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gif" ContentType="image/gif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tags/tag807.xml" ContentType="application/vnd.openxmlformats-officedocument.presentationml.tags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tags/tag814.xml" ContentType="application/vnd.openxmlformats-officedocument.presentationml.tags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tags/tag818.xml" ContentType="application/vnd.openxmlformats-officedocument.presentationml.tags+xml"/>
  <Override PartName="/ppt/tags/tag819.xml" ContentType="application/vnd.openxmlformats-officedocument.presentationml.tags+xml"/>
  <Override PartName="/ppt/tags/tag820.xml" ContentType="application/vnd.openxmlformats-officedocument.presentationml.tags+xml"/>
  <Override PartName="/ppt/tags/tag821.xml" ContentType="application/vnd.openxmlformats-officedocument.presentationml.tags+xml"/>
  <Override PartName="/ppt/tags/tag822.xml" ContentType="application/vnd.openxmlformats-officedocument.presentationml.tags+xml"/>
  <Override PartName="/ppt/tags/tag823.xml" ContentType="application/vnd.openxmlformats-officedocument.presentationml.tags+xml"/>
  <Override PartName="/ppt/tags/tag824.xml" ContentType="application/vnd.openxmlformats-officedocument.presentationml.tags+xml"/>
  <Override PartName="/ppt/tags/tag825.xml" ContentType="application/vnd.openxmlformats-officedocument.presentationml.tags+xml"/>
  <Override PartName="/ppt/tags/tag826.xml" ContentType="application/vnd.openxmlformats-officedocument.presentationml.tags+xml"/>
  <Override PartName="/ppt/tags/tag827.xml" ContentType="application/vnd.openxmlformats-officedocument.presentationml.tags+xml"/>
  <Override PartName="/ppt/tags/tag828.xml" ContentType="application/vnd.openxmlformats-officedocument.presentationml.tags+xml"/>
  <Override PartName="/ppt/tags/tag829.xml" ContentType="application/vnd.openxmlformats-officedocument.presentationml.tags+xml"/>
  <Override PartName="/ppt/tags/tag830.xml" ContentType="application/vnd.openxmlformats-officedocument.presentationml.tags+xml"/>
  <Override PartName="/ppt/tags/tag831.xml" ContentType="application/vnd.openxmlformats-officedocument.presentationml.tags+xml"/>
  <Override PartName="/ppt/tags/tag832.xml" ContentType="application/vnd.openxmlformats-officedocument.presentationml.tags+xml"/>
  <Override PartName="/ppt/tags/tag833.xml" ContentType="application/vnd.openxmlformats-officedocument.presentationml.tags+xml"/>
  <Override PartName="/ppt/tags/tag834.xml" ContentType="application/vnd.openxmlformats-officedocument.presentationml.tags+xml"/>
  <Override PartName="/ppt/tags/tag835.xml" ContentType="application/vnd.openxmlformats-officedocument.presentationml.tags+xml"/>
  <Override PartName="/ppt/tags/tag836.xml" ContentType="application/vnd.openxmlformats-officedocument.presentationml.tags+xml"/>
  <Override PartName="/ppt/tags/tag837.xml" ContentType="application/vnd.openxmlformats-officedocument.presentationml.tags+xml"/>
  <Override PartName="/ppt/tags/tag838.xml" ContentType="application/vnd.openxmlformats-officedocument.presentationml.tags+xml"/>
  <Override PartName="/ppt/tags/tag839.xml" ContentType="application/vnd.openxmlformats-officedocument.presentationml.tags+xml"/>
  <Override PartName="/ppt/tags/tag840.xml" ContentType="application/vnd.openxmlformats-officedocument.presentationml.tags+xml"/>
  <Override PartName="/ppt/tags/tag841.xml" ContentType="application/vnd.openxmlformats-officedocument.presentationml.tags+xml"/>
  <Override PartName="/ppt/tags/tag842.xml" ContentType="application/vnd.openxmlformats-officedocument.presentationml.tags+xml"/>
  <Override PartName="/ppt/tags/tag843.xml" ContentType="application/vnd.openxmlformats-officedocument.presentationml.tags+xml"/>
  <Override PartName="/ppt/tags/tag844.xml" ContentType="application/vnd.openxmlformats-officedocument.presentationml.tags+xml"/>
  <Override PartName="/ppt/tags/tag845.xml" ContentType="application/vnd.openxmlformats-officedocument.presentationml.tags+xml"/>
  <Override PartName="/ppt/tags/tag846.xml" ContentType="application/vnd.openxmlformats-officedocument.presentationml.tags+xml"/>
  <Override PartName="/ppt/tags/tag847.xml" ContentType="application/vnd.openxmlformats-officedocument.presentationml.tags+xml"/>
  <Override PartName="/ppt/tags/tag848.xml" ContentType="application/vnd.openxmlformats-officedocument.presentationml.tags+xml"/>
  <Override PartName="/ppt/tags/tag849.xml" ContentType="application/vnd.openxmlformats-officedocument.presentationml.tags+xml"/>
  <Override PartName="/ppt/tags/tag850.xml" ContentType="application/vnd.openxmlformats-officedocument.presentationml.tags+xml"/>
  <Override PartName="/ppt/tags/tag851.xml" ContentType="application/vnd.openxmlformats-officedocument.presentationml.tags+xml"/>
  <Override PartName="/ppt/tags/tag852.xml" ContentType="application/vnd.openxmlformats-officedocument.presentationml.tags+xml"/>
  <Override PartName="/ppt/tags/tag853.xml" ContentType="application/vnd.openxmlformats-officedocument.presentationml.tags+xml"/>
  <Override PartName="/ppt/tags/tag854.xml" ContentType="application/vnd.openxmlformats-officedocument.presentationml.tags+xml"/>
  <Override PartName="/ppt/tags/tag855.xml" ContentType="application/vnd.openxmlformats-officedocument.presentationml.tags+xml"/>
  <Override PartName="/ppt/tags/tag856.xml" ContentType="application/vnd.openxmlformats-officedocument.presentationml.tags+xml"/>
  <Override PartName="/ppt/tags/tag857.xml" ContentType="application/vnd.openxmlformats-officedocument.presentationml.tags+xml"/>
  <Override PartName="/ppt/tags/tag858.xml" ContentType="application/vnd.openxmlformats-officedocument.presentationml.tags+xml"/>
  <Override PartName="/ppt/tags/tag859.xml" ContentType="application/vnd.openxmlformats-officedocument.presentationml.tags+xml"/>
  <Override PartName="/ppt/tags/tag860.xml" ContentType="application/vnd.openxmlformats-officedocument.presentationml.tags+xml"/>
  <Override PartName="/ppt/tags/tag861.xml" ContentType="application/vnd.openxmlformats-officedocument.presentationml.tags+xml"/>
  <Override PartName="/ppt/tags/tag862.xml" ContentType="application/vnd.openxmlformats-officedocument.presentationml.tags+xml"/>
  <Override PartName="/ppt/tags/tag863.xml" ContentType="application/vnd.openxmlformats-officedocument.presentationml.tags+xml"/>
  <Override PartName="/ppt/tags/tag864.xml" ContentType="application/vnd.openxmlformats-officedocument.presentationml.tags+xml"/>
  <Override PartName="/ppt/tags/tag865.xml" ContentType="application/vnd.openxmlformats-officedocument.presentationml.tags+xml"/>
  <Override PartName="/ppt/tags/tag866.xml" ContentType="application/vnd.openxmlformats-officedocument.presentationml.tags+xml"/>
  <Override PartName="/ppt/tags/tag867.xml" ContentType="application/vnd.openxmlformats-officedocument.presentationml.tags+xml"/>
  <Override PartName="/ppt/tags/tag868.xml" ContentType="application/vnd.openxmlformats-officedocument.presentationml.tags+xml"/>
  <Override PartName="/ppt/tags/tag869.xml" ContentType="application/vnd.openxmlformats-officedocument.presentationml.tags+xml"/>
  <Override PartName="/ppt/tags/tag870.xml" ContentType="application/vnd.openxmlformats-officedocument.presentationml.tags+xml"/>
  <Override PartName="/ppt/tags/tag871.xml" ContentType="application/vnd.openxmlformats-officedocument.presentationml.tags+xml"/>
  <Override PartName="/ppt/tags/tag872.xml" ContentType="application/vnd.openxmlformats-officedocument.presentationml.tags+xml"/>
  <Override PartName="/ppt/tags/tag873.xml" ContentType="application/vnd.openxmlformats-officedocument.presentationml.tags+xml"/>
  <Override PartName="/ppt/tags/tag874.xml" ContentType="application/vnd.openxmlformats-officedocument.presentationml.tags+xml"/>
  <Override PartName="/ppt/tags/tag875.xml" ContentType="application/vnd.openxmlformats-officedocument.presentationml.tags+xml"/>
  <Override PartName="/ppt/tags/tag876.xml" ContentType="application/vnd.openxmlformats-officedocument.presentationml.tags+xml"/>
  <Override PartName="/ppt/tags/tag877.xml" ContentType="application/vnd.openxmlformats-officedocument.presentationml.tags+xml"/>
  <Override PartName="/ppt/tags/tag878.xml" ContentType="application/vnd.openxmlformats-officedocument.presentationml.tags+xml"/>
  <Override PartName="/ppt/tags/tag879.xml" ContentType="application/vnd.openxmlformats-officedocument.presentationml.tags+xml"/>
  <Override PartName="/ppt/tags/tag880.xml" ContentType="application/vnd.openxmlformats-officedocument.presentationml.tags+xml"/>
  <Override PartName="/ppt/tags/tag881.xml" ContentType="application/vnd.openxmlformats-officedocument.presentationml.tags+xml"/>
  <Override PartName="/ppt/tags/tag882.xml" ContentType="application/vnd.openxmlformats-officedocument.presentationml.tags+xml"/>
  <Override PartName="/ppt/tags/tag883.xml" ContentType="application/vnd.openxmlformats-officedocument.presentationml.tags+xml"/>
  <Override PartName="/ppt/tags/tag884.xml" ContentType="application/vnd.openxmlformats-officedocument.presentationml.tags+xml"/>
  <Override PartName="/ppt/tags/tag885.xml" ContentType="application/vnd.openxmlformats-officedocument.presentationml.tags+xml"/>
  <Override PartName="/ppt/tags/tag886.xml" ContentType="application/vnd.openxmlformats-officedocument.presentationml.tags+xml"/>
  <Override PartName="/ppt/tags/tag887.xml" ContentType="application/vnd.openxmlformats-officedocument.presentationml.tags+xml"/>
  <Override PartName="/ppt/tags/tag888.xml" ContentType="application/vnd.openxmlformats-officedocument.presentationml.tags+xml"/>
  <Override PartName="/ppt/tags/tag889.xml" ContentType="application/vnd.openxmlformats-officedocument.presentationml.tags+xml"/>
  <Override PartName="/ppt/tags/tag890.xml" ContentType="application/vnd.openxmlformats-officedocument.presentationml.tags+xml"/>
  <Override PartName="/ppt/tags/tag891.xml" ContentType="application/vnd.openxmlformats-officedocument.presentationml.tags+xml"/>
  <Override PartName="/ppt/tags/tag892.xml" ContentType="application/vnd.openxmlformats-officedocument.presentationml.tags+xml"/>
  <Override PartName="/ppt/tags/tag893.xml" ContentType="application/vnd.openxmlformats-officedocument.presentationml.tags+xml"/>
  <Override PartName="/ppt/tags/tag894.xml" ContentType="application/vnd.openxmlformats-officedocument.presentationml.tags+xml"/>
  <Override PartName="/ppt/tags/tag895.xml" ContentType="application/vnd.openxmlformats-officedocument.presentationml.tags+xml"/>
  <Override PartName="/ppt/tags/tag896.xml" ContentType="application/vnd.openxmlformats-officedocument.presentationml.tags+xml"/>
  <Override PartName="/ppt/tags/tag897.xml" ContentType="application/vnd.openxmlformats-officedocument.presentationml.tags+xml"/>
  <Override PartName="/ppt/tags/tag898.xml" ContentType="application/vnd.openxmlformats-officedocument.presentationml.tags+xml"/>
  <Override PartName="/ppt/tags/tag899.xml" ContentType="application/vnd.openxmlformats-officedocument.presentationml.tags+xml"/>
  <Override PartName="/ppt/tags/tag900.xml" ContentType="application/vnd.openxmlformats-officedocument.presentationml.tags+xml"/>
  <Override PartName="/ppt/tags/tag901.xml" ContentType="application/vnd.openxmlformats-officedocument.presentationml.tags+xml"/>
  <Override PartName="/ppt/tags/tag902.xml" ContentType="application/vnd.openxmlformats-officedocument.presentationml.tags+xml"/>
  <Override PartName="/ppt/tags/tag903.xml" ContentType="application/vnd.openxmlformats-officedocument.presentationml.tags+xml"/>
  <Override PartName="/ppt/tags/tag904.xml" ContentType="application/vnd.openxmlformats-officedocument.presentationml.tags+xml"/>
  <Override PartName="/ppt/tags/tag905.xml" ContentType="application/vnd.openxmlformats-officedocument.presentationml.tags+xml"/>
  <Override PartName="/ppt/tags/tag906.xml" ContentType="application/vnd.openxmlformats-officedocument.presentationml.tags+xml"/>
  <Override PartName="/ppt/tags/tag907.xml" ContentType="application/vnd.openxmlformats-officedocument.presentationml.tags+xml"/>
  <Override PartName="/ppt/tags/tag908.xml" ContentType="application/vnd.openxmlformats-officedocument.presentationml.tags+xml"/>
  <Override PartName="/ppt/tags/tag909.xml" ContentType="application/vnd.openxmlformats-officedocument.presentationml.tags+xml"/>
  <Override PartName="/ppt/tags/tag910.xml" ContentType="application/vnd.openxmlformats-officedocument.presentationml.tags+xml"/>
  <Override PartName="/ppt/tags/tag911.xml" ContentType="application/vnd.openxmlformats-officedocument.presentationml.tags+xml"/>
  <Override PartName="/ppt/tags/tag912.xml" ContentType="application/vnd.openxmlformats-officedocument.presentationml.tags+xml"/>
  <Override PartName="/ppt/tags/tag913.xml" ContentType="application/vnd.openxmlformats-officedocument.presentationml.tags+xml"/>
  <Override PartName="/ppt/tags/tag914.xml" ContentType="application/vnd.openxmlformats-officedocument.presentationml.tags+xml"/>
  <Override PartName="/ppt/tags/tag915.xml" ContentType="application/vnd.openxmlformats-officedocument.presentationml.tags+xml"/>
  <Override PartName="/ppt/tags/tag916.xml" ContentType="application/vnd.openxmlformats-officedocument.presentationml.tags+xml"/>
  <Override PartName="/ppt/tags/tag917.xml" ContentType="application/vnd.openxmlformats-officedocument.presentationml.tags+xml"/>
  <Override PartName="/ppt/tags/tag918.xml" ContentType="application/vnd.openxmlformats-officedocument.presentationml.tags+xml"/>
  <Override PartName="/ppt/tags/tag919.xml" ContentType="application/vnd.openxmlformats-officedocument.presentationml.tags+xml"/>
  <Override PartName="/ppt/tags/tag920.xml" ContentType="application/vnd.openxmlformats-officedocument.presentationml.tags+xml"/>
  <Override PartName="/ppt/tags/tag921.xml" ContentType="application/vnd.openxmlformats-officedocument.presentationml.tags+xml"/>
  <Override PartName="/ppt/tags/tag922.xml" ContentType="application/vnd.openxmlformats-officedocument.presentationml.tags+xml"/>
  <Override PartName="/ppt/tags/tag923.xml" ContentType="application/vnd.openxmlformats-officedocument.presentationml.tags+xml"/>
  <Override PartName="/ppt/tags/tag924.xml" ContentType="application/vnd.openxmlformats-officedocument.presentationml.tags+xml"/>
  <Override PartName="/ppt/tags/tag925.xml" ContentType="application/vnd.openxmlformats-officedocument.presentationml.tags+xml"/>
  <Override PartName="/ppt/tags/tag926.xml" ContentType="application/vnd.openxmlformats-officedocument.presentationml.tags+xml"/>
  <Override PartName="/ppt/tags/tag927.xml" ContentType="application/vnd.openxmlformats-officedocument.presentationml.tags+xml"/>
  <Override PartName="/ppt/tags/tag928.xml" ContentType="application/vnd.openxmlformats-officedocument.presentationml.tags+xml"/>
  <Override PartName="/ppt/tags/tag929.xml" ContentType="application/vnd.openxmlformats-officedocument.presentationml.tags+xml"/>
  <Override PartName="/ppt/tags/tag930.xml" ContentType="application/vnd.openxmlformats-officedocument.presentationml.tags+xml"/>
  <Override PartName="/ppt/tags/tag931.xml" ContentType="application/vnd.openxmlformats-officedocument.presentationml.tags+xml"/>
  <Override PartName="/ppt/tags/tag932.xml" ContentType="application/vnd.openxmlformats-officedocument.presentationml.tags+xml"/>
  <Override PartName="/ppt/tags/tag933.xml" ContentType="application/vnd.openxmlformats-officedocument.presentationml.tags+xml"/>
  <Override PartName="/ppt/tags/tag934.xml" ContentType="application/vnd.openxmlformats-officedocument.presentationml.tags+xml"/>
  <Override PartName="/ppt/tags/tag935.xml" ContentType="application/vnd.openxmlformats-officedocument.presentationml.tags+xml"/>
  <Override PartName="/ppt/tags/tag936.xml" ContentType="application/vnd.openxmlformats-officedocument.presentationml.tags+xml"/>
  <Override PartName="/ppt/tags/tag937.xml" ContentType="application/vnd.openxmlformats-officedocument.presentationml.tags+xml"/>
  <Override PartName="/ppt/tags/tag938.xml" ContentType="application/vnd.openxmlformats-officedocument.presentationml.tags+xml"/>
  <Override PartName="/ppt/tags/tag939.xml" ContentType="application/vnd.openxmlformats-officedocument.presentationml.tags+xml"/>
  <Override PartName="/ppt/tags/tag940.xml" ContentType="application/vnd.openxmlformats-officedocument.presentationml.tags+xml"/>
  <Override PartName="/ppt/tags/tag941.xml" ContentType="application/vnd.openxmlformats-officedocument.presentationml.tags+xml"/>
  <Override PartName="/ppt/tags/tag942.xml" ContentType="application/vnd.openxmlformats-officedocument.presentationml.tags+xml"/>
  <Override PartName="/ppt/tags/tag943.xml" ContentType="application/vnd.openxmlformats-officedocument.presentationml.tags+xml"/>
  <Override PartName="/ppt/tags/tag944.xml" ContentType="application/vnd.openxmlformats-officedocument.presentationml.tags+xml"/>
  <Override PartName="/ppt/tags/tag945.xml" ContentType="application/vnd.openxmlformats-officedocument.presentationml.tags+xml"/>
  <Override PartName="/ppt/tags/tag946.xml" ContentType="application/vnd.openxmlformats-officedocument.presentationml.tags+xml"/>
  <Override PartName="/ppt/tags/tag947.xml" ContentType="application/vnd.openxmlformats-officedocument.presentationml.tags+xml"/>
  <Override PartName="/ppt/tags/tag948.xml" ContentType="application/vnd.openxmlformats-officedocument.presentationml.tags+xml"/>
  <Override PartName="/ppt/tags/tag949.xml" ContentType="application/vnd.openxmlformats-officedocument.presentationml.tags+xml"/>
  <Override PartName="/ppt/tags/tag950.xml" ContentType="application/vnd.openxmlformats-officedocument.presentationml.tags+xml"/>
  <Override PartName="/ppt/tags/tag951.xml" ContentType="application/vnd.openxmlformats-officedocument.presentationml.tags+xml"/>
  <Override PartName="/ppt/tags/tag952.xml" ContentType="application/vnd.openxmlformats-officedocument.presentationml.tags+xml"/>
  <Override PartName="/ppt/tags/tag953.xml" ContentType="application/vnd.openxmlformats-officedocument.presentationml.tags+xml"/>
  <Override PartName="/ppt/tags/tag954.xml" ContentType="application/vnd.openxmlformats-officedocument.presentationml.tags+xml"/>
  <Override PartName="/ppt/tags/tag955.xml" ContentType="application/vnd.openxmlformats-officedocument.presentationml.tags+xml"/>
  <Override PartName="/ppt/tags/tag956.xml" ContentType="application/vnd.openxmlformats-officedocument.presentationml.tags+xml"/>
  <Override PartName="/ppt/tags/tag957.xml" ContentType="application/vnd.openxmlformats-officedocument.presentationml.tags+xml"/>
  <Override PartName="/ppt/tags/tag958.xml" ContentType="application/vnd.openxmlformats-officedocument.presentationml.tags+xml"/>
  <Override PartName="/ppt/tags/tag959.xml" ContentType="application/vnd.openxmlformats-officedocument.presentationml.tags+xml"/>
  <Override PartName="/ppt/tags/tag960.xml" ContentType="application/vnd.openxmlformats-officedocument.presentationml.tags+xml"/>
  <Override PartName="/ppt/tags/tag961.xml" ContentType="application/vnd.openxmlformats-officedocument.presentationml.tags+xml"/>
  <Override PartName="/ppt/tags/tag962.xml" ContentType="application/vnd.openxmlformats-officedocument.presentationml.tags+xml"/>
  <Override PartName="/ppt/tags/tag963.xml" ContentType="application/vnd.openxmlformats-officedocument.presentationml.tags+xml"/>
  <Override PartName="/ppt/tags/tag964.xml" ContentType="application/vnd.openxmlformats-officedocument.presentationml.tags+xml"/>
  <Override PartName="/ppt/tags/tag965.xml" ContentType="application/vnd.openxmlformats-officedocument.presentationml.tags+xml"/>
  <Override PartName="/ppt/tags/tag966.xml" ContentType="application/vnd.openxmlformats-officedocument.presentationml.tags+xml"/>
  <Override PartName="/ppt/tags/tag967.xml" ContentType="application/vnd.openxmlformats-officedocument.presentationml.tags+xml"/>
  <Override PartName="/ppt/tags/tag968.xml" ContentType="application/vnd.openxmlformats-officedocument.presentationml.tags+xml"/>
  <Override PartName="/ppt/tags/tag969.xml" ContentType="application/vnd.openxmlformats-officedocument.presentationml.tags+xml"/>
  <Override PartName="/ppt/tags/tag970.xml" ContentType="application/vnd.openxmlformats-officedocument.presentationml.tags+xml"/>
  <Override PartName="/ppt/tags/tag971.xml" ContentType="application/vnd.openxmlformats-officedocument.presentationml.tags+xml"/>
  <Override PartName="/ppt/tags/tag972.xml" ContentType="application/vnd.openxmlformats-officedocument.presentationml.tags+xml"/>
  <Override PartName="/ppt/tags/tag973.xml" ContentType="application/vnd.openxmlformats-officedocument.presentationml.tags+xml"/>
  <Override PartName="/ppt/tags/tag974.xml" ContentType="application/vnd.openxmlformats-officedocument.presentationml.tags+xml"/>
  <Override PartName="/ppt/tags/tag975.xml" ContentType="application/vnd.openxmlformats-officedocument.presentationml.tags+xml"/>
  <Override PartName="/ppt/tags/tag976.xml" ContentType="application/vnd.openxmlformats-officedocument.presentationml.tags+xml"/>
  <Override PartName="/ppt/tags/tag977.xml" ContentType="application/vnd.openxmlformats-officedocument.presentationml.tags+xml"/>
  <Override PartName="/ppt/tags/tag978.xml" ContentType="application/vnd.openxmlformats-officedocument.presentationml.tags+xml"/>
  <Override PartName="/ppt/tags/tag979.xml" ContentType="application/vnd.openxmlformats-officedocument.presentationml.tags+xml"/>
  <Override PartName="/ppt/tags/tag980.xml" ContentType="application/vnd.openxmlformats-officedocument.presentationml.tags+xml"/>
  <Override PartName="/ppt/tags/tag981.xml" ContentType="application/vnd.openxmlformats-officedocument.presentationml.tags+xml"/>
  <Override PartName="/ppt/tags/tag982.xml" ContentType="application/vnd.openxmlformats-officedocument.presentationml.tags+xml"/>
  <Override PartName="/ppt/tags/tag983.xml" ContentType="application/vnd.openxmlformats-officedocument.presentationml.tags+xml"/>
  <Override PartName="/ppt/tags/tag984.xml" ContentType="application/vnd.openxmlformats-officedocument.presentationml.tags+xml"/>
  <Override PartName="/ppt/tags/tag985.xml" ContentType="application/vnd.openxmlformats-officedocument.presentationml.tags+xml"/>
  <Override PartName="/ppt/tags/tag986.xml" ContentType="application/vnd.openxmlformats-officedocument.presentationml.tags+xml"/>
  <Override PartName="/ppt/tags/tag987.xml" ContentType="application/vnd.openxmlformats-officedocument.presentationml.tags+xml"/>
  <Override PartName="/ppt/tags/tag988.xml" ContentType="application/vnd.openxmlformats-officedocument.presentationml.tags+xml"/>
  <Override PartName="/ppt/tags/tag989.xml" ContentType="application/vnd.openxmlformats-officedocument.presentationml.tags+xml"/>
  <Override PartName="/ppt/tags/tag990.xml" ContentType="application/vnd.openxmlformats-officedocument.presentationml.tags+xml"/>
  <Override PartName="/ppt/tags/tag991.xml" ContentType="application/vnd.openxmlformats-officedocument.presentationml.tags+xml"/>
  <Override PartName="/ppt/tags/tag992.xml" ContentType="application/vnd.openxmlformats-officedocument.presentationml.tags+xml"/>
  <Override PartName="/ppt/tags/tag993.xml" ContentType="application/vnd.openxmlformats-officedocument.presentationml.tags+xml"/>
  <Override PartName="/ppt/tags/tag994.xml" ContentType="application/vnd.openxmlformats-officedocument.presentationml.tags+xml"/>
  <Override PartName="/ppt/tags/tag995.xml" ContentType="application/vnd.openxmlformats-officedocument.presentationml.tags+xml"/>
  <Override PartName="/ppt/tags/tag996.xml" ContentType="application/vnd.openxmlformats-officedocument.presentationml.tags+xml"/>
  <Override PartName="/ppt/tags/tag997.xml" ContentType="application/vnd.openxmlformats-officedocument.presentationml.tags+xml"/>
  <Override PartName="/ppt/tags/tag998.xml" ContentType="application/vnd.openxmlformats-officedocument.presentationml.tags+xml"/>
  <Override PartName="/ppt/tags/tag999.xml" ContentType="application/vnd.openxmlformats-officedocument.presentationml.tags+xml"/>
  <Override PartName="/ppt/tags/tag1000.xml" ContentType="application/vnd.openxmlformats-officedocument.presentationml.tags+xml"/>
  <Override PartName="/ppt/tags/tag1001.xml" ContentType="application/vnd.openxmlformats-officedocument.presentationml.tags+xml"/>
  <Override PartName="/ppt/tags/tag1002.xml" ContentType="application/vnd.openxmlformats-officedocument.presentationml.tags+xml"/>
  <Override PartName="/ppt/tags/tag1003.xml" ContentType="application/vnd.openxmlformats-officedocument.presentationml.tags+xml"/>
  <Override PartName="/ppt/tags/tag1004.xml" ContentType="application/vnd.openxmlformats-officedocument.presentationml.tags+xml"/>
  <Override PartName="/ppt/tags/tag1005.xml" ContentType="application/vnd.openxmlformats-officedocument.presentationml.tags+xml"/>
  <Override PartName="/ppt/tags/tag1006.xml" ContentType="application/vnd.openxmlformats-officedocument.presentationml.tags+xml"/>
  <Override PartName="/ppt/tags/tag1007.xml" ContentType="application/vnd.openxmlformats-officedocument.presentationml.tags+xml"/>
  <Override PartName="/ppt/tags/tag1008.xml" ContentType="application/vnd.openxmlformats-officedocument.presentationml.tags+xml"/>
  <Override PartName="/ppt/tags/tag1009.xml" ContentType="application/vnd.openxmlformats-officedocument.presentationml.tags+xml"/>
  <Override PartName="/ppt/tags/tag1010.xml" ContentType="application/vnd.openxmlformats-officedocument.presentationml.tags+xml"/>
  <Override PartName="/ppt/tags/tag1011.xml" ContentType="application/vnd.openxmlformats-officedocument.presentationml.tags+xml"/>
  <Override PartName="/ppt/tags/tag1012.xml" ContentType="application/vnd.openxmlformats-officedocument.presentationml.tags+xml"/>
  <Override PartName="/ppt/tags/tag1013.xml" ContentType="application/vnd.openxmlformats-officedocument.presentationml.tags+xml"/>
  <Override PartName="/ppt/tags/tag1014.xml" ContentType="application/vnd.openxmlformats-officedocument.presentationml.tags+xml"/>
  <Override PartName="/ppt/tags/tag1015.xml" ContentType="application/vnd.openxmlformats-officedocument.presentationml.tags+xml"/>
  <Override PartName="/ppt/tags/tag1016.xml" ContentType="application/vnd.openxmlformats-officedocument.presentationml.tags+xml"/>
  <Override PartName="/ppt/tags/tag1017.xml" ContentType="application/vnd.openxmlformats-officedocument.presentationml.tags+xml"/>
  <Override PartName="/ppt/tags/tag1018.xml" ContentType="application/vnd.openxmlformats-officedocument.presentationml.tags+xml"/>
  <Override PartName="/ppt/tags/tag1019.xml" ContentType="application/vnd.openxmlformats-officedocument.presentationml.tags+xml"/>
  <Override PartName="/ppt/tags/tag1020.xml" ContentType="application/vnd.openxmlformats-officedocument.presentationml.tags+xml"/>
  <Override PartName="/ppt/tags/tag1021.xml" ContentType="application/vnd.openxmlformats-officedocument.presentationml.tags+xml"/>
  <Override PartName="/ppt/tags/tag1022.xml" ContentType="application/vnd.openxmlformats-officedocument.presentationml.tags+xml"/>
  <Override PartName="/ppt/tags/tag1023.xml" ContentType="application/vnd.openxmlformats-officedocument.presentationml.tags+xml"/>
  <Override PartName="/ppt/tags/tag1024.xml" ContentType="application/vnd.openxmlformats-officedocument.presentationml.tags+xml"/>
  <Override PartName="/ppt/tags/tag1025.xml" ContentType="application/vnd.openxmlformats-officedocument.presentationml.tags+xml"/>
  <Override PartName="/ppt/tags/tag1026.xml" ContentType="application/vnd.openxmlformats-officedocument.presentationml.tags+xml"/>
  <Override PartName="/ppt/tags/tag1027.xml" ContentType="application/vnd.openxmlformats-officedocument.presentationml.tags+xml"/>
  <Override PartName="/ppt/tags/tag1028.xml" ContentType="application/vnd.openxmlformats-officedocument.presentationml.tags+xml"/>
  <Override PartName="/ppt/tags/tag1029.xml" ContentType="application/vnd.openxmlformats-officedocument.presentationml.tags+xml"/>
  <Override PartName="/ppt/tags/tag1030.xml" ContentType="application/vnd.openxmlformats-officedocument.presentationml.tags+xml"/>
  <Override PartName="/ppt/tags/tag1031.xml" ContentType="application/vnd.openxmlformats-officedocument.presentationml.tags+xml"/>
  <Override PartName="/ppt/tags/tag1032.xml" ContentType="application/vnd.openxmlformats-officedocument.presentationml.tags+xml"/>
  <Override PartName="/ppt/tags/tag1033.xml" ContentType="application/vnd.openxmlformats-officedocument.presentationml.tags+xml"/>
  <Override PartName="/ppt/tags/tag1034.xml" ContentType="application/vnd.openxmlformats-officedocument.presentationml.tags+xml"/>
  <Override PartName="/ppt/tags/tag1035.xml" ContentType="application/vnd.openxmlformats-officedocument.presentationml.tags+xml"/>
  <Override PartName="/ppt/tags/tag1036.xml" ContentType="application/vnd.openxmlformats-officedocument.presentationml.tags+xml"/>
  <Override PartName="/ppt/tags/tag1037.xml" ContentType="application/vnd.openxmlformats-officedocument.presentationml.tags+xml"/>
  <Override PartName="/ppt/tags/tag1038.xml" ContentType="application/vnd.openxmlformats-officedocument.presentationml.tags+xml"/>
  <Override PartName="/ppt/tags/tag1039.xml" ContentType="application/vnd.openxmlformats-officedocument.presentationml.tags+xml"/>
  <Override PartName="/ppt/tags/tag1040.xml" ContentType="application/vnd.openxmlformats-officedocument.presentationml.tags+xml"/>
  <Override PartName="/ppt/tags/tag1041.xml" ContentType="application/vnd.openxmlformats-officedocument.presentationml.tags+xml"/>
  <Override PartName="/ppt/tags/tag1042.xml" ContentType="application/vnd.openxmlformats-officedocument.presentationml.tags+xml"/>
  <Override PartName="/ppt/tags/tag1043.xml" ContentType="application/vnd.openxmlformats-officedocument.presentationml.tags+xml"/>
  <Override PartName="/ppt/tags/tag1044.xml" ContentType="application/vnd.openxmlformats-officedocument.presentationml.tags+xml"/>
  <Override PartName="/ppt/tags/tag1045.xml" ContentType="application/vnd.openxmlformats-officedocument.presentationml.tags+xml"/>
  <Override PartName="/ppt/tags/tag1046.xml" ContentType="application/vnd.openxmlformats-officedocument.presentationml.tags+xml"/>
  <Override PartName="/ppt/tags/tag1047.xml" ContentType="application/vnd.openxmlformats-officedocument.presentationml.tags+xml"/>
  <Override PartName="/ppt/tags/tag1048.xml" ContentType="application/vnd.openxmlformats-officedocument.presentationml.tags+xml"/>
  <Override PartName="/ppt/tags/tag1049.xml" ContentType="application/vnd.openxmlformats-officedocument.presentationml.tags+xml"/>
  <Override PartName="/ppt/tags/tag1050.xml" ContentType="application/vnd.openxmlformats-officedocument.presentationml.tags+xml"/>
  <Override PartName="/ppt/tags/tag1051.xml" ContentType="application/vnd.openxmlformats-officedocument.presentationml.tags+xml"/>
  <Override PartName="/ppt/tags/tag1052.xml" ContentType="application/vnd.openxmlformats-officedocument.presentationml.tags+xml"/>
  <Override PartName="/ppt/tags/tag1053.xml" ContentType="application/vnd.openxmlformats-officedocument.presentationml.tags+xml"/>
  <Override PartName="/ppt/tags/tag1054.xml" ContentType="application/vnd.openxmlformats-officedocument.presentationml.tags+xml"/>
  <Override PartName="/ppt/tags/tag1055.xml" ContentType="application/vnd.openxmlformats-officedocument.presentationml.tags+xml"/>
  <Override PartName="/ppt/tags/tag1056.xml" ContentType="application/vnd.openxmlformats-officedocument.presentationml.tags+xml"/>
  <Override PartName="/ppt/tags/tag1057.xml" ContentType="application/vnd.openxmlformats-officedocument.presentationml.tags+xml"/>
  <Override PartName="/ppt/tags/tag1058.xml" ContentType="application/vnd.openxmlformats-officedocument.presentationml.tags+xml"/>
  <Override PartName="/ppt/tags/tag1059.xml" ContentType="application/vnd.openxmlformats-officedocument.presentationml.tags+xml"/>
  <Override PartName="/ppt/tags/tag1060.xml" ContentType="application/vnd.openxmlformats-officedocument.presentationml.tags+xml"/>
  <Override PartName="/ppt/tags/tag1061.xml" ContentType="application/vnd.openxmlformats-officedocument.presentationml.tags+xml"/>
  <Override PartName="/ppt/tags/tag1062.xml" ContentType="application/vnd.openxmlformats-officedocument.presentationml.tags+xml"/>
  <Override PartName="/ppt/tags/tag1063.xml" ContentType="application/vnd.openxmlformats-officedocument.presentationml.tags+xml"/>
  <Override PartName="/ppt/tags/tag1064.xml" ContentType="application/vnd.openxmlformats-officedocument.presentationml.tags+xml"/>
  <Override PartName="/ppt/tags/tag1065.xml" ContentType="application/vnd.openxmlformats-officedocument.presentationml.tags+xml"/>
  <Override PartName="/ppt/tags/tag1066.xml" ContentType="application/vnd.openxmlformats-officedocument.presentationml.tags+xml"/>
  <Override PartName="/ppt/tags/tag1067.xml" ContentType="application/vnd.openxmlformats-officedocument.presentationml.tags+xml"/>
  <Override PartName="/ppt/tags/tag1068.xml" ContentType="application/vnd.openxmlformats-officedocument.presentationml.tags+xml"/>
  <Override PartName="/ppt/tags/tag1069.xml" ContentType="application/vnd.openxmlformats-officedocument.presentationml.tags+xml"/>
  <Override PartName="/ppt/tags/tag1070.xml" ContentType="application/vnd.openxmlformats-officedocument.presentationml.tags+xml"/>
  <Override PartName="/ppt/tags/tag1071.xml" ContentType="application/vnd.openxmlformats-officedocument.presentationml.tags+xml"/>
  <Override PartName="/ppt/tags/tag1072.xml" ContentType="application/vnd.openxmlformats-officedocument.presentationml.tags+xml"/>
  <Override PartName="/ppt/tags/tag1073.xml" ContentType="application/vnd.openxmlformats-officedocument.presentationml.tags+xml"/>
  <Override PartName="/ppt/tags/tag1074.xml" ContentType="application/vnd.openxmlformats-officedocument.presentationml.tags+xml"/>
  <Override PartName="/ppt/tags/tag1075.xml" ContentType="application/vnd.openxmlformats-officedocument.presentationml.tags+xml"/>
  <Override PartName="/ppt/tags/tag1076.xml" ContentType="application/vnd.openxmlformats-officedocument.presentationml.tags+xml"/>
  <Override PartName="/ppt/tags/tag1077.xml" ContentType="application/vnd.openxmlformats-officedocument.presentationml.tags+xml"/>
  <Override PartName="/ppt/tags/tag1078.xml" ContentType="application/vnd.openxmlformats-officedocument.presentationml.tags+xml"/>
  <Override PartName="/ppt/tags/tag1079.xml" ContentType="application/vnd.openxmlformats-officedocument.presentationml.tags+xml"/>
  <Override PartName="/ppt/tags/tag1080.xml" ContentType="application/vnd.openxmlformats-officedocument.presentationml.tags+xml"/>
  <Override PartName="/ppt/tags/tag1081.xml" ContentType="application/vnd.openxmlformats-officedocument.presentationml.tags+xml"/>
  <Override PartName="/ppt/tags/tag1082.xml" ContentType="application/vnd.openxmlformats-officedocument.presentationml.tags+xml"/>
  <Override PartName="/ppt/tags/tag1083.xml" ContentType="application/vnd.openxmlformats-officedocument.presentationml.tags+xml"/>
  <Override PartName="/ppt/tags/tag1084.xml" ContentType="application/vnd.openxmlformats-officedocument.presentationml.tags+xml"/>
  <Override PartName="/ppt/tags/tag1085.xml" ContentType="application/vnd.openxmlformats-officedocument.presentationml.tags+xml"/>
  <Override PartName="/ppt/tags/tag1086.xml" ContentType="application/vnd.openxmlformats-officedocument.presentationml.tags+xml"/>
  <Override PartName="/ppt/tags/tag1087.xml" ContentType="application/vnd.openxmlformats-officedocument.presentationml.tags+xml"/>
  <Override PartName="/ppt/tags/tag1088.xml" ContentType="application/vnd.openxmlformats-officedocument.presentationml.tags+xml"/>
  <Override PartName="/ppt/tags/tag1089.xml" ContentType="application/vnd.openxmlformats-officedocument.presentationml.tags+xml"/>
  <Override PartName="/ppt/tags/tag1090.xml" ContentType="application/vnd.openxmlformats-officedocument.presentationml.tags+xml"/>
  <Override PartName="/ppt/tags/tag1091.xml" ContentType="application/vnd.openxmlformats-officedocument.presentationml.tags+xml"/>
  <Override PartName="/ppt/tags/tag1092.xml" ContentType="application/vnd.openxmlformats-officedocument.presentationml.tags+xml"/>
  <Override PartName="/ppt/tags/tag1093.xml" ContentType="application/vnd.openxmlformats-officedocument.presentationml.tags+xml"/>
  <Override PartName="/ppt/tags/tag1094.xml" ContentType="application/vnd.openxmlformats-officedocument.presentationml.tags+xml"/>
  <Override PartName="/ppt/tags/tag1095.xml" ContentType="application/vnd.openxmlformats-officedocument.presentationml.tags+xml"/>
  <Override PartName="/ppt/tags/tag1096.xml" ContentType="application/vnd.openxmlformats-officedocument.presentationml.tags+xml"/>
  <Override PartName="/ppt/tags/tag1097.xml" ContentType="application/vnd.openxmlformats-officedocument.presentationml.tags+xml"/>
  <Override PartName="/ppt/tags/tag1098.xml" ContentType="application/vnd.openxmlformats-officedocument.presentationml.tags+xml"/>
  <Override PartName="/ppt/tags/tag1099.xml" ContentType="application/vnd.openxmlformats-officedocument.presentationml.tags+xml"/>
  <Override PartName="/ppt/tags/tag1100.xml" ContentType="application/vnd.openxmlformats-officedocument.presentationml.tags+xml"/>
  <Override PartName="/ppt/tags/tag1101.xml" ContentType="application/vnd.openxmlformats-officedocument.presentationml.tags+xml"/>
  <Override PartName="/ppt/tags/tag1102.xml" ContentType="application/vnd.openxmlformats-officedocument.presentationml.tags+xml"/>
  <Override PartName="/ppt/tags/tag1103.xml" ContentType="application/vnd.openxmlformats-officedocument.presentationml.tags+xml"/>
  <Override PartName="/ppt/tags/tag1104.xml" ContentType="application/vnd.openxmlformats-officedocument.presentationml.tags+xml"/>
  <Override PartName="/ppt/tags/tag1105.xml" ContentType="application/vnd.openxmlformats-officedocument.presentationml.tags+xml"/>
  <Override PartName="/ppt/tags/tag1106.xml" ContentType="application/vnd.openxmlformats-officedocument.presentationml.tags+xml"/>
  <Override PartName="/ppt/tags/tag1107.xml" ContentType="application/vnd.openxmlformats-officedocument.presentationml.tags+xml"/>
  <Override PartName="/ppt/tags/tag1108.xml" ContentType="application/vnd.openxmlformats-officedocument.presentationml.tags+xml"/>
  <Override PartName="/ppt/tags/tag1109.xml" ContentType="application/vnd.openxmlformats-officedocument.presentationml.tags+xml"/>
  <Override PartName="/ppt/tags/tag1110.xml" ContentType="application/vnd.openxmlformats-officedocument.presentationml.tags+xml"/>
  <Override PartName="/ppt/tags/tag1111.xml" ContentType="application/vnd.openxmlformats-officedocument.presentationml.tags+xml"/>
  <Override PartName="/ppt/tags/tag1112.xml" ContentType="application/vnd.openxmlformats-officedocument.presentationml.tags+xml"/>
  <Override PartName="/ppt/tags/tag1113.xml" ContentType="application/vnd.openxmlformats-officedocument.presentationml.tags+xml"/>
  <Override PartName="/ppt/tags/tag1114.xml" ContentType="application/vnd.openxmlformats-officedocument.presentationml.tags+xml"/>
  <Override PartName="/ppt/tags/tag1115.xml" ContentType="application/vnd.openxmlformats-officedocument.presentationml.tags+xml"/>
  <Override PartName="/ppt/tags/tag1116.xml" ContentType="application/vnd.openxmlformats-officedocument.presentationml.tags+xml"/>
  <Override PartName="/ppt/tags/tag1117.xml" ContentType="application/vnd.openxmlformats-officedocument.presentationml.tags+xml"/>
  <Override PartName="/ppt/tags/tag1118.xml" ContentType="application/vnd.openxmlformats-officedocument.presentationml.tags+xml"/>
  <Override PartName="/ppt/tags/tag1119.xml" ContentType="application/vnd.openxmlformats-officedocument.presentationml.tags+xml"/>
  <Override PartName="/ppt/tags/tag1120.xml" ContentType="application/vnd.openxmlformats-officedocument.presentationml.tags+xml"/>
  <Override PartName="/ppt/tags/tag1121.xml" ContentType="application/vnd.openxmlformats-officedocument.presentationml.tags+xml"/>
  <Override PartName="/ppt/tags/tag1122.xml" ContentType="application/vnd.openxmlformats-officedocument.presentationml.tags+xml"/>
  <Override PartName="/ppt/tags/tag1123.xml" ContentType="application/vnd.openxmlformats-officedocument.presentationml.tags+xml"/>
  <Override PartName="/ppt/tags/tag1124.xml" ContentType="application/vnd.openxmlformats-officedocument.presentationml.tags+xml"/>
  <Override PartName="/ppt/tags/tag1125.xml" ContentType="application/vnd.openxmlformats-officedocument.presentationml.tags+xml"/>
  <Override PartName="/ppt/tags/tag1126.xml" ContentType="application/vnd.openxmlformats-officedocument.presentationml.tags+xml"/>
  <Override PartName="/ppt/tags/tag1127.xml" ContentType="application/vnd.openxmlformats-officedocument.presentationml.tags+xml"/>
  <Override PartName="/ppt/tags/tag1128.xml" ContentType="application/vnd.openxmlformats-officedocument.presentationml.tags+xml"/>
  <Override PartName="/ppt/tags/tag1129.xml" ContentType="application/vnd.openxmlformats-officedocument.presentationml.tags+xml"/>
  <Override PartName="/ppt/tags/tag1130.xml" ContentType="application/vnd.openxmlformats-officedocument.presentationml.tags+xml"/>
  <Override PartName="/ppt/tags/tag1131.xml" ContentType="application/vnd.openxmlformats-officedocument.presentationml.tags+xml"/>
  <Override PartName="/ppt/tags/tag1132.xml" ContentType="application/vnd.openxmlformats-officedocument.presentationml.tags+xml"/>
  <Override PartName="/ppt/tags/tag1133.xml" ContentType="application/vnd.openxmlformats-officedocument.presentationml.tags+xml"/>
  <Override PartName="/ppt/tags/tag1134.xml" ContentType="application/vnd.openxmlformats-officedocument.presentationml.tags+xml"/>
  <Override PartName="/ppt/tags/tag1135.xml" ContentType="application/vnd.openxmlformats-officedocument.presentationml.tags+xml"/>
  <Override PartName="/ppt/tags/tag1136.xml" ContentType="application/vnd.openxmlformats-officedocument.presentationml.tags+xml"/>
  <Override PartName="/ppt/tags/tag1137.xml" ContentType="application/vnd.openxmlformats-officedocument.presentationml.tags+xml"/>
  <Override PartName="/ppt/tags/tag1138.xml" ContentType="application/vnd.openxmlformats-officedocument.presentationml.tags+xml"/>
  <Override PartName="/ppt/tags/tag1139.xml" ContentType="application/vnd.openxmlformats-officedocument.presentationml.tags+xml"/>
  <Override PartName="/ppt/tags/tag1140.xml" ContentType="application/vnd.openxmlformats-officedocument.presentationml.tags+xml"/>
  <Override PartName="/ppt/tags/tag1141.xml" ContentType="application/vnd.openxmlformats-officedocument.presentationml.tags+xml"/>
  <Override PartName="/ppt/tags/tag1142.xml" ContentType="application/vnd.openxmlformats-officedocument.presentationml.tags+xml"/>
  <Override PartName="/ppt/tags/tag1143.xml" ContentType="application/vnd.openxmlformats-officedocument.presentationml.tags+xml"/>
  <Override PartName="/ppt/tags/tag1144.xml" ContentType="application/vnd.openxmlformats-officedocument.presentationml.tags+xml"/>
  <Override PartName="/ppt/tags/tag1145.xml" ContentType="application/vnd.openxmlformats-officedocument.presentationml.tags+xml"/>
  <Override PartName="/ppt/tags/tag1146.xml" ContentType="application/vnd.openxmlformats-officedocument.presentationml.tags+xml"/>
  <Override PartName="/ppt/tags/tag1147.xml" ContentType="application/vnd.openxmlformats-officedocument.presentationml.tags+xml"/>
  <Override PartName="/ppt/tags/tag1148.xml" ContentType="application/vnd.openxmlformats-officedocument.presentationml.tags+xml"/>
  <Override PartName="/ppt/tags/tag1149.xml" ContentType="application/vnd.openxmlformats-officedocument.presentationml.tags+xml"/>
  <Override PartName="/ppt/tags/tag1150.xml" ContentType="application/vnd.openxmlformats-officedocument.presentationml.tags+xml"/>
  <Override PartName="/ppt/tags/tag1151.xml" ContentType="application/vnd.openxmlformats-officedocument.presentationml.tags+xml"/>
  <Override PartName="/ppt/tags/tag1152.xml" ContentType="application/vnd.openxmlformats-officedocument.presentationml.tags+xml"/>
  <Override PartName="/ppt/tags/tag1153.xml" ContentType="application/vnd.openxmlformats-officedocument.presentationml.tags+xml"/>
  <Override PartName="/ppt/tags/tag1154.xml" ContentType="application/vnd.openxmlformats-officedocument.presentationml.tags+xml"/>
  <Override PartName="/ppt/tags/tag1155.xml" ContentType="application/vnd.openxmlformats-officedocument.presentationml.tags+xml"/>
  <Override PartName="/ppt/tags/tag1156.xml" ContentType="application/vnd.openxmlformats-officedocument.presentationml.tags+xml"/>
  <Override PartName="/ppt/tags/tag1157.xml" ContentType="application/vnd.openxmlformats-officedocument.presentationml.tags+xml"/>
  <Override PartName="/ppt/tags/tag1158.xml" ContentType="application/vnd.openxmlformats-officedocument.presentationml.tags+xml"/>
  <Override PartName="/ppt/tags/tag1159.xml" ContentType="application/vnd.openxmlformats-officedocument.presentationml.tags+xml"/>
  <Override PartName="/ppt/tags/tag1160.xml" ContentType="application/vnd.openxmlformats-officedocument.presentationml.tags+xml"/>
  <Override PartName="/ppt/tags/tag1161.xml" ContentType="application/vnd.openxmlformats-officedocument.presentationml.tags+xml"/>
  <Override PartName="/ppt/tags/tag1162.xml" ContentType="application/vnd.openxmlformats-officedocument.presentationml.tags+xml"/>
  <Override PartName="/ppt/tags/tag1163.xml" ContentType="application/vnd.openxmlformats-officedocument.presentationml.tags+xml"/>
  <Override PartName="/ppt/tags/tag1164.xml" ContentType="application/vnd.openxmlformats-officedocument.presentationml.tags+xml"/>
  <Override PartName="/ppt/tags/tag1165.xml" ContentType="application/vnd.openxmlformats-officedocument.presentationml.tags+xml"/>
  <Override PartName="/ppt/tags/tag1166.xml" ContentType="application/vnd.openxmlformats-officedocument.presentationml.tags+xml"/>
  <Override PartName="/ppt/tags/tag1167.xml" ContentType="application/vnd.openxmlformats-officedocument.presentationml.tags+xml"/>
  <Override PartName="/ppt/tags/tag1168.xml" ContentType="application/vnd.openxmlformats-officedocument.presentationml.tags+xml"/>
  <Override PartName="/ppt/tags/tag1169.xml" ContentType="application/vnd.openxmlformats-officedocument.presentationml.tags+xml"/>
  <Override PartName="/ppt/tags/tag1170.xml" ContentType="application/vnd.openxmlformats-officedocument.presentationml.tags+xml"/>
  <Override PartName="/ppt/tags/tag1171.xml" ContentType="application/vnd.openxmlformats-officedocument.presentationml.tags+xml"/>
  <Override PartName="/ppt/tags/tag1172.xml" ContentType="application/vnd.openxmlformats-officedocument.presentationml.tags+xml"/>
  <Override PartName="/ppt/tags/tag1173.xml" ContentType="application/vnd.openxmlformats-officedocument.presentationml.tags+xml"/>
  <Override PartName="/ppt/tags/tag1174.xml" ContentType="application/vnd.openxmlformats-officedocument.presentationml.tags+xml"/>
  <Override PartName="/ppt/tags/tag1175.xml" ContentType="application/vnd.openxmlformats-officedocument.presentationml.tags+xml"/>
  <Override PartName="/ppt/tags/tag1176.xml" ContentType="application/vnd.openxmlformats-officedocument.presentationml.tags+xml"/>
  <Override PartName="/ppt/tags/tag1177.xml" ContentType="application/vnd.openxmlformats-officedocument.presentationml.tags+xml"/>
  <Override PartName="/ppt/tags/tag1178.xml" ContentType="application/vnd.openxmlformats-officedocument.presentationml.tags+xml"/>
  <Override PartName="/ppt/tags/tag1179.xml" ContentType="application/vnd.openxmlformats-officedocument.presentationml.tags+xml"/>
  <Override PartName="/ppt/tags/tag1180.xml" ContentType="application/vnd.openxmlformats-officedocument.presentationml.tags+xml"/>
  <Override PartName="/ppt/tags/tag1181.xml" ContentType="application/vnd.openxmlformats-officedocument.presentationml.tags+xml"/>
  <Override PartName="/ppt/tags/tag1182.xml" ContentType="application/vnd.openxmlformats-officedocument.presentationml.tags+xml"/>
  <Override PartName="/ppt/tags/tag1183.xml" ContentType="application/vnd.openxmlformats-officedocument.presentationml.tags+xml"/>
  <Override PartName="/ppt/tags/tag1184.xml" ContentType="application/vnd.openxmlformats-officedocument.presentationml.tags+xml"/>
  <Override PartName="/ppt/tags/tag1185.xml" ContentType="application/vnd.openxmlformats-officedocument.presentationml.tags+xml"/>
  <Override PartName="/ppt/tags/tag1186.xml" ContentType="application/vnd.openxmlformats-officedocument.presentationml.tags+xml"/>
  <Override PartName="/ppt/tags/tag1187.xml" ContentType="application/vnd.openxmlformats-officedocument.presentationml.tags+xml"/>
  <Override PartName="/ppt/tags/tag1188.xml" ContentType="application/vnd.openxmlformats-officedocument.presentationml.tags+xml"/>
  <Override PartName="/ppt/tags/tag1189.xml" ContentType="application/vnd.openxmlformats-officedocument.presentationml.tags+xml"/>
  <Override PartName="/ppt/tags/tag1190.xml" ContentType="application/vnd.openxmlformats-officedocument.presentationml.tags+xml"/>
  <Override PartName="/ppt/tags/tag1191.xml" ContentType="application/vnd.openxmlformats-officedocument.presentationml.tags+xml"/>
  <Override PartName="/ppt/tags/tag1192.xml" ContentType="application/vnd.openxmlformats-officedocument.presentationml.tags+xml"/>
  <Override PartName="/ppt/tags/tag1193.xml" ContentType="application/vnd.openxmlformats-officedocument.presentationml.tags+xml"/>
  <Override PartName="/ppt/tags/tag1194.xml" ContentType="application/vnd.openxmlformats-officedocument.presentationml.tags+xml"/>
  <Override PartName="/ppt/tags/tag1195.xml" ContentType="application/vnd.openxmlformats-officedocument.presentationml.tags+xml"/>
  <Override PartName="/ppt/tags/tag1196.xml" ContentType="application/vnd.openxmlformats-officedocument.presentationml.tags+xml"/>
  <Override PartName="/ppt/tags/tag1197.xml" ContentType="application/vnd.openxmlformats-officedocument.presentationml.tags+xml"/>
  <Override PartName="/ppt/tags/tag1198.xml" ContentType="application/vnd.openxmlformats-officedocument.presentationml.tags+xml"/>
  <Override PartName="/ppt/tags/tag1199.xml" ContentType="application/vnd.openxmlformats-officedocument.presentationml.tags+xml"/>
  <Override PartName="/ppt/tags/tag1200.xml" ContentType="application/vnd.openxmlformats-officedocument.presentationml.tags+xml"/>
  <Override PartName="/ppt/tags/tag1201.xml" ContentType="application/vnd.openxmlformats-officedocument.presentationml.tags+xml"/>
  <Override PartName="/ppt/tags/tag1202.xml" ContentType="application/vnd.openxmlformats-officedocument.presentationml.tags+xml"/>
  <Override PartName="/ppt/tags/tag1203.xml" ContentType="application/vnd.openxmlformats-officedocument.presentationml.tags+xml"/>
  <Override PartName="/ppt/tags/tag1204.xml" ContentType="application/vnd.openxmlformats-officedocument.presentationml.tags+xml"/>
  <Override PartName="/ppt/tags/tag1205.xml" ContentType="application/vnd.openxmlformats-officedocument.presentationml.tags+xml"/>
  <Override PartName="/ppt/tags/tag1206.xml" ContentType="application/vnd.openxmlformats-officedocument.presentationml.tags+xml"/>
  <Override PartName="/ppt/tags/tag1207.xml" ContentType="application/vnd.openxmlformats-officedocument.presentationml.tags+xml"/>
  <Override PartName="/ppt/tags/tag1208.xml" ContentType="application/vnd.openxmlformats-officedocument.presentationml.tags+xml"/>
  <Override PartName="/ppt/tags/tag1209.xml" ContentType="application/vnd.openxmlformats-officedocument.presentationml.tags+xml"/>
  <Override PartName="/ppt/tags/tag1210.xml" ContentType="application/vnd.openxmlformats-officedocument.presentationml.tags+xml"/>
  <Override PartName="/ppt/tags/tag1211.xml" ContentType="application/vnd.openxmlformats-officedocument.presentationml.tags+xml"/>
  <Override PartName="/ppt/tags/tag1212.xml" ContentType="application/vnd.openxmlformats-officedocument.presentationml.tags+xml"/>
  <Override PartName="/ppt/tags/tag1213.xml" ContentType="application/vnd.openxmlformats-officedocument.presentationml.tags+xml"/>
  <Override PartName="/ppt/tags/tag1214.xml" ContentType="application/vnd.openxmlformats-officedocument.presentationml.tags+xml"/>
  <Override PartName="/ppt/tags/tag1215.xml" ContentType="application/vnd.openxmlformats-officedocument.presentationml.tags+xml"/>
  <Override PartName="/ppt/tags/tag1216.xml" ContentType="application/vnd.openxmlformats-officedocument.presentationml.tags+xml"/>
  <Override PartName="/ppt/tags/tag1217.xml" ContentType="application/vnd.openxmlformats-officedocument.presentationml.tags+xml"/>
  <Override PartName="/ppt/tags/tag1218.xml" ContentType="application/vnd.openxmlformats-officedocument.presentationml.tags+xml"/>
  <Override PartName="/ppt/tags/tag1219.xml" ContentType="application/vnd.openxmlformats-officedocument.presentationml.tags+xml"/>
  <Override PartName="/ppt/tags/tag1220.xml" ContentType="application/vnd.openxmlformats-officedocument.presentationml.tags+xml"/>
  <Override PartName="/ppt/tags/tag1221.xml" ContentType="application/vnd.openxmlformats-officedocument.presentationml.tags+xml"/>
  <Override PartName="/ppt/tags/tag1222.xml" ContentType="application/vnd.openxmlformats-officedocument.presentationml.tags+xml"/>
  <Override PartName="/ppt/tags/tag1223.xml" ContentType="application/vnd.openxmlformats-officedocument.presentationml.tags+xml"/>
  <Override PartName="/ppt/tags/tag1224.xml" ContentType="application/vnd.openxmlformats-officedocument.presentationml.tags+xml"/>
  <Override PartName="/ppt/tags/tag1225.xml" ContentType="application/vnd.openxmlformats-officedocument.presentationml.tags+xml"/>
  <Override PartName="/ppt/tags/tag1226.xml" ContentType="application/vnd.openxmlformats-officedocument.presentationml.tags+xml"/>
  <Override PartName="/ppt/tags/tag1227.xml" ContentType="application/vnd.openxmlformats-officedocument.presentationml.tags+xml"/>
  <Override PartName="/ppt/tags/tag1228.xml" ContentType="application/vnd.openxmlformats-officedocument.presentationml.tags+xml"/>
  <Override PartName="/ppt/tags/tag1229.xml" ContentType="application/vnd.openxmlformats-officedocument.presentationml.tags+xml"/>
  <Override PartName="/ppt/tags/tag1230.xml" ContentType="application/vnd.openxmlformats-officedocument.presentationml.tags+xml"/>
  <Override PartName="/ppt/tags/tag1231.xml" ContentType="application/vnd.openxmlformats-officedocument.presentationml.tags+xml"/>
  <Override PartName="/ppt/tags/tag1232.xml" ContentType="application/vnd.openxmlformats-officedocument.presentationml.tags+xml"/>
  <Override PartName="/ppt/tags/tag1233.xml" ContentType="application/vnd.openxmlformats-officedocument.presentationml.tags+xml"/>
  <Override PartName="/ppt/tags/tag1234.xml" ContentType="application/vnd.openxmlformats-officedocument.presentationml.tags+xml"/>
  <Override PartName="/ppt/tags/tag1235.xml" ContentType="application/vnd.openxmlformats-officedocument.presentationml.tags+xml"/>
  <Override PartName="/ppt/tags/tag1236.xml" ContentType="application/vnd.openxmlformats-officedocument.presentationml.tags+xml"/>
  <Override PartName="/ppt/tags/tag1237.xml" ContentType="application/vnd.openxmlformats-officedocument.presentationml.tags+xml"/>
  <Override PartName="/ppt/tags/tag1238.xml" ContentType="application/vnd.openxmlformats-officedocument.presentationml.tags+xml"/>
  <Override PartName="/ppt/tags/tag1239.xml" ContentType="application/vnd.openxmlformats-officedocument.presentationml.tags+xml"/>
  <Override PartName="/ppt/tags/tag1240.xml" ContentType="application/vnd.openxmlformats-officedocument.presentationml.tags+xml"/>
  <Override PartName="/ppt/tags/tag1241.xml" ContentType="application/vnd.openxmlformats-officedocument.presentationml.tags+xml"/>
  <Override PartName="/ppt/tags/tag1242.xml" ContentType="application/vnd.openxmlformats-officedocument.presentationml.tags+xml"/>
  <Override PartName="/ppt/tags/tag1243.xml" ContentType="application/vnd.openxmlformats-officedocument.presentationml.tags+xml"/>
  <Override PartName="/ppt/tags/tag1244.xml" ContentType="application/vnd.openxmlformats-officedocument.presentationml.tags+xml"/>
  <Override PartName="/ppt/tags/tag1245.xml" ContentType="application/vnd.openxmlformats-officedocument.presentationml.tags+xml"/>
  <Override PartName="/ppt/tags/tag1246.xml" ContentType="application/vnd.openxmlformats-officedocument.presentationml.tags+xml"/>
  <Override PartName="/ppt/tags/tag1247.xml" ContentType="application/vnd.openxmlformats-officedocument.presentationml.tags+xml"/>
  <Override PartName="/ppt/tags/tag1248.xml" ContentType="application/vnd.openxmlformats-officedocument.presentationml.tags+xml"/>
  <Override PartName="/ppt/tags/tag1249.xml" ContentType="application/vnd.openxmlformats-officedocument.presentationml.tags+xml"/>
  <Override PartName="/ppt/tags/tag1250.xml" ContentType="application/vnd.openxmlformats-officedocument.presentationml.tags+xml"/>
  <Override PartName="/ppt/tags/tag1251.xml" ContentType="application/vnd.openxmlformats-officedocument.presentationml.tags+xml"/>
  <Override PartName="/ppt/tags/tag1252.xml" ContentType="application/vnd.openxmlformats-officedocument.presentationml.tags+xml"/>
  <Override PartName="/ppt/tags/tag1253.xml" ContentType="application/vnd.openxmlformats-officedocument.presentationml.tags+xml"/>
  <Override PartName="/ppt/tags/tag1254.xml" ContentType="application/vnd.openxmlformats-officedocument.presentationml.tags+xml"/>
  <Override PartName="/ppt/tags/tag1255.xml" ContentType="application/vnd.openxmlformats-officedocument.presentationml.tags+xml"/>
  <Override PartName="/ppt/tags/tag1256.xml" ContentType="application/vnd.openxmlformats-officedocument.presentationml.tags+xml"/>
  <Override PartName="/ppt/tags/tag1257.xml" ContentType="application/vnd.openxmlformats-officedocument.presentationml.tags+xml"/>
  <Override PartName="/ppt/tags/tag1258.xml" ContentType="application/vnd.openxmlformats-officedocument.presentationml.tags+xml"/>
  <Override PartName="/ppt/tags/tag1259.xml" ContentType="application/vnd.openxmlformats-officedocument.presentationml.tags+xml"/>
  <Override PartName="/ppt/tags/tag1260.xml" ContentType="application/vnd.openxmlformats-officedocument.presentationml.tags+xml"/>
  <Override PartName="/ppt/tags/tag1261.xml" ContentType="application/vnd.openxmlformats-officedocument.presentationml.tags+xml"/>
  <Override PartName="/ppt/tags/tag1262.xml" ContentType="application/vnd.openxmlformats-officedocument.presentationml.tags+xml"/>
  <Override PartName="/ppt/tags/tag1263.xml" ContentType="application/vnd.openxmlformats-officedocument.presentationml.tags+xml"/>
  <Override PartName="/ppt/tags/tag1264.xml" ContentType="application/vnd.openxmlformats-officedocument.presentationml.tags+xml"/>
  <Override PartName="/ppt/tags/tag1265.xml" ContentType="application/vnd.openxmlformats-officedocument.presentationml.tags+xml"/>
  <Override PartName="/ppt/tags/tag1266.xml" ContentType="application/vnd.openxmlformats-officedocument.presentationml.tags+xml"/>
  <Override PartName="/ppt/tags/tag1267.xml" ContentType="application/vnd.openxmlformats-officedocument.presentationml.tags+xml"/>
  <Override PartName="/ppt/tags/tag1268.xml" ContentType="application/vnd.openxmlformats-officedocument.presentationml.tags+xml"/>
  <Override PartName="/ppt/tags/tag1269.xml" ContentType="application/vnd.openxmlformats-officedocument.presentationml.tags+xml"/>
  <Override PartName="/ppt/tags/tag1270.xml" ContentType="application/vnd.openxmlformats-officedocument.presentationml.tags+xml"/>
  <Override PartName="/ppt/tags/tag1271.xml" ContentType="application/vnd.openxmlformats-officedocument.presentationml.tags+xml"/>
  <Override PartName="/ppt/tags/tag1272.xml" ContentType="application/vnd.openxmlformats-officedocument.presentationml.tags+xml"/>
  <Override PartName="/ppt/tags/tag1273.xml" ContentType="application/vnd.openxmlformats-officedocument.presentationml.tags+xml"/>
  <Override PartName="/ppt/tags/tag1274.xml" ContentType="application/vnd.openxmlformats-officedocument.presentationml.tags+xml"/>
  <Override PartName="/ppt/tags/tag1275.xml" ContentType="application/vnd.openxmlformats-officedocument.presentationml.tags+xml"/>
  <Override PartName="/ppt/tags/tag1276.xml" ContentType="application/vnd.openxmlformats-officedocument.presentationml.tags+xml"/>
  <Override PartName="/ppt/tags/tag1277.xml" ContentType="application/vnd.openxmlformats-officedocument.presentationml.tags+xml"/>
  <Override PartName="/ppt/tags/tag1278.xml" ContentType="application/vnd.openxmlformats-officedocument.presentationml.tags+xml"/>
  <Override PartName="/ppt/tags/tag1279.xml" ContentType="application/vnd.openxmlformats-officedocument.presentationml.tags+xml"/>
  <Override PartName="/ppt/tags/tag1280.xml" ContentType="application/vnd.openxmlformats-officedocument.presentationml.tags+xml"/>
  <Override PartName="/ppt/tags/tag1281.xml" ContentType="application/vnd.openxmlformats-officedocument.presentationml.tags+xml"/>
  <Override PartName="/ppt/tags/tag1282.xml" ContentType="application/vnd.openxmlformats-officedocument.presentationml.tags+xml"/>
  <Override PartName="/ppt/tags/tag1283.xml" ContentType="application/vnd.openxmlformats-officedocument.presentationml.tags+xml"/>
  <Override PartName="/ppt/tags/tag1284.xml" ContentType="application/vnd.openxmlformats-officedocument.presentationml.tags+xml"/>
  <Override PartName="/ppt/tags/tag1285.xml" ContentType="application/vnd.openxmlformats-officedocument.presentationml.tags+xml"/>
  <Override PartName="/ppt/tags/tag1286.xml" ContentType="application/vnd.openxmlformats-officedocument.presentationml.tags+xml"/>
  <Override PartName="/ppt/tags/tag1287.xml" ContentType="application/vnd.openxmlformats-officedocument.presentationml.tags+xml"/>
  <Override PartName="/ppt/tags/tag1288.xml" ContentType="application/vnd.openxmlformats-officedocument.presentationml.tags+xml"/>
  <Override PartName="/ppt/tags/tag1289.xml" ContentType="application/vnd.openxmlformats-officedocument.presentationml.tags+xml"/>
  <Override PartName="/ppt/tags/tag1290.xml" ContentType="application/vnd.openxmlformats-officedocument.presentationml.tags+xml"/>
  <Override PartName="/ppt/tags/tag1291.xml" ContentType="application/vnd.openxmlformats-officedocument.presentationml.tags+xml"/>
  <Override PartName="/ppt/tags/tag1292.xml" ContentType="application/vnd.openxmlformats-officedocument.presentationml.tags+xml"/>
  <Override PartName="/ppt/tags/tag1293.xml" ContentType="application/vnd.openxmlformats-officedocument.presentationml.tags+xml"/>
  <Override PartName="/ppt/tags/tag1294.xml" ContentType="application/vnd.openxmlformats-officedocument.presentationml.tags+xml"/>
  <Override PartName="/ppt/tags/tag1295.xml" ContentType="application/vnd.openxmlformats-officedocument.presentationml.tags+xml"/>
  <Override PartName="/ppt/tags/tag1296.xml" ContentType="application/vnd.openxmlformats-officedocument.presentationml.tags+xml"/>
  <Override PartName="/ppt/tags/tag1297.xml" ContentType="application/vnd.openxmlformats-officedocument.presentationml.tags+xml"/>
  <Override PartName="/ppt/tags/tag1298.xml" ContentType="application/vnd.openxmlformats-officedocument.presentationml.tags+xml"/>
  <Override PartName="/ppt/tags/tag1299.xml" ContentType="application/vnd.openxmlformats-officedocument.presentationml.tags+xml"/>
  <Override PartName="/ppt/tags/tag1300.xml" ContentType="application/vnd.openxmlformats-officedocument.presentationml.tags+xml"/>
  <Override PartName="/ppt/tags/tag1301.xml" ContentType="application/vnd.openxmlformats-officedocument.presentationml.tags+xml"/>
  <Override PartName="/ppt/tags/tag1302.xml" ContentType="application/vnd.openxmlformats-officedocument.presentationml.tags+xml"/>
  <Override PartName="/ppt/tags/tag1303.xml" ContentType="application/vnd.openxmlformats-officedocument.presentationml.tags+xml"/>
  <Override PartName="/ppt/tags/tag1304.xml" ContentType="application/vnd.openxmlformats-officedocument.presentationml.tags+xml"/>
  <Override PartName="/ppt/tags/tag1305.xml" ContentType="application/vnd.openxmlformats-officedocument.presentationml.tags+xml"/>
  <Override PartName="/ppt/tags/tag1306.xml" ContentType="application/vnd.openxmlformats-officedocument.presentationml.tags+xml"/>
  <Override PartName="/ppt/tags/tag1307.xml" ContentType="application/vnd.openxmlformats-officedocument.presentationml.tags+xml"/>
  <Override PartName="/ppt/tags/tag1308.xml" ContentType="application/vnd.openxmlformats-officedocument.presentationml.tags+xml"/>
  <Override PartName="/ppt/tags/tag1309.xml" ContentType="application/vnd.openxmlformats-officedocument.presentationml.tags+xml"/>
  <Override PartName="/ppt/tags/tag1310.xml" ContentType="application/vnd.openxmlformats-officedocument.presentationml.tags+xml"/>
  <Override PartName="/ppt/tags/tag1311.xml" ContentType="application/vnd.openxmlformats-officedocument.presentationml.tags+xml"/>
  <Override PartName="/ppt/tags/tag1312.xml" ContentType="application/vnd.openxmlformats-officedocument.presentationml.tags+xml"/>
  <Override PartName="/ppt/tags/tag1313.xml" ContentType="application/vnd.openxmlformats-officedocument.presentationml.tags+xml"/>
  <Override PartName="/ppt/tags/tag1314.xml" ContentType="application/vnd.openxmlformats-officedocument.presentationml.tags+xml"/>
  <Override PartName="/ppt/tags/tag1315.xml" ContentType="application/vnd.openxmlformats-officedocument.presentationml.tags+xml"/>
  <Override PartName="/ppt/tags/tag1316.xml" ContentType="application/vnd.openxmlformats-officedocument.presentationml.tags+xml"/>
  <Override PartName="/ppt/tags/tag1317.xml" ContentType="application/vnd.openxmlformats-officedocument.presentationml.tags+xml"/>
  <Override PartName="/ppt/tags/tag1318.xml" ContentType="application/vnd.openxmlformats-officedocument.presentationml.tags+xml"/>
  <Override PartName="/ppt/tags/tag1319.xml" ContentType="application/vnd.openxmlformats-officedocument.presentationml.tags+xml"/>
  <Override PartName="/ppt/tags/tag1320.xml" ContentType="application/vnd.openxmlformats-officedocument.presentationml.tags+xml"/>
  <Override PartName="/ppt/tags/tag1321.xml" ContentType="application/vnd.openxmlformats-officedocument.presentationml.tags+xml"/>
  <Override PartName="/ppt/tags/tag1322.xml" ContentType="application/vnd.openxmlformats-officedocument.presentationml.tags+xml"/>
  <Override PartName="/ppt/tags/tag1323.xml" ContentType="application/vnd.openxmlformats-officedocument.presentationml.tags+xml"/>
  <Override PartName="/ppt/tags/tag1324.xml" ContentType="application/vnd.openxmlformats-officedocument.presentationml.tags+xml"/>
  <Override PartName="/ppt/tags/tag1325.xml" ContentType="application/vnd.openxmlformats-officedocument.presentationml.tags+xml"/>
  <Override PartName="/ppt/tags/tag1326.xml" ContentType="application/vnd.openxmlformats-officedocument.presentationml.tags+xml"/>
  <Override PartName="/ppt/tags/tag1327.xml" ContentType="application/vnd.openxmlformats-officedocument.presentationml.tags+xml"/>
  <Override PartName="/ppt/tags/tag1328.xml" ContentType="application/vnd.openxmlformats-officedocument.presentationml.tags+xml"/>
  <Override PartName="/ppt/tags/tag1329.xml" ContentType="application/vnd.openxmlformats-officedocument.presentationml.tags+xml"/>
  <Override PartName="/ppt/tags/tag1330.xml" ContentType="application/vnd.openxmlformats-officedocument.presentationml.tags+xml"/>
  <Override PartName="/ppt/tags/tag1331.xml" ContentType="application/vnd.openxmlformats-officedocument.presentationml.tags+xml"/>
  <Override PartName="/ppt/tags/tag1332.xml" ContentType="application/vnd.openxmlformats-officedocument.presentationml.tags+xml"/>
  <Override PartName="/ppt/tags/tag1333.xml" ContentType="application/vnd.openxmlformats-officedocument.presentationml.tags+xml"/>
  <Override PartName="/ppt/tags/tag1334.xml" ContentType="application/vnd.openxmlformats-officedocument.presentationml.tags+xml"/>
  <Override PartName="/ppt/tags/tag1335.xml" ContentType="application/vnd.openxmlformats-officedocument.presentationml.tags+xml"/>
  <Override PartName="/ppt/tags/tag1336.xml" ContentType="application/vnd.openxmlformats-officedocument.presentationml.tags+xml"/>
  <Override PartName="/ppt/tags/tag1337.xml" ContentType="application/vnd.openxmlformats-officedocument.presentationml.tags+xml"/>
  <Override PartName="/ppt/tags/tag1338.xml" ContentType="application/vnd.openxmlformats-officedocument.presentationml.tags+xml"/>
  <Override PartName="/ppt/tags/tag1339.xml" ContentType="application/vnd.openxmlformats-officedocument.presentationml.tags+xml"/>
  <Override PartName="/ppt/tags/tag1340.xml" ContentType="application/vnd.openxmlformats-officedocument.presentationml.tags+xml"/>
  <Override PartName="/ppt/tags/tag1341.xml" ContentType="application/vnd.openxmlformats-officedocument.presentationml.tags+xml"/>
  <Override PartName="/ppt/tags/tag1342.xml" ContentType="application/vnd.openxmlformats-officedocument.presentationml.tags+xml"/>
  <Override PartName="/ppt/tags/tag1343.xml" ContentType="application/vnd.openxmlformats-officedocument.presentationml.tags+xml"/>
  <Override PartName="/ppt/tags/tag1344.xml" ContentType="application/vnd.openxmlformats-officedocument.presentationml.tags+xml"/>
  <Override PartName="/ppt/tags/tag1345.xml" ContentType="application/vnd.openxmlformats-officedocument.presentationml.tags+xml"/>
  <Override PartName="/ppt/tags/tag1346.xml" ContentType="application/vnd.openxmlformats-officedocument.presentationml.tags+xml"/>
  <Override PartName="/ppt/tags/tag1347.xml" ContentType="application/vnd.openxmlformats-officedocument.presentationml.tags+xml"/>
  <Override PartName="/ppt/tags/tag1348.xml" ContentType="application/vnd.openxmlformats-officedocument.presentationml.tags+xml"/>
  <Override PartName="/ppt/tags/tag1349.xml" ContentType="application/vnd.openxmlformats-officedocument.presentationml.tags+xml"/>
  <Override PartName="/ppt/tags/tag1350.xml" ContentType="application/vnd.openxmlformats-officedocument.presentationml.tags+xml"/>
  <Override PartName="/ppt/tags/tag1351.xml" ContentType="application/vnd.openxmlformats-officedocument.presentationml.tags+xml"/>
  <Override PartName="/ppt/tags/tag1352.xml" ContentType="application/vnd.openxmlformats-officedocument.presentationml.tags+xml"/>
  <Override PartName="/ppt/tags/tag1353.xml" ContentType="application/vnd.openxmlformats-officedocument.presentationml.tags+xml"/>
  <Override PartName="/ppt/tags/tag1354.xml" ContentType="application/vnd.openxmlformats-officedocument.presentationml.tags+xml"/>
  <Override PartName="/ppt/tags/tag1355.xml" ContentType="application/vnd.openxmlformats-officedocument.presentationml.tags+xml"/>
  <Override PartName="/ppt/tags/tag1356.xml" ContentType="application/vnd.openxmlformats-officedocument.presentationml.tags+xml"/>
  <Override PartName="/ppt/tags/tag1357.xml" ContentType="application/vnd.openxmlformats-officedocument.presentationml.tags+xml"/>
  <Override PartName="/ppt/tags/tag1358.xml" ContentType="application/vnd.openxmlformats-officedocument.presentationml.tags+xml"/>
  <Override PartName="/ppt/tags/tag1359.xml" ContentType="application/vnd.openxmlformats-officedocument.presentationml.tags+xml"/>
  <Override PartName="/ppt/tags/tag1360.xml" ContentType="application/vnd.openxmlformats-officedocument.presentationml.tags+xml"/>
  <Override PartName="/ppt/tags/tag1361.xml" ContentType="application/vnd.openxmlformats-officedocument.presentationml.tags+xml"/>
  <Override PartName="/ppt/tags/tag1362.xml" ContentType="application/vnd.openxmlformats-officedocument.presentationml.tags+xml"/>
  <Override PartName="/ppt/tags/tag1363.xml" ContentType="application/vnd.openxmlformats-officedocument.presentationml.tags+xml"/>
  <Override PartName="/ppt/tags/tag1364.xml" ContentType="application/vnd.openxmlformats-officedocument.presentationml.tags+xml"/>
  <Override PartName="/ppt/tags/tag1365.xml" ContentType="application/vnd.openxmlformats-officedocument.presentationml.tags+xml"/>
  <Override PartName="/ppt/tags/tag1366.xml" ContentType="application/vnd.openxmlformats-officedocument.presentationml.tags+xml"/>
  <Override PartName="/ppt/tags/tag1367.xml" ContentType="application/vnd.openxmlformats-officedocument.presentationml.tags+xml"/>
  <Override PartName="/ppt/tags/tag1368.xml" ContentType="application/vnd.openxmlformats-officedocument.presentationml.tags+xml"/>
  <Override PartName="/ppt/tags/tag1369.xml" ContentType="application/vnd.openxmlformats-officedocument.presentationml.tags+xml"/>
  <Override PartName="/ppt/tags/tag1370.xml" ContentType="application/vnd.openxmlformats-officedocument.presentationml.tags+xml"/>
  <Override PartName="/ppt/tags/tag1371.xml" ContentType="application/vnd.openxmlformats-officedocument.presentationml.tags+xml"/>
  <Override PartName="/ppt/tags/tag1372.xml" ContentType="application/vnd.openxmlformats-officedocument.presentationml.tags+xml"/>
  <Override PartName="/ppt/tags/tag1373.xml" ContentType="application/vnd.openxmlformats-officedocument.presentationml.tags+xml"/>
  <Override PartName="/ppt/tags/tag1374.xml" ContentType="application/vnd.openxmlformats-officedocument.presentationml.tags+xml"/>
  <Override PartName="/ppt/tags/tag1375.xml" ContentType="application/vnd.openxmlformats-officedocument.presentationml.tags+xml"/>
  <Override PartName="/ppt/tags/tag1376.xml" ContentType="application/vnd.openxmlformats-officedocument.presentationml.tags+xml"/>
  <Override PartName="/ppt/tags/tag1377.xml" ContentType="application/vnd.openxmlformats-officedocument.presentationml.tags+xml"/>
  <Override PartName="/ppt/tags/tag1378.xml" ContentType="application/vnd.openxmlformats-officedocument.presentationml.tags+xml"/>
  <Override PartName="/ppt/tags/tag1379.xml" ContentType="application/vnd.openxmlformats-officedocument.presentationml.tags+xml"/>
  <Override PartName="/ppt/tags/tag1380.xml" ContentType="application/vnd.openxmlformats-officedocument.presentationml.tags+xml"/>
  <Override PartName="/ppt/tags/tag1381.xml" ContentType="application/vnd.openxmlformats-officedocument.presentationml.tags+xml"/>
  <Override PartName="/ppt/tags/tag1382.xml" ContentType="application/vnd.openxmlformats-officedocument.presentationml.tags+xml"/>
  <Override PartName="/ppt/tags/tag1383.xml" ContentType="application/vnd.openxmlformats-officedocument.presentationml.tags+xml"/>
  <Override PartName="/ppt/tags/tag1384.xml" ContentType="application/vnd.openxmlformats-officedocument.presentationml.tags+xml"/>
  <Override PartName="/ppt/tags/tag1385.xml" ContentType="application/vnd.openxmlformats-officedocument.presentationml.tags+xml"/>
  <Override PartName="/ppt/tags/tag1386.xml" ContentType="application/vnd.openxmlformats-officedocument.presentationml.tags+xml"/>
  <Override PartName="/ppt/tags/tag1387.xml" ContentType="application/vnd.openxmlformats-officedocument.presentationml.tags+xml"/>
  <Override PartName="/ppt/tags/tag1388.xml" ContentType="application/vnd.openxmlformats-officedocument.presentationml.tags+xml"/>
  <Override PartName="/ppt/tags/tag1389.xml" ContentType="application/vnd.openxmlformats-officedocument.presentationml.tags+xml"/>
  <Override PartName="/ppt/tags/tag1390.xml" ContentType="application/vnd.openxmlformats-officedocument.presentationml.tags+xml"/>
  <Override PartName="/ppt/tags/tag1391.xml" ContentType="application/vnd.openxmlformats-officedocument.presentationml.tags+xml"/>
  <Override PartName="/ppt/tags/tag1392.xml" ContentType="application/vnd.openxmlformats-officedocument.presentationml.tags+xml"/>
  <Override PartName="/ppt/tags/tag1393.xml" ContentType="application/vnd.openxmlformats-officedocument.presentationml.tags+xml"/>
  <Override PartName="/ppt/tags/tag1394.xml" ContentType="application/vnd.openxmlformats-officedocument.presentationml.tags+xml"/>
  <Override PartName="/ppt/tags/tag1395.xml" ContentType="application/vnd.openxmlformats-officedocument.presentationml.tags+xml"/>
  <Override PartName="/ppt/tags/tag1396.xml" ContentType="application/vnd.openxmlformats-officedocument.presentationml.tags+xml"/>
  <Override PartName="/ppt/tags/tag1397.xml" ContentType="application/vnd.openxmlformats-officedocument.presentationml.tags+xml"/>
  <Override PartName="/ppt/tags/tag1398.xml" ContentType="application/vnd.openxmlformats-officedocument.presentationml.tags+xml"/>
  <Override PartName="/ppt/tags/tag1399.xml" ContentType="application/vnd.openxmlformats-officedocument.presentationml.tags+xml"/>
  <Override PartName="/ppt/tags/tag1400.xml" ContentType="application/vnd.openxmlformats-officedocument.presentationml.tags+xml"/>
  <Override PartName="/ppt/tags/tag1401.xml" ContentType="application/vnd.openxmlformats-officedocument.presentationml.tags+xml"/>
  <Override PartName="/ppt/tags/tag1402.xml" ContentType="application/vnd.openxmlformats-officedocument.presentationml.tags+xml"/>
  <Override PartName="/ppt/tags/tag1403.xml" ContentType="application/vnd.openxmlformats-officedocument.presentationml.tags+xml"/>
  <Override PartName="/ppt/tags/tag1404.xml" ContentType="application/vnd.openxmlformats-officedocument.presentationml.tags+xml"/>
  <Override PartName="/ppt/tags/tag1405.xml" ContentType="application/vnd.openxmlformats-officedocument.presentationml.tags+xml"/>
  <Override PartName="/ppt/tags/tag1406.xml" ContentType="application/vnd.openxmlformats-officedocument.presentationml.tags+xml"/>
  <Override PartName="/ppt/tags/tag1407.xml" ContentType="application/vnd.openxmlformats-officedocument.presentationml.tags+xml"/>
  <Override PartName="/ppt/tags/tag1408.xml" ContentType="application/vnd.openxmlformats-officedocument.presentationml.tags+xml"/>
  <Override PartName="/ppt/tags/tag1409.xml" ContentType="application/vnd.openxmlformats-officedocument.presentationml.tags+xml"/>
  <Override PartName="/ppt/tags/tag1410.xml" ContentType="application/vnd.openxmlformats-officedocument.presentationml.tags+xml"/>
  <Override PartName="/ppt/tags/tag1411.xml" ContentType="application/vnd.openxmlformats-officedocument.presentationml.tags+xml"/>
  <Override PartName="/ppt/tags/tag1412.xml" ContentType="application/vnd.openxmlformats-officedocument.presentationml.tags+xml"/>
  <Override PartName="/ppt/tags/tag1413.xml" ContentType="application/vnd.openxmlformats-officedocument.presentationml.tags+xml"/>
  <Override PartName="/ppt/tags/tag1414.xml" ContentType="application/vnd.openxmlformats-officedocument.presentationml.tags+xml"/>
  <Override PartName="/ppt/tags/tag1415.xml" ContentType="application/vnd.openxmlformats-officedocument.presentationml.tags+xml"/>
  <Override PartName="/ppt/tags/tag1416.xml" ContentType="application/vnd.openxmlformats-officedocument.presentationml.tags+xml"/>
  <Override PartName="/ppt/tags/tag1417.xml" ContentType="application/vnd.openxmlformats-officedocument.presentationml.tags+xml"/>
  <Override PartName="/ppt/tags/tag1418.xml" ContentType="application/vnd.openxmlformats-officedocument.presentationml.tags+xml"/>
  <Override PartName="/ppt/tags/tag1419.xml" ContentType="application/vnd.openxmlformats-officedocument.presentationml.tags+xml"/>
  <Override PartName="/ppt/tags/tag1420.xml" ContentType="application/vnd.openxmlformats-officedocument.presentationml.tags+xml"/>
  <Override PartName="/ppt/tags/tag1421.xml" ContentType="application/vnd.openxmlformats-officedocument.presentationml.tags+xml"/>
  <Override PartName="/ppt/tags/tag1422.xml" ContentType="application/vnd.openxmlformats-officedocument.presentationml.tags+xml"/>
  <Override PartName="/ppt/tags/tag1423.xml" ContentType="application/vnd.openxmlformats-officedocument.presentationml.tags+xml"/>
  <Override PartName="/ppt/tags/tag1424.xml" ContentType="application/vnd.openxmlformats-officedocument.presentationml.tags+xml"/>
  <Override PartName="/ppt/tags/tag1425.xml" ContentType="application/vnd.openxmlformats-officedocument.presentationml.tags+xml"/>
  <Override PartName="/ppt/tags/tag1426.xml" ContentType="application/vnd.openxmlformats-officedocument.presentationml.tags+xml"/>
  <Override PartName="/ppt/tags/tag1427.xml" ContentType="application/vnd.openxmlformats-officedocument.presentationml.tags+xml"/>
  <Override PartName="/ppt/tags/tag1428.xml" ContentType="application/vnd.openxmlformats-officedocument.presentationml.tags+xml"/>
  <Override PartName="/ppt/tags/tag1429.xml" ContentType="application/vnd.openxmlformats-officedocument.presentationml.tags+xml"/>
  <Override PartName="/ppt/tags/tag1430.xml" ContentType="application/vnd.openxmlformats-officedocument.presentationml.tags+xml"/>
  <Override PartName="/ppt/tags/tag1431.xml" ContentType="application/vnd.openxmlformats-officedocument.presentationml.tags+xml"/>
  <Override PartName="/ppt/tags/tag1432.xml" ContentType="application/vnd.openxmlformats-officedocument.presentationml.tags+xml"/>
  <Override PartName="/ppt/tags/tag1433.xml" ContentType="application/vnd.openxmlformats-officedocument.presentationml.tags+xml"/>
  <Override PartName="/ppt/tags/tag1434.xml" ContentType="application/vnd.openxmlformats-officedocument.presentationml.tags+xml"/>
  <Override PartName="/ppt/tags/tag1435.xml" ContentType="application/vnd.openxmlformats-officedocument.presentationml.tags+xml"/>
  <Override PartName="/ppt/tags/tag1436.xml" ContentType="application/vnd.openxmlformats-officedocument.presentationml.tags+xml"/>
  <Override PartName="/ppt/tags/tag1437.xml" ContentType="application/vnd.openxmlformats-officedocument.presentationml.tags+xml"/>
  <Override PartName="/ppt/tags/tag1438.xml" ContentType="application/vnd.openxmlformats-officedocument.presentationml.tags+xml"/>
  <Override PartName="/ppt/tags/tag1439.xml" ContentType="application/vnd.openxmlformats-officedocument.presentationml.tags+xml"/>
  <Override PartName="/ppt/tags/tag1440.xml" ContentType="application/vnd.openxmlformats-officedocument.presentationml.tags+xml"/>
  <Override PartName="/ppt/tags/tag1441.xml" ContentType="application/vnd.openxmlformats-officedocument.presentationml.tags+xml"/>
  <Override PartName="/ppt/tags/tag1442.xml" ContentType="application/vnd.openxmlformats-officedocument.presentationml.tags+xml"/>
  <Override PartName="/ppt/tags/tag1443.xml" ContentType="application/vnd.openxmlformats-officedocument.presentationml.tags+xml"/>
  <Override PartName="/ppt/tags/tag1444.xml" ContentType="application/vnd.openxmlformats-officedocument.presentationml.tags+xml"/>
  <Override PartName="/ppt/tags/tag1445.xml" ContentType="application/vnd.openxmlformats-officedocument.presentationml.tags+xml"/>
  <Override PartName="/ppt/tags/tag1446.xml" ContentType="application/vnd.openxmlformats-officedocument.presentationml.tags+xml"/>
  <Override PartName="/ppt/tags/tag1447.xml" ContentType="application/vnd.openxmlformats-officedocument.presentationml.tags+xml"/>
  <Override PartName="/ppt/tags/tag1448.xml" ContentType="application/vnd.openxmlformats-officedocument.presentationml.tags+xml"/>
  <Override PartName="/ppt/tags/tag1449.xml" ContentType="application/vnd.openxmlformats-officedocument.presentationml.tags+xml"/>
  <Override PartName="/ppt/tags/tag1450.xml" ContentType="application/vnd.openxmlformats-officedocument.presentationml.tags+xml"/>
  <Override PartName="/ppt/tags/tag1451.xml" ContentType="application/vnd.openxmlformats-officedocument.presentationml.tags+xml"/>
  <Override PartName="/ppt/tags/tag1452.xml" ContentType="application/vnd.openxmlformats-officedocument.presentationml.tags+xml"/>
  <Override PartName="/ppt/tags/tag1453.xml" ContentType="application/vnd.openxmlformats-officedocument.presentationml.tags+xml"/>
  <Override PartName="/ppt/tags/tag1454.xml" ContentType="application/vnd.openxmlformats-officedocument.presentationml.tags+xml"/>
  <Override PartName="/ppt/tags/tag1455.xml" ContentType="application/vnd.openxmlformats-officedocument.presentationml.tags+xml"/>
  <Override PartName="/ppt/tags/tag1456.xml" ContentType="application/vnd.openxmlformats-officedocument.presentationml.tags+xml"/>
  <Override PartName="/ppt/tags/tag1457.xml" ContentType="application/vnd.openxmlformats-officedocument.presentationml.tags+xml"/>
  <Override PartName="/ppt/tags/tag1458.xml" ContentType="application/vnd.openxmlformats-officedocument.presentationml.tags+xml"/>
  <Override PartName="/ppt/tags/tag1459.xml" ContentType="application/vnd.openxmlformats-officedocument.presentationml.tags+xml"/>
  <Override PartName="/ppt/tags/tag1460.xml" ContentType="application/vnd.openxmlformats-officedocument.presentationml.tags+xml"/>
  <Override PartName="/ppt/tags/tag1461.xml" ContentType="application/vnd.openxmlformats-officedocument.presentationml.tags+xml"/>
  <Override PartName="/ppt/tags/tag1462.xml" ContentType="application/vnd.openxmlformats-officedocument.presentationml.tags+xml"/>
  <Override PartName="/ppt/tags/tag1463.xml" ContentType="application/vnd.openxmlformats-officedocument.presentationml.tags+xml"/>
  <Override PartName="/ppt/tags/tag1464.xml" ContentType="application/vnd.openxmlformats-officedocument.presentationml.tags+xml"/>
  <Override PartName="/ppt/tags/tag1465.xml" ContentType="application/vnd.openxmlformats-officedocument.presentationml.tags+xml"/>
  <Override PartName="/ppt/tags/tag1466.xml" ContentType="application/vnd.openxmlformats-officedocument.presentationml.tags+xml"/>
  <Override PartName="/ppt/tags/tag1467.xml" ContentType="application/vnd.openxmlformats-officedocument.presentationml.tags+xml"/>
  <Override PartName="/ppt/tags/tag1468.xml" ContentType="application/vnd.openxmlformats-officedocument.presentationml.tags+xml"/>
  <Override PartName="/ppt/tags/tag1469.xml" ContentType="application/vnd.openxmlformats-officedocument.presentationml.tags+xml"/>
  <Override PartName="/ppt/tags/tag1470.xml" ContentType="application/vnd.openxmlformats-officedocument.presentationml.tags+xml"/>
  <Override PartName="/ppt/tags/tag1471.xml" ContentType="application/vnd.openxmlformats-officedocument.presentationml.tags+xml"/>
  <Override PartName="/ppt/tags/tag1472.xml" ContentType="application/vnd.openxmlformats-officedocument.presentationml.tags+xml"/>
  <Override PartName="/ppt/tags/tag1473.xml" ContentType="application/vnd.openxmlformats-officedocument.presentationml.tags+xml"/>
  <Override PartName="/ppt/tags/tag1474.xml" ContentType="application/vnd.openxmlformats-officedocument.presentationml.tags+xml"/>
  <Override PartName="/ppt/tags/tag1475.xml" ContentType="application/vnd.openxmlformats-officedocument.presentationml.tags+xml"/>
  <Override PartName="/ppt/tags/tag1476.xml" ContentType="application/vnd.openxmlformats-officedocument.presentationml.tags+xml"/>
  <Override PartName="/ppt/tags/tag1477.xml" ContentType="application/vnd.openxmlformats-officedocument.presentationml.tags+xml"/>
  <Override PartName="/ppt/tags/tag1478.xml" ContentType="application/vnd.openxmlformats-officedocument.presentationml.tags+xml"/>
  <Override PartName="/ppt/tags/tag1479.xml" ContentType="application/vnd.openxmlformats-officedocument.presentationml.tags+xml"/>
  <Override PartName="/ppt/tags/tag1480.xml" ContentType="application/vnd.openxmlformats-officedocument.presentationml.tags+xml"/>
  <Override PartName="/ppt/tags/tag1481.xml" ContentType="application/vnd.openxmlformats-officedocument.presentationml.tags+xml"/>
  <Override PartName="/ppt/tags/tag1482.xml" ContentType="application/vnd.openxmlformats-officedocument.presentationml.tags+xml"/>
  <Override PartName="/ppt/tags/tag1483.xml" ContentType="application/vnd.openxmlformats-officedocument.presentationml.tags+xml"/>
  <Override PartName="/ppt/tags/tag1484.xml" ContentType="application/vnd.openxmlformats-officedocument.presentationml.tags+xml"/>
  <Override PartName="/ppt/tags/tag1485.xml" ContentType="application/vnd.openxmlformats-officedocument.presentationml.tags+xml"/>
  <Override PartName="/ppt/tags/tag1486.xml" ContentType="application/vnd.openxmlformats-officedocument.presentationml.tags+xml"/>
  <Override PartName="/ppt/tags/tag1487.xml" ContentType="application/vnd.openxmlformats-officedocument.presentationml.tags+xml"/>
  <Override PartName="/ppt/tags/tag1488.xml" ContentType="application/vnd.openxmlformats-officedocument.presentationml.tags+xml"/>
  <Override PartName="/ppt/tags/tag1489.xml" ContentType="application/vnd.openxmlformats-officedocument.presentationml.tags+xml"/>
  <Override PartName="/ppt/tags/tag1490.xml" ContentType="application/vnd.openxmlformats-officedocument.presentationml.tags+xml"/>
  <Override PartName="/ppt/tags/tag1491.xml" ContentType="application/vnd.openxmlformats-officedocument.presentationml.tags+xml"/>
  <Override PartName="/ppt/tags/tag1492.xml" ContentType="application/vnd.openxmlformats-officedocument.presentationml.tags+xml"/>
  <Override PartName="/ppt/tags/tag1493.xml" ContentType="application/vnd.openxmlformats-officedocument.presentationml.tags+xml"/>
  <Override PartName="/ppt/tags/tag1494.xml" ContentType="application/vnd.openxmlformats-officedocument.presentationml.tags+xml"/>
  <Override PartName="/ppt/tags/tag1495.xml" ContentType="application/vnd.openxmlformats-officedocument.presentationml.tags+xml"/>
  <Override PartName="/ppt/tags/tag1496.xml" ContentType="application/vnd.openxmlformats-officedocument.presentationml.tags+xml"/>
  <Override PartName="/ppt/tags/tag1497.xml" ContentType="application/vnd.openxmlformats-officedocument.presentationml.tags+xml"/>
  <Override PartName="/ppt/tags/tag1498.xml" ContentType="application/vnd.openxmlformats-officedocument.presentationml.tags+xml"/>
  <Override PartName="/ppt/tags/tag1499.xml" ContentType="application/vnd.openxmlformats-officedocument.presentationml.tags+xml"/>
  <Override PartName="/ppt/tags/tag1500.xml" ContentType="application/vnd.openxmlformats-officedocument.presentationml.tags+xml"/>
  <Override PartName="/ppt/tags/tag1501.xml" ContentType="application/vnd.openxmlformats-officedocument.presentationml.tags+xml"/>
  <Override PartName="/ppt/tags/tag1502.xml" ContentType="application/vnd.openxmlformats-officedocument.presentationml.tags+xml"/>
  <Override PartName="/ppt/tags/tag1503.xml" ContentType="application/vnd.openxmlformats-officedocument.presentationml.tags+xml"/>
  <Override PartName="/ppt/tags/tag1504.xml" ContentType="application/vnd.openxmlformats-officedocument.presentationml.tags+xml"/>
  <Override PartName="/ppt/tags/tag1505.xml" ContentType="application/vnd.openxmlformats-officedocument.presentationml.tags+xml"/>
  <Override PartName="/ppt/tags/tag1506.xml" ContentType="application/vnd.openxmlformats-officedocument.presentationml.tags+xml"/>
  <Override PartName="/ppt/tags/tag1507.xml" ContentType="application/vnd.openxmlformats-officedocument.presentationml.tags+xml"/>
  <Override PartName="/ppt/tags/tag1508.xml" ContentType="application/vnd.openxmlformats-officedocument.presentationml.tags+xml"/>
  <Override PartName="/ppt/tags/tag1509.xml" ContentType="application/vnd.openxmlformats-officedocument.presentationml.tags+xml"/>
  <Override PartName="/ppt/tags/tag1510.xml" ContentType="application/vnd.openxmlformats-officedocument.presentationml.tags+xml"/>
  <Override PartName="/ppt/tags/tag1511.xml" ContentType="application/vnd.openxmlformats-officedocument.presentationml.tags+xml"/>
  <Override PartName="/ppt/tags/tag1512.xml" ContentType="application/vnd.openxmlformats-officedocument.presentationml.tags+xml"/>
  <Override PartName="/ppt/tags/tag1513.xml" ContentType="application/vnd.openxmlformats-officedocument.presentationml.tags+xml"/>
  <Override PartName="/ppt/tags/tag1514.xml" ContentType="application/vnd.openxmlformats-officedocument.presentationml.tags+xml"/>
  <Override PartName="/ppt/tags/tag1515.xml" ContentType="application/vnd.openxmlformats-officedocument.presentationml.tags+xml"/>
  <Override PartName="/ppt/tags/tag1516.xml" ContentType="application/vnd.openxmlformats-officedocument.presentationml.tags+xml"/>
  <Override PartName="/ppt/tags/tag1517.xml" ContentType="application/vnd.openxmlformats-officedocument.presentationml.tags+xml"/>
  <Override PartName="/ppt/tags/tag1518.xml" ContentType="application/vnd.openxmlformats-officedocument.presentationml.tags+xml"/>
  <Override PartName="/ppt/tags/tag1519.xml" ContentType="application/vnd.openxmlformats-officedocument.presentationml.tags+xml"/>
  <Override PartName="/ppt/tags/tag1520.xml" ContentType="application/vnd.openxmlformats-officedocument.presentationml.tags+xml"/>
  <Override PartName="/ppt/tags/tag1521.xml" ContentType="application/vnd.openxmlformats-officedocument.presentationml.tags+xml"/>
  <Override PartName="/ppt/tags/tag1522.xml" ContentType="application/vnd.openxmlformats-officedocument.presentationml.tags+xml"/>
  <Override PartName="/ppt/tags/tag1523.xml" ContentType="application/vnd.openxmlformats-officedocument.presentationml.tags+xml"/>
  <Override PartName="/ppt/tags/tag1524.xml" ContentType="application/vnd.openxmlformats-officedocument.presentationml.tags+xml"/>
  <Override PartName="/ppt/tags/tag1525.xml" ContentType="application/vnd.openxmlformats-officedocument.presentationml.tags+xml"/>
  <Override PartName="/ppt/tags/tag1526.xml" ContentType="application/vnd.openxmlformats-officedocument.presentationml.tags+xml"/>
  <Override PartName="/ppt/tags/tag1527.xml" ContentType="application/vnd.openxmlformats-officedocument.presentationml.tags+xml"/>
  <Override PartName="/ppt/tags/tag1528.xml" ContentType="application/vnd.openxmlformats-officedocument.presentationml.tags+xml"/>
  <Override PartName="/ppt/tags/tag1529.xml" ContentType="application/vnd.openxmlformats-officedocument.presentationml.tags+xml"/>
  <Override PartName="/ppt/tags/tag1530.xml" ContentType="application/vnd.openxmlformats-officedocument.presentationml.tags+xml"/>
  <Override PartName="/ppt/tags/tag1531.xml" ContentType="application/vnd.openxmlformats-officedocument.presentationml.tags+xml"/>
  <Override PartName="/ppt/tags/tag1532.xml" ContentType="application/vnd.openxmlformats-officedocument.presentationml.tags+xml"/>
  <Override PartName="/ppt/tags/tag1533.xml" ContentType="application/vnd.openxmlformats-officedocument.presentationml.tags+xml"/>
  <Override PartName="/ppt/tags/tag1534.xml" ContentType="application/vnd.openxmlformats-officedocument.presentationml.tags+xml"/>
  <Override PartName="/ppt/tags/tag1535.xml" ContentType="application/vnd.openxmlformats-officedocument.presentationml.tags+xml"/>
  <Override PartName="/ppt/tags/tag1536.xml" ContentType="application/vnd.openxmlformats-officedocument.presentationml.tags+xml"/>
  <Override PartName="/ppt/tags/tag1537.xml" ContentType="application/vnd.openxmlformats-officedocument.presentationml.tags+xml"/>
  <Override PartName="/ppt/tags/tag1538.xml" ContentType="application/vnd.openxmlformats-officedocument.presentationml.tags+xml"/>
  <Override PartName="/ppt/tags/tag1539.xml" ContentType="application/vnd.openxmlformats-officedocument.presentationml.tags+xml"/>
  <Override PartName="/ppt/tags/tag1540.xml" ContentType="application/vnd.openxmlformats-officedocument.presentationml.tags+xml"/>
  <Override PartName="/ppt/tags/tag1541.xml" ContentType="application/vnd.openxmlformats-officedocument.presentationml.tags+xml"/>
  <Override PartName="/ppt/tags/tag1542.xml" ContentType="application/vnd.openxmlformats-officedocument.presentationml.tags+xml"/>
  <Override PartName="/ppt/tags/tag1543.xml" ContentType="application/vnd.openxmlformats-officedocument.presentationml.tags+xml"/>
  <Override PartName="/ppt/tags/tag1544.xml" ContentType="application/vnd.openxmlformats-officedocument.presentationml.tags+xml"/>
  <Override PartName="/ppt/tags/tag1545.xml" ContentType="application/vnd.openxmlformats-officedocument.presentationml.tags+xml"/>
  <Override PartName="/ppt/tags/tag1546.xml" ContentType="application/vnd.openxmlformats-officedocument.presentationml.tags+xml"/>
  <Override PartName="/ppt/tags/tag1547.xml" ContentType="application/vnd.openxmlformats-officedocument.presentationml.tags+xml"/>
  <Override PartName="/ppt/tags/tag1548.xml" ContentType="application/vnd.openxmlformats-officedocument.presentationml.tags+xml"/>
  <Override PartName="/ppt/tags/tag1549.xml" ContentType="application/vnd.openxmlformats-officedocument.presentationml.tags+xml"/>
  <Override PartName="/ppt/tags/tag1550.xml" ContentType="application/vnd.openxmlformats-officedocument.presentationml.tags+xml"/>
  <Override PartName="/ppt/tags/tag1551.xml" ContentType="application/vnd.openxmlformats-officedocument.presentationml.tags+xml"/>
  <Override PartName="/ppt/tags/tag1552.xml" ContentType="application/vnd.openxmlformats-officedocument.presentationml.tags+xml"/>
  <Override PartName="/ppt/tags/tag1553.xml" ContentType="application/vnd.openxmlformats-officedocument.presentationml.tags+xml"/>
  <Override PartName="/ppt/tags/tag1554.xml" ContentType="application/vnd.openxmlformats-officedocument.presentationml.tags+xml"/>
  <Override PartName="/ppt/tags/tag1555.xml" ContentType="application/vnd.openxmlformats-officedocument.presentationml.tags+xml"/>
  <Override PartName="/ppt/tags/tag1556.xml" ContentType="application/vnd.openxmlformats-officedocument.presentationml.tags+xml"/>
  <Override PartName="/ppt/tags/tag1557.xml" ContentType="application/vnd.openxmlformats-officedocument.presentationml.tags+xml"/>
  <Override PartName="/ppt/tags/tag1558.xml" ContentType="application/vnd.openxmlformats-officedocument.presentationml.tags+xml"/>
  <Override PartName="/ppt/tags/tag1559.xml" ContentType="application/vnd.openxmlformats-officedocument.presentationml.tags+xml"/>
  <Override PartName="/ppt/tags/tag1560.xml" ContentType="application/vnd.openxmlformats-officedocument.presentationml.tags+xml"/>
  <Override PartName="/ppt/tags/tag1561.xml" ContentType="application/vnd.openxmlformats-officedocument.presentationml.tags+xml"/>
  <Override PartName="/ppt/tags/tag1562.xml" ContentType="application/vnd.openxmlformats-officedocument.presentationml.tags+xml"/>
  <Override PartName="/ppt/tags/tag1563.xml" ContentType="application/vnd.openxmlformats-officedocument.presentationml.tags+xml"/>
  <Override PartName="/ppt/tags/tag1564.xml" ContentType="application/vnd.openxmlformats-officedocument.presentationml.tags+xml"/>
  <Override PartName="/ppt/tags/tag1565.xml" ContentType="application/vnd.openxmlformats-officedocument.presentationml.tags+xml"/>
  <Override PartName="/ppt/tags/tag1566.xml" ContentType="application/vnd.openxmlformats-officedocument.presentationml.tags+xml"/>
  <Override PartName="/ppt/tags/tag1567.xml" ContentType="application/vnd.openxmlformats-officedocument.presentationml.tags+xml"/>
  <Override PartName="/ppt/tags/tag1568.xml" ContentType="application/vnd.openxmlformats-officedocument.presentationml.tags+xml"/>
  <Override PartName="/ppt/tags/tag1569.xml" ContentType="application/vnd.openxmlformats-officedocument.presentationml.tags+xml"/>
  <Override PartName="/ppt/tags/tag1570.xml" ContentType="application/vnd.openxmlformats-officedocument.presentationml.tags+xml"/>
  <Override PartName="/ppt/tags/tag1571.xml" ContentType="application/vnd.openxmlformats-officedocument.presentationml.tags+xml"/>
  <Override PartName="/ppt/tags/tag1572.xml" ContentType="application/vnd.openxmlformats-officedocument.presentationml.tags+xml"/>
  <Override PartName="/ppt/tags/tag1573.xml" ContentType="application/vnd.openxmlformats-officedocument.presentationml.tags+xml"/>
  <Override PartName="/ppt/tags/tag1574.xml" ContentType="application/vnd.openxmlformats-officedocument.presentationml.tags+xml"/>
  <Override PartName="/ppt/tags/tag1575.xml" ContentType="application/vnd.openxmlformats-officedocument.presentationml.tags+xml"/>
  <Override PartName="/ppt/tags/tag1576.xml" ContentType="application/vnd.openxmlformats-officedocument.presentationml.tags+xml"/>
  <Override PartName="/ppt/tags/tag1577.xml" ContentType="application/vnd.openxmlformats-officedocument.presentationml.tags+xml"/>
  <Override PartName="/ppt/tags/tag1578.xml" ContentType="application/vnd.openxmlformats-officedocument.presentationml.tags+xml"/>
  <Override PartName="/ppt/tags/tag1579.xml" ContentType="application/vnd.openxmlformats-officedocument.presentationml.tags+xml"/>
  <Override PartName="/ppt/tags/tag1580.xml" ContentType="application/vnd.openxmlformats-officedocument.presentationml.tags+xml"/>
  <Override PartName="/ppt/tags/tag1581.xml" ContentType="application/vnd.openxmlformats-officedocument.presentationml.tags+xml"/>
  <Override PartName="/ppt/tags/tag1582.xml" ContentType="application/vnd.openxmlformats-officedocument.presentationml.tags+xml"/>
  <Override PartName="/ppt/tags/tag1583.xml" ContentType="application/vnd.openxmlformats-officedocument.presentationml.tags+xml"/>
  <Override PartName="/ppt/tags/tag1584.xml" ContentType="application/vnd.openxmlformats-officedocument.presentationml.tags+xml"/>
  <Override PartName="/ppt/tags/tag1585.xml" ContentType="application/vnd.openxmlformats-officedocument.presentationml.tags+xml"/>
  <Override PartName="/ppt/tags/tag1586.xml" ContentType="application/vnd.openxmlformats-officedocument.presentationml.tags+xml"/>
  <Override PartName="/ppt/tags/tag1587.xml" ContentType="application/vnd.openxmlformats-officedocument.presentationml.tags+xml"/>
  <Override PartName="/ppt/tags/tag1588.xml" ContentType="application/vnd.openxmlformats-officedocument.presentationml.tags+xml"/>
  <Override PartName="/ppt/tags/tag1589.xml" ContentType="application/vnd.openxmlformats-officedocument.presentationml.tags+xml"/>
  <Override PartName="/ppt/tags/tag1590.xml" ContentType="application/vnd.openxmlformats-officedocument.presentationml.tags+xml"/>
  <Override PartName="/ppt/tags/tag1591.xml" ContentType="application/vnd.openxmlformats-officedocument.presentationml.tags+xml"/>
  <Override PartName="/ppt/tags/tag1592.xml" ContentType="application/vnd.openxmlformats-officedocument.presentationml.tags+xml"/>
  <Override PartName="/ppt/tags/tag1593.xml" ContentType="application/vnd.openxmlformats-officedocument.presentationml.tags+xml"/>
  <Override PartName="/ppt/tags/tag1594.xml" ContentType="application/vnd.openxmlformats-officedocument.presentationml.tags+xml"/>
  <Override PartName="/ppt/tags/tag1595.xml" ContentType="application/vnd.openxmlformats-officedocument.presentationml.tags+xml"/>
  <Override PartName="/ppt/tags/tag1596.xml" ContentType="application/vnd.openxmlformats-officedocument.presentationml.tags+xml"/>
  <Override PartName="/ppt/tags/tag1597.xml" ContentType="application/vnd.openxmlformats-officedocument.presentationml.tags+xml"/>
  <Override PartName="/ppt/tags/tag1598.xml" ContentType="application/vnd.openxmlformats-officedocument.presentationml.tags+xml"/>
  <Override PartName="/ppt/tags/tag1599.xml" ContentType="application/vnd.openxmlformats-officedocument.presentationml.tags+xml"/>
  <Override PartName="/ppt/tags/tag1600.xml" ContentType="application/vnd.openxmlformats-officedocument.presentationml.tags+xml"/>
  <Override PartName="/ppt/tags/tag1601.xml" ContentType="application/vnd.openxmlformats-officedocument.presentationml.tags+xml"/>
  <Override PartName="/ppt/tags/tag1602.xml" ContentType="application/vnd.openxmlformats-officedocument.presentationml.tags+xml"/>
  <Override PartName="/ppt/tags/tag1603.xml" ContentType="application/vnd.openxmlformats-officedocument.presentationml.tags+xml"/>
  <Override PartName="/ppt/tags/tag1604.xml" ContentType="application/vnd.openxmlformats-officedocument.presentationml.tags+xml"/>
  <Override PartName="/ppt/tags/tag1605.xml" ContentType="application/vnd.openxmlformats-officedocument.presentationml.tags+xml"/>
  <Override PartName="/ppt/tags/tag1606.xml" ContentType="application/vnd.openxmlformats-officedocument.presentationml.tags+xml"/>
  <Override PartName="/ppt/tags/tag1607.xml" ContentType="application/vnd.openxmlformats-officedocument.presentationml.tags+xml"/>
  <Override PartName="/ppt/tags/tag1608.xml" ContentType="application/vnd.openxmlformats-officedocument.presentationml.tags+xml"/>
  <Override PartName="/ppt/tags/tag1609.xml" ContentType="application/vnd.openxmlformats-officedocument.presentationml.tags+xml"/>
  <Override PartName="/ppt/tags/tag1610.xml" ContentType="application/vnd.openxmlformats-officedocument.presentationml.tags+xml"/>
  <Override PartName="/ppt/tags/tag1611.xml" ContentType="application/vnd.openxmlformats-officedocument.presentationml.tags+xml"/>
  <Override PartName="/ppt/tags/tag1612.xml" ContentType="application/vnd.openxmlformats-officedocument.presentationml.tags+xml"/>
  <Override PartName="/ppt/tags/tag1613.xml" ContentType="application/vnd.openxmlformats-officedocument.presentationml.tags+xml"/>
  <Override PartName="/ppt/tags/tag1614.xml" ContentType="application/vnd.openxmlformats-officedocument.presentationml.tags+xml"/>
  <Override PartName="/ppt/tags/tag1615.xml" ContentType="application/vnd.openxmlformats-officedocument.presentationml.tags+xml"/>
  <Override PartName="/ppt/tags/tag1616.xml" ContentType="application/vnd.openxmlformats-officedocument.presentationml.tags+xml"/>
  <Override PartName="/ppt/tags/tag1617.xml" ContentType="application/vnd.openxmlformats-officedocument.presentationml.tags+xml"/>
  <Override PartName="/ppt/tags/tag1618.xml" ContentType="application/vnd.openxmlformats-officedocument.presentationml.tags+xml"/>
  <Override PartName="/ppt/tags/tag1619.xml" ContentType="application/vnd.openxmlformats-officedocument.presentationml.tags+xml"/>
  <Override PartName="/ppt/tags/tag1620.xml" ContentType="application/vnd.openxmlformats-officedocument.presentationml.tags+xml"/>
  <Override PartName="/ppt/tags/tag1621.xml" ContentType="application/vnd.openxmlformats-officedocument.presentationml.tags+xml"/>
  <Override PartName="/ppt/tags/tag1622.xml" ContentType="application/vnd.openxmlformats-officedocument.presentationml.tags+xml"/>
  <Override PartName="/ppt/tags/tag1623.xml" ContentType="application/vnd.openxmlformats-officedocument.presentationml.tags+xml"/>
  <Override PartName="/ppt/tags/tag1624.xml" ContentType="application/vnd.openxmlformats-officedocument.presentationml.tags+xml"/>
  <Override PartName="/ppt/tags/tag1625.xml" ContentType="application/vnd.openxmlformats-officedocument.presentationml.tags+xml"/>
  <Override PartName="/ppt/tags/tag1626.xml" ContentType="application/vnd.openxmlformats-officedocument.presentationml.tags+xml"/>
  <Override PartName="/ppt/tags/tag1627.xml" ContentType="application/vnd.openxmlformats-officedocument.presentationml.tags+xml"/>
  <Override PartName="/ppt/tags/tag1628.xml" ContentType="application/vnd.openxmlformats-officedocument.presentationml.tags+xml"/>
  <Override PartName="/ppt/tags/tag1629.xml" ContentType="application/vnd.openxmlformats-officedocument.presentationml.tags+xml"/>
  <Override PartName="/ppt/tags/tag1630.xml" ContentType="application/vnd.openxmlformats-officedocument.presentationml.tags+xml"/>
  <Override PartName="/ppt/tags/tag1631.xml" ContentType="application/vnd.openxmlformats-officedocument.presentationml.tags+xml"/>
  <Override PartName="/ppt/tags/tag1632.xml" ContentType="application/vnd.openxmlformats-officedocument.presentationml.tags+xml"/>
  <Override PartName="/ppt/tags/tag1633.xml" ContentType="application/vnd.openxmlformats-officedocument.presentationml.tags+xml"/>
  <Override PartName="/ppt/tags/tag1634.xml" ContentType="application/vnd.openxmlformats-officedocument.presentationml.tags+xml"/>
  <Override PartName="/ppt/tags/tag1635.xml" ContentType="application/vnd.openxmlformats-officedocument.presentationml.tags+xml"/>
  <Override PartName="/ppt/tags/tag1636.xml" ContentType="application/vnd.openxmlformats-officedocument.presentationml.tags+xml"/>
  <Override PartName="/ppt/tags/tag1637.xml" ContentType="application/vnd.openxmlformats-officedocument.presentationml.tags+xml"/>
  <Override PartName="/ppt/tags/tag1638.xml" ContentType="application/vnd.openxmlformats-officedocument.presentationml.tags+xml"/>
  <Override PartName="/ppt/tags/tag1639.xml" ContentType="application/vnd.openxmlformats-officedocument.presentationml.tags+xml"/>
  <Override PartName="/ppt/tags/tag1640.xml" ContentType="application/vnd.openxmlformats-officedocument.presentationml.tags+xml"/>
  <Override PartName="/ppt/tags/tag1641.xml" ContentType="application/vnd.openxmlformats-officedocument.presentationml.tags+xml"/>
  <Override PartName="/ppt/tags/tag1642.xml" ContentType="application/vnd.openxmlformats-officedocument.presentationml.tags+xml"/>
  <Override PartName="/ppt/tags/tag1643.xml" ContentType="application/vnd.openxmlformats-officedocument.presentationml.tags+xml"/>
  <Override PartName="/ppt/tags/tag1644.xml" ContentType="application/vnd.openxmlformats-officedocument.presentationml.tags+xml"/>
  <Override PartName="/ppt/tags/tag1645.xml" ContentType="application/vnd.openxmlformats-officedocument.presentationml.tags+xml"/>
  <Override PartName="/ppt/tags/tag1646.xml" ContentType="application/vnd.openxmlformats-officedocument.presentationml.tags+xml"/>
  <Override PartName="/ppt/tags/tag1647.xml" ContentType="application/vnd.openxmlformats-officedocument.presentationml.tags+xml"/>
  <Override PartName="/ppt/tags/tag1648.xml" ContentType="application/vnd.openxmlformats-officedocument.presentationml.tags+xml"/>
  <Override PartName="/ppt/tags/tag1649.xml" ContentType="application/vnd.openxmlformats-officedocument.presentationml.tags+xml"/>
  <Override PartName="/ppt/tags/tag1650.xml" ContentType="application/vnd.openxmlformats-officedocument.presentationml.tags+xml"/>
  <Override PartName="/ppt/tags/tag1651.xml" ContentType="application/vnd.openxmlformats-officedocument.presentationml.tags+xml"/>
  <Override PartName="/ppt/tags/tag1652.xml" ContentType="application/vnd.openxmlformats-officedocument.presentationml.tags+xml"/>
  <Override PartName="/ppt/tags/tag1653.xml" ContentType="application/vnd.openxmlformats-officedocument.presentationml.tags+xml"/>
  <Override PartName="/ppt/tags/tag1654.xml" ContentType="application/vnd.openxmlformats-officedocument.presentationml.tags+xml"/>
  <Override PartName="/ppt/tags/tag1655.xml" ContentType="application/vnd.openxmlformats-officedocument.presentationml.tags+xml"/>
  <Override PartName="/ppt/tags/tag1656.xml" ContentType="application/vnd.openxmlformats-officedocument.presentationml.tags+xml"/>
  <Override PartName="/ppt/tags/tag1657.xml" ContentType="application/vnd.openxmlformats-officedocument.presentationml.tags+xml"/>
  <Override PartName="/ppt/tags/tag1658.xml" ContentType="application/vnd.openxmlformats-officedocument.presentationml.tags+xml"/>
  <Override PartName="/ppt/tags/tag1659.xml" ContentType="application/vnd.openxmlformats-officedocument.presentationml.tags+xml"/>
  <Override PartName="/ppt/tags/tag1660.xml" ContentType="application/vnd.openxmlformats-officedocument.presentationml.tags+xml"/>
  <Override PartName="/ppt/tags/tag1661.xml" ContentType="application/vnd.openxmlformats-officedocument.presentationml.tags+xml"/>
  <Override PartName="/ppt/tags/tag1662.xml" ContentType="application/vnd.openxmlformats-officedocument.presentationml.tags+xml"/>
  <Override PartName="/ppt/tags/tag1663.xml" ContentType="application/vnd.openxmlformats-officedocument.presentationml.tags+xml"/>
  <Override PartName="/ppt/tags/tag1664.xml" ContentType="application/vnd.openxmlformats-officedocument.presentationml.tags+xml"/>
  <Override PartName="/ppt/tags/tag1665.xml" ContentType="application/vnd.openxmlformats-officedocument.presentationml.tags+xml"/>
  <Override PartName="/ppt/tags/tag1666.xml" ContentType="application/vnd.openxmlformats-officedocument.presentationml.tags+xml"/>
  <Override PartName="/ppt/tags/tag1667.xml" ContentType="application/vnd.openxmlformats-officedocument.presentationml.tags+xml"/>
  <Override PartName="/ppt/tags/tag1668.xml" ContentType="application/vnd.openxmlformats-officedocument.presentationml.tags+xml"/>
  <Override PartName="/ppt/tags/tag1669.xml" ContentType="application/vnd.openxmlformats-officedocument.presentationml.tags+xml"/>
  <Override PartName="/ppt/tags/tag1670.xml" ContentType="application/vnd.openxmlformats-officedocument.presentationml.tags+xml"/>
  <Override PartName="/ppt/tags/tag1671.xml" ContentType="application/vnd.openxmlformats-officedocument.presentationml.tags+xml"/>
  <Override PartName="/ppt/tags/tag1672.xml" ContentType="application/vnd.openxmlformats-officedocument.presentationml.tags+xml"/>
  <Override PartName="/ppt/tags/tag1673.xml" ContentType="application/vnd.openxmlformats-officedocument.presentationml.tags+xml"/>
  <Override PartName="/ppt/tags/tag1674.xml" ContentType="application/vnd.openxmlformats-officedocument.presentationml.tags+xml"/>
  <Override PartName="/ppt/tags/tag1675.xml" ContentType="application/vnd.openxmlformats-officedocument.presentationml.tags+xml"/>
  <Override PartName="/ppt/tags/tag1676.xml" ContentType="application/vnd.openxmlformats-officedocument.presentationml.tags+xml"/>
  <Override PartName="/ppt/tags/tag1677.xml" ContentType="application/vnd.openxmlformats-officedocument.presentationml.tags+xml"/>
  <Override PartName="/ppt/tags/tag1678.xml" ContentType="application/vnd.openxmlformats-officedocument.presentationml.tags+xml"/>
  <Override PartName="/ppt/tags/tag1679.xml" ContentType="application/vnd.openxmlformats-officedocument.presentationml.tags+xml"/>
  <Override PartName="/ppt/tags/tag1680.xml" ContentType="application/vnd.openxmlformats-officedocument.presentationml.tags+xml"/>
  <Override PartName="/ppt/tags/tag1681.xml" ContentType="application/vnd.openxmlformats-officedocument.presentationml.tags+xml"/>
  <Override PartName="/ppt/tags/tag1682.xml" ContentType="application/vnd.openxmlformats-officedocument.presentationml.tags+xml"/>
  <Override PartName="/ppt/tags/tag1683.xml" ContentType="application/vnd.openxmlformats-officedocument.presentationml.tags+xml"/>
  <Override PartName="/ppt/tags/tag1684.xml" ContentType="application/vnd.openxmlformats-officedocument.presentationml.tags+xml"/>
  <Override PartName="/ppt/tags/tag1685.xml" ContentType="application/vnd.openxmlformats-officedocument.presentationml.tags+xml"/>
  <Override PartName="/ppt/tags/tag1686.xml" ContentType="application/vnd.openxmlformats-officedocument.presentationml.tags+xml"/>
  <Override PartName="/ppt/tags/tag1687.xml" ContentType="application/vnd.openxmlformats-officedocument.presentationml.tags+xml"/>
  <Override PartName="/ppt/tags/tag1688.xml" ContentType="application/vnd.openxmlformats-officedocument.presentationml.tags+xml"/>
  <Override PartName="/ppt/tags/tag1689.xml" ContentType="application/vnd.openxmlformats-officedocument.presentationml.tags+xml"/>
  <Override PartName="/ppt/tags/tag1690.xml" ContentType="application/vnd.openxmlformats-officedocument.presentationml.tags+xml"/>
  <Override PartName="/ppt/tags/tag1691.xml" ContentType="application/vnd.openxmlformats-officedocument.presentationml.tags+xml"/>
  <Override PartName="/ppt/tags/tag1692.xml" ContentType="application/vnd.openxmlformats-officedocument.presentationml.tags+xml"/>
  <Override PartName="/ppt/tags/tag1693.xml" ContentType="application/vnd.openxmlformats-officedocument.presentationml.tags+xml"/>
  <Override PartName="/ppt/tags/tag1694.xml" ContentType="application/vnd.openxmlformats-officedocument.presentationml.tags+xml"/>
  <Override PartName="/ppt/tags/tag1695.xml" ContentType="application/vnd.openxmlformats-officedocument.presentationml.tags+xml"/>
  <Override PartName="/ppt/tags/tag1696.xml" ContentType="application/vnd.openxmlformats-officedocument.presentationml.tags+xml"/>
  <Override PartName="/ppt/tags/tag1697.xml" ContentType="application/vnd.openxmlformats-officedocument.presentationml.tags+xml"/>
  <Override PartName="/ppt/tags/tag1698.xml" ContentType="application/vnd.openxmlformats-officedocument.presentationml.tags+xml"/>
  <Override PartName="/ppt/tags/tag1699.xml" ContentType="application/vnd.openxmlformats-officedocument.presentationml.tags+xml"/>
  <Override PartName="/ppt/tags/tag1700.xml" ContentType="application/vnd.openxmlformats-officedocument.presentationml.tags+xml"/>
  <Override PartName="/ppt/tags/tag1701.xml" ContentType="application/vnd.openxmlformats-officedocument.presentationml.tags+xml"/>
  <Override PartName="/ppt/tags/tag1702.xml" ContentType="application/vnd.openxmlformats-officedocument.presentationml.tags+xml"/>
  <Override PartName="/ppt/tags/tag1703.xml" ContentType="application/vnd.openxmlformats-officedocument.presentationml.tags+xml"/>
  <Override PartName="/ppt/tags/tag1704.xml" ContentType="application/vnd.openxmlformats-officedocument.presentationml.tags+xml"/>
  <Override PartName="/ppt/tags/tag1705.xml" ContentType="application/vnd.openxmlformats-officedocument.presentationml.tags+xml"/>
  <Override PartName="/ppt/tags/tag1706.xml" ContentType="application/vnd.openxmlformats-officedocument.presentationml.tags+xml"/>
  <Override PartName="/ppt/tags/tag1707.xml" ContentType="application/vnd.openxmlformats-officedocument.presentationml.tags+xml"/>
  <Override PartName="/ppt/tags/tag1708.xml" ContentType="application/vnd.openxmlformats-officedocument.presentationml.tags+xml"/>
  <Override PartName="/ppt/tags/tag1709.xml" ContentType="application/vnd.openxmlformats-officedocument.presentationml.tags+xml"/>
  <Override PartName="/ppt/tags/tag1710.xml" ContentType="application/vnd.openxmlformats-officedocument.presentationml.tags+xml"/>
  <Override PartName="/ppt/tags/tag1711.xml" ContentType="application/vnd.openxmlformats-officedocument.presentationml.tags+xml"/>
  <Override PartName="/ppt/tags/tag1712.xml" ContentType="application/vnd.openxmlformats-officedocument.presentationml.tags+xml"/>
  <Override PartName="/ppt/tags/tag1713.xml" ContentType="application/vnd.openxmlformats-officedocument.presentationml.tags+xml"/>
  <Override PartName="/ppt/tags/tag1714.xml" ContentType="application/vnd.openxmlformats-officedocument.presentationml.tags+xml"/>
  <Override PartName="/ppt/tags/tag1715.xml" ContentType="application/vnd.openxmlformats-officedocument.presentationml.tags+xml"/>
  <Override PartName="/ppt/tags/tag1716.xml" ContentType="application/vnd.openxmlformats-officedocument.presentationml.tags+xml"/>
  <Override PartName="/ppt/tags/tag1717.xml" ContentType="application/vnd.openxmlformats-officedocument.presentationml.tags+xml"/>
  <Override PartName="/ppt/tags/tag1718.xml" ContentType="application/vnd.openxmlformats-officedocument.presentationml.tags+xml"/>
  <Override PartName="/ppt/tags/tag1719.xml" ContentType="application/vnd.openxmlformats-officedocument.presentationml.tags+xml"/>
  <Override PartName="/ppt/tags/tag1720.xml" ContentType="application/vnd.openxmlformats-officedocument.presentationml.tags+xml"/>
  <Override PartName="/ppt/tags/tag1721.xml" ContentType="application/vnd.openxmlformats-officedocument.presentationml.tags+xml"/>
  <Override PartName="/ppt/tags/tag1722.xml" ContentType="application/vnd.openxmlformats-officedocument.presentationml.tags+xml"/>
  <Override PartName="/ppt/tags/tag1723.xml" ContentType="application/vnd.openxmlformats-officedocument.presentationml.tags+xml"/>
  <Override PartName="/ppt/tags/tag1724.xml" ContentType="application/vnd.openxmlformats-officedocument.presentationml.tags+xml"/>
  <Override PartName="/ppt/tags/tag1725.xml" ContentType="application/vnd.openxmlformats-officedocument.presentationml.tags+xml"/>
  <Override PartName="/ppt/tags/tag1726.xml" ContentType="application/vnd.openxmlformats-officedocument.presentationml.tags+xml"/>
  <Override PartName="/ppt/tags/tag1727.xml" ContentType="application/vnd.openxmlformats-officedocument.presentationml.tags+xml"/>
  <Override PartName="/ppt/tags/tag1728.xml" ContentType="application/vnd.openxmlformats-officedocument.presentationml.tags+xml"/>
  <Override PartName="/ppt/tags/tag1729.xml" ContentType="application/vnd.openxmlformats-officedocument.presentationml.tags+xml"/>
  <Override PartName="/ppt/tags/tag1730.xml" ContentType="application/vnd.openxmlformats-officedocument.presentationml.tags+xml"/>
  <Override PartName="/ppt/tags/tag1731.xml" ContentType="application/vnd.openxmlformats-officedocument.presentationml.tags+xml"/>
  <Override PartName="/ppt/tags/tag1732.xml" ContentType="application/vnd.openxmlformats-officedocument.presentationml.tags+xml"/>
  <Override PartName="/ppt/tags/tag1733.xml" ContentType="application/vnd.openxmlformats-officedocument.presentationml.tags+xml"/>
  <Override PartName="/ppt/tags/tag1734.xml" ContentType="application/vnd.openxmlformats-officedocument.presentationml.tags+xml"/>
  <Override PartName="/ppt/tags/tag1735.xml" ContentType="application/vnd.openxmlformats-officedocument.presentationml.tags+xml"/>
  <Override PartName="/ppt/tags/tag1736.xml" ContentType="application/vnd.openxmlformats-officedocument.presentationml.tags+xml"/>
  <Override PartName="/ppt/tags/tag1737.xml" ContentType="application/vnd.openxmlformats-officedocument.presentationml.tags+xml"/>
  <Override PartName="/ppt/tags/tag1738.xml" ContentType="application/vnd.openxmlformats-officedocument.presentationml.tags+xml"/>
  <Override PartName="/ppt/tags/tag1739.xml" ContentType="application/vnd.openxmlformats-officedocument.presentationml.tags+xml"/>
  <Override PartName="/ppt/tags/tag1740.xml" ContentType="application/vnd.openxmlformats-officedocument.presentationml.tags+xml"/>
  <Override PartName="/ppt/tags/tag1741.xml" ContentType="application/vnd.openxmlformats-officedocument.presentationml.tags+xml"/>
  <Override PartName="/ppt/tags/tag1742.xml" ContentType="application/vnd.openxmlformats-officedocument.presentationml.tags+xml"/>
  <Override PartName="/ppt/tags/tag1743.xml" ContentType="application/vnd.openxmlformats-officedocument.presentationml.tags+xml"/>
  <Override PartName="/ppt/tags/tag1744.xml" ContentType="application/vnd.openxmlformats-officedocument.presentationml.tags+xml"/>
  <Override PartName="/ppt/tags/tag1745.xml" ContentType="application/vnd.openxmlformats-officedocument.presentationml.tags+xml"/>
  <Override PartName="/ppt/tags/tag1746.xml" ContentType="application/vnd.openxmlformats-officedocument.presentationml.tags+xml"/>
  <Override PartName="/ppt/tags/tag1747.xml" ContentType="application/vnd.openxmlformats-officedocument.presentationml.tags+xml"/>
  <Override PartName="/ppt/tags/tag1748.xml" ContentType="application/vnd.openxmlformats-officedocument.presentationml.tags+xml"/>
  <Override PartName="/ppt/tags/tag1749.xml" ContentType="application/vnd.openxmlformats-officedocument.presentationml.tags+xml"/>
  <Override PartName="/ppt/tags/tag1750.xml" ContentType="application/vnd.openxmlformats-officedocument.presentationml.tags+xml"/>
  <Override PartName="/ppt/tags/tag1751.xml" ContentType="application/vnd.openxmlformats-officedocument.presentationml.tags+xml"/>
  <Override PartName="/ppt/tags/tag1752.xml" ContentType="application/vnd.openxmlformats-officedocument.presentationml.tags+xml"/>
  <Override PartName="/ppt/tags/tag1753.xml" ContentType="application/vnd.openxmlformats-officedocument.presentationml.tags+xml"/>
  <Override PartName="/ppt/tags/tag1754.xml" ContentType="application/vnd.openxmlformats-officedocument.presentationml.tags+xml"/>
  <Override PartName="/ppt/tags/tag1755.xml" ContentType="application/vnd.openxmlformats-officedocument.presentationml.tags+xml"/>
  <Override PartName="/ppt/tags/tag1756.xml" ContentType="application/vnd.openxmlformats-officedocument.presentationml.tags+xml"/>
  <Override PartName="/ppt/tags/tag1757.xml" ContentType="application/vnd.openxmlformats-officedocument.presentationml.tags+xml"/>
  <Override PartName="/ppt/tags/tag1758.xml" ContentType="application/vnd.openxmlformats-officedocument.presentationml.tags+xml"/>
  <Override PartName="/ppt/tags/tag1759.xml" ContentType="application/vnd.openxmlformats-officedocument.presentationml.tags+xml"/>
  <Override PartName="/ppt/tags/tag1760.xml" ContentType="application/vnd.openxmlformats-officedocument.presentationml.tags+xml"/>
  <Override PartName="/ppt/tags/tag1761.xml" ContentType="application/vnd.openxmlformats-officedocument.presentationml.tags+xml"/>
  <Override PartName="/ppt/tags/tag1762.xml" ContentType="application/vnd.openxmlformats-officedocument.presentationml.tags+xml"/>
  <Override PartName="/ppt/tags/tag1763.xml" ContentType="application/vnd.openxmlformats-officedocument.presentationml.tags+xml"/>
  <Override PartName="/ppt/tags/tag1764.xml" ContentType="application/vnd.openxmlformats-officedocument.presentationml.tags+xml"/>
  <Override PartName="/ppt/tags/tag1765.xml" ContentType="application/vnd.openxmlformats-officedocument.presentationml.tags+xml"/>
  <Override PartName="/ppt/tags/tag1766.xml" ContentType="application/vnd.openxmlformats-officedocument.presentationml.tags+xml"/>
  <Override PartName="/ppt/tags/tag1767.xml" ContentType="application/vnd.openxmlformats-officedocument.presentationml.tags+xml"/>
  <Override PartName="/ppt/tags/tag1768.xml" ContentType="application/vnd.openxmlformats-officedocument.presentationml.tags+xml"/>
  <Override PartName="/ppt/tags/tag1769.xml" ContentType="application/vnd.openxmlformats-officedocument.presentationml.tags+xml"/>
  <Override PartName="/ppt/tags/tag1770.xml" ContentType="application/vnd.openxmlformats-officedocument.presentationml.tags+xml"/>
  <Override PartName="/ppt/tags/tag1771.xml" ContentType="application/vnd.openxmlformats-officedocument.presentationml.tags+xml"/>
  <Override PartName="/ppt/tags/tag1772.xml" ContentType="application/vnd.openxmlformats-officedocument.presentationml.tags+xml"/>
  <Override PartName="/ppt/tags/tag1773.xml" ContentType="application/vnd.openxmlformats-officedocument.presentationml.tags+xml"/>
  <Override PartName="/ppt/tags/tag1774.xml" ContentType="application/vnd.openxmlformats-officedocument.presentationml.tags+xml"/>
  <Override PartName="/ppt/tags/tag1775.xml" ContentType="application/vnd.openxmlformats-officedocument.presentationml.tags+xml"/>
  <Override PartName="/ppt/tags/tag1776.xml" ContentType="application/vnd.openxmlformats-officedocument.presentationml.tags+xml"/>
  <Override PartName="/ppt/tags/tag1777.xml" ContentType="application/vnd.openxmlformats-officedocument.presentationml.tags+xml"/>
  <Override PartName="/ppt/tags/tag1778.xml" ContentType="application/vnd.openxmlformats-officedocument.presentationml.tags+xml"/>
  <Override PartName="/ppt/tags/tag1779.xml" ContentType="application/vnd.openxmlformats-officedocument.presentationml.tags+xml"/>
  <Override PartName="/ppt/tags/tag1780.xml" ContentType="application/vnd.openxmlformats-officedocument.presentationml.tags+xml"/>
  <Override PartName="/ppt/tags/tag1781.xml" ContentType="application/vnd.openxmlformats-officedocument.presentationml.tags+xml"/>
  <Override PartName="/ppt/tags/tag1782.xml" ContentType="application/vnd.openxmlformats-officedocument.presentationml.tags+xml"/>
  <Override PartName="/ppt/tags/tag1783.xml" ContentType="application/vnd.openxmlformats-officedocument.presentationml.tags+xml"/>
  <Override PartName="/ppt/tags/tag1784.xml" ContentType="application/vnd.openxmlformats-officedocument.presentationml.tags+xml"/>
  <Override PartName="/ppt/tags/tag1785.xml" ContentType="application/vnd.openxmlformats-officedocument.presentationml.tags+xml"/>
  <Override PartName="/ppt/tags/tag1786.xml" ContentType="application/vnd.openxmlformats-officedocument.presentationml.tags+xml"/>
  <Override PartName="/ppt/tags/tag1787.xml" ContentType="application/vnd.openxmlformats-officedocument.presentationml.tags+xml"/>
  <Override PartName="/ppt/tags/tag1788.xml" ContentType="application/vnd.openxmlformats-officedocument.presentationml.tags+xml"/>
  <Override PartName="/ppt/tags/tag1789.xml" ContentType="application/vnd.openxmlformats-officedocument.presentationml.tags+xml"/>
  <Override PartName="/ppt/tags/tag1790.xml" ContentType="application/vnd.openxmlformats-officedocument.presentationml.tags+xml"/>
  <Override PartName="/ppt/tags/tag1791.xml" ContentType="application/vnd.openxmlformats-officedocument.presentationml.tags+xml"/>
  <Override PartName="/ppt/tags/tag1792.xml" ContentType="application/vnd.openxmlformats-officedocument.presentationml.tags+xml"/>
  <Override PartName="/ppt/tags/tag1793.xml" ContentType="application/vnd.openxmlformats-officedocument.presentationml.tags+xml"/>
  <Override PartName="/ppt/tags/tag1794.xml" ContentType="application/vnd.openxmlformats-officedocument.presentationml.tags+xml"/>
  <Override PartName="/ppt/tags/tag1795.xml" ContentType="application/vnd.openxmlformats-officedocument.presentationml.tags+xml"/>
  <Override PartName="/ppt/tags/tag1796.xml" ContentType="application/vnd.openxmlformats-officedocument.presentationml.tags+xml"/>
  <Override PartName="/ppt/tags/tag1797.xml" ContentType="application/vnd.openxmlformats-officedocument.presentationml.tags+xml"/>
  <Override PartName="/ppt/tags/tag1798.xml" ContentType="application/vnd.openxmlformats-officedocument.presentationml.tags+xml"/>
  <Override PartName="/ppt/tags/tag1799.xml" ContentType="application/vnd.openxmlformats-officedocument.presentationml.tags+xml"/>
  <Override PartName="/ppt/tags/tag1800.xml" ContentType="application/vnd.openxmlformats-officedocument.presentationml.tags+xml"/>
  <Override PartName="/ppt/tags/tag1801.xml" ContentType="application/vnd.openxmlformats-officedocument.presentationml.tags+xml"/>
  <Override PartName="/ppt/tags/tag1802.xml" ContentType="application/vnd.openxmlformats-officedocument.presentationml.tags+xml"/>
  <Override PartName="/ppt/tags/tag1803.xml" ContentType="application/vnd.openxmlformats-officedocument.presentationml.tags+xml"/>
  <Override PartName="/ppt/tags/tag1804.xml" ContentType="application/vnd.openxmlformats-officedocument.presentationml.tags+xml"/>
  <Override PartName="/ppt/tags/tag1805.xml" ContentType="application/vnd.openxmlformats-officedocument.presentationml.tags+xml"/>
  <Override PartName="/ppt/tags/tag1806.xml" ContentType="application/vnd.openxmlformats-officedocument.presentationml.tags+xml"/>
  <Override PartName="/ppt/tags/tag1807.xml" ContentType="application/vnd.openxmlformats-officedocument.presentationml.tags+xml"/>
  <Override PartName="/ppt/tags/tag1808.xml" ContentType="application/vnd.openxmlformats-officedocument.presentationml.tags+xml"/>
  <Override PartName="/ppt/tags/tag1809.xml" ContentType="application/vnd.openxmlformats-officedocument.presentationml.tags+xml"/>
  <Override PartName="/ppt/tags/tag1810.xml" ContentType="application/vnd.openxmlformats-officedocument.presentationml.tags+xml"/>
  <Override PartName="/ppt/tags/tag1811.xml" ContentType="application/vnd.openxmlformats-officedocument.presentationml.tags+xml"/>
  <Override PartName="/ppt/tags/tag1812.xml" ContentType="application/vnd.openxmlformats-officedocument.presentationml.tags+xml"/>
  <Override PartName="/ppt/tags/tag1813.xml" ContentType="application/vnd.openxmlformats-officedocument.presentationml.tags+xml"/>
  <Override PartName="/ppt/tags/tag1814.xml" ContentType="application/vnd.openxmlformats-officedocument.presentationml.tags+xml"/>
  <Override PartName="/ppt/tags/tag1815.xml" ContentType="application/vnd.openxmlformats-officedocument.presentationml.tags+xml"/>
  <Override PartName="/ppt/tags/tag1816.xml" ContentType="application/vnd.openxmlformats-officedocument.presentationml.tags+xml"/>
  <Override PartName="/ppt/tags/tag1817.xml" ContentType="application/vnd.openxmlformats-officedocument.presentationml.tags+xml"/>
  <Override PartName="/ppt/tags/tag1818.xml" ContentType="application/vnd.openxmlformats-officedocument.presentationml.tags+xml"/>
  <Override PartName="/ppt/tags/tag1819.xml" ContentType="application/vnd.openxmlformats-officedocument.presentationml.tags+xml"/>
  <Override PartName="/ppt/tags/tag1820.xml" ContentType="application/vnd.openxmlformats-officedocument.presentationml.tags+xml"/>
  <Override PartName="/ppt/tags/tag1821.xml" ContentType="application/vnd.openxmlformats-officedocument.presentationml.tags+xml"/>
  <Override PartName="/ppt/tags/tag1822.xml" ContentType="application/vnd.openxmlformats-officedocument.presentationml.tags+xml"/>
  <Override PartName="/ppt/tags/tag1823.xml" ContentType="application/vnd.openxmlformats-officedocument.presentationml.tags+xml"/>
  <Override PartName="/ppt/tags/tag1824.xml" ContentType="application/vnd.openxmlformats-officedocument.presentationml.tags+xml"/>
  <Override PartName="/ppt/tags/tag1825.xml" ContentType="application/vnd.openxmlformats-officedocument.presentationml.tags+xml"/>
  <Override PartName="/ppt/tags/tag1826.xml" ContentType="application/vnd.openxmlformats-officedocument.presentationml.tags+xml"/>
  <Override PartName="/ppt/tags/tag1827.xml" ContentType="application/vnd.openxmlformats-officedocument.presentationml.tags+xml"/>
  <Override PartName="/ppt/tags/tag1828.xml" ContentType="application/vnd.openxmlformats-officedocument.presentationml.tags+xml"/>
  <Override PartName="/ppt/tags/tag1829.xml" ContentType="application/vnd.openxmlformats-officedocument.presentationml.tags+xml"/>
  <Override PartName="/ppt/tags/tag1830.xml" ContentType="application/vnd.openxmlformats-officedocument.presentationml.tags+xml"/>
  <Override PartName="/ppt/tags/tag1831.xml" ContentType="application/vnd.openxmlformats-officedocument.presentationml.tags+xml"/>
  <Override PartName="/ppt/tags/tag1832.xml" ContentType="application/vnd.openxmlformats-officedocument.presentationml.tags+xml"/>
  <Override PartName="/ppt/tags/tag1833.xml" ContentType="application/vnd.openxmlformats-officedocument.presentationml.tags+xml"/>
  <Override PartName="/ppt/tags/tag1834.xml" ContentType="application/vnd.openxmlformats-officedocument.presentationml.tags+xml"/>
  <Override PartName="/ppt/tags/tag1835.xml" ContentType="application/vnd.openxmlformats-officedocument.presentationml.tags+xml"/>
  <Override PartName="/ppt/tags/tag1836.xml" ContentType="application/vnd.openxmlformats-officedocument.presentationml.tags+xml"/>
  <Override PartName="/ppt/tags/tag1837.xml" ContentType="application/vnd.openxmlformats-officedocument.presentationml.tags+xml"/>
  <Override PartName="/ppt/tags/tag1838.xml" ContentType="application/vnd.openxmlformats-officedocument.presentationml.tags+xml"/>
  <Override PartName="/ppt/tags/tag1839.xml" ContentType="application/vnd.openxmlformats-officedocument.presentationml.tags+xml"/>
  <Override PartName="/ppt/tags/tag1840.xml" ContentType="application/vnd.openxmlformats-officedocument.presentationml.tags+xml"/>
  <Override PartName="/ppt/tags/tag1841.xml" ContentType="application/vnd.openxmlformats-officedocument.presentationml.tags+xml"/>
  <Override PartName="/ppt/tags/tag1842.xml" ContentType="application/vnd.openxmlformats-officedocument.presentationml.tags+xml"/>
  <Override PartName="/ppt/tags/tag1843.xml" ContentType="application/vnd.openxmlformats-officedocument.presentationml.tags+xml"/>
  <Override PartName="/ppt/tags/tag1844.xml" ContentType="application/vnd.openxmlformats-officedocument.presentationml.tags+xml"/>
  <Override PartName="/ppt/tags/tag1845.xml" ContentType="application/vnd.openxmlformats-officedocument.presentationml.tags+xml"/>
  <Override PartName="/ppt/tags/tag1846.xml" ContentType="application/vnd.openxmlformats-officedocument.presentationml.tags+xml"/>
  <Override PartName="/ppt/tags/tag1847.xml" ContentType="application/vnd.openxmlformats-officedocument.presentationml.tags+xml"/>
  <Override PartName="/ppt/tags/tag1848.xml" ContentType="application/vnd.openxmlformats-officedocument.presentationml.tags+xml"/>
  <Override PartName="/ppt/tags/tag1849.xml" ContentType="application/vnd.openxmlformats-officedocument.presentationml.tags+xml"/>
  <Override PartName="/ppt/tags/tag1850.xml" ContentType="application/vnd.openxmlformats-officedocument.presentationml.tags+xml"/>
  <Override PartName="/ppt/tags/tag1851.xml" ContentType="application/vnd.openxmlformats-officedocument.presentationml.tags+xml"/>
  <Override PartName="/ppt/tags/tag1852.xml" ContentType="application/vnd.openxmlformats-officedocument.presentationml.tags+xml"/>
  <Override PartName="/ppt/tags/tag1853.xml" ContentType="application/vnd.openxmlformats-officedocument.presentationml.tags+xml"/>
  <Override PartName="/ppt/tags/tag1854.xml" ContentType="application/vnd.openxmlformats-officedocument.presentationml.tags+xml"/>
  <Override PartName="/ppt/tags/tag1855.xml" ContentType="application/vnd.openxmlformats-officedocument.presentationml.tags+xml"/>
  <Override PartName="/ppt/tags/tag1856.xml" ContentType="application/vnd.openxmlformats-officedocument.presentationml.tags+xml"/>
  <Override PartName="/ppt/tags/tag1857.xml" ContentType="application/vnd.openxmlformats-officedocument.presentationml.tags+xml"/>
  <Override PartName="/ppt/tags/tag1858.xml" ContentType="application/vnd.openxmlformats-officedocument.presentationml.tags+xml"/>
  <Override PartName="/ppt/tags/tag1859.xml" ContentType="application/vnd.openxmlformats-officedocument.presentationml.tags+xml"/>
  <Override PartName="/ppt/tags/tag1860.xml" ContentType="application/vnd.openxmlformats-officedocument.presentationml.tags+xml"/>
  <Override PartName="/ppt/tags/tag1861.xml" ContentType="application/vnd.openxmlformats-officedocument.presentationml.tags+xml"/>
  <Override PartName="/ppt/tags/tag1862.xml" ContentType="application/vnd.openxmlformats-officedocument.presentationml.tags+xml"/>
  <Override PartName="/ppt/tags/tag1863.xml" ContentType="application/vnd.openxmlformats-officedocument.presentationml.tags+xml"/>
  <Override PartName="/ppt/tags/tag1864.xml" ContentType="application/vnd.openxmlformats-officedocument.presentationml.tags+xml"/>
  <Override PartName="/ppt/tags/tag1865.xml" ContentType="application/vnd.openxmlformats-officedocument.presentationml.tags+xml"/>
  <Override PartName="/ppt/tags/tag1866.xml" ContentType="application/vnd.openxmlformats-officedocument.presentationml.tags+xml"/>
  <Override PartName="/ppt/tags/tag1867.xml" ContentType="application/vnd.openxmlformats-officedocument.presentationml.tags+xml"/>
  <Override PartName="/ppt/tags/tag1868.xml" ContentType="application/vnd.openxmlformats-officedocument.presentationml.tags+xml"/>
  <Override PartName="/ppt/tags/tag1869.xml" ContentType="application/vnd.openxmlformats-officedocument.presentationml.tags+xml"/>
  <Override PartName="/ppt/tags/tag1870.xml" ContentType="application/vnd.openxmlformats-officedocument.presentationml.tags+xml"/>
  <Override PartName="/ppt/tags/tag1871.xml" ContentType="application/vnd.openxmlformats-officedocument.presentationml.tags+xml"/>
  <Override PartName="/ppt/tags/tag1872.xml" ContentType="application/vnd.openxmlformats-officedocument.presentationml.tags+xml"/>
  <Override PartName="/ppt/tags/tag1873.xml" ContentType="application/vnd.openxmlformats-officedocument.presentationml.tags+xml"/>
  <Override PartName="/ppt/tags/tag1874.xml" ContentType="application/vnd.openxmlformats-officedocument.presentationml.tags+xml"/>
  <Override PartName="/ppt/tags/tag1875.xml" ContentType="application/vnd.openxmlformats-officedocument.presentationml.tags+xml"/>
  <Override PartName="/ppt/tags/tag1876.xml" ContentType="application/vnd.openxmlformats-officedocument.presentationml.tags+xml"/>
  <Override PartName="/ppt/tags/tag1877.xml" ContentType="application/vnd.openxmlformats-officedocument.presentationml.tags+xml"/>
  <Override PartName="/ppt/tags/tag1878.xml" ContentType="application/vnd.openxmlformats-officedocument.presentationml.tags+xml"/>
  <Override PartName="/ppt/tags/tag1879.xml" ContentType="application/vnd.openxmlformats-officedocument.presentationml.tags+xml"/>
  <Override PartName="/ppt/tags/tag1880.xml" ContentType="application/vnd.openxmlformats-officedocument.presentationml.tags+xml"/>
  <Override PartName="/ppt/tags/tag1881.xml" ContentType="application/vnd.openxmlformats-officedocument.presentationml.tags+xml"/>
  <Override PartName="/ppt/tags/tag1882.xml" ContentType="application/vnd.openxmlformats-officedocument.presentationml.tags+xml"/>
  <Override PartName="/ppt/tags/tag1883.xml" ContentType="application/vnd.openxmlformats-officedocument.presentationml.tags+xml"/>
  <Override PartName="/ppt/tags/tag1884.xml" ContentType="application/vnd.openxmlformats-officedocument.presentationml.tags+xml"/>
  <Override PartName="/ppt/tags/tag1885.xml" ContentType="application/vnd.openxmlformats-officedocument.presentationml.tags+xml"/>
  <Override PartName="/ppt/tags/tag1886.xml" ContentType="application/vnd.openxmlformats-officedocument.presentationml.tags+xml"/>
  <Override PartName="/ppt/tags/tag1887.xml" ContentType="application/vnd.openxmlformats-officedocument.presentationml.tags+xml"/>
  <Override PartName="/ppt/tags/tag1888.xml" ContentType="application/vnd.openxmlformats-officedocument.presentationml.tags+xml"/>
  <Override PartName="/ppt/tags/tag1889.xml" ContentType="application/vnd.openxmlformats-officedocument.presentationml.tags+xml"/>
  <Override PartName="/ppt/tags/tag1890.xml" ContentType="application/vnd.openxmlformats-officedocument.presentationml.tags+xml"/>
  <Override PartName="/ppt/tags/tag1891.xml" ContentType="application/vnd.openxmlformats-officedocument.presentationml.tags+xml"/>
  <Override PartName="/ppt/tags/tag1892.xml" ContentType="application/vnd.openxmlformats-officedocument.presentationml.tags+xml"/>
  <Override PartName="/ppt/tags/tag1893.xml" ContentType="application/vnd.openxmlformats-officedocument.presentationml.tags+xml"/>
  <Override PartName="/ppt/tags/tag1894.xml" ContentType="application/vnd.openxmlformats-officedocument.presentationml.tags+xml"/>
  <Override PartName="/ppt/tags/tag1895.xml" ContentType="application/vnd.openxmlformats-officedocument.presentationml.tags+xml"/>
  <Override PartName="/ppt/tags/tag1896.xml" ContentType="application/vnd.openxmlformats-officedocument.presentationml.tags+xml"/>
  <Override PartName="/ppt/tags/tag1897.xml" ContentType="application/vnd.openxmlformats-officedocument.presentationml.tags+xml"/>
  <Override PartName="/ppt/tags/tag1898.xml" ContentType="application/vnd.openxmlformats-officedocument.presentationml.tags+xml"/>
  <Override PartName="/ppt/tags/tag1899.xml" ContentType="application/vnd.openxmlformats-officedocument.presentationml.tags+xml"/>
  <Override PartName="/ppt/tags/tag1900.xml" ContentType="application/vnd.openxmlformats-officedocument.presentationml.tags+xml"/>
  <Override PartName="/ppt/tags/tag1901.xml" ContentType="application/vnd.openxmlformats-officedocument.presentationml.tags+xml"/>
  <Override PartName="/ppt/tags/tag1902.xml" ContentType="application/vnd.openxmlformats-officedocument.presentationml.tags+xml"/>
  <Override PartName="/ppt/tags/tag1903.xml" ContentType="application/vnd.openxmlformats-officedocument.presentationml.tags+xml"/>
  <Override PartName="/ppt/tags/tag1904.xml" ContentType="application/vnd.openxmlformats-officedocument.presentationml.tags+xml"/>
  <Override PartName="/ppt/tags/tag1905.xml" ContentType="application/vnd.openxmlformats-officedocument.presentationml.tags+xml"/>
  <Override PartName="/ppt/tags/tag1906.xml" ContentType="application/vnd.openxmlformats-officedocument.presentationml.tags+xml"/>
  <Override PartName="/ppt/tags/tag1907.xml" ContentType="application/vnd.openxmlformats-officedocument.presentationml.tags+xml"/>
  <Override PartName="/ppt/tags/tag1908.xml" ContentType="application/vnd.openxmlformats-officedocument.presentationml.tags+xml"/>
  <Override PartName="/ppt/tags/tag1909.xml" ContentType="application/vnd.openxmlformats-officedocument.presentationml.tags+xml"/>
  <Override PartName="/ppt/tags/tag1910.xml" ContentType="application/vnd.openxmlformats-officedocument.presentationml.tags+xml"/>
  <Override PartName="/ppt/tags/tag1911.xml" ContentType="application/vnd.openxmlformats-officedocument.presentationml.tags+xml"/>
  <Override PartName="/ppt/tags/tag1912.xml" ContentType="application/vnd.openxmlformats-officedocument.presentationml.tags+xml"/>
  <Override PartName="/ppt/tags/tag1913.xml" ContentType="application/vnd.openxmlformats-officedocument.presentationml.tags+xml"/>
  <Override PartName="/ppt/tags/tag1914.xml" ContentType="application/vnd.openxmlformats-officedocument.presentationml.tags+xml"/>
  <Override PartName="/ppt/tags/tag1915.xml" ContentType="application/vnd.openxmlformats-officedocument.presentationml.tags+xml"/>
  <Override PartName="/ppt/tags/tag1916.xml" ContentType="application/vnd.openxmlformats-officedocument.presentationml.tags+xml"/>
  <Override PartName="/ppt/tags/tag1917.xml" ContentType="application/vnd.openxmlformats-officedocument.presentationml.tags+xml"/>
  <Override PartName="/ppt/tags/tag1918.xml" ContentType="application/vnd.openxmlformats-officedocument.presentationml.tags+xml"/>
  <Override PartName="/ppt/tags/tag1919.xml" ContentType="application/vnd.openxmlformats-officedocument.presentationml.tags+xml"/>
  <Override PartName="/ppt/tags/tag1920.xml" ContentType="application/vnd.openxmlformats-officedocument.presentationml.tags+xml"/>
  <Override PartName="/ppt/tags/tag1921.xml" ContentType="application/vnd.openxmlformats-officedocument.presentationml.tags+xml"/>
  <Override PartName="/ppt/tags/tag1922.xml" ContentType="application/vnd.openxmlformats-officedocument.presentationml.tags+xml"/>
  <Override PartName="/ppt/tags/tag1923.xml" ContentType="application/vnd.openxmlformats-officedocument.presentationml.tags+xml"/>
  <Override PartName="/ppt/tags/tag1924.xml" ContentType="application/vnd.openxmlformats-officedocument.presentationml.tags+xml"/>
  <Override PartName="/ppt/tags/tag1925.xml" ContentType="application/vnd.openxmlformats-officedocument.presentationml.tags+xml"/>
  <Override PartName="/ppt/tags/tag1926.xml" ContentType="application/vnd.openxmlformats-officedocument.presentationml.tags+xml"/>
  <Override PartName="/ppt/tags/tag1927.xml" ContentType="application/vnd.openxmlformats-officedocument.presentationml.tags+xml"/>
  <Override PartName="/ppt/tags/tag1928.xml" ContentType="application/vnd.openxmlformats-officedocument.presentationml.tags+xml"/>
  <Override PartName="/ppt/tags/tag1929.xml" ContentType="application/vnd.openxmlformats-officedocument.presentationml.tags+xml"/>
  <Override PartName="/ppt/tags/tag1930.xml" ContentType="application/vnd.openxmlformats-officedocument.presentationml.tags+xml"/>
  <Override PartName="/ppt/tags/tag1931.xml" ContentType="application/vnd.openxmlformats-officedocument.presentationml.tags+xml"/>
  <Override PartName="/ppt/tags/tag1932.xml" ContentType="application/vnd.openxmlformats-officedocument.presentationml.tags+xml"/>
  <Override PartName="/ppt/tags/tag1933.xml" ContentType="application/vnd.openxmlformats-officedocument.presentationml.tags+xml"/>
  <Override PartName="/ppt/tags/tag1934.xml" ContentType="application/vnd.openxmlformats-officedocument.presentationml.tags+xml"/>
  <Override PartName="/ppt/tags/tag1935.xml" ContentType="application/vnd.openxmlformats-officedocument.presentationml.tags+xml"/>
  <Override PartName="/ppt/tags/tag1936.xml" ContentType="application/vnd.openxmlformats-officedocument.presentationml.tags+xml"/>
  <Override PartName="/ppt/tags/tag1937.xml" ContentType="application/vnd.openxmlformats-officedocument.presentationml.tags+xml"/>
  <Override PartName="/ppt/tags/tag1938.xml" ContentType="application/vnd.openxmlformats-officedocument.presentationml.tags+xml"/>
  <Override PartName="/ppt/tags/tag1939.xml" ContentType="application/vnd.openxmlformats-officedocument.presentationml.tags+xml"/>
  <Override PartName="/ppt/tags/tag1940.xml" ContentType="application/vnd.openxmlformats-officedocument.presentationml.tags+xml"/>
  <Override PartName="/ppt/tags/tag1941.xml" ContentType="application/vnd.openxmlformats-officedocument.presentationml.tags+xml"/>
  <Override PartName="/ppt/tags/tag1942.xml" ContentType="application/vnd.openxmlformats-officedocument.presentationml.tags+xml"/>
  <Override PartName="/ppt/tags/tag1943.xml" ContentType="application/vnd.openxmlformats-officedocument.presentationml.tags+xml"/>
  <Override PartName="/ppt/tags/tag1944.xml" ContentType="application/vnd.openxmlformats-officedocument.presentationml.tags+xml"/>
  <Override PartName="/ppt/tags/tag1945.xml" ContentType="application/vnd.openxmlformats-officedocument.presentationml.tags+xml"/>
  <Override PartName="/ppt/tags/tag1946.xml" ContentType="application/vnd.openxmlformats-officedocument.presentationml.tags+xml"/>
  <Override PartName="/ppt/tags/tag1947.xml" ContentType="application/vnd.openxmlformats-officedocument.presentationml.tags+xml"/>
  <Override PartName="/ppt/tags/tag1948.xml" ContentType="application/vnd.openxmlformats-officedocument.presentationml.tags+xml"/>
  <Override PartName="/ppt/tags/tag1949.xml" ContentType="application/vnd.openxmlformats-officedocument.presentationml.tags+xml"/>
  <Override PartName="/ppt/tags/tag1950.xml" ContentType="application/vnd.openxmlformats-officedocument.presentationml.tags+xml"/>
  <Override PartName="/ppt/tags/tag1951.xml" ContentType="application/vnd.openxmlformats-officedocument.presentationml.tags+xml"/>
  <Override PartName="/ppt/tags/tag1952.xml" ContentType="application/vnd.openxmlformats-officedocument.presentationml.tags+xml"/>
  <Override PartName="/ppt/tags/tag1953.xml" ContentType="application/vnd.openxmlformats-officedocument.presentationml.tags+xml"/>
  <Override PartName="/ppt/tags/tag1954.xml" ContentType="application/vnd.openxmlformats-officedocument.presentationml.tags+xml"/>
  <Override PartName="/ppt/tags/tag1955.xml" ContentType="application/vnd.openxmlformats-officedocument.presentationml.tags+xml"/>
  <Override PartName="/ppt/tags/tag1956.xml" ContentType="application/vnd.openxmlformats-officedocument.presentationml.tags+xml"/>
  <Override PartName="/ppt/tags/tag1957.xml" ContentType="application/vnd.openxmlformats-officedocument.presentationml.tags+xml"/>
  <Override PartName="/ppt/tags/tag1958.xml" ContentType="application/vnd.openxmlformats-officedocument.presentationml.tags+xml"/>
  <Override PartName="/ppt/tags/tag1959.xml" ContentType="application/vnd.openxmlformats-officedocument.presentationml.tags+xml"/>
  <Override PartName="/ppt/tags/tag1960.xml" ContentType="application/vnd.openxmlformats-officedocument.presentationml.tags+xml"/>
  <Override PartName="/ppt/tags/tag1961.xml" ContentType="application/vnd.openxmlformats-officedocument.presentationml.tags+xml"/>
  <Override PartName="/ppt/tags/tag1962.xml" ContentType="application/vnd.openxmlformats-officedocument.presentationml.tags+xml"/>
  <Override PartName="/ppt/tags/tag1963.xml" ContentType="application/vnd.openxmlformats-officedocument.presentationml.tags+xml"/>
  <Override PartName="/ppt/tags/tag1964.xml" ContentType="application/vnd.openxmlformats-officedocument.presentationml.tags+xml"/>
  <Override PartName="/ppt/tags/tag1965.xml" ContentType="application/vnd.openxmlformats-officedocument.presentationml.tags+xml"/>
  <Override PartName="/ppt/tags/tag1966.xml" ContentType="application/vnd.openxmlformats-officedocument.presentationml.tags+xml"/>
  <Override PartName="/ppt/tags/tag1967.xml" ContentType="application/vnd.openxmlformats-officedocument.presentationml.tags+xml"/>
  <Override PartName="/ppt/tags/tag1968.xml" ContentType="application/vnd.openxmlformats-officedocument.presentationml.tags+xml"/>
  <Override PartName="/ppt/tags/tag1969.xml" ContentType="application/vnd.openxmlformats-officedocument.presentationml.tags+xml"/>
  <Override PartName="/ppt/tags/tag1970.xml" ContentType="application/vnd.openxmlformats-officedocument.presentationml.tags+xml"/>
  <Override PartName="/ppt/tags/tag1971.xml" ContentType="application/vnd.openxmlformats-officedocument.presentationml.tags+xml"/>
  <Override PartName="/ppt/tags/tag1972.xml" ContentType="application/vnd.openxmlformats-officedocument.presentationml.tags+xml"/>
  <Override PartName="/ppt/tags/tag1973.xml" ContentType="application/vnd.openxmlformats-officedocument.presentationml.tags+xml"/>
  <Override PartName="/ppt/tags/tag1974.xml" ContentType="application/vnd.openxmlformats-officedocument.presentationml.tags+xml"/>
  <Override PartName="/ppt/tags/tag1975.xml" ContentType="application/vnd.openxmlformats-officedocument.presentationml.tags+xml"/>
  <Override PartName="/ppt/tags/tag1976.xml" ContentType="application/vnd.openxmlformats-officedocument.presentationml.tags+xml"/>
  <Override PartName="/ppt/tags/tag1977.xml" ContentType="application/vnd.openxmlformats-officedocument.presentationml.tags+xml"/>
  <Override PartName="/ppt/tags/tag1978.xml" ContentType="application/vnd.openxmlformats-officedocument.presentationml.tags+xml"/>
  <Override PartName="/ppt/tags/tag1979.xml" ContentType="application/vnd.openxmlformats-officedocument.presentationml.tags+xml"/>
  <Override PartName="/ppt/tags/tag1980.xml" ContentType="application/vnd.openxmlformats-officedocument.presentationml.tags+xml"/>
  <Override PartName="/ppt/tags/tag1981.xml" ContentType="application/vnd.openxmlformats-officedocument.presentationml.tags+xml"/>
  <Override PartName="/ppt/tags/tag1982.xml" ContentType="application/vnd.openxmlformats-officedocument.presentationml.tags+xml"/>
  <Override PartName="/ppt/tags/tag1983.xml" ContentType="application/vnd.openxmlformats-officedocument.presentationml.tags+xml"/>
  <Override PartName="/ppt/tags/tag1984.xml" ContentType="application/vnd.openxmlformats-officedocument.presentationml.tags+xml"/>
  <Override PartName="/ppt/tags/tag1985.xml" ContentType="application/vnd.openxmlformats-officedocument.presentationml.tags+xml"/>
  <Override PartName="/ppt/tags/tag1986.xml" ContentType="application/vnd.openxmlformats-officedocument.presentationml.tags+xml"/>
  <Override PartName="/ppt/tags/tag1987.xml" ContentType="application/vnd.openxmlformats-officedocument.presentationml.tags+xml"/>
  <Override PartName="/ppt/tags/tag1988.xml" ContentType="application/vnd.openxmlformats-officedocument.presentationml.tags+xml"/>
  <Override PartName="/ppt/tags/tag1989.xml" ContentType="application/vnd.openxmlformats-officedocument.presentationml.tags+xml"/>
  <Override PartName="/ppt/tags/tag1990.xml" ContentType="application/vnd.openxmlformats-officedocument.presentationml.tags+xml"/>
  <Override PartName="/ppt/tags/tag1991.xml" ContentType="application/vnd.openxmlformats-officedocument.presentationml.tags+xml"/>
  <Override PartName="/ppt/tags/tag1992.xml" ContentType="application/vnd.openxmlformats-officedocument.presentationml.tags+xml"/>
  <Override PartName="/ppt/tags/tag1993.xml" ContentType="application/vnd.openxmlformats-officedocument.presentationml.tags+xml"/>
  <Override PartName="/ppt/tags/tag1994.xml" ContentType="application/vnd.openxmlformats-officedocument.presentationml.tags+xml"/>
  <Override PartName="/ppt/tags/tag1995.xml" ContentType="application/vnd.openxmlformats-officedocument.presentationml.tags+xml"/>
  <Override PartName="/ppt/tags/tag1996.xml" ContentType="application/vnd.openxmlformats-officedocument.presentationml.tags+xml"/>
  <Override PartName="/ppt/tags/tag1997.xml" ContentType="application/vnd.openxmlformats-officedocument.presentationml.tags+xml"/>
  <Override PartName="/ppt/tags/tag1998.xml" ContentType="application/vnd.openxmlformats-officedocument.presentationml.tags+xml"/>
  <Override PartName="/ppt/tags/tag1999.xml" ContentType="application/vnd.openxmlformats-officedocument.presentationml.tags+xml"/>
  <Override PartName="/ppt/tags/tag2000.xml" ContentType="application/vnd.openxmlformats-officedocument.presentationml.tags+xml"/>
  <Override PartName="/ppt/tags/tag2001.xml" ContentType="application/vnd.openxmlformats-officedocument.presentationml.tags+xml"/>
  <Override PartName="/ppt/tags/tag2002.xml" ContentType="application/vnd.openxmlformats-officedocument.presentationml.tags+xml"/>
  <Override PartName="/ppt/tags/tag2003.xml" ContentType="application/vnd.openxmlformats-officedocument.presentationml.tags+xml"/>
  <Override PartName="/ppt/tags/tag2004.xml" ContentType="application/vnd.openxmlformats-officedocument.presentationml.tags+xml"/>
  <Override PartName="/ppt/tags/tag2005.xml" ContentType="application/vnd.openxmlformats-officedocument.presentationml.tags+xml"/>
  <Override PartName="/ppt/tags/tag2006.xml" ContentType="application/vnd.openxmlformats-officedocument.presentationml.tags+xml"/>
  <Override PartName="/ppt/tags/tag2007.xml" ContentType="application/vnd.openxmlformats-officedocument.presentationml.tags+xml"/>
  <Override PartName="/ppt/tags/tag2008.xml" ContentType="application/vnd.openxmlformats-officedocument.presentationml.tags+xml"/>
  <Override PartName="/ppt/tags/tag2009.xml" ContentType="application/vnd.openxmlformats-officedocument.presentationml.tags+xml"/>
  <Override PartName="/ppt/tags/tag2010.xml" ContentType="application/vnd.openxmlformats-officedocument.presentationml.tags+xml"/>
  <Override PartName="/ppt/tags/tag2011.xml" ContentType="application/vnd.openxmlformats-officedocument.presentationml.tags+xml"/>
  <Override PartName="/ppt/tags/tag2012.xml" ContentType="application/vnd.openxmlformats-officedocument.presentationml.tags+xml"/>
  <Override PartName="/ppt/tags/tag2013.xml" ContentType="application/vnd.openxmlformats-officedocument.presentationml.tags+xml"/>
  <Override PartName="/ppt/tags/tag2014.xml" ContentType="application/vnd.openxmlformats-officedocument.presentationml.tags+xml"/>
  <Override PartName="/ppt/tags/tag2015.xml" ContentType="application/vnd.openxmlformats-officedocument.presentationml.tags+xml"/>
  <Override PartName="/ppt/tags/tag2016.xml" ContentType="application/vnd.openxmlformats-officedocument.presentationml.tags+xml"/>
  <Override PartName="/ppt/tags/tag2017.xml" ContentType="application/vnd.openxmlformats-officedocument.presentationml.tags+xml"/>
  <Override PartName="/ppt/tags/tag2018.xml" ContentType="application/vnd.openxmlformats-officedocument.presentationml.tags+xml"/>
  <Override PartName="/ppt/tags/tag2019.xml" ContentType="application/vnd.openxmlformats-officedocument.presentationml.tags+xml"/>
  <Override PartName="/ppt/tags/tag2020.xml" ContentType="application/vnd.openxmlformats-officedocument.presentationml.tags+xml"/>
  <Override PartName="/ppt/tags/tag2021.xml" ContentType="application/vnd.openxmlformats-officedocument.presentationml.tags+xml"/>
  <Override PartName="/ppt/tags/tag2022.xml" ContentType="application/vnd.openxmlformats-officedocument.presentationml.tags+xml"/>
  <Override PartName="/ppt/tags/tag2023.xml" ContentType="application/vnd.openxmlformats-officedocument.presentationml.tags+xml"/>
  <Override PartName="/ppt/tags/tag2024.xml" ContentType="application/vnd.openxmlformats-officedocument.presentationml.tags+xml"/>
  <Override PartName="/ppt/tags/tag2025.xml" ContentType="application/vnd.openxmlformats-officedocument.presentationml.tags+xml"/>
  <Override PartName="/ppt/tags/tag2026.xml" ContentType="application/vnd.openxmlformats-officedocument.presentationml.tags+xml"/>
  <Override PartName="/ppt/tags/tag2027.xml" ContentType="application/vnd.openxmlformats-officedocument.presentationml.tags+xml"/>
  <Override PartName="/ppt/tags/tag2028.xml" ContentType="application/vnd.openxmlformats-officedocument.presentationml.tags+xml"/>
  <Override PartName="/ppt/tags/tag2029.xml" ContentType="application/vnd.openxmlformats-officedocument.presentationml.tags+xml"/>
  <Override PartName="/ppt/tags/tag2030.xml" ContentType="application/vnd.openxmlformats-officedocument.presentationml.tags+xml"/>
  <Override PartName="/ppt/tags/tag2031.xml" ContentType="application/vnd.openxmlformats-officedocument.presentationml.tags+xml"/>
  <Override PartName="/ppt/tags/tag2032.xml" ContentType="application/vnd.openxmlformats-officedocument.presentationml.tags+xml"/>
  <Override PartName="/ppt/tags/tag2033.xml" ContentType="application/vnd.openxmlformats-officedocument.presentationml.tags+xml"/>
  <Override PartName="/ppt/tags/tag2034.xml" ContentType="application/vnd.openxmlformats-officedocument.presentationml.tags+xml"/>
  <Override PartName="/ppt/tags/tag2035.xml" ContentType="application/vnd.openxmlformats-officedocument.presentationml.tags+xml"/>
  <Override PartName="/ppt/tags/tag2036.xml" ContentType="application/vnd.openxmlformats-officedocument.presentationml.tags+xml"/>
  <Override PartName="/ppt/tags/tag2037.xml" ContentType="application/vnd.openxmlformats-officedocument.presentationml.tags+xml"/>
  <Override PartName="/ppt/tags/tag2038.xml" ContentType="application/vnd.openxmlformats-officedocument.presentationml.tags+xml"/>
  <Override PartName="/ppt/tags/tag2039.xml" ContentType="application/vnd.openxmlformats-officedocument.presentationml.tags+xml"/>
  <Override PartName="/ppt/tags/tag2040.xml" ContentType="application/vnd.openxmlformats-officedocument.presentationml.tags+xml"/>
  <Override PartName="/ppt/tags/tag2041.xml" ContentType="application/vnd.openxmlformats-officedocument.presentationml.tags+xml"/>
  <Override PartName="/ppt/tags/tag2042.xml" ContentType="application/vnd.openxmlformats-officedocument.presentationml.tags+xml"/>
  <Override PartName="/ppt/tags/tag2043.xml" ContentType="application/vnd.openxmlformats-officedocument.presentationml.tags+xml"/>
  <Override PartName="/ppt/tags/tag2044.xml" ContentType="application/vnd.openxmlformats-officedocument.presentationml.tags+xml"/>
  <Override PartName="/ppt/tags/tag2045.xml" ContentType="application/vnd.openxmlformats-officedocument.presentationml.tags+xml"/>
  <Override PartName="/ppt/tags/tag2046.xml" ContentType="application/vnd.openxmlformats-officedocument.presentationml.tags+xml"/>
  <Override PartName="/ppt/tags/tag2047.xml" ContentType="application/vnd.openxmlformats-officedocument.presentationml.tags+xml"/>
  <Override PartName="/ppt/tags/tag2048.xml" ContentType="application/vnd.openxmlformats-officedocument.presentationml.tags+xml"/>
  <Override PartName="/ppt/tags/tag2049.xml" ContentType="application/vnd.openxmlformats-officedocument.presentationml.tags+xml"/>
  <Override PartName="/ppt/tags/tag2050.xml" ContentType="application/vnd.openxmlformats-officedocument.presentationml.tags+xml"/>
  <Override PartName="/ppt/tags/tag2051.xml" ContentType="application/vnd.openxmlformats-officedocument.presentationml.tags+xml"/>
  <Override PartName="/ppt/tags/tag2052.xml" ContentType="application/vnd.openxmlformats-officedocument.presentationml.tags+xml"/>
  <Override PartName="/ppt/tags/tag2053.xml" ContentType="application/vnd.openxmlformats-officedocument.presentationml.tags+xml"/>
  <Override PartName="/ppt/tags/tag2054.xml" ContentType="application/vnd.openxmlformats-officedocument.presentationml.tags+xml"/>
  <Override PartName="/ppt/tags/tag2055.xml" ContentType="application/vnd.openxmlformats-officedocument.presentationml.tags+xml"/>
  <Override PartName="/ppt/tags/tag2056.xml" ContentType="application/vnd.openxmlformats-officedocument.presentationml.tags+xml"/>
  <Override PartName="/ppt/tags/tag2057.xml" ContentType="application/vnd.openxmlformats-officedocument.presentationml.tags+xml"/>
  <Override PartName="/ppt/tags/tag2058.xml" ContentType="application/vnd.openxmlformats-officedocument.presentationml.tags+xml"/>
  <Override PartName="/ppt/tags/tag2059.xml" ContentType="application/vnd.openxmlformats-officedocument.presentationml.tags+xml"/>
  <Override PartName="/ppt/tags/tag2060.xml" ContentType="application/vnd.openxmlformats-officedocument.presentationml.tags+xml"/>
  <Override PartName="/ppt/tags/tag2061.xml" ContentType="application/vnd.openxmlformats-officedocument.presentationml.tags+xml"/>
  <Override PartName="/ppt/tags/tag2062.xml" ContentType="application/vnd.openxmlformats-officedocument.presentationml.tags+xml"/>
  <Override PartName="/ppt/tags/tag2063.xml" ContentType="application/vnd.openxmlformats-officedocument.presentationml.tags+xml"/>
  <Override PartName="/ppt/tags/tag2064.xml" ContentType="application/vnd.openxmlformats-officedocument.presentationml.tags+xml"/>
  <Override PartName="/ppt/tags/tag2065.xml" ContentType="application/vnd.openxmlformats-officedocument.presentationml.tags+xml"/>
  <Override PartName="/ppt/tags/tag2066.xml" ContentType="application/vnd.openxmlformats-officedocument.presentationml.tags+xml"/>
  <Override PartName="/ppt/tags/tag2067.xml" ContentType="application/vnd.openxmlformats-officedocument.presentationml.tags+xml"/>
  <Override PartName="/ppt/tags/tag2068.xml" ContentType="application/vnd.openxmlformats-officedocument.presentationml.tags+xml"/>
  <Override PartName="/ppt/tags/tag2069.xml" ContentType="application/vnd.openxmlformats-officedocument.presentationml.tags+xml"/>
  <Override PartName="/ppt/tags/tag2070.xml" ContentType="application/vnd.openxmlformats-officedocument.presentationml.tags+xml"/>
  <Override PartName="/ppt/tags/tag2071.xml" ContentType="application/vnd.openxmlformats-officedocument.presentationml.tags+xml"/>
  <Override PartName="/ppt/tags/tag2072.xml" ContentType="application/vnd.openxmlformats-officedocument.presentationml.tags+xml"/>
  <Override PartName="/ppt/tags/tag2073.xml" ContentType="application/vnd.openxmlformats-officedocument.presentationml.tags+xml"/>
  <Override PartName="/ppt/tags/tag2074.xml" ContentType="application/vnd.openxmlformats-officedocument.presentationml.tags+xml"/>
  <Override PartName="/ppt/tags/tag2075.xml" ContentType="application/vnd.openxmlformats-officedocument.presentationml.tags+xml"/>
  <Override PartName="/ppt/tags/tag2076.xml" ContentType="application/vnd.openxmlformats-officedocument.presentationml.tags+xml"/>
  <Override PartName="/ppt/tags/tag2077.xml" ContentType="application/vnd.openxmlformats-officedocument.presentationml.tags+xml"/>
  <Override PartName="/ppt/tags/tag2078.xml" ContentType="application/vnd.openxmlformats-officedocument.presentationml.tags+xml"/>
  <Override PartName="/ppt/tags/tag2079.xml" ContentType="application/vnd.openxmlformats-officedocument.presentationml.tags+xml"/>
  <Override PartName="/ppt/tags/tag2080.xml" ContentType="application/vnd.openxmlformats-officedocument.presentationml.tags+xml"/>
  <Override PartName="/ppt/tags/tag2081.xml" ContentType="application/vnd.openxmlformats-officedocument.presentationml.tags+xml"/>
  <Override PartName="/ppt/tags/tag2082.xml" ContentType="application/vnd.openxmlformats-officedocument.presentationml.tags+xml"/>
  <Override PartName="/ppt/tags/tag2083.xml" ContentType="application/vnd.openxmlformats-officedocument.presentationml.tags+xml"/>
  <Override PartName="/ppt/tags/tag2084.xml" ContentType="application/vnd.openxmlformats-officedocument.presentationml.tags+xml"/>
  <Override PartName="/ppt/tags/tag2085.xml" ContentType="application/vnd.openxmlformats-officedocument.presentationml.tags+xml"/>
  <Override PartName="/ppt/tags/tag2086.xml" ContentType="application/vnd.openxmlformats-officedocument.presentationml.tags+xml"/>
  <Override PartName="/ppt/tags/tag2087.xml" ContentType="application/vnd.openxmlformats-officedocument.presentationml.tags+xml"/>
  <Override PartName="/ppt/tags/tag2088.xml" ContentType="application/vnd.openxmlformats-officedocument.presentationml.tags+xml"/>
  <Override PartName="/ppt/tags/tag2089.xml" ContentType="application/vnd.openxmlformats-officedocument.presentationml.tags+xml"/>
  <Override PartName="/ppt/tags/tag2090.xml" ContentType="application/vnd.openxmlformats-officedocument.presentationml.tags+xml"/>
  <Override PartName="/ppt/tags/tag2091.xml" ContentType="application/vnd.openxmlformats-officedocument.presentationml.tags+xml"/>
  <Override PartName="/ppt/tags/tag2092.xml" ContentType="application/vnd.openxmlformats-officedocument.presentationml.tags+xml"/>
  <Override PartName="/ppt/tags/tag2093.xml" ContentType="application/vnd.openxmlformats-officedocument.presentationml.tags+xml"/>
  <Override PartName="/ppt/tags/tag2094.xml" ContentType="application/vnd.openxmlformats-officedocument.presentationml.tags+xml"/>
  <Override PartName="/ppt/tags/tag2095.xml" ContentType="application/vnd.openxmlformats-officedocument.presentationml.tags+xml"/>
  <Override PartName="/ppt/tags/tag2096.xml" ContentType="application/vnd.openxmlformats-officedocument.presentationml.tags+xml"/>
  <Override PartName="/ppt/tags/tag2097.xml" ContentType="application/vnd.openxmlformats-officedocument.presentationml.tags+xml"/>
  <Override PartName="/ppt/tags/tag2098.xml" ContentType="application/vnd.openxmlformats-officedocument.presentationml.tags+xml"/>
  <Override PartName="/ppt/tags/tag2099.xml" ContentType="application/vnd.openxmlformats-officedocument.presentationml.tags+xml"/>
  <Override PartName="/ppt/tags/tag2100.xml" ContentType="application/vnd.openxmlformats-officedocument.presentationml.tags+xml"/>
  <Override PartName="/ppt/tags/tag2101.xml" ContentType="application/vnd.openxmlformats-officedocument.presentationml.tags+xml"/>
  <Override PartName="/ppt/tags/tag2102.xml" ContentType="application/vnd.openxmlformats-officedocument.presentationml.tags+xml"/>
  <Override PartName="/ppt/tags/tag2103.xml" ContentType="application/vnd.openxmlformats-officedocument.presentationml.tags+xml"/>
  <Override PartName="/ppt/tags/tag2104.xml" ContentType="application/vnd.openxmlformats-officedocument.presentationml.tags+xml"/>
  <Override PartName="/ppt/tags/tag2105.xml" ContentType="application/vnd.openxmlformats-officedocument.presentationml.tags+xml"/>
  <Override PartName="/ppt/tags/tag2106.xml" ContentType="application/vnd.openxmlformats-officedocument.presentationml.tags+xml"/>
  <Override PartName="/ppt/tags/tag2107.xml" ContentType="application/vnd.openxmlformats-officedocument.presentationml.tags+xml"/>
  <Override PartName="/ppt/tags/tag2108.xml" ContentType="application/vnd.openxmlformats-officedocument.presentationml.tags+xml"/>
  <Override PartName="/ppt/tags/tag2109.xml" ContentType="application/vnd.openxmlformats-officedocument.presentationml.tags+xml"/>
  <Override PartName="/ppt/tags/tag2110.xml" ContentType="application/vnd.openxmlformats-officedocument.presentationml.tags+xml"/>
  <Override PartName="/ppt/tags/tag2111.xml" ContentType="application/vnd.openxmlformats-officedocument.presentationml.tags+xml"/>
  <Override PartName="/ppt/tags/tag2112.xml" ContentType="application/vnd.openxmlformats-officedocument.presentationml.tags+xml"/>
  <Override PartName="/ppt/tags/tag2113.xml" ContentType="application/vnd.openxmlformats-officedocument.presentationml.tags+xml"/>
  <Override PartName="/ppt/tags/tag2114.xml" ContentType="application/vnd.openxmlformats-officedocument.presentationml.tags+xml"/>
  <Override PartName="/ppt/tags/tag2115.xml" ContentType="application/vnd.openxmlformats-officedocument.presentationml.tags+xml"/>
  <Override PartName="/ppt/tags/tag2116.xml" ContentType="application/vnd.openxmlformats-officedocument.presentationml.tags+xml"/>
  <Override PartName="/ppt/tags/tag2117.xml" ContentType="application/vnd.openxmlformats-officedocument.presentationml.tags+xml"/>
  <Override PartName="/ppt/tags/tag2118.xml" ContentType="application/vnd.openxmlformats-officedocument.presentationml.tags+xml"/>
  <Override PartName="/ppt/tags/tag2119.xml" ContentType="application/vnd.openxmlformats-officedocument.presentationml.tags+xml"/>
  <Override PartName="/ppt/tags/tag2120.xml" ContentType="application/vnd.openxmlformats-officedocument.presentationml.tags+xml"/>
  <Override PartName="/ppt/tags/tag2121.xml" ContentType="application/vnd.openxmlformats-officedocument.presentationml.tags+xml"/>
  <Override PartName="/ppt/tags/tag2122.xml" ContentType="application/vnd.openxmlformats-officedocument.presentationml.tags+xml"/>
  <Override PartName="/ppt/tags/tag2123.xml" ContentType="application/vnd.openxmlformats-officedocument.presentationml.tags+xml"/>
  <Override PartName="/ppt/tags/tag2124.xml" ContentType="application/vnd.openxmlformats-officedocument.presentationml.tags+xml"/>
  <Override PartName="/ppt/tags/tag2125.xml" ContentType="application/vnd.openxmlformats-officedocument.presentationml.tags+xml"/>
  <Override PartName="/ppt/tags/tag2126.xml" ContentType="application/vnd.openxmlformats-officedocument.presentationml.tags+xml"/>
  <Override PartName="/ppt/tags/tag2127.xml" ContentType="application/vnd.openxmlformats-officedocument.presentationml.tags+xml"/>
  <Override PartName="/ppt/tags/tag2128.xml" ContentType="application/vnd.openxmlformats-officedocument.presentationml.tags+xml"/>
  <Override PartName="/ppt/tags/tag2129.xml" ContentType="application/vnd.openxmlformats-officedocument.presentationml.tags+xml"/>
  <Override PartName="/ppt/tags/tag2130.xml" ContentType="application/vnd.openxmlformats-officedocument.presentationml.tags+xml"/>
  <Override PartName="/ppt/tags/tag2131.xml" ContentType="application/vnd.openxmlformats-officedocument.presentationml.tags+xml"/>
  <Override PartName="/ppt/tags/tag2132.xml" ContentType="application/vnd.openxmlformats-officedocument.presentationml.tags+xml"/>
  <Override PartName="/ppt/tags/tag2133.xml" ContentType="application/vnd.openxmlformats-officedocument.presentationml.tags+xml"/>
  <Override PartName="/ppt/tags/tag2134.xml" ContentType="application/vnd.openxmlformats-officedocument.presentationml.tags+xml"/>
  <Override PartName="/ppt/tags/tag2135.xml" ContentType="application/vnd.openxmlformats-officedocument.presentationml.tags+xml"/>
  <Override PartName="/ppt/tags/tag2136.xml" ContentType="application/vnd.openxmlformats-officedocument.presentationml.tags+xml"/>
  <Override PartName="/ppt/tags/tag2137.xml" ContentType="application/vnd.openxmlformats-officedocument.presentationml.tags+xml"/>
  <Override PartName="/ppt/tags/tag2138.xml" ContentType="application/vnd.openxmlformats-officedocument.presentationml.tags+xml"/>
  <Override PartName="/ppt/tags/tag2139.xml" ContentType="application/vnd.openxmlformats-officedocument.presentationml.tags+xml"/>
  <Override PartName="/ppt/tags/tag2140.xml" ContentType="application/vnd.openxmlformats-officedocument.presentationml.tags+xml"/>
  <Override PartName="/ppt/tags/tag2141.xml" ContentType="application/vnd.openxmlformats-officedocument.presentationml.tags+xml"/>
  <Override PartName="/ppt/tags/tag2142.xml" ContentType="application/vnd.openxmlformats-officedocument.presentationml.tags+xml"/>
  <Override PartName="/ppt/tags/tag2143.xml" ContentType="application/vnd.openxmlformats-officedocument.presentationml.tags+xml"/>
  <Override PartName="/ppt/tags/tag2144.xml" ContentType="application/vnd.openxmlformats-officedocument.presentationml.tags+xml"/>
  <Override PartName="/ppt/tags/tag2145.xml" ContentType="application/vnd.openxmlformats-officedocument.presentationml.tags+xml"/>
  <Override PartName="/ppt/tags/tag2146.xml" ContentType="application/vnd.openxmlformats-officedocument.presentationml.tags+xml"/>
  <Override PartName="/ppt/tags/tag2147.xml" ContentType="application/vnd.openxmlformats-officedocument.presentationml.tags+xml"/>
  <Override PartName="/ppt/tags/tag2148.xml" ContentType="application/vnd.openxmlformats-officedocument.presentationml.tags+xml"/>
  <Override PartName="/ppt/tags/tag2149.xml" ContentType="application/vnd.openxmlformats-officedocument.presentationml.tags+xml"/>
  <Override PartName="/ppt/tags/tag2150.xml" ContentType="application/vnd.openxmlformats-officedocument.presentationml.tags+xml"/>
  <Override PartName="/ppt/tags/tag2151.xml" ContentType="application/vnd.openxmlformats-officedocument.presentationml.tags+xml"/>
  <Override PartName="/ppt/tags/tag2152.xml" ContentType="application/vnd.openxmlformats-officedocument.presentationml.tags+xml"/>
  <Override PartName="/ppt/tags/tag2153.xml" ContentType="application/vnd.openxmlformats-officedocument.presentationml.tags+xml"/>
  <Override PartName="/ppt/tags/tag2154.xml" ContentType="application/vnd.openxmlformats-officedocument.presentationml.tags+xml"/>
  <Override PartName="/ppt/tags/tag2155.xml" ContentType="application/vnd.openxmlformats-officedocument.presentationml.tags+xml"/>
  <Override PartName="/ppt/tags/tag2156.xml" ContentType="application/vnd.openxmlformats-officedocument.presentationml.tags+xml"/>
  <Override PartName="/ppt/tags/tag2157.xml" ContentType="application/vnd.openxmlformats-officedocument.presentationml.tags+xml"/>
  <Override PartName="/ppt/tags/tag2158.xml" ContentType="application/vnd.openxmlformats-officedocument.presentationml.tags+xml"/>
  <Override PartName="/ppt/tags/tag2159.xml" ContentType="application/vnd.openxmlformats-officedocument.presentationml.tags+xml"/>
  <Override PartName="/ppt/tags/tag2160.xml" ContentType="application/vnd.openxmlformats-officedocument.presentationml.tags+xml"/>
  <Override PartName="/ppt/tags/tag2161.xml" ContentType="application/vnd.openxmlformats-officedocument.presentationml.tags+xml"/>
  <Override PartName="/ppt/tags/tag2162.xml" ContentType="application/vnd.openxmlformats-officedocument.presentationml.tags+xml"/>
  <Override PartName="/ppt/tags/tag2163.xml" ContentType="application/vnd.openxmlformats-officedocument.presentationml.tags+xml"/>
  <Override PartName="/ppt/tags/tag2164.xml" ContentType="application/vnd.openxmlformats-officedocument.presentationml.tags+xml"/>
  <Override PartName="/ppt/tags/tag2165.xml" ContentType="application/vnd.openxmlformats-officedocument.presentationml.tags+xml"/>
  <Override PartName="/ppt/tags/tag2166.xml" ContentType="application/vnd.openxmlformats-officedocument.presentationml.tags+xml"/>
  <Override PartName="/ppt/tags/tag2167.xml" ContentType="application/vnd.openxmlformats-officedocument.presentationml.tags+xml"/>
  <Override PartName="/ppt/tags/tag2168.xml" ContentType="application/vnd.openxmlformats-officedocument.presentationml.tags+xml"/>
  <Override PartName="/ppt/tags/tag2169.xml" ContentType="application/vnd.openxmlformats-officedocument.presentationml.tags+xml"/>
  <Override PartName="/ppt/tags/tag2170.xml" ContentType="application/vnd.openxmlformats-officedocument.presentationml.tags+xml"/>
  <Override PartName="/ppt/tags/tag2171.xml" ContentType="application/vnd.openxmlformats-officedocument.presentationml.tags+xml"/>
  <Override PartName="/ppt/tags/tag2172.xml" ContentType="application/vnd.openxmlformats-officedocument.presentationml.tags+xml"/>
  <Override PartName="/ppt/tags/tag2173.xml" ContentType="application/vnd.openxmlformats-officedocument.presentationml.tags+xml"/>
  <Override PartName="/ppt/tags/tag2174.xml" ContentType="application/vnd.openxmlformats-officedocument.presentationml.tags+xml"/>
  <Override PartName="/ppt/tags/tag2175.xml" ContentType="application/vnd.openxmlformats-officedocument.presentationml.tags+xml"/>
  <Override PartName="/ppt/tags/tag2176.xml" ContentType="application/vnd.openxmlformats-officedocument.presentationml.tags+xml"/>
  <Override PartName="/ppt/tags/tag2177.xml" ContentType="application/vnd.openxmlformats-officedocument.presentationml.tags+xml"/>
  <Override PartName="/ppt/tags/tag2178.xml" ContentType="application/vnd.openxmlformats-officedocument.presentationml.tags+xml"/>
  <Override PartName="/ppt/tags/tag2179.xml" ContentType="application/vnd.openxmlformats-officedocument.presentationml.tags+xml"/>
  <Override PartName="/ppt/tags/tag2180.xml" ContentType="application/vnd.openxmlformats-officedocument.presentationml.tags+xml"/>
  <Override PartName="/ppt/tags/tag2181.xml" ContentType="application/vnd.openxmlformats-officedocument.presentationml.tags+xml"/>
  <Override PartName="/ppt/tags/tag2182.xml" ContentType="application/vnd.openxmlformats-officedocument.presentationml.tags+xml"/>
  <Override PartName="/ppt/tags/tag2183.xml" ContentType="application/vnd.openxmlformats-officedocument.presentationml.tags+xml"/>
  <Override PartName="/ppt/tags/tag2184.xml" ContentType="application/vnd.openxmlformats-officedocument.presentationml.tags+xml"/>
  <Override PartName="/ppt/tags/tag2185.xml" ContentType="application/vnd.openxmlformats-officedocument.presentationml.tags+xml"/>
  <Override PartName="/ppt/tags/tag2186.xml" ContentType="application/vnd.openxmlformats-officedocument.presentationml.tags+xml"/>
  <Override PartName="/ppt/tags/tag2187.xml" ContentType="application/vnd.openxmlformats-officedocument.presentationml.tags+xml"/>
  <Override PartName="/ppt/tags/tag2188.xml" ContentType="application/vnd.openxmlformats-officedocument.presentationml.tags+xml"/>
  <Override PartName="/ppt/tags/tag2189.xml" ContentType="application/vnd.openxmlformats-officedocument.presentationml.tags+xml"/>
  <Override PartName="/ppt/tags/tag2190.xml" ContentType="application/vnd.openxmlformats-officedocument.presentationml.tags+xml"/>
  <Override PartName="/ppt/tags/tag2191.xml" ContentType="application/vnd.openxmlformats-officedocument.presentationml.tags+xml"/>
  <Override PartName="/ppt/tags/tag2192.xml" ContentType="application/vnd.openxmlformats-officedocument.presentationml.tags+xml"/>
  <Override PartName="/ppt/tags/tag2193.xml" ContentType="application/vnd.openxmlformats-officedocument.presentationml.tags+xml"/>
  <Override PartName="/ppt/tags/tag2194.xml" ContentType="application/vnd.openxmlformats-officedocument.presentationml.tags+xml"/>
  <Override PartName="/ppt/tags/tag2195.xml" ContentType="application/vnd.openxmlformats-officedocument.presentationml.tags+xml"/>
  <Override PartName="/ppt/tags/tag2196.xml" ContentType="application/vnd.openxmlformats-officedocument.presentationml.tags+xml"/>
  <Override PartName="/ppt/tags/tag2197.xml" ContentType="application/vnd.openxmlformats-officedocument.presentationml.tags+xml"/>
  <Override PartName="/ppt/tags/tag2198.xml" ContentType="application/vnd.openxmlformats-officedocument.presentationml.tags+xml"/>
  <Override PartName="/ppt/tags/tag2199.xml" ContentType="application/vnd.openxmlformats-officedocument.presentationml.tags+xml"/>
  <Override PartName="/ppt/tags/tag2200.xml" ContentType="application/vnd.openxmlformats-officedocument.presentationml.tags+xml"/>
  <Override PartName="/ppt/tags/tag2201.xml" ContentType="application/vnd.openxmlformats-officedocument.presentationml.tags+xml"/>
  <Override PartName="/ppt/tags/tag2202.xml" ContentType="application/vnd.openxmlformats-officedocument.presentationml.tags+xml"/>
  <Override PartName="/ppt/tags/tag2203.xml" ContentType="application/vnd.openxmlformats-officedocument.presentationml.tags+xml"/>
  <Override PartName="/ppt/tags/tag2204.xml" ContentType="application/vnd.openxmlformats-officedocument.presentationml.tags+xml"/>
  <Override PartName="/ppt/tags/tag2205.xml" ContentType="application/vnd.openxmlformats-officedocument.presentationml.tags+xml"/>
  <Override PartName="/ppt/tags/tag2206.xml" ContentType="application/vnd.openxmlformats-officedocument.presentationml.tags+xml"/>
  <Override PartName="/ppt/tags/tag2207.xml" ContentType="application/vnd.openxmlformats-officedocument.presentationml.tags+xml"/>
  <Override PartName="/ppt/tags/tag2208.xml" ContentType="application/vnd.openxmlformats-officedocument.presentationml.tags+xml"/>
  <Override PartName="/ppt/tags/tag2209.xml" ContentType="application/vnd.openxmlformats-officedocument.presentationml.tags+xml"/>
  <Override PartName="/ppt/tags/tag2210.xml" ContentType="application/vnd.openxmlformats-officedocument.presentationml.tags+xml"/>
  <Override PartName="/ppt/tags/tag2211.xml" ContentType="application/vnd.openxmlformats-officedocument.presentationml.tags+xml"/>
  <Override PartName="/ppt/tags/tag2212.xml" ContentType="application/vnd.openxmlformats-officedocument.presentationml.tags+xml"/>
  <Override PartName="/ppt/tags/tag2213.xml" ContentType="application/vnd.openxmlformats-officedocument.presentationml.tags+xml"/>
  <Override PartName="/ppt/tags/tag2214.xml" ContentType="application/vnd.openxmlformats-officedocument.presentationml.tags+xml"/>
  <Override PartName="/ppt/tags/tag2215.xml" ContentType="application/vnd.openxmlformats-officedocument.presentationml.tags+xml"/>
  <Override PartName="/ppt/tags/tag2216.xml" ContentType="application/vnd.openxmlformats-officedocument.presentationml.tags+xml"/>
  <Override PartName="/ppt/tags/tag2217.xml" ContentType="application/vnd.openxmlformats-officedocument.presentationml.tags+xml"/>
  <Override PartName="/ppt/tags/tag2218.xml" ContentType="application/vnd.openxmlformats-officedocument.presentationml.tags+xml"/>
  <Override PartName="/ppt/tags/tag2219.xml" ContentType="application/vnd.openxmlformats-officedocument.presentationml.tags+xml"/>
  <Override PartName="/ppt/tags/tag2220.xml" ContentType="application/vnd.openxmlformats-officedocument.presentationml.tags+xml"/>
  <Override PartName="/ppt/tags/tag2221.xml" ContentType="application/vnd.openxmlformats-officedocument.presentationml.tags+xml"/>
  <Override PartName="/ppt/tags/tag2222.xml" ContentType="application/vnd.openxmlformats-officedocument.presentationml.tags+xml"/>
  <Override PartName="/ppt/tags/tag2223.xml" ContentType="application/vnd.openxmlformats-officedocument.presentationml.tags+xml"/>
  <Override PartName="/ppt/tags/tag2224.xml" ContentType="application/vnd.openxmlformats-officedocument.presentationml.tags+xml"/>
  <Override PartName="/ppt/tags/tag2225.xml" ContentType="application/vnd.openxmlformats-officedocument.presentationml.tags+xml"/>
  <Override PartName="/ppt/tags/tag2226.xml" ContentType="application/vnd.openxmlformats-officedocument.presentationml.tags+xml"/>
  <Override PartName="/ppt/tags/tag2227.xml" ContentType="application/vnd.openxmlformats-officedocument.presentationml.tags+xml"/>
  <Override PartName="/ppt/tags/tag2228.xml" ContentType="application/vnd.openxmlformats-officedocument.presentationml.tags+xml"/>
  <Override PartName="/ppt/tags/tag2229.xml" ContentType="application/vnd.openxmlformats-officedocument.presentationml.tags+xml"/>
  <Override PartName="/ppt/tags/tag2230.xml" ContentType="application/vnd.openxmlformats-officedocument.presentationml.tags+xml"/>
  <Override PartName="/ppt/tags/tag2231.xml" ContentType="application/vnd.openxmlformats-officedocument.presentationml.tags+xml"/>
  <Override PartName="/ppt/tags/tag2232.xml" ContentType="application/vnd.openxmlformats-officedocument.presentationml.tags+xml"/>
  <Override PartName="/ppt/tags/tag2233.xml" ContentType="application/vnd.openxmlformats-officedocument.presentationml.tags+xml"/>
  <Override PartName="/ppt/tags/tag2234.xml" ContentType="application/vnd.openxmlformats-officedocument.presentationml.tags+xml"/>
  <Override PartName="/ppt/tags/tag2235.xml" ContentType="application/vnd.openxmlformats-officedocument.presentationml.tags+xml"/>
  <Override PartName="/ppt/tags/tag2236.xml" ContentType="application/vnd.openxmlformats-officedocument.presentationml.tags+xml"/>
  <Override PartName="/ppt/tags/tag2237.xml" ContentType="application/vnd.openxmlformats-officedocument.presentationml.tags+xml"/>
  <Override PartName="/ppt/tags/tag2238.xml" ContentType="application/vnd.openxmlformats-officedocument.presentationml.tags+xml"/>
  <Override PartName="/ppt/tags/tag2239.xml" ContentType="application/vnd.openxmlformats-officedocument.presentationml.tags+xml"/>
  <Override PartName="/ppt/tags/tag2240.xml" ContentType="application/vnd.openxmlformats-officedocument.presentationml.tags+xml"/>
  <Override PartName="/ppt/tags/tag2241.xml" ContentType="application/vnd.openxmlformats-officedocument.presentationml.tags+xml"/>
  <Override PartName="/ppt/tags/tag2242.xml" ContentType="application/vnd.openxmlformats-officedocument.presentationml.tags+xml"/>
  <Override PartName="/ppt/tags/tag2243.xml" ContentType="application/vnd.openxmlformats-officedocument.presentationml.tags+xml"/>
  <Override PartName="/ppt/tags/tag2244.xml" ContentType="application/vnd.openxmlformats-officedocument.presentationml.tags+xml"/>
  <Override PartName="/ppt/tags/tag2245.xml" ContentType="application/vnd.openxmlformats-officedocument.presentationml.tags+xml"/>
  <Override PartName="/ppt/tags/tag2246.xml" ContentType="application/vnd.openxmlformats-officedocument.presentationml.tags+xml"/>
  <Override PartName="/ppt/tags/tag2247.xml" ContentType="application/vnd.openxmlformats-officedocument.presentationml.tags+xml"/>
  <Override PartName="/ppt/tags/tag2248.xml" ContentType="application/vnd.openxmlformats-officedocument.presentationml.tags+xml"/>
  <Override PartName="/ppt/tags/tag2249.xml" ContentType="application/vnd.openxmlformats-officedocument.presentationml.tags+xml"/>
  <Override PartName="/ppt/tags/tag2250.xml" ContentType="application/vnd.openxmlformats-officedocument.presentationml.tags+xml"/>
  <Override PartName="/ppt/tags/tag2251.xml" ContentType="application/vnd.openxmlformats-officedocument.presentationml.tags+xml"/>
  <Override PartName="/ppt/tags/tag2252.xml" ContentType="application/vnd.openxmlformats-officedocument.presentationml.tags+xml"/>
  <Override PartName="/ppt/tags/tag2253.xml" ContentType="application/vnd.openxmlformats-officedocument.presentationml.tags+xml"/>
  <Override PartName="/ppt/tags/tag2254.xml" ContentType="application/vnd.openxmlformats-officedocument.presentationml.tags+xml"/>
  <Override PartName="/ppt/tags/tag2255.xml" ContentType="application/vnd.openxmlformats-officedocument.presentationml.tags+xml"/>
  <Override PartName="/ppt/tags/tag2256.xml" ContentType="application/vnd.openxmlformats-officedocument.presentationml.tags+xml"/>
  <Override PartName="/ppt/tags/tag2257.xml" ContentType="application/vnd.openxmlformats-officedocument.presentationml.tags+xml"/>
  <Override PartName="/ppt/tags/tag2258.xml" ContentType="application/vnd.openxmlformats-officedocument.presentationml.tags+xml"/>
  <Override PartName="/ppt/tags/tag2259.xml" ContentType="application/vnd.openxmlformats-officedocument.presentationml.tags+xml"/>
  <Override PartName="/ppt/tags/tag2260.xml" ContentType="application/vnd.openxmlformats-officedocument.presentationml.tags+xml"/>
  <Override PartName="/ppt/tags/tag2261.xml" ContentType="application/vnd.openxmlformats-officedocument.presentationml.tags+xml"/>
  <Override PartName="/ppt/tags/tag2262.xml" ContentType="application/vnd.openxmlformats-officedocument.presentationml.tags+xml"/>
  <Override PartName="/ppt/tags/tag2263.xml" ContentType="application/vnd.openxmlformats-officedocument.presentationml.tags+xml"/>
  <Override PartName="/ppt/tags/tag2264.xml" ContentType="application/vnd.openxmlformats-officedocument.presentationml.tags+xml"/>
  <Override PartName="/ppt/tags/tag2265.xml" ContentType="application/vnd.openxmlformats-officedocument.presentationml.tags+xml"/>
  <Override PartName="/ppt/tags/tag2266.xml" ContentType="application/vnd.openxmlformats-officedocument.presentationml.tags+xml"/>
  <Override PartName="/ppt/tags/tag2267.xml" ContentType="application/vnd.openxmlformats-officedocument.presentationml.tags+xml"/>
  <Override PartName="/ppt/tags/tag2268.xml" ContentType="application/vnd.openxmlformats-officedocument.presentationml.tags+xml"/>
  <Override PartName="/ppt/tags/tag2269.xml" ContentType="application/vnd.openxmlformats-officedocument.presentationml.tags+xml"/>
  <Override PartName="/ppt/tags/tag2270.xml" ContentType="application/vnd.openxmlformats-officedocument.presentationml.tags+xml"/>
  <Override PartName="/ppt/tags/tag2271.xml" ContentType="application/vnd.openxmlformats-officedocument.presentationml.tags+xml"/>
  <Override PartName="/ppt/tags/tag2272.xml" ContentType="application/vnd.openxmlformats-officedocument.presentationml.tags+xml"/>
  <Override PartName="/ppt/tags/tag2273.xml" ContentType="application/vnd.openxmlformats-officedocument.presentationml.tags+xml"/>
  <Override PartName="/ppt/tags/tag2274.xml" ContentType="application/vnd.openxmlformats-officedocument.presentationml.tags+xml"/>
  <Override PartName="/ppt/tags/tag2275.xml" ContentType="application/vnd.openxmlformats-officedocument.presentationml.tags+xml"/>
  <Override PartName="/ppt/tags/tag2276.xml" ContentType="application/vnd.openxmlformats-officedocument.presentationml.tags+xml"/>
  <Override PartName="/ppt/tags/tag2277.xml" ContentType="application/vnd.openxmlformats-officedocument.presentationml.tags+xml"/>
  <Override PartName="/ppt/tags/tag2278.xml" ContentType="application/vnd.openxmlformats-officedocument.presentationml.tags+xml"/>
  <Override PartName="/ppt/tags/tag2279.xml" ContentType="application/vnd.openxmlformats-officedocument.presentationml.tags+xml"/>
  <Override PartName="/ppt/tags/tag2280.xml" ContentType="application/vnd.openxmlformats-officedocument.presentationml.tags+xml"/>
  <Override PartName="/ppt/tags/tag2281.xml" ContentType="application/vnd.openxmlformats-officedocument.presentationml.tags+xml"/>
  <Override PartName="/ppt/tags/tag2282.xml" ContentType="application/vnd.openxmlformats-officedocument.presentationml.tags+xml"/>
  <Override PartName="/ppt/tags/tag2283.xml" ContentType="application/vnd.openxmlformats-officedocument.presentationml.tags+xml"/>
  <Override PartName="/ppt/tags/tag2284.xml" ContentType="application/vnd.openxmlformats-officedocument.presentationml.tags+xml"/>
  <Override PartName="/ppt/tags/tag2285.xml" ContentType="application/vnd.openxmlformats-officedocument.presentationml.tags+xml"/>
  <Override PartName="/ppt/tags/tag2286.xml" ContentType="application/vnd.openxmlformats-officedocument.presentationml.tags+xml"/>
  <Override PartName="/ppt/tags/tag2287.xml" ContentType="application/vnd.openxmlformats-officedocument.presentationml.tags+xml"/>
  <Override PartName="/ppt/tags/tag2288.xml" ContentType="application/vnd.openxmlformats-officedocument.presentationml.tags+xml"/>
  <Override PartName="/ppt/tags/tag2289.xml" ContentType="application/vnd.openxmlformats-officedocument.presentationml.tags+xml"/>
  <Override PartName="/ppt/tags/tag2290.xml" ContentType="application/vnd.openxmlformats-officedocument.presentationml.tags+xml"/>
  <Override PartName="/ppt/tags/tag2291.xml" ContentType="application/vnd.openxmlformats-officedocument.presentationml.tags+xml"/>
  <Override PartName="/ppt/tags/tag2292.xml" ContentType="application/vnd.openxmlformats-officedocument.presentationml.tags+xml"/>
  <Override PartName="/ppt/tags/tag2293.xml" ContentType="application/vnd.openxmlformats-officedocument.presentationml.tags+xml"/>
  <Override PartName="/ppt/tags/tag2294.xml" ContentType="application/vnd.openxmlformats-officedocument.presentationml.tags+xml"/>
  <Override PartName="/ppt/tags/tag2295.xml" ContentType="application/vnd.openxmlformats-officedocument.presentationml.tags+xml"/>
  <Override PartName="/ppt/tags/tag2296.xml" ContentType="application/vnd.openxmlformats-officedocument.presentationml.tags+xml"/>
  <Override PartName="/ppt/tags/tag2297.xml" ContentType="application/vnd.openxmlformats-officedocument.presentationml.tags+xml"/>
  <Override PartName="/ppt/tags/tag2298.xml" ContentType="application/vnd.openxmlformats-officedocument.presentationml.tags+xml"/>
  <Override PartName="/ppt/tags/tag2299.xml" ContentType="application/vnd.openxmlformats-officedocument.presentationml.tags+xml"/>
  <Override PartName="/ppt/tags/tag2300.xml" ContentType="application/vnd.openxmlformats-officedocument.presentationml.tags+xml"/>
  <Override PartName="/ppt/tags/tag2301.xml" ContentType="application/vnd.openxmlformats-officedocument.presentationml.tags+xml"/>
  <Override PartName="/ppt/tags/tag2302.xml" ContentType="application/vnd.openxmlformats-officedocument.presentationml.tags+xml"/>
  <Override PartName="/ppt/tags/tag2303.xml" ContentType="application/vnd.openxmlformats-officedocument.presentationml.tags+xml"/>
  <Override PartName="/ppt/tags/tag2304.xml" ContentType="application/vnd.openxmlformats-officedocument.presentationml.tags+xml"/>
  <Override PartName="/ppt/tags/tag2305.xml" ContentType="application/vnd.openxmlformats-officedocument.presentationml.tags+xml"/>
  <Override PartName="/ppt/tags/tag2306.xml" ContentType="application/vnd.openxmlformats-officedocument.presentationml.tags+xml"/>
  <Override PartName="/ppt/tags/tag2307.xml" ContentType="application/vnd.openxmlformats-officedocument.presentationml.tags+xml"/>
  <Override PartName="/ppt/tags/tag2308.xml" ContentType="application/vnd.openxmlformats-officedocument.presentationml.tags+xml"/>
  <Override PartName="/ppt/tags/tag2309.xml" ContentType="application/vnd.openxmlformats-officedocument.presentationml.tags+xml"/>
  <Override PartName="/ppt/tags/tag2310.xml" ContentType="application/vnd.openxmlformats-officedocument.presentationml.tags+xml"/>
  <Override PartName="/ppt/tags/tag2311.xml" ContentType="application/vnd.openxmlformats-officedocument.presentationml.tags+xml"/>
  <Override PartName="/ppt/tags/tag2312.xml" ContentType="application/vnd.openxmlformats-officedocument.presentationml.tags+xml"/>
  <Override PartName="/ppt/tags/tag2313.xml" ContentType="application/vnd.openxmlformats-officedocument.presentationml.tags+xml"/>
  <Override PartName="/ppt/tags/tag2314.xml" ContentType="application/vnd.openxmlformats-officedocument.presentationml.tags+xml"/>
  <Override PartName="/ppt/tags/tag2315.xml" ContentType="application/vnd.openxmlformats-officedocument.presentationml.tags+xml"/>
  <Override PartName="/ppt/tags/tag2316.xml" ContentType="application/vnd.openxmlformats-officedocument.presentationml.tags+xml"/>
  <Override PartName="/ppt/tags/tag2317.xml" ContentType="application/vnd.openxmlformats-officedocument.presentationml.tags+xml"/>
  <Override PartName="/ppt/tags/tag2318.xml" ContentType="application/vnd.openxmlformats-officedocument.presentationml.tags+xml"/>
  <Override PartName="/ppt/tags/tag2319.xml" ContentType="application/vnd.openxmlformats-officedocument.presentationml.tags+xml"/>
  <Override PartName="/ppt/tags/tag2320.xml" ContentType="application/vnd.openxmlformats-officedocument.presentationml.tags+xml"/>
  <Override PartName="/ppt/tags/tag2321.xml" ContentType="application/vnd.openxmlformats-officedocument.presentationml.tags+xml"/>
  <Override PartName="/ppt/tags/tag2322.xml" ContentType="application/vnd.openxmlformats-officedocument.presentationml.tags+xml"/>
  <Override PartName="/ppt/tags/tag2323.xml" ContentType="application/vnd.openxmlformats-officedocument.presentationml.tags+xml"/>
  <Override PartName="/ppt/tags/tag2324.xml" ContentType="application/vnd.openxmlformats-officedocument.presentationml.tags+xml"/>
  <Override PartName="/ppt/tags/tag2325.xml" ContentType="application/vnd.openxmlformats-officedocument.presentationml.tags+xml"/>
  <Override PartName="/ppt/tags/tag2326.xml" ContentType="application/vnd.openxmlformats-officedocument.presentationml.tags+xml"/>
  <Override PartName="/ppt/tags/tag2327.xml" ContentType="application/vnd.openxmlformats-officedocument.presentationml.tags+xml"/>
  <Override PartName="/ppt/tags/tag2328.xml" ContentType="application/vnd.openxmlformats-officedocument.presentationml.tags+xml"/>
  <Override PartName="/ppt/tags/tag2329.xml" ContentType="application/vnd.openxmlformats-officedocument.presentationml.tags+xml"/>
  <Override PartName="/ppt/tags/tag2330.xml" ContentType="application/vnd.openxmlformats-officedocument.presentationml.tags+xml"/>
  <Override PartName="/ppt/tags/tag2331.xml" ContentType="application/vnd.openxmlformats-officedocument.presentationml.tags+xml"/>
  <Override PartName="/ppt/tags/tag2332.xml" ContentType="application/vnd.openxmlformats-officedocument.presentationml.tags+xml"/>
  <Override PartName="/ppt/tags/tag2333.xml" ContentType="application/vnd.openxmlformats-officedocument.presentationml.tags+xml"/>
  <Override PartName="/ppt/tags/tag2334.xml" ContentType="application/vnd.openxmlformats-officedocument.presentationml.tags+xml"/>
  <Override PartName="/ppt/tags/tag2335.xml" ContentType="application/vnd.openxmlformats-officedocument.presentationml.tags+xml"/>
  <Override PartName="/ppt/tags/tag2336.xml" ContentType="application/vnd.openxmlformats-officedocument.presentationml.tags+xml"/>
  <Override PartName="/ppt/tags/tag2337.xml" ContentType="application/vnd.openxmlformats-officedocument.presentationml.tags+xml"/>
  <Override PartName="/ppt/tags/tag2338.xml" ContentType="application/vnd.openxmlformats-officedocument.presentationml.tags+xml"/>
  <Override PartName="/ppt/tags/tag2339.xml" ContentType="application/vnd.openxmlformats-officedocument.presentationml.tags+xml"/>
  <Override PartName="/ppt/tags/tag2340.xml" ContentType="application/vnd.openxmlformats-officedocument.presentationml.tags+xml"/>
  <Override PartName="/ppt/tags/tag2341.xml" ContentType="application/vnd.openxmlformats-officedocument.presentationml.tags+xml"/>
  <Override PartName="/ppt/tags/tag2342.xml" ContentType="application/vnd.openxmlformats-officedocument.presentationml.tags+xml"/>
  <Override PartName="/ppt/tags/tag2343.xml" ContentType="application/vnd.openxmlformats-officedocument.presentationml.tags+xml"/>
  <Override PartName="/ppt/tags/tag2344.xml" ContentType="application/vnd.openxmlformats-officedocument.presentationml.tags+xml"/>
  <Override PartName="/ppt/tags/tag2345.xml" ContentType="application/vnd.openxmlformats-officedocument.presentationml.tags+xml"/>
  <Override PartName="/ppt/tags/tag2346.xml" ContentType="application/vnd.openxmlformats-officedocument.presentationml.tags+xml"/>
  <Override PartName="/ppt/tags/tag2347.xml" ContentType="application/vnd.openxmlformats-officedocument.presentationml.tags+xml"/>
  <Override PartName="/ppt/tags/tag2348.xml" ContentType="application/vnd.openxmlformats-officedocument.presentationml.tags+xml"/>
  <Override PartName="/ppt/tags/tag2349.xml" ContentType="application/vnd.openxmlformats-officedocument.presentationml.tags+xml"/>
  <Override PartName="/ppt/tags/tag2350.xml" ContentType="application/vnd.openxmlformats-officedocument.presentationml.tags+xml"/>
  <Override PartName="/ppt/tags/tag2351.xml" ContentType="application/vnd.openxmlformats-officedocument.presentationml.tags+xml"/>
  <Override PartName="/ppt/tags/tag2352.xml" ContentType="application/vnd.openxmlformats-officedocument.presentationml.tags+xml"/>
  <Override PartName="/ppt/tags/tag2353.xml" ContentType="application/vnd.openxmlformats-officedocument.presentationml.tags+xml"/>
  <Override PartName="/ppt/tags/tag2354.xml" ContentType="application/vnd.openxmlformats-officedocument.presentationml.tags+xml"/>
  <Override PartName="/ppt/tags/tag2355.xml" ContentType="application/vnd.openxmlformats-officedocument.presentationml.tags+xml"/>
  <Override PartName="/ppt/tags/tag2356.xml" ContentType="application/vnd.openxmlformats-officedocument.presentationml.tags+xml"/>
  <Override PartName="/ppt/tags/tag2357.xml" ContentType="application/vnd.openxmlformats-officedocument.presentationml.tags+xml"/>
  <Override PartName="/ppt/tags/tag2358.xml" ContentType="application/vnd.openxmlformats-officedocument.presentationml.tags+xml"/>
  <Override PartName="/ppt/tags/tag2359.xml" ContentType="application/vnd.openxmlformats-officedocument.presentationml.tags+xml"/>
  <Override PartName="/ppt/tags/tag2360.xml" ContentType="application/vnd.openxmlformats-officedocument.presentationml.tags+xml"/>
  <Override PartName="/ppt/tags/tag2361.xml" ContentType="application/vnd.openxmlformats-officedocument.presentationml.tags+xml"/>
  <Override PartName="/ppt/tags/tag2362.xml" ContentType="application/vnd.openxmlformats-officedocument.presentationml.tags+xml"/>
  <Override PartName="/ppt/tags/tag2363.xml" ContentType="application/vnd.openxmlformats-officedocument.presentationml.tags+xml"/>
  <Override PartName="/ppt/tags/tag2364.xml" ContentType="application/vnd.openxmlformats-officedocument.presentationml.tags+xml"/>
  <Override PartName="/ppt/tags/tag2365.xml" ContentType="application/vnd.openxmlformats-officedocument.presentationml.tags+xml"/>
  <Override PartName="/ppt/tags/tag2366.xml" ContentType="application/vnd.openxmlformats-officedocument.presentationml.tags+xml"/>
  <Override PartName="/ppt/tags/tag2367.xml" ContentType="application/vnd.openxmlformats-officedocument.presentationml.tags+xml"/>
  <Override PartName="/ppt/tags/tag2368.xml" ContentType="application/vnd.openxmlformats-officedocument.presentationml.tags+xml"/>
  <Override PartName="/ppt/tags/tag2369.xml" ContentType="application/vnd.openxmlformats-officedocument.presentationml.tags+xml"/>
  <Override PartName="/ppt/tags/tag2370.xml" ContentType="application/vnd.openxmlformats-officedocument.presentationml.tags+xml"/>
  <Override PartName="/ppt/tags/tag2371.xml" ContentType="application/vnd.openxmlformats-officedocument.presentationml.tags+xml"/>
  <Override PartName="/ppt/tags/tag2372.xml" ContentType="application/vnd.openxmlformats-officedocument.presentationml.tags+xml"/>
  <Override PartName="/ppt/tags/tag2373.xml" ContentType="application/vnd.openxmlformats-officedocument.presentationml.tags+xml"/>
  <Override PartName="/ppt/tags/tag2374.xml" ContentType="application/vnd.openxmlformats-officedocument.presentationml.tags+xml"/>
  <Override PartName="/ppt/tags/tag2375.xml" ContentType="application/vnd.openxmlformats-officedocument.presentationml.tags+xml"/>
  <Override PartName="/ppt/tags/tag2376.xml" ContentType="application/vnd.openxmlformats-officedocument.presentationml.tags+xml"/>
  <Override PartName="/ppt/tags/tag2377.xml" ContentType="application/vnd.openxmlformats-officedocument.presentationml.tags+xml"/>
  <Override PartName="/ppt/tags/tag2378.xml" ContentType="application/vnd.openxmlformats-officedocument.presentationml.tags+xml"/>
  <Override PartName="/ppt/tags/tag2379.xml" ContentType="application/vnd.openxmlformats-officedocument.presentationml.tags+xml"/>
  <Override PartName="/ppt/tags/tag2380.xml" ContentType="application/vnd.openxmlformats-officedocument.presentationml.tags+xml"/>
  <Override PartName="/ppt/tags/tag2381.xml" ContentType="application/vnd.openxmlformats-officedocument.presentationml.tags+xml"/>
  <Override PartName="/ppt/tags/tag2382.xml" ContentType="application/vnd.openxmlformats-officedocument.presentationml.tags+xml"/>
  <Override PartName="/ppt/tags/tag2383.xml" ContentType="application/vnd.openxmlformats-officedocument.presentationml.tags+xml"/>
  <Override PartName="/ppt/tags/tag2384.xml" ContentType="application/vnd.openxmlformats-officedocument.presentationml.tags+xml"/>
  <Override PartName="/ppt/tags/tag2385.xml" ContentType="application/vnd.openxmlformats-officedocument.presentationml.tags+xml"/>
  <Override PartName="/ppt/tags/tag2386.xml" ContentType="application/vnd.openxmlformats-officedocument.presentationml.tags+xml"/>
  <Override PartName="/ppt/tags/tag2387.xml" ContentType="application/vnd.openxmlformats-officedocument.presentationml.tags+xml"/>
  <Override PartName="/ppt/tags/tag2388.xml" ContentType="application/vnd.openxmlformats-officedocument.presentationml.tags+xml"/>
  <Override PartName="/ppt/tags/tag2389.xml" ContentType="application/vnd.openxmlformats-officedocument.presentationml.tags+xml"/>
  <Override PartName="/ppt/tags/tag2390.xml" ContentType="application/vnd.openxmlformats-officedocument.presentationml.tags+xml"/>
  <Override PartName="/ppt/tags/tag2391.xml" ContentType="application/vnd.openxmlformats-officedocument.presentationml.tags+xml"/>
  <Override PartName="/ppt/tags/tag2392.xml" ContentType="application/vnd.openxmlformats-officedocument.presentationml.tags+xml"/>
  <Override PartName="/ppt/tags/tag2393.xml" ContentType="application/vnd.openxmlformats-officedocument.presentationml.tags+xml"/>
  <Override PartName="/ppt/tags/tag2394.xml" ContentType="application/vnd.openxmlformats-officedocument.presentationml.tags+xml"/>
  <Override PartName="/ppt/tags/tag2395.xml" ContentType="application/vnd.openxmlformats-officedocument.presentationml.tags+xml"/>
  <Override PartName="/ppt/tags/tag2396.xml" ContentType="application/vnd.openxmlformats-officedocument.presentationml.tags+xml"/>
  <Override PartName="/ppt/tags/tag2397.xml" ContentType="application/vnd.openxmlformats-officedocument.presentationml.tags+xml"/>
  <Override PartName="/ppt/tags/tag2398.xml" ContentType="application/vnd.openxmlformats-officedocument.presentationml.tags+xml"/>
  <Override PartName="/ppt/tags/tag2399.xml" ContentType="application/vnd.openxmlformats-officedocument.presentationml.tags+xml"/>
  <Override PartName="/ppt/tags/tag2400.xml" ContentType="application/vnd.openxmlformats-officedocument.presentationml.tags+xml"/>
  <Override PartName="/ppt/tags/tag2401.xml" ContentType="application/vnd.openxmlformats-officedocument.presentationml.tags+xml"/>
  <Override PartName="/ppt/tags/tag2402.xml" ContentType="application/vnd.openxmlformats-officedocument.presentationml.tags+xml"/>
  <Override PartName="/ppt/tags/tag2403.xml" ContentType="application/vnd.openxmlformats-officedocument.presentationml.tags+xml"/>
  <Override PartName="/ppt/tags/tag2404.xml" ContentType="application/vnd.openxmlformats-officedocument.presentationml.tags+xml"/>
  <Override PartName="/ppt/tags/tag2405.xml" ContentType="application/vnd.openxmlformats-officedocument.presentationml.tags+xml"/>
  <Override PartName="/ppt/tags/tag2406.xml" ContentType="application/vnd.openxmlformats-officedocument.presentationml.tags+xml"/>
  <Override PartName="/ppt/tags/tag2407.xml" ContentType="application/vnd.openxmlformats-officedocument.presentationml.tags+xml"/>
  <Override PartName="/ppt/tags/tag2408.xml" ContentType="application/vnd.openxmlformats-officedocument.presentationml.tags+xml"/>
  <Override PartName="/ppt/tags/tag2409.xml" ContentType="application/vnd.openxmlformats-officedocument.presentationml.tags+xml"/>
  <Override PartName="/ppt/tags/tag2410.xml" ContentType="application/vnd.openxmlformats-officedocument.presentationml.tags+xml"/>
  <Override PartName="/ppt/tags/tag2411.xml" ContentType="application/vnd.openxmlformats-officedocument.presentationml.tags+xml"/>
  <Override PartName="/ppt/tags/tag2412.xml" ContentType="application/vnd.openxmlformats-officedocument.presentationml.tags+xml"/>
  <Override PartName="/ppt/tags/tag2413.xml" ContentType="application/vnd.openxmlformats-officedocument.presentationml.tags+xml"/>
  <Override PartName="/ppt/tags/tag2414.xml" ContentType="application/vnd.openxmlformats-officedocument.presentationml.tags+xml"/>
  <Override PartName="/ppt/tags/tag2415.xml" ContentType="application/vnd.openxmlformats-officedocument.presentationml.tags+xml"/>
  <Override PartName="/ppt/tags/tag2416.xml" ContentType="application/vnd.openxmlformats-officedocument.presentationml.tags+xml"/>
  <Override PartName="/ppt/tags/tag2417.xml" ContentType="application/vnd.openxmlformats-officedocument.presentationml.tags+xml"/>
  <Override PartName="/ppt/tags/tag2418.xml" ContentType="application/vnd.openxmlformats-officedocument.presentationml.tags+xml"/>
  <Override PartName="/ppt/tags/tag2419.xml" ContentType="application/vnd.openxmlformats-officedocument.presentationml.tags+xml"/>
  <Override PartName="/ppt/tags/tag2420.xml" ContentType="application/vnd.openxmlformats-officedocument.presentationml.tags+xml"/>
  <Override PartName="/ppt/tags/tag2421.xml" ContentType="application/vnd.openxmlformats-officedocument.presentationml.tags+xml"/>
  <Override PartName="/ppt/tags/tag2422.xml" ContentType="application/vnd.openxmlformats-officedocument.presentationml.tags+xml"/>
  <Override PartName="/ppt/tags/tag2423.xml" ContentType="application/vnd.openxmlformats-officedocument.presentationml.tags+xml"/>
  <Override PartName="/ppt/tags/tag2424.xml" ContentType="application/vnd.openxmlformats-officedocument.presentationml.tags+xml"/>
  <Override PartName="/ppt/tags/tag2425.xml" ContentType="application/vnd.openxmlformats-officedocument.presentationml.tags+xml"/>
  <Override PartName="/ppt/tags/tag2426.xml" ContentType="application/vnd.openxmlformats-officedocument.presentationml.tags+xml"/>
  <Override PartName="/ppt/tags/tag2427.xml" ContentType="application/vnd.openxmlformats-officedocument.presentationml.tags+xml"/>
  <Override PartName="/ppt/tags/tag2428.xml" ContentType="application/vnd.openxmlformats-officedocument.presentationml.tags+xml"/>
  <Override PartName="/ppt/tags/tag2429.xml" ContentType="application/vnd.openxmlformats-officedocument.presentationml.tags+xml"/>
  <Override PartName="/ppt/tags/tag2430.xml" ContentType="application/vnd.openxmlformats-officedocument.presentationml.tags+xml"/>
  <Override PartName="/ppt/tags/tag2431.xml" ContentType="application/vnd.openxmlformats-officedocument.presentationml.tags+xml"/>
  <Override PartName="/ppt/tags/tag2432.xml" ContentType="application/vnd.openxmlformats-officedocument.presentationml.tags+xml"/>
  <Override PartName="/ppt/tags/tag2433.xml" ContentType="application/vnd.openxmlformats-officedocument.presentationml.tags+xml"/>
  <Override PartName="/ppt/tags/tag2434.xml" ContentType="application/vnd.openxmlformats-officedocument.presentationml.tags+xml"/>
  <Override PartName="/ppt/tags/tag2435.xml" ContentType="application/vnd.openxmlformats-officedocument.presentationml.tags+xml"/>
  <Override PartName="/ppt/tags/tag2436.xml" ContentType="application/vnd.openxmlformats-officedocument.presentationml.tags+xml"/>
  <Override PartName="/ppt/tags/tag2437.xml" ContentType="application/vnd.openxmlformats-officedocument.presentationml.tags+xml"/>
  <Override PartName="/ppt/tags/tag2438.xml" ContentType="application/vnd.openxmlformats-officedocument.presentationml.tags+xml"/>
  <Override PartName="/ppt/tags/tag2439.xml" ContentType="application/vnd.openxmlformats-officedocument.presentationml.tags+xml"/>
  <Override PartName="/ppt/tags/tag2440.xml" ContentType="application/vnd.openxmlformats-officedocument.presentationml.tags+xml"/>
  <Override PartName="/ppt/tags/tag2441.xml" ContentType="application/vnd.openxmlformats-officedocument.presentationml.tags+xml"/>
  <Override PartName="/ppt/tags/tag2442.xml" ContentType="application/vnd.openxmlformats-officedocument.presentationml.tags+xml"/>
  <Override PartName="/ppt/tags/tag2443.xml" ContentType="application/vnd.openxmlformats-officedocument.presentationml.tags+xml"/>
  <Override PartName="/ppt/tags/tag2444.xml" ContentType="application/vnd.openxmlformats-officedocument.presentationml.tags+xml"/>
  <Override PartName="/ppt/tags/tag2445.xml" ContentType="application/vnd.openxmlformats-officedocument.presentationml.tags+xml"/>
  <Override PartName="/ppt/tags/tag2446.xml" ContentType="application/vnd.openxmlformats-officedocument.presentationml.tags+xml"/>
  <Override PartName="/ppt/tags/tag2447.xml" ContentType="application/vnd.openxmlformats-officedocument.presentationml.tags+xml"/>
  <Override PartName="/ppt/tags/tag2448.xml" ContentType="application/vnd.openxmlformats-officedocument.presentationml.tags+xml"/>
  <Override PartName="/ppt/tags/tag2449.xml" ContentType="application/vnd.openxmlformats-officedocument.presentationml.tags+xml"/>
  <Override PartName="/ppt/tags/tag2450.xml" ContentType="application/vnd.openxmlformats-officedocument.presentationml.tags+xml"/>
  <Override PartName="/ppt/tags/tag2451.xml" ContentType="application/vnd.openxmlformats-officedocument.presentationml.tags+xml"/>
  <Override PartName="/ppt/tags/tag2452.xml" ContentType="application/vnd.openxmlformats-officedocument.presentationml.tags+xml"/>
  <Override PartName="/ppt/tags/tag2453.xml" ContentType="application/vnd.openxmlformats-officedocument.presentationml.tags+xml"/>
  <Override PartName="/ppt/tags/tag2454.xml" ContentType="application/vnd.openxmlformats-officedocument.presentationml.tags+xml"/>
  <Override PartName="/ppt/tags/tag2455.xml" ContentType="application/vnd.openxmlformats-officedocument.presentationml.tags+xml"/>
  <Override PartName="/ppt/tags/tag2456.xml" ContentType="application/vnd.openxmlformats-officedocument.presentationml.tags+xml"/>
  <Override PartName="/ppt/tags/tag2457.xml" ContentType="application/vnd.openxmlformats-officedocument.presentationml.tags+xml"/>
  <Override PartName="/ppt/tags/tag2458.xml" ContentType="application/vnd.openxmlformats-officedocument.presentationml.tags+xml"/>
  <Override PartName="/ppt/tags/tag2459.xml" ContentType="application/vnd.openxmlformats-officedocument.presentationml.tags+xml"/>
  <Override PartName="/ppt/tags/tag2460.xml" ContentType="application/vnd.openxmlformats-officedocument.presentationml.tags+xml"/>
  <Override PartName="/ppt/tags/tag2461.xml" ContentType="application/vnd.openxmlformats-officedocument.presentationml.tags+xml"/>
  <Override PartName="/ppt/tags/tag2462.xml" ContentType="application/vnd.openxmlformats-officedocument.presentationml.tags+xml"/>
  <Override PartName="/ppt/tags/tag2463.xml" ContentType="application/vnd.openxmlformats-officedocument.presentationml.tags+xml"/>
  <Override PartName="/ppt/tags/tag2464.xml" ContentType="application/vnd.openxmlformats-officedocument.presentationml.tags+xml"/>
  <Override PartName="/ppt/tags/tag2465.xml" ContentType="application/vnd.openxmlformats-officedocument.presentationml.tags+xml"/>
  <Override PartName="/ppt/tags/tag2466.xml" ContentType="application/vnd.openxmlformats-officedocument.presentationml.tags+xml"/>
  <Override PartName="/ppt/tags/tag2467.xml" ContentType="application/vnd.openxmlformats-officedocument.presentationml.tags+xml"/>
  <Override PartName="/ppt/tags/tag2468.xml" ContentType="application/vnd.openxmlformats-officedocument.presentationml.tags+xml"/>
  <Override PartName="/ppt/tags/tag2469.xml" ContentType="application/vnd.openxmlformats-officedocument.presentationml.tags+xml"/>
  <Override PartName="/ppt/tags/tag2470.xml" ContentType="application/vnd.openxmlformats-officedocument.presentationml.tags+xml"/>
  <Override PartName="/ppt/tags/tag2471.xml" ContentType="application/vnd.openxmlformats-officedocument.presentationml.tags+xml"/>
  <Override PartName="/ppt/tags/tag2472.xml" ContentType="application/vnd.openxmlformats-officedocument.presentationml.tags+xml"/>
  <Override PartName="/ppt/tags/tag2473.xml" ContentType="application/vnd.openxmlformats-officedocument.presentationml.tags+xml"/>
  <Override PartName="/ppt/tags/tag2474.xml" ContentType="application/vnd.openxmlformats-officedocument.presentationml.tags+xml"/>
  <Override PartName="/ppt/tags/tag2475.xml" ContentType="application/vnd.openxmlformats-officedocument.presentationml.tags+xml"/>
  <Override PartName="/ppt/tags/tag2476.xml" ContentType="application/vnd.openxmlformats-officedocument.presentationml.tags+xml"/>
  <Override PartName="/ppt/tags/tag2477.xml" ContentType="application/vnd.openxmlformats-officedocument.presentationml.tags+xml"/>
  <Override PartName="/ppt/tags/tag2478.xml" ContentType="application/vnd.openxmlformats-officedocument.presentationml.tags+xml"/>
  <Override PartName="/ppt/tags/tag2479.xml" ContentType="application/vnd.openxmlformats-officedocument.presentationml.tags+xml"/>
  <Override PartName="/ppt/tags/tag2480.xml" ContentType="application/vnd.openxmlformats-officedocument.presentationml.tags+xml"/>
  <Override PartName="/ppt/tags/tag2481.xml" ContentType="application/vnd.openxmlformats-officedocument.presentationml.tags+xml"/>
  <Override PartName="/ppt/tags/tag2482.xml" ContentType="application/vnd.openxmlformats-officedocument.presentationml.tags+xml"/>
  <Override PartName="/ppt/tags/tag2483.xml" ContentType="application/vnd.openxmlformats-officedocument.presentationml.tags+xml"/>
  <Override PartName="/ppt/tags/tag2484.xml" ContentType="application/vnd.openxmlformats-officedocument.presentationml.tags+xml"/>
  <Override PartName="/ppt/tags/tag2485.xml" ContentType="application/vnd.openxmlformats-officedocument.presentationml.tags+xml"/>
  <Override PartName="/ppt/tags/tag2486.xml" ContentType="application/vnd.openxmlformats-officedocument.presentationml.tags+xml"/>
  <Override PartName="/ppt/tags/tag2487.xml" ContentType="application/vnd.openxmlformats-officedocument.presentationml.tags+xml"/>
  <Override PartName="/ppt/tags/tag2488.xml" ContentType="application/vnd.openxmlformats-officedocument.presentationml.tags+xml"/>
  <Override PartName="/ppt/tags/tag2489.xml" ContentType="application/vnd.openxmlformats-officedocument.presentationml.tags+xml"/>
  <Override PartName="/ppt/tags/tag2490.xml" ContentType="application/vnd.openxmlformats-officedocument.presentationml.tags+xml"/>
  <Override PartName="/ppt/tags/tag2491.xml" ContentType="application/vnd.openxmlformats-officedocument.presentationml.tags+xml"/>
  <Override PartName="/ppt/tags/tag2492.xml" ContentType="application/vnd.openxmlformats-officedocument.presentationml.tags+xml"/>
  <Override PartName="/ppt/tags/tag2493.xml" ContentType="application/vnd.openxmlformats-officedocument.presentationml.tags+xml"/>
  <Override PartName="/ppt/tags/tag2494.xml" ContentType="application/vnd.openxmlformats-officedocument.presentationml.tags+xml"/>
  <Override PartName="/ppt/tags/tag2495.xml" ContentType="application/vnd.openxmlformats-officedocument.presentationml.tags+xml"/>
  <Override PartName="/ppt/tags/tag2496.xml" ContentType="application/vnd.openxmlformats-officedocument.presentationml.tags+xml"/>
  <Override PartName="/ppt/tags/tag2497.xml" ContentType="application/vnd.openxmlformats-officedocument.presentationml.tags+xml"/>
  <Override PartName="/ppt/tags/tag2498.xml" ContentType="application/vnd.openxmlformats-officedocument.presentationml.tags+xml"/>
  <Override PartName="/ppt/tags/tag2499.xml" ContentType="application/vnd.openxmlformats-officedocument.presentationml.tags+xml"/>
  <Override PartName="/ppt/tags/tag2500.xml" ContentType="application/vnd.openxmlformats-officedocument.presentationml.tags+xml"/>
  <Override PartName="/ppt/tags/tag2501.xml" ContentType="application/vnd.openxmlformats-officedocument.presentationml.tags+xml"/>
  <Override PartName="/ppt/tags/tag2502.xml" ContentType="application/vnd.openxmlformats-officedocument.presentationml.tags+xml"/>
  <Override PartName="/ppt/tags/tag2503.xml" ContentType="application/vnd.openxmlformats-officedocument.presentationml.tags+xml"/>
  <Override PartName="/ppt/tags/tag2504.xml" ContentType="application/vnd.openxmlformats-officedocument.presentationml.tags+xml"/>
  <Override PartName="/ppt/tags/tag2505.xml" ContentType="application/vnd.openxmlformats-officedocument.presentationml.tags+xml"/>
  <Override PartName="/ppt/tags/tag2506.xml" ContentType="application/vnd.openxmlformats-officedocument.presentationml.tags+xml"/>
  <Override PartName="/ppt/tags/tag2507.xml" ContentType="application/vnd.openxmlformats-officedocument.presentationml.tags+xml"/>
  <Override PartName="/ppt/tags/tag2508.xml" ContentType="application/vnd.openxmlformats-officedocument.presentationml.tags+xml"/>
  <Override PartName="/ppt/tags/tag2509.xml" ContentType="application/vnd.openxmlformats-officedocument.presentationml.tags+xml"/>
  <Override PartName="/ppt/tags/tag2510.xml" ContentType="application/vnd.openxmlformats-officedocument.presentationml.tags+xml"/>
  <Override PartName="/ppt/tags/tag2511.xml" ContentType="application/vnd.openxmlformats-officedocument.presentationml.tags+xml"/>
  <Override PartName="/ppt/tags/tag2512.xml" ContentType="application/vnd.openxmlformats-officedocument.presentationml.tags+xml"/>
  <Override PartName="/ppt/tags/tag2513.xml" ContentType="application/vnd.openxmlformats-officedocument.presentationml.tags+xml"/>
  <Override PartName="/ppt/tags/tag2514.xml" ContentType="application/vnd.openxmlformats-officedocument.presentationml.tags+xml"/>
  <Override PartName="/ppt/tags/tag2515.xml" ContentType="application/vnd.openxmlformats-officedocument.presentationml.tags+xml"/>
  <Override PartName="/ppt/tags/tag2516.xml" ContentType="application/vnd.openxmlformats-officedocument.presentationml.tags+xml"/>
  <Override PartName="/ppt/tags/tag2517.xml" ContentType="application/vnd.openxmlformats-officedocument.presentationml.tags+xml"/>
  <Override PartName="/ppt/tags/tag2518.xml" ContentType="application/vnd.openxmlformats-officedocument.presentationml.tags+xml"/>
  <Override PartName="/ppt/tags/tag2519.xml" ContentType="application/vnd.openxmlformats-officedocument.presentationml.tags+xml"/>
  <Override PartName="/ppt/tags/tag2520.xml" ContentType="application/vnd.openxmlformats-officedocument.presentationml.tags+xml"/>
  <Override PartName="/ppt/tags/tag2521.xml" ContentType="application/vnd.openxmlformats-officedocument.presentationml.tags+xml"/>
  <Override PartName="/ppt/tags/tag2522.xml" ContentType="application/vnd.openxmlformats-officedocument.presentationml.tags+xml"/>
  <Override PartName="/ppt/tags/tag2523.xml" ContentType="application/vnd.openxmlformats-officedocument.presentationml.tags+xml"/>
  <Override PartName="/ppt/tags/tag2524.xml" ContentType="application/vnd.openxmlformats-officedocument.presentationml.tags+xml"/>
  <Override PartName="/ppt/tags/tag2525.xml" ContentType="application/vnd.openxmlformats-officedocument.presentationml.tags+xml"/>
  <Override PartName="/ppt/tags/tag2526.xml" ContentType="application/vnd.openxmlformats-officedocument.presentationml.tags+xml"/>
  <Override PartName="/ppt/tags/tag2527.xml" ContentType="application/vnd.openxmlformats-officedocument.presentationml.tags+xml"/>
  <Override PartName="/ppt/tags/tag2528.xml" ContentType="application/vnd.openxmlformats-officedocument.presentationml.tags+xml"/>
  <Override PartName="/ppt/tags/tag2529.xml" ContentType="application/vnd.openxmlformats-officedocument.presentationml.tags+xml"/>
  <Override PartName="/ppt/tags/tag2530.xml" ContentType="application/vnd.openxmlformats-officedocument.presentationml.tags+xml"/>
  <Override PartName="/ppt/tags/tag2531.xml" ContentType="application/vnd.openxmlformats-officedocument.presentationml.tags+xml"/>
  <Override PartName="/ppt/tags/tag2532.xml" ContentType="application/vnd.openxmlformats-officedocument.presentationml.tags+xml"/>
  <Override PartName="/ppt/tags/tag2533.xml" ContentType="application/vnd.openxmlformats-officedocument.presentationml.tags+xml"/>
  <Override PartName="/ppt/tags/tag2534.xml" ContentType="application/vnd.openxmlformats-officedocument.presentationml.tags+xml"/>
  <Override PartName="/ppt/tags/tag2535.xml" ContentType="application/vnd.openxmlformats-officedocument.presentationml.tags+xml"/>
  <Override PartName="/ppt/tags/tag2536.xml" ContentType="application/vnd.openxmlformats-officedocument.presentationml.tags+xml"/>
  <Override PartName="/ppt/tags/tag2537.xml" ContentType="application/vnd.openxmlformats-officedocument.presentationml.tags+xml"/>
  <Override PartName="/ppt/tags/tag2538.xml" ContentType="application/vnd.openxmlformats-officedocument.presentationml.tags+xml"/>
  <Override PartName="/ppt/tags/tag2539.xml" ContentType="application/vnd.openxmlformats-officedocument.presentationml.tags+xml"/>
  <Override PartName="/ppt/tags/tag2540.xml" ContentType="application/vnd.openxmlformats-officedocument.presentationml.tags+xml"/>
  <Override PartName="/ppt/tags/tag2541.xml" ContentType="application/vnd.openxmlformats-officedocument.presentationml.tags+xml"/>
  <Override PartName="/ppt/tags/tag2542.xml" ContentType="application/vnd.openxmlformats-officedocument.presentationml.tags+xml"/>
  <Override PartName="/ppt/tags/tag2543.xml" ContentType="application/vnd.openxmlformats-officedocument.presentationml.tags+xml"/>
  <Override PartName="/ppt/tags/tag2544.xml" ContentType="application/vnd.openxmlformats-officedocument.presentationml.tags+xml"/>
  <Override PartName="/ppt/tags/tag2545.xml" ContentType="application/vnd.openxmlformats-officedocument.presentationml.tags+xml"/>
  <Override PartName="/ppt/tags/tag2546.xml" ContentType="application/vnd.openxmlformats-officedocument.presentationml.tags+xml"/>
  <Override PartName="/ppt/tags/tag2547.xml" ContentType="application/vnd.openxmlformats-officedocument.presentationml.tags+xml"/>
  <Override PartName="/ppt/tags/tag2548.xml" ContentType="application/vnd.openxmlformats-officedocument.presentationml.tags+xml"/>
  <Override PartName="/ppt/tags/tag2549.xml" ContentType="application/vnd.openxmlformats-officedocument.presentationml.tags+xml"/>
  <Override PartName="/ppt/tags/tag2550.xml" ContentType="application/vnd.openxmlformats-officedocument.presentationml.tags+xml"/>
  <Override PartName="/ppt/tags/tag2551.xml" ContentType="application/vnd.openxmlformats-officedocument.presentationml.tags+xml"/>
  <Override PartName="/ppt/tags/tag2552.xml" ContentType="application/vnd.openxmlformats-officedocument.presentationml.tags+xml"/>
  <Override PartName="/ppt/tags/tag2553.xml" ContentType="application/vnd.openxmlformats-officedocument.presentationml.tags+xml"/>
  <Override PartName="/ppt/tags/tag2554.xml" ContentType="application/vnd.openxmlformats-officedocument.presentationml.tags+xml"/>
  <Override PartName="/ppt/tags/tag2555.xml" ContentType="application/vnd.openxmlformats-officedocument.presentationml.tags+xml"/>
  <Override PartName="/ppt/tags/tag2556.xml" ContentType="application/vnd.openxmlformats-officedocument.presentationml.tags+xml"/>
  <Override PartName="/ppt/tags/tag2557.xml" ContentType="application/vnd.openxmlformats-officedocument.presentationml.tags+xml"/>
  <Override PartName="/ppt/tags/tag2558.xml" ContentType="application/vnd.openxmlformats-officedocument.presentationml.tags+xml"/>
  <Override PartName="/ppt/tags/tag2559.xml" ContentType="application/vnd.openxmlformats-officedocument.presentationml.tags+xml"/>
  <Override PartName="/ppt/tags/tag2560.xml" ContentType="application/vnd.openxmlformats-officedocument.presentationml.tags+xml"/>
  <Override PartName="/ppt/tags/tag2561.xml" ContentType="application/vnd.openxmlformats-officedocument.presentationml.tags+xml"/>
  <Override PartName="/ppt/tags/tag2562.xml" ContentType="application/vnd.openxmlformats-officedocument.presentationml.tags+xml"/>
  <Override PartName="/ppt/tags/tag2563.xml" ContentType="application/vnd.openxmlformats-officedocument.presentationml.tags+xml"/>
  <Override PartName="/ppt/tags/tag2564.xml" ContentType="application/vnd.openxmlformats-officedocument.presentationml.tags+xml"/>
  <Override PartName="/ppt/tags/tag2565.xml" ContentType="application/vnd.openxmlformats-officedocument.presentationml.tags+xml"/>
  <Override PartName="/ppt/tags/tag2566.xml" ContentType="application/vnd.openxmlformats-officedocument.presentationml.tags+xml"/>
  <Override PartName="/ppt/tags/tag2567.xml" ContentType="application/vnd.openxmlformats-officedocument.presentationml.tags+xml"/>
  <Override PartName="/ppt/tags/tag2568.xml" ContentType="application/vnd.openxmlformats-officedocument.presentationml.tags+xml"/>
  <Override PartName="/ppt/tags/tag2569.xml" ContentType="application/vnd.openxmlformats-officedocument.presentationml.tags+xml"/>
  <Override PartName="/ppt/tags/tag2570.xml" ContentType="application/vnd.openxmlformats-officedocument.presentationml.tags+xml"/>
  <Override PartName="/ppt/tags/tag2571.xml" ContentType="application/vnd.openxmlformats-officedocument.presentationml.tags+xml"/>
  <Override PartName="/ppt/tags/tag2572.xml" ContentType="application/vnd.openxmlformats-officedocument.presentationml.tags+xml"/>
  <Override PartName="/ppt/tags/tag2573.xml" ContentType="application/vnd.openxmlformats-officedocument.presentationml.tags+xml"/>
  <Override PartName="/ppt/tags/tag2574.xml" ContentType="application/vnd.openxmlformats-officedocument.presentationml.tags+xml"/>
  <Override PartName="/ppt/tags/tag2575.xml" ContentType="application/vnd.openxmlformats-officedocument.presentationml.tags+xml"/>
  <Override PartName="/ppt/tags/tag2576.xml" ContentType="application/vnd.openxmlformats-officedocument.presentationml.tags+xml"/>
  <Override PartName="/ppt/tags/tag2577.xml" ContentType="application/vnd.openxmlformats-officedocument.presentationml.tags+xml"/>
  <Override PartName="/ppt/tags/tag2578.xml" ContentType="application/vnd.openxmlformats-officedocument.presentationml.tags+xml"/>
  <Override PartName="/ppt/tags/tag2579.xml" ContentType="application/vnd.openxmlformats-officedocument.presentationml.tags+xml"/>
  <Override PartName="/ppt/tags/tag2580.xml" ContentType="application/vnd.openxmlformats-officedocument.presentationml.tags+xml"/>
  <Override PartName="/ppt/tags/tag2581.xml" ContentType="application/vnd.openxmlformats-officedocument.presentationml.tags+xml"/>
  <Override PartName="/ppt/tags/tag2582.xml" ContentType="application/vnd.openxmlformats-officedocument.presentationml.tags+xml"/>
  <Override PartName="/ppt/tags/tag2583.xml" ContentType="application/vnd.openxmlformats-officedocument.presentationml.tags+xml"/>
  <Override PartName="/ppt/tags/tag2584.xml" ContentType="application/vnd.openxmlformats-officedocument.presentationml.tags+xml"/>
  <Override PartName="/ppt/tags/tag2585.xml" ContentType="application/vnd.openxmlformats-officedocument.presentationml.tags+xml"/>
  <Override PartName="/ppt/tags/tag2586.xml" ContentType="application/vnd.openxmlformats-officedocument.presentationml.tags+xml"/>
  <Override PartName="/ppt/tags/tag2587.xml" ContentType="application/vnd.openxmlformats-officedocument.presentationml.tags+xml"/>
  <Override PartName="/ppt/tags/tag2588.xml" ContentType="application/vnd.openxmlformats-officedocument.presentationml.tags+xml"/>
  <Override PartName="/ppt/tags/tag2589.xml" ContentType="application/vnd.openxmlformats-officedocument.presentationml.tags+xml"/>
  <Override PartName="/ppt/tags/tag2590.xml" ContentType="application/vnd.openxmlformats-officedocument.presentationml.tags+xml"/>
  <Override PartName="/ppt/tags/tag2591.xml" ContentType="application/vnd.openxmlformats-officedocument.presentationml.tags+xml"/>
  <Override PartName="/ppt/tags/tag2592.xml" ContentType="application/vnd.openxmlformats-officedocument.presentationml.tags+xml"/>
  <Override PartName="/ppt/tags/tag2593.xml" ContentType="application/vnd.openxmlformats-officedocument.presentationml.tags+xml"/>
  <Override PartName="/ppt/tags/tag2594.xml" ContentType="application/vnd.openxmlformats-officedocument.presentationml.tags+xml"/>
  <Override PartName="/ppt/tags/tag2595.xml" ContentType="application/vnd.openxmlformats-officedocument.presentationml.tags+xml"/>
  <Override PartName="/ppt/tags/tag2596.xml" ContentType="application/vnd.openxmlformats-officedocument.presentationml.tags+xml"/>
  <Override PartName="/ppt/tags/tag2597.xml" ContentType="application/vnd.openxmlformats-officedocument.presentationml.tags+xml"/>
  <Override PartName="/ppt/tags/tag2598.xml" ContentType="application/vnd.openxmlformats-officedocument.presentationml.tags+xml"/>
  <Override PartName="/ppt/tags/tag2599.xml" ContentType="application/vnd.openxmlformats-officedocument.presentationml.tags+xml"/>
  <Override PartName="/ppt/tags/tag2600.xml" ContentType="application/vnd.openxmlformats-officedocument.presentationml.tags+xml"/>
  <Override PartName="/ppt/tags/tag2601.xml" ContentType="application/vnd.openxmlformats-officedocument.presentationml.tags+xml"/>
  <Override PartName="/ppt/tags/tag2602.xml" ContentType="application/vnd.openxmlformats-officedocument.presentationml.tags+xml"/>
  <Override PartName="/ppt/tags/tag2603.xml" ContentType="application/vnd.openxmlformats-officedocument.presentationml.tags+xml"/>
  <Override PartName="/ppt/tags/tag2604.xml" ContentType="application/vnd.openxmlformats-officedocument.presentationml.tags+xml"/>
  <Override PartName="/ppt/tags/tag2605.xml" ContentType="application/vnd.openxmlformats-officedocument.presentationml.tags+xml"/>
  <Override PartName="/ppt/tags/tag2606.xml" ContentType="application/vnd.openxmlformats-officedocument.presentationml.tags+xml"/>
  <Override PartName="/ppt/tags/tag2607.xml" ContentType="application/vnd.openxmlformats-officedocument.presentationml.tags+xml"/>
  <Override PartName="/ppt/tags/tag2608.xml" ContentType="application/vnd.openxmlformats-officedocument.presentationml.tags+xml"/>
  <Override PartName="/ppt/tags/tag2609.xml" ContentType="application/vnd.openxmlformats-officedocument.presentationml.tags+xml"/>
  <Override PartName="/ppt/tags/tag2610.xml" ContentType="application/vnd.openxmlformats-officedocument.presentationml.tags+xml"/>
  <Override PartName="/ppt/tags/tag2611.xml" ContentType="application/vnd.openxmlformats-officedocument.presentationml.tags+xml"/>
  <Override PartName="/ppt/tags/tag2612.xml" ContentType="application/vnd.openxmlformats-officedocument.presentationml.tags+xml"/>
  <Override PartName="/ppt/tags/tag2613.xml" ContentType="application/vnd.openxmlformats-officedocument.presentationml.tags+xml"/>
  <Override PartName="/ppt/tags/tag2614.xml" ContentType="application/vnd.openxmlformats-officedocument.presentationml.tags+xml"/>
  <Override PartName="/ppt/tags/tag2615.xml" ContentType="application/vnd.openxmlformats-officedocument.presentationml.tags+xml"/>
  <Override PartName="/ppt/tags/tag2616.xml" ContentType="application/vnd.openxmlformats-officedocument.presentationml.tags+xml"/>
  <Override PartName="/ppt/tags/tag2617.xml" ContentType="application/vnd.openxmlformats-officedocument.presentationml.tags+xml"/>
  <Override PartName="/ppt/tags/tag2618.xml" ContentType="application/vnd.openxmlformats-officedocument.presentationml.tags+xml"/>
  <Override PartName="/ppt/tags/tag2619.xml" ContentType="application/vnd.openxmlformats-officedocument.presentationml.tags+xml"/>
  <Override PartName="/ppt/tags/tag2620.xml" ContentType="application/vnd.openxmlformats-officedocument.presentationml.tags+xml"/>
  <Override PartName="/ppt/tags/tag2621.xml" ContentType="application/vnd.openxmlformats-officedocument.presentationml.tags+xml"/>
  <Override PartName="/ppt/tags/tag2622.xml" ContentType="application/vnd.openxmlformats-officedocument.presentationml.tags+xml"/>
  <Override PartName="/ppt/tags/tag2623.xml" ContentType="application/vnd.openxmlformats-officedocument.presentationml.tags+xml"/>
  <Override PartName="/ppt/tags/tag2624.xml" ContentType="application/vnd.openxmlformats-officedocument.presentationml.tags+xml"/>
  <Override PartName="/ppt/tags/tag2625.xml" ContentType="application/vnd.openxmlformats-officedocument.presentationml.tags+xml"/>
  <Override PartName="/ppt/tags/tag2626.xml" ContentType="application/vnd.openxmlformats-officedocument.presentationml.tags+xml"/>
  <Override PartName="/ppt/tags/tag2627.xml" ContentType="application/vnd.openxmlformats-officedocument.presentationml.tags+xml"/>
  <Override PartName="/ppt/tags/tag2628.xml" ContentType="application/vnd.openxmlformats-officedocument.presentationml.tags+xml"/>
  <Override PartName="/ppt/tags/tag2629.xml" ContentType="application/vnd.openxmlformats-officedocument.presentationml.tags+xml"/>
  <Override PartName="/ppt/tags/tag2630.xml" ContentType="application/vnd.openxmlformats-officedocument.presentationml.tags+xml"/>
  <Override PartName="/ppt/tags/tag2631.xml" ContentType="application/vnd.openxmlformats-officedocument.presentationml.tags+xml"/>
  <Override PartName="/ppt/tags/tag2632.xml" ContentType="application/vnd.openxmlformats-officedocument.presentationml.tags+xml"/>
  <Override PartName="/ppt/tags/tag2633.xml" ContentType="application/vnd.openxmlformats-officedocument.presentationml.tags+xml"/>
  <Override PartName="/ppt/tags/tag2634.xml" ContentType="application/vnd.openxmlformats-officedocument.presentationml.tags+xml"/>
  <Override PartName="/ppt/tags/tag2635.xml" ContentType="application/vnd.openxmlformats-officedocument.presentationml.tags+xml"/>
  <Override PartName="/ppt/tags/tag2636.xml" ContentType="application/vnd.openxmlformats-officedocument.presentationml.tags+xml"/>
  <Override PartName="/ppt/tags/tag2637.xml" ContentType="application/vnd.openxmlformats-officedocument.presentationml.tags+xml"/>
  <Override PartName="/ppt/tags/tag2638.xml" ContentType="application/vnd.openxmlformats-officedocument.presentationml.tags+xml"/>
  <Override PartName="/ppt/tags/tag2639.xml" ContentType="application/vnd.openxmlformats-officedocument.presentationml.tags+xml"/>
  <Override PartName="/ppt/tags/tag2640.xml" ContentType="application/vnd.openxmlformats-officedocument.presentationml.tags+xml"/>
  <Override PartName="/ppt/tags/tag2641.xml" ContentType="application/vnd.openxmlformats-officedocument.presentationml.tags+xml"/>
  <Override PartName="/ppt/tags/tag2642.xml" ContentType="application/vnd.openxmlformats-officedocument.presentationml.tags+xml"/>
  <Override PartName="/ppt/tags/tag2643.xml" ContentType="application/vnd.openxmlformats-officedocument.presentationml.tags+xml"/>
  <Override PartName="/ppt/tags/tag2644.xml" ContentType="application/vnd.openxmlformats-officedocument.presentationml.tags+xml"/>
  <Override PartName="/ppt/tags/tag2645.xml" ContentType="application/vnd.openxmlformats-officedocument.presentationml.tags+xml"/>
  <Override PartName="/ppt/tags/tag2646.xml" ContentType="application/vnd.openxmlformats-officedocument.presentationml.tags+xml"/>
  <Override PartName="/ppt/tags/tag2647.xml" ContentType="application/vnd.openxmlformats-officedocument.presentationml.tags+xml"/>
  <Override PartName="/ppt/tags/tag2648.xml" ContentType="application/vnd.openxmlformats-officedocument.presentationml.tags+xml"/>
  <Override PartName="/ppt/tags/tag2649.xml" ContentType="application/vnd.openxmlformats-officedocument.presentationml.tags+xml"/>
  <Override PartName="/ppt/tags/tag2650.xml" ContentType="application/vnd.openxmlformats-officedocument.presentationml.tags+xml"/>
  <Override PartName="/ppt/tags/tag2651.xml" ContentType="application/vnd.openxmlformats-officedocument.presentationml.tags+xml"/>
  <Override PartName="/ppt/tags/tag2652.xml" ContentType="application/vnd.openxmlformats-officedocument.presentationml.tags+xml"/>
  <Override PartName="/ppt/tags/tag2653.xml" ContentType="application/vnd.openxmlformats-officedocument.presentationml.tags+xml"/>
  <Override PartName="/ppt/tags/tag2654.xml" ContentType="application/vnd.openxmlformats-officedocument.presentationml.tags+xml"/>
  <Override PartName="/ppt/tags/tag2655.xml" ContentType="application/vnd.openxmlformats-officedocument.presentationml.tags+xml"/>
  <Override PartName="/ppt/tags/tag2656.xml" ContentType="application/vnd.openxmlformats-officedocument.presentationml.tags+xml"/>
  <Override PartName="/ppt/tags/tag2657.xml" ContentType="application/vnd.openxmlformats-officedocument.presentationml.tags+xml"/>
  <Override PartName="/ppt/tags/tag2658.xml" ContentType="application/vnd.openxmlformats-officedocument.presentationml.tags+xml"/>
  <Override PartName="/ppt/tags/tag2659.xml" ContentType="application/vnd.openxmlformats-officedocument.presentationml.tags+xml"/>
  <Override PartName="/ppt/tags/tag2660.xml" ContentType="application/vnd.openxmlformats-officedocument.presentationml.tags+xml"/>
  <Override PartName="/ppt/tags/tag2661.xml" ContentType="application/vnd.openxmlformats-officedocument.presentationml.tags+xml"/>
  <Override PartName="/ppt/tags/tag2662.xml" ContentType="application/vnd.openxmlformats-officedocument.presentationml.tags+xml"/>
  <Override PartName="/ppt/tags/tag2663.xml" ContentType="application/vnd.openxmlformats-officedocument.presentationml.tags+xml"/>
  <Override PartName="/ppt/tags/tag2664.xml" ContentType="application/vnd.openxmlformats-officedocument.presentationml.tags+xml"/>
  <Override PartName="/ppt/tags/tag2665.xml" ContentType="application/vnd.openxmlformats-officedocument.presentationml.tags+xml"/>
  <Override PartName="/ppt/tags/tag2666.xml" ContentType="application/vnd.openxmlformats-officedocument.presentationml.tags+xml"/>
  <Override PartName="/ppt/tags/tag2667.xml" ContentType="application/vnd.openxmlformats-officedocument.presentationml.tags+xml"/>
  <Override PartName="/ppt/tags/tag2668.xml" ContentType="application/vnd.openxmlformats-officedocument.presentationml.tags+xml"/>
  <Override PartName="/ppt/tags/tag2669.xml" ContentType="application/vnd.openxmlformats-officedocument.presentationml.tags+xml"/>
  <Override PartName="/ppt/tags/tag2670.xml" ContentType="application/vnd.openxmlformats-officedocument.presentationml.tags+xml"/>
  <Override PartName="/ppt/tags/tag2671.xml" ContentType="application/vnd.openxmlformats-officedocument.presentationml.tags+xml"/>
  <Override PartName="/ppt/tags/tag2672.xml" ContentType="application/vnd.openxmlformats-officedocument.presentationml.tags+xml"/>
  <Override PartName="/ppt/tags/tag2673.xml" ContentType="application/vnd.openxmlformats-officedocument.presentationml.tags+xml"/>
  <Override PartName="/ppt/tags/tag2674.xml" ContentType="application/vnd.openxmlformats-officedocument.presentationml.tags+xml"/>
  <Override PartName="/ppt/tags/tag2675.xml" ContentType="application/vnd.openxmlformats-officedocument.presentationml.tags+xml"/>
  <Override PartName="/ppt/tags/tag2676.xml" ContentType="application/vnd.openxmlformats-officedocument.presentationml.tags+xml"/>
  <Override PartName="/ppt/tags/tag2677.xml" ContentType="application/vnd.openxmlformats-officedocument.presentationml.tags+xml"/>
  <Override PartName="/ppt/tags/tag2678.xml" ContentType="application/vnd.openxmlformats-officedocument.presentationml.tags+xml"/>
  <Override PartName="/ppt/tags/tag2679.xml" ContentType="application/vnd.openxmlformats-officedocument.presentationml.tags+xml"/>
  <Override PartName="/ppt/tags/tag2680.xml" ContentType="application/vnd.openxmlformats-officedocument.presentationml.tags+xml"/>
  <Override PartName="/ppt/tags/tag2681.xml" ContentType="application/vnd.openxmlformats-officedocument.presentationml.tags+xml"/>
  <Override PartName="/ppt/tags/tag2682.xml" ContentType="application/vnd.openxmlformats-officedocument.presentationml.tags+xml"/>
  <Override PartName="/ppt/tags/tag2683.xml" ContentType="application/vnd.openxmlformats-officedocument.presentationml.tags+xml"/>
  <Override PartName="/ppt/tags/tag2684.xml" ContentType="application/vnd.openxmlformats-officedocument.presentationml.tags+xml"/>
  <Override PartName="/ppt/tags/tag2685.xml" ContentType="application/vnd.openxmlformats-officedocument.presentationml.tags+xml"/>
  <Override PartName="/ppt/tags/tag2686.xml" ContentType="application/vnd.openxmlformats-officedocument.presentationml.tags+xml"/>
  <Override PartName="/ppt/tags/tag2687.xml" ContentType="application/vnd.openxmlformats-officedocument.presentationml.tags+xml"/>
  <Override PartName="/ppt/tags/tag2688.xml" ContentType="application/vnd.openxmlformats-officedocument.presentationml.tags+xml"/>
  <Override PartName="/ppt/tags/tag2689.xml" ContentType="application/vnd.openxmlformats-officedocument.presentationml.tags+xml"/>
  <Override PartName="/ppt/tags/tag2690.xml" ContentType="application/vnd.openxmlformats-officedocument.presentationml.tags+xml"/>
  <Override PartName="/ppt/tags/tag2691.xml" ContentType="application/vnd.openxmlformats-officedocument.presentationml.tags+xml"/>
  <Override PartName="/ppt/tags/tag2692.xml" ContentType="application/vnd.openxmlformats-officedocument.presentationml.tags+xml"/>
  <Override PartName="/ppt/tags/tag2693.xml" ContentType="application/vnd.openxmlformats-officedocument.presentationml.tags+xml"/>
  <Override PartName="/ppt/tags/tag2694.xml" ContentType="application/vnd.openxmlformats-officedocument.presentationml.tags+xml"/>
  <Override PartName="/ppt/tags/tag2695.xml" ContentType="application/vnd.openxmlformats-officedocument.presentationml.tags+xml"/>
  <Override PartName="/ppt/tags/tag2696.xml" ContentType="application/vnd.openxmlformats-officedocument.presentationml.tags+xml"/>
  <Override PartName="/ppt/tags/tag2697.xml" ContentType="application/vnd.openxmlformats-officedocument.presentationml.tags+xml"/>
  <Override PartName="/ppt/tags/tag2698.xml" ContentType="application/vnd.openxmlformats-officedocument.presentationml.tags+xml"/>
  <Override PartName="/ppt/tags/tag2699.xml" ContentType="application/vnd.openxmlformats-officedocument.presentationml.tags+xml"/>
  <Override PartName="/ppt/tags/tag2700.xml" ContentType="application/vnd.openxmlformats-officedocument.presentationml.tags+xml"/>
  <Override PartName="/ppt/tags/tag2701.xml" ContentType="application/vnd.openxmlformats-officedocument.presentationml.tags+xml"/>
  <Override PartName="/ppt/tags/tag2702.xml" ContentType="application/vnd.openxmlformats-officedocument.presentationml.tags+xml"/>
  <Override PartName="/ppt/tags/tag2703.xml" ContentType="application/vnd.openxmlformats-officedocument.presentationml.tags+xml"/>
  <Override PartName="/ppt/tags/tag2704.xml" ContentType="application/vnd.openxmlformats-officedocument.presentationml.tags+xml"/>
  <Override PartName="/ppt/tags/tag2705.xml" ContentType="application/vnd.openxmlformats-officedocument.presentationml.tags+xml"/>
  <Override PartName="/ppt/tags/tag2706.xml" ContentType="application/vnd.openxmlformats-officedocument.presentationml.tags+xml"/>
  <Override PartName="/ppt/tags/tag2707.xml" ContentType="application/vnd.openxmlformats-officedocument.presentationml.tags+xml"/>
  <Override PartName="/ppt/tags/tag2708.xml" ContentType="application/vnd.openxmlformats-officedocument.presentationml.tags+xml"/>
  <Override PartName="/ppt/tags/tag2709.xml" ContentType="application/vnd.openxmlformats-officedocument.presentationml.tags+xml"/>
  <Override PartName="/ppt/tags/tag2710.xml" ContentType="application/vnd.openxmlformats-officedocument.presentationml.tags+xml"/>
  <Override PartName="/ppt/tags/tag2711.xml" ContentType="application/vnd.openxmlformats-officedocument.presentationml.tags+xml"/>
  <Override PartName="/ppt/tags/tag2712.xml" ContentType="application/vnd.openxmlformats-officedocument.presentationml.tags+xml"/>
  <Override PartName="/ppt/tags/tag2713.xml" ContentType="application/vnd.openxmlformats-officedocument.presentationml.tags+xml"/>
  <Override PartName="/ppt/tags/tag2714.xml" ContentType="application/vnd.openxmlformats-officedocument.presentationml.tags+xml"/>
  <Override PartName="/ppt/tags/tag2715.xml" ContentType="application/vnd.openxmlformats-officedocument.presentationml.tags+xml"/>
  <Override PartName="/ppt/tags/tag2716.xml" ContentType="application/vnd.openxmlformats-officedocument.presentationml.tags+xml"/>
  <Override PartName="/ppt/tags/tag2717.xml" ContentType="application/vnd.openxmlformats-officedocument.presentationml.tags+xml"/>
  <Override PartName="/ppt/tags/tag2718.xml" ContentType="application/vnd.openxmlformats-officedocument.presentationml.tags+xml"/>
  <Override PartName="/ppt/tags/tag2719.xml" ContentType="application/vnd.openxmlformats-officedocument.presentationml.tags+xml"/>
  <Override PartName="/ppt/tags/tag2720.xml" ContentType="application/vnd.openxmlformats-officedocument.presentationml.tags+xml"/>
  <Override PartName="/ppt/tags/tag2721.xml" ContentType="application/vnd.openxmlformats-officedocument.presentationml.tags+xml"/>
  <Override PartName="/ppt/tags/tag2722.xml" ContentType="application/vnd.openxmlformats-officedocument.presentationml.tags+xml"/>
  <Override PartName="/ppt/tags/tag2723.xml" ContentType="application/vnd.openxmlformats-officedocument.presentationml.tags+xml"/>
  <Override PartName="/ppt/tags/tag2724.xml" ContentType="application/vnd.openxmlformats-officedocument.presentationml.tags+xml"/>
  <Override PartName="/ppt/tags/tag2725.xml" ContentType="application/vnd.openxmlformats-officedocument.presentationml.tags+xml"/>
  <Override PartName="/ppt/tags/tag2726.xml" ContentType="application/vnd.openxmlformats-officedocument.presentationml.tags+xml"/>
  <Override PartName="/ppt/tags/tag2727.xml" ContentType="application/vnd.openxmlformats-officedocument.presentationml.tags+xml"/>
  <Override PartName="/ppt/tags/tag2728.xml" ContentType="application/vnd.openxmlformats-officedocument.presentationml.tags+xml"/>
  <Override PartName="/ppt/tags/tag2729.xml" ContentType="application/vnd.openxmlformats-officedocument.presentationml.tags+xml"/>
  <Override PartName="/ppt/tags/tag2730.xml" ContentType="application/vnd.openxmlformats-officedocument.presentationml.tags+xml"/>
  <Override PartName="/ppt/tags/tag2731.xml" ContentType="application/vnd.openxmlformats-officedocument.presentationml.tags+xml"/>
  <Override PartName="/ppt/tags/tag2732.xml" ContentType="application/vnd.openxmlformats-officedocument.presentationml.tags+xml"/>
  <Override PartName="/ppt/tags/tag2733.xml" ContentType="application/vnd.openxmlformats-officedocument.presentationml.tags+xml"/>
  <Override PartName="/ppt/tags/tag2734.xml" ContentType="application/vnd.openxmlformats-officedocument.presentationml.tags+xml"/>
  <Override PartName="/ppt/tags/tag2735.xml" ContentType="application/vnd.openxmlformats-officedocument.presentationml.tags+xml"/>
  <Override PartName="/ppt/tags/tag2736.xml" ContentType="application/vnd.openxmlformats-officedocument.presentationml.tags+xml"/>
  <Override PartName="/ppt/tags/tag2737.xml" ContentType="application/vnd.openxmlformats-officedocument.presentationml.tags+xml"/>
  <Override PartName="/ppt/tags/tag2738.xml" ContentType="application/vnd.openxmlformats-officedocument.presentationml.tags+xml"/>
  <Override PartName="/ppt/tags/tag2739.xml" ContentType="application/vnd.openxmlformats-officedocument.presentationml.tags+xml"/>
  <Override PartName="/ppt/tags/tag2740.xml" ContentType="application/vnd.openxmlformats-officedocument.presentationml.tags+xml"/>
  <Override PartName="/ppt/tags/tag2741.xml" ContentType="application/vnd.openxmlformats-officedocument.presentationml.tags+xml"/>
  <Override PartName="/ppt/tags/tag2742.xml" ContentType="application/vnd.openxmlformats-officedocument.presentationml.tags+xml"/>
  <Override PartName="/ppt/tags/tag2743.xml" ContentType="application/vnd.openxmlformats-officedocument.presentationml.tags+xml"/>
  <Override PartName="/ppt/tags/tag2744.xml" ContentType="application/vnd.openxmlformats-officedocument.presentationml.tags+xml"/>
  <Override PartName="/ppt/tags/tag2745.xml" ContentType="application/vnd.openxmlformats-officedocument.presentationml.tags+xml"/>
  <Override PartName="/ppt/tags/tag2746.xml" ContentType="application/vnd.openxmlformats-officedocument.presentationml.tags+xml"/>
  <Override PartName="/ppt/tags/tag2747.xml" ContentType="application/vnd.openxmlformats-officedocument.presentationml.tags+xml"/>
  <Override PartName="/ppt/tags/tag2748.xml" ContentType="application/vnd.openxmlformats-officedocument.presentationml.tags+xml"/>
  <Override PartName="/ppt/tags/tag2749.xml" ContentType="application/vnd.openxmlformats-officedocument.presentationml.tags+xml"/>
  <Override PartName="/ppt/tags/tag2750.xml" ContentType="application/vnd.openxmlformats-officedocument.presentationml.tags+xml"/>
  <Override PartName="/ppt/tags/tag2751.xml" ContentType="application/vnd.openxmlformats-officedocument.presentationml.tags+xml"/>
  <Override PartName="/ppt/tags/tag2752.xml" ContentType="application/vnd.openxmlformats-officedocument.presentationml.tags+xml"/>
  <Override PartName="/ppt/tags/tag2753.xml" ContentType="application/vnd.openxmlformats-officedocument.presentationml.tags+xml"/>
  <Override PartName="/ppt/tags/tag2754.xml" ContentType="application/vnd.openxmlformats-officedocument.presentationml.tags+xml"/>
  <Override PartName="/ppt/tags/tag2755.xml" ContentType="application/vnd.openxmlformats-officedocument.presentationml.tags+xml"/>
  <Override PartName="/ppt/tags/tag2756.xml" ContentType="application/vnd.openxmlformats-officedocument.presentationml.tags+xml"/>
  <Override PartName="/ppt/tags/tag2757.xml" ContentType="application/vnd.openxmlformats-officedocument.presentationml.tags+xml"/>
  <Override PartName="/ppt/tags/tag2758.xml" ContentType="application/vnd.openxmlformats-officedocument.presentationml.tags+xml"/>
  <Override PartName="/ppt/tags/tag2759.xml" ContentType="application/vnd.openxmlformats-officedocument.presentationml.tags+xml"/>
  <Override PartName="/ppt/tags/tag2760.xml" ContentType="application/vnd.openxmlformats-officedocument.presentationml.tags+xml"/>
  <Override PartName="/ppt/tags/tag2761.xml" ContentType="application/vnd.openxmlformats-officedocument.presentationml.tags+xml"/>
  <Override PartName="/ppt/tags/tag2762.xml" ContentType="application/vnd.openxmlformats-officedocument.presentationml.tags+xml"/>
  <Override PartName="/ppt/tags/tag2763.xml" ContentType="application/vnd.openxmlformats-officedocument.presentationml.tags+xml"/>
  <Override PartName="/ppt/tags/tag2764.xml" ContentType="application/vnd.openxmlformats-officedocument.presentationml.tags+xml"/>
  <Override PartName="/ppt/tags/tag2765.xml" ContentType="application/vnd.openxmlformats-officedocument.presentationml.tags+xml"/>
  <Override PartName="/ppt/tags/tag2766.xml" ContentType="application/vnd.openxmlformats-officedocument.presentationml.tags+xml"/>
  <Override PartName="/ppt/tags/tag2767.xml" ContentType="application/vnd.openxmlformats-officedocument.presentationml.tags+xml"/>
  <Override PartName="/ppt/tags/tag2768.xml" ContentType="application/vnd.openxmlformats-officedocument.presentationml.tags+xml"/>
  <Override PartName="/ppt/tags/tag2769.xml" ContentType="application/vnd.openxmlformats-officedocument.presentationml.tags+xml"/>
  <Override PartName="/ppt/tags/tag2770.xml" ContentType="application/vnd.openxmlformats-officedocument.presentationml.tags+xml"/>
  <Override PartName="/ppt/tags/tag2771.xml" ContentType="application/vnd.openxmlformats-officedocument.presentationml.tags+xml"/>
  <Override PartName="/ppt/tags/tag2772.xml" ContentType="application/vnd.openxmlformats-officedocument.presentationml.tags+xml"/>
  <Override PartName="/ppt/tags/tag2773.xml" ContentType="application/vnd.openxmlformats-officedocument.presentationml.tags+xml"/>
  <Override PartName="/ppt/tags/tag2774.xml" ContentType="application/vnd.openxmlformats-officedocument.presentationml.tags+xml"/>
  <Override PartName="/ppt/tags/tag2775.xml" ContentType="application/vnd.openxmlformats-officedocument.presentationml.tags+xml"/>
  <Override PartName="/ppt/tags/tag2776.xml" ContentType="application/vnd.openxmlformats-officedocument.presentationml.tags+xml"/>
  <Override PartName="/ppt/tags/tag2777.xml" ContentType="application/vnd.openxmlformats-officedocument.presentationml.tags+xml"/>
  <Override PartName="/ppt/tags/tag2778.xml" ContentType="application/vnd.openxmlformats-officedocument.presentationml.tags+xml"/>
  <Override PartName="/ppt/tags/tag2779.xml" ContentType="application/vnd.openxmlformats-officedocument.presentationml.tags+xml"/>
  <Override PartName="/ppt/tags/tag2780.xml" ContentType="application/vnd.openxmlformats-officedocument.presentationml.tags+xml"/>
  <Override PartName="/ppt/tags/tag2781.xml" ContentType="application/vnd.openxmlformats-officedocument.presentationml.tags+xml"/>
  <Override PartName="/ppt/tags/tag2782.xml" ContentType="application/vnd.openxmlformats-officedocument.presentationml.tags+xml"/>
  <Override PartName="/ppt/tags/tag2783.xml" ContentType="application/vnd.openxmlformats-officedocument.presentationml.tags+xml"/>
  <Override PartName="/ppt/tags/tag2784.xml" ContentType="application/vnd.openxmlformats-officedocument.presentationml.tags+xml"/>
  <Override PartName="/ppt/tags/tag2785.xml" ContentType="application/vnd.openxmlformats-officedocument.presentationml.tags+xml"/>
  <Override PartName="/ppt/tags/tag2786.xml" ContentType="application/vnd.openxmlformats-officedocument.presentationml.tags+xml"/>
  <Override PartName="/ppt/tags/tag2787.xml" ContentType="application/vnd.openxmlformats-officedocument.presentationml.tags+xml"/>
  <Override PartName="/ppt/tags/tag2788.xml" ContentType="application/vnd.openxmlformats-officedocument.presentationml.tags+xml"/>
  <Override PartName="/ppt/tags/tag2789.xml" ContentType="application/vnd.openxmlformats-officedocument.presentationml.tags+xml"/>
  <Override PartName="/ppt/tags/tag2790.xml" ContentType="application/vnd.openxmlformats-officedocument.presentationml.tags+xml"/>
  <Override PartName="/ppt/tags/tag2791.xml" ContentType="application/vnd.openxmlformats-officedocument.presentationml.tags+xml"/>
  <Override PartName="/ppt/tags/tag2792.xml" ContentType="application/vnd.openxmlformats-officedocument.presentationml.tags+xml"/>
  <Override PartName="/ppt/tags/tag2793.xml" ContentType="application/vnd.openxmlformats-officedocument.presentationml.tags+xml"/>
  <Override PartName="/ppt/tags/tag2794.xml" ContentType="application/vnd.openxmlformats-officedocument.presentationml.tags+xml"/>
  <Override PartName="/ppt/tags/tag2795.xml" ContentType="application/vnd.openxmlformats-officedocument.presentationml.tags+xml"/>
  <Override PartName="/ppt/tags/tag2796.xml" ContentType="application/vnd.openxmlformats-officedocument.presentationml.tags+xml"/>
  <Override PartName="/ppt/tags/tag2797.xml" ContentType="application/vnd.openxmlformats-officedocument.presentationml.tags+xml"/>
  <Override PartName="/ppt/tags/tag2798.xml" ContentType="application/vnd.openxmlformats-officedocument.presentationml.tags+xml"/>
  <Override PartName="/ppt/tags/tag2799.xml" ContentType="application/vnd.openxmlformats-officedocument.presentationml.tags+xml"/>
  <Override PartName="/ppt/tags/tag2800.xml" ContentType="application/vnd.openxmlformats-officedocument.presentationml.tags+xml"/>
  <Override PartName="/ppt/tags/tag2801.xml" ContentType="application/vnd.openxmlformats-officedocument.presentationml.tags+xml"/>
  <Override PartName="/ppt/tags/tag2802.xml" ContentType="application/vnd.openxmlformats-officedocument.presentationml.tags+xml"/>
  <Override PartName="/ppt/tags/tag2803.xml" ContentType="application/vnd.openxmlformats-officedocument.presentationml.tags+xml"/>
  <Override PartName="/ppt/tags/tag2804.xml" ContentType="application/vnd.openxmlformats-officedocument.presentationml.tags+xml"/>
  <Override PartName="/ppt/tags/tag2805.xml" ContentType="application/vnd.openxmlformats-officedocument.presentationml.tags+xml"/>
  <Override PartName="/ppt/tags/tag2806.xml" ContentType="application/vnd.openxmlformats-officedocument.presentationml.tags+xml"/>
  <Override PartName="/ppt/tags/tag2807.xml" ContentType="application/vnd.openxmlformats-officedocument.presentationml.tags+xml"/>
  <Override PartName="/ppt/tags/tag2808.xml" ContentType="application/vnd.openxmlformats-officedocument.presentationml.tags+xml"/>
  <Override PartName="/ppt/tags/tag2809.xml" ContentType="application/vnd.openxmlformats-officedocument.presentationml.tags+xml"/>
  <Override PartName="/ppt/tags/tag2810.xml" ContentType="application/vnd.openxmlformats-officedocument.presentationml.tags+xml"/>
  <Override PartName="/ppt/tags/tag2811.xml" ContentType="application/vnd.openxmlformats-officedocument.presentationml.tags+xml"/>
  <Override PartName="/ppt/tags/tag2812.xml" ContentType="application/vnd.openxmlformats-officedocument.presentationml.tags+xml"/>
  <Override PartName="/ppt/tags/tag2813.xml" ContentType="application/vnd.openxmlformats-officedocument.presentationml.tags+xml"/>
  <Override PartName="/ppt/tags/tag2814.xml" ContentType="application/vnd.openxmlformats-officedocument.presentationml.tags+xml"/>
  <Override PartName="/ppt/tags/tag2815.xml" ContentType="application/vnd.openxmlformats-officedocument.presentationml.tags+xml"/>
  <Override PartName="/ppt/tags/tag2816.xml" ContentType="application/vnd.openxmlformats-officedocument.presentationml.tags+xml"/>
  <Override PartName="/ppt/tags/tag2817.xml" ContentType="application/vnd.openxmlformats-officedocument.presentationml.tags+xml"/>
  <Override PartName="/ppt/tags/tag2818.xml" ContentType="application/vnd.openxmlformats-officedocument.presentationml.tags+xml"/>
  <Override PartName="/ppt/tags/tag2819.xml" ContentType="application/vnd.openxmlformats-officedocument.presentationml.tags+xml"/>
  <Override PartName="/ppt/tags/tag2820.xml" ContentType="application/vnd.openxmlformats-officedocument.presentationml.tags+xml"/>
  <Override PartName="/ppt/tags/tag2821.xml" ContentType="application/vnd.openxmlformats-officedocument.presentationml.tags+xml"/>
  <Override PartName="/ppt/tags/tag2822.xml" ContentType="application/vnd.openxmlformats-officedocument.presentationml.tags+xml"/>
  <Override PartName="/ppt/tags/tag2823.xml" ContentType="application/vnd.openxmlformats-officedocument.presentationml.tags+xml"/>
  <Override PartName="/ppt/tags/tag2824.xml" ContentType="application/vnd.openxmlformats-officedocument.presentationml.tags+xml"/>
  <Override PartName="/ppt/tags/tag2825.xml" ContentType="application/vnd.openxmlformats-officedocument.presentationml.tags+xml"/>
  <Override PartName="/ppt/tags/tag2826.xml" ContentType="application/vnd.openxmlformats-officedocument.presentationml.tags+xml"/>
  <Override PartName="/ppt/tags/tag2827.xml" ContentType="application/vnd.openxmlformats-officedocument.presentationml.tags+xml"/>
  <Override PartName="/ppt/tags/tag2828.xml" ContentType="application/vnd.openxmlformats-officedocument.presentationml.tags+xml"/>
  <Override PartName="/ppt/tags/tag2829.xml" ContentType="application/vnd.openxmlformats-officedocument.presentationml.tags+xml"/>
  <Override PartName="/ppt/tags/tag2830.xml" ContentType="application/vnd.openxmlformats-officedocument.presentationml.tags+xml"/>
  <Override PartName="/ppt/tags/tag2831.xml" ContentType="application/vnd.openxmlformats-officedocument.presentationml.tags+xml"/>
  <Override PartName="/ppt/tags/tag2832.xml" ContentType="application/vnd.openxmlformats-officedocument.presentationml.tags+xml"/>
  <Override PartName="/ppt/tags/tag2833.xml" ContentType="application/vnd.openxmlformats-officedocument.presentationml.tags+xml"/>
  <Override PartName="/ppt/tags/tag2834.xml" ContentType="application/vnd.openxmlformats-officedocument.presentationml.tags+xml"/>
  <Override PartName="/ppt/tags/tag2835.xml" ContentType="application/vnd.openxmlformats-officedocument.presentationml.tags+xml"/>
  <Override PartName="/ppt/tags/tag2836.xml" ContentType="application/vnd.openxmlformats-officedocument.presentationml.tags+xml"/>
  <Override PartName="/ppt/tags/tag2837.xml" ContentType="application/vnd.openxmlformats-officedocument.presentationml.tags+xml"/>
  <Override PartName="/ppt/tags/tag2838.xml" ContentType="application/vnd.openxmlformats-officedocument.presentationml.tags+xml"/>
  <Override PartName="/ppt/tags/tag2839.xml" ContentType="application/vnd.openxmlformats-officedocument.presentationml.tags+xml"/>
  <Override PartName="/ppt/tags/tag2840.xml" ContentType="application/vnd.openxmlformats-officedocument.presentationml.tags+xml"/>
  <Override PartName="/ppt/tags/tag2841.xml" ContentType="application/vnd.openxmlformats-officedocument.presentationml.tags+xml"/>
  <Override PartName="/ppt/tags/tag2842.xml" ContentType="application/vnd.openxmlformats-officedocument.presentationml.tags+xml"/>
  <Override PartName="/ppt/tags/tag2843.xml" ContentType="application/vnd.openxmlformats-officedocument.presentationml.tags+xml"/>
  <Override PartName="/ppt/tags/tag2844.xml" ContentType="application/vnd.openxmlformats-officedocument.presentationml.tags+xml"/>
  <Override PartName="/ppt/tags/tag2845.xml" ContentType="application/vnd.openxmlformats-officedocument.presentationml.tags+xml"/>
  <Override PartName="/ppt/tags/tag2846.xml" ContentType="application/vnd.openxmlformats-officedocument.presentationml.tags+xml"/>
  <Override PartName="/ppt/tags/tag2847.xml" ContentType="application/vnd.openxmlformats-officedocument.presentationml.tags+xml"/>
  <Override PartName="/ppt/tags/tag2848.xml" ContentType="application/vnd.openxmlformats-officedocument.presentationml.tags+xml"/>
  <Override PartName="/ppt/tags/tag2849.xml" ContentType="application/vnd.openxmlformats-officedocument.presentationml.tags+xml"/>
  <Override PartName="/ppt/tags/tag2850.xml" ContentType="application/vnd.openxmlformats-officedocument.presentationml.tags+xml"/>
  <Override PartName="/ppt/tags/tag2851.xml" ContentType="application/vnd.openxmlformats-officedocument.presentationml.tags+xml"/>
  <Override PartName="/ppt/tags/tag2852.xml" ContentType="application/vnd.openxmlformats-officedocument.presentationml.tags+xml"/>
  <Override PartName="/ppt/tags/tag2853.xml" ContentType="application/vnd.openxmlformats-officedocument.presentationml.tags+xml"/>
  <Override PartName="/ppt/tags/tag2854.xml" ContentType="application/vnd.openxmlformats-officedocument.presentationml.tags+xml"/>
  <Override PartName="/ppt/tags/tag2855.xml" ContentType="application/vnd.openxmlformats-officedocument.presentationml.tags+xml"/>
  <Override PartName="/ppt/tags/tag2856.xml" ContentType="application/vnd.openxmlformats-officedocument.presentationml.tags+xml"/>
  <Override PartName="/ppt/tags/tag2857.xml" ContentType="application/vnd.openxmlformats-officedocument.presentationml.tags+xml"/>
  <Override PartName="/ppt/tags/tag2858.xml" ContentType="application/vnd.openxmlformats-officedocument.presentationml.tags+xml"/>
  <Override PartName="/ppt/tags/tag2859.xml" ContentType="application/vnd.openxmlformats-officedocument.presentationml.tags+xml"/>
  <Override PartName="/ppt/tags/tag2860.xml" ContentType="application/vnd.openxmlformats-officedocument.presentationml.tags+xml"/>
  <Override PartName="/ppt/tags/tag2861.xml" ContentType="application/vnd.openxmlformats-officedocument.presentationml.tags+xml"/>
  <Override PartName="/ppt/tags/tag2862.xml" ContentType="application/vnd.openxmlformats-officedocument.presentationml.tags+xml"/>
  <Override PartName="/ppt/tags/tag2863.xml" ContentType="application/vnd.openxmlformats-officedocument.presentationml.tags+xml"/>
  <Override PartName="/ppt/tags/tag2864.xml" ContentType="application/vnd.openxmlformats-officedocument.presentationml.tags+xml"/>
  <Override PartName="/ppt/tags/tag2865.xml" ContentType="application/vnd.openxmlformats-officedocument.presentationml.tags+xml"/>
  <Override PartName="/ppt/tags/tag2866.xml" ContentType="application/vnd.openxmlformats-officedocument.presentationml.tags+xml"/>
  <Override PartName="/ppt/tags/tag2867.xml" ContentType="application/vnd.openxmlformats-officedocument.presentationml.tags+xml"/>
  <Override PartName="/ppt/tags/tag2868.xml" ContentType="application/vnd.openxmlformats-officedocument.presentationml.tags+xml"/>
  <Override PartName="/ppt/tags/tag2869.xml" ContentType="application/vnd.openxmlformats-officedocument.presentationml.tags+xml"/>
  <Override PartName="/ppt/tags/tag2870.xml" ContentType="application/vnd.openxmlformats-officedocument.presentationml.tags+xml"/>
  <Override PartName="/ppt/tags/tag2871.xml" ContentType="application/vnd.openxmlformats-officedocument.presentationml.tags+xml"/>
  <Override PartName="/ppt/tags/tag2872.xml" ContentType="application/vnd.openxmlformats-officedocument.presentationml.tags+xml"/>
  <Override PartName="/ppt/tags/tag2873.xml" ContentType="application/vnd.openxmlformats-officedocument.presentationml.tags+xml"/>
  <Override PartName="/ppt/tags/tag2874.xml" ContentType="application/vnd.openxmlformats-officedocument.presentationml.tags+xml"/>
  <Override PartName="/ppt/tags/tag2875.xml" ContentType="application/vnd.openxmlformats-officedocument.presentationml.tags+xml"/>
  <Override PartName="/ppt/tags/tag2876.xml" ContentType="application/vnd.openxmlformats-officedocument.presentationml.tags+xml"/>
  <Override PartName="/ppt/tags/tag2877.xml" ContentType="application/vnd.openxmlformats-officedocument.presentationml.tags+xml"/>
  <Override PartName="/ppt/tags/tag2878.xml" ContentType="application/vnd.openxmlformats-officedocument.presentationml.tags+xml"/>
  <Override PartName="/ppt/tags/tag2879.xml" ContentType="application/vnd.openxmlformats-officedocument.presentationml.tags+xml"/>
  <Override PartName="/ppt/tags/tag2880.xml" ContentType="application/vnd.openxmlformats-officedocument.presentationml.tags+xml"/>
  <Override PartName="/ppt/tags/tag2881.xml" ContentType="application/vnd.openxmlformats-officedocument.presentationml.tags+xml"/>
  <Override PartName="/ppt/tags/tag2882.xml" ContentType="application/vnd.openxmlformats-officedocument.presentationml.tags+xml"/>
  <Override PartName="/ppt/tags/tag2883.xml" ContentType="application/vnd.openxmlformats-officedocument.presentationml.tags+xml"/>
  <Override PartName="/ppt/tags/tag2884.xml" ContentType="application/vnd.openxmlformats-officedocument.presentationml.tags+xml"/>
  <Override PartName="/ppt/tags/tag2885.xml" ContentType="application/vnd.openxmlformats-officedocument.presentationml.tags+xml"/>
  <Override PartName="/ppt/tags/tag2886.xml" ContentType="application/vnd.openxmlformats-officedocument.presentationml.tags+xml"/>
  <Override PartName="/ppt/tags/tag2887.xml" ContentType="application/vnd.openxmlformats-officedocument.presentationml.tags+xml"/>
  <Override PartName="/ppt/tags/tag2888.xml" ContentType="application/vnd.openxmlformats-officedocument.presentationml.tags+xml"/>
  <Override PartName="/ppt/tags/tag2889.xml" ContentType="application/vnd.openxmlformats-officedocument.presentationml.tags+xml"/>
  <Override PartName="/ppt/tags/tag2890.xml" ContentType="application/vnd.openxmlformats-officedocument.presentationml.tags+xml"/>
  <Override PartName="/ppt/tags/tag2891.xml" ContentType="application/vnd.openxmlformats-officedocument.presentationml.tags+xml"/>
  <Override PartName="/ppt/tags/tag2892.xml" ContentType="application/vnd.openxmlformats-officedocument.presentationml.tags+xml"/>
  <Override PartName="/ppt/tags/tag2893.xml" ContentType="application/vnd.openxmlformats-officedocument.presentationml.tags+xml"/>
  <Override PartName="/ppt/tags/tag2894.xml" ContentType="application/vnd.openxmlformats-officedocument.presentationml.tags+xml"/>
  <Override PartName="/ppt/tags/tag2895.xml" ContentType="application/vnd.openxmlformats-officedocument.presentationml.tags+xml"/>
  <Override PartName="/ppt/tags/tag2896.xml" ContentType="application/vnd.openxmlformats-officedocument.presentationml.tags+xml"/>
  <Override PartName="/ppt/tags/tag2897.xml" ContentType="application/vnd.openxmlformats-officedocument.presentationml.tags+xml"/>
  <Override PartName="/ppt/tags/tag2898.xml" ContentType="application/vnd.openxmlformats-officedocument.presentationml.tags+xml"/>
  <Override PartName="/ppt/tags/tag2899.xml" ContentType="application/vnd.openxmlformats-officedocument.presentationml.tags+xml"/>
  <Override PartName="/ppt/tags/tag2900.xml" ContentType="application/vnd.openxmlformats-officedocument.presentationml.tags+xml"/>
  <Override PartName="/ppt/tags/tag2901.xml" ContentType="application/vnd.openxmlformats-officedocument.presentationml.tags+xml"/>
  <Override PartName="/ppt/tags/tag2902.xml" ContentType="application/vnd.openxmlformats-officedocument.presentationml.tags+xml"/>
  <Override PartName="/ppt/tags/tag2903.xml" ContentType="application/vnd.openxmlformats-officedocument.presentationml.tags+xml"/>
  <Override PartName="/ppt/tags/tag2904.xml" ContentType="application/vnd.openxmlformats-officedocument.presentationml.tags+xml"/>
  <Override PartName="/ppt/tags/tag2905.xml" ContentType="application/vnd.openxmlformats-officedocument.presentationml.tags+xml"/>
  <Override PartName="/ppt/tags/tag2906.xml" ContentType="application/vnd.openxmlformats-officedocument.presentationml.tags+xml"/>
  <Override PartName="/ppt/tags/tag2907.xml" ContentType="application/vnd.openxmlformats-officedocument.presentationml.tags+xml"/>
  <Override PartName="/ppt/tags/tag2908.xml" ContentType="application/vnd.openxmlformats-officedocument.presentationml.tags+xml"/>
  <Override PartName="/ppt/tags/tag2909.xml" ContentType="application/vnd.openxmlformats-officedocument.presentationml.tags+xml"/>
  <Override PartName="/ppt/tags/tag2910.xml" ContentType="application/vnd.openxmlformats-officedocument.presentationml.tags+xml"/>
  <Override PartName="/ppt/tags/tag2911.xml" ContentType="application/vnd.openxmlformats-officedocument.presentationml.tags+xml"/>
  <Override PartName="/ppt/tags/tag2912.xml" ContentType="application/vnd.openxmlformats-officedocument.presentationml.tags+xml"/>
  <Override PartName="/ppt/tags/tag2913.xml" ContentType="application/vnd.openxmlformats-officedocument.presentationml.tags+xml"/>
  <Override PartName="/ppt/tags/tag2914.xml" ContentType="application/vnd.openxmlformats-officedocument.presentationml.tags+xml"/>
  <Override PartName="/ppt/tags/tag2915.xml" ContentType="application/vnd.openxmlformats-officedocument.presentationml.tags+xml"/>
  <Override PartName="/ppt/tags/tag2916.xml" ContentType="application/vnd.openxmlformats-officedocument.presentationml.tags+xml"/>
  <Override PartName="/ppt/tags/tag2917.xml" ContentType="application/vnd.openxmlformats-officedocument.presentationml.tags+xml"/>
  <Override PartName="/ppt/tags/tag2918.xml" ContentType="application/vnd.openxmlformats-officedocument.presentationml.tags+xml"/>
  <Override PartName="/ppt/tags/tag2919.xml" ContentType="application/vnd.openxmlformats-officedocument.presentationml.tags+xml"/>
  <Override PartName="/ppt/tags/tag2920.xml" ContentType="application/vnd.openxmlformats-officedocument.presentationml.tags+xml"/>
  <Override PartName="/ppt/tags/tag2921.xml" ContentType="application/vnd.openxmlformats-officedocument.presentationml.tags+xml"/>
  <Override PartName="/ppt/tags/tag2922.xml" ContentType="application/vnd.openxmlformats-officedocument.presentationml.tags+xml"/>
  <Override PartName="/ppt/tags/tag2923.xml" ContentType="application/vnd.openxmlformats-officedocument.presentationml.tags+xml"/>
  <Override PartName="/ppt/tags/tag2924.xml" ContentType="application/vnd.openxmlformats-officedocument.presentationml.tags+xml"/>
  <Override PartName="/ppt/tags/tag2925.xml" ContentType="application/vnd.openxmlformats-officedocument.presentationml.tags+xml"/>
  <Override PartName="/ppt/tags/tag2926.xml" ContentType="application/vnd.openxmlformats-officedocument.presentationml.tags+xml"/>
  <Override PartName="/ppt/tags/tag2927.xml" ContentType="application/vnd.openxmlformats-officedocument.presentationml.tags+xml"/>
  <Override PartName="/ppt/tags/tag2928.xml" ContentType="application/vnd.openxmlformats-officedocument.presentationml.tags+xml"/>
  <Override PartName="/ppt/tags/tag2929.xml" ContentType="application/vnd.openxmlformats-officedocument.presentationml.tags+xml"/>
  <Override PartName="/ppt/tags/tag2930.xml" ContentType="application/vnd.openxmlformats-officedocument.presentationml.tags+xml"/>
  <Override PartName="/ppt/tags/tag2931.xml" ContentType="application/vnd.openxmlformats-officedocument.presentationml.tags+xml"/>
  <Override PartName="/ppt/tags/tag2932.xml" ContentType="application/vnd.openxmlformats-officedocument.presentationml.tags+xml"/>
  <Override PartName="/ppt/tags/tag2933.xml" ContentType="application/vnd.openxmlformats-officedocument.presentationml.tags+xml"/>
  <Override PartName="/ppt/tags/tag2934.xml" ContentType="application/vnd.openxmlformats-officedocument.presentationml.tags+xml"/>
  <Override PartName="/ppt/tags/tag2935.xml" ContentType="application/vnd.openxmlformats-officedocument.presentationml.tags+xml"/>
  <Override PartName="/ppt/tags/tag2936.xml" ContentType="application/vnd.openxmlformats-officedocument.presentationml.tags+xml"/>
  <Override PartName="/ppt/tags/tag2937.xml" ContentType="application/vnd.openxmlformats-officedocument.presentationml.tags+xml"/>
  <Override PartName="/ppt/tags/tag2938.xml" ContentType="application/vnd.openxmlformats-officedocument.presentationml.tags+xml"/>
  <Override PartName="/ppt/tags/tag2939.xml" ContentType="application/vnd.openxmlformats-officedocument.presentationml.tags+xml"/>
  <Override PartName="/ppt/tags/tag2940.xml" ContentType="application/vnd.openxmlformats-officedocument.presentationml.tags+xml"/>
  <Override PartName="/ppt/tags/tag2941.xml" ContentType="application/vnd.openxmlformats-officedocument.presentationml.tags+xml"/>
  <Override PartName="/ppt/tags/tag2942.xml" ContentType="application/vnd.openxmlformats-officedocument.presentationml.tags+xml"/>
  <Override PartName="/ppt/tags/tag2943.xml" ContentType="application/vnd.openxmlformats-officedocument.presentationml.tags+xml"/>
  <Override PartName="/ppt/tags/tag2944.xml" ContentType="application/vnd.openxmlformats-officedocument.presentationml.tags+xml"/>
  <Override PartName="/ppt/tags/tag2945.xml" ContentType="application/vnd.openxmlformats-officedocument.presentationml.tags+xml"/>
  <Override PartName="/ppt/tags/tag2946.xml" ContentType="application/vnd.openxmlformats-officedocument.presentationml.tags+xml"/>
  <Override PartName="/ppt/tags/tag2947.xml" ContentType="application/vnd.openxmlformats-officedocument.presentationml.tags+xml"/>
  <Override PartName="/ppt/tags/tag2948.xml" ContentType="application/vnd.openxmlformats-officedocument.presentationml.tags+xml"/>
  <Override PartName="/ppt/tags/tag2949.xml" ContentType="application/vnd.openxmlformats-officedocument.presentationml.tags+xml"/>
  <Override PartName="/ppt/tags/tag2950.xml" ContentType="application/vnd.openxmlformats-officedocument.presentationml.tags+xml"/>
  <Override PartName="/ppt/tags/tag2951.xml" ContentType="application/vnd.openxmlformats-officedocument.presentationml.tags+xml"/>
  <Override PartName="/ppt/tags/tag2952.xml" ContentType="application/vnd.openxmlformats-officedocument.presentationml.tags+xml"/>
  <Override PartName="/ppt/tags/tag2953.xml" ContentType="application/vnd.openxmlformats-officedocument.presentationml.tags+xml"/>
  <Override PartName="/ppt/tags/tag2954.xml" ContentType="application/vnd.openxmlformats-officedocument.presentationml.tags+xml"/>
  <Override PartName="/ppt/tags/tag2955.xml" ContentType="application/vnd.openxmlformats-officedocument.presentationml.tags+xml"/>
  <Override PartName="/ppt/tags/tag2956.xml" ContentType="application/vnd.openxmlformats-officedocument.presentationml.tags+xml"/>
  <Override PartName="/ppt/tags/tag2957.xml" ContentType="application/vnd.openxmlformats-officedocument.presentationml.tags+xml"/>
  <Override PartName="/ppt/tags/tag2958.xml" ContentType="application/vnd.openxmlformats-officedocument.presentationml.tags+xml"/>
  <Override PartName="/ppt/tags/tag2959.xml" ContentType="application/vnd.openxmlformats-officedocument.presentationml.tags+xml"/>
  <Override PartName="/ppt/tags/tag2960.xml" ContentType="application/vnd.openxmlformats-officedocument.presentationml.tags+xml"/>
  <Override PartName="/ppt/tags/tag2961.xml" ContentType="application/vnd.openxmlformats-officedocument.presentationml.tags+xml"/>
  <Override PartName="/ppt/tags/tag2962.xml" ContentType="application/vnd.openxmlformats-officedocument.presentationml.tags+xml"/>
  <Override PartName="/ppt/tags/tag2963.xml" ContentType="application/vnd.openxmlformats-officedocument.presentationml.tags+xml"/>
  <Override PartName="/ppt/tags/tag2964.xml" ContentType="application/vnd.openxmlformats-officedocument.presentationml.tags+xml"/>
  <Override PartName="/ppt/tags/tag2965.xml" ContentType="application/vnd.openxmlformats-officedocument.presentationml.tags+xml"/>
  <Override PartName="/ppt/tags/tag2966.xml" ContentType="application/vnd.openxmlformats-officedocument.presentationml.tags+xml"/>
  <Override PartName="/ppt/tags/tag2967.xml" ContentType="application/vnd.openxmlformats-officedocument.presentationml.tags+xml"/>
  <Override PartName="/ppt/tags/tag2968.xml" ContentType="application/vnd.openxmlformats-officedocument.presentationml.tags+xml"/>
  <Override PartName="/ppt/tags/tag2969.xml" ContentType="application/vnd.openxmlformats-officedocument.presentationml.tags+xml"/>
  <Override PartName="/ppt/tags/tag2970.xml" ContentType="application/vnd.openxmlformats-officedocument.presentationml.tags+xml"/>
  <Override PartName="/ppt/tags/tag2971.xml" ContentType="application/vnd.openxmlformats-officedocument.presentationml.tags+xml"/>
  <Override PartName="/ppt/tags/tag2972.xml" ContentType="application/vnd.openxmlformats-officedocument.presentationml.tags+xml"/>
  <Override PartName="/ppt/tags/tag2973.xml" ContentType="application/vnd.openxmlformats-officedocument.presentationml.tags+xml"/>
  <Override PartName="/ppt/tags/tag2974.xml" ContentType="application/vnd.openxmlformats-officedocument.presentationml.tags+xml"/>
  <Override PartName="/ppt/tags/tag2975.xml" ContentType="application/vnd.openxmlformats-officedocument.presentationml.tags+xml"/>
  <Override PartName="/ppt/tags/tag2976.xml" ContentType="application/vnd.openxmlformats-officedocument.presentationml.tags+xml"/>
  <Override PartName="/ppt/tags/tag2977.xml" ContentType="application/vnd.openxmlformats-officedocument.presentationml.tags+xml"/>
  <Override PartName="/ppt/tags/tag2978.xml" ContentType="application/vnd.openxmlformats-officedocument.presentationml.tags+xml"/>
  <Override PartName="/ppt/tags/tag2979.xml" ContentType="application/vnd.openxmlformats-officedocument.presentationml.tags+xml"/>
  <Override PartName="/ppt/tags/tag2980.xml" ContentType="application/vnd.openxmlformats-officedocument.presentationml.tags+xml"/>
  <Override PartName="/ppt/tags/tag2981.xml" ContentType="application/vnd.openxmlformats-officedocument.presentationml.tags+xml"/>
  <Override PartName="/ppt/tags/tag2982.xml" ContentType="application/vnd.openxmlformats-officedocument.presentationml.tags+xml"/>
  <Override PartName="/ppt/tags/tag2983.xml" ContentType="application/vnd.openxmlformats-officedocument.presentationml.tags+xml"/>
  <Override PartName="/ppt/tags/tag2984.xml" ContentType="application/vnd.openxmlformats-officedocument.presentationml.tags+xml"/>
  <Override PartName="/ppt/tags/tag2985.xml" ContentType="application/vnd.openxmlformats-officedocument.presentationml.tags+xml"/>
  <Override PartName="/ppt/tags/tag2986.xml" ContentType="application/vnd.openxmlformats-officedocument.presentationml.tags+xml"/>
  <Override PartName="/ppt/tags/tag2987.xml" ContentType="application/vnd.openxmlformats-officedocument.presentationml.tags+xml"/>
  <Override PartName="/ppt/tags/tag2988.xml" ContentType="application/vnd.openxmlformats-officedocument.presentationml.tags+xml"/>
  <Override PartName="/ppt/tags/tag2989.xml" ContentType="application/vnd.openxmlformats-officedocument.presentationml.tags+xml"/>
  <Override PartName="/ppt/tags/tag2990.xml" ContentType="application/vnd.openxmlformats-officedocument.presentationml.tags+xml"/>
  <Override PartName="/ppt/tags/tag2991.xml" ContentType="application/vnd.openxmlformats-officedocument.presentationml.tags+xml"/>
  <Override PartName="/ppt/tags/tag2992.xml" ContentType="application/vnd.openxmlformats-officedocument.presentationml.tags+xml"/>
  <Override PartName="/ppt/tags/tag2993.xml" ContentType="application/vnd.openxmlformats-officedocument.presentationml.tags+xml"/>
  <Override PartName="/ppt/tags/tag2994.xml" ContentType="application/vnd.openxmlformats-officedocument.presentationml.tags+xml"/>
  <Override PartName="/ppt/tags/tag2995.xml" ContentType="application/vnd.openxmlformats-officedocument.presentationml.tags+xml"/>
  <Override PartName="/ppt/tags/tag2996.xml" ContentType="application/vnd.openxmlformats-officedocument.presentationml.tags+xml"/>
  <Override PartName="/ppt/tags/tag2997.xml" ContentType="application/vnd.openxmlformats-officedocument.presentationml.tags+xml"/>
  <Override PartName="/ppt/tags/tag2998.xml" ContentType="application/vnd.openxmlformats-officedocument.presentationml.tags+xml"/>
  <Override PartName="/ppt/tags/tag2999.xml" ContentType="application/vnd.openxmlformats-officedocument.presentationml.tags+xml"/>
  <Override PartName="/ppt/tags/tag3000.xml" ContentType="application/vnd.openxmlformats-officedocument.presentationml.tags+xml"/>
  <Override PartName="/ppt/tags/tag3001.xml" ContentType="application/vnd.openxmlformats-officedocument.presentationml.tags+xml"/>
  <Override PartName="/ppt/tags/tag3002.xml" ContentType="application/vnd.openxmlformats-officedocument.presentationml.tags+xml"/>
  <Override PartName="/ppt/tags/tag3003.xml" ContentType="application/vnd.openxmlformats-officedocument.presentationml.tags+xml"/>
  <Override PartName="/ppt/tags/tag3004.xml" ContentType="application/vnd.openxmlformats-officedocument.presentationml.tags+xml"/>
  <Override PartName="/ppt/tags/tag3005.xml" ContentType="application/vnd.openxmlformats-officedocument.presentationml.tags+xml"/>
  <Override PartName="/ppt/tags/tag3006.xml" ContentType="application/vnd.openxmlformats-officedocument.presentationml.tags+xml"/>
  <Override PartName="/ppt/tags/tag3007.xml" ContentType="application/vnd.openxmlformats-officedocument.presentationml.tags+xml"/>
  <Override PartName="/ppt/tags/tag3008.xml" ContentType="application/vnd.openxmlformats-officedocument.presentationml.tags+xml"/>
  <Override PartName="/ppt/tags/tag3009.xml" ContentType="application/vnd.openxmlformats-officedocument.presentationml.tags+xml"/>
  <Override PartName="/ppt/tags/tag3010.xml" ContentType="application/vnd.openxmlformats-officedocument.presentationml.tags+xml"/>
  <Override PartName="/ppt/tags/tag3011.xml" ContentType="application/vnd.openxmlformats-officedocument.presentationml.tags+xml"/>
  <Override PartName="/ppt/tags/tag3012.xml" ContentType="application/vnd.openxmlformats-officedocument.presentationml.tags+xml"/>
  <Override PartName="/ppt/tags/tag3013.xml" ContentType="application/vnd.openxmlformats-officedocument.presentationml.tags+xml"/>
  <Override PartName="/ppt/tags/tag3014.xml" ContentType="application/vnd.openxmlformats-officedocument.presentationml.tags+xml"/>
  <Override PartName="/ppt/tags/tag3015.xml" ContentType="application/vnd.openxmlformats-officedocument.presentationml.tags+xml"/>
  <Override PartName="/ppt/tags/tag3016.xml" ContentType="application/vnd.openxmlformats-officedocument.presentationml.tags+xml"/>
  <Override PartName="/ppt/tags/tag3017.xml" ContentType="application/vnd.openxmlformats-officedocument.presentationml.tags+xml"/>
  <Override PartName="/ppt/tags/tag3018.xml" ContentType="application/vnd.openxmlformats-officedocument.presentationml.tags+xml"/>
  <Override PartName="/ppt/tags/tag3019.xml" ContentType="application/vnd.openxmlformats-officedocument.presentationml.tags+xml"/>
  <Override PartName="/ppt/tags/tag3020.xml" ContentType="application/vnd.openxmlformats-officedocument.presentationml.tags+xml"/>
  <Override PartName="/ppt/tags/tag3021.xml" ContentType="application/vnd.openxmlformats-officedocument.presentationml.tags+xml"/>
  <Override PartName="/ppt/tags/tag3022.xml" ContentType="application/vnd.openxmlformats-officedocument.presentationml.tags+xml"/>
  <Override PartName="/ppt/tags/tag3023.xml" ContentType="application/vnd.openxmlformats-officedocument.presentationml.tags+xml"/>
  <Override PartName="/ppt/tags/tag3024.xml" ContentType="application/vnd.openxmlformats-officedocument.presentationml.tags+xml"/>
  <Override PartName="/ppt/tags/tag3025.xml" ContentType="application/vnd.openxmlformats-officedocument.presentationml.tags+xml"/>
  <Override PartName="/ppt/tags/tag3026.xml" ContentType="application/vnd.openxmlformats-officedocument.presentationml.tags+xml"/>
  <Override PartName="/ppt/tags/tag3027.xml" ContentType="application/vnd.openxmlformats-officedocument.presentationml.tags+xml"/>
  <Override PartName="/ppt/tags/tag3028.xml" ContentType="application/vnd.openxmlformats-officedocument.presentationml.tags+xml"/>
  <Override PartName="/ppt/tags/tag3029.xml" ContentType="application/vnd.openxmlformats-officedocument.presentationml.tags+xml"/>
  <Override PartName="/ppt/tags/tag3030.xml" ContentType="application/vnd.openxmlformats-officedocument.presentationml.tags+xml"/>
  <Override PartName="/ppt/tags/tag3031.xml" ContentType="application/vnd.openxmlformats-officedocument.presentationml.tags+xml"/>
  <Override PartName="/ppt/tags/tag3032.xml" ContentType="application/vnd.openxmlformats-officedocument.presentationml.tags+xml"/>
  <Override PartName="/ppt/tags/tag3033.xml" ContentType="application/vnd.openxmlformats-officedocument.presentationml.tags+xml"/>
  <Override PartName="/ppt/tags/tag3034.xml" ContentType="application/vnd.openxmlformats-officedocument.presentationml.tags+xml"/>
  <Override PartName="/ppt/tags/tag3035.xml" ContentType="application/vnd.openxmlformats-officedocument.presentationml.tags+xml"/>
  <Override PartName="/ppt/tags/tag3036.xml" ContentType="application/vnd.openxmlformats-officedocument.presentationml.tags+xml"/>
  <Override PartName="/ppt/tags/tag3037.xml" ContentType="application/vnd.openxmlformats-officedocument.presentationml.tags+xml"/>
  <Override PartName="/ppt/tags/tag3038.xml" ContentType="application/vnd.openxmlformats-officedocument.presentationml.tags+xml"/>
  <Override PartName="/ppt/tags/tag3039.xml" ContentType="application/vnd.openxmlformats-officedocument.presentationml.tags+xml"/>
  <Override PartName="/ppt/tags/tag3040.xml" ContentType="application/vnd.openxmlformats-officedocument.presentationml.tags+xml"/>
  <Override PartName="/ppt/tags/tag3041.xml" ContentType="application/vnd.openxmlformats-officedocument.presentationml.tags+xml"/>
  <Override PartName="/ppt/tags/tag3042.xml" ContentType="application/vnd.openxmlformats-officedocument.presentationml.tags+xml"/>
  <Override PartName="/ppt/tags/tag3043.xml" ContentType="application/vnd.openxmlformats-officedocument.presentationml.tags+xml"/>
  <Override PartName="/ppt/tags/tag3044.xml" ContentType="application/vnd.openxmlformats-officedocument.presentationml.tags+xml"/>
  <Override PartName="/ppt/tags/tag3045.xml" ContentType="application/vnd.openxmlformats-officedocument.presentationml.tags+xml"/>
  <Override PartName="/ppt/tags/tag3046.xml" ContentType="application/vnd.openxmlformats-officedocument.presentationml.tags+xml"/>
  <Override PartName="/ppt/tags/tag3047.xml" ContentType="application/vnd.openxmlformats-officedocument.presentationml.tags+xml"/>
  <Override PartName="/ppt/tags/tag3048.xml" ContentType="application/vnd.openxmlformats-officedocument.presentationml.tags+xml"/>
  <Override PartName="/ppt/tags/tag3049.xml" ContentType="application/vnd.openxmlformats-officedocument.presentationml.tags+xml"/>
  <Override PartName="/ppt/tags/tag3050.xml" ContentType="application/vnd.openxmlformats-officedocument.presentationml.tags+xml"/>
  <Override PartName="/ppt/tags/tag3051.xml" ContentType="application/vnd.openxmlformats-officedocument.presentationml.tags+xml"/>
  <Override PartName="/ppt/tags/tag3052.xml" ContentType="application/vnd.openxmlformats-officedocument.presentationml.tags+xml"/>
  <Override PartName="/ppt/tags/tag3053.xml" ContentType="application/vnd.openxmlformats-officedocument.presentationml.tags+xml"/>
  <Override PartName="/ppt/tags/tag3054.xml" ContentType="application/vnd.openxmlformats-officedocument.presentationml.tags+xml"/>
  <Override PartName="/ppt/tags/tag3055.xml" ContentType="application/vnd.openxmlformats-officedocument.presentationml.tags+xml"/>
  <Override PartName="/ppt/tags/tag3056.xml" ContentType="application/vnd.openxmlformats-officedocument.presentationml.tags+xml"/>
  <Override PartName="/ppt/tags/tag3057.xml" ContentType="application/vnd.openxmlformats-officedocument.presentationml.tags+xml"/>
  <Override PartName="/ppt/tags/tag3058.xml" ContentType="application/vnd.openxmlformats-officedocument.presentationml.tags+xml"/>
  <Override PartName="/ppt/tags/tag3059.xml" ContentType="application/vnd.openxmlformats-officedocument.presentationml.tags+xml"/>
  <Override PartName="/ppt/tags/tag3060.xml" ContentType="application/vnd.openxmlformats-officedocument.presentationml.tags+xml"/>
  <Override PartName="/ppt/tags/tag3061.xml" ContentType="application/vnd.openxmlformats-officedocument.presentationml.tags+xml"/>
  <Override PartName="/ppt/tags/tag3062.xml" ContentType="application/vnd.openxmlformats-officedocument.presentationml.tags+xml"/>
  <Override PartName="/ppt/tags/tag3063.xml" ContentType="application/vnd.openxmlformats-officedocument.presentationml.tags+xml"/>
  <Override PartName="/ppt/tags/tag3064.xml" ContentType="application/vnd.openxmlformats-officedocument.presentationml.tags+xml"/>
  <Override PartName="/ppt/tags/tag3065.xml" ContentType="application/vnd.openxmlformats-officedocument.presentationml.tags+xml"/>
  <Override PartName="/ppt/tags/tag3066.xml" ContentType="application/vnd.openxmlformats-officedocument.presentationml.tags+xml"/>
  <Override PartName="/ppt/tags/tag3067.xml" ContentType="application/vnd.openxmlformats-officedocument.presentationml.tags+xml"/>
  <Override PartName="/ppt/tags/tag3068.xml" ContentType="application/vnd.openxmlformats-officedocument.presentationml.tags+xml"/>
  <Override PartName="/ppt/tags/tag3069.xml" ContentType="application/vnd.openxmlformats-officedocument.presentationml.tags+xml"/>
  <Override PartName="/ppt/tags/tag3070.xml" ContentType="application/vnd.openxmlformats-officedocument.presentationml.tags+xml"/>
  <Override PartName="/ppt/tags/tag3071.xml" ContentType="application/vnd.openxmlformats-officedocument.presentationml.tags+xml"/>
  <Override PartName="/ppt/tags/tag3072.xml" ContentType="application/vnd.openxmlformats-officedocument.presentationml.tags+xml"/>
  <Override PartName="/ppt/tags/tag3073.xml" ContentType="application/vnd.openxmlformats-officedocument.presentationml.tags+xml"/>
  <Override PartName="/ppt/tags/tag3074.xml" ContentType="application/vnd.openxmlformats-officedocument.presentationml.tags+xml"/>
  <Override PartName="/ppt/tags/tag3075.xml" ContentType="application/vnd.openxmlformats-officedocument.presentationml.tags+xml"/>
  <Override PartName="/ppt/tags/tag3076.xml" ContentType="application/vnd.openxmlformats-officedocument.presentationml.tags+xml"/>
  <Override PartName="/ppt/tags/tag3077.xml" ContentType="application/vnd.openxmlformats-officedocument.presentationml.tags+xml"/>
  <Override PartName="/ppt/tags/tag3078.xml" ContentType="application/vnd.openxmlformats-officedocument.presentationml.tags+xml"/>
  <Override PartName="/ppt/tags/tag3079.xml" ContentType="application/vnd.openxmlformats-officedocument.presentationml.tags+xml"/>
  <Override PartName="/ppt/tags/tag3080.xml" ContentType="application/vnd.openxmlformats-officedocument.presentationml.tags+xml"/>
  <Override PartName="/ppt/tags/tag3081.xml" ContentType="application/vnd.openxmlformats-officedocument.presentationml.tags+xml"/>
  <Override PartName="/ppt/tags/tag3082.xml" ContentType="application/vnd.openxmlformats-officedocument.presentationml.tags+xml"/>
  <Override PartName="/ppt/tags/tag3083.xml" ContentType="application/vnd.openxmlformats-officedocument.presentationml.tags+xml"/>
  <Override PartName="/ppt/tags/tag3084.xml" ContentType="application/vnd.openxmlformats-officedocument.presentationml.tags+xml"/>
  <Override PartName="/ppt/tags/tag3085.xml" ContentType="application/vnd.openxmlformats-officedocument.presentationml.tags+xml"/>
  <Override PartName="/ppt/tags/tag3086.xml" ContentType="application/vnd.openxmlformats-officedocument.presentationml.tags+xml"/>
  <Override PartName="/ppt/tags/tag3087.xml" ContentType="application/vnd.openxmlformats-officedocument.presentationml.tags+xml"/>
  <Override PartName="/ppt/tags/tag3088.xml" ContentType="application/vnd.openxmlformats-officedocument.presentationml.tags+xml"/>
  <Override PartName="/ppt/tags/tag3089.xml" ContentType="application/vnd.openxmlformats-officedocument.presentationml.tags+xml"/>
  <Override PartName="/ppt/tags/tag3090.xml" ContentType="application/vnd.openxmlformats-officedocument.presentationml.tags+xml"/>
  <Override PartName="/ppt/tags/tag3091.xml" ContentType="application/vnd.openxmlformats-officedocument.presentationml.tags+xml"/>
  <Override PartName="/ppt/tags/tag3092.xml" ContentType="application/vnd.openxmlformats-officedocument.presentationml.tags+xml"/>
  <Override PartName="/ppt/tags/tag3093.xml" ContentType="application/vnd.openxmlformats-officedocument.presentationml.tags+xml"/>
  <Override PartName="/ppt/tags/tag3094.xml" ContentType="application/vnd.openxmlformats-officedocument.presentationml.tags+xml"/>
  <Override PartName="/ppt/tags/tag3095.xml" ContentType="application/vnd.openxmlformats-officedocument.presentationml.tags+xml"/>
  <Override PartName="/ppt/tags/tag3096.xml" ContentType="application/vnd.openxmlformats-officedocument.presentationml.tags+xml"/>
  <Override PartName="/ppt/tags/tag3097.xml" ContentType="application/vnd.openxmlformats-officedocument.presentationml.tags+xml"/>
  <Override PartName="/ppt/tags/tag3098.xml" ContentType="application/vnd.openxmlformats-officedocument.presentationml.tags+xml"/>
  <Override PartName="/ppt/tags/tag3099.xml" ContentType="application/vnd.openxmlformats-officedocument.presentationml.tags+xml"/>
  <Override PartName="/ppt/tags/tag3100.xml" ContentType="application/vnd.openxmlformats-officedocument.presentationml.tags+xml"/>
  <Override PartName="/ppt/tags/tag3101.xml" ContentType="application/vnd.openxmlformats-officedocument.presentationml.tags+xml"/>
  <Override PartName="/ppt/tags/tag3102.xml" ContentType="application/vnd.openxmlformats-officedocument.presentationml.tags+xml"/>
  <Override PartName="/ppt/tags/tag3103.xml" ContentType="application/vnd.openxmlformats-officedocument.presentationml.tags+xml"/>
  <Override PartName="/ppt/tags/tag3104.xml" ContentType="application/vnd.openxmlformats-officedocument.presentationml.tags+xml"/>
  <Override PartName="/ppt/tags/tag3105.xml" ContentType="application/vnd.openxmlformats-officedocument.presentationml.tags+xml"/>
  <Override PartName="/ppt/tags/tag3106.xml" ContentType="application/vnd.openxmlformats-officedocument.presentationml.tags+xml"/>
  <Override PartName="/ppt/tags/tag3107.xml" ContentType="application/vnd.openxmlformats-officedocument.presentationml.tags+xml"/>
  <Override PartName="/ppt/tags/tag3108.xml" ContentType="application/vnd.openxmlformats-officedocument.presentationml.tags+xml"/>
  <Override PartName="/ppt/tags/tag3109.xml" ContentType="application/vnd.openxmlformats-officedocument.presentationml.tags+xml"/>
  <Override PartName="/ppt/tags/tag3110.xml" ContentType="application/vnd.openxmlformats-officedocument.presentationml.tags+xml"/>
  <Override PartName="/ppt/tags/tag3111.xml" ContentType="application/vnd.openxmlformats-officedocument.presentationml.tags+xml"/>
  <Override PartName="/ppt/tags/tag3112.xml" ContentType="application/vnd.openxmlformats-officedocument.presentationml.tags+xml"/>
  <Override PartName="/ppt/tags/tag3113.xml" ContentType="application/vnd.openxmlformats-officedocument.presentationml.tags+xml"/>
  <Override PartName="/ppt/tags/tag3114.xml" ContentType="application/vnd.openxmlformats-officedocument.presentationml.tags+xml"/>
  <Override PartName="/ppt/tags/tag3115.xml" ContentType="application/vnd.openxmlformats-officedocument.presentationml.tags+xml"/>
  <Override PartName="/ppt/tags/tag3116.xml" ContentType="application/vnd.openxmlformats-officedocument.presentationml.tags+xml"/>
  <Override PartName="/ppt/tags/tag3117.xml" ContentType="application/vnd.openxmlformats-officedocument.presentationml.tags+xml"/>
  <Override PartName="/ppt/tags/tag3118.xml" ContentType="application/vnd.openxmlformats-officedocument.presentationml.tags+xml"/>
  <Override PartName="/ppt/tags/tag3119.xml" ContentType="application/vnd.openxmlformats-officedocument.presentationml.tags+xml"/>
  <Override PartName="/ppt/tags/tag3120.xml" ContentType="application/vnd.openxmlformats-officedocument.presentationml.tags+xml"/>
  <Override PartName="/ppt/tags/tag3121.xml" ContentType="application/vnd.openxmlformats-officedocument.presentationml.tags+xml"/>
  <Override PartName="/ppt/tags/tag3122.xml" ContentType="application/vnd.openxmlformats-officedocument.presentationml.tags+xml"/>
  <Override PartName="/ppt/tags/tag3123.xml" ContentType="application/vnd.openxmlformats-officedocument.presentationml.tags+xml"/>
  <Override PartName="/ppt/tags/tag3124.xml" ContentType="application/vnd.openxmlformats-officedocument.presentationml.tags+xml"/>
  <Override PartName="/ppt/tags/tag3125.xml" ContentType="application/vnd.openxmlformats-officedocument.presentationml.tags+xml"/>
  <Override PartName="/ppt/tags/tag3126.xml" ContentType="application/vnd.openxmlformats-officedocument.presentationml.tags+xml"/>
  <Override PartName="/ppt/tags/tag3127.xml" ContentType="application/vnd.openxmlformats-officedocument.presentationml.tags+xml"/>
  <Override PartName="/ppt/tags/tag3128.xml" ContentType="application/vnd.openxmlformats-officedocument.presentationml.tags+xml"/>
  <Override PartName="/ppt/tags/tag3129.xml" ContentType="application/vnd.openxmlformats-officedocument.presentationml.tags+xml"/>
  <Override PartName="/ppt/tags/tag3130.xml" ContentType="application/vnd.openxmlformats-officedocument.presentationml.tags+xml"/>
  <Override PartName="/ppt/tags/tag3131.xml" ContentType="application/vnd.openxmlformats-officedocument.presentationml.tags+xml"/>
  <Override PartName="/ppt/tags/tag3132.xml" ContentType="application/vnd.openxmlformats-officedocument.presentationml.tags+xml"/>
  <Override PartName="/ppt/tags/tag3133.xml" ContentType="application/vnd.openxmlformats-officedocument.presentationml.tags+xml"/>
  <Override PartName="/ppt/tags/tag3134.xml" ContentType="application/vnd.openxmlformats-officedocument.presentationml.tags+xml"/>
  <Override PartName="/ppt/tags/tag3135.xml" ContentType="application/vnd.openxmlformats-officedocument.presentationml.tags+xml"/>
  <Override PartName="/ppt/tags/tag3136.xml" ContentType="application/vnd.openxmlformats-officedocument.presentationml.tags+xml"/>
  <Override PartName="/ppt/tags/tag3137.xml" ContentType="application/vnd.openxmlformats-officedocument.presentationml.tags+xml"/>
  <Override PartName="/ppt/tags/tag3138.xml" ContentType="application/vnd.openxmlformats-officedocument.presentationml.tags+xml"/>
  <Override PartName="/ppt/tags/tag3139.xml" ContentType="application/vnd.openxmlformats-officedocument.presentationml.tags+xml"/>
  <Override PartName="/ppt/tags/tag3140.xml" ContentType="application/vnd.openxmlformats-officedocument.presentationml.tags+xml"/>
  <Override PartName="/ppt/tags/tag3141.xml" ContentType="application/vnd.openxmlformats-officedocument.presentationml.tags+xml"/>
  <Override PartName="/ppt/tags/tag3142.xml" ContentType="application/vnd.openxmlformats-officedocument.presentationml.tags+xml"/>
  <Override PartName="/ppt/tags/tag3143.xml" ContentType="application/vnd.openxmlformats-officedocument.presentationml.tags+xml"/>
  <Override PartName="/ppt/tags/tag3144.xml" ContentType="application/vnd.openxmlformats-officedocument.presentationml.tags+xml"/>
  <Override PartName="/ppt/tags/tag3145.xml" ContentType="application/vnd.openxmlformats-officedocument.presentationml.tags+xml"/>
  <Override PartName="/ppt/tags/tag3146.xml" ContentType="application/vnd.openxmlformats-officedocument.presentationml.tags+xml"/>
  <Override PartName="/ppt/tags/tag3147.xml" ContentType="application/vnd.openxmlformats-officedocument.presentationml.tags+xml"/>
  <Override PartName="/ppt/tags/tag3148.xml" ContentType="application/vnd.openxmlformats-officedocument.presentationml.tags+xml"/>
  <Override PartName="/ppt/tags/tag3149.xml" ContentType="application/vnd.openxmlformats-officedocument.presentationml.tags+xml"/>
  <Override PartName="/ppt/tags/tag3150.xml" ContentType="application/vnd.openxmlformats-officedocument.presentationml.tags+xml"/>
  <Override PartName="/ppt/tags/tag3151.xml" ContentType="application/vnd.openxmlformats-officedocument.presentationml.tags+xml"/>
  <Override PartName="/ppt/tags/tag3152.xml" ContentType="application/vnd.openxmlformats-officedocument.presentationml.tags+xml"/>
  <Override PartName="/ppt/tags/tag3153.xml" ContentType="application/vnd.openxmlformats-officedocument.presentationml.tags+xml"/>
  <Override PartName="/ppt/tags/tag3154.xml" ContentType="application/vnd.openxmlformats-officedocument.presentationml.tags+xml"/>
  <Override PartName="/ppt/tags/tag3155.xml" ContentType="application/vnd.openxmlformats-officedocument.presentationml.tags+xml"/>
  <Override PartName="/ppt/tags/tag3156.xml" ContentType="application/vnd.openxmlformats-officedocument.presentationml.tags+xml"/>
  <Override PartName="/ppt/tags/tag3157.xml" ContentType="application/vnd.openxmlformats-officedocument.presentationml.tags+xml"/>
  <Override PartName="/ppt/tags/tag3158.xml" ContentType="application/vnd.openxmlformats-officedocument.presentationml.tags+xml"/>
  <Override PartName="/ppt/tags/tag3159.xml" ContentType="application/vnd.openxmlformats-officedocument.presentationml.tags+xml"/>
  <Override PartName="/ppt/tags/tag3160.xml" ContentType="application/vnd.openxmlformats-officedocument.presentationml.tags+xml"/>
  <Override PartName="/ppt/tags/tag3161.xml" ContentType="application/vnd.openxmlformats-officedocument.presentationml.tags+xml"/>
  <Override PartName="/ppt/tags/tag3162.xml" ContentType="application/vnd.openxmlformats-officedocument.presentationml.tags+xml"/>
  <Override PartName="/ppt/tags/tag3163.xml" ContentType="application/vnd.openxmlformats-officedocument.presentationml.tags+xml"/>
  <Override PartName="/ppt/tags/tag3164.xml" ContentType="application/vnd.openxmlformats-officedocument.presentationml.tags+xml"/>
  <Override PartName="/ppt/tags/tag3165.xml" ContentType="application/vnd.openxmlformats-officedocument.presentationml.tags+xml"/>
  <Override PartName="/ppt/tags/tag3166.xml" ContentType="application/vnd.openxmlformats-officedocument.presentationml.tags+xml"/>
  <Override PartName="/ppt/tags/tag3167.xml" ContentType="application/vnd.openxmlformats-officedocument.presentationml.tags+xml"/>
  <Override PartName="/ppt/tags/tag3168.xml" ContentType="application/vnd.openxmlformats-officedocument.presentationml.tags+xml"/>
  <Override PartName="/ppt/tags/tag3169.xml" ContentType="application/vnd.openxmlformats-officedocument.presentationml.tags+xml"/>
  <Override PartName="/ppt/tags/tag3170.xml" ContentType="application/vnd.openxmlformats-officedocument.presentationml.tags+xml"/>
  <Override PartName="/ppt/tags/tag3171.xml" ContentType="application/vnd.openxmlformats-officedocument.presentationml.tags+xml"/>
  <Override PartName="/ppt/tags/tag3172.xml" ContentType="application/vnd.openxmlformats-officedocument.presentationml.tags+xml"/>
  <Override PartName="/ppt/tags/tag3173.xml" ContentType="application/vnd.openxmlformats-officedocument.presentationml.tags+xml"/>
  <Override PartName="/ppt/tags/tag3174.xml" ContentType="application/vnd.openxmlformats-officedocument.presentationml.tags+xml"/>
  <Override PartName="/ppt/tags/tag3175.xml" ContentType="application/vnd.openxmlformats-officedocument.presentationml.tags+xml"/>
  <Override PartName="/ppt/tags/tag3176.xml" ContentType="application/vnd.openxmlformats-officedocument.presentationml.tags+xml"/>
  <Override PartName="/ppt/tags/tag3177.xml" ContentType="application/vnd.openxmlformats-officedocument.presentationml.tags+xml"/>
  <Override PartName="/ppt/tags/tag3178.xml" ContentType="application/vnd.openxmlformats-officedocument.presentationml.tags+xml"/>
  <Override PartName="/ppt/tags/tag3179.xml" ContentType="application/vnd.openxmlformats-officedocument.presentationml.tags+xml"/>
  <Override PartName="/ppt/tags/tag3180.xml" ContentType="application/vnd.openxmlformats-officedocument.presentationml.tags+xml"/>
  <Override PartName="/ppt/tags/tag3181.xml" ContentType="application/vnd.openxmlformats-officedocument.presentationml.tags+xml"/>
  <Override PartName="/ppt/tags/tag3182.xml" ContentType="application/vnd.openxmlformats-officedocument.presentationml.tags+xml"/>
  <Override PartName="/ppt/tags/tag3183.xml" ContentType="application/vnd.openxmlformats-officedocument.presentationml.tags+xml"/>
  <Override PartName="/ppt/tags/tag3184.xml" ContentType="application/vnd.openxmlformats-officedocument.presentationml.tags+xml"/>
  <Override PartName="/ppt/tags/tag3185.xml" ContentType="application/vnd.openxmlformats-officedocument.presentationml.tags+xml"/>
  <Override PartName="/ppt/tags/tag3186.xml" ContentType="application/vnd.openxmlformats-officedocument.presentationml.tags+xml"/>
  <Override PartName="/ppt/tags/tag3187.xml" ContentType="application/vnd.openxmlformats-officedocument.presentationml.tags+xml"/>
  <Override PartName="/ppt/tags/tag3188.xml" ContentType="application/vnd.openxmlformats-officedocument.presentationml.tags+xml"/>
  <Override PartName="/ppt/tags/tag3189.xml" ContentType="application/vnd.openxmlformats-officedocument.presentationml.tags+xml"/>
  <Override PartName="/ppt/tags/tag3190.xml" ContentType="application/vnd.openxmlformats-officedocument.presentationml.tags+xml"/>
  <Override PartName="/ppt/tags/tag3191.xml" ContentType="application/vnd.openxmlformats-officedocument.presentationml.tags+xml"/>
  <Override PartName="/ppt/tags/tag3192.xml" ContentType="application/vnd.openxmlformats-officedocument.presentationml.tags+xml"/>
  <Override PartName="/ppt/tags/tag3193.xml" ContentType="application/vnd.openxmlformats-officedocument.presentationml.tags+xml"/>
  <Override PartName="/ppt/tags/tag3194.xml" ContentType="application/vnd.openxmlformats-officedocument.presentationml.tags+xml"/>
  <Override PartName="/ppt/tags/tag3195.xml" ContentType="application/vnd.openxmlformats-officedocument.presentationml.tags+xml"/>
  <Override PartName="/ppt/tags/tag3196.xml" ContentType="application/vnd.openxmlformats-officedocument.presentationml.tags+xml"/>
  <Override PartName="/ppt/tags/tag3197.xml" ContentType="application/vnd.openxmlformats-officedocument.presentationml.tags+xml"/>
  <Override PartName="/ppt/tags/tag3198.xml" ContentType="application/vnd.openxmlformats-officedocument.presentationml.tags+xml"/>
  <Override PartName="/ppt/tags/tag3199.xml" ContentType="application/vnd.openxmlformats-officedocument.presentationml.tags+xml"/>
  <Override PartName="/ppt/tags/tag3200.xml" ContentType="application/vnd.openxmlformats-officedocument.presentationml.tags+xml"/>
  <Override PartName="/ppt/tags/tag3201.xml" ContentType="application/vnd.openxmlformats-officedocument.presentationml.tags+xml"/>
  <Override PartName="/ppt/tags/tag3202.xml" ContentType="application/vnd.openxmlformats-officedocument.presentationml.tags+xml"/>
  <Override PartName="/ppt/tags/tag3203.xml" ContentType="application/vnd.openxmlformats-officedocument.presentationml.tags+xml"/>
  <Override PartName="/ppt/tags/tag3204.xml" ContentType="application/vnd.openxmlformats-officedocument.presentationml.tags+xml"/>
  <Override PartName="/ppt/tags/tag3205.xml" ContentType="application/vnd.openxmlformats-officedocument.presentationml.tags+xml"/>
  <Override PartName="/ppt/tags/tag3206.xml" ContentType="application/vnd.openxmlformats-officedocument.presentationml.tags+xml"/>
  <Override PartName="/ppt/tags/tag3207.xml" ContentType="application/vnd.openxmlformats-officedocument.presentationml.tags+xml"/>
  <Override PartName="/ppt/tags/tag3208.xml" ContentType="application/vnd.openxmlformats-officedocument.presentationml.tags+xml"/>
  <Override PartName="/ppt/tags/tag3209.xml" ContentType="application/vnd.openxmlformats-officedocument.presentationml.tags+xml"/>
  <Override PartName="/ppt/tags/tag3210.xml" ContentType="application/vnd.openxmlformats-officedocument.presentationml.tags+xml"/>
  <Override PartName="/ppt/tags/tag3211.xml" ContentType="application/vnd.openxmlformats-officedocument.presentationml.tags+xml"/>
  <Override PartName="/ppt/tags/tag3212.xml" ContentType="application/vnd.openxmlformats-officedocument.presentationml.tags+xml"/>
  <Override PartName="/ppt/tags/tag3213.xml" ContentType="application/vnd.openxmlformats-officedocument.presentationml.tags+xml"/>
  <Override PartName="/ppt/tags/tag3214.xml" ContentType="application/vnd.openxmlformats-officedocument.presentationml.tags+xml"/>
  <Override PartName="/ppt/tags/tag3215.xml" ContentType="application/vnd.openxmlformats-officedocument.presentationml.tags+xml"/>
  <Override PartName="/ppt/tags/tag3216.xml" ContentType="application/vnd.openxmlformats-officedocument.presentationml.tags+xml"/>
  <Override PartName="/ppt/tags/tag3217.xml" ContentType="application/vnd.openxmlformats-officedocument.presentationml.tags+xml"/>
  <Override PartName="/ppt/tags/tag3218.xml" ContentType="application/vnd.openxmlformats-officedocument.presentationml.tags+xml"/>
  <Override PartName="/ppt/tags/tag3219.xml" ContentType="application/vnd.openxmlformats-officedocument.presentationml.tags+xml"/>
  <Override PartName="/ppt/tags/tag3220.xml" ContentType="application/vnd.openxmlformats-officedocument.presentationml.tags+xml"/>
  <Override PartName="/ppt/tags/tag3221.xml" ContentType="application/vnd.openxmlformats-officedocument.presentationml.tags+xml"/>
  <Override PartName="/ppt/tags/tag3222.xml" ContentType="application/vnd.openxmlformats-officedocument.presentationml.tags+xml"/>
  <Override PartName="/ppt/tags/tag3223.xml" ContentType="application/vnd.openxmlformats-officedocument.presentationml.tags+xml"/>
  <Override PartName="/ppt/tags/tag3224.xml" ContentType="application/vnd.openxmlformats-officedocument.presentationml.tags+xml"/>
  <Override PartName="/ppt/tags/tag3225.xml" ContentType="application/vnd.openxmlformats-officedocument.presentationml.tags+xml"/>
  <Override PartName="/ppt/tags/tag3226.xml" ContentType="application/vnd.openxmlformats-officedocument.presentationml.tags+xml"/>
  <Override PartName="/ppt/tags/tag3227.xml" ContentType="application/vnd.openxmlformats-officedocument.presentationml.tags+xml"/>
  <Override PartName="/ppt/tags/tag3228.xml" ContentType="application/vnd.openxmlformats-officedocument.presentationml.tags+xml"/>
  <Override PartName="/ppt/tags/tag3229.xml" ContentType="application/vnd.openxmlformats-officedocument.presentationml.tags+xml"/>
  <Override PartName="/ppt/tags/tag3230.xml" ContentType="application/vnd.openxmlformats-officedocument.presentationml.tags+xml"/>
  <Override PartName="/ppt/tags/tag3231.xml" ContentType="application/vnd.openxmlformats-officedocument.presentationml.tags+xml"/>
  <Override PartName="/ppt/tags/tag3232.xml" ContentType="application/vnd.openxmlformats-officedocument.presentationml.tags+xml"/>
  <Override PartName="/ppt/tags/tag3233.xml" ContentType="application/vnd.openxmlformats-officedocument.presentationml.tags+xml"/>
  <Override PartName="/ppt/tags/tag3234.xml" ContentType="application/vnd.openxmlformats-officedocument.presentationml.tags+xml"/>
  <Override PartName="/ppt/tags/tag3235.xml" ContentType="application/vnd.openxmlformats-officedocument.presentationml.tags+xml"/>
  <Override PartName="/ppt/tags/tag3236.xml" ContentType="application/vnd.openxmlformats-officedocument.presentationml.tags+xml"/>
  <Override PartName="/ppt/tags/tag3237.xml" ContentType="application/vnd.openxmlformats-officedocument.presentationml.tags+xml"/>
  <Override PartName="/ppt/tags/tag3238.xml" ContentType="application/vnd.openxmlformats-officedocument.presentationml.tags+xml"/>
  <Override PartName="/ppt/tags/tag3239.xml" ContentType="application/vnd.openxmlformats-officedocument.presentationml.tags+xml"/>
  <Override PartName="/ppt/tags/tag3240.xml" ContentType="application/vnd.openxmlformats-officedocument.presentationml.tags+xml"/>
  <Override PartName="/ppt/tags/tag3241.xml" ContentType="application/vnd.openxmlformats-officedocument.presentationml.tags+xml"/>
  <Override PartName="/ppt/tags/tag3242.xml" ContentType="application/vnd.openxmlformats-officedocument.presentationml.tags+xml"/>
  <Override PartName="/ppt/tags/tag3243.xml" ContentType="application/vnd.openxmlformats-officedocument.presentationml.tags+xml"/>
  <Override PartName="/ppt/tags/tag3244.xml" ContentType="application/vnd.openxmlformats-officedocument.presentationml.tags+xml"/>
  <Override PartName="/ppt/tags/tag3245.xml" ContentType="application/vnd.openxmlformats-officedocument.presentationml.tags+xml"/>
  <Override PartName="/ppt/tags/tag3246.xml" ContentType="application/vnd.openxmlformats-officedocument.presentationml.tags+xml"/>
  <Override PartName="/ppt/tags/tag3247.xml" ContentType="application/vnd.openxmlformats-officedocument.presentationml.tags+xml"/>
  <Override PartName="/ppt/tags/tag3248.xml" ContentType="application/vnd.openxmlformats-officedocument.presentationml.tags+xml"/>
  <Override PartName="/ppt/tags/tag3249.xml" ContentType="application/vnd.openxmlformats-officedocument.presentationml.tags+xml"/>
  <Override PartName="/ppt/tags/tag3250.xml" ContentType="application/vnd.openxmlformats-officedocument.presentationml.tags+xml"/>
  <Override PartName="/ppt/tags/tag3251.xml" ContentType="application/vnd.openxmlformats-officedocument.presentationml.tags+xml"/>
  <Override PartName="/ppt/tags/tag3252.xml" ContentType="application/vnd.openxmlformats-officedocument.presentationml.tags+xml"/>
  <Override PartName="/ppt/tags/tag3253.xml" ContentType="application/vnd.openxmlformats-officedocument.presentationml.tags+xml"/>
  <Override PartName="/ppt/tags/tag3254.xml" ContentType="application/vnd.openxmlformats-officedocument.presentationml.tags+xml"/>
  <Override PartName="/ppt/tags/tag3255.xml" ContentType="application/vnd.openxmlformats-officedocument.presentationml.tags+xml"/>
  <Override PartName="/ppt/tags/tag3256.xml" ContentType="application/vnd.openxmlformats-officedocument.presentationml.tags+xml"/>
  <Override PartName="/ppt/tags/tag3257.xml" ContentType="application/vnd.openxmlformats-officedocument.presentationml.tags+xml"/>
  <Override PartName="/ppt/tags/tag3258.xml" ContentType="application/vnd.openxmlformats-officedocument.presentationml.tags+xml"/>
  <Override PartName="/ppt/tags/tag3259.xml" ContentType="application/vnd.openxmlformats-officedocument.presentationml.tags+xml"/>
  <Override PartName="/ppt/tags/tag3260.xml" ContentType="application/vnd.openxmlformats-officedocument.presentationml.tags+xml"/>
  <Override PartName="/ppt/tags/tag3261.xml" ContentType="application/vnd.openxmlformats-officedocument.presentationml.tags+xml"/>
  <Override PartName="/ppt/tags/tag3262.xml" ContentType="application/vnd.openxmlformats-officedocument.presentationml.tags+xml"/>
  <Override PartName="/ppt/tags/tag3263.xml" ContentType="application/vnd.openxmlformats-officedocument.presentationml.tags+xml"/>
  <Override PartName="/ppt/tags/tag3264.xml" ContentType="application/vnd.openxmlformats-officedocument.presentationml.tags+xml"/>
  <Override PartName="/ppt/tags/tag3265.xml" ContentType="application/vnd.openxmlformats-officedocument.presentationml.tags+xml"/>
  <Override PartName="/ppt/tags/tag3266.xml" ContentType="application/vnd.openxmlformats-officedocument.presentationml.tags+xml"/>
  <Override PartName="/ppt/tags/tag3267.xml" ContentType="application/vnd.openxmlformats-officedocument.presentationml.tags+xml"/>
  <Override PartName="/ppt/tags/tag3268.xml" ContentType="application/vnd.openxmlformats-officedocument.presentationml.tags+xml"/>
  <Override PartName="/ppt/tags/tag3269.xml" ContentType="application/vnd.openxmlformats-officedocument.presentationml.tags+xml"/>
  <Override PartName="/ppt/tags/tag3270.xml" ContentType="application/vnd.openxmlformats-officedocument.presentationml.tags+xml"/>
  <Override PartName="/ppt/tags/tag3271.xml" ContentType="application/vnd.openxmlformats-officedocument.presentationml.tags+xml"/>
  <Override PartName="/ppt/tags/tag3272.xml" ContentType="application/vnd.openxmlformats-officedocument.presentationml.tags+xml"/>
  <Override PartName="/ppt/tags/tag3273.xml" ContentType="application/vnd.openxmlformats-officedocument.presentationml.tags+xml"/>
  <Override PartName="/ppt/tags/tag3274.xml" ContentType="application/vnd.openxmlformats-officedocument.presentationml.tags+xml"/>
  <Override PartName="/ppt/tags/tag3275.xml" ContentType="application/vnd.openxmlformats-officedocument.presentationml.tags+xml"/>
  <Override PartName="/ppt/tags/tag3276.xml" ContentType="application/vnd.openxmlformats-officedocument.presentationml.tags+xml"/>
  <Override PartName="/ppt/tags/tag3277.xml" ContentType="application/vnd.openxmlformats-officedocument.presentationml.tags+xml"/>
  <Override PartName="/ppt/tags/tag3278.xml" ContentType="application/vnd.openxmlformats-officedocument.presentationml.tags+xml"/>
  <Override PartName="/ppt/tags/tag3279.xml" ContentType="application/vnd.openxmlformats-officedocument.presentationml.tags+xml"/>
  <Override PartName="/ppt/tags/tag3280.xml" ContentType="application/vnd.openxmlformats-officedocument.presentationml.tags+xml"/>
  <Override PartName="/ppt/tags/tag3281.xml" ContentType="application/vnd.openxmlformats-officedocument.presentationml.tags+xml"/>
  <Override PartName="/ppt/tags/tag3282.xml" ContentType="application/vnd.openxmlformats-officedocument.presentationml.tags+xml"/>
  <Override PartName="/ppt/tags/tag3283.xml" ContentType="application/vnd.openxmlformats-officedocument.presentationml.tags+xml"/>
  <Override PartName="/ppt/tags/tag3284.xml" ContentType="application/vnd.openxmlformats-officedocument.presentationml.tags+xml"/>
  <Override PartName="/ppt/tags/tag3285.xml" ContentType="application/vnd.openxmlformats-officedocument.presentationml.tags+xml"/>
  <Override PartName="/ppt/tags/tag3286.xml" ContentType="application/vnd.openxmlformats-officedocument.presentationml.tags+xml"/>
  <Override PartName="/ppt/tags/tag3287.xml" ContentType="application/vnd.openxmlformats-officedocument.presentationml.tags+xml"/>
  <Override PartName="/ppt/tags/tag3288.xml" ContentType="application/vnd.openxmlformats-officedocument.presentationml.tags+xml"/>
  <Override PartName="/ppt/tags/tag3289.xml" ContentType="application/vnd.openxmlformats-officedocument.presentationml.tags+xml"/>
  <Override PartName="/ppt/tags/tag3290.xml" ContentType="application/vnd.openxmlformats-officedocument.presentationml.tags+xml"/>
  <Override PartName="/ppt/tags/tag3291.xml" ContentType="application/vnd.openxmlformats-officedocument.presentationml.tags+xml"/>
  <Override PartName="/ppt/tags/tag3292.xml" ContentType="application/vnd.openxmlformats-officedocument.presentationml.tags+xml"/>
  <Override PartName="/ppt/tags/tag3293.xml" ContentType="application/vnd.openxmlformats-officedocument.presentationml.tags+xml"/>
  <Override PartName="/ppt/tags/tag3294.xml" ContentType="application/vnd.openxmlformats-officedocument.presentationml.tags+xml"/>
  <Override PartName="/ppt/tags/tag3295.xml" ContentType="application/vnd.openxmlformats-officedocument.presentationml.tags+xml"/>
  <Override PartName="/ppt/tags/tag3296.xml" ContentType="application/vnd.openxmlformats-officedocument.presentationml.tags+xml"/>
  <Override PartName="/ppt/tags/tag3297.xml" ContentType="application/vnd.openxmlformats-officedocument.presentationml.tags+xml"/>
  <Override PartName="/ppt/tags/tag3298.xml" ContentType="application/vnd.openxmlformats-officedocument.presentationml.tags+xml"/>
  <Override PartName="/ppt/tags/tag3299.xml" ContentType="application/vnd.openxmlformats-officedocument.presentationml.tags+xml"/>
  <Override PartName="/ppt/tags/tag3300.xml" ContentType="application/vnd.openxmlformats-officedocument.presentationml.tags+xml"/>
  <Override PartName="/ppt/tags/tag3301.xml" ContentType="application/vnd.openxmlformats-officedocument.presentationml.tags+xml"/>
  <Override PartName="/ppt/tags/tag3302.xml" ContentType="application/vnd.openxmlformats-officedocument.presentationml.tags+xml"/>
  <Override PartName="/ppt/tags/tag3303.xml" ContentType="application/vnd.openxmlformats-officedocument.presentationml.tags+xml"/>
  <Override PartName="/ppt/tags/tag3304.xml" ContentType="application/vnd.openxmlformats-officedocument.presentationml.tags+xml"/>
  <Override PartName="/ppt/tags/tag3305.xml" ContentType="application/vnd.openxmlformats-officedocument.presentationml.tags+xml"/>
  <Override PartName="/ppt/tags/tag3306.xml" ContentType="application/vnd.openxmlformats-officedocument.presentationml.tags+xml"/>
  <Override PartName="/ppt/tags/tag3307.xml" ContentType="application/vnd.openxmlformats-officedocument.presentationml.tags+xml"/>
  <Override PartName="/ppt/tags/tag3308.xml" ContentType="application/vnd.openxmlformats-officedocument.presentationml.tags+xml"/>
  <Override PartName="/ppt/tags/tag3309.xml" ContentType="application/vnd.openxmlformats-officedocument.presentationml.tags+xml"/>
  <Override PartName="/ppt/tags/tag3310.xml" ContentType="application/vnd.openxmlformats-officedocument.presentationml.tags+xml"/>
  <Override PartName="/ppt/tags/tag3311.xml" ContentType="application/vnd.openxmlformats-officedocument.presentationml.tags+xml"/>
  <Override PartName="/ppt/tags/tag3312.xml" ContentType="application/vnd.openxmlformats-officedocument.presentationml.tags+xml"/>
  <Override PartName="/ppt/tags/tag3313.xml" ContentType="application/vnd.openxmlformats-officedocument.presentationml.tags+xml"/>
  <Override PartName="/ppt/tags/tag3314.xml" ContentType="application/vnd.openxmlformats-officedocument.presentationml.tags+xml"/>
  <Override PartName="/ppt/tags/tag3315.xml" ContentType="application/vnd.openxmlformats-officedocument.presentationml.tags+xml"/>
  <Override PartName="/ppt/tags/tag3316.xml" ContentType="application/vnd.openxmlformats-officedocument.presentationml.tags+xml"/>
  <Override PartName="/ppt/tags/tag3317.xml" ContentType="application/vnd.openxmlformats-officedocument.presentationml.tags+xml"/>
  <Override PartName="/ppt/tags/tag3318.xml" ContentType="application/vnd.openxmlformats-officedocument.presentationml.tags+xml"/>
  <Override PartName="/ppt/tags/tag3319.xml" ContentType="application/vnd.openxmlformats-officedocument.presentationml.tags+xml"/>
  <Override PartName="/ppt/tags/tag3320.xml" ContentType="application/vnd.openxmlformats-officedocument.presentationml.tags+xml"/>
  <Override PartName="/ppt/tags/tag3321.xml" ContentType="application/vnd.openxmlformats-officedocument.presentationml.tags+xml"/>
  <Override PartName="/ppt/tags/tag3322.xml" ContentType="application/vnd.openxmlformats-officedocument.presentationml.tags+xml"/>
  <Override PartName="/ppt/tags/tag3323.xml" ContentType="application/vnd.openxmlformats-officedocument.presentationml.tags+xml"/>
  <Override PartName="/ppt/tags/tag3324.xml" ContentType="application/vnd.openxmlformats-officedocument.presentationml.tags+xml"/>
  <Override PartName="/ppt/tags/tag3325.xml" ContentType="application/vnd.openxmlformats-officedocument.presentationml.tags+xml"/>
  <Override PartName="/ppt/tags/tag3326.xml" ContentType="application/vnd.openxmlformats-officedocument.presentationml.tags+xml"/>
  <Override PartName="/ppt/tags/tag3327.xml" ContentType="application/vnd.openxmlformats-officedocument.presentationml.tags+xml"/>
  <Override PartName="/ppt/tags/tag3328.xml" ContentType="application/vnd.openxmlformats-officedocument.presentationml.tags+xml"/>
  <Override PartName="/ppt/tags/tag3329.xml" ContentType="application/vnd.openxmlformats-officedocument.presentationml.tags+xml"/>
  <Override PartName="/ppt/tags/tag3330.xml" ContentType="application/vnd.openxmlformats-officedocument.presentationml.tags+xml"/>
  <Override PartName="/ppt/tags/tag3331.xml" ContentType="application/vnd.openxmlformats-officedocument.presentationml.tags+xml"/>
  <Override PartName="/ppt/tags/tag3332.xml" ContentType="application/vnd.openxmlformats-officedocument.presentationml.tags+xml"/>
  <Override PartName="/ppt/tags/tag3333.xml" ContentType="application/vnd.openxmlformats-officedocument.presentationml.tags+xml"/>
  <Override PartName="/ppt/tags/tag3334.xml" ContentType="application/vnd.openxmlformats-officedocument.presentationml.tags+xml"/>
  <Override PartName="/ppt/tags/tag3335.xml" ContentType="application/vnd.openxmlformats-officedocument.presentationml.tags+xml"/>
  <Override PartName="/ppt/tags/tag3336.xml" ContentType="application/vnd.openxmlformats-officedocument.presentationml.tags+xml"/>
  <Override PartName="/ppt/tags/tag3337.xml" ContentType="application/vnd.openxmlformats-officedocument.presentationml.tags+xml"/>
  <Override PartName="/ppt/tags/tag3338.xml" ContentType="application/vnd.openxmlformats-officedocument.presentationml.tags+xml"/>
  <Override PartName="/ppt/tags/tag3339.xml" ContentType="application/vnd.openxmlformats-officedocument.presentationml.tags+xml"/>
  <Override PartName="/ppt/tags/tag3340.xml" ContentType="application/vnd.openxmlformats-officedocument.presentationml.tags+xml"/>
  <Override PartName="/ppt/tags/tag3341.xml" ContentType="application/vnd.openxmlformats-officedocument.presentationml.tags+xml"/>
  <Override PartName="/ppt/tags/tag3342.xml" ContentType="application/vnd.openxmlformats-officedocument.presentationml.tags+xml"/>
  <Override PartName="/ppt/tags/tag3343.xml" ContentType="application/vnd.openxmlformats-officedocument.presentationml.tags+xml"/>
  <Override PartName="/ppt/tags/tag3344.xml" ContentType="application/vnd.openxmlformats-officedocument.presentationml.tags+xml"/>
  <Override PartName="/ppt/tags/tag3345.xml" ContentType="application/vnd.openxmlformats-officedocument.presentationml.tags+xml"/>
  <Override PartName="/ppt/tags/tag3346.xml" ContentType="application/vnd.openxmlformats-officedocument.presentationml.tags+xml"/>
  <Override PartName="/ppt/tags/tag3347.xml" ContentType="application/vnd.openxmlformats-officedocument.presentationml.tags+xml"/>
  <Override PartName="/ppt/tags/tag3348.xml" ContentType="application/vnd.openxmlformats-officedocument.presentationml.tags+xml"/>
  <Override PartName="/ppt/tags/tag3349.xml" ContentType="application/vnd.openxmlformats-officedocument.presentationml.tags+xml"/>
  <Override PartName="/ppt/tags/tag3350.xml" ContentType="application/vnd.openxmlformats-officedocument.presentationml.tags+xml"/>
  <Override PartName="/ppt/tags/tag3351.xml" ContentType="application/vnd.openxmlformats-officedocument.presentationml.tags+xml"/>
  <Override PartName="/ppt/tags/tag3352.xml" ContentType="application/vnd.openxmlformats-officedocument.presentationml.tags+xml"/>
  <Override PartName="/ppt/tags/tag3353.xml" ContentType="application/vnd.openxmlformats-officedocument.presentationml.tags+xml"/>
  <Override PartName="/ppt/tags/tag3354.xml" ContentType="application/vnd.openxmlformats-officedocument.presentationml.tags+xml"/>
  <Override PartName="/ppt/tags/tag3355.xml" ContentType="application/vnd.openxmlformats-officedocument.presentationml.tags+xml"/>
  <Override PartName="/ppt/tags/tag3356.xml" ContentType="application/vnd.openxmlformats-officedocument.presentationml.tags+xml"/>
  <Override PartName="/ppt/tags/tag3357.xml" ContentType="application/vnd.openxmlformats-officedocument.presentationml.tags+xml"/>
  <Override PartName="/ppt/tags/tag3358.xml" ContentType="application/vnd.openxmlformats-officedocument.presentationml.tags+xml"/>
  <Override PartName="/ppt/tags/tag3359.xml" ContentType="application/vnd.openxmlformats-officedocument.presentationml.tags+xml"/>
  <Override PartName="/ppt/tags/tag3360.xml" ContentType="application/vnd.openxmlformats-officedocument.presentationml.tags+xml"/>
  <Override PartName="/ppt/tags/tag3361.xml" ContentType="application/vnd.openxmlformats-officedocument.presentationml.tags+xml"/>
  <Override PartName="/ppt/tags/tag3362.xml" ContentType="application/vnd.openxmlformats-officedocument.presentationml.tags+xml"/>
  <Override PartName="/ppt/tags/tag3363.xml" ContentType="application/vnd.openxmlformats-officedocument.presentationml.tags+xml"/>
  <Override PartName="/ppt/tags/tag3364.xml" ContentType="application/vnd.openxmlformats-officedocument.presentationml.tags+xml"/>
  <Override PartName="/ppt/tags/tag3365.xml" ContentType="application/vnd.openxmlformats-officedocument.presentationml.tags+xml"/>
  <Override PartName="/ppt/tags/tag3366.xml" ContentType="application/vnd.openxmlformats-officedocument.presentationml.tags+xml"/>
  <Override PartName="/ppt/tags/tag3367.xml" ContentType="application/vnd.openxmlformats-officedocument.presentationml.tags+xml"/>
  <Override PartName="/ppt/tags/tag3368.xml" ContentType="application/vnd.openxmlformats-officedocument.presentationml.tags+xml"/>
  <Override PartName="/ppt/tags/tag3369.xml" ContentType="application/vnd.openxmlformats-officedocument.presentationml.tags+xml"/>
  <Override PartName="/ppt/tags/tag3370.xml" ContentType="application/vnd.openxmlformats-officedocument.presentationml.tags+xml"/>
  <Override PartName="/ppt/tags/tag3371.xml" ContentType="application/vnd.openxmlformats-officedocument.presentationml.tags+xml"/>
  <Override PartName="/ppt/tags/tag3372.xml" ContentType="application/vnd.openxmlformats-officedocument.presentationml.tags+xml"/>
  <Override PartName="/ppt/tags/tag3373.xml" ContentType="application/vnd.openxmlformats-officedocument.presentationml.tags+xml"/>
  <Override PartName="/ppt/tags/tag3374.xml" ContentType="application/vnd.openxmlformats-officedocument.presentationml.tags+xml"/>
  <Override PartName="/ppt/tags/tag3375.xml" ContentType="application/vnd.openxmlformats-officedocument.presentationml.tags+xml"/>
  <Override PartName="/ppt/tags/tag3376.xml" ContentType="application/vnd.openxmlformats-officedocument.presentationml.tags+xml"/>
  <Override PartName="/ppt/tags/tag3377.xml" ContentType="application/vnd.openxmlformats-officedocument.presentationml.tags+xml"/>
  <Override PartName="/ppt/tags/tag3378.xml" ContentType="application/vnd.openxmlformats-officedocument.presentationml.tags+xml"/>
  <Override PartName="/ppt/tags/tag3379.xml" ContentType="application/vnd.openxmlformats-officedocument.presentationml.tags+xml"/>
  <Override PartName="/ppt/tags/tag3380.xml" ContentType="application/vnd.openxmlformats-officedocument.presentationml.tags+xml"/>
  <Override PartName="/ppt/tags/tag3381.xml" ContentType="application/vnd.openxmlformats-officedocument.presentationml.tags+xml"/>
  <Override PartName="/ppt/tags/tag3382.xml" ContentType="application/vnd.openxmlformats-officedocument.presentationml.tags+xml"/>
  <Override PartName="/ppt/tags/tag3383.xml" ContentType="application/vnd.openxmlformats-officedocument.presentationml.tags+xml"/>
  <Override PartName="/ppt/tags/tag3384.xml" ContentType="application/vnd.openxmlformats-officedocument.presentationml.tags+xml"/>
  <Override PartName="/ppt/tags/tag3385.xml" ContentType="application/vnd.openxmlformats-officedocument.presentationml.tags+xml"/>
  <Override PartName="/ppt/tags/tag3386.xml" ContentType="application/vnd.openxmlformats-officedocument.presentationml.tags+xml"/>
  <Override PartName="/ppt/tags/tag3387.xml" ContentType="application/vnd.openxmlformats-officedocument.presentationml.tags+xml"/>
  <Override PartName="/ppt/tags/tag3388.xml" ContentType="application/vnd.openxmlformats-officedocument.presentationml.tags+xml"/>
  <Override PartName="/ppt/tags/tag3389.xml" ContentType="application/vnd.openxmlformats-officedocument.presentationml.tags+xml"/>
  <Override PartName="/ppt/tags/tag3390.xml" ContentType="application/vnd.openxmlformats-officedocument.presentationml.tags+xml"/>
  <Override PartName="/ppt/tags/tag3391.xml" ContentType="application/vnd.openxmlformats-officedocument.presentationml.tags+xml"/>
  <Override PartName="/ppt/tags/tag3392.xml" ContentType="application/vnd.openxmlformats-officedocument.presentationml.tags+xml"/>
  <Override PartName="/ppt/tags/tag3393.xml" ContentType="application/vnd.openxmlformats-officedocument.presentationml.tags+xml"/>
  <Override PartName="/ppt/tags/tag3394.xml" ContentType="application/vnd.openxmlformats-officedocument.presentationml.tags+xml"/>
  <Override PartName="/ppt/tags/tag3395.xml" ContentType="application/vnd.openxmlformats-officedocument.presentationml.tags+xml"/>
  <Override PartName="/ppt/tags/tag3396.xml" ContentType="application/vnd.openxmlformats-officedocument.presentationml.tags+xml"/>
  <Override PartName="/ppt/tags/tag3397.xml" ContentType="application/vnd.openxmlformats-officedocument.presentationml.tags+xml"/>
  <Override PartName="/ppt/tags/tag3398.xml" ContentType="application/vnd.openxmlformats-officedocument.presentationml.tags+xml"/>
  <Override PartName="/ppt/tags/tag3399.xml" ContentType="application/vnd.openxmlformats-officedocument.presentationml.tags+xml"/>
  <Override PartName="/ppt/tags/tag3400.xml" ContentType="application/vnd.openxmlformats-officedocument.presentationml.tags+xml"/>
  <Override PartName="/ppt/tags/tag3401.xml" ContentType="application/vnd.openxmlformats-officedocument.presentationml.tags+xml"/>
  <Override PartName="/ppt/tags/tag3402.xml" ContentType="application/vnd.openxmlformats-officedocument.presentationml.tags+xml"/>
  <Override PartName="/ppt/tags/tag3403.xml" ContentType="application/vnd.openxmlformats-officedocument.presentationml.tags+xml"/>
  <Override PartName="/ppt/tags/tag3404.xml" ContentType="application/vnd.openxmlformats-officedocument.presentationml.tags+xml"/>
  <Override PartName="/ppt/tags/tag3405.xml" ContentType="application/vnd.openxmlformats-officedocument.presentationml.tags+xml"/>
  <Override PartName="/ppt/tags/tag3406.xml" ContentType="application/vnd.openxmlformats-officedocument.presentationml.tags+xml"/>
  <Override PartName="/ppt/tags/tag3407.xml" ContentType="application/vnd.openxmlformats-officedocument.presentationml.tags+xml"/>
  <Override PartName="/ppt/tags/tag3408.xml" ContentType="application/vnd.openxmlformats-officedocument.presentationml.tags+xml"/>
  <Override PartName="/ppt/tags/tag3409.xml" ContentType="application/vnd.openxmlformats-officedocument.presentationml.tags+xml"/>
  <Override PartName="/ppt/tags/tag3410.xml" ContentType="application/vnd.openxmlformats-officedocument.presentationml.tags+xml"/>
  <Override PartName="/ppt/tags/tag3411.xml" ContentType="application/vnd.openxmlformats-officedocument.presentationml.tags+xml"/>
  <Override PartName="/ppt/tags/tag3412.xml" ContentType="application/vnd.openxmlformats-officedocument.presentationml.tags+xml"/>
  <Override PartName="/ppt/tags/tag3413.xml" ContentType="application/vnd.openxmlformats-officedocument.presentationml.tags+xml"/>
  <Override PartName="/ppt/tags/tag3414.xml" ContentType="application/vnd.openxmlformats-officedocument.presentationml.tags+xml"/>
  <Override PartName="/ppt/tags/tag3415.xml" ContentType="application/vnd.openxmlformats-officedocument.presentationml.tags+xml"/>
  <Override PartName="/ppt/tags/tag3416.xml" ContentType="application/vnd.openxmlformats-officedocument.presentationml.tags+xml"/>
  <Override PartName="/ppt/tags/tag3417.xml" ContentType="application/vnd.openxmlformats-officedocument.presentationml.tags+xml"/>
  <Override PartName="/ppt/tags/tag3418.xml" ContentType="application/vnd.openxmlformats-officedocument.presentationml.tags+xml"/>
  <Override PartName="/ppt/tags/tag3419.xml" ContentType="application/vnd.openxmlformats-officedocument.presentationml.tags+xml"/>
  <Override PartName="/ppt/tags/tag3420.xml" ContentType="application/vnd.openxmlformats-officedocument.presentationml.tags+xml"/>
  <Override PartName="/ppt/tags/tag3421.xml" ContentType="application/vnd.openxmlformats-officedocument.presentationml.tags+xml"/>
  <Override PartName="/ppt/tags/tag3422.xml" ContentType="application/vnd.openxmlformats-officedocument.presentationml.tags+xml"/>
  <Override PartName="/ppt/tags/tag3423.xml" ContentType="application/vnd.openxmlformats-officedocument.presentationml.tags+xml"/>
  <Override PartName="/ppt/tags/tag3424.xml" ContentType="application/vnd.openxmlformats-officedocument.presentationml.tags+xml"/>
  <Override PartName="/ppt/tags/tag3425.xml" ContentType="application/vnd.openxmlformats-officedocument.presentationml.tags+xml"/>
  <Override PartName="/ppt/tags/tag3426.xml" ContentType="application/vnd.openxmlformats-officedocument.presentationml.tags+xml"/>
  <Override PartName="/ppt/tags/tag3427.xml" ContentType="application/vnd.openxmlformats-officedocument.presentationml.tags+xml"/>
  <Override PartName="/ppt/tags/tag3428.xml" ContentType="application/vnd.openxmlformats-officedocument.presentationml.tags+xml"/>
  <Override PartName="/ppt/tags/tag3429.xml" ContentType="application/vnd.openxmlformats-officedocument.presentationml.tags+xml"/>
  <Override PartName="/ppt/tags/tag3430.xml" ContentType="application/vnd.openxmlformats-officedocument.presentationml.tags+xml"/>
  <Override PartName="/ppt/tags/tag3431.xml" ContentType="application/vnd.openxmlformats-officedocument.presentationml.tags+xml"/>
  <Override PartName="/ppt/tags/tag3432.xml" ContentType="application/vnd.openxmlformats-officedocument.presentationml.tags+xml"/>
  <Override PartName="/ppt/tags/tag3433.xml" ContentType="application/vnd.openxmlformats-officedocument.presentationml.tags+xml"/>
  <Override PartName="/ppt/tags/tag3434.xml" ContentType="application/vnd.openxmlformats-officedocument.presentationml.tags+xml"/>
  <Override PartName="/ppt/tags/tag3435.xml" ContentType="application/vnd.openxmlformats-officedocument.presentationml.tags+xml"/>
  <Override PartName="/ppt/tags/tag3436.xml" ContentType="application/vnd.openxmlformats-officedocument.presentationml.tags+xml"/>
  <Override PartName="/ppt/tags/tag3437.xml" ContentType="application/vnd.openxmlformats-officedocument.presentationml.tags+xml"/>
  <Override PartName="/ppt/tags/tag3438.xml" ContentType="application/vnd.openxmlformats-officedocument.presentationml.tags+xml"/>
  <Override PartName="/ppt/tags/tag3439.xml" ContentType="application/vnd.openxmlformats-officedocument.presentationml.tags+xml"/>
  <Override PartName="/ppt/tags/tag3440.xml" ContentType="application/vnd.openxmlformats-officedocument.presentationml.tags+xml"/>
  <Override PartName="/ppt/tags/tag3441.xml" ContentType="application/vnd.openxmlformats-officedocument.presentationml.tags+xml"/>
  <Override PartName="/ppt/tags/tag3442.xml" ContentType="application/vnd.openxmlformats-officedocument.presentationml.tags+xml"/>
  <Override PartName="/ppt/tags/tag3443.xml" ContentType="application/vnd.openxmlformats-officedocument.presentationml.tags+xml"/>
  <Override PartName="/ppt/tags/tag3444.xml" ContentType="application/vnd.openxmlformats-officedocument.presentationml.tags+xml"/>
  <Override PartName="/ppt/tags/tag3445.xml" ContentType="application/vnd.openxmlformats-officedocument.presentationml.tags+xml"/>
  <Override PartName="/ppt/tags/tag3446.xml" ContentType="application/vnd.openxmlformats-officedocument.presentationml.tags+xml"/>
  <Override PartName="/ppt/tags/tag3447.xml" ContentType="application/vnd.openxmlformats-officedocument.presentationml.tags+xml"/>
  <Override PartName="/ppt/tags/tag3448.xml" ContentType="application/vnd.openxmlformats-officedocument.presentationml.tags+xml"/>
  <Override PartName="/ppt/tags/tag3449.xml" ContentType="application/vnd.openxmlformats-officedocument.presentationml.tags+xml"/>
  <Override PartName="/ppt/tags/tag3450.xml" ContentType="application/vnd.openxmlformats-officedocument.presentationml.tags+xml"/>
  <Override PartName="/ppt/tags/tag3451.xml" ContentType="application/vnd.openxmlformats-officedocument.presentationml.tags+xml"/>
  <Override PartName="/ppt/tags/tag3452.xml" ContentType="application/vnd.openxmlformats-officedocument.presentationml.tags+xml"/>
  <Override PartName="/ppt/tags/tag3453.xml" ContentType="application/vnd.openxmlformats-officedocument.presentationml.tags+xml"/>
  <Override PartName="/ppt/tags/tag3454.xml" ContentType="application/vnd.openxmlformats-officedocument.presentationml.tags+xml"/>
  <Override PartName="/ppt/tags/tag3455.xml" ContentType="application/vnd.openxmlformats-officedocument.presentationml.tags+xml"/>
  <Override PartName="/ppt/tags/tag3456.xml" ContentType="application/vnd.openxmlformats-officedocument.presentationml.tags+xml"/>
  <Override PartName="/ppt/tags/tag3457.xml" ContentType="application/vnd.openxmlformats-officedocument.presentationml.tags+xml"/>
  <Override PartName="/ppt/tags/tag3458.xml" ContentType="application/vnd.openxmlformats-officedocument.presentationml.tags+xml"/>
  <Override PartName="/ppt/tags/tag3459.xml" ContentType="application/vnd.openxmlformats-officedocument.presentationml.tags+xml"/>
  <Override PartName="/ppt/tags/tag3460.xml" ContentType="application/vnd.openxmlformats-officedocument.presentationml.tags+xml"/>
  <Override PartName="/ppt/tags/tag3461.xml" ContentType="application/vnd.openxmlformats-officedocument.presentationml.tags+xml"/>
  <Override PartName="/ppt/tags/tag3462.xml" ContentType="application/vnd.openxmlformats-officedocument.presentationml.tags+xml"/>
  <Override PartName="/ppt/tags/tag3463.xml" ContentType="application/vnd.openxmlformats-officedocument.presentationml.tags+xml"/>
  <Override PartName="/ppt/tags/tag3464.xml" ContentType="application/vnd.openxmlformats-officedocument.presentationml.tags+xml"/>
  <Override PartName="/ppt/tags/tag3465.xml" ContentType="application/vnd.openxmlformats-officedocument.presentationml.tags+xml"/>
  <Override PartName="/ppt/tags/tag3466.xml" ContentType="application/vnd.openxmlformats-officedocument.presentationml.tags+xml"/>
  <Override PartName="/ppt/tags/tag3467.xml" ContentType="application/vnd.openxmlformats-officedocument.presentationml.tags+xml"/>
  <Override PartName="/ppt/tags/tag3468.xml" ContentType="application/vnd.openxmlformats-officedocument.presentationml.tags+xml"/>
  <Override PartName="/ppt/tags/tag3469.xml" ContentType="application/vnd.openxmlformats-officedocument.presentationml.tags+xml"/>
  <Override PartName="/ppt/tags/tag3470.xml" ContentType="application/vnd.openxmlformats-officedocument.presentationml.tags+xml"/>
  <Override PartName="/ppt/tags/tag3471.xml" ContentType="application/vnd.openxmlformats-officedocument.presentationml.tags+xml"/>
  <Override PartName="/ppt/tags/tag3472.xml" ContentType="application/vnd.openxmlformats-officedocument.presentationml.tags+xml"/>
  <Override PartName="/ppt/tags/tag3473.xml" ContentType="application/vnd.openxmlformats-officedocument.presentationml.tags+xml"/>
  <Override PartName="/ppt/tags/tag3474.xml" ContentType="application/vnd.openxmlformats-officedocument.presentationml.tags+xml"/>
  <Override PartName="/ppt/tags/tag3475.xml" ContentType="application/vnd.openxmlformats-officedocument.presentationml.tags+xml"/>
  <Override PartName="/ppt/tags/tag3476.xml" ContentType="application/vnd.openxmlformats-officedocument.presentationml.tags+xml"/>
  <Override PartName="/ppt/tags/tag3477.xml" ContentType="application/vnd.openxmlformats-officedocument.presentationml.tags+xml"/>
  <Override PartName="/ppt/tags/tag3478.xml" ContentType="application/vnd.openxmlformats-officedocument.presentationml.tags+xml"/>
  <Override PartName="/ppt/tags/tag3479.xml" ContentType="application/vnd.openxmlformats-officedocument.presentationml.tags+xml"/>
  <Override PartName="/ppt/tags/tag3480.xml" ContentType="application/vnd.openxmlformats-officedocument.presentationml.tags+xml"/>
  <Override PartName="/ppt/tags/tag3481.xml" ContentType="application/vnd.openxmlformats-officedocument.presentationml.tags+xml"/>
  <Override PartName="/ppt/tags/tag3482.xml" ContentType="application/vnd.openxmlformats-officedocument.presentationml.tags+xml"/>
  <Override PartName="/ppt/tags/tag3483.xml" ContentType="application/vnd.openxmlformats-officedocument.presentationml.tags+xml"/>
  <Override PartName="/ppt/tags/tag3484.xml" ContentType="application/vnd.openxmlformats-officedocument.presentationml.tags+xml"/>
  <Override PartName="/ppt/tags/tag3485.xml" ContentType="application/vnd.openxmlformats-officedocument.presentationml.tags+xml"/>
  <Override PartName="/ppt/tags/tag3486.xml" ContentType="application/vnd.openxmlformats-officedocument.presentationml.tags+xml"/>
  <Override PartName="/ppt/tags/tag3487.xml" ContentType="application/vnd.openxmlformats-officedocument.presentationml.tags+xml"/>
  <Override PartName="/ppt/tags/tag3488.xml" ContentType="application/vnd.openxmlformats-officedocument.presentationml.tags+xml"/>
  <Override PartName="/ppt/tags/tag3489.xml" ContentType="application/vnd.openxmlformats-officedocument.presentationml.tags+xml"/>
  <Override PartName="/ppt/tags/tag3490.xml" ContentType="application/vnd.openxmlformats-officedocument.presentationml.tags+xml"/>
  <Override PartName="/ppt/tags/tag3491.xml" ContentType="application/vnd.openxmlformats-officedocument.presentationml.tags+xml"/>
  <Override PartName="/ppt/tags/tag3492.xml" ContentType="application/vnd.openxmlformats-officedocument.presentationml.tags+xml"/>
  <Override PartName="/ppt/tags/tag3493.xml" ContentType="application/vnd.openxmlformats-officedocument.presentationml.tags+xml"/>
  <Override PartName="/ppt/tags/tag3494.xml" ContentType="application/vnd.openxmlformats-officedocument.presentationml.tags+xml"/>
  <Override PartName="/ppt/tags/tag3495.xml" ContentType="application/vnd.openxmlformats-officedocument.presentationml.tags+xml"/>
  <Override PartName="/ppt/tags/tag3496.xml" ContentType="application/vnd.openxmlformats-officedocument.presentationml.tags+xml"/>
  <Override PartName="/ppt/tags/tag3497.xml" ContentType="application/vnd.openxmlformats-officedocument.presentationml.tags+xml"/>
  <Override PartName="/ppt/tags/tag3498.xml" ContentType="application/vnd.openxmlformats-officedocument.presentationml.tags+xml"/>
  <Override PartName="/ppt/tags/tag3499.xml" ContentType="application/vnd.openxmlformats-officedocument.presentationml.tags+xml"/>
  <Override PartName="/ppt/tags/tag3500.xml" ContentType="application/vnd.openxmlformats-officedocument.presentationml.tags+xml"/>
  <Override PartName="/ppt/tags/tag3501.xml" ContentType="application/vnd.openxmlformats-officedocument.presentationml.tags+xml"/>
  <Override PartName="/ppt/tags/tag3502.xml" ContentType="application/vnd.openxmlformats-officedocument.presentationml.tags+xml"/>
  <Override PartName="/ppt/tags/tag3503.xml" ContentType="application/vnd.openxmlformats-officedocument.presentationml.tags+xml"/>
  <Override PartName="/ppt/tags/tag3504.xml" ContentType="application/vnd.openxmlformats-officedocument.presentationml.tags+xml"/>
  <Override PartName="/ppt/tags/tag3505.xml" ContentType="application/vnd.openxmlformats-officedocument.presentationml.tags+xml"/>
  <Override PartName="/ppt/tags/tag3506.xml" ContentType="application/vnd.openxmlformats-officedocument.presentationml.tags+xml"/>
  <Override PartName="/ppt/tags/tag3507.xml" ContentType="application/vnd.openxmlformats-officedocument.presentationml.tags+xml"/>
  <Override PartName="/ppt/tags/tag3508.xml" ContentType="application/vnd.openxmlformats-officedocument.presentationml.tags+xml"/>
  <Override PartName="/ppt/tags/tag3509.xml" ContentType="application/vnd.openxmlformats-officedocument.presentationml.tags+xml"/>
  <Override PartName="/ppt/tags/tag3510.xml" ContentType="application/vnd.openxmlformats-officedocument.presentationml.tags+xml"/>
  <Override PartName="/ppt/tags/tag3511.xml" ContentType="application/vnd.openxmlformats-officedocument.presentationml.tags+xml"/>
  <Override PartName="/ppt/tags/tag3512.xml" ContentType="application/vnd.openxmlformats-officedocument.presentationml.tags+xml"/>
  <Override PartName="/ppt/tags/tag3513.xml" ContentType="application/vnd.openxmlformats-officedocument.presentationml.tags+xml"/>
  <Override PartName="/ppt/tags/tag3514.xml" ContentType="application/vnd.openxmlformats-officedocument.presentationml.tags+xml"/>
  <Override PartName="/ppt/tags/tag3515.xml" ContentType="application/vnd.openxmlformats-officedocument.presentationml.tags+xml"/>
  <Override PartName="/ppt/tags/tag3516.xml" ContentType="application/vnd.openxmlformats-officedocument.presentationml.tags+xml"/>
  <Override PartName="/ppt/tags/tag3517.xml" ContentType="application/vnd.openxmlformats-officedocument.presentationml.tags+xml"/>
  <Override PartName="/ppt/tags/tag3518.xml" ContentType="application/vnd.openxmlformats-officedocument.presentationml.tags+xml"/>
  <Override PartName="/ppt/tags/tag3519.xml" ContentType="application/vnd.openxmlformats-officedocument.presentationml.tags+xml"/>
  <Override PartName="/ppt/tags/tag3520.xml" ContentType="application/vnd.openxmlformats-officedocument.presentationml.tags+xml"/>
  <Override PartName="/ppt/tags/tag3521.xml" ContentType="application/vnd.openxmlformats-officedocument.presentationml.tags+xml"/>
  <Override PartName="/ppt/tags/tag3522.xml" ContentType="application/vnd.openxmlformats-officedocument.presentationml.tags+xml"/>
  <Override PartName="/ppt/tags/tag3523.xml" ContentType="application/vnd.openxmlformats-officedocument.presentationml.tags+xml"/>
  <Override PartName="/ppt/tags/tag3524.xml" ContentType="application/vnd.openxmlformats-officedocument.presentationml.tags+xml"/>
  <Override PartName="/ppt/tags/tag3525.xml" ContentType="application/vnd.openxmlformats-officedocument.presentationml.tags+xml"/>
  <Override PartName="/ppt/tags/tag3526.xml" ContentType="application/vnd.openxmlformats-officedocument.presentationml.tags+xml"/>
  <Override PartName="/ppt/tags/tag3527.xml" ContentType="application/vnd.openxmlformats-officedocument.presentationml.tags+xml"/>
  <Override PartName="/ppt/tags/tag3528.xml" ContentType="application/vnd.openxmlformats-officedocument.presentationml.tags+xml"/>
  <Override PartName="/ppt/tags/tag3529.xml" ContentType="application/vnd.openxmlformats-officedocument.presentationml.tags+xml"/>
  <Override PartName="/ppt/tags/tag3530.xml" ContentType="application/vnd.openxmlformats-officedocument.presentationml.tags+xml"/>
  <Override PartName="/ppt/tags/tag3531.xml" ContentType="application/vnd.openxmlformats-officedocument.presentationml.tags+xml"/>
  <Override PartName="/ppt/tags/tag3532.xml" ContentType="application/vnd.openxmlformats-officedocument.presentationml.tags+xml"/>
  <Override PartName="/ppt/tags/tag3533.xml" ContentType="application/vnd.openxmlformats-officedocument.presentationml.tags+xml"/>
  <Override PartName="/ppt/tags/tag3534.xml" ContentType="application/vnd.openxmlformats-officedocument.presentationml.tags+xml"/>
  <Override PartName="/ppt/tags/tag3535.xml" ContentType="application/vnd.openxmlformats-officedocument.presentationml.tags+xml"/>
  <Override PartName="/ppt/tags/tag3536.xml" ContentType="application/vnd.openxmlformats-officedocument.presentationml.tags+xml"/>
  <Override PartName="/ppt/tags/tag3537.xml" ContentType="application/vnd.openxmlformats-officedocument.presentationml.tags+xml"/>
  <Override PartName="/ppt/tags/tag3538.xml" ContentType="application/vnd.openxmlformats-officedocument.presentationml.tags+xml"/>
  <Override PartName="/ppt/tags/tag3539.xml" ContentType="application/vnd.openxmlformats-officedocument.presentationml.tags+xml"/>
  <Override PartName="/ppt/tags/tag3540.xml" ContentType="application/vnd.openxmlformats-officedocument.presentationml.tags+xml"/>
  <Override PartName="/ppt/tags/tag3541.xml" ContentType="application/vnd.openxmlformats-officedocument.presentationml.tags+xml"/>
  <Override PartName="/ppt/tags/tag3542.xml" ContentType="application/vnd.openxmlformats-officedocument.presentationml.tags+xml"/>
  <Override PartName="/ppt/tags/tag3543.xml" ContentType="application/vnd.openxmlformats-officedocument.presentationml.tags+xml"/>
  <Override PartName="/ppt/tags/tag3544.xml" ContentType="application/vnd.openxmlformats-officedocument.presentationml.tags+xml"/>
  <Override PartName="/ppt/tags/tag3545.xml" ContentType="application/vnd.openxmlformats-officedocument.presentationml.tags+xml"/>
  <Override PartName="/ppt/tags/tag3546.xml" ContentType="application/vnd.openxmlformats-officedocument.presentationml.tags+xml"/>
  <Override PartName="/ppt/tags/tag3547.xml" ContentType="application/vnd.openxmlformats-officedocument.presentationml.tags+xml"/>
  <Override PartName="/ppt/tags/tag3548.xml" ContentType="application/vnd.openxmlformats-officedocument.presentationml.tags+xml"/>
  <Override PartName="/ppt/tags/tag3549.xml" ContentType="application/vnd.openxmlformats-officedocument.presentationml.tags+xml"/>
  <Override PartName="/ppt/tags/tag3550.xml" ContentType="application/vnd.openxmlformats-officedocument.presentationml.tags+xml"/>
  <Override PartName="/ppt/tags/tag3551.xml" ContentType="application/vnd.openxmlformats-officedocument.presentationml.tags+xml"/>
  <Override PartName="/ppt/tags/tag3552.xml" ContentType="application/vnd.openxmlformats-officedocument.presentationml.tags+xml"/>
  <Override PartName="/ppt/tags/tag3553.xml" ContentType="application/vnd.openxmlformats-officedocument.presentationml.tags+xml"/>
  <Override PartName="/ppt/tags/tag3554.xml" ContentType="application/vnd.openxmlformats-officedocument.presentationml.tags+xml"/>
  <Override PartName="/ppt/tags/tag3555.xml" ContentType="application/vnd.openxmlformats-officedocument.presentationml.tags+xml"/>
  <Override PartName="/ppt/tags/tag3556.xml" ContentType="application/vnd.openxmlformats-officedocument.presentationml.tags+xml"/>
  <Override PartName="/ppt/tags/tag3557.xml" ContentType="application/vnd.openxmlformats-officedocument.presentationml.tags+xml"/>
  <Override PartName="/ppt/tags/tag3558.xml" ContentType="application/vnd.openxmlformats-officedocument.presentationml.tags+xml"/>
  <Override PartName="/ppt/tags/tag3559.xml" ContentType="application/vnd.openxmlformats-officedocument.presentationml.tags+xml"/>
  <Override PartName="/ppt/tags/tag3560.xml" ContentType="application/vnd.openxmlformats-officedocument.presentationml.tags+xml"/>
  <Override PartName="/ppt/tags/tag3561.xml" ContentType="application/vnd.openxmlformats-officedocument.presentationml.tags+xml"/>
  <Override PartName="/ppt/tags/tag3562.xml" ContentType="application/vnd.openxmlformats-officedocument.presentationml.tags+xml"/>
  <Override PartName="/ppt/tags/tag3563.xml" ContentType="application/vnd.openxmlformats-officedocument.presentationml.tags+xml"/>
  <Override PartName="/ppt/tags/tag3564.xml" ContentType="application/vnd.openxmlformats-officedocument.presentationml.tags+xml"/>
  <Override PartName="/ppt/tags/tag3565.xml" ContentType="application/vnd.openxmlformats-officedocument.presentationml.tags+xml"/>
  <Override PartName="/ppt/tags/tag3566.xml" ContentType="application/vnd.openxmlformats-officedocument.presentationml.tags+xml"/>
  <Override PartName="/ppt/tags/tag3567.xml" ContentType="application/vnd.openxmlformats-officedocument.presentationml.tags+xml"/>
  <Override PartName="/ppt/tags/tag3568.xml" ContentType="application/vnd.openxmlformats-officedocument.presentationml.tags+xml"/>
  <Override PartName="/ppt/tags/tag3569.xml" ContentType="application/vnd.openxmlformats-officedocument.presentationml.tags+xml"/>
  <Override PartName="/ppt/tags/tag3570.xml" ContentType="application/vnd.openxmlformats-officedocument.presentationml.tags+xml"/>
  <Override PartName="/ppt/tags/tag3571.xml" ContentType="application/vnd.openxmlformats-officedocument.presentationml.tags+xml"/>
  <Override PartName="/ppt/tags/tag3572.xml" ContentType="application/vnd.openxmlformats-officedocument.presentationml.tags+xml"/>
  <Override PartName="/ppt/tags/tag3573.xml" ContentType="application/vnd.openxmlformats-officedocument.presentationml.tags+xml"/>
  <Override PartName="/ppt/tags/tag3574.xml" ContentType="application/vnd.openxmlformats-officedocument.presentationml.tags+xml"/>
  <Override PartName="/ppt/tags/tag3575.xml" ContentType="application/vnd.openxmlformats-officedocument.presentationml.tags+xml"/>
  <Override PartName="/ppt/tags/tag3576.xml" ContentType="application/vnd.openxmlformats-officedocument.presentationml.tags+xml"/>
  <Override PartName="/ppt/tags/tag3577.xml" ContentType="application/vnd.openxmlformats-officedocument.presentationml.tags+xml"/>
  <Override PartName="/ppt/tags/tag3578.xml" ContentType="application/vnd.openxmlformats-officedocument.presentationml.tags+xml"/>
  <Override PartName="/ppt/tags/tag3579.xml" ContentType="application/vnd.openxmlformats-officedocument.presentationml.tags+xml"/>
  <Override PartName="/ppt/tags/tag3580.xml" ContentType="application/vnd.openxmlformats-officedocument.presentationml.tags+xml"/>
  <Override PartName="/ppt/tags/tag3581.xml" ContentType="application/vnd.openxmlformats-officedocument.presentationml.tags+xml"/>
  <Override PartName="/ppt/tags/tag3582.xml" ContentType="application/vnd.openxmlformats-officedocument.presentationml.tags+xml"/>
  <Override PartName="/ppt/tags/tag3583.xml" ContentType="application/vnd.openxmlformats-officedocument.presentationml.tags+xml"/>
  <Override PartName="/ppt/tags/tag3584.xml" ContentType="application/vnd.openxmlformats-officedocument.presentationml.tags+xml"/>
  <Override PartName="/ppt/tags/tag3585.xml" ContentType="application/vnd.openxmlformats-officedocument.presentationml.tags+xml"/>
  <Override PartName="/ppt/tags/tag3586.xml" ContentType="application/vnd.openxmlformats-officedocument.presentationml.tags+xml"/>
  <Override PartName="/ppt/tags/tag3587.xml" ContentType="application/vnd.openxmlformats-officedocument.presentationml.tags+xml"/>
  <Override PartName="/ppt/tags/tag3588.xml" ContentType="application/vnd.openxmlformats-officedocument.presentationml.tags+xml"/>
  <Override PartName="/ppt/tags/tag3589.xml" ContentType="application/vnd.openxmlformats-officedocument.presentationml.tags+xml"/>
  <Override PartName="/ppt/tags/tag3590.xml" ContentType="application/vnd.openxmlformats-officedocument.presentationml.tags+xml"/>
  <Override PartName="/ppt/tags/tag3591.xml" ContentType="application/vnd.openxmlformats-officedocument.presentationml.tags+xml"/>
  <Override PartName="/ppt/tags/tag3592.xml" ContentType="application/vnd.openxmlformats-officedocument.presentationml.tags+xml"/>
  <Override PartName="/ppt/tags/tag3593.xml" ContentType="application/vnd.openxmlformats-officedocument.presentationml.tags+xml"/>
  <Override PartName="/ppt/tags/tag3594.xml" ContentType="application/vnd.openxmlformats-officedocument.presentationml.tags+xml"/>
  <Override PartName="/ppt/tags/tag3595.xml" ContentType="application/vnd.openxmlformats-officedocument.presentationml.tags+xml"/>
  <Override PartName="/ppt/tags/tag3596.xml" ContentType="application/vnd.openxmlformats-officedocument.presentationml.tags+xml"/>
  <Override PartName="/ppt/tags/tag3597.xml" ContentType="application/vnd.openxmlformats-officedocument.presentationml.tags+xml"/>
  <Override PartName="/ppt/tags/tag3598.xml" ContentType="application/vnd.openxmlformats-officedocument.presentationml.tags+xml"/>
  <Override PartName="/ppt/tags/tag3599.xml" ContentType="application/vnd.openxmlformats-officedocument.presentationml.tags+xml"/>
  <Override PartName="/ppt/tags/tag3600.xml" ContentType="application/vnd.openxmlformats-officedocument.presentationml.tags+xml"/>
  <Override PartName="/ppt/tags/tag3601.xml" ContentType="application/vnd.openxmlformats-officedocument.presentationml.tags+xml"/>
  <Override PartName="/ppt/tags/tag3602.xml" ContentType="application/vnd.openxmlformats-officedocument.presentationml.tags+xml"/>
  <Override PartName="/ppt/tags/tag3603.xml" ContentType="application/vnd.openxmlformats-officedocument.presentationml.tags+xml"/>
  <Override PartName="/ppt/tags/tag3604.xml" ContentType="application/vnd.openxmlformats-officedocument.presentationml.tags+xml"/>
  <Override PartName="/ppt/tags/tag3605.xml" ContentType="application/vnd.openxmlformats-officedocument.presentationml.tags+xml"/>
  <Override PartName="/ppt/tags/tag3606.xml" ContentType="application/vnd.openxmlformats-officedocument.presentationml.tags+xml"/>
  <Override PartName="/ppt/tags/tag3607.xml" ContentType="application/vnd.openxmlformats-officedocument.presentationml.tags+xml"/>
  <Override PartName="/ppt/tags/tag3608.xml" ContentType="application/vnd.openxmlformats-officedocument.presentationml.tags+xml"/>
  <Override PartName="/ppt/tags/tag3609.xml" ContentType="application/vnd.openxmlformats-officedocument.presentationml.tags+xml"/>
  <Override PartName="/ppt/tags/tag3610.xml" ContentType="application/vnd.openxmlformats-officedocument.presentationml.tags+xml"/>
  <Override PartName="/ppt/tags/tag3611.xml" ContentType="application/vnd.openxmlformats-officedocument.presentationml.tags+xml"/>
  <Override PartName="/ppt/tags/tag3612.xml" ContentType="application/vnd.openxmlformats-officedocument.presentationml.tags+xml"/>
  <Override PartName="/ppt/tags/tag3613.xml" ContentType="application/vnd.openxmlformats-officedocument.presentationml.tags+xml"/>
  <Override PartName="/ppt/tags/tag3614.xml" ContentType="application/vnd.openxmlformats-officedocument.presentationml.tags+xml"/>
  <Override PartName="/ppt/tags/tag3615.xml" ContentType="application/vnd.openxmlformats-officedocument.presentationml.tags+xml"/>
  <Override PartName="/ppt/tags/tag3616.xml" ContentType="application/vnd.openxmlformats-officedocument.presentationml.tags+xml"/>
  <Override PartName="/ppt/tags/tag3617.xml" ContentType="application/vnd.openxmlformats-officedocument.presentationml.tags+xml"/>
  <Override PartName="/ppt/tags/tag3618.xml" ContentType="application/vnd.openxmlformats-officedocument.presentationml.tags+xml"/>
  <Override PartName="/ppt/tags/tag3619.xml" ContentType="application/vnd.openxmlformats-officedocument.presentationml.tags+xml"/>
  <Override PartName="/ppt/tags/tag3620.xml" ContentType="application/vnd.openxmlformats-officedocument.presentationml.tags+xml"/>
  <Override PartName="/ppt/tags/tag3621.xml" ContentType="application/vnd.openxmlformats-officedocument.presentationml.tags+xml"/>
  <Override PartName="/ppt/tags/tag3622.xml" ContentType="application/vnd.openxmlformats-officedocument.presentationml.tags+xml"/>
  <Override PartName="/ppt/tags/tag3623.xml" ContentType="application/vnd.openxmlformats-officedocument.presentationml.tags+xml"/>
  <Override PartName="/ppt/tags/tag3624.xml" ContentType="application/vnd.openxmlformats-officedocument.presentationml.tags+xml"/>
  <Override PartName="/ppt/tags/tag3625.xml" ContentType="application/vnd.openxmlformats-officedocument.presentationml.tags+xml"/>
  <Override PartName="/ppt/tags/tag3626.xml" ContentType="application/vnd.openxmlformats-officedocument.presentationml.tags+xml"/>
  <Override PartName="/ppt/tags/tag3627.xml" ContentType="application/vnd.openxmlformats-officedocument.presentationml.tags+xml"/>
  <Override PartName="/ppt/tags/tag3628.xml" ContentType="application/vnd.openxmlformats-officedocument.presentationml.tags+xml"/>
  <Override PartName="/ppt/tags/tag3629.xml" ContentType="application/vnd.openxmlformats-officedocument.presentationml.tags+xml"/>
  <Override PartName="/ppt/tags/tag3630.xml" ContentType="application/vnd.openxmlformats-officedocument.presentationml.tags+xml"/>
  <Override PartName="/ppt/tags/tag3631.xml" ContentType="application/vnd.openxmlformats-officedocument.presentationml.tags+xml"/>
  <Override PartName="/ppt/tags/tag3632.xml" ContentType="application/vnd.openxmlformats-officedocument.presentationml.tags+xml"/>
  <Override PartName="/ppt/tags/tag3633.xml" ContentType="application/vnd.openxmlformats-officedocument.presentationml.tags+xml"/>
  <Override PartName="/ppt/tags/tag3634.xml" ContentType="application/vnd.openxmlformats-officedocument.presentationml.tags+xml"/>
  <Override PartName="/ppt/tags/tag3635.xml" ContentType="application/vnd.openxmlformats-officedocument.presentationml.tags+xml"/>
  <Override PartName="/ppt/tags/tag3636.xml" ContentType="application/vnd.openxmlformats-officedocument.presentationml.tags+xml"/>
  <Override PartName="/ppt/tags/tag3637.xml" ContentType="application/vnd.openxmlformats-officedocument.presentationml.tags+xml"/>
  <Override PartName="/ppt/tags/tag3638.xml" ContentType="application/vnd.openxmlformats-officedocument.presentationml.tags+xml"/>
  <Override PartName="/ppt/tags/tag3639.xml" ContentType="application/vnd.openxmlformats-officedocument.presentationml.tags+xml"/>
  <Override PartName="/ppt/tags/tag3640.xml" ContentType="application/vnd.openxmlformats-officedocument.presentationml.tags+xml"/>
  <Override PartName="/ppt/tags/tag3641.xml" ContentType="application/vnd.openxmlformats-officedocument.presentationml.tags+xml"/>
  <Override PartName="/ppt/tags/tag3642.xml" ContentType="application/vnd.openxmlformats-officedocument.presentationml.tags+xml"/>
  <Override PartName="/ppt/tags/tag3643.xml" ContentType="application/vnd.openxmlformats-officedocument.presentationml.tags+xml"/>
  <Override PartName="/ppt/tags/tag3644.xml" ContentType="application/vnd.openxmlformats-officedocument.presentationml.tags+xml"/>
  <Override PartName="/ppt/tags/tag3645.xml" ContentType="application/vnd.openxmlformats-officedocument.presentationml.tags+xml"/>
  <Override PartName="/ppt/tags/tag3646.xml" ContentType="application/vnd.openxmlformats-officedocument.presentationml.tags+xml"/>
  <Override PartName="/ppt/tags/tag3647.xml" ContentType="application/vnd.openxmlformats-officedocument.presentationml.tags+xml"/>
  <Override PartName="/ppt/tags/tag3648.xml" ContentType="application/vnd.openxmlformats-officedocument.presentationml.tags+xml"/>
  <Override PartName="/ppt/tags/tag3649.xml" ContentType="application/vnd.openxmlformats-officedocument.presentationml.tags+xml"/>
  <Override PartName="/ppt/tags/tag3650.xml" ContentType="application/vnd.openxmlformats-officedocument.presentationml.tags+xml"/>
  <Override PartName="/ppt/tags/tag3651.xml" ContentType="application/vnd.openxmlformats-officedocument.presentationml.tags+xml"/>
  <Override PartName="/ppt/tags/tag3652.xml" ContentType="application/vnd.openxmlformats-officedocument.presentationml.tags+xml"/>
  <Override PartName="/ppt/tags/tag3653.xml" ContentType="application/vnd.openxmlformats-officedocument.presentationml.tags+xml"/>
  <Override PartName="/ppt/tags/tag3654.xml" ContentType="application/vnd.openxmlformats-officedocument.presentationml.tags+xml"/>
  <Override PartName="/ppt/tags/tag3655.xml" ContentType="application/vnd.openxmlformats-officedocument.presentationml.tags+xml"/>
  <Override PartName="/ppt/tags/tag3656.xml" ContentType="application/vnd.openxmlformats-officedocument.presentationml.tags+xml"/>
  <Override PartName="/ppt/tags/tag3657.xml" ContentType="application/vnd.openxmlformats-officedocument.presentationml.tags+xml"/>
  <Override PartName="/ppt/tags/tag3658.xml" ContentType="application/vnd.openxmlformats-officedocument.presentationml.tags+xml"/>
  <Override PartName="/ppt/tags/tag3659.xml" ContentType="application/vnd.openxmlformats-officedocument.presentationml.tags+xml"/>
  <Override PartName="/ppt/tags/tag3660.xml" ContentType="application/vnd.openxmlformats-officedocument.presentationml.tags+xml"/>
  <Override PartName="/ppt/tags/tag3661.xml" ContentType="application/vnd.openxmlformats-officedocument.presentationml.tags+xml"/>
  <Override PartName="/ppt/tags/tag3662.xml" ContentType="application/vnd.openxmlformats-officedocument.presentationml.tags+xml"/>
  <Override PartName="/ppt/tags/tag3663.xml" ContentType="application/vnd.openxmlformats-officedocument.presentationml.tags+xml"/>
  <Override PartName="/ppt/tags/tag3664.xml" ContentType="application/vnd.openxmlformats-officedocument.presentationml.tags+xml"/>
  <Override PartName="/ppt/tags/tag3665.xml" ContentType="application/vnd.openxmlformats-officedocument.presentationml.tags+xml"/>
  <Override PartName="/ppt/tags/tag3666.xml" ContentType="application/vnd.openxmlformats-officedocument.presentationml.tags+xml"/>
  <Override PartName="/ppt/tags/tag3667.xml" ContentType="application/vnd.openxmlformats-officedocument.presentationml.tags+xml"/>
  <Override PartName="/ppt/tags/tag3668.xml" ContentType="application/vnd.openxmlformats-officedocument.presentationml.tags+xml"/>
  <Override PartName="/ppt/tags/tag3669.xml" ContentType="application/vnd.openxmlformats-officedocument.presentationml.tags+xml"/>
  <Override PartName="/ppt/tags/tag3670.xml" ContentType="application/vnd.openxmlformats-officedocument.presentationml.tags+xml"/>
  <Override PartName="/ppt/tags/tag3671.xml" ContentType="application/vnd.openxmlformats-officedocument.presentationml.tags+xml"/>
  <Override PartName="/ppt/tags/tag3672.xml" ContentType="application/vnd.openxmlformats-officedocument.presentationml.tags+xml"/>
  <Override PartName="/ppt/tags/tag3673.xml" ContentType="application/vnd.openxmlformats-officedocument.presentationml.tags+xml"/>
  <Override PartName="/ppt/tags/tag3674.xml" ContentType="application/vnd.openxmlformats-officedocument.presentationml.tags+xml"/>
  <Override PartName="/ppt/tags/tag3675.xml" ContentType="application/vnd.openxmlformats-officedocument.presentationml.tags+xml"/>
  <Override PartName="/ppt/tags/tag3676.xml" ContentType="application/vnd.openxmlformats-officedocument.presentationml.tags+xml"/>
  <Override PartName="/ppt/tags/tag3677.xml" ContentType="application/vnd.openxmlformats-officedocument.presentationml.tags+xml"/>
  <Override PartName="/ppt/tags/tag3678.xml" ContentType="application/vnd.openxmlformats-officedocument.presentationml.tags+xml"/>
  <Override PartName="/ppt/tags/tag3679.xml" ContentType="application/vnd.openxmlformats-officedocument.presentationml.tags+xml"/>
  <Override PartName="/ppt/tags/tag3680.xml" ContentType="application/vnd.openxmlformats-officedocument.presentationml.tags+xml"/>
  <Override PartName="/ppt/tags/tag3681.xml" ContentType="application/vnd.openxmlformats-officedocument.presentationml.tags+xml"/>
  <Override PartName="/ppt/tags/tag3682.xml" ContentType="application/vnd.openxmlformats-officedocument.presentationml.tags+xml"/>
  <Override PartName="/ppt/tags/tag3683.xml" ContentType="application/vnd.openxmlformats-officedocument.presentationml.tags+xml"/>
  <Override PartName="/ppt/tags/tag3684.xml" ContentType="application/vnd.openxmlformats-officedocument.presentationml.tags+xml"/>
  <Override PartName="/ppt/tags/tag3685.xml" ContentType="application/vnd.openxmlformats-officedocument.presentationml.tags+xml"/>
  <Override PartName="/ppt/tags/tag3686.xml" ContentType="application/vnd.openxmlformats-officedocument.presentationml.tags+xml"/>
  <Override PartName="/ppt/tags/tag3687.xml" ContentType="application/vnd.openxmlformats-officedocument.presentationml.tags+xml"/>
  <Override PartName="/ppt/tags/tag3688.xml" ContentType="application/vnd.openxmlformats-officedocument.presentationml.tags+xml"/>
  <Override PartName="/ppt/tags/tag3689.xml" ContentType="application/vnd.openxmlformats-officedocument.presentationml.tags+xml"/>
  <Override PartName="/ppt/tags/tag3690.xml" ContentType="application/vnd.openxmlformats-officedocument.presentationml.tags+xml"/>
  <Override PartName="/ppt/tags/tag3691.xml" ContentType="application/vnd.openxmlformats-officedocument.presentationml.tags+xml"/>
  <Override PartName="/ppt/tags/tag3692.xml" ContentType="application/vnd.openxmlformats-officedocument.presentationml.tags+xml"/>
  <Override PartName="/ppt/tags/tag3693.xml" ContentType="application/vnd.openxmlformats-officedocument.presentationml.tags+xml"/>
  <Override PartName="/ppt/tags/tag3694.xml" ContentType="application/vnd.openxmlformats-officedocument.presentationml.tags+xml"/>
  <Override PartName="/ppt/tags/tag3695.xml" ContentType="application/vnd.openxmlformats-officedocument.presentationml.tags+xml"/>
  <Override PartName="/ppt/tags/tag3696.xml" ContentType="application/vnd.openxmlformats-officedocument.presentationml.tags+xml"/>
  <Override PartName="/ppt/tags/tag3697.xml" ContentType="application/vnd.openxmlformats-officedocument.presentationml.tags+xml"/>
  <Override PartName="/ppt/tags/tag3698.xml" ContentType="application/vnd.openxmlformats-officedocument.presentationml.tags+xml"/>
  <Override PartName="/ppt/tags/tag3699.xml" ContentType="application/vnd.openxmlformats-officedocument.presentationml.tags+xml"/>
  <Override PartName="/ppt/tags/tag3700.xml" ContentType="application/vnd.openxmlformats-officedocument.presentationml.tags+xml"/>
  <Override PartName="/ppt/tags/tag3701.xml" ContentType="application/vnd.openxmlformats-officedocument.presentationml.tags+xml"/>
  <Override PartName="/ppt/tags/tag3702.xml" ContentType="application/vnd.openxmlformats-officedocument.presentationml.tags+xml"/>
  <Override PartName="/ppt/tags/tag3703.xml" ContentType="application/vnd.openxmlformats-officedocument.presentationml.tags+xml"/>
  <Override PartName="/ppt/tags/tag3704.xml" ContentType="application/vnd.openxmlformats-officedocument.presentationml.tags+xml"/>
  <Override PartName="/ppt/tags/tag3705.xml" ContentType="application/vnd.openxmlformats-officedocument.presentationml.tags+xml"/>
  <Override PartName="/ppt/tags/tag3706.xml" ContentType="application/vnd.openxmlformats-officedocument.presentationml.tags+xml"/>
  <Override PartName="/ppt/tags/tag3707.xml" ContentType="application/vnd.openxmlformats-officedocument.presentationml.tags+xml"/>
  <Override PartName="/ppt/tags/tag3708.xml" ContentType="application/vnd.openxmlformats-officedocument.presentationml.tags+xml"/>
  <Override PartName="/ppt/tags/tag3709.xml" ContentType="application/vnd.openxmlformats-officedocument.presentationml.tags+xml"/>
  <Override PartName="/ppt/tags/tag3710.xml" ContentType="application/vnd.openxmlformats-officedocument.presentationml.tags+xml"/>
  <Override PartName="/ppt/tags/tag3711.xml" ContentType="application/vnd.openxmlformats-officedocument.presentationml.tags+xml"/>
  <Override PartName="/ppt/tags/tag3712.xml" ContentType="application/vnd.openxmlformats-officedocument.presentationml.tags+xml"/>
  <Override PartName="/ppt/tags/tag3713.xml" ContentType="application/vnd.openxmlformats-officedocument.presentationml.tags+xml"/>
  <Override PartName="/ppt/tags/tag3714.xml" ContentType="application/vnd.openxmlformats-officedocument.presentationml.tags+xml"/>
  <Override PartName="/ppt/tags/tag3715.xml" ContentType="application/vnd.openxmlformats-officedocument.presentationml.tags+xml"/>
  <Override PartName="/ppt/tags/tag3716.xml" ContentType="application/vnd.openxmlformats-officedocument.presentationml.tags+xml"/>
  <Override PartName="/ppt/tags/tag3717.xml" ContentType="application/vnd.openxmlformats-officedocument.presentationml.tags+xml"/>
  <Override PartName="/ppt/tags/tag3718.xml" ContentType="application/vnd.openxmlformats-officedocument.presentationml.tags+xml"/>
  <Override PartName="/ppt/tags/tag3719.xml" ContentType="application/vnd.openxmlformats-officedocument.presentationml.tags+xml"/>
  <Override PartName="/ppt/tags/tag3720.xml" ContentType="application/vnd.openxmlformats-officedocument.presentationml.tags+xml"/>
  <Override PartName="/ppt/tags/tag3721.xml" ContentType="application/vnd.openxmlformats-officedocument.presentationml.tags+xml"/>
  <Override PartName="/ppt/tags/tag3722.xml" ContentType="application/vnd.openxmlformats-officedocument.presentationml.tags+xml"/>
  <Override PartName="/ppt/tags/tag3723.xml" ContentType="application/vnd.openxmlformats-officedocument.presentationml.tags+xml"/>
  <Override PartName="/ppt/tags/tag3724.xml" ContentType="application/vnd.openxmlformats-officedocument.presentationml.tags+xml"/>
  <Override PartName="/ppt/tags/tag3725.xml" ContentType="application/vnd.openxmlformats-officedocument.presentationml.tags+xml"/>
  <Override PartName="/ppt/tags/tag3726.xml" ContentType="application/vnd.openxmlformats-officedocument.presentationml.tags+xml"/>
  <Override PartName="/ppt/tags/tag3727.xml" ContentType="application/vnd.openxmlformats-officedocument.presentationml.tags+xml"/>
  <Override PartName="/ppt/tags/tag3728.xml" ContentType="application/vnd.openxmlformats-officedocument.presentationml.tags+xml"/>
  <Override PartName="/ppt/tags/tag3729.xml" ContentType="application/vnd.openxmlformats-officedocument.presentationml.tags+xml"/>
  <Override PartName="/ppt/tags/tag3730.xml" ContentType="application/vnd.openxmlformats-officedocument.presentationml.tags+xml"/>
  <Override PartName="/ppt/tags/tag3731.xml" ContentType="application/vnd.openxmlformats-officedocument.presentationml.tags+xml"/>
  <Override PartName="/ppt/tags/tag3732.xml" ContentType="application/vnd.openxmlformats-officedocument.presentationml.tags+xml"/>
  <Override PartName="/ppt/tags/tag3733.xml" ContentType="application/vnd.openxmlformats-officedocument.presentationml.tags+xml"/>
  <Override PartName="/ppt/tags/tag3734.xml" ContentType="application/vnd.openxmlformats-officedocument.presentationml.tags+xml"/>
  <Override PartName="/ppt/tags/tag3735.xml" ContentType="application/vnd.openxmlformats-officedocument.presentationml.tags+xml"/>
  <Override PartName="/ppt/tags/tag3736.xml" ContentType="application/vnd.openxmlformats-officedocument.presentationml.tags+xml"/>
  <Override PartName="/ppt/tags/tag3737.xml" ContentType="application/vnd.openxmlformats-officedocument.presentationml.tags+xml"/>
  <Override PartName="/ppt/tags/tag3738.xml" ContentType="application/vnd.openxmlformats-officedocument.presentationml.tags+xml"/>
  <Override PartName="/ppt/tags/tag3739.xml" ContentType="application/vnd.openxmlformats-officedocument.presentationml.tags+xml"/>
  <Override PartName="/ppt/tags/tag3740.xml" ContentType="application/vnd.openxmlformats-officedocument.presentationml.tags+xml"/>
  <Override PartName="/ppt/tags/tag3741.xml" ContentType="application/vnd.openxmlformats-officedocument.presentationml.tags+xml"/>
  <Override PartName="/ppt/tags/tag3742.xml" ContentType="application/vnd.openxmlformats-officedocument.presentationml.tags+xml"/>
  <Override PartName="/ppt/tags/tag3743.xml" ContentType="application/vnd.openxmlformats-officedocument.presentationml.tags+xml"/>
  <Override PartName="/ppt/tags/tag3744.xml" ContentType="application/vnd.openxmlformats-officedocument.presentationml.tags+xml"/>
  <Override PartName="/ppt/tags/tag3745.xml" ContentType="application/vnd.openxmlformats-officedocument.presentationml.tags+xml"/>
  <Override PartName="/ppt/tags/tag3746.xml" ContentType="application/vnd.openxmlformats-officedocument.presentationml.tags+xml"/>
  <Override PartName="/ppt/tags/tag3747.xml" ContentType="application/vnd.openxmlformats-officedocument.presentationml.tags+xml"/>
  <Override PartName="/ppt/tags/tag3748.xml" ContentType="application/vnd.openxmlformats-officedocument.presentationml.tags+xml"/>
  <Override PartName="/ppt/tags/tag3749.xml" ContentType="application/vnd.openxmlformats-officedocument.presentationml.tags+xml"/>
  <Override PartName="/ppt/tags/tag3750.xml" ContentType="application/vnd.openxmlformats-officedocument.presentationml.tags+xml"/>
  <Override PartName="/ppt/tags/tag3751.xml" ContentType="application/vnd.openxmlformats-officedocument.presentationml.tags+xml"/>
  <Override PartName="/ppt/tags/tag3752.xml" ContentType="application/vnd.openxmlformats-officedocument.presentationml.tags+xml"/>
  <Override PartName="/ppt/tags/tag3753.xml" ContentType="application/vnd.openxmlformats-officedocument.presentationml.tags+xml"/>
  <Override PartName="/ppt/tags/tag3754.xml" ContentType="application/vnd.openxmlformats-officedocument.presentationml.tags+xml"/>
  <Override PartName="/ppt/tags/tag3755.xml" ContentType="application/vnd.openxmlformats-officedocument.presentationml.tags+xml"/>
  <Override PartName="/ppt/tags/tag3756.xml" ContentType="application/vnd.openxmlformats-officedocument.presentationml.tags+xml"/>
  <Override PartName="/ppt/tags/tag3757.xml" ContentType="application/vnd.openxmlformats-officedocument.presentationml.tags+xml"/>
  <Override PartName="/ppt/tags/tag3758.xml" ContentType="application/vnd.openxmlformats-officedocument.presentationml.tags+xml"/>
  <Override PartName="/ppt/tags/tag3759.xml" ContentType="application/vnd.openxmlformats-officedocument.presentationml.tags+xml"/>
  <Override PartName="/ppt/tags/tag3760.xml" ContentType="application/vnd.openxmlformats-officedocument.presentationml.tags+xml"/>
  <Override PartName="/ppt/tags/tag3761.xml" ContentType="application/vnd.openxmlformats-officedocument.presentationml.tags+xml"/>
  <Override PartName="/ppt/tags/tag3762.xml" ContentType="application/vnd.openxmlformats-officedocument.presentationml.tags+xml"/>
  <Override PartName="/ppt/tags/tag3763.xml" ContentType="application/vnd.openxmlformats-officedocument.presentationml.tags+xml"/>
  <Override PartName="/ppt/tags/tag3764.xml" ContentType="application/vnd.openxmlformats-officedocument.presentationml.tags+xml"/>
  <Override PartName="/ppt/tags/tag3765.xml" ContentType="application/vnd.openxmlformats-officedocument.presentationml.tags+xml"/>
  <Override PartName="/ppt/tags/tag3766.xml" ContentType="application/vnd.openxmlformats-officedocument.presentationml.tags+xml"/>
  <Override PartName="/ppt/tags/tag3767.xml" ContentType="application/vnd.openxmlformats-officedocument.presentationml.tags+xml"/>
  <Override PartName="/ppt/tags/tag3768.xml" ContentType="application/vnd.openxmlformats-officedocument.presentationml.tags+xml"/>
  <Override PartName="/ppt/tags/tag3769.xml" ContentType="application/vnd.openxmlformats-officedocument.presentationml.tags+xml"/>
  <Override PartName="/ppt/tags/tag3770.xml" ContentType="application/vnd.openxmlformats-officedocument.presentationml.tags+xml"/>
  <Override PartName="/ppt/tags/tag3771.xml" ContentType="application/vnd.openxmlformats-officedocument.presentationml.tags+xml"/>
  <Override PartName="/ppt/tags/tag3772.xml" ContentType="application/vnd.openxmlformats-officedocument.presentationml.tags+xml"/>
  <Override PartName="/ppt/tags/tag3773.xml" ContentType="application/vnd.openxmlformats-officedocument.presentationml.tags+xml"/>
  <Override PartName="/ppt/tags/tag3774.xml" ContentType="application/vnd.openxmlformats-officedocument.presentationml.tags+xml"/>
  <Override PartName="/ppt/tags/tag3775.xml" ContentType="application/vnd.openxmlformats-officedocument.presentationml.tags+xml"/>
  <Override PartName="/ppt/tags/tag3776.xml" ContentType="application/vnd.openxmlformats-officedocument.presentationml.tags+xml"/>
  <Override PartName="/ppt/tags/tag3777.xml" ContentType="application/vnd.openxmlformats-officedocument.presentationml.tags+xml"/>
  <Override PartName="/ppt/tags/tag3778.xml" ContentType="application/vnd.openxmlformats-officedocument.presentationml.tags+xml"/>
  <Override PartName="/ppt/tags/tag3779.xml" ContentType="application/vnd.openxmlformats-officedocument.presentationml.tags+xml"/>
  <Override PartName="/ppt/tags/tag3780.xml" ContentType="application/vnd.openxmlformats-officedocument.presentationml.tags+xml"/>
  <Override PartName="/ppt/tags/tag3781.xml" ContentType="application/vnd.openxmlformats-officedocument.presentationml.tags+xml"/>
  <Override PartName="/ppt/tags/tag3782.xml" ContentType="application/vnd.openxmlformats-officedocument.presentationml.tags+xml"/>
  <Override PartName="/ppt/tags/tag3783.xml" ContentType="application/vnd.openxmlformats-officedocument.presentationml.tags+xml"/>
  <Override PartName="/ppt/tags/tag3784.xml" ContentType="application/vnd.openxmlformats-officedocument.presentationml.tags+xml"/>
  <Override PartName="/ppt/tags/tag3785.xml" ContentType="application/vnd.openxmlformats-officedocument.presentationml.tags+xml"/>
  <Override PartName="/ppt/tags/tag3786.xml" ContentType="application/vnd.openxmlformats-officedocument.presentationml.tags+xml"/>
  <Override PartName="/ppt/tags/tag3787.xml" ContentType="application/vnd.openxmlformats-officedocument.presentationml.tags+xml"/>
  <Override PartName="/ppt/tags/tag3788.xml" ContentType="application/vnd.openxmlformats-officedocument.presentationml.tags+xml"/>
  <Override PartName="/ppt/tags/tag3789.xml" ContentType="application/vnd.openxmlformats-officedocument.presentationml.tags+xml"/>
  <Override PartName="/ppt/tags/tag3790.xml" ContentType="application/vnd.openxmlformats-officedocument.presentationml.tags+xml"/>
  <Override PartName="/ppt/tags/tag3791.xml" ContentType="application/vnd.openxmlformats-officedocument.presentationml.tags+xml"/>
  <Override PartName="/ppt/tags/tag3792.xml" ContentType="application/vnd.openxmlformats-officedocument.presentationml.tags+xml"/>
  <Override PartName="/ppt/tags/tag3793.xml" ContentType="application/vnd.openxmlformats-officedocument.presentationml.tags+xml"/>
  <Override PartName="/ppt/tags/tag3794.xml" ContentType="application/vnd.openxmlformats-officedocument.presentationml.tags+xml"/>
  <Override PartName="/ppt/tags/tag3795.xml" ContentType="application/vnd.openxmlformats-officedocument.presentationml.tags+xml"/>
  <Override PartName="/ppt/tags/tag3796.xml" ContentType="application/vnd.openxmlformats-officedocument.presentationml.tags+xml"/>
  <Override PartName="/ppt/tags/tag3797.xml" ContentType="application/vnd.openxmlformats-officedocument.presentationml.tags+xml"/>
  <Override PartName="/ppt/tags/tag3798.xml" ContentType="application/vnd.openxmlformats-officedocument.presentationml.tags+xml"/>
  <Override PartName="/ppt/tags/tag3799.xml" ContentType="application/vnd.openxmlformats-officedocument.presentationml.tags+xml"/>
  <Override PartName="/ppt/tags/tag3800.xml" ContentType="application/vnd.openxmlformats-officedocument.presentationml.tags+xml"/>
  <Override PartName="/ppt/tags/tag3801.xml" ContentType="application/vnd.openxmlformats-officedocument.presentationml.tags+xml"/>
  <Override PartName="/ppt/tags/tag3802.xml" ContentType="application/vnd.openxmlformats-officedocument.presentationml.tags+xml"/>
  <Override PartName="/ppt/tags/tag3803.xml" ContentType="application/vnd.openxmlformats-officedocument.presentationml.tags+xml"/>
  <Override PartName="/ppt/tags/tag3804.xml" ContentType="application/vnd.openxmlformats-officedocument.presentationml.tags+xml"/>
  <Override PartName="/ppt/tags/tag3805.xml" ContentType="application/vnd.openxmlformats-officedocument.presentationml.tags+xml"/>
  <Override PartName="/ppt/tags/tag3806.xml" ContentType="application/vnd.openxmlformats-officedocument.presentationml.tags+xml"/>
  <Override PartName="/ppt/tags/tag3807.xml" ContentType="application/vnd.openxmlformats-officedocument.presentationml.tags+xml"/>
  <Override PartName="/ppt/tags/tag3808.xml" ContentType="application/vnd.openxmlformats-officedocument.presentationml.tags+xml"/>
  <Override PartName="/ppt/tags/tag3809.xml" ContentType="application/vnd.openxmlformats-officedocument.presentationml.tags+xml"/>
  <Override PartName="/ppt/tags/tag3810.xml" ContentType="application/vnd.openxmlformats-officedocument.presentationml.tags+xml"/>
  <Override PartName="/ppt/tags/tag3811.xml" ContentType="application/vnd.openxmlformats-officedocument.presentationml.tags+xml"/>
  <Override PartName="/ppt/tags/tag3812.xml" ContentType="application/vnd.openxmlformats-officedocument.presentationml.tags+xml"/>
  <Override PartName="/ppt/tags/tag3813.xml" ContentType="application/vnd.openxmlformats-officedocument.presentationml.tags+xml"/>
  <Override PartName="/ppt/tags/tag3814.xml" ContentType="application/vnd.openxmlformats-officedocument.presentationml.tags+xml"/>
  <Override PartName="/ppt/tags/tag3815.xml" ContentType="application/vnd.openxmlformats-officedocument.presentationml.tags+xml"/>
  <Override PartName="/ppt/tags/tag3816.xml" ContentType="application/vnd.openxmlformats-officedocument.presentationml.tags+xml"/>
  <Override PartName="/ppt/tags/tag3817.xml" ContentType="application/vnd.openxmlformats-officedocument.presentationml.tags+xml"/>
  <Override PartName="/ppt/tags/tag3818.xml" ContentType="application/vnd.openxmlformats-officedocument.presentationml.tags+xml"/>
  <Override PartName="/ppt/tags/tag3819.xml" ContentType="application/vnd.openxmlformats-officedocument.presentationml.tags+xml"/>
  <Override PartName="/ppt/tags/tag3820.xml" ContentType="application/vnd.openxmlformats-officedocument.presentationml.tags+xml"/>
  <Override PartName="/ppt/tags/tag3821.xml" ContentType="application/vnd.openxmlformats-officedocument.presentationml.tags+xml"/>
  <Override PartName="/ppt/tags/tag3822.xml" ContentType="application/vnd.openxmlformats-officedocument.presentationml.tags+xml"/>
  <Override PartName="/ppt/tags/tag3823.xml" ContentType="application/vnd.openxmlformats-officedocument.presentationml.tags+xml"/>
  <Override PartName="/ppt/tags/tag3824.xml" ContentType="application/vnd.openxmlformats-officedocument.presentationml.tags+xml"/>
  <Override PartName="/ppt/tags/tag3825.xml" ContentType="application/vnd.openxmlformats-officedocument.presentationml.tags+xml"/>
  <Override PartName="/ppt/tags/tag3826.xml" ContentType="application/vnd.openxmlformats-officedocument.presentationml.tags+xml"/>
  <Override PartName="/ppt/tags/tag3827.xml" ContentType="application/vnd.openxmlformats-officedocument.presentationml.tags+xml"/>
  <Override PartName="/ppt/tags/tag3828.xml" ContentType="application/vnd.openxmlformats-officedocument.presentationml.tags+xml"/>
  <Override PartName="/ppt/tags/tag3829.xml" ContentType="application/vnd.openxmlformats-officedocument.presentationml.tags+xml"/>
  <Override PartName="/ppt/tags/tag3830.xml" ContentType="application/vnd.openxmlformats-officedocument.presentationml.tags+xml"/>
  <Override PartName="/ppt/tags/tag3831.xml" ContentType="application/vnd.openxmlformats-officedocument.presentationml.tags+xml"/>
  <Override PartName="/ppt/tags/tag3832.xml" ContentType="application/vnd.openxmlformats-officedocument.presentationml.tags+xml"/>
  <Override PartName="/ppt/tags/tag3833.xml" ContentType="application/vnd.openxmlformats-officedocument.presentationml.tags+xml"/>
  <Override PartName="/ppt/tags/tag3834.xml" ContentType="application/vnd.openxmlformats-officedocument.presentationml.tags+xml"/>
  <Override PartName="/ppt/tags/tag3835.xml" ContentType="application/vnd.openxmlformats-officedocument.presentationml.tags+xml"/>
  <Override PartName="/ppt/tags/tag3836.xml" ContentType="application/vnd.openxmlformats-officedocument.presentationml.tags+xml"/>
  <Override PartName="/ppt/tags/tag3837.xml" ContentType="application/vnd.openxmlformats-officedocument.presentationml.tags+xml"/>
  <Override PartName="/ppt/tags/tag3838.xml" ContentType="application/vnd.openxmlformats-officedocument.presentationml.tags+xml"/>
  <Override PartName="/ppt/tags/tag3839.xml" ContentType="application/vnd.openxmlformats-officedocument.presentationml.tags+xml"/>
  <Override PartName="/ppt/tags/tag3840.xml" ContentType="application/vnd.openxmlformats-officedocument.presentationml.tags+xml"/>
  <Override PartName="/ppt/tags/tag3841.xml" ContentType="application/vnd.openxmlformats-officedocument.presentationml.tags+xml"/>
  <Override PartName="/ppt/tags/tag3842.xml" ContentType="application/vnd.openxmlformats-officedocument.presentationml.tags+xml"/>
  <Override PartName="/ppt/tags/tag3843.xml" ContentType="application/vnd.openxmlformats-officedocument.presentationml.tags+xml"/>
  <Override PartName="/ppt/tags/tag3844.xml" ContentType="application/vnd.openxmlformats-officedocument.presentationml.tags+xml"/>
  <Override PartName="/ppt/tags/tag3845.xml" ContentType="application/vnd.openxmlformats-officedocument.presentationml.tags+xml"/>
  <Override PartName="/ppt/tags/tag3846.xml" ContentType="application/vnd.openxmlformats-officedocument.presentationml.tags+xml"/>
  <Override PartName="/ppt/tags/tag3847.xml" ContentType="application/vnd.openxmlformats-officedocument.presentationml.tags+xml"/>
  <Override PartName="/ppt/tags/tag3848.xml" ContentType="application/vnd.openxmlformats-officedocument.presentationml.tags+xml"/>
  <Override PartName="/ppt/tags/tag3849.xml" ContentType="application/vnd.openxmlformats-officedocument.presentationml.tags+xml"/>
  <Override PartName="/ppt/tags/tag3850.xml" ContentType="application/vnd.openxmlformats-officedocument.presentationml.tags+xml"/>
  <Override PartName="/ppt/tags/tag3851.xml" ContentType="application/vnd.openxmlformats-officedocument.presentationml.tags+xml"/>
  <Override PartName="/ppt/tags/tag3852.xml" ContentType="application/vnd.openxmlformats-officedocument.presentationml.tags+xml"/>
  <Override PartName="/ppt/tags/tag3853.xml" ContentType="application/vnd.openxmlformats-officedocument.presentationml.tags+xml"/>
  <Override PartName="/ppt/tags/tag3854.xml" ContentType="application/vnd.openxmlformats-officedocument.presentationml.tags+xml"/>
  <Override PartName="/ppt/tags/tag3855.xml" ContentType="application/vnd.openxmlformats-officedocument.presentationml.tags+xml"/>
  <Override PartName="/ppt/tags/tag3856.xml" ContentType="application/vnd.openxmlformats-officedocument.presentationml.tags+xml"/>
  <Override PartName="/ppt/tags/tag3857.xml" ContentType="application/vnd.openxmlformats-officedocument.presentationml.tags+xml"/>
  <Override PartName="/ppt/tags/tag3858.xml" ContentType="application/vnd.openxmlformats-officedocument.presentationml.tags+xml"/>
  <Override PartName="/ppt/tags/tag3859.xml" ContentType="application/vnd.openxmlformats-officedocument.presentationml.tags+xml"/>
  <Override PartName="/ppt/tags/tag3860.xml" ContentType="application/vnd.openxmlformats-officedocument.presentationml.tags+xml"/>
  <Override PartName="/ppt/tags/tag3861.xml" ContentType="application/vnd.openxmlformats-officedocument.presentationml.tags+xml"/>
  <Override PartName="/ppt/tags/tag3862.xml" ContentType="application/vnd.openxmlformats-officedocument.presentationml.tags+xml"/>
  <Override PartName="/ppt/tags/tag3863.xml" ContentType="application/vnd.openxmlformats-officedocument.presentationml.tags+xml"/>
  <Override PartName="/ppt/tags/tag3864.xml" ContentType="application/vnd.openxmlformats-officedocument.presentationml.tags+xml"/>
  <Override PartName="/ppt/tags/tag3865.xml" ContentType="application/vnd.openxmlformats-officedocument.presentationml.tags+xml"/>
  <Override PartName="/ppt/tags/tag3866.xml" ContentType="application/vnd.openxmlformats-officedocument.presentationml.tags+xml"/>
  <Override PartName="/ppt/tags/tag3867.xml" ContentType="application/vnd.openxmlformats-officedocument.presentationml.tags+xml"/>
  <Override PartName="/ppt/tags/tag3868.xml" ContentType="application/vnd.openxmlformats-officedocument.presentationml.tags+xml"/>
  <Override PartName="/ppt/tags/tag3869.xml" ContentType="application/vnd.openxmlformats-officedocument.presentationml.tags+xml"/>
  <Override PartName="/ppt/tags/tag3870.xml" ContentType="application/vnd.openxmlformats-officedocument.presentationml.tags+xml"/>
  <Override PartName="/ppt/tags/tag3871.xml" ContentType="application/vnd.openxmlformats-officedocument.presentationml.tags+xml"/>
  <Override PartName="/ppt/tags/tag3872.xml" ContentType="application/vnd.openxmlformats-officedocument.presentationml.tags+xml"/>
  <Override PartName="/ppt/tags/tag3873.xml" ContentType="application/vnd.openxmlformats-officedocument.presentationml.tags+xml"/>
  <Override PartName="/ppt/tags/tag3874.xml" ContentType="application/vnd.openxmlformats-officedocument.presentationml.tags+xml"/>
  <Override PartName="/ppt/tags/tag3875.xml" ContentType="application/vnd.openxmlformats-officedocument.presentationml.tags+xml"/>
  <Override PartName="/ppt/tags/tag3876.xml" ContentType="application/vnd.openxmlformats-officedocument.presentationml.tags+xml"/>
  <Override PartName="/ppt/tags/tag3877.xml" ContentType="application/vnd.openxmlformats-officedocument.presentationml.tags+xml"/>
  <Override PartName="/ppt/tags/tag3878.xml" ContentType="application/vnd.openxmlformats-officedocument.presentationml.tags+xml"/>
  <Override PartName="/ppt/tags/tag3879.xml" ContentType="application/vnd.openxmlformats-officedocument.presentationml.tags+xml"/>
  <Override PartName="/ppt/tags/tag3880.xml" ContentType="application/vnd.openxmlformats-officedocument.presentationml.tags+xml"/>
  <Override PartName="/ppt/tags/tag3881.xml" ContentType="application/vnd.openxmlformats-officedocument.presentationml.tags+xml"/>
  <Override PartName="/ppt/tags/tag3882.xml" ContentType="application/vnd.openxmlformats-officedocument.presentationml.tags+xml"/>
  <Override PartName="/ppt/tags/tag3883.xml" ContentType="application/vnd.openxmlformats-officedocument.presentationml.tags+xml"/>
  <Override PartName="/ppt/tags/tag3884.xml" ContentType="application/vnd.openxmlformats-officedocument.presentationml.tags+xml"/>
  <Override PartName="/ppt/tags/tag3885.xml" ContentType="application/vnd.openxmlformats-officedocument.presentationml.tags+xml"/>
  <Override PartName="/ppt/tags/tag3886.xml" ContentType="application/vnd.openxmlformats-officedocument.presentationml.tags+xml"/>
  <Override PartName="/ppt/tags/tag3887.xml" ContentType="application/vnd.openxmlformats-officedocument.presentationml.tags+xml"/>
  <Override PartName="/ppt/tags/tag3888.xml" ContentType="application/vnd.openxmlformats-officedocument.presentationml.tags+xml"/>
  <Override PartName="/ppt/tags/tag3889.xml" ContentType="application/vnd.openxmlformats-officedocument.presentationml.tags+xml"/>
  <Override PartName="/ppt/tags/tag3890.xml" ContentType="application/vnd.openxmlformats-officedocument.presentationml.tags+xml"/>
  <Override PartName="/ppt/tags/tag3891.xml" ContentType="application/vnd.openxmlformats-officedocument.presentationml.tags+xml"/>
  <Override PartName="/ppt/tags/tag3892.xml" ContentType="application/vnd.openxmlformats-officedocument.presentationml.tags+xml"/>
  <Override PartName="/ppt/tags/tag3893.xml" ContentType="application/vnd.openxmlformats-officedocument.presentationml.tags+xml"/>
  <Override PartName="/ppt/tags/tag3894.xml" ContentType="application/vnd.openxmlformats-officedocument.presentationml.tags+xml"/>
  <Override PartName="/ppt/tags/tag3895.xml" ContentType="application/vnd.openxmlformats-officedocument.presentationml.tags+xml"/>
  <Override PartName="/ppt/tags/tag3896.xml" ContentType="application/vnd.openxmlformats-officedocument.presentationml.tags+xml"/>
  <Override PartName="/ppt/tags/tag3897.xml" ContentType="application/vnd.openxmlformats-officedocument.presentationml.tags+xml"/>
  <Override PartName="/ppt/tags/tag3898.xml" ContentType="application/vnd.openxmlformats-officedocument.presentationml.tags+xml"/>
  <Override PartName="/ppt/tags/tag3899.xml" ContentType="application/vnd.openxmlformats-officedocument.presentationml.tags+xml"/>
  <Override PartName="/ppt/tags/tag3900.xml" ContentType="application/vnd.openxmlformats-officedocument.presentationml.tags+xml"/>
  <Override PartName="/ppt/tags/tag3901.xml" ContentType="application/vnd.openxmlformats-officedocument.presentationml.tags+xml"/>
  <Override PartName="/ppt/tags/tag3902.xml" ContentType="application/vnd.openxmlformats-officedocument.presentationml.tags+xml"/>
  <Override PartName="/ppt/tags/tag3903.xml" ContentType="application/vnd.openxmlformats-officedocument.presentationml.tags+xml"/>
  <Override PartName="/ppt/tags/tag3904.xml" ContentType="application/vnd.openxmlformats-officedocument.presentationml.tags+xml"/>
  <Override PartName="/ppt/tags/tag3905.xml" ContentType="application/vnd.openxmlformats-officedocument.presentationml.tags+xml"/>
  <Override PartName="/ppt/tags/tag3906.xml" ContentType="application/vnd.openxmlformats-officedocument.presentationml.tags+xml"/>
  <Override PartName="/ppt/tags/tag3907.xml" ContentType="application/vnd.openxmlformats-officedocument.presentationml.tags+xml"/>
  <Override PartName="/ppt/tags/tag3908.xml" ContentType="application/vnd.openxmlformats-officedocument.presentationml.tags+xml"/>
  <Override PartName="/ppt/tags/tag3909.xml" ContentType="application/vnd.openxmlformats-officedocument.presentationml.tags+xml"/>
  <Override PartName="/ppt/tags/tag3910.xml" ContentType="application/vnd.openxmlformats-officedocument.presentationml.tags+xml"/>
  <Override PartName="/ppt/tags/tag3911.xml" ContentType="application/vnd.openxmlformats-officedocument.presentationml.tags+xml"/>
  <Override PartName="/ppt/tags/tag3912.xml" ContentType="application/vnd.openxmlformats-officedocument.presentationml.tags+xml"/>
  <Override PartName="/ppt/tags/tag3913.xml" ContentType="application/vnd.openxmlformats-officedocument.presentationml.tags+xml"/>
  <Override PartName="/ppt/tags/tag3914.xml" ContentType="application/vnd.openxmlformats-officedocument.presentationml.tags+xml"/>
  <Override PartName="/ppt/tags/tag3915.xml" ContentType="application/vnd.openxmlformats-officedocument.presentationml.tags+xml"/>
  <Override PartName="/ppt/tags/tag3916.xml" ContentType="application/vnd.openxmlformats-officedocument.presentationml.tags+xml"/>
  <Override PartName="/ppt/tags/tag3917.xml" ContentType="application/vnd.openxmlformats-officedocument.presentationml.tags+xml"/>
  <Override PartName="/ppt/tags/tag3918.xml" ContentType="application/vnd.openxmlformats-officedocument.presentationml.tags+xml"/>
  <Override PartName="/ppt/tags/tag3919.xml" ContentType="application/vnd.openxmlformats-officedocument.presentationml.tags+xml"/>
  <Override PartName="/ppt/tags/tag3920.xml" ContentType="application/vnd.openxmlformats-officedocument.presentationml.tags+xml"/>
  <Override PartName="/ppt/tags/tag3921.xml" ContentType="application/vnd.openxmlformats-officedocument.presentationml.tags+xml"/>
  <Override PartName="/ppt/tags/tag3922.xml" ContentType="application/vnd.openxmlformats-officedocument.presentationml.tags+xml"/>
  <Override PartName="/ppt/tags/tag3923.xml" ContentType="application/vnd.openxmlformats-officedocument.presentationml.tags+xml"/>
  <Override PartName="/ppt/tags/tag3924.xml" ContentType="application/vnd.openxmlformats-officedocument.presentationml.tags+xml"/>
  <Override PartName="/ppt/tags/tag3925.xml" ContentType="application/vnd.openxmlformats-officedocument.presentationml.tags+xml"/>
  <Override PartName="/ppt/tags/tag3926.xml" ContentType="application/vnd.openxmlformats-officedocument.presentationml.tags+xml"/>
  <Override PartName="/ppt/tags/tag3927.xml" ContentType="application/vnd.openxmlformats-officedocument.presentationml.tags+xml"/>
  <Override PartName="/ppt/tags/tag3928.xml" ContentType="application/vnd.openxmlformats-officedocument.presentationml.tags+xml"/>
  <Override PartName="/ppt/tags/tag3929.xml" ContentType="application/vnd.openxmlformats-officedocument.presentationml.tags+xml"/>
  <Override PartName="/ppt/tags/tag3930.xml" ContentType="application/vnd.openxmlformats-officedocument.presentationml.tags+xml"/>
  <Override PartName="/ppt/tags/tag3931.xml" ContentType="application/vnd.openxmlformats-officedocument.presentationml.tags+xml"/>
  <Override PartName="/ppt/tags/tag3932.xml" ContentType="application/vnd.openxmlformats-officedocument.presentationml.tags+xml"/>
  <Override PartName="/ppt/tags/tag3933.xml" ContentType="application/vnd.openxmlformats-officedocument.presentationml.tags+xml"/>
  <Override PartName="/ppt/tags/tag3934.xml" ContentType="application/vnd.openxmlformats-officedocument.presentationml.tags+xml"/>
  <Override PartName="/ppt/tags/tag3935.xml" ContentType="application/vnd.openxmlformats-officedocument.presentationml.tags+xml"/>
  <Override PartName="/ppt/tags/tag3936.xml" ContentType="application/vnd.openxmlformats-officedocument.presentationml.tags+xml"/>
  <Override PartName="/ppt/tags/tag3937.xml" ContentType="application/vnd.openxmlformats-officedocument.presentationml.tags+xml"/>
  <Override PartName="/ppt/tags/tag3938.xml" ContentType="application/vnd.openxmlformats-officedocument.presentationml.tags+xml"/>
  <Override PartName="/ppt/tags/tag3939.xml" ContentType="application/vnd.openxmlformats-officedocument.presentationml.tags+xml"/>
  <Override PartName="/ppt/tags/tag3940.xml" ContentType="application/vnd.openxmlformats-officedocument.presentationml.tags+xml"/>
  <Override PartName="/ppt/tags/tag3941.xml" ContentType="application/vnd.openxmlformats-officedocument.presentationml.tags+xml"/>
  <Override PartName="/ppt/tags/tag3942.xml" ContentType="application/vnd.openxmlformats-officedocument.presentationml.tags+xml"/>
  <Override PartName="/ppt/tags/tag3943.xml" ContentType="application/vnd.openxmlformats-officedocument.presentationml.tags+xml"/>
  <Override PartName="/ppt/tags/tag3944.xml" ContentType="application/vnd.openxmlformats-officedocument.presentationml.tags+xml"/>
  <Override PartName="/ppt/tags/tag3945.xml" ContentType="application/vnd.openxmlformats-officedocument.presentationml.tags+xml"/>
  <Override PartName="/ppt/tags/tag3946.xml" ContentType="application/vnd.openxmlformats-officedocument.presentationml.tags+xml"/>
  <Override PartName="/ppt/tags/tag3947.xml" ContentType="application/vnd.openxmlformats-officedocument.presentationml.tags+xml"/>
  <Override PartName="/ppt/tags/tag3948.xml" ContentType="application/vnd.openxmlformats-officedocument.presentationml.tags+xml"/>
  <Override PartName="/ppt/tags/tag3949.xml" ContentType="application/vnd.openxmlformats-officedocument.presentationml.tags+xml"/>
  <Override PartName="/ppt/tags/tag3950.xml" ContentType="application/vnd.openxmlformats-officedocument.presentationml.tags+xml"/>
  <Override PartName="/ppt/tags/tag3951.xml" ContentType="application/vnd.openxmlformats-officedocument.presentationml.tags+xml"/>
  <Override PartName="/ppt/tags/tag3952.xml" ContentType="application/vnd.openxmlformats-officedocument.presentationml.tags+xml"/>
  <Override PartName="/ppt/tags/tag3953.xml" ContentType="application/vnd.openxmlformats-officedocument.presentationml.tags+xml"/>
  <Override PartName="/ppt/tags/tag3954.xml" ContentType="application/vnd.openxmlformats-officedocument.presentationml.tags+xml"/>
  <Override PartName="/ppt/tags/tag3955.xml" ContentType="application/vnd.openxmlformats-officedocument.presentationml.tags+xml"/>
  <Override PartName="/ppt/tags/tag3956.xml" ContentType="application/vnd.openxmlformats-officedocument.presentationml.tags+xml"/>
  <Override PartName="/ppt/tags/tag3957.xml" ContentType="application/vnd.openxmlformats-officedocument.presentationml.tags+xml"/>
  <Override PartName="/ppt/tags/tag3958.xml" ContentType="application/vnd.openxmlformats-officedocument.presentationml.tags+xml"/>
  <Override PartName="/ppt/tags/tag3959.xml" ContentType="application/vnd.openxmlformats-officedocument.presentationml.tags+xml"/>
  <Override PartName="/ppt/tags/tag3960.xml" ContentType="application/vnd.openxmlformats-officedocument.presentationml.tags+xml"/>
  <Override PartName="/ppt/tags/tag3961.xml" ContentType="application/vnd.openxmlformats-officedocument.presentationml.tags+xml"/>
  <Override PartName="/ppt/tags/tag3962.xml" ContentType="application/vnd.openxmlformats-officedocument.presentationml.tags+xml"/>
  <Override PartName="/ppt/tags/tag3963.xml" ContentType="application/vnd.openxmlformats-officedocument.presentationml.tags+xml"/>
  <Override PartName="/ppt/tags/tag3964.xml" ContentType="application/vnd.openxmlformats-officedocument.presentationml.tags+xml"/>
  <Override PartName="/ppt/tags/tag3965.xml" ContentType="application/vnd.openxmlformats-officedocument.presentationml.tags+xml"/>
  <Override PartName="/ppt/tags/tag3966.xml" ContentType="application/vnd.openxmlformats-officedocument.presentationml.tags+xml"/>
  <Override PartName="/ppt/tags/tag3967.xml" ContentType="application/vnd.openxmlformats-officedocument.presentationml.tags+xml"/>
  <Override PartName="/ppt/tags/tag3968.xml" ContentType="application/vnd.openxmlformats-officedocument.presentationml.tags+xml"/>
  <Override PartName="/ppt/tags/tag3969.xml" ContentType="application/vnd.openxmlformats-officedocument.presentationml.tags+xml"/>
  <Override PartName="/ppt/tags/tag3970.xml" ContentType="application/vnd.openxmlformats-officedocument.presentationml.tags+xml"/>
  <Override PartName="/ppt/tags/tag3971.xml" ContentType="application/vnd.openxmlformats-officedocument.presentationml.tags+xml"/>
  <Override PartName="/ppt/tags/tag3972.xml" ContentType="application/vnd.openxmlformats-officedocument.presentationml.tags+xml"/>
  <Override PartName="/ppt/tags/tag3973.xml" ContentType="application/vnd.openxmlformats-officedocument.presentationml.tags+xml"/>
  <Override PartName="/ppt/tags/tag3974.xml" ContentType="application/vnd.openxmlformats-officedocument.presentationml.tags+xml"/>
  <Override PartName="/ppt/tags/tag3975.xml" ContentType="application/vnd.openxmlformats-officedocument.presentationml.tags+xml"/>
  <Override PartName="/ppt/tags/tag3976.xml" ContentType="application/vnd.openxmlformats-officedocument.presentationml.tags+xml"/>
  <Override PartName="/ppt/tags/tag3977.xml" ContentType="application/vnd.openxmlformats-officedocument.presentationml.tags+xml"/>
  <Override PartName="/ppt/tags/tag3978.xml" ContentType="application/vnd.openxmlformats-officedocument.presentationml.tags+xml"/>
  <Override PartName="/ppt/tags/tag3979.xml" ContentType="application/vnd.openxmlformats-officedocument.presentationml.tags+xml"/>
  <Override PartName="/ppt/tags/tag3980.xml" ContentType="application/vnd.openxmlformats-officedocument.presentationml.tags+xml"/>
  <Override PartName="/ppt/tags/tag3981.xml" ContentType="application/vnd.openxmlformats-officedocument.presentationml.tags+xml"/>
  <Override PartName="/ppt/tags/tag3982.xml" ContentType="application/vnd.openxmlformats-officedocument.presentationml.tags+xml"/>
  <Override PartName="/ppt/tags/tag3983.xml" ContentType="application/vnd.openxmlformats-officedocument.presentationml.tags+xml"/>
  <Override PartName="/ppt/tags/tag3984.xml" ContentType="application/vnd.openxmlformats-officedocument.presentationml.tags+xml"/>
  <Override PartName="/ppt/tags/tag3985.xml" ContentType="application/vnd.openxmlformats-officedocument.presentationml.tags+xml"/>
  <Override PartName="/ppt/tags/tag3986.xml" ContentType="application/vnd.openxmlformats-officedocument.presentationml.tags+xml"/>
  <Override PartName="/ppt/tags/tag3987.xml" ContentType="application/vnd.openxmlformats-officedocument.presentationml.tags+xml"/>
  <Override PartName="/ppt/tags/tag3988.xml" ContentType="application/vnd.openxmlformats-officedocument.presentationml.tags+xml"/>
  <Override PartName="/ppt/tags/tag3989.xml" ContentType="application/vnd.openxmlformats-officedocument.presentationml.tags+xml"/>
  <Override PartName="/ppt/tags/tag3990.xml" ContentType="application/vnd.openxmlformats-officedocument.presentationml.tags+xml"/>
  <Override PartName="/ppt/tags/tag3991.xml" ContentType="application/vnd.openxmlformats-officedocument.presentationml.tags+xml"/>
  <Override PartName="/ppt/tags/tag3992.xml" ContentType="application/vnd.openxmlformats-officedocument.presentationml.tags+xml"/>
  <Override PartName="/ppt/tags/tag3993.xml" ContentType="application/vnd.openxmlformats-officedocument.presentationml.tags+xml"/>
  <Override PartName="/ppt/tags/tag3994.xml" ContentType="application/vnd.openxmlformats-officedocument.presentationml.tags+xml"/>
  <Override PartName="/ppt/tags/tag3995.xml" ContentType="application/vnd.openxmlformats-officedocument.presentationml.tags+xml"/>
  <Override PartName="/ppt/tags/tag3996.xml" ContentType="application/vnd.openxmlformats-officedocument.presentationml.tags+xml"/>
  <Override PartName="/ppt/tags/tag3997.xml" ContentType="application/vnd.openxmlformats-officedocument.presentationml.tags+xml"/>
  <Override PartName="/ppt/tags/tag3998.xml" ContentType="application/vnd.openxmlformats-officedocument.presentationml.tags+xml"/>
  <Override PartName="/ppt/tags/tag3999.xml" ContentType="application/vnd.openxmlformats-officedocument.presentationml.tags+xml"/>
  <Override PartName="/ppt/tags/tag4000.xml" ContentType="application/vnd.openxmlformats-officedocument.presentationml.tags+xml"/>
  <Override PartName="/ppt/tags/tag4001.xml" ContentType="application/vnd.openxmlformats-officedocument.presentationml.tags+xml"/>
  <Override PartName="/ppt/tags/tag4002.xml" ContentType="application/vnd.openxmlformats-officedocument.presentationml.tags+xml"/>
  <Override PartName="/ppt/tags/tag4003.xml" ContentType="application/vnd.openxmlformats-officedocument.presentationml.tags+xml"/>
  <Override PartName="/ppt/tags/tag4004.xml" ContentType="application/vnd.openxmlformats-officedocument.presentationml.tags+xml"/>
  <Override PartName="/ppt/tags/tag4005.xml" ContentType="application/vnd.openxmlformats-officedocument.presentationml.tags+xml"/>
  <Override PartName="/ppt/tags/tag4006.xml" ContentType="application/vnd.openxmlformats-officedocument.presentationml.tags+xml"/>
  <Override PartName="/ppt/tags/tag4007.xml" ContentType="application/vnd.openxmlformats-officedocument.presentationml.tags+xml"/>
  <Override PartName="/ppt/tags/tag4008.xml" ContentType="application/vnd.openxmlformats-officedocument.presentationml.tags+xml"/>
  <Override PartName="/ppt/tags/tag4009.xml" ContentType="application/vnd.openxmlformats-officedocument.presentationml.tags+xml"/>
  <Override PartName="/ppt/tags/tag4010.xml" ContentType="application/vnd.openxmlformats-officedocument.presentationml.tags+xml"/>
  <Override PartName="/ppt/tags/tag4011.xml" ContentType="application/vnd.openxmlformats-officedocument.presentationml.tags+xml"/>
  <Override PartName="/ppt/tags/tag4012.xml" ContentType="application/vnd.openxmlformats-officedocument.presentationml.tags+xml"/>
  <Override PartName="/ppt/tags/tag4013.xml" ContentType="application/vnd.openxmlformats-officedocument.presentationml.tags+xml"/>
  <Override PartName="/ppt/tags/tag4014.xml" ContentType="application/vnd.openxmlformats-officedocument.presentationml.tags+xml"/>
  <Override PartName="/ppt/tags/tag4015.xml" ContentType="application/vnd.openxmlformats-officedocument.presentationml.tags+xml"/>
  <Override PartName="/ppt/tags/tag4016.xml" ContentType="application/vnd.openxmlformats-officedocument.presentationml.tags+xml"/>
  <Override PartName="/ppt/tags/tag4017.xml" ContentType="application/vnd.openxmlformats-officedocument.presentationml.tags+xml"/>
  <Override PartName="/ppt/tags/tag4018.xml" ContentType="application/vnd.openxmlformats-officedocument.presentationml.tags+xml"/>
  <Override PartName="/ppt/tags/tag4019.xml" ContentType="application/vnd.openxmlformats-officedocument.presentationml.tags+xml"/>
  <Override PartName="/ppt/tags/tag4020.xml" ContentType="application/vnd.openxmlformats-officedocument.presentationml.tags+xml"/>
  <Override PartName="/ppt/tags/tag4021.xml" ContentType="application/vnd.openxmlformats-officedocument.presentationml.tags+xml"/>
  <Override PartName="/ppt/tags/tag4022.xml" ContentType="application/vnd.openxmlformats-officedocument.presentationml.tags+xml"/>
  <Override PartName="/ppt/tags/tag4023.xml" ContentType="application/vnd.openxmlformats-officedocument.presentationml.tags+xml"/>
  <Override PartName="/ppt/tags/tag4024.xml" ContentType="application/vnd.openxmlformats-officedocument.presentationml.tags+xml"/>
  <Override PartName="/ppt/tags/tag4025.xml" ContentType="application/vnd.openxmlformats-officedocument.presentationml.tags+xml"/>
  <Override PartName="/ppt/tags/tag4026.xml" ContentType="application/vnd.openxmlformats-officedocument.presentationml.tags+xml"/>
  <Override PartName="/ppt/tags/tag4027.xml" ContentType="application/vnd.openxmlformats-officedocument.presentationml.tags+xml"/>
  <Override PartName="/ppt/tags/tag4028.xml" ContentType="application/vnd.openxmlformats-officedocument.presentationml.tags+xml"/>
  <Override PartName="/ppt/tags/tag4029.xml" ContentType="application/vnd.openxmlformats-officedocument.presentationml.tags+xml"/>
  <Override PartName="/ppt/tags/tag4030.xml" ContentType="application/vnd.openxmlformats-officedocument.presentationml.tags+xml"/>
  <Override PartName="/ppt/tags/tag4031.xml" ContentType="application/vnd.openxmlformats-officedocument.presentationml.tags+xml"/>
  <Override PartName="/ppt/tags/tag4032.xml" ContentType="application/vnd.openxmlformats-officedocument.presentationml.tags+xml"/>
  <Override PartName="/ppt/tags/tag4033.xml" ContentType="application/vnd.openxmlformats-officedocument.presentationml.tags+xml"/>
  <Override PartName="/ppt/tags/tag4034.xml" ContentType="application/vnd.openxmlformats-officedocument.presentationml.tags+xml"/>
  <Override PartName="/ppt/tags/tag4035.xml" ContentType="application/vnd.openxmlformats-officedocument.presentationml.tags+xml"/>
  <Override PartName="/ppt/tags/tag4036.xml" ContentType="application/vnd.openxmlformats-officedocument.presentationml.tags+xml"/>
  <Override PartName="/ppt/tags/tag4037.xml" ContentType="application/vnd.openxmlformats-officedocument.presentationml.tags+xml"/>
  <Override PartName="/ppt/tags/tag4038.xml" ContentType="application/vnd.openxmlformats-officedocument.presentationml.tags+xml"/>
  <Override PartName="/ppt/tags/tag4039.xml" ContentType="application/vnd.openxmlformats-officedocument.presentationml.tags+xml"/>
  <Override PartName="/ppt/tags/tag4040.xml" ContentType="application/vnd.openxmlformats-officedocument.presentationml.tags+xml"/>
  <Override PartName="/ppt/tags/tag4041.xml" ContentType="application/vnd.openxmlformats-officedocument.presentationml.tags+xml"/>
  <Override PartName="/ppt/tags/tag4042.xml" ContentType="application/vnd.openxmlformats-officedocument.presentationml.tags+xml"/>
  <Override PartName="/ppt/tags/tag4043.xml" ContentType="application/vnd.openxmlformats-officedocument.presentationml.tags+xml"/>
  <Override PartName="/ppt/tags/tag4044.xml" ContentType="application/vnd.openxmlformats-officedocument.presentationml.tags+xml"/>
  <Override PartName="/ppt/tags/tag4045.xml" ContentType="application/vnd.openxmlformats-officedocument.presentationml.tags+xml"/>
  <Override PartName="/ppt/tags/tag4046.xml" ContentType="application/vnd.openxmlformats-officedocument.presentationml.tags+xml"/>
  <Override PartName="/ppt/tags/tag4047.xml" ContentType="application/vnd.openxmlformats-officedocument.presentationml.tags+xml"/>
  <Override PartName="/ppt/tags/tag4048.xml" ContentType="application/vnd.openxmlformats-officedocument.presentationml.tags+xml"/>
  <Override PartName="/ppt/tags/tag4049.xml" ContentType="application/vnd.openxmlformats-officedocument.presentationml.tags+xml"/>
  <Override PartName="/ppt/tags/tag4050.xml" ContentType="application/vnd.openxmlformats-officedocument.presentationml.tags+xml"/>
  <Override PartName="/ppt/tags/tag4051.xml" ContentType="application/vnd.openxmlformats-officedocument.presentationml.tags+xml"/>
  <Override PartName="/ppt/tags/tag4052.xml" ContentType="application/vnd.openxmlformats-officedocument.presentationml.tags+xml"/>
  <Override PartName="/ppt/tags/tag4053.xml" ContentType="application/vnd.openxmlformats-officedocument.presentationml.tags+xml"/>
  <Override PartName="/ppt/tags/tag4054.xml" ContentType="application/vnd.openxmlformats-officedocument.presentationml.tags+xml"/>
  <Override PartName="/ppt/tags/tag4055.xml" ContentType="application/vnd.openxmlformats-officedocument.presentationml.tags+xml"/>
  <Override PartName="/ppt/tags/tag4056.xml" ContentType="application/vnd.openxmlformats-officedocument.presentationml.tags+xml"/>
  <Override PartName="/ppt/tags/tag4057.xml" ContentType="application/vnd.openxmlformats-officedocument.presentationml.tags+xml"/>
  <Override PartName="/ppt/tags/tag4058.xml" ContentType="application/vnd.openxmlformats-officedocument.presentationml.tags+xml"/>
  <Override PartName="/ppt/tags/tag4059.xml" ContentType="application/vnd.openxmlformats-officedocument.presentationml.tags+xml"/>
  <Override PartName="/ppt/tags/tag4060.xml" ContentType="application/vnd.openxmlformats-officedocument.presentationml.tags+xml"/>
  <Override PartName="/ppt/tags/tag4061.xml" ContentType="application/vnd.openxmlformats-officedocument.presentationml.tags+xml"/>
  <Override PartName="/ppt/tags/tag4062.xml" ContentType="application/vnd.openxmlformats-officedocument.presentationml.tags+xml"/>
  <Override PartName="/ppt/tags/tag4063.xml" ContentType="application/vnd.openxmlformats-officedocument.presentationml.tags+xml"/>
  <Override PartName="/ppt/tags/tag4064.xml" ContentType="application/vnd.openxmlformats-officedocument.presentationml.tags+xml"/>
  <Override PartName="/ppt/tags/tag4065.xml" ContentType="application/vnd.openxmlformats-officedocument.presentationml.tags+xml"/>
  <Override PartName="/ppt/tags/tag4066.xml" ContentType="application/vnd.openxmlformats-officedocument.presentationml.tags+xml"/>
  <Override PartName="/ppt/tags/tag4067.xml" ContentType="application/vnd.openxmlformats-officedocument.presentationml.tags+xml"/>
  <Override PartName="/ppt/tags/tag4068.xml" ContentType="application/vnd.openxmlformats-officedocument.presentationml.tags+xml"/>
  <Override PartName="/ppt/tags/tag4069.xml" ContentType="application/vnd.openxmlformats-officedocument.presentationml.tags+xml"/>
  <Override PartName="/ppt/tags/tag4070.xml" ContentType="application/vnd.openxmlformats-officedocument.presentationml.tags+xml"/>
  <Override PartName="/ppt/tags/tag4071.xml" ContentType="application/vnd.openxmlformats-officedocument.presentationml.tags+xml"/>
  <Override PartName="/ppt/tags/tag4072.xml" ContentType="application/vnd.openxmlformats-officedocument.presentationml.tags+xml"/>
  <Override PartName="/ppt/tags/tag4073.xml" ContentType="application/vnd.openxmlformats-officedocument.presentationml.tags+xml"/>
  <Override PartName="/ppt/tags/tag4074.xml" ContentType="application/vnd.openxmlformats-officedocument.presentationml.tags+xml"/>
  <Override PartName="/ppt/tags/tag4075.xml" ContentType="application/vnd.openxmlformats-officedocument.presentationml.tags+xml"/>
  <Override PartName="/ppt/tags/tag4076.xml" ContentType="application/vnd.openxmlformats-officedocument.presentationml.tags+xml"/>
  <Override PartName="/ppt/tags/tag4077.xml" ContentType="application/vnd.openxmlformats-officedocument.presentationml.tags+xml"/>
  <Override PartName="/ppt/tags/tag4078.xml" ContentType="application/vnd.openxmlformats-officedocument.presentationml.tags+xml"/>
  <Override PartName="/ppt/tags/tag4079.xml" ContentType="application/vnd.openxmlformats-officedocument.presentationml.tags+xml"/>
  <Override PartName="/ppt/tags/tag4080.xml" ContentType="application/vnd.openxmlformats-officedocument.presentationml.tags+xml"/>
  <Override PartName="/ppt/tags/tag4081.xml" ContentType="application/vnd.openxmlformats-officedocument.presentationml.tags+xml"/>
  <Override PartName="/ppt/tags/tag4082.xml" ContentType="application/vnd.openxmlformats-officedocument.presentationml.tags+xml"/>
  <Override PartName="/ppt/tags/tag4083.xml" ContentType="application/vnd.openxmlformats-officedocument.presentationml.tags+xml"/>
  <Override PartName="/ppt/tags/tag4084.xml" ContentType="application/vnd.openxmlformats-officedocument.presentationml.tags+xml"/>
  <Override PartName="/ppt/tags/tag4085.xml" ContentType="application/vnd.openxmlformats-officedocument.presentationml.tags+xml"/>
  <Override PartName="/ppt/tags/tag4086.xml" ContentType="application/vnd.openxmlformats-officedocument.presentationml.tags+xml"/>
  <Override PartName="/ppt/tags/tag4087.xml" ContentType="application/vnd.openxmlformats-officedocument.presentationml.tags+xml"/>
  <Override PartName="/ppt/tags/tag4088.xml" ContentType="application/vnd.openxmlformats-officedocument.presentationml.tags+xml"/>
  <Override PartName="/ppt/tags/tag4089.xml" ContentType="application/vnd.openxmlformats-officedocument.presentationml.tags+xml"/>
  <Override PartName="/ppt/tags/tag4090.xml" ContentType="application/vnd.openxmlformats-officedocument.presentationml.tags+xml"/>
  <Override PartName="/ppt/tags/tag4091.xml" ContentType="application/vnd.openxmlformats-officedocument.presentationml.tags+xml"/>
  <Override PartName="/ppt/tags/tag4092.xml" ContentType="application/vnd.openxmlformats-officedocument.presentationml.tags+xml"/>
  <Override PartName="/ppt/tags/tag4093.xml" ContentType="application/vnd.openxmlformats-officedocument.presentationml.tags+xml"/>
  <Override PartName="/ppt/tags/tag4094.xml" ContentType="application/vnd.openxmlformats-officedocument.presentationml.tags+xml"/>
  <Override PartName="/ppt/tags/tag4095.xml" ContentType="application/vnd.openxmlformats-officedocument.presentationml.tags+xml"/>
  <Override PartName="/ppt/tags/tag4096.xml" ContentType="application/vnd.openxmlformats-officedocument.presentationml.tags+xml"/>
  <Override PartName="/ppt/tags/tag4097.xml" ContentType="application/vnd.openxmlformats-officedocument.presentationml.tags+xml"/>
  <Override PartName="/ppt/tags/tag4098.xml" ContentType="application/vnd.openxmlformats-officedocument.presentationml.tags+xml"/>
  <Override PartName="/ppt/tags/tag4099.xml" ContentType="application/vnd.openxmlformats-officedocument.presentationml.tags+xml"/>
  <Override PartName="/ppt/tags/tag4100.xml" ContentType="application/vnd.openxmlformats-officedocument.presentationml.tags+xml"/>
  <Override PartName="/ppt/tags/tag4101.xml" ContentType="application/vnd.openxmlformats-officedocument.presentationml.tags+xml"/>
  <Override PartName="/ppt/tags/tag4102.xml" ContentType="application/vnd.openxmlformats-officedocument.presentationml.tags+xml"/>
  <Override PartName="/ppt/tags/tag4103.xml" ContentType="application/vnd.openxmlformats-officedocument.presentationml.tags+xml"/>
  <Override PartName="/ppt/tags/tag4104.xml" ContentType="application/vnd.openxmlformats-officedocument.presentationml.tags+xml"/>
  <Override PartName="/ppt/tags/tag4105.xml" ContentType="application/vnd.openxmlformats-officedocument.presentationml.tags+xml"/>
  <Override PartName="/ppt/tags/tag4106.xml" ContentType="application/vnd.openxmlformats-officedocument.presentationml.tags+xml"/>
  <Override PartName="/ppt/tags/tag4107.xml" ContentType="application/vnd.openxmlformats-officedocument.presentationml.tags+xml"/>
  <Override PartName="/ppt/tags/tag4108.xml" ContentType="application/vnd.openxmlformats-officedocument.presentationml.tags+xml"/>
  <Override PartName="/ppt/tags/tag4109.xml" ContentType="application/vnd.openxmlformats-officedocument.presentationml.tags+xml"/>
  <Override PartName="/ppt/tags/tag4110.xml" ContentType="application/vnd.openxmlformats-officedocument.presentationml.tags+xml"/>
  <Override PartName="/ppt/tags/tag4111.xml" ContentType="application/vnd.openxmlformats-officedocument.presentationml.tags+xml"/>
  <Override PartName="/ppt/tags/tag4112.xml" ContentType="application/vnd.openxmlformats-officedocument.presentationml.tags+xml"/>
  <Override PartName="/ppt/tags/tag4113.xml" ContentType="application/vnd.openxmlformats-officedocument.presentationml.tags+xml"/>
  <Override PartName="/ppt/tags/tag4114.xml" ContentType="application/vnd.openxmlformats-officedocument.presentationml.tags+xml"/>
  <Override PartName="/ppt/tags/tag4115.xml" ContentType="application/vnd.openxmlformats-officedocument.presentationml.tags+xml"/>
  <Override PartName="/ppt/tags/tag4116.xml" ContentType="application/vnd.openxmlformats-officedocument.presentationml.tags+xml"/>
  <Override PartName="/ppt/tags/tag4117.xml" ContentType="application/vnd.openxmlformats-officedocument.presentationml.tags+xml"/>
  <Override PartName="/ppt/tags/tag4118.xml" ContentType="application/vnd.openxmlformats-officedocument.presentationml.tags+xml"/>
  <Override PartName="/ppt/tags/tag4119.xml" ContentType="application/vnd.openxmlformats-officedocument.presentationml.tags+xml"/>
  <Override PartName="/ppt/tags/tag4120.xml" ContentType="application/vnd.openxmlformats-officedocument.presentationml.tags+xml"/>
  <Override PartName="/ppt/tags/tag4121.xml" ContentType="application/vnd.openxmlformats-officedocument.presentationml.tags+xml"/>
  <Override PartName="/ppt/tags/tag4122.xml" ContentType="application/vnd.openxmlformats-officedocument.presentationml.tags+xml"/>
  <Override PartName="/ppt/tags/tag4123.xml" ContentType="application/vnd.openxmlformats-officedocument.presentationml.tags+xml"/>
  <Override PartName="/ppt/tags/tag4124.xml" ContentType="application/vnd.openxmlformats-officedocument.presentationml.tags+xml"/>
  <Override PartName="/ppt/tags/tag4125.xml" ContentType="application/vnd.openxmlformats-officedocument.presentationml.tags+xml"/>
  <Override PartName="/ppt/tags/tag4126.xml" ContentType="application/vnd.openxmlformats-officedocument.presentationml.tags+xml"/>
  <Override PartName="/ppt/tags/tag4127.xml" ContentType="application/vnd.openxmlformats-officedocument.presentationml.tags+xml"/>
  <Override PartName="/ppt/tags/tag4128.xml" ContentType="application/vnd.openxmlformats-officedocument.presentationml.tags+xml"/>
  <Override PartName="/ppt/tags/tag4129.xml" ContentType="application/vnd.openxmlformats-officedocument.presentationml.tags+xml"/>
  <Override PartName="/ppt/tags/tag4130.xml" ContentType="application/vnd.openxmlformats-officedocument.presentationml.tags+xml"/>
  <Override PartName="/ppt/tags/tag4131.xml" ContentType="application/vnd.openxmlformats-officedocument.presentationml.tags+xml"/>
  <Override PartName="/ppt/tags/tag4132.xml" ContentType="application/vnd.openxmlformats-officedocument.presentationml.tags+xml"/>
  <Override PartName="/ppt/tags/tag4133.xml" ContentType="application/vnd.openxmlformats-officedocument.presentationml.tags+xml"/>
  <Override PartName="/ppt/tags/tag4134.xml" ContentType="application/vnd.openxmlformats-officedocument.presentationml.tags+xml"/>
  <Override PartName="/ppt/tags/tag4135.xml" ContentType="application/vnd.openxmlformats-officedocument.presentationml.tags+xml"/>
  <Override PartName="/ppt/tags/tag4136.xml" ContentType="application/vnd.openxmlformats-officedocument.presentationml.tags+xml"/>
  <Override PartName="/ppt/tags/tag4137.xml" ContentType="application/vnd.openxmlformats-officedocument.presentationml.tags+xml"/>
  <Override PartName="/ppt/tags/tag4138.xml" ContentType="application/vnd.openxmlformats-officedocument.presentationml.tags+xml"/>
  <Override PartName="/ppt/tags/tag4139.xml" ContentType="application/vnd.openxmlformats-officedocument.presentationml.tags+xml"/>
  <Override PartName="/ppt/tags/tag4140.xml" ContentType="application/vnd.openxmlformats-officedocument.presentationml.tags+xml"/>
  <Override PartName="/ppt/tags/tag4141.xml" ContentType="application/vnd.openxmlformats-officedocument.presentationml.tags+xml"/>
  <Override PartName="/ppt/tags/tag4142.xml" ContentType="application/vnd.openxmlformats-officedocument.presentationml.tags+xml"/>
  <Override PartName="/ppt/tags/tag4143.xml" ContentType="application/vnd.openxmlformats-officedocument.presentationml.tags+xml"/>
  <Override PartName="/ppt/tags/tag4144.xml" ContentType="application/vnd.openxmlformats-officedocument.presentationml.tags+xml"/>
  <Override PartName="/ppt/tags/tag4145.xml" ContentType="application/vnd.openxmlformats-officedocument.presentationml.tags+xml"/>
  <Override PartName="/ppt/tags/tag4146.xml" ContentType="application/vnd.openxmlformats-officedocument.presentationml.tags+xml"/>
  <Override PartName="/ppt/tags/tag4147.xml" ContentType="application/vnd.openxmlformats-officedocument.presentationml.tags+xml"/>
  <Override PartName="/ppt/tags/tag4148.xml" ContentType="application/vnd.openxmlformats-officedocument.presentationml.tags+xml"/>
  <Override PartName="/ppt/tags/tag4149.xml" ContentType="application/vnd.openxmlformats-officedocument.presentationml.tags+xml"/>
  <Override PartName="/ppt/tags/tag4150.xml" ContentType="application/vnd.openxmlformats-officedocument.presentationml.tags+xml"/>
  <Override PartName="/ppt/tags/tag4151.xml" ContentType="application/vnd.openxmlformats-officedocument.presentationml.tags+xml"/>
  <Override PartName="/ppt/tags/tag4152.xml" ContentType="application/vnd.openxmlformats-officedocument.presentationml.tags+xml"/>
  <Override PartName="/ppt/tags/tag4153.xml" ContentType="application/vnd.openxmlformats-officedocument.presentationml.tags+xml"/>
  <Override PartName="/ppt/tags/tag4154.xml" ContentType="application/vnd.openxmlformats-officedocument.presentationml.tags+xml"/>
  <Override PartName="/ppt/tags/tag4155.xml" ContentType="application/vnd.openxmlformats-officedocument.presentationml.tags+xml"/>
  <Override PartName="/ppt/tags/tag4156.xml" ContentType="application/vnd.openxmlformats-officedocument.presentationml.tags+xml"/>
  <Override PartName="/ppt/tags/tag4157.xml" ContentType="application/vnd.openxmlformats-officedocument.presentationml.tags+xml"/>
  <Override PartName="/ppt/tags/tag4158.xml" ContentType="application/vnd.openxmlformats-officedocument.presentationml.tags+xml"/>
  <Override PartName="/ppt/tags/tag4159.xml" ContentType="application/vnd.openxmlformats-officedocument.presentationml.tags+xml"/>
  <Override PartName="/ppt/tags/tag4160.xml" ContentType="application/vnd.openxmlformats-officedocument.presentationml.tags+xml"/>
  <Override PartName="/ppt/tags/tag4161.xml" ContentType="application/vnd.openxmlformats-officedocument.presentationml.tags+xml"/>
  <Override PartName="/ppt/tags/tag4162.xml" ContentType="application/vnd.openxmlformats-officedocument.presentationml.tags+xml"/>
  <Override PartName="/ppt/tags/tag4163.xml" ContentType="application/vnd.openxmlformats-officedocument.presentationml.tags+xml"/>
  <Override PartName="/ppt/tags/tag4164.xml" ContentType="application/vnd.openxmlformats-officedocument.presentationml.tags+xml"/>
  <Override PartName="/ppt/tags/tag4165.xml" ContentType="application/vnd.openxmlformats-officedocument.presentationml.tags+xml"/>
  <Override PartName="/ppt/tags/tag4166.xml" ContentType="application/vnd.openxmlformats-officedocument.presentationml.tags+xml"/>
  <Override PartName="/ppt/tags/tag4167.xml" ContentType="application/vnd.openxmlformats-officedocument.presentationml.tags+xml"/>
  <Override PartName="/ppt/tags/tag4168.xml" ContentType="application/vnd.openxmlformats-officedocument.presentationml.tags+xml"/>
  <Override PartName="/ppt/tags/tag4169.xml" ContentType="application/vnd.openxmlformats-officedocument.presentationml.tags+xml"/>
  <Override PartName="/ppt/tags/tag4170.xml" ContentType="application/vnd.openxmlformats-officedocument.presentationml.tags+xml"/>
  <Override PartName="/ppt/tags/tag4171.xml" ContentType="application/vnd.openxmlformats-officedocument.presentationml.tags+xml"/>
  <Override PartName="/ppt/tags/tag4172.xml" ContentType="application/vnd.openxmlformats-officedocument.presentationml.tags+xml"/>
  <Override PartName="/ppt/tags/tag4173.xml" ContentType="application/vnd.openxmlformats-officedocument.presentationml.tags+xml"/>
  <Override PartName="/ppt/tags/tag4174.xml" ContentType="application/vnd.openxmlformats-officedocument.presentationml.tags+xml"/>
  <Override PartName="/ppt/tags/tag4175.xml" ContentType="application/vnd.openxmlformats-officedocument.presentationml.tags+xml"/>
  <Override PartName="/ppt/tags/tag4176.xml" ContentType="application/vnd.openxmlformats-officedocument.presentationml.tags+xml"/>
  <Override PartName="/ppt/tags/tag4177.xml" ContentType="application/vnd.openxmlformats-officedocument.presentationml.tags+xml"/>
  <Override PartName="/ppt/tags/tag4178.xml" ContentType="application/vnd.openxmlformats-officedocument.presentationml.tags+xml"/>
  <Override PartName="/ppt/tags/tag4179.xml" ContentType="application/vnd.openxmlformats-officedocument.presentationml.tags+xml"/>
  <Override PartName="/ppt/tags/tag4180.xml" ContentType="application/vnd.openxmlformats-officedocument.presentationml.tags+xml"/>
  <Override PartName="/ppt/tags/tag4181.xml" ContentType="application/vnd.openxmlformats-officedocument.presentationml.tags+xml"/>
  <Override PartName="/ppt/tags/tag4182.xml" ContentType="application/vnd.openxmlformats-officedocument.presentationml.tags+xml"/>
  <Override PartName="/ppt/tags/tag4183.xml" ContentType="application/vnd.openxmlformats-officedocument.presentationml.tags+xml"/>
  <Override PartName="/ppt/tags/tag4184.xml" ContentType="application/vnd.openxmlformats-officedocument.presentationml.tags+xml"/>
  <Override PartName="/ppt/tags/tag4185.xml" ContentType="application/vnd.openxmlformats-officedocument.presentationml.tags+xml"/>
  <Override PartName="/ppt/tags/tag4186.xml" ContentType="application/vnd.openxmlformats-officedocument.presentationml.tags+xml"/>
  <Override PartName="/ppt/tags/tag4187.xml" ContentType="application/vnd.openxmlformats-officedocument.presentationml.tags+xml"/>
  <Override PartName="/ppt/tags/tag4188.xml" ContentType="application/vnd.openxmlformats-officedocument.presentationml.tags+xml"/>
  <Override PartName="/ppt/tags/tag4189.xml" ContentType="application/vnd.openxmlformats-officedocument.presentationml.tags+xml"/>
  <Override PartName="/ppt/tags/tag4190.xml" ContentType="application/vnd.openxmlformats-officedocument.presentationml.tags+xml"/>
  <Override PartName="/ppt/tags/tag4191.xml" ContentType="application/vnd.openxmlformats-officedocument.presentationml.tags+xml"/>
  <Override PartName="/ppt/tags/tag4192.xml" ContentType="application/vnd.openxmlformats-officedocument.presentationml.tags+xml"/>
  <Override PartName="/ppt/tags/tag4193.xml" ContentType="application/vnd.openxmlformats-officedocument.presentationml.tags+xml"/>
  <Override PartName="/ppt/tags/tag4194.xml" ContentType="application/vnd.openxmlformats-officedocument.presentationml.tags+xml"/>
  <Override PartName="/ppt/tags/tag4195.xml" ContentType="application/vnd.openxmlformats-officedocument.presentationml.tags+xml"/>
  <Override PartName="/ppt/tags/tag4196.xml" ContentType="application/vnd.openxmlformats-officedocument.presentationml.tags+xml"/>
  <Override PartName="/ppt/tags/tag4197.xml" ContentType="application/vnd.openxmlformats-officedocument.presentationml.tags+xml"/>
  <Override PartName="/ppt/tags/tag4198.xml" ContentType="application/vnd.openxmlformats-officedocument.presentationml.tags+xml"/>
  <Override PartName="/ppt/tags/tag4199.xml" ContentType="application/vnd.openxmlformats-officedocument.presentationml.tags+xml"/>
  <Override PartName="/ppt/tags/tag4200.xml" ContentType="application/vnd.openxmlformats-officedocument.presentationml.tags+xml"/>
  <Override PartName="/ppt/tags/tag4201.xml" ContentType="application/vnd.openxmlformats-officedocument.presentationml.tags+xml"/>
  <Override PartName="/ppt/tags/tag4202.xml" ContentType="application/vnd.openxmlformats-officedocument.presentationml.tags+xml"/>
  <Override PartName="/ppt/tags/tag4203.xml" ContentType="application/vnd.openxmlformats-officedocument.presentationml.tags+xml"/>
  <Override PartName="/ppt/tags/tag4204.xml" ContentType="application/vnd.openxmlformats-officedocument.presentationml.tags+xml"/>
  <Override PartName="/ppt/tags/tag4205.xml" ContentType="application/vnd.openxmlformats-officedocument.presentationml.tags+xml"/>
  <Override PartName="/ppt/tags/tag4206.xml" ContentType="application/vnd.openxmlformats-officedocument.presentationml.tags+xml"/>
  <Override PartName="/ppt/tags/tag4207.xml" ContentType="application/vnd.openxmlformats-officedocument.presentationml.tags+xml"/>
  <Override PartName="/ppt/tags/tag4208.xml" ContentType="application/vnd.openxmlformats-officedocument.presentationml.tags+xml"/>
  <Override PartName="/ppt/tags/tag4209.xml" ContentType="application/vnd.openxmlformats-officedocument.presentationml.tags+xml"/>
  <Override PartName="/ppt/tags/tag4210.xml" ContentType="application/vnd.openxmlformats-officedocument.presentationml.tags+xml"/>
  <Override PartName="/ppt/tags/tag4211.xml" ContentType="application/vnd.openxmlformats-officedocument.presentationml.tags+xml"/>
  <Override PartName="/ppt/tags/tag4212.xml" ContentType="application/vnd.openxmlformats-officedocument.presentationml.tags+xml"/>
  <Override PartName="/ppt/tags/tag4213.xml" ContentType="application/vnd.openxmlformats-officedocument.presentationml.tags+xml"/>
  <Override PartName="/ppt/tags/tag4214.xml" ContentType="application/vnd.openxmlformats-officedocument.presentationml.tags+xml"/>
  <Override PartName="/ppt/tags/tag4215.xml" ContentType="application/vnd.openxmlformats-officedocument.presentationml.tags+xml"/>
  <Override PartName="/ppt/tags/tag4216.xml" ContentType="application/vnd.openxmlformats-officedocument.presentationml.tags+xml"/>
  <Override PartName="/ppt/tags/tag4217.xml" ContentType="application/vnd.openxmlformats-officedocument.presentationml.tags+xml"/>
  <Override PartName="/ppt/tags/tag4218.xml" ContentType="application/vnd.openxmlformats-officedocument.presentationml.tags+xml"/>
  <Override PartName="/ppt/tags/tag4219.xml" ContentType="application/vnd.openxmlformats-officedocument.presentationml.tags+xml"/>
  <Override PartName="/ppt/tags/tag4220.xml" ContentType="application/vnd.openxmlformats-officedocument.presentationml.tags+xml"/>
  <Override PartName="/ppt/tags/tag4221.xml" ContentType="application/vnd.openxmlformats-officedocument.presentationml.tags+xml"/>
  <Override PartName="/ppt/tags/tag4222.xml" ContentType="application/vnd.openxmlformats-officedocument.presentationml.tags+xml"/>
  <Override PartName="/ppt/tags/tag4223.xml" ContentType="application/vnd.openxmlformats-officedocument.presentationml.tags+xml"/>
  <Override PartName="/ppt/tags/tag4224.xml" ContentType="application/vnd.openxmlformats-officedocument.presentationml.tags+xml"/>
  <Override PartName="/ppt/tags/tag4225.xml" ContentType="application/vnd.openxmlformats-officedocument.presentationml.tags+xml"/>
  <Override PartName="/ppt/tags/tag4226.xml" ContentType="application/vnd.openxmlformats-officedocument.presentationml.tags+xml"/>
  <Override PartName="/ppt/tags/tag4227.xml" ContentType="application/vnd.openxmlformats-officedocument.presentationml.tags+xml"/>
  <Override PartName="/ppt/tags/tag4228.xml" ContentType="application/vnd.openxmlformats-officedocument.presentationml.tags+xml"/>
  <Override PartName="/ppt/tags/tag4229.xml" ContentType="application/vnd.openxmlformats-officedocument.presentationml.tags+xml"/>
  <Override PartName="/ppt/tags/tag4230.xml" ContentType="application/vnd.openxmlformats-officedocument.presentationml.tags+xml"/>
  <Override PartName="/ppt/tags/tag4231.xml" ContentType="application/vnd.openxmlformats-officedocument.presentationml.tags+xml"/>
  <Override PartName="/ppt/tags/tag4232.xml" ContentType="application/vnd.openxmlformats-officedocument.presentationml.tags+xml"/>
  <Override PartName="/ppt/tags/tag4233.xml" ContentType="application/vnd.openxmlformats-officedocument.presentationml.tags+xml"/>
  <Override PartName="/ppt/tags/tag4234.xml" ContentType="application/vnd.openxmlformats-officedocument.presentationml.tags+xml"/>
  <Override PartName="/ppt/tags/tag4235.xml" ContentType="application/vnd.openxmlformats-officedocument.presentationml.tags+xml"/>
  <Override PartName="/ppt/tags/tag4236.xml" ContentType="application/vnd.openxmlformats-officedocument.presentationml.tags+xml"/>
  <Override PartName="/ppt/tags/tag4237.xml" ContentType="application/vnd.openxmlformats-officedocument.presentationml.tags+xml"/>
  <Override PartName="/ppt/tags/tag4238.xml" ContentType="application/vnd.openxmlformats-officedocument.presentationml.tags+xml"/>
  <Override PartName="/ppt/tags/tag4239.xml" ContentType="application/vnd.openxmlformats-officedocument.presentationml.tags+xml"/>
  <Override PartName="/ppt/tags/tag4240.xml" ContentType="application/vnd.openxmlformats-officedocument.presentationml.tags+xml"/>
  <Override PartName="/ppt/tags/tag4241.xml" ContentType="application/vnd.openxmlformats-officedocument.presentationml.tags+xml"/>
  <Override PartName="/ppt/tags/tag4242.xml" ContentType="application/vnd.openxmlformats-officedocument.presentationml.tags+xml"/>
  <Override PartName="/ppt/tags/tag4243.xml" ContentType="application/vnd.openxmlformats-officedocument.presentationml.tags+xml"/>
  <Override PartName="/ppt/tags/tag4244.xml" ContentType="application/vnd.openxmlformats-officedocument.presentationml.tags+xml"/>
  <Override PartName="/ppt/tags/tag4245.xml" ContentType="application/vnd.openxmlformats-officedocument.presentationml.tags+xml"/>
  <Override PartName="/ppt/tags/tag4246.xml" ContentType="application/vnd.openxmlformats-officedocument.presentationml.tags+xml"/>
  <Override PartName="/ppt/tags/tag4247.xml" ContentType="application/vnd.openxmlformats-officedocument.presentationml.tags+xml"/>
  <Override PartName="/ppt/tags/tag4248.xml" ContentType="application/vnd.openxmlformats-officedocument.presentationml.tags+xml"/>
  <Override PartName="/ppt/tags/tag4249.xml" ContentType="application/vnd.openxmlformats-officedocument.presentationml.tags+xml"/>
  <Override PartName="/ppt/tags/tag4250.xml" ContentType="application/vnd.openxmlformats-officedocument.presentationml.tags+xml"/>
  <Override PartName="/ppt/tags/tag4251.xml" ContentType="application/vnd.openxmlformats-officedocument.presentationml.tags+xml"/>
  <Override PartName="/ppt/tags/tag4252.xml" ContentType="application/vnd.openxmlformats-officedocument.presentationml.tags+xml"/>
  <Override PartName="/ppt/tags/tag4253.xml" ContentType="application/vnd.openxmlformats-officedocument.presentationml.tags+xml"/>
  <Override PartName="/ppt/tags/tag4254.xml" ContentType="application/vnd.openxmlformats-officedocument.presentationml.tags+xml"/>
  <Override PartName="/ppt/tags/tag4255.xml" ContentType="application/vnd.openxmlformats-officedocument.presentationml.tags+xml"/>
  <Override PartName="/ppt/tags/tag4256.xml" ContentType="application/vnd.openxmlformats-officedocument.presentationml.tags+xml"/>
  <Override PartName="/ppt/tags/tag4257.xml" ContentType="application/vnd.openxmlformats-officedocument.presentationml.tags+xml"/>
  <Override PartName="/ppt/tags/tag4258.xml" ContentType="application/vnd.openxmlformats-officedocument.presentationml.tags+xml"/>
  <Override PartName="/ppt/tags/tag4259.xml" ContentType="application/vnd.openxmlformats-officedocument.presentationml.tags+xml"/>
  <Override PartName="/ppt/tags/tag4260.xml" ContentType="application/vnd.openxmlformats-officedocument.presentationml.tags+xml"/>
  <Override PartName="/ppt/tags/tag4261.xml" ContentType="application/vnd.openxmlformats-officedocument.presentationml.tags+xml"/>
  <Override PartName="/ppt/tags/tag4262.xml" ContentType="application/vnd.openxmlformats-officedocument.presentationml.tags+xml"/>
  <Override PartName="/ppt/tags/tag4263.xml" ContentType="application/vnd.openxmlformats-officedocument.presentationml.tags+xml"/>
  <Override PartName="/ppt/tags/tag4264.xml" ContentType="application/vnd.openxmlformats-officedocument.presentationml.tags+xml"/>
  <Override PartName="/ppt/tags/tag4265.xml" ContentType="application/vnd.openxmlformats-officedocument.presentationml.tags+xml"/>
  <Override PartName="/ppt/tags/tag4266.xml" ContentType="application/vnd.openxmlformats-officedocument.presentationml.tags+xml"/>
  <Override PartName="/ppt/tags/tag4267.xml" ContentType="application/vnd.openxmlformats-officedocument.presentationml.tags+xml"/>
  <Override PartName="/ppt/tags/tag4268.xml" ContentType="application/vnd.openxmlformats-officedocument.presentationml.tags+xml"/>
  <Override PartName="/ppt/tags/tag4269.xml" ContentType="application/vnd.openxmlformats-officedocument.presentationml.tags+xml"/>
  <Override PartName="/ppt/tags/tag4270.xml" ContentType="application/vnd.openxmlformats-officedocument.presentationml.tags+xml"/>
  <Override PartName="/ppt/tags/tag4271.xml" ContentType="application/vnd.openxmlformats-officedocument.presentationml.tags+xml"/>
  <Override PartName="/ppt/tags/tag4272.xml" ContentType="application/vnd.openxmlformats-officedocument.presentationml.tags+xml"/>
  <Override PartName="/ppt/tags/tag4273.xml" ContentType="application/vnd.openxmlformats-officedocument.presentationml.tags+xml"/>
  <Override PartName="/ppt/tags/tag4274.xml" ContentType="application/vnd.openxmlformats-officedocument.presentationml.tags+xml"/>
  <Override PartName="/ppt/tags/tag4275.xml" ContentType="application/vnd.openxmlformats-officedocument.presentationml.tags+xml"/>
  <Override PartName="/ppt/tags/tag4276.xml" ContentType="application/vnd.openxmlformats-officedocument.presentationml.tags+xml"/>
  <Override PartName="/ppt/tags/tag4277.xml" ContentType="application/vnd.openxmlformats-officedocument.presentationml.tags+xml"/>
  <Override PartName="/ppt/tags/tag4278.xml" ContentType="application/vnd.openxmlformats-officedocument.presentationml.tags+xml"/>
  <Override PartName="/ppt/tags/tag4279.xml" ContentType="application/vnd.openxmlformats-officedocument.presentationml.tags+xml"/>
  <Override PartName="/ppt/tags/tag4280.xml" ContentType="application/vnd.openxmlformats-officedocument.presentationml.tags+xml"/>
  <Override PartName="/ppt/tags/tag4281.xml" ContentType="application/vnd.openxmlformats-officedocument.presentationml.tags+xml"/>
  <Override PartName="/ppt/tags/tag4282.xml" ContentType="application/vnd.openxmlformats-officedocument.presentationml.tags+xml"/>
  <Override PartName="/ppt/tags/tag4283.xml" ContentType="application/vnd.openxmlformats-officedocument.presentationml.tags+xml"/>
  <Override PartName="/ppt/tags/tag4284.xml" ContentType="application/vnd.openxmlformats-officedocument.presentationml.tags+xml"/>
  <Override PartName="/ppt/tags/tag4285.xml" ContentType="application/vnd.openxmlformats-officedocument.presentationml.tags+xml"/>
  <Override PartName="/ppt/tags/tag4286.xml" ContentType="application/vnd.openxmlformats-officedocument.presentationml.tags+xml"/>
  <Override PartName="/ppt/tags/tag4287.xml" ContentType="application/vnd.openxmlformats-officedocument.presentationml.tags+xml"/>
  <Override PartName="/ppt/tags/tag4288.xml" ContentType="application/vnd.openxmlformats-officedocument.presentationml.tags+xml"/>
  <Override PartName="/ppt/tags/tag4289.xml" ContentType="application/vnd.openxmlformats-officedocument.presentationml.tags+xml"/>
  <Override PartName="/ppt/tags/tag4290.xml" ContentType="application/vnd.openxmlformats-officedocument.presentationml.tags+xml"/>
  <Override PartName="/ppt/tags/tag4291.xml" ContentType="application/vnd.openxmlformats-officedocument.presentationml.tags+xml"/>
  <Override PartName="/ppt/tags/tag4292.xml" ContentType="application/vnd.openxmlformats-officedocument.presentationml.tags+xml"/>
  <Override PartName="/ppt/tags/tag4293.xml" ContentType="application/vnd.openxmlformats-officedocument.presentationml.tags+xml"/>
  <Override PartName="/ppt/tags/tag4294.xml" ContentType="application/vnd.openxmlformats-officedocument.presentationml.tags+xml"/>
  <Override PartName="/ppt/tags/tag4295.xml" ContentType="application/vnd.openxmlformats-officedocument.presentationml.tags+xml"/>
  <Override PartName="/ppt/tags/tag4296.xml" ContentType="application/vnd.openxmlformats-officedocument.presentationml.tags+xml"/>
  <Override PartName="/ppt/tags/tag4297.xml" ContentType="application/vnd.openxmlformats-officedocument.presentationml.tags+xml"/>
  <Override PartName="/ppt/tags/tag4298.xml" ContentType="application/vnd.openxmlformats-officedocument.presentationml.tags+xml"/>
  <Override PartName="/ppt/tags/tag4299.xml" ContentType="application/vnd.openxmlformats-officedocument.presentationml.tags+xml"/>
  <Override PartName="/ppt/tags/tag4300.xml" ContentType="application/vnd.openxmlformats-officedocument.presentationml.tags+xml"/>
  <Override PartName="/ppt/tags/tag4301.xml" ContentType="application/vnd.openxmlformats-officedocument.presentationml.tags+xml"/>
  <Override PartName="/ppt/tags/tag4302.xml" ContentType="application/vnd.openxmlformats-officedocument.presentationml.tags+xml"/>
  <Override PartName="/ppt/tags/tag4303.xml" ContentType="application/vnd.openxmlformats-officedocument.presentationml.tags+xml"/>
  <Override PartName="/ppt/tags/tag4304.xml" ContentType="application/vnd.openxmlformats-officedocument.presentationml.tags+xml"/>
  <Override PartName="/ppt/tags/tag4305.xml" ContentType="application/vnd.openxmlformats-officedocument.presentationml.tags+xml"/>
  <Override PartName="/ppt/tags/tag4306.xml" ContentType="application/vnd.openxmlformats-officedocument.presentationml.tags+xml"/>
  <Override PartName="/ppt/tags/tag4307.xml" ContentType="application/vnd.openxmlformats-officedocument.presentationml.tags+xml"/>
  <Override PartName="/ppt/tags/tag4308.xml" ContentType="application/vnd.openxmlformats-officedocument.presentationml.tags+xml"/>
  <Override PartName="/ppt/tags/tag4309.xml" ContentType="application/vnd.openxmlformats-officedocument.presentationml.tags+xml"/>
  <Override PartName="/ppt/tags/tag4310.xml" ContentType="application/vnd.openxmlformats-officedocument.presentationml.tags+xml"/>
  <Override PartName="/ppt/tags/tag4311.xml" ContentType="application/vnd.openxmlformats-officedocument.presentationml.tags+xml"/>
  <Override PartName="/ppt/tags/tag4312.xml" ContentType="application/vnd.openxmlformats-officedocument.presentationml.tags+xml"/>
  <Override PartName="/ppt/tags/tag4313.xml" ContentType="application/vnd.openxmlformats-officedocument.presentationml.tags+xml"/>
  <Override PartName="/ppt/tags/tag4314.xml" ContentType="application/vnd.openxmlformats-officedocument.presentationml.tags+xml"/>
  <Override PartName="/ppt/tags/tag4315.xml" ContentType="application/vnd.openxmlformats-officedocument.presentationml.tags+xml"/>
  <Override PartName="/ppt/tags/tag4316.xml" ContentType="application/vnd.openxmlformats-officedocument.presentationml.tags+xml"/>
  <Override PartName="/ppt/tags/tag4317.xml" ContentType="application/vnd.openxmlformats-officedocument.presentationml.tags+xml"/>
  <Override PartName="/ppt/tags/tag4318.xml" ContentType="application/vnd.openxmlformats-officedocument.presentationml.tags+xml"/>
  <Override PartName="/ppt/tags/tag4319.xml" ContentType="application/vnd.openxmlformats-officedocument.presentationml.tags+xml"/>
  <Override PartName="/ppt/tags/tag4320.xml" ContentType="application/vnd.openxmlformats-officedocument.presentationml.tags+xml"/>
  <Override PartName="/ppt/tags/tag4321.xml" ContentType="application/vnd.openxmlformats-officedocument.presentationml.tags+xml"/>
  <Override PartName="/ppt/tags/tag4322.xml" ContentType="application/vnd.openxmlformats-officedocument.presentationml.tags+xml"/>
  <Override PartName="/ppt/tags/tag4323.xml" ContentType="application/vnd.openxmlformats-officedocument.presentationml.tags+xml"/>
  <Override PartName="/ppt/tags/tag4324.xml" ContentType="application/vnd.openxmlformats-officedocument.presentationml.tags+xml"/>
  <Override PartName="/ppt/tags/tag4325.xml" ContentType="application/vnd.openxmlformats-officedocument.presentationml.tags+xml"/>
  <Override PartName="/ppt/tags/tag4326.xml" ContentType="application/vnd.openxmlformats-officedocument.presentationml.tags+xml"/>
  <Override PartName="/ppt/tags/tag4327.xml" ContentType="application/vnd.openxmlformats-officedocument.presentationml.tags+xml"/>
  <Override PartName="/ppt/tags/tag4328.xml" ContentType="application/vnd.openxmlformats-officedocument.presentationml.tags+xml"/>
  <Override PartName="/ppt/tags/tag4329.xml" ContentType="application/vnd.openxmlformats-officedocument.presentationml.tags+xml"/>
  <Override PartName="/ppt/tags/tag4330.xml" ContentType="application/vnd.openxmlformats-officedocument.presentationml.tags+xml"/>
  <Override PartName="/ppt/tags/tag4331.xml" ContentType="application/vnd.openxmlformats-officedocument.presentationml.tags+xml"/>
  <Override PartName="/ppt/tags/tag4332.xml" ContentType="application/vnd.openxmlformats-officedocument.presentationml.tags+xml"/>
  <Override PartName="/ppt/tags/tag4333.xml" ContentType="application/vnd.openxmlformats-officedocument.presentationml.tags+xml"/>
  <Override PartName="/ppt/tags/tag4334.xml" ContentType="application/vnd.openxmlformats-officedocument.presentationml.tags+xml"/>
  <Override PartName="/ppt/tags/tag4335.xml" ContentType="application/vnd.openxmlformats-officedocument.presentationml.tags+xml"/>
  <Override PartName="/ppt/tags/tag4336.xml" ContentType="application/vnd.openxmlformats-officedocument.presentationml.tags+xml"/>
  <Override PartName="/ppt/tags/tag4337.xml" ContentType="application/vnd.openxmlformats-officedocument.presentationml.tags+xml"/>
  <Override PartName="/ppt/tags/tag4338.xml" ContentType="application/vnd.openxmlformats-officedocument.presentationml.tags+xml"/>
  <Override PartName="/ppt/tags/tag4339.xml" ContentType="application/vnd.openxmlformats-officedocument.presentationml.tags+xml"/>
  <Override PartName="/ppt/tags/tag4340.xml" ContentType="application/vnd.openxmlformats-officedocument.presentationml.tags+xml"/>
  <Override PartName="/ppt/tags/tag4341.xml" ContentType="application/vnd.openxmlformats-officedocument.presentationml.tags+xml"/>
  <Override PartName="/ppt/tags/tag4342.xml" ContentType="application/vnd.openxmlformats-officedocument.presentationml.tags+xml"/>
  <Override PartName="/ppt/tags/tag4343.xml" ContentType="application/vnd.openxmlformats-officedocument.presentationml.tags+xml"/>
  <Override PartName="/ppt/tags/tag4344.xml" ContentType="application/vnd.openxmlformats-officedocument.presentationml.tags+xml"/>
  <Override PartName="/ppt/tags/tag4345.xml" ContentType="application/vnd.openxmlformats-officedocument.presentationml.tags+xml"/>
  <Override PartName="/ppt/tags/tag4346.xml" ContentType="application/vnd.openxmlformats-officedocument.presentationml.tags+xml"/>
  <Override PartName="/ppt/tags/tag4347.xml" ContentType="application/vnd.openxmlformats-officedocument.presentationml.tags+xml"/>
  <Override PartName="/ppt/tags/tag4348.xml" ContentType="application/vnd.openxmlformats-officedocument.presentationml.tags+xml"/>
  <Override PartName="/ppt/tags/tag4349.xml" ContentType="application/vnd.openxmlformats-officedocument.presentationml.tags+xml"/>
  <Override PartName="/ppt/tags/tag4350.xml" ContentType="application/vnd.openxmlformats-officedocument.presentationml.tags+xml"/>
  <Override PartName="/ppt/tags/tag4351.xml" ContentType="application/vnd.openxmlformats-officedocument.presentationml.tags+xml"/>
  <Override PartName="/ppt/tags/tag4352.xml" ContentType="application/vnd.openxmlformats-officedocument.presentationml.tags+xml"/>
  <Override PartName="/ppt/tags/tag4353.xml" ContentType="application/vnd.openxmlformats-officedocument.presentationml.tags+xml"/>
  <Override PartName="/ppt/tags/tag4354.xml" ContentType="application/vnd.openxmlformats-officedocument.presentationml.tags+xml"/>
  <Override PartName="/ppt/tags/tag4355.xml" ContentType="application/vnd.openxmlformats-officedocument.presentationml.tags+xml"/>
  <Override PartName="/ppt/tags/tag4356.xml" ContentType="application/vnd.openxmlformats-officedocument.presentationml.tags+xml"/>
  <Override PartName="/ppt/tags/tag4357.xml" ContentType="application/vnd.openxmlformats-officedocument.presentationml.tags+xml"/>
  <Override PartName="/ppt/tags/tag4358.xml" ContentType="application/vnd.openxmlformats-officedocument.presentationml.tags+xml"/>
  <Override PartName="/ppt/tags/tag4359.xml" ContentType="application/vnd.openxmlformats-officedocument.presentationml.tags+xml"/>
  <Override PartName="/ppt/tags/tag4360.xml" ContentType="application/vnd.openxmlformats-officedocument.presentationml.tags+xml"/>
  <Override PartName="/ppt/tags/tag4361.xml" ContentType="application/vnd.openxmlformats-officedocument.presentationml.tags+xml"/>
  <Override PartName="/ppt/tags/tag4362.xml" ContentType="application/vnd.openxmlformats-officedocument.presentationml.tags+xml"/>
  <Override PartName="/ppt/tags/tag4363.xml" ContentType="application/vnd.openxmlformats-officedocument.presentationml.tags+xml"/>
  <Override PartName="/ppt/tags/tag4364.xml" ContentType="application/vnd.openxmlformats-officedocument.presentationml.tags+xml"/>
  <Override PartName="/ppt/tags/tag4365.xml" ContentType="application/vnd.openxmlformats-officedocument.presentationml.tags+xml"/>
  <Override PartName="/ppt/tags/tag4366.xml" ContentType="application/vnd.openxmlformats-officedocument.presentationml.tags+xml"/>
  <Override PartName="/ppt/tags/tag4367.xml" ContentType="application/vnd.openxmlformats-officedocument.presentationml.tags+xml"/>
  <Override PartName="/ppt/tags/tag4368.xml" ContentType="application/vnd.openxmlformats-officedocument.presentationml.tags+xml"/>
  <Override PartName="/ppt/tags/tag4369.xml" ContentType="application/vnd.openxmlformats-officedocument.presentationml.tags+xml"/>
  <Override PartName="/ppt/tags/tag4370.xml" ContentType="application/vnd.openxmlformats-officedocument.presentationml.tags+xml"/>
  <Override PartName="/ppt/tags/tag4371.xml" ContentType="application/vnd.openxmlformats-officedocument.presentationml.tags+xml"/>
  <Override PartName="/ppt/tags/tag4372.xml" ContentType="application/vnd.openxmlformats-officedocument.presentationml.tags+xml"/>
  <Override PartName="/ppt/tags/tag4373.xml" ContentType="application/vnd.openxmlformats-officedocument.presentationml.tags+xml"/>
  <Override PartName="/ppt/tags/tag4374.xml" ContentType="application/vnd.openxmlformats-officedocument.presentationml.tags+xml"/>
  <Override PartName="/ppt/tags/tag4375.xml" ContentType="application/vnd.openxmlformats-officedocument.presentationml.tags+xml"/>
  <Override PartName="/ppt/tags/tag4376.xml" ContentType="application/vnd.openxmlformats-officedocument.presentationml.tags+xml"/>
  <Override PartName="/ppt/tags/tag4377.xml" ContentType="application/vnd.openxmlformats-officedocument.presentationml.tags+xml"/>
  <Override PartName="/ppt/tags/tag4378.xml" ContentType="application/vnd.openxmlformats-officedocument.presentationml.tags+xml"/>
  <Override PartName="/ppt/tags/tag4379.xml" ContentType="application/vnd.openxmlformats-officedocument.presentationml.tags+xml"/>
  <Override PartName="/ppt/tags/tag4380.xml" ContentType="application/vnd.openxmlformats-officedocument.presentationml.tags+xml"/>
  <Override PartName="/ppt/tags/tag4381.xml" ContentType="application/vnd.openxmlformats-officedocument.presentationml.tags+xml"/>
  <Override PartName="/ppt/tags/tag4382.xml" ContentType="application/vnd.openxmlformats-officedocument.presentationml.tags+xml"/>
  <Override PartName="/ppt/tags/tag4383.xml" ContentType="application/vnd.openxmlformats-officedocument.presentationml.tags+xml"/>
  <Override PartName="/ppt/tags/tag4384.xml" ContentType="application/vnd.openxmlformats-officedocument.presentationml.tags+xml"/>
  <Override PartName="/ppt/tags/tag4385.xml" ContentType="application/vnd.openxmlformats-officedocument.presentationml.tags+xml"/>
  <Override PartName="/ppt/tags/tag4386.xml" ContentType="application/vnd.openxmlformats-officedocument.presentationml.tags+xml"/>
  <Override PartName="/ppt/tags/tag4387.xml" ContentType="application/vnd.openxmlformats-officedocument.presentationml.tags+xml"/>
  <Override PartName="/ppt/tags/tag4388.xml" ContentType="application/vnd.openxmlformats-officedocument.presentationml.tags+xml"/>
  <Override PartName="/ppt/tags/tag4389.xml" ContentType="application/vnd.openxmlformats-officedocument.presentationml.tags+xml"/>
  <Override PartName="/ppt/tags/tag4390.xml" ContentType="application/vnd.openxmlformats-officedocument.presentationml.tags+xml"/>
  <Override PartName="/ppt/tags/tag4391.xml" ContentType="application/vnd.openxmlformats-officedocument.presentationml.tags+xml"/>
  <Override PartName="/ppt/tags/tag4392.xml" ContentType="application/vnd.openxmlformats-officedocument.presentationml.tags+xml"/>
  <Override PartName="/ppt/tags/tag4393.xml" ContentType="application/vnd.openxmlformats-officedocument.presentationml.tags+xml"/>
  <Override PartName="/ppt/tags/tag4394.xml" ContentType="application/vnd.openxmlformats-officedocument.presentationml.tags+xml"/>
  <Override PartName="/ppt/tags/tag4395.xml" ContentType="application/vnd.openxmlformats-officedocument.presentationml.tags+xml"/>
  <Override PartName="/ppt/tags/tag4396.xml" ContentType="application/vnd.openxmlformats-officedocument.presentationml.tags+xml"/>
  <Override PartName="/ppt/tags/tag4397.xml" ContentType="application/vnd.openxmlformats-officedocument.presentationml.tags+xml"/>
  <Override PartName="/ppt/tags/tag4398.xml" ContentType="application/vnd.openxmlformats-officedocument.presentationml.tags+xml"/>
  <Override PartName="/ppt/tags/tag4399.xml" ContentType="application/vnd.openxmlformats-officedocument.presentationml.tags+xml"/>
  <Override PartName="/ppt/tags/tag4400.xml" ContentType="application/vnd.openxmlformats-officedocument.presentationml.tags+xml"/>
  <Override PartName="/ppt/tags/tag4401.xml" ContentType="application/vnd.openxmlformats-officedocument.presentationml.tags+xml"/>
  <Override PartName="/ppt/tags/tag4402.xml" ContentType="application/vnd.openxmlformats-officedocument.presentationml.tags+xml"/>
  <Override PartName="/ppt/tags/tag4403.xml" ContentType="application/vnd.openxmlformats-officedocument.presentationml.tags+xml"/>
  <Override PartName="/ppt/tags/tag4404.xml" ContentType="application/vnd.openxmlformats-officedocument.presentationml.tags+xml"/>
  <Override PartName="/ppt/tags/tag4405.xml" ContentType="application/vnd.openxmlformats-officedocument.presentationml.tags+xml"/>
  <Override PartName="/ppt/tags/tag4406.xml" ContentType="application/vnd.openxmlformats-officedocument.presentationml.tags+xml"/>
  <Override PartName="/ppt/tags/tag4407.xml" ContentType="application/vnd.openxmlformats-officedocument.presentationml.tags+xml"/>
  <Override PartName="/ppt/tags/tag4408.xml" ContentType="application/vnd.openxmlformats-officedocument.presentationml.tags+xml"/>
  <Override PartName="/ppt/tags/tag4409.xml" ContentType="application/vnd.openxmlformats-officedocument.presentationml.tags+xml"/>
  <Override PartName="/ppt/tags/tag4410.xml" ContentType="application/vnd.openxmlformats-officedocument.presentationml.tags+xml"/>
  <Override PartName="/ppt/tags/tag4411.xml" ContentType="application/vnd.openxmlformats-officedocument.presentationml.tags+xml"/>
  <Override PartName="/ppt/tags/tag4412.xml" ContentType="application/vnd.openxmlformats-officedocument.presentationml.tags+xml"/>
  <Override PartName="/ppt/tags/tag4413.xml" ContentType="application/vnd.openxmlformats-officedocument.presentationml.tags+xml"/>
  <Override PartName="/ppt/tags/tag4414.xml" ContentType="application/vnd.openxmlformats-officedocument.presentationml.tags+xml"/>
  <Override PartName="/ppt/tags/tag4415.xml" ContentType="application/vnd.openxmlformats-officedocument.presentationml.tags+xml"/>
  <Override PartName="/ppt/tags/tag4416.xml" ContentType="application/vnd.openxmlformats-officedocument.presentationml.tags+xml"/>
  <Override PartName="/ppt/tags/tag4417.xml" ContentType="application/vnd.openxmlformats-officedocument.presentationml.tags+xml"/>
  <Override PartName="/ppt/tags/tag4418.xml" ContentType="application/vnd.openxmlformats-officedocument.presentationml.tags+xml"/>
  <Override PartName="/ppt/tags/tag4419.xml" ContentType="application/vnd.openxmlformats-officedocument.presentationml.tags+xml"/>
  <Override PartName="/ppt/tags/tag4420.xml" ContentType="application/vnd.openxmlformats-officedocument.presentationml.tags+xml"/>
  <Override PartName="/ppt/tags/tag4421.xml" ContentType="application/vnd.openxmlformats-officedocument.presentationml.tags+xml"/>
  <Override PartName="/ppt/tags/tag4422.xml" ContentType="application/vnd.openxmlformats-officedocument.presentationml.tags+xml"/>
  <Override PartName="/ppt/tags/tag4423.xml" ContentType="application/vnd.openxmlformats-officedocument.presentationml.tags+xml"/>
  <Override PartName="/ppt/tags/tag4424.xml" ContentType="application/vnd.openxmlformats-officedocument.presentationml.tags+xml"/>
  <Override PartName="/ppt/tags/tag4425.xml" ContentType="application/vnd.openxmlformats-officedocument.presentationml.tags+xml"/>
  <Override PartName="/ppt/tags/tag4426.xml" ContentType="application/vnd.openxmlformats-officedocument.presentationml.tags+xml"/>
  <Override PartName="/ppt/tags/tag4427.xml" ContentType="application/vnd.openxmlformats-officedocument.presentationml.tags+xml"/>
  <Override PartName="/ppt/tags/tag4428.xml" ContentType="application/vnd.openxmlformats-officedocument.presentationml.tags+xml"/>
  <Override PartName="/ppt/tags/tag4429.xml" ContentType="application/vnd.openxmlformats-officedocument.presentationml.tags+xml"/>
  <Override PartName="/ppt/tags/tag4430.xml" ContentType="application/vnd.openxmlformats-officedocument.presentationml.tags+xml"/>
  <Override PartName="/ppt/tags/tag4431.xml" ContentType="application/vnd.openxmlformats-officedocument.presentationml.tags+xml"/>
  <Override PartName="/ppt/tags/tag4432.xml" ContentType="application/vnd.openxmlformats-officedocument.presentationml.tags+xml"/>
  <Override PartName="/ppt/tags/tag4433.xml" ContentType="application/vnd.openxmlformats-officedocument.presentationml.tags+xml"/>
  <Override PartName="/ppt/tags/tag4434.xml" ContentType="application/vnd.openxmlformats-officedocument.presentationml.tags+xml"/>
  <Override PartName="/ppt/tags/tag4435.xml" ContentType="application/vnd.openxmlformats-officedocument.presentationml.tags+xml"/>
  <Override PartName="/ppt/tags/tag4436.xml" ContentType="application/vnd.openxmlformats-officedocument.presentationml.tags+xml"/>
  <Override PartName="/ppt/tags/tag4437.xml" ContentType="application/vnd.openxmlformats-officedocument.presentationml.tags+xml"/>
  <Override PartName="/ppt/tags/tag4438.xml" ContentType="application/vnd.openxmlformats-officedocument.presentationml.tags+xml"/>
  <Override PartName="/ppt/tags/tag4439.xml" ContentType="application/vnd.openxmlformats-officedocument.presentationml.tags+xml"/>
  <Override PartName="/ppt/tags/tag4440.xml" ContentType="application/vnd.openxmlformats-officedocument.presentationml.tags+xml"/>
  <Override PartName="/ppt/tags/tag4441.xml" ContentType="application/vnd.openxmlformats-officedocument.presentationml.tags+xml"/>
  <Override PartName="/ppt/tags/tag4442.xml" ContentType="application/vnd.openxmlformats-officedocument.presentationml.tags+xml"/>
  <Override PartName="/ppt/tags/tag4443.xml" ContentType="application/vnd.openxmlformats-officedocument.presentationml.tags+xml"/>
  <Override PartName="/ppt/tags/tag4444.xml" ContentType="application/vnd.openxmlformats-officedocument.presentationml.tags+xml"/>
  <Override PartName="/ppt/tags/tag4445.xml" ContentType="application/vnd.openxmlformats-officedocument.presentationml.tags+xml"/>
  <Override PartName="/ppt/tags/tag4446.xml" ContentType="application/vnd.openxmlformats-officedocument.presentationml.tags+xml"/>
  <Override PartName="/ppt/tags/tag4447.xml" ContentType="application/vnd.openxmlformats-officedocument.presentationml.tags+xml"/>
  <Override PartName="/ppt/tags/tag4448.xml" ContentType="application/vnd.openxmlformats-officedocument.presentationml.tags+xml"/>
  <Override PartName="/ppt/tags/tag4449.xml" ContentType="application/vnd.openxmlformats-officedocument.presentationml.tags+xml"/>
  <Override PartName="/ppt/tags/tag4450.xml" ContentType="application/vnd.openxmlformats-officedocument.presentationml.tags+xml"/>
  <Override PartName="/ppt/tags/tag4451.xml" ContentType="application/vnd.openxmlformats-officedocument.presentationml.tags+xml"/>
  <Override PartName="/ppt/tags/tag4452.xml" ContentType="application/vnd.openxmlformats-officedocument.presentationml.tags+xml"/>
  <Override PartName="/ppt/tags/tag4453.xml" ContentType="application/vnd.openxmlformats-officedocument.presentationml.tags+xml"/>
  <Override PartName="/ppt/tags/tag4454.xml" ContentType="application/vnd.openxmlformats-officedocument.presentationml.tags+xml"/>
  <Override PartName="/ppt/tags/tag4455.xml" ContentType="application/vnd.openxmlformats-officedocument.presentationml.tags+xml"/>
  <Override PartName="/ppt/tags/tag4456.xml" ContentType="application/vnd.openxmlformats-officedocument.presentationml.tags+xml"/>
  <Override PartName="/ppt/tags/tag4457.xml" ContentType="application/vnd.openxmlformats-officedocument.presentationml.tags+xml"/>
  <Override PartName="/ppt/tags/tag4458.xml" ContentType="application/vnd.openxmlformats-officedocument.presentationml.tags+xml"/>
  <Override PartName="/ppt/tags/tag4459.xml" ContentType="application/vnd.openxmlformats-officedocument.presentationml.tags+xml"/>
  <Override PartName="/ppt/tags/tag4460.xml" ContentType="application/vnd.openxmlformats-officedocument.presentationml.tags+xml"/>
  <Override PartName="/ppt/tags/tag4461.xml" ContentType="application/vnd.openxmlformats-officedocument.presentationml.tags+xml"/>
  <Override PartName="/ppt/tags/tag4462.xml" ContentType="application/vnd.openxmlformats-officedocument.presentationml.tags+xml"/>
  <Override PartName="/ppt/tags/tag4463.xml" ContentType="application/vnd.openxmlformats-officedocument.presentationml.tags+xml"/>
  <Override PartName="/ppt/tags/tag4464.xml" ContentType="application/vnd.openxmlformats-officedocument.presentationml.tags+xml"/>
  <Override PartName="/ppt/tags/tag4465.xml" ContentType="application/vnd.openxmlformats-officedocument.presentationml.tags+xml"/>
  <Override PartName="/ppt/tags/tag4466.xml" ContentType="application/vnd.openxmlformats-officedocument.presentationml.tags+xml"/>
  <Override PartName="/ppt/tags/tag4467.xml" ContentType="application/vnd.openxmlformats-officedocument.presentationml.tags+xml"/>
  <Override PartName="/ppt/tags/tag4468.xml" ContentType="application/vnd.openxmlformats-officedocument.presentationml.tags+xml"/>
  <Override PartName="/ppt/tags/tag4469.xml" ContentType="application/vnd.openxmlformats-officedocument.presentationml.tags+xml"/>
  <Override PartName="/ppt/tags/tag4470.xml" ContentType="application/vnd.openxmlformats-officedocument.presentationml.tags+xml"/>
  <Override PartName="/ppt/tags/tag4471.xml" ContentType="application/vnd.openxmlformats-officedocument.presentationml.tags+xml"/>
  <Override PartName="/ppt/tags/tag4472.xml" ContentType="application/vnd.openxmlformats-officedocument.presentationml.tags+xml"/>
  <Override PartName="/ppt/tags/tag4473.xml" ContentType="application/vnd.openxmlformats-officedocument.presentationml.tags+xml"/>
  <Override PartName="/ppt/tags/tag4474.xml" ContentType="application/vnd.openxmlformats-officedocument.presentationml.tags+xml"/>
  <Override PartName="/ppt/tags/tag4475.xml" ContentType="application/vnd.openxmlformats-officedocument.presentationml.tags+xml"/>
  <Override PartName="/ppt/tags/tag4476.xml" ContentType="application/vnd.openxmlformats-officedocument.presentationml.tags+xml"/>
  <Override PartName="/ppt/tags/tag4477.xml" ContentType="application/vnd.openxmlformats-officedocument.presentationml.tags+xml"/>
  <Override PartName="/ppt/tags/tag4478.xml" ContentType="application/vnd.openxmlformats-officedocument.presentationml.tags+xml"/>
  <Override PartName="/ppt/tags/tag4479.xml" ContentType="application/vnd.openxmlformats-officedocument.presentationml.tags+xml"/>
  <Override PartName="/ppt/tags/tag4480.xml" ContentType="application/vnd.openxmlformats-officedocument.presentationml.tags+xml"/>
  <Override PartName="/ppt/tags/tag4481.xml" ContentType="application/vnd.openxmlformats-officedocument.presentationml.tags+xml"/>
  <Override PartName="/ppt/tags/tag4482.xml" ContentType="application/vnd.openxmlformats-officedocument.presentationml.tags+xml"/>
  <Override PartName="/ppt/tags/tag4483.xml" ContentType="application/vnd.openxmlformats-officedocument.presentationml.tags+xml"/>
  <Override PartName="/ppt/tags/tag4484.xml" ContentType="application/vnd.openxmlformats-officedocument.presentationml.tags+xml"/>
  <Override PartName="/ppt/tags/tag4485.xml" ContentType="application/vnd.openxmlformats-officedocument.presentationml.tags+xml"/>
  <Override PartName="/ppt/tags/tag4486.xml" ContentType="application/vnd.openxmlformats-officedocument.presentationml.tags+xml"/>
  <Override PartName="/ppt/tags/tag4487.xml" ContentType="application/vnd.openxmlformats-officedocument.presentationml.tags+xml"/>
  <Override PartName="/ppt/tags/tag4488.xml" ContentType="application/vnd.openxmlformats-officedocument.presentationml.tags+xml"/>
  <Override PartName="/ppt/tags/tag4489.xml" ContentType="application/vnd.openxmlformats-officedocument.presentationml.tags+xml"/>
  <Override PartName="/ppt/tags/tag4490.xml" ContentType="application/vnd.openxmlformats-officedocument.presentationml.tags+xml"/>
  <Override PartName="/ppt/tags/tag4491.xml" ContentType="application/vnd.openxmlformats-officedocument.presentationml.tags+xml"/>
  <Override PartName="/ppt/tags/tag4492.xml" ContentType="application/vnd.openxmlformats-officedocument.presentationml.tags+xml"/>
  <Override PartName="/ppt/tags/tag4493.xml" ContentType="application/vnd.openxmlformats-officedocument.presentationml.tags+xml"/>
  <Override PartName="/ppt/tags/tag4494.xml" ContentType="application/vnd.openxmlformats-officedocument.presentationml.tags+xml"/>
  <Override PartName="/ppt/tags/tag4495.xml" ContentType="application/vnd.openxmlformats-officedocument.presentationml.tags+xml"/>
  <Override PartName="/ppt/tags/tag4496.xml" ContentType="application/vnd.openxmlformats-officedocument.presentationml.tags+xml"/>
  <Override PartName="/ppt/tags/tag4497.xml" ContentType="application/vnd.openxmlformats-officedocument.presentationml.tags+xml"/>
  <Override PartName="/ppt/tags/tag4498.xml" ContentType="application/vnd.openxmlformats-officedocument.presentationml.tags+xml"/>
  <Override PartName="/ppt/tags/tag4499.xml" ContentType="application/vnd.openxmlformats-officedocument.presentationml.tags+xml"/>
  <Override PartName="/ppt/tags/tag4500.xml" ContentType="application/vnd.openxmlformats-officedocument.presentationml.tags+xml"/>
  <Override PartName="/ppt/tags/tag4501.xml" ContentType="application/vnd.openxmlformats-officedocument.presentationml.tags+xml"/>
  <Override PartName="/ppt/tags/tag4502.xml" ContentType="application/vnd.openxmlformats-officedocument.presentationml.tags+xml"/>
  <Override PartName="/ppt/tags/tag4503.xml" ContentType="application/vnd.openxmlformats-officedocument.presentationml.tags+xml"/>
  <Override PartName="/ppt/tags/tag4504.xml" ContentType="application/vnd.openxmlformats-officedocument.presentationml.tags+xml"/>
  <Override PartName="/ppt/tags/tag4505.xml" ContentType="application/vnd.openxmlformats-officedocument.presentationml.tags+xml"/>
  <Override PartName="/ppt/tags/tag4506.xml" ContentType="application/vnd.openxmlformats-officedocument.presentationml.tags+xml"/>
  <Override PartName="/ppt/tags/tag4507.xml" ContentType="application/vnd.openxmlformats-officedocument.presentationml.tags+xml"/>
  <Override PartName="/ppt/tags/tag4508.xml" ContentType="application/vnd.openxmlformats-officedocument.presentationml.tags+xml"/>
  <Override PartName="/ppt/tags/tag4509.xml" ContentType="application/vnd.openxmlformats-officedocument.presentationml.tags+xml"/>
  <Override PartName="/ppt/tags/tag4510.xml" ContentType="application/vnd.openxmlformats-officedocument.presentationml.tags+xml"/>
  <Override PartName="/ppt/tags/tag4511.xml" ContentType="application/vnd.openxmlformats-officedocument.presentationml.tags+xml"/>
  <Override PartName="/ppt/tags/tag4512.xml" ContentType="application/vnd.openxmlformats-officedocument.presentationml.tags+xml"/>
  <Override PartName="/ppt/tags/tag4513.xml" ContentType="application/vnd.openxmlformats-officedocument.presentationml.tags+xml"/>
  <Override PartName="/ppt/tags/tag4514.xml" ContentType="application/vnd.openxmlformats-officedocument.presentationml.tags+xml"/>
  <Override PartName="/ppt/tags/tag4515.xml" ContentType="application/vnd.openxmlformats-officedocument.presentationml.tags+xml"/>
  <Override PartName="/ppt/tags/tag4516.xml" ContentType="application/vnd.openxmlformats-officedocument.presentationml.tags+xml"/>
  <Override PartName="/ppt/tags/tag4517.xml" ContentType="application/vnd.openxmlformats-officedocument.presentationml.tags+xml"/>
  <Override PartName="/ppt/tags/tag4518.xml" ContentType="application/vnd.openxmlformats-officedocument.presentationml.tags+xml"/>
  <Override PartName="/ppt/tags/tag4519.xml" ContentType="application/vnd.openxmlformats-officedocument.presentationml.tags+xml"/>
  <Override PartName="/ppt/tags/tag4520.xml" ContentType="application/vnd.openxmlformats-officedocument.presentationml.tags+xml"/>
  <Override PartName="/ppt/tags/tag4521.xml" ContentType="application/vnd.openxmlformats-officedocument.presentationml.tags+xml"/>
  <Override PartName="/ppt/tags/tag4522.xml" ContentType="application/vnd.openxmlformats-officedocument.presentationml.tags+xml"/>
  <Override PartName="/ppt/tags/tag4523.xml" ContentType="application/vnd.openxmlformats-officedocument.presentationml.tags+xml"/>
  <Override PartName="/ppt/tags/tag4524.xml" ContentType="application/vnd.openxmlformats-officedocument.presentationml.tags+xml"/>
  <Override PartName="/ppt/tags/tag4525.xml" ContentType="application/vnd.openxmlformats-officedocument.presentationml.tags+xml"/>
  <Override PartName="/ppt/tags/tag4526.xml" ContentType="application/vnd.openxmlformats-officedocument.presentationml.tags+xml"/>
  <Override PartName="/ppt/tags/tag4527.xml" ContentType="application/vnd.openxmlformats-officedocument.presentationml.tags+xml"/>
  <Override PartName="/ppt/tags/tag4528.xml" ContentType="application/vnd.openxmlformats-officedocument.presentationml.tags+xml"/>
  <Override PartName="/ppt/tags/tag4529.xml" ContentType="application/vnd.openxmlformats-officedocument.presentationml.tags+xml"/>
  <Override PartName="/ppt/tags/tag4530.xml" ContentType="application/vnd.openxmlformats-officedocument.presentationml.tags+xml"/>
  <Override PartName="/ppt/tags/tag4531.xml" ContentType="application/vnd.openxmlformats-officedocument.presentationml.tags+xml"/>
  <Override PartName="/ppt/tags/tag4532.xml" ContentType="application/vnd.openxmlformats-officedocument.presentationml.tags+xml"/>
  <Override PartName="/ppt/tags/tag4533.xml" ContentType="application/vnd.openxmlformats-officedocument.presentationml.tags+xml"/>
  <Override PartName="/ppt/tags/tag4534.xml" ContentType="application/vnd.openxmlformats-officedocument.presentationml.tags+xml"/>
  <Override PartName="/ppt/tags/tag4535.xml" ContentType="application/vnd.openxmlformats-officedocument.presentationml.tags+xml"/>
  <Override PartName="/ppt/tags/tag4536.xml" ContentType="application/vnd.openxmlformats-officedocument.presentationml.tags+xml"/>
  <Override PartName="/ppt/tags/tag4537.xml" ContentType="application/vnd.openxmlformats-officedocument.presentationml.tags+xml"/>
  <Override PartName="/ppt/tags/tag4538.xml" ContentType="application/vnd.openxmlformats-officedocument.presentationml.tags+xml"/>
  <Override PartName="/ppt/tags/tag4539.xml" ContentType="application/vnd.openxmlformats-officedocument.presentationml.tags+xml"/>
  <Override PartName="/ppt/tags/tag4540.xml" ContentType="application/vnd.openxmlformats-officedocument.presentationml.tags+xml"/>
  <Override PartName="/ppt/tags/tag4541.xml" ContentType="application/vnd.openxmlformats-officedocument.presentationml.tags+xml"/>
  <Override PartName="/ppt/tags/tag4542.xml" ContentType="application/vnd.openxmlformats-officedocument.presentationml.tags+xml"/>
  <Override PartName="/ppt/tags/tag4543.xml" ContentType="application/vnd.openxmlformats-officedocument.presentationml.tags+xml"/>
  <Override PartName="/ppt/tags/tag4544.xml" ContentType="application/vnd.openxmlformats-officedocument.presentationml.tags+xml"/>
  <Override PartName="/ppt/tags/tag4545.xml" ContentType="application/vnd.openxmlformats-officedocument.presentationml.tags+xml"/>
  <Override PartName="/ppt/tags/tag4546.xml" ContentType="application/vnd.openxmlformats-officedocument.presentationml.tags+xml"/>
  <Override PartName="/ppt/tags/tag4547.xml" ContentType="application/vnd.openxmlformats-officedocument.presentationml.tags+xml"/>
  <Override PartName="/ppt/tags/tag4548.xml" ContentType="application/vnd.openxmlformats-officedocument.presentationml.tags+xml"/>
  <Override PartName="/ppt/tags/tag4549.xml" ContentType="application/vnd.openxmlformats-officedocument.presentationml.tags+xml"/>
  <Override PartName="/ppt/tags/tag4550.xml" ContentType="application/vnd.openxmlformats-officedocument.presentationml.tags+xml"/>
  <Override PartName="/ppt/tags/tag4551.xml" ContentType="application/vnd.openxmlformats-officedocument.presentationml.tags+xml"/>
  <Override PartName="/ppt/tags/tag4552.xml" ContentType="application/vnd.openxmlformats-officedocument.presentationml.tags+xml"/>
  <Override PartName="/ppt/tags/tag4553.xml" ContentType="application/vnd.openxmlformats-officedocument.presentationml.tags+xml"/>
  <Override PartName="/ppt/tags/tag4554.xml" ContentType="application/vnd.openxmlformats-officedocument.presentationml.tags+xml"/>
  <Override PartName="/ppt/tags/tag4555.xml" ContentType="application/vnd.openxmlformats-officedocument.presentationml.tags+xml"/>
  <Override PartName="/ppt/tags/tag4556.xml" ContentType="application/vnd.openxmlformats-officedocument.presentationml.tags+xml"/>
  <Override PartName="/ppt/tags/tag4557.xml" ContentType="application/vnd.openxmlformats-officedocument.presentationml.tags+xml"/>
  <Override PartName="/ppt/tags/tag4558.xml" ContentType="application/vnd.openxmlformats-officedocument.presentationml.tags+xml"/>
  <Override PartName="/ppt/tags/tag4559.xml" ContentType="application/vnd.openxmlformats-officedocument.presentationml.tags+xml"/>
  <Override PartName="/ppt/tags/tag4560.xml" ContentType="application/vnd.openxmlformats-officedocument.presentationml.tags+xml"/>
  <Override PartName="/ppt/tags/tag4561.xml" ContentType="application/vnd.openxmlformats-officedocument.presentationml.tags+xml"/>
  <Override PartName="/ppt/tags/tag4562.xml" ContentType="application/vnd.openxmlformats-officedocument.presentationml.tags+xml"/>
  <Override PartName="/ppt/tags/tag4563.xml" ContentType="application/vnd.openxmlformats-officedocument.presentationml.tags+xml"/>
  <Override PartName="/ppt/tags/tag4564.xml" ContentType="application/vnd.openxmlformats-officedocument.presentationml.tags+xml"/>
  <Override PartName="/ppt/tags/tag4565.xml" ContentType="application/vnd.openxmlformats-officedocument.presentationml.tags+xml"/>
  <Override PartName="/ppt/tags/tag4566.xml" ContentType="application/vnd.openxmlformats-officedocument.presentationml.tags+xml"/>
  <Override PartName="/ppt/tags/tag4567.xml" ContentType="application/vnd.openxmlformats-officedocument.presentationml.tags+xml"/>
  <Override PartName="/ppt/tags/tag4568.xml" ContentType="application/vnd.openxmlformats-officedocument.presentationml.tags+xml"/>
  <Override PartName="/ppt/tags/tag4569.xml" ContentType="application/vnd.openxmlformats-officedocument.presentationml.tags+xml"/>
  <Override PartName="/ppt/tags/tag4570.xml" ContentType="application/vnd.openxmlformats-officedocument.presentationml.tags+xml"/>
  <Override PartName="/ppt/tags/tag4571.xml" ContentType="application/vnd.openxmlformats-officedocument.presentationml.tags+xml"/>
  <Override PartName="/ppt/tags/tag4572.xml" ContentType="application/vnd.openxmlformats-officedocument.presentationml.tags+xml"/>
  <Override PartName="/ppt/tags/tag4573.xml" ContentType="application/vnd.openxmlformats-officedocument.presentationml.tags+xml"/>
  <Override PartName="/ppt/tags/tag4574.xml" ContentType="application/vnd.openxmlformats-officedocument.presentationml.tags+xml"/>
  <Override PartName="/ppt/tags/tag4575.xml" ContentType="application/vnd.openxmlformats-officedocument.presentationml.tags+xml"/>
  <Override PartName="/ppt/tags/tag4576.xml" ContentType="application/vnd.openxmlformats-officedocument.presentationml.tags+xml"/>
  <Override PartName="/ppt/tags/tag4577.xml" ContentType="application/vnd.openxmlformats-officedocument.presentationml.tags+xml"/>
  <Override PartName="/ppt/tags/tag4578.xml" ContentType="application/vnd.openxmlformats-officedocument.presentationml.tags+xml"/>
  <Override PartName="/ppt/tags/tag4579.xml" ContentType="application/vnd.openxmlformats-officedocument.presentationml.tags+xml"/>
  <Override PartName="/ppt/tags/tag4580.xml" ContentType="application/vnd.openxmlformats-officedocument.presentationml.tags+xml"/>
  <Override PartName="/ppt/tags/tag4581.xml" ContentType="application/vnd.openxmlformats-officedocument.presentationml.tags+xml"/>
  <Override PartName="/ppt/tags/tag4582.xml" ContentType="application/vnd.openxmlformats-officedocument.presentationml.tags+xml"/>
  <Override PartName="/ppt/tags/tag4583.xml" ContentType="application/vnd.openxmlformats-officedocument.presentationml.tags+xml"/>
  <Override PartName="/ppt/tags/tag4584.xml" ContentType="application/vnd.openxmlformats-officedocument.presentationml.tags+xml"/>
  <Override PartName="/ppt/tags/tag4585.xml" ContentType="application/vnd.openxmlformats-officedocument.presentationml.tags+xml"/>
  <Override PartName="/ppt/tags/tag4586.xml" ContentType="application/vnd.openxmlformats-officedocument.presentationml.tags+xml"/>
  <Override PartName="/ppt/tags/tag4587.xml" ContentType="application/vnd.openxmlformats-officedocument.presentationml.tags+xml"/>
  <Override PartName="/ppt/tags/tag4588.xml" ContentType="application/vnd.openxmlformats-officedocument.presentationml.tags+xml"/>
  <Override PartName="/ppt/tags/tag4589.xml" ContentType="application/vnd.openxmlformats-officedocument.presentationml.tags+xml"/>
  <Override PartName="/ppt/tags/tag4590.xml" ContentType="application/vnd.openxmlformats-officedocument.presentationml.tags+xml"/>
  <Override PartName="/ppt/tags/tag4591.xml" ContentType="application/vnd.openxmlformats-officedocument.presentationml.tags+xml"/>
  <Override PartName="/ppt/tags/tag4592.xml" ContentType="application/vnd.openxmlformats-officedocument.presentationml.tags+xml"/>
  <Override PartName="/ppt/tags/tag4593.xml" ContentType="application/vnd.openxmlformats-officedocument.presentationml.tags+xml"/>
  <Override PartName="/ppt/tags/tag4594.xml" ContentType="application/vnd.openxmlformats-officedocument.presentationml.tags+xml"/>
  <Override PartName="/ppt/tags/tag4595.xml" ContentType="application/vnd.openxmlformats-officedocument.presentationml.tags+xml"/>
  <Override PartName="/ppt/tags/tag4596.xml" ContentType="application/vnd.openxmlformats-officedocument.presentationml.tags+xml"/>
  <Override PartName="/ppt/tags/tag4597.xml" ContentType="application/vnd.openxmlformats-officedocument.presentationml.tags+xml"/>
  <Override PartName="/ppt/tags/tag4598.xml" ContentType="application/vnd.openxmlformats-officedocument.presentationml.tags+xml"/>
  <Override PartName="/ppt/tags/tag4599.xml" ContentType="application/vnd.openxmlformats-officedocument.presentationml.tags+xml"/>
  <Override PartName="/ppt/tags/tag4600.xml" ContentType="application/vnd.openxmlformats-officedocument.presentationml.tags+xml"/>
  <Override PartName="/ppt/tags/tag4601.xml" ContentType="application/vnd.openxmlformats-officedocument.presentationml.tags+xml"/>
  <Override PartName="/ppt/tags/tag4602.xml" ContentType="application/vnd.openxmlformats-officedocument.presentationml.tags+xml"/>
  <Override PartName="/ppt/tags/tag4603.xml" ContentType="application/vnd.openxmlformats-officedocument.presentationml.tags+xml"/>
  <Override PartName="/ppt/tags/tag4604.xml" ContentType="application/vnd.openxmlformats-officedocument.presentationml.tags+xml"/>
  <Override PartName="/ppt/tags/tag4605.xml" ContentType="application/vnd.openxmlformats-officedocument.presentationml.tags+xml"/>
  <Override PartName="/ppt/tags/tag4606.xml" ContentType="application/vnd.openxmlformats-officedocument.presentationml.tags+xml"/>
  <Override PartName="/ppt/tags/tag4607.xml" ContentType="application/vnd.openxmlformats-officedocument.presentationml.tags+xml"/>
  <Override PartName="/ppt/tags/tag4608.xml" ContentType="application/vnd.openxmlformats-officedocument.presentationml.tags+xml"/>
  <Override PartName="/ppt/tags/tag4609.xml" ContentType="application/vnd.openxmlformats-officedocument.presentationml.tags+xml"/>
  <Override PartName="/ppt/tags/tag4610.xml" ContentType="application/vnd.openxmlformats-officedocument.presentationml.tags+xml"/>
  <Override PartName="/ppt/tags/tag4611.xml" ContentType="application/vnd.openxmlformats-officedocument.presentationml.tags+xml"/>
  <Override PartName="/ppt/tags/tag4612.xml" ContentType="application/vnd.openxmlformats-officedocument.presentationml.tags+xml"/>
  <Override PartName="/ppt/tags/tag4613.xml" ContentType="application/vnd.openxmlformats-officedocument.presentationml.tags+xml"/>
  <Override PartName="/ppt/tags/tag4614.xml" ContentType="application/vnd.openxmlformats-officedocument.presentationml.tags+xml"/>
  <Override PartName="/ppt/tags/tag4615.xml" ContentType="application/vnd.openxmlformats-officedocument.presentationml.tags+xml"/>
  <Override PartName="/ppt/tags/tag4616.xml" ContentType="application/vnd.openxmlformats-officedocument.presentationml.tags+xml"/>
  <Override PartName="/ppt/tags/tag4617.xml" ContentType="application/vnd.openxmlformats-officedocument.presentationml.tags+xml"/>
  <Override PartName="/ppt/tags/tag4618.xml" ContentType="application/vnd.openxmlformats-officedocument.presentationml.tags+xml"/>
  <Override PartName="/ppt/tags/tag4619.xml" ContentType="application/vnd.openxmlformats-officedocument.presentationml.tags+xml"/>
  <Override PartName="/ppt/tags/tag4620.xml" ContentType="application/vnd.openxmlformats-officedocument.presentationml.tags+xml"/>
  <Override PartName="/ppt/tags/tag4621.xml" ContentType="application/vnd.openxmlformats-officedocument.presentationml.tags+xml"/>
  <Override PartName="/ppt/tags/tag4622.xml" ContentType="application/vnd.openxmlformats-officedocument.presentationml.tags+xml"/>
  <Override PartName="/ppt/tags/tag4623.xml" ContentType="application/vnd.openxmlformats-officedocument.presentationml.tags+xml"/>
  <Override PartName="/ppt/tags/tag4624.xml" ContentType="application/vnd.openxmlformats-officedocument.presentationml.tags+xml"/>
  <Override PartName="/ppt/tags/tag4625.xml" ContentType="application/vnd.openxmlformats-officedocument.presentationml.tags+xml"/>
  <Override PartName="/ppt/tags/tag4626.xml" ContentType="application/vnd.openxmlformats-officedocument.presentationml.tags+xml"/>
  <Override PartName="/ppt/tags/tag4627.xml" ContentType="application/vnd.openxmlformats-officedocument.presentationml.tags+xml"/>
  <Override PartName="/ppt/tags/tag4628.xml" ContentType="application/vnd.openxmlformats-officedocument.presentationml.tags+xml"/>
  <Override PartName="/ppt/tags/tag4629.xml" ContentType="application/vnd.openxmlformats-officedocument.presentationml.tags+xml"/>
  <Override PartName="/ppt/tags/tag4630.xml" ContentType="application/vnd.openxmlformats-officedocument.presentationml.tags+xml"/>
  <Override PartName="/ppt/tags/tag4631.xml" ContentType="application/vnd.openxmlformats-officedocument.presentationml.tags+xml"/>
  <Override PartName="/ppt/tags/tag4632.xml" ContentType="application/vnd.openxmlformats-officedocument.presentationml.tags+xml"/>
  <Override PartName="/ppt/tags/tag4633.xml" ContentType="application/vnd.openxmlformats-officedocument.presentationml.tags+xml"/>
  <Override PartName="/ppt/tags/tag4634.xml" ContentType="application/vnd.openxmlformats-officedocument.presentationml.tags+xml"/>
  <Override PartName="/ppt/tags/tag4635.xml" ContentType="application/vnd.openxmlformats-officedocument.presentationml.tags+xml"/>
  <Override PartName="/ppt/tags/tag4636.xml" ContentType="application/vnd.openxmlformats-officedocument.presentationml.tags+xml"/>
  <Override PartName="/ppt/tags/tag4637.xml" ContentType="application/vnd.openxmlformats-officedocument.presentationml.tags+xml"/>
  <Override PartName="/ppt/tags/tag4638.xml" ContentType="application/vnd.openxmlformats-officedocument.presentationml.tags+xml"/>
  <Override PartName="/ppt/tags/tag4639.xml" ContentType="application/vnd.openxmlformats-officedocument.presentationml.tags+xml"/>
  <Override PartName="/ppt/tags/tag4640.xml" ContentType="application/vnd.openxmlformats-officedocument.presentationml.tags+xml"/>
  <Override PartName="/ppt/tags/tag4641.xml" ContentType="application/vnd.openxmlformats-officedocument.presentationml.tags+xml"/>
  <Override PartName="/ppt/tags/tag4642.xml" ContentType="application/vnd.openxmlformats-officedocument.presentationml.tags+xml"/>
  <Override PartName="/ppt/tags/tag4643.xml" ContentType="application/vnd.openxmlformats-officedocument.presentationml.tags+xml"/>
  <Override PartName="/ppt/tags/tag4644.xml" ContentType="application/vnd.openxmlformats-officedocument.presentationml.tags+xml"/>
  <Override PartName="/ppt/tags/tag4645.xml" ContentType="application/vnd.openxmlformats-officedocument.presentationml.tags+xml"/>
  <Override PartName="/ppt/tags/tag4646.xml" ContentType="application/vnd.openxmlformats-officedocument.presentationml.tags+xml"/>
  <Override PartName="/ppt/tags/tag4647.xml" ContentType="application/vnd.openxmlformats-officedocument.presentationml.tags+xml"/>
  <Override PartName="/ppt/tags/tag4648.xml" ContentType="application/vnd.openxmlformats-officedocument.presentationml.tags+xml"/>
  <Override PartName="/ppt/tags/tag4649.xml" ContentType="application/vnd.openxmlformats-officedocument.presentationml.tags+xml"/>
  <Override PartName="/ppt/tags/tag4650.xml" ContentType="application/vnd.openxmlformats-officedocument.presentationml.tags+xml"/>
  <Override PartName="/ppt/tags/tag4651.xml" ContentType="application/vnd.openxmlformats-officedocument.presentationml.tags+xml"/>
  <Override PartName="/ppt/tags/tag4652.xml" ContentType="application/vnd.openxmlformats-officedocument.presentationml.tags+xml"/>
  <Override PartName="/ppt/tags/tag4653.xml" ContentType="application/vnd.openxmlformats-officedocument.presentationml.tags+xml"/>
  <Override PartName="/ppt/tags/tag4654.xml" ContentType="application/vnd.openxmlformats-officedocument.presentationml.tags+xml"/>
  <Override PartName="/ppt/tags/tag4655.xml" ContentType="application/vnd.openxmlformats-officedocument.presentationml.tags+xml"/>
  <Override PartName="/ppt/tags/tag4656.xml" ContentType="application/vnd.openxmlformats-officedocument.presentationml.tags+xml"/>
  <Override PartName="/ppt/tags/tag4657.xml" ContentType="application/vnd.openxmlformats-officedocument.presentationml.tags+xml"/>
  <Override PartName="/ppt/tags/tag4658.xml" ContentType="application/vnd.openxmlformats-officedocument.presentationml.tags+xml"/>
  <Override PartName="/ppt/tags/tag4659.xml" ContentType="application/vnd.openxmlformats-officedocument.presentationml.tags+xml"/>
  <Override PartName="/ppt/tags/tag4660.xml" ContentType="application/vnd.openxmlformats-officedocument.presentationml.tags+xml"/>
  <Override PartName="/ppt/tags/tag4661.xml" ContentType="application/vnd.openxmlformats-officedocument.presentationml.tags+xml"/>
  <Override PartName="/ppt/tags/tag4662.xml" ContentType="application/vnd.openxmlformats-officedocument.presentationml.tags+xml"/>
  <Override PartName="/ppt/tags/tag4663.xml" ContentType="application/vnd.openxmlformats-officedocument.presentationml.tags+xml"/>
  <Override PartName="/ppt/tags/tag4664.xml" ContentType="application/vnd.openxmlformats-officedocument.presentationml.tags+xml"/>
  <Override PartName="/ppt/tags/tag4665.xml" ContentType="application/vnd.openxmlformats-officedocument.presentationml.tags+xml"/>
  <Override PartName="/ppt/tags/tag4666.xml" ContentType="application/vnd.openxmlformats-officedocument.presentationml.tags+xml"/>
  <Override PartName="/ppt/tags/tag4667.xml" ContentType="application/vnd.openxmlformats-officedocument.presentationml.tags+xml"/>
  <Override PartName="/ppt/tags/tag4668.xml" ContentType="application/vnd.openxmlformats-officedocument.presentationml.tags+xml"/>
  <Override PartName="/ppt/tags/tag4669.xml" ContentType="application/vnd.openxmlformats-officedocument.presentationml.tags+xml"/>
  <Override PartName="/ppt/tags/tag4670.xml" ContentType="application/vnd.openxmlformats-officedocument.presentationml.tags+xml"/>
  <Override PartName="/ppt/tags/tag4671.xml" ContentType="application/vnd.openxmlformats-officedocument.presentationml.tags+xml"/>
  <Override PartName="/ppt/tags/tag4672.xml" ContentType="application/vnd.openxmlformats-officedocument.presentationml.tags+xml"/>
  <Override PartName="/ppt/tags/tag4673.xml" ContentType="application/vnd.openxmlformats-officedocument.presentationml.tags+xml"/>
  <Override PartName="/ppt/tags/tag4674.xml" ContentType="application/vnd.openxmlformats-officedocument.presentationml.tags+xml"/>
  <Override PartName="/ppt/tags/tag4675.xml" ContentType="application/vnd.openxmlformats-officedocument.presentationml.tags+xml"/>
  <Override PartName="/ppt/tags/tag4676.xml" ContentType="application/vnd.openxmlformats-officedocument.presentationml.tags+xml"/>
  <Override PartName="/ppt/tags/tag4677.xml" ContentType="application/vnd.openxmlformats-officedocument.presentationml.tags+xml"/>
  <Override PartName="/ppt/tags/tag4678.xml" ContentType="application/vnd.openxmlformats-officedocument.presentationml.tags+xml"/>
  <Override PartName="/ppt/tags/tag4679.xml" ContentType="application/vnd.openxmlformats-officedocument.presentationml.tags+xml"/>
  <Override PartName="/ppt/tags/tag4680.xml" ContentType="application/vnd.openxmlformats-officedocument.presentationml.tags+xml"/>
  <Override PartName="/ppt/tags/tag4681.xml" ContentType="application/vnd.openxmlformats-officedocument.presentationml.tags+xml"/>
  <Override PartName="/ppt/tags/tag4682.xml" ContentType="application/vnd.openxmlformats-officedocument.presentationml.tags+xml"/>
  <Override PartName="/ppt/tags/tag4683.xml" ContentType="application/vnd.openxmlformats-officedocument.presentationml.tags+xml"/>
  <Override PartName="/ppt/tags/tag4684.xml" ContentType="application/vnd.openxmlformats-officedocument.presentationml.tags+xml"/>
  <Override PartName="/ppt/tags/tag4685.xml" ContentType="application/vnd.openxmlformats-officedocument.presentationml.tags+xml"/>
  <Override PartName="/ppt/tags/tag4686.xml" ContentType="application/vnd.openxmlformats-officedocument.presentationml.tags+xml"/>
  <Override PartName="/ppt/tags/tag4687.xml" ContentType="application/vnd.openxmlformats-officedocument.presentationml.tags+xml"/>
  <Override PartName="/ppt/tags/tag4688.xml" ContentType="application/vnd.openxmlformats-officedocument.presentationml.tags+xml"/>
  <Override PartName="/ppt/tags/tag4689.xml" ContentType="application/vnd.openxmlformats-officedocument.presentationml.tags+xml"/>
  <Override PartName="/ppt/tags/tag4690.xml" ContentType="application/vnd.openxmlformats-officedocument.presentationml.tags+xml"/>
  <Override PartName="/ppt/tags/tag4691.xml" ContentType="application/vnd.openxmlformats-officedocument.presentationml.tags+xml"/>
  <Override PartName="/ppt/tags/tag4692.xml" ContentType="application/vnd.openxmlformats-officedocument.presentationml.tags+xml"/>
  <Override PartName="/ppt/tags/tag4693.xml" ContentType="application/vnd.openxmlformats-officedocument.presentationml.tags+xml"/>
  <Override PartName="/ppt/tags/tag4694.xml" ContentType="application/vnd.openxmlformats-officedocument.presentationml.tags+xml"/>
  <Override PartName="/ppt/tags/tag4695.xml" ContentType="application/vnd.openxmlformats-officedocument.presentationml.tags+xml"/>
  <Override PartName="/ppt/tags/tag4696.xml" ContentType="application/vnd.openxmlformats-officedocument.presentationml.tags+xml"/>
  <Override PartName="/ppt/tags/tag4697.xml" ContentType="application/vnd.openxmlformats-officedocument.presentationml.tags+xml"/>
  <Override PartName="/ppt/tags/tag4698.xml" ContentType="application/vnd.openxmlformats-officedocument.presentationml.tags+xml"/>
  <Override PartName="/ppt/tags/tag4699.xml" ContentType="application/vnd.openxmlformats-officedocument.presentationml.tags+xml"/>
  <Override PartName="/ppt/tags/tag4700.xml" ContentType="application/vnd.openxmlformats-officedocument.presentationml.tags+xml"/>
  <Override PartName="/ppt/tags/tag4701.xml" ContentType="application/vnd.openxmlformats-officedocument.presentationml.tags+xml"/>
  <Override PartName="/ppt/tags/tag4702.xml" ContentType="application/vnd.openxmlformats-officedocument.presentationml.tags+xml"/>
  <Override PartName="/ppt/tags/tag4703.xml" ContentType="application/vnd.openxmlformats-officedocument.presentationml.tags+xml"/>
  <Override PartName="/ppt/tags/tag4704.xml" ContentType="application/vnd.openxmlformats-officedocument.presentationml.tags+xml"/>
  <Override PartName="/ppt/tags/tag4705.xml" ContentType="application/vnd.openxmlformats-officedocument.presentationml.tags+xml"/>
  <Override PartName="/ppt/tags/tag4706.xml" ContentType="application/vnd.openxmlformats-officedocument.presentationml.tags+xml"/>
  <Override PartName="/ppt/tags/tag4707.xml" ContentType="application/vnd.openxmlformats-officedocument.presentationml.tags+xml"/>
  <Override PartName="/ppt/tags/tag4708.xml" ContentType="application/vnd.openxmlformats-officedocument.presentationml.tags+xml"/>
  <Override PartName="/ppt/tags/tag4709.xml" ContentType="application/vnd.openxmlformats-officedocument.presentationml.tags+xml"/>
  <Override PartName="/ppt/tags/tag4710.xml" ContentType="application/vnd.openxmlformats-officedocument.presentationml.tags+xml"/>
  <Override PartName="/ppt/tags/tag4711.xml" ContentType="application/vnd.openxmlformats-officedocument.presentationml.tags+xml"/>
  <Override PartName="/ppt/tags/tag4712.xml" ContentType="application/vnd.openxmlformats-officedocument.presentationml.tags+xml"/>
  <Override PartName="/ppt/tags/tag4713.xml" ContentType="application/vnd.openxmlformats-officedocument.presentationml.tags+xml"/>
  <Override PartName="/ppt/tags/tag4714.xml" ContentType="application/vnd.openxmlformats-officedocument.presentationml.tags+xml"/>
  <Override PartName="/ppt/tags/tag4715.xml" ContentType="application/vnd.openxmlformats-officedocument.presentationml.tags+xml"/>
  <Override PartName="/ppt/tags/tag4716.xml" ContentType="application/vnd.openxmlformats-officedocument.presentationml.tags+xml"/>
  <Override PartName="/ppt/tags/tag4717.xml" ContentType="application/vnd.openxmlformats-officedocument.presentationml.tags+xml"/>
  <Override PartName="/ppt/tags/tag4718.xml" ContentType="application/vnd.openxmlformats-officedocument.presentationml.tags+xml"/>
  <Override PartName="/ppt/tags/tag4719.xml" ContentType="application/vnd.openxmlformats-officedocument.presentationml.tags+xml"/>
  <Override PartName="/ppt/tags/tag4720.xml" ContentType="application/vnd.openxmlformats-officedocument.presentationml.tags+xml"/>
  <Override PartName="/ppt/tags/tag4721.xml" ContentType="application/vnd.openxmlformats-officedocument.presentationml.tags+xml"/>
  <Override PartName="/ppt/tags/tag4722.xml" ContentType="application/vnd.openxmlformats-officedocument.presentationml.tags+xml"/>
  <Override PartName="/ppt/tags/tag4723.xml" ContentType="application/vnd.openxmlformats-officedocument.presentationml.tags+xml"/>
  <Override PartName="/ppt/tags/tag4724.xml" ContentType="application/vnd.openxmlformats-officedocument.presentationml.tags+xml"/>
  <Override PartName="/ppt/tags/tag4725.xml" ContentType="application/vnd.openxmlformats-officedocument.presentationml.tags+xml"/>
  <Override PartName="/ppt/tags/tag4726.xml" ContentType="application/vnd.openxmlformats-officedocument.presentationml.tags+xml"/>
  <Override PartName="/ppt/tags/tag4727.xml" ContentType="application/vnd.openxmlformats-officedocument.presentationml.tags+xml"/>
  <Override PartName="/ppt/tags/tag4728.xml" ContentType="application/vnd.openxmlformats-officedocument.presentationml.tags+xml"/>
  <Override PartName="/ppt/tags/tag4729.xml" ContentType="application/vnd.openxmlformats-officedocument.presentationml.tags+xml"/>
  <Override PartName="/ppt/tags/tag4730.xml" ContentType="application/vnd.openxmlformats-officedocument.presentationml.tags+xml"/>
  <Override PartName="/ppt/tags/tag4731.xml" ContentType="application/vnd.openxmlformats-officedocument.presentationml.tags+xml"/>
  <Override PartName="/ppt/tags/tag4732.xml" ContentType="application/vnd.openxmlformats-officedocument.presentationml.tags+xml"/>
  <Override PartName="/ppt/tags/tag4733.xml" ContentType="application/vnd.openxmlformats-officedocument.presentationml.tags+xml"/>
  <Override PartName="/ppt/tags/tag4734.xml" ContentType="application/vnd.openxmlformats-officedocument.presentationml.tags+xml"/>
  <Override PartName="/ppt/tags/tag4735.xml" ContentType="application/vnd.openxmlformats-officedocument.presentationml.tags+xml"/>
  <Override PartName="/ppt/tags/tag4736.xml" ContentType="application/vnd.openxmlformats-officedocument.presentationml.tags+xml"/>
  <Override PartName="/ppt/tags/tag4737.xml" ContentType="application/vnd.openxmlformats-officedocument.presentationml.tags+xml"/>
  <Override PartName="/ppt/tags/tag4738.xml" ContentType="application/vnd.openxmlformats-officedocument.presentationml.tags+xml"/>
  <Override PartName="/ppt/tags/tag4739.xml" ContentType="application/vnd.openxmlformats-officedocument.presentationml.tags+xml"/>
  <Override PartName="/ppt/tags/tag4740.xml" ContentType="application/vnd.openxmlformats-officedocument.presentationml.tags+xml"/>
  <Override PartName="/ppt/tags/tag4741.xml" ContentType="application/vnd.openxmlformats-officedocument.presentationml.tags+xml"/>
  <Override PartName="/ppt/tags/tag4742.xml" ContentType="application/vnd.openxmlformats-officedocument.presentationml.tags+xml"/>
  <Override PartName="/ppt/tags/tag4743.xml" ContentType="application/vnd.openxmlformats-officedocument.presentationml.tags+xml"/>
  <Override PartName="/ppt/tags/tag4744.xml" ContentType="application/vnd.openxmlformats-officedocument.presentationml.tags+xml"/>
  <Override PartName="/ppt/tags/tag4745.xml" ContentType="application/vnd.openxmlformats-officedocument.presentationml.tags+xml"/>
  <Override PartName="/ppt/tags/tag4746.xml" ContentType="application/vnd.openxmlformats-officedocument.presentationml.tags+xml"/>
  <Override PartName="/ppt/tags/tag4747.xml" ContentType="application/vnd.openxmlformats-officedocument.presentationml.tags+xml"/>
  <Override PartName="/ppt/tags/tag4748.xml" ContentType="application/vnd.openxmlformats-officedocument.presentationml.tags+xml"/>
  <Override PartName="/ppt/tags/tag4749.xml" ContentType="application/vnd.openxmlformats-officedocument.presentationml.tags+xml"/>
  <Override PartName="/ppt/tags/tag4750.xml" ContentType="application/vnd.openxmlformats-officedocument.presentationml.tags+xml"/>
  <Override PartName="/ppt/tags/tag4751.xml" ContentType="application/vnd.openxmlformats-officedocument.presentationml.tags+xml"/>
  <Override PartName="/ppt/tags/tag4752.xml" ContentType="application/vnd.openxmlformats-officedocument.presentationml.tags+xml"/>
  <Override PartName="/ppt/tags/tag4753.xml" ContentType="application/vnd.openxmlformats-officedocument.presentationml.tags+xml"/>
  <Override PartName="/ppt/tags/tag4754.xml" ContentType="application/vnd.openxmlformats-officedocument.presentationml.tags+xml"/>
  <Override PartName="/ppt/tags/tag4755.xml" ContentType="application/vnd.openxmlformats-officedocument.presentationml.tags+xml"/>
  <Override PartName="/ppt/tags/tag4756.xml" ContentType="application/vnd.openxmlformats-officedocument.presentationml.tags+xml"/>
  <Override PartName="/ppt/tags/tag4757.xml" ContentType="application/vnd.openxmlformats-officedocument.presentationml.tags+xml"/>
  <Override PartName="/ppt/tags/tag4758.xml" ContentType="application/vnd.openxmlformats-officedocument.presentationml.tags+xml"/>
  <Override PartName="/ppt/tags/tag4759.xml" ContentType="application/vnd.openxmlformats-officedocument.presentationml.tags+xml"/>
  <Override PartName="/ppt/tags/tag4760.xml" ContentType="application/vnd.openxmlformats-officedocument.presentationml.tags+xml"/>
  <Override PartName="/ppt/tags/tag4761.xml" ContentType="application/vnd.openxmlformats-officedocument.presentationml.tags+xml"/>
  <Override PartName="/ppt/tags/tag4762.xml" ContentType="application/vnd.openxmlformats-officedocument.presentationml.tags+xml"/>
  <Override PartName="/ppt/tags/tag4763.xml" ContentType="application/vnd.openxmlformats-officedocument.presentationml.tags+xml"/>
  <Override PartName="/ppt/tags/tag4764.xml" ContentType="application/vnd.openxmlformats-officedocument.presentationml.tags+xml"/>
  <Override PartName="/ppt/tags/tag4765.xml" ContentType="application/vnd.openxmlformats-officedocument.presentationml.tags+xml"/>
  <Override PartName="/ppt/tags/tag4766.xml" ContentType="application/vnd.openxmlformats-officedocument.presentationml.tags+xml"/>
  <Override PartName="/ppt/tags/tag4767.xml" ContentType="application/vnd.openxmlformats-officedocument.presentationml.tags+xml"/>
  <Override PartName="/ppt/tags/tag4768.xml" ContentType="application/vnd.openxmlformats-officedocument.presentationml.tags+xml"/>
  <Override PartName="/ppt/tags/tag4769.xml" ContentType="application/vnd.openxmlformats-officedocument.presentationml.tags+xml"/>
  <Override PartName="/ppt/tags/tag4770.xml" ContentType="application/vnd.openxmlformats-officedocument.presentationml.tags+xml"/>
  <Override PartName="/ppt/tags/tag4771.xml" ContentType="application/vnd.openxmlformats-officedocument.presentationml.tags+xml"/>
  <Override PartName="/ppt/tags/tag4772.xml" ContentType="application/vnd.openxmlformats-officedocument.presentationml.tags+xml"/>
  <Override PartName="/ppt/tags/tag4773.xml" ContentType="application/vnd.openxmlformats-officedocument.presentationml.tags+xml"/>
  <Override PartName="/ppt/tags/tag4774.xml" ContentType="application/vnd.openxmlformats-officedocument.presentationml.tags+xml"/>
  <Override PartName="/ppt/tags/tag4775.xml" ContentType="application/vnd.openxmlformats-officedocument.presentationml.tags+xml"/>
  <Override PartName="/ppt/tags/tag4776.xml" ContentType="application/vnd.openxmlformats-officedocument.presentationml.tags+xml"/>
  <Override PartName="/ppt/tags/tag4777.xml" ContentType="application/vnd.openxmlformats-officedocument.presentationml.tags+xml"/>
  <Override PartName="/ppt/tags/tag4778.xml" ContentType="application/vnd.openxmlformats-officedocument.presentationml.tags+xml"/>
  <Override PartName="/ppt/tags/tag4779.xml" ContentType="application/vnd.openxmlformats-officedocument.presentationml.tags+xml"/>
  <Override PartName="/ppt/tags/tag4780.xml" ContentType="application/vnd.openxmlformats-officedocument.presentationml.tags+xml"/>
  <Override PartName="/ppt/tags/tag4781.xml" ContentType="application/vnd.openxmlformats-officedocument.presentationml.tags+xml"/>
  <Override PartName="/ppt/tags/tag4782.xml" ContentType="application/vnd.openxmlformats-officedocument.presentationml.tags+xml"/>
  <Override PartName="/ppt/tags/tag4783.xml" ContentType="application/vnd.openxmlformats-officedocument.presentationml.tags+xml"/>
  <Override PartName="/ppt/tags/tag4784.xml" ContentType="application/vnd.openxmlformats-officedocument.presentationml.tags+xml"/>
  <Override PartName="/ppt/tags/tag4785.xml" ContentType="application/vnd.openxmlformats-officedocument.presentationml.tags+xml"/>
  <Override PartName="/ppt/tags/tag4786.xml" ContentType="application/vnd.openxmlformats-officedocument.presentationml.tags+xml"/>
  <Override PartName="/ppt/tags/tag4787.xml" ContentType="application/vnd.openxmlformats-officedocument.presentationml.tags+xml"/>
  <Override PartName="/ppt/tags/tag4788.xml" ContentType="application/vnd.openxmlformats-officedocument.presentationml.tags+xml"/>
  <Override PartName="/ppt/tags/tag4789.xml" ContentType="application/vnd.openxmlformats-officedocument.presentationml.tags+xml"/>
  <Override PartName="/ppt/tags/tag4790.xml" ContentType="application/vnd.openxmlformats-officedocument.presentationml.tags+xml"/>
  <Override PartName="/ppt/tags/tag4791.xml" ContentType="application/vnd.openxmlformats-officedocument.presentationml.tags+xml"/>
  <Override PartName="/ppt/tags/tag4792.xml" ContentType="application/vnd.openxmlformats-officedocument.presentationml.tags+xml"/>
  <Override PartName="/ppt/tags/tag4793.xml" ContentType="application/vnd.openxmlformats-officedocument.presentationml.tags+xml"/>
  <Override PartName="/ppt/tags/tag4794.xml" ContentType="application/vnd.openxmlformats-officedocument.presentationml.tags+xml"/>
  <Override PartName="/ppt/tags/tag4795.xml" ContentType="application/vnd.openxmlformats-officedocument.presentationml.tags+xml"/>
  <Override PartName="/ppt/tags/tag4796.xml" ContentType="application/vnd.openxmlformats-officedocument.presentationml.tags+xml"/>
  <Override PartName="/ppt/tags/tag4797.xml" ContentType="application/vnd.openxmlformats-officedocument.presentationml.tags+xml"/>
  <Override PartName="/ppt/tags/tag4798.xml" ContentType="application/vnd.openxmlformats-officedocument.presentationml.tags+xml"/>
  <Override PartName="/ppt/tags/tag4799.xml" ContentType="application/vnd.openxmlformats-officedocument.presentationml.tags+xml"/>
  <Override PartName="/ppt/tags/tag4800.xml" ContentType="application/vnd.openxmlformats-officedocument.presentationml.tags+xml"/>
  <Override PartName="/ppt/tags/tag4801.xml" ContentType="application/vnd.openxmlformats-officedocument.presentationml.tags+xml"/>
  <Override PartName="/ppt/tags/tag4802.xml" ContentType="application/vnd.openxmlformats-officedocument.presentationml.tags+xml"/>
  <Override PartName="/ppt/tags/tag4803.xml" ContentType="application/vnd.openxmlformats-officedocument.presentationml.tags+xml"/>
  <Override PartName="/ppt/tags/tag4804.xml" ContentType="application/vnd.openxmlformats-officedocument.presentationml.tags+xml"/>
  <Override PartName="/ppt/tags/tag4805.xml" ContentType="application/vnd.openxmlformats-officedocument.presentationml.tags+xml"/>
  <Override PartName="/ppt/tags/tag4806.xml" ContentType="application/vnd.openxmlformats-officedocument.presentationml.tags+xml"/>
  <Override PartName="/ppt/tags/tag4807.xml" ContentType="application/vnd.openxmlformats-officedocument.presentationml.tags+xml"/>
  <Override PartName="/ppt/tags/tag4808.xml" ContentType="application/vnd.openxmlformats-officedocument.presentationml.tags+xml"/>
  <Override PartName="/ppt/tags/tag4809.xml" ContentType="application/vnd.openxmlformats-officedocument.presentationml.tags+xml"/>
  <Override PartName="/ppt/tags/tag4810.xml" ContentType="application/vnd.openxmlformats-officedocument.presentationml.tags+xml"/>
  <Override PartName="/ppt/tags/tag4811.xml" ContentType="application/vnd.openxmlformats-officedocument.presentationml.tags+xml"/>
  <Override PartName="/ppt/tags/tag4812.xml" ContentType="application/vnd.openxmlformats-officedocument.presentationml.tags+xml"/>
  <Override PartName="/ppt/tags/tag4813.xml" ContentType="application/vnd.openxmlformats-officedocument.presentationml.tags+xml"/>
  <Override PartName="/ppt/tags/tag4814.xml" ContentType="application/vnd.openxmlformats-officedocument.presentationml.tags+xml"/>
  <Override PartName="/ppt/tags/tag4815.xml" ContentType="application/vnd.openxmlformats-officedocument.presentationml.tags+xml"/>
  <Override PartName="/ppt/tags/tag4816.xml" ContentType="application/vnd.openxmlformats-officedocument.presentationml.tags+xml"/>
  <Override PartName="/ppt/tags/tag4817.xml" ContentType="application/vnd.openxmlformats-officedocument.presentationml.tags+xml"/>
  <Override PartName="/ppt/tags/tag4818.xml" ContentType="application/vnd.openxmlformats-officedocument.presentationml.tags+xml"/>
  <Override PartName="/ppt/tags/tag4819.xml" ContentType="application/vnd.openxmlformats-officedocument.presentationml.tags+xml"/>
  <Override PartName="/ppt/tags/tag4820.xml" ContentType="application/vnd.openxmlformats-officedocument.presentationml.tags+xml"/>
  <Override PartName="/ppt/tags/tag4821.xml" ContentType="application/vnd.openxmlformats-officedocument.presentationml.tags+xml"/>
  <Override PartName="/ppt/tags/tag4822.xml" ContentType="application/vnd.openxmlformats-officedocument.presentationml.tags+xml"/>
  <Override PartName="/ppt/tags/tag4823.xml" ContentType="application/vnd.openxmlformats-officedocument.presentationml.tags+xml"/>
  <Override PartName="/ppt/tags/tag4824.xml" ContentType="application/vnd.openxmlformats-officedocument.presentationml.tags+xml"/>
  <Override PartName="/ppt/tags/tag4825.xml" ContentType="application/vnd.openxmlformats-officedocument.presentationml.tags+xml"/>
  <Override PartName="/ppt/tags/tag4826.xml" ContentType="application/vnd.openxmlformats-officedocument.presentationml.tags+xml"/>
  <Override PartName="/ppt/tags/tag4827.xml" ContentType="application/vnd.openxmlformats-officedocument.presentationml.tags+xml"/>
  <Override PartName="/ppt/tags/tag4828.xml" ContentType="application/vnd.openxmlformats-officedocument.presentationml.tags+xml"/>
  <Override PartName="/ppt/tags/tag4829.xml" ContentType="application/vnd.openxmlformats-officedocument.presentationml.tags+xml"/>
  <Override PartName="/ppt/tags/tag4830.xml" ContentType="application/vnd.openxmlformats-officedocument.presentationml.tags+xml"/>
  <Override PartName="/ppt/tags/tag4831.xml" ContentType="application/vnd.openxmlformats-officedocument.presentationml.tags+xml"/>
  <Override PartName="/ppt/tags/tag4832.xml" ContentType="application/vnd.openxmlformats-officedocument.presentationml.tags+xml"/>
  <Override PartName="/ppt/tags/tag4833.xml" ContentType="application/vnd.openxmlformats-officedocument.presentationml.tags+xml"/>
  <Override PartName="/ppt/tags/tag4834.xml" ContentType="application/vnd.openxmlformats-officedocument.presentationml.tags+xml"/>
  <Override PartName="/ppt/tags/tag4835.xml" ContentType="application/vnd.openxmlformats-officedocument.presentationml.tags+xml"/>
  <Override PartName="/ppt/tags/tag4836.xml" ContentType="application/vnd.openxmlformats-officedocument.presentationml.tags+xml"/>
  <Override PartName="/ppt/tags/tag4837.xml" ContentType="application/vnd.openxmlformats-officedocument.presentationml.tags+xml"/>
  <Override PartName="/ppt/tags/tag4838.xml" ContentType="application/vnd.openxmlformats-officedocument.presentationml.tags+xml"/>
  <Override PartName="/ppt/tags/tag4839.xml" ContentType="application/vnd.openxmlformats-officedocument.presentationml.tags+xml"/>
  <Override PartName="/ppt/tags/tag4840.xml" ContentType="application/vnd.openxmlformats-officedocument.presentationml.tags+xml"/>
  <Override PartName="/ppt/tags/tag4841.xml" ContentType="application/vnd.openxmlformats-officedocument.presentationml.tags+xml"/>
  <Override PartName="/ppt/tags/tag4842.xml" ContentType="application/vnd.openxmlformats-officedocument.presentationml.tags+xml"/>
  <Override PartName="/ppt/tags/tag4843.xml" ContentType="application/vnd.openxmlformats-officedocument.presentationml.tags+xml"/>
  <Override PartName="/ppt/tags/tag4844.xml" ContentType="application/vnd.openxmlformats-officedocument.presentationml.tags+xml"/>
  <Override PartName="/ppt/tags/tag4845.xml" ContentType="application/vnd.openxmlformats-officedocument.presentationml.tags+xml"/>
  <Override PartName="/ppt/tags/tag4846.xml" ContentType="application/vnd.openxmlformats-officedocument.presentationml.tags+xml"/>
  <Override PartName="/ppt/tags/tag4847.xml" ContentType="application/vnd.openxmlformats-officedocument.presentationml.tags+xml"/>
  <Override PartName="/ppt/tags/tag4848.xml" ContentType="application/vnd.openxmlformats-officedocument.presentationml.tags+xml"/>
  <Override PartName="/ppt/tags/tag4849.xml" ContentType="application/vnd.openxmlformats-officedocument.presentationml.tags+xml"/>
  <Override PartName="/ppt/tags/tag4850.xml" ContentType="application/vnd.openxmlformats-officedocument.presentationml.tags+xml"/>
  <Override PartName="/ppt/tags/tag4851.xml" ContentType="application/vnd.openxmlformats-officedocument.presentationml.tags+xml"/>
  <Override PartName="/ppt/tags/tag4852.xml" ContentType="application/vnd.openxmlformats-officedocument.presentationml.tags+xml"/>
  <Override PartName="/ppt/tags/tag4853.xml" ContentType="application/vnd.openxmlformats-officedocument.presentationml.tags+xml"/>
  <Override PartName="/ppt/tags/tag4854.xml" ContentType="application/vnd.openxmlformats-officedocument.presentationml.tags+xml"/>
  <Override PartName="/ppt/tags/tag4855.xml" ContentType="application/vnd.openxmlformats-officedocument.presentationml.tags+xml"/>
  <Override PartName="/ppt/tags/tag4856.xml" ContentType="application/vnd.openxmlformats-officedocument.presentationml.tags+xml"/>
  <Override PartName="/ppt/tags/tag4857.xml" ContentType="application/vnd.openxmlformats-officedocument.presentationml.tags+xml"/>
  <Override PartName="/ppt/tags/tag4858.xml" ContentType="application/vnd.openxmlformats-officedocument.presentationml.tags+xml"/>
  <Override PartName="/ppt/tags/tag4859.xml" ContentType="application/vnd.openxmlformats-officedocument.presentationml.tags+xml"/>
  <Override PartName="/ppt/tags/tag4860.xml" ContentType="application/vnd.openxmlformats-officedocument.presentationml.tags+xml"/>
  <Override PartName="/ppt/tags/tag4861.xml" ContentType="application/vnd.openxmlformats-officedocument.presentationml.tags+xml"/>
  <Override PartName="/ppt/tags/tag4862.xml" ContentType="application/vnd.openxmlformats-officedocument.presentationml.tags+xml"/>
  <Override PartName="/ppt/tags/tag4863.xml" ContentType="application/vnd.openxmlformats-officedocument.presentationml.tags+xml"/>
  <Override PartName="/ppt/tags/tag4864.xml" ContentType="application/vnd.openxmlformats-officedocument.presentationml.tags+xml"/>
  <Override PartName="/ppt/tags/tag4865.xml" ContentType="application/vnd.openxmlformats-officedocument.presentationml.tags+xml"/>
  <Override PartName="/ppt/tags/tag4866.xml" ContentType="application/vnd.openxmlformats-officedocument.presentationml.tags+xml"/>
  <Override PartName="/ppt/tags/tag4867.xml" ContentType="application/vnd.openxmlformats-officedocument.presentationml.tags+xml"/>
  <Override PartName="/ppt/tags/tag4868.xml" ContentType="application/vnd.openxmlformats-officedocument.presentationml.tags+xml"/>
  <Override PartName="/ppt/tags/tag4869.xml" ContentType="application/vnd.openxmlformats-officedocument.presentationml.tags+xml"/>
  <Override PartName="/ppt/tags/tag4870.xml" ContentType="application/vnd.openxmlformats-officedocument.presentationml.tags+xml"/>
  <Override PartName="/ppt/tags/tag4871.xml" ContentType="application/vnd.openxmlformats-officedocument.presentationml.tags+xml"/>
  <Override PartName="/ppt/tags/tag4872.xml" ContentType="application/vnd.openxmlformats-officedocument.presentationml.tags+xml"/>
  <Override PartName="/ppt/tags/tag4873.xml" ContentType="application/vnd.openxmlformats-officedocument.presentationml.tags+xml"/>
  <Override PartName="/ppt/tags/tag4874.xml" ContentType="application/vnd.openxmlformats-officedocument.presentationml.tags+xml"/>
  <Override PartName="/ppt/tags/tag4875.xml" ContentType="application/vnd.openxmlformats-officedocument.presentationml.tags+xml"/>
  <Override PartName="/ppt/tags/tag4876.xml" ContentType="application/vnd.openxmlformats-officedocument.presentationml.tags+xml"/>
  <Override PartName="/ppt/tags/tag4877.xml" ContentType="application/vnd.openxmlformats-officedocument.presentationml.tags+xml"/>
  <Override PartName="/ppt/tags/tag4878.xml" ContentType="application/vnd.openxmlformats-officedocument.presentationml.tags+xml"/>
  <Override PartName="/ppt/tags/tag4879.xml" ContentType="application/vnd.openxmlformats-officedocument.presentationml.tags+xml"/>
  <Override PartName="/ppt/tags/tag4880.xml" ContentType="application/vnd.openxmlformats-officedocument.presentationml.tags+xml"/>
  <Override PartName="/ppt/tags/tag4881.xml" ContentType="application/vnd.openxmlformats-officedocument.presentationml.tags+xml"/>
  <Override PartName="/ppt/tags/tag4882.xml" ContentType="application/vnd.openxmlformats-officedocument.presentationml.tags+xml"/>
  <Override PartName="/ppt/tags/tag4883.xml" ContentType="application/vnd.openxmlformats-officedocument.presentationml.tags+xml"/>
  <Override PartName="/ppt/tags/tag4884.xml" ContentType="application/vnd.openxmlformats-officedocument.presentationml.tags+xml"/>
  <Override PartName="/ppt/tags/tag4885.xml" ContentType="application/vnd.openxmlformats-officedocument.presentationml.tags+xml"/>
  <Override PartName="/ppt/tags/tag4886.xml" ContentType="application/vnd.openxmlformats-officedocument.presentationml.tags+xml"/>
  <Override PartName="/ppt/tags/tag4887.xml" ContentType="application/vnd.openxmlformats-officedocument.presentationml.tags+xml"/>
  <Override PartName="/ppt/tags/tag4888.xml" ContentType="application/vnd.openxmlformats-officedocument.presentationml.tags+xml"/>
  <Override PartName="/ppt/tags/tag4889.xml" ContentType="application/vnd.openxmlformats-officedocument.presentationml.tags+xml"/>
  <Override PartName="/ppt/tags/tag4890.xml" ContentType="application/vnd.openxmlformats-officedocument.presentationml.tags+xml"/>
  <Override PartName="/ppt/tags/tag4891.xml" ContentType="application/vnd.openxmlformats-officedocument.presentationml.tags+xml"/>
  <Override PartName="/ppt/tags/tag4892.xml" ContentType="application/vnd.openxmlformats-officedocument.presentationml.tags+xml"/>
  <Override PartName="/ppt/tags/tag4893.xml" ContentType="application/vnd.openxmlformats-officedocument.presentationml.tags+xml"/>
  <Override PartName="/ppt/tags/tag4894.xml" ContentType="application/vnd.openxmlformats-officedocument.presentationml.tags+xml"/>
  <Override PartName="/ppt/tags/tag4895.xml" ContentType="application/vnd.openxmlformats-officedocument.presentationml.tags+xml"/>
  <Override PartName="/ppt/tags/tag4896.xml" ContentType="application/vnd.openxmlformats-officedocument.presentationml.tags+xml"/>
  <Override PartName="/ppt/tags/tag4897.xml" ContentType="application/vnd.openxmlformats-officedocument.presentationml.tags+xml"/>
  <Override PartName="/ppt/tags/tag4898.xml" ContentType="application/vnd.openxmlformats-officedocument.presentationml.tags+xml"/>
  <Override PartName="/ppt/tags/tag4899.xml" ContentType="application/vnd.openxmlformats-officedocument.presentationml.tags+xml"/>
  <Override PartName="/ppt/tags/tag4900.xml" ContentType="application/vnd.openxmlformats-officedocument.presentationml.tags+xml"/>
  <Override PartName="/ppt/tags/tag4901.xml" ContentType="application/vnd.openxmlformats-officedocument.presentationml.tags+xml"/>
  <Override PartName="/ppt/tags/tag4902.xml" ContentType="application/vnd.openxmlformats-officedocument.presentationml.tags+xml"/>
  <Override PartName="/ppt/tags/tag4903.xml" ContentType="application/vnd.openxmlformats-officedocument.presentationml.tags+xml"/>
  <Override PartName="/ppt/tags/tag4904.xml" ContentType="application/vnd.openxmlformats-officedocument.presentationml.tags+xml"/>
  <Override PartName="/ppt/tags/tag4905.xml" ContentType="application/vnd.openxmlformats-officedocument.presentationml.tags+xml"/>
  <Override PartName="/ppt/tags/tag4906.xml" ContentType="application/vnd.openxmlformats-officedocument.presentationml.tags+xml"/>
  <Override PartName="/ppt/tags/tag4907.xml" ContentType="application/vnd.openxmlformats-officedocument.presentationml.tags+xml"/>
  <Override PartName="/ppt/tags/tag4908.xml" ContentType="application/vnd.openxmlformats-officedocument.presentationml.tags+xml"/>
  <Override PartName="/ppt/tags/tag4909.xml" ContentType="application/vnd.openxmlformats-officedocument.presentationml.tags+xml"/>
  <Override PartName="/ppt/tags/tag4910.xml" ContentType="application/vnd.openxmlformats-officedocument.presentationml.tags+xml"/>
  <Override PartName="/ppt/tags/tag4911.xml" ContentType="application/vnd.openxmlformats-officedocument.presentationml.tags+xml"/>
  <Override PartName="/ppt/tags/tag4912.xml" ContentType="application/vnd.openxmlformats-officedocument.presentationml.tags+xml"/>
  <Override PartName="/ppt/tags/tag4913.xml" ContentType="application/vnd.openxmlformats-officedocument.presentationml.tags+xml"/>
  <Override PartName="/ppt/tags/tag4914.xml" ContentType="application/vnd.openxmlformats-officedocument.presentationml.tags+xml"/>
  <Override PartName="/ppt/tags/tag4915.xml" ContentType="application/vnd.openxmlformats-officedocument.presentationml.tags+xml"/>
  <Override PartName="/ppt/tags/tag4916.xml" ContentType="application/vnd.openxmlformats-officedocument.presentationml.tags+xml"/>
  <Override PartName="/ppt/tags/tag4917.xml" ContentType="application/vnd.openxmlformats-officedocument.presentationml.tags+xml"/>
  <Override PartName="/ppt/tags/tag4918.xml" ContentType="application/vnd.openxmlformats-officedocument.presentationml.tags+xml"/>
  <Override PartName="/ppt/tags/tag4919.xml" ContentType="application/vnd.openxmlformats-officedocument.presentationml.tags+xml"/>
  <Override PartName="/ppt/tags/tag4920.xml" ContentType="application/vnd.openxmlformats-officedocument.presentationml.tags+xml"/>
  <Override PartName="/ppt/tags/tag4921.xml" ContentType="application/vnd.openxmlformats-officedocument.presentationml.tags+xml"/>
  <Override PartName="/ppt/tags/tag4922.xml" ContentType="application/vnd.openxmlformats-officedocument.presentationml.tags+xml"/>
  <Override PartName="/ppt/tags/tag4923.xml" ContentType="application/vnd.openxmlformats-officedocument.presentationml.tags+xml"/>
  <Override PartName="/ppt/tags/tag4924.xml" ContentType="application/vnd.openxmlformats-officedocument.presentationml.tags+xml"/>
  <Override PartName="/ppt/tags/tag4925.xml" ContentType="application/vnd.openxmlformats-officedocument.presentationml.tags+xml"/>
  <Override PartName="/ppt/tags/tag4926.xml" ContentType="application/vnd.openxmlformats-officedocument.presentationml.tags+xml"/>
  <Override PartName="/ppt/tags/tag4927.xml" ContentType="application/vnd.openxmlformats-officedocument.presentationml.tags+xml"/>
  <Override PartName="/ppt/tags/tag4928.xml" ContentType="application/vnd.openxmlformats-officedocument.presentationml.tags+xml"/>
  <Override PartName="/ppt/tags/tag4929.xml" ContentType="application/vnd.openxmlformats-officedocument.presentationml.tags+xml"/>
  <Override PartName="/ppt/tags/tag4930.xml" ContentType="application/vnd.openxmlformats-officedocument.presentationml.tags+xml"/>
  <Override PartName="/ppt/tags/tag4931.xml" ContentType="application/vnd.openxmlformats-officedocument.presentationml.tags+xml"/>
  <Override PartName="/ppt/tags/tag4932.xml" ContentType="application/vnd.openxmlformats-officedocument.presentationml.tags+xml"/>
  <Override PartName="/ppt/tags/tag4933.xml" ContentType="application/vnd.openxmlformats-officedocument.presentationml.tags+xml"/>
  <Override PartName="/ppt/tags/tag4934.xml" ContentType="application/vnd.openxmlformats-officedocument.presentationml.tags+xml"/>
  <Override PartName="/ppt/tags/tag4935.xml" ContentType="application/vnd.openxmlformats-officedocument.presentationml.tags+xml"/>
  <Override PartName="/ppt/tags/tag4936.xml" ContentType="application/vnd.openxmlformats-officedocument.presentationml.tags+xml"/>
  <Override PartName="/ppt/tags/tag4937.xml" ContentType="application/vnd.openxmlformats-officedocument.presentationml.tags+xml"/>
  <Override PartName="/ppt/tags/tag4938.xml" ContentType="application/vnd.openxmlformats-officedocument.presentationml.tags+xml"/>
  <Override PartName="/ppt/tags/tag4939.xml" ContentType="application/vnd.openxmlformats-officedocument.presentationml.tags+xml"/>
  <Override PartName="/ppt/tags/tag4940.xml" ContentType="application/vnd.openxmlformats-officedocument.presentationml.tags+xml"/>
  <Override PartName="/ppt/tags/tag4941.xml" ContentType="application/vnd.openxmlformats-officedocument.presentationml.tags+xml"/>
  <Override PartName="/ppt/tags/tag4942.xml" ContentType="application/vnd.openxmlformats-officedocument.presentationml.tags+xml"/>
  <Override PartName="/ppt/tags/tag4943.xml" ContentType="application/vnd.openxmlformats-officedocument.presentationml.tags+xml"/>
  <Override PartName="/ppt/tags/tag4944.xml" ContentType="application/vnd.openxmlformats-officedocument.presentationml.tags+xml"/>
  <Override PartName="/ppt/tags/tag4945.xml" ContentType="application/vnd.openxmlformats-officedocument.presentationml.tags+xml"/>
  <Override PartName="/ppt/tags/tag4946.xml" ContentType="application/vnd.openxmlformats-officedocument.presentationml.tags+xml"/>
  <Override PartName="/ppt/tags/tag4947.xml" ContentType="application/vnd.openxmlformats-officedocument.presentationml.tags+xml"/>
  <Override PartName="/ppt/tags/tag4948.xml" ContentType="application/vnd.openxmlformats-officedocument.presentationml.tags+xml"/>
  <Override PartName="/ppt/tags/tag4949.xml" ContentType="application/vnd.openxmlformats-officedocument.presentationml.tags+xml"/>
  <Override PartName="/ppt/tags/tag4950.xml" ContentType="application/vnd.openxmlformats-officedocument.presentationml.tags+xml"/>
  <Override PartName="/ppt/tags/tag4951.xml" ContentType="application/vnd.openxmlformats-officedocument.presentationml.tags+xml"/>
  <Override PartName="/ppt/tags/tag4952.xml" ContentType="application/vnd.openxmlformats-officedocument.presentationml.tags+xml"/>
  <Override PartName="/ppt/tags/tag4953.xml" ContentType="application/vnd.openxmlformats-officedocument.presentationml.tags+xml"/>
  <Override PartName="/ppt/tags/tag4954.xml" ContentType="application/vnd.openxmlformats-officedocument.presentationml.tags+xml"/>
  <Override PartName="/ppt/tags/tag4955.xml" ContentType="application/vnd.openxmlformats-officedocument.presentationml.tags+xml"/>
  <Override PartName="/ppt/tags/tag4956.xml" ContentType="application/vnd.openxmlformats-officedocument.presentationml.tags+xml"/>
  <Override PartName="/ppt/tags/tag4957.xml" ContentType="application/vnd.openxmlformats-officedocument.presentationml.tags+xml"/>
  <Override PartName="/ppt/tags/tag4958.xml" ContentType="application/vnd.openxmlformats-officedocument.presentationml.tags+xml"/>
  <Override PartName="/ppt/tags/tag4959.xml" ContentType="application/vnd.openxmlformats-officedocument.presentationml.tags+xml"/>
  <Override PartName="/ppt/tags/tag4960.xml" ContentType="application/vnd.openxmlformats-officedocument.presentationml.tags+xml"/>
  <Override PartName="/ppt/tags/tag4961.xml" ContentType="application/vnd.openxmlformats-officedocument.presentationml.tags+xml"/>
  <Override PartName="/ppt/tags/tag4962.xml" ContentType="application/vnd.openxmlformats-officedocument.presentationml.tags+xml"/>
  <Override PartName="/ppt/tags/tag4963.xml" ContentType="application/vnd.openxmlformats-officedocument.presentationml.tags+xml"/>
  <Override PartName="/ppt/tags/tag4964.xml" ContentType="application/vnd.openxmlformats-officedocument.presentationml.tags+xml"/>
  <Override PartName="/ppt/tags/tag4965.xml" ContentType="application/vnd.openxmlformats-officedocument.presentationml.tags+xml"/>
  <Override PartName="/ppt/tags/tag4966.xml" ContentType="application/vnd.openxmlformats-officedocument.presentationml.tags+xml"/>
  <Override PartName="/ppt/tags/tag4967.xml" ContentType="application/vnd.openxmlformats-officedocument.presentationml.tags+xml"/>
  <Override PartName="/ppt/tags/tag4968.xml" ContentType="application/vnd.openxmlformats-officedocument.presentationml.tags+xml"/>
  <Override PartName="/ppt/tags/tag4969.xml" ContentType="application/vnd.openxmlformats-officedocument.presentationml.tags+xml"/>
  <Override PartName="/ppt/tags/tag4970.xml" ContentType="application/vnd.openxmlformats-officedocument.presentationml.tags+xml"/>
  <Override PartName="/ppt/tags/tag4971.xml" ContentType="application/vnd.openxmlformats-officedocument.presentationml.tags+xml"/>
  <Override PartName="/ppt/tags/tag4972.xml" ContentType="application/vnd.openxmlformats-officedocument.presentationml.tags+xml"/>
  <Override PartName="/ppt/tags/tag4973.xml" ContentType="application/vnd.openxmlformats-officedocument.presentationml.tags+xml"/>
  <Override PartName="/ppt/tags/tag4974.xml" ContentType="application/vnd.openxmlformats-officedocument.presentationml.tags+xml"/>
  <Override PartName="/ppt/tags/tag4975.xml" ContentType="application/vnd.openxmlformats-officedocument.presentationml.tags+xml"/>
  <Override PartName="/ppt/tags/tag4976.xml" ContentType="application/vnd.openxmlformats-officedocument.presentationml.tags+xml"/>
  <Override PartName="/ppt/tags/tag4977.xml" ContentType="application/vnd.openxmlformats-officedocument.presentationml.tags+xml"/>
  <Override PartName="/ppt/tags/tag4978.xml" ContentType="application/vnd.openxmlformats-officedocument.presentationml.tags+xml"/>
  <Override PartName="/ppt/tags/tag4979.xml" ContentType="application/vnd.openxmlformats-officedocument.presentationml.tags+xml"/>
  <Override PartName="/ppt/tags/tag4980.xml" ContentType="application/vnd.openxmlformats-officedocument.presentationml.tags+xml"/>
  <Override PartName="/ppt/tags/tag4981.xml" ContentType="application/vnd.openxmlformats-officedocument.presentationml.tags+xml"/>
  <Override PartName="/ppt/tags/tag4982.xml" ContentType="application/vnd.openxmlformats-officedocument.presentationml.tags+xml"/>
  <Override PartName="/ppt/tags/tag4983.xml" ContentType="application/vnd.openxmlformats-officedocument.presentationml.tags+xml"/>
  <Override PartName="/ppt/tags/tag4984.xml" ContentType="application/vnd.openxmlformats-officedocument.presentationml.tags+xml"/>
  <Override PartName="/ppt/tags/tag4985.xml" ContentType="application/vnd.openxmlformats-officedocument.presentationml.tags+xml"/>
  <Override PartName="/ppt/tags/tag4986.xml" ContentType="application/vnd.openxmlformats-officedocument.presentationml.tags+xml"/>
  <Override PartName="/ppt/tags/tag4987.xml" ContentType="application/vnd.openxmlformats-officedocument.presentationml.tags+xml"/>
  <Override PartName="/ppt/tags/tag4988.xml" ContentType="application/vnd.openxmlformats-officedocument.presentationml.tags+xml"/>
  <Override PartName="/ppt/tags/tag4989.xml" ContentType="application/vnd.openxmlformats-officedocument.presentationml.tags+xml"/>
  <Override PartName="/ppt/tags/tag4990.xml" ContentType="application/vnd.openxmlformats-officedocument.presentationml.tags+xml"/>
  <Override PartName="/ppt/tags/tag4991.xml" ContentType="application/vnd.openxmlformats-officedocument.presentationml.tags+xml"/>
  <Override PartName="/ppt/tags/tag4992.xml" ContentType="application/vnd.openxmlformats-officedocument.presentationml.tags+xml"/>
  <Override PartName="/ppt/tags/tag4993.xml" ContentType="application/vnd.openxmlformats-officedocument.presentationml.tags+xml"/>
  <Override PartName="/ppt/tags/tag4994.xml" ContentType="application/vnd.openxmlformats-officedocument.presentationml.tags+xml"/>
  <Override PartName="/ppt/tags/tag4995.xml" ContentType="application/vnd.openxmlformats-officedocument.presentationml.tags+xml"/>
  <Override PartName="/ppt/tags/tag4996.xml" ContentType="application/vnd.openxmlformats-officedocument.presentationml.tags+xml"/>
  <Override PartName="/ppt/tags/tag4997.xml" ContentType="application/vnd.openxmlformats-officedocument.presentationml.tags+xml"/>
  <Override PartName="/ppt/tags/tag4998.xml" ContentType="application/vnd.openxmlformats-officedocument.presentationml.tags+xml"/>
  <Override PartName="/ppt/tags/tag4999.xml" ContentType="application/vnd.openxmlformats-officedocument.presentationml.tags+xml"/>
  <Override PartName="/ppt/tags/tag5000.xml" ContentType="application/vnd.openxmlformats-officedocument.presentationml.tags+xml"/>
  <Override PartName="/ppt/tags/tag5001.xml" ContentType="application/vnd.openxmlformats-officedocument.presentationml.tags+xml"/>
  <Override PartName="/ppt/tags/tag5002.xml" ContentType="application/vnd.openxmlformats-officedocument.presentationml.tags+xml"/>
  <Override PartName="/ppt/tags/tag5003.xml" ContentType="application/vnd.openxmlformats-officedocument.presentationml.tags+xml"/>
  <Override PartName="/ppt/tags/tag5004.xml" ContentType="application/vnd.openxmlformats-officedocument.presentationml.tags+xml"/>
  <Override PartName="/ppt/tags/tag5005.xml" ContentType="application/vnd.openxmlformats-officedocument.presentationml.tags+xml"/>
  <Override PartName="/ppt/tags/tag5006.xml" ContentType="application/vnd.openxmlformats-officedocument.presentationml.tags+xml"/>
  <Override PartName="/ppt/tags/tag5007.xml" ContentType="application/vnd.openxmlformats-officedocument.presentationml.tags+xml"/>
  <Override PartName="/ppt/tags/tag5008.xml" ContentType="application/vnd.openxmlformats-officedocument.presentationml.tags+xml"/>
  <Override PartName="/ppt/tags/tag5009.xml" ContentType="application/vnd.openxmlformats-officedocument.presentationml.tags+xml"/>
  <Override PartName="/ppt/tags/tag5010.xml" ContentType="application/vnd.openxmlformats-officedocument.presentationml.tags+xml"/>
  <Override PartName="/ppt/tags/tag5011.xml" ContentType="application/vnd.openxmlformats-officedocument.presentationml.tags+xml"/>
  <Override PartName="/ppt/tags/tag5012.xml" ContentType="application/vnd.openxmlformats-officedocument.presentationml.tags+xml"/>
  <Override PartName="/ppt/tags/tag5013.xml" ContentType="application/vnd.openxmlformats-officedocument.presentationml.tags+xml"/>
  <Override PartName="/ppt/tags/tag5014.xml" ContentType="application/vnd.openxmlformats-officedocument.presentationml.tags+xml"/>
  <Override PartName="/ppt/tags/tag5015.xml" ContentType="application/vnd.openxmlformats-officedocument.presentationml.tags+xml"/>
  <Override PartName="/ppt/tags/tag5016.xml" ContentType="application/vnd.openxmlformats-officedocument.presentationml.tags+xml"/>
  <Override PartName="/ppt/tags/tag5017.xml" ContentType="application/vnd.openxmlformats-officedocument.presentationml.tags+xml"/>
  <Override PartName="/ppt/tags/tag5018.xml" ContentType="application/vnd.openxmlformats-officedocument.presentationml.tags+xml"/>
  <Override PartName="/ppt/tags/tag5019.xml" ContentType="application/vnd.openxmlformats-officedocument.presentationml.tags+xml"/>
  <Override PartName="/ppt/tags/tag5020.xml" ContentType="application/vnd.openxmlformats-officedocument.presentationml.tags+xml"/>
  <Override PartName="/ppt/tags/tag5021.xml" ContentType="application/vnd.openxmlformats-officedocument.presentationml.tags+xml"/>
  <Override PartName="/ppt/tags/tag5022.xml" ContentType="application/vnd.openxmlformats-officedocument.presentationml.tags+xml"/>
  <Override PartName="/ppt/tags/tag5023.xml" ContentType="application/vnd.openxmlformats-officedocument.presentationml.tags+xml"/>
  <Override PartName="/ppt/tags/tag5024.xml" ContentType="application/vnd.openxmlformats-officedocument.presentationml.tags+xml"/>
  <Override PartName="/ppt/tags/tag5025.xml" ContentType="application/vnd.openxmlformats-officedocument.presentationml.tags+xml"/>
  <Override PartName="/ppt/tags/tag5026.xml" ContentType="application/vnd.openxmlformats-officedocument.presentationml.tags+xml"/>
  <Override PartName="/ppt/tags/tag5027.xml" ContentType="application/vnd.openxmlformats-officedocument.presentationml.tags+xml"/>
  <Override PartName="/ppt/tags/tag5028.xml" ContentType="application/vnd.openxmlformats-officedocument.presentationml.tags+xml"/>
  <Override PartName="/ppt/tags/tag5029.xml" ContentType="application/vnd.openxmlformats-officedocument.presentationml.tags+xml"/>
  <Override PartName="/ppt/tags/tag5030.xml" ContentType="application/vnd.openxmlformats-officedocument.presentationml.tags+xml"/>
  <Override PartName="/ppt/tags/tag5031.xml" ContentType="application/vnd.openxmlformats-officedocument.presentationml.tags+xml"/>
  <Override PartName="/ppt/tags/tag5032.xml" ContentType="application/vnd.openxmlformats-officedocument.presentationml.tags+xml"/>
  <Override PartName="/ppt/tags/tag5033.xml" ContentType="application/vnd.openxmlformats-officedocument.presentationml.tags+xml"/>
  <Override PartName="/ppt/tags/tag5034.xml" ContentType="application/vnd.openxmlformats-officedocument.presentationml.tags+xml"/>
  <Override PartName="/ppt/tags/tag5035.xml" ContentType="application/vnd.openxmlformats-officedocument.presentationml.tags+xml"/>
  <Override PartName="/ppt/tags/tag5036.xml" ContentType="application/vnd.openxmlformats-officedocument.presentationml.tags+xml"/>
  <Override PartName="/ppt/tags/tag5037.xml" ContentType="application/vnd.openxmlformats-officedocument.presentationml.tags+xml"/>
  <Override PartName="/ppt/tags/tag5038.xml" ContentType="application/vnd.openxmlformats-officedocument.presentationml.tags+xml"/>
  <Override PartName="/ppt/tags/tag5039.xml" ContentType="application/vnd.openxmlformats-officedocument.presentationml.tags+xml"/>
  <Override PartName="/ppt/tags/tag5040.xml" ContentType="application/vnd.openxmlformats-officedocument.presentationml.tags+xml"/>
  <Override PartName="/ppt/tags/tag5041.xml" ContentType="application/vnd.openxmlformats-officedocument.presentationml.tags+xml"/>
  <Override PartName="/ppt/tags/tag5042.xml" ContentType="application/vnd.openxmlformats-officedocument.presentationml.tags+xml"/>
  <Override PartName="/ppt/tags/tag5043.xml" ContentType="application/vnd.openxmlformats-officedocument.presentationml.tags+xml"/>
  <Override PartName="/ppt/tags/tag5044.xml" ContentType="application/vnd.openxmlformats-officedocument.presentationml.tags+xml"/>
  <Override PartName="/ppt/tags/tag5045.xml" ContentType="application/vnd.openxmlformats-officedocument.presentationml.tags+xml"/>
  <Override PartName="/ppt/tags/tag5046.xml" ContentType="application/vnd.openxmlformats-officedocument.presentationml.tags+xml"/>
  <Override PartName="/ppt/tags/tag5047.xml" ContentType="application/vnd.openxmlformats-officedocument.presentationml.tags+xml"/>
  <Override PartName="/ppt/tags/tag5048.xml" ContentType="application/vnd.openxmlformats-officedocument.presentationml.tags+xml"/>
  <Override PartName="/ppt/tags/tag5049.xml" ContentType="application/vnd.openxmlformats-officedocument.presentationml.tags+xml"/>
  <Override PartName="/ppt/tags/tag5050.xml" ContentType="application/vnd.openxmlformats-officedocument.presentationml.tags+xml"/>
  <Override PartName="/ppt/tags/tag5051.xml" ContentType="application/vnd.openxmlformats-officedocument.presentationml.tags+xml"/>
  <Override PartName="/ppt/tags/tag5052.xml" ContentType="application/vnd.openxmlformats-officedocument.presentationml.tags+xml"/>
  <Override PartName="/ppt/tags/tag5053.xml" ContentType="application/vnd.openxmlformats-officedocument.presentationml.tags+xml"/>
  <Override PartName="/ppt/tags/tag5054.xml" ContentType="application/vnd.openxmlformats-officedocument.presentationml.tags+xml"/>
  <Override PartName="/ppt/tags/tag5055.xml" ContentType="application/vnd.openxmlformats-officedocument.presentationml.tags+xml"/>
  <Override PartName="/ppt/tags/tag5056.xml" ContentType="application/vnd.openxmlformats-officedocument.presentationml.tags+xml"/>
  <Override PartName="/ppt/tags/tag5057.xml" ContentType="application/vnd.openxmlformats-officedocument.presentationml.tags+xml"/>
  <Override PartName="/ppt/tags/tag5058.xml" ContentType="application/vnd.openxmlformats-officedocument.presentationml.tags+xml"/>
  <Override PartName="/ppt/tags/tag5059.xml" ContentType="application/vnd.openxmlformats-officedocument.presentationml.tags+xml"/>
  <Override PartName="/ppt/tags/tag5060.xml" ContentType="application/vnd.openxmlformats-officedocument.presentationml.tags+xml"/>
  <Override PartName="/ppt/tags/tag5061.xml" ContentType="application/vnd.openxmlformats-officedocument.presentationml.tags+xml"/>
  <Override PartName="/ppt/tags/tag5062.xml" ContentType="application/vnd.openxmlformats-officedocument.presentationml.tags+xml"/>
  <Override PartName="/ppt/tags/tag5063.xml" ContentType="application/vnd.openxmlformats-officedocument.presentationml.tags+xml"/>
  <Override PartName="/ppt/tags/tag5064.xml" ContentType="application/vnd.openxmlformats-officedocument.presentationml.tags+xml"/>
  <Override PartName="/ppt/tags/tag5065.xml" ContentType="application/vnd.openxmlformats-officedocument.presentationml.tags+xml"/>
  <Override PartName="/ppt/tags/tag5066.xml" ContentType="application/vnd.openxmlformats-officedocument.presentationml.tags+xml"/>
  <Override PartName="/ppt/tags/tag5067.xml" ContentType="application/vnd.openxmlformats-officedocument.presentationml.tags+xml"/>
  <Override PartName="/ppt/tags/tag5068.xml" ContentType="application/vnd.openxmlformats-officedocument.presentationml.tags+xml"/>
  <Override PartName="/ppt/tags/tag5069.xml" ContentType="application/vnd.openxmlformats-officedocument.presentationml.tags+xml"/>
  <Override PartName="/ppt/tags/tag5070.xml" ContentType="application/vnd.openxmlformats-officedocument.presentationml.tags+xml"/>
  <Override PartName="/ppt/tags/tag5071.xml" ContentType="application/vnd.openxmlformats-officedocument.presentationml.tags+xml"/>
  <Override PartName="/ppt/tags/tag5072.xml" ContentType="application/vnd.openxmlformats-officedocument.presentationml.tags+xml"/>
  <Override PartName="/ppt/tags/tag5073.xml" ContentType="application/vnd.openxmlformats-officedocument.presentationml.tags+xml"/>
  <Override PartName="/ppt/tags/tag5074.xml" ContentType="application/vnd.openxmlformats-officedocument.presentationml.tags+xml"/>
  <Override PartName="/ppt/tags/tag5075.xml" ContentType="application/vnd.openxmlformats-officedocument.presentationml.tags+xml"/>
  <Override PartName="/ppt/tags/tag5076.xml" ContentType="application/vnd.openxmlformats-officedocument.presentationml.tags+xml"/>
  <Override PartName="/ppt/tags/tag5077.xml" ContentType="application/vnd.openxmlformats-officedocument.presentationml.tags+xml"/>
  <Override PartName="/ppt/tags/tag5078.xml" ContentType="application/vnd.openxmlformats-officedocument.presentationml.tags+xml"/>
  <Override PartName="/ppt/tags/tag5079.xml" ContentType="application/vnd.openxmlformats-officedocument.presentationml.tags+xml"/>
  <Override PartName="/ppt/tags/tag5080.xml" ContentType="application/vnd.openxmlformats-officedocument.presentationml.tags+xml"/>
  <Override PartName="/ppt/tags/tag5081.xml" ContentType="application/vnd.openxmlformats-officedocument.presentationml.tags+xml"/>
  <Override PartName="/ppt/tags/tag5082.xml" ContentType="application/vnd.openxmlformats-officedocument.presentationml.tags+xml"/>
  <Override PartName="/ppt/tags/tag5083.xml" ContentType="application/vnd.openxmlformats-officedocument.presentationml.tags+xml"/>
  <Override PartName="/ppt/tags/tag5084.xml" ContentType="application/vnd.openxmlformats-officedocument.presentationml.tags+xml"/>
  <Override PartName="/ppt/tags/tag5085.xml" ContentType="application/vnd.openxmlformats-officedocument.presentationml.tags+xml"/>
  <Override PartName="/ppt/tags/tag5086.xml" ContentType="application/vnd.openxmlformats-officedocument.presentationml.tags+xml"/>
  <Override PartName="/ppt/tags/tag5087.xml" ContentType="application/vnd.openxmlformats-officedocument.presentationml.tags+xml"/>
  <Override PartName="/ppt/tags/tag5088.xml" ContentType="application/vnd.openxmlformats-officedocument.presentationml.tags+xml"/>
  <Override PartName="/ppt/tags/tag5089.xml" ContentType="application/vnd.openxmlformats-officedocument.presentationml.tags+xml"/>
  <Override PartName="/ppt/tags/tag5090.xml" ContentType="application/vnd.openxmlformats-officedocument.presentationml.tags+xml"/>
  <Override PartName="/ppt/tags/tag5091.xml" ContentType="application/vnd.openxmlformats-officedocument.presentationml.tags+xml"/>
  <Override PartName="/ppt/tags/tag5092.xml" ContentType="application/vnd.openxmlformats-officedocument.presentationml.tags+xml"/>
  <Override PartName="/ppt/tags/tag5093.xml" ContentType="application/vnd.openxmlformats-officedocument.presentationml.tags+xml"/>
  <Override PartName="/ppt/tags/tag5094.xml" ContentType="application/vnd.openxmlformats-officedocument.presentationml.tags+xml"/>
  <Override PartName="/ppt/tags/tag5095.xml" ContentType="application/vnd.openxmlformats-officedocument.presentationml.tags+xml"/>
  <Override PartName="/ppt/tags/tag5096.xml" ContentType="application/vnd.openxmlformats-officedocument.presentationml.tags+xml"/>
  <Override PartName="/ppt/tags/tag5097.xml" ContentType="application/vnd.openxmlformats-officedocument.presentationml.tags+xml"/>
  <Override PartName="/ppt/tags/tag5098.xml" ContentType="application/vnd.openxmlformats-officedocument.presentationml.tags+xml"/>
  <Override PartName="/ppt/tags/tag5099.xml" ContentType="application/vnd.openxmlformats-officedocument.presentationml.tags+xml"/>
  <Override PartName="/ppt/tags/tag5100.xml" ContentType="application/vnd.openxmlformats-officedocument.presentationml.tags+xml"/>
  <Override PartName="/ppt/tags/tag5101.xml" ContentType="application/vnd.openxmlformats-officedocument.presentationml.tags+xml"/>
  <Override PartName="/ppt/tags/tag5102.xml" ContentType="application/vnd.openxmlformats-officedocument.presentationml.tags+xml"/>
  <Override PartName="/ppt/tags/tag5103.xml" ContentType="application/vnd.openxmlformats-officedocument.presentationml.tags+xml"/>
  <Override PartName="/ppt/tags/tag5104.xml" ContentType="application/vnd.openxmlformats-officedocument.presentationml.tags+xml"/>
  <Override PartName="/ppt/tags/tag5105.xml" ContentType="application/vnd.openxmlformats-officedocument.presentationml.tags+xml"/>
  <Override PartName="/ppt/tags/tag5106.xml" ContentType="application/vnd.openxmlformats-officedocument.presentationml.tags+xml"/>
  <Override PartName="/ppt/tags/tag5107.xml" ContentType="application/vnd.openxmlformats-officedocument.presentationml.tags+xml"/>
  <Override PartName="/ppt/tags/tag5108.xml" ContentType="application/vnd.openxmlformats-officedocument.presentationml.tags+xml"/>
  <Override PartName="/ppt/tags/tag5109.xml" ContentType="application/vnd.openxmlformats-officedocument.presentationml.tags+xml"/>
  <Override PartName="/ppt/tags/tag5110.xml" ContentType="application/vnd.openxmlformats-officedocument.presentationml.tags+xml"/>
  <Override PartName="/ppt/tags/tag5111.xml" ContentType="application/vnd.openxmlformats-officedocument.presentationml.tags+xml"/>
  <Override PartName="/ppt/tags/tag5112.xml" ContentType="application/vnd.openxmlformats-officedocument.presentationml.tags+xml"/>
  <Override PartName="/ppt/tags/tag5113.xml" ContentType="application/vnd.openxmlformats-officedocument.presentationml.tags+xml"/>
  <Override PartName="/ppt/tags/tag5114.xml" ContentType="application/vnd.openxmlformats-officedocument.presentationml.tags+xml"/>
  <Override PartName="/ppt/tags/tag5115.xml" ContentType="application/vnd.openxmlformats-officedocument.presentationml.tags+xml"/>
  <Override PartName="/ppt/tags/tag5116.xml" ContentType="application/vnd.openxmlformats-officedocument.presentationml.tags+xml"/>
  <Override PartName="/ppt/tags/tag5117.xml" ContentType="application/vnd.openxmlformats-officedocument.presentationml.tags+xml"/>
  <Override PartName="/ppt/tags/tag5118.xml" ContentType="application/vnd.openxmlformats-officedocument.presentationml.tags+xml"/>
  <Override PartName="/ppt/tags/tag5119.xml" ContentType="application/vnd.openxmlformats-officedocument.presentationml.tags+xml"/>
  <Override PartName="/ppt/tags/tag5120.xml" ContentType="application/vnd.openxmlformats-officedocument.presentationml.tags+xml"/>
  <Override PartName="/ppt/tags/tag5121.xml" ContentType="application/vnd.openxmlformats-officedocument.presentationml.tags+xml"/>
  <Override PartName="/ppt/tags/tag5122.xml" ContentType="application/vnd.openxmlformats-officedocument.presentationml.tags+xml"/>
  <Override PartName="/ppt/tags/tag5123.xml" ContentType="application/vnd.openxmlformats-officedocument.presentationml.tags+xml"/>
  <Override PartName="/ppt/tags/tag5124.xml" ContentType="application/vnd.openxmlformats-officedocument.presentationml.tags+xml"/>
  <Override PartName="/ppt/tags/tag5125.xml" ContentType="application/vnd.openxmlformats-officedocument.presentationml.tags+xml"/>
  <Override PartName="/ppt/tags/tag5126.xml" ContentType="application/vnd.openxmlformats-officedocument.presentationml.tags+xml"/>
  <Override PartName="/ppt/tags/tag5127.xml" ContentType="application/vnd.openxmlformats-officedocument.presentationml.tags+xml"/>
  <Override PartName="/ppt/tags/tag5128.xml" ContentType="application/vnd.openxmlformats-officedocument.presentationml.tags+xml"/>
  <Override PartName="/ppt/tags/tag5129.xml" ContentType="application/vnd.openxmlformats-officedocument.presentationml.tags+xml"/>
  <Override PartName="/ppt/tags/tag5130.xml" ContentType="application/vnd.openxmlformats-officedocument.presentationml.tags+xml"/>
  <Override PartName="/ppt/tags/tag5131.xml" ContentType="application/vnd.openxmlformats-officedocument.presentationml.tags+xml"/>
  <Override PartName="/ppt/tags/tag5132.xml" ContentType="application/vnd.openxmlformats-officedocument.presentationml.tags+xml"/>
  <Override PartName="/ppt/tags/tag5133.xml" ContentType="application/vnd.openxmlformats-officedocument.presentationml.tags+xml"/>
  <Override PartName="/ppt/tags/tag5134.xml" ContentType="application/vnd.openxmlformats-officedocument.presentationml.tags+xml"/>
  <Override PartName="/ppt/tags/tag5135.xml" ContentType="application/vnd.openxmlformats-officedocument.presentationml.tags+xml"/>
  <Override PartName="/ppt/tags/tag5136.xml" ContentType="application/vnd.openxmlformats-officedocument.presentationml.tags+xml"/>
  <Override PartName="/ppt/tags/tag5137.xml" ContentType="application/vnd.openxmlformats-officedocument.presentationml.tags+xml"/>
  <Override PartName="/ppt/tags/tag5138.xml" ContentType="application/vnd.openxmlformats-officedocument.presentationml.tags+xml"/>
  <Override PartName="/ppt/tags/tag5139.xml" ContentType="application/vnd.openxmlformats-officedocument.presentationml.tags+xml"/>
  <Override PartName="/ppt/tags/tag5140.xml" ContentType="application/vnd.openxmlformats-officedocument.presentationml.tags+xml"/>
  <Override PartName="/ppt/tags/tag5141.xml" ContentType="application/vnd.openxmlformats-officedocument.presentationml.tags+xml"/>
  <Override PartName="/ppt/tags/tag5142.xml" ContentType="application/vnd.openxmlformats-officedocument.presentationml.tags+xml"/>
  <Override PartName="/ppt/tags/tag5143.xml" ContentType="application/vnd.openxmlformats-officedocument.presentationml.tags+xml"/>
  <Override PartName="/ppt/tags/tag5144.xml" ContentType="application/vnd.openxmlformats-officedocument.presentationml.tags+xml"/>
  <Override PartName="/ppt/tags/tag5145.xml" ContentType="application/vnd.openxmlformats-officedocument.presentationml.tags+xml"/>
  <Override PartName="/ppt/tags/tag5146.xml" ContentType="application/vnd.openxmlformats-officedocument.presentationml.tags+xml"/>
  <Override PartName="/ppt/tags/tag5147.xml" ContentType="application/vnd.openxmlformats-officedocument.presentationml.tags+xml"/>
  <Override PartName="/ppt/tags/tag5148.xml" ContentType="application/vnd.openxmlformats-officedocument.presentationml.tags+xml"/>
  <Override PartName="/ppt/tags/tag5149.xml" ContentType="application/vnd.openxmlformats-officedocument.presentationml.tags+xml"/>
  <Override PartName="/ppt/tags/tag5150.xml" ContentType="application/vnd.openxmlformats-officedocument.presentationml.tags+xml"/>
  <Override PartName="/ppt/tags/tag5151.xml" ContentType="application/vnd.openxmlformats-officedocument.presentationml.tags+xml"/>
  <Override PartName="/ppt/tags/tag5152.xml" ContentType="application/vnd.openxmlformats-officedocument.presentationml.tags+xml"/>
  <Override PartName="/ppt/tags/tag5153.xml" ContentType="application/vnd.openxmlformats-officedocument.presentationml.tags+xml"/>
  <Override PartName="/ppt/tags/tag5154.xml" ContentType="application/vnd.openxmlformats-officedocument.presentationml.tags+xml"/>
  <Override PartName="/ppt/tags/tag5155.xml" ContentType="application/vnd.openxmlformats-officedocument.presentationml.tags+xml"/>
  <Override PartName="/ppt/tags/tag5156.xml" ContentType="application/vnd.openxmlformats-officedocument.presentationml.tags+xml"/>
  <Override PartName="/ppt/tags/tag5157.xml" ContentType="application/vnd.openxmlformats-officedocument.presentationml.tags+xml"/>
  <Override PartName="/ppt/tags/tag5158.xml" ContentType="application/vnd.openxmlformats-officedocument.presentationml.tags+xml"/>
  <Override PartName="/ppt/tags/tag5159.xml" ContentType="application/vnd.openxmlformats-officedocument.presentationml.tags+xml"/>
  <Override PartName="/ppt/tags/tag5160.xml" ContentType="application/vnd.openxmlformats-officedocument.presentationml.tags+xml"/>
  <Override PartName="/ppt/tags/tag5161.xml" ContentType="application/vnd.openxmlformats-officedocument.presentationml.tags+xml"/>
  <Override PartName="/ppt/tags/tag5162.xml" ContentType="application/vnd.openxmlformats-officedocument.presentationml.tags+xml"/>
  <Override PartName="/ppt/tags/tag5163.xml" ContentType="application/vnd.openxmlformats-officedocument.presentationml.tags+xml"/>
  <Override PartName="/ppt/tags/tag5164.xml" ContentType="application/vnd.openxmlformats-officedocument.presentationml.tags+xml"/>
  <Override PartName="/ppt/tags/tag5165.xml" ContentType="application/vnd.openxmlformats-officedocument.presentationml.tags+xml"/>
  <Override PartName="/ppt/tags/tag5166.xml" ContentType="application/vnd.openxmlformats-officedocument.presentationml.tags+xml"/>
  <Override PartName="/ppt/tags/tag5167.xml" ContentType="application/vnd.openxmlformats-officedocument.presentationml.tags+xml"/>
  <Override PartName="/ppt/tags/tag5168.xml" ContentType="application/vnd.openxmlformats-officedocument.presentationml.tags+xml"/>
  <Override PartName="/ppt/tags/tag5169.xml" ContentType="application/vnd.openxmlformats-officedocument.presentationml.tags+xml"/>
  <Override PartName="/ppt/tags/tag5170.xml" ContentType="application/vnd.openxmlformats-officedocument.presentationml.tags+xml"/>
  <Override PartName="/ppt/tags/tag5171.xml" ContentType="application/vnd.openxmlformats-officedocument.presentationml.tags+xml"/>
  <Override PartName="/ppt/tags/tag5172.xml" ContentType="application/vnd.openxmlformats-officedocument.presentationml.tags+xml"/>
  <Override PartName="/ppt/tags/tag5173.xml" ContentType="application/vnd.openxmlformats-officedocument.presentationml.tags+xml"/>
  <Override PartName="/ppt/tags/tag5174.xml" ContentType="application/vnd.openxmlformats-officedocument.presentationml.tags+xml"/>
  <Override PartName="/ppt/tags/tag5175.xml" ContentType="application/vnd.openxmlformats-officedocument.presentationml.tags+xml"/>
  <Override PartName="/ppt/tags/tag5176.xml" ContentType="application/vnd.openxmlformats-officedocument.presentationml.tags+xml"/>
  <Override PartName="/ppt/tags/tag5177.xml" ContentType="application/vnd.openxmlformats-officedocument.presentationml.tags+xml"/>
  <Override PartName="/ppt/tags/tag5178.xml" ContentType="application/vnd.openxmlformats-officedocument.presentationml.tags+xml"/>
  <Override PartName="/ppt/tags/tag5179.xml" ContentType="application/vnd.openxmlformats-officedocument.presentationml.tags+xml"/>
  <Override PartName="/ppt/tags/tag5180.xml" ContentType="application/vnd.openxmlformats-officedocument.presentationml.tags+xml"/>
  <Override PartName="/ppt/tags/tag5181.xml" ContentType="application/vnd.openxmlformats-officedocument.presentationml.tags+xml"/>
  <Override PartName="/ppt/tags/tag5182.xml" ContentType="application/vnd.openxmlformats-officedocument.presentationml.tags+xml"/>
  <Override PartName="/ppt/tags/tag5183.xml" ContentType="application/vnd.openxmlformats-officedocument.presentationml.tags+xml"/>
  <Override PartName="/ppt/tags/tag5184.xml" ContentType="application/vnd.openxmlformats-officedocument.presentationml.tags+xml"/>
  <Override PartName="/ppt/tags/tag5185.xml" ContentType="application/vnd.openxmlformats-officedocument.presentationml.tags+xml"/>
  <Override PartName="/ppt/tags/tag5186.xml" ContentType="application/vnd.openxmlformats-officedocument.presentationml.tags+xml"/>
  <Override PartName="/ppt/tags/tag5187.xml" ContentType="application/vnd.openxmlformats-officedocument.presentationml.tags+xml"/>
  <Override PartName="/ppt/tags/tag5188.xml" ContentType="application/vnd.openxmlformats-officedocument.presentationml.tags+xml"/>
  <Override PartName="/ppt/tags/tag5189.xml" ContentType="application/vnd.openxmlformats-officedocument.presentationml.tags+xml"/>
  <Override PartName="/ppt/tags/tag5190.xml" ContentType="application/vnd.openxmlformats-officedocument.presentationml.tags+xml"/>
  <Override PartName="/ppt/tags/tag5191.xml" ContentType="application/vnd.openxmlformats-officedocument.presentationml.tags+xml"/>
  <Override PartName="/ppt/tags/tag5192.xml" ContentType="application/vnd.openxmlformats-officedocument.presentationml.tags+xml"/>
  <Override PartName="/ppt/tags/tag5193.xml" ContentType="application/vnd.openxmlformats-officedocument.presentationml.tags+xml"/>
  <Override PartName="/ppt/tags/tag5194.xml" ContentType="application/vnd.openxmlformats-officedocument.presentationml.tags+xml"/>
  <Override PartName="/ppt/tags/tag5195.xml" ContentType="application/vnd.openxmlformats-officedocument.presentationml.tags+xml"/>
  <Override PartName="/ppt/tags/tag5196.xml" ContentType="application/vnd.openxmlformats-officedocument.presentationml.tags+xml"/>
  <Override PartName="/ppt/tags/tag5197.xml" ContentType="application/vnd.openxmlformats-officedocument.presentationml.tags+xml"/>
  <Override PartName="/ppt/tags/tag5198.xml" ContentType="application/vnd.openxmlformats-officedocument.presentationml.tags+xml"/>
  <Override PartName="/ppt/tags/tag5199.xml" ContentType="application/vnd.openxmlformats-officedocument.presentationml.tags+xml"/>
  <Override PartName="/ppt/tags/tag5200.xml" ContentType="application/vnd.openxmlformats-officedocument.presentationml.tags+xml"/>
  <Override PartName="/ppt/tags/tag5201.xml" ContentType="application/vnd.openxmlformats-officedocument.presentationml.tags+xml"/>
  <Override PartName="/ppt/tags/tag5202.xml" ContentType="application/vnd.openxmlformats-officedocument.presentationml.tags+xml"/>
  <Override PartName="/ppt/tags/tag5203.xml" ContentType="application/vnd.openxmlformats-officedocument.presentationml.tags+xml"/>
  <Override PartName="/ppt/tags/tag5204.xml" ContentType="application/vnd.openxmlformats-officedocument.presentationml.tags+xml"/>
  <Override PartName="/ppt/tags/tag5205.xml" ContentType="application/vnd.openxmlformats-officedocument.presentationml.tags+xml"/>
  <Override PartName="/ppt/tags/tag5206.xml" ContentType="application/vnd.openxmlformats-officedocument.presentationml.tags+xml"/>
  <Override PartName="/ppt/tags/tag5207.xml" ContentType="application/vnd.openxmlformats-officedocument.presentationml.tags+xml"/>
  <Override PartName="/ppt/tags/tag5208.xml" ContentType="application/vnd.openxmlformats-officedocument.presentationml.tags+xml"/>
  <Override PartName="/ppt/tags/tag5209.xml" ContentType="application/vnd.openxmlformats-officedocument.presentationml.tags+xml"/>
  <Override PartName="/ppt/tags/tag5210.xml" ContentType="application/vnd.openxmlformats-officedocument.presentationml.tags+xml"/>
  <Override PartName="/ppt/tags/tag5211.xml" ContentType="application/vnd.openxmlformats-officedocument.presentationml.tags+xml"/>
  <Override PartName="/ppt/tags/tag5212.xml" ContentType="application/vnd.openxmlformats-officedocument.presentationml.tags+xml"/>
  <Override PartName="/ppt/tags/tag5213.xml" ContentType="application/vnd.openxmlformats-officedocument.presentationml.tags+xml"/>
  <Override PartName="/ppt/tags/tag5214.xml" ContentType="application/vnd.openxmlformats-officedocument.presentationml.tags+xml"/>
  <Override PartName="/ppt/tags/tag5215.xml" ContentType="application/vnd.openxmlformats-officedocument.presentationml.tags+xml"/>
  <Override PartName="/ppt/tags/tag5216.xml" ContentType="application/vnd.openxmlformats-officedocument.presentationml.tags+xml"/>
  <Override PartName="/ppt/tags/tag5217.xml" ContentType="application/vnd.openxmlformats-officedocument.presentationml.tags+xml"/>
  <Override PartName="/ppt/tags/tag5218.xml" ContentType="application/vnd.openxmlformats-officedocument.presentationml.tags+xml"/>
  <Override PartName="/ppt/tags/tag5219.xml" ContentType="application/vnd.openxmlformats-officedocument.presentationml.tags+xml"/>
  <Override PartName="/ppt/tags/tag5220.xml" ContentType="application/vnd.openxmlformats-officedocument.presentationml.tags+xml"/>
  <Override PartName="/ppt/tags/tag5221.xml" ContentType="application/vnd.openxmlformats-officedocument.presentationml.tags+xml"/>
  <Override PartName="/ppt/tags/tag5222.xml" ContentType="application/vnd.openxmlformats-officedocument.presentationml.tags+xml"/>
  <Override PartName="/ppt/tags/tag5223.xml" ContentType="application/vnd.openxmlformats-officedocument.presentationml.tags+xml"/>
  <Override PartName="/ppt/tags/tag5224.xml" ContentType="application/vnd.openxmlformats-officedocument.presentationml.tags+xml"/>
  <Override PartName="/ppt/tags/tag5225.xml" ContentType="application/vnd.openxmlformats-officedocument.presentationml.tags+xml"/>
  <Override PartName="/ppt/tags/tag5226.xml" ContentType="application/vnd.openxmlformats-officedocument.presentationml.tags+xml"/>
  <Override PartName="/ppt/tags/tag5227.xml" ContentType="application/vnd.openxmlformats-officedocument.presentationml.tags+xml"/>
  <Override PartName="/ppt/tags/tag5228.xml" ContentType="application/vnd.openxmlformats-officedocument.presentationml.tags+xml"/>
  <Override PartName="/ppt/tags/tag5229.xml" ContentType="application/vnd.openxmlformats-officedocument.presentationml.tags+xml"/>
  <Override PartName="/ppt/tags/tag5230.xml" ContentType="application/vnd.openxmlformats-officedocument.presentationml.tags+xml"/>
  <Override PartName="/ppt/tags/tag5231.xml" ContentType="application/vnd.openxmlformats-officedocument.presentationml.tags+xml"/>
  <Override PartName="/ppt/tags/tag5232.xml" ContentType="application/vnd.openxmlformats-officedocument.presentationml.tags+xml"/>
  <Override PartName="/ppt/tags/tag5233.xml" ContentType="application/vnd.openxmlformats-officedocument.presentationml.tags+xml"/>
  <Override PartName="/ppt/tags/tag5234.xml" ContentType="application/vnd.openxmlformats-officedocument.presentationml.tags+xml"/>
  <Override PartName="/ppt/tags/tag5235.xml" ContentType="application/vnd.openxmlformats-officedocument.presentationml.tags+xml"/>
  <Override PartName="/ppt/tags/tag5236.xml" ContentType="application/vnd.openxmlformats-officedocument.presentationml.tags+xml"/>
  <Override PartName="/ppt/tags/tag5237.xml" ContentType="application/vnd.openxmlformats-officedocument.presentationml.tags+xml"/>
  <Override PartName="/ppt/tags/tag5238.xml" ContentType="application/vnd.openxmlformats-officedocument.presentationml.tags+xml"/>
  <Override PartName="/ppt/tags/tag5239.xml" ContentType="application/vnd.openxmlformats-officedocument.presentationml.tags+xml"/>
  <Override PartName="/ppt/tags/tag5240.xml" ContentType="application/vnd.openxmlformats-officedocument.presentationml.tags+xml"/>
  <Override PartName="/ppt/tags/tag5241.xml" ContentType="application/vnd.openxmlformats-officedocument.presentationml.tags+xml"/>
  <Override PartName="/ppt/tags/tag5242.xml" ContentType="application/vnd.openxmlformats-officedocument.presentationml.tags+xml"/>
  <Override PartName="/ppt/tags/tag5243.xml" ContentType="application/vnd.openxmlformats-officedocument.presentationml.tags+xml"/>
  <Override PartName="/ppt/tags/tag5244.xml" ContentType="application/vnd.openxmlformats-officedocument.presentationml.tags+xml"/>
  <Override PartName="/ppt/tags/tag5245.xml" ContentType="application/vnd.openxmlformats-officedocument.presentationml.tags+xml"/>
  <Override PartName="/ppt/tags/tag5246.xml" ContentType="application/vnd.openxmlformats-officedocument.presentationml.tags+xml"/>
  <Override PartName="/ppt/tags/tag5247.xml" ContentType="application/vnd.openxmlformats-officedocument.presentationml.tags+xml"/>
  <Override PartName="/ppt/tags/tag5248.xml" ContentType="application/vnd.openxmlformats-officedocument.presentationml.tags+xml"/>
  <Override PartName="/ppt/tags/tag5249.xml" ContentType="application/vnd.openxmlformats-officedocument.presentationml.tags+xml"/>
  <Override PartName="/ppt/tags/tag5250.xml" ContentType="application/vnd.openxmlformats-officedocument.presentationml.tags+xml"/>
  <Override PartName="/ppt/tags/tag5251.xml" ContentType="application/vnd.openxmlformats-officedocument.presentationml.tags+xml"/>
  <Override PartName="/ppt/tags/tag5252.xml" ContentType="application/vnd.openxmlformats-officedocument.presentationml.tags+xml"/>
  <Override PartName="/ppt/tags/tag5253.xml" ContentType="application/vnd.openxmlformats-officedocument.presentationml.tags+xml"/>
  <Override PartName="/ppt/tags/tag5254.xml" ContentType="application/vnd.openxmlformats-officedocument.presentationml.tags+xml"/>
  <Override PartName="/ppt/tags/tag5255.xml" ContentType="application/vnd.openxmlformats-officedocument.presentationml.tags+xml"/>
  <Override PartName="/ppt/tags/tag5256.xml" ContentType="application/vnd.openxmlformats-officedocument.presentationml.tags+xml"/>
  <Override PartName="/ppt/tags/tag5257.xml" ContentType="application/vnd.openxmlformats-officedocument.presentationml.tags+xml"/>
  <Override PartName="/ppt/tags/tag5258.xml" ContentType="application/vnd.openxmlformats-officedocument.presentationml.tags+xml"/>
  <Override PartName="/ppt/tags/tag5259.xml" ContentType="application/vnd.openxmlformats-officedocument.presentationml.tags+xml"/>
  <Override PartName="/ppt/tags/tag5260.xml" ContentType="application/vnd.openxmlformats-officedocument.presentationml.tags+xml"/>
  <Override PartName="/ppt/tags/tag5261.xml" ContentType="application/vnd.openxmlformats-officedocument.presentationml.tags+xml"/>
  <Override PartName="/ppt/tags/tag5262.xml" ContentType="application/vnd.openxmlformats-officedocument.presentationml.tags+xml"/>
  <Override PartName="/ppt/tags/tag5263.xml" ContentType="application/vnd.openxmlformats-officedocument.presentationml.tags+xml"/>
  <Override PartName="/ppt/tags/tag5264.xml" ContentType="application/vnd.openxmlformats-officedocument.presentationml.tags+xml"/>
  <Override PartName="/ppt/tags/tag5265.xml" ContentType="application/vnd.openxmlformats-officedocument.presentationml.tags+xml"/>
  <Override PartName="/ppt/tags/tag5266.xml" ContentType="application/vnd.openxmlformats-officedocument.presentationml.tags+xml"/>
  <Override PartName="/ppt/tags/tag5267.xml" ContentType="application/vnd.openxmlformats-officedocument.presentationml.tags+xml"/>
  <Override PartName="/ppt/tags/tag5268.xml" ContentType="application/vnd.openxmlformats-officedocument.presentationml.tags+xml"/>
  <Override PartName="/ppt/tags/tag5269.xml" ContentType="application/vnd.openxmlformats-officedocument.presentationml.tags+xml"/>
  <Override PartName="/ppt/tags/tag5270.xml" ContentType="application/vnd.openxmlformats-officedocument.presentationml.tags+xml"/>
  <Override PartName="/ppt/tags/tag5271.xml" ContentType="application/vnd.openxmlformats-officedocument.presentationml.tags+xml"/>
  <Override PartName="/ppt/tags/tag5272.xml" ContentType="application/vnd.openxmlformats-officedocument.presentationml.tags+xml"/>
  <Override PartName="/ppt/tags/tag5273.xml" ContentType="application/vnd.openxmlformats-officedocument.presentationml.tags+xml"/>
  <Override PartName="/ppt/tags/tag5274.xml" ContentType="application/vnd.openxmlformats-officedocument.presentationml.tags+xml"/>
  <Override PartName="/ppt/tags/tag5275.xml" ContentType="application/vnd.openxmlformats-officedocument.presentationml.tags+xml"/>
  <Override PartName="/ppt/tags/tag5276.xml" ContentType="application/vnd.openxmlformats-officedocument.presentationml.tags+xml"/>
  <Override PartName="/ppt/tags/tag5277.xml" ContentType="application/vnd.openxmlformats-officedocument.presentationml.tags+xml"/>
  <Override PartName="/ppt/tags/tag5278.xml" ContentType="application/vnd.openxmlformats-officedocument.presentationml.tags+xml"/>
  <Override PartName="/ppt/tags/tag5279.xml" ContentType="application/vnd.openxmlformats-officedocument.presentationml.tags+xml"/>
  <Override PartName="/ppt/tags/tag5280.xml" ContentType="application/vnd.openxmlformats-officedocument.presentationml.tags+xml"/>
  <Override PartName="/ppt/tags/tag5281.xml" ContentType="application/vnd.openxmlformats-officedocument.presentationml.tags+xml"/>
  <Override PartName="/ppt/tags/tag5282.xml" ContentType="application/vnd.openxmlformats-officedocument.presentationml.tags+xml"/>
  <Override PartName="/ppt/tags/tag5283.xml" ContentType="application/vnd.openxmlformats-officedocument.presentationml.tags+xml"/>
  <Override PartName="/ppt/tags/tag5284.xml" ContentType="application/vnd.openxmlformats-officedocument.presentationml.tags+xml"/>
  <Override PartName="/ppt/tags/tag5285.xml" ContentType="application/vnd.openxmlformats-officedocument.presentationml.tags+xml"/>
  <Override PartName="/ppt/tags/tag5286.xml" ContentType="application/vnd.openxmlformats-officedocument.presentationml.tags+xml"/>
  <Override PartName="/ppt/tags/tag5287.xml" ContentType="application/vnd.openxmlformats-officedocument.presentationml.tags+xml"/>
  <Override PartName="/ppt/tags/tag5288.xml" ContentType="application/vnd.openxmlformats-officedocument.presentationml.tags+xml"/>
  <Override PartName="/ppt/tags/tag5289.xml" ContentType="application/vnd.openxmlformats-officedocument.presentationml.tags+xml"/>
  <Override PartName="/ppt/tags/tag5290.xml" ContentType="application/vnd.openxmlformats-officedocument.presentationml.tags+xml"/>
  <Override PartName="/ppt/tags/tag5291.xml" ContentType="application/vnd.openxmlformats-officedocument.presentationml.tags+xml"/>
  <Override PartName="/ppt/tags/tag5292.xml" ContentType="application/vnd.openxmlformats-officedocument.presentationml.tags+xml"/>
  <Override PartName="/ppt/tags/tag5293.xml" ContentType="application/vnd.openxmlformats-officedocument.presentationml.tags+xml"/>
  <Override PartName="/ppt/tags/tag5294.xml" ContentType="application/vnd.openxmlformats-officedocument.presentationml.tags+xml"/>
  <Override PartName="/ppt/tags/tag5295.xml" ContentType="application/vnd.openxmlformats-officedocument.presentationml.tags+xml"/>
  <Override PartName="/ppt/tags/tag5296.xml" ContentType="application/vnd.openxmlformats-officedocument.presentationml.tags+xml"/>
  <Override PartName="/ppt/tags/tag5297.xml" ContentType="application/vnd.openxmlformats-officedocument.presentationml.tags+xml"/>
  <Override PartName="/ppt/tags/tag5298.xml" ContentType="application/vnd.openxmlformats-officedocument.presentationml.tags+xml"/>
  <Override PartName="/ppt/tags/tag5299.xml" ContentType="application/vnd.openxmlformats-officedocument.presentationml.tags+xml"/>
  <Override PartName="/ppt/tags/tag5300.xml" ContentType="application/vnd.openxmlformats-officedocument.presentationml.tags+xml"/>
  <Override PartName="/ppt/tags/tag5301.xml" ContentType="application/vnd.openxmlformats-officedocument.presentationml.tags+xml"/>
  <Override PartName="/ppt/tags/tag5302.xml" ContentType="application/vnd.openxmlformats-officedocument.presentationml.tags+xml"/>
  <Override PartName="/ppt/tags/tag5303.xml" ContentType="application/vnd.openxmlformats-officedocument.presentationml.tags+xml"/>
  <Override PartName="/ppt/tags/tag5304.xml" ContentType="application/vnd.openxmlformats-officedocument.presentationml.tags+xml"/>
  <Override PartName="/ppt/tags/tag5305.xml" ContentType="application/vnd.openxmlformats-officedocument.presentationml.tags+xml"/>
  <Override PartName="/ppt/tags/tag5306.xml" ContentType="application/vnd.openxmlformats-officedocument.presentationml.tags+xml"/>
  <Override PartName="/ppt/tags/tag5307.xml" ContentType="application/vnd.openxmlformats-officedocument.presentationml.tags+xml"/>
  <Override PartName="/ppt/tags/tag5308.xml" ContentType="application/vnd.openxmlformats-officedocument.presentationml.tags+xml"/>
  <Override PartName="/ppt/tags/tag5309.xml" ContentType="application/vnd.openxmlformats-officedocument.presentationml.tags+xml"/>
  <Override PartName="/ppt/tags/tag5310.xml" ContentType="application/vnd.openxmlformats-officedocument.presentationml.tags+xml"/>
  <Override PartName="/ppt/tags/tag5311.xml" ContentType="application/vnd.openxmlformats-officedocument.presentationml.tags+xml"/>
  <Override PartName="/ppt/tags/tag5312.xml" ContentType="application/vnd.openxmlformats-officedocument.presentationml.tags+xml"/>
  <Override PartName="/ppt/tags/tag5313.xml" ContentType="application/vnd.openxmlformats-officedocument.presentationml.tags+xml"/>
  <Override PartName="/ppt/tags/tag5314.xml" ContentType="application/vnd.openxmlformats-officedocument.presentationml.tags+xml"/>
  <Override PartName="/ppt/tags/tag5315.xml" ContentType="application/vnd.openxmlformats-officedocument.presentationml.tags+xml"/>
  <Override PartName="/ppt/tags/tag5316.xml" ContentType="application/vnd.openxmlformats-officedocument.presentationml.tags+xml"/>
  <Override PartName="/ppt/tags/tag5317.xml" ContentType="application/vnd.openxmlformats-officedocument.presentationml.tags+xml"/>
  <Override PartName="/ppt/tags/tag5318.xml" ContentType="application/vnd.openxmlformats-officedocument.presentationml.tags+xml"/>
  <Override PartName="/ppt/tags/tag5319.xml" ContentType="application/vnd.openxmlformats-officedocument.presentationml.tags+xml"/>
  <Override PartName="/ppt/tags/tag5320.xml" ContentType="application/vnd.openxmlformats-officedocument.presentationml.tags+xml"/>
  <Override PartName="/ppt/tags/tag5321.xml" ContentType="application/vnd.openxmlformats-officedocument.presentationml.tags+xml"/>
  <Override PartName="/ppt/tags/tag5322.xml" ContentType="application/vnd.openxmlformats-officedocument.presentationml.tags+xml"/>
  <Override PartName="/ppt/tags/tag5323.xml" ContentType="application/vnd.openxmlformats-officedocument.presentationml.tags+xml"/>
  <Override PartName="/ppt/tags/tag5324.xml" ContentType="application/vnd.openxmlformats-officedocument.presentationml.tags+xml"/>
  <Override PartName="/ppt/tags/tag5325.xml" ContentType="application/vnd.openxmlformats-officedocument.presentationml.tags+xml"/>
  <Override PartName="/ppt/tags/tag5326.xml" ContentType="application/vnd.openxmlformats-officedocument.presentationml.tags+xml"/>
  <Override PartName="/ppt/tags/tag5327.xml" ContentType="application/vnd.openxmlformats-officedocument.presentationml.tags+xml"/>
  <Override PartName="/ppt/tags/tag5328.xml" ContentType="application/vnd.openxmlformats-officedocument.presentationml.tags+xml"/>
  <Override PartName="/ppt/tags/tag5329.xml" ContentType="application/vnd.openxmlformats-officedocument.presentationml.tags+xml"/>
  <Override PartName="/ppt/tags/tag5330.xml" ContentType="application/vnd.openxmlformats-officedocument.presentationml.tags+xml"/>
  <Override PartName="/ppt/tags/tag5331.xml" ContentType="application/vnd.openxmlformats-officedocument.presentationml.tags+xml"/>
  <Override PartName="/ppt/tags/tag5332.xml" ContentType="application/vnd.openxmlformats-officedocument.presentationml.tags+xml"/>
  <Override PartName="/ppt/tags/tag5333.xml" ContentType="application/vnd.openxmlformats-officedocument.presentationml.tags+xml"/>
  <Override PartName="/ppt/tags/tag5334.xml" ContentType="application/vnd.openxmlformats-officedocument.presentationml.tags+xml"/>
  <Override PartName="/ppt/tags/tag5335.xml" ContentType="application/vnd.openxmlformats-officedocument.presentationml.tags+xml"/>
  <Override PartName="/ppt/tags/tag5336.xml" ContentType="application/vnd.openxmlformats-officedocument.presentationml.tags+xml"/>
  <Override PartName="/ppt/tags/tag5337.xml" ContentType="application/vnd.openxmlformats-officedocument.presentationml.tags+xml"/>
  <Override PartName="/ppt/tags/tag5338.xml" ContentType="application/vnd.openxmlformats-officedocument.presentationml.tags+xml"/>
  <Override PartName="/ppt/tags/tag5339.xml" ContentType="application/vnd.openxmlformats-officedocument.presentationml.tags+xml"/>
  <Override PartName="/ppt/tags/tag5340.xml" ContentType="application/vnd.openxmlformats-officedocument.presentationml.tags+xml"/>
  <Override PartName="/ppt/tags/tag5341.xml" ContentType="application/vnd.openxmlformats-officedocument.presentationml.tags+xml"/>
  <Override PartName="/ppt/tags/tag5342.xml" ContentType="application/vnd.openxmlformats-officedocument.presentationml.tags+xml"/>
  <Override PartName="/ppt/tags/tag5343.xml" ContentType="application/vnd.openxmlformats-officedocument.presentationml.tags+xml"/>
  <Override PartName="/ppt/tags/tag5344.xml" ContentType="application/vnd.openxmlformats-officedocument.presentationml.tags+xml"/>
  <Override PartName="/ppt/tags/tag5345.xml" ContentType="application/vnd.openxmlformats-officedocument.presentationml.tags+xml"/>
  <Override PartName="/ppt/tags/tag5346.xml" ContentType="application/vnd.openxmlformats-officedocument.presentationml.tags+xml"/>
  <Override PartName="/ppt/tags/tag5347.xml" ContentType="application/vnd.openxmlformats-officedocument.presentationml.tags+xml"/>
  <Override PartName="/ppt/tags/tag5348.xml" ContentType="application/vnd.openxmlformats-officedocument.presentationml.tags+xml"/>
  <Override PartName="/ppt/tags/tag5349.xml" ContentType="application/vnd.openxmlformats-officedocument.presentationml.tags+xml"/>
  <Override PartName="/ppt/tags/tag5350.xml" ContentType="application/vnd.openxmlformats-officedocument.presentationml.tags+xml"/>
  <Override PartName="/ppt/tags/tag5351.xml" ContentType="application/vnd.openxmlformats-officedocument.presentationml.tags+xml"/>
  <Override PartName="/ppt/tags/tag5352.xml" ContentType="application/vnd.openxmlformats-officedocument.presentationml.tags+xml"/>
  <Override PartName="/ppt/tags/tag5353.xml" ContentType="application/vnd.openxmlformats-officedocument.presentationml.tags+xml"/>
  <Override PartName="/ppt/tags/tag5354.xml" ContentType="application/vnd.openxmlformats-officedocument.presentationml.tags+xml"/>
  <Override PartName="/ppt/tags/tag5355.xml" ContentType="application/vnd.openxmlformats-officedocument.presentationml.tags+xml"/>
  <Override PartName="/ppt/tags/tag5356.xml" ContentType="application/vnd.openxmlformats-officedocument.presentationml.tags+xml"/>
  <Override PartName="/ppt/tags/tag5357.xml" ContentType="application/vnd.openxmlformats-officedocument.presentationml.tags+xml"/>
  <Override PartName="/ppt/tags/tag5358.xml" ContentType="application/vnd.openxmlformats-officedocument.presentationml.tags+xml"/>
  <Override PartName="/ppt/tags/tag5359.xml" ContentType="application/vnd.openxmlformats-officedocument.presentationml.tags+xml"/>
  <Override PartName="/ppt/tags/tag5360.xml" ContentType="application/vnd.openxmlformats-officedocument.presentationml.tags+xml"/>
  <Override PartName="/ppt/tags/tag5361.xml" ContentType="application/vnd.openxmlformats-officedocument.presentationml.tags+xml"/>
  <Override PartName="/ppt/tags/tag5362.xml" ContentType="application/vnd.openxmlformats-officedocument.presentationml.tags+xml"/>
  <Override PartName="/ppt/tags/tag5363.xml" ContentType="application/vnd.openxmlformats-officedocument.presentationml.tags+xml"/>
  <Override PartName="/ppt/tags/tag5364.xml" ContentType="application/vnd.openxmlformats-officedocument.presentationml.tags+xml"/>
  <Override PartName="/ppt/tags/tag5365.xml" ContentType="application/vnd.openxmlformats-officedocument.presentationml.tags+xml"/>
  <Override PartName="/ppt/tags/tag5366.xml" ContentType="application/vnd.openxmlformats-officedocument.presentationml.tags+xml"/>
  <Override PartName="/ppt/tags/tag5367.xml" ContentType="application/vnd.openxmlformats-officedocument.presentationml.tags+xml"/>
  <Override PartName="/ppt/tags/tag5368.xml" ContentType="application/vnd.openxmlformats-officedocument.presentationml.tags+xml"/>
  <Override PartName="/ppt/tags/tag5369.xml" ContentType="application/vnd.openxmlformats-officedocument.presentationml.tags+xml"/>
  <Override PartName="/ppt/tags/tag5370.xml" ContentType="application/vnd.openxmlformats-officedocument.presentationml.tags+xml"/>
  <Override PartName="/ppt/tags/tag5371.xml" ContentType="application/vnd.openxmlformats-officedocument.presentationml.tags+xml"/>
  <Override PartName="/ppt/tags/tag5372.xml" ContentType="application/vnd.openxmlformats-officedocument.presentationml.tags+xml"/>
  <Override PartName="/ppt/tags/tag5373.xml" ContentType="application/vnd.openxmlformats-officedocument.presentationml.tags+xml"/>
  <Override PartName="/ppt/tags/tag5374.xml" ContentType="application/vnd.openxmlformats-officedocument.presentationml.tags+xml"/>
  <Override PartName="/ppt/tags/tag5375.xml" ContentType="application/vnd.openxmlformats-officedocument.presentationml.tags+xml"/>
  <Override PartName="/ppt/tags/tag5376.xml" ContentType="application/vnd.openxmlformats-officedocument.presentationml.tags+xml"/>
  <Override PartName="/ppt/tags/tag5377.xml" ContentType="application/vnd.openxmlformats-officedocument.presentationml.tags+xml"/>
  <Override PartName="/ppt/tags/tag5378.xml" ContentType="application/vnd.openxmlformats-officedocument.presentationml.tags+xml"/>
  <Override PartName="/ppt/tags/tag5379.xml" ContentType="application/vnd.openxmlformats-officedocument.presentationml.tags+xml"/>
  <Override PartName="/ppt/tags/tag5380.xml" ContentType="application/vnd.openxmlformats-officedocument.presentationml.tags+xml"/>
  <Override PartName="/ppt/tags/tag5381.xml" ContentType="application/vnd.openxmlformats-officedocument.presentationml.tags+xml"/>
  <Override PartName="/ppt/tags/tag5382.xml" ContentType="application/vnd.openxmlformats-officedocument.presentationml.tags+xml"/>
  <Override PartName="/ppt/tags/tag5383.xml" ContentType="application/vnd.openxmlformats-officedocument.presentationml.tags+xml"/>
  <Override PartName="/ppt/tags/tag5384.xml" ContentType="application/vnd.openxmlformats-officedocument.presentationml.tags+xml"/>
  <Override PartName="/ppt/tags/tag5385.xml" ContentType="application/vnd.openxmlformats-officedocument.presentationml.tags+xml"/>
  <Override PartName="/ppt/tags/tag5386.xml" ContentType="application/vnd.openxmlformats-officedocument.presentationml.tags+xml"/>
  <Override PartName="/ppt/tags/tag5387.xml" ContentType="application/vnd.openxmlformats-officedocument.presentationml.tags+xml"/>
  <Override PartName="/ppt/tags/tag5388.xml" ContentType="application/vnd.openxmlformats-officedocument.presentationml.tags+xml"/>
  <Override PartName="/ppt/tags/tag5389.xml" ContentType="application/vnd.openxmlformats-officedocument.presentationml.tags+xml"/>
  <Override PartName="/ppt/tags/tag5390.xml" ContentType="application/vnd.openxmlformats-officedocument.presentationml.tags+xml"/>
  <Override PartName="/ppt/tags/tag5391.xml" ContentType="application/vnd.openxmlformats-officedocument.presentationml.tags+xml"/>
  <Override PartName="/ppt/tags/tag5392.xml" ContentType="application/vnd.openxmlformats-officedocument.presentationml.tags+xml"/>
  <Override PartName="/ppt/tags/tag5393.xml" ContentType="application/vnd.openxmlformats-officedocument.presentationml.tags+xml"/>
  <Override PartName="/ppt/tags/tag5394.xml" ContentType="application/vnd.openxmlformats-officedocument.presentationml.tags+xml"/>
  <Override PartName="/ppt/tags/tag5395.xml" ContentType="application/vnd.openxmlformats-officedocument.presentationml.tags+xml"/>
  <Override PartName="/ppt/tags/tag5396.xml" ContentType="application/vnd.openxmlformats-officedocument.presentationml.tags+xml"/>
  <Override PartName="/ppt/tags/tag5397.xml" ContentType="application/vnd.openxmlformats-officedocument.presentationml.tags+xml"/>
  <Override PartName="/ppt/tags/tag5398.xml" ContentType="application/vnd.openxmlformats-officedocument.presentationml.tags+xml"/>
  <Override PartName="/ppt/tags/tag5399.xml" ContentType="application/vnd.openxmlformats-officedocument.presentationml.tags+xml"/>
  <Override PartName="/ppt/tags/tag5400.xml" ContentType="application/vnd.openxmlformats-officedocument.presentationml.tags+xml"/>
  <Override PartName="/ppt/tags/tag5401.xml" ContentType="application/vnd.openxmlformats-officedocument.presentationml.tags+xml"/>
  <Override PartName="/ppt/tags/tag5402.xml" ContentType="application/vnd.openxmlformats-officedocument.presentationml.tags+xml"/>
  <Override PartName="/ppt/tags/tag5403.xml" ContentType="application/vnd.openxmlformats-officedocument.presentationml.tags+xml"/>
  <Override PartName="/ppt/tags/tag5404.xml" ContentType="application/vnd.openxmlformats-officedocument.presentationml.tags+xml"/>
  <Override PartName="/ppt/tags/tag5405.xml" ContentType="application/vnd.openxmlformats-officedocument.presentationml.tags+xml"/>
  <Override PartName="/ppt/tags/tag5406.xml" ContentType="application/vnd.openxmlformats-officedocument.presentationml.tags+xml"/>
  <Override PartName="/ppt/tags/tag5407.xml" ContentType="application/vnd.openxmlformats-officedocument.presentationml.tags+xml"/>
  <Override PartName="/ppt/tags/tag5408.xml" ContentType="application/vnd.openxmlformats-officedocument.presentationml.tags+xml"/>
  <Override PartName="/ppt/tags/tag5409.xml" ContentType="application/vnd.openxmlformats-officedocument.presentationml.tags+xml"/>
  <Override PartName="/ppt/tags/tag5410.xml" ContentType="application/vnd.openxmlformats-officedocument.presentationml.tags+xml"/>
  <Override PartName="/ppt/tags/tag5411.xml" ContentType="application/vnd.openxmlformats-officedocument.presentationml.tags+xml"/>
  <Override PartName="/ppt/tags/tag5412.xml" ContentType="application/vnd.openxmlformats-officedocument.presentationml.tags+xml"/>
  <Override PartName="/ppt/tags/tag5413.xml" ContentType="application/vnd.openxmlformats-officedocument.presentationml.tags+xml"/>
  <Override PartName="/ppt/tags/tag5414.xml" ContentType="application/vnd.openxmlformats-officedocument.presentationml.tags+xml"/>
  <Override PartName="/ppt/tags/tag5415.xml" ContentType="application/vnd.openxmlformats-officedocument.presentationml.tags+xml"/>
  <Override PartName="/ppt/tags/tag5416.xml" ContentType="application/vnd.openxmlformats-officedocument.presentationml.tags+xml"/>
  <Override PartName="/ppt/tags/tag5417.xml" ContentType="application/vnd.openxmlformats-officedocument.presentationml.tags+xml"/>
  <Override PartName="/ppt/tags/tag5418.xml" ContentType="application/vnd.openxmlformats-officedocument.presentationml.tags+xml"/>
  <Override PartName="/ppt/tags/tag5419.xml" ContentType="application/vnd.openxmlformats-officedocument.presentationml.tags+xml"/>
  <Override PartName="/ppt/tags/tag5420.xml" ContentType="application/vnd.openxmlformats-officedocument.presentationml.tags+xml"/>
  <Override PartName="/ppt/tags/tag5421.xml" ContentType="application/vnd.openxmlformats-officedocument.presentationml.tags+xml"/>
  <Override PartName="/ppt/tags/tag5422.xml" ContentType="application/vnd.openxmlformats-officedocument.presentationml.tags+xml"/>
  <Override PartName="/ppt/tags/tag5423.xml" ContentType="application/vnd.openxmlformats-officedocument.presentationml.tags+xml"/>
  <Override PartName="/ppt/tags/tag5424.xml" ContentType="application/vnd.openxmlformats-officedocument.presentationml.tags+xml"/>
  <Override PartName="/ppt/tags/tag5425.xml" ContentType="application/vnd.openxmlformats-officedocument.presentationml.tags+xml"/>
  <Override PartName="/ppt/tags/tag5426.xml" ContentType="application/vnd.openxmlformats-officedocument.presentationml.tags+xml"/>
  <Override PartName="/ppt/tags/tag5427.xml" ContentType="application/vnd.openxmlformats-officedocument.presentationml.tags+xml"/>
  <Override PartName="/ppt/tags/tag5428.xml" ContentType="application/vnd.openxmlformats-officedocument.presentationml.tags+xml"/>
  <Override PartName="/ppt/tags/tag5429.xml" ContentType="application/vnd.openxmlformats-officedocument.presentationml.tags+xml"/>
  <Override PartName="/ppt/tags/tag5430.xml" ContentType="application/vnd.openxmlformats-officedocument.presentationml.tags+xml"/>
  <Override PartName="/ppt/tags/tag5431.xml" ContentType="application/vnd.openxmlformats-officedocument.presentationml.tags+xml"/>
  <Override PartName="/ppt/tags/tag5432.xml" ContentType="application/vnd.openxmlformats-officedocument.presentationml.tags+xml"/>
  <Override PartName="/ppt/tags/tag5433.xml" ContentType="application/vnd.openxmlformats-officedocument.presentationml.tags+xml"/>
  <Override PartName="/ppt/tags/tag5434.xml" ContentType="application/vnd.openxmlformats-officedocument.presentationml.tags+xml"/>
  <Override PartName="/ppt/tags/tag5435.xml" ContentType="application/vnd.openxmlformats-officedocument.presentationml.tags+xml"/>
  <Override PartName="/ppt/tags/tag5436.xml" ContentType="application/vnd.openxmlformats-officedocument.presentationml.tags+xml"/>
  <Override PartName="/ppt/tags/tag5437.xml" ContentType="application/vnd.openxmlformats-officedocument.presentationml.tags+xml"/>
  <Override PartName="/ppt/tags/tag5438.xml" ContentType="application/vnd.openxmlformats-officedocument.presentationml.tags+xml"/>
  <Override PartName="/ppt/tags/tag5439.xml" ContentType="application/vnd.openxmlformats-officedocument.presentationml.tags+xml"/>
  <Override PartName="/ppt/tags/tag5440.xml" ContentType="application/vnd.openxmlformats-officedocument.presentationml.tags+xml"/>
  <Override PartName="/ppt/tags/tag5441.xml" ContentType="application/vnd.openxmlformats-officedocument.presentationml.tags+xml"/>
  <Override PartName="/ppt/tags/tag5442.xml" ContentType="application/vnd.openxmlformats-officedocument.presentationml.tags+xml"/>
  <Override PartName="/ppt/tags/tag5443.xml" ContentType="application/vnd.openxmlformats-officedocument.presentationml.tags+xml"/>
  <Override PartName="/ppt/tags/tag5444.xml" ContentType="application/vnd.openxmlformats-officedocument.presentationml.tags+xml"/>
  <Override PartName="/ppt/tags/tag5445.xml" ContentType="application/vnd.openxmlformats-officedocument.presentationml.tags+xml"/>
  <Override PartName="/ppt/tags/tag5446.xml" ContentType="application/vnd.openxmlformats-officedocument.presentationml.tags+xml"/>
  <Override PartName="/ppt/tags/tag5447.xml" ContentType="application/vnd.openxmlformats-officedocument.presentationml.tags+xml"/>
  <Override PartName="/ppt/tags/tag5448.xml" ContentType="application/vnd.openxmlformats-officedocument.presentationml.tags+xml"/>
  <Override PartName="/ppt/tags/tag5449.xml" ContentType="application/vnd.openxmlformats-officedocument.presentationml.tags+xml"/>
  <Override PartName="/ppt/tags/tag5450.xml" ContentType="application/vnd.openxmlformats-officedocument.presentationml.tags+xml"/>
  <Override PartName="/ppt/tags/tag5451.xml" ContentType="application/vnd.openxmlformats-officedocument.presentationml.tags+xml"/>
  <Override PartName="/ppt/tags/tag5452.xml" ContentType="application/vnd.openxmlformats-officedocument.presentationml.tags+xml"/>
  <Override PartName="/ppt/tags/tag5453.xml" ContentType="application/vnd.openxmlformats-officedocument.presentationml.tags+xml"/>
  <Override PartName="/ppt/tags/tag5454.xml" ContentType="application/vnd.openxmlformats-officedocument.presentationml.tags+xml"/>
  <Override PartName="/ppt/tags/tag5455.xml" ContentType="application/vnd.openxmlformats-officedocument.presentationml.tags+xml"/>
  <Override PartName="/ppt/tags/tag5456.xml" ContentType="application/vnd.openxmlformats-officedocument.presentationml.tags+xml"/>
  <Override PartName="/ppt/tags/tag5457.xml" ContentType="application/vnd.openxmlformats-officedocument.presentationml.tags+xml"/>
  <Override PartName="/ppt/tags/tag5458.xml" ContentType="application/vnd.openxmlformats-officedocument.presentationml.tags+xml"/>
  <Override PartName="/ppt/tags/tag5459.xml" ContentType="application/vnd.openxmlformats-officedocument.presentationml.tags+xml"/>
  <Override PartName="/ppt/tags/tag5460.xml" ContentType="application/vnd.openxmlformats-officedocument.presentationml.tags+xml"/>
  <Override PartName="/ppt/tags/tag5461.xml" ContentType="application/vnd.openxmlformats-officedocument.presentationml.tags+xml"/>
  <Override PartName="/ppt/tags/tag5462.xml" ContentType="application/vnd.openxmlformats-officedocument.presentationml.tags+xml"/>
  <Override PartName="/ppt/tags/tag5463.xml" ContentType="application/vnd.openxmlformats-officedocument.presentationml.tags+xml"/>
  <Override PartName="/ppt/tags/tag5464.xml" ContentType="application/vnd.openxmlformats-officedocument.presentationml.tags+xml"/>
  <Override PartName="/ppt/tags/tag5465.xml" ContentType="application/vnd.openxmlformats-officedocument.presentationml.tags+xml"/>
  <Override PartName="/ppt/tags/tag5466.xml" ContentType="application/vnd.openxmlformats-officedocument.presentationml.tags+xml"/>
  <Override PartName="/ppt/tags/tag5467.xml" ContentType="application/vnd.openxmlformats-officedocument.presentationml.tags+xml"/>
  <Override PartName="/ppt/tags/tag5468.xml" ContentType="application/vnd.openxmlformats-officedocument.presentationml.tags+xml"/>
  <Override PartName="/ppt/tags/tag5469.xml" ContentType="application/vnd.openxmlformats-officedocument.presentationml.tags+xml"/>
  <Override PartName="/ppt/tags/tag5470.xml" ContentType="application/vnd.openxmlformats-officedocument.presentationml.tags+xml"/>
  <Override PartName="/ppt/tags/tag5471.xml" ContentType="application/vnd.openxmlformats-officedocument.presentationml.tags+xml"/>
  <Override PartName="/ppt/tags/tag5472.xml" ContentType="application/vnd.openxmlformats-officedocument.presentationml.tags+xml"/>
  <Override PartName="/ppt/tags/tag5473.xml" ContentType="application/vnd.openxmlformats-officedocument.presentationml.tags+xml"/>
  <Override PartName="/ppt/tags/tag5474.xml" ContentType="application/vnd.openxmlformats-officedocument.presentationml.tags+xml"/>
  <Override PartName="/ppt/tags/tag5475.xml" ContentType="application/vnd.openxmlformats-officedocument.presentationml.tags+xml"/>
  <Override PartName="/ppt/tags/tag5476.xml" ContentType="application/vnd.openxmlformats-officedocument.presentationml.tags+xml"/>
  <Override PartName="/ppt/tags/tag5477.xml" ContentType="application/vnd.openxmlformats-officedocument.presentationml.tags+xml"/>
  <Override PartName="/ppt/tags/tag5478.xml" ContentType="application/vnd.openxmlformats-officedocument.presentationml.tags+xml"/>
  <Override PartName="/ppt/tags/tag5479.xml" ContentType="application/vnd.openxmlformats-officedocument.presentationml.tags+xml"/>
  <Override PartName="/ppt/tags/tag5480.xml" ContentType="application/vnd.openxmlformats-officedocument.presentationml.tags+xml"/>
  <Override PartName="/ppt/tags/tag5481.xml" ContentType="application/vnd.openxmlformats-officedocument.presentationml.tags+xml"/>
  <Override PartName="/ppt/tags/tag5482.xml" ContentType="application/vnd.openxmlformats-officedocument.presentationml.tags+xml"/>
  <Override PartName="/ppt/tags/tag5483.xml" ContentType="application/vnd.openxmlformats-officedocument.presentationml.tags+xml"/>
  <Override PartName="/ppt/tags/tag5484.xml" ContentType="application/vnd.openxmlformats-officedocument.presentationml.tags+xml"/>
  <Override PartName="/ppt/tags/tag5485.xml" ContentType="application/vnd.openxmlformats-officedocument.presentationml.tags+xml"/>
  <Override PartName="/ppt/tags/tag5486.xml" ContentType="application/vnd.openxmlformats-officedocument.presentationml.tags+xml"/>
  <Override PartName="/ppt/tags/tag5487.xml" ContentType="application/vnd.openxmlformats-officedocument.presentationml.tags+xml"/>
  <Override PartName="/ppt/tags/tag5488.xml" ContentType="application/vnd.openxmlformats-officedocument.presentationml.tags+xml"/>
  <Override PartName="/ppt/tags/tag5489.xml" ContentType="application/vnd.openxmlformats-officedocument.presentationml.tags+xml"/>
  <Override PartName="/ppt/tags/tag5490.xml" ContentType="application/vnd.openxmlformats-officedocument.presentationml.tags+xml"/>
  <Override PartName="/ppt/tags/tag5491.xml" ContentType="application/vnd.openxmlformats-officedocument.presentationml.tags+xml"/>
  <Override PartName="/ppt/tags/tag5492.xml" ContentType="application/vnd.openxmlformats-officedocument.presentationml.tags+xml"/>
  <Override PartName="/ppt/tags/tag5493.xml" ContentType="application/vnd.openxmlformats-officedocument.presentationml.tags+xml"/>
  <Override PartName="/ppt/tags/tag5494.xml" ContentType="application/vnd.openxmlformats-officedocument.presentationml.tags+xml"/>
  <Override PartName="/ppt/tags/tag5495.xml" ContentType="application/vnd.openxmlformats-officedocument.presentationml.tags+xml"/>
  <Override PartName="/ppt/tags/tag5496.xml" ContentType="application/vnd.openxmlformats-officedocument.presentationml.tags+xml"/>
  <Override PartName="/ppt/tags/tag5497.xml" ContentType="application/vnd.openxmlformats-officedocument.presentationml.tags+xml"/>
  <Override PartName="/ppt/tags/tag5498.xml" ContentType="application/vnd.openxmlformats-officedocument.presentationml.tags+xml"/>
  <Override PartName="/ppt/tags/tag5499.xml" ContentType="application/vnd.openxmlformats-officedocument.presentationml.tags+xml"/>
  <Override PartName="/ppt/tags/tag5500.xml" ContentType="application/vnd.openxmlformats-officedocument.presentationml.tags+xml"/>
  <Override PartName="/ppt/tags/tag5501.xml" ContentType="application/vnd.openxmlformats-officedocument.presentationml.tags+xml"/>
  <Override PartName="/ppt/tags/tag5502.xml" ContentType="application/vnd.openxmlformats-officedocument.presentationml.tags+xml"/>
  <Override PartName="/ppt/tags/tag5503.xml" ContentType="application/vnd.openxmlformats-officedocument.presentationml.tags+xml"/>
  <Override PartName="/ppt/tags/tag5504.xml" ContentType="application/vnd.openxmlformats-officedocument.presentationml.tags+xml"/>
  <Override PartName="/ppt/tags/tag5505.xml" ContentType="application/vnd.openxmlformats-officedocument.presentationml.tags+xml"/>
  <Override PartName="/ppt/tags/tag5506.xml" ContentType="application/vnd.openxmlformats-officedocument.presentationml.tags+xml"/>
  <Override PartName="/ppt/tags/tag5507.xml" ContentType="application/vnd.openxmlformats-officedocument.presentationml.tags+xml"/>
  <Override PartName="/ppt/tags/tag5508.xml" ContentType="application/vnd.openxmlformats-officedocument.presentationml.tags+xml"/>
  <Override PartName="/ppt/tags/tag5509.xml" ContentType="application/vnd.openxmlformats-officedocument.presentationml.tags+xml"/>
  <Override PartName="/ppt/tags/tag5510.xml" ContentType="application/vnd.openxmlformats-officedocument.presentationml.tags+xml"/>
  <Override PartName="/ppt/tags/tag5511.xml" ContentType="application/vnd.openxmlformats-officedocument.presentationml.tags+xml"/>
  <Override PartName="/ppt/tags/tag5512.xml" ContentType="application/vnd.openxmlformats-officedocument.presentationml.tags+xml"/>
  <Override PartName="/ppt/tags/tag5513.xml" ContentType="application/vnd.openxmlformats-officedocument.presentationml.tags+xml"/>
  <Override PartName="/ppt/tags/tag5514.xml" ContentType="application/vnd.openxmlformats-officedocument.presentationml.tags+xml"/>
  <Override PartName="/ppt/tags/tag5515.xml" ContentType="application/vnd.openxmlformats-officedocument.presentationml.tags+xml"/>
  <Override PartName="/ppt/tags/tag5516.xml" ContentType="application/vnd.openxmlformats-officedocument.presentationml.tags+xml"/>
  <Override PartName="/ppt/tags/tag5517.xml" ContentType="application/vnd.openxmlformats-officedocument.presentationml.tags+xml"/>
  <Override PartName="/ppt/tags/tag5518.xml" ContentType="application/vnd.openxmlformats-officedocument.presentationml.tags+xml"/>
  <Override PartName="/ppt/tags/tag5519.xml" ContentType="application/vnd.openxmlformats-officedocument.presentationml.tags+xml"/>
  <Override PartName="/ppt/tags/tag5520.xml" ContentType="application/vnd.openxmlformats-officedocument.presentationml.tags+xml"/>
  <Override PartName="/ppt/tags/tag5521.xml" ContentType="application/vnd.openxmlformats-officedocument.presentationml.tags+xml"/>
  <Override PartName="/ppt/tags/tag5522.xml" ContentType="application/vnd.openxmlformats-officedocument.presentationml.tags+xml"/>
  <Override PartName="/ppt/tags/tag5523.xml" ContentType="application/vnd.openxmlformats-officedocument.presentationml.tags+xml"/>
  <Override PartName="/ppt/tags/tag5524.xml" ContentType="application/vnd.openxmlformats-officedocument.presentationml.tags+xml"/>
  <Override PartName="/ppt/tags/tag5525.xml" ContentType="application/vnd.openxmlformats-officedocument.presentationml.tags+xml"/>
  <Override PartName="/ppt/tags/tag5526.xml" ContentType="application/vnd.openxmlformats-officedocument.presentationml.tags+xml"/>
  <Override PartName="/ppt/tags/tag5527.xml" ContentType="application/vnd.openxmlformats-officedocument.presentationml.tags+xml"/>
  <Override PartName="/ppt/tags/tag5528.xml" ContentType="application/vnd.openxmlformats-officedocument.presentationml.tags+xml"/>
  <Override PartName="/ppt/tags/tag5529.xml" ContentType="application/vnd.openxmlformats-officedocument.presentationml.tags+xml"/>
  <Override PartName="/ppt/tags/tag5530.xml" ContentType="application/vnd.openxmlformats-officedocument.presentationml.tags+xml"/>
  <Override PartName="/ppt/tags/tag5531.xml" ContentType="application/vnd.openxmlformats-officedocument.presentationml.tags+xml"/>
  <Override PartName="/ppt/tags/tag5532.xml" ContentType="application/vnd.openxmlformats-officedocument.presentationml.tags+xml"/>
  <Override PartName="/ppt/tags/tag5533.xml" ContentType="application/vnd.openxmlformats-officedocument.presentationml.tags+xml"/>
  <Override PartName="/ppt/tags/tag5534.xml" ContentType="application/vnd.openxmlformats-officedocument.presentationml.tags+xml"/>
  <Override PartName="/ppt/tags/tag5535.xml" ContentType="application/vnd.openxmlformats-officedocument.presentationml.tags+xml"/>
  <Override PartName="/ppt/tags/tag5536.xml" ContentType="application/vnd.openxmlformats-officedocument.presentationml.tags+xml"/>
  <Override PartName="/ppt/tags/tag5537.xml" ContentType="application/vnd.openxmlformats-officedocument.presentationml.tags+xml"/>
  <Override PartName="/ppt/tags/tag5538.xml" ContentType="application/vnd.openxmlformats-officedocument.presentationml.tags+xml"/>
  <Override PartName="/ppt/tags/tag5539.xml" ContentType="application/vnd.openxmlformats-officedocument.presentationml.tags+xml"/>
  <Override PartName="/ppt/tags/tag5540.xml" ContentType="application/vnd.openxmlformats-officedocument.presentationml.tags+xml"/>
  <Override PartName="/ppt/tags/tag5541.xml" ContentType="application/vnd.openxmlformats-officedocument.presentationml.tags+xml"/>
  <Override PartName="/ppt/tags/tag5542.xml" ContentType="application/vnd.openxmlformats-officedocument.presentationml.tags+xml"/>
  <Override PartName="/ppt/tags/tag5543.xml" ContentType="application/vnd.openxmlformats-officedocument.presentationml.tags+xml"/>
  <Override PartName="/ppt/tags/tag5544.xml" ContentType="application/vnd.openxmlformats-officedocument.presentationml.tags+xml"/>
  <Override PartName="/ppt/tags/tag5545.xml" ContentType="application/vnd.openxmlformats-officedocument.presentationml.tags+xml"/>
  <Override PartName="/ppt/tags/tag5546.xml" ContentType="application/vnd.openxmlformats-officedocument.presentationml.tags+xml"/>
  <Override PartName="/ppt/tags/tag5547.xml" ContentType="application/vnd.openxmlformats-officedocument.presentationml.tags+xml"/>
  <Override PartName="/ppt/tags/tag5548.xml" ContentType="application/vnd.openxmlformats-officedocument.presentationml.tags+xml"/>
  <Override PartName="/ppt/tags/tag5549.xml" ContentType="application/vnd.openxmlformats-officedocument.presentationml.tags+xml"/>
  <Override PartName="/ppt/tags/tag5550.xml" ContentType="application/vnd.openxmlformats-officedocument.presentationml.tags+xml"/>
  <Override PartName="/ppt/tags/tag5551.xml" ContentType="application/vnd.openxmlformats-officedocument.presentationml.tags+xml"/>
  <Override PartName="/ppt/tags/tag5552.xml" ContentType="application/vnd.openxmlformats-officedocument.presentationml.tags+xml"/>
  <Override PartName="/ppt/tags/tag5553.xml" ContentType="application/vnd.openxmlformats-officedocument.presentationml.tags+xml"/>
  <Override PartName="/ppt/tags/tag5554.xml" ContentType="application/vnd.openxmlformats-officedocument.presentationml.tags+xml"/>
  <Override PartName="/ppt/tags/tag5555.xml" ContentType="application/vnd.openxmlformats-officedocument.presentationml.tags+xml"/>
  <Override PartName="/ppt/tags/tag5556.xml" ContentType="application/vnd.openxmlformats-officedocument.presentationml.tags+xml"/>
  <Override PartName="/ppt/tags/tag5557.xml" ContentType="application/vnd.openxmlformats-officedocument.presentationml.tags+xml"/>
  <Override PartName="/ppt/tags/tag5558.xml" ContentType="application/vnd.openxmlformats-officedocument.presentationml.tags+xml"/>
  <Override PartName="/ppt/tags/tag5559.xml" ContentType="application/vnd.openxmlformats-officedocument.presentationml.tags+xml"/>
  <Override PartName="/ppt/tags/tag5560.xml" ContentType="application/vnd.openxmlformats-officedocument.presentationml.tags+xml"/>
  <Override PartName="/ppt/tags/tag5561.xml" ContentType="application/vnd.openxmlformats-officedocument.presentationml.tags+xml"/>
  <Override PartName="/ppt/tags/tag5562.xml" ContentType="application/vnd.openxmlformats-officedocument.presentationml.tags+xml"/>
  <Override PartName="/ppt/tags/tag5563.xml" ContentType="application/vnd.openxmlformats-officedocument.presentationml.tags+xml"/>
  <Override PartName="/ppt/tags/tag5564.xml" ContentType="application/vnd.openxmlformats-officedocument.presentationml.tags+xml"/>
  <Override PartName="/ppt/tags/tag5565.xml" ContentType="application/vnd.openxmlformats-officedocument.presentationml.tags+xml"/>
  <Override PartName="/ppt/tags/tag5566.xml" ContentType="application/vnd.openxmlformats-officedocument.presentationml.tags+xml"/>
  <Override PartName="/ppt/tags/tag5567.xml" ContentType="application/vnd.openxmlformats-officedocument.presentationml.tags+xml"/>
  <Override PartName="/ppt/tags/tag5568.xml" ContentType="application/vnd.openxmlformats-officedocument.presentationml.tags+xml"/>
  <Override PartName="/ppt/tags/tag5569.xml" ContentType="application/vnd.openxmlformats-officedocument.presentationml.tags+xml"/>
  <Override PartName="/ppt/tags/tag5570.xml" ContentType="application/vnd.openxmlformats-officedocument.presentationml.tags+xml"/>
  <Override PartName="/ppt/tags/tag5571.xml" ContentType="application/vnd.openxmlformats-officedocument.presentationml.tags+xml"/>
  <Override PartName="/ppt/tags/tag5572.xml" ContentType="application/vnd.openxmlformats-officedocument.presentationml.tags+xml"/>
  <Override PartName="/ppt/tags/tag5573.xml" ContentType="application/vnd.openxmlformats-officedocument.presentationml.tags+xml"/>
  <Override PartName="/ppt/tags/tag5574.xml" ContentType="application/vnd.openxmlformats-officedocument.presentationml.tags+xml"/>
  <Override PartName="/ppt/tags/tag5575.xml" ContentType="application/vnd.openxmlformats-officedocument.presentationml.tags+xml"/>
  <Override PartName="/ppt/tags/tag5576.xml" ContentType="application/vnd.openxmlformats-officedocument.presentationml.tags+xml"/>
  <Override PartName="/ppt/tags/tag5577.xml" ContentType="application/vnd.openxmlformats-officedocument.presentationml.tags+xml"/>
  <Override PartName="/ppt/tags/tag5578.xml" ContentType="application/vnd.openxmlformats-officedocument.presentationml.tags+xml"/>
  <Override PartName="/ppt/tags/tag5579.xml" ContentType="application/vnd.openxmlformats-officedocument.presentationml.tags+xml"/>
  <Override PartName="/ppt/tags/tag5580.xml" ContentType="application/vnd.openxmlformats-officedocument.presentationml.tags+xml"/>
  <Override PartName="/ppt/tags/tag5581.xml" ContentType="application/vnd.openxmlformats-officedocument.presentationml.tags+xml"/>
  <Override PartName="/ppt/tags/tag5582.xml" ContentType="application/vnd.openxmlformats-officedocument.presentationml.tags+xml"/>
  <Override PartName="/ppt/tags/tag5583.xml" ContentType="application/vnd.openxmlformats-officedocument.presentationml.tags+xml"/>
  <Override PartName="/ppt/tags/tag5584.xml" ContentType="application/vnd.openxmlformats-officedocument.presentationml.tags+xml"/>
  <Override PartName="/ppt/tags/tag5585.xml" ContentType="application/vnd.openxmlformats-officedocument.presentationml.tags+xml"/>
  <Override PartName="/ppt/tags/tag5586.xml" ContentType="application/vnd.openxmlformats-officedocument.presentationml.tags+xml"/>
  <Override PartName="/ppt/tags/tag5587.xml" ContentType="application/vnd.openxmlformats-officedocument.presentationml.tags+xml"/>
  <Override PartName="/ppt/tags/tag5588.xml" ContentType="application/vnd.openxmlformats-officedocument.presentationml.tags+xml"/>
  <Override PartName="/ppt/tags/tag5589.xml" ContentType="application/vnd.openxmlformats-officedocument.presentationml.tags+xml"/>
  <Override PartName="/ppt/tags/tag5590.xml" ContentType="application/vnd.openxmlformats-officedocument.presentationml.tags+xml"/>
  <Override PartName="/ppt/tags/tag5591.xml" ContentType="application/vnd.openxmlformats-officedocument.presentationml.tags+xml"/>
  <Override PartName="/ppt/tags/tag5592.xml" ContentType="application/vnd.openxmlformats-officedocument.presentationml.tags+xml"/>
  <Override PartName="/ppt/tags/tag5593.xml" ContentType="application/vnd.openxmlformats-officedocument.presentationml.tags+xml"/>
  <Override PartName="/ppt/tags/tag5594.xml" ContentType="application/vnd.openxmlformats-officedocument.presentationml.tags+xml"/>
  <Override PartName="/ppt/tags/tag5595.xml" ContentType="application/vnd.openxmlformats-officedocument.presentationml.tags+xml"/>
  <Override PartName="/ppt/tags/tag5596.xml" ContentType="application/vnd.openxmlformats-officedocument.presentationml.tags+xml"/>
  <Override PartName="/ppt/tags/tag5597.xml" ContentType="application/vnd.openxmlformats-officedocument.presentationml.tags+xml"/>
  <Override PartName="/ppt/tags/tag5598.xml" ContentType="application/vnd.openxmlformats-officedocument.presentationml.tags+xml"/>
  <Override PartName="/ppt/tags/tag5599.xml" ContentType="application/vnd.openxmlformats-officedocument.presentationml.tags+xml"/>
  <Override PartName="/ppt/tags/tag5600.xml" ContentType="application/vnd.openxmlformats-officedocument.presentationml.tags+xml"/>
  <Override PartName="/ppt/tags/tag5601.xml" ContentType="application/vnd.openxmlformats-officedocument.presentationml.tags+xml"/>
  <Override PartName="/ppt/tags/tag5602.xml" ContentType="application/vnd.openxmlformats-officedocument.presentationml.tags+xml"/>
  <Override PartName="/ppt/tags/tag5603.xml" ContentType="application/vnd.openxmlformats-officedocument.presentationml.tags+xml"/>
  <Override PartName="/ppt/tags/tag5604.xml" ContentType="application/vnd.openxmlformats-officedocument.presentationml.tags+xml"/>
  <Override PartName="/ppt/tags/tag5605.xml" ContentType="application/vnd.openxmlformats-officedocument.presentationml.tags+xml"/>
  <Override PartName="/ppt/tags/tag5606.xml" ContentType="application/vnd.openxmlformats-officedocument.presentationml.tags+xml"/>
  <Override PartName="/ppt/tags/tag5607.xml" ContentType="application/vnd.openxmlformats-officedocument.presentationml.tags+xml"/>
  <Override PartName="/ppt/tags/tag5608.xml" ContentType="application/vnd.openxmlformats-officedocument.presentationml.tags+xml"/>
  <Override PartName="/ppt/tags/tag5609.xml" ContentType="application/vnd.openxmlformats-officedocument.presentationml.tags+xml"/>
  <Override PartName="/ppt/tags/tag5610.xml" ContentType="application/vnd.openxmlformats-officedocument.presentationml.tags+xml"/>
  <Override PartName="/ppt/tags/tag5611.xml" ContentType="application/vnd.openxmlformats-officedocument.presentationml.tags+xml"/>
  <Override PartName="/ppt/tags/tag5612.xml" ContentType="application/vnd.openxmlformats-officedocument.presentationml.tags+xml"/>
  <Override PartName="/ppt/tags/tag5613.xml" ContentType="application/vnd.openxmlformats-officedocument.presentationml.tags+xml"/>
  <Override PartName="/ppt/tags/tag5614.xml" ContentType="application/vnd.openxmlformats-officedocument.presentationml.tags+xml"/>
  <Override PartName="/ppt/tags/tag5615.xml" ContentType="application/vnd.openxmlformats-officedocument.presentationml.tags+xml"/>
  <Override PartName="/ppt/tags/tag5616.xml" ContentType="application/vnd.openxmlformats-officedocument.presentationml.tags+xml"/>
  <Override PartName="/ppt/tags/tag5617.xml" ContentType="application/vnd.openxmlformats-officedocument.presentationml.tags+xml"/>
  <Override PartName="/ppt/tags/tag5618.xml" ContentType="application/vnd.openxmlformats-officedocument.presentationml.tags+xml"/>
  <Override PartName="/ppt/tags/tag5619.xml" ContentType="application/vnd.openxmlformats-officedocument.presentationml.tags+xml"/>
  <Override PartName="/ppt/tags/tag5620.xml" ContentType="application/vnd.openxmlformats-officedocument.presentationml.tags+xml"/>
  <Override PartName="/ppt/tags/tag5621.xml" ContentType="application/vnd.openxmlformats-officedocument.presentationml.tags+xml"/>
  <Override PartName="/ppt/tags/tag5622.xml" ContentType="application/vnd.openxmlformats-officedocument.presentationml.tags+xml"/>
  <Override PartName="/ppt/tags/tag5623.xml" ContentType="application/vnd.openxmlformats-officedocument.presentationml.tags+xml"/>
  <Override PartName="/ppt/tags/tag5624.xml" ContentType="application/vnd.openxmlformats-officedocument.presentationml.tags+xml"/>
  <Override PartName="/ppt/tags/tag5625.xml" ContentType="application/vnd.openxmlformats-officedocument.presentationml.tags+xml"/>
  <Override PartName="/ppt/tags/tag5626.xml" ContentType="application/vnd.openxmlformats-officedocument.presentationml.tags+xml"/>
  <Override PartName="/ppt/tags/tag5627.xml" ContentType="application/vnd.openxmlformats-officedocument.presentationml.tags+xml"/>
  <Override PartName="/ppt/tags/tag5628.xml" ContentType="application/vnd.openxmlformats-officedocument.presentationml.tags+xml"/>
  <Override PartName="/ppt/tags/tag5629.xml" ContentType="application/vnd.openxmlformats-officedocument.presentationml.tags+xml"/>
  <Override PartName="/ppt/tags/tag5630.xml" ContentType="application/vnd.openxmlformats-officedocument.presentationml.tags+xml"/>
  <Override PartName="/ppt/tags/tag5631.xml" ContentType="application/vnd.openxmlformats-officedocument.presentationml.tags+xml"/>
  <Override PartName="/ppt/tags/tag5632.xml" ContentType="application/vnd.openxmlformats-officedocument.presentationml.tags+xml"/>
  <Override PartName="/ppt/tags/tag5633.xml" ContentType="application/vnd.openxmlformats-officedocument.presentationml.tags+xml"/>
  <Override PartName="/ppt/tags/tag5634.xml" ContentType="application/vnd.openxmlformats-officedocument.presentationml.tags+xml"/>
  <Override PartName="/ppt/tags/tag5635.xml" ContentType="application/vnd.openxmlformats-officedocument.presentationml.tags+xml"/>
  <Override PartName="/ppt/tags/tag5636.xml" ContentType="application/vnd.openxmlformats-officedocument.presentationml.tags+xml"/>
  <Override PartName="/ppt/tags/tag5637.xml" ContentType="application/vnd.openxmlformats-officedocument.presentationml.tags+xml"/>
  <Override PartName="/ppt/tags/tag5638.xml" ContentType="application/vnd.openxmlformats-officedocument.presentationml.tags+xml"/>
  <Override PartName="/ppt/tags/tag5639.xml" ContentType="application/vnd.openxmlformats-officedocument.presentationml.tags+xml"/>
  <Override PartName="/ppt/tags/tag5640.xml" ContentType="application/vnd.openxmlformats-officedocument.presentationml.tags+xml"/>
  <Override PartName="/ppt/tags/tag5641.xml" ContentType="application/vnd.openxmlformats-officedocument.presentationml.tags+xml"/>
  <Override PartName="/ppt/tags/tag5642.xml" ContentType="application/vnd.openxmlformats-officedocument.presentationml.tags+xml"/>
  <Override PartName="/ppt/tags/tag5643.xml" ContentType="application/vnd.openxmlformats-officedocument.presentationml.tags+xml"/>
  <Override PartName="/ppt/tags/tag5644.xml" ContentType="application/vnd.openxmlformats-officedocument.presentationml.tags+xml"/>
  <Override PartName="/ppt/tags/tag5645.xml" ContentType="application/vnd.openxmlformats-officedocument.presentationml.tags+xml"/>
  <Override PartName="/ppt/tags/tag5646.xml" ContentType="application/vnd.openxmlformats-officedocument.presentationml.tags+xml"/>
  <Override PartName="/ppt/tags/tag5647.xml" ContentType="application/vnd.openxmlformats-officedocument.presentationml.tags+xml"/>
  <Override PartName="/ppt/tags/tag5648.xml" ContentType="application/vnd.openxmlformats-officedocument.presentationml.tags+xml"/>
  <Override PartName="/ppt/tags/tag5649.xml" ContentType="application/vnd.openxmlformats-officedocument.presentationml.tags+xml"/>
  <Override PartName="/ppt/tags/tag5650.xml" ContentType="application/vnd.openxmlformats-officedocument.presentationml.tags+xml"/>
  <Override PartName="/ppt/tags/tag5651.xml" ContentType="application/vnd.openxmlformats-officedocument.presentationml.tags+xml"/>
  <Override PartName="/ppt/tags/tag5652.xml" ContentType="application/vnd.openxmlformats-officedocument.presentationml.tags+xml"/>
  <Override PartName="/ppt/tags/tag5653.xml" ContentType="application/vnd.openxmlformats-officedocument.presentationml.tags+xml"/>
  <Override PartName="/ppt/tags/tag5654.xml" ContentType="application/vnd.openxmlformats-officedocument.presentationml.tags+xml"/>
  <Override PartName="/ppt/tags/tag5655.xml" ContentType="application/vnd.openxmlformats-officedocument.presentationml.tags+xml"/>
  <Override PartName="/ppt/tags/tag5656.xml" ContentType="application/vnd.openxmlformats-officedocument.presentationml.tags+xml"/>
  <Override PartName="/ppt/tags/tag5657.xml" ContentType="application/vnd.openxmlformats-officedocument.presentationml.tags+xml"/>
  <Override PartName="/ppt/tags/tag5658.xml" ContentType="application/vnd.openxmlformats-officedocument.presentationml.tags+xml"/>
  <Override PartName="/ppt/tags/tag5659.xml" ContentType="application/vnd.openxmlformats-officedocument.presentationml.tags+xml"/>
  <Override PartName="/ppt/tags/tag5660.xml" ContentType="application/vnd.openxmlformats-officedocument.presentationml.tags+xml"/>
  <Override PartName="/ppt/tags/tag5661.xml" ContentType="application/vnd.openxmlformats-officedocument.presentationml.tags+xml"/>
  <Override PartName="/ppt/tags/tag5662.xml" ContentType="application/vnd.openxmlformats-officedocument.presentationml.tags+xml"/>
  <Override PartName="/ppt/tags/tag5663.xml" ContentType="application/vnd.openxmlformats-officedocument.presentationml.tags+xml"/>
  <Override PartName="/ppt/tags/tag5664.xml" ContentType="application/vnd.openxmlformats-officedocument.presentationml.tags+xml"/>
  <Override PartName="/ppt/tags/tag5665.xml" ContentType="application/vnd.openxmlformats-officedocument.presentationml.tags+xml"/>
  <Override PartName="/ppt/tags/tag5666.xml" ContentType="application/vnd.openxmlformats-officedocument.presentationml.tags+xml"/>
  <Override PartName="/ppt/tags/tag5667.xml" ContentType="application/vnd.openxmlformats-officedocument.presentationml.tags+xml"/>
  <Override PartName="/ppt/tags/tag5668.xml" ContentType="application/vnd.openxmlformats-officedocument.presentationml.tags+xml"/>
  <Override PartName="/ppt/tags/tag5669.xml" ContentType="application/vnd.openxmlformats-officedocument.presentationml.tags+xml"/>
  <Override PartName="/ppt/tags/tag5670.xml" ContentType="application/vnd.openxmlformats-officedocument.presentationml.tags+xml"/>
  <Override PartName="/ppt/tags/tag5671.xml" ContentType="application/vnd.openxmlformats-officedocument.presentationml.tags+xml"/>
  <Override PartName="/ppt/tags/tag5672.xml" ContentType="application/vnd.openxmlformats-officedocument.presentationml.tags+xml"/>
  <Override PartName="/ppt/tags/tag5673.xml" ContentType="application/vnd.openxmlformats-officedocument.presentationml.tags+xml"/>
  <Override PartName="/ppt/tags/tag5674.xml" ContentType="application/vnd.openxmlformats-officedocument.presentationml.tags+xml"/>
  <Override PartName="/ppt/tags/tag5675.xml" ContentType="application/vnd.openxmlformats-officedocument.presentationml.tags+xml"/>
  <Override PartName="/ppt/tags/tag5676.xml" ContentType="application/vnd.openxmlformats-officedocument.presentationml.tags+xml"/>
  <Override PartName="/ppt/tags/tag5677.xml" ContentType="application/vnd.openxmlformats-officedocument.presentationml.tags+xml"/>
  <Override PartName="/ppt/tags/tag5678.xml" ContentType="application/vnd.openxmlformats-officedocument.presentationml.tags+xml"/>
  <Override PartName="/ppt/tags/tag5679.xml" ContentType="application/vnd.openxmlformats-officedocument.presentationml.tags+xml"/>
  <Override PartName="/ppt/tags/tag5680.xml" ContentType="application/vnd.openxmlformats-officedocument.presentationml.tags+xml"/>
  <Override PartName="/ppt/tags/tag5681.xml" ContentType="application/vnd.openxmlformats-officedocument.presentationml.tags+xml"/>
  <Override PartName="/ppt/tags/tag5682.xml" ContentType="application/vnd.openxmlformats-officedocument.presentationml.tags+xml"/>
  <Override PartName="/ppt/tags/tag5683.xml" ContentType="application/vnd.openxmlformats-officedocument.presentationml.tags+xml"/>
  <Override PartName="/ppt/tags/tag5684.xml" ContentType="application/vnd.openxmlformats-officedocument.presentationml.tags+xml"/>
  <Override PartName="/ppt/tags/tag5685.xml" ContentType="application/vnd.openxmlformats-officedocument.presentationml.tags+xml"/>
  <Override PartName="/ppt/tags/tag5686.xml" ContentType="application/vnd.openxmlformats-officedocument.presentationml.tags+xml"/>
  <Override PartName="/ppt/tags/tag5687.xml" ContentType="application/vnd.openxmlformats-officedocument.presentationml.tags+xml"/>
  <Override PartName="/ppt/tags/tag5688.xml" ContentType="application/vnd.openxmlformats-officedocument.presentationml.tags+xml"/>
  <Override PartName="/ppt/tags/tag5689.xml" ContentType="application/vnd.openxmlformats-officedocument.presentationml.tags+xml"/>
  <Override PartName="/ppt/tags/tag5690.xml" ContentType="application/vnd.openxmlformats-officedocument.presentationml.tags+xml"/>
  <Override PartName="/ppt/tags/tag5691.xml" ContentType="application/vnd.openxmlformats-officedocument.presentationml.tags+xml"/>
  <Override PartName="/ppt/tags/tag5692.xml" ContentType="application/vnd.openxmlformats-officedocument.presentationml.tags+xml"/>
  <Override PartName="/ppt/tags/tag5693.xml" ContentType="application/vnd.openxmlformats-officedocument.presentationml.tags+xml"/>
  <Override PartName="/ppt/tags/tag5694.xml" ContentType="application/vnd.openxmlformats-officedocument.presentationml.tags+xml"/>
  <Override PartName="/ppt/tags/tag5695.xml" ContentType="application/vnd.openxmlformats-officedocument.presentationml.tags+xml"/>
  <Override PartName="/ppt/tags/tag5696.xml" ContentType="application/vnd.openxmlformats-officedocument.presentationml.tags+xml"/>
  <Override PartName="/ppt/tags/tag5697.xml" ContentType="application/vnd.openxmlformats-officedocument.presentationml.tags+xml"/>
  <Override PartName="/ppt/tags/tag5698.xml" ContentType="application/vnd.openxmlformats-officedocument.presentationml.tags+xml"/>
  <Override PartName="/ppt/tags/tag5699.xml" ContentType="application/vnd.openxmlformats-officedocument.presentationml.tags+xml"/>
  <Override PartName="/ppt/tags/tag5700.xml" ContentType="application/vnd.openxmlformats-officedocument.presentationml.tags+xml"/>
  <Override PartName="/ppt/tags/tag5701.xml" ContentType="application/vnd.openxmlformats-officedocument.presentationml.tags+xml"/>
  <Override PartName="/ppt/tags/tag5702.xml" ContentType="application/vnd.openxmlformats-officedocument.presentationml.tags+xml"/>
  <Override PartName="/ppt/tags/tag5703.xml" ContentType="application/vnd.openxmlformats-officedocument.presentationml.tags+xml"/>
  <Override PartName="/ppt/tags/tag5704.xml" ContentType="application/vnd.openxmlformats-officedocument.presentationml.tags+xml"/>
  <Override PartName="/ppt/tags/tag5705.xml" ContentType="application/vnd.openxmlformats-officedocument.presentationml.tags+xml"/>
  <Override PartName="/ppt/tags/tag5706.xml" ContentType="application/vnd.openxmlformats-officedocument.presentationml.tags+xml"/>
  <Override PartName="/ppt/tags/tag5707.xml" ContentType="application/vnd.openxmlformats-officedocument.presentationml.tags+xml"/>
  <Override PartName="/ppt/tags/tag5708.xml" ContentType="application/vnd.openxmlformats-officedocument.presentationml.tags+xml"/>
  <Override PartName="/ppt/tags/tag5709.xml" ContentType="application/vnd.openxmlformats-officedocument.presentationml.tags+xml"/>
  <Override PartName="/ppt/tags/tag5710.xml" ContentType="application/vnd.openxmlformats-officedocument.presentationml.tags+xml"/>
  <Override PartName="/ppt/tags/tag5711.xml" ContentType="application/vnd.openxmlformats-officedocument.presentationml.tags+xml"/>
  <Override PartName="/ppt/tags/tag5712.xml" ContentType="application/vnd.openxmlformats-officedocument.presentationml.tags+xml"/>
  <Override PartName="/ppt/tags/tag5713.xml" ContentType="application/vnd.openxmlformats-officedocument.presentationml.tags+xml"/>
  <Override PartName="/ppt/tags/tag5714.xml" ContentType="application/vnd.openxmlformats-officedocument.presentationml.tags+xml"/>
  <Override PartName="/ppt/tags/tag5715.xml" ContentType="application/vnd.openxmlformats-officedocument.presentationml.tags+xml"/>
  <Override PartName="/ppt/tags/tag5716.xml" ContentType="application/vnd.openxmlformats-officedocument.presentationml.tags+xml"/>
  <Override PartName="/ppt/tags/tag5717.xml" ContentType="application/vnd.openxmlformats-officedocument.presentationml.tags+xml"/>
  <Override PartName="/ppt/tags/tag5718.xml" ContentType="application/vnd.openxmlformats-officedocument.presentationml.tags+xml"/>
  <Override PartName="/ppt/tags/tag5719.xml" ContentType="application/vnd.openxmlformats-officedocument.presentationml.tags+xml"/>
  <Override PartName="/ppt/tags/tag5720.xml" ContentType="application/vnd.openxmlformats-officedocument.presentationml.tags+xml"/>
  <Override PartName="/ppt/tags/tag5721.xml" ContentType="application/vnd.openxmlformats-officedocument.presentationml.tags+xml"/>
  <Override PartName="/ppt/tags/tag5722.xml" ContentType="application/vnd.openxmlformats-officedocument.presentationml.tags+xml"/>
  <Override PartName="/ppt/tags/tag5723.xml" ContentType="application/vnd.openxmlformats-officedocument.presentationml.tags+xml"/>
  <Override PartName="/ppt/tags/tag5724.xml" ContentType="application/vnd.openxmlformats-officedocument.presentationml.tags+xml"/>
  <Override PartName="/ppt/tags/tag5725.xml" ContentType="application/vnd.openxmlformats-officedocument.presentationml.tags+xml"/>
  <Override PartName="/ppt/tags/tag5726.xml" ContentType="application/vnd.openxmlformats-officedocument.presentationml.tags+xml"/>
  <Override PartName="/ppt/tags/tag5727.xml" ContentType="application/vnd.openxmlformats-officedocument.presentationml.tags+xml"/>
  <Override PartName="/ppt/tags/tag5728.xml" ContentType="application/vnd.openxmlformats-officedocument.presentationml.tags+xml"/>
  <Override PartName="/ppt/tags/tag5729.xml" ContentType="application/vnd.openxmlformats-officedocument.presentationml.tags+xml"/>
  <Override PartName="/ppt/tags/tag5730.xml" ContentType="application/vnd.openxmlformats-officedocument.presentationml.tags+xml"/>
  <Override PartName="/ppt/tags/tag5731.xml" ContentType="application/vnd.openxmlformats-officedocument.presentationml.tags+xml"/>
  <Override PartName="/ppt/tags/tag5732.xml" ContentType="application/vnd.openxmlformats-officedocument.presentationml.tags+xml"/>
  <Override PartName="/ppt/tags/tag5733.xml" ContentType="application/vnd.openxmlformats-officedocument.presentationml.tags+xml"/>
  <Override PartName="/ppt/tags/tag5734.xml" ContentType="application/vnd.openxmlformats-officedocument.presentationml.tags+xml"/>
  <Override PartName="/ppt/tags/tag5735.xml" ContentType="application/vnd.openxmlformats-officedocument.presentationml.tags+xml"/>
  <Override PartName="/ppt/tags/tag5736.xml" ContentType="application/vnd.openxmlformats-officedocument.presentationml.tags+xml"/>
  <Override PartName="/ppt/tags/tag5737.xml" ContentType="application/vnd.openxmlformats-officedocument.presentationml.tags+xml"/>
  <Override PartName="/ppt/tags/tag5738.xml" ContentType="application/vnd.openxmlformats-officedocument.presentationml.tags+xml"/>
  <Override PartName="/ppt/tags/tag5739.xml" ContentType="application/vnd.openxmlformats-officedocument.presentationml.tags+xml"/>
  <Override PartName="/ppt/tags/tag5740.xml" ContentType="application/vnd.openxmlformats-officedocument.presentationml.tags+xml"/>
  <Override PartName="/ppt/tags/tag5741.xml" ContentType="application/vnd.openxmlformats-officedocument.presentationml.tags+xml"/>
  <Override PartName="/ppt/tags/tag5742.xml" ContentType="application/vnd.openxmlformats-officedocument.presentationml.tags+xml"/>
  <Override PartName="/ppt/tags/tag5743.xml" ContentType="application/vnd.openxmlformats-officedocument.presentationml.tags+xml"/>
  <Override PartName="/ppt/tags/tag5744.xml" ContentType="application/vnd.openxmlformats-officedocument.presentationml.tags+xml"/>
  <Override PartName="/ppt/tags/tag5745.xml" ContentType="application/vnd.openxmlformats-officedocument.presentationml.tags+xml"/>
  <Override PartName="/ppt/tags/tag5746.xml" ContentType="application/vnd.openxmlformats-officedocument.presentationml.tags+xml"/>
  <Override PartName="/ppt/tags/tag5747.xml" ContentType="application/vnd.openxmlformats-officedocument.presentationml.tags+xml"/>
  <Override PartName="/ppt/tags/tag5748.xml" ContentType="application/vnd.openxmlformats-officedocument.presentationml.tags+xml"/>
  <Override PartName="/ppt/tags/tag5749.xml" ContentType="application/vnd.openxmlformats-officedocument.presentationml.tags+xml"/>
  <Override PartName="/ppt/tags/tag5750.xml" ContentType="application/vnd.openxmlformats-officedocument.presentationml.tags+xml"/>
  <Override PartName="/ppt/tags/tag5751.xml" ContentType="application/vnd.openxmlformats-officedocument.presentationml.tags+xml"/>
  <Override PartName="/ppt/tags/tag5752.xml" ContentType="application/vnd.openxmlformats-officedocument.presentationml.tags+xml"/>
  <Override PartName="/ppt/tags/tag5753.xml" ContentType="application/vnd.openxmlformats-officedocument.presentationml.tags+xml"/>
  <Override PartName="/ppt/tags/tag5754.xml" ContentType="application/vnd.openxmlformats-officedocument.presentationml.tags+xml"/>
  <Override PartName="/ppt/tags/tag5755.xml" ContentType="application/vnd.openxmlformats-officedocument.presentationml.tags+xml"/>
  <Override PartName="/ppt/tags/tag5756.xml" ContentType="application/vnd.openxmlformats-officedocument.presentationml.tags+xml"/>
  <Override PartName="/ppt/tags/tag5757.xml" ContentType="application/vnd.openxmlformats-officedocument.presentationml.tags+xml"/>
  <Override PartName="/ppt/tags/tag5758.xml" ContentType="application/vnd.openxmlformats-officedocument.presentationml.tags+xml"/>
  <Override PartName="/ppt/tags/tag5759.xml" ContentType="application/vnd.openxmlformats-officedocument.presentationml.tags+xml"/>
  <Override PartName="/ppt/tags/tag5760.xml" ContentType="application/vnd.openxmlformats-officedocument.presentationml.tags+xml"/>
  <Override PartName="/ppt/tags/tag5761.xml" ContentType="application/vnd.openxmlformats-officedocument.presentationml.tags+xml"/>
  <Override PartName="/ppt/tags/tag5762.xml" ContentType="application/vnd.openxmlformats-officedocument.presentationml.tags+xml"/>
  <Override PartName="/ppt/tags/tag5763.xml" ContentType="application/vnd.openxmlformats-officedocument.presentationml.tags+xml"/>
  <Override PartName="/ppt/tags/tag5764.xml" ContentType="application/vnd.openxmlformats-officedocument.presentationml.tags+xml"/>
  <Override PartName="/ppt/tags/tag5765.xml" ContentType="application/vnd.openxmlformats-officedocument.presentationml.tags+xml"/>
  <Override PartName="/ppt/tags/tag5766.xml" ContentType="application/vnd.openxmlformats-officedocument.presentationml.tags+xml"/>
  <Override PartName="/ppt/tags/tag5767.xml" ContentType="application/vnd.openxmlformats-officedocument.presentationml.tags+xml"/>
  <Override PartName="/ppt/tags/tag5768.xml" ContentType="application/vnd.openxmlformats-officedocument.presentationml.tags+xml"/>
  <Override PartName="/ppt/tags/tag5769.xml" ContentType="application/vnd.openxmlformats-officedocument.presentationml.tags+xml"/>
  <Override PartName="/ppt/tags/tag5770.xml" ContentType="application/vnd.openxmlformats-officedocument.presentationml.tags+xml"/>
  <Override PartName="/ppt/tags/tag5771.xml" ContentType="application/vnd.openxmlformats-officedocument.presentationml.tags+xml"/>
  <Override PartName="/ppt/tags/tag5772.xml" ContentType="application/vnd.openxmlformats-officedocument.presentationml.tags+xml"/>
  <Override PartName="/ppt/tags/tag5773.xml" ContentType="application/vnd.openxmlformats-officedocument.presentationml.tags+xml"/>
  <Override PartName="/ppt/tags/tag5774.xml" ContentType="application/vnd.openxmlformats-officedocument.presentationml.tags+xml"/>
  <Override PartName="/ppt/tags/tag5775.xml" ContentType="application/vnd.openxmlformats-officedocument.presentationml.tags+xml"/>
  <Override PartName="/ppt/tags/tag5776.xml" ContentType="application/vnd.openxmlformats-officedocument.presentationml.tags+xml"/>
  <Override PartName="/ppt/tags/tag5777.xml" ContentType="application/vnd.openxmlformats-officedocument.presentationml.tags+xml"/>
  <Override PartName="/ppt/tags/tag5778.xml" ContentType="application/vnd.openxmlformats-officedocument.presentationml.tags+xml"/>
  <Override PartName="/ppt/tags/tag5779.xml" ContentType="application/vnd.openxmlformats-officedocument.presentationml.tags+xml"/>
  <Override PartName="/ppt/tags/tag5780.xml" ContentType="application/vnd.openxmlformats-officedocument.presentationml.tags+xml"/>
  <Override PartName="/ppt/tags/tag5781.xml" ContentType="application/vnd.openxmlformats-officedocument.presentationml.tags+xml"/>
  <Override PartName="/ppt/tags/tag5782.xml" ContentType="application/vnd.openxmlformats-officedocument.presentationml.tags+xml"/>
  <Override PartName="/ppt/tags/tag5783.xml" ContentType="application/vnd.openxmlformats-officedocument.presentationml.tags+xml"/>
  <Override PartName="/ppt/tags/tag5784.xml" ContentType="application/vnd.openxmlformats-officedocument.presentationml.tags+xml"/>
  <Override PartName="/ppt/tags/tag5785.xml" ContentType="application/vnd.openxmlformats-officedocument.presentationml.tags+xml"/>
  <Override PartName="/ppt/tags/tag5786.xml" ContentType="application/vnd.openxmlformats-officedocument.presentationml.tags+xml"/>
  <Override PartName="/ppt/tags/tag5787.xml" ContentType="application/vnd.openxmlformats-officedocument.presentationml.tags+xml"/>
  <Override PartName="/ppt/tags/tag5788.xml" ContentType="application/vnd.openxmlformats-officedocument.presentationml.tags+xml"/>
  <Override PartName="/ppt/tags/tag5789.xml" ContentType="application/vnd.openxmlformats-officedocument.presentationml.tags+xml"/>
  <Override PartName="/ppt/tags/tag5790.xml" ContentType="application/vnd.openxmlformats-officedocument.presentationml.tags+xml"/>
  <Override PartName="/ppt/tags/tag5791.xml" ContentType="application/vnd.openxmlformats-officedocument.presentationml.tags+xml"/>
  <Override PartName="/ppt/tags/tag5792.xml" ContentType="application/vnd.openxmlformats-officedocument.presentationml.tags+xml"/>
  <Override PartName="/ppt/tags/tag5793.xml" ContentType="application/vnd.openxmlformats-officedocument.presentationml.tags+xml"/>
  <Override PartName="/ppt/tags/tag5794.xml" ContentType="application/vnd.openxmlformats-officedocument.presentationml.tags+xml"/>
  <Override PartName="/ppt/tags/tag5795.xml" ContentType="application/vnd.openxmlformats-officedocument.presentationml.tags+xml"/>
  <Override PartName="/ppt/tags/tag5796.xml" ContentType="application/vnd.openxmlformats-officedocument.presentationml.tags+xml"/>
  <Override PartName="/ppt/tags/tag5797.xml" ContentType="application/vnd.openxmlformats-officedocument.presentationml.tags+xml"/>
  <Override PartName="/ppt/tags/tag5798.xml" ContentType="application/vnd.openxmlformats-officedocument.presentationml.tags+xml"/>
  <Override PartName="/ppt/tags/tag5799.xml" ContentType="application/vnd.openxmlformats-officedocument.presentationml.tags+xml"/>
  <Override PartName="/ppt/tags/tag5800.xml" ContentType="application/vnd.openxmlformats-officedocument.presentationml.tags+xml"/>
  <Override PartName="/ppt/tags/tag5801.xml" ContentType="application/vnd.openxmlformats-officedocument.presentationml.tags+xml"/>
  <Override PartName="/ppt/tags/tag5802.xml" ContentType="application/vnd.openxmlformats-officedocument.presentationml.tags+xml"/>
  <Override PartName="/ppt/tags/tag5803.xml" ContentType="application/vnd.openxmlformats-officedocument.presentationml.tags+xml"/>
  <Override PartName="/ppt/tags/tag5804.xml" ContentType="application/vnd.openxmlformats-officedocument.presentationml.tags+xml"/>
  <Override PartName="/ppt/tags/tag5805.xml" ContentType="application/vnd.openxmlformats-officedocument.presentationml.tags+xml"/>
  <Override PartName="/ppt/tags/tag5806.xml" ContentType="application/vnd.openxmlformats-officedocument.presentationml.tags+xml"/>
  <Override PartName="/ppt/tags/tag5807.xml" ContentType="application/vnd.openxmlformats-officedocument.presentationml.tags+xml"/>
  <Override PartName="/ppt/tags/tag5808.xml" ContentType="application/vnd.openxmlformats-officedocument.presentationml.tags+xml"/>
  <Override PartName="/ppt/tags/tag5809.xml" ContentType="application/vnd.openxmlformats-officedocument.presentationml.tags+xml"/>
  <Override PartName="/ppt/tags/tag5810.xml" ContentType="application/vnd.openxmlformats-officedocument.presentationml.tags+xml"/>
  <Override PartName="/ppt/tags/tag5811.xml" ContentType="application/vnd.openxmlformats-officedocument.presentationml.tags+xml"/>
  <Override PartName="/ppt/tags/tag5812.xml" ContentType="application/vnd.openxmlformats-officedocument.presentationml.tags+xml"/>
  <Override PartName="/ppt/tags/tag5813.xml" ContentType="application/vnd.openxmlformats-officedocument.presentationml.tags+xml"/>
  <Override PartName="/ppt/tags/tag5814.xml" ContentType="application/vnd.openxmlformats-officedocument.presentationml.tags+xml"/>
  <Override PartName="/ppt/tags/tag5815.xml" ContentType="application/vnd.openxmlformats-officedocument.presentationml.tags+xml"/>
  <Override PartName="/ppt/tags/tag5816.xml" ContentType="application/vnd.openxmlformats-officedocument.presentationml.tags+xml"/>
  <Override PartName="/ppt/tags/tag5817.xml" ContentType="application/vnd.openxmlformats-officedocument.presentationml.tags+xml"/>
  <Override PartName="/ppt/tags/tag5818.xml" ContentType="application/vnd.openxmlformats-officedocument.presentationml.tags+xml"/>
  <Override PartName="/ppt/tags/tag5819.xml" ContentType="application/vnd.openxmlformats-officedocument.presentationml.tags+xml"/>
  <Override PartName="/ppt/tags/tag5820.xml" ContentType="application/vnd.openxmlformats-officedocument.presentationml.tags+xml"/>
  <Override PartName="/ppt/tags/tag5821.xml" ContentType="application/vnd.openxmlformats-officedocument.presentationml.tags+xml"/>
  <Override PartName="/ppt/tags/tag5822.xml" ContentType="application/vnd.openxmlformats-officedocument.presentationml.tags+xml"/>
  <Override PartName="/ppt/tags/tag5823.xml" ContentType="application/vnd.openxmlformats-officedocument.presentationml.tags+xml"/>
  <Override PartName="/ppt/tags/tag5824.xml" ContentType="application/vnd.openxmlformats-officedocument.presentationml.tags+xml"/>
  <Override PartName="/ppt/tags/tag5825.xml" ContentType="application/vnd.openxmlformats-officedocument.presentationml.tags+xml"/>
  <Override PartName="/ppt/tags/tag5826.xml" ContentType="application/vnd.openxmlformats-officedocument.presentationml.tags+xml"/>
  <Override PartName="/ppt/tags/tag5827.xml" ContentType="application/vnd.openxmlformats-officedocument.presentationml.tags+xml"/>
  <Override PartName="/ppt/tags/tag5828.xml" ContentType="application/vnd.openxmlformats-officedocument.presentationml.tags+xml"/>
  <Override PartName="/ppt/tags/tag5829.xml" ContentType="application/vnd.openxmlformats-officedocument.presentationml.tags+xml"/>
  <Override PartName="/ppt/tags/tag5830.xml" ContentType="application/vnd.openxmlformats-officedocument.presentationml.tags+xml"/>
  <Override PartName="/ppt/tags/tag5831.xml" ContentType="application/vnd.openxmlformats-officedocument.presentationml.tags+xml"/>
  <Override PartName="/ppt/tags/tag5832.xml" ContentType="application/vnd.openxmlformats-officedocument.presentationml.tags+xml"/>
  <Override PartName="/ppt/tags/tag5833.xml" ContentType="application/vnd.openxmlformats-officedocument.presentationml.tags+xml"/>
  <Override PartName="/ppt/tags/tag5834.xml" ContentType="application/vnd.openxmlformats-officedocument.presentationml.tags+xml"/>
  <Override PartName="/ppt/tags/tag5835.xml" ContentType="application/vnd.openxmlformats-officedocument.presentationml.tags+xml"/>
  <Override PartName="/ppt/tags/tag5836.xml" ContentType="application/vnd.openxmlformats-officedocument.presentationml.tags+xml"/>
  <Override PartName="/ppt/tags/tag5837.xml" ContentType="application/vnd.openxmlformats-officedocument.presentationml.tags+xml"/>
  <Override PartName="/ppt/tags/tag5838.xml" ContentType="application/vnd.openxmlformats-officedocument.presentationml.tags+xml"/>
  <Override PartName="/ppt/tags/tag5839.xml" ContentType="application/vnd.openxmlformats-officedocument.presentationml.tags+xml"/>
  <Override PartName="/ppt/tags/tag5840.xml" ContentType="application/vnd.openxmlformats-officedocument.presentationml.tags+xml"/>
  <Override PartName="/ppt/tags/tag5841.xml" ContentType="application/vnd.openxmlformats-officedocument.presentationml.tags+xml"/>
  <Override PartName="/ppt/tags/tag5842.xml" ContentType="application/vnd.openxmlformats-officedocument.presentationml.tags+xml"/>
  <Override PartName="/ppt/tags/tag5843.xml" ContentType="application/vnd.openxmlformats-officedocument.presentationml.tags+xml"/>
  <Override PartName="/ppt/tags/tag5844.xml" ContentType="application/vnd.openxmlformats-officedocument.presentationml.tags+xml"/>
  <Override PartName="/ppt/tags/tag5845.xml" ContentType="application/vnd.openxmlformats-officedocument.presentationml.tags+xml"/>
  <Override PartName="/ppt/tags/tag5846.xml" ContentType="application/vnd.openxmlformats-officedocument.presentationml.tags+xml"/>
  <Override PartName="/ppt/tags/tag5847.xml" ContentType="application/vnd.openxmlformats-officedocument.presentationml.tags+xml"/>
  <Override PartName="/ppt/tags/tag5848.xml" ContentType="application/vnd.openxmlformats-officedocument.presentationml.tags+xml"/>
  <Override PartName="/ppt/tags/tag5849.xml" ContentType="application/vnd.openxmlformats-officedocument.presentationml.tags+xml"/>
  <Override PartName="/ppt/tags/tag5850.xml" ContentType="application/vnd.openxmlformats-officedocument.presentationml.tags+xml"/>
  <Override PartName="/ppt/tags/tag5851.xml" ContentType="application/vnd.openxmlformats-officedocument.presentationml.tags+xml"/>
  <Override PartName="/ppt/tags/tag5852.xml" ContentType="application/vnd.openxmlformats-officedocument.presentationml.tags+xml"/>
  <Override PartName="/ppt/tags/tag5853.xml" ContentType="application/vnd.openxmlformats-officedocument.presentationml.tags+xml"/>
  <Override PartName="/ppt/tags/tag5854.xml" ContentType="application/vnd.openxmlformats-officedocument.presentationml.tags+xml"/>
  <Override PartName="/ppt/tags/tag5855.xml" ContentType="application/vnd.openxmlformats-officedocument.presentationml.tags+xml"/>
  <Override PartName="/ppt/tags/tag5856.xml" ContentType="application/vnd.openxmlformats-officedocument.presentationml.tags+xml"/>
  <Override PartName="/ppt/tags/tag5857.xml" ContentType="application/vnd.openxmlformats-officedocument.presentationml.tags+xml"/>
  <Override PartName="/ppt/tags/tag5858.xml" ContentType="application/vnd.openxmlformats-officedocument.presentationml.tags+xml"/>
  <Override PartName="/ppt/tags/tag5859.xml" ContentType="application/vnd.openxmlformats-officedocument.presentationml.tags+xml"/>
  <Override PartName="/ppt/tags/tag5860.xml" ContentType="application/vnd.openxmlformats-officedocument.presentationml.tags+xml"/>
  <Override PartName="/ppt/tags/tag5861.xml" ContentType="application/vnd.openxmlformats-officedocument.presentationml.tags+xml"/>
  <Override PartName="/ppt/tags/tag5862.xml" ContentType="application/vnd.openxmlformats-officedocument.presentationml.tags+xml"/>
  <Override PartName="/ppt/tags/tag5863.xml" ContentType="application/vnd.openxmlformats-officedocument.presentationml.tags+xml"/>
  <Override PartName="/ppt/tags/tag5864.xml" ContentType="application/vnd.openxmlformats-officedocument.presentationml.tags+xml"/>
  <Override PartName="/ppt/tags/tag5865.xml" ContentType="application/vnd.openxmlformats-officedocument.presentationml.tags+xml"/>
  <Override PartName="/ppt/tags/tag5866.xml" ContentType="application/vnd.openxmlformats-officedocument.presentationml.tags+xml"/>
  <Override PartName="/ppt/tags/tag5867.xml" ContentType="application/vnd.openxmlformats-officedocument.presentationml.tags+xml"/>
  <Override PartName="/ppt/tags/tag5868.xml" ContentType="application/vnd.openxmlformats-officedocument.presentationml.tags+xml"/>
  <Override PartName="/ppt/tags/tag5869.xml" ContentType="application/vnd.openxmlformats-officedocument.presentationml.tags+xml"/>
  <Override PartName="/ppt/tags/tag5870.xml" ContentType="application/vnd.openxmlformats-officedocument.presentationml.tags+xml"/>
  <Override PartName="/ppt/tags/tag5871.xml" ContentType="application/vnd.openxmlformats-officedocument.presentationml.tags+xml"/>
  <Override PartName="/ppt/tags/tag5872.xml" ContentType="application/vnd.openxmlformats-officedocument.presentationml.tags+xml"/>
  <Override PartName="/ppt/tags/tag5873.xml" ContentType="application/vnd.openxmlformats-officedocument.presentationml.tags+xml"/>
  <Override PartName="/ppt/tags/tag5874.xml" ContentType="application/vnd.openxmlformats-officedocument.presentationml.tags+xml"/>
  <Override PartName="/ppt/tags/tag5875.xml" ContentType="application/vnd.openxmlformats-officedocument.presentationml.tags+xml"/>
  <Override PartName="/ppt/tags/tag5876.xml" ContentType="application/vnd.openxmlformats-officedocument.presentationml.tags+xml"/>
  <Override PartName="/ppt/tags/tag5877.xml" ContentType="application/vnd.openxmlformats-officedocument.presentationml.tags+xml"/>
  <Override PartName="/ppt/tags/tag5878.xml" ContentType="application/vnd.openxmlformats-officedocument.presentationml.tags+xml"/>
  <Override PartName="/ppt/tags/tag5879.xml" ContentType="application/vnd.openxmlformats-officedocument.presentationml.tags+xml"/>
  <Override PartName="/ppt/tags/tag5880.xml" ContentType="application/vnd.openxmlformats-officedocument.presentationml.tags+xml"/>
  <Override PartName="/ppt/tags/tag5881.xml" ContentType="application/vnd.openxmlformats-officedocument.presentationml.tags+xml"/>
  <Override PartName="/ppt/tags/tag5882.xml" ContentType="application/vnd.openxmlformats-officedocument.presentationml.tags+xml"/>
  <Override PartName="/ppt/tags/tag5883.xml" ContentType="application/vnd.openxmlformats-officedocument.presentationml.tags+xml"/>
  <Override PartName="/ppt/tags/tag5884.xml" ContentType="application/vnd.openxmlformats-officedocument.presentationml.tags+xml"/>
  <Override PartName="/ppt/tags/tag5885.xml" ContentType="application/vnd.openxmlformats-officedocument.presentationml.tags+xml"/>
  <Override PartName="/ppt/tags/tag5886.xml" ContentType="application/vnd.openxmlformats-officedocument.presentationml.tags+xml"/>
  <Override PartName="/ppt/tags/tag5887.xml" ContentType="application/vnd.openxmlformats-officedocument.presentationml.tags+xml"/>
  <Override PartName="/ppt/tags/tag5888.xml" ContentType="application/vnd.openxmlformats-officedocument.presentationml.tags+xml"/>
  <Override PartName="/ppt/tags/tag5889.xml" ContentType="application/vnd.openxmlformats-officedocument.presentationml.tags+xml"/>
  <Override PartName="/ppt/tags/tag5890.xml" ContentType="application/vnd.openxmlformats-officedocument.presentationml.tags+xml"/>
  <Override PartName="/ppt/tags/tag5891.xml" ContentType="application/vnd.openxmlformats-officedocument.presentationml.tags+xml"/>
  <Override PartName="/ppt/tags/tag5892.xml" ContentType="application/vnd.openxmlformats-officedocument.presentationml.tags+xml"/>
  <Override PartName="/ppt/tags/tag5893.xml" ContentType="application/vnd.openxmlformats-officedocument.presentationml.tags+xml"/>
  <Override PartName="/ppt/tags/tag5894.xml" ContentType="application/vnd.openxmlformats-officedocument.presentationml.tags+xml"/>
  <Override PartName="/ppt/tags/tag5895.xml" ContentType="application/vnd.openxmlformats-officedocument.presentationml.tags+xml"/>
  <Override PartName="/ppt/tags/tag5896.xml" ContentType="application/vnd.openxmlformats-officedocument.presentationml.tags+xml"/>
  <Override PartName="/ppt/tags/tag5897.xml" ContentType="application/vnd.openxmlformats-officedocument.presentationml.tags+xml"/>
  <Override PartName="/ppt/tags/tag5898.xml" ContentType="application/vnd.openxmlformats-officedocument.presentationml.tags+xml"/>
  <Override PartName="/ppt/tags/tag5899.xml" ContentType="application/vnd.openxmlformats-officedocument.presentationml.tags+xml"/>
  <Override PartName="/ppt/tags/tag5900.xml" ContentType="application/vnd.openxmlformats-officedocument.presentationml.tags+xml"/>
  <Override PartName="/ppt/tags/tag5901.xml" ContentType="application/vnd.openxmlformats-officedocument.presentationml.tags+xml"/>
  <Override PartName="/ppt/tags/tag5902.xml" ContentType="application/vnd.openxmlformats-officedocument.presentationml.tags+xml"/>
  <Override PartName="/ppt/tags/tag5903.xml" ContentType="application/vnd.openxmlformats-officedocument.presentationml.tags+xml"/>
  <Override PartName="/ppt/tags/tag5904.xml" ContentType="application/vnd.openxmlformats-officedocument.presentationml.tags+xml"/>
  <Override PartName="/ppt/tags/tag5905.xml" ContentType="application/vnd.openxmlformats-officedocument.presentationml.tags+xml"/>
  <Override PartName="/ppt/tags/tag5906.xml" ContentType="application/vnd.openxmlformats-officedocument.presentationml.tags+xml"/>
  <Override PartName="/ppt/tags/tag5907.xml" ContentType="application/vnd.openxmlformats-officedocument.presentationml.tags+xml"/>
  <Override PartName="/ppt/tags/tag5908.xml" ContentType="application/vnd.openxmlformats-officedocument.presentationml.tags+xml"/>
  <Override PartName="/ppt/tags/tag5909.xml" ContentType="application/vnd.openxmlformats-officedocument.presentationml.tags+xml"/>
  <Override PartName="/ppt/tags/tag5910.xml" ContentType="application/vnd.openxmlformats-officedocument.presentationml.tags+xml"/>
  <Override PartName="/ppt/tags/tag5911.xml" ContentType="application/vnd.openxmlformats-officedocument.presentationml.tags+xml"/>
  <Override PartName="/ppt/tags/tag5912.xml" ContentType="application/vnd.openxmlformats-officedocument.presentationml.tags+xml"/>
  <Override PartName="/ppt/tags/tag5913.xml" ContentType="application/vnd.openxmlformats-officedocument.presentationml.tags+xml"/>
  <Override PartName="/ppt/tags/tag5914.xml" ContentType="application/vnd.openxmlformats-officedocument.presentationml.tags+xml"/>
  <Override PartName="/ppt/tags/tag5915.xml" ContentType="application/vnd.openxmlformats-officedocument.presentationml.tags+xml"/>
  <Override PartName="/ppt/tags/tag5916.xml" ContentType="application/vnd.openxmlformats-officedocument.presentationml.tags+xml"/>
  <Override PartName="/ppt/tags/tag5917.xml" ContentType="application/vnd.openxmlformats-officedocument.presentationml.tags+xml"/>
  <Override PartName="/ppt/tags/tag5918.xml" ContentType="application/vnd.openxmlformats-officedocument.presentationml.tags+xml"/>
  <Override PartName="/ppt/tags/tag5919.xml" ContentType="application/vnd.openxmlformats-officedocument.presentationml.tags+xml"/>
  <Override PartName="/ppt/tags/tag5920.xml" ContentType="application/vnd.openxmlformats-officedocument.presentationml.tags+xml"/>
  <Override PartName="/ppt/tags/tag5921.xml" ContentType="application/vnd.openxmlformats-officedocument.presentationml.tags+xml"/>
  <Override PartName="/ppt/tags/tag5922.xml" ContentType="application/vnd.openxmlformats-officedocument.presentationml.tags+xml"/>
  <Override PartName="/ppt/tags/tag5923.xml" ContentType="application/vnd.openxmlformats-officedocument.presentationml.tags+xml"/>
  <Override PartName="/ppt/tags/tag5924.xml" ContentType="application/vnd.openxmlformats-officedocument.presentationml.tags+xml"/>
  <Override PartName="/ppt/tags/tag5925.xml" ContentType="application/vnd.openxmlformats-officedocument.presentationml.tags+xml"/>
  <Override PartName="/ppt/tags/tag5926.xml" ContentType="application/vnd.openxmlformats-officedocument.presentationml.tags+xml"/>
  <Override PartName="/ppt/tags/tag5927.xml" ContentType="application/vnd.openxmlformats-officedocument.presentationml.tags+xml"/>
  <Override PartName="/ppt/tags/tag5928.xml" ContentType="application/vnd.openxmlformats-officedocument.presentationml.tags+xml"/>
  <Override PartName="/ppt/tags/tag5929.xml" ContentType="application/vnd.openxmlformats-officedocument.presentationml.tags+xml"/>
  <Override PartName="/ppt/tags/tag5930.xml" ContentType="application/vnd.openxmlformats-officedocument.presentationml.tags+xml"/>
  <Override PartName="/ppt/tags/tag5931.xml" ContentType="application/vnd.openxmlformats-officedocument.presentationml.tags+xml"/>
  <Override PartName="/ppt/tags/tag5932.xml" ContentType="application/vnd.openxmlformats-officedocument.presentationml.tags+xml"/>
  <Override PartName="/ppt/tags/tag5933.xml" ContentType="application/vnd.openxmlformats-officedocument.presentationml.tags+xml"/>
  <Override PartName="/ppt/tags/tag5934.xml" ContentType="application/vnd.openxmlformats-officedocument.presentationml.tags+xml"/>
  <Override PartName="/ppt/tags/tag5935.xml" ContentType="application/vnd.openxmlformats-officedocument.presentationml.tags+xml"/>
  <Override PartName="/ppt/tags/tag5936.xml" ContentType="application/vnd.openxmlformats-officedocument.presentationml.tags+xml"/>
  <Override PartName="/ppt/tags/tag5937.xml" ContentType="application/vnd.openxmlformats-officedocument.presentationml.tags+xml"/>
  <Override PartName="/ppt/tags/tag5938.xml" ContentType="application/vnd.openxmlformats-officedocument.presentationml.tags+xml"/>
  <Override PartName="/ppt/tags/tag5939.xml" ContentType="application/vnd.openxmlformats-officedocument.presentationml.tags+xml"/>
  <Override PartName="/ppt/tags/tag5940.xml" ContentType="application/vnd.openxmlformats-officedocument.presentationml.tags+xml"/>
  <Override PartName="/ppt/tags/tag5941.xml" ContentType="application/vnd.openxmlformats-officedocument.presentationml.tags+xml"/>
  <Override PartName="/ppt/tags/tag5942.xml" ContentType="application/vnd.openxmlformats-officedocument.presentationml.tags+xml"/>
  <Override PartName="/ppt/tags/tag5943.xml" ContentType="application/vnd.openxmlformats-officedocument.presentationml.tags+xml"/>
  <Override PartName="/ppt/tags/tag5944.xml" ContentType="application/vnd.openxmlformats-officedocument.presentationml.tags+xml"/>
  <Override PartName="/ppt/tags/tag5945.xml" ContentType="application/vnd.openxmlformats-officedocument.presentationml.tags+xml"/>
  <Override PartName="/ppt/tags/tag5946.xml" ContentType="application/vnd.openxmlformats-officedocument.presentationml.tags+xml"/>
  <Override PartName="/ppt/tags/tag5947.xml" ContentType="application/vnd.openxmlformats-officedocument.presentationml.tags+xml"/>
  <Override PartName="/ppt/tags/tag5948.xml" ContentType="application/vnd.openxmlformats-officedocument.presentationml.tags+xml"/>
  <Override PartName="/ppt/tags/tag5949.xml" ContentType="application/vnd.openxmlformats-officedocument.presentationml.tags+xml"/>
  <Override PartName="/ppt/tags/tag5950.xml" ContentType="application/vnd.openxmlformats-officedocument.presentationml.tags+xml"/>
  <Override PartName="/ppt/tags/tag5951.xml" ContentType="application/vnd.openxmlformats-officedocument.presentationml.tags+xml"/>
  <Override PartName="/ppt/tags/tag5952.xml" ContentType="application/vnd.openxmlformats-officedocument.presentationml.tags+xml"/>
  <Override PartName="/ppt/tags/tag5953.xml" ContentType="application/vnd.openxmlformats-officedocument.presentationml.tags+xml"/>
  <Override PartName="/ppt/tags/tag5954.xml" ContentType="application/vnd.openxmlformats-officedocument.presentationml.tags+xml"/>
  <Override PartName="/ppt/tags/tag5955.xml" ContentType="application/vnd.openxmlformats-officedocument.presentationml.tags+xml"/>
  <Override PartName="/ppt/tags/tag5956.xml" ContentType="application/vnd.openxmlformats-officedocument.presentationml.tags+xml"/>
  <Override PartName="/ppt/tags/tag5957.xml" ContentType="application/vnd.openxmlformats-officedocument.presentationml.tags+xml"/>
  <Override PartName="/ppt/tags/tag5958.xml" ContentType="application/vnd.openxmlformats-officedocument.presentationml.tags+xml"/>
  <Override PartName="/ppt/tags/tag5959.xml" ContentType="application/vnd.openxmlformats-officedocument.presentationml.tags+xml"/>
  <Override PartName="/ppt/tags/tag5960.xml" ContentType="application/vnd.openxmlformats-officedocument.presentationml.tags+xml"/>
  <Override PartName="/ppt/tags/tag5961.xml" ContentType="application/vnd.openxmlformats-officedocument.presentationml.tags+xml"/>
  <Override PartName="/ppt/tags/tag5962.xml" ContentType="application/vnd.openxmlformats-officedocument.presentationml.tags+xml"/>
  <Override PartName="/ppt/tags/tag5963.xml" ContentType="application/vnd.openxmlformats-officedocument.presentationml.tags+xml"/>
  <Override PartName="/ppt/tags/tag5964.xml" ContentType="application/vnd.openxmlformats-officedocument.presentationml.tags+xml"/>
  <Override PartName="/ppt/tags/tag5965.xml" ContentType="application/vnd.openxmlformats-officedocument.presentationml.tags+xml"/>
  <Override PartName="/ppt/tags/tag5966.xml" ContentType="application/vnd.openxmlformats-officedocument.presentationml.tags+xml"/>
  <Override PartName="/ppt/tags/tag5967.xml" ContentType="application/vnd.openxmlformats-officedocument.presentationml.tags+xml"/>
  <Override PartName="/ppt/tags/tag5968.xml" ContentType="application/vnd.openxmlformats-officedocument.presentationml.tags+xml"/>
  <Override PartName="/ppt/tags/tag5969.xml" ContentType="application/vnd.openxmlformats-officedocument.presentationml.tags+xml"/>
  <Override PartName="/ppt/tags/tag5970.xml" ContentType="application/vnd.openxmlformats-officedocument.presentationml.tags+xml"/>
  <Override PartName="/ppt/tags/tag5971.xml" ContentType="application/vnd.openxmlformats-officedocument.presentationml.tags+xml"/>
  <Override PartName="/ppt/tags/tag5972.xml" ContentType="application/vnd.openxmlformats-officedocument.presentationml.tags+xml"/>
  <Override PartName="/ppt/tags/tag5973.xml" ContentType="application/vnd.openxmlformats-officedocument.presentationml.tags+xml"/>
  <Override PartName="/ppt/tags/tag5974.xml" ContentType="application/vnd.openxmlformats-officedocument.presentationml.tags+xml"/>
  <Override PartName="/ppt/tags/tag5975.xml" ContentType="application/vnd.openxmlformats-officedocument.presentationml.tags+xml"/>
  <Override PartName="/ppt/tags/tag5976.xml" ContentType="application/vnd.openxmlformats-officedocument.presentationml.tags+xml"/>
  <Override PartName="/ppt/tags/tag5977.xml" ContentType="application/vnd.openxmlformats-officedocument.presentationml.tags+xml"/>
  <Override PartName="/ppt/tags/tag5978.xml" ContentType="application/vnd.openxmlformats-officedocument.presentationml.tags+xml"/>
  <Override PartName="/ppt/tags/tag5979.xml" ContentType="application/vnd.openxmlformats-officedocument.presentationml.tags+xml"/>
  <Override PartName="/ppt/tags/tag5980.xml" ContentType="application/vnd.openxmlformats-officedocument.presentationml.tags+xml"/>
  <Override PartName="/ppt/tags/tag5981.xml" ContentType="application/vnd.openxmlformats-officedocument.presentationml.tags+xml"/>
  <Override PartName="/ppt/tags/tag5982.xml" ContentType="application/vnd.openxmlformats-officedocument.presentationml.tags+xml"/>
  <Override PartName="/ppt/tags/tag5983.xml" ContentType="application/vnd.openxmlformats-officedocument.presentationml.tags+xml"/>
  <Override PartName="/ppt/tags/tag5984.xml" ContentType="application/vnd.openxmlformats-officedocument.presentationml.tags+xml"/>
  <Override PartName="/ppt/tags/tag5985.xml" ContentType="application/vnd.openxmlformats-officedocument.presentationml.tags+xml"/>
  <Override PartName="/ppt/tags/tag5986.xml" ContentType="application/vnd.openxmlformats-officedocument.presentationml.tags+xml"/>
  <Override PartName="/ppt/tags/tag5987.xml" ContentType="application/vnd.openxmlformats-officedocument.presentationml.tags+xml"/>
  <Override PartName="/ppt/tags/tag5988.xml" ContentType="application/vnd.openxmlformats-officedocument.presentationml.tags+xml"/>
  <Override PartName="/ppt/tags/tag5989.xml" ContentType="application/vnd.openxmlformats-officedocument.presentationml.tags+xml"/>
  <Override PartName="/ppt/tags/tag5990.xml" ContentType="application/vnd.openxmlformats-officedocument.presentationml.tags+xml"/>
  <Override PartName="/ppt/tags/tag5991.xml" ContentType="application/vnd.openxmlformats-officedocument.presentationml.tags+xml"/>
  <Override PartName="/ppt/tags/tag5992.xml" ContentType="application/vnd.openxmlformats-officedocument.presentationml.tags+xml"/>
  <Override PartName="/ppt/tags/tag5993.xml" ContentType="application/vnd.openxmlformats-officedocument.presentationml.tags+xml"/>
  <Override PartName="/ppt/tags/tag5994.xml" ContentType="application/vnd.openxmlformats-officedocument.presentationml.tags+xml"/>
  <Override PartName="/ppt/tags/tag5995.xml" ContentType="application/vnd.openxmlformats-officedocument.presentationml.tags+xml"/>
  <Override PartName="/ppt/tags/tag5996.xml" ContentType="application/vnd.openxmlformats-officedocument.presentationml.tags+xml"/>
  <Override PartName="/ppt/tags/tag5997.xml" ContentType="application/vnd.openxmlformats-officedocument.presentationml.tags+xml"/>
  <Override PartName="/ppt/tags/tag5998.xml" ContentType="application/vnd.openxmlformats-officedocument.presentationml.tags+xml"/>
  <Override PartName="/ppt/tags/tag5999.xml" ContentType="application/vnd.openxmlformats-officedocument.presentationml.tags+xml"/>
  <Override PartName="/ppt/tags/tag6000.xml" ContentType="application/vnd.openxmlformats-officedocument.presentationml.tags+xml"/>
  <Override PartName="/ppt/tags/tag6001.xml" ContentType="application/vnd.openxmlformats-officedocument.presentationml.tags+xml"/>
  <Override PartName="/ppt/tags/tag6002.xml" ContentType="application/vnd.openxmlformats-officedocument.presentationml.tags+xml"/>
  <Override PartName="/ppt/tags/tag6003.xml" ContentType="application/vnd.openxmlformats-officedocument.presentationml.tags+xml"/>
  <Override PartName="/ppt/tags/tag6004.xml" ContentType="application/vnd.openxmlformats-officedocument.presentationml.tags+xml"/>
  <Override PartName="/ppt/tags/tag6005.xml" ContentType="application/vnd.openxmlformats-officedocument.presentationml.tags+xml"/>
  <Override PartName="/ppt/tags/tag6006.xml" ContentType="application/vnd.openxmlformats-officedocument.presentationml.tags+xml"/>
  <Override PartName="/ppt/tags/tag6007.xml" ContentType="application/vnd.openxmlformats-officedocument.presentationml.tags+xml"/>
  <Override PartName="/ppt/tags/tag6008.xml" ContentType="application/vnd.openxmlformats-officedocument.presentationml.tags+xml"/>
  <Override PartName="/ppt/tags/tag6009.xml" ContentType="application/vnd.openxmlformats-officedocument.presentationml.tags+xml"/>
  <Override PartName="/ppt/tags/tag6010.xml" ContentType="application/vnd.openxmlformats-officedocument.presentationml.tags+xml"/>
  <Override PartName="/ppt/tags/tag6011.xml" ContentType="application/vnd.openxmlformats-officedocument.presentationml.tags+xml"/>
  <Override PartName="/ppt/tags/tag6012.xml" ContentType="application/vnd.openxmlformats-officedocument.presentationml.tags+xml"/>
  <Override PartName="/ppt/tags/tag6013.xml" ContentType="application/vnd.openxmlformats-officedocument.presentationml.tags+xml"/>
  <Override PartName="/ppt/tags/tag6014.xml" ContentType="application/vnd.openxmlformats-officedocument.presentationml.tags+xml"/>
  <Override PartName="/ppt/tags/tag6015.xml" ContentType="application/vnd.openxmlformats-officedocument.presentationml.tags+xml"/>
  <Override PartName="/ppt/tags/tag6016.xml" ContentType="application/vnd.openxmlformats-officedocument.presentationml.tags+xml"/>
  <Override PartName="/ppt/tags/tag6017.xml" ContentType="application/vnd.openxmlformats-officedocument.presentationml.tags+xml"/>
  <Override PartName="/ppt/tags/tag6018.xml" ContentType="application/vnd.openxmlformats-officedocument.presentationml.tags+xml"/>
  <Override PartName="/ppt/tags/tag6019.xml" ContentType="application/vnd.openxmlformats-officedocument.presentationml.tags+xml"/>
  <Override PartName="/ppt/tags/tag6020.xml" ContentType="application/vnd.openxmlformats-officedocument.presentationml.tags+xml"/>
  <Override PartName="/ppt/tags/tag6021.xml" ContentType="application/vnd.openxmlformats-officedocument.presentationml.tags+xml"/>
  <Override PartName="/ppt/tags/tag6022.xml" ContentType="application/vnd.openxmlformats-officedocument.presentationml.tags+xml"/>
  <Override PartName="/ppt/tags/tag6023.xml" ContentType="application/vnd.openxmlformats-officedocument.presentationml.tags+xml"/>
  <Override PartName="/ppt/tags/tag6024.xml" ContentType="application/vnd.openxmlformats-officedocument.presentationml.tags+xml"/>
  <Override PartName="/ppt/tags/tag6025.xml" ContentType="application/vnd.openxmlformats-officedocument.presentationml.tags+xml"/>
  <Override PartName="/ppt/tags/tag6026.xml" ContentType="application/vnd.openxmlformats-officedocument.presentationml.tags+xml"/>
  <Override PartName="/ppt/tags/tag6027.xml" ContentType="application/vnd.openxmlformats-officedocument.presentationml.tags+xml"/>
  <Override PartName="/ppt/tags/tag6028.xml" ContentType="application/vnd.openxmlformats-officedocument.presentationml.tags+xml"/>
  <Override PartName="/ppt/tags/tag6029.xml" ContentType="application/vnd.openxmlformats-officedocument.presentationml.tags+xml"/>
  <Override PartName="/ppt/tags/tag6030.xml" ContentType="application/vnd.openxmlformats-officedocument.presentationml.tags+xml"/>
  <Override PartName="/ppt/tags/tag6031.xml" ContentType="application/vnd.openxmlformats-officedocument.presentationml.tags+xml"/>
  <Override PartName="/ppt/tags/tag6032.xml" ContentType="application/vnd.openxmlformats-officedocument.presentationml.tags+xml"/>
  <Override PartName="/ppt/tags/tag6033.xml" ContentType="application/vnd.openxmlformats-officedocument.presentationml.tags+xml"/>
  <Override PartName="/ppt/tags/tag6034.xml" ContentType="application/vnd.openxmlformats-officedocument.presentationml.tags+xml"/>
  <Override PartName="/ppt/tags/tag6035.xml" ContentType="application/vnd.openxmlformats-officedocument.presentationml.tags+xml"/>
  <Override PartName="/ppt/tags/tag6036.xml" ContentType="application/vnd.openxmlformats-officedocument.presentationml.tags+xml"/>
  <Override PartName="/ppt/tags/tag6037.xml" ContentType="application/vnd.openxmlformats-officedocument.presentationml.tags+xml"/>
  <Override PartName="/ppt/tags/tag6038.xml" ContentType="application/vnd.openxmlformats-officedocument.presentationml.tags+xml"/>
  <Override PartName="/ppt/tags/tag6039.xml" ContentType="application/vnd.openxmlformats-officedocument.presentationml.tags+xml"/>
  <Override PartName="/ppt/tags/tag6040.xml" ContentType="application/vnd.openxmlformats-officedocument.presentationml.tags+xml"/>
  <Override PartName="/ppt/tags/tag6041.xml" ContentType="application/vnd.openxmlformats-officedocument.presentationml.tags+xml"/>
  <Override PartName="/ppt/tags/tag6042.xml" ContentType="application/vnd.openxmlformats-officedocument.presentationml.tags+xml"/>
  <Override PartName="/ppt/tags/tag6043.xml" ContentType="application/vnd.openxmlformats-officedocument.presentationml.tags+xml"/>
  <Override PartName="/ppt/tags/tag6044.xml" ContentType="application/vnd.openxmlformats-officedocument.presentationml.tags+xml"/>
  <Override PartName="/ppt/tags/tag6045.xml" ContentType="application/vnd.openxmlformats-officedocument.presentationml.tags+xml"/>
  <Override PartName="/ppt/tags/tag6046.xml" ContentType="application/vnd.openxmlformats-officedocument.presentationml.tags+xml"/>
  <Override PartName="/ppt/tags/tag6047.xml" ContentType="application/vnd.openxmlformats-officedocument.presentationml.tags+xml"/>
  <Override PartName="/ppt/tags/tag6048.xml" ContentType="application/vnd.openxmlformats-officedocument.presentationml.tags+xml"/>
  <Override PartName="/ppt/tags/tag6049.xml" ContentType="application/vnd.openxmlformats-officedocument.presentationml.tags+xml"/>
  <Override PartName="/ppt/tags/tag6050.xml" ContentType="application/vnd.openxmlformats-officedocument.presentationml.tags+xml"/>
  <Override PartName="/ppt/tags/tag6051.xml" ContentType="application/vnd.openxmlformats-officedocument.presentationml.tags+xml"/>
  <Override PartName="/ppt/tags/tag6052.xml" ContentType="application/vnd.openxmlformats-officedocument.presentationml.tags+xml"/>
  <Override PartName="/ppt/tags/tag6053.xml" ContentType="application/vnd.openxmlformats-officedocument.presentationml.tags+xml"/>
  <Override PartName="/ppt/tags/tag6054.xml" ContentType="application/vnd.openxmlformats-officedocument.presentationml.tags+xml"/>
  <Override PartName="/ppt/tags/tag6055.xml" ContentType="application/vnd.openxmlformats-officedocument.presentationml.tags+xml"/>
  <Override PartName="/ppt/tags/tag6056.xml" ContentType="application/vnd.openxmlformats-officedocument.presentationml.tags+xml"/>
  <Override PartName="/ppt/tags/tag6057.xml" ContentType="application/vnd.openxmlformats-officedocument.presentationml.tags+xml"/>
  <Override PartName="/ppt/tags/tag6058.xml" ContentType="application/vnd.openxmlformats-officedocument.presentationml.tags+xml"/>
  <Override PartName="/ppt/tags/tag6059.xml" ContentType="application/vnd.openxmlformats-officedocument.presentationml.tags+xml"/>
  <Override PartName="/ppt/tags/tag6060.xml" ContentType="application/vnd.openxmlformats-officedocument.presentationml.tags+xml"/>
  <Override PartName="/ppt/tags/tag6061.xml" ContentType="application/vnd.openxmlformats-officedocument.presentationml.tags+xml"/>
  <Override PartName="/ppt/tags/tag6062.xml" ContentType="application/vnd.openxmlformats-officedocument.presentationml.tags+xml"/>
  <Override PartName="/ppt/tags/tag6063.xml" ContentType="application/vnd.openxmlformats-officedocument.presentationml.tags+xml"/>
  <Override PartName="/ppt/tags/tag6064.xml" ContentType="application/vnd.openxmlformats-officedocument.presentationml.tags+xml"/>
  <Override PartName="/ppt/tags/tag6065.xml" ContentType="application/vnd.openxmlformats-officedocument.presentationml.tags+xml"/>
  <Override PartName="/ppt/tags/tag6066.xml" ContentType="application/vnd.openxmlformats-officedocument.presentationml.tags+xml"/>
  <Override PartName="/ppt/tags/tag6067.xml" ContentType="application/vnd.openxmlformats-officedocument.presentationml.tags+xml"/>
  <Override PartName="/ppt/tags/tag6068.xml" ContentType="application/vnd.openxmlformats-officedocument.presentationml.tags+xml"/>
  <Override PartName="/ppt/tags/tag6069.xml" ContentType="application/vnd.openxmlformats-officedocument.presentationml.tags+xml"/>
  <Override PartName="/ppt/tags/tag6070.xml" ContentType="application/vnd.openxmlformats-officedocument.presentationml.tags+xml"/>
  <Override PartName="/ppt/tags/tag6071.xml" ContentType="application/vnd.openxmlformats-officedocument.presentationml.tags+xml"/>
  <Override PartName="/ppt/tags/tag6072.xml" ContentType="application/vnd.openxmlformats-officedocument.presentationml.tags+xml"/>
  <Override PartName="/ppt/tags/tag6073.xml" ContentType="application/vnd.openxmlformats-officedocument.presentationml.tags+xml"/>
  <Override PartName="/ppt/tags/tag6074.xml" ContentType="application/vnd.openxmlformats-officedocument.presentationml.tags+xml"/>
  <Override PartName="/ppt/tags/tag6075.xml" ContentType="application/vnd.openxmlformats-officedocument.presentationml.tags+xml"/>
  <Override PartName="/ppt/tags/tag6076.xml" ContentType="application/vnd.openxmlformats-officedocument.presentationml.tags+xml"/>
  <Override PartName="/ppt/tags/tag6077.xml" ContentType="application/vnd.openxmlformats-officedocument.presentationml.tags+xml"/>
  <Override PartName="/ppt/tags/tag6078.xml" ContentType="application/vnd.openxmlformats-officedocument.presentationml.tags+xml"/>
  <Override PartName="/ppt/tags/tag6079.xml" ContentType="application/vnd.openxmlformats-officedocument.presentationml.tags+xml"/>
  <Override PartName="/ppt/tags/tag6080.xml" ContentType="application/vnd.openxmlformats-officedocument.presentationml.tags+xml"/>
  <Override PartName="/ppt/tags/tag6081.xml" ContentType="application/vnd.openxmlformats-officedocument.presentationml.tags+xml"/>
  <Override PartName="/ppt/tags/tag6082.xml" ContentType="application/vnd.openxmlformats-officedocument.presentationml.tags+xml"/>
  <Override PartName="/ppt/tags/tag6083.xml" ContentType="application/vnd.openxmlformats-officedocument.presentationml.tags+xml"/>
  <Override PartName="/ppt/tags/tag6084.xml" ContentType="application/vnd.openxmlformats-officedocument.presentationml.tags+xml"/>
  <Override PartName="/ppt/tags/tag6085.xml" ContentType="application/vnd.openxmlformats-officedocument.presentationml.tags+xml"/>
  <Override PartName="/ppt/tags/tag6086.xml" ContentType="application/vnd.openxmlformats-officedocument.presentationml.tags+xml"/>
  <Override PartName="/ppt/tags/tag6087.xml" ContentType="application/vnd.openxmlformats-officedocument.presentationml.tags+xml"/>
  <Override PartName="/ppt/tags/tag6088.xml" ContentType="application/vnd.openxmlformats-officedocument.presentationml.tags+xml"/>
  <Override PartName="/ppt/tags/tag6089.xml" ContentType="application/vnd.openxmlformats-officedocument.presentationml.tags+xml"/>
  <Override PartName="/ppt/tags/tag6090.xml" ContentType="application/vnd.openxmlformats-officedocument.presentationml.tags+xml"/>
  <Override PartName="/ppt/tags/tag6091.xml" ContentType="application/vnd.openxmlformats-officedocument.presentationml.tags+xml"/>
  <Override PartName="/ppt/tags/tag6092.xml" ContentType="application/vnd.openxmlformats-officedocument.presentationml.tags+xml"/>
  <Override PartName="/ppt/tags/tag6093.xml" ContentType="application/vnd.openxmlformats-officedocument.presentationml.tags+xml"/>
  <Override PartName="/ppt/tags/tag6094.xml" ContentType="application/vnd.openxmlformats-officedocument.presentationml.tags+xml"/>
  <Override PartName="/ppt/tags/tag6095.xml" ContentType="application/vnd.openxmlformats-officedocument.presentationml.tags+xml"/>
  <Override PartName="/ppt/tags/tag6096.xml" ContentType="application/vnd.openxmlformats-officedocument.presentationml.tags+xml"/>
  <Override PartName="/ppt/tags/tag6097.xml" ContentType="application/vnd.openxmlformats-officedocument.presentationml.tags+xml"/>
  <Override PartName="/ppt/tags/tag6098.xml" ContentType="application/vnd.openxmlformats-officedocument.presentationml.tags+xml"/>
  <Override PartName="/ppt/tags/tag6099.xml" ContentType="application/vnd.openxmlformats-officedocument.presentationml.tags+xml"/>
  <Override PartName="/ppt/tags/tag6100.xml" ContentType="application/vnd.openxmlformats-officedocument.presentationml.tags+xml"/>
  <Override PartName="/ppt/tags/tag6101.xml" ContentType="application/vnd.openxmlformats-officedocument.presentationml.tags+xml"/>
  <Override PartName="/ppt/tags/tag6102.xml" ContentType="application/vnd.openxmlformats-officedocument.presentationml.tags+xml"/>
  <Override PartName="/ppt/tags/tag6103.xml" ContentType="application/vnd.openxmlformats-officedocument.presentationml.tags+xml"/>
  <Override PartName="/ppt/tags/tag6104.xml" ContentType="application/vnd.openxmlformats-officedocument.presentationml.tags+xml"/>
  <Override PartName="/ppt/tags/tag6105.xml" ContentType="application/vnd.openxmlformats-officedocument.presentationml.tags+xml"/>
  <Override PartName="/ppt/tags/tag6106.xml" ContentType="application/vnd.openxmlformats-officedocument.presentationml.tags+xml"/>
  <Override PartName="/ppt/tags/tag6107.xml" ContentType="application/vnd.openxmlformats-officedocument.presentationml.tags+xml"/>
  <Override PartName="/ppt/tags/tag6108.xml" ContentType="application/vnd.openxmlformats-officedocument.presentationml.tags+xml"/>
  <Override PartName="/ppt/tags/tag6109.xml" ContentType="application/vnd.openxmlformats-officedocument.presentationml.tags+xml"/>
  <Override PartName="/ppt/tags/tag6110.xml" ContentType="application/vnd.openxmlformats-officedocument.presentationml.tags+xml"/>
  <Override PartName="/ppt/tags/tag6111.xml" ContentType="application/vnd.openxmlformats-officedocument.presentationml.tags+xml"/>
  <Override PartName="/ppt/tags/tag6112.xml" ContentType="application/vnd.openxmlformats-officedocument.presentationml.tags+xml"/>
  <Override PartName="/ppt/tags/tag6113.xml" ContentType="application/vnd.openxmlformats-officedocument.presentationml.tags+xml"/>
  <Override PartName="/ppt/tags/tag6114.xml" ContentType="application/vnd.openxmlformats-officedocument.presentationml.tags+xml"/>
  <Override PartName="/ppt/tags/tag6115.xml" ContentType="application/vnd.openxmlformats-officedocument.presentationml.tags+xml"/>
  <Override PartName="/ppt/tags/tag6116.xml" ContentType="application/vnd.openxmlformats-officedocument.presentationml.tags+xml"/>
  <Override PartName="/ppt/tags/tag6117.xml" ContentType="application/vnd.openxmlformats-officedocument.presentationml.tags+xml"/>
  <Override PartName="/ppt/tags/tag6118.xml" ContentType="application/vnd.openxmlformats-officedocument.presentationml.tags+xml"/>
  <Override PartName="/ppt/tags/tag6119.xml" ContentType="application/vnd.openxmlformats-officedocument.presentationml.tags+xml"/>
  <Override PartName="/ppt/tags/tag6120.xml" ContentType="application/vnd.openxmlformats-officedocument.presentationml.tags+xml"/>
  <Override PartName="/ppt/tags/tag6121.xml" ContentType="application/vnd.openxmlformats-officedocument.presentationml.tags+xml"/>
  <Override PartName="/ppt/tags/tag6122.xml" ContentType="application/vnd.openxmlformats-officedocument.presentationml.tags+xml"/>
  <Override PartName="/ppt/tags/tag6123.xml" ContentType="application/vnd.openxmlformats-officedocument.presentationml.tags+xml"/>
  <Override PartName="/ppt/tags/tag6124.xml" ContentType="application/vnd.openxmlformats-officedocument.presentationml.tags+xml"/>
  <Override PartName="/ppt/tags/tag6125.xml" ContentType="application/vnd.openxmlformats-officedocument.presentationml.tags+xml"/>
  <Override PartName="/ppt/tags/tag6126.xml" ContentType="application/vnd.openxmlformats-officedocument.presentationml.tags+xml"/>
  <Override PartName="/ppt/tags/tag6127.xml" ContentType="application/vnd.openxmlformats-officedocument.presentationml.tags+xml"/>
  <Override PartName="/ppt/tags/tag6128.xml" ContentType="application/vnd.openxmlformats-officedocument.presentationml.tags+xml"/>
  <Override PartName="/ppt/tags/tag6129.xml" ContentType="application/vnd.openxmlformats-officedocument.presentationml.tags+xml"/>
  <Override PartName="/ppt/tags/tag6130.xml" ContentType="application/vnd.openxmlformats-officedocument.presentationml.tags+xml"/>
  <Override PartName="/ppt/tags/tag6131.xml" ContentType="application/vnd.openxmlformats-officedocument.presentationml.tags+xml"/>
  <Override PartName="/ppt/tags/tag6132.xml" ContentType="application/vnd.openxmlformats-officedocument.presentationml.tags+xml"/>
  <Override PartName="/ppt/tags/tag6133.xml" ContentType="application/vnd.openxmlformats-officedocument.presentationml.tags+xml"/>
  <Override PartName="/ppt/tags/tag6134.xml" ContentType="application/vnd.openxmlformats-officedocument.presentationml.tags+xml"/>
  <Override PartName="/ppt/tags/tag6135.xml" ContentType="application/vnd.openxmlformats-officedocument.presentationml.tags+xml"/>
  <Override PartName="/ppt/tags/tag6136.xml" ContentType="application/vnd.openxmlformats-officedocument.presentationml.tags+xml"/>
  <Override PartName="/ppt/tags/tag6137.xml" ContentType="application/vnd.openxmlformats-officedocument.presentationml.tags+xml"/>
  <Override PartName="/ppt/tags/tag6138.xml" ContentType="application/vnd.openxmlformats-officedocument.presentationml.tags+xml"/>
  <Override PartName="/ppt/tags/tag6139.xml" ContentType="application/vnd.openxmlformats-officedocument.presentationml.tags+xml"/>
  <Override PartName="/ppt/tags/tag6140.xml" ContentType="application/vnd.openxmlformats-officedocument.presentationml.tags+xml"/>
  <Override PartName="/ppt/tags/tag6141.xml" ContentType="application/vnd.openxmlformats-officedocument.presentationml.tags+xml"/>
  <Override PartName="/ppt/tags/tag6142.xml" ContentType="application/vnd.openxmlformats-officedocument.presentationml.tags+xml"/>
  <Override PartName="/ppt/tags/tag6143.xml" ContentType="application/vnd.openxmlformats-officedocument.presentationml.tags+xml"/>
  <Override PartName="/ppt/tags/tag6144.xml" ContentType="application/vnd.openxmlformats-officedocument.presentationml.tags+xml"/>
  <Override PartName="/ppt/tags/tag6145.xml" ContentType="application/vnd.openxmlformats-officedocument.presentationml.tags+xml"/>
  <Override PartName="/ppt/tags/tag6146.xml" ContentType="application/vnd.openxmlformats-officedocument.presentationml.tags+xml"/>
  <Override PartName="/ppt/tags/tag6147.xml" ContentType="application/vnd.openxmlformats-officedocument.presentationml.tags+xml"/>
  <Override PartName="/ppt/tags/tag6148.xml" ContentType="application/vnd.openxmlformats-officedocument.presentationml.tags+xml"/>
  <Override PartName="/ppt/tags/tag6149.xml" ContentType="application/vnd.openxmlformats-officedocument.presentationml.tags+xml"/>
  <Override PartName="/ppt/tags/tag6150.xml" ContentType="application/vnd.openxmlformats-officedocument.presentationml.tags+xml"/>
  <Override PartName="/ppt/tags/tag6151.xml" ContentType="application/vnd.openxmlformats-officedocument.presentationml.tags+xml"/>
  <Override PartName="/ppt/tags/tag6152.xml" ContentType="application/vnd.openxmlformats-officedocument.presentationml.tags+xml"/>
  <Override PartName="/ppt/tags/tag6153.xml" ContentType="application/vnd.openxmlformats-officedocument.presentationml.tags+xml"/>
  <Override PartName="/ppt/tags/tag6154.xml" ContentType="application/vnd.openxmlformats-officedocument.presentationml.tags+xml"/>
  <Override PartName="/ppt/tags/tag6155.xml" ContentType="application/vnd.openxmlformats-officedocument.presentationml.tags+xml"/>
  <Override PartName="/ppt/tags/tag6156.xml" ContentType="application/vnd.openxmlformats-officedocument.presentationml.tags+xml"/>
  <Override PartName="/ppt/tags/tag6157.xml" ContentType="application/vnd.openxmlformats-officedocument.presentationml.tags+xml"/>
  <Override PartName="/ppt/tags/tag6158.xml" ContentType="application/vnd.openxmlformats-officedocument.presentationml.tags+xml"/>
  <Override PartName="/ppt/tags/tag6159.xml" ContentType="application/vnd.openxmlformats-officedocument.presentationml.tags+xml"/>
  <Override PartName="/ppt/tags/tag6160.xml" ContentType="application/vnd.openxmlformats-officedocument.presentationml.tags+xml"/>
  <Override PartName="/ppt/tags/tag6161.xml" ContentType="application/vnd.openxmlformats-officedocument.presentationml.tags+xml"/>
  <Override PartName="/ppt/tags/tag6162.xml" ContentType="application/vnd.openxmlformats-officedocument.presentationml.tags+xml"/>
  <Override PartName="/ppt/tags/tag6163.xml" ContentType="application/vnd.openxmlformats-officedocument.presentationml.tags+xml"/>
  <Override PartName="/ppt/tags/tag6164.xml" ContentType="application/vnd.openxmlformats-officedocument.presentationml.tags+xml"/>
  <Override PartName="/ppt/tags/tag6165.xml" ContentType="application/vnd.openxmlformats-officedocument.presentationml.tags+xml"/>
  <Override PartName="/ppt/tags/tag6166.xml" ContentType="application/vnd.openxmlformats-officedocument.presentationml.tags+xml"/>
  <Override PartName="/ppt/tags/tag6167.xml" ContentType="application/vnd.openxmlformats-officedocument.presentationml.tags+xml"/>
  <Override PartName="/ppt/tags/tag6168.xml" ContentType="application/vnd.openxmlformats-officedocument.presentationml.tags+xml"/>
  <Override PartName="/ppt/tags/tag6169.xml" ContentType="application/vnd.openxmlformats-officedocument.presentationml.tags+xml"/>
  <Override PartName="/ppt/tags/tag6170.xml" ContentType="application/vnd.openxmlformats-officedocument.presentationml.tags+xml"/>
  <Override PartName="/ppt/tags/tag6171.xml" ContentType="application/vnd.openxmlformats-officedocument.presentationml.tags+xml"/>
  <Override PartName="/ppt/tags/tag6172.xml" ContentType="application/vnd.openxmlformats-officedocument.presentationml.tags+xml"/>
  <Override PartName="/ppt/tags/tag6173.xml" ContentType="application/vnd.openxmlformats-officedocument.presentationml.tags+xml"/>
  <Override PartName="/ppt/tags/tag6174.xml" ContentType="application/vnd.openxmlformats-officedocument.presentationml.tags+xml"/>
  <Override PartName="/ppt/tags/tag6175.xml" ContentType="application/vnd.openxmlformats-officedocument.presentationml.tags+xml"/>
  <Override PartName="/ppt/tags/tag6176.xml" ContentType="application/vnd.openxmlformats-officedocument.presentationml.tags+xml"/>
  <Override PartName="/ppt/tags/tag6177.xml" ContentType="application/vnd.openxmlformats-officedocument.presentationml.tags+xml"/>
  <Override PartName="/ppt/tags/tag6178.xml" ContentType="application/vnd.openxmlformats-officedocument.presentationml.tags+xml"/>
  <Override PartName="/ppt/tags/tag6179.xml" ContentType="application/vnd.openxmlformats-officedocument.presentationml.tags+xml"/>
  <Override PartName="/ppt/tags/tag6180.xml" ContentType="application/vnd.openxmlformats-officedocument.presentationml.tags+xml"/>
  <Override PartName="/ppt/tags/tag6181.xml" ContentType="application/vnd.openxmlformats-officedocument.presentationml.tags+xml"/>
  <Override PartName="/ppt/tags/tag6182.xml" ContentType="application/vnd.openxmlformats-officedocument.presentationml.tags+xml"/>
  <Override PartName="/ppt/tags/tag6183.xml" ContentType="application/vnd.openxmlformats-officedocument.presentationml.tags+xml"/>
  <Override PartName="/ppt/tags/tag6184.xml" ContentType="application/vnd.openxmlformats-officedocument.presentationml.tags+xml"/>
  <Override PartName="/ppt/tags/tag6185.xml" ContentType="application/vnd.openxmlformats-officedocument.presentationml.tags+xml"/>
  <Override PartName="/ppt/tags/tag6186.xml" ContentType="application/vnd.openxmlformats-officedocument.presentationml.tags+xml"/>
  <Override PartName="/ppt/tags/tag6187.xml" ContentType="application/vnd.openxmlformats-officedocument.presentationml.tags+xml"/>
  <Override PartName="/ppt/tags/tag6188.xml" ContentType="application/vnd.openxmlformats-officedocument.presentationml.tags+xml"/>
  <Override PartName="/ppt/tags/tag6189.xml" ContentType="application/vnd.openxmlformats-officedocument.presentationml.tags+xml"/>
  <Override PartName="/ppt/tags/tag6190.xml" ContentType="application/vnd.openxmlformats-officedocument.presentationml.tags+xml"/>
  <Override PartName="/ppt/tags/tag6191.xml" ContentType="application/vnd.openxmlformats-officedocument.presentationml.tags+xml"/>
  <Override PartName="/ppt/tags/tag6192.xml" ContentType="application/vnd.openxmlformats-officedocument.presentationml.tags+xml"/>
  <Override PartName="/ppt/tags/tag6193.xml" ContentType="application/vnd.openxmlformats-officedocument.presentationml.tags+xml"/>
  <Override PartName="/ppt/tags/tag6194.xml" ContentType="application/vnd.openxmlformats-officedocument.presentationml.tags+xml"/>
  <Override PartName="/ppt/tags/tag6195.xml" ContentType="application/vnd.openxmlformats-officedocument.presentationml.tags+xml"/>
  <Override PartName="/ppt/tags/tag6196.xml" ContentType="application/vnd.openxmlformats-officedocument.presentationml.tags+xml"/>
  <Override PartName="/ppt/tags/tag6197.xml" ContentType="application/vnd.openxmlformats-officedocument.presentationml.tags+xml"/>
  <Override PartName="/ppt/tags/tag6198.xml" ContentType="application/vnd.openxmlformats-officedocument.presentationml.tags+xml"/>
  <Override PartName="/ppt/tags/tag6199.xml" ContentType="application/vnd.openxmlformats-officedocument.presentationml.tags+xml"/>
  <Override PartName="/ppt/tags/tag6200.xml" ContentType="application/vnd.openxmlformats-officedocument.presentationml.tags+xml"/>
  <Override PartName="/ppt/tags/tag6201.xml" ContentType="application/vnd.openxmlformats-officedocument.presentationml.tags+xml"/>
  <Override PartName="/ppt/tags/tag6202.xml" ContentType="application/vnd.openxmlformats-officedocument.presentationml.tags+xml"/>
  <Override PartName="/ppt/tags/tag6203.xml" ContentType="application/vnd.openxmlformats-officedocument.presentationml.tags+xml"/>
  <Override PartName="/ppt/tags/tag6204.xml" ContentType="application/vnd.openxmlformats-officedocument.presentationml.tags+xml"/>
  <Override PartName="/ppt/tags/tag6205.xml" ContentType="application/vnd.openxmlformats-officedocument.presentationml.tags+xml"/>
  <Override PartName="/ppt/tags/tag6206.xml" ContentType="application/vnd.openxmlformats-officedocument.presentationml.tags+xml"/>
  <Override PartName="/ppt/tags/tag6207.xml" ContentType="application/vnd.openxmlformats-officedocument.presentationml.tags+xml"/>
  <Override PartName="/ppt/tags/tag6208.xml" ContentType="application/vnd.openxmlformats-officedocument.presentationml.tags+xml"/>
  <Override PartName="/ppt/tags/tag6209.xml" ContentType="application/vnd.openxmlformats-officedocument.presentationml.tags+xml"/>
  <Override PartName="/ppt/tags/tag6210.xml" ContentType="application/vnd.openxmlformats-officedocument.presentationml.tags+xml"/>
  <Override PartName="/ppt/tags/tag6211.xml" ContentType="application/vnd.openxmlformats-officedocument.presentationml.tags+xml"/>
  <Override PartName="/ppt/tags/tag6212.xml" ContentType="application/vnd.openxmlformats-officedocument.presentationml.tags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tags/tag6213.xml" ContentType="application/vnd.openxmlformats-officedocument.presentationml.tags+xml"/>
  <Override PartName="/ppt/tags/tag6214.xml" ContentType="application/vnd.openxmlformats-officedocument.presentationml.tags+xml"/>
  <Override PartName="/ppt/tags/tag6215.xml" ContentType="application/vnd.openxmlformats-officedocument.presentationml.tags+xml"/>
  <Override PartName="/ppt/tags/tag6216.xml" ContentType="application/vnd.openxmlformats-officedocument.presentationml.tags+xml"/>
  <Override PartName="/ppt/tags/tag6217.xml" ContentType="application/vnd.openxmlformats-officedocument.presentationml.tags+xml"/>
  <Override PartName="/ppt/tags/tag6218.xml" ContentType="application/vnd.openxmlformats-officedocument.presentationml.tags+xml"/>
  <Override PartName="/ppt/tags/tag6219.xml" ContentType="application/vnd.openxmlformats-officedocument.presentationml.tags+xml"/>
  <Override PartName="/ppt/tags/tag6220.xml" ContentType="application/vnd.openxmlformats-officedocument.presentationml.tags+xml"/>
  <Override PartName="/ppt/tags/tag6221.xml" ContentType="application/vnd.openxmlformats-officedocument.presentationml.tags+xml"/>
  <Override PartName="/ppt/tags/tag6222.xml" ContentType="application/vnd.openxmlformats-officedocument.presentationml.tags+xml"/>
  <Override PartName="/ppt/tags/tag6223.xml" ContentType="application/vnd.openxmlformats-officedocument.presentationml.tags+xml"/>
  <Override PartName="/ppt/tags/tag6224.xml" ContentType="application/vnd.openxmlformats-officedocument.presentationml.tags+xml"/>
  <Override PartName="/ppt/tags/tag6225.xml" ContentType="application/vnd.openxmlformats-officedocument.presentationml.tags+xml"/>
  <Override PartName="/ppt/tags/tag6226.xml" ContentType="application/vnd.openxmlformats-officedocument.presentationml.tags+xml"/>
  <Override PartName="/ppt/tags/tag6227.xml" ContentType="application/vnd.openxmlformats-officedocument.presentationml.tags+xml"/>
  <Override PartName="/ppt/tags/tag6228.xml" ContentType="application/vnd.openxmlformats-officedocument.presentationml.tags+xml"/>
  <Override PartName="/ppt/tags/tag6229.xml" ContentType="application/vnd.openxmlformats-officedocument.presentationml.tags+xml"/>
  <Override PartName="/ppt/tags/tag6230.xml" ContentType="application/vnd.openxmlformats-officedocument.presentationml.tags+xml"/>
  <Override PartName="/ppt/tags/tag6231.xml" ContentType="application/vnd.openxmlformats-officedocument.presentationml.tags+xml"/>
  <Override PartName="/ppt/tags/tag6232.xml" ContentType="application/vnd.openxmlformats-officedocument.presentationml.tags+xml"/>
  <Override PartName="/ppt/tags/tag6233.xml" ContentType="application/vnd.openxmlformats-officedocument.presentationml.tags+xml"/>
  <Override PartName="/ppt/tags/tag6234.xml" ContentType="application/vnd.openxmlformats-officedocument.presentationml.tags+xml"/>
  <Override PartName="/ppt/tags/tag6235.xml" ContentType="application/vnd.openxmlformats-officedocument.presentationml.tags+xml"/>
  <Override PartName="/ppt/tags/tag6236.xml" ContentType="application/vnd.openxmlformats-officedocument.presentationml.tags+xml"/>
  <Override PartName="/ppt/tags/tag6237.xml" ContentType="application/vnd.openxmlformats-officedocument.presentationml.tags+xml"/>
  <Override PartName="/ppt/tags/tag6238.xml" ContentType="application/vnd.openxmlformats-officedocument.presentationml.tags+xml"/>
  <Override PartName="/ppt/tags/tag6239.xml" ContentType="application/vnd.openxmlformats-officedocument.presentationml.tags+xml"/>
  <Override PartName="/ppt/tags/tag6240.xml" ContentType="application/vnd.openxmlformats-officedocument.presentationml.tags+xml"/>
  <Override PartName="/ppt/tags/tag6241.xml" ContentType="application/vnd.openxmlformats-officedocument.presentationml.tags+xml"/>
  <Override PartName="/ppt/tags/tag6242.xml" ContentType="application/vnd.openxmlformats-officedocument.presentationml.tags+xml"/>
  <Override PartName="/ppt/tags/tag6243.xml" ContentType="application/vnd.openxmlformats-officedocument.presentationml.tags+xml"/>
  <Override PartName="/ppt/tags/tag6244.xml" ContentType="application/vnd.openxmlformats-officedocument.presentationml.tags+xml"/>
  <Override PartName="/ppt/tags/tag6245.xml" ContentType="application/vnd.openxmlformats-officedocument.presentationml.tags+xml"/>
  <Override PartName="/ppt/tags/tag6246.xml" ContentType="application/vnd.openxmlformats-officedocument.presentationml.tags+xml"/>
  <Override PartName="/ppt/tags/tag6247.xml" ContentType="application/vnd.openxmlformats-officedocument.presentationml.tags+xml"/>
  <Override PartName="/ppt/tags/tag6248.xml" ContentType="application/vnd.openxmlformats-officedocument.presentationml.tags+xml"/>
  <Override PartName="/ppt/tags/tag6249.xml" ContentType="application/vnd.openxmlformats-officedocument.presentationml.tags+xml"/>
  <Override PartName="/ppt/tags/tag6250.xml" ContentType="application/vnd.openxmlformats-officedocument.presentationml.tags+xml"/>
  <Override PartName="/ppt/tags/tag6251.xml" ContentType="application/vnd.openxmlformats-officedocument.presentationml.tags+xml"/>
  <Override PartName="/ppt/tags/tag6252.xml" ContentType="application/vnd.openxmlformats-officedocument.presentationml.tags+xml"/>
  <Override PartName="/ppt/tags/tag6253.xml" ContentType="application/vnd.openxmlformats-officedocument.presentationml.tags+xml"/>
  <Override PartName="/ppt/tags/tag6254.xml" ContentType="application/vnd.openxmlformats-officedocument.presentationml.tags+xml"/>
  <Override PartName="/ppt/tags/tag6255.xml" ContentType="application/vnd.openxmlformats-officedocument.presentationml.tags+xml"/>
  <Override PartName="/ppt/tags/tag6256.xml" ContentType="application/vnd.openxmlformats-officedocument.presentationml.tags+xml"/>
  <Override PartName="/ppt/tags/tag6257.xml" ContentType="application/vnd.openxmlformats-officedocument.presentationml.tags+xml"/>
  <Override PartName="/ppt/tags/tag6258.xml" ContentType="application/vnd.openxmlformats-officedocument.presentationml.tags+xml"/>
  <Override PartName="/ppt/tags/tag6259.xml" ContentType="application/vnd.openxmlformats-officedocument.presentationml.tags+xml"/>
  <Override PartName="/ppt/tags/tag6260.xml" ContentType="application/vnd.openxmlformats-officedocument.presentationml.tags+xml"/>
  <Override PartName="/ppt/tags/tag6261.xml" ContentType="application/vnd.openxmlformats-officedocument.presentationml.tags+xml"/>
  <Override PartName="/ppt/tags/tag6262.xml" ContentType="application/vnd.openxmlformats-officedocument.presentationml.tags+xml"/>
  <Override PartName="/ppt/tags/tag6263.xml" ContentType="application/vnd.openxmlformats-officedocument.presentationml.tags+xml"/>
  <Override PartName="/ppt/tags/tag6264.xml" ContentType="application/vnd.openxmlformats-officedocument.presentationml.tags+xml"/>
  <Override PartName="/ppt/tags/tag6265.xml" ContentType="application/vnd.openxmlformats-officedocument.presentationml.tags+xml"/>
  <Override PartName="/ppt/tags/tag6266.xml" ContentType="application/vnd.openxmlformats-officedocument.presentationml.tags+xml"/>
  <Override PartName="/ppt/tags/tag6267.xml" ContentType="application/vnd.openxmlformats-officedocument.presentationml.tags+xml"/>
  <Override PartName="/ppt/tags/tag6268.xml" ContentType="application/vnd.openxmlformats-officedocument.presentationml.tags+xml"/>
  <Override PartName="/ppt/tags/tag6269.xml" ContentType="application/vnd.openxmlformats-officedocument.presentationml.tags+xml"/>
  <Override PartName="/ppt/tags/tag6270.xml" ContentType="application/vnd.openxmlformats-officedocument.presentationml.tags+xml"/>
  <Override PartName="/ppt/tags/tag6271.xml" ContentType="application/vnd.openxmlformats-officedocument.presentationml.tags+xml"/>
  <Override PartName="/ppt/tags/tag6272.xml" ContentType="application/vnd.openxmlformats-officedocument.presentationml.tags+xml"/>
  <Override PartName="/ppt/tags/tag6273.xml" ContentType="application/vnd.openxmlformats-officedocument.presentationml.tags+xml"/>
  <Override PartName="/ppt/tags/tag6274.xml" ContentType="application/vnd.openxmlformats-officedocument.presentationml.tags+xml"/>
  <Override PartName="/ppt/tags/tag6275.xml" ContentType="application/vnd.openxmlformats-officedocument.presentationml.tags+xml"/>
  <Override PartName="/ppt/tags/tag6276.xml" ContentType="application/vnd.openxmlformats-officedocument.presentationml.tags+xml"/>
  <Override PartName="/ppt/tags/tag6277.xml" ContentType="application/vnd.openxmlformats-officedocument.presentationml.tags+xml"/>
  <Override PartName="/ppt/tags/tag6278.xml" ContentType="application/vnd.openxmlformats-officedocument.presentationml.tags+xml"/>
  <Override PartName="/ppt/tags/tag6279.xml" ContentType="application/vnd.openxmlformats-officedocument.presentationml.tags+xml"/>
  <Override PartName="/ppt/tags/tag6280.xml" ContentType="application/vnd.openxmlformats-officedocument.presentationml.tags+xml"/>
  <Override PartName="/ppt/tags/tag6281.xml" ContentType="application/vnd.openxmlformats-officedocument.presentationml.tags+xml"/>
  <Override PartName="/ppt/tags/tag6282.xml" ContentType="application/vnd.openxmlformats-officedocument.presentationml.tags+xml"/>
  <Override PartName="/ppt/tags/tag6283.xml" ContentType="application/vnd.openxmlformats-officedocument.presentationml.tags+xml"/>
  <Override PartName="/ppt/tags/tag6284.xml" ContentType="application/vnd.openxmlformats-officedocument.presentationml.tags+xml"/>
  <Override PartName="/ppt/tags/tag6285.xml" ContentType="application/vnd.openxmlformats-officedocument.presentationml.tags+xml"/>
  <Override PartName="/ppt/tags/tag6286.xml" ContentType="application/vnd.openxmlformats-officedocument.presentationml.tags+xml"/>
  <Override PartName="/ppt/tags/tag6287.xml" ContentType="application/vnd.openxmlformats-officedocument.presentationml.tags+xml"/>
  <Override PartName="/ppt/tags/tag6288.xml" ContentType="application/vnd.openxmlformats-officedocument.presentationml.tags+xml"/>
  <Override PartName="/ppt/tags/tag6289.xml" ContentType="application/vnd.openxmlformats-officedocument.presentationml.tags+xml"/>
  <Override PartName="/ppt/tags/tag6290.xml" ContentType="application/vnd.openxmlformats-officedocument.presentationml.tags+xml"/>
  <Override PartName="/ppt/tags/tag6291.xml" ContentType="application/vnd.openxmlformats-officedocument.presentationml.tags+xml"/>
  <Override PartName="/ppt/tags/tag6292.xml" ContentType="application/vnd.openxmlformats-officedocument.presentationml.tags+xml"/>
  <Override PartName="/ppt/tags/tag6293.xml" ContentType="application/vnd.openxmlformats-officedocument.presentationml.tags+xml"/>
  <Override PartName="/ppt/tags/tag6294.xml" ContentType="application/vnd.openxmlformats-officedocument.presentationml.tags+xml"/>
  <Override PartName="/ppt/tags/tag6295.xml" ContentType="application/vnd.openxmlformats-officedocument.presentationml.tags+xml"/>
  <Override PartName="/ppt/tags/tag6296.xml" ContentType="application/vnd.openxmlformats-officedocument.presentationml.tags+xml"/>
  <Override PartName="/ppt/tags/tag6297.xml" ContentType="application/vnd.openxmlformats-officedocument.presentationml.tags+xml"/>
  <Override PartName="/ppt/tags/tag6298.xml" ContentType="application/vnd.openxmlformats-officedocument.presentationml.tags+xml"/>
  <Override PartName="/ppt/tags/tag6299.xml" ContentType="application/vnd.openxmlformats-officedocument.presentationml.tags+xml"/>
  <Override PartName="/ppt/tags/tag6300.xml" ContentType="application/vnd.openxmlformats-officedocument.presentationml.tags+xml"/>
  <Override PartName="/ppt/tags/tag6301.xml" ContentType="application/vnd.openxmlformats-officedocument.presentationml.tags+xml"/>
  <Override PartName="/ppt/tags/tag6302.xml" ContentType="application/vnd.openxmlformats-officedocument.presentationml.tags+xml"/>
  <Override PartName="/ppt/tags/tag6303.xml" ContentType="application/vnd.openxmlformats-officedocument.presentationml.tags+xml"/>
  <Override PartName="/ppt/tags/tag6304.xml" ContentType="application/vnd.openxmlformats-officedocument.presentationml.tags+xml"/>
  <Override PartName="/ppt/tags/tag6305.xml" ContentType="application/vnd.openxmlformats-officedocument.presentationml.tags+xml"/>
  <Override PartName="/ppt/tags/tag6306.xml" ContentType="application/vnd.openxmlformats-officedocument.presentationml.tags+xml"/>
  <Override PartName="/ppt/tags/tag6307.xml" ContentType="application/vnd.openxmlformats-officedocument.presentationml.tags+xml"/>
  <Override PartName="/ppt/tags/tag6308.xml" ContentType="application/vnd.openxmlformats-officedocument.presentationml.tags+xml"/>
  <Override PartName="/ppt/tags/tag6309.xml" ContentType="application/vnd.openxmlformats-officedocument.presentationml.tags+xml"/>
  <Override PartName="/ppt/tags/tag6310.xml" ContentType="application/vnd.openxmlformats-officedocument.presentationml.tags+xml"/>
  <Override PartName="/ppt/tags/tag6311.xml" ContentType="application/vnd.openxmlformats-officedocument.presentationml.tags+xml"/>
  <Override PartName="/ppt/tags/tag6312.xml" ContentType="application/vnd.openxmlformats-officedocument.presentationml.tags+xml"/>
  <Override PartName="/ppt/tags/tag6313.xml" ContentType="application/vnd.openxmlformats-officedocument.presentationml.tags+xml"/>
  <Override PartName="/ppt/tags/tag6314.xml" ContentType="application/vnd.openxmlformats-officedocument.presentationml.tags+xml"/>
  <Override PartName="/ppt/tags/tag6315.xml" ContentType="application/vnd.openxmlformats-officedocument.presentationml.tags+xml"/>
  <Override PartName="/ppt/tags/tag6316.xml" ContentType="application/vnd.openxmlformats-officedocument.presentationml.tags+xml"/>
  <Override PartName="/ppt/tags/tag6317.xml" ContentType="application/vnd.openxmlformats-officedocument.presentationml.tags+xml"/>
  <Override PartName="/ppt/tags/tag6318.xml" ContentType="application/vnd.openxmlformats-officedocument.presentationml.tags+xml"/>
  <Override PartName="/ppt/tags/tag6319.xml" ContentType="application/vnd.openxmlformats-officedocument.presentationml.tags+xml"/>
  <Override PartName="/ppt/tags/tag6320.xml" ContentType="application/vnd.openxmlformats-officedocument.presentationml.tags+xml"/>
  <Override PartName="/ppt/tags/tag6321.xml" ContentType="application/vnd.openxmlformats-officedocument.presentationml.tags+xml"/>
  <Override PartName="/ppt/tags/tag6322.xml" ContentType="application/vnd.openxmlformats-officedocument.presentationml.tags+xml"/>
  <Override PartName="/ppt/tags/tag6323.xml" ContentType="application/vnd.openxmlformats-officedocument.presentationml.tags+xml"/>
  <Override PartName="/ppt/tags/tag6324.xml" ContentType="application/vnd.openxmlformats-officedocument.presentationml.tags+xml"/>
  <Override PartName="/ppt/tags/tag6325.xml" ContentType="application/vnd.openxmlformats-officedocument.presentationml.tags+xml"/>
  <Override PartName="/ppt/tags/tag6326.xml" ContentType="application/vnd.openxmlformats-officedocument.presentationml.tags+xml"/>
  <Override PartName="/ppt/tags/tag6327.xml" ContentType="application/vnd.openxmlformats-officedocument.presentationml.tags+xml"/>
  <Override PartName="/ppt/tags/tag6328.xml" ContentType="application/vnd.openxmlformats-officedocument.presentationml.tags+xml"/>
  <Override PartName="/ppt/tags/tag6329.xml" ContentType="application/vnd.openxmlformats-officedocument.presentationml.tags+xml"/>
  <Override PartName="/ppt/tags/tag6330.xml" ContentType="application/vnd.openxmlformats-officedocument.presentationml.tags+xml"/>
  <Override PartName="/ppt/tags/tag6331.xml" ContentType="application/vnd.openxmlformats-officedocument.presentationml.tags+xml"/>
  <Override PartName="/ppt/tags/tag6332.xml" ContentType="application/vnd.openxmlformats-officedocument.presentationml.tags+xml"/>
  <Override PartName="/ppt/tags/tag6333.xml" ContentType="application/vnd.openxmlformats-officedocument.presentationml.tags+xml"/>
  <Override PartName="/ppt/tags/tag6334.xml" ContentType="application/vnd.openxmlformats-officedocument.presentationml.tags+xml"/>
  <Override PartName="/ppt/tags/tag6335.xml" ContentType="application/vnd.openxmlformats-officedocument.presentationml.tags+xml"/>
  <Override PartName="/ppt/tags/tag6336.xml" ContentType="application/vnd.openxmlformats-officedocument.presentationml.tags+xml"/>
  <Override PartName="/ppt/tags/tag6337.xml" ContentType="application/vnd.openxmlformats-officedocument.presentationml.tags+xml"/>
  <Override PartName="/ppt/tags/tag6338.xml" ContentType="application/vnd.openxmlformats-officedocument.presentationml.tags+xml"/>
  <Override PartName="/ppt/tags/tag6339.xml" ContentType="application/vnd.openxmlformats-officedocument.presentationml.tags+xml"/>
  <Override PartName="/ppt/tags/tag6340.xml" ContentType="application/vnd.openxmlformats-officedocument.presentationml.tags+xml"/>
  <Override PartName="/ppt/tags/tag6341.xml" ContentType="application/vnd.openxmlformats-officedocument.presentationml.tags+xml"/>
  <Override PartName="/ppt/tags/tag6342.xml" ContentType="application/vnd.openxmlformats-officedocument.presentationml.tags+xml"/>
  <Override PartName="/ppt/tags/tag6343.xml" ContentType="application/vnd.openxmlformats-officedocument.presentationml.tags+xml"/>
  <Override PartName="/ppt/tags/tag6344.xml" ContentType="application/vnd.openxmlformats-officedocument.presentationml.tags+xml"/>
  <Override PartName="/ppt/tags/tag6345.xml" ContentType="application/vnd.openxmlformats-officedocument.presentationml.tags+xml"/>
  <Override PartName="/ppt/tags/tag6346.xml" ContentType="application/vnd.openxmlformats-officedocument.presentationml.tags+xml"/>
  <Override PartName="/ppt/tags/tag6347.xml" ContentType="application/vnd.openxmlformats-officedocument.presentationml.tags+xml"/>
  <Override PartName="/ppt/tags/tag6348.xml" ContentType="application/vnd.openxmlformats-officedocument.presentationml.tags+xml"/>
  <Override PartName="/ppt/tags/tag6349.xml" ContentType="application/vnd.openxmlformats-officedocument.presentationml.tags+xml"/>
  <Override PartName="/ppt/tags/tag6350.xml" ContentType="application/vnd.openxmlformats-officedocument.presentationml.tags+xml"/>
  <Override PartName="/ppt/tags/tag6351.xml" ContentType="application/vnd.openxmlformats-officedocument.presentationml.tags+xml"/>
  <Override PartName="/ppt/tags/tag6352.xml" ContentType="application/vnd.openxmlformats-officedocument.presentationml.tags+xml"/>
  <Override PartName="/ppt/tags/tag6353.xml" ContentType="application/vnd.openxmlformats-officedocument.presentationml.tags+xml"/>
  <Override PartName="/ppt/tags/tag6354.xml" ContentType="application/vnd.openxmlformats-officedocument.presentationml.tags+xml"/>
  <Override PartName="/ppt/tags/tag6355.xml" ContentType="application/vnd.openxmlformats-officedocument.presentationml.tags+xml"/>
  <Override PartName="/ppt/tags/tag6356.xml" ContentType="application/vnd.openxmlformats-officedocument.presentationml.tags+xml"/>
  <Override PartName="/ppt/tags/tag6357.xml" ContentType="application/vnd.openxmlformats-officedocument.presentationml.tags+xml"/>
  <Override PartName="/ppt/tags/tag6358.xml" ContentType="application/vnd.openxmlformats-officedocument.presentationml.tags+xml"/>
  <Override PartName="/ppt/tags/tag6359.xml" ContentType="application/vnd.openxmlformats-officedocument.presentationml.tags+xml"/>
  <Override PartName="/ppt/tags/tag6360.xml" ContentType="application/vnd.openxmlformats-officedocument.presentationml.tags+xml"/>
  <Override PartName="/ppt/tags/tag6361.xml" ContentType="application/vnd.openxmlformats-officedocument.presentationml.tags+xml"/>
  <Override PartName="/ppt/tags/tag6362.xml" ContentType="application/vnd.openxmlformats-officedocument.presentationml.tags+xml"/>
  <Override PartName="/ppt/tags/tag6363.xml" ContentType="application/vnd.openxmlformats-officedocument.presentationml.tags+xml"/>
  <Override PartName="/ppt/tags/tag6364.xml" ContentType="application/vnd.openxmlformats-officedocument.presentationml.tags+xml"/>
  <Override PartName="/ppt/tags/tag6365.xml" ContentType="application/vnd.openxmlformats-officedocument.presentationml.tags+xml"/>
  <Override PartName="/ppt/tags/tag6366.xml" ContentType="application/vnd.openxmlformats-officedocument.presentationml.tags+xml"/>
  <Override PartName="/ppt/tags/tag6367.xml" ContentType="application/vnd.openxmlformats-officedocument.presentationml.tags+xml"/>
  <Override PartName="/ppt/tags/tag6368.xml" ContentType="application/vnd.openxmlformats-officedocument.presentationml.tags+xml"/>
  <Override PartName="/ppt/tags/tag6369.xml" ContentType="application/vnd.openxmlformats-officedocument.presentationml.tags+xml"/>
  <Override PartName="/ppt/tags/tag6370.xml" ContentType="application/vnd.openxmlformats-officedocument.presentationml.tags+xml"/>
  <Override PartName="/ppt/tags/tag6371.xml" ContentType="application/vnd.openxmlformats-officedocument.presentationml.tags+xml"/>
  <Override PartName="/ppt/tags/tag6372.xml" ContentType="application/vnd.openxmlformats-officedocument.presentationml.tags+xml"/>
  <Override PartName="/ppt/tags/tag6373.xml" ContentType="application/vnd.openxmlformats-officedocument.presentationml.tags+xml"/>
  <Override PartName="/ppt/tags/tag6374.xml" ContentType="application/vnd.openxmlformats-officedocument.presentationml.tags+xml"/>
  <Override PartName="/ppt/tags/tag6375.xml" ContentType="application/vnd.openxmlformats-officedocument.presentationml.tags+xml"/>
  <Override PartName="/ppt/tags/tag6376.xml" ContentType="application/vnd.openxmlformats-officedocument.presentationml.tags+xml"/>
  <Override PartName="/ppt/tags/tag6377.xml" ContentType="application/vnd.openxmlformats-officedocument.presentationml.tags+xml"/>
  <Override PartName="/ppt/tags/tag6378.xml" ContentType="application/vnd.openxmlformats-officedocument.presentationml.tags+xml"/>
  <Override PartName="/ppt/tags/tag6379.xml" ContentType="application/vnd.openxmlformats-officedocument.presentationml.tags+xml"/>
  <Override PartName="/ppt/tags/tag6380.xml" ContentType="application/vnd.openxmlformats-officedocument.presentationml.tags+xml"/>
  <Override PartName="/ppt/tags/tag6381.xml" ContentType="application/vnd.openxmlformats-officedocument.presentationml.tags+xml"/>
  <Override PartName="/ppt/tags/tag6382.xml" ContentType="application/vnd.openxmlformats-officedocument.presentationml.tags+xml"/>
  <Override PartName="/ppt/tags/tag6383.xml" ContentType="application/vnd.openxmlformats-officedocument.presentationml.tags+xml"/>
  <Override PartName="/ppt/tags/tag6384.xml" ContentType="application/vnd.openxmlformats-officedocument.presentationml.tags+xml"/>
  <Override PartName="/ppt/tags/tag6385.xml" ContentType="application/vnd.openxmlformats-officedocument.presentationml.tags+xml"/>
  <Override PartName="/ppt/tags/tag6386.xml" ContentType="application/vnd.openxmlformats-officedocument.presentationml.tags+xml"/>
  <Override PartName="/ppt/tags/tag6387.xml" ContentType="application/vnd.openxmlformats-officedocument.presentationml.tags+xml"/>
  <Override PartName="/ppt/tags/tag6388.xml" ContentType="application/vnd.openxmlformats-officedocument.presentationml.tags+xml"/>
  <Override PartName="/ppt/tags/tag6389.xml" ContentType="application/vnd.openxmlformats-officedocument.presentationml.tags+xml"/>
  <Override PartName="/ppt/tags/tag6390.xml" ContentType="application/vnd.openxmlformats-officedocument.presentationml.tags+xml"/>
  <Override PartName="/ppt/tags/tag6391.xml" ContentType="application/vnd.openxmlformats-officedocument.presentationml.tags+xml"/>
  <Override PartName="/ppt/tags/tag6392.xml" ContentType="application/vnd.openxmlformats-officedocument.presentationml.tags+xml"/>
  <Override PartName="/ppt/tags/tag6393.xml" ContentType="application/vnd.openxmlformats-officedocument.presentationml.tags+xml"/>
  <Override PartName="/ppt/tags/tag6394.xml" ContentType="application/vnd.openxmlformats-officedocument.presentationml.tags+xml"/>
  <Override PartName="/ppt/tags/tag6395.xml" ContentType="application/vnd.openxmlformats-officedocument.presentationml.tags+xml"/>
  <Override PartName="/ppt/tags/tag6396.xml" ContentType="application/vnd.openxmlformats-officedocument.presentationml.tags+xml"/>
  <Override PartName="/ppt/tags/tag6397.xml" ContentType="application/vnd.openxmlformats-officedocument.presentationml.tags+xml"/>
  <Override PartName="/ppt/tags/tag6398.xml" ContentType="application/vnd.openxmlformats-officedocument.presentationml.tags+xml"/>
  <Override PartName="/ppt/tags/tag6399.xml" ContentType="application/vnd.openxmlformats-officedocument.presentationml.tags+xml"/>
  <Override PartName="/ppt/tags/tag6400.xml" ContentType="application/vnd.openxmlformats-officedocument.presentationml.tags+xml"/>
  <Override PartName="/ppt/tags/tag6401.xml" ContentType="application/vnd.openxmlformats-officedocument.presentationml.tags+xml"/>
  <Override PartName="/ppt/tags/tag6402.xml" ContentType="application/vnd.openxmlformats-officedocument.presentationml.tags+xml"/>
  <Override PartName="/ppt/tags/tag6403.xml" ContentType="application/vnd.openxmlformats-officedocument.presentationml.tags+xml"/>
  <Override PartName="/ppt/tags/tag6404.xml" ContentType="application/vnd.openxmlformats-officedocument.presentationml.tags+xml"/>
  <Override PartName="/ppt/tags/tag6405.xml" ContentType="application/vnd.openxmlformats-officedocument.presentationml.tags+xml"/>
  <Override PartName="/ppt/tags/tag6406.xml" ContentType="application/vnd.openxmlformats-officedocument.presentationml.tags+xml"/>
  <Override PartName="/ppt/tags/tag6407.xml" ContentType="application/vnd.openxmlformats-officedocument.presentationml.tags+xml"/>
  <Override PartName="/ppt/tags/tag6408.xml" ContentType="application/vnd.openxmlformats-officedocument.presentationml.tags+xml"/>
  <Override PartName="/ppt/tags/tag6409.xml" ContentType="application/vnd.openxmlformats-officedocument.presentationml.tags+xml"/>
  <Override PartName="/ppt/tags/tag6410.xml" ContentType="application/vnd.openxmlformats-officedocument.presentationml.tags+xml"/>
  <Override PartName="/ppt/tags/tag6411.xml" ContentType="application/vnd.openxmlformats-officedocument.presentationml.tags+xml"/>
  <Override PartName="/ppt/tags/tag6412.xml" ContentType="application/vnd.openxmlformats-officedocument.presentationml.tags+xml"/>
  <Override PartName="/ppt/tags/tag6413.xml" ContentType="application/vnd.openxmlformats-officedocument.presentationml.tags+xml"/>
  <Override PartName="/ppt/tags/tag6414.xml" ContentType="application/vnd.openxmlformats-officedocument.presentationml.tags+xml"/>
  <Override PartName="/ppt/tags/tag6415.xml" ContentType="application/vnd.openxmlformats-officedocument.presentationml.tags+xml"/>
  <Override PartName="/ppt/tags/tag6416.xml" ContentType="application/vnd.openxmlformats-officedocument.presentationml.tags+xml"/>
  <Override PartName="/ppt/tags/tag6417.xml" ContentType="application/vnd.openxmlformats-officedocument.presentationml.tags+xml"/>
  <Override PartName="/ppt/tags/tag6418.xml" ContentType="application/vnd.openxmlformats-officedocument.presentationml.tags+xml"/>
  <Override PartName="/ppt/tags/tag6419.xml" ContentType="application/vnd.openxmlformats-officedocument.presentationml.tags+xml"/>
  <Override PartName="/ppt/tags/tag6420.xml" ContentType="application/vnd.openxmlformats-officedocument.presentationml.tags+xml"/>
  <Override PartName="/ppt/tags/tag6421.xml" ContentType="application/vnd.openxmlformats-officedocument.presentationml.tags+xml"/>
  <Override PartName="/ppt/tags/tag6422.xml" ContentType="application/vnd.openxmlformats-officedocument.presentationml.tags+xml"/>
  <Override PartName="/ppt/tags/tag6423.xml" ContentType="application/vnd.openxmlformats-officedocument.presentationml.tags+xml"/>
  <Override PartName="/ppt/tags/tag6424.xml" ContentType="application/vnd.openxmlformats-officedocument.presentationml.tags+xml"/>
  <Override PartName="/ppt/tags/tag6425.xml" ContentType="application/vnd.openxmlformats-officedocument.presentationml.tags+xml"/>
  <Override PartName="/ppt/tags/tag6426.xml" ContentType="application/vnd.openxmlformats-officedocument.presentationml.tags+xml"/>
  <Override PartName="/ppt/tags/tag6427.xml" ContentType="application/vnd.openxmlformats-officedocument.presentationml.tags+xml"/>
  <Override PartName="/ppt/tags/tag6428.xml" ContentType="application/vnd.openxmlformats-officedocument.presentationml.tags+xml"/>
  <Override PartName="/ppt/tags/tag6429.xml" ContentType="application/vnd.openxmlformats-officedocument.presentationml.tags+xml"/>
  <Override PartName="/ppt/tags/tag6430.xml" ContentType="application/vnd.openxmlformats-officedocument.presentationml.tags+xml"/>
  <Override PartName="/ppt/tags/tag6431.xml" ContentType="application/vnd.openxmlformats-officedocument.presentationml.tags+xml"/>
  <Override PartName="/ppt/tags/tag6432.xml" ContentType="application/vnd.openxmlformats-officedocument.presentationml.tags+xml"/>
  <Override PartName="/ppt/tags/tag6433.xml" ContentType="application/vnd.openxmlformats-officedocument.presentationml.tags+xml"/>
  <Override PartName="/ppt/tags/tag6434.xml" ContentType="application/vnd.openxmlformats-officedocument.presentationml.tags+xml"/>
  <Override PartName="/ppt/tags/tag6435.xml" ContentType="application/vnd.openxmlformats-officedocument.presentationml.tags+xml"/>
  <Override PartName="/ppt/tags/tag6436.xml" ContentType="application/vnd.openxmlformats-officedocument.presentationml.tags+xml"/>
  <Override PartName="/ppt/tags/tag6437.xml" ContentType="application/vnd.openxmlformats-officedocument.presentationml.tags+xml"/>
  <Override PartName="/ppt/tags/tag6438.xml" ContentType="application/vnd.openxmlformats-officedocument.presentationml.tags+xml"/>
  <Override PartName="/ppt/tags/tag6439.xml" ContentType="application/vnd.openxmlformats-officedocument.presentationml.tags+xml"/>
  <Override PartName="/ppt/tags/tag6440.xml" ContentType="application/vnd.openxmlformats-officedocument.presentationml.tags+xml"/>
  <Override PartName="/ppt/tags/tag6441.xml" ContentType="application/vnd.openxmlformats-officedocument.presentationml.tags+xml"/>
  <Override PartName="/ppt/tags/tag6442.xml" ContentType="application/vnd.openxmlformats-officedocument.presentationml.tags+xml"/>
  <Override PartName="/ppt/tags/tag6443.xml" ContentType="application/vnd.openxmlformats-officedocument.presentationml.tags+xml"/>
  <Override PartName="/ppt/tags/tag6444.xml" ContentType="application/vnd.openxmlformats-officedocument.presentationml.tags+xml"/>
  <Override PartName="/ppt/tags/tag6445.xml" ContentType="application/vnd.openxmlformats-officedocument.presentationml.tags+xml"/>
  <Override PartName="/ppt/tags/tag6446.xml" ContentType="application/vnd.openxmlformats-officedocument.presentationml.tags+xml"/>
  <Override PartName="/ppt/tags/tag6447.xml" ContentType="application/vnd.openxmlformats-officedocument.presentationml.tags+xml"/>
  <Override PartName="/ppt/tags/tag6448.xml" ContentType="application/vnd.openxmlformats-officedocument.presentationml.tags+xml"/>
  <Override PartName="/ppt/tags/tag6449.xml" ContentType="application/vnd.openxmlformats-officedocument.presentationml.tags+xml"/>
  <Override PartName="/ppt/tags/tag6450.xml" ContentType="application/vnd.openxmlformats-officedocument.presentationml.tags+xml"/>
  <Override PartName="/ppt/tags/tag6451.xml" ContentType="application/vnd.openxmlformats-officedocument.presentationml.tags+xml"/>
  <Override PartName="/ppt/tags/tag6452.xml" ContentType="application/vnd.openxmlformats-officedocument.presentationml.tags+xml"/>
  <Override PartName="/ppt/tags/tag6453.xml" ContentType="application/vnd.openxmlformats-officedocument.presentationml.tags+xml"/>
  <Override PartName="/ppt/tags/tag6454.xml" ContentType="application/vnd.openxmlformats-officedocument.presentationml.tags+xml"/>
  <Override PartName="/ppt/tags/tag6455.xml" ContentType="application/vnd.openxmlformats-officedocument.presentationml.tags+xml"/>
  <Override PartName="/ppt/tags/tag6456.xml" ContentType="application/vnd.openxmlformats-officedocument.presentationml.tags+xml"/>
  <Override PartName="/ppt/tags/tag6457.xml" ContentType="application/vnd.openxmlformats-officedocument.presentationml.tags+xml"/>
  <Override PartName="/ppt/tags/tag6458.xml" ContentType="application/vnd.openxmlformats-officedocument.presentationml.tags+xml"/>
  <Override PartName="/ppt/tags/tag6459.xml" ContentType="application/vnd.openxmlformats-officedocument.presentationml.tags+xml"/>
  <Override PartName="/ppt/tags/tag6460.xml" ContentType="application/vnd.openxmlformats-officedocument.presentationml.tags+xml"/>
  <Override PartName="/ppt/tags/tag6461.xml" ContentType="application/vnd.openxmlformats-officedocument.presentationml.tags+xml"/>
  <Override PartName="/ppt/tags/tag6462.xml" ContentType="application/vnd.openxmlformats-officedocument.presentationml.tags+xml"/>
  <Override PartName="/ppt/tags/tag6463.xml" ContentType="application/vnd.openxmlformats-officedocument.presentationml.tags+xml"/>
  <Override PartName="/ppt/tags/tag6464.xml" ContentType="application/vnd.openxmlformats-officedocument.presentationml.tags+xml"/>
  <Override PartName="/ppt/tags/tag6465.xml" ContentType="application/vnd.openxmlformats-officedocument.presentationml.tags+xml"/>
  <Override PartName="/ppt/tags/tag6466.xml" ContentType="application/vnd.openxmlformats-officedocument.presentationml.tags+xml"/>
  <Override PartName="/ppt/tags/tag6467.xml" ContentType="application/vnd.openxmlformats-officedocument.presentationml.tags+xml"/>
  <Override PartName="/ppt/tags/tag6468.xml" ContentType="application/vnd.openxmlformats-officedocument.presentationml.tags+xml"/>
  <Override PartName="/ppt/tags/tag6469.xml" ContentType="application/vnd.openxmlformats-officedocument.presentationml.tags+xml"/>
  <Override PartName="/ppt/tags/tag6470.xml" ContentType="application/vnd.openxmlformats-officedocument.presentationml.tags+xml"/>
  <Override PartName="/ppt/tags/tag6471.xml" ContentType="application/vnd.openxmlformats-officedocument.presentationml.tags+xml"/>
  <Override PartName="/ppt/tags/tag6472.xml" ContentType="application/vnd.openxmlformats-officedocument.presentationml.tags+xml"/>
  <Override PartName="/ppt/tags/tag6473.xml" ContentType="application/vnd.openxmlformats-officedocument.presentationml.tags+xml"/>
  <Override PartName="/ppt/tags/tag6474.xml" ContentType="application/vnd.openxmlformats-officedocument.presentationml.tags+xml"/>
  <Override PartName="/ppt/tags/tag6475.xml" ContentType="application/vnd.openxmlformats-officedocument.presentationml.tags+xml"/>
  <Override PartName="/ppt/tags/tag6476.xml" ContentType="application/vnd.openxmlformats-officedocument.presentationml.tags+xml"/>
  <Override PartName="/ppt/tags/tag6477.xml" ContentType="application/vnd.openxmlformats-officedocument.presentationml.tags+xml"/>
  <Override PartName="/ppt/tags/tag6478.xml" ContentType="application/vnd.openxmlformats-officedocument.presentationml.tags+xml"/>
  <Override PartName="/ppt/tags/tag6479.xml" ContentType="application/vnd.openxmlformats-officedocument.presentationml.tags+xml"/>
  <Override PartName="/ppt/tags/tag6480.xml" ContentType="application/vnd.openxmlformats-officedocument.presentationml.tags+xml"/>
  <Override PartName="/ppt/tags/tag6481.xml" ContentType="application/vnd.openxmlformats-officedocument.presentationml.tags+xml"/>
  <Override PartName="/ppt/tags/tag6482.xml" ContentType="application/vnd.openxmlformats-officedocument.presentationml.tags+xml"/>
  <Override PartName="/ppt/tags/tag6483.xml" ContentType="application/vnd.openxmlformats-officedocument.presentationml.tags+xml"/>
  <Override PartName="/ppt/tags/tag6484.xml" ContentType="application/vnd.openxmlformats-officedocument.presentationml.tags+xml"/>
  <Override PartName="/ppt/tags/tag6485.xml" ContentType="application/vnd.openxmlformats-officedocument.presentationml.tags+xml"/>
  <Override PartName="/ppt/tags/tag6486.xml" ContentType="application/vnd.openxmlformats-officedocument.presentationml.tags+xml"/>
  <Override PartName="/ppt/tags/tag6487.xml" ContentType="application/vnd.openxmlformats-officedocument.presentationml.tags+xml"/>
  <Override PartName="/ppt/tags/tag6488.xml" ContentType="application/vnd.openxmlformats-officedocument.presentationml.tags+xml"/>
  <Override PartName="/ppt/tags/tag6489.xml" ContentType="application/vnd.openxmlformats-officedocument.presentationml.tags+xml"/>
  <Override PartName="/ppt/tags/tag6490.xml" ContentType="application/vnd.openxmlformats-officedocument.presentationml.tags+xml"/>
  <Override PartName="/ppt/tags/tag6491.xml" ContentType="application/vnd.openxmlformats-officedocument.presentationml.tags+xml"/>
  <Override PartName="/ppt/tags/tag6492.xml" ContentType="application/vnd.openxmlformats-officedocument.presentationml.tags+xml"/>
  <Override PartName="/ppt/tags/tag6493.xml" ContentType="application/vnd.openxmlformats-officedocument.presentationml.tags+xml"/>
  <Override PartName="/ppt/tags/tag6494.xml" ContentType="application/vnd.openxmlformats-officedocument.presentationml.tags+xml"/>
  <Override PartName="/ppt/tags/tag6495.xml" ContentType="application/vnd.openxmlformats-officedocument.presentationml.tags+xml"/>
  <Override PartName="/ppt/tags/tag6496.xml" ContentType="application/vnd.openxmlformats-officedocument.presentationml.tags+xml"/>
  <Override PartName="/ppt/tags/tag6497.xml" ContentType="application/vnd.openxmlformats-officedocument.presentationml.tags+xml"/>
  <Override PartName="/ppt/tags/tag6498.xml" ContentType="application/vnd.openxmlformats-officedocument.presentationml.tags+xml"/>
  <Override PartName="/ppt/tags/tag6499.xml" ContentType="application/vnd.openxmlformats-officedocument.presentationml.tags+xml"/>
  <Override PartName="/ppt/tags/tag6500.xml" ContentType="application/vnd.openxmlformats-officedocument.presentationml.tags+xml"/>
  <Override PartName="/ppt/tags/tag6501.xml" ContentType="application/vnd.openxmlformats-officedocument.presentationml.tags+xml"/>
  <Override PartName="/ppt/tags/tag6502.xml" ContentType="application/vnd.openxmlformats-officedocument.presentationml.tags+xml"/>
  <Override PartName="/ppt/tags/tag6503.xml" ContentType="application/vnd.openxmlformats-officedocument.presentationml.tags+xml"/>
  <Override PartName="/ppt/tags/tag6504.xml" ContentType="application/vnd.openxmlformats-officedocument.presentationml.tags+xml"/>
  <Override PartName="/ppt/tags/tag6505.xml" ContentType="application/vnd.openxmlformats-officedocument.presentationml.tags+xml"/>
  <Override PartName="/ppt/tags/tag6506.xml" ContentType="application/vnd.openxmlformats-officedocument.presentationml.tags+xml"/>
  <Override PartName="/ppt/tags/tag6507.xml" ContentType="application/vnd.openxmlformats-officedocument.presentationml.tags+xml"/>
  <Override PartName="/ppt/tags/tag6508.xml" ContentType="application/vnd.openxmlformats-officedocument.presentationml.tags+xml"/>
  <Override PartName="/ppt/tags/tag6509.xml" ContentType="application/vnd.openxmlformats-officedocument.presentationml.tags+xml"/>
  <Override PartName="/ppt/tags/tag6510.xml" ContentType="application/vnd.openxmlformats-officedocument.presentationml.tags+xml"/>
  <Override PartName="/ppt/tags/tag6511.xml" ContentType="application/vnd.openxmlformats-officedocument.presentationml.tags+xml"/>
  <Override PartName="/ppt/tags/tag6512.xml" ContentType="application/vnd.openxmlformats-officedocument.presentationml.tags+xml"/>
  <Override PartName="/ppt/tags/tag6513.xml" ContentType="application/vnd.openxmlformats-officedocument.presentationml.tags+xml"/>
  <Override PartName="/ppt/tags/tag6514.xml" ContentType="application/vnd.openxmlformats-officedocument.presentationml.tags+xml"/>
  <Override PartName="/ppt/tags/tag6515.xml" ContentType="application/vnd.openxmlformats-officedocument.presentationml.tags+xml"/>
  <Override PartName="/ppt/tags/tag6516.xml" ContentType="application/vnd.openxmlformats-officedocument.presentationml.tags+xml"/>
  <Override PartName="/ppt/tags/tag6517.xml" ContentType="application/vnd.openxmlformats-officedocument.presentationml.tags+xml"/>
  <Override PartName="/ppt/tags/tag6518.xml" ContentType="application/vnd.openxmlformats-officedocument.presentationml.tags+xml"/>
  <Override PartName="/ppt/tags/tag6519.xml" ContentType="application/vnd.openxmlformats-officedocument.presentationml.tags+xml"/>
  <Override PartName="/ppt/tags/tag6520.xml" ContentType="application/vnd.openxmlformats-officedocument.presentationml.tags+xml"/>
  <Override PartName="/ppt/tags/tag6521.xml" ContentType="application/vnd.openxmlformats-officedocument.presentationml.tags+xml"/>
  <Override PartName="/ppt/tags/tag6522.xml" ContentType="application/vnd.openxmlformats-officedocument.presentationml.tags+xml"/>
  <Override PartName="/ppt/tags/tag6523.xml" ContentType="application/vnd.openxmlformats-officedocument.presentationml.tags+xml"/>
  <Override PartName="/ppt/tags/tag6524.xml" ContentType="application/vnd.openxmlformats-officedocument.presentationml.tags+xml"/>
  <Override PartName="/ppt/tags/tag6525.xml" ContentType="application/vnd.openxmlformats-officedocument.presentationml.tags+xml"/>
  <Override PartName="/ppt/tags/tag6526.xml" ContentType="application/vnd.openxmlformats-officedocument.presentationml.tags+xml"/>
  <Override PartName="/ppt/tags/tag6527.xml" ContentType="application/vnd.openxmlformats-officedocument.presentationml.tags+xml"/>
  <Override PartName="/ppt/tags/tag6528.xml" ContentType="application/vnd.openxmlformats-officedocument.presentationml.tags+xml"/>
  <Override PartName="/ppt/tags/tag6529.xml" ContentType="application/vnd.openxmlformats-officedocument.presentationml.tags+xml"/>
  <Override PartName="/ppt/tags/tag6530.xml" ContentType="application/vnd.openxmlformats-officedocument.presentationml.tags+xml"/>
  <Override PartName="/ppt/tags/tag6531.xml" ContentType="application/vnd.openxmlformats-officedocument.presentationml.tags+xml"/>
  <Override PartName="/ppt/tags/tag6532.xml" ContentType="application/vnd.openxmlformats-officedocument.presentationml.tags+xml"/>
  <Override PartName="/ppt/tags/tag6533.xml" ContentType="application/vnd.openxmlformats-officedocument.presentationml.tags+xml"/>
  <Override PartName="/ppt/tags/tag6534.xml" ContentType="application/vnd.openxmlformats-officedocument.presentationml.tags+xml"/>
  <Override PartName="/ppt/tags/tag6535.xml" ContentType="application/vnd.openxmlformats-officedocument.presentationml.tags+xml"/>
  <Override PartName="/ppt/tags/tag6536.xml" ContentType="application/vnd.openxmlformats-officedocument.presentationml.tags+xml"/>
  <Override PartName="/ppt/tags/tag6537.xml" ContentType="application/vnd.openxmlformats-officedocument.presentationml.tags+xml"/>
  <Override PartName="/ppt/tags/tag6538.xml" ContentType="application/vnd.openxmlformats-officedocument.presentationml.tags+xml"/>
  <Override PartName="/ppt/tags/tag6539.xml" ContentType="application/vnd.openxmlformats-officedocument.presentationml.tags+xml"/>
  <Override PartName="/ppt/tags/tag6540.xml" ContentType="application/vnd.openxmlformats-officedocument.presentationml.tags+xml"/>
  <Override PartName="/ppt/tags/tag6541.xml" ContentType="application/vnd.openxmlformats-officedocument.presentationml.tags+xml"/>
  <Override PartName="/ppt/tags/tag6542.xml" ContentType="application/vnd.openxmlformats-officedocument.presentationml.tags+xml"/>
  <Override PartName="/ppt/tags/tag6543.xml" ContentType="application/vnd.openxmlformats-officedocument.presentationml.tags+xml"/>
  <Override PartName="/ppt/tags/tag6544.xml" ContentType="application/vnd.openxmlformats-officedocument.presentationml.tags+xml"/>
  <Override PartName="/ppt/tags/tag6545.xml" ContentType="application/vnd.openxmlformats-officedocument.presentationml.tags+xml"/>
  <Override PartName="/ppt/tags/tag6546.xml" ContentType="application/vnd.openxmlformats-officedocument.presentationml.tags+xml"/>
  <Override PartName="/ppt/tags/tag6547.xml" ContentType="application/vnd.openxmlformats-officedocument.presentationml.tags+xml"/>
  <Override PartName="/ppt/tags/tag6548.xml" ContentType="application/vnd.openxmlformats-officedocument.presentationml.tags+xml"/>
  <Override PartName="/ppt/tags/tag6549.xml" ContentType="application/vnd.openxmlformats-officedocument.presentationml.tags+xml"/>
  <Override PartName="/ppt/tags/tag6550.xml" ContentType="application/vnd.openxmlformats-officedocument.presentationml.tags+xml"/>
  <Override PartName="/ppt/tags/tag6551.xml" ContentType="application/vnd.openxmlformats-officedocument.presentationml.tags+xml"/>
  <Override PartName="/ppt/tags/tag6552.xml" ContentType="application/vnd.openxmlformats-officedocument.presentationml.tags+xml"/>
  <Override PartName="/ppt/tags/tag6553.xml" ContentType="application/vnd.openxmlformats-officedocument.presentationml.tags+xml"/>
  <Override PartName="/ppt/tags/tag6554.xml" ContentType="application/vnd.openxmlformats-officedocument.presentationml.tags+xml"/>
  <Override PartName="/ppt/tags/tag6555.xml" ContentType="application/vnd.openxmlformats-officedocument.presentationml.tags+xml"/>
  <Override PartName="/ppt/tags/tag6556.xml" ContentType="application/vnd.openxmlformats-officedocument.presentationml.tags+xml"/>
  <Override PartName="/ppt/tags/tag6557.xml" ContentType="application/vnd.openxmlformats-officedocument.presentationml.tags+xml"/>
  <Override PartName="/ppt/tags/tag6558.xml" ContentType="application/vnd.openxmlformats-officedocument.presentationml.tags+xml"/>
  <Override PartName="/ppt/tags/tag6559.xml" ContentType="application/vnd.openxmlformats-officedocument.presentationml.tags+xml"/>
  <Override PartName="/ppt/tags/tag6560.xml" ContentType="application/vnd.openxmlformats-officedocument.presentationml.tags+xml"/>
  <Override PartName="/ppt/tags/tag6561.xml" ContentType="application/vnd.openxmlformats-officedocument.presentationml.tags+xml"/>
  <Override PartName="/ppt/tags/tag6562.xml" ContentType="application/vnd.openxmlformats-officedocument.presentationml.tags+xml"/>
  <Override PartName="/ppt/tags/tag6563.xml" ContentType="application/vnd.openxmlformats-officedocument.presentationml.tags+xml"/>
  <Override PartName="/ppt/tags/tag6564.xml" ContentType="application/vnd.openxmlformats-officedocument.presentationml.tags+xml"/>
  <Override PartName="/ppt/tags/tag6565.xml" ContentType="application/vnd.openxmlformats-officedocument.presentationml.tags+xml"/>
  <Override PartName="/ppt/tags/tag6566.xml" ContentType="application/vnd.openxmlformats-officedocument.presentationml.tags+xml"/>
  <Override PartName="/ppt/tags/tag6567.xml" ContentType="application/vnd.openxmlformats-officedocument.presentationml.tags+xml"/>
  <Override PartName="/ppt/tags/tag6568.xml" ContentType="application/vnd.openxmlformats-officedocument.presentationml.tags+xml"/>
  <Override PartName="/ppt/tags/tag6569.xml" ContentType="application/vnd.openxmlformats-officedocument.presentationml.tags+xml"/>
  <Override PartName="/ppt/tags/tag6570.xml" ContentType="application/vnd.openxmlformats-officedocument.presentationml.tags+xml"/>
  <Override PartName="/ppt/tags/tag6571.xml" ContentType="application/vnd.openxmlformats-officedocument.presentationml.tags+xml"/>
  <Override PartName="/ppt/tags/tag6572.xml" ContentType="application/vnd.openxmlformats-officedocument.presentationml.tags+xml"/>
  <Override PartName="/ppt/tags/tag6573.xml" ContentType="application/vnd.openxmlformats-officedocument.presentationml.tags+xml"/>
  <Override PartName="/ppt/tags/tag6574.xml" ContentType="application/vnd.openxmlformats-officedocument.presentationml.tags+xml"/>
  <Override PartName="/ppt/tags/tag6575.xml" ContentType="application/vnd.openxmlformats-officedocument.presentationml.tags+xml"/>
  <Override PartName="/ppt/tags/tag6576.xml" ContentType="application/vnd.openxmlformats-officedocument.presentationml.tags+xml"/>
  <Override PartName="/ppt/tags/tag6577.xml" ContentType="application/vnd.openxmlformats-officedocument.presentationml.tags+xml"/>
  <Override PartName="/ppt/tags/tag6578.xml" ContentType="application/vnd.openxmlformats-officedocument.presentationml.tags+xml"/>
  <Override PartName="/ppt/tags/tag6579.xml" ContentType="application/vnd.openxmlformats-officedocument.presentationml.tags+xml"/>
  <Override PartName="/ppt/tags/tag6580.xml" ContentType="application/vnd.openxmlformats-officedocument.presentationml.tags+xml"/>
  <Override PartName="/ppt/tags/tag6581.xml" ContentType="application/vnd.openxmlformats-officedocument.presentationml.tags+xml"/>
  <Override PartName="/ppt/tags/tag6582.xml" ContentType="application/vnd.openxmlformats-officedocument.presentationml.tags+xml"/>
  <Override PartName="/ppt/tags/tag6583.xml" ContentType="application/vnd.openxmlformats-officedocument.presentationml.tags+xml"/>
  <Override PartName="/ppt/tags/tag6584.xml" ContentType="application/vnd.openxmlformats-officedocument.presentationml.tags+xml"/>
  <Override PartName="/ppt/tags/tag6585.xml" ContentType="application/vnd.openxmlformats-officedocument.presentationml.tags+xml"/>
  <Override PartName="/ppt/tags/tag6586.xml" ContentType="application/vnd.openxmlformats-officedocument.presentationml.tags+xml"/>
  <Override PartName="/ppt/tags/tag6587.xml" ContentType="application/vnd.openxmlformats-officedocument.presentationml.tags+xml"/>
  <Override PartName="/ppt/tags/tag6588.xml" ContentType="application/vnd.openxmlformats-officedocument.presentationml.tags+xml"/>
  <Override PartName="/ppt/tags/tag6589.xml" ContentType="application/vnd.openxmlformats-officedocument.presentationml.tags+xml"/>
  <Override PartName="/ppt/tags/tag6590.xml" ContentType="application/vnd.openxmlformats-officedocument.presentationml.tags+xml"/>
  <Override PartName="/ppt/tags/tag6591.xml" ContentType="application/vnd.openxmlformats-officedocument.presentationml.tags+xml"/>
  <Override PartName="/ppt/tags/tag6592.xml" ContentType="application/vnd.openxmlformats-officedocument.presentationml.tags+xml"/>
  <Override PartName="/ppt/tags/tag6593.xml" ContentType="application/vnd.openxmlformats-officedocument.presentationml.tags+xml"/>
  <Override PartName="/ppt/tags/tag6594.xml" ContentType="application/vnd.openxmlformats-officedocument.presentationml.tags+xml"/>
  <Override PartName="/ppt/tags/tag6595.xml" ContentType="application/vnd.openxmlformats-officedocument.presentationml.tags+xml"/>
  <Override PartName="/ppt/tags/tag6596.xml" ContentType="application/vnd.openxmlformats-officedocument.presentationml.tags+xml"/>
  <Override PartName="/ppt/tags/tag6597.xml" ContentType="application/vnd.openxmlformats-officedocument.presentationml.tags+xml"/>
  <Override PartName="/ppt/tags/tag6598.xml" ContentType="application/vnd.openxmlformats-officedocument.presentationml.tags+xml"/>
  <Override PartName="/ppt/tags/tag6599.xml" ContentType="application/vnd.openxmlformats-officedocument.presentationml.tags+xml"/>
  <Override PartName="/ppt/tags/tag6600.xml" ContentType="application/vnd.openxmlformats-officedocument.presentationml.tags+xml"/>
  <Override PartName="/ppt/tags/tag6601.xml" ContentType="application/vnd.openxmlformats-officedocument.presentationml.tags+xml"/>
  <Override PartName="/ppt/tags/tag6602.xml" ContentType="application/vnd.openxmlformats-officedocument.presentationml.tags+xml"/>
  <Override PartName="/ppt/tags/tag6603.xml" ContentType="application/vnd.openxmlformats-officedocument.presentationml.tags+xml"/>
  <Override PartName="/ppt/tags/tag6604.xml" ContentType="application/vnd.openxmlformats-officedocument.presentationml.tags+xml"/>
  <Override PartName="/ppt/tags/tag6605.xml" ContentType="application/vnd.openxmlformats-officedocument.presentationml.tags+xml"/>
  <Override PartName="/ppt/tags/tag6606.xml" ContentType="application/vnd.openxmlformats-officedocument.presentationml.tags+xml"/>
  <Override PartName="/ppt/tags/tag6607.xml" ContentType="application/vnd.openxmlformats-officedocument.presentationml.tags+xml"/>
  <Override PartName="/ppt/tags/tag6608.xml" ContentType="application/vnd.openxmlformats-officedocument.presentationml.tags+xml"/>
  <Override PartName="/ppt/tags/tag6609.xml" ContentType="application/vnd.openxmlformats-officedocument.presentationml.tags+xml"/>
  <Override PartName="/ppt/tags/tag6610.xml" ContentType="application/vnd.openxmlformats-officedocument.presentationml.tags+xml"/>
  <Override PartName="/ppt/tags/tag6611.xml" ContentType="application/vnd.openxmlformats-officedocument.presentationml.tags+xml"/>
  <Override PartName="/ppt/tags/tag6612.xml" ContentType="application/vnd.openxmlformats-officedocument.presentationml.tags+xml"/>
  <Override PartName="/ppt/tags/tag6613.xml" ContentType="application/vnd.openxmlformats-officedocument.presentationml.tags+xml"/>
  <Override PartName="/ppt/tags/tag6614.xml" ContentType="application/vnd.openxmlformats-officedocument.presentationml.tags+xml"/>
  <Override PartName="/ppt/tags/tag6615.xml" ContentType="application/vnd.openxmlformats-officedocument.presentationml.tags+xml"/>
  <Override PartName="/ppt/tags/tag6616.xml" ContentType="application/vnd.openxmlformats-officedocument.presentationml.tags+xml"/>
  <Override PartName="/ppt/tags/tag6617.xml" ContentType="application/vnd.openxmlformats-officedocument.presentationml.tags+xml"/>
  <Override PartName="/ppt/tags/tag6618.xml" ContentType="application/vnd.openxmlformats-officedocument.presentationml.tags+xml"/>
  <Override PartName="/ppt/tags/tag6619.xml" ContentType="application/vnd.openxmlformats-officedocument.presentationml.tags+xml"/>
  <Override PartName="/ppt/tags/tag6620.xml" ContentType="application/vnd.openxmlformats-officedocument.presentationml.tags+xml"/>
  <Override PartName="/ppt/tags/tag6621.xml" ContentType="application/vnd.openxmlformats-officedocument.presentationml.tags+xml"/>
  <Override PartName="/ppt/tags/tag6622.xml" ContentType="application/vnd.openxmlformats-officedocument.presentationml.tags+xml"/>
  <Override PartName="/ppt/tags/tag6623.xml" ContentType="application/vnd.openxmlformats-officedocument.presentationml.tags+xml"/>
  <Override PartName="/ppt/tags/tag6624.xml" ContentType="application/vnd.openxmlformats-officedocument.presentationml.tags+xml"/>
  <Override PartName="/ppt/tags/tag6625.xml" ContentType="application/vnd.openxmlformats-officedocument.presentationml.tags+xml"/>
  <Override PartName="/ppt/tags/tag6626.xml" ContentType="application/vnd.openxmlformats-officedocument.presentationml.tags+xml"/>
  <Override PartName="/ppt/tags/tag6627.xml" ContentType="application/vnd.openxmlformats-officedocument.presentationml.tags+xml"/>
  <Override PartName="/ppt/tags/tag6628.xml" ContentType="application/vnd.openxmlformats-officedocument.presentationml.tags+xml"/>
  <Override PartName="/ppt/tags/tag6629.xml" ContentType="application/vnd.openxmlformats-officedocument.presentationml.tags+xml"/>
  <Override PartName="/ppt/tags/tag6630.xml" ContentType="application/vnd.openxmlformats-officedocument.presentationml.tags+xml"/>
  <Override PartName="/ppt/tags/tag6631.xml" ContentType="application/vnd.openxmlformats-officedocument.presentationml.tags+xml"/>
  <Override PartName="/ppt/tags/tag6632.xml" ContentType="application/vnd.openxmlformats-officedocument.presentationml.tags+xml"/>
  <Override PartName="/ppt/tags/tag6633.xml" ContentType="application/vnd.openxmlformats-officedocument.presentationml.tags+xml"/>
  <Override PartName="/ppt/tags/tag6634.xml" ContentType="application/vnd.openxmlformats-officedocument.presentationml.tags+xml"/>
  <Override PartName="/ppt/tags/tag6635.xml" ContentType="application/vnd.openxmlformats-officedocument.presentationml.tags+xml"/>
  <Override PartName="/ppt/tags/tag6636.xml" ContentType="application/vnd.openxmlformats-officedocument.presentationml.tags+xml"/>
  <Override PartName="/ppt/tags/tag6637.xml" ContentType="application/vnd.openxmlformats-officedocument.presentationml.tags+xml"/>
  <Override PartName="/ppt/tags/tag6638.xml" ContentType="application/vnd.openxmlformats-officedocument.presentationml.tags+xml"/>
  <Override PartName="/ppt/tags/tag6639.xml" ContentType="application/vnd.openxmlformats-officedocument.presentationml.tags+xml"/>
  <Override PartName="/ppt/tags/tag6640.xml" ContentType="application/vnd.openxmlformats-officedocument.presentationml.tags+xml"/>
  <Override PartName="/ppt/tags/tag6641.xml" ContentType="application/vnd.openxmlformats-officedocument.presentationml.tags+xml"/>
  <Override PartName="/ppt/tags/tag6642.xml" ContentType="application/vnd.openxmlformats-officedocument.presentationml.tags+xml"/>
  <Override PartName="/ppt/tags/tag6643.xml" ContentType="application/vnd.openxmlformats-officedocument.presentationml.tags+xml"/>
  <Override PartName="/ppt/tags/tag6644.xml" ContentType="application/vnd.openxmlformats-officedocument.presentationml.tags+xml"/>
  <Override PartName="/ppt/tags/tag6645.xml" ContentType="application/vnd.openxmlformats-officedocument.presentationml.tags+xml"/>
  <Override PartName="/ppt/tags/tag6646.xml" ContentType="application/vnd.openxmlformats-officedocument.presentationml.tags+xml"/>
  <Override PartName="/ppt/tags/tag6647.xml" ContentType="application/vnd.openxmlformats-officedocument.presentationml.tags+xml"/>
  <Override PartName="/ppt/tags/tag6648.xml" ContentType="application/vnd.openxmlformats-officedocument.presentationml.tags+xml"/>
  <Override PartName="/ppt/tags/tag6649.xml" ContentType="application/vnd.openxmlformats-officedocument.presentationml.tags+xml"/>
  <Override PartName="/ppt/tags/tag6650.xml" ContentType="application/vnd.openxmlformats-officedocument.presentationml.tags+xml"/>
  <Override PartName="/ppt/tags/tag6651.xml" ContentType="application/vnd.openxmlformats-officedocument.presentationml.tags+xml"/>
  <Override PartName="/ppt/tags/tag6652.xml" ContentType="application/vnd.openxmlformats-officedocument.presentationml.tags+xml"/>
  <Override PartName="/ppt/tags/tag6653.xml" ContentType="application/vnd.openxmlformats-officedocument.presentationml.tags+xml"/>
  <Override PartName="/ppt/tags/tag6654.xml" ContentType="application/vnd.openxmlformats-officedocument.presentationml.tags+xml"/>
  <Override PartName="/ppt/tags/tag6655.xml" ContentType="application/vnd.openxmlformats-officedocument.presentationml.tags+xml"/>
  <Override PartName="/ppt/tags/tag6656.xml" ContentType="application/vnd.openxmlformats-officedocument.presentationml.tags+xml"/>
  <Override PartName="/ppt/tags/tag6657.xml" ContentType="application/vnd.openxmlformats-officedocument.presentationml.tags+xml"/>
  <Override PartName="/ppt/tags/tag6658.xml" ContentType="application/vnd.openxmlformats-officedocument.presentationml.tags+xml"/>
  <Override PartName="/ppt/tags/tag6659.xml" ContentType="application/vnd.openxmlformats-officedocument.presentationml.tags+xml"/>
  <Override PartName="/ppt/tags/tag6660.xml" ContentType="application/vnd.openxmlformats-officedocument.presentationml.tags+xml"/>
  <Override PartName="/ppt/tags/tag6661.xml" ContentType="application/vnd.openxmlformats-officedocument.presentationml.tags+xml"/>
  <Override PartName="/ppt/tags/tag6662.xml" ContentType="application/vnd.openxmlformats-officedocument.presentationml.tags+xml"/>
  <Override PartName="/ppt/tags/tag6663.xml" ContentType="application/vnd.openxmlformats-officedocument.presentationml.tags+xml"/>
  <Override PartName="/ppt/tags/tag6664.xml" ContentType="application/vnd.openxmlformats-officedocument.presentationml.tags+xml"/>
  <Override PartName="/ppt/tags/tag6665.xml" ContentType="application/vnd.openxmlformats-officedocument.presentationml.tags+xml"/>
  <Override PartName="/ppt/tags/tag6666.xml" ContentType="application/vnd.openxmlformats-officedocument.presentationml.tags+xml"/>
  <Override PartName="/ppt/tags/tag6667.xml" ContentType="application/vnd.openxmlformats-officedocument.presentationml.tags+xml"/>
  <Override PartName="/ppt/tags/tag6668.xml" ContentType="application/vnd.openxmlformats-officedocument.presentationml.tags+xml"/>
  <Override PartName="/ppt/tags/tag6669.xml" ContentType="application/vnd.openxmlformats-officedocument.presentationml.tags+xml"/>
  <Override PartName="/ppt/tags/tag6670.xml" ContentType="application/vnd.openxmlformats-officedocument.presentationml.tags+xml"/>
  <Override PartName="/ppt/tags/tag6671.xml" ContentType="application/vnd.openxmlformats-officedocument.presentationml.tags+xml"/>
  <Override PartName="/ppt/tags/tag6672.xml" ContentType="application/vnd.openxmlformats-officedocument.presentationml.tags+xml"/>
  <Override PartName="/ppt/tags/tag6673.xml" ContentType="application/vnd.openxmlformats-officedocument.presentationml.tags+xml"/>
  <Override PartName="/ppt/tags/tag6674.xml" ContentType="application/vnd.openxmlformats-officedocument.presentationml.tags+xml"/>
  <Override PartName="/ppt/tags/tag6675.xml" ContentType="application/vnd.openxmlformats-officedocument.presentationml.tags+xml"/>
  <Override PartName="/ppt/tags/tag6676.xml" ContentType="application/vnd.openxmlformats-officedocument.presentationml.tags+xml"/>
  <Override PartName="/ppt/tags/tag6677.xml" ContentType="application/vnd.openxmlformats-officedocument.presentationml.tags+xml"/>
  <Override PartName="/ppt/tags/tag6678.xml" ContentType="application/vnd.openxmlformats-officedocument.presentationml.tags+xml"/>
  <Override PartName="/ppt/tags/tag6679.xml" ContentType="application/vnd.openxmlformats-officedocument.presentationml.tags+xml"/>
  <Override PartName="/ppt/tags/tag6680.xml" ContentType="application/vnd.openxmlformats-officedocument.presentationml.tags+xml"/>
  <Override PartName="/ppt/tags/tag6681.xml" ContentType="application/vnd.openxmlformats-officedocument.presentationml.tags+xml"/>
  <Override PartName="/ppt/tags/tag6682.xml" ContentType="application/vnd.openxmlformats-officedocument.presentationml.tags+xml"/>
  <Override PartName="/ppt/tags/tag6683.xml" ContentType="application/vnd.openxmlformats-officedocument.presentationml.tags+xml"/>
  <Override PartName="/ppt/tags/tag6684.xml" ContentType="application/vnd.openxmlformats-officedocument.presentationml.tags+xml"/>
  <Override PartName="/ppt/tags/tag6685.xml" ContentType="application/vnd.openxmlformats-officedocument.presentationml.tags+xml"/>
  <Override PartName="/ppt/tags/tag6686.xml" ContentType="application/vnd.openxmlformats-officedocument.presentationml.tags+xml"/>
  <Override PartName="/ppt/tags/tag6687.xml" ContentType="application/vnd.openxmlformats-officedocument.presentationml.tags+xml"/>
  <Override PartName="/ppt/tags/tag6688.xml" ContentType="application/vnd.openxmlformats-officedocument.presentationml.tags+xml"/>
  <Override PartName="/ppt/tags/tag6689.xml" ContentType="application/vnd.openxmlformats-officedocument.presentationml.tags+xml"/>
  <Override PartName="/ppt/tags/tag6690.xml" ContentType="application/vnd.openxmlformats-officedocument.presentationml.tags+xml"/>
  <Override PartName="/ppt/tags/tag6691.xml" ContentType="application/vnd.openxmlformats-officedocument.presentationml.tags+xml"/>
  <Override PartName="/ppt/tags/tag6692.xml" ContentType="application/vnd.openxmlformats-officedocument.presentationml.tags+xml"/>
  <Override PartName="/ppt/tags/tag6693.xml" ContentType="application/vnd.openxmlformats-officedocument.presentationml.tags+xml"/>
  <Override PartName="/ppt/tags/tag6694.xml" ContentType="application/vnd.openxmlformats-officedocument.presentationml.tags+xml"/>
  <Override PartName="/ppt/tags/tag6695.xml" ContentType="application/vnd.openxmlformats-officedocument.presentationml.tags+xml"/>
  <Override PartName="/ppt/tags/tag6696.xml" ContentType="application/vnd.openxmlformats-officedocument.presentationml.tags+xml"/>
  <Override PartName="/ppt/tags/tag6697.xml" ContentType="application/vnd.openxmlformats-officedocument.presentationml.tags+xml"/>
  <Override PartName="/ppt/tags/tag6698.xml" ContentType="application/vnd.openxmlformats-officedocument.presentationml.tags+xml"/>
  <Override PartName="/ppt/tags/tag6699.xml" ContentType="application/vnd.openxmlformats-officedocument.presentationml.tags+xml"/>
  <Override PartName="/ppt/tags/tag6700.xml" ContentType="application/vnd.openxmlformats-officedocument.presentationml.tags+xml"/>
  <Override PartName="/ppt/tags/tag6701.xml" ContentType="application/vnd.openxmlformats-officedocument.presentationml.tags+xml"/>
  <Override PartName="/ppt/tags/tag6702.xml" ContentType="application/vnd.openxmlformats-officedocument.presentationml.tags+xml"/>
  <Override PartName="/ppt/tags/tag6703.xml" ContentType="application/vnd.openxmlformats-officedocument.presentationml.tags+xml"/>
  <Override PartName="/ppt/tags/tag6704.xml" ContentType="application/vnd.openxmlformats-officedocument.presentationml.tags+xml"/>
  <Override PartName="/ppt/tags/tag6705.xml" ContentType="application/vnd.openxmlformats-officedocument.presentationml.tags+xml"/>
  <Override PartName="/ppt/tags/tag6706.xml" ContentType="application/vnd.openxmlformats-officedocument.presentationml.tags+xml"/>
  <Override PartName="/ppt/tags/tag6707.xml" ContentType="application/vnd.openxmlformats-officedocument.presentationml.tags+xml"/>
  <Override PartName="/ppt/tags/tag6708.xml" ContentType="application/vnd.openxmlformats-officedocument.presentationml.tags+xml"/>
  <Override PartName="/ppt/tags/tag6709.xml" ContentType="application/vnd.openxmlformats-officedocument.presentationml.tags+xml"/>
  <Override PartName="/ppt/tags/tag6710.xml" ContentType="application/vnd.openxmlformats-officedocument.presentationml.tags+xml"/>
  <Override PartName="/ppt/tags/tag6711.xml" ContentType="application/vnd.openxmlformats-officedocument.presentationml.tags+xml"/>
  <Override PartName="/ppt/tags/tag6712.xml" ContentType="application/vnd.openxmlformats-officedocument.presentationml.tags+xml"/>
  <Override PartName="/ppt/tags/tag6713.xml" ContentType="application/vnd.openxmlformats-officedocument.presentationml.tags+xml"/>
  <Override PartName="/ppt/tags/tag6714.xml" ContentType="application/vnd.openxmlformats-officedocument.presentationml.tags+xml"/>
  <Override PartName="/ppt/tags/tag6715.xml" ContentType="application/vnd.openxmlformats-officedocument.presentationml.tags+xml"/>
  <Override PartName="/ppt/tags/tag6716.xml" ContentType="application/vnd.openxmlformats-officedocument.presentationml.tags+xml"/>
  <Override PartName="/ppt/tags/tag6717.xml" ContentType="application/vnd.openxmlformats-officedocument.presentationml.tags+xml"/>
  <Override PartName="/ppt/tags/tag6718.xml" ContentType="application/vnd.openxmlformats-officedocument.presentationml.tags+xml"/>
  <Override PartName="/ppt/tags/tag6719.xml" ContentType="application/vnd.openxmlformats-officedocument.presentationml.tags+xml"/>
  <Override PartName="/ppt/tags/tag6720.xml" ContentType="application/vnd.openxmlformats-officedocument.presentationml.tags+xml"/>
  <Override PartName="/ppt/tags/tag6721.xml" ContentType="application/vnd.openxmlformats-officedocument.presentationml.tags+xml"/>
  <Override PartName="/ppt/tags/tag6722.xml" ContentType="application/vnd.openxmlformats-officedocument.presentationml.tags+xml"/>
  <Override PartName="/ppt/tags/tag6723.xml" ContentType="application/vnd.openxmlformats-officedocument.presentationml.tags+xml"/>
  <Override PartName="/ppt/tags/tag6724.xml" ContentType="application/vnd.openxmlformats-officedocument.presentationml.tags+xml"/>
  <Override PartName="/ppt/tags/tag6725.xml" ContentType="application/vnd.openxmlformats-officedocument.presentationml.tags+xml"/>
  <Override PartName="/ppt/tags/tag6726.xml" ContentType="application/vnd.openxmlformats-officedocument.presentationml.tags+xml"/>
  <Override PartName="/ppt/tags/tag6727.xml" ContentType="application/vnd.openxmlformats-officedocument.presentationml.tags+xml"/>
  <Override PartName="/ppt/tags/tag6728.xml" ContentType="application/vnd.openxmlformats-officedocument.presentationml.tags+xml"/>
  <Override PartName="/ppt/tags/tag6729.xml" ContentType="application/vnd.openxmlformats-officedocument.presentationml.tags+xml"/>
  <Override PartName="/ppt/tags/tag6730.xml" ContentType="application/vnd.openxmlformats-officedocument.presentationml.tags+xml"/>
  <Override PartName="/ppt/tags/tag6731.xml" ContentType="application/vnd.openxmlformats-officedocument.presentationml.tags+xml"/>
  <Override PartName="/ppt/tags/tag6732.xml" ContentType="application/vnd.openxmlformats-officedocument.presentationml.tags+xml"/>
  <Override PartName="/ppt/tags/tag6733.xml" ContentType="application/vnd.openxmlformats-officedocument.presentationml.tags+xml"/>
  <Override PartName="/ppt/tags/tag6734.xml" ContentType="application/vnd.openxmlformats-officedocument.presentationml.tags+xml"/>
  <Override PartName="/ppt/tags/tag6735.xml" ContentType="application/vnd.openxmlformats-officedocument.presentationml.tags+xml"/>
  <Override PartName="/ppt/tags/tag6736.xml" ContentType="application/vnd.openxmlformats-officedocument.presentationml.tags+xml"/>
  <Override PartName="/ppt/tags/tag6737.xml" ContentType="application/vnd.openxmlformats-officedocument.presentationml.tags+xml"/>
  <Override PartName="/ppt/tags/tag6738.xml" ContentType="application/vnd.openxmlformats-officedocument.presentationml.tags+xml"/>
  <Override PartName="/ppt/tags/tag6739.xml" ContentType="application/vnd.openxmlformats-officedocument.presentationml.tags+xml"/>
  <Override PartName="/ppt/tags/tag6740.xml" ContentType="application/vnd.openxmlformats-officedocument.presentationml.tags+xml"/>
  <Override PartName="/ppt/tags/tag6741.xml" ContentType="application/vnd.openxmlformats-officedocument.presentationml.tags+xml"/>
  <Override PartName="/ppt/tags/tag6742.xml" ContentType="application/vnd.openxmlformats-officedocument.presentationml.tags+xml"/>
  <Override PartName="/ppt/tags/tag6743.xml" ContentType="application/vnd.openxmlformats-officedocument.presentationml.tags+xml"/>
  <Override PartName="/ppt/tags/tag6744.xml" ContentType="application/vnd.openxmlformats-officedocument.presentationml.tags+xml"/>
  <Override PartName="/ppt/tags/tag6745.xml" ContentType="application/vnd.openxmlformats-officedocument.presentationml.tags+xml"/>
  <Override PartName="/ppt/tags/tag6746.xml" ContentType="application/vnd.openxmlformats-officedocument.presentationml.tags+xml"/>
  <Override PartName="/ppt/tags/tag6747.xml" ContentType="application/vnd.openxmlformats-officedocument.presentationml.tags+xml"/>
  <Override PartName="/ppt/tags/tag6748.xml" ContentType="application/vnd.openxmlformats-officedocument.presentationml.tags+xml"/>
  <Override PartName="/ppt/tags/tag6749.xml" ContentType="application/vnd.openxmlformats-officedocument.presentationml.tags+xml"/>
  <Override PartName="/ppt/tags/tag6750.xml" ContentType="application/vnd.openxmlformats-officedocument.presentationml.tags+xml"/>
  <Override PartName="/ppt/tags/tag6751.xml" ContentType="application/vnd.openxmlformats-officedocument.presentationml.tags+xml"/>
  <Override PartName="/ppt/tags/tag6752.xml" ContentType="application/vnd.openxmlformats-officedocument.presentationml.tags+xml"/>
  <Override PartName="/ppt/tags/tag6753.xml" ContentType="application/vnd.openxmlformats-officedocument.presentationml.tags+xml"/>
  <Override PartName="/ppt/tags/tag6754.xml" ContentType="application/vnd.openxmlformats-officedocument.presentationml.tags+xml"/>
  <Override PartName="/ppt/tags/tag6755.xml" ContentType="application/vnd.openxmlformats-officedocument.presentationml.tags+xml"/>
  <Override PartName="/ppt/tags/tag6756.xml" ContentType="application/vnd.openxmlformats-officedocument.presentationml.tags+xml"/>
  <Override PartName="/ppt/tags/tag6757.xml" ContentType="application/vnd.openxmlformats-officedocument.presentationml.tags+xml"/>
  <Override PartName="/ppt/tags/tag6758.xml" ContentType="application/vnd.openxmlformats-officedocument.presentationml.tags+xml"/>
  <Override PartName="/ppt/tags/tag6759.xml" ContentType="application/vnd.openxmlformats-officedocument.presentationml.tags+xml"/>
  <Override PartName="/ppt/tags/tag6760.xml" ContentType="application/vnd.openxmlformats-officedocument.presentationml.tags+xml"/>
  <Override PartName="/ppt/tags/tag6761.xml" ContentType="application/vnd.openxmlformats-officedocument.presentationml.tags+xml"/>
  <Override PartName="/ppt/tags/tag6762.xml" ContentType="application/vnd.openxmlformats-officedocument.presentationml.tags+xml"/>
  <Override PartName="/ppt/tags/tag6763.xml" ContentType="application/vnd.openxmlformats-officedocument.presentationml.tags+xml"/>
  <Override PartName="/ppt/tags/tag6764.xml" ContentType="application/vnd.openxmlformats-officedocument.presentationml.tags+xml"/>
  <Override PartName="/ppt/tags/tag6765.xml" ContentType="application/vnd.openxmlformats-officedocument.presentationml.tags+xml"/>
  <Override PartName="/ppt/tags/tag6766.xml" ContentType="application/vnd.openxmlformats-officedocument.presentationml.tags+xml"/>
  <Override PartName="/ppt/tags/tag6767.xml" ContentType="application/vnd.openxmlformats-officedocument.presentationml.tags+xml"/>
  <Override PartName="/ppt/tags/tag6768.xml" ContentType="application/vnd.openxmlformats-officedocument.presentationml.tags+xml"/>
  <Override PartName="/ppt/tags/tag6769.xml" ContentType="application/vnd.openxmlformats-officedocument.presentationml.tags+xml"/>
  <Override PartName="/ppt/tags/tag6770.xml" ContentType="application/vnd.openxmlformats-officedocument.presentationml.tags+xml"/>
  <Override PartName="/ppt/tags/tag6771.xml" ContentType="application/vnd.openxmlformats-officedocument.presentationml.tags+xml"/>
  <Override PartName="/ppt/tags/tag6772.xml" ContentType="application/vnd.openxmlformats-officedocument.presentationml.tags+xml"/>
  <Override PartName="/ppt/tags/tag6773.xml" ContentType="application/vnd.openxmlformats-officedocument.presentationml.tags+xml"/>
  <Override PartName="/ppt/tags/tag6774.xml" ContentType="application/vnd.openxmlformats-officedocument.presentationml.tags+xml"/>
  <Override PartName="/ppt/tags/tag6775.xml" ContentType="application/vnd.openxmlformats-officedocument.presentationml.tags+xml"/>
  <Override PartName="/ppt/tags/tag6776.xml" ContentType="application/vnd.openxmlformats-officedocument.presentationml.tags+xml"/>
  <Override PartName="/ppt/tags/tag6777.xml" ContentType="application/vnd.openxmlformats-officedocument.presentationml.tags+xml"/>
  <Override PartName="/ppt/tags/tag6778.xml" ContentType="application/vnd.openxmlformats-officedocument.presentationml.tags+xml"/>
  <Override PartName="/ppt/tags/tag6779.xml" ContentType="application/vnd.openxmlformats-officedocument.presentationml.tags+xml"/>
  <Override PartName="/ppt/tags/tag6780.xml" ContentType="application/vnd.openxmlformats-officedocument.presentationml.tags+xml"/>
  <Override PartName="/ppt/tags/tag6781.xml" ContentType="application/vnd.openxmlformats-officedocument.presentationml.tags+xml"/>
  <Override PartName="/ppt/tags/tag6782.xml" ContentType="application/vnd.openxmlformats-officedocument.presentationml.tags+xml"/>
  <Override PartName="/ppt/tags/tag6783.xml" ContentType="application/vnd.openxmlformats-officedocument.presentationml.tags+xml"/>
  <Override PartName="/ppt/tags/tag6784.xml" ContentType="application/vnd.openxmlformats-officedocument.presentationml.tags+xml"/>
  <Override PartName="/ppt/tags/tag6785.xml" ContentType="application/vnd.openxmlformats-officedocument.presentationml.tags+xml"/>
  <Override PartName="/ppt/tags/tag6786.xml" ContentType="application/vnd.openxmlformats-officedocument.presentationml.tags+xml"/>
  <Override PartName="/ppt/tags/tag6787.xml" ContentType="application/vnd.openxmlformats-officedocument.presentationml.tags+xml"/>
  <Override PartName="/ppt/tags/tag6788.xml" ContentType="application/vnd.openxmlformats-officedocument.presentationml.tags+xml"/>
  <Override PartName="/ppt/tags/tag6789.xml" ContentType="application/vnd.openxmlformats-officedocument.presentationml.tags+xml"/>
  <Override PartName="/ppt/tags/tag6790.xml" ContentType="application/vnd.openxmlformats-officedocument.presentationml.tags+xml"/>
  <Override PartName="/ppt/tags/tag6791.xml" ContentType="application/vnd.openxmlformats-officedocument.presentationml.tags+xml"/>
  <Override PartName="/ppt/tags/tag6792.xml" ContentType="application/vnd.openxmlformats-officedocument.presentationml.tags+xml"/>
  <Override PartName="/ppt/tags/tag6793.xml" ContentType="application/vnd.openxmlformats-officedocument.presentationml.tags+xml"/>
  <Override PartName="/ppt/tags/tag6794.xml" ContentType="application/vnd.openxmlformats-officedocument.presentationml.tags+xml"/>
  <Override PartName="/ppt/tags/tag6795.xml" ContentType="application/vnd.openxmlformats-officedocument.presentationml.tags+xml"/>
  <Override PartName="/ppt/tags/tag6796.xml" ContentType="application/vnd.openxmlformats-officedocument.presentationml.tags+xml"/>
  <Override PartName="/ppt/tags/tag6797.xml" ContentType="application/vnd.openxmlformats-officedocument.presentationml.tags+xml"/>
  <Override PartName="/ppt/tags/tag6798.xml" ContentType="application/vnd.openxmlformats-officedocument.presentationml.tags+xml"/>
  <Override PartName="/ppt/tags/tag6799.xml" ContentType="application/vnd.openxmlformats-officedocument.presentationml.tags+xml"/>
  <Override PartName="/ppt/tags/tag6800.xml" ContentType="application/vnd.openxmlformats-officedocument.presentationml.tags+xml"/>
  <Override PartName="/ppt/tags/tag6801.xml" ContentType="application/vnd.openxmlformats-officedocument.presentationml.tags+xml"/>
  <Override PartName="/ppt/tags/tag6802.xml" ContentType="application/vnd.openxmlformats-officedocument.presentationml.tags+xml"/>
  <Override PartName="/ppt/tags/tag6803.xml" ContentType="application/vnd.openxmlformats-officedocument.presentationml.tags+xml"/>
  <Override PartName="/ppt/tags/tag6804.xml" ContentType="application/vnd.openxmlformats-officedocument.presentationml.tags+xml"/>
  <Override PartName="/ppt/tags/tag6805.xml" ContentType="application/vnd.openxmlformats-officedocument.presentationml.tags+xml"/>
  <Override PartName="/ppt/tags/tag6806.xml" ContentType="application/vnd.openxmlformats-officedocument.presentationml.tags+xml"/>
  <Override PartName="/ppt/tags/tag6807.xml" ContentType="application/vnd.openxmlformats-officedocument.presentationml.tags+xml"/>
  <Override PartName="/ppt/tags/tag6808.xml" ContentType="application/vnd.openxmlformats-officedocument.presentationml.tags+xml"/>
  <Override PartName="/ppt/tags/tag6809.xml" ContentType="application/vnd.openxmlformats-officedocument.presentationml.tags+xml"/>
  <Override PartName="/ppt/tags/tag6810.xml" ContentType="application/vnd.openxmlformats-officedocument.presentationml.tags+xml"/>
  <Override PartName="/ppt/tags/tag6811.xml" ContentType="application/vnd.openxmlformats-officedocument.presentationml.tags+xml"/>
  <Override PartName="/ppt/tags/tag6812.xml" ContentType="application/vnd.openxmlformats-officedocument.presentationml.tags+xml"/>
  <Override PartName="/ppt/tags/tag6813.xml" ContentType="application/vnd.openxmlformats-officedocument.presentationml.tags+xml"/>
  <Override PartName="/ppt/tags/tag6814.xml" ContentType="application/vnd.openxmlformats-officedocument.presentationml.tags+xml"/>
  <Override PartName="/ppt/tags/tag6815.xml" ContentType="application/vnd.openxmlformats-officedocument.presentationml.tags+xml"/>
  <Override PartName="/ppt/tags/tag6816.xml" ContentType="application/vnd.openxmlformats-officedocument.presentationml.tags+xml"/>
  <Override PartName="/ppt/tags/tag6817.xml" ContentType="application/vnd.openxmlformats-officedocument.presentationml.tags+xml"/>
  <Override PartName="/ppt/tags/tag6818.xml" ContentType="application/vnd.openxmlformats-officedocument.presentationml.tags+xml"/>
  <Override PartName="/ppt/tags/tag6819.xml" ContentType="application/vnd.openxmlformats-officedocument.presentationml.tags+xml"/>
  <Override PartName="/ppt/tags/tag6820.xml" ContentType="application/vnd.openxmlformats-officedocument.presentationml.tags+xml"/>
  <Override PartName="/ppt/tags/tag6821.xml" ContentType="application/vnd.openxmlformats-officedocument.presentationml.tags+xml"/>
  <Override PartName="/ppt/tags/tag6822.xml" ContentType="application/vnd.openxmlformats-officedocument.presentationml.tags+xml"/>
  <Override PartName="/ppt/tags/tag6823.xml" ContentType="application/vnd.openxmlformats-officedocument.presentationml.tags+xml"/>
  <Override PartName="/ppt/tags/tag6824.xml" ContentType="application/vnd.openxmlformats-officedocument.presentationml.tags+xml"/>
  <Override PartName="/ppt/tags/tag6825.xml" ContentType="application/vnd.openxmlformats-officedocument.presentationml.tags+xml"/>
  <Override PartName="/ppt/tags/tag6826.xml" ContentType="application/vnd.openxmlformats-officedocument.presentationml.tags+xml"/>
  <Override PartName="/ppt/tags/tag6827.xml" ContentType="application/vnd.openxmlformats-officedocument.presentationml.tags+xml"/>
  <Override PartName="/ppt/tags/tag6828.xml" ContentType="application/vnd.openxmlformats-officedocument.presentationml.tags+xml"/>
  <Override PartName="/ppt/tags/tag6829.xml" ContentType="application/vnd.openxmlformats-officedocument.presentationml.tags+xml"/>
  <Override PartName="/ppt/tags/tag6830.xml" ContentType="application/vnd.openxmlformats-officedocument.presentationml.tags+xml"/>
  <Override PartName="/ppt/tags/tag6831.xml" ContentType="application/vnd.openxmlformats-officedocument.presentationml.tags+xml"/>
  <Override PartName="/ppt/tags/tag6832.xml" ContentType="application/vnd.openxmlformats-officedocument.presentationml.tags+xml"/>
  <Override PartName="/ppt/tags/tag6833.xml" ContentType="application/vnd.openxmlformats-officedocument.presentationml.tags+xml"/>
  <Override PartName="/ppt/tags/tag6834.xml" ContentType="application/vnd.openxmlformats-officedocument.presentationml.tags+xml"/>
  <Override PartName="/ppt/tags/tag6835.xml" ContentType="application/vnd.openxmlformats-officedocument.presentationml.tags+xml"/>
  <Override PartName="/ppt/tags/tag6836.xml" ContentType="application/vnd.openxmlformats-officedocument.presentationml.tags+xml"/>
  <Override PartName="/ppt/tags/tag6837.xml" ContentType="application/vnd.openxmlformats-officedocument.presentationml.tags+xml"/>
  <Override PartName="/ppt/tags/tag6838.xml" ContentType="application/vnd.openxmlformats-officedocument.presentationml.tags+xml"/>
  <Override PartName="/ppt/tags/tag6839.xml" ContentType="application/vnd.openxmlformats-officedocument.presentationml.tags+xml"/>
  <Override PartName="/ppt/tags/tag6840.xml" ContentType="application/vnd.openxmlformats-officedocument.presentationml.tags+xml"/>
  <Override PartName="/ppt/tags/tag6841.xml" ContentType="application/vnd.openxmlformats-officedocument.presentationml.tags+xml"/>
  <Override PartName="/ppt/tags/tag6842.xml" ContentType="application/vnd.openxmlformats-officedocument.presentationml.tags+xml"/>
  <Override PartName="/ppt/tags/tag6843.xml" ContentType="application/vnd.openxmlformats-officedocument.presentationml.tags+xml"/>
  <Override PartName="/ppt/tags/tag6844.xml" ContentType="application/vnd.openxmlformats-officedocument.presentationml.tags+xml"/>
  <Override PartName="/ppt/tags/tag6845.xml" ContentType="application/vnd.openxmlformats-officedocument.presentationml.tags+xml"/>
  <Override PartName="/ppt/tags/tag6846.xml" ContentType="application/vnd.openxmlformats-officedocument.presentationml.tags+xml"/>
  <Override PartName="/ppt/tags/tag6847.xml" ContentType="application/vnd.openxmlformats-officedocument.presentationml.tags+xml"/>
  <Override PartName="/ppt/tags/tag6848.xml" ContentType="application/vnd.openxmlformats-officedocument.presentationml.tags+xml"/>
  <Override PartName="/ppt/tags/tag6849.xml" ContentType="application/vnd.openxmlformats-officedocument.presentationml.tags+xml"/>
  <Override PartName="/ppt/tags/tag6850.xml" ContentType="application/vnd.openxmlformats-officedocument.presentationml.tags+xml"/>
  <Override PartName="/ppt/tags/tag6851.xml" ContentType="application/vnd.openxmlformats-officedocument.presentationml.tags+xml"/>
  <Override PartName="/ppt/tags/tag6852.xml" ContentType="application/vnd.openxmlformats-officedocument.presentationml.tags+xml"/>
  <Override PartName="/ppt/tags/tag6853.xml" ContentType="application/vnd.openxmlformats-officedocument.presentationml.tags+xml"/>
  <Override PartName="/ppt/tags/tag6854.xml" ContentType="application/vnd.openxmlformats-officedocument.presentationml.tags+xml"/>
  <Override PartName="/ppt/tags/tag6855.xml" ContentType="application/vnd.openxmlformats-officedocument.presentationml.tags+xml"/>
  <Override PartName="/ppt/tags/tag6856.xml" ContentType="application/vnd.openxmlformats-officedocument.presentationml.tags+xml"/>
  <Override PartName="/ppt/tags/tag6857.xml" ContentType="application/vnd.openxmlformats-officedocument.presentationml.tags+xml"/>
  <Override PartName="/ppt/tags/tag6858.xml" ContentType="application/vnd.openxmlformats-officedocument.presentationml.tags+xml"/>
  <Override PartName="/ppt/tags/tag6859.xml" ContentType="application/vnd.openxmlformats-officedocument.presentationml.tags+xml"/>
  <Override PartName="/ppt/tags/tag6860.xml" ContentType="application/vnd.openxmlformats-officedocument.presentationml.tags+xml"/>
  <Override PartName="/ppt/tags/tag6861.xml" ContentType="application/vnd.openxmlformats-officedocument.presentationml.tags+xml"/>
  <Override PartName="/ppt/tags/tag6862.xml" ContentType="application/vnd.openxmlformats-officedocument.presentationml.tags+xml"/>
  <Override PartName="/ppt/tags/tag6863.xml" ContentType="application/vnd.openxmlformats-officedocument.presentationml.tags+xml"/>
  <Override PartName="/ppt/tags/tag6864.xml" ContentType="application/vnd.openxmlformats-officedocument.presentationml.tags+xml"/>
  <Override PartName="/ppt/tags/tag6865.xml" ContentType="application/vnd.openxmlformats-officedocument.presentationml.tags+xml"/>
  <Override PartName="/ppt/tags/tag6866.xml" ContentType="application/vnd.openxmlformats-officedocument.presentationml.tags+xml"/>
  <Override PartName="/ppt/tags/tag6867.xml" ContentType="application/vnd.openxmlformats-officedocument.presentationml.tags+xml"/>
  <Override PartName="/ppt/tags/tag6868.xml" ContentType="application/vnd.openxmlformats-officedocument.presentationml.tags+xml"/>
  <Override PartName="/ppt/tags/tag6869.xml" ContentType="application/vnd.openxmlformats-officedocument.presentationml.tags+xml"/>
  <Override PartName="/ppt/tags/tag6870.xml" ContentType="application/vnd.openxmlformats-officedocument.presentationml.tags+xml"/>
  <Override PartName="/ppt/tags/tag6871.xml" ContentType="application/vnd.openxmlformats-officedocument.presentationml.tags+xml"/>
  <Override PartName="/ppt/tags/tag6872.xml" ContentType="application/vnd.openxmlformats-officedocument.presentationml.tags+xml"/>
  <Override PartName="/ppt/tags/tag6873.xml" ContentType="application/vnd.openxmlformats-officedocument.presentationml.tags+xml"/>
  <Override PartName="/ppt/tags/tag6874.xml" ContentType="application/vnd.openxmlformats-officedocument.presentationml.tags+xml"/>
  <Override PartName="/ppt/tags/tag6875.xml" ContentType="application/vnd.openxmlformats-officedocument.presentationml.tags+xml"/>
  <Override PartName="/ppt/tags/tag6876.xml" ContentType="application/vnd.openxmlformats-officedocument.presentationml.tags+xml"/>
  <Override PartName="/ppt/tags/tag6877.xml" ContentType="application/vnd.openxmlformats-officedocument.presentationml.tags+xml"/>
  <Override PartName="/ppt/tags/tag6878.xml" ContentType="application/vnd.openxmlformats-officedocument.presentationml.tags+xml"/>
  <Override PartName="/ppt/tags/tag6879.xml" ContentType="application/vnd.openxmlformats-officedocument.presentationml.tags+xml"/>
  <Override PartName="/ppt/tags/tag6880.xml" ContentType="application/vnd.openxmlformats-officedocument.presentationml.tags+xml"/>
  <Override PartName="/ppt/tags/tag6881.xml" ContentType="application/vnd.openxmlformats-officedocument.presentationml.tags+xml"/>
  <Override PartName="/ppt/tags/tag6882.xml" ContentType="application/vnd.openxmlformats-officedocument.presentationml.tags+xml"/>
  <Override PartName="/ppt/tags/tag6883.xml" ContentType="application/vnd.openxmlformats-officedocument.presentationml.tags+xml"/>
  <Override PartName="/ppt/tags/tag6884.xml" ContentType="application/vnd.openxmlformats-officedocument.presentationml.tags+xml"/>
  <Override PartName="/ppt/tags/tag6885.xml" ContentType="application/vnd.openxmlformats-officedocument.presentationml.tags+xml"/>
  <Override PartName="/ppt/tags/tag6886.xml" ContentType="application/vnd.openxmlformats-officedocument.presentationml.tags+xml"/>
  <Override PartName="/ppt/tags/tag6887.xml" ContentType="application/vnd.openxmlformats-officedocument.presentationml.tags+xml"/>
  <Override PartName="/ppt/tags/tag6888.xml" ContentType="application/vnd.openxmlformats-officedocument.presentationml.tags+xml"/>
  <Override PartName="/ppt/tags/tag6889.xml" ContentType="application/vnd.openxmlformats-officedocument.presentationml.tags+xml"/>
  <Override PartName="/ppt/tags/tag6890.xml" ContentType="application/vnd.openxmlformats-officedocument.presentationml.tags+xml"/>
  <Override PartName="/ppt/tags/tag6891.xml" ContentType="application/vnd.openxmlformats-officedocument.presentationml.tags+xml"/>
  <Override PartName="/ppt/tags/tag6892.xml" ContentType="application/vnd.openxmlformats-officedocument.presentationml.tags+xml"/>
  <Override PartName="/ppt/tags/tag6893.xml" ContentType="application/vnd.openxmlformats-officedocument.presentationml.tags+xml"/>
  <Override PartName="/ppt/tags/tag6894.xml" ContentType="application/vnd.openxmlformats-officedocument.presentationml.tags+xml"/>
  <Override PartName="/ppt/tags/tag6895.xml" ContentType="application/vnd.openxmlformats-officedocument.presentationml.tags+xml"/>
  <Override PartName="/ppt/tags/tag6896.xml" ContentType="application/vnd.openxmlformats-officedocument.presentationml.tags+xml"/>
  <Override PartName="/ppt/tags/tag6897.xml" ContentType="application/vnd.openxmlformats-officedocument.presentationml.tags+xml"/>
  <Override PartName="/ppt/tags/tag6898.xml" ContentType="application/vnd.openxmlformats-officedocument.presentationml.tags+xml"/>
  <Override PartName="/ppt/tags/tag6899.xml" ContentType="application/vnd.openxmlformats-officedocument.presentationml.tags+xml"/>
  <Override PartName="/ppt/tags/tag6900.xml" ContentType="application/vnd.openxmlformats-officedocument.presentationml.tags+xml"/>
  <Override PartName="/ppt/tags/tag6901.xml" ContentType="application/vnd.openxmlformats-officedocument.presentationml.tags+xml"/>
  <Override PartName="/ppt/tags/tag6902.xml" ContentType="application/vnd.openxmlformats-officedocument.presentationml.tags+xml"/>
  <Override PartName="/ppt/tags/tag6903.xml" ContentType="application/vnd.openxmlformats-officedocument.presentationml.tags+xml"/>
  <Override PartName="/ppt/tags/tag6904.xml" ContentType="application/vnd.openxmlformats-officedocument.presentationml.tags+xml"/>
  <Override PartName="/ppt/tags/tag6905.xml" ContentType="application/vnd.openxmlformats-officedocument.presentationml.tags+xml"/>
  <Override PartName="/ppt/tags/tag6906.xml" ContentType="application/vnd.openxmlformats-officedocument.presentationml.tags+xml"/>
  <Override PartName="/ppt/tags/tag6907.xml" ContentType="application/vnd.openxmlformats-officedocument.presentationml.tags+xml"/>
  <Override PartName="/ppt/tags/tag6908.xml" ContentType="application/vnd.openxmlformats-officedocument.presentationml.tags+xml"/>
  <Override PartName="/ppt/tags/tag6909.xml" ContentType="application/vnd.openxmlformats-officedocument.presentationml.tags+xml"/>
  <Override PartName="/ppt/tags/tag6910.xml" ContentType="application/vnd.openxmlformats-officedocument.presentationml.tags+xml"/>
  <Override PartName="/ppt/tags/tag6911.xml" ContentType="application/vnd.openxmlformats-officedocument.presentationml.tags+xml"/>
  <Override PartName="/ppt/tags/tag6912.xml" ContentType="application/vnd.openxmlformats-officedocument.presentationml.tags+xml"/>
  <Override PartName="/ppt/tags/tag6913.xml" ContentType="application/vnd.openxmlformats-officedocument.presentationml.tags+xml"/>
  <Override PartName="/ppt/tags/tag6914.xml" ContentType="application/vnd.openxmlformats-officedocument.presentationml.tags+xml"/>
  <Override PartName="/ppt/tags/tag6915.xml" ContentType="application/vnd.openxmlformats-officedocument.presentationml.tags+xml"/>
  <Override PartName="/ppt/tags/tag6916.xml" ContentType="application/vnd.openxmlformats-officedocument.presentationml.tags+xml"/>
  <Override PartName="/ppt/tags/tag6917.xml" ContentType="application/vnd.openxmlformats-officedocument.presentationml.tags+xml"/>
  <Override PartName="/ppt/tags/tag6918.xml" ContentType="application/vnd.openxmlformats-officedocument.presentationml.tags+xml"/>
  <Override PartName="/ppt/tags/tag6919.xml" ContentType="application/vnd.openxmlformats-officedocument.presentationml.tags+xml"/>
  <Override PartName="/ppt/tags/tag6920.xml" ContentType="application/vnd.openxmlformats-officedocument.presentationml.tags+xml"/>
  <Override PartName="/ppt/tags/tag6921.xml" ContentType="application/vnd.openxmlformats-officedocument.presentationml.tags+xml"/>
  <Override PartName="/ppt/tags/tag6922.xml" ContentType="application/vnd.openxmlformats-officedocument.presentationml.tags+xml"/>
  <Override PartName="/ppt/tags/tag6923.xml" ContentType="application/vnd.openxmlformats-officedocument.presentationml.tags+xml"/>
  <Override PartName="/ppt/tags/tag6924.xml" ContentType="application/vnd.openxmlformats-officedocument.presentationml.tags+xml"/>
  <Override PartName="/ppt/tags/tag6925.xml" ContentType="application/vnd.openxmlformats-officedocument.presentationml.tags+xml"/>
  <Override PartName="/ppt/tags/tag6926.xml" ContentType="application/vnd.openxmlformats-officedocument.presentationml.tags+xml"/>
  <Override PartName="/ppt/tags/tag6927.xml" ContentType="application/vnd.openxmlformats-officedocument.presentationml.tags+xml"/>
  <Override PartName="/ppt/tags/tag6928.xml" ContentType="application/vnd.openxmlformats-officedocument.presentationml.tags+xml"/>
  <Override PartName="/ppt/tags/tag6929.xml" ContentType="application/vnd.openxmlformats-officedocument.presentationml.tags+xml"/>
  <Override PartName="/ppt/tags/tag6930.xml" ContentType="application/vnd.openxmlformats-officedocument.presentationml.tags+xml"/>
  <Override PartName="/ppt/tags/tag6931.xml" ContentType="application/vnd.openxmlformats-officedocument.presentationml.tags+xml"/>
  <Override PartName="/ppt/tags/tag6932.xml" ContentType="application/vnd.openxmlformats-officedocument.presentationml.tags+xml"/>
  <Override PartName="/ppt/tags/tag6933.xml" ContentType="application/vnd.openxmlformats-officedocument.presentationml.tags+xml"/>
  <Override PartName="/ppt/tags/tag6934.xml" ContentType="application/vnd.openxmlformats-officedocument.presentationml.tags+xml"/>
  <Override PartName="/ppt/tags/tag6935.xml" ContentType="application/vnd.openxmlformats-officedocument.presentationml.tags+xml"/>
  <Override PartName="/ppt/tags/tag6936.xml" ContentType="application/vnd.openxmlformats-officedocument.presentationml.tags+xml"/>
  <Override PartName="/ppt/tags/tag6937.xml" ContentType="application/vnd.openxmlformats-officedocument.presentationml.tags+xml"/>
  <Override PartName="/ppt/tags/tag6938.xml" ContentType="application/vnd.openxmlformats-officedocument.presentationml.tags+xml"/>
  <Override PartName="/ppt/tags/tag6939.xml" ContentType="application/vnd.openxmlformats-officedocument.presentationml.tags+xml"/>
  <Override PartName="/ppt/tags/tag6940.xml" ContentType="application/vnd.openxmlformats-officedocument.presentationml.tags+xml"/>
  <Override PartName="/ppt/tags/tag6941.xml" ContentType="application/vnd.openxmlformats-officedocument.presentationml.tags+xml"/>
  <Override PartName="/ppt/tags/tag6942.xml" ContentType="application/vnd.openxmlformats-officedocument.presentationml.tags+xml"/>
  <Override PartName="/ppt/tags/tag6943.xml" ContentType="application/vnd.openxmlformats-officedocument.presentationml.tags+xml"/>
  <Override PartName="/ppt/tags/tag6944.xml" ContentType="application/vnd.openxmlformats-officedocument.presentationml.tags+xml"/>
  <Override PartName="/ppt/tags/tag6945.xml" ContentType="application/vnd.openxmlformats-officedocument.presentationml.tags+xml"/>
  <Override PartName="/ppt/tags/tag6946.xml" ContentType="application/vnd.openxmlformats-officedocument.presentationml.tags+xml"/>
  <Override PartName="/ppt/tags/tag6947.xml" ContentType="application/vnd.openxmlformats-officedocument.presentationml.tags+xml"/>
  <Override PartName="/ppt/tags/tag6948.xml" ContentType="application/vnd.openxmlformats-officedocument.presentationml.tags+xml"/>
  <Override PartName="/ppt/tags/tag6949.xml" ContentType="application/vnd.openxmlformats-officedocument.presentationml.tags+xml"/>
  <Override PartName="/ppt/tags/tag6950.xml" ContentType="application/vnd.openxmlformats-officedocument.presentationml.tags+xml"/>
  <Override PartName="/ppt/tags/tag6951.xml" ContentType="application/vnd.openxmlformats-officedocument.presentationml.tags+xml"/>
  <Override PartName="/ppt/tags/tag6952.xml" ContentType="application/vnd.openxmlformats-officedocument.presentationml.tags+xml"/>
  <Override PartName="/ppt/tags/tag6953.xml" ContentType="application/vnd.openxmlformats-officedocument.presentationml.tags+xml"/>
  <Override PartName="/ppt/tags/tag6954.xml" ContentType="application/vnd.openxmlformats-officedocument.presentationml.tags+xml"/>
  <Override PartName="/ppt/tags/tag6955.xml" ContentType="application/vnd.openxmlformats-officedocument.presentationml.tags+xml"/>
  <Override PartName="/ppt/tags/tag6956.xml" ContentType="application/vnd.openxmlformats-officedocument.presentationml.tags+xml"/>
  <Override PartName="/ppt/tags/tag6957.xml" ContentType="application/vnd.openxmlformats-officedocument.presentationml.tags+xml"/>
  <Override PartName="/ppt/tags/tag6958.xml" ContentType="application/vnd.openxmlformats-officedocument.presentationml.tags+xml"/>
  <Override PartName="/ppt/tags/tag6959.xml" ContentType="application/vnd.openxmlformats-officedocument.presentationml.tags+xml"/>
  <Override PartName="/ppt/tags/tag6960.xml" ContentType="application/vnd.openxmlformats-officedocument.presentationml.tags+xml"/>
  <Override PartName="/ppt/tags/tag6961.xml" ContentType="application/vnd.openxmlformats-officedocument.presentationml.tags+xml"/>
  <Override PartName="/ppt/tags/tag6962.xml" ContentType="application/vnd.openxmlformats-officedocument.presentationml.tags+xml"/>
  <Override PartName="/ppt/tags/tag6963.xml" ContentType="application/vnd.openxmlformats-officedocument.presentationml.tags+xml"/>
  <Override PartName="/ppt/tags/tag6964.xml" ContentType="application/vnd.openxmlformats-officedocument.presentationml.tags+xml"/>
  <Override PartName="/ppt/tags/tag6965.xml" ContentType="application/vnd.openxmlformats-officedocument.presentationml.tags+xml"/>
  <Override PartName="/ppt/tags/tag6966.xml" ContentType="application/vnd.openxmlformats-officedocument.presentationml.tags+xml"/>
  <Override PartName="/ppt/tags/tag6967.xml" ContentType="application/vnd.openxmlformats-officedocument.presentationml.tags+xml"/>
  <Override PartName="/ppt/tags/tag6968.xml" ContentType="application/vnd.openxmlformats-officedocument.presentationml.tags+xml"/>
  <Override PartName="/ppt/tags/tag6969.xml" ContentType="application/vnd.openxmlformats-officedocument.presentationml.tags+xml"/>
  <Override PartName="/ppt/tags/tag6970.xml" ContentType="application/vnd.openxmlformats-officedocument.presentationml.tags+xml"/>
  <Override PartName="/ppt/tags/tag6971.xml" ContentType="application/vnd.openxmlformats-officedocument.presentationml.tags+xml"/>
  <Override PartName="/ppt/tags/tag6972.xml" ContentType="application/vnd.openxmlformats-officedocument.presentationml.tags+xml"/>
  <Override PartName="/ppt/tags/tag6973.xml" ContentType="application/vnd.openxmlformats-officedocument.presentationml.tags+xml"/>
  <Override PartName="/ppt/tags/tag6974.xml" ContentType="application/vnd.openxmlformats-officedocument.presentationml.tags+xml"/>
  <Override PartName="/ppt/tags/tag6975.xml" ContentType="application/vnd.openxmlformats-officedocument.presentationml.tags+xml"/>
  <Override PartName="/ppt/tags/tag6976.xml" ContentType="application/vnd.openxmlformats-officedocument.presentationml.tags+xml"/>
  <Override PartName="/ppt/tags/tag6977.xml" ContentType="application/vnd.openxmlformats-officedocument.presentationml.tags+xml"/>
  <Override PartName="/ppt/tags/tag6978.xml" ContentType="application/vnd.openxmlformats-officedocument.presentationml.tags+xml"/>
  <Override PartName="/ppt/tags/tag6979.xml" ContentType="application/vnd.openxmlformats-officedocument.presentationml.tags+xml"/>
  <Override PartName="/ppt/tags/tag6980.xml" ContentType="application/vnd.openxmlformats-officedocument.presentationml.tags+xml"/>
  <Override PartName="/ppt/tags/tag6981.xml" ContentType="application/vnd.openxmlformats-officedocument.presentationml.tags+xml"/>
  <Override PartName="/ppt/tags/tag6982.xml" ContentType="application/vnd.openxmlformats-officedocument.presentationml.tags+xml"/>
  <Override PartName="/ppt/tags/tag6983.xml" ContentType="application/vnd.openxmlformats-officedocument.presentationml.tags+xml"/>
  <Override PartName="/ppt/tags/tag6984.xml" ContentType="application/vnd.openxmlformats-officedocument.presentationml.tags+xml"/>
  <Override PartName="/ppt/tags/tag6985.xml" ContentType="application/vnd.openxmlformats-officedocument.presentationml.tags+xml"/>
  <Override PartName="/ppt/tags/tag6986.xml" ContentType="application/vnd.openxmlformats-officedocument.presentationml.tags+xml"/>
  <Override PartName="/ppt/tags/tag6987.xml" ContentType="application/vnd.openxmlformats-officedocument.presentationml.tags+xml"/>
  <Override PartName="/ppt/tags/tag6988.xml" ContentType="application/vnd.openxmlformats-officedocument.presentationml.tags+xml"/>
  <Override PartName="/ppt/tags/tag6989.xml" ContentType="application/vnd.openxmlformats-officedocument.presentationml.tags+xml"/>
  <Override PartName="/ppt/tags/tag6990.xml" ContentType="application/vnd.openxmlformats-officedocument.presentationml.tags+xml"/>
  <Override PartName="/ppt/tags/tag6991.xml" ContentType="application/vnd.openxmlformats-officedocument.presentationml.tags+xml"/>
  <Override PartName="/ppt/tags/tag6992.xml" ContentType="application/vnd.openxmlformats-officedocument.presentationml.tags+xml"/>
  <Override PartName="/ppt/tags/tag6993.xml" ContentType="application/vnd.openxmlformats-officedocument.presentationml.tags+xml"/>
  <Override PartName="/ppt/tags/tag6994.xml" ContentType="application/vnd.openxmlformats-officedocument.presentationml.tags+xml"/>
  <Override PartName="/ppt/tags/tag6995.xml" ContentType="application/vnd.openxmlformats-officedocument.presentationml.tags+xml"/>
  <Override PartName="/ppt/tags/tag6996.xml" ContentType="application/vnd.openxmlformats-officedocument.presentationml.tags+xml"/>
  <Override PartName="/ppt/tags/tag6997.xml" ContentType="application/vnd.openxmlformats-officedocument.presentationml.tags+xml"/>
  <Override PartName="/ppt/tags/tag6998.xml" ContentType="application/vnd.openxmlformats-officedocument.presentationml.tags+xml"/>
  <Override PartName="/ppt/tags/tag6999.xml" ContentType="application/vnd.openxmlformats-officedocument.presentationml.tags+xml"/>
  <Override PartName="/ppt/tags/tag7000.xml" ContentType="application/vnd.openxmlformats-officedocument.presentationml.tags+xml"/>
  <Override PartName="/ppt/tags/tag7001.xml" ContentType="application/vnd.openxmlformats-officedocument.presentationml.tags+xml"/>
  <Override PartName="/ppt/tags/tag7002.xml" ContentType="application/vnd.openxmlformats-officedocument.presentationml.tags+xml"/>
  <Override PartName="/ppt/tags/tag7003.xml" ContentType="application/vnd.openxmlformats-officedocument.presentationml.tags+xml"/>
  <Override PartName="/ppt/tags/tag7004.xml" ContentType="application/vnd.openxmlformats-officedocument.presentationml.tags+xml"/>
  <Override PartName="/ppt/tags/tag7005.xml" ContentType="application/vnd.openxmlformats-officedocument.presentationml.tags+xml"/>
  <Override PartName="/ppt/tags/tag7006.xml" ContentType="application/vnd.openxmlformats-officedocument.presentationml.tags+xml"/>
  <Override PartName="/ppt/tags/tag7007.xml" ContentType="application/vnd.openxmlformats-officedocument.presentationml.tags+xml"/>
  <Override PartName="/ppt/tags/tag7008.xml" ContentType="application/vnd.openxmlformats-officedocument.presentationml.tags+xml"/>
  <Override PartName="/ppt/tags/tag7009.xml" ContentType="application/vnd.openxmlformats-officedocument.presentationml.tags+xml"/>
  <Override PartName="/ppt/tags/tag7010.xml" ContentType="application/vnd.openxmlformats-officedocument.presentationml.tags+xml"/>
  <Override PartName="/ppt/tags/tag7011.xml" ContentType="application/vnd.openxmlformats-officedocument.presentationml.tags+xml"/>
  <Override PartName="/ppt/tags/tag7012.xml" ContentType="application/vnd.openxmlformats-officedocument.presentationml.tags+xml"/>
  <Override PartName="/ppt/tags/tag7013.xml" ContentType="application/vnd.openxmlformats-officedocument.presentationml.tags+xml"/>
  <Override PartName="/ppt/tags/tag7014.xml" ContentType="application/vnd.openxmlformats-officedocument.presentationml.tags+xml"/>
  <Override PartName="/ppt/tags/tag7015.xml" ContentType="application/vnd.openxmlformats-officedocument.presentationml.tags+xml"/>
  <Override PartName="/ppt/tags/tag7016.xml" ContentType="application/vnd.openxmlformats-officedocument.presentationml.tags+xml"/>
  <Override PartName="/ppt/tags/tag7017.xml" ContentType="application/vnd.openxmlformats-officedocument.presentationml.tags+xml"/>
  <Override PartName="/ppt/tags/tag7018.xml" ContentType="application/vnd.openxmlformats-officedocument.presentationml.tags+xml"/>
  <Override PartName="/ppt/tags/tag7019.xml" ContentType="application/vnd.openxmlformats-officedocument.presentationml.tags+xml"/>
  <Override PartName="/ppt/tags/tag7020.xml" ContentType="application/vnd.openxmlformats-officedocument.presentationml.tags+xml"/>
  <Override PartName="/ppt/tags/tag7021.xml" ContentType="application/vnd.openxmlformats-officedocument.presentationml.tags+xml"/>
  <Override PartName="/ppt/tags/tag7022.xml" ContentType="application/vnd.openxmlformats-officedocument.presentationml.tags+xml"/>
  <Override PartName="/ppt/tags/tag7023.xml" ContentType="application/vnd.openxmlformats-officedocument.presentationml.tags+xml"/>
  <Override PartName="/ppt/tags/tag7024.xml" ContentType="application/vnd.openxmlformats-officedocument.presentationml.tags+xml"/>
  <Override PartName="/ppt/tags/tag7025.xml" ContentType="application/vnd.openxmlformats-officedocument.presentationml.tags+xml"/>
  <Override PartName="/ppt/tags/tag7026.xml" ContentType="application/vnd.openxmlformats-officedocument.presentationml.tags+xml"/>
  <Override PartName="/ppt/tags/tag7027.xml" ContentType="application/vnd.openxmlformats-officedocument.presentationml.tags+xml"/>
  <Override PartName="/ppt/tags/tag7028.xml" ContentType="application/vnd.openxmlformats-officedocument.presentationml.tags+xml"/>
  <Override PartName="/ppt/tags/tag7029.xml" ContentType="application/vnd.openxmlformats-officedocument.presentationml.tags+xml"/>
  <Override PartName="/ppt/tags/tag7030.xml" ContentType="application/vnd.openxmlformats-officedocument.presentationml.tags+xml"/>
  <Override PartName="/ppt/tags/tag7031.xml" ContentType="application/vnd.openxmlformats-officedocument.presentationml.tags+xml"/>
  <Override PartName="/ppt/tags/tag7032.xml" ContentType="application/vnd.openxmlformats-officedocument.presentationml.tags+xml"/>
  <Override PartName="/ppt/tags/tag7033.xml" ContentType="application/vnd.openxmlformats-officedocument.presentationml.tags+xml"/>
  <Override PartName="/ppt/tags/tag7034.xml" ContentType="application/vnd.openxmlformats-officedocument.presentationml.tags+xml"/>
  <Override PartName="/ppt/tags/tag7035.xml" ContentType="application/vnd.openxmlformats-officedocument.presentationml.tags+xml"/>
  <Override PartName="/ppt/tags/tag7036.xml" ContentType="application/vnd.openxmlformats-officedocument.presentationml.tags+xml"/>
  <Override PartName="/ppt/tags/tag7037.xml" ContentType="application/vnd.openxmlformats-officedocument.presentationml.tags+xml"/>
  <Override PartName="/ppt/tags/tag7038.xml" ContentType="application/vnd.openxmlformats-officedocument.presentationml.tags+xml"/>
  <Override PartName="/ppt/tags/tag7039.xml" ContentType="application/vnd.openxmlformats-officedocument.presentationml.tags+xml"/>
  <Override PartName="/ppt/tags/tag7040.xml" ContentType="application/vnd.openxmlformats-officedocument.presentationml.tags+xml"/>
  <Override PartName="/ppt/tags/tag7041.xml" ContentType="application/vnd.openxmlformats-officedocument.presentationml.tags+xml"/>
  <Override PartName="/ppt/tags/tag7042.xml" ContentType="application/vnd.openxmlformats-officedocument.presentationml.tags+xml"/>
  <Override PartName="/ppt/tags/tag7043.xml" ContentType="application/vnd.openxmlformats-officedocument.presentationml.tags+xml"/>
  <Override PartName="/ppt/tags/tag7044.xml" ContentType="application/vnd.openxmlformats-officedocument.presentationml.tags+xml"/>
  <Override PartName="/ppt/tags/tag7045.xml" ContentType="application/vnd.openxmlformats-officedocument.presentationml.tags+xml"/>
  <Override PartName="/ppt/tags/tag7046.xml" ContentType="application/vnd.openxmlformats-officedocument.presentationml.tags+xml"/>
  <Override PartName="/ppt/tags/tag7047.xml" ContentType="application/vnd.openxmlformats-officedocument.presentationml.tags+xml"/>
  <Override PartName="/ppt/tags/tag7048.xml" ContentType="application/vnd.openxmlformats-officedocument.presentationml.tags+xml"/>
  <Override PartName="/ppt/tags/tag7049.xml" ContentType="application/vnd.openxmlformats-officedocument.presentationml.tags+xml"/>
  <Override PartName="/ppt/tags/tag7050.xml" ContentType="application/vnd.openxmlformats-officedocument.presentationml.tags+xml"/>
  <Override PartName="/ppt/tags/tag7051.xml" ContentType="application/vnd.openxmlformats-officedocument.presentationml.tags+xml"/>
  <Override PartName="/ppt/tags/tag7052.xml" ContentType="application/vnd.openxmlformats-officedocument.presentationml.tags+xml"/>
  <Override PartName="/ppt/tags/tag7053.xml" ContentType="application/vnd.openxmlformats-officedocument.presentationml.tags+xml"/>
  <Override PartName="/ppt/tags/tag7054.xml" ContentType="application/vnd.openxmlformats-officedocument.presentationml.tags+xml"/>
  <Override PartName="/ppt/tags/tag7055.xml" ContentType="application/vnd.openxmlformats-officedocument.presentationml.tags+xml"/>
  <Override PartName="/ppt/tags/tag7056.xml" ContentType="application/vnd.openxmlformats-officedocument.presentationml.tags+xml"/>
  <Override PartName="/ppt/tags/tag7057.xml" ContentType="application/vnd.openxmlformats-officedocument.presentationml.tags+xml"/>
  <Override PartName="/ppt/tags/tag7058.xml" ContentType="application/vnd.openxmlformats-officedocument.presentationml.tags+xml"/>
  <Override PartName="/ppt/tags/tag7059.xml" ContentType="application/vnd.openxmlformats-officedocument.presentationml.tags+xml"/>
  <Override PartName="/ppt/tags/tag7060.xml" ContentType="application/vnd.openxmlformats-officedocument.presentationml.tags+xml"/>
  <Override PartName="/ppt/tags/tag7061.xml" ContentType="application/vnd.openxmlformats-officedocument.presentationml.tags+xml"/>
  <Override PartName="/ppt/tags/tag7062.xml" ContentType="application/vnd.openxmlformats-officedocument.presentationml.tags+xml"/>
  <Override PartName="/ppt/tags/tag7063.xml" ContentType="application/vnd.openxmlformats-officedocument.presentationml.tags+xml"/>
  <Override PartName="/ppt/tags/tag7064.xml" ContentType="application/vnd.openxmlformats-officedocument.presentationml.tags+xml"/>
  <Override PartName="/ppt/tags/tag7065.xml" ContentType="application/vnd.openxmlformats-officedocument.presentationml.tags+xml"/>
  <Override PartName="/ppt/tags/tag7066.xml" ContentType="application/vnd.openxmlformats-officedocument.presentationml.tags+xml"/>
  <Override PartName="/ppt/tags/tag7067.xml" ContentType="application/vnd.openxmlformats-officedocument.presentationml.tags+xml"/>
  <Override PartName="/ppt/tags/tag7068.xml" ContentType="application/vnd.openxmlformats-officedocument.presentationml.tags+xml"/>
  <Override PartName="/ppt/tags/tag7069.xml" ContentType="application/vnd.openxmlformats-officedocument.presentationml.tags+xml"/>
  <Override PartName="/ppt/tags/tag7070.xml" ContentType="application/vnd.openxmlformats-officedocument.presentationml.tags+xml"/>
  <Override PartName="/ppt/tags/tag7071.xml" ContentType="application/vnd.openxmlformats-officedocument.presentationml.tags+xml"/>
  <Override PartName="/ppt/tags/tag7072.xml" ContentType="application/vnd.openxmlformats-officedocument.presentationml.tags+xml"/>
  <Override PartName="/ppt/tags/tag7073.xml" ContentType="application/vnd.openxmlformats-officedocument.presentationml.tags+xml"/>
  <Override PartName="/ppt/tags/tag7074.xml" ContentType="application/vnd.openxmlformats-officedocument.presentationml.tags+xml"/>
  <Override PartName="/ppt/tags/tag7075.xml" ContentType="application/vnd.openxmlformats-officedocument.presentationml.tags+xml"/>
  <Override PartName="/ppt/tags/tag7076.xml" ContentType="application/vnd.openxmlformats-officedocument.presentationml.tags+xml"/>
  <Override PartName="/ppt/tags/tag7077.xml" ContentType="application/vnd.openxmlformats-officedocument.presentationml.tags+xml"/>
  <Override PartName="/ppt/tags/tag7078.xml" ContentType="application/vnd.openxmlformats-officedocument.presentationml.tags+xml"/>
  <Override PartName="/ppt/tags/tag7079.xml" ContentType="application/vnd.openxmlformats-officedocument.presentationml.tags+xml"/>
  <Override PartName="/ppt/tags/tag7080.xml" ContentType="application/vnd.openxmlformats-officedocument.presentationml.tags+xml"/>
  <Override PartName="/ppt/tags/tag7081.xml" ContentType="application/vnd.openxmlformats-officedocument.presentationml.tags+xml"/>
  <Override PartName="/ppt/tags/tag7082.xml" ContentType="application/vnd.openxmlformats-officedocument.presentationml.tags+xml"/>
  <Override PartName="/ppt/tags/tag7083.xml" ContentType="application/vnd.openxmlformats-officedocument.presentationml.tags+xml"/>
  <Override PartName="/ppt/tags/tag7084.xml" ContentType="application/vnd.openxmlformats-officedocument.presentationml.tags+xml"/>
  <Override PartName="/ppt/tags/tag7085.xml" ContentType="application/vnd.openxmlformats-officedocument.presentationml.tags+xml"/>
  <Override PartName="/ppt/tags/tag7086.xml" ContentType="application/vnd.openxmlformats-officedocument.presentationml.tags+xml"/>
  <Override PartName="/ppt/tags/tag7087.xml" ContentType="application/vnd.openxmlformats-officedocument.presentationml.tags+xml"/>
  <Override PartName="/ppt/tags/tag7088.xml" ContentType="application/vnd.openxmlformats-officedocument.presentationml.tags+xml"/>
  <Override PartName="/ppt/tags/tag7089.xml" ContentType="application/vnd.openxmlformats-officedocument.presentationml.tags+xml"/>
  <Override PartName="/ppt/tags/tag7090.xml" ContentType="application/vnd.openxmlformats-officedocument.presentationml.tags+xml"/>
  <Override PartName="/ppt/tags/tag7091.xml" ContentType="application/vnd.openxmlformats-officedocument.presentationml.tags+xml"/>
  <Override PartName="/ppt/tags/tag7092.xml" ContentType="application/vnd.openxmlformats-officedocument.presentationml.tags+xml"/>
  <Override PartName="/ppt/tags/tag7093.xml" ContentType="application/vnd.openxmlformats-officedocument.presentationml.tags+xml"/>
  <Override PartName="/ppt/tags/tag7094.xml" ContentType="application/vnd.openxmlformats-officedocument.presentationml.tags+xml"/>
  <Override PartName="/ppt/tags/tag7095.xml" ContentType="application/vnd.openxmlformats-officedocument.presentationml.tags+xml"/>
  <Override PartName="/ppt/tags/tag7096.xml" ContentType="application/vnd.openxmlformats-officedocument.presentationml.tags+xml"/>
  <Override PartName="/ppt/tags/tag7097.xml" ContentType="application/vnd.openxmlformats-officedocument.presentationml.tags+xml"/>
  <Override PartName="/ppt/tags/tag7098.xml" ContentType="application/vnd.openxmlformats-officedocument.presentationml.tags+xml"/>
  <Override PartName="/ppt/tags/tag7099.xml" ContentType="application/vnd.openxmlformats-officedocument.presentationml.tags+xml"/>
  <Override PartName="/ppt/tags/tag7100.xml" ContentType="application/vnd.openxmlformats-officedocument.presentationml.tags+xml"/>
  <Override PartName="/ppt/tags/tag7101.xml" ContentType="application/vnd.openxmlformats-officedocument.presentationml.tags+xml"/>
  <Override PartName="/ppt/tags/tag7102.xml" ContentType="application/vnd.openxmlformats-officedocument.presentationml.tags+xml"/>
  <Override PartName="/ppt/tags/tag7103.xml" ContentType="application/vnd.openxmlformats-officedocument.presentationml.tags+xml"/>
  <Override PartName="/ppt/tags/tag7104.xml" ContentType="application/vnd.openxmlformats-officedocument.presentationml.tags+xml"/>
  <Override PartName="/ppt/tags/tag7105.xml" ContentType="application/vnd.openxmlformats-officedocument.presentationml.tags+xml"/>
  <Override PartName="/ppt/tags/tag7106.xml" ContentType="application/vnd.openxmlformats-officedocument.presentationml.tags+xml"/>
  <Override PartName="/ppt/tags/tag7107.xml" ContentType="application/vnd.openxmlformats-officedocument.presentationml.tags+xml"/>
  <Override PartName="/ppt/tags/tag7108.xml" ContentType="application/vnd.openxmlformats-officedocument.presentationml.tags+xml"/>
  <Override PartName="/ppt/tags/tag7109.xml" ContentType="application/vnd.openxmlformats-officedocument.presentationml.tags+xml"/>
  <Override PartName="/ppt/tags/tag7110.xml" ContentType="application/vnd.openxmlformats-officedocument.presentationml.tags+xml"/>
  <Override PartName="/ppt/tags/tag7111.xml" ContentType="application/vnd.openxmlformats-officedocument.presentationml.tags+xml"/>
  <Override PartName="/ppt/tags/tag7112.xml" ContentType="application/vnd.openxmlformats-officedocument.presentationml.tags+xml"/>
  <Override PartName="/ppt/tags/tag7113.xml" ContentType="application/vnd.openxmlformats-officedocument.presentationml.tags+xml"/>
  <Override PartName="/ppt/tags/tag7114.xml" ContentType="application/vnd.openxmlformats-officedocument.presentationml.tags+xml"/>
  <Override PartName="/ppt/tags/tag7115.xml" ContentType="application/vnd.openxmlformats-officedocument.presentationml.tags+xml"/>
  <Override PartName="/ppt/tags/tag7116.xml" ContentType="application/vnd.openxmlformats-officedocument.presentationml.tags+xml"/>
  <Override PartName="/ppt/tags/tag7117.xml" ContentType="application/vnd.openxmlformats-officedocument.presentationml.tags+xml"/>
  <Override PartName="/ppt/tags/tag7118.xml" ContentType="application/vnd.openxmlformats-officedocument.presentationml.tags+xml"/>
  <Override PartName="/ppt/tags/tag7119.xml" ContentType="application/vnd.openxmlformats-officedocument.presentationml.tags+xml"/>
  <Override PartName="/ppt/tags/tag7120.xml" ContentType="application/vnd.openxmlformats-officedocument.presentationml.tags+xml"/>
  <Override PartName="/ppt/tags/tag7121.xml" ContentType="application/vnd.openxmlformats-officedocument.presentationml.tags+xml"/>
  <Override PartName="/ppt/tags/tag7122.xml" ContentType="application/vnd.openxmlformats-officedocument.presentationml.tags+xml"/>
  <Override PartName="/ppt/tags/tag7123.xml" ContentType="application/vnd.openxmlformats-officedocument.presentationml.tags+xml"/>
  <Override PartName="/ppt/tags/tag7124.xml" ContentType="application/vnd.openxmlformats-officedocument.presentationml.tags+xml"/>
  <Override PartName="/ppt/tags/tag7125.xml" ContentType="application/vnd.openxmlformats-officedocument.presentationml.tags+xml"/>
  <Override PartName="/ppt/tags/tag7126.xml" ContentType="application/vnd.openxmlformats-officedocument.presentationml.tags+xml"/>
  <Override PartName="/ppt/tags/tag7127.xml" ContentType="application/vnd.openxmlformats-officedocument.presentationml.tags+xml"/>
  <Override PartName="/ppt/tags/tag7128.xml" ContentType="application/vnd.openxmlformats-officedocument.presentationml.tags+xml"/>
  <Override PartName="/ppt/tags/tag7129.xml" ContentType="application/vnd.openxmlformats-officedocument.presentationml.tags+xml"/>
  <Override PartName="/ppt/tags/tag7130.xml" ContentType="application/vnd.openxmlformats-officedocument.presentationml.tags+xml"/>
  <Override PartName="/ppt/tags/tag7131.xml" ContentType="application/vnd.openxmlformats-officedocument.presentationml.tags+xml"/>
  <Override PartName="/ppt/tags/tag7132.xml" ContentType="application/vnd.openxmlformats-officedocument.presentationml.tags+xml"/>
  <Override PartName="/ppt/tags/tag7133.xml" ContentType="application/vnd.openxmlformats-officedocument.presentationml.tags+xml"/>
  <Override PartName="/ppt/tags/tag7134.xml" ContentType="application/vnd.openxmlformats-officedocument.presentationml.tags+xml"/>
  <Override PartName="/ppt/tags/tag7135.xml" ContentType="application/vnd.openxmlformats-officedocument.presentationml.tags+xml"/>
  <Override PartName="/ppt/tags/tag7136.xml" ContentType="application/vnd.openxmlformats-officedocument.presentationml.tags+xml"/>
  <Override PartName="/ppt/tags/tag7137.xml" ContentType="application/vnd.openxmlformats-officedocument.presentationml.tags+xml"/>
  <Override PartName="/ppt/tags/tag7138.xml" ContentType="application/vnd.openxmlformats-officedocument.presentationml.tags+xml"/>
  <Override PartName="/ppt/tags/tag7139.xml" ContentType="application/vnd.openxmlformats-officedocument.presentationml.tags+xml"/>
  <Override PartName="/ppt/tags/tag7140.xml" ContentType="application/vnd.openxmlformats-officedocument.presentationml.tags+xml"/>
  <Override PartName="/ppt/tags/tag7141.xml" ContentType="application/vnd.openxmlformats-officedocument.presentationml.tags+xml"/>
  <Override PartName="/ppt/tags/tag7142.xml" ContentType="application/vnd.openxmlformats-officedocument.presentationml.tags+xml"/>
  <Override PartName="/ppt/tags/tag7143.xml" ContentType="application/vnd.openxmlformats-officedocument.presentationml.tags+xml"/>
  <Override PartName="/ppt/tags/tag7144.xml" ContentType="application/vnd.openxmlformats-officedocument.presentationml.tags+xml"/>
  <Override PartName="/ppt/tags/tag7145.xml" ContentType="application/vnd.openxmlformats-officedocument.presentationml.tags+xml"/>
  <Override PartName="/ppt/tags/tag7146.xml" ContentType="application/vnd.openxmlformats-officedocument.presentationml.tags+xml"/>
  <Override PartName="/ppt/tags/tag7147.xml" ContentType="application/vnd.openxmlformats-officedocument.presentationml.tags+xml"/>
  <Override PartName="/ppt/tags/tag7148.xml" ContentType="application/vnd.openxmlformats-officedocument.presentationml.tags+xml"/>
  <Override PartName="/ppt/tags/tag7149.xml" ContentType="application/vnd.openxmlformats-officedocument.presentationml.tags+xml"/>
  <Override PartName="/ppt/tags/tag7150.xml" ContentType="application/vnd.openxmlformats-officedocument.presentationml.tags+xml"/>
  <Override PartName="/ppt/tags/tag7151.xml" ContentType="application/vnd.openxmlformats-officedocument.presentationml.tags+xml"/>
  <Override PartName="/ppt/tags/tag7152.xml" ContentType="application/vnd.openxmlformats-officedocument.presentationml.tags+xml"/>
  <Override PartName="/ppt/tags/tag7153.xml" ContentType="application/vnd.openxmlformats-officedocument.presentationml.tags+xml"/>
  <Override PartName="/ppt/tags/tag7154.xml" ContentType="application/vnd.openxmlformats-officedocument.presentationml.tags+xml"/>
  <Override PartName="/ppt/tags/tag7155.xml" ContentType="application/vnd.openxmlformats-officedocument.presentationml.tags+xml"/>
  <Override PartName="/ppt/tags/tag7156.xml" ContentType="application/vnd.openxmlformats-officedocument.presentationml.tags+xml"/>
  <Override PartName="/ppt/tags/tag7157.xml" ContentType="application/vnd.openxmlformats-officedocument.presentationml.tags+xml"/>
  <Override PartName="/ppt/tags/tag7158.xml" ContentType="application/vnd.openxmlformats-officedocument.presentationml.tags+xml"/>
  <Override PartName="/ppt/tags/tag7159.xml" ContentType="application/vnd.openxmlformats-officedocument.presentationml.tags+xml"/>
  <Override PartName="/ppt/tags/tag7160.xml" ContentType="application/vnd.openxmlformats-officedocument.presentationml.tags+xml"/>
  <Override PartName="/ppt/tags/tag7161.xml" ContentType="application/vnd.openxmlformats-officedocument.presentationml.tags+xml"/>
  <Override PartName="/ppt/tags/tag7162.xml" ContentType="application/vnd.openxmlformats-officedocument.presentationml.tags+xml"/>
  <Override PartName="/ppt/tags/tag7163.xml" ContentType="application/vnd.openxmlformats-officedocument.presentationml.tags+xml"/>
  <Override PartName="/ppt/tags/tag7164.xml" ContentType="application/vnd.openxmlformats-officedocument.presentationml.tags+xml"/>
  <Override PartName="/ppt/tags/tag7165.xml" ContentType="application/vnd.openxmlformats-officedocument.presentationml.tags+xml"/>
  <Override PartName="/ppt/tags/tag7166.xml" ContentType="application/vnd.openxmlformats-officedocument.presentationml.tags+xml"/>
  <Override PartName="/ppt/tags/tag7167.xml" ContentType="application/vnd.openxmlformats-officedocument.presentationml.tags+xml"/>
  <Override PartName="/ppt/tags/tag7168.xml" ContentType="application/vnd.openxmlformats-officedocument.presentationml.tags+xml"/>
  <Override PartName="/ppt/tags/tag7169.xml" ContentType="application/vnd.openxmlformats-officedocument.presentationml.tags+xml"/>
  <Override PartName="/ppt/tags/tag7170.xml" ContentType="application/vnd.openxmlformats-officedocument.presentationml.tags+xml"/>
  <Override PartName="/ppt/tags/tag7171.xml" ContentType="application/vnd.openxmlformats-officedocument.presentationml.tags+xml"/>
  <Override PartName="/ppt/tags/tag7172.xml" ContentType="application/vnd.openxmlformats-officedocument.presentationml.tags+xml"/>
  <Override PartName="/ppt/tags/tag7173.xml" ContentType="application/vnd.openxmlformats-officedocument.presentationml.tags+xml"/>
  <Override PartName="/ppt/tags/tag7174.xml" ContentType="application/vnd.openxmlformats-officedocument.presentationml.tags+xml"/>
  <Override PartName="/ppt/tags/tag7175.xml" ContentType="application/vnd.openxmlformats-officedocument.presentationml.tags+xml"/>
  <Override PartName="/ppt/tags/tag7176.xml" ContentType="application/vnd.openxmlformats-officedocument.presentationml.tags+xml"/>
  <Override PartName="/ppt/tags/tag7177.xml" ContentType="application/vnd.openxmlformats-officedocument.presentationml.tags+xml"/>
  <Override PartName="/ppt/tags/tag7178.xml" ContentType="application/vnd.openxmlformats-officedocument.presentationml.tags+xml"/>
  <Override PartName="/ppt/tags/tag7179.xml" ContentType="application/vnd.openxmlformats-officedocument.presentationml.tags+xml"/>
  <Override PartName="/ppt/tags/tag7180.xml" ContentType="application/vnd.openxmlformats-officedocument.presentationml.tags+xml"/>
  <Override PartName="/ppt/tags/tag7181.xml" ContentType="application/vnd.openxmlformats-officedocument.presentationml.tags+xml"/>
  <Override PartName="/ppt/tags/tag7182.xml" ContentType="application/vnd.openxmlformats-officedocument.presentationml.tags+xml"/>
  <Override PartName="/ppt/tags/tag7183.xml" ContentType="application/vnd.openxmlformats-officedocument.presentationml.tags+xml"/>
  <Override PartName="/ppt/tags/tag7184.xml" ContentType="application/vnd.openxmlformats-officedocument.presentationml.tags+xml"/>
  <Override PartName="/ppt/tags/tag7185.xml" ContentType="application/vnd.openxmlformats-officedocument.presentationml.tags+xml"/>
  <Override PartName="/ppt/tags/tag7186.xml" ContentType="application/vnd.openxmlformats-officedocument.presentationml.tags+xml"/>
  <Override PartName="/ppt/tags/tag7187.xml" ContentType="application/vnd.openxmlformats-officedocument.presentationml.tags+xml"/>
  <Override PartName="/ppt/tags/tag7188.xml" ContentType="application/vnd.openxmlformats-officedocument.presentationml.tags+xml"/>
  <Override PartName="/ppt/tags/tag7189.xml" ContentType="application/vnd.openxmlformats-officedocument.presentationml.tags+xml"/>
  <Override PartName="/ppt/tags/tag7190.xml" ContentType="application/vnd.openxmlformats-officedocument.presentationml.tags+xml"/>
  <Override PartName="/ppt/tags/tag7191.xml" ContentType="application/vnd.openxmlformats-officedocument.presentationml.tags+xml"/>
  <Override PartName="/ppt/tags/tag7192.xml" ContentType="application/vnd.openxmlformats-officedocument.presentationml.tags+xml"/>
  <Override PartName="/ppt/tags/tag7193.xml" ContentType="application/vnd.openxmlformats-officedocument.presentationml.tags+xml"/>
  <Override PartName="/ppt/tags/tag7194.xml" ContentType="application/vnd.openxmlformats-officedocument.presentationml.tags+xml"/>
  <Override PartName="/ppt/tags/tag7195.xml" ContentType="application/vnd.openxmlformats-officedocument.presentationml.tags+xml"/>
  <Override PartName="/ppt/tags/tag7196.xml" ContentType="application/vnd.openxmlformats-officedocument.presentationml.tags+xml"/>
  <Override PartName="/ppt/tags/tag7197.xml" ContentType="application/vnd.openxmlformats-officedocument.presentationml.tags+xml"/>
  <Override PartName="/ppt/tags/tag7198.xml" ContentType="application/vnd.openxmlformats-officedocument.presentationml.tags+xml"/>
  <Override PartName="/ppt/tags/tag7199.xml" ContentType="application/vnd.openxmlformats-officedocument.presentationml.tags+xml"/>
  <Override PartName="/ppt/tags/tag7200.xml" ContentType="application/vnd.openxmlformats-officedocument.presentationml.tags+xml"/>
  <Override PartName="/ppt/tags/tag7201.xml" ContentType="application/vnd.openxmlformats-officedocument.presentationml.tags+xml"/>
  <Override PartName="/ppt/tags/tag7202.xml" ContentType="application/vnd.openxmlformats-officedocument.presentationml.tags+xml"/>
  <Override PartName="/ppt/tags/tag7203.xml" ContentType="application/vnd.openxmlformats-officedocument.presentationml.tags+xml"/>
  <Override PartName="/ppt/tags/tag7204.xml" ContentType="application/vnd.openxmlformats-officedocument.presentationml.tags+xml"/>
  <Override PartName="/ppt/tags/tag7205.xml" ContentType="application/vnd.openxmlformats-officedocument.presentationml.tags+xml"/>
  <Override PartName="/ppt/tags/tag7206.xml" ContentType="application/vnd.openxmlformats-officedocument.presentationml.tags+xml"/>
  <Override PartName="/ppt/tags/tag7207.xml" ContentType="application/vnd.openxmlformats-officedocument.presentationml.tags+xml"/>
  <Override PartName="/ppt/tags/tag7208.xml" ContentType="application/vnd.openxmlformats-officedocument.presentationml.tags+xml"/>
  <Override PartName="/ppt/tags/tag7209.xml" ContentType="application/vnd.openxmlformats-officedocument.presentationml.tags+xml"/>
  <Override PartName="/ppt/tags/tag7210.xml" ContentType="application/vnd.openxmlformats-officedocument.presentationml.tags+xml"/>
  <Override PartName="/ppt/tags/tag7211.xml" ContentType="application/vnd.openxmlformats-officedocument.presentationml.tags+xml"/>
  <Override PartName="/ppt/tags/tag7212.xml" ContentType="application/vnd.openxmlformats-officedocument.presentationml.tags+xml"/>
  <Override PartName="/ppt/tags/tag7213.xml" ContentType="application/vnd.openxmlformats-officedocument.presentationml.tags+xml"/>
  <Override PartName="/ppt/tags/tag7214.xml" ContentType="application/vnd.openxmlformats-officedocument.presentationml.tags+xml"/>
  <Override PartName="/ppt/tags/tag7215.xml" ContentType="application/vnd.openxmlformats-officedocument.presentationml.tags+xml"/>
  <Override PartName="/ppt/tags/tag7216.xml" ContentType="application/vnd.openxmlformats-officedocument.presentationml.tags+xml"/>
  <Override PartName="/ppt/tags/tag7217.xml" ContentType="application/vnd.openxmlformats-officedocument.presentationml.tags+xml"/>
  <Override PartName="/ppt/tags/tag7218.xml" ContentType="application/vnd.openxmlformats-officedocument.presentationml.tags+xml"/>
  <Override PartName="/ppt/tags/tag7219.xml" ContentType="application/vnd.openxmlformats-officedocument.presentationml.tags+xml"/>
  <Override PartName="/ppt/tags/tag7220.xml" ContentType="application/vnd.openxmlformats-officedocument.presentationml.tags+xml"/>
  <Override PartName="/ppt/tags/tag7221.xml" ContentType="application/vnd.openxmlformats-officedocument.presentationml.tags+xml"/>
  <Override PartName="/ppt/tags/tag7222.xml" ContentType="application/vnd.openxmlformats-officedocument.presentationml.tags+xml"/>
  <Override PartName="/ppt/tags/tag7223.xml" ContentType="application/vnd.openxmlformats-officedocument.presentationml.tags+xml"/>
  <Override PartName="/ppt/tags/tag7224.xml" ContentType="application/vnd.openxmlformats-officedocument.presentationml.tags+xml"/>
  <Override PartName="/ppt/tags/tag7225.xml" ContentType="application/vnd.openxmlformats-officedocument.presentationml.tags+xml"/>
  <Override PartName="/ppt/tags/tag7226.xml" ContentType="application/vnd.openxmlformats-officedocument.presentationml.tags+xml"/>
  <Override PartName="/ppt/tags/tag7227.xml" ContentType="application/vnd.openxmlformats-officedocument.presentationml.tags+xml"/>
  <Override PartName="/ppt/tags/tag7228.xml" ContentType="application/vnd.openxmlformats-officedocument.presentationml.tags+xml"/>
  <Override PartName="/ppt/tags/tag7229.xml" ContentType="application/vnd.openxmlformats-officedocument.presentationml.tags+xml"/>
  <Override PartName="/ppt/tags/tag7230.xml" ContentType="application/vnd.openxmlformats-officedocument.presentationml.tags+xml"/>
  <Override PartName="/ppt/tags/tag7231.xml" ContentType="application/vnd.openxmlformats-officedocument.presentationml.tags+xml"/>
  <Override PartName="/ppt/tags/tag7232.xml" ContentType="application/vnd.openxmlformats-officedocument.presentationml.tags+xml"/>
  <Override PartName="/ppt/tags/tag7233.xml" ContentType="application/vnd.openxmlformats-officedocument.presentationml.tags+xml"/>
  <Override PartName="/ppt/tags/tag7234.xml" ContentType="application/vnd.openxmlformats-officedocument.presentationml.tags+xml"/>
  <Override PartName="/ppt/tags/tag7235.xml" ContentType="application/vnd.openxmlformats-officedocument.presentationml.tags+xml"/>
  <Override PartName="/ppt/tags/tag7236.xml" ContentType="application/vnd.openxmlformats-officedocument.presentationml.tags+xml"/>
  <Override PartName="/ppt/tags/tag7237.xml" ContentType="application/vnd.openxmlformats-officedocument.presentationml.tags+xml"/>
  <Override PartName="/ppt/tags/tag7238.xml" ContentType="application/vnd.openxmlformats-officedocument.presentationml.tags+xml"/>
  <Override PartName="/ppt/tags/tag7239.xml" ContentType="application/vnd.openxmlformats-officedocument.presentationml.tags+xml"/>
  <Override PartName="/ppt/tags/tag7240.xml" ContentType="application/vnd.openxmlformats-officedocument.presentationml.tags+xml"/>
  <Override PartName="/ppt/tags/tag7241.xml" ContentType="application/vnd.openxmlformats-officedocument.presentationml.tags+xml"/>
  <Override PartName="/ppt/tags/tag7242.xml" ContentType="application/vnd.openxmlformats-officedocument.presentationml.tags+xml"/>
  <Override PartName="/ppt/tags/tag7243.xml" ContentType="application/vnd.openxmlformats-officedocument.presentationml.tags+xml"/>
  <Override PartName="/ppt/tags/tag7244.xml" ContentType="application/vnd.openxmlformats-officedocument.presentationml.tags+xml"/>
  <Override PartName="/ppt/tags/tag7245.xml" ContentType="application/vnd.openxmlformats-officedocument.presentationml.tags+xml"/>
  <Override PartName="/ppt/tags/tag7246.xml" ContentType="application/vnd.openxmlformats-officedocument.presentationml.tags+xml"/>
  <Override PartName="/ppt/tags/tag7247.xml" ContentType="application/vnd.openxmlformats-officedocument.presentationml.tags+xml"/>
  <Override PartName="/ppt/tags/tag7248.xml" ContentType="application/vnd.openxmlformats-officedocument.presentationml.tags+xml"/>
  <Override PartName="/ppt/tags/tag7249.xml" ContentType="application/vnd.openxmlformats-officedocument.presentationml.tags+xml"/>
  <Override PartName="/ppt/tags/tag7250.xml" ContentType="application/vnd.openxmlformats-officedocument.presentationml.tags+xml"/>
  <Override PartName="/ppt/tags/tag7251.xml" ContentType="application/vnd.openxmlformats-officedocument.presentationml.tags+xml"/>
  <Override PartName="/ppt/tags/tag7252.xml" ContentType="application/vnd.openxmlformats-officedocument.presentationml.tags+xml"/>
  <Override PartName="/ppt/tags/tag7253.xml" ContentType="application/vnd.openxmlformats-officedocument.presentationml.tags+xml"/>
  <Override PartName="/ppt/tags/tag7254.xml" ContentType="application/vnd.openxmlformats-officedocument.presentationml.tags+xml"/>
  <Override PartName="/ppt/tags/tag7255.xml" ContentType="application/vnd.openxmlformats-officedocument.presentationml.tags+xml"/>
  <Override PartName="/ppt/tags/tag7256.xml" ContentType="application/vnd.openxmlformats-officedocument.presentationml.tags+xml"/>
  <Override PartName="/ppt/tags/tag7257.xml" ContentType="application/vnd.openxmlformats-officedocument.presentationml.tags+xml"/>
  <Override PartName="/ppt/tags/tag7258.xml" ContentType="application/vnd.openxmlformats-officedocument.presentationml.tags+xml"/>
  <Override PartName="/ppt/tags/tag7259.xml" ContentType="application/vnd.openxmlformats-officedocument.presentationml.tags+xml"/>
  <Override PartName="/ppt/tags/tag7260.xml" ContentType="application/vnd.openxmlformats-officedocument.presentationml.tags+xml"/>
  <Override PartName="/ppt/tags/tag7261.xml" ContentType="application/vnd.openxmlformats-officedocument.presentationml.tags+xml"/>
  <Override PartName="/ppt/tags/tag7262.xml" ContentType="application/vnd.openxmlformats-officedocument.presentationml.tags+xml"/>
  <Override PartName="/ppt/tags/tag7263.xml" ContentType="application/vnd.openxmlformats-officedocument.presentationml.tags+xml"/>
  <Override PartName="/ppt/tags/tag7264.xml" ContentType="application/vnd.openxmlformats-officedocument.presentationml.tags+xml"/>
  <Override PartName="/ppt/tags/tag7265.xml" ContentType="application/vnd.openxmlformats-officedocument.presentationml.tags+xml"/>
  <Override PartName="/ppt/tags/tag7266.xml" ContentType="application/vnd.openxmlformats-officedocument.presentationml.tags+xml"/>
  <Override PartName="/ppt/tags/tag7267.xml" ContentType="application/vnd.openxmlformats-officedocument.presentationml.tags+xml"/>
  <Override PartName="/ppt/tags/tag7268.xml" ContentType="application/vnd.openxmlformats-officedocument.presentationml.tags+xml"/>
  <Override PartName="/ppt/tags/tag7269.xml" ContentType="application/vnd.openxmlformats-officedocument.presentationml.tags+xml"/>
  <Override PartName="/ppt/tags/tag7270.xml" ContentType="application/vnd.openxmlformats-officedocument.presentationml.tags+xml"/>
  <Override PartName="/ppt/tags/tag7271.xml" ContentType="application/vnd.openxmlformats-officedocument.presentationml.tags+xml"/>
  <Override PartName="/ppt/tags/tag7272.xml" ContentType="application/vnd.openxmlformats-officedocument.presentationml.tags+xml"/>
  <Override PartName="/ppt/tags/tag7273.xml" ContentType="application/vnd.openxmlformats-officedocument.presentationml.tags+xml"/>
  <Override PartName="/ppt/tags/tag7274.xml" ContentType="application/vnd.openxmlformats-officedocument.presentationml.tags+xml"/>
  <Override PartName="/ppt/tags/tag7275.xml" ContentType="application/vnd.openxmlformats-officedocument.presentationml.tags+xml"/>
  <Override PartName="/ppt/tags/tag7276.xml" ContentType="application/vnd.openxmlformats-officedocument.presentationml.tags+xml"/>
  <Override PartName="/ppt/tags/tag7277.xml" ContentType="application/vnd.openxmlformats-officedocument.presentationml.tags+xml"/>
  <Override PartName="/ppt/tags/tag7278.xml" ContentType="application/vnd.openxmlformats-officedocument.presentationml.tags+xml"/>
  <Override PartName="/ppt/tags/tag7279.xml" ContentType="application/vnd.openxmlformats-officedocument.presentationml.tags+xml"/>
  <Override PartName="/ppt/tags/tag7280.xml" ContentType="application/vnd.openxmlformats-officedocument.presentationml.tags+xml"/>
  <Override PartName="/ppt/tags/tag7281.xml" ContentType="application/vnd.openxmlformats-officedocument.presentationml.tags+xml"/>
  <Override PartName="/ppt/tags/tag7282.xml" ContentType="application/vnd.openxmlformats-officedocument.presentationml.tags+xml"/>
  <Override PartName="/ppt/tags/tag7283.xml" ContentType="application/vnd.openxmlformats-officedocument.presentationml.tags+xml"/>
  <Override PartName="/ppt/tags/tag7284.xml" ContentType="application/vnd.openxmlformats-officedocument.presentationml.tags+xml"/>
  <Override PartName="/ppt/tags/tag7285.xml" ContentType="application/vnd.openxmlformats-officedocument.presentationml.tags+xml"/>
  <Override PartName="/ppt/tags/tag7286.xml" ContentType="application/vnd.openxmlformats-officedocument.presentationml.tags+xml"/>
  <Override PartName="/ppt/tags/tag7287.xml" ContentType="application/vnd.openxmlformats-officedocument.presentationml.tags+xml"/>
  <Override PartName="/ppt/tags/tag7288.xml" ContentType="application/vnd.openxmlformats-officedocument.presentationml.tags+xml"/>
  <Override PartName="/ppt/tags/tag7289.xml" ContentType="application/vnd.openxmlformats-officedocument.presentationml.tags+xml"/>
  <Override PartName="/ppt/tags/tag7290.xml" ContentType="application/vnd.openxmlformats-officedocument.presentationml.tags+xml"/>
  <Override PartName="/ppt/tags/tag7291.xml" ContentType="application/vnd.openxmlformats-officedocument.presentationml.tags+xml"/>
  <Override PartName="/ppt/tags/tag7292.xml" ContentType="application/vnd.openxmlformats-officedocument.presentationml.tags+xml"/>
  <Override PartName="/ppt/tags/tag7293.xml" ContentType="application/vnd.openxmlformats-officedocument.presentationml.tags+xml"/>
  <Override PartName="/ppt/tags/tag7294.xml" ContentType="application/vnd.openxmlformats-officedocument.presentationml.tags+xml"/>
  <Override PartName="/ppt/tags/tag7295.xml" ContentType="application/vnd.openxmlformats-officedocument.presentationml.tags+xml"/>
  <Override PartName="/ppt/tags/tag7296.xml" ContentType="application/vnd.openxmlformats-officedocument.presentationml.tags+xml"/>
  <Override PartName="/ppt/tags/tag7297.xml" ContentType="application/vnd.openxmlformats-officedocument.presentationml.tags+xml"/>
  <Override PartName="/ppt/tags/tag7298.xml" ContentType="application/vnd.openxmlformats-officedocument.presentationml.tags+xml"/>
  <Override PartName="/ppt/tags/tag7299.xml" ContentType="application/vnd.openxmlformats-officedocument.presentationml.tags+xml"/>
  <Override PartName="/ppt/tags/tag7300.xml" ContentType="application/vnd.openxmlformats-officedocument.presentationml.tags+xml"/>
  <Override PartName="/ppt/tags/tag7301.xml" ContentType="application/vnd.openxmlformats-officedocument.presentationml.tags+xml"/>
  <Override PartName="/ppt/tags/tag7302.xml" ContentType="application/vnd.openxmlformats-officedocument.presentationml.tags+xml"/>
  <Override PartName="/ppt/tags/tag7303.xml" ContentType="application/vnd.openxmlformats-officedocument.presentationml.tags+xml"/>
  <Override PartName="/ppt/tags/tag7304.xml" ContentType="application/vnd.openxmlformats-officedocument.presentationml.tags+xml"/>
  <Override PartName="/ppt/tags/tag7305.xml" ContentType="application/vnd.openxmlformats-officedocument.presentationml.tags+xml"/>
  <Override PartName="/ppt/tags/tag7306.xml" ContentType="application/vnd.openxmlformats-officedocument.presentationml.tags+xml"/>
  <Override PartName="/ppt/tags/tag7307.xml" ContentType="application/vnd.openxmlformats-officedocument.presentationml.tags+xml"/>
  <Override PartName="/ppt/tags/tag7308.xml" ContentType="application/vnd.openxmlformats-officedocument.presentationml.tags+xml"/>
  <Override PartName="/ppt/tags/tag7309.xml" ContentType="application/vnd.openxmlformats-officedocument.presentationml.tags+xml"/>
  <Override PartName="/ppt/tags/tag7310.xml" ContentType="application/vnd.openxmlformats-officedocument.presentationml.tags+xml"/>
  <Override PartName="/ppt/tags/tag7311.xml" ContentType="application/vnd.openxmlformats-officedocument.presentationml.tags+xml"/>
  <Override PartName="/ppt/tags/tag7312.xml" ContentType="application/vnd.openxmlformats-officedocument.presentationml.tags+xml"/>
  <Override PartName="/ppt/tags/tag7313.xml" ContentType="application/vnd.openxmlformats-officedocument.presentationml.tags+xml"/>
  <Override PartName="/ppt/tags/tag7314.xml" ContentType="application/vnd.openxmlformats-officedocument.presentationml.tags+xml"/>
  <Override PartName="/ppt/tags/tag7315.xml" ContentType="application/vnd.openxmlformats-officedocument.presentationml.tags+xml"/>
  <Override PartName="/ppt/tags/tag7316.xml" ContentType="application/vnd.openxmlformats-officedocument.presentationml.tags+xml"/>
  <Override PartName="/ppt/tags/tag7317.xml" ContentType="application/vnd.openxmlformats-officedocument.presentationml.tags+xml"/>
  <Override PartName="/ppt/tags/tag7318.xml" ContentType="application/vnd.openxmlformats-officedocument.presentationml.tags+xml"/>
  <Override PartName="/ppt/tags/tag7319.xml" ContentType="application/vnd.openxmlformats-officedocument.presentationml.tags+xml"/>
  <Override PartName="/ppt/tags/tag7320.xml" ContentType="application/vnd.openxmlformats-officedocument.presentationml.tags+xml"/>
  <Override PartName="/ppt/tags/tag7321.xml" ContentType="application/vnd.openxmlformats-officedocument.presentationml.tags+xml"/>
  <Override PartName="/ppt/tags/tag7322.xml" ContentType="application/vnd.openxmlformats-officedocument.presentationml.tags+xml"/>
  <Override PartName="/ppt/tags/tag7323.xml" ContentType="application/vnd.openxmlformats-officedocument.presentationml.tags+xml"/>
  <Override PartName="/ppt/tags/tag7324.xml" ContentType="application/vnd.openxmlformats-officedocument.presentationml.tags+xml"/>
  <Override PartName="/ppt/tags/tag7325.xml" ContentType="application/vnd.openxmlformats-officedocument.presentationml.tags+xml"/>
  <Override PartName="/ppt/tags/tag7326.xml" ContentType="application/vnd.openxmlformats-officedocument.presentationml.tags+xml"/>
  <Override PartName="/ppt/tags/tag7327.xml" ContentType="application/vnd.openxmlformats-officedocument.presentationml.tags+xml"/>
  <Override PartName="/ppt/tags/tag7328.xml" ContentType="application/vnd.openxmlformats-officedocument.presentationml.tags+xml"/>
  <Override PartName="/ppt/tags/tag7329.xml" ContentType="application/vnd.openxmlformats-officedocument.presentationml.tags+xml"/>
  <Override PartName="/ppt/tags/tag7330.xml" ContentType="application/vnd.openxmlformats-officedocument.presentationml.tags+xml"/>
  <Override PartName="/ppt/tags/tag7331.xml" ContentType="application/vnd.openxmlformats-officedocument.presentationml.tags+xml"/>
  <Override PartName="/ppt/tags/tag7332.xml" ContentType="application/vnd.openxmlformats-officedocument.presentationml.tags+xml"/>
  <Override PartName="/ppt/tags/tag7333.xml" ContentType="application/vnd.openxmlformats-officedocument.presentationml.tags+xml"/>
  <Override PartName="/ppt/tags/tag7334.xml" ContentType="application/vnd.openxmlformats-officedocument.presentationml.tags+xml"/>
  <Override PartName="/ppt/tags/tag7335.xml" ContentType="application/vnd.openxmlformats-officedocument.presentationml.tags+xml"/>
  <Override PartName="/ppt/tags/tag7336.xml" ContentType="application/vnd.openxmlformats-officedocument.presentationml.tags+xml"/>
  <Override PartName="/ppt/tags/tag7337.xml" ContentType="application/vnd.openxmlformats-officedocument.presentationml.tags+xml"/>
  <Override PartName="/ppt/tags/tag7338.xml" ContentType="application/vnd.openxmlformats-officedocument.presentationml.tags+xml"/>
  <Override PartName="/ppt/tags/tag7339.xml" ContentType="application/vnd.openxmlformats-officedocument.presentationml.tags+xml"/>
  <Override PartName="/ppt/tags/tag7340.xml" ContentType="application/vnd.openxmlformats-officedocument.presentationml.tags+xml"/>
  <Override PartName="/ppt/tags/tag7341.xml" ContentType="application/vnd.openxmlformats-officedocument.presentationml.tags+xml"/>
  <Override PartName="/ppt/tags/tag7342.xml" ContentType="application/vnd.openxmlformats-officedocument.presentationml.tags+xml"/>
  <Override PartName="/ppt/tags/tag7343.xml" ContentType="application/vnd.openxmlformats-officedocument.presentationml.tags+xml"/>
  <Override PartName="/ppt/tags/tag7344.xml" ContentType="application/vnd.openxmlformats-officedocument.presentationml.tags+xml"/>
  <Override PartName="/ppt/tags/tag7345.xml" ContentType="application/vnd.openxmlformats-officedocument.presentationml.tags+xml"/>
  <Override PartName="/ppt/tags/tag7346.xml" ContentType="application/vnd.openxmlformats-officedocument.presentationml.tags+xml"/>
  <Override PartName="/ppt/tags/tag7347.xml" ContentType="application/vnd.openxmlformats-officedocument.presentationml.tags+xml"/>
  <Override PartName="/ppt/tags/tag7348.xml" ContentType="application/vnd.openxmlformats-officedocument.presentationml.tags+xml"/>
  <Override PartName="/ppt/tags/tag7349.xml" ContentType="application/vnd.openxmlformats-officedocument.presentationml.tags+xml"/>
  <Override PartName="/ppt/tags/tag7350.xml" ContentType="application/vnd.openxmlformats-officedocument.presentationml.tags+xml"/>
  <Override PartName="/ppt/tags/tag7351.xml" ContentType="application/vnd.openxmlformats-officedocument.presentationml.tags+xml"/>
  <Override PartName="/ppt/tags/tag7352.xml" ContentType="application/vnd.openxmlformats-officedocument.presentationml.tags+xml"/>
  <Override PartName="/ppt/tags/tag7353.xml" ContentType="application/vnd.openxmlformats-officedocument.presentationml.tags+xml"/>
  <Override PartName="/ppt/tags/tag7354.xml" ContentType="application/vnd.openxmlformats-officedocument.presentationml.tags+xml"/>
  <Override PartName="/ppt/tags/tag7355.xml" ContentType="application/vnd.openxmlformats-officedocument.presentationml.tags+xml"/>
  <Override PartName="/ppt/tags/tag7356.xml" ContentType="application/vnd.openxmlformats-officedocument.presentationml.tags+xml"/>
  <Override PartName="/ppt/tags/tag7357.xml" ContentType="application/vnd.openxmlformats-officedocument.presentationml.tags+xml"/>
  <Override PartName="/ppt/tags/tag7358.xml" ContentType="application/vnd.openxmlformats-officedocument.presentationml.tags+xml"/>
  <Override PartName="/ppt/tags/tag7359.xml" ContentType="application/vnd.openxmlformats-officedocument.presentationml.tags+xml"/>
  <Override PartName="/ppt/tags/tag7360.xml" ContentType="application/vnd.openxmlformats-officedocument.presentationml.tags+xml"/>
  <Override PartName="/ppt/tags/tag7361.xml" ContentType="application/vnd.openxmlformats-officedocument.presentationml.tags+xml"/>
  <Override PartName="/ppt/tags/tag7362.xml" ContentType="application/vnd.openxmlformats-officedocument.presentationml.tags+xml"/>
  <Override PartName="/ppt/tags/tag7363.xml" ContentType="application/vnd.openxmlformats-officedocument.presentationml.tags+xml"/>
  <Override PartName="/ppt/tags/tag7364.xml" ContentType="application/vnd.openxmlformats-officedocument.presentationml.tags+xml"/>
  <Override PartName="/ppt/tags/tag7365.xml" ContentType="application/vnd.openxmlformats-officedocument.presentationml.tags+xml"/>
  <Override PartName="/ppt/tags/tag7366.xml" ContentType="application/vnd.openxmlformats-officedocument.presentationml.tags+xml"/>
  <Override PartName="/ppt/tags/tag7367.xml" ContentType="application/vnd.openxmlformats-officedocument.presentationml.tags+xml"/>
  <Override PartName="/ppt/tags/tag7368.xml" ContentType="application/vnd.openxmlformats-officedocument.presentationml.tags+xml"/>
  <Override PartName="/ppt/tags/tag7369.xml" ContentType="application/vnd.openxmlformats-officedocument.presentationml.tags+xml"/>
  <Override PartName="/ppt/tags/tag7370.xml" ContentType="application/vnd.openxmlformats-officedocument.presentationml.tags+xml"/>
  <Override PartName="/ppt/tags/tag7371.xml" ContentType="application/vnd.openxmlformats-officedocument.presentationml.tags+xml"/>
  <Override PartName="/ppt/tags/tag7372.xml" ContentType="application/vnd.openxmlformats-officedocument.presentationml.tags+xml"/>
  <Override PartName="/ppt/tags/tag7373.xml" ContentType="application/vnd.openxmlformats-officedocument.presentationml.tags+xml"/>
  <Override PartName="/ppt/tags/tag7374.xml" ContentType="application/vnd.openxmlformats-officedocument.presentationml.tags+xml"/>
  <Override PartName="/ppt/tags/tag7375.xml" ContentType="application/vnd.openxmlformats-officedocument.presentationml.tags+xml"/>
  <Override PartName="/ppt/tags/tag7376.xml" ContentType="application/vnd.openxmlformats-officedocument.presentationml.tags+xml"/>
  <Override PartName="/ppt/tags/tag7377.xml" ContentType="application/vnd.openxmlformats-officedocument.presentationml.tags+xml"/>
  <Override PartName="/ppt/tags/tag7378.xml" ContentType="application/vnd.openxmlformats-officedocument.presentationml.tags+xml"/>
  <Override PartName="/ppt/tags/tag7379.xml" ContentType="application/vnd.openxmlformats-officedocument.presentationml.tags+xml"/>
  <Override PartName="/ppt/tags/tag7380.xml" ContentType="application/vnd.openxmlformats-officedocument.presentationml.tags+xml"/>
  <Override PartName="/ppt/tags/tag7381.xml" ContentType="application/vnd.openxmlformats-officedocument.presentationml.tags+xml"/>
  <Override PartName="/ppt/tags/tag7382.xml" ContentType="application/vnd.openxmlformats-officedocument.presentationml.tags+xml"/>
  <Override PartName="/ppt/tags/tag7383.xml" ContentType="application/vnd.openxmlformats-officedocument.presentationml.tags+xml"/>
  <Override PartName="/ppt/tags/tag7384.xml" ContentType="application/vnd.openxmlformats-officedocument.presentationml.tags+xml"/>
  <Override PartName="/ppt/tags/tag7385.xml" ContentType="application/vnd.openxmlformats-officedocument.presentationml.tags+xml"/>
  <Override PartName="/ppt/tags/tag7386.xml" ContentType="application/vnd.openxmlformats-officedocument.presentationml.tags+xml"/>
  <Override PartName="/ppt/tags/tag7387.xml" ContentType="application/vnd.openxmlformats-officedocument.presentationml.tags+xml"/>
  <Override PartName="/ppt/tags/tag7388.xml" ContentType="application/vnd.openxmlformats-officedocument.presentationml.tags+xml"/>
  <Override PartName="/ppt/tags/tag7389.xml" ContentType="application/vnd.openxmlformats-officedocument.presentationml.tags+xml"/>
  <Override PartName="/ppt/tags/tag7390.xml" ContentType="application/vnd.openxmlformats-officedocument.presentationml.tags+xml"/>
  <Override PartName="/ppt/tags/tag7391.xml" ContentType="application/vnd.openxmlformats-officedocument.presentationml.tags+xml"/>
  <Override PartName="/ppt/tags/tag7392.xml" ContentType="application/vnd.openxmlformats-officedocument.presentationml.tags+xml"/>
  <Override PartName="/ppt/tags/tag7393.xml" ContentType="application/vnd.openxmlformats-officedocument.presentationml.tags+xml"/>
  <Override PartName="/ppt/tags/tag7394.xml" ContentType="application/vnd.openxmlformats-officedocument.presentationml.tags+xml"/>
  <Override PartName="/ppt/tags/tag7395.xml" ContentType="application/vnd.openxmlformats-officedocument.presentationml.tags+xml"/>
  <Override PartName="/ppt/tags/tag7396.xml" ContentType="application/vnd.openxmlformats-officedocument.presentationml.tags+xml"/>
  <Override PartName="/ppt/tags/tag7397.xml" ContentType="application/vnd.openxmlformats-officedocument.presentationml.tags+xml"/>
  <Override PartName="/ppt/tags/tag7398.xml" ContentType="application/vnd.openxmlformats-officedocument.presentationml.tags+xml"/>
  <Override PartName="/ppt/tags/tag7399.xml" ContentType="application/vnd.openxmlformats-officedocument.presentationml.tags+xml"/>
  <Override PartName="/ppt/tags/tag7400.xml" ContentType="application/vnd.openxmlformats-officedocument.presentationml.tags+xml"/>
  <Override PartName="/ppt/tags/tag7401.xml" ContentType="application/vnd.openxmlformats-officedocument.presentationml.tags+xml"/>
  <Override PartName="/ppt/tags/tag7402.xml" ContentType="application/vnd.openxmlformats-officedocument.presentationml.tags+xml"/>
  <Override PartName="/ppt/tags/tag7403.xml" ContentType="application/vnd.openxmlformats-officedocument.presentationml.tags+xml"/>
  <Override PartName="/ppt/tags/tag7404.xml" ContentType="application/vnd.openxmlformats-officedocument.presentationml.tags+xml"/>
  <Override PartName="/ppt/tags/tag7405.xml" ContentType="application/vnd.openxmlformats-officedocument.presentationml.tags+xml"/>
  <Override PartName="/ppt/tags/tag7406.xml" ContentType="application/vnd.openxmlformats-officedocument.presentationml.tags+xml"/>
  <Override PartName="/ppt/tags/tag7407.xml" ContentType="application/vnd.openxmlformats-officedocument.presentationml.tags+xml"/>
  <Override PartName="/ppt/tags/tag7408.xml" ContentType="application/vnd.openxmlformats-officedocument.presentationml.tags+xml"/>
  <Override PartName="/ppt/tags/tag7409.xml" ContentType="application/vnd.openxmlformats-officedocument.presentationml.tags+xml"/>
  <Override PartName="/ppt/tags/tag7410.xml" ContentType="application/vnd.openxmlformats-officedocument.presentationml.tags+xml"/>
  <Override PartName="/ppt/tags/tag7411.xml" ContentType="application/vnd.openxmlformats-officedocument.presentationml.tags+xml"/>
  <Override PartName="/ppt/tags/tag7412.xml" ContentType="application/vnd.openxmlformats-officedocument.presentationml.tags+xml"/>
  <Override PartName="/ppt/tags/tag7413.xml" ContentType="application/vnd.openxmlformats-officedocument.presentationml.tags+xml"/>
  <Override PartName="/ppt/tags/tag7414.xml" ContentType="application/vnd.openxmlformats-officedocument.presentationml.tags+xml"/>
  <Override PartName="/ppt/tags/tag7415.xml" ContentType="application/vnd.openxmlformats-officedocument.presentationml.tags+xml"/>
  <Override PartName="/ppt/tags/tag7416.xml" ContentType="application/vnd.openxmlformats-officedocument.presentationml.tags+xml"/>
  <Override PartName="/ppt/tags/tag7417.xml" ContentType="application/vnd.openxmlformats-officedocument.presentationml.tags+xml"/>
  <Override PartName="/ppt/tags/tag7418.xml" ContentType="application/vnd.openxmlformats-officedocument.presentationml.tags+xml"/>
  <Override PartName="/ppt/tags/tag7419.xml" ContentType="application/vnd.openxmlformats-officedocument.presentationml.tags+xml"/>
  <Override PartName="/ppt/tags/tag7420.xml" ContentType="application/vnd.openxmlformats-officedocument.presentationml.tags+xml"/>
  <Override PartName="/ppt/tags/tag7421.xml" ContentType="application/vnd.openxmlformats-officedocument.presentationml.tags+xml"/>
  <Override PartName="/ppt/tags/tag7422.xml" ContentType="application/vnd.openxmlformats-officedocument.presentationml.tags+xml"/>
  <Override PartName="/ppt/tags/tag7423.xml" ContentType="application/vnd.openxmlformats-officedocument.presentationml.tags+xml"/>
  <Override PartName="/ppt/tags/tag7424.xml" ContentType="application/vnd.openxmlformats-officedocument.presentationml.tags+xml"/>
  <Override PartName="/ppt/tags/tag7425.xml" ContentType="application/vnd.openxmlformats-officedocument.presentationml.tags+xml"/>
  <Override PartName="/ppt/tags/tag7426.xml" ContentType="application/vnd.openxmlformats-officedocument.presentationml.tags+xml"/>
  <Override PartName="/ppt/tags/tag7427.xml" ContentType="application/vnd.openxmlformats-officedocument.presentationml.tags+xml"/>
  <Override PartName="/ppt/tags/tag7428.xml" ContentType="application/vnd.openxmlformats-officedocument.presentationml.tags+xml"/>
  <Override PartName="/ppt/tags/tag7429.xml" ContentType="application/vnd.openxmlformats-officedocument.presentationml.tags+xml"/>
  <Override PartName="/ppt/tags/tag7430.xml" ContentType="application/vnd.openxmlformats-officedocument.presentationml.tags+xml"/>
  <Override PartName="/ppt/tags/tag7431.xml" ContentType="application/vnd.openxmlformats-officedocument.presentationml.tags+xml"/>
  <Override PartName="/ppt/tags/tag7432.xml" ContentType="application/vnd.openxmlformats-officedocument.presentationml.tags+xml"/>
  <Override PartName="/ppt/tags/tag7433.xml" ContentType="application/vnd.openxmlformats-officedocument.presentationml.tags+xml"/>
  <Override PartName="/ppt/tags/tag7434.xml" ContentType="application/vnd.openxmlformats-officedocument.presentationml.tags+xml"/>
  <Override PartName="/ppt/tags/tag7435.xml" ContentType="application/vnd.openxmlformats-officedocument.presentationml.tags+xml"/>
  <Override PartName="/ppt/tags/tag7436.xml" ContentType="application/vnd.openxmlformats-officedocument.presentationml.tags+xml"/>
  <Override PartName="/ppt/tags/tag7437.xml" ContentType="application/vnd.openxmlformats-officedocument.presentationml.tags+xml"/>
  <Override PartName="/ppt/tags/tag7438.xml" ContentType="application/vnd.openxmlformats-officedocument.presentationml.tags+xml"/>
  <Override PartName="/ppt/tags/tag7439.xml" ContentType="application/vnd.openxmlformats-officedocument.presentationml.tags+xml"/>
  <Override PartName="/ppt/tags/tag7440.xml" ContentType="application/vnd.openxmlformats-officedocument.presentationml.tags+xml"/>
  <Override PartName="/ppt/tags/tag7441.xml" ContentType="application/vnd.openxmlformats-officedocument.presentationml.tags+xml"/>
  <Override PartName="/ppt/tags/tag7442.xml" ContentType="application/vnd.openxmlformats-officedocument.presentationml.tags+xml"/>
  <Override PartName="/ppt/tags/tag7443.xml" ContentType="application/vnd.openxmlformats-officedocument.presentationml.tags+xml"/>
  <Override PartName="/ppt/tags/tag7444.xml" ContentType="application/vnd.openxmlformats-officedocument.presentationml.tags+xml"/>
  <Override PartName="/ppt/tags/tag7445.xml" ContentType="application/vnd.openxmlformats-officedocument.presentationml.tags+xml"/>
  <Override PartName="/ppt/tags/tag7446.xml" ContentType="application/vnd.openxmlformats-officedocument.presentationml.tags+xml"/>
  <Override PartName="/ppt/tags/tag7447.xml" ContentType="application/vnd.openxmlformats-officedocument.presentationml.tags+xml"/>
  <Override PartName="/ppt/tags/tag7448.xml" ContentType="application/vnd.openxmlformats-officedocument.presentationml.tags+xml"/>
  <Override PartName="/ppt/tags/tag7449.xml" ContentType="application/vnd.openxmlformats-officedocument.presentationml.tags+xml"/>
  <Override PartName="/ppt/tags/tag7450.xml" ContentType="application/vnd.openxmlformats-officedocument.presentationml.tags+xml"/>
  <Override PartName="/ppt/tags/tag7451.xml" ContentType="application/vnd.openxmlformats-officedocument.presentationml.tags+xml"/>
  <Override PartName="/ppt/tags/tag7452.xml" ContentType="application/vnd.openxmlformats-officedocument.presentationml.tags+xml"/>
  <Override PartName="/ppt/tags/tag7453.xml" ContentType="application/vnd.openxmlformats-officedocument.presentationml.tags+xml"/>
  <Override PartName="/ppt/tags/tag7454.xml" ContentType="application/vnd.openxmlformats-officedocument.presentationml.tags+xml"/>
  <Override PartName="/ppt/tags/tag7455.xml" ContentType="application/vnd.openxmlformats-officedocument.presentationml.tags+xml"/>
  <Override PartName="/ppt/tags/tag7456.xml" ContentType="application/vnd.openxmlformats-officedocument.presentationml.tags+xml"/>
  <Override PartName="/ppt/tags/tag7457.xml" ContentType="application/vnd.openxmlformats-officedocument.presentationml.tags+xml"/>
  <Override PartName="/ppt/tags/tag7458.xml" ContentType="application/vnd.openxmlformats-officedocument.presentationml.tags+xml"/>
  <Override PartName="/ppt/tags/tag7459.xml" ContentType="application/vnd.openxmlformats-officedocument.presentationml.tags+xml"/>
  <Override PartName="/ppt/tags/tag7460.xml" ContentType="application/vnd.openxmlformats-officedocument.presentationml.tags+xml"/>
  <Override PartName="/ppt/tags/tag7461.xml" ContentType="application/vnd.openxmlformats-officedocument.presentationml.tags+xml"/>
  <Override PartName="/ppt/tags/tag7462.xml" ContentType="application/vnd.openxmlformats-officedocument.presentationml.tags+xml"/>
  <Override PartName="/ppt/tags/tag7463.xml" ContentType="application/vnd.openxmlformats-officedocument.presentationml.tags+xml"/>
  <Override PartName="/ppt/tags/tag7464.xml" ContentType="application/vnd.openxmlformats-officedocument.presentationml.tags+xml"/>
  <Override PartName="/ppt/tags/tag7465.xml" ContentType="application/vnd.openxmlformats-officedocument.presentationml.tags+xml"/>
  <Override PartName="/ppt/tags/tag7466.xml" ContentType="application/vnd.openxmlformats-officedocument.presentationml.tags+xml"/>
  <Override PartName="/ppt/tags/tag7467.xml" ContentType="application/vnd.openxmlformats-officedocument.presentationml.tags+xml"/>
  <Override PartName="/ppt/tags/tag7468.xml" ContentType="application/vnd.openxmlformats-officedocument.presentationml.tags+xml"/>
  <Override PartName="/ppt/tags/tag7469.xml" ContentType="application/vnd.openxmlformats-officedocument.presentationml.tags+xml"/>
  <Override PartName="/ppt/tags/tag7470.xml" ContentType="application/vnd.openxmlformats-officedocument.presentationml.tags+xml"/>
  <Override PartName="/ppt/tags/tag7471.xml" ContentType="application/vnd.openxmlformats-officedocument.presentationml.tags+xml"/>
  <Override PartName="/ppt/tags/tag7472.xml" ContentType="application/vnd.openxmlformats-officedocument.presentationml.tags+xml"/>
  <Override PartName="/ppt/tags/tag7473.xml" ContentType="application/vnd.openxmlformats-officedocument.presentationml.tags+xml"/>
  <Override PartName="/ppt/tags/tag7474.xml" ContentType="application/vnd.openxmlformats-officedocument.presentationml.tags+xml"/>
  <Override PartName="/ppt/tags/tag7475.xml" ContentType="application/vnd.openxmlformats-officedocument.presentationml.tags+xml"/>
  <Override PartName="/ppt/tags/tag7476.xml" ContentType="application/vnd.openxmlformats-officedocument.presentationml.tags+xml"/>
  <Override PartName="/ppt/tags/tag7477.xml" ContentType="application/vnd.openxmlformats-officedocument.presentationml.tags+xml"/>
  <Override PartName="/ppt/tags/tag7478.xml" ContentType="application/vnd.openxmlformats-officedocument.presentationml.tags+xml"/>
  <Override PartName="/ppt/tags/tag7479.xml" ContentType="application/vnd.openxmlformats-officedocument.presentationml.tags+xml"/>
  <Override PartName="/ppt/tags/tag7480.xml" ContentType="application/vnd.openxmlformats-officedocument.presentationml.tags+xml"/>
  <Override PartName="/ppt/tags/tag7481.xml" ContentType="application/vnd.openxmlformats-officedocument.presentationml.tags+xml"/>
  <Override PartName="/ppt/tags/tag7482.xml" ContentType="application/vnd.openxmlformats-officedocument.presentationml.tags+xml"/>
  <Override PartName="/ppt/tags/tag7483.xml" ContentType="application/vnd.openxmlformats-officedocument.presentationml.tags+xml"/>
  <Override PartName="/ppt/tags/tag7484.xml" ContentType="application/vnd.openxmlformats-officedocument.presentationml.tags+xml"/>
  <Override PartName="/ppt/tags/tag7485.xml" ContentType="application/vnd.openxmlformats-officedocument.presentationml.tags+xml"/>
  <Override PartName="/ppt/tags/tag7486.xml" ContentType="application/vnd.openxmlformats-officedocument.presentationml.tags+xml"/>
  <Override PartName="/ppt/tags/tag7487.xml" ContentType="application/vnd.openxmlformats-officedocument.presentationml.tags+xml"/>
  <Override PartName="/ppt/tags/tag7488.xml" ContentType="application/vnd.openxmlformats-officedocument.presentationml.tags+xml"/>
  <Override PartName="/ppt/tags/tag7489.xml" ContentType="application/vnd.openxmlformats-officedocument.presentationml.tags+xml"/>
  <Override PartName="/ppt/tags/tag7490.xml" ContentType="application/vnd.openxmlformats-officedocument.presentationml.tags+xml"/>
  <Override PartName="/ppt/tags/tag7491.xml" ContentType="application/vnd.openxmlformats-officedocument.presentationml.tags+xml"/>
  <Override PartName="/ppt/tags/tag7492.xml" ContentType="application/vnd.openxmlformats-officedocument.presentationml.tags+xml"/>
  <Override PartName="/ppt/tags/tag7493.xml" ContentType="application/vnd.openxmlformats-officedocument.presentationml.tags+xml"/>
  <Override PartName="/ppt/tags/tag7494.xml" ContentType="application/vnd.openxmlformats-officedocument.presentationml.tags+xml"/>
  <Override PartName="/ppt/tags/tag7495.xml" ContentType="application/vnd.openxmlformats-officedocument.presentationml.tags+xml"/>
  <Override PartName="/ppt/tags/tag7496.xml" ContentType="application/vnd.openxmlformats-officedocument.presentationml.tags+xml"/>
  <Override PartName="/ppt/tags/tag7497.xml" ContentType="application/vnd.openxmlformats-officedocument.presentationml.tags+xml"/>
  <Override PartName="/ppt/tags/tag7498.xml" ContentType="application/vnd.openxmlformats-officedocument.presentationml.tags+xml"/>
  <Override PartName="/ppt/tags/tag7499.xml" ContentType="application/vnd.openxmlformats-officedocument.presentationml.tags+xml"/>
  <Override PartName="/ppt/tags/tag7500.xml" ContentType="application/vnd.openxmlformats-officedocument.presentationml.tags+xml"/>
  <Override PartName="/ppt/tags/tag7501.xml" ContentType="application/vnd.openxmlformats-officedocument.presentationml.tags+xml"/>
  <Override PartName="/ppt/tags/tag7502.xml" ContentType="application/vnd.openxmlformats-officedocument.presentationml.tags+xml"/>
  <Override PartName="/ppt/tags/tag7503.xml" ContentType="application/vnd.openxmlformats-officedocument.presentationml.tags+xml"/>
  <Override PartName="/ppt/tags/tag7504.xml" ContentType="application/vnd.openxmlformats-officedocument.presentationml.tags+xml"/>
  <Override PartName="/ppt/tags/tag7505.xml" ContentType="application/vnd.openxmlformats-officedocument.presentationml.tags+xml"/>
  <Override PartName="/ppt/tags/tag7506.xml" ContentType="application/vnd.openxmlformats-officedocument.presentationml.tags+xml"/>
  <Override PartName="/ppt/tags/tag7507.xml" ContentType="application/vnd.openxmlformats-officedocument.presentationml.tags+xml"/>
  <Override PartName="/ppt/tags/tag7508.xml" ContentType="application/vnd.openxmlformats-officedocument.presentationml.tags+xml"/>
  <Override PartName="/ppt/tags/tag7509.xml" ContentType="application/vnd.openxmlformats-officedocument.presentationml.tags+xml"/>
  <Override PartName="/ppt/tags/tag7510.xml" ContentType="application/vnd.openxmlformats-officedocument.presentationml.tags+xml"/>
  <Override PartName="/ppt/tags/tag7511.xml" ContentType="application/vnd.openxmlformats-officedocument.presentationml.tags+xml"/>
  <Override PartName="/ppt/tags/tag7512.xml" ContentType="application/vnd.openxmlformats-officedocument.presentationml.tags+xml"/>
  <Override PartName="/ppt/tags/tag7513.xml" ContentType="application/vnd.openxmlformats-officedocument.presentationml.tags+xml"/>
  <Override PartName="/ppt/tags/tag7514.xml" ContentType="application/vnd.openxmlformats-officedocument.presentationml.tags+xml"/>
  <Override PartName="/ppt/tags/tag7515.xml" ContentType="application/vnd.openxmlformats-officedocument.presentationml.tags+xml"/>
  <Override PartName="/ppt/tags/tag7516.xml" ContentType="application/vnd.openxmlformats-officedocument.presentationml.tags+xml"/>
  <Override PartName="/ppt/tags/tag7517.xml" ContentType="application/vnd.openxmlformats-officedocument.presentationml.tags+xml"/>
  <Override PartName="/ppt/tags/tag7518.xml" ContentType="application/vnd.openxmlformats-officedocument.presentationml.tags+xml"/>
  <Override PartName="/ppt/tags/tag7519.xml" ContentType="application/vnd.openxmlformats-officedocument.presentationml.tags+xml"/>
  <Override PartName="/ppt/tags/tag7520.xml" ContentType="application/vnd.openxmlformats-officedocument.presentationml.tags+xml"/>
  <Override PartName="/ppt/tags/tag7521.xml" ContentType="application/vnd.openxmlformats-officedocument.presentationml.tags+xml"/>
  <Override PartName="/ppt/tags/tag7522.xml" ContentType="application/vnd.openxmlformats-officedocument.presentationml.tags+xml"/>
  <Override PartName="/ppt/tags/tag7523.xml" ContentType="application/vnd.openxmlformats-officedocument.presentationml.tags+xml"/>
  <Override PartName="/ppt/tags/tag7524.xml" ContentType="application/vnd.openxmlformats-officedocument.presentationml.tags+xml"/>
  <Override PartName="/ppt/tags/tag7525.xml" ContentType="application/vnd.openxmlformats-officedocument.presentationml.tags+xml"/>
  <Override PartName="/ppt/tags/tag7526.xml" ContentType="application/vnd.openxmlformats-officedocument.presentationml.tags+xml"/>
  <Override PartName="/ppt/tags/tag7527.xml" ContentType="application/vnd.openxmlformats-officedocument.presentationml.tags+xml"/>
  <Override PartName="/ppt/tags/tag7528.xml" ContentType="application/vnd.openxmlformats-officedocument.presentationml.tags+xml"/>
  <Override PartName="/ppt/tags/tag7529.xml" ContentType="application/vnd.openxmlformats-officedocument.presentationml.tags+xml"/>
  <Override PartName="/ppt/tags/tag7530.xml" ContentType="application/vnd.openxmlformats-officedocument.presentationml.tags+xml"/>
  <Override PartName="/ppt/tags/tag7531.xml" ContentType="application/vnd.openxmlformats-officedocument.presentationml.tags+xml"/>
  <Override PartName="/ppt/tags/tag7532.xml" ContentType="application/vnd.openxmlformats-officedocument.presentationml.tags+xml"/>
  <Override PartName="/ppt/tags/tag7533.xml" ContentType="application/vnd.openxmlformats-officedocument.presentationml.tags+xml"/>
  <Override PartName="/ppt/tags/tag7534.xml" ContentType="application/vnd.openxmlformats-officedocument.presentationml.tags+xml"/>
  <Override PartName="/ppt/tags/tag7535.xml" ContentType="application/vnd.openxmlformats-officedocument.presentationml.tags+xml"/>
  <Override PartName="/ppt/tags/tag7536.xml" ContentType="application/vnd.openxmlformats-officedocument.presentationml.tags+xml"/>
  <Override PartName="/ppt/tags/tag7537.xml" ContentType="application/vnd.openxmlformats-officedocument.presentationml.tags+xml"/>
  <Override PartName="/ppt/tags/tag7538.xml" ContentType="application/vnd.openxmlformats-officedocument.presentationml.tags+xml"/>
  <Override PartName="/ppt/tags/tag7539.xml" ContentType="application/vnd.openxmlformats-officedocument.presentationml.tags+xml"/>
  <Override PartName="/ppt/tags/tag7540.xml" ContentType="application/vnd.openxmlformats-officedocument.presentationml.tags+xml"/>
  <Override PartName="/ppt/tags/tag7541.xml" ContentType="application/vnd.openxmlformats-officedocument.presentationml.tags+xml"/>
  <Override PartName="/ppt/tags/tag7542.xml" ContentType="application/vnd.openxmlformats-officedocument.presentationml.tags+xml"/>
  <Override PartName="/ppt/tags/tag7543.xml" ContentType="application/vnd.openxmlformats-officedocument.presentationml.tags+xml"/>
  <Override PartName="/ppt/tags/tag7544.xml" ContentType="application/vnd.openxmlformats-officedocument.presentationml.tags+xml"/>
  <Override PartName="/ppt/tags/tag7545.xml" ContentType="application/vnd.openxmlformats-officedocument.presentationml.tags+xml"/>
  <Override PartName="/ppt/tags/tag7546.xml" ContentType="application/vnd.openxmlformats-officedocument.presentationml.tags+xml"/>
  <Override PartName="/ppt/tags/tag7547.xml" ContentType="application/vnd.openxmlformats-officedocument.presentationml.tags+xml"/>
  <Override PartName="/ppt/tags/tag7548.xml" ContentType="application/vnd.openxmlformats-officedocument.presentationml.tags+xml"/>
  <Override PartName="/ppt/tags/tag7549.xml" ContentType="application/vnd.openxmlformats-officedocument.presentationml.tags+xml"/>
  <Override PartName="/ppt/tags/tag7550.xml" ContentType="application/vnd.openxmlformats-officedocument.presentationml.tags+xml"/>
  <Override PartName="/ppt/tags/tag7551.xml" ContentType="application/vnd.openxmlformats-officedocument.presentationml.tags+xml"/>
  <Override PartName="/ppt/tags/tag7552.xml" ContentType="application/vnd.openxmlformats-officedocument.presentationml.tags+xml"/>
  <Override PartName="/ppt/tags/tag7553.xml" ContentType="application/vnd.openxmlformats-officedocument.presentationml.tags+xml"/>
  <Override PartName="/ppt/tags/tag7554.xml" ContentType="application/vnd.openxmlformats-officedocument.presentationml.tags+xml"/>
  <Override PartName="/ppt/tags/tag7555.xml" ContentType="application/vnd.openxmlformats-officedocument.presentationml.tags+xml"/>
  <Override PartName="/ppt/tags/tag7556.xml" ContentType="application/vnd.openxmlformats-officedocument.presentationml.tags+xml"/>
  <Override PartName="/ppt/tags/tag7557.xml" ContentType="application/vnd.openxmlformats-officedocument.presentationml.tags+xml"/>
  <Override PartName="/ppt/tags/tag7558.xml" ContentType="application/vnd.openxmlformats-officedocument.presentationml.tags+xml"/>
  <Override PartName="/ppt/tags/tag7559.xml" ContentType="application/vnd.openxmlformats-officedocument.presentationml.tags+xml"/>
  <Override PartName="/ppt/tags/tag7560.xml" ContentType="application/vnd.openxmlformats-officedocument.presentationml.tags+xml"/>
  <Override PartName="/ppt/tags/tag7561.xml" ContentType="application/vnd.openxmlformats-officedocument.presentationml.tags+xml"/>
  <Override PartName="/ppt/tags/tag7562.xml" ContentType="application/vnd.openxmlformats-officedocument.presentationml.tags+xml"/>
  <Override PartName="/ppt/tags/tag7563.xml" ContentType="application/vnd.openxmlformats-officedocument.presentationml.tags+xml"/>
  <Override PartName="/ppt/tags/tag7564.xml" ContentType="application/vnd.openxmlformats-officedocument.presentationml.tags+xml"/>
  <Override PartName="/ppt/tags/tag7565.xml" ContentType="application/vnd.openxmlformats-officedocument.presentationml.tags+xml"/>
  <Override PartName="/ppt/tags/tag7566.xml" ContentType="application/vnd.openxmlformats-officedocument.presentationml.tags+xml"/>
  <Override PartName="/ppt/tags/tag7567.xml" ContentType="application/vnd.openxmlformats-officedocument.presentationml.tags+xml"/>
  <Override PartName="/ppt/tags/tag7568.xml" ContentType="application/vnd.openxmlformats-officedocument.presentationml.tags+xml"/>
  <Override PartName="/ppt/tags/tag7569.xml" ContentType="application/vnd.openxmlformats-officedocument.presentationml.tags+xml"/>
  <Override PartName="/ppt/tags/tag7570.xml" ContentType="application/vnd.openxmlformats-officedocument.presentationml.tags+xml"/>
  <Override PartName="/ppt/tags/tag7571.xml" ContentType="application/vnd.openxmlformats-officedocument.presentationml.tags+xml"/>
  <Override PartName="/ppt/tags/tag7572.xml" ContentType="application/vnd.openxmlformats-officedocument.presentationml.tags+xml"/>
  <Override PartName="/ppt/tags/tag7573.xml" ContentType="application/vnd.openxmlformats-officedocument.presentationml.tags+xml"/>
  <Override PartName="/ppt/tags/tag7574.xml" ContentType="application/vnd.openxmlformats-officedocument.presentationml.tags+xml"/>
  <Override PartName="/ppt/tags/tag7575.xml" ContentType="application/vnd.openxmlformats-officedocument.presentationml.tags+xml"/>
  <Override PartName="/ppt/tags/tag7576.xml" ContentType="application/vnd.openxmlformats-officedocument.presentationml.tags+xml"/>
  <Override PartName="/ppt/tags/tag7577.xml" ContentType="application/vnd.openxmlformats-officedocument.presentationml.tags+xml"/>
  <Override PartName="/ppt/tags/tag7578.xml" ContentType="application/vnd.openxmlformats-officedocument.presentationml.tags+xml"/>
  <Override PartName="/ppt/tags/tag7579.xml" ContentType="application/vnd.openxmlformats-officedocument.presentationml.tags+xml"/>
  <Override PartName="/ppt/tags/tag7580.xml" ContentType="application/vnd.openxmlformats-officedocument.presentationml.tags+xml"/>
  <Override PartName="/ppt/tags/tag7581.xml" ContentType="application/vnd.openxmlformats-officedocument.presentationml.tags+xml"/>
  <Override PartName="/ppt/tags/tag7582.xml" ContentType="application/vnd.openxmlformats-officedocument.presentationml.tags+xml"/>
  <Override PartName="/ppt/tags/tag7583.xml" ContentType="application/vnd.openxmlformats-officedocument.presentationml.tags+xml"/>
  <Override PartName="/ppt/tags/tag7584.xml" ContentType="application/vnd.openxmlformats-officedocument.presentationml.tags+xml"/>
  <Override PartName="/ppt/tags/tag7585.xml" ContentType="application/vnd.openxmlformats-officedocument.presentationml.tags+xml"/>
  <Override PartName="/ppt/tags/tag7586.xml" ContentType="application/vnd.openxmlformats-officedocument.presentationml.tags+xml"/>
  <Override PartName="/ppt/tags/tag7587.xml" ContentType="application/vnd.openxmlformats-officedocument.presentationml.tags+xml"/>
  <Override PartName="/ppt/tags/tag7588.xml" ContentType="application/vnd.openxmlformats-officedocument.presentationml.tags+xml"/>
  <Override PartName="/ppt/tags/tag7589.xml" ContentType="application/vnd.openxmlformats-officedocument.presentationml.tags+xml"/>
  <Override PartName="/ppt/tags/tag7590.xml" ContentType="application/vnd.openxmlformats-officedocument.presentationml.tags+xml"/>
  <Override PartName="/ppt/tags/tag7591.xml" ContentType="application/vnd.openxmlformats-officedocument.presentationml.tags+xml"/>
  <Override PartName="/ppt/tags/tag7592.xml" ContentType="application/vnd.openxmlformats-officedocument.presentationml.tags+xml"/>
  <Override PartName="/ppt/tags/tag7593.xml" ContentType="application/vnd.openxmlformats-officedocument.presentationml.tags+xml"/>
  <Override PartName="/ppt/tags/tag7594.xml" ContentType="application/vnd.openxmlformats-officedocument.presentationml.tags+xml"/>
  <Override PartName="/ppt/tags/tag7595.xml" ContentType="application/vnd.openxmlformats-officedocument.presentationml.tags+xml"/>
  <Override PartName="/ppt/tags/tag7596.xml" ContentType="application/vnd.openxmlformats-officedocument.presentationml.tags+xml"/>
  <Override PartName="/ppt/tags/tag7597.xml" ContentType="application/vnd.openxmlformats-officedocument.presentationml.tags+xml"/>
  <Override PartName="/ppt/tags/tag7598.xml" ContentType="application/vnd.openxmlformats-officedocument.presentationml.tags+xml"/>
  <Override PartName="/ppt/tags/tag7599.xml" ContentType="application/vnd.openxmlformats-officedocument.presentationml.tags+xml"/>
  <Override PartName="/ppt/tags/tag7600.xml" ContentType="application/vnd.openxmlformats-officedocument.presentationml.tags+xml"/>
  <Override PartName="/ppt/tags/tag7601.xml" ContentType="application/vnd.openxmlformats-officedocument.presentationml.tags+xml"/>
  <Override PartName="/ppt/tags/tag7602.xml" ContentType="application/vnd.openxmlformats-officedocument.presentationml.tags+xml"/>
  <Override PartName="/ppt/tags/tag7603.xml" ContentType="application/vnd.openxmlformats-officedocument.presentationml.tags+xml"/>
  <Override PartName="/ppt/tags/tag7604.xml" ContentType="application/vnd.openxmlformats-officedocument.presentationml.tags+xml"/>
  <Override PartName="/ppt/tags/tag7605.xml" ContentType="application/vnd.openxmlformats-officedocument.presentationml.tags+xml"/>
  <Override PartName="/ppt/tags/tag7606.xml" ContentType="application/vnd.openxmlformats-officedocument.presentationml.tags+xml"/>
  <Override PartName="/ppt/tags/tag7607.xml" ContentType="application/vnd.openxmlformats-officedocument.presentationml.tags+xml"/>
  <Override PartName="/ppt/tags/tag7608.xml" ContentType="application/vnd.openxmlformats-officedocument.presentationml.tags+xml"/>
  <Override PartName="/ppt/tags/tag7609.xml" ContentType="application/vnd.openxmlformats-officedocument.presentationml.tags+xml"/>
  <Override PartName="/ppt/tags/tag7610.xml" ContentType="application/vnd.openxmlformats-officedocument.presentationml.tags+xml"/>
  <Override PartName="/ppt/tags/tag7611.xml" ContentType="application/vnd.openxmlformats-officedocument.presentationml.tags+xml"/>
  <Override PartName="/ppt/tags/tag7612.xml" ContentType="application/vnd.openxmlformats-officedocument.presentationml.tags+xml"/>
  <Override PartName="/ppt/tags/tag7613.xml" ContentType="application/vnd.openxmlformats-officedocument.presentationml.tags+xml"/>
  <Override PartName="/ppt/tags/tag7614.xml" ContentType="application/vnd.openxmlformats-officedocument.presentationml.tags+xml"/>
  <Override PartName="/ppt/tags/tag7615.xml" ContentType="application/vnd.openxmlformats-officedocument.presentationml.tags+xml"/>
  <Override PartName="/ppt/tags/tag7616.xml" ContentType="application/vnd.openxmlformats-officedocument.presentationml.tags+xml"/>
  <Override PartName="/ppt/tags/tag7617.xml" ContentType="application/vnd.openxmlformats-officedocument.presentationml.tags+xml"/>
  <Override PartName="/ppt/tags/tag7618.xml" ContentType="application/vnd.openxmlformats-officedocument.presentationml.tags+xml"/>
  <Override PartName="/ppt/tags/tag7619.xml" ContentType="application/vnd.openxmlformats-officedocument.presentationml.tags+xml"/>
  <Override PartName="/ppt/tags/tag7620.xml" ContentType="application/vnd.openxmlformats-officedocument.presentationml.tags+xml"/>
  <Override PartName="/ppt/tags/tag7621.xml" ContentType="application/vnd.openxmlformats-officedocument.presentationml.tags+xml"/>
  <Override PartName="/ppt/tags/tag7622.xml" ContentType="application/vnd.openxmlformats-officedocument.presentationml.tags+xml"/>
  <Override PartName="/ppt/tags/tag7623.xml" ContentType="application/vnd.openxmlformats-officedocument.presentationml.tags+xml"/>
  <Override PartName="/ppt/tags/tag7624.xml" ContentType="application/vnd.openxmlformats-officedocument.presentationml.tags+xml"/>
  <Override PartName="/ppt/tags/tag7625.xml" ContentType="application/vnd.openxmlformats-officedocument.presentationml.tags+xml"/>
  <Override PartName="/ppt/tags/tag7626.xml" ContentType="application/vnd.openxmlformats-officedocument.presentationml.tags+xml"/>
  <Override PartName="/ppt/tags/tag7627.xml" ContentType="application/vnd.openxmlformats-officedocument.presentationml.tags+xml"/>
  <Override PartName="/ppt/tags/tag7628.xml" ContentType="application/vnd.openxmlformats-officedocument.presentationml.tags+xml"/>
  <Override PartName="/ppt/tags/tag7629.xml" ContentType="application/vnd.openxmlformats-officedocument.presentationml.tags+xml"/>
  <Override PartName="/ppt/tags/tag7630.xml" ContentType="application/vnd.openxmlformats-officedocument.presentationml.tags+xml"/>
  <Override PartName="/ppt/tags/tag7631.xml" ContentType="application/vnd.openxmlformats-officedocument.presentationml.tags+xml"/>
  <Override PartName="/ppt/tags/tag7632.xml" ContentType="application/vnd.openxmlformats-officedocument.presentationml.tags+xml"/>
  <Override PartName="/ppt/tags/tag7633.xml" ContentType="application/vnd.openxmlformats-officedocument.presentationml.tags+xml"/>
  <Override PartName="/ppt/tags/tag7634.xml" ContentType="application/vnd.openxmlformats-officedocument.presentationml.tags+xml"/>
  <Override PartName="/ppt/tags/tag7635.xml" ContentType="application/vnd.openxmlformats-officedocument.presentationml.tags+xml"/>
  <Override PartName="/ppt/tags/tag7636.xml" ContentType="application/vnd.openxmlformats-officedocument.presentationml.tags+xml"/>
  <Override PartName="/ppt/tags/tag7637.xml" ContentType="application/vnd.openxmlformats-officedocument.presentationml.tags+xml"/>
  <Override PartName="/ppt/tags/tag7638.xml" ContentType="application/vnd.openxmlformats-officedocument.presentationml.tags+xml"/>
  <Override PartName="/ppt/tags/tag7639.xml" ContentType="application/vnd.openxmlformats-officedocument.presentationml.tags+xml"/>
  <Override PartName="/ppt/tags/tag7640.xml" ContentType="application/vnd.openxmlformats-officedocument.presentationml.tags+xml"/>
  <Override PartName="/ppt/tags/tag7641.xml" ContentType="application/vnd.openxmlformats-officedocument.presentationml.tags+xml"/>
  <Override PartName="/ppt/tags/tag7642.xml" ContentType="application/vnd.openxmlformats-officedocument.presentationml.tags+xml"/>
  <Override PartName="/ppt/tags/tag7643.xml" ContentType="application/vnd.openxmlformats-officedocument.presentationml.tags+xml"/>
  <Override PartName="/ppt/tags/tag7644.xml" ContentType="application/vnd.openxmlformats-officedocument.presentationml.tags+xml"/>
  <Override PartName="/ppt/tags/tag7645.xml" ContentType="application/vnd.openxmlformats-officedocument.presentationml.tags+xml"/>
  <Override PartName="/ppt/tags/tag7646.xml" ContentType="application/vnd.openxmlformats-officedocument.presentationml.tags+xml"/>
  <Override PartName="/ppt/tags/tag7647.xml" ContentType="application/vnd.openxmlformats-officedocument.presentationml.tags+xml"/>
  <Override PartName="/ppt/tags/tag7648.xml" ContentType="application/vnd.openxmlformats-officedocument.presentationml.tags+xml"/>
  <Override PartName="/ppt/tags/tag7649.xml" ContentType="application/vnd.openxmlformats-officedocument.presentationml.tags+xml"/>
  <Override PartName="/ppt/tags/tag7650.xml" ContentType="application/vnd.openxmlformats-officedocument.presentationml.tags+xml"/>
  <Override PartName="/ppt/tags/tag7651.xml" ContentType="application/vnd.openxmlformats-officedocument.presentationml.tags+xml"/>
  <Override PartName="/ppt/tags/tag7652.xml" ContentType="application/vnd.openxmlformats-officedocument.presentationml.tags+xml"/>
  <Override PartName="/ppt/tags/tag7653.xml" ContentType="application/vnd.openxmlformats-officedocument.presentationml.tags+xml"/>
  <Override PartName="/ppt/tags/tag7654.xml" ContentType="application/vnd.openxmlformats-officedocument.presentationml.tags+xml"/>
  <Override PartName="/ppt/tags/tag7655.xml" ContentType="application/vnd.openxmlformats-officedocument.presentationml.tags+xml"/>
  <Override PartName="/ppt/tags/tag7656.xml" ContentType="application/vnd.openxmlformats-officedocument.presentationml.tags+xml"/>
  <Override PartName="/ppt/tags/tag7657.xml" ContentType="application/vnd.openxmlformats-officedocument.presentationml.tags+xml"/>
  <Override PartName="/ppt/tags/tag7658.xml" ContentType="application/vnd.openxmlformats-officedocument.presentationml.tags+xml"/>
  <Override PartName="/ppt/tags/tag7659.xml" ContentType="application/vnd.openxmlformats-officedocument.presentationml.tags+xml"/>
  <Override PartName="/ppt/tags/tag7660.xml" ContentType="application/vnd.openxmlformats-officedocument.presentationml.tags+xml"/>
  <Override PartName="/ppt/tags/tag7661.xml" ContentType="application/vnd.openxmlformats-officedocument.presentationml.tags+xml"/>
  <Override PartName="/ppt/tags/tag7662.xml" ContentType="application/vnd.openxmlformats-officedocument.presentationml.tags+xml"/>
  <Override PartName="/ppt/tags/tag7663.xml" ContentType="application/vnd.openxmlformats-officedocument.presentationml.tags+xml"/>
  <Override PartName="/ppt/tags/tag7664.xml" ContentType="application/vnd.openxmlformats-officedocument.presentationml.tags+xml"/>
  <Override PartName="/ppt/tags/tag7665.xml" ContentType="application/vnd.openxmlformats-officedocument.presentationml.tags+xml"/>
  <Override PartName="/ppt/tags/tag7666.xml" ContentType="application/vnd.openxmlformats-officedocument.presentationml.tags+xml"/>
  <Override PartName="/ppt/tags/tag7667.xml" ContentType="application/vnd.openxmlformats-officedocument.presentationml.tags+xml"/>
  <Override PartName="/ppt/tags/tag7668.xml" ContentType="application/vnd.openxmlformats-officedocument.presentationml.tags+xml"/>
  <Override PartName="/ppt/tags/tag7669.xml" ContentType="application/vnd.openxmlformats-officedocument.presentationml.tags+xml"/>
  <Override PartName="/ppt/tags/tag7670.xml" ContentType="application/vnd.openxmlformats-officedocument.presentationml.tags+xml"/>
  <Override PartName="/ppt/tags/tag7671.xml" ContentType="application/vnd.openxmlformats-officedocument.presentationml.tags+xml"/>
  <Override PartName="/ppt/tags/tag7672.xml" ContentType="application/vnd.openxmlformats-officedocument.presentationml.tags+xml"/>
  <Override PartName="/ppt/tags/tag7673.xml" ContentType="application/vnd.openxmlformats-officedocument.presentationml.tags+xml"/>
  <Override PartName="/ppt/tags/tag7674.xml" ContentType="application/vnd.openxmlformats-officedocument.presentationml.tags+xml"/>
  <Override PartName="/ppt/tags/tag7675.xml" ContentType="application/vnd.openxmlformats-officedocument.presentationml.tags+xml"/>
  <Override PartName="/ppt/tags/tag7676.xml" ContentType="application/vnd.openxmlformats-officedocument.presentationml.tags+xml"/>
  <Override PartName="/ppt/tags/tag7677.xml" ContentType="application/vnd.openxmlformats-officedocument.presentationml.tags+xml"/>
  <Override PartName="/ppt/tags/tag7678.xml" ContentType="application/vnd.openxmlformats-officedocument.presentationml.tags+xml"/>
  <Override PartName="/ppt/tags/tag7679.xml" ContentType="application/vnd.openxmlformats-officedocument.presentationml.tags+xml"/>
  <Override PartName="/ppt/tags/tag7680.xml" ContentType="application/vnd.openxmlformats-officedocument.presentationml.tags+xml"/>
  <Override PartName="/ppt/tags/tag7681.xml" ContentType="application/vnd.openxmlformats-officedocument.presentationml.tags+xml"/>
  <Override PartName="/ppt/tags/tag7682.xml" ContentType="application/vnd.openxmlformats-officedocument.presentationml.tags+xml"/>
  <Override PartName="/ppt/tags/tag7683.xml" ContentType="application/vnd.openxmlformats-officedocument.presentationml.tags+xml"/>
  <Override PartName="/ppt/tags/tag7684.xml" ContentType="application/vnd.openxmlformats-officedocument.presentationml.tags+xml"/>
  <Override PartName="/ppt/tags/tag7685.xml" ContentType="application/vnd.openxmlformats-officedocument.presentationml.tags+xml"/>
  <Override PartName="/ppt/tags/tag7686.xml" ContentType="application/vnd.openxmlformats-officedocument.presentationml.tags+xml"/>
  <Override PartName="/ppt/tags/tag7687.xml" ContentType="application/vnd.openxmlformats-officedocument.presentationml.tags+xml"/>
  <Override PartName="/ppt/tags/tag7688.xml" ContentType="application/vnd.openxmlformats-officedocument.presentationml.tags+xml"/>
  <Override PartName="/ppt/tags/tag7689.xml" ContentType="application/vnd.openxmlformats-officedocument.presentationml.tags+xml"/>
  <Override PartName="/ppt/tags/tag7690.xml" ContentType="application/vnd.openxmlformats-officedocument.presentationml.tags+xml"/>
  <Override PartName="/ppt/tags/tag7691.xml" ContentType="application/vnd.openxmlformats-officedocument.presentationml.tags+xml"/>
  <Override PartName="/ppt/tags/tag7692.xml" ContentType="application/vnd.openxmlformats-officedocument.presentationml.tags+xml"/>
  <Override PartName="/ppt/tags/tag7693.xml" ContentType="application/vnd.openxmlformats-officedocument.presentationml.tags+xml"/>
  <Override PartName="/ppt/tags/tag7694.xml" ContentType="application/vnd.openxmlformats-officedocument.presentationml.tags+xml"/>
  <Override PartName="/ppt/tags/tag7695.xml" ContentType="application/vnd.openxmlformats-officedocument.presentationml.tags+xml"/>
  <Override PartName="/ppt/tags/tag7696.xml" ContentType="application/vnd.openxmlformats-officedocument.presentationml.tags+xml"/>
  <Override PartName="/ppt/tags/tag7697.xml" ContentType="application/vnd.openxmlformats-officedocument.presentationml.tags+xml"/>
  <Override PartName="/ppt/tags/tag7698.xml" ContentType="application/vnd.openxmlformats-officedocument.presentationml.tags+xml"/>
  <Override PartName="/ppt/tags/tag7699.xml" ContentType="application/vnd.openxmlformats-officedocument.presentationml.tags+xml"/>
  <Override PartName="/ppt/tags/tag7700.xml" ContentType="application/vnd.openxmlformats-officedocument.presentationml.tags+xml"/>
  <Override PartName="/ppt/tags/tag7701.xml" ContentType="application/vnd.openxmlformats-officedocument.presentationml.tags+xml"/>
  <Override PartName="/ppt/tags/tag7702.xml" ContentType="application/vnd.openxmlformats-officedocument.presentationml.tags+xml"/>
  <Override PartName="/ppt/tags/tag7703.xml" ContentType="application/vnd.openxmlformats-officedocument.presentationml.tags+xml"/>
  <Override PartName="/ppt/tags/tag7704.xml" ContentType="application/vnd.openxmlformats-officedocument.presentationml.tags+xml"/>
  <Override PartName="/ppt/tags/tag7705.xml" ContentType="application/vnd.openxmlformats-officedocument.presentationml.tags+xml"/>
  <Override PartName="/ppt/tags/tag7706.xml" ContentType="application/vnd.openxmlformats-officedocument.presentationml.tags+xml"/>
  <Override PartName="/ppt/tags/tag7707.xml" ContentType="application/vnd.openxmlformats-officedocument.presentationml.tags+xml"/>
  <Override PartName="/ppt/tags/tag7708.xml" ContentType="application/vnd.openxmlformats-officedocument.presentationml.tags+xml"/>
  <Override PartName="/ppt/tags/tag7709.xml" ContentType="application/vnd.openxmlformats-officedocument.presentationml.tags+xml"/>
  <Override PartName="/ppt/tags/tag7710.xml" ContentType="application/vnd.openxmlformats-officedocument.presentationml.tags+xml"/>
  <Override PartName="/ppt/tags/tag7711.xml" ContentType="application/vnd.openxmlformats-officedocument.presentationml.tags+xml"/>
  <Override PartName="/ppt/tags/tag7712.xml" ContentType="application/vnd.openxmlformats-officedocument.presentationml.tags+xml"/>
  <Override PartName="/ppt/tags/tag7713.xml" ContentType="application/vnd.openxmlformats-officedocument.presentationml.tags+xml"/>
  <Override PartName="/ppt/tags/tag7714.xml" ContentType="application/vnd.openxmlformats-officedocument.presentationml.tags+xml"/>
  <Override PartName="/ppt/tags/tag7715.xml" ContentType="application/vnd.openxmlformats-officedocument.presentationml.tags+xml"/>
  <Override PartName="/ppt/tags/tag7716.xml" ContentType="application/vnd.openxmlformats-officedocument.presentationml.tags+xml"/>
  <Override PartName="/ppt/tags/tag7717.xml" ContentType="application/vnd.openxmlformats-officedocument.presentationml.tags+xml"/>
  <Override PartName="/ppt/tags/tag7718.xml" ContentType="application/vnd.openxmlformats-officedocument.presentationml.tags+xml"/>
  <Override PartName="/ppt/tags/tag7719.xml" ContentType="application/vnd.openxmlformats-officedocument.presentationml.tags+xml"/>
  <Override PartName="/ppt/tags/tag7720.xml" ContentType="application/vnd.openxmlformats-officedocument.presentationml.tags+xml"/>
  <Override PartName="/ppt/tags/tag7721.xml" ContentType="application/vnd.openxmlformats-officedocument.presentationml.tags+xml"/>
  <Override PartName="/ppt/tags/tag7722.xml" ContentType="application/vnd.openxmlformats-officedocument.presentationml.tags+xml"/>
  <Override PartName="/ppt/tags/tag7723.xml" ContentType="application/vnd.openxmlformats-officedocument.presentationml.tags+xml"/>
  <Override PartName="/ppt/tags/tag7724.xml" ContentType="application/vnd.openxmlformats-officedocument.presentationml.tags+xml"/>
  <Override PartName="/ppt/tags/tag7725.xml" ContentType="application/vnd.openxmlformats-officedocument.presentationml.tags+xml"/>
  <Override PartName="/ppt/tags/tag7726.xml" ContentType="application/vnd.openxmlformats-officedocument.presentationml.tags+xml"/>
  <Override PartName="/ppt/tags/tag7727.xml" ContentType="application/vnd.openxmlformats-officedocument.presentationml.tags+xml"/>
  <Override PartName="/ppt/tags/tag7728.xml" ContentType="application/vnd.openxmlformats-officedocument.presentationml.tags+xml"/>
  <Override PartName="/ppt/tags/tag7729.xml" ContentType="application/vnd.openxmlformats-officedocument.presentationml.tags+xml"/>
  <Override PartName="/ppt/tags/tag7730.xml" ContentType="application/vnd.openxmlformats-officedocument.presentationml.tags+xml"/>
  <Override PartName="/ppt/tags/tag7731.xml" ContentType="application/vnd.openxmlformats-officedocument.presentationml.tags+xml"/>
  <Override PartName="/ppt/tags/tag7732.xml" ContentType="application/vnd.openxmlformats-officedocument.presentationml.tags+xml"/>
  <Override PartName="/ppt/tags/tag7733.xml" ContentType="application/vnd.openxmlformats-officedocument.presentationml.tags+xml"/>
  <Override PartName="/ppt/tags/tag7734.xml" ContentType="application/vnd.openxmlformats-officedocument.presentationml.tags+xml"/>
  <Override PartName="/ppt/tags/tag7735.xml" ContentType="application/vnd.openxmlformats-officedocument.presentationml.tags+xml"/>
  <Override PartName="/ppt/tags/tag7736.xml" ContentType="application/vnd.openxmlformats-officedocument.presentationml.tags+xml"/>
  <Override PartName="/ppt/tags/tag7737.xml" ContentType="application/vnd.openxmlformats-officedocument.presentationml.tags+xml"/>
  <Override PartName="/ppt/tags/tag7738.xml" ContentType="application/vnd.openxmlformats-officedocument.presentationml.tags+xml"/>
  <Override PartName="/ppt/tags/tag7739.xml" ContentType="application/vnd.openxmlformats-officedocument.presentationml.tags+xml"/>
  <Override PartName="/ppt/tags/tag7740.xml" ContentType="application/vnd.openxmlformats-officedocument.presentationml.tags+xml"/>
  <Override PartName="/ppt/tags/tag7741.xml" ContentType="application/vnd.openxmlformats-officedocument.presentationml.tags+xml"/>
  <Override PartName="/ppt/tags/tag7742.xml" ContentType="application/vnd.openxmlformats-officedocument.presentationml.tags+xml"/>
  <Override PartName="/ppt/tags/tag7743.xml" ContentType="application/vnd.openxmlformats-officedocument.presentationml.tags+xml"/>
  <Override PartName="/ppt/tags/tag7744.xml" ContentType="application/vnd.openxmlformats-officedocument.presentationml.tags+xml"/>
  <Override PartName="/ppt/tags/tag7745.xml" ContentType="application/vnd.openxmlformats-officedocument.presentationml.tags+xml"/>
  <Override PartName="/ppt/tags/tag7746.xml" ContentType="application/vnd.openxmlformats-officedocument.presentationml.tags+xml"/>
  <Override PartName="/ppt/tags/tag7747.xml" ContentType="application/vnd.openxmlformats-officedocument.presentationml.tags+xml"/>
  <Override PartName="/ppt/tags/tag7748.xml" ContentType="application/vnd.openxmlformats-officedocument.presentationml.tags+xml"/>
  <Override PartName="/ppt/tags/tag7749.xml" ContentType="application/vnd.openxmlformats-officedocument.presentationml.tags+xml"/>
  <Override PartName="/ppt/tags/tag7750.xml" ContentType="application/vnd.openxmlformats-officedocument.presentationml.tags+xml"/>
  <Override PartName="/ppt/tags/tag7751.xml" ContentType="application/vnd.openxmlformats-officedocument.presentationml.tags+xml"/>
  <Override PartName="/ppt/tags/tag7752.xml" ContentType="application/vnd.openxmlformats-officedocument.presentationml.tags+xml"/>
  <Override PartName="/ppt/tags/tag7753.xml" ContentType="application/vnd.openxmlformats-officedocument.presentationml.tags+xml"/>
  <Override PartName="/ppt/tags/tag7754.xml" ContentType="application/vnd.openxmlformats-officedocument.presentationml.tags+xml"/>
  <Override PartName="/ppt/tags/tag7755.xml" ContentType="application/vnd.openxmlformats-officedocument.presentationml.tags+xml"/>
  <Override PartName="/ppt/tags/tag7756.xml" ContentType="application/vnd.openxmlformats-officedocument.presentationml.tags+xml"/>
  <Override PartName="/ppt/tags/tag7757.xml" ContentType="application/vnd.openxmlformats-officedocument.presentationml.tags+xml"/>
  <Override PartName="/ppt/tags/tag7758.xml" ContentType="application/vnd.openxmlformats-officedocument.presentationml.tags+xml"/>
  <Override PartName="/ppt/tags/tag7759.xml" ContentType="application/vnd.openxmlformats-officedocument.presentationml.tags+xml"/>
  <Override PartName="/ppt/tags/tag7760.xml" ContentType="application/vnd.openxmlformats-officedocument.presentationml.tags+xml"/>
  <Override PartName="/ppt/tags/tag7761.xml" ContentType="application/vnd.openxmlformats-officedocument.presentationml.tags+xml"/>
  <Override PartName="/ppt/tags/tag7762.xml" ContentType="application/vnd.openxmlformats-officedocument.presentationml.tags+xml"/>
  <Override PartName="/ppt/tags/tag7763.xml" ContentType="application/vnd.openxmlformats-officedocument.presentationml.tags+xml"/>
  <Override PartName="/ppt/tags/tag7764.xml" ContentType="application/vnd.openxmlformats-officedocument.presentationml.tags+xml"/>
  <Override PartName="/ppt/tags/tag7765.xml" ContentType="application/vnd.openxmlformats-officedocument.presentationml.tags+xml"/>
  <Override PartName="/ppt/tags/tag7766.xml" ContentType="application/vnd.openxmlformats-officedocument.presentationml.tags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3.xml" ContentType="application/vnd.openxmlformats-officedocument.theme+xml"/>
  <Override PartName="/ppt/tags/tag7767.xml" ContentType="application/vnd.openxmlformats-officedocument.presentationml.tags+xml"/>
  <Override PartName="/ppt/tags/tag7768.xml" ContentType="application/vnd.openxmlformats-officedocument.presentationml.tags+xml"/>
  <Override PartName="/ppt/tags/tag7769.xml" ContentType="application/vnd.openxmlformats-officedocument.presentationml.tags+xml"/>
  <Override PartName="/ppt/tags/tag7770.xml" ContentType="application/vnd.openxmlformats-officedocument.presentationml.tags+xml"/>
  <Override PartName="/ppt/tags/tag7771.xml" ContentType="application/vnd.openxmlformats-officedocument.presentationml.tags+xml"/>
  <Override PartName="/ppt/tags/tag7772.xml" ContentType="application/vnd.openxmlformats-officedocument.presentationml.tags+xml"/>
  <Override PartName="/ppt/tags/tag7773.xml" ContentType="application/vnd.openxmlformats-officedocument.presentationml.tags+xml"/>
  <Override PartName="/ppt/tags/tag7774.xml" ContentType="application/vnd.openxmlformats-officedocument.presentationml.tags+xml"/>
  <Override PartName="/ppt/tags/tag7775.xml" ContentType="application/vnd.openxmlformats-officedocument.presentationml.tags+xml"/>
  <Override PartName="/ppt/tags/tag7776.xml" ContentType="application/vnd.openxmlformats-officedocument.presentationml.tags+xml"/>
  <Override PartName="/ppt/tags/tag7777.xml" ContentType="application/vnd.openxmlformats-officedocument.presentationml.tags+xml"/>
  <Override PartName="/ppt/tags/tag7778.xml" ContentType="application/vnd.openxmlformats-officedocument.presentationml.tags+xml"/>
  <Override PartName="/ppt/tags/tag7779.xml" ContentType="application/vnd.openxmlformats-officedocument.presentationml.tags+xml"/>
  <Override PartName="/ppt/tags/tag7780.xml" ContentType="application/vnd.openxmlformats-officedocument.presentationml.tags+xml"/>
  <Override PartName="/ppt/tags/tag7781.xml" ContentType="application/vnd.openxmlformats-officedocument.presentationml.tags+xml"/>
  <Override PartName="/ppt/tags/tag7782.xml" ContentType="application/vnd.openxmlformats-officedocument.presentationml.tags+xml"/>
  <Override PartName="/ppt/tags/tag7783.xml" ContentType="application/vnd.openxmlformats-officedocument.presentationml.tags+xml"/>
  <Override PartName="/ppt/tags/tag7784.xml" ContentType="application/vnd.openxmlformats-officedocument.presentationml.tags+xml"/>
  <Override PartName="/ppt/tags/tag7785.xml" ContentType="application/vnd.openxmlformats-officedocument.presentationml.tags+xml"/>
  <Override PartName="/ppt/tags/tag7786.xml" ContentType="application/vnd.openxmlformats-officedocument.presentationml.tags+xml"/>
  <Override PartName="/ppt/tags/tag7787.xml" ContentType="application/vnd.openxmlformats-officedocument.presentationml.tags+xml"/>
  <Override PartName="/ppt/tags/tag7788.xml" ContentType="application/vnd.openxmlformats-officedocument.presentationml.tags+xml"/>
  <Override PartName="/ppt/tags/tag7789.xml" ContentType="application/vnd.openxmlformats-officedocument.presentationml.tags+xml"/>
  <Override PartName="/ppt/tags/tag7790.xml" ContentType="application/vnd.openxmlformats-officedocument.presentationml.tags+xml"/>
  <Override PartName="/ppt/tags/tag7791.xml" ContentType="application/vnd.openxmlformats-officedocument.presentationml.tags+xml"/>
  <Override PartName="/ppt/tags/tag7792.xml" ContentType="application/vnd.openxmlformats-officedocument.presentationml.tags+xml"/>
  <Override PartName="/ppt/tags/tag7793.xml" ContentType="application/vnd.openxmlformats-officedocument.presentationml.tags+xml"/>
  <Override PartName="/ppt/tags/tag7794.xml" ContentType="application/vnd.openxmlformats-officedocument.presentationml.tags+xml"/>
  <Override PartName="/ppt/tags/tag7795.xml" ContentType="application/vnd.openxmlformats-officedocument.presentationml.tags+xml"/>
  <Override PartName="/ppt/tags/tag7796.xml" ContentType="application/vnd.openxmlformats-officedocument.presentationml.tags+xml"/>
  <Override PartName="/ppt/tags/tag7797.xml" ContentType="application/vnd.openxmlformats-officedocument.presentationml.tags+xml"/>
  <Override PartName="/ppt/tags/tag7798.xml" ContentType="application/vnd.openxmlformats-officedocument.presentationml.tags+xml"/>
  <Override PartName="/ppt/tags/tag7799.xml" ContentType="application/vnd.openxmlformats-officedocument.presentationml.tags+xml"/>
  <Override PartName="/ppt/tags/tag7800.xml" ContentType="application/vnd.openxmlformats-officedocument.presentationml.tags+xml"/>
  <Override PartName="/ppt/tags/tag7801.xml" ContentType="application/vnd.openxmlformats-officedocument.presentationml.tags+xml"/>
  <Override PartName="/ppt/tags/tag7802.xml" ContentType="application/vnd.openxmlformats-officedocument.presentationml.tags+xml"/>
  <Override PartName="/ppt/tags/tag7803.xml" ContentType="application/vnd.openxmlformats-officedocument.presentationml.tags+xml"/>
  <Override PartName="/ppt/tags/tag7804.xml" ContentType="application/vnd.openxmlformats-officedocument.presentationml.tags+xml"/>
  <Override PartName="/ppt/tags/tag7805.xml" ContentType="application/vnd.openxmlformats-officedocument.presentationml.tags+xml"/>
  <Override PartName="/ppt/tags/tag7806.xml" ContentType="application/vnd.openxmlformats-officedocument.presentationml.tags+xml"/>
  <Override PartName="/ppt/tags/tag7807.xml" ContentType="application/vnd.openxmlformats-officedocument.presentationml.tags+xml"/>
  <Override PartName="/ppt/tags/tag7808.xml" ContentType="application/vnd.openxmlformats-officedocument.presentationml.tags+xml"/>
  <Override PartName="/ppt/tags/tag7809.xml" ContentType="application/vnd.openxmlformats-officedocument.presentationml.tags+xml"/>
  <Override PartName="/ppt/tags/tag7810.xml" ContentType="application/vnd.openxmlformats-officedocument.presentationml.tags+xml"/>
  <Override PartName="/ppt/tags/tag7811.xml" ContentType="application/vnd.openxmlformats-officedocument.presentationml.tags+xml"/>
  <Override PartName="/ppt/tags/tag7812.xml" ContentType="application/vnd.openxmlformats-officedocument.presentationml.tags+xml"/>
  <Override PartName="/ppt/tags/tag7813.xml" ContentType="application/vnd.openxmlformats-officedocument.presentationml.tags+xml"/>
  <Override PartName="/ppt/tags/tag7814.xml" ContentType="application/vnd.openxmlformats-officedocument.presentationml.tags+xml"/>
  <Override PartName="/ppt/tags/tag7815.xml" ContentType="application/vnd.openxmlformats-officedocument.presentationml.tags+xml"/>
  <Override PartName="/ppt/tags/tag7816.xml" ContentType="application/vnd.openxmlformats-officedocument.presentationml.tags+xml"/>
  <Override PartName="/ppt/tags/tag7817.xml" ContentType="application/vnd.openxmlformats-officedocument.presentationml.tags+xml"/>
  <Override PartName="/ppt/tags/tag7818.xml" ContentType="application/vnd.openxmlformats-officedocument.presentationml.tags+xml"/>
  <Override PartName="/ppt/tags/tag7819.xml" ContentType="application/vnd.openxmlformats-officedocument.presentationml.tags+xml"/>
  <Override PartName="/ppt/tags/tag7820.xml" ContentType="application/vnd.openxmlformats-officedocument.presentationml.tags+xml"/>
  <Override PartName="/ppt/tags/tag7821.xml" ContentType="application/vnd.openxmlformats-officedocument.presentationml.tags+xml"/>
  <Override PartName="/ppt/tags/tag7822.xml" ContentType="application/vnd.openxmlformats-officedocument.presentationml.tags+xml"/>
  <Override PartName="/ppt/tags/tag7823.xml" ContentType="application/vnd.openxmlformats-officedocument.presentationml.tags+xml"/>
  <Override PartName="/ppt/tags/tag7824.xml" ContentType="application/vnd.openxmlformats-officedocument.presentationml.tags+xml"/>
  <Override PartName="/ppt/tags/tag7825.xml" ContentType="application/vnd.openxmlformats-officedocument.presentationml.tags+xml"/>
  <Override PartName="/ppt/tags/tag7826.xml" ContentType="application/vnd.openxmlformats-officedocument.presentationml.tags+xml"/>
  <Override PartName="/ppt/tags/tag7827.xml" ContentType="application/vnd.openxmlformats-officedocument.presentationml.tags+xml"/>
  <Override PartName="/ppt/tags/tag7828.xml" ContentType="application/vnd.openxmlformats-officedocument.presentationml.tags+xml"/>
  <Override PartName="/ppt/tags/tag7829.xml" ContentType="application/vnd.openxmlformats-officedocument.presentationml.tags+xml"/>
  <Override PartName="/ppt/tags/tag7830.xml" ContentType="application/vnd.openxmlformats-officedocument.presentationml.tags+xml"/>
  <Override PartName="/ppt/tags/tag7831.xml" ContentType="application/vnd.openxmlformats-officedocument.presentationml.tags+xml"/>
  <Override PartName="/ppt/tags/tag7832.xml" ContentType="application/vnd.openxmlformats-officedocument.presentationml.tags+xml"/>
  <Override PartName="/ppt/tags/tag7833.xml" ContentType="application/vnd.openxmlformats-officedocument.presentationml.tags+xml"/>
  <Override PartName="/ppt/tags/tag7834.xml" ContentType="application/vnd.openxmlformats-officedocument.presentationml.tags+xml"/>
  <Override PartName="/ppt/tags/tag7835.xml" ContentType="application/vnd.openxmlformats-officedocument.presentationml.tags+xml"/>
  <Override PartName="/ppt/tags/tag7836.xml" ContentType="application/vnd.openxmlformats-officedocument.presentationml.tags+xml"/>
  <Override PartName="/ppt/tags/tag7837.xml" ContentType="application/vnd.openxmlformats-officedocument.presentationml.tags+xml"/>
  <Override PartName="/ppt/tags/tag7838.xml" ContentType="application/vnd.openxmlformats-officedocument.presentationml.tags+xml"/>
  <Override PartName="/ppt/tags/tag7839.xml" ContentType="application/vnd.openxmlformats-officedocument.presentationml.tags+xml"/>
  <Override PartName="/ppt/tags/tag7840.xml" ContentType="application/vnd.openxmlformats-officedocument.presentationml.tags+xml"/>
  <Override PartName="/ppt/tags/tag7841.xml" ContentType="application/vnd.openxmlformats-officedocument.presentationml.tags+xml"/>
  <Override PartName="/ppt/tags/tag7842.xml" ContentType="application/vnd.openxmlformats-officedocument.presentationml.tags+xml"/>
  <Override PartName="/ppt/tags/tag7843.xml" ContentType="application/vnd.openxmlformats-officedocument.presentationml.tags+xml"/>
  <Override PartName="/ppt/tags/tag7844.xml" ContentType="application/vnd.openxmlformats-officedocument.presentationml.tags+xml"/>
  <Override PartName="/ppt/tags/tag7845.xml" ContentType="application/vnd.openxmlformats-officedocument.presentationml.tags+xml"/>
  <Override PartName="/ppt/tags/tag7846.xml" ContentType="application/vnd.openxmlformats-officedocument.presentationml.tags+xml"/>
  <Override PartName="/ppt/tags/tag7847.xml" ContentType="application/vnd.openxmlformats-officedocument.presentationml.tags+xml"/>
  <Override PartName="/ppt/tags/tag7848.xml" ContentType="application/vnd.openxmlformats-officedocument.presentationml.tags+xml"/>
  <Override PartName="/ppt/tags/tag7849.xml" ContentType="application/vnd.openxmlformats-officedocument.presentationml.tags+xml"/>
  <Override PartName="/ppt/tags/tag7850.xml" ContentType="application/vnd.openxmlformats-officedocument.presentationml.tags+xml"/>
  <Override PartName="/ppt/tags/tag7851.xml" ContentType="application/vnd.openxmlformats-officedocument.presentationml.tags+xml"/>
  <Override PartName="/ppt/tags/tag7852.xml" ContentType="application/vnd.openxmlformats-officedocument.presentationml.tags+xml"/>
  <Override PartName="/ppt/tags/tag7853.xml" ContentType="application/vnd.openxmlformats-officedocument.presentationml.tags+xml"/>
  <Override PartName="/ppt/tags/tag7854.xml" ContentType="application/vnd.openxmlformats-officedocument.presentationml.tags+xml"/>
  <Override PartName="/ppt/tags/tag7855.xml" ContentType="application/vnd.openxmlformats-officedocument.presentationml.tags+xml"/>
  <Override PartName="/ppt/tags/tag7856.xml" ContentType="application/vnd.openxmlformats-officedocument.presentationml.tags+xml"/>
  <Override PartName="/ppt/tags/tag7857.xml" ContentType="application/vnd.openxmlformats-officedocument.presentationml.tags+xml"/>
  <Override PartName="/ppt/tags/tag7858.xml" ContentType="application/vnd.openxmlformats-officedocument.presentationml.tags+xml"/>
  <Override PartName="/ppt/tags/tag7859.xml" ContentType="application/vnd.openxmlformats-officedocument.presentationml.tags+xml"/>
  <Override PartName="/ppt/tags/tag7860.xml" ContentType="application/vnd.openxmlformats-officedocument.presentationml.tags+xml"/>
  <Override PartName="/ppt/tags/tag7861.xml" ContentType="application/vnd.openxmlformats-officedocument.presentationml.tags+xml"/>
  <Override PartName="/ppt/tags/tag7862.xml" ContentType="application/vnd.openxmlformats-officedocument.presentationml.tags+xml"/>
  <Override PartName="/ppt/tags/tag7863.xml" ContentType="application/vnd.openxmlformats-officedocument.presentationml.tags+xml"/>
  <Override PartName="/ppt/tags/tag7864.xml" ContentType="application/vnd.openxmlformats-officedocument.presentationml.tags+xml"/>
  <Override PartName="/ppt/tags/tag7865.xml" ContentType="application/vnd.openxmlformats-officedocument.presentationml.tags+xml"/>
  <Override PartName="/ppt/tags/tag7866.xml" ContentType="application/vnd.openxmlformats-officedocument.presentationml.tags+xml"/>
  <Override PartName="/ppt/tags/tag7867.xml" ContentType="application/vnd.openxmlformats-officedocument.presentationml.tags+xml"/>
  <Override PartName="/ppt/tags/tag7868.xml" ContentType="application/vnd.openxmlformats-officedocument.presentationml.tags+xml"/>
  <Override PartName="/ppt/tags/tag7869.xml" ContentType="application/vnd.openxmlformats-officedocument.presentationml.tags+xml"/>
  <Override PartName="/ppt/tags/tag7870.xml" ContentType="application/vnd.openxmlformats-officedocument.presentationml.tags+xml"/>
  <Override PartName="/ppt/tags/tag7871.xml" ContentType="application/vnd.openxmlformats-officedocument.presentationml.tags+xml"/>
  <Override PartName="/ppt/tags/tag7872.xml" ContentType="application/vnd.openxmlformats-officedocument.presentationml.tags+xml"/>
  <Override PartName="/ppt/tags/tag7873.xml" ContentType="application/vnd.openxmlformats-officedocument.presentationml.tags+xml"/>
  <Override PartName="/ppt/tags/tag7874.xml" ContentType="application/vnd.openxmlformats-officedocument.presentationml.tags+xml"/>
  <Override PartName="/ppt/tags/tag7875.xml" ContentType="application/vnd.openxmlformats-officedocument.presentationml.tags+xml"/>
  <Override PartName="/ppt/tags/tag7876.xml" ContentType="application/vnd.openxmlformats-officedocument.presentationml.tags+xml"/>
  <Override PartName="/ppt/tags/tag7877.xml" ContentType="application/vnd.openxmlformats-officedocument.presentationml.tags+xml"/>
  <Override PartName="/ppt/tags/tag7878.xml" ContentType="application/vnd.openxmlformats-officedocument.presentationml.tags+xml"/>
  <Override PartName="/ppt/tags/tag7879.xml" ContentType="application/vnd.openxmlformats-officedocument.presentationml.tags+xml"/>
  <Override PartName="/ppt/tags/tag7880.xml" ContentType="application/vnd.openxmlformats-officedocument.presentationml.tags+xml"/>
  <Override PartName="/ppt/tags/tag7881.xml" ContentType="application/vnd.openxmlformats-officedocument.presentationml.tags+xml"/>
  <Override PartName="/ppt/tags/tag7882.xml" ContentType="application/vnd.openxmlformats-officedocument.presentationml.tags+xml"/>
  <Override PartName="/ppt/tags/tag7883.xml" ContentType="application/vnd.openxmlformats-officedocument.presentationml.tags+xml"/>
  <Override PartName="/ppt/tags/tag7884.xml" ContentType="application/vnd.openxmlformats-officedocument.presentationml.tags+xml"/>
  <Override PartName="/ppt/tags/tag7885.xml" ContentType="application/vnd.openxmlformats-officedocument.presentationml.tags+xml"/>
  <Override PartName="/ppt/tags/tag7886.xml" ContentType="application/vnd.openxmlformats-officedocument.presentationml.tags+xml"/>
  <Override PartName="/ppt/tags/tag7887.xml" ContentType="application/vnd.openxmlformats-officedocument.presentationml.tags+xml"/>
  <Override PartName="/ppt/tags/tag7888.xml" ContentType="application/vnd.openxmlformats-officedocument.presentationml.tags+xml"/>
  <Override PartName="/ppt/tags/tag7889.xml" ContentType="application/vnd.openxmlformats-officedocument.presentationml.tags+xml"/>
  <Override PartName="/ppt/tags/tag7890.xml" ContentType="application/vnd.openxmlformats-officedocument.presentationml.tags+xml"/>
  <Override PartName="/ppt/tags/tag7891.xml" ContentType="application/vnd.openxmlformats-officedocument.presentationml.tags+xml"/>
  <Override PartName="/ppt/tags/tag7892.xml" ContentType="application/vnd.openxmlformats-officedocument.presentationml.tags+xml"/>
  <Override PartName="/ppt/tags/tag7893.xml" ContentType="application/vnd.openxmlformats-officedocument.presentationml.tags+xml"/>
  <Override PartName="/ppt/tags/tag7894.xml" ContentType="application/vnd.openxmlformats-officedocument.presentationml.tags+xml"/>
  <Override PartName="/ppt/tags/tag7895.xml" ContentType="application/vnd.openxmlformats-officedocument.presentationml.tags+xml"/>
  <Override PartName="/ppt/tags/tag7896.xml" ContentType="application/vnd.openxmlformats-officedocument.presentationml.tags+xml"/>
  <Override PartName="/ppt/tags/tag7897.xml" ContentType="application/vnd.openxmlformats-officedocument.presentationml.tags+xml"/>
  <Override PartName="/ppt/tags/tag7898.xml" ContentType="application/vnd.openxmlformats-officedocument.presentationml.tags+xml"/>
  <Override PartName="/ppt/tags/tag7899.xml" ContentType="application/vnd.openxmlformats-officedocument.presentationml.tags+xml"/>
  <Override PartName="/ppt/tags/tag7900.xml" ContentType="application/vnd.openxmlformats-officedocument.presentationml.tags+xml"/>
  <Override PartName="/ppt/tags/tag7901.xml" ContentType="application/vnd.openxmlformats-officedocument.presentationml.tags+xml"/>
  <Override PartName="/ppt/tags/tag7902.xml" ContentType="application/vnd.openxmlformats-officedocument.presentationml.tags+xml"/>
  <Override PartName="/ppt/tags/tag7903.xml" ContentType="application/vnd.openxmlformats-officedocument.presentationml.tags+xml"/>
  <Override PartName="/ppt/tags/tag7904.xml" ContentType="application/vnd.openxmlformats-officedocument.presentationml.tags+xml"/>
  <Override PartName="/ppt/tags/tag7905.xml" ContentType="application/vnd.openxmlformats-officedocument.presentationml.tags+xml"/>
  <Override PartName="/ppt/tags/tag7906.xml" ContentType="application/vnd.openxmlformats-officedocument.presentationml.tags+xml"/>
  <Override PartName="/ppt/tags/tag7907.xml" ContentType="application/vnd.openxmlformats-officedocument.presentationml.tags+xml"/>
  <Override PartName="/ppt/tags/tag7908.xml" ContentType="application/vnd.openxmlformats-officedocument.presentationml.tags+xml"/>
  <Override PartName="/ppt/tags/tag7909.xml" ContentType="application/vnd.openxmlformats-officedocument.presentationml.tags+xml"/>
  <Override PartName="/ppt/tags/tag7910.xml" ContentType="application/vnd.openxmlformats-officedocument.presentationml.tags+xml"/>
  <Override PartName="/ppt/tags/tag7911.xml" ContentType="application/vnd.openxmlformats-officedocument.presentationml.tags+xml"/>
  <Override PartName="/ppt/tags/tag7912.xml" ContentType="application/vnd.openxmlformats-officedocument.presentationml.tags+xml"/>
  <Override PartName="/ppt/tags/tag7913.xml" ContentType="application/vnd.openxmlformats-officedocument.presentationml.tags+xml"/>
  <Override PartName="/ppt/tags/tag7914.xml" ContentType="application/vnd.openxmlformats-officedocument.presentationml.tags+xml"/>
  <Override PartName="/ppt/tags/tag7915.xml" ContentType="application/vnd.openxmlformats-officedocument.presentationml.tags+xml"/>
  <Override PartName="/ppt/tags/tag7916.xml" ContentType="application/vnd.openxmlformats-officedocument.presentationml.tags+xml"/>
  <Override PartName="/ppt/tags/tag7917.xml" ContentType="application/vnd.openxmlformats-officedocument.presentationml.tags+xml"/>
  <Override PartName="/ppt/tags/tag7918.xml" ContentType="application/vnd.openxmlformats-officedocument.presentationml.tags+xml"/>
  <Override PartName="/ppt/tags/tag7919.xml" ContentType="application/vnd.openxmlformats-officedocument.presentationml.tags+xml"/>
  <Override PartName="/ppt/tags/tag7920.xml" ContentType="application/vnd.openxmlformats-officedocument.presentationml.tags+xml"/>
  <Override PartName="/ppt/tags/tag7921.xml" ContentType="application/vnd.openxmlformats-officedocument.presentationml.tags+xml"/>
  <Override PartName="/ppt/tags/tag7922.xml" ContentType="application/vnd.openxmlformats-officedocument.presentationml.tags+xml"/>
  <Override PartName="/ppt/tags/tag7923.xml" ContentType="application/vnd.openxmlformats-officedocument.presentationml.tags+xml"/>
  <Override PartName="/ppt/tags/tag7924.xml" ContentType="application/vnd.openxmlformats-officedocument.presentationml.tags+xml"/>
  <Override PartName="/ppt/tags/tag7925.xml" ContentType="application/vnd.openxmlformats-officedocument.presentationml.tags+xml"/>
  <Override PartName="/ppt/tags/tag7926.xml" ContentType="application/vnd.openxmlformats-officedocument.presentationml.tags+xml"/>
  <Override PartName="/ppt/tags/tag7927.xml" ContentType="application/vnd.openxmlformats-officedocument.presentationml.tags+xml"/>
  <Override PartName="/ppt/tags/tag7928.xml" ContentType="application/vnd.openxmlformats-officedocument.presentationml.tags+xml"/>
  <Override PartName="/ppt/tags/tag7929.xml" ContentType="application/vnd.openxmlformats-officedocument.presentationml.tags+xml"/>
  <Override PartName="/ppt/tags/tag7930.xml" ContentType="application/vnd.openxmlformats-officedocument.presentationml.tags+xml"/>
  <Override PartName="/ppt/tags/tag7931.xml" ContentType="application/vnd.openxmlformats-officedocument.presentationml.tags+xml"/>
  <Override PartName="/ppt/tags/tag7932.xml" ContentType="application/vnd.openxmlformats-officedocument.presentationml.tags+xml"/>
  <Override PartName="/ppt/tags/tag7933.xml" ContentType="application/vnd.openxmlformats-officedocument.presentationml.tags+xml"/>
  <Override PartName="/ppt/tags/tag7934.xml" ContentType="application/vnd.openxmlformats-officedocument.presentationml.tags+xml"/>
  <Override PartName="/ppt/tags/tag7935.xml" ContentType="application/vnd.openxmlformats-officedocument.presentationml.tags+xml"/>
  <Override PartName="/ppt/tags/tag7936.xml" ContentType="application/vnd.openxmlformats-officedocument.presentationml.tags+xml"/>
  <Override PartName="/ppt/tags/tag7937.xml" ContentType="application/vnd.openxmlformats-officedocument.presentationml.tags+xml"/>
  <Override PartName="/ppt/tags/tag7938.xml" ContentType="application/vnd.openxmlformats-officedocument.presentationml.tags+xml"/>
  <Override PartName="/ppt/tags/tag7939.xml" ContentType="application/vnd.openxmlformats-officedocument.presentationml.tags+xml"/>
  <Override PartName="/ppt/tags/tag7940.xml" ContentType="application/vnd.openxmlformats-officedocument.presentationml.tags+xml"/>
  <Override PartName="/ppt/tags/tag7941.xml" ContentType="application/vnd.openxmlformats-officedocument.presentationml.tags+xml"/>
  <Override PartName="/ppt/tags/tag7942.xml" ContentType="application/vnd.openxmlformats-officedocument.presentationml.tags+xml"/>
  <Override PartName="/ppt/tags/tag7943.xml" ContentType="application/vnd.openxmlformats-officedocument.presentationml.tags+xml"/>
  <Override PartName="/ppt/tags/tag7944.xml" ContentType="application/vnd.openxmlformats-officedocument.presentationml.tags+xml"/>
  <Override PartName="/ppt/tags/tag7945.xml" ContentType="application/vnd.openxmlformats-officedocument.presentationml.tags+xml"/>
  <Override PartName="/ppt/tags/tag7946.xml" ContentType="application/vnd.openxmlformats-officedocument.presentationml.tags+xml"/>
  <Override PartName="/ppt/tags/tag7947.xml" ContentType="application/vnd.openxmlformats-officedocument.presentationml.tags+xml"/>
  <Override PartName="/ppt/tags/tag7948.xml" ContentType="application/vnd.openxmlformats-officedocument.presentationml.tags+xml"/>
  <Override PartName="/ppt/tags/tag7949.xml" ContentType="application/vnd.openxmlformats-officedocument.presentationml.tags+xml"/>
  <Override PartName="/ppt/tags/tag7950.xml" ContentType="application/vnd.openxmlformats-officedocument.presentationml.tags+xml"/>
  <Override PartName="/ppt/tags/tag7951.xml" ContentType="application/vnd.openxmlformats-officedocument.presentationml.tags+xml"/>
  <Override PartName="/ppt/tags/tag7952.xml" ContentType="application/vnd.openxmlformats-officedocument.presentationml.tags+xml"/>
  <Override PartName="/ppt/tags/tag7953.xml" ContentType="application/vnd.openxmlformats-officedocument.presentationml.tags+xml"/>
  <Override PartName="/ppt/tags/tag7954.xml" ContentType="application/vnd.openxmlformats-officedocument.presentationml.tags+xml"/>
  <Override PartName="/ppt/tags/tag7955.xml" ContentType="application/vnd.openxmlformats-officedocument.presentationml.tags+xml"/>
  <Override PartName="/ppt/tags/tag7956.xml" ContentType="application/vnd.openxmlformats-officedocument.presentationml.tags+xml"/>
  <Override PartName="/ppt/tags/tag7957.xml" ContentType="application/vnd.openxmlformats-officedocument.presentationml.tags+xml"/>
  <Override PartName="/ppt/tags/tag7958.xml" ContentType="application/vnd.openxmlformats-officedocument.presentationml.tags+xml"/>
  <Override PartName="/ppt/tags/tag7959.xml" ContentType="application/vnd.openxmlformats-officedocument.presentationml.tags+xml"/>
  <Override PartName="/ppt/tags/tag7960.xml" ContentType="application/vnd.openxmlformats-officedocument.presentationml.tags+xml"/>
  <Override PartName="/ppt/tags/tag7961.xml" ContentType="application/vnd.openxmlformats-officedocument.presentationml.tags+xml"/>
  <Override PartName="/ppt/tags/tag7962.xml" ContentType="application/vnd.openxmlformats-officedocument.presentationml.tags+xml"/>
  <Override PartName="/ppt/tags/tag7963.xml" ContentType="application/vnd.openxmlformats-officedocument.presentationml.tags+xml"/>
  <Override PartName="/ppt/tags/tag7964.xml" ContentType="application/vnd.openxmlformats-officedocument.presentationml.tags+xml"/>
  <Override PartName="/ppt/tags/tag7965.xml" ContentType="application/vnd.openxmlformats-officedocument.presentationml.tags+xml"/>
  <Override PartName="/ppt/tags/tag7966.xml" ContentType="application/vnd.openxmlformats-officedocument.presentationml.tags+xml"/>
  <Override PartName="/ppt/tags/tag7967.xml" ContentType="application/vnd.openxmlformats-officedocument.presentationml.tags+xml"/>
  <Override PartName="/ppt/tags/tag7968.xml" ContentType="application/vnd.openxmlformats-officedocument.presentationml.tags+xml"/>
  <Override PartName="/ppt/tags/tag7969.xml" ContentType="application/vnd.openxmlformats-officedocument.presentationml.tags+xml"/>
  <Override PartName="/ppt/tags/tag7970.xml" ContentType="application/vnd.openxmlformats-officedocument.presentationml.tags+xml"/>
  <Override PartName="/ppt/tags/tag7971.xml" ContentType="application/vnd.openxmlformats-officedocument.presentationml.tags+xml"/>
  <Override PartName="/ppt/tags/tag7972.xml" ContentType="application/vnd.openxmlformats-officedocument.presentationml.tags+xml"/>
  <Override PartName="/ppt/tags/tag7973.xml" ContentType="application/vnd.openxmlformats-officedocument.presentationml.tags+xml"/>
  <Override PartName="/ppt/tags/tag7974.xml" ContentType="application/vnd.openxmlformats-officedocument.presentationml.tags+xml"/>
  <Override PartName="/ppt/tags/tag7975.xml" ContentType="application/vnd.openxmlformats-officedocument.presentationml.tags+xml"/>
  <Override PartName="/ppt/tags/tag7976.xml" ContentType="application/vnd.openxmlformats-officedocument.presentationml.tags+xml"/>
  <Override PartName="/ppt/tags/tag7977.xml" ContentType="application/vnd.openxmlformats-officedocument.presentationml.tags+xml"/>
  <Override PartName="/ppt/tags/tag7978.xml" ContentType="application/vnd.openxmlformats-officedocument.presentationml.tags+xml"/>
  <Override PartName="/ppt/tags/tag7979.xml" ContentType="application/vnd.openxmlformats-officedocument.presentationml.tags+xml"/>
  <Override PartName="/ppt/tags/tag7980.xml" ContentType="application/vnd.openxmlformats-officedocument.presentationml.tags+xml"/>
  <Override PartName="/ppt/tags/tag7981.xml" ContentType="application/vnd.openxmlformats-officedocument.presentationml.tags+xml"/>
  <Override PartName="/ppt/tags/tag7982.xml" ContentType="application/vnd.openxmlformats-officedocument.presentationml.tags+xml"/>
  <Override PartName="/ppt/tags/tag7983.xml" ContentType="application/vnd.openxmlformats-officedocument.presentationml.tags+xml"/>
  <Override PartName="/ppt/tags/tag7984.xml" ContentType="application/vnd.openxmlformats-officedocument.presentationml.tags+xml"/>
  <Override PartName="/ppt/tags/tag7985.xml" ContentType="application/vnd.openxmlformats-officedocument.presentationml.tags+xml"/>
  <Override PartName="/ppt/tags/tag7986.xml" ContentType="application/vnd.openxmlformats-officedocument.presentationml.tags+xml"/>
  <Override PartName="/ppt/tags/tag7987.xml" ContentType="application/vnd.openxmlformats-officedocument.presentationml.tags+xml"/>
  <Override PartName="/ppt/tags/tag7988.xml" ContentType="application/vnd.openxmlformats-officedocument.presentationml.tags+xml"/>
  <Override PartName="/ppt/tags/tag7989.xml" ContentType="application/vnd.openxmlformats-officedocument.presentationml.tags+xml"/>
  <Override PartName="/ppt/tags/tag7990.xml" ContentType="application/vnd.openxmlformats-officedocument.presentationml.tags+xml"/>
  <Override PartName="/ppt/tags/tag7991.xml" ContentType="application/vnd.openxmlformats-officedocument.presentationml.tags+xml"/>
  <Override PartName="/ppt/tags/tag7992.xml" ContentType="application/vnd.openxmlformats-officedocument.presentationml.tags+xml"/>
  <Override PartName="/ppt/tags/tag7993.xml" ContentType="application/vnd.openxmlformats-officedocument.presentationml.tags+xml"/>
  <Override PartName="/ppt/tags/tag7994.xml" ContentType="application/vnd.openxmlformats-officedocument.presentationml.tags+xml"/>
  <Override PartName="/ppt/tags/tag7995.xml" ContentType="application/vnd.openxmlformats-officedocument.presentationml.tags+xml"/>
  <Override PartName="/ppt/tags/tag7996.xml" ContentType="application/vnd.openxmlformats-officedocument.presentationml.tags+xml"/>
  <Override PartName="/ppt/tags/tag7997.xml" ContentType="application/vnd.openxmlformats-officedocument.presentationml.tags+xml"/>
  <Override PartName="/ppt/tags/tag7998.xml" ContentType="application/vnd.openxmlformats-officedocument.presentationml.tags+xml"/>
  <Override PartName="/ppt/tags/tag7999.xml" ContentType="application/vnd.openxmlformats-officedocument.presentationml.tags+xml"/>
  <Override PartName="/ppt/tags/tag8000.xml" ContentType="application/vnd.openxmlformats-officedocument.presentationml.tags+xml"/>
  <Override PartName="/ppt/tags/tag8001.xml" ContentType="application/vnd.openxmlformats-officedocument.presentationml.tags+xml"/>
  <Override PartName="/ppt/tags/tag8002.xml" ContentType="application/vnd.openxmlformats-officedocument.presentationml.tags+xml"/>
  <Override PartName="/ppt/tags/tag8003.xml" ContentType="application/vnd.openxmlformats-officedocument.presentationml.tags+xml"/>
  <Override PartName="/ppt/tags/tag8004.xml" ContentType="application/vnd.openxmlformats-officedocument.presentationml.tags+xml"/>
  <Override PartName="/ppt/tags/tag8005.xml" ContentType="application/vnd.openxmlformats-officedocument.presentationml.tags+xml"/>
  <Override PartName="/ppt/tags/tag8006.xml" ContentType="application/vnd.openxmlformats-officedocument.presentationml.tags+xml"/>
  <Override PartName="/ppt/tags/tag8007.xml" ContentType="application/vnd.openxmlformats-officedocument.presentationml.tags+xml"/>
  <Override PartName="/ppt/tags/tag8008.xml" ContentType="application/vnd.openxmlformats-officedocument.presentationml.tags+xml"/>
  <Override PartName="/ppt/tags/tag8009.xml" ContentType="application/vnd.openxmlformats-officedocument.presentationml.tags+xml"/>
  <Override PartName="/ppt/tags/tag8010.xml" ContentType="application/vnd.openxmlformats-officedocument.presentationml.tags+xml"/>
  <Override PartName="/ppt/tags/tag8011.xml" ContentType="application/vnd.openxmlformats-officedocument.presentationml.tags+xml"/>
  <Override PartName="/ppt/tags/tag8012.xml" ContentType="application/vnd.openxmlformats-officedocument.presentationml.tags+xml"/>
  <Override PartName="/ppt/tags/tag8013.xml" ContentType="application/vnd.openxmlformats-officedocument.presentationml.tags+xml"/>
  <Override PartName="/ppt/tags/tag8014.xml" ContentType="application/vnd.openxmlformats-officedocument.presentationml.tags+xml"/>
  <Override PartName="/ppt/tags/tag8015.xml" ContentType="application/vnd.openxmlformats-officedocument.presentationml.tags+xml"/>
  <Override PartName="/ppt/tags/tag8016.xml" ContentType="application/vnd.openxmlformats-officedocument.presentationml.tags+xml"/>
  <Override PartName="/ppt/tags/tag8017.xml" ContentType="application/vnd.openxmlformats-officedocument.presentationml.tags+xml"/>
  <Override PartName="/ppt/tags/tag8018.xml" ContentType="application/vnd.openxmlformats-officedocument.presentationml.tags+xml"/>
  <Override PartName="/ppt/tags/tag8019.xml" ContentType="application/vnd.openxmlformats-officedocument.presentationml.tags+xml"/>
  <Override PartName="/ppt/tags/tag8020.xml" ContentType="application/vnd.openxmlformats-officedocument.presentationml.tags+xml"/>
  <Override PartName="/ppt/tags/tag8021.xml" ContentType="application/vnd.openxmlformats-officedocument.presentationml.tags+xml"/>
  <Override PartName="/ppt/tags/tag8022.xml" ContentType="application/vnd.openxmlformats-officedocument.presentationml.tags+xml"/>
  <Override PartName="/ppt/tags/tag8023.xml" ContentType="application/vnd.openxmlformats-officedocument.presentationml.tags+xml"/>
  <Override PartName="/ppt/tags/tag8024.xml" ContentType="application/vnd.openxmlformats-officedocument.presentationml.tags+xml"/>
  <Override PartName="/ppt/tags/tag8025.xml" ContentType="application/vnd.openxmlformats-officedocument.presentationml.tags+xml"/>
  <Override PartName="/ppt/tags/tag8026.xml" ContentType="application/vnd.openxmlformats-officedocument.presentationml.tags+xml"/>
  <Override PartName="/ppt/tags/tag8027.xml" ContentType="application/vnd.openxmlformats-officedocument.presentationml.tags+xml"/>
  <Override PartName="/ppt/tags/tag8028.xml" ContentType="application/vnd.openxmlformats-officedocument.presentationml.tags+xml"/>
  <Override PartName="/ppt/tags/tag8029.xml" ContentType="application/vnd.openxmlformats-officedocument.presentationml.tags+xml"/>
  <Override PartName="/ppt/tags/tag8030.xml" ContentType="application/vnd.openxmlformats-officedocument.presentationml.tags+xml"/>
  <Override PartName="/ppt/tags/tag8031.xml" ContentType="application/vnd.openxmlformats-officedocument.presentationml.tags+xml"/>
  <Override PartName="/ppt/tags/tag8032.xml" ContentType="application/vnd.openxmlformats-officedocument.presentationml.tags+xml"/>
  <Override PartName="/ppt/tags/tag8033.xml" ContentType="application/vnd.openxmlformats-officedocument.presentationml.tags+xml"/>
  <Override PartName="/ppt/tags/tag8034.xml" ContentType="application/vnd.openxmlformats-officedocument.presentationml.tags+xml"/>
  <Override PartName="/ppt/tags/tag8035.xml" ContentType="application/vnd.openxmlformats-officedocument.presentationml.tags+xml"/>
  <Override PartName="/ppt/tags/tag8036.xml" ContentType="application/vnd.openxmlformats-officedocument.presentationml.tags+xml"/>
  <Override PartName="/ppt/tags/tag8037.xml" ContentType="application/vnd.openxmlformats-officedocument.presentationml.tags+xml"/>
  <Override PartName="/ppt/tags/tag8038.xml" ContentType="application/vnd.openxmlformats-officedocument.presentationml.tags+xml"/>
  <Override PartName="/ppt/tags/tag8039.xml" ContentType="application/vnd.openxmlformats-officedocument.presentationml.tags+xml"/>
  <Override PartName="/ppt/tags/tag8040.xml" ContentType="application/vnd.openxmlformats-officedocument.presentationml.tags+xml"/>
  <Override PartName="/ppt/tags/tag8041.xml" ContentType="application/vnd.openxmlformats-officedocument.presentationml.tags+xml"/>
  <Override PartName="/ppt/tags/tag8042.xml" ContentType="application/vnd.openxmlformats-officedocument.presentationml.tags+xml"/>
  <Override PartName="/ppt/tags/tag8043.xml" ContentType="application/vnd.openxmlformats-officedocument.presentationml.tags+xml"/>
  <Override PartName="/ppt/tags/tag8044.xml" ContentType="application/vnd.openxmlformats-officedocument.presentationml.tags+xml"/>
  <Override PartName="/ppt/tags/tag8045.xml" ContentType="application/vnd.openxmlformats-officedocument.presentationml.tags+xml"/>
  <Override PartName="/ppt/tags/tag8046.xml" ContentType="application/vnd.openxmlformats-officedocument.presentationml.tags+xml"/>
  <Override PartName="/ppt/tags/tag8047.xml" ContentType="application/vnd.openxmlformats-officedocument.presentationml.tags+xml"/>
  <Override PartName="/ppt/tags/tag8048.xml" ContentType="application/vnd.openxmlformats-officedocument.presentationml.tags+xml"/>
  <Override PartName="/ppt/tags/tag8049.xml" ContentType="application/vnd.openxmlformats-officedocument.presentationml.tags+xml"/>
  <Override PartName="/ppt/tags/tag8050.xml" ContentType="application/vnd.openxmlformats-officedocument.presentationml.tags+xml"/>
  <Override PartName="/ppt/tags/tag8051.xml" ContentType="application/vnd.openxmlformats-officedocument.presentationml.tags+xml"/>
  <Override PartName="/ppt/tags/tag8052.xml" ContentType="application/vnd.openxmlformats-officedocument.presentationml.tags+xml"/>
  <Override PartName="/ppt/tags/tag8053.xml" ContentType="application/vnd.openxmlformats-officedocument.presentationml.tags+xml"/>
  <Override PartName="/ppt/tags/tag8054.xml" ContentType="application/vnd.openxmlformats-officedocument.presentationml.tags+xml"/>
  <Override PartName="/ppt/tags/tag8055.xml" ContentType="application/vnd.openxmlformats-officedocument.presentationml.tags+xml"/>
  <Override PartName="/ppt/tags/tag8056.xml" ContentType="application/vnd.openxmlformats-officedocument.presentationml.tags+xml"/>
  <Override PartName="/ppt/tags/tag8057.xml" ContentType="application/vnd.openxmlformats-officedocument.presentationml.tags+xml"/>
  <Override PartName="/ppt/tags/tag8058.xml" ContentType="application/vnd.openxmlformats-officedocument.presentationml.tags+xml"/>
  <Override PartName="/ppt/tags/tag8059.xml" ContentType="application/vnd.openxmlformats-officedocument.presentationml.tags+xml"/>
  <Override PartName="/ppt/tags/tag8060.xml" ContentType="application/vnd.openxmlformats-officedocument.presentationml.tags+xml"/>
  <Override PartName="/ppt/tags/tag8061.xml" ContentType="application/vnd.openxmlformats-officedocument.presentationml.tags+xml"/>
  <Override PartName="/ppt/tags/tag8062.xml" ContentType="application/vnd.openxmlformats-officedocument.presentationml.tags+xml"/>
  <Override PartName="/ppt/tags/tag8063.xml" ContentType="application/vnd.openxmlformats-officedocument.presentationml.tags+xml"/>
  <Override PartName="/ppt/tags/tag8064.xml" ContentType="application/vnd.openxmlformats-officedocument.presentationml.tags+xml"/>
  <Override PartName="/ppt/tags/tag8065.xml" ContentType="application/vnd.openxmlformats-officedocument.presentationml.tags+xml"/>
  <Override PartName="/ppt/tags/tag8066.xml" ContentType="application/vnd.openxmlformats-officedocument.presentationml.tags+xml"/>
  <Override PartName="/ppt/tags/tag8067.xml" ContentType="application/vnd.openxmlformats-officedocument.presentationml.tags+xml"/>
  <Override PartName="/ppt/tags/tag8068.xml" ContentType="application/vnd.openxmlformats-officedocument.presentationml.tags+xml"/>
  <Override PartName="/ppt/tags/tag8069.xml" ContentType="application/vnd.openxmlformats-officedocument.presentationml.tags+xml"/>
  <Override PartName="/ppt/tags/tag8070.xml" ContentType="application/vnd.openxmlformats-officedocument.presentationml.tags+xml"/>
  <Override PartName="/ppt/tags/tag8071.xml" ContentType="application/vnd.openxmlformats-officedocument.presentationml.tags+xml"/>
  <Override PartName="/ppt/tags/tag8072.xml" ContentType="application/vnd.openxmlformats-officedocument.presentationml.tags+xml"/>
  <Override PartName="/ppt/tags/tag8073.xml" ContentType="application/vnd.openxmlformats-officedocument.presentationml.tags+xml"/>
  <Override PartName="/ppt/tags/tag8074.xml" ContentType="application/vnd.openxmlformats-officedocument.presentationml.tags+xml"/>
  <Override PartName="/ppt/tags/tag8075.xml" ContentType="application/vnd.openxmlformats-officedocument.presentationml.tags+xml"/>
  <Override PartName="/ppt/tags/tag8076.xml" ContentType="application/vnd.openxmlformats-officedocument.presentationml.tags+xml"/>
  <Override PartName="/ppt/tags/tag8077.xml" ContentType="application/vnd.openxmlformats-officedocument.presentationml.tags+xml"/>
  <Override PartName="/ppt/tags/tag8078.xml" ContentType="application/vnd.openxmlformats-officedocument.presentationml.tags+xml"/>
  <Override PartName="/ppt/tags/tag8079.xml" ContentType="application/vnd.openxmlformats-officedocument.presentationml.tags+xml"/>
  <Override PartName="/ppt/tags/tag8080.xml" ContentType="application/vnd.openxmlformats-officedocument.presentationml.tags+xml"/>
  <Override PartName="/ppt/tags/tag8081.xml" ContentType="application/vnd.openxmlformats-officedocument.presentationml.tags+xml"/>
  <Override PartName="/ppt/tags/tag8082.xml" ContentType="application/vnd.openxmlformats-officedocument.presentationml.tags+xml"/>
  <Override PartName="/ppt/tags/tag8083.xml" ContentType="application/vnd.openxmlformats-officedocument.presentationml.tags+xml"/>
  <Override PartName="/ppt/tags/tag8084.xml" ContentType="application/vnd.openxmlformats-officedocument.presentationml.tags+xml"/>
  <Override PartName="/ppt/tags/tag8085.xml" ContentType="application/vnd.openxmlformats-officedocument.presentationml.tags+xml"/>
  <Override PartName="/ppt/tags/tag8086.xml" ContentType="application/vnd.openxmlformats-officedocument.presentationml.tags+xml"/>
  <Override PartName="/ppt/tags/tag8087.xml" ContentType="application/vnd.openxmlformats-officedocument.presentationml.tags+xml"/>
  <Override PartName="/ppt/tags/tag8088.xml" ContentType="application/vnd.openxmlformats-officedocument.presentationml.tags+xml"/>
  <Override PartName="/ppt/tags/tag8089.xml" ContentType="application/vnd.openxmlformats-officedocument.presentationml.tags+xml"/>
  <Override PartName="/ppt/tags/tag8090.xml" ContentType="application/vnd.openxmlformats-officedocument.presentationml.tags+xml"/>
  <Override PartName="/ppt/tags/tag8091.xml" ContentType="application/vnd.openxmlformats-officedocument.presentationml.tags+xml"/>
  <Override PartName="/ppt/tags/tag8092.xml" ContentType="application/vnd.openxmlformats-officedocument.presentationml.tags+xml"/>
  <Override PartName="/ppt/tags/tag8093.xml" ContentType="application/vnd.openxmlformats-officedocument.presentationml.tags+xml"/>
  <Override PartName="/ppt/tags/tag8094.xml" ContentType="application/vnd.openxmlformats-officedocument.presentationml.tags+xml"/>
  <Override PartName="/ppt/tags/tag8095.xml" ContentType="application/vnd.openxmlformats-officedocument.presentationml.tags+xml"/>
  <Override PartName="/ppt/tags/tag8096.xml" ContentType="application/vnd.openxmlformats-officedocument.presentationml.tags+xml"/>
  <Override PartName="/ppt/tags/tag8097.xml" ContentType="application/vnd.openxmlformats-officedocument.presentationml.tags+xml"/>
  <Override PartName="/ppt/tags/tag8098.xml" ContentType="application/vnd.openxmlformats-officedocument.presentationml.tags+xml"/>
  <Override PartName="/ppt/tags/tag8099.xml" ContentType="application/vnd.openxmlformats-officedocument.presentationml.tags+xml"/>
  <Override PartName="/ppt/tags/tag8100.xml" ContentType="application/vnd.openxmlformats-officedocument.presentationml.tags+xml"/>
  <Override PartName="/ppt/tags/tag8101.xml" ContentType="application/vnd.openxmlformats-officedocument.presentationml.tags+xml"/>
  <Override PartName="/ppt/tags/tag8102.xml" ContentType="application/vnd.openxmlformats-officedocument.presentationml.tags+xml"/>
  <Override PartName="/ppt/tags/tag8103.xml" ContentType="application/vnd.openxmlformats-officedocument.presentationml.tags+xml"/>
  <Override PartName="/ppt/tags/tag8104.xml" ContentType="application/vnd.openxmlformats-officedocument.presentationml.tags+xml"/>
  <Override PartName="/ppt/tags/tag8105.xml" ContentType="application/vnd.openxmlformats-officedocument.presentationml.tags+xml"/>
  <Override PartName="/ppt/tags/tag8106.xml" ContentType="application/vnd.openxmlformats-officedocument.presentationml.tags+xml"/>
  <Override PartName="/ppt/tags/tag8107.xml" ContentType="application/vnd.openxmlformats-officedocument.presentationml.tags+xml"/>
  <Override PartName="/ppt/tags/tag8108.xml" ContentType="application/vnd.openxmlformats-officedocument.presentationml.tags+xml"/>
  <Override PartName="/ppt/tags/tag8109.xml" ContentType="application/vnd.openxmlformats-officedocument.presentationml.tags+xml"/>
  <Override PartName="/ppt/tags/tag8110.xml" ContentType="application/vnd.openxmlformats-officedocument.presentationml.tags+xml"/>
  <Override PartName="/ppt/tags/tag8111.xml" ContentType="application/vnd.openxmlformats-officedocument.presentationml.tags+xml"/>
  <Override PartName="/ppt/tags/tag8112.xml" ContentType="application/vnd.openxmlformats-officedocument.presentationml.tags+xml"/>
  <Override PartName="/ppt/tags/tag8113.xml" ContentType="application/vnd.openxmlformats-officedocument.presentationml.tags+xml"/>
  <Override PartName="/ppt/tags/tag8114.xml" ContentType="application/vnd.openxmlformats-officedocument.presentationml.tags+xml"/>
  <Override PartName="/ppt/tags/tag8115.xml" ContentType="application/vnd.openxmlformats-officedocument.presentationml.tags+xml"/>
  <Override PartName="/ppt/tags/tag8116.xml" ContentType="application/vnd.openxmlformats-officedocument.presentationml.tags+xml"/>
  <Override PartName="/ppt/tags/tag8117.xml" ContentType="application/vnd.openxmlformats-officedocument.presentationml.tags+xml"/>
  <Override PartName="/ppt/tags/tag8118.xml" ContentType="application/vnd.openxmlformats-officedocument.presentationml.tags+xml"/>
  <Override PartName="/ppt/tags/tag8119.xml" ContentType="application/vnd.openxmlformats-officedocument.presentationml.tags+xml"/>
  <Override PartName="/ppt/tags/tag8120.xml" ContentType="application/vnd.openxmlformats-officedocument.presentationml.tags+xml"/>
  <Override PartName="/ppt/tags/tag8121.xml" ContentType="application/vnd.openxmlformats-officedocument.presentationml.tags+xml"/>
  <Override PartName="/ppt/tags/tag8122.xml" ContentType="application/vnd.openxmlformats-officedocument.presentationml.tags+xml"/>
  <Override PartName="/ppt/tags/tag8123.xml" ContentType="application/vnd.openxmlformats-officedocument.presentationml.tags+xml"/>
  <Override PartName="/ppt/tags/tag8124.xml" ContentType="application/vnd.openxmlformats-officedocument.presentationml.tags+xml"/>
  <Override PartName="/ppt/tags/tag8125.xml" ContentType="application/vnd.openxmlformats-officedocument.presentationml.tags+xml"/>
  <Override PartName="/ppt/tags/tag8126.xml" ContentType="application/vnd.openxmlformats-officedocument.presentationml.tags+xml"/>
  <Override PartName="/ppt/tags/tag8127.xml" ContentType="application/vnd.openxmlformats-officedocument.presentationml.tags+xml"/>
  <Override PartName="/ppt/tags/tag8128.xml" ContentType="application/vnd.openxmlformats-officedocument.presentationml.tags+xml"/>
  <Override PartName="/ppt/tags/tag8129.xml" ContentType="application/vnd.openxmlformats-officedocument.presentationml.tags+xml"/>
  <Override PartName="/ppt/tags/tag8130.xml" ContentType="application/vnd.openxmlformats-officedocument.presentationml.tags+xml"/>
  <Override PartName="/ppt/tags/tag8131.xml" ContentType="application/vnd.openxmlformats-officedocument.presentationml.tags+xml"/>
  <Override PartName="/ppt/tags/tag8132.xml" ContentType="application/vnd.openxmlformats-officedocument.presentationml.tags+xml"/>
  <Override PartName="/ppt/tags/tag8133.xml" ContentType="application/vnd.openxmlformats-officedocument.presentationml.tags+xml"/>
  <Override PartName="/ppt/tags/tag8134.xml" ContentType="application/vnd.openxmlformats-officedocument.presentationml.tags+xml"/>
  <Override PartName="/ppt/tags/tag8135.xml" ContentType="application/vnd.openxmlformats-officedocument.presentationml.tags+xml"/>
  <Override PartName="/ppt/tags/tag8136.xml" ContentType="application/vnd.openxmlformats-officedocument.presentationml.tags+xml"/>
  <Override PartName="/ppt/tags/tag8137.xml" ContentType="application/vnd.openxmlformats-officedocument.presentationml.tags+xml"/>
  <Override PartName="/ppt/tags/tag8138.xml" ContentType="application/vnd.openxmlformats-officedocument.presentationml.tags+xml"/>
  <Override PartName="/ppt/tags/tag8139.xml" ContentType="application/vnd.openxmlformats-officedocument.presentationml.tags+xml"/>
  <Override PartName="/ppt/tags/tag8140.xml" ContentType="application/vnd.openxmlformats-officedocument.presentationml.tags+xml"/>
  <Override PartName="/ppt/tags/tag8141.xml" ContentType="application/vnd.openxmlformats-officedocument.presentationml.tags+xml"/>
  <Override PartName="/ppt/tags/tag8142.xml" ContentType="application/vnd.openxmlformats-officedocument.presentationml.tags+xml"/>
  <Override PartName="/ppt/tags/tag8143.xml" ContentType="application/vnd.openxmlformats-officedocument.presentationml.tags+xml"/>
  <Override PartName="/ppt/tags/tag8144.xml" ContentType="application/vnd.openxmlformats-officedocument.presentationml.tags+xml"/>
  <Override PartName="/ppt/tags/tag8145.xml" ContentType="application/vnd.openxmlformats-officedocument.presentationml.tags+xml"/>
  <Override PartName="/ppt/tags/tag8146.xml" ContentType="application/vnd.openxmlformats-officedocument.presentationml.tags+xml"/>
  <Override PartName="/ppt/tags/tag8147.xml" ContentType="application/vnd.openxmlformats-officedocument.presentationml.tags+xml"/>
  <Override PartName="/ppt/tags/tag8148.xml" ContentType="application/vnd.openxmlformats-officedocument.presentationml.tags+xml"/>
  <Override PartName="/ppt/tags/tag8149.xml" ContentType="application/vnd.openxmlformats-officedocument.presentationml.tags+xml"/>
  <Override PartName="/ppt/tags/tag8150.xml" ContentType="application/vnd.openxmlformats-officedocument.presentationml.tags+xml"/>
  <Override PartName="/ppt/tags/tag8151.xml" ContentType="application/vnd.openxmlformats-officedocument.presentationml.tags+xml"/>
  <Override PartName="/ppt/tags/tag8152.xml" ContentType="application/vnd.openxmlformats-officedocument.presentationml.tags+xml"/>
  <Override PartName="/ppt/tags/tag8153.xml" ContentType="application/vnd.openxmlformats-officedocument.presentationml.tags+xml"/>
  <Override PartName="/ppt/tags/tag8154.xml" ContentType="application/vnd.openxmlformats-officedocument.presentationml.tags+xml"/>
  <Override PartName="/ppt/tags/tag8155.xml" ContentType="application/vnd.openxmlformats-officedocument.presentationml.tags+xml"/>
  <Override PartName="/ppt/tags/tag8156.xml" ContentType="application/vnd.openxmlformats-officedocument.presentationml.tags+xml"/>
  <Override PartName="/ppt/tags/tag8157.xml" ContentType="application/vnd.openxmlformats-officedocument.presentationml.tags+xml"/>
  <Override PartName="/ppt/tags/tag8158.xml" ContentType="application/vnd.openxmlformats-officedocument.presentationml.tags+xml"/>
  <Override PartName="/ppt/tags/tag8159.xml" ContentType="application/vnd.openxmlformats-officedocument.presentationml.tags+xml"/>
  <Override PartName="/ppt/tags/tag8160.xml" ContentType="application/vnd.openxmlformats-officedocument.presentationml.tags+xml"/>
  <Override PartName="/ppt/tags/tag8161.xml" ContentType="application/vnd.openxmlformats-officedocument.presentationml.tags+xml"/>
  <Override PartName="/ppt/tags/tag8162.xml" ContentType="application/vnd.openxmlformats-officedocument.presentationml.tags+xml"/>
  <Override PartName="/ppt/tags/tag8163.xml" ContentType="application/vnd.openxmlformats-officedocument.presentationml.tags+xml"/>
  <Override PartName="/ppt/tags/tag8164.xml" ContentType="application/vnd.openxmlformats-officedocument.presentationml.tags+xml"/>
  <Override PartName="/ppt/tags/tag8165.xml" ContentType="application/vnd.openxmlformats-officedocument.presentationml.tags+xml"/>
  <Override PartName="/ppt/tags/tag8166.xml" ContentType="application/vnd.openxmlformats-officedocument.presentationml.tags+xml"/>
  <Override PartName="/ppt/tags/tag8167.xml" ContentType="application/vnd.openxmlformats-officedocument.presentationml.tags+xml"/>
  <Override PartName="/ppt/tags/tag8168.xml" ContentType="application/vnd.openxmlformats-officedocument.presentationml.tags+xml"/>
  <Override PartName="/ppt/tags/tag8169.xml" ContentType="application/vnd.openxmlformats-officedocument.presentationml.tags+xml"/>
  <Override PartName="/ppt/tags/tag8170.xml" ContentType="application/vnd.openxmlformats-officedocument.presentationml.tags+xml"/>
  <Override PartName="/ppt/tags/tag8171.xml" ContentType="application/vnd.openxmlformats-officedocument.presentationml.tags+xml"/>
  <Override PartName="/ppt/tags/tag8172.xml" ContentType="application/vnd.openxmlformats-officedocument.presentationml.tags+xml"/>
  <Override PartName="/ppt/tags/tag8173.xml" ContentType="application/vnd.openxmlformats-officedocument.presentationml.tags+xml"/>
  <Override PartName="/ppt/tags/tag8174.xml" ContentType="application/vnd.openxmlformats-officedocument.presentationml.tags+xml"/>
  <Override PartName="/ppt/tags/tag8175.xml" ContentType="application/vnd.openxmlformats-officedocument.presentationml.tags+xml"/>
  <Override PartName="/ppt/tags/tag8176.xml" ContentType="application/vnd.openxmlformats-officedocument.presentationml.tags+xml"/>
  <Override PartName="/ppt/tags/tag8177.xml" ContentType="application/vnd.openxmlformats-officedocument.presentationml.tags+xml"/>
  <Override PartName="/ppt/tags/tag8178.xml" ContentType="application/vnd.openxmlformats-officedocument.presentationml.tags+xml"/>
  <Override PartName="/ppt/tags/tag8179.xml" ContentType="application/vnd.openxmlformats-officedocument.presentationml.tags+xml"/>
  <Override PartName="/ppt/tags/tag8180.xml" ContentType="application/vnd.openxmlformats-officedocument.presentationml.tags+xml"/>
  <Override PartName="/ppt/tags/tag8181.xml" ContentType="application/vnd.openxmlformats-officedocument.presentationml.tags+xml"/>
  <Override PartName="/ppt/tags/tag8182.xml" ContentType="application/vnd.openxmlformats-officedocument.presentationml.tags+xml"/>
  <Override PartName="/ppt/tags/tag8183.xml" ContentType="application/vnd.openxmlformats-officedocument.presentationml.tags+xml"/>
  <Override PartName="/ppt/tags/tag8184.xml" ContentType="application/vnd.openxmlformats-officedocument.presentationml.tags+xml"/>
  <Override PartName="/ppt/tags/tag8185.xml" ContentType="application/vnd.openxmlformats-officedocument.presentationml.tags+xml"/>
  <Override PartName="/ppt/tags/tag8186.xml" ContentType="application/vnd.openxmlformats-officedocument.presentationml.tags+xml"/>
  <Override PartName="/ppt/tags/tag8187.xml" ContentType="application/vnd.openxmlformats-officedocument.presentationml.tags+xml"/>
  <Override PartName="/ppt/tags/tag8188.xml" ContentType="application/vnd.openxmlformats-officedocument.presentationml.tags+xml"/>
  <Override PartName="/ppt/tags/tag8189.xml" ContentType="application/vnd.openxmlformats-officedocument.presentationml.tags+xml"/>
  <Override PartName="/ppt/tags/tag8190.xml" ContentType="application/vnd.openxmlformats-officedocument.presentationml.tags+xml"/>
  <Override PartName="/ppt/tags/tag8191.xml" ContentType="application/vnd.openxmlformats-officedocument.presentationml.tags+xml"/>
  <Override PartName="/ppt/tags/tag8192.xml" ContentType="application/vnd.openxmlformats-officedocument.presentationml.tags+xml"/>
  <Override PartName="/ppt/tags/tag8193.xml" ContentType="application/vnd.openxmlformats-officedocument.presentationml.tags+xml"/>
  <Override PartName="/ppt/tags/tag8194.xml" ContentType="application/vnd.openxmlformats-officedocument.presentationml.tags+xml"/>
  <Override PartName="/ppt/tags/tag8195.xml" ContentType="application/vnd.openxmlformats-officedocument.presentationml.tags+xml"/>
  <Override PartName="/ppt/tags/tag8196.xml" ContentType="application/vnd.openxmlformats-officedocument.presentationml.tags+xml"/>
  <Override PartName="/ppt/tags/tag8197.xml" ContentType="application/vnd.openxmlformats-officedocument.presentationml.tags+xml"/>
  <Override PartName="/ppt/tags/tag8198.xml" ContentType="application/vnd.openxmlformats-officedocument.presentationml.tags+xml"/>
  <Override PartName="/ppt/tags/tag8199.xml" ContentType="application/vnd.openxmlformats-officedocument.presentationml.tags+xml"/>
  <Override PartName="/ppt/tags/tag8200.xml" ContentType="application/vnd.openxmlformats-officedocument.presentationml.tags+xml"/>
  <Override PartName="/ppt/tags/tag8201.xml" ContentType="application/vnd.openxmlformats-officedocument.presentationml.tags+xml"/>
  <Override PartName="/ppt/tags/tag8202.xml" ContentType="application/vnd.openxmlformats-officedocument.presentationml.tags+xml"/>
  <Override PartName="/ppt/tags/tag8203.xml" ContentType="application/vnd.openxmlformats-officedocument.presentationml.tags+xml"/>
  <Override PartName="/ppt/tags/tag8204.xml" ContentType="application/vnd.openxmlformats-officedocument.presentationml.tags+xml"/>
  <Override PartName="/ppt/tags/tag8205.xml" ContentType="application/vnd.openxmlformats-officedocument.presentationml.tags+xml"/>
  <Override PartName="/ppt/tags/tag8206.xml" ContentType="application/vnd.openxmlformats-officedocument.presentationml.tags+xml"/>
  <Override PartName="/ppt/tags/tag8207.xml" ContentType="application/vnd.openxmlformats-officedocument.presentationml.tags+xml"/>
  <Override PartName="/ppt/tags/tag8208.xml" ContentType="application/vnd.openxmlformats-officedocument.presentationml.tags+xml"/>
  <Override PartName="/ppt/tags/tag8209.xml" ContentType="application/vnd.openxmlformats-officedocument.presentationml.tags+xml"/>
  <Override PartName="/ppt/tags/tag8210.xml" ContentType="application/vnd.openxmlformats-officedocument.presentationml.tags+xml"/>
  <Override PartName="/ppt/tags/tag8211.xml" ContentType="application/vnd.openxmlformats-officedocument.presentationml.tags+xml"/>
  <Override PartName="/ppt/tags/tag8212.xml" ContentType="application/vnd.openxmlformats-officedocument.presentationml.tags+xml"/>
  <Override PartName="/ppt/tags/tag8213.xml" ContentType="application/vnd.openxmlformats-officedocument.presentationml.tags+xml"/>
  <Override PartName="/ppt/tags/tag8214.xml" ContentType="application/vnd.openxmlformats-officedocument.presentationml.tags+xml"/>
  <Override PartName="/ppt/tags/tag8215.xml" ContentType="application/vnd.openxmlformats-officedocument.presentationml.tags+xml"/>
  <Override PartName="/ppt/tags/tag8216.xml" ContentType="application/vnd.openxmlformats-officedocument.presentationml.tags+xml"/>
  <Override PartName="/ppt/tags/tag8217.xml" ContentType="application/vnd.openxmlformats-officedocument.presentationml.tags+xml"/>
  <Override PartName="/ppt/tags/tag8218.xml" ContentType="application/vnd.openxmlformats-officedocument.presentationml.tags+xml"/>
  <Override PartName="/ppt/tags/tag8219.xml" ContentType="application/vnd.openxmlformats-officedocument.presentationml.tags+xml"/>
  <Override PartName="/ppt/tags/tag8220.xml" ContentType="application/vnd.openxmlformats-officedocument.presentationml.tags+xml"/>
  <Override PartName="/ppt/tags/tag8221.xml" ContentType="application/vnd.openxmlformats-officedocument.presentationml.tags+xml"/>
  <Override PartName="/ppt/tags/tag8222.xml" ContentType="application/vnd.openxmlformats-officedocument.presentationml.tags+xml"/>
  <Override PartName="/ppt/tags/tag8223.xml" ContentType="application/vnd.openxmlformats-officedocument.presentationml.tags+xml"/>
  <Override PartName="/ppt/tags/tag8224.xml" ContentType="application/vnd.openxmlformats-officedocument.presentationml.tags+xml"/>
  <Override PartName="/ppt/tags/tag8225.xml" ContentType="application/vnd.openxmlformats-officedocument.presentationml.tags+xml"/>
  <Override PartName="/ppt/tags/tag8226.xml" ContentType="application/vnd.openxmlformats-officedocument.presentationml.tags+xml"/>
  <Override PartName="/ppt/tags/tag8227.xml" ContentType="application/vnd.openxmlformats-officedocument.presentationml.tags+xml"/>
  <Override PartName="/ppt/tags/tag8228.xml" ContentType="application/vnd.openxmlformats-officedocument.presentationml.tags+xml"/>
  <Override PartName="/ppt/tags/tag8229.xml" ContentType="application/vnd.openxmlformats-officedocument.presentationml.tags+xml"/>
  <Override PartName="/ppt/tags/tag8230.xml" ContentType="application/vnd.openxmlformats-officedocument.presentationml.tags+xml"/>
  <Override PartName="/ppt/tags/tag8231.xml" ContentType="application/vnd.openxmlformats-officedocument.presentationml.tags+xml"/>
  <Override PartName="/ppt/tags/tag8232.xml" ContentType="application/vnd.openxmlformats-officedocument.presentationml.tags+xml"/>
  <Override PartName="/ppt/tags/tag8233.xml" ContentType="application/vnd.openxmlformats-officedocument.presentationml.tags+xml"/>
  <Override PartName="/ppt/tags/tag8234.xml" ContentType="application/vnd.openxmlformats-officedocument.presentationml.tags+xml"/>
  <Override PartName="/ppt/tags/tag8235.xml" ContentType="application/vnd.openxmlformats-officedocument.presentationml.tags+xml"/>
  <Override PartName="/ppt/tags/tag8236.xml" ContentType="application/vnd.openxmlformats-officedocument.presentationml.tags+xml"/>
  <Override PartName="/ppt/tags/tag8237.xml" ContentType="application/vnd.openxmlformats-officedocument.presentationml.tags+xml"/>
  <Override PartName="/ppt/tags/tag8238.xml" ContentType="application/vnd.openxmlformats-officedocument.presentationml.tags+xml"/>
  <Override PartName="/ppt/tags/tag8239.xml" ContentType="application/vnd.openxmlformats-officedocument.presentationml.tags+xml"/>
  <Override PartName="/ppt/tags/tag8240.xml" ContentType="application/vnd.openxmlformats-officedocument.presentationml.tags+xml"/>
  <Override PartName="/ppt/tags/tag8241.xml" ContentType="application/vnd.openxmlformats-officedocument.presentationml.tags+xml"/>
  <Override PartName="/ppt/tags/tag8242.xml" ContentType="application/vnd.openxmlformats-officedocument.presentationml.tags+xml"/>
  <Override PartName="/ppt/tags/tag8243.xml" ContentType="application/vnd.openxmlformats-officedocument.presentationml.tags+xml"/>
  <Override PartName="/ppt/tags/tag8244.xml" ContentType="application/vnd.openxmlformats-officedocument.presentationml.tags+xml"/>
  <Override PartName="/ppt/tags/tag8245.xml" ContentType="application/vnd.openxmlformats-officedocument.presentationml.tags+xml"/>
  <Override PartName="/ppt/tags/tag8246.xml" ContentType="application/vnd.openxmlformats-officedocument.presentationml.tags+xml"/>
  <Override PartName="/ppt/tags/tag8247.xml" ContentType="application/vnd.openxmlformats-officedocument.presentationml.tags+xml"/>
  <Override PartName="/ppt/tags/tag8248.xml" ContentType="application/vnd.openxmlformats-officedocument.presentationml.tags+xml"/>
  <Override PartName="/ppt/tags/tag8249.xml" ContentType="application/vnd.openxmlformats-officedocument.presentationml.tags+xml"/>
  <Override PartName="/ppt/tags/tag8250.xml" ContentType="application/vnd.openxmlformats-officedocument.presentationml.tags+xml"/>
  <Override PartName="/ppt/tags/tag8251.xml" ContentType="application/vnd.openxmlformats-officedocument.presentationml.tags+xml"/>
  <Override PartName="/ppt/tags/tag8252.xml" ContentType="application/vnd.openxmlformats-officedocument.presentationml.tags+xml"/>
  <Override PartName="/ppt/tags/tag8253.xml" ContentType="application/vnd.openxmlformats-officedocument.presentationml.tags+xml"/>
  <Override PartName="/ppt/tags/tag8254.xml" ContentType="application/vnd.openxmlformats-officedocument.presentationml.tags+xml"/>
  <Override PartName="/ppt/tags/tag8255.xml" ContentType="application/vnd.openxmlformats-officedocument.presentationml.tags+xml"/>
  <Override PartName="/ppt/tags/tag8256.xml" ContentType="application/vnd.openxmlformats-officedocument.presentationml.tags+xml"/>
  <Override PartName="/ppt/tags/tag8257.xml" ContentType="application/vnd.openxmlformats-officedocument.presentationml.tags+xml"/>
  <Override PartName="/ppt/tags/tag8258.xml" ContentType="application/vnd.openxmlformats-officedocument.presentationml.tags+xml"/>
  <Override PartName="/ppt/tags/tag8259.xml" ContentType="application/vnd.openxmlformats-officedocument.presentationml.tags+xml"/>
  <Override PartName="/ppt/tags/tag8260.xml" ContentType="application/vnd.openxmlformats-officedocument.presentationml.tags+xml"/>
  <Override PartName="/ppt/tags/tag8261.xml" ContentType="application/vnd.openxmlformats-officedocument.presentationml.tags+xml"/>
  <Override PartName="/ppt/tags/tag8262.xml" ContentType="application/vnd.openxmlformats-officedocument.presentationml.tags+xml"/>
  <Override PartName="/ppt/tags/tag8263.xml" ContentType="application/vnd.openxmlformats-officedocument.presentationml.tags+xml"/>
  <Override PartName="/ppt/tags/tag8264.xml" ContentType="application/vnd.openxmlformats-officedocument.presentationml.tags+xml"/>
  <Override PartName="/ppt/tags/tag8265.xml" ContentType="application/vnd.openxmlformats-officedocument.presentationml.tags+xml"/>
  <Override PartName="/ppt/tags/tag8266.xml" ContentType="application/vnd.openxmlformats-officedocument.presentationml.tags+xml"/>
  <Override PartName="/ppt/tags/tag8267.xml" ContentType="application/vnd.openxmlformats-officedocument.presentationml.tags+xml"/>
  <Override PartName="/ppt/tags/tag8268.xml" ContentType="application/vnd.openxmlformats-officedocument.presentationml.tags+xml"/>
  <Override PartName="/ppt/tags/tag8269.xml" ContentType="application/vnd.openxmlformats-officedocument.presentationml.tags+xml"/>
  <Override PartName="/ppt/tags/tag8270.xml" ContentType="application/vnd.openxmlformats-officedocument.presentationml.tags+xml"/>
  <Override PartName="/ppt/tags/tag8271.xml" ContentType="application/vnd.openxmlformats-officedocument.presentationml.tags+xml"/>
  <Override PartName="/ppt/tags/tag8272.xml" ContentType="application/vnd.openxmlformats-officedocument.presentationml.tags+xml"/>
  <Override PartName="/ppt/tags/tag8273.xml" ContentType="application/vnd.openxmlformats-officedocument.presentationml.tags+xml"/>
  <Override PartName="/ppt/tags/tag8274.xml" ContentType="application/vnd.openxmlformats-officedocument.presentationml.tags+xml"/>
  <Override PartName="/ppt/tags/tag8275.xml" ContentType="application/vnd.openxmlformats-officedocument.presentationml.tags+xml"/>
  <Override PartName="/ppt/tags/tag8276.xml" ContentType="application/vnd.openxmlformats-officedocument.presentationml.tags+xml"/>
  <Override PartName="/ppt/tags/tag8277.xml" ContentType="application/vnd.openxmlformats-officedocument.presentationml.tags+xml"/>
  <Override PartName="/ppt/tags/tag8278.xml" ContentType="application/vnd.openxmlformats-officedocument.presentationml.tags+xml"/>
  <Override PartName="/ppt/tags/tag8279.xml" ContentType="application/vnd.openxmlformats-officedocument.presentationml.tags+xml"/>
  <Override PartName="/ppt/tags/tag8280.xml" ContentType="application/vnd.openxmlformats-officedocument.presentationml.tags+xml"/>
  <Override PartName="/ppt/tags/tag8281.xml" ContentType="application/vnd.openxmlformats-officedocument.presentationml.tags+xml"/>
  <Override PartName="/ppt/tags/tag8282.xml" ContentType="application/vnd.openxmlformats-officedocument.presentationml.tags+xml"/>
  <Override PartName="/ppt/tags/tag8283.xml" ContentType="application/vnd.openxmlformats-officedocument.presentationml.tags+xml"/>
  <Override PartName="/ppt/tags/tag8284.xml" ContentType="application/vnd.openxmlformats-officedocument.presentationml.tags+xml"/>
  <Override PartName="/ppt/tags/tag8285.xml" ContentType="application/vnd.openxmlformats-officedocument.presentationml.tags+xml"/>
  <Override PartName="/ppt/tags/tag8286.xml" ContentType="application/vnd.openxmlformats-officedocument.presentationml.tags+xml"/>
  <Override PartName="/ppt/tags/tag8287.xml" ContentType="application/vnd.openxmlformats-officedocument.presentationml.tags+xml"/>
  <Override PartName="/ppt/tags/tag8288.xml" ContentType="application/vnd.openxmlformats-officedocument.presentationml.tags+xml"/>
  <Override PartName="/ppt/tags/tag8289.xml" ContentType="application/vnd.openxmlformats-officedocument.presentationml.tags+xml"/>
  <Override PartName="/ppt/tags/tag8290.xml" ContentType="application/vnd.openxmlformats-officedocument.presentationml.tags+xml"/>
  <Override PartName="/ppt/tags/tag8291.xml" ContentType="application/vnd.openxmlformats-officedocument.presentationml.tags+xml"/>
  <Override PartName="/ppt/tags/tag8292.xml" ContentType="application/vnd.openxmlformats-officedocument.presentationml.tags+xml"/>
  <Override PartName="/ppt/tags/tag8293.xml" ContentType="application/vnd.openxmlformats-officedocument.presentationml.tags+xml"/>
  <Override PartName="/ppt/tags/tag8294.xml" ContentType="application/vnd.openxmlformats-officedocument.presentationml.tags+xml"/>
  <Override PartName="/ppt/tags/tag8295.xml" ContentType="application/vnd.openxmlformats-officedocument.presentationml.tags+xml"/>
  <Override PartName="/ppt/tags/tag8296.xml" ContentType="application/vnd.openxmlformats-officedocument.presentationml.tags+xml"/>
  <Override PartName="/ppt/tags/tag8297.xml" ContentType="application/vnd.openxmlformats-officedocument.presentationml.tags+xml"/>
  <Override PartName="/ppt/tags/tag8298.xml" ContentType="application/vnd.openxmlformats-officedocument.presentationml.tags+xml"/>
  <Override PartName="/ppt/tags/tag8299.xml" ContentType="application/vnd.openxmlformats-officedocument.presentationml.tags+xml"/>
  <Override PartName="/ppt/tags/tag8300.xml" ContentType="application/vnd.openxmlformats-officedocument.presentationml.tags+xml"/>
  <Override PartName="/ppt/tags/tag8301.xml" ContentType="application/vnd.openxmlformats-officedocument.presentationml.tags+xml"/>
  <Override PartName="/ppt/tags/tag8302.xml" ContentType="application/vnd.openxmlformats-officedocument.presentationml.tags+xml"/>
  <Override PartName="/ppt/tags/tag8303.xml" ContentType="application/vnd.openxmlformats-officedocument.presentationml.tags+xml"/>
  <Override PartName="/ppt/tags/tag8304.xml" ContentType="application/vnd.openxmlformats-officedocument.presentationml.tags+xml"/>
  <Override PartName="/ppt/tags/tag8305.xml" ContentType="application/vnd.openxmlformats-officedocument.presentationml.tags+xml"/>
  <Override PartName="/ppt/tags/tag8306.xml" ContentType="application/vnd.openxmlformats-officedocument.presentationml.tags+xml"/>
  <Override PartName="/ppt/tags/tag8307.xml" ContentType="application/vnd.openxmlformats-officedocument.presentationml.tags+xml"/>
  <Override PartName="/ppt/tags/tag8308.xml" ContentType="application/vnd.openxmlformats-officedocument.presentationml.tags+xml"/>
  <Override PartName="/ppt/tags/tag8309.xml" ContentType="application/vnd.openxmlformats-officedocument.presentationml.tags+xml"/>
  <Override PartName="/ppt/tags/tag8310.xml" ContentType="application/vnd.openxmlformats-officedocument.presentationml.tags+xml"/>
  <Override PartName="/ppt/tags/tag8311.xml" ContentType="application/vnd.openxmlformats-officedocument.presentationml.tags+xml"/>
  <Override PartName="/ppt/tags/tag8312.xml" ContentType="application/vnd.openxmlformats-officedocument.presentationml.tags+xml"/>
  <Override PartName="/ppt/tags/tag8313.xml" ContentType="application/vnd.openxmlformats-officedocument.presentationml.tags+xml"/>
  <Override PartName="/ppt/tags/tag8314.xml" ContentType="application/vnd.openxmlformats-officedocument.presentationml.tags+xml"/>
  <Override PartName="/ppt/tags/tag8315.xml" ContentType="application/vnd.openxmlformats-officedocument.presentationml.tags+xml"/>
  <Override PartName="/ppt/tags/tag8316.xml" ContentType="application/vnd.openxmlformats-officedocument.presentationml.tags+xml"/>
  <Override PartName="/ppt/tags/tag8317.xml" ContentType="application/vnd.openxmlformats-officedocument.presentationml.tags+xml"/>
  <Override PartName="/ppt/tags/tag8318.xml" ContentType="application/vnd.openxmlformats-officedocument.presentationml.tags+xml"/>
  <Override PartName="/ppt/tags/tag8319.xml" ContentType="application/vnd.openxmlformats-officedocument.presentationml.tags+xml"/>
  <Override PartName="/ppt/tags/tag8320.xml" ContentType="application/vnd.openxmlformats-officedocument.presentationml.tags+xml"/>
  <Override PartName="/ppt/tags/tag8321.xml" ContentType="application/vnd.openxmlformats-officedocument.presentationml.tags+xml"/>
  <Override PartName="/ppt/tags/tag8322.xml" ContentType="application/vnd.openxmlformats-officedocument.presentationml.tags+xml"/>
  <Override PartName="/ppt/tags/tag8323.xml" ContentType="application/vnd.openxmlformats-officedocument.presentationml.tags+xml"/>
  <Override PartName="/ppt/tags/tag8324.xml" ContentType="application/vnd.openxmlformats-officedocument.presentationml.tags+xml"/>
  <Override PartName="/ppt/tags/tag8325.xml" ContentType="application/vnd.openxmlformats-officedocument.presentationml.tags+xml"/>
  <Override PartName="/ppt/tags/tag8326.xml" ContentType="application/vnd.openxmlformats-officedocument.presentationml.tags+xml"/>
  <Override PartName="/ppt/tags/tag8327.xml" ContentType="application/vnd.openxmlformats-officedocument.presentationml.tags+xml"/>
  <Override PartName="/ppt/tags/tag8328.xml" ContentType="application/vnd.openxmlformats-officedocument.presentationml.tags+xml"/>
  <Override PartName="/ppt/tags/tag8329.xml" ContentType="application/vnd.openxmlformats-officedocument.presentationml.tags+xml"/>
  <Override PartName="/ppt/tags/tag8330.xml" ContentType="application/vnd.openxmlformats-officedocument.presentationml.tags+xml"/>
  <Override PartName="/ppt/tags/tag8331.xml" ContentType="application/vnd.openxmlformats-officedocument.presentationml.tags+xml"/>
  <Override PartName="/ppt/tags/tag8332.xml" ContentType="application/vnd.openxmlformats-officedocument.presentationml.tags+xml"/>
  <Override PartName="/ppt/tags/tag8333.xml" ContentType="application/vnd.openxmlformats-officedocument.presentationml.tags+xml"/>
  <Override PartName="/ppt/tags/tag8334.xml" ContentType="application/vnd.openxmlformats-officedocument.presentationml.tags+xml"/>
  <Override PartName="/ppt/tags/tag8335.xml" ContentType="application/vnd.openxmlformats-officedocument.presentationml.tags+xml"/>
  <Override PartName="/ppt/tags/tag8336.xml" ContentType="application/vnd.openxmlformats-officedocument.presentationml.tags+xml"/>
  <Override PartName="/ppt/tags/tag8337.xml" ContentType="application/vnd.openxmlformats-officedocument.presentationml.tags+xml"/>
  <Override PartName="/ppt/tags/tag8338.xml" ContentType="application/vnd.openxmlformats-officedocument.presentationml.tags+xml"/>
  <Override PartName="/ppt/tags/tag8339.xml" ContentType="application/vnd.openxmlformats-officedocument.presentationml.tags+xml"/>
  <Override PartName="/ppt/tags/tag8340.xml" ContentType="application/vnd.openxmlformats-officedocument.presentationml.tags+xml"/>
  <Override PartName="/ppt/tags/tag8341.xml" ContentType="application/vnd.openxmlformats-officedocument.presentationml.tags+xml"/>
  <Override PartName="/ppt/tags/tag8342.xml" ContentType="application/vnd.openxmlformats-officedocument.presentationml.tags+xml"/>
  <Override PartName="/ppt/tags/tag8343.xml" ContentType="application/vnd.openxmlformats-officedocument.presentationml.tags+xml"/>
  <Override PartName="/ppt/tags/tag8344.xml" ContentType="application/vnd.openxmlformats-officedocument.presentationml.tags+xml"/>
  <Override PartName="/ppt/tags/tag8345.xml" ContentType="application/vnd.openxmlformats-officedocument.presentationml.tags+xml"/>
  <Override PartName="/ppt/tags/tag8346.xml" ContentType="application/vnd.openxmlformats-officedocument.presentationml.tags+xml"/>
  <Override PartName="/ppt/tags/tag8347.xml" ContentType="application/vnd.openxmlformats-officedocument.presentationml.tags+xml"/>
  <Override PartName="/ppt/tags/tag8348.xml" ContentType="application/vnd.openxmlformats-officedocument.presentationml.tags+xml"/>
  <Override PartName="/ppt/tags/tag8349.xml" ContentType="application/vnd.openxmlformats-officedocument.presentationml.tags+xml"/>
  <Override PartName="/ppt/tags/tag8350.xml" ContentType="application/vnd.openxmlformats-officedocument.presentationml.tags+xml"/>
  <Override PartName="/ppt/tags/tag8351.xml" ContentType="application/vnd.openxmlformats-officedocument.presentationml.tags+xml"/>
  <Override PartName="/ppt/tags/tag8352.xml" ContentType="application/vnd.openxmlformats-officedocument.presentationml.tags+xml"/>
  <Override PartName="/ppt/tags/tag8353.xml" ContentType="application/vnd.openxmlformats-officedocument.presentationml.tags+xml"/>
  <Override PartName="/ppt/tags/tag8354.xml" ContentType="application/vnd.openxmlformats-officedocument.presentationml.tags+xml"/>
  <Override PartName="/ppt/tags/tag8355.xml" ContentType="application/vnd.openxmlformats-officedocument.presentationml.tags+xml"/>
  <Override PartName="/ppt/tags/tag8356.xml" ContentType="application/vnd.openxmlformats-officedocument.presentationml.tags+xml"/>
  <Override PartName="/ppt/tags/tag8357.xml" ContentType="application/vnd.openxmlformats-officedocument.presentationml.tags+xml"/>
  <Override PartName="/ppt/tags/tag8358.xml" ContentType="application/vnd.openxmlformats-officedocument.presentationml.tags+xml"/>
  <Override PartName="/ppt/tags/tag8359.xml" ContentType="application/vnd.openxmlformats-officedocument.presentationml.tags+xml"/>
  <Override PartName="/ppt/tags/tag8360.xml" ContentType="application/vnd.openxmlformats-officedocument.presentationml.tags+xml"/>
  <Override PartName="/ppt/tags/tag8361.xml" ContentType="application/vnd.openxmlformats-officedocument.presentationml.tags+xml"/>
  <Override PartName="/ppt/tags/tag8362.xml" ContentType="application/vnd.openxmlformats-officedocument.presentationml.tags+xml"/>
  <Override PartName="/ppt/tags/tag8363.xml" ContentType="application/vnd.openxmlformats-officedocument.presentationml.tags+xml"/>
  <Override PartName="/ppt/tags/tag8364.xml" ContentType="application/vnd.openxmlformats-officedocument.presentationml.tags+xml"/>
  <Override PartName="/ppt/tags/tag8365.xml" ContentType="application/vnd.openxmlformats-officedocument.presentationml.tags+xml"/>
  <Override PartName="/ppt/tags/tag8366.xml" ContentType="application/vnd.openxmlformats-officedocument.presentationml.tags+xml"/>
  <Override PartName="/ppt/tags/tag8367.xml" ContentType="application/vnd.openxmlformats-officedocument.presentationml.tags+xml"/>
  <Override PartName="/ppt/tags/tag8368.xml" ContentType="application/vnd.openxmlformats-officedocument.presentationml.tags+xml"/>
  <Override PartName="/ppt/tags/tag8369.xml" ContentType="application/vnd.openxmlformats-officedocument.presentationml.tags+xml"/>
  <Override PartName="/ppt/tags/tag8370.xml" ContentType="application/vnd.openxmlformats-officedocument.presentationml.tags+xml"/>
  <Override PartName="/ppt/tags/tag8371.xml" ContentType="application/vnd.openxmlformats-officedocument.presentationml.tags+xml"/>
  <Override PartName="/ppt/tags/tag8372.xml" ContentType="application/vnd.openxmlformats-officedocument.presentationml.tags+xml"/>
  <Override PartName="/ppt/tags/tag8373.xml" ContentType="application/vnd.openxmlformats-officedocument.presentationml.tags+xml"/>
  <Override PartName="/ppt/tags/tag8374.xml" ContentType="application/vnd.openxmlformats-officedocument.presentationml.tags+xml"/>
  <Override PartName="/ppt/tags/tag8375.xml" ContentType="application/vnd.openxmlformats-officedocument.presentationml.tags+xml"/>
  <Override PartName="/ppt/tags/tag8376.xml" ContentType="application/vnd.openxmlformats-officedocument.presentationml.tags+xml"/>
  <Override PartName="/ppt/tags/tag8377.xml" ContentType="application/vnd.openxmlformats-officedocument.presentationml.tags+xml"/>
  <Override PartName="/ppt/tags/tag8378.xml" ContentType="application/vnd.openxmlformats-officedocument.presentationml.tags+xml"/>
  <Override PartName="/ppt/tags/tag8379.xml" ContentType="application/vnd.openxmlformats-officedocument.presentationml.tags+xml"/>
  <Override PartName="/ppt/tags/tag8380.xml" ContentType="application/vnd.openxmlformats-officedocument.presentationml.tags+xml"/>
  <Override PartName="/ppt/tags/tag8381.xml" ContentType="application/vnd.openxmlformats-officedocument.presentationml.tags+xml"/>
  <Override PartName="/ppt/tags/tag8382.xml" ContentType="application/vnd.openxmlformats-officedocument.presentationml.tags+xml"/>
  <Override PartName="/ppt/tags/tag8383.xml" ContentType="application/vnd.openxmlformats-officedocument.presentationml.tags+xml"/>
  <Override PartName="/ppt/tags/tag8384.xml" ContentType="application/vnd.openxmlformats-officedocument.presentationml.tags+xml"/>
  <Override PartName="/ppt/tags/tag8385.xml" ContentType="application/vnd.openxmlformats-officedocument.presentationml.tags+xml"/>
  <Override PartName="/ppt/tags/tag8386.xml" ContentType="application/vnd.openxmlformats-officedocument.presentationml.tags+xml"/>
  <Override PartName="/ppt/tags/tag8387.xml" ContentType="application/vnd.openxmlformats-officedocument.presentationml.tags+xml"/>
  <Override PartName="/ppt/tags/tag8388.xml" ContentType="application/vnd.openxmlformats-officedocument.presentationml.tags+xml"/>
  <Override PartName="/ppt/tags/tag8389.xml" ContentType="application/vnd.openxmlformats-officedocument.presentationml.tags+xml"/>
  <Override PartName="/ppt/tags/tag8390.xml" ContentType="application/vnd.openxmlformats-officedocument.presentationml.tags+xml"/>
  <Override PartName="/ppt/tags/tag8391.xml" ContentType="application/vnd.openxmlformats-officedocument.presentationml.tags+xml"/>
  <Override PartName="/ppt/tags/tag8392.xml" ContentType="application/vnd.openxmlformats-officedocument.presentationml.tags+xml"/>
  <Override PartName="/ppt/tags/tag8393.xml" ContentType="application/vnd.openxmlformats-officedocument.presentationml.tags+xml"/>
  <Override PartName="/ppt/tags/tag8394.xml" ContentType="application/vnd.openxmlformats-officedocument.presentationml.tags+xml"/>
  <Override PartName="/ppt/tags/tag8395.xml" ContentType="application/vnd.openxmlformats-officedocument.presentationml.tags+xml"/>
  <Override PartName="/ppt/tags/tag8396.xml" ContentType="application/vnd.openxmlformats-officedocument.presentationml.tags+xml"/>
  <Override PartName="/ppt/tags/tag8397.xml" ContentType="application/vnd.openxmlformats-officedocument.presentationml.tags+xml"/>
  <Override PartName="/ppt/tags/tag8398.xml" ContentType="application/vnd.openxmlformats-officedocument.presentationml.tags+xml"/>
  <Override PartName="/ppt/tags/tag8399.xml" ContentType="application/vnd.openxmlformats-officedocument.presentationml.tags+xml"/>
  <Override PartName="/ppt/tags/tag8400.xml" ContentType="application/vnd.openxmlformats-officedocument.presentationml.tags+xml"/>
  <Override PartName="/ppt/tags/tag8401.xml" ContentType="application/vnd.openxmlformats-officedocument.presentationml.tags+xml"/>
  <Override PartName="/ppt/tags/tag8402.xml" ContentType="application/vnd.openxmlformats-officedocument.presentationml.tags+xml"/>
  <Override PartName="/ppt/tags/tag8403.xml" ContentType="application/vnd.openxmlformats-officedocument.presentationml.tags+xml"/>
  <Override PartName="/ppt/tags/tag8404.xml" ContentType="application/vnd.openxmlformats-officedocument.presentationml.tags+xml"/>
  <Override PartName="/ppt/tags/tag8405.xml" ContentType="application/vnd.openxmlformats-officedocument.presentationml.tags+xml"/>
  <Override PartName="/ppt/tags/tag8406.xml" ContentType="application/vnd.openxmlformats-officedocument.presentationml.tags+xml"/>
  <Override PartName="/ppt/tags/tag8407.xml" ContentType="application/vnd.openxmlformats-officedocument.presentationml.tags+xml"/>
  <Override PartName="/ppt/tags/tag8408.xml" ContentType="application/vnd.openxmlformats-officedocument.presentationml.tags+xml"/>
  <Override PartName="/ppt/tags/tag8409.xml" ContentType="application/vnd.openxmlformats-officedocument.presentationml.tags+xml"/>
  <Override PartName="/ppt/tags/tag8410.xml" ContentType="application/vnd.openxmlformats-officedocument.presentationml.tags+xml"/>
  <Override PartName="/ppt/tags/tag8411.xml" ContentType="application/vnd.openxmlformats-officedocument.presentationml.tags+xml"/>
  <Override PartName="/ppt/tags/tag8412.xml" ContentType="application/vnd.openxmlformats-officedocument.presentationml.tags+xml"/>
  <Override PartName="/ppt/tags/tag8413.xml" ContentType="application/vnd.openxmlformats-officedocument.presentationml.tags+xml"/>
  <Override PartName="/ppt/tags/tag8414.xml" ContentType="application/vnd.openxmlformats-officedocument.presentationml.tags+xml"/>
  <Override PartName="/ppt/tags/tag8415.xml" ContentType="application/vnd.openxmlformats-officedocument.presentationml.tags+xml"/>
  <Override PartName="/ppt/tags/tag8416.xml" ContentType="application/vnd.openxmlformats-officedocument.presentationml.tags+xml"/>
  <Override PartName="/ppt/tags/tag8417.xml" ContentType="application/vnd.openxmlformats-officedocument.presentationml.tags+xml"/>
  <Override PartName="/ppt/tags/tag8418.xml" ContentType="application/vnd.openxmlformats-officedocument.presentationml.tags+xml"/>
  <Override PartName="/ppt/tags/tag8419.xml" ContentType="application/vnd.openxmlformats-officedocument.presentationml.tags+xml"/>
  <Override PartName="/ppt/tags/tag8420.xml" ContentType="application/vnd.openxmlformats-officedocument.presentationml.tags+xml"/>
  <Override PartName="/ppt/tags/tag8421.xml" ContentType="application/vnd.openxmlformats-officedocument.presentationml.tags+xml"/>
  <Override PartName="/ppt/tags/tag8422.xml" ContentType="application/vnd.openxmlformats-officedocument.presentationml.tags+xml"/>
  <Override PartName="/ppt/tags/tag8423.xml" ContentType="application/vnd.openxmlformats-officedocument.presentationml.tags+xml"/>
  <Override PartName="/ppt/tags/tag8424.xml" ContentType="application/vnd.openxmlformats-officedocument.presentationml.tags+xml"/>
  <Override PartName="/ppt/tags/tag8425.xml" ContentType="application/vnd.openxmlformats-officedocument.presentationml.tags+xml"/>
  <Override PartName="/ppt/tags/tag8426.xml" ContentType="application/vnd.openxmlformats-officedocument.presentationml.tags+xml"/>
  <Override PartName="/ppt/tags/tag8427.xml" ContentType="application/vnd.openxmlformats-officedocument.presentationml.tags+xml"/>
  <Override PartName="/ppt/tags/tag8428.xml" ContentType="application/vnd.openxmlformats-officedocument.presentationml.tags+xml"/>
  <Override PartName="/ppt/tags/tag8429.xml" ContentType="application/vnd.openxmlformats-officedocument.presentationml.tags+xml"/>
  <Override PartName="/ppt/tags/tag8430.xml" ContentType="application/vnd.openxmlformats-officedocument.presentationml.tags+xml"/>
  <Override PartName="/ppt/tags/tag8431.xml" ContentType="application/vnd.openxmlformats-officedocument.presentationml.tags+xml"/>
  <Override PartName="/ppt/tags/tag8432.xml" ContentType="application/vnd.openxmlformats-officedocument.presentationml.tags+xml"/>
  <Override PartName="/ppt/tags/tag8433.xml" ContentType="application/vnd.openxmlformats-officedocument.presentationml.tags+xml"/>
  <Override PartName="/ppt/tags/tag8434.xml" ContentType="application/vnd.openxmlformats-officedocument.presentationml.tags+xml"/>
  <Override PartName="/ppt/tags/tag8435.xml" ContentType="application/vnd.openxmlformats-officedocument.presentationml.tags+xml"/>
  <Override PartName="/ppt/tags/tag8436.xml" ContentType="application/vnd.openxmlformats-officedocument.presentationml.tags+xml"/>
  <Override PartName="/ppt/tags/tag8437.xml" ContentType="application/vnd.openxmlformats-officedocument.presentationml.tags+xml"/>
  <Override PartName="/ppt/tags/tag8438.xml" ContentType="application/vnd.openxmlformats-officedocument.presentationml.tags+xml"/>
  <Override PartName="/ppt/tags/tag8439.xml" ContentType="application/vnd.openxmlformats-officedocument.presentationml.tags+xml"/>
  <Override PartName="/ppt/tags/tag8440.xml" ContentType="application/vnd.openxmlformats-officedocument.presentationml.tags+xml"/>
  <Override PartName="/ppt/tags/tag8441.xml" ContentType="application/vnd.openxmlformats-officedocument.presentationml.tags+xml"/>
  <Override PartName="/ppt/tags/tag8442.xml" ContentType="application/vnd.openxmlformats-officedocument.presentationml.tags+xml"/>
  <Override PartName="/ppt/tags/tag8443.xml" ContentType="application/vnd.openxmlformats-officedocument.presentationml.tags+xml"/>
  <Override PartName="/ppt/tags/tag8444.xml" ContentType="application/vnd.openxmlformats-officedocument.presentationml.tags+xml"/>
  <Override PartName="/ppt/tags/tag8445.xml" ContentType="application/vnd.openxmlformats-officedocument.presentationml.tags+xml"/>
  <Override PartName="/ppt/tags/tag8446.xml" ContentType="application/vnd.openxmlformats-officedocument.presentationml.tags+xml"/>
  <Override PartName="/ppt/tags/tag8447.xml" ContentType="application/vnd.openxmlformats-officedocument.presentationml.tags+xml"/>
  <Override PartName="/ppt/tags/tag8448.xml" ContentType="application/vnd.openxmlformats-officedocument.presentationml.tags+xml"/>
  <Override PartName="/ppt/tags/tag8449.xml" ContentType="application/vnd.openxmlformats-officedocument.presentationml.tags+xml"/>
  <Override PartName="/ppt/tags/tag8450.xml" ContentType="application/vnd.openxmlformats-officedocument.presentationml.tags+xml"/>
  <Override PartName="/ppt/tags/tag8451.xml" ContentType="application/vnd.openxmlformats-officedocument.presentationml.tags+xml"/>
  <Override PartName="/ppt/tags/tag8452.xml" ContentType="application/vnd.openxmlformats-officedocument.presentationml.tags+xml"/>
  <Override PartName="/ppt/tags/tag8453.xml" ContentType="application/vnd.openxmlformats-officedocument.presentationml.tags+xml"/>
  <Override PartName="/ppt/tags/tag8454.xml" ContentType="application/vnd.openxmlformats-officedocument.presentationml.tags+xml"/>
  <Override PartName="/ppt/tags/tag8455.xml" ContentType="application/vnd.openxmlformats-officedocument.presentationml.tags+xml"/>
  <Override PartName="/ppt/tags/tag8456.xml" ContentType="application/vnd.openxmlformats-officedocument.presentationml.tags+xml"/>
  <Override PartName="/ppt/tags/tag8457.xml" ContentType="application/vnd.openxmlformats-officedocument.presentationml.tags+xml"/>
  <Override PartName="/ppt/tags/tag8458.xml" ContentType="application/vnd.openxmlformats-officedocument.presentationml.tags+xml"/>
  <Override PartName="/ppt/tags/tag8459.xml" ContentType="application/vnd.openxmlformats-officedocument.presentationml.tags+xml"/>
  <Override PartName="/ppt/tags/tag8460.xml" ContentType="application/vnd.openxmlformats-officedocument.presentationml.tags+xml"/>
  <Override PartName="/ppt/tags/tag8461.xml" ContentType="application/vnd.openxmlformats-officedocument.presentationml.tags+xml"/>
  <Override PartName="/ppt/tags/tag8462.xml" ContentType="application/vnd.openxmlformats-officedocument.presentationml.tags+xml"/>
  <Override PartName="/ppt/tags/tag8463.xml" ContentType="application/vnd.openxmlformats-officedocument.presentationml.tags+xml"/>
  <Override PartName="/ppt/tags/tag8464.xml" ContentType="application/vnd.openxmlformats-officedocument.presentationml.tags+xml"/>
  <Override PartName="/ppt/tags/tag8465.xml" ContentType="application/vnd.openxmlformats-officedocument.presentationml.tags+xml"/>
  <Override PartName="/ppt/tags/tag8466.xml" ContentType="application/vnd.openxmlformats-officedocument.presentationml.tags+xml"/>
  <Override PartName="/ppt/tags/tag8467.xml" ContentType="application/vnd.openxmlformats-officedocument.presentationml.tags+xml"/>
  <Override PartName="/ppt/tags/tag8468.xml" ContentType="application/vnd.openxmlformats-officedocument.presentationml.tags+xml"/>
  <Override PartName="/ppt/tags/tag8469.xml" ContentType="application/vnd.openxmlformats-officedocument.presentationml.tags+xml"/>
  <Override PartName="/ppt/tags/tag8470.xml" ContentType="application/vnd.openxmlformats-officedocument.presentationml.tags+xml"/>
  <Override PartName="/ppt/tags/tag8471.xml" ContentType="application/vnd.openxmlformats-officedocument.presentationml.tags+xml"/>
  <Override PartName="/ppt/tags/tag8472.xml" ContentType="application/vnd.openxmlformats-officedocument.presentationml.tags+xml"/>
  <Override PartName="/ppt/tags/tag8473.xml" ContentType="application/vnd.openxmlformats-officedocument.presentationml.tags+xml"/>
  <Override PartName="/ppt/tags/tag8474.xml" ContentType="application/vnd.openxmlformats-officedocument.presentationml.tags+xml"/>
  <Override PartName="/ppt/tags/tag8475.xml" ContentType="application/vnd.openxmlformats-officedocument.presentationml.tags+xml"/>
  <Override PartName="/ppt/tags/tag8476.xml" ContentType="application/vnd.openxmlformats-officedocument.presentationml.tags+xml"/>
  <Override PartName="/ppt/tags/tag8477.xml" ContentType="application/vnd.openxmlformats-officedocument.presentationml.tags+xml"/>
  <Override PartName="/ppt/tags/tag8478.xml" ContentType="application/vnd.openxmlformats-officedocument.presentationml.tags+xml"/>
  <Override PartName="/ppt/tags/tag8479.xml" ContentType="application/vnd.openxmlformats-officedocument.presentationml.tags+xml"/>
  <Override PartName="/ppt/tags/tag8480.xml" ContentType="application/vnd.openxmlformats-officedocument.presentationml.tags+xml"/>
  <Override PartName="/ppt/tags/tag8481.xml" ContentType="application/vnd.openxmlformats-officedocument.presentationml.tags+xml"/>
  <Override PartName="/ppt/tags/tag8482.xml" ContentType="application/vnd.openxmlformats-officedocument.presentationml.tags+xml"/>
  <Override PartName="/ppt/tags/tag8483.xml" ContentType="application/vnd.openxmlformats-officedocument.presentationml.tags+xml"/>
  <Override PartName="/ppt/tags/tag8484.xml" ContentType="application/vnd.openxmlformats-officedocument.presentationml.tags+xml"/>
  <Override PartName="/ppt/tags/tag8485.xml" ContentType="application/vnd.openxmlformats-officedocument.presentationml.tags+xml"/>
  <Override PartName="/ppt/tags/tag8486.xml" ContentType="application/vnd.openxmlformats-officedocument.presentationml.tags+xml"/>
  <Override PartName="/ppt/tags/tag8487.xml" ContentType="application/vnd.openxmlformats-officedocument.presentationml.tags+xml"/>
  <Override PartName="/ppt/tags/tag8488.xml" ContentType="application/vnd.openxmlformats-officedocument.presentationml.tags+xml"/>
  <Override PartName="/ppt/tags/tag8489.xml" ContentType="application/vnd.openxmlformats-officedocument.presentationml.tags+xml"/>
  <Override PartName="/ppt/tags/tag8490.xml" ContentType="application/vnd.openxmlformats-officedocument.presentationml.tags+xml"/>
  <Override PartName="/ppt/tags/tag8491.xml" ContentType="application/vnd.openxmlformats-officedocument.presentationml.tags+xml"/>
  <Override PartName="/ppt/tags/tag8492.xml" ContentType="application/vnd.openxmlformats-officedocument.presentationml.tags+xml"/>
  <Override PartName="/ppt/tags/tag8493.xml" ContentType="application/vnd.openxmlformats-officedocument.presentationml.tags+xml"/>
  <Override PartName="/ppt/tags/tag8494.xml" ContentType="application/vnd.openxmlformats-officedocument.presentationml.tags+xml"/>
  <Override PartName="/ppt/tags/tag8495.xml" ContentType="application/vnd.openxmlformats-officedocument.presentationml.tags+xml"/>
  <Override PartName="/ppt/tags/tag8496.xml" ContentType="application/vnd.openxmlformats-officedocument.presentationml.tags+xml"/>
  <Override PartName="/ppt/tags/tag8497.xml" ContentType="application/vnd.openxmlformats-officedocument.presentationml.tags+xml"/>
  <Override PartName="/ppt/tags/tag8498.xml" ContentType="application/vnd.openxmlformats-officedocument.presentationml.tags+xml"/>
  <Override PartName="/ppt/tags/tag8499.xml" ContentType="application/vnd.openxmlformats-officedocument.presentationml.tags+xml"/>
  <Override PartName="/ppt/tags/tag8500.xml" ContentType="application/vnd.openxmlformats-officedocument.presentationml.tags+xml"/>
  <Override PartName="/ppt/tags/tag8501.xml" ContentType="application/vnd.openxmlformats-officedocument.presentationml.tags+xml"/>
  <Override PartName="/ppt/tags/tag8502.xml" ContentType="application/vnd.openxmlformats-officedocument.presentationml.tags+xml"/>
  <Override PartName="/ppt/tags/tag8503.xml" ContentType="application/vnd.openxmlformats-officedocument.presentationml.tags+xml"/>
  <Override PartName="/ppt/tags/tag8504.xml" ContentType="application/vnd.openxmlformats-officedocument.presentationml.tags+xml"/>
  <Override PartName="/ppt/tags/tag8505.xml" ContentType="application/vnd.openxmlformats-officedocument.presentationml.tags+xml"/>
  <Override PartName="/ppt/tags/tag8506.xml" ContentType="application/vnd.openxmlformats-officedocument.presentationml.tags+xml"/>
  <Override PartName="/ppt/tags/tag8507.xml" ContentType="application/vnd.openxmlformats-officedocument.presentationml.tags+xml"/>
  <Override PartName="/ppt/tags/tag8508.xml" ContentType="application/vnd.openxmlformats-officedocument.presentationml.tags+xml"/>
  <Override PartName="/ppt/tags/tag8509.xml" ContentType="application/vnd.openxmlformats-officedocument.presentationml.tags+xml"/>
  <Override PartName="/ppt/tags/tag8510.xml" ContentType="application/vnd.openxmlformats-officedocument.presentationml.tags+xml"/>
  <Override PartName="/ppt/tags/tag8511.xml" ContentType="application/vnd.openxmlformats-officedocument.presentationml.tags+xml"/>
  <Override PartName="/ppt/tags/tag8512.xml" ContentType="application/vnd.openxmlformats-officedocument.presentationml.tags+xml"/>
  <Override PartName="/ppt/tags/tag8513.xml" ContentType="application/vnd.openxmlformats-officedocument.presentationml.tags+xml"/>
  <Override PartName="/ppt/tags/tag8514.xml" ContentType="application/vnd.openxmlformats-officedocument.presentationml.tags+xml"/>
  <Override PartName="/ppt/tags/tag8515.xml" ContentType="application/vnd.openxmlformats-officedocument.presentationml.tags+xml"/>
  <Override PartName="/ppt/tags/tag8516.xml" ContentType="application/vnd.openxmlformats-officedocument.presentationml.tags+xml"/>
  <Override PartName="/ppt/tags/tag8517.xml" ContentType="application/vnd.openxmlformats-officedocument.presentationml.tags+xml"/>
  <Override PartName="/ppt/tags/tag8518.xml" ContentType="application/vnd.openxmlformats-officedocument.presentationml.tags+xml"/>
  <Override PartName="/ppt/tags/tag8519.xml" ContentType="application/vnd.openxmlformats-officedocument.presentationml.tags+xml"/>
  <Override PartName="/ppt/tags/tag8520.xml" ContentType="application/vnd.openxmlformats-officedocument.presentationml.tags+xml"/>
  <Override PartName="/ppt/tags/tag8521.xml" ContentType="application/vnd.openxmlformats-officedocument.presentationml.tags+xml"/>
  <Override PartName="/ppt/tags/tag8522.xml" ContentType="application/vnd.openxmlformats-officedocument.presentationml.tags+xml"/>
  <Override PartName="/ppt/tags/tag8523.xml" ContentType="application/vnd.openxmlformats-officedocument.presentationml.tags+xml"/>
  <Override PartName="/ppt/tags/tag8524.xml" ContentType="application/vnd.openxmlformats-officedocument.presentationml.tags+xml"/>
  <Override PartName="/ppt/tags/tag8525.xml" ContentType="application/vnd.openxmlformats-officedocument.presentationml.tags+xml"/>
  <Override PartName="/ppt/tags/tag8526.xml" ContentType="application/vnd.openxmlformats-officedocument.presentationml.tags+xml"/>
  <Override PartName="/ppt/tags/tag8527.xml" ContentType="application/vnd.openxmlformats-officedocument.presentationml.tags+xml"/>
  <Override PartName="/ppt/tags/tag8528.xml" ContentType="application/vnd.openxmlformats-officedocument.presentationml.tags+xml"/>
  <Override PartName="/ppt/tags/tag8529.xml" ContentType="application/vnd.openxmlformats-officedocument.presentationml.tags+xml"/>
  <Override PartName="/ppt/tags/tag8530.xml" ContentType="application/vnd.openxmlformats-officedocument.presentationml.tags+xml"/>
  <Override PartName="/ppt/tags/tag8531.xml" ContentType="application/vnd.openxmlformats-officedocument.presentationml.tags+xml"/>
  <Override PartName="/ppt/tags/tag8532.xml" ContentType="application/vnd.openxmlformats-officedocument.presentationml.tags+xml"/>
  <Override PartName="/ppt/tags/tag8533.xml" ContentType="application/vnd.openxmlformats-officedocument.presentationml.tags+xml"/>
  <Override PartName="/ppt/tags/tag8534.xml" ContentType="application/vnd.openxmlformats-officedocument.presentationml.tags+xml"/>
  <Override PartName="/ppt/tags/tag8535.xml" ContentType="application/vnd.openxmlformats-officedocument.presentationml.tags+xml"/>
  <Override PartName="/ppt/tags/tag8536.xml" ContentType="application/vnd.openxmlformats-officedocument.presentationml.tags+xml"/>
  <Override PartName="/ppt/tags/tag8537.xml" ContentType="application/vnd.openxmlformats-officedocument.presentationml.tags+xml"/>
  <Override PartName="/ppt/tags/tag8538.xml" ContentType="application/vnd.openxmlformats-officedocument.presentationml.tags+xml"/>
  <Override PartName="/ppt/tags/tag8539.xml" ContentType="application/vnd.openxmlformats-officedocument.presentationml.tags+xml"/>
  <Override PartName="/ppt/tags/tag8540.xml" ContentType="application/vnd.openxmlformats-officedocument.presentationml.tags+xml"/>
  <Override PartName="/ppt/tags/tag8541.xml" ContentType="application/vnd.openxmlformats-officedocument.presentationml.tags+xml"/>
  <Override PartName="/ppt/tags/tag8542.xml" ContentType="application/vnd.openxmlformats-officedocument.presentationml.tags+xml"/>
  <Override PartName="/ppt/tags/tag8543.xml" ContentType="application/vnd.openxmlformats-officedocument.presentationml.tags+xml"/>
  <Override PartName="/ppt/tags/tag8544.xml" ContentType="application/vnd.openxmlformats-officedocument.presentationml.tags+xml"/>
  <Override PartName="/ppt/tags/tag8545.xml" ContentType="application/vnd.openxmlformats-officedocument.presentationml.tags+xml"/>
  <Override PartName="/ppt/tags/tag8546.xml" ContentType="application/vnd.openxmlformats-officedocument.presentationml.tags+xml"/>
  <Override PartName="/ppt/tags/tag8547.xml" ContentType="application/vnd.openxmlformats-officedocument.presentationml.tags+xml"/>
  <Override PartName="/ppt/tags/tag8548.xml" ContentType="application/vnd.openxmlformats-officedocument.presentationml.tags+xml"/>
  <Override PartName="/ppt/tags/tag8549.xml" ContentType="application/vnd.openxmlformats-officedocument.presentationml.tags+xml"/>
  <Override PartName="/ppt/tags/tag8550.xml" ContentType="application/vnd.openxmlformats-officedocument.presentationml.tags+xml"/>
  <Override PartName="/ppt/tags/tag8551.xml" ContentType="application/vnd.openxmlformats-officedocument.presentationml.tags+xml"/>
  <Override PartName="/ppt/tags/tag8552.xml" ContentType="application/vnd.openxmlformats-officedocument.presentationml.tags+xml"/>
  <Override PartName="/ppt/tags/tag8553.xml" ContentType="application/vnd.openxmlformats-officedocument.presentationml.tags+xml"/>
  <Override PartName="/ppt/tags/tag8554.xml" ContentType="application/vnd.openxmlformats-officedocument.presentationml.tags+xml"/>
  <Override PartName="/ppt/tags/tag8555.xml" ContentType="application/vnd.openxmlformats-officedocument.presentationml.tags+xml"/>
  <Override PartName="/ppt/tags/tag8556.xml" ContentType="application/vnd.openxmlformats-officedocument.presentationml.tags+xml"/>
  <Override PartName="/ppt/tags/tag8557.xml" ContentType="application/vnd.openxmlformats-officedocument.presentationml.tags+xml"/>
  <Override PartName="/ppt/tags/tag8558.xml" ContentType="application/vnd.openxmlformats-officedocument.presentationml.tags+xml"/>
  <Override PartName="/ppt/tags/tag8559.xml" ContentType="application/vnd.openxmlformats-officedocument.presentationml.tags+xml"/>
  <Override PartName="/ppt/tags/tag8560.xml" ContentType="application/vnd.openxmlformats-officedocument.presentationml.tags+xml"/>
  <Override PartName="/ppt/tags/tag8561.xml" ContentType="application/vnd.openxmlformats-officedocument.presentationml.tags+xml"/>
  <Override PartName="/ppt/tags/tag8562.xml" ContentType="application/vnd.openxmlformats-officedocument.presentationml.tags+xml"/>
  <Override PartName="/ppt/tags/tag8563.xml" ContentType="application/vnd.openxmlformats-officedocument.presentationml.tags+xml"/>
  <Override PartName="/ppt/tags/tag8564.xml" ContentType="application/vnd.openxmlformats-officedocument.presentationml.tags+xml"/>
  <Override PartName="/ppt/tags/tag8565.xml" ContentType="application/vnd.openxmlformats-officedocument.presentationml.tags+xml"/>
  <Override PartName="/ppt/tags/tag8566.xml" ContentType="application/vnd.openxmlformats-officedocument.presentationml.tags+xml"/>
  <Override PartName="/ppt/tags/tag8567.xml" ContentType="application/vnd.openxmlformats-officedocument.presentationml.tags+xml"/>
  <Override PartName="/ppt/tags/tag8568.xml" ContentType="application/vnd.openxmlformats-officedocument.presentationml.tags+xml"/>
  <Override PartName="/ppt/tags/tag8569.xml" ContentType="application/vnd.openxmlformats-officedocument.presentationml.tags+xml"/>
  <Override PartName="/ppt/tags/tag8570.xml" ContentType="application/vnd.openxmlformats-officedocument.presentationml.tags+xml"/>
  <Override PartName="/ppt/tags/tag8571.xml" ContentType="application/vnd.openxmlformats-officedocument.presentationml.tags+xml"/>
  <Override PartName="/ppt/tags/tag8572.xml" ContentType="application/vnd.openxmlformats-officedocument.presentationml.tags+xml"/>
  <Override PartName="/ppt/tags/tag8573.xml" ContentType="application/vnd.openxmlformats-officedocument.presentationml.tags+xml"/>
  <Override PartName="/ppt/tags/tag8574.xml" ContentType="application/vnd.openxmlformats-officedocument.presentationml.tags+xml"/>
  <Override PartName="/ppt/tags/tag8575.xml" ContentType="application/vnd.openxmlformats-officedocument.presentationml.tags+xml"/>
  <Override PartName="/ppt/tags/tag8576.xml" ContentType="application/vnd.openxmlformats-officedocument.presentationml.tags+xml"/>
  <Override PartName="/ppt/tags/tag8577.xml" ContentType="application/vnd.openxmlformats-officedocument.presentationml.tags+xml"/>
  <Override PartName="/ppt/tags/tag8578.xml" ContentType="application/vnd.openxmlformats-officedocument.presentationml.tags+xml"/>
  <Override PartName="/ppt/tags/tag8579.xml" ContentType="application/vnd.openxmlformats-officedocument.presentationml.tags+xml"/>
  <Override PartName="/ppt/tags/tag8580.xml" ContentType="application/vnd.openxmlformats-officedocument.presentationml.tags+xml"/>
  <Override PartName="/ppt/tags/tag8581.xml" ContentType="application/vnd.openxmlformats-officedocument.presentationml.tags+xml"/>
  <Override PartName="/ppt/tags/tag8582.xml" ContentType="application/vnd.openxmlformats-officedocument.presentationml.tags+xml"/>
  <Override PartName="/ppt/tags/tag8583.xml" ContentType="application/vnd.openxmlformats-officedocument.presentationml.tags+xml"/>
  <Override PartName="/ppt/tags/tag8584.xml" ContentType="application/vnd.openxmlformats-officedocument.presentationml.tags+xml"/>
  <Override PartName="/ppt/tags/tag8585.xml" ContentType="application/vnd.openxmlformats-officedocument.presentationml.tags+xml"/>
  <Override PartName="/ppt/tags/tag8586.xml" ContentType="application/vnd.openxmlformats-officedocument.presentationml.tags+xml"/>
  <Override PartName="/ppt/tags/tag8587.xml" ContentType="application/vnd.openxmlformats-officedocument.presentationml.tags+xml"/>
  <Override PartName="/ppt/tags/tag8588.xml" ContentType="application/vnd.openxmlformats-officedocument.presentationml.tags+xml"/>
  <Override PartName="/ppt/tags/tag8589.xml" ContentType="application/vnd.openxmlformats-officedocument.presentationml.tags+xml"/>
  <Override PartName="/ppt/tags/tag8590.xml" ContentType="application/vnd.openxmlformats-officedocument.presentationml.tags+xml"/>
  <Override PartName="/ppt/tags/tag8591.xml" ContentType="application/vnd.openxmlformats-officedocument.presentationml.tags+xml"/>
  <Override PartName="/ppt/tags/tag8592.xml" ContentType="application/vnd.openxmlformats-officedocument.presentationml.tags+xml"/>
  <Override PartName="/ppt/tags/tag8593.xml" ContentType="application/vnd.openxmlformats-officedocument.presentationml.tags+xml"/>
  <Override PartName="/ppt/tags/tag8594.xml" ContentType="application/vnd.openxmlformats-officedocument.presentationml.tags+xml"/>
  <Override PartName="/ppt/tags/tag8595.xml" ContentType="application/vnd.openxmlformats-officedocument.presentationml.tags+xml"/>
  <Override PartName="/ppt/tags/tag8596.xml" ContentType="application/vnd.openxmlformats-officedocument.presentationml.tags+xml"/>
  <Override PartName="/ppt/tags/tag8597.xml" ContentType="application/vnd.openxmlformats-officedocument.presentationml.tags+xml"/>
  <Override PartName="/ppt/tags/tag8598.xml" ContentType="application/vnd.openxmlformats-officedocument.presentationml.tags+xml"/>
  <Override PartName="/ppt/tags/tag8599.xml" ContentType="application/vnd.openxmlformats-officedocument.presentationml.tags+xml"/>
  <Override PartName="/ppt/tags/tag8600.xml" ContentType="application/vnd.openxmlformats-officedocument.presentationml.tags+xml"/>
  <Override PartName="/ppt/tags/tag8601.xml" ContentType="application/vnd.openxmlformats-officedocument.presentationml.tags+xml"/>
  <Override PartName="/ppt/tags/tag8602.xml" ContentType="application/vnd.openxmlformats-officedocument.presentationml.tags+xml"/>
  <Override PartName="/ppt/tags/tag8603.xml" ContentType="application/vnd.openxmlformats-officedocument.presentationml.tags+xml"/>
  <Override PartName="/ppt/tags/tag8604.xml" ContentType="application/vnd.openxmlformats-officedocument.presentationml.tags+xml"/>
  <Override PartName="/ppt/tags/tag8605.xml" ContentType="application/vnd.openxmlformats-officedocument.presentationml.tags+xml"/>
  <Override PartName="/ppt/tags/tag8606.xml" ContentType="application/vnd.openxmlformats-officedocument.presentationml.tags+xml"/>
  <Override PartName="/ppt/tags/tag8607.xml" ContentType="application/vnd.openxmlformats-officedocument.presentationml.tags+xml"/>
  <Override PartName="/ppt/tags/tag8608.xml" ContentType="application/vnd.openxmlformats-officedocument.presentationml.tags+xml"/>
  <Override PartName="/ppt/tags/tag8609.xml" ContentType="application/vnd.openxmlformats-officedocument.presentationml.tags+xml"/>
  <Override PartName="/ppt/tags/tag8610.xml" ContentType="application/vnd.openxmlformats-officedocument.presentationml.tags+xml"/>
  <Override PartName="/ppt/tags/tag8611.xml" ContentType="application/vnd.openxmlformats-officedocument.presentationml.tags+xml"/>
  <Override PartName="/ppt/tags/tag8612.xml" ContentType="application/vnd.openxmlformats-officedocument.presentationml.tags+xml"/>
  <Override PartName="/ppt/tags/tag8613.xml" ContentType="application/vnd.openxmlformats-officedocument.presentationml.tags+xml"/>
  <Override PartName="/ppt/tags/tag8614.xml" ContentType="application/vnd.openxmlformats-officedocument.presentationml.tags+xml"/>
  <Override PartName="/ppt/tags/tag8615.xml" ContentType="application/vnd.openxmlformats-officedocument.presentationml.tags+xml"/>
  <Override PartName="/ppt/tags/tag8616.xml" ContentType="application/vnd.openxmlformats-officedocument.presentationml.tags+xml"/>
  <Override PartName="/ppt/tags/tag8617.xml" ContentType="application/vnd.openxmlformats-officedocument.presentationml.tags+xml"/>
  <Override PartName="/ppt/tags/tag8618.xml" ContentType="application/vnd.openxmlformats-officedocument.presentationml.tags+xml"/>
  <Override PartName="/ppt/tags/tag8619.xml" ContentType="application/vnd.openxmlformats-officedocument.presentationml.tags+xml"/>
  <Override PartName="/ppt/tags/tag8620.xml" ContentType="application/vnd.openxmlformats-officedocument.presentationml.tags+xml"/>
  <Override PartName="/ppt/tags/tag8621.xml" ContentType="application/vnd.openxmlformats-officedocument.presentationml.tags+xml"/>
  <Override PartName="/ppt/tags/tag8622.xml" ContentType="application/vnd.openxmlformats-officedocument.presentationml.tags+xml"/>
  <Override PartName="/ppt/tags/tag8623.xml" ContentType="application/vnd.openxmlformats-officedocument.presentationml.tags+xml"/>
  <Override PartName="/ppt/tags/tag8624.xml" ContentType="application/vnd.openxmlformats-officedocument.presentationml.tags+xml"/>
  <Override PartName="/ppt/tags/tag8625.xml" ContentType="application/vnd.openxmlformats-officedocument.presentationml.tags+xml"/>
  <Override PartName="/ppt/tags/tag8626.xml" ContentType="application/vnd.openxmlformats-officedocument.presentationml.tags+xml"/>
  <Override PartName="/ppt/tags/tag8627.xml" ContentType="application/vnd.openxmlformats-officedocument.presentationml.tags+xml"/>
  <Override PartName="/ppt/tags/tag8628.xml" ContentType="application/vnd.openxmlformats-officedocument.presentationml.tags+xml"/>
  <Override PartName="/ppt/tags/tag8629.xml" ContentType="application/vnd.openxmlformats-officedocument.presentationml.tags+xml"/>
  <Override PartName="/ppt/tags/tag8630.xml" ContentType="application/vnd.openxmlformats-officedocument.presentationml.tags+xml"/>
  <Override PartName="/ppt/tags/tag8631.xml" ContentType="application/vnd.openxmlformats-officedocument.presentationml.tags+xml"/>
  <Override PartName="/ppt/tags/tag8632.xml" ContentType="application/vnd.openxmlformats-officedocument.presentationml.tags+xml"/>
  <Override PartName="/ppt/tags/tag8633.xml" ContentType="application/vnd.openxmlformats-officedocument.presentationml.tags+xml"/>
  <Override PartName="/ppt/tags/tag8634.xml" ContentType="application/vnd.openxmlformats-officedocument.presentationml.tags+xml"/>
  <Override PartName="/ppt/tags/tag8635.xml" ContentType="application/vnd.openxmlformats-officedocument.presentationml.tags+xml"/>
  <Override PartName="/ppt/tags/tag8636.xml" ContentType="application/vnd.openxmlformats-officedocument.presentationml.tags+xml"/>
  <Override PartName="/ppt/tags/tag8637.xml" ContentType="application/vnd.openxmlformats-officedocument.presentationml.tags+xml"/>
  <Override PartName="/ppt/tags/tag8638.xml" ContentType="application/vnd.openxmlformats-officedocument.presentationml.tags+xml"/>
  <Override PartName="/ppt/tags/tag8639.xml" ContentType="application/vnd.openxmlformats-officedocument.presentationml.tags+xml"/>
  <Override PartName="/ppt/tags/tag8640.xml" ContentType="application/vnd.openxmlformats-officedocument.presentationml.tags+xml"/>
  <Override PartName="/ppt/tags/tag8641.xml" ContentType="application/vnd.openxmlformats-officedocument.presentationml.tags+xml"/>
  <Override PartName="/ppt/tags/tag8642.xml" ContentType="application/vnd.openxmlformats-officedocument.presentationml.tags+xml"/>
  <Override PartName="/ppt/tags/tag8643.xml" ContentType="application/vnd.openxmlformats-officedocument.presentationml.tags+xml"/>
  <Override PartName="/ppt/tags/tag8644.xml" ContentType="application/vnd.openxmlformats-officedocument.presentationml.tags+xml"/>
  <Override PartName="/ppt/tags/tag8645.xml" ContentType="application/vnd.openxmlformats-officedocument.presentationml.tags+xml"/>
  <Override PartName="/ppt/tags/tag8646.xml" ContentType="application/vnd.openxmlformats-officedocument.presentationml.tags+xml"/>
  <Override PartName="/ppt/tags/tag8647.xml" ContentType="application/vnd.openxmlformats-officedocument.presentationml.tags+xml"/>
  <Override PartName="/ppt/tags/tag8648.xml" ContentType="application/vnd.openxmlformats-officedocument.presentationml.tags+xml"/>
  <Override PartName="/ppt/tags/tag8649.xml" ContentType="application/vnd.openxmlformats-officedocument.presentationml.tags+xml"/>
  <Override PartName="/ppt/tags/tag8650.xml" ContentType="application/vnd.openxmlformats-officedocument.presentationml.tags+xml"/>
  <Override PartName="/ppt/tags/tag8651.xml" ContentType="application/vnd.openxmlformats-officedocument.presentationml.tags+xml"/>
  <Override PartName="/ppt/tags/tag8652.xml" ContentType="application/vnd.openxmlformats-officedocument.presentationml.tags+xml"/>
  <Override PartName="/ppt/tags/tag8653.xml" ContentType="application/vnd.openxmlformats-officedocument.presentationml.tags+xml"/>
  <Override PartName="/ppt/tags/tag8654.xml" ContentType="application/vnd.openxmlformats-officedocument.presentationml.tags+xml"/>
  <Override PartName="/ppt/tags/tag8655.xml" ContentType="application/vnd.openxmlformats-officedocument.presentationml.tags+xml"/>
  <Override PartName="/ppt/tags/tag8656.xml" ContentType="application/vnd.openxmlformats-officedocument.presentationml.tags+xml"/>
  <Override PartName="/ppt/tags/tag8657.xml" ContentType="application/vnd.openxmlformats-officedocument.presentationml.tags+xml"/>
  <Override PartName="/ppt/tags/tag8658.xml" ContentType="application/vnd.openxmlformats-officedocument.presentationml.tags+xml"/>
  <Override PartName="/ppt/tags/tag8659.xml" ContentType="application/vnd.openxmlformats-officedocument.presentationml.tags+xml"/>
  <Override PartName="/ppt/tags/tag8660.xml" ContentType="application/vnd.openxmlformats-officedocument.presentationml.tags+xml"/>
  <Override PartName="/ppt/tags/tag8661.xml" ContentType="application/vnd.openxmlformats-officedocument.presentationml.tags+xml"/>
  <Override PartName="/ppt/tags/tag8662.xml" ContentType="application/vnd.openxmlformats-officedocument.presentationml.tags+xml"/>
  <Override PartName="/ppt/tags/tag8663.xml" ContentType="application/vnd.openxmlformats-officedocument.presentationml.tags+xml"/>
  <Override PartName="/ppt/tags/tag8664.xml" ContentType="application/vnd.openxmlformats-officedocument.presentationml.tags+xml"/>
  <Override PartName="/ppt/tags/tag8665.xml" ContentType="application/vnd.openxmlformats-officedocument.presentationml.tags+xml"/>
  <Override PartName="/ppt/tags/tag8666.xml" ContentType="application/vnd.openxmlformats-officedocument.presentationml.tags+xml"/>
  <Override PartName="/ppt/tags/tag8667.xml" ContentType="application/vnd.openxmlformats-officedocument.presentationml.tags+xml"/>
  <Override PartName="/ppt/tags/tag8668.xml" ContentType="application/vnd.openxmlformats-officedocument.presentationml.tags+xml"/>
  <Override PartName="/ppt/tags/tag8669.xml" ContentType="application/vnd.openxmlformats-officedocument.presentationml.tags+xml"/>
  <Override PartName="/ppt/tags/tag8670.xml" ContentType="application/vnd.openxmlformats-officedocument.presentationml.tags+xml"/>
  <Override PartName="/ppt/tags/tag8671.xml" ContentType="application/vnd.openxmlformats-officedocument.presentationml.tags+xml"/>
  <Override PartName="/ppt/tags/tag8672.xml" ContentType="application/vnd.openxmlformats-officedocument.presentationml.tags+xml"/>
  <Override PartName="/ppt/tags/tag8673.xml" ContentType="application/vnd.openxmlformats-officedocument.presentationml.tags+xml"/>
  <Override PartName="/ppt/tags/tag8674.xml" ContentType="application/vnd.openxmlformats-officedocument.presentationml.tags+xml"/>
  <Override PartName="/ppt/tags/tag8675.xml" ContentType="application/vnd.openxmlformats-officedocument.presentationml.tags+xml"/>
  <Override PartName="/ppt/tags/tag8676.xml" ContentType="application/vnd.openxmlformats-officedocument.presentationml.tags+xml"/>
  <Override PartName="/ppt/tags/tag8677.xml" ContentType="application/vnd.openxmlformats-officedocument.presentationml.tags+xml"/>
  <Override PartName="/ppt/tags/tag8678.xml" ContentType="application/vnd.openxmlformats-officedocument.presentationml.tags+xml"/>
  <Override PartName="/ppt/tags/tag8679.xml" ContentType="application/vnd.openxmlformats-officedocument.presentationml.tags+xml"/>
  <Override PartName="/ppt/tags/tag8680.xml" ContentType="application/vnd.openxmlformats-officedocument.presentationml.tags+xml"/>
  <Override PartName="/ppt/tags/tag8681.xml" ContentType="application/vnd.openxmlformats-officedocument.presentationml.tags+xml"/>
  <Override PartName="/ppt/tags/tag8682.xml" ContentType="application/vnd.openxmlformats-officedocument.presentationml.tags+xml"/>
  <Override PartName="/ppt/tags/tag8683.xml" ContentType="application/vnd.openxmlformats-officedocument.presentationml.tags+xml"/>
  <Override PartName="/ppt/tags/tag8684.xml" ContentType="application/vnd.openxmlformats-officedocument.presentationml.tags+xml"/>
  <Override PartName="/ppt/tags/tag8685.xml" ContentType="application/vnd.openxmlformats-officedocument.presentationml.tags+xml"/>
  <Override PartName="/ppt/tags/tag8686.xml" ContentType="application/vnd.openxmlformats-officedocument.presentationml.tags+xml"/>
  <Override PartName="/ppt/tags/tag8687.xml" ContentType="application/vnd.openxmlformats-officedocument.presentationml.tags+xml"/>
  <Override PartName="/ppt/tags/tag8688.xml" ContentType="application/vnd.openxmlformats-officedocument.presentationml.tags+xml"/>
  <Override PartName="/ppt/tags/tag8689.xml" ContentType="application/vnd.openxmlformats-officedocument.presentationml.tags+xml"/>
  <Override PartName="/ppt/tags/tag8690.xml" ContentType="application/vnd.openxmlformats-officedocument.presentationml.tags+xml"/>
  <Override PartName="/ppt/tags/tag8691.xml" ContentType="application/vnd.openxmlformats-officedocument.presentationml.tags+xml"/>
  <Override PartName="/ppt/tags/tag8692.xml" ContentType="application/vnd.openxmlformats-officedocument.presentationml.tags+xml"/>
  <Override PartName="/ppt/tags/tag8693.xml" ContentType="application/vnd.openxmlformats-officedocument.presentationml.tags+xml"/>
  <Override PartName="/ppt/tags/tag8694.xml" ContentType="application/vnd.openxmlformats-officedocument.presentationml.tags+xml"/>
  <Override PartName="/ppt/tags/tag8695.xml" ContentType="application/vnd.openxmlformats-officedocument.presentationml.tags+xml"/>
  <Override PartName="/ppt/tags/tag8696.xml" ContentType="application/vnd.openxmlformats-officedocument.presentationml.tags+xml"/>
  <Override PartName="/ppt/tags/tag8697.xml" ContentType="application/vnd.openxmlformats-officedocument.presentationml.tags+xml"/>
  <Override PartName="/ppt/tags/tag8698.xml" ContentType="application/vnd.openxmlformats-officedocument.presentationml.tags+xml"/>
  <Override PartName="/ppt/tags/tag8699.xml" ContentType="application/vnd.openxmlformats-officedocument.presentationml.tags+xml"/>
  <Override PartName="/ppt/tags/tag8700.xml" ContentType="application/vnd.openxmlformats-officedocument.presentationml.tags+xml"/>
  <Override PartName="/ppt/tags/tag8701.xml" ContentType="application/vnd.openxmlformats-officedocument.presentationml.tags+xml"/>
  <Override PartName="/ppt/tags/tag8702.xml" ContentType="application/vnd.openxmlformats-officedocument.presentationml.tags+xml"/>
  <Override PartName="/ppt/tags/tag8703.xml" ContentType="application/vnd.openxmlformats-officedocument.presentationml.tags+xml"/>
  <Override PartName="/ppt/tags/tag8704.xml" ContentType="application/vnd.openxmlformats-officedocument.presentationml.tags+xml"/>
  <Override PartName="/ppt/tags/tag8705.xml" ContentType="application/vnd.openxmlformats-officedocument.presentationml.tags+xml"/>
  <Override PartName="/ppt/tags/tag8706.xml" ContentType="application/vnd.openxmlformats-officedocument.presentationml.tags+xml"/>
  <Override PartName="/ppt/tags/tag8707.xml" ContentType="application/vnd.openxmlformats-officedocument.presentationml.tags+xml"/>
  <Override PartName="/ppt/tags/tag8708.xml" ContentType="application/vnd.openxmlformats-officedocument.presentationml.tags+xml"/>
  <Override PartName="/ppt/tags/tag8709.xml" ContentType="application/vnd.openxmlformats-officedocument.presentationml.tags+xml"/>
  <Override PartName="/ppt/tags/tag8710.xml" ContentType="application/vnd.openxmlformats-officedocument.presentationml.tags+xml"/>
  <Override PartName="/ppt/tags/tag8711.xml" ContentType="application/vnd.openxmlformats-officedocument.presentationml.tags+xml"/>
  <Override PartName="/ppt/tags/tag8712.xml" ContentType="application/vnd.openxmlformats-officedocument.presentationml.tags+xml"/>
  <Override PartName="/ppt/tags/tag8713.xml" ContentType="application/vnd.openxmlformats-officedocument.presentationml.tags+xml"/>
  <Override PartName="/ppt/tags/tag8714.xml" ContentType="application/vnd.openxmlformats-officedocument.presentationml.tags+xml"/>
  <Override PartName="/ppt/tags/tag8715.xml" ContentType="application/vnd.openxmlformats-officedocument.presentationml.tags+xml"/>
  <Override PartName="/ppt/tags/tag8716.xml" ContentType="application/vnd.openxmlformats-officedocument.presentationml.tags+xml"/>
  <Override PartName="/ppt/tags/tag8717.xml" ContentType="application/vnd.openxmlformats-officedocument.presentationml.tags+xml"/>
  <Override PartName="/ppt/tags/tag8718.xml" ContentType="application/vnd.openxmlformats-officedocument.presentationml.tags+xml"/>
  <Override PartName="/ppt/tags/tag8719.xml" ContentType="application/vnd.openxmlformats-officedocument.presentationml.tags+xml"/>
  <Override PartName="/ppt/tags/tag8720.xml" ContentType="application/vnd.openxmlformats-officedocument.presentationml.tags+xml"/>
  <Override PartName="/ppt/tags/tag8721.xml" ContentType="application/vnd.openxmlformats-officedocument.presentationml.tags+xml"/>
  <Override PartName="/ppt/tags/tag8722.xml" ContentType="application/vnd.openxmlformats-officedocument.presentationml.tags+xml"/>
  <Override PartName="/ppt/tags/tag8723.xml" ContentType="application/vnd.openxmlformats-officedocument.presentationml.tags+xml"/>
  <Override PartName="/ppt/tags/tag8724.xml" ContentType="application/vnd.openxmlformats-officedocument.presentationml.tags+xml"/>
  <Override PartName="/ppt/tags/tag8725.xml" ContentType="application/vnd.openxmlformats-officedocument.presentationml.tags+xml"/>
  <Override PartName="/ppt/tags/tag8726.xml" ContentType="application/vnd.openxmlformats-officedocument.presentationml.tags+xml"/>
  <Override PartName="/ppt/tags/tag8727.xml" ContentType="application/vnd.openxmlformats-officedocument.presentationml.tags+xml"/>
  <Override PartName="/ppt/tags/tag8728.xml" ContentType="application/vnd.openxmlformats-officedocument.presentationml.tags+xml"/>
  <Override PartName="/ppt/tags/tag8729.xml" ContentType="application/vnd.openxmlformats-officedocument.presentationml.tags+xml"/>
  <Override PartName="/ppt/tags/tag8730.xml" ContentType="application/vnd.openxmlformats-officedocument.presentationml.tags+xml"/>
  <Override PartName="/ppt/tags/tag8731.xml" ContentType="application/vnd.openxmlformats-officedocument.presentationml.tags+xml"/>
  <Override PartName="/ppt/tags/tag8732.xml" ContentType="application/vnd.openxmlformats-officedocument.presentationml.tags+xml"/>
  <Override PartName="/ppt/tags/tag8733.xml" ContentType="application/vnd.openxmlformats-officedocument.presentationml.tags+xml"/>
  <Override PartName="/ppt/tags/tag8734.xml" ContentType="application/vnd.openxmlformats-officedocument.presentationml.tags+xml"/>
  <Override PartName="/ppt/tags/tag8735.xml" ContentType="application/vnd.openxmlformats-officedocument.presentationml.tags+xml"/>
  <Override PartName="/ppt/tags/tag8736.xml" ContentType="application/vnd.openxmlformats-officedocument.presentationml.tags+xml"/>
  <Override PartName="/ppt/tags/tag8737.xml" ContentType="application/vnd.openxmlformats-officedocument.presentationml.tags+xml"/>
  <Override PartName="/ppt/tags/tag8738.xml" ContentType="application/vnd.openxmlformats-officedocument.presentationml.tags+xml"/>
  <Override PartName="/ppt/tags/tag8739.xml" ContentType="application/vnd.openxmlformats-officedocument.presentationml.tags+xml"/>
  <Override PartName="/ppt/tags/tag8740.xml" ContentType="application/vnd.openxmlformats-officedocument.presentationml.tags+xml"/>
  <Override PartName="/ppt/tags/tag8741.xml" ContentType="application/vnd.openxmlformats-officedocument.presentationml.tags+xml"/>
  <Override PartName="/ppt/tags/tag8742.xml" ContentType="application/vnd.openxmlformats-officedocument.presentationml.tags+xml"/>
  <Override PartName="/ppt/tags/tag8743.xml" ContentType="application/vnd.openxmlformats-officedocument.presentationml.tags+xml"/>
  <Override PartName="/ppt/tags/tag8744.xml" ContentType="application/vnd.openxmlformats-officedocument.presentationml.tags+xml"/>
  <Override PartName="/ppt/tags/tag8745.xml" ContentType="application/vnd.openxmlformats-officedocument.presentationml.tags+xml"/>
  <Override PartName="/ppt/tags/tag8746.xml" ContentType="application/vnd.openxmlformats-officedocument.presentationml.tags+xml"/>
  <Override PartName="/ppt/tags/tag8747.xml" ContentType="application/vnd.openxmlformats-officedocument.presentationml.tags+xml"/>
  <Override PartName="/ppt/tags/tag8748.xml" ContentType="application/vnd.openxmlformats-officedocument.presentationml.tags+xml"/>
  <Override PartName="/ppt/tags/tag8749.xml" ContentType="application/vnd.openxmlformats-officedocument.presentationml.tags+xml"/>
  <Override PartName="/ppt/tags/tag8750.xml" ContentType="application/vnd.openxmlformats-officedocument.presentationml.tags+xml"/>
  <Override PartName="/ppt/tags/tag8751.xml" ContentType="application/vnd.openxmlformats-officedocument.presentationml.tags+xml"/>
  <Override PartName="/ppt/tags/tag8752.xml" ContentType="application/vnd.openxmlformats-officedocument.presentationml.tags+xml"/>
  <Override PartName="/ppt/tags/tag8753.xml" ContentType="application/vnd.openxmlformats-officedocument.presentationml.tags+xml"/>
  <Override PartName="/ppt/tags/tag8754.xml" ContentType="application/vnd.openxmlformats-officedocument.presentationml.tags+xml"/>
  <Override PartName="/ppt/tags/tag8755.xml" ContentType="application/vnd.openxmlformats-officedocument.presentationml.tags+xml"/>
  <Override PartName="/ppt/tags/tag8756.xml" ContentType="application/vnd.openxmlformats-officedocument.presentationml.tags+xml"/>
  <Override PartName="/ppt/tags/tag8757.xml" ContentType="application/vnd.openxmlformats-officedocument.presentationml.tags+xml"/>
  <Override PartName="/ppt/tags/tag8758.xml" ContentType="application/vnd.openxmlformats-officedocument.presentationml.tags+xml"/>
  <Override PartName="/ppt/tags/tag8759.xml" ContentType="application/vnd.openxmlformats-officedocument.presentationml.tags+xml"/>
  <Override PartName="/ppt/tags/tag8760.xml" ContentType="application/vnd.openxmlformats-officedocument.presentationml.tags+xml"/>
  <Override PartName="/ppt/tags/tag8761.xml" ContentType="application/vnd.openxmlformats-officedocument.presentationml.tags+xml"/>
  <Override PartName="/ppt/tags/tag8762.xml" ContentType="application/vnd.openxmlformats-officedocument.presentationml.tags+xml"/>
  <Override PartName="/ppt/tags/tag8763.xml" ContentType="application/vnd.openxmlformats-officedocument.presentationml.tags+xml"/>
  <Override PartName="/ppt/tags/tag8764.xml" ContentType="application/vnd.openxmlformats-officedocument.presentationml.tags+xml"/>
  <Override PartName="/ppt/tags/tag8765.xml" ContentType="application/vnd.openxmlformats-officedocument.presentationml.tags+xml"/>
  <Override PartName="/ppt/tags/tag8766.xml" ContentType="application/vnd.openxmlformats-officedocument.presentationml.tags+xml"/>
  <Override PartName="/ppt/tags/tag8767.xml" ContentType="application/vnd.openxmlformats-officedocument.presentationml.tags+xml"/>
  <Override PartName="/ppt/tags/tag8768.xml" ContentType="application/vnd.openxmlformats-officedocument.presentationml.tags+xml"/>
  <Override PartName="/ppt/tags/tag8769.xml" ContentType="application/vnd.openxmlformats-officedocument.presentationml.tags+xml"/>
  <Override PartName="/ppt/tags/tag8770.xml" ContentType="application/vnd.openxmlformats-officedocument.presentationml.tags+xml"/>
  <Override PartName="/ppt/tags/tag8771.xml" ContentType="application/vnd.openxmlformats-officedocument.presentationml.tags+xml"/>
  <Override PartName="/ppt/tags/tag8772.xml" ContentType="application/vnd.openxmlformats-officedocument.presentationml.tags+xml"/>
  <Override PartName="/ppt/tags/tag8773.xml" ContentType="application/vnd.openxmlformats-officedocument.presentationml.tags+xml"/>
  <Override PartName="/ppt/tags/tag8774.xml" ContentType="application/vnd.openxmlformats-officedocument.presentationml.tags+xml"/>
  <Override PartName="/ppt/tags/tag8775.xml" ContentType="application/vnd.openxmlformats-officedocument.presentationml.tags+xml"/>
  <Override PartName="/ppt/tags/tag8776.xml" ContentType="application/vnd.openxmlformats-officedocument.presentationml.tags+xml"/>
  <Override PartName="/ppt/tags/tag8777.xml" ContentType="application/vnd.openxmlformats-officedocument.presentationml.tags+xml"/>
  <Override PartName="/ppt/tags/tag8778.xml" ContentType="application/vnd.openxmlformats-officedocument.presentationml.tags+xml"/>
  <Override PartName="/ppt/tags/tag8779.xml" ContentType="application/vnd.openxmlformats-officedocument.presentationml.tags+xml"/>
  <Override PartName="/ppt/tags/tag8780.xml" ContentType="application/vnd.openxmlformats-officedocument.presentationml.tags+xml"/>
  <Override PartName="/ppt/tags/tag8781.xml" ContentType="application/vnd.openxmlformats-officedocument.presentationml.tags+xml"/>
  <Override PartName="/ppt/tags/tag8782.xml" ContentType="application/vnd.openxmlformats-officedocument.presentationml.tags+xml"/>
  <Override PartName="/ppt/tags/tag8783.xml" ContentType="application/vnd.openxmlformats-officedocument.presentationml.tags+xml"/>
  <Override PartName="/ppt/tags/tag8784.xml" ContentType="application/vnd.openxmlformats-officedocument.presentationml.tags+xml"/>
  <Override PartName="/ppt/tags/tag8785.xml" ContentType="application/vnd.openxmlformats-officedocument.presentationml.tags+xml"/>
  <Override PartName="/ppt/tags/tag8786.xml" ContentType="application/vnd.openxmlformats-officedocument.presentationml.tags+xml"/>
  <Override PartName="/ppt/tags/tag8787.xml" ContentType="application/vnd.openxmlformats-officedocument.presentationml.tags+xml"/>
  <Override PartName="/ppt/tags/tag8788.xml" ContentType="application/vnd.openxmlformats-officedocument.presentationml.tags+xml"/>
  <Override PartName="/ppt/tags/tag8789.xml" ContentType="application/vnd.openxmlformats-officedocument.presentationml.tags+xml"/>
  <Override PartName="/ppt/tags/tag8790.xml" ContentType="application/vnd.openxmlformats-officedocument.presentationml.tags+xml"/>
  <Override PartName="/ppt/tags/tag8791.xml" ContentType="application/vnd.openxmlformats-officedocument.presentationml.tags+xml"/>
  <Override PartName="/ppt/tags/tag8792.xml" ContentType="application/vnd.openxmlformats-officedocument.presentationml.tags+xml"/>
  <Override PartName="/ppt/tags/tag8793.xml" ContentType="application/vnd.openxmlformats-officedocument.presentationml.tags+xml"/>
  <Override PartName="/ppt/tags/tag8794.xml" ContentType="application/vnd.openxmlformats-officedocument.presentationml.tags+xml"/>
  <Override PartName="/ppt/tags/tag8795.xml" ContentType="application/vnd.openxmlformats-officedocument.presentationml.tags+xml"/>
  <Override PartName="/ppt/tags/tag8796.xml" ContentType="application/vnd.openxmlformats-officedocument.presentationml.tags+xml"/>
  <Override PartName="/ppt/tags/tag8797.xml" ContentType="application/vnd.openxmlformats-officedocument.presentationml.tags+xml"/>
  <Override PartName="/ppt/tags/tag8798.xml" ContentType="application/vnd.openxmlformats-officedocument.presentationml.tags+xml"/>
  <Override PartName="/ppt/tags/tag8799.xml" ContentType="application/vnd.openxmlformats-officedocument.presentationml.tags+xml"/>
  <Override PartName="/ppt/tags/tag8800.xml" ContentType="application/vnd.openxmlformats-officedocument.presentationml.tags+xml"/>
  <Override PartName="/ppt/tags/tag8801.xml" ContentType="application/vnd.openxmlformats-officedocument.presentationml.tags+xml"/>
  <Override PartName="/ppt/tags/tag8802.xml" ContentType="application/vnd.openxmlformats-officedocument.presentationml.tags+xml"/>
  <Override PartName="/ppt/tags/tag8803.xml" ContentType="application/vnd.openxmlformats-officedocument.presentationml.tags+xml"/>
  <Override PartName="/ppt/tags/tag8804.xml" ContentType="application/vnd.openxmlformats-officedocument.presentationml.tags+xml"/>
  <Override PartName="/ppt/tags/tag8805.xml" ContentType="application/vnd.openxmlformats-officedocument.presentationml.tags+xml"/>
  <Override PartName="/ppt/tags/tag8806.xml" ContentType="application/vnd.openxmlformats-officedocument.presentationml.tags+xml"/>
  <Override PartName="/ppt/tags/tag8807.xml" ContentType="application/vnd.openxmlformats-officedocument.presentationml.tags+xml"/>
  <Override PartName="/ppt/tags/tag8808.xml" ContentType="application/vnd.openxmlformats-officedocument.presentationml.tags+xml"/>
  <Override PartName="/ppt/tags/tag8809.xml" ContentType="application/vnd.openxmlformats-officedocument.presentationml.tags+xml"/>
  <Override PartName="/ppt/tags/tag8810.xml" ContentType="application/vnd.openxmlformats-officedocument.presentationml.tags+xml"/>
  <Override PartName="/ppt/tags/tag8811.xml" ContentType="application/vnd.openxmlformats-officedocument.presentationml.tags+xml"/>
  <Override PartName="/ppt/tags/tag8812.xml" ContentType="application/vnd.openxmlformats-officedocument.presentationml.tags+xml"/>
  <Override PartName="/ppt/tags/tag8813.xml" ContentType="application/vnd.openxmlformats-officedocument.presentationml.tags+xml"/>
  <Override PartName="/ppt/tags/tag8814.xml" ContentType="application/vnd.openxmlformats-officedocument.presentationml.tags+xml"/>
  <Override PartName="/ppt/tags/tag8815.xml" ContentType="application/vnd.openxmlformats-officedocument.presentationml.tags+xml"/>
  <Override PartName="/ppt/tags/tag8816.xml" ContentType="application/vnd.openxmlformats-officedocument.presentationml.tags+xml"/>
  <Override PartName="/ppt/tags/tag8817.xml" ContentType="application/vnd.openxmlformats-officedocument.presentationml.tags+xml"/>
  <Override PartName="/ppt/tags/tag8818.xml" ContentType="application/vnd.openxmlformats-officedocument.presentationml.tags+xml"/>
  <Override PartName="/ppt/tags/tag8819.xml" ContentType="application/vnd.openxmlformats-officedocument.presentationml.tags+xml"/>
  <Override PartName="/ppt/tags/tag8820.xml" ContentType="application/vnd.openxmlformats-officedocument.presentationml.tags+xml"/>
  <Override PartName="/ppt/tags/tag8821.xml" ContentType="application/vnd.openxmlformats-officedocument.presentationml.tags+xml"/>
  <Override PartName="/ppt/tags/tag8822.xml" ContentType="application/vnd.openxmlformats-officedocument.presentationml.tags+xml"/>
  <Override PartName="/ppt/tags/tag8823.xml" ContentType="application/vnd.openxmlformats-officedocument.presentationml.tags+xml"/>
  <Override PartName="/ppt/tags/tag8824.xml" ContentType="application/vnd.openxmlformats-officedocument.presentationml.tags+xml"/>
  <Override PartName="/ppt/tags/tag8825.xml" ContentType="application/vnd.openxmlformats-officedocument.presentationml.tags+xml"/>
  <Override PartName="/ppt/tags/tag8826.xml" ContentType="application/vnd.openxmlformats-officedocument.presentationml.tags+xml"/>
  <Override PartName="/ppt/tags/tag8827.xml" ContentType="application/vnd.openxmlformats-officedocument.presentationml.tags+xml"/>
  <Override PartName="/ppt/tags/tag8828.xml" ContentType="application/vnd.openxmlformats-officedocument.presentationml.tags+xml"/>
  <Override PartName="/ppt/tags/tag8829.xml" ContentType="application/vnd.openxmlformats-officedocument.presentationml.tags+xml"/>
  <Override PartName="/ppt/tags/tag8830.xml" ContentType="application/vnd.openxmlformats-officedocument.presentationml.tags+xml"/>
  <Override PartName="/ppt/tags/tag8831.xml" ContentType="application/vnd.openxmlformats-officedocument.presentationml.tags+xml"/>
  <Override PartName="/ppt/tags/tag8832.xml" ContentType="application/vnd.openxmlformats-officedocument.presentationml.tags+xml"/>
  <Override PartName="/ppt/tags/tag8833.xml" ContentType="application/vnd.openxmlformats-officedocument.presentationml.tags+xml"/>
  <Override PartName="/ppt/tags/tag8834.xml" ContentType="application/vnd.openxmlformats-officedocument.presentationml.tags+xml"/>
  <Override PartName="/ppt/tags/tag8835.xml" ContentType="application/vnd.openxmlformats-officedocument.presentationml.tags+xml"/>
  <Override PartName="/ppt/tags/tag8836.xml" ContentType="application/vnd.openxmlformats-officedocument.presentationml.tags+xml"/>
  <Override PartName="/ppt/tags/tag8837.xml" ContentType="application/vnd.openxmlformats-officedocument.presentationml.tags+xml"/>
  <Override PartName="/ppt/tags/tag8838.xml" ContentType="application/vnd.openxmlformats-officedocument.presentationml.tags+xml"/>
  <Override PartName="/ppt/tags/tag8839.xml" ContentType="application/vnd.openxmlformats-officedocument.presentationml.tags+xml"/>
  <Override PartName="/ppt/tags/tag8840.xml" ContentType="application/vnd.openxmlformats-officedocument.presentationml.tags+xml"/>
  <Override PartName="/ppt/tags/tag8841.xml" ContentType="application/vnd.openxmlformats-officedocument.presentationml.tags+xml"/>
  <Override PartName="/ppt/tags/tag8842.xml" ContentType="application/vnd.openxmlformats-officedocument.presentationml.tags+xml"/>
  <Override PartName="/ppt/tags/tag8843.xml" ContentType="application/vnd.openxmlformats-officedocument.presentationml.tags+xml"/>
  <Override PartName="/ppt/tags/tag8844.xml" ContentType="application/vnd.openxmlformats-officedocument.presentationml.tags+xml"/>
  <Override PartName="/ppt/tags/tag8845.xml" ContentType="application/vnd.openxmlformats-officedocument.presentationml.tags+xml"/>
  <Override PartName="/ppt/tags/tag8846.xml" ContentType="application/vnd.openxmlformats-officedocument.presentationml.tags+xml"/>
  <Override PartName="/ppt/tags/tag8847.xml" ContentType="application/vnd.openxmlformats-officedocument.presentationml.tags+xml"/>
  <Override PartName="/ppt/tags/tag8848.xml" ContentType="application/vnd.openxmlformats-officedocument.presentationml.tags+xml"/>
  <Override PartName="/ppt/tags/tag8849.xml" ContentType="application/vnd.openxmlformats-officedocument.presentationml.tags+xml"/>
  <Override PartName="/ppt/tags/tag8850.xml" ContentType="application/vnd.openxmlformats-officedocument.presentationml.tags+xml"/>
  <Override PartName="/ppt/tags/tag8851.xml" ContentType="application/vnd.openxmlformats-officedocument.presentationml.tags+xml"/>
  <Override PartName="/ppt/tags/tag8852.xml" ContentType="application/vnd.openxmlformats-officedocument.presentationml.tags+xml"/>
  <Override PartName="/ppt/tags/tag8853.xml" ContentType="application/vnd.openxmlformats-officedocument.presentationml.tags+xml"/>
  <Override PartName="/ppt/tags/tag8854.xml" ContentType="application/vnd.openxmlformats-officedocument.presentationml.tags+xml"/>
  <Override PartName="/ppt/tags/tag8855.xml" ContentType="application/vnd.openxmlformats-officedocument.presentationml.tags+xml"/>
  <Override PartName="/ppt/tags/tag8856.xml" ContentType="application/vnd.openxmlformats-officedocument.presentationml.tags+xml"/>
  <Override PartName="/ppt/tags/tag8857.xml" ContentType="application/vnd.openxmlformats-officedocument.presentationml.tags+xml"/>
  <Override PartName="/ppt/tags/tag8858.xml" ContentType="application/vnd.openxmlformats-officedocument.presentationml.tags+xml"/>
  <Override PartName="/ppt/tags/tag8859.xml" ContentType="application/vnd.openxmlformats-officedocument.presentationml.tags+xml"/>
  <Override PartName="/ppt/tags/tag8860.xml" ContentType="application/vnd.openxmlformats-officedocument.presentationml.tags+xml"/>
  <Override PartName="/ppt/tags/tag8861.xml" ContentType="application/vnd.openxmlformats-officedocument.presentationml.tags+xml"/>
  <Override PartName="/ppt/tags/tag8862.xml" ContentType="application/vnd.openxmlformats-officedocument.presentationml.tags+xml"/>
  <Override PartName="/ppt/tags/tag8863.xml" ContentType="application/vnd.openxmlformats-officedocument.presentationml.tags+xml"/>
  <Override PartName="/ppt/tags/tag8864.xml" ContentType="application/vnd.openxmlformats-officedocument.presentationml.tags+xml"/>
  <Override PartName="/ppt/tags/tag8865.xml" ContentType="application/vnd.openxmlformats-officedocument.presentationml.tags+xml"/>
  <Override PartName="/ppt/tags/tag8866.xml" ContentType="application/vnd.openxmlformats-officedocument.presentationml.tags+xml"/>
  <Override PartName="/ppt/tags/tag8867.xml" ContentType="application/vnd.openxmlformats-officedocument.presentationml.tags+xml"/>
  <Override PartName="/ppt/tags/tag8868.xml" ContentType="application/vnd.openxmlformats-officedocument.presentationml.tags+xml"/>
  <Override PartName="/ppt/tags/tag8869.xml" ContentType="application/vnd.openxmlformats-officedocument.presentationml.tags+xml"/>
  <Override PartName="/ppt/tags/tag8870.xml" ContentType="application/vnd.openxmlformats-officedocument.presentationml.tags+xml"/>
  <Override PartName="/ppt/tags/tag8871.xml" ContentType="application/vnd.openxmlformats-officedocument.presentationml.tags+xml"/>
  <Override PartName="/ppt/tags/tag8872.xml" ContentType="application/vnd.openxmlformats-officedocument.presentationml.tags+xml"/>
  <Override PartName="/ppt/tags/tag8873.xml" ContentType="application/vnd.openxmlformats-officedocument.presentationml.tags+xml"/>
  <Override PartName="/ppt/tags/tag8874.xml" ContentType="application/vnd.openxmlformats-officedocument.presentationml.tags+xml"/>
  <Override PartName="/ppt/tags/tag8875.xml" ContentType="application/vnd.openxmlformats-officedocument.presentationml.tags+xml"/>
  <Override PartName="/ppt/tags/tag8876.xml" ContentType="application/vnd.openxmlformats-officedocument.presentationml.tags+xml"/>
  <Override PartName="/ppt/tags/tag8877.xml" ContentType="application/vnd.openxmlformats-officedocument.presentationml.tags+xml"/>
  <Override PartName="/ppt/tags/tag8878.xml" ContentType="application/vnd.openxmlformats-officedocument.presentationml.tags+xml"/>
  <Override PartName="/ppt/tags/tag8879.xml" ContentType="application/vnd.openxmlformats-officedocument.presentationml.tags+xml"/>
  <Override PartName="/ppt/tags/tag8880.xml" ContentType="application/vnd.openxmlformats-officedocument.presentationml.tags+xml"/>
  <Override PartName="/ppt/tags/tag8881.xml" ContentType="application/vnd.openxmlformats-officedocument.presentationml.tags+xml"/>
  <Override PartName="/ppt/tags/tag8882.xml" ContentType="application/vnd.openxmlformats-officedocument.presentationml.tags+xml"/>
  <Override PartName="/ppt/tags/tag8883.xml" ContentType="application/vnd.openxmlformats-officedocument.presentationml.tags+xml"/>
  <Override PartName="/ppt/tags/tag8884.xml" ContentType="application/vnd.openxmlformats-officedocument.presentationml.tags+xml"/>
  <Override PartName="/ppt/tags/tag8885.xml" ContentType="application/vnd.openxmlformats-officedocument.presentationml.tags+xml"/>
  <Override PartName="/ppt/tags/tag8886.xml" ContentType="application/vnd.openxmlformats-officedocument.presentationml.tags+xml"/>
  <Override PartName="/ppt/tags/tag8887.xml" ContentType="application/vnd.openxmlformats-officedocument.presentationml.tags+xml"/>
  <Override PartName="/ppt/tags/tag8888.xml" ContentType="application/vnd.openxmlformats-officedocument.presentationml.tags+xml"/>
  <Override PartName="/ppt/tags/tag8889.xml" ContentType="application/vnd.openxmlformats-officedocument.presentationml.tags+xml"/>
  <Override PartName="/ppt/tags/tag8890.xml" ContentType="application/vnd.openxmlformats-officedocument.presentationml.tags+xml"/>
  <Override PartName="/ppt/tags/tag8891.xml" ContentType="application/vnd.openxmlformats-officedocument.presentationml.tags+xml"/>
  <Override PartName="/ppt/tags/tag8892.xml" ContentType="application/vnd.openxmlformats-officedocument.presentationml.tags+xml"/>
  <Override PartName="/ppt/tags/tag8893.xml" ContentType="application/vnd.openxmlformats-officedocument.presentationml.tags+xml"/>
  <Override PartName="/ppt/tags/tag8894.xml" ContentType="application/vnd.openxmlformats-officedocument.presentationml.tags+xml"/>
  <Override PartName="/ppt/tags/tag8895.xml" ContentType="application/vnd.openxmlformats-officedocument.presentationml.tags+xml"/>
  <Override PartName="/ppt/tags/tag8896.xml" ContentType="application/vnd.openxmlformats-officedocument.presentationml.tags+xml"/>
  <Override PartName="/ppt/tags/tag8897.xml" ContentType="application/vnd.openxmlformats-officedocument.presentationml.tags+xml"/>
  <Override PartName="/ppt/tags/tag8898.xml" ContentType="application/vnd.openxmlformats-officedocument.presentationml.tags+xml"/>
  <Override PartName="/ppt/tags/tag8899.xml" ContentType="application/vnd.openxmlformats-officedocument.presentationml.tags+xml"/>
  <Override PartName="/ppt/tags/tag8900.xml" ContentType="application/vnd.openxmlformats-officedocument.presentationml.tags+xml"/>
  <Override PartName="/ppt/tags/tag8901.xml" ContentType="application/vnd.openxmlformats-officedocument.presentationml.tags+xml"/>
  <Override PartName="/ppt/tags/tag8902.xml" ContentType="application/vnd.openxmlformats-officedocument.presentationml.tags+xml"/>
  <Override PartName="/ppt/tags/tag8903.xml" ContentType="application/vnd.openxmlformats-officedocument.presentationml.tags+xml"/>
  <Override PartName="/ppt/tags/tag8904.xml" ContentType="application/vnd.openxmlformats-officedocument.presentationml.tags+xml"/>
  <Override PartName="/ppt/tags/tag8905.xml" ContentType="application/vnd.openxmlformats-officedocument.presentationml.tags+xml"/>
  <Override PartName="/ppt/tags/tag8906.xml" ContentType="application/vnd.openxmlformats-officedocument.presentationml.tags+xml"/>
  <Override PartName="/ppt/tags/tag8907.xml" ContentType="application/vnd.openxmlformats-officedocument.presentationml.tags+xml"/>
  <Override PartName="/ppt/tags/tag8908.xml" ContentType="application/vnd.openxmlformats-officedocument.presentationml.tags+xml"/>
  <Override PartName="/ppt/tags/tag8909.xml" ContentType="application/vnd.openxmlformats-officedocument.presentationml.tags+xml"/>
  <Override PartName="/ppt/tags/tag8910.xml" ContentType="application/vnd.openxmlformats-officedocument.presentationml.tags+xml"/>
  <Override PartName="/ppt/tags/tag8911.xml" ContentType="application/vnd.openxmlformats-officedocument.presentationml.tags+xml"/>
  <Override PartName="/ppt/tags/tag8912.xml" ContentType="application/vnd.openxmlformats-officedocument.presentationml.tags+xml"/>
  <Override PartName="/ppt/tags/tag8913.xml" ContentType="application/vnd.openxmlformats-officedocument.presentationml.tags+xml"/>
  <Override PartName="/ppt/tags/tag8914.xml" ContentType="application/vnd.openxmlformats-officedocument.presentationml.tags+xml"/>
  <Override PartName="/ppt/tags/tag8915.xml" ContentType="application/vnd.openxmlformats-officedocument.presentationml.tags+xml"/>
  <Override PartName="/ppt/tags/tag8916.xml" ContentType="application/vnd.openxmlformats-officedocument.presentationml.tags+xml"/>
  <Override PartName="/ppt/tags/tag8917.xml" ContentType="application/vnd.openxmlformats-officedocument.presentationml.tags+xml"/>
  <Override PartName="/ppt/tags/tag8918.xml" ContentType="application/vnd.openxmlformats-officedocument.presentationml.tags+xml"/>
  <Override PartName="/ppt/tags/tag8919.xml" ContentType="application/vnd.openxmlformats-officedocument.presentationml.tags+xml"/>
  <Override PartName="/ppt/tags/tag8920.xml" ContentType="application/vnd.openxmlformats-officedocument.presentationml.tags+xml"/>
  <Override PartName="/ppt/tags/tag8921.xml" ContentType="application/vnd.openxmlformats-officedocument.presentationml.tags+xml"/>
  <Override PartName="/ppt/tags/tag8922.xml" ContentType="application/vnd.openxmlformats-officedocument.presentationml.tags+xml"/>
  <Override PartName="/ppt/tags/tag8923.xml" ContentType="application/vnd.openxmlformats-officedocument.presentationml.tags+xml"/>
  <Override PartName="/ppt/tags/tag8924.xml" ContentType="application/vnd.openxmlformats-officedocument.presentationml.tags+xml"/>
  <Override PartName="/ppt/tags/tag8925.xml" ContentType="application/vnd.openxmlformats-officedocument.presentationml.tags+xml"/>
  <Override PartName="/ppt/tags/tag8926.xml" ContentType="application/vnd.openxmlformats-officedocument.presentationml.tags+xml"/>
  <Override PartName="/ppt/tags/tag8927.xml" ContentType="application/vnd.openxmlformats-officedocument.presentationml.tags+xml"/>
  <Override PartName="/ppt/tags/tag8928.xml" ContentType="application/vnd.openxmlformats-officedocument.presentationml.tags+xml"/>
  <Override PartName="/ppt/tags/tag8929.xml" ContentType="application/vnd.openxmlformats-officedocument.presentationml.tags+xml"/>
  <Override PartName="/ppt/tags/tag8930.xml" ContentType="application/vnd.openxmlformats-officedocument.presentationml.tags+xml"/>
  <Override PartName="/ppt/tags/tag8931.xml" ContentType="application/vnd.openxmlformats-officedocument.presentationml.tags+xml"/>
  <Override PartName="/ppt/tags/tag8932.xml" ContentType="application/vnd.openxmlformats-officedocument.presentationml.tags+xml"/>
  <Override PartName="/ppt/tags/tag8933.xml" ContentType="application/vnd.openxmlformats-officedocument.presentationml.tags+xml"/>
  <Override PartName="/ppt/tags/tag8934.xml" ContentType="application/vnd.openxmlformats-officedocument.presentationml.tags+xml"/>
  <Override PartName="/ppt/tags/tag8935.xml" ContentType="application/vnd.openxmlformats-officedocument.presentationml.tags+xml"/>
  <Override PartName="/ppt/tags/tag8936.xml" ContentType="application/vnd.openxmlformats-officedocument.presentationml.tags+xml"/>
  <Override PartName="/ppt/tags/tag8937.xml" ContentType="application/vnd.openxmlformats-officedocument.presentationml.tags+xml"/>
  <Override PartName="/ppt/tags/tag8938.xml" ContentType="application/vnd.openxmlformats-officedocument.presentationml.tags+xml"/>
  <Override PartName="/ppt/tags/tag8939.xml" ContentType="application/vnd.openxmlformats-officedocument.presentationml.tags+xml"/>
  <Override PartName="/ppt/tags/tag8940.xml" ContentType="application/vnd.openxmlformats-officedocument.presentationml.tags+xml"/>
  <Override PartName="/ppt/tags/tag8941.xml" ContentType="application/vnd.openxmlformats-officedocument.presentationml.tags+xml"/>
  <Override PartName="/ppt/tags/tag8942.xml" ContentType="application/vnd.openxmlformats-officedocument.presentationml.tags+xml"/>
  <Override PartName="/ppt/tags/tag8943.xml" ContentType="application/vnd.openxmlformats-officedocument.presentationml.tags+xml"/>
  <Override PartName="/ppt/tags/tag8944.xml" ContentType="application/vnd.openxmlformats-officedocument.presentationml.tags+xml"/>
  <Override PartName="/ppt/tags/tag8945.xml" ContentType="application/vnd.openxmlformats-officedocument.presentationml.tags+xml"/>
  <Override PartName="/ppt/tags/tag8946.xml" ContentType="application/vnd.openxmlformats-officedocument.presentationml.tags+xml"/>
  <Override PartName="/ppt/tags/tag8947.xml" ContentType="application/vnd.openxmlformats-officedocument.presentationml.tags+xml"/>
  <Override PartName="/ppt/tags/tag8948.xml" ContentType="application/vnd.openxmlformats-officedocument.presentationml.tags+xml"/>
  <Override PartName="/ppt/tags/tag8949.xml" ContentType="application/vnd.openxmlformats-officedocument.presentationml.tags+xml"/>
  <Override PartName="/ppt/tags/tag8950.xml" ContentType="application/vnd.openxmlformats-officedocument.presentationml.tags+xml"/>
  <Override PartName="/ppt/tags/tag8951.xml" ContentType="application/vnd.openxmlformats-officedocument.presentationml.tags+xml"/>
  <Override PartName="/ppt/tags/tag8952.xml" ContentType="application/vnd.openxmlformats-officedocument.presentationml.tags+xml"/>
  <Override PartName="/ppt/tags/tag8953.xml" ContentType="application/vnd.openxmlformats-officedocument.presentationml.tags+xml"/>
  <Override PartName="/ppt/tags/tag8954.xml" ContentType="application/vnd.openxmlformats-officedocument.presentationml.tags+xml"/>
  <Override PartName="/ppt/tags/tag8955.xml" ContentType="application/vnd.openxmlformats-officedocument.presentationml.tags+xml"/>
  <Override PartName="/ppt/tags/tag8956.xml" ContentType="application/vnd.openxmlformats-officedocument.presentationml.tags+xml"/>
  <Override PartName="/ppt/tags/tag8957.xml" ContentType="application/vnd.openxmlformats-officedocument.presentationml.tags+xml"/>
  <Override PartName="/ppt/tags/tag8958.xml" ContentType="application/vnd.openxmlformats-officedocument.presentationml.tags+xml"/>
  <Override PartName="/ppt/tags/tag8959.xml" ContentType="application/vnd.openxmlformats-officedocument.presentationml.tags+xml"/>
  <Override PartName="/ppt/tags/tag8960.xml" ContentType="application/vnd.openxmlformats-officedocument.presentationml.tags+xml"/>
  <Override PartName="/ppt/tags/tag8961.xml" ContentType="application/vnd.openxmlformats-officedocument.presentationml.tags+xml"/>
  <Override PartName="/ppt/tags/tag8962.xml" ContentType="application/vnd.openxmlformats-officedocument.presentationml.tags+xml"/>
  <Override PartName="/ppt/tags/tag8963.xml" ContentType="application/vnd.openxmlformats-officedocument.presentationml.tags+xml"/>
  <Override PartName="/ppt/tags/tag8964.xml" ContentType="application/vnd.openxmlformats-officedocument.presentationml.tags+xml"/>
  <Override PartName="/ppt/tags/tag8965.xml" ContentType="application/vnd.openxmlformats-officedocument.presentationml.tags+xml"/>
  <Override PartName="/ppt/tags/tag8966.xml" ContentType="application/vnd.openxmlformats-officedocument.presentationml.tags+xml"/>
  <Override PartName="/ppt/tags/tag8967.xml" ContentType="application/vnd.openxmlformats-officedocument.presentationml.tags+xml"/>
  <Override PartName="/ppt/tags/tag8968.xml" ContentType="application/vnd.openxmlformats-officedocument.presentationml.tags+xml"/>
  <Override PartName="/ppt/tags/tag8969.xml" ContentType="application/vnd.openxmlformats-officedocument.presentationml.tags+xml"/>
  <Override PartName="/ppt/tags/tag8970.xml" ContentType="application/vnd.openxmlformats-officedocument.presentationml.tags+xml"/>
  <Override PartName="/ppt/tags/tag8971.xml" ContentType="application/vnd.openxmlformats-officedocument.presentationml.tags+xml"/>
  <Override PartName="/ppt/tags/tag8972.xml" ContentType="application/vnd.openxmlformats-officedocument.presentationml.tags+xml"/>
  <Override PartName="/ppt/tags/tag8973.xml" ContentType="application/vnd.openxmlformats-officedocument.presentationml.tags+xml"/>
  <Override PartName="/ppt/tags/tag8974.xml" ContentType="application/vnd.openxmlformats-officedocument.presentationml.tags+xml"/>
  <Override PartName="/ppt/tags/tag8975.xml" ContentType="application/vnd.openxmlformats-officedocument.presentationml.tags+xml"/>
  <Override PartName="/ppt/tags/tag8976.xml" ContentType="application/vnd.openxmlformats-officedocument.presentationml.tags+xml"/>
  <Override PartName="/ppt/tags/tag8977.xml" ContentType="application/vnd.openxmlformats-officedocument.presentationml.tags+xml"/>
  <Override PartName="/ppt/tags/tag8978.xml" ContentType="application/vnd.openxmlformats-officedocument.presentationml.tags+xml"/>
  <Override PartName="/ppt/tags/tag8979.xml" ContentType="application/vnd.openxmlformats-officedocument.presentationml.tags+xml"/>
  <Override PartName="/ppt/tags/tag8980.xml" ContentType="application/vnd.openxmlformats-officedocument.presentationml.tags+xml"/>
  <Override PartName="/ppt/tags/tag8981.xml" ContentType="application/vnd.openxmlformats-officedocument.presentationml.tags+xml"/>
  <Override PartName="/ppt/tags/tag8982.xml" ContentType="application/vnd.openxmlformats-officedocument.presentationml.tags+xml"/>
  <Override PartName="/ppt/tags/tag8983.xml" ContentType="application/vnd.openxmlformats-officedocument.presentationml.tags+xml"/>
  <Override PartName="/ppt/tags/tag8984.xml" ContentType="application/vnd.openxmlformats-officedocument.presentationml.tags+xml"/>
  <Override PartName="/ppt/tags/tag8985.xml" ContentType="application/vnd.openxmlformats-officedocument.presentationml.tags+xml"/>
  <Override PartName="/ppt/tags/tag8986.xml" ContentType="application/vnd.openxmlformats-officedocument.presentationml.tags+xml"/>
  <Override PartName="/ppt/tags/tag8987.xml" ContentType="application/vnd.openxmlformats-officedocument.presentationml.tags+xml"/>
  <Override PartName="/ppt/tags/tag8988.xml" ContentType="application/vnd.openxmlformats-officedocument.presentationml.tags+xml"/>
  <Override PartName="/ppt/tags/tag8989.xml" ContentType="application/vnd.openxmlformats-officedocument.presentationml.tags+xml"/>
  <Override PartName="/ppt/tags/tag8990.xml" ContentType="application/vnd.openxmlformats-officedocument.presentationml.tags+xml"/>
  <Override PartName="/ppt/tags/tag8991.xml" ContentType="application/vnd.openxmlformats-officedocument.presentationml.tags+xml"/>
  <Override PartName="/ppt/tags/tag8992.xml" ContentType="application/vnd.openxmlformats-officedocument.presentationml.tags+xml"/>
  <Override PartName="/ppt/tags/tag8993.xml" ContentType="application/vnd.openxmlformats-officedocument.presentationml.tags+xml"/>
  <Override PartName="/ppt/tags/tag8994.xml" ContentType="application/vnd.openxmlformats-officedocument.presentationml.tags+xml"/>
  <Override PartName="/ppt/tags/tag8995.xml" ContentType="application/vnd.openxmlformats-officedocument.presentationml.tags+xml"/>
  <Override PartName="/ppt/tags/tag8996.xml" ContentType="application/vnd.openxmlformats-officedocument.presentationml.tags+xml"/>
  <Override PartName="/ppt/tags/tag8997.xml" ContentType="application/vnd.openxmlformats-officedocument.presentationml.tags+xml"/>
  <Override PartName="/ppt/tags/tag8998.xml" ContentType="application/vnd.openxmlformats-officedocument.presentationml.tags+xml"/>
  <Override PartName="/ppt/tags/tag8999.xml" ContentType="application/vnd.openxmlformats-officedocument.presentationml.tags+xml"/>
  <Override PartName="/ppt/tags/tag9000.xml" ContentType="application/vnd.openxmlformats-officedocument.presentationml.tags+xml"/>
  <Override PartName="/ppt/tags/tag9001.xml" ContentType="application/vnd.openxmlformats-officedocument.presentationml.tags+xml"/>
  <Override PartName="/ppt/tags/tag9002.xml" ContentType="application/vnd.openxmlformats-officedocument.presentationml.tags+xml"/>
  <Override PartName="/ppt/tags/tag9003.xml" ContentType="application/vnd.openxmlformats-officedocument.presentationml.tags+xml"/>
  <Override PartName="/ppt/tags/tag9004.xml" ContentType="application/vnd.openxmlformats-officedocument.presentationml.tags+xml"/>
  <Override PartName="/ppt/tags/tag9005.xml" ContentType="application/vnd.openxmlformats-officedocument.presentationml.tags+xml"/>
  <Override PartName="/ppt/tags/tag9006.xml" ContentType="application/vnd.openxmlformats-officedocument.presentationml.tags+xml"/>
  <Override PartName="/ppt/tags/tag9007.xml" ContentType="application/vnd.openxmlformats-officedocument.presentationml.tags+xml"/>
  <Override PartName="/ppt/tags/tag9008.xml" ContentType="application/vnd.openxmlformats-officedocument.presentationml.tags+xml"/>
  <Override PartName="/ppt/tags/tag9009.xml" ContentType="application/vnd.openxmlformats-officedocument.presentationml.tags+xml"/>
  <Override PartName="/ppt/tags/tag9010.xml" ContentType="application/vnd.openxmlformats-officedocument.presentationml.tags+xml"/>
  <Override PartName="/ppt/tags/tag9011.xml" ContentType="application/vnd.openxmlformats-officedocument.presentationml.tags+xml"/>
  <Override PartName="/ppt/tags/tag9012.xml" ContentType="application/vnd.openxmlformats-officedocument.presentationml.tags+xml"/>
  <Override PartName="/ppt/tags/tag9013.xml" ContentType="application/vnd.openxmlformats-officedocument.presentationml.tags+xml"/>
  <Override PartName="/ppt/tags/tag9014.xml" ContentType="application/vnd.openxmlformats-officedocument.presentationml.tags+xml"/>
  <Override PartName="/ppt/tags/tag9015.xml" ContentType="application/vnd.openxmlformats-officedocument.presentationml.tags+xml"/>
  <Override PartName="/ppt/tags/tag9016.xml" ContentType="application/vnd.openxmlformats-officedocument.presentationml.tags+xml"/>
  <Override PartName="/ppt/tags/tag9017.xml" ContentType="application/vnd.openxmlformats-officedocument.presentationml.tags+xml"/>
  <Override PartName="/ppt/tags/tag9018.xml" ContentType="application/vnd.openxmlformats-officedocument.presentationml.tags+xml"/>
  <Override PartName="/ppt/tags/tag9019.xml" ContentType="application/vnd.openxmlformats-officedocument.presentationml.tags+xml"/>
  <Override PartName="/ppt/tags/tag9020.xml" ContentType="application/vnd.openxmlformats-officedocument.presentationml.tags+xml"/>
  <Override PartName="/ppt/tags/tag9021.xml" ContentType="application/vnd.openxmlformats-officedocument.presentationml.tags+xml"/>
  <Override PartName="/ppt/tags/tag9022.xml" ContentType="application/vnd.openxmlformats-officedocument.presentationml.tags+xml"/>
  <Override PartName="/ppt/tags/tag9023.xml" ContentType="application/vnd.openxmlformats-officedocument.presentationml.tags+xml"/>
  <Override PartName="/ppt/tags/tag9024.xml" ContentType="application/vnd.openxmlformats-officedocument.presentationml.tags+xml"/>
  <Override PartName="/ppt/tags/tag9025.xml" ContentType="application/vnd.openxmlformats-officedocument.presentationml.tags+xml"/>
  <Override PartName="/ppt/tags/tag9026.xml" ContentType="application/vnd.openxmlformats-officedocument.presentationml.tags+xml"/>
  <Override PartName="/ppt/tags/tag9027.xml" ContentType="application/vnd.openxmlformats-officedocument.presentationml.tags+xml"/>
  <Override PartName="/ppt/tags/tag9028.xml" ContentType="application/vnd.openxmlformats-officedocument.presentationml.tags+xml"/>
  <Override PartName="/ppt/tags/tag9029.xml" ContentType="application/vnd.openxmlformats-officedocument.presentationml.tags+xml"/>
  <Override PartName="/ppt/tags/tag9030.xml" ContentType="application/vnd.openxmlformats-officedocument.presentationml.tags+xml"/>
  <Override PartName="/ppt/tags/tag9031.xml" ContentType="application/vnd.openxmlformats-officedocument.presentationml.tags+xml"/>
  <Override PartName="/ppt/tags/tag9032.xml" ContentType="application/vnd.openxmlformats-officedocument.presentationml.tags+xml"/>
  <Override PartName="/ppt/tags/tag9033.xml" ContentType="application/vnd.openxmlformats-officedocument.presentationml.tags+xml"/>
  <Override PartName="/ppt/tags/tag9034.xml" ContentType="application/vnd.openxmlformats-officedocument.presentationml.tags+xml"/>
  <Override PartName="/ppt/tags/tag9035.xml" ContentType="application/vnd.openxmlformats-officedocument.presentationml.tags+xml"/>
  <Override PartName="/ppt/tags/tag9036.xml" ContentType="application/vnd.openxmlformats-officedocument.presentationml.tags+xml"/>
  <Override PartName="/ppt/tags/tag9037.xml" ContentType="application/vnd.openxmlformats-officedocument.presentationml.tags+xml"/>
  <Override PartName="/ppt/tags/tag9038.xml" ContentType="application/vnd.openxmlformats-officedocument.presentationml.tags+xml"/>
  <Override PartName="/ppt/tags/tag9039.xml" ContentType="application/vnd.openxmlformats-officedocument.presentationml.tags+xml"/>
  <Override PartName="/ppt/tags/tag9040.xml" ContentType="application/vnd.openxmlformats-officedocument.presentationml.tags+xml"/>
  <Override PartName="/ppt/tags/tag9041.xml" ContentType="application/vnd.openxmlformats-officedocument.presentationml.tags+xml"/>
  <Override PartName="/ppt/tags/tag9042.xml" ContentType="application/vnd.openxmlformats-officedocument.presentationml.tags+xml"/>
  <Override PartName="/ppt/tags/tag9043.xml" ContentType="application/vnd.openxmlformats-officedocument.presentationml.tags+xml"/>
  <Override PartName="/ppt/tags/tag9044.xml" ContentType="application/vnd.openxmlformats-officedocument.presentationml.tags+xml"/>
  <Override PartName="/ppt/tags/tag9045.xml" ContentType="application/vnd.openxmlformats-officedocument.presentationml.tags+xml"/>
  <Override PartName="/ppt/tags/tag9046.xml" ContentType="application/vnd.openxmlformats-officedocument.presentationml.tags+xml"/>
  <Override PartName="/ppt/tags/tag9047.xml" ContentType="application/vnd.openxmlformats-officedocument.presentationml.tags+xml"/>
  <Override PartName="/ppt/tags/tag9048.xml" ContentType="application/vnd.openxmlformats-officedocument.presentationml.tags+xml"/>
  <Override PartName="/ppt/tags/tag9049.xml" ContentType="application/vnd.openxmlformats-officedocument.presentationml.tags+xml"/>
  <Override PartName="/ppt/tags/tag9050.xml" ContentType="application/vnd.openxmlformats-officedocument.presentationml.tags+xml"/>
  <Override PartName="/ppt/tags/tag9051.xml" ContentType="application/vnd.openxmlformats-officedocument.presentationml.tags+xml"/>
  <Override PartName="/ppt/tags/tag9052.xml" ContentType="application/vnd.openxmlformats-officedocument.presentationml.tags+xml"/>
  <Override PartName="/ppt/tags/tag9053.xml" ContentType="application/vnd.openxmlformats-officedocument.presentationml.tags+xml"/>
  <Override PartName="/ppt/tags/tag9054.xml" ContentType="application/vnd.openxmlformats-officedocument.presentationml.tags+xml"/>
  <Override PartName="/ppt/tags/tag9055.xml" ContentType="application/vnd.openxmlformats-officedocument.presentationml.tags+xml"/>
  <Override PartName="/ppt/tags/tag9056.xml" ContentType="application/vnd.openxmlformats-officedocument.presentationml.tags+xml"/>
  <Override PartName="/ppt/tags/tag9057.xml" ContentType="application/vnd.openxmlformats-officedocument.presentationml.tags+xml"/>
  <Override PartName="/ppt/tags/tag9058.xml" ContentType="application/vnd.openxmlformats-officedocument.presentationml.tags+xml"/>
  <Override PartName="/ppt/tags/tag9059.xml" ContentType="application/vnd.openxmlformats-officedocument.presentationml.tags+xml"/>
  <Override PartName="/ppt/tags/tag9060.xml" ContentType="application/vnd.openxmlformats-officedocument.presentationml.tags+xml"/>
  <Override PartName="/ppt/tags/tag9061.xml" ContentType="application/vnd.openxmlformats-officedocument.presentationml.tags+xml"/>
  <Override PartName="/ppt/tags/tag9062.xml" ContentType="application/vnd.openxmlformats-officedocument.presentationml.tags+xml"/>
  <Override PartName="/ppt/tags/tag9063.xml" ContentType="application/vnd.openxmlformats-officedocument.presentationml.tags+xml"/>
  <Override PartName="/ppt/tags/tag9064.xml" ContentType="application/vnd.openxmlformats-officedocument.presentationml.tags+xml"/>
  <Override PartName="/ppt/tags/tag9065.xml" ContentType="application/vnd.openxmlformats-officedocument.presentationml.tags+xml"/>
  <Override PartName="/ppt/tags/tag9066.xml" ContentType="application/vnd.openxmlformats-officedocument.presentationml.tags+xml"/>
  <Override PartName="/ppt/tags/tag9067.xml" ContentType="application/vnd.openxmlformats-officedocument.presentationml.tags+xml"/>
  <Override PartName="/ppt/tags/tag9068.xml" ContentType="application/vnd.openxmlformats-officedocument.presentationml.tags+xml"/>
  <Override PartName="/ppt/tags/tag9069.xml" ContentType="application/vnd.openxmlformats-officedocument.presentationml.tags+xml"/>
  <Override PartName="/ppt/tags/tag9070.xml" ContentType="application/vnd.openxmlformats-officedocument.presentationml.tags+xml"/>
  <Override PartName="/ppt/tags/tag9071.xml" ContentType="application/vnd.openxmlformats-officedocument.presentationml.tags+xml"/>
  <Override PartName="/ppt/tags/tag9072.xml" ContentType="application/vnd.openxmlformats-officedocument.presentationml.tags+xml"/>
  <Override PartName="/ppt/tags/tag9073.xml" ContentType="application/vnd.openxmlformats-officedocument.presentationml.tags+xml"/>
  <Override PartName="/ppt/tags/tag9074.xml" ContentType="application/vnd.openxmlformats-officedocument.presentationml.tags+xml"/>
  <Override PartName="/ppt/tags/tag9075.xml" ContentType="application/vnd.openxmlformats-officedocument.presentationml.tags+xml"/>
  <Override PartName="/ppt/tags/tag9076.xml" ContentType="application/vnd.openxmlformats-officedocument.presentationml.tags+xml"/>
  <Override PartName="/ppt/tags/tag9077.xml" ContentType="application/vnd.openxmlformats-officedocument.presentationml.tags+xml"/>
  <Override PartName="/ppt/tags/tag9078.xml" ContentType="application/vnd.openxmlformats-officedocument.presentationml.tags+xml"/>
  <Override PartName="/ppt/tags/tag9079.xml" ContentType="application/vnd.openxmlformats-officedocument.presentationml.tags+xml"/>
  <Override PartName="/ppt/tags/tag9080.xml" ContentType="application/vnd.openxmlformats-officedocument.presentationml.tags+xml"/>
  <Override PartName="/ppt/tags/tag9081.xml" ContentType="application/vnd.openxmlformats-officedocument.presentationml.tags+xml"/>
  <Override PartName="/ppt/tags/tag9082.xml" ContentType="application/vnd.openxmlformats-officedocument.presentationml.tags+xml"/>
  <Override PartName="/ppt/tags/tag9083.xml" ContentType="application/vnd.openxmlformats-officedocument.presentationml.tags+xml"/>
  <Override PartName="/ppt/tags/tag9084.xml" ContentType="application/vnd.openxmlformats-officedocument.presentationml.tags+xml"/>
  <Override PartName="/ppt/tags/tag9085.xml" ContentType="application/vnd.openxmlformats-officedocument.presentationml.tags+xml"/>
  <Override PartName="/ppt/tags/tag9086.xml" ContentType="application/vnd.openxmlformats-officedocument.presentationml.tags+xml"/>
  <Override PartName="/ppt/tags/tag9087.xml" ContentType="application/vnd.openxmlformats-officedocument.presentationml.tags+xml"/>
  <Override PartName="/ppt/tags/tag9088.xml" ContentType="application/vnd.openxmlformats-officedocument.presentationml.tags+xml"/>
  <Override PartName="/ppt/tags/tag9089.xml" ContentType="application/vnd.openxmlformats-officedocument.presentationml.tags+xml"/>
  <Override PartName="/ppt/tags/tag9090.xml" ContentType="application/vnd.openxmlformats-officedocument.presentationml.tags+xml"/>
  <Override PartName="/ppt/tags/tag9091.xml" ContentType="application/vnd.openxmlformats-officedocument.presentationml.tags+xml"/>
  <Override PartName="/ppt/tags/tag9092.xml" ContentType="application/vnd.openxmlformats-officedocument.presentationml.tags+xml"/>
  <Override PartName="/ppt/tags/tag9093.xml" ContentType="application/vnd.openxmlformats-officedocument.presentationml.tags+xml"/>
  <Override PartName="/ppt/tags/tag9094.xml" ContentType="application/vnd.openxmlformats-officedocument.presentationml.tags+xml"/>
  <Override PartName="/ppt/tags/tag9095.xml" ContentType="application/vnd.openxmlformats-officedocument.presentationml.tags+xml"/>
  <Override PartName="/ppt/tags/tag9096.xml" ContentType="application/vnd.openxmlformats-officedocument.presentationml.tags+xml"/>
  <Override PartName="/ppt/tags/tag9097.xml" ContentType="application/vnd.openxmlformats-officedocument.presentationml.tags+xml"/>
  <Override PartName="/ppt/tags/tag9098.xml" ContentType="application/vnd.openxmlformats-officedocument.presentationml.tags+xml"/>
  <Override PartName="/ppt/tags/tag9099.xml" ContentType="application/vnd.openxmlformats-officedocument.presentationml.tags+xml"/>
  <Override PartName="/ppt/tags/tag9100.xml" ContentType="application/vnd.openxmlformats-officedocument.presentationml.tags+xml"/>
  <Override PartName="/ppt/tags/tag9101.xml" ContentType="application/vnd.openxmlformats-officedocument.presentationml.tags+xml"/>
  <Override PartName="/ppt/tags/tag9102.xml" ContentType="application/vnd.openxmlformats-officedocument.presentationml.tags+xml"/>
  <Override PartName="/ppt/tags/tag9103.xml" ContentType="application/vnd.openxmlformats-officedocument.presentationml.tags+xml"/>
  <Override PartName="/ppt/tags/tag9104.xml" ContentType="application/vnd.openxmlformats-officedocument.presentationml.tags+xml"/>
  <Override PartName="/ppt/tags/tag9105.xml" ContentType="application/vnd.openxmlformats-officedocument.presentationml.tags+xml"/>
  <Override PartName="/ppt/tags/tag9106.xml" ContentType="application/vnd.openxmlformats-officedocument.presentationml.tags+xml"/>
  <Override PartName="/ppt/tags/tag9107.xml" ContentType="application/vnd.openxmlformats-officedocument.presentationml.tags+xml"/>
  <Override PartName="/ppt/tags/tag9108.xml" ContentType="application/vnd.openxmlformats-officedocument.presentationml.tags+xml"/>
  <Override PartName="/ppt/tags/tag9109.xml" ContentType="application/vnd.openxmlformats-officedocument.presentationml.tags+xml"/>
  <Override PartName="/ppt/tags/tag9110.xml" ContentType="application/vnd.openxmlformats-officedocument.presentationml.tags+xml"/>
  <Override PartName="/ppt/tags/tag9111.xml" ContentType="application/vnd.openxmlformats-officedocument.presentationml.tags+xml"/>
  <Override PartName="/ppt/tags/tag9112.xml" ContentType="application/vnd.openxmlformats-officedocument.presentationml.tags+xml"/>
  <Override PartName="/ppt/tags/tag9113.xml" ContentType="application/vnd.openxmlformats-officedocument.presentationml.tags+xml"/>
  <Override PartName="/ppt/tags/tag9114.xml" ContentType="application/vnd.openxmlformats-officedocument.presentationml.tags+xml"/>
  <Override PartName="/ppt/tags/tag9115.xml" ContentType="application/vnd.openxmlformats-officedocument.presentationml.tags+xml"/>
  <Override PartName="/ppt/tags/tag9116.xml" ContentType="application/vnd.openxmlformats-officedocument.presentationml.tags+xml"/>
  <Override PartName="/ppt/tags/tag9117.xml" ContentType="application/vnd.openxmlformats-officedocument.presentationml.tags+xml"/>
  <Override PartName="/ppt/tags/tag9118.xml" ContentType="application/vnd.openxmlformats-officedocument.presentationml.tags+xml"/>
  <Override PartName="/ppt/tags/tag9119.xml" ContentType="application/vnd.openxmlformats-officedocument.presentationml.tags+xml"/>
  <Override PartName="/ppt/tags/tag9120.xml" ContentType="application/vnd.openxmlformats-officedocument.presentationml.tags+xml"/>
  <Override PartName="/ppt/tags/tag9121.xml" ContentType="application/vnd.openxmlformats-officedocument.presentationml.tags+xml"/>
  <Override PartName="/ppt/tags/tag9122.xml" ContentType="application/vnd.openxmlformats-officedocument.presentationml.tags+xml"/>
  <Override PartName="/ppt/tags/tag9123.xml" ContentType="application/vnd.openxmlformats-officedocument.presentationml.tags+xml"/>
  <Override PartName="/ppt/tags/tag9124.xml" ContentType="application/vnd.openxmlformats-officedocument.presentationml.tags+xml"/>
  <Override PartName="/ppt/tags/tag9125.xml" ContentType="application/vnd.openxmlformats-officedocument.presentationml.tags+xml"/>
  <Override PartName="/ppt/tags/tag9126.xml" ContentType="application/vnd.openxmlformats-officedocument.presentationml.tags+xml"/>
  <Override PartName="/ppt/tags/tag9127.xml" ContentType="application/vnd.openxmlformats-officedocument.presentationml.tags+xml"/>
  <Override PartName="/ppt/tags/tag9128.xml" ContentType="application/vnd.openxmlformats-officedocument.presentationml.tags+xml"/>
  <Override PartName="/ppt/tags/tag9129.xml" ContentType="application/vnd.openxmlformats-officedocument.presentationml.tags+xml"/>
  <Override PartName="/ppt/tags/tag9130.xml" ContentType="application/vnd.openxmlformats-officedocument.presentationml.tags+xml"/>
  <Override PartName="/ppt/tags/tag9131.xml" ContentType="application/vnd.openxmlformats-officedocument.presentationml.tags+xml"/>
  <Override PartName="/ppt/tags/tag9132.xml" ContentType="application/vnd.openxmlformats-officedocument.presentationml.tags+xml"/>
  <Override PartName="/ppt/tags/tag9133.xml" ContentType="application/vnd.openxmlformats-officedocument.presentationml.tags+xml"/>
  <Override PartName="/ppt/tags/tag9134.xml" ContentType="application/vnd.openxmlformats-officedocument.presentationml.tags+xml"/>
  <Override PartName="/ppt/tags/tag9135.xml" ContentType="application/vnd.openxmlformats-officedocument.presentationml.tags+xml"/>
  <Override PartName="/ppt/tags/tag9136.xml" ContentType="application/vnd.openxmlformats-officedocument.presentationml.tags+xml"/>
  <Override PartName="/ppt/tags/tag9137.xml" ContentType="application/vnd.openxmlformats-officedocument.presentationml.tags+xml"/>
  <Override PartName="/ppt/tags/tag9138.xml" ContentType="application/vnd.openxmlformats-officedocument.presentationml.tags+xml"/>
  <Override PartName="/ppt/tags/tag9139.xml" ContentType="application/vnd.openxmlformats-officedocument.presentationml.tags+xml"/>
  <Override PartName="/ppt/tags/tag9140.xml" ContentType="application/vnd.openxmlformats-officedocument.presentationml.tags+xml"/>
  <Override PartName="/ppt/tags/tag9141.xml" ContentType="application/vnd.openxmlformats-officedocument.presentationml.tags+xml"/>
  <Override PartName="/ppt/tags/tag9142.xml" ContentType="application/vnd.openxmlformats-officedocument.presentationml.tags+xml"/>
  <Override PartName="/ppt/tags/tag9143.xml" ContentType="application/vnd.openxmlformats-officedocument.presentationml.tags+xml"/>
  <Override PartName="/ppt/tags/tag9144.xml" ContentType="application/vnd.openxmlformats-officedocument.presentationml.tags+xml"/>
  <Override PartName="/ppt/tags/tag9145.xml" ContentType="application/vnd.openxmlformats-officedocument.presentationml.tags+xml"/>
  <Override PartName="/ppt/tags/tag9146.xml" ContentType="application/vnd.openxmlformats-officedocument.presentationml.tags+xml"/>
  <Override PartName="/ppt/tags/tag9147.xml" ContentType="application/vnd.openxmlformats-officedocument.presentationml.tags+xml"/>
  <Override PartName="/ppt/tags/tag9148.xml" ContentType="application/vnd.openxmlformats-officedocument.presentationml.tags+xml"/>
  <Override PartName="/ppt/tags/tag9149.xml" ContentType="application/vnd.openxmlformats-officedocument.presentationml.tags+xml"/>
  <Override PartName="/ppt/tags/tag9150.xml" ContentType="application/vnd.openxmlformats-officedocument.presentationml.tags+xml"/>
  <Override PartName="/ppt/tags/tag9151.xml" ContentType="application/vnd.openxmlformats-officedocument.presentationml.tags+xml"/>
  <Override PartName="/ppt/tags/tag9152.xml" ContentType="application/vnd.openxmlformats-officedocument.presentationml.tags+xml"/>
  <Override PartName="/ppt/tags/tag9153.xml" ContentType="application/vnd.openxmlformats-officedocument.presentationml.tags+xml"/>
  <Override PartName="/ppt/tags/tag9154.xml" ContentType="application/vnd.openxmlformats-officedocument.presentationml.tags+xml"/>
  <Override PartName="/ppt/tags/tag9155.xml" ContentType="application/vnd.openxmlformats-officedocument.presentationml.tags+xml"/>
  <Override PartName="/ppt/tags/tag9156.xml" ContentType="application/vnd.openxmlformats-officedocument.presentationml.tags+xml"/>
  <Override PartName="/ppt/tags/tag9157.xml" ContentType="application/vnd.openxmlformats-officedocument.presentationml.tags+xml"/>
  <Override PartName="/ppt/tags/tag9158.xml" ContentType="application/vnd.openxmlformats-officedocument.presentationml.tags+xml"/>
  <Override PartName="/ppt/tags/tag9159.xml" ContentType="application/vnd.openxmlformats-officedocument.presentationml.tags+xml"/>
  <Override PartName="/ppt/tags/tag9160.xml" ContentType="application/vnd.openxmlformats-officedocument.presentationml.tags+xml"/>
  <Override PartName="/ppt/tags/tag9161.xml" ContentType="application/vnd.openxmlformats-officedocument.presentationml.tags+xml"/>
  <Override PartName="/ppt/tags/tag9162.xml" ContentType="application/vnd.openxmlformats-officedocument.presentationml.tags+xml"/>
  <Override PartName="/ppt/tags/tag9163.xml" ContentType="application/vnd.openxmlformats-officedocument.presentationml.tags+xml"/>
  <Override PartName="/ppt/tags/tag9164.xml" ContentType="application/vnd.openxmlformats-officedocument.presentationml.tags+xml"/>
  <Override PartName="/ppt/tags/tag9165.xml" ContentType="application/vnd.openxmlformats-officedocument.presentationml.tags+xml"/>
  <Override PartName="/ppt/tags/tag9166.xml" ContentType="application/vnd.openxmlformats-officedocument.presentationml.tags+xml"/>
  <Override PartName="/ppt/tags/tag9167.xml" ContentType="application/vnd.openxmlformats-officedocument.presentationml.tags+xml"/>
  <Override PartName="/ppt/tags/tag9168.xml" ContentType="application/vnd.openxmlformats-officedocument.presentationml.tags+xml"/>
  <Override PartName="/ppt/tags/tag9169.xml" ContentType="application/vnd.openxmlformats-officedocument.presentationml.tags+xml"/>
  <Override PartName="/ppt/tags/tag9170.xml" ContentType="application/vnd.openxmlformats-officedocument.presentationml.tags+xml"/>
  <Override PartName="/ppt/tags/tag9171.xml" ContentType="application/vnd.openxmlformats-officedocument.presentationml.tags+xml"/>
  <Override PartName="/ppt/tags/tag9172.xml" ContentType="application/vnd.openxmlformats-officedocument.presentationml.tags+xml"/>
  <Override PartName="/ppt/tags/tag9173.xml" ContentType="application/vnd.openxmlformats-officedocument.presentationml.tags+xml"/>
  <Override PartName="/ppt/tags/tag9174.xml" ContentType="application/vnd.openxmlformats-officedocument.presentationml.tags+xml"/>
  <Override PartName="/ppt/tags/tag9175.xml" ContentType="application/vnd.openxmlformats-officedocument.presentationml.tags+xml"/>
  <Override PartName="/ppt/tags/tag9176.xml" ContentType="application/vnd.openxmlformats-officedocument.presentationml.tags+xml"/>
  <Override PartName="/ppt/tags/tag9177.xml" ContentType="application/vnd.openxmlformats-officedocument.presentationml.tags+xml"/>
  <Override PartName="/ppt/tags/tag9178.xml" ContentType="application/vnd.openxmlformats-officedocument.presentationml.tags+xml"/>
  <Override PartName="/ppt/tags/tag9179.xml" ContentType="application/vnd.openxmlformats-officedocument.presentationml.tags+xml"/>
  <Override PartName="/ppt/tags/tag9180.xml" ContentType="application/vnd.openxmlformats-officedocument.presentationml.tags+xml"/>
  <Override PartName="/ppt/tags/tag9181.xml" ContentType="application/vnd.openxmlformats-officedocument.presentationml.tags+xml"/>
  <Override PartName="/ppt/tags/tag9182.xml" ContentType="application/vnd.openxmlformats-officedocument.presentationml.tags+xml"/>
  <Override PartName="/ppt/tags/tag9183.xml" ContentType="application/vnd.openxmlformats-officedocument.presentationml.tags+xml"/>
  <Override PartName="/ppt/tags/tag9184.xml" ContentType="application/vnd.openxmlformats-officedocument.presentationml.tags+xml"/>
  <Override PartName="/ppt/tags/tag9185.xml" ContentType="application/vnd.openxmlformats-officedocument.presentationml.tags+xml"/>
  <Override PartName="/ppt/tags/tag9186.xml" ContentType="application/vnd.openxmlformats-officedocument.presentationml.tags+xml"/>
  <Override PartName="/ppt/tags/tag9187.xml" ContentType="application/vnd.openxmlformats-officedocument.presentationml.tags+xml"/>
  <Override PartName="/ppt/tags/tag9188.xml" ContentType="application/vnd.openxmlformats-officedocument.presentationml.tags+xml"/>
  <Override PartName="/ppt/tags/tag9189.xml" ContentType="application/vnd.openxmlformats-officedocument.presentationml.tags+xml"/>
  <Override PartName="/ppt/tags/tag9190.xml" ContentType="application/vnd.openxmlformats-officedocument.presentationml.tags+xml"/>
  <Override PartName="/ppt/tags/tag9191.xml" ContentType="application/vnd.openxmlformats-officedocument.presentationml.tags+xml"/>
  <Override PartName="/ppt/tags/tag9192.xml" ContentType="application/vnd.openxmlformats-officedocument.presentationml.tags+xml"/>
  <Override PartName="/ppt/tags/tag9193.xml" ContentType="application/vnd.openxmlformats-officedocument.presentationml.tags+xml"/>
  <Override PartName="/ppt/tags/tag9194.xml" ContentType="application/vnd.openxmlformats-officedocument.presentationml.tags+xml"/>
  <Override PartName="/ppt/tags/tag9195.xml" ContentType="application/vnd.openxmlformats-officedocument.presentationml.tags+xml"/>
  <Override PartName="/ppt/tags/tag9196.xml" ContentType="application/vnd.openxmlformats-officedocument.presentationml.tags+xml"/>
  <Override PartName="/ppt/tags/tag9197.xml" ContentType="application/vnd.openxmlformats-officedocument.presentationml.tags+xml"/>
  <Override PartName="/ppt/tags/tag9198.xml" ContentType="application/vnd.openxmlformats-officedocument.presentationml.tags+xml"/>
  <Override PartName="/ppt/tags/tag9199.xml" ContentType="application/vnd.openxmlformats-officedocument.presentationml.tags+xml"/>
  <Override PartName="/ppt/tags/tag9200.xml" ContentType="application/vnd.openxmlformats-officedocument.presentationml.tags+xml"/>
  <Override PartName="/ppt/tags/tag9201.xml" ContentType="application/vnd.openxmlformats-officedocument.presentationml.tags+xml"/>
  <Override PartName="/ppt/tags/tag9202.xml" ContentType="application/vnd.openxmlformats-officedocument.presentationml.tags+xml"/>
  <Override PartName="/ppt/tags/tag9203.xml" ContentType="application/vnd.openxmlformats-officedocument.presentationml.tags+xml"/>
  <Override PartName="/ppt/tags/tag9204.xml" ContentType="application/vnd.openxmlformats-officedocument.presentationml.tags+xml"/>
  <Override PartName="/ppt/tags/tag9205.xml" ContentType="application/vnd.openxmlformats-officedocument.presentationml.tags+xml"/>
  <Override PartName="/ppt/tags/tag9206.xml" ContentType="application/vnd.openxmlformats-officedocument.presentationml.tags+xml"/>
  <Override PartName="/ppt/tags/tag9207.xml" ContentType="application/vnd.openxmlformats-officedocument.presentationml.tags+xml"/>
  <Override PartName="/ppt/tags/tag9208.xml" ContentType="application/vnd.openxmlformats-officedocument.presentationml.tags+xml"/>
  <Override PartName="/ppt/tags/tag9209.xml" ContentType="application/vnd.openxmlformats-officedocument.presentationml.tags+xml"/>
  <Override PartName="/ppt/tags/tag9210.xml" ContentType="application/vnd.openxmlformats-officedocument.presentationml.tags+xml"/>
  <Override PartName="/ppt/tags/tag9211.xml" ContentType="application/vnd.openxmlformats-officedocument.presentationml.tags+xml"/>
  <Override PartName="/ppt/tags/tag9212.xml" ContentType="application/vnd.openxmlformats-officedocument.presentationml.tags+xml"/>
  <Override PartName="/ppt/tags/tag9213.xml" ContentType="application/vnd.openxmlformats-officedocument.presentationml.tags+xml"/>
  <Override PartName="/ppt/tags/tag9214.xml" ContentType="application/vnd.openxmlformats-officedocument.presentationml.tags+xml"/>
  <Override PartName="/ppt/tags/tag9215.xml" ContentType="application/vnd.openxmlformats-officedocument.presentationml.tags+xml"/>
  <Override PartName="/ppt/tags/tag9216.xml" ContentType="application/vnd.openxmlformats-officedocument.presentationml.tags+xml"/>
  <Override PartName="/ppt/tags/tag9217.xml" ContentType="application/vnd.openxmlformats-officedocument.presentationml.tags+xml"/>
  <Override PartName="/ppt/tags/tag9218.xml" ContentType="application/vnd.openxmlformats-officedocument.presentationml.tags+xml"/>
  <Override PartName="/ppt/tags/tag9219.xml" ContentType="application/vnd.openxmlformats-officedocument.presentationml.tags+xml"/>
  <Override PartName="/ppt/tags/tag9220.xml" ContentType="application/vnd.openxmlformats-officedocument.presentationml.tags+xml"/>
  <Override PartName="/ppt/tags/tag9221.xml" ContentType="application/vnd.openxmlformats-officedocument.presentationml.tags+xml"/>
  <Override PartName="/ppt/tags/tag9222.xml" ContentType="application/vnd.openxmlformats-officedocument.presentationml.tags+xml"/>
  <Override PartName="/ppt/tags/tag9223.xml" ContentType="application/vnd.openxmlformats-officedocument.presentationml.tags+xml"/>
  <Override PartName="/ppt/tags/tag9224.xml" ContentType="application/vnd.openxmlformats-officedocument.presentationml.tags+xml"/>
  <Override PartName="/ppt/tags/tag9225.xml" ContentType="application/vnd.openxmlformats-officedocument.presentationml.tags+xml"/>
  <Override PartName="/ppt/tags/tag9226.xml" ContentType="application/vnd.openxmlformats-officedocument.presentationml.tags+xml"/>
  <Override PartName="/ppt/tags/tag9227.xml" ContentType="application/vnd.openxmlformats-officedocument.presentationml.tags+xml"/>
  <Override PartName="/ppt/tags/tag9228.xml" ContentType="application/vnd.openxmlformats-officedocument.presentationml.tags+xml"/>
  <Override PartName="/ppt/tags/tag9229.xml" ContentType="application/vnd.openxmlformats-officedocument.presentationml.tags+xml"/>
  <Override PartName="/ppt/tags/tag9230.xml" ContentType="application/vnd.openxmlformats-officedocument.presentationml.tags+xml"/>
  <Override PartName="/ppt/tags/tag9231.xml" ContentType="application/vnd.openxmlformats-officedocument.presentationml.tags+xml"/>
  <Override PartName="/ppt/tags/tag9232.xml" ContentType="application/vnd.openxmlformats-officedocument.presentationml.tags+xml"/>
  <Override PartName="/ppt/tags/tag9233.xml" ContentType="application/vnd.openxmlformats-officedocument.presentationml.tags+xml"/>
  <Override PartName="/ppt/tags/tag9234.xml" ContentType="application/vnd.openxmlformats-officedocument.presentationml.tags+xml"/>
  <Override PartName="/ppt/tags/tag9235.xml" ContentType="application/vnd.openxmlformats-officedocument.presentationml.tags+xml"/>
  <Override PartName="/ppt/tags/tag9236.xml" ContentType="application/vnd.openxmlformats-officedocument.presentationml.tags+xml"/>
  <Override PartName="/ppt/tags/tag9237.xml" ContentType="application/vnd.openxmlformats-officedocument.presentationml.tags+xml"/>
  <Override PartName="/ppt/tags/tag9238.xml" ContentType="application/vnd.openxmlformats-officedocument.presentationml.tags+xml"/>
  <Override PartName="/ppt/tags/tag9239.xml" ContentType="application/vnd.openxmlformats-officedocument.presentationml.tags+xml"/>
  <Override PartName="/ppt/tags/tag9240.xml" ContentType="application/vnd.openxmlformats-officedocument.presentationml.tags+xml"/>
  <Override PartName="/ppt/tags/tag9241.xml" ContentType="application/vnd.openxmlformats-officedocument.presentationml.tags+xml"/>
  <Override PartName="/ppt/tags/tag9242.xml" ContentType="application/vnd.openxmlformats-officedocument.presentationml.tags+xml"/>
  <Override PartName="/ppt/tags/tag9243.xml" ContentType="application/vnd.openxmlformats-officedocument.presentationml.tags+xml"/>
  <Override PartName="/ppt/tags/tag9244.xml" ContentType="application/vnd.openxmlformats-officedocument.presentationml.tags+xml"/>
  <Override PartName="/ppt/tags/tag9245.xml" ContentType="application/vnd.openxmlformats-officedocument.presentationml.tags+xml"/>
  <Override PartName="/ppt/tags/tag9246.xml" ContentType="application/vnd.openxmlformats-officedocument.presentationml.tags+xml"/>
  <Override PartName="/ppt/tags/tag9247.xml" ContentType="application/vnd.openxmlformats-officedocument.presentationml.tags+xml"/>
  <Override PartName="/ppt/tags/tag9248.xml" ContentType="application/vnd.openxmlformats-officedocument.presentationml.tags+xml"/>
  <Override PartName="/ppt/tags/tag9249.xml" ContentType="application/vnd.openxmlformats-officedocument.presentationml.tags+xml"/>
  <Override PartName="/ppt/tags/tag9250.xml" ContentType="application/vnd.openxmlformats-officedocument.presentationml.tags+xml"/>
  <Override PartName="/ppt/tags/tag9251.xml" ContentType="application/vnd.openxmlformats-officedocument.presentationml.tags+xml"/>
  <Override PartName="/ppt/tags/tag9252.xml" ContentType="application/vnd.openxmlformats-officedocument.presentationml.tags+xml"/>
  <Override PartName="/ppt/tags/tag9253.xml" ContentType="application/vnd.openxmlformats-officedocument.presentationml.tags+xml"/>
  <Override PartName="/ppt/tags/tag9254.xml" ContentType="application/vnd.openxmlformats-officedocument.presentationml.tags+xml"/>
  <Override PartName="/ppt/tags/tag9255.xml" ContentType="application/vnd.openxmlformats-officedocument.presentationml.tags+xml"/>
  <Override PartName="/ppt/tags/tag9256.xml" ContentType="application/vnd.openxmlformats-officedocument.presentationml.tags+xml"/>
  <Override PartName="/ppt/tags/tag9257.xml" ContentType="application/vnd.openxmlformats-officedocument.presentationml.tags+xml"/>
  <Override PartName="/ppt/tags/tag9258.xml" ContentType="application/vnd.openxmlformats-officedocument.presentationml.tags+xml"/>
  <Override PartName="/ppt/tags/tag9259.xml" ContentType="application/vnd.openxmlformats-officedocument.presentationml.tags+xml"/>
  <Override PartName="/ppt/tags/tag9260.xml" ContentType="application/vnd.openxmlformats-officedocument.presentationml.tags+xml"/>
  <Override PartName="/ppt/tags/tag9261.xml" ContentType="application/vnd.openxmlformats-officedocument.presentationml.tags+xml"/>
  <Override PartName="/ppt/tags/tag9262.xml" ContentType="application/vnd.openxmlformats-officedocument.presentationml.tags+xml"/>
  <Override PartName="/ppt/tags/tag9263.xml" ContentType="application/vnd.openxmlformats-officedocument.presentationml.tags+xml"/>
  <Override PartName="/ppt/tags/tag9264.xml" ContentType="application/vnd.openxmlformats-officedocument.presentationml.tags+xml"/>
  <Override PartName="/ppt/tags/tag9265.xml" ContentType="application/vnd.openxmlformats-officedocument.presentationml.tags+xml"/>
  <Override PartName="/ppt/tags/tag9266.xml" ContentType="application/vnd.openxmlformats-officedocument.presentationml.tags+xml"/>
  <Override PartName="/ppt/tags/tag9267.xml" ContentType="application/vnd.openxmlformats-officedocument.presentationml.tags+xml"/>
  <Override PartName="/ppt/tags/tag9268.xml" ContentType="application/vnd.openxmlformats-officedocument.presentationml.tags+xml"/>
  <Override PartName="/ppt/tags/tag9269.xml" ContentType="application/vnd.openxmlformats-officedocument.presentationml.tags+xml"/>
  <Override PartName="/ppt/tags/tag9270.xml" ContentType="application/vnd.openxmlformats-officedocument.presentationml.tags+xml"/>
  <Override PartName="/ppt/tags/tag9271.xml" ContentType="application/vnd.openxmlformats-officedocument.presentationml.tags+xml"/>
  <Override PartName="/ppt/tags/tag9272.xml" ContentType="application/vnd.openxmlformats-officedocument.presentationml.tags+xml"/>
  <Override PartName="/ppt/tags/tag9273.xml" ContentType="application/vnd.openxmlformats-officedocument.presentationml.tags+xml"/>
  <Override PartName="/ppt/tags/tag9274.xml" ContentType="application/vnd.openxmlformats-officedocument.presentationml.tags+xml"/>
  <Override PartName="/ppt/tags/tag9275.xml" ContentType="application/vnd.openxmlformats-officedocument.presentationml.tags+xml"/>
  <Override PartName="/ppt/tags/tag9276.xml" ContentType="application/vnd.openxmlformats-officedocument.presentationml.tags+xml"/>
  <Override PartName="/ppt/tags/tag9277.xml" ContentType="application/vnd.openxmlformats-officedocument.presentationml.tags+xml"/>
  <Override PartName="/ppt/tags/tag9278.xml" ContentType="application/vnd.openxmlformats-officedocument.presentationml.tags+xml"/>
  <Override PartName="/ppt/tags/tag9279.xml" ContentType="application/vnd.openxmlformats-officedocument.presentationml.tags+xml"/>
  <Override PartName="/ppt/tags/tag9280.xml" ContentType="application/vnd.openxmlformats-officedocument.presentationml.tags+xml"/>
  <Override PartName="/ppt/tags/tag9281.xml" ContentType="application/vnd.openxmlformats-officedocument.presentationml.tags+xml"/>
  <Override PartName="/ppt/tags/tag9282.xml" ContentType="application/vnd.openxmlformats-officedocument.presentationml.tags+xml"/>
  <Override PartName="/ppt/tags/tag9283.xml" ContentType="application/vnd.openxmlformats-officedocument.presentationml.tags+xml"/>
  <Override PartName="/ppt/tags/tag9284.xml" ContentType="application/vnd.openxmlformats-officedocument.presentationml.tags+xml"/>
  <Override PartName="/ppt/tags/tag9285.xml" ContentType="application/vnd.openxmlformats-officedocument.presentationml.tags+xml"/>
  <Override PartName="/ppt/tags/tag9286.xml" ContentType="application/vnd.openxmlformats-officedocument.presentationml.tags+xml"/>
  <Override PartName="/ppt/tags/tag9287.xml" ContentType="application/vnd.openxmlformats-officedocument.presentationml.tags+xml"/>
  <Override PartName="/ppt/tags/tag9288.xml" ContentType="application/vnd.openxmlformats-officedocument.presentationml.tags+xml"/>
  <Override PartName="/ppt/tags/tag9289.xml" ContentType="application/vnd.openxmlformats-officedocument.presentationml.tags+xml"/>
  <Override PartName="/ppt/tags/tag9290.xml" ContentType="application/vnd.openxmlformats-officedocument.presentationml.tags+xml"/>
  <Override PartName="/ppt/tags/tag9291.xml" ContentType="application/vnd.openxmlformats-officedocument.presentationml.tags+xml"/>
  <Override PartName="/ppt/tags/tag9292.xml" ContentType="application/vnd.openxmlformats-officedocument.presentationml.tags+xml"/>
  <Override PartName="/ppt/tags/tag9293.xml" ContentType="application/vnd.openxmlformats-officedocument.presentationml.tags+xml"/>
  <Override PartName="/ppt/tags/tag9294.xml" ContentType="application/vnd.openxmlformats-officedocument.presentationml.tags+xml"/>
  <Override PartName="/ppt/tags/tag9295.xml" ContentType="application/vnd.openxmlformats-officedocument.presentationml.tags+xml"/>
  <Override PartName="/ppt/tags/tag9296.xml" ContentType="application/vnd.openxmlformats-officedocument.presentationml.tags+xml"/>
  <Override PartName="/ppt/tags/tag9297.xml" ContentType="application/vnd.openxmlformats-officedocument.presentationml.tags+xml"/>
  <Override PartName="/ppt/tags/tag9298.xml" ContentType="application/vnd.openxmlformats-officedocument.presentationml.tags+xml"/>
  <Override PartName="/ppt/tags/tag9299.xml" ContentType="application/vnd.openxmlformats-officedocument.presentationml.tags+xml"/>
  <Override PartName="/ppt/tags/tag9300.xml" ContentType="application/vnd.openxmlformats-officedocument.presentationml.tags+xml"/>
  <Override PartName="/ppt/tags/tag9301.xml" ContentType="application/vnd.openxmlformats-officedocument.presentationml.tags+xml"/>
  <Override PartName="/ppt/tags/tag9302.xml" ContentType="application/vnd.openxmlformats-officedocument.presentationml.tags+xml"/>
  <Override PartName="/ppt/tags/tag9303.xml" ContentType="application/vnd.openxmlformats-officedocument.presentationml.tags+xml"/>
  <Override PartName="/ppt/tags/tag9304.xml" ContentType="application/vnd.openxmlformats-officedocument.presentationml.tags+xml"/>
  <Override PartName="/ppt/tags/tag9305.xml" ContentType="application/vnd.openxmlformats-officedocument.presentationml.tags+xml"/>
  <Override PartName="/ppt/tags/tag9306.xml" ContentType="application/vnd.openxmlformats-officedocument.presentationml.tags+xml"/>
  <Override PartName="/ppt/tags/tag9307.xml" ContentType="application/vnd.openxmlformats-officedocument.presentationml.tags+xml"/>
  <Override PartName="/ppt/tags/tag9308.xml" ContentType="application/vnd.openxmlformats-officedocument.presentationml.tags+xml"/>
  <Override PartName="/ppt/tags/tag9309.xml" ContentType="application/vnd.openxmlformats-officedocument.presentationml.tags+xml"/>
  <Override PartName="/ppt/tags/tag9310.xml" ContentType="application/vnd.openxmlformats-officedocument.presentationml.tags+xml"/>
  <Override PartName="/ppt/tags/tag9311.xml" ContentType="application/vnd.openxmlformats-officedocument.presentationml.tags+xml"/>
  <Override PartName="/ppt/tags/tag9312.xml" ContentType="application/vnd.openxmlformats-officedocument.presentationml.tags+xml"/>
  <Override PartName="/ppt/tags/tag9313.xml" ContentType="application/vnd.openxmlformats-officedocument.presentationml.tags+xml"/>
  <Override PartName="/ppt/tags/tag9314.xml" ContentType="application/vnd.openxmlformats-officedocument.presentationml.tags+xml"/>
  <Override PartName="/ppt/tags/tag9315.xml" ContentType="application/vnd.openxmlformats-officedocument.presentationml.tags+xml"/>
  <Override PartName="/ppt/tags/tag9316.xml" ContentType="application/vnd.openxmlformats-officedocument.presentationml.tags+xml"/>
  <Override PartName="/ppt/tags/tag9317.xml" ContentType="application/vnd.openxmlformats-officedocument.presentationml.tags+xml"/>
  <Override PartName="/ppt/tags/tag9318.xml" ContentType="application/vnd.openxmlformats-officedocument.presentationml.tags+xml"/>
  <Override PartName="/ppt/tags/tag9319.xml" ContentType="application/vnd.openxmlformats-officedocument.presentationml.tags+xml"/>
  <Override PartName="/ppt/tags/tag9320.xml" ContentType="application/vnd.openxmlformats-officedocument.presentationml.tags+xml"/>
  <Override PartName="/ppt/tags/tag9321.xml" ContentType="application/vnd.openxmlformats-officedocument.presentationml.tags+xml"/>
  <Override PartName="/ppt/tags/tag9322.xml" ContentType="application/vnd.openxmlformats-officedocument.presentationml.tags+xml"/>
  <Override PartName="/ppt/tags/tag9323.xml" ContentType="application/vnd.openxmlformats-officedocument.presentationml.tags+xml"/>
  <Override PartName="/ppt/tags/tag9324.xml" ContentType="application/vnd.openxmlformats-officedocument.presentationml.tags+xml"/>
  <Override PartName="/ppt/tags/tag9325.xml" ContentType="application/vnd.openxmlformats-officedocument.presentationml.tags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theme/theme4.xml" ContentType="application/vnd.openxmlformats-officedocument.theme+xml"/>
  <Override PartName="/ppt/tags/tag9326.xml" ContentType="application/vnd.openxmlformats-officedocument.presentationml.tags+xml"/>
  <Override PartName="/ppt/tags/tag9327.xml" ContentType="application/vnd.openxmlformats-officedocument.presentationml.tags+xml"/>
  <Override PartName="/ppt/tags/tag9328.xml" ContentType="application/vnd.openxmlformats-officedocument.presentationml.tags+xml"/>
  <Override PartName="/ppt/tags/tag9329.xml" ContentType="application/vnd.openxmlformats-officedocument.presentationml.tags+xml"/>
  <Override PartName="/ppt/tags/tag9330.xml" ContentType="application/vnd.openxmlformats-officedocument.presentationml.tags+xml"/>
  <Override PartName="/ppt/tags/tag9331.xml" ContentType="application/vnd.openxmlformats-officedocument.presentationml.tags+xml"/>
  <Override PartName="/ppt/tags/tag9332.xml" ContentType="application/vnd.openxmlformats-officedocument.presentationml.tags+xml"/>
  <Override PartName="/ppt/tags/tag9333.xml" ContentType="application/vnd.openxmlformats-officedocument.presentationml.tags+xml"/>
  <Override PartName="/ppt/tags/tag9334.xml" ContentType="application/vnd.openxmlformats-officedocument.presentationml.tags+xml"/>
  <Override PartName="/ppt/tags/tag9335.xml" ContentType="application/vnd.openxmlformats-officedocument.presentationml.tags+xml"/>
  <Override PartName="/ppt/tags/tag9336.xml" ContentType="application/vnd.openxmlformats-officedocument.presentationml.tags+xml"/>
  <Override PartName="/ppt/tags/tag9337.xml" ContentType="application/vnd.openxmlformats-officedocument.presentationml.tags+xml"/>
  <Override PartName="/ppt/tags/tag9338.xml" ContentType="application/vnd.openxmlformats-officedocument.presentationml.tags+xml"/>
  <Override PartName="/ppt/tags/tag9339.xml" ContentType="application/vnd.openxmlformats-officedocument.presentationml.tags+xml"/>
  <Override PartName="/ppt/tags/tag9340.xml" ContentType="application/vnd.openxmlformats-officedocument.presentationml.tags+xml"/>
  <Override PartName="/ppt/tags/tag9341.xml" ContentType="application/vnd.openxmlformats-officedocument.presentationml.tags+xml"/>
  <Override PartName="/ppt/tags/tag9342.xml" ContentType="application/vnd.openxmlformats-officedocument.presentationml.tags+xml"/>
  <Override PartName="/ppt/tags/tag9343.xml" ContentType="application/vnd.openxmlformats-officedocument.presentationml.tags+xml"/>
  <Override PartName="/ppt/tags/tag9344.xml" ContentType="application/vnd.openxmlformats-officedocument.presentationml.tags+xml"/>
  <Override PartName="/ppt/tags/tag9345.xml" ContentType="application/vnd.openxmlformats-officedocument.presentationml.tags+xml"/>
  <Override PartName="/ppt/tags/tag9346.xml" ContentType="application/vnd.openxmlformats-officedocument.presentationml.tags+xml"/>
  <Override PartName="/ppt/tags/tag9347.xml" ContentType="application/vnd.openxmlformats-officedocument.presentationml.tags+xml"/>
  <Override PartName="/ppt/tags/tag9348.xml" ContentType="application/vnd.openxmlformats-officedocument.presentationml.tags+xml"/>
  <Override PartName="/ppt/tags/tag9349.xml" ContentType="application/vnd.openxmlformats-officedocument.presentationml.tags+xml"/>
  <Override PartName="/ppt/tags/tag9350.xml" ContentType="application/vnd.openxmlformats-officedocument.presentationml.tags+xml"/>
  <Override PartName="/ppt/tags/tag9351.xml" ContentType="application/vnd.openxmlformats-officedocument.presentationml.tags+xml"/>
  <Override PartName="/ppt/tags/tag9352.xml" ContentType="application/vnd.openxmlformats-officedocument.presentationml.tags+xml"/>
  <Override PartName="/ppt/tags/tag9353.xml" ContentType="application/vnd.openxmlformats-officedocument.presentationml.tags+xml"/>
  <Override PartName="/ppt/tags/tag9354.xml" ContentType="application/vnd.openxmlformats-officedocument.presentationml.tags+xml"/>
  <Override PartName="/ppt/tags/tag9355.xml" ContentType="application/vnd.openxmlformats-officedocument.presentationml.tags+xml"/>
  <Override PartName="/ppt/tags/tag9356.xml" ContentType="application/vnd.openxmlformats-officedocument.presentationml.tags+xml"/>
  <Override PartName="/ppt/tags/tag9357.xml" ContentType="application/vnd.openxmlformats-officedocument.presentationml.tags+xml"/>
  <Override PartName="/ppt/tags/tag9358.xml" ContentType="application/vnd.openxmlformats-officedocument.presentationml.tags+xml"/>
  <Override PartName="/ppt/tags/tag9359.xml" ContentType="application/vnd.openxmlformats-officedocument.presentationml.tags+xml"/>
  <Override PartName="/ppt/tags/tag9360.xml" ContentType="application/vnd.openxmlformats-officedocument.presentationml.tags+xml"/>
  <Override PartName="/ppt/tags/tag9361.xml" ContentType="application/vnd.openxmlformats-officedocument.presentationml.tags+xml"/>
  <Override PartName="/ppt/tags/tag9362.xml" ContentType="application/vnd.openxmlformats-officedocument.presentationml.tags+xml"/>
  <Override PartName="/ppt/tags/tag9363.xml" ContentType="application/vnd.openxmlformats-officedocument.presentationml.tags+xml"/>
  <Override PartName="/ppt/tags/tag9364.xml" ContentType="application/vnd.openxmlformats-officedocument.presentationml.tags+xml"/>
  <Override PartName="/ppt/tags/tag9365.xml" ContentType="application/vnd.openxmlformats-officedocument.presentationml.tags+xml"/>
  <Override PartName="/ppt/tags/tag9366.xml" ContentType="application/vnd.openxmlformats-officedocument.presentationml.tags+xml"/>
  <Override PartName="/ppt/tags/tag9367.xml" ContentType="application/vnd.openxmlformats-officedocument.presentationml.tags+xml"/>
  <Override PartName="/ppt/tags/tag9368.xml" ContentType="application/vnd.openxmlformats-officedocument.presentationml.tags+xml"/>
  <Override PartName="/ppt/tags/tag9369.xml" ContentType="application/vnd.openxmlformats-officedocument.presentationml.tags+xml"/>
  <Override PartName="/ppt/tags/tag9370.xml" ContentType="application/vnd.openxmlformats-officedocument.presentationml.tags+xml"/>
  <Override PartName="/ppt/tags/tag9371.xml" ContentType="application/vnd.openxmlformats-officedocument.presentationml.tags+xml"/>
  <Override PartName="/ppt/tags/tag9372.xml" ContentType="application/vnd.openxmlformats-officedocument.presentationml.tags+xml"/>
  <Override PartName="/ppt/tags/tag9373.xml" ContentType="application/vnd.openxmlformats-officedocument.presentationml.tags+xml"/>
  <Override PartName="/ppt/tags/tag9374.xml" ContentType="application/vnd.openxmlformats-officedocument.presentationml.tags+xml"/>
  <Override PartName="/ppt/tags/tag9375.xml" ContentType="application/vnd.openxmlformats-officedocument.presentationml.tags+xml"/>
  <Override PartName="/ppt/tags/tag9376.xml" ContentType="application/vnd.openxmlformats-officedocument.presentationml.tags+xml"/>
  <Override PartName="/ppt/tags/tag9377.xml" ContentType="application/vnd.openxmlformats-officedocument.presentationml.tags+xml"/>
  <Override PartName="/ppt/tags/tag9378.xml" ContentType="application/vnd.openxmlformats-officedocument.presentationml.tags+xml"/>
  <Override PartName="/ppt/tags/tag9379.xml" ContentType="application/vnd.openxmlformats-officedocument.presentationml.tags+xml"/>
  <Override PartName="/ppt/tags/tag9380.xml" ContentType="application/vnd.openxmlformats-officedocument.presentationml.tags+xml"/>
  <Override PartName="/ppt/tags/tag9381.xml" ContentType="application/vnd.openxmlformats-officedocument.presentationml.tags+xml"/>
  <Override PartName="/ppt/tags/tag9382.xml" ContentType="application/vnd.openxmlformats-officedocument.presentationml.tags+xml"/>
  <Override PartName="/ppt/tags/tag9383.xml" ContentType="application/vnd.openxmlformats-officedocument.presentationml.tags+xml"/>
  <Override PartName="/ppt/tags/tag9384.xml" ContentType="application/vnd.openxmlformats-officedocument.presentationml.tags+xml"/>
  <Override PartName="/ppt/tags/tag9385.xml" ContentType="application/vnd.openxmlformats-officedocument.presentationml.tags+xml"/>
  <Override PartName="/ppt/tags/tag9386.xml" ContentType="application/vnd.openxmlformats-officedocument.presentationml.tags+xml"/>
  <Override PartName="/ppt/tags/tag9387.xml" ContentType="application/vnd.openxmlformats-officedocument.presentationml.tags+xml"/>
  <Override PartName="/ppt/tags/tag9388.xml" ContentType="application/vnd.openxmlformats-officedocument.presentationml.tags+xml"/>
  <Override PartName="/ppt/tags/tag9389.xml" ContentType="application/vnd.openxmlformats-officedocument.presentationml.tags+xml"/>
  <Override PartName="/ppt/tags/tag9390.xml" ContentType="application/vnd.openxmlformats-officedocument.presentationml.tags+xml"/>
  <Override PartName="/ppt/tags/tag9391.xml" ContentType="application/vnd.openxmlformats-officedocument.presentationml.tags+xml"/>
  <Override PartName="/ppt/tags/tag9392.xml" ContentType="application/vnd.openxmlformats-officedocument.presentationml.tags+xml"/>
  <Override PartName="/ppt/tags/tag9393.xml" ContentType="application/vnd.openxmlformats-officedocument.presentationml.tags+xml"/>
  <Override PartName="/ppt/tags/tag9394.xml" ContentType="application/vnd.openxmlformats-officedocument.presentationml.tags+xml"/>
  <Override PartName="/ppt/tags/tag9395.xml" ContentType="application/vnd.openxmlformats-officedocument.presentationml.tags+xml"/>
  <Override PartName="/ppt/tags/tag9396.xml" ContentType="application/vnd.openxmlformats-officedocument.presentationml.tags+xml"/>
  <Override PartName="/ppt/tags/tag9397.xml" ContentType="application/vnd.openxmlformats-officedocument.presentationml.tags+xml"/>
  <Override PartName="/ppt/tags/tag9398.xml" ContentType="application/vnd.openxmlformats-officedocument.presentationml.tags+xml"/>
  <Override PartName="/ppt/tags/tag9399.xml" ContentType="application/vnd.openxmlformats-officedocument.presentationml.tags+xml"/>
  <Override PartName="/ppt/tags/tag9400.xml" ContentType="application/vnd.openxmlformats-officedocument.presentationml.tags+xml"/>
  <Override PartName="/ppt/tags/tag9401.xml" ContentType="application/vnd.openxmlformats-officedocument.presentationml.tags+xml"/>
  <Override PartName="/ppt/tags/tag9402.xml" ContentType="application/vnd.openxmlformats-officedocument.presentationml.tags+xml"/>
  <Override PartName="/ppt/tags/tag9403.xml" ContentType="application/vnd.openxmlformats-officedocument.presentationml.tags+xml"/>
  <Override PartName="/ppt/tags/tag9404.xml" ContentType="application/vnd.openxmlformats-officedocument.presentationml.tags+xml"/>
  <Override PartName="/ppt/tags/tag9405.xml" ContentType="application/vnd.openxmlformats-officedocument.presentationml.tags+xml"/>
  <Override PartName="/ppt/tags/tag9406.xml" ContentType="application/vnd.openxmlformats-officedocument.presentationml.tags+xml"/>
  <Override PartName="/ppt/tags/tag9407.xml" ContentType="application/vnd.openxmlformats-officedocument.presentationml.tags+xml"/>
  <Override PartName="/ppt/tags/tag9408.xml" ContentType="application/vnd.openxmlformats-officedocument.presentationml.tags+xml"/>
  <Override PartName="/ppt/tags/tag9409.xml" ContentType="application/vnd.openxmlformats-officedocument.presentationml.tags+xml"/>
  <Override PartName="/ppt/tags/tag9410.xml" ContentType="application/vnd.openxmlformats-officedocument.presentationml.tags+xml"/>
  <Override PartName="/ppt/tags/tag9411.xml" ContentType="application/vnd.openxmlformats-officedocument.presentationml.tags+xml"/>
  <Override PartName="/ppt/tags/tag9412.xml" ContentType="application/vnd.openxmlformats-officedocument.presentationml.tags+xml"/>
  <Override PartName="/ppt/tags/tag9413.xml" ContentType="application/vnd.openxmlformats-officedocument.presentationml.tags+xml"/>
  <Override PartName="/ppt/tags/tag9414.xml" ContentType="application/vnd.openxmlformats-officedocument.presentationml.tags+xml"/>
  <Override PartName="/ppt/tags/tag9415.xml" ContentType="application/vnd.openxmlformats-officedocument.presentationml.tags+xml"/>
  <Override PartName="/ppt/tags/tag9416.xml" ContentType="application/vnd.openxmlformats-officedocument.presentationml.tags+xml"/>
  <Override PartName="/ppt/tags/tag9417.xml" ContentType="application/vnd.openxmlformats-officedocument.presentationml.tags+xml"/>
  <Override PartName="/ppt/tags/tag9418.xml" ContentType="application/vnd.openxmlformats-officedocument.presentationml.tags+xml"/>
  <Override PartName="/ppt/tags/tag9419.xml" ContentType="application/vnd.openxmlformats-officedocument.presentationml.tags+xml"/>
  <Override PartName="/ppt/tags/tag9420.xml" ContentType="application/vnd.openxmlformats-officedocument.presentationml.tags+xml"/>
  <Override PartName="/ppt/tags/tag9421.xml" ContentType="application/vnd.openxmlformats-officedocument.presentationml.tags+xml"/>
  <Override PartName="/ppt/tags/tag9422.xml" ContentType="application/vnd.openxmlformats-officedocument.presentationml.tags+xml"/>
  <Override PartName="/ppt/tags/tag9423.xml" ContentType="application/vnd.openxmlformats-officedocument.presentationml.tags+xml"/>
  <Override PartName="/ppt/tags/tag9424.xml" ContentType="application/vnd.openxmlformats-officedocument.presentationml.tags+xml"/>
  <Override PartName="/ppt/tags/tag9425.xml" ContentType="application/vnd.openxmlformats-officedocument.presentationml.tags+xml"/>
  <Override PartName="/ppt/tags/tag9426.xml" ContentType="application/vnd.openxmlformats-officedocument.presentationml.tags+xml"/>
  <Override PartName="/ppt/tags/tag9427.xml" ContentType="application/vnd.openxmlformats-officedocument.presentationml.tags+xml"/>
  <Override PartName="/ppt/tags/tag9428.xml" ContentType="application/vnd.openxmlformats-officedocument.presentationml.tags+xml"/>
  <Override PartName="/ppt/tags/tag9429.xml" ContentType="application/vnd.openxmlformats-officedocument.presentationml.tags+xml"/>
  <Override PartName="/ppt/tags/tag9430.xml" ContentType="application/vnd.openxmlformats-officedocument.presentationml.tags+xml"/>
  <Override PartName="/ppt/tags/tag9431.xml" ContentType="application/vnd.openxmlformats-officedocument.presentationml.tags+xml"/>
  <Override PartName="/ppt/tags/tag9432.xml" ContentType="application/vnd.openxmlformats-officedocument.presentationml.tags+xml"/>
  <Override PartName="/ppt/tags/tag9433.xml" ContentType="application/vnd.openxmlformats-officedocument.presentationml.tags+xml"/>
  <Override PartName="/ppt/tags/tag9434.xml" ContentType="application/vnd.openxmlformats-officedocument.presentationml.tags+xml"/>
  <Override PartName="/ppt/tags/tag9435.xml" ContentType="application/vnd.openxmlformats-officedocument.presentationml.tags+xml"/>
  <Override PartName="/ppt/tags/tag9436.xml" ContentType="application/vnd.openxmlformats-officedocument.presentationml.tags+xml"/>
  <Override PartName="/ppt/tags/tag9437.xml" ContentType="application/vnd.openxmlformats-officedocument.presentationml.tags+xml"/>
  <Override PartName="/ppt/tags/tag9438.xml" ContentType="application/vnd.openxmlformats-officedocument.presentationml.tags+xml"/>
  <Override PartName="/ppt/tags/tag9439.xml" ContentType="application/vnd.openxmlformats-officedocument.presentationml.tags+xml"/>
  <Override PartName="/ppt/tags/tag9440.xml" ContentType="application/vnd.openxmlformats-officedocument.presentationml.tags+xml"/>
  <Override PartName="/ppt/tags/tag9441.xml" ContentType="application/vnd.openxmlformats-officedocument.presentationml.tags+xml"/>
  <Override PartName="/ppt/tags/tag9442.xml" ContentType="application/vnd.openxmlformats-officedocument.presentationml.tags+xml"/>
  <Override PartName="/ppt/tags/tag9443.xml" ContentType="application/vnd.openxmlformats-officedocument.presentationml.tags+xml"/>
  <Override PartName="/ppt/tags/tag9444.xml" ContentType="application/vnd.openxmlformats-officedocument.presentationml.tags+xml"/>
  <Override PartName="/ppt/tags/tag9445.xml" ContentType="application/vnd.openxmlformats-officedocument.presentationml.tags+xml"/>
  <Override PartName="/ppt/tags/tag9446.xml" ContentType="application/vnd.openxmlformats-officedocument.presentationml.tags+xml"/>
  <Override PartName="/ppt/tags/tag9447.xml" ContentType="application/vnd.openxmlformats-officedocument.presentationml.tags+xml"/>
  <Override PartName="/ppt/tags/tag9448.xml" ContentType="application/vnd.openxmlformats-officedocument.presentationml.tags+xml"/>
  <Override PartName="/ppt/tags/tag9449.xml" ContentType="application/vnd.openxmlformats-officedocument.presentationml.tags+xml"/>
  <Override PartName="/ppt/tags/tag9450.xml" ContentType="application/vnd.openxmlformats-officedocument.presentationml.tags+xml"/>
  <Override PartName="/ppt/tags/tag9451.xml" ContentType="application/vnd.openxmlformats-officedocument.presentationml.tags+xml"/>
  <Override PartName="/ppt/tags/tag9452.xml" ContentType="application/vnd.openxmlformats-officedocument.presentationml.tags+xml"/>
  <Override PartName="/ppt/tags/tag9453.xml" ContentType="application/vnd.openxmlformats-officedocument.presentationml.tags+xml"/>
  <Override PartName="/ppt/tags/tag9454.xml" ContentType="application/vnd.openxmlformats-officedocument.presentationml.tags+xml"/>
  <Override PartName="/ppt/tags/tag9455.xml" ContentType="application/vnd.openxmlformats-officedocument.presentationml.tags+xml"/>
  <Override PartName="/ppt/tags/tag9456.xml" ContentType="application/vnd.openxmlformats-officedocument.presentationml.tags+xml"/>
  <Override PartName="/ppt/tags/tag9457.xml" ContentType="application/vnd.openxmlformats-officedocument.presentationml.tags+xml"/>
  <Override PartName="/ppt/tags/tag9458.xml" ContentType="application/vnd.openxmlformats-officedocument.presentationml.tags+xml"/>
  <Override PartName="/ppt/tags/tag9459.xml" ContentType="application/vnd.openxmlformats-officedocument.presentationml.tags+xml"/>
  <Override PartName="/ppt/tags/tag9460.xml" ContentType="application/vnd.openxmlformats-officedocument.presentationml.tags+xml"/>
  <Override PartName="/ppt/tags/tag9461.xml" ContentType="application/vnd.openxmlformats-officedocument.presentationml.tags+xml"/>
  <Override PartName="/ppt/tags/tag9462.xml" ContentType="application/vnd.openxmlformats-officedocument.presentationml.tags+xml"/>
  <Override PartName="/ppt/tags/tag9463.xml" ContentType="application/vnd.openxmlformats-officedocument.presentationml.tags+xml"/>
  <Override PartName="/ppt/tags/tag9464.xml" ContentType="application/vnd.openxmlformats-officedocument.presentationml.tags+xml"/>
  <Override PartName="/ppt/tags/tag9465.xml" ContentType="application/vnd.openxmlformats-officedocument.presentationml.tags+xml"/>
  <Override PartName="/ppt/tags/tag9466.xml" ContentType="application/vnd.openxmlformats-officedocument.presentationml.tags+xml"/>
  <Override PartName="/ppt/tags/tag9467.xml" ContentType="application/vnd.openxmlformats-officedocument.presentationml.tags+xml"/>
  <Override PartName="/ppt/tags/tag9468.xml" ContentType="application/vnd.openxmlformats-officedocument.presentationml.tags+xml"/>
  <Override PartName="/ppt/tags/tag9469.xml" ContentType="application/vnd.openxmlformats-officedocument.presentationml.tags+xml"/>
  <Override PartName="/ppt/tags/tag9470.xml" ContentType="application/vnd.openxmlformats-officedocument.presentationml.tags+xml"/>
  <Override PartName="/ppt/tags/tag9471.xml" ContentType="application/vnd.openxmlformats-officedocument.presentationml.tags+xml"/>
  <Override PartName="/ppt/tags/tag9472.xml" ContentType="application/vnd.openxmlformats-officedocument.presentationml.tags+xml"/>
  <Override PartName="/ppt/tags/tag9473.xml" ContentType="application/vnd.openxmlformats-officedocument.presentationml.tags+xml"/>
  <Override PartName="/ppt/tags/tag9474.xml" ContentType="application/vnd.openxmlformats-officedocument.presentationml.tags+xml"/>
  <Override PartName="/ppt/tags/tag9475.xml" ContentType="application/vnd.openxmlformats-officedocument.presentationml.tags+xml"/>
  <Override PartName="/ppt/tags/tag9476.xml" ContentType="application/vnd.openxmlformats-officedocument.presentationml.tags+xml"/>
  <Override PartName="/ppt/tags/tag9477.xml" ContentType="application/vnd.openxmlformats-officedocument.presentationml.tags+xml"/>
  <Override PartName="/ppt/tags/tag9478.xml" ContentType="application/vnd.openxmlformats-officedocument.presentationml.tags+xml"/>
  <Override PartName="/ppt/tags/tag9479.xml" ContentType="application/vnd.openxmlformats-officedocument.presentationml.tags+xml"/>
  <Override PartName="/ppt/tags/tag9480.xml" ContentType="application/vnd.openxmlformats-officedocument.presentationml.tags+xml"/>
  <Override PartName="/ppt/tags/tag9481.xml" ContentType="application/vnd.openxmlformats-officedocument.presentationml.tags+xml"/>
  <Override PartName="/ppt/tags/tag9482.xml" ContentType="application/vnd.openxmlformats-officedocument.presentationml.tags+xml"/>
  <Override PartName="/ppt/tags/tag9483.xml" ContentType="application/vnd.openxmlformats-officedocument.presentationml.tags+xml"/>
  <Override PartName="/ppt/tags/tag9484.xml" ContentType="application/vnd.openxmlformats-officedocument.presentationml.tags+xml"/>
  <Override PartName="/ppt/tags/tag9485.xml" ContentType="application/vnd.openxmlformats-officedocument.presentationml.tags+xml"/>
  <Override PartName="/ppt/tags/tag9486.xml" ContentType="application/vnd.openxmlformats-officedocument.presentationml.tags+xml"/>
  <Override PartName="/ppt/tags/tag9487.xml" ContentType="application/vnd.openxmlformats-officedocument.presentationml.tags+xml"/>
  <Override PartName="/ppt/tags/tag9488.xml" ContentType="application/vnd.openxmlformats-officedocument.presentationml.tags+xml"/>
  <Override PartName="/ppt/tags/tag9489.xml" ContentType="application/vnd.openxmlformats-officedocument.presentationml.tags+xml"/>
  <Override PartName="/ppt/tags/tag9490.xml" ContentType="application/vnd.openxmlformats-officedocument.presentationml.tags+xml"/>
  <Override PartName="/ppt/tags/tag9491.xml" ContentType="application/vnd.openxmlformats-officedocument.presentationml.tags+xml"/>
  <Override PartName="/ppt/tags/tag9492.xml" ContentType="application/vnd.openxmlformats-officedocument.presentationml.tags+xml"/>
  <Override PartName="/ppt/tags/tag9493.xml" ContentType="application/vnd.openxmlformats-officedocument.presentationml.tags+xml"/>
  <Override PartName="/ppt/tags/tag9494.xml" ContentType="application/vnd.openxmlformats-officedocument.presentationml.tags+xml"/>
  <Override PartName="/ppt/tags/tag9495.xml" ContentType="application/vnd.openxmlformats-officedocument.presentationml.tags+xml"/>
  <Override PartName="/ppt/tags/tag9496.xml" ContentType="application/vnd.openxmlformats-officedocument.presentationml.tags+xml"/>
  <Override PartName="/ppt/tags/tag9497.xml" ContentType="application/vnd.openxmlformats-officedocument.presentationml.tags+xml"/>
  <Override PartName="/ppt/tags/tag9498.xml" ContentType="application/vnd.openxmlformats-officedocument.presentationml.tags+xml"/>
  <Override PartName="/ppt/tags/tag9499.xml" ContentType="application/vnd.openxmlformats-officedocument.presentationml.tags+xml"/>
  <Override PartName="/ppt/tags/tag9500.xml" ContentType="application/vnd.openxmlformats-officedocument.presentationml.tags+xml"/>
  <Override PartName="/ppt/tags/tag9501.xml" ContentType="application/vnd.openxmlformats-officedocument.presentationml.tags+xml"/>
  <Override PartName="/ppt/tags/tag9502.xml" ContentType="application/vnd.openxmlformats-officedocument.presentationml.tags+xml"/>
  <Override PartName="/ppt/tags/tag9503.xml" ContentType="application/vnd.openxmlformats-officedocument.presentationml.tags+xml"/>
  <Override PartName="/ppt/tags/tag9504.xml" ContentType="application/vnd.openxmlformats-officedocument.presentationml.tags+xml"/>
  <Override PartName="/ppt/tags/tag9505.xml" ContentType="application/vnd.openxmlformats-officedocument.presentationml.tags+xml"/>
  <Override PartName="/ppt/tags/tag9506.xml" ContentType="application/vnd.openxmlformats-officedocument.presentationml.tags+xml"/>
  <Override PartName="/ppt/tags/tag9507.xml" ContentType="application/vnd.openxmlformats-officedocument.presentationml.tags+xml"/>
  <Override PartName="/ppt/tags/tag9508.xml" ContentType="application/vnd.openxmlformats-officedocument.presentationml.tags+xml"/>
  <Override PartName="/ppt/tags/tag9509.xml" ContentType="application/vnd.openxmlformats-officedocument.presentationml.tags+xml"/>
  <Override PartName="/ppt/tags/tag9510.xml" ContentType="application/vnd.openxmlformats-officedocument.presentationml.tags+xml"/>
  <Override PartName="/ppt/tags/tag9511.xml" ContentType="application/vnd.openxmlformats-officedocument.presentationml.tags+xml"/>
  <Override PartName="/ppt/tags/tag9512.xml" ContentType="application/vnd.openxmlformats-officedocument.presentationml.tags+xml"/>
  <Override PartName="/ppt/tags/tag9513.xml" ContentType="application/vnd.openxmlformats-officedocument.presentationml.tags+xml"/>
  <Override PartName="/ppt/tags/tag9514.xml" ContentType="application/vnd.openxmlformats-officedocument.presentationml.tags+xml"/>
  <Override PartName="/ppt/tags/tag9515.xml" ContentType="application/vnd.openxmlformats-officedocument.presentationml.tags+xml"/>
  <Override PartName="/ppt/tags/tag9516.xml" ContentType="application/vnd.openxmlformats-officedocument.presentationml.tags+xml"/>
  <Override PartName="/ppt/tags/tag9517.xml" ContentType="application/vnd.openxmlformats-officedocument.presentationml.tags+xml"/>
  <Override PartName="/ppt/tags/tag9518.xml" ContentType="application/vnd.openxmlformats-officedocument.presentationml.tags+xml"/>
  <Override PartName="/ppt/tags/tag9519.xml" ContentType="application/vnd.openxmlformats-officedocument.presentationml.tags+xml"/>
  <Override PartName="/ppt/tags/tag9520.xml" ContentType="application/vnd.openxmlformats-officedocument.presentationml.tags+xml"/>
  <Override PartName="/ppt/tags/tag9521.xml" ContentType="application/vnd.openxmlformats-officedocument.presentationml.tags+xml"/>
  <Override PartName="/ppt/tags/tag9522.xml" ContentType="application/vnd.openxmlformats-officedocument.presentationml.tags+xml"/>
  <Override PartName="/ppt/tags/tag9523.xml" ContentType="application/vnd.openxmlformats-officedocument.presentationml.tags+xml"/>
  <Override PartName="/ppt/tags/tag9524.xml" ContentType="application/vnd.openxmlformats-officedocument.presentationml.tags+xml"/>
  <Override PartName="/ppt/tags/tag9525.xml" ContentType="application/vnd.openxmlformats-officedocument.presentationml.tags+xml"/>
  <Override PartName="/ppt/tags/tag9526.xml" ContentType="application/vnd.openxmlformats-officedocument.presentationml.tags+xml"/>
  <Override PartName="/ppt/tags/tag9527.xml" ContentType="application/vnd.openxmlformats-officedocument.presentationml.tags+xml"/>
  <Override PartName="/ppt/tags/tag9528.xml" ContentType="application/vnd.openxmlformats-officedocument.presentationml.tags+xml"/>
  <Override PartName="/ppt/tags/tag9529.xml" ContentType="application/vnd.openxmlformats-officedocument.presentationml.tags+xml"/>
  <Override PartName="/ppt/tags/tag9530.xml" ContentType="application/vnd.openxmlformats-officedocument.presentationml.tags+xml"/>
  <Override PartName="/ppt/tags/tag9531.xml" ContentType="application/vnd.openxmlformats-officedocument.presentationml.tags+xml"/>
  <Override PartName="/ppt/tags/tag9532.xml" ContentType="application/vnd.openxmlformats-officedocument.presentationml.tags+xml"/>
  <Override PartName="/ppt/tags/tag9533.xml" ContentType="application/vnd.openxmlformats-officedocument.presentationml.tags+xml"/>
  <Override PartName="/ppt/tags/tag9534.xml" ContentType="application/vnd.openxmlformats-officedocument.presentationml.tags+xml"/>
  <Override PartName="/ppt/tags/tag9535.xml" ContentType="application/vnd.openxmlformats-officedocument.presentationml.tags+xml"/>
  <Override PartName="/ppt/tags/tag9536.xml" ContentType="application/vnd.openxmlformats-officedocument.presentationml.tags+xml"/>
  <Override PartName="/ppt/tags/tag9537.xml" ContentType="application/vnd.openxmlformats-officedocument.presentationml.tags+xml"/>
  <Override PartName="/ppt/tags/tag9538.xml" ContentType="application/vnd.openxmlformats-officedocument.presentationml.tags+xml"/>
  <Override PartName="/ppt/tags/tag9539.xml" ContentType="application/vnd.openxmlformats-officedocument.presentationml.tags+xml"/>
  <Override PartName="/ppt/tags/tag9540.xml" ContentType="application/vnd.openxmlformats-officedocument.presentationml.tags+xml"/>
  <Override PartName="/ppt/tags/tag9541.xml" ContentType="application/vnd.openxmlformats-officedocument.presentationml.tags+xml"/>
  <Override PartName="/ppt/tags/tag9542.xml" ContentType="application/vnd.openxmlformats-officedocument.presentationml.tags+xml"/>
  <Override PartName="/ppt/tags/tag9543.xml" ContentType="application/vnd.openxmlformats-officedocument.presentationml.tags+xml"/>
  <Override PartName="/ppt/tags/tag9544.xml" ContentType="application/vnd.openxmlformats-officedocument.presentationml.tags+xml"/>
  <Override PartName="/ppt/tags/tag9545.xml" ContentType="application/vnd.openxmlformats-officedocument.presentationml.tags+xml"/>
  <Override PartName="/ppt/tags/tag9546.xml" ContentType="application/vnd.openxmlformats-officedocument.presentationml.tags+xml"/>
  <Override PartName="/ppt/tags/tag9547.xml" ContentType="application/vnd.openxmlformats-officedocument.presentationml.tags+xml"/>
  <Override PartName="/ppt/tags/tag9548.xml" ContentType="application/vnd.openxmlformats-officedocument.presentationml.tags+xml"/>
  <Override PartName="/ppt/tags/tag9549.xml" ContentType="application/vnd.openxmlformats-officedocument.presentationml.tags+xml"/>
  <Override PartName="/ppt/tags/tag9550.xml" ContentType="application/vnd.openxmlformats-officedocument.presentationml.tags+xml"/>
  <Override PartName="/ppt/tags/tag9551.xml" ContentType="application/vnd.openxmlformats-officedocument.presentationml.tags+xml"/>
  <Override PartName="/ppt/tags/tag9552.xml" ContentType="application/vnd.openxmlformats-officedocument.presentationml.tags+xml"/>
  <Override PartName="/ppt/tags/tag9553.xml" ContentType="application/vnd.openxmlformats-officedocument.presentationml.tags+xml"/>
  <Override PartName="/ppt/tags/tag9554.xml" ContentType="application/vnd.openxmlformats-officedocument.presentationml.tags+xml"/>
  <Override PartName="/ppt/tags/tag9555.xml" ContentType="application/vnd.openxmlformats-officedocument.presentationml.tags+xml"/>
  <Override PartName="/ppt/tags/tag9556.xml" ContentType="application/vnd.openxmlformats-officedocument.presentationml.tags+xml"/>
  <Override PartName="/ppt/tags/tag9557.xml" ContentType="application/vnd.openxmlformats-officedocument.presentationml.tags+xml"/>
  <Override PartName="/ppt/tags/tag9558.xml" ContentType="application/vnd.openxmlformats-officedocument.presentationml.tags+xml"/>
  <Override PartName="/ppt/tags/tag9559.xml" ContentType="application/vnd.openxmlformats-officedocument.presentationml.tags+xml"/>
  <Override PartName="/ppt/tags/tag9560.xml" ContentType="application/vnd.openxmlformats-officedocument.presentationml.tags+xml"/>
  <Override PartName="/ppt/tags/tag9561.xml" ContentType="application/vnd.openxmlformats-officedocument.presentationml.tags+xml"/>
  <Override PartName="/ppt/tags/tag9562.xml" ContentType="application/vnd.openxmlformats-officedocument.presentationml.tags+xml"/>
  <Override PartName="/ppt/tags/tag9563.xml" ContentType="application/vnd.openxmlformats-officedocument.presentationml.tags+xml"/>
  <Override PartName="/ppt/tags/tag9564.xml" ContentType="application/vnd.openxmlformats-officedocument.presentationml.tags+xml"/>
  <Override PartName="/ppt/tags/tag9565.xml" ContentType="application/vnd.openxmlformats-officedocument.presentationml.tags+xml"/>
  <Override PartName="/ppt/tags/tag9566.xml" ContentType="application/vnd.openxmlformats-officedocument.presentationml.tags+xml"/>
  <Override PartName="/ppt/tags/tag9567.xml" ContentType="application/vnd.openxmlformats-officedocument.presentationml.tags+xml"/>
  <Override PartName="/ppt/tags/tag9568.xml" ContentType="application/vnd.openxmlformats-officedocument.presentationml.tags+xml"/>
  <Override PartName="/ppt/tags/tag9569.xml" ContentType="application/vnd.openxmlformats-officedocument.presentationml.tags+xml"/>
  <Override PartName="/ppt/tags/tag9570.xml" ContentType="application/vnd.openxmlformats-officedocument.presentationml.tags+xml"/>
  <Override PartName="/ppt/tags/tag9571.xml" ContentType="application/vnd.openxmlformats-officedocument.presentationml.tags+xml"/>
  <Override PartName="/ppt/tags/tag9572.xml" ContentType="application/vnd.openxmlformats-officedocument.presentationml.tags+xml"/>
  <Override PartName="/ppt/tags/tag9573.xml" ContentType="application/vnd.openxmlformats-officedocument.presentationml.tags+xml"/>
  <Override PartName="/ppt/tags/tag9574.xml" ContentType="application/vnd.openxmlformats-officedocument.presentationml.tags+xml"/>
  <Override PartName="/ppt/tags/tag9575.xml" ContentType="application/vnd.openxmlformats-officedocument.presentationml.tags+xml"/>
  <Override PartName="/ppt/tags/tag9576.xml" ContentType="application/vnd.openxmlformats-officedocument.presentationml.tags+xml"/>
  <Override PartName="/ppt/tags/tag9577.xml" ContentType="application/vnd.openxmlformats-officedocument.presentationml.tags+xml"/>
  <Override PartName="/ppt/tags/tag9578.xml" ContentType="application/vnd.openxmlformats-officedocument.presentationml.tags+xml"/>
  <Override PartName="/ppt/tags/tag9579.xml" ContentType="application/vnd.openxmlformats-officedocument.presentationml.tags+xml"/>
  <Override PartName="/ppt/tags/tag9580.xml" ContentType="application/vnd.openxmlformats-officedocument.presentationml.tags+xml"/>
  <Override PartName="/ppt/tags/tag9581.xml" ContentType="application/vnd.openxmlformats-officedocument.presentationml.tags+xml"/>
  <Override PartName="/ppt/tags/tag9582.xml" ContentType="application/vnd.openxmlformats-officedocument.presentationml.tags+xml"/>
  <Override PartName="/ppt/tags/tag9583.xml" ContentType="application/vnd.openxmlformats-officedocument.presentationml.tags+xml"/>
  <Override PartName="/ppt/tags/tag9584.xml" ContentType="application/vnd.openxmlformats-officedocument.presentationml.tags+xml"/>
  <Override PartName="/ppt/tags/tag9585.xml" ContentType="application/vnd.openxmlformats-officedocument.presentationml.tags+xml"/>
  <Override PartName="/ppt/tags/tag9586.xml" ContentType="application/vnd.openxmlformats-officedocument.presentationml.tags+xml"/>
  <Override PartName="/ppt/tags/tag9587.xml" ContentType="application/vnd.openxmlformats-officedocument.presentationml.tags+xml"/>
  <Override PartName="/ppt/tags/tag9588.xml" ContentType="application/vnd.openxmlformats-officedocument.presentationml.tags+xml"/>
  <Override PartName="/ppt/tags/tag9589.xml" ContentType="application/vnd.openxmlformats-officedocument.presentationml.tags+xml"/>
  <Override PartName="/ppt/tags/tag9590.xml" ContentType="application/vnd.openxmlformats-officedocument.presentationml.tags+xml"/>
  <Override PartName="/ppt/tags/tag9591.xml" ContentType="application/vnd.openxmlformats-officedocument.presentationml.tags+xml"/>
  <Override PartName="/ppt/tags/tag9592.xml" ContentType="application/vnd.openxmlformats-officedocument.presentationml.tags+xml"/>
  <Override PartName="/ppt/tags/tag9593.xml" ContentType="application/vnd.openxmlformats-officedocument.presentationml.tags+xml"/>
  <Override PartName="/ppt/tags/tag9594.xml" ContentType="application/vnd.openxmlformats-officedocument.presentationml.tags+xml"/>
  <Override PartName="/ppt/tags/tag9595.xml" ContentType="application/vnd.openxmlformats-officedocument.presentationml.tags+xml"/>
  <Override PartName="/ppt/tags/tag9596.xml" ContentType="application/vnd.openxmlformats-officedocument.presentationml.tags+xml"/>
  <Override PartName="/ppt/tags/tag9597.xml" ContentType="application/vnd.openxmlformats-officedocument.presentationml.tags+xml"/>
  <Override PartName="/ppt/tags/tag9598.xml" ContentType="application/vnd.openxmlformats-officedocument.presentationml.tags+xml"/>
  <Override PartName="/ppt/tags/tag9599.xml" ContentType="application/vnd.openxmlformats-officedocument.presentationml.tags+xml"/>
  <Override PartName="/ppt/tags/tag9600.xml" ContentType="application/vnd.openxmlformats-officedocument.presentationml.tags+xml"/>
  <Override PartName="/ppt/tags/tag9601.xml" ContentType="application/vnd.openxmlformats-officedocument.presentationml.tags+xml"/>
  <Override PartName="/ppt/tags/tag9602.xml" ContentType="application/vnd.openxmlformats-officedocument.presentationml.tags+xml"/>
  <Override PartName="/ppt/tags/tag9603.xml" ContentType="application/vnd.openxmlformats-officedocument.presentationml.tags+xml"/>
  <Override PartName="/ppt/tags/tag9604.xml" ContentType="application/vnd.openxmlformats-officedocument.presentationml.tags+xml"/>
  <Override PartName="/ppt/tags/tag9605.xml" ContentType="application/vnd.openxmlformats-officedocument.presentationml.tags+xml"/>
  <Override PartName="/ppt/tags/tag9606.xml" ContentType="application/vnd.openxmlformats-officedocument.presentationml.tags+xml"/>
  <Override PartName="/ppt/tags/tag9607.xml" ContentType="application/vnd.openxmlformats-officedocument.presentationml.tags+xml"/>
  <Override PartName="/ppt/tags/tag9608.xml" ContentType="application/vnd.openxmlformats-officedocument.presentationml.tags+xml"/>
  <Override PartName="/ppt/tags/tag9609.xml" ContentType="application/vnd.openxmlformats-officedocument.presentationml.tags+xml"/>
  <Override PartName="/ppt/tags/tag9610.xml" ContentType="application/vnd.openxmlformats-officedocument.presentationml.tags+xml"/>
  <Override PartName="/ppt/tags/tag9611.xml" ContentType="application/vnd.openxmlformats-officedocument.presentationml.tags+xml"/>
  <Override PartName="/ppt/tags/tag9612.xml" ContentType="application/vnd.openxmlformats-officedocument.presentationml.tags+xml"/>
  <Override PartName="/ppt/tags/tag9613.xml" ContentType="application/vnd.openxmlformats-officedocument.presentationml.tags+xml"/>
  <Override PartName="/ppt/tags/tag9614.xml" ContentType="application/vnd.openxmlformats-officedocument.presentationml.tags+xml"/>
  <Override PartName="/ppt/tags/tag9615.xml" ContentType="application/vnd.openxmlformats-officedocument.presentationml.tags+xml"/>
  <Override PartName="/ppt/tags/tag9616.xml" ContentType="application/vnd.openxmlformats-officedocument.presentationml.tags+xml"/>
  <Override PartName="/ppt/tags/tag9617.xml" ContentType="application/vnd.openxmlformats-officedocument.presentationml.tags+xml"/>
  <Override PartName="/ppt/tags/tag9618.xml" ContentType="application/vnd.openxmlformats-officedocument.presentationml.tags+xml"/>
  <Override PartName="/ppt/tags/tag9619.xml" ContentType="application/vnd.openxmlformats-officedocument.presentationml.tags+xml"/>
  <Override PartName="/ppt/tags/tag9620.xml" ContentType="application/vnd.openxmlformats-officedocument.presentationml.tags+xml"/>
  <Override PartName="/ppt/tags/tag9621.xml" ContentType="application/vnd.openxmlformats-officedocument.presentationml.tags+xml"/>
  <Override PartName="/ppt/tags/tag9622.xml" ContentType="application/vnd.openxmlformats-officedocument.presentationml.tags+xml"/>
  <Override PartName="/ppt/tags/tag9623.xml" ContentType="application/vnd.openxmlformats-officedocument.presentationml.tags+xml"/>
  <Override PartName="/ppt/tags/tag9624.xml" ContentType="application/vnd.openxmlformats-officedocument.presentationml.tags+xml"/>
  <Override PartName="/ppt/tags/tag9625.xml" ContentType="application/vnd.openxmlformats-officedocument.presentationml.tags+xml"/>
  <Override PartName="/ppt/tags/tag9626.xml" ContentType="application/vnd.openxmlformats-officedocument.presentationml.tags+xml"/>
  <Override PartName="/ppt/tags/tag9627.xml" ContentType="application/vnd.openxmlformats-officedocument.presentationml.tags+xml"/>
  <Override PartName="/ppt/tags/tag9628.xml" ContentType="application/vnd.openxmlformats-officedocument.presentationml.tags+xml"/>
  <Override PartName="/ppt/tags/tag9629.xml" ContentType="application/vnd.openxmlformats-officedocument.presentationml.tags+xml"/>
  <Override PartName="/ppt/tags/tag9630.xml" ContentType="application/vnd.openxmlformats-officedocument.presentationml.tags+xml"/>
  <Override PartName="/ppt/tags/tag9631.xml" ContentType="application/vnd.openxmlformats-officedocument.presentationml.tags+xml"/>
  <Override PartName="/ppt/tags/tag9632.xml" ContentType="application/vnd.openxmlformats-officedocument.presentationml.tags+xml"/>
  <Override PartName="/ppt/tags/tag9633.xml" ContentType="application/vnd.openxmlformats-officedocument.presentationml.tags+xml"/>
  <Override PartName="/ppt/tags/tag9634.xml" ContentType="application/vnd.openxmlformats-officedocument.presentationml.tags+xml"/>
  <Override PartName="/ppt/tags/tag9635.xml" ContentType="application/vnd.openxmlformats-officedocument.presentationml.tags+xml"/>
  <Override PartName="/ppt/tags/tag9636.xml" ContentType="application/vnd.openxmlformats-officedocument.presentationml.tags+xml"/>
  <Override PartName="/ppt/tags/tag9637.xml" ContentType="application/vnd.openxmlformats-officedocument.presentationml.tags+xml"/>
  <Override PartName="/ppt/tags/tag9638.xml" ContentType="application/vnd.openxmlformats-officedocument.presentationml.tags+xml"/>
  <Override PartName="/ppt/tags/tag9639.xml" ContentType="application/vnd.openxmlformats-officedocument.presentationml.tags+xml"/>
  <Override PartName="/ppt/tags/tag9640.xml" ContentType="application/vnd.openxmlformats-officedocument.presentationml.tags+xml"/>
  <Override PartName="/ppt/tags/tag9641.xml" ContentType="application/vnd.openxmlformats-officedocument.presentationml.tags+xml"/>
  <Override PartName="/ppt/tags/tag9642.xml" ContentType="application/vnd.openxmlformats-officedocument.presentationml.tags+xml"/>
  <Override PartName="/ppt/tags/tag9643.xml" ContentType="application/vnd.openxmlformats-officedocument.presentationml.tags+xml"/>
  <Override PartName="/ppt/tags/tag9644.xml" ContentType="application/vnd.openxmlformats-officedocument.presentationml.tags+xml"/>
  <Override PartName="/ppt/tags/tag9645.xml" ContentType="application/vnd.openxmlformats-officedocument.presentationml.tags+xml"/>
  <Override PartName="/ppt/tags/tag9646.xml" ContentType="application/vnd.openxmlformats-officedocument.presentationml.tags+xml"/>
  <Override PartName="/ppt/tags/tag9647.xml" ContentType="application/vnd.openxmlformats-officedocument.presentationml.tags+xml"/>
  <Override PartName="/ppt/tags/tag9648.xml" ContentType="application/vnd.openxmlformats-officedocument.presentationml.tags+xml"/>
  <Override PartName="/ppt/tags/tag9649.xml" ContentType="application/vnd.openxmlformats-officedocument.presentationml.tags+xml"/>
  <Override PartName="/ppt/tags/tag9650.xml" ContentType="application/vnd.openxmlformats-officedocument.presentationml.tags+xml"/>
  <Override PartName="/ppt/tags/tag9651.xml" ContentType="application/vnd.openxmlformats-officedocument.presentationml.tags+xml"/>
  <Override PartName="/ppt/tags/tag9652.xml" ContentType="application/vnd.openxmlformats-officedocument.presentationml.tags+xml"/>
  <Override PartName="/ppt/tags/tag9653.xml" ContentType="application/vnd.openxmlformats-officedocument.presentationml.tags+xml"/>
  <Override PartName="/ppt/tags/tag9654.xml" ContentType="application/vnd.openxmlformats-officedocument.presentationml.tags+xml"/>
  <Override PartName="/ppt/tags/tag9655.xml" ContentType="application/vnd.openxmlformats-officedocument.presentationml.tags+xml"/>
  <Override PartName="/ppt/tags/tag9656.xml" ContentType="application/vnd.openxmlformats-officedocument.presentationml.tags+xml"/>
  <Override PartName="/ppt/tags/tag9657.xml" ContentType="application/vnd.openxmlformats-officedocument.presentationml.tags+xml"/>
  <Override PartName="/ppt/tags/tag9658.xml" ContentType="application/vnd.openxmlformats-officedocument.presentationml.tags+xml"/>
  <Override PartName="/ppt/tags/tag9659.xml" ContentType="application/vnd.openxmlformats-officedocument.presentationml.tags+xml"/>
  <Override PartName="/ppt/tags/tag9660.xml" ContentType="application/vnd.openxmlformats-officedocument.presentationml.tags+xml"/>
  <Override PartName="/ppt/tags/tag9661.xml" ContentType="application/vnd.openxmlformats-officedocument.presentationml.tags+xml"/>
  <Override PartName="/ppt/tags/tag9662.xml" ContentType="application/vnd.openxmlformats-officedocument.presentationml.tags+xml"/>
  <Override PartName="/ppt/tags/tag9663.xml" ContentType="application/vnd.openxmlformats-officedocument.presentationml.tags+xml"/>
  <Override PartName="/ppt/tags/tag9664.xml" ContentType="application/vnd.openxmlformats-officedocument.presentationml.tags+xml"/>
  <Override PartName="/ppt/tags/tag9665.xml" ContentType="application/vnd.openxmlformats-officedocument.presentationml.tags+xml"/>
  <Override PartName="/ppt/tags/tag9666.xml" ContentType="application/vnd.openxmlformats-officedocument.presentationml.tags+xml"/>
  <Override PartName="/ppt/tags/tag9667.xml" ContentType="application/vnd.openxmlformats-officedocument.presentationml.tags+xml"/>
  <Override PartName="/ppt/tags/tag9668.xml" ContentType="application/vnd.openxmlformats-officedocument.presentationml.tags+xml"/>
  <Override PartName="/ppt/tags/tag9669.xml" ContentType="application/vnd.openxmlformats-officedocument.presentationml.tags+xml"/>
  <Override PartName="/ppt/tags/tag9670.xml" ContentType="application/vnd.openxmlformats-officedocument.presentationml.tags+xml"/>
  <Override PartName="/ppt/tags/tag9671.xml" ContentType="application/vnd.openxmlformats-officedocument.presentationml.tags+xml"/>
  <Override PartName="/ppt/tags/tag9672.xml" ContentType="application/vnd.openxmlformats-officedocument.presentationml.tags+xml"/>
  <Override PartName="/ppt/tags/tag9673.xml" ContentType="application/vnd.openxmlformats-officedocument.presentationml.tags+xml"/>
  <Override PartName="/ppt/tags/tag9674.xml" ContentType="application/vnd.openxmlformats-officedocument.presentationml.tags+xml"/>
  <Override PartName="/ppt/tags/tag9675.xml" ContentType="application/vnd.openxmlformats-officedocument.presentationml.tags+xml"/>
  <Override PartName="/ppt/tags/tag9676.xml" ContentType="application/vnd.openxmlformats-officedocument.presentationml.tags+xml"/>
  <Override PartName="/ppt/tags/tag9677.xml" ContentType="application/vnd.openxmlformats-officedocument.presentationml.tags+xml"/>
  <Override PartName="/ppt/tags/tag9678.xml" ContentType="application/vnd.openxmlformats-officedocument.presentationml.tags+xml"/>
  <Override PartName="/ppt/tags/tag9679.xml" ContentType="application/vnd.openxmlformats-officedocument.presentationml.tags+xml"/>
  <Override PartName="/ppt/tags/tag9680.xml" ContentType="application/vnd.openxmlformats-officedocument.presentationml.tags+xml"/>
  <Override PartName="/ppt/tags/tag9681.xml" ContentType="application/vnd.openxmlformats-officedocument.presentationml.tags+xml"/>
  <Override PartName="/ppt/tags/tag9682.xml" ContentType="application/vnd.openxmlformats-officedocument.presentationml.tags+xml"/>
  <Override PartName="/ppt/tags/tag9683.xml" ContentType="application/vnd.openxmlformats-officedocument.presentationml.tags+xml"/>
  <Override PartName="/ppt/tags/tag9684.xml" ContentType="application/vnd.openxmlformats-officedocument.presentationml.tags+xml"/>
  <Override PartName="/ppt/tags/tag9685.xml" ContentType="application/vnd.openxmlformats-officedocument.presentationml.tags+xml"/>
  <Override PartName="/ppt/tags/tag9686.xml" ContentType="application/vnd.openxmlformats-officedocument.presentationml.tags+xml"/>
  <Override PartName="/ppt/tags/tag9687.xml" ContentType="application/vnd.openxmlformats-officedocument.presentationml.tags+xml"/>
  <Override PartName="/ppt/tags/tag9688.xml" ContentType="application/vnd.openxmlformats-officedocument.presentationml.tags+xml"/>
  <Override PartName="/ppt/tags/tag9689.xml" ContentType="application/vnd.openxmlformats-officedocument.presentationml.tags+xml"/>
  <Override PartName="/ppt/tags/tag9690.xml" ContentType="application/vnd.openxmlformats-officedocument.presentationml.tags+xml"/>
  <Override PartName="/ppt/tags/tag9691.xml" ContentType="application/vnd.openxmlformats-officedocument.presentationml.tags+xml"/>
  <Override PartName="/ppt/tags/tag9692.xml" ContentType="application/vnd.openxmlformats-officedocument.presentationml.tags+xml"/>
  <Override PartName="/ppt/tags/tag9693.xml" ContentType="application/vnd.openxmlformats-officedocument.presentationml.tags+xml"/>
  <Override PartName="/ppt/tags/tag9694.xml" ContentType="application/vnd.openxmlformats-officedocument.presentationml.tags+xml"/>
  <Override PartName="/ppt/tags/tag9695.xml" ContentType="application/vnd.openxmlformats-officedocument.presentationml.tags+xml"/>
  <Override PartName="/ppt/tags/tag9696.xml" ContentType="application/vnd.openxmlformats-officedocument.presentationml.tags+xml"/>
  <Override PartName="/ppt/tags/tag9697.xml" ContentType="application/vnd.openxmlformats-officedocument.presentationml.tags+xml"/>
  <Override PartName="/ppt/tags/tag9698.xml" ContentType="application/vnd.openxmlformats-officedocument.presentationml.tags+xml"/>
  <Override PartName="/ppt/tags/tag9699.xml" ContentType="application/vnd.openxmlformats-officedocument.presentationml.tags+xml"/>
  <Override PartName="/ppt/tags/tag9700.xml" ContentType="application/vnd.openxmlformats-officedocument.presentationml.tags+xml"/>
  <Override PartName="/ppt/tags/tag9701.xml" ContentType="application/vnd.openxmlformats-officedocument.presentationml.tags+xml"/>
  <Override PartName="/ppt/tags/tag9702.xml" ContentType="application/vnd.openxmlformats-officedocument.presentationml.tags+xml"/>
  <Override PartName="/ppt/tags/tag9703.xml" ContentType="application/vnd.openxmlformats-officedocument.presentationml.tags+xml"/>
  <Override PartName="/ppt/tags/tag9704.xml" ContentType="application/vnd.openxmlformats-officedocument.presentationml.tags+xml"/>
  <Override PartName="/ppt/tags/tag9705.xml" ContentType="application/vnd.openxmlformats-officedocument.presentationml.tags+xml"/>
  <Override PartName="/ppt/tags/tag9706.xml" ContentType="application/vnd.openxmlformats-officedocument.presentationml.tags+xml"/>
  <Override PartName="/ppt/tags/tag9707.xml" ContentType="application/vnd.openxmlformats-officedocument.presentationml.tags+xml"/>
  <Override PartName="/ppt/tags/tag9708.xml" ContentType="application/vnd.openxmlformats-officedocument.presentationml.tags+xml"/>
  <Override PartName="/ppt/tags/tag9709.xml" ContentType="application/vnd.openxmlformats-officedocument.presentationml.tags+xml"/>
  <Override PartName="/ppt/tags/tag9710.xml" ContentType="application/vnd.openxmlformats-officedocument.presentationml.tags+xml"/>
  <Override PartName="/ppt/tags/tag9711.xml" ContentType="application/vnd.openxmlformats-officedocument.presentationml.tags+xml"/>
  <Override PartName="/ppt/tags/tag9712.xml" ContentType="application/vnd.openxmlformats-officedocument.presentationml.tags+xml"/>
  <Override PartName="/ppt/tags/tag9713.xml" ContentType="application/vnd.openxmlformats-officedocument.presentationml.tags+xml"/>
  <Override PartName="/ppt/tags/tag9714.xml" ContentType="application/vnd.openxmlformats-officedocument.presentationml.tags+xml"/>
  <Override PartName="/ppt/tags/tag9715.xml" ContentType="application/vnd.openxmlformats-officedocument.presentationml.tags+xml"/>
  <Override PartName="/ppt/tags/tag9716.xml" ContentType="application/vnd.openxmlformats-officedocument.presentationml.tags+xml"/>
  <Override PartName="/ppt/tags/tag9717.xml" ContentType="application/vnd.openxmlformats-officedocument.presentationml.tags+xml"/>
  <Override PartName="/ppt/tags/tag9718.xml" ContentType="application/vnd.openxmlformats-officedocument.presentationml.tags+xml"/>
  <Override PartName="/ppt/tags/tag9719.xml" ContentType="application/vnd.openxmlformats-officedocument.presentationml.tags+xml"/>
  <Override PartName="/ppt/tags/tag9720.xml" ContentType="application/vnd.openxmlformats-officedocument.presentationml.tags+xml"/>
  <Override PartName="/ppt/tags/tag9721.xml" ContentType="application/vnd.openxmlformats-officedocument.presentationml.tags+xml"/>
  <Override PartName="/ppt/tags/tag9722.xml" ContentType="application/vnd.openxmlformats-officedocument.presentationml.tags+xml"/>
  <Override PartName="/ppt/tags/tag9723.xml" ContentType="application/vnd.openxmlformats-officedocument.presentationml.tags+xml"/>
  <Override PartName="/ppt/tags/tag9724.xml" ContentType="application/vnd.openxmlformats-officedocument.presentationml.tags+xml"/>
  <Override PartName="/ppt/tags/tag9725.xml" ContentType="application/vnd.openxmlformats-officedocument.presentationml.tags+xml"/>
  <Override PartName="/ppt/tags/tag9726.xml" ContentType="application/vnd.openxmlformats-officedocument.presentationml.tags+xml"/>
  <Override PartName="/ppt/tags/tag9727.xml" ContentType="application/vnd.openxmlformats-officedocument.presentationml.tags+xml"/>
  <Override PartName="/ppt/tags/tag9728.xml" ContentType="application/vnd.openxmlformats-officedocument.presentationml.tags+xml"/>
  <Override PartName="/ppt/tags/tag9729.xml" ContentType="application/vnd.openxmlformats-officedocument.presentationml.tags+xml"/>
  <Override PartName="/ppt/tags/tag9730.xml" ContentType="application/vnd.openxmlformats-officedocument.presentationml.tags+xml"/>
  <Override PartName="/ppt/tags/tag9731.xml" ContentType="application/vnd.openxmlformats-officedocument.presentationml.tags+xml"/>
  <Override PartName="/ppt/tags/tag9732.xml" ContentType="application/vnd.openxmlformats-officedocument.presentationml.tags+xml"/>
  <Override PartName="/ppt/tags/tag9733.xml" ContentType="application/vnd.openxmlformats-officedocument.presentationml.tags+xml"/>
  <Override PartName="/ppt/tags/tag9734.xml" ContentType="application/vnd.openxmlformats-officedocument.presentationml.tags+xml"/>
  <Override PartName="/ppt/tags/tag9735.xml" ContentType="application/vnd.openxmlformats-officedocument.presentationml.tags+xml"/>
  <Override PartName="/ppt/tags/tag9736.xml" ContentType="application/vnd.openxmlformats-officedocument.presentationml.tags+xml"/>
  <Override PartName="/ppt/tags/tag9737.xml" ContentType="application/vnd.openxmlformats-officedocument.presentationml.tags+xml"/>
  <Override PartName="/ppt/tags/tag9738.xml" ContentType="application/vnd.openxmlformats-officedocument.presentationml.tags+xml"/>
  <Override PartName="/ppt/tags/tag9739.xml" ContentType="application/vnd.openxmlformats-officedocument.presentationml.tags+xml"/>
  <Override PartName="/ppt/tags/tag9740.xml" ContentType="application/vnd.openxmlformats-officedocument.presentationml.tags+xml"/>
  <Override PartName="/ppt/tags/tag9741.xml" ContentType="application/vnd.openxmlformats-officedocument.presentationml.tags+xml"/>
  <Override PartName="/ppt/tags/tag9742.xml" ContentType="application/vnd.openxmlformats-officedocument.presentationml.tags+xml"/>
  <Override PartName="/ppt/tags/tag9743.xml" ContentType="application/vnd.openxmlformats-officedocument.presentationml.tags+xml"/>
  <Override PartName="/ppt/tags/tag9744.xml" ContentType="application/vnd.openxmlformats-officedocument.presentationml.tags+xml"/>
  <Override PartName="/ppt/tags/tag9745.xml" ContentType="application/vnd.openxmlformats-officedocument.presentationml.tags+xml"/>
  <Override PartName="/ppt/tags/tag9746.xml" ContentType="application/vnd.openxmlformats-officedocument.presentationml.tags+xml"/>
  <Override PartName="/ppt/tags/tag9747.xml" ContentType="application/vnd.openxmlformats-officedocument.presentationml.tags+xml"/>
  <Override PartName="/ppt/tags/tag9748.xml" ContentType="application/vnd.openxmlformats-officedocument.presentationml.tags+xml"/>
  <Override PartName="/ppt/tags/tag9749.xml" ContentType="application/vnd.openxmlformats-officedocument.presentationml.tags+xml"/>
  <Override PartName="/ppt/tags/tag9750.xml" ContentType="application/vnd.openxmlformats-officedocument.presentationml.tags+xml"/>
  <Override PartName="/ppt/tags/tag9751.xml" ContentType="application/vnd.openxmlformats-officedocument.presentationml.tags+xml"/>
  <Override PartName="/ppt/tags/tag9752.xml" ContentType="application/vnd.openxmlformats-officedocument.presentationml.tags+xml"/>
  <Override PartName="/ppt/tags/tag9753.xml" ContentType="application/vnd.openxmlformats-officedocument.presentationml.tags+xml"/>
  <Override PartName="/ppt/tags/tag9754.xml" ContentType="application/vnd.openxmlformats-officedocument.presentationml.tags+xml"/>
  <Override PartName="/ppt/tags/tag9755.xml" ContentType="application/vnd.openxmlformats-officedocument.presentationml.tags+xml"/>
  <Override PartName="/ppt/tags/tag9756.xml" ContentType="application/vnd.openxmlformats-officedocument.presentationml.tags+xml"/>
  <Override PartName="/ppt/tags/tag9757.xml" ContentType="application/vnd.openxmlformats-officedocument.presentationml.tags+xml"/>
  <Override PartName="/ppt/tags/tag9758.xml" ContentType="application/vnd.openxmlformats-officedocument.presentationml.tags+xml"/>
  <Override PartName="/ppt/tags/tag9759.xml" ContentType="application/vnd.openxmlformats-officedocument.presentationml.tags+xml"/>
  <Override PartName="/ppt/tags/tag9760.xml" ContentType="application/vnd.openxmlformats-officedocument.presentationml.tags+xml"/>
  <Override PartName="/ppt/tags/tag9761.xml" ContentType="application/vnd.openxmlformats-officedocument.presentationml.tags+xml"/>
  <Override PartName="/ppt/tags/tag9762.xml" ContentType="application/vnd.openxmlformats-officedocument.presentationml.tags+xml"/>
  <Override PartName="/ppt/tags/tag9763.xml" ContentType="application/vnd.openxmlformats-officedocument.presentationml.tags+xml"/>
  <Override PartName="/ppt/tags/tag9764.xml" ContentType="application/vnd.openxmlformats-officedocument.presentationml.tags+xml"/>
  <Override PartName="/ppt/tags/tag9765.xml" ContentType="application/vnd.openxmlformats-officedocument.presentationml.tags+xml"/>
  <Override PartName="/ppt/tags/tag9766.xml" ContentType="application/vnd.openxmlformats-officedocument.presentationml.tags+xml"/>
  <Override PartName="/ppt/tags/tag9767.xml" ContentType="application/vnd.openxmlformats-officedocument.presentationml.tags+xml"/>
  <Override PartName="/ppt/tags/tag9768.xml" ContentType="application/vnd.openxmlformats-officedocument.presentationml.tags+xml"/>
  <Override PartName="/ppt/tags/tag9769.xml" ContentType="application/vnd.openxmlformats-officedocument.presentationml.tags+xml"/>
  <Override PartName="/ppt/tags/tag9770.xml" ContentType="application/vnd.openxmlformats-officedocument.presentationml.tags+xml"/>
  <Override PartName="/ppt/tags/tag9771.xml" ContentType="application/vnd.openxmlformats-officedocument.presentationml.tags+xml"/>
  <Override PartName="/ppt/tags/tag9772.xml" ContentType="application/vnd.openxmlformats-officedocument.presentationml.tags+xml"/>
  <Override PartName="/ppt/tags/tag9773.xml" ContentType="application/vnd.openxmlformats-officedocument.presentationml.tags+xml"/>
  <Override PartName="/ppt/tags/tag9774.xml" ContentType="application/vnd.openxmlformats-officedocument.presentationml.tags+xml"/>
  <Override PartName="/ppt/tags/tag9775.xml" ContentType="application/vnd.openxmlformats-officedocument.presentationml.tags+xml"/>
  <Override PartName="/ppt/tags/tag9776.xml" ContentType="application/vnd.openxmlformats-officedocument.presentationml.tags+xml"/>
  <Override PartName="/ppt/tags/tag9777.xml" ContentType="application/vnd.openxmlformats-officedocument.presentationml.tags+xml"/>
  <Override PartName="/ppt/tags/tag9778.xml" ContentType="application/vnd.openxmlformats-officedocument.presentationml.tags+xml"/>
  <Override PartName="/ppt/tags/tag9779.xml" ContentType="application/vnd.openxmlformats-officedocument.presentationml.tags+xml"/>
  <Override PartName="/ppt/tags/tag9780.xml" ContentType="application/vnd.openxmlformats-officedocument.presentationml.tags+xml"/>
  <Override PartName="/ppt/tags/tag9781.xml" ContentType="application/vnd.openxmlformats-officedocument.presentationml.tags+xml"/>
  <Override PartName="/ppt/tags/tag9782.xml" ContentType="application/vnd.openxmlformats-officedocument.presentationml.tags+xml"/>
  <Override PartName="/ppt/tags/tag9783.xml" ContentType="application/vnd.openxmlformats-officedocument.presentationml.tags+xml"/>
  <Override PartName="/ppt/tags/tag9784.xml" ContentType="application/vnd.openxmlformats-officedocument.presentationml.tags+xml"/>
  <Override PartName="/ppt/tags/tag9785.xml" ContentType="application/vnd.openxmlformats-officedocument.presentationml.tags+xml"/>
  <Override PartName="/ppt/tags/tag9786.xml" ContentType="application/vnd.openxmlformats-officedocument.presentationml.tags+xml"/>
  <Override PartName="/ppt/tags/tag9787.xml" ContentType="application/vnd.openxmlformats-officedocument.presentationml.tags+xml"/>
  <Override PartName="/ppt/tags/tag9788.xml" ContentType="application/vnd.openxmlformats-officedocument.presentationml.tags+xml"/>
  <Override PartName="/ppt/tags/tag9789.xml" ContentType="application/vnd.openxmlformats-officedocument.presentationml.tags+xml"/>
  <Override PartName="/ppt/tags/tag9790.xml" ContentType="application/vnd.openxmlformats-officedocument.presentationml.tags+xml"/>
  <Override PartName="/ppt/tags/tag9791.xml" ContentType="application/vnd.openxmlformats-officedocument.presentationml.tags+xml"/>
  <Override PartName="/ppt/tags/tag9792.xml" ContentType="application/vnd.openxmlformats-officedocument.presentationml.tags+xml"/>
  <Override PartName="/ppt/tags/tag9793.xml" ContentType="application/vnd.openxmlformats-officedocument.presentationml.tags+xml"/>
  <Override PartName="/ppt/tags/tag9794.xml" ContentType="application/vnd.openxmlformats-officedocument.presentationml.tags+xml"/>
  <Override PartName="/ppt/tags/tag9795.xml" ContentType="application/vnd.openxmlformats-officedocument.presentationml.tags+xml"/>
  <Override PartName="/ppt/tags/tag9796.xml" ContentType="application/vnd.openxmlformats-officedocument.presentationml.tags+xml"/>
  <Override PartName="/ppt/tags/tag9797.xml" ContentType="application/vnd.openxmlformats-officedocument.presentationml.tags+xml"/>
  <Override PartName="/ppt/tags/tag9798.xml" ContentType="application/vnd.openxmlformats-officedocument.presentationml.tags+xml"/>
  <Override PartName="/ppt/tags/tag9799.xml" ContentType="application/vnd.openxmlformats-officedocument.presentationml.tags+xml"/>
  <Override PartName="/ppt/tags/tag9800.xml" ContentType="application/vnd.openxmlformats-officedocument.presentationml.tags+xml"/>
  <Override PartName="/ppt/tags/tag9801.xml" ContentType="application/vnd.openxmlformats-officedocument.presentationml.tags+xml"/>
  <Override PartName="/ppt/tags/tag9802.xml" ContentType="application/vnd.openxmlformats-officedocument.presentationml.tags+xml"/>
  <Override PartName="/ppt/tags/tag9803.xml" ContentType="application/vnd.openxmlformats-officedocument.presentationml.tags+xml"/>
  <Override PartName="/ppt/tags/tag9804.xml" ContentType="application/vnd.openxmlformats-officedocument.presentationml.tags+xml"/>
  <Override PartName="/ppt/tags/tag9805.xml" ContentType="application/vnd.openxmlformats-officedocument.presentationml.tags+xml"/>
  <Override PartName="/ppt/tags/tag9806.xml" ContentType="application/vnd.openxmlformats-officedocument.presentationml.tags+xml"/>
  <Override PartName="/ppt/tags/tag9807.xml" ContentType="application/vnd.openxmlformats-officedocument.presentationml.tags+xml"/>
  <Override PartName="/ppt/tags/tag9808.xml" ContentType="application/vnd.openxmlformats-officedocument.presentationml.tags+xml"/>
  <Override PartName="/ppt/tags/tag9809.xml" ContentType="application/vnd.openxmlformats-officedocument.presentationml.tags+xml"/>
  <Override PartName="/ppt/tags/tag9810.xml" ContentType="application/vnd.openxmlformats-officedocument.presentationml.tags+xml"/>
  <Override PartName="/ppt/tags/tag9811.xml" ContentType="application/vnd.openxmlformats-officedocument.presentationml.tags+xml"/>
  <Override PartName="/ppt/tags/tag9812.xml" ContentType="application/vnd.openxmlformats-officedocument.presentationml.tags+xml"/>
  <Override PartName="/ppt/tags/tag9813.xml" ContentType="application/vnd.openxmlformats-officedocument.presentationml.tags+xml"/>
  <Override PartName="/ppt/tags/tag9814.xml" ContentType="application/vnd.openxmlformats-officedocument.presentationml.tags+xml"/>
  <Override PartName="/ppt/tags/tag9815.xml" ContentType="application/vnd.openxmlformats-officedocument.presentationml.tags+xml"/>
  <Override PartName="/ppt/tags/tag9816.xml" ContentType="application/vnd.openxmlformats-officedocument.presentationml.tags+xml"/>
  <Override PartName="/ppt/tags/tag9817.xml" ContentType="application/vnd.openxmlformats-officedocument.presentationml.tags+xml"/>
  <Override PartName="/ppt/tags/tag9818.xml" ContentType="application/vnd.openxmlformats-officedocument.presentationml.tags+xml"/>
  <Override PartName="/ppt/tags/tag9819.xml" ContentType="application/vnd.openxmlformats-officedocument.presentationml.tags+xml"/>
  <Override PartName="/ppt/tags/tag9820.xml" ContentType="application/vnd.openxmlformats-officedocument.presentationml.tags+xml"/>
  <Override PartName="/ppt/tags/tag9821.xml" ContentType="application/vnd.openxmlformats-officedocument.presentationml.tags+xml"/>
  <Override PartName="/ppt/tags/tag9822.xml" ContentType="application/vnd.openxmlformats-officedocument.presentationml.tags+xml"/>
  <Override PartName="/ppt/tags/tag9823.xml" ContentType="application/vnd.openxmlformats-officedocument.presentationml.tags+xml"/>
  <Override PartName="/ppt/tags/tag9824.xml" ContentType="application/vnd.openxmlformats-officedocument.presentationml.tags+xml"/>
  <Override PartName="/ppt/tags/tag9825.xml" ContentType="application/vnd.openxmlformats-officedocument.presentationml.tags+xml"/>
  <Override PartName="/ppt/tags/tag9826.xml" ContentType="application/vnd.openxmlformats-officedocument.presentationml.tags+xml"/>
  <Override PartName="/ppt/tags/tag9827.xml" ContentType="application/vnd.openxmlformats-officedocument.presentationml.tags+xml"/>
  <Override PartName="/ppt/tags/tag9828.xml" ContentType="application/vnd.openxmlformats-officedocument.presentationml.tags+xml"/>
  <Override PartName="/ppt/tags/tag9829.xml" ContentType="application/vnd.openxmlformats-officedocument.presentationml.tags+xml"/>
  <Override PartName="/ppt/tags/tag9830.xml" ContentType="application/vnd.openxmlformats-officedocument.presentationml.tags+xml"/>
  <Override PartName="/ppt/tags/tag9831.xml" ContentType="application/vnd.openxmlformats-officedocument.presentationml.tags+xml"/>
  <Override PartName="/ppt/tags/tag9832.xml" ContentType="application/vnd.openxmlformats-officedocument.presentationml.tags+xml"/>
  <Override PartName="/ppt/tags/tag9833.xml" ContentType="application/vnd.openxmlformats-officedocument.presentationml.tags+xml"/>
  <Override PartName="/ppt/tags/tag9834.xml" ContentType="application/vnd.openxmlformats-officedocument.presentationml.tags+xml"/>
  <Override PartName="/ppt/tags/tag9835.xml" ContentType="application/vnd.openxmlformats-officedocument.presentationml.tags+xml"/>
  <Override PartName="/ppt/tags/tag9836.xml" ContentType="application/vnd.openxmlformats-officedocument.presentationml.tags+xml"/>
  <Override PartName="/ppt/tags/tag9837.xml" ContentType="application/vnd.openxmlformats-officedocument.presentationml.tags+xml"/>
  <Override PartName="/ppt/tags/tag9838.xml" ContentType="application/vnd.openxmlformats-officedocument.presentationml.tags+xml"/>
  <Override PartName="/ppt/tags/tag9839.xml" ContentType="application/vnd.openxmlformats-officedocument.presentationml.tags+xml"/>
  <Override PartName="/ppt/tags/tag9840.xml" ContentType="application/vnd.openxmlformats-officedocument.presentationml.tags+xml"/>
  <Override PartName="/ppt/tags/tag9841.xml" ContentType="application/vnd.openxmlformats-officedocument.presentationml.tags+xml"/>
  <Override PartName="/ppt/tags/tag9842.xml" ContentType="application/vnd.openxmlformats-officedocument.presentationml.tags+xml"/>
  <Override PartName="/ppt/tags/tag9843.xml" ContentType="application/vnd.openxmlformats-officedocument.presentationml.tags+xml"/>
  <Override PartName="/ppt/tags/tag9844.xml" ContentType="application/vnd.openxmlformats-officedocument.presentationml.tags+xml"/>
  <Override PartName="/ppt/tags/tag9845.xml" ContentType="application/vnd.openxmlformats-officedocument.presentationml.tags+xml"/>
  <Override PartName="/ppt/tags/tag9846.xml" ContentType="application/vnd.openxmlformats-officedocument.presentationml.tags+xml"/>
  <Override PartName="/ppt/tags/tag9847.xml" ContentType="application/vnd.openxmlformats-officedocument.presentationml.tags+xml"/>
  <Override PartName="/ppt/tags/tag9848.xml" ContentType="application/vnd.openxmlformats-officedocument.presentationml.tags+xml"/>
  <Override PartName="/ppt/tags/tag9849.xml" ContentType="application/vnd.openxmlformats-officedocument.presentationml.tags+xml"/>
  <Override PartName="/ppt/tags/tag9850.xml" ContentType="application/vnd.openxmlformats-officedocument.presentationml.tags+xml"/>
  <Override PartName="/ppt/tags/tag9851.xml" ContentType="application/vnd.openxmlformats-officedocument.presentationml.tags+xml"/>
  <Override PartName="/ppt/tags/tag9852.xml" ContentType="application/vnd.openxmlformats-officedocument.presentationml.tags+xml"/>
  <Override PartName="/ppt/tags/tag9853.xml" ContentType="application/vnd.openxmlformats-officedocument.presentationml.tags+xml"/>
  <Override PartName="/ppt/tags/tag9854.xml" ContentType="application/vnd.openxmlformats-officedocument.presentationml.tags+xml"/>
  <Override PartName="/ppt/tags/tag9855.xml" ContentType="application/vnd.openxmlformats-officedocument.presentationml.tags+xml"/>
  <Override PartName="/ppt/tags/tag9856.xml" ContentType="application/vnd.openxmlformats-officedocument.presentationml.tags+xml"/>
  <Override PartName="/ppt/tags/tag9857.xml" ContentType="application/vnd.openxmlformats-officedocument.presentationml.tags+xml"/>
  <Override PartName="/ppt/tags/tag9858.xml" ContentType="application/vnd.openxmlformats-officedocument.presentationml.tags+xml"/>
  <Override PartName="/ppt/tags/tag9859.xml" ContentType="application/vnd.openxmlformats-officedocument.presentationml.tags+xml"/>
  <Override PartName="/ppt/tags/tag9860.xml" ContentType="application/vnd.openxmlformats-officedocument.presentationml.tags+xml"/>
  <Override PartName="/ppt/tags/tag9861.xml" ContentType="application/vnd.openxmlformats-officedocument.presentationml.tags+xml"/>
  <Override PartName="/ppt/tags/tag9862.xml" ContentType="application/vnd.openxmlformats-officedocument.presentationml.tags+xml"/>
  <Override PartName="/ppt/tags/tag9863.xml" ContentType="application/vnd.openxmlformats-officedocument.presentationml.tags+xml"/>
  <Override PartName="/ppt/tags/tag9864.xml" ContentType="application/vnd.openxmlformats-officedocument.presentationml.tags+xml"/>
  <Override PartName="/ppt/tags/tag9865.xml" ContentType="application/vnd.openxmlformats-officedocument.presentationml.tags+xml"/>
  <Override PartName="/ppt/tags/tag9866.xml" ContentType="application/vnd.openxmlformats-officedocument.presentationml.tags+xml"/>
  <Override PartName="/ppt/tags/tag9867.xml" ContentType="application/vnd.openxmlformats-officedocument.presentationml.tags+xml"/>
  <Override PartName="/ppt/tags/tag9868.xml" ContentType="application/vnd.openxmlformats-officedocument.presentationml.tags+xml"/>
  <Override PartName="/ppt/tags/tag9869.xml" ContentType="application/vnd.openxmlformats-officedocument.presentationml.tags+xml"/>
  <Override PartName="/ppt/tags/tag9870.xml" ContentType="application/vnd.openxmlformats-officedocument.presentationml.tags+xml"/>
  <Override PartName="/ppt/tags/tag9871.xml" ContentType="application/vnd.openxmlformats-officedocument.presentationml.tags+xml"/>
  <Override PartName="/ppt/tags/tag9872.xml" ContentType="application/vnd.openxmlformats-officedocument.presentationml.tags+xml"/>
  <Override PartName="/ppt/tags/tag9873.xml" ContentType="application/vnd.openxmlformats-officedocument.presentationml.tags+xml"/>
  <Override PartName="/ppt/tags/tag9874.xml" ContentType="application/vnd.openxmlformats-officedocument.presentationml.tags+xml"/>
  <Override PartName="/ppt/tags/tag9875.xml" ContentType="application/vnd.openxmlformats-officedocument.presentationml.tags+xml"/>
  <Override PartName="/ppt/tags/tag9876.xml" ContentType="application/vnd.openxmlformats-officedocument.presentationml.tags+xml"/>
  <Override PartName="/ppt/tags/tag9877.xml" ContentType="application/vnd.openxmlformats-officedocument.presentationml.tags+xml"/>
  <Override PartName="/ppt/tags/tag9878.xml" ContentType="application/vnd.openxmlformats-officedocument.presentationml.tags+xml"/>
  <Override PartName="/ppt/tags/tag9879.xml" ContentType="application/vnd.openxmlformats-officedocument.presentationml.tags+xml"/>
  <Override PartName="/ppt/tags/tag9880.xml" ContentType="application/vnd.openxmlformats-officedocument.presentationml.tags+xml"/>
  <Override PartName="/ppt/tags/tag9881.xml" ContentType="application/vnd.openxmlformats-officedocument.presentationml.tags+xml"/>
  <Override PartName="/ppt/tags/tag9882.xml" ContentType="application/vnd.openxmlformats-officedocument.presentationml.tags+xml"/>
  <Override PartName="/ppt/tags/tag9883.xml" ContentType="application/vnd.openxmlformats-officedocument.presentationml.tags+xml"/>
  <Override PartName="/ppt/tags/tag9884.xml" ContentType="application/vnd.openxmlformats-officedocument.presentationml.tags+xml"/>
  <Override PartName="/ppt/tags/tag9885.xml" ContentType="application/vnd.openxmlformats-officedocument.presentationml.tags+xml"/>
  <Override PartName="/ppt/tags/tag9886.xml" ContentType="application/vnd.openxmlformats-officedocument.presentationml.tags+xml"/>
  <Override PartName="/ppt/tags/tag9887.xml" ContentType="application/vnd.openxmlformats-officedocument.presentationml.tags+xml"/>
  <Override PartName="/ppt/tags/tag9888.xml" ContentType="application/vnd.openxmlformats-officedocument.presentationml.tags+xml"/>
  <Override PartName="/ppt/tags/tag9889.xml" ContentType="application/vnd.openxmlformats-officedocument.presentationml.tags+xml"/>
  <Override PartName="/ppt/tags/tag9890.xml" ContentType="application/vnd.openxmlformats-officedocument.presentationml.tags+xml"/>
  <Override PartName="/ppt/tags/tag9891.xml" ContentType="application/vnd.openxmlformats-officedocument.presentationml.tags+xml"/>
  <Override PartName="/ppt/tags/tag9892.xml" ContentType="application/vnd.openxmlformats-officedocument.presentationml.tags+xml"/>
  <Override PartName="/ppt/tags/tag9893.xml" ContentType="application/vnd.openxmlformats-officedocument.presentationml.tags+xml"/>
  <Override PartName="/ppt/tags/tag9894.xml" ContentType="application/vnd.openxmlformats-officedocument.presentationml.tags+xml"/>
  <Override PartName="/ppt/tags/tag9895.xml" ContentType="application/vnd.openxmlformats-officedocument.presentationml.tags+xml"/>
  <Override PartName="/ppt/tags/tag9896.xml" ContentType="application/vnd.openxmlformats-officedocument.presentationml.tags+xml"/>
  <Override PartName="/ppt/tags/tag9897.xml" ContentType="application/vnd.openxmlformats-officedocument.presentationml.tags+xml"/>
  <Override PartName="/ppt/tags/tag9898.xml" ContentType="application/vnd.openxmlformats-officedocument.presentationml.tags+xml"/>
  <Override PartName="/ppt/tags/tag9899.xml" ContentType="application/vnd.openxmlformats-officedocument.presentationml.tags+xml"/>
  <Override PartName="/ppt/tags/tag9900.xml" ContentType="application/vnd.openxmlformats-officedocument.presentationml.tags+xml"/>
  <Override PartName="/ppt/tags/tag9901.xml" ContentType="application/vnd.openxmlformats-officedocument.presentationml.tags+xml"/>
  <Override PartName="/ppt/tags/tag9902.xml" ContentType="application/vnd.openxmlformats-officedocument.presentationml.tags+xml"/>
  <Override PartName="/ppt/tags/tag9903.xml" ContentType="application/vnd.openxmlformats-officedocument.presentationml.tags+xml"/>
  <Override PartName="/ppt/tags/tag9904.xml" ContentType="application/vnd.openxmlformats-officedocument.presentationml.tags+xml"/>
  <Override PartName="/ppt/tags/tag9905.xml" ContentType="application/vnd.openxmlformats-officedocument.presentationml.tags+xml"/>
  <Override PartName="/ppt/tags/tag9906.xml" ContentType="application/vnd.openxmlformats-officedocument.presentationml.tags+xml"/>
  <Override PartName="/ppt/tags/tag9907.xml" ContentType="application/vnd.openxmlformats-officedocument.presentationml.tags+xml"/>
  <Override PartName="/ppt/tags/tag9908.xml" ContentType="application/vnd.openxmlformats-officedocument.presentationml.tags+xml"/>
  <Override PartName="/ppt/tags/tag9909.xml" ContentType="application/vnd.openxmlformats-officedocument.presentationml.tags+xml"/>
  <Override PartName="/ppt/tags/tag9910.xml" ContentType="application/vnd.openxmlformats-officedocument.presentationml.tags+xml"/>
  <Override PartName="/ppt/tags/tag9911.xml" ContentType="application/vnd.openxmlformats-officedocument.presentationml.tags+xml"/>
  <Override PartName="/ppt/tags/tag9912.xml" ContentType="application/vnd.openxmlformats-officedocument.presentationml.tags+xml"/>
  <Override PartName="/ppt/tags/tag9913.xml" ContentType="application/vnd.openxmlformats-officedocument.presentationml.tags+xml"/>
  <Override PartName="/ppt/tags/tag9914.xml" ContentType="application/vnd.openxmlformats-officedocument.presentationml.tags+xml"/>
  <Override PartName="/ppt/tags/tag9915.xml" ContentType="application/vnd.openxmlformats-officedocument.presentationml.tags+xml"/>
  <Override PartName="/ppt/tags/tag9916.xml" ContentType="application/vnd.openxmlformats-officedocument.presentationml.tags+xml"/>
  <Override PartName="/ppt/tags/tag9917.xml" ContentType="application/vnd.openxmlformats-officedocument.presentationml.tags+xml"/>
  <Override PartName="/ppt/tags/tag9918.xml" ContentType="application/vnd.openxmlformats-officedocument.presentationml.tags+xml"/>
  <Override PartName="/ppt/tags/tag9919.xml" ContentType="application/vnd.openxmlformats-officedocument.presentationml.tags+xml"/>
  <Override PartName="/ppt/tags/tag9920.xml" ContentType="application/vnd.openxmlformats-officedocument.presentationml.tags+xml"/>
  <Override PartName="/ppt/tags/tag9921.xml" ContentType="application/vnd.openxmlformats-officedocument.presentationml.tags+xml"/>
  <Override PartName="/ppt/tags/tag9922.xml" ContentType="application/vnd.openxmlformats-officedocument.presentationml.tags+xml"/>
  <Override PartName="/ppt/tags/tag9923.xml" ContentType="application/vnd.openxmlformats-officedocument.presentationml.tags+xml"/>
  <Override PartName="/ppt/tags/tag9924.xml" ContentType="application/vnd.openxmlformats-officedocument.presentationml.tags+xml"/>
  <Override PartName="/ppt/tags/tag9925.xml" ContentType="application/vnd.openxmlformats-officedocument.presentationml.tags+xml"/>
  <Override PartName="/ppt/tags/tag9926.xml" ContentType="application/vnd.openxmlformats-officedocument.presentationml.tags+xml"/>
  <Override PartName="/ppt/tags/tag9927.xml" ContentType="application/vnd.openxmlformats-officedocument.presentationml.tags+xml"/>
  <Override PartName="/ppt/tags/tag9928.xml" ContentType="application/vnd.openxmlformats-officedocument.presentationml.tags+xml"/>
  <Override PartName="/ppt/tags/tag9929.xml" ContentType="application/vnd.openxmlformats-officedocument.presentationml.tags+xml"/>
  <Override PartName="/ppt/tags/tag9930.xml" ContentType="application/vnd.openxmlformats-officedocument.presentationml.tags+xml"/>
  <Override PartName="/ppt/tags/tag9931.xml" ContentType="application/vnd.openxmlformats-officedocument.presentationml.tags+xml"/>
  <Override PartName="/ppt/tags/tag9932.xml" ContentType="application/vnd.openxmlformats-officedocument.presentationml.tags+xml"/>
  <Override PartName="/ppt/tags/tag9933.xml" ContentType="application/vnd.openxmlformats-officedocument.presentationml.tags+xml"/>
  <Override PartName="/ppt/tags/tag9934.xml" ContentType="application/vnd.openxmlformats-officedocument.presentationml.tags+xml"/>
  <Override PartName="/ppt/tags/tag9935.xml" ContentType="application/vnd.openxmlformats-officedocument.presentationml.tags+xml"/>
  <Override PartName="/ppt/tags/tag9936.xml" ContentType="application/vnd.openxmlformats-officedocument.presentationml.tags+xml"/>
  <Override PartName="/ppt/tags/tag9937.xml" ContentType="application/vnd.openxmlformats-officedocument.presentationml.tags+xml"/>
  <Override PartName="/ppt/tags/tag9938.xml" ContentType="application/vnd.openxmlformats-officedocument.presentationml.tags+xml"/>
  <Override PartName="/ppt/tags/tag9939.xml" ContentType="application/vnd.openxmlformats-officedocument.presentationml.tags+xml"/>
  <Override PartName="/ppt/tags/tag9940.xml" ContentType="application/vnd.openxmlformats-officedocument.presentationml.tags+xml"/>
  <Override PartName="/ppt/tags/tag9941.xml" ContentType="application/vnd.openxmlformats-officedocument.presentationml.tags+xml"/>
  <Override PartName="/ppt/tags/tag9942.xml" ContentType="application/vnd.openxmlformats-officedocument.presentationml.tags+xml"/>
  <Override PartName="/ppt/tags/tag9943.xml" ContentType="application/vnd.openxmlformats-officedocument.presentationml.tags+xml"/>
  <Override PartName="/ppt/tags/tag9944.xml" ContentType="application/vnd.openxmlformats-officedocument.presentationml.tags+xml"/>
  <Override PartName="/ppt/tags/tag9945.xml" ContentType="application/vnd.openxmlformats-officedocument.presentationml.tags+xml"/>
  <Override PartName="/ppt/tags/tag9946.xml" ContentType="application/vnd.openxmlformats-officedocument.presentationml.tags+xml"/>
  <Override PartName="/ppt/tags/tag9947.xml" ContentType="application/vnd.openxmlformats-officedocument.presentationml.tags+xml"/>
  <Override PartName="/ppt/tags/tag9948.xml" ContentType="application/vnd.openxmlformats-officedocument.presentationml.tags+xml"/>
  <Override PartName="/ppt/tags/tag9949.xml" ContentType="application/vnd.openxmlformats-officedocument.presentationml.tags+xml"/>
  <Override PartName="/ppt/tags/tag9950.xml" ContentType="application/vnd.openxmlformats-officedocument.presentationml.tags+xml"/>
  <Override PartName="/ppt/tags/tag9951.xml" ContentType="application/vnd.openxmlformats-officedocument.presentationml.tags+xml"/>
  <Override PartName="/ppt/tags/tag9952.xml" ContentType="application/vnd.openxmlformats-officedocument.presentationml.tags+xml"/>
  <Override PartName="/ppt/tags/tag9953.xml" ContentType="application/vnd.openxmlformats-officedocument.presentationml.tags+xml"/>
  <Override PartName="/ppt/tags/tag9954.xml" ContentType="application/vnd.openxmlformats-officedocument.presentationml.tags+xml"/>
  <Override PartName="/ppt/tags/tag9955.xml" ContentType="application/vnd.openxmlformats-officedocument.presentationml.tags+xml"/>
  <Override PartName="/ppt/tags/tag9956.xml" ContentType="application/vnd.openxmlformats-officedocument.presentationml.tags+xml"/>
  <Override PartName="/ppt/tags/tag9957.xml" ContentType="application/vnd.openxmlformats-officedocument.presentationml.tags+xml"/>
  <Override PartName="/ppt/tags/tag9958.xml" ContentType="application/vnd.openxmlformats-officedocument.presentationml.tags+xml"/>
  <Override PartName="/ppt/tags/tag9959.xml" ContentType="application/vnd.openxmlformats-officedocument.presentationml.tags+xml"/>
  <Override PartName="/ppt/tags/tag9960.xml" ContentType="application/vnd.openxmlformats-officedocument.presentationml.tags+xml"/>
  <Override PartName="/ppt/tags/tag9961.xml" ContentType="application/vnd.openxmlformats-officedocument.presentationml.tags+xml"/>
  <Override PartName="/ppt/tags/tag9962.xml" ContentType="application/vnd.openxmlformats-officedocument.presentationml.tags+xml"/>
  <Override PartName="/ppt/tags/tag9963.xml" ContentType="application/vnd.openxmlformats-officedocument.presentationml.tags+xml"/>
  <Override PartName="/ppt/tags/tag9964.xml" ContentType="application/vnd.openxmlformats-officedocument.presentationml.tags+xml"/>
  <Override PartName="/ppt/tags/tag9965.xml" ContentType="application/vnd.openxmlformats-officedocument.presentationml.tags+xml"/>
  <Override PartName="/ppt/tags/tag9966.xml" ContentType="application/vnd.openxmlformats-officedocument.presentationml.tags+xml"/>
  <Override PartName="/ppt/tags/tag9967.xml" ContentType="application/vnd.openxmlformats-officedocument.presentationml.tags+xml"/>
  <Override PartName="/ppt/tags/tag9968.xml" ContentType="application/vnd.openxmlformats-officedocument.presentationml.tags+xml"/>
  <Override PartName="/ppt/tags/tag9969.xml" ContentType="application/vnd.openxmlformats-officedocument.presentationml.tags+xml"/>
  <Override PartName="/ppt/tags/tag9970.xml" ContentType="application/vnd.openxmlformats-officedocument.presentationml.tags+xml"/>
  <Override PartName="/ppt/tags/tag9971.xml" ContentType="application/vnd.openxmlformats-officedocument.presentationml.tags+xml"/>
  <Override PartName="/ppt/tags/tag9972.xml" ContentType="application/vnd.openxmlformats-officedocument.presentationml.tags+xml"/>
  <Override PartName="/ppt/tags/tag9973.xml" ContentType="application/vnd.openxmlformats-officedocument.presentationml.tags+xml"/>
  <Override PartName="/ppt/tags/tag9974.xml" ContentType="application/vnd.openxmlformats-officedocument.presentationml.tags+xml"/>
  <Override PartName="/ppt/tags/tag9975.xml" ContentType="application/vnd.openxmlformats-officedocument.presentationml.tags+xml"/>
  <Override PartName="/ppt/tags/tag9976.xml" ContentType="application/vnd.openxmlformats-officedocument.presentationml.tags+xml"/>
  <Override PartName="/ppt/tags/tag9977.xml" ContentType="application/vnd.openxmlformats-officedocument.presentationml.tags+xml"/>
  <Override PartName="/ppt/tags/tag9978.xml" ContentType="application/vnd.openxmlformats-officedocument.presentationml.tags+xml"/>
  <Override PartName="/ppt/tags/tag9979.xml" ContentType="application/vnd.openxmlformats-officedocument.presentationml.tags+xml"/>
  <Override PartName="/ppt/tags/tag9980.xml" ContentType="application/vnd.openxmlformats-officedocument.presentationml.tags+xml"/>
  <Override PartName="/ppt/tags/tag9981.xml" ContentType="application/vnd.openxmlformats-officedocument.presentationml.tags+xml"/>
  <Override PartName="/ppt/tags/tag9982.xml" ContentType="application/vnd.openxmlformats-officedocument.presentationml.tags+xml"/>
  <Override PartName="/ppt/tags/tag9983.xml" ContentType="application/vnd.openxmlformats-officedocument.presentationml.tags+xml"/>
  <Override PartName="/ppt/tags/tag9984.xml" ContentType="application/vnd.openxmlformats-officedocument.presentationml.tags+xml"/>
  <Override PartName="/ppt/tags/tag9985.xml" ContentType="application/vnd.openxmlformats-officedocument.presentationml.tags+xml"/>
  <Override PartName="/ppt/tags/tag9986.xml" ContentType="application/vnd.openxmlformats-officedocument.presentationml.tags+xml"/>
  <Override PartName="/ppt/tags/tag9987.xml" ContentType="application/vnd.openxmlformats-officedocument.presentationml.tags+xml"/>
  <Override PartName="/ppt/tags/tag9988.xml" ContentType="application/vnd.openxmlformats-officedocument.presentationml.tags+xml"/>
  <Override PartName="/ppt/tags/tag9989.xml" ContentType="application/vnd.openxmlformats-officedocument.presentationml.tags+xml"/>
  <Override PartName="/ppt/tags/tag9990.xml" ContentType="application/vnd.openxmlformats-officedocument.presentationml.tags+xml"/>
  <Override PartName="/ppt/tags/tag9991.xml" ContentType="application/vnd.openxmlformats-officedocument.presentationml.tags+xml"/>
  <Override PartName="/ppt/tags/tag9992.xml" ContentType="application/vnd.openxmlformats-officedocument.presentationml.tags+xml"/>
  <Override PartName="/ppt/tags/tag9993.xml" ContentType="application/vnd.openxmlformats-officedocument.presentationml.tags+xml"/>
  <Override PartName="/ppt/tags/tag9994.xml" ContentType="application/vnd.openxmlformats-officedocument.presentationml.tags+xml"/>
  <Override PartName="/ppt/tags/tag9995.xml" ContentType="application/vnd.openxmlformats-officedocument.presentationml.tags+xml"/>
  <Override PartName="/ppt/tags/tag9996.xml" ContentType="application/vnd.openxmlformats-officedocument.presentationml.tags+xml"/>
  <Override PartName="/ppt/tags/tag9997.xml" ContentType="application/vnd.openxmlformats-officedocument.presentationml.tags+xml"/>
  <Override PartName="/ppt/tags/tag9998.xml" ContentType="application/vnd.openxmlformats-officedocument.presentationml.tags+xml"/>
  <Override PartName="/ppt/tags/tag9999.xml" ContentType="application/vnd.openxmlformats-officedocument.presentationml.tags+xml"/>
  <Override PartName="/ppt/tags/tag10000.xml" ContentType="application/vnd.openxmlformats-officedocument.presentationml.tags+xml"/>
  <Override PartName="/ppt/tags/tag10001.xml" ContentType="application/vnd.openxmlformats-officedocument.presentationml.tags+xml"/>
  <Override PartName="/ppt/tags/tag10002.xml" ContentType="application/vnd.openxmlformats-officedocument.presentationml.tags+xml"/>
  <Override PartName="/ppt/tags/tag10003.xml" ContentType="application/vnd.openxmlformats-officedocument.presentationml.tags+xml"/>
  <Override PartName="/ppt/tags/tag10004.xml" ContentType="application/vnd.openxmlformats-officedocument.presentationml.tags+xml"/>
  <Override PartName="/ppt/tags/tag10005.xml" ContentType="application/vnd.openxmlformats-officedocument.presentationml.tags+xml"/>
  <Override PartName="/ppt/tags/tag10006.xml" ContentType="application/vnd.openxmlformats-officedocument.presentationml.tags+xml"/>
  <Override PartName="/ppt/tags/tag10007.xml" ContentType="application/vnd.openxmlformats-officedocument.presentationml.tags+xml"/>
  <Override PartName="/ppt/tags/tag10008.xml" ContentType="application/vnd.openxmlformats-officedocument.presentationml.tags+xml"/>
  <Override PartName="/ppt/tags/tag10009.xml" ContentType="application/vnd.openxmlformats-officedocument.presentationml.tags+xml"/>
  <Override PartName="/ppt/tags/tag10010.xml" ContentType="application/vnd.openxmlformats-officedocument.presentationml.tags+xml"/>
  <Override PartName="/ppt/tags/tag10011.xml" ContentType="application/vnd.openxmlformats-officedocument.presentationml.tags+xml"/>
  <Override PartName="/ppt/tags/tag10012.xml" ContentType="application/vnd.openxmlformats-officedocument.presentationml.tags+xml"/>
  <Override PartName="/ppt/tags/tag10013.xml" ContentType="application/vnd.openxmlformats-officedocument.presentationml.tags+xml"/>
  <Override PartName="/ppt/tags/tag10014.xml" ContentType="application/vnd.openxmlformats-officedocument.presentationml.tags+xml"/>
  <Override PartName="/ppt/tags/tag10015.xml" ContentType="application/vnd.openxmlformats-officedocument.presentationml.tags+xml"/>
  <Override PartName="/ppt/tags/tag10016.xml" ContentType="application/vnd.openxmlformats-officedocument.presentationml.tags+xml"/>
  <Override PartName="/ppt/tags/tag10017.xml" ContentType="application/vnd.openxmlformats-officedocument.presentationml.tags+xml"/>
  <Override PartName="/ppt/tags/tag10018.xml" ContentType="application/vnd.openxmlformats-officedocument.presentationml.tags+xml"/>
  <Override PartName="/ppt/tags/tag10019.xml" ContentType="application/vnd.openxmlformats-officedocument.presentationml.tags+xml"/>
  <Override PartName="/ppt/tags/tag10020.xml" ContentType="application/vnd.openxmlformats-officedocument.presentationml.tags+xml"/>
  <Override PartName="/ppt/tags/tag10021.xml" ContentType="application/vnd.openxmlformats-officedocument.presentationml.tags+xml"/>
  <Override PartName="/ppt/tags/tag10022.xml" ContentType="application/vnd.openxmlformats-officedocument.presentationml.tags+xml"/>
  <Override PartName="/ppt/tags/tag10023.xml" ContentType="application/vnd.openxmlformats-officedocument.presentationml.tags+xml"/>
  <Override PartName="/ppt/tags/tag10024.xml" ContentType="application/vnd.openxmlformats-officedocument.presentationml.tags+xml"/>
  <Override PartName="/ppt/tags/tag10025.xml" ContentType="application/vnd.openxmlformats-officedocument.presentationml.tags+xml"/>
  <Override PartName="/ppt/tags/tag10026.xml" ContentType="application/vnd.openxmlformats-officedocument.presentationml.tags+xml"/>
  <Override PartName="/ppt/tags/tag10027.xml" ContentType="application/vnd.openxmlformats-officedocument.presentationml.tags+xml"/>
  <Override PartName="/ppt/tags/tag10028.xml" ContentType="application/vnd.openxmlformats-officedocument.presentationml.tags+xml"/>
  <Override PartName="/ppt/tags/tag10029.xml" ContentType="application/vnd.openxmlformats-officedocument.presentationml.tags+xml"/>
  <Override PartName="/ppt/tags/tag10030.xml" ContentType="application/vnd.openxmlformats-officedocument.presentationml.tags+xml"/>
  <Override PartName="/ppt/tags/tag10031.xml" ContentType="application/vnd.openxmlformats-officedocument.presentationml.tags+xml"/>
  <Override PartName="/ppt/tags/tag10032.xml" ContentType="application/vnd.openxmlformats-officedocument.presentationml.tags+xml"/>
  <Override PartName="/ppt/tags/tag10033.xml" ContentType="application/vnd.openxmlformats-officedocument.presentationml.tags+xml"/>
  <Override PartName="/ppt/tags/tag10034.xml" ContentType="application/vnd.openxmlformats-officedocument.presentationml.tags+xml"/>
  <Override PartName="/ppt/tags/tag10035.xml" ContentType="application/vnd.openxmlformats-officedocument.presentationml.tags+xml"/>
  <Override PartName="/ppt/tags/tag10036.xml" ContentType="application/vnd.openxmlformats-officedocument.presentationml.tags+xml"/>
  <Override PartName="/ppt/tags/tag10037.xml" ContentType="application/vnd.openxmlformats-officedocument.presentationml.tags+xml"/>
  <Override PartName="/ppt/tags/tag10038.xml" ContentType="application/vnd.openxmlformats-officedocument.presentationml.tags+xml"/>
  <Override PartName="/ppt/tags/tag10039.xml" ContentType="application/vnd.openxmlformats-officedocument.presentationml.tags+xml"/>
  <Override PartName="/ppt/tags/tag10040.xml" ContentType="application/vnd.openxmlformats-officedocument.presentationml.tags+xml"/>
  <Override PartName="/ppt/tags/tag10041.xml" ContentType="application/vnd.openxmlformats-officedocument.presentationml.tags+xml"/>
  <Override PartName="/ppt/tags/tag10042.xml" ContentType="application/vnd.openxmlformats-officedocument.presentationml.tags+xml"/>
  <Override PartName="/ppt/tags/tag10043.xml" ContentType="application/vnd.openxmlformats-officedocument.presentationml.tags+xml"/>
  <Override PartName="/ppt/tags/tag10044.xml" ContentType="application/vnd.openxmlformats-officedocument.presentationml.tags+xml"/>
  <Override PartName="/ppt/tags/tag10045.xml" ContentType="application/vnd.openxmlformats-officedocument.presentationml.tags+xml"/>
  <Override PartName="/ppt/tags/tag10046.xml" ContentType="application/vnd.openxmlformats-officedocument.presentationml.tags+xml"/>
  <Override PartName="/ppt/tags/tag10047.xml" ContentType="application/vnd.openxmlformats-officedocument.presentationml.tags+xml"/>
  <Override PartName="/ppt/tags/tag10048.xml" ContentType="application/vnd.openxmlformats-officedocument.presentationml.tags+xml"/>
  <Override PartName="/ppt/tags/tag10049.xml" ContentType="application/vnd.openxmlformats-officedocument.presentationml.tags+xml"/>
  <Override PartName="/ppt/tags/tag10050.xml" ContentType="application/vnd.openxmlformats-officedocument.presentationml.tags+xml"/>
  <Override PartName="/ppt/tags/tag10051.xml" ContentType="application/vnd.openxmlformats-officedocument.presentationml.tags+xml"/>
  <Override PartName="/ppt/tags/tag10052.xml" ContentType="application/vnd.openxmlformats-officedocument.presentationml.tags+xml"/>
  <Override PartName="/ppt/tags/tag10053.xml" ContentType="application/vnd.openxmlformats-officedocument.presentationml.tags+xml"/>
  <Override PartName="/ppt/tags/tag10054.xml" ContentType="application/vnd.openxmlformats-officedocument.presentationml.tags+xml"/>
  <Override PartName="/ppt/tags/tag10055.xml" ContentType="application/vnd.openxmlformats-officedocument.presentationml.tags+xml"/>
  <Override PartName="/ppt/tags/tag10056.xml" ContentType="application/vnd.openxmlformats-officedocument.presentationml.tags+xml"/>
  <Override PartName="/ppt/tags/tag10057.xml" ContentType="application/vnd.openxmlformats-officedocument.presentationml.tags+xml"/>
  <Override PartName="/ppt/tags/tag10058.xml" ContentType="application/vnd.openxmlformats-officedocument.presentationml.tags+xml"/>
  <Override PartName="/ppt/tags/tag10059.xml" ContentType="application/vnd.openxmlformats-officedocument.presentationml.tags+xml"/>
  <Override PartName="/ppt/tags/tag10060.xml" ContentType="application/vnd.openxmlformats-officedocument.presentationml.tags+xml"/>
  <Override PartName="/ppt/tags/tag10061.xml" ContentType="application/vnd.openxmlformats-officedocument.presentationml.tags+xml"/>
  <Override PartName="/ppt/tags/tag10062.xml" ContentType="application/vnd.openxmlformats-officedocument.presentationml.tags+xml"/>
  <Override PartName="/ppt/tags/tag10063.xml" ContentType="application/vnd.openxmlformats-officedocument.presentationml.tags+xml"/>
  <Override PartName="/ppt/tags/tag10064.xml" ContentType="application/vnd.openxmlformats-officedocument.presentationml.tags+xml"/>
  <Override PartName="/ppt/tags/tag10065.xml" ContentType="application/vnd.openxmlformats-officedocument.presentationml.tags+xml"/>
  <Override PartName="/ppt/tags/tag10066.xml" ContentType="application/vnd.openxmlformats-officedocument.presentationml.tags+xml"/>
  <Override PartName="/ppt/tags/tag10067.xml" ContentType="application/vnd.openxmlformats-officedocument.presentationml.tags+xml"/>
  <Override PartName="/ppt/tags/tag10068.xml" ContentType="application/vnd.openxmlformats-officedocument.presentationml.tags+xml"/>
  <Override PartName="/ppt/tags/tag10069.xml" ContentType="application/vnd.openxmlformats-officedocument.presentationml.tags+xml"/>
  <Override PartName="/ppt/tags/tag10070.xml" ContentType="application/vnd.openxmlformats-officedocument.presentationml.tags+xml"/>
  <Override PartName="/ppt/tags/tag10071.xml" ContentType="application/vnd.openxmlformats-officedocument.presentationml.tags+xml"/>
  <Override PartName="/ppt/tags/tag10072.xml" ContentType="application/vnd.openxmlformats-officedocument.presentationml.tags+xml"/>
  <Override PartName="/ppt/tags/tag10073.xml" ContentType="application/vnd.openxmlformats-officedocument.presentationml.tags+xml"/>
  <Override PartName="/ppt/tags/tag10074.xml" ContentType="application/vnd.openxmlformats-officedocument.presentationml.tags+xml"/>
  <Override PartName="/ppt/tags/tag10075.xml" ContentType="application/vnd.openxmlformats-officedocument.presentationml.tags+xml"/>
  <Override PartName="/ppt/tags/tag10076.xml" ContentType="application/vnd.openxmlformats-officedocument.presentationml.tags+xml"/>
  <Override PartName="/ppt/tags/tag10077.xml" ContentType="application/vnd.openxmlformats-officedocument.presentationml.tags+xml"/>
  <Override PartName="/ppt/tags/tag10078.xml" ContentType="application/vnd.openxmlformats-officedocument.presentationml.tags+xml"/>
  <Override PartName="/ppt/tags/tag10079.xml" ContentType="application/vnd.openxmlformats-officedocument.presentationml.tags+xml"/>
  <Override PartName="/ppt/tags/tag10080.xml" ContentType="application/vnd.openxmlformats-officedocument.presentationml.tags+xml"/>
  <Override PartName="/ppt/tags/tag10081.xml" ContentType="application/vnd.openxmlformats-officedocument.presentationml.tags+xml"/>
  <Override PartName="/ppt/tags/tag10082.xml" ContentType="application/vnd.openxmlformats-officedocument.presentationml.tags+xml"/>
  <Override PartName="/ppt/tags/tag10083.xml" ContentType="application/vnd.openxmlformats-officedocument.presentationml.tags+xml"/>
  <Override PartName="/ppt/tags/tag10084.xml" ContentType="application/vnd.openxmlformats-officedocument.presentationml.tags+xml"/>
  <Override PartName="/ppt/tags/tag10085.xml" ContentType="application/vnd.openxmlformats-officedocument.presentationml.tags+xml"/>
  <Override PartName="/ppt/tags/tag10086.xml" ContentType="application/vnd.openxmlformats-officedocument.presentationml.tags+xml"/>
  <Override PartName="/ppt/tags/tag10087.xml" ContentType="application/vnd.openxmlformats-officedocument.presentationml.tags+xml"/>
  <Override PartName="/ppt/tags/tag10088.xml" ContentType="application/vnd.openxmlformats-officedocument.presentationml.tags+xml"/>
  <Override PartName="/ppt/tags/tag10089.xml" ContentType="application/vnd.openxmlformats-officedocument.presentationml.tags+xml"/>
  <Override PartName="/ppt/tags/tag10090.xml" ContentType="application/vnd.openxmlformats-officedocument.presentationml.tags+xml"/>
  <Override PartName="/ppt/tags/tag10091.xml" ContentType="application/vnd.openxmlformats-officedocument.presentationml.tags+xml"/>
  <Override PartName="/ppt/tags/tag10092.xml" ContentType="application/vnd.openxmlformats-officedocument.presentationml.tags+xml"/>
  <Override PartName="/ppt/tags/tag10093.xml" ContentType="application/vnd.openxmlformats-officedocument.presentationml.tags+xml"/>
  <Override PartName="/ppt/tags/tag10094.xml" ContentType="application/vnd.openxmlformats-officedocument.presentationml.tags+xml"/>
  <Override PartName="/ppt/tags/tag10095.xml" ContentType="application/vnd.openxmlformats-officedocument.presentationml.tags+xml"/>
  <Override PartName="/ppt/tags/tag10096.xml" ContentType="application/vnd.openxmlformats-officedocument.presentationml.tags+xml"/>
  <Override PartName="/ppt/tags/tag10097.xml" ContentType="application/vnd.openxmlformats-officedocument.presentationml.tags+xml"/>
  <Override PartName="/ppt/tags/tag10098.xml" ContentType="application/vnd.openxmlformats-officedocument.presentationml.tags+xml"/>
  <Override PartName="/ppt/tags/tag10099.xml" ContentType="application/vnd.openxmlformats-officedocument.presentationml.tags+xml"/>
  <Override PartName="/ppt/tags/tag10100.xml" ContentType="application/vnd.openxmlformats-officedocument.presentationml.tags+xml"/>
  <Override PartName="/ppt/tags/tag10101.xml" ContentType="application/vnd.openxmlformats-officedocument.presentationml.tags+xml"/>
  <Override PartName="/ppt/tags/tag10102.xml" ContentType="application/vnd.openxmlformats-officedocument.presentationml.tags+xml"/>
  <Override PartName="/ppt/tags/tag10103.xml" ContentType="application/vnd.openxmlformats-officedocument.presentationml.tags+xml"/>
  <Override PartName="/ppt/tags/tag10104.xml" ContentType="application/vnd.openxmlformats-officedocument.presentationml.tags+xml"/>
  <Override PartName="/ppt/tags/tag10105.xml" ContentType="application/vnd.openxmlformats-officedocument.presentationml.tags+xml"/>
  <Override PartName="/ppt/tags/tag10106.xml" ContentType="application/vnd.openxmlformats-officedocument.presentationml.tags+xml"/>
  <Override PartName="/ppt/tags/tag10107.xml" ContentType="application/vnd.openxmlformats-officedocument.presentationml.tags+xml"/>
  <Override PartName="/ppt/tags/tag10108.xml" ContentType="application/vnd.openxmlformats-officedocument.presentationml.tags+xml"/>
  <Override PartName="/ppt/tags/tag10109.xml" ContentType="application/vnd.openxmlformats-officedocument.presentationml.tags+xml"/>
  <Override PartName="/ppt/tags/tag10110.xml" ContentType="application/vnd.openxmlformats-officedocument.presentationml.tags+xml"/>
  <Override PartName="/ppt/tags/tag10111.xml" ContentType="application/vnd.openxmlformats-officedocument.presentationml.tags+xml"/>
  <Override PartName="/ppt/tags/tag10112.xml" ContentType="application/vnd.openxmlformats-officedocument.presentationml.tags+xml"/>
  <Override PartName="/ppt/tags/tag10113.xml" ContentType="application/vnd.openxmlformats-officedocument.presentationml.tags+xml"/>
  <Override PartName="/ppt/tags/tag10114.xml" ContentType="application/vnd.openxmlformats-officedocument.presentationml.tags+xml"/>
  <Override PartName="/ppt/tags/tag10115.xml" ContentType="application/vnd.openxmlformats-officedocument.presentationml.tags+xml"/>
  <Override PartName="/ppt/tags/tag10116.xml" ContentType="application/vnd.openxmlformats-officedocument.presentationml.tags+xml"/>
  <Override PartName="/ppt/tags/tag10117.xml" ContentType="application/vnd.openxmlformats-officedocument.presentationml.tags+xml"/>
  <Override PartName="/ppt/tags/tag10118.xml" ContentType="application/vnd.openxmlformats-officedocument.presentationml.tags+xml"/>
  <Override PartName="/ppt/tags/tag10119.xml" ContentType="application/vnd.openxmlformats-officedocument.presentationml.tags+xml"/>
  <Override PartName="/ppt/tags/tag10120.xml" ContentType="application/vnd.openxmlformats-officedocument.presentationml.tags+xml"/>
  <Override PartName="/ppt/tags/tag10121.xml" ContentType="application/vnd.openxmlformats-officedocument.presentationml.tags+xml"/>
  <Override PartName="/ppt/tags/tag10122.xml" ContentType="application/vnd.openxmlformats-officedocument.presentationml.tags+xml"/>
  <Override PartName="/ppt/tags/tag10123.xml" ContentType="application/vnd.openxmlformats-officedocument.presentationml.tags+xml"/>
  <Override PartName="/ppt/tags/tag10124.xml" ContentType="application/vnd.openxmlformats-officedocument.presentationml.tags+xml"/>
  <Override PartName="/ppt/tags/tag10125.xml" ContentType="application/vnd.openxmlformats-officedocument.presentationml.tags+xml"/>
  <Override PartName="/ppt/tags/tag10126.xml" ContentType="application/vnd.openxmlformats-officedocument.presentationml.tags+xml"/>
  <Override PartName="/ppt/tags/tag10127.xml" ContentType="application/vnd.openxmlformats-officedocument.presentationml.tags+xml"/>
  <Override PartName="/ppt/tags/tag10128.xml" ContentType="application/vnd.openxmlformats-officedocument.presentationml.tags+xml"/>
  <Override PartName="/ppt/tags/tag10129.xml" ContentType="application/vnd.openxmlformats-officedocument.presentationml.tags+xml"/>
  <Override PartName="/ppt/tags/tag10130.xml" ContentType="application/vnd.openxmlformats-officedocument.presentationml.tags+xml"/>
  <Override PartName="/ppt/tags/tag10131.xml" ContentType="application/vnd.openxmlformats-officedocument.presentationml.tags+xml"/>
  <Override PartName="/ppt/tags/tag10132.xml" ContentType="application/vnd.openxmlformats-officedocument.presentationml.tags+xml"/>
  <Override PartName="/ppt/tags/tag10133.xml" ContentType="application/vnd.openxmlformats-officedocument.presentationml.tags+xml"/>
  <Override PartName="/ppt/tags/tag10134.xml" ContentType="application/vnd.openxmlformats-officedocument.presentationml.tags+xml"/>
  <Override PartName="/ppt/tags/tag10135.xml" ContentType="application/vnd.openxmlformats-officedocument.presentationml.tags+xml"/>
  <Override PartName="/ppt/tags/tag10136.xml" ContentType="application/vnd.openxmlformats-officedocument.presentationml.tags+xml"/>
  <Override PartName="/ppt/tags/tag10137.xml" ContentType="application/vnd.openxmlformats-officedocument.presentationml.tags+xml"/>
  <Override PartName="/ppt/tags/tag10138.xml" ContentType="application/vnd.openxmlformats-officedocument.presentationml.tags+xml"/>
  <Override PartName="/ppt/tags/tag10139.xml" ContentType="application/vnd.openxmlformats-officedocument.presentationml.tags+xml"/>
  <Override PartName="/ppt/tags/tag10140.xml" ContentType="application/vnd.openxmlformats-officedocument.presentationml.tags+xml"/>
  <Override PartName="/ppt/tags/tag10141.xml" ContentType="application/vnd.openxmlformats-officedocument.presentationml.tags+xml"/>
  <Override PartName="/ppt/tags/tag10142.xml" ContentType="application/vnd.openxmlformats-officedocument.presentationml.tags+xml"/>
  <Override PartName="/ppt/tags/tag10143.xml" ContentType="application/vnd.openxmlformats-officedocument.presentationml.tags+xml"/>
  <Override PartName="/ppt/tags/tag10144.xml" ContentType="application/vnd.openxmlformats-officedocument.presentationml.tags+xml"/>
  <Override PartName="/ppt/tags/tag10145.xml" ContentType="application/vnd.openxmlformats-officedocument.presentationml.tags+xml"/>
  <Override PartName="/ppt/tags/tag10146.xml" ContentType="application/vnd.openxmlformats-officedocument.presentationml.tags+xml"/>
  <Override PartName="/ppt/tags/tag10147.xml" ContentType="application/vnd.openxmlformats-officedocument.presentationml.tags+xml"/>
  <Override PartName="/ppt/tags/tag10148.xml" ContentType="application/vnd.openxmlformats-officedocument.presentationml.tags+xml"/>
  <Override PartName="/ppt/tags/tag10149.xml" ContentType="application/vnd.openxmlformats-officedocument.presentationml.tags+xml"/>
  <Override PartName="/ppt/tags/tag10150.xml" ContentType="application/vnd.openxmlformats-officedocument.presentationml.tags+xml"/>
  <Override PartName="/ppt/tags/tag10151.xml" ContentType="application/vnd.openxmlformats-officedocument.presentationml.tags+xml"/>
  <Override PartName="/ppt/tags/tag10152.xml" ContentType="application/vnd.openxmlformats-officedocument.presentationml.tags+xml"/>
  <Override PartName="/ppt/tags/tag10153.xml" ContentType="application/vnd.openxmlformats-officedocument.presentationml.tags+xml"/>
  <Override PartName="/ppt/tags/tag10154.xml" ContentType="application/vnd.openxmlformats-officedocument.presentationml.tags+xml"/>
  <Override PartName="/ppt/tags/tag10155.xml" ContentType="application/vnd.openxmlformats-officedocument.presentationml.tags+xml"/>
  <Override PartName="/ppt/tags/tag10156.xml" ContentType="application/vnd.openxmlformats-officedocument.presentationml.tags+xml"/>
  <Override PartName="/ppt/tags/tag10157.xml" ContentType="application/vnd.openxmlformats-officedocument.presentationml.tags+xml"/>
  <Override PartName="/ppt/tags/tag10158.xml" ContentType="application/vnd.openxmlformats-officedocument.presentationml.tags+xml"/>
  <Override PartName="/ppt/tags/tag10159.xml" ContentType="application/vnd.openxmlformats-officedocument.presentationml.tags+xml"/>
  <Override PartName="/ppt/tags/tag10160.xml" ContentType="application/vnd.openxmlformats-officedocument.presentationml.tags+xml"/>
  <Override PartName="/ppt/tags/tag10161.xml" ContentType="application/vnd.openxmlformats-officedocument.presentationml.tags+xml"/>
  <Override PartName="/ppt/tags/tag10162.xml" ContentType="application/vnd.openxmlformats-officedocument.presentationml.tags+xml"/>
  <Override PartName="/ppt/tags/tag10163.xml" ContentType="application/vnd.openxmlformats-officedocument.presentationml.tags+xml"/>
  <Override PartName="/ppt/tags/tag10164.xml" ContentType="application/vnd.openxmlformats-officedocument.presentationml.tags+xml"/>
  <Override PartName="/ppt/tags/tag10165.xml" ContentType="application/vnd.openxmlformats-officedocument.presentationml.tags+xml"/>
  <Override PartName="/ppt/tags/tag10166.xml" ContentType="application/vnd.openxmlformats-officedocument.presentationml.tags+xml"/>
  <Override PartName="/ppt/tags/tag10167.xml" ContentType="application/vnd.openxmlformats-officedocument.presentationml.tags+xml"/>
  <Override PartName="/ppt/tags/tag10168.xml" ContentType="application/vnd.openxmlformats-officedocument.presentationml.tags+xml"/>
  <Override PartName="/ppt/tags/tag10169.xml" ContentType="application/vnd.openxmlformats-officedocument.presentationml.tags+xml"/>
  <Override PartName="/ppt/tags/tag10170.xml" ContentType="application/vnd.openxmlformats-officedocument.presentationml.tags+xml"/>
  <Override PartName="/ppt/tags/tag10171.xml" ContentType="application/vnd.openxmlformats-officedocument.presentationml.tags+xml"/>
  <Override PartName="/ppt/tags/tag10172.xml" ContentType="application/vnd.openxmlformats-officedocument.presentationml.tags+xml"/>
  <Override PartName="/ppt/tags/tag10173.xml" ContentType="application/vnd.openxmlformats-officedocument.presentationml.tags+xml"/>
  <Override PartName="/ppt/tags/tag10174.xml" ContentType="application/vnd.openxmlformats-officedocument.presentationml.tags+xml"/>
  <Override PartName="/ppt/tags/tag10175.xml" ContentType="application/vnd.openxmlformats-officedocument.presentationml.tags+xml"/>
  <Override PartName="/ppt/tags/tag10176.xml" ContentType="application/vnd.openxmlformats-officedocument.presentationml.tags+xml"/>
  <Override PartName="/ppt/tags/tag10177.xml" ContentType="application/vnd.openxmlformats-officedocument.presentationml.tags+xml"/>
  <Override PartName="/ppt/tags/tag10178.xml" ContentType="application/vnd.openxmlformats-officedocument.presentationml.tags+xml"/>
  <Override PartName="/ppt/tags/tag10179.xml" ContentType="application/vnd.openxmlformats-officedocument.presentationml.tags+xml"/>
  <Override PartName="/ppt/tags/tag10180.xml" ContentType="application/vnd.openxmlformats-officedocument.presentationml.tags+xml"/>
  <Override PartName="/ppt/tags/tag10181.xml" ContentType="application/vnd.openxmlformats-officedocument.presentationml.tags+xml"/>
  <Override PartName="/ppt/tags/tag10182.xml" ContentType="application/vnd.openxmlformats-officedocument.presentationml.tags+xml"/>
  <Override PartName="/ppt/tags/tag10183.xml" ContentType="application/vnd.openxmlformats-officedocument.presentationml.tags+xml"/>
  <Override PartName="/ppt/tags/tag10184.xml" ContentType="application/vnd.openxmlformats-officedocument.presentationml.tags+xml"/>
  <Override PartName="/ppt/tags/tag10185.xml" ContentType="application/vnd.openxmlformats-officedocument.presentationml.tags+xml"/>
  <Override PartName="/ppt/tags/tag10186.xml" ContentType="application/vnd.openxmlformats-officedocument.presentationml.tags+xml"/>
  <Override PartName="/ppt/tags/tag10187.xml" ContentType="application/vnd.openxmlformats-officedocument.presentationml.tags+xml"/>
  <Override PartName="/ppt/tags/tag10188.xml" ContentType="application/vnd.openxmlformats-officedocument.presentationml.tags+xml"/>
  <Override PartName="/ppt/tags/tag10189.xml" ContentType="application/vnd.openxmlformats-officedocument.presentationml.tags+xml"/>
  <Override PartName="/ppt/tags/tag10190.xml" ContentType="application/vnd.openxmlformats-officedocument.presentationml.tags+xml"/>
  <Override PartName="/ppt/tags/tag10191.xml" ContentType="application/vnd.openxmlformats-officedocument.presentationml.tags+xml"/>
  <Override PartName="/ppt/tags/tag10192.xml" ContentType="application/vnd.openxmlformats-officedocument.presentationml.tags+xml"/>
  <Override PartName="/ppt/tags/tag10193.xml" ContentType="application/vnd.openxmlformats-officedocument.presentationml.tags+xml"/>
  <Override PartName="/ppt/tags/tag10194.xml" ContentType="application/vnd.openxmlformats-officedocument.presentationml.tags+xml"/>
  <Override PartName="/ppt/tags/tag10195.xml" ContentType="application/vnd.openxmlformats-officedocument.presentationml.tags+xml"/>
  <Override PartName="/ppt/tags/tag10196.xml" ContentType="application/vnd.openxmlformats-officedocument.presentationml.tags+xml"/>
  <Override PartName="/ppt/tags/tag10197.xml" ContentType="application/vnd.openxmlformats-officedocument.presentationml.tags+xml"/>
  <Override PartName="/ppt/tags/tag10198.xml" ContentType="application/vnd.openxmlformats-officedocument.presentationml.tags+xml"/>
  <Override PartName="/ppt/tags/tag10199.xml" ContentType="application/vnd.openxmlformats-officedocument.presentationml.tags+xml"/>
  <Override PartName="/ppt/tags/tag10200.xml" ContentType="application/vnd.openxmlformats-officedocument.presentationml.tags+xml"/>
  <Override PartName="/ppt/tags/tag10201.xml" ContentType="application/vnd.openxmlformats-officedocument.presentationml.tags+xml"/>
  <Override PartName="/ppt/tags/tag10202.xml" ContentType="application/vnd.openxmlformats-officedocument.presentationml.tags+xml"/>
  <Override PartName="/ppt/tags/tag10203.xml" ContentType="application/vnd.openxmlformats-officedocument.presentationml.tags+xml"/>
  <Override PartName="/ppt/tags/tag10204.xml" ContentType="application/vnd.openxmlformats-officedocument.presentationml.tags+xml"/>
  <Override PartName="/ppt/tags/tag10205.xml" ContentType="application/vnd.openxmlformats-officedocument.presentationml.tags+xml"/>
  <Override PartName="/ppt/tags/tag10206.xml" ContentType="application/vnd.openxmlformats-officedocument.presentationml.tags+xml"/>
  <Override PartName="/ppt/tags/tag10207.xml" ContentType="application/vnd.openxmlformats-officedocument.presentationml.tags+xml"/>
  <Override PartName="/ppt/tags/tag10208.xml" ContentType="application/vnd.openxmlformats-officedocument.presentationml.tags+xml"/>
  <Override PartName="/ppt/tags/tag10209.xml" ContentType="application/vnd.openxmlformats-officedocument.presentationml.tags+xml"/>
  <Override PartName="/ppt/tags/tag10210.xml" ContentType="application/vnd.openxmlformats-officedocument.presentationml.tags+xml"/>
  <Override PartName="/ppt/tags/tag10211.xml" ContentType="application/vnd.openxmlformats-officedocument.presentationml.tags+xml"/>
  <Override PartName="/ppt/tags/tag10212.xml" ContentType="application/vnd.openxmlformats-officedocument.presentationml.tags+xml"/>
  <Override PartName="/ppt/tags/tag10213.xml" ContentType="application/vnd.openxmlformats-officedocument.presentationml.tags+xml"/>
  <Override PartName="/ppt/tags/tag10214.xml" ContentType="application/vnd.openxmlformats-officedocument.presentationml.tags+xml"/>
  <Override PartName="/ppt/tags/tag10215.xml" ContentType="application/vnd.openxmlformats-officedocument.presentationml.tags+xml"/>
  <Override PartName="/ppt/tags/tag10216.xml" ContentType="application/vnd.openxmlformats-officedocument.presentationml.tags+xml"/>
  <Override PartName="/ppt/tags/tag10217.xml" ContentType="application/vnd.openxmlformats-officedocument.presentationml.tags+xml"/>
  <Override PartName="/ppt/tags/tag10218.xml" ContentType="application/vnd.openxmlformats-officedocument.presentationml.tags+xml"/>
  <Override PartName="/ppt/tags/tag10219.xml" ContentType="application/vnd.openxmlformats-officedocument.presentationml.tags+xml"/>
  <Override PartName="/ppt/tags/tag10220.xml" ContentType="application/vnd.openxmlformats-officedocument.presentationml.tags+xml"/>
  <Override PartName="/ppt/tags/tag10221.xml" ContentType="application/vnd.openxmlformats-officedocument.presentationml.tags+xml"/>
  <Override PartName="/ppt/tags/tag10222.xml" ContentType="application/vnd.openxmlformats-officedocument.presentationml.tags+xml"/>
  <Override PartName="/ppt/tags/tag10223.xml" ContentType="application/vnd.openxmlformats-officedocument.presentationml.tags+xml"/>
  <Override PartName="/ppt/tags/tag10224.xml" ContentType="application/vnd.openxmlformats-officedocument.presentationml.tags+xml"/>
  <Override PartName="/ppt/tags/tag10225.xml" ContentType="application/vnd.openxmlformats-officedocument.presentationml.tags+xml"/>
  <Override PartName="/ppt/tags/tag10226.xml" ContentType="application/vnd.openxmlformats-officedocument.presentationml.tags+xml"/>
  <Override PartName="/ppt/tags/tag10227.xml" ContentType="application/vnd.openxmlformats-officedocument.presentationml.tags+xml"/>
  <Override PartName="/ppt/tags/tag10228.xml" ContentType="application/vnd.openxmlformats-officedocument.presentationml.tags+xml"/>
  <Override PartName="/ppt/tags/tag10229.xml" ContentType="application/vnd.openxmlformats-officedocument.presentationml.tags+xml"/>
  <Override PartName="/ppt/tags/tag10230.xml" ContentType="application/vnd.openxmlformats-officedocument.presentationml.tags+xml"/>
  <Override PartName="/ppt/tags/tag10231.xml" ContentType="application/vnd.openxmlformats-officedocument.presentationml.tags+xml"/>
  <Override PartName="/ppt/tags/tag10232.xml" ContentType="application/vnd.openxmlformats-officedocument.presentationml.tags+xml"/>
  <Override PartName="/ppt/tags/tag10233.xml" ContentType="application/vnd.openxmlformats-officedocument.presentationml.tags+xml"/>
  <Override PartName="/ppt/tags/tag10234.xml" ContentType="application/vnd.openxmlformats-officedocument.presentationml.tags+xml"/>
  <Override PartName="/ppt/tags/tag10235.xml" ContentType="application/vnd.openxmlformats-officedocument.presentationml.tags+xml"/>
  <Override PartName="/ppt/tags/tag10236.xml" ContentType="application/vnd.openxmlformats-officedocument.presentationml.tags+xml"/>
  <Override PartName="/ppt/tags/tag10237.xml" ContentType="application/vnd.openxmlformats-officedocument.presentationml.tags+xml"/>
  <Override PartName="/ppt/tags/tag10238.xml" ContentType="application/vnd.openxmlformats-officedocument.presentationml.tags+xml"/>
  <Override PartName="/ppt/tags/tag10239.xml" ContentType="application/vnd.openxmlformats-officedocument.presentationml.tags+xml"/>
  <Override PartName="/ppt/tags/tag10240.xml" ContentType="application/vnd.openxmlformats-officedocument.presentationml.tags+xml"/>
  <Override PartName="/ppt/tags/tag10241.xml" ContentType="application/vnd.openxmlformats-officedocument.presentationml.tags+xml"/>
  <Override PartName="/ppt/tags/tag10242.xml" ContentType="application/vnd.openxmlformats-officedocument.presentationml.tags+xml"/>
  <Override PartName="/ppt/tags/tag10243.xml" ContentType="application/vnd.openxmlformats-officedocument.presentationml.tags+xml"/>
  <Override PartName="/ppt/tags/tag10244.xml" ContentType="application/vnd.openxmlformats-officedocument.presentationml.tags+xml"/>
  <Override PartName="/ppt/tags/tag10245.xml" ContentType="application/vnd.openxmlformats-officedocument.presentationml.tags+xml"/>
  <Override PartName="/ppt/tags/tag10246.xml" ContentType="application/vnd.openxmlformats-officedocument.presentationml.tags+xml"/>
  <Override PartName="/ppt/tags/tag10247.xml" ContentType="application/vnd.openxmlformats-officedocument.presentationml.tags+xml"/>
  <Override PartName="/ppt/tags/tag10248.xml" ContentType="application/vnd.openxmlformats-officedocument.presentationml.tags+xml"/>
  <Override PartName="/ppt/tags/tag10249.xml" ContentType="application/vnd.openxmlformats-officedocument.presentationml.tags+xml"/>
  <Override PartName="/ppt/tags/tag10250.xml" ContentType="application/vnd.openxmlformats-officedocument.presentationml.tags+xml"/>
  <Override PartName="/ppt/tags/tag10251.xml" ContentType="application/vnd.openxmlformats-officedocument.presentationml.tags+xml"/>
  <Override PartName="/ppt/tags/tag10252.xml" ContentType="application/vnd.openxmlformats-officedocument.presentationml.tags+xml"/>
  <Override PartName="/ppt/tags/tag10253.xml" ContentType="application/vnd.openxmlformats-officedocument.presentationml.tags+xml"/>
  <Override PartName="/ppt/tags/tag10254.xml" ContentType="application/vnd.openxmlformats-officedocument.presentationml.tags+xml"/>
  <Override PartName="/ppt/tags/tag10255.xml" ContentType="application/vnd.openxmlformats-officedocument.presentationml.tags+xml"/>
  <Override PartName="/ppt/tags/tag10256.xml" ContentType="application/vnd.openxmlformats-officedocument.presentationml.tags+xml"/>
  <Override PartName="/ppt/tags/tag10257.xml" ContentType="application/vnd.openxmlformats-officedocument.presentationml.tags+xml"/>
  <Override PartName="/ppt/tags/tag10258.xml" ContentType="application/vnd.openxmlformats-officedocument.presentationml.tags+xml"/>
  <Override PartName="/ppt/tags/tag10259.xml" ContentType="application/vnd.openxmlformats-officedocument.presentationml.tags+xml"/>
  <Override PartName="/ppt/tags/tag10260.xml" ContentType="application/vnd.openxmlformats-officedocument.presentationml.tags+xml"/>
  <Override PartName="/ppt/tags/tag10261.xml" ContentType="application/vnd.openxmlformats-officedocument.presentationml.tags+xml"/>
  <Override PartName="/ppt/tags/tag10262.xml" ContentType="application/vnd.openxmlformats-officedocument.presentationml.tags+xml"/>
  <Override PartName="/ppt/tags/tag10263.xml" ContentType="application/vnd.openxmlformats-officedocument.presentationml.tags+xml"/>
  <Override PartName="/ppt/tags/tag10264.xml" ContentType="application/vnd.openxmlformats-officedocument.presentationml.tags+xml"/>
  <Override PartName="/ppt/tags/tag10265.xml" ContentType="application/vnd.openxmlformats-officedocument.presentationml.tags+xml"/>
  <Override PartName="/ppt/tags/tag10266.xml" ContentType="application/vnd.openxmlformats-officedocument.presentationml.tags+xml"/>
  <Override PartName="/ppt/tags/tag10267.xml" ContentType="application/vnd.openxmlformats-officedocument.presentationml.tags+xml"/>
  <Override PartName="/ppt/tags/tag10268.xml" ContentType="application/vnd.openxmlformats-officedocument.presentationml.tags+xml"/>
  <Override PartName="/ppt/tags/tag10269.xml" ContentType="application/vnd.openxmlformats-officedocument.presentationml.tags+xml"/>
  <Override PartName="/ppt/tags/tag10270.xml" ContentType="application/vnd.openxmlformats-officedocument.presentationml.tags+xml"/>
  <Override PartName="/ppt/tags/tag10271.xml" ContentType="application/vnd.openxmlformats-officedocument.presentationml.tags+xml"/>
  <Override PartName="/ppt/tags/tag10272.xml" ContentType="application/vnd.openxmlformats-officedocument.presentationml.tags+xml"/>
  <Override PartName="/ppt/tags/tag10273.xml" ContentType="application/vnd.openxmlformats-officedocument.presentationml.tags+xml"/>
  <Override PartName="/ppt/tags/tag10274.xml" ContentType="application/vnd.openxmlformats-officedocument.presentationml.tags+xml"/>
  <Override PartName="/ppt/tags/tag10275.xml" ContentType="application/vnd.openxmlformats-officedocument.presentationml.tags+xml"/>
  <Override PartName="/ppt/tags/tag10276.xml" ContentType="application/vnd.openxmlformats-officedocument.presentationml.tags+xml"/>
  <Override PartName="/ppt/tags/tag10277.xml" ContentType="application/vnd.openxmlformats-officedocument.presentationml.tags+xml"/>
  <Override PartName="/ppt/tags/tag10278.xml" ContentType="application/vnd.openxmlformats-officedocument.presentationml.tags+xml"/>
  <Override PartName="/ppt/tags/tag10279.xml" ContentType="application/vnd.openxmlformats-officedocument.presentationml.tags+xml"/>
  <Override PartName="/ppt/tags/tag10280.xml" ContentType="application/vnd.openxmlformats-officedocument.presentationml.tags+xml"/>
  <Override PartName="/ppt/tags/tag10281.xml" ContentType="application/vnd.openxmlformats-officedocument.presentationml.tags+xml"/>
  <Override PartName="/ppt/tags/tag10282.xml" ContentType="application/vnd.openxmlformats-officedocument.presentationml.tags+xml"/>
  <Override PartName="/ppt/tags/tag10283.xml" ContentType="application/vnd.openxmlformats-officedocument.presentationml.tags+xml"/>
  <Override PartName="/ppt/tags/tag10284.xml" ContentType="application/vnd.openxmlformats-officedocument.presentationml.tags+xml"/>
  <Override PartName="/ppt/tags/tag10285.xml" ContentType="application/vnd.openxmlformats-officedocument.presentationml.tags+xml"/>
  <Override PartName="/ppt/tags/tag10286.xml" ContentType="application/vnd.openxmlformats-officedocument.presentationml.tags+xml"/>
  <Override PartName="/ppt/tags/tag10287.xml" ContentType="application/vnd.openxmlformats-officedocument.presentationml.tags+xml"/>
  <Override PartName="/ppt/tags/tag10288.xml" ContentType="application/vnd.openxmlformats-officedocument.presentationml.tags+xml"/>
  <Override PartName="/ppt/tags/tag10289.xml" ContentType="application/vnd.openxmlformats-officedocument.presentationml.tags+xml"/>
  <Override PartName="/ppt/tags/tag10290.xml" ContentType="application/vnd.openxmlformats-officedocument.presentationml.tags+xml"/>
  <Override PartName="/ppt/tags/tag10291.xml" ContentType="application/vnd.openxmlformats-officedocument.presentationml.tags+xml"/>
  <Override PartName="/ppt/tags/tag10292.xml" ContentType="application/vnd.openxmlformats-officedocument.presentationml.tags+xml"/>
  <Override PartName="/ppt/tags/tag10293.xml" ContentType="application/vnd.openxmlformats-officedocument.presentationml.tags+xml"/>
  <Override PartName="/ppt/tags/tag10294.xml" ContentType="application/vnd.openxmlformats-officedocument.presentationml.tags+xml"/>
  <Override PartName="/ppt/tags/tag10295.xml" ContentType="application/vnd.openxmlformats-officedocument.presentationml.tags+xml"/>
  <Override PartName="/ppt/tags/tag10296.xml" ContentType="application/vnd.openxmlformats-officedocument.presentationml.tags+xml"/>
  <Override PartName="/ppt/tags/tag10297.xml" ContentType="application/vnd.openxmlformats-officedocument.presentationml.tags+xml"/>
  <Override PartName="/ppt/tags/tag10298.xml" ContentType="application/vnd.openxmlformats-officedocument.presentationml.tags+xml"/>
  <Override PartName="/ppt/tags/tag10299.xml" ContentType="application/vnd.openxmlformats-officedocument.presentationml.tags+xml"/>
  <Override PartName="/ppt/tags/tag10300.xml" ContentType="application/vnd.openxmlformats-officedocument.presentationml.tags+xml"/>
  <Override PartName="/ppt/tags/tag10301.xml" ContentType="application/vnd.openxmlformats-officedocument.presentationml.tags+xml"/>
  <Override PartName="/ppt/tags/tag10302.xml" ContentType="application/vnd.openxmlformats-officedocument.presentationml.tags+xml"/>
  <Override PartName="/ppt/tags/tag10303.xml" ContentType="application/vnd.openxmlformats-officedocument.presentationml.tags+xml"/>
  <Override PartName="/ppt/tags/tag10304.xml" ContentType="application/vnd.openxmlformats-officedocument.presentationml.tags+xml"/>
  <Override PartName="/ppt/tags/tag10305.xml" ContentType="application/vnd.openxmlformats-officedocument.presentationml.tags+xml"/>
  <Override PartName="/ppt/tags/tag10306.xml" ContentType="application/vnd.openxmlformats-officedocument.presentationml.tags+xml"/>
  <Override PartName="/ppt/tags/tag10307.xml" ContentType="application/vnd.openxmlformats-officedocument.presentationml.tags+xml"/>
  <Override PartName="/ppt/tags/tag10308.xml" ContentType="application/vnd.openxmlformats-officedocument.presentationml.tags+xml"/>
  <Override PartName="/ppt/tags/tag10309.xml" ContentType="application/vnd.openxmlformats-officedocument.presentationml.tags+xml"/>
  <Override PartName="/ppt/tags/tag10310.xml" ContentType="application/vnd.openxmlformats-officedocument.presentationml.tags+xml"/>
  <Override PartName="/ppt/tags/tag10311.xml" ContentType="application/vnd.openxmlformats-officedocument.presentationml.tags+xml"/>
  <Override PartName="/ppt/tags/tag10312.xml" ContentType="application/vnd.openxmlformats-officedocument.presentationml.tags+xml"/>
  <Override PartName="/ppt/tags/tag10313.xml" ContentType="application/vnd.openxmlformats-officedocument.presentationml.tags+xml"/>
  <Override PartName="/ppt/tags/tag10314.xml" ContentType="application/vnd.openxmlformats-officedocument.presentationml.tags+xml"/>
  <Override PartName="/ppt/tags/tag10315.xml" ContentType="application/vnd.openxmlformats-officedocument.presentationml.tags+xml"/>
  <Override PartName="/ppt/tags/tag10316.xml" ContentType="application/vnd.openxmlformats-officedocument.presentationml.tags+xml"/>
  <Override PartName="/ppt/tags/tag10317.xml" ContentType="application/vnd.openxmlformats-officedocument.presentationml.tags+xml"/>
  <Override PartName="/ppt/tags/tag10318.xml" ContentType="application/vnd.openxmlformats-officedocument.presentationml.tags+xml"/>
  <Override PartName="/ppt/tags/tag10319.xml" ContentType="application/vnd.openxmlformats-officedocument.presentationml.tags+xml"/>
  <Override PartName="/ppt/tags/tag10320.xml" ContentType="application/vnd.openxmlformats-officedocument.presentationml.tags+xml"/>
  <Override PartName="/ppt/tags/tag10321.xml" ContentType="application/vnd.openxmlformats-officedocument.presentationml.tags+xml"/>
  <Override PartName="/ppt/tags/tag10322.xml" ContentType="application/vnd.openxmlformats-officedocument.presentationml.tags+xml"/>
  <Override PartName="/ppt/tags/tag10323.xml" ContentType="application/vnd.openxmlformats-officedocument.presentationml.tags+xml"/>
  <Override PartName="/ppt/tags/tag10324.xml" ContentType="application/vnd.openxmlformats-officedocument.presentationml.tags+xml"/>
  <Override PartName="/ppt/tags/tag10325.xml" ContentType="application/vnd.openxmlformats-officedocument.presentationml.tags+xml"/>
  <Override PartName="/ppt/tags/tag10326.xml" ContentType="application/vnd.openxmlformats-officedocument.presentationml.tags+xml"/>
  <Override PartName="/ppt/tags/tag10327.xml" ContentType="application/vnd.openxmlformats-officedocument.presentationml.tags+xml"/>
  <Override PartName="/ppt/tags/tag10328.xml" ContentType="application/vnd.openxmlformats-officedocument.presentationml.tags+xml"/>
  <Override PartName="/ppt/tags/tag10329.xml" ContentType="application/vnd.openxmlformats-officedocument.presentationml.tags+xml"/>
  <Override PartName="/ppt/tags/tag10330.xml" ContentType="application/vnd.openxmlformats-officedocument.presentationml.tags+xml"/>
  <Override PartName="/ppt/tags/tag10331.xml" ContentType="application/vnd.openxmlformats-officedocument.presentationml.tags+xml"/>
  <Override PartName="/ppt/tags/tag10332.xml" ContentType="application/vnd.openxmlformats-officedocument.presentationml.tags+xml"/>
  <Override PartName="/ppt/tags/tag10333.xml" ContentType="application/vnd.openxmlformats-officedocument.presentationml.tags+xml"/>
  <Override PartName="/ppt/tags/tag10334.xml" ContentType="application/vnd.openxmlformats-officedocument.presentationml.tags+xml"/>
  <Override PartName="/ppt/tags/tag10335.xml" ContentType="application/vnd.openxmlformats-officedocument.presentationml.tags+xml"/>
  <Override PartName="/ppt/tags/tag10336.xml" ContentType="application/vnd.openxmlformats-officedocument.presentationml.tags+xml"/>
  <Override PartName="/ppt/tags/tag10337.xml" ContentType="application/vnd.openxmlformats-officedocument.presentationml.tags+xml"/>
  <Override PartName="/ppt/tags/tag10338.xml" ContentType="application/vnd.openxmlformats-officedocument.presentationml.tags+xml"/>
  <Override PartName="/ppt/tags/tag10339.xml" ContentType="application/vnd.openxmlformats-officedocument.presentationml.tags+xml"/>
  <Override PartName="/ppt/tags/tag10340.xml" ContentType="application/vnd.openxmlformats-officedocument.presentationml.tags+xml"/>
  <Override PartName="/ppt/tags/tag10341.xml" ContentType="application/vnd.openxmlformats-officedocument.presentationml.tags+xml"/>
  <Override PartName="/ppt/tags/tag10342.xml" ContentType="application/vnd.openxmlformats-officedocument.presentationml.tags+xml"/>
  <Override PartName="/ppt/tags/tag10343.xml" ContentType="application/vnd.openxmlformats-officedocument.presentationml.tags+xml"/>
  <Override PartName="/ppt/tags/tag10344.xml" ContentType="application/vnd.openxmlformats-officedocument.presentationml.tags+xml"/>
  <Override PartName="/ppt/tags/tag10345.xml" ContentType="application/vnd.openxmlformats-officedocument.presentationml.tags+xml"/>
  <Override PartName="/ppt/tags/tag10346.xml" ContentType="application/vnd.openxmlformats-officedocument.presentationml.tags+xml"/>
  <Override PartName="/ppt/tags/tag10347.xml" ContentType="application/vnd.openxmlformats-officedocument.presentationml.tags+xml"/>
  <Override PartName="/ppt/tags/tag10348.xml" ContentType="application/vnd.openxmlformats-officedocument.presentationml.tags+xml"/>
  <Override PartName="/ppt/tags/tag10349.xml" ContentType="application/vnd.openxmlformats-officedocument.presentationml.tags+xml"/>
  <Override PartName="/ppt/tags/tag10350.xml" ContentType="application/vnd.openxmlformats-officedocument.presentationml.tags+xml"/>
  <Override PartName="/ppt/tags/tag10351.xml" ContentType="application/vnd.openxmlformats-officedocument.presentationml.tags+xml"/>
  <Override PartName="/ppt/tags/tag10352.xml" ContentType="application/vnd.openxmlformats-officedocument.presentationml.tags+xml"/>
  <Override PartName="/ppt/tags/tag10353.xml" ContentType="application/vnd.openxmlformats-officedocument.presentationml.tags+xml"/>
  <Override PartName="/ppt/tags/tag10354.xml" ContentType="application/vnd.openxmlformats-officedocument.presentationml.tags+xml"/>
  <Override PartName="/ppt/tags/tag10355.xml" ContentType="application/vnd.openxmlformats-officedocument.presentationml.tags+xml"/>
  <Override PartName="/ppt/tags/tag10356.xml" ContentType="application/vnd.openxmlformats-officedocument.presentationml.tags+xml"/>
  <Override PartName="/ppt/tags/tag10357.xml" ContentType="application/vnd.openxmlformats-officedocument.presentationml.tags+xml"/>
  <Override PartName="/ppt/tags/tag10358.xml" ContentType="application/vnd.openxmlformats-officedocument.presentationml.tags+xml"/>
  <Override PartName="/ppt/tags/tag10359.xml" ContentType="application/vnd.openxmlformats-officedocument.presentationml.tags+xml"/>
  <Override PartName="/ppt/tags/tag10360.xml" ContentType="application/vnd.openxmlformats-officedocument.presentationml.tags+xml"/>
  <Override PartName="/ppt/tags/tag10361.xml" ContentType="application/vnd.openxmlformats-officedocument.presentationml.tags+xml"/>
  <Override PartName="/ppt/tags/tag10362.xml" ContentType="application/vnd.openxmlformats-officedocument.presentationml.tags+xml"/>
  <Override PartName="/ppt/tags/tag10363.xml" ContentType="application/vnd.openxmlformats-officedocument.presentationml.tags+xml"/>
  <Override PartName="/ppt/tags/tag10364.xml" ContentType="application/vnd.openxmlformats-officedocument.presentationml.tags+xml"/>
  <Override PartName="/ppt/tags/tag10365.xml" ContentType="application/vnd.openxmlformats-officedocument.presentationml.tags+xml"/>
  <Override PartName="/ppt/tags/tag10366.xml" ContentType="application/vnd.openxmlformats-officedocument.presentationml.tags+xml"/>
  <Override PartName="/ppt/tags/tag10367.xml" ContentType="application/vnd.openxmlformats-officedocument.presentationml.tags+xml"/>
  <Override PartName="/ppt/tags/tag10368.xml" ContentType="application/vnd.openxmlformats-officedocument.presentationml.tags+xml"/>
  <Override PartName="/ppt/tags/tag10369.xml" ContentType="application/vnd.openxmlformats-officedocument.presentationml.tags+xml"/>
  <Override PartName="/ppt/tags/tag10370.xml" ContentType="application/vnd.openxmlformats-officedocument.presentationml.tags+xml"/>
  <Override PartName="/ppt/tags/tag10371.xml" ContentType="application/vnd.openxmlformats-officedocument.presentationml.tags+xml"/>
  <Override PartName="/ppt/tags/tag10372.xml" ContentType="application/vnd.openxmlformats-officedocument.presentationml.tags+xml"/>
  <Override PartName="/ppt/tags/tag10373.xml" ContentType="application/vnd.openxmlformats-officedocument.presentationml.tags+xml"/>
  <Override PartName="/ppt/tags/tag10374.xml" ContentType="application/vnd.openxmlformats-officedocument.presentationml.tags+xml"/>
  <Override PartName="/ppt/tags/tag10375.xml" ContentType="application/vnd.openxmlformats-officedocument.presentationml.tags+xml"/>
  <Override PartName="/ppt/tags/tag10376.xml" ContentType="application/vnd.openxmlformats-officedocument.presentationml.tags+xml"/>
  <Override PartName="/ppt/tags/tag10377.xml" ContentType="application/vnd.openxmlformats-officedocument.presentationml.tags+xml"/>
  <Override PartName="/ppt/tags/tag10378.xml" ContentType="application/vnd.openxmlformats-officedocument.presentationml.tags+xml"/>
  <Override PartName="/ppt/tags/tag10379.xml" ContentType="application/vnd.openxmlformats-officedocument.presentationml.tags+xml"/>
  <Override PartName="/ppt/tags/tag10380.xml" ContentType="application/vnd.openxmlformats-officedocument.presentationml.tags+xml"/>
  <Override PartName="/ppt/tags/tag10381.xml" ContentType="application/vnd.openxmlformats-officedocument.presentationml.tags+xml"/>
  <Override PartName="/ppt/tags/tag10382.xml" ContentType="application/vnd.openxmlformats-officedocument.presentationml.tags+xml"/>
  <Override PartName="/ppt/tags/tag10383.xml" ContentType="application/vnd.openxmlformats-officedocument.presentationml.tags+xml"/>
  <Override PartName="/ppt/tags/tag10384.xml" ContentType="application/vnd.openxmlformats-officedocument.presentationml.tags+xml"/>
  <Override PartName="/ppt/tags/tag10385.xml" ContentType="application/vnd.openxmlformats-officedocument.presentationml.tags+xml"/>
  <Override PartName="/ppt/tags/tag10386.xml" ContentType="application/vnd.openxmlformats-officedocument.presentationml.tags+xml"/>
  <Override PartName="/ppt/tags/tag10387.xml" ContentType="application/vnd.openxmlformats-officedocument.presentationml.tags+xml"/>
  <Override PartName="/ppt/tags/tag10388.xml" ContentType="application/vnd.openxmlformats-officedocument.presentationml.tags+xml"/>
  <Override PartName="/ppt/tags/tag10389.xml" ContentType="application/vnd.openxmlformats-officedocument.presentationml.tags+xml"/>
  <Override PartName="/ppt/tags/tag10390.xml" ContentType="application/vnd.openxmlformats-officedocument.presentationml.tags+xml"/>
  <Override PartName="/ppt/tags/tag10391.xml" ContentType="application/vnd.openxmlformats-officedocument.presentationml.tags+xml"/>
  <Override PartName="/ppt/tags/tag10392.xml" ContentType="application/vnd.openxmlformats-officedocument.presentationml.tags+xml"/>
  <Override PartName="/ppt/tags/tag10393.xml" ContentType="application/vnd.openxmlformats-officedocument.presentationml.tags+xml"/>
  <Override PartName="/ppt/tags/tag10394.xml" ContentType="application/vnd.openxmlformats-officedocument.presentationml.tags+xml"/>
  <Override PartName="/ppt/tags/tag10395.xml" ContentType="application/vnd.openxmlformats-officedocument.presentationml.tags+xml"/>
  <Override PartName="/ppt/tags/tag10396.xml" ContentType="application/vnd.openxmlformats-officedocument.presentationml.tags+xml"/>
  <Override PartName="/ppt/tags/tag10397.xml" ContentType="application/vnd.openxmlformats-officedocument.presentationml.tags+xml"/>
  <Override PartName="/ppt/tags/tag10398.xml" ContentType="application/vnd.openxmlformats-officedocument.presentationml.tags+xml"/>
  <Override PartName="/ppt/tags/tag10399.xml" ContentType="application/vnd.openxmlformats-officedocument.presentationml.tags+xml"/>
  <Override PartName="/ppt/tags/tag10400.xml" ContentType="application/vnd.openxmlformats-officedocument.presentationml.tags+xml"/>
  <Override PartName="/ppt/tags/tag10401.xml" ContentType="application/vnd.openxmlformats-officedocument.presentationml.tags+xml"/>
  <Override PartName="/ppt/tags/tag10402.xml" ContentType="application/vnd.openxmlformats-officedocument.presentationml.tags+xml"/>
  <Override PartName="/ppt/tags/tag10403.xml" ContentType="application/vnd.openxmlformats-officedocument.presentationml.tags+xml"/>
  <Override PartName="/ppt/tags/tag10404.xml" ContentType="application/vnd.openxmlformats-officedocument.presentationml.tags+xml"/>
  <Override PartName="/ppt/tags/tag10405.xml" ContentType="application/vnd.openxmlformats-officedocument.presentationml.tags+xml"/>
  <Override PartName="/ppt/tags/tag10406.xml" ContentType="application/vnd.openxmlformats-officedocument.presentationml.tags+xml"/>
  <Override PartName="/ppt/tags/tag10407.xml" ContentType="application/vnd.openxmlformats-officedocument.presentationml.tags+xml"/>
  <Override PartName="/ppt/tags/tag10408.xml" ContentType="application/vnd.openxmlformats-officedocument.presentationml.tags+xml"/>
  <Override PartName="/ppt/tags/tag10409.xml" ContentType="application/vnd.openxmlformats-officedocument.presentationml.tags+xml"/>
  <Override PartName="/ppt/tags/tag10410.xml" ContentType="application/vnd.openxmlformats-officedocument.presentationml.tags+xml"/>
  <Override PartName="/ppt/tags/tag10411.xml" ContentType="application/vnd.openxmlformats-officedocument.presentationml.tags+xml"/>
  <Override PartName="/ppt/tags/tag10412.xml" ContentType="application/vnd.openxmlformats-officedocument.presentationml.tags+xml"/>
  <Override PartName="/ppt/tags/tag10413.xml" ContentType="application/vnd.openxmlformats-officedocument.presentationml.tags+xml"/>
  <Override PartName="/ppt/tags/tag10414.xml" ContentType="application/vnd.openxmlformats-officedocument.presentationml.tags+xml"/>
  <Override PartName="/ppt/tags/tag10415.xml" ContentType="application/vnd.openxmlformats-officedocument.presentationml.tags+xml"/>
  <Override PartName="/ppt/tags/tag10416.xml" ContentType="application/vnd.openxmlformats-officedocument.presentationml.tags+xml"/>
  <Override PartName="/ppt/tags/tag10417.xml" ContentType="application/vnd.openxmlformats-officedocument.presentationml.tags+xml"/>
  <Override PartName="/ppt/tags/tag10418.xml" ContentType="application/vnd.openxmlformats-officedocument.presentationml.tags+xml"/>
  <Override PartName="/ppt/tags/tag10419.xml" ContentType="application/vnd.openxmlformats-officedocument.presentationml.tags+xml"/>
  <Override PartName="/ppt/tags/tag10420.xml" ContentType="application/vnd.openxmlformats-officedocument.presentationml.tags+xml"/>
  <Override PartName="/ppt/tags/tag10421.xml" ContentType="application/vnd.openxmlformats-officedocument.presentationml.tags+xml"/>
  <Override PartName="/ppt/tags/tag10422.xml" ContentType="application/vnd.openxmlformats-officedocument.presentationml.tags+xml"/>
  <Override PartName="/ppt/tags/tag10423.xml" ContentType="application/vnd.openxmlformats-officedocument.presentationml.tags+xml"/>
  <Override PartName="/ppt/tags/tag10424.xml" ContentType="application/vnd.openxmlformats-officedocument.presentationml.tags+xml"/>
  <Override PartName="/ppt/tags/tag10425.xml" ContentType="application/vnd.openxmlformats-officedocument.presentationml.tags+xml"/>
  <Override PartName="/ppt/tags/tag10426.xml" ContentType="application/vnd.openxmlformats-officedocument.presentationml.tags+xml"/>
  <Override PartName="/ppt/tags/tag10427.xml" ContentType="application/vnd.openxmlformats-officedocument.presentationml.tags+xml"/>
  <Override PartName="/ppt/tags/tag10428.xml" ContentType="application/vnd.openxmlformats-officedocument.presentationml.tags+xml"/>
  <Override PartName="/ppt/tags/tag10429.xml" ContentType="application/vnd.openxmlformats-officedocument.presentationml.tags+xml"/>
  <Override PartName="/ppt/tags/tag10430.xml" ContentType="application/vnd.openxmlformats-officedocument.presentationml.tags+xml"/>
  <Override PartName="/ppt/tags/tag10431.xml" ContentType="application/vnd.openxmlformats-officedocument.presentationml.tags+xml"/>
  <Override PartName="/ppt/tags/tag10432.xml" ContentType="application/vnd.openxmlformats-officedocument.presentationml.tags+xml"/>
  <Override PartName="/ppt/tags/tag10433.xml" ContentType="application/vnd.openxmlformats-officedocument.presentationml.tags+xml"/>
  <Override PartName="/ppt/tags/tag10434.xml" ContentType="application/vnd.openxmlformats-officedocument.presentationml.tags+xml"/>
  <Override PartName="/ppt/tags/tag10435.xml" ContentType="application/vnd.openxmlformats-officedocument.presentationml.tags+xml"/>
  <Override PartName="/ppt/tags/tag10436.xml" ContentType="application/vnd.openxmlformats-officedocument.presentationml.tags+xml"/>
  <Override PartName="/ppt/tags/tag10437.xml" ContentType="application/vnd.openxmlformats-officedocument.presentationml.tags+xml"/>
  <Override PartName="/ppt/tags/tag10438.xml" ContentType="application/vnd.openxmlformats-officedocument.presentationml.tags+xml"/>
  <Override PartName="/ppt/tags/tag10439.xml" ContentType="application/vnd.openxmlformats-officedocument.presentationml.tags+xml"/>
  <Override PartName="/ppt/tags/tag10440.xml" ContentType="application/vnd.openxmlformats-officedocument.presentationml.tags+xml"/>
  <Override PartName="/ppt/tags/tag10441.xml" ContentType="application/vnd.openxmlformats-officedocument.presentationml.tags+xml"/>
  <Override PartName="/ppt/tags/tag10442.xml" ContentType="application/vnd.openxmlformats-officedocument.presentationml.tags+xml"/>
  <Override PartName="/ppt/tags/tag10443.xml" ContentType="application/vnd.openxmlformats-officedocument.presentationml.tags+xml"/>
  <Override PartName="/ppt/tags/tag10444.xml" ContentType="application/vnd.openxmlformats-officedocument.presentationml.tags+xml"/>
  <Override PartName="/ppt/tags/tag10445.xml" ContentType="application/vnd.openxmlformats-officedocument.presentationml.tags+xml"/>
  <Override PartName="/ppt/tags/tag10446.xml" ContentType="application/vnd.openxmlformats-officedocument.presentationml.tags+xml"/>
  <Override PartName="/ppt/tags/tag10447.xml" ContentType="application/vnd.openxmlformats-officedocument.presentationml.tags+xml"/>
  <Override PartName="/ppt/tags/tag10448.xml" ContentType="application/vnd.openxmlformats-officedocument.presentationml.tags+xml"/>
  <Override PartName="/ppt/tags/tag10449.xml" ContentType="application/vnd.openxmlformats-officedocument.presentationml.tags+xml"/>
  <Override PartName="/ppt/tags/tag10450.xml" ContentType="application/vnd.openxmlformats-officedocument.presentationml.tags+xml"/>
  <Override PartName="/ppt/tags/tag10451.xml" ContentType="application/vnd.openxmlformats-officedocument.presentationml.tags+xml"/>
  <Override PartName="/ppt/tags/tag10452.xml" ContentType="application/vnd.openxmlformats-officedocument.presentationml.tags+xml"/>
  <Override PartName="/ppt/tags/tag10453.xml" ContentType="application/vnd.openxmlformats-officedocument.presentationml.tags+xml"/>
  <Override PartName="/ppt/tags/tag10454.xml" ContentType="application/vnd.openxmlformats-officedocument.presentationml.tags+xml"/>
  <Override PartName="/ppt/tags/tag10455.xml" ContentType="application/vnd.openxmlformats-officedocument.presentationml.tags+xml"/>
  <Override PartName="/ppt/tags/tag10456.xml" ContentType="application/vnd.openxmlformats-officedocument.presentationml.tags+xml"/>
  <Override PartName="/ppt/tags/tag10457.xml" ContentType="application/vnd.openxmlformats-officedocument.presentationml.tags+xml"/>
  <Override PartName="/ppt/tags/tag10458.xml" ContentType="application/vnd.openxmlformats-officedocument.presentationml.tags+xml"/>
  <Override PartName="/ppt/tags/tag10459.xml" ContentType="application/vnd.openxmlformats-officedocument.presentationml.tags+xml"/>
  <Override PartName="/ppt/tags/tag10460.xml" ContentType="application/vnd.openxmlformats-officedocument.presentationml.tags+xml"/>
  <Override PartName="/ppt/tags/tag10461.xml" ContentType="application/vnd.openxmlformats-officedocument.presentationml.tags+xml"/>
  <Override PartName="/ppt/tags/tag10462.xml" ContentType="application/vnd.openxmlformats-officedocument.presentationml.tags+xml"/>
  <Override PartName="/ppt/tags/tag10463.xml" ContentType="application/vnd.openxmlformats-officedocument.presentationml.tags+xml"/>
  <Override PartName="/ppt/tags/tag10464.xml" ContentType="application/vnd.openxmlformats-officedocument.presentationml.tags+xml"/>
  <Override PartName="/ppt/tags/tag10465.xml" ContentType="application/vnd.openxmlformats-officedocument.presentationml.tags+xml"/>
  <Override PartName="/ppt/tags/tag10466.xml" ContentType="application/vnd.openxmlformats-officedocument.presentationml.tags+xml"/>
  <Override PartName="/ppt/tags/tag10467.xml" ContentType="application/vnd.openxmlformats-officedocument.presentationml.tags+xml"/>
  <Override PartName="/ppt/tags/tag10468.xml" ContentType="application/vnd.openxmlformats-officedocument.presentationml.tags+xml"/>
  <Override PartName="/ppt/tags/tag10469.xml" ContentType="application/vnd.openxmlformats-officedocument.presentationml.tags+xml"/>
  <Override PartName="/ppt/tags/tag10470.xml" ContentType="application/vnd.openxmlformats-officedocument.presentationml.tags+xml"/>
  <Override PartName="/ppt/tags/tag10471.xml" ContentType="application/vnd.openxmlformats-officedocument.presentationml.tags+xml"/>
  <Override PartName="/ppt/tags/tag10472.xml" ContentType="application/vnd.openxmlformats-officedocument.presentationml.tags+xml"/>
  <Override PartName="/ppt/tags/tag10473.xml" ContentType="application/vnd.openxmlformats-officedocument.presentationml.tags+xml"/>
  <Override PartName="/ppt/tags/tag10474.xml" ContentType="application/vnd.openxmlformats-officedocument.presentationml.tags+xml"/>
  <Override PartName="/ppt/tags/tag10475.xml" ContentType="application/vnd.openxmlformats-officedocument.presentationml.tags+xml"/>
  <Override PartName="/ppt/tags/tag10476.xml" ContentType="application/vnd.openxmlformats-officedocument.presentationml.tags+xml"/>
  <Override PartName="/ppt/tags/tag10477.xml" ContentType="application/vnd.openxmlformats-officedocument.presentationml.tags+xml"/>
  <Override PartName="/ppt/tags/tag10478.xml" ContentType="application/vnd.openxmlformats-officedocument.presentationml.tags+xml"/>
  <Override PartName="/ppt/tags/tag10479.xml" ContentType="application/vnd.openxmlformats-officedocument.presentationml.tags+xml"/>
  <Override PartName="/ppt/tags/tag10480.xml" ContentType="application/vnd.openxmlformats-officedocument.presentationml.tags+xml"/>
  <Override PartName="/ppt/tags/tag10481.xml" ContentType="application/vnd.openxmlformats-officedocument.presentationml.tags+xml"/>
  <Override PartName="/ppt/tags/tag10482.xml" ContentType="application/vnd.openxmlformats-officedocument.presentationml.tags+xml"/>
  <Override PartName="/ppt/tags/tag10483.xml" ContentType="application/vnd.openxmlformats-officedocument.presentationml.tags+xml"/>
  <Override PartName="/ppt/tags/tag10484.xml" ContentType="application/vnd.openxmlformats-officedocument.presentationml.tags+xml"/>
  <Override PartName="/ppt/tags/tag10485.xml" ContentType="application/vnd.openxmlformats-officedocument.presentationml.tags+xml"/>
  <Override PartName="/ppt/tags/tag10486.xml" ContentType="application/vnd.openxmlformats-officedocument.presentationml.tags+xml"/>
  <Override PartName="/ppt/tags/tag10487.xml" ContentType="application/vnd.openxmlformats-officedocument.presentationml.tags+xml"/>
  <Override PartName="/ppt/tags/tag10488.xml" ContentType="application/vnd.openxmlformats-officedocument.presentationml.tags+xml"/>
  <Override PartName="/ppt/tags/tag10489.xml" ContentType="application/vnd.openxmlformats-officedocument.presentationml.tags+xml"/>
  <Override PartName="/ppt/tags/tag10490.xml" ContentType="application/vnd.openxmlformats-officedocument.presentationml.tags+xml"/>
  <Override PartName="/ppt/tags/tag10491.xml" ContentType="application/vnd.openxmlformats-officedocument.presentationml.tags+xml"/>
  <Override PartName="/ppt/tags/tag10492.xml" ContentType="application/vnd.openxmlformats-officedocument.presentationml.tags+xml"/>
  <Override PartName="/ppt/tags/tag10493.xml" ContentType="application/vnd.openxmlformats-officedocument.presentationml.tags+xml"/>
  <Override PartName="/ppt/tags/tag10494.xml" ContentType="application/vnd.openxmlformats-officedocument.presentationml.tags+xml"/>
  <Override PartName="/ppt/tags/tag10495.xml" ContentType="application/vnd.openxmlformats-officedocument.presentationml.tags+xml"/>
  <Override PartName="/ppt/tags/tag10496.xml" ContentType="application/vnd.openxmlformats-officedocument.presentationml.tags+xml"/>
  <Override PartName="/ppt/tags/tag10497.xml" ContentType="application/vnd.openxmlformats-officedocument.presentationml.tags+xml"/>
  <Override PartName="/ppt/tags/tag10498.xml" ContentType="application/vnd.openxmlformats-officedocument.presentationml.tags+xml"/>
  <Override PartName="/ppt/tags/tag10499.xml" ContentType="application/vnd.openxmlformats-officedocument.presentationml.tags+xml"/>
  <Override PartName="/ppt/tags/tag10500.xml" ContentType="application/vnd.openxmlformats-officedocument.presentationml.tags+xml"/>
  <Override PartName="/ppt/tags/tag10501.xml" ContentType="application/vnd.openxmlformats-officedocument.presentationml.tags+xml"/>
  <Override PartName="/ppt/tags/tag10502.xml" ContentType="application/vnd.openxmlformats-officedocument.presentationml.tags+xml"/>
  <Override PartName="/ppt/tags/tag10503.xml" ContentType="application/vnd.openxmlformats-officedocument.presentationml.tags+xml"/>
  <Override PartName="/ppt/tags/tag10504.xml" ContentType="application/vnd.openxmlformats-officedocument.presentationml.tags+xml"/>
  <Override PartName="/ppt/tags/tag10505.xml" ContentType="application/vnd.openxmlformats-officedocument.presentationml.tags+xml"/>
  <Override PartName="/ppt/tags/tag10506.xml" ContentType="application/vnd.openxmlformats-officedocument.presentationml.tags+xml"/>
  <Override PartName="/ppt/tags/tag10507.xml" ContentType="application/vnd.openxmlformats-officedocument.presentationml.tags+xml"/>
  <Override PartName="/ppt/tags/tag10508.xml" ContentType="application/vnd.openxmlformats-officedocument.presentationml.tags+xml"/>
  <Override PartName="/ppt/tags/tag10509.xml" ContentType="application/vnd.openxmlformats-officedocument.presentationml.tags+xml"/>
  <Override PartName="/ppt/tags/tag10510.xml" ContentType="application/vnd.openxmlformats-officedocument.presentationml.tags+xml"/>
  <Override PartName="/ppt/tags/tag10511.xml" ContentType="application/vnd.openxmlformats-officedocument.presentationml.tags+xml"/>
  <Override PartName="/ppt/tags/tag10512.xml" ContentType="application/vnd.openxmlformats-officedocument.presentationml.tags+xml"/>
  <Override PartName="/ppt/tags/tag10513.xml" ContentType="application/vnd.openxmlformats-officedocument.presentationml.tags+xml"/>
  <Override PartName="/ppt/tags/tag10514.xml" ContentType="application/vnd.openxmlformats-officedocument.presentationml.tags+xml"/>
  <Override PartName="/ppt/tags/tag10515.xml" ContentType="application/vnd.openxmlformats-officedocument.presentationml.tags+xml"/>
  <Override PartName="/ppt/tags/tag10516.xml" ContentType="application/vnd.openxmlformats-officedocument.presentationml.tags+xml"/>
  <Override PartName="/ppt/tags/tag10517.xml" ContentType="application/vnd.openxmlformats-officedocument.presentationml.tags+xml"/>
  <Override PartName="/ppt/tags/tag10518.xml" ContentType="application/vnd.openxmlformats-officedocument.presentationml.tags+xml"/>
  <Override PartName="/ppt/tags/tag10519.xml" ContentType="application/vnd.openxmlformats-officedocument.presentationml.tags+xml"/>
  <Override PartName="/ppt/tags/tag10520.xml" ContentType="application/vnd.openxmlformats-officedocument.presentationml.tags+xml"/>
  <Override PartName="/ppt/tags/tag10521.xml" ContentType="application/vnd.openxmlformats-officedocument.presentationml.tags+xml"/>
  <Override PartName="/ppt/tags/tag10522.xml" ContentType="application/vnd.openxmlformats-officedocument.presentationml.tags+xml"/>
  <Override PartName="/ppt/tags/tag10523.xml" ContentType="application/vnd.openxmlformats-officedocument.presentationml.tags+xml"/>
  <Override PartName="/ppt/tags/tag10524.xml" ContentType="application/vnd.openxmlformats-officedocument.presentationml.tags+xml"/>
  <Override PartName="/ppt/tags/tag10525.xml" ContentType="application/vnd.openxmlformats-officedocument.presentationml.tags+xml"/>
  <Override PartName="/ppt/tags/tag10526.xml" ContentType="application/vnd.openxmlformats-officedocument.presentationml.tags+xml"/>
  <Override PartName="/ppt/tags/tag10527.xml" ContentType="application/vnd.openxmlformats-officedocument.presentationml.tags+xml"/>
  <Override PartName="/ppt/tags/tag10528.xml" ContentType="application/vnd.openxmlformats-officedocument.presentationml.tags+xml"/>
  <Override PartName="/ppt/tags/tag10529.xml" ContentType="application/vnd.openxmlformats-officedocument.presentationml.tags+xml"/>
  <Override PartName="/ppt/tags/tag10530.xml" ContentType="application/vnd.openxmlformats-officedocument.presentationml.tags+xml"/>
  <Override PartName="/ppt/tags/tag10531.xml" ContentType="application/vnd.openxmlformats-officedocument.presentationml.tags+xml"/>
  <Override PartName="/ppt/tags/tag10532.xml" ContentType="application/vnd.openxmlformats-officedocument.presentationml.tags+xml"/>
  <Override PartName="/ppt/tags/tag10533.xml" ContentType="application/vnd.openxmlformats-officedocument.presentationml.tags+xml"/>
  <Override PartName="/ppt/tags/tag10534.xml" ContentType="application/vnd.openxmlformats-officedocument.presentationml.tags+xml"/>
  <Override PartName="/ppt/tags/tag10535.xml" ContentType="application/vnd.openxmlformats-officedocument.presentationml.tags+xml"/>
  <Override PartName="/ppt/tags/tag10536.xml" ContentType="application/vnd.openxmlformats-officedocument.presentationml.tags+xml"/>
  <Override PartName="/ppt/tags/tag10537.xml" ContentType="application/vnd.openxmlformats-officedocument.presentationml.tags+xml"/>
  <Override PartName="/ppt/tags/tag10538.xml" ContentType="application/vnd.openxmlformats-officedocument.presentationml.tags+xml"/>
  <Override PartName="/ppt/tags/tag10539.xml" ContentType="application/vnd.openxmlformats-officedocument.presentationml.tags+xml"/>
  <Override PartName="/ppt/tags/tag10540.xml" ContentType="application/vnd.openxmlformats-officedocument.presentationml.tags+xml"/>
  <Override PartName="/ppt/tags/tag10541.xml" ContentType="application/vnd.openxmlformats-officedocument.presentationml.tags+xml"/>
  <Override PartName="/ppt/tags/tag10542.xml" ContentType="application/vnd.openxmlformats-officedocument.presentationml.tags+xml"/>
  <Override PartName="/ppt/tags/tag10543.xml" ContentType="application/vnd.openxmlformats-officedocument.presentationml.tags+xml"/>
  <Override PartName="/ppt/tags/tag10544.xml" ContentType="application/vnd.openxmlformats-officedocument.presentationml.tags+xml"/>
  <Override PartName="/ppt/tags/tag10545.xml" ContentType="application/vnd.openxmlformats-officedocument.presentationml.tags+xml"/>
  <Override PartName="/ppt/tags/tag10546.xml" ContentType="application/vnd.openxmlformats-officedocument.presentationml.tags+xml"/>
  <Override PartName="/ppt/tags/tag10547.xml" ContentType="application/vnd.openxmlformats-officedocument.presentationml.tags+xml"/>
  <Override PartName="/ppt/tags/tag10548.xml" ContentType="application/vnd.openxmlformats-officedocument.presentationml.tags+xml"/>
  <Override PartName="/ppt/tags/tag10549.xml" ContentType="application/vnd.openxmlformats-officedocument.presentationml.tags+xml"/>
  <Override PartName="/ppt/tags/tag10550.xml" ContentType="application/vnd.openxmlformats-officedocument.presentationml.tags+xml"/>
  <Override PartName="/ppt/tags/tag10551.xml" ContentType="application/vnd.openxmlformats-officedocument.presentationml.tags+xml"/>
  <Override PartName="/ppt/tags/tag10552.xml" ContentType="application/vnd.openxmlformats-officedocument.presentationml.tags+xml"/>
  <Override PartName="/ppt/tags/tag10553.xml" ContentType="application/vnd.openxmlformats-officedocument.presentationml.tags+xml"/>
  <Override PartName="/ppt/tags/tag10554.xml" ContentType="application/vnd.openxmlformats-officedocument.presentationml.tags+xml"/>
  <Override PartName="/ppt/tags/tag10555.xml" ContentType="application/vnd.openxmlformats-officedocument.presentationml.tags+xml"/>
  <Override PartName="/ppt/tags/tag10556.xml" ContentType="application/vnd.openxmlformats-officedocument.presentationml.tags+xml"/>
  <Override PartName="/ppt/tags/tag10557.xml" ContentType="application/vnd.openxmlformats-officedocument.presentationml.tags+xml"/>
  <Override PartName="/ppt/tags/tag10558.xml" ContentType="application/vnd.openxmlformats-officedocument.presentationml.tags+xml"/>
  <Override PartName="/ppt/tags/tag10559.xml" ContentType="application/vnd.openxmlformats-officedocument.presentationml.tags+xml"/>
  <Override PartName="/ppt/tags/tag10560.xml" ContentType="application/vnd.openxmlformats-officedocument.presentationml.tags+xml"/>
  <Override PartName="/ppt/tags/tag10561.xml" ContentType="application/vnd.openxmlformats-officedocument.presentationml.tags+xml"/>
  <Override PartName="/ppt/tags/tag10562.xml" ContentType="application/vnd.openxmlformats-officedocument.presentationml.tags+xml"/>
  <Override PartName="/ppt/tags/tag10563.xml" ContentType="application/vnd.openxmlformats-officedocument.presentationml.tags+xml"/>
  <Override PartName="/ppt/tags/tag10564.xml" ContentType="application/vnd.openxmlformats-officedocument.presentationml.tags+xml"/>
  <Override PartName="/ppt/tags/tag10565.xml" ContentType="application/vnd.openxmlformats-officedocument.presentationml.tags+xml"/>
  <Override PartName="/ppt/tags/tag10566.xml" ContentType="application/vnd.openxmlformats-officedocument.presentationml.tags+xml"/>
  <Override PartName="/ppt/tags/tag10567.xml" ContentType="application/vnd.openxmlformats-officedocument.presentationml.tags+xml"/>
  <Override PartName="/ppt/tags/tag10568.xml" ContentType="application/vnd.openxmlformats-officedocument.presentationml.tags+xml"/>
  <Override PartName="/ppt/tags/tag10569.xml" ContentType="application/vnd.openxmlformats-officedocument.presentationml.tags+xml"/>
  <Override PartName="/ppt/tags/tag10570.xml" ContentType="application/vnd.openxmlformats-officedocument.presentationml.tags+xml"/>
  <Override PartName="/ppt/tags/tag10571.xml" ContentType="application/vnd.openxmlformats-officedocument.presentationml.tags+xml"/>
  <Override PartName="/ppt/tags/tag10572.xml" ContentType="application/vnd.openxmlformats-officedocument.presentationml.tags+xml"/>
  <Override PartName="/ppt/tags/tag10573.xml" ContentType="application/vnd.openxmlformats-officedocument.presentationml.tags+xml"/>
  <Override PartName="/ppt/tags/tag10574.xml" ContentType="application/vnd.openxmlformats-officedocument.presentationml.tags+xml"/>
  <Override PartName="/ppt/tags/tag10575.xml" ContentType="application/vnd.openxmlformats-officedocument.presentationml.tags+xml"/>
  <Override PartName="/ppt/tags/tag10576.xml" ContentType="application/vnd.openxmlformats-officedocument.presentationml.tags+xml"/>
  <Override PartName="/ppt/tags/tag10577.xml" ContentType="application/vnd.openxmlformats-officedocument.presentationml.tags+xml"/>
  <Override PartName="/ppt/tags/tag10578.xml" ContentType="application/vnd.openxmlformats-officedocument.presentationml.tags+xml"/>
  <Override PartName="/ppt/tags/tag10579.xml" ContentType="application/vnd.openxmlformats-officedocument.presentationml.tags+xml"/>
  <Override PartName="/ppt/tags/tag10580.xml" ContentType="application/vnd.openxmlformats-officedocument.presentationml.tags+xml"/>
  <Override PartName="/ppt/tags/tag10581.xml" ContentType="application/vnd.openxmlformats-officedocument.presentationml.tags+xml"/>
  <Override PartName="/ppt/tags/tag10582.xml" ContentType="application/vnd.openxmlformats-officedocument.presentationml.tags+xml"/>
  <Override PartName="/ppt/tags/tag10583.xml" ContentType="application/vnd.openxmlformats-officedocument.presentationml.tags+xml"/>
  <Override PartName="/ppt/tags/tag10584.xml" ContentType="application/vnd.openxmlformats-officedocument.presentationml.tags+xml"/>
  <Override PartName="/ppt/tags/tag10585.xml" ContentType="application/vnd.openxmlformats-officedocument.presentationml.tags+xml"/>
  <Override PartName="/ppt/tags/tag10586.xml" ContentType="application/vnd.openxmlformats-officedocument.presentationml.tags+xml"/>
  <Override PartName="/ppt/tags/tag10587.xml" ContentType="application/vnd.openxmlformats-officedocument.presentationml.tags+xml"/>
  <Override PartName="/ppt/tags/tag10588.xml" ContentType="application/vnd.openxmlformats-officedocument.presentationml.tags+xml"/>
  <Override PartName="/ppt/tags/tag10589.xml" ContentType="application/vnd.openxmlformats-officedocument.presentationml.tags+xml"/>
  <Override PartName="/ppt/tags/tag10590.xml" ContentType="application/vnd.openxmlformats-officedocument.presentationml.tags+xml"/>
  <Override PartName="/ppt/tags/tag10591.xml" ContentType="application/vnd.openxmlformats-officedocument.presentationml.tags+xml"/>
  <Override PartName="/ppt/tags/tag10592.xml" ContentType="application/vnd.openxmlformats-officedocument.presentationml.tags+xml"/>
  <Override PartName="/ppt/tags/tag10593.xml" ContentType="application/vnd.openxmlformats-officedocument.presentationml.tags+xml"/>
  <Override PartName="/ppt/tags/tag10594.xml" ContentType="application/vnd.openxmlformats-officedocument.presentationml.tags+xml"/>
  <Override PartName="/ppt/tags/tag10595.xml" ContentType="application/vnd.openxmlformats-officedocument.presentationml.tags+xml"/>
  <Override PartName="/ppt/tags/tag10596.xml" ContentType="application/vnd.openxmlformats-officedocument.presentationml.tags+xml"/>
  <Override PartName="/ppt/tags/tag10597.xml" ContentType="application/vnd.openxmlformats-officedocument.presentationml.tags+xml"/>
  <Override PartName="/ppt/tags/tag10598.xml" ContentType="application/vnd.openxmlformats-officedocument.presentationml.tags+xml"/>
  <Override PartName="/ppt/tags/tag10599.xml" ContentType="application/vnd.openxmlformats-officedocument.presentationml.tags+xml"/>
  <Override PartName="/ppt/tags/tag10600.xml" ContentType="application/vnd.openxmlformats-officedocument.presentationml.tags+xml"/>
  <Override PartName="/ppt/tags/tag10601.xml" ContentType="application/vnd.openxmlformats-officedocument.presentationml.tags+xml"/>
  <Override PartName="/ppt/tags/tag10602.xml" ContentType="application/vnd.openxmlformats-officedocument.presentationml.tags+xml"/>
  <Override PartName="/ppt/tags/tag10603.xml" ContentType="application/vnd.openxmlformats-officedocument.presentationml.tags+xml"/>
  <Override PartName="/ppt/tags/tag10604.xml" ContentType="application/vnd.openxmlformats-officedocument.presentationml.tags+xml"/>
  <Override PartName="/ppt/tags/tag10605.xml" ContentType="application/vnd.openxmlformats-officedocument.presentationml.tags+xml"/>
  <Override PartName="/ppt/tags/tag10606.xml" ContentType="application/vnd.openxmlformats-officedocument.presentationml.tags+xml"/>
  <Override PartName="/ppt/tags/tag10607.xml" ContentType="application/vnd.openxmlformats-officedocument.presentationml.tags+xml"/>
  <Override PartName="/ppt/tags/tag10608.xml" ContentType="application/vnd.openxmlformats-officedocument.presentationml.tags+xml"/>
  <Override PartName="/ppt/tags/tag10609.xml" ContentType="application/vnd.openxmlformats-officedocument.presentationml.tags+xml"/>
  <Override PartName="/ppt/tags/tag10610.xml" ContentType="application/vnd.openxmlformats-officedocument.presentationml.tags+xml"/>
  <Override PartName="/ppt/tags/tag10611.xml" ContentType="application/vnd.openxmlformats-officedocument.presentationml.tags+xml"/>
  <Override PartName="/ppt/tags/tag10612.xml" ContentType="application/vnd.openxmlformats-officedocument.presentationml.tags+xml"/>
  <Override PartName="/ppt/tags/tag10613.xml" ContentType="application/vnd.openxmlformats-officedocument.presentationml.tags+xml"/>
  <Override PartName="/ppt/tags/tag10614.xml" ContentType="application/vnd.openxmlformats-officedocument.presentationml.tags+xml"/>
  <Override PartName="/ppt/tags/tag10615.xml" ContentType="application/vnd.openxmlformats-officedocument.presentationml.tags+xml"/>
  <Override PartName="/ppt/tags/tag10616.xml" ContentType="application/vnd.openxmlformats-officedocument.presentationml.tags+xml"/>
  <Override PartName="/ppt/tags/tag10617.xml" ContentType="application/vnd.openxmlformats-officedocument.presentationml.tags+xml"/>
  <Override PartName="/ppt/tags/tag10618.xml" ContentType="application/vnd.openxmlformats-officedocument.presentationml.tags+xml"/>
  <Override PartName="/ppt/tags/tag10619.xml" ContentType="application/vnd.openxmlformats-officedocument.presentationml.tags+xml"/>
  <Override PartName="/ppt/tags/tag10620.xml" ContentType="application/vnd.openxmlformats-officedocument.presentationml.tags+xml"/>
  <Override PartName="/ppt/tags/tag10621.xml" ContentType="application/vnd.openxmlformats-officedocument.presentationml.tags+xml"/>
  <Override PartName="/ppt/tags/tag10622.xml" ContentType="application/vnd.openxmlformats-officedocument.presentationml.tags+xml"/>
  <Override PartName="/ppt/tags/tag10623.xml" ContentType="application/vnd.openxmlformats-officedocument.presentationml.tags+xml"/>
  <Override PartName="/ppt/tags/tag10624.xml" ContentType="application/vnd.openxmlformats-officedocument.presentationml.tags+xml"/>
  <Override PartName="/ppt/tags/tag10625.xml" ContentType="application/vnd.openxmlformats-officedocument.presentationml.tags+xml"/>
  <Override PartName="/ppt/tags/tag10626.xml" ContentType="application/vnd.openxmlformats-officedocument.presentationml.tags+xml"/>
  <Override PartName="/ppt/tags/tag10627.xml" ContentType="application/vnd.openxmlformats-officedocument.presentationml.tags+xml"/>
  <Override PartName="/ppt/tags/tag10628.xml" ContentType="application/vnd.openxmlformats-officedocument.presentationml.tags+xml"/>
  <Override PartName="/ppt/tags/tag10629.xml" ContentType="application/vnd.openxmlformats-officedocument.presentationml.tags+xml"/>
  <Override PartName="/ppt/tags/tag10630.xml" ContentType="application/vnd.openxmlformats-officedocument.presentationml.tags+xml"/>
  <Override PartName="/ppt/tags/tag10631.xml" ContentType="application/vnd.openxmlformats-officedocument.presentationml.tags+xml"/>
  <Override PartName="/ppt/tags/tag10632.xml" ContentType="application/vnd.openxmlformats-officedocument.presentationml.tags+xml"/>
  <Override PartName="/ppt/tags/tag10633.xml" ContentType="application/vnd.openxmlformats-officedocument.presentationml.tags+xml"/>
  <Override PartName="/ppt/tags/tag10634.xml" ContentType="application/vnd.openxmlformats-officedocument.presentationml.tags+xml"/>
  <Override PartName="/ppt/tags/tag10635.xml" ContentType="application/vnd.openxmlformats-officedocument.presentationml.tags+xml"/>
  <Override PartName="/ppt/tags/tag10636.xml" ContentType="application/vnd.openxmlformats-officedocument.presentationml.tags+xml"/>
  <Override PartName="/ppt/tags/tag10637.xml" ContentType="application/vnd.openxmlformats-officedocument.presentationml.tags+xml"/>
  <Override PartName="/ppt/tags/tag10638.xml" ContentType="application/vnd.openxmlformats-officedocument.presentationml.tags+xml"/>
  <Override PartName="/ppt/tags/tag10639.xml" ContentType="application/vnd.openxmlformats-officedocument.presentationml.tags+xml"/>
  <Override PartName="/ppt/tags/tag10640.xml" ContentType="application/vnd.openxmlformats-officedocument.presentationml.tags+xml"/>
  <Override PartName="/ppt/tags/tag10641.xml" ContentType="application/vnd.openxmlformats-officedocument.presentationml.tags+xml"/>
  <Override PartName="/ppt/tags/tag10642.xml" ContentType="application/vnd.openxmlformats-officedocument.presentationml.tags+xml"/>
  <Override PartName="/ppt/tags/tag10643.xml" ContentType="application/vnd.openxmlformats-officedocument.presentationml.tags+xml"/>
  <Override PartName="/ppt/tags/tag10644.xml" ContentType="application/vnd.openxmlformats-officedocument.presentationml.tags+xml"/>
  <Override PartName="/ppt/tags/tag10645.xml" ContentType="application/vnd.openxmlformats-officedocument.presentationml.tags+xml"/>
  <Override PartName="/ppt/tags/tag10646.xml" ContentType="application/vnd.openxmlformats-officedocument.presentationml.tags+xml"/>
  <Override PartName="/ppt/tags/tag10647.xml" ContentType="application/vnd.openxmlformats-officedocument.presentationml.tags+xml"/>
  <Override PartName="/ppt/tags/tag10648.xml" ContentType="application/vnd.openxmlformats-officedocument.presentationml.tags+xml"/>
  <Override PartName="/ppt/tags/tag10649.xml" ContentType="application/vnd.openxmlformats-officedocument.presentationml.tags+xml"/>
  <Override PartName="/ppt/tags/tag10650.xml" ContentType="application/vnd.openxmlformats-officedocument.presentationml.tags+xml"/>
  <Override PartName="/ppt/tags/tag10651.xml" ContentType="application/vnd.openxmlformats-officedocument.presentationml.tags+xml"/>
  <Override PartName="/ppt/tags/tag10652.xml" ContentType="application/vnd.openxmlformats-officedocument.presentationml.tags+xml"/>
  <Override PartName="/ppt/tags/tag10653.xml" ContentType="application/vnd.openxmlformats-officedocument.presentationml.tags+xml"/>
  <Override PartName="/ppt/tags/tag10654.xml" ContentType="application/vnd.openxmlformats-officedocument.presentationml.tags+xml"/>
  <Override PartName="/ppt/tags/tag10655.xml" ContentType="application/vnd.openxmlformats-officedocument.presentationml.tags+xml"/>
  <Override PartName="/ppt/tags/tag10656.xml" ContentType="application/vnd.openxmlformats-officedocument.presentationml.tags+xml"/>
  <Override PartName="/ppt/tags/tag10657.xml" ContentType="application/vnd.openxmlformats-officedocument.presentationml.tags+xml"/>
  <Override PartName="/ppt/tags/tag10658.xml" ContentType="application/vnd.openxmlformats-officedocument.presentationml.tags+xml"/>
  <Override PartName="/ppt/tags/tag10659.xml" ContentType="application/vnd.openxmlformats-officedocument.presentationml.tags+xml"/>
  <Override PartName="/ppt/tags/tag10660.xml" ContentType="application/vnd.openxmlformats-officedocument.presentationml.tags+xml"/>
  <Override PartName="/ppt/tags/tag10661.xml" ContentType="application/vnd.openxmlformats-officedocument.presentationml.tags+xml"/>
  <Override PartName="/ppt/tags/tag10662.xml" ContentType="application/vnd.openxmlformats-officedocument.presentationml.tags+xml"/>
  <Override PartName="/ppt/tags/tag10663.xml" ContentType="application/vnd.openxmlformats-officedocument.presentationml.tags+xml"/>
  <Override PartName="/ppt/tags/tag10664.xml" ContentType="application/vnd.openxmlformats-officedocument.presentationml.tags+xml"/>
  <Override PartName="/ppt/tags/tag10665.xml" ContentType="application/vnd.openxmlformats-officedocument.presentationml.tags+xml"/>
  <Override PartName="/ppt/tags/tag10666.xml" ContentType="application/vnd.openxmlformats-officedocument.presentationml.tags+xml"/>
  <Override PartName="/ppt/tags/tag10667.xml" ContentType="application/vnd.openxmlformats-officedocument.presentationml.tags+xml"/>
  <Override PartName="/ppt/tags/tag10668.xml" ContentType="application/vnd.openxmlformats-officedocument.presentationml.tags+xml"/>
  <Override PartName="/ppt/tags/tag10669.xml" ContentType="application/vnd.openxmlformats-officedocument.presentationml.tags+xml"/>
  <Override PartName="/ppt/tags/tag10670.xml" ContentType="application/vnd.openxmlformats-officedocument.presentationml.tags+xml"/>
  <Override PartName="/ppt/tags/tag10671.xml" ContentType="application/vnd.openxmlformats-officedocument.presentationml.tags+xml"/>
  <Override PartName="/ppt/tags/tag10672.xml" ContentType="application/vnd.openxmlformats-officedocument.presentationml.tags+xml"/>
  <Override PartName="/ppt/tags/tag10673.xml" ContentType="application/vnd.openxmlformats-officedocument.presentationml.tags+xml"/>
  <Override PartName="/ppt/tags/tag10674.xml" ContentType="application/vnd.openxmlformats-officedocument.presentationml.tags+xml"/>
  <Override PartName="/ppt/tags/tag10675.xml" ContentType="application/vnd.openxmlformats-officedocument.presentationml.tags+xml"/>
  <Override PartName="/ppt/tags/tag10676.xml" ContentType="application/vnd.openxmlformats-officedocument.presentationml.tags+xml"/>
  <Override PartName="/ppt/tags/tag10677.xml" ContentType="application/vnd.openxmlformats-officedocument.presentationml.tags+xml"/>
  <Override PartName="/ppt/tags/tag10678.xml" ContentType="application/vnd.openxmlformats-officedocument.presentationml.tags+xml"/>
  <Override PartName="/ppt/tags/tag10679.xml" ContentType="application/vnd.openxmlformats-officedocument.presentationml.tags+xml"/>
  <Override PartName="/ppt/tags/tag10680.xml" ContentType="application/vnd.openxmlformats-officedocument.presentationml.tags+xml"/>
  <Override PartName="/ppt/tags/tag10681.xml" ContentType="application/vnd.openxmlformats-officedocument.presentationml.tags+xml"/>
  <Override PartName="/ppt/tags/tag10682.xml" ContentType="application/vnd.openxmlformats-officedocument.presentationml.tags+xml"/>
  <Override PartName="/ppt/tags/tag10683.xml" ContentType="application/vnd.openxmlformats-officedocument.presentationml.tags+xml"/>
  <Override PartName="/ppt/tags/tag10684.xml" ContentType="application/vnd.openxmlformats-officedocument.presentationml.tags+xml"/>
  <Override PartName="/ppt/tags/tag10685.xml" ContentType="application/vnd.openxmlformats-officedocument.presentationml.tags+xml"/>
  <Override PartName="/ppt/tags/tag10686.xml" ContentType="application/vnd.openxmlformats-officedocument.presentationml.tags+xml"/>
  <Override PartName="/ppt/tags/tag10687.xml" ContentType="application/vnd.openxmlformats-officedocument.presentationml.tags+xml"/>
  <Override PartName="/ppt/tags/tag10688.xml" ContentType="application/vnd.openxmlformats-officedocument.presentationml.tags+xml"/>
  <Override PartName="/ppt/tags/tag10689.xml" ContentType="application/vnd.openxmlformats-officedocument.presentationml.tags+xml"/>
  <Override PartName="/ppt/tags/tag10690.xml" ContentType="application/vnd.openxmlformats-officedocument.presentationml.tags+xml"/>
  <Override PartName="/ppt/tags/tag10691.xml" ContentType="application/vnd.openxmlformats-officedocument.presentationml.tags+xml"/>
  <Override PartName="/ppt/tags/tag10692.xml" ContentType="application/vnd.openxmlformats-officedocument.presentationml.tags+xml"/>
  <Override PartName="/ppt/tags/tag10693.xml" ContentType="application/vnd.openxmlformats-officedocument.presentationml.tags+xml"/>
  <Override PartName="/ppt/tags/tag10694.xml" ContentType="application/vnd.openxmlformats-officedocument.presentationml.tags+xml"/>
  <Override PartName="/ppt/tags/tag10695.xml" ContentType="application/vnd.openxmlformats-officedocument.presentationml.tags+xml"/>
  <Override PartName="/ppt/tags/tag10696.xml" ContentType="application/vnd.openxmlformats-officedocument.presentationml.tags+xml"/>
  <Override PartName="/ppt/tags/tag10697.xml" ContentType="application/vnd.openxmlformats-officedocument.presentationml.tags+xml"/>
  <Override PartName="/ppt/tags/tag10698.xml" ContentType="application/vnd.openxmlformats-officedocument.presentationml.tags+xml"/>
  <Override PartName="/ppt/tags/tag10699.xml" ContentType="application/vnd.openxmlformats-officedocument.presentationml.tags+xml"/>
  <Override PartName="/ppt/tags/tag10700.xml" ContentType="application/vnd.openxmlformats-officedocument.presentationml.tags+xml"/>
  <Override PartName="/ppt/tags/tag10701.xml" ContentType="application/vnd.openxmlformats-officedocument.presentationml.tags+xml"/>
  <Override PartName="/ppt/tags/tag10702.xml" ContentType="application/vnd.openxmlformats-officedocument.presentationml.tags+xml"/>
  <Override PartName="/ppt/tags/tag10703.xml" ContentType="application/vnd.openxmlformats-officedocument.presentationml.tags+xml"/>
  <Override PartName="/ppt/tags/tag10704.xml" ContentType="application/vnd.openxmlformats-officedocument.presentationml.tags+xml"/>
  <Override PartName="/ppt/tags/tag10705.xml" ContentType="application/vnd.openxmlformats-officedocument.presentationml.tags+xml"/>
  <Override PartName="/ppt/tags/tag10706.xml" ContentType="application/vnd.openxmlformats-officedocument.presentationml.tags+xml"/>
  <Override PartName="/ppt/tags/tag10707.xml" ContentType="application/vnd.openxmlformats-officedocument.presentationml.tags+xml"/>
  <Override PartName="/ppt/tags/tag10708.xml" ContentType="application/vnd.openxmlformats-officedocument.presentationml.tags+xml"/>
  <Override PartName="/ppt/tags/tag10709.xml" ContentType="application/vnd.openxmlformats-officedocument.presentationml.tags+xml"/>
  <Override PartName="/ppt/tags/tag10710.xml" ContentType="application/vnd.openxmlformats-officedocument.presentationml.tags+xml"/>
  <Override PartName="/ppt/tags/tag10711.xml" ContentType="application/vnd.openxmlformats-officedocument.presentationml.tags+xml"/>
  <Override PartName="/ppt/tags/tag10712.xml" ContentType="application/vnd.openxmlformats-officedocument.presentationml.tags+xml"/>
  <Override PartName="/ppt/tags/tag10713.xml" ContentType="application/vnd.openxmlformats-officedocument.presentationml.tags+xml"/>
  <Override PartName="/ppt/tags/tag10714.xml" ContentType="application/vnd.openxmlformats-officedocument.presentationml.tags+xml"/>
  <Override PartName="/ppt/tags/tag10715.xml" ContentType="application/vnd.openxmlformats-officedocument.presentationml.tags+xml"/>
  <Override PartName="/ppt/tags/tag10716.xml" ContentType="application/vnd.openxmlformats-officedocument.presentationml.tags+xml"/>
  <Override PartName="/ppt/tags/tag10717.xml" ContentType="application/vnd.openxmlformats-officedocument.presentationml.tags+xml"/>
  <Override PartName="/ppt/tags/tag10718.xml" ContentType="application/vnd.openxmlformats-officedocument.presentationml.tags+xml"/>
  <Override PartName="/ppt/tags/tag10719.xml" ContentType="application/vnd.openxmlformats-officedocument.presentationml.tags+xml"/>
  <Override PartName="/ppt/tags/tag10720.xml" ContentType="application/vnd.openxmlformats-officedocument.presentationml.tags+xml"/>
  <Override PartName="/ppt/tags/tag10721.xml" ContentType="application/vnd.openxmlformats-officedocument.presentationml.tags+xml"/>
  <Override PartName="/ppt/tags/tag10722.xml" ContentType="application/vnd.openxmlformats-officedocument.presentationml.tags+xml"/>
  <Override PartName="/ppt/tags/tag10723.xml" ContentType="application/vnd.openxmlformats-officedocument.presentationml.tags+xml"/>
  <Override PartName="/ppt/tags/tag10724.xml" ContentType="application/vnd.openxmlformats-officedocument.presentationml.tags+xml"/>
  <Override PartName="/ppt/tags/tag10725.xml" ContentType="application/vnd.openxmlformats-officedocument.presentationml.tags+xml"/>
  <Override PartName="/ppt/tags/tag10726.xml" ContentType="application/vnd.openxmlformats-officedocument.presentationml.tags+xml"/>
  <Override PartName="/ppt/tags/tag10727.xml" ContentType="application/vnd.openxmlformats-officedocument.presentationml.tags+xml"/>
  <Override PartName="/ppt/tags/tag10728.xml" ContentType="application/vnd.openxmlformats-officedocument.presentationml.tags+xml"/>
  <Override PartName="/ppt/tags/tag10729.xml" ContentType="application/vnd.openxmlformats-officedocument.presentationml.tags+xml"/>
  <Override PartName="/ppt/tags/tag10730.xml" ContentType="application/vnd.openxmlformats-officedocument.presentationml.tags+xml"/>
  <Override PartName="/ppt/tags/tag10731.xml" ContentType="application/vnd.openxmlformats-officedocument.presentationml.tags+xml"/>
  <Override PartName="/ppt/tags/tag10732.xml" ContentType="application/vnd.openxmlformats-officedocument.presentationml.tags+xml"/>
  <Override PartName="/ppt/tags/tag10733.xml" ContentType="application/vnd.openxmlformats-officedocument.presentationml.tags+xml"/>
  <Override PartName="/ppt/tags/tag10734.xml" ContentType="application/vnd.openxmlformats-officedocument.presentationml.tags+xml"/>
  <Override PartName="/ppt/tags/tag10735.xml" ContentType="application/vnd.openxmlformats-officedocument.presentationml.tags+xml"/>
  <Override PartName="/ppt/tags/tag10736.xml" ContentType="application/vnd.openxmlformats-officedocument.presentationml.tags+xml"/>
  <Override PartName="/ppt/tags/tag10737.xml" ContentType="application/vnd.openxmlformats-officedocument.presentationml.tags+xml"/>
  <Override PartName="/ppt/tags/tag10738.xml" ContentType="application/vnd.openxmlformats-officedocument.presentationml.tags+xml"/>
  <Override PartName="/ppt/tags/tag10739.xml" ContentType="application/vnd.openxmlformats-officedocument.presentationml.tags+xml"/>
  <Override PartName="/ppt/tags/tag10740.xml" ContentType="application/vnd.openxmlformats-officedocument.presentationml.tags+xml"/>
  <Override PartName="/ppt/tags/tag10741.xml" ContentType="application/vnd.openxmlformats-officedocument.presentationml.tags+xml"/>
  <Override PartName="/ppt/tags/tag10742.xml" ContentType="application/vnd.openxmlformats-officedocument.presentationml.tags+xml"/>
  <Override PartName="/ppt/tags/tag10743.xml" ContentType="application/vnd.openxmlformats-officedocument.presentationml.tags+xml"/>
  <Override PartName="/ppt/tags/tag10744.xml" ContentType="application/vnd.openxmlformats-officedocument.presentationml.tags+xml"/>
  <Override PartName="/ppt/tags/tag10745.xml" ContentType="application/vnd.openxmlformats-officedocument.presentationml.tags+xml"/>
  <Override PartName="/ppt/tags/tag10746.xml" ContentType="application/vnd.openxmlformats-officedocument.presentationml.tags+xml"/>
  <Override PartName="/ppt/tags/tag10747.xml" ContentType="application/vnd.openxmlformats-officedocument.presentationml.tags+xml"/>
  <Override PartName="/ppt/tags/tag10748.xml" ContentType="application/vnd.openxmlformats-officedocument.presentationml.tags+xml"/>
  <Override PartName="/ppt/tags/tag10749.xml" ContentType="application/vnd.openxmlformats-officedocument.presentationml.tags+xml"/>
  <Override PartName="/ppt/tags/tag10750.xml" ContentType="application/vnd.openxmlformats-officedocument.presentationml.tags+xml"/>
  <Override PartName="/ppt/tags/tag10751.xml" ContentType="application/vnd.openxmlformats-officedocument.presentationml.tags+xml"/>
  <Override PartName="/ppt/tags/tag10752.xml" ContentType="application/vnd.openxmlformats-officedocument.presentationml.tags+xml"/>
  <Override PartName="/ppt/tags/tag10753.xml" ContentType="application/vnd.openxmlformats-officedocument.presentationml.tags+xml"/>
  <Override PartName="/ppt/tags/tag10754.xml" ContentType="application/vnd.openxmlformats-officedocument.presentationml.tags+xml"/>
  <Override PartName="/ppt/tags/tag10755.xml" ContentType="application/vnd.openxmlformats-officedocument.presentationml.tags+xml"/>
  <Override PartName="/ppt/tags/tag10756.xml" ContentType="application/vnd.openxmlformats-officedocument.presentationml.tags+xml"/>
  <Override PartName="/ppt/tags/tag10757.xml" ContentType="application/vnd.openxmlformats-officedocument.presentationml.tags+xml"/>
  <Override PartName="/ppt/tags/tag10758.xml" ContentType="application/vnd.openxmlformats-officedocument.presentationml.tags+xml"/>
  <Override PartName="/ppt/tags/tag10759.xml" ContentType="application/vnd.openxmlformats-officedocument.presentationml.tags+xml"/>
  <Override PartName="/ppt/tags/tag10760.xml" ContentType="application/vnd.openxmlformats-officedocument.presentationml.tags+xml"/>
  <Override PartName="/ppt/tags/tag10761.xml" ContentType="application/vnd.openxmlformats-officedocument.presentationml.tags+xml"/>
  <Override PartName="/ppt/tags/tag10762.xml" ContentType="application/vnd.openxmlformats-officedocument.presentationml.tags+xml"/>
  <Override PartName="/ppt/tags/tag10763.xml" ContentType="application/vnd.openxmlformats-officedocument.presentationml.tags+xml"/>
  <Override PartName="/ppt/tags/tag10764.xml" ContentType="application/vnd.openxmlformats-officedocument.presentationml.tags+xml"/>
  <Override PartName="/ppt/tags/tag10765.xml" ContentType="application/vnd.openxmlformats-officedocument.presentationml.tags+xml"/>
  <Override PartName="/ppt/tags/tag10766.xml" ContentType="application/vnd.openxmlformats-officedocument.presentationml.tags+xml"/>
  <Override PartName="/ppt/tags/tag10767.xml" ContentType="application/vnd.openxmlformats-officedocument.presentationml.tags+xml"/>
  <Override PartName="/ppt/tags/tag10768.xml" ContentType="application/vnd.openxmlformats-officedocument.presentationml.tags+xml"/>
  <Override PartName="/ppt/tags/tag10769.xml" ContentType="application/vnd.openxmlformats-officedocument.presentationml.tags+xml"/>
  <Override PartName="/ppt/tags/tag10770.xml" ContentType="application/vnd.openxmlformats-officedocument.presentationml.tags+xml"/>
  <Override PartName="/ppt/tags/tag10771.xml" ContentType="application/vnd.openxmlformats-officedocument.presentationml.tags+xml"/>
  <Override PartName="/ppt/tags/tag10772.xml" ContentType="application/vnd.openxmlformats-officedocument.presentationml.tags+xml"/>
  <Override PartName="/ppt/tags/tag10773.xml" ContentType="application/vnd.openxmlformats-officedocument.presentationml.tags+xml"/>
  <Override PartName="/ppt/tags/tag10774.xml" ContentType="application/vnd.openxmlformats-officedocument.presentationml.tags+xml"/>
  <Override PartName="/ppt/tags/tag10775.xml" ContentType="application/vnd.openxmlformats-officedocument.presentationml.tags+xml"/>
  <Override PartName="/ppt/tags/tag10776.xml" ContentType="application/vnd.openxmlformats-officedocument.presentationml.tags+xml"/>
  <Override PartName="/ppt/tags/tag10777.xml" ContentType="application/vnd.openxmlformats-officedocument.presentationml.tags+xml"/>
  <Override PartName="/ppt/tags/tag10778.xml" ContentType="application/vnd.openxmlformats-officedocument.presentationml.tags+xml"/>
  <Override PartName="/ppt/tags/tag10779.xml" ContentType="application/vnd.openxmlformats-officedocument.presentationml.tags+xml"/>
  <Override PartName="/ppt/tags/tag10780.xml" ContentType="application/vnd.openxmlformats-officedocument.presentationml.tags+xml"/>
  <Override PartName="/ppt/tags/tag10781.xml" ContentType="application/vnd.openxmlformats-officedocument.presentationml.tags+xml"/>
  <Override PartName="/ppt/tags/tag10782.xml" ContentType="application/vnd.openxmlformats-officedocument.presentationml.tags+xml"/>
  <Override PartName="/ppt/tags/tag10783.xml" ContentType="application/vnd.openxmlformats-officedocument.presentationml.tags+xml"/>
  <Override PartName="/ppt/tags/tag10784.xml" ContentType="application/vnd.openxmlformats-officedocument.presentationml.tags+xml"/>
  <Override PartName="/ppt/tags/tag10785.xml" ContentType="application/vnd.openxmlformats-officedocument.presentationml.tags+xml"/>
  <Override PartName="/ppt/tags/tag10786.xml" ContentType="application/vnd.openxmlformats-officedocument.presentationml.tags+xml"/>
  <Override PartName="/ppt/tags/tag10787.xml" ContentType="application/vnd.openxmlformats-officedocument.presentationml.tags+xml"/>
  <Override PartName="/ppt/tags/tag10788.xml" ContentType="application/vnd.openxmlformats-officedocument.presentationml.tags+xml"/>
  <Override PartName="/ppt/tags/tag10789.xml" ContentType="application/vnd.openxmlformats-officedocument.presentationml.tags+xml"/>
  <Override PartName="/ppt/tags/tag10790.xml" ContentType="application/vnd.openxmlformats-officedocument.presentationml.tags+xml"/>
  <Override PartName="/ppt/tags/tag10791.xml" ContentType="application/vnd.openxmlformats-officedocument.presentationml.tags+xml"/>
  <Override PartName="/ppt/tags/tag10792.xml" ContentType="application/vnd.openxmlformats-officedocument.presentationml.tags+xml"/>
  <Override PartName="/ppt/tags/tag10793.xml" ContentType="application/vnd.openxmlformats-officedocument.presentationml.tags+xml"/>
  <Override PartName="/ppt/tags/tag10794.xml" ContentType="application/vnd.openxmlformats-officedocument.presentationml.tags+xml"/>
  <Override PartName="/ppt/tags/tag10795.xml" ContentType="application/vnd.openxmlformats-officedocument.presentationml.tags+xml"/>
  <Override PartName="/ppt/tags/tag10796.xml" ContentType="application/vnd.openxmlformats-officedocument.presentationml.tags+xml"/>
  <Override PartName="/ppt/tags/tag10797.xml" ContentType="application/vnd.openxmlformats-officedocument.presentationml.tags+xml"/>
  <Override PartName="/ppt/tags/tag10798.xml" ContentType="application/vnd.openxmlformats-officedocument.presentationml.tags+xml"/>
  <Override PartName="/ppt/tags/tag10799.xml" ContentType="application/vnd.openxmlformats-officedocument.presentationml.tags+xml"/>
  <Override PartName="/ppt/tags/tag10800.xml" ContentType="application/vnd.openxmlformats-officedocument.presentationml.tags+xml"/>
  <Override PartName="/ppt/tags/tag10801.xml" ContentType="application/vnd.openxmlformats-officedocument.presentationml.tags+xml"/>
  <Override PartName="/ppt/tags/tag10802.xml" ContentType="application/vnd.openxmlformats-officedocument.presentationml.tags+xml"/>
  <Override PartName="/ppt/tags/tag10803.xml" ContentType="application/vnd.openxmlformats-officedocument.presentationml.tags+xml"/>
  <Override PartName="/ppt/tags/tag10804.xml" ContentType="application/vnd.openxmlformats-officedocument.presentationml.tags+xml"/>
  <Override PartName="/ppt/tags/tag10805.xml" ContentType="application/vnd.openxmlformats-officedocument.presentationml.tags+xml"/>
  <Override PartName="/ppt/tags/tag10806.xml" ContentType="application/vnd.openxmlformats-officedocument.presentationml.tags+xml"/>
  <Override PartName="/ppt/tags/tag10807.xml" ContentType="application/vnd.openxmlformats-officedocument.presentationml.tags+xml"/>
  <Override PartName="/ppt/tags/tag10808.xml" ContentType="application/vnd.openxmlformats-officedocument.presentationml.tags+xml"/>
  <Override PartName="/ppt/tags/tag10809.xml" ContentType="application/vnd.openxmlformats-officedocument.presentationml.tags+xml"/>
  <Override PartName="/ppt/tags/tag10810.xml" ContentType="application/vnd.openxmlformats-officedocument.presentationml.tags+xml"/>
  <Override PartName="/ppt/tags/tag10811.xml" ContentType="application/vnd.openxmlformats-officedocument.presentationml.tags+xml"/>
  <Override PartName="/ppt/tags/tag10812.xml" ContentType="application/vnd.openxmlformats-officedocument.presentationml.tags+xml"/>
  <Override PartName="/ppt/tags/tag10813.xml" ContentType="application/vnd.openxmlformats-officedocument.presentationml.tags+xml"/>
  <Override PartName="/ppt/tags/tag10814.xml" ContentType="application/vnd.openxmlformats-officedocument.presentationml.tags+xml"/>
  <Override PartName="/ppt/tags/tag10815.xml" ContentType="application/vnd.openxmlformats-officedocument.presentationml.tags+xml"/>
  <Override PartName="/ppt/tags/tag10816.xml" ContentType="application/vnd.openxmlformats-officedocument.presentationml.tags+xml"/>
  <Override PartName="/ppt/tags/tag10817.xml" ContentType="application/vnd.openxmlformats-officedocument.presentationml.tags+xml"/>
  <Override PartName="/ppt/tags/tag10818.xml" ContentType="application/vnd.openxmlformats-officedocument.presentationml.tags+xml"/>
  <Override PartName="/ppt/tags/tag10819.xml" ContentType="application/vnd.openxmlformats-officedocument.presentationml.tags+xml"/>
  <Override PartName="/ppt/tags/tag10820.xml" ContentType="application/vnd.openxmlformats-officedocument.presentationml.tags+xml"/>
  <Override PartName="/ppt/tags/tag10821.xml" ContentType="application/vnd.openxmlformats-officedocument.presentationml.tags+xml"/>
  <Override PartName="/ppt/tags/tag10822.xml" ContentType="application/vnd.openxmlformats-officedocument.presentationml.tags+xml"/>
  <Override PartName="/ppt/tags/tag10823.xml" ContentType="application/vnd.openxmlformats-officedocument.presentationml.tags+xml"/>
  <Override PartName="/ppt/tags/tag10824.xml" ContentType="application/vnd.openxmlformats-officedocument.presentationml.tags+xml"/>
  <Override PartName="/ppt/tags/tag10825.xml" ContentType="application/vnd.openxmlformats-officedocument.presentationml.tags+xml"/>
  <Override PartName="/ppt/tags/tag10826.xml" ContentType="application/vnd.openxmlformats-officedocument.presentationml.tags+xml"/>
  <Override PartName="/ppt/tags/tag10827.xml" ContentType="application/vnd.openxmlformats-officedocument.presentationml.tags+xml"/>
  <Override PartName="/ppt/tags/tag10828.xml" ContentType="application/vnd.openxmlformats-officedocument.presentationml.tags+xml"/>
  <Override PartName="/ppt/tags/tag10829.xml" ContentType="application/vnd.openxmlformats-officedocument.presentationml.tags+xml"/>
  <Override PartName="/ppt/tags/tag10830.xml" ContentType="application/vnd.openxmlformats-officedocument.presentationml.tags+xml"/>
  <Override PartName="/ppt/tags/tag10831.xml" ContentType="application/vnd.openxmlformats-officedocument.presentationml.tags+xml"/>
  <Override PartName="/ppt/tags/tag10832.xml" ContentType="application/vnd.openxmlformats-officedocument.presentationml.tags+xml"/>
  <Override PartName="/ppt/tags/tag10833.xml" ContentType="application/vnd.openxmlformats-officedocument.presentationml.tags+xml"/>
  <Override PartName="/ppt/tags/tag10834.xml" ContentType="application/vnd.openxmlformats-officedocument.presentationml.tags+xml"/>
  <Override PartName="/ppt/tags/tag10835.xml" ContentType="application/vnd.openxmlformats-officedocument.presentationml.tags+xml"/>
  <Override PartName="/ppt/tags/tag10836.xml" ContentType="application/vnd.openxmlformats-officedocument.presentationml.tags+xml"/>
  <Override PartName="/ppt/tags/tag10837.xml" ContentType="application/vnd.openxmlformats-officedocument.presentationml.tags+xml"/>
  <Override PartName="/ppt/tags/tag10838.xml" ContentType="application/vnd.openxmlformats-officedocument.presentationml.tags+xml"/>
  <Override PartName="/ppt/tags/tag10839.xml" ContentType="application/vnd.openxmlformats-officedocument.presentationml.tags+xml"/>
  <Override PartName="/ppt/tags/tag10840.xml" ContentType="application/vnd.openxmlformats-officedocument.presentationml.tags+xml"/>
  <Override PartName="/ppt/tags/tag10841.xml" ContentType="application/vnd.openxmlformats-officedocument.presentationml.tags+xml"/>
  <Override PartName="/ppt/tags/tag10842.xml" ContentType="application/vnd.openxmlformats-officedocument.presentationml.tags+xml"/>
  <Override PartName="/ppt/tags/tag10843.xml" ContentType="application/vnd.openxmlformats-officedocument.presentationml.tags+xml"/>
  <Override PartName="/ppt/tags/tag10844.xml" ContentType="application/vnd.openxmlformats-officedocument.presentationml.tags+xml"/>
  <Override PartName="/ppt/tags/tag10845.xml" ContentType="application/vnd.openxmlformats-officedocument.presentationml.tags+xml"/>
  <Override PartName="/ppt/tags/tag10846.xml" ContentType="application/vnd.openxmlformats-officedocument.presentationml.tags+xml"/>
  <Override PartName="/ppt/tags/tag10847.xml" ContentType="application/vnd.openxmlformats-officedocument.presentationml.tags+xml"/>
  <Override PartName="/ppt/tags/tag10848.xml" ContentType="application/vnd.openxmlformats-officedocument.presentationml.tags+xml"/>
  <Override PartName="/ppt/tags/tag10849.xml" ContentType="application/vnd.openxmlformats-officedocument.presentationml.tags+xml"/>
  <Override PartName="/ppt/tags/tag10850.xml" ContentType="application/vnd.openxmlformats-officedocument.presentationml.tags+xml"/>
  <Override PartName="/ppt/tags/tag10851.xml" ContentType="application/vnd.openxmlformats-officedocument.presentationml.tags+xml"/>
  <Override PartName="/ppt/tags/tag10852.xml" ContentType="application/vnd.openxmlformats-officedocument.presentationml.tags+xml"/>
  <Override PartName="/ppt/tags/tag10853.xml" ContentType="application/vnd.openxmlformats-officedocument.presentationml.tags+xml"/>
  <Override PartName="/ppt/tags/tag10854.xml" ContentType="application/vnd.openxmlformats-officedocument.presentationml.tags+xml"/>
  <Override PartName="/ppt/tags/tag10855.xml" ContentType="application/vnd.openxmlformats-officedocument.presentationml.tags+xml"/>
  <Override PartName="/ppt/tags/tag10856.xml" ContentType="application/vnd.openxmlformats-officedocument.presentationml.tags+xml"/>
  <Override PartName="/ppt/tags/tag10857.xml" ContentType="application/vnd.openxmlformats-officedocument.presentationml.tags+xml"/>
  <Override PartName="/ppt/tags/tag10858.xml" ContentType="application/vnd.openxmlformats-officedocument.presentationml.tags+xml"/>
  <Override PartName="/ppt/tags/tag10859.xml" ContentType="application/vnd.openxmlformats-officedocument.presentationml.tags+xml"/>
  <Override PartName="/ppt/tags/tag10860.xml" ContentType="application/vnd.openxmlformats-officedocument.presentationml.tags+xml"/>
  <Override PartName="/ppt/tags/tag10861.xml" ContentType="application/vnd.openxmlformats-officedocument.presentationml.tags+xml"/>
  <Override PartName="/ppt/tags/tag10862.xml" ContentType="application/vnd.openxmlformats-officedocument.presentationml.tags+xml"/>
  <Override PartName="/ppt/tags/tag10863.xml" ContentType="application/vnd.openxmlformats-officedocument.presentationml.tags+xml"/>
  <Override PartName="/ppt/tags/tag10864.xml" ContentType="application/vnd.openxmlformats-officedocument.presentationml.tags+xml"/>
  <Override PartName="/ppt/tags/tag10865.xml" ContentType="application/vnd.openxmlformats-officedocument.presentationml.tags+xml"/>
  <Override PartName="/ppt/tags/tag10866.xml" ContentType="application/vnd.openxmlformats-officedocument.presentationml.tags+xml"/>
  <Override PartName="/ppt/tags/tag10867.xml" ContentType="application/vnd.openxmlformats-officedocument.presentationml.tags+xml"/>
  <Override PartName="/ppt/tags/tag10868.xml" ContentType="application/vnd.openxmlformats-officedocument.presentationml.tags+xml"/>
  <Override PartName="/ppt/tags/tag10869.xml" ContentType="application/vnd.openxmlformats-officedocument.presentationml.tags+xml"/>
  <Override PartName="/ppt/tags/tag10870.xml" ContentType="application/vnd.openxmlformats-officedocument.presentationml.tags+xml"/>
  <Override PartName="/ppt/tags/tag10871.xml" ContentType="application/vnd.openxmlformats-officedocument.presentationml.tags+xml"/>
  <Override PartName="/ppt/tags/tag10872.xml" ContentType="application/vnd.openxmlformats-officedocument.presentationml.tags+xml"/>
  <Override PartName="/ppt/tags/tag10873.xml" ContentType="application/vnd.openxmlformats-officedocument.presentationml.tags+xml"/>
  <Override PartName="/ppt/tags/tag10874.xml" ContentType="application/vnd.openxmlformats-officedocument.presentationml.tags+xml"/>
  <Override PartName="/ppt/tags/tag10875.xml" ContentType="application/vnd.openxmlformats-officedocument.presentationml.tags+xml"/>
  <Override PartName="/ppt/tags/tag10876.xml" ContentType="application/vnd.openxmlformats-officedocument.presentationml.tags+xml"/>
  <Override PartName="/ppt/tags/tag10877.xml" ContentType="application/vnd.openxmlformats-officedocument.presentationml.tags+xml"/>
  <Override PartName="/ppt/tags/tag10878.xml" ContentType="application/vnd.openxmlformats-officedocument.presentationml.tags+xml"/>
  <Override PartName="/ppt/tags/tag10879.xml" ContentType="application/vnd.openxmlformats-officedocument.presentationml.tags+xml"/>
  <Override PartName="/ppt/tags/tag10880.xml" ContentType="application/vnd.openxmlformats-officedocument.presentationml.tags+xml"/>
  <Override PartName="/ppt/tags/tag10881.xml" ContentType="application/vnd.openxmlformats-officedocument.presentationml.tags+xml"/>
  <Override PartName="/ppt/tags/tag10882.xml" ContentType="application/vnd.openxmlformats-officedocument.presentationml.tags+xml"/>
  <Override PartName="/ppt/tags/tag10883.xml" ContentType="application/vnd.openxmlformats-officedocument.presentationml.tags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5.xml" ContentType="application/vnd.openxmlformats-officedocument.theme+xml"/>
  <Override PartName="/ppt/tags/tag10884.xml" ContentType="application/vnd.openxmlformats-officedocument.presentationml.tags+xml"/>
  <Override PartName="/ppt/tags/tag10885.xml" ContentType="application/vnd.openxmlformats-officedocument.presentationml.tags+xml"/>
  <Override PartName="/ppt/tags/tag10886.xml" ContentType="application/vnd.openxmlformats-officedocument.presentationml.tags+xml"/>
  <Override PartName="/ppt/tags/tag10887.xml" ContentType="application/vnd.openxmlformats-officedocument.presentationml.tags+xml"/>
  <Override PartName="/ppt/tags/tag10888.xml" ContentType="application/vnd.openxmlformats-officedocument.presentationml.tags+xml"/>
  <Override PartName="/ppt/tags/tag10889.xml" ContentType="application/vnd.openxmlformats-officedocument.presentationml.tags+xml"/>
  <Override PartName="/ppt/tags/tag10890.xml" ContentType="application/vnd.openxmlformats-officedocument.presentationml.tags+xml"/>
  <Override PartName="/ppt/tags/tag10891.xml" ContentType="application/vnd.openxmlformats-officedocument.presentationml.tags+xml"/>
  <Override PartName="/ppt/tags/tag10892.xml" ContentType="application/vnd.openxmlformats-officedocument.presentationml.tags+xml"/>
  <Override PartName="/ppt/tags/tag10893.xml" ContentType="application/vnd.openxmlformats-officedocument.presentationml.tags+xml"/>
  <Override PartName="/ppt/tags/tag10894.xml" ContentType="application/vnd.openxmlformats-officedocument.presentationml.tags+xml"/>
  <Override PartName="/ppt/tags/tag10895.xml" ContentType="application/vnd.openxmlformats-officedocument.presentationml.tags+xml"/>
  <Override PartName="/ppt/tags/tag10896.xml" ContentType="application/vnd.openxmlformats-officedocument.presentationml.tags+xml"/>
  <Override PartName="/ppt/tags/tag10897.xml" ContentType="application/vnd.openxmlformats-officedocument.presentationml.tags+xml"/>
  <Override PartName="/ppt/tags/tag10898.xml" ContentType="application/vnd.openxmlformats-officedocument.presentationml.tags+xml"/>
  <Override PartName="/ppt/tags/tag10899.xml" ContentType="application/vnd.openxmlformats-officedocument.presentationml.tags+xml"/>
  <Override PartName="/ppt/tags/tag10900.xml" ContentType="application/vnd.openxmlformats-officedocument.presentationml.tags+xml"/>
  <Override PartName="/ppt/tags/tag10901.xml" ContentType="application/vnd.openxmlformats-officedocument.presentationml.tags+xml"/>
  <Override PartName="/ppt/tags/tag10902.xml" ContentType="application/vnd.openxmlformats-officedocument.presentationml.tags+xml"/>
  <Override PartName="/ppt/tags/tag10903.xml" ContentType="application/vnd.openxmlformats-officedocument.presentationml.tags+xml"/>
  <Override PartName="/ppt/tags/tag10904.xml" ContentType="application/vnd.openxmlformats-officedocument.presentationml.tags+xml"/>
  <Override PartName="/ppt/tags/tag10905.xml" ContentType="application/vnd.openxmlformats-officedocument.presentationml.tags+xml"/>
  <Override PartName="/ppt/tags/tag10906.xml" ContentType="application/vnd.openxmlformats-officedocument.presentationml.tags+xml"/>
  <Override PartName="/ppt/tags/tag10907.xml" ContentType="application/vnd.openxmlformats-officedocument.presentationml.tags+xml"/>
  <Override PartName="/ppt/tags/tag10908.xml" ContentType="application/vnd.openxmlformats-officedocument.presentationml.tags+xml"/>
  <Override PartName="/ppt/tags/tag10909.xml" ContentType="application/vnd.openxmlformats-officedocument.presentationml.tags+xml"/>
  <Override PartName="/ppt/tags/tag10910.xml" ContentType="application/vnd.openxmlformats-officedocument.presentationml.tags+xml"/>
  <Override PartName="/ppt/tags/tag10911.xml" ContentType="application/vnd.openxmlformats-officedocument.presentationml.tags+xml"/>
  <Override PartName="/ppt/tags/tag10912.xml" ContentType="application/vnd.openxmlformats-officedocument.presentationml.tags+xml"/>
  <Override PartName="/ppt/tags/tag10913.xml" ContentType="application/vnd.openxmlformats-officedocument.presentationml.tags+xml"/>
  <Override PartName="/ppt/tags/tag10914.xml" ContentType="application/vnd.openxmlformats-officedocument.presentationml.tags+xml"/>
  <Override PartName="/ppt/tags/tag10915.xml" ContentType="application/vnd.openxmlformats-officedocument.presentationml.tags+xml"/>
  <Override PartName="/ppt/tags/tag10916.xml" ContentType="application/vnd.openxmlformats-officedocument.presentationml.tags+xml"/>
  <Override PartName="/ppt/tags/tag10917.xml" ContentType="application/vnd.openxmlformats-officedocument.presentationml.tags+xml"/>
  <Override PartName="/ppt/tags/tag10918.xml" ContentType="application/vnd.openxmlformats-officedocument.presentationml.tags+xml"/>
  <Override PartName="/ppt/tags/tag10919.xml" ContentType="application/vnd.openxmlformats-officedocument.presentationml.tags+xml"/>
  <Override PartName="/ppt/tags/tag10920.xml" ContentType="application/vnd.openxmlformats-officedocument.presentationml.tags+xml"/>
  <Override PartName="/ppt/tags/tag10921.xml" ContentType="application/vnd.openxmlformats-officedocument.presentationml.tags+xml"/>
  <Override PartName="/ppt/tags/tag10922.xml" ContentType="application/vnd.openxmlformats-officedocument.presentationml.tags+xml"/>
  <Override PartName="/ppt/tags/tag10923.xml" ContentType="application/vnd.openxmlformats-officedocument.presentationml.tags+xml"/>
  <Override PartName="/ppt/tags/tag10924.xml" ContentType="application/vnd.openxmlformats-officedocument.presentationml.tags+xml"/>
  <Override PartName="/ppt/tags/tag10925.xml" ContentType="application/vnd.openxmlformats-officedocument.presentationml.tags+xml"/>
  <Override PartName="/ppt/tags/tag10926.xml" ContentType="application/vnd.openxmlformats-officedocument.presentationml.tags+xml"/>
  <Override PartName="/ppt/tags/tag10927.xml" ContentType="application/vnd.openxmlformats-officedocument.presentationml.tags+xml"/>
  <Override PartName="/ppt/tags/tag10928.xml" ContentType="application/vnd.openxmlformats-officedocument.presentationml.tags+xml"/>
  <Override PartName="/ppt/tags/tag10929.xml" ContentType="application/vnd.openxmlformats-officedocument.presentationml.tags+xml"/>
  <Override PartName="/ppt/tags/tag10930.xml" ContentType="application/vnd.openxmlformats-officedocument.presentationml.tags+xml"/>
  <Override PartName="/ppt/tags/tag10931.xml" ContentType="application/vnd.openxmlformats-officedocument.presentationml.tags+xml"/>
  <Override PartName="/ppt/tags/tag10932.xml" ContentType="application/vnd.openxmlformats-officedocument.presentationml.tags+xml"/>
  <Override PartName="/ppt/tags/tag10933.xml" ContentType="application/vnd.openxmlformats-officedocument.presentationml.tags+xml"/>
  <Override PartName="/ppt/tags/tag10934.xml" ContentType="application/vnd.openxmlformats-officedocument.presentationml.tags+xml"/>
  <Override PartName="/ppt/tags/tag10935.xml" ContentType="application/vnd.openxmlformats-officedocument.presentationml.tags+xml"/>
  <Override PartName="/ppt/tags/tag10936.xml" ContentType="application/vnd.openxmlformats-officedocument.presentationml.tags+xml"/>
  <Override PartName="/ppt/tags/tag10937.xml" ContentType="application/vnd.openxmlformats-officedocument.presentationml.tags+xml"/>
  <Override PartName="/ppt/tags/tag10938.xml" ContentType="application/vnd.openxmlformats-officedocument.presentationml.tags+xml"/>
  <Override PartName="/ppt/tags/tag10939.xml" ContentType="application/vnd.openxmlformats-officedocument.presentationml.tags+xml"/>
  <Override PartName="/ppt/tags/tag10940.xml" ContentType="application/vnd.openxmlformats-officedocument.presentationml.tags+xml"/>
  <Override PartName="/ppt/tags/tag10941.xml" ContentType="application/vnd.openxmlformats-officedocument.presentationml.tags+xml"/>
  <Override PartName="/ppt/tags/tag10942.xml" ContentType="application/vnd.openxmlformats-officedocument.presentationml.tags+xml"/>
  <Override PartName="/ppt/tags/tag10943.xml" ContentType="application/vnd.openxmlformats-officedocument.presentationml.tags+xml"/>
  <Override PartName="/ppt/tags/tag10944.xml" ContentType="application/vnd.openxmlformats-officedocument.presentationml.tags+xml"/>
  <Override PartName="/ppt/tags/tag10945.xml" ContentType="application/vnd.openxmlformats-officedocument.presentationml.tags+xml"/>
  <Override PartName="/ppt/tags/tag10946.xml" ContentType="application/vnd.openxmlformats-officedocument.presentationml.tags+xml"/>
  <Override PartName="/ppt/tags/tag10947.xml" ContentType="application/vnd.openxmlformats-officedocument.presentationml.tags+xml"/>
  <Override PartName="/ppt/tags/tag10948.xml" ContentType="application/vnd.openxmlformats-officedocument.presentationml.tags+xml"/>
  <Override PartName="/ppt/tags/tag10949.xml" ContentType="application/vnd.openxmlformats-officedocument.presentationml.tags+xml"/>
  <Override PartName="/ppt/tags/tag10950.xml" ContentType="application/vnd.openxmlformats-officedocument.presentationml.tags+xml"/>
  <Override PartName="/ppt/tags/tag10951.xml" ContentType="application/vnd.openxmlformats-officedocument.presentationml.tags+xml"/>
  <Override PartName="/ppt/tags/tag10952.xml" ContentType="application/vnd.openxmlformats-officedocument.presentationml.tags+xml"/>
  <Override PartName="/ppt/tags/tag10953.xml" ContentType="application/vnd.openxmlformats-officedocument.presentationml.tags+xml"/>
  <Override PartName="/ppt/tags/tag10954.xml" ContentType="application/vnd.openxmlformats-officedocument.presentationml.tags+xml"/>
  <Override PartName="/ppt/tags/tag10955.xml" ContentType="application/vnd.openxmlformats-officedocument.presentationml.tags+xml"/>
  <Override PartName="/ppt/tags/tag10956.xml" ContentType="application/vnd.openxmlformats-officedocument.presentationml.tags+xml"/>
  <Override PartName="/ppt/tags/tag10957.xml" ContentType="application/vnd.openxmlformats-officedocument.presentationml.tags+xml"/>
  <Override PartName="/ppt/tags/tag10958.xml" ContentType="application/vnd.openxmlformats-officedocument.presentationml.tags+xml"/>
  <Override PartName="/ppt/tags/tag10959.xml" ContentType="application/vnd.openxmlformats-officedocument.presentationml.tags+xml"/>
  <Override PartName="/ppt/tags/tag10960.xml" ContentType="application/vnd.openxmlformats-officedocument.presentationml.tags+xml"/>
  <Override PartName="/ppt/tags/tag10961.xml" ContentType="application/vnd.openxmlformats-officedocument.presentationml.tags+xml"/>
  <Override PartName="/ppt/tags/tag10962.xml" ContentType="application/vnd.openxmlformats-officedocument.presentationml.tags+xml"/>
  <Override PartName="/ppt/tags/tag10963.xml" ContentType="application/vnd.openxmlformats-officedocument.presentationml.tags+xml"/>
  <Override PartName="/ppt/tags/tag10964.xml" ContentType="application/vnd.openxmlformats-officedocument.presentationml.tags+xml"/>
  <Override PartName="/ppt/tags/tag10965.xml" ContentType="application/vnd.openxmlformats-officedocument.presentationml.tags+xml"/>
  <Override PartName="/ppt/tags/tag10966.xml" ContentType="application/vnd.openxmlformats-officedocument.presentationml.tags+xml"/>
  <Override PartName="/ppt/tags/tag10967.xml" ContentType="application/vnd.openxmlformats-officedocument.presentationml.tags+xml"/>
  <Override PartName="/ppt/tags/tag10968.xml" ContentType="application/vnd.openxmlformats-officedocument.presentationml.tags+xml"/>
  <Override PartName="/ppt/tags/tag10969.xml" ContentType="application/vnd.openxmlformats-officedocument.presentationml.tags+xml"/>
  <Override PartName="/ppt/tags/tag10970.xml" ContentType="application/vnd.openxmlformats-officedocument.presentationml.tags+xml"/>
  <Override PartName="/ppt/tags/tag10971.xml" ContentType="application/vnd.openxmlformats-officedocument.presentationml.tags+xml"/>
  <Override PartName="/ppt/tags/tag10972.xml" ContentType="application/vnd.openxmlformats-officedocument.presentationml.tags+xml"/>
  <Override PartName="/ppt/tags/tag10973.xml" ContentType="application/vnd.openxmlformats-officedocument.presentationml.tags+xml"/>
  <Override PartName="/ppt/tags/tag10974.xml" ContentType="application/vnd.openxmlformats-officedocument.presentationml.tags+xml"/>
  <Override PartName="/ppt/tags/tag10975.xml" ContentType="application/vnd.openxmlformats-officedocument.presentationml.tags+xml"/>
  <Override PartName="/ppt/tags/tag10976.xml" ContentType="application/vnd.openxmlformats-officedocument.presentationml.tags+xml"/>
  <Override PartName="/ppt/tags/tag10977.xml" ContentType="application/vnd.openxmlformats-officedocument.presentationml.tags+xml"/>
  <Override PartName="/ppt/tags/tag10978.xml" ContentType="application/vnd.openxmlformats-officedocument.presentationml.tags+xml"/>
  <Override PartName="/ppt/tags/tag10979.xml" ContentType="application/vnd.openxmlformats-officedocument.presentationml.tags+xml"/>
  <Override PartName="/ppt/tags/tag10980.xml" ContentType="application/vnd.openxmlformats-officedocument.presentationml.tags+xml"/>
  <Override PartName="/ppt/tags/tag10981.xml" ContentType="application/vnd.openxmlformats-officedocument.presentationml.tags+xml"/>
  <Override PartName="/ppt/tags/tag10982.xml" ContentType="application/vnd.openxmlformats-officedocument.presentationml.tags+xml"/>
  <Override PartName="/ppt/tags/tag10983.xml" ContentType="application/vnd.openxmlformats-officedocument.presentationml.tags+xml"/>
  <Override PartName="/ppt/tags/tag10984.xml" ContentType="application/vnd.openxmlformats-officedocument.presentationml.tags+xml"/>
  <Override PartName="/ppt/tags/tag10985.xml" ContentType="application/vnd.openxmlformats-officedocument.presentationml.tags+xml"/>
  <Override PartName="/ppt/tags/tag10986.xml" ContentType="application/vnd.openxmlformats-officedocument.presentationml.tags+xml"/>
  <Override PartName="/ppt/tags/tag10987.xml" ContentType="application/vnd.openxmlformats-officedocument.presentationml.tags+xml"/>
  <Override PartName="/ppt/tags/tag10988.xml" ContentType="application/vnd.openxmlformats-officedocument.presentationml.tags+xml"/>
  <Override PartName="/ppt/tags/tag10989.xml" ContentType="application/vnd.openxmlformats-officedocument.presentationml.tags+xml"/>
  <Override PartName="/ppt/tags/tag10990.xml" ContentType="application/vnd.openxmlformats-officedocument.presentationml.tags+xml"/>
  <Override PartName="/ppt/tags/tag10991.xml" ContentType="application/vnd.openxmlformats-officedocument.presentationml.tags+xml"/>
  <Override PartName="/ppt/tags/tag10992.xml" ContentType="application/vnd.openxmlformats-officedocument.presentationml.tags+xml"/>
  <Override PartName="/ppt/tags/tag10993.xml" ContentType="application/vnd.openxmlformats-officedocument.presentationml.tags+xml"/>
  <Override PartName="/ppt/tags/tag10994.xml" ContentType="application/vnd.openxmlformats-officedocument.presentationml.tags+xml"/>
  <Override PartName="/ppt/tags/tag10995.xml" ContentType="application/vnd.openxmlformats-officedocument.presentationml.tags+xml"/>
  <Override PartName="/ppt/tags/tag10996.xml" ContentType="application/vnd.openxmlformats-officedocument.presentationml.tags+xml"/>
  <Override PartName="/ppt/tags/tag10997.xml" ContentType="application/vnd.openxmlformats-officedocument.presentationml.tags+xml"/>
  <Override PartName="/ppt/tags/tag10998.xml" ContentType="application/vnd.openxmlformats-officedocument.presentationml.tags+xml"/>
  <Override PartName="/ppt/tags/tag10999.xml" ContentType="application/vnd.openxmlformats-officedocument.presentationml.tags+xml"/>
  <Override PartName="/ppt/tags/tag11000.xml" ContentType="application/vnd.openxmlformats-officedocument.presentationml.tags+xml"/>
  <Override PartName="/ppt/tags/tag11001.xml" ContentType="application/vnd.openxmlformats-officedocument.presentationml.tags+xml"/>
  <Override PartName="/ppt/tags/tag11002.xml" ContentType="application/vnd.openxmlformats-officedocument.presentationml.tags+xml"/>
  <Override PartName="/ppt/tags/tag11003.xml" ContentType="application/vnd.openxmlformats-officedocument.presentationml.tags+xml"/>
  <Override PartName="/ppt/tags/tag11004.xml" ContentType="application/vnd.openxmlformats-officedocument.presentationml.tags+xml"/>
  <Override PartName="/ppt/tags/tag11005.xml" ContentType="application/vnd.openxmlformats-officedocument.presentationml.tags+xml"/>
  <Override PartName="/ppt/tags/tag11006.xml" ContentType="application/vnd.openxmlformats-officedocument.presentationml.tags+xml"/>
  <Override PartName="/ppt/tags/tag11007.xml" ContentType="application/vnd.openxmlformats-officedocument.presentationml.tags+xml"/>
  <Override PartName="/ppt/tags/tag11008.xml" ContentType="application/vnd.openxmlformats-officedocument.presentationml.tags+xml"/>
  <Override PartName="/ppt/tags/tag11009.xml" ContentType="application/vnd.openxmlformats-officedocument.presentationml.tags+xml"/>
  <Override PartName="/ppt/tags/tag11010.xml" ContentType="application/vnd.openxmlformats-officedocument.presentationml.tags+xml"/>
  <Override PartName="/ppt/tags/tag11011.xml" ContentType="application/vnd.openxmlformats-officedocument.presentationml.tags+xml"/>
  <Override PartName="/ppt/tags/tag11012.xml" ContentType="application/vnd.openxmlformats-officedocument.presentationml.tags+xml"/>
  <Override PartName="/ppt/tags/tag11013.xml" ContentType="application/vnd.openxmlformats-officedocument.presentationml.tags+xml"/>
  <Override PartName="/ppt/tags/tag11014.xml" ContentType="application/vnd.openxmlformats-officedocument.presentationml.tags+xml"/>
  <Override PartName="/ppt/tags/tag11015.xml" ContentType="application/vnd.openxmlformats-officedocument.presentationml.tags+xml"/>
  <Override PartName="/ppt/tags/tag11016.xml" ContentType="application/vnd.openxmlformats-officedocument.presentationml.tags+xml"/>
  <Override PartName="/ppt/tags/tag11017.xml" ContentType="application/vnd.openxmlformats-officedocument.presentationml.tags+xml"/>
  <Override PartName="/ppt/tags/tag11018.xml" ContentType="application/vnd.openxmlformats-officedocument.presentationml.tags+xml"/>
  <Override PartName="/ppt/tags/tag11019.xml" ContentType="application/vnd.openxmlformats-officedocument.presentationml.tags+xml"/>
  <Override PartName="/ppt/tags/tag11020.xml" ContentType="application/vnd.openxmlformats-officedocument.presentationml.tags+xml"/>
  <Override PartName="/ppt/tags/tag11021.xml" ContentType="application/vnd.openxmlformats-officedocument.presentationml.tags+xml"/>
  <Override PartName="/ppt/tags/tag11022.xml" ContentType="application/vnd.openxmlformats-officedocument.presentationml.tags+xml"/>
  <Override PartName="/ppt/tags/tag11023.xml" ContentType="application/vnd.openxmlformats-officedocument.presentationml.tags+xml"/>
  <Override PartName="/ppt/tags/tag11024.xml" ContentType="application/vnd.openxmlformats-officedocument.presentationml.tags+xml"/>
  <Override PartName="/ppt/tags/tag11025.xml" ContentType="application/vnd.openxmlformats-officedocument.presentationml.tags+xml"/>
  <Override PartName="/ppt/tags/tag11026.xml" ContentType="application/vnd.openxmlformats-officedocument.presentationml.tags+xml"/>
  <Override PartName="/ppt/tags/tag11027.xml" ContentType="application/vnd.openxmlformats-officedocument.presentationml.tags+xml"/>
  <Override PartName="/ppt/tags/tag11028.xml" ContentType="application/vnd.openxmlformats-officedocument.presentationml.tags+xml"/>
  <Override PartName="/ppt/tags/tag11029.xml" ContentType="application/vnd.openxmlformats-officedocument.presentationml.tags+xml"/>
  <Override PartName="/ppt/tags/tag11030.xml" ContentType="application/vnd.openxmlformats-officedocument.presentationml.tags+xml"/>
  <Override PartName="/ppt/tags/tag11031.xml" ContentType="application/vnd.openxmlformats-officedocument.presentationml.tags+xml"/>
  <Override PartName="/ppt/tags/tag11032.xml" ContentType="application/vnd.openxmlformats-officedocument.presentationml.tags+xml"/>
  <Override PartName="/ppt/tags/tag11033.xml" ContentType="application/vnd.openxmlformats-officedocument.presentationml.tags+xml"/>
  <Override PartName="/ppt/tags/tag11034.xml" ContentType="application/vnd.openxmlformats-officedocument.presentationml.tags+xml"/>
  <Override PartName="/ppt/tags/tag11035.xml" ContentType="application/vnd.openxmlformats-officedocument.presentationml.tags+xml"/>
  <Override PartName="/ppt/tags/tag11036.xml" ContentType="application/vnd.openxmlformats-officedocument.presentationml.tags+xml"/>
  <Override PartName="/ppt/tags/tag11037.xml" ContentType="application/vnd.openxmlformats-officedocument.presentationml.tags+xml"/>
  <Override PartName="/ppt/tags/tag11038.xml" ContentType="application/vnd.openxmlformats-officedocument.presentationml.tags+xml"/>
  <Override PartName="/ppt/tags/tag11039.xml" ContentType="application/vnd.openxmlformats-officedocument.presentationml.tags+xml"/>
  <Override PartName="/ppt/tags/tag11040.xml" ContentType="application/vnd.openxmlformats-officedocument.presentationml.tags+xml"/>
  <Override PartName="/ppt/tags/tag11041.xml" ContentType="application/vnd.openxmlformats-officedocument.presentationml.tags+xml"/>
  <Override PartName="/ppt/tags/tag11042.xml" ContentType="application/vnd.openxmlformats-officedocument.presentationml.tags+xml"/>
  <Override PartName="/ppt/tags/tag11043.xml" ContentType="application/vnd.openxmlformats-officedocument.presentationml.tags+xml"/>
  <Override PartName="/ppt/tags/tag11044.xml" ContentType="application/vnd.openxmlformats-officedocument.presentationml.tags+xml"/>
  <Override PartName="/ppt/tags/tag11045.xml" ContentType="application/vnd.openxmlformats-officedocument.presentationml.tags+xml"/>
  <Override PartName="/ppt/tags/tag11046.xml" ContentType="application/vnd.openxmlformats-officedocument.presentationml.tags+xml"/>
  <Override PartName="/ppt/tags/tag11047.xml" ContentType="application/vnd.openxmlformats-officedocument.presentationml.tags+xml"/>
  <Override PartName="/ppt/tags/tag11048.xml" ContentType="application/vnd.openxmlformats-officedocument.presentationml.tags+xml"/>
  <Override PartName="/ppt/tags/tag11049.xml" ContentType="application/vnd.openxmlformats-officedocument.presentationml.tags+xml"/>
  <Override PartName="/ppt/tags/tag11050.xml" ContentType="application/vnd.openxmlformats-officedocument.presentationml.tags+xml"/>
  <Override PartName="/ppt/tags/tag11051.xml" ContentType="application/vnd.openxmlformats-officedocument.presentationml.tags+xml"/>
  <Override PartName="/ppt/tags/tag11052.xml" ContentType="application/vnd.openxmlformats-officedocument.presentationml.tags+xml"/>
  <Override PartName="/ppt/tags/tag11053.xml" ContentType="application/vnd.openxmlformats-officedocument.presentationml.tags+xml"/>
  <Override PartName="/ppt/tags/tag11054.xml" ContentType="application/vnd.openxmlformats-officedocument.presentationml.tags+xml"/>
  <Override PartName="/ppt/tags/tag11055.xml" ContentType="application/vnd.openxmlformats-officedocument.presentationml.tags+xml"/>
  <Override PartName="/ppt/tags/tag11056.xml" ContentType="application/vnd.openxmlformats-officedocument.presentationml.tags+xml"/>
  <Override PartName="/ppt/tags/tag11057.xml" ContentType="application/vnd.openxmlformats-officedocument.presentationml.tags+xml"/>
  <Override PartName="/ppt/tags/tag11058.xml" ContentType="application/vnd.openxmlformats-officedocument.presentationml.tags+xml"/>
  <Override PartName="/ppt/tags/tag11059.xml" ContentType="application/vnd.openxmlformats-officedocument.presentationml.tags+xml"/>
  <Override PartName="/ppt/tags/tag11060.xml" ContentType="application/vnd.openxmlformats-officedocument.presentationml.tags+xml"/>
  <Override PartName="/ppt/tags/tag11061.xml" ContentType="application/vnd.openxmlformats-officedocument.presentationml.tags+xml"/>
  <Override PartName="/ppt/tags/tag11062.xml" ContentType="application/vnd.openxmlformats-officedocument.presentationml.tags+xml"/>
  <Override PartName="/ppt/tags/tag11063.xml" ContentType="application/vnd.openxmlformats-officedocument.presentationml.tags+xml"/>
  <Override PartName="/ppt/tags/tag11064.xml" ContentType="application/vnd.openxmlformats-officedocument.presentationml.tags+xml"/>
  <Override PartName="/ppt/tags/tag11065.xml" ContentType="application/vnd.openxmlformats-officedocument.presentationml.tags+xml"/>
  <Override PartName="/ppt/tags/tag11066.xml" ContentType="application/vnd.openxmlformats-officedocument.presentationml.tags+xml"/>
  <Override PartName="/ppt/tags/tag11067.xml" ContentType="application/vnd.openxmlformats-officedocument.presentationml.tags+xml"/>
  <Override PartName="/ppt/tags/tag11068.xml" ContentType="application/vnd.openxmlformats-officedocument.presentationml.tags+xml"/>
  <Override PartName="/ppt/tags/tag11069.xml" ContentType="application/vnd.openxmlformats-officedocument.presentationml.tags+xml"/>
  <Override PartName="/ppt/tags/tag11070.xml" ContentType="application/vnd.openxmlformats-officedocument.presentationml.tags+xml"/>
  <Override PartName="/ppt/tags/tag11071.xml" ContentType="application/vnd.openxmlformats-officedocument.presentationml.tags+xml"/>
  <Override PartName="/ppt/tags/tag11072.xml" ContentType="application/vnd.openxmlformats-officedocument.presentationml.tags+xml"/>
  <Override PartName="/ppt/tags/tag11073.xml" ContentType="application/vnd.openxmlformats-officedocument.presentationml.tags+xml"/>
  <Override PartName="/ppt/tags/tag11074.xml" ContentType="application/vnd.openxmlformats-officedocument.presentationml.tags+xml"/>
  <Override PartName="/ppt/tags/tag11075.xml" ContentType="application/vnd.openxmlformats-officedocument.presentationml.tags+xml"/>
  <Override PartName="/ppt/tags/tag11076.xml" ContentType="application/vnd.openxmlformats-officedocument.presentationml.tags+xml"/>
  <Override PartName="/ppt/tags/tag11077.xml" ContentType="application/vnd.openxmlformats-officedocument.presentationml.tags+xml"/>
  <Override PartName="/ppt/tags/tag11078.xml" ContentType="application/vnd.openxmlformats-officedocument.presentationml.tags+xml"/>
  <Override PartName="/ppt/tags/tag11079.xml" ContentType="application/vnd.openxmlformats-officedocument.presentationml.tags+xml"/>
  <Override PartName="/ppt/tags/tag11080.xml" ContentType="application/vnd.openxmlformats-officedocument.presentationml.tags+xml"/>
  <Override PartName="/ppt/tags/tag11081.xml" ContentType="application/vnd.openxmlformats-officedocument.presentationml.tags+xml"/>
  <Override PartName="/ppt/tags/tag11082.xml" ContentType="application/vnd.openxmlformats-officedocument.presentationml.tags+xml"/>
  <Override PartName="/ppt/tags/tag11083.xml" ContentType="application/vnd.openxmlformats-officedocument.presentationml.tags+xml"/>
  <Override PartName="/ppt/tags/tag11084.xml" ContentType="application/vnd.openxmlformats-officedocument.presentationml.tags+xml"/>
  <Override PartName="/ppt/tags/tag11085.xml" ContentType="application/vnd.openxmlformats-officedocument.presentationml.tags+xml"/>
  <Override PartName="/ppt/tags/tag11086.xml" ContentType="application/vnd.openxmlformats-officedocument.presentationml.tags+xml"/>
  <Override PartName="/ppt/tags/tag11087.xml" ContentType="application/vnd.openxmlformats-officedocument.presentationml.tags+xml"/>
  <Override PartName="/ppt/tags/tag11088.xml" ContentType="application/vnd.openxmlformats-officedocument.presentationml.tags+xml"/>
  <Override PartName="/ppt/tags/tag11089.xml" ContentType="application/vnd.openxmlformats-officedocument.presentationml.tags+xml"/>
  <Override PartName="/ppt/tags/tag11090.xml" ContentType="application/vnd.openxmlformats-officedocument.presentationml.tags+xml"/>
  <Override PartName="/ppt/tags/tag11091.xml" ContentType="application/vnd.openxmlformats-officedocument.presentationml.tags+xml"/>
  <Override PartName="/ppt/tags/tag11092.xml" ContentType="application/vnd.openxmlformats-officedocument.presentationml.tags+xml"/>
  <Override PartName="/ppt/tags/tag11093.xml" ContentType="application/vnd.openxmlformats-officedocument.presentationml.tags+xml"/>
  <Override PartName="/ppt/tags/tag11094.xml" ContentType="application/vnd.openxmlformats-officedocument.presentationml.tags+xml"/>
  <Override PartName="/ppt/tags/tag11095.xml" ContentType="application/vnd.openxmlformats-officedocument.presentationml.tags+xml"/>
  <Override PartName="/ppt/tags/tag11096.xml" ContentType="application/vnd.openxmlformats-officedocument.presentationml.tags+xml"/>
  <Override PartName="/ppt/tags/tag11097.xml" ContentType="application/vnd.openxmlformats-officedocument.presentationml.tags+xml"/>
  <Override PartName="/ppt/tags/tag11098.xml" ContentType="application/vnd.openxmlformats-officedocument.presentationml.tags+xml"/>
  <Override PartName="/ppt/tags/tag11099.xml" ContentType="application/vnd.openxmlformats-officedocument.presentationml.tags+xml"/>
  <Override PartName="/ppt/tags/tag11100.xml" ContentType="application/vnd.openxmlformats-officedocument.presentationml.tags+xml"/>
  <Override PartName="/ppt/tags/tag11101.xml" ContentType="application/vnd.openxmlformats-officedocument.presentationml.tags+xml"/>
  <Override PartName="/ppt/tags/tag11102.xml" ContentType="application/vnd.openxmlformats-officedocument.presentationml.tags+xml"/>
  <Override PartName="/ppt/tags/tag11103.xml" ContentType="application/vnd.openxmlformats-officedocument.presentationml.tags+xml"/>
  <Override PartName="/ppt/tags/tag11104.xml" ContentType="application/vnd.openxmlformats-officedocument.presentationml.tags+xml"/>
  <Override PartName="/ppt/tags/tag11105.xml" ContentType="application/vnd.openxmlformats-officedocument.presentationml.tags+xml"/>
  <Override PartName="/ppt/tags/tag11106.xml" ContentType="application/vnd.openxmlformats-officedocument.presentationml.tags+xml"/>
  <Override PartName="/ppt/tags/tag11107.xml" ContentType="application/vnd.openxmlformats-officedocument.presentationml.tags+xml"/>
  <Override PartName="/ppt/tags/tag11108.xml" ContentType="application/vnd.openxmlformats-officedocument.presentationml.tags+xml"/>
  <Override PartName="/ppt/tags/tag11109.xml" ContentType="application/vnd.openxmlformats-officedocument.presentationml.tags+xml"/>
  <Override PartName="/ppt/tags/tag11110.xml" ContentType="application/vnd.openxmlformats-officedocument.presentationml.tags+xml"/>
  <Override PartName="/ppt/tags/tag11111.xml" ContentType="application/vnd.openxmlformats-officedocument.presentationml.tags+xml"/>
  <Override PartName="/ppt/tags/tag11112.xml" ContentType="application/vnd.openxmlformats-officedocument.presentationml.tags+xml"/>
  <Override PartName="/ppt/tags/tag11113.xml" ContentType="application/vnd.openxmlformats-officedocument.presentationml.tags+xml"/>
  <Override PartName="/ppt/tags/tag11114.xml" ContentType="application/vnd.openxmlformats-officedocument.presentationml.tags+xml"/>
  <Override PartName="/ppt/tags/tag11115.xml" ContentType="application/vnd.openxmlformats-officedocument.presentationml.tags+xml"/>
  <Override PartName="/ppt/tags/tag11116.xml" ContentType="application/vnd.openxmlformats-officedocument.presentationml.tags+xml"/>
  <Override PartName="/ppt/tags/tag11117.xml" ContentType="application/vnd.openxmlformats-officedocument.presentationml.tags+xml"/>
  <Override PartName="/ppt/tags/tag11118.xml" ContentType="application/vnd.openxmlformats-officedocument.presentationml.tags+xml"/>
  <Override PartName="/ppt/tags/tag11119.xml" ContentType="application/vnd.openxmlformats-officedocument.presentationml.tags+xml"/>
  <Override PartName="/ppt/tags/tag11120.xml" ContentType="application/vnd.openxmlformats-officedocument.presentationml.tags+xml"/>
  <Override PartName="/ppt/tags/tag11121.xml" ContentType="application/vnd.openxmlformats-officedocument.presentationml.tags+xml"/>
  <Override PartName="/ppt/tags/tag11122.xml" ContentType="application/vnd.openxmlformats-officedocument.presentationml.tags+xml"/>
  <Override PartName="/ppt/tags/tag11123.xml" ContentType="application/vnd.openxmlformats-officedocument.presentationml.tags+xml"/>
  <Override PartName="/ppt/tags/tag11124.xml" ContentType="application/vnd.openxmlformats-officedocument.presentationml.tags+xml"/>
  <Override PartName="/ppt/tags/tag11125.xml" ContentType="application/vnd.openxmlformats-officedocument.presentationml.tags+xml"/>
  <Override PartName="/ppt/tags/tag11126.xml" ContentType="application/vnd.openxmlformats-officedocument.presentationml.tags+xml"/>
  <Override PartName="/ppt/tags/tag11127.xml" ContentType="application/vnd.openxmlformats-officedocument.presentationml.tags+xml"/>
  <Override PartName="/ppt/tags/tag11128.xml" ContentType="application/vnd.openxmlformats-officedocument.presentationml.tags+xml"/>
  <Override PartName="/ppt/tags/tag11129.xml" ContentType="application/vnd.openxmlformats-officedocument.presentationml.tags+xml"/>
  <Override PartName="/ppt/tags/tag11130.xml" ContentType="application/vnd.openxmlformats-officedocument.presentationml.tags+xml"/>
  <Override PartName="/ppt/tags/tag11131.xml" ContentType="application/vnd.openxmlformats-officedocument.presentationml.tags+xml"/>
  <Override PartName="/ppt/tags/tag11132.xml" ContentType="application/vnd.openxmlformats-officedocument.presentationml.tags+xml"/>
  <Override PartName="/ppt/tags/tag11133.xml" ContentType="application/vnd.openxmlformats-officedocument.presentationml.tags+xml"/>
  <Override PartName="/ppt/tags/tag11134.xml" ContentType="application/vnd.openxmlformats-officedocument.presentationml.tags+xml"/>
  <Override PartName="/ppt/tags/tag11135.xml" ContentType="application/vnd.openxmlformats-officedocument.presentationml.tags+xml"/>
  <Override PartName="/ppt/tags/tag11136.xml" ContentType="application/vnd.openxmlformats-officedocument.presentationml.tags+xml"/>
  <Override PartName="/ppt/tags/tag11137.xml" ContentType="application/vnd.openxmlformats-officedocument.presentationml.tags+xml"/>
  <Override PartName="/ppt/tags/tag11138.xml" ContentType="application/vnd.openxmlformats-officedocument.presentationml.tags+xml"/>
  <Override PartName="/ppt/tags/tag11139.xml" ContentType="application/vnd.openxmlformats-officedocument.presentationml.tags+xml"/>
  <Override PartName="/ppt/tags/tag11140.xml" ContentType="application/vnd.openxmlformats-officedocument.presentationml.tags+xml"/>
  <Override PartName="/ppt/tags/tag11141.xml" ContentType="application/vnd.openxmlformats-officedocument.presentationml.tags+xml"/>
  <Override PartName="/ppt/tags/tag11142.xml" ContentType="application/vnd.openxmlformats-officedocument.presentationml.tags+xml"/>
  <Override PartName="/ppt/tags/tag11143.xml" ContentType="application/vnd.openxmlformats-officedocument.presentationml.tags+xml"/>
  <Override PartName="/ppt/tags/tag11144.xml" ContentType="application/vnd.openxmlformats-officedocument.presentationml.tags+xml"/>
  <Override PartName="/ppt/tags/tag11145.xml" ContentType="application/vnd.openxmlformats-officedocument.presentationml.tags+xml"/>
  <Override PartName="/ppt/tags/tag11146.xml" ContentType="application/vnd.openxmlformats-officedocument.presentationml.tags+xml"/>
  <Override PartName="/ppt/tags/tag11147.xml" ContentType="application/vnd.openxmlformats-officedocument.presentationml.tags+xml"/>
  <Override PartName="/ppt/tags/tag11148.xml" ContentType="application/vnd.openxmlformats-officedocument.presentationml.tags+xml"/>
  <Override PartName="/ppt/tags/tag11149.xml" ContentType="application/vnd.openxmlformats-officedocument.presentationml.tags+xml"/>
  <Override PartName="/ppt/tags/tag11150.xml" ContentType="application/vnd.openxmlformats-officedocument.presentationml.tags+xml"/>
  <Override PartName="/ppt/tags/tag11151.xml" ContentType="application/vnd.openxmlformats-officedocument.presentationml.tags+xml"/>
  <Override PartName="/ppt/tags/tag11152.xml" ContentType="application/vnd.openxmlformats-officedocument.presentationml.tags+xml"/>
  <Override PartName="/ppt/tags/tag11153.xml" ContentType="application/vnd.openxmlformats-officedocument.presentationml.tags+xml"/>
  <Override PartName="/ppt/tags/tag11154.xml" ContentType="application/vnd.openxmlformats-officedocument.presentationml.tags+xml"/>
  <Override PartName="/ppt/tags/tag11155.xml" ContentType="application/vnd.openxmlformats-officedocument.presentationml.tags+xml"/>
  <Override PartName="/ppt/tags/tag11156.xml" ContentType="application/vnd.openxmlformats-officedocument.presentationml.tags+xml"/>
  <Override PartName="/ppt/tags/tag11157.xml" ContentType="application/vnd.openxmlformats-officedocument.presentationml.tags+xml"/>
  <Override PartName="/ppt/tags/tag11158.xml" ContentType="application/vnd.openxmlformats-officedocument.presentationml.tags+xml"/>
  <Override PartName="/ppt/tags/tag11159.xml" ContentType="application/vnd.openxmlformats-officedocument.presentationml.tags+xml"/>
  <Override PartName="/ppt/tags/tag11160.xml" ContentType="application/vnd.openxmlformats-officedocument.presentationml.tags+xml"/>
  <Override PartName="/ppt/tags/tag11161.xml" ContentType="application/vnd.openxmlformats-officedocument.presentationml.tags+xml"/>
  <Override PartName="/ppt/tags/tag11162.xml" ContentType="application/vnd.openxmlformats-officedocument.presentationml.tags+xml"/>
  <Override PartName="/ppt/tags/tag11163.xml" ContentType="application/vnd.openxmlformats-officedocument.presentationml.tags+xml"/>
  <Override PartName="/ppt/tags/tag11164.xml" ContentType="application/vnd.openxmlformats-officedocument.presentationml.tags+xml"/>
  <Override PartName="/ppt/tags/tag11165.xml" ContentType="application/vnd.openxmlformats-officedocument.presentationml.tags+xml"/>
  <Override PartName="/ppt/tags/tag11166.xml" ContentType="application/vnd.openxmlformats-officedocument.presentationml.tags+xml"/>
  <Override PartName="/ppt/tags/tag11167.xml" ContentType="application/vnd.openxmlformats-officedocument.presentationml.tags+xml"/>
  <Override PartName="/ppt/tags/tag11168.xml" ContentType="application/vnd.openxmlformats-officedocument.presentationml.tags+xml"/>
  <Override PartName="/ppt/tags/tag11169.xml" ContentType="application/vnd.openxmlformats-officedocument.presentationml.tags+xml"/>
  <Override PartName="/ppt/tags/tag11170.xml" ContentType="application/vnd.openxmlformats-officedocument.presentationml.tags+xml"/>
  <Override PartName="/ppt/tags/tag11171.xml" ContentType="application/vnd.openxmlformats-officedocument.presentationml.tags+xml"/>
  <Override PartName="/ppt/tags/tag11172.xml" ContentType="application/vnd.openxmlformats-officedocument.presentationml.tags+xml"/>
  <Override PartName="/ppt/tags/tag11173.xml" ContentType="application/vnd.openxmlformats-officedocument.presentationml.tags+xml"/>
  <Override PartName="/ppt/tags/tag11174.xml" ContentType="application/vnd.openxmlformats-officedocument.presentationml.tags+xml"/>
  <Override PartName="/ppt/tags/tag11175.xml" ContentType="application/vnd.openxmlformats-officedocument.presentationml.tags+xml"/>
  <Override PartName="/ppt/tags/tag11176.xml" ContentType="application/vnd.openxmlformats-officedocument.presentationml.tags+xml"/>
  <Override PartName="/ppt/tags/tag11177.xml" ContentType="application/vnd.openxmlformats-officedocument.presentationml.tags+xml"/>
  <Override PartName="/ppt/tags/tag11178.xml" ContentType="application/vnd.openxmlformats-officedocument.presentationml.tags+xml"/>
  <Override PartName="/ppt/tags/tag11179.xml" ContentType="application/vnd.openxmlformats-officedocument.presentationml.tags+xml"/>
  <Override PartName="/ppt/tags/tag11180.xml" ContentType="application/vnd.openxmlformats-officedocument.presentationml.tags+xml"/>
  <Override PartName="/ppt/tags/tag11181.xml" ContentType="application/vnd.openxmlformats-officedocument.presentationml.tags+xml"/>
  <Override PartName="/ppt/tags/tag11182.xml" ContentType="application/vnd.openxmlformats-officedocument.presentationml.tags+xml"/>
  <Override PartName="/ppt/tags/tag11183.xml" ContentType="application/vnd.openxmlformats-officedocument.presentationml.tags+xml"/>
  <Override PartName="/ppt/tags/tag11184.xml" ContentType="application/vnd.openxmlformats-officedocument.presentationml.tags+xml"/>
  <Override PartName="/ppt/tags/tag11185.xml" ContentType="application/vnd.openxmlformats-officedocument.presentationml.tags+xml"/>
  <Override PartName="/ppt/tags/tag11186.xml" ContentType="application/vnd.openxmlformats-officedocument.presentationml.tags+xml"/>
  <Override PartName="/ppt/tags/tag11187.xml" ContentType="application/vnd.openxmlformats-officedocument.presentationml.tags+xml"/>
  <Override PartName="/ppt/tags/tag11188.xml" ContentType="application/vnd.openxmlformats-officedocument.presentationml.tags+xml"/>
  <Override PartName="/ppt/tags/tag11189.xml" ContentType="application/vnd.openxmlformats-officedocument.presentationml.tags+xml"/>
  <Override PartName="/ppt/tags/tag11190.xml" ContentType="application/vnd.openxmlformats-officedocument.presentationml.tags+xml"/>
  <Override PartName="/ppt/tags/tag11191.xml" ContentType="application/vnd.openxmlformats-officedocument.presentationml.tags+xml"/>
  <Override PartName="/ppt/tags/tag11192.xml" ContentType="application/vnd.openxmlformats-officedocument.presentationml.tags+xml"/>
  <Override PartName="/ppt/tags/tag11193.xml" ContentType="application/vnd.openxmlformats-officedocument.presentationml.tags+xml"/>
  <Override PartName="/ppt/tags/tag11194.xml" ContentType="application/vnd.openxmlformats-officedocument.presentationml.tags+xml"/>
  <Override PartName="/ppt/tags/tag11195.xml" ContentType="application/vnd.openxmlformats-officedocument.presentationml.tags+xml"/>
  <Override PartName="/ppt/tags/tag11196.xml" ContentType="application/vnd.openxmlformats-officedocument.presentationml.tags+xml"/>
  <Override PartName="/ppt/tags/tag11197.xml" ContentType="application/vnd.openxmlformats-officedocument.presentationml.tags+xml"/>
  <Override PartName="/ppt/tags/tag11198.xml" ContentType="application/vnd.openxmlformats-officedocument.presentationml.tags+xml"/>
  <Override PartName="/ppt/tags/tag11199.xml" ContentType="application/vnd.openxmlformats-officedocument.presentationml.tags+xml"/>
  <Override PartName="/ppt/tags/tag11200.xml" ContentType="application/vnd.openxmlformats-officedocument.presentationml.tags+xml"/>
  <Override PartName="/ppt/tags/tag11201.xml" ContentType="application/vnd.openxmlformats-officedocument.presentationml.tags+xml"/>
  <Override PartName="/ppt/tags/tag11202.xml" ContentType="application/vnd.openxmlformats-officedocument.presentationml.tags+xml"/>
  <Override PartName="/ppt/tags/tag11203.xml" ContentType="application/vnd.openxmlformats-officedocument.presentationml.tags+xml"/>
  <Override PartName="/ppt/tags/tag11204.xml" ContentType="application/vnd.openxmlformats-officedocument.presentationml.tags+xml"/>
  <Override PartName="/ppt/tags/tag11205.xml" ContentType="application/vnd.openxmlformats-officedocument.presentationml.tags+xml"/>
  <Override PartName="/ppt/tags/tag11206.xml" ContentType="application/vnd.openxmlformats-officedocument.presentationml.tags+xml"/>
  <Override PartName="/ppt/tags/tag11207.xml" ContentType="application/vnd.openxmlformats-officedocument.presentationml.tags+xml"/>
  <Override PartName="/ppt/tags/tag11208.xml" ContentType="application/vnd.openxmlformats-officedocument.presentationml.tags+xml"/>
  <Override PartName="/ppt/tags/tag11209.xml" ContentType="application/vnd.openxmlformats-officedocument.presentationml.tags+xml"/>
  <Override PartName="/ppt/tags/tag11210.xml" ContentType="application/vnd.openxmlformats-officedocument.presentationml.tags+xml"/>
  <Override PartName="/ppt/tags/tag11211.xml" ContentType="application/vnd.openxmlformats-officedocument.presentationml.tags+xml"/>
  <Override PartName="/ppt/tags/tag11212.xml" ContentType="application/vnd.openxmlformats-officedocument.presentationml.tags+xml"/>
  <Override PartName="/ppt/tags/tag11213.xml" ContentType="application/vnd.openxmlformats-officedocument.presentationml.tags+xml"/>
  <Override PartName="/ppt/tags/tag11214.xml" ContentType="application/vnd.openxmlformats-officedocument.presentationml.tags+xml"/>
  <Override PartName="/ppt/tags/tag11215.xml" ContentType="application/vnd.openxmlformats-officedocument.presentationml.tags+xml"/>
  <Override PartName="/ppt/tags/tag11216.xml" ContentType="application/vnd.openxmlformats-officedocument.presentationml.tags+xml"/>
  <Override PartName="/ppt/tags/tag11217.xml" ContentType="application/vnd.openxmlformats-officedocument.presentationml.tags+xml"/>
  <Override PartName="/ppt/tags/tag11218.xml" ContentType="application/vnd.openxmlformats-officedocument.presentationml.tags+xml"/>
  <Override PartName="/ppt/tags/tag11219.xml" ContentType="application/vnd.openxmlformats-officedocument.presentationml.tags+xml"/>
  <Override PartName="/ppt/tags/tag11220.xml" ContentType="application/vnd.openxmlformats-officedocument.presentationml.tags+xml"/>
  <Override PartName="/ppt/tags/tag11221.xml" ContentType="application/vnd.openxmlformats-officedocument.presentationml.tags+xml"/>
  <Override PartName="/ppt/tags/tag11222.xml" ContentType="application/vnd.openxmlformats-officedocument.presentationml.tags+xml"/>
  <Override PartName="/ppt/tags/tag11223.xml" ContentType="application/vnd.openxmlformats-officedocument.presentationml.tags+xml"/>
  <Override PartName="/ppt/tags/tag11224.xml" ContentType="application/vnd.openxmlformats-officedocument.presentationml.tags+xml"/>
  <Override PartName="/ppt/tags/tag11225.xml" ContentType="application/vnd.openxmlformats-officedocument.presentationml.tags+xml"/>
  <Override PartName="/ppt/tags/tag11226.xml" ContentType="application/vnd.openxmlformats-officedocument.presentationml.tags+xml"/>
  <Override PartName="/ppt/tags/tag11227.xml" ContentType="application/vnd.openxmlformats-officedocument.presentationml.tags+xml"/>
  <Override PartName="/ppt/tags/tag11228.xml" ContentType="application/vnd.openxmlformats-officedocument.presentationml.tags+xml"/>
  <Override PartName="/ppt/tags/tag11229.xml" ContentType="application/vnd.openxmlformats-officedocument.presentationml.tags+xml"/>
  <Override PartName="/ppt/tags/tag11230.xml" ContentType="application/vnd.openxmlformats-officedocument.presentationml.tags+xml"/>
  <Override PartName="/ppt/tags/tag11231.xml" ContentType="application/vnd.openxmlformats-officedocument.presentationml.tags+xml"/>
  <Override PartName="/ppt/tags/tag11232.xml" ContentType="application/vnd.openxmlformats-officedocument.presentationml.tags+xml"/>
  <Override PartName="/ppt/tags/tag11233.xml" ContentType="application/vnd.openxmlformats-officedocument.presentationml.tags+xml"/>
  <Override PartName="/ppt/tags/tag11234.xml" ContentType="application/vnd.openxmlformats-officedocument.presentationml.tags+xml"/>
  <Override PartName="/ppt/tags/tag11235.xml" ContentType="application/vnd.openxmlformats-officedocument.presentationml.tags+xml"/>
  <Override PartName="/ppt/tags/tag11236.xml" ContentType="application/vnd.openxmlformats-officedocument.presentationml.tags+xml"/>
  <Override PartName="/ppt/tags/tag11237.xml" ContentType="application/vnd.openxmlformats-officedocument.presentationml.tags+xml"/>
  <Override PartName="/ppt/tags/tag11238.xml" ContentType="application/vnd.openxmlformats-officedocument.presentationml.tags+xml"/>
  <Override PartName="/ppt/tags/tag11239.xml" ContentType="application/vnd.openxmlformats-officedocument.presentationml.tags+xml"/>
  <Override PartName="/ppt/tags/tag11240.xml" ContentType="application/vnd.openxmlformats-officedocument.presentationml.tags+xml"/>
  <Override PartName="/ppt/tags/tag11241.xml" ContentType="application/vnd.openxmlformats-officedocument.presentationml.tags+xml"/>
  <Override PartName="/ppt/tags/tag11242.xml" ContentType="application/vnd.openxmlformats-officedocument.presentationml.tags+xml"/>
  <Override PartName="/ppt/tags/tag11243.xml" ContentType="application/vnd.openxmlformats-officedocument.presentationml.tags+xml"/>
  <Override PartName="/ppt/tags/tag11244.xml" ContentType="application/vnd.openxmlformats-officedocument.presentationml.tags+xml"/>
  <Override PartName="/ppt/tags/tag11245.xml" ContentType="application/vnd.openxmlformats-officedocument.presentationml.tags+xml"/>
  <Override PartName="/ppt/tags/tag11246.xml" ContentType="application/vnd.openxmlformats-officedocument.presentationml.tags+xml"/>
  <Override PartName="/ppt/tags/tag11247.xml" ContentType="application/vnd.openxmlformats-officedocument.presentationml.tags+xml"/>
  <Override PartName="/ppt/tags/tag11248.xml" ContentType="application/vnd.openxmlformats-officedocument.presentationml.tags+xml"/>
  <Override PartName="/ppt/tags/tag11249.xml" ContentType="application/vnd.openxmlformats-officedocument.presentationml.tags+xml"/>
  <Override PartName="/ppt/tags/tag11250.xml" ContentType="application/vnd.openxmlformats-officedocument.presentationml.tags+xml"/>
  <Override PartName="/ppt/tags/tag11251.xml" ContentType="application/vnd.openxmlformats-officedocument.presentationml.tags+xml"/>
  <Override PartName="/ppt/tags/tag11252.xml" ContentType="application/vnd.openxmlformats-officedocument.presentationml.tags+xml"/>
  <Override PartName="/ppt/tags/tag11253.xml" ContentType="application/vnd.openxmlformats-officedocument.presentationml.tags+xml"/>
  <Override PartName="/ppt/tags/tag11254.xml" ContentType="application/vnd.openxmlformats-officedocument.presentationml.tags+xml"/>
  <Override PartName="/ppt/tags/tag11255.xml" ContentType="application/vnd.openxmlformats-officedocument.presentationml.tags+xml"/>
  <Override PartName="/ppt/tags/tag11256.xml" ContentType="application/vnd.openxmlformats-officedocument.presentationml.tags+xml"/>
  <Override PartName="/ppt/tags/tag11257.xml" ContentType="application/vnd.openxmlformats-officedocument.presentationml.tags+xml"/>
  <Override PartName="/ppt/tags/tag11258.xml" ContentType="application/vnd.openxmlformats-officedocument.presentationml.tags+xml"/>
  <Override PartName="/ppt/tags/tag11259.xml" ContentType="application/vnd.openxmlformats-officedocument.presentationml.tags+xml"/>
  <Override PartName="/ppt/tags/tag11260.xml" ContentType="application/vnd.openxmlformats-officedocument.presentationml.tags+xml"/>
  <Override PartName="/ppt/tags/tag11261.xml" ContentType="application/vnd.openxmlformats-officedocument.presentationml.tags+xml"/>
  <Override PartName="/ppt/tags/tag11262.xml" ContentType="application/vnd.openxmlformats-officedocument.presentationml.tags+xml"/>
  <Override PartName="/ppt/tags/tag11263.xml" ContentType="application/vnd.openxmlformats-officedocument.presentationml.tags+xml"/>
  <Override PartName="/ppt/tags/tag11264.xml" ContentType="application/vnd.openxmlformats-officedocument.presentationml.tags+xml"/>
  <Override PartName="/ppt/tags/tag11265.xml" ContentType="application/vnd.openxmlformats-officedocument.presentationml.tags+xml"/>
  <Override PartName="/ppt/tags/tag11266.xml" ContentType="application/vnd.openxmlformats-officedocument.presentationml.tags+xml"/>
  <Override PartName="/ppt/tags/tag11267.xml" ContentType="application/vnd.openxmlformats-officedocument.presentationml.tags+xml"/>
  <Override PartName="/ppt/tags/tag11268.xml" ContentType="application/vnd.openxmlformats-officedocument.presentationml.tags+xml"/>
  <Override PartName="/ppt/tags/tag11269.xml" ContentType="application/vnd.openxmlformats-officedocument.presentationml.tags+xml"/>
  <Override PartName="/ppt/tags/tag11270.xml" ContentType="application/vnd.openxmlformats-officedocument.presentationml.tags+xml"/>
  <Override PartName="/ppt/tags/tag11271.xml" ContentType="application/vnd.openxmlformats-officedocument.presentationml.tags+xml"/>
  <Override PartName="/ppt/tags/tag11272.xml" ContentType="application/vnd.openxmlformats-officedocument.presentationml.tags+xml"/>
  <Override PartName="/ppt/tags/tag11273.xml" ContentType="application/vnd.openxmlformats-officedocument.presentationml.tags+xml"/>
  <Override PartName="/ppt/tags/tag11274.xml" ContentType="application/vnd.openxmlformats-officedocument.presentationml.tags+xml"/>
  <Override PartName="/ppt/tags/tag11275.xml" ContentType="application/vnd.openxmlformats-officedocument.presentationml.tags+xml"/>
  <Override PartName="/ppt/tags/tag11276.xml" ContentType="application/vnd.openxmlformats-officedocument.presentationml.tags+xml"/>
  <Override PartName="/ppt/tags/tag11277.xml" ContentType="application/vnd.openxmlformats-officedocument.presentationml.tags+xml"/>
  <Override PartName="/ppt/tags/tag11278.xml" ContentType="application/vnd.openxmlformats-officedocument.presentationml.tags+xml"/>
  <Override PartName="/ppt/tags/tag11279.xml" ContentType="application/vnd.openxmlformats-officedocument.presentationml.tags+xml"/>
  <Override PartName="/ppt/tags/tag11280.xml" ContentType="application/vnd.openxmlformats-officedocument.presentationml.tags+xml"/>
  <Override PartName="/ppt/tags/tag11281.xml" ContentType="application/vnd.openxmlformats-officedocument.presentationml.tags+xml"/>
  <Override PartName="/ppt/tags/tag11282.xml" ContentType="application/vnd.openxmlformats-officedocument.presentationml.tags+xml"/>
  <Override PartName="/ppt/tags/tag11283.xml" ContentType="application/vnd.openxmlformats-officedocument.presentationml.tags+xml"/>
  <Override PartName="/ppt/tags/tag11284.xml" ContentType="application/vnd.openxmlformats-officedocument.presentationml.tags+xml"/>
  <Override PartName="/ppt/tags/tag11285.xml" ContentType="application/vnd.openxmlformats-officedocument.presentationml.tags+xml"/>
  <Override PartName="/ppt/tags/tag11286.xml" ContentType="application/vnd.openxmlformats-officedocument.presentationml.tags+xml"/>
  <Override PartName="/ppt/tags/tag11287.xml" ContentType="application/vnd.openxmlformats-officedocument.presentationml.tags+xml"/>
  <Override PartName="/ppt/tags/tag11288.xml" ContentType="application/vnd.openxmlformats-officedocument.presentationml.tags+xml"/>
  <Override PartName="/ppt/tags/tag11289.xml" ContentType="application/vnd.openxmlformats-officedocument.presentationml.tags+xml"/>
  <Override PartName="/ppt/tags/tag11290.xml" ContentType="application/vnd.openxmlformats-officedocument.presentationml.tags+xml"/>
  <Override PartName="/ppt/tags/tag11291.xml" ContentType="application/vnd.openxmlformats-officedocument.presentationml.tags+xml"/>
  <Override PartName="/ppt/tags/tag11292.xml" ContentType="application/vnd.openxmlformats-officedocument.presentationml.tags+xml"/>
  <Override PartName="/ppt/tags/tag11293.xml" ContentType="application/vnd.openxmlformats-officedocument.presentationml.tags+xml"/>
  <Override PartName="/ppt/tags/tag11294.xml" ContentType="application/vnd.openxmlformats-officedocument.presentationml.tags+xml"/>
  <Override PartName="/ppt/tags/tag11295.xml" ContentType="application/vnd.openxmlformats-officedocument.presentationml.tags+xml"/>
  <Override PartName="/ppt/tags/tag11296.xml" ContentType="application/vnd.openxmlformats-officedocument.presentationml.tags+xml"/>
  <Override PartName="/ppt/tags/tag11297.xml" ContentType="application/vnd.openxmlformats-officedocument.presentationml.tags+xml"/>
  <Override PartName="/ppt/tags/tag11298.xml" ContentType="application/vnd.openxmlformats-officedocument.presentationml.tags+xml"/>
  <Override PartName="/ppt/tags/tag11299.xml" ContentType="application/vnd.openxmlformats-officedocument.presentationml.tags+xml"/>
  <Override PartName="/ppt/tags/tag11300.xml" ContentType="application/vnd.openxmlformats-officedocument.presentationml.tags+xml"/>
  <Override PartName="/ppt/tags/tag11301.xml" ContentType="application/vnd.openxmlformats-officedocument.presentationml.tags+xml"/>
  <Override PartName="/ppt/tags/tag11302.xml" ContentType="application/vnd.openxmlformats-officedocument.presentationml.tags+xml"/>
  <Override PartName="/ppt/tags/tag11303.xml" ContentType="application/vnd.openxmlformats-officedocument.presentationml.tags+xml"/>
  <Override PartName="/ppt/tags/tag11304.xml" ContentType="application/vnd.openxmlformats-officedocument.presentationml.tags+xml"/>
  <Override PartName="/ppt/tags/tag11305.xml" ContentType="application/vnd.openxmlformats-officedocument.presentationml.tags+xml"/>
  <Override PartName="/ppt/tags/tag11306.xml" ContentType="application/vnd.openxmlformats-officedocument.presentationml.tags+xml"/>
  <Override PartName="/ppt/tags/tag11307.xml" ContentType="application/vnd.openxmlformats-officedocument.presentationml.tags+xml"/>
  <Override PartName="/ppt/tags/tag11308.xml" ContentType="application/vnd.openxmlformats-officedocument.presentationml.tags+xml"/>
  <Override PartName="/ppt/tags/tag11309.xml" ContentType="application/vnd.openxmlformats-officedocument.presentationml.tags+xml"/>
  <Override PartName="/ppt/tags/tag11310.xml" ContentType="application/vnd.openxmlformats-officedocument.presentationml.tags+xml"/>
  <Override PartName="/ppt/tags/tag11311.xml" ContentType="application/vnd.openxmlformats-officedocument.presentationml.tags+xml"/>
  <Override PartName="/ppt/tags/tag11312.xml" ContentType="application/vnd.openxmlformats-officedocument.presentationml.tags+xml"/>
  <Override PartName="/ppt/tags/tag11313.xml" ContentType="application/vnd.openxmlformats-officedocument.presentationml.tags+xml"/>
  <Override PartName="/ppt/tags/tag11314.xml" ContentType="application/vnd.openxmlformats-officedocument.presentationml.tags+xml"/>
  <Override PartName="/ppt/tags/tag11315.xml" ContentType="application/vnd.openxmlformats-officedocument.presentationml.tags+xml"/>
  <Override PartName="/ppt/tags/tag11316.xml" ContentType="application/vnd.openxmlformats-officedocument.presentationml.tags+xml"/>
  <Override PartName="/ppt/tags/tag11317.xml" ContentType="application/vnd.openxmlformats-officedocument.presentationml.tags+xml"/>
  <Override PartName="/ppt/tags/tag11318.xml" ContentType="application/vnd.openxmlformats-officedocument.presentationml.tags+xml"/>
  <Override PartName="/ppt/tags/tag11319.xml" ContentType="application/vnd.openxmlformats-officedocument.presentationml.tags+xml"/>
  <Override PartName="/ppt/tags/tag11320.xml" ContentType="application/vnd.openxmlformats-officedocument.presentationml.tags+xml"/>
  <Override PartName="/ppt/tags/tag11321.xml" ContentType="application/vnd.openxmlformats-officedocument.presentationml.tags+xml"/>
  <Override PartName="/ppt/tags/tag11322.xml" ContentType="application/vnd.openxmlformats-officedocument.presentationml.tags+xml"/>
  <Override PartName="/ppt/tags/tag11323.xml" ContentType="application/vnd.openxmlformats-officedocument.presentationml.tags+xml"/>
  <Override PartName="/ppt/tags/tag11324.xml" ContentType="application/vnd.openxmlformats-officedocument.presentationml.tags+xml"/>
  <Override PartName="/ppt/tags/tag11325.xml" ContentType="application/vnd.openxmlformats-officedocument.presentationml.tags+xml"/>
  <Override PartName="/ppt/tags/tag11326.xml" ContentType="application/vnd.openxmlformats-officedocument.presentationml.tags+xml"/>
  <Override PartName="/ppt/tags/tag11327.xml" ContentType="application/vnd.openxmlformats-officedocument.presentationml.tags+xml"/>
  <Override PartName="/ppt/tags/tag11328.xml" ContentType="application/vnd.openxmlformats-officedocument.presentationml.tags+xml"/>
  <Override PartName="/ppt/tags/tag11329.xml" ContentType="application/vnd.openxmlformats-officedocument.presentationml.tags+xml"/>
  <Override PartName="/ppt/tags/tag11330.xml" ContentType="application/vnd.openxmlformats-officedocument.presentationml.tags+xml"/>
  <Override PartName="/ppt/tags/tag11331.xml" ContentType="application/vnd.openxmlformats-officedocument.presentationml.tags+xml"/>
  <Override PartName="/ppt/tags/tag11332.xml" ContentType="application/vnd.openxmlformats-officedocument.presentationml.tags+xml"/>
  <Override PartName="/ppt/tags/tag11333.xml" ContentType="application/vnd.openxmlformats-officedocument.presentationml.tags+xml"/>
  <Override PartName="/ppt/tags/tag11334.xml" ContentType="application/vnd.openxmlformats-officedocument.presentationml.tags+xml"/>
  <Override PartName="/ppt/tags/tag11335.xml" ContentType="application/vnd.openxmlformats-officedocument.presentationml.tags+xml"/>
  <Override PartName="/ppt/tags/tag11336.xml" ContentType="application/vnd.openxmlformats-officedocument.presentationml.tags+xml"/>
  <Override PartName="/ppt/tags/tag11337.xml" ContentType="application/vnd.openxmlformats-officedocument.presentationml.tags+xml"/>
  <Override PartName="/ppt/tags/tag11338.xml" ContentType="application/vnd.openxmlformats-officedocument.presentationml.tags+xml"/>
  <Override PartName="/ppt/tags/tag11339.xml" ContentType="application/vnd.openxmlformats-officedocument.presentationml.tags+xml"/>
  <Override PartName="/ppt/tags/tag11340.xml" ContentType="application/vnd.openxmlformats-officedocument.presentationml.tags+xml"/>
  <Override PartName="/ppt/tags/tag11341.xml" ContentType="application/vnd.openxmlformats-officedocument.presentationml.tags+xml"/>
  <Override PartName="/ppt/tags/tag11342.xml" ContentType="application/vnd.openxmlformats-officedocument.presentationml.tags+xml"/>
  <Override PartName="/ppt/tags/tag11343.xml" ContentType="application/vnd.openxmlformats-officedocument.presentationml.tags+xml"/>
  <Override PartName="/ppt/tags/tag11344.xml" ContentType="application/vnd.openxmlformats-officedocument.presentationml.tags+xml"/>
  <Override PartName="/ppt/tags/tag11345.xml" ContentType="application/vnd.openxmlformats-officedocument.presentationml.tags+xml"/>
  <Override PartName="/ppt/tags/tag11346.xml" ContentType="application/vnd.openxmlformats-officedocument.presentationml.tags+xml"/>
  <Override PartName="/ppt/tags/tag11347.xml" ContentType="application/vnd.openxmlformats-officedocument.presentationml.tags+xml"/>
  <Override PartName="/ppt/tags/tag11348.xml" ContentType="application/vnd.openxmlformats-officedocument.presentationml.tags+xml"/>
  <Override PartName="/ppt/tags/tag11349.xml" ContentType="application/vnd.openxmlformats-officedocument.presentationml.tags+xml"/>
  <Override PartName="/ppt/tags/tag11350.xml" ContentType="application/vnd.openxmlformats-officedocument.presentationml.tags+xml"/>
  <Override PartName="/ppt/tags/tag11351.xml" ContentType="application/vnd.openxmlformats-officedocument.presentationml.tags+xml"/>
  <Override PartName="/ppt/tags/tag11352.xml" ContentType="application/vnd.openxmlformats-officedocument.presentationml.tags+xml"/>
  <Override PartName="/ppt/tags/tag11353.xml" ContentType="application/vnd.openxmlformats-officedocument.presentationml.tags+xml"/>
  <Override PartName="/ppt/tags/tag11354.xml" ContentType="application/vnd.openxmlformats-officedocument.presentationml.tags+xml"/>
  <Override PartName="/ppt/tags/tag11355.xml" ContentType="application/vnd.openxmlformats-officedocument.presentationml.tags+xml"/>
  <Override PartName="/ppt/tags/tag11356.xml" ContentType="application/vnd.openxmlformats-officedocument.presentationml.tags+xml"/>
  <Override PartName="/ppt/tags/tag11357.xml" ContentType="application/vnd.openxmlformats-officedocument.presentationml.tags+xml"/>
  <Override PartName="/ppt/tags/tag11358.xml" ContentType="application/vnd.openxmlformats-officedocument.presentationml.tags+xml"/>
  <Override PartName="/ppt/tags/tag11359.xml" ContentType="application/vnd.openxmlformats-officedocument.presentationml.tags+xml"/>
  <Override PartName="/ppt/tags/tag11360.xml" ContentType="application/vnd.openxmlformats-officedocument.presentationml.tags+xml"/>
  <Override PartName="/ppt/tags/tag11361.xml" ContentType="application/vnd.openxmlformats-officedocument.presentationml.tags+xml"/>
  <Override PartName="/ppt/tags/tag11362.xml" ContentType="application/vnd.openxmlformats-officedocument.presentationml.tags+xml"/>
  <Override PartName="/ppt/tags/tag11363.xml" ContentType="application/vnd.openxmlformats-officedocument.presentationml.tags+xml"/>
  <Override PartName="/ppt/tags/tag11364.xml" ContentType="application/vnd.openxmlformats-officedocument.presentationml.tags+xml"/>
  <Override PartName="/ppt/tags/tag11365.xml" ContentType="application/vnd.openxmlformats-officedocument.presentationml.tags+xml"/>
  <Override PartName="/ppt/tags/tag11366.xml" ContentType="application/vnd.openxmlformats-officedocument.presentationml.tags+xml"/>
  <Override PartName="/ppt/tags/tag11367.xml" ContentType="application/vnd.openxmlformats-officedocument.presentationml.tags+xml"/>
  <Override PartName="/ppt/tags/tag11368.xml" ContentType="application/vnd.openxmlformats-officedocument.presentationml.tags+xml"/>
  <Override PartName="/ppt/tags/tag11369.xml" ContentType="application/vnd.openxmlformats-officedocument.presentationml.tags+xml"/>
  <Override PartName="/ppt/tags/tag11370.xml" ContentType="application/vnd.openxmlformats-officedocument.presentationml.tags+xml"/>
  <Override PartName="/ppt/tags/tag11371.xml" ContentType="application/vnd.openxmlformats-officedocument.presentationml.tags+xml"/>
  <Override PartName="/ppt/tags/tag11372.xml" ContentType="application/vnd.openxmlformats-officedocument.presentationml.tags+xml"/>
  <Override PartName="/ppt/tags/tag11373.xml" ContentType="application/vnd.openxmlformats-officedocument.presentationml.tags+xml"/>
  <Override PartName="/ppt/tags/tag11374.xml" ContentType="application/vnd.openxmlformats-officedocument.presentationml.tags+xml"/>
  <Override PartName="/ppt/tags/tag11375.xml" ContentType="application/vnd.openxmlformats-officedocument.presentationml.tags+xml"/>
  <Override PartName="/ppt/tags/tag11376.xml" ContentType="application/vnd.openxmlformats-officedocument.presentationml.tags+xml"/>
  <Override PartName="/ppt/tags/tag11377.xml" ContentType="application/vnd.openxmlformats-officedocument.presentationml.tags+xml"/>
  <Override PartName="/ppt/tags/tag11378.xml" ContentType="application/vnd.openxmlformats-officedocument.presentationml.tags+xml"/>
  <Override PartName="/ppt/tags/tag11379.xml" ContentType="application/vnd.openxmlformats-officedocument.presentationml.tags+xml"/>
  <Override PartName="/ppt/tags/tag11380.xml" ContentType="application/vnd.openxmlformats-officedocument.presentationml.tags+xml"/>
  <Override PartName="/ppt/tags/tag11381.xml" ContentType="application/vnd.openxmlformats-officedocument.presentationml.tags+xml"/>
  <Override PartName="/ppt/tags/tag11382.xml" ContentType="application/vnd.openxmlformats-officedocument.presentationml.tags+xml"/>
  <Override PartName="/ppt/tags/tag11383.xml" ContentType="application/vnd.openxmlformats-officedocument.presentationml.tags+xml"/>
  <Override PartName="/ppt/tags/tag11384.xml" ContentType="application/vnd.openxmlformats-officedocument.presentationml.tags+xml"/>
  <Override PartName="/ppt/tags/tag11385.xml" ContentType="application/vnd.openxmlformats-officedocument.presentationml.tags+xml"/>
  <Override PartName="/ppt/tags/tag11386.xml" ContentType="application/vnd.openxmlformats-officedocument.presentationml.tags+xml"/>
  <Override PartName="/ppt/tags/tag11387.xml" ContentType="application/vnd.openxmlformats-officedocument.presentationml.tags+xml"/>
  <Override PartName="/ppt/tags/tag11388.xml" ContentType="application/vnd.openxmlformats-officedocument.presentationml.tags+xml"/>
  <Override PartName="/ppt/tags/tag11389.xml" ContentType="application/vnd.openxmlformats-officedocument.presentationml.tags+xml"/>
  <Override PartName="/ppt/tags/tag11390.xml" ContentType="application/vnd.openxmlformats-officedocument.presentationml.tags+xml"/>
  <Override PartName="/ppt/tags/tag11391.xml" ContentType="application/vnd.openxmlformats-officedocument.presentationml.tags+xml"/>
  <Override PartName="/ppt/tags/tag11392.xml" ContentType="application/vnd.openxmlformats-officedocument.presentationml.tags+xml"/>
  <Override PartName="/ppt/tags/tag11393.xml" ContentType="application/vnd.openxmlformats-officedocument.presentationml.tags+xml"/>
  <Override PartName="/ppt/tags/tag11394.xml" ContentType="application/vnd.openxmlformats-officedocument.presentationml.tags+xml"/>
  <Override PartName="/ppt/tags/tag11395.xml" ContentType="application/vnd.openxmlformats-officedocument.presentationml.tags+xml"/>
  <Override PartName="/ppt/tags/tag11396.xml" ContentType="application/vnd.openxmlformats-officedocument.presentationml.tags+xml"/>
  <Override PartName="/ppt/tags/tag11397.xml" ContentType="application/vnd.openxmlformats-officedocument.presentationml.tags+xml"/>
  <Override PartName="/ppt/tags/tag11398.xml" ContentType="application/vnd.openxmlformats-officedocument.presentationml.tags+xml"/>
  <Override PartName="/ppt/tags/tag11399.xml" ContentType="application/vnd.openxmlformats-officedocument.presentationml.tags+xml"/>
  <Override PartName="/ppt/tags/tag11400.xml" ContentType="application/vnd.openxmlformats-officedocument.presentationml.tags+xml"/>
  <Override PartName="/ppt/tags/tag11401.xml" ContentType="application/vnd.openxmlformats-officedocument.presentationml.tags+xml"/>
  <Override PartName="/ppt/tags/tag11402.xml" ContentType="application/vnd.openxmlformats-officedocument.presentationml.tags+xml"/>
  <Override PartName="/ppt/tags/tag11403.xml" ContentType="application/vnd.openxmlformats-officedocument.presentationml.tags+xml"/>
  <Override PartName="/ppt/tags/tag11404.xml" ContentType="application/vnd.openxmlformats-officedocument.presentationml.tags+xml"/>
  <Override PartName="/ppt/tags/tag11405.xml" ContentType="application/vnd.openxmlformats-officedocument.presentationml.tags+xml"/>
  <Override PartName="/ppt/tags/tag11406.xml" ContentType="application/vnd.openxmlformats-officedocument.presentationml.tags+xml"/>
  <Override PartName="/ppt/tags/tag11407.xml" ContentType="application/vnd.openxmlformats-officedocument.presentationml.tags+xml"/>
  <Override PartName="/ppt/tags/tag11408.xml" ContentType="application/vnd.openxmlformats-officedocument.presentationml.tags+xml"/>
  <Override PartName="/ppt/tags/tag11409.xml" ContentType="application/vnd.openxmlformats-officedocument.presentationml.tags+xml"/>
  <Override PartName="/ppt/tags/tag11410.xml" ContentType="application/vnd.openxmlformats-officedocument.presentationml.tags+xml"/>
  <Override PartName="/ppt/tags/tag11411.xml" ContentType="application/vnd.openxmlformats-officedocument.presentationml.tags+xml"/>
  <Override PartName="/ppt/tags/tag11412.xml" ContentType="application/vnd.openxmlformats-officedocument.presentationml.tags+xml"/>
  <Override PartName="/ppt/tags/tag11413.xml" ContentType="application/vnd.openxmlformats-officedocument.presentationml.tags+xml"/>
  <Override PartName="/ppt/tags/tag11414.xml" ContentType="application/vnd.openxmlformats-officedocument.presentationml.tags+xml"/>
  <Override PartName="/ppt/tags/tag11415.xml" ContentType="application/vnd.openxmlformats-officedocument.presentationml.tags+xml"/>
  <Override PartName="/ppt/tags/tag11416.xml" ContentType="application/vnd.openxmlformats-officedocument.presentationml.tags+xml"/>
  <Override PartName="/ppt/tags/tag11417.xml" ContentType="application/vnd.openxmlformats-officedocument.presentationml.tags+xml"/>
  <Override PartName="/ppt/tags/tag11418.xml" ContentType="application/vnd.openxmlformats-officedocument.presentationml.tags+xml"/>
  <Override PartName="/ppt/tags/tag11419.xml" ContentType="application/vnd.openxmlformats-officedocument.presentationml.tags+xml"/>
  <Override PartName="/ppt/tags/tag11420.xml" ContentType="application/vnd.openxmlformats-officedocument.presentationml.tags+xml"/>
  <Override PartName="/ppt/tags/tag11421.xml" ContentType="application/vnd.openxmlformats-officedocument.presentationml.tags+xml"/>
  <Override PartName="/ppt/tags/tag11422.xml" ContentType="application/vnd.openxmlformats-officedocument.presentationml.tags+xml"/>
  <Override PartName="/ppt/tags/tag11423.xml" ContentType="application/vnd.openxmlformats-officedocument.presentationml.tags+xml"/>
  <Override PartName="/ppt/tags/tag11424.xml" ContentType="application/vnd.openxmlformats-officedocument.presentationml.tags+xml"/>
  <Override PartName="/ppt/tags/tag11425.xml" ContentType="application/vnd.openxmlformats-officedocument.presentationml.tags+xml"/>
  <Override PartName="/ppt/tags/tag11426.xml" ContentType="application/vnd.openxmlformats-officedocument.presentationml.tags+xml"/>
  <Override PartName="/ppt/tags/tag11427.xml" ContentType="application/vnd.openxmlformats-officedocument.presentationml.tags+xml"/>
  <Override PartName="/ppt/tags/tag11428.xml" ContentType="application/vnd.openxmlformats-officedocument.presentationml.tags+xml"/>
  <Override PartName="/ppt/tags/tag11429.xml" ContentType="application/vnd.openxmlformats-officedocument.presentationml.tags+xml"/>
  <Override PartName="/ppt/tags/tag11430.xml" ContentType="application/vnd.openxmlformats-officedocument.presentationml.tags+xml"/>
  <Override PartName="/ppt/tags/tag11431.xml" ContentType="application/vnd.openxmlformats-officedocument.presentationml.tags+xml"/>
  <Override PartName="/ppt/tags/tag11432.xml" ContentType="application/vnd.openxmlformats-officedocument.presentationml.tags+xml"/>
  <Override PartName="/ppt/tags/tag11433.xml" ContentType="application/vnd.openxmlformats-officedocument.presentationml.tags+xml"/>
  <Override PartName="/ppt/tags/tag11434.xml" ContentType="application/vnd.openxmlformats-officedocument.presentationml.tags+xml"/>
  <Override PartName="/ppt/tags/tag11435.xml" ContentType="application/vnd.openxmlformats-officedocument.presentationml.tags+xml"/>
  <Override PartName="/ppt/tags/tag11436.xml" ContentType="application/vnd.openxmlformats-officedocument.presentationml.tags+xml"/>
  <Override PartName="/ppt/tags/tag11437.xml" ContentType="application/vnd.openxmlformats-officedocument.presentationml.tags+xml"/>
  <Override PartName="/ppt/tags/tag11438.xml" ContentType="application/vnd.openxmlformats-officedocument.presentationml.tags+xml"/>
  <Override PartName="/ppt/tags/tag11439.xml" ContentType="application/vnd.openxmlformats-officedocument.presentationml.tags+xml"/>
  <Override PartName="/ppt/tags/tag11440.xml" ContentType="application/vnd.openxmlformats-officedocument.presentationml.tags+xml"/>
  <Override PartName="/ppt/tags/tag11441.xml" ContentType="application/vnd.openxmlformats-officedocument.presentationml.tags+xml"/>
  <Override PartName="/ppt/tags/tag11442.xml" ContentType="application/vnd.openxmlformats-officedocument.presentationml.tags+xml"/>
  <Override PartName="/ppt/tags/tag11443.xml" ContentType="application/vnd.openxmlformats-officedocument.presentationml.tags+xml"/>
  <Override PartName="/ppt/tags/tag11444.xml" ContentType="application/vnd.openxmlformats-officedocument.presentationml.tags+xml"/>
  <Override PartName="/ppt/tags/tag11445.xml" ContentType="application/vnd.openxmlformats-officedocument.presentationml.tags+xml"/>
  <Override PartName="/ppt/tags/tag11446.xml" ContentType="application/vnd.openxmlformats-officedocument.presentationml.tags+xml"/>
  <Override PartName="/ppt/tags/tag11447.xml" ContentType="application/vnd.openxmlformats-officedocument.presentationml.tags+xml"/>
  <Override PartName="/ppt/tags/tag11448.xml" ContentType="application/vnd.openxmlformats-officedocument.presentationml.tags+xml"/>
  <Override PartName="/ppt/tags/tag11449.xml" ContentType="application/vnd.openxmlformats-officedocument.presentationml.tags+xml"/>
  <Override PartName="/ppt/tags/tag11450.xml" ContentType="application/vnd.openxmlformats-officedocument.presentationml.tags+xml"/>
  <Override PartName="/ppt/tags/tag11451.xml" ContentType="application/vnd.openxmlformats-officedocument.presentationml.tags+xml"/>
  <Override PartName="/ppt/tags/tag11452.xml" ContentType="application/vnd.openxmlformats-officedocument.presentationml.tags+xml"/>
  <Override PartName="/ppt/tags/tag11453.xml" ContentType="application/vnd.openxmlformats-officedocument.presentationml.tags+xml"/>
  <Override PartName="/ppt/tags/tag11454.xml" ContentType="application/vnd.openxmlformats-officedocument.presentationml.tags+xml"/>
  <Override PartName="/ppt/tags/tag11455.xml" ContentType="application/vnd.openxmlformats-officedocument.presentationml.tags+xml"/>
  <Override PartName="/ppt/tags/tag11456.xml" ContentType="application/vnd.openxmlformats-officedocument.presentationml.tags+xml"/>
  <Override PartName="/ppt/tags/tag11457.xml" ContentType="application/vnd.openxmlformats-officedocument.presentationml.tags+xml"/>
  <Override PartName="/ppt/tags/tag11458.xml" ContentType="application/vnd.openxmlformats-officedocument.presentationml.tags+xml"/>
  <Override PartName="/ppt/tags/tag11459.xml" ContentType="application/vnd.openxmlformats-officedocument.presentationml.tags+xml"/>
  <Override PartName="/ppt/tags/tag11460.xml" ContentType="application/vnd.openxmlformats-officedocument.presentationml.tags+xml"/>
  <Override PartName="/ppt/tags/tag11461.xml" ContentType="application/vnd.openxmlformats-officedocument.presentationml.tags+xml"/>
  <Override PartName="/ppt/tags/tag11462.xml" ContentType="application/vnd.openxmlformats-officedocument.presentationml.tags+xml"/>
  <Override PartName="/ppt/tags/tag11463.xml" ContentType="application/vnd.openxmlformats-officedocument.presentationml.tags+xml"/>
  <Override PartName="/ppt/tags/tag11464.xml" ContentType="application/vnd.openxmlformats-officedocument.presentationml.tags+xml"/>
  <Override PartName="/ppt/tags/tag11465.xml" ContentType="application/vnd.openxmlformats-officedocument.presentationml.tags+xml"/>
  <Override PartName="/ppt/tags/tag11466.xml" ContentType="application/vnd.openxmlformats-officedocument.presentationml.tags+xml"/>
  <Override PartName="/ppt/tags/tag11467.xml" ContentType="application/vnd.openxmlformats-officedocument.presentationml.tags+xml"/>
  <Override PartName="/ppt/tags/tag11468.xml" ContentType="application/vnd.openxmlformats-officedocument.presentationml.tags+xml"/>
  <Override PartName="/ppt/tags/tag11469.xml" ContentType="application/vnd.openxmlformats-officedocument.presentationml.tags+xml"/>
  <Override PartName="/ppt/tags/tag11470.xml" ContentType="application/vnd.openxmlformats-officedocument.presentationml.tags+xml"/>
  <Override PartName="/ppt/tags/tag11471.xml" ContentType="application/vnd.openxmlformats-officedocument.presentationml.tags+xml"/>
  <Override PartName="/ppt/tags/tag11472.xml" ContentType="application/vnd.openxmlformats-officedocument.presentationml.tags+xml"/>
  <Override PartName="/ppt/tags/tag11473.xml" ContentType="application/vnd.openxmlformats-officedocument.presentationml.tags+xml"/>
  <Override PartName="/ppt/tags/tag11474.xml" ContentType="application/vnd.openxmlformats-officedocument.presentationml.tags+xml"/>
  <Override PartName="/ppt/tags/tag11475.xml" ContentType="application/vnd.openxmlformats-officedocument.presentationml.tags+xml"/>
  <Override PartName="/ppt/tags/tag11476.xml" ContentType="application/vnd.openxmlformats-officedocument.presentationml.tags+xml"/>
  <Override PartName="/ppt/tags/tag11477.xml" ContentType="application/vnd.openxmlformats-officedocument.presentationml.tags+xml"/>
  <Override PartName="/ppt/tags/tag11478.xml" ContentType="application/vnd.openxmlformats-officedocument.presentationml.tags+xml"/>
  <Override PartName="/ppt/tags/tag11479.xml" ContentType="application/vnd.openxmlformats-officedocument.presentationml.tags+xml"/>
  <Override PartName="/ppt/tags/tag11480.xml" ContentType="application/vnd.openxmlformats-officedocument.presentationml.tags+xml"/>
  <Override PartName="/ppt/tags/tag11481.xml" ContentType="application/vnd.openxmlformats-officedocument.presentationml.tags+xml"/>
  <Override PartName="/ppt/tags/tag11482.xml" ContentType="application/vnd.openxmlformats-officedocument.presentationml.tags+xml"/>
  <Override PartName="/ppt/tags/tag11483.xml" ContentType="application/vnd.openxmlformats-officedocument.presentationml.tags+xml"/>
  <Override PartName="/ppt/tags/tag11484.xml" ContentType="application/vnd.openxmlformats-officedocument.presentationml.tags+xml"/>
  <Override PartName="/ppt/tags/tag11485.xml" ContentType="application/vnd.openxmlformats-officedocument.presentationml.tags+xml"/>
  <Override PartName="/ppt/tags/tag11486.xml" ContentType="application/vnd.openxmlformats-officedocument.presentationml.tags+xml"/>
  <Override PartName="/ppt/tags/tag11487.xml" ContentType="application/vnd.openxmlformats-officedocument.presentationml.tags+xml"/>
  <Override PartName="/ppt/tags/tag11488.xml" ContentType="application/vnd.openxmlformats-officedocument.presentationml.tags+xml"/>
  <Override PartName="/ppt/tags/tag11489.xml" ContentType="application/vnd.openxmlformats-officedocument.presentationml.tags+xml"/>
  <Override PartName="/ppt/tags/tag11490.xml" ContentType="application/vnd.openxmlformats-officedocument.presentationml.tags+xml"/>
  <Override PartName="/ppt/tags/tag11491.xml" ContentType="application/vnd.openxmlformats-officedocument.presentationml.tags+xml"/>
  <Override PartName="/ppt/tags/tag11492.xml" ContentType="application/vnd.openxmlformats-officedocument.presentationml.tags+xml"/>
  <Override PartName="/ppt/tags/tag11493.xml" ContentType="application/vnd.openxmlformats-officedocument.presentationml.tags+xml"/>
  <Override PartName="/ppt/tags/tag11494.xml" ContentType="application/vnd.openxmlformats-officedocument.presentationml.tags+xml"/>
  <Override PartName="/ppt/tags/tag11495.xml" ContentType="application/vnd.openxmlformats-officedocument.presentationml.tags+xml"/>
  <Override PartName="/ppt/tags/tag11496.xml" ContentType="application/vnd.openxmlformats-officedocument.presentationml.tags+xml"/>
  <Override PartName="/ppt/tags/tag11497.xml" ContentType="application/vnd.openxmlformats-officedocument.presentationml.tags+xml"/>
  <Override PartName="/ppt/tags/tag11498.xml" ContentType="application/vnd.openxmlformats-officedocument.presentationml.tags+xml"/>
  <Override PartName="/ppt/tags/tag11499.xml" ContentType="application/vnd.openxmlformats-officedocument.presentationml.tags+xml"/>
  <Override PartName="/ppt/tags/tag11500.xml" ContentType="application/vnd.openxmlformats-officedocument.presentationml.tags+xml"/>
  <Override PartName="/ppt/tags/tag11501.xml" ContentType="application/vnd.openxmlformats-officedocument.presentationml.tags+xml"/>
  <Override PartName="/ppt/tags/tag11502.xml" ContentType="application/vnd.openxmlformats-officedocument.presentationml.tags+xml"/>
  <Override PartName="/ppt/tags/tag11503.xml" ContentType="application/vnd.openxmlformats-officedocument.presentationml.tags+xml"/>
  <Override PartName="/ppt/tags/tag11504.xml" ContentType="application/vnd.openxmlformats-officedocument.presentationml.tags+xml"/>
  <Override PartName="/ppt/tags/tag11505.xml" ContentType="application/vnd.openxmlformats-officedocument.presentationml.tags+xml"/>
  <Override PartName="/ppt/tags/tag11506.xml" ContentType="application/vnd.openxmlformats-officedocument.presentationml.tags+xml"/>
  <Override PartName="/ppt/tags/tag11507.xml" ContentType="application/vnd.openxmlformats-officedocument.presentationml.tags+xml"/>
  <Override PartName="/ppt/tags/tag11508.xml" ContentType="application/vnd.openxmlformats-officedocument.presentationml.tags+xml"/>
  <Override PartName="/ppt/tags/tag11509.xml" ContentType="application/vnd.openxmlformats-officedocument.presentationml.tags+xml"/>
  <Override PartName="/ppt/tags/tag11510.xml" ContentType="application/vnd.openxmlformats-officedocument.presentationml.tags+xml"/>
  <Override PartName="/ppt/tags/tag11511.xml" ContentType="application/vnd.openxmlformats-officedocument.presentationml.tags+xml"/>
  <Override PartName="/ppt/tags/tag11512.xml" ContentType="application/vnd.openxmlformats-officedocument.presentationml.tags+xml"/>
  <Override PartName="/ppt/tags/tag11513.xml" ContentType="application/vnd.openxmlformats-officedocument.presentationml.tags+xml"/>
  <Override PartName="/ppt/tags/tag11514.xml" ContentType="application/vnd.openxmlformats-officedocument.presentationml.tags+xml"/>
  <Override PartName="/ppt/tags/tag11515.xml" ContentType="application/vnd.openxmlformats-officedocument.presentationml.tags+xml"/>
  <Override PartName="/ppt/tags/tag11516.xml" ContentType="application/vnd.openxmlformats-officedocument.presentationml.tags+xml"/>
  <Override PartName="/ppt/tags/tag11517.xml" ContentType="application/vnd.openxmlformats-officedocument.presentationml.tags+xml"/>
  <Override PartName="/ppt/tags/tag11518.xml" ContentType="application/vnd.openxmlformats-officedocument.presentationml.tags+xml"/>
  <Override PartName="/ppt/tags/tag11519.xml" ContentType="application/vnd.openxmlformats-officedocument.presentationml.tags+xml"/>
  <Override PartName="/ppt/tags/tag11520.xml" ContentType="application/vnd.openxmlformats-officedocument.presentationml.tags+xml"/>
  <Override PartName="/ppt/tags/tag11521.xml" ContentType="application/vnd.openxmlformats-officedocument.presentationml.tags+xml"/>
  <Override PartName="/ppt/tags/tag11522.xml" ContentType="application/vnd.openxmlformats-officedocument.presentationml.tags+xml"/>
  <Override PartName="/ppt/tags/tag11523.xml" ContentType="application/vnd.openxmlformats-officedocument.presentationml.tags+xml"/>
  <Override PartName="/ppt/tags/tag11524.xml" ContentType="application/vnd.openxmlformats-officedocument.presentationml.tags+xml"/>
  <Override PartName="/ppt/tags/tag11525.xml" ContentType="application/vnd.openxmlformats-officedocument.presentationml.tags+xml"/>
  <Override PartName="/ppt/tags/tag11526.xml" ContentType="application/vnd.openxmlformats-officedocument.presentationml.tags+xml"/>
  <Override PartName="/ppt/tags/tag11527.xml" ContentType="application/vnd.openxmlformats-officedocument.presentationml.tags+xml"/>
  <Override PartName="/ppt/tags/tag11528.xml" ContentType="application/vnd.openxmlformats-officedocument.presentationml.tags+xml"/>
  <Override PartName="/ppt/tags/tag11529.xml" ContentType="application/vnd.openxmlformats-officedocument.presentationml.tags+xml"/>
  <Override PartName="/ppt/tags/tag11530.xml" ContentType="application/vnd.openxmlformats-officedocument.presentationml.tags+xml"/>
  <Override PartName="/ppt/tags/tag11531.xml" ContentType="application/vnd.openxmlformats-officedocument.presentationml.tags+xml"/>
  <Override PartName="/ppt/tags/tag11532.xml" ContentType="application/vnd.openxmlformats-officedocument.presentationml.tags+xml"/>
  <Override PartName="/ppt/tags/tag11533.xml" ContentType="application/vnd.openxmlformats-officedocument.presentationml.tags+xml"/>
  <Override PartName="/ppt/tags/tag11534.xml" ContentType="application/vnd.openxmlformats-officedocument.presentationml.tags+xml"/>
  <Override PartName="/ppt/tags/tag11535.xml" ContentType="application/vnd.openxmlformats-officedocument.presentationml.tags+xml"/>
  <Override PartName="/ppt/tags/tag11536.xml" ContentType="application/vnd.openxmlformats-officedocument.presentationml.tags+xml"/>
  <Override PartName="/ppt/tags/tag11537.xml" ContentType="application/vnd.openxmlformats-officedocument.presentationml.tags+xml"/>
  <Override PartName="/ppt/tags/tag11538.xml" ContentType="application/vnd.openxmlformats-officedocument.presentationml.tags+xml"/>
  <Override PartName="/ppt/tags/tag11539.xml" ContentType="application/vnd.openxmlformats-officedocument.presentationml.tags+xml"/>
  <Override PartName="/ppt/tags/tag11540.xml" ContentType="application/vnd.openxmlformats-officedocument.presentationml.tags+xml"/>
  <Override PartName="/ppt/tags/tag11541.xml" ContentType="application/vnd.openxmlformats-officedocument.presentationml.tags+xml"/>
  <Override PartName="/ppt/tags/tag11542.xml" ContentType="application/vnd.openxmlformats-officedocument.presentationml.tags+xml"/>
  <Override PartName="/ppt/tags/tag11543.xml" ContentType="application/vnd.openxmlformats-officedocument.presentationml.tags+xml"/>
  <Override PartName="/ppt/tags/tag11544.xml" ContentType="application/vnd.openxmlformats-officedocument.presentationml.tags+xml"/>
  <Override PartName="/ppt/tags/tag11545.xml" ContentType="application/vnd.openxmlformats-officedocument.presentationml.tags+xml"/>
  <Override PartName="/ppt/tags/tag11546.xml" ContentType="application/vnd.openxmlformats-officedocument.presentationml.tags+xml"/>
  <Override PartName="/ppt/tags/tag11547.xml" ContentType="application/vnd.openxmlformats-officedocument.presentationml.tags+xml"/>
  <Override PartName="/ppt/tags/tag11548.xml" ContentType="application/vnd.openxmlformats-officedocument.presentationml.tags+xml"/>
  <Override PartName="/ppt/tags/tag11549.xml" ContentType="application/vnd.openxmlformats-officedocument.presentationml.tags+xml"/>
  <Override PartName="/ppt/tags/tag11550.xml" ContentType="application/vnd.openxmlformats-officedocument.presentationml.tags+xml"/>
  <Override PartName="/ppt/tags/tag11551.xml" ContentType="application/vnd.openxmlformats-officedocument.presentationml.tags+xml"/>
  <Override PartName="/ppt/tags/tag11552.xml" ContentType="application/vnd.openxmlformats-officedocument.presentationml.tags+xml"/>
  <Override PartName="/ppt/tags/tag11553.xml" ContentType="application/vnd.openxmlformats-officedocument.presentationml.tags+xml"/>
  <Override PartName="/ppt/tags/tag11554.xml" ContentType="application/vnd.openxmlformats-officedocument.presentationml.tags+xml"/>
  <Override PartName="/ppt/tags/tag11555.xml" ContentType="application/vnd.openxmlformats-officedocument.presentationml.tags+xml"/>
  <Override PartName="/ppt/tags/tag11556.xml" ContentType="application/vnd.openxmlformats-officedocument.presentationml.tags+xml"/>
  <Override PartName="/ppt/tags/tag11557.xml" ContentType="application/vnd.openxmlformats-officedocument.presentationml.tags+xml"/>
  <Override PartName="/ppt/tags/tag11558.xml" ContentType="application/vnd.openxmlformats-officedocument.presentationml.tags+xml"/>
  <Override PartName="/ppt/tags/tag11559.xml" ContentType="application/vnd.openxmlformats-officedocument.presentationml.tags+xml"/>
  <Override PartName="/ppt/tags/tag11560.xml" ContentType="application/vnd.openxmlformats-officedocument.presentationml.tags+xml"/>
  <Override PartName="/ppt/tags/tag11561.xml" ContentType="application/vnd.openxmlformats-officedocument.presentationml.tags+xml"/>
  <Override PartName="/ppt/tags/tag11562.xml" ContentType="application/vnd.openxmlformats-officedocument.presentationml.tags+xml"/>
  <Override PartName="/ppt/tags/tag11563.xml" ContentType="application/vnd.openxmlformats-officedocument.presentationml.tags+xml"/>
  <Override PartName="/ppt/tags/tag11564.xml" ContentType="application/vnd.openxmlformats-officedocument.presentationml.tags+xml"/>
  <Override PartName="/ppt/tags/tag11565.xml" ContentType="application/vnd.openxmlformats-officedocument.presentationml.tags+xml"/>
  <Override PartName="/ppt/tags/tag11566.xml" ContentType="application/vnd.openxmlformats-officedocument.presentationml.tags+xml"/>
  <Override PartName="/ppt/tags/tag11567.xml" ContentType="application/vnd.openxmlformats-officedocument.presentationml.tags+xml"/>
  <Override PartName="/ppt/tags/tag11568.xml" ContentType="application/vnd.openxmlformats-officedocument.presentationml.tags+xml"/>
  <Override PartName="/ppt/tags/tag11569.xml" ContentType="application/vnd.openxmlformats-officedocument.presentationml.tags+xml"/>
  <Override PartName="/ppt/tags/tag11570.xml" ContentType="application/vnd.openxmlformats-officedocument.presentationml.tags+xml"/>
  <Override PartName="/ppt/tags/tag11571.xml" ContentType="application/vnd.openxmlformats-officedocument.presentationml.tags+xml"/>
  <Override PartName="/ppt/tags/tag11572.xml" ContentType="application/vnd.openxmlformats-officedocument.presentationml.tags+xml"/>
  <Override PartName="/ppt/tags/tag11573.xml" ContentType="application/vnd.openxmlformats-officedocument.presentationml.tags+xml"/>
  <Override PartName="/ppt/tags/tag11574.xml" ContentType="application/vnd.openxmlformats-officedocument.presentationml.tags+xml"/>
  <Override PartName="/ppt/tags/tag11575.xml" ContentType="application/vnd.openxmlformats-officedocument.presentationml.tags+xml"/>
  <Override PartName="/ppt/tags/tag11576.xml" ContentType="application/vnd.openxmlformats-officedocument.presentationml.tags+xml"/>
  <Override PartName="/ppt/tags/tag11577.xml" ContentType="application/vnd.openxmlformats-officedocument.presentationml.tags+xml"/>
  <Override PartName="/ppt/tags/tag11578.xml" ContentType="application/vnd.openxmlformats-officedocument.presentationml.tags+xml"/>
  <Override PartName="/ppt/tags/tag11579.xml" ContentType="application/vnd.openxmlformats-officedocument.presentationml.tags+xml"/>
  <Override PartName="/ppt/tags/tag11580.xml" ContentType="application/vnd.openxmlformats-officedocument.presentationml.tags+xml"/>
  <Override PartName="/ppt/tags/tag11581.xml" ContentType="application/vnd.openxmlformats-officedocument.presentationml.tags+xml"/>
  <Override PartName="/ppt/tags/tag11582.xml" ContentType="application/vnd.openxmlformats-officedocument.presentationml.tags+xml"/>
  <Override PartName="/ppt/tags/tag11583.xml" ContentType="application/vnd.openxmlformats-officedocument.presentationml.tags+xml"/>
  <Override PartName="/ppt/tags/tag11584.xml" ContentType="application/vnd.openxmlformats-officedocument.presentationml.tags+xml"/>
  <Override PartName="/ppt/tags/tag11585.xml" ContentType="application/vnd.openxmlformats-officedocument.presentationml.tags+xml"/>
  <Override PartName="/ppt/tags/tag11586.xml" ContentType="application/vnd.openxmlformats-officedocument.presentationml.tags+xml"/>
  <Override PartName="/ppt/tags/tag11587.xml" ContentType="application/vnd.openxmlformats-officedocument.presentationml.tags+xml"/>
  <Override PartName="/ppt/tags/tag11588.xml" ContentType="application/vnd.openxmlformats-officedocument.presentationml.tags+xml"/>
  <Override PartName="/ppt/tags/tag11589.xml" ContentType="application/vnd.openxmlformats-officedocument.presentationml.tags+xml"/>
  <Override PartName="/ppt/tags/tag11590.xml" ContentType="application/vnd.openxmlformats-officedocument.presentationml.tags+xml"/>
  <Override PartName="/ppt/tags/tag11591.xml" ContentType="application/vnd.openxmlformats-officedocument.presentationml.tags+xml"/>
  <Override PartName="/ppt/tags/tag11592.xml" ContentType="application/vnd.openxmlformats-officedocument.presentationml.tags+xml"/>
  <Override PartName="/ppt/tags/tag11593.xml" ContentType="application/vnd.openxmlformats-officedocument.presentationml.tags+xml"/>
  <Override PartName="/ppt/tags/tag11594.xml" ContentType="application/vnd.openxmlformats-officedocument.presentationml.tags+xml"/>
  <Override PartName="/ppt/tags/tag11595.xml" ContentType="application/vnd.openxmlformats-officedocument.presentationml.tags+xml"/>
  <Override PartName="/ppt/tags/tag11596.xml" ContentType="application/vnd.openxmlformats-officedocument.presentationml.tags+xml"/>
  <Override PartName="/ppt/tags/tag11597.xml" ContentType="application/vnd.openxmlformats-officedocument.presentationml.tags+xml"/>
  <Override PartName="/ppt/tags/tag11598.xml" ContentType="application/vnd.openxmlformats-officedocument.presentationml.tags+xml"/>
  <Override PartName="/ppt/tags/tag11599.xml" ContentType="application/vnd.openxmlformats-officedocument.presentationml.tags+xml"/>
  <Override PartName="/ppt/tags/tag11600.xml" ContentType="application/vnd.openxmlformats-officedocument.presentationml.tags+xml"/>
  <Override PartName="/ppt/tags/tag11601.xml" ContentType="application/vnd.openxmlformats-officedocument.presentationml.tags+xml"/>
  <Override PartName="/ppt/tags/tag11602.xml" ContentType="application/vnd.openxmlformats-officedocument.presentationml.tags+xml"/>
  <Override PartName="/ppt/tags/tag11603.xml" ContentType="application/vnd.openxmlformats-officedocument.presentationml.tags+xml"/>
  <Override PartName="/ppt/tags/tag11604.xml" ContentType="application/vnd.openxmlformats-officedocument.presentationml.tags+xml"/>
  <Override PartName="/ppt/tags/tag11605.xml" ContentType="application/vnd.openxmlformats-officedocument.presentationml.tags+xml"/>
  <Override PartName="/ppt/tags/tag11606.xml" ContentType="application/vnd.openxmlformats-officedocument.presentationml.tags+xml"/>
  <Override PartName="/ppt/tags/tag11607.xml" ContentType="application/vnd.openxmlformats-officedocument.presentationml.tags+xml"/>
  <Override PartName="/ppt/tags/tag11608.xml" ContentType="application/vnd.openxmlformats-officedocument.presentationml.tags+xml"/>
  <Override PartName="/ppt/tags/tag11609.xml" ContentType="application/vnd.openxmlformats-officedocument.presentationml.tags+xml"/>
  <Override PartName="/ppt/tags/tag11610.xml" ContentType="application/vnd.openxmlformats-officedocument.presentationml.tags+xml"/>
  <Override PartName="/ppt/tags/tag11611.xml" ContentType="application/vnd.openxmlformats-officedocument.presentationml.tags+xml"/>
  <Override PartName="/ppt/tags/tag11612.xml" ContentType="application/vnd.openxmlformats-officedocument.presentationml.tags+xml"/>
  <Override PartName="/ppt/tags/tag11613.xml" ContentType="application/vnd.openxmlformats-officedocument.presentationml.tags+xml"/>
  <Override PartName="/ppt/tags/tag11614.xml" ContentType="application/vnd.openxmlformats-officedocument.presentationml.tags+xml"/>
  <Override PartName="/ppt/tags/tag11615.xml" ContentType="application/vnd.openxmlformats-officedocument.presentationml.tags+xml"/>
  <Override PartName="/ppt/tags/tag11616.xml" ContentType="application/vnd.openxmlformats-officedocument.presentationml.tags+xml"/>
  <Override PartName="/ppt/tags/tag11617.xml" ContentType="application/vnd.openxmlformats-officedocument.presentationml.tags+xml"/>
  <Override PartName="/ppt/tags/tag11618.xml" ContentType="application/vnd.openxmlformats-officedocument.presentationml.tags+xml"/>
  <Override PartName="/ppt/tags/tag11619.xml" ContentType="application/vnd.openxmlformats-officedocument.presentationml.tags+xml"/>
  <Override PartName="/ppt/tags/tag11620.xml" ContentType="application/vnd.openxmlformats-officedocument.presentationml.tags+xml"/>
  <Override PartName="/ppt/tags/tag11621.xml" ContentType="application/vnd.openxmlformats-officedocument.presentationml.tags+xml"/>
  <Override PartName="/ppt/tags/tag11622.xml" ContentType="application/vnd.openxmlformats-officedocument.presentationml.tags+xml"/>
  <Override PartName="/ppt/tags/tag11623.xml" ContentType="application/vnd.openxmlformats-officedocument.presentationml.tags+xml"/>
  <Override PartName="/ppt/tags/tag11624.xml" ContentType="application/vnd.openxmlformats-officedocument.presentationml.tags+xml"/>
  <Override PartName="/ppt/tags/tag11625.xml" ContentType="application/vnd.openxmlformats-officedocument.presentationml.tags+xml"/>
  <Override PartName="/ppt/tags/tag11626.xml" ContentType="application/vnd.openxmlformats-officedocument.presentationml.tags+xml"/>
  <Override PartName="/ppt/tags/tag11627.xml" ContentType="application/vnd.openxmlformats-officedocument.presentationml.tags+xml"/>
  <Override PartName="/ppt/tags/tag11628.xml" ContentType="application/vnd.openxmlformats-officedocument.presentationml.tags+xml"/>
  <Override PartName="/ppt/tags/tag11629.xml" ContentType="application/vnd.openxmlformats-officedocument.presentationml.tags+xml"/>
  <Override PartName="/ppt/tags/tag11630.xml" ContentType="application/vnd.openxmlformats-officedocument.presentationml.tags+xml"/>
  <Override PartName="/ppt/tags/tag11631.xml" ContentType="application/vnd.openxmlformats-officedocument.presentationml.tags+xml"/>
  <Override PartName="/ppt/tags/tag11632.xml" ContentType="application/vnd.openxmlformats-officedocument.presentationml.tags+xml"/>
  <Override PartName="/ppt/tags/tag11633.xml" ContentType="application/vnd.openxmlformats-officedocument.presentationml.tags+xml"/>
  <Override PartName="/ppt/tags/tag11634.xml" ContentType="application/vnd.openxmlformats-officedocument.presentationml.tags+xml"/>
  <Override PartName="/ppt/tags/tag11635.xml" ContentType="application/vnd.openxmlformats-officedocument.presentationml.tags+xml"/>
  <Override PartName="/ppt/tags/tag11636.xml" ContentType="application/vnd.openxmlformats-officedocument.presentationml.tags+xml"/>
  <Override PartName="/ppt/tags/tag11637.xml" ContentType="application/vnd.openxmlformats-officedocument.presentationml.tags+xml"/>
  <Override PartName="/ppt/tags/tag11638.xml" ContentType="application/vnd.openxmlformats-officedocument.presentationml.tags+xml"/>
  <Override PartName="/ppt/tags/tag11639.xml" ContentType="application/vnd.openxmlformats-officedocument.presentationml.tags+xml"/>
  <Override PartName="/ppt/tags/tag11640.xml" ContentType="application/vnd.openxmlformats-officedocument.presentationml.tags+xml"/>
  <Override PartName="/ppt/tags/tag11641.xml" ContentType="application/vnd.openxmlformats-officedocument.presentationml.tags+xml"/>
  <Override PartName="/ppt/tags/tag11642.xml" ContentType="application/vnd.openxmlformats-officedocument.presentationml.tags+xml"/>
  <Override PartName="/ppt/tags/tag11643.xml" ContentType="application/vnd.openxmlformats-officedocument.presentationml.tags+xml"/>
  <Override PartName="/ppt/tags/tag11644.xml" ContentType="application/vnd.openxmlformats-officedocument.presentationml.tags+xml"/>
  <Override PartName="/ppt/tags/tag11645.xml" ContentType="application/vnd.openxmlformats-officedocument.presentationml.tags+xml"/>
  <Override PartName="/ppt/tags/tag11646.xml" ContentType="application/vnd.openxmlformats-officedocument.presentationml.tags+xml"/>
  <Override PartName="/ppt/tags/tag11647.xml" ContentType="application/vnd.openxmlformats-officedocument.presentationml.tags+xml"/>
  <Override PartName="/ppt/tags/tag11648.xml" ContentType="application/vnd.openxmlformats-officedocument.presentationml.tags+xml"/>
  <Override PartName="/ppt/tags/tag11649.xml" ContentType="application/vnd.openxmlformats-officedocument.presentationml.tags+xml"/>
  <Override PartName="/ppt/tags/tag11650.xml" ContentType="application/vnd.openxmlformats-officedocument.presentationml.tags+xml"/>
  <Override PartName="/ppt/tags/tag11651.xml" ContentType="application/vnd.openxmlformats-officedocument.presentationml.tags+xml"/>
  <Override PartName="/ppt/tags/tag11652.xml" ContentType="application/vnd.openxmlformats-officedocument.presentationml.tags+xml"/>
  <Override PartName="/ppt/tags/tag11653.xml" ContentType="application/vnd.openxmlformats-officedocument.presentationml.tags+xml"/>
  <Override PartName="/ppt/tags/tag11654.xml" ContentType="application/vnd.openxmlformats-officedocument.presentationml.tags+xml"/>
  <Override PartName="/ppt/tags/tag11655.xml" ContentType="application/vnd.openxmlformats-officedocument.presentationml.tags+xml"/>
  <Override PartName="/ppt/tags/tag11656.xml" ContentType="application/vnd.openxmlformats-officedocument.presentationml.tags+xml"/>
  <Override PartName="/ppt/tags/tag11657.xml" ContentType="application/vnd.openxmlformats-officedocument.presentationml.tags+xml"/>
  <Override PartName="/ppt/tags/tag11658.xml" ContentType="application/vnd.openxmlformats-officedocument.presentationml.tags+xml"/>
  <Override PartName="/ppt/tags/tag11659.xml" ContentType="application/vnd.openxmlformats-officedocument.presentationml.tags+xml"/>
  <Override PartName="/ppt/tags/tag11660.xml" ContentType="application/vnd.openxmlformats-officedocument.presentationml.tags+xml"/>
  <Override PartName="/ppt/tags/tag11661.xml" ContentType="application/vnd.openxmlformats-officedocument.presentationml.tags+xml"/>
  <Override PartName="/ppt/tags/tag11662.xml" ContentType="application/vnd.openxmlformats-officedocument.presentationml.tags+xml"/>
  <Override PartName="/ppt/tags/tag11663.xml" ContentType="application/vnd.openxmlformats-officedocument.presentationml.tags+xml"/>
  <Override PartName="/ppt/tags/tag11664.xml" ContentType="application/vnd.openxmlformats-officedocument.presentationml.tags+xml"/>
  <Override PartName="/ppt/tags/tag11665.xml" ContentType="application/vnd.openxmlformats-officedocument.presentationml.tags+xml"/>
  <Override PartName="/ppt/tags/tag11666.xml" ContentType="application/vnd.openxmlformats-officedocument.presentationml.tags+xml"/>
  <Override PartName="/ppt/tags/tag11667.xml" ContentType="application/vnd.openxmlformats-officedocument.presentationml.tags+xml"/>
  <Override PartName="/ppt/tags/tag11668.xml" ContentType="application/vnd.openxmlformats-officedocument.presentationml.tags+xml"/>
  <Override PartName="/ppt/tags/tag11669.xml" ContentType="application/vnd.openxmlformats-officedocument.presentationml.tags+xml"/>
  <Override PartName="/ppt/tags/tag11670.xml" ContentType="application/vnd.openxmlformats-officedocument.presentationml.tags+xml"/>
  <Override PartName="/ppt/tags/tag11671.xml" ContentType="application/vnd.openxmlformats-officedocument.presentationml.tags+xml"/>
  <Override PartName="/ppt/tags/tag11672.xml" ContentType="application/vnd.openxmlformats-officedocument.presentationml.tags+xml"/>
  <Override PartName="/ppt/tags/tag11673.xml" ContentType="application/vnd.openxmlformats-officedocument.presentationml.tags+xml"/>
  <Override PartName="/ppt/tags/tag11674.xml" ContentType="application/vnd.openxmlformats-officedocument.presentationml.tags+xml"/>
  <Override PartName="/ppt/tags/tag11675.xml" ContentType="application/vnd.openxmlformats-officedocument.presentationml.tags+xml"/>
  <Override PartName="/ppt/tags/tag11676.xml" ContentType="application/vnd.openxmlformats-officedocument.presentationml.tags+xml"/>
  <Override PartName="/ppt/tags/tag11677.xml" ContentType="application/vnd.openxmlformats-officedocument.presentationml.tags+xml"/>
  <Override PartName="/ppt/tags/tag11678.xml" ContentType="application/vnd.openxmlformats-officedocument.presentationml.tags+xml"/>
  <Override PartName="/ppt/tags/tag11679.xml" ContentType="application/vnd.openxmlformats-officedocument.presentationml.tags+xml"/>
  <Override PartName="/ppt/tags/tag11680.xml" ContentType="application/vnd.openxmlformats-officedocument.presentationml.tags+xml"/>
  <Override PartName="/ppt/tags/tag11681.xml" ContentType="application/vnd.openxmlformats-officedocument.presentationml.tags+xml"/>
  <Override PartName="/ppt/tags/tag11682.xml" ContentType="application/vnd.openxmlformats-officedocument.presentationml.tags+xml"/>
  <Override PartName="/ppt/tags/tag11683.xml" ContentType="application/vnd.openxmlformats-officedocument.presentationml.tags+xml"/>
  <Override PartName="/ppt/tags/tag11684.xml" ContentType="application/vnd.openxmlformats-officedocument.presentationml.tags+xml"/>
  <Override PartName="/ppt/tags/tag11685.xml" ContentType="application/vnd.openxmlformats-officedocument.presentationml.tags+xml"/>
  <Override PartName="/ppt/tags/tag11686.xml" ContentType="application/vnd.openxmlformats-officedocument.presentationml.tags+xml"/>
  <Override PartName="/ppt/tags/tag11687.xml" ContentType="application/vnd.openxmlformats-officedocument.presentationml.tags+xml"/>
  <Override PartName="/ppt/tags/tag11688.xml" ContentType="application/vnd.openxmlformats-officedocument.presentationml.tags+xml"/>
  <Override PartName="/ppt/tags/tag11689.xml" ContentType="application/vnd.openxmlformats-officedocument.presentationml.tags+xml"/>
  <Override PartName="/ppt/tags/tag11690.xml" ContentType="application/vnd.openxmlformats-officedocument.presentationml.tags+xml"/>
  <Override PartName="/ppt/tags/tag11691.xml" ContentType="application/vnd.openxmlformats-officedocument.presentationml.tags+xml"/>
  <Override PartName="/ppt/tags/tag11692.xml" ContentType="application/vnd.openxmlformats-officedocument.presentationml.tags+xml"/>
  <Override PartName="/ppt/tags/tag11693.xml" ContentType="application/vnd.openxmlformats-officedocument.presentationml.tags+xml"/>
  <Override PartName="/ppt/tags/tag11694.xml" ContentType="application/vnd.openxmlformats-officedocument.presentationml.tags+xml"/>
  <Override PartName="/ppt/tags/tag11695.xml" ContentType="application/vnd.openxmlformats-officedocument.presentationml.tags+xml"/>
  <Override PartName="/ppt/tags/tag11696.xml" ContentType="application/vnd.openxmlformats-officedocument.presentationml.tags+xml"/>
  <Override PartName="/ppt/tags/tag11697.xml" ContentType="application/vnd.openxmlformats-officedocument.presentationml.tags+xml"/>
  <Override PartName="/ppt/tags/tag11698.xml" ContentType="application/vnd.openxmlformats-officedocument.presentationml.tags+xml"/>
  <Override PartName="/ppt/tags/tag11699.xml" ContentType="application/vnd.openxmlformats-officedocument.presentationml.tags+xml"/>
  <Override PartName="/ppt/tags/tag11700.xml" ContentType="application/vnd.openxmlformats-officedocument.presentationml.tags+xml"/>
  <Override PartName="/ppt/tags/tag11701.xml" ContentType="application/vnd.openxmlformats-officedocument.presentationml.tags+xml"/>
  <Override PartName="/ppt/tags/tag11702.xml" ContentType="application/vnd.openxmlformats-officedocument.presentationml.tags+xml"/>
  <Override PartName="/ppt/tags/tag11703.xml" ContentType="application/vnd.openxmlformats-officedocument.presentationml.tags+xml"/>
  <Override PartName="/ppt/tags/tag11704.xml" ContentType="application/vnd.openxmlformats-officedocument.presentationml.tags+xml"/>
  <Override PartName="/ppt/tags/tag11705.xml" ContentType="application/vnd.openxmlformats-officedocument.presentationml.tags+xml"/>
  <Override PartName="/ppt/tags/tag11706.xml" ContentType="application/vnd.openxmlformats-officedocument.presentationml.tags+xml"/>
  <Override PartName="/ppt/tags/tag11707.xml" ContentType="application/vnd.openxmlformats-officedocument.presentationml.tags+xml"/>
  <Override PartName="/ppt/tags/tag11708.xml" ContentType="application/vnd.openxmlformats-officedocument.presentationml.tags+xml"/>
  <Override PartName="/ppt/tags/tag11709.xml" ContentType="application/vnd.openxmlformats-officedocument.presentationml.tags+xml"/>
  <Override PartName="/ppt/tags/tag11710.xml" ContentType="application/vnd.openxmlformats-officedocument.presentationml.tags+xml"/>
  <Override PartName="/ppt/tags/tag11711.xml" ContentType="application/vnd.openxmlformats-officedocument.presentationml.tags+xml"/>
  <Override PartName="/ppt/tags/tag11712.xml" ContentType="application/vnd.openxmlformats-officedocument.presentationml.tags+xml"/>
  <Override PartName="/ppt/tags/tag11713.xml" ContentType="application/vnd.openxmlformats-officedocument.presentationml.tags+xml"/>
  <Override PartName="/ppt/tags/tag11714.xml" ContentType="application/vnd.openxmlformats-officedocument.presentationml.tags+xml"/>
  <Override PartName="/ppt/tags/tag11715.xml" ContentType="application/vnd.openxmlformats-officedocument.presentationml.tags+xml"/>
  <Override PartName="/ppt/tags/tag11716.xml" ContentType="application/vnd.openxmlformats-officedocument.presentationml.tags+xml"/>
  <Override PartName="/ppt/tags/tag11717.xml" ContentType="application/vnd.openxmlformats-officedocument.presentationml.tags+xml"/>
  <Override PartName="/ppt/tags/tag11718.xml" ContentType="application/vnd.openxmlformats-officedocument.presentationml.tags+xml"/>
  <Override PartName="/ppt/tags/tag11719.xml" ContentType="application/vnd.openxmlformats-officedocument.presentationml.tags+xml"/>
  <Override PartName="/ppt/tags/tag11720.xml" ContentType="application/vnd.openxmlformats-officedocument.presentationml.tags+xml"/>
  <Override PartName="/ppt/tags/tag11721.xml" ContentType="application/vnd.openxmlformats-officedocument.presentationml.tags+xml"/>
  <Override PartName="/ppt/tags/tag11722.xml" ContentType="application/vnd.openxmlformats-officedocument.presentationml.tags+xml"/>
  <Override PartName="/ppt/tags/tag11723.xml" ContentType="application/vnd.openxmlformats-officedocument.presentationml.tags+xml"/>
  <Override PartName="/ppt/tags/tag11724.xml" ContentType="application/vnd.openxmlformats-officedocument.presentationml.tags+xml"/>
  <Override PartName="/ppt/tags/tag11725.xml" ContentType="application/vnd.openxmlformats-officedocument.presentationml.tags+xml"/>
  <Override PartName="/ppt/tags/tag11726.xml" ContentType="application/vnd.openxmlformats-officedocument.presentationml.tags+xml"/>
  <Override PartName="/ppt/tags/tag11727.xml" ContentType="application/vnd.openxmlformats-officedocument.presentationml.tags+xml"/>
  <Override PartName="/ppt/tags/tag11728.xml" ContentType="application/vnd.openxmlformats-officedocument.presentationml.tags+xml"/>
  <Override PartName="/ppt/tags/tag11729.xml" ContentType="application/vnd.openxmlformats-officedocument.presentationml.tags+xml"/>
  <Override PartName="/ppt/tags/tag11730.xml" ContentType="application/vnd.openxmlformats-officedocument.presentationml.tags+xml"/>
  <Override PartName="/ppt/tags/tag11731.xml" ContentType="application/vnd.openxmlformats-officedocument.presentationml.tags+xml"/>
  <Override PartName="/ppt/tags/tag11732.xml" ContentType="application/vnd.openxmlformats-officedocument.presentationml.tags+xml"/>
  <Override PartName="/ppt/tags/tag11733.xml" ContentType="application/vnd.openxmlformats-officedocument.presentationml.tags+xml"/>
  <Override PartName="/ppt/tags/tag11734.xml" ContentType="application/vnd.openxmlformats-officedocument.presentationml.tags+xml"/>
  <Override PartName="/ppt/tags/tag11735.xml" ContentType="application/vnd.openxmlformats-officedocument.presentationml.tags+xml"/>
  <Override PartName="/ppt/tags/tag11736.xml" ContentType="application/vnd.openxmlformats-officedocument.presentationml.tags+xml"/>
  <Override PartName="/ppt/tags/tag11737.xml" ContentType="application/vnd.openxmlformats-officedocument.presentationml.tags+xml"/>
  <Override PartName="/ppt/tags/tag11738.xml" ContentType="application/vnd.openxmlformats-officedocument.presentationml.tags+xml"/>
  <Override PartName="/ppt/tags/tag11739.xml" ContentType="application/vnd.openxmlformats-officedocument.presentationml.tags+xml"/>
  <Override PartName="/ppt/tags/tag11740.xml" ContentType="application/vnd.openxmlformats-officedocument.presentationml.tags+xml"/>
  <Override PartName="/ppt/tags/tag11741.xml" ContentType="application/vnd.openxmlformats-officedocument.presentationml.tags+xml"/>
  <Override PartName="/ppt/tags/tag11742.xml" ContentType="application/vnd.openxmlformats-officedocument.presentationml.tags+xml"/>
  <Override PartName="/ppt/tags/tag11743.xml" ContentType="application/vnd.openxmlformats-officedocument.presentationml.tags+xml"/>
  <Override PartName="/ppt/tags/tag11744.xml" ContentType="application/vnd.openxmlformats-officedocument.presentationml.tags+xml"/>
  <Override PartName="/ppt/tags/tag11745.xml" ContentType="application/vnd.openxmlformats-officedocument.presentationml.tags+xml"/>
  <Override PartName="/ppt/tags/tag11746.xml" ContentType="application/vnd.openxmlformats-officedocument.presentationml.tags+xml"/>
  <Override PartName="/ppt/tags/tag11747.xml" ContentType="application/vnd.openxmlformats-officedocument.presentationml.tags+xml"/>
  <Override PartName="/ppt/tags/tag11748.xml" ContentType="application/vnd.openxmlformats-officedocument.presentationml.tags+xml"/>
  <Override PartName="/ppt/tags/tag11749.xml" ContentType="application/vnd.openxmlformats-officedocument.presentationml.tags+xml"/>
  <Override PartName="/ppt/tags/tag11750.xml" ContentType="application/vnd.openxmlformats-officedocument.presentationml.tags+xml"/>
  <Override PartName="/ppt/tags/tag11751.xml" ContentType="application/vnd.openxmlformats-officedocument.presentationml.tags+xml"/>
  <Override PartName="/ppt/tags/tag11752.xml" ContentType="application/vnd.openxmlformats-officedocument.presentationml.tags+xml"/>
  <Override PartName="/ppt/tags/tag11753.xml" ContentType="application/vnd.openxmlformats-officedocument.presentationml.tags+xml"/>
  <Override PartName="/ppt/tags/tag11754.xml" ContentType="application/vnd.openxmlformats-officedocument.presentationml.tags+xml"/>
  <Override PartName="/ppt/tags/tag11755.xml" ContentType="application/vnd.openxmlformats-officedocument.presentationml.tags+xml"/>
  <Override PartName="/ppt/tags/tag11756.xml" ContentType="application/vnd.openxmlformats-officedocument.presentationml.tags+xml"/>
  <Override PartName="/ppt/tags/tag11757.xml" ContentType="application/vnd.openxmlformats-officedocument.presentationml.tags+xml"/>
  <Override PartName="/ppt/tags/tag11758.xml" ContentType="application/vnd.openxmlformats-officedocument.presentationml.tags+xml"/>
  <Override PartName="/ppt/tags/tag11759.xml" ContentType="application/vnd.openxmlformats-officedocument.presentationml.tags+xml"/>
  <Override PartName="/ppt/tags/tag11760.xml" ContentType="application/vnd.openxmlformats-officedocument.presentationml.tags+xml"/>
  <Override PartName="/ppt/tags/tag11761.xml" ContentType="application/vnd.openxmlformats-officedocument.presentationml.tags+xml"/>
  <Override PartName="/ppt/tags/tag11762.xml" ContentType="application/vnd.openxmlformats-officedocument.presentationml.tags+xml"/>
  <Override PartName="/ppt/tags/tag11763.xml" ContentType="application/vnd.openxmlformats-officedocument.presentationml.tags+xml"/>
  <Override PartName="/ppt/tags/tag11764.xml" ContentType="application/vnd.openxmlformats-officedocument.presentationml.tags+xml"/>
  <Override PartName="/ppt/tags/tag11765.xml" ContentType="application/vnd.openxmlformats-officedocument.presentationml.tags+xml"/>
  <Override PartName="/ppt/tags/tag11766.xml" ContentType="application/vnd.openxmlformats-officedocument.presentationml.tags+xml"/>
  <Override PartName="/ppt/tags/tag11767.xml" ContentType="application/vnd.openxmlformats-officedocument.presentationml.tags+xml"/>
  <Override PartName="/ppt/tags/tag11768.xml" ContentType="application/vnd.openxmlformats-officedocument.presentationml.tags+xml"/>
  <Override PartName="/ppt/tags/tag11769.xml" ContentType="application/vnd.openxmlformats-officedocument.presentationml.tags+xml"/>
  <Override PartName="/ppt/tags/tag11770.xml" ContentType="application/vnd.openxmlformats-officedocument.presentationml.tags+xml"/>
  <Override PartName="/ppt/tags/tag11771.xml" ContentType="application/vnd.openxmlformats-officedocument.presentationml.tags+xml"/>
  <Override PartName="/ppt/tags/tag11772.xml" ContentType="application/vnd.openxmlformats-officedocument.presentationml.tags+xml"/>
  <Override PartName="/ppt/tags/tag11773.xml" ContentType="application/vnd.openxmlformats-officedocument.presentationml.tags+xml"/>
  <Override PartName="/ppt/tags/tag11774.xml" ContentType="application/vnd.openxmlformats-officedocument.presentationml.tags+xml"/>
  <Override PartName="/ppt/tags/tag11775.xml" ContentType="application/vnd.openxmlformats-officedocument.presentationml.tags+xml"/>
  <Override PartName="/ppt/tags/tag11776.xml" ContentType="application/vnd.openxmlformats-officedocument.presentationml.tags+xml"/>
  <Override PartName="/ppt/tags/tag11777.xml" ContentType="application/vnd.openxmlformats-officedocument.presentationml.tags+xml"/>
  <Override PartName="/ppt/tags/tag11778.xml" ContentType="application/vnd.openxmlformats-officedocument.presentationml.tags+xml"/>
  <Override PartName="/ppt/tags/tag11779.xml" ContentType="application/vnd.openxmlformats-officedocument.presentationml.tags+xml"/>
  <Override PartName="/ppt/tags/tag11780.xml" ContentType="application/vnd.openxmlformats-officedocument.presentationml.tags+xml"/>
  <Override PartName="/ppt/tags/tag11781.xml" ContentType="application/vnd.openxmlformats-officedocument.presentationml.tags+xml"/>
  <Override PartName="/ppt/tags/tag11782.xml" ContentType="application/vnd.openxmlformats-officedocument.presentationml.tags+xml"/>
  <Override PartName="/ppt/tags/tag11783.xml" ContentType="application/vnd.openxmlformats-officedocument.presentationml.tags+xml"/>
  <Override PartName="/ppt/tags/tag11784.xml" ContentType="application/vnd.openxmlformats-officedocument.presentationml.tags+xml"/>
  <Override PartName="/ppt/tags/tag11785.xml" ContentType="application/vnd.openxmlformats-officedocument.presentationml.tags+xml"/>
  <Override PartName="/ppt/tags/tag11786.xml" ContentType="application/vnd.openxmlformats-officedocument.presentationml.tags+xml"/>
  <Override PartName="/ppt/tags/tag11787.xml" ContentType="application/vnd.openxmlformats-officedocument.presentationml.tags+xml"/>
  <Override PartName="/ppt/tags/tag11788.xml" ContentType="application/vnd.openxmlformats-officedocument.presentationml.tags+xml"/>
  <Override PartName="/ppt/tags/tag11789.xml" ContentType="application/vnd.openxmlformats-officedocument.presentationml.tags+xml"/>
  <Override PartName="/ppt/tags/tag11790.xml" ContentType="application/vnd.openxmlformats-officedocument.presentationml.tags+xml"/>
  <Override PartName="/ppt/tags/tag11791.xml" ContentType="application/vnd.openxmlformats-officedocument.presentationml.tags+xml"/>
  <Override PartName="/ppt/tags/tag11792.xml" ContentType="application/vnd.openxmlformats-officedocument.presentationml.tags+xml"/>
  <Override PartName="/ppt/tags/tag11793.xml" ContentType="application/vnd.openxmlformats-officedocument.presentationml.tags+xml"/>
  <Override PartName="/ppt/tags/tag11794.xml" ContentType="application/vnd.openxmlformats-officedocument.presentationml.tags+xml"/>
  <Override PartName="/ppt/tags/tag11795.xml" ContentType="application/vnd.openxmlformats-officedocument.presentationml.tags+xml"/>
  <Override PartName="/ppt/tags/tag11796.xml" ContentType="application/vnd.openxmlformats-officedocument.presentationml.tags+xml"/>
  <Override PartName="/ppt/tags/tag11797.xml" ContentType="application/vnd.openxmlformats-officedocument.presentationml.tags+xml"/>
  <Override PartName="/ppt/tags/tag11798.xml" ContentType="application/vnd.openxmlformats-officedocument.presentationml.tags+xml"/>
  <Override PartName="/ppt/tags/tag11799.xml" ContentType="application/vnd.openxmlformats-officedocument.presentationml.tags+xml"/>
  <Override PartName="/ppt/tags/tag11800.xml" ContentType="application/vnd.openxmlformats-officedocument.presentationml.tags+xml"/>
  <Override PartName="/ppt/tags/tag11801.xml" ContentType="application/vnd.openxmlformats-officedocument.presentationml.tags+xml"/>
  <Override PartName="/ppt/tags/tag11802.xml" ContentType="application/vnd.openxmlformats-officedocument.presentationml.tags+xml"/>
  <Override PartName="/ppt/tags/tag11803.xml" ContentType="application/vnd.openxmlformats-officedocument.presentationml.tags+xml"/>
  <Override PartName="/ppt/tags/tag11804.xml" ContentType="application/vnd.openxmlformats-officedocument.presentationml.tags+xml"/>
  <Override PartName="/ppt/tags/tag11805.xml" ContentType="application/vnd.openxmlformats-officedocument.presentationml.tags+xml"/>
  <Override PartName="/ppt/tags/tag11806.xml" ContentType="application/vnd.openxmlformats-officedocument.presentationml.tags+xml"/>
  <Override PartName="/ppt/tags/tag11807.xml" ContentType="application/vnd.openxmlformats-officedocument.presentationml.tags+xml"/>
  <Override PartName="/ppt/tags/tag11808.xml" ContentType="application/vnd.openxmlformats-officedocument.presentationml.tags+xml"/>
  <Override PartName="/ppt/tags/tag11809.xml" ContentType="application/vnd.openxmlformats-officedocument.presentationml.tags+xml"/>
  <Override PartName="/ppt/tags/tag11810.xml" ContentType="application/vnd.openxmlformats-officedocument.presentationml.tags+xml"/>
  <Override PartName="/ppt/tags/tag11811.xml" ContentType="application/vnd.openxmlformats-officedocument.presentationml.tags+xml"/>
  <Override PartName="/ppt/tags/tag11812.xml" ContentType="application/vnd.openxmlformats-officedocument.presentationml.tags+xml"/>
  <Override PartName="/ppt/tags/tag11813.xml" ContentType="application/vnd.openxmlformats-officedocument.presentationml.tags+xml"/>
  <Override PartName="/ppt/tags/tag11814.xml" ContentType="application/vnd.openxmlformats-officedocument.presentationml.tags+xml"/>
  <Override PartName="/ppt/tags/tag11815.xml" ContentType="application/vnd.openxmlformats-officedocument.presentationml.tags+xml"/>
  <Override PartName="/ppt/tags/tag11816.xml" ContentType="application/vnd.openxmlformats-officedocument.presentationml.tags+xml"/>
  <Override PartName="/ppt/tags/tag11817.xml" ContentType="application/vnd.openxmlformats-officedocument.presentationml.tags+xml"/>
  <Override PartName="/ppt/tags/tag11818.xml" ContentType="application/vnd.openxmlformats-officedocument.presentationml.tags+xml"/>
  <Override PartName="/ppt/tags/tag11819.xml" ContentType="application/vnd.openxmlformats-officedocument.presentationml.tags+xml"/>
  <Override PartName="/ppt/tags/tag11820.xml" ContentType="application/vnd.openxmlformats-officedocument.presentationml.tags+xml"/>
  <Override PartName="/ppt/tags/tag11821.xml" ContentType="application/vnd.openxmlformats-officedocument.presentationml.tags+xml"/>
  <Override PartName="/ppt/tags/tag11822.xml" ContentType="application/vnd.openxmlformats-officedocument.presentationml.tags+xml"/>
  <Override PartName="/ppt/tags/tag11823.xml" ContentType="application/vnd.openxmlformats-officedocument.presentationml.tags+xml"/>
  <Override PartName="/ppt/tags/tag11824.xml" ContentType="application/vnd.openxmlformats-officedocument.presentationml.tags+xml"/>
  <Override PartName="/ppt/tags/tag11825.xml" ContentType="application/vnd.openxmlformats-officedocument.presentationml.tags+xml"/>
  <Override PartName="/ppt/tags/tag11826.xml" ContentType="application/vnd.openxmlformats-officedocument.presentationml.tags+xml"/>
  <Override PartName="/ppt/tags/tag11827.xml" ContentType="application/vnd.openxmlformats-officedocument.presentationml.tags+xml"/>
  <Override PartName="/ppt/tags/tag11828.xml" ContentType="application/vnd.openxmlformats-officedocument.presentationml.tags+xml"/>
  <Override PartName="/ppt/tags/tag11829.xml" ContentType="application/vnd.openxmlformats-officedocument.presentationml.tags+xml"/>
  <Override PartName="/ppt/tags/tag11830.xml" ContentType="application/vnd.openxmlformats-officedocument.presentationml.tags+xml"/>
  <Override PartName="/ppt/tags/tag11831.xml" ContentType="application/vnd.openxmlformats-officedocument.presentationml.tags+xml"/>
  <Override PartName="/ppt/tags/tag11832.xml" ContentType="application/vnd.openxmlformats-officedocument.presentationml.tags+xml"/>
  <Override PartName="/ppt/tags/tag11833.xml" ContentType="application/vnd.openxmlformats-officedocument.presentationml.tags+xml"/>
  <Override PartName="/ppt/tags/tag11834.xml" ContentType="application/vnd.openxmlformats-officedocument.presentationml.tags+xml"/>
  <Override PartName="/ppt/tags/tag11835.xml" ContentType="application/vnd.openxmlformats-officedocument.presentationml.tags+xml"/>
  <Override PartName="/ppt/tags/tag11836.xml" ContentType="application/vnd.openxmlformats-officedocument.presentationml.tags+xml"/>
  <Override PartName="/ppt/tags/tag11837.xml" ContentType="application/vnd.openxmlformats-officedocument.presentationml.tags+xml"/>
  <Override PartName="/ppt/tags/tag11838.xml" ContentType="application/vnd.openxmlformats-officedocument.presentationml.tags+xml"/>
  <Override PartName="/ppt/tags/tag11839.xml" ContentType="application/vnd.openxmlformats-officedocument.presentationml.tags+xml"/>
  <Override PartName="/ppt/tags/tag11840.xml" ContentType="application/vnd.openxmlformats-officedocument.presentationml.tags+xml"/>
  <Override PartName="/ppt/tags/tag11841.xml" ContentType="application/vnd.openxmlformats-officedocument.presentationml.tags+xml"/>
  <Override PartName="/ppt/tags/tag11842.xml" ContentType="application/vnd.openxmlformats-officedocument.presentationml.tags+xml"/>
  <Override PartName="/ppt/tags/tag11843.xml" ContentType="application/vnd.openxmlformats-officedocument.presentationml.tags+xml"/>
  <Override PartName="/ppt/tags/tag11844.xml" ContentType="application/vnd.openxmlformats-officedocument.presentationml.tags+xml"/>
  <Override PartName="/ppt/tags/tag11845.xml" ContentType="application/vnd.openxmlformats-officedocument.presentationml.tags+xml"/>
  <Override PartName="/ppt/tags/tag11846.xml" ContentType="application/vnd.openxmlformats-officedocument.presentationml.tags+xml"/>
  <Override PartName="/ppt/tags/tag11847.xml" ContentType="application/vnd.openxmlformats-officedocument.presentationml.tags+xml"/>
  <Override PartName="/ppt/tags/tag11848.xml" ContentType="application/vnd.openxmlformats-officedocument.presentationml.tags+xml"/>
  <Override PartName="/ppt/tags/tag11849.xml" ContentType="application/vnd.openxmlformats-officedocument.presentationml.tags+xml"/>
  <Override PartName="/ppt/tags/tag11850.xml" ContentType="application/vnd.openxmlformats-officedocument.presentationml.tags+xml"/>
  <Override PartName="/ppt/tags/tag11851.xml" ContentType="application/vnd.openxmlformats-officedocument.presentationml.tags+xml"/>
  <Override PartName="/ppt/tags/tag11852.xml" ContentType="application/vnd.openxmlformats-officedocument.presentationml.tags+xml"/>
  <Override PartName="/ppt/tags/tag11853.xml" ContentType="application/vnd.openxmlformats-officedocument.presentationml.tags+xml"/>
  <Override PartName="/ppt/tags/tag11854.xml" ContentType="application/vnd.openxmlformats-officedocument.presentationml.tags+xml"/>
  <Override PartName="/ppt/tags/tag11855.xml" ContentType="application/vnd.openxmlformats-officedocument.presentationml.tags+xml"/>
  <Override PartName="/ppt/tags/tag11856.xml" ContentType="application/vnd.openxmlformats-officedocument.presentationml.tags+xml"/>
  <Override PartName="/ppt/tags/tag11857.xml" ContentType="application/vnd.openxmlformats-officedocument.presentationml.tags+xml"/>
  <Override PartName="/ppt/tags/tag11858.xml" ContentType="application/vnd.openxmlformats-officedocument.presentationml.tags+xml"/>
  <Override PartName="/ppt/tags/tag11859.xml" ContentType="application/vnd.openxmlformats-officedocument.presentationml.tags+xml"/>
  <Override PartName="/ppt/tags/tag11860.xml" ContentType="application/vnd.openxmlformats-officedocument.presentationml.tags+xml"/>
  <Override PartName="/ppt/tags/tag11861.xml" ContentType="application/vnd.openxmlformats-officedocument.presentationml.tags+xml"/>
  <Override PartName="/ppt/tags/tag11862.xml" ContentType="application/vnd.openxmlformats-officedocument.presentationml.tags+xml"/>
  <Override PartName="/ppt/tags/tag11863.xml" ContentType="application/vnd.openxmlformats-officedocument.presentationml.tags+xml"/>
  <Override PartName="/ppt/tags/tag11864.xml" ContentType="application/vnd.openxmlformats-officedocument.presentationml.tags+xml"/>
  <Override PartName="/ppt/tags/tag11865.xml" ContentType="application/vnd.openxmlformats-officedocument.presentationml.tags+xml"/>
  <Override PartName="/ppt/tags/tag11866.xml" ContentType="application/vnd.openxmlformats-officedocument.presentationml.tags+xml"/>
  <Override PartName="/ppt/tags/tag11867.xml" ContentType="application/vnd.openxmlformats-officedocument.presentationml.tags+xml"/>
  <Override PartName="/ppt/tags/tag11868.xml" ContentType="application/vnd.openxmlformats-officedocument.presentationml.tags+xml"/>
  <Override PartName="/ppt/tags/tag11869.xml" ContentType="application/vnd.openxmlformats-officedocument.presentationml.tags+xml"/>
  <Override PartName="/ppt/tags/tag11870.xml" ContentType="application/vnd.openxmlformats-officedocument.presentationml.tags+xml"/>
  <Override PartName="/ppt/tags/tag11871.xml" ContentType="application/vnd.openxmlformats-officedocument.presentationml.tags+xml"/>
  <Override PartName="/ppt/tags/tag11872.xml" ContentType="application/vnd.openxmlformats-officedocument.presentationml.tags+xml"/>
  <Override PartName="/ppt/tags/tag11873.xml" ContentType="application/vnd.openxmlformats-officedocument.presentationml.tags+xml"/>
  <Override PartName="/ppt/tags/tag11874.xml" ContentType="application/vnd.openxmlformats-officedocument.presentationml.tags+xml"/>
  <Override PartName="/ppt/tags/tag11875.xml" ContentType="application/vnd.openxmlformats-officedocument.presentationml.tags+xml"/>
  <Override PartName="/ppt/tags/tag11876.xml" ContentType="application/vnd.openxmlformats-officedocument.presentationml.tags+xml"/>
  <Override PartName="/ppt/tags/tag11877.xml" ContentType="application/vnd.openxmlformats-officedocument.presentationml.tags+xml"/>
  <Override PartName="/ppt/tags/tag11878.xml" ContentType="application/vnd.openxmlformats-officedocument.presentationml.tags+xml"/>
  <Override PartName="/ppt/tags/tag11879.xml" ContentType="application/vnd.openxmlformats-officedocument.presentationml.tags+xml"/>
  <Override PartName="/ppt/tags/tag11880.xml" ContentType="application/vnd.openxmlformats-officedocument.presentationml.tags+xml"/>
  <Override PartName="/ppt/tags/tag11881.xml" ContentType="application/vnd.openxmlformats-officedocument.presentationml.tags+xml"/>
  <Override PartName="/ppt/tags/tag11882.xml" ContentType="application/vnd.openxmlformats-officedocument.presentationml.tags+xml"/>
  <Override PartName="/ppt/tags/tag11883.xml" ContentType="application/vnd.openxmlformats-officedocument.presentationml.tags+xml"/>
  <Override PartName="/ppt/tags/tag11884.xml" ContentType="application/vnd.openxmlformats-officedocument.presentationml.tags+xml"/>
  <Override PartName="/ppt/tags/tag11885.xml" ContentType="application/vnd.openxmlformats-officedocument.presentationml.tags+xml"/>
  <Override PartName="/ppt/tags/tag11886.xml" ContentType="application/vnd.openxmlformats-officedocument.presentationml.tags+xml"/>
  <Override PartName="/ppt/tags/tag11887.xml" ContentType="application/vnd.openxmlformats-officedocument.presentationml.tags+xml"/>
  <Override PartName="/ppt/tags/tag11888.xml" ContentType="application/vnd.openxmlformats-officedocument.presentationml.tags+xml"/>
  <Override PartName="/ppt/tags/tag11889.xml" ContentType="application/vnd.openxmlformats-officedocument.presentationml.tags+xml"/>
  <Override PartName="/ppt/tags/tag11890.xml" ContentType="application/vnd.openxmlformats-officedocument.presentationml.tags+xml"/>
  <Override PartName="/ppt/tags/tag11891.xml" ContentType="application/vnd.openxmlformats-officedocument.presentationml.tags+xml"/>
  <Override PartName="/ppt/tags/tag11892.xml" ContentType="application/vnd.openxmlformats-officedocument.presentationml.tags+xml"/>
  <Override PartName="/ppt/tags/tag11893.xml" ContentType="application/vnd.openxmlformats-officedocument.presentationml.tags+xml"/>
  <Override PartName="/ppt/tags/tag11894.xml" ContentType="application/vnd.openxmlformats-officedocument.presentationml.tags+xml"/>
  <Override PartName="/ppt/tags/tag11895.xml" ContentType="application/vnd.openxmlformats-officedocument.presentationml.tags+xml"/>
  <Override PartName="/ppt/tags/tag11896.xml" ContentType="application/vnd.openxmlformats-officedocument.presentationml.tags+xml"/>
  <Override PartName="/ppt/tags/tag11897.xml" ContentType="application/vnd.openxmlformats-officedocument.presentationml.tags+xml"/>
  <Override PartName="/ppt/tags/tag11898.xml" ContentType="application/vnd.openxmlformats-officedocument.presentationml.tags+xml"/>
  <Override PartName="/ppt/tags/tag11899.xml" ContentType="application/vnd.openxmlformats-officedocument.presentationml.tags+xml"/>
  <Override PartName="/ppt/tags/tag11900.xml" ContentType="application/vnd.openxmlformats-officedocument.presentationml.tags+xml"/>
  <Override PartName="/ppt/tags/tag11901.xml" ContentType="application/vnd.openxmlformats-officedocument.presentationml.tags+xml"/>
  <Override PartName="/ppt/tags/tag11902.xml" ContentType="application/vnd.openxmlformats-officedocument.presentationml.tags+xml"/>
  <Override PartName="/ppt/tags/tag11903.xml" ContentType="application/vnd.openxmlformats-officedocument.presentationml.tags+xml"/>
  <Override PartName="/ppt/tags/tag11904.xml" ContentType="application/vnd.openxmlformats-officedocument.presentationml.tags+xml"/>
  <Override PartName="/ppt/tags/tag11905.xml" ContentType="application/vnd.openxmlformats-officedocument.presentationml.tags+xml"/>
  <Override PartName="/ppt/tags/tag11906.xml" ContentType="application/vnd.openxmlformats-officedocument.presentationml.tags+xml"/>
  <Override PartName="/ppt/tags/tag11907.xml" ContentType="application/vnd.openxmlformats-officedocument.presentationml.tags+xml"/>
  <Override PartName="/ppt/tags/tag11908.xml" ContentType="application/vnd.openxmlformats-officedocument.presentationml.tags+xml"/>
  <Override PartName="/ppt/tags/tag11909.xml" ContentType="application/vnd.openxmlformats-officedocument.presentationml.tags+xml"/>
  <Override PartName="/ppt/tags/tag11910.xml" ContentType="application/vnd.openxmlformats-officedocument.presentationml.tags+xml"/>
  <Override PartName="/ppt/tags/tag11911.xml" ContentType="application/vnd.openxmlformats-officedocument.presentationml.tags+xml"/>
  <Override PartName="/ppt/tags/tag11912.xml" ContentType="application/vnd.openxmlformats-officedocument.presentationml.tags+xml"/>
  <Override PartName="/ppt/tags/tag11913.xml" ContentType="application/vnd.openxmlformats-officedocument.presentationml.tags+xml"/>
  <Override PartName="/ppt/tags/tag11914.xml" ContentType="application/vnd.openxmlformats-officedocument.presentationml.tags+xml"/>
  <Override PartName="/ppt/tags/tag11915.xml" ContentType="application/vnd.openxmlformats-officedocument.presentationml.tags+xml"/>
  <Override PartName="/ppt/tags/tag11916.xml" ContentType="application/vnd.openxmlformats-officedocument.presentationml.tags+xml"/>
  <Override PartName="/ppt/tags/tag11917.xml" ContentType="application/vnd.openxmlformats-officedocument.presentationml.tags+xml"/>
  <Override PartName="/ppt/tags/tag11918.xml" ContentType="application/vnd.openxmlformats-officedocument.presentationml.tags+xml"/>
  <Override PartName="/ppt/tags/tag11919.xml" ContentType="application/vnd.openxmlformats-officedocument.presentationml.tags+xml"/>
  <Override PartName="/ppt/tags/tag11920.xml" ContentType="application/vnd.openxmlformats-officedocument.presentationml.tags+xml"/>
  <Override PartName="/ppt/tags/tag11921.xml" ContentType="application/vnd.openxmlformats-officedocument.presentationml.tags+xml"/>
  <Override PartName="/ppt/tags/tag11922.xml" ContentType="application/vnd.openxmlformats-officedocument.presentationml.tags+xml"/>
  <Override PartName="/ppt/tags/tag11923.xml" ContentType="application/vnd.openxmlformats-officedocument.presentationml.tags+xml"/>
  <Override PartName="/ppt/tags/tag11924.xml" ContentType="application/vnd.openxmlformats-officedocument.presentationml.tags+xml"/>
  <Override PartName="/ppt/tags/tag11925.xml" ContentType="application/vnd.openxmlformats-officedocument.presentationml.tags+xml"/>
  <Override PartName="/ppt/tags/tag11926.xml" ContentType="application/vnd.openxmlformats-officedocument.presentationml.tags+xml"/>
  <Override PartName="/ppt/tags/tag11927.xml" ContentType="application/vnd.openxmlformats-officedocument.presentationml.tags+xml"/>
  <Override PartName="/ppt/tags/tag11928.xml" ContentType="application/vnd.openxmlformats-officedocument.presentationml.tags+xml"/>
  <Override PartName="/ppt/tags/tag11929.xml" ContentType="application/vnd.openxmlformats-officedocument.presentationml.tags+xml"/>
  <Override PartName="/ppt/tags/tag11930.xml" ContentType="application/vnd.openxmlformats-officedocument.presentationml.tags+xml"/>
  <Override PartName="/ppt/tags/tag11931.xml" ContentType="application/vnd.openxmlformats-officedocument.presentationml.tags+xml"/>
  <Override PartName="/ppt/tags/tag11932.xml" ContentType="application/vnd.openxmlformats-officedocument.presentationml.tags+xml"/>
  <Override PartName="/ppt/tags/tag11933.xml" ContentType="application/vnd.openxmlformats-officedocument.presentationml.tags+xml"/>
  <Override PartName="/ppt/tags/tag11934.xml" ContentType="application/vnd.openxmlformats-officedocument.presentationml.tags+xml"/>
  <Override PartName="/ppt/tags/tag11935.xml" ContentType="application/vnd.openxmlformats-officedocument.presentationml.tags+xml"/>
  <Override PartName="/ppt/tags/tag11936.xml" ContentType="application/vnd.openxmlformats-officedocument.presentationml.tags+xml"/>
  <Override PartName="/ppt/tags/tag11937.xml" ContentType="application/vnd.openxmlformats-officedocument.presentationml.tags+xml"/>
  <Override PartName="/ppt/tags/tag11938.xml" ContentType="application/vnd.openxmlformats-officedocument.presentationml.tags+xml"/>
  <Override PartName="/ppt/tags/tag11939.xml" ContentType="application/vnd.openxmlformats-officedocument.presentationml.tags+xml"/>
  <Override PartName="/ppt/tags/tag11940.xml" ContentType="application/vnd.openxmlformats-officedocument.presentationml.tags+xml"/>
  <Override PartName="/ppt/tags/tag11941.xml" ContentType="application/vnd.openxmlformats-officedocument.presentationml.tags+xml"/>
  <Override PartName="/ppt/tags/tag11942.xml" ContentType="application/vnd.openxmlformats-officedocument.presentationml.tags+xml"/>
  <Override PartName="/ppt/tags/tag11943.xml" ContentType="application/vnd.openxmlformats-officedocument.presentationml.tags+xml"/>
  <Override PartName="/ppt/tags/tag11944.xml" ContentType="application/vnd.openxmlformats-officedocument.presentationml.tags+xml"/>
  <Override PartName="/ppt/tags/tag11945.xml" ContentType="application/vnd.openxmlformats-officedocument.presentationml.tags+xml"/>
  <Override PartName="/ppt/tags/tag11946.xml" ContentType="application/vnd.openxmlformats-officedocument.presentationml.tags+xml"/>
  <Override PartName="/ppt/tags/tag11947.xml" ContentType="application/vnd.openxmlformats-officedocument.presentationml.tags+xml"/>
  <Override PartName="/ppt/tags/tag11948.xml" ContentType="application/vnd.openxmlformats-officedocument.presentationml.tags+xml"/>
  <Override PartName="/ppt/tags/tag11949.xml" ContentType="application/vnd.openxmlformats-officedocument.presentationml.tags+xml"/>
  <Override PartName="/ppt/tags/tag11950.xml" ContentType="application/vnd.openxmlformats-officedocument.presentationml.tags+xml"/>
  <Override PartName="/ppt/tags/tag11951.xml" ContentType="application/vnd.openxmlformats-officedocument.presentationml.tags+xml"/>
  <Override PartName="/ppt/tags/tag11952.xml" ContentType="application/vnd.openxmlformats-officedocument.presentationml.tags+xml"/>
  <Override PartName="/ppt/tags/tag11953.xml" ContentType="application/vnd.openxmlformats-officedocument.presentationml.tags+xml"/>
  <Override PartName="/ppt/tags/tag11954.xml" ContentType="application/vnd.openxmlformats-officedocument.presentationml.tags+xml"/>
  <Override PartName="/ppt/tags/tag11955.xml" ContentType="application/vnd.openxmlformats-officedocument.presentationml.tags+xml"/>
  <Override PartName="/ppt/tags/tag11956.xml" ContentType="application/vnd.openxmlformats-officedocument.presentationml.tags+xml"/>
  <Override PartName="/ppt/tags/tag11957.xml" ContentType="application/vnd.openxmlformats-officedocument.presentationml.tags+xml"/>
  <Override PartName="/ppt/tags/tag11958.xml" ContentType="application/vnd.openxmlformats-officedocument.presentationml.tags+xml"/>
  <Override PartName="/ppt/tags/tag11959.xml" ContentType="application/vnd.openxmlformats-officedocument.presentationml.tags+xml"/>
  <Override PartName="/ppt/tags/tag11960.xml" ContentType="application/vnd.openxmlformats-officedocument.presentationml.tags+xml"/>
  <Override PartName="/ppt/tags/tag11961.xml" ContentType="application/vnd.openxmlformats-officedocument.presentationml.tags+xml"/>
  <Override PartName="/ppt/tags/tag11962.xml" ContentType="application/vnd.openxmlformats-officedocument.presentationml.tags+xml"/>
  <Override PartName="/ppt/tags/tag11963.xml" ContentType="application/vnd.openxmlformats-officedocument.presentationml.tags+xml"/>
  <Override PartName="/ppt/tags/tag11964.xml" ContentType="application/vnd.openxmlformats-officedocument.presentationml.tags+xml"/>
  <Override PartName="/ppt/tags/tag11965.xml" ContentType="application/vnd.openxmlformats-officedocument.presentationml.tags+xml"/>
  <Override PartName="/ppt/tags/tag11966.xml" ContentType="application/vnd.openxmlformats-officedocument.presentationml.tags+xml"/>
  <Override PartName="/ppt/tags/tag11967.xml" ContentType="application/vnd.openxmlformats-officedocument.presentationml.tags+xml"/>
  <Override PartName="/ppt/tags/tag11968.xml" ContentType="application/vnd.openxmlformats-officedocument.presentationml.tags+xml"/>
  <Override PartName="/ppt/tags/tag11969.xml" ContentType="application/vnd.openxmlformats-officedocument.presentationml.tags+xml"/>
  <Override PartName="/ppt/tags/tag11970.xml" ContentType="application/vnd.openxmlformats-officedocument.presentationml.tags+xml"/>
  <Override PartName="/ppt/tags/tag11971.xml" ContentType="application/vnd.openxmlformats-officedocument.presentationml.tags+xml"/>
  <Override PartName="/ppt/tags/tag11972.xml" ContentType="application/vnd.openxmlformats-officedocument.presentationml.tags+xml"/>
  <Override PartName="/ppt/tags/tag11973.xml" ContentType="application/vnd.openxmlformats-officedocument.presentationml.tags+xml"/>
  <Override PartName="/ppt/tags/tag11974.xml" ContentType="application/vnd.openxmlformats-officedocument.presentationml.tags+xml"/>
  <Override PartName="/ppt/tags/tag11975.xml" ContentType="application/vnd.openxmlformats-officedocument.presentationml.tags+xml"/>
  <Override PartName="/ppt/tags/tag11976.xml" ContentType="application/vnd.openxmlformats-officedocument.presentationml.tags+xml"/>
  <Override PartName="/ppt/tags/tag11977.xml" ContentType="application/vnd.openxmlformats-officedocument.presentationml.tags+xml"/>
  <Override PartName="/ppt/tags/tag11978.xml" ContentType="application/vnd.openxmlformats-officedocument.presentationml.tags+xml"/>
  <Override PartName="/ppt/tags/tag11979.xml" ContentType="application/vnd.openxmlformats-officedocument.presentationml.tags+xml"/>
  <Override PartName="/ppt/tags/tag11980.xml" ContentType="application/vnd.openxmlformats-officedocument.presentationml.tags+xml"/>
  <Override PartName="/ppt/tags/tag11981.xml" ContentType="application/vnd.openxmlformats-officedocument.presentationml.tags+xml"/>
  <Override PartName="/ppt/tags/tag11982.xml" ContentType="application/vnd.openxmlformats-officedocument.presentationml.tags+xml"/>
  <Override PartName="/ppt/tags/tag11983.xml" ContentType="application/vnd.openxmlformats-officedocument.presentationml.tags+xml"/>
  <Override PartName="/ppt/tags/tag11984.xml" ContentType="application/vnd.openxmlformats-officedocument.presentationml.tags+xml"/>
  <Override PartName="/ppt/tags/tag11985.xml" ContentType="application/vnd.openxmlformats-officedocument.presentationml.tags+xml"/>
  <Override PartName="/ppt/tags/tag11986.xml" ContentType="application/vnd.openxmlformats-officedocument.presentationml.tags+xml"/>
  <Override PartName="/ppt/tags/tag11987.xml" ContentType="application/vnd.openxmlformats-officedocument.presentationml.tags+xml"/>
  <Override PartName="/ppt/tags/tag11988.xml" ContentType="application/vnd.openxmlformats-officedocument.presentationml.tags+xml"/>
  <Override PartName="/ppt/tags/tag11989.xml" ContentType="application/vnd.openxmlformats-officedocument.presentationml.tags+xml"/>
  <Override PartName="/ppt/tags/tag11990.xml" ContentType="application/vnd.openxmlformats-officedocument.presentationml.tags+xml"/>
  <Override PartName="/ppt/tags/tag11991.xml" ContentType="application/vnd.openxmlformats-officedocument.presentationml.tags+xml"/>
  <Override PartName="/ppt/tags/tag11992.xml" ContentType="application/vnd.openxmlformats-officedocument.presentationml.tags+xml"/>
  <Override PartName="/ppt/tags/tag11993.xml" ContentType="application/vnd.openxmlformats-officedocument.presentationml.tags+xml"/>
  <Override PartName="/ppt/tags/tag11994.xml" ContentType="application/vnd.openxmlformats-officedocument.presentationml.tags+xml"/>
  <Override PartName="/ppt/tags/tag11995.xml" ContentType="application/vnd.openxmlformats-officedocument.presentationml.tags+xml"/>
  <Override PartName="/ppt/tags/tag11996.xml" ContentType="application/vnd.openxmlformats-officedocument.presentationml.tags+xml"/>
  <Override PartName="/ppt/tags/tag11997.xml" ContentType="application/vnd.openxmlformats-officedocument.presentationml.tags+xml"/>
  <Override PartName="/ppt/tags/tag11998.xml" ContentType="application/vnd.openxmlformats-officedocument.presentationml.tags+xml"/>
  <Override PartName="/ppt/tags/tag11999.xml" ContentType="application/vnd.openxmlformats-officedocument.presentationml.tags+xml"/>
  <Override PartName="/ppt/tags/tag12000.xml" ContentType="application/vnd.openxmlformats-officedocument.presentationml.tags+xml"/>
  <Override PartName="/ppt/tags/tag12001.xml" ContentType="application/vnd.openxmlformats-officedocument.presentationml.tags+xml"/>
  <Override PartName="/ppt/tags/tag12002.xml" ContentType="application/vnd.openxmlformats-officedocument.presentationml.tags+xml"/>
  <Override PartName="/ppt/tags/tag12003.xml" ContentType="application/vnd.openxmlformats-officedocument.presentationml.tags+xml"/>
  <Override PartName="/ppt/tags/tag12004.xml" ContentType="application/vnd.openxmlformats-officedocument.presentationml.tags+xml"/>
  <Override PartName="/ppt/tags/tag12005.xml" ContentType="application/vnd.openxmlformats-officedocument.presentationml.tags+xml"/>
  <Override PartName="/ppt/tags/tag12006.xml" ContentType="application/vnd.openxmlformats-officedocument.presentationml.tags+xml"/>
  <Override PartName="/ppt/tags/tag12007.xml" ContentType="application/vnd.openxmlformats-officedocument.presentationml.tags+xml"/>
  <Override PartName="/ppt/tags/tag12008.xml" ContentType="application/vnd.openxmlformats-officedocument.presentationml.tags+xml"/>
  <Override PartName="/ppt/tags/tag12009.xml" ContentType="application/vnd.openxmlformats-officedocument.presentationml.tags+xml"/>
  <Override PartName="/ppt/tags/tag12010.xml" ContentType="application/vnd.openxmlformats-officedocument.presentationml.tags+xml"/>
  <Override PartName="/ppt/tags/tag12011.xml" ContentType="application/vnd.openxmlformats-officedocument.presentationml.tags+xml"/>
  <Override PartName="/ppt/tags/tag12012.xml" ContentType="application/vnd.openxmlformats-officedocument.presentationml.tags+xml"/>
  <Override PartName="/ppt/tags/tag12013.xml" ContentType="application/vnd.openxmlformats-officedocument.presentationml.tags+xml"/>
  <Override PartName="/ppt/tags/tag12014.xml" ContentType="application/vnd.openxmlformats-officedocument.presentationml.tags+xml"/>
  <Override PartName="/ppt/tags/tag12015.xml" ContentType="application/vnd.openxmlformats-officedocument.presentationml.tags+xml"/>
  <Override PartName="/ppt/tags/tag12016.xml" ContentType="application/vnd.openxmlformats-officedocument.presentationml.tags+xml"/>
  <Override PartName="/ppt/tags/tag12017.xml" ContentType="application/vnd.openxmlformats-officedocument.presentationml.tags+xml"/>
  <Override PartName="/ppt/tags/tag12018.xml" ContentType="application/vnd.openxmlformats-officedocument.presentationml.tags+xml"/>
  <Override PartName="/ppt/tags/tag12019.xml" ContentType="application/vnd.openxmlformats-officedocument.presentationml.tags+xml"/>
  <Override PartName="/ppt/tags/tag12020.xml" ContentType="application/vnd.openxmlformats-officedocument.presentationml.tags+xml"/>
  <Override PartName="/ppt/tags/tag12021.xml" ContentType="application/vnd.openxmlformats-officedocument.presentationml.tags+xml"/>
  <Override PartName="/ppt/tags/tag12022.xml" ContentType="application/vnd.openxmlformats-officedocument.presentationml.tags+xml"/>
  <Override PartName="/ppt/tags/tag12023.xml" ContentType="application/vnd.openxmlformats-officedocument.presentationml.tags+xml"/>
  <Override PartName="/ppt/tags/tag12024.xml" ContentType="application/vnd.openxmlformats-officedocument.presentationml.tags+xml"/>
  <Override PartName="/ppt/tags/tag12025.xml" ContentType="application/vnd.openxmlformats-officedocument.presentationml.tags+xml"/>
  <Override PartName="/ppt/tags/tag12026.xml" ContentType="application/vnd.openxmlformats-officedocument.presentationml.tags+xml"/>
  <Override PartName="/ppt/tags/tag12027.xml" ContentType="application/vnd.openxmlformats-officedocument.presentationml.tags+xml"/>
  <Override PartName="/ppt/tags/tag12028.xml" ContentType="application/vnd.openxmlformats-officedocument.presentationml.tags+xml"/>
  <Override PartName="/ppt/tags/tag12029.xml" ContentType="application/vnd.openxmlformats-officedocument.presentationml.tags+xml"/>
  <Override PartName="/ppt/tags/tag12030.xml" ContentType="application/vnd.openxmlformats-officedocument.presentationml.tags+xml"/>
  <Override PartName="/ppt/tags/tag12031.xml" ContentType="application/vnd.openxmlformats-officedocument.presentationml.tags+xml"/>
  <Override PartName="/ppt/tags/tag12032.xml" ContentType="application/vnd.openxmlformats-officedocument.presentationml.tags+xml"/>
  <Override PartName="/ppt/tags/tag12033.xml" ContentType="application/vnd.openxmlformats-officedocument.presentationml.tags+xml"/>
  <Override PartName="/ppt/tags/tag12034.xml" ContentType="application/vnd.openxmlformats-officedocument.presentationml.tags+xml"/>
  <Override PartName="/ppt/tags/tag12035.xml" ContentType="application/vnd.openxmlformats-officedocument.presentationml.tags+xml"/>
  <Override PartName="/ppt/tags/tag12036.xml" ContentType="application/vnd.openxmlformats-officedocument.presentationml.tags+xml"/>
  <Override PartName="/ppt/tags/tag12037.xml" ContentType="application/vnd.openxmlformats-officedocument.presentationml.tags+xml"/>
  <Override PartName="/ppt/tags/tag12038.xml" ContentType="application/vnd.openxmlformats-officedocument.presentationml.tags+xml"/>
  <Override PartName="/ppt/tags/tag12039.xml" ContentType="application/vnd.openxmlformats-officedocument.presentationml.tags+xml"/>
  <Override PartName="/ppt/tags/tag12040.xml" ContentType="application/vnd.openxmlformats-officedocument.presentationml.tags+xml"/>
  <Override PartName="/ppt/tags/tag12041.xml" ContentType="application/vnd.openxmlformats-officedocument.presentationml.tags+xml"/>
  <Override PartName="/ppt/tags/tag12042.xml" ContentType="application/vnd.openxmlformats-officedocument.presentationml.tags+xml"/>
  <Override PartName="/ppt/tags/tag12043.xml" ContentType="application/vnd.openxmlformats-officedocument.presentationml.tags+xml"/>
  <Override PartName="/ppt/tags/tag12044.xml" ContentType="application/vnd.openxmlformats-officedocument.presentationml.tags+xml"/>
  <Override PartName="/ppt/tags/tag12045.xml" ContentType="application/vnd.openxmlformats-officedocument.presentationml.tags+xml"/>
  <Override PartName="/ppt/tags/tag12046.xml" ContentType="application/vnd.openxmlformats-officedocument.presentationml.tags+xml"/>
  <Override PartName="/ppt/tags/tag12047.xml" ContentType="application/vnd.openxmlformats-officedocument.presentationml.tags+xml"/>
  <Override PartName="/ppt/tags/tag12048.xml" ContentType="application/vnd.openxmlformats-officedocument.presentationml.tags+xml"/>
  <Override PartName="/ppt/tags/tag12049.xml" ContentType="application/vnd.openxmlformats-officedocument.presentationml.tags+xml"/>
  <Override PartName="/ppt/tags/tag12050.xml" ContentType="application/vnd.openxmlformats-officedocument.presentationml.tags+xml"/>
  <Override PartName="/ppt/tags/tag12051.xml" ContentType="application/vnd.openxmlformats-officedocument.presentationml.tags+xml"/>
  <Override PartName="/ppt/tags/tag12052.xml" ContentType="application/vnd.openxmlformats-officedocument.presentationml.tags+xml"/>
  <Override PartName="/ppt/tags/tag12053.xml" ContentType="application/vnd.openxmlformats-officedocument.presentationml.tags+xml"/>
  <Override PartName="/ppt/tags/tag12054.xml" ContentType="application/vnd.openxmlformats-officedocument.presentationml.tags+xml"/>
  <Override PartName="/ppt/tags/tag12055.xml" ContentType="application/vnd.openxmlformats-officedocument.presentationml.tags+xml"/>
  <Override PartName="/ppt/tags/tag12056.xml" ContentType="application/vnd.openxmlformats-officedocument.presentationml.tags+xml"/>
  <Override PartName="/ppt/tags/tag12057.xml" ContentType="application/vnd.openxmlformats-officedocument.presentationml.tags+xml"/>
  <Override PartName="/ppt/tags/tag12058.xml" ContentType="application/vnd.openxmlformats-officedocument.presentationml.tags+xml"/>
  <Override PartName="/ppt/tags/tag12059.xml" ContentType="application/vnd.openxmlformats-officedocument.presentationml.tags+xml"/>
  <Override PartName="/ppt/tags/tag12060.xml" ContentType="application/vnd.openxmlformats-officedocument.presentationml.tags+xml"/>
  <Override PartName="/ppt/tags/tag12061.xml" ContentType="application/vnd.openxmlformats-officedocument.presentationml.tags+xml"/>
  <Override PartName="/ppt/tags/tag12062.xml" ContentType="application/vnd.openxmlformats-officedocument.presentationml.tags+xml"/>
  <Override PartName="/ppt/tags/tag12063.xml" ContentType="application/vnd.openxmlformats-officedocument.presentationml.tags+xml"/>
  <Override PartName="/ppt/tags/tag12064.xml" ContentType="application/vnd.openxmlformats-officedocument.presentationml.tags+xml"/>
  <Override PartName="/ppt/tags/tag12065.xml" ContentType="application/vnd.openxmlformats-officedocument.presentationml.tags+xml"/>
  <Override PartName="/ppt/tags/tag12066.xml" ContentType="application/vnd.openxmlformats-officedocument.presentationml.tags+xml"/>
  <Override PartName="/ppt/tags/tag12067.xml" ContentType="application/vnd.openxmlformats-officedocument.presentationml.tags+xml"/>
  <Override PartName="/ppt/tags/tag12068.xml" ContentType="application/vnd.openxmlformats-officedocument.presentationml.tags+xml"/>
  <Override PartName="/ppt/tags/tag12069.xml" ContentType="application/vnd.openxmlformats-officedocument.presentationml.tags+xml"/>
  <Override PartName="/ppt/tags/tag12070.xml" ContentType="application/vnd.openxmlformats-officedocument.presentationml.tags+xml"/>
  <Override PartName="/ppt/tags/tag12071.xml" ContentType="application/vnd.openxmlformats-officedocument.presentationml.tags+xml"/>
  <Override PartName="/ppt/tags/tag12072.xml" ContentType="application/vnd.openxmlformats-officedocument.presentationml.tags+xml"/>
  <Override PartName="/ppt/tags/tag12073.xml" ContentType="application/vnd.openxmlformats-officedocument.presentationml.tags+xml"/>
  <Override PartName="/ppt/tags/tag12074.xml" ContentType="application/vnd.openxmlformats-officedocument.presentationml.tags+xml"/>
  <Override PartName="/ppt/tags/tag12075.xml" ContentType="application/vnd.openxmlformats-officedocument.presentationml.tags+xml"/>
  <Override PartName="/ppt/tags/tag12076.xml" ContentType="application/vnd.openxmlformats-officedocument.presentationml.tags+xml"/>
  <Override PartName="/ppt/tags/tag12077.xml" ContentType="application/vnd.openxmlformats-officedocument.presentationml.tags+xml"/>
  <Override PartName="/ppt/tags/tag12078.xml" ContentType="application/vnd.openxmlformats-officedocument.presentationml.tags+xml"/>
  <Override PartName="/ppt/tags/tag12079.xml" ContentType="application/vnd.openxmlformats-officedocument.presentationml.tags+xml"/>
  <Override PartName="/ppt/tags/tag12080.xml" ContentType="application/vnd.openxmlformats-officedocument.presentationml.tags+xml"/>
  <Override PartName="/ppt/tags/tag12081.xml" ContentType="application/vnd.openxmlformats-officedocument.presentationml.tags+xml"/>
  <Override PartName="/ppt/tags/tag12082.xml" ContentType="application/vnd.openxmlformats-officedocument.presentationml.tags+xml"/>
  <Override PartName="/ppt/tags/tag12083.xml" ContentType="application/vnd.openxmlformats-officedocument.presentationml.tags+xml"/>
  <Override PartName="/ppt/tags/tag12084.xml" ContentType="application/vnd.openxmlformats-officedocument.presentationml.tags+xml"/>
  <Override PartName="/ppt/tags/tag12085.xml" ContentType="application/vnd.openxmlformats-officedocument.presentationml.tags+xml"/>
  <Override PartName="/ppt/tags/tag12086.xml" ContentType="application/vnd.openxmlformats-officedocument.presentationml.tags+xml"/>
  <Override PartName="/ppt/tags/tag12087.xml" ContentType="application/vnd.openxmlformats-officedocument.presentationml.tags+xml"/>
  <Override PartName="/ppt/tags/tag12088.xml" ContentType="application/vnd.openxmlformats-officedocument.presentationml.tags+xml"/>
  <Override PartName="/ppt/tags/tag12089.xml" ContentType="application/vnd.openxmlformats-officedocument.presentationml.tags+xml"/>
  <Override PartName="/ppt/tags/tag12090.xml" ContentType="application/vnd.openxmlformats-officedocument.presentationml.tags+xml"/>
  <Override PartName="/ppt/tags/tag12091.xml" ContentType="application/vnd.openxmlformats-officedocument.presentationml.tags+xml"/>
  <Override PartName="/ppt/tags/tag12092.xml" ContentType="application/vnd.openxmlformats-officedocument.presentationml.tags+xml"/>
  <Override PartName="/ppt/tags/tag12093.xml" ContentType="application/vnd.openxmlformats-officedocument.presentationml.tags+xml"/>
  <Override PartName="/ppt/tags/tag12094.xml" ContentType="application/vnd.openxmlformats-officedocument.presentationml.tags+xml"/>
  <Override PartName="/ppt/tags/tag12095.xml" ContentType="application/vnd.openxmlformats-officedocument.presentationml.tags+xml"/>
  <Override PartName="/ppt/tags/tag12096.xml" ContentType="application/vnd.openxmlformats-officedocument.presentationml.tags+xml"/>
  <Override PartName="/ppt/tags/tag12097.xml" ContentType="application/vnd.openxmlformats-officedocument.presentationml.tags+xml"/>
  <Override PartName="/ppt/tags/tag12098.xml" ContentType="application/vnd.openxmlformats-officedocument.presentationml.tags+xml"/>
  <Override PartName="/ppt/tags/tag12099.xml" ContentType="application/vnd.openxmlformats-officedocument.presentationml.tags+xml"/>
  <Override PartName="/ppt/tags/tag12100.xml" ContentType="application/vnd.openxmlformats-officedocument.presentationml.tags+xml"/>
  <Override PartName="/ppt/tags/tag12101.xml" ContentType="application/vnd.openxmlformats-officedocument.presentationml.tags+xml"/>
  <Override PartName="/ppt/tags/tag12102.xml" ContentType="application/vnd.openxmlformats-officedocument.presentationml.tags+xml"/>
  <Override PartName="/ppt/tags/tag12103.xml" ContentType="application/vnd.openxmlformats-officedocument.presentationml.tags+xml"/>
  <Override PartName="/ppt/tags/tag12104.xml" ContentType="application/vnd.openxmlformats-officedocument.presentationml.tags+xml"/>
  <Override PartName="/ppt/tags/tag12105.xml" ContentType="application/vnd.openxmlformats-officedocument.presentationml.tags+xml"/>
  <Override PartName="/ppt/tags/tag12106.xml" ContentType="application/vnd.openxmlformats-officedocument.presentationml.tags+xml"/>
  <Override PartName="/ppt/tags/tag12107.xml" ContentType="application/vnd.openxmlformats-officedocument.presentationml.tags+xml"/>
  <Override PartName="/ppt/tags/tag12108.xml" ContentType="application/vnd.openxmlformats-officedocument.presentationml.tags+xml"/>
  <Override PartName="/ppt/tags/tag12109.xml" ContentType="application/vnd.openxmlformats-officedocument.presentationml.tags+xml"/>
  <Override PartName="/ppt/tags/tag12110.xml" ContentType="application/vnd.openxmlformats-officedocument.presentationml.tags+xml"/>
  <Override PartName="/ppt/tags/tag12111.xml" ContentType="application/vnd.openxmlformats-officedocument.presentationml.tags+xml"/>
  <Override PartName="/ppt/tags/tag12112.xml" ContentType="application/vnd.openxmlformats-officedocument.presentationml.tags+xml"/>
  <Override PartName="/ppt/tags/tag12113.xml" ContentType="application/vnd.openxmlformats-officedocument.presentationml.tags+xml"/>
  <Override PartName="/ppt/tags/tag12114.xml" ContentType="application/vnd.openxmlformats-officedocument.presentationml.tags+xml"/>
  <Override PartName="/ppt/tags/tag12115.xml" ContentType="application/vnd.openxmlformats-officedocument.presentationml.tags+xml"/>
  <Override PartName="/ppt/tags/tag12116.xml" ContentType="application/vnd.openxmlformats-officedocument.presentationml.tags+xml"/>
  <Override PartName="/ppt/tags/tag12117.xml" ContentType="application/vnd.openxmlformats-officedocument.presentationml.tags+xml"/>
  <Override PartName="/ppt/tags/tag12118.xml" ContentType="application/vnd.openxmlformats-officedocument.presentationml.tags+xml"/>
  <Override PartName="/ppt/tags/tag12119.xml" ContentType="application/vnd.openxmlformats-officedocument.presentationml.tags+xml"/>
  <Override PartName="/ppt/tags/tag12120.xml" ContentType="application/vnd.openxmlformats-officedocument.presentationml.tags+xml"/>
  <Override PartName="/ppt/tags/tag12121.xml" ContentType="application/vnd.openxmlformats-officedocument.presentationml.tags+xml"/>
  <Override PartName="/ppt/tags/tag12122.xml" ContentType="application/vnd.openxmlformats-officedocument.presentationml.tags+xml"/>
  <Override PartName="/ppt/tags/tag12123.xml" ContentType="application/vnd.openxmlformats-officedocument.presentationml.tags+xml"/>
  <Override PartName="/ppt/tags/tag12124.xml" ContentType="application/vnd.openxmlformats-officedocument.presentationml.tags+xml"/>
  <Override PartName="/ppt/tags/tag12125.xml" ContentType="application/vnd.openxmlformats-officedocument.presentationml.tags+xml"/>
  <Override PartName="/ppt/tags/tag12126.xml" ContentType="application/vnd.openxmlformats-officedocument.presentationml.tags+xml"/>
  <Override PartName="/ppt/tags/tag12127.xml" ContentType="application/vnd.openxmlformats-officedocument.presentationml.tags+xml"/>
  <Override PartName="/ppt/tags/tag12128.xml" ContentType="application/vnd.openxmlformats-officedocument.presentationml.tags+xml"/>
  <Override PartName="/ppt/tags/tag12129.xml" ContentType="application/vnd.openxmlformats-officedocument.presentationml.tags+xml"/>
  <Override PartName="/ppt/tags/tag12130.xml" ContentType="application/vnd.openxmlformats-officedocument.presentationml.tags+xml"/>
  <Override PartName="/ppt/tags/tag12131.xml" ContentType="application/vnd.openxmlformats-officedocument.presentationml.tags+xml"/>
  <Override PartName="/ppt/tags/tag12132.xml" ContentType="application/vnd.openxmlformats-officedocument.presentationml.tags+xml"/>
  <Override PartName="/ppt/tags/tag12133.xml" ContentType="application/vnd.openxmlformats-officedocument.presentationml.tags+xml"/>
  <Override PartName="/ppt/tags/tag12134.xml" ContentType="application/vnd.openxmlformats-officedocument.presentationml.tags+xml"/>
  <Override PartName="/ppt/tags/tag12135.xml" ContentType="application/vnd.openxmlformats-officedocument.presentationml.tags+xml"/>
  <Override PartName="/ppt/tags/tag12136.xml" ContentType="application/vnd.openxmlformats-officedocument.presentationml.tags+xml"/>
  <Override PartName="/ppt/tags/tag12137.xml" ContentType="application/vnd.openxmlformats-officedocument.presentationml.tags+xml"/>
  <Override PartName="/ppt/tags/tag12138.xml" ContentType="application/vnd.openxmlformats-officedocument.presentationml.tags+xml"/>
  <Override PartName="/ppt/tags/tag12139.xml" ContentType="application/vnd.openxmlformats-officedocument.presentationml.tags+xml"/>
  <Override PartName="/ppt/tags/tag12140.xml" ContentType="application/vnd.openxmlformats-officedocument.presentationml.tags+xml"/>
  <Override PartName="/ppt/tags/tag12141.xml" ContentType="application/vnd.openxmlformats-officedocument.presentationml.tags+xml"/>
  <Override PartName="/ppt/tags/tag12142.xml" ContentType="application/vnd.openxmlformats-officedocument.presentationml.tags+xml"/>
  <Override PartName="/ppt/tags/tag12143.xml" ContentType="application/vnd.openxmlformats-officedocument.presentationml.tags+xml"/>
  <Override PartName="/ppt/tags/tag12144.xml" ContentType="application/vnd.openxmlformats-officedocument.presentationml.tags+xml"/>
  <Override PartName="/ppt/tags/tag12145.xml" ContentType="application/vnd.openxmlformats-officedocument.presentationml.tags+xml"/>
  <Override PartName="/ppt/tags/tag12146.xml" ContentType="application/vnd.openxmlformats-officedocument.presentationml.tags+xml"/>
  <Override PartName="/ppt/tags/tag12147.xml" ContentType="application/vnd.openxmlformats-officedocument.presentationml.tags+xml"/>
  <Override PartName="/ppt/tags/tag12148.xml" ContentType="application/vnd.openxmlformats-officedocument.presentationml.tags+xml"/>
  <Override PartName="/ppt/tags/tag12149.xml" ContentType="application/vnd.openxmlformats-officedocument.presentationml.tags+xml"/>
  <Override PartName="/ppt/tags/tag12150.xml" ContentType="application/vnd.openxmlformats-officedocument.presentationml.tags+xml"/>
  <Override PartName="/ppt/tags/tag12151.xml" ContentType="application/vnd.openxmlformats-officedocument.presentationml.tags+xml"/>
  <Override PartName="/ppt/tags/tag12152.xml" ContentType="application/vnd.openxmlformats-officedocument.presentationml.tags+xml"/>
  <Override PartName="/ppt/tags/tag12153.xml" ContentType="application/vnd.openxmlformats-officedocument.presentationml.tags+xml"/>
  <Override PartName="/ppt/tags/tag12154.xml" ContentType="application/vnd.openxmlformats-officedocument.presentationml.tags+xml"/>
  <Override PartName="/ppt/tags/tag12155.xml" ContentType="application/vnd.openxmlformats-officedocument.presentationml.tags+xml"/>
  <Override PartName="/ppt/tags/tag12156.xml" ContentType="application/vnd.openxmlformats-officedocument.presentationml.tags+xml"/>
  <Override PartName="/ppt/tags/tag12157.xml" ContentType="application/vnd.openxmlformats-officedocument.presentationml.tags+xml"/>
  <Override PartName="/ppt/tags/tag12158.xml" ContentType="application/vnd.openxmlformats-officedocument.presentationml.tags+xml"/>
  <Override PartName="/ppt/tags/tag12159.xml" ContentType="application/vnd.openxmlformats-officedocument.presentationml.tags+xml"/>
  <Override PartName="/ppt/tags/tag12160.xml" ContentType="application/vnd.openxmlformats-officedocument.presentationml.tags+xml"/>
  <Override PartName="/ppt/tags/tag12161.xml" ContentType="application/vnd.openxmlformats-officedocument.presentationml.tags+xml"/>
  <Override PartName="/ppt/tags/tag12162.xml" ContentType="application/vnd.openxmlformats-officedocument.presentationml.tags+xml"/>
  <Override PartName="/ppt/tags/tag12163.xml" ContentType="application/vnd.openxmlformats-officedocument.presentationml.tags+xml"/>
  <Override PartName="/ppt/tags/tag12164.xml" ContentType="application/vnd.openxmlformats-officedocument.presentationml.tags+xml"/>
  <Override PartName="/ppt/tags/tag12165.xml" ContentType="application/vnd.openxmlformats-officedocument.presentationml.tags+xml"/>
  <Override PartName="/ppt/tags/tag12166.xml" ContentType="application/vnd.openxmlformats-officedocument.presentationml.tags+xml"/>
  <Override PartName="/ppt/tags/tag12167.xml" ContentType="application/vnd.openxmlformats-officedocument.presentationml.tags+xml"/>
  <Override PartName="/ppt/tags/tag12168.xml" ContentType="application/vnd.openxmlformats-officedocument.presentationml.tags+xml"/>
  <Override PartName="/ppt/tags/tag12169.xml" ContentType="application/vnd.openxmlformats-officedocument.presentationml.tags+xml"/>
  <Override PartName="/ppt/tags/tag12170.xml" ContentType="application/vnd.openxmlformats-officedocument.presentationml.tags+xml"/>
  <Override PartName="/ppt/tags/tag12171.xml" ContentType="application/vnd.openxmlformats-officedocument.presentationml.tags+xml"/>
  <Override PartName="/ppt/tags/tag12172.xml" ContentType="application/vnd.openxmlformats-officedocument.presentationml.tags+xml"/>
  <Override PartName="/ppt/tags/tag12173.xml" ContentType="application/vnd.openxmlformats-officedocument.presentationml.tags+xml"/>
  <Override PartName="/ppt/tags/tag12174.xml" ContentType="application/vnd.openxmlformats-officedocument.presentationml.tags+xml"/>
  <Override PartName="/ppt/tags/tag12175.xml" ContentType="application/vnd.openxmlformats-officedocument.presentationml.tags+xml"/>
  <Override PartName="/ppt/tags/tag12176.xml" ContentType="application/vnd.openxmlformats-officedocument.presentationml.tags+xml"/>
  <Override PartName="/ppt/tags/tag12177.xml" ContentType="application/vnd.openxmlformats-officedocument.presentationml.tags+xml"/>
  <Override PartName="/ppt/tags/tag12178.xml" ContentType="application/vnd.openxmlformats-officedocument.presentationml.tags+xml"/>
  <Override PartName="/ppt/tags/tag12179.xml" ContentType="application/vnd.openxmlformats-officedocument.presentationml.tags+xml"/>
  <Override PartName="/ppt/tags/tag12180.xml" ContentType="application/vnd.openxmlformats-officedocument.presentationml.tags+xml"/>
  <Override PartName="/ppt/tags/tag12181.xml" ContentType="application/vnd.openxmlformats-officedocument.presentationml.tags+xml"/>
  <Override PartName="/ppt/tags/tag12182.xml" ContentType="application/vnd.openxmlformats-officedocument.presentationml.tags+xml"/>
  <Override PartName="/ppt/tags/tag12183.xml" ContentType="application/vnd.openxmlformats-officedocument.presentationml.tags+xml"/>
  <Override PartName="/ppt/tags/tag12184.xml" ContentType="application/vnd.openxmlformats-officedocument.presentationml.tags+xml"/>
  <Override PartName="/ppt/tags/tag12185.xml" ContentType="application/vnd.openxmlformats-officedocument.presentationml.tags+xml"/>
  <Override PartName="/ppt/tags/tag12186.xml" ContentType="application/vnd.openxmlformats-officedocument.presentationml.tags+xml"/>
  <Override PartName="/ppt/tags/tag12187.xml" ContentType="application/vnd.openxmlformats-officedocument.presentationml.tags+xml"/>
  <Override PartName="/ppt/tags/tag12188.xml" ContentType="application/vnd.openxmlformats-officedocument.presentationml.tags+xml"/>
  <Override PartName="/ppt/tags/tag12189.xml" ContentType="application/vnd.openxmlformats-officedocument.presentationml.tags+xml"/>
  <Override PartName="/ppt/tags/tag12190.xml" ContentType="application/vnd.openxmlformats-officedocument.presentationml.tags+xml"/>
  <Override PartName="/ppt/tags/tag12191.xml" ContentType="application/vnd.openxmlformats-officedocument.presentationml.tags+xml"/>
  <Override PartName="/ppt/tags/tag12192.xml" ContentType="application/vnd.openxmlformats-officedocument.presentationml.tags+xml"/>
  <Override PartName="/ppt/tags/tag12193.xml" ContentType="application/vnd.openxmlformats-officedocument.presentationml.tags+xml"/>
  <Override PartName="/ppt/tags/tag12194.xml" ContentType="application/vnd.openxmlformats-officedocument.presentationml.tags+xml"/>
  <Override PartName="/ppt/tags/tag12195.xml" ContentType="application/vnd.openxmlformats-officedocument.presentationml.tags+xml"/>
  <Override PartName="/ppt/tags/tag12196.xml" ContentType="application/vnd.openxmlformats-officedocument.presentationml.tags+xml"/>
  <Override PartName="/ppt/tags/tag12197.xml" ContentType="application/vnd.openxmlformats-officedocument.presentationml.tags+xml"/>
  <Override PartName="/ppt/tags/tag12198.xml" ContentType="application/vnd.openxmlformats-officedocument.presentationml.tags+xml"/>
  <Override PartName="/ppt/tags/tag12199.xml" ContentType="application/vnd.openxmlformats-officedocument.presentationml.tags+xml"/>
  <Override PartName="/ppt/tags/tag12200.xml" ContentType="application/vnd.openxmlformats-officedocument.presentationml.tags+xml"/>
  <Override PartName="/ppt/tags/tag12201.xml" ContentType="application/vnd.openxmlformats-officedocument.presentationml.tags+xml"/>
  <Override PartName="/ppt/tags/tag12202.xml" ContentType="application/vnd.openxmlformats-officedocument.presentationml.tags+xml"/>
  <Override PartName="/ppt/tags/tag12203.xml" ContentType="application/vnd.openxmlformats-officedocument.presentationml.tags+xml"/>
  <Override PartName="/ppt/tags/tag12204.xml" ContentType="application/vnd.openxmlformats-officedocument.presentationml.tags+xml"/>
  <Override PartName="/ppt/tags/tag12205.xml" ContentType="application/vnd.openxmlformats-officedocument.presentationml.tags+xml"/>
  <Override PartName="/ppt/tags/tag12206.xml" ContentType="application/vnd.openxmlformats-officedocument.presentationml.tags+xml"/>
  <Override PartName="/ppt/tags/tag12207.xml" ContentType="application/vnd.openxmlformats-officedocument.presentationml.tags+xml"/>
  <Override PartName="/ppt/tags/tag12208.xml" ContentType="application/vnd.openxmlformats-officedocument.presentationml.tags+xml"/>
  <Override PartName="/ppt/tags/tag12209.xml" ContentType="application/vnd.openxmlformats-officedocument.presentationml.tags+xml"/>
  <Override PartName="/ppt/tags/tag12210.xml" ContentType="application/vnd.openxmlformats-officedocument.presentationml.tags+xml"/>
  <Override PartName="/ppt/tags/tag12211.xml" ContentType="application/vnd.openxmlformats-officedocument.presentationml.tags+xml"/>
  <Override PartName="/ppt/tags/tag12212.xml" ContentType="application/vnd.openxmlformats-officedocument.presentationml.tags+xml"/>
  <Override PartName="/ppt/tags/tag12213.xml" ContentType="application/vnd.openxmlformats-officedocument.presentationml.tags+xml"/>
  <Override PartName="/ppt/tags/tag12214.xml" ContentType="application/vnd.openxmlformats-officedocument.presentationml.tags+xml"/>
  <Override PartName="/ppt/tags/tag12215.xml" ContentType="application/vnd.openxmlformats-officedocument.presentationml.tags+xml"/>
  <Override PartName="/ppt/tags/tag12216.xml" ContentType="application/vnd.openxmlformats-officedocument.presentationml.tags+xml"/>
  <Override PartName="/ppt/tags/tag12217.xml" ContentType="application/vnd.openxmlformats-officedocument.presentationml.tags+xml"/>
  <Override PartName="/ppt/tags/tag12218.xml" ContentType="application/vnd.openxmlformats-officedocument.presentationml.tags+xml"/>
  <Override PartName="/ppt/tags/tag12219.xml" ContentType="application/vnd.openxmlformats-officedocument.presentationml.tags+xml"/>
  <Override PartName="/ppt/tags/tag12220.xml" ContentType="application/vnd.openxmlformats-officedocument.presentationml.tags+xml"/>
  <Override PartName="/ppt/tags/tag12221.xml" ContentType="application/vnd.openxmlformats-officedocument.presentationml.tags+xml"/>
  <Override PartName="/ppt/tags/tag12222.xml" ContentType="application/vnd.openxmlformats-officedocument.presentationml.tags+xml"/>
  <Override PartName="/ppt/tags/tag12223.xml" ContentType="application/vnd.openxmlformats-officedocument.presentationml.tags+xml"/>
  <Override PartName="/ppt/tags/tag12224.xml" ContentType="application/vnd.openxmlformats-officedocument.presentationml.tags+xml"/>
  <Override PartName="/ppt/tags/tag12225.xml" ContentType="application/vnd.openxmlformats-officedocument.presentationml.tags+xml"/>
  <Override PartName="/ppt/tags/tag12226.xml" ContentType="application/vnd.openxmlformats-officedocument.presentationml.tags+xml"/>
  <Override PartName="/ppt/tags/tag12227.xml" ContentType="application/vnd.openxmlformats-officedocument.presentationml.tags+xml"/>
  <Override PartName="/ppt/tags/tag12228.xml" ContentType="application/vnd.openxmlformats-officedocument.presentationml.tags+xml"/>
  <Override PartName="/ppt/tags/tag12229.xml" ContentType="application/vnd.openxmlformats-officedocument.presentationml.tags+xml"/>
  <Override PartName="/ppt/tags/tag12230.xml" ContentType="application/vnd.openxmlformats-officedocument.presentationml.tags+xml"/>
  <Override PartName="/ppt/tags/tag12231.xml" ContentType="application/vnd.openxmlformats-officedocument.presentationml.tags+xml"/>
  <Override PartName="/ppt/tags/tag12232.xml" ContentType="application/vnd.openxmlformats-officedocument.presentationml.tags+xml"/>
  <Override PartName="/ppt/tags/tag12233.xml" ContentType="application/vnd.openxmlformats-officedocument.presentationml.tags+xml"/>
  <Override PartName="/ppt/tags/tag12234.xml" ContentType="application/vnd.openxmlformats-officedocument.presentationml.tags+xml"/>
  <Override PartName="/ppt/tags/tag12235.xml" ContentType="application/vnd.openxmlformats-officedocument.presentationml.tags+xml"/>
  <Override PartName="/ppt/tags/tag12236.xml" ContentType="application/vnd.openxmlformats-officedocument.presentationml.tags+xml"/>
  <Override PartName="/ppt/tags/tag12237.xml" ContentType="application/vnd.openxmlformats-officedocument.presentationml.tags+xml"/>
  <Override PartName="/ppt/tags/tag12238.xml" ContentType="application/vnd.openxmlformats-officedocument.presentationml.tags+xml"/>
  <Override PartName="/ppt/tags/tag12239.xml" ContentType="application/vnd.openxmlformats-officedocument.presentationml.tags+xml"/>
  <Override PartName="/ppt/tags/tag12240.xml" ContentType="application/vnd.openxmlformats-officedocument.presentationml.tags+xml"/>
  <Override PartName="/ppt/tags/tag12241.xml" ContentType="application/vnd.openxmlformats-officedocument.presentationml.tags+xml"/>
  <Override PartName="/ppt/tags/tag12242.xml" ContentType="application/vnd.openxmlformats-officedocument.presentationml.tags+xml"/>
  <Override PartName="/ppt/tags/tag12243.xml" ContentType="application/vnd.openxmlformats-officedocument.presentationml.tags+xml"/>
  <Override PartName="/ppt/tags/tag12244.xml" ContentType="application/vnd.openxmlformats-officedocument.presentationml.tags+xml"/>
  <Override PartName="/ppt/tags/tag12245.xml" ContentType="application/vnd.openxmlformats-officedocument.presentationml.tags+xml"/>
  <Override PartName="/ppt/tags/tag12246.xml" ContentType="application/vnd.openxmlformats-officedocument.presentationml.tags+xml"/>
  <Override PartName="/ppt/tags/tag12247.xml" ContentType="application/vnd.openxmlformats-officedocument.presentationml.tags+xml"/>
  <Override PartName="/ppt/tags/tag12248.xml" ContentType="application/vnd.openxmlformats-officedocument.presentationml.tags+xml"/>
  <Override PartName="/ppt/tags/tag12249.xml" ContentType="application/vnd.openxmlformats-officedocument.presentationml.tags+xml"/>
  <Override PartName="/ppt/tags/tag12250.xml" ContentType="application/vnd.openxmlformats-officedocument.presentationml.tags+xml"/>
  <Override PartName="/ppt/tags/tag12251.xml" ContentType="application/vnd.openxmlformats-officedocument.presentationml.tags+xml"/>
  <Override PartName="/ppt/tags/tag12252.xml" ContentType="application/vnd.openxmlformats-officedocument.presentationml.tags+xml"/>
  <Override PartName="/ppt/tags/tag12253.xml" ContentType="application/vnd.openxmlformats-officedocument.presentationml.tags+xml"/>
  <Override PartName="/ppt/tags/tag12254.xml" ContentType="application/vnd.openxmlformats-officedocument.presentationml.tags+xml"/>
  <Override PartName="/ppt/tags/tag12255.xml" ContentType="application/vnd.openxmlformats-officedocument.presentationml.tags+xml"/>
  <Override PartName="/ppt/tags/tag12256.xml" ContentType="application/vnd.openxmlformats-officedocument.presentationml.tags+xml"/>
  <Override PartName="/ppt/tags/tag12257.xml" ContentType="application/vnd.openxmlformats-officedocument.presentationml.tags+xml"/>
  <Override PartName="/ppt/tags/tag12258.xml" ContentType="application/vnd.openxmlformats-officedocument.presentationml.tags+xml"/>
  <Override PartName="/ppt/tags/tag12259.xml" ContentType="application/vnd.openxmlformats-officedocument.presentationml.tags+xml"/>
  <Override PartName="/ppt/tags/tag12260.xml" ContentType="application/vnd.openxmlformats-officedocument.presentationml.tags+xml"/>
  <Override PartName="/ppt/tags/tag12261.xml" ContentType="application/vnd.openxmlformats-officedocument.presentationml.tags+xml"/>
  <Override PartName="/ppt/tags/tag12262.xml" ContentType="application/vnd.openxmlformats-officedocument.presentationml.tags+xml"/>
  <Override PartName="/ppt/tags/tag12263.xml" ContentType="application/vnd.openxmlformats-officedocument.presentationml.tags+xml"/>
  <Override PartName="/ppt/tags/tag12264.xml" ContentType="application/vnd.openxmlformats-officedocument.presentationml.tags+xml"/>
  <Override PartName="/ppt/tags/tag12265.xml" ContentType="application/vnd.openxmlformats-officedocument.presentationml.tags+xml"/>
  <Override PartName="/ppt/tags/tag12266.xml" ContentType="application/vnd.openxmlformats-officedocument.presentationml.tags+xml"/>
  <Override PartName="/ppt/tags/tag12267.xml" ContentType="application/vnd.openxmlformats-officedocument.presentationml.tags+xml"/>
  <Override PartName="/ppt/tags/tag12268.xml" ContentType="application/vnd.openxmlformats-officedocument.presentationml.tags+xml"/>
  <Override PartName="/ppt/tags/tag12269.xml" ContentType="application/vnd.openxmlformats-officedocument.presentationml.tags+xml"/>
  <Override PartName="/ppt/tags/tag12270.xml" ContentType="application/vnd.openxmlformats-officedocument.presentationml.tags+xml"/>
  <Override PartName="/ppt/tags/tag12271.xml" ContentType="application/vnd.openxmlformats-officedocument.presentationml.tags+xml"/>
  <Override PartName="/ppt/tags/tag12272.xml" ContentType="application/vnd.openxmlformats-officedocument.presentationml.tags+xml"/>
  <Override PartName="/ppt/tags/tag12273.xml" ContentType="application/vnd.openxmlformats-officedocument.presentationml.tags+xml"/>
  <Override PartName="/ppt/tags/tag12274.xml" ContentType="application/vnd.openxmlformats-officedocument.presentationml.tags+xml"/>
  <Override PartName="/ppt/tags/tag12275.xml" ContentType="application/vnd.openxmlformats-officedocument.presentationml.tags+xml"/>
  <Override PartName="/ppt/tags/tag12276.xml" ContentType="application/vnd.openxmlformats-officedocument.presentationml.tags+xml"/>
  <Override PartName="/ppt/tags/tag12277.xml" ContentType="application/vnd.openxmlformats-officedocument.presentationml.tags+xml"/>
  <Override PartName="/ppt/tags/tag12278.xml" ContentType="application/vnd.openxmlformats-officedocument.presentationml.tags+xml"/>
  <Override PartName="/ppt/tags/tag12279.xml" ContentType="application/vnd.openxmlformats-officedocument.presentationml.tags+xml"/>
  <Override PartName="/ppt/tags/tag12280.xml" ContentType="application/vnd.openxmlformats-officedocument.presentationml.tags+xml"/>
  <Override PartName="/ppt/tags/tag12281.xml" ContentType="application/vnd.openxmlformats-officedocument.presentationml.tags+xml"/>
  <Override PartName="/ppt/tags/tag12282.xml" ContentType="application/vnd.openxmlformats-officedocument.presentationml.tags+xml"/>
  <Override PartName="/ppt/tags/tag12283.xml" ContentType="application/vnd.openxmlformats-officedocument.presentationml.tags+xml"/>
  <Override PartName="/ppt/tags/tag12284.xml" ContentType="application/vnd.openxmlformats-officedocument.presentationml.tags+xml"/>
  <Override PartName="/ppt/tags/tag12285.xml" ContentType="application/vnd.openxmlformats-officedocument.presentationml.tags+xml"/>
  <Override PartName="/ppt/tags/tag12286.xml" ContentType="application/vnd.openxmlformats-officedocument.presentationml.tags+xml"/>
  <Override PartName="/ppt/tags/tag12287.xml" ContentType="application/vnd.openxmlformats-officedocument.presentationml.tags+xml"/>
  <Override PartName="/ppt/tags/tag12288.xml" ContentType="application/vnd.openxmlformats-officedocument.presentationml.tags+xml"/>
  <Override PartName="/ppt/tags/tag12289.xml" ContentType="application/vnd.openxmlformats-officedocument.presentationml.tags+xml"/>
  <Override PartName="/ppt/tags/tag12290.xml" ContentType="application/vnd.openxmlformats-officedocument.presentationml.tags+xml"/>
  <Override PartName="/ppt/tags/tag12291.xml" ContentType="application/vnd.openxmlformats-officedocument.presentationml.tags+xml"/>
  <Override PartName="/ppt/tags/tag12292.xml" ContentType="application/vnd.openxmlformats-officedocument.presentationml.tags+xml"/>
  <Override PartName="/ppt/tags/tag12293.xml" ContentType="application/vnd.openxmlformats-officedocument.presentationml.tags+xml"/>
  <Override PartName="/ppt/tags/tag12294.xml" ContentType="application/vnd.openxmlformats-officedocument.presentationml.tags+xml"/>
  <Override PartName="/ppt/tags/tag12295.xml" ContentType="application/vnd.openxmlformats-officedocument.presentationml.tags+xml"/>
  <Override PartName="/ppt/tags/tag12296.xml" ContentType="application/vnd.openxmlformats-officedocument.presentationml.tags+xml"/>
  <Override PartName="/ppt/tags/tag12297.xml" ContentType="application/vnd.openxmlformats-officedocument.presentationml.tags+xml"/>
  <Override PartName="/ppt/tags/tag12298.xml" ContentType="application/vnd.openxmlformats-officedocument.presentationml.tags+xml"/>
  <Override PartName="/ppt/tags/tag12299.xml" ContentType="application/vnd.openxmlformats-officedocument.presentationml.tags+xml"/>
  <Override PartName="/ppt/tags/tag12300.xml" ContentType="application/vnd.openxmlformats-officedocument.presentationml.tags+xml"/>
  <Override PartName="/ppt/tags/tag12301.xml" ContentType="application/vnd.openxmlformats-officedocument.presentationml.tags+xml"/>
  <Override PartName="/ppt/tags/tag12302.xml" ContentType="application/vnd.openxmlformats-officedocument.presentationml.tags+xml"/>
  <Override PartName="/ppt/tags/tag12303.xml" ContentType="application/vnd.openxmlformats-officedocument.presentationml.tags+xml"/>
  <Override PartName="/ppt/tags/tag12304.xml" ContentType="application/vnd.openxmlformats-officedocument.presentationml.tags+xml"/>
  <Override PartName="/ppt/tags/tag12305.xml" ContentType="application/vnd.openxmlformats-officedocument.presentationml.tags+xml"/>
  <Override PartName="/ppt/tags/tag12306.xml" ContentType="application/vnd.openxmlformats-officedocument.presentationml.tags+xml"/>
  <Override PartName="/ppt/tags/tag12307.xml" ContentType="application/vnd.openxmlformats-officedocument.presentationml.tags+xml"/>
  <Override PartName="/ppt/tags/tag12308.xml" ContentType="application/vnd.openxmlformats-officedocument.presentationml.tags+xml"/>
  <Override PartName="/ppt/tags/tag12309.xml" ContentType="application/vnd.openxmlformats-officedocument.presentationml.tags+xml"/>
  <Override PartName="/ppt/tags/tag12310.xml" ContentType="application/vnd.openxmlformats-officedocument.presentationml.tags+xml"/>
  <Override PartName="/ppt/tags/tag12311.xml" ContentType="application/vnd.openxmlformats-officedocument.presentationml.tags+xml"/>
  <Override PartName="/ppt/tags/tag12312.xml" ContentType="application/vnd.openxmlformats-officedocument.presentationml.tags+xml"/>
  <Override PartName="/ppt/tags/tag12313.xml" ContentType="application/vnd.openxmlformats-officedocument.presentationml.tags+xml"/>
  <Override PartName="/ppt/tags/tag12314.xml" ContentType="application/vnd.openxmlformats-officedocument.presentationml.tags+xml"/>
  <Override PartName="/ppt/tags/tag12315.xml" ContentType="application/vnd.openxmlformats-officedocument.presentationml.tags+xml"/>
  <Override PartName="/ppt/tags/tag12316.xml" ContentType="application/vnd.openxmlformats-officedocument.presentationml.tags+xml"/>
  <Override PartName="/ppt/tags/tag12317.xml" ContentType="application/vnd.openxmlformats-officedocument.presentationml.tags+xml"/>
  <Override PartName="/ppt/tags/tag12318.xml" ContentType="application/vnd.openxmlformats-officedocument.presentationml.tags+xml"/>
  <Override PartName="/ppt/tags/tag12319.xml" ContentType="application/vnd.openxmlformats-officedocument.presentationml.tags+xml"/>
  <Override PartName="/ppt/tags/tag12320.xml" ContentType="application/vnd.openxmlformats-officedocument.presentationml.tags+xml"/>
  <Override PartName="/ppt/tags/tag12321.xml" ContentType="application/vnd.openxmlformats-officedocument.presentationml.tags+xml"/>
  <Override PartName="/ppt/tags/tag12322.xml" ContentType="application/vnd.openxmlformats-officedocument.presentationml.tags+xml"/>
  <Override PartName="/ppt/tags/tag12323.xml" ContentType="application/vnd.openxmlformats-officedocument.presentationml.tags+xml"/>
  <Override PartName="/ppt/tags/tag12324.xml" ContentType="application/vnd.openxmlformats-officedocument.presentationml.tags+xml"/>
  <Override PartName="/ppt/tags/tag12325.xml" ContentType="application/vnd.openxmlformats-officedocument.presentationml.tags+xml"/>
  <Override PartName="/ppt/tags/tag12326.xml" ContentType="application/vnd.openxmlformats-officedocument.presentationml.tags+xml"/>
  <Override PartName="/ppt/tags/tag12327.xml" ContentType="application/vnd.openxmlformats-officedocument.presentationml.tags+xml"/>
  <Override PartName="/ppt/tags/tag12328.xml" ContentType="application/vnd.openxmlformats-officedocument.presentationml.tags+xml"/>
  <Override PartName="/ppt/tags/tag12329.xml" ContentType="application/vnd.openxmlformats-officedocument.presentationml.tags+xml"/>
  <Override PartName="/ppt/tags/tag12330.xml" ContentType="application/vnd.openxmlformats-officedocument.presentationml.tags+xml"/>
  <Override PartName="/ppt/tags/tag12331.xml" ContentType="application/vnd.openxmlformats-officedocument.presentationml.tags+xml"/>
  <Override PartName="/ppt/tags/tag12332.xml" ContentType="application/vnd.openxmlformats-officedocument.presentationml.tags+xml"/>
  <Override PartName="/ppt/tags/tag12333.xml" ContentType="application/vnd.openxmlformats-officedocument.presentationml.tags+xml"/>
  <Override PartName="/ppt/tags/tag12334.xml" ContentType="application/vnd.openxmlformats-officedocument.presentationml.tags+xml"/>
  <Override PartName="/ppt/tags/tag12335.xml" ContentType="application/vnd.openxmlformats-officedocument.presentationml.tags+xml"/>
  <Override PartName="/ppt/tags/tag12336.xml" ContentType="application/vnd.openxmlformats-officedocument.presentationml.tags+xml"/>
  <Override PartName="/ppt/tags/tag12337.xml" ContentType="application/vnd.openxmlformats-officedocument.presentationml.tags+xml"/>
  <Override PartName="/ppt/tags/tag12338.xml" ContentType="application/vnd.openxmlformats-officedocument.presentationml.tags+xml"/>
  <Override PartName="/ppt/tags/tag12339.xml" ContentType="application/vnd.openxmlformats-officedocument.presentationml.tags+xml"/>
  <Override PartName="/ppt/tags/tag12340.xml" ContentType="application/vnd.openxmlformats-officedocument.presentationml.tags+xml"/>
  <Override PartName="/ppt/tags/tag12341.xml" ContentType="application/vnd.openxmlformats-officedocument.presentationml.tags+xml"/>
  <Override PartName="/ppt/tags/tag12342.xml" ContentType="application/vnd.openxmlformats-officedocument.presentationml.tags+xml"/>
  <Override PartName="/ppt/tags/tag12343.xml" ContentType="application/vnd.openxmlformats-officedocument.presentationml.tags+xml"/>
  <Override PartName="/ppt/tags/tag12344.xml" ContentType="application/vnd.openxmlformats-officedocument.presentationml.tags+xml"/>
  <Override PartName="/ppt/tags/tag12345.xml" ContentType="application/vnd.openxmlformats-officedocument.presentationml.tags+xml"/>
  <Override PartName="/ppt/tags/tag12346.xml" ContentType="application/vnd.openxmlformats-officedocument.presentationml.tags+xml"/>
  <Override PartName="/ppt/tags/tag12347.xml" ContentType="application/vnd.openxmlformats-officedocument.presentationml.tags+xml"/>
  <Override PartName="/ppt/tags/tag12348.xml" ContentType="application/vnd.openxmlformats-officedocument.presentationml.tags+xml"/>
  <Override PartName="/ppt/tags/tag12349.xml" ContentType="application/vnd.openxmlformats-officedocument.presentationml.tags+xml"/>
  <Override PartName="/ppt/tags/tag12350.xml" ContentType="application/vnd.openxmlformats-officedocument.presentationml.tags+xml"/>
  <Override PartName="/ppt/tags/tag12351.xml" ContentType="application/vnd.openxmlformats-officedocument.presentationml.tags+xml"/>
  <Override PartName="/ppt/tags/tag12352.xml" ContentType="application/vnd.openxmlformats-officedocument.presentationml.tags+xml"/>
  <Override PartName="/ppt/tags/tag12353.xml" ContentType="application/vnd.openxmlformats-officedocument.presentationml.tags+xml"/>
  <Override PartName="/ppt/tags/tag12354.xml" ContentType="application/vnd.openxmlformats-officedocument.presentationml.tags+xml"/>
  <Override PartName="/ppt/tags/tag12355.xml" ContentType="application/vnd.openxmlformats-officedocument.presentationml.tags+xml"/>
  <Override PartName="/ppt/tags/tag12356.xml" ContentType="application/vnd.openxmlformats-officedocument.presentationml.tags+xml"/>
  <Override PartName="/ppt/tags/tag12357.xml" ContentType="application/vnd.openxmlformats-officedocument.presentationml.tags+xml"/>
  <Override PartName="/ppt/tags/tag12358.xml" ContentType="application/vnd.openxmlformats-officedocument.presentationml.tags+xml"/>
  <Override PartName="/ppt/tags/tag12359.xml" ContentType="application/vnd.openxmlformats-officedocument.presentationml.tags+xml"/>
  <Override PartName="/ppt/tags/tag12360.xml" ContentType="application/vnd.openxmlformats-officedocument.presentationml.tags+xml"/>
  <Override PartName="/ppt/tags/tag12361.xml" ContentType="application/vnd.openxmlformats-officedocument.presentationml.tags+xml"/>
  <Override PartName="/ppt/tags/tag12362.xml" ContentType="application/vnd.openxmlformats-officedocument.presentationml.tags+xml"/>
  <Override PartName="/ppt/tags/tag12363.xml" ContentType="application/vnd.openxmlformats-officedocument.presentationml.tags+xml"/>
  <Override PartName="/ppt/tags/tag12364.xml" ContentType="application/vnd.openxmlformats-officedocument.presentationml.tags+xml"/>
  <Override PartName="/ppt/tags/tag12365.xml" ContentType="application/vnd.openxmlformats-officedocument.presentationml.tags+xml"/>
  <Override PartName="/ppt/tags/tag12366.xml" ContentType="application/vnd.openxmlformats-officedocument.presentationml.tags+xml"/>
  <Override PartName="/ppt/tags/tag12367.xml" ContentType="application/vnd.openxmlformats-officedocument.presentationml.tags+xml"/>
  <Override PartName="/ppt/tags/tag12368.xml" ContentType="application/vnd.openxmlformats-officedocument.presentationml.tags+xml"/>
  <Override PartName="/ppt/tags/tag12369.xml" ContentType="application/vnd.openxmlformats-officedocument.presentationml.tags+xml"/>
  <Override PartName="/ppt/tags/tag12370.xml" ContentType="application/vnd.openxmlformats-officedocument.presentationml.tags+xml"/>
  <Override PartName="/ppt/tags/tag12371.xml" ContentType="application/vnd.openxmlformats-officedocument.presentationml.tags+xml"/>
  <Override PartName="/ppt/tags/tag12372.xml" ContentType="application/vnd.openxmlformats-officedocument.presentationml.tags+xml"/>
  <Override PartName="/ppt/tags/tag12373.xml" ContentType="application/vnd.openxmlformats-officedocument.presentationml.tags+xml"/>
  <Override PartName="/ppt/tags/tag12374.xml" ContentType="application/vnd.openxmlformats-officedocument.presentationml.tags+xml"/>
  <Override PartName="/ppt/tags/tag12375.xml" ContentType="application/vnd.openxmlformats-officedocument.presentationml.tags+xml"/>
  <Override PartName="/ppt/tags/tag12376.xml" ContentType="application/vnd.openxmlformats-officedocument.presentationml.tags+xml"/>
  <Override PartName="/ppt/tags/tag12377.xml" ContentType="application/vnd.openxmlformats-officedocument.presentationml.tags+xml"/>
  <Override PartName="/ppt/tags/tag12378.xml" ContentType="application/vnd.openxmlformats-officedocument.presentationml.tags+xml"/>
  <Override PartName="/ppt/tags/tag12379.xml" ContentType="application/vnd.openxmlformats-officedocument.presentationml.tags+xml"/>
  <Override PartName="/ppt/tags/tag12380.xml" ContentType="application/vnd.openxmlformats-officedocument.presentationml.tags+xml"/>
  <Override PartName="/ppt/tags/tag12381.xml" ContentType="application/vnd.openxmlformats-officedocument.presentationml.tags+xml"/>
  <Override PartName="/ppt/tags/tag12382.xml" ContentType="application/vnd.openxmlformats-officedocument.presentationml.tags+xml"/>
  <Override PartName="/ppt/tags/tag12383.xml" ContentType="application/vnd.openxmlformats-officedocument.presentationml.tags+xml"/>
  <Override PartName="/ppt/tags/tag12384.xml" ContentType="application/vnd.openxmlformats-officedocument.presentationml.tags+xml"/>
  <Override PartName="/ppt/tags/tag12385.xml" ContentType="application/vnd.openxmlformats-officedocument.presentationml.tags+xml"/>
  <Override PartName="/ppt/tags/tag12386.xml" ContentType="application/vnd.openxmlformats-officedocument.presentationml.tags+xml"/>
  <Override PartName="/ppt/tags/tag12387.xml" ContentType="application/vnd.openxmlformats-officedocument.presentationml.tags+xml"/>
  <Override PartName="/ppt/tags/tag12388.xml" ContentType="application/vnd.openxmlformats-officedocument.presentationml.tags+xml"/>
  <Override PartName="/ppt/tags/tag12389.xml" ContentType="application/vnd.openxmlformats-officedocument.presentationml.tags+xml"/>
  <Override PartName="/ppt/tags/tag12390.xml" ContentType="application/vnd.openxmlformats-officedocument.presentationml.tags+xml"/>
  <Override PartName="/ppt/tags/tag12391.xml" ContentType="application/vnd.openxmlformats-officedocument.presentationml.tags+xml"/>
  <Override PartName="/ppt/tags/tag12392.xml" ContentType="application/vnd.openxmlformats-officedocument.presentationml.tags+xml"/>
  <Override PartName="/ppt/tags/tag12393.xml" ContentType="application/vnd.openxmlformats-officedocument.presentationml.tags+xml"/>
  <Override PartName="/ppt/tags/tag12394.xml" ContentType="application/vnd.openxmlformats-officedocument.presentationml.tags+xml"/>
  <Override PartName="/ppt/tags/tag12395.xml" ContentType="application/vnd.openxmlformats-officedocument.presentationml.tags+xml"/>
  <Override PartName="/ppt/tags/tag12396.xml" ContentType="application/vnd.openxmlformats-officedocument.presentationml.tags+xml"/>
  <Override PartName="/ppt/tags/tag12397.xml" ContentType="application/vnd.openxmlformats-officedocument.presentationml.tags+xml"/>
  <Override PartName="/ppt/tags/tag12398.xml" ContentType="application/vnd.openxmlformats-officedocument.presentationml.tags+xml"/>
  <Override PartName="/ppt/tags/tag12399.xml" ContentType="application/vnd.openxmlformats-officedocument.presentationml.tags+xml"/>
  <Override PartName="/ppt/tags/tag12400.xml" ContentType="application/vnd.openxmlformats-officedocument.presentationml.tags+xml"/>
  <Override PartName="/ppt/tags/tag12401.xml" ContentType="application/vnd.openxmlformats-officedocument.presentationml.tags+xml"/>
  <Override PartName="/ppt/tags/tag12402.xml" ContentType="application/vnd.openxmlformats-officedocument.presentationml.tags+xml"/>
  <Override PartName="/ppt/tags/tag12403.xml" ContentType="application/vnd.openxmlformats-officedocument.presentationml.tags+xml"/>
  <Override PartName="/ppt/tags/tag12404.xml" ContentType="application/vnd.openxmlformats-officedocument.presentationml.tags+xml"/>
  <Override PartName="/ppt/tags/tag12405.xml" ContentType="application/vnd.openxmlformats-officedocument.presentationml.tags+xml"/>
  <Override PartName="/ppt/tags/tag12406.xml" ContentType="application/vnd.openxmlformats-officedocument.presentationml.tags+xml"/>
  <Override PartName="/ppt/tags/tag12407.xml" ContentType="application/vnd.openxmlformats-officedocument.presentationml.tags+xml"/>
  <Override PartName="/ppt/tags/tag12408.xml" ContentType="application/vnd.openxmlformats-officedocument.presentationml.tags+xml"/>
  <Override PartName="/ppt/tags/tag12409.xml" ContentType="application/vnd.openxmlformats-officedocument.presentationml.tags+xml"/>
  <Override PartName="/ppt/tags/tag12410.xml" ContentType="application/vnd.openxmlformats-officedocument.presentationml.tags+xml"/>
  <Override PartName="/ppt/tags/tag12411.xml" ContentType="application/vnd.openxmlformats-officedocument.presentationml.tags+xml"/>
  <Override PartName="/ppt/tags/tag12412.xml" ContentType="application/vnd.openxmlformats-officedocument.presentationml.tags+xml"/>
  <Override PartName="/ppt/tags/tag12413.xml" ContentType="application/vnd.openxmlformats-officedocument.presentationml.tags+xml"/>
  <Override PartName="/ppt/tags/tag12414.xml" ContentType="application/vnd.openxmlformats-officedocument.presentationml.tags+xml"/>
  <Override PartName="/ppt/tags/tag12415.xml" ContentType="application/vnd.openxmlformats-officedocument.presentationml.tags+xml"/>
  <Override PartName="/ppt/tags/tag12416.xml" ContentType="application/vnd.openxmlformats-officedocument.presentationml.tags+xml"/>
  <Override PartName="/ppt/tags/tag12417.xml" ContentType="application/vnd.openxmlformats-officedocument.presentationml.tags+xml"/>
  <Override PartName="/ppt/tags/tag12418.xml" ContentType="application/vnd.openxmlformats-officedocument.presentationml.tags+xml"/>
  <Override PartName="/ppt/tags/tag12419.xml" ContentType="application/vnd.openxmlformats-officedocument.presentationml.tags+xml"/>
  <Override PartName="/ppt/tags/tag12420.xml" ContentType="application/vnd.openxmlformats-officedocument.presentationml.tags+xml"/>
  <Override PartName="/ppt/tags/tag12421.xml" ContentType="application/vnd.openxmlformats-officedocument.presentationml.tags+xml"/>
  <Override PartName="/ppt/tags/tag12422.xml" ContentType="application/vnd.openxmlformats-officedocument.presentationml.tags+xml"/>
  <Override PartName="/ppt/tags/tag12423.xml" ContentType="application/vnd.openxmlformats-officedocument.presentationml.tags+xml"/>
  <Override PartName="/ppt/tags/tag12424.xml" ContentType="application/vnd.openxmlformats-officedocument.presentationml.tags+xml"/>
  <Override PartName="/ppt/tags/tag12425.xml" ContentType="application/vnd.openxmlformats-officedocument.presentationml.tags+xml"/>
  <Override PartName="/ppt/tags/tag12426.xml" ContentType="application/vnd.openxmlformats-officedocument.presentationml.tags+xml"/>
  <Override PartName="/ppt/tags/tag12427.xml" ContentType="application/vnd.openxmlformats-officedocument.presentationml.tags+xml"/>
  <Override PartName="/ppt/tags/tag12428.xml" ContentType="application/vnd.openxmlformats-officedocument.presentationml.tags+xml"/>
  <Override PartName="/ppt/tags/tag12429.xml" ContentType="application/vnd.openxmlformats-officedocument.presentationml.tags+xml"/>
  <Override PartName="/ppt/tags/tag12430.xml" ContentType="application/vnd.openxmlformats-officedocument.presentationml.tags+xml"/>
  <Override PartName="/ppt/tags/tag12431.xml" ContentType="application/vnd.openxmlformats-officedocument.presentationml.tags+xml"/>
  <Override PartName="/ppt/tags/tag12432.xml" ContentType="application/vnd.openxmlformats-officedocument.presentationml.tags+xml"/>
  <Override PartName="/ppt/tags/tag12433.xml" ContentType="application/vnd.openxmlformats-officedocument.presentationml.tags+xml"/>
  <Override PartName="/ppt/tags/tag12434.xml" ContentType="application/vnd.openxmlformats-officedocument.presentationml.tags+xml"/>
  <Override PartName="/ppt/tags/tag12435.xml" ContentType="application/vnd.openxmlformats-officedocument.presentationml.tags+xml"/>
  <Override PartName="/ppt/tags/tag12436.xml" ContentType="application/vnd.openxmlformats-officedocument.presentationml.tags+xml"/>
  <Override PartName="/ppt/tags/tag12437.xml" ContentType="application/vnd.openxmlformats-officedocument.presentationml.tags+xml"/>
  <Override PartName="/ppt/tags/tag12438.xml" ContentType="application/vnd.openxmlformats-officedocument.presentationml.tags+xml"/>
  <Override PartName="/ppt/tags/tag12439.xml" ContentType="application/vnd.openxmlformats-officedocument.presentationml.tags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6.xml" ContentType="application/vnd.openxmlformats-officedocument.theme+xml"/>
  <Override PartName="/ppt/tags/tag12440.xml" ContentType="application/vnd.openxmlformats-officedocument.presentationml.tags+xml"/>
  <Override PartName="/ppt/tags/tag12441.xml" ContentType="application/vnd.openxmlformats-officedocument.presentationml.tags+xml"/>
  <Override PartName="/ppt/tags/tag12442.xml" ContentType="application/vnd.openxmlformats-officedocument.presentationml.tags+xml"/>
  <Override PartName="/ppt/tags/tag12443.xml" ContentType="application/vnd.openxmlformats-officedocument.presentationml.tags+xml"/>
  <Override PartName="/ppt/tags/tag12444.xml" ContentType="application/vnd.openxmlformats-officedocument.presentationml.tags+xml"/>
  <Override PartName="/ppt/tags/tag12445.xml" ContentType="application/vnd.openxmlformats-officedocument.presentationml.tags+xml"/>
  <Override PartName="/ppt/tags/tag12446.xml" ContentType="application/vnd.openxmlformats-officedocument.presentationml.tags+xml"/>
  <Override PartName="/ppt/tags/tag12447.xml" ContentType="application/vnd.openxmlformats-officedocument.presentationml.tags+xml"/>
  <Override PartName="/ppt/tags/tag12448.xml" ContentType="application/vnd.openxmlformats-officedocument.presentationml.tags+xml"/>
  <Override PartName="/ppt/tags/tag12449.xml" ContentType="application/vnd.openxmlformats-officedocument.presentationml.tags+xml"/>
  <Override PartName="/ppt/tags/tag12450.xml" ContentType="application/vnd.openxmlformats-officedocument.presentationml.tags+xml"/>
  <Override PartName="/ppt/tags/tag12451.xml" ContentType="application/vnd.openxmlformats-officedocument.presentationml.tags+xml"/>
  <Override PartName="/ppt/tags/tag12452.xml" ContentType="application/vnd.openxmlformats-officedocument.presentationml.tags+xml"/>
  <Override PartName="/ppt/tags/tag12453.xml" ContentType="application/vnd.openxmlformats-officedocument.presentationml.tags+xml"/>
  <Override PartName="/ppt/tags/tag12454.xml" ContentType="application/vnd.openxmlformats-officedocument.presentationml.tags+xml"/>
  <Override PartName="/ppt/tags/tag12455.xml" ContentType="application/vnd.openxmlformats-officedocument.presentationml.tags+xml"/>
  <Override PartName="/ppt/tags/tag12456.xml" ContentType="application/vnd.openxmlformats-officedocument.presentationml.tags+xml"/>
  <Override PartName="/ppt/tags/tag12457.xml" ContentType="application/vnd.openxmlformats-officedocument.presentationml.tags+xml"/>
  <Override PartName="/ppt/tags/tag12458.xml" ContentType="application/vnd.openxmlformats-officedocument.presentationml.tags+xml"/>
  <Override PartName="/ppt/tags/tag12459.xml" ContentType="application/vnd.openxmlformats-officedocument.presentationml.tags+xml"/>
  <Override PartName="/ppt/tags/tag12460.xml" ContentType="application/vnd.openxmlformats-officedocument.presentationml.tags+xml"/>
  <Override PartName="/ppt/tags/tag12461.xml" ContentType="application/vnd.openxmlformats-officedocument.presentationml.tags+xml"/>
  <Override PartName="/ppt/tags/tag12462.xml" ContentType="application/vnd.openxmlformats-officedocument.presentationml.tags+xml"/>
  <Override PartName="/ppt/tags/tag12463.xml" ContentType="application/vnd.openxmlformats-officedocument.presentationml.tags+xml"/>
  <Override PartName="/ppt/tags/tag12464.xml" ContentType="application/vnd.openxmlformats-officedocument.presentationml.tags+xml"/>
  <Override PartName="/ppt/tags/tag12465.xml" ContentType="application/vnd.openxmlformats-officedocument.presentationml.tags+xml"/>
  <Override PartName="/ppt/tags/tag12466.xml" ContentType="application/vnd.openxmlformats-officedocument.presentationml.tags+xml"/>
  <Override PartName="/ppt/tags/tag12467.xml" ContentType="application/vnd.openxmlformats-officedocument.presentationml.tags+xml"/>
  <Override PartName="/ppt/tags/tag12468.xml" ContentType="application/vnd.openxmlformats-officedocument.presentationml.tags+xml"/>
  <Override PartName="/ppt/tags/tag12469.xml" ContentType="application/vnd.openxmlformats-officedocument.presentationml.tags+xml"/>
  <Override PartName="/ppt/tags/tag12470.xml" ContentType="application/vnd.openxmlformats-officedocument.presentationml.tags+xml"/>
  <Override PartName="/ppt/tags/tag12471.xml" ContentType="application/vnd.openxmlformats-officedocument.presentationml.tags+xml"/>
  <Override PartName="/ppt/tags/tag12472.xml" ContentType="application/vnd.openxmlformats-officedocument.presentationml.tags+xml"/>
  <Override PartName="/ppt/tags/tag12473.xml" ContentType="application/vnd.openxmlformats-officedocument.presentationml.tags+xml"/>
  <Override PartName="/ppt/tags/tag12474.xml" ContentType="application/vnd.openxmlformats-officedocument.presentationml.tags+xml"/>
  <Override PartName="/ppt/tags/tag12475.xml" ContentType="application/vnd.openxmlformats-officedocument.presentationml.tags+xml"/>
  <Override PartName="/ppt/tags/tag12476.xml" ContentType="application/vnd.openxmlformats-officedocument.presentationml.tags+xml"/>
  <Override PartName="/ppt/tags/tag12477.xml" ContentType="application/vnd.openxmlformats-officedocument.presentationml.tags+xml"/>
  <Override PartName="/ppt/tags/tag12478.xml" ContentType="application/vnd.openxmlformats-officedocument.presentationml.tags+xml"/>
  <Override PartName="/ppt/tags/tag12479.xml" ContentType="application/vnd.openxmlformats-officedocument.presentationml.tags+xml"/>
  <Override PartName="/ppt/tags/tag12480.xml" ContentType="application/vnd.openxmlformats-officedocument.presentationml.tags+xml"/>
  <Override PartName="/ppt/tags/tag12481.xml" ContentType="application/vnd.openxmlformats-officedocument.presentationml.tags+xml"/>
  <Override PartName="/ppt/tags/tag12482.xml" ContentType="application/vnd.openxmlformats-officedocument.presentationml.tags+xml"/>
  <Override PartName="/ppt/tags/tag12483.xml" ContentType="application/vnd.openxmlformats-officedocument.presentationml.tags+xml"/>
  <Override PartName="/ppt/tags/tag12484.xml" ContentType="application/vnd.openxmlformats-officedocument.presentationml.tags+xml"/>
  <Override PartName="/ppt/tags/tag12485.xml" ContentType="application/vnd.openxmlformats-officedocument.presentationml.tags+xml"/>
  <Override PartName="/ppt/tags/tag12486.xml" ContentType="application/vnd.openxmlformats-officedocument.presentationml.tags+xml"/>
  <Override PartName="/ppt/tags/tag12487.xml" ContentType="application/vnd.openxmlformats-officedocument.presentationml.tags+xml"/>
  <Override PartName="/ppt/tags/tag12488.xml" ContentType="application/vnd.openxmlformats-officedocument.presentationml.tags+xml"/>
  <Override PartName="/ppt/tags/tag12489.xml" ContentType="application/vnd.openxmlformats-officedocument.presentationml.tags+xml"/>
  <Override PartName="/ppt/tags/tag12490.xml" ContentType="application/vnd.openxmlformats-officedocument.presentationml.tags+xml"/>
  <Override PartName="/ppt/tags/tag12491.xml" ContentType="application/vnd.openxmlformats-officedocument.presentationml.tags+xml"/>
  <Override PartName="/ppt/tags/tag12492.xml" ContentType="application/vnd.openxmlformats-officedocument.presentationml.tags+xml"/>
  <Override PartName="/ppt/tags/tag12493.xml" ContentType="application/vnd.openxmlformats-officedocument.presentationml.tags+xml"/>
  <Override PartName="/ppt/tags/tag12494.xml" ContentType="application/vnd.openxmlformats-officedocument.presentationml.tags+xml"/>
  <Override PartName="/ppt/tags/tag12495.xml" ContentType="application/vnd.openxmlformats-officedocument.presentationml.tags+xml"/>
  <Override PartName="/ppt/tags/tag12496.xml" ContentType="application/vnd.openxmlformats-officedocument.presentationml.tags+xml"/>
  <Override PartName="/ppt/tags/tag12497.xml" ContentType="application/vnd.openxmlformats-officedocument.presentationml.tags+xml"/>
  <Override PartName="/ppt/tags/tag12498.xml" ContentType="application/vnd.openxmlformats-officedocument.presentationml.tags+xml"/>
  <Override PartName="/ppt/tags/tag12499.xml" ContentType="application/vnd.openxmlformats-officedocument.presentationml.tags+xml"/>
  <Override PartName="/ppt/tags/tag12500.xml" ContentType="application/vnd.openxmlformats-officedocument.presentationml.tags+xml"/>
  <Override PartName="/ppt/tags/tag12501.xml" ContentType="application/vnd.openxmlformats-officedocument.presentationml.tags+xml"/>
  <Override PartName="/ppt/tags/tag12502.xml" ContentType="application/vnd.openxmlformats-officedocument.presentationml.tags+xml"/>
  <Override PartName="/ppt/tags/tag12503.xml" ContentType="application/vnd.openxmlformats-officedocument.presentationml.tags+xml"/>
  <Override PartName="/ppt/tags/tag12504.xml" ContentType="application/vnd.openxmlformats-officedocument.presentationml.tags+xml"/>
  <Override PartName="/ppt/tags/tag12505.xml" ContentType="application/vnd.openxmlformats-officedocument.presentationml.tags+xml"/>
  <Override PartName="/ppt/tags/tag12506.xml" ContentType="application/vnd.openxmlformats-officedocument.presentationml.tags+xml"/>
  <Override PartName="/ppt/tags/tag12507.xml" ContentType="application/vnd.openxmlformats-officedocument.presentationml.tags+xml"/>
  <Override PartName="/ppt/tags/tag12508.xml" ContentType="application/vnd.openxmlformats-officedocument.presentationml.tags+xml"/>
  <Override PartName="/ppt/tags/tag12509.xml" ContentType="application/vnd.openxmlformats-officedocument.presentationml.tags+xml"/>
  <Override PartName="/ppt/tags/tag12510.xml" ContentType="application/vnd.openxmlformats-officedocument.presentationml.tags+xml"/>
  <Override PartName="/ppt/tags/tag12511.xml" ContentType="application/vnd.openxmlformats-officedocument.presentationml.tags+xml"/>
  <Override PartName="/ppt/tags/tag12512.xml" ContentType="application/vnd.openxmlformats-officedocument.presentationml.tags+xml"/>
  <Override PartName="/ppt/tags/tag12513.xml" ContentType="application/vnd.openxmlformats-officedocument.presentationml.tags+xml"/>
  <Override PartName="/ppt/tags/tag12514.xml" ContentType="application/vnd.openxmlformats-officedocument.presentationml.tags+xml"/>
  <Override PartName="/ppt/tags/tag12515.xml" ContentType="application/vnd.openxmlformats-officedocument.presentationml.tags+xml"/>
  <Override PartName="/ppt/tags/tag12516.xml" ContentType="application/vnd.openxmlformats-officedocument.presentationml.tags+xml"/>
  <Override PartName="/ppt/tags/tag12517.xml" ContentType="application/vnd.openxmlformats-officedocument.presentationml.tags+xml"/>
  <Override PartName="/ppt/tags/tag12518.xml" ContentType="application/vnd.openxmlformats-officedocument.presentationml.tags+xml"/>
  <Override PartName="/ppt/tags/tag12519.xml" ContentType="application/vnd.openxmlformats-officedocument.presentationml.tags+xml"/>
  <Override PartName="/ppt/tags/tag12520.xml" ContentType="application/vnd.openxmlformats-officedocument.presentationml.tags+xml"/>
  <Override PartName="/ppt/tags/tag12521.xml" ContentType="application/vnd.openxmlformats-officedocument.presentationml.tags+xml"/>
  <Override PartName="/ppt/tags/tag12522.xml" ContentType="application/vnd.openxmlformats-officedocument.presentationml.tags+xml"/>
  <Override PartName="/ppt/tags/tag12523.xml" ContentType="application/vnd.openxmlformats-officedocument.presentationml.tags+xml"/>
  <Override PartName="/ppt/tags/tag12524.xml" ContentType="application/vnd.openxmlformats-officedocument.presentationml.tags+xml"/>
  <Override PartName="/ppt/tags/tag12525.xml" ContentType="application/vnd.openxmlformats-officedocument.presentationml.tags+xml"/>
  <Override PartName="/ppt/tags/tag12526.xml" ContentType="application/vnd.openxmlformats-officedocument.presentationml.tags+xml"/>
  <Override PartName="/ppt/tags/tag12527.xml" ContentType="application/vnd.openxmlformats-officedocument.presentationml.tags+xml"/>
  <Override PartName="/ppt/tags/tag12528.xml" ContentType="application/vnd.openxmlformats-officedocument.presentationml.tags+xml"/>
  <Override PartName="/ppt/tags/tag12529.xml" ContentType="application/vnd.openxmlformats-officedocument.presentationml.tags+xml"/>
  <Override PartName="/ppt/tags/tag12530.xml" ContentType="application/vnd.openxmlformats-officedocument.presentationml.tags+xml"/>
  <Override PartName="/ppt/tags/tag12531.xml" ContentType="application/vnd.openxmlformats-officedocument.presentationml.tags+xml"/>
  <Override PartName="/ppt/tags/tag12532.xml" ContentType="application/vnd.openxmlformats-officedocument.presentationml.tags+xml"/>
  <Override PartName="/ppt/tags/tag12533.xml" ContentType="application/vnd.openxmlformats-officedocument.presentationml.tags+xml"/>
  <Override PartName="/ppt/tags/tag12534.xml" ContentType="application/vnd.openxmlformats-officedocument.presentationml.tags+xml"/>
  <Override PartName="/ppt/tags/tag12535.xml" ContentType="application/vnd.openxmlformats-officedocument.presentationml.tags+xml"/>
  <Override PartName="/ppt/tags/tag12536.xml" ContentType="application/vnd.openxmlformats-officedocument.presentationml.tags+xml"/>
  <Override PartName="/ppt/tags/tag12537.xml" ContentType="application/vnd.openxmlformats-officedocument.presentationml.tags+xml"/>
  <Override PartName="/ppt/tags/tag12538.xml" ContentType="application/vnd.openxmlformats-officedocument.presentationml.tags+xml"/>
  <Override PartName="/ppt/tags/tag12539.xml" ContentType="application/vnd.openxmlformats-officedocument.presentationml.tags+xml"/>
  <Override PartName="/ppt/tags/tag12540.xml" ContentType="application/vnd.openxmlformats-officedocument.presentationml.tags+xml"/>
  <Override PartName="/ppt/tags/tag12541.xml" ContentType="application/vnd.openxmlformats-officedocument.presentationml.tags+xml"/>
  <Override PartName="/ppt/tags/tag12542.xml" ContentType="application/vnd.openxmlformats-officedocument.presentationml.tags+xml"/>
  <Override PartName="/ppt/tags/tag12543.xml" ContentType="application/vnd.openxmlformats-officedocument.presentationml.tags+xml"/>
  <Override PartName="/ppt/tags/tag12544.xml" ContentType="application/vnd.openxmlformats-officedocument.presentationml.tags+xml"/>
  <Override PartName="/ppt/tags/tag12545.xml" ContentType="application/vnd.openxmlformats-officedocument.presentationml.tags+xml"/>
  <Override PartName="/ppt/tags/tag12546.xml" ContentType="application/vnd.openxmlformats-officedocument.presentationml.tags+xml"/>
  <Override PartName="/ppt/tags/tag12547.xml" ContentType="application/vnd.openxmlformats-officedocument.presentationml.tags+xml"/>
  <Override PartName="/ppt/tags/tag12548.xml" ContentType="application/vnd.openxmlformats-officedocument.presentationml.tags+xml"/>
  <Override PartName="/ppt/tags/tag12549.xml" ContentType="application/vnd.openxmlformats-officedocument.presentationml.tags+xml"/>
  <Override PartName="/ppt/tags/tag12550.xml" ContentType="application/vnd.openxmlformats-officedocument.presentationml.tags+xml"/>
  <Override PartName="/ppt/tags/tag12551.xml" ContentType="application/vnd.openxmlformats-officedocument.presentationml.tags+xml"/>
  <Override PartName="/ppt/tags/tag12552.xml" ContentType="application/vnd.openxmlformats-officedocument.presentationml.tags+xml"/>
  <Override PartName="/ppt/tags/tag12553.xml" ContentType="application/vnd.openxmlformats-officedocument.presentationml.tags+xml"/>
  <Override PartName="/ppt/tags/tag12554.xml" ContentType="application/vnd.openxmlformats-officedocument.presentationml.tags+xml"/>
  <Override PartName="/ppt/tags/tag12555.xml" ContentType="application/vnd.openxmlformats-officedocument.presentationml.tags+xml"/>
  <Override PartName="/ppt/tags/tag12556.xml" ContentType="application/vnd.openxmlformats-officedocument.presentationml.tags+xml"/>
  <Override PartName="/ppt/tags/tag12557.xml" ContentType="application/vnd.openxmlformats-officedocument.presentationml.tags+xml"/>
  <Override PartName="/ppt/tags/tag12558.xml" ContentType="application/vnd.openxmlformats-officedocument.presentationml.tags+xml"/>
  <Override PartName="/ppt/tags/tag12559.xml" ContentType="application/vnd.openxmlformats-officedocument.presentationml.tags+xml"/>
  <Override PartName="/ppt/tags/tag12560.xml" ContentType="application/vnd.openxmlformats-officedocument.presentationml.tags+xml"/>
  <Override PartName="/ppt/tags/tag12561.xml" ContentType="application/vnd.openxmlformats-officedocument.presentationml.tags+xml"/>
  <Override PartName="/ppt/tags/tag12562.xml" ContentType="application/vnd.openxmlformats-officedocument.presentationml.tags+xml"/>
  <Override PartName="/ppt/tags/tag12563.xml" ContentType="application/vnd.openxmlformats-officedocument.presentationml.tags+xml"/>
  <Override PartName="/ppt/tags/tag12564.xml" ContentType="application/vnd.openxmlformats-officedocument.presentationml.tags+xml"/>
  <Override PartName="/ppt/tags/tag12565.xml" ContentType="application/vnd.openxmlformats-officedocument.presentationml.tags+xml"/>
  <Override PartName="/ppt/tags/tag12566.xml" ContentType="application/vnd.openxmlformats-officedocument.presentationml.tags+xml"/>
  <Override PartName="/ppt/tags/tag12567.xml" ContentType="application/vnd.openxmlformats-officedocument.presentationml.tags+xml"/>
  <Override PartName="/ppt/tags/tag12568.xml" ContentType="application/vnd.openxmlformats-officedocument.presentationml.tags+xml"/>
  <Override PartName="/ppt/tags/tag12569.xml" ContentType="application/vnd.openxmlformats-officedocument.presentationml.tags+xml"/>
  <Override PartName="/ppt/tags/tag12570.xml" ContentType="application/vnd.openxmlformats-officedocument.presentationml.tags+xml"/>
  <Override PartName="/ppt/tags/tag12571.xml" ContentType="application/vnd.openxmlformats-officedocument.presentationml.tags+xml"/>
  <Override PartName="/ppt/tags/tag12572.xml" ContentType="application/vnd.openxmlformats-officedocument.presentationml.tags+xml"/>
  <Override PartName="/ppt/tags/tag12573.xml" ContentType="application/vnd.openxmlformats-officedocument.presentationml.tags+xml"/>
  <Override PartName="/ppt/tags/tag12574.xml" ContentType="application/vnd.openxmlformats-officedocument.presentationml.tags+xml"/>
  <Override PartName="/ppt/tags/tag12575.xml" ContentType="application/vnd.openxmlformats-officedocument.presentationml.tags+xml"/>
  <Override PartName="/ppt/tags/tag12576.xml" ContentType="application/vnd.openxmlformats-officedocument.presentationml.tags+xml"/>
  <Override PartName="/ppt/tags/tag12577.xml" ContentType="application/vnd.openxmlformats-officedocument.presentationml.tags+xml"/>
  <Override PartName="/ppt/tags/tag12578.xml" ContentType="application/vnd.openxmlformats-officedocument.presentationml.tags+xml"/>
  <Override PartName="/ppt/tags/tag12579.xml" ContentType="application/vnd.openxmlformats-officedocument.presentationml.tags+xml"/>
  <Override PartName="/ppt/tags/tag12580.xml" ContentType="application/vnd.openxmlformats-officedocument.presentationml.tags+xml"/>
  <Override PartName="/ppt/tags/tag12581.xml" ContentType="application/vnd.openxmlformats-officedocument.presentationml.tags+xml"/>
  <Override PartName="/ppt/tags/tag12582.xml" ContentType="application/vnd.openxmlformats-officedocument.presentationml.tags+xml"/>
  <Override PartName="/ppt/tags/tag12583.xml" ContentType="application/vnd.openxmlformats-officedocument.presentationml.tags+xml"/>
  <Override PartName="/ppt/tags/tag12584.xml" ContentType="application/vnd.openxmlformats-officedocument.presentationml.tags+xml"/>
  <Override PartName="/ppt/tags/tag12585.xml" ContentType="application/vnd.openxmlformats-officedocument.presentationml.tags+xml"/>
  <Override PartName="/ppt/tags/tag12586.xml" ContentType="application/vnd.openxmlformats-officedocument.presentationml.tags+xml"/>
  <Override PartName="/ppt/tags/tag12587.xml" ContentType="application/vnd.openxmlformats-officedocument.presentationml.tags+xml"/>
  <Override PartName="/ppt/tags/tag12588.xml" ContentType="application/vnd.openxmlformats-officedocument.presentationml.tags+xml"/>
  <Override PartName="/ppt/tags/tag12589.xml" ContentType="application/vnd.openxmlformats-officedocument.presentationml.tags+xml"/>
  <Override PartName="/ppt/tags/tag12590.xml" ContentType="application/vnd.openxmlformats-officedocument.presentationml.tags+xml"/>
  <Override PartName="/ppt/tags/tag12591.xml" ContentType="application/vnd.openxmlformats-officedocument.presentationml.tags+xml"/>
  <Override PartName="/ppt/tags/tag12592.xml" ContentType="application/vnd.openxmlformats-officedocument.presentationml.tags+xml"/>
  <Override PartName="/ppt/tags/tag12593.xml" ContentType="application/vnd.openxmlformats-officedocument.presentationml.tags+xml"/>
  <Override PartName="/ppt/tags/tag12594.xml" ContentType="application/vnd.openxmlformats-officedocument.presentationml.tags+xml"/>
  <Override PartName="/ppt/tags/tag12595.xml" ContentType="application/vnd.openxmlformats-officedocument.presentationml.tags+xml"/>
  <Override PartName="/ppt/tags/tag12596.xml" ContentType="application/vnd.openxmlformats-officedocument.presentationml.tags+xml"/>
  <Override PartName="/ppt/tags/tag12597.xml" ContentType="application/vnd.openxmlformats-officedocument.presentationml.tags+xml"/>
  <Override PartName="/ppt/tags/tag12598.xml" ContentType="application/vnd.openxmlformats-officedocument.presentationml.tags+xml"/>
  <Override PartName="/ppt/tags/tag12599.xml" ContentType="application/vnd.openxmlformats-officedocument.presentationml.tags+xml"/>
  <Override PartName="/ppt/tags/tag12600.xml" ContentType="application/vnd.openxmlformats-officedocument.presentationml.tags+xml"/>
  <Override PartName="/ppt/tags/tag12601.xml" ContentType="application/vnd.openxmlformats-officedocument.presentationml.tags+xml"/>
  <Override PartName="/ppt/tags/tag12602.xml" ContentType="application/vnd.openxmlformats-officedocument.presentationml.tags+xml"/>
  <Override PartName="/ppt/tags/tag12603.xml" ContentType="application/vnd.openxmlformats-officedocument.presentationml.tags+xml"/>
  <Override PartName="/ppt/tags/tag12604.xml" ContentType="application/vnd.openxmlformats-officedocument.presentationml.tags+xml"/>
  <Override PartName="/ppt/tags/tag12605.xml" ContentType="application/vnd.openxmlformats-officedocument.presentationml.tags+xml"/>
  <Override PartName="/ppt/tags/tag12606.xml" ContentType="application/vnd.openxmlformats-officedocument.presentationml.tags+xml"/>
  <Override PartName="/ppt/tags/tag12607.xml" ContentType="application/vnd.openxmlformats-officedocument.presentationml.tags+xml"/>
  <Override PartName="/ppt/tags/tag12608.xml" ContentType="application/vnd.openxmlformats-officedocument.presentationml.tags+xml"/>
  <Override PartName="/ppt/tags/tag12609.xml" ContentType="application/vnd.openxmlformats-officedocument.presentationml.tags+xml"/>
  <Override PartName="/ppt/tags/tag12610.xml" ContentType="application/vnd.openxmlformats-officedocument.presentationml.tags+xml"/>
  <Override PartName="/ppt/tags/tag12611.xml" ContentType="application/vnd.openxmlformats-officedocument.presentationml.tags+xml"/>
  <Override PartName="/ppt/tags/tag12612.xml" ContentType="application/vnd.openxmlformats-officedocument.presentationml.tags+xml"/>
  <Override PartName="/ppt/tags/tag12613.xml" ContentType="application/vnd.openxmlformats-officedocument.presentationml.tags+xml"/>
  <Override PartName="/ppt/tags/tag12614.xml" ContentType="application/vnd.openxmlformats-officedocument.presentationml.tags+xml"/>
  <Override PartName="/ppt/tags/tag12615.xml" ContentType="application/vnd.openxmlformats-officedocument.presentationml.tags+xml"/>
  <Override PartName="/ppt/tags/tag12616.xml" ContentType="application/vnd.openxmlformats-officedocument.presentationml.tags+xml"/>
  <Override PartName="/ppt/tags/tag12617.xml" ContentType="application/vnd.openxmlformats-officedocument.presentationml.tags+xml"/>
  <Override PartName="/ppt/tags/tag12618.xml" ContentType="application/vnd.openxmlformats-officedocument.presentationml.tags+xml"/>
  <Override PartName="/ppt/tags/tag12619.xml" ContentType="application/vnd.openxmlformats-officedocument.presentationml.tags+xml"/>
  <Override PartName="/ppt/tags/tag12620.xml" ContentType="application/vnd.openxmlformats-officedocument.presentationml.tags+xml"/>
  <Override PartName="/ppt/tags/tag12621.xml" ContentType="application/vnd.openxmlformats-officedocument.presentationml.tags+xml"/>
  <Override PartName="/ppt/tags/tag12622.xml" ContentType="application/vnd.openxmlformats-officedocument.presentationml.tags+xml"/>
  <Override PartName="/ppt/tags/tag12623.xml" ContentType="application/vnd.openxmlformats-officedocument.presentationml.tags+xml"/>
  <Override PartName="/ppt/tags/tag12624.xml" ContentType="application/vnd.openxmlformats-officedocument.presentationml.tags+xml"/>
  <Override PartName="/ppt/tags/tag12625.xml" ContentType="application/vnd.openxmlformats-officedocument.presentationml.tags+xml"/>
  <Override PartName="/ppt/tags/tag12626.xml" ContentType="application/vnd.openxmlformats-officedocument.presentationml.tags+xml"/>
  <Override PartName="/ppt/tags/tag12627.xml" ContentType="application/vnd.openxmlformats-officedocument.presentationml.tags+xml"/>
  <Override PartName="/ppt/tags/tag12628.xml" ContentType="application/vnd.openxmlformats-officedocument.presentationml.tags+xml"/>
  <Override PartName="/ppt/tags/tag12629.xml" ContentType="application/vnd.openxmlformats-officedocument.presentationml.tags+xml"/>
  <Override PartName="/ppt/tags/tag12630.xml" ContentType="application/vnd.openxmlformats-officedocument.presentationml.tags+xml"/>
  <Override PartName="/ppt/tags/tag12631.xml" ContentType="application/vnd.openxmlformats-officedocument.presentationml.tags+xml"/>
  <Override PartName="/ppt/tags/tag12632.xml" ContentType="application/vnd.openxmlformats-officedocument.presentationml.tags+xml"/>
  <Override PartName="/ppt/tags/tag12633.xml" ContentType="application/vnd.openxmlformats-officedocument.presentationml.tags+xml"/>
  <Override PartName="/ppt/tags/tag12634.xml" ContentType="application/vnd.openxmlformats-officedocument.presentationml.tags+xml"/>
  <Override PartName="/ppt/tags/tag12635.xml" ContentType="application/vnd.openxmlformats-officedocument.presentationml.tags+xml"/>
  <Override PartName="/ppt/tags/tag12636.xml" ContentType="application/vnd.openxmlformats-officedocument.presentationml.tags+xml"/>
  <Override PartName="/ppt/tags/tag12637.xml" ContentType="application/vnd.openxmlformats-officedocument.presentationml.tags+xml"/>
  <Override PartName="/ppt/tags/tag12638.xml" ContentType="application/vnd.openxmlformats-officedocument.presentationml.tags+xml"/>
  <Override PartName="/ppt/tags/tag12639.xml" ContentType="application/vnd.openxmlformats-officedocument.presentationml.tags+xml"/>
  <Override PartName="/ppt/tags/tag12640.xml" ContentType="application/vnd.openxmlformats-officedocument.presentationml.tags+xml"/>
  <Override PartName="/ppt/tags/tag12641.xml" ContentType="application/vnd.openxmlformats-officedocument.presentationml.tags+xml"/>
  <Override PartName="/ppt/tags/tag12642.xml" ContentType="application/vnd.openxmlformats-officedocument.presentationml.tags+xml"/>
  <Override PartName="/ppt/tags/tag12643.xml" ContentType="application/vnd.openxmlformats-officedocument.presentationml.tags+xml"/>
  <Override PartName="/ppt/tags/tag12644.xml" ContentType="application/vnd.openxmlformats-officedocument.presentationml.tags+xml"/>
  <Override PartName="/ppt/tags/tag12645.xml" ContentType="application/vnd.openxmlformats-officedocument.presentationml.tags+xml"/>
  <Override PartName="/ppt/tags/tag12646.xml" ContentType="application/vnd.openxmlformats-officedocument.presentationml.tags+xml"/>
  <Override PartName="/ppt/tags/tag12647.xml" ContentType="application/vnd.openxmlformats-officedocument.presentationml.tags+xml"/>
  <Override PartName="/ppt/tags/tag12648.xml" ContentType="application/vnd.openxmlformats-officedocument.presentationml.tags+xml"/>
  <Override PartName="/ppt/tags/tag12649.xml" ContentType="application/vnd.openxmlformats-officedocument.presentationml.tags+xml"/>
  <Override PartName="/ppt/tags/tag12650.xml" ContentType="application/vnd.openxmlformats-officedocument.presentationml.tags+xml"/>
  <Override PartName="/ppt/tags/tag12651.xml" ContentType="application/vnd.openxmlformats-officedocument.presentationml.tags+xml"/>
  <Override PartName="/ppt/tags/tag12652.xml" ContentType="application/vnd.openxmlformats-officedocument.presentationml.tags+xml"/>
  <Override PartName="/ppt/tags/tag12653.xml" ContentType="application/vnd.openxmlformats-officedocument.presentationml.tags+xml"/>
  <Override PartName="/ppt/tags/tag12654.xml" ContentType="application/vnd.openxmlformats-officedocument.presentationml.tags+xml"/>
  <Override PartName="/ppt/tags/tag12655.xml" ContentType="application/vnd.openxmlformats-officedocument.presentationml.tags+xml"/>
  <Override PartName="/ppt/tags/tag12656.xml" ContentType="application/vnd.openxmlformats-officedocument.presentationml.tags+xml"/>
  <Override PartName="/ppt/tags/tag12657.xml" ContentType="application/vnd.openxmlformats-officedocument.presentationml.tags+xml"/>
  <Override PartName="/ppt/tags/tag12658.xml" ContentType="application/vnd.openxmlformats-officedocument.presentationml.tags+xml"/>
  <Override PartName="/ppt/tags/tag12659.xml" ContentType="application/vnd.openxmlformats-officedocument.presentationml.tags+xml"/>
  <Override PartName="/ppt/tags/tag12660.xml" ContentType="application/vnd.openxmlformats-officedocument.presentationml.tags+xml"/>
  <Override PartName="/ppt/tags/tag12661.xml" ContentType="application/vnd.openxmlformats-officedocument.presentationml.tags+xml"/>
  <Override PartName="/ppt/tags/tag12662.xml" ContentType="application/vnd.openxmlformats-officedocument.presentationml.tags+xml"/>
  <Override PartName="/ppt/tags/tag12663.xml" ContentType="application/vnd.openxmlformats-officedocument.presentationml.tags+xml"/>
  <Override PartName="/ppt/tags/tag12664.xml" ContentType="application/vnd.openxmlformats-officedocument.presentationml.tags+xml"/>
  <Override PartName="/ppt/tags/tag12665.xml" ContentType="application/vnd.openxmlformats-officedocument.presentationml.tags+xml"/>
  <Override PartName="/ppt/tags/tag12666.xml" ContentType="application/vnd.openxmlformats-officedocument.presentationml.tags+xml"/>
  <Override PartName="/ppt/tags/tag12667.xml" ContentType="application/vnd.openxmlformats-officedocument.presentationml.tags+xml"/>
  <Override PartName="/ppt/tags/tag12668.xml" ContentType="application/vnd.openxmlformats-officedocument.presentationml.tags+xml"/>
  <Override PartName="/ppt/tags/tag12669.xml" ContentType="application/vnd.openxmlformats-officedocument.presentationml.tags+xml"/>
  <Override PartName="/ppt/tags/tag12670.xml" ContentType="application/vnd.openxmlformats-officedocument.presentationml.tags+xml"/>
  <Override PartName="/ppt/tags/tag12671.xml" ContentType="application/vnd.openxmlformats-officedocument.presentationml.tags+xml"/>
  <Override PartName="/ppt/tags/tag12672.xml" ContentType="application/vnd.openxmlformats-officedocument.presentationml.tags+xml"/>
  <Override PartName="/ppt/tags/tag12673.xml" ContentType="application/vnd.openxmlformats-officedocument.presentationml.tags+xml"/>
  <Override PartName="/ppt/tags/tag12674.xml" ContentType="application/vnd.openxmlformats-officedocument.presentationml.tags+xml"/>
  <Override PartName="/ppt/tags/tag12675.xml" ContentType="application/vnd.openxmlformats-officedocument.presentationml.tags+xml"/>
  <Override PartName="/ppt/tags/tag12676.xml" ContentType="application/vnd.openxmlformats-officedocument.presentationml.tags+xml"/>
  <Override PartName="/ppt/tags/tag12677.xml" ContentType="application/vnd.openxmlformats-officedocument.presentationml.tags+xml"/>
  <Override PartName="/ppt/tags/tag12678.xml" ContentType="application/vnd.openxmlformats-officedocument.presentationml.tags+xml"/>
  <Override PartName="/ppt/tags/tag12679.xml" ContentType="application/vnd.openxmlformats-officedocument.presentationml.tags+xml"/>
  <Override PartName="/ppt/tags/tag12680.xml" ContentType="application/vnd.openxmlformats-officedocument.presentationml.tags+xml"/>
  <Override PartName="/ppt/tags/tag12681.xml" ContentType="application/vnd.openxmlformats-officedocument.presentationml.tags+xml"/>
  <Override PartName="/ppt/tags/tag12682.xml" ContentType="application/vnd.openxmlformats-officedocument.presentationml.tags+xml"/>
  <Override PartName="/ppt/tags/tag12683.xml" ContentType="application/vnd.openxmlformats-officedocument.presentationml.tags+xml"/>
  <Override PartName="/ppt/tags/tag12684.xml" ContentType="application/vnd.openxmlformats-officedocument.presentationml.tags+xml"/>
  <Override PartName="/ppt/tags/tag12685.xml" ContentType="application/vnd.openxmlformats-officedocument.presentationml.tags+xml"/>
  <Override PartName="/ppt/tags/tag12686.xml" ContentType="application/vnd.openxmlformats-officedocument.presentationml.tags+xml"/>
  <Override PartName="/ppt/tags/tag12687.xml" ContentType="application/vnd.openxmlformats-officedocument.presentationml.tags+xml"/>
  <Override PartName="/ppt/tags/tag12688.xml" ContentType="application/vnd.openxmlformats-officedocument.presentationml.tags+xml"/>
  <Override PartName="/ppt/tags/tag12689.xml" ContentType="application/vnd.openxmlformats-officedocument.presentationml.tags+xml"/>
  <Override PartName="/ppt/tags/tag12690.xml" ContentType="application/vnd.openxmlformats-officedocument.presentationml.tags+xml"/>
  <Override PartName="/ppt/tags/tag12691.xml" ContentType="application/vnd.openxmlformats-officedocument.presentationml.tags+xml"/>
  <Override PartName="/ppt/tags/tag12692.xml" ContentType="application/vnd.openxmlformats-officedocument.presentationml.tags+xml"/>
  <Override PartName="/ppt/tags/tag12693.xml" ContentType="application/vnd.openxmlformats-officedocument.presentationml.tags+xml"/>
  <Override PartName="/ppt/tags/tag12694.xml" ContentType="application/vnd.openxmlformats-officedocument.presentationml.tags+xml"/>
  <Override PartName="/ppt/tags/tag12695.xml" ContentType="application/vnd.openxmlformats-officedocument.presentationml.tags+xml"/>
  <Override PartName="/ppt/tags/tag12696.xml" ContentType="application/vnd.openxmlformats-officedocument.presentationml.tags+xml"/>
  <Override PartName="/ppt/tags/tag12697.xml" ContentType="application/vnd.openxmlformats-officedocument.presentationml.tags+xml"/>
  <Override PartName="/ppt/tags/tag12698.xml" ContentType="application/vnd.openxmlformats-officedocument.presentationml.tags+xml"/>
  <Override PartName="/ppt/tags/tag12699.xml" ContentType="application/vnd.openxmlformats-officedocument.presentationml.tags+xml"/>
  <Override PartName="/ppt/tags/tag12700.xml" ContentType="application/vnd.openxmlformats-officedocument.presentationml.tags+xml"/>
  <Override PartName="/ppt/tags/tag12701.xml" ContentType="application/vnd.openxmlformats-officedocument.presentationml.tags+xml"/>
  <Override PartName="/ppt/tags/tag12702.xml" ContentType="application/vnd.openxmlformats-officedocument.presentationml.tags+xml"/>
  <Override PartName="/ppt/tags/tag12703.xml" ContentType="application/vnd.openxmlformats-officedocument.presentationml.tags+xml"/>
  <Override PartName="/ppt/tags/tag12704.xml" ContentType="application/vnd.openxmlformats-officedocument.presentationml.tags+xml"/>
  <Override PartName="/ppt/tags/tag12705.xml" ContentType="application/vnd.openxmlformats-officedocument.presentationml.tags+xml"/>
  <Override PartName="/ppt/tags/tag12706.xml" ContentType="application/vnd.openxmlformats-officedocument.presentationml.tags+xml"/>
  <Override PartName="/ppt/tags/tag12707.xml" ContentType="application/vnd.openxmlformats-officedocument.presentationml.tags+xml"/>
  <Override PartName="/ppt/tags/tag12708.xml" ContentType="application/vnd.openxmlformats-officedocument.presentationml.tags+xml"/>
  <Override PartName="/ppt/tags/tag12709.xml" ContentType="application/vnd.openxmlformats-officedocument.presentationml.tags+xml"/>
  <Override PartName="/ppt/tags/tag12710.xml" ContentType="application/vnd.openxmlformats-officedocument.presentationml.tags+xml"/>
  <Override PartName="/ppt/tags/tag12711.xml" ContentType="application/vnd.openxmlformats-officedocument.presentationml.tags+xml"/>
  <Override PartName="/ppt/tags/tag12712.xml" ContentType="application/vnd.openxmlformats-officedocument.presentationml.tags+xml"/>
  <Override PartName="/ppt/tags/tag12713.xml" ContentType="application/vnd.openxmlformats-officedocument.presentationml.tags+xml"/>
  <Override PartName="/ppt/tags/tag12714.xml" ContentType="application/vnd.openxmlformats-officedocument.presentationml.tags+xml"/>
  <Override PartName="/ppt/tags/tag12715.xml" ContentType="application/vnd.openxmlformats-officedocument.presentationml.tags+xml"/>
  <Override PartName="/ppt/tags/tag12716.xml" ContentType="application/vnd.openxmlformats-officedocument.presentationml.tags+xml"/>
  <Override PartName="/ppt/tags/tag12717.xml" ContentType="application/vnd.openxmlformats-officedocument.presentationml.tags+xml"/>
  <Override PartName="/ppt/tags/tag12718.xml" ContentType="application/vnd.openxmlformats-officedocument.presentationml.tags+xml"/>
  <Override PartName="/ppt/tags/tag12719.xml" ContentType="application/vnd.openxmlformats-officedocument.presentationml.tags+xml"/>
  <Override PartName="/ppt/tags/tag12720.xml" ContentType="application/vnd.openxmlformats-officedocument.presentationml.tags+xml"/>
  <Override PartName="/ppt/tags/tag12721.xml" ContentType="application/vnd.openxmlformats-officedocument.presentationml.tags+xml"/>
  <Override PartName="/ppt/tags/tag12722.xml" ContentType="application/vnd.openxmlformats-officedocument.presentationml.tags+xml"/>
  <Override PartName="/ppt/tags/tag12723.xml" ContentType="application/vnd.openxmlformats-officedocument.presentationml.tags+xml"/>
  <Override PartName="/ppt/tags/tag12724.xml" ContentType="application/vnd.openxmlformats-officedocument.presentationml.tags+xml"/>
  <Override PartName="/ppt/tags/tag12725.xml" ContentType="application/vnd.openxmlformats-officedocument.presentationml.tags+xml"/>
  <Override PartName="/ppt/tags/tag12726.xml" ContentType="application/vnd.openxmlformats-officedocument.presentationml.tags+xml"/>
  <Override PartName="/ppt/tags/tag12727.xml" ContentType="application/vnd.openxmlformats-officedocument.presentationml.tags+xml"/>
  <Override PartName="/ppt/tags/tag12728.xml" ContentType="application/vnd.openxmlformats-officedocument.presentationml.tags+xml"/>
  <Override PartName="/ppt/tags/tag12729.xml" ContentType="application/vnd.openxmlformats-officedocument.presentationml.tags+xml"/>
  <Override PartName="/ppt/tags/tag12730.xml" ContentType="application/vnd.openxmlformats-officedocument.presentationml.tags+xml"/>
  <Override PartName="/ppt/tags/tag12731.xml" ContentType="application/vnd.openxmlformats-officedocument.presentationml.tags+xml"/>
  <Override PartName="/ppt/tags/tag12732.xml" ContentType="application/vnd.openxmlformats-officedocument.presentationml.tags+xml"/>
  <Override PartName="/ppt/tags/tag12733.xml" ContentType="application/vnd.openxmlformats-officedocument.presentationml.tags+xml"/>
  <Override PartName="/ppt/tags/tag12734.xml" ContentType="application/vnd.openxmlformats-officedocument.presentationml.tags+xml"/>
  <Override PartName="/ppt/tags/tag12735.xml" ContentType="application/vnd.openxmlformats-officedocument.presentationml.tags+xml"/>
  <Override PartName="/ppt/tags/tag12736.xml" ContentType="application/vnd.openxmlformats-officedocument.presentationml.tags+xml"/>
  <Override PartName="/ppt/tags/tag12737.xml" ContentType="application/vnd.openxmlformats-officedocument.presentationml.tags+xml"/>
  <Override PartName="/ppt/tags/tag12738.xml" ContentType="application/vnd.openxmlformats-officedocument.presentationml.tags+xml"/>
  <Override PartName="/ppt/tags/tag12739.xml" ContentType="application/vnd.openxmlformats-officedocument.presentationml.tags+xml"/>
  <Override PartName="/ppt/tags/tag12740.xml" ContentType="application/vnd.openxmlformats-officedocument.presentationml.tags+xml"/>
  <Override PartName="/ppt/tags/tag12741.xml" ContentType="application/vnd.openxmlformats-officedocument.presentationml.tags+xml"/>
  <Override PartName="/ppt/tags/tag12742.xml" ContentType="application/vnd.openxmlformats-officedocument.presentationml.tags+xml"/>
  <Override PartName="/ppt/tags/tag12743.xml" ContentType="application/vnd.openxmlformats-officedocument.presentationml.tags+xml"/>
  <Override PartName="/ppt/tags/tag12744.xml" ContentType="application/vnd.openxmlformats-officedocument.presentationml.tags+xml"/>
  <Override PartName="/ppt/tags/tag12745.xml" ContentType="application/vnd.openxmlformats-officedocument.presentationml.tags+xml"/>
  <Override PartName="/ppt/tags/tag12746.xml" ContentType="application/vnd.openxmlformats-officedocument.presentationml.tags+xml"/>
  <Override PartName="/ppt/tags/tag12747.xml" ContentType="application/vnd.openxmlformats-officedocument.presentationml.tags+xml"/>
  <Override PartName="/ppt/tags/tag12748.xml" ContentType="application/vnd.openxmlformats-officedocument.presentationml.tags+xml"/>
  <Override PartName="/ppt/tags/tag12749.xml" ContentType="application/vnd.openxmlformats-officedocument.presentationml.tags+xml"/>
  <Override PartName="/ppt/tags/tag12750.xml" ContentType="application/vnd.openxmlformats-officedocument.presentationml.tags+xml"/>
  <Override PartName="/ppt/tags/tag12751.xml" ContentType="application/vnd.openxmlformats-officedocument.presentationml.tags+xml"/>
  <Override PartName="/ppt/tags/tag12752.xml" ContentType="application/vnd.openxmlformats-officedocument.presentationml.tags+xml"/>
  <Override PartName="/ppt/tags/tag12753.xml" ContentType="application/vnd.openxmlformats-officedocument.presentationml.tags+xml"/>
  <Override PartName="/ppt/tags/tag12754.xml" ContentType="application/vnd.openxmlformats-officedocument.presentationml.tags+xml"/>
  <Override PartName="/ppt/tags/tag12755.xml" ContentType="application/vnd.openxmlformats-officedocument.presentationml.tags+xml"/>
  <Override PartName="/ppt/tags/tag12756.xml" ContentType="application/vnd.openxmlformats-officedocument.presentationml.tags+xml"/>
  <Override PartName="/ppt/tags/tag12757.xml" ContentType="application/vnd.openxmlformats-officedocument.presentationml.tags+xml"/>
  <Override PartName="/ppt/tags/tag12758.xml" ContentType="application/vnd.openxmlformats-officedocument.presentationml.tags+xml"/>
  <Override PartName="/ppt/tags/tag12759.xml" ContentType="application/vnd.openxmlformats-officedocument.presentationml.tags+xml"/>
  <Override PartName="/ppt/tags/tag12760.xml" ContentType="application/vnd.openxmlformats-officedocument.presentationml.tags+xml"/>
  <Override PartName="/ppt/tags/tag12761.xml" ContentType="application/vnd.openxmlformats-officedocument.presentationml.tags+xml"/>
  <Override PartName="/ppt/tags/tag12762.xml" ContentType="application/vnd.openxmlformats-officedocument.presentationml.tags+xml"/>
  <Override PartName="/ppt/tags/tag12763.xml" ContentType="application/vnd.openxmlformats-officedocument.presentationml.tags+xml"/>
  <Override PartName="/ppt/tags/tag12764.xml" ContentType="application/vnd.openxmlformats-officedocument.presentationml.tags+xml"/>
  <Override PartName="/ppt/tags/tag12765.xml" ContentType="application/vnd.openxmlformats-officedocument.presentationml.tags+xml"/>
  <Override PartName="/ppt/tags/tag12766.xml" ContentType="application/vnd.openxmlformats-officedocument.presentationml.tags+xml"/>
  <Override PartName="/ppt/tags/tag12767.xml" ContentType="application/vnd.openxmlformats-officedocument.presentationml.tags+xml"/>
  <Override PartName="/ppt/tags/tag12768.xml" ContentType="application/vnd.openxmlformats-officedocument.presentationml.tags+xml"/>
  <Override PartName="/ppt/tags/tag12769.xml" ContentType="application/vnd.openxmlformats-officedocument.presentationml.tags+xml"/>
  <Override PartName="/ppt/tags/tag12770.xml" ContentType="application/vnd.openxmlformats-officedocument.presentationml.tags+xml"/>
  <Override PartName="/ppt/tags/tag12771.xml" ContentType="application/vnd.openxmlformats-officedocument.presentationml.tags+xml"/>
  <Override PartName="/ppt/tags/tag12772.xml" ContentType="application/vnd.openxmlformats-officedocument.presentationml.tags+xml"/>
  <Override PartName="/ppt/tags/tag12773.xml" ContentType="application/vnd.openxmlformats-officedocument.presentationml.tags+xml"/>
  <Override PartName="/ppt/tags/tag12774.xml" ContentType="application/vnd.openxmlformats-officedocument.presentationml.tags+xml"/>
  <Override PartName="/ppt/tags/tag12775.xml" ContentType="application/vnd.openxmlformats-officedocument.presentationml.tags+xml"/>
  <Override PartName="/ppt/tags/tag12776.xml" ContentType="application/vnd.openxmlformats-officedocument.presentationml.tags+xml"/>
  <Override PartName="/ppt/tags/tag12777.xml" ContentType="application/vnd.openxmlformats-officedocument.presentationml.tags+xml"/>
  <Override PartName="/ppt/tags/tag12778.xml" ContentType="application/vnd.openxmlformats-officedocument.presentationml.tags+xml"/>
  <Override PartName="/ppt/tags/tag12779.xml" ContentType="application/vnd.openxmlformats-officedocument.presentationml.tags+xml"/>
  <Override PartName="/ppt/tags/tag12780.xml" ContentType="application/vnd.openxmlformats-officedocument.presentationml.tags+xml"/>
  <Override PartName="/ppt/tags/tag12781.xml" ContentType="application/vnd.openxmlformats-officedocument.presentationml.tags+xml"/>
  <Override PartName="/ppt/tags/tag12782.xml" ContentType="application/vnd.openxmlformats-officedocument.presentationml.tags+xml"/>
  <Override PartName="/ppt/tags/tag12783.xml" ContentType="application/vnd.openxmlformats-officedocument.presentationml.tags+xml"/>
  <Override PartName="/ppt/tags/tag12784.xml" ContentType="application/vnd.openxmlformats-officedocument.presentationml.tags+xml"/>
  <Override PartName="/ppt/tags/tag12785.xml" ContentType="application/vnd.openxmlformats-officedocument.presentationml.tags+xml"/>
  <Override PartName="/ppt/tags/tag12786.xml" ContentType="application/vnd.openxmlformats-officedocument.presentationml.tags+xml"/>
  <Override PartName="/ppt/tags/tag12787.xml" ContentType="application/vnd.openxmlformats-officedocument.presentationml.tags+xml"/>
  <Override PartName="/ppt/tags/tag12788.xml" ContentType="application/vnd.openxmlformats-officedocument.presentationml.tags+xml"/>
  <Override PartName="/ppt/tags/tag12789.xml" ContentType="application/vnd.openxmlformats-officedocument.presentationml.tags+xml"/>
  <Override PartName="/ppt/tags/tag12790.xml" ContentType="application/vnd.openxmlformats-officedocument.presentationml.tags+xml"/>
  <Override PartName="/ppt/tags/tag12791.xml" ContentType="application/vnd.openxmlformats-officedocument.presentationml.tags+xml"/>
  <Override PartName="/ppt/tags/tag12792.xml" ContentType="application/vnd.openxmlformats-officedocument.presentationml.tags+xml"/>
  <Override PartName="/ppt/tags/tag12793.xml" ContentType="application/vnd.openxmlformats-officedocument.presentationml.tags+xml"/>
  <Override PartName="/ppt/tags/tag12794.xml" ContentType="application/vnd.openxmlformats-officedocument.presentationml.tags+xml"/>
  <Override PartName="/ppt/tags/tag12795.xml" ContentType="application/vnd.openxmlformats-officedocument.presentationml.tags+xml"/>
  <Override PartName="/ppt/tags/tag12796.xml" ContentType="application/vnd.openxmlformats-officedocument.presentationml.tags+xml"/>
  <Override PartName="/ppt/tags/tag12797.xml" ContentType="application/vnd.openxmlformats-officedocument.presentationml.tags+xml"/>
  <Override PartName="/ppt/tags/tag12798.xml" ContentType="application/vnd.openxmlformats-officedocument.presentationml.tags+xml"/>
  <Override PartName="/ppt/tags/tag12799.xml" ContentType="application/vnd.openxmlformats-officedocument.presentationml.tags+xml"/>
  <Override PartName="/ppt/tags/tag12800.xml" ContentType="application/vnd.openxmlformats-officedocument.presentationml.tags+xml"/>
  <Override PartName="/ppt/tags/tag12801.xml" ContentType="application/vnd.openxmlformats-officedocument.presentationml.tags+xml"/>
  <Override PartName="/ppt/tags/tag12802.xml" ContentType="application/vnd.openxmlformats-officedocument.presentationml.tags+xml"/>
  <Override PartName="/ppt/tags/tag12803.xml" ContentType="application/vnd.openxmlformats-officedocument.presentationml.tags+xml"/>
  <Override PartName="/ppt/tags/tag12804.xml" ContentType="application/vnd.openxmlformats-officedocument.presentationml.tags+xml"/>
  <Override PartName="/ppt/tags/tag12805.xml" ContentType="application/vnd.openxmlformats-officedocument.presentationml.tags+xml"/>
  <Override PartName="/ppt/tags/tag12806.xml" ContentType="application/vnd.openxmlformats-officedocument.presentationml.tags+xml"/>
  <Override PartName="/ppt/tags/tag12807.xml" ContentType="application/vnd.openxmlformats-officedocument.presentationml.tags+xml"/>
  <Override PartName="/ppt/tags/tag12808.xml" ContentType="application/vnd.openxmlformats-officedocument.presentationml.tags+xml"/>
  <Override PartName="/ppt/tags/tag12809.xml" ContentType="application/vnd.openxmlformats-officedocument.presentationml.tags+xml"/>
  <Override PartName="/ppt/tags/tag12810.xml" ContentType="application/vnd.openxmlformats-officedocument.presentationml.tags+xml"/>
  <Override PartName="/ppt/tags/tag12811.xml" ContentType="application/vnd.openxmlformats-officedocument.presentationml.tags+xml"/>
  <Override PartName="/ppt/tags/tag12812.xml" ContentType="application/vnd.openxmlformats-officedocument.presentationml.tags+xml"/>
  <Override PartName="/ppt/tags/tag12813.xml" ContentType="application/vnd.openxmlformats-officedocument.presentationml.tags+xml"/>
  <Override PartName="/ppt/tags/tag12814.xml" ContentType="application/vnd.openxmlformats-officedocument.presentationml.tags+xml"/>
  <Override PartName="/ppt/tags/tag12815.xml" ContentType="application/vnd.openxmlformats-officedocument.presentationml.tags+xml"/>
  <Override PartName="/ppt/tags/tag12816.xml" ContentType="application/vnd.openxmlformats-officedocument.presentationml.tags+xml"/>
  <Override PartName="/ppt/tags/tag12817.xml" ContentType="application/vnd.openxmlformats-officedocument.presentationml.tags+xml"/>
  <Override PartName="/ppt/tags/tag12818.xml" ContentType="application/vnd.openxmlformats-officedocument.presentationml.tags+xml"/>
  <Override PartName="/ppt/tags/tag12819.xml" ContentType="application/vnd.openxmlformats-officedocument.presentationml.tags+xml"/>
  <Override PartName="/ppt/tags/tag12820.xml" ContentType="application/vnd.openxmlformats-officedocument.presentationml.tags+xml"/>
  <Override PartName="/ppt/tags/tag12821.xml" ContentType="application/vnd.openxmlformats-officedocument.presentationml.tags+xml"/>
  <Override PartName="/ppt/tags/tag12822.xml" ContentType="application/vnd.openxmlformats-officedocument.presentationml.tags+xml"/>
  <Override PartName="/ppt/tags/tag12823.xml" ContentType="application/vnd.openxmlformats-officedocument.presentationml.tags+xml"/>
  <Override PartName="/ppt/tags/tag12824.xml" ContentType="application/vnd.openxmlformats-officedocument.presentationml.tags+xml"/>
  <Override PartName="/ppt/tags/tag12825.xml" ContentType="application/vnd.openxmlformats-officedocument.presentationml.tags+xml"/>
  <Override PartName="/ppt/tags/tag12826.xml" ContentType="application/vnd.openxmlformats-officedocument.presentationml.tags+xml"/>
  <Override PartName="/ppt/tags/tag12827.xml" ContentType="application/vnd.openxmlformats-officedocument.presentationml.tags+xml"/>
  <Override PartName="/ppt/tags/tag12828.xml" ContentType="application/vnd.openxmlformats-officedocument.presentationml.tags+xml"/>
  <Override PartName="/ppt/tags/tag12829.xml" ContentType="application/vnd.openxmlformats-officedocument.presentationml.tags+xml"/>
  <Override PartName="/ppt/tags/tag12830.xml" ContentType="application/vnd.openxmlformats-officedocument.presentationml.tags+xml"/>
  <Override PartName="/ppt/tags/tag12831.xml" ContentType="application/vnd.openxmlformats-officedocument.presentationml.tags+xml"/>
  <Override PartName="/ppt/tags/tag12832.xml" ContentType="application/vnd.openxmlformats-officedocument.presentationml.tags+xml"/>
  <Override PartName="/ppt/tags/tag12833.xml" ContentType="application/vnd.openxmlformats-officedocument.presentationml.tags+xml"/>
  <Override PartName="/ppt/tags/tag12834.xml" ContentType="application/vnd.openxmlformats-officedocument.presentationml.tags+xml"/>
  <Override PartName="/ppt/tags/tag12835.xml" ContentType="application/vnd.openxmlformats-officedocument.presentationml.tags+xml"/>
  <Override PartName="/ppt/tags/tag12836.xml" ContentType="application/vnd.openxmlformats-officedocument.presentationml.tags+xml"/>
  <Override PartName="/ppt/tags/tag12837.xml" ContentType="application/vnd.openxmlformats-officedocument.presentationml.tags+xml"/>
  <Override PartName="/ppt/tags/tag12838.xml" ContentType="application/vnd.openxmlformats-officedocument.presentationml.tags+xml"/>
  <Override PartName="/ppt/tags/tag12839.xml" ContentType="application/vnd.openxmlformats-officedocument.presentationml.tags+xml"/>
  <Override PartName="/ppt/tags/tag12840.xml" ContentType="application/vnd.openxmlformats-officedocument.presentationml.tags+xml"/>
  <Override PartName="/ppt/tags/tag12841.xml" ContentType="application/vnd.openxmlformats-officedocument.presentationml.tags+xml"/>
  <Override PartName="/ppt/tags/tag12842.xml" ContentType="application/vnd.openxmlformats-officedocument.presentationml.tags+xml"/>
  <Override PartName="/ppt/tags/tag12843.xml" ContentType="application/vnd.openxmlformats-officedocument.presentationml.tags+xml"/>
  <Override PartName="/ppt/tags/tag12844.xml" ContentType="application/vnd.openxmlformats-officedocument.presentationml.tags+xml"/>
  <Override PartName="/ppt/tags/tag12845.xml" ContentType="application/vnd.openxmlformats-officedocument.presentationml.tags+xml"/>
  <Override PartName="/ppt/tags/tag12846.xml" ContentType="application/vnd.openxmlformats-officedocument.presentationml.tags+xml"/>
  <Override PartName="/ppt/tags/tag12847.xml" ContentType="application/vnd.openxmlformats-officedocument.presentationml.tags+xml"/>
  <Override PartName="/ppt/tags/tag12848.xml" ContentType="application/vnd.openxmlformats-officedocument.presentationml.tags+xml"/>
  <Override PartName="/ppt/tags/tag12849.xml" ContentType="application/vnd.openxmlformats-officedocument.presentationml.tags+xml"/>
  <Override PartName="/ppt/tags/tag12850.xml" ContentType="application/vnd.openxmlformats-officedocument.presentationml.tags+xml"/>
  <Override PartName="/ppt/tags/tag12851.xml" ContentType="application/vnd.openxmlformats-officedocument.presentationml.tags+xml"/>
  <Override PartName="/ppt/tags/tag12852.xml" ContentType="application/vnd.openxmlformats-officedocument.presentationml.tags+xml"/>
  <Override PartName="/ppt/tags/tag12853.xml" ContentType="application/vnd.openxmlformats-officedocument.presentationml.tags+xml"/>
  <Override PartName="/ppt/tags/tag12854.xml" ContentType="application/vnd.openxmlformats-officedocument.presentationml.tags+xml"/>
  <Override PartName="/ppt/tags/tag12855.xml" ContentType="application/vnd.openxmlformats-officedocument.presentationml.tags+xml"/>
  <Override PartName="/ppt/tags/tag12856.xml" ContentType="application/vnd.openxmlformats-officedocument.presentationml.tags+xml"/>
  <Override PartName="/ppt/tags/tag12857.xml" ContentType="application/vnd.openxmlformats-officedocument.presentationml.tags+xml"/>
  <Override PartName="/ppt/tags/tag12858.xml" ContentType="application/vnd.openxmlformats-officedocument.presentationml.tags+xml"/>
  <Override PartName="/ppt/tags/tag12859.xml" ContentType="application/vnd.openxmlformats-officedocument.presentationml.tags+xml"/>
  <Override PartName="/ppt/tags/tag12860.xml" ContentType="application/vnd.openxmlformats-officedocument.presentationml.tags+xml"/>
  <Override PartName="/ppt/tags/tag12861.xml" ContentType="application/vnd.openxmlformats-officedocument.presentationml.tags+xml"/>
  <Override PartName="/ppt/tags/tag12862.xml" ContentType="application/vnd.openxmlformats-officedocument.presentationml.tags+xml"/>
  <Override PartName="/ppt/tags/tag12863.xml" ContentType="application/vnd.openxmlformats-officedocument.presentationml.tags+xml"/>
  <Override PartName="/ppt/tags/tag12864.xml" ContentType="application/vnd.openxmlformats-officedocument.presentationml.tags+xml"/>
  <Override PartName="/ppt/tags/tag12865.xml" ContentType="application/vnd.openxmlformats-officedocument.presentationml.tags+xml"/>
  <Override PartName="/ppt/tags/tag12866.xml" ContentType="application/vnd.openxmlformats-officedocument.presentationml.tags+xml"/>
  <Override PartName="/ppt/tags/tag12867.xml" ContentType="application/vnd.openxmlformats-officedocument.presentationml.tags+xml"/>
  <Override PartName="/ppt/tags/tag12868.xml" ContentType="application/vnd.openxmlformats-officedocument.presentationml.tags+xml"/>
  <Override PartName="/ppt/tags/tag12869.xml" ContentType="application/vnd.openxmlformats-officedocument.presentationml.tags+xml"/>
  <Override PartName="/ppt/tags/tag12870.xml" ContentType="application/vnd.openxmlformats-officedocument.presentationml.tags+xml"/>
  <Override PartName="/ppt/tags/tag12871.xml" ContentType="application/vnd.openxmlformats-officedocument.presentationml.tags+xml"/>
  <Override PartName="/ppt/tags/tag12872.xml" ContentType="application/vnd.openxmlformats-officedocument.presentationml.tags+xml"/>
  <Override PartName="/ppt/tags/tag12873.xml" ContentType="application/vnd.openxmlformats-officedocument.presentationml.tags+xml"/>
  <Override PartName="/ppt/tags/tag12874.xml" ContentType="application/vnd.openxmlformats-officedocument.presentationml.tags+xml"/>
  <Override PartName="/ppt/tags/tag12875.xml" ContentType="application/vnd.openxmlformats-officedocument.presentationml.tags+xml"/>
  <Override PartName="/ppt/tags/tag12876.xml" ContentType="application/vnd.openxmlformats-officedocument.presentationml.tags+xml"/>
  <Override PartName="/ppt/tags/tag12877.xml" ContentType="application/vnd.openxmlformats-officedocument.presentationml.tags+xml"/>
  <Override PartName="/ppt/tags/tag12878.xml" ContentType="application/vnd.openxmlformats-officedocument.presentationml.tags+xml"/>
  <Override PartName="/ppt/tags/tag12879.xml" ContentType="application/vnd.openxmlformats-officedocument.presentationml.tags+xml"/>
  <Override PartName="/ppt/tags/tag12880.xml" ContentType="application/vnd.openxmlformats-officedocument.presentationml.tags+xml"/>
  <Override PartName="/ppt/tags/tag12881.xml" ContentType="application/vnd.openxmlformats-officedocument.presentationml.tags+xml"/>
  <Override PartName="/ppt/tags/tag12882.xml" ContentType="application/vnd.openxmlformats-officedocument.presentationml.tags+xml"/>
  <Override PartName="/ppt/tags/tag12883.xml" ContentType="application/vnd.openxmlformats-officedocument.presentationml.tags+xml"/>
  <Override PartName="/ppt/tags/tag12884.xml" ContentType="application/vnd.openxmlformats-officedocument.presentationml.tags+xml"/>
  <Override PartName="/ppt/tags/tag12885.xml" ContentType="application/vnd.openxmlformats-officedocument.presentationml.tags+xml"/>
  <Override PartName="/ppt/tags/tag12886.xml" ContentType="application/vnd.openxmlformats-officedocument.presentationml.tags+xml"/>
  <Override PartName="/ppt/tags/tag12887.xml" ContentType="application/vnd.openxmlformats-officedocument.presentationml.tags+xml"/>
  <Override PartName="/ppt/tags/tag12888.xml" ContentType="application/vnd.openxmlformats-officedocument.presentationml.tags+xml"/>
  <Override PartName="/ppt/tags/tag12889.xml" ContentType="application/vnd.openxmlformats-officedocument.presentationml.tags+xml"/>
  <Override PartName="/ppt/tags/tag12890.xml" ContentType="application/vnd.openxmlformats-officedocument.presentationml.tags+xml"/>
  <Override PartName="/ppt/tags/tag12891.xml" ContentType="application/vnd.openxmlformats-officedocument.presentationml.tags+xml"/>
  <Override PartName="/ppt/tags/tag12892.xml" ContentType="application/vnd.openxmlformats-officedocument.presentationml.tags+xml"/>
  <Override PartName="/ppt/tags/tag12893.xml" ContentType="application/vnd.openxmlformats-officedocument.presentationml.tags+xml"/>
  <Override PartName="/ppt/tags/tag12894.xml" ContentType="application/vnd.openxmlformats-officedocument.presentationml.tags+xml"/>
  <Override PartName="/ppt/tags/tag12895.xml" ContentType="application/vnd.openxmlformats-officedocument.presentationml.tags+xml"/>
  <Override PartName="/ppt/tags/tag12896.xml" ContentType="application/vnd.openxmlformats-officedocument.presentationml.tags+xml"/>
  <Override PartName="/ppt/tags/tag12897.xml" ContentType="application/vnd.openxmlformats-officedocument.presentationml.tags+xml"/>
  <Override PartName="/ppt/tags/tag12898.xml" ContentType="application/vnd.openxmlformats-officedocument.presentationml.tags+xml"/>
  <Override PartName="/ppt/tags/tag12899.xml" ContentType="application/vnd.openxmlformats-officedocument.presentationml.tags+xml"/>
  <Override PartName="/ppt/tags/tag12900.xml" ContentType="application/vnd.openxmlformats-officedocument.presentationml.tags+xml"/>
  <Override PartName="/ppt/tags/tag12901.xml" ContentType="application/vnd.openxmlformats-officedocument.presentationml.tags+xml"/>
  <Override PartName="/ppt/tags/tag12902.xml" ContentType="application/vnd.openxmlformats-officedocument.presentationml.tags+xml"/>
  <Override PartName="/ppt/tags/tag12903.xml" ContentType="application/vnd.openxmlformats-officedocument.presentationml.tags+xml"/>
  <Override PartName="/ppt/tags/tag12904.xml" ContentType="application/vnd.openxmlformats-officedocument.presentationml.tags+xml"/>
  <Override PartName="/ppt/tags/tag12905.xml" ContentType="application/vnd.openxmlformats-officedocument.presentationml.tags+xml"/>
  <Override PartName="/ppt/tags/tag12906.xml" ContentType="application/vnd.openxmlformats-officedocument.presentationml.tags+xml"/>
  <Override PartName="/ppt/tags/tag12907.xml" ContentType="application/vnd.openxmlformats-officedocument.presentationml.tags+xml"/>
  <Override PartName="/ppt/tags/tag12908.xml" ContentType="application/vnd.openxmlformats-officedocument.presentationml.tags+xml"/>
  <Override PartName="/ppt/tags/tag12909.xml" ContentType="application/vnd.openxmlformats-officedocument.presentationml.tags+xml"/>
  <Override PartName="/ppt/tags/tag12910.xml" ContentType="application/vnd.openxmlformats-officedocument.presentationml.tags+xml"/>
  <Override PartName="/ppt/tags/tag12911.xml" ContentType="application/vnd.openxmlformats-officedocument.presentationml.tags+xml"/>
  <Override PartName="/ppt/tags/tag12912.xml" ContentType="application/vnd.openxmlformats-officedocument.presentationml.tags+xml"/>
  <Override PartName="/ppt/tags/tag12913.xml" ContentType="application/vnd.openxmlformats-officedocument.presentationml.tags+xml"/>
  <Override PartName="/ppt/tags/tag12914.xml" ContentType="application/vnd.openxmlformats-officedocument.presentationml.tags+xml"/>
  <Override PartName="/ppt/tags/tag12915.xml" ContentType="application/vnd.openxmlformats-officedocument.presentationml.tags+xml"/>
  <Override PartName="/ppt/tags/tag12916.xml" ContentType="application/vnd.openxmlformats-officedocument.presentationml.tags+xml"/>
  <Override PartName="/ppt/tags/tag12917.xml" ContentType="application/vnd.openxmlformats-officedocument.presentationml.tags+xml"/>
  <Override PartName="/ppt/tags/tag12918.xml" ContentType="application/vnd.openxmlformats-officedocument.presentationml.tags+xml"/>
  <Override PartName="/ppt/tags/tag12919.xml" ContentType="application/vnd.openxmlformats-officedocument.presentationml.tags+xml"/>
  <Override PartName="/ppt/tags/tag12920.xml" ContentType="application/vnd.openxmlformats-officedocument.presentationml.tags+xml"/>
  <Override PartName="/ppt/tags/tag12921.xml" ContentType="application/vnd.openxmlformats-officedocument.presentationml.tags+xml"/>
  <Override PartName="/ppt/tags/tag12922.xml" ContentType="application/vnd.openxmlformats-officedocument.presentationml.tags+xml"/>
  <Override PartName="/ppt/tags/tag12923.xml" ContentType="application/vnd.openxmlformats-officedocument.presentationml.tags+xml"/>
  <Override PartName="/ppt/tags/tag12924.xml" ContentType="application/vnd.openxmlformats-officedocument.presentationml.tags+xml"/>
  <Override PartName="/ppt/tags/tag12925.xml" ContentType="application/vnd.openxmlformats-officedocument.presentationml.tags+xml"/>
  <Override PartName="/ppt/tags/tag12926.xml" ContentType="application/vnd.openxmlformats-officedocument.presentationml.tags+xml"/>
  <Override PartName="/ppt/tags/tag12927.xml" ContentType="application/vnd.openxmlformats-officedocument.presentationml.tags+xml"/>
  <Override PartName="/ppt/tags/tag12928.xml" ContentType="application/vnd.openxmlformats-officedocument.presentationml.tags+xml"/>
  <Override PartName="/ppt/tags/tag12929.xml" ContentType="application/vnd.openxmlformats-officedocument.presentationml.tags+xml"/>
  <Override PartName="/ppt/tags/tag12930.xml" ContentType="application/vnd.openxmlformats-officedocument.presentationml.tags+xml"/>
  <Override PartName="/ppt/tags/tag12931.xml" ContentType="application/vnd.openxmlformats-officedocument.presentationml.tags+xml"/>
  <Override PartName="/ppt/tags/tag12932.xml" ContentType="application/vnd.openxmlformats-officedocument.presentationml.tags+xml"/>
  <Override PartName="/ppt/tags/tag12933.xml" ContentType="application/vnd.openxmlformats-officedocument.presentationml.tags+xml"/>
  <Override PartName="/ppt/tags/tag12934.xml" ContentType="application/vnd.openxmlformats-officedocument.presentationml.tags+xml"/>
  <Override PartName="/ppt/tags/tag12935.xml" ContentType="application/vnd.openxmlformats-officedocument.presentationml.tags+xml"/>
  <Override PartName="/ppt/tags/tag12936.xml" ContentType="application/vnd.openxmlformats-officedocument.presentationml.tags+xml"/>
  <Override PartName="/ppt/tags/tag12937.xml" ContentType="application/vnd.openxmlformats-officedocument.presentationml.tags+xml"/>
  <Override PartName="/ppt/tags/tag12938.xml" ContentType="application/vnd.openxmlformats-officedocument.presentationml.tags+xml"/>
  <Override PartName="/ppt/tags/tag12939.xml" ContentType="application/vnd.openxmlformats-officedocument.presentationml.tags+xml"/>
  <Override PartName="/ppt/tags/tag12940.xml" ContentType="application/vnd.openxmlformats-officedocument.presentationml.tags+xml"/>
  <Override PartName="/ppt/tags/tag12941.xml" ContentType="application/vnd.openxmlformats-officedocument.presentationml.tags+xml"/>
  <Override PartName="/ppt/tags/tag12942.xml" ContentType="application/vnd.openxmlformats-officedocument.presentationml.tags+xml"/>
  <Override PartName="/ppt/tags/tag12943.xml" ContentType="application/vnd.openxmlformats-officedocument.presentationml.tags+xml"/>
  <Override PartName="/ppt/tags/tag12944.xml" ContentType="application/vnd.openxmlformats-officedocument.presentationml.tags+xml"/>
  <Override PartName="/ppt/tags/tag12945.xml" ContentType="application/vnd.openxmlformats-officedocument.presentationml.tags+xml"/>
  <Override PartName="/ppt/tags/tag12946.xml" ContentType="application/vnd.openxmlformats-officedocument.presentationml.tags+xml"/>
  <Override PartName="/ppt/tags/tag12947.xml" ContentType="application/vnd.openxmlformats-officedocument.presentationml.tags+xml"/>
  <Override PartName="/ppt/tags/tag12948.xml" ContentType="application/vnd.openxmlformats-officedocument.presentationml.tags+xml"/>
  <Override PartName="/ppt/tags/tag12949.xml" ContentType="application/vnd.openxmlformats-officedocument.presentationml.tags+xml"/>
  <Override PartName="/ppt/tags/tag12950.xml" ContentType="application/vnd.openxmlformats-officedocument.presentationml.tags+xml"/>
  <Override PartName="/ppt/tags/tag12951.xml" ContentType="application/vnd.openxmlformats-officedocument.presentationml.tags+xml"/>
  <Override PartName="/ppt/tags/tag12952.xml" ContentType="application/vnd.openxmlformats-officedocument.presentationml.tags+xml"/>
  <Override PartName="/ppt/tags/tag12953.xml" ContentType="application/vnd.openxmlformats-officedocument.presentationml.tags+xml"/>
  <Override PartName="/ppt/tags/tag12954.xml" ContentType="application/vnd.openxmlformats-officedocument.presentationml.tags+xml"/>
  <Override PartName="/ppt/tags/tag12955.xml" ContentType="application/vnd.openxmlformats-officedocument.presentationml.tags+xml"/>
  <Override PartName="/ppt/tags/tag12956.xml" ContentType="application/vnd.openxmlformats-officedocument.presentationml.tags+xml"/>
  <Override PartName="/ppt/tags/tag12957.xml" ContentType="application/vnd.openxmlformats-officedocument.presentationml.tags+xml"/>
  <Override PartName="/ppt/tags/tag12958.xml" ContentType="application/vnd.openxmlformats-officedocument.presentationml.tags+xml"/>
  <Override PartName="/ppt/tags/tag12959.xml" ContentType="application/vnd.openxmlformats-officedocument.presentationml.tags+xml"/>
  <Override PartName="/ppt/tags/tag12960.xml" ContentType="application/vnd.openxmlformats-officedocument.presentationml.tags+xml"/>
  <Override PartName="/ppt/tags/tag12961.xml" ContentType="application/vnd.openxmlformats-officedocument.presentationml.tags+xml"/>
  <Override PartName="/ppt/tags/tag12962.xml" ContentType="application/vnd.openxmlformats-officedocument.presentationml.tags+xml"/>
  <Override PartName="/ppt/tags/tag12963.xml" ContentType="application/vnd.openxmlformats-officedocument.presentationml.tags+xml"/>
  <Override PartName="/ppt/tags/tag12964.xml" ContentType="application/vnd.openxmlformats-officedocument.presentationml.tags+xml"/>
  <Override PartName="/ppt/tags/tag12965.xml" ContentType="application/vnd.openxmlformats-officedocument.presentationml.tags+xml"/>
  <Override PartName="/ppt/tags/tag12966.xml" ContentType="application/vnd.openxmlformats-officedocument.presentationml.tags+xml"/>
  <Override PartName="/ppt/tags/tag12967.xml" ContentType="application/vnd.openxmlformats-officedocument.presentationml.tags+xml"/>
  <Override PartName="/ppt/tags/tag12968.xml" ContentType="application/vnd.openxmlformats-officedocument.presentationml.tags+xml"/>
  <Override PartName="/ppt/tags/tag12969.xml" ContentType="application/vnd.openxmlformats-officedocument.presentationml.tags+xml"/>
  <Override PartName="/ppt/tags/tag12970.xml" ContentType="application/vnd.openxmlformats-officedocument.presentationml.tags+xml"/>
  <Override PartName="/ppt/tags/tag12971.xml" ContentType="application/vnd.openxmlformats-officedocument.presentationml.tags+xml"/>
  <Override PartName="/ppt/tags/tag12972.xml" ContentType="application/vnd.openxmlformats-officedocument.presentationml.tags+xml"/>
  <Override PartName="/ppt/tags/tag12973.xml" ContentType="application/vnd.openxmlformats-officedocument.presentationml.tags+xml"/>
  <Override PartName="/ppt/tags/tag12974.xml" ContentType="application/vnd.openxmlformats-officedocument.presentationml.tags+xml"/>
  <Override PartName="/ppt/tags/tag12975.xml" ContentType="application/vnd.openxmlformats-officedocument.presentationml.tags+xml"/>
  <Override PartName="/ppt/tags/tag12976.xml" ContentType="application/vnd.openxmlformats-officedocument.presentationml.tags+xml"/>
  <Override PartName="/ppt/tags/tag12977.xml" ContentType="application/vnd.openxmlformats-officedocument.presentationml.tags+xml"/>
  <Override PartName="/ppt/tags/tag12978.xml" ContentType="application/vnd.openxmlformats-officedocument.presentationml.tags+xml"/>
  <Override PartName="/ppt/tags/tag12979.xml" ContentType="application/vnd.openxmlformats-officedocument.presentationml.tags+xml"/>
  <Override PartName="/ppt/tags/tag12980.xml" ContentType="application/vnd.openxmlformats-officedocument.presentationml.tags+xml"/>
  <Override PartName="/ppt/tags/tag12981.xml" ContentType="application/vnd.openxmlformats-officedocument.presentationml.tags+xml"/>
  <Override PartName="/ppt/tags/tag12982.xml" ContentType="application/vnd.openxmlformats-officedocument.presentationml.tags+xml"/>
  <Override PartName="/ppt/tags/tag12983.xml" ContentType="application/vnd.openxmlformats-officedocument.presentationml.tags+xml"/>
  <Override PartName="/ppt/tags/tag12984.xml" ContentType="application/vnd.openxmlformats-officedocument.presentationml.tags+xml"/>
  <Override PartName="/ppt/tags/tag12985.xml" ContentType="application/vnd.openxmlformats-officedocument.presentationml.tags+xml"/>
  <Override PartName="/ppt/tags/tag12986.xml" ContentType="application/vnd.openxmlformats-officedocument.presentationml.tags+xml"/>
  <Override PartName="/ppt/tags/tag12987.xml" ContentType="application/vnd.openxmlformats-officedocument.presentationml.tags+xml"/>
  <Override PartName="/ppt/tags/tag12988.xml" ContentType="application/vnd.openxmlformats-officedocument.presentationml.tags+xml"/>
  <Override PartName="/ppt/tags/tag12989.xml" ContentType="application/vnd.openxmlformats-officedocument.presentationml.tags+xml"/>
  <Override PartName="/ppt/tags/tag12990.xml" ContentType="application/vnd.openxmlformats-officedocument.presentationml.tags+xml"/>
  <Override PartName="/ppt/tags/tag12991.xml" ContentType="application/vnd.openxmlformats-officedocument.presentationml.tags+xml"/>
  <Override PartName="/ppt/tags/tag12992.xml" ContentType="application/vnd.openxmlformats-officedocument.presentationml.tags+xml"/>
  <Override PartName="/ppt/tags/tag12993.xml" ContentType="application/vnd.openxmlformats-officedocument.presentationml.tags+xml"/>
  <Override PartName="/ppt/tags/tag12994.xml" ContentType="application/vnd.openxmlformats-officedocument.presentationml.tags+xml"/>
  <Override PartName="/ppt/tags/tag12995.xml" ContentType="application/vnd.openxmlformats-officedocument.presentationml.tags+xml"/>
  <Override PartName="/ppt/tags/tag12996.xml" ContentType="application/vnd.openxmlformats-officedocument.presentationml.tags+xml"/>
  <Override PartName="/ppt/tags/tag12997.xml" ContentType="application/vnd.openxmlformats-officedocument.presentationml.tags+xml"/>
  <Override PartName="/ppt/tags/tag12998.xml" ContentType="application/vnd.openxmlformats-officedocument.presentationml.tags+xml"/>
  <Override PartName="/ppt/tags/tag12999.xml" ContentType="application/vnd.openxmlformats-officedocument.presentationml.tags+xml"/>
  <Override PartName="/ppt/tags/tag13000.xml" ContentType="application/vnd.openxmlformats-officedocument.presentationml.tags+xml"/>
  <Override PartName="/ppt/tags/tag13001.xml" ContentType="application/vnd.openxmlformats-officedocument.presentationml.tags+xml"/>
  <Override PartName="/ppt/tags/tag13002.xml" ContentType="application/vnd.openxmlformats-officedocument.presentationml.tags+xml"/>
  <Override PartName="/ppt/tags/tag13003.xml" ContentType="application/vnd.openxmlformats-officedocument.presentationml.tags+xml"/>
  <Override PartName="/ppt/tags/tag13004.xml" ContentType="application/vnd.openxmlformats-officedocument.presentationml.tags+xml"/>
  <Override PartName="/ppt/tags/tag13005.xml" ContentType="application/vnd.openxmlformats-officedocument.presentationml.tags+xml"/>
  <Override PartName="/ppt/tags/tag13006.xml" ContentType="application/vnd.openxmlformats-officedocument.presentationml.tags+xml"/>
  <Override PartName="/ppt/tags/tag13007.xml" ContentType="application/vnd.openxmlformats-officedocument.presentationml.tags+xml"/>
  <Override PartName="/ppt/tags/tag13008.xml" ContentType="application/vnd.openxmlformats-officedocument.presentationml.tags+xml"/>
  <Override PartName="/ppt/tags/tag13009.xml" ContentType="application/vnd.openxmlformats-officedocument.presentationml.tags+xml"/>
  <Override PartName="/ppt/tags/tag13010.xml" ContentType="application/vnd.openxmlformats-officedocument.presentationml.tags+xml"/>
  <Override PartName="/ppt/tags/tag13011.xml" ContentType="application/vnd.openxmlformats-officedocument.presentationml.tags+xml"/>
  <Override PartName="/ppt/tags/tag13012.xml" ContentType="application/vnd.openxmlformats-officedocument.presentationml.tags+xml"/>
  <Override PartName="/ppt/tags/tag13013.xml" ContentType="application/vnd.openxmlformats-officedocument.presentationml.tags+xml"/>
  <Override PartName="/ppt/tags/tag13014.xml" ContentType="application/vnd.openxmlformats-officedocument.presentationml.tags+xml"/>
  <Override PartName="/ppt/tags/tag13015.xml" ContentType="application/vnd.openxmlformats-officedocument.presentationml.tags+xml"/>
  <Override PartName="/ppt/tags/tag13016.xml" ContentType="application/vnd.openxmlformats-officedocument.presentationml.tags+xml"/>
  <Override PartName="/ppt/tags/tag13017.xml" ContentType="application/vnd.openxmlformats-officedocument.presentationml.tags+xml"/>
  <Override PartName="/ppt/tags/tag13018.xml" ContentType="application/vnd.openxmlformats-officedocument.presentationml.tags+xml"/>
  <Override PartName="/ppt/tags/tag13019.xml" ContentType="application/vnd.openxmlformats-officedocument.presentationml.tags+xml"/>
  <Override PartName="/ppt/tags/tag13020.xml" ContentType="application/vnd.openxmlformats-officedocument.presentationml.tags+xml"/>
  <Override PartName="/ppt/tags/tag13021.xml" ContentType="application/vnd.openxmlformats-officedocument.presentationml.tags+xml"/>
  <Override PartName="/ppt/tags/tag13022.xml" ContentType="application/vnd.openxmlformats-officedocument.presentationml.tags+xml"/>
  <Override PartName="/ppt/tags/tag13023.xml" ContentType="application/vnd.openxmlformats-officedocument.presentationml.tags+xml"/>
  <Override PartName="/ppt/tags/tag13024.xml" ContentType="application/vnd.openxmlformats-officedocument.presentationml.tags+xml"/>
  <Override PartName="/ppt/tags/tag13025.xml" ContentType="application/vnd.openxmlformats-officedocument.presentationml.tags+xml"/>
  <Override PartName="/ppt/tags/tag13026.xml" ContentType="application/vnd.openxmlformats-officedocument.presentationml.tags+xml"/>
  <Override PartName="/ppt/tags/tag13027.xml" ContentType="application/vnd.openxmlformats-officedocument.presentationml.tags+xml"/>
  <Override PartName="/ppt/tags/tag13028.xml" ContentType="application/vnd.openxmlformats-officedocument.presentationml.tags+xml"/>
  <Override PartName="/ppt/tags/tag13029.xml" ContentType="application/vnd.openxmlformats-officedocument.presentationml.tags+xml"/>
  <Override PartName="/ppt/tags/tag13030.xml" ContentType="application/vnd.openxmlformats-officedocument.presentationml.tags+xml"/>
  <Override PartName="/ppt/tags/tag13031.xml" ContentType="application/vnd.openxmlformats-officedocument.presentationml.tags+xml"/>
  <Override PartName="/ppt/tags/tag13032.xml" ContentType="application/vnd.openxmlformats-officedocument.presentationml.tags+xml"/>
  <Override PartName="/ppt/tags/tag13033.xml" ContentType="application/vnd.openxmlformats-officedocument.presentationml.tags+xml"/>
  <Override PartName="/ppt/tags/tag13034.xml" ContentType="application/vnd.openxmlformats-officedocument.presentationml.tags+xml"/>
  <Override PartName="/ppt/tags/tag13035.xml" ContentType="application/vnd.openxmlformats-officedocument.presentationml.tags+xml"/>
  <Override PartName="/ppt/tags/tag13036.xml" ContentType="application/vnd.openxmlformats-officedocument.presentationml.tags+xml"/>
  <Override PartName="/ppt/tags/tag13037.xml" ContentType="application/vnd.openxmlformats-officedocument.presentationml.tags+xml"/>
  <Override PartName="/ppt/tags/tag13038.xml" ContentType="application/vnd.openxmlformats-officedocument.presentationml.tags+xml"/>
  <Override PartName="/ppt/tags/tag13039.xml" ContentType="application/vnd.openxmlformats-officedocument.presentationml.tags+xml"/>
  <Override PartName="/ppt/tags/tag13040.xml" ContentType="application/vnd.openxmlformats-officedocument.presentationml.tags+xml"/>
  <Override PartName="/ppt/tags/tag13041.xml" ContentType="application/vnd.openxmlformats-officedocument.presentationml.tags+xml"/>
  <Override PartName="/ppt/tags/tag13042.xml" ContentType="application/vnd.openxmlformats-officedocument.presentationml.tags+xml"/>
  <Override PartName="/ppt/tags/tag13043.xml" ContentType="application/vnd.openxmlformats-officedocument.presentationml.tags+xml"/>
  <Override PartName="/ppt/tags/tag13044.xml" ContentType="application/vnd.openxmlformats-officedocument.presentationml.tags+xml"/>
  <Override PartName="/ppt/tags/tag13045.xml" ContentType="application/vnd.openxmlformats-officedocument.presentationml.tags+xml"/>
  <Override PartName="/ppt/tags/tag13046.xml" ContentType="application/vnd.openxmlformats-officedocument.presentationml.tags+xml"/>
  <Override PartName="/ppt/tags/tag13047.xml" ContentType="application/vnd.openxmlformats-officedocument.presentationml.tags+xml"/>
  <Override PartName="/ppt/tags/tag13048.xml" ContentType="application/vnd.openxmlformats-officedocument.presentationml.tags+xml"/>
  <Override PartName="/ppt/tags/tag13049.xml" ContentType="application/vnd.openxmlformats-officedocument.presentationml.tags+xml"/>
  <Override PartName="/ppt/tags/tag13050.xml" ContentType="application/vnd.openxmlformats-officedocument.presentationml.tags+xml"/>
  <Override PartName="/ppt/tags/tag13051.xml" ContentType="application/vnd.openxmlformats-officedocument.presentationml.tags+xml"/>
  <Override PartName="/ppt/tags/tag13052.xml" ContentType="application/vnd.openxmlformats-officedocument.presentationml.tags+xml"/>
  <Override PartName="/ppt/tags/tag13053.xml" ContentType="application/vnd.openxmlformats-officedocument.presentationml.tags+xml"/>
  <Override PartName="/ppt/tags/tag13054.xml" ContentType="application/vnd.openxmlformats-officedocument.presentationml.tags+xml"/>
  <Override PartName="/ppt/tags/tag13055.xml" ContentType="application/vnd.openxmlformats-officedocument.presentationml.tags+xml"/>
  <Override PartName="/ppt/tags/tag13056.xml" ContentType="application/vnd.openxmlformats-officedocument.presentationml.tags+xml"/>
  <Override PartName="/ppt/tags/tag13057.xml" ContentType="application/vnd.openxmlformats-officedocument.presentationml.tags+xml"/>
  <Override PartName="/ppt/tags/tag13058.xml" ContentType="application/vnd.openxmlformats-officedocument.presentationml.tags+xml"/>
  <Override PartName="/ppt/tags/tag13059.xml" ContentType="application/vnd.openxmlformats-officedocument.presentationml.tags+xml"/>
  <Override PartName="/ppt/tags/tag13060.xml" ContentType="application/vnd.openxmlformats-officedocument.presentationml.tags+xml"/>
  <Override PartName="/ppt/tags/tag13061.xml" ContentType="application/vnd.openxmlformats-officedocument.presentationml.tags+xml"/>
  <Override PartName="/ppt/tags/tag13062.xml" ContentType="application/vnd.openxmlformats-officedocument.presentationml.tags+xml"/>
  <Override PartName="/ppt/tags/tag13063.xml" ContentType="application/vnd.openxmlformats-officedocument.presentationml.tags+xml"/>
  <Override PartName="/ppt/tags/tag13064.xml" ContentType="application/vnd.openxmlformats-officedocument.presentationml.tags+xml"/>
  <Override PartName="/ppt/tags/tag13065.xml" ContentType="application/vnd.openxmlformats-officedocument.presentationml.tags+xml"/>
  <Override PartName="/ppt/tags/tag13066.xml" ContentType="application/vnd.openxmlformats-officedocument.presentationml.tags+xml"/>
  <Override PartName="/ppt/tags/tag13067.xml" ContentType="application/vnd.openxmlformats-officedocument.presentationml.tags+xml"/>
  <Override PartName="/ppt/tags/tag13068.xml" ContentType="application/vnd.openxmlformats-officedocument.presentationml.tags+xml"/>
  <Override PartName="/ppt/tags/tag13069.xml" ContentType="application/vnd.openxmlformats-officedocument.presentationml.tags+xml"/>
  <Override PartName="/ppt/tags/tag13070.xml" ContentType="application/vnd.openxmlformats-officedocument.presentationml.tags+xml"/>
  <Override PartName="/ppt/tags/tag13071.xml" ContentType="application/vnd.openxmlformats-officedocument.presentationml.tags+xml"/>
  <Override PartName="/ppt/tags/tag13072.xml" ContentType="application/vnd.openxmlformats-officedocument.presentationml.tags+xml"/>
  <Override PartName="/ppt/tags/tag13073.xml" ContentType="application/vnd.openxmlformats-officedocument.presentationml.tags+xml"/>
  <Override PartName="/ppt/tags/tag13074.xml" ContentType="application/vnd.openxmlformats-officedocument.presentationml.tags+xml"/>
  <Override PartName="/ppt/tags/tag13075.xml" ContentType="application/vnd.openxmlformats-officedocument.presentationml.tags+xml"/>
  <Override PartName="/ppt/tags/tag13076.xml" ContentType="application/vnd.openxmlformats-officedocument.presentationml.tags+xml"/>
  <Override PartName="/ppt/tags/tag13077.xml" ContentType="application/vnd.openxmlformats-officedocument.presentationml.tags+xml"/>
  <Override PartName="/ppt/tags/tag13078.xml" ContentType="application/vnd.openxmlformats-officedocument.presentationml.tags+xml"/>
  <Override PartName="/ppt/tags/tag13079.xml" ContentType="application/vnd.openxmlformats-officedocument.presentationml.tags+xml"/>
  <Override PartName="/ppt/tags/tag13080.xml" ContentType="application/vnd.openxmlformats-officedocument.presentationml.tags+xml"/>
  <Override PartName="/ppt/tags/tag13081.xml" ContentType="application/vnd.openxmlformats-officedocument.presentationml.tags+xml"/>
  <Override PartName="/ppt/tags/tag13082.xml" ContentType="application/vnd.openxmlformats-officedocument.presentationml.tags+xml"/>
  <Override PartName="/ppt/tags/tag13083.xml" ContentType="application/vnd.openxmlformats-officedocument.presentationml.tags+xml"/>
  <Override PartName="/ppt/tags/tag13084.xml" ContentType="application/vnd.openxmlformats-officedocument.presentationml.tags+xml"/>
  <Override PartName="/ppt/tags/tag13085.xml" ContentType="application/vnd.openxmlformats-officedocument.presentationml.tags+xml"/>
  <Override PartName="/ppt/tags/tag13086.xml" ContentType="application/vnd.openxmlformats-officedocument.presentationml.tags+xml"/>
  <Override PartName="/ppt/tags/tag13087.xml" ContentType="application/vnd.openxmlformats-officedocument.presentationml.tags+xml"/>
  <Override PartName="/ppt/tags/tag13088.xml" ContentType="application/vnd.openxmlformats-officedocument.presentationml.tags+xml"/>
  <Override PartName="/ppt/tags/tag13089.xml" ContentType="application/vnd.openxmlformats-officedocument.presentationml.tags+xml"/>
  <Override PartName="/ppt/tags/tag13090.xml" ContentType="application/vnd.openxmlformats-officedocument.presentationml.tags+xml"/>
  <Override PartName="/ppt/tags/tag13091.xml" ContentType="application/vnd.openxmlformats-officedocument.presentationml.tags+xml"/>
  <Override PartName="/ppt/tags/tag13092.xml" ContentType="application/vnd.openxmlformats-officedocument.presentationml.tags+xml"/>
  <Override PartName="/ppt/tags/tag13093.xml" ContentType="application/vnd.openxmlformats-officedocument.presentationml.tags+xml"/>
  <Override PartName="/ppt/tags/tag13094.xml" ContentType="application/vnd.openxmlformats-officedocument.presentationml.tags+xml"/>
  <Override PartName="/ppt/tags/tag13095.xml" ContentType="application/vnd.openxmlformats-officedocument.presentationml.tags+xml"/>
  <Override PartName="/ppt/tags/tag13096.xml" ContentType="application/vnd.openxmlformats-officedocument.presentationml.tags+xml"/>
  <Override PartName="/ppt/tags/tag13097.xml" ContentType="application/vnd.openxmlformats-officedocument.presentationml.tags+xml"/>
  <Override PartName="/ppt/tags/tag13098.xml" ContentType="application/vnd.openxmlformats-officedocument.presentationml.tags+xml"/>
  <Override PartName="/ppt/tags/tag13099.xml" ContentType="application/vnd.openxmlformats-officedocument.presentationml.tags+xml"/>
  <Override PartName="/ppt/tags/tag13100.xml" ContentType="application/vnd.openxmlformats-officedocument.presentationml.tags+xml"/>
  <Override PartName="/ppt/tags/tag13101.xml" ContentType="application/vnd.openxmlformats-officedocument.presentationml.tags+xml"/>
  <Override PartName="/ppt/tags/tag13102.xml" ContentType="application/vnd.openxmlformats-officedocument.presentationml.tags+xml"/>
  <Override PartName="/ppt/tags/tag13103.xml" ContentType="application/vnd.openxmlformats-officedocument.presentationml.tags+xml"/>
  <Override PartName="/ppt/tags/tag13104.xml" ContentType="application/vnd.openxmlformats-officedocument.presentationml.tags+xml"/>
  <Override PartName="/ppt/tags/tag13105.xml" ContentType="application/vnd.openxmlformats-officedocument.presentationml.tags+xml"/>
  <Override PartName="/ppt/tags/tag13106.xml" ContentType="application/vnd.openxmlformats-officedocument.presentationml.tags+xml"/>
  <Override PartName="/ppt/tags/tag13107.xml" ContentType="application/vnd.openxmlformats-officedocument.presentationml.tags+xml"/>
  <Override PartName="/ppt/tags/tag13108.xml" ContentType="application/vnd.openxmlformats-officedocument.presentationml.tags+xml"/>
  <Override PartName="/ppt/tags/tag13109.xml" ContentType="application/vnd.openxmlformats-officedocument.presentationml.tags+xml"/>
  <Override PartName="/ppt/tags/tag13110.xml" ContentType="application/vnd.openxmlformats-officedocument.presentationml.tags+xml"/>
  <Override PartName="/ppt/tags/tag13111.xml" ContentType="application/vnd.openxmlformats-officedocument.presentationml.tags+xml"/>
  <Override PartName="/ppt/tags/tag13112.xml" ContentType="application/vnd.openxmlformats-officedocument.presentationml.tags+xml"/>
  <Override PartName="/ppt/tags/tag13113.xml" ContentType="application/vnd.openxmlformats-officedocument.presentationml.tags+xml"/>
  <Override PartName="/ppt/tags/tag13114.xml" ContentType="application/vnd.openxmlformats-officedocument.presentationml.tags+xml"/>
  <Override PartName="/ppt/tags/tag13115.xml" ContentType="application/vnd.openxmlformats-officedocument.presentationml.tags+xml"/>
  <Override PartName="/ppt/tags/tag13116.xml" ContentType="application/vnd.openxmlformats-officedocument.presentationml.tags+xml"/>
  <Override PartName="/ppt/tags/tag13117.xml" ContentType="application/vnd.openxmlformats-officedocument.presentationml.tags+xml"/>
  <Override PartName="/ppt/tags/tag13118.xml" ContentType="application/vnd.openxmlformats-officedocument.presentationml.tags+xml"/>
  <Override PartName="/ppt/tags/tag13119.xml" ContentType="application/vnd.openxmlformats-officedocument.presentationml.tags+xml"/>
  <Override PartName="/ppt/tags/tag13120.xml" ContentType="application/vnd.openxmlformats-officedocument.presentationml.tags+xml"/>
  <Override PartName="/ppt/tags/tag13121.xml" ContentType="application/vnd.openxmlformats-officedocument.presentationml.tags+xml"/>
  <Override PartName="/ppt/tags/tag13122.xml" ContentType="application/vnd.openxmlformats-officedocument.presentationml.tags+xml"/>
  <Override PartName="/ppt/tags/tag13123.xml" ContentType="application/vnd.openxmlformats-officedocument.presentationml.tags+xml"/>
  <Override PartName="/ppt/tags/tag13124.xml" ContentType="application/vnd.openxmlformats-officedocument.presentationml.tags+xml"/>
  <Override PartName="/ppt/tags/tag13125.xml" ContentType="application/vnd.openxmlformats-officedocument.presentationml.tags+xml"/>
  <Override PartName="/ppt/tags/tag13126.xml" ContentType="application/vnd.openxmlformats-officedocument.presentationml.tags+xml"/>
  <Override PartName="/ppt/tags/tag13127.xml" ContentType="application/vnd.openxmlformats-officedocument.presentationml.tags+xml"/>
  <Override PartName="/ppt/tags/tag13128.xml" ContentType="application/vnd.openxmlformats-officedocument.presentationml.tags+xml"/>
  <Override PartName="/ppt/tags/tag13129.xml" ContentType="application/vnd.openxmlformats-officedocument.presentationml.tags+xml"/>
  <Override PartName="/ppt/tags/tag13130.xml" ContentType="application/vnd.openxmlformats-officedocument.presentationml.tags+xml"/>
  <Override PartName="/ppt/tags/tag13131.xml" ContentType="application/vnd.openxmlformats-officedocument.presentationml.tags+xml"/>
  <Override PartName="/ppt/tags/tag13132.xml" ContentType="application/vnd.openxmlformats-officedocument.presentationml.tags+xml"/>
  <Override PartName="/ppt/tags/tag13133.xml" ContentType="application/vnd.openxmlformats-officedocument.presentationml.tags+xml"/>
  <Override PartName="/ppt/tags/tag13134.xml" ContentType="application/vnd.openxmlformats-officedocument.presentationml.tags+xml"/>
  <Override PartName="/ppt/tags/tag13135.xml" ContentType="application/vnd.openxmlformats-officedocument.presentationml.tags+xml"/>
  <Override PartName="/ppt/tags/tag13136.xml" ContentType="application/vnd.openxmlformats-officedocument.presentationml.tags+xml"/>
  <Override PartName="/ppt/tags/tag13137.xml" ContentType="application/vnd.openxmlformats-officedocument.presentationml.tags+xml"/>
  <Override PartName="/ppt/tags/tag13138.xml" ContentType="application/vnd.openxmlformats-officedocument.presentationml.tags+xml"/>
  <Override PartName="/ppt/tags/tag13139.xml" ContentType="application/vnd.openxmlformats-officedocument.presentationml.tags+xml"/>
  <Override PartName="/ppt/tags/tag13140.xml" ContentType="application/vnd.openxmlformats-officedocument.presentationml.tags+xml"/>
  <Override PartName="/ppt/tags/tag13141.xml" ContentType="application/vnd.openxmlformats-officedocument.presentationml.tags+xml"/>
  <Override PartName="/ppt/tags/tag13142.xml" ContentType="application/vnd.openxmlformats-officedocument.presentationml.tags+xml"/>
  <Override PartName="/ppt/tags/tag13143.xml" ContentType="application/vnd.openxmlformats-officedocument.presentationml.tags+xml"/>
  <Override PartName="/ppt/tags/tag13144.xml" ContentType="application/vnd.openxmlformats-officedocument.presentationml.tags+xml"/>
  <Override PartName="/ppt/tags/tag13145.xml" ContentType="application/vnd.openxmlformats-officedocument.presentationml.tags+xml"/>
  <Override PartName="/ppt/tags/tag13146.xml" ContentType="application/vnd.openxmlformats-officedocument.presentationml.tags+xml"/>
  <Override PartName="/ppt/tags/tag13147.xml" ContentType="application/vnd.openxmlformats-officedocument.presentationml.tags+xml"/>
  <Override PartName="/ppt/tags/tag13148.xml" ContentType="application/vnd.openxmlformats-officedocument.presentationml.tags+xml"/>
  <Override PartName="/ppt/tags/tag13149.xml" ContentType="application/vnd.openxmlformats-officedocument.presentationml.tags+xml"/>
  <Override PartName="/ppt/tags/tag13150.xml" ContentType="application/vnd.openxmlformats-officedocument.presentationml.tags+xml"/>
  <Override PartName="/ppt/tags/tag13151.xml" ContentType="application/vnd.openxmlformats-officedocument.presentationml.tags+xml"/>
  <Override PartName="/ppt/tags/tag13152.xml" ContentType="application/vnd.openxmlformats-officedocument.presentationml.tags+xml"/>
  <Override PartName="/ppt/tags/tag13153.xml" ContentType="application/vnd.openxmlformats-officedocument.presentationml.tags+xml"/>
  <Override PartName="/ppt/tags/tag13154.xml" ContentType="application/vnd.openxmlformats-officedocument.presentationml.tags+xml"/>
  <Override PartName="/ppt/tags/tag13155.xml" ContentType="application/vnd.openxmlformats-officedocument.presentationml.tags+xml"/>
  <Override PartName="/ppt/tags/tag13156.xml" ContentType="application/vnd.openxmlformats-officedocument.presentationml.tags+xml"/>
  <Override PartName="/ppt/tags/tag13157.xml" ContentType="application/vnd.openxmlformats-officedocument.presentationml.tags+xml"/>
  <Override PartName="/ppt/tags/tag13158.xml" ContentType="application/vnd.openxmlformats-officedocument.presentationml.tags+xml"/>
  <Override PartName="/ppt/tags/tag13159.xml" ContentType="application/vnd.openxmlformats-officedocument.presentationml.tags+xml"/>
  <Override PartName="/ppt/tags/tag13160.xml" ContentType="application/vnd.openxmlformats-officedocument.presentationml.tags+xml"/>
  <Override PartName="/ppt/tags/tag13161.xml" ContentType="application/vnd.openxmlformats-officedocument.presentationml.tags+xml"/>
  <Override PartName="/ppt/tags/tag13162.xml" ContentType="application/vnd.openxmlformats-officedocument.presentationml.tags+xml"/>
  <Override PartName="/ppt/tags/tag13163.xml" ContentType="application/vnd.openxmlformats-officedocument.presentationml.tags+xml"/>
  <Override PartName="/ppt/tags/tag13164.xml" ContentType="application/vnd.openxmlformats-officedocument.presentationml.tags+xml"/>
  <Override PartName="/ppt/tags/tag13165.xml" ContentType="application/vnd.openxmlformats-officedocument.presentationml.tags+xml"/>
  <Override PartName="/ppt/tags/tag13166.xml" ContentType="application/vnd.openxmlformats-officedocument.presentationml.tags+xml"/>
  <Override PartName="/ppt/tags/tag13167.xml" ContentType="application/vnd.openxmlformats-officedocument.presentationml.tags+xml"/>
  <Override PartName="/ppt/tags/tag13168.xml" ContentType="application/vnd.openxmlformats-officedocument.presentationml.tags+xml"/>
  <Override PartName="/ppt/tags/tag13169.xml" ContentType="application/vnd.openxmlformats-officedocument.presentationml.tags+xml"/>
  <Override PartName="/ppt/tags/tag13170.xml" ContentType="application/vnd.openxmlformats-officedocument.presentationml.tags+xml"/>
  <Override PartName="/ppt/tags/tag13171.xml" ContentType="application/vnd.openxmlformats-officedocument.presentationml.tags+xml"/>
  <Override PartName="/ppt/tags/tag13172.xml" ContentType="application/vnd.openxmlformats-officedocument.presentationml.tags+xml"/>
  <Override PartName="/ppt/tags/tag13173.xml" ContentType="application/vnd.openxmlformats-officedocument.presentationml.tags+xml"/>
  <Override PartName="/ppt/tags/tag13174.xml" ContentType="application/vnd.openxmlformats-officedocument.presentationml.tags+xml"/>
  <Override PartName="/ppt/tags/tag13175.xml" ContentType="application/vnd.openxmlformats-officedocument.presentationml.tags+xml"/>
  <Override PartName="/ppt/tags/tag13176.xml" ContentType="application/vnd.openxmlformats-officedocument.presentationml.tags+xml"/>
  <Override PartName="/ppt/tags/tag13177.xml" ContentType="application/vnd.openxmlformats-officedocument.presentationml.tags+xml"/>
  <Override PartName="/ppt/tags/tag13178.xml" ContentType="application/vnd.openxmlformats-officedocument.presentationml.tags+xml"/>
  <Override PartName="/ppt/tags/tag13179.xml" ContentType="application/vnd.openxmlformats-officedocument.presentationml.tags+xml"/>
  <Override PartName="/ppt/tags/tag13180.xml" ContentType="application/vnd.openxmlformats-officedocument.presentationml.tags+xml"/>
  <Override PartName="/ppt/tags/tag13181.xml" ContentType="application/vnd.openxmlformats-officedocument.presentationml.tags+xml"/>
  <Override PartName="/ppt/tags/tag13182.xml" ContentType="application/vnd.openxmlformats-officedocument.presentationml.tags+xml"/>
  <Override PartName="/ppt/tags/tag13183.xml" ContentType="application/vnd.openxmlformats-officedocument.presentationml.tags+xml"/>
  <Override PartName="/ppt/tags/tag13184.xml" ContentType="application/vnd.openxmlformats-officedocument.presentationml.tags+xml"/>
  <Override PartName="/ppt/tags/tag13185.xml" ContentType="application/vnd.openxmlformats-officedocument.presentationml.tags+xml"/>
  <Override PartName="/ppt/tags/tag13186.xml" ContentType="application/vnd.openxmlformats-officedocument.presentationml.tags+xml"/>
  <Override PartName="/ppt/tags/tag13187.xml" ContentType="application/vnd.openxmlformats-officedocument.presentationml.tags+xml"/>
  <Override PartName="/ppt/tags/tag13188.xml" ContentType="application/vnd.openxmlformats-officedocument.presentationml.tags+xml"/>
  <Override PartName="/ppt/tags/tag13189.xml" ContentType="application/vnd.openxmlformats-officedocument.presentationml.tags+xml"/>
  <Override PartName="/ppt/tags/tag13190.xml" ContentType="application/vnd.openxmlformats-officedocument.presentationml.tags+xml"/>
  <Override PartName="/ppt/tags/tag13191.xml" ContentType="application/vnd.openxmlformats-officedocument.presentationml.tags+xml"/>
  <Override PartName="/ppt/tags/tag13192.xml" ContentType="application/vnd.openxmlformats-officedocument.presentationml.tags+xml"/>
  <Override PartName="/ppt/tags/tag13193.xml" ContentType="application/vnd.openxmlformats-officedocument.presentationml.tags+xml"/>
  <Override PartName="/ppt/tags/tag13194.xml" ContentType="application/vnd.openxmlformats-officedocument.presentationml.tags+xml"/>
  <Override PartName="/ppt/tags/tag13195.xml" ContentType="application/vnd.openxmlformats-officedocument.presentationml.tags+xml"/>
  <Override PartName="/ppt/tags/tag13196.xml" ContentType="application/vnd.openxmlformats-officedocument.presentationml.tags+xml"/>
  <Override PartName="/ppt/tags/tag13197.xml" ContentType="application/vnd.openxmlformats-officedocument.presentationml.tags+xml"/>
  <Override PartName="/ppt/tags/tag13198.xml" ContentType="application/vnd.openxmlformats-officedocument.presentationml.tags+xml"/>
  <Override PartName="/ppt/tags/tag13199.xml" ContentType="application/vnd.openxmlformats-officedocument.presentationml.tags+xml"/>
  <Override PartName="/ppt/tags/tag13200.xml" ContentType="application/vnd.openxmlformats-officedocument.presentationml.tags+xml"/>
  <Override PartName="/ppt/tags/tag13201.xml" ContentType="application/vnd.openxmlformats-officedocument.presentationml.tags+xml"/>
  <Override PartName="/ppt/tags/tag13202.xml" ContentType="application/vnd.openxmlformats-officedocument.presentationml.tags+xml"/>
  <Override PartName="/ppt/tags/tag13203.xml" ContentType="application/vnd.openxmlformats-officedocument.presentationml.tags+xml"/>
  <Override PartName="/ppt/tags/tag13204.xml" ContentType="application/vnd.openxmlformats-officedocument.presentationml.tags+xml"/>
  <Override PartName="/ppt/tags/tag13205.xml" ContentType="application/vnd.openxmlformats-officedocument.presentationml.tags+xml"/>
  <Override PartName="/ppt/tags/tag13206.xml" ContentType="application/vnd.openxmlformats-officedocument.presentationml.tags+xml"/>
  <Override PartName="/ppt/tags/tag13207.xml" ContentType="application/vnd.openxmlformats-officedocument.presentationml.tags+xml"/>
  <Override PartName="/ppt/tags/tag13208.xml" ContentType="application/vnd.openxmlformats-officedocument.presentationml.tags+xml"/>
  <Override PartName="/ppt/tags/tag13209.xml" ContentType="application/vnd.openxmlformats-officedocument.presentationml.tags+xml"/>
  <Override PartName="/ppt/tags/tag13210.xml" ContentType="application/vnd.openxmlformats-officedocument.presentationml.tags+xml"/>
  <Override PartName="/ppt/tags/tag13211.xml" ContentType="application/vnd.openxmlformats-officedocument.presentationml.tags+xml"/>
  <Override PartName="/ppt/tags/tag13212.xml" ContentType="application/vnd.openxmlformats-officedocument.presentationml.tags+xml"/>
  <Override PartName="/ppt/tags/tag13213.xml" ContentType="application/vnd.openxmlformats-officedocument.presentationml.tags+xml"/>
  <Override PartName="/ppt/tags/tag13214.xml" ContentType="application/vnd.openxmlformats-officedocument.presentationml.tags+xml"/>
  <Override PartName="/ppt/tags/tag13215.xml" ContentType="application/vnd.openxmlformats-officedocument.presentationml.tags+xml"/>
  <Override PartName="/ppt/tags/tag13216.xml" ContentType="application/vnd.openxmlformats-officedocument.presentationml.tags+xml"/>
  <Override PartName="/ppt/tags/tag13217.xml" ContentType="application/vnd.openxmlformats-officedocument.presentationml.tags+xml"/>
  <Override PartName="/ppt/tags/tag13218.xml" ContentType="application/vnd.openxmlformats-officedocument.presentationml.tags+xml"/>
  <Override PartName="/ppt/tags/tag13219.xml" ContentType="application/vnd.openxmlformats-officedocument.presentationml.tags+xml"/>
  <Override PartName="/ppt/tags/tag13220.xml" ContentType="application/vnd.openxmlformats-officedocument.presentationml.tags+xml"/>
  <Override PartName="/ppt/tags/tag13221.xml" ContentType="application/vnd.openxmlformats-officedocument.presentationml.tags+xml"/>
  <Override PartName="/ppt/tags/tag13222.xml" ContentType="application/vnd.openxmlformats-officedocument.presentationml.tags+xml"/>
  <Override PartName="/ppt/tags/tag13223.xml" ContentType="application/vnd.openxmlformats-officedocument.presentationml.tags+xml"/>
  <Override PartName="/ppt/tags/tag13224.xml" ContentType="application/vnd.openxmlformats-officedocument.presentationml.tags+xml"/>
  <Override PartName="/ppt/tags/tag13225.xml" ContentType="application/vnd.openxmlformats-officedocument.presentationml.tags+xml"/>
  <Override PartName="/ppt/tags/tag13226.xml" ContentType="application/vnd.openxmlformats-officedocument.presentationml.tags+xml"/>
  <Override PartName="/ppt/tags/tag13227.xml" ContentType="application/vnd.openxmlformats-officedocument.presentationml.tags+xml"/>
  <Override PartName="/ppt/tags/tag13228.xml" ContentType="application/vnd.openxmlformats-officedocument.presentationml.tags+xml"/>
  <Override PartName="/ppt/tags/tag13229.xml" ContentType="application/vnd.openxmlformats-officedocument.presentationml.tags+xml"/>
  <Override PartName="/ppt/tags/tag13230.xml" ContentType="application/vnd.openxmlformats-officedocument.presentationml.tags+xml"/>
  <Override PartName="/ppt/tags/tag13231.xml" ContentType="application/vnd.openxmlformats-officedocument.presentationml.tags+xml"/>
  <Override PartName="/ppt/tags/tag13232.xml" ContentType="application/vnd.openxmlformats-officedocument.presentationml.tags+xml"/>
  <Override PartName="/ppt/tags/tag13233.xml" ContentType="application/vnd.openxmlformats-officedocument.presentationml.tags+xml"/>
  <Override PartName="/ppt/tags/tag13234.xml" ContentType="application/vnd.openxmlformats-officedocument.presentationml.tags+xml"/>
  <Override PartName="/ppt/tags/tag13235.xml" ContentType="application/vnd.openxmlformats-officedocument.presentationml.tags+xml"/>
  <Override PartName="/ppt/tags/tag13236.xml" ContentType="application/vnd.openxmlformats-officedocument.presentationml.tags+xml"/>
  <Override PartName="/ppt/tags/tag13237.xml" ContentType="application/vnd.openxmlformats-officedocument.presentationml.tags+xml"/>
  <Override PartName="/ppt/tags/tag13238.xml" ContentType="application/vnd.openxmlformats-officedocument.presentationml.tags+xml"/>
  <Override PartName="/ppt/tags/tag13239.xml" ContentType="application/vnd.openxmlformats-officedocument.presentationml.tags+xml"/>
  <Override PartName="/ppt/tags/tag13240.xml" ContentType="application/vnd.openxmlformats-officedocument.presentationml.tags+xml"/>
  <Override PartName="/ppt/tags/tag13241.xml" ContentType="application/vnd.openxmlformats-officedocument.presentationml.tags+xml"/>
  <Override PartName="/ppt/tags/tag13242.xml" ContentType="application/vnd.openxmlformats-officedocument.presentationml.tags+xml"/>
  <Override PartName="/ppt/tags/tag13243.xml" ContentType="application/vnd.openxmlformats-officedocument.presentationml.tags+xml"/>
  <Override PartName="/ppt/tags/tag13244.xml" ContentType="application/vnd.openxmlformats-officedocument.presentationml.tags+xml"/>
  <Override PartName="/ppt/tags/tag13245.xml" ContentType="application/vnd.openxmlformats-officedocument.presentationml.tags+xml"/>
  <Override PartName="/ppt/tags/tag13246.xml" ContentType="application/vnd.openxmlformats-officedocument.presentationml.tags+xml"/>
  <Override PartName="/ppt/tags/tag13247.xml" ContentType="application/vnd.openxmlformats-officedocument.presentationml.tags+xml"/>
  <Override PartName="/ppt/tags/tag13248.xml" ContentType="application/vnd.openxmlformats-officedocument.presentationml.tags+xml"/>
  <Override PartName="/ppt/tags/tag13249.xml" ContentType="application/vnd.openxmlformats-officedocument.presentationml.tags+xml"/>
  <Override PartName="/ppt/tags/tag13250.xml" ContentType="application/vnd.openxmlformats-officedocument.presentationml.tags+xml"/>
  <Override PartName="/ppt/tags/tag13251.xml" ContentType="application/vnd.openxmlformats-officedocument.presentationml.tags+xml"/>
  <Override PartName="/ppt/tags/tag13252.xml" ContentType="application/vnd.openxmlformats-officedocument.presentationml.tags+xml"/>
  <Override PartName="/ppt/tags/tag13253.xml" ContentType="application/vnd.openxmlformats-officedocument.presentationml.tags+xml"/>
  <Override PartName="/ppt/tags/tag13254.xml" ContentType="application/vnd.openxmlformats-officedocument.presentationml.tags+xml"/>
  <Override PartName="/ppt/tags/tag13255.xml" ContentType="application/vnd.openxmlformats-officedocument.presentationml.tags+xml"/>
  <Override PartName="/ppt/tags/tag13256.xml" ContentType="application/vnd.openxmlformats-officedocument.presentationml.tags+xml"/>
  <Override PartName="/ppt/tags/tag13257.xml" ContentType="application/vnd.openxmlformats-officedocument.presentationml.tags+xml"/>
  <Override PartName="/ppt/tags/tag13258.xml" ContentType="application/vnd.openxmlformats-officedocument.presentationml.tags+xml"/>
  <Override PartName="/ppt/tags/tag13259.xml" ContentType="application/vnd.openxmlformats-officedocument.presentationml.tags+xml"/>
  <Override PartName="/ppt/tags/tag13260.xml" ContentType="application/vnd.openxmlformats-officedocument.presentationml.tags+xml"/>
  <Override PartName="/ppt/tags/tag13261.xml" ContentType="application/vnd.openxmlformats-officedocument.presentationml.tags+xml"/>
  <Override PartName="/ppt/tags/tag13262.xml" ContentType="application/vnd.openxmlformats-officedocument.presentationml.tags+xml"/>
  <Override PartName="/ppt/tags/tag13263.xml" ContentType="application/vnd.openxmlformats-officedocument.presentationml.tags+xml"/>
  <Override PartName="/ppt/tags/tag13264.xml" ContentType="application/vnd.openxmlformats-officedocument.presentationml.tags+xml"/>
  <Override PartName="/ppt/tags/tag13265.xml" ContentType="application/vnd.openxmlformats-officedocument.presentationml.tags+xml"/>
  <Override PartName="/ppt/tags/tag13266.xml" ContentType="application/vnd.openxmlformats-officedocument.presentationml.tags+xml"/>
  <Override PartName="/ppt/tags/tag13267.xml" ContentType="application/vnd.openxmlformats-officedocument.presentationml.tags+xml"/>
  <Override PartName="/ppt/tags/tag13268.xml" ContentType="application/vnd.openxmlformats-officedocument.presentationml.tags+xml"/>
  <Override PartName="/ppt/tags/tag13269.xml" ContentType="application/vnd.openxmlformats-officedocument.presentationml.tags+xml"/>
  <Override PartName="/ppt/tags/tag13270.xml" ContentType="application/vnd.openxmlformats-officedocument.presentationml.tags+xml"/>
  <Override PartName="/ppt/tags/tag13271.xml" ContentType="application/vnd.openxmlformats-officedocument.presentationml.tags+xml"/>
  <Override PartName="/ppt/tags/tag13272.xml" ContentType="application/vnd.openxmlformats-officedocument.presentationml.tags+xml"/>
  <Override PartName="/ppt/tags/tag13273.xml" ContentType="application/vnd.openxmlformats-officedocument.presentationml.tags+xml"/>
  <Override PartName="/ppt/tags/tag13274.xml" ContentType="application/vnd.openxmlformats-officedocument.presentationml.tags+xml"/>
  <Override PartName="/ppt/tags/tag13275.xml" ContentType="application/vnd.openxmlformats-officedocument.presentationml.tags+xml"/>
  <Override PartName="/ppt/tags/tag13276.xml" ContentType="application/vnd.openxmlformats-officedocument.presentationml.tags+xml"/>
  <Override PartName="/ppt/tags/tag13277.xml" ContentType="application/vnd.openxmlformats-officedocument.presentationml.tags+xml"/>
  <Override PartName="/ppt/tags/tag13278.xml" ContentType="application/vnd.openxmlformats-officedocument.presentationml.tags+xml"/>
  <Override PartName="/ppt/tags/tag13279.xml" ContentType="application/vnd.openxmlformats-officedocument.presentationml.tags+xml"/>
  <Override PartName="/ppt/tags/tag13280.xml" ContentType="application/vnd.openxmlformats-officedocument.presentationml.tags+xml"/>
  <Override PartName="/ppt/tags/tag13281.xml" ContentType="application/vnd.openxmlformats-officedocument.presentationml.tags+xml"/>
  <Override PartName="/ppt/tags/tag13282.xml" ContentType="application/vnd.openxmlformats-officedocument.presentationml.tags+xml"/>
  <Override PartName="/ppt/tags/tag13283.xml" ContentType="application/vnd.openxmlformats-officedocument.presentationml.tags+xml"/>
  <Override PartName="/ppt/tags/tag13284.xml" ContentType="application/vnd.openxmlformats-officedocument.presentationml.tags+xml"/>
  <Override PartName="/ppt/tags/tag13285.xml" ContentType="application/vnd.openxmlformats-officedocument.presentationml.tags+xml"/>
  <Override PartName="/ppt/tags/tag13286.xml" ContentType="application/vnd.openxmlformats-officedocument.presentationml.tags+xml"/>
  <Override PartName="/ppt/tags/tag13287.xml" ContentType="application/vnd.openxmlformats-officedocument.presentationml.tags+xml"/>
  <Override PartName="/ppt/tags/tag13288.xml" ContentType="application/vnd.openxmlformats-officedocument.presentationml.tags+xml"/>
  <Override PartName="/ppt/tags/tag13289.xml" ContentType="application/vnd.openxmlformats-officedocument.presentationml.tags+xml"/>
  <Override PartName="/ppt/tags/tag13290.xml" ContentType="application/vnd.openxmlformats-officedocument.presentationml.tags+xml"/>
  <Override PartName="/ppt/tags/tag13291.xml" ContentType="application/vnd.openxmlformats-officedocument.presentationml.tags+xml"/>
  <Override PartName="/ppt/tags/tag13292.xml" ContentType="application/vnd.openxmlformats-officedocument.presentationml.tags+xml"/>
  <Override PartName="/ppt/tags/tag13293.xml" ContentType="application/vnd.openxmlformats-officedocument.presentationml.tags+xml"/>
  <Override PartName="/ppt/tags/tag13294.xml" ContentType="application/vnd.openxmlformats-officedocument.presentationml.tags+xml"/>
  <Override PartName="/ppt/tags/tag13295.xml" ContentType="application/vnd.openxmlformats-officedocument.presentationml.tags+xml"/>
  <Override PartName="/ppt/tags/tag13296.xml" ContentType="application/vnd.openxmlformats-officedocument.presentationml.tags+xml"/>
  <Override PartName="/ppt/tags/tag13297.xml" ContentType="application/vnd.openxmlformats-officedocument.presentationml.tags+xml"/>
  <Override PartName="/ppt/tags/tag13298.xml" ContentType="application/vnd.openxmlformats-officedocument.presentationml.tags+xml"/>
  <Override PartName="/ppt/tags/tag13299.xml" ContentType="application/vnd.openxmlformats-officedocument.presentationml.tags+xml"/>
  <Override PartName="/ppt/tags/tag13300.xml" ContentType="application/vnd.openxmlformats-officedocument.presentationml.tags+xml"/>
  <Override PartName="/ppt/tags/tag13301.xml" ContentType="application/vnd.openxmlformats-officedocument.presentationml.tags+xml"/>
  <Override PartName="/ppt/tags/tag13302.xml" ContentType="application/vnd.openxmlformats-officedocument.presentationml.tags+xml"/>
  <Override PartName="/ppt/tags/tag13303.xml" ContentType="application/vnd.openxmlformats-officedocument.presentationml.tags+xml"/>
  <Override PartName="/ppt/tags/tag13304.xml" ContentType="application/vnd.openxmlformats-officedocument.presentationml.tags+xml"/>
  <Override PartName="/ppt/tags/tag13305.xml" ContentType="application/vnd.openxmlformats-officedocument.presentationml.tags+xml"/>
  <Override PartName="/ppt/tags/tag13306.xml" ContentType="application/vnd.openxmlformats-officedocument.presentationml.tags+xml"/>
  <Override PartName="/ppt/tags/tag13307.xml" ContentType="application/vnd.openxmlformats-officedocument.presentationml.tags+xml"/>
  <Override PartName="/ppt/tags/tag13308.xml" ContentType="application/vnd.openxmlformats-officedocument.presentationml.tags+xml"/>
  <Override PartName="/ppt/tags/tag13309.xml" ContentType="application/vnd.openxmlformats-officedocument.presentationml.tags+xml"/>
  <Override PartName="/ppt/tags/tag13310.xml" ContentType="application/vnd.openxmlformats-officedocument.presentationml.tags+xml"/>
  <Override PartName="/ppt/tags/tag13311.xml" ContentType="application/vnd.openxmlformats-officedocument.presentationml.tags+xml"/>
  <Override PartName="/ppt/tags/tag13312.xml" ContentType="application/vnd.openxmlformats-officedocument.presentationml.tags+xml"/>
  <Override PartName="/ppt/tags/tag13313.xml" ContentType="application/vnd.openxmlformats-officedocument.presentationml.tags+xml"/>
  <Override PartName="/ppt/tags/tag13314.xml" ContentType="application/vnd.openxmlformats-officedocument.presentationml.tags+xml"/>
  <Override PartName="/ppt/tags/tag13315.xml" ContentType="application/vnd.openxmlformats-officedocument.presentationml.tags+xml"/>
  <Override PartName="/ppt/tags/tag13316.xml" ContentType="application/vnd.openxmlformats-officedocument.presentationml.tags+xml"/>
  <Override PartName="/ppt/tags/tag13317.xml" ContentType="application/vnd.openxmlformats-officedocument.presentationml.tags+xml"/>
  <Override PartName="/ppt/tags/tag13318.xml" ContentType="application/vnd.openxmlformats-officedocument.presentationml.tags+xml"/>
  <Override PartName="/ppt/tags/tag13319.xml" ContentType="application/vnd.openxmlformats-officedocument.presentationml.tags+xml"/>
  <Override PartName="/ppt/tags/tag13320.xml" ContentType="application/vnd.openxmlformats-officedocument.presentationml.tags+xml"/>
  <Override PartName="/ppt/tags/tag13321.xml" ContentType="application/vnd.openxmlformats-officedocument.presentationml.tags+xml"/>
  <Override PartName="/ppt/tags/tag13322.xml" ContentType="application/vnd.openxmlformats-officedocument.presentationml.tags+xml"/>
  <Override PartName="/ppt/tags/tag13323.xml" ContentType="application/vnd.openxmlformats-officedocument.presentationml.tags+xml"/>
  <Override PartName="/ppt/tags/tag13324.xml" ContentType="application/vnd.openxmlformats-officedocument.presentationml.tags+xml"/>
  <Override PartName="/ppt/tags/tag13325.xml" ContentType="application/vnd.openxmlformats-officedocument.presentationml.tags+xml"/>
  <Override PartName="/ppt/tags/tag13326.xml" ContentType="application/vnd.openxmlformats-officedocument.presentationml.tags+xml"/>
  <Override PartName="/ppt/tags/tag13327.xml" ContentType="application/vnd.openxmlformats-officedocument.presentationml.tags+xml"/>
  <Override PartName="/ppt/tags/tag13328.xml" ContentType="application/vnd.openxmlformats-officedocument.presentationml.tags+xml"/>
  <Override PartName="/ppt/tags/tag13329.xml" ContentType="application/vnd.openxmlformats-officedocument.presentationml.tags+xml"/>
  <Override PartName="/ppt/tags/tag13330.xml" ContentType="application/vnd.openxmlformats-officedocument.presentationml.tags+xml"/>
  <Override PartName="/ppt/tags/tag13331.xml" ContentType="application/vnd.openxmlformats-officedocument.presentationml.tags+xml"/>
  <Override PartName="/ppt/tags/tag13332.xml" ContentType="application/vnd.openxmlformats-officedocument.presentationml.tags+xml"/>
  <Override PartName="/ppt/tags/tag13333.xml" ContentType="application/vnd.openxmlformats-officedocument.presentationml.tags+xml"/>
  <Override PartName="/ppt/tags/tag13334.xml" ContentType="application/vnd.openxmlformats-officedocument.presentationml.tags+xml"/>
  <Override PartName="/ppt/tags/tag13335.xml" ContentType="application/vnd.openxmlformats-officedocument.presentationml.tags+xml"/>
  <Override PartName="/ppt/tags/tag13336.xml" ContentType="application/vnd.openxmlformats-officedocument.presentationml.tags+xml"/>
  <Override PartName="/ppt/tags/tag13337.xml" ContentType="application/vnd.openxmlformats-officedocument.presentationml.tags+xml"/>
  <Override PartName="/ppt/tags/tag13338.xml" ContentType="application/vnd.openxmlformats-officedocument.presentationml.tags+xml"/>
  <Override PartName="/ppt/tags/tag13339.xml" ContentType="application/vnd.openxmlformats-officedocument.presentationml.tags+xml"/>
  <Override PartName="/ppt/tags/tag13340.xml" ContentType="application/vnd.openxmlformats-officedocument.presentationml.tags+xml"/>
  <Override PartName="/ppt/tags/tag13341.xml" ContentType="application/vnd.openxmlformats-officedocument.presentationml.tags+xml"/>
  <Override PartName="/ppt/tags/tag13342.xml" ContentType="application/vnd.openxmlformats-officedocument.presentationml.tags+xml"/>
  <Override PartName="/ppt/tags/tag13343.xml" ContentType="application/vnd.openxmlformats-officedocument.presentationml.tags+xml"/>
  <Override PartName="/ppt/tags/tag13344.xml" ContentType="application/vnd.openxmlformats-officedocument.presentationml.tags+xml"/>
  <Override PartName="/ppt/tags/tag13345.xml" ContentType="application/vnd.openxmlformats-officedocument.presentationml.tags+xml"/>
  <Override PartName="/ppt/tags/tag13346.xml" ContentType="application/vnd.openxmlformats-officedocument.presentationml.tags+xml"/>
  <Override PartName="/ppt/tags/tag13347.xml" ContentType="application/vnd.openxmlformats-officedocument.presentationml.tags+xml"/>
  <Override PartName="/ppt/tags/tag13348.xml" ContentType="application/vnd.openxmlformats-officedocument.presentationml.tags+xml"/>
  <Override PartName="/ppt/tags/tag13349.xml" ContentType="application/vnd.openxmlformats-officedocument.presentationml.tags+xml"/>
  <Override PartName="/ppt/tags/tag13350.xml" ContentType="application/vnd.openxmlformats-officedocument.presentationml.tags+xml"/>
  <Override PartName="/ppt/tags/tag13351.xml" ContentType="application/vnd.openxmlformats-officedocument.presentationml.tags+xml"/>
  <Override PartName="/ppt/tags/tag13352.xml" ContentType="application/vnd.openxmlformats-officedocument.presentationml.tags+xml"/>
  <Override PartName="/ppt/tags/tag13353.xml" ContentType="application/vnd.openxmlformats-officedocument.presentationml.tags+xml"/>
  <Override PartName="/ppt/tags/tag13354.xml" ContentType="application/vnd.openxmlformats-officedocument.presentationml.tags+xml"/>
  <Override PartName="/ppt/tags/tag13355.xml" ContentType="application/vnd.openxmlformats-officedocument.presentationml.tags+xml"/>
  <Override PartName="/ppt/tags/tag13356.xml" ContentType="application/vnd.openxmlformats-officedocument.presentationml.tags+xml"/>
  <Override PartName="/ppt/tags/tag13357.xml" ContentType="application/vnd.openxmlformats-officedocument.presentationml.tags+xml"/>
  <Override PartName="/ppt/tags/tag13358.xml" ContentType="application/vnd.openxmlformats-officedocument.presentationml.tags+xml"/>
  <Override PartName="/ppt/tags/tag13359.xml" ContentType="application/vnd.openxmlformats-officedocument.presentationml.tags+xml"/>
  <Override PartName="/ppt/tags/tag13360.xml" ContentType="application/vnd.openxmlformats-officedocument.presentationml.tags+xml"/>
  <Override PartName="/ppt/tags/tag13361.xml" ContentType="application/vnd.openxmlformats-officedocument.presentationml.tags+xml"/>
  <Override PartName="/ppt/tags/tag13362.xml" ContentType="application/vnd.openxmlformats-officedocument.presentationml.tags+xml"/>
  <Override PartName="/ppt/tags/tag13363.xml" ContentType="application/vnd.openxmlformats-officedocument.presentationml.tags+xml"/>
  <Override PartName="/ppt/tags/tag13364.xml" ContentType="application/vnd.openxmlformats-officedocument.presentationml.tags+xml"/>
  <Override PartName="/ppt/tags/tag13365.xml" ContentType="application/vnd.openxmlformats-officedocument.presentationml.tags+xml"/>
  <Override PartName="/ppt/tags/tag13366.xml" ContentType="application/vnd.openxmlformats-officedocument.presentationml.tags+xml"/>
  <Override PartName="/ppt/tags/tag13367.xml" ContentType="application/vnd.openxmlformats-officedocument.presentationml.tags+xml"/>
  <Override PartName="/ppt/tags/tag13368.xml" ContentType="application/vnd.openxmlformats-officedocument.presentationml.tags+xml"/>
  <Override PartName="/ppt/tags/tag13369.xml" ContentType="application/vnd.openxmlformats-officedocument.presentationml.tags+xml"/>
  <Override PartName="/ppt/tags/tag13370.xml" ContentType="application/vnd.openxmlformats-officedocument.presentationml.tags+xml"/>
  <Override PartName="/ppt/tags/tag13371.xml" ContentType="application/vnd.openxmlformats-officedocument.presentationml.tags+xml"/>
  <Override PartName="/ppt/tags/tag13372.xml" ContentType="application/vnd.openxmlformats-officedocument.presentationml.tags+xml"/>
  <Override PartName="/ppt/tags/tag13373.xml" ContentType="application/vnd.openxmlformats-officedocument.presentationml.tags+xml"/>
  <Override PartName="/ppt/tags/tag13374.xml" ContentType="application/vnd.openxmlformats-officedocument.presentationml.tags+xml"/>
  <Override PartName="/ppt/tags/tag13375.xml" ContentType="application/vnd.openxmlformats-officedocument.presentationml.tags+xml"/>
  <Override PartName="/ppt/tags/tag13376.xml" ContentType="application/vnd.openxmlformats-officedocument.presentationml.tags+xml"/>
  <Override PartName="/ppt/tags/tag13377.xml" ContentType="application/vnd.openxmlformats-officedocument.presentationml.tags+xml"/>
  <Override PartName="/ppt/tags/tag13378.xml" ContentType="application/vnd.openxmlformats-officedocument.presentationml.tags+xml"/>
  <Override PartName="/ppt/tags/tag13379.xml" ContentType="application/vnd.openxmlformats-officedocument.presentationml.tags+xml"/>
  <Override PartName="/ppt/tags/tag13380.xml" ContentType="application/vnd.openxmlformats-officedocument.presentationml.tags+xml"/>
  <Override PartName="/ppt/tags/tag13381.xml" ContentType="application/vnd.openxmlformats-officedocument.presentationml.tags+xml"/>
  <Override PartName="/ppt/tags/tag13382.xml" ContentType="application/vnd.openxmlformats-officedocument.presentationml.tags+xml"/>
  <Override PartName="/ppt/tags/tag13383.xml" ContentType="application/vnd.openxmlformats-officedocument.presentationml.tags+xml"/>
  <Override PartName="/ppt/tags/tag13384.xml" ContentType="application/vnd.openxmlformats-officedocument.presentationml.tags+xml"/>
  <Override PartName="/ppt/tags/tag13385.xml" ContentType="application/vnd.openxmlformats-officedocument.presentationml.tags+xml"/>
  <Override PartName="/ppt/tags/tag13386.xml" ContentType="application/vnd.openxmlformats-officedocument.presentationml.tags+xml"/>
  <Override PartName="/ppt/tags/tag13387.xml" ContentType="application/vnd.openxmlformats-officedocument.presentationml.tags+xml"/>
  <Override PartName="/ppt/tags/tag13388.xml" ContentType="application/vnd.openxmlformats-officedocument.presentationml.tags+xml"/>
  <Override PartName="/ppt/tags/tag13389.xml" ContentType="application/vnd.openxmlformats-officedocument.presentationml.tags+xml"/>
  <Override PartName="/ppt/tags/tag13390.xml" ContentType="application/vnd.openxmlformats-officedocument.presentationml.tags+xml"/>
  <Override PartName="/ppt/tags/tag13391.xml" ContentType="application/vnd.openxmlformats-officedocument.presentationml.tags+xml"/>
  <Override PartName="/ppt/tags/tag13392.xml" ContentType="application/vnd.openxmlformats-officedocument.presentationml.tags+xml"/>
  <Override PartName="/ppt/tags/tag13393.xml" ContentType="application/vnd.openxmlformats-officedocument.presentationml.tags+xml"/>
  <Override PartName="/ppt/tags/tag13394.xml" ContentType="application/vnd.openxmlformats-officedocument.presentationml.tags+xml"/>
  <Override PartName="/ppt/tags/tag13395.xml" ContentType="application/vnd.openxmlformats-officedocument.presentationml.tags+xml"/>
  <Override PartName="/ppt/tags/tag13396.xml" ContentType="application/vnd.openxmlformats-officedocument.presentationml.tags+xml"/>
  <Override PartName="/ppt/tags/tag13397.xml" ContentType="application/vnd.openxmlformats-officedocument.presentationml.tags+xml"/>
  <Override PartName="/ppt/tags/tag13398.xml" ContentType="application/vnd.openxmlformats-officedocument.presentationml.tags+xml"/>
  <Override PartName="/ppt/tags/tag13399.xml" ContentType="application/vnd.openxmlformats-officedocument.presentationml.tags+xml"/>
  <Override PartName="/ppt/tags/tag13400.xml" ContentType="application/vnd.openxmlformats-officedocument.presentationml.tags+xml"/>
  <Override PartName="/ppt/tags/tag13401.xml" ContentType="application/vnd.openxmlformats-officedocument.presentationml.tags+xml"/>
  <Override PartName="/ppt/tags/tag13402.xml" ContentType="application/vnd.openxmlformats-officedocument.presentationml.tags+xml"/>
  <Override PartName="/ppt/tags/tag13403.xml" ContentType="application/vnd.openxmlformats-officedocument.presentationml.tags+xml"/>
  <Override PartName="/ppt/tags/tag13404.xml" ContentType="application/vnd.openxmlformats-officedocument.presentationml.tags+xml"/>
  <Override PartName="/ppt/tags/tag13405.xml" ContentType="application/vnd.openxmlformats-officedocument.presentationml.tags+xml"/>
  <Override PartName="/ppt/tags/tag13406.xml" ContentType="application/vnd.openxmlformats-officedocument.presentationml.tags+xml"/>
  <Override PartName="/ppt/tags/tag13407.xml" ContentType="application/vnd.openxmlformats-officedocument.presentationml.tags+xml"/>
  <Override PartName="/ppt/tags/tag13408.xml" ContentType="application/vnd.openxmlformats-officedocument.presentationml.tags+xml"/>
  <Override PartName="/ppt/tags/tag13409.xml" ContentType="application/vnd.openxmlformats-officedocument.presentationml.tags+xml"/>
  <Override PartName="/ppt/tags/tag13410.xml" ContentType="application/vnd.openxmlformats-officedocument.presentationml.tags+xml"/>
  <Override PartName="/ppt/tags/tag13411.xml" ContentType="application/vnd.openxmlformats-officedocument.presentationml.tags+xml"/>
  <Override PartName="/ppt/tags/tag13412.xml" ContentType="application/vnd.openxmlformats-officedocument.presentationml.tags+xml"/>
  <Override PartName="/ppt/tags/tag13413.xml" ContentType="application/vnd.openxmlformats-officedocument.presentationml.tags+xml"/>
  <Override PartName="/ppt/tags/tag13414.xml" ContentType="application/vnd.openxmlformats-officedocument.presentationml.tags+xml"/>
  <Override PartName="/ppt/tags/tag13415.xml" ContentType="application/vnd.openxmlformats-officedocument.presentationml.tags+xml"/>
  <Override PartName="/ppt/tags/tag13416.xml" ContentType="application/vnd.openxmlformats-officedocument.presentationml.tags+xml"/>
  <Override PartName="/ppt/tags/tag13417.xml" ContentType="application/vnd.openxmlformats-officedocument.presentationml.tags+xml"/>
  <Override PartName="/ppt/tags/tag13418.xml" ContentType="application/vnd.openxmlformats-officedocument.presentationml.tags+xml"/>
  <Override PartName="/ppt/tags/tag13419.xml" ContentType="application/vnd.openxmlformats-officedocument.presentationml.tags+xml"/>
  <Override PartName="/ppt/tags/tag13420.xml" ContentType="application/vnd.openxmlformats-officedocument.presentationml.tags+xml"/>
  <Override PartName="/ppt/tags/tag13421.xml" ContentType="application/vnd.openxmlformats-officedocument.presentationml.tags+xml"/>
  <Override PartName="/ppt/tags/tag13422.xml" ContentType="application/vnd.openxmlformats-officedocument.presentationml.tags+xml"/>
  <Override PartName="/ppt/tags/tag13423.xml" ContentType="application/vnd.openxmlformats-officedocument.presentationml.tags+xml"/>
  <Override PartName="/ppt/tags/tag13424.xml" ContentType="application/vnd.openxmlformats-officedocument.presentationml.tags+xml"/>
  <Override PartName="/ppt/tags/tag13425.xml" ContentType="application/vnd.openxmlformats-officedocument.presentationml.tags+xml"/>
  <Override PartName="/ppt/tags/tag13426.xml" ContentType="application/vnd.openxmlformats-officedocument.presentationml.tags+xml"/>
  <Override PartName="/ppt/tags/tag13427.xml" ContentType="application/vnd.openxmlformats-officedocument.presentationml.tags+xml"/>
  <Override PartName="/ppt/tags/tag13428.xml" ContentType="application/vnd.openxmlformats-officedocument.presentationml.tags+xml"/>
  <Override PartName="/ppt/tags/tag13429.xml" ContentType="application/vnd.openxmlformats-officedocument.presentationml.tags+xml"/>
  <Override PartName="/ppt/tags/tag13430.xml" ContentType="application/vnd.openxmlformats-officedocument.presentationml.tags+xml"/>
  <Override PartName="/ppt/tags/tag13431.xml" ContentType="application/vnd.openxmlformats-officedocument.presentationml.tags+xml"/>
  <Override PartName="/ppt/tags/tag13432.xml" ContentType="application/vnd.openxmlformats-officedocument.presentationml.tags+xml"/>
  <Override PartName="/ppt/tags/tag13433.xml" ContentType="application/vnd.openxmlformats-officedocument.presentationml.tags+xml"/>
  <Override PartName="/ppt/tags/tag13434.xml" ContentType="application/vnd.openxmlformats-officedocument.presentationml.tags+xml"/>
  <Override PartName="/ppt/tags/tag13435.xml" ContentType="application/vnd.openxmlformats-officedocument.presentationml.tags+xml"/>
  <Override PartName="/ppt/tags/tag13436.xml" ContentType="application/vnd.openxmlformats-officedocument.presentationml.tags+xml"/>
  <Override PartName="/ppt/tags/tag13437.xml" ContentType="application/vnd.openxmlformats-officedocument.presentationml.tags+xml"/>
  <Override PartName="/ppt/tags/tag13438.xml" ContentType="application/vnd.openxmlformats-officedocument.presentationml.tags+xml"/>
  <Override PartName="/ppt/tags/tag13439.xml" ContentType="application/vnd.openxmlformats-officedocument.presentationml.tags+xml"/>
  <Override PartName="/ppt/tags/tag13440.xml" ContentType="application/vnd.openxmlformats-officedocument.presentationml.tags+xml"/>
  <Override PartName="/ppt/tags/tag13441.xml" ContentType="application/vnd.openxmlformats-officedocument.presentationml.tags+xml"/>
  <Override PartName="/ppt/tags/tag13442.xml" ContentType="application/vnd.openxmlformats-officedocument.presentationml.tags+xml"/>
  <Override PartName="/ppt/tags/tag13443.xml" ContentType="application/vnd.openxmlformats-officedocument.presentationml.tags+xml"/>
  <Override PartName="/ppt/tags/tag13444.xml" ContentType="application/vnd.openxmlformats-officedocument.presentationml.tags+xml"/>
  <Override PartName="/ppt/tags/tag13445.xml" ContentType="application/vnd.openxmlformats-officedocument.presentationml.tags+xml"/>
  <Override PartName="/ppt/tags/tag13446.xml" ContentType="application/vnd.openxmlformats-officedocument.presentationml.tags+xml"/>
  <Override PartName="/ppt/tags/tag13447.xml" ContentType="application/vnd.openxmlformats-officedocument.presentationml.tags+xml"/>
  <Override PartName="/ppt/tags/tag13448.xml" ContentType="application/vnd.openxmlformats-officedocument.presentationml.tags+xml"/>
  <Override PartName="/ppt/tags/tag13449.xml" ContentType="application/vnd.openxmlformats-officedocument.presentationml.tags+xml"/>
  <Override PartName="/ppt/tags/tag13450.xml" ContentType="application/vnd.openxmlformats-officedocument.presentationml.tags+xml"/>
  <Override PartName="/ppt/tags/tag13451.xml" ContentType="application/vnd.openxmlformats-officedocument.presentationml.tags+xml"/>
  <Override PartName="/ppt/tags/tag13452.xml" ContentType="application/vnd.openxmlformats-officedocument.presentationml.tags+xml"/>
  <Override PartName="/ppt/tags/tag13453.xml" ContentType="application/vnd.openxmlformats-officedocument.presentationml.tags+xml"/>
  <Override PartName="/ppt/tags/tag13454.xml" ContentType="application/vnd.openxmlformats-officedocument.presentationml.tags+xml"/>
  <Override PartName="/ppt/tags/tag13455.xml" ContentType="application/vnd.openxmlformats-officedocument.presentationml.tags+xml"/>
  <Override PartName="/ppt/tags/tag13456.xml" ContentType="application/vnd.openxmlformats-officedocument.presentationml.tags+xml"/>
  <Override PartName="/ppt/tags/tag13457.xml" ContentType="application/vnd.openxmlformats-officedocument.presentationml.tags+xml"/>
  <Override PartName="/ppt/tags/tag13458.xml" ContentType="application/vnd.openxmlformats-officedocument.presentationml.tags+xml"/>
  <Override PartName="/ppt/tags/tag13459.xml" ContentType="application/vnd.openxmlformats-officedocument.presentationml.tags+xml"/>
  <Override PartName="/ppt/tags/tag13460.xml" ContentType="application/vnd.openxmlformats-officedocument.presentationml.tags+xml"/>
  <Override PartName="/ppt/tags/tag13461.xml" ContentType="application/vnd.openxmlformats-officedocument.presentationml.tags+xml"/>
  <Override PartName="/ppt/tags/tag13462.xml" ContentType="application/vnd.openxmlformats-officedocument.presentationml.tags+xml"/>
  <Override PartName="/ppt/tags/tag13463.xml" ContentType="application/vnd.openxmlformats-officedocument.presentationml.tags+xml"/>
  <Override PartName="/ppt/tags/tag13464.xml" ContentType="application/vnd.openxmlformats-officedocument.presentationml.tags+xml"/>
  <Override PartName="/ppt/tags/tag13465.xml" ContentType="application/vnd.openxmlformats-officedocument.presentationml.tags+xml"/>
  <Override PartName="/ppt/tags/tag13466.xml" ContentType="application/vnd.openxmlformats-officedocument.presentationml.tags+xml"/>
  <Override PartName="/ppt/tags/tag13467.xml" ContentType="application/vnd.openxmlformats-officedocument.presentationml.tags+xml"/>
  <Override PartName="/ppt/tags/tag13468.xml" ContentType="application/vnd.openxmlformats-officedocument.presentationml.tags+xml"/>
  <Override PartName="/ppt/tags/tag13469.xml" ContentType="application/vnd.openxmlformats-officedocument.presentationml.tags+xml"/>
  <Override PartName="/ppt/tags/tag13470.xml" ContentType="application/vnd.openxmlformats-officedocument.presentationml.tags+xml"/>
  <Override PartName="/ppt/tags/tag13471.xml" ContentType="application/vnd.openxmlformats-officedocument.presentationml.tags+xml"/>
  <Override PartName="/ppt/tags/tag13472.xml" ContentType="application/vnd.openxmlformats-officedocument.presentationml.tags+xml"/>
  <Override PartName="/ppt/tags/tag13473.xml" ContentType="application/vnd.openxmlformats-officedocument.presentationml.tags+xml"/>
  <Override PartName="/ppt/tags/tag13474.xml" ContentType="application/vnd.openxmlformats-officedocument.presentationml.tags+xml"/>
  <Override PartName="/ppt/tags/tag13475.xml" ContentType="application/vnd.openxmlformats-officedocument.presentationml.tags+xml"/>
  <Override PartName="/ppt/tags/tag13476.xml" ContentType="application/vnd.openxmlformats-officedocument.presentationml.tags+xml"/>
  <Override PartName="/ppt/tags/tag13477.xml" ContentType="application/vnd.openxmlformats-officedocument.presentationml.tags+xml"/>
  <Override PartName="/ppt/tags/tag13478.xml" ContentType="application/vnd.openxmlformats-officedocument.presentationml.tags+xml"/>
  <Override PartName="/ppt/tags/tag13479.xml" ContentType="application/vnd.openxmlformats-officedocument.presentationml.tags+xml"/>
  <Override PartName="/ppt/tags/tag13480.xml" ContentType="application/vnd.openxmlformats-officedocument.presentationml.tags+xml"/>
  <Override PartName="/ppt/tags/tag13481.xml" ContentType="application/vnd.openxmlformats-officedocument.presentationml.tags+xml"/>
  <Override PartName="/ppt/tags/tag13482.xml" ContentType="application/vnd.openxmlformats-officedocument.presentationml.tags+xml"/>
  <Override PartName="/ppt/tags/tag13483.xml" ContentType="application/vnd.openxmlformats-officedocument.presentationml.tags+xml"/>
  <Override PartName="/ppt/tags/tag13484.xml" ContentType="application/vnd.openxmlformats-officedocument.presentationml.tags+xml"/>
  <Override PartName="/ppt/tags/tag13485.xml" ContentType="application/vnd.openxmlformats-officedocument.presentationml.tags+xml"/>
  <Override PartName="/ppt/tags/tag13486.xml" ContentType="application/vnd.openxmlformats-officedocument.presentationml.tags+xml"/>
  <Override PartName="/ppt/tags/tag13487.xml" ContentType="application/vnd.openxmlformats-officedocument.presentationml.tags+xml"/>
  <Override PartName="/ppt/tags/tag13488.xml" ContentType="application/vnd.openxmlformats-officedocument.presentationml.tags+xml"/>
  <Override PartName="/ppt/tags/tag13489.xml" ContentType="application/vnd.openxmlformats-officedocument.presentationml.tags+xml"/>
  <Override PartName="/ppt/tags/tag13490.xml" ContentType="application/vnd.openxmlformats-officedocument.presentationml.tags+xml"/>
  <Override PartName="/ppt/tags/tag13491.xml" ContentType="application/vnd.openxmlformats-officedocument.presentationml.tags+xml"/>
  <Override PartName="/ppt/tags/tag13492.xml" ContentType="application/vnd.openxmlformats-officedocument.presentationml.tags+xml"/>
  <Override PartName="/ppt/tags/tag13493.xml" ContentType="application/vnd.openxmlformats-officedocument.presentationml.tags+xml"/>
  <Override PartName="/ppt/tags/tag13494.xml" ContentType="application/vnd.openxmlformats-officedocument.presentationml.tags+xml"/>
  <Override PartName="/ppt/tags/tag13495.xml" ContentType="application/vnd.openxmlformats-officedocument.presentationml.tags+xml"/>
  <Override PartName="/ppt/tags/tag13496.xml" ContentType="application/vnd.openxmlformats-officedocument.presentationml.tags+xml"/>
  <Override PartName="/ppt/tags/tag13497.xml" ContentType="application/vnd.openxmlformats-officedocument.presentationml.tags+xml"/>
  <Override PartName="/ppt/tags/tag13498.xml" ContentType="application/vnd.openxmlformats-officedocument.presentationml.tags+xml"/>
  <Override PartName="/ppt/tags/tag13499.xml" ContentType="application/vnd.openxmlformats-officedocument.presentationml.tags+xml"/>
  <Override PartName="/ppt/tags/tag13500.xml" ContentType="application/vnd.openxmlformats-officedocument.presentationml.tags+xml"/>
  <Override PartName="/ppt/tags/tag13501.xml" ContentType="application/vnd.openxmlformats-officedocument.presentationml.tags+xml"/>
  <Override PartName="/ppt/tags/tag13502.xml" ContentType="application/vnd.openxmlformats-officedocument.presentationml.tags+xml"/>
  <Override PartName="/ppt/tags/tag13503.xml" ContentType="application/vnd.openxmlformats-officedocument.presentationml.tags+xml"/>
  <Override PartName="/ppt/tags/tag13504.xml" ContentType="application/vnd.openxmlformats-officedocument.presentationml.tags+xml"/>
  <Override PartName="/ppt/tags/tag13505.xml" ContentType="application/vnd.openxmlformats-officedocument.presentationml.tags+xml"/>
  <Override PartName="/ppt/tags/tag13506.xml" ContentType="application/vnd.openxmlformats-officedocument.presentationml.tags+xml"/>
  <Override PartName="/ppt/tags/tag13507.xml" ContentType="application/vnd.openxmlformats-officedocument.presentationml.tags+xml"/>
  <Override PartName="/ppt/tags/tag13508.xml" ContentType="application/vnd.openxmlformats-officedocument.presentationml.tags+xml"/>
  <Override PartName="/ppt/tags/tag13509.xml" ContentType="application/vnd.openxmlformats-officedocument.presentationml.tags+xml"/>
  <Override PartName="/ppt/tags/tag13510.xml" ContentType="application/vnd.openxmlformats-officedocument.presentationml.tags+xml"/>
  <Override PartName="/ppt/tags/tag13511.xml" ContentType="application/vnd.openxmlformats-officedocument.presentationml.tags+xml"/>
  <Override PartName="/ppt/tags/tag13512.xml" ContentType="application/vnd.openxmlformats-officedocument.presentationml.tags+xml"/>
  <Override PartName="/ppt/tags/tag13513.xml" ContentType="application/vnd.openxmlformats-officedocument.presentationml.tags+xml"/>
  <Override PartName="/ppt/tags/tag13514.xml" ContentType="application/vnd.openxmlformats-officedocument.presentationml.tags+xml"/>
  <Override PartName="/ppt/tags/tag13515.xml" ContentType="application/vnd.openxmlformats-officedocument.presentationml.tags+xml"/>
  <Override PartName="/ppt/tags/tag13516.xml" ContentType="application/vnd.openxmlformats-officedocument.presentationml.tags+xml"/>
  <Override PartName="/ppt/tags/tag13517.xml" ContentType="application/vnd.openxmlformats-officedocument.presentationml.tags+xml"/>
  <Override PartName="/ppt/tags/tag13518.xml" ContentType="application/vnd.openxmlformats-officedocument.presentationml.tags+xml"/>
  <Override PartName="/ppt/tags/tag13519.xml" ContentType="application/vnd.openxmlformats-officedocument.presentationml.tags+xml"/>
  <Override PartName="/ppt/tags/tag13520.xml" ContentType="application/vnd.openxmlformats-officedocument.presentationml.tags+xml"/>
  <Override PartName="/ppt/tags/tag13521.xml" ContentType="application/vnd.openxmlformats-officedocument.presentationml.tags+xml"/>
  <Override PartName="/ppt/tags/tag13522.xml" ContentType="application/vnd.openxmlformats-officedocument.presentationml.tags+xml"/>
  <Override PartName="/ppt/tags/tag13523.xml" ContentType="application/vnd.openxmlformats-officedocument.presentationml.tags+xml"/>
  <Override PartName="/ppt/tags/tag13524.xml" ContentType="application/vnd.openxmlformats-officedocument.presentationml.tags+xml"/>
  <Override PartName="/ppt/tags/tag13525.xml" ContentType="application/vnd.openxmlformats-officedocument.presentationml.tags+xml"/>
  <Override PartName="/ppt/tags/tag13526.xml" ContentType="application/vnd.openxmlformats-officedocument.presentationml.tags+xml"/>
  <Override PartName="/ppt/tags/tag13527.xml" ContentType="application/vnd.openxmlformats-officedocument.presentationml.tags+xml"/>
  <Override PartName="/ppt/tags/tag13528.xml" ContentType="application/vnd.openxmlformats-officedocument.presentationml.tags+xml"/>
  <Override PartName="/ppt/tags/tag13529.xml" ContentType="application/vnd.openxmlformats-officedocument.presentationml.tags+xml"/>
  <Override PartName="/ppt/tags/tag13530.xml" ContentType="application/vnd.openxmlformats-officedocument.presentationml.tags+xml"/>
  <Override PartName="/ppt/tags/tag13531.xml" ContentType="application/vnd.openxmlformats-officedocument.presentationml.tags+xml"/>
  <Override PartName="/ppt/tags/tag13532.xml" ContentType="application/vnd.openxmlformats-officedocument.presentationml.tags+xml"/>
  <Override PartName="/ppt/tags/tag13533.xml" ContentType="application/vnd.openxmlformats-officedocument.presentationml.tags+xml"/>
  <Override PartName="/ppt/tags/tag13534.xml" ContentType="application/vnd.openxmlformats-officedocument.presentationml.tags+xml"/>
  <Override PartName="/ppt/tags/tag13535.xml" ContentType="application/vnd.openxmlformats-officedocument.presentationml.tags+xml"/>
  <Override PartName="/ppt/tags/tag13536.xml" ContentType="application/vnd.openxmlformats-officedocument.presentationml.tags+xml"/>
  <Override PartName="/ppt/tags/tag13537.xml" ContentType="application/vnd.openxmlformats-officedocument.presentationml.tags+xml"/>
  <Override PartName="/ppt/tags/tag13538.xml" ContentType="application/vnd.openxmlformats-officedocument.presentationml.tags+xml"/>
  <Override PartName="/ppt/tags/tag13539.xml" ContentType="application/vnd.openxmlformats-officedocument.presentationml.tags+xml"/>
  <Override PartName="/ppt/tags/tag13540.xml" ContentType="application/vnd.openxmlformats-officedocument.presentationml.tags+xml"/>
  <Override PartName="/ppt/tags/tag13541.xml" ContentType="application/vnd.openxmlformats-officedocument.presentationml.tags+xml"/>
  <Override PartName="/ppt/tags/tag13542.xml" ContentType="application/vnd.openxmlformats-officedocument.presentationml.tags+xml"/>
  <Override PartName="/ppt/tags/tag13543.xml" ContentType="application/vnd.openxmlformats-officedocument.presentationml.tags+xml"/>
  <Override PartName="/ppt/tags/tag13544.xml" ContentType="application/vnd.openxmlformats-officedocument.presentationml.tags+xml"/>
  <Override PartName="/ppt/tags/tag13545.xml" ContentType="application/vnd.openxmlformats-officedocument.presentationml.tags+xml"/>
  <Override PartName="/ppt/tags/tag13546.xml" ContentType="application/vnd.openxmlformats-officedocument.presentationml.tags+xml"/>
  <Override PartName="/ppt/tags/tag13547.xml" ContentType="application/vnd.openxmlformats-officedocument.presentationml.tags+xml"/>
  <Override PartName="/ppt/tags/tag13548.xml" ContentType="application/vnd.openxmlformats-officedocument.presentationml.tags+xml"/>
  <Override PartName="/ppt/tags/tag13549.xml" ContentType="application/vnd.openxmlformats-officedocument.presentationml.tags+xml"/>
  <Override PartName="/ppt/tags/tag13550.xml" ContentType="application/vnd.openxmlformats-officedocument.presentationml.tags+xml"/>
  <Override PartName="/ppt/tags/tag13551.xml" ContentType="application/vnd.openxmlformats-officedocument.presentationml.tags+xml"/>
  <Override PartName="/ppt/tags/tag13552.xml" ContentType="application/vnd.openxmlformats-officedocument.presentationml.tags+xml"/>
  <Override PartName="/ppt/tags/tag13553.xml" ContentType="application/vnd.openxmlformats-officedocument.presentationml.tags+xml"/>
  <Override PartName="/ppt/tags/tag13554.xml" ContentType="application/vnd.openxmlformats-officedocument.presentationml.tags+xml"/>
  <Override PartName="/ppt/tags/tag13555.xml" ContentType="application/vnd.openxmlformats-officedocument.presentationml.tags+xml"/>
  <Override PartName="/ppt/tags/tag13556.xml" ContentType="application/vnd.openxmlformats-officedocument.presentationml.tags+xml"/>
  <Override PartName="/ppt/tags/tag13557.xml" ContentType="application/vnd.openxmlformats-officedocument.presentationml.tags+xml"/>
  <Override PartName="/ppt/tags/tag13558.xml" ContentType="application/vnd.openxmlformats-officedocument.presentationml.tags+xml"/>
  <Override PartName="/ppt/tags/tag13559.xml" ContentType="application/vnd.openxmlformats-officedocument.presentationml.tags+xml"/>
  <Override PartName="/ppt/tags/tag13560.xml" ContentType="application/vnd.openxmlformats-officedocument.presentationml.tags+xml"/>
  <Override PartName="/ppt/tags/tag13561.xml" ContentType="application/vnd.openxmlformats-officedocument.presentationml.tags+xml"/>
  <Override PartName="/ppt/tags/tag13562.xml" ContentType="application/vnd.openxmlformats-officedocument.presentationml.tags+xml"/>
  <Override PartName="/ppt/tags/tag13563.xml" ContentType="application/vnd.openxmlformats-officedocument.presentationml.tags+xml"/>
  <Override PartName="/ppt/tags/tag13564.xml" ContentType="application/vnd.openxmlformats-officedocument.presentationml.tags+xml"/>
  <Override PartName="/ppt/tags/tag13565.xml" ContentType="application/vnd.openxmlformats-officedocument.presentationml.tags+xml"/>
  <Override PartName="/ppt/tags/tag13566.xml" ContentType="application/vnd.openxmlformats-officedocument.presentationml.tags+xml"/>
  <Override PartName="/ppt/tags/tag13567.xml" ContentType="application/vnd.openxmlformats-officedocument.presentationml.tags+xml"/>
  <Override PartName="/ppt/tags/tag13568.xml" ContentType="application/vnd.openxmlformats-officedocument.presentationml.tags+xml"/>
  <Override PartName="/ppt/tags/tag13569.xml" ContentType="application/vnd.openxmlformats-officedocument.presentationml.tags+xml"/>
  <Override PartName="/ppt/tags/tag13570.xml" ContentType="application/vnd.openxmlformats-officedocument.presentationml.tags+xml"/>
  <Override PartName="/ppt/tags/tag13571.xml" ContentType="application/vnd.openxmlformats-officedocument.presentationml.tags+xml"/>
  <Override PartName="/ppt/tags/tag13572.xml" ContentType="application/vnd.openxmlformats-officedocument.presentationml.tags+xml"/>
  <Override PartName="/ppt/tags/tag13573.xml" ContentType="application/vnd.openxmlformats-officedocument.presentationml.tags+xml"/>
  <Override PartName="/ppt/tags/tag13574.xml" ContentType="application/vnd.openxmlformats-officedocument.presentationml.tags+xml"/>
  <Override PartName="/ppt/tags/tag13575.xml" ContentType="application/vnd.openxmlformats-officedocument.presentationml.tags+xml"/>
  <Override PartName="/ppt/tags/tag13576.xml" ContentType="application/vnd.openxmlformats-officedocument.presentationml.tags+xml"/>
  <Override PartName="/ppt/tags/tag13577.xml" ContentType="application/vnd.openxmlformats-officedocument.presentationml.tags+xml"/>
  <Override PartName="/ppt/tags/tag13578.xml" ContentType="application/vnd.openxmlformats-officedocument.presentationml.tags+xml"/>
  <Override PartName="/ppt/tags/tag13579.xml" ContentType="application/vnd.openxmlformats-officedocument.presentationml.tags+xml"/>
  <Override PartName="/ppt/tags/tag13580.xml" ContentType="application/vnd.openxmlformats-officedocument.presentationml.tags+xml"/>
  <Override PartName="/ppt/tags/tag13581.xml" ContentType="application/vnd.openxmlformats-officedocument.presentationml.tags+xml"/>
  <Override PartName="/ppt/tags/tag13582.xml" ContentType="application/vnd.openxmlformats-officedocument.presentationml.tags+xml"/>
  <Override PartName="/ppt/tags/tag13583.xml" ContentType="application/vnd.openxmlformats-officedocument.presentationml.tags+xml"/>
  <Override PartName="/ppt/tags/tag13584.xml" ContentType="application/vnd.openxmlformats-officedocument.presentationml.tags+xml"/>
  <Override PartName="/ppt/tags/tag13585.xml" ContentType="application/vnd.openxmlformats-officedocument.presentationml.tags+xml"/>
  <Override PartName="/ppt/tags/tag13586.xml" ContentType="application/vnd.openxmlformats-officedocument.presentationml.tags+xml"/>
  <Override PartName="/ppt/tags/tag13587.xml" ContentType="application/vnd.openxmlformats-officedocument.presentationml.tags+xml"/>
  <Override PartName="/ppt/tags/tag13588.xml" ContentType="application/vnd.openxmlformats-officedocument.presentationml.tags+xml"/>
  <Override PartName="/ppt/tags/tag13589.xml" ContentType="application/vnd.openxmlformats-officedocument.presentationml.tags+xml"/>
  <Override PartName="/ppt/tags/tag13590.xml" ContentType="application/vnd.openxmlformats-officedocument.presentationml.tags+xml"/>
  <Override PartName="/ppt/tags/tag13591.xml" ContentType="application/vnd.openxmlformats-officedocument.presentationml.tags+xml"/>
  <Override PartName="/ppt/tags/tag13592.xml" ContentType="application/vnd.openxmlformats-officedocument.presentationml.tags+xml"/>
  <Override PartName="/ppt/tags/tag13593.xml" ContentType="application/vnd.openxmlformats-officedocument.presentationml.tags+xml"/>
  <Override PartName="/ppt/tags/tag13594.xml" ContentType="application/vnd.openxmlformats-officedocument.presentationml.tags+xml"/>
  <Override PartName="/ppt/tags/tag13595.xml" ContentType="application/vnd.openxmlformats-officedocument.presentationml.tags+xml"/>
  <Override PartName="/ppt/tags/tag13596.xml" ContentType="application/vnd.openxmlformats-officedocument.presentationml.tags+xml"/>
  <Override PartName="/ppt/tags/tag13597.xml" ContentType="application/vnd.openxmlformats-officedocument.presentationml.tags+xml"/>
  <Override PartName="/ppt/tags/tag13598.xml" ContentType="application/vnd.openxmlformats-officedocument.presentationml.tags+xml"/>
  <Override PartName="/ppt/tags/tag13599.xml" ContentType="application/vnd.openxmlformats-officedocument.presentationml.tags+xml"/>
  <Override PartName="/ppt/tags/tag13600.xml" ContentType="application/vnd.openxmlformats-officedocument.presentationml.tags+xml"/>
  <Override PartName="/ppt/tags/tag13601.xml" ContentType="application/vnd.openxmlformats-officedocument.presentationml.tags+xml"/>
  <Override PartName="/ppt/tags/tag13602.xml" ContentType="application/vnd.openxmlformats-officedocument.presentationml.tags+xml"/>
  <Override PartName="/ppt/tags/tag13603.xml" ContentType="application/vnd.openxmlformats-officedocument.presentationml.tags+xml"/>
  <Override PartName="/ppt/tags/tag13604.xml" ContentType="application/vnd.openxmlformats-officedocument.presentationml.tags+xml"/>
  <Override PartName="/ppt/tags/tag13605.xml" ContentType="application/vnd.openxmlformats-officedocument.presentationml.tags+xml"/>
  <Override PartName="/ppt/tags/tag13606.xml" ContentType="application/vnd.openxmlformats-officedocument.presentationml.tags+xml"/>
  <Override PartName="/ppt/tags/tag13607.xml" ContentType="application/vnd.openxmlformats-officedocument.presentationml.tags+xml"/>
  <Override PartName="/ppt/tags/tag13608.xml" ContentType="application/vnd.openxmlformats-officedocument.presentationml.tags+xml"/>
  <Override PartName="/ppt/tags/tag13609.xml" ContentType="application/vnd.openxmlformats-officedocument.presentationml.tags+xml"/>
  <Override PartName="/ppt/tags/tag13610.xml" ContentType="application/vnd.openxmlformats-officedocument.presentationml.tags+xml"/>
  <Override PartName="/ppt/tags/tag13611.xml" ContentType="application/vnd.openxmlformats-officedocument.presentationml.tags+xml"/>
  <Override PartName="/ppt/tags/tag13612.xml" ContentType="application/vnd.openxmlformats-officedocument.presentationml.tags+xml"/>
  <Override PartName="/ppt/tags/tag13613.xml" ContentType="application/vnd.openxmlformats-officedocument.presentationml.tags+xml"/>
  <Override PartName="/ppt/tags/tag13614.xml" ContentType="application/vnd.openxmlformats-officedocument.presentationml.tags+xml"/>
  <Override PartName="/ppt/tags/tag13615.xml" ContentType="application/vnd.openxmlformats-officedocument.presentationml.tags+xml"/>
  <Override PartName="/ppt/tags/tag13616.xml" ContentType="application/vnd.openxmlformats-officedocument.presentationml.tags+xml"/>
  <Override PartName="/ppt/tags/tag13617.xml" ContentType="application/vnd.openxmlformats-officedocument.presentationml.tags+xml"/>
  <Override PartName="/ppt/tags/tag13618.xml" ContentType="application/vnd.openxmlformats-officedocument.presentationml.tags+xml"/>
  <Override PartName="/ppt/tags/tag13619.xml" ContentType="application/vnd.openxmlformats-officedocument.presentationml.tags+xml"/>
  <Override PartName="/ppt/tags/tag13620.xml" ContentType="application/vnd.openxmlformats-officedocument.presentationml.tags+xml"/>
  <Override PartName="/ppt/tags/tag13621.xml" ContentType="application/vnd.openxmlformats-officedocument.presentationml.tags+xml"/>
  <Override PartName="/ppt/tags/tag13622.xml" ContentType="application/vnd.openxmlformats-officedocument.presentationml.tags+xml"/>
  <Override PartName="/ppt/tags/tag13623.xml" ContentType="application/vnd.openxmlformats-officedocument.presentationml.tags+xml"/>
  <Override PartName="/ppt/tags/tag13624.xml" ContentType="application/vnd.openxmlformats-officedocument.presentationml.tags+xml"/>
  <Override PartName="/ppt/tags/tag13625.xml" ContentType="application/vnd.openxmlformats-officedocument.presentationml.tags+xml"/>
  <Override PartName="/ppt/tags/tag13626.xml" ContentType="application/vnd.openxmlformats-officedocument.presentationml.tags+xml"/>
  <Override PartName="/ppt/tags/tag13627.xml" ContentType="application/vnd.openxmlformats-officedocument.presentationml.tags+xml"/>
  <Override PartName="/ppt/tags/tag13628.xml" ContentType="application/vnd.openxmlformats-officedocument.presentationml.tags+xml"/>
  <Override PartName="/ppt/tags/tag13629.xml" ContentType="application/vnd.openxmlformats-officedocument.presentationml.tags+xml"/>
  <Override PartName="/ppt/tags/tag13630.xml" ContentType="application/vnd.openxmlformats-officedocument.presentationml.tags+xml"/>
  <Override PartName="/ppt/tags/tag13631.xml" ContentType="application/vnd.openxmlformats-officedocument.presentationml.tags+xml"/>
  <Override PartName="/ppt/tags/tag13632.xml" ContentType="application/vnd.openxmlformats-officedocument.presentationml.tags+xml"/>
  <Override PartName="/ppt/tags/tag13633.xml" ContentType="application/vnd.openxmlformats-officedocument.presentationml.tags+xml"/>
  <Override PartName="/ppt/tags/tag13634.xml" ContentType="application/vnd.openxmlformats-officedocument.presentationml.tags+xml"/>
  <Override PartName="/ppt/tags/tag13635.xml" ContentType="application/vnd.openxmlformats-officedocument.presentationml.tags+xml"/>
  <Override PartName="/ppt/tags/tag13636.xml" ContentType="application/vnd.openxmlformats-officedocument.presentationml.tags+xml"/>
  <Override PartName="/ppt/tags/tag13637.xml" ContentType="application/vnd.openxmlformats-officedocument.presentationml.tags+xml"/>
  <Override PartName="/ppt/tags/tag13638.xml" ContentType="application/vnd.openxmlformats-officedocument.presentationml.tags+xml"/>
  <Override PartName="/ppt/tags/tag13639.xml" ContentType="application/vnd.openxmlformats-officedocument.presentationml.tags+xml"/>
  <Override PartName="/ppt/tags/tag13640.xml" ContentType="application/vnd.openxmlformats-officedocument.presentationml.tags+xml"/>
  <Override PartName="/ppt/tags/tag13641.xml" ContentType="application/vnd.openxmlformats-officedocument.presentationml.tags+xml"/>
  <Override PartName="/ppt/tags/tag13642.xml" ContentType="application/vnd.openxmlformats-officedocument.presentationml.tags+xml"/>
  <Override PartName="/ppt/tags/tag13643.xml" ContentType="application/vnd.openxmlformats-officedocument.presentationml.tags+xml"/>
  <Override PartName="/ppt/tags/tag13644.xml" ContentType="application/vnd.openxmlformats-officedocument.presentationml.tags+xml"/>
  <Override PartName="/ppt/tags/tag13645.xml" ContentType="application/vnd.openxmlformats-officedocument.presentationml.tags+xml"/>
  <Override PartName="/ppt/tags/tag13646.xml" ContentType="application/vnd.openxmlformats-officedocument.presentationml.tags+xml"/>
  <Override PartName="/ppt/tags/tag13647.xml" ContentType="application/vnd.openxmlformats-officedocument.presentationml.tags+xml"/>
  <Override PartName="/ppt/tags/tag13648.xml" ContentType="application/vnd.openxmlformats-officedocument.presentationml.tags+xml"/>
  <Override PartName="/ppt/tags/tag13649.xml" ContentType="application/vnd.openxmlformats-officedocument.presentationml.tags+xml"/>
  <Override PartName="/ppt/tags/tag13650.xml" ContentType="application/vnd.openxmlformats-officedocument.presentationml.tags+xml"/>
  <Override PartName="/ppt/tags/tag13651.xml" ContentType="application/vnd.openxmlformats-officedocument.presentationml.tags+xml"/>
  <Override PartName="/ppt/tags/tag13652.xml" ContentType="application/vnd.openxmlformats-officedocument.presentationml.tags+xml"/>
  <Override PartName="/ppt/tags/tag13653.xml" ContentType="application/vnd.openxmlformats-officedocument.presentationml.tags+xml"/>
  <Override PartName="/ppt/tags/tag13654.xml" ContentType="application/vnd.openxmlformats-officedocument.presentationml.tags+xml"/>
  <Override PartName="/ppt/tags/tag13655.xml" ContentType="application/vnd.openxmlformats-officedocument.presentationml.tags+xml"/>
  <Override PartName="/ppt/tags/tag13656.xml" ContentType="application/vnd.openxmlformats-officedocument.presentationml.tags+xml"/>
  <Override PartName="/ppt/tags/tag13657.xml" ContentType="application/vnd.openxmlformats-officedocument.presentationml.tags+xml"/>
  <Override PartName="/ppt/tags/tag13658.xml" ContentType="application/vnd.openxmlformats-officedocument.presentationml.tags+xml"/>
  <Override PartName="/ppt/tags/tag13659.xml" ContentType="application/vnd.openxmlformats-officedocument.presentationml.tags+xml"/>
  <Override PartName="/ppt/tags/tag13660.xml" ContentType="application/vnd.openxmlformats-officedocument.presentationml.tags+xml"/>
  <Override PartName="/ppt/tags/tag13661.xml" ContentType="application/vnd.openxmlformats-officedocument.presentationml.tags+xml"/>
  <Override PartName="/ppt/tags/tag13662.xml" ContentType="application/vnd.openxmlformats-officedocument.presentationml.tags+xml"/>
  <Override PartName="/ppt/tags/tag13663.xml" ContentType="application/vnd.openxmlformats-officedocument.presentationml.tags+xml"/>
  <Override PartName="/ppt/tags/tag13664.xml" ContentType="application/vnd.openxmlformats-officedocument.presentationml.tags+xml"/>
  <Override PartName="/ppt/tags/tag13665.xml" ContentType="application/vnd.openxmlformats-officedocument.presentationml.tags+xml"/>
  <Override PartName="/ppt/tags/tag13666.xml" ContentType="application/vnd.openxmlformats-officedocument.presentationml.tags+xml"/>
  <Override PartName="/ppt/tags/tag13667.xml" ContentType="application/vnd.openxmlformats-officedocument.presentationml.tags+xml"/>
  <Override PartName="/ppt/tags/tag13668.xml" ContentType="application/vnd.openxmlformats-officedocument.presentationml.tags+xml"/>
  <Override PartName="/ppt/tags/tag13669.xml" ContentType="application/vnd.openxmlformats-officedocument.presentationml.tags+xml"/>
  <Override PartName="/ppt/tags/tag13670.xml" ContentType="application/vnd.openxmlformats-officedocument.presentationml.tags+xml"/>
  <Override PartName="/ppt/tags/tag13671.xml" ContentType="application/vnd.openxmlformats-officedocument.presentationml.tags+xml"/>
  <Override PartName="/ppt/tags/tag13672.xml" ContentType="application/vnd.openxmlformats-officedocument.presentationml.tags+xml"/>
  <Override PartName="/ppt/tags/tag13673.xml" ContentType="application/vnd.openxmlformats-officedocument.presentationml.tags+xml"/>
  <Override PartName="/ppt/tags/tag13674.xml" ContentType="application/vnd.openxmlformats-officedocument.presentationml.tags+xml"/>
  <Override PartName="/ppt/tags/tag13675.xml" ContentType="application/vnd.openxmlformats-officedocument.presentationml.tags+xml"/>
  <Override PartName="/ppt/tags/tag13676.xml" ContentType="application/vnd.openxmlformats-officedocument.presentationml.tags+xml"/>
  <Override PartName="/ppt/tags/tag13677.xml" ContentType="application/vnd.openxmlformats-officedocument.presentationml.tags+xml"/>
  <Override PartName="/ppt/tags/tag13678.xml" ContentType="application/vnd.openxmlformats-officedocument.presentationml.tags+xml"/>
  <Override PartName="/ppt/tags/tag13679.xml" ContentType="application/vnd.openxmlformats-officedocument.presentationml.tags+xml"/>
  <Override PartName="/ppt/tags/tag13680.xml" ContentType="application/vnd.openxmlformats-officedocument.presentationml.tags+xml"/>
  <Override PartName="/ppt/tags/tag13681.xml" ContentType="application/vnd.openxmlformats-officedocument.presentationml.tags+xml"/>
  <Override PartName="/ppt/tags/tag13682.xml" ContentType="application/vnd.openxmlformats-officedocument.presentationml.tags+xml"/>
  <Override PartName="/ppt/tags/tag13683.xml" ContentType="application/vnd.openxmlformats-officedocument.presentationml.tags+xml"/>
  <Override PartName="/ppt/tags/tag13684.xml" ContentType="application/vnd.openxmlformats-officedocument.presentationml.tags+xml"/>
  <Override PartName="/ppt/tags/tag13685.xml" ContentType="application/vnd.openxmlformats-officedocument.presentationml.tags+xml"/>
  <Override PartName="/ppt/tags/tag13686.xml" ContentType="application/vnd.openxmlformats-officedocument.presentationml.tags+xml"/>
  <Override PartName="/ppt/tags/tag13687.xml" ContentType="application/vnd.openxmlformats-officedocument.presentationml.tags+xml"/>
  <Override PartName="/ppt/tags/tag13688.xml" ContentType="application/vnd.openxmlformats-officedocument.presentationml.tags+xml"/>
  <Override PartName="/ppt/tags/tag13689.xml" ContentType="application/vnd.openxmlformats-officedocument.presentationml.tags+xml"/>
  <Override PartName="/ppt/tags/tag13690.xml" ContentType="application/vnd.openxmlformats-officedocument.presentationml.tags+xml"/>
  <Override PartName="/ppt/tags/tag13691.xml" ContentType="application/vnd.openxmlformats-officedocument.presentationml.tags+xml"/>
  <Override PartName="/ppt/tags/tag13692.xml" ContentType="application/vnd.openxmlformats-officedocument.presentationml.tags+xml"/>
  <Override PartName="/ppt/tags/tag13693.xml" ContentType="application/vnd.openxmlformats-officedocument.presentationml.tags+xml"/>
  <Override PartName="/ppt/tags/tag13694.xml" ContentType="application/vnd.openxmlformats-officedocument.presentationml.tags+xml"/>
  <Override PartName="/ppt/tags/tag13695.xml" ContentType="application/vnd.openxmlformats-officedocument.presentationml.tags+xml"/>
  <Override PartName="/ppt/tags/tag13696.xml" ContentType="application/vnd.openxmlformats-officedocument.presentationml.tags+xml"/>
  <Override PartName="/ppt/tags/tag13697.xml" ContentType="application/vnd.openxmlformats-officedocument.presentationml.tags+xml"/>
  <Override PartName="/ppt/tags/tag13698.xml" ContentType="application/vnd.openxmlformats-officedocument.presentationml.tags+xml"/>
  <Override PartName="/ppt/tags/tag13699.xml" ContentType="application/vnd.openxmlformats-officedocument.presentationml.tags+xml"/>
  <Override PartName="/ppt/tags/tag13700.xml" ContentType="application/vnd.openxmlformats-officedocument.presentationml.tags+xml"/>
  <Override PartName="/ppt/tags/tag13701.xml" ContentType="application/vnd.openxmlformats-officedocument.presentationml.tags+xml"/>
  <Override PartName="/ppt/tags/tag13702.xml" ContentType="application/vnd.openxmlformats-officedocument.presentationml.tags+xml"/>
  <Override PartName="/ppt/tags/tag13703.xml" ContentType="application/vnd.openxmlformats-officedocument.presentationml.tags+xml"/>
  <Override PartName="/ppt/tags/tag13704.xml" ContentType="application/vnd.openxmlformats-officedocument.presentationml.tags+xml"/>
  <Override PartName="/ppt/tags/tag13705.xml" ContentType="application/vnd.openxmlformats-officedocument.presentationml.tags+xml"/>
  <Override PartName="/ppt/tags/tag13706.xml" ContentType="application/vnd.openxmlformats-officedocument.presentationml.tags+xml"/>
  <Override PartName="/ppt/tags/tag13707.xml" ContentType="application/vnd.openxmlformats-officedocument.presentationml.tags+xml"/>
  <Override PartName="/ppt/tags/tag13708.xml" ContentType="application/vnd.openxmlformats-officedocument.presentationml.tags+xml"/>
  <Override PartName="/ppt/tags/tag13709.xml" ContentType="application/vnd.openxmlformats-officedocument.presentationml.tags+xml"/>
  <Override PartName="/ppt/tags/tag13710.xml" ContentType="application/vnd.openxmlformats-officedocument.presentationml.tags+xml"/>
  <Override PartName="/ppt/tags/tag13711.xml" ContentType="application/vnd.openxmlformats-officedocument.presentationml.tags+xml"/>
  <Override PartName="/ppt/tags/tag13712.xml" ContentType="application/vnd.openxmlformats-officedocument.presentationml.tags+xml"/>
  <Override PartName="/ppt/tags/tag13713.xml" ContentType="application/vnd.openxmlformats-officedocument.presentationml.tags+xml"/>
  <Override PartName="/ppt/tags/tag13714.xml" ContentType="application/vnd.openxmlformats-officedocument.presentationml.tags+xml"/>
  <Override PartName="/ppt/tags/tag13715.xml" ContentType="application/vnd.openxmlformats-officedocument.presentationml.tags+xml"/>
  <Override PartName="/ppt/tags/tag13716.xml" ContentType="application/vnd.openxmlformats-officedocument.presentationml.tags+xml"/>
  <Override PartName="/ppt/tags/tag13717.xml" ContentType="application/vnd.openxmlformats-officedocument.presentationml.tags+xml"/>
  <Override PartName="/ppt/tags/tag13718.xml" ContentType="application/vnd.openxmlformats-officedocument.presentationml.tags+xml"/>
  <Override PartName="/ppt/tags/tag13719.xml" ContentType="application/vnd.openxmlformats-officedocument.presentationml.tags+xml"/>
  <Override PartName="/ppt/tags/tag13720.xml" ContentType="application/vnd.openxmlformats-officedocument.presentationml.tags+xml"/>
  <Override PartName="/ppt/tags/tag13721.xml" ContentType="application/vnd.openxmlformats-officedocument.presentationml.tags+xml"/>
  <Override PartName="/ppt/tags/tag13722.xml" ContentType="application/vnd.openxmlformats-officedocument.presentationml.tags+xml"/>
  <Override PartName="/ppt/tags/tag13723.xml" ContentType="application/vnd.openxmlformats-officedocument.presentationml.tags+xml"/>
  <Override PartName="/ppt/tags/tag13724.xml" ContentType="application/vnd.openxmlformats-officedocument.presentationml.tags+xml"/>
  <Override PartName="/ppt/tags/tag13725.xml" ContentType="application/vnd.openxmlformats-officedocument.presentationml.tags+xml"/>
  <Override PartName="/ppt/tags/tag13726.xml" ContentType="application/vnd.openxmlformats-officedocument.presentationml.tags+xml"/>
  <Override PartName="/ppt/tags/tag13727.xml" ContentType="application/vnd.openxmlformats-officedocument.presentationml.tags+xml"/>
  <Override PartName="/ppt/tags/tag13728.xml" ContentType="application/vnd.openxmlformats-officedocument.presentationml.tags+xml"/>
  <Override PartName="/ppt/tags/tag13729.xml" ContentType="application/vnd.openxmlformats-officedocument.presentationml.tags+xml"/>
  <Override PartName="/ppt/tags/tag13730.xml" ContentType="application/vnd.openxmlformats-officedocument.presentationml.tags+xml"/>
  <Override PartName="/ppt/tags/tag13731.xml" ContentType="application/vnd.openxmlformats-officedocument.presentationml.tags+xml"/>
  <Override PartName="/ppt/tags/tag13732.xml" ContentType="application/vnd.openxmlformats-officedocument.presentationml.tags+xml"/>
  <Override PartName="/ppt/tags/tag13733.xml" ContentType="application/vnd.openxmlformats-officedocument.presentationml.tags+xml"/>
  <Override PartName="/ppt/tags/tag13734.xml" ContentType="application/vnd.openxmlformats-officedocument.presentationml.tags+xml"/>
  <Override PartName="/ppt/tags/tag13735.xml" ContentType="application/vnd.openxmlformats-officedocument.presentationml.tags+xml"/>
  <Override PartName="/ppt/tags/tag13736.xml" ContentType="application/vnd.openxmlformats-officedocument.presentationml.tags+xml"/>
  <Override PartName="/ppt/tags/tag13737.xml" ContentType="application/vnd.openxmlformats-officedocument.presentationml.tags+xml"/>
  <Override PartName="/ppt/tags/tag13738.xml" ContentType="application/vnd.openxmlformats-officedocument.presentationml.tags+xml"/>
  <Override PartName="/ppt/tags/tag13739.xml" ContentType="application/vnd.openxmlformats-officedocument.presentationml.tags+xml"/>
  <Override PartName="/ppt/tags/tag13740.xml" ContentType="application/vnd.openxmlformats-officedocument.presentationml.tags+xml"/>
  <Override PartName="/ppt/tags/tag13741.xml" ContentType="application/vnd.openxmlformats-officedocument.presentationml.tags+xml"/>
  <Override PartName="/ppt/tags/tag13742.xml" ContentType="application/vnd.openxmlformats-officedocument.presentationml.tags+xml"/>
  <Override PartName="/ppt/tags/tag13743.xml" ContentType="application/vnd.openxmlformats-officedocument.presentationml.tags+xml"/>
  <Override PartName="/ppt/tags/tag13744.xml" ContentType="application/vnd.openxmlformats-officedocument.presentationml.tags+xml"/>
  <Override PartName="/ppt/tags/tag13745.xml" ContentType="application/vnd.openxmlformats-officedocument.presentationml.tags+xml"/>
  <Override PartName="/ppt/tags/tag13746.xml" ContentType="application/vnd.openxmlformats-officedocument.presentationml.tags+xml"/>
  <Override PartName="/ppt/tags/tag13747.xml" ContentType="application/vnd.openxmlformats-officedocument.presentationml.tags+xml"/>
  <Override PartName="/ppt/tags/tag13748.xml" ContentType="application/vnd.openxmlformats-officedocument.presentationml.tags+xml"/>
  <Override PartName="/ppt/tags/tag13749.xml" ContentType="application/vnd.openxmlformats-officedocument.presentationml.tags+xml"/>
  <Override PartName="/ppt/tags/tag13750.xml" ContentType="application/vnd.openxmlformats-officedocument.presentationml.tags+xml"/>
  <Override PartName="/ppt/tags/tag13751.xml" ContentType="application/vnd.openxmlformats-officedocument.presentationml.tags+xml"/>
  <Override PartName="/ppt/tags/tag13752.xml" ContentType="application/vnd.openxmlformats-officedocument.presentationml.tags+xml"/>
  <Override PartName="/ppt/tags/tag13753.xml" ContentType="application/vnd.openxmlformats-officedocument.presentationml.tags+xml"/>
  <Override PartName="/ppt/tags/tag13754.xml" ContentType="application/vnd.openxmlformats-officedocument.presentationml.tags+xml"/>
  <Override PartName="/ppt/tags/tag13755.xml" ContentType="application/vnd.openxmlformats-officedocument.presentationml.tags+xml"/>
  <Override PartName="/ppt/tags/tag13756.xml" ContentType="application/vnd.openxmlformats-officedocument.presentationml.tags+xml"/>
  <Override PartName="/ppt/tags/tag13757.xml" ContentType="application/vnd.openxmlformats-officedocument.presentationml.tags+xml"/>
  <Override PartName="/ppt/tags/tag13758.xml" ContentType="application/vnd.openxmlformats-officedocument.presentationml.tags+xml"/>
  <Override PartName="/ppt/tags/tag13759.xml" ContentType="application/vnd.openxmlformats-officedocument.presentationml.tags+xml"/>
  <Override PartName="/ppt/tags/tag13760.xml" ContentType="application/vnd.openxmlformats-officedocument.presentationml.tags+xml"/>
  <Override PartName="/ppt/tags/tag13761.xml" ContentType="application/vnd.openxmlformats-officedocument.presentationml.tags+xml"/>
  <Override PartName="/ppt/tags/tag13762.xml" ContentType="application/vnd.openxmlformats-officedocument.presentationml.tags+xml"/>
  <Override PartName="/ppt/tags/tag13763.xml" ContentType="application/vnd.openxmlformats-officedocument.presentationml.tags+xml"/>
  <Override PartName="/ppt/tags/tag13764.xml" ContentType="application/vnd.openxmlformats-officedocument.presentationml.tags+xml"/>
  <Override PartName="/ppt/tags/tag13765.xml" ContentType="application/vnd.openxmlformats-officedocument.presentationml.tags+xml"/>
  <Override PartName="/ppt/tags/tag13766.xml" ContentType="application/vnd.openxmlformats-officedocument.presentationml.tags+xml"/>
  <Override PartName="/ppt/tags/tag13767.xml" ContentType="application/vnd.openxmlformats-officedocument.presentationml.tags+xml"/>
  <Override PartName="/ppt/tags/tag13768.xml" ContentType="application/vnd.openxmlformats-officedocument.presentationml.tags+xml"/>
  <Override PartName="/ppt/tags/tag13769.xml" ContentType="application/vnd.openxmlformats-officedocument.presentationml.tags+xml"/>
  <Override PartName="/ppt/tags/tag13770.xml" ContentType="application/vnd.openxmlformats-officedocument.presentationml.tags+xml"/>
  <Override PartName="/ppt/tags/tag13771.xml" ContentType="application/vnd.openxmlformats-officedocument.presentationml.tags+xml"/>
  <Override PartName="/ppt/tags/tag13772.xml" ContentType="application/vnd.openxmlformats-officedocument.presentationml.tags+xml"/>
  <Override PartName="/ppt/tags/tag13773.xml" ContentType="application/vnd.openxmlformats-officedocument.presentationml.tags+xml"/>
  <Override PartName="/ppt/tags/tag13774.xml" ContentType="application/vnd.openxmlformats-officedocument.presentationml.tags+xml"/>
  <Override PartName="/ppt/tags/tag13775.xml" ContentType="application/vnd.openxmlformats-officedocument.presentationml.tags+xml"/>
  <Override PartName="/ppt/tags/tag13776.xml" ContentType="application/vnd.openxmlformats-officedocument.presentationml.tags+xml"/>
  <Override PartName="/ppt/tags/tag13777.xml" ContentType="application/vnd.openxmlformats-officedocument.presentationml.tags+xml"/>
  <Override PartName="/ppt/tags/tag13778.xml" ContentType="application/vnd.openxmlformats-officedocument.presentationml.tags+xml"/>
  <Override PartName="/ppt/tags/tag13779.xml" ContentType="application/vnd.openxmlformats-officedocument.presentationml.tags+xml"/>
  <Override PartName="/ppt/tags/tag13780.xml" ContentType="application/vnd.openxmlformats-officedocument.presentationml.tags+xml"/>
  <Override PartName="/ppt/tags/tag13781.xml" ContentType="application/vnd.openxmlformats-officedocument.presentationml.tags+xml"/>
  <Override PartName="/ppt/tags/tag13782.xml" ContentType="application/vnd.openxmlformats-officedocument.presentationml.tags+xml"/>
  <Override PartName="/ppt/tags/tag13783.xml" ContentType="application/vnd.openxmlformats-officedocument.presentationml.tags+xml"/>
  <Override PartName="/ppt/tags/tag13784.xml" ContentType="application/vnd.openxmlformats-officedocument.presentationml.tags+xml"/>
  <Override PartName="/ppt/tags/tag13785.xml" ContentType="application/vnd.openxmlformats-officedocument.presentationml.tags+xml"/>
  <Override PartName="/ppt/tags/tag13786.xml" ContentType="application/vnd.openxmlformats-officedocument.presentationml.tags+xml"/>
  <Override PartName="/ppt/tags/tag13787.xml" ContentType="application/vnd.openxmlformats-officedocument.presentationml.tags+xml"/>
  <Override PartName="/ppt/tags/tag13788.xml" ContentType="application/vnd.openxmlformats-officedocument.presentationml.tags+xml"/>
  <Override PartName="/ppt/tags/tag13789.xml" ContentType="application/vnd.openxmlformats-officedocument.presentationml.tags+xml"/>
  <Override PartName="/ppt/tags/tag13790.xml" ContentType="application/vnd.openxmlformats-officedocument.presentationml.tags+xml"/>
  <Override PartName="/ppt/tags/tag13791.xml" ContentType="application/vnd.openxmlformats-officedocument.presentationml.tags+xml"/>
  <Override PartName="/ppt/tags/tag13792.xml" ContentType="application/vnd.openxmlformats-officedocument.presentationml.tags+xml"/>
  <Override PartName="/ppt/tags/tag13793.xml" ContentType="application/vnd.openxmlformats-officedocument.presentationml.tags+xml"/>
  <Override PartName="/ppt/tags/tag13794.xml" ContentType="application/vnd.openxmlformats-officedocument.presentationml.tags+xml"/>
  <Override PartName="/ppt/tags/tag13795.xml" ContentType="application/vnd.openxmlformats-officedocument.presentationml.tags+xml"/>
  <Override PartName="/ppt/tags/tag13796.xml" ContentType="application/vnd.openxmlformats-officedocument.presentationml.tags+xml"/>
  <Override PartName="/ppt/tags/tag13797.xml" ContentType="application/vnd.openxmlformats-officedocument.presentationml.tags+xml"/>
  <Override PartName="/ppt/tags/tag13798.xml" ContentType="application/vnd.openxmlformats-officedocument.presentationml.tags+xml"/>
  <Override PartName="/ppt/tags/tag13799.xml" ContentType="application/vnd.openxmlformats-officedocument.presentationml.tags+xml"/>
  <Override PartName="/ppt/tags/tag13800.xml" ContentType="application/vnd.openxmlformats-officedocument.presentationml.tags+xml"/>
  <Override PartName="/ppt/tags/tag13801.xml" ContentType="application/vnd.openxmlformats-officedocument.presentationml.tags+xml"/>
  <Override PartName="/ppt/tags/tag13802.xml" ContentType="application/vnd.openxmlformats-officedocument.presentationml.tags+xml"/>
  <Override PartName="/ppt/tags/tag13803.xml" ContentType="application/vnd.openxmlformats-officedocument.presentationml.tags+xml"/>
  <Override PartName="/ppt/tags/tag13804.xml" ContentType="application/vnd.openxmlformats-officedocument.presentationml.tags+xml"/>
  <Override PartName="/ppt/tags/tag13805.xml" ContentType="application/vnd.openxmlformats-officedocument.presentationml.tags+xml"/>
  <Override PartName="/ppt/tags/tag13806.xml" ContentType="application/vnd.openxmlformats-officedocument.presentationml.tags+xml"/>
  <Override PartName="/ppt/tags/tag13807.xml" ContentType="application/vnd.openxmlformats-officedocument.presentationml.tags+xml"/>
  <Override PartName="/ppt/tags/tag13808.xml" ContentType="application/vnd.openxmlformats-officedocument.presentationml.tags+xml"/>
  <Override PartName="/ppt/tags/tag13809.xml" ContentType="application/vnd.openxmlformats-officedocument.presentationml.tags+xml"/>
  <Override PartName="/ppt/tags/tag13810.xml" ContentType="application/vnd.openxmlformats-officedocument.presentationml.tags+xml"/>
  <Override PartName="/ppt/tags/tag13811.xml" ContentType="application/vnd.openxmlformats-officedocument.presentationml.tags+xml"/>
  <Override PartName="/ppt/tags/tag13812.xml" ContentType="application/vnd.openxmlformats-officedocument.presentationml.tags+xml"/>
  <Override PartName="/ppt/tags/tag13813.xml" ContentType="application/vnd.openxmlformats-officedocument.presentationml.tags+xml"/>
  <Override PartName="/ppt/tags/tag13814.xml" ContentType="application/vnd.openxmlformats-officedocument.presentationml.tags+xml"/>
  <Override PartName="/ppt/tags/tag13815.xml" ContentType="application/vnd.openxmlformats-officedocument.presentationml.tags+xml"/>
  <Override PartName="/ppt/tags/tag13816.xml" ContentType="application/vnd.openxmlformats-officedocument.presentationml.tags+xml"/>
  <Override PartName="/ppt/tags/tag13817.xml" ContentType="application/vnd.openxmlformats-officedocument.presentationml.tags+xml"/>
  <Override PartName="/ppt/tags/tag13818.xml" ContentType="application/vnd.openxmlformats-officedocument.presentationml.tags+xml"/>
  <Override PartName="/ppt/tags/tag13819.xml" ContentType="application/vnd.openxmlformats-officedocument.presentationml.tags+xml"/>
  <Override PartName="/ppt/tags/tag13820.xml" ContentType="application/vnd.openxmlformats-officedocument.presentationml.tags+xml"/>
  <Override PartName="/ppt/tags/tag13821.xml" ContentType="application/vnd.openxmlformats-officedocument.presentationml.tags+xml"/>
  <Override PartName="/ppt/tags/tag13822.xml" ContentType="application/vnd.openxmlformats-officedocument.presentationml.tags+xml"/>
  <Override PartName="/ppt/tags/tag13823.xml" ContentType="application/vnd.openxmlformats-officedocument.presentationml.tags+xml"/>
  <Override PartName="/ppt/tags/tag13824.xml" ContentType="application/vnd.openxmlformats-officedocument.presentationml.tags+xml"/>
  <Override PartName="/ppt/tags/tag13825.xml" ContentType="application/vnd.openxmlformats-officedocument.presentationml.tags+xml"/>
  <Override PartName="/ppt/tags/tag13826.xml" ContentType="application/vnd.openxmlformats-officedocument.presentationml.tags+xml"/>
  <Override PartName="/ppt/tags/tag13827.xml" ContentType="application/vnd.openxmlformats-officedocument.presentationml.tags+xml"/>
  <Override PartName="/ppt/tags/tag13828.xml" ContentType="application/vnd.openxmlformats-officedocument.presentationml.tags+xml"/>
  <Override PartName="/ppt/tags/tag13829.xml" ContentType="application/vnd.openxmlformats-officedocument.presentationml.tags+xml"/>
  <Override PartName="/ppt/tags/tag13830.xml" ContentType="application/vnd.openxmlformats-officedocument.presentationml.tags+xml"/>
  <Override PartName="/ppt/tags/tag13831.xml" ContentType="application/vnd.openxmlformats-officedocument.presentationml.tags+xml"/>
  <Override PartName="/ppt/tags/tag13832.xml" ContentType="application/vnd.openxmlformats-officedocument.presentationml.tags+xml"/>
  <Override PartName="/ppt/tags/tag13833.xml" ContentType="application/vnd.openxmlformats-officedocument.presentationml.tags+xml"/>
  <Override PartName="/ppt/tags/tag13834.xml" ContentType="application/vnd.openxmlformats-officedocument.presentationml.tags+xml"/>
  <Override PartName="/ppt/tags/tag13835.xml" ContentType="application/vnd.openxmlformats-officedocument.presentationml.tags+xml"/>
  <Override PartName="/ppt/tags/tag13836.xml" ContentType="application/vnd.openxmlformats-officedocument.presentationml.tags+xml"/>
  <Override PartName="/ppt/tags/tag13837.xml" ContentType="application/vnd.openxmlformats-officedocument.presentationml.tags+xml"/>
  <Override PartName="/ppt/tags/tag13838.xml" ContentType="application/vnd.openxmlformats-officedocument.presentationml.tags+xml"/>
  <Override PartName="/ppt/tags/tag13839.xml" ContentType="application/vnd.openxmlformats-officedocument.presentationml.tags+xml"/>
  <Override PartName="/ppt/tags/tag13840.xml" ContentType="application/vnd.openxmlformats-officedocument.presentationml.tags+xml"/>
  <Override PartName="/ppt/tags/tag13841.xml" ContentType="application/vnd.openxmlformats-officedocument.presentationml.tags+xml"/>
  <Override PartName="/ppt/tags/tag13842.xml" ContentType="application/vnd.openxmlformats-officedocument.presentationml.tags+xml"/>
  <Override PartName="/ppt/tags/tag13843.xml" ContentType="application/vnd.openxmlformats-officedocument.presentationml.tags+xml"/>
  <Override PartName="/ppt/tags/tag13844.xml" ContentType="application/vnd.openxmlformats-officedocument.presentationml.tags+xml"/>
  <Override PartName="/ppt/tags/tag13845.xml" ContentType="application/vnd.openxmlformats-officedocument.presentationml.tags+xml"/>
  <Override PartName="/ppt/tags/tag13846.xml" ContentType="application/vnd.openxmlformats-officedocument.presentationml.tags+xml"/>
  <Override PartName="/ppt/tags/tag13847.xml" ContentType="application/vnd.openxmlformats-officedocument.presentationml.tags+xml"/>
  <Override PartName="/ppt/tags/tag13848.xml" ContentType="application/vnd.openxmlformats-officedocument.presentationml.tags+xml"/>
  <Override PartName="/ppt/tags/tag13849.xml" ContentType="application/vnd.openxmlformats-officedocument.presentationml.tags+xml"/>
  <Override PartName="/ppt/tags/tag13850.xml" ContentType="application/vnd.openxmlformats-officedocument.presentationml.tags+xml"/>
  <Override PartName="/ppt/tags/tag13851.xml" ContentType="application/vnd.openxmlformats-officedocument.presentationml.tags+xml"/>
  <Override PartName="/ppt/tags/tag13852.xml" ContentType="application/vnd.openxmlformats-officedocument.presentationml.tags+xml"/>
  <Override PartName="/ppt/tags/tag13853.xml" ContentType="application/vnd.openxmlformats-officedocument.presentationml.tags+xml"/>
  <Override PartName="/ppt/tags/tag13854.xml" ContentType="application/vnd.openxmlformats-officedocument.presentationml.tags+xml"/>
  <Override PartName="/ppt/tags/tag13855.xml" ContentType="application/vnd.openxmlformats-officedocument.presentationml.tags+xml"/>
  <Override PartName="/ppt/tags/tag13856.xml" ContentType="application/vnd.openxmlformats-officedocument.presentationml.tags+xml"/>
  <Override PartName="/ppt/tags/tag13857.xml" ContentType="application/vnd.openxmlformats-officedocument.presentationml.tags+xml"/>
  <Override PartName="/ppt/tags/tag13858.xml" ContentType="application/vnd.openxmlformats-officedocument.presentationml.tags+xml"/>
  <Override PartName="/ppt/tags/tag13859.xml" ContentType="application/vnd.openxmlformats-officedocument.presentationml.tags+xml"/>
  <Override PartName="/ppt/tags/tag13860.xml" ContentType="application/vnd.openxmlformats-officedocument.presentationml.tags+xml"/>
  <Override PartName="/ppt/tags/tag13861.xml" ContentType="application/vnd.openxmlformats-officedocument.presentationml.tags+xml"/>
  <Override PartName="/ppt/tags/tag13862.xml" ContentType="application/vnd.openxmlformats-officedocument.presentationml.tags+xml"/>
  <Override PartName="/ppt/tags/tag13863.xml" ContentType="application/vnd.openxmlformats-officedocument.presentationml.tags+xml"/>
  <Override PartName="/ppt/tags/tag13864.xml" ContentType="application/vnd.openxmlformats-officedocument.presentationml.tags+xml"/>
  <Override PartName="/ppt/tags/tag13865.xml" ContentType="application/vnd.openxmlformats-officedocument.presentationml.tags+xml"/>
  <Override PartName="/ppt/tags/tag13866.xml" ContentType="application/vnd.openxmlformats-officedocument.presentationml.tags+xml"/>
  <Override PartName="/ppt/tags/tag13867.xml" ContentType="application/vnd.openxmlformats-officedocument.presentationml.tags+xml"/>
  <Override PartName="/ppt/tags/tag13868.xml" ContentType="application/vnd.openxmlformats-officedocument.presentationml.tags+xml"/>
  <Override PartName="/ppt/tags/tag13869.xml" ContentType="application/vnd.openxmlformats-officedocument.presentationml.tags+xml"/>
  <Override PartName="/ppt/tags/tag13870.xml" ContentType="application/vnd.openxmlformats-officedocument.presentationml.tags+xml"/>
  <Override PartName="/ppt/tags/tag13871.xml" ContentType="application/vnd.openxmlformats-officedocument.presentationml.tags+xml"/>
  <Override PartName="/ppt/tags/tag13872.xml" ContentType="application/vnd.openxmlformats-officedocument.presentationml.tags+xml"/>
  <Override PartName="/ppt/tags/tag13873.xml" ContentType="application/vnd.openxmlformats-officedocument.presentationml.tags+xml"/>
  <Override PartName="/ppt/tags/tag13874.xml" ContentType="application/vnd.openxmlformats-officedocument.presentationml.tags+xml"/>
  <Override PartName="/ppt/tags/tag13875.xml" ContentType="application/vnd.openxmlformats-officedocument.presentationml.tags+xml"/>
  <Override PartName="/ppt/tags/tag13876.xml" ContentType="application/vnd.openxmlformats-officedocument.presentationml.tags+xml"/>
  <Override PartName="/ppt/tags/tag13877.xml" ContentType="application/vnd.openxmlformats-officedocument.presentationml.tags+xml"/>
  <Override PartName="/ppt/tags/tag13878.xml" ContentType="application/vnd.openxmlformats-officedocument.presentationml.tags+xml"/>
  <Override PartName="/ppt/tags/tag13879.xml" ContentType="application/vnd.openxmlformats-officedocument.presentationml.tags+xml"/>
  <Override PartName="/ppt/tags/tag13880.xml" ContentType="application/vnd.openxmlformats-officedocument.presentationml.tags+xml"/>
  <Override PartName="/ppt/tags/tag13881.xml" ContentType="application/vnd.openxmlformats-officedocument.presentationml.tags+xml"/>
  <Override PartName="/ppt/tags/tag13882.xml" ContentType="application/vnd.openxmlformats-officedocument.presentationml.tags+xml"/>
  <Override PartName="/ppt/tags/tag13883.xml" ContentType="application/vnd.openxmlformats-officedocument.presentationml.tags+xml"/>
  <Override PartName="/ppt/tags/tag13884.xml" ContentType="application/vnd.openxmlformats-officedocument.presentationml.tags+xml"/>
  <Override PartName="/ppt/tags/tag13885.xml" ContentType="application/vnd.openxmlformats-officedocument.presentationml.tags+xml"/>
  <Override PartName="/ppt/tags/tag13886.xml" ContentType="application/vnd.openxmlformats-officedocument.presentationml.tags+xml"/>
  <Override PartName="/ppt/tags/tag13887.xml" ContentType="application/vnd.openxmlformats-officedocument.presentationml.tags+xml"/>
  <Override PartName="/ppt/tags/tag13888.xml" ContentType="application/vnd.openxmlformats-officedocument.presentationml.tags+xml"/>
  <Override PartName="/ppt/tags/tag13889.xml" ContentType="application/vnd.openxmlformats-officedocument.presentationml.tags+xml"/>
  <Override PartName="/ppt/tags/tag13890.xml" ContentType="application/vnd.openxmlformats-officedocument.presentationml.tags+xml"/>
  <Override PartName="/ppt/tags/tag13891.xml" ContentType="application/vnd.openxmlformats-officedocument.presentationml.tags+xml"/>
  <Override PartName="/ppt/tags/tag13892.xml" ContentType="application/vnd.openxmlformats-officedocument.presentationml.tags+xml"/>
  <Override PartName="/ppt/tags/tag13893.xml" ContentType="application/vnd.openxmlformats-officedocument.presentationml.tags+xml"/>
  <Override PartName="/ppt/tags/tag13894.xml" ContentType="application/vnd.openxmlformats-officedocument.presentationml.tags+xml"/>
  <Override PartName="/ppt/tags/tag13895.xml" ContentType="application/vnd.openxmlformats-officedocument.presentationml.tags+xml"/>
  <Override PartName="/ppt/tags/tag13896.xml" ContentType="application/vnd.openxmlformats-officedocument.presentationml.tags+xml"/>
  <Override PartName="/ppt/tags/tag13897.xml" ContentType="application/vnd.openxmlformats-officedocument.presentationml.tags+xml"/>
  <Override PartName="/ppt/tags/tag13898.xml" ContentType="application/vnd.openxmlformats-officedocument.presentationml.tags+xml"/>
  <Override PartName="/ppt/tags/tag13899.xml" ContentType="application/vnd.openxmlformats-officedocument.presentationml.tags+xml"/>
  <Override PartName="/ppt/tags/tag13900.xml" ContentType="application/vnd.openxmlformats-officedocument.presentationml.tags+xml"/>
  <Override PartName="/ppt/tags/tag13901.xml" ContentType="application/vnd.openxmlformats-officedocument.presentationml.tags+xml"/>
  <Override PartName="/ppt/tags/tag13902.xml" ContentType="application/vnd.openxmlformats-officedocument.presentationml.tags+xml"/>
  <Override PartName="/ppt/tags/tag13903.xml" ContentType="application/vnd.openxmlformats-officedocument.presentationml.tags+xml"/>
  <Override PartName="/ppt/tags/tag13904.xml" ContentType="application/vnd.openxmlformats-officedocument.presentationml.tags+xml"/>
  <Override PartName="/ppt/tags/tag13905.xml" ContentType="application/vnd.openxmlformats-officedocument.presentationml.tags+xml"/>
  <Override PartName="/ppt/tags/tag13906.xml" ContentType="application/vnd.openxmlformats-officedocument.presentationml.tags+xml"/>
  <Override PartName="/ppt/tags/tag13907.xml" ContentType="application/vnd.openxmlformats-officedocument.presentationml.tags+xml"/>
  <Override PartName="/ppt/tags/tag13908.xml" ContentType="application/vnd.openxmlformats-officedocument.presentationml.tags+xml"/>
  <Override PartName="/ppt/tags/tag13909.xml" ContentType="application/vnd.openxmlformats-officedocument.presentationml.tags+xml"/>
  <Override PartName="/ppt/tags/tag13910.xml" ContentType="application/vnd.openxmlformats-officedocument.presentationml.tags+xml"/>
  <Override PartName="/ppt/tags/tag13911.xml" ContentType="application/vnd.openxmlformats-officedocument.presentationml.tags+xml"/>
  <Override PartName="/ppt/tags/tag13912.xml" ContentType="application/vnd.openxmlformats-officedocument.presentationml.tags+xml"/>
  <Override PartName="/ppt/tags/tag13913.xml" ContentType="application/vnd.openxmlformats-officedocument.presentationml.tags+xml"/>
  <Override PartName="/ppt/tags/tag13914.xml" ContentType="application/vnd.openxmlformats-officedocument.presentationml.tags+xml"/>
  <Override PartName="/ppt/tags/tag13915.xml" ContentType="application/vnd.openxmlformats-officedocument.presentationml.tags+xml"/>
  <Override PartName="/ppt/tags/tag13916.xml" ContentType="application/vnd.openxmlformats-officedocument.presentationml.tags+xml"/>
  <Override PartName="/ppt/tags/tag13917.xml" ContentType="application/vnd.openxmlformats-officedocument.presentationml.tags+xml"/>
  <Override PartName="/ppt/tags/tag13918.xml" ContentType="application/vnd.openxmlformats-officedocument.presentationml.tags+xml"/>
  <Override PartName="/ppt/tags/tag13919.xml" ContentType="application/vnd.openxmlformats-officedocument.presentationml.tags+xml"/>
  <Override PartName="/ppt/tags/tag13920.xml" ContentType="application/vnd.openxmlformats-officedocument.presentationml.tags+xml"/>
  <Override PartName="/ppt/tags/tag13921.xml" ContentType="application/vnd.openxmlformats-officedocument.presentationml.tags+xml"/>
  <Override PartName="/ppt/tags/tag13922.xml" ContentType="application/vnd.openxmlformats-officedocument.presentationml.tags+xml"/>
  <Override PartName="/ppt/tags/tag13923.xml" ContentType="application/vnd.openxmlformats-officedocument.presentationml.tags+xml"/>
  <Override PartName="/ppt/tags/tag13924.xml" ContentType="application/vnd.openxmlformats-officedocument.presentationml.tags+xml"/>
  <Override PartName="/ppt/tags/tag13925.xml" ContentType="application/vnd.openxmlformats-officedocument.presentationml.tags+xml"/>
  <Override PartName="/ppt/tags/tag13926.xml" ContentType="application/vnd.openxmlformats-officedocument.presentationml.tags+xml"/>
  <Override PartName="/ppt/tags/tag13927.xml" ContentType="application/vnd.openxmlformats-officedocument.presentationml.tags+xml"/>
  <Override PartName="/ppt/tags/tag13928.xml" ContentType="application/vnd.openxmlformats-officedocument.presentationml.tags+xml"/>
  <Override PartName="/ppt/tags/tag13929.xml" ContentType="application/vnd.openxmlformats-officedocument.presentationml.tags+xml"/>
  <Override PartName="/ppt/tags/tag13930.xml" ContentType="application/vnd.openxmlformats-officedocument.presentationml.tags+xml"/>
  <Override PartName="/ppt/tags/tag13931.xml" ContentType="application/vnd.openxmlformats-officedocument.presentationml.tags+xml"/>
  <Override PartName="/ppt/tags/tag13932.xml" ContentType="application/vnd.openxmlformats-officedocument.presentationml.tags+xml"/>
  <Override PartName="/ppt/tags/tag13933.xml" ContentType="application/vnd.openxmlformats-officedocument.presentationml.tags+xml"/>
  <Override PartName="/ppt/tags/tag13934.xml" ContentType="application/vnd.openxmlformats-officedocument.presentationml.tags+xml"/>
  <Override PartName="/ppt/tags/tag13935.xml" ContentType="application/vnd.openxmlformats-officedocument.presentationml.tags+xml"/>
  <Override PartName="/ppt/tags/tag13936.xml" ContentType="application/vnd.openxmlformats-officedocument.presentationml.tags+xml"/>
  <Override PartName="/ppt/tags/tag13937.xml" ContentType="application/vnd.openxmlformats-officedocument.presentationml.tags+xml"/>
  <Override PartName="/ppt/tags/tag13938.xml" ContentType="application/vnd.openxmlformats-officedocument.presentationml.tags+xml"/>
  <Override PartName="/ppt/tags/tag13939.xml" ContentType="application/vnd.openxmlformats-officedocument.presentationml.tags+xml"/>
  <Override PartName="/ppt/tags/tag13940.xml" ContentType="application/vnd.openxmlformats-officedocument.presentationml.tags+xml"/>
  <Override PartName="/ppt/tags/tag13941.xml" ContentType="application/vnd.openxmlformats-officedocument.presentationml.tags+xml"/>
  <Override PartName="/ppt/tags/tag13942.xml" ContentType="application/vnd.openxmlformats-officedocument.presentationml.tags+xml"/>
  <Override PartName="/ppt/tags/tag13943.xml" ContentType="application/vnd.openxmlformats-officedocument.presentationml.tags+xml"/>
  <Override PartName="/ppt/tags/tag13944.xml" ContentType="application/vnd.openxmlformats-officedocument.presentationml.tags+xml"/>
  <Override PartName="/ppt/tags/tag13945.xml" ContentType="application/vnd.openxmlformats-officedocument.presentationml.tags+xml"/>
  <Override PartName="/ppt/tags/tag13946.xml" ContentType="application/vnd.openxmlformats-officedocument.presentationml.tags+xml"/>
  <Override PartName="/ppt/tags/tag13947.xml" ContentType="application/vnd.openxmlformats-officedocument.presentationml.tags+xml"/>
  <Override PartName="/ppt/tags/tag13948.xml" ContentType="application/vnd.openxmlformats-officedocument.presentationml.tags+xml"/>
  <Override PartName="/ppt/tags/tag13949.xml" ContentType="application/vnd.openxmlformats-officedocument.presentationml.tags+xml"/>
  <Override PartName="/ppt/tags/tag13950.xml" ContentType="application/vnd.openxmlformats-officedocument.presentationml.tags+xml"/>
  <Override PartName="/ppt/tags/tag13951.xml" ContentType="application/vnd.openxmlformats-officedocument.presentationml.tags+xml"/>
  <Override PartName="/ppt/tags/tag13952.xml" ContentType="application/vnd.openxmlformats-officedocument.presentationml.tags+xml"/>
  <Override PartName="/ppt/tags/tag13953.xml" ContentType="application/vnd.openxmlformats-officedocument.presentationml.tags+xml"/>
  <Override PartName="/ppt/tags/tag13954.xml" ContentType="application/vnd.openxmlformats-officedocument.presentationml.tags+xml"/>
  <Override PartName="/ppt/tags/tag13955.xml" ContentType="application/vnd.openxmlformats-officedocument.presentationml.tags+xml"/>
  <Override PartName="/ppt/tags/tag13956.xml" ContentType="application/vnd.openxmlformats-officedocument.presentationml.tags+xml"/>
  <Override PartName="/ppt/tags/tag13957.xml" ContentType="application/vnd.openxmlformats-officedocument.presentationml.tags+xml"/>
  <Override PartName="/ppt/tags/tag13958.xml" ContentType="application/vnd.openxmlformats-officedocument.presentationml.tags+xml"/>
  <Override PartName="/ppt/tags/tag13959.xml" ContentType="application/vnd.openxmlformats-officedocument.presentationml.tags+xml"/>
  <Override PartName="/ppt/tags/tag13960.xml" ContentType="application/vnd.openxmlformats-officedocument.presentationml.tags+xml"/>
  <Override PartName="/ppt/tags/tag13961.xml" ContentType="application/vnd.openxmlformats-officedocument.presentationml.tags+xml"/>
  <Override PartName="/ppt/tags/tag13962.xml" ContentType="application/vnd.openxmlformats-officedocument.presentationml.tags+xml"/>
  <Override PartName="/ppt/tags/tag13963.xml" ContentType="application/vnd.openxmlformats-officedocument.presentationml.tags+xml"/>
  <Override PartName="/ppt/tags/tag13964.xml" ContentType="application/vnd.openxmlformats-officedocument.presentationml.tags+xml"/>
  <Override PartName="/ppt/tags/tag13965.xml" ContentType="application/vnd.openxmlformats-officedocument.presentationml.tags+xml"/>
  <Override PartName="/ppt/tags/tag13966.xml" ContentType="application/vnd.openxmlformats-officedocument.presentationml.tags+xml"/>
  <Override PartName="/ppt/tags/tag13967.xml" ContentType="application/vnd.openxmlformats-officedocument.presentationml.tags+xml"/>
  <Override PartName="/ppt/tags/tag13968.xml" ContentType="application/vnd.openxmlformats-officedocument.presentationml.tags+xml"/>
  <Override PartName="/ppt/tags/tag13969.xml" ContentType="application/vnd.openxmlformats-officedocument.presentationml.tags+xml"/>
  <Override PartName="/ppt/tags/tag13970.xml" ContentType="application/vnd.openxmlformats-officedocument.presentationml.tags+xml"/>
  <Override PartName="/ppt/tags/tag13971.xml" ContentType="application/vnd.openxmlformats-officedocument.presentationml.tags+xml"/>
  <Override PartName="/ppt/tags/tag13972.xml" ContentType="application/vnd.openxmlformats-officedocument.presentationml.tags+xml"/>
  <Override PartName="/ppt/tags/tag13973.xml" ContentType="application/vnd.openxmlformats-officedocument.presentationml.tags+xml"/>
  <Override PartName="/ppt/tags/tag13974.xml" ContentType="application/vnd.openxmlformats-officedocument.presentationml.tags+xml"/>
  <Override PartName="/ppt/tags/tag13975.xml" ContentType="application/vnd.openxmlformats-officedocument.presentationml.tags+xml"/>
  <Override PartName="/ppt/tags/tag13976.xml" ContentType="application/vnd.openxmlformats-officedocument.presentationml.tags+xml"/>
  <Override PartName="/ppt/tags/tag13977.xml" ContentType="application/vnd.openxmlformats-officedocument.presentationml.tags+xml"/>
  <Override PartName="/ppt/tags/tag13978.xml" ContentType="application/vnd.openxmlformats-officedocument.presentationml.tags+xml"/>
  <Override PartName="/ppt/tags/tag13979.xml" ContentType="application/vnd.openxmlformats-officedocument.presentationml.tags+xml"/>
  <Override PartName="/ppt/tags/tag13980.xml" ContentType="application/vnd.openxmlformats-officedocument.presentationml.tags+xml"/>
  <Override PartName="/ppt/tags/tag13981.xml" ContentType="application/vnd.openxmlformats-officedocument.presentationml.tags+xml"/>
  <Override PartName="/ppt/tags/tag13982.xml" ContentType="application/vnd.openxmlformats-officedocument.presentationml.tags+xml"/>
  <Override PartName="/ppt/tags/tag13983.xml" ContentType="application/vnd.openxmlformats-officedocument.presentationml.tags+xml"/>
  <Override PartName="/ppt/tags/tag13984.xml" ContentType="application/vnd.openxmlformats-officedocument.presentationml.tags+xml"/>
  <Override PartName="/ppt/tags/tag13985.xml" ContentType="application/vnd.openxmlformats-officedocument.presentationml.tags+xml"/>
  <Override PartName="/ppt/tags/tag13986.xml" ContentType="application/vnd.openxmlformats-officedocument.presentationml.tags+xml"/>
  <Override PartName="/ppt/tags/tag13987.xml" ContentType="application/vnd.openxmlformats-officedocument.presentationml.tags+xml"/>
  <Override PartName="/ppt/tags/tag13988.xml" ContentType="application/vnd.openxmlformats-officedocument.presentationml.tags+xml"/>
  <Override PartName="/ppt/tags/tag13989.xml" ContentType="application/vnd.openxmlformats-officedocument.presentationml.tags+xml"/>
  <Override PartName="/ppt/tags/tag13990.xml" ContentType="application/vnd.openxmlformats-officedocument.presentationml.tags+xml"/>
  <Override PartName="/ppt/tags/tag13991.xml" ContentType="application/vnd.openxmlformats-officedocument.presentationml.tags+xml"/>
  <Override PartName="/ppt/tags/tag13992.xml" ContentType="application/vnd.openxmlformats-officedocument.presentationml.tags+xml"/>
  <Override PartName="/ppt/tags/tag13993.xml" ContentType="application/vnd.openxmlformats-officedocument.presentationml.tags+xml"/>
  <Override PartName="/ppt/tags/tag13994.xml" ContentType="application/vnd.openxmlformats-officedocument.presentationml.tags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7.xml" ContentType="application/vnd.openxmlformats-officedocument.theme+xml"/>
  <Override PartName="/ppt/tags/tag13995.xml" ContentType="application/vnd.openxmlformats-officedocument.presentationml.tags+xml"/>
  <Override PartName="/ppt/tags/tag13996.xml" ContentType="application/vnd.openxmlformats-officedocument.presentationml.tags+xml"/>
  <Override PartName="/ppt/tags/tag13997.xml" ContentType="application/vnd.openxmlformats-officedocument.presentationml.tags+xml"/>
  <Override PartName="/ppt/tags/tag13998.xml" ContentType="application/vnd.openxmlformats-officedocument.presentationml.tags+xml"/>
  <Override PartName="/ppt/tags/tag13999.xml" ContentType="application/vnd.openxmlformats-officedocument.presentationml.tags+xml"/>
  <Override PartName="/ppt/tags/tag14000.xml" ContentType="application/vnd.openxmlformats-officedocument.presentationml.tags+xml"/>
  <Override PartName="/ppt/tags/tag14001.xml" ContentType="application/vnd.openxmlformats-officedocument.presentationml.tags+xml"/>
  <Override PartName="/ppt/tags/tag14002.xml" ContentType="application/vnd.openxmlformats-officedocument.presentationml.tags+xml"/>
  <Override PartName="/ppt/tags/tag14003.xml" ContentType="application/vnd.openxmlformats-officedocument.presentationml.tags+xml"/>
  <Override PartName="/ppt/tags/tag14004.xml" ContentType="application/vnd.openxmlformats-officedocument.presentationml.tags+xml"/>
  <Override PartName="/ppt/tags/tag14005.xml" ContentType="application/vnd.openxmlformats-officedocument.presentationml.tags+xml"/>
  <Override PartName="/ppt/tags/tag14006.xml" ContentType="application/vnd.openxmlformats-officedocument.presentationml.tags+xml"/>
  <Override PartName="/ppt/tags/tag14007.xml" ContentType="application/vnd.openxmlformats-officedocument.presentationml.tags+xml"/>
  <Override PartName="/ppt/tags/tag14008.xml" ContentType="application/vnd.openxmlformats-officedocument.presentationml.tags+xml"/>
  <Override PartName="/ppt/tags/tag14009.xml" ContentType="application/vnd.openxmlformats-officedocument.presentationml.tags+xml"/>
  <Override PartName="/ppt/tags/tag14010.xml" ContentType="application/vnd.openxmlformats-officedocument.presentationml.tags+xml"/>
  <Override PartName="/ppt/tags/tag14011.xml" ContentType="application/vnd.openxmlformats-officedocument.presentationml.tags+xml"/>
  <Override PartName="/ppt/tags/tag14012.xml" ContentType="application/vnd.openxmlformats-officedocument.presentationml.tags+xml"/>
  <Override PartName="/ppt/tags/tag14013.xml" ContentType="application/vnd.openxmlformats-officedocument.presentationml.tags+xml"/>
  <Override PartName="/ppt/tags/tag14014.xml" ContentType="application/vnd.openxmlformats-officedocument.presentationml.tags+xml"/>
  <Override PartName="/ppt/tags/tag14015.xml" ContentType="application/vnd.openxmlformats-officedocument.presentationml.tags+xml"/>
  <Override PartName="/ppt/tags/tag14016.xml" ContentType="application/vnd.openxmlformats-officedocument.presentationml.tags+xml"/>
  <Override PartName="/ppt/tags/tag14017.xml" ContentType="application/vnd.openxmlformats-officedocument.presentationml.tags+xml"/>
  <Override PartName="/ppt/tags/tag14018.xml" ContentType="application/vnd.openxmlformats-officedocument.presentationml.tags+xml"/>
  <Override PartName="/ppt/tags/tag14019.xml" ContentType="application/vnd.openxmlformats-officedocument.presentationml.tags+xml"/>
  <Override PartName="/ppt/tags/tag14020.xml" ContentType="application/vnd.openxmlformats-officedocument.presentationml.tags+xml"/>
  <Override PartName="/ppt/tags/tag14021.xml" ContentType="application/vnd.openxmlformats-officedocument.presentationml.tags+xml"/>
  <Override PartName="/ppt/tags/tag14022.xml" ContentType="application/vnd.openxmlformats-officedocument.presentationml.tags+xml"/>
  <Override PartName="/ppt/tags/tag14023.xml" ContentType="application/vnd.openxmlformats-officedocument.presentationml.tags+xml"/>
  <Override PartName="/ppt/tags/tag14024.xml" ContentType="application/vnd.openxmlformats-officedocument.presentationml.tags+xml"/>
  <Override PartName="/ppt/tags/tag14025.xml" ContentType="application/vnd.openxmlformats-officedocument.presentationml.tags+xml"/>
  <Override PartName="/ppt/tags/tag14026.xml" ContentType="application/vnd.openxmlformats-officedocument.presentationml.tags+xml"/>
  <Override PartName="/ppt/tags/tag14027.xml" ContentType="application/vnd.openxmlformats-officedocument.presentationml.tags+xml"/>
  <Override PartName="/ppt/tags/tag14028.xml" ContentType="application/vnd.openxmlformats-officedocument.presentationml.tags+xml"/>
  <Override PartName="/ppt/tags/tag14029.xml" ContentType="application/vnd.openxmlformats-officedocument.presentationml.tags+xml"/>
  <Override PartName="/ppt/tags/tag14030.xml" ContentType="application/vnd.openxmlformats-officedocument.presentationml.tags+xml"/>
  <Override PartName="/ppt/tags/tag14031.xml" ContentType="application/vnd.openxmlformats-officedocument.presentationml.tags+xml"/>
  <Override PartName="/ppt/tags/tag14032.xml" ContentType="application/vnd.openxmlformats-officedocument.presentationml.tags+xml"/>
  <Override PartName="/ppt/tags/tag14033.xml" ContentType="application/vnd.openxmlformats-officedocument.presentationml.tags+xml"/>
  <Override PartName="/ppt/tags/tag14034.xml" ContentType="application/vnd.openxmlformats-officedocument.presentationml.tags+xml"/>
  <Override PartName="/ppt/tags/tag14035.xml" ContentType="application/vnd.openxmlformats-officedocument.presentationml.tags+xml"/>
  <Override PartName="/ppt/tags/tag14036.xml" ContentType="application/vnd.openxmlformats-officedocument.presentationml.tags+xml"/>
  <Override PartName="/ppt/tags/tag14037.xml" ContentType="application/vnd.openxmlformats-officedocument.presentationml.tags+xml"/>
  <Override PartName="/ppt/tags/tag14038.xml" ContentType="application/vnd.openxmlformats-officedocument.presentationml.tags+xml"/>
  <Override PartName="/ppt/tags/tag14039.xml" ContentType="application/vnd.openxmlformats-officedocument.presentationml.tags+xml"/>
  <Override PartName="/ppt/tags/tag14040.xml" ContentType="application/vnd.openxmlformats-officedocument.presentationml.tags+xml"/>
  <Override PartName="/ppt/tags/tag14041.xml" ContentType="application/vnd.openxmlformats-officedocument.presentationml.tags+xml"/>
  <Override PartName="/ppt/tags/tag14042.xml" ContentType="application/vnd.openxmlformats-officedocument.presentationml.tags+xml"/>
  <Override PartName="/ppt/tags/tag14043.xml" ContentType="application/vnd.openxmlformats-officedocument.presentationml.tags+xml"/>
  <Override PartName="/ppt/tags/tag14044.xml" ContentType="application/vnd.openxmlformats-officedocument.presentationml.tags+xml"/>
  <Override PartName="/ppt/tags/tag14045.xml" ContentType="application/vnd.openxmlformats-officedocument.presentationml.tags+xml"/>
  <Override PartName="/ppt/tags/tag14046.xml" ContentType="application/vnd.openxmlformats-officedocument.presentationml.tags+xml"/>
  <Override PartName="/ppt/tags/tag14047.xml" ContentType="application/vnd.openxmlformats-officedocument.presentationml.tags+xml"/>
  <Override PartName="/ppt/tags/tag14048.xml" ContentType="application/vnd.openxmlformats-officedocument.presentationml.tags+xml"/>
  <Override PartName="/ppt/tags/tag14049.xml" ContentType="application/vnd.openxmlformats-officedocument.presentationml.tags+xml"/>
  <Override PartName="/ppt/tags/tag14050.xml" ContentType="application/vnd.openxmlformats-officedocument.presentationml.tags+xml"/>
  <Override PartName="/ppt/tags/tag14051.xml" ContentType="application/vnd.openxmlformats-officedocument.presentationml.tags+xml"/>
  <Override PartName="/ppt/tags/tag14052.xml" ContentType="application/vnd.openxmlformats-officedocument.presentationml.tags+xml"/>
  <Override PartName="/ppt/tags/tag14053.xml" ContentType="application/vnd.openxmlformats-officedocument.presentationml.tags+xml"/>
  <Override PartName="/ppt/tags/tag14054.xml" ContentType="application/vnd.openxmlformats-officedocument.presentationml.tags+xml"/>
  <Override PartName="/ppt/tags/tag14055.xml" ContentType="application/vnd.openxmlformats-officedocument.presentationml.tags+xml"/>
  <Override PartName="/ppt/tags/tag14056.xml" ContentType="application/vnd.openxmlformats-officedocument.presentationml.tags+xml"/>
  <Override PartName="/ppt/tags/tag14057.xml" ContentType="application/vnd.openxmlformats-officedocument.presentationml.tags+xml"/>
  <Override PartName="/ppt/tags/tag14058.xml" ContentType="application/vnd.openxmlformats-officedocument.presentationml.tags+xml"/>
  <Override PartName="/ppt/tags/tag14059.xml" ContentType="application/vnd.openxmlformats-officedocument.presentationml.tags+xml"/>
  <Override PartName="/ppt/tags/tag14060.xml" ContentType="application/vnd.openxmlformats-officedocument.presentationml.tags+xml"/>
  <Override PartName="/ppt/tags/tag14061.xml" ContentType="application/vnd.openxmlformats-officedocument.presentationml.tags+xml"/>
  <Override PartName="/ppt/tags/tag14062.xml" ContentType="application/vnd.openxmlformats-officedocument.presentationml.tags+xml"/>
  <Override PartName="/ppt/tags/tag14063.xml" ContentType="application/vnd.openxmlformats-officedocument.presentationml.tags+xml"/>
  <Override PartName="/ppt/tags/tag14064.xml" ContentType="application/vnd.openxmlformats-officedocument.presentationml.tags+xml"/>
  <Override PartName="/ppt/tags/tag14065.xml" ContentType="application/vnd.openxmlformats-officedocument.presentationml.tags+xml"/>
  <Override PartName="/ppt/tags/tag14066.xml" ContentType="application/vnd.openxmlformats-officedocument.presentationml.tags+xml"/>
  <Override PartName="/ppt/tags/tag14067.xml" ContentType="application/vnd.openxmlformats-officedocument.presentationml.tags+xml"/>
  <Override PartName="/ppt/tags/tag14068.xml" ContentType="application/vnd.openxmlformats-officedocument.presentationml.tags+xml"/>
  <Override PartName="/ppt/tags/tag14069.xml" ContentType="application/vnd.openxmlformats-officedocument.presentationml.tags+xml"/>
  <Override PartName="/ppt/tags/tag14070.xml" ContentType="application/vnd.openxmlformats-officedocument.presentationml.tags+xml"/>
  <Override PartName="/ppt/tags/tag14071.xml" ContentType="application/vnd.openxmlformats-officedocument.presentationml.tags+xml"/>
  <Override PartName="/ppt/tags/tag14072.xml" ContentType="application/vnd.openxmlformats-officedocument.presentationml.tags+xml"/>
  <Override PartName="/ppt/tags/tag14073.xml" ContentType="application/vnd.openxmlformats-officedocument.presentationml.tags+xml"/>
  <Override PartName="/ppt/tags/tag14074.xml" ContentType="application/vnd.openxmlformats-officedocument.presentationml.tags+xml"/>
  <Override PartName="/ppt/tags/tag14075.xml" ContentType="application/vnd.openxmlformats-officedocument.presentationml.tags+xml"/>
  <Override PartName="/ppt/tags/tag14076.xml" ContentType="application/vnd.openxmlformats-officedocument.presentationml.tags+xml"/>
  <Override PartName="/ppt/tags/tag14077.xml" ContentType="application/vnd.openxmlformats-officedocument.presentationml.tags+xml"/>
  <Override PartName="/ppt/tags/tag14078.xml" ContentType="application/vnd.openxmlformats-officedocument.presentationml.tags+xml"/>
  <Override PartName="/ppt/tags/tag14079.xml" ContentType="application/vnd.openxmlformats-officedocument.presentationml.tags+xml"/>
  <Override PartName="/ppt/tags/tag14080.xml" ContentType="application/vnd.openxmlformats-officedocument.presentationml.tags+xml"/>
  <Override PartName="/ppt/tags/tag14081.xml" ContentType="application/vnd.openxmlformats-officedocument.presentationml.tags+xml"/>
  <Override PartName="/ppt/tags/tag14082.xml" ContentType="application/vnd.openxmlformats-officedocument.presentationml.tags+xml"/>
  <Override PartName="/ppt/tags/tag14083.xml" ContentType="application/vnd.openxmlformats-officedocument.presentationml.tags+xml"/>
  <Override PartName="/ppt/tags/tag14084.xml" ContentType="application/vnd.openxmlformats-officedocument.presentationml.tags+xml"/>
  <Override PartName="/ppt/tags/tag14085.xml" ContentType="application/vnd.openxmlformats-officedocument.presentationml.tags+xml"/>
  <Override PartName="/ppt/tags/tag14086.xml" ContentType="application/vnd.openxmlformats-officedocument.presentationml.tags+xml"/>
  <Override PartName="/ppt/tags/tag14087.xml" ContentType="application/vnd.openxmlformats-officedocument.presentationml.tags+xml"/>
  <Override PartName="/ppt/tags/tag14088.xml" ContentType="application/vnd.openxmlformats-officedocument.presentationml.tags+xml"/>
  <Override PartName="/ppt/tags/tag14089.xml" ContentType="application/vnd.openxmlformats-officedocument.presentationml.tags+xml"/>
  <Override PartName="/ppt/tags/tag14090.xml" ContentType="application/vnd.openxmlformats-officedocument.presentationml.tags+xml"/>
  <Override PartName="/ppt/tags/tag14091.xml" ContentType="application/vnd.openxmlformats-officedocument.presentationml.tags+xml"/>
  <Override PartName="/ppt/tags/tag14092.xml" ContentType="application/vnd.openxmlformats-officedocument.presentationml.tags+xml"/>
  <Override PartName="/ppt/tags/tag14093.xml" ContentType="application/vnd.openxmlformats-officedocument.presentationml.tags+xml"/>
  <Override PartName="/ppt/tags/tag14094.xml" ContentType="application/vnd.openxmlformats-officedocument.presentationml.tags+xml"/>
  <Override PartName="/ppt/tags/tag14095.xml" ContentType="application/vnd.openxmlformats-officedocument.presentationml.tags+xml"/>
  <Override PartName="/ppt/tags/tag14096.xml" ContentType="application/vnd.openxmlformats-officedocument.presentationml.tags+xml"/>
  <Override PartName="/ppt/tags/tag14097.xml" ContentType="application/vnd.openxmlformats-officedocument.presentationml.tags+xml"/>
  <Override PartName="/ppt/tags/tag14098.xml" ContentType="application/vnd.openxmlformats-officedocument.presentationml.tags+xml"/>
  <Override PartName="/ppt/tags/tag14099.xml" ContentType="application/vnd.openxmlformats-officedocument.presentationml.tags+xml"/>
  <Override PartName="/ppt/tags/tag14100.xml" ContentType="application/vnd.openxmlformats-officedocument.presentationml.tags+xml"/>
  <Override PartName="/ppt/tags/tag14101.xml" ContentType="application/vnd.openxmlformats-officedocument.presentationml.tags+xml"/>
  <Override PartName="/ppt/tags/tag14102.xml" ContentType="application/vnd.openxmlformats-officedocument.presentationml.tags+xml"/>
  <Override PartName="/ppt/tags/tag14103.xml" ContentType="application/vnd.openxmlformats-officedocument.presentationml.tags+xml"/>
  <Override PartName="/ppt/tags/tag14104.xml" ContentType="application/vnd.openxmlformats-officedocument.presentationml.tags+xml"/>
  <Override PartName="/ppt/tags/tag14105.xml" ContentType="application/vnd.openxmlformats-officedocument.presentationml.tags+xml"/>
  <Override PartName="/ppt/tags/tag14106.xml" ContentType="application/vnd.openxmlformats-officedocument.presentationml.tags+xml"/>
  <Override PartName="/ppt/tags/tag14107.xml" ContentType="application/vnd.openxmlformats-officedocument.presentationml.tags+xml"/>
  <Override PartName="/ppt/tags/tag14108.xml" ContentType="application/vnd.openxmlformats-officedocument.presentationml.tags+xml"/>
  <Override PartName="/ppt/tags/tag14109.xml" ContentType="application/vnd.openxmlformats-officedocument.presentationml.tags+xml"/>
  <Override PartName="/ppt/tags/tag14110.xml" ContentType="application/vnd.openxmlformats-officedocument.presentationml.tags+xml"/>
  <Override PartName="/ppt/tags/tag14111.xml" ContentType="application/vnd.openxmlformats-officedocument.presentationml.tags+xml"/>
  <Override PartName="/ppt/tags/tag14112.xml" ContentType="application/vnd.openxmlformats-officedocument.presentationml.tags+xml"/>
  <Override PartName="/ppt/tags/tag14113.xml" ContentType="application/vnd.openxmlformats-officedocument.presentationml.tags+xml"/>
  <Override PartName="/ppt/tags/tag14114.xml" ContentType="application/vnd.openxmlformats-officedocument.presentationml.tags+xml"/>
  <Override PartName="/ppt/tags/tag14115.xml" ContentType="application/vnd.openxmlformats-officedocument.presentationml.tags+xml"/>
  <Override PartName="/ppt/tags/tag14116.xml" ContentType="application/vnd.openxmlformats-officedocument.presentationml.tags+xml"/>
  <Override PartName="/ppt/tags/tag14117.xml" ContentType="application/vnd.openxmlformats-officedocument.presentationml.tags+xml"/>
  <Override PartName="/ppt/tags/tag14118.xml" ContentType="application/vnd.openxmlformats-officedocument.presentationml.tags+xml"/>
  <Override PartName="/ppt/tags/tag14119.xml" ContentType="application/vnd.openxmlformats-officedocument.presentationml.tags+xml"/>
  <Override PartName="/ppt/tags/tag14120.xml" ContentType="application/vnd.openxmlformats-officedocument.presentationml.tags+xml"/>
  <Override PartName="/ppt/tags/tag14121.xml" ContentType="application/vnd.openxmlformats-officedocument.presentationml.tags+xml"/>
  <Override PartName="/ppt/tags/tag14122.xml" ContentType="application/vnd.openxmlformats-officedocument.presentationml.tags+xml"/>
  <Override PartName="/ppt/tags/tag14123.xml" ContentType="application/vnd.openxmlformats-officedocument.presentationml.tags+xml"/>
  <Override PartName="/ppt/tags/tag14124.xml" ContentType="application/vnd.openxmlformats-officedocument.presentationml.tags+xml"/>
  <Override PartName="/ppt/tags/tag14125.xml" ContentType="application/vnd.openxmlformats-officedocument.presentationml.tags+xml"/>
  <Override PartName="/ppt/tags/tag14126.xml" ContentType="application/vnd.openxmlformats-officedocument.presentationml.tags+xml"/>
  <Override PartName="/ppt/tags/tag14127.xml" ContentType="application/vnd.openxmlformats-officedocument.presentationml.tags+xml"/>
  <Override PartName="/ppt/tags/tag14128.xml" ContentType="application/vnd.openxmlformats-officedocument.presentationml.tags+xml"/>
  <Override PartName="/ppt/tags/tag14129.xml" ContentType="application/vnd.openxmlformats-officedocument.presentationml.tags+xml"/>
  <Override PartName="/ppt/tags/tag14130.xml" ContentType="application/vnd.openxmlformats-officedocument.presentationml.tags+xml"/>
  <Override PartName="/ppt/tags/tag14131.xml" ContentType="application/vnd.openxmlformats-officedocument.presentationml.tags+xml"/>
  <Override PartName="/ppt/tags/tag14132.xml" ContentType="application/vnd.openxmlformats-officedocument.presentationml.tags+xml"/>
  <Override PartName="/ppt/tags/tag14133.xml" ContentType="application/vnd.openxmlformats-officedocument.presentationml.tags+xml"/>
  <Override PartName="/ppt/tags/tag14134.xml" ContentType="application/vnd.openxmlformats-officedocument.presentationml.tags+xml"/>
  <Override PartName="/ppt/tags/tag14135.xml" ContentType="application/vnd.openxmlformats-officedocument.presentationml.tags+xml"/>
  <Override PartName="/ppt/tags/tag14136.xml" ContentType="application/vnd.openxmlformats-officedocument.presentationml.tags+xml"/>
  <Override PartName="/ppt/tags/tag14137.xml" ContentType="application/vnd.openxmlformats-officedocument.presentationml.tags+xml"/>
  <Override PartName="/ppt/tags/tag14138.xml" ContentType="application/vnd.openxmlformats-officedocument.presentationml.tags+xml"/>
  <Override PartName="/ppt/tags/tag14139.xml" ContentType="application/vnd.openxmlformats-officedocument.presentationml.tags+xml"/>
  <Override PartName="/ppt/tags/tag14140.xml" ContentType="application/vnd.openxmlformats-officedocument.presentationml.tags+xml"/>
  <Override PartName="/ppt/tags/tag14141.xml" ContentType="application/vnd.openxmlformats-officedocument.presentationml.tags+xml"/>
  <Override PartName="/ppt/tags/tag14142.xml" ContentType="application/vnd.openxmlformats-officedocument.presentationml.tags+xml"/>
  <Override PartName="/ppt/tags/tag14143.xml" ContentType="application/vnd.openxmlformats-officedocument.presentationml.tags+xml"/>
  <Override PartName="/ppt/tags/tag14144.xml" ContentType="application/vnd.openxmlformats-officedocument.presentationml.tags+xml"/>
  <Override PartName="/ppt/tags/tag14145.xml" ContentType="application/vnd.openxmlformats-officedocument.presentationml.tags+xml"/>
  <Override PartName="/ppt/tags/tag14146.xml" ContentType="application/vnd.openxmlformats-officedocument.presentationml.tags+xml"/>
  <Override PartName="/ppt/tags/tag14147.xml" ContentType="application/vnd.openxmlformats-officedocument.presentationml.tags+xml"/>
  <Override PartName="/ppt/tags/tag14148.xml" ContentType="application/vnd.openxmlformats-officedocument.presentationml.tags+xml"/>
  <Override PartName="/ppt/tags/tag14149.xml" ContentType="application/vnd.openxmlformats-officedocument.presentationml.tags+xml"/>
  <Override PartName="/ppt/tags/tag14150.xml" ContentType="application/vnd.openxmlformats-officedocument.presentationml.tags+xml"/>
  <Override PartName="/ppt/tags/tag14151.xml" ContentType="application/vnd.openxmlformats-officedocument.presentationml.tags+xml"/>
  <Override PartName="/ppt/tags/tag14152.xml" ContentType="application/vnd.openxmlformats-officedocument.presentationml.tags+xml"/>
  <Override PartName="/ppt/tags/tag14153.xml" ContentType="application/vnd.openxmlformats-officedocument.presentationml.tags+xml"/>
  <Override PartName="/ppt/tags/tag14154.xml" ContentType="application/vnd.openxmlformats-officedocument.presentationml.tags+xml"/>
  <Override PartName="/ppt/tags/tag14155.xml" ContentType="application/vnd.openxmlformats-officedocument.presentationml.tags+xml"/>
  <Override PartName="/ppt/tags/tag14156.xml" ContentType="application/vnd.openxmlformats-officedocument.presentationml.tags+xml"/>
  <Override PartName="/ppt/tags/tag14157.xml" ContentType="application/vnd.openxmlformats-officedocument.presentationml.tags+xml"/>
  <Override PartName="/ppt/tags/tag14158.xml" ContentType="application/vnd.openxmlformats-officedocument.presentationml.tags+xml"/>
  <Override PartName="/ppt/tags/tag14159.xml" ContentType="application/vnd.openxmlformats-officedocument.presentationml.tags+xml"/>
  <Override PartName="/ppt/tags/tag14160.xml" ContentType="application/vnd.openxmlformats-officedocument.presentationml.tags+xml"/>
  <Override PartName="/ppt/tags/tag14161.xml" ContentType="application/vnd.openxmlformats-officedocument.presentationml.tags+xml"/>
  <Override PartName="/ppt/tags/tag14162.xml" ContentType="application/vnd.openxmlformats-officedocument.presentationml.tags+xml"/>
  <Override PartName="/ppt/tags/tag14163.xml" ContentType="application/vnd.openxmlformats-officedocument.presentationml.tags+xml"/>
  <Override PartName="/ppt/tags/tag14164.xml" ContentType="application/vnd.openxmlformats-officedocument.presentationml.tags+xml"/>
  <Override PartName="/ppt/tags/tag14165.xml" ContentType="application/vnd.openxmlformats-officedocument.presentationml.tags+xml"/>
  <Override PartName="/ppt/tags/tag14166.xml" ContentType="application/vnd.openxmlformats-officedocument.presentationml.tags+xml"/>
  <Override PartName="/ppt/tags/tag14167.xml" ContentType="application/vnd.openxmlformats-officedocument.presentationml.tags+xml"/>
  <Override PartName="/ppt/tags/tag14168.xml" ContentType="application/vnd.openxmlformats-officedocument.presentationml.tags+xml"/>
  <Override PartName="/ppt/tags/tag14169.xml" ContentType="application/vnd.openxmlformats-officedocument.presentationml.tags+xml"/>
  <Override PartName="/ppt/tags/tag14170.xml" ContentType="application/vnd.openxmlformats-officedocument.presentationml.tags+xml"/>
  <Override PartName="/ppt/tags/tag14171.xml" ContentType="application/vnd.openxmlformats-officedocument.presentationml.tags+xml"/>
  <Override PartName="/ppt/tags/tag14172.xml" ContentType="application/vnd.openxmlformats-officedocument.presentationml.tags+xml"/>
  <Override PartName="/ppt/tags/tag14173.xml" ContentType="application/vnd.openxmlformats-officedocument.presentationml.tags+xml"/>
  <Override PartName="/ppt/tags/tag14174.xml" ContentType="application/vnd.openxmlformats-officedocument.presentationml.tags+xml"/>
  <Override PartName="/ppt/tags/tag14175.xml" ContentType="application/vnd.openxmlformats-officedocument.presentationml.tags+xml"/>
  <Override PartName="/ppt/tags/tag14176.xml" ContentType="application/vnd.openxmlformats-officedocument.presentationml.tags+xml"/>
  <Override PartName="/ppt/tags/tag14177.xml" ContentType="application/vnd.openxmlformats-officedocument.presentationml.tags+xml"/>
  <Override PartName="/ppt/tags/tag14178.xml" ContentType="application/vnd.openxmlformats-officedocument.presentationml.tags+xml"/>
  <Override PartName="/ppt/tags/tag14179.xml" ContentType="application/vnd.openxmlformats-officedocument.presentationml.tags+xml"/>
  <Override PartName="/ppt/tags/tag14180.xml" ContentType="application/vnd.openxmlformats-officedocument.presentationml.tags+xml"/>
  <Override PartName="/ppt/tags/tag14181.xml" ContentType="application/vnd.openxmlformats-officedocument.presentationml.tags+xml"/>
  <Override PartName="/ppt/tags/tag14182.xml" ContentType="application/vnd.openxmlformats-officedocument.presentationml.tags+xml"/>
  <Override PartName="/ppt/tags/tag14183.xml" ContentType="application/vnd.openxmlformats-officedocument.presentationml.tags+xml"/>
  <Override PartName="/ppt/tags/tag14184.xml" ContentType="application/vnd.openxmlformats-officedocument.presentationml.tags+xml"/>
  <Override PartName="/ppt/tags/tag14185.xml" ContentType="application/vnd.openxmlformats-officedocument.presentationml.tags+xml"/>
  <Override PartName="/ppt/tags/tag14186.xml" ContentType="application/vnd.openxmlformats-officedocument.presentationml.tags+xml"/>
  <Override PartName="/ppt/tags/tag14187.xml" ContentType="application/vnd.openxmlformats-officedocument.presentationml.tags+xml"/>
  <Override PartName="/ppt/tags/tag14188.xml" ContentType="application/vnd.openxmlformats-officedocument.presentationml.tags+xml"/>
  <Override PartName="/ppt/tags/tag14189.xml" ContentType="application/vnd.openxmlformats-officedocument.presentationml.tags+xml"/>
  <Override PartName="/ppt/tags/tag14190.xml" ContentType="application/vnd.openxmlformats-officedocument.presentationml.tags+xml"/>
  <Override PartName="/ppt/tags/tag14191.xml" ContentType="application/vnd.openxmlformats-officedocument.presentationml.tags+xml"/>
  <Override PartName="/ppt/tags/tag14192.xml" ContentType="application/vnd.openxmlformats-officedocument.presentationml.tags+xml"/>
  <Override PartName="/ppt/tags/tag14193.xml" ContentType="application/vnd.openxmlformats-officedocument.presentationml.tags+xml"/>
  <Override PartName="/ppt/tags/tag14194.xml" ContentType="application/vnd.openxmlformats-officedocument.presentationml.tags+xml"/>
  <Override PartName="/ppt/tags/tag14195.xml" ContentType="application/vnd.openxmlformats-officedocument.presentationml.tags+xml"/>
  <Override PartName="/ppt/tags/tag14196.xml" ContentType="application/vnd.openxmlformats-officedocument.presentationml.tags+xml"/>
  <Override PartName="/ppt/tags/tag14197.xml" ContentType="application/vnd.openxmlformats-officedocument.presentationml.tags+xml"/>
  <Override PartName="/ppt/tags/tag14198.xml" ContentType="application/vnd.openxmlformats-officedocument.presentationml.tags+xml"/>
  <Override PartName="/ppt/tags/tag14199.xml" ContentType="application/vnd.openxmlformats-officedocument.presentationml.tags+xml"/>
  <Override PartName="/ppt/tags/tag14200.xml" ContentType="application/vnd.openxmlformats-officedocument.presentationml.tags+xml"/>
  <Override PartName="/ppt/tags/tag14201.xml" ContentType="application/vnd.openxmlformats-officedocument.presentationml.tags+xml"/>
  <Override PartName="/ppt/tags/tag14202.xml" ContentType="application/vnd.openxmlformats-officedocument.presentationml.tags+xml"/>
  <Override PartName="/ppt/tags/tag14203.xml" ContentType="application/vnd.openxmlformats-officedocument.presentationml.tags+xml"/>
  <Override PartName="/ppt/tags/tag14204.xml" ContentType="application/vnd.openxmlformats-officedocument.presentationml.tags+xml"/>
  <Override PartName="/ppt/tags/tag14205.xml" ContentType="application/vnd.openxmlformats-officedocument.presentationml.tags+xml"/>
  <Override PartName="/ppt/tags/tag14206.xml" ContentType="application/vnd.openxmlformats-officedocument.presentationml.tags+xml"/>
  <Override PartName="/ppt/tags/tag14207.xml" ContentType="application/vnd.openxmlformats-officedocument.presentationml.tags+xml"/>
  <Override PartName="/ppt/tags/tag14208.xml" ContentType="application/vnd.openxmlformats-officedocument.presentationml.tags+xml"/>
  <Override PartName="/ppt/tags/tag14209.xml" ContentType="application/vnd.openxmlformats-officedocument.presentationml.tags+xml"/>
  <Override PartName="/ppt/tags/tag14210.xml" ContentType="application/vnd.openxmlformats-officedocument.presentationml.tags+xml"/>
  <Override PartName="/ppt/tags/tag14211.xml" ContentType="application/vnd.openxmlformats-officedocument.presentationml.tags+xml"/>
  <Override PartName="/ppt/tags/tag14212.xml" ContentType="application/vnd.openxmlformats-officedocument.presentationml.tags+xml"/>
  <Override PartName="/ppt/tags/tag14213.xml" ContentType="application/vnd.openxmlformats-officedocument.presentationml.tags+xml"/>
  <Override PartName="/ppt/tags/tag14214.xml" ContentType="application/vnd.openxmlformats-officedocument.presentationml.tags+xml"/>
  <Override PartName="/ppt/tags/tag14215.xml" ContentType="application/vnd.openxmlformats-officedocument.presentationml.tags+xml"/>
  <Override PartName="/ppt/tags/tag14216.xml" ContentType="application/vnd.openxmlformats-officedocument.presentationml.tags+xml"/>
  <Override PartName="/ppt/tags/tag14217.xml" ContentType="application/vnd.openxmlformats-officedocument.presentationml.tags+xml"/>
  <Override PartName="/ppt/tags/tag14218.xml" ContentType="application/vnd.openxmlformats-officedocument.presentationml.tags+xml"/>
  <Override PartName="/ppt/tags/tag14219.xml" ContentType="application/vnd.openxmlformats-officedocument.presentationml.tags+xml"/>
  <Override PartName="/ppt/tags/tag14220.xml" ContentType="application/vnd.openxmlformats-officedocument.presentationml.tags+xml"/>
  <Override PartName="/ppt/tags/tag14221.xml" ContentType="application/vnd.openxmlformats-officedocument.presentationml.tags+xml"/>
  <Override PartName="/ppt/tags/tag14222.xml" ContentType="application/vnd.openxmlformats-officedocument.presentationml.tags+xml"/>
  <Override PartName="/ppt/tags/tag14223.xml" ContentType="application/vnd.openxmlformats-officedocument.presentationml.tags+xml"/>
  <Override PartName="/ppt/tags/tag14224.xml" ContentType="application/vnd.openxmlformats-officedocument.presentationml.tags+xml"/>
  <Override PartName="/ppt/tags/tag14225.xml" ContentType="application/vnd.openxmlformats-officedocument.presentationml.tags+xml"/>
  <Override PartName="/ppt/tags/tag14226.xml" ContentType="application/vnd.openxmlformats-officedocument.presentationml.tags+xml"/>
  <Override PartName="/ppt/tags/tag14227.xml" ContentType="application/vnd.openxmlformats-officedocument.presentationml.tags+xml"/>
  <Override PartName="/ppt/tags/tag14228.xml" ContentType="application/vnd.openxmlformats-officedocument.presentationml.tags+xml"/>
  <Override PartName="/ppt/tags/tag14229.xml" ContentType="application/vnd.openxmlformats-officedocument.presentationml.tags+xml"/>
  <Override PartName="/ppt/tags/tag14230.xml" ContentType="application/vnd.openxmlformats-officedocument.presentationml.tags+xml"/>
  <Override PartName="/ppt/tags/tag14231.xml" ContentType="application/vnd.openxmlformats-officedocument.presentationml.tags+xml"/>
  <Override PartName="/ppt/tags/tag14232.xml" ContentType="application/vnd.openxmlformats-officedocument.presentationml.tags+xml"/>
  <Override PartName="/ppt/tags/tag14233.xml" ContentType="application/vnd.openxmlformats-officedocument.presentationml.tags+xml"/>
  <Override PartName="/ppt/tags/tag14234.xml" ContentType="application/vnd.openxmlformats-officedocument.presentationml.tags+xml"/>
  <Override PartName="/ppt/tags/tag14235.xml" ContentType="application/vnd.openxmlformats-officedocument.presentationml.tags+xml"/>
  <Override PartName="/ppt/tags/tag14236.xml" ContentType="application/vnd.openxmlformats-officedocument.presentationml.tags+xml"/>
  <Override PartName="/ppt/tags/tag14237.xml" ContentType="application/vnd.openxmlformats-officedocument.presentationml.tags+xml"/>
  <Override PartName="/ppt/tags/tag14238.xml" ContentType="application/vnd.openxmlformats-officedocument.presentationml.tags+xml"/>
  <Override PartName="/ppt/tags/tag14239.xml" ContentType="application/vnd.openxmlformats-officedocument.presentationml.tags+xml"/>
  <Override PartName="/ppt/tags/tag14240.xml" ContentType="application/vnd.openxmlformats-officedocument.presentationml.tags+xml"/>
  <Override PartName="/ppt/tags/tag14241.xml" ContentType="application/vnd.openxmlformats-officedocument.presentationml.tags+xml"/>
  <Override PartName="/ppt/tags/tag14242.xml" ContentType="application/vnd.openxmlformats-officedocument.presentationml.tags+xml"/>
  <Override PartName="/ppt/tags/tag14243.xml" ContentType="application/vnd.openxmlformats-officedocument.presentationml.tags+xml"/>
  <Override PartName="/ppt/tags/tag14244.xml" ContentType="application/vnd.openxmlformats-officedocument.presentationml.tags+xml"/>
  <Override PartName="/ppt/tags/tag14245.xml" ContentType="application/vnd.openxmlformats-officedocument.presentationml.tags+xml"/>
  <Override PartName="/ppt/tags/tag14246.xml" ContentType="application/vnd.openxmlformats-officedocument.presentationml.tags+xml"/>
  <Override PartName="/ppt/tags/tag14247.xml" ContentType="application/vnd.openxmlformats-officedocument.presentationml.tags+xml"/>
  <Override PartName="/ppt/tags/tag14248.xml" ContentType="application/vnd.openxmlformats-officedocument.presentationml.tags+xml"/>
  <Override PartName="/ppt/tags/tag14249.xml" ContentType="application/vnd.openxmlformats-officedocument.presentationml.tags+xml"/>
  <Override PartName="/ppt/tags/tag14250.xml" ContentType="application/vnd.openxmlformats-officedocument.presentationml.tags+xml"/>
  <Override PartName="/ppt/tags/tag14251.xml" ContentType="application/vnd.openxmlformats-officedocument.presentationml.tags+xml"/>
  <Override PartName="/ppt/tags/tag14252.xml" ContentType="application/vnd.openxmlformats-officedocument.presentationml.tags+xml"/>
  <Override PartName="/ppt/tags/tag14253.xml" ContentType="application/vnd.openxmlformats-officedocument.presentationml.tags+xml"/>
  <Override PartName="/ppt/tags/tag14254.xml" ContentType="application/vnd.openxmlformats-officedocument.presentationml.tags+xml"/>
  <Override PartName="/ppt/tags/tag14255.xml" ContentType="application/vnd.openxmlformats-officedocument.presentationml.tags+xml"/>
  <Override PartName="/ppt/tags/tag14256.xml" ContentType="application/vnd.openxmlformats-officedocument.presentationml.tags+xml"/>
  <Override PartName="/ppt/tags/tag14257.xml" ContentType="application/vnd.openxmlformats-officedocument.presentationml.tags+xml"/>
  <Override PartName="/ppt/tags/tag14258.xml" ContentType="application/vnd.openxmlformats-officedocument.presentationml.tags+xml"/>
  <Override PartName="/ppt/tags/tag14259.xml" ContentType="application/vnd.openxmlformats-officedocument.presentationml.tags+xml"/>
  <Override PartName="/ppt/tags/tag14260.xml" ContentType="application/vnd.openxmlformats-officedocument.presentationml.tags+xml"/>
  <Override PartName="/ppt/tags/tag14261.xml" ContentType="application/vnd.openxmlformats-officedocument.presentationml.tags+xml"/>
  <Override PartName="/ppt/tags/tag14262.xml" ContentType="application/vnd.openxmlformats-officedocument.presentationml.tags+xml"/>
  <Override PartName="/ppt/tags/tag14263.xml" ContentType="application/vnd.openxmlformats-officedocument.presentationml.tags+xml"/>
  <Override PartName="/ppt/tags/tag14264.xml" ContentType="application/vnd.openxmlformats-officedocument.presentationml.tags+xml"/>
  <Override PartName="/ppt/tags/tag14265.xml" ContentType="application/vnd.openxmlformats-officedocument.presentationml.tags+xml"/>
  <Override PartName="/ppt/tags/tag14266.xml" ContentType="application/vnd.openxmlformats-officedocument.presentationml.tags+xml"/>
  <Override PartName="/ppt/tags/tag14267.xml" ContentType="application/vnd.openxmlformats-officedocument.presentationml.tags+xml"/>
  <Override PartName="/ppt/tags/tag14268.xml" ContentType="application/vnd.openxmlformats-officedocument.presentationml.tags+xml"/>
  <Override PartName="/ppt/tags/tag14269.xml" ContentType="application/vnd.openxmlformats-officedocument.presentationml.tags+xml"/>
  <Override PartName="/ppt/tags/tag14270.xml" ContentType="application/vnd.openxmlformats-officedocument.presentationml.tags+xml"/>
  <Override PartName="/ppt/tags/tag14271.xml" ContentType="application/vnd.openxmlformats-officedocument.presentationml.tags+xml"/>
  <Override PartName="/ppt/tags/tag14272.xml" ContentType="application/vnd.openxmlformats-officedocument.presentationml.tags+xml"/>
  <Override PartName="/ppt/tags/tag14273.xml" ContentType="application/vnd.openxmlformats-officedocument.presentationml.tags+xml"/>
  <Override PartName="/ppt/tags/tag14274.xml" ContentType="application/vnd.openxmlformats-officedocument.presentationml.tags+xml"/>
  <Override PartName="/ppt/tags/tag14275.xml" ContentType="application/vnd.openxmlformats-officedocument.presentationml.tags+xml"/>
  <Override PartName="/ppt/tags/tag14276.xml" ContentType="application/vnd.openxmlformats-officedocument.presentationml.tags+xml"/>
  <Override PartName="/ppt/tags/tag14277.xml" ContentType="application/vnd.openxmlformats-officedocument.presentationml.tags+xml"/>
  <Override PartName="/ppt/tags/tag14278.xml" ContentType="application/vnd.openxmlformats-officedocument.presentationml.tags+xml"/>
  <Override PartName="/ppt/tags/tag14279.xml" ContentType="application/vnd.openxmlformats-officedocument.presentationml.tags+xml"/>
  <Override PartName="/ppt/tags/tag14280.xml" ContentType="application/vnd.openxmlformats-officedocument.presentationml.tags+xml"/>
  <Override PartName="/ppt/tags/tag14281.xml" ContentType="application/vnd.openxmlformats-officedocument.presentationml.tags+xml"/>
  <Override PartName="/ppt/tags/tag14282.xml" ContentType="application/vnd.openxmlformats-officedocument.presentationml.tags+xml"/>
  <Override PartName="/ppt/tags/tag14283.xml" ContentType="application/vnd.openxmlformats-officedocument.presentationml.tags+xml"/>
  <Override PartName="/ppt/tags/tag14284.xml" ContentType="application/vnd.openxmlformats-officedocument.presentationml.tags+xml"/>
  <Override PartName="/ppt/tags/tag14285.xml" ContentType="application/vnd.openxmlformats-officedocument.presentationml.tags+xml"/>
  <Override PartName="/ppt/tags/tag14286.xml" ContentType="application/vnd.openxmlformats-officedocument.presentationml.tags+xml"/>
  <Override PartName="/ppt/tags/tag14287.xml" ContentType="application/vnd.openxmlformats-officedocument.presentationml.tags+xml"/>
  <Override PartName="/ppt/tags/tag14288.xml" ContentType="application/vnd.openxmlformats-officedocument.presentationml.tags+xml"/>
  <Override PartName="/ppt/tags/tag14289.xml" ContentType="application/vnd.openxmlformats-officedocument.presentationml.tags+xml"/>
  <Override PartName="/ppt/tags/tag14290.xml" ContentType="application/vnd.openxmlformats-officedocument.presentationml.tags+xml"/>
  <Override PartName="/ppt/tags/tag14291.xml" ContentType="application/vnd.openxmlformats-officedocument.presentationml.tags+xml"/>
  <Override PartName="/ppt/tags/tag14292.xml" ContentType="application/vnd.openxmlformats-officedocument.presentationml.tags+xml"/>
  <Override PartName="/ppt/tags/tag14293.xml" ContentType="application/vnd.openxmlformats-officedocument.presentationml.tags+xml"/>
  <Override PartName="/ppt/tags/tag14294.xml" ContentType="application/vnd.openxmlformats-officedocument.presentationml.tags+xml"/>
  <Override PartName="/ppt/tags/tag14295.xml" ContentType="application/vnd.openxmlformats-officedocument.presentationml.tags+xml"/>
  <Override PartName="/ppt/tags/tag14296.xml" ContentType="application/vnd.openxmlformats-officedocument.presentationml.tags+xml"/>
  <Override PartName="/ppt/tags/tag14297.xml" ContentType="application/vnd.openxmlformats-officedocument.presentationml.tags+xml"/>
  <Override PartName="/ppt/tags/tag14298.xml" ContentType="application/vnd.openxmlformats-officedocument.presentationml.tags+xml"/>
  <Override PartName="/ppt/tags/tag14299.xml" ContentType="application/vnd.openxmlformats-officedocument.presentationml.tags+xml"/>
  <Override PartName="/ppt/tags/tag14300.xml" ContentType="application/vnd.openxmlformats-officedocument.presentationml.tags+xml"/>
  <Override PartName="/ppt/tags/tag14301.xml" ContentType="application/vnd.openxmlformats-officedocument.presentationml.tags+xml"/>
  <Override PartName="/ppt/tags/tag14302.xml" ContentType="application/vnd.openxmlformats-officedocument.presentationml.tags+xml"/>
  <Override PartName="/ppt/tags/tag14303.xml" ContentType="application/vnd.openxmlformats-officedocument.presentationml.tags+xml"/>
  <Override PartName="/ppt/tags/tag14304.xml" ContentType="application/vnd.openxmlformats-officedocument.presentationml.tags+xml"/>
  <Override PartName="/ppt/tags/tag14305.xml" ContentType="application/vnd.openxmlformats-officedocument.presentationml.tags+xml"/>
  <Override PartName="/ppt/tags/tag14306.xml" ContentType="application/vnd.openxmlformats-officedocument.presentationml.tags+xml"/>
  <Override PartName="/ppt/tags/tag14307.xml" ContentType="application/vnd.openxmlformats-officedocument.presentationml.tags+xml"/>
  <Override PartName="/ppt/tags/tag14308.xml" ContentType="application/vnd.openxmlformats-officedocument.presentationml.tags+xml"/>
  <Override PartName="/ppt/tags/tag14309.xml" ContentType="application/vnd.openxmlformats-officedocument.presentationml.tags+xml"/>
  <Override PartName="/ppt/tags/tag14310.xml" ContentType="application/vnd.openxmlformats-officedocument.presentationml.tags+xml"/>
  <Override PartName="/ppt/tags/tag14311.xml" ContentType="application/vnd.openxmlformats-officedocument.presentationml.tags+xml"/>
  <Override PartName="/ppt/tags/tag14312.xml" ContentType="application/vnd.openxmlformats-officedocument.presentationml.tags+xml"/>
  <Override PartName="/ppt/tags/tag14313.xml" ContentType="application/vnd.openxmlformats-officedocument.presentationml.tags+xml"/>
  <Override PartName="/ppt/tags/tag14314.xml" ContentType="application/vnd.openxmlformats-officedocument.presentationml.tags+xml"/>
  <Override PartName="/ppt/tags/tag14315.xml" ContentType="application/vnd.openxmlformats-officedocument.presentationml.tags+xml"/>
  <Override PartName="/ppt/tags/tag14316.xml" ContentType="application/vnd.openxmlformats-officedocument.presentationml.tags+xml"/>
  <Override PartName="/ppt/tags/tag14317.xml" ContentType="application/vnd.openxmlformats-officedocument.presentationml.tags+xml"/>
  <Override PartName="/ppt/tags/tag14318.xml" ContentType="application/vnd.openxmlformats-officedocument.presentationml.tags+xml"/>
  <Override PartName="/ppt/tags/tag14319.xml" ContentType="application/vnd.openxmlformats-officedocument.presentationml.tags+xml"/>
  <Override PartName="/ppt/tags/tag14320.xml" ContentType="application/vnd.openxmlformats-officedocument.presentationml.tags+xml"/>
  <Override PartName="/ppt/tags/tag14321.xml" ContentType="application/vnd.openxmlformats-officedocument.presentationml.tags+xml"/>
  <Override PartName="/ppt/tags/tag14322.xml" ContentType="application/vnd.openxmlformats-officedocument.presentationml.tags+xml"/>
  <Override PartName="/ppt/tags/tag14323.xml" ContentType="application/vnd.openxmlformats-officedocument.presentationml.tags+xml"/>
  <Override PartName="/ppt/tags/tag14324.xml" ContentType="application/vnd.openxmlformats-officedocument.presentationml.tags+xml"/>
  <Override PartName="/ppt/tags/tag14325.xml" ContentType="application/vnd.openxmlformats-officedocument.presentationml.tags+xml"/>
  <Override PartName="/ppt/tags/tag14326.xml" ContentType="application/vnd.openxmlformats-officedocument.presentationml.tags+xml"/>
  <Override PartName="/ppt/tags/tag14327.xml" ContentType="application/vnd.openxmlformats-officedocument.presentationml.tags+xml"/>
  <Override PartName="/ppt/tags/tag14328.xml" ContentType="application/vnd.openxmlformats-officedocument.presentationml.tags+xml"/>
  <Override PartName="/ppt/tags/tag14329.xml" ContentType="application/vnd.openxmlformats-officedocument.presentationml.tags+xml"/>
  <Override PartName="/ppt/tags/tag14330.xml" ContentType="application/vnd.openxmlformats-officedocument.presentationml.tags+xml"/>
  <Override PartName="/ppt/tags/tag14331.xml" ContentType="application/vnd.openxmlformats-officedocument.presentationml.tags+xml"/>
  <Override PartName="/ppt/tags/tag14332.xml" ContentType="application/vnd.openxmlformats-officedocument.presentationml.tags+xml"/>
  <Override PartName="/ppt/tags/tag14333.xml" ContentType="application/vnd.openxmlformats-officedocument.presentationml.tags+xml"/>
  <Override PartName="/ppt/tags/tag14334.xml" ContentType="application/vnd.openxmlformats-officedocument.presentationml.tags+xml"/>
  <Override PartName="/ppt/tags/tag14335.xml" ContentType="application/vnd.openxmlformats-officedocument.presentationml.tags+xml"/>
  <Override PartName="/ppt/tags/tag14336.xml" ContentType="application/vnd.openxmlformats-officedocument.presentationml.tags+xml"/>
  <Override PartName="/ppt/tags/tag14337.xml" ContentType="application/vnd.openxmlformats-officedocument.presentationml.tags+xml"/>
  <Override PartName="/ppt/tags/tag14338.xml" ContentType="application/vnd.openxmlformats-officedocument.presentationml.tags+xml"/>
  <Override PartName="/ppt/tags/tag14339.xml" ContentType="application/vnd.openxmlformats-officedocument.presentationml.tags+xml"/>
  <Override PartName="/ppt/tags/tag14340.xml" ContentType="application/vnd.openxmlformats-officedocument.presentationml.tags+xml"/>
  <Override PartName="/ppt/tags/tag14341.xml" ContentType="application/vnd.openxmlformats-officedocument.presentationml.tags+xml"/>
  <Override PartName="/ppt/tags/tag14342.xml" ContentType="application/vnd.openxmlformats-officedocument.presentationml.tags+xml"/>
  <Override PartName="/ppt/tags/tag14343.xml" ContentType="application/vnd.openxmlformats-officedocument.presentationml.tags+xml"/>
  <Override PartName="/ppt/tags/tag14344.xml" ContentType="application/vnd.openxmlformats-officedocument.presentationml.tags+xml"/>
  <Override PartName="/ppt/tags/tag14345.xml" ContentType="application/vnd.openxmlformats-officedocument.presentationml.tags+xml"/>
  <Override PartName="/ppt/tags/tag14346.xml" ContentType="application/vnd.openxmlformats-officedocument.presentationml.tags+xml"/>
  <Override PartName="/ppt/tags/tag14347.xml" ContentType="application/vnd.openxmlformats-officedocument.presentationml.tags+xml"/>
  <Override PartName="/ppt/tags/tag14348.xml" ContentType="application/vnd.openxmlformats-officedocument.presentationml.tags+xml"/>
  <Override PartName="/ppt/tags/tag14349.xml" ContentType="application/vnd.openxmlformats-officedocument.presentationml.tags+xml"/>
  <Override PartName="/ppt/tags/tag14350.xml" ContentType="application/vnd.openxmlformats-officedocument.presentationml.tags+xml"/>
  <Override PartName="/ppt/tags/tag14351.xml" ContentType="application/vnd.openxmlformats-officedocument.presentationml.tags+xml"/>
  <Override PartName="/ppt/tags/tag14352.xml" ContentType="application/vnd.openxmlformats-officedocument.presentationml.tags+xml"/>
  <Override PartName="/ppt/tags/tag14353.xml" ContentType="application/vnd.openxmlformats-officedocument.presentationml.tags+xml"/>
  <Override PartName="/ppt/tags/tag14354.xml" ContentType="application/vnd.openxmlformats-officedocument.presentationml.tags+xml"/>
  <Override PartName="/ppt/tags/tag14355.xml" ContentType="application/vnd.openxmlformats-officedocument.presentationml.tags+xml"/>
  <Override PartName="/ppt/tags/tag14356.xml" ContentType="application/vnd.openxmlformats-officedocument.presentationml.tags+xml"/>
  <Override PartName="/ppt/tags/tag14357.xml" ContentType="application/vnd.openxmlformats-officedocument.presentationml.tags+xml"/>
  <Override PartName="/ppt/tags/tag14358.xml" ContentType="application/vnd.openxmlformats-officedocument.presentationml.tags+xml"/>
  <Override PartName="/ppt/tags/tag14359.xml" ContentType="application/vnd.openxmlformats-officedocument.presentationml.tags+xml"/>
  <Override PartName="/ppt/tags/tag14360.xml" ContentType="application/vnd.openxmlformats-officedocument.presentationml.tags+xml"/>
  <Override PartName="/ppt/tags/tag14361.xml" ContentType="application/vnd.openxmlformats-officedocument.presentationml.tags+xml"/>
  <Override PartName="/ppt/tags/tag14362.xml" ContentType="application/vnd.openxmlformats-officedocument.presentationml.tags+xml"/>
  <Override PartName="/ppt/tags/tag14363.xml" ContentType="application/vnd.openxmlformats-officedocument.presentationml.tags+xml"/>
  <Override PartName="/ppt/tags/tag14364.xml" ContentType="application/vnd.openxmlformats-officedocument.presentationml.tags+xml"/>
  <Override PartName="/ppt/tags/tag14365.xml" ContentType="application/vnd.openxmlformats-officedocument.presentationml.tags+xml"/>
  <Override PartName="/ppt/tags/tag14366.xml" ContentType="application/vnd.openxmlformats-officedocument.presentationml.tags+xml"/>
  <Override PartName="/ppt/tags/tag14367.xml" ContentType="application/vnd.openxmlformats-officedocument.presentationml.tags+xml"/>
  <Override PartName="/ppt/tags/tag14368.xml" ContentType="application/vnd.openxmlformats-officedocument.presentationml.tags+xml"/>
  <Override PartName="/ppt/tags/tag14369.xml" ContentType="application/vnd.openxmlformats-officedocument.presentationml.tags+xml"/>
  <Override PartName="/ppt/tags/tag14370.xml" ContentType="application/vnd.openxmlformats-officedocument.presentationml.tags+xml"/>
  <Override PartName="/ppt/tags/tag14371.xml" ContentType="application/vnd.openxmlformats-officedocument.presentationml.tags+xml"/>
  <Override PartName="/ppt/tags/tag14372.xml" ContentType="application/vnd.openxmlformats-officedocument.presentationml.tags+xml"/>
  <Override PartName="/ppt/tags/tag14373.xml" ContentType="application/vnd.openxmlformats-officedocument.presentationml.tags+xml"/>
  <Override PartName="/ppt/tags/tag14374.xml" ContentType="application/vnd.openxmlformats-officedocument.presentationml.tags+xml"/>
  <Override PartName="/ppt/tags/tag14375.xml" ContentType="application/vnd.openxmlformats-officedocument.presentationml.tags+xml"/>
  <Override PartName="/ppt/tags/tag14376.xml" ContentType="application/vnd.openxmlformats-officedocument.presentationml.tags+xml"/>
  <Override PartName="/ppt/tags/tag14377.xml" ContentType="application/vnd.openxmlformats-officedocument.presentationml.tags+xml"/>
  <Override PartName="/ppt/tags/tag14378.xml" ContentType="application/vnd.openxmlformats-officedocument.presentationml.tags+xml"/>
  <Override PartName="/ppt/tags/tag14379.xml" ContentType="application/vnd.openxmlformats-officedocument.presentationml.tags+xml"/>
  <Override PartName="/ppt/tags/tag14380.xml" ContentType="application/vnd.openxmlformats-officedocument.presentationml.tags+xml"/>
  <Override PartName="/ppt/tags/tag14381.xml" ContentType="application/vnd.openxmlformats-officedocument.presentationml.tags+xml"/>
  <Override PartName="/ppt/tags/tag14382.xml" ContentType="application/vnd.openxmlformats-officedocument.presentationml.tags+xml"/>
  <Override PartName="/ppt/tags/tag14383.xml" ContentType="application/vnd.openxmlformats-officedocument.presentationml.tags+xml"/>
  <Override PartName="/ppt/tags/tag14384.xml" ContentType="application/vnd.openxmlformats-officedocument.presentationml.tags+xml"/>
  <Override PartName="/ppt/tags/tag14385.xml" ContentType="application/vnd.openxmlformats-officedocument.presentationml.tags+xml"/>
  <Override PartName="/ppt/tags/tag14386.xml" ContentType="application/vnd.openxmlformats-officedocument.presentationml.tags+xml"/>
  <Override PartName="/ppt/tags/tag14387.xml" ContentType="application/vnd.openxmlformats-officedocument.presentationml.tags+xml"/>
  <Override PartName="/ppt/tags/tag14388.xml" ContentType="application/vnd.openxmlformats-officedocument.presentationml.tags+xml"/>
  <Override PartName="/ppt/tags/tag14389.xml" ContentType="application/vnd.openxmlformats-officedocument.presentationml.tags+xml"/>
  <Override PartName="/ppt/tags/tag14390.xml" ContentType="application/vnd.openxmlformats-officedocument.presentationml.tags+xml"/>
  <Override PartName="/ppt/tags/tag14391.xml" ContentType="application/vnd.openxmlformats-officedocument.presentationml.tags+xml"/>
  <Override PartName="/ppt/tags/tag14392.xml" ContentType="application/vnd.openxmlformats-officedocument.presentationml.tags+xml"/>
  <Override PartName="/ppt/tags/tag14393.xml" ContentType="application/vnd.openxmlformats-officedocument.presentationml.tags+xml"/>
  <Override PartName="/ppt/tags/tag14394.xml" ContentType="application/vnd.openxmlformats-officedocument.presentationml.tags+xml"/>
  <Override PartName="/ppt/tags/tag14395.xml" ContentType="application/vnd.openxmlformats-officedocument.presentationml.tags+xml"/>
  <Override PartName="/ppt/tags/tag14396.xml" ContentType="application/vnd.openxmlformats-officedocument.presentationml.tags+xml"/>
  <Override PartName="/ppt/tags/tag14397.xml" ContentType="application/vnd.openxmlformats-officedocument.presentationml.tags+xml"/>
  <Override PartName="/ppt/tags/tag14398.xml" ContentType="application/vnd.openxmlformats-officedocument.presentationml.tags+xml"/>
  <Override PartName="/ppt/tags/tag14399.xml" ContentType="application/vnd.openxmlformats-officedocument.presentationml.tags+xml"/>
  <Override PartName="/ppt/tags/tag14400.xml" ContentType="application/vnd.openxmlformats-officedocument.presentationml.tags+xml"/>
  <Override PartName="/ppt/tags/tag14401.xml" ContentType="application/vnd.openxmlformats-officedocument.presentationml.tags+xml"/>
  <Override PartName="/ppt/tags/tag14402.xml" ContentType="application/vnd.openxmlformats-officedocument.presentationml.tags+xml"/>
  <Override PartName="/ppt/tags/tag14403.xml" ContentType="application/vnd.openxmlformats-officedocument.presentationml.tags+xml"/>
  <Override PartName="/ppt/tags/tag14404.xml" ContentType="application/vnd.openxmlformats-officedocument.presentationml.tags+xml"/>
  <Override PartName="/ppt/tags/tag14405.xml" ContentType="application/vnd.openxmlformats-officedocument.presentationml.tags+xml"/>
  <Override PartName="/ppt/tags/tag14406.xml" ContentType="application/vnd.openxmlformats-officedocument.presentationml.tags+xml"/>
  <Override PartName="/ppt/tags/tag14407.xml" ContentType="application/vnd.openxmlformats-officedocument.presentationml.tags+xml"/>
  <Override PartName="/ppt/tags/tag14408.xml" ContentType="application/vnd.openxmlformats-officedocument.presentationml.tags+xml"/>
  <Override PartName="/ppt/tags/tag14409.xml" ContentType="application/vnd.openxmlformats-officedocument.presentationml.tags+xml"/>
  <Override PartName="/ppt/tags/tag14410.xml" ContentType="application/vnd.openxmlformats-officedocument.presentationml.tags+xml"/>
  <Override PartName="/ppt/tags/tag14411.xml" ContentType="application/vnd.openxmlformats-officedocument.presentationml.tags+xml"/>
  <Override PartName="/ppt/tags/tag14412.xml" ContentType="application/vnd.openxmlformats-officedocument.presentationml.tags+xml"/>
  <Override PartName="/ppt/tags/tag14413.xml" ContentType="application/vnd.openxmlformats-officedocument.presentationml.tags+xml"/>
  <Override PartName="/ppt/tags/tag14414.xml" ContentType="application/vnd.openxmlformats-officedocument.presentationml.tags+xml"/>
  <Override PartName="/ppt/tags/tag14415.xml" ContentType="application/vnd.openxmlformats-officedocument.presentationml.tags+xml"/>
  <Override PartName="/ppt/tags/tag14416.xml" ContentType="application/vnd.openxmlformats-officedocument.presentationml.tags+xml"/>
  <Override PartName="/ppt/tags/tag14417.xml" ContentType="application/vnd.openxmlformats-officedocument.presentationml.tags+xml"/>
  <Override PartName="/ppt/tags/tag14418.xml" ContentType="application/vnd.openxmlformats-officedocument.presentationml.tags+xml"/>
  <Override PartName="/ppt/tags/tag14419.xml" ContentType="application/vnd.openxmlformats-officedocument.presentationml.tags+xml"/>
  <Override PartName="/ppt/tags/tag14420.xml" ContentType="application/vnd.openxmlformats-officedocument.presentationml.tags+xml"/>
  <Override PartName="/ppt/tags/tag14421.xml" ContentType="application/vnd.openxmlformats-officedocument.presentationml.tags+xml"/>
  <Override PartName="/ppt/tags/tag14422.xml" ContentType="application/vnd.openxmlformats-officedocument.presentationml.tags+xml"/>
  <Override PartName="/ppt/tags/tag14423.xml" ContentType="application/vnd.openxmlformats-officedocument.presentationml.tags+xml"/>
  <Override PartName="/ppt/tags/tag14424.xml" ContentType="application/vnd.openxmlformats-officedocument.presentationml.tags+xml"/>
  <Override PartName="/ppt/tags/tag14425.xml" ContentType="application/vnd.openxmlformats-officedocument.presentationml.tags+xml"/>
  <Override PartName="/ppt/tags/tag14426.xml" ContentType="application/vnd.openxmlformats-officedocument.presentationml.tags+xml"/>
  <Override PartName="/ppt/tags/tag14427.xml" ContentType="application/vnd.openxmlformats-officedocument.presentationml.tags+xml"/>
  <Override PartName="/ppt/tags/tag14428.xml" ContentType="application/vnd.openxmlformats-officedocument.presentationml.tags+xml"/>
  <Override PartName="/ppt/tags/tag14429.xml" ContentType="application/vnd.openxmlformats-officedocument.presentationml.tags+xml"/>
  <Override PartName="/ppt/tags/tag14430.xml" ContentType="application/vnd.openxmlformats-officedocument.presentationml.tags+xml"/>
  <Override PartName="/ppt/tags/tag14431.xml" ContentType="application/vnd.openxmlformats-officedocument.presentationml.tags+xml"/>
  <Override PartName="/ppt/tags/tag14432.xml" ContentType="application/vnd.openxmlformats-officedocument.presentationml.tags+xml"/>
  <Override PartName="/ppt/tags/tag14433.xml" ContentType="application/vnd.openxmlformats-officedocument.presentationml.tags+xml"/>
  <Override PartName="/ppt/tags/tag14434.xml" ContentType="application/vnd.openxmlformats-officedocument.presentationml.tags+xml"/>
  <Override PartName="/ppt/tags/tag14435.xml" ContentType="application/vnd.openxmlformats-officedocument.presentationml.tags+xml"/>
  <Override PartName="/ppt/tags/tag14436.xml" ContentType="application/vnd.openxmlformats-officedocument.presentationml.tags+xml"/>
  <Override PartName="/ppt/tags/tag14437.xml" ContentType="application/vnd.openxmlformats-officedocument.presentationml.tags+xml"/>
  <Override PartName="/ppt/tags/tag14438.xml" ContentType="application/vnd.openxmlformats-officedocument.presentationml.tags+xml"/>
  <Override PartName="/ppt/tags/tag14439.xml" ContentType="application/vnd.openxmlformats-officedocument.presentationml.tags+xml"/>
  <Override PartName="/ppt/tags/tag14440.xml" ContentType="application/vnd.openxmlformats-officedocument.presentationml.tags+xml"/>
  <Override PartName="/ppt/tags/tag14441.xml" ContentType="application/vnd.openxmlformats-officedocument.presentationml.tags+xml"/>
  <Override PartName="/ppt/tags/tag14442.xml" ContentType="application/vnd.openxmlformats-officedocument.presentationml.tags+xml"/>
  <Override PartName="/ppt/tags/tag14443.xml" ContentType="application/vnd.openxmlformats-officedocument.presentationml.tags+xml"/>
  <Override PartName="/ppt/tags/tag14444.xml" ContentType="application/vnd.openxmlformats-officedocument.presentationml.tags+xml"/>
  <Override PartName="/ppt/tags/tag14445.xml" ContentType="application/vnd.openxmlformats-officedocument.presentationml.tags+xml"/>
  <Override PartName="/ppt/tags/tag14446.xml" ContentType="application/vnd.openxmlformats-officedocument.presentationml.tags+xml"/>
  <Override PartName="/ppt/tags/tag14447.xml" ContentType="application/vnd.openxmlformats-officedocument.presentationml.tags+xml"/>
  <Override PartName="/ppt/tags/tag14448.xml" ContentType="application/vnd.openxmlformats-officedocument.presentationml.tags+xml"/>
  <Override PartName="/ppt/tags/tag14449.xml" ContentType="application/vnd.openxmlformats-officedocument.presentationml.tags+xml"/>
  <Override PartName="/ppt/tags/tag14450.xml" ContentType="application/vnd.openxmlformats-officedocument.presentationml.tags+xml"/>
  <Override PartName="/ppt/tags/tag14451.xml" ContentType="application/vnd.openxmlformats-officedocument.presentationml.tags+xml"/>
  <Override PartName="/ppt/tags/tag14452.xml" ContentType="application/vnd.openxmlformats-officedocument.presentationml.tags+xml"/>
  <Override PartName="/ppt/tags/tag14453.xml" ContentType="application/vnd.openxmlformats-officedocument.presentationml.tags+xml"/>
  <Override PartName="/ppt/tags/tag14454.xml" ContentType="application/vnd.openxmlformats-officedocument.presentationml.tags+xml"/>
  <Override PartName="/ppt/tags/tag14455.xml" ContentType="application/vnd.openxmlformats-officedocument.presentationml.tags+xml"/>
  <Override PartName="/ppt/tags/tag14456.xml" ContentType="application/vnd.openxmlformats-officedocument.presentationml.tags+xml"/>
  <Override PartName="/ppt/tags/tag14457.xml" ContentType="application/vnd.openxmlformats-officedocument.presentationml.tags+xml"/>
  <Override PartName="/ppt/tags/tag14458.xml" ContentType="application/vnd.openxmlformats-officedocument.presentationml.tags+xml"/>
  <Override PartName="/ppt/tags/tag14459.xml" ContentType="application/vnd.openxmlformats-officedocument.presentationml.tags+xml"/>
  <Override PartName="/ppt/tags/tag14460.xml" ContentType="application/vnd.openxmlformats-officedocument.presentationml.tags+xml"/>
  <Override PartName="/ppt/tags/tag14461.xml" ContentType="application/vnd.openxmlformats-officedocument.presentationml.tags+xml"/>
  <Override PartName="/ppt/tags/tag14462.xml" ContentType="application/vnd.openxmlformats-officedocument.presentationml.tags+xml"/>
  <Override PartName="/ppt/tags/tag14463.xml" ContentType="application/vnd.openxmlformats-officedocument.presentationml.tags+xml"/>
  <Override PartName="/ppt/tags/tag14464.xml" ContentType="application/vnd.openxmlformats-officedocument.presentationml.tags+xml"/>
  <Override PartName="/ppt/tags/tag14465.xml" ContentType="application/vnd.openxmlformats-officedocument.presentationml.tags+xml"/>
  <Override PartName="/ppt/tags/tag14466.xml" ContentType="application/vnd.openxmlformats-officedocument.presentationml.tags+xml"/>
  <Override PartName="/ppt/tags/tag14467.xml" ContentType="application/vnd.openxmlformats-officedocument.presentationml.tags+xml"/>
  <Override PartName="/ppt/tags/tag14468.xml" ContentType="application/vnd.openxmlformats-officedocument.presentationml.tags+xml"/>
  <Override PartName="/ppt/tags/tag14469.xml" ContentType="application/vnd.openxmlformats-officedocument.presentationml.tags+xml"/>
  <Override PartName="/ppt/tags/tag14470.xml" ContentType="application/vnd.openxmlformats-officedocument.presentationml.tags+xml"/>
  <Override PartName="/ppt/tags/tag14471.xml" ContentType="application/vnd.openxmlformats-officedocument.presentationml.tags+xml"/>
  <Override PartName="/ppt/tags/tag14472.xml" ContentType="application/vnd.openxmlformats-officedocument.presentationml.tags+xml"/>
  <Override PartName="/ppt/tags/tag14473.xml" ContentType="application/vnd.openxmlformats-officedocument.presentationml.tags+xml"/>
  <Override PartName="/ppt/tags/tag14474.xml" ContentType="application/vnd.openxmlformats-officedocument.presentationml.tags+xml"/>
  <Override PartName="/ppt/tags/tag14475.xml" ContentType="application/vnd.openxmlformats-officedocument.presentationml.tags+xml"/>
  <Override PartName="/ppt/tags/tag14476.xml" ContentType="application/vnd.openxmlformats-officedocument.presentationml.tags+xml"/>
  <Override PartName="/ppt/tags/tag14477.xml" ContentType="application/vnd.openxmlformats-officedocument.presentationml.tags+xml"/>
  <Override PartName="/ppt/tags/tag14478.xml" ContentType="application/vnd.openxmlformats-officedocument.presentationml.tags+xml"/>
  <Override PartName="/ppt/tags/tag14479.xml" ContentType="application/vnd.openxmlformats-officedocument.presentationml.tags+xml"/>
  <Override PartName="/ppt/tags/tag14480.xml" ContentType="application/vnd.openxmlformats-officedocument.presentationml.tags+xml"/>
  <Override PartName="/ppt/tags/tag14481.xml" ContentType="application/vnd.openxmlformats-officedocument.presentationml.tags+xml"/>
  <Override PartName="/ppt/tags/tag14482.xml" ContentType="application/vnd.openxmlformats-officedocument.presentationml.tags+xml"/>
  <Override PartName="/ppt/tags/tag14483.xml" ContentType="application/vnd.openxmlformats-officedocument.presentationml.tags+xml"/>
  <Override PartName="/ppt/tags/tag14484.xml" ContentType="application/vnd.openxmlformats-officedocument.presentationml.tags+xml"/>
  <Override PartName="/ppt/tags/tag14485.xml" ContentType="application/vnd.openxmlformats-officedocument.presentationml.tags+xml"/>
  <Override PartName="/ppt/tags/tag14486.xml" ContentType="application/vnd.openxmlformats-officedocument.presentationml.tags+xml"/>
  <Override PartName="/ppt/tags/tag14487.xml" ContentType="application/vnd.openxmlformats-officedocument.presentationml.tags+xml"/>
  <Override PartName="/ppt/tags/tag14488.xml" ContentType="application/vnd.openxmlformats-officedocument.presentationml.tags+xml"/>
  <Override PartName="/ppt/tags/tag14489.xml" ContentType="application/vnd.openxmlformats-officedocument.presentationml.tags+xml"/>
  <Override PartName="/ppt/tags/tag14490.xml" ContentType="application/vnd.openxmlformats-officedocument.presentationml.tags+xml"/>
  <Override PartName="/ppt/tags/tag14491.xml" ContentType="application/vnd.openxmlformats-officedocument.presentationml.tags+xml"/>
  <Override PartName="/ppt/tags/tag14492.xml" ContentType="application/vnd.openxmlformats-officedocument.presentationml.tags+xml"/>
  <Override PartName="/ppt/tags/tag14493.xml" ContentType="application/vnd.openxmlformats-officedocument.presentationml.tags+xml"/>
  <Override PartName="/ppt/tags/tag14494.xml" ContentType="application/vnd.openxmlformats-officedocument.presentationml.tags+xml"/>
  <Override PartName="/ppt/tags/tag14495.xml" ContentType="application/vnd.openxmlformats-officedocument.presentationml.tags+xml"/>
  <Override PartName="/ppt/tags/tag14496.xml" ContentType="application/vnd.openxmlformats-officedocument.presentationml.tags+xml"/>
  <Override PartName="/ppt/tags/tag14497.xml" ContentType="application/vnd.openxmlformats-officedocument.presentationml.tags+xml"/>
  <Override PartName="/ppt/tags/tag14498.xml" ContentType="application/vnd.openxmlformats-officedocument.presentationml.tags+xml"/>
  <Override PartName="/ppt/tags/tag14499.xml" ContentType="application/vnd.openxmlformats-officedocument.presentationml.tags+xml"/>
  <Override PartName="/ppt/tags/tag14500.xml" ContentType="application/vnd.openxmlformats-officedocument.presentationml.tags+xml"/>
  <Override PartName="/ppt/tags/tag14501.xml" ContentType="application/vnd.openxmlformats-officedocument.presentationml.tags+xml"/>
  <Override PartName="/ppt/tags/tag14502.xml" ContentType="application/vnd.openxmlformats-officedocument.presentationml.tags+xml"/>
  <Override PartName="/ppt/tags/tag14503.xml" ContentType="application/vnd.openxmlformats-officedocument.presentationml.tags+xml"/>
  <Override PartName="/ppt/tags/tag14504.xml" ContentType="application/vnd.openxmlformats-officedocument.presentationml.tags+xml"/>
  <Override PartName="/ppt/tags/tag14505.xml" ContentType="application/vnd.openxmlformats-officedocument.presentationml.tags+xml"/>
  <Override PartName="/ppt/tags/tag14506.xml" ContentType="application/vnd.openxmlformats-officedocument.presentationml.tags+xml"/>
  <Override PartName="/ppt/tags/tag14507.xml" ContentType="application/vnd.openxmlformats-officedocument.presentationml.tags+xml"/>
  <Override PartName="/ppt/tags/tag14508.xml" ContentType="application/vnd.openxmlformats-officedocument.presentationml.tags+xml"/>
  <Override PartName="/ppt/tags/tag14509.xml" ContentType="application/vnd.openxmlformats-officedocument.presentationml.tags+xml"/>
  <Override PartName="/ppt/tags/tag14510.xml" ContentType="application/vnd.openxmlformats-officedocument.presentationml.tags+xml"/>
  <Override PartName="/ppt/tags/tag14511.xml" ContentType="application/vnd.openxmlformats-officedocument.presentationml.tags+xml"/>
  <Override PartName="/ppt/tags/tag14512.xml" ContentType="application/vnd.openxmlformats-officedocument.presentationml.tags+xml"/>
  <Override PartName="/ppt/tags/tag14513.xml" ContentType="application/vnd.openxmlformats-officedocument.presentationml.tags+xml"/>
  <Override PartName="/ppt/tags/tag14514.xml" ContentType="application/vnd.openxmlformats-officedocument.presentationml.tags+xml"/>
  <Override PartName="/ppt/tags/tag14515.xml" ContentType="application/vnd.openxmlformats-officedocument.presentationml.tags+xml"/>
  <Override PartName="/ppt/tags/tag14516.xml" ContentType="application/vnd.openxmlformats-officedocument.presentationml.tags+xml"/>
  <Override PartName="/ppt/tags/tag14517.xml" ContentType="application/vnd.openxmlformats-officedocument.presentationml.tags+xml"/>
  <Override PartName="/ppt/tags/tag14518.xml" ContentType="application/vnd.openxmlformats-officedocument.presentationml.tags+xml"/>
  <Override PartName="/ppt/tags/tag14519.xml" ContentType="application/vnd.openxmlformats-officedocument.presentationml.tags+xml"/>
  <Override PartName="/ppt/tags/tag14520.xml" ContentType="application/vnd.openxmlformats-officedocument.presentationml.tags+xml"/>
  <Override PartName="/ppt/tags/tag14521.xml" ContentType="application/vnd.openxmlformats-officedocument.presentationml.tags+xml"/>
  <Override PartName="/ppt/tags/tag14522.xml" ContentType="application/vnd.openxmlformats-officedocument.presentationml.tags+xml"/>
  <Override PartName="/ppt/tags/tag14523.xml" ContentType="application/vnd.openxmlformats-officedocument.presentationml.tags+xml"/>
  <Override PartName="/ppt/tags/tag14524.xml" ContentType="application/vnd.openxmlformats-officedocument.presentationml.tags+xml"/>
  <Override PartName="/ppt/tags/tag14525.xml" ContentType="application/vnd.openxmlformats-officedocument.presentationml.tags+xml"/>
  <Override PartName="/ppt/tags/tag14526.xml" ContentType="application/vnd.openxmlformats-officedocument.presentationml.tags+xml"/>
  <Override PartName="/ppt/tags/tag14527.xml" ContentType="application/vnd.openxmlformats-officedocument.presentationml.tags+xml"/>
  <Override PartName="/ppt/tags/tag14528.xml" ContentType="application/vnd.openxmlformats-officedocument.presentationml.tags+xml"/>
  <Override PartName="/ppt/tags/tag14529.xml" ContentType="application/vnd.openxmlformats-officedocument.presentationml.tags+xml"/>
  <Override PartName="/ppt/tags/tag14530.xml" ContentType="application/vnd.openxmlformats-officedocument.presentationml.tags+xml"/>
  <Override PartName="/ppt/tags/tag14531.xml" ContentType="application/vnd.openxmlformats-officedocument.presentationml.tags+xml"/>
  <Override PartName="/ppt/tags/tag14532.xml" ContentType="application/vnd.openxmlformats-officedocument.presentationml.tags+xml"/>
  <Override PartName="/ppt/tags/tag14533.xml" ContentType="application/vnd.openxmlformats-officedocument.presentationml.tags+xml"/>
  <Override PartName="/ppt/tags/tag14534.xml" ContentType="application/vnd.openxmlformats-officedocument.presentationml.tags+xml"/>
  <Override PartName="/ppt/tags/tag14535.xml" ContentType="application/vnd.openxmlformats-officedocument.presentationml.tags+xml"/>
  <Override PartName="/ppt/tags/tag14536.xml" ContentType="application/vnd.openxmlformats-officedocument.presentationml.tags+xml"/>
  <Override PartName="/ppt/tags/tag14537.xml" ContentType="application/vnd.openxmlformats-officedocument.presentationml.tags+xml"/>
  <Override PartName="/ppt/tags/tag14538.xml" ContentType="application/vnd.openxmlformats-officedocument.presentationml.tags+xml"/>
  <Override PartName="/ppt/tags/tag14539.xml" ContentType="application/vnd.openxmlformats-officedocument.presentationml.tags+xml"/>
  <Override PartName="/ppt/tags/tag14540.xml" ContentType="application/vnd.openxmlformats-officedocument.presentationml.tags+xml"/>
  <Override PartName="/ppt/tags/tag14541.xml" ContentType="application/vnd.openxmlformats-officedocument.presentationml.tags+xml"/>
  <Override PartName="/ppt/tags/tag14542.xml" ContentType="application/vnd.openxmlformats-officedocument.presentationml.tags+xml"/>
  <Override PartName="/ppt/tags/tag14543.xml" ContentType="application/vnd.openxmlformats-officedocument.presentationml.tags+xml"/>
  <Override PartName="/ppt/tags/tag14544.xml" ContentType="application/vnd.openxmlformats-officedocument.presentationml.tags+xml"/>
  <Override PartName="/ppt/tags/tag14545.xml" ContentType="application/vnd.openxmlformats-officedocument.presentationml.tags+xml"/>
  <Override PartName="/ppt/tags/tag14546.xml" ContentType="application/vnd.openxmlformats-officedocument.presentationml.tags+xml"/>
  <Override PartName="/ppt/tags/tag14547.xml" ContentType="application/vnd.openxmlformats-officedocument.presentationml.tags+xml"/>
  <Override PartName="/ppt/tags/tag14548.xml" ContentType="application/vnd.openxmlformats-officedocument.presentationml.tags+xml"/>
  <Override PartName="/ppt/tags/tag14549.xml" ContentType="application/vnd.openxmlformats-officedocument.presentationml.tags+xml"/>
  <Override PartName="/ppt/tags/tag14550.xml" ContentType="application/vnd.openxmlformats-officedocument.presentationml.tags+xml"/>
  <Override PartName="/ppt/tags/tag14551.xml" ContentType="application/vnd.openxmlformats-officedocument.presentationml.tags+xml"/>
  <Override PartName="/ppt/tags/tag14552.xml" ContentType="application/vnd.openxmlformats-officedocument.presentationml.tags+xml"/>
  <Override PartName="/ppt/tags/tag14553.xml" ContentType="application/vnd.openxmlformats-officedocument.presentationml.tags+xml"/>
  <Override PartName="/ppt/tags/tag14554.xml" ContentType="application/vnd.openxmlformats-officedocument.presentationml.tags+xml"/>
  <Override PartName="/ppt/tags/tag14555.xml" ContentType="application/vnd.openxmlformats-officedocument.presentationml.tags+xml"/>
  <Override PartName="/ppt/tags/tag14556.xml" ContentType="application/vnd.openxmlformats-officedocument.presentationml.tags+xml"/>
  <Override PartName="/ppt/tags/tag14557.xml" ContentType="application/vnd.openxmlformats-officedocument.presentationml.tags+xml"/>
  <Override PartName="/ppt/tags/tag14558.xml" ContentType="application/vnd.openxmlformats-officedocument.presentationml.tags+xml"/>
  <Override PartName="/ppt/tags/tag14559.xml" ContentType="application/vnd.openxmlformats-officedocument.presentationml.tags+xml"/>
  <Override PartName="/ppt/tags/tag14560.xml" ContentType="application/vnd.openxmlformats-officedocument.presentationml.tags+xml"/>
  <Override PartName="/ppt/tags/tag14561.xml" ContentType="application/vnd.openxmlformats-officedocument.presentationml.tags+xml"/>
  <Override PartName="/ppt/tags/tag14562.xml" ContentType="application/vnd.openxmlformats-officedocument.presentationml.tags+xml"/>
  <Override PartName="/ppt/tags/tag14563.xml" ContentType="application/vnd.openxmlformats-officedocument.presentationml.tags+xml"/>
  <Override PartName="/ppt/tags/tag14564.xml" ContentType="application/vnd.openxmlformats-officedocument.presentationml.tags+xml"/>
  <Override PartName="/ppt/tags/tag14565.xml" ContentType="application/vnd.openxmlformats-officedocument.presentationml.tags+xml"/>
  <Override PartName="/ppt/tags/tag14566.xml" ContentType="application/vnd.openxmlformats-officedocument.presentationml.tags+xml"/>
  <Override PartName="/ppt/tags/tag14567.xml" ContentType="application/vnd.openxmlformats-officedocument.presentationml.tags+xml"/>
  <Override PartName="/ppt/tags/tag14568.xml" ContentType="application/vnd.openxmlformats-officedocument.presentationml.tags+xml"/>
  <Override PartName="/ppt/tags/tag14569.xml" ContentType="application/vnd.openxmlformats-officedocument.presentationml.tags+xml"/>
  <Override PartName="/ppt/tags/tag14570.xml" ContentType="application/vnd.openxmlformats-officedocument.presentationml.tags+xml"/>
  <Override PartName="/ppt/tags/tag14571.xml" ContentType="application/vnd.openxmlformats-officedocument.presentationml.tags+xml"/>
  <Override PartName="/ppt/tags/tag14572.xml" ContentType="application/vnd.openxmlformats-officedocument.presentationml.tags+xml"/>
  <Override PartName="/ppt/tags/tag14573.xml" ContentType="application/vnd.openxmlformats-officedocument.presentationml.tags+xml"/>
  <Override PartName="/ppt/tags/tag14574.xml" ContentType="application/vnd.openxmlformats-officedocument.presentationml.tags+xml"/>
  <Override PartName="/ppt/tags/tag14575.xml" ContentType="application/vnd.openxmlformats-officedocument.presentationml.tags+xml"/>
  <Override PartName="/ppt/tags/tag14576.xml" ContentType="application/vnd.openxmlformats-officedocument.presentationml.tags+xml"/>
  <Override PartName="/ppt/tags/tag14577.xml" ContentType="application/vnd.openxmlformats-officedocument.presentationml.tags+xml"/>
  <Override PartName="/ppt/tags/tag14578.xml" ContentType="application/vnd.openxmlformats-officedocument.presentationml.tags+xml"/>
  <Override PartName="/ppt/tags/tag14579.xml" ContentType="application/vnd.openxmlformats-officedocument.presentationml.tags+xml"/>
  <Override PartName="/ppt/tags/tag14580.xml" ContentType="application/vnd.openxmlformats-officedocument.presentationml.tags+xml"/>
  <Override PartName="/ppt/tags/tag14581.xml" ContentType="application/vnd.openxmlformats-officedocument.presentationml.tags+xml"/>
  <Override PartName="/ppt/tags/tag14582.xml" ContentType="application/vnd.openxmlformats-officedocument.presentationml.tags+xml"/>
  <Override PartName="/ppt/tags/tag14583.xml" ContentType="application/vnd.openxmlformats-officedocument.presentationml.tags+xml"/>
  <Override PartName="/ppt/tags/tag14584.xml" ContentType="application/vnd.openxmlformats-officedocument.presentationml.tags+xml"/>
  <Override PartName="/ppt/tags/tag14585.xml" ContentType="application/vnd.openxmlformats-officedocument.presentationml.tags+xml"/>
  <Override PartName="/ppt/tags/tag14586.xml" ContentType="application/vnd.openxmlformats-officedocument.presentationml.tags+xml"/>
  <Override PartName="/ppt/tags/tag14587.xml" ContentType="application/vnd.openxmlformats-officedocument.presentationml.tags+xml"/>
  <Override PartName="/ppt/tags/tag14588.xml" ContentType="application/vnd.openxmlformats-officedocument.presentationml.tags+xml"/>
  <Override PartName="/ppt/tags/tag14589.xml" ContentType="application/vnd.openxmlformats-officedocument.presentationml.tags+xml"/>
  <Override PartName="/ppt/tags/tag14590.xml" ContentType="application/vnd.openxmlformats-officedocument.presentationml.tags+xml"/>
  <Override PartName="/ppt/tags/tag14591.xml" ContentType="application/vnd.openxmlformats-officedocument.presentationml.tags+xml"/>
  <Override PartName="/ppt/tags/tag14592.xml" ContentType="application/vnd.openxmlformats-officedocument.presentationml.tags+xml"/>
  <Override PartName="/ppt/tags/tag14593.xml" ContentType="application/vnd.openxmlformats-officedocument.presentationml.tags+xml"/>
  <Override PartName="/ppt/tags/tag14594.xml" ContentType="application/vnd.openxmlformats-officedocument.presentationml.tags+xml"/>
  <Override PartName="/ppt/tags/tag14595.xml" ContentType="application/vnd.openxmlformats-officedocument.presentationml.tags+xml"/>
  <Override PartName="/ppt/tags/tag14596.xml" ContentType="application/vnd.openxmlformats-officedocument.presentationml.tags+xml"/>
  <Override PartName="/ppt/tags/tag14597.xml" ContentType="application/vnd.openxmlformats-officedocument.presentationml.tags+xml"/>
  <Override PartName="/ppt/tags/tag14598.xml" ContentType="application/vnd.openxmlformats-officedocument.presentationml.tags+xml"/>
  <Override PartName="/ppt/tags/tag14599.xml" ContentType="application/vnd.openxmlformats-officedocument.presentationml.tags+xml"/>
  <Override PartName="/ppt/tags/tag14600.xml" ContentType="application/vnd.openxmlformats-officedocument.presentationml.tags+xml"/>
  <Override PartName="/ppt/tags/tag14601.xml" ContentType="application/vnd.openxmlformats-officedocument.presentationml.tags+xml"/>
  <Override PartName="/ppt/tags/tag14602.xml" ContentType="application/vnd.openxmlformats-officedocument.presentationml.tags+xml"/>
  <Override PartName="/ppt/tags/tag14603.xml" ContentType="application/vnd.openxmlformats-officedocument.presentationml.tags+xml"/>
  <Override PartName="/ppt/tags/tag14604.xml" ContentType="application/vnd.openxmlformats-officedocument.presentationml.tags+xml"/>
  <Override PartName="/ppt/tags/tag14605.xml" ContentType="application/vnd.openxmlformats-officedocument.presentationml.tags+xml"/>
  <Override PartName="/ppt/tags/tag14606.xml" ContentType="application/vnd.openxmlformats-officedocument.presentationml.tags+xml"/>
  <Override PartName="/ppt/tags/tag14607.xml" ContentType="application/vnd.openxmlformats-officedocument.presentationml.tags+xml"/>
  <Override PartName="/ppt/tags/tag14608.xml" ContentType="application/vnd.openxmlformats-officedocument.presentationml.tags+xml"/>
  <Override PartName="/ppt/tags/tag14609.xml" ContentType="application/vnd.openxmlformats-officedocument.presentationml.tags+xml"/>
  <Override PartName="/ppt/tags/tag14610.xml" ContentType="application/vnd.openxmlformats-officedocument.presentationml.tags+xml"/>
  <Override PartName="/ppt/tags/tag14611.xml" ContentType="application/vnd.openxmlformats-officedocument.presentationml.tags+xml"/>
  <Override PartName="/ppt/tags/tag14612.xml" ContentType="application/vnd.openxmlformats-officedocument.presentationml.tags+xml"/>
  <Override PartName="/ppt/tags/tag14613.xml" ContentType="application/vnd.openxmlformats-officedocument.presentationml.tags+xml"/>
  <Override PartName="/ppt/tags/tag14614.xml" ContentType="application/vnd.openxmlformats-officedocument.presentationml.tags+xml"/>
  <Override PartName="/ppt/tags/tag14615.xml" ContentType="application/vnd.openxmlformats-officedocument.presentationml.tags+xml"/>
  <Override PartName="/ppt/tags/tag14616.xml" ContentType="application/vnd.openxmlformats-officedocument.presentationml.tags+xml"/>
  <Override PartName="/ppt/tags/tag14617.xml" ContentType="application/vnd.openxmlformats-officedocument.presentationml.tags+xml"/>
  <Override PartName="/ppt/tags/tag14618.xml" ContentType="application/vnd.openxmlformats-officedocument.presentationml.tags+xml"/>
  <Override PartName="/ppt/tags/tag14619.xml" ContentType="application/vnd.openxmlformats-officedocument.presentationml.tags+xml"/>
  <Override PartName="/ppt/tags/tag14620.xml" ContentType="application/vnd.openxmlformats-officedocument.presentationml.tags+xml"/>
  <Override PartName="/ppt/tags/tag14621.xml" ContentType="application/vnd.openxmlformats-officedocument.presentationml.tags+xml"/>
  <Override PartName="/ppt/tags/tag14622.xml" ContentType="application/vnd.openxmlformats-officedocument.presentationml.tags+xml"/>
  <Override PartName="/ppt/tags/tag14623.xml" ContentType="application/vnd.openxmlformats-officedocument.presentationml.tags+xml"/>
  <Override PartName="/ppt/tags/tag14624.xml" ContentType="application/vnd.openxmlformats-officedocument.presentationml.tags+xml"/>
  <Override PartName="/ppt/tags/tag14625.xml" ContentType="application/vnd.openxmlformats-officedocument.presentationml.tags+xml"/>
  <Override PartName="/ppt/tags/tag14626.xml" ContentType="application/vnd.openxmlformats-officedocument.presentationml.tags+xml"/>
  <Override PartName="/ppt/tags/tag14627.xml" ContentType="application/vnd.openxmlformats-officedocument.presentationml.tags+xml"/>
  <Override PartName="/ppt/tags/tag14628.xml" ContentType="application/vnd.openxmlformats-officedocument.presentationml.tags+xml"/>
  <Override PartName="/ppt/tags/tag14629.xml" ContentType="application/vnd.openxmlformats-officedocument.presentationml.tags+xml"/>
  <Override PartName="/ppt/tags/tag14630.xml" ContentType="application/vnd.openxmlformats-officedocument.presentationml.tags+xml"/>
  <Override PartName="/ppt/tags/tag14631.xml" ContentType="application/vnd.openxmlformats-officedocument.presentationml.tags+xml"/>
  <Override PartName="/ppt/tags/tag14632.xml" ContentType="application/vnd.openxmlformats-officedocument.presentationml.tags+xml"/>
  <Override PartName="/ppt/tags/tag14633.xml" ContentType="application/vnd.openxmlformats-officedocument.presentationml.tags+xml"/>
  <Override PartName="/ppt/tags/tag14634.xml" ContentType="application/vnd.openxmlformats-officedocument.presentationml.tags+xml"/>
  <Override PartName="/ppt/tags/tag14635.xml" ContentType="application/vnd.openxmlformats-officedocument.presentationml.tags+xml"/>
  <Override PartName="/ppt/tags/tag14636.xml" ContentType="application/vnd.openxmlformats-officedocument.presentationml.tags+xml"/>
  <Override PartName="/ppt/tags/tag14637.xml" ContentType="application/vnd.openxmlformats-officedocument.presentationml.tags+xml"/>
  <Override PartName="/ppt/tags/tag14638.xml" ContentType="application/vnd.openxmlformats-officedocument.presentationml.tags+xml"/>
  <Override PartName="/ppt/tags/tag14639.xml" ContentType="application/vnd.openxmlformats-officedocument.presentationml.tags+xml"/>
  <Override PartName="/ppt/tags/tag14640.xml" ContentType="application/vnd.openxmlformats-officedocument.presentationml.tags+xml"/>
  <Override PartName="/ppt/tags/tag14641.xml" ContentType="application/vnd.openxmlformats-officedocument.presentationml.tags+xml"/>
  <Override PartName="/ppt/tags/tag14642.xml" ContentType="application/vnd.openxmlformats-officedocument.presentationml.tags+xml"/>
  <Override PartName="/ppt/tags/tag14643.xml" ContentType="application/vnd.openxmlformats-officedocument.presentationml.tags+xml"/>
  <Override PartName="/ppt/tags/tag14644.xml" ContentType="application/vnd.openxmlformats-officedocument.presentationml.tags+xml"/>
  <Override PartName="/ppt/tags/tag14645.xml" ContentType="application/vnd.openxmlformats-officedocument.presentationml.tags+xml"/>
  <Override PartName="/ppt/tags/tag14646.xml" ContentType="application/vnd.openxmlformats-officedocument.presentationml.tags+xml"/>
  <Override PartName="/ppt/tags/tag14647.xml" ContentType="application/vnd.openxmlformats-officedocument.presentationml.tags+xml"/>
  <Override PartName="/ppt/tags/tag14648.xml" ContentType="application/vnd.openxmlformats-officedocument.presentationml.tags+xml"/>
  <Override PartName="/ppt/tags/tag14649.xml" ContentType="application/vnd.openxmlformats-officedocument.presentationml.tags+xml"/>
  <Override PartName="/ppt/tags/tag14650.xml" ContentType="application/vnd.openxmlformats-officedocument.presentationml.tags+xml"/>
  <Override PartName="/ppt/tags/tag14651.xml" ContentType="application/vnd.openxmlformats-officedocument.presentationml.tags+xml"/>
  <Override PartName="/ppt/tags/tag14652.xml" ContentType="application/vnd.openxmlformats-officedocument.presentationml.tags+xml"/>
  <Override PartName="/ppt/tags/tag14653.xml" ContentType="application/vnd.openxmlformats-officedocument.presentationml.tags+xml"/>
  <Override PartName="/ppt/tags/tag14654.xml" ContentType="application/vnd.openxmlformats-officedocument.presentationml.tags+xml"/>
  <Override PartName="/ppt/tags/tag14655.xml" ContentType="application/vnd.openxmlformats-officedocument.presentationml.tags+xml"/>
  <Override PartName="/ppt/tags/tag14656.xml" ContentType="application/vnd.openxmlformats-officedocument.presentationml.tags+xml"/>
  <Override PartName="/ppt/tags/tag14657.xml" ContentType="application/vnd.openxmlformats-officedocument.presentationml.tags+xml"/>
  <Override PartName="/ppt/tags/tag14658.xml" ContentType="application/vnd.openxmlformats-officedocument.presentationml.tags+xml"/>
  <Override PartName="/ppt/tags/tag14659.xml" ContentType="application/vnd.openxmlformats-officedocument.presentationml.tags+xml"/>
  <Override PartName="/ppt/tags/tag14660.xml" ContentType="application/vnd.openxmlformats-officedocument.presentationml.tags+xml"/>
  <Override PartName="/ppt/tags/tag14661.xml" ContentType="application/vnd.openxmlformats-officedocument.presentationml.tags+xml"/>
  <Override PartName="/ppt/tags/tag14662.xml" ContentType="application/vnd.openxmlformats-officedocument.presentationml.tags+xml"/>
  <Override PartName="/ppt/tags/tag14663.xml" ContentType="application/vnd.openxmlformats-officedocument.presentationml.tags+xml"/>
  <Override PartName="/ppt/tags/tag14664.xml" ContentType="application/vnd.openxmlformats-officedocument.presentationml.tags+xml"/>
  <Override PartName="/ppt/tags/tag14665.xml" ContentType="application/vnd.openxmlformats-officedocument.presentationml.tags+xml"/>
  <Override PartName="/ppt/tags/tag14666.xml" ContentType="application/vnd.openxmlformats-officedocument.presentationml.tags+xml"/>
  <Override PartName="/ppt/tags/tag14667.xml" ContentType="application/vnd.openxmlformats-officedocument.presentationml.tags+xml"/>
  <Override PartName="/ppt/tags/tag14668.xml" ContentType="application/vnd.openxmlformats-officedocument.presentationml.tags+xml"/>
  <Override PartName="/ppt/tags/tag14669.xml" ContentType="application/vnd.openxmlformats-officedocument.presentationml.tags+xml"/>
  <Override PartName="/ppt/tags/tag14670.xml" ContentType="application/vnd.openxmlformats-officedocument.presentationml.tags+xml"/>
  <Override PartName="/ppt/tags/tag14671.xml" ContentType="application/vnd.openxmlformats-officedocument.presentationml.tags+xml"/>
  <Override PartName="/ppt/tags/tag14672.xml" ContentType="application/vnd.openxmlformats-officedocument.presentationml.tags+xml"/>
  <Override PartName="/ppt/tags/tag14673.xml" ContentType="application/vnd.openxmlformats-officedocument.presentationml.tags+xml"/>
  <Override PartName="/ppt/tags/tag14674.xml" ContentType="application/vnd.openxmlformats-officedocument.presentationml.tags+xml"/>
  <Override PartName="/ppt/tags/tag14675.xml" ContentType="application/vnd.openxmlformats-officedocument.presentationml.tags+xml"/>
  <Override PartName="/ppt/tags/tag14676.xml" ContentType="application/vnd.openxmlformats-officedocument.presentationml.tags+xml"/>
  <Override PartName="/ppt/tags/tag14677.xml" ContentType="application/vnd.openxmlformats-officedocument.presentationml.tags+xml"/>
  <Override PartName="/ppt/tags/tag14678.xml" ContentType="application/vnd.openxmlformats-officedocument.presentationml.tags+xml"/>
  <Override PartName="/ppt/tags/tag14679.xml" ContentType="application/vnd.openxmlformats-officedocument.presentationml.tags+xml"/>
  <Override PartName="/ppt/tags/tag14680.xml" ContentType="application/vnd.openxmlformats-officedocument.presentationml.tags+xml"/>
  <Override PartName="/ppt/tags/tag14681.xml" ContentType="application/vnd.openxmlformats-officedocument.presentationml.tags+xml"/>
  <Override PartName="/ppt/tags/tag14682.xml" ContentType="application/vnd.openxmlformats-officedocument.presentationml.tags+xml"/>
  <Override PartName="/ppt/tags/tag14683.xml" ContentType="application/vnd.openxmlformats-officedocument.presentationml.tags+xml"/>
  <Override PartName="/ppt/tags/tag14684.xml" ContentType="application/vnd.openxmlformats-officedocument.presentationml.tags+xml"/>
  <Override PartName="/ppt/tags/tag14685.xml" ContentType="application/vnd.openxmlformats-officedocument.presentationml.tags+xml"/>
  <Override PartName="/ppt/tags/tag14686.xml" ContentType="application/vnd.openxmlformats-officedocument.presentationml.tags+xml"/>
  <Override PartName="/ppt/tags/tag14687.xml" ContentType="application/vnd.openxmlformats-officedocument.presentationml.tags+xml"/>
  <Override PartName="/ppt/tags/tag14688.xml" ContentType="application/vnd.openxmlformats-officedocument.presentationml.tags+xml"/>
  <Override PartName="/ppt/tags/tag14689.xml" ContentType="application/vnd.openxmlformats-officedocument.presentationml.tags+xml"/>
  <Override PartName="/ppt/tags/tag14690.xml" ContentType="application/vnd.openxmlformats-officedocument.presentationml.tags+xml"/>
  <Override PartName="/ppt/tags/tag14691.xml" ContentType="application/vnd.openxmlformats-officedocument.presentationml.tags+xml"/>
  <Override PartName="/ppt/tags/tag14692.xml" ContentType="application/vnd.openxmlformats-officedocument.presentationml.tags+xml"/>
  <Override PartName="/ppt/tags/tag14693.xml" ContentType="application/vnd.openxmlformats-officedocument.presentationml.tags+xml"/>
  <Override PartName="/ppt/tags/tag14694.xml" ContentType="application/vnd.openxmlformats-officedocument.presentationml.tags+xml"/>
  <Override PartName="/ppt/tags/tag14695.xml" ContentType="application/vnd.openxmlformats-officedocument.presentationml.tags+xml"/>
  <Override PartName="/ppt/tags/tag14696.xml" ContentType="application/vnd.openxmlformats-officedocument.presentationml.tags+xml"/>
  <Override PartName="/ppt/tags/tag14697.xml" ContentType="application/vnd.openxmlformats-officedocument.presentationml.tags+xml"/>
  <Override PartName="/ppt/tags/tag14698.xml" ContentType="application/vnd.openxmlformats-officedocument.presentationml.tags+xml"/>
  <Override PartName="/ppt/tags/tag14699.xml" ContentType="application/vnd.openxmlformats-officedocument.presentationml.tags+xml"/>
  <Override PartName="/ppt/tags/tag14700.xml" ContentType="application/vnd.openxmlformats-officedocument.presentationml.tags+xml"/>
  <Override PartName="/ppt/tags/tag14701.xml" ContentType="application/vnd.openxmlformats-officedocument.presentationml.tags+xml"/>
  <Override PartName="/ppt/tags/tag14702.xml" ContentType="application/vnd.openxmlformats-officedocument.presentationml.tags+xml"/>
  <Override PartName="/ppt/tags/tag14703.xml" ContentType="application/vnd.openxmlformats-officedocument.presentationml.tags+xml"/>
  <Override PartName="/ppt/tags/tag14704.xml" ContentType="application/vnd.openxmlformats-officedocument.presentationml.tags+xml"/>
  <Override PartName="/ppt/tags/tag14705.xml" ContentType="application/vnd.openxmlformats-officedocument.presentationml.tags+xml"/>
  <Override PartName="/ppt/tags/tag14706.xml" ContentType="application/vnd.openxmlformats-officedocument.presentationml.tags+xml"/>
  <Override PartName="/ppt/tags/tag14707.xml" ContentType="application/vnd.openxmlformats-officedocument.presentationml.tags+xml"/>
  <Override PartName="/ppt/tags/tag14708.xml" ContentType="application/vnd.openxmlformats-officedocument.presentationml.tags+xml"/>
  <Override PartName="/ppt/tags/tag14709.xml" ContentType="application/vnd.openxmlformats-officedocument.presentationml.tags+xml"/>
  <Override PartName="/ppt/tags/tag14710.xml" ContentType="application/vnd.openxmlformats-officedocument.presentationml.tags+xml"/>
  <Override PartName="/ppt/tags/tag14711.xml" ContentType="application/vnd.openxmlformats-officedocument.presentationml.tags+xml"/>
  <Override PartName="/ppt/tags/tag14712.xml" ContentType="application/vnd.openxmlformats-officedocument.presentationml.tags+xml"/>
  <Override PartName="/ppt/tags/tag14713.xml" ContentType="application/vnd.openxmlformats-officedocument.presentationml.tags+xml"/>
  <Override PartName="/ppt/tags/tag14714.xml" ContentType="application/vnd.openxmlformats-officedocument.presentationml.tags+xml"/>
  <Override PartName="/ppt/tags/tag14715.xml" ContentType="application/vnd.openxmlformats-officedocument.presentationml.tags+xml"/>
  <Override PartName="/ppt/tags/tag14716.xml" ContentType="application/vnd.openxmlformats-officedocument.presentationml.tags+xml"/>
  <Override PartName="/ppt/tags/tag14717.xml" ContentType="application/vnd.openxmlformats-officedocument.presentationml.tags+xml"/>
  <Override PartName="/ppt/tags/tag14718.xml" ContentType="application/vnd.openxmlformats-officedocument.presentationml.tags+xml"/>
  <Override PartName="/ppt/tags/tag14719.xml" ContentType="application/vnd.openxmlformats-officedocument.presentationml.tags+xml"/>
  <Override PartName="/ppt/tags/tag14720.xml" ContentType="application/vnd.openxmlformats-officedocument.presentationml.tags+xml"/>
  <Override PartName="/ppt/tags/tag14721.xml" ContentType="application/vnd.openxmlformats-officedocument.presentationml.tags+xml"/>
  <Override PartName="/ppt/tags/tag14722.xml" ContentType="application/vnd.openxmlformats-officedocument.presentationml.tags+xml"/>
  <Override PartName="/ppt/tags/tag14723.xml" ContentType="application/vnd.openxmlformats-officedocument.presentationml.tags+xml"/>
  <Override PartName="/ppt/tags/tag14724.xml" ContentType="application/vnd.openxmlformats-officedocument.presentationml.tags+xml"/>
  <Override PartName="/ppt/tags/tag14725.xml" ContentType="application/vnd.openxmlformats-officedocument.presentationml.tags+xml"/>
  <Override PartName="/ppt/tags/tag14726.xml" ContentType="application/vnd.openxmlformats-officedocument.presentationml.tags+xml"/>
  <Override PartName="/ppt/tags/tag14727.xml" ContentType="application/vnd.openxmlformats-officedocument.presentationml.tags+xml"/>
  <Override PartName="/ppt/tags/tag14728.xml" ContentType="application/vnd.openxmlformats-officedocument.presentationml.tags+xml"/>
  <Override PartName="/ppt/tags/tag14729.xml" ContentType="application/vnd.openxmlformats-officedocument.presentationml.tags+xml"/>
  <Override PartName="/ppt/tags/tag14730.xml" ContentType="application/vnd.openxmlformats-officedocument.presentationml.tags+xml"/>
  <Override PartName="/ppt/tags/tag14731.xml" ContentType="application/vnd.openxmlformats-officedocument.presentationml.tags+xml"/>
  <Override PartName="/ppt/tags/tag14732.xml" ContentType="application/vnd.openxmlformats-officedocument.presentationml.tags+xml"/>
  <Override PartName="/ppt/tags/tag14733.xml" ContentType="application/vnd.openxmlformats-officedocument.presentationml.tags+xml"/>
  <Override PartName="/ppt/tags/tag14734.xml" ContentType="application/vnd.openxmlformats-officedocument.presentationml.tags+xml"/>
  <Override PartName="/ppt/tags/tag14735.xml" ContentType="application/vnd.openxmlformats-officedocument.presentationml.tags+xml"/>
  <Override PartName="/ppt/tags/tag14736.xml" ContentType="application/vnd.openxmlformats-officedocument.presentationml.tags+xml"/>
  <Override PartName="/ppt/tags/tag14737.xml" ContentType="application/vnd.openxmlformats-officedocument.presentationml.tags+xml"/>
  <Override PartName="/ppt/tags/tag14738.xml" ContentType="application/vnd.openxmlformats-officedocument.presentationml.tags+xml"/>
  <Override PartName="/ppt/tags/tag14739.xml" ContentType="application/vnd.openxmlformats-officedocument.presentationml.tags+xml"/>
  <Override PartName="/ppt/tags/tag14740.xml" ContentType="application/vnd.openxmlformats-officedocument.presentationml.tags+xml"/>
  <Override PartName="/ppt/tags/tag14741.xml" ContentType="application/vnd.openxmlformats-officedocument.presentationml.tags+xml"/>
  <Override PartName="/ppt/tags/tag14742.xml" ContentType="application/vnd.openxmlformats-officedocument.presentationml.tags+xml"/>
  <Override PartName="/ppt/tags/tag14743.xml" ContentType="application/vnd.openxmlformats-officedocument.presentationml.tags+xml"/>
  <Override PartName="/ppt/tags/tag14744.xml" ContentType="application/vnd.openxmlformats-officedocument.presentationml.tags+xml"/>
  <Override PartName="/ppt/tags/tag14745.xml" ContentType="application/vnd.openxmlformats-officedocument.presentationml.tags+xml"/>
  <Override PartName="/ppt/tags/tag14746.xml" ContentType="application/vnd.openxmlformats-officedocument.presentationml.tags+xml"/>
  <Override PartName="/ppt/tags/tag14747.xml" ContentType="application/vnd.openxmlformats-officedocument.presentationml.tags+xml"/>
  <Override PartName="/ppt/tags/tag14748.xml" ContentType="application/vnd.openxmlformats-officedocument.presentationml.tags+xml"/>
  <Override PartName="/ppt/tags/tag14749.xml" ContentType="application/vnd.openxmlformats-officedocument.presentationml.tags+xml"/>
  <Override PartName="/ppt/tags/tag14750.xml" ContentType="application/vnd.openxmlformats-officedocument.presentationml.tags+xml"/>
  <Override PartName="/ppt/tags/tag14751.xml" ContentType="application/vnd.openxmlformats-officedocument.presentationml.tags+xml"/>
  <Override PartName="/ppt/tags/tag14752.xml" ContentType="application/vnd.openxmlformats-officedocument.presentationml.tags+xml"/>
  <Override PartName="/ppt/tags/tag14753.xml" ContentType="application/vnd.openxmlformats-officedocument.presentationml.tags+xml"/>
  <Override PartName="/ppt/tags/tag14754.xml" ContentType="application/vnd.openxmlformats-officedocument.presentationml.tags+xml"/>
  <Override PartName="/ppt/tags/tag14755.xml" ContentType="application/vnd.openxmlformats-officedocument.presentationml.tags+xml"/>
  <Override PartName="/ppt/tags/tag14756.xml" ContentType="application/vnd.openxmlformats-officedocument.presentationml.tags+xml"/>
  <Override PartName="/ppt/tags/tag14757.xml" ContentType="application/vnd.openxmlformats-officedocument.presentationml.tags+xml"/>
  <Override PartName="/ppt/tags/tag14758.xml" ContentType="application/vnd.openxmlformats-officedocument.presentationml.tags+xml"/>
  <Override PartName="/ppt/tags/tag14759.xml" ContentType="application/vnd.openxmlformats-officedocument.presentationml.tags+xml"/>
  <Override PartName="/ppt/tags/tag14760.xml" ContentType="application/vnd.openxmlformats-officedocument.presentationml.tags+xml"/>
  <Override PartName="/ppt/tags/tag14761.xml" ContentType="application/vnd.openxmlformats-officedocument.presentationml.tags+xml"/>
  <Override PartName="/ppt/tags/tag14762.xml" ContentType="application/vnd.openxmlformats-officedocument.presentationml.tags+xml"/>
  <Override PartName="/ppt/tags/tag14763.xml" ContentType="application/vnd.openxmlformats-officedocument.presentationml.tags+xml"/>
  <Override PartName="/ppt/tags/tag14764.xml" ContentType="application/vnd.openxmlformats-officedocument.presentationml.tags+xml"/>
  <Override PartName="/ppt/tags/tag14765.xml" ContentType="application/vnd.openxmlformats-officedocument.presentationml.tags+xml"/>
  <Override PartName="/ppt/tags/tag14766.xml" ContentType="application/vnd.openxmlformats-officedocument.presentationml.tags+xml"/>
  <Override PartName="/ppt/tags/tag14767.xml" ContentType="application/vnd.openxmlformats-officedocument.presentationml.tags+xml"/>
  <Override PartName="/ppt/tags/tag14768.xml" ContentType="application/vnd.openxmlformats-officedocument.presentationml.tags+xml"/>
  <Override PartName="/ppt/tags/tag14769.xml" ContentType="application/vnd.openxmlformats-officedocument.presentationml.tags+xml"/>
  <Override PartName="/ppt/tags/tag14770.xml" ContentType="application/vnd.openxmlformats-officedocument.presentationml.tags+xml"/>
  <Override PartName="/ppt/tags/tag14771.xml" ContentType="application/vnd.openxmlformats-officedocument.presentationml.tags+xml"/>
  <Override PartName="/ppt/tags/tag14772.xml" ContentType="application/vnd.openxmlformats-officedocument.presentationml.tags+xml"/>
  <Override PartName="/ppt/tags/tag14773.xml" ContentType="application/vnd.openxmlformats-officedocument.presentationml.tags+xml"/>
  <Override PartName="/ppt/tags/tag14774.xml" ContentType="application/vnd.openxmlformats-officedocument.presentationml.tags+xml"/>
  <Override PartName="/ppt/tags/tag14775.xml" ContentType="application/vnd.openxmlformats-officedocument.presentationml.tags+xml"/>
  <Override PartName="/ppt/tags/tag14776.xml" ContentType="application/vnd.openxmlformats-officedocument.presentationml.tags+xml"/>
  <Override PartName="/ppt/tags/tag14777.xml" ContentType="application/vnd.openxmlformats-officedocument.presentationml.tags+xml"/>
  <Override PartName="/ppt/tags/tag14778.xml" ContentType="application/vnd.openxmlformats-officedocument.presentationml.tags+xml"/>
  <Override PartName="/ppt/tags/tag14779.xml" ContentType="application/vnd.openxmlformats-officedocument.presentationml.tags+xml"/>
  <Override PartName="/ppt/tags/tag14780.xml" ContentType="application/vnd.openxmlformats-officedocument.presentationml.tags+xml"/>
  <Override PartName="/ppt/tags/tag14781.xml" ContentType="application/vnd.openxmlformats-officedocument.presentationml.tags+xml"/>
  <Override PartName="/ppt/tags/tag14782.xml" ContentType="application/vnd.openxmlformats-officedocument.presentationml.tags+xml"/>
  <Override PartName="/ppt/tags/tag14783.xml" ContentType="application/vnd.openxmlformats-officedocument.presentationml.tags+xml"/>
  <Override PartName="/ppt/tags/tag14784.xml" ContentType="application/vnd.openxmlformats-officedocument.presentationml.tags+xml"/>
  <Override PartName="/ppt/tags/tag14785.xml" ContentType="application/vnd.openxmlformats-officedocument.presentationml.tags+xml"/>
  <Override PartName="/ppt/tags/tag14786.xml" ContentType="application/vnd.openxmlformats-officedocument.presentationml.tags+xml"/>
  <Override PartName="/ppt/tags/tag14787.xml" ContentType="application/vnd.openxmlformats-officedocument.presentationml.tags+xml"/>
  <Override PartName="/ppt/tags/tag14788.xml" ContentType="application/vnd.openxmlformats-officedocument.presentationml.tags+xml"/>
  <Override PartName="/ppt/tags/tag14789.xml" ContentType="application/vnd.openxmlformats-officedocument.presentationml.tags+xml"/>
  <Override PartName="/ppt/tags/tag14790.xml" ContentType="application/vnd.openxmlformats-officedocument.presentationml.tags+xml"/>
  <Override PartName="/ppt/tags/tag14791.xml" ContentType="application/vnd.openxmlformats-officedocument.presentationml.tags+xml"/>
  <Override PartName="/ppt/tags/tag14792.xml" ContentType="application/vnd.openxmlformats-officedocument.presentationml.tags+xml"/>
  <Override PartName="/ppt/tags/tag14793.xml" ContentType="application/vnd.openxmlformats-officedocument.presentationml.tags+xml"/>
  <Override PartName="/ppt/tags/tag14794.xml" ContentType="application/vnd.openxmlformats-officedocument.presentationml.tags+xml"/>
  <Override PartName="/ppt/tags/tag14795.xml" ContentType="application/vnd.openxmlformats-officedocument.presentationml.tags+xml"/>
  <Override PartName="/ppt/tags/tag14796.xml" ContentType="application/vnd.openxmlformats-officedocument.presentationml.tags+xml"/>
  <Override PartName="/ppt/tags/tag14797.xml" ContentType="application/vnd.openxmlformats-officedocument.presentationml.tags+xml"/>
  <Override PartName="/ppt/tags/tag14798.xml" ContentType="application/vnd.openxmlformats-officedocument.presentationml.tags+xml"/>
  <Override PartName="/ppt/tags/tag14799.xml" ContentType="application/vnd.openxmlformats-officedocument.presentationml.tags+xml"/>
  <Override PartName="/ppt/tags/tag14800.xml" ContentType="application/vnd.openxmlformats-officedocument.presentationml.tags+xml"/>
  <Override PartName="/ppt/tags/tag14801.xml" ContentType="application/vnd.openxmlformats-officedocument.presentationml.tags+xml"/>
  <Override PartName="/ppt/tags/tag14802.xml" ContentType="application/vnd.openxmlformats-officedocument.presentationml.tags+xml"/>
  <Override PartName="/ppt/tags/tag14803.xml" ContentType="application/vnd.openxmlformats-officedocument.presentationml.tags+xml"/>
  <Override PartName="/ppt/tags/tag14804.xml" ContentType="application/vnd.openxmlformats-officedocument.presentationml.tags+xml"/>
  <Override PartName="/ppt/tags/tag14805.xml" ContentType="application/vnd.openxmlformats-officedocument.presentationml.tags+xml"/>
  <Override PartName="/ppt/tags/tag14806.xml" ContentType="application/vnd.openxmlformats-officedocument.presentationml.tags+xml"/>
  <Override PartName="/ppt/tags/tag14807.xml" ContentType="application/vnd.openxmlformats-officedocument.presentationml.tags+xml"/>
  <Override PartName="/ppt/tags/tag14808.xml" ContentType="application/vnd.openxmlformats-officedocument.presentationml.tags+xml"/>
  <Override PartName="/ppt/tags/tag14809.xml" ContentType="application/vnd.openxmlformats-officedocument.presentationml.tags+xml"/>
  <Override PartName="/ppt/tags/tag14810.xml" ContentType="application/vnd.openxmlformats-officedocument.presentationml.tags+xml"/>
  <Override PartName="/ppt/tags/tag14811.xml" ContentType="application/vnd.openxmlformats-officedocument.presentationml.tags+xml"/>
  <Override PartName="/ppt/tags/tag14812.xml" ContentType="application/vnd.openxmlformats-officedocument.presentationml.tags+xml"/>
  <Override PartName="/ppt/tags/tag14813.xml" ContentType="application/vnd.openxmlformats-officedocument.presentationml.tags+xml"/>
  <Override PartName="/ppt/tags/tag14814.xml" ContentType="application/vnd.openxmlformats-officedocument.presentationml.tags+xml"/>
  <Override PartName="/ppt/tags/tag14815.xml" ContentType="application/vnd.openxmlformats-officedocument.presentationml.tags+xml"/>
  <Override PartName="/ppt/tags/tag14816.xml" ContentType="application/vnd.openxmlformats-officedocument.presentationml.tags+xml"/>
  <Override PartName="/ppt/tags/tag14817.xml" ContentType="application/vnd.openxmlformats-officedocument.presentationml.tags+xml"/>
  <Override PartName="/ppt/tags/tag14818.xml" ContentType="application/vnd.openxmlformats-officedocument.presentationml.tags+xml"/>
  <Override PartName="/ppt/tags/tag14819.xml" ContentType="application/vnd.openxmlformats-officedocument.presentationml.tags+xml"/>
  <Override PartName="/ppt/tags/tag14820.xml" ContentType="application/vnd.openxmlformats-officedocument.presentationml.tags+xml"/>
  <Override PartName="/ppt/tags/tag14821.xml" ContentType="application/vnd.openxmlformats-officedocument.presentationml.tags+xml"/>
  <Override PartName="/ppt/tags/tag14822.xml" ContentType="application/vnd.openxmlformats-officedocument.presentationml.tags+xml"/>
  <Override PartName="/ppt/tags/tag14823.xml" ContentType="application/vnd.openxmlformats-officedocument.presentationml.tags+xml"/>
  <Override PartName="/ppt/tags/tag14824.xml" ContentType="application/vnd.openxmlformats-officedocument.presentationml.tags+xml"/>
  <Override PartName="/ppt/tags/tag14825.xml" ContentType="application/vnd.openxmlformats-officedocument.presentationml.tags+xml"/>
  <Override PartName="/ppt/tags/tag14826.xml" ContentType="application/vnd.openxmlformats-officedocument.presentationml.tags+xml"/>
  <Override PartName="/ppt/tags/tag14827.xml" ContentType="application/vnd.openxmlformats-officedocument.presentationml.tags+xml"/>
  <Override PartName="/ppt/tags/tag14828.xml" ContentType="application/vnd.openxmlformats-officedocument.presentationml.tags+xml"/>
  <Override PartName="/ppt/tags/tag14829.xml" ContentType="application/vnd.openxmlformats-officedocument.presentationml.tags+xml"/>
  <Override PartName="/ppt/tags/tag14830.xml" ContentType="application/vnd.openxmlformats-officedocument.presentationml.tags+xml"/>
  <Override PartName="/ppt/tags/tag14831.xml" ContentType="application/vnd.openxmlformats-officedocument.presentationml.tags+xml"/>
  <Override PartName="/ppt/tags/tag14832.xml" ContentType="application/vnd.openxmlformats-officedocument.presentationml.tags+xml"/>
  <Override PartName="/ppt/tags/tag14833.xml" ContentType="application/vnd.openxmlformats-officedocument.presentationml.tags+xml"/>
  <Override PartName="/ppt/tags/tag14834.xml" ContentType="application/vnd.openxmlformats-officedocument.presentationml.tags+xml"/>
  <Override PartName="/ppt/tags/tag14835.xml" ContentType="application/vnd.openxmlformats-officedocument.presentationml.tags+xml"/>
  <Override PartName="/ppt/tags/tag14836.xml" ContentType="application/vnd.openxmlformats-officedocument.presentationml.tags+xml"/>
  <Override PartName="/ppt/tags/tag14837.xml" ContentType="application/vnd.openxmlformats-officedocument.presentationml.tags+xml"/>
  <Override PartName="/ppt/tags/tag14838.xml" ContentType="application/vnd.openxmlformats-officedocument.presentationml.tags+xml"/>
  <Override PartName="/ppt/tags/tag14839.xml" ContentType="application/vnd.openxmlformats-officedocument.presentationml.tags+xml"/>
  <Override PartName="/ppt/tags/tag14840.xml" ContentType="application/vnd.openxmlformats-officedocument.presentationml.tags+xml"/>
  <Override PartName="/ppt/tags/tag14841.xml" ContentType="application/vnd.openxmlformats-officedocument.presentationml.tags+xml"/>
  <Override PartName="/ppt/tags/tag14842.xml" ContentType="application/vnd.openxmlformats-officedocument.presentationml.tags+xml"/>
  <Override PartName="/ppt/tags/tag14843.xml" ContentType="application/vnd.openxmlformats-officedocument.presentationml.tags+xml"/>
  <Override PartName="/ppt/tags/tag14844.xml" ContentType="application/vnd.openxmlformats-officedocument.presentationml.tags+xml"/>
  <Override PartName="/ppt/tags/tag14845.xml" ContentType="application/vnd.openxmlformats-officedocument.presentationml.tags+xml"/>
  <Override PartName="/ppt/tags/tag14846.xml" ContentType="application/vnd.openxmlformats-officedocument.presentationml.tags+xml"/>
  <Override PartName="/ppt/tags/tag14847.xml" ContentType="application/vnd.openxmlformats-officedocument.presentationml.tags+xml"/>
  <Override PartName="/ppt/tags/tag14848.xml" ContentType="application/vnd.openxmlformats-officedocument.presentationml.tags+xml"/>
  <Override PartName="/ppt/tags/tag14849.xml" ContentType="application/vnd.openxmlformats-officedocument.presentationml.tags+xml"/>
  <Override PartName="/ppt/tags/tag14850.xml" ContentType="application/vnd.openxmlformats-officedocument.presentationml.tags+xml"/>
  <Override PartName="/ppt/tags/tag14851.xml" ContentType="application/vnd.openxmlformats-officedocument.presentationml.tags+xml"/>
  <Override PartName="/ppt/tags/tag14852.xml" ContentType="application/vnd.openxmlformats-officedocument.presentationml.tags+xml"/>
  <Override PartName="/ppt/tags/tag14853.xml" ContentType="application/vnd.openxmlformats-officedocument.presentationml.tags+xml"/>
  <Override PartName="/ppt/tags/tag14854.xml" ContentType="application/vnd.openxmlformats-officedocument.presentationml.tags+xml"/>
  <Override PartName="/ppt/tags/tag14855.xml" ContentType="application/vnd.openxmlformats-officedocument.presentationml.tags+xml"/>
  <Override PartName="/ppt/tags/tag14856.xml" ContentType="application/vnd.openxmlformats-officedocument.presentationml.tags+xml"/>
  <Override PartName="/ppt/tags/tag14857.xml" ContentType="application/vnd.openxmlformats-officedocument.presentationml.tags+xml"/>
  <Override PartName="/ppt/tags/tag14858.xml" ContentType="application/vnd.openxmlformats-officedocument.presentationml.tags+xml"/>
  <Override PartName="/ppt/tags/tag14859.xml" ContentType="application/vnd.openxmlformats-officedocument.presentationml.tags+xml"/>
  <Override PartName="/ppt/tags/tag14860.xml" ContentType="application/vnd.openxmlformats-officedocument.presentationml.tags+xml"/>
  <Override PartName="/ppt/tags/tag14861.xml" ContentType="application/vnd.openxmlformats-officedocument.presentationml.tags+xml"/>
  <Override PartName="/ppt/tags/tag14862.xml" ContentType="application/vnd.openxmlformats-officedocument.presentationml.tags+xml"/>
  <Override PartName="/ppt/tags/tag14863.xml" ContentType="application/vnd.openxmlformats-officedocument.presentationml.tags+xml"/>
  <Override PartName="/ppt/tags/tag14864.xml" ContentType="application/vnd.openxmlformats-officedocument.presentationml.tags+xml"/>
  <Override PartName="/ppt/tags/tag14865.xml" ContentType="application/vnd.openxmlformats-officedocument.presentationml.tags+xml"/>
  <Override PartName="/ppt/tags/tag14866.xml" ContentType="application/vnd.openxmlformats-officedocument.presentationml.tags+xml"/>
  <Override PartName="/ppt/tags/tag14867.xml" ContentType="application/vnd.openxmlformats-officedocument.presentationml.tags+xml"/>
  <Override PartName="/ppt/tags/tag14868.xml" ContentType="application/vnd.openxmlformats-officedocument.presentationml.tags+xml"/>
  <Override PartName="/ppt/tags/tag14869.xml" ContentType="application/vnd.openxmlformats-officedocument.presentationml.tags+xml"/>
  <Override PartName="/ppt/tags/tag14870.xml" ContentType="application/vnd.openxmlformats-officedocument.presentationml.tags+xml"/>
  <Override PartName="/ppt/tags/tag14871.xml" ContentType="application/vnd.openxmlformats-officedocument.presentationml.tags+xml"/>
  <Override PartName="/ppt/tags/tag14872.xml" ContentType="application/vnd.openxmlformats-officedocument.presentationml.tags+xml"/>
  <Override PartName="/ppt/tags/tag14873.xml" ContentType="application/vnd.openxmlformats-officedocument.presentationml.tags+xml"/>
  <Override PartName="/ppt/tags/tag14874.xml" ContentType="application/vnd.openxmlformats-officedocument.presentationml.tags+xml"/>
  <Override PartName="/ppt/tags/tag14875.xml" ContentType="application/vnd.openxmlformats-officedocument.presentationml.tags+xml"/>
  <Override PartName="/ppt/tags/tag14876.xml" ContentType="application/vnd.openxmlformats-officedocument.presentationml.tags+xml"/>
  <Override PartName="/ppt/tags/tag14877.xml" ContentType="application/vnd.openxmlformats-officedocument.presentationml.tags+xml"/>
  <Override PartName="/ppt/tags/tag14878.xml" ContentType="application/vnd.openxmlformats-officedocument.presentationml.tags+xml"/>
  <Override PartName="/ppt/tags/tag14879.xml" ContentType="application/vnd.openxmlformats-officedocument.presentationml.tags+xml"/>
  <Override PartName="/ppt/tags/tag14880.xml" ContentType="application/vnd.openxmlformats-officedocument.presentationml.tags+xml"/>
  <Override PartName="/ppt/tags/tag14881.xml" ContentType="application/vnd.openxmlformats-officedocument.presentationml.tags+xml"/>
  <Override PartName="/ppt/tags/tag14882.xml" ContentType="application/vnd.openxmlformats-officedocument.presentationml.tags+xml"/>
  <Override PartName="/ppt/tags/tag14883.xml" ContentType="application/vnd.openxmlformats-officedocument.presentationml.tags+xml"/>
  <Override PartName="/ppt/tags/tag14884.xml" ContentType="application/vnd.openxmlformats-officedocument.presentationml.tags+xml"/>
  <Override PartName="/ppt/tags/tag14885.xml" ContentType="application/vnd.openxmlformats-officedocument.presentationml.tags+xml"/>
  <Override PartName="/ppt/tags/tag14886.xml" ContentType="application/vnd.openxmlformats-officedocument.presentationml.tags+xml"/>
  <Override PartName="/ppt/tags/tag14887.xml" ContentType="application/vnd.openxmlformats-officedocument.presentationml.tags+xml"/>
  <Override PartName="/ppt/tags/tag14888.xml" ContentType="application/vnd.openxmlformats-officedocument.presentationml.tags+xml"/>
  <Override PartName="/ppt/tags/tag14889.xml" ContentType="application/vnd.openxmlformats-officedocument.presentationml.tags+xml"/>
  <Override PartName="/ppt/tags/tag14890.xml" ContentType="application/vnd.openxmlformats-officedocument.presentationml.tags+xml"/>
  <Override PartName="/ppt/tags/tag14891.xml" ContentType="application/vnd.openxmlformats-officedocument.presentationml.tags+xml"/>
  <Override PartName="/ppt/tags/tag14892.xml" ContentType="application/vnd.openxmlformats-officedocument.presentationml.tags+xml"/>
  <Override PartName="/ppt/tags/tag14893.xml" ContentType="application/vnd.openxmlformats-officedocument.presentationml.tags+xml"/>
  <Override PartName="/ppt/tags/tag14894.xml" ContentType="application/vnd.openxmlformats-officedocument.presentationml.tags+xml"/>
  <Override PartName="/ppt/tags/tag14895.xml" ContentType="application/vnd.openxmlformats-officedocument.presentationml.tags+xml"/>
  <Override PartName="/ppt/tags/tag14896.xml" ContentType="application/vnd.openxmlformats-officedocument.presentationml.tags+xml"/>
  <Override PartName="/ppt/tags/tag14897.xml" ContentType="application/vnd.openxmlformats-officedocument.presentationml.tags+xml"/>
  <Override PartName="/ppt/tags/tag14898.xml" ContentType="application/vnd.openxmlformats-officedocument.presentationml.tags+xml"/>
  <Override PartName="/ppt/tags/tag14899.xml" ContentType="application/vnd.openxmlformats-officedocument.presentationml.tags+xml"/>
  <Override PartName="/ppt/tags/tag14900.xml" ContentType="application/vnd.openxmlformats-officedocument.presentationml.tags+xml"/>
  <Override PartName="/ppt/tags/tag14901.xml" ContentType="application/vnd.openxmlformats-officedocument.presentationml.tags+xml"/>
  <Override PartName="/ppt/tags/tag14902.xml" ContentType="application/vnd.openxmlformats-officedocument.presentationml.tags+xml"/>
  <Override PartName="/ppt/tags/tag14903.xml" ContentType="application/vnd.openxmlformats-officedocument.presentationml.tags+xml"/>
  <Override PartName="/ppt/tags/tag14904.xml" ContentType="application/vnd.openxmlformats-officedocument.presentationml.tags+xml"/>
  <Override PartName="/ppt/tags/tag14905.xml" ContentType="application/vnd.openxmlformats-officedocument.presentationml.tags+xml"/>
  <Override PartName="/ppt/tags/tag14906.xml" ContentType="application/vnd.openxmlformats-officedocument.presentationml.tags+xml"/>
  <Override PartName="/ppt/tags/tag14907.xml" ContentType="application/vnd.openxmlformats-officedocument.presentationml.tags+xml"/>
  <Override PartName="/ppt/tags/tag14908.xml" ContentType="application/vnd.openxmlformats-officedocument.presentationml.tags+xml"/>
  <Override PartName="/ppt/tags/tag14909.xml" ContentType="application/vnd.openxmlformats-officedocument.presentationml.tags+xml"/>
  <Override PartName="/ppt/tags/tag14910.xml" ContentType="application/vnd.openxmlformats-officedocument.presentationml.tags+xml"/>
  <Override PartName="/ppt/tags/tag14911.xml" ContentType="application/vnd.openxmlformats-officedocument.presentationml.tags+xml"/>
  <Override PartName="/ppt/tags/tag14912.xml" ContentType="application/vnd.openxmlformats-officedocument.presentationml.tags+xml"/>
  <Override PartName="/ppt/tags/tag14913.xml" ContentType="application/vnd.openxmlformats-officedocument.presentationml.tags+xml"/>
  <Override PartName="/ppt/tags/tag14914.xml" ContentType="application/vnd.openxmlformats-officedocument.presentationml.tags+xml"/>
  <Override PartName="/ppt/tags/tag14915.xml" ContentType="application/vnd.openxmlformats-officedocument.presentationml.tags+xml"/>
  <Override PartName="/ppt/tags/tag14916.xml" ContentType="application/vnd.openxmlformats-officedocument.presentationml.tags+xml"/>
  <Override PartName="/ppt/tags/tag14917.xml" ContentType="application/vnd.openxmlformats-officedocument.presentationml.tags+xml"/>
  <Override PartName="/ppt/tags/tag14918.xml" ContentType="application/vnd.openxmlformats-officedocument.presentationml.tags+xml"/>
  <Override PartName="/ppt/tags/tag14919.xml" ContentType="application/vnd.openxmlformats-officedocument.presentationml.tags+xml"/>
  <Override PartName="/ppt/tags/tag14920.xml" ContentType="application/vnd.openxmlformats-officedocument.presentationml.tags+xml"/>
  <Override PartName="/ppt/tags/tag14921.xml" ContentType="application/vnd.openxmlformats-officedocument.presentationml.tags+xml"/>
  <Override PartName="/ppt/tags/tag14922.xml" ContentType="application/vnd.openxmlformats-officedocument.presentationml.tags+xml"/>
  <Override PartName="/ppt/tags/tag14923.xml" ContentType="application/vnd.openxmlformats-officedocument.presentationml.tags+xml"/>
  <Override PartName="/ppt/tags/tag14924.xml" ContentType="application/vnd.openxmlformats-officedocument.presentationml.tags+xml"/>
  <Override PartName="/ppt/tags/tag14925.xml" ContentType="application/vnd.openxmlformats-officedocument.presentationml.tags+xml"/>
  <Override PartName="/ppt/tags/tag14926.xml" ContentType="application/vnd.openxmlformats-officedocument.presentationml.tags+xml"/>
  <Override PartName="/ppt/tags/tag14927.xml" ContentType="application/vnd.openxmlformats-officedocument.presentationml.tags+xml"/>
  <Override PartName="/ppt/tags/tag14928.xml" ContentType="application/vnd.openxmlformats-officedocument.presentationml.tags+xml"/>
  <Override PartName="/ppt/tags/tag14929.xml" ContentType="application/vnd.openxmlformats-officedocument.presentationml.tags+xml"/>
  <Override PartName="/ppt/tags/tag14930.xml" ContentType="application/vnd.openxmlformats-officedocument.presentationml.tags+xml"/>
  <Override PartName="/ppt/tags/tag14931.xml" ContentType="application/vnd.openxmlformats-officedocument.presentationml.tags+xml"/>
  <Override PartName="/ppt/tags/tag14932.xml" ContentType="application/vnd.openxmlformats-officedocument.presentationml.tags+xml"/>
  <Override PartName="/ppt/tags/tag14933.xml" ContentType="application/vnd.openxmlformats-officedocument.presentationml.tags+xml"/>
  <Override PartName="/ppt/tags/tag14934.xml" ContentType="application/vnd.openxmlformats-officedocument.presentationml.tags+xml"/>
  <Override PartName="/ppt/tags/tag14935.xml" ContentType="application/vnd.openxmlformats-officedocument.presentationml.tags+xml"/>
  <Override PartName="/ppt/tags/tag14936.xml" ContentType="application/vnd.openxmlformats-officedocument.presentationml.tags+xml"/>
  <Override PartName="/ppt/tags/tag14937.xml" ContentType="application/vnd.openxmlformats-officedocument.presentationml.tags+xml"/>
  <Override PartName="/ppt/tags/tag14938.xml" ContentType="application/vnd.openxmlformats-officedocument.presentationml.tags+xml"/>
  <Override PartName="/ppt/tags/tag14939.xml" ContentType="application/vnd.openxmlformats-officedocument.presentationml.tags+xml"/>
  <Override PartName="/ppt/tags/tag14940.xml" ContentType="application/vnd.openxmlformats-officedocument.presentationml.tags+xml"/>
  <Override PartName="/ppt/tags/tag14941.xml" ContentType="application/vnd.openxmlformats-officedocument.presentationml.tags+xml"/>
  <Override PartName="/ppt/tags/tag14942.xml" ContentType="application/vnd.openxmlformats-officedocument.presentationml.tags+xml"/>
  <Override PartName="/ppt/tags/tag14943.xml" ContentType="application/vnd.openxmlformats-officedocument.presentationml.tags+xml"/>
  <Override PartName="/ppt/tags/tag14944.xml" ContentType="application/vnd.openxmlformats-officedocument.presentationml.tags+xml"/>
  <Override PartName="/ppt/tags/tag14945.xml" ContentType="application/vnd.openxmlformats-officedocument.presentationml.tags+xml"/>
  <Override PartName="/ppt/tags/tag14946.xml" ContentType="application/vnd.openxmlformats-officedocument.presentationml.tags+xml"/>
  <Override PartName="/ppt/tags/tag14947.xml" ContentType="application/vnd.openxmlformats-officedocument.presentationml.tags+xml"/>
  <Override PartName="/ppt/tags/tag14948.xml" ContentType="application/vnd.openxmlformats-officedocument.presentationml.tags+xml"/>
  <Override PartName="/ppt/tags/tag14949.xml" ContentType="application/vnd.openxmlformats-officedocument.presentationml.tags+xml"/>
  <Override PartName="/ppt/tags/tag14950.xml" ContentType="application/vnd.openxmlformats-officedocument.presentationml.tags+xml"/>
  <Override PartName="/ppt/tags/tag14951.xml" ContentType="application/vnd.openxmlformats-officedocument.presentationml.tags+xml"/>
  <Override PartName="/ppt/tags/tag14952.xml" ContentType="application/vnd.openxmlformats-officedocument.presentationml.tags+xml"/>
  <Override PartName="/ppt/tags/tag14953.xml" ContentType="application/vnd.openxmlformats-officedocument.presentationml.tags+xml"/>
  <Override PartName="/ppt/tags/tag14954.xml" ContentType="application/vnd.openxmlformats-officedocument.presentationml.tags+xml"/>
  <Override PartName="/ppt/tags/tag14955.xml" ContentType="application/vnd.openxmlformats-officedocument.presentationml.tags+xml"/>
  <Override PartName="/ppt/tags/tag14956.xml" ContentType="application/vnd.openxmlformats-officedocument.presentationml.tags+xml"/>
  <Override PartName="/ppt/tags/tag14957.xml" ContentType="application/vnd.openxmlformats-officedocument.presentationml.tags+xml"/>
  <Override PartName="/ppt/tags/tag14958.xml" ContentType="application/vnd.openxmlformats-officedocument.presentationml.tags+xml"/>
  <Override PartName="/ppt/tags/tag14959.xml" ContentType="application/vnd.openxmlformats-officedocument.presentationml.tags+xml"/>
  <Override PartName="/ppt/tags/tag14960.xml" ContentType="application/vnd.openxmlformats-officedocument.presentationml.tags+xml"/>
  <Override PartName="/ppt/tags/tag14961.xml" ContentType="application/vnd.openxmlformats-officedocument.presentationml.tags+xml"/>
  <Override PartName="/ppt/tags/tag14962.xml" ContentType="application/vnd.openxmlformats-officedocument.presentationml.tags+xml"/>
  <Override PartName="/ppt/tags/tag14963.xml" ContentType="application/vnd.openxmlformats-officedocument.presentationml.tags+xml"/>
  <Override PartName="/ppt/tags/tag14964.xml" ContentType="application/vnd.openxmlformats-officedocument.presentationml.tags+xml"/>
  <Override PartName="/ppt/tags/tag14965.xml" ContentType="application/vnd.openxmlformats-officedocument.presentationml.tags+xml"/>
  <Override PartName="/ppt/tags/tag14966.xml" ContentType="application/vnd.openxmlformats-officedocument.presentationml.tags+xml"/>
  <Override PartName="/ppt/tags/tag14967.xml" ContentType="application/vnd.openxmlformats-officedocument.presentationml.tags+xml"/>
  <Override PartName="/ppt/tags/tag14968.xml" ContentType="application/vnd.openxmlformats-officedocument.presentationml.tags+xml"/>
  <Override PartName="/ppt/tags/tag14969.xml" ContentType="application/vnd.openxmlformats-officedocument.presentationml.tags+xml"/>
  <Override PartName="/ppt/tags/tag14970.xml" ContentType="application/vnd.openxmlformats-officedocument.presentationml.tags+xml"/>
  <Override PartName="/ppt/tags/tag14971.xml" ContentType="application/vnd.openxmlformats-officedocument.presentationml.tags+xml"/>
  <Override PartName="/ppt/tags/tag14972.xml" ContentType="application/vnd.openxmlformats-officedocument.presentationml.tags+xml"/>
  <Override PartName="/ppt/tags/tag14973.xml" ContentType="application/vnd.openxmlformats-officedocument.presentationml.tags+xml"/>
  <Override PartName="/ppt/tags/tag14974.xml" ContentType="application/vnd.openxmlformats-officedocument.presentationml.tags+xml"/>
  <Override PartName="/ppt/tags/tag14975.xml" ContentType="application/vnd.openxmlformats-officedocument.presentationml.tags+xml"/>
  <Override PartName="/ppt/tags/tag14976.xml" ContentType="application/vnd.openxmlformats-officedocument.presentationml.tags+xml"/>
  <Override PartName="/ppt/tags/tag14977.xml" ContentType="application/vnd.openxmlformats-officedocument.presentationml.tags+xml"/>
  <Override PartName="/ppt/tags/tag14978.xml" ContentType="application/vnd.openxmlformats-officedocument.presentationml.tags+xml"/>
  <Override PartName="/ppt/tags/tag14979.xml" ContentType="application/vnd.openxmlformats-officedocument.presentationml.tags+xml"/>
  <Override PartName="/ppt/tags/tag14980.xml" ContentType="application/vnd.openxmlformats-officedocument.presentationml.tags+xml"/>
  <Override PartName="/ppt/tags/tag14981.xml" ContentType="application/vnd.openxmlformats-officedocument.presentationml.tags+xml"/>
  <Override PartName="/ppt/tags/tag14982.xml" ContentType="application/vnd.openxmlformats-officedocument.presentationml.tags+xml"/>
  <Override PartName="/ppt/tags/tag14983.xml" ContentType="application/vnd.openxmlformats-officedocument.presentationml.tags+xml"/>
  <Override PartName="/ppt/tags/tag14984.xml" ContentType="application/vnd.openxmlformats-officedocument.presentationml.tags+xml"/>
  <Override PartName="/ppt/tags/tag14985.xml" ContentType="application/vnd.openxmlformats-officedocument.presentationml.tags+xml"/>
  <Override PartName="/ppt/tags/tag14986.xml" ContentType="application/vnd.openxmlformats-officedocument.presentationml.tags+xml"/>
  <Override PartName="/ppt/tags/tag14987.xml" ContentType="application/vnd.openxmlformats-officedocument.presentationml.tags+xml"/>
  <Override PartName="/ppt/tags/tag14988.xml" ContentType="application/vnd.openxmlformats-officedocument.presentationml.tags+xml"/>
  <Override PartName="/ppt/tags/tag14989.xml" ContentType="application/vnd.openxmlformats-officedocument.presentationml.tags+xml"/>
  <Override PartName="/ppt/tags/tag14990.xml" ContentType="application/vnd.openxmlformats-officedocument.presentationml.tags+xml"/>
  <Override PartName="/ppt/tags/tag14991.xml" ContentType="application/vnd.openxmlformats-officedocument.presentationml.tags+xml"/>
  <Override PartName="/ppt/tags/tag14992.xml" ContentType="application/vnd.openxmlformats-officedocument.presentationml.tags+xml"/>
  <Override PartName="/ppt/tags/tag14993.xml" ContentType="application/vnd.openxmlformats-officedocument.presentationml.tags+xml"/>
  <Override PartName="/ppt/tags/tag14994.xml" ContentType="application/vnd.openxmlformats-officedocument.presentationml.tags+xml"/>
  <Override PartName="/ppt/tags/tag14995.xml" ContentType="application/vnd.openxmlformats-officedocument.presentationml.tags+xml"/>
  <Override PartName="/ppt/tags/tag14996.xml" ContentType="application/vnd.openxmlformats-officedocument.presentationml.tags+xml"/>
  <Override PartName="/ppt/tags/tag14997.xml" ContentType="application/vnd.openxmlformats-officedocument.presentationml.tags+xml"/>
  <Override PartName="/ppt/tags/tag14998.xml" ContentType="application/vnd.openxmlformats-officedocument.presentationml.tags+xml"/>
  <Override PartName="/ppt/tags/tag14999.xml" ContentType="application/vnd.openxmlformats-officedocument.presentationml.tags+xml"/>
  <Override PartName="/ppt/tags/tag15000.xml" ContentType="application/vnd.openxmlformats-officedocument.presentationml.tags+xml"/>
  <Override PartName="/ppt/tags/tag15001.xml" ContentType="application/vnd.openxmlformats-officedocument.presentationml.tags+xml"/>
  <Override PartName="/ppt/tags/tag15002.xml" ContentType="application/vnd.openxmlformats-officedocument.presentationml.tags+xml"/>
  <Override PartName="/ppt/tags/tag15003.xml" ContentType="application/vnd.openxmlformats-officedocument.presentationml.tags+xml"/>
  <Override PartName="/ppt/tags/tag15004.xml" ContentType="application/vnd.openxmlformats-officedocument.presentationml.tags+xml"/>
  <Override PartName="/ppt/tags/tag15005.xml" ContentType="application/vnd.openxmlformats-officedocument.presentationml.tags+xml"/>
  <Override PartName="/ppt/tags/tag15006.xml" ContentType="application/vnd.openxmlformats-officedocument.presentationml.tags+xml"/>
  <Override PartName="/ppt/tags/tag15007.xml" ContentType="application/vnd.openxmlformats-officedocument.presentationml.tags+xml"/>
  <Override PartName="/ppt/tags/tag15008.xml" ContentType="application/vnd.openxmlformats-officedocument.presentationml.tags+xml"/>
  <Override PartName="/ppt/tags/tag15009.xml" ContentType="application/vnd.openxmlformats-officedocument.presentationml.tags+xml"/>
  <Override PartName="/ppt/tags/tag15010.xml" ContentType="application/vnd.openxmlformats-officedocument.presentationml.tags+xml"/>
  <Override PartName="/ppt/tags/tag15011.xml" ContentType="application/vnd.openxmlformats-officedocument.presentationml.tags+xml"/>
  <Override PartName="/ppt/tags/tag15012.xml" ContentType="application/vnd.openxmlformats-officedocument.presentationml.tags+xml"/>
  <Override PartName="/ppt/tags/tag15013.xml" ContentType="application/vnd.openxmlformats-officedocument.presentationml.tags+xml"/>
  <Override PartName="/ppt/tags/tag15014.xml" ContentType="application/vnd.openxmlformats-officedocument.presentationml.tags+xml"/>
  <Override PartName="/ppt/tags/tag15015.xml" ContentType="application/vnd.openxmlformats-officedocument.presentationml.tags+xml"/>
  <Override PartName="/ppt/tags/tag15016.xml" ContentType="application/vnd.openxmlformats-officedocument.presentationml.tags+xml"/>
  <Override PartName="/ppt/tags/tag15017.xml" ContentType="application/vnd.openxmlformats-officedocument.presentationml.tags+xml"/>
  <Override PartName="/ppt/tags/tag15018.xml" ContentType="application/vnd.openxmlformats-officedocument.presentationml.tags+xml"/>
  <Override PartName="/ppt/tags/tag15019.xml" ContentType="application/vnd.openxmlformats-officedocument.presentationml.tags+xml"/>
  <Override PartName="/ppt/tags/tag15020.xml" ContentType="application/vnd.openxmlformats-officedocument.presentationml.tags+xml"/>
  <Override PartName="/ppt/tags/tag15021.xml" ContentType="application/vnd.openxmlformats-officedocument.presentationml.tags+xml"/>
  <Override PartName="/ppt/tags/tag15022.xml" ContentType="application/vnd.openxmlformats-officedocument.presentationml.tags+xml"/>
  <Override PartName="/ppt/tags/tag15023.xml" ContentType="application/vnd.openxmlformats-officedocument.presentationml.tags+xml"/>
  <Override PartName="/ppt/tags/tag15024.xml" ContentType="application/vnd.openxmlformats-officedocument.presentationml.tags+xml"/>
  <Override PartName="/ppt/tags/tag15025.xml" ContentType="application/vnd.openxmlformats-officedocument.presentationml.tags+xml"/>
  <Override PartName="/ppt/tags/tag15026.xml" ContentType="application/vnd.openxmlformats-officedocument.presentationml.tags+xml"/>
  <Override PartName="/ppt/tags/tag15027.xml" ContentType="application/vnd.openxmlformats-officedocument.presentationml.tags+xml"/>
  <Override PartName="/ppt/tags/tag15028.xml" ContentType="application/vnd.openxmlformats-officedocument.presentationml.tags+xml"/>
  <Override PartName="/ppt/tags/tag15029.xml" ContentType="application/vnd.openxmlformats-officedocument.presentationml.tags+xml"/>
  <Override PartName="/ppt/tags/tag15030.xml" ContentType="application/vnd.openxmlformats-officedocument.presentationml.tags+xml"/>
  <Override PartName="/ppt/tags/tag15031.xml" ContentType="application/vnd.openxmlformats-officedocument.presentationml.tags+xml"/>
  <Override PartName="/ppt/tags/tag15032.xml" ContentType="application/vnd.openxmlformats-officedocument.presentationml.tags+xml"/>
  <Override PartName="/ppt/tags/tag15033.xml" ContentType="application/vnd.openxmlformats-officedocument.presentationml.tags+xml"/>
  <Override PartName="/ppt/tags/tag15034.xml" ContentType="application/vnd.openxmlformats-officedocument.presentationml.tags+xml"/>
  <Override PartName="/ppt/tags/tag15035.xml" ContentType="application/vnd.openxmlformats-officedocument.presentationml.tags+xml"/>
  <Override PartName="/ppt/tags/tag15036.xml" ContentType="application/vnd.openxmlformats-officedocument.presentationml.tags+xml"/>
  <Override PartName="/ppt/tags/tag15037.xml" ContentType="application/vnd.openxmlformats-officedocument.presentationml.tags+xml"/>
  <Override PartName="/ppt/tags/tag15038.xml" ContentType="application/vnd.openxmlformats-officedocument.presentationml.tags+xml"/>
  <Override PartName="/ppt/tags/tag15039.xml" ContentType="application/vnd.openxmlformats-officedocument.presentationml.tags+xml"/>
  <Override PartName="/ppt/tags/tag15040.xml" ContentType="application/vnd.openxmlformats-officedocument.presentationml.tags+xml"/>
  <Override PartName="/ppt/tags/tag15041.xml" ContentType="application/vnd.openxmlformats-officedocument.presentationml.tags+xml"/>
  <Override PartName="/ppt/tags/tag15042.xml" ContentType="application/vnd.openxmlformats-officedocument.presentationml.tags+xml"/>
  <Override PartName="/ppt/tags/tag15043.xml" ContentType="application/vnd.openxmlformats-officedocument.presentationml.tags+xml"/>
  <Override PartName="/ppt/tags/tag15044.xml" ContentType="application/vnd.openxmlformats-officedocument.presentationml.tags+xml"/>
  <Override PartName="/ppt/tags/tag15045.xml" ContentType="application/vnd.openxmlformats-officedocument.presentationml.tags+xml"/>
  <Override PartName="/ppt/tags/tag15046.xml" ContentType="application/vnd.openxmlformats-officedocument.presentationml.tags+xml"/>
  <Override PartName="/ppt/tags/tag15047.xml" ContentType="application/vnd.openxmlformats-officedocument.presentationml.tags+xml"/>
  <Override PartName="/ppt/tags/tag15048.xml" ContentType="application/vnd.openxmlformats-officedocument.presentationml.tags+xml"/>
  <Override PartName="/ppt/tags/tag15049.xml" ContentType="application/vnd.openxmlformats-officedocument.presentationml.tags+xml"/>
  <Override PartName="/ppt/tags/tag15050.xml" ContentType="application/vnd.openxmlformats-officedocument.presentationml.tags+xml"/>
  <Override PartName="/ppt/tags/tag15051.xml" ContentType="application/vnd.openxmlformats-officedocument.presentationml.tags+xml"/>
  <Override PartName="/ppt/tags/tag15052.xml" ContentType="application/vnd.openxmlformats-officedocument.presentationml.tags+xml"/>
  <Override PartName="/ppt/tags/tag15053.xml" ContentType="application/vnd.openxmlformats-officedocument.presentationml.tags+xml"/>
  <Override PartName="/ppt/tags/tag15054.xml" ContentType="application/vnd.openxmlformats-officedocument.presentationml.tags+xml"/>
  <Override PartName="/ppt/tags/tag15055.xml" ContentType="application/vnd.openxmlformats-officedocument.presentationml.tags+xml"/>
  <Override PartName="/ppt/tags/tag15056.xml" ContentType="application/vnd.openxmlformats-officedocument.presentationml.tags+xml"/>
  <Override PartName="/ppt/tags/tag15057.xml" ContentType="application/vnd.openxmlformats-officedocument.presentationml.tags+xml"/>
  <Override PartName="/ppt/tags/tag15058.xml" ContentType="application/vnd.openxmlformats-officedocument.presentationml.tags+xml"/>
  <Override PartName="/ppt/tags/tag15059.xml" ContentType="application/vnd.openxmlformats-officedocument.presentationml.tags+xml"/>
  <Override PartName="/ppt/tags/tag15060.xml" ContentType="application/vnd.openxmlformats-officedocument.presentationml.tags+xml"/>
  <Override PartName="/ppt/tags/tag15061.xml" ContentType="application/vnd.openxmlformats-officedocument.presentationml.tags+xml"/>
  <Override PartName="/ppt/tags/tag15062.xml" ContentType="application/vnd.openxmlformats-officedocument.presentationml.tags+xml"/>
  <Override PartName="/ppt/tags/tag15063.xml" ContentType="application/vnd.openxmlformats-officedocument.presentationml.tags+xml"/>
  <Override PartName="/ppt/tags/tag15064.xml" ContentType="application/vnd.openxmlformats-officedocument.presentationml.tags+xml"/>
  <Override PartName="/ppt/tags/tag15065.xml" ContentType="application/vnd.openxmlformats-officedocument.presentationml.tags+xml"/>
  <Override PartName="/ppt/tags/tag15066.xml" ContentType="application/vnd.openxmlformats-officedocument.presentationml.tags+xml"/>
  <Override PartName="/ppt/tags/tag15067.xml" ContentType="application/vnd.openxmlformats-officedocument.presentationml.tags+xml"/>
  <Override PartName="/ppt/tags/tag15068.xml" ContentType="application/vnd.openxmlformats-officedocument.presentationml.tags+xml"/>
  <Override PartName="/ppt/tags/tag15069.xml" ContentType="application/vnd.openxmlformats-officedocument.presentationml.tags+xml"/>
  <Override PartName="/ppt/tags/tag15070.xml" ContentType="application/vnd.openxmlformats-officedocument.presentationml.tags+xml"/>
  <Override PartName="/ppt/tags/tag15071.xml" ContentType="application/vnd.openxmlformats-officedocument.presentationml.tags+xml"/>
  <Override PartName="/ppt/tags/tag15072.xml" ContentType="application/vnd.openxmlformats-officedocument.presentationml.tags+xml"/>
  <Override PartName="/ppt/tags/tag15073.xml" ContentType="application/vnd.openxmlformats-officedocument.presentationml.tags+xml"/>
  <Override PartName="/ppt/tags/tag15074.xml" ContentType="application/vnd.openxmlformats-officedocument.presentationml.tags+xml"/>
  <Override PartName="/ppt/tags/tag15075.xml" ContentType="application/vnd.openxmlformats-officedocument.presentationml.tags+xml"/>
  <Override PartName="/ppt/tags/tag15076.xml" ContentType="application/vnd.openxmlformats-officedocument.presentationml.tags+xml"/>
  <Override PartName="/ppt/tags/tag15077.xml" ContentType="application/vnd.openxmlformats-officedocument.presentationml.tags+xml"/>
  <Override PartName="/ppt/tags/tag15078.xml" ContentType="application/vnd.openxmlformats-officedocument.presentationml.tags+xml"/>
  <Override PartName="/ppt/tags/tag15079.xml" ContentType="application/vnd.openxmlformats-officedocument.presentationml.tags+xml"/>
  <Override PartName="/ppt/tags/tag15080.xml" ContentType="application/vnd.openxmlformats-officedocument.presentationml.tags+xml"/>
  <Override PartName="/ppt/tags/tag15081.xml" ContentType="application/vnd.openxmlformats-officedocument.presentationml.tags+xml"/>
  <Override PartName="/ppt/tags/tag15082.xml" ContentType="application/vnd.openxmlformats-officedocument.presentationml.tags+xml"/>
  <Override PartName="/ppt/tags/tag15083.xml" ContentType="application/vnd.openxmlformats-officedocument.presentationml.tags+xml"/>
  <Override PartName="/ppt/tags/tag15084.xml" ContentType="application/vnd.openxmlformats-officedocument.presentationml.tags+xml"/>
  <Override PartName="/ppt/tags/tag15085.xml" ContentType="application/vnd.openxmlformats-officedocument.presentationml.tags+xml"/>
  <Override PartName="/ppt/tags/tag15086.xml" ContentType="application/vnd.openxmlformats-officedocument.presentationml.tags+xml"/>
  <Override PartName="/ppt/tags/tag15087.xml" ContentType="application/vnd.openxmlformats-officedocument.presentationml.tags+xml"/>
  <Override PartName="/ppt/tags/tag15088.xml" ContentType="application/vnd.openxmlformats-officedocument.presentationml.tags+xml"/>
  <Override PartName="/ppt/tags/tag15089.xml" ContentType="application/vnd.openxmlformats-officedocument.presentationml.tags+xml"/>
  <Override PartName="/ppt/tags/tag15090.xml" ContentType="application/vnd.openxmlformats-officedocument.presentationml.tags+xml"/>
  <Override PartName="/ppt/tags/tag15091.xml" ContentType="application/vnd.openxmlformats-officedocument.presentationml.tags+xml"/>
  <Override PartName="/ppt/tags/tag15092.xml" ContentType="application/vnd.openxmlformats-officedocument.presentationml.tags+xml"/>
  <Override PartName="/ppt/tags/tag15093.xml" ContentType="application/vnd.openxmlformats-officedocument.presentationml.tags+xml"/>
  <Override PartName="/ppt/tags/tag15094.xml" ContentType="application/vnd.openxmlformats-officedocument.presentationml.tags+xml"/>
  <Override PartName="/ppt/tags/tag15095.xml" ContentType="application/vnd.openxmlformats-officedocument.presentationml.tags+xml"/>
  <Override PartName="/ppt/tags/tag15096.xml" ContentType="application/vnd.openxmlformats-officedocument.presentationml.tags+xml"/>
  <Override PartName="/ppt/tags/tag15097.xml" ContentType="application/vnd.openxmlformats-officedocument.presentationml.tags+xml"/>
  <Override PartName="/ppt/tags/tag15098.xml" ContentType="application/vnd.openxmlformats-officedocument.presentationml.tags+xml"/>
  <Override PartName="/ppt/tags/tag15099.xml" ContentType="application/vnd.openxmlformats-officedocument.presentationml.tags+xml"/>
  <Override PartName="/ppt/tags/tag15100.xml" ContentType="application/vnd.openxmlformats-officedocument.presentationml.tags+xml"/>
  <Override PartName="/ppt/tags/tag15101.xml" ContentType="application/vnd.openxmlformats-officedocument.presentationml.tags+xml"/>
  <Override PartName="/ppt/tags/tag15102.xml" ContentType="application/vnd.openxmlformats-officedocument.presentationml.tags+xml"/>
  <Override PartName="/ppt/tags/tag15103.xml" ContentType="application/vnd.openxmlformats-officedocument.presentationml.tags+xml"/>
  <Override PartName="/ppt/tags/tag15104.xml" ContentType="application/vnd.openxmlformats-officedocument.presentationml.tags+xml"/>
  <Override PartName="/ppt/tags/tag15105.xml" ContentType="application/vnd.openxmlformats-officedocument.presentationml.tags+xml"/>
  <Override PartName="/ppt/tags/tag15106.xml" ContentType="application/vnd.openxmlformats-officedocument.presentationml.tags+xml"/>
  <Override PartName="/ppt/tags/tag15107.xml" ContentType="application/vnd.openxmlformats-officedocument.presentationml.tags+xml"/>
  <Override PartName="/ppt/tags/tag15108.xml" ContentType="application/vnd.openxmlformats-officedocument.presentationml.tags+xml"/>
  <Override PartName="/ppt/tags/tag15109.xml" ContentType="application/vnd.openxmlformats-officedocument.presentationml.tags+xml"/>
  <Override PartName="/ppt/tags/tag15110.xml" ContentType="application/vnd.openxmlformats-officedocument.presentationml.tags+xml"/>
  <Override PartName="/ppt/tags/tag15111.xml" ContentType="application/vnd.openxmlformats-officedocument.presentationml.tags+xml"/>
  <Override PartName="/ppt/tags/tag15112.xml" ContentType="application/vnd.openxmlformats-officedocument.presentationml.tags+xml"/>
  <Override PartName="/ppt/tags/tag15113.xml" ContentType="application/vnd.openxmlformats-officedocument.presentationml.tags+xml"/>
  <Override PartName="/ppt/tags/tag15114.xml" ContentType="application/vnd.openxmlformats-officedocument.presentationml.tags+xml"/>
  <Override PartName="/ppt/tags/tag15115.xml" ContentType="application/vnd.openxmlformats-officedocument.presentationml.tags+xml"/>
  <Override PartName="/ppt/tags/tag15116.xml" ContentType="application/vnd.openxmlformats-officedocument.presentationml.tags+xml"/>
  <Override PartName="/ppt/tags/tag15117.xml" ContentType="application/vnd.openxmlformats-officedocument.presentationml.tags+xml"/>
  <Override PartName="/ppt/tags/tag15118.xml" ContentType="application/vnd.openxmlformats-officedocument.presentationml.tags+xml"/>
  <Override PartName="/ppt/tags/tag15119.xml" ContentType="application/vnd.openxmlformats-officedocument.presentationml.tags+xml"/>
  <Override PartName="/ppt/tags/tag15120.xml" ContentType="application/vnd.openxmlformats-officedocument.presentationml.tags+xml"/>
  <Override PartName="/ppt/tags/tag15121.xml" ContentType="application/vnd.openxmlformats-officedocument.presentationml.tags+xml"/>
  <Override PartName="/ppt/tags/tag15122.xml" ContentType="application/vnd.openxmlformats-officedocument.presentationml.tags+xml"/>
  <Override PartName="/ppt/tags/tag15123.xml" ContentType="application/vnd.openxmlformats-officedocument.presentationml.tags+xml"/>
  <Override PartName="/ppt/tags/tag15124.xml" ContentType="application/vnd.openxmlformats-officedocument.presentationml.tags+xml"/>
  <Override PartName="/ppt/tags/tag15125.xml" ContentType="application/vnd.openxmlformats-officedocument.presentationml.tags+xml"/>
  <Override PartName="/ppt/tags/tag15126.xml" ContentType="application/vnd.openxmlformats-officedocument.presentationml.tags+xml"/>
  <Override PartName="/ppt/tags/tag15127.xml" ContentType="application/vnd.openxmlformats-officedocument.presentationml.tags+xml"/>
  <Override PartName="/ppt/tags/tag15128.xml" ContentType="application/vnd.openxmlformats-officedocument.presentationml.tags+xml"/>
  <Override PartName="/ppt/tags/tag15129.xml" ContentType="application/vnd.openxmlformats-officedocument.presentationml.tags+xml"/>
  <Override PartName="/ppt/tags/tag15130.xml" ContentType="application/vnd.openxmlformats-officedocument.presentationml.tags+xml"/>
  <Override PartName="/ppt/tags/tag15131.xml" ContentType="application/vnd.openxmlformats-officedocument.presentationml.tags+xml"/>
  <Override PartName="/ppt/tags/tag15132.xml" ContentType="application/vnd.openxmlformats-officedocument.presentationml.tags+xml"/>
  <Override PartName="/ppt/tags/tag15133.xml" ContentType="application/vnd.openxmlformats-officedocument.presentationml.tags+xml"/>
  <Override PartName="/ppt/tags/tag15134.xml" ContentType="application/vnd.openxmlformats-officedocument.presentationml.tags+xml"/>
  <Override PartName="/ppt/tags/tag15135.xml" ContentType="application/vnd.openxmlformats-officedocument.presentationml.tags+xml"/>
  <Override PartName="/ppt/tags/tag15136.xml" ContentType="application/vnd.openxmlformats-officedocument.presentationml.tags+xml"/>
  <Override PartName="/ppt/tags/tag15137.xml" ContentType="application/vnd.openxmlformats-officedocument.presentationml.tags+xml"/>
  <Override PartName="/ppt/tags/tag15138.xml" ContentType="application/vnd.openxmlformats-officedocument.presentationml.tags+xml"/>
  <Override PartName="/ppt/tags/tag15139.xml" ContentType="application/vnd.openxmlformats-officedocument.presentationml.tags+xml"/>
  <Override PartName="/ppt/tags/tag15140.xml" ContentType="application/vnd.openxmlformats-officedocument.presentationml.tags+xml"/>
  <Override PartName="/ppt/tags/tag15141.xml" ContentType="application/vnd.openxmlformats-officedocument.presentationml.tags+xml"/>
  <Override PartName="/ppt/tags/tag15142.xml" ContentType="application/vnd.openxmlformats-officedocument.presentationml.tags+xml"/>
  <Override PartName="/ppt/tags/tag15143.xml" ContentType="application/vnd.openxmlformats-officedocument.presentationml.tags+xml"/>
  <Override PartName="/ppt/tags/tag15144.xml" ContentType="application/vnd.openxmlformats-officedocument.presentationml.tags+xml"/>
  <Override PartName="/ppt/tags/tag15145.xml" ContentType="application/vnd.openxmlformats-officedocument.presentationml.tags+xml"/>
  <Override PartName="/ppt/tags/tag15146.xml" ContentType="application/vnd.openxmlformats-officedocument.presentationml.tags+xml"/>
  <Override PartName="/ppt/tags/tag15147.xml" ContentType="application/vnd.openxmlformats-officedocument.presentationml.tags+xml"/>
  <Override PartName="/ppt/tags/tag15148.xml" ContentType="application/vnd.openxmlformats-officedocument.presentationml.tags+xml"/>
  <Override PartName="/ppt/tags/tag15149.xml" ContentType="application/vnd.openxmlformats-officedocument.presentationml.tags+xml"/>
  <Override PartName="/ppt/tags/tag15150.xml" ContentType="application/vnd.openxmlformats-officedocument.presentationml.tags+xml"/>
  <Override PartName="/ppt/tags/tag15151.xml" ContentType="application/vnd.openxmlformats-officedocument.presentationml.tags+xml"/>
  <Override PartName="/ppt/tags/tag15152.xml" ContentType="application/vnd.openxmlformats-officedocument.presentationml.tags+xml"/>
  <Override PartName="/ppt/tags/tag15153.xml" ContentType="application/vnd.openxmlformats-officedocument.presentationml.tags+xml"/>
  <Override PartName="/ppt/tags/tag15154.xml" ContentType="application/vnd.openxmlformats-officedocument.presentationml.tags+xml"/>
  <Override PartName="/ppt/tags/tag15155.xml" ContentType="application/vnd.openxmlformats-officedocument.presentationml.tags+xml"/>
  <Override PartName="/ppt/tags/tag15156.xml" ContentType="application/vnd.openxmlformats-officedocument.presentationml.tags+xml"/>
  <Override PartName="/ppt/tags/tag15157.xml" ContentType="application/vnd.openxmlformats-officedocument.presentationml.tags+xml"/>
  <Override PartName="/ppt/tags/tag15158.xml" ContentType="application/vnd.openxmlformats-officedocument.presentationml.tags+xml"/>
  <Override PartName="/ppt/tags/tag15159.xml" ContentType="application/vnd.openxmlformats-officedocument.presentationml.tags+xml"/>
  <Override PartName="/ppt/tags/tag15160.xml" ContentType="application/vnd.openxmlformats-officedocument.presentationml.tags+xml"/>
  <Override PartName="/ppt/tags/tag15161.xml" ContentType="application/vnd.openxmlformats-officedocument.presentationml.tags+xml"/>
  <Override PartName="/ppt/tags/tag15162.xml" ContentType="application/vnd.openxmlformats-officedocument.presentationml.tags+xml"/>
  <Override PartName="/ppt/tags/tag15163.xml" ContentType="application/vnd.openxmlformats-officedocument.presentationml.tags+xml"/>
  <Override PartName="/ppt/tags/tag15164.xml" ContentType="application/vnd.openxmlformats-officedocument.presentationml.tags+xml"/>
  <Override PartName="/ppt/tags/tag15165.xml" ContentType="application/vnd.openxmlformats-officedocument.presentationml.tags+xml"/>
  <Override PartName="/ppt/tags/tag15166.xml" ContentType="application/vnd.openxmlformats-officedocument.presentationml.tags+xml"/>
  <Override PartName="/ppt/tags/tag15167.xml" ContentType="application/vnd.openxmlformats-officedocument.presentationml.tags+xml"/>
  <Override PartName="/ppt/tags/tag15168.xml" ContentType="application/vnd.openxmlformats-officedocument.presentationml.tags+xml"/>
  <Override PartName="/ppt/tags/tag15169.xml" ContentType="application/vnd.openxmlformats-officedocument.presentationml.tags+xml"/>
  <Override PartName="/ppt/tags/tag15170.xml" ContentType="application/vnd.openxmlformats-officedocument.presentationml.tags+xml"/>
  <Override PartName="/ppt/tags/tag15171.xml" ContentType="application/vnd.openxmlformats-officedocument.presentationml.tags+xml"/>
  <Override PartName="/ppt/tags/tag15172.xml" ContentType="application/vnd.openxmlformats-officedocument.presentationml.tags+xml"/>
  <Override PartName="/ppt/tags/tag15173.xml" ContentType="application/vnd.openxmlformats-officedocument.presentationml.tags+xml"/>
  <Override PartName="/ppt/tags/tag15174.xml" ContentType="application/vnd.openxmlformats-officedocument.presentationml.tags+xml"/>
  <Override PartName="/ppt/tags/tag15175.xml" ContentType="application/vnd.openxmlformats-officedocument.presentationml.tags+xml"/>
  <Override PartName="/ppt/tags/tag15176.xml" ContentType="application/vnd.openxmlformats-officedocument.presentationml.tags+xml"/>
  <Override PartName="/ppt/tags/tag15177.xml" ContentType="application/vnd.openxmlformats-officedocument.presentationml.tags+xml"/>
  <Override PartName="/ppt/tags/tag15178.xml" ContentType="application/vnd.openxmlformats-officedocument.presentationml.tags+xml"/>
  <Override PartName="/ppt/tags/tag15179.xml" ContentType="application/vnd.openxmlformats-officedocument.presentationml.tags+xml"/>
  <Override PartName="/ppt/tags/tag15180.xml" ContentType="application/vnd.openxmlformats-officedocument.presentationml.tags+xml"/>
  <Override PartName="/ppt/tags/tag15181.xml" ContentType="application/vnd.openxmlformats-officedocument.presentationml.tags+xml"/>
  <Override PartName="/ppt/tags/tag15182.xml" ContentType="application/vnd.openxmlformats-officedocument.presentationml.tags+xml"/>
  <Override PartName="/ppt/tags/tag15183.xml" ContentType="application/vnd.openxmlformats-officedocument.presentationml.tags+xml"/>
  <Override PartName="/ppt/tags/tag15184.xml" ContentType="application/vnd.openxmlformats-officedocument.presentationml.tags+xml"/>
  <Override PartName="/ppt/tags/tag15185.xml" ContentType="application/vnd.openxmlformats-officedocument.presentationml.tags+xml"/>
  <Override PartName="/ppt/tags/tag15186.xml" ContentType="application/vnd.openxmlformats-officedocument.presentationml.tags+xml"/>
  <Override PartName="/ppt/tags/tag15187.xml" ContentType="application/vnd.openxmlformats-officedocument.presentationml.tags+xml"/>
  <Override PartName="/ppt/tags/tag15188.xml" ContentType="application/vnd.openxmlformats-officedocument.presentationml.tags+xml"/>
  <Override PartName="/ppt/tags/tag15189.xml" ContentType="application/vnd.openxmlformats-officedocument.presentationml.tags+xml"/>
  <Override PartName="/ppt/tags/tag15190.xml" ContentType="application/vnd.openxmlformats-officedocument.presentationml.tags+xml"/>
  <Override PartName="/ppt/tags/tag15191.xml" ContentType="application/vnd.openxmlformats-officedocument.presentationml.tags+xml"/>
  <Override PartName="/ppt/tags/tag15192.xml" ContentType="application/vnd.openxmlformats-officedocument.presentationml.tags+xml"/>
  <Override PartName="/ppt/tags/tag15193.xml" ContentType="application/vnd.openxmlformats-officedocument.presentationml.tags+xml"/>
  <Override PartName="/ppt/tags/tag15194.xml" ContentType="application/vnd.openxmlformats-officedocument.presentationml.tags+xml"/>
  <Override PartName="/ppt/tags/tag15195.xml" ContentType="application/vnd.openxmlformats-officedocument.presentationml.tags+xml"/>
  <Override PartName="/ppt/tags/tag15196.xml" ContentType="application/vnd.openxmlformats-officedocument.presentationml.tags+xml"/>
  <Override PartName="/ppt/tags/tag15197.xml" ContentType="application/vnd.openxmlformats-officedocument.presentationml.tags+xml"/>
  <Override PartName="/ppt/tags/tag15198.xml" ContentType="application/vnd.openxmlformats-officedocument.presentationml.tags+xml"/>
  <Override PartName="/ppt/tags/tag15199.xml" ContentType="application/vnd.openxmlformats-officedocument.presentationml.tags+xml"/>
  <Override PartName="/ppt/tags/tag15200.xml" ContentType="application/vnd.openxmlformats-officedocument.presentationml.tags+xml"/>
  <Override PartName="/ppt/tags/tag15201.xml" ContentType="application/vnd.openxmlformats-officedocument.presentationml.tags+xml"/>
  <Override PartName="/ppt/tags/tag15202.xml" ContentType="application/vnd.openxmlformats-officedocument.presentationml.tags+xml"/>
  <Override PartName="/ppt/tags/tag15203.xml" ContentType="application/vnd.openxmlformats-officedocument.presentationml.tags+xml"/>
  <Override PartName="/ppt/tags/tag15204.xml" ContentType="application/vnd.openxmlformats-officedocument.presentationml.tags+xml"/>
  <Override PartName="/ppt/tags/tag15205.xml" ContentType="application/vnd.openxmlformats-officedocument.presentationml.tags+xml"/>
  <Override PartName="/ppt/tags/tag15206.xml" ContentType="application/vnd.openxmlformats-officedocument.presentationml.tags+xml"/>
  <Override PartName="/ppt/tags/tag15207.xml" ContentType="application/vnd.openxmlformats-officedocument.presentationml.tags+xml"/>
  <Override PartName="/ppt/tags/tag15208.xml" ContentType="application/vnd.openxmlformats-officedocument.presentationml.tags+xml"/>
  <Override PartName="/ppt/tags/tag15209.xml" ContentType="application/vnd.openxmlformats-officedocument.presentationml.tags+xml"/>
  <Override PartName="/ppt/tags/tag15210.xml" ContentType="application/vnd.openxmlformats-officedocument.presentationml.tags+xml"/>
  <Override PartName="/ppt/tags/tag15211.xml" ContentType="application/vnd.openxmlformats-officedocument.presentationml.tags+xml"/>
  <Override PartName="/ppt/tags/tag15212.xml" ContentType="application/vnd.openxmlformats-officedocument.presentationml.tags+xml"/>
  <Override PartName="/ppt/tags/tag15213.xml" ContentType="application/vnd.openxmlformats-officedocument.presentationml.tags+xml"/>
  <Override PartName="/ppt/tags/tag15214.xml" ContentType="application/vnd.openxmlformats-officedocument.presentationml.tags+xml"/>
  <Override PartName="/ppt/tags/tag15215.xml" ContentType="application/vnd.openxmlformats-officedocument.presentationml.tags+xml"/>
  <Override PartName="/ppt/tags/tag15216.xml" ContentType="application/vnd.openxmlformats-officedocument.presentationml.tags+xml"/>
  <Override PartName="/ppt/tags/tag15217.xml" ContentType="application/vnd.openxmlformats-officedocument.presentationml.tags+xml"/>
  <Override PartName="/ppt/tags/tag15218.xml" ContentType="application/vnd.openxmlformats-officedocument.presentationml.tags+xml"/>
  <Override PartName="/ppt/tags/tag15219.xml" ContentType="application/vnd.openxmlformats-officedocument.presentationml.tags+xml"/>
  <Override PartName="/ppt/tags/tag15220.xml" ContentType="application/vnd.openxmlformats-officedocument.presentationml.tags+xml"/>
  <Override PartName="/ppt/tags/tag15221.xml" ContentType="application/vnd.openxmlformats-officedocument.presentationml.tags+xml"/>
  <Override PartName="/ppt/tags/tag15222.xml" ContentType="application/vnd.openxmlformats-officedocument.presentationml.tags+xml"/>
  <Override PartName="/ppt/tags/tag15223.xml" ContentType="application/vnd.openxmlformats-officedocument.presentationml.tags+xml"/>
  <Override PartName="/ppt/tags/tag15224.xml" ContentType="application/vnd.openxmlformats-officedocument.presentationml.tags+xml"/>
  <Override PartName="/ppt/tags/tag15225.xml" ContentType="application/vnd.openxmlformats-officedocument.presentationml.tags+xml"/>
  <Override PartName="/ppt/tags/tag15226.xml" ContentType="application/vnd.openxmlformats-officedocument.presentationml.tags+xml"/>
  <Override PartName="/ppt/tags/tag15227.xml" ContentType="application/vnd.openxmlformats-officedocument.presentationml.tags+xml"/>
  <Override PartName="/ppt/tags/tag15228.xml" ContentType="application/vnd.openxmlformats-officedocument.presentationml.tags+xml"/>
  <Override PartName="/ppt/tags/tag15229.xml" ContentType="application/vnd.openxmlformats-officedocument.presentationml.tags+xml"/>
  <Override PartName="/ppt/tags/tag15230.xml" ContentType="application/vnd.openxmlformats-officedocument.presentationml.tags+xml"/>
  <Override PartName="/ppt/tags/tag15231.xml" ContentType="application/vnd.openxmlformats-officedocument.presentationml.tags+xml"/>
  <Override PartName="/ppt/tags/tag15232.xml" ContentType="application/vnd.openxmlformats-officedocument.presentationml.tags+xml"/>
  <Override PartName="/ppt/tags/tag15233.xml" ContentType="application/vnd.openxmlformats-officedocument.presentationml.tags+xml"/>
  <Override PartName="/ppt/tags/tag15234.xml" ContentType="application/vnd.openxmlformats-officedocument.presentationml.tags+xml"/>
  <Override PartName="/ppt/tags/tag15235.xml" ContentType="application/vnd.openxmlformats-officedocument.presentationml.tags+xml"/>
  <Override PartName="/ppt/tags/tag15236.xml" ContentType="application/vnd.openxmlformats-officedocument.presentationml.tags+xml"/>
  <Override PartName="/ppt/tags/tag15237.xml" ContentType="application/vnd.openxmlformats-officedocument.presentationml.tags+xml"/>
  <Override PartName="/ppt/tags/tag15238.xml" ContentType="application/vnd.openxmlformats-officedocument.presentationml.tags+xml"/>
  <Override PartName="/ppt/tags/tag15239.xml" ContentType="application/vnd.openxmlformats-officedocument.presentationml.tags+xml"/>
  <Override PartName="/ppt/tags/tag15240.xml" ContentType="application/vnd.openxmlformats-officedocument.presentationml.tags+xml"/>
  <Override PartName="/ppt/tags/tag15241.xml" ContentType="application/vnd.openxmlformats-officedocument.presentationml.tags+xml"/>
  <Override PartName="/ppt/tags/tag15242.xml" ContentType="application/vnd.openxmlformats-officedocument.presentationml.tags+xml"/>
  <Override PartName="/ppt/tags/tag15243.xml" ContentType="application/vnd.openxmlformats-officedocument.presentationml.tags+xml"/>
  <Override PartName="/ppt/tags/tag15244.xml" ContentType="application/vnd.openxmlformats-officedocument.presentationml.tags+xml"/>
  <Override PartName="/ppt/tags/tag15245.xml" ContentType="application/vnd.openxmlformats-officedocument.presentationml.tags+xml"/>
  <Override PartName="/ppt/tags/tag15246.xml" ContentType="application/vnd.openxmlformats-officedocument.presentationml.tags+xml"/>
  <Override PartName="/ppt/tags/tag15247.xml" ContentType="application/vnd.openxmlformats-officedocument.presentationml.tags+xml"/>
  <Override PartName="/ppt/tags/tag15248.xml" ContentType="application/vnd.openxmlformats-officedocument.presentationml.tags+xml"/>
  <Override PartName="/ppt/tags/tag15249.xml" ContentType="application/vnd.openxmlformats-officedocument.presentationml.tags+xml"/>
  <Override PartName="/ppt/tags/tag15250.xml" ContentType="application/vnd.openxmlformats-officedocument.presentationml.tags+xml"/>
  <Override PartName="/ppt/tags/tag15251.xml" ContentType="application/vnd.openxmlformats-officedocument.presentationml.tags+xml"/>
  <Override PartName="/ppt/tags/tag15252.xml" ContentType="application/vnd.openxmlformats-officedocument.presentationml.tags+xml"/>
  <Override PartName="/ppt/tags/tag15253.xml" ContentType="application/vnd.openxmlformats-officedocument.presentationml.tags+xml"/>
  <Override PartName="/ppt/tags/tag15254.xml" ContentType="application/vnd.openxmlformats-officedocument.presentationml.tags+xml"/>
  <Override PartName="/ppt/tags/tag15255.xml" ContentType="application/vnd.openxmlformats-officedocument.presentationml.tags+xml"/>
  <Override PartName="/ppt/tags/tag15256.xml" ContentType="application/vnd.openxmlformats-officedocument.presentationml.tags+xml"/>
  <Override PartName="/ppt/tags/tag15257.xml" ContentType="application/vnd.openxmlformats-officedocument.presentationml.tags+xml"/>
  <Override PartName="/ppt/tags/tag15258.xml" ContentType="application/vnd.openxmlformats-officedocument.presentationml.tags+xml"/>
  <Override PartName="/ppt/tags/tag15259.xml" ContentType="application/vnd.openxmlformats-officedocument.presentationml.tags+xml"/>
  <Override PartName="/ppt/tags/tag15260.xml" ContentType="application/vnd.openxmlformats-officedocument.presentationml.tags+xml"/>
  <Override PartName="/ppt/tags/tag15261.xml" ContentType="application/vnd.openxmlformats-officedocument.presentationml.tags+xml"/>
  <Override PartName="/ppt/tags/tag15262.xml" ContentType="application/vnd.openxmlformats-officedocument.presentationml.tags+xml"/>
  <Override PartName="/ppt/tags/tag15263.xml" ContentType="application/vnd.openxmlformats-officedocument.presentationml.tags+xml"/>
  <Override PartName="/ppt/tags/tag15264.xml" ContentType="application/vnd.openxmlformats-officedocument.presentationml.tags+xml"/>
  <Override PartName="/ppt/tags/tag15265.xml" ContentType="application/vnd.openxmlformats-officedocument.presentationml.tags+xml"/>
  <Override PartName="/ppt/tags/tag15266.xml" ContentType="application/vnd.openxmlformats-officedocument.presentationml.tags+xml"/>
  <Override PartName="/ppt/tags/tag15267.xml" ContentType="application/vnd.openxmlformats-officedocument.presentationml.tags+xml"/>
  <Override PartName="/ppt/tags/tag15268.xml" ContentType="application/vnd.openxmlformats-officedocument.presentationml.tags+xml"/>
  <Override PartName="/ppt/tags/tag15269.xml" ContentType="application/vnd.openxmlformats-officedocument.presentationml.tags+xml"/>
  <Override PartName="/ppt/tags/tag15270.xml" ContentType="application/vnd.openxmlformats-officedocument.presentationml.tags+xml"/>
  <Override PartName="/ppt/tags/tag15271.xml" ContentType="application/vnd.openxmlformats-officedocument.presentationml.tags+xml"/>
  <Override PartName="/ppt/tags/tag15272.xml" ContentType="application/vnd.openxmlformats-officedocument.presentationml.tags+xml"/>
  <Override PartName="/ppt/tags/tag15273.xml" ContentType="application/vnd.openxmlformats-officedocument.presentationml.tags+xml"/>
  <Override PartName="/ppt/tags/tag15274.xml" ContentType="application/vnd.openxmlformats-officedocument.presentationml.tags+xml"/>
  <Override PartName="/ppt/tags/tag15275.xml" ContentType="application/vnd.openxmlformats-officedocument.presentationml.tags+xml"/>
  <Override PartName="/ppt/tags/tag15276.xml" ContentType="application/vnd.openxmlformats-officedocument.presentationml.tags+xml"/>
  <Override PartName="/ppt/tags/tag15277.xml" ContentType="application/vnd.openxmlformats-officedocument.presentationml.tags+xml"/>
  <Override PartName="/ppt/tags/tag15278.xml" ContentType="application/vnd.openxmlformats-officedocument.presentationml.tags+xml"/>
  <Override PartName="/ppt/tags/tag15279.xml" ContentType="application/vnd.openxmlformats-officedocument.presentationml.tags+xml"/>
  <Override PartName="/ppt/tags/tag15280.xml" ContentType="application/vnd.openxmlformats-officedocument.presentationml.tags+xml"/>
  <Override PartName="/ppt/tags/tag15281.xml" ContentType="application/vnd.openxmlformats-officedocument.presentationml.tags+xml"/>
  <Override PartName="/ppt/tags/tag15282.xml" ContentType="application/vnd.openxmlformats-officedocument.presentationml.tags+xml"/>
  <Override PartName="/ppt/tags/tag15283.xml" ContentType="application/vnd.openxmlformats-officedocument.presentationml.tags+xml"/>
  <Override PartName="/ppt/tags/tag15284.xml" ContentType="application/vnd.openxmlformats-officedocument.presentationml.tags+xml"/>
  <Override PartName="/ppt/tags/tag15285.xml" ContentType="application/vnd.openxmlformats-officedocument.presentationml.tags+xml"/>
  <Override PartName="/ppt/tags/tag15286.xml" ContentType="application/vnd.openxmlformats-officedocument.presentationml.tags+xml"/>
  <Override PartName="/ppt/tags/tag15287.xml" ContentType="application/vnd.openxmlformats-officedocument.presentationml.tags+xml"/>
  <Override PartName="/ppt/tags/tag15288.xml" ContentType="application/vnd.openxmlformats-officedocument.presentationml.tags+xml"/>
  <Override PartName="/ppt/tags/tag15289.xml" ContentType="application/vnd.openxmlformats-officedocument.presentationml.tags+xml"/>
  <Override PartName="/ppt/tags/tag15290.xml" ContentType="application/vnd.openxmlformats-officedocument.presentationml.tags+xml"/>
  <Override PartName="/ppt/tags/tag15291.xml" ContentType="application/vnd.openxmlformats-officedocument.presentationml.tags+xml"/>
  <Override PartName="/ppt/tags/tag15292.xml" ContentType="application/vnd.openxmlformats-officedocument.presentationml.tags+xml"/>
  <Override PartName="/ppt/tags/tag15293.xml" ContentType="application/vnd.openxmlformats-officedocument.presentationml.tags+xml"/>
  <Override PartName="/ppt/tags/tag15294.xml" ContentType="application/vnd.openxmlformats-officedocument.presentationml.tags+xml"/>
  <Override PartName="/ppt/tags/tag15295.xml" ContentType="application/vnd.openxmlformats-officedocument.presentationml.tags+xml"/>
  <Override PartName="/ppt/tags/tag15296.xml" ContentType="application/vnd.openxmlformats-officedocument.presentationml.tags+xml"/>
  <Override PartName="/ppt/tags/tag15297.xml" ContentType="application/vnd.openxmlformats-officedocument.presentationml.tags+xml"/>
  <Override PartName="/ppt/tags/tag15298.xml" ContentType="application/vnd.openxmlformats-officedocument.presentationml.tags+xml"/>
  <Override PartName="/ppt/tags/tag15299.xml" ContentType="application/vnd.openxmlformats-officedocument.presentationml.tags+xml"/>
  <Override PartName="/ppt/tags/tag15300.xml" ContentType="application/vnd.openxmlformats-officedocument.presentationml.tags+xml"/>
  <Override PartName="/ppt/tags/tag15301.xml" ContentType="application/vnd.openxmlformats-officedocument.presentationml.tags+xml"/>
  <Override PartName="/ppt/tags/tag15302.xml" ContentType="application/vnd.openxmlformats-officedocument.presentationml.tags+xml"/>
  <Override PartName="/ppt/tags/tag15303.xml" ContentType="application/vnd.openxmlformats-officedocument.presentationml.tags+xml"/>
  <Override PartName="/ppt/tags/tag15304.xml" ContentType="application/vnd.openxmlformats-officedocument.presentationml.tags+xml"/>
  <Override PartName="/ppt/tags/tag15305.xml" ContentType="application/vnd.openxmlformats-officedocument.presentationml.tags+xml"/>
  <Override PartName="/ppt/tags/tag15306.xml" ContentType="application/vnd.openxmlformats-officedocument.presentationml.tags+xml"/>
  <Override PartName="/ppt/tags/tag15307.xml" ContentType="application/vnd.openxmlformats-officedocument.presentationml.tags+xml"/>
  <Override PartName="/ppt/tags/tag15308.xml" ContentType="application/vnd.openxmlformats-officedocument.presentationml.tags+xml"/>
  <Override PartName="/ppt/tags/tag15309.xml" ContentType="application/vnd.openxmlformats-officedocument.presentationml.tags+xml"/>
  <Override PartName="/ppt/tags/tag15310.xml" ContentType="application/vnd.openxmlformats-officedocument.presentationml.tags+xml"/>
  <Override PartName="/ppt/tags/tag15311.xml" ContentType="application/vnd.openxmlformats-officedocument.presentationml.tags+xml"/>
  <Override PartName="/ppt/tags/tag15312.xml" ContentType="application/vnd.openxmlformats-officedocument.presentationml.tags+xml"/>
  <Override PartName="/ppt/tags/tag15313.xml" ContentType="application/vnd.openxmlformats-officedocument.presentationml.tags+xml"/>
  <Override PartName="/ppt/tags/tag15314.xml" ContentType="application/vnd.openxmlformats-officedocument.presentationml.tags+xml"/>
  <Override PartName="/ppt/tags/tag15315.xml" ContentType="application/vnd.openxmlformats-officedocument.presentationml.tags+xml"/>
  <Override PartName="/ppt/tags/tag15316.xml" ContentType="application/vnd.openxmlformats-officedocument.presentationml.tags+xml"/>
  <Override PartName="/ppt/tags/tag15317.xml" ContentType="application/vnd.openxmlformats-officedocument.presentationml.tags+xml"/>
  <Override PartName="/ppt/tags/tag15318.xml" ContentType="application/vnd.openxmlformats-officedocument.presentationml.tags+xml"/>
  <Override PartName="/ppt/tags/tag15319.xml" ContentType="application/vnd.openxmlformats-officedocument.presentationml.tags+xml"/>
  <Override PartName="/ppt/tags/tag15320.xml" ContentType="application/vnd.openxmlformats-officedocument.presentationml.tags+xml"/>
  <Override PartName="/ppt/tags/tag15321.xml" ContentType="application/vnd.openxmlformats-officedocument.presentationml.tags+xml"/>
  <Override PartName="/ppt/tags/tag15322.xml" ContentType="application/vnd.openxmlformats-officedocument.presentationml.tags+xml"/>
  <Override PartName="/ppt/tags/tag15323.xml" ContentType="application/vnd.openxmlformats-officedocument.presentationml.tags+xml"/>
  <Override PartName="/ppt/tags/tag15324.xml" ContentType="application/vnd.openxmlformats-officedocument.presentationml.tags+xml"/>
  <Override PartName="/ppt/tags/tag15325.xml" ContentType="application/vnd.openxmlformats-officedocument.presentationml.tags+xml"/>
  <Override PartName="/ppt/tags/tag15326.xml" ContentType="application/vnd.openxmlformats-officedocument.presentationml.tags+xml"/>
  <Override PartName="/ppt/tags/tag15327.xml" ContentType="application/vnd.openxmlformats-officedocument.presentationml.tags+xml"/>
  <Override PartName="/ppt/tags/tag15328.xml" ContentType="application/vnd.openxmlformats-officedocument.presentationml.tags+xml"/>
  <Override PartName="/ppt/tags/tag15329.xml" ContentType="application/vnd.openxmlformats-officedocument.presentationml.tags+xml"/>
  <Override PartName="/ppt/tags/tag15330.xml" ContentType="application/vnd.openxmlformats-officedocument.presentationml.tags+xml"/>
  <Override PartName="/ppt/tags/tag15331.xml" ContentType="application/vnd.openxmlformats-officedocument.presentationml.tags+xml"/>
  <Override PartName="/ppt/tags/tag15332.xml" ContentType="application/vnd.openxmlformats-officedocument.presentationml.tags+xml"/>
  <Override PartName="/ppt/tags/tag15333.xml" ContentType="application/vnd.openxmlformats-officedocument.presentationml.tags+xml"/>
  <Override PartName="/ppt/tags/tag15334.xml" ContentType="application/vnd.openxmlformats-officedocument.presentationml.tags+xml"/>
  <Override PartName="/ppt/tags/tag15335.xml" ContentType="application/vnd.openxmlformats-officedocument.presentationml.tags+xml"/>
  <Override PartName="/ppt/tags/tag15336.xml" ContentType="application/vnd.openxmlformats-officedocument.presentationml.tags+xml"/>
  <Override PartName="/ppt/tags/tag15337.xml" ContentType="application/vnd.openxmlformats-officedocument.presentationml.tags+xml"/>
  <Override PartName="/ppt/tags/tag15338.xml" ContentType="application/vnd.openxmlformats-officedocument.presentationml.tags+xml"/>
  <Override PartName="/ppt/tags/tag15339.xml" ContentType="application/vnd.openxmlformats-officedocument.presentationml.tags+xml"/>
  <Override PartName="/ppt/tags/tag15340.xml" ContentType="application/vnd.openxmlformats-officedocument.presentationml.tags+xml"/>
  <Override PartName="/ppt/tags/tag15341.xml" ContentType="application/vnd.openxmlformats-officedocument.presentationml.tags+xml"/>
  <Override PartName="/ppt/tags/tag15342.xml" ContentType="application/vnd.openxmlformats-officedocument.presentationml.tags+xml"/>
  <Override PartName="/ppt/tags/tag15343.xml" ContentType="application/vnd.openxmlformats-officedocument.presentationml.tags+xml"/>
  <Override PartName="/ppt/tags/tag15344.xml" ContentType="application/vnd.openxmlformats-officedocument.presentationml.tags+xml"/>
  <Override PartName="/ppt/tags/tag15345.xml" ContentType="application/vnd.openxmlformats-officedocument.presentationml.tags+xml"/>
  <Override PartName="/ppt/tags/tag15346.xml" ContentType="application/vnd.openxmlformats-officedocument.presentationml.tags+xml"/>
  <Override PartName="/ppt/tags/tag15347.xml" ContentType="application/vnd.openxmlformats-officedocument.presentationml.tags+xml"/>
  <Override PartName="/ppt/tags/tag15348.xml" ContentType="application/vnd.openxmlformats-officedocument.presentationml.tags+xml"/>
  <Override PartName="/ppt/tags/tag15349.xml" ContentType="application/vnd.openxmlformats-officedocument.presentationml.tags+xml"/>
  <Override PartName="/ppt/tags/tag15350.xml" ContentType="application/vnd.openxmlformats-officedocument.presentationml.tags+xml"/>
  <Override PartName="/ppt/tags/tag15351.xml" ContentType="application/vnd.openxmlformats-officedocument.presentationml.tags+xml"/>
  <Override PartName="/ppt/tags/tag15352.xml" ContentType="application/vnd.openxmlformats-officedocument.presentationml.tags+xml"/>
  <Override PartName="/ppt/tags/tag15353.xml" ContentType="application/vnd.openxmlformats-officedocument.presentationml.tags+xml"/>
  <Override PartName="/ppt/tags/tag15354.xml" ContentType="application/vnd.openxmlformats-officedocument.presentationml.tags+xml"/>
  <Override PartName="/ppt/tags/tag15355.xml" ContentType="application/vnd.openxmlformats-officedocument.presentationml.tags+xml"/>
  <Override PartName="/ppt/tags/tag15356.xml" ContentType="application/vnd.openxmlformats-officedocument.presentationml.tags+xml"/>
  <Override PartName="/ppt/tags/tag15357.xml" ContentType="application/vnd.openxmlformats-officedocument.presentationml.tags+xml"/>
  <Override PartName="/ppt/tags/tag15358.xml" ContentType="application/vnd.openxmlformats-officedocument.presentationml.tags+xml"/>
  <Override PartName="/ppt/tags/tag15359.xml" ContentType="application/vnd.openxmlformats-officedocument.presentationml.tags+xml"/>
  <Override PartName="/ppt/tags/tag15360.xml" ContentType="application/vnd.openxmlformats-officedocument.presentationml.tags+xml"/>
  <Override PartName="/ppt/tags/tag15361.xml" ContentType="application/vnd.openxmlformats-officedocument.presentationml.tags+xml"/>
  <Override PartName="/ppt/tags/tag15362.xml" ContentType="application/vnd.openxmlformats-officedocument.presentationml.tags+xml"/>
  <Override PartName="/ppt/tags/tag15363.xml" ContentType="application/vnd.openxmlformats-officedocument.presentationml.tags+xml"/>
  <Override PartName="/ppt/tags/tag15364.xml" ContentType="application/vnd.openxmlformats-officedocument.presentationml.tags+xml"/>
  <Override PartName="/ppt/tags/tag15365.xml" ContentType="application/vnd.openxmlformats-officedocument.presentationml.tags+xml"/>
  <Override PartName="/ppt/tags/tag15366.xml" ContentType="application/vnd.openxmlformats-officedocument.presentationml.tags+xml"/>
  <Override PartName="/ppt/tags/tag15367.xml" ContentType="application/vnd.openxmlformats-officedocument.presentationml.tags+xml"/>
  <Override PartName="/ppt/tags/tag15368.xml" ContentType="application/vnd.openxmlformats-officedocument.presentationml.tags+xml"/>
  <Override PartName="/ppt/tags/tag15369.xml" ContentType="application/vnd.openxmlformats-officedocument.presentationml.tags+xml"/>
  <Override PartName="/ppt/tags/tag15370.xml" ContentType="application/vnd.openxmlformats-officedocument.presentationml.tags+xml"/>
  <Override PartName="/ppt/tags/tag15371.xml" ContentType="application/vnd.openxmlformats-officedocument.presentationml.tags+xml"/>
  <Override PartName="/ppt/tags/tag15372.xml" ContentType="application/vnd.openxmlformats-officedocument.presentationml.tags+xml"/>
  <Override PartName="/ppt/tags/tag15373.xml" ContentType="application/vnd.openxmlformats-officedocument.presentationml.tags+xml"/>
  <Override PartName="/ppt/tags/tag15374.xml" ContentType="application/vnd.openxmlformats-officedocument.presentationml.tags+xml"/>
  <Override PartName="/ppt/tags/tag15375.xml" ContentType="application/vnd.openxmlformats-officedocument.presentationml.tags+xml"/>
  <Override PartName="/ppt/tags/tag15376.xml" ContentType="application/vnd.openxmlformats-officedocument.presentationml.tags+xml"/>
  <Override PartName="/ppt/tags/tag15377.xml" ContentType="application/vnd.openxmlformats-officedocument.presentationml.tags+xml"/>
  <Override PartName="/ppt/tags/tag15378.xml" ContentType="application/vnd.openxmlformats-officedocument.presentationml.tags+xml"/>
  <Override PartName="/ppt/tags/tag15379.xml" ContentType="application/vnd.openxmlformats-officedocument.presentationml.tags+xml"/>
  <Override PartName="/ppt/tags/tag15380.xml" ContentType="application/vnd.openxmlformats-officedocument.presentationml.tags+xml"/>
  <Override PartName="/ppt/tags/tag15381.xml" ContentType="application/vnd.openxmlformats-officedocument.presentationml.tags+xml"/>
  <Override PartName="/ppt/tags/tag15382.xml" ContentType="application/vnd.openxmlformats-officedocument.presentationml.tags+xml"/>
  <Override PartName="/ppt/tags/tag15383.xml" ContentType="application/vnd.openxmlformats-officedocument.presentationml.tags+xml"/>
  <Override PartName="/ppt/tags/tag15384.xml" ContentType="application/vnd.openxmlformats-officedocument.presentationml.tags+xml"/>
  <Override PartName="/ppt/tags/tag15385.xml" ContentType="application/vnd.openxmlformats-officedocument.presentationml.tags+xml"/>
  <Override PartName="/ppt/tags/tag15386.xml" ContentType="application/vnd.openxmlformats-officedocument.presentationml.tags+xml"/>
  <Override PartName="/ppt/tags/tag15387.xml" ContentType="application/vnd.openxmlformats-officedocument.presentationml.tags+xml"/>
  <Override PartName="/ppt/tags/tag15388.xml" ContentType="application/vnd.openxmlformats-officedocument.presentationml.tags+xml"/>
  <Override PartName="/ppt/tags/tag15389.xml" ContentType="application/vnd.openxmlformats-officedocument.presentationml.tags+xml"/>
  <Override PartName="/ppt/tags/tag15390.xml" ContentType="application/vnd.openxmlformats-officedocument.presentationml.tags+xml"/>
  <Override PartName="/ppt/tags/tag15391.xml" ContentType="application/vnd.openxmlformats-officedocument.presentationml.tags+xml"/>
  <Override PartName="/ppt/tags/tag15392.xml" ContentType="application/vnd.openxmlformats-officedocument.presentationml.tags+xml"/>
  <Override PartName="/ppt/tags/tag15393.xml" ContentType="application/vnd.openxmlformats-officedocument.presentationml.tags+xml"/>
  <Override PartName="/ppt/tags/tag15394.xml" ContentType="application/vnd.openxmlformats-officedocument.presentationml.tags+xml"/>
  <Override PartName="/ppt/tags/tag15395.xml" ContentType="application/vnd.openxmlformats-officedocument.presentationml.tags+xml"/>
  <Override PartName="/ppt/tags/tag15396.xml" ContentType="application/vnd.openxmlformats-officedocument.presentationml.tags+xml"/>
  <Override PartName="/ppt/tags/tag15397.xml" ContentType="application/vnd.openxmlformats-officedocument.presentationml.tags+xml"/>
  <Override PartName="/ppt/tags/tag15398.xml" ContentType="application/vnd.openxmlformats-officedocument.presentationml.tags+xml"/>
  <Override PartName="/ppt/tags/tag15399.xml" ContentType="application/vnd.openxmlformats-officedocument.presentationml.tags+xml"/>
  <Override PartName="/ppt/tags/tag15400.xml" ContentType="application/vnd.openxmlformats-officedocument.presentationml.tags+xml"/>
  <Override PartName="/ppt/tags/tag15401.xml" ContentType="application/vnd.openxmlformats-officedocument.presentationml.tags+xml"/>
  <Override PartName="/ppt/tags/tag15402.xml" ContentType="application/vnd.openxmlformats-officedocument.presentationml.tags+xml"/>
  <Override PartName="/ppt/tags/tag15403.xml" ContentType="application/vnd.openxmlformats-officedocument.presentationml.tags+xml"/>
  <Override PartName="/ppt/tags/tag15404.xml" ContentType="application/vnd.openxmlformats-officedocument.presentationml.tags+xml"/>
  <Override PartName="/ppt/tags/tag15405.xml" ContentType="application/vnd.openxmlformats-officedocument.presentationml.tags+xml"/>
  <Override PartName="/ppt/tags/tag15406.xml" ContentType="application/vnd.openxmlformats-officedocument.presentationml.tags+xml"/>
  <Override PartName="/ppt/tags/tag15407.xml" ContentType="application/vnd.openxmlformats-officedocument.presentationml.tags+xml"/>
  <Override PartName="/ppt/tags/tag15408.xml" ContentType="application/vnd.openxmlformats-officedocument.presentationml.tags+xml"/>
  <Override PartName="/ppt/tags/tag15409.xml" ContentType="application/vnd.openxmlformats-officedocument.presentationml.tags+xml"/>
  <Override PartName="/ppt/tags/tag15410.xml" ContentType="application/vnd.openxmlformats-officedocument.presentationml.tags+xml"/>
  <Override PartName="/ppt/tags/tag15411.xml" ContentType="application/vnd.openxmlformats-officedocument.presentationml.tags+xml"/>
  <Override PartName="/ppt/tags/tag15412.xml" ContentType="application/vnd.openxmlformats-officedocument.presentationml.tags+xml"/>
  <Override PartName="/ppt/tags/tag15413.xml" ContentType="application/vnd.openxmlformats-officedocument.presentationml.tags+xml"/>
  <Override PartName="/ppt/tags/tag15414.xml" ContentType="application/vnd.openxmlformats-officedocument.presentationml.tags+xml"/>
  <Override PartName="/ppt/tags/tag15415.xml" ContentType="application/vnd.openxmlformats-officedocument.presentationml.tags+xml"/>
  <Override PartName="/ppt/tags/tag15416.xml" ContentType="application/vnd.openxmlformats-officedocument.presentationml.tags+xml"/>
  <Override PartName="/ppt/tags/tag15417.xml" ContentType="application/vnd.openxmlformats-officedocument.presentationml.tags+xml"/>
  <Override PartName="/ppt/tags/tag15418.xml" ContentType="application/vnd.openxmlformats-officedocument.presentationml.tags+xml"/>
  <Override PartName="/ppt/tags/tag15419.xml" ContentType="application/vnd.openxmlformats-officedocument.presentationml.tags+xml"/>
  <Override PartName="/ppt/tags/tag15420.xml" ContentType="application/vnd.openxmlformats-officedocument.presentationml.tags+xml"/>
  <Override PartName="/ppt/tags/tag15421.xml" ContentType="application/vnd.openxmlformats-officedocument.presentationml.tags+xml"/>
  <Override PartName="/ppt/tags/tag15422.xml" ContentType="application/vnd.openxmlformats-officedocument.presentationml.tags+xml"/>
  <Override PartName="/ppt/tags/tag15423.xml" ContentType="application/vnd.openxmlformats-officedocument.presentationml.tags+xml"/>
  <Override PartName="/ppt/tags/tag15424.xml" ContentType="application/vnd.openxmlformats-officedocument.presentationml.tags+xml"/>
  <Override PartName="/ppt/tags/tag15425.xml" ContentType="application/vnd.openxmlformats-officedocument.presentationml.tags+xml"/>
  <Override PartName="/ppt/tags/tag15426.xml" ContentType="application/vnd.openxmlformats-officedocument.presentationml.tags+xml"/>
  <Override PartName="/ppt/tags/tag15427.xml" ContentType="application/vnd.openxmlformats-officedocument.presentationml.tags+xml"/>
  <Override PartName="/ppt/tags/tag15428.xml" ContentType="application/vnd.openxmlformats-officedocument.presentationml.tags+xml"/>
  <Override PartName="/ppt/tags/tag15429.xml" ContentType="application/vnd.openxmlformats-officedocument.presentationml.tags+xml"/>
  <Override PartName="/ppt/tags/tag15430.xml" ContentType="application/vnd.openxmlformats-officedocument.presentationml.tags+xml"/>
  <Override PartName="/ppt/tags/tag15431.xml" ContentType="application/vnd.openxmlformats-officedocument.presentationml.tags+xml"/>
  <Override PartName="/ppt/tags/tag15432.xml" ContentType="application/vnd.openxmlformats-officedocument.presentationml.tags+xml"/>
  <Override PartName="/ppt/tags/tag15433.xml" ContentType="application/vnd.openxmlformats-officedocument.presentationml.tags+xml"/>
  <Override PartName="/ppt/tags/tag15434.xml" ContentType="application/vnd.openxmlformats-officedocument.presentationml.tags+xml"/>
  <Override PartName="/ppt/tags/tag15435.xml" ContentType="application/vnd.openxmlformats-officedocument.presentationml.tags+xml"/>
  <Override PartName="/ppt/tags/tag15436.xml" ContentType="application/vnd.openxmlformats-officedocument.presentationml.tags+xml"/>
  <Override PartName="/ppt/tags/tag15437.xml" ContentType="application/vnd.openxmlformats-officedocument.presentationml.tags+xml"/>
  <Override PartName="/ppt/tags/tag15438.xml" ContentType="application/vnd.openxmlformats-officedocument.presentationml.tags+xml"/>
  <Override PartName="/ppt/tags/tag15439.xml" ContentType="application/vnd.openxmlformats-officedocument.presentationml.tags+xml"/>
  <Override PartName="/ppt/tags/tag15440.xml" ContentType="application/vnd.openxmlformats-officedocument.presentationml.tags+xml"/>
  <Override PartName="/ppt/tags/tag15441.xml" ContentType="application/vnd.openxmlformats-officedocument.presentationml.tags+xml"/>
  <Override PartName="/ppt/tags/tag15442.xml" ContentType="application/vnd.openxmlformats-officedocument.presentationml.tags+xml"/>
  <Override PartName="/ppt/tags/tag15443.xml" ContentType="application/vnd.openxmlformats-officedocument.presentationml.tags+xml"/>
  <Override PartName="/ppt/tags/tag15444.xml" ContentType="application/vnd.openxmlformats-officedocument.presentationml.tags+xml"/>
  <Override PartName="/ppt/tags/tag15445.xml" ContentType="application/vnd.openxmlformats-officedocument.presentationml.tags+xml"/>
  <Override PartName="/ppt/tags/tag15446.xml" ContentType="application/vnd.openxmlformats-officedocument.presentationml.tags+xml"/>
  <Override PartName="/ppt/tags/tag15447.xml" ContentType="application/vnd.openxmlformats-officedocument.presentationml.tags+xml"/>
  <Override PartName="/ppt/tags/tag15448.xml" ContentType="application/vnd.openxmlformats-officedocument.presentationml.tags+xml"/>
  <Override PartName="/ppt/tags/tag15449.xml" ContentType="application/vnd.openxmlformats-officedocument.presentationml.tags+xml"/>
  <Override PartName="/ppt/tags/tag15450.xml" ContentType="application/vnd.openxmlformats-officedocument.presentationml.tags+xml"/>
  <Override PartName="/ppt/tags/tag15451.xml" ContentType="application/vnd.openxmlformats-officedocument.presentationml.tags+xml"/>
  <Override PartName="/ppt/tags/tag15452.xml" ContentType="application/vnd.openxmlformats-officedocument.presentationml.tags+xml"/>
  <Override PartName="/ppt/tags/tag15453.xml" ContentType="application/vnd.openxmlformats-officedocument.presentationml.tags+xml"/>
  <Override PartName="/ppt/tags/tag15454.xml" ContentType="application/vnd.openxmlformats-officedocument.presentationml.tags+xml"/>
  <Override PartName="/ppt/tags/tag15455.xml" ContentType="application/vnd.openxmlformats-officedocument.presentationml.tags+xml"/>
  <Override PartName="/ppt/tags/tag15456.xml" ContentType="application/vnd.openxmlformats-officedocument.presentationml.tags+xml"/>
  <Override PartName="/ppt/tags/tag15457.xml" ContentType="application/vnd.openxmlformats-officedocument.presentationml.tags+xml"/>
  <Override PartName="/ppt/tags/tag15458.xml" ContentType="application/vnd.openxmlformats-officedocument.presentationml.tags+xml"/>
  <Override PartName="/ppt/tags/tag15459.xml" ContentType="application/vnd.openxmlformats-officedocument.presentationml.tags+xml"/>
  <Override PartName="/ppt/tags/tag15460.xml" ContentType="application/vnd.openxmlformats-officedocument.presentationml.tags+xml"/>
  <Override PartName="/ppt/tags/tag15461.xml" ContentType="application/vnd.openxmlformats-officedocument.presentationml.tags+xml"/>
  <Override PartName="/ppt/tags/tag15462.xml" ContentType="application/vnd.openxmlformats-officedocument.presentationml.tags+xml"/>
  <Override PartName="/ppt/tags/tag15463.xml" ContentType="application/vnd.openxmlformats-officedocument.presentationml.tags+xml"/>
  <Override PartName="/ppt/tags/tag15464.xml" ContentType="application/vnd.openxmlformats-officedocument.presentationml.tags+xml"/>
  <Override PartName="/ppt/tags/tag15465.xml" ContentType="application/vnd.openxmlformats-officedocument.presentationml.tags+xml"/>
  <Override PartName="/ppt/tags/tag15466.xml" ContentType="application/vnd.openxmlformats-officedocument.presentationml.tags+xml"/>
  <Override PartName="/ppt/tags/tag15467.xml" ContentType="application/vnd.openxmlformats-officedocument.presentationml.tags+xml"/>
  <Override PartName="/ppt/tags/tag15468.xml" ContentType="application/vnd.openxmlformats-officedocument.presentationml.tags+xml"/>
  <Override PartName="/ppt/tags/tag15469.xml" ContentType="application/vnd.openxmlformats-officedocument.presentationml.tags+xml"/>
  <Override PartName="/ppt/tags/tag15470.xml" ContentType="application/vnd.openxmlformats-officedocument.presentationml.tags+xml"/>
  <Override PartName="/ppt/tags/tag15471.xml" ContentType="application/vnd.openxmlformats-officedocument.presentationml.tags+xml"/>
  <Override PartName="/ppt/tags/tag15472.xml" ContentType="application/vnd.openxmlformats-officedocument.presentationml.tags+xml"/>
  <Override PartName="/ppt/tags/tag15473.xml" ContentType="application/vnd.openxmlformats-officedocument.presentationml.tags+xml"/>
  <Override PartName="/ppt/tags/tag15474.xml" ContentType="application/vnd.openxmlformats-officedocument.presentationml.tags+xml"/>
  <Override PartName="/ppt/tags/tag15475.xml" ContentType="application/vnd.openxmlformats-officedocument.presentationml.tags+xml"/>
  <Override PartName="/ppt/tags/tag15476.xml" ContentType="application/vnd.openxmlformats-officedocument.presentationml.tags+xml"/>
  <Override PartName="/ppt/tags/tag15477.xml" ContentType="application/vnd.openxmlformats-officedocument.presentationml.tags+xml"/>
  <Override PartName="/ppt/tags/tag15478.xml" ContentType="application/vnd.openxmlformats-officedocument.presentationml.tags+xml"/>
  <Override PartName="/ppt/tags/tag15479.xml" ContentType="application/vnd.openxmlformats-officedocument.presentationml.tags+xml"/>
  <Override PartName="/ppt/tags/tag15480.xml" ContentType="application/vnd.openxmlformats-officedocument.presentationml.tags+xml"/>
  <Override PartName="/ppt/tags/tag15481.xml" ContentType="application/vnd.openxmlformats-officedocument.presentationml.tags+xml"/>
  <Override PartName="/ppt/tags/tag15482.xml" ContentType="application/vnd.openxmlformats-officedocument.presentationml.tags+xml"/>
  <Override PartName="/ppt/tags/tag15483.xml" ContentType="application/vnd.openxmlformats-officedocument.presentationml.tags+xml"/>
  <Override PartName="/ppt/tags/tag15484.xml" ContentType="application/vnd.openxmlformats-officedocument.presentationml.tags+xml"/>
  <Override PartName="/ppt/tags/tag15485.xml" ContentType="application/vnd.openxmlformats-officedocument.presentationml.tags+xml"/>
  <Override PartName="/ppt/tags/tag15486.xml" ContentType="application/vnd.openxmlformats-officedocument.presentationml.tags+xml"/>
  <Override PartName="/ppt/tags/tag15487.xml" ContentType="application/vnd.openxmlformats-officedocument.presentationml.tags+xml"/>
  <Override PartName="/ppt/tags/tag15488.xml" ContentType="application/vnd.openxmlformats-officedocument.presentationml.tags+xml"/>
  <Override PartName="/ppt/tags/tag15489.xml" ContentType="application/vnd.openxmlformats-officedocument.presentationml.tags+xml"/>
  <Override PartName="/ppt/tags/tag15490.xml" ContentType="application/vnd.openxmlformats-officedocument.presentationml.tags+xml"/>
  <Override PartName="/ppt/tags/tag15491.xml" ContentType="application/vnd.openxmlformats-officedocument.presentationml.tags+xml"/>
  <Override PartName="/ppt/tags/tag15492.xml" ContentType="application/vnd.openxmlformats-officedocument.presentationml.tags+xml"/>
  <Override PartName="/ppt/tags/tag15493.xml" ContentType="application/vnd.openxmlformats-officedocument.presentationml.tags+xml"/>
  <Override PartName="/ppt/tags/tag15494.xml" ContentType="application/vnd.openxmlformats-officedocument.presentationml.tags+xml"/>
  <Override PartName="/ppt/tags/tag15495.xml" ContentType="application/vnd.openxmlformats-officedocument.presentationml.tags+xml"/>
  <Override PartName="/ppt/tags/tag15496.xml" ContentType="application/vnd.openxmlformats-officedocument.presentationml.tags+xml"/>
  <Override PartName="/ppt/tags/tag15497.xml" ContentType="application/vnd.openxmlformats-officedocument.presentationml.tags+xml"/>
  <Override PartName="/ppt/tags/tag15498.xml" ContentType="application/vnd.openxmlformats-officedocument.presentationml.tags+xml"/>
  <Override PartName="/ppt/tags/tag15499.xml" ContentType="application/vnd.openxmlformats-officedocument.presentationml.tags+xml"/>
  <Override PartName="/ppt/tags/tag15500.xml" ContentType="application/vnd.openxmlformats-officedocument.presentationml.tags+xml"/>
  <Override PartName="/ppt/tags/tag15501.xml" ContentType="application/vnd.openxmlformats-officedocument.presentationml.tags+xml"/>
  <Override PartName="/ppt/tags/tag15502.xml" ContentType="application/vnd.openxmlformats-officedocument.presentationml.tags+xml"/>
  <Override PartName="/ppt/tags/tag15503.xml" ContentType="application/vnd.openxmlformats-officedocument.presentationml.tags+xml"/>
  <Override PartName="/ppt/tags/tag15504.xml" ContentType="application/vnd.openxmlformats-officedocument.presentationml.tags+xml"/>
  <Override PartName="/ppt/tags/tag15505.xml" ContentType="application/vnd.openxmlformats-officedocument.presentationml.tags+xml"/>
  <Override PartName="/ppt/tags/tag15506.xml" ContentType="application/vnd.openxmlformats-officedocument.presentationml.tags+xml"/>
  <Override PartName="/ppt/tags/tag15507.xml" ContentType="application/vnd.openxmlformats-officedocument.presentationml.tags+xml"/>
  <Override PartName="/ppt/tags/tag15508.xml" ContentType="application/vnd.openxmlformats-officedocument.presentationml.tags+xml"/>
  <Override PartName="/ppt/tags/tag15509.xml" ContentType="application/vnd.openxmlformats-officedocument.presentationml.tags+xml"/>
  <Override PartName="/ppt/tags/tag15510.xml" ContentType="application/vnd.openxmlformats-officedocument.presentationml.tags+xml"/>
  <Override PartName="/ppt/tags/tag15511.xml" ContentType="application/vnd.openxmlformats-officedocument.presentationml.tags+xml"/>
  <Override PartName="/ppt/tags/tag15512.xml" ContentType="application/vnd.openxmlformats-officedocument.presentationml.tags+xml"/>
  <Override PartName="/ppt/tags/tag15513.xml" ContentType="application/vnd.openxmlformats-officedocument.presentationml.tags+xml"/>
  <Override PartName="/ppt/tags/tag15514.xml" ContentType="application/vnd.openxmlformats-officedocument.presentationml.tags+xml"/>
  <Override PartName="/ppt/tags/tag15515.xml" ContentType="application/vnd.openxmlformats-officedocument.presentationml.tags+xml"/>
  <Override PartName="/ppt/tags/tag15516.xml" ContentType="application/vnd.openxmlformats-officedocument.presentationml.tags+xml"/>
  <Override PartName="/ppt/tags/tag15517.xml" ContentType="application/vnd.openxmlformats-officedocument.presentationml.tags+xml"/>
  <Override PartName="/ppt/tags/tag15518.xml" ContentType="application/vnd.openxmlformats-officedocument.presentationml.tags+xml"/>
  <Override PartName="/ppt/tags/tag15519.xml" ContentType="application/vnd.openxmlformats-officedocument.presentationml.tags+xml"/>
  <Override PartName="/ppt/tags/tag15520.xml" ContentType="application/vnd.openxmlformats-officedocument.presentationml.tags+xml"/>
  <Override PartName="/ppt/tags/tag15521.xml" ContentType="application/vnd.openxmlformats-officedocument.presentationml.tags+xml"/>
  <Override PartName="/ppt/tags/tag15522.xml" ContentType="application/vnd.openxmlformats-officedocument.presentationml.tags+xml"/>
  <Override PartName="/ppt/tags/tag15523.xml" ContentType="application/vnd.openxmlformats-officedocument.presentationml.tags+xml"/>
  <Override PartName="/ppt/tags/tag15524.xml" ContentType="application/vnd.openxmlformats-officedocument.presentationml.tags+xml"/>
  <Override PartName="/ppt/tags/tag15525.xml" ContentType="application/vnd.openxmlformats-officedocument.presentationml.tags+xml"/>
  <Override PartName="/ppt/tags/tag15526.xml" ContentType="application/vnd.openxmlformats-officedocument.presentationml.tags+xml"/>
  <Override PartName="/ppt/tags/tag15527.xml" ContentType="application/vnd.openxmlformats-officedocument.presentationml.tags+xml"/>
  <Override PartName="/ppt/tags/tag15528.xml" ContentType="application/vnd.openxmlformats-officedocument.presentationml.tags+xml"/>
  <Override PartName="/ppt/tags/tag15529.xml" ContentType="application/vnd.openxmlformats-officedocument.presentationml.tags+xml"/>
  <Override PartName="/ppt/tags/tag15530.xml" ContentType="application/vnd.openxmlformats-officedocument.presentationml.tags+xml"/>
  <Override PartName="/ppt/tags/tag15531.xml" ContentType="application/vnd.openxmlformats-officedocument.presentationml.tags+xml"/>
  <Override PartName="/ppt/tags/tag15532.xml" ContentType="application/vnd.openxmlformats-officedocument.presentationml.tags+xml"/>
  <Override PartName="/ppt/tags/tag15533.xml" ContentType="application/vnd.openxmlformats-officedocument.presentationml.tags+xml"/>
  <Override PartName="/ppt/tags/tag15534.xml" ContentType="application/vnd.openxmlformats-officedocument.presentationml.tags+xml"/>
  <Override PartName="/ppt/tags/tag15535.xml" ContentType="application/vnd.openxmlformats-officedocument.presentationml.tags+xml"/>
  <Override PartName="/ppt/tags/tag15536.xml" ContentType="application/vnd.openxmlformats-officedocument.presentationml.tags+xml"/>
  <Override PartName="/ppt/tags/tag15537.xml" ContentType="application/vnd.openxmlformats-officedocument.presentationml.tags+xml"/>
  <Override PartName="/ppt/tags/tag15538.xml" ContentType="application/vnd.openxmlformats-officedocument.presentationml.tags+xml"/>
  <Override PartName="/ppt/tags/tag15539.xml" ContentType="application/vnd.openxmlformats-officedocument.presentationml.tags+xml"/>
  <Override PartName="/ppt/tags/tag15540.xml" ContentType="application/vnd.openxmlformats-officedocument.presentationml.tags+xml"/>
  <Override PartName="/ppt/tags/tag15541.xml" ContentType="application/vnd.openxmlformats-officedocument.presentationml.tags+xml"/>
  <Override PartName="/ppt/tags/tag15542.xml" ContentType="application/vnd.openxmlformats-officedocument.presentationml.tags+xml"/>
  <Override PartName="/ppt/tags/tag15543.xml" ContentType="application/vnd.openxmlformats-officedocument.presentationml.tags+xml"/>
  <Override PartName="/ppt/tags/tag15544.xml" ContentType="application/vnd.openxmlformats-officedocument.presentationml.tags+xml"/>
  <Override PartName="/ppt/tags/tag15545.xml" ContentType="application/vnd.openxmlformats-officedocument.presentationml.tags+xml"/>
  <Override PartName="/ppt/tags/tag15546.xml" ContentType="application/vnd.openxmlformats-officedocument.presentationml.tags+xml"/>
  <Override PartName="/ppt/tags/tag15547.xml" ContentType="application/vnd.openxmlformats-officedocument.presentationml.tags+xml"/>
  <Override PartName="/ppt/tags/tag15548.xml" ContentType="application/vnd.openxmlformats-officedocument.presentationml.tags+xml"/>
  <Override PartName="/ppt/tags/tag15549.xml" ContentType="application/vnd.openxmlformats-officedocument.presentationml.tags+xml"/>
  <Override PartName="/ppt/tags/tag15550.xml" ContentType="application/vnd.openxmlformats-officedocument.presentationml.tags+xml"/>
  <Override PartName="/ppt/tags/tag15551.xml" ContentType="application/vnd.openxmlformats-officedocument.presentationml.tags+xml"/>
  <Override PartName="/ppt/tags/tag15552.xml" ContentType="application/vnd.openxmlformats-officedocument.presentationml.tags+xml"/>
  <Override PartName="/ppt/tags/tag15553.xml" ContentType="application/vnd.openxmlformats-officedocument.presentationml.tags+xml"/>
  <Override PartName="/ppt/tags/tag15554.xml" ContentType="application/vnd.openxmlformats-officedocument.presentationml.tags+xml"/>
  <Override PartName="/ppt/theme/theme8.xml" ContentType="application/vnd.openxmlformats-officedocument.theme+xml"/>
  <Override PartName="/ppt/tags/tag15555.xml" ContentType="application/vnd.openxmlformats-officedocument.presentationml.tags+xml"/>
  <Override PartName="/ppt/tags/tag15556.xml" ContentType="application/vnd.openxmlformats-officedocument.presentationml.tags+xml"/>
  <Override PartName="/ppt/tags/tag15557.xml" ContentType="application/vnd.openxmlformats-officedocument.presentationml.tags+xml"/>
  <Override PartName="/ppt/tags/tag15558.xml" ContentType="application/vnd.openxmlformats-officedocument.presentationml.tags+xml"/>
  <Override PartName="/ppt/tags/tag15559.xml" ContentType="application/vnd.openxmlformats-officedocument.presentationml.tags+xml"/>
  <Override PartName="/ppt/tags/tag15560.xml" ContentType="application/vnd.openxmlformats-officedocument.presentationml.tags+xml"/>
  <Override PartName="/ppt/tags/tag15561.xml" ContentType="application/vnd.openxmlformats-officedocument.presentationml.tags+xml"/>
  <Override PartName="/ppt/tags/tag15562.xml" ContentType="application/vnd.openxmlformats-officedocument.presentationml.tags+xml"/>
  <Override PartName="/ppt/tags/tag15563.xml" ContentType="application/vnd.openxmlformats-officedocument.presentationml.tags+xml"/>
  <Override PartName="/ppt/tags/tag15564.xml" ContentType="application/vnd.openxmlformats-officedocument.presentationml.tags+xml"/>
  <Override PartName="/ppt/tags/tag15565.xml" ContentType="application/vnd.openxmlformats-officedocument.presentationml.tags+xml"/>
  <Override PartName="/ppt/tags/tag15566.xml" ContentType="application/vnd.openxmlformats-officedocument.presentationml.tags+xml"/>
  <Override PartName="/ppt/tags/tag15567.xml" ContentType="application/vnd.openxmlformats-officedocument.presentationml.tags+xml"/>
  <Override PartName="/ppt/tags/tag15568.xml" ContentType="application/vnd.openxmlformats-officedocument.presentationml.tags+xml"/>
  <Override PartName="/ppt/tags/tag15569.xml" ContentType="application/vnd.openxmlformats-officedocument.presentationml.tags+xml"/>
  <Override PartName="/ppt/tags/tag15570.xml" ContentType="application/vnd.openxmlformats-officedocument.presentationml.tags+xml"/>
  <Override PartName="/ppt/tags/tag15571.xml" ContentType="application/vnd.openxmlformats-officedocument.presentationml.tags+xml"/>
  <Override PartName="/ppt/tags/tag15572.xml" ContentType="application/vnd.openxmlformats-officedocument.presentationml.tags+xml"/>
  <Override PartName="/ppt/tags/tag15573.xml" ContentType="application/vnd.openxmlformats-officedocument.presentationml.tags+xml"/>
  <Override PartName="/ppt/tags/tag15574.xml" ContentType="application/vnd.openxmlformats-officedocument.presentationml.tags+xml"/>
  <Override PartName="/ppt/tags/tag15575.xml" ContentType="application/vnd.openxmlformats-officedocument.presentationml.tags+xml"/>
  <Override PartName="/ppt/tags/tag15576.xml" ContentType="application/vnd.openxmlformats-officedocument.presentationml.tags+xml"/>
  <Override PartName="/ppt/tags/tag15577.xml" ContentType="application/vnd.openxmlformats-officedocument.presentationml.tags+xml"/>
  <Override PartName="/ppt/tags/tag15578.xml" ContentType="application/vnd.openxmlformats-officedocument.presentationml.tags+xml"/>
  <Override PartName="/ppt/tags/tag15579.xml" ContentType="application/vnd.openxmlformats-officedocument.presentationml.tags+xml"/>
  <Override PartName="/ppt/tags/tag15580.xml" ContentType="application/vnd.openxmlformats-officedocument.presentationml.tags+xml"/>
  <Override PartName="/ppt/tags/tag15581.xml" ContentType="application/vnd.openxmlformats-officedocument.presentationml.tags+xml"/>
  <Override PartName="/ppt/tags/tag15582.xml" ContentType="application/vnd.openxmlformats-officedocument.presentationml.tags+xml"/>
  <Override PartName="/ppt/tags/tag15583.xml" ContentType="application/vnd.openxmlformats-officedocument.presentationml.tags+xml"/>
  <Override PartName="/ppt/tags/tag15584.xml" ContentType="application/vnd.openxmlformats-officedocument.presentationml.tags+xml"/>
  <Override PartName="/ppt/tags/tag15585.xml" ContentType="application/vnd.openxmlformats-officedocument.presentationml.tags+xml"/>
  <Override PartName="/ppt/tags/tag15586.xml" ContentType="application/vnd.openxmlformats-officedocument.presentationml.tags+xml"/>
  <Override PartName="/ppt/tags/tag15587.xml" ContentType="application/vnd.openxmlformats-officedocument.presentationml.tags+xml"/>
  <Override PartName="/ppt/tags/tag15588.xml" ContentType="application/vnd.openxmlformats-officedocument.presentationml.tags+xml"/>
  <Override PartName="/ppt/tags/tag15589.xml" ContentType="application/vnd.openxmlformats-officedocument.presentationml.tags+xml"/>
  <Override PartName="/ppt/tags/tag15590.xml" ContentType="application/vnd.openxmlformats-officedocument.presentationml.tags+xml"/>
  <Override PartName="/ppt/tags/tag15591.xml" ContentType="application/vnd.openxmlformats-officedocument.presentationml.tags+xml"/>
  <Override PartName="/ppt/tags/tag15592.xml" ContentType="application/vnd.openxmlformats-officedocument.presentationml.tags+xml"/>
  <Override PartName="/ppt/tags/tag15593.xml" ContentType="application/vnd.openxmlformats-officedocument.presentationml.tags+xml"/>
  <Override PartName="/ppt/tags/tag15594.xml" ContentType="application/vnd.openxmlformats-officedocument.presentationml.tags+xml"/>
  <Override PartName="/ppt/tags/tag15595.xml" ContentType="application/vnd.openxmlformats-officedocument.presentationml.tags+xml"/>
  <Override PartName="/ppt/tags/tag15596.xml" ContentType="application/vnd.openxmlformats-officedocument.presentationml.tags+xml"/>
  <Override PartName="/ppt/tags/tag15597.xml" ContentType="application/vnd.openxmlformats-officedocument.presentationml.tags+xml"/>
  <Override PartName="/ppt/tags/tag15598.xml" ContentType="application/vnd.openxmlformats-officedocument.presentationml.tags+xml"/>
  <Override PartName="/ppt/tags/tag15599.xml" ContentType="application/vnd.openxmlformats-officedocument.presentationml.tags+xml"/>
  <Override PartName="/ppt/tags/tag15600.xml" ContentType="application/vnd.openxmlformats-officedocument.presentationml.tags+xml"/>
  <Override PartName="/ppt/tags/tag15601.xml" ContentType="application/vnd.openxmlformats-officedocument.presentationml.tags+xml"/>
  <Override PartName="/ppt/tags/tag15602.xml" ContentType="application/vnd.openxmlformats-officedocument.presentationml.tags+xml"/>
  <Override PartName="/ppt/tags/tag15603.xml" ContentType="application/vnd.openxmlformats-officedocument.presentationml.tags+xml"/>
  <Override PartName="/ppt/tags/tag15604.xml" ContentType="application/vnd.openxmlformats-officedocument.presentationml.tags+xml"/>
  <Override PartName="/ppt/tags/tag15605.xml" ContentType="application/vnd.openxmlformats-officedocument.presentationml.tags+xml"/>
  <Override PartName="/ppt/tags/tag15606.xml" ContentType="application/vnd.openxmlformats-officedocument.presentationml.tags+xml"/>
  <Override PartName="/ppt/tags/tag15607.xml" ContentType="application/vnd.openxmlformats-officedocument.presentationml.tags+xml"/>
  <Override PartName="/ppt/notesSlides/notesSlide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tags/tag15608.xml" ContentType="application/vnd.openxmlformats-officedocument.presentationml.tags+xml"/>
  <Override PartName="/ppt/tags/tag15609.xml" ContentType="application/vnd.openxmlformats-officedocument.presentationml.tags+xml"/>
  <Override PartName="/ppt/tags/tag15610.xml" ContentType="application/vnd.openxmlformats-officedocument.presentationml.tags+xml"/>
  <Override PartName="/ppt/tags/tag15611.xml" ContentType="application/vnd.openxmlformats-officedocument.presentationml.tags+xml"/>
  <Override PartName="/ppt/tags/tag15612.xml" ContentType="application/vnd.openxmlformats-officedocument.presentationml.tags+xml"/>
  <Override PartName="/ppt/tags/tag15613.xml" ContentType="application/vnd.openxmlformats-officedocument.presentationml.tags+xml"/>
  <Override PartName="/ppt/tags/tag15614.xml" ContentType="application/vnd.openxmlformats-officedocument.presentationml.tags+xml"/>
  <Override PartName="/ppt/tags/tag15615.xml" ContentType="application/vnd.openxmlformats-officedocument.presentationml.tags+xml"/>
  <Override PartName="/ppt/tags/tag15616.xml" ContentType="application/vnd.openxmlformats-officedocument.presentationml.tags+xml"/>
  <Override PartName="/ppt/tags/tag15617.xml" ContentType="application/vnd.openxmlformats-officedocument.presentationml.tags+xml"/>
  <Override PartName="/ppt/tags/tag15618.xml" ContentType="application/vnd.openxmlformats-officedocument.presentationml.tags+xml"/>
  <Override PartName="/ppt/tags/tag15619.xml" ContentType="application/vnd.openxmlformats-officedocument.presentationml.tags+xml"/>
  <Override PartName="/ppt/tags/tag15620.xml" ContentType="application/vnd.openxmlformats-officedocument.presentationml.tags+xml"/>
  <Override PartName="/ppt/tags/tag15621.xml" ContentType="application/vnd.openxmlformats-officedocument.presentationml.tags+xml"/>
  <Override PartName="/ppt/tags/tag15622.xml" ContentType="application/vnd.openxmlformats-officedocument.presentationml.tags+xml"/>
  <Override PartName="/ppt/tags/tag15623.xml" ContentType="application/vnd.openxmlformats-officedocument.presentationml.tags+xml"/>
  <Override PartName="/ppt/tags/tag15624.xml" ContentType="application/vnd.openxmlformats-officedocument.presentationml.tags+xml"/>
  <Override PartName="/ppt/tags/tag15625.xml" ContentType="application/vnd.openxmlformats-officedocument.presentationml.tags+xml"/>
  <Override PartName="/ppt/tags/tag15626.xml" ContentType="application/vnd.openxmlformats-officedocument.presentationml.tags+xml"/>
  <Override PartName="/ppt/tags/tag15627.xml" ContentType="application/vnd.openxmlformats-officedocument.presentationml.tags+xml"/>
  <Override PartName="/ppt/tags/tag15628.xml" ContentType="application/vnd.openxmlformats-officedocument.presentationml.tags+xml"/>
  <Override PartName="/ppt/tags/tag15629.xml" ContentType="application/vnd.openxmlformats-officedocument.presentationml.tags+xml"/>
  <Override PartName="/ppt/tags/tag15630.xml" ContentType="application/vnd.openxmlformats-officedocument.presentationml.tags+xml"/>
  <Override PartName="/ppt/tags/tag15631.xml" ContentType="application/vnd.openxmlformats-officedocument.presentationml.tags+xml"/>
  <Override PartName="/ppt/tags/tag15632.xml" ContentType="application/vnd.openxmlformats-officedocument.presentationml.tags+xml"/>
  <Override PartName="/ppt/tags/tag15633.xml" ContentType="application/vnd.openxmlformats-officedocument.presentationml.tags+xml"/>
  <Override PartName="/ppt/tags/tag15634.xml" ContentType="application/vnd.openxmlformats-officedocument.presentationml.tags+xml"/>
  <Override PartName="/ppt/tags/tag15635.xml" ContentType="application/vnd.openxmlformats-officedocument.presentationml.tags+xml"/>
  <Override PartName="/ppt/tags/tag15636.xml" ContentType="application/vnd.openxmlformats-officedocument.presentationml.tags+xml"/>
  <Override PartName="/ppt/tags/tag15637.xml" ContentType="application/vnd.openxmlformats-officedocument.presentationml.tags+xml"/>
  <Override PartName="/ppt/tags/tag15638.xml" ContentType="application/vnd.openxmlformats-officedocument.presentationml.tags+xml"/>
  <Override PartName="/ppt/tags/tag15639.xml" ContentType="application/vnd.openxmlformats-officedocument.presentationml.tags+xml"/>
  <Override PartName="/ppt/tags/tag15640.xml" ContentType="application/vnd.openxmlformats-officedocument.presentationml.tags+xml"/>
  <Override PartName="/ppt/tags/tag15641.xml" ContentType="application/vnd.openxmlformats-officedocument.presentationml.tags+xml"/>
  <Override PartName="/ppt/tags/tag15642.xml" ContentType="application/vnd.openxmlformats-officedocument.presentationml.tags+xml"/>
  <Override PartName="/ppt/tags/tag15643.xml" ContentType="application/vnd.openxmlformats-officedocument.presentationml.tags+xml"/>
  <Override PartName="/ppt/tags/tag15644.xml" ContentType="application/vnd.openxmlformats-officedocument.presentationml.tags+xml"/>
  <Override PartName="/ppt/tags/tag15645.xml" ContentType="application/vnd.openxmlformats-officedocument.presentationml.tags+xml"/>
  <Override PartName="/ppt/tags/tag15646.xml" ContentType="application/vnd.openxmlformats-officedocument.presentationml.tags+xml"/>
  <Override PartName="/ppt/tags/tag15647.xml" ContentType="application/vnd.openxmlformats-officedocument.presentationml.tags+xml"/>
  <Override PartName="/ppt/tags/tag15648.xml" ContentType="application/vnd.openxmlformats-officedocument.presentationml.tags+xml"/>
  <Override PartName="/ppt/tags/tag15649.xml" ContentType="application/vnd.openxmlformats-officedocument.presentationml.tags+xml"/>
  <Override PartName="/ppt/tags/tag15650.xml" ContentType="application/vnd.openxmlformats-officedocument.presentationml.tags+xml"/>
  <Override PartName="/ppt/tags/tag15651.xml" ContentType="application/vnd.openxmlformats-officedocument.presentationml.tags+xml"/>
  <Override PartName="/ppt/tags/tag15652.xml" ContentType="application/vnd.openxmlformats-officedocument.presentationml.tags+xml"/>
  <Override PartName="/ppt/tags/tag15653.xml" ContentType="application/vnd.openxmlformats-officedocument.presentationml.tags+xml"/>
  <Override PartName="/ppt/tags/tag15654.xml" ContentType="application/vnd.openxmlformats-officedocument.presentationml.tags+xml"/>
  <Override PartName="/ppt/tags/tag15655.xml" ContentType="application/vnd.openxmlformats-officedocument.presentationml.tags+xml"/>
  <Override PartName="/ppt/tags/tag15656.xml" ContentType="application/vnd.openxmlformats-officedocument.presentationml.tags+xml"/>
  <Override PartName="/ppt/tags/tag15657.xml" ContentType="application/vnd.openxmlformats-officedocument.presentationml.tags+xml"/>
  <Override PartName="/ppt/tags/tag15658.xml" ContentType="application/vnd.openxmlformats-officedocument.presentationml.tags+xml"/>
  <Override PartName="/ppt/tags/tag15659.xml" ContentType="application/vnd.openxmlformats-officedocument.presentationml.tags+xml"/>
  <Override PartName="/ppt/tags/tag15660.xml" ContentType="application/vnd.openxmlformats-officedocument.presentationml.tags+xml"/>
  <Override PartName="/ppt/tags/tag15661.xml" ContentType="application/vnd.openxmlformats-officedocument.presentationml.tags+xml"/>
  <Override PartName="/ppt/tags/tag15662.xml" ContentType="application/vnd.openxmlformats-officedocument.presentationml.tags+xml"/>
  <Override PartName="/ppt/tags/tag15663.xml" ContentType="application/vnd.openxmlformats-officedocument.presentationml.tags+xml"/>
  <Override PartName="/ppt/tags/tag15664.xml" ContentType="application/vnd.openxmlformats-officedocument.presentationml.tags+xml"/>
  <Override PartName="/ppt/tags/tag15665.xml" ContentType="application/vnd.openxmlformats-officedocument.presentationml.tags+xml"/>
  <Override PartName="/ppt/tags/tag15666.xml" ContentType="application/vnd.openxmlformats-officedocument.presentationml.tags+xml"/>
  <Override PartName="/ppt/tags/tag15667.xml" ContentType="application/vnd.openxmlformats-officedocument.presentationml.tags+xml"/>
  <Override PartName="/ppt/tags/tag15668.xml" ContentType="application/vnd.openxmlformats-officedocument.presentationml.tags+xml"/>
  <Override PartName="/ppt/tags/tag15669.xml" ContentType="application/vnd.openxmlformats-officedocument.presentationml.tags+xml"/>
  <Override PartName="/ppt/tags/tag15670.xml" ContentType="application/vnd.openxmlformats-officedocument.presentationml.tags+xml"/>
  <Override PartName="/ppt/tags/tag15671.xml" ContentType="application/vnd.openxmlformats-officedocument.presentationml.tags+xml"/>
  <Override PartName="/ppt/tags/tag15672.xml" ContentType="application/vnd.openxmlformats-officedocument.presentationml.tags+xml"/>
  <Override PartName="/ppt/tags/tag15673.xml" ContentType="application/vnd.openxmlformats-officedocument.presentationml.tags+xml"/>
  <Override PartName="/ppt/tags/tag15674.xml" ContentType="application/vnd.openxmlformats-officedocument.presentationml.tags+xml"/>
  <Override PartName="/ppt/tags/tag15675.xml" ContentType="application/vnd.openxmlformats-officedocument.presentationml.tags+xml"/>
  <Override PartName="/ppt/tags/tag15676.xml" ContentType="application/vnd.openxmlformats-officedocument.presentationml.tags+xml"/>
  <Override PartName="/ppt/tags/tag15677.xml" ContentType="application/vnd.openxmlformats-officedocument.presentationml.tags+xml"/>
  <Override PartName="/ppt/tags/tag15678.xml" ContentType="application/vnd.openxmlformats-officedocument.presentationml.tags+xml"/>
  <Override PartName="/ppt/tags/tag15679.xml" ContentType="application/vnd.openxmlformats-officedocument.presentationml.tags+xml"/>
  <Override PartName="/ppt/tags/tag15680.xml" ContentType="application/vnd.openxmlformats-officedocument.presentationml.tags+xml"/>
  <Override PartName="/ppt/tags/tag15681.xml" ContentType="application/vnd.openxmlformats-officedocument.presentationml.tags+xml"/>
  <Override PartName="/ppt/tags/tag15682.xml" ContentType="application/vnd.openxmlformats-officedocument.presentationml.tags+xml"/>
  <Override PartName="/ppt/tags/tag15683.xml" ContentType="application/vnd.openxmlformats-officedocument.presentationml.tags+xml"/>
  <Override PartName="/ppt/tags/tag15684.xml" ContentType="application/vnd.openxmlformats-officedocument.presentationml.tags+xml"/>
  <Override PartName="/ppt/tags/tag15685.xml" ContentType="application/vnd.openxmlformats-officedocument.presentationml.tags+xml"/>
  <Override PartName="/ppt/tags/tag15686.xml" ContentType="application/vnd.openxmlformats-officedocument.presentationml.tags+xml"/>
  <Override PartName="/ppt/tags/tag15687.xml" ContentType="application/vnd.openxmlformats-officedocument.presentationml.tags+xml"/>
  <Override PartName="/ppt/tags/tag15688.xml" ContentType="application/vnd.openxmlformats-officedocument.presentationml.tags+xml"/>
  <Override PartName="/ppt/tags/tag15689.xml" ContentType="application/vnd.openxmlformats-officedocument.presentationml.tags+xml"/>
  <Override PartName="/ppt/tags/tag15690.xml" ContentType="application/vnd.openxmlformats-officedocument.presentationml.tags+xml"/>
  <Override PartName="/ppt/tags/tag15691.xml" ContentType="application/vnd.openxmlformats-officedocument.presentationml.tags+xml"/>
  <Override PartName="/ppt/tags/tag15692.xml" ContentType="application/vnd.openxmlformats-officedocument.presentationml.tags+xml"/>
  <Override PartName="/ppt/tags/tag15693.xml" ContentType="application/vnd.openxmlformats-officedocument.presentationml.tags+xml"/>
  <Override PartName="/ppt/tags/tag15694.xml" ContentType="application/vnd.openxmlformats-officedocument.presentationml.tags+xml"/>
  <Override PartName="/ppt/tags/tag15695.xml" ContentType="application/vnd.openxmlformats-officedocument.presentationml.tags+xml"/>
  <Override PartName="/ppt/tags/tag15696.xml" ContentType="application/vnd.openxmlformats-officedocument.presentationml.tags+xml"/>
  <Override PartName="/ppt/tags/tag15697.xml" ContentType="application/vnd.openxmlformats-officedocument.presentationml.tags+xml"/>
  <Override PartName="/ppt/tags/tag15698.xml" ContentType="application/vnd.openxmlformats-officedocument.presentationml.tags+xml"/>
  <Override PartName="/ppt/tags/tag15699.xml" ContentType="application/vnd.openxmlformats-officedocument.presentationml.tags+xml"/>
  <Override PartName="/ppt/tags/tag15700.xml" ContentType="application/vnd.openxmlformats-officedocument.presentationml.tags+xml"/>
  <Override PartName="/ppt/tags/tag15701.xml" ContentType="application/vnd.openxmlformats-officedocument.presentationml.tags+xml"/>
  <Override PartName="/ppt/tags/tag15702.xml" ContentType="application/vnd.openxmlformats-officedocument.presentationml.tags+xml"/>
  <Override PartName="/ppt/tags/tag15703.xml" ContentType="application/vnd.openxmlformats-officedocument.presentationml.tags+xml"/>
  <Override PartName="/ppt/tags/tag15704.xml" ContentType="application/vnd.openxmlformats-officedocument.presentationml.tags+xml"/>
  <Override PartName="/ppt/tags/tag15705.xml" ContentType="application/vnd.openxmlformats-officedocument.presentationml.tags+xml"/>
  <Override PartName="/ppt/tags/tag15706.xml" ContentType="application/vnd.openxmlformats-officedocument.presentationml.tags+xml"/>
  <Override PartName="/ppt/tags/tag15707.xml" ContentType="application/vnd.openxmlformats-officedocument.presentationml.tags+xml"/>
  <Override PartName="/ppt/tags/tag15708.xml" ContentType="application/vnd.openxmlformats-officedocument.presentationml.tags+xml"/>
  <Override PartName="/ppt/tags/tag15709.xml" ContentType="application/vnd.openxmlformats-officedocument.presentationml.tags+xml"/>
  <Override PartName="/ppt/tags/tag15710.xml" ContentType="application/vnd.openxmlformats-officedocument.presentationml.tags+xml"/>
  <Override PartName="/ppt/tags/tag15711.xml" ContentType="application/vnd.openxmlformats-officedocument.presentationml.tags+xml"/>
  <Override PartName="/ppt/tags/tag15712.xml" ContentType="application/vnd.openxmlformats-officedocument.presentationml.tags+xml"/>
  <Override PartName="/ppt/tags/tag15713.xml" ContentType="application/vnd.openxmlformats-officedocument.presentationml.tags+xml"/>
  <Override PartName="/ppt/tags/tag15714.xml" ContentType="application/vnd.openxmlformats-officedocument.presentationml.tags+xml"/>
  <Override PartName="/ppt/tags/tag15715.xml" ContentType="application/vnd.openxmlformats-officedocument.presentationml.tags+xml"/>
  <Override PartName="/ppt/tags/tag15716.xml" ContentType="application/vnd.openxmlformats-officedocument.presentationml.tags+xml"/>
  <Override PartName="/ppt/tags/tag15717.xml" ContentType="application/vnd.openxmlformats-officedocument.presentationml.tags+xml"/>
  <Override PartName="/ppt/tags/tag15718.xml" ContentType="application/vnd.openxmlformats-officedocument.presentationml.tags+xml"/>
  <Override PartName="/ppt/tags/tag15719.xml" ContentType="application/vnd.openxmlformats-officedocument.presentationml.tags+xml"/>
  <Override PartName="/ppt/tags/tag15720.xml" ContentType="application/vnd.openxmlformats-officedocument.presentationml.tags+xml"/>
  <Override PartName="/ppt/tags/tag15721.xml" ContentType="application/vnd.openxmlformats-officedocument.presentationml.tags+xml"/>
  <Override PartName="/ppt/tags/tag15722.xml" ContentType="application/vnd.openxmlformats-officedocument.presentationml.tags+xml"/>
  <Override PartName="/ppt/tags/tag15723.xml" ContentType="application/vnd.openxmlformats-officedocument.presentationml.tags+xml"/>
  <Override PartName="/ppt/tags/tag15724.xml" ContentType="application/vnd.openxmlformats-officedocument.presentationml.tags+xml"/>
  <Override PartName="/ppt/tags/tag15725.xml" ContentType="application/vnd.openxmlformats-officedocument.presentationml.tags+xml"/>
  <Override PartName="/ppt/tags/tag15726.xml" ContentType="application/vnd.openxmlformats-officedocument.presentationml.tags+xml"/>
  <Override PartName="/ppt/tags/tag15727.xml" ContentType="application/vnd.openxmlformats-officedocument.presentationml.tags+xml"/>
  <Override PartName="/ppt/tags/tag15728.xml" ContentType="application/vnd.openxmlformats-officedocument.presentationml.tags+xml"/>
  <Override PartName="/ppt/tags/tag15729.xml" ContentType="application/vnd.openxmlformats-officedocument.presentationml.tags+xml"/>
  <Override PartName="/ppt/tags/tag15730.xml" ContentType="application/vnd.openxmlformats-officedocument.presentationml.tags+xml"/>
  <Override PartName="/ppt/tags/tag15731.xml" ContentType="application/vnd.openxmlformats-officedocument.presentationml.tags+xml"/>
  <Override PartName="/ppt/tags/tag15732.xml" ContentType="application/vnd.openxmlformats-officedocument.presentationml.tags+xml"/>
  <Override PartName="/ppt/comments/comment1.xml" ContentType="application/vnd.openxmlformats-officedocument.presentationml.comments+xml"/>
  <Override PartName="/ppt/tags/tag15733.xml" ContentType="application/vnd.openxmlformats-officedocument.presentationml.tags+xml"/>
  <Override PartName="/ppt/tags/tag15734.xml" ContentType="application/vnd.openxmlformats-officedocument.presentationml.tags+xml"/>
  <Override PartName="/ppt/tags/tag15735.xml" ContentType="application/vnd.openxmlformats-officedocument.presentationml.tags+xml"/>
  <Override PartName="/ppt/tags/tag15736.xml" ContentType="application/vnd.openxmlformats-officedocument.presentationml.tags+xml"/>
  <Override PartName="/ppt/tags/tag15737.xml" ContentType="application/vnd.openxmlformats-officedocument.presentationml.tags+xml"/>
  <Override PartName="/ppt/tags/tag15738.xml" ContentType="application/vnd.openxmlformats-officedocument.presentationml.tags+xml"/>
  <Override PartName="/ppt/tags/tag15739.xml" ContentType="application/vnd.openxmlformats-officedocument.presentationml.tags+xml"/>
  <Override PartName="/ppt/tags/tag15740.xml" ContentType="application/vnd.openxmlformats-officedocument.presentationml.tags+xml"/>
  <Override PartName="/ppt/tags/tag15741.xml" ContentType="application/vnd.openxmlformats-officedocument.presentationml.tags+xml"/>
  <Override PartName="/ppt/tags/tag15742.xml" ContentType="application/vnd.openxmlformats-officedocument.presentationml.tags+xml"/>
  <Override PartName="/ppt/tags/tag15743.xml" ContentType="application/vnd.openxmlformats-officedocument.presentationml.tags+xml"/>
  <Override PartName="/ppt/tags/tag15744.xml" ContentType="application/vnd.openxmlformats-officedocument.presentationml.tags+xml"/>
  <Override PartName="/ppt/tags/tag15745.xml" ContentType="application/vnd.openxmlformats-officedocument.presentationml.tags+xml"/>
  <Override PartName="/ppt/tags/tag15746.xml" ContentType="application/vnd.openxmlformats-officedocument.presentationml.tags+xml"/>
  <Override PartName="/ppt/tags/tag15747.xml" ContentType="application/vnd.openxmlformats-officedocument.presentationml.tags+xml"/>
  <Override PartName="/ppt/tags/tag15748.xml" ContentType="application/vnd.openxmlformats-officedocument.presentationml.tags+xml"/>
  <Override PartName="/ppt/tags/tag15749.xml" ContentType="application/vnd.openxmlformats-officedocument.presentationml.tags+xml"/>
  <Override PartName="/ppt/tags/tag15750.xml" ContentType="application/vnd.openxmlformats-officedocument.presentationml.tags+xml"/>
  <Override PartName="/ppt/tags/tag15751.xml" ContentType="application/vnd.openxmlformats-officedocument.presentationml.tags+xml"/>
  <Override PartName="/ppt/tags/tag15752.xml" ContentType="application/vnd.openxmlformats-officedocument.presentationml.tags+xml"/>
  <Override PartName="/ppt/tags/tag15753.xml" ContentType="application/vnd.openxmlformats-officedocument.presentationml.tags+xml"/>
  <Override PartName="/ppt/tags/tag15754.xml" ContentType="application/vnd.openxmlformats-officedocument.presentationml.tags+xml"/>
  <Override PartName="/ppt/tags/tag15755.xml" ContentType="application/vnd.openxmlformats-officedocument.presentationml.tags+xml"/>
  <Override PartName="/ppt/tags/tag15756.xml" ContentType="application/vnd.openxmlformats-officedocument.presentationml.tags+xml"/>
  <Override PartName="/ppt/tags/tag15757.xml" ContentType="application/vnd.openxmlformats-officedocument.presentationml.tags+xml"/>
  <Override PartName="/ppt/tags/tag15758.xml" ContentType="application/vnd.openxmlformats-officedocument.presentationml.tags+xml"/>
  <Override PartName="/ppt/tags/tag15759.xml" ContentType="application/vnd.openxmlformats-officedocument.presentationml.tags+xml"/>
  <Override PartName="/ppt/tags/tag15760.xml" ContentType="application/vnd.openxmlformats-officedocument.presentationml.tags+xml"/>
  <Override PartName="/ppt/tags/tag15761.xml" ContentType="application/vnd.openxmlformats-officedocument.presentationml.tags+xml"/>
  <Override PartName="/ppt/tags/tag15762.xml" ContentType="application/vnd.openxmlformats-officedocument.presentationml.tags+xml"/>
  <Override PartName="/ppt/tags/tag15763.xml" ContentType="application/vnd.openxmlformats-officedocument.presentationml.tags+xml"/>
  <Override PartName="/ppt/tags/tag15764.xml" ContentType="application/vnd.openxmlformats-officedocument.presentationml.tags+xml"/>
  <Override PartName="/ppt/tags/tag15765.xml" ContentType="application/vnd.openxmlformats-officedocument.presentationml.tags+xml"/>
  <Override PartName="/ppt/tags/tag15766.xml" ContentType="application/vnd.openxmlformats-officedocument.presentationml.tags+xml"/>
  <Override PartName="/ppt/tags/tag15767.xml" ContentType="application/vnd.openxmlformats-officedocument.presentationml.tags+xml"/>
  <Override PartName="/ppt/tags/tag15768.xml" ContentType="application/vnd.openxmlformats-officedocument.presentationml.tags+xml"/>
  <Override PartName="/ppt/tags/tag15769.xml" ContentType="application/vnd.openxmlformats-officedocument.presentationml.tags+xml"/>
  <Override PartName="/ppt/tags/tag15770.xml" ContentType="application/vnd.openxmlformats-officedocument.presentationml.tags+xml"/>
  <Override PartName="/ppt/tags/tag15771.xml" ContentType="application/vnd.openxmlformats-officedocument.presentationml.tags+xml"/>
  <Override PartName="/ppt/tags/tag15772.xml" ContentType="application/vnd.openxmlformats-officedocument.presentationml.tags+xml"/>
  <Override PartName="/ppt/tags/tag15773.xml" ContentType="application/vnd.openxmlformats-officedocument.presentationml.tags+xml"/>
  <Override PartName="/ppt/tags/tag15774.xml" ContentType="application/vnd.openxmlformats-officedocument.presentationml.tags+xml"/>
  <Override PartName="/ppt/tags/tag15775.xml" ContentType="application/vnd.openxmlformats-officedocument.presentationml.tags+xml"/>
  <Override PartName="/ppt/tags/tag15776.xml" ContentType="application/vnd.openxmlformats-officedocument.presentationml.tags+xml"/>
  <Override PartName="/ppt/tags/tag15777.xml" ContentType="application/vnd.openxmlformats-officedocument.presentationml.tags+xml"/>
  <Override PartName="/ppt/tags/tag15778.xml" ContentType="application/vnd.openxmlformats-officedocument.presentationml.tags+xml"/>
  <Override PartName="/ppt/tags/tag15779.xml" ContentType="application/vnd.openxmlformats-officedocument.presentationml.tags+xml"/>
  <Override PartName="/ppt/tags/tag15780.xml" ContentType="application/vnd.openxmlformats-officedocument.presentationml.tags+xml"/>
  <Override PartName="/ppt/tags/tag15781.xml" ContentType="application/vnd.openxmlformats-officedocument.presentationml.tags+xml"/>
  <Override PartName="/ppt/tags/tag15782.xml" ContentType="application/vnd.openxmlformats-officedocument.presentationml.tags+xml"/>
  <Override PartName="/ppt/tags/tag15783.xml" ContentType="application/vnd.openxmlformats-officedocument.presentationml.tags+xml"/>
  <Override PartName="/ppt/tags/tag15784.xml" ContentType="application/vnd.openxmlformats-officedocument.presentationml.tags+xml"/>
  <Override PartName="/ppt/tags/tag15785.xml" ContentType="application/vnd.openxmlformats-officedocument.presentationml.tags+xml"/>
  <Override PartName="/ppt/tags/tag15786.xml" ContentType="application/vnd.openxmlformats-officedocument.presentationml.tags+xml"/>
  <Override PartName="/ppt/tags/tag15787.xml" ContentType="application/vnd.openxmlformats-officedocument.presentationml.tags+xml"/>
  <Override PartName="/ppt/tags/tag15788.xml" ContentType="application/vnd.openxmlformats-officedocument.presentationml.tags+xml"/>
  <Override PartName="/ppt/tags/tag15789.xml" ContentType="application/vnd.openxmlformats-officedocument.presentationml.tags+xml"/>
  <Override PartName="/ppt/tags/tag15790.xml" ContentType="application/vnd.openxmlformats-officedocument.presentationml.tags+xml"/>
  <Override PartName="/ppt/tags/tag15791.xml" ContentType="application/vnd.openxmlformats-officedocument.presentationml.tags+xml"/>
  <Override PartName="/ppt/tags/tag15792.xml" ContentType="application/vnd.openxmlformats-officedocument.presentationml.tags+xml"/>
  <Override PartName="/ppt/tags/tag15793.xml" ContentType="application/vnd.openxmlformats-officedocument.presentationml.tags+xml"/>
  <Override PartName="/ppt/tags/tag15794.xml" ContentType="application/vnd.openxmlformats-officedocument.presentationml.tags+xml"/>
  <Override PartName="/ppt/tags/tag15795.xml" ContentType="application/vnd.openxmlformats-officedocument.presentationml.tags+xml"/>
  <Override PartName="/ppt/tags/tag15796.xml" ContentType="application/vnd.openxmlformats-officedocument.presentationml.tags+xml"/>
  <Override PartName="/ppt/tags/tag15797.xml" ContentType="application/vnd.openxmlformats-officedocument.presentationml.tags+xml"/>
  <Override PartName="/ppt/tags/tag15798.xml" ContentType="application/vnd.openxmlformats-officedocument.presentationml.tags+xml"/>
  <Override PartName="/ppt/tags/tag15799.xml" ContentType="application/vnd.openxmlformats-officedocument.presentationml.tags+xml"/>
  <Override PartName="/ppt/tags/tag15800.xml" ContentType="application/vnd.openxmlformats-officedocument.presentationml.tags+xml"/>
  <Override PartName="/ppt/tags/tag15801.xml" ContentType="application/vnd.openxmlformats-officedocument.presentationml.tags+xml"/>
  <Override PartName="/ppt/tags/tag15802.xml" ContentType="application/vnd.openxmlformats-officedocument.presentationml.tags+xml"/>
  <Override PartName="/ppt/tags/tag15803.xml" ContentType="application/vnd.openxmlformats-officedocument.presentationml.tags+xml"/>
  <Override PartName="/ppt/tags/tag15804.xml" ContentType="application/vnd.openxmlformats-officedocument.presentationml.tags+xml"/>
  <Override PartName="/ppt/tags/tag15805.xml" ContentType="application/vnd.openxmlformats-officedocument.presentationml.tags+xml"/>
  <Override PartName="/ppt/tags/tag15806.xml" ContentType="application/vnd.openxmlformats-officedocument.presentationml.tags+xml"/>
  <Override PartName="/ppt/tags/tag15807.xml" ContentType="application/vnd.openxmlformats-officedocument.presentationml.tags+xml"/>
  <Override PartName="/ppt/tags/tag15808.xml" ContentType="application/vnd.openxmlformats-officedocument.presentationml.tags+xml"/>
  <Override PartName="/ppt/tags/tag15809.xml" ContentType="application/vnd.openxmlformats-officedocument.presentationml.tags+xml"/>
  <Override PartName="/ppt/tags/tag15810.xml" ContentType="application/vnd.openxmlformats-officedocument.presentationml.tags+xml"/>
  <Override PartName="/ppt/tags/tag15811.xml" ContentType="application/vnd.openxmlformats-officedocument.presentationml.tags+xml"/>
  <Override PartName="/ppt/tags/tag15812.xml" ContentType="application/vnd.openxmlformats-officedocument.presentationml.tags+xml"/>
  <Override PartName="/ppt/tags/tag15813.xml" ContentType="application/vnd.openxmlformats-officedocument.presentationml.tags+xml"/>
  <Override PartName="/ppt/tags/tag15814.xml" ContentType="application/vnd.openxmlformats-officedocument.presentationml.tags+xml"/>
  <Override PartName="/ppt/tags/tag15815.xml" ContentType="application/vnd.openxmlformats-officedocument.presentationml.tags+xml"/>
  <Override PartName="/ppt/tags/tag15816.xml" ContentType="application/vnd.openxmlformats-officedocument.presentationml.tags+xml"/>
  <Override PartName="/ppt/tags/tag15817.xml" ContentType="application/vnd.openxmlformats-officedocument.presentationml.tags+xml"/>
  <Override PartName="/ppt/tags/tag15818.xml" ContentType="application/vnd.openxmlformats-officedocument.presentationml.tags+xml"/>
  <Override PartName="/ppt/tags/tag15819.xml" ContentType="application/vnd.openxmlformats-officedocument.presentationml.tags+xml"/>
  <Override PartName="/ppt/tags/tag15820.xml" ContentType="application/vnd.openxmlformats-officedocument.presentationml.tags+xml"/>
  <Override PartName="/ppt/tags/tag15821.xml" ContentType="application/vnd.openxmlformats-officedocument.presentationml.tags+xml"/>
  <Override PartName="/ppt/tags/tag15822.xml" ContentType="application/vnd.openxmlformats-officedocument.presentationml.tags+xml"/>
  <Override PartName="/ppt/tags/tag15823.xml" ContentType="application/vnd.openxmlformats-officedocument.presentationml.tags+xml"/>
  <Override PartName="/ppt/tags/tag15824.xml" ContentType="application/vnd.openxmlformats-officedocument.presentationml.tags+xml"/>
  <Override PartName="/ppt/tags/tag15825.xml" ContentType="application/vnd.openxmlformats-officedocument.presentationml.tags+xml"/>
  <Override PartName="/ppt/tags/tag15826.xml" ContentType="application/vnd.openxmlformats-officedocument.presentationml.tags+xml"/>
  <Override PartName="/ppt/tags/tag15827.xml" ContentType="application/vnd.openxmlformats-officedocument.presentationml.tags+xml"/>
  <Override PartName="/ppt/tags/tag15828.xml" ContentType="application/vnd.openxmlformats-officedocument.presentationml.tags+xml"/>
  <Override PartName="/ppt/tags/tag15829.xml" ContentType="application/vnd.openxmlformats-officedocument.presentationml.tags+xml"/>
  <Override PartName="/ppt/tags/tag15830.xml" ContentType="application/vnd.openxmlformats-officedocument.presentationml.tags+xml"/>
  <Override PartName="/ppt/tags/tag15831.xml" ContentType="application/vnd.openxmlformats-officedocument.presentationml.tags+xml"/>
  <Override PartName="/ppt/tags/tag15832.xml" ContentType="application/vnd.openxmlformats-officedocument.presentationml.tags+xml"/>
  <Override PartName="/ppt/tags/tag15833.xml" ContentType="application/vnd.openxmlformats-officedocument.presentationml.tags+xml"/>
  <Override PartName="/ppt/tags/tag15834.xml" ContentType="application/vnd.openxmlformats-officedocument.presentationml.tags+xml"/>
  <Override PartName="/ppt/tags/tag15835.xml" ContentType="application/vnd.openxmlformats-officedocument.presentationml.tags+xml"/>
  <Override PartName="/ppt/tags/tag15836.xml" ContentType="application/vnd.openxmlformats-officedocument.presentationml.tags+xml"/>
  <Override PartName="/ppt/tags/tag15837.xml" ContentType="application/vnd.openxmlformats-officedocument.presentationml.tags+xml"/>
  <Override PartName="/ppt/tags/tag15838.xml" ContentType="application/vnd.openxmlformats-officedocument.presentationml.tags+xml"/>
  <Override PartName="/ppt/tags/tag15839.xml" ContentType="application/vnd.openxmlformats-officedocument.presentationml.tags+xml"/>
  <Override PartName="/ppt/tags/tag15840.xml" ContentType="application/vnd.openxmlformats-officedocument.presentationml.tags+xml"/>
  <Override PartName="/ppt/tags/tag15841.xml" ContentType="application/vnd.openxmlformats-officedocument.presentationml.tags+xml"/>
  <Override PartName="/ppt/tags/tag15842.xml" ContentType="application/vnd.openxmlformats-officedocument.presentationml.tags+xml"/>
  <Override PartName="/ppt/tags/tag15843.xml" ContentType="application/vnd.openxmlformats-officedocument.presentationml.tags+xml"/>
  <Override PartName="/ppt/tags/tag15844.xml" ContentType="application/vnd.openxmlformats-officedocument.presentationml.tags+xml"/>
  <Override PartName="/ppt/tags/tag15845.xml" ContentType="application/vnd.openxmlformats-officedocument.presentationml.tags+xml"/>
  <Override PartName="/ppt/tags/tag15846.xml" ContentType="application/vnd.openxmlformats-officedocument.presentationml.tags+xml"/>
  <Override PartName="/ppt/tags/tag15847.xml" ContentType="application/vnd.openxmlformats-officedocument.presentationml.tags+xml"/>
  <Override PartName="/ppt/tags/tag15848.xml" ContentType="application/vnd.openxmlformats-officedocument.presentationml.tags+xml"/>
  <Override PartName="/ppt/tags/tag15849.xml" ContentType="application/vnd.openxmlformats-officedocument.presentationml.tags+xml"/>
  <Override PartName="/ppt/tags/tag15850.xml" ContentType="application/vnd.openxmlformats-officedocument.presentationml.tags+xml"/>
  <Override PartName="/ppt/tags/tag15851.xml" ContentType="application/vnd.openxmlformats-officedocument.presentationml.tags+xml"/>
  <Override PartName="/ppt/tags/tag15852.xml" ContentType="application/vnd.openxmlformats-officedocument.presentationml.tags+xml"/>
  <Override PartName="/ppt/tags/tag15853.xml" ContentType="application/vnd.openxmlformats-officedocument.presentationml.tags+xml"/>
  <Override PartName="/ppt/tags/tag15854.xml" ContentType="application/vnd.openxmlformats-officedocument.presentationml.tags+xml"/>
  <Override PartName="/ppt/tags/tag15855.xml" ContentType="application/vnd.openxmlformats-officedocument.presentationml.tags+xml"/>
  <Override PartName="/ppt/tags/tag15856.xml" ContentType="application/vnd.openxmlformats-officedocument.presentationml.tags+xml"/>
  <Override PartName="/ppt/tags/tag15857.xml" ContentType="application/vnd.openxmlformats-officedocument.presentationml.tags+xml"/>
  <Override PartName="/ppt/tags/tag15858.xml" ContentType="application/vnd.openxmlformats-officedocument.presentationml.tags+xml"/>
  <Override PartName="/ppt/tags/tag15859.xml" ContentType="application/vnd.openxmlformats-officedocument.presentationml.tags+xml"/>
  <Override PartName="/ppt/tags/tag15860.xml" ContentType="application/vnd.openxmlformats-officedocument.presentationml.tags+xml"/>
  <Override PartName="/ppt/tags/tag15861.xml" ContentType="application/vnd.openxmlformats-officedocument.presentationml.tags+xml"/>
  <Override PartName="/ppt/tags/tag15862.xml" ContentType="application/vnd.openxmlformats-officedocument.presentationml.tags+xml"/>
  <Override PartName="/ppt/tags/tag15863.xml" ContentType="application/vnd.openxmlformats-officedocument.presentationml.tags+xml"/>
  <Override PartName="/ppt/tags/tag15864.xml" ContentType="application/vnd.openxmlformats-officedocument.presentationml.tags+xml"/>
  <Override PartName="/ppt/tags/tag15865.xml" ContentType="application/vnd.openxmlformats-officedocument.presentationml.tags+xml"/>
  <Override PartName="/ppt/tags/tag15866.xml" ContentType="application/vnd.openxmlformats-officedocument.presentationml.tags+xml"/>
  <Override PartName="/ppt/tags/tag15867.xml" ContentType="application/vnd.openxmlformats-officedocument.presentationml.tags+xml"/>
  <Override PartName="/ppt/tags/tag15868.xml" ContentType="application/vnd.openxmlformats-officedocument.presentationml.tags+xml"/>
  <Override PartName="/ppt/tags/tag15869.xml" ContentType="application/vnd.openxmlformats-officedocument.presentationml.tags+xml"/>
  <Override PartName="/ppt/tags/tag15870.xml" ContentType="application/vnd.openxmlformats-officedocument.presentationml.tags+xml"/>
  <Override PartName="/ppt/tags/tag15871.xml" ContentType="application/vnd.openxmlformats-officedocument.presentationml.tags+xml"/>
  <Override PartName="/ppt/tags/tag15872.xml" ContentType="application/vnd.openxmlformats-officedocument.presentationml.tags+xml"/>
  <Override PartName="/ppt/tags/tag15873.xml" ContentType="application/vnd.openxmlformats-officedocument.presentationml.tags+xml"/>
  <Override PartName="/ppt/tags/tag15874.xml" ContentType="application/vnd.openxmlformats-officedocument.presentationml.tags+xml"/>
  <Override PartName="/ppt/tags/tag15875.xml" ContentType="application/vnd.openxmlformats-officedocument.presentationml.tags+xml"/>
  <Override PartName="/ppt/tags/tag15876.xml" ContentType="application/vnd.openxmlformats-officedocument.presentationml.tags+xml"/>
  <Override PartName="/ppt/tags/tag15877.xml" ContentType="application/vnd.openxmlformats-officedocument.presentationml.tags+xml"/>
  <Override PartName="/ppt/tags/tag15878.xml" ContentType="application/vnd.openxmlformats-officedocument.presentationml.tags+xml"/>
  <Override PartName="/ppt/tags/tag15879.xml" ContentType="application/vnd.openxmlformats-officedocument.presentationml.tags+xml"/>
  <Override PartName="/ppt/tags/tag15880.xml" ContentType="application/vnd.openxmlformats-officedocument.presentationml.tags+xml"/>
  <Override PartName="/ppt/tags/tag15881.xml" ContentType="application/vnd.openxmlformats-officedocument.presentationml.tags+xml"/>
  <Override PartName="/ppt/tags/tag15882.xml" ContentType="application/vnd.openxmlformats-officedocument.presentationml.tags+xml"/>
  <Override PartName="/ppt/tags/tag15883.xml" ContentType="application/vnd.openxmlformats-officedocument.presentationml.tags+xml"/>
  <Override PartName="/ppt/tags/tag15884.xml" ContentType="application/vnd.openxmlformats-officedocument.presentationml.tags+xml"/>
  <Override PartName="/ppt/tags/tag15885.xml" ContentType="application/vnd.openxmlformats-officedocument.presentationml.tags+xml"/>
  <Override PartName="/ppt/tags/tag15886.xml" ContentType="application/vnd.openxmlformats-officedocument.presentationml.tags+xml"/>
  <Override PartName="/ppt/tags/tag15887.xml" ContentType="application/vnd.openxmlformats-officedocument.presentationml.tags+xml"/>
  <Override PartName="/ppt/tags/tag15888.xml" ContentType="application/vnd.openxmlformats-officedocument.presentationml.tags+xml"/>
  <Override PartName="/ppt/tags/tag15889.xml" ContentType="application/vnd.openxmlformats-officedocument.presentationml.tags+xml"/>
  <Override PartName="/ppt/tags/tag15890.xml" ContentType="application/vnd.openxmlformats-officedocument.presentationml.tags+xml"/>
  <Override PartName="/ppt/tags/tag15891.xml" ContentType="application/vnd.openxmlformats-officedocument.presentationml.tags+xml"/>
  <Override PartName="/ppt/tags/tag15892.xml" ContentType="application/vnd.openxmlformats-officedocument.presentationml.tags+xml"/>
  <Override PartName="/ppt/tags/tag15893.xml" ContentType="application/vnd.openxmlformats-officedocument.presentationml.tags+xml"/>
  <Override PartName="/ppt/tags/tag15894.xml" ContentType="application/vnd.openxmlformats-officedocument.presentationml.tags+xml"/>
  <Override PartName="/ppt/tags/tag15895.xml" ContentType="application/vnd.openxmlformats-officedocument.presentationml.tags+xml"/>
  <Override PartName="/ppt/tags/tag15896.xml" ContentType="application/vnd.openxmlformats-officedocument.presentationml.tags+xml"/>
  <Override PartName="/ppt/tags/tag15897.xml" ContentType="application/vnd.openxmlformats-officedocument.presentationml.tags+xml"/>
  <Override PartName="/ppt/tags/tag15898.xml" ContentType="application/vnd.openxmlformats-officedocument.presentationml.tags+xml"/>
  <Override PartName="/ppt/tags/tag15899.xml" ContentType="application/vnd.openxmlformats-officedocument.presentationml.tags+xml"/>
  <Override PartName="/ppt/tags/tag15900.xml" ContentType="application/vnd.openxmlformats-officedocument.presentationml.tags+xml"/>
  <Override PartName="/ppt/tags/tag15901.xml" ContentType="application/vnd.openxmlformats-officedocument.presentationml.tags+xml"/>
  <Override PartName="/ppt/tags/tag15902.xml" ContentType="application/vnd.openxmlformats-officedocument.presentationml.tags+xml"/>
  <Override PartName="/ppt/tags/tag15903.xml" ContentType="application/vnd.openxmlformats-officedocument.presentationml.tags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ags/tag15904.xml" ContentType="application/vnd.openxmlformats-officedocument.presentationml.tags+xml"/>
  <Override PartName="/ppt/tags/tag15905.xml" ContentType="application/vnd.openxmlformats-officedocument.presentationml.tags+xml"/>
  <Override PartName="/ppt/tags/tag15906.xml" ContentType="application/vnd.openxmlformats-officedocument.presentationml.tags+xml"/>
  <Override PartName="/ppt/tags/tag15907.xml" ContentType="application/vnd.openxmlformats-officedocument.presentationml.tags+xml"/>
  <Override PartName="/ppt/tags/tag15908.xml" ContentType="application/vnd.openxmlformats-officedocument.presentationml.tags+xml"/>
  <Override PartName="/ppt/tags/tag15909.xml" ContentType="application/vnd.openxmlformats-officedocument.presentationml.tags+xml"/>
  <Override PartName="/ppt/tags/tag15910.xml" ContentType="application/vnd.openxmlformats-officedocument.presentationml.tags+xml"/>
  <Override PartName="/ppt/tags/tag15911.xml" ContentType="application/vnd.openxmlformats-officedocument.presentationml.tags+xml"/>
  <Override PartName="/ppt/tags/tag15912.xml" ContentType="application/vnd.openxmlformats-officedocument.presentationml.tags+xml"/>
  <Override PartName="/ppt/tags/tag15913.xml" ContentType="application/vnd.openxmlformats-officedocument.presentationml.tags+xml"/>
  <Override PartName="/ppt/tags/tag15914.xml" ContentType="application/vnd.openxmlformats-officedocument.presentationml.tags+xml"/>
  <Override PartName="/ppt/tags/tag15915.xml" ContentType="application/vnd.openxmlformats-officedocument.presentationml.tags+xml"/>
  <Override PartName="/ppt/tags/tag15916.xml" ContentType="application/vnd.openxmlformats-officedocument.presentationml.tags+xml"/>
  <Override PartName="/ppt/tags/tag15917.xml" ContentType="application/vnd.openxmlformats-officedocument.presentationml.tags+xml"/>
  <Override PartName="/ppt/tags/tag15918.xml" ContentType="application/vnd.openxmlformats-officedocument.presentationml.tags+xml"/>
  <Override PartName="/ppt/tags/tag15919.xml" ContentType="application/vnd.openxmlformats-officedocument.presentationml.tags+xml"/>
  <Override PartName="/ppt/tags/tag15920.xml" ContentType="application/vnd.openxmlformats-officedocument.presentationml.tags+xml"/>
  <Override PartName="/ppt/tags/tag15921.xml" ContentType="application/vnd.openxmlformats-officedocument.presentationml.tags+xml"/>
  <Override PartName="/ppt/tags/tag15922.xml" ContentType="application/vnd.openxmlformats-officedocument.presentationml.tags+xml"/>
  <Override PartName="/ppt/tags/tag15923.xml" ContentType="application/vnd.openxmlformats-officedocument.presentationml.tags+xml"/>
  <Override PartName="/ppt/tags/tag15924.xml" ContentType="application/vnd.openxmlformats-officedocument.presentationml.tags+xml"/>
  <Override PartName="/ppt/tags/tag15925.xml" ContentType="application/vnd.openxmlformats-officedocument.presentationml.tags+xml"/>
  <Override PartName="/ppt/tags/tag15926.xml" ContentType="application/vnd.openxmlformats-officedocument.presentationml.tags+xml"/>
  <Override PartName="/ppt/tags/tag15927.xml" ContentType="application/vnd.openxmlformats-officedocument.presentationml.tags+xml"/>
  <Override PartName="/ppt/tags/tag15928.xml" ContentType="application/vnd.openxmlformats-officedocument.presentationml.tags+xml"/>
  <Override PartName="/ppt/tags/tag15929.xml" ContentType="application/vnd.openxmlformats-officedocument.presentationml.tags+xml"/>
  <Override PartName="/ppt/tags/tag15930.xml" ContentType="application/vnd.openxmlformats-officedocument.presentationml.tags+xml"/>
  <Override PartName="/ppt/tags/tag15931.xml" ContentType="application/vnd.openxmlformats-officedocument.presentationml.tags+xml"/>
  <Override PartName="/ppt/tags/tag15932.xml" ContentType="application/vnd.openxmlformats-officedocument.presentationml.tags+xml"/>
  <Override PartName="/ppt/tags/tag15933.xml" ContentType="application/vnd.openxmlformats-officedocument.presentationml.tags+xml"/>
  <Override PartName="/ppt/tags/tag15934.xml" ContentType="application/vnd.openxmlformats-officedocument.presentationml.tags+xml"/>
  <Override PartName="/ppt/tags/tag15935.xml" ContentType="application/vnd.openxmlformats-officedocument.presentationml.tags+xml"/>
  <Override PartName="/ppt/tags/tag15936.xml" ContentType="application/vnd.openxmlformats-officedocument.presentationml.tags+xml"/>
  <Override PartName="/ppt/tags/tag15937.xml" ContentType="application/vnd.openxmlformats-officedocument.presentationml.tags+xml"/>
  <Override PartName="/ppt/tags/tag15938.xml" ContentType="application/vnd.openxmlformats-officedocument.presentationml.tags+xml"/>
  <Override PartName="/ppt/tags/tag15939.xml" ContentType="application/vnd.openxmlformats-officedocument.presentationml.tags+xml"/>
  <Override PartName="/ppt/tags/tag15940.xml" ContentType="application/vnd.openxmlformats-officedocument.presentationml.tags+xml"/>
  <Override PartName="/ppt/tags/tag15941.xml" ContentType="application/vnd.openxmlformats-officedocument.presentationml.tags+xml"/>
  <Override PartName="/ppt/tags/tag15942.xml" ContentType="application/vnd.openxmlformats-officedocument.presentationml.tags+xml"/>
  <Override PartName="/ppt/tags/tag15943.xml" ContentType="application/vnd.openxmlformats-officedocument.presentationml.tags+xml"/>
  <Override PartName="/ppt/tags/tag15944.xml" ContentType="application/vnd.openxmlformats-officedocument.presentationml.tags+xml"/>
  <Override PartName="/ppt/tags/tag15945.xml" ContentType="application/vnd.openxmlformats-officedocument.presentationml.tags+xml"/>
  <Override PartName="/ppt/tags/tag15946.xml" ContentType="application/vnd.openxmlformats-officedocument.presentationml.tags+xml"/>
  <Override PartName="/ppt/tags/tag15947.xml" ContentType="application/vnd.openxmlformats-officedocument.presentationml.tags+xml"/>
  <Override PartName="/ppt/tags/tag15948.xml" ContentType="application/vnd.openxmlformats-officedocument.presentationml.tags+xml"/>
  <Override PartName="/ppt/tags/tag15949.xml" ContentType="application/vnd.openxmlformats-officedocument.presentationml.tags+xml"/>
  <Override PartName="/ppt/tags/tag15950.xml" ContentType="application/vnd.openxmlformats-officedocument.presentationml.tags+xml"/>
  <Override PartName="/ppt/tags/tag15951.xml" ContentType="application/vnd.openxmlformats-officedocument.presentationml.tags+xml"/>
  <Override PartName="/ppt/tags/tag15952.xml" ContentType="application/vnd.openxmlformats-officedocument.presentationml.tags+xml"/>
  <Override PartName="/ppt/tags/tag15953.xml" ContentType="application/vnd.openxmlformats-officedocument.presentationml.tags+xml"/>
  <Override PartName="/ppt/tags/tag15954.xml" ContentType="application/vnd.openxmlformats-officedocument.presentationml.tags+xml"/>
  <Override PartName="/ppt/tags/tag15955.xml" ContentType="application/vnd.openxmlformats-officedocument.presentationml.tags+xml"/>
  <Override PartName="/ppt/tags/tag15956.xml" ContentType="application/vnd.openxmlformats-officedocument.presentationml.tags+xml"/>
  <Override PartName="/ppt/tags/tag15957.xml" ContentType="application/vnd.openxmlformats-officedocument.presentationml.tags+xml"/>
  <Override PartName="/ppt/tags/tag15958.xml" ContentType="application/vnd.openxmlformats-officedocument.presentationml.tags+xml"/>
  <Override PartName="/ppt/tags/tag15959.xml" ContentType="application/vnd.openxmlformats-officedocument.presentationml.tags+xml"/>
  <Override PartName="/ppt/tags/tag15960.xml" ContentType="application/vnd.openxmlformats-officedocument.presentationml.tags+xml"/>
  <Override PartName="/ppt/tags/tag15961.xml" ContentType="application/vnd.openxmlformats-officedocument.presentationml.tags+xml"/>
  <Override PartName="/ppt/tags/tag15962.xml" ContentType="application/vnd.openxmlformats-officedocument.presentationml.tags+xml"/>
  <Override PartName="/ppt/tags/tag15963.xml" ContentType="application/vnd.openxmlformats-officedocument.presentationml.tags+xml"/>
  <Override PartName="/ppt/tags/tag15964.xml" ContentType="application/vnd.openxmlformats-officedocument.presentationml.tags+xml"/>
  <Override PartName="/ppt/tags/tag15965.xml" ContentType="application/vnd.openxmlformats-officedocument.presentationml.tags+xml"/>
  <Override PartName="/ppt/tags/tag15966.xml" ContentType="application/vnd.openxmlformats-officedocument.presentationml.tags+xml"/>
  <Override PartName="/ppt/tags/tag15967.xml" ContentType="application/vnd.openxmlformats-officedocument.presentationml.tags+xml"/>
  <Override PartName="/ppt/tags/tag15968.xml" ContentType="application/vnd.openxmlformats-officedocument.presentationml.tags+xml"/>
  <Override PartName="/ppt/tags/tag15969.xml" ContentType="application/vnd.openxmlformats-officedocument.presentationml.tags+xml"/>
  <Override PartName="/ppt/tags/tag15970.xml" ContentType="application/vnd.openxmlformats-officedocument.presentationml.tags+xml"/>
  <Override PartName="/ppt/tags/tag15971.xml" ContentType="application/vnd.openxmlformats-officedocument.presentationml.tags+xml"/>
  <Override PartName="/ppt/tags/tag15972.xml" ContentType="application/vnd.openxmlformats-officedocument.presentationml.tags+xml"/>
  <Override PartName="/ppt/tags/tag15973.xml" ContentType="application/vnd.openxmlformats-officedocument.presentationml.tags+xml"/>
  <Override PartName="/ppt/tags/tag15974.xml" ContentType="application/vnd.openxmlformats-officedocument.presentationml.tags+xml"/>
  <Override PartName="/ppt/tags/tag15975.xml" ContentType="application/vnd.openxmlformats-officedocument.presentationml.tags+xml"/>
  <Override PartName="/ppt/tags/tag15976.xml" ContentType="application/vnd.openxmlformats-officedocument.presentationml.tags+xml"/>
  <Override PartName="/ppt/tags/tag15977.xml" ContentType="application/vnd.openxmlformats-officedocument.presentationml.tags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tags/tag15978.xml" ContentType="application/vnd.openxmlformats-officedocument.presentationml.tags+xml"/>
  <Override PartName="/ppt/tags/tag15979.xml" ContentType="application/vnd.openxmlformats-officedocument.presentationml.tags+xml"/>
  <Override PartName="/ppt/tags/tag15980.xml" ContentType="application/vnd.openxmlformats-officedocument.presentationml.tags+xml"/>
  <Override PartName="/ppt/tags/tag15981.xml" ContentType="application/vnd.openxmlformats-officedocument.presentationml.tags+xml"/>
  <Override PartName="/ppt/tags/tag15982.xml" ContentType="application/vnd.openxmlformats-officedocument.presentationml.tags+xml"/>
  <Override PartName="/ppt/tags/tag15983.xml" ContentType="application/vnd.openxmlformats-officedocument.presentationml.tags+xml"/>
  <Override PartName="/ppt/tags/tag15984.xml" ContentType="application/vnd.openxmlformats-officedocument.presentationml.tags+xml"/>
  <Override PartName="/ppt/tags/tag15985.xml" ContentType="application/vnd.openxmlformats-officedocument.presentationml.tags+xml"/>
  <Override PartName="/ppt/tags/tag15986.xml" ContentType="application/vnd.openxmlformats-officedocument.presentationml.tags+xml"/>
  <Override PartName="/ppt/tags/tag15987.xml" ContentType="application/vnd.openxmlformats-officedocument.presentationml.tags+xml"/>
  <Override PartName="/ppt/tags/tag15988.xml" ContentType="application/vnd.openxmlformats-officedocument.presentationml.tags+xml"/>
  <Override PartName="/ppt/tags/tag15989.xml" ContentType="application/vnd.openxmlformats-officedocument.presentationml.tags+xml"/>
  <Override PartName="/ppt/tags/tag15990.xml" ContentType="application/vnd.openxmlformats-officedocument.presentationml.tags+xml"/>
  <Override PartName="/ppt/tags/tag15991.xml" ContentType="application/vnd.openxmlformats-officedocument.presentationml.tags+xml"/>
  <Override PartName="/ppt/tags/tag15992.xml" ContentType="application/vnd.openxmlformats-officedocument.presentationml.tags+xml"/>
  <Override PartName="/ppt/tags/tag15993.xml" ContentType="application/vnd.openxmlformats-officedocument.presentationml.tags+xml"/>
  <Override PartName="/ppt/tags/tag15994.xml" ContentType="application/vnd.openxmlformats-officedocument.presentationml.tags+xml"/>
  <Override PartName="/ppt/tags/tag15995.xml" ContentType="application/vnd.openxmlformats-officedocument.presentationml.tags+xml"/>
  <Override PartName="/ppt/tags/tag15996.xml" ContentType="application/vnd.openxmlformats-officedocument.presentationml.tags+xml"/>
  <Override PartName="/ppt/tags/tag15997.xml" ContentType="application/vnd.openxmlformats-officedocument.presentationml.tags+xml"/>
  <Override PartName="/ppt/tags/tag15998.xml" ContentType="application/vnd.openxmlformats-officedocument.presentationml.tags+xml"/>
  <Override PartName="/ppt/tags/tag15999.xml" ContentType="application/vnd.openxmlformats-officedocument.presentationml.tags+xml"/>
  <Override PartName="/ppt/tags/tag16000.xml" ContentType="application/vnd.openxmlformats-officedocument.presentationml.tags+xml"/>
  <Override PartName="/ppt/tags/tag16001.xml" ContentType="application/vnd.openxmlformats-officedocument.presentationml.tags+xml"/>
  <Override PartName="/ppt/tags/tag16002.xml" ContentType="application/vnd.openxmlformats-officedocument.presentationml.tags+xml"/>
  <Override PartName="/ppt/tags/tag16003.xml" ContentType="application/vnd.openxmlformats-officedocument.presentationml.tags+xml"/>
  <Override PartName="/ppt/tags/tag16004.xml" ContentType="application/vnd.openxmlformats-officedocument.presentationml.tags+xml"/>
  <Override PartName="/ppt/tags/tag16005.xml" ContentType="application/vnd.openxmlformats-officedocument.presentationml.tags+xml"/>
  <Override PartName="/ppt/tags/tag16006.xml" ContentType="application/vnd.openxmlformats-officedocument.presentationml.tags+xml"/>
  <Override PartName="/ppt/tags/tag16007.xml" ContentType="application/vnd.openxmlformats-officedocument.presentationml.tags+xml"/>
  <Override PartName="/ppt/tags/tag16008.xml" ContentType="application/vnd.openxmlformats-officedocument.presentationml.tags+xml"/>
  <Override PartName="/ppt/tags/tag16009.xml" ContentType="application/vnd.openxmlformats-officedocument.presentationml.tags+xml"/>
  <Override PartName="/ppt/tags/tag16010.xml" ContentType="application/vnd.openxmlformats-officedocument.presentationml.tags+xml"/>
  <Override PartName="/ppt/tags/tag16011.xml" ContentType="application/vnd.openxmlformats-officedocument.presentationml.tags+xml"/>
  <Override PartName="/ppt/tags/tag16012.xml" ContentType="application/vnd.openxmlformats-officedocument.presentationml.tags+xml"/>
  <Override PartName="/ppt/tags/tag16013.xml" ContentType="application/vnd.openxmlformats-officedocument.presentationml.tags+xml"/>
  <Override PartName="/ppt/tags/tag16014.xml" ContentType="application/vnd.openxmlformats-officedocument.presentationml.tags+xml"/>
  <Override PartName="/ppt/tags/tag16015.xml" ContentType="application/vnd.openxmlformats-officedocument.presentationml.tags+xml"/>
  <Override PartName="/ppt/tags/tag16016.xml" ContentType="application/vnd.openxmlformats-officedocument.presentationml.tags+xml"/>
  <Override PartName="/ppt/tags/tag16017.xml" ContentType="application/vnd.openxmlformats-officedocument.presentationml.tags+xml"/>
  <Override PartName="/ppt/tags/tag16018.xml" ContentType="application/vnd.openxmlformats-officedocument.presentationml.tags+xml"/>
  <Override PartName="/ppt/tags/tag16019.xml" ContentType="application/vnd.openxmlformats-officedocument.presentationml.tags+xml"/>
  <Override PartName="/ppt/tags/tag16020.xml" ContentType="application/vnd.openxmlformats-officedocument.presentationml.tags+xml"/>
  <Override PartName="/ppt/tags/tag16021.xml" ContentType="application/vnd.openxmlformats-officedocument.presentationml.tags+xml"/>
  <Override PartName="/ppt/tags/tag16022.xml" ContentType="application/vnd.openxmlformats-officedocument.presentationml.tags+xml"/>
  <Override PartName="/ppt/tags/tag16023.xml" ContentType="application/vnd.openxmlformats-officedocument.presentationml.tags+xml"/>
  <Override PartName="/ppt/tags/tag16024.xml" ContentType="application/vnd.openxmlformats-officedocument.presentationml.tags+xml"/>
  <Override PartName="/ppt/notesSlides/notesSlide2.xml" ContentType="application/vnd.openxmlformats-officedocument.presentationml.notesSlide+xml"/>
  <Override PartName="/ppt/tags/tag16025.xml" ContentType="application/vnd.openxmlformats-officedocument.presentationml.tags+xml"/>
  <Override PartName="/ppt/notesSlides/notesSlide3.xml" ContentType="application/vnd.openxmlformats-officedocument.presentationml.notesSlide+xml"/>
  <Override PartName="/ppt/tags/tag16026.xml" ContentType="application/vnd.openxmlformats-officedocument.presentationml.tags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85" r:id="rId2"/>
    <p:sldMasterId id="2147483672" r:id="rId3"/>
    <p:sldMasterId id="2147483691" r:id="rId4"/>
    <p:sldMasterId id="2147483698" r:id="rId5"/>
    <p:sldMasterId id="2147483704" r:id="rId6"/>
    <p:sldMasterId id="2147483708" r:id="rId7"/>
  </p:sldMasterIdLst>
  <p:notesMasterIdLst>
    <p:notesMasterId r:id="rId94"/>
  </p:notesMasterIdLst>
  <p:sldIdLst>
    <p:sldId id="368" r:id="rId8"/>
    <p:sldId id="406" r:id="rId9"/>
    <p:sldId id="365" r:id="rId10"/>
    <p:sldId id="410" r:id="rId11"/>
    <p:sldId id="404" r:id="rId12"/>
    <p:sldId id="351" r:id="rId13"/>
    <p:sldId id="334" r:id="rId14"/>
    <p:sldId id="346" r:id="rId15"/>
    <p:sldId id="257" r:id="rId16"/>
    <p:sldId id="361" r:id="rId17"/>
    <p:sldId id="308" r:id="rId18"/>
    <p:sldId id="309" r:id="rId19"/>
    <p:sldId id="310" r:id="rId20"/>
    <p:sldId id="366" r:id="rId21"/>
    <p:sldId id="311" r:id="rId22"/>
    <p:sldId id="335" r:id="rId23"/>
    <p:sldId id="382" r:id="rId24"/>
    <p:sldId id="312" r:id="rId25"/>
    <p:sldId id="333" r:id="rId26"/>
    <p:sldId id="336" r:id="rId27"/>
    <p:sldId id="340" r:id="rId28"/>
    <p:sldId id="313" r:id="rId29"/>
    <p:sldId id="314" r:id="rId30"/>
    <p:sldId id="338" r:id="rId31"/>
    <p:sldId id="341" r:id="rId32"/>
    <p:sldId id="337" r:id="rId33"/>
    <p:sldId id="339" r:id="rId34"/>
    <p:sldId id="315" r:id="rId35"/>
    <p:sldId id="347" r:id="rId36"/>
    <p:sldId id="381" r:id="rId37"/>
    <p:sldId id="316" r:id="rId38"/>
    <p:sldId id="360" r:id="rId39"/>
    <p:sldId id="317" r:id="rId40"/>
    <p:sldId id="342" r:id="rId41"/>
    <p:sldId id="344" r:id="rId42"/>
    <p:sldId id="318" r:id="rId43"/>
    <p:sldId id="348" r:id="rId44"/>
    <p:sldId id="319" r:id="rId45"/>
    <p:sldId id="345" r:id="rId46"/>
    <p:sldId id="380" r:id="rId47"/>
    <p:sldId id="320" r:id="rId48"/>
    <p:sldId id="350" r:id="rId49"/>
    <p:sldId id="321" r:id="rId50"/>
    <p:sldId id="358" r:id="rId51"/>
    <p:sldId id="359" r:id="rId52"/>
    <p:sldId id="323" r:id="rId53"/>
    <p:sldId id="379" r:id="rId54"/>
    <p:sldId id="324" r:id="rId55"/>
    <p:sldId id="357" r:id="rId56"/>
    <p:sldId id="325" r:id="rId57"/>
    <p:sldId id="352" r:id="rId58"/>
    <p:sldId id="378" r:id="rId59"/>
    <p:sldId id="326" r:id="rId60"/>
    <p:sldId id="349" r:id="rId61"/>
    <p:sldId id="327" r:id="rId62"/>
    <p:sldId id="353" r:id="rId63"/>
    <p:sldId id="354" r:id="rId64"/>
    <p:sldId id="355" r:id="rId65"/>
    <p:sldId id="356" r:id="rId66"/>
    <p:sldId id="401" r:id="rId67"/>
    <p:sldId id="384" r:id="rId68"/>
    <p:sldId id="398" r:id="rId69"/>
    <p:sldId id="400" r:id="rId70"/>
    <p:sldId id="369" r:id="rId71"/>
    <p:sldId id="370" r:id="rId72"/>
    <p:sldId id="371" r:id="rId73"/>
    <p:sldId id="385" r:id="rId74"/>
    <p:sldId id="388" r:id="rId75"/>
    <p:sldId id="396" r:id="rId76"/>
    <p:sldId id="387" r:id="rId77"/>
    <p:sldId id="405" r:id="rId78"/>
    <p:sldId id="397" r:id="rId79"/>
    <p:sldId id="402" r:id="rId80"/>
    <p:sldId id="389" r:id="rId81"/>
    <p:sldId id="390" r:id="rId82"/>
    <p:sldId id="391" r:id="rId83"/>
    <p:sldId id="403" r:id="rId84"/>
    <p:sldId id="392" r:id="rId85"/>
    <p:sldId id="393" r:id="rId86"/>
    <p:sldId id="386" r:id="rId87"/>
    <p:sldId id="395" r:id="rId88"/>
    <p:sldId id="383" r:id="rId89"/>
    <p:sldId id="407" r:id="rId90"/>
    <p:sldId id="408" r:id="rId91"/>
    <p:sldId id="409" r:id="rId92"/>
    <p:sldId id="411" r:id="rId93"/>
  </p:sldIdLst>
  <p:sldSz cx="12192000" cy="6858000"/>
  <p:notesSz cx="6858000" cy="9144000"/>
  <p:custDataLst>
    <p:tags r:id="rId95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大赛介绍" id="{8D5F7A44-01D6-4B8C-8D78-618F8A2C7941}">
          <p14:sldIdLst>
            <p14:sldId id="368"/>
            <p14:sldId id="406"/>
          </p14:sldIdLst>
        </p14:section>
        <p14:section name="封面" id="{89B53F69-26A2-4CD9-B4E7-0CC9EB4CB3B1}">
          <p14:sldIdLst>
            <p14:sldId id="365"/>
            <p14:sldId id="410"/>
          </p14:sldIdLst>
        </p14:section>
        <p14:section name="目录" id="{71B850FE-B4C8-426D-A78C-D1B6007598BC}">
          <p14:sldIdLst>
            <p14:sldId id="404"/>
          </p14:sldIdLst>
        </p14:section>
        <p14:section name="01-总体思路" id="{241D7E9D-DE71-4C2F-A5BB-BC5DE7809C90}">
          <p14:sldIdLst>
            <p14:sldId id="351"/>
            <p14:sldId id="334"/>
            <p14:sldId id="346"/>
            <p14:sldId id="257"/>
            <p14:sldId id="361"/>
            <p14:sldId id="308"/>
            <p14:sldId id="309"/>
            <p14:sldId id="310"/>
            <p14:sldId id="366"/>
            <p14:sldId id="311"/>
            <p14:sldId id="335"/>
          </p14:sldIdLst>
        </p14:section>
        <p14:section name="02-内容构成" id="{0196E855-B84D-4407-A68A-E0697E97F5D0}">
          <p14:sldIdLst>
            <p14:sldId id="382"/>
            <p14:sldId id="312"/>
            <p14:sldId id="333"/>
            <p14:sldId id="336"/>
            <p14:sldId id="340"/>
            <p14:sldId id="313"/>
            <p14:sldId id="314"/>
            <p14:sldId id="338"/>
            <p14:sldId id="341"/>
            <p14:sldId id="337"/>
            <p14:sldId id="339"/>
            <p14:sldId id="315"/>
            <p14:sldId id="347"/>
          </p14:sldIdLst>
        </p14:section>
        <p14:section name="03-运作方式" id="{B63066AC-7A4D-4393-B54C-2EA9AB0E57A9}">
          <p14:sldIdLst>
            <p14:sldId id="381"/>
            <p14:sldId id="316"/>
            <p14:sldId id="360"/>
            <p14:sldId id="317"/>
            <p14:sldId id="342"/>
            <p14:sldId id="344"/>
            <p14:sldId id="318"/>
            <p14:sldId id="348"/>
            <p14:sldId id="319"/>
            <p14:sldId id="345"/>
          </p14:sldIdLst>
        </p14:section>
        <p14:section name="04-风险控制" id="{A1688F1D-1136-4357-BF5C-DD6DDD9C6FDB}">
          <p14:sldIdLst>
            <p14:sldId id="380"/>
            <p14:sldId id="320"/>
            <p14:sldId id="350"/>
            <p14:sldId id="321"/>
            <p14:sldId id="358"/>
            <p14:sldId id="359"/>
            <p14:sldId id="323"/>
          </p14:sldIdLst>
        </p14:section>
        <p14:section name="05-费用预算" id="{1596F4CA-A8A0-41BB-B5C5-F2EB262FEF02}">
          <p14:sldIdLst>
            <p14:sldId id="379"/>
            <p14:sldId id="324"/>
            <p14:sldId id="357"/>
            <p14:sldId id="325"/>
            <p14:sldId id="352"/>
          </p14:sldIdLst>
        </p14:section>
        <p14:section name="06-预算效果" id="{D997A047-B71F-4D83-8623-E82067C3C8A6}">
          <p14:sldIdLst>
            <p14:sldId id="378"/>
            <p14:sldId id="326"/>
            <p14:sldId id="349"/>
            <p14:sldId id="327"/>
            <p14:sldId id="353"/>
            <p14:sldId id="354"/>
            <p14:sldId id="355"/>
            <p14:sldId id="356"/>
          </p14:sldIdLst>
        </p14:section>
        <p14:section name="封底" id="{6C14BAD5-FA3D-4DAD-9B28-8674B93B3469}">
          <p14:sldIdLst>
            <p14:sldId id="401"/>
          </p14:sldIdLst>
        </p14:section>
        <p14:section name="设计规范" id="{E8101C0D-7125-48C3-AA26-EA296F6CDB76}">
          <p14:sldIdLst>
            <p14:sldId id="384"/>
            <p14:sldId id="398"/>
            <p14:sldId id="400"/>
          </p14:sldIdLst>
        </p14:section>
        <p14:section name="学校VI" id="{83562B29-DD9D-4259-BA0A-50238A199F89}">
          <p14:sldIdLst>
            <p14:sldId id="369"/>
            <p14:sldId id="370"/>
            <p14:sldId id="371"/>
          </p14:sldIdLst>
        </p14:section>
        <p14:section name="版权说明" id="{0BE200CA-B6B3-4320-8B46-7484526944FB}">
          <p14:sldIdLst>
            <p14:sldId id="385"/>
          </p14:sldIdLst>
        </p14:section>
        <p14:section name="致谢" id="{ECFA9C69-ACC0-4F8D-86FF-BAA07991F4E2}">
          <p14:sldIdLst>
            <p14:sldId id="388"/>
          </p14:sldIdLst>
        </p14:section>
        <p14:section name="模板使用方法" id="{9BF13ACB-2822-4901-9283-95169C9171DD}">
          <p14:sldIdLst>
            <p14:sldId id="396"/>
            <p14:sldId id="387"/>
            <p14:sldId id="405"/>
            <p14:sldId id="397"/>
            <p14:sldId id="402"/>
            <p14:sldId id="389"/>
            <p14:sldId id="390"/>
            <p14:sldId id="391"/>
            <p14:sldId id="403"/>
            <p14:sldId id="392"/>
            <p14:sldId id="393"/>
          </p14:sldIdLst>
        </p14:section>
        <p14:section name="常用图标" id="{C1D43F96-2841-4107-B862-735197F71FC9}">
          <p14:sldIdLst>
            <p14:sldId id="386"/>
            <p14:sldId id="395"/>
          </p14:sldIdLst>
        </p14:section>
        <p14:section name="作者联系方式" id="{3B79B8A2-4681-42B8-85E0-D5F0734D71B2}">
          <p14:sldIdLst>
            <p14:sldId id="383"/>
          </p14:sldIdLst>
        </p14:section>
        <p14:section name="大赛品牌封底" id="{57B8DB7F-5724-416D-8363-E2D0101617C7}">
          <p14:sldIdLst>
            <p14:sldId id="407"/>
            <p14:sldId id="408"/>
            <p14:sldId id="409"/>
            <p14:sldId id="411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Yi Zhang" initials="YZ" lastIdx="3" clrIdx="0">
    <p:extLst>
      <p:ext uri="{19B8F6BF-5375-455C-9EA6-DF929625EA0E}">
        <p15:presenceInfo xmlns:p15="http://schemas.microsoft.com/office/powerpoint/2012/main" userId="9fff83bc2e6c310e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F5F6FA"/>
    <a:srgbClr val="F4F5F9"/>
    <a:srgbClr val="F1F2F6"/>
    <a:srgbClr val="40937B"/>
    <a:srgbClr val="66A995"/>
    <a:srgbClr val="99C5B9"/>
    <a:srgbClr val="CCE2DC"/>
    <a:srgbClr val="666666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1138" autoAdjust="0"/>
    <p:restoredTop sz="91628" autoAdjust="0"/>
  </p:normalViewPr>
  <p:slideViewPr>
    <p:cSldViewPr snapToGrid="0">
      <p:cViewPr varScale="1">
        <p:scale>
          <a:sx n="107" d="100"/>
          <a:sy n="107" d="100"/>
        </p:scale>
        <p:origin x="930" y="84"/>
      </p:cViewPr>
      <p:guideLst/>
    </p:cSldViewPr>
  </p:slideViewPr>
  <p:outlineViewPr>
    <p:cViewPr>
      <p:scale>
        <a:sx n="33" d="100"/>
        <a:sy n="33" d="100"/>
      </p:scale>
      <p:origin x="0" y="-8501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125" d="100"/>
        <a:sy n="125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9.xml"/><Relationship Id="rId21" Type="http://schemas.openxmlformats.org/officeDocument/2006/relationships/slide" Target="slides/slide14.xml"/><Relationship Id="rId42" Type="http://schemas.openxmlformats.org/officeDocument/2006/relationships/slide" Target="slides/slide35.xml"/><Relationship Id="rId47" Type="http://schemas.openxmlformats.org/officeDocument/2006/relationships/slide" Target="slides/slide40.xml"/><Relationship Id="rId63" Type="http://schemas.openxmlformats.org/officeDocument/2006/relationships/slide" Target="slides/slide56.xml"/><Relationship Id="rId68" Type="http://schemas.openxmlformats.org/officeDocument/2006/relationships/slide" Target="slides/slide61.xml"/><Relationship Id="rId84" Type="http://schemas.openxmlformats.org/officeDocument/2006/relationships/slide" Target="slides/slide77.xml"/><Relationship Id="rId89" Type="http://schemas.openxmlformats.org/officeDocument/2006/relationships/slide" Target="slides/slide82.xml"/><Relationship Id="rId16" Type="http://schemas.openxmlformats.org/officeDocument/2006/relationships/slide" Target="slides/slide9.xml"/><Relationship Id="rId11" Type="http://schemas.openxmlformats.org/officeDocument/2006/relationships/slide" Target="slides/slide4.xml"/><Relationship Id="rId32" Type="http://schemas.openxmlformats.org/officeDocument/2006/relationships/slide" Target="slides/slide25.xml"/><Relationship Id="rId37" Type="http://schemas.openxmlformats.org/officeDocument/2006/relationships/slide" Target="slides/slide30.xml"/><Relationship Id="rId53" Type="http://schemas.openxmlformats.org/officeDocument/2006/relationships/slide" Target="slides/slide46.xml"/><Relationship Id="rId58" Type="http://schemas.openxmlformats.org/officeDocument/2006/relationships/slide" Target="slides/slide51.xml"/><Relationship Id="rId74" Type="http://schemas.openxmlformats.org/officeDocument/2006/relationships/slide" Target="slides/slide67.xml"/><Relationship Id="rId79" Type="http://schemas.openxmlformats.org/officeDocument/2006/relationships/slide" Target="slides/slide72.xml"/><Relationship Id="rId5" Type="http://schemas.openxmlformats.org/officeDocument/2006/relationships/slideMaster" Target="slideMasters/slideMaster5.xml"/><Relationship Id="rId90" Type="http://schemas.openxmlformats.org/officeDocument/2006/relationships/slide" Target="slides/slide83.xml"/><Relationship Id="rId95" Type="http://schemas.openxmlformats.org/officeDocument/2006/relationships/tags" Target="tags/tag1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43" Type="http://schemas.openxmlformats.org/officeDocument/2006/relationships/slide" Target="slides/slide36.xml"/><Relationship Id="rId48" Type="http://schemas.openxmlformats.org/officeDocument/2006/relationships/slide" Target="slides/slide41.xml"/><Relationship Id="rId64" Type="http://schemas.openxmlformats.org/officeDocument/2006/relationships/slide" Target="slides/slide57.xml"/><Relationship Id="rId69" Type="http://schemas.openxmlformats.org/officeDocument/2006/relationships/slide" Target="slides/slide62.xml"/><Relationship Id="rId80" Type="http://schemas.openxmlformats.org/officeDocument/2006/relationships/slide" Target="slides/slide73.xml"/><Relationship Id="rId85" Type="http://schemas.openxmlformats.org/officeDocument/2006/relationships/slide" Target="slides/slide78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slide" Target="slides/slide18.xml"/><Relationship Id="rId33" Type="http://schemas.openxmlformats.org/officeDocument/2006/relationships/slide" Target="slides/slide26.xml"/><Relationship Id="rId38" Type="http://schemas.openxmlformats.org/officeDocument/2006/relationships/slide" Target="slides/slide31.xml"/><Relationship Id="rId46" Type="http://schemas.openxmlformats.org/officeDocument/2006/relationships/slide" Target="slides/slide39.xml"/><Relationship Id="rId59" Type="http://schemas.openxmlformats.org/officeDocument/2006/relationships/slide" Target="slides/slide52.xml"/><Relationship Id="rId67" Type="http://schemas.openxmlformats.org/officeDocument/2006/relationships/slide" Target="slides/slide60.xml"/><Relationship Id="rId20" Type="http://schemas.openxmlformats.org/officeDocument/2006/relationships/slide" Target="slides/slide13.xml"/><Relationship Id="rId41" Type="http://schemas.openxmlformats.org/officeDocument/2006/relationships/slide" Target="slides/slide34.xml"/><Relationship Id="rId54" Type="http://schemas.openxmlformats.org/officeDocument/2006/relationships/slide" Target="slides/slide47.xml"/><Relationship Id="rId62" Type="http://schemas.openxmlformats.org/officeDocument/2006/relationships/slide" Target="slides/slide55.xml"/><Relationship Id="rId70" Type="http://schemas.openxmlformats.org/officeDocument/2006/relationships/slide" Target="slides/slide63.xml"/><Relationship Id="rId75" Type="http://schemas.openxmlformats.org/officeDocument/2006/relationships/slide" Target="slides/slide68.xml"/><Relationship Id="rId83" Type="http://schemas.openxmlformats.org/officeDocument/2006/relationships/slide" Target="slides/slide76.xml"/><Relationship Id="rId88" Type="http://schemas.openxmlformats.org/officeDocument/2006/relationships/slide" Target="slides/slide81.xml"/><Relationship Id="rId91" Type="http://schemas.openxmlformats.org/officeDocument/2006/relationships/slide" Target="slides/slide84.xml"/><Relationship Id="rId96" Type="http://schemas.openxmlformats.org/officeDocument/2006/relationships/commentAuthors" Target="commentAuthor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36" Type="http://schemas.openxmlformats.org/officeDocument/2006/relationships/slide" Target="slides/slide29.xml"/><Relationship Id="rId49" Type="http://schemas.openxmlformats.org/officeDocument/2006/relationships/slide" Target="slides/slide42.xml"/><Relationship Id="rId57" Type="http://schemas.openxmlformats.org/officeDocument/2006/relationships/slide" Target="slides/slide50.xml"/><Relationship Id="rId10" Type="http://schemas.openxmlformats.org/officeDocument/2006/relationships/slide" Target="slides/slide3.xml"/><Relationship Id="rId31" Type="http://schemas.openxmlformats.org/officeDocument/2006/relationships/slide" Target="slides/slide24.xml"/><Relationship Id="rId44" Type="http://schemas.openxmlformats.org/officeDocument/2006/relationships/slide" Target="slides/slide37.xml"/><Relationship Id="rId52" Type="http://schemas.openxmlformats.org/officeDocument/2006/relationships/slide" Target="slides/slide45.xml"/><Relationship Id="rId60" Type="http://schemas.openxmlformats.org/officeDocument/2006/relationships/slide" Target="slides/slide53.xml"/><Relationship Id="rId65" Type="http://schemas.openxmlformats.org/officeDocument/2006/relationships/slide" Target="slides/slide58.xml"/><Relationship Id="rId73" Type="http://schemas.openxmlformats.org/officeDocument/2006/relationships/slide" Target="slides/slide66.xml"/><Relationship Id="rId78" Type="http://schemas.openxmlformats.org/officeDocument/2006/relationships/slide" Target="slides/slide71.xml"/><Relationship Id="rId81" Type="http://schemas.openxmlformats.org/officeDocument/2006/relationships/slide" Target="slides/slide74.xml"/><Relationship Id="rId86" Type="http://schemas.openxmlformats.org/officeDocument/2006/relationships/slide" Target="slides/slide79.xml"/><Relationship Id="rId94" Type="http://schemas.openxmlformats.org/officeDocument/2006/relationships/notesMaster" Target="notesMasters/notesMaster1.xml"/><Relationship Id="rId99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39" Type="http://schemas.openxmlformats.org/officeDocument/2006/relationships/slide" Target="slides/slide32.xml"/><Relationship Id="rId34" Type="http://schemas.openxmlformats.org/officeDocument/2006/relationships/slide" Target="slides/slide27.xml"/><Relationship Id="rId50" Type="http://schemas.openxmlformats.org/officeDocument/2006/relationships/slide" Target="slides/slide43.xml"/><Relationship Id="rId55" Type="http://schemas.openxmlformats.org/officeDocument/2006/relationships/slide" Target="slides/slide48.xml"/><Relationship Id="rId76" Type="http://schemas.openxmlformats.org/officeDocument/2006/relationships/slide" Target="slides/slide69.xml"/><Relationship Id="rId97" Type="http://schemas.openxmlformats.org/officeDocument/2006/relationships/presProps" Target="presProps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64.xml"/><Relationship Id="rId92" Type="http://schemas.openxmlformats.org/officeDocument/2006/relationships/slide" Target="slides/slide85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2.xml"/><Relationship Id="rId24" Type="http://schemas.openxmlformats.org/officeDocument/2006/relationships/slide" Target="slides/slide17.xml"/><Relationship Id="rId40" Type="http://schemas.openxmlformats.org/officeDocument/2006/relationships/slide" Target="slides/slide33.xml"/><Relationship Id="rId45" Type="http://schemas.openxmlformats.org/officeDocument/2006/relationships/slide" Target="slides/slide38.xml"/><Relationship Id="rId66" Type="http://schemas.openxmlformats.org/officeDocument/2006/relationships/slide" Target="slides/slide59.xml"/><Relationship Id="rId87" Type="http://schemas.openxmlformats.org/officeDocument/2006/relationships/slide" Target="slides/slide80.xml"/><Relationship Id="rId61" Type="http://schemas.openxmlformats.org/officeDocument/2006/relationships/slide" Target="slides/slide54.xml"/><Relationship Id="rId82" Type="http://schemas.openxmlformats.org/officeDocument/2006/relationships/slide" Target="slides/slide75.xml"/><Relationship Id="rId19" Type="http://schemas.openxmlformats.org/officeDocument/2006/relationships/slide" Target="slides/slide12.xml"/><Relationship Id="rId14" Type="http://schemas.openxmlformats.org/officeDocument/2006/relationships/slide" Target="slides/slide7.xml"/><Relationship Id="rId30" Type="http://schemas.openxmlformats.org/officeDocument/2006/relationships/slide" Target="slides/slide23.xml"/><Relationship Id="rId35" Type="http://schemas.openxmlformats.org/officeDocument/2006/relationships/slide" Target="slides/slide28.xml"/><Relationship Id="rId56" Type="http://schemas.openxmlformats.org/officeDocument/2006/relationships/slide" Target="slides/slide49.xml"/><Relationship Id="rId77" Type="http://schemas.openxmlformats.org/officeDocument/2006/relationships/slide" Target="slides/slide70.xml"/><Relationship Id="rId100" Type="http://schemas.openxmlformats.org/officeDocument/2006/relationships/tableStyles" Target="tableStyles.xml"/><Relationship Id="rId8" Type="http://schemas.openxmlformats.org/officeDocument/2006/relationships/slide" Target="slides/slide1.xml"/><Relationship Id="rId51" Type="http://schemas.openxmlformats.org/officeDocument/2006/relationships/slide" Target="slides/slide44.xml"/><Relationship Id="rId72" Type="http://schemas.openxmlformats.org/officeDocument/2006/relationships/slide" Target="slides/slide65.xml"/><Relationship Id="rId93" Type="http://schemas.openxmlformats.org/officeDocument/2006/relationships/slide" Target="slides/slide86.xml"/><Relationship Id="rId98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4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5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6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7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支出费用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7008-452F-BB37-C874B6B744FE}"/>
              </c:ext>
            </c:extLst>
          </c:dPt>
          <c:dPt>
            <c:idx val="1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981B-41BF-A25F-C3FF1A3D3558}"/>
              </c:ext>
            </c:extLst>
          </c:dPt>
          <c:dPt>
            <c:idx val="2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981B-41BF-A25F-C3FF1A3D3558}"/>
              </c:ext>
            </c:extLst>
          </c:dPt>
          <c:cat>
            <c:strRef>
              <c:f>Sheet1!$A$2:$A$4</c:f>
              <c:strCache>
                <c:ptCount val="3"/>
                <c:pt idx="0">
                  <c:v>资源采购</c:v>
                </c:pt>
                <c:pt idx="1">
                  <c:v>嘉宾酬劳</c:v>
                </c:pt>
                <c:pt idx="2">
                  <c:v>活动推广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60</c:v>
                </c:pt>
                <c:pt idx="1">
                  <c:v>30</c:v>
                </c:pt>
                <c:pt idx="2">
                  <c:v>10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981B-41BF-A25F-C3FF1A3D355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zh-CN" altLang="en-US" dirty="0">
                <a:solidFill>
                  <a:schemeClr val="tx1"/>
                </a:solidFill>
              </a:rPr>
              <a:t>各类别物品支出汇总表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title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金额（元）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3-00D8-4404-84BF-9D4B304E9592}"/>
              </c:ext>
            </c:extLst>
          </c:dPt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00D8-4404-84BF-9D4B304E959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8659792"/>
        <c:axId val="28661968"/>
      </c:barChart>
      <c:catAx>
        <c:axId val="2865979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28661968"/>
        <c:crosses val="autoZero"/>
        <c:auto val="1"/>
        <c:lblAlgn val="ctr"/>
        <c:lblOffset val="100"/>
        <c:noMultiLvlLbl val="0"/>
      </c:catAx>
      <c:valAx>
        <c:axId val="2866196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86597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862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zh-CN" altLang="en-US" dirty="0">
                <a:solidFill>
                  <a:schemeClr val="tx1"/>
                </a:solidFill>
              </a:rPr>
              <a:t>各类别投入产出表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62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投入</c:v>
                </c:pt>
              </c:strCache>
            </c:strRef>
          </c:tx>
          <c:spPr>
            <a:solidFill>
              <a:schemeClr val="tx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00D8-4404-84BF-9D4B304E9592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产出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C56E-41E8-8EFF-D1B15DDDC7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8652720"/>
        <c:axId val="28651632"/>
      </c:barChart>
      <c:catAx>
        <c:axId val="286527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28651632"/>
        <c:crosses val="autoZero"/>
        <c:auto val="1"/>
        <c:lblAlgn val="ctr"/>
        <c:lblOffset val="100"/>
        <c:noMultiLvlLbl val="0"/>
      </c:catAx>
      <c:valAx>
        <c:axId val="2865163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865272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金额（元）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422D-4EAA-B48E-AF24E8F49C49}"/>
              </c:ext>
            </c:extLst>
          </c:dPt>
          <c:dPt>
            <c:idx val="1"/>
            <c:bubble3D val="0"/>
            <c:spPr>
              <a:solidFill>
                <a:schemeClr val="tx2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0972-4DD7-8A51-0065107E7998}"/>
              </c:ext>
            </c:extLst>
          </c:dPt>
          <c:cat>
            <c:strRef>
              <c:f>Sheet1!$A$2:$A$3</c:f>
              <c:strCache>
                <c:ptCount val="2"/>
                <c:pt idx="0">
                  <c:v>类别1</c:v>
                </c:pt>
                <c:pt idx="1">
                  <c:v>类别2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0972-4DD7-8A51-0065107E79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金额（元）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526D-4474-8A86-5EFA455F5738}"/>
              </c:ext>
            </c:extLst>
          </c:dPt>
          <c:dPt>
            <c:idx val="1"/>
            <c:bubble3D val="0"/>
            <c:spPr>
              <a:solidFill>
                <a:schemeClr val="tx2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0972-4DD7-8A51-0065107E7998}"/>
              </c:ext>
            </c:extLst>
          </c:dPt>
          <c:cat>
            <c:strRef>
              <c:f>Sheet1!$A$2:$A$3</c:f>
              <c:strCache>
                <c:ptCount val="2"/>
                <c:pt idx="0">
                  <c:v>类别1</c:v>
                </c:pt>
                <c:pt idx="1">
                  <c:v>类别2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0972-4DD7-8A51-0065107E79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金额（元）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3BB8-4D87-8EF1-4C5E2F622482}"/>
              </c:ext>
            </c:extLst>
          </c:dPt>
          <c:dPt>
            <c:idx val="1"/>
            <c:bubble3D val="0"/>
            <c:spPr>
              <a:solidFill>
                <a:schemeClr val="tx2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0972-4DD7-8A51-0065107E7998}"/>
              </c:ext>
            </c:extLst>
          </c:dPt>
          <c:cat>
            <c:strRef>
              <c:f>Sheet1!$A$2:$A$3</c:f>
              <c:strCache>
                <c:ptCount val="2"/>
                <c:pt idx="0">
                  <c:v>类别1</c:v>
                </c:pt>
                <c:pt idx="1">
                  <c:v>类别2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0972-4DD7-8A51-0065107E79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金额（元）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526D-4474-8A86-5EFA455F5738}"/>
              </c:ext>
            </c:extLst>
          </c:dPt>
          <c:dPt>
            <c:idx val="1"/>
            <c:bubble3D val="0"/>
            <c:spPr>
              <a:solidFill>
                <a:schemeClr val="tx2"/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0972-4DD7-8A51-0065107E7998}"/>
              </c:ext>
            </c:extLst>
          </c:dPt>
          <c:cat>
            <c:strRef>
              <c:f>Sheet1!$A$2:$A$3</c:f>
              <c:strCache>
                <c:ptCount val="2"/>
                <c:pt idx="0">
                  <c:v>类别1</c:v>
                </c:pt>
                <c:pt idx="1">
                  <c:v>类别2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0972-4DD7-8A51-0065107E799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omments/comment1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20-04-18T22:01:07.224" idx="3">
    <p:pos x="7680" y="0"/>
    <p:text/>
    <p:extLst>
      <p:ext uri="{C676402C-5697-4E1C-873F-D02D1690AC5C}">
        <p15:threadingInfo xmlns:p15="http://schemas.microsoft.com/office/powerpoint/2012/main" timeZoneBias="-480"/>
      </p:ext>
    </p:extLst>
  </p:cm>
</p:cmLst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DD5D806B-4B10-4F94-A547-EFEB482512C9}" type="doc">
      <dgm:prSet loTypeId="urn:microsoft.com/office/officeart/2005/8/layout/radial1" loCatId="cycl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zh-CN" altLang="en-US"/>
        </a:p>
      </dgm:t>
    </dgm:pt>
    <dgm:pt modelId="{53682470-3771-4308-B806-2B68D4797B93}">
      <dgm:prSet phldrT="[文本]" custT="1">
        <dgm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dgm:style>
      </dgm:prSet>
      <dgm:spPr>
        <a:solidFill>
          <a:schemeClr val="bg1"/>
        </a:solidFill>
        <a:ln w="38100">
          <a:solidFill>
            <a:schemeClr val="accent1"/>
          </a:solidFill>
        </a:ln>
      </dgm:spPr>
      <dgm:t>
        <a:bodyPr wrap="none" rtlCol="0" anchor="ctr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kumimoji="0" lang="zh-CN" altLang="en-US" sz="2000" b="0" i="0" u="none" strike="noStrike" kern="1200" cap="none" spc="0" normalizeH="0" baseline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  <a:cs typeface="Cordia New" panose="020B0502040204020203" pitchFamily="34" charset="-34"/>
            </a:rPr>
            <a:t>大一新生</a:t>
          </a:r>
        </a:p>
      </dgm:t>
    </dgm:pt>
    <dgm:pt modelId="{93B8830D-322B-46B2-A966-800C0808D27C}" type="parTrans" cxnId="{7B19B9BA-AF4E-4AFF-8581-4B5689F8343C}">
      <dgm:prSet/>
      <dgm:spPr>
        <a:ln>
          <a:solidFill>
            <a:srgbClr val="F5F6FA"/>
          </a:solidFill>
        </a:ln>
      </dgm:spPr>
      <dgm:t>
        <a:bodyPr/>
        <a:lstStyle/>
        <a:p>
          <a:endParaRPr lang="zh-CN" altLang="en-US"/>
        </a:p>
      </dgm:t>
    </dgm:pt>
    <dgm:pt modelId="{6755CF3B-7E67-4AAB-945E-04FFB572B39A}" type="sibTrans" cxnId="{7B19B9BA-AF4E-4AFF-8581-4B5689F8343C}">
      <dgm:prSet/>
      <dgm:spPr/>
      <dgm:t>
        <a:bodyPr/>
        <a:lstStyle/>
        <a:p>
          <a:endParaRPr lang="zh-CN" altLang="en-US"/>
        </a:p>
      </dgm:t>
    </dgm:pt>
    <dgm:pt modelId="{400D9624-404C-4D6F-8F2B-31146410D731}">
      <dgm:prSet phldrT="[文本]" custT="1">
        <dgm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dgm:style>
      </dgm:prSet>
      <dgm:spPr>
        <a:solidFill>
          <a:schemeClr val="bg1"/>
        </a:solidFill>
        <a:ln w="38100">
          <a:solidFill>
            <a:schemeClr val="accent1"/>
          </a:solidFill>
        </a:ln>
      </dgm:spPr>
      <dgm:t>
        <a:bodyPr wrap="none" rtlCol="0" anchor="ctr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kumimoji="0" lang="zh-CN" altLang="en-US" sz="2000" b="0" i="0" u="none" strike="noStrike" kern="1200" cap="none" spc="0" normalizeH="0" baseline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  <a:cs typeface="Cordia New" panose="020B0502040204020203" pitchFamily="34" charset="-34"/>
            </a:rPr>
            <a:t>大二学生</a:t>
          </a:r>
        </a:p>
      </dgm:t>
    </dgm:pt>
    <dgm:pt modelId="{68D5C5DE-76A5-4F28-82E3-A7E868AA796E}" type="parTrans" cxnId="{0772A147-3520-46CF-A797-31D398879560}">
      <dgm:prSet/>
      <dgm:spPr>
        <a:ln>
          <a:solidFill>
            <a:srgbClr val="F5F6FA"/>
          </a:solidFill>
        </a:ln>
      </dgm:spPr>
      <dgm:t>
        <a:bodyPr/>
        <a:lstStyle/>
        <a:p>
          <a:endParaRPr lang="zh-CN" altLang="en-US"/>
        </a:p>
      </dgm:t>
    </dgm:pt>
    <dgm:pt modelId="{5B4A2C1B-24BA-44A8-8A16-28BA791891A6}" type="sibTrans" cxnId="{0772A147-3520-46CF-A797-31D398879560}">
      <dgm:prSet/>
      <dgm:spPr/>
      <dgm:t>
        <a:bodyPr/>
        <a:lstStyle/>
        <a:p>
          <a:endParaRPr lang="zh-CN" altLang="en-US"/>
        </a:p>
      </dgm:t>
    </dgm:pt>
    <dgm:pt modelId="{2ABA44B4-1FAC-4122-AF56-993AC92FBA82}">
      <dgm:prSet phldrT="[文本]" custT="1">
        <dgm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dgm:style>
      </dgm:prSet>
      <dgm:spPr>
        <a:solidFill>
          <a:schemeClr val="bg1"/>
        </a:solidFill>
        <a:ln w="38100">
          <a:solidFill>
            <a:schemeClr val="accent1"/>
          </a:solidFill>
        </a:ln>
      </dgm:spPr>
      <dgm:t>
        <a:bodyPr wrap="none" rtlCol="0" anchor="ctr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kumimoji="0" lang="zh-CN" altLang="en-US" sz="2000" b="0" i="0" u="none" strike="noStrike" kern="1200" cap="none" spc="0" normalizeH="0" baseline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  <a:cs typeface="Cordia New" panose="020B0502040204020203" pitchFamily="34" charset="-34"/>
            </a:rPr>
            <a:t>在职教师</a:t>
          </a:r>
        </a:p>
      </dgm:t>
    </dgm:pt>
    <dgm:pt modelId="{0D8710BF-FB4B-4B58-9B76-C70B59C8A857}" type="parTrans" cxnId="{417D9D60-349E-4EFC-BE15-D3B974D0194B}">
      <dgm:prSet/>
      <dgm:spPr>
        <a:ln>
          <a:solidFill>
            <a:srgbClr val="F5F6FA"/>
          </a:solidFill>
        </a:ln>
      </dgm:spPr>
      <dgm:t>
        <a:bodyPr/>
        <a:lstStyle/>
        <a:p>
          <a:endParaRPr lang="zh-CN" altLang="en-US"/>
        </a:p>
      </dgm:t>
    </dgm:pt>
    <dgm:pt modelId="{2A29695D-0F56-4AF8-8B72-7D79A9327C4C}" type="sibTrans" cxnId="{417D9D60-349E-4EFC-BE15-D3B974D0194B}">
      <dgm:prSet/>
      <dgm:spPr/>
      <dgm:t>
        <a:bodyPr/>
        <a:lstStyle/>
        <a:p>
          <a:endParaRPr lang="zh-CN" altLang="en-US"/>
        </a:p>
      </dgm:t>
    </dgm:pt>
    <dgm:pt modelId="{06471A23-E55F-4606-99AD-7AF178082AFE}">
      <dgm:prSet phldrT="[文本]" custT="1">
        <dgm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dgm:style>
      </dgm:prSet>
      <dgm:spPr>
        <a:solidFill>
          <a:schemeClr val="bg1"/>
        </a:solidFill>
        <a:ln w="38100">
          <a:solidFill>
            <a:schemeClr val="accent1"/>
          </a:solidFill>
        </a:ln>
      </dgm:spPr>
      <dgm:t>
        <a:bodyPr wrap="none" rtlCol="0" anchor="ctr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kumimoji="0" lang="zh-CN" altLang="en-US" sz="2000" b="0" i="0" u="none" strike="noStrike" kern="1200" cap="none" spc="0" normalizeH="0" baseline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j-ea"/>
              <a:ea typeface="+mj-ea"/>
              <a:cs typeface="Cordia New" panose="020B0502040204020203" pitchFamily="34" charset="-34"/>
            </a:rPr>
            <a:t>食堂阿姨</a:t>
          </a:r>
        </a:p>
      </dgm:t>
    </dgm:pt>
    <dgm:pt modelId="{ABBFED41-9E7B-476A-9326-18E856F57D6F}" type="parTrans" cxnId="{BA730F61-180A-4B23-9C1E-12AD365B11F5}">
      <dgm:prSet/>
      <dgm:spPr>
        <a:ln>
          <a:solidFill>
            <a:srgbClr val="F5F6FA"/>
          </a:solidFill>
        </a:ln>
      </dgm:spPr>
      <dgm:t>
        <a:bodyPr/>
        <a:lstStyle/>
        <a:p>
          <a:endParaRPr lang="zh-CN" altLang="en-US"/>
        </a:p>
      </dgm:t>
    </dgm:pt>
    <dgm:pt modelId="{1FFE3EC3-C3CC-49C8-A982-87A06CC15D9B}" type="sibTrans" cxnId="{BA730F61-180A-4B23-9C1E-12AD365B11F5}">
      <dgm:prSet/>
      <dgm:spPr/>
      <dgm:t>
        <a:bodyPr/>
        <a:lstStyle/>
        <a:p>
          <a:endParaRPr lang="zh-CN" altLang="en-US"/>
        </a:p>
      </dgm:t>
    </dgm:pt>
    <dgm:pt modelId="{ED2011B6-8EEF-4AC9-916A-C16B028567CE}">
      <dgm:prSet phldrT="[文本]" phldr="1"/>
      <dgm:spPr>
        <a:noFill/>
        <a:ln>
          <a:noFill/>
        </a:ln>
      </dgm:spPr>
      <dgm:t>
        <a:bodyPr/>
        <a:lstStyle/>
        <a:p>
          <a:endParaRPr lang="zh-CN" altLang="en-US" dirty="0"/>
        </a:p>
      </dgm:t>
    </dgm:pt>
    <dgm:pt modelId="{EE8A71C4-7A4F-4194-9695-F25292B157FA}" type="sibTrans" cxnId="{1494D6B8-41F3-4A83-8F6E-03F9503B353F}">
      <dgm:prSet/>
      <dgm:spPr/>
      <dgm:t>
        <a:bodyPr/>
        <a:lstStyle/>
        <a:p>
          <a:endParaRPr lang="zh-CN" altLang="en-US"/>
        </a:p>
      </dgm:t>
    </dgm:pt>
    <dgm:pt modelId="{D6DDD032-8A03-4C41-A603-ED38E5843BF3}" type="parTrans" cxnId="{1494D6B8-41F3-4A83-8F6E-03F9503B353F}">
      <dgm:prSet/>
      <dgm:spPr/>
      <dgm:t>
        <a:bodyPr/>
        <a:lstStyle/>
        <a:p>
          <a:endParaRPr lang="zh-CN" altLang="en-US"/>
        </a:p>
      </dgm:t>
    </dgm:pt>
    <dgm:pt modelId="{5ECA50AD-1F2C-422D-9FD4-7A59CA73DBAF}" type="pres">
      <dgm:prSet presAssocID="{DD5D806B-4B10-4F94-A547-EFEB482512C9}" presName="cycle" presStyleCnt="0">
        <dgm:presLayoutVars>
          <dgm:chMax val="1"/>
          <dgm:dir/>
          <dgm:animLvl val="ctr"/>
          <dgm:resizeHandles val="exact"/>
        </dgm:presLayoutVars>
      </dgm:prSet>
      <dgm:spPr/>
      <dgm:t>
        <a:bodyPr/>
        <a:lstStyle/>
        <a:p>
          <a:endParaRPr lang="zh-CN" altLang="en-US"/>
        </a:p>
      </dgm:t>
    </dgm:pt>
    <dgm:pt modelId="{5626F05C-57D7-493C-B368-D444E7FACBF5}" type="pres">
      <dgm:prSet presAssocID="{ED2011B6-8EEF-4AC9-916A-C16B028567CE}" presName="centerShape" presStyleLbl="node0" presStyleIdx="0" presStyleCnt="1"/>
      <dgm:spPr/>
      <dgm:t>
        <a:bodyPr/>
        <a:lstStyle/>
        <a:p>
          <a:endParaRPr lang="zh-CN" altLang="en-US"/>
        </a:p>
      </dgm:t>
    </dgm:pt>
    <dgm:pt modelId="{FD3765C0-B469-49FE-A765-2EFFA0AD931B}" type="pres">
      <dgm:prSet presAssocID="{93B8830D-322B-46B2-A966-800C0808D27C}" presName="Name9" presStyleLbl="parChTrans1D2" presStyleIdx="0" presStyleCnt="4"/>
      <dgm:spPr/>
      <dgm:t>
        <a:bodyPr/>
        <a:lstStyle/>
        <a:p>
          <a:endParaRPr lang="zh-CN" altLang="en-US"/>
        </a:p>
      </dgm:t>
    </dgm:pt>
    <dgm:pt modelId="{6E1F8C45-E31E-4BD7-9DF9-987FCA3D575A}" type="pres">
      <dgm:prSet presAssocID="{93B8830D-322B-46B2-A966-800C0808D27C}" presName="connTx" presStyleLbl="parChTrans1D2" presStyleIdx="0" presStyleCnt="4"/>
      <dgm:spPr/>
      <dgm:t>
        <a:bodyPr/>
        <a:lstStyle/>
        <a:p>
          <a:endParaRPr lang="zh-CN" altLang="en-US"/>
        </a:p>
      </dgm:t>
    </dgm:pt>
    <dgm:pt modelId="{53BE772E-8333-416F-82DC-CE00C4CF6D77}" type="pres">
      <dgm:prSet presAssocID="{53682470-3771-4308-B806-2B68D4797B93}" presName="node" presStyleLbl="node1" presStyleIdx="0" presStyleCnt="4" custScaleX="121000" custScaleY="121000">
        <dgm:presLayoutVars>
          <dgm:bulletEnabled val="1"/>
        </dgm:presLayoutVars>
      </dgm:prSet>
      <dgm:spPr>
        <a:xfrm>
          <a:off x="3010484" y="17656"/>
          <a:ext cx="1354170" cy="1354170"/>
        </a:xfrm>
        <a:prstGeom prst="ellipse">
          <a:avLst/>
        </a:prstGeom>
      </dgm:spPr>
      <dgm:t>
        <a:bodyPr/>
        <a:lstStyle/>
        <a:p>
          <a:endParaRPr lang="zh-CN" altLang="en-US"/>
        </a:p>
      </dgm:t>
    </dgm:pt>
    <dgm:pt modelId="{1F9AE537-C38A-411D-B933-AFC35ECD940D}" type="pres">
      <dgm:prSet presAssocID="{68D5C5DE-76A5-4F28-82E3-A7E868AA796E}" presName="Name9" presStyleLbl="parChTrans1D2" presStyleIdx="1" presStyleCnt="4"/>
      <dgm:spPr/>
      <dgm:t>
        <a:bodyPr/>
        <a:lstStyle/>
        <a:p>
          <a:endParaRPr lang="zh-CN" altLang="en-US"/>
        </a:p>
      </dgm:t>
    </dgm:pt>
    <dgm:pt modelId="{7C2F8DA7-CC3A-49B6-9467-7031814D004D}" type="pres">
      <dgm:prSet presAssocID="{68D5C5DE-76A5-4F28-82E3-A7E868AA796E}" presName="connTx" presStyleLbl="parChTrans1D2" presStyleIdx="1" presStyleCnt="4"/>
      <dgm:spPr/>
      <dgm:t>
        <a:bodyPr/>
        <a:lstStyle/>
        <a:p>
          <a:endParaRPr lang="zh-CN" altLang="en-US"/>
        </a:p>
      </dgm:t>
    </dgm:pt>
    <dgm:pt modelId="{46A8C759-E9F4-4ACC-9DB4-E9320BD1C3D3}" type="pres">
      <dgm:prSet presAssocID="{400D9624-404C-4D6F-8F2B-31146410D731}" presName="node" presStyleLbl="node1" presStyleIdx="1" presStyleCnt="4" custScaleX="121000" custScaleY="121000">
        <dgm:presLayoutVars>
          <dgm:bulletEnabled val="1"/>
        </dgm:presLayoutVars>
      </dgm:prSet>
      <dgm:spPr>
        <a:xfrm>
          <a:off x="4774122" y="1781294"/>
          <a:ext cx="1354170" cy="1354170"/>
        </a:xfrm>
        <a:prstGeom prst="ellipse">
          <a:avLst/>
        </a:prstGeom>
      </dgm:spPr>
      <dgm:t>
        <a:bodyPr/>
        <a:lstStyle/>
        <a:p>
          <a:endParaRPr lang="zh-CN" altLang="en-US"/>
        </a:p>
      </dgm:t>
    </dgm:pt>
    <dgm:pt modelId="{FA83F97E-CBAC-45CB-A201-279D27FFB96C}" type="pres">
      <dgm:prSet presAssocID="{0D8710BF-FB4B-4B58-9B76-C70B59C8A857}" presName="Name9" presStyleLbl="parChTrans1D2" presStyleIdx="2" presStyleCnt="4"/>
      <dgm:spPr/>
      <dgm:t>
        <a:bodyPr/>
        <a:lstStyle/>
        <a:p>
          <a:endParaRPr lang="zh-CN" altLang="en-US"/>
        </a:p>
      </dgm:t>
    </dgm:pt>
    <dgm:pt modelId="{3FBC28CE-7676-4BB1-BAB6-0B4322EDF955}" type="pres">
      <dgm:prSet presAssocID="{0D8710BF-FB4B-4B58-9B76-C70B59C8A857}" presName="connTx" presStyleLbl="parChTrans1D2" presStyleIdx="2" presStyleCnt="4"/>
      <dgm:spPr/>
      <dgm:t>
        <a:bodyPr/>
        <a:lstStyle/>
        <a:p>
          <a:endParaRPr lang="zh-CN" altLang="en-US"/>
        </a:p>
      </dgm:t>
    </dgm:pt>
    <dgm:pt modelId="{316B7A44-40E6-4105-B920-0A2360AE26AA}" type="pres">
      <dgm:prSet presAssocID="{2ABA44B4-1FAC-4122-AF56-993AC92FBA82}" presName="node" presStyleLbl="node1" presStyleIdx="2" presStyleCnt="4" custScaleX="121000" custScaleY="121000">
        <dgm:presLayoutVars>
          <dgm:bulletEnabled val="1"/>
        </dgm:presLayoutVars>
      </dgm:prSet>
      <dgm:spPr>
        <a:xfrm>
          <a:off x="3010484" y="3544932"/>
          <a:ext cx="1354170" cy="1354170"/>
        </a:xfrm>
        <a:prstGeom prst="ellipse">
          <a:avLst/>
        </a:prstGeom>
      </dgm:spPr>
      <dgm:t>
        <a:bodyPr/>
        <a:lstStyle/>
        <a:p>
          <a:endParaRPr lang="zh-CN" altLang="en-US"/>
        </a:p>
      </dgm:t>
    </dgm:pt>
    <dgm:pt modelId="{1D71DD7F-DC32-4EFA-BAF7-F0433F2906C2}" type="pres">
      <dgm:prSet presAssocID="{ABBFED41-9E7B-476A-9326-18E856F57D6F}" presName="Name9" presStyleLbl="parChTrans1D2" presStyleIdx="3" presStyleCnt="4"/>
      <dgm:spPr/>
      <dgm:t>
        <a:bodyPr/>
        <a:lstStyle/>
        <a:p>
          <a:endParaRPr lang="zh-CN" altLang="en-US"/>
        </a:p>
      </dgm:t>
    </dgm:pt>
    <dgm:pt modelId="{1B1544A6-57B7-431D-81D3-2D3A05EDE863}" type="pres">
      <dgm:prSet presAssocID="{ABBFED41-9E7B-476A-9326-18E856F57D6F}" presName="connTx" presStyleLbl="parChTrans1D2" presStyleIdx="3" presStyleCnt="4"/>
      <dgm:spPr/>
      <dgm:t>
        <a:bodyPr/>
        <a:lstStyle/>
        <a:p>
          <a:endParaRPr lang="zh-CN" altLang="en-US"/>
        </a:p>
      </dgm:t>
    </dgm:pt>
    <dgm:pt modelId="{B98E91BC-5CA1-4304-85A7-4162BF05E12F}" type="pres">
      <dgm:prSet presAssocID="{06471A23-E55F-4606-99AD-7AF178082AFE}" presName="node" presStyleLbl="node1" presStyleIdx="3" presStyleCnt="4" custScaleX="121000" custScaleY="121000">
        <dgm:presLayoutVars>
          <dgm:bulletEnabled val="1"/>
        </dgm:presLayoutVars>
      </dgm:prSet>
      <dgm:spPr>
        <a:xfrm>
          <a:off x="1246846" y="1781294"/>
          <a:ext cx="1354170" cy="1354170"/>
        </a:xfrm>
        <a:prstGeom prst="ellipse">
          <a:avLst/>
        </a:prstGeom>
      </dgm:spPr>
      <dgm:t>
        <a:bodyPr/>
        <a:lstStyle/>
        <a:p>
          <a:endParaRPr lang="zh-CN" altLang="en-US"/>
        </a:p>
      </dgm:t>
    </dgm:pt>
  </dgm:ptLst>
  <dgm:cxnLst>
    <dgm:cxn modelId="{5F1E226C-59D2-4E53-B9B9-7BDE2316004C}" type="presOf" srcId="{400D9624-404C-4D6F-8F2B-31146410D731}" destId="{46A8C759-E9F4-4ACC-9DB4-E9320BD1C3D3}" srcOrd="0" destOrd="0" presId="urn:microsoft.com/office/officeart/2005/8/layout/radial1"/>
    <dgm:cxn modelId="{27EA87A6-05A6-48EB-81BA-1B864CAD3D64}" type="presOf" srcId="{0D8710BF-FB4B-4B58-9B76-C70B59C8A857}" destId="{3FBC28CE-7676-4BB1-BAB6-0B4322EDF955}" srcOrd="1" destOrd="0" presId="urn:microsoft.com/office/officeart/2005/8/layout/radial1"/>
    <dgm:cxn modelId="{7B19B9BA-AF4E-4AFF-8581-4B5689F8343C}" srcId="{ED2011B6-8EEF-4AC9-916A-C16B028567CE}" destId="{53682470-3771-4308-B806-2B68D4797B93}" srcOrd="0" destOrd="0" parTransId="{93B8830D-322B-46B2-A966-800C0808D27C}" sibTransId="{6755CF3B-7E67-4AAB-945E-04FFB572B39A}"/>
    <dgm:cxn modelId="{0420B268-B70C-4334-83AA-8D29C428017F}" type="presOf" srcId="{53682470-3771-4308-B806-2B68D4797B93}" destId="{53BE772E-8333-416F-82DC-CE00C4CF6D77}" srcOrd="0" destOrd="0" presId="urn:microsoft.com/office/officeart/2005/8/layout/radial1"/>
    <dgm:cxn modelId="{1494D6B8-41F3-4A83-8F6E-03F9503B353F}" srcId="{DD5D806B-4B10-4F94-A547-EFEB482512C9}" destId="{ED2011B6-8EEF-4AC9-916A-C16B028567CE}" srcOrd="0" destOrd="0" parTransId="{D6DDD032-8A03-4C41-A603-ED38E5843BF3}" sibTransId="{EE8A71C4-7A4F-4194-9695-F25292B157FA}"/>
    <dgm:cxn modelId="{BCEEF014-8226-462B-9207-46506E1D2120}" type="presOf" srcId="{68D5C5DE-76A5-4F28-82E3-A7E868AA796E}" destId="{7C2F8DA7-CC3A-49B6-9467-7031814D004D}" srcOrd="1" destOrd="0" presId="urn:microsoft.com/office/officeart/2005/8/layout/radial1"/>
    <dgm:cxn modelId="{417D9D60-349E-4EFC-BE15-D3B974D0194B}" srcId="{ED2011B6-8EEF-4AC9-916A-C16B028567CE}" destId="{2ABA44B4-1FAC-4122-AF56-993AC92FBA82}" srcOrd="2" destOrd="0" parTransId="{0D8710BF-FB4B-4B58-9B76-C70B59C8A857}" sibTransId="{2A29695D-0F56-4AF8-8B72-7D79A9327C4C}"/>
    <dgm:cxn modelId="{0772A147-3520-46CF-A797-31D398879560}" srcId="{ED2011B6-8EEF-4AC9-916A-C16B028567CE}" destId="{400D9624-404C-4D6F-8F2B-31146410D731}" srcOrd="1" destOrd="0" parTransId="{68D5C5DE-76A5-4F28-82E3-A7E868AA796E}" sibTransId="{5B4A2C1B-24BA-44A8-8A16-28BA791891A6}"/>
    <dgm:cxn modelId="{48E9364A-1CE1-4FB5-B59E-A322BE2851FB}" type="presOf" srcId="{2ABA44B4-1FAC-4122-AF56-993AC92FBA82}" destId="{316B7A44-40E6-4105-B920-0A2360AE26AA}" srcOrd="0" destOrd="0" presId="urn:microsoft.com/office/officeart/2005/8/layout/radial1"/>
    <dgm:cxn modelId="{28B52ADD-D2F1-4358-83E5-B9BAB2B67AAE}" type="presOf" srcId="{93B8830D-322B-46B2-A966-800C0808D27C}" destId="{6E1F8C45-E31E-4BD7-9DF9-987FCA3D575A}" srcOrd="1" destOrd="0" presId="urn:microsoft.com/office/officeart/2005/8/layout/radial1"/>
    <dgm:cxn modelId="{EC8D64D8-2B1F-425A-8FA1-F1405B3BEFE4}" type="presOf" srcId="{0D8710BF-FB4B-4B58-9B76-C70B59C8A857}" destId="{FA83F97E-CBAC-45CB-A201-279D27FFB96C}" srcOrd="0" destOrd="0" presId="urn:microsoft.com/office/officeart/2005/8/layout/radial1"/>
    <dgm:cxn modelId="{BA730F61-180A-4B23-9C1E-12AD365B11F5}" srcId="{ED2011B6-8EEF-4AC9-916A-C16B028567CE}" destId="{06471A23-E55F-4606-99AD-7AF178082AFE}" srcOrd="3" destOrd="0" parTransId="{ABBFED41-9E7B-476A-9326-18E856F57D6F}" sibTransId="{1FFE3EC3-C3CC-49C8-A982-87A06CC15D9B}"/>
    <dgm:cxn modelId="{F7163C16-5338-44DC-A912-CB0B6185DBE3}" type="presOf" srcId="{06471A23-E55F-4606-99AD-7AF178082AFE}" destId="{B98E91BC-5CA1-4304-85A7-4162BF05E12F}" srcOrd="0" destOrd="0" presId="urn:microsoft.com/office/officeart/2005/8/layout/radial1"/>
    <dgm:cxn modelId="{92C0896C-1DAC-4545-BEF0-035673AAE67B}" type="presOf" srcId="{ABBFED41-9E7B-476A-9326-18E856F57D6F}" destId="{1B1544A6-57B7-431D-81D3-2D3A05EDE863}" srcOrd="1" destOrd="0" presId="urn:microsoft.com/office/officeart/2005/8/layout/radial1"/>
    <dgm:cxn modelId="{13281E05-FB96-4331-8BD4-F6437A8B9FBA}" type="presOf" srcId="{68D5C5DE-76A5-4F28-82E3-A7E868AA796E}" destId="{1F9AE537-C38A-411D-B933-AFC35ECD940D}" srcOrd="0" destOrd="0" presId="urn:microsoft.com/office/officeart/2005/8/layout/radial1"/>
    <dgm:cxn modelId="{F98649DF-4F01-45D8-938E-E13A0E8E31F1}" type="presOf" srcId="{DD5D806B-4B10-4F94-A547-EFEB482512C9}" destId="{5ECA50AD-1F2C-422D-9FD4-7A59CA73DBAF}" srcOrd="0" destOrd="0" presId="urn:microsoft.com/office/officeart/2005/8/layout/radial1"/>
    <dgm:cxn modelId="{4C459BD1-E06B-42C1-88F6-B9E6CA79AC69}" type="presOf" srcId="{ABBFED41-9E7B-476A-9326-18E856F57D6F}" destId="{1D71DD7F-DC32-4EFA-BAF7-F0433F2906C2}" srcOrd="0" destOrd="0" presId="urn:microsoft.com/office/officeart/2005/8/layout/radial1"/>
    <dgm:cxn modelId="{38A605B3-C828-40D7-8598-7866070E5CD7}" type="presOf" srcId="{ED2011B6-8EEF-4AC9-916A-C16B028567CE}" destId="{5626F05C-57D7-493C-B368-D444E7FACBF5}" srcOrd="0" destOrd="0" presId="urn:microsoft.com/office/officeart/2005/8/layout/radial1"/>
    <dgm:cxn modelId="{E570E980-30BB-478F-835A-A22767979269}" type="presOf" srcId="{93B8830D-322B-46B2-A966-800C0808D27C}" destId="{FD3765C0-B469-49FE-A765-2EFFA0AD931B}" srcOrd="0" destOrd="0" presId="urn:microsoft.com/office/officeart/2005/8/layout/radial1"/>
    <dgm:cxn modelId="{38512CA0-E3C2-457B-94E4-FF9F5427250D}" type="presParOf" srcId="{5ECA50AD-1F2C-422D-9FD4-7A59CA73DBAF}" destId="{5626F05C-57D7-493C-B368-D444E7FACBF5}" srcOrd="0" destOrd="0" presId="urn:microsoft.com/office/officeart/2005/8/layout/radial1"/>
    <dgm:cxn modelId="{AE29BB63-7731-4745-BE87-C44161751862}" type="presParOf" srcId="{5ECA50AD-1F2C-422D-9FD4-7A59CA73DBAF}" destId="{FD3765C0-B469-49FE-A765-2EFFA0AD931B}" srcOrd="1" destOrd="0" presId="urn:microsoft.com/office/officeart/2005/8/layout/radial1"/>
    <dgm:cxn modelId="{59E24F02-C5F6-4F96-8209-90A3A10D0296}" type="presParOf" srcId="{FD3765C0-B469-49FE-A765-2EFFA0AD931B}" destId="{6E1F8C45-E31E-4BD7-9DF9-987FCA3D575A}" srcOrd="0" destOrd="0" presId="urn:microsoft.com/office/officeart/2005/8/layout/radial1"/>
    <dgm:cxn modelId="{6CF3C486-4EF4-4533-93C4-A07EE44BE160}" type="presParOf" srcId="{5ECA50AD-1F2C-422D-9FD4-7A59CA73DBAF}" destId="{53BE772E-8333-416F-82DC-CE00C4CF6D77}" srcOrd="2" destOrd="0" presId="urn:microsoft.com/office/officeart/2005/8/layout/radial1"/>
    <dgm:cxn modelId="{92F0E019-33AA-484D-88AF-BC0C1BAB57B1}" type="presParOf" srcId="{5ECA50AD-1F2C-422D-9FD4-7A59CA73DBAF}" destId="{1F9AE537-C38A-411D-B933-AFC35ECD940D}" srcOrd="3" destOrd="0" presId="urn:microsoft.com/office/officeart/2005/8/layout/radial1"/>
    <dgm:cxn modelId="{4C225F8A-AB00-423B-8732-73933AB1AB89}" type="presParOf" srcId="{1F9AE537-C38A-411D-B933-AFC35ECD940D}" destId="{7C2F8DA7-CC3A-49B6-9467-7031814D004D}" srcOrd="0" destOrd="0" presId="urn:microsoft.com/office/officeart/2005/8/layout/radial1"/>
    <dgm:cxn modelId="{5E15698A-4FBC-4D7E-9209-E406A04FBABC}" type="presParOf" srcId="{5ECA50AD-1F2C-422D-9FD4-7A59CA73DBAF}" destId="{46A8C759-E9F4-4ACC-9DB4-E9320BD1C3D3}" srcOrd="4" destOrd="0" presId="urn:microsoft.com/office/officeart/2005/8/layout/radial1"/>
    <dgm:cxn modelId="{6462873B-358E-480E-B731-C2FC962F6DF9}" type="presParOf" srcId="{5ECA50AD-1F2C-422D-9FD4-7A59CA73DBAF}" destId="{FA83F97E-CBAC-45CB-A201-279D27FFB96C}" srcOrd="5" destOrd="0" presId="urn:microsoft.com/office/officeart/2005/8/layout/radial1"/>
    <dgm:cxn modelId="{F943CCC8-1434-4819-A4E8-4322C37EAAFE}" type="presParOf" srcId="{FA83F97E-CBAC-45CB-A201-279D27FFB96C}" destId="{3FBC28CE-7676-4BB1-BAB6-0B4322EDF955}" srcOrd="0" destOrd="0" presId="urn:microsoft.com/office/officeart/2005/8/layout/radial1"/>
    <dgm:cxn modelId="{A82C256F-1643-4DCC-A236-28CFEA1399AB}" type="presParOf" srcId="{5ECA50AD-1F2C-422D-9FD4-7A59CA73DBAF}" destId="{316B7A44-40E6-4105-B920-0A2360AE26AA}" srcOrd="6" destOrd="0" presId="urn:microsoft.com/office/officeart/2005/8/layout/radial1"/>
    <dgm:cxn modelId="{E6C2B3F3-6D71-491F-9063-6FD5DB07E657}" type="presParOf" srcId="{5ECA50AD-1F2C-422D-9FD4-7A59CA73DBAF}" destId="{1D71DD7F-DC32-4EFA-BAF7-F0433F2906C2}" srcOrd="7" destOrd="0" presId="urn:microsoft.com/office/officeart/2005/8/layout/radial1"/>
    <dgm:cxn modelId="{7FE9B799-43E9-4C0E-8029-17BB44C3E189}" type="presParOf" srcId="{1D71DD7F-DC32-4EFA-BAF7-F0433F2906C2}" destId="{1B1544A6-57B7-431D-81D3-2D3A05EDE863}" srcOrd="0" destOrd="0" presId="urn:microsoft.com/office/officeart/2005/8/layout/radial1"/>
    <dgm:cxn modelId="{3FA11BA9-878C-4B16-997C-62E142F8E852}" type="presParOf" srcId="{5ECA50AD-1F2C-422D-9FD4-7A59CA73DBAF}" destId="{B98E91BC-5CA1-4304-85A7-4162BF05E12F}" srcOrd="8" destOrd="0" presId="urn:microsoft.com/office/officeart/2005/8/layout/radial1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radial1">
  <dgm:title val=""/>
  <dgm:desc val=""/>
  <dgm:catLst>
    <dgm:cat type="relationship" pri="22000"/>
    <dgm:cat type="cycle" pri="10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cycle">
    <dgm:varLst>
      <dgm:chMax val="1"/>
      <dgm:dir/>
      <dgm:animLvl val="ctr"/>
      <dgm:resizeHandles val="exact"/>
    </dgm:varLst>
    <dgm:choose name="Name0">
      <dgm:if name="Name1" func="var" arg="dir" op="equ" val="norm">
        <dgm:choose name="Name2">
          <dgm:if name="Name3" axis="ch ch" ptType="node node" st="1 1" cnt="1 0" func="cnt" op="lte" val="1">
            <dgm:alg type="cycle">
              <dgm:param type="stAng" val="90"/>
              <dgm:param type="spanAng" val="360"/>
              <dgm:param type="ctrShpMap" val="fNode"/>
            </dgm:alg>
          </dgm:if>
          <dgm:else name="Name4">
            <dgm:alg type="cycle">
              <dgm:param type="stAng" val="0"/>
              <dgm:param type="spanAng" val="360"/>
              <dgm:param type="ctrShpMap" val="fNode"/>
            </dgm:alg>
          </dgm:else>
        </dgm:choose>
      </dgm:if>
      <dgm:else name="Name5">
        <dgm:alg type="cycle">
          <dgm:param type="stAng" val="0"/>
          <dgm:param type="spanAng" val="-360"/>
          <dgm:param type="ctrShpMap" val="fNode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node" refType="w" refFor="ch" refForName="centerShape" op="equ"/>
      <dgm:constr type="sp" refType="w" refFor="ch" refForName="node" fact="0.3"/>
      <dgm:constr type="sibSp" refType="w" refFor="ch" refForName="node" fact="0.3"/>
      <dgm:constr type="primFontSz" for="ch" forName="centerShape" val="65"/>
      <dgm:constr type="primFontSz" for="des" forName="node" op="equ" val="65"/>
      <dgm:constr type="primFontSz" for="des" forName="connTx" val="55"/>
      <dgm:constr type="primFontSz" for="des" forName="connTx" refType="primFontSz" refFor="ch" refForName="centerShape" op="lte" fact="0.8"/>
    </dgm:constrLst>
    <dgm:ruleLst/>
    <dgm:forEach name="Name6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05"/>
          <dgm:constr type="bMarg" refType="primFontSz" fact="0.05"/>
          <dgm:constr type="lMarg" refType="primFontSz" fact="0.05"/>
          <dgm:constr type="rMarg" refType="primFontSz" fact="0.05"/>
        </dgm:constrLst>
        <dgm:ruleLst>
          <dgm:rule type="primFontSz" val="5" fact="NaN" max="NaN"/>
        </dgm:ruleLst>
      </dgm:layoutNode>
      <dgm:forEach name="Name7" axis="ch">
        <dgm:forEach name="Name8" axis="self" ptType="parTrans">
          <dgm:layoutNode name="Name9">
            <dgm:alg type="conn">
              <dgm:param type="dim" val="1D"/>
              <dgm:param type="begPts" val="auto"/>
              <dgm:param type="endPts" val="auto"/>
              <dgm:param type="begSty" val="noArr"/>
              <dgm:param type="endSty" val="noArr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connDist"/>
              <dgm:constr type="userA" for="ch" refType="connDist"/>
              <dgm:constr type="w" val="1"/>
              <dgm:constr type="h" val="5"/>
              <dgm:constr type="begPad"/>
              <dgm:constr type="endPad"/>
            </dgm:constrLst>
            <dgm:ruleLst/>
            <dgm:layoutNode name="connTx">
              <dgm:alg type="tx">
                <dgm:param type="autoTxRot" val="grav"/>
              </dgm:alg>
              <dgm:shape xmlns:r="http://schemas.openxmlformats.org/officeDocument/2006/relationships" type="rect" r:blip="" hideGeom="1">
                <dgm:adjLst/>
              </dgm:shape>
              <dgm:presOf axis="self"/>
              <dgm:constrLst>
                <dgm:constr type="userA"/>
                <dgm:constr type="w" refType="userA" fact="0.05"/>
                <dgm:constr type="h" refType="userA" fact="0.05"/>
                <dgm:constr type="lMarg" val="1"/>
                <dgm:constr type="rMarg" val="1"/>
                <dgm:constr type="tMarg"/>
                <dgm:constr type="bMarg"/>
              </dgm:constrLst>
              <dgm:ruleLst>
                <dgm:rule type="w" val="NaN" fact="0.8" max="NaN"/>
                <dgm:rule type="h" val="NaN" fact="1" max="NaN"/>
                <dgm:rule type="primFontSz" val="5" fact="NaN" max="NaN"/>
              </dgm:ruleLst>
            </dgm:layoutNode>
          </dgm:layoutNode>
        </dgm:forEach>
        <dgm:forEach name="Name10" axis="self" ptType="node">
          <dgm:layoutNode name="node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presOf axis="desOrSelf" ptType="node"/>
            <dgm:constrLst>
              <dgm:constr type="h" refType="w"/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</dgm:forEach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6F4501C-2074-41F4-B74C-78129811A63B}" type="datetimeFigureOut">
              <a:rPr lang="zh-CN" altLang="en-US" smtClean="0"/>
              <a:t>2020/5/14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74DB13D-DB48-4D05-A371-964629A438C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2336302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此页只需添加相应</a:t>
            </a:r>
            <a:r>
              <a:rPr lang="en-US" altLang="zh-CN" dirty="0"/>
              <a:t>icon</a:t>
            </a:r>
            <a:r>
              <a:rPr lang="zh-CN" altLang="en-US" dirty="0"/>
              <a:t>即可。</a:t>
            </a:r>
            <a:endParaRPr lang="en-US" altLang="zh-CN" dirty="0"/>
          </a:p>
          <a:p>
            <a:endParaRPr lang="en-US" altLang="zh-CN" dirty="0"/>
          </a:p>
          <a:p>
            <a:r>
              <a:rPr lang="zh-CN" altLang="en-US" dirty="0"/>
              <a:t>如果人群较多，可复制元素进行适当调整。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74DB13D-DB48-4D05-A371-964629A438CF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7219682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74DB13D-DB48-4D05-A371-964629A438CF}" type="slidenum">
              <a:rPr lang="zh-CN" altLang="en-US" smtClean="0"/>
              <a:t>66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7521039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74DB13D-DB48-4D05-A371-964629A438CF}" type="slidenum">
              <a:rPr lang="zh-CN" altLang="en-US" smtClean="0"/>
              <a:t>78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1474539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altLang="zh-CN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74DB13D-DB48-4D05-A371-964629A438CF}" type="slidenum">
              <a:rPr lang="zh-CN" altLang="en-US" smtClean="0"/>
              <a:t>82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0830782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621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621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ags" Target="../tags/tag7766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522" Type="http://schemas.openxmlformats.org/officeDocument/2006/relationships/tags" Target="../tags/tag3076.xml"/><Relationship Id="rId21" Type="http://schemas.openxmlformats.org/officeDocument/2006/relationships/tags" Target="../tags/tag1575.xml"/><Relationship Id="rId170" Type="http://schemas.openxmlformats.org/officeDocument/2006/relationships/tags" Target="../tags/tag1724.xml"/><Relationship Id="rId268" Type="http://schemas.openxmlformats.org/officeDocument/2006/relationships/tags" Target="../tags/tag1822.xml"/><Relationship Id="rId475" Type="http://schemas.openxmlformats.org/officeDocument/2006/relationships/tags" Target="../tags/tag2029.xml"/><Relationship Id="rId682" Type="http://schemas.openxmlformats.org/officeDocument/2006/relationships/tags" Target="../tags/tag2236.xml"/><Relationship Id="rId128" Type="http://schemas.openxmlformats.org/officeDocument/2006/relationships/tags" Target="../tags/tag1682.xml"/><Relationship Id="rId335" Type="http://schemas.openxmlformats.org/officeDocument/2006/relationships/tags" Target="../tags/tag1889.xml"/><Relationship Id="rId542" Type="http://schemas.openxmlformats.org/officeDocument/2006/relationships/tags" Target="../tags/tag2096.xml"/><Relationship Id="rId987" Type="http://schemas.openxmlformats.org/officeDocument/2006/relationships/tags" Target="../tags/tag2541.xml"/><Relationship Id="rId1172" Type="http://schemas.openxmlformats.org/officeDocument/2006/relationships/tags" Target="../tags/tag2726.xml"/><Relationship Id="rId402" Type="http://schemas.openxmlformats.org/officeDocument/2006/relationships/tags" Target="../tags/tag1956.xml"/><Relationship Id="rId847" Type="http://schemas.openxmlformats.org/officeDocument/2006/relationships/tags" Target="../tags/tag2401.xml"/><Relationship Id="rId1032" Type="http://schemas.openxmlformats.org/officeDocument/2006/relationships/tags" Target="../tags/tag2586.xml"/><Relationship Id="rId1477" Type="http://schemas.openxmlformats.org/officeDocument/2006/relationships/tags" Target="../tags/tag3031.xml"/><Relationship Id="rId707" Type="http://schemas.openxmlformats.org/officeDocument/2006/relationships/tags" Target="../tags/tag2261.xml"/><Relationship Id="rId914" Type="http://schemas.openxmlformats.org/officeDocument/2006/relationships/tags" Target="../tags/tag2468.xml"/><Relationship Id="rId1337" Type="http://schemas.openxmlformats.org/officeDocument/2006/relationships/tags" Target="../tags/tag2891.xml"/><Relationship Id="rId1544" Type="http://schemas.openxmlformats.org/officeDocument/2006/relationships/tags" Target="../tags/tag3098.xml"/><Relationship Id="rId43" Type="http://schemas.openxmlformats.org/officeDocument/2006/relationships/tags" Target="../tags/tag1597.xml"/><Relationship Id="rId1404" Type="http://schemas.openxmlformats.org/officeDocument/2006/relationships/tags" Target="../tags/tag2958.xml"/><Relationship Id="rId192" Type="http://schemas.openxmlformats.org/officeDocument/2006/relationships/tags" Target="../tags/tag1746.xml"/><Relationship Id="rId497" Type="http://schemas.openxmlformats.org/officeDocument/2006/relationships/tags" Target="../tags/tag2051.xml"/><Relationship Id="rId357" Type="http://schemas.openxmlformats.org/officeDocument/2006/relationships/tags" Target="../tags/tag1911.xml"/><Relationship Id="rId1194" Type="http://schemas.openxmlformats.org/officeDocument/2006/relationships/tags" Target="../tags/tag2748.xml"/><Relationship Id="rId217" Type="http://schemas.openxmlformats.org/officeDocument/2006/relationships/tags" Target="../tags/tag1771.xml"/><Relationship Id="rId564" Type="http://schemas.openxmlformats.org/officeDocument/2006/relationships/tags" Target="../tags/tag2118.xml"/><Relationship Id="rId771" Type="http://schemas.openxmlformats.org/officeDocument/2006/relationships/tags" Target="../tags/tag2325.xml"/><Relationship Id="rId869" Type="http://schemas.openxmlformats.org/officeDocument/2006/relationships/tags" Target="../tags/tag2423.xml"/><Relationship Id="rId1499" Type="http://schemas.openxmlformats.org/officeDocument/2006/relationships/tags" Target="../tags/tag3053.xml"/><Relationship Id="rId424" Type="http://schemas.openxmlformats.org/officeDocument/2006/relationships/tags" Target="../tags/tag1978.xml"/><Relationship Id="rId631" Type="http://schemas.openxmlformats.org/officeDocument/2006/relationships/tags" Target="../tags/tag2185.xml"/><Relationship Id="rId729" Type="http://schemas.openxmlformats.org/officeDocument/2006/relationships/tags" Target="../tags/tag2283.xml"/><Relationship Id="rId1054" Type="http://schemas.openxmlformats.org/officeDocument/2006/relationships/tags" Target="../tags/tag2608.xml"/><Relationship Id="rId1261" Type="http://schemas.openxmlformats.org/officeDocument/2006/relationships/tags" Target="../tags/tag2815.xml"/><Relationship Id="rId1359" Type="http://schemas.openxmlformats.org/officeDocument/2006/relationships/tags" Target="../tags/tag2913.xml"/><Relationship Id="rId936" Type="http://schemas.openxmlformats.org/officeDocument/2006/relationships/tags" Target="../tags/tag2490.xml"/><Relationship Id="rId1121" Type="http://schemas.openxmlformats.org/officeDocument/2006/relationships/tags" Target="../tags/tag2675.xml"/><Relationship Id="rId1219" Type="http://schemas.openxmlformats.org/officeDocument/2006/relationships/tags" Target="../tags/tag2773.xml"/><Relationship Id="rId65" Type="http://schemas.openxmlformats.org/officeDocument/2006/relationships/tags" Target="../tags/tag1619.xml"/><Relationship Id="rId1426" Type="http://schemas.openxmlformats.org/officeDocument/2006/relationships/tags" Target="../tags/tag2980.xml"/><Relationship Id="rId281" Type="http://schemas.openxmlformats.org/officeDocument/2006/relationships/tags" Target="../tags/tag1835.xml"/><Relationship Id="rId141" Type="http://schemas.openxmlformats.org/officeDocument/2006/relationships/tags" Target="../tags/tag1695.xml"/><Relationship Id="rId379" Type="http://schemas.openxmlformats.org/officeDocument/2006/relationships/tags" Target="../tags/tag1933.xml"/><Relationship Id="rId586" Type="http://schemas.openxmlformats.org/officeDocument/2006/relationships/tags" Target="../tags/tag2140.xml"/><Relationship Id="rId793" Type="http://schemas.openxmlformats.org/officeDocument/2006/relationships/tags" Target="../tags/tag2347.xml"/><Relationship Id="rId7" Type="http://schemas.openxmlformats.org/officeDocument/2006/relationships/tags" Target="../tags/tag1561.xml"/><Relationship Id="rId239" Type="http://schemas.openxmlformats.org/officeDocument/2006/relationships/tags" Target="../tags/tag1793.xml"/><Relationship Id="rId446" Type="http://schemas.openxmlformats.org/officeDocument/2006/relationships/tags" Target="../tags/tag2000.xml"/><Relationship Id="rId653" Type="http://schemas.openxmlformats.org/officeDocument/2006/relationships/tags" Target="../tags/tag2207.xml"/><Relationship Id="rId1076" Type="http://schemas.openxmlformats.org/officeDocument/2006/relationships/tags" Target="../tags/tag2630.xml"/><Relationship Id="rId1283" Type="http://schemas.openxmlformats.org/officeDocument/2006/relationships/tags" Target="../tags/tag2837.xml"/><Relationship Id="rId1490" Type="http://schemas.openxmlformats.org/officeDocument/2006/relationships/tags" Target="../tags/tag3044.xml"/><Relationship Id="rId306" Type="http://schemas.openxmlformats.org/officeDocument/2006/relationships/tags" Target="../tags/tag1860.xml"/><Relationship Id="rId860" Type="http://schemas.openxmlformats.org/officeDocument/2006/relationships/tags" Target="../tags/tag2414.xml"/><Relationship Id="rId958" Type="http://schemas.openxmlformats.org/officeDocument/2006/relationships/tags" Target="../tags/tag2512.xml"/><Relationship Id="rId1143" Type="http://schemas.openxmlformats.org/officeDocument/2006/relationships/tags" Target="../tags/tag2697.xml"/><Relationship Id="rId87" Type="http://schemas.openxmlformats.org/officeDocument/2006/relationships/tags" Target="../tags/tag1641.xml"/><Relationship Id="rId513" Type="http://schemas.openxmlformats.org/officeDocument/2006/relationships/tags" Target="../tags/tag2067.xml"/><Relationship Id="rId720" Type="http://schemas.openxmlformats.org/officeDocument/2006/relationships/tags" Target="../tags/tag2274.xml"/><Relationship Id="rId818" Type="http://schemas.openxmlformats.org/officeDocument/2006/relationships/tags" Target="../tags/tag2372.xml"/><Relationship Id="rId1350" Type="http://schemas.openxmlformats.org/officeDocument/2006/relationships/tags" Target="../tags/tag2904.xml"/><Relationship Id="rId1448" Type="http://schemas.openxmlformats.org/officeDocument/2006/relationships/tags" Target="../tags/tag3002.xml"/><Relationship Id="rId1003" Type="http://schemas.openxmlformats.org/officeDocument/2006/relationships/tags" Target="../tags/tag2557.xml"/><Relationship Id="rId1210" Type="http://schemas.openxmlformats.org/officeDocument/2006/relationships/tags" Target="../tags/tag2764.xml"/><Relationship Id="rId1308" Type="http://schemas.openxmlformats.org/officeDocument/2006/relationships/tags" Target="../tags/tag2862.xml"/><Relationship Id="rId1515" Type="http://schemas.openxmlformats.org/officeDocument/2006/relationships/tags" Target="../tags/tag3069.xml"/><Relationship Id="rId14" Type="http://schemas.openxmlformats.org/officeDocument/2006/relationships/tags" Target="../tags/tag1568.xml"/><Relationship Id="rId163" Type="http://schemas.openxmlformats.org/officeDocument/2006/relationships/tags" Target="../tags/tag1717.xml"/><Relationship Id="rId370" Type="http://schemas.openxmlformats.org/officeDocument/2006/relationships/tags" Target="../tags/tag1924.xml"/><Relationship Id="rId230" Type="http://schemas.openxmlformats.org/officeDocument/2006/relationships/tags" Target="../tags/tag1784.xml"/><Relationship Id="rId468" Type="http://schemas.openxmlformats.org/officeDocument/2006/relationships/tags" Target="../tags/tag2022.xml"/><Relationship Id="rId675" Type="http://schemas.openxmlformats.org/officeDocument/2006/relationships/tags" Target="../tags/tag2229.xml"/><Relationship Id="rId882" Type="http://schemas.openxmlformats.org/officeDocument/2006/relationships/tags" Target="../tags/tag2436.xml"/><Relationship Id="rId1098" Type="http://schemas.openxmlformats.org/officeDocument/2006/relationships/tags" Target="../tags/tag2652.xml"/><Relationship Id="rId328" Type="http://schemas.openxmlformats.org/officeDocument/2006/relationships/tags" Target="../tags/tag1882.xml"/><Relationship Id="rId535" Type="http://schemas.openxmlformats.org/officeDocument/2006/relationships/tags" Target="../tags/tag2089.xml"/><Relationship Id="rId742" Type="http://schemas.openxmlformats.org/officeDocument/2006/relationships/tags" Target="../tags/tag2296.xml"/><Relationship Id="rId1165" Type="http://schemas.openxmlformats.org/officeDocument/2006/relationships/tags" Target="../tags/tag2719.xml"/><Relationship Id="rId1372" Type="http://schemas.openxmlformats.org/officeDocument/2006/relationships/tags" Target="../tags/tag2926.xml"/><Relationship Id="rId602" Type="http://schemas.openxmlformats.org/officeDocument/2006/relationships/tags" Target="../tags/tag2156.xml"/><Relationship Id="rId1025" Type="http://schemas.openxmlformats.org/officeDocument/2006/relationships/tags" Target="../tags/tag2579.xml"/><Relationship Id="rId1232" Type="http://schemas.openxmlformats.org/officeDocument/2006/relationships/tags" Target="../tags/tag2786.xml"/><Relationship Id="rId907" Type="http://schemas.openxmlformats.org/officeDocument/2006/relationships/tags" Target="../tags/tag2461.xml"/><Relationship Id="rId1537" Type="http://schemas.openxmlformats.org/officeDocument/2006/relationships/tags" Target="../tags/tag3091.xml"/><Relationship Id="rId36" Type="http://schemas.openxmlformats.org/officeDocument/2006/relationships/tags" Target="../tags/tag1590.xml"/><Relationship Id="rId185" Type="http://schemas.openxmlformats.org/officeDocument/2006/relationships/tags" Target="../tags/tag1739.xml"/><Relationship Id="rId392" Type="http://schemas.openxmlformats.org/officeDocument/2006/relationships/tags" Target="../tags/tag1946.xml"/><Relationship Id="rId697" Type="http://schemas.openxmlformats.org/officeDocument/2006/relationships/tags" Target="../tags/tag2251.xml"/><Relationship Id="rId252" Type="http://schemas.openxmlformats.org/officeDocument/2006/relationships/tags" Target="../tags/tag1806.xml"/><Relationship Id="rId1187" Type="http://schemas.openxmlformats.org/officeDocument/2006/relationships/tags" Target="../tags/tag2741.xml"/><Relationship Id="rId112" Type="http://schemas.openxmlformats.org/officeDocument/2006/relationships/tags" Target="../tags/tag1666.xml"/><Relationship Id="rId557" Type="http://schemas.openxmlformats.org/officeDocument/2006/relationships/tags" Target="../tags/tag2111.xml"/><Relationship Id="rId764" Type="http://schemas.openxmlformats.org/officeDocument/2006/relationships/tags" Target="../tags/tag2318.xml"/><Relationship Id="rId971" Type="http://schemas.openxmlformats.org/officeDocument/2006/relationships/tags" Target="../tags/tag2525.xml"/><Relationship Id="rId1394" Type="http://schemas.openxmlformats.org/officeDocument/2006/relationships/tags" Target="../tags/tag2948.xml"/><Relationship Id="rId417" Type="http://schemas.openxmlformats.org/officeDocument/2006/relationships/tags" Target="../tags/tag1971.xml"/><Relationship Id="rId624" Type="http://schemas.openxmlformats.org/officeDocument/2006/relationships/tags" Target="../tags/tag2178.xml"/><Relationship Id="rId831" Type="http://schemas.openxmlformats.org/officeDocument/2006/relationships/tags" Target="../tags/tag2385.xml"/><Relationship Id="rId1047" Type="http://schemas.openxmlformats.org/officeDocument/2006/relationships/tags" Target="../tags/tag2601.xml"/><Relationship Id="rId1254" Type="http://schemas.openxmlformats.org/officeDocument/2006/relationships/tags" Target="../tags/tag2808.xml"/><Relationship Id="rId1461" Type="http://schemas.openxmlformats.org/officeDocument/2006/relationships/tags" Target="../tags/tag3015.xml"/><Relationship Id="rId929" Type="http://schemas.openxmlformats.org/officeDocument/2006/relationships/tags" Target="../tags/tag2483.xml"/><Relationship Id="rId1114" Type="http://schemas.openxmlformats.org/officeDocument/2006/relationships/tags" Target="../tags/tag2668.xml"/><Relationship Id="rId1321" Type="http://schemas.openxmlformats.org/officeDocument/2006/relationships/tags" Target="../tags/tag2875.xml"/><Relationship Id="rId58" Type="http://schemas.openxmlformats.org/officeDocument/2006/relationships/tags" Target="../tags/tag1612.xml"/><Relationship Id="rId1419" Type="http://schemas.openxmlformats.org/officeDocument/2006/relationships/tags" Target="../tags/tag2973.xml"/><Relationship Id="rId274" Type="http://schemas.openxmlformats.org/officeDocument/2006/relationships/tags" Target="../tags/tag1828.xml"/><Relationship Id="rId481" Type="http://schemas.openxmlformats.org/officeDocument/2006/relationships/tags" Target="../tags/tag2035.xml"/><Relationship Id="rId134" Type="http://schemas.openxmlformats.org/officeDocument/2006/relationships/tags" Target="../tags/tag1688.xml"/><Relationship Id="rId579" Type="http://schemas.openxmlformats.org/officeDocument/2006/relationships/tags" Target="../tags/tag2133.xml"/><Relationship Id="rId786" Type="http://schemas.openxmlformats.org/officeDocument/2006/relationships/tags" Target="../tags/tag2340.xml"/><Relationship Id="rId993" Type="http://schemas.openxmlformats.org/officeDocument/2006/relationships/tags" Target="../tags/tag2547.xml"/><Relationship Id="rId341" Type="http://schemas.openxmlformats.org/officeDocument/2006/relationships/tags" Target="../tags/tag1895.xml"/><Relationship Id="rId439" Type="http://schemas.openxmlformats.org/officeDocument/2006/relationships/tags" Target="../tags/tag1993.xml"/><Relationship Id="rId646" Type="http://schemas.openxmlformats.org/officeDocument/2006/relationships/tags" Target="../tags/tag2200.xml"/><Relationship Id="rId1069" Type="http://schemas.openxmlformats.org/officeDocument/2006/relationships/tags" Target="../tags/tag2623.xml"/><Relationship Id="rId1276" Type="http://schemas.openxmlformats.org/officeDocument/2006/relationships/tags" Target="../tags/tag2830.xml"/><Relationship Id="rId1483" Type="http://schemas.openxmlformats.org/officeDocument/2006/relationships/tags" Target="../tags/tag3037.xml"/><Relationship Id="rId201" Type="http://schemas.openxmlformats.org/officeDocument/2006/relationships/tags" Target="../tags/tag1755.xml"/><Relationship Id="rId506" Type="http://schemas.openxmlformats.org/officeDocument/2006/relationships/tags" Target="../tags/tag2060.xml"/><Relationship Id="rId853" Type="http://schemas.openxmlformats.org/officeDocument/2006/relationships/tags" Target="../tags/tag2407.xml"/><Relationship Id="rId1136" Type="http://schemas.openxmlformats.org/officeDocument/2006/relationships/tags" Target="../tags/tag2690.xml"/><Relationship Id="rId713" Type="http://schemas.openxmlformats.org/officeDocument/2006/relationships/tags" Target="../tags/tag2267.xml"/><Relationship Id="rId920" Type="http://schemas.openxmlformats.org/officeDocument/2006/relationships/tags" Target="../tags/tag2474.xml"/><Relationship Id="rId1343" Type="http://schemas.openxmlformats.org/officeDocument/2006/relationships/tags" Target="../tags/tag2897.xml"/><Relationship Id="rId1550" Type="http://schemas.openxmlformats.org/officeDocument/2006/relationships/tags" Target="../tags/tag3104.xml"/><Relationship Id="rId1203" Type="http://schemas.openxmlformats.org/officeDocument/2006/relationships/tags" Target="../tags/tag2757.xml"/><Relationship Id="rId1410" Type="http://schemas.openxmlformats.org/officeDocument/2006/relationships/tags" Target="../tags/tag2964.xml"/><Relationship Id="rId1508" Type="http://schemas.openxmlformats.org/officeDocument/2006/relationships/tags" Target="../tags/tag3062.xml"/><Relationship Id="rId296" Type="http://schemas.openxmlformats.org/officeDocument/2006/relationships/tags" Target="../tags/tag1850.xml"/><Relationship Id="rId156" Type="http://schemas.openxmlformats.org/officeDocument/2006/relationships/tags" Target="../tags/tag1710.xml"/><Relationship Id="rId363" Type="http://schemas.openxmlformats.org/officeDocument/2006/relationships/tags" Target="../tags/tag1917.xml"/><Relationship Id="rId570" Type="http://schemas.openxmlformats.org/officeDocument/2006/relationships/tags" Target="../tags/tag2124.xml"/><Relationship Id="rId223" Type="http://schemas.openxmlformats.org/officeDocument/2006/relationships/tags" Target="../tags/tag1777.xml"/><Relationship Id="rId430" Type="http://schemas.openxmlformats.org/officeDocument/2006/relationships/tags" Target="../tags/tag1984.xml"/><Relationship Id="rId668" Type="http://schemas.openxmlformats.org/officeDocument/2006/relationships/tags" Target="../tags/tag2222.xml"/><Relationship Id="rId875" Type="http://schemas.openxmlformats.org/officeDocument/2006/relationships/tags" Target="../tags/tag2429.xml"/><Relationship Id="rId1060" Type="http://schemas.openxmlformats.org/officeDocument/2006/relationships/tags" Target="../tags/tag2614.xml"/><Relationship Id="rId1298" Type="http://schemas.openxmlformats.org/officeDocument/2006/relationships/tags" Target="../tags/tag2852.xml"/><Relationship Id="rId528" Type="http://schemas.openxmlformats.org/officeDocument/2006/relationships/tags" Target="../tags/tag2082.xml"/><Relationship Id="rId735" Type="http://schemas.openxmlformats.org/officeDocument/2006/relationships/tags" Target="../tags/tag2289.xml"/><Relationship Id="rId942" Type="http://schemas.openxmlformats.org/officeDocument/2006/relationships/tags" Target="../tags/tag2496.xml"/><Relationship Id="rId1158" Type="http://schemas.openxmlformats.org/officeDocument/2006/relationships/tags" Target="../tags/tag2712.xml"/><Relationship Id="rId1365" Type="http://schemas.openxmlformats.org/officeDocument/2006/relationships/tags" Target="../tags/tag2919.xml"/><Relationship Id="rId1018" Type="http://schemas.openxmlformats.org/officeDocument/2006/relationships/tags" Target="../tags/tag2572.xml"/><Relationship Id="rId1225" Type="http://schemas.openxmlformats.org/officeDocument/2006/relationships/tags" Target="../tags/tag2779.xml"/><Relationship Id="rId1432" Type="http://schemas.openxmlformats.org/officeDocument/2006/relationships/tags" Target="../tags/tag2986.xml"/><Relationship Id="rId71" Type="http://schemas.openxmlformats.org/officeDocument/2006/relationships/tags" Target="../tags/tag1625.xml"/><Relationship Id="rId802" Type="http://schemas.openxmlformats.org/officeDocument/2006/relationships/tags" Target="../tags/tag2356.xml"/><Relationship Id="rId29" Type="http://schemas.openxmlformats.org/officeDocument/2006/relationships/tags" Target="../tags/tag1583.xml"/><Relationship Id="rId178" Type="http://schemas.openxmlformats.org/officeDocument/2006/relationships/tags" Target="../tags/tag1732.xml"/><Relationship Id="rId385" Type="http://schemas.openxmlformats.org/officeDocument/2006/relationships/tags" Target="../tags/tag1939.xml"/><Relationship Id="rId592" Type="http://schemas.openxmlformats.org/officeDocument/2006/relationships/tags" Target="../tags/tag2146.xml"/><Relationship Id="rId245" Type="http://schemas.openxmlformats.org/officeDocument/2006/relationships/tags" Target="../tags/tag1799.xml"/><Relationship Id="rId452" Type="http://schemas.openxmlformats.org/officeDocument/2006/relationships/tags" Target="../tags/tag2006.xml"/><Relationship Id="rId897" Type="http://schemas.openxmlformats.org/officeDocument/2006/relationships/tags" Target="../tags/tag2451.xml"/><Relationship Id="rId1082" Type="http://schemas.openxmlformats.org/officeDocument/2006/relationships/tags" Target="../tags/tag2636.xml"/><Relationship Id="rId105" Type="http://schemas.openxmlformats.org/officeDocument/2006/relationships/tags" Target="../tags/tag1659.xml"/><Relationship Id="rId312" Type="http://schemas.openxmlformats.org/officeDocument/2006/relationships/tags" Target="../tags/tag1866.xml"/><Relationship Id="rId757" Type="http://schemas.openxmlformats.org/officeDocument/2006/relationships/tags" Target="../tags/tag2311.xml"/><Relationship Id="rId964" Type="http://schemas.openxmlformats.org/officeDocument/2006/relationships/tags" Target="../tags/tag2518.xml"/><Relationship Id="rId1387" Type="http://schemas.openxmlformats.org/officeDocument/2006/relationships/tags" Target="../tags/tag2941.xml"/><Relationship Id="rId93" Type="http://schemas.openxmlformats.org/officeDocument/2006/relationships/tags" Target="../tags/tag1647.xml"/><Relationship Id="rId617" Type="http://schemas.openxmlformats.org/officeDocument/2006/relationships/tags" Target="../tags/tag2171.xml"/><Relationship Id="rId824" Type="http://schemas.openxmlformats.org/officeDocument/2006/relationships/tags" Target="../tags/tag2378.xml"/><Relationship Id="rId1247" Type="http://schemas.openxmlformats.org/officeDocument/2006/relationships/tags" Target="../tags/tag2801.xml"/><Relationship Id="rId1454" Type="http://schemas.openxmlformats.org/officeDocument/2006/relationships/tags" Target="../tags/tag3008.xml"/><Relationship Id="rId1107" Type="http://schemas.openxmlformats.org/officeDocument/2006/relationships/tags" Target="../tags/tag2661.xml"/><Relationship Id="rId1314" Type="http://schemas.openxmlformats.org/officeDocument/2006/relationships/tags" Target="../tags/tag2868.xml"/><Relationship Id="rId1521" Type="http://schemas.openxmlformats.org/officeDocument/2006/relationships/tags" Target="../tags/tag3075.xml"/><Relationship Id="rId20" Type="http://schemas.openxmlformats.org/officeDocument/2006/relationships/tags" Target="../tags/tag1574.xml"/><Relationship Id="rId267" Type="http://schemas.openxmlformats.org/officeDocument/2006/relationships/tags" Target="../tags/tag1821.xml"/><Relationship Id="rId474" Type="http://schemas.openxmlformats.org/officeDocument/2006/relationships/tags" Target="../tags/tag2028.xml"/><Relationship Id="rId127" Type="http://schemas.openxmlformats.org/officeDocument/2006/relationships/tags" Target="../tags/tag1681.xml"/><Relationship Id="rId681" Type="http://schemas.openxmlformats.org/officeDocument/2006/relationships/tags" Target="../tags/tag2235.xml"/><Relationship Id="rId779" Type="http://schemas.openxmlformats.org/officeDocument/2006/relationships/tags" Target="../tags/tag2333.xml"/><Relationship Id="rId986" Type="http://schemas.openxmlformats.org/officeDocument/2006/relationships/tags" Target="../tags/tag2540.xml"/><Relationship Id="rId334" Type="http://schemas.openxmlformats.org/officeDocument/2006/relationships/tags" Target="../tags/tag1888.xml"/><Relationship Id="rId541" Type="http://schemas.openxmlformats.org/officeDocument/2006/relationships/tags" Target="../tags/tag2095.xml"/><Relationship Id="rId639" Type="http://schemas.openxmlformats.org/officeDocument/2006/relationships/tags" Target="../tags/tag2193.xml"/><Relationship Id="rId1171" Type="http://schemas.openxmlformats.org/officeDocument/2006/relationships/tags" Target="../tags/tag2725.xml"/><Relationship Id="rId1269" Type="http://schemas.openxmlformats.org/officeDocument/2006/relationships/tags" Target="../tags/tag2823.xml"/><Relationship Id="rId1476" Type="http://schemas.openxmlformats.org/officeDocument/2006/relationships/tags" Target="../tags/tag3030.xml"/><Relationship Id="rId401" Type="http://schemas.openxmlformats.org/officeDocument/2006/relationships/tags" Target="../tags/tag1955.xml"/><Relationship Id="rId846" Type="http://schemas.openxmlformats.org/officeDocument/2006/relationships/tags" Target="../tags/tag2400.xml"/><Relationship Id="rId1031" Type="http://schemas.openxmlformats.org/officeDocument/2006/relationships/tags" Target="../tags/tag2585.xml"/><Relationship Id="rId1129" Type="http://schemas.openxmlformats.org/officeDocument/2006/relationships/tags" Target="../tags/tag2683.xml"/><Relationship Id="rId706" Type="http://schemas.openxmlformats.org/officeDocument/2006/relationships/tags" Target="../tags/tag2260.xml"/><Relationship Id="rId913" Type="http://schemas.openxmlformats.org/officeDocument/2006/relationships/tags" Target="../tags/tag2467.xml"/><Relationship Id="rId1336" Type="http://schemas.openxmlformats.org/officeDocument/2006/relationships/tags" Target="../tags/tag2890.xml"/><Relationship Id="rId1543" Type="http://schemas.openxmlformats.org/officeDocument/2006/relationships/tags" Target="../tags/tag3097.xml"/><Relationship Id="rId42" Type="http://schemas.openxmlformats.org/officeDocument/2006/relationships/tags" Target="../tags/tag1596.xml"/><Relationship Id="rId1403" Type="http://schemas.openxmlformats.org/officeDocument/2006/relationships/tags" Target="../tags/tag2957.xml"/><Relationship Id="rId191" Type="http://schemas.openxmlformats.org/officeDocument/2006/relationships/tags" Target="../tags/tag1745.xml"/><Relationship Id="rId289" Type="http://schemas.openxmlformats.org/officeDocument/2006/relationships/tags" Target="../tags/tag1843.xml"/><Relationship Id="rId496" Type="http://schemas.openxmlformats.org/officeDocument/2006/relationships/tags" Target="../tags/tag2050.xml"/><Relationship Id="rId149" Type="http://schemas.openxmlformats.org/officeDocument/2006/relationships/tags" Target="../tags/tag1703.xml"/><Relationship Id="rId356" Type="http://schemas.openxmlformats.org/officeDocument/2006/relationships/tags" Target="../tags/tag1910.xml"/><Relationship Id="rId563" Type="http://schemas.openxmlformats.org/officeDocument/2006/relationships/tags" Target="../tags/tag2117.xml"/><Relationship Id="rId770" Type="http://schemas.openxmlformats.org/officeDocument/2006/relationships/tags" Target="../tags/tag2324.xml"/><Relationship Id="rId1193" Type="http://schemas.openxmlformats.org/officeDocument/2006/relationships/tags" Target="../tags/tag2747.xml"/><Relationship Id="rId216" Type="http://schemas.openxmlformats.org/officeDocument/2006/relationships/tags" Target="../tags/tag1770.xml"/><Relationship Id="rId423" Type="http://schemas.openxmlformats.org/officeDocument/2006/relationships/tags" Target="../tags/tag1977.xml"/><Relationship Id="rId868" Type="http://schemas.openxmlformats.org/officeDocument/2006/relationships/tags" Target="../tags/tag2422.xml"/><Relationship Id="rId1053" Type="http://schemas.openxmlformats.org/officeDocument/2006/relationships/tags" Target="../tags/tag2607.xml"/><Relationship Id="rId1260" Type="http://schemas.openxmlformats.org/officeDocument/2006/relationships/tags" Target="../tags/tag2814.xml"/><Relationship Id="rId1498" Type="http://schemas.openxmlformats.org/officeDocument/2006/relationships/tags" Target="../tags/tag3052.xml"/><Relationship Id="rId630" Type="http://schemas.openxmlformats.org/officeDocument/2006/relationships/tags" Target="../tags/tag2184.xml"/><Relationship Id="rId728" Type="http://schemas.openxmlformats.org/officeDocument/2006/relationships/tags" Target="../tags/tag2282.xml"/><Relationship Id="rId935" Type="http://schemas.openxmlformats.org/officeDocument/2006/relationships/tags" Target="../tags/tag2489.xml"/><Relationship Id="rId1358" Type="http://schemas.openxmlformats.org/officeDocument/2006/relationships/tags" Target="../tags/tag2912.xml"/><Relationship Id="rId64" Type="http://schemas.openxmlformats.org/officeDocument/2006/relationships/tags" Target="../tags/tag1618.xml"/><Relationship Id="rId1120" Type="http://schemas.openxmlformats.org/officeDocument/2006/relationships/tags" Target="../tags/tag2674.xml"/><Relationship Id="rId1218" Type="http://schemas.openxmlformats.org/officeDocument/2006/relationships/tags" Target="../tags/tag2772.xml"/><Relationship Id="rId1425" Type="http://schemas.openxmlformats.org/officeDocument/2006/relationships/tags" Target="../tags/tag2979.xml"/><Relationship Id="rId280" Type="http://schemas.openxmlformats.org/officeDocument/2006/relationships/tags" Target="../tags/tag1834.xml"/><Relationship Id="rId140" Type="http://schemas.openxmlformats.org/officeDocument/2006/relationships/tags" Target="../tags/tag1694.xml"/><Relationship Id="rId378" Type="http://schemas.openxmlformats.org/officeDocument/2006/relationships/tags" Target="../tags/tag1932.xml"/><Relationship Id="rId585" Type="http://schemas.openxmlformats.org/officeDocument/2006/relationships/tags" Target="../tags/tag2139.xml"/><Relationship Id="rId792" Type="http://schemas.openxmlformats.org/officeDocument/2006/relationships/tags" Target="../tags/tag2346.xml"/><Relationship Id="rId6" Type="http://schemas.openxmlformats.org/officeDocument/2006/relationships/tags" Target="../tags/tag1560.xml"/><Relationship Id="rId238" Type="http://schemas.openxmlformats.org/officeDocument/2006/relationships/tags" Target="../tags/tag1792.xml"/><Relationship Id="rId445" Type="http://schemas.openxmlformats.org/officeDocument/2006/relationships/tags" Target="../tags/tag1999.xml"/><Relationship Id="rId652" Type="http://schemas.openxmlformats.org/officeDocument/2006/relationships/tags" Target="../tags/tag2206.xml"/><Relationship Id="rId1075" Type="http://schemas.openxmlformats.org/officeDocument/2006/relationships/tags" Target="../tags/tag2629.xml"/><Relationship Id="rId1282" Type="http://schemas.openxmlformats.org/officeDocument/2006/relationships/tags" Target="../tags/tag2836.xml"/><Relationship Id="rId305" Type="http://schemas.openxmlformats.org/officeDocument/2006/relationships/tags" Target="../tags/tag1859.xml"/><Relationship Id="rId512" Type="http://schemas.openxmlformats.org/officeDocument/2006/relationships/tags" Target="../tags/tag2066.xml"/><Relationship Id="rId957" Type="http://schemas.openxmlformats.org/officeDocument/2006/relationships/tags" Target="../tags/tag2511.xml"/><Relationship Id="rId1142" Type="http://schemas.openxmlformats.org/officeDocument/2006/relationships/tags" Target="../tags/tag2696.xml"/><Relationship Id="rId86" Type="http://schemas.openxmlformats.org/officeDocument/2006/relationships/tags" Target="../tags/tag1640.xml"/><Relationship Id="rId817" Type="http://schemas.openxmlformats.org/officeDocument/2006/relationships/tags" Target="../tags/tag2371.xml"/><Relationship Id="rId1002" Type="http://schemas.openxmlformats.org/officeDocument/2006/relationships/tags" Target="../tags/tag2556.xml"/><Relationship Id="rId1447" Type="http://schemas.openxmlformats.org/officeDocument/2006/relationships/tags" Target="../tags/tag3001.xml"/><Relationship Id="rId1307" Type="http://schemas.openxmlformats.org/officeDocument/2006/relationships/tags" Target="../tags/tag2861.xml"/><Relationship Id="rId1514" Type="http://schemas.openxmlformats.org/officeDocument/2006/relationships/tags" Target="../tags/tag3068.xml"/><Relationship Id="rId13" Type="http://schemas.openxmlformats.org/officeDocument/2006/relationships/tags" Target="../tags/tag1567.xml"/><Relationship Id="rId162" Type="http://schemas.openxmlformats.org/officeDocument/2006/relationships/tags" Target="../tags/tag1716.xml"/><Relationship Id="rId467" Type="http://schemas.openxmlformats.org/officeDocument/2006/relationships/tags" Target="../tags/tag2021.xml"/><Relationship Id="rId1097" Type="http://schemas.openxmlformats.org/officeDocument/2006/relationships/tags" Target="../tags/tag2651.xml"/><Relationship Id="rId674" Type="http://schemas.openxmlformats.org/officeDocument/2006/relationships/tags" Target="../tags/tag2228.xml"/><Relationship Id="rId881" Type="http://schemas.openxmlformats.org/officeDocument/2006/relationships/tags" Target="../tags/tag2435.xml"/><Relationship Id="rId979" Type="http://schemas.openxmlformats.org/officeDocument/2006/relationships/tags" Target="../tags/tag2533.xml"/><Relationship Id="rId327" Type="http://schemas.openxmlformats.org/officeDocument/2006/relationships/tags" Target="../tags/tag1881.xml"/><Relationship Id="rId534" Type="http://schemas.openxmlformats.org/officeDocument/2006/relationships/tags" Target="../tags/tag2088.xml"/><Relationship Id="rId741" Type="http://schemas.openxmlformats.org/officeDocument/2006/relationships/tags" Target="../tags/tag2295.xml"/><Relationship Id="rId839" Type="http://schemas.openxmlformats.org/officeDocument/2006/relationships/tags" Target="../tags/tag2393.xml"/><Relationship Id="rId1164" Type="http://schemas.openxmlformats.org/officeDocument/2006/relationships/tags" Target="../tags/tag2718.xml"/><Relationship Id="rId1371" Type="http://schemas.openxmlformats.org/officeDocument/2006/relationships/tags" Target="../tags/tag2925.xml"/><Relationship Id="rId1469" Type="http://schemas.openxmlformats.org/officeDocument/2006/relationships/tags" Target="../tags/tag3023.xml"/><Relationship Id="rId601" Type="http://schemas.openxmlformats.org/officeDocument/2006/relationships/tags" Target="../tags/tag2155.xml"/><Relationship Id="rId1024" Type="http://schemas.openxmlformats.org/officeDocument/2006/relationships/tags" Target="../tags/tag2578.xml"/><Relationship Id="rId1231" Type="http://schemas.openxmlformats.org/officeDocument/2006/relationships/tags" Target="../tags/tag2785.xml"/><Relationship Id="rId906" Type="http://schemas.openxmlformats.org/officeDocument/2006/relationships/tags" Target="../tags/tag2460.xml"/><Relationship Id="rId1329" Type="http://schemas.openxmlformats.org/officeDocument/2006/relationships/tags" Target="../tags/tag2883.xml"/><Relationship Id="rId1536" Type="http://schemas.openxmlformats.org/officeDocument/2006/relationships/tags" Target="../tags/tag3090.xml"/><Relationship Id="rId35" Type="http://schemas.openxmlformats.org/officeDocument/2006/relationships/tags" Target="../tags/tag1589.xml"/><Relationship Id="rId184" Type="http://schemas.openxmlformats.org/officeDocument/2006/relationships/tags" Target="../tags/tag1738.xml"/><Relationship Id="rId391" Type="http://schemas.openxmlformats.org/officeDocument/2006/relationships/tags" Target="../tags/tag1945.xml"/><Relationship Id="rId251" Type="http://schemas.openxmlformats.org/officeDocument/2006/relationships/tags" Target="../tags/tag1805.xml"/><Relationship Id="rId489" Type="http://schemas.openxmlformats.org/officeDocument/2006/relationships/tags" Target="../tags/tag2043.xml"/><Relationship Id="rId696" Type="http://schemas.openxmlformats.org/officeDocument/2006/relationships/tags" Target="../tags/tag2250.xml"/><Relationship Id="rId349" Type="http://schemas.openxmlformats.org/officeDocument/2006/relationships/tags" Target="../tags/tag1903.xml"/><Relationship Id="rId556" Type="http://schemas.openxmlformats.org/officeDocument/2006/relationships/tags" Target="../tags/tag2110.xml"/><Relationship Id="rId763" Type="http://schemas.openxmlformats.org/officeDocument/2006/relationships/tags" Target="../tags/tag2317.xml"/><Relationship Id="rId1186" Type="http://schemas.openxmlformats.org/officeDocument/2006/relationships/tags" Target="../tags/tag2740.xml"/><Relationship Id="rId1393" Type="http://schemas.openxmlformats.org/officeDocument/2006/relationships/tags" Target="../tags/tag2947.xml"/><Relationship Id="rId111" Type="http://schemas.openxmlformats.org/officeDocument/2006/relationships/tags" Target="../tags/tag1665.xml"/><Relationship Id="rId209" Type="http://schemas.openxmlformats.org/officeDocument/2006/relationships/tags" Target="../tags/tag1763.xml"/><Relationship Id="rId416" Type="http://schemas.openxmlformats.org/officeDocument/2006/relationships/tags" Target="../tags/tag1970.xml"/><Relationship Id="rId970" Type="http://schemas.openxmlformats.org/officeDocument/2006/relationships/tags" Target="../tags/tag2524.xml"/><Relationship Id="rId1046" Type="http://schemas.openxmlformats.org/officeDocument/2006/relationships/tags" Target="../tags/tag2600.xml"/><Relationship Id="rId1253" Type="http://schemas.openxmlformats.org/officeDocument/2006/relationships/tags" Target="../tags/tag2807.xml"/><Relationship Id="rId623" Type="http://schemas.openxmlformats.org/officeDocument/2006/relationships/tags" Target="../tags/tag2177.xml"/><Relationship Id="rId830" Type="http://schemas.openxmlformats.org/officeDocument/2006/relationships/tags" Target="../tags/tag2384.xml"/><Relationship Id="rId928" Type="http://schemas.openxmlformats.org/officeDocument/2006/relationships/tags" Target="../tags/tag2482.xml"/><Relationship Id="rId1460" Type="http://schemas.openxmlformats.org/officeDocument/2006/relationships/tags" Target="../tags/tag3014.xml"/><Relationship Id="rId57" Type="http://schemas.openxmlformats.org/officeDocument/2006/relationships/tags" Target="../tags/tag1611.xml"/><Relationship Id="rId1113" Type="http://schemas.openxmlformats.org/officeDocument/2006/relationships/tags" Target="../tags/tag2667.xml"/><Relationship Id="rId1320" Type="http://schemas.openxmlformats.org/officeDocument/2006/relationships/tags" Target="../tags/tag2874.xml"/><Relationship Id="rId1418" Type="http://schemas.openxmlformats.org/officeDocument/2006/relationships/tags" Target="../tags/tag2972.xml"/><Relationship Id="rId273" Type="http://schemas.openxmlformats.org/officeDocument/2006/relationships/tags" Target="../tags/tag1827.xml"/><Relationship Id="rId480" Type="http://schemas.openxmlformats.org/officeDocument/2006/relationships/tags" Target="../tags/tag2034.xml"/><Relationship Id="rId133" Type="http://schemas.openxmlformats.org/officeDocument/2006/relationships/tags" Target="../tags/tag1687.xml"/><Relationship Id="rId340" Type="http://schemas.openxmlformats.org/officeDocument/2006/relationships/tags" Target="../tags/tag1894.xml"/><Relationship Id="rId578" Type="http://schemas.openxmlformats.org/officeDocument/2006/relationships/tags" Target="../tags/tag2132.xml"/><Relationship Id="rId785" Type="http://schemas.openxmlformats.org/officeDocument/2006/relationships/tags" Target="../tags/tag2339.xml"/><Relationship Id="rId992" Type="http://schemas.openxmlformats.org/officeDocument/2006/relationships/tags" Target="../tags/tag2546.xml"/><Relationship Id="rId200" Type="http://schemas.openxmlformats.org/officeDocument/2006/relationships/tags" Target="../tags/tag1754.xml"/><Relationship Id="rId438" Type="http://schemas.openxmlformats.org/officeDocument/2006/relationships/tags" Target="../tags/tag1992.xml"/><Relationship Id="rId645" Type="http://schemas.openxmlformats.org/officeDocument/2006/relationships/tags" Target="../tags/tag2199.xml"/><Relationship Id="rId852" Type="http://schemas.openxmlformats.org/officeDocument/2006/relationships/tags" Target="../tags/tag2406.xml"/><Relationship Id="rId1068" Type="http://schemas.openxmlformats.org/officeDocument/2006/relationships/tags" Target="../tags/tag2622.xml"/><Relationship Id="rId1275" Type="http://schemas.openxmlformats.org/officeDocument/2006/relationships/tags" Target="../tags/tag2829.xml"/><Relationship Id="rId1482" Type="http://schemas.openxmlformats.org/officeDocument/2006/relationships/tags" Target="../tags/tag3036.xml"/><Relationship Id="rId505" Type="http://schemas.openxmlformats.org/officeDocument/2006/relationships/tags" Target="../tags/tag2059.xml"/><Relationship Id="rId712" Type="http://schemas.openxmlformats.org/officeDocument/2006/relationships/tags" Target="../tags/tag2266.xml"/><Relationship Id="rId1135" Type="http://schemas.openxmlformats.org/officeDocument/2006/relationships/tags" Target="../tags/tag2689.xml"/><Relationship Id="rId1342" Type="http://schemas.openxmlformats.org/officeDocument/2006/relationships/tags" Target="../tags/tag2896.xml"/><Relationship Id="rId79" Type="http://schemas.openxmlformats.org/officeDocument/2006/relationships/tags" Target="../tags/tag1633.xml"/><Relationship Id="rId1202" Type="http://schemas.openxmlformats.org/officeDocument/2006/relationships/tags" Target="../tags/tag2756.xml"/><Relationship Id="rId1507" Type="http://schemas.openxmlformats.org/officeDocument/2006/relationships/tags" Target="../tags/tag3061.xml"/><Relationship Id="rId295" Type="http://schemas.openxmlformats.org/officeDocument/2006/relationships/tags" Target="../tags/tag1849.xml"/><Relationship Id="rId155" Type="http://schemas.openxmlformats.org/officeDocument/2006/relationships/tags" Target="../tags/tag1709.xml"/><Relationship Id="rId362" Type="http://schemas.openxmlformats.org/officeDocument/2006/relationships/tags" Target="../tags/tag1916.xml"/><Relationship Id="rId1297" Type="http://schemas.openxmlformats.org/officeDocument/2006/relationships/tags" Target="../tags/tag2851.xml"/><Relationship Id="rId222" Type="http://schemas.openxmlformats.org/officeDocument/2006/relationships/tags" Target="../tags/tag1776.xml"/><Relationship Id="rId667" Type="http://schemas.openxmlformats.org/officeDocument/2006/relationships/tags" Target="../tags/tag2221.xml"/><Relationship Id="rId874" Type="http://schemas.openxmlformats.org/officeDocument/2006/relationships/tags" Target="../tags/tag2428.xml"/><Relationship Id="rId527" Type="http://schemas.openxmlformats.org/officeDocument/2006/relationships/tags" Target="../tags/tag2081.xml"/><Relationship Id="rId734" Type="http://schemas.openxmlformats.org/officeDocument/2006/relationships/tags" Target="../tags/tag2288.xml"/><Relationship Id="rId941" Type="http://schemas.openxmlformats.org/officeDocument/2006/relationships/tags" Target="../tags/tag2495.xml"/><Relationship Id="rId1157" Type="http://schemas.openxmlformats.org/officeDocument/2006/relationships/tags" Target="../tags/tag2711.xml"/><Relationship Id="rId1364" Type="http://schemas.openxmlformats.org/officeDocument/2006/relationships/tags" Target="../tags/tag2918.xml"/><Relationship Id="rId70" Type="http://schemas.openxmlformats.org/officeDocument/2006/relationships/tags" Target="../tags/tag1624.xml"/><Relationship Id="rId801" Type="http://schemas.openxmlformats.org/officeDocument/2006/relationships/tags" Target="../tags/tag2355.xml"/><Relationship Id="rId1017" Type="http://schemas.openxmlformats.org/officeDocument/2006/relationships/tags" Target="../tags/tag2571.xml"/><Relationship Id="rId1224" Type="http://schemas.openxmlformats.org/officeDocument/2006/relationships/tags" Target="../tags/tag2778.xml"/><Relationship Id="rId1431" Type="http://schemas.openxmlformats.org/officeDocument/2006/relationships/tags" Target="../tags/tag2985.xml"/><Relationship Id="rId1529" Type="http://schemas.openxmlformats.org/officeDocument/2006/relationships/tags" Target="../tags/tag3083.xml"/><Relationship Id="rId28" Type="http://schemas.openxmlformats.org/officeDocument/2006/relationships/tags" Target="../tags/tag1582.xml"/><Relationship Id="rId177" Type="http://schemas.openxmlformats.org/officeDocument/2006/relationships/tags" Target="../tags/tag1731.xml"/><Relationship Id="rId384" Type="http://schemas.openxmlformats.org/officeDocument/2006/relationships/tags" Target="../tags/tag1938.xml"/><Relationship Id="rId591" Type="http://schemas.openxmlformats.org/officeDocument/2006/relationships/tags" Target="../tags/tag2145.xml"/><Relationship Id="rId244" Type="http://schemas.openxmlformats.org/officeDocument/2006/relationships/tags" Target="../tags/tag1798.xml"/><Relationship Id="rId689" Type="http://schemas.openxmlformats.org/officeDocument/2006/relationships/tags" Target="../tags/tag2243.xml"/><Relationship Id="rId896" Type="http://schemas.openxmlformats.org/officeDocument/2006/relationships/tags" Target="../tags/tag2450.xml"/><Relationship Id="rId1081" Type="http://schemas.openxmlformats.org/officeDocument/2006/relationships/tags" Target="../tags/tag2635.xml"/><Relationship Id="rId451" Type="http://schemas.openxmlformats.org/officeDocument/2006/relationships/tags" Target="../tags/tag2005.xml"/><Relationship Id="rId549" Type="http://schemas.openxmlformats.org/officeDocument/2006/relationships/tags" Target="../tags/tag2103.xml"/><Relationship Id="rId756" Type="http://schemas.openxmlformats.org/officeDocument/2006/relationships/tags" Target="../tags/tag2310.xml"/><Relationship Id="rId1179" Type="http://schemas.openxmlformats.org/officeDocument/2006/relationships/tags" Target="../tags/tag2733.xml"/><Relationship Id="rId1386" Type="http://schemas.openxmlformats.org/officeDocument/2006/relationships/tags" Target="../tags/tag2940.xml"/><Relationship Id="rId104" Type="http://schemas.openxmlformats.org/officeDocument/2006/relationships/tags" Target="../tags/tag1658.xml"/><Relationship Id="rId311" Type="http://schemas.openxmlformats.org/officeDocument/2006/relationships/tags" Target="../tags/tag1865.xml"/><Relationship Id="rId409" Type="http://schemas.openxmlformats.org/officeDocument/2006/relationships/tags" Target="../tags/tag1963.xml"/><Relationship Id="rId963" Type="http://schemas.openxmlformats.org/officeDocument/2006/relationships/tags" Target="../tags/tag2517.xml"/><Relationship Id="rId1039" Type="http://schemas.openxmlformats.org/officeDocument/2006/relationships/tags" Target="../tags/tag2593.xml"/><Relationship Id="rId1246" Type="http://schemas.openxmlformats.org/officeDocument/2006/relationships/tags" Target="../tags/tag2800.xml"/><Relationship Id="rId92" Type="http://schemas.openxmlformats.org/officeDocument/2006/relationships/tags" Target="../tags/tag1646.xml"/><Relationship Id="rId616" Type="http://schemas.openxmlformats.org/officeDocument/2006/relationships/tags" Target="../tags/tag2170.xml"/><Relationship Id="rId823" Type="http://schemas.openxmlformats.org/officeDocument/2006/relationships/tags" Target="../tags/tag2377.xml"/><Relationship Id="rId1453" Type="http://schemas.openxmlformats.org/officeDocument/2006/relationships/tags" Target="../tags/tag3007.xml"/><Relationship Id="rId1106" Type="http://schemas.openxmlformats.org/officeDocument/2006/relationships/tags" Target="../tags/tag2660.xml"/><Relationship Id="rId1313" Type="http://schemas.openxmlformats.org/officeDocument/2006/relationships/tags" Target="../tags/tag2867.xml"/><Relationship Id="rId1520" Type="http://schemas.openxmlformats.org/officeDocument/2006/relationships/tags" Target="../tags/tag3074.xml"/><Relationship Id="rId199" Type="http://schemas.openxmlformats.org/officeDocument/2006/relationships/tags" Target="../tags/tag1753.xml"/><Relationship Id="rId266" Type="http://schemas.openxmlformats.org/officeDocument/2006/relationships/tags" Target="../tags/tag1820.xml"/><Relationship Id="rId473" Type="http://schemas.openxmlformats.org/officeDocument/2006/relationships/tags" Target="../tags/tag2027.xml"/><Relationship Id="rId680" Type="http://schemas.openxmlformats.org/officeDocument/2006/relationships/tags" Target="../tags/tag2234.xml"/><Relationship Id="rId126" Type="http://schemas.openxmlformats.org/officeDocument/2006/relationships/tags" Target="../tags/tag1680.xml"/><Relationship Id="rId333" Type="http://schemas.openxmlformats.org/officeDocument/2006/relationships/tags" Target="../tags/tag1887.xml"/><Relationship Id="rId540" Type="http://schemas.openxmlformats.org/officeDocument/2006/relationships/tags" Target="../tags/tag2094.xml"/><Relationship Id="rId778" Type="http://schemas.openxmlformats.org/officeDocument/2006/relationships/tags" Target="../tags/tag2332.xml"/><Relationship Id="rId985" Type="http://schemas.openxmlformats.org/officeDocument/2006/relationships/tags" Target="../tags/tag2539.xml"/><Relationship Id="rId1170" Type="http://schemas.openxmlformats.org/officeDocument/2006/relationships/tags" Target="../tags/tag2724.xml"/><Relationship Id="rId638" Type="http://schemas.openxmlformats.org/officeDocument/2006/relationships/tags" Target="../tags/tag2192.xml"/><Relationship Id="rId845" Type="http://schemas.openxmlformats.org/officeDocument/2006/relationships/tags" Target="../tags/tag2399.xml"/><Relationship Id="rId1030" Type="http://schemas.openxmlformats.org/officeDocument/2006/relationships/tags" Target="../tags/tag2584.xml"/><Relationship Id="rId1268" Type="http://schemas.openxmlformats.org/officeDocument/2006/relationships/tags" Target="../tags/tag2822.xml"/><Relationship Id="rId1475" Type="http://schemas.openxmlformats.org/officeDocument/2006/relationships/tags" Target="../tags/tag3029.xml"/><Relationship Id="rId400" Type="http://schemas.openxmlformats.org/officeDocument/2006/relationships/tags" Target="../tags/tag1954.xml"/><Relationship Id="rId705" Type="http://schemas.openxmlformats.org/officeDocument/2006/relationships/tags" Target="../tags/tag2259.xml"/><Relationship Id="rId1128" Type="http://schemas.openxmlformats.org/officeDocument/2006/relationships/tags" Target="../tags/tag2682.xml"/><Relationship Id="rId1335" Type="http://schemas.openxmlformats.org/officeDocument/2006/relationships/tags" Target="../tags/tag2889.xml"/><Relationship Id="rId1542" Type="http://schemas.openxmlformats.org/officeDocument/2006/relationships/tags" Target="../tags/tag3096.xml"/><Relationship Id="rId912" Type="http://schemas.openxmlformats.org/officeDocument/2006/relationships/tags" Target="../tags/tag2466.xml"/><Relationship Id="rId41" Type="http://schemas.openxmlformats.org/officeDocument/2006/relationships/tags" Target="../tags/tag1595.xml"/><Relationship Id="rId1402" Type="http://schemas.openxmlformats.org/officeDocument/2006/relationships/tags" Target="../tags/tag2956.xml"/><Relationship Id="rId190" Type="http://schemas.openxmlformats.org/officeDocument/2006/relationships/tags" Target="../tags/tag1744.xml"/><Relationship Id="rId288" Type="http://schemas.openxmlformats.org/officeDocument/2006/relationships/tags" Target="../tags/tag1842.xml"/><Relationship Id="rId495" Type="http://schemas.openxmlformats.org/officeDocument/2006/relationships/tags" Target="../tags/tag2049.xml"/><Relationship Id="rId148" Type="http://schemas.openxmlformats.org/officeDocument/2006/relationships/tags" Target="../tags/tag1702.xml"/><Relationship Id="rId355" Type="http://schemas.openxmlformats.org/officeDocument/2006/relationships/tags" Target="../tags/tag1909.xml"/><Relationship Id="rId562" Type="http://schemas.openxmlformats.org/officeDocument/2006/relationships/tags" Target="../tags/tag2116.xml"/><Relationship Id="rId1192" Type="http://schemas.openxmlformats.org/officeDocument/2006/relationships/tags" Target="../tags/tag2746.xml"/><Relationship Id="rId215" Type="http://schemas.openxmlformats.org/officeDocument/2006/relationships/tags" Target="../tags/tag1769.xml"/><Relationship Id="rId422" Type="http://schemas.openxmlformats.org/officeDocument/2006/relationships/tags" Target="../tags/tag1976.xml"/><Relationship Id="rId867" Type="http://schemas.openxmlformats.org/officeDocument/2006/relationships/tags" Target="../tags/tag2421.xml"/><Relationship Id="rId1052" Type="http://schemas.openxmlformats.org/officeDocument/2006/relationships/tags" Target="../tags/tag2606.xml"/><Relationship Id="rId1497" Type="http://schemas.openxmlformats.org/officeDocument/2006/relationships/tags" Target="../tags/tag3051.xml"/><Relationship Id="rId727" Type="http://schemas.openxmlformats.org/officeDocument/2006/relationships/tags" Target="../tags/tag2281.xml"/><Relationship Id="rId934" Type="http://schemas.openxmlformats.org/officeDocument/2006/relationships/tags" Target="../tags/tag2488.xml"/><Relationship Id="rId1357" Type="http://schemas.openxmlformats.org/officeDocument/2006/relationships/tags" Target="../tags/tag2911.xml"/><Relationship Id="rId63" Type="http://schemas.openxmlformats.org/officeDocument/2006/relationships/tags" Target="../tags/tag1617.xml"/><Relationship Id="rId1217" Type="http://schemas.openxmlformats.org/officeDocument/2006/relationships/tags" Target="../tags/tag2771.xml"/><Relationship Id="rId1424" Type="http://schemas.openxmlformats.org/officeDocument/2006/relationships/tags" Target="../tags/tag2978.xml"/><Relationship Id="rId377" Type="http://schemas.openxmlformats.org/officeDocument/2006/relationships/tags" Target="../tags/tag1931.xml"/><Relationship Id="rId584" Type="http://schemas.openxmlformats.org/officeDocument/2006/relationships/tags" Target="../tags/tag2138.xml"/><Relationship Id="rId5" Type="http://schemas.openxmlformats.org/officeDocument/2006/relationships/tags" Target="../tags/tag1559.xml"/><Relationship Id="rId237" Type="http://schemas.openxmlformats.org/officeDocument/2006/relationships/tags" Target="../tags/tag1791.xml"/><Relationship Id="rId791" Type="http://schemas.openxmlformats.org/officeDocument/2006/relationships/tags" Target="../tags/tag2345.xml"/><Relationship Id="rId889" Type="http://schemas.openxmlformats.org/officeDocument/2006/relationships/tags" Target="../tags/tag2443.xml"/><Relationship Id="rId1074" Type="http://schemas.openxmlformats.org/officeDocument/2006/relationships/tags" Target="../tags/tag2628.xml"/><Relationship Id="rId444" Type="http://schemas.openxmlformats.org/officeDocument/2006/relationships/tags" Target="../tags/tag1998.xml"/><Relationship Id="rId651" Type="http://schemas.openxmlformats.org/officeDocument/2006/relationships/tags" Target="../tags/tag2205.xml"/><Relationship Id="rId749" Type="http://schemas.openxmlformats.org/officeDocument/2006/relationships/tags" Target="../tags/tag2303.xml"/><Relationship Id="rId1281" Type="http://schemas.openxmlformats.org/officeDocument/2006/relationships/tags" Target="../tags/tag2835.xml"/><Relationship Id="rId1379" Type="http://schemas.openxmlformats.org/officeDocument/2006/relationships/tags" Target="../tags/tag2933.xml"/><Relationship Id="rId1502" Type="http://schemas.openxmlformats.org/officeDocument/2006/relationships/tags" Target="../tags/tag3056.xml"/><Relationship Id="rId290" Type="http://schemas.openxmlformats.org/officeDocument/2006/relationships/tags" Target="../tags/tag1844.xml"/><Relationship Id="rId304" Type="http://schemas.openxmlformats.org/officeDocument/2006/relationships/tags" Target="../tags/tag1858.xml"/><Relationship Id="rId388" Type="http://schemas.openxmlformats.org/officeDocument/2006/relationships/tags" Target="../tags/tag1942.xml"/><Relationship Id="rId511" Type="http://schemas.openxmlformats.org/officeDocument/2006/relationships/tags" Target="../tags/tag2065.xml"/><Relationship Id="rId609" Type="http://schemas.openxmlformats.org/officeDocument/2006/relationships/tags" Target="../tags/tag2163.xml"/><Relationship Id="rId956" Type="http://schemas.openxmlformats.org/officeDocument/2006/relationships/tags" Target="../tags/tag2510.xml"/><Relationship Id="rId1141" Type="http://schemas.openxmlformats.org/officeDocument/2006/relationships/tags" Target="../tags/tag2695.xml"/><Relationship Id="rId1239" Type="http://schemas.openxmlformats.org/officeDocument/2006/relationships/tags" Target="../tags/tag2793.xml"/><Relationship Id="rId85" Type="http://schemas.openxmlformats.org/officeDocument/2006/relationships/tags" Target="../tags/tag1639.xml"/><Relationship Id="rId150" Type="http://schemas.openxmlformats.org/officeDocument/2006/relationships/tags" Target="../tags/tag1704.xml"/><Relationship Id="rId595" Type="http://schemas.openxmlformats.org/officeDocument/2006/relationships/tags" Target="../tags/tag2149.xml"/><Relationship Id="rId816" Type="http://schemas.openxmlformats.org/officeDocument/2006/relationships/tags" Target="../tags/tag2370.xml"/><Relationship Id="rId1001" Type="http://schemas.openxmlformats.org/officeDocument/2006/relationships/tags" Target="../tags/tag2555.xml"/><Relationship Id="rId1446" Type="http://schemas.openxmlformats.org/officeDocument/2006/relationships/tags" Target="../tags/tag3000.xml"/><Relationship Id="rId248" Type="http://schemas.openxmlformats.org/officeDocument/2006/relationships/tags" Target="../tags/tag1802.xml"/><Relationship Id="rId455" Type="http://schemas.openxmlformats.org/officeDocument/2006/relationships/tags" Target="../tags/tag2009.xml"/><Relationship Id="rId662" Type="http://schemas.openxmlformats.org/officeDocument/2006/relationships/tags" Target="../tags/tag2216.xml"/><Relationship Id="rId1085" Type="http://schemas.openxmlformats.org/officeDocument/2006/relationships/tags" Target="../tags/tag2639.xml"/><Relationship Id="rId1292" Type="http://schemas.openxmlformats.org/officeDocument/2006/relationships/tags" Target="../tags/tag2846.xml"/><Relationship Id="rId1306" Type="http://schemas.openxmlformats.org/officeDocument/2006/relationships/tags" Target="../tags/tag2860.xml"/><Relationship Id="rId1513" Type="http://schemas.openxmlformats.org/officeDocument/2006/relationships/tags" Target="../tags/tag3067.xml"/><Relationship Id="rId12" Type="http://schemas.openxmlformats.org/officeDocument/2006/relationships/tags" Target="../tags/tag1566.xml"/><Relationship Id="rId108" Type="http://schemas.openxmlformats.org/officeDocument/2006/relationships/tags" Target="../tags/tag1662.xml"/><Relationship Id="rId315" Type="http://schemas.openxmlformats.org/officeDocument/2006/relationships/tags" Target="../tags/tag1869.xml"/><Relationship Id="rId522" Type="http://schemas.openxmlformats.org/officeDocument/2006/relationships/tags" Target="../tags/tag2076.xml"/><Relationship Id="rId967" Type="http://schemas.openxmlformats.org/officeDocument/2006/relationships/tags" Target="../tags/tag2521.xml"/><Relationship Id="rId1152" Type="http://schemas.openxmlformats.org/officeDocument/2006/relationships/tags" Target="../tags/tag2706.xml"/><Relationship Id="rId96" Type="http://schemas.openxmlformats.org/officeDocument/2006/relationships/tags" Target="../tags/tag1650.xml"/><Relationship Id="rId161" Type="http://schemas.openxmlformats.org/officeDocument/2006/relationships/tags" Target="../tags/tag1715.xml"/><Relationship Id="rId399" Type="http://schemas.openxmlformats.org/officeDocument/2006/relationships/tags" Target="../tags/tag1953.xml"/><Relationship Id="rId827" Type="http://schemas.openxmlformats.org/officeDocument/2006/relationships/tags" Target="../tags/tag2381.xml"/><Relationship Id="rId1012" Type="http://schemas.openxmlformats.org/officeDocument/2006/relationships/tags" Target="../tags/tag2566.xml"/><Relationship Id="rId1457" Type="http://schemas.openxmlformats.org/officeDocument/2006/relationships/tags" Target="../tags/tag3011.xml"/><Relationship Id="rId259" Type="http://schemas.openxmlformats.org/officeDocument/2006/relationships/tags" Target="../tags/tag1813.xml"/><Relationship Id="rId466" Type="http://schemas.openxmlformats.org/officeDocument/2006/relationships/tags" Target="../tags/tag2020.xml"/><Relationship Id="rId673" Type="http://schemas.openxmlformats.org/officeDocument/2006/relationships/tags" Target="../tags/tag2227.xml"/><Relationship Id="rId880" Type="http://schemas.openxmlformats.org/officeDocument/2006/relationships/tags" Target="../tags/tag2434.xml"/><Relationship Id="rId1096" Type="http://schemas.openxmlformats.org/officeDocument/2006/relationships/tags" Target="../tags/tag2650.xml"/><Relationship Id="rId1317" Type="http://schemas.openxmlformats.org/officeDocument/2006/relationships/tags" Target="../tags/tag2871.xml"/><Relationship Id="rId1524" Type="http://schemas.openxmlformats.org/officeDocument/2006/relationships/tags" Target="../tags/tag3078.xml"/><Relationship Id="rId23" Type="http://schemas.openxmlformats.org/officeDocument/2006/relationships/tags" Target="../tags/tag1577.xml"/><Relationship Id="rId119" Type="http://schemas.openxmlformats.org/officeDocument/2006/relationships/tags" Target="../tags/tag1673.xml"/><Relationship Id="rId326" Type="http://schemas.openxmlformats.org/officeDocument/2006/relationships/tags" Target="../tags/tag1880.xml"/><Relationship Id="rId533" Type="http://schemas.openxmlformats.org/officeDocument/2006/relationships/tags" Target="../tags/tag2087.xml"/><Relationship Id="rId978" Type="http://schemas.openxmlformats.org/officeDocument/2006/relationships/tags" Target="../tags/tag2532.xml"/><Relationship Id="rId1163" Type="http://schemas.openxmlformats.org/officeDocument/2006/relationships/tags" Target="../tags/tag2717.xml"/><Relationship Id="rId1370" Type="http://schemas.openxmlformats.org/officeDocument/2006/relationships/tags" Target="../tags/tag2924.xml"/><Relationship Id="rId740" Type="http://schemas.openxmlformats.org/officeDocument/2006/relationships/tags" Target="../tags/tag2294.xml"/><Relationship Id="rId838" Type="http://schemas.openxmlformats.org/officeDocument/2006/relationships/tags" Target="../tags/tag2392.xml"/><Relationship Id="rId1023" Type="http://schemas.openxmlformats.org/officeDocument/2006/relationships/tags" Target="../tags/tag2577.xml"/><Relationship Id="rId1468" Type="http://schemas.openxmlformats.org/officeDocument/2006/relationships/tags" Target="../tags/tag3022.xml"/><Relationship Id="rId172" Type="http://schemas.openxmlformats.org/officeDocument/2006/relationships/tags" Target="../tags/tag1726.xml"/><Relationship Id="rId477" Type="http://schemas.openxmlformats.org/officeDocument/2006/relationships/tags" Target="../tags/tag2031.xml"/><Relationship Id="rId600" Type="http://schemas.openxmlformats.org/officeDocument/2006/relationships/tags" Target="../tags/tag2154.xml"/><Relationship Id="rId684" Type="http://schemas.openxmlformats.org/officeDocument/2006/relationships/tags" Target="../tags/tag2238.xml"/><Relationship Id="rId1230" Type="http://schemas.openxmlformats.org/officeDocument/2006/relationships/tags" Target="../tags/tag2784.xml"/><Relationship Id="rId1328" Type="http://schemas.openxmlformats.org/officeDocument/2006/relationships/tags" Target="../tags/tag2882.xml"/><Relationship Id="rId1535" Type="http://schemas.openxmlformats.org/officeDocument/2006/relationships/tags" Target="../tags/tag3089.xml"/><Relationship Id="rId337" Type="http://schemas.openxmlformats.org/officeDocument/2006/relationships/tags" Target="../tags/tag1891.xml"/><Relationship Id="rId891" Type="http://schemas.openxmlformats.org/officeDocument/2006/relationships/tags" Target="../tags/tag2445.xml"/><Relationship Id="rId905" Type="http://schemas.openxmlformats.org/officeDocument/2006/relationships/tags" Target="../tags/tag2459.xml"/><Relationship Id="rId989" Type="http://schemas.openxmlformats.org/officeDocument/2006/relationships/tags" Target="../tags/tag2543.xml"/><Relationship Id="rId34" Type="http://schemas.openxmlformats.org/officeDocument/2006/relationships/tags" Target="../tags/tag1588.xml"/><Relationship Id="rId544" Type="http://schemas.openxmlformats.org/officeDocument/2006/relationships/tags" Target="../tags/tag2098.xml"/><Relationship Id="rId751" Type="http://schemas.openxmlformats.org/officeDocument/2006/relationships/tags" Target="../tags/tag2305.xml"/><Relationship Id="rId849" Type="http://schemas.openxmlformats.org/officeDocument/2006/relationships/tags" Target="../tags/tag2403.xml"/><Relationship Id="rId1174" Type="http://schemas.openxmlformats.org/officeDocument/2006/relationships/tags" Target="../tags/tag2728.xml"/><Relationship Id="rId1381" Type="http://schemas.openxmlformats.org/officeDocument/2006/relationships/tags" Target="../tags/tag2935.xml"/><Relationship Id="rId1479" Type="http://schemas.openxmlformats.org/officeDocument/2006/relationships/tags" Target="../tags/tag3033.xml"/><Relationship Id="rId183" Type="http://schemas.openxmlformats.org/officeDocument/2006/relationships/tags" Target="../tags/tag1737.xml"/><Relationship Id="rId390" Type="http://schemas.openxmlformats.org/officeDocument/2006/relationships/tags" Target="../tags/tag1944.xml"/><Relationship Id="rId404" Type="http://schemas.openxmlformats.org/officeDocument/2006/relationships/tags" Target="../tags/tag1958.xml"/><Relationship Id="rId611" Type="http://schemas.openxmlformats.org/officeDocument/2006/relationships/tags" Target="../tags/tag2165.xml"/><Relationship Id="rId1034" Type="http://schemas.openxmlformats.org/officeDocument/2006/relationships/tags" Target="../tags/tag2588.xml"/><Relationship Id="rId1241" Type="http://schemas.openxmlformats.org/officeDocument/2006/relationships/tags" Target="../tags/tag2795.xml"/><Relationship Id="rId1339" Type="http://schemas.openxmlformats.org/officeDocument/2006/relationships/tags" Target="../tags/tag2893.xml"/><Relationship Id="rId250" Type="http://schemas.openxmlformats.org/officeDocument/2006/relationships/tags" Target="../tags/tag1804.xml"/><Relationship Id="rId488" Type="http://schemas.openxmlformats.org/officeDocument/2006/relationships/tags" Target="../tags/tag2042.xml"/><Relationship Id="rId695" Type="http://schemas.openxmlformats.org/officeDocument/2006/relationships/tags" Target="../tags/tag2249.xml"/><Relationship Id="rId709" Type="http://schemas.openxmlformats.org/officeDocument/2006/relationships/tags" Target="../tags/tag2263.xml"/><Relationship Id="rId916" Type="http://schemas.openxmlformats.org/officeDocument/2006/relationships/tags" Target="../tags/tag2470.xml"/><Relationship Id="rId1101" Type="http://schemas.openxmlformats.org/officeDocument/2006/relationships/tags" Target="../tags/tag2655.xml"/><Relationship Id="rId1546" Type="http://schemas.openxmlformats.org/officeDocument/2006/relationships/tags" Target="../tags/tag3100.xml"/><Relationship Id="rId45" Type="http://schemas.openxmlformats.org/officeDocument/2006/relationships/tags" Target="../tags/tag1599.xml"/><Relationship Id="rId110" Type="http://schemas.openxmlformats.org/officeDocument/2006/relationships/tags" Target="../tags/tag1664.xml"/><Relationship Id="rId348" Type="http://schemas.openxmlformats.org/officeDocument/2006/relationships/tags" Target="../tags/tag1902.xml"/><Relationship Id="rId555" Type="http://schemas.openxmlformats.org/officeDocument/2006/relationships/tags" Target="../tags/tag2109.xml"/><Relationship Id="rId762" Type="http://schemas.openxmlformats.org/officeDocument/2006/relationships/tags" Target="../tags/tag2316.xml"/><Relationship Id="rId1185" Type="http://schemas.openxmlformats.org/officeDocument/2006/relationships/tags" Target="../tags/tag2739.xml"/><Relationship Id="rId1392" Type="http://schemas.openxmlformats.org/officeDocument/2006/relationships/tags" Target="../tags/tag2946.xml"/><Relationship Id="rId1406" Type="http://schemas.openxmlformats.org/officeDocument/2006/relationships/tags" Target="../tags/tag2960.xml"/><Relationship Id="rId194" Type="http://schemas.openxmlformats.org/officeDocument/2006/relationships/tags" Target="../tags/tag1748.xml"/><Relationship Id="rId208" Type="http://schemas.openxmlformats.org/officeDocument/2006/relationships/tags" Target="../tags/tag1762.xml"/><Relationship Id="rId415" Type="http://schemas.openxmlformats.org/officeDocument/2006/relationships/tags" Target="../tags/tag1969.xml"/><Relationship Id="rId622" Type="http://schemas.openxmlformats.org/officeDocument/2006/relationships/tags" Target="../tags/tag2176.xml"/><Relationship Id="rId1045" Type="http://schemas.openxmlformats.org/officeDocument/2006/relationships/tags" Target="../tags/tag2599.xml"/><Relationship Id="rId1252" Type="http://schemas.openxmlformats.org/officeDocument/2006/relationships/tags" Target="../tags/tag2806.xml"/><Relationship Id="rId261" Type="http://schemas.openxmlformats.org/officeDocument/2006/relationships/tags" Target="../tags/tag1815.xml"/><Relationship Id="rId499" Type="http://schemas.openxmlformats.org/officeDocument/2006/relationships/tags" Target="../tags/tag2053.xml"/><Relationship Id="rId927" Type="http://schemas.openxmlformats.org/officeDocument/2006/relationships/tags" Target="../tags/tag2481.xml"/><Relationship Id="rId1112" Type="http://schemas.openxmlformats.org/officeDocument/2006/relationships/tags" Target="../tags/tag2666.xml"/><Relationship Id="rId56" Type="http://schemas.openxmlformats.org/officeDocument/2006/relationships/tags" Target="../tags/tag1610.xml"/><Relationship Id="rId359" Type="http://schemas.openxmlformats.org/officeDocument/2006/relationships/tags" Target="../tags/tag1913.xml"/><Relationship Id="rId566" Type="http://schemas.openxmlformats.org/officeDocument/2006/relationships/tags" Target="../tags/tag2120.xml"/><Relationship Id="rId773" Type="http://schemas.openxmlformats.org/officeDocument/2006/relationships/tags" Target="../tags/tag2327.xml"/><Relationship Id="rId1196" Type="http://schemas.openxmlformats.org/officeDocument/2006/relationships/tags" Target="../tags/tag2750.xml"/><Relationship Id="rId1417" Type="http://schemas.openxmlformats.org/officeDocument/2006/relationships/tags" Target="../tags/tag2971.xml"/><Relationship Id="rId121" Type="http://schemas.openxmlformats.org/officeDocument/2006/relationships/tags" Target="../tags/tag1675.xml"/><Relationship Id="rId219" Type="http://schemas.openxmlformats.org/officeDocument/2006/relationships/tags" Target="../tags/tag1773.xml"/><Relationship Id="rId426" Type="http://schemas.openxmlformats.org/officeDocument/2006/relationships/tags" Target="../tags/tag1980.xml"/><Relationship Id="rId633" Type="http://schemas.openxmlformats.org/officeDocument/2006/relationships/tags" Target="../tags/tag2187.xml"/><Relationship Id="rId980" Type="http://schemas.openxmlformats.org/officeDocument/2006/relationships/tags" Target="../tags/tag2534.xml"/><Relationship Id="rId1056" Type="http://schemas.openxmlformats.org/officeDocument/2006/relationships/tags" Target="../tags/tag2610.xml"/><Relationship Id="rId1263" Type="http://schemas.openxmlformats.org/officeDocument/2006/relationships/tags" Target="../tags/tag2817.xml"/><Relationship Id="rId840" Type="http://schemas.openxmlformats.org/officeDocument/2006/relationships/tags" Target="../tags/tag2394.xml"/><Relationship Id="rId938" Type="http://schemas.openxmlformats.org/officeDocument/2006/relationships/tags" Target="../tags/tag2492.xml"/><Relationship Id="rId1470" Type="http://schemas.openxmlformats.org/officeDocument/2006/relationships/tags" Target="../tags/tag3024.xml"/><Relationship Id="rId67" Type="http://schemas.openxmlformats.org/officeDocument/2006/relationships/tags" Target="../tags/tag1621.xml"/><Relationship Id="rId272" Type="http://schemas.openxmlformats.org/officeDocument/2006/relationships/tags" Target="../tags/tag1826.xml"/><Relationship Id="rId577" Type="http://schemas.openxmlformats.org/officeDocument/2006/relationships/tags" Target="../tags/tag2131.xml"/><Relationship Id="rId700" Type="http://schemas.openxmlformats.org/officeDocument/2006/relationships/tags" Target="../tags/tag2254.xml"/><Relationship Id="rId1123" Type="http://schemas.openxmlformats.org/officeDocument/2006/relationships/tags" Target="../tags/tag2677.xml"/><Relationship Id="rId1330" Type="http://schemas.openxmlformats.org/officeDocument/2006/relationships/tags" Target="../tags/tag2884.xml"/><Relationship Id="rId1428" Type="http://schemas.openxmlformats.org/officeDocument/2006/relationships/tags" Target="../tags/tag2982.xml"/><Relationship Id="rId132" Type="http://schemas.openxmlformats.org/officeDocument/2006/relationships/tags" Target="../tags/tag1686.xml"/><Relationship Id="rId784" Type="http://schemas.openxmlformats.org/officeDocument/2006/relationships/tags" Target="../tags/tag2338.xml"/><Relationship Id="rId991" Type="http://schemas.openxmlformats.org/officeDocument/2006/relationships/tags" Target="../tags/tag2545.xml"/><Relationship Id="rId1067" Type="http://schemas.openxmlformats.org/officeDocument/2006/relationships/tags" Target="../tags/tag2621.xml"/><Relationship Id="rId437" Type="http://schemas.openxmlformats.org/officeDocument/2006/relationships/tags" Target="../tags/tag1991.xml"/><Relationship Id="rId644" Type="http://schemas.openxmlformats.org/officeDocument/2006/relationships/tags" Target="../tags/tag2198.xml"/><Relationship Id="rId851" Type="http://schemas.openxmlformats.org/officeDocument/2006/relationships/tags" Target="../tags/tag2405.xml"/><Relationship Id="rId1274" Type="http://schemas.openxmlformats.org/officeDocument/2006/relationships/tags" Target="../tags/tag2828.xml"/><Relationship Id="rId1481" Type="http://schemas.openxmlformats.org/officeDocument/2006/relationships/tags" Target="../tags/tag3035.xml"/><Relationship Id="rId283" Type="http://schemas.openxmlformats.org/officeDocument/2006/relationships/tags" Target="../tags/tag1837.xml"/><Relationship Id="rId490" Type="http://schemas.openxmlformats.org/officeDocument/2006/relationships/tags" Target="../tags/tag2044.xml"/><Relationship Id="rId504" Type="http://schemas.openxmlformats.org/officeDocument/2006/relationships/tags" Target="../tags/tag2058.xml"/><Relationship Id="rId711" Type="http://schemas.openxmlformats.org/officeDocument/2006/relationships/tags" Target="../tags/tag2265.xml"/><Relationship Id="rId949" Type="http://schemas.openxmlformats.org/officeDocument/2006/relationships/tags" Target="../tags/tag2503.xml"/><Relationship Id="rId1134" Type="http://schemas.openxmlformats.org/officeDocument/2006/relationships/tags" Target="../tags/tag2688.xml"/><Relationship Id="rId1341" Type="http://schemas.openxmlformats.org/officeDocument/2006/relationships/tags" Target="../tags/tag2895.xml"/><Relationship Id="rId78" Type="http://schemas.openxmlformats.org/officeDocument/2006/relationships/tags" Target="../tags/tag1632.xml"/><Relationship Id="rId143" Type="http://schemas.openxmlformats.org/officeDocument/2006/relationships/tags" Target="../tags/tag1697.xml"/><Relationship Id="rId350" Type="http://schemas.openxmlformats.org/officeDocument/2006/relationships/tags" Target="../tags/tag1904.xml"/><Relationship Id="rId588" Type="http://schemas.openxmlformats.org/officeDocument/2006/relationships/tags" Target="../tags/tag2142.xml"/><Relationship Id="rId795" Type="http://schemas.openxmlformats.org/officeDocument/2006/relationships/tags" Target="../tags/tag2349.xml"/><Relationship Id="rId809" Type="http://schemas.openxmlformats.org/officeDocument/2006/relationships/tags" Target="../tags/tag2363.xml"/><Relationship Id="rId1201" Type="http://schemas.openxmlformats.org/officeDocument/2006/relationships/tags" Target="../tags/tag2755.xml"/><Relationship Id="rId1439" Type="http://schemas.openxmlformats.org/officeDocument/2006/relationships/tags" Target="../tags/tag2993.xml"/><Relationship Id="rId9" Type="http://schemas.openxmlformats.org/officeDocument/2006/relationships/tags" Target="../tags/tag1563.xml"/><Relationship Id="rId210" Type="http://schemas.openxmlformats.org/officeDocument/2006/relationships/tags" Target="../tags/tag1764.xml"/><Relationship Id="rId448" Type="http://schemas.openxmlformats.org/officeDocument/2006/relationships/tags" Target="../tags/tag2002.xml"/><Relationship Id="rId655" Type="http://schemas.openxmlformats.org/officeDocument/2006/relationships/tags" Target="../tags/tag2209.xml"/><Relationship Id="rId862" Type="http://schemas.openxmlformats.org/officeDocument/2006/relationships/tags" Target="../tags/tag2416.xml"/><Relationship Id="rId1078" Type="http://schemas.openxmlformats.org/officeDocument/2006/relationships/tags" Target="../tags/tag2632.xml"/><Relationship Id="rId1285" Type="http://schemas.openxmlformats.org/officeDocument/2006/relationships/tags" Target="../tags/tag2839.xml"/><Relationship Id="rId1492" Type="http://schemas.openxmlformats.org/officeDocument/2006/relationships/tags" Target="../tags/tag3046.xml"/><Relationship Id="rId1506" Type="http://schemas.openxmlformats.org/officeDocument/2006/relationships/tags" Target="../tags/tag3060.xml"/><Relationship Id="rId294" Type="http://schemas.openxmlformats.org/officeDocument/2006/relationships/tags" Target="../tags/tag1848.xml"/><Relationship Id="rId308" Type="http://schemas.openxmlformats.org/officeDocument/2006/relationships/tags" Target="../tags/tag1862.xml"/><Relationship Id="rId515" Type="http://schemas.openxmlformats.org/officeDocument/2006/relationships/tags" Target="../tags/tag2069.xml"/><Relationship Id="rId722" Type="http://schemas.openxmlformats.org/officeDocument/2006/relationships/tags" Target="../tags/tag2276.xml"/><Relationship Id="rId1145" Type="http://schemas.openxmlformats.org/officeDocument/2006/relationships/tags" Target="../tags/tag2699.xml"/><Relationship Id="rId1352" Type="http://schemas.openxmlformats.org/officeDocument/2006/relationships/tags" Target="../tags/tag2906.xml"/><Relationship Id="rId89" Type="http://schemas.openxmlformats.org/officeDocument/2006/relationships/tags" Target="../tags/tag1643.xml"/><Relationship Id="rId154" Type="http://schemas.openxmlformats.org/officeDocument/2006/relationships/tags" Target="../tags/tag1708.xml"/><Relationship Id="rId361" Type="http://schemas.openxmlformats.org/officeDocument/2006/relationships/tags" Target="../tags/tag1915.xml"/><Relationship Id="rId599" Type="http://schemas.openxmlformats.org/officeDocument/2006/relationships/tags" Target="../tags/tag2153.xml"/><Relationship Id="rId1005" Type="http://schemas.openxmlformats.org/officeDocument/2006/relationships/tags" Target="../tags/tag2559.xml"/><Relationship Id="rId1212" Type="http://schemas.openxmlformats.org/officeDocument/2006/relationships/tags" Target="../tags/tag2766.xml"/><Relationship Id="rId459" Type="http://schemas.openxmlformats.org/officeDocument/2006/relationships/tags" Target="../tags/tag2013.xml"/><Relationship Id="rId666" Type="http://schemas.openxmlformats.org/officeDocument/2006/relationships/tags" Target="../tags/tag2220.xml"/><Relationship Id="rId873" Type="http://schemas.openxmlformats.org/officeDocument/2006/relationships/tags" Target="../tags/tag2427.xml"/><Relationship Id="rId1089" Type="http://schemas.openxmlformats.org/officeDocument/2006/relationships/tags" Target="../tags/tag2643.xml"/><Relationship Id="rId1296" Type="http://schemas.openxmlformats.org/officeDocument/2006/relationships/tags" Target="../tags/tag2850.xml"/><Relationship Id="rId1517" Type="http://schemas.openxmlformats.org/officeDocument/2006/relationships/tags" Target="../tags/tag3071.xml"/><Relationship Id="rId16" Type="http://schemas.openxmlformats.org/officeDocument/2006/relationships/tags" Target="../tags/tag1570.xml"/><Relationship Id="rId221" Type="http://schemas.openxmlformats.org/officeDocument/2006/relationships/tags" Target="../tags/tag1775.xml"/><Relationship Id="rId319" Type="http://schemas.openxmlformats.org/officeDocument/2006/relationships/tags" Target="../tags/tag1873.xml"/><Relationship Id="rId526" Type="http://schemas.openxmlformats.org/officeDocument/2006/relationships/tags" Target="../tags/tag2080.xml"/><Relationship Id="rId1156" Type="http://schemas.openxmlformats.org/officeDocument/2006/relationships/tags" Target="../tags/tag2710.xml"/><Relationship Id="rId1363" Type="http://schemas.openxmlformats.org/officeDocument/2006/relationships/tags" Target="../tags/tag2917.xml"/><Relationship Id="rId733" Type="http://schemas.openxmlformats.org/officeDocument/2006/relationships/tags" Target="../tags/tag2287.xml"/><Relationship Id="rId940" Type="http://schemas.openxmlformats.org/officeDocument/2006/relationships/tags" Target="../tags/tag2494.xml"/><Relationship Id="rId1016" Type="http://schemas.openxmlformats.org/officeDocument/2006/relationships/tags" Target="../tags/tag2570.xml"/><Relationship Id="rId165" Type="http://schemas.openxmlformats.org/officeDocument/2006/relationships/tags" Target="../tags/tag1719.xml"/><Relationship Id="rId372" Type="http://schemas.openxmlformats.org/officeDocument/2006/relationships/tags" Target="../tags/tag1926.xml"/><Relationship Id="rId677" Type="http://schemas.openxmlformats.org/officeDocument/2006/relationships/tags" Target="../tags/tag2231.xml"/><Relationship Id="rId800" Type="http://schemas.openxmlformats.org/officeDocument/2006/relationships/tags" Target="../tags/tag2354.xml"/><Relationship Id="rId1223" Type="http://schemas.openxmlformats.org/officeDocument/2006/relationships/tags" Target="../tags/tag2777.xml"/><Relationship Id="rId1430" Type="http://schemas.openxmlformats.org/officeDocument/2006/relationships/tags" Target="../tags/tag2984.xml"/><Relationship Id="rId1528" Type="http://schemas.openxmlformats.org/officeDocument/2006/relationships/tags" Target="../tags/tag3082.xml"/><Relationship Id="rId232" Type="http://schemas.openxmlformats.org/officeDocument/2006/relationships/tags" Target="../tags/tag1786.xml"/><Relationship Id="rId884" Type="http://schemas.openxmlformats.org/officeDocument/2006/relationships/tags" Target="../tags/tag2438.xml"/><Relationship Id="rId27" Type="http://schemas.openxmlformats.org/officeDocument/2006/relationships/tags" Target="../tags/tag1581.xml"/><Relationship Id="rId537" Type="http://schemas.openxmlformats.org/officeDocument/2006/relationships/tags" Target="../tags/tag2091.xml"/><Relationship Id="rId744" Type="http://schemas.openxmlformats.org/officeDocument/2006/relationships/tags" Target="../tags/tag2298.xml"/><Relationship Id="rId951" Type="http://schemas.openxmlformats.org/officeDocument/2006/relationships/tags" Target="../tags/tag2505.xml"/><Relationship Id="rId1167" Type="http://schemas.openxmlformats.org/officeDocument/2006/relationships/tags" Target="../tags/tag2721.xml"/><Relationship Id="rId1374" Type="http://schemas.openxmlformats.org/officeDocument/2006/relationships/tags" Target="../tags/tag2928.xml"/><Relationship Id="rId80" Type="http://schemas.openxmlformats.org/officeDocument/2006/relationships/tags" Target="../tags/tag1634.xml"/><Relationship Id="rId176" Type="http://schemas.openxmlformats.org/officeDocument/2006/relationships/tags" Target="../tags/tag1730.xml"/><Relationship Id="rId383" Type="http://schemas.openxmlformats.org/officeDocument/2006/relationships/tags" Target="../tags/tag1937.xml"/><Relationship Id="rId590" Type="http://schemas.openxmlformats.org/officeDocument/2006/relationships/tags" Target="../tags/tag2144.xml"/><Relationship Id="rId604" Type="http://schemas.openxmlformats.org/officeDocument/2006/relationships/tags" Target="../tags/tag2158.xml"/><Relationship Id="rId811" Type="http://schemas.openxmlformats.org/officeDocument/2006/relationships/tags" Target="../tags/tag2365.xml"/><Relationship Id="rId1027" Type="http://schemas.openxmlformats.org/officeDocument/2006/relationships/tags" Target="../tags/tag2581.xml"/><Relationship Id="rId1234" Type="http://schemas.openxmlformats.org/officeDocument/2006/relationships/tags" Target="../tags/tag2788.xml"/><Relationship Id="rId1441" Type="http://schemas.openxmlformats.org/officeDocument/2006/relationships/tags" Target="../tags/tag2995.xml"/><Relationship Id="rId243" Type="http://schemas.openxmlformats.org/officeDocument/2006/relationships/tags" Target="../tags/tag1797.xml"/><Relationship Id="rId450" Type="http://schemas.openxmlformats.org/officeDocument/2006/relationships/tags" Target="../tags/tag2004.xml"/><Relationship Id="rId688" Type="http://schemas.openxmlformats.org/officeDocument/2006/relationships/tags" Target="../tags/tag2242.xml"/><Relationship Id="rId895" Type="http://schemas.openxmlformats.org/officeDocument/2006/relationships/tags" Target="../tags/tag2449.xml"/><Relationship Id="rId909" Type="http://schemas.openxmlformats.org/officeDocument/2006/relationships/tags" Target="../tags/tag2463.xml"/><Relationship Id="rId1080" Type="http://schemas.openxmlformats.org/officeDocument/2006/relationships/tags" Target="../tags/tag2634.xml"/><Relationship Id="rId1301" Type="http://schemas.openxmlformats.org/officeDocument/2006/relationships/tags" Target="../tags/tag2855.xml"/><Relationship Id="rId1539" Type="http://schemas.openxmlformats.org/officeDocument/2006/relationships/tags" Target="../tags/tag3093.xml"/><Relationship Id="rId38" Type="http://schemas.openxmlformats.org/officeDocument/2006/relationships/tags" Target="../tags/tag1592.xml"/><Relationship Id="rId103" Type="http://schemas.openxmlformats.org/officeDocument/2006/relationships/tags" Target="../tags/tag1657.xml"/><Relationship Id="rId310" Type="http://schemas.openxmlformats.org/officeDocument/2006/relationships/tags" Target="../tags/tag1864.xml"/><Relationship Id="rId548" Type="http://schemas.openxmlformats.org/officeDocument/2006/relationships/tags" Target="../tags/tag2102.xml"/><Relationship Id="rId755" Type="http://schemas.openxmlformats.org/officeDocument/2006/relationships/tags" Target="../tags/tag2309.xml"/><Relationship Id="rId962" Type="http://schemas.openxmlformats.org/officeDocument/2006/relationships/tags" Target="../tags/tag2516.xml"/><Relationship Id="rId1178" Type="http://schemas.openxmlformats.org/officeDocument/2006/relationships/tags" Target="../tags/tag2732.xml"/><Relationship Id="rId1385" Type="http://schemas.openxmlformats.org/officeDocument/2006/relationships/tags" Target="../tags/tag2939.xml"/><Relationship Id="rId91" Type="http://schemas.openxmlformats.org/officeDocument/2006/relationships/tags" Target="../tags/tag1645.xml"/><Relationship Id="rId187" Type="http://schemas.openxmlformats.org/officeDocument/2006/relationships/tags" Target="../tags/tag1741.xml"/><Relationship Id="rId394" Type="http://schemas.openxmlformats.org/officeDocument/2006/relationships/tags" Target="../tags/tag1948.xml"/><Relationship Id="rId408" Type="http://schemas.openxmlformats.org/officeDocument/2006/relationships/tags" Target="../tags/tag1962.xml"/><Relationship Id="rId615" Type="http://schemas.openxmlformats.org/officeDocument/2006/relationships/tags" Target="../tags/tag2169.xml"/><Relationship Id="rId822" Type="http://schemas.openxmlformats.org/officeDocument/2006/relationships/tags" Target="../tags/tag2376.xml"/><Relationship Id="rId1038" Type="http://schemas.openxmlformats.org/officeDocument/2006/relationships/tags" Target="../tags/tag2592.xml"/><Relationship Id="rId1245" Type="http://schemas.openxmlformats.org/officeDocument/2006/relationships/tags" Target="../tags/tag2799.xml"/><Relationship Id="rId1452" Type="http://schemas.openxmlformats.org/officeDocument/2006/relationships/tags" Target="../tags/tag3006.xml"/><Relationship Id="rId254" Type="http://schemas.openxmlformats.org/officeDocument/2006/relationships/tags" Target="../tags/tag1808.xml"/><Relationship Id="rId699" Type="http://schemas.openxmlformats.org/officeDocument/2006/relationships/tags" Target="../tags/tag2253.xml"/><Relationship Id="rId1091" Type="http://schemas.openxmlformats.org/officeDocument/2006/relationships/tags" Target="../tags/tag2645.xml"/><Relationship Id="rId1105" Type="http://schemas.openxmlformats.org/officeDocument/2006/relationships/tags" Target="../tags/tag2659.xml"/><Relationship Id="rId1312" Type="http://schemas.openxmlformats.org/officeDocument/2006/relationships/tags" Target="../tags/tag2866.xml"/><Relationship Id="rId49" Type="http://schemas.openxmlformats.org/officeDocument/2006/relationships/tags" Target="../tags/tag1603.xml"/><Relationship Id="rId114" Type="http://schemas.openxmlformats.org/officeDocument/2006/relationships/tags" Target="../tags/tag1668.xml"/><Relationship Id="rId461" Type="http://schemas.openxmlformats.org/officeDocument/2006/relationships/tags" Target="../tags/tag2015.xml"/><Relationship Id="rId559" Type="http://schemas.openxmlformats.org/officeDocument/2006/relationships/tags" Target="../tags/tag2113.xml"/><Relationship Id="rId766" Type="http://schemas.openxmlformats.org/officeDocument/2006/relationships/tags" Target="../tags/tag2320.xml"/><Relationship Id="rId1189" Type="http://schemas.openxmlformats.org/officeDocument/2006/relationships/tags" Target="../tags/tag2743.xml"/><Relationship Id="rId1396" Type="http://schemas.openxmlformats.org/officeDocument/2006/relationships/tags" Target="../tags/tag2950.xml"/><Relationship Id="rId198" Type="http://schemas.openxmlformats.org/officeDocument/2006/relationships/tags" Target="../tags/tag1752.xml"/><Relationship Id="rId321" Type="http://schemas.openxmlformats.org/officeDocument/2006/relationships/tags" Target="../tags/tag1875.xml"/><Relationship Id="rId419" Type="http://schemas.openxmlformats.org/officeDocument/2006/relationships/tags" Target="../tags/tag1973.xml"/><Relationship Id="rId626" Type="http://schemas.openxmlformats.org/officeDocument/2006/relationships/tags" Target="../tags/tag2180.xml"/><Relationship Id="rId973" Type="http://schemas.openxmlformats.org/officeDocument/2006/relationships/tags" Target="../tags/tag2527.xml"/><Relationship Id="rId1049" Type="http://schemas.openxmlformats.org/officeDocument/2006/relationships/tags" Target="../tags/tag2603.xml"/><Relationship Id="rId1256" Type="http://schemas.openxmlformats.org/officeDocument/2006/relationships/tags" Target="../tags/tag2810.xml"/><Relationship Id="rId833" Type="http://schemas.openxmlformats.org/officeDocument/2006/relationships/tags" Target="../tags/tag2387.xml"/><Relationship Id="rId1116" Type="http://schemas.openxmlformats.org/officeDocument/2006/relationships/tags" Target="../tags/tag2670.xml"/><Relationship Id="rId1463" Type="http://schemas.openxmlformats.org/officeDocument/2006/relationships/tags" Target="../tags/tag3017.xml"/><Relationship Id="rId265" Type="http://schemas.openxmlformats.org/officeDocument/2006/relationships/tags" Target="../tags/tag1819.xml"/><Relationship Id="rId472" Type="http://schemas.openxmlformats.org/officeDocument/2006/relationships/tags" Target="../tags/tag2026.xml"/><Relationship Id="rId900" Type="http://schemas.openxmlformats.org/officeDocument/2006/relationships/tags" Target="../tags/tag2454.xml"/><Relationship Id="rId1323" Type="http://schemas.openxmlformats.org/officeDocument/2006/relationships/tags" Target="../tags/tag2877.xml"/><Relationship Id="rId1530" Type="http://schemas.openxmlformats.org/officeDocument/2006/relationships/tags" Target="../tags/tag3084.xml"/><Relationship Id="rId125" Type="http://schemas.openxmlformats.org/officeDocument/2006/relationships/tags" Target="../tags/tag1679.xml"/><Relationship Id="rId332" Type="http://schemas.openxmlformats.org/officeDocument/2006/relationships/tags" Target="../tags/tag1886.xml"/><Relationship Id="rId777" Type="http://schemas.openxmlformats.org/officeDocument/2006/relationships/tags" Target="../tags/tag2331.xml"/><Relationship Id="rId984" Type="http://schemas.openxmlformats.org/officeDocument/2006/relationships/tags" Target="../tags/tag2538.xml"/><Relationship Id="rId637" Type="http://schemas.openxmlformats.org/officeDocument/2006/relationships/tags" Target="../tags/tag2191.xml"/><Relationship Id="rId844" Type="http://schemas.openxmlformats.org/officeDocument/2006/relationships/tags" Target="../tags/tag2398.xml"/><Relationship Id="rId1267" Type="http://schemas.openxmlformats.org/officeDocument/2006/relationships/tags" Target="../tags/tag2821.xml"/><Relationship Id="rId1474" Type="http://schemas.openxmlformats.org/officeDocument/2006/relationships/tags" Target="../tags/tag3028.xml"/><Relationship Id="rId276" Type="http://schemas.openxmlformats.org/officeDocument/2006/relationships/tags" Target="../tags/tag1830.xml"/><Relationship Id="rId483" Type="http://schemas.openxmlformats.org/officeDocument/2006/relationships/tags" Target="../tags/tag2037.xml"/><Relationship Id="rId690" Type="http://schemas.openxmlformats.org/officeDocument/2006/relationships/tags" Target="../tags/tag2244.xml"/><Relationship Id="rId704" Type="http://schemas.openxmlformats.org/officeDocument/2006/relationships/tags" Target="../tags/tag2258.xml"/><Relationship Id="rId911" Type="http://schemas.openxmlformats.org/officeDocument/2006/relationships/tags" Target="../tags/tag2465.xml"/><Relationship Id="rId1127" Type="http://schemas.openxmlformats.org/officeDocument/2006/relationships/tags" Target="../tags/tag2681.xml"/><Relationship Id="rId1334" Type="http://schemas.openxmlformats.org/officeDocument/2006/relationships/tags" Target="../tags/tag2888.xml"/><Relationship Id="rId1541" Type="http://schemas.openxmlformats.org/officeDocument/2006/relationships/tags" Target="../tags/tag3095.xml"/><Relationship Id="rId40" Type="http://schemas.openxmlformats.org/officeDocument/2006/relationships/tags" Target="../tags/tag1594.xml"/><Relationship Id="rId136" Type="http://schemas.openxmlformats.org/officeDocument/2006/relationships/tags" Target="../tags/tag1690.xml"/><Relationship Id="rId343" Type="http://schemas.openxmlformats.org/officeDocument/2006/relationships/tags" Target="../tags/tag1897.xml"/><Relationship Id="rId550" Type="http://schemas.openxmlformats.org/officeDocument/2006/relationships/tags" Target="../tags/tag2104.xml"/><Relationship Id="rId788" Type="http://schemas.openxmlformats.org/officeDocument/2006/relationships/tags" Target="../tags/tag2342.xml"/><Relationship Id="rId995" Type="http://schemas.openxmlformats.org/officeDocument/2006/relationships/tags" Target="../tags/tag2549.xml"/><Relationship Id="rId1180" Type="http://schemas.openxmlformats.org/officeDocument/2006/relationships/tags" Target="../tags/tag2734.xml"/><Relationship Id="rId1401" Type="http://schemas.openxmlformats.org/officeDocument/2006/relationships/tags" Target="../tags/tag2955.xml"/><Relationship Id="rId203" Type="http://schemas.openxmlformats.org/officeDocument/2006/relationships/tags" Target="../tags/tag1757.xml"/><Relationship Id="rId648" Type="http://schemas.openxmlformats.org/officeDocument/2006/relationships/tags" Target="../tags/tag2202.xml"/><Relationship Id="rId855" Type="http://schemas.openxmlformats.org/officeDocument/2006/relationships/tags" Target="../tags/tag2409.xml"/><Relationship Id="rId1040" Type="http://schemas.openxmlformats.org/officeDocument/2006/relationships/tags" Target="../tags/tag2594.xml"/><Relationship Id="rId1278" Type="http://schemas.openxmlformats.org/officeDocument/2006/relationships/tags" Target="../tags/tag2832.xml"/><Relationship Id="rId1485" Type="http://schemas.openxmlformats.org/officeDocument/2006/relationships/tags" Target="../tags/tag3039.xml"/><Relationship Id="rId287" Type="http://schemas.openxmlformats.org/officeDocument/2006/relationships/tags" Target="../tags/tag1841.xml"/><Relationship Id="rId410" Type="http://schemas.openxmlformats.org/officeDocument/2006/relationships/tags" Target="../tags/tag1964.xml"/><Relationship Id="rId494" Type="http://schemas.openxmlformats.org/officeDocument/2006/relationships/tags" Target="../tags/tag2048.xml"/><Relationship Id="rId508" Type="http://schemas.openxmlformats.org/officeDocument/2006/relationships/tags" Target="../tags/tag2062.xml"/><Relationship Id="rId715" Type="http://schemas.openxmlformats.org/officeDocument/2006/relationships/tags" Target="../tags/tag2269.xml"/><Relationship Id="rId922" Type="http://schemas.openxmlformats.org/officeDocument/2006/relationships/tags" Target="../tags/tag2476.xml"/><Relationship Id="rId1138" Type="http://schemas.openxmlformats.org/officeDocument/2006/relationships/tags" Target="../tags/tag2692.xml"/><Relationship Id="rId1345" Type="http://schemas.openxmlformats.org/officeDocument/2006/relationships/tags" Target="../tags/tag2899.xml"/><Relationship Id="rId1552" Type="http://schemas.openxmlformats.org/officeDocument/2006/relationships/slideMaster" Target="../slideMasters/slideMaster1.xml"/><Relationship Id="rId147" Type="http://schemas.openxmlformats.org/officeDocument/2006/relationships/tags" Target="../tags/tag1701.xml"/><Relationship Id="rId354" Type="http://schemas.openxmlformats.org/officeDocument/2006/relationships/tags" Target="../tags/tag1908.xml"/><Relationship Id="rId799" Type="http://schemas.openxmlformats.org/officeDocument/2006/relationships/tags" Target="../tags/tag2353.xml"/><Relationship Id="rId1191" Type="http://schemas.openxmlformats.org/officeDocument/2006/relationships/tags" Target="../tags/tag2745.xml"/><Relationship Id="rId1205" Type="http://schemas.openxmlformats.org/officeDocument/2006/relationships/tags" Target="../tags/tag2759.xml"/><Relationship Id="rId51" Type="http://schemas.openxmlformats.org/officeDocument/2006/relationships/tags" Target="../tags/tag1605.xml"/><Relationship Id="rId561" Type="http://schemas.openxmlformats.org/officeDocument/2006/relationships/tags" Target="../tags/tag2115.xml"/><Relationship Id="rId659" Type="http://schemas.openxmlformats.org/officeDocument/2006/relationships/tags" Target="../tags/tag2213.xml"/><Relationship Id="rId866" Type="http://schemas.openxmlformats.org/officeDocument/2006/relationships/tags" Target="../tags/tag2420.xml"/><Relationship Id="rId1289" Type="http://schemas.openxmlformats.org/officeDocument/2006/relationships/tags" Target="../tags/tag2843.xml"/><Relationship Id="rId1412" Type="http://schemas.openxmlformats.org/officeDocument/2006/relationships/tags" Target="../tags/tag2966.xml"/><Relationship Id="rId1496" Type="http://schemas.openxmlformats.org/officeDocument/2006/relationships/tags" Target="../tags/tag3050.xml"/><Relationship Id="rId214" Type="http://schemas.openxmlformats.org/officeDocument/2006/relationships/tags" Target="../tags/tag1768.xml"/><Relationship Id="rId298" Type="http://schemas.openxmlformats.org/officeDocument/2006/relationships/tags" Target="../tags/tag1852.xml"/><Relationship Id="rId421" Type="http://schemas.openxmlformats.org/officeDocument/2006/relationships/tags" Target="../tags/tag1975.xml"/><Relationship Id="rId519" Type="http://schemas.openxmlformats.org/officeDocument/2006/relationships/tags" Target="../tags/tag2073.xml"/><Relationship Id="rId1051" Type="http://schemas.openxmlformats.org/officeDocument/2006/relationships/tags" Target="../tags/tag2605.xml"/><Relationship Id="rId1149" Type="http://schemas.openxmlformats.org/officeDocument/2006/relationships/tags" Target="../tags/tag2703.xml"/><Relationship Id="rId1356" Type="http://schemas.openxmlformats.org/officeDocument/2006/relationships/tags" Target="../tags/tag2910.xml"/><Relationship Id="rId158" Type="http://schemas.openxmlformats.org/officeDocument/2006/relationships/tags" Target="../tags/tag1712.xml"/><Relationship Id="rId726" Type="http://schemas.openxmlformats.org/officeDocument/2006/relationships/tags" Target="../tags/tag2280.xml"/><Relationship Id="rId933" Type="http://schemas.openxmlformats.org/officeDocument/2006/relationships/tags" Target="../tags/tag2487.xml"/><Relationship Id="rId1009" Type="http://schemas.openxmlformats.org/officeDocument/2006/relationships/tags" Target="../tags/tag2563.xml"/><Relationship Id="rId62" Type="http://schemas.openxmlformats.org/officeDocument/2006/relationships/tags" Target="../tags/tag1616.xml"/><Relationship Id="rId365" Type="http://schemas.openxmlformats.org/officeDocument/2006/relationships/tags" Target="../tags/tag1919.xml"/><Relationship Id="rId572" Type="http://schemas.openxmlformats.org/officeDocument/2006/relationships/tags" Target="../tags/tag2126.xml"/><Relationship Id="rId1216" Type="http://schemas.openxmlformats.org/officeDocument/2006/relationships/tags" Target="../tags/tag2770.xml"/><Relationship Id="rId1423" Type="http://schemas.openxmlformats.org/officeDocument/2006/relationships/tags" Target="../tags/tag2977.xml"/><Relationship Id="rId225" Type="http://schemas.openxmlformats.org/officeDocument/2006/relationships/tags" Target="../tags/tag1779.xml"/><Relationship Id="rId432" Type="http://schemas.openxmlformats.org/officeDocument/2006/relationships/tags" Target="../tags/tag1986.xml"/><Relationship Id="rId877" Type="http://schemas.openxmlformats.org/officeDocument/2006/relationships/tags" Target="../tags/tag2431.xml"/><Relationship Id="rId1062" Type="http://schemas.openxmlformats.org/officeDocument/2006/relationships/tags" Target="../tags/tag2616.xml"/><Relationship Id="rId737" Type="http://schemas.openxmlformats.org/officeDocument/2006/relationships/tags" Target="../tags/tag2291.xml"/><Relationship Id="rId944" Type="http://schemas.openxmlformats.org/officeDocument/2006/relationships/tags" Target="../tags/tag2498.xml"/><Relationship Id="rId1367" Type="http://schemas.openxmlformats.org/officeDocument/2006/relationships/tags" Target="../tags/tag2921.xml"/><Relationship Id="rId73" Type="http://schemas.openxmlformats.org/officeDocument/2006/relationships/tags" Target="../tags/tag1627.xml"/><Relationship Id="rId169" Type="http://schemas.openxmlformats.org/officeDocument/2006/relationships/tags" Target="../tags/tag1723.xml"/><Relationship Id="rId376" Type="http://schemas.openxmlformats.org/officeDocument/2006/relationships/tags" Target="../tags/tag1930.xml"/><Relationship Id="rId583" Type="http://schemas.openxmlformats.org/officeDocument/2006/relationships/tags" Target="../tags/tag2137.xml"/><Relationship Id="rId790" Type="http://schemas.openxmlformats.org/officeDocument/2006/relationships/tags" Target="../tags/tag2344.xml"/><Relationship Id="rId804" Type="http://schemas.openxmlformats.org/officeDocument/2006/relationships/tags" Target="../tags/tag2358.xml"/><Relationship Id="rId1227" Type="http://schemas.openxmlformats.org/officeDocument/2006/relationships/tags" Target="../tags/tag2781.xml"/><Relationship Id="rId1434" Type="http://schemas.openxmlformats.org/officeDocument/2006/relationships/tags" Target="../tags/tag2988.xml"/><Relationship Id="rId4" Type="http://schemas.openxmlformats.org/officeDocument/2006/relationships/tags" Target="../tags/tag1558.xml"/><Relationship Id="rId236" Type="http://schemas.openxmlformats.org/officeDocument/2006/relationships/tags" Target="../tags/tag1790.xml"/><Relationship Id="rId443" Type="http://schemas.openxmlformats.org/officeDocument/2006/relationships/tags" Target="../tags/tag1997.xml"/><Relationship Id="rId650" Type="http://schemas.openxmlformats.org/officeDocument/2006/relationships/tags" Target="../tags/tag2204.xml"/><Relationship Id="rId888" Type="http://schemas.openxmlformats.org/officeDocument/2006/relationships/tags" Target="../tags/tag2442.xml"/><Relationship Id="rId1073" Type="http://schemas.openxmlformats.org/officeDocument/2006/relationships/tags" Target="../tags/tag2627.xml"/><Relationship Id="rId1280" Type="http://schemas.openxmlformats.org/officeDocument/2006/relationships/tags" Target="../tags/tag2834.xml"/><Relationship Id="rId1501" Type="http://schemas.openxmlformats.org/officeDocument/2006/relationships/tags" Target="../tags/tag3055.xml"/><Relationship Id="rId303" Type="http://schemas.openxmlformats.org/officeDocument/2006/relationships/tags" Target="../tags/tag1857.xml"/><Relationship Id="rId748" Type="http://schemas.openxmlformats.org/officeDocument/2006/relationships/tags" Target="../tags/tag2302.xml"/><Relationship Id="rId955" Type="http://schemas.openxmlformats.org/officeDocument/2006/relationships/tags" Target="../tags/tag2509.xml"/><Relationship Id="rId1140" Type="http://schemas.openxmlformats.org/officeDocument/2006/relationships/tags" Target="../tags/tag2694.xml"/><Relationship Id="rId1378" Type="http://schemas.openxmlformats.org/officeDocument/2006/relationships/tags" Target="../tags/tag2932.xml"/><Relationship Id="rId84" Type="http://schemas.openxmlformats.org/officeDocument/2006/relationships/tags" Target="../tags/tag1638.xml"/><Relationship Id="rId387" Type="http://schemas.openxmlformats.org/officeDocument/2006/relationships/tags" Target="../tags/tag1941.xml"/><Relationship Id="rId510" Type="http://schemas.openxmlformats.org/officeDocument/2006/relationships/tags" Target="../tags/tag2064.xml"/><Relationship Id="rId594" Type="http://schemas.openxmlformats.org/officeDocument/2006/relationships/tags" Target="../tags/tag2148.xml"/><Relationship Id="rId608" Type="http://schemas.openxmlformats.org/officeDocument/2006/relationships/tags" Target="../tags/tag2162.xml"/><Relationship Id="rId815" Type="http://schemas.openxmlformats.org/officeDocument/2006/relationships/tags" Target="../tags/tag2369.xml"/><Relationship Id="rId1238" Type="http://schemas.openxmlformats.org/officeDocument/2006/relationships/tags" Target="../tags/tag2792.xml"/><Relationship Id="rId1445" Type="http://schemas.openxmlformats.org/officeDocument/2006/relationships/tags" Target="../tags/tag2999.xml"/><Relationship Id="rId247" Type="http://schemas.openxmlformats.org/officeDocument/2006/relationships/tags" Target="../tags/tag1801.xml"/><Relationship Id="rId899" Type="http://schemas.openxmlformats.org/officeDocument/2006/relationships/tags" Target="../tags/tag2453.xml"/><Relationship Id="rId1000" Type="http://schemas.openxmlformats.org/officeDocument/2006/relationships/tags" Target="../tags/tag2554.xml"/><Relationship Id="rId1084" Type="http://schemas.openxmlformats.org/officeDocument/2006/relationships/tags" Target="../tags/tag2638.xml"/><Relationship Id="rId1305" Type="http://schemas.openxmlformats.org/officeDocument/2006/relationships/tags" Target="../tags/tag2859.xml"/><Relationship Id="rId107" Type="http://schemas.openxmlformats.org/officeDocument/2006/relationships/tags" Target="../tags/tag1661.xml"/><Relationship Id="rId454" Type="http://schemas.openxmlformats.org/officeDocument/2006/relationships/tags" Target="../tags/tag2008.xml"/><Relationship Id="rId661" Type="http://schemas.openxmlformats.org/officeDocument/2006/relationships/tags" Target="../tags/tag2215.xml"/><Relationship Id="rId759" Type="http://schemas.openxmlformats.org/officeDocument/2006/relationships/tags" Target="../tags/tag2313.xml"/><Relationship Id="rId966" Type="http://schemas.openxmlformats.org/officeDocument/2006/relationships/tags" Target="../tags/tag2520.xml"/><Relationship Id="rId1291" Type="http://schemas.openxmlformats.org/officeDocument/2006/relationships/tags" Target="../tags/tag2845.xml"/><Relationship Id="rId1389" Type="http://schemas.openxmlformats.org/officeDocument/2006/relationships/tags" Target="../tags/tag2943.xml"/><Relationship Id="rId1512" Type="http://schemas.openxmlformats.org/officeDocument/2006/relationships/tags" Target="../tags/tag3066.xml"/><Relationship Id="rId11" Type="http://schemas.openxmlformats.org/officeDocument/2006/relationships/tags" Target="../tags/tag1565.xml"/><Relationship Id="rId314" Type="http://schemas.openxmlformats.org/officeDocument/2006/relationships/tags" Target="../tags/tag1868.xml"/><Relationship Id="rId398" Type="http://schemas.openxmlformats.org/officeDocument/2006/relationships/tags" Target="../tags/tag1952.xml"/><Relationship Id="rId521" Type="http://schemas.openxmlformats.org/officeDocument/2006/relationships/tags" Target="../tags/tag2075.xml"/><Relationship Id="rId619" Type="http://schemas.openxmlformats.org/officeDocument/2006/relationships/tags" Target="../tags/tag2173.xml"/><Relationship Id="rId1151" Type="http://schemas.openxmlformats.org/officeDocument/2006/relationships/tags" Target="../tags/tag2705.xml"/><Relationship Id="rId1249" Type="http://schemas.openxmlformats.org/officeDocument/2006/relationships/tags" Target="../tags/tag2803.xml"/><Relationship Id="rId95" Type="http://schemas.openxmlformats.org/officeDocument/2006/relationships/tags" Target="../tags/tag1649.xml"/><Relationship Id="rId160" Type="http://schemas.openxmlformats.org/officeDocument/2006/relationships/tags" Target="../tags/tag1714.xml"/><Relationship Id="rId826" Type="http://schemas.openxmlformats.org/officeDocument/2006/relationships/tags" Target="../tags/tag2380.xml"/><Relationship Id="rId1011" Type="http://schemas.openxmlformats.org/officeDocument/2006/relationships/tags" Target="../tags/tag2565.xml"/><Relationship Id="rId1109" Type="http://schemas.openxmlformats.org/officeDocument/2006/relationships/tags" Target="../tags/tag2663.xml"/><Relationship Id="rId1456" Type="http://schemas.openxmlformats.org/officeDocument/2006/relationships/tags" Target="../tags/tag3010.xml"/><Relationship Id="rId258" Type="http://schemas.openxmlformats.org/officeDocument/2006/relationships/tags" Target="../tags/tag1812.xml"/><Relationship Id="rId465" Type="http://schemas.openxmlformats.org/officeDocument/2006/relationships/tags" Target="../tags/tag2019.xml"/><Relationship Id="rId672" Type="http://schemas.openxmlformats.org/officeDocument/2006/relationships/tags" Target="../tags/tag2226.xml"/><Relationship Id="rId1095" Type="http://schemas.openxmlformats.org/officeDocument/2006/relationships/tags" Target="../tags/tag2649.xml"/><Relationship Id="rId1316" Type="http://schemas.openxmlformats.org/officeDocument/2006/relationships/tags" Target="../tags/tag2870.xml"/><Relationship Id="rId1523" Type="http://schemas.openxmlformats.org/officeDocument/2006/relationships/tags" Target="../tags/tag3077.xml"/><Relationship Id="rId22" Type="http://schemas.openxmlformats.org/officeDocument/2006/relationships/tags" Target="../tags/tag1576.xml"/><Relationship Id="rId118" Type="http://schemas.openxmlformats.org/officeDocument/2006/relationships/tags" Target="../tags/tag1672.xml"/><Relationship Id="rId325" Type="http://schemas.openxmlformats.org/officeDocument/2006/relationships/tags" Target="../tags/tag1879.xml"/><Relationship Id="rId532" Type="http://schemas.openxmlformats.org/officeDocument/2006/relationships/tags" Target="../tags/tag2086.xml"/><Relationship Id="rId977" Type="http://schemas.openxmlformats.org/officeDocument/2006/relationships/tags" Target="../tags/tag2531.xml"/><Relationship Id="rId1162" Type="http://schemas.openxmlformats.org/officeDocument/2006/relationships/tags" Target="../tags/tag2716.xml"/><Relationship Id="rId171" Type="http://schemas.openxmlformats.org/officeDocument/2006/relationships/tags" Target="../tags/tag1725.xml"/><Relationship Id="rId837" Type="http://schemas.openxmlformats.org/officeDocument/2006/relationships/tags" Target="../tags/tag2391.xml"/><Relationship Id="rId1022" Type="http://schemas.openxmlformats.org/officeDocument/2006/relationships/tags" Target="../tags/tag2576.xml"/><Relationship Id="rId1467" Type="http://schemas.openxmlformats.org/officeDocument/2006/relationships/tags" Target="../tags/tag3021.xml"/><Relationship Id="rId269" Type="http://schemas.openxmlformats.org/officeDocument/2006/relationships/tags" Target="../tags/tag1823.xml"/><Relationship Id="rId476" Type="http://schemas.openxmlformats.org/officeDocument/2006/relationships/tags" Target="../tags/tag2030.xml"/><Relationship Id="rId683" Type="http://schemas.openxmlformats.org/officeDocument/2006/relationships/tags" Target="../tags/tag2237.xml"/><Relationship Id="rId890" Type="http://schemas.openxmlformats.org/officeDocument/2006/relationships/tags" Target="../tags/tag2444.xml"/><Relationship Id="rId904" Type="http://schemas.openxmlformats.org/officeDocument/2006/relationships/tags" Target="../tags/tag2458.xml"/><Relationship Id="rId1327" Type="http://schemas.openxmlformats.org/officeDocument/2006/relationships/tags" Target="../tags/tag2881.xml"/><Relationship Id="rId1534" Type="http://schemas.openxmlformats.org/officeDocument/2006/relationships/tags" Target="../tags/tag3088.xml"/><Relationship Id="rId33" Type="http://schemas.openxmlformats.org/officeDocument/2006/relationships/tags" Target="../tags/tag1587.xml"/><Relationship Id="rId129" Type="http://schemas.openxmlformats.org/officeDocument/2006/relationships/tags" Target="../tags/tag1683.xml"/><Relationship Id="rId336" Type="http://schemas.openxmlformats.org/officeDocument/2006/relationships/tags" Target="../tags/tag1890.xml"/><Relationship Id="rId543" Type="http://schemas.openxmlformats.org/officeDocument/2006/relationships/tags" Target="../tags/tag2097.xml"/><Relationship Id="rId988" Type="http://schemas.openxmlformats.org/officeDocument/2006/relationships/tags" Target="../tags/tag2542.xml"/><Relationship Id="rId1173" Type="http://schemas.openxmlformats.org/officeDocument/2006/relationships/tags" Target="../tags/tag2727.xml"/><Relationship Id="rId1380" Type="http://schemas.openxmlformats.org/officeDocument/2006/relationships/tags" Target="../tags/tag2934.xml"/><Relationship Id="rId182" Type="http://schemas.openxmlformats.org/officeDocument/2006/relationships/tags" Target="../tags/tag1736.xml"/><Relationship Id="rId403" Type="http://schemas.openxmlformats.org/officeDocument/2006/relationships/tags" Target="../tags/tag1957.xml"/><Relationship Id="rId750" Type="http://schemas.openxmlformats.org/officeDocument/2006/relationships/tags" Target="../tags/tag2304.xml"/><Relationship Id="rId848" Type="http://schemas.openxmlformats.org/officeDocument/2006/relationships/tags" Target="../tags/tag2402.xml"/><Relationship Id="rId1033" Type="http://schemas.openxmlformats.org/officeDocument/2006/relationships/tags" Target="../tags/tag2587.xml"/><Relationship Id="rId1478" Type="http://schemas.openxmlformats.org/officeDocument/2006/relationships/tags" Target="../tags/tag3032.xml"/><Relationship Id="rId487" Type="http://schemas.openxmlformats.org/officeDocument/2006/relationships/tags" Target="../tags/tag2041.xml"/><Relationship Id="rId610" Type="http://schemas.openxmlformats.org/officeDocument/2006/relationships/tags" Target="../tags/tag2164.xml"/><Relationship Id="rId694" Type="http://schemas.openxmlformats.org/officeDocument/2006/relationships/tags" Target="../tags/tag2248.xml"/><Relationship Id="rId708" Type="http://schemas.openxmlformats.org/officeDocument/2006/relationships/tags" Target="../tags/tag2262.xml"/><Relationship Id="rId915" Type="http://schemas.openxmlformats.org/officeDocument/2006/relationships/tags" Target="../tags/tag2469.xml"/><Relationship Id="rId1240" Type="http://schemas.openxmlformats.org/officeDocument/2006/relationships/tags" Target="../tags/tag2794.xml"/><Relationship Id="rId1338" Type="http://schemas.openxmlformats.org/officeDocument/2006/relationships/tags" Target="../tags/tag2892.xml"/><Relationship Id="rId1545" Type="http://schemas.openxmlformats.org/officeDocument/2006/relationships/tags" Target="../tags/tag3099.xml"/><Relationship Id="rId347" Type="http://schemas.openxmlformats.org/officeDocument/2006/relationships/tags" Target="../tags/tag1901.xml"/><Relationship Id="rId999" Type="http://schemas.openxmlformats.org/officeDocument/2006/relationships/tags" Target="../tags/tag2553.xml"/><Relationship Id="rId1100" Type="http://schemas.openxmlformats.org/officeDocument/2006/relationships/tags" Target="../tags/tag2654.xml"/><Relationship Id="rId1184" Type="http://schemas.openxmlformats.org/officeDocument/2006/relationships/tags" Target="../tags/tag2738.xml"/><Relationship Id="rId1405" Type="http://schemas.openxmlformats.org/officeDocument/2006/relationships/tags" Target="../tags/tag2959.xml"/><Relationship Id="rId44" Type="http://schemas.openxmlformats.org/officeDocument/2006/relationships/tags" Target="../tags/tag1598.xml"/><Relationship Id="rId554" Type="http://schemas.openxmlformats.org/officeDocument/2006/relationships/tags" Target="../tags/tag2108.xml"/><Relationship Id="rId761" Type="http://schemas.openxmlformats.org/officeDocument/2006/relationships/tags" Target="../tags/tag2315.xml"/><Relationship Id="rId859" Type="http://schemas.openxmlformats.org/officeDocument/2006/relationships/tags" Target="../tags/tag2413.xml"/><Relationship Id="rId1391" Type="http://schemas.openxmlformats.org/officeDocument/2006/relationships/tags" Target="../tags/tag2945.xml"/><Relationship Id="rId1489" Type="http://schemas.openxmlformats.org/officeDocument/2006/relationships/tags" Target="../tags/tag3043.xml"/><Relationship Id="rId193" Type="http://schemas.openxmlformats.org/officeDocument/2006/relationships/tags" Target="../tags/tag1747.xml"/><Relationship Id="rId207" Type="http://schemas.openxmlformats.org/officeDocument/2006/relationships/tags" Target="../tags/tag1761.xml"/><Relationship Id="rId414" Type="http://schemas.openxmlformats.org/officeDocument/2006/relationships/tags" Target="../tags/tag1968.xml"/><Relationship Id="rId498" Type="http://schemas.openxmlformats.org/officeDocument/2006/relationships/tags" Target="../tags/tag2052.xml"/><Relationship Id="rId621" Type="http://schemas.openxmlformats.org/officeDocument/2006/relationships/tags" Target="../tags/tag2175.xml"/><Relationship Id="rId1044" Type="http://schemas.openxmlformats.org/officeDocument/2006/relationships/tags" Target="../tags/tag2598.xml"/><Relationship Id="rId1251" Type="http://schemas.openxmlformats.org/officeDocument/2006/relationships/tags" Target="../tags/tag2805.xml"/><Relationship Id="rId1349" Type="http://schemas.openxmlformats.org/officeDocument/2006/relationships/tags" Target="../tags/tag2903.xml"/><Relationship Id="rId260" Type="http://schemas.openxmlformats.org/officeDocument/2006/relationships/tags" Target="../tags/tag1814.xml"/><Relationship Id="rId719" Type="http://schemas.openxmlformats.org/officeDocument/2006/relationships/tags" Target="../tags/tag2273.xml"/><Relationship Id="rId926" Type="http://schemas.openxmlformats.org/officeDocument/2006/relationships/tags" Target="../tags/tag2480.xml"/><Relationship Id="rId1111" Type="http://schemas.openxmlformats.org/officeDocument/2006/relationships/tags" Target="../tags/tag2665.xml"/><Relationship Id="rId55" Type="http://schemas.openxmlformats.org/officeDocument/2006/relationships/tags" Target="../tags/tag1609.xml"/><Relationship Id="rId120" Type="http://schemas.openxmlformats.org/officeDocument/2006/relationships/tags" Target="../tags/tag1674.xml"/><Relationship Id="rId358" Type="http://schemas.openxmlformats.org/officeDocument/2006/relationships/tags" Target="../tags/tag1912.xml"/><Relationship Id="rId565" Type="http://schemas.openxmlformats.org/officeDocument/2006/relationships/tags" Target="../tags/tag2119.xml"/><Relationship Id="rId772" Type="http://schemas.openxmlformats.org/officeDocument/2006/relationships/tags" Target="../tags/tag2326.xml"/><Relationship Id="rId1195" Type="http://schemas.openxmlformats.org/officeDocument/2006/relationships/tags" Target="../tags/tag2749.xml"/><Relationship Id="rId1209" Type="http://schemas.openxmlformats.org/officeDocument/2006/relationships/tags" Target="../tags/tag2763.xml"/><Relationship Id="rId1416" Type="http://schemas.openxmlformats.org/officeDocument/2006/relationships/tags" Target="../tags/tag2970.xml"/><Relationship Id="rId218" Type="http://schemas.openxmlformats.org/officeDocument/2006/relationships/tags" Target="../tags/tag1772.xml"/><Relationship Id="rId425" Type="http://schemas.openxmlformats.org/officeDocument/2006/relationships/tags" Target="../tags/tag1979.xml"/><Relationship Id="rId632" Type="http://schemas.openxmlformats.org/officeDocument/2006/relationships/tags" Target="../tags/tag2186.xml"/><Relationship Id="rId1055" Type="http://schemas.openxmlformats.org/officeDocument/2006/relationships/tags" Target="../tags/tag2609.xml"/><Relationship Id="rId1262" Type="http://schemas.openxmlformats.org/officeDocument/2006/relationships/tags" Target="../tags/tag2816.xml"/><Relationship Id="rId271" Type="http://schemas.openxmlformats.org/officeDocument/2006/relationships/tags" Target="../tags/tag1825.xml"/><Relationship Id="rId937" Type="http://schemas.openxmlformats.org/officeDocument/2006/relationships/tags" Target="../tags/tag2491.xml"/><Relationship Id="rId1122" Type="http://schemas.openxmlformats.org/officeDocument/2006/relationships/tags" Target="../tags/tag2676.xml"/><Relationship Id="rId66" Type="http://schemas.openxmlformats.org/officeDocument/2006/relationships/tags" Target="../tags/tag1620.xml"/><Relationship Id="rId131" Type="http://schemas.openxmlformats.org/officeDocument/2006/relationships/tags" Target="../tags/tag1685.xml"/><Relationship Id="rId369" Type="http://schemas.openxmlformats.org/officeDocument/2006/relationships/tags" Target="../tags/tag1923.xml"/><Relationship Id="rId576" Type="http://schemas.openxmlformats.org/officeDocument/2006/relationships/tags" Target="../tags/tag2130.xml"/><Relationship Id="rId783" Type="http://schemas.openxmlformats.org/officeDocument/2006/relationships/tags" Target="../tags/tag2337.xml"/><Relationship Id="rId990" Type="http://schemas.openxmlformats.org/officeDocument/2006/relationships/tags" Target="../tags/tag2544.xml"/><Relationship Id="rId1427" Type="http://schemas.openxmlformats.org/officeDocument/2006/relationships/tags" Target="../tags/tag2981.xml"/><Relationship Id="rId229" Type="http://schemas.openxmlformats.org/officeDocument/2006/relationships/tags" Target="../tags/tag1783.xml"/><Relationship Id="rId436" Type="http://schemas.openxmlformats.org/officeDocument/2006/relationships/tags" Target="../tags/tag1990.xml"/><Relationship Id="rId643" Type="http://schemas.openxmlformats.org/officeDocument/2006/relationships/tags" Target="../tags/tag2197.xml"/><Relationship Id="rId1066" Type="http://schemas.openxmlformats.org/officeDocument/2006/relationships/tags" Target="../tags/tag2620.xml"/><Relationship Id="rId1273" Type="http://schemas.openxmlformats.org/officeDocument/2006/relationships/tags" Target="../tags/tag2827.xml"/><Relationship Id="rId1480" Type="http://schemas.openxmlformats.org/officeDocument/2006/relationships/tags" Target="../tags/tag3034.xml"/><Relationship Id="rId850" Type="http://schemas.openxmlformats.org/officeDocument/2006/relationships/tags" Target="../tags/tag2404.xml"/><Relationship Id="rId948" Type="http://schemas.openxmlformats.org/officeDocument/2006/relationships/tags" Target="../tags/tag2502.xml"/><Relationship Id="rId1133" Type="http://schemas.openxmlformats.org/officeDocument/2006/relationships/tags" Target="../tags/tag2687.xml"/><Relationship Id="rId77" Type="http://schemas.openxmlformats.org/officeDocument/2006/relationships/tags" Target="../tags/tag1631.xml"/><Relationship Id="rId282" Type="http://schemas.openxmlformats.org/officeDocument/2006/relationships/tags" Target="../tags/tag1836.xml"/><Relationship Id="rId503" Type="http://schemas.openxmlformats.org/officeDocument/2006/relationships/tags" Target="../tags/tag2057.xml"/><Relationship Id="rId587" Type="http://schemas.openxmlformats.org/officeDocument/2006/relationships/tags" Target="../tags/tag2141.xml"/><Relationship Id="rId710" Type="http://schemas.openxmlformats.org/officeDocument/2006/relationships/tags" Target="../tags/tag2264.xml"/><Relationship Id="rId808" Type="http://schemas.openxmlformats.org/officeDocument/2006/relationships/tags" Target="../tags/tag2362.xml"/><Relationship Id="rId1340" Type="http://schemas.openxmlformats.org/officeDocument/2006/relationships/tags" Target="../tags/tag2894.xml"/><Relationship Id="rId1438" Type="http://schemas.openxmlformats.org/officeDocument/2006/relationships/tags" Target="../tags/tag2992.xml"/><Relationship Id="rId8" Type="http://schemas.openxmlformats.org/officeDocument/2006/relationships/tags" Target="../tags/tag1562.xml"/><Relationship Id="rId142" Type="http://schemas.openxmlformats.org/officeDocument/2006/relationships/tags" Target="../tags/tag1696.xml"/><Relationship Id="rId447" Type="http://schemas.openxmlformats.org/officeDocument/2006/relationships/tags" Target="../tags/tag2001.xml"/><Relationship Id="rId794" Type="http://schemas.openxmlformats.org/officeDocument/2006/relationships/tags" Target="../tags/tag2348.xml"/><Relationship Id="rId1077" Type="http://schemas.openxmlformats.org/officeDocument/2006/relationships/tags" Target="../tags/tag2631.xml"/><Relationship Id="rId1200" Type="http://schemas.openxmlformats.org/officeDocument/2006/relationships/tags" Target="../tags/tag2754.xml"/><Relationship Id="rId654" Type="http://schemas.openxmlformats.org/officeDocument/2006/relationships/tags" Target="../tags/tag2208.xml"/><Relationship Id="rId861" Type="http://schemas.openxmlformats.org/officeDocument/2006/relationships/tags" Target="../tags/tag2415.xml"/><Relationship Id="rId959" Type="http://schemas.openxmlformats.org/officeDocument/2006/relationships/tags" Target="../tags/tag2513.xml"/><Relationship Id="rId1284" Type="http://schemas.openxmlformats.org/officeDocument/2006/relationships/tags" Target="../tags/tag2838.xml"/><Relationship Id="rId1491" Type="http://schemas.openxmlformats.org/officeDocument/2006/relationships/tags" Target="../tags/tag3045.xml"/><Relationship Id="rId1505" Type="http://schemas.openxmlformats.org/officeDocument/2006/relationships/tags" Target="../tags/tag3059.xml"/><Relationship Id="rId293" Type="http://schemas.openxmlformats.org/officeDocument/2006/relationships/tags" Target="../tags/tag1847.xml"/><Relationship Id="rId307" Type="http://schemas.openxmlformats.org/officeDocument/2006/relationships/tags" Target="../tags/tag1861.xml"/><Relationship Id="rId514" Type="http://schemas.openxmlformats.org/officeDocument/2006/relationships/tags" Target="../tags/tag2068.xml"/><Relationship Id="rId721" Type="http://schemas.openxmlformats.org/officeDocument/2006/relationships/tags" Target="../tags/tag2275.xml"/><Relationship Id="rId1144" Type="http://schemas.openxmlformats.org/officeDocument/2006/relationships/tags" Target="../tags/tag2698.xml"/><Relationship Id="rId1351" Type="http://schemas.openxmlformats.org/officeDocument/2006/relationships/tags" Target="../tags/tag2905.xml"/><Relationship Id="rId1449" Type="http://schemas.openxmlformats.org/officeDocument/2006/relationships/tags" Target="../tags/tag3003.xml"/><Relationship Id="rId88" Type="http://schemas.openxmlformats.org/officeDocument/2006/relationships/tags" Target="../tags/tag1642.xml"/><Relationship Id="rId153" Type="http://schemas.openxmlformats.org/officeDocument/2006/relationships/tags" Target="../tags/tag1707.xml"/><Relationship Id="rId360" Type="http://schemas.openxmlformats.org/officeDocument/2006/relationships/tags" Target="../tags/tag1914.xml"/><Relationship Id="rId598" Type="http://schemas.openxmlformats.org/officeDocument/2006/relationships/tags" Target="../tags/tag2152.xml"/><Relationship Id="rId819" Type="http://schemas.openxmlformats.org/officeDocument/2006/relationships/tags" Target="../tags/tag2373.xml"/><Relationship Id="rId1004" Type="http://schemas.openxmlformats.org/officeDocument/2006/relationships/tags" Target="../tags/tag2558.xml"/><Relationship Id="rId1211" Type="http://schemas.openxmlformats.org/officeDocument/2006/relationships/tags" Target="../tags/tag2765.xml"/><Relationship Id="rId220" Type="http://schemas.openxmlformats.org/officeDocument/2006/relationships/tags" Target="../tags/tag1774.xml"/><Relationship Id="rId458" Type="http://schemas.openxmlformats.org/officeDocument/2006/relationships/tags" Target="../tags/tag2012.xml"/><Relationship Id="rId665" Type="http://schemas.openxmlformats.org/officeDocument/2006/relationships/tags" Target="../tags/tag2219.xml"/><Relationship Id="rId872" Type="http://schemas.openxmlformats.org/officeDocument/2006/relationships/tags" Target="../tags/tag2426.xml"/><Relationship Id="rId1088" Type="http://schemas.openxmlformats.org/officeDocument/2006/relationships/tags" Target="../tags/tag2642.xml"/><Relationship Id="rId1295" Type="http://schemas.openxmlformats.org/officeDocument/2006/relationships/tags" Target="../tags/tag2849.xml"/><Relationship Id="rId1309" Type="http://schemas.openxmlformats.org/officeDocument/2006/relationships/tags" Target="../tags/tag2863.xml"/><Relationship Id="rId1516" Type="http://schemas.openxmlformats.org/officeDocument/2006/relationships/tags" Target="../tags/tag3070.xml"/><Relationship Id="rId15" Type="http://schemas.openxmlformats.org/officeDocument/2006/relationships/tags" Target="../tags/tag1569.xml"/><Relationship Id="rId318" Type="http://schemas.openxmlformats.org/officeDocument/2006/relationships/tags" Target="../tags/tag1872.xml"/><Relationship Id="rId525" Type="http://schemas.openxmlformats.org/officeDocument/2006/relationships/tags" Target="../tags/tag2079.xml"/><Relationship Id="rId732" Type="http://schemas.openxmlformats.org/officeDocument/2006/relationships/tags" Target="../tags/tag2286.xml"/><Relationship Id="rId1155" Type="http://schemas.openxmlformats.org/officeDocument/2006/relationships/tags" Target="../tags/tag2709.xml"/><Relationship Id="rId1362" Type="http://schemas.openxmlformats.org/officeDocument/2006/relationships/tags" Target="../tags/tag2916.xml"/><Relationship Id="rId99" Type="http://schemas.openxmlformats.org/officeDocument/2006/relationships/tags" Target="../tags/tag1653.xml"/><Relationship Id="rId164" Type="http://schemas.openxmlformats.org/officeDocument/2006/relationships/tags" Target="../tags/tag1718.xml"/><Relationship Id="rId371" Type="http://schemas.openxmlformats.org/officeDocument/2006/relationships/tags" Target="../tags/tag1925.xml"/><Relationship Id="rId1015" Type="http://schemas.openxmlformats.org/officeDocument/2006/relationships/tags" Target="../tags/tag2569.xml"/><Relationship Id="rId1222" Type="http://schemas.openxmlformats.org/officeDocument/2006/relationships/tags" Target="../tags/tag2776.xml"/><Relationship Id="rId469" Type="http://schemas.openxmlformats.org/officeDocument/2006/relationships/tags" Target="../tags/tag2023.xml"/><Relationship Id="rId676" Type="http://schemas.openxmlformats.org/officeDocument/2006/relationships/tags" Target="../tags/tag2230.xml"/><Relationship Id="rId883" Type="http://schemas.openxmlformats.org/officeDocument/2006/relationships/tags" Target="../tags/tag2437.xml"/><Relationship Id="rId1099" Type="http://schemas.openxmlformats.org/officeDocument/2006/relationships/tags" Target="../tags/tag2653.xml"/><Relationship Id="rId1527" Type="http://schemas.openxmlformats.org/officeDocument/2006/relationships/tags" Target="../tags/tag3081.xml"/><Relationship Id="rId26" Type="http://schemas.openxmlformats.org/officeDocument/2006/relationships/tags" Target="../tags/tag1580.xml"/><Relationship Id="rId231" Type="http://schemas.openxmlformats.org/officeDocument/2006/relationships/tags" Target="../tags/tag1785.xml"/><Relationship Id="rId329" Type="http://schemas.openxmlformats.org/officeDocument/2006/relationships/tags" Target="../tags/tag1883.xml"/><Relationship Id="rId536" Type="http://schemas.openxmlformats.org/officeDocument/2006/relationships/tags" Target="../tags/tag2090.xml"/><Relationship Id="rId1166" Type="http://schemas.openxmlformats.org/officeDocument/2006/relationships/tags" Target="../tags/tag2720.xml"/><Relationship Id="rId1373" Type="http://schemas.openxmlformats.org/officeDocument/2006/relationships/tags" Target="../tags/tag2927.xml"/><Relationship Id="rId175" Type="http://schemas.openxmlformats.org/officeDocument/2006/relationships/tags" Target="../tags/tag1729.xml"/><Relationship Id="rId743" Type="http://schemas.openxmlformats.org/officeDocument/2006/relationships/tags" Target="../tags/tag2297.xml"/><Relationship Id="rId950" Type="http://schemas.openxmlformats.org/officeDocument/2006/relationships/tags" Target="../tags/tag2504.xml"/><Relationship Id="rId1026" Type="http://schemas.openxmlformats.org/officeDocument/2006/relationships/tags" Target="../tags/tag2580.xml"/><Relationship Id="rId382" Type="http://schemas.openxmlformats.org/officeDocument/2006/relationships/tags" Target="../tags/tag1936.xml"/><Relationship Id="rId603" Type="http://schemas.openxmlformats.org/officeDocument/2006/relationships/tags" Target="../tags/tag2157.xml"/><Relationship Id="rId687" Type="http://schemas.openxmlformats.org/officeDocument/2006/relationships/tags" Target="../tags/tag2241.xml"/><Relationship Id="rId810" Type="http://schemas.openxmlformats.org/officeDocument/2006/relationships/tags" Target="../tags/tag2364.xml"/><Relationship Id="rId908" Type="http://schemas.openxmlformats.org/officeDocument/2006/relationships/tags" Target="../tags/tag2462.xml"/><Relationship Id="rId1233" Type="http://schemas.openxmlformats.org/officeDocument/2006/relationships/tags" Target="../tags/tag2787.xml"/><Relationship Id="rId1440" Type="http://schemas.openxmlformats.org/officeDocument/2006/relationships/tags" Target="../tags/tag2994.xml"/><Relationship Id="rId1538" Type="http://schemas.openxmlformats.org/officeDocument/2006/relationships/tags" Target="../tags/tag3092.xml"/><Relationship Id="rId242" Type="http://schemas.openxmlformats.org/officeDocument/2006/relationships/tags" Target="../tags/tag1796.xml"/><Relationship Id="rId894" Type="http://schemas.openxmlformats.org/officeDocument/2006/relationships/tags" Target="../tags/tag2448.xml"/><Relationship Id="rId1177" Type="http://schemas.openxmlformats.org/officeDocument/2006/relationships/tags" Target="../tags/tag2731.xml"/><Relationship Id="rId1300" Type="http://schemas.openxmlformats.org/officeDocument/2006/relationships/tags" Target="../tags/tag2854.xml"/><Relationship Id="rId37" Type="http://schemas.openxmlformats.org/officeDocument/2006/relationships/tags" Target="../tags/tag1591.xml"/><Relationship Id="rId102" Type="http://schemas.openxmlformats.org/officeDocument/2006/relationships/tags" Target="../tags/tag1656.xml"/><Relationship Id="rId547" Type="http://schemas.openxmlformats.org/officeDocument/2006/relationships/tags" Target="../tags/tag2101.xml"/><Relationship Id="rId754" Type="http://schemas.openxmlformats.org/officeDocument/2006/relationships/tags" Target="../tags/tag2308.xml"/><Relationship Id="rId961" Type="http://schemas.openxmlformats.org/officeDocument/2006/relationships/tags" Target="../tags/tag2515.xml"/><Relationship Id="rId1384" Type="http://schemas.openxmlformats.org/officeDocument/2006/relationships/tags" Target="../tags/tag2938.xml"/><Relationship Id="rId90" Type="http://schemas.openxmlformats.org/officeDocument/2006/relationships/tags" Target="../tags/tag1644.xml"/><Relationship Id="rId186" Type="http://schemas.openxmlformats.org/officeDocument/2006/relationships/tags" Target="../tags/tag1740.xml"/><Relationship Id="rId393" Type="http://schemas.openxmlformats.org/officeDocument/2006/relationships/tags" Target="../tags/tag1947.xml"/><Relationship Id="rId407" Type="http://schemas.openxmlformats.org/officeDocument/2006/relationships/tags" Target="../tags/tag1961.xml"/><Relationship Id="rId614" Type="http://schemas.openxmlformats.org/officeDocument/2006/relationships/tags" Target="../tags/tag2168.xml"/><Relationship Id="rId821" Type="http://schemas.openxmlformats.org/officeDocument/2006/relationships/tags" Target="../tags/tag2375.xml"/><Relationship Id="rId1037" Type="http://schemas.openxmlformats.org/officeDocument/2006/relationships/tags" Target="../tags/tag2591.xml"/><Relationship Id="rId1244" Type="http://schemas.openxmlformats.org/officeDocument/2006/relationships/tags" Target="../tags/tag2798.xml"/><Relationship Id="rId1451" Type="http://schemas.openxmlformats.org/officeDocument/2006/relationships/tags" Target="../tags/tag3005.xml"/><Relationship Id="rId253" Type="http://schemas.openxmlformats.org/officeDocument/2006/relationships/tags" Target="../tags/tag1807.xml"/><Relationship Id="rId460" Type="http://schemas.openxmlformats.org/officeDocument/2006/relationships/tags" Target="../tags/tag2014.xml"/><Relationship Id="rId698" Type="http://schemas.openxmlformats.org/officeDocument/2006/relationships/tags" Target="../tags/tag2252.xml"/><Relationship Id="rId919" Type="http://schemas.openxmlformats.org/officeDocument/2006/relationships/tags" Target="../tags/tag2473.xml"/><Relationship Id="rId1090" Type="http://schemas.openxmlformats.org/officeDocument/2006/relationships/tags" Target="../tags/tag2644.xml"/><Relationship Id="rId1104" Type="http://schemas.openxmlformats.org/officeDocument/2006/relationships/tags" Target="../tags/tag2658.xml"/><Relationship Id="rId1311" Type="http://schemas.openxmlformats.org/officeDocument/2006/relationships/tags" Target="../tags/tag2865.xml"/><Relationship Id="rId1549" Type="http://schemas.openxmlformats.org/officeDocument/2006/relationships/tags" Target="../tags/tag3103.xml"/><Relationship Id="rId48" Type="http://schemas.openxmlformats.org/officeDocument/2006/relationships/tags" Target="../tags/tag1602.xml"/><Relationship Id="rId113" Type="http://schemas.openxmlformats.org/officeDocument/2006/relationships/tags" Target="../tags/tag1667.xml"/><Relationship Id="rId320" Type="http://schemas.openxmlformats.org/officeDocument/2006/relationships/tags" Target="../tags/tag1874.xml"/><Relationship Id="rId558" Type="http://schemas.openxmlformats.org/officeDocument/2006/relationships/tags" Target="../tags/tag2112.xml"/><Relationship Id="rId765" Type="http://schemas.openxmlformats.org/officeDocument/2006/relationships/tags" Target="../tags/tag2319.xml"/><Relationship Id="rId972" Type="http://schemas.openxmlformats.org/officeDocument/2006/relationships/tags" Target="../tags/tag2526.xml"/><Relationship Id="rId1188" Type="http://schemas.openxmlformats.org/officeDocument/2006/relationships/tags" Target="../tags/tag2742.xml"/><Relationship Id="rId1395" Type="http://schemas.openxmlformats.org/officeDocument/2006/relationships/tags" Target="../tags/tag2949.xml"/><Relationship Id="rId1409" Type="http://schemas.openxmlformats.org/officeDocument/2006/relationships/tags" Target="../tags/tag2963.xml"/><Relationship Id="rId197" Type="http://schemas.openxmlformats.org/officeDocument/2006/relationships/tags" Target="../tags/tag1751.xml"/><Relationship Id="rId418" Type="http://schemas.openxmlformats.org/officeDocument/2006/relationships/tags" Target="../tags/tag1972.xml"/><Relationship Id="rId625" Type="http://schemas.openxmlformats.org/officeDocument/2006/relationships/tags" Target="../tags/tag2179.xml"/><Relationship Id="rId832" Type="http://schemas.openxmlformats.org/officeDocument/2006/relationships/tags" Target="../tags/tag2386.xml"/><Relationship Id="rId1048" Type="http://schemas.openxmlformats.org/officeDocument/2006/relationships/tags" Target="../tags/tag2602.xml"/><Relationship Id="rId1255" Type="http://schemas.openxmlformats.org/officeDocument/2006/relationships/tags" Target="../tags/tag2809.xml"/><Relationship Id="rId1462" Type="http://schemas.openxmlformats.org/officeDocument/2006/relationships/tags" Target="../tags/tag3016.xml"/><Relationship Id="rId264" Type="http://schemas.openxmlformats.org/officeDocument/2006/relationships/tags" Target="../tags/tag1818.xml"/><Relationship Id="rId471" Type="http://schemas.openxmlformats.org/officeDocument/2006/relationships/tags" Target="../tags/tag2025.xml"/><Relationship Id="rId1115" Type="http://schemas.openxmlformats.org/officeDocument/2006/relationships/tags" Target="../tags/tag2669.xml"/><Relationship Id="rId1322" Type="http://schemas.openxmlformats.org/officeDocument/2006/relationships/tags" Target="../tags/tag2876.xml"/><Relationship Id="rId59" Type="http://schemas.openxmlformats.org/officeDocument/2006/relationships/tags" Target="../tags/tag1613.xml"/><Relationship Id="rId124" Type="http://schemas.openxmlformats.org/officeDocument/2006/relationships/tags" Target="../tags/tag1678.xml"/><Relationship Id="rId569" Type="http://schemas.openxmlformats.org/officeDocument/2006/relationships/tags" Target="../tags/tag2123.xml"/><Relationship Id="rId776" Type="http://schemas.openxmlformats.org/officeDocument/2006/relationships/tags" Target="../tags/tag2330.xml"/><Relationship Id="rId983" Type="http://schemas.openxmlformats.org/officeDocument/2006/relationships/tags" Target="../tags/tag2537.xml"/><Relationship Id="rId1199" Type="http://schemas.openxmlformats.org/officeDocument/2006/relationships/tags" Target="../tags/tag2753.xml"/><Relationship Id="rId331" Type="http://schemas.openxmlformats.org/officeDocument/2006/relationships/tags" Target="../tags/tag1885.xml"/><Relationship Id="rId429" Type="http://schemas.openxmlformats.org/officeDocument/2006/relationships/tags" Target="../tags/tag1983.xml"/><Relationship Id="rId636" Type="http://schemas.openxmlformats.org/officeDocument/2006/relationships/tags" Target="../tags/tag2190.xml"/><Relationship Id="rId1059" Type="http://schemas.openxmlformats.org/officeDocument/2006/relationships/tags" Target="../tags/tag2613.xml"/><Relationship Id="rId1266" Type="http://schemas.openxmlformats.org/officeDocument/2006/relationships/tags" Target="../tags/tag2820.xml"/><Relationship Id="rId1473" Type="http://schemas.openxmlformats.org/officeDocument/2006/relationships/tags" Target="../tags/tag3027.xml"/><Relationship Id="rId843" Type="http://schemas.openxmlformats.org/officeDocument/2006/relationships/tags" Target="../tags/tag2397.xml"/><Relationship Id="rId1126" Type="http://schemas.openxmlformats.org/officeDocument/2006/relationships/tags" Target="../tags/tag2680.xml"/><Relationship Id="rId275" Type="http://schemas.openxmlformats.org/officeDocument/2006/relationships/tags" Target="../tags/tag1829.xml"/><Relationship Id="rId482" Type="http://schemas.openxmlformats.org/officeDocument/2006/relationships/tags" Target="../tags/tag2036.xml"/><Relationship Id="rId703" Type="http://schemas.openxmlformats.org/officeDocument/2006/relationships/tags" Target="../tags/tag2257.xml"/><Relationship Id="rId910" Type="http://schemas.openxmlformats.org/officeDocument/2006/relationships/tags" Target="../tags/tag2464.xml"/><Relationship Id="rId1333" Type="http://schemas.openxmlformats.org/officeDocument/2006/relationships/tags" Target="../tags/tag2887.xml"/><Relationship Id="rId1540" Type="http://schemas.openxmlformats.org/officeDocument/2006/relationships/tags" Target="../tags/tag3094.xml"/><Relationship Id="rId135" Type="http://schemas.openxmlformats.org/officeDocument/2006/relationships/tags" Target="../tags/tag1689.xml"/><Relationship Id="rId342" Type="http://schemas.openxmlformats.org/officeDocument/2006/relationships/tags" Target="../tags/tag1896.xml"/><Relationship Id="rId787" Type="http://schemas.openxmlformats.org/officeDocument/2006/relationships/tags" Target="../tags/tag2341.xml"/><Relationship Id="rId994" Type="http://schemas.openxmlformats.org/officeDocument/2006/relationships/tags" Target="../tags/tag2548.xml"/><Relationship Id="rId1400" Type="http://schemas.openxmlformats.org/officeDocument/2006/relationships/tags" Target="../tags/tag2954.xml"/><Relationship Id="rId202" Type="http://schemas.openxmlformats.org/officeDocument/2006/relationships/tags" Target="../tags/tag1756.xml"/><Relationship Id="rId647" Type="http://schemas.openxmlformats.org/officeDocument/2006/relationships/tags" Target="../tags/tag2201.xml"/><Relationship Id="rId854" Type="http://schemas.openxmlformats.org/officeDocument/2006/relationships/tags" Target="../tags/tag2408.xml"/><Relationship Id="rId1277" Type="http://schemas.openxmlformats.org/officeDocument/2006/relationships/tags" Target="../tags/tag2831.xml"/><Relationship Id="rId1484" Type="http://schemas.openxmlformats.org/officeDocument/2006/relationships/tags" Target="../tags/tag3038.xml"/><Relationship Id="rId286" Type="http://schemas.openxmlformats.org/officeDocument/2006/relationships/tags" Target="../tags/tag1840.xml"/><Relationship Id="rId493" Type="http://schemas.openxmlformats.org/officeDocument/2006/relationships/tags" Target="../tags/tag2047.xml"/><Relationship Id="rId507" Type="http://schemas.openxmlformats.org/officeDocument/2006/relationships/tags" Target="../tags/tag2061.xml"/><Relationship Id="rId714" Type="http://schemas.openxmlformats.org/officeDocument/2006/relationships/tags" Target="../tags/tag2268.xml"/><Relationship Id="rId921" Type="http://schemas.openxmlformats.org/officeDocument/2006/relationships/tags" Target="../tags/tag2475.xml"/><Relationship Id="rId1137" Type="http://schemas.openxmlformats.org/officeDocument/2006/relationships/tags" Target="../tags/tag2691.xml"/><Relationship Id="rId1344" Type="http://schemas.openxmlformats.org/officeDocument/2006/relationships/tags" Target="../tags/tag2898.xml"/><Relationship Id="rId1551" Type="http://schemas.openxmlformats.org/officeDocument/2006/relationships/tags" Target="../tags/tag3105.xml"/><Relationship Id="rId50" Type="http://schemas.openxmlformats.org/officeDocument/2006/relationships/tags" Target="../tags/tag1604.xml"/><Relationship Id="rId146" Type="http://schemas.openxmlformats.org/officeDocument/2006/relationships/tags" Target="../tags/tag1700.xml"/><Relationship Id="rId353" Type="http://schemas.openxmlformats.org/officeDocument/2006/relationships/tags" Target="../tags/tag1907.xml"/><Relationship Id="rId560" Type="http://schemas.openxmlformats.org/officeDocument/2006/relationships/tags" Target="../tags/tag2114.xml"/><Relationship Id="rId798" Type="http://schemas.openxmlformats.org/officeDocument/2006/relationships/tags" Target="../tags/tag2352.xml"/><Relationship Id="rId1190" Type="http://schemas.openxmlformats.org/officeDocument/2006/relationships/tags" Target="../tags/tag2744.xml"/><Relationship Id="rId1204" Type="http://schemas.openxmlformats.org/officeDocument/2006/relationships/tags" Target="../tags/tag2758.xml"/><Relationship Id="rId1411" Type="http://schemas.openxmlformats.org/officeDocument/2006/relationships/tags" Target="../tags/tag2965.xml"/><Relationship Id="rId213" Type="http://schemas.openxmlformats.org/officeDocument/2006/relationships/tags" Target="../tags/tag1767.xml"/><Relationship Id="rId420" Type="http://schemas.openxmlformats.org/officeDocument/2006/relationships/tags" Target="../tags/tag1974.xml"/><Relationship Id="rId658" Type="http://schemas.openxmlformats.org/officeDocument/2006/relationships/tags" Target="../tags/tag2212.xml"/><Relationship Id="rId865" Type="http://schemas.openxmlformats.org/officeDocument/2006/relationships/tags" Target="../tags/tag2419.xml"/><Relationship Id="rId1050" Type="http://schemas.openxmlformats.org/officeDocument/2006/relationships/tags" Target="../tags/tag2604.xml"/><Relationship Id="rId1288" Type="http://schemas.openxmlformats.org/officeDocument/2006/relationships/tags" Target="../tags/tag2842.xml"/><Relationship Id="rId1495" Type="http://schemas.openxmlformats.org/officeDocument/2006/relationships/tags" Target="../tags/tag3049.xml"/><Relationship Id="rId1509" Type="http://schemas.openxmlformats.org/officeDocument/2006/relationships/tags" Target="../tags/tag3063.xml"/><Relationship Id="rId297" Type="http://schemas.openxmlformats.org/officeDocument/2006/relationships/tags" Target="../tags/tag1851.xml"/><Relationship Id="rId518" Type="http://schemas.openxmlformats.org/officeDocument/2006/relationships/tags" Target="../tags/tag2072.xml"/><Relationship Id="rId725" Type="http://schemas.openxmlformats.org/officeDocument/2006/relationships/tags" Target="../tags/tag2279.xml"/><Relationship Id="rId932" Type="http://schemas.openxmlformats.org/officeDocument/2006/relationships/tags" Target="../tags/tag2486.xml"/><Relationship Id="rId1148" Type="http://schemas.openxmlformats.org/officeDocument/2006/relationships/tags" Target="../tags/tag2702.xml"/><Relationship Id="rId1355" Type="http://schemas.openxmlformats.org/officeDocument/2006/relationships/tags" Target="../tags/tag2909.xml"/><Relationship Id="rId157" Type="http://schemas.openxmlformats.org/officeDocument/2006/relationships/tags" Target="../tags/tag1711.xml"/><Relationship Id="rId364" Type="http://schemas.openxmlformats.org/officeDocument/2006/relationships/tags" Target="../tags/tag1918.xml"/><Relationship Id="rId1008" Type="http://schemas.openxmlformats.org/officeDocument/2006/relationships/tags" Target="../tags/tag2562.xml"/><Relationship Id="rId1215" Type="http://schemas.openxmlformats.org/officeDocument/2006/relationships/tags" Target="../tags/tag2769.xml"/><Relationship Id="rId1422" Type="http://schemas.openxmlformats.org/officeDocument/2006/relationships/tags" Target="../tags/tag2976.xml"/><Relationship Id="rId61" Type="http://schemas.openxmlformats.org/officeDocument/2006/relationships/tags" Target="../tags/tag1615.xml"/><Relationship Id="rId571" Type="http://schemas.openxmlformats.org/officeDocument/2006/relationships/tags" Target="../tags/tag2125.xml"/><Relationship Id="rId669" Type="http://schemas.openxmlformats.org/officeDocument/2006/relationships/tags" Target="../tags/tag2223.xml"/><Relationship Id="rId876" Type="http://schemas.openxmlformats.org/officeDocument/2006/relationships/tags" Target="../tags/tag2430.xml"/><Relationship Id="rId1299" Type="http://schemas.openxmlformats.org/officeDocument/2006/relationships/tags" Target="../tags/tag2853.xml"/><Relationship Id="rId19" Type="http://schemas.openxmlformats.org/officeDocument/2006/relationships/tags" Target="../tags/tag1573.xml"/><Relationship Id="rId224" Type="http://schemas.openxmlformats.org/officeDocument/2006/relationships/tags" Target="../tags/tag1778.xml"/><Relationship Id="rId431" Type="http://schemas.openxmlformats.org/officeDocument/2006/relationships/tags" Target="../tags/tag1985.xml"/><Relationship Id="rId529" Type="http://schemas.openxmlformats.org/officeDocument/2006/relationships/tags" Target="../tags/tag2083.xml"/><Relationship Id="rId736" Type="http://schemas.openxmlformats.org/officeDocument/2006/relationships/tags" Target="../tags/tag2290.xml"/><Relationship Id="rId1061" Type="http://schemas.openxmlformats.org/officeDocument/2006/relationships/tags" Target="../tags/tag2615.xml"/><Relationship Id="rId1159" Type="http://schemas.openxmlformats.org/officeDocument/2006/relationships/tags" Target="../tags/tag2713.xml"/><Relationship Id="rId1366" Type="http://schemas.openxmlformats.org/officeDocument/2006/relationships/tags" Target="../tags/tag2920.xml"/><Relationship Id="rId168" Type="http://schemas.openxmlformats.org/officeDocument/2006/relationships/tags" Target="../tags/tag1722.xml"/><Relationship Id="rId943" Type="http://schemas.openxmlformats.org/officeDocument/2006/relationships/tags" Target="../tags/tag2497.xml"/><Relationship Id="rId1019" Type="http://schemas.openxmlformats.org/officeDocument/2006/relationships/tags" Target="../tags/tag2573.xml"/><Relationship Id="rId72" Type="http://schemas.openxmlformats.org/officeDocument/2006/relationships/tags" Target="../tags/tag1626.xml"/><Relationship Id="rId375" Type="http://schemas.openxmlformats.org/officeDocument/2006/relationships/tags" Target="../tags/tag1929.xml"/><Relationship Id="rId582" Type="http://schemas.openxmlformats.org/officeDocument/2006/relationships/tags" Target="../tags/tag2136.xml"/><Relationship Id="rId803" Type="http://schemas.openxmlformats.org/officeDocument/2006/relationships/tags" Target="../tags/tag2357.xml"/><Relationship Id="rId1226" Type="http://schemas.openxmlformats.org/officeDocument/2006/relationships/tags" Target="../tags/tag2780.xml"/><Relationship Id="rId1433" Type="http://schemas.openxmlformats.org/officeDocument/2006/relationships/tags" Target="../tags/tag2987.xml"/><Relationship Id="rId3" Type="http://schemas.openxmlformats.org/officeDocument/2006/relationships/tags" Target="../tags/tag1557.xml"/><Relationship Id="rId235" Type="http://schemas.openxmlformats.org/officeDocument/2006/relationships/tags" Target="../tags/tag1789.xml"/><Relationship Id="rId442" Type="http://schemas.openxmlformats.org/officeDocument/2006/relationships/tags" Target="../tags/tag1996.xml"/><Relationship Id="rId887" Type="http://schemas.openxmlformats.org/officeDocument/2006/relationships/tags" Target="../tags/tag2441.xml"/><Relationship Id="rId1072" Type="http://schemas.openxmlformats.org/officeDocument/2006/relationships/tags" Target="../tags/tag2626.xml"/><Relationship Id="rId1500" Type="http://schemas.openxmlformats.org/officeDocument/2006/relationships/tags" Target="../tags/tag3054.xml"/><Relationship Id="rId302" Type="http://schemas.openxmlformats.org/officeDocument/2006/relationships/tags" Target="../tags/tag1856.xml"/><Relationship Id="rId747" Type="http://schemas.openxmlformats.org/officeDocument/2006/relationships/tags" Target="../tags/tag2301.xml"/><Relationship Id="rId954" Type="http://schemas.openxmlformats.org/officeDocument/2006/relationships/tags" Target="../tags/tag2508.xml"/><Relationship Id="rId1377" Type="http://schemas.openxmlformats.org/officeDocument/2006/relationships/tags" Target="../tags/tag2931.xml"/><Relationship Id="rId83" Type="http://schemas.openxmlformats.org/officeDocument/2006/relationships/tags" Target="../tags/tag1637.xml"/><Relationship Id="rId179" Type="http://schemas.openxmlformats.org/officeDocument/2006/relationships/tags" Target="../tags/tag1733.xml"/><Relationship Id="rId386" Type="http://schemas.openxmlformats.org/officeDocument/2006/relationships/tags" Target="../tags/tag1940.xml"/><Relationship Id="rId593" Type="http://schemas.openxmlformats.org/officeDocument/2006/relationships/tags" Target="../tags/tag2147.xml"/><Relationship Id="rId607" Type="http://schemas.openxmlformats.org/officeDocument/2006/relationships/tags" Target="../tags/tag2161.xml"/><Relationship Id="rId814" Type="http://schemas.openxmlformats.org/officeDocument/2006/relationships/tags" Target="../tags/tag2368.xml"/><Relationship Id="rId1237" Type="http://schemas.openxmlformats.org/officeDocument/2006/relationships/tags" Target="../tags/tag2791.xml"/><Relationship Id="rId1444" Type="http://schemas.openxmlformats.org/officeDocument/2006/relationships/tags" Target="../tags/tag2998.xml"/><Relationship Id="rId246" Type="http://schemas.openxmlformats.org/officeDocument/2006/relationships/tags" Target="../tags/tag1800.xml"/><Relationship Id="rId453" Type="http://schemas.openxmlformats.org/officeDocument/2006/relationships/tags" Target="../tags/tag2007.xml"/><Relationship Id="rId660" Type="http://schemas.openxmlformats.org/officeDocument/2006/relationships/tags" Target="../tags/tag2214.xml"/><Relationship Id="rId898" Type="http://schemas.openxmlformats.org/officeDocument/2006/relationships/tags" Target="../tags/tag2452.xml"/><Relationship Id="rId1083" Type="http://schemas.openxmlformats.org/officeDocument/2006/relationships/tags" Target="../tags/tag2637.xml"/><Relationship Id="rId1290" Type="http://schemas.openxmlformats.org/officeDocument/2006/relationships/tags" Target="../tags/tag2844.xml"/><Relationship Id="rId1304" Type="http://schemas.openxmlformats.org/officeDocument/2006/relationships/tags" Target="../tags/tag2858.xml"/><Relationship Id="rId1511" Type="http://schemas.openxmlformats.org/officeDocument/2006/relationships/tags" Target="../tags/tag3065.xml"/><Relationship Id="rId106" Type="http://schemas.openxmlformats.org/officeDocument/2006/relationships/tags" Target="../tags/tag1660.xml"/><Relationship Id="rId313" Type="http://schemas.openxmlformats.org/officeDocument/2006/relationships/tags" Target="../tags/tag1867.xml"/><Relationship Id="rId758" Type="http://schemas.openxmlformats.org/officeDocument/2006/relationships/tags" Target="../tags/tag2312.xml"/><Relationship Id="rId965" Type="http://schemas.openxmlformats.org/officeDocument/2006/relationships/tags" Target="../tags/tag2519.xml"/><Relationship Id="rId1150" Type="http://schemas.openxmlformats.org/officeDocument/2006/relationships/tags" Target="../tags/tag2704.xml"/><Relationship Id="rId1388" Type="http://schemas.openxmlformats.org/officeDocument/2006/relationships/tags" Target="../tags/tag2942.xml"/><Relationship Id="rId10" Type="http://schemas.openxmlformats.org/officeDocument/2006/relationships/tags" Target="../tags/tag1564.xml"/><Relationship Id="rId94" Type="http://schemas.openxmlformats.org/officeDocument/2006/relationships/tags" Target="../tags/tag1648.xml"/><Relationship Id="rId397" Type="http://schemas.openxmlformats.org/officeDocument/2006/relationships/tags" Target="../tags/tag1951.xml"/><Relationship Id="rId520" Type="http://schemas.openxmlformats.org/officeDocument/2006/relationships/tags" Target="../tags/tag2074.xml"/><Relationship Id="rId618" Type="http://schemas.openxmlformats.org/officeDocument/2006/relationships/tags" Target="../tags/tag2172.xml"/><Relationship Id="rId825" Type="http://schemas.openxmlformats.org/officeDocument/2006/relationships/tags" Target="../tags/tag2379.xml"/><Relationship Id="rId1248" Type="http://schemas.openxmlformats.org/officeDocument/2006/relationships/tags" Target="../tags/tag2802.xml"/><Relationship Id="rId1455" Type="http://schemas.openxmlformats.org/officeDocument/2006/relationships/tags" Target="../tags/tag3009.xml"/><Relationship Id="rId257" Type="http://schemas.openxmlformats.org/officeDocument/2006/relationships/tags" Target="../tags/tag1811.xml"/><Relationship Id="rId464" Type="http://schemas.openxmlformats.org/officeDocument/2006/relationships/tags" Target="../tags/tag2018.xml"/><Relationship Id="rId1010" Type="http://schemas.openxmlformats.org/officeDocument/2006/relationships/tags" Target="../tags/tag2564.xml"/><Relationship Id="rId1094" Type="http://schemas.openxmlformats.org/officeDocument/2006/relationships/tags" Target="../tags/tag2648.xml"/><Relationship Id="rId1108" Type="http://schemas.openxmlformats.org/officeDocument/2006/relationships/tags" Target="../tags/tag2662.xml"/><Relationship Id="rId1315" Type="http://schemas.openxmlformats.org/officeDocument/2006/relationships/tags" Target="../tags/tag2869.xml"/><Relationship Id="rId117" Type="http://schemas.openxmlformats.org/officeDocument/2006/relationships/tags" Target="../tags/tag1671.xml"/><Relationship Id="rId671" Type="http://schemas.openxmlformats.org/officeDocument/2006/relationships/tags" Target="../tags/tag2225.xml"/><Relationship Id="rId769" Type="http://schemas.openxmlformats.org/officeDocument/2006/relationships/tags" Target="../tags/tag2323.xml"/><Relationship Id="rId976" Type="http://schemas.openxmlformats.org/officeDocument/2006/relationships/tags" Target="../tags/tag2530.xml"/><Relationship Id="rId1399" Type="http://schemas.openxmlformats.org/officeDocument/2006/relationships/tags" Target="../tags/tag2953.xml"/><Relationship Id="rId324" Type="http://schemas.openxmlformats.org/officeDocument/2006/relationships/tags" Target="../tags/tag1878.xml"/><Relationship Id="rId531" Type="http://schemas.openxmlformats.org/officeDocument/2006/relationships/tags" Target="../tags/tag2085.xml"/><Relationship Id="rId629" Type="http://schemas.openxmlformats.org/officeDocument/2006/relationships/tags" Target="../tags/tag2183.xml"/><Relationship Id="rId1161" Type="http://schemas.openxmlformats.org/officeDocument/2006/relationships/tags" Target="../tags/tag2715.xml"/><Relationship Id="rId1259" Type="http://schemas.openxmlformats.org/officeDocument/2006/relationships/tags" Target="../tags/tag2813.xml"/><Relationship Id="rId1466" Type="http://schemas.openxmlformats.org/officeDocument/2006/relationships/tags" Target="../tags/tag3020.xml"/><Relationship Id="rId836" Type="http://schemas.openxmlformats.org/officeDocument/2006/relationships/tags" Target="../tags/tag2390.xml"/><Relationship Id="rId1021" Type="http://schemas.openxmlformats.org/officeDocument/2006/relationships/tags" Target="../tags/tag2575.xml"/><Relationship Id="rId1119" Type="http://schemas.openxmlformats.org/officeDocument/2006/relationships/tags" Target="../tags/tag2673.xml"/><Relationship Id="rId903" Type="http://schemas.openxmlformats.org/officeDocument/2006/relationships/tags" Target="../tags/tag2457.xml"/><Relationship Id="rId1326" Type="http://schemas.openxmlformats.org/officeDocument/2006/relationships/tags" Target="../tags/tag2880.xml"/><Relationship Id="rId1533" Type="http://schemas.openxmlformats.org/officeDocument/2006/relationships/tags" Target="../tags/tag3087.xml"/><Relationship Id="rId32" Type="http://schemas.openxmlformats.org/officeDocument/2006/relationships/tags" Target="../tags/tag1586.xml"/><Relationship Id="rId181" Type="http://schemas.openxmlformats.org/officeDocument/2006/relationships/tags" Target="../tags/tag1735.xml"/><Relationship Id="rId279" Type="http://schemas.openxmlformats.org/officeDocument/2006/relationships/tags" Target="../tags/tag1833.xml"/><Relationship Id="rId486" Type="http://schemas.openxmlformats.org/officeDocument/2006/relationships/tags" Target="../tags/tag2040.xml"/><Relationship Id="rId693" Type="http://schemas.openxmlformats.org/officeDocument/2006/relationships/tags" Target="../tags/tag2247.xml"/><Relationship Id="rId139" Type="http://schemas.openxmlformats.org/officeDocument/2006/relationships/tags" Target="../tags/tag1693.xml"/><Relationship Id="rId346" Type="http://schemas.openxmlformats.org/officeDocument/2006/relationships/tags" Target="../tags/tag1900.xml"/><Relationship Id="rId553" Type="http://schemas.openxmlformats.org/officeDocument/2006/relationships/tags" Target="../tags/tag2107.xml"/><Relationship Id="rId760" Type="http://schemas.openxmlformats.org/officeDocument/2006/relationships/tags" Target="../tags/tag2314.xml"/><Relationship Id="rId998" Type="http://schemas.openxmlformats.org/officeDocument/2006/relationships/tags" Target="../tags/tag2552.xml"/><Relationship Id="rId1183" Type="http://schemas.openxmlformats.org/officeDocument/2006/relationships/tags" Target="../tags/tag2737.xml"/><Relationship Id="rId1390" Type="http://schemas.openxmlformats.org/officeDocument/2006/relationships/tags" Target="../tags/tag2944.xml"/><Relationship Id="rId206" Type="http://schemas.openxmlformats.org/officeDocument/2006/relationships/tags" Target="../tags/tag1760.xml"/><Relationship Id="rId413" Type="http://schemas.openxmlformats.org/officeDocument/2006/relationships/tags" Target="../tags/tag1967.xml"/><Relationship Id="rId858" Type="http://schemas.openxmlformats.org/officeDocument/2006/relationships/tags" Target="../tags/tag2412.xml"/><Relationship Id="rId1043" Type="http://schemas.openxmlformats.org/officeDocument/2006/relationships/tags" Target="../tags/tag2597.xml"/><Relationship Id="rId1488" Type="http://schemas.openxmlformats.org/officeDocument/2006/relationships/tags" Target="../tags/tag3042.xml"/><Relationship Id="rId620" Type="http://schemas.openxmlformats.org/officeDocument/2006/relationships/tags" Target="../tags/tag2174.xml"/><Relationship Id="rId718" Type="http://schemas.openxmlformats.org/officeDocument/2006/relationships/tags" Target="../tags/tag2272.xml"/><Relationship Id="rId925" Type="http://schemas.openxmlformats.org/officeDocument/2006/relationships/tags" Target="../tags/tag2479.xml"/><Relationship Id="rId1250" Type="http://schemas.openxmlformats.org/officeDocument/2006/relationships/tags" Target="../tags/tag2804.xml"/><Relationship Id="rId1348" Type="http://schemas.openxmlformats.org/officeDocument/2006/relationships/tags" Target="../tags/tag2902.xml"/><Relationship Id="rId1110" Type="http://schemas.openxmlformats.org/officeDocument/2006/relationships/tags" Target="../tags/tag2664.xml"/><Relationship Id="rId1208" Type="http://schemas.openxmlformats.org/officeDocument/2006/relationships/tags" Target="../tags/tag2762.xml"/><Relationship Id="rId1415" Type="http://schemas.openxmlformats.org/officeDocument/2006/relationships/tags" Target="../tags/tag2969.xml"/><Relationship Id="rId54" Type="http://schemas.openxmlformats.org/officeDocument/2006/relationships/tags" Target="../tags/tag1608.xml"/><Relationship Id="rId270" Type="http://schemas.openxmlformats.org/officeDocument/2006/relationships/tags" Target="../tags/tag1824.xml"/><Relationship Id="rId130" Type="http://schemas.openxmlformats.org/officeDocument/2006/relationships/tags" Target="../tags/tag1684.xml"/><Relationship Id="rId368" Type="http://schemas.openxmlformats.org/officeDocument/2006/relationships/tags" Target="../tags/tag1922.xml"/><Relationship Id="rId575" Type="http://schemas.openxmlformats.org/officeDocument/2006/relationships/tags" Target="../tags/tag2129.xml"/><Relationship Id="rId782" Type="http://schemas.openxmlformats.org/officeDocument/2006/relationships/tags" Target="../tags/tag2336.xml"/><Relationship Id="rId228" Type="http://schemas.openxmlformats.org/officeDocument/2006/relationships/tags" Target="../tags/tag1782.xml"/><Relationship Id="rId435" Type="http://schemas.openxmlformats.org/officeDocument/2006/relationships/tags" Target="../tags/tag1989.xml"/><Relationship Id="rId642" Type="http://schemas.openxmlformats.org/officeDocument/2006/relationships/tags" Target="../tags/tag2196.xml"/><Relationship Id="rId1065" Type="http://schemas.openxmlformats.org/officeDocument/2006/relationships/tags" Target="../tags/tag2619.xml"/><Relationship Id="rId1272" Type="http://schemas.openxmlformats.org/officeDocument/2006/relationships/tags" Target="../tags/tag2826.xml"/><Relationship Id="rId502" Type="http://schemas.openxmlformats.org/officeDocument/2006/relationships/tags" Target="../tags/tag2056.xml"/><Relationship Id="rId947" Type="http://schemas.openxmlformats.org/officeDocument/2006/relationships/tags" Target="../tags/tag2501.xml"/><Relationship Id="rId1132" Type="http://schemas.openxmlformats.org/officeDocument/2006/relationships/tags" Target="../tags/tag2686.xml"/><Relationship Id="rId76" Type="http://schemas.openxmlformats.org/officeDocument/2006/relationships/tags" Target="../tags/tag1630.xml"/><Relationship Id="rId807" Type="http://schemas.openxmlformats.org/officeDocument/2006/relationships/tags" Target="../tags/tag2361.xml"/><Relationship Id="rId1437" Type="http://schemas.openxmlformats.org/officeDocument/2006/relationships/tags" Target="../tags/tag2991.xml"/><Relationship Id="rId1504" Type="http://schemas.openxmlformats.org/officeDocument/2006/relationships/tags" Target="../tags/tag3058.xml"/><Relationship Id="rId292" Type="http://schemas.openxmlformats.org/officeDocument/2006/relationships/tags" Target="../tags/tag1846.xml"/><Relationship Id="rId597" Type="http://schemas.openxmlformats.org/officeDocument/2006/relationships/tags" Target="../tags/tag2151.xml"/><Relationship Id="rId152" Type="http://schemas.openxmlformats.org/officeDocument/2006/relationships/tags" Target="../tags/tag1706.xml"/><Relationship Id="rId457" Type="http://schemas.openxmlformats.org/officeDocument/2006/relationships/tags" Target="../tags/tag2011.xml"/><Relationship Id="rId1087" Type="http://schemas.openxmlformats.org/officeDocument/2006/relationships/tags" Target="../tags/tag2641.xml"/><Relationship Id="rId1294" Type="http://schemas.openxmlformats.org/officeDocument/2006/relationships/tags" Target="../tags/tag2848.xml"/><Relationship Id="rId664" Type="http://schemas.openxmlformats.org/officeDocument/2006/relationships/tags" Target="../tags/tag2218.xml"/><Relationship Id="rId871" Type="http://schemas.openxmlformats.org/officeDocument/2006/relationships/tags" Target="../tags/tag2425.xml"/><Relationship Id="rId969" Type="http://schemas.openxmlformats.org/officeDocument/2006/relationships/tags" Target="../tags/tag2523.xml"/><Relationship Id="rId317" Type="http://schemas.openxmlformats.org/officeDocument/2006/relationships/tags" Target="../tags/tag1871.xml"/><Relationship Id="rId524" Type="http://schemas.openxmlformats.org/officeDocument/2006/relationships/tags" Target="../tags/tag2078.xml"/><Relationship Id="rId731" Type="http://schemas.openxmlformats.org/officeDocument/2006/relationships/tags" Target="../tags/tag2285.xml"/><Relationship Id="rId1154" Type="http://schemas.openxmlformats.org/officeDocument/2006/relationships/tags" Target="../tags/tag2708.xml"/><Relationship Id="rId1361" Type="http://schemas.openxmlformats.org/officeDocument/2006/relationships/tags" Target="../tags/tag2915.xml"/><Relationship Id="rId1459" Type="http://schemas.openxmlformats.org/officeDocument/2006/relationships/tags" Target="../tags/tag3013.xml"/><Relationship Id="rId98" Type="http://schemas.openxmlformats.org/officeDocument/2006/relationships/tags" Target="../tags/tag1652.xml"/><Relationship Id="rId829" Type="http://schemas.openxmlformats.org/officeDocument/2006/relationships/tags" Target="../tags/tag2383.xml"/><Relationship Id="rId1014" Type="http://schemas.openxmlformats.org/officeDocument/2006/relationships/tags" Target="../tags/tag2568.xml"/><Relationship Id="rId1221" Type="http://schemas.openxmlformats.org/officeDocument/2006/relationships/tags" Target="../tags/tag2775.xml"/><Relationship Id="rId1319" Type="http://schemas.openxmlformats.org/officeDocument/2006/relationships/tags" Target="../tags/tag2873.xml"/><Relationship Id="rId1526" Type="http://schemas.openxmlformats.org/officeDocument/2006/relationships/tags" Target="../tags/tag3080.xml"/><Relationship Id="rId25" Type="http://schemas.openxmlformats.org/officeDocument/2006/relationships/tags" Target="../tags/tag1579.xml"/><Relationship Id="rId174" Type="http://schemas.openxmlformats.org/officeDocument/2006/relationships/tags" Target="../tags/tag1728.xml"/><Relationship Id="rId381" Type="http://schemas.openxmlformats.org/officeDocument/2006/relationships/tags" Target="../tags/tag1935.xml"/><Relationship Id="rId241" Type="http://schemas.openxmlformats.org/officeDocument/2006/relationships/tags" Target="../tags/tag1795.xml"/><Relationship Id="rId479" Type="http://schemas.openxmlformats.org/officeDocument/2006/relationships/tags" Target="../tags/tag2033.xml"/><Relationship Id="rId686" Type="http://schemas.openxmlformats.org/officeDocument/2006/relationships/tags" Target="../tags/tag2240.xml"/><Relationship Id="rId893" Type="http://schemas.openxmlformats.org/officeDocument/2006/relationships/tags" Target="../tags/tag2447.xml"/><Relationship Id="rId339" Type="http://schemas.openxmlformats.org/officeDocument/2006/relationships/tags" Target="../tags/tag1893.xml"/><Relationship Id="rId546" Type="http://schemas.openxmlformats.org/officeDocument/2006/relationships/tags" Target="../tags/tag2100.xml"/><Relationship Id="rId753" Type="http://schemas.openxmlformats.org/officeDocument/2006/relationships/tags" Target="../tags/tag2307.xml"/><Relationship Id="rId1176" Type="http://schemas.openxmlformats.org/officeDocument/2006/relationships/tags" Target="../tags/tag2730.xml"/><Relationship Id="rId1383" Type="http://schemas.openxmlformats.org/officeDocument/2006/relationships/tags" Target="../tags/tag2937.xml"/><Relationship Id="rId101" Type="http://schemas.openxmlformats.org/officeDocument/2006/relationships/tags" Target="../tags/tag1655.xml"/><Relationship Id="rId406" Type="http://schemas.openxmlformats.org/officeDocument/2006/relationships/tags" Target="../tags/tag1960.xml"/><Relationship Id="rId960" Type="http://schemas.openxmlformats.org/officeDocument/2006/relationships/tags" Target="../tags/tag2514.xml"/><Relationship Id="rId1036" Type="http://schemas.openxmlformats.org/officeDocument/2006/relationships/tags" Target="../tags/tag2590.xml"/><Relationship Id="rId1243" Type="http://schemas.openxmlformats.org/officeDocument/2006/relationships/tags" Target="../tags/tag2797.xml"/><Relationship Id="rId613" Type="http://schemas.openxmlformats.org/officeDocument/2006/relationships/tags" Target="../tags/tag2167.xml"/><Relationship Id="rId820" Type="http://schemas.openxmlformats.org/officeDocument/2006/relationships/tags" Target="../tags/tag2374.xml"/><Relationship Id="rId918" Type="http://schemas.openxmlformats.org/officeDocument/2006/relationships/tags" Target="../tags/tag2472.xml"/><Relationship Id="rId1450" Type="http://schemas.openxmlformats.org/officeDocument/2006/relationships/tags" Target="../tags/tag3004.xml"/><Relationship Id="rId1548" Type="http://schemas.openxmlformats.org/officeDocument/2006/relationships/tags" Target="../tags/tag3102.xml"/><Relationship Id="rId1103" Type="http://schemas.openxmlformats.org/officeDocument/2006/relationships/tags" Target="../tags/tag2657.xml"/><Relationship Id="rId1310" Type="http://schemas.openxmlformats.org/officeDocument/2006/relationships/tags" Target="../tags/tag2864.xml"/><Relationship Id="rId1408" Type="http://schemas.openxmlformats.org/officeDocument/2006/relationships/tags" Target="../tags/tag2962.xml"/><Relationship Id="rId47" Type="http://schemas.openxmlformats.org/officeDocument/2006/relationships/tags" Target="../tags/tag1601.xml"/><Relationship Id="rId196" Type="http://schemas.openxmlformats.org/officeDocument/2006/relationships/tags" Target="../tags/tag1750.xml"/><Relationship Id="rId263" Type="http://schemas.openxmlformats.org/officeDocument/2006/relationships/tags" Target="../tags/tag1817.xml"/><Relationship Id="rId470" Type="http://schemas.openxmlformats.org/officeDocument/2006/relationships/tags" Target="../tags/tag2024.xml"/><Relationship Id="rId123" Type="http://schemas.openxmlformats.org/officeDocument/2006/relationships/tags" Target="../tags/tag1677.xml"/><Relationship Id="rId330" Type="http://schemas.openxmlformats.org/officeDocument/2006/relationships/tags" Target="../tags/tag1884.xml"/><Relationship Id="rId568" Type="http://schemas.openxmlformats.org/officeDocument/2006/relationships/tags" Target="../tags/tag2122.xml"/><Relationship Id="rId775" Type="http://schemas.openxmlformats.org/officeDocument/2006/relationships/tags" Target="../tags/tag2329.xml"/><Relationship Id="rId982" Type="http://schemas.openxmlformats.org/officeDocument/2006/relationships/tags" Target="../tags/tag2536.xml"/><Relationship Id="rId1198" Type="http://schemas.openxmlformats.org/officeDocument/2006/relationships/tags" Target="../tags/tag2752.xml"/><Relationship Id="rId428" Type="http://schemas.openxmlformats.org/officeDocument/2006/relationships/tags" Target="../tags/tag1982.xml"/><Relationship Id="rId635" Type="http://schemas.openxmlformats.org/officeDocument/2006/relationships/tags" Target="../tags/tag2189.xml"/><Relationship Id="rId842" Type="http://schemas.openxmlformats.org/officeDocument/2006/relationships/tags" Target="../tags/tag2396.xml"/><Relationship Id="rId1058" Type="http://schemas.openxmlformats.org/officeDocument/2006/relationships/tags" Target="../tags/tag2612.xml"/><Relationship Id="rId1265" Type="http://schemas.openxmlformats.org/officeDocument/2006/relationships/tags" Target="../tags/tag2819.xml"/><Relationship Id="rId1472" Type="http://schemas.openxmlformats.org/officeDocument/2006/relationships/tags" Target="../tags/tag3026.xml"/><Relationship Id="rId702" Type="http://schemas.openxmlformats.org/officeDocument/2006/relationships/tags" Target="../tags/tag2256.xml"/><Relationship Id="rId1125" Type="http://schemas.openxmlformats.org/officeDocument/2006/relationships/tags" Target="../tags/tag2679.xml"/><Relationship Id="rId1332" Type="http://schemas.openxmlformats.org/officeDocument/2006/relationships/tags" Target="../tags/tag2886.xml"/><Relationship Id="rId69" Type="http://schemas.openxmlformats.org/officeDocument/2006/relationships/tags" Target="../tags/tag1623.xml"/><Relationship Id="rId285" Type="http://schemas.openxmlformats.org/officeDocument/2006/relationships/tags" Target="../tags/tag1839.xml"/><Relationship Id="rId492" Type="http://schemas.openxmlformats.org/officeDocument/2006/relationships/tags" Target="../tags/tag2046.xml"/><Relationship Id="rId797" Type="http://schemas.openxmlformats.org/officeDocument/2006/relationships/tags" Target="../tags/tag2351.xml"/><Relationship Id="rId145" Type="http://schemas.openxmlformats.org/officeDocument/2006/relationships/tags" Target="../tags/tag1699.xml"/><Relationship Id="rId352" Type="http://schemas.openxmlformats.org/officeDocument/2006/relationships/tags" Target="../tags/tag1906.xml"/><Relationship Id="rId1287" Type="http://schemas.openxmlformats.org/officeDocument/2006/relationships/tags" Target="../tags/tag2841.xml"/><Relationship Id="rId212" Type="http://schemas.openxmlformats.org/officeDocument/2006/relationships/tags" Target="../tags/tag1766.xml"/><Relationship Id="rId657" Type="http://schemas.openxmlformats.org/officeDocument/2006/relationships/tags" Target="../tags/tag2211.xml"/><Relationship Id="rId864" Type="http://schemas.openxmlformats.org/officeDocument/2006/relationships/tags" Target="../tags/tag2418.xml"/><Relationship Id="rId1494" Type="http://schemas.openxmlformats.org/officeDocument/2006/relationships/tags" Target="../tags/tag3048.xml"/><Relationship Id="rId517" Type="http://schemas.openxmlformats.org/officeDocument/2006/relationships/tags" Target="../tags/tag2071.xml"/><Relationship Id="rId724" Type="http://schemas.openxmlformats.org/officeDocument/2006/relationships/tags" Target="../tags/tag2278.xml"/><Relationship Id="rId931" Type="http://schemas.openxmlformats.org/officeDocument/2006/relationships/tags" Target="../tags/tag2485.xml"/><Relationship Id="rId1147" Type="http://schemas.openxmlformats.org/officeDocument/2006/relationships/tags" Target="../tags/tag2701.xml"/><Relationship Id="rId1354" Type="http://schemas.openxmlformats.org/officeDocument/2006/relationships/tags" Target="../tags/tag2908.xml"/><Relationship Id="rId60" Type="http://schemas.openxmlformats.org/officeDocument/2006/relationships/tags" Target="../tags/tag1614.xml"/><Relationship Id="rId1007" Type="http://schemas.openxmlformats.org/officeDocument/2006/relationships/tags" Target="../tags/tag2561.xml"/><Relationship Id="rId1214" Type="http://schemas.openxmlformats.org/officeDocument/2006/relationships/tags" Target="../tags/tag2768.xml"/><Relationship Id="rId1421" Type="http://schemas.openxmlformats.org/officeDocument/2006/relationships/tags" Target="../tags/tag2975.xml"/><Relationship Id="rId1519" Type="http://schemas.openxmlformats.org/officeDocument/2006/relationships/tags" Target="../tags/tag3073.xml"/><Relationship Id="rId18" Type="http://schemas.openxmlformats.org/officeDocument/2006/relationships/tags" Target="../tags/tag1572.xml"/><Relationship Id="rId167" Type="http://schemas.openxmlformats.org/officeDocument/2006/relationships/tags" Target="../tags/tag1721.xml"/><Relationship Id="rId374" Type="http://schemas.openxmlformats.org/officeDocument/2006/relationships/tags" Target="../tags/tag1928.xml"/><Relationship Id="rId581" Type="http://schemas.openxmlformats.org/officeDocument/2006/relationships/tags" Target="../tags/tag2135.xml"/><Relationship Id="rId234" Type="http://schemas.openxmlformats.org/officeDocument/2006/relationships/tags" Target="../tags/tag1788.xml"/><Relationship Id="rId679" Type="http://schemas.openxmlformats.org/officeDocument/2006/relationships/tags" Target="../tags/tag2233.xml"/><Relationship Id="rId886" Type="http://schemas.openxmlformats.org/officeDocument/2006/relationships/tags" Target="../tags/tag2440.xml"/><Relationship Id="rId2" Type="http://schemas.openxmlformats.org/officeDocument/2006/relationships/tags" Target="../tags/tag1556.xml"/><Relationship Id="rId441" Type="http://schemas.openxmlformats.org/officeDocument/2006/relationships/tags" Target="../tags/tag1995.xml"/><Relationship Id="rId539" Type="http://schemas.openxmlformats.org/officeDocument/2006/relationships/tags" Target="../tags/tag2093.xml"/><Relationship Id="rId746" Type="http://schemas.openxmlformats.org/officeDocument/2006/relationships/tags" Target="../tags/tag2300.xml"/><Relationship Id="rId1071" Type="http://schemas.openxmlformats.org/officeDocument/2006/relationships/tags" Target="../tags/tag2625.xml"/><Relationship Id="rId1169" Type="http://schemas.openxmlformats.org/officeDocument/2006/relationships/tags" Target="../tags/tag2723.xml"/><Relationship Id="rId1376" Type="http://schemas.openxmlformats.org/officeDocument/2006/relationships/tags" Target="../tags/tag2930.xml"/><Relationship Id="rId301" Type="http://schemas.openxmlformats.org/officeDocument/2006/relationships/tags" Target="../tags/tag1855.xml"/><Relationship Id="rId953" Type="http://schemas.openxmlformats.org/officeDocument/2006/relationships/tags" Target="../tags/tag2507.xml"/><Relationship Id="rId1029" Type="http://schemas.openxmlformats.org/officeDocument/2006/relationships/tags" Target="../tags/tag2583.xml"/><Relationship Id="rId1236" Type="http://schemas.openxmlformats.org/officeDocument/2006/relationships/tags" Target="../tags/tag2790.xml"/><Relationship Id="rId82" Type="http://schemas.openxmlformats.org/officeDocument/2006/relationships/tags" Target="../tags/tag1636.xml"/><Relationship Id="rId606" Type="http://schemas.openxmlformats.org/officeDocument/2006/relationships/tags" Target="../tags/tag2160.xml"/><Relationship Id="rId813" Type="http://schemas.openxmlformats.org/officeDocument/2006/relationships/tags" Target="../tags/tag2367.xml"/><Relationship Id="rId1443" Type="http://schemas.openxmlformats.org/officeDocument/2006/relationships/tags" Target="../tags/tag2997.xml"/><Relationship Id="rId1303" Type="http://schemas.openxmlformats.org/officeDocument/2006/relationships/tags" Target="../tags/tag2857.xml"/><Relationship Id="rId1510" Type="http://schemas.openxmlformats.org/officeDocument/2006/relationships/tags" Target="../tags/tag3064.xml"/><Relationship Id="rId189" Type="http://schemas.openxmlformats.org/officeDocument/2006/relationships/tags" Target="../tags/tag1743.xml"/><Relationship Id="rId396" Type="http://schemas.openxmlformats.org/officeDocument/2006/relationships/tags" Target="../tags/tag1950.xml"/><Relationship Id="rId256" Type="http://schemas.openxmlformats.org/officeDocument/2006/relationships/tags" Target="../tags/tag1810.xml"/><Relationship Id="rId463" Type="http://schemas.openxmlformats.org/officeDocument/2006/relationships/tags" Target="../tags/tag2017.xml"/><Relationship Id="rId670" Type="http://schemas.openxmlformats.org/officeDocument/2006/relationships/tags" Target="../tags/tag2224.xml"/><Relationship Id="rId1093" Type="http://schemas.openxmlformats.org/officeDocument/2006/relationships/tags" Target="../tags/tag2647.xml"/><Relationship Id="rId116" Type="http://schemas.openxmlformats.org/officeDocument/2006/relationships/tags" Target="../tags/tag1670.xml"/><Relationship Id="rId323" Type="http://schemas.openxmlformats.org/officeDocument/2006/relationships/tags" Target="../tags/tag1877.xml"/><Relationship Id="rId530" Type="http://schemas.openxmlformats.org/officeDocument/2006/relationships/tags" Target="../tags/tag2084.xml"/><Relationship Id="rId768" Type="http://schemas.openxmlformats.org/officeDocument/2006/relationships/tags" Target="../tags/tag2322.xml"/><Relationship Id="rId975" Type="http://schemas.openxmlformats.org/officeDocument/2006/relationships/tags" Target="../tags/tag2529.xml"/><Relationship Id="rId1160" Type="http://schemas.openxmlformats.org/officeDocument/2006/relationships/tags" Target="../tags/tag2714.xml"/><Relationship Id="rId1398" Type="http://schemas.openxmlformats.org/officeDocument/2006/relationships/tags" Target="../tags/tag2952.xml"/><Relationship Id="rId628" Type="http://schemas.openxmlformats.org/officeDocument/2006/relationships/tags" Target="../tags/tag2182.xml"/><Relationship Id="rId835" Type="http://schemas.openxmlformats.org/officeDocument/2006/relationships/tags" Target="../tags/tag2389.xml"/><Relationship Id="rId1258" Type="http://schemas.openxmlformats.org/officeDocument/2006/relationships/tags" Target="../tags/tag2812.xml"/><Relationship Id="rId1465" Type="http://schemas.openxmlformats.org/officeDocument/2006/relationships/tags" Target="../tags/tag3019.xml"/><Relationship Id="rId1020" Type="http://schemas.openxmlformats.org/officeDocument/2006/relationships/tags" Target="../tags/tag2574.xml"/><Relationship Id="rId1118" Type="http://schemas.openxmlformats.org/officeDocument/2006/relationships/tags" Target="../tags/tag2672.xml"/><Relationship Id="rId1325" Type="http://schemas.openxmlformats.org/officeDocument/2006/relationships/tags" Target="../tags/tag2879.xml"/><Relationship Id="rId1532" Type="http://schemas.openxmlformats.org/officeDocument/2006/relationships/tags" Target="../tags/tag3086.xml"/><Relationship Id="rId902" Type="http://schemas.openxmlformats.org/officeDocument/2006/relationships/tags" Target="../tags/tag2456.xml"/><Relationship Id="rId31" Type="http://schemas.openxmlformats.org/officeDocument/2006/relationships/tags" Target="../tags/tag1585.xml"/><Relationship Id="rId180" Type="http://schemas.openxmlformats.org/officeDocument/2006/relationships/tags" Target="../tags/tag1734.xml"/><Relationship Id="rId278" Type="http://schemas.openxmlformats.org/officeDocument/2006/relationships/tags" Target="../tags/tag1832.xml"/><Relationship Id="rId485" Type="http://schemas.openxmlformats.org/officeDocument/2006/relationships/tags" Target="../tags/tag2039.xml"/><Relationship Id="rId692" Type="http://schemas.openxmlformats.org/officeDocument/2006/relationships/tags" Target="../tags/tag2246.xml"/><Relationship Id="rId138" Type="http://schemas.openxmlformats.org/officeDocument/2006/relationships/tags" Target="../tags/tag1692.xml"/><Relationship Id="rId345" Type="http://schemas.openxmlformats.org/officeDocument/2006/relationships/tags" Target="../tags/tag1899.xml"/><Relationship Id="rId552" Type="http://schemas.openxmlformats.org/officeDocument/2006/relationships/tags" Target="../tags/tag2106.xml"/><Relationship Id="rId997" Type="http://schemas.openxmlformats.org/officeDocument/2006/relationships/tags" Target="../tags/tag2551.xml"/><Relationship Id="rId1182" Type="http://schemas.openxmlformats.org/officeDocument/2006/relationships/tags" Target="../tags/tag2736.xml"/><Relationship Id="rId205" Type="http://schemas.openxmlformats.org/officeDocument/2006/relationships/tags" Target="../tags/tag1759.xml"/><Relationship Id="rId412" Type="http://schemas.openxmlformats.org/officeDocument/2006/relationships/tags" Target="../tags/tag1966.xml"/><Relationship Id="rId857" Type="http://schemas.openxmlformats.org/officeDocument/2006/relationships/tags" Target="../tags/tag2411.xml"/><Relationship Id="rId1042" Type="http://schemas.openxmlformats.org/officeDocument/2006/relationships/tags" Target="../tags/tag2596.xml"/><Relationship Id="rId1487" Type="http://schemas.openxmlformats.org/officeDocument/2006/relationships/tags" Target="../tags/tag3041.xml"/><Relationship Id="rId717" Type="http://schemas.openxmlformats.org/officeDocument/2006/relationships/tags" Target="../tags/tag2271.xml"/><Relationship Id="rId924" Type="http://schemas.openxmlformats.org/officeDocument/2006/relationships/tags" Target="../tags/tag2478.xml"/><Relationship Id="rId1347" Type="http://schemas.openxmlformats.org/officeDocument/2006/relationships/tags" Target="../tags/tag2901.xml"/><Relationship Id="rId1554" Type="http://schemas.openxmlformats.org/officeDocument/2006/relationships/image" Target="../media/image2.svg"/><Relationship Id="rId53" Type="http://schemas.openxmlformats.org/officeDocument/2006/relationships/tags" Target="../tags/tag1607.xml"/><Relationship Id="rId1207" Type="http://schemas.openxmlformats.org/officeDocument/2006/relationships/tags" Target="../tags/tag2761.xml"/><Relationship Id="rId1414" Type="http://schemas.openxmlformats.org/officeDocument/2006/relationships/tags" Target="../tags/tag2968.xml"/><Relationship Id="rId367" Type="http://schemas.openxmlformats.org/officeDocument/2006/relationships/tags" Target="../tags/tag1921.xml"/><Relationship Id="rId574" Type="http://schemas.openxmlformats.org/officeDocument/2006/relationships/tags" Target="../tags/tag2128.xml"/><Relationship Id="rId227" Type="http://schemas.openxmlformats.org/officeDocument/2006/relationships/tags" Target="../tags/tag1781.xml"/><Relationship Id="rId781" Type="http://schemas.openxmlformats.org/officeDocument/2006/relationships/tags" Target="../tags/tag2335.xml"/><Relationship Id="rId879" Type="http://schemas.openxmlformats.org/officeDocument/2006/relationships/tags" Target="../tags/tag2433.xml"/><Relationship Id="rId434" Type="http://schemas.openxmlformats.org/officeDocument/2006/relationships/tags" Target="../tags/tag1988.xml"/><Relationship Id="rId641" Type="http://schemas.openxmlformats.org/officeDocument/2006/relationships/tags" Target="../tags/tag2195.xml"/><Relationship Id="rId739" Type="http://schemas.openxmlformats.org/officeDocument/2006/relationships/tags" Target="../tags/tag2293.xml"/><Relationship Id="rId1064" Type="http://schemas.openxmlformats.org/officeDocument/2006/relationships/tags" Target="../tags/tag2618.xml"/><Relationship Id="rId1271" Type="http://schemas.openxmlformats.org/officeDocument/2006/relationships/tags" Target="../tags/tag2825.xml"/><Relationship Id="rId1369" Type="http://schemas.openxmlformats.org/officeDocument/2006/relationships/tags" Target="../tags/tag2923.xml"/><Relationship Id="rId501" Type="http://schemas.openxmlformats.org/officeDocument/2006/relationships/tags" Target="../tags/tag2055.xml"/><Relationship Id="rId946" Type="http://schemas.openxmlformats.org/officeDocument/2006/relationships/tags" Target="../tags/tag2500.xml"/><Relationship Id="rId1131" Type="http://schemas.openxmlformats.org/officeDocument/2006/relationships/tags" Target="../tags/tag2685.xml"/><Relationship Id="rId1229" Type="http://schemas.openxmlformats.org/officeDocument/2006/relationships/tags" Target="../tags/tag2783.xml"/><Relationship Id="rId75" Type="http://schemas.openxmlformats.org/officeDocument/2006/relationships/tags" Target="../tags/tag1629.xml"/><Relationship Id="rId806" Type="http://schemas.openxmlformats.org/officeDocument/2006/relationships/tags" Target="../tags/tag2360.xml"/><Relationship Id="rId1436" Type="http://schemas.openxmlformats.org/officeDocument/2006/relationships/tags" Target="../tags/tag2990.xml"/><Relationship Id="rId1503" Type="http://schemas.openxmlformats.org/officeDocument/2006/relationships/tags" Target="../tags/tag3057.xml"/><Relationship Id="rId291" Type="http://schemas.openxmlformats.org/officeDocument/2006/relationships/tags" Target="../tags/tag1845.xml"/><Relationship Id="rId151" Type="http://schemas.openxmlformats.org/officeDocument/2006/relationships/tags" Target="../tags/tag1705.xml"/><Relationship Id="rId389" Type="http://schemas.openxmlformats.org/officeDocument/2006/relationships/tags" Target="../tags/tag1943.xml"/><Relationship Id="rId596" Type="http://schemas.openxmlformats.org/officeDocument/2006/relationships/tags" Target="../tags/tag2150.xml"/><Relationship Id="rId249" Type="http://schemas.openxmlformats.org/officeDocument/2006/relationships/tags" Target="../tags/tag1803.xml"/><Relationship Id="rId456" Type="http://schemas.openxmlformats.org/officeDocument/2006/relationships/tags" Target="../tags/tag2010.xml"/><Relationship Id="rId663" Type="http://schemas.openxmlformats.org/officeDocument/2006/relationships/tags" Target="../tags/tag2217.xml"/><Relationship Id="rId870" Type="http://schemas.openxmlformats.org/officeDocument/2006/relationships/tags" Target="../tags/tag2424.xml"/><Relationship Id="rId1086" Type="http://schemas.openxmlformats.org/officeDocument/2006/relationships/tags" Target="../tags/tag2640.xml"/><Relationship Id="rId1293" Type="http://schemas.openxmlformats.org/officeDocument/2006/relationships/tags" Target="../tags/tag2847.xml"/><Relationship Id="rId109" Type="http://schemas.openxmlformats.org/officeDocument/2006/relationships/tags" Target="../tags/tag1663.xml"/><Relationship Id="rId316" Type="http://schemas.openxmlformats.org/officeDocument/2006/relationships/tags" Target="../tags/tag1870.xml"/><Relationship Id="rId523" Type="http://schemas.openxmlformats.org/officeDocument/2006/relationships/tags" Target="../tags/tag2077.xml"/><Relationship Id="rId968" Type="http://schemas.openxmlformats.org/officeDocument/2006/relationships/tags" Target="../tags/tag2522.xml"/><Relationship Id="rId1153" Type="http://schemas.openxmlformats.org/officeDocument/2006/relationships/tags" Target="../tags/tag2707.xml"/><Relationship Id="rId97" Type="http://schemas.openxmlformats.org/officeDocument/2006/relationships/tags" Target="../tags/tag1651.xml"/><Relationship Id="rId730" Type="http://schemas.openxmlformats.org/officeDocument/2006/relationships/tags" Target="../tags/tag2284.xml"/><Relationship Id="rId828" Type="http://schemas.openxmlformats.org/officeDocument/2006/relationships/tags" Target="../tags/tag2382.xml"/><Relationship Id="rId1013" Type="http://schemas.openxmlformats.org/officeDocument/2006/relationships/tags" Target="../tags/tag2567.xml"/><Relationship Id="rId1360" Type="http://schemas.openxmlformats.org/officeDocument/2006/relationships/tags" Target="../tags/tag2914.xml"/><Relationship Id="rId1458" Type="http://schemas.openxmlformats.org/officeDocument/2006/relationships/tags" Target="../tags/tag3012.xml"/><Relationship Id="rId1220" Type="http://schemas.openxmlformats.org/officeDocument/2006/relationships/tags" Target="../tags/tag2774.xml"/><Relationship Id="rId1318" Type="http://schemas.openxmlformats.org/officeDocument/2006/relationships/tags" Target="../tags/tag2872.xml"/><Relationship Id="rId1525" Type="http://schemas.openxmlformats.org/officeDocument/2006/relationships/tags" Target="../tags/tag3079.xml"/><Relationship Id="rId24" Type="http://schemas.openxmlformats.org/officeDocument/2006/relationships/tags" Target="../tags/tag1578.xml"/><Relationship Id="rId173" Type="http://schemas.openxmlformats.org/officeDocument/2006/relationships/tags" Target="../tags/tag1727.xml"/><Relationship Id="rId380" Type="http://schemas.openxmlformats.org/officeDocument/2006/relationships/tags" Target="../tags/tag1934.xml"/><Relationship Id="rId240" Type="http://schemas.openxmlformats.org/officeDocument/2006/relationships/tags" Target="../tags/tag1794.xml"/><Relationship Id="rId478" Type="http://schemas.openxmlformats.org/officeDocument/2006/relationships/tags" Target="../tags/tag2032.xml"/><Relationship Id="rId685" Type="http://schemas.openxmlformats.org/officeDocument/2006/relationships/tags" Target="../tags/tag2239.xml"/><Relationship Id="rId892" Type="http://schemas.openxmlformats.org/officeDocument/2006/relationships/tags" Target="../tags/tag2446.xml"/><Relationship Id="rId100" Type="http://schemas.openxmlformats.org/officeDocument/2006/relationships/tags" Target="../tags/tag1654.xml"/><Relationship Id="rId338" Type="http://schemas.openxmlformats.org/officeDocument/2006/relationships/tags" Target="../tags/tag1892.xml"/><Relationship Id="rId545" Type="http://schemas.openxmlformats.org/officeDocument/2006/relationships/tags" Target="../tags/tag2099.xml"/><Relationship Id="rId752" Type="http://schemas.openxmlformats.org/officeDocument/2006/relationships/tags" Target="../tags/tag2306.xml"/><Relationship Id="rId1175" Type="http://schemas.openxmlformats.org/officeDocument/2006/relationships/tags" Target="../tags/tag2729.xml"/><Relationship Id="rId1382" Type="http://schemas.openxmlformats.org/officeDocument/2006/relationships/tags" Target="../tags/tag2936.xml"/><Relationship Id="rId405" Type="http://schemas.openxmlformats.org/officeDocument/2006/relationships/tags" Target="../tags/tag1959.xml"/><Relationship Id="rId612" Type="http://schemas.openxmlformats.org/officeDocument/2006/relationships/tags" Target="../tags/tag2166.xml"/><Relationship Id="rId1035" Type="http://schemas.openxmlformats.org/officeDocument/2006/relationships/tags" Target="../tags/tag2589.xml"/><Relationship Id="rId1242" Type="http://schemas.openxmlformats.org/officeDocument/2006/relationships/tags" Target="../tags/tag2796.xml"/><Relationship Id="rId917" Type="http://schemas.openxmlformats.org/officeDocument/2006/relationships/tags" Target="../tags/tag2471.xml"/><Relationship Id="rId1102" Type="http://schemas.openxmlformats.org/officeDocument/2006/relationships/tags" Target="../tags/tag2656.xml"/><Relationship Id="rId1547" Type="http://schemas.openxmlformats.org/officeDocument/2006/relationships/tags" Target="../tags/tag3101.xml"/><Relationship Id="rId46" Type="http://schemas.openxmlformats.org/officeDocument/2006/relationships/tags" Target="../tags/tag1600.xml"/><Relationship Id="rId1407" Type="http://schemas.openxmlformats.org/officeDocument/2006/relationships/tags" Target="../tags/tag2961.xml"/><Relationship Id="rId195" Type="http://schemas.openxmlformats.org/officeDocument/2006/relationships/tags" Target="../tags/tag1749.xml"/><Relationship Id="rId262" Type="http://schemas.openxmlformats.org/officeDocument/2006/relationships/tags" Target="../tags/tag1816.xml"/><Relationship Id="rId567" Type="http://schemas.openxmlformats.org/officeDocument/2006/relationships/tags" Target="../tags/tag2121.xml"/><Relationship Id="rId1197" Type="http://schemas.openxmlformats.org/officeDocument/2006/relationships/tags" Target="../tags/tag2751.xml"/><Relationship Id="rId122" Type="http://schemas.openxmlformats.org/officeDocument/2006/relationships/tags" Target="../tags/tag1676.xml"/><Relationship Id="rId774" Type="http://schemas.openxmlformats.org/officeDocument/2006/relationships/tags" Target="../tags/tag2328.xml"/><Relationship Id="rId981" Type="http://schemas.openxmlformats.org/officeDocument/2006/relationships/tags" Target="../tags/tag2535.xml"/><Relationship Id="rId1057" Type="http://schemas.openxmlformats.org/officeDocument/2006/relationships/tags" Target="../tags/tag2611.xml"/><Relationship Id="rId427" Type="http://schemas.openxmlformats.org/officeDocument/2006/relationships/tags" Target="../tags/tag1981.xml"/><Relationship Id="rId634" Type="http://schemas.openxmlformats.org/officeDocument/2006/relationships/tags" Target="../tags/tag2188.xml"/><Relationship Id="rId841" Type="http://schemas.openxmlformats.org/officeDocument/2006/relationships/tags" Target="../tags/tag2395.xml"/><Relationship Id="rId1264" Type="http://schemas.openxmlformats.org/officeDocument/2006/relationships/tags" Target="../tags/tag2818.xml"/><Relationship Id="rId1471" Type="http://schemas.openxmlformats.org/officeDocument/2006/relationships/tags" Target="../tags/tag3025.xml"/><Relationship Id="rId701" Type="http://schemas.openxmlformats.org/officeDocument/2006/relationships/tags" Target="../tags/tag2255.xml"/><Relationship Id="rId939" Type="http://schemas.openxmlformats.org/officeDocument/2006/relationships/tags" Target="../tags/tag2493.xml"/><Relationship Id="rId1124" Type="http://schemas.openxmlformats.org/officeDocument/2006/relationships/tags" Target="../tags/tag2678.xml"/><Relationship Id="rId1331" Type="http://schemas.openxmlformats.org/officeDocument/2006/relationships/tags" Target="../tags/tag2885.xml"/><Relationship Id="rId68" Type="http://schemas.openxmlformats.org/officeDocument/2006/relationships/tags" Target="../tags/tag1622.xml"/><Relationship Id="rId1429" Type="http://schemas.openxmlformats.org/officeDocument/2006/relationships/tags" Target="../tags/tag2983.xml"/><Relationship Id="rId284" Type="http://schemas.openxmlformats.org/officeDocument/2006/relationships/tags" Target="../tags/tag1838.xml"/><Relationship Id="rId491" Type="http://schemas.openxmlformats.org/officeDocument/2006/relationships/tags" Target="../tags/tag2045.xml"/><Relationship Id="rId144" Type="http://schemas.openxmlformats.org/officeDocument/2006/relationships/tags" Target="../tags/tag1698.xml"/><Relationship Id="rId589" Type="http://schemas.openxmlformats.org/officeDocument/2006/relationships/tags" Target="../tags/tag2143.xml"/><Relationship Id="rId796" Type="http://schemas.openxmlformats.org/officeDocument/2006/relationships/tags" Target="../tags/tag2350.xml"/><Relationship Id="rId351" Type="http://schemas.openxmlformats.org/officeDocument/2006/relationships/tags" Target="../tags/tag1905.xml"/><Relationship Id="rId449" Type="http://schemas.openxmlformats.org/officeDocument/2006/relationships/tags" Target="../tags/tag2003.xml"/><Relationship Id="rId656" Type="http://schemas.openxmlformats.org/officeDocument/2006/relationships/tags" Target="../tags/tag2210.xml"/><Relationship Id="rId863" Type="http://schemas.openxmlformats.org/officeDocument/2006/relationships/tags" Target="../tags/tag2417.xml"/><Relationship Id="rId1079" Type="http://schemas.openxmlformats.org/officeDocument/2006/relationships/tags" Target="../tags/tag2633.xml"/><Relationship Id="rId1286" Type="http://schemas.openxmlformats.org/officeDocument/2006/relationships/tags" Target="../tags/tag2840.xml"/><Relationship Id="rId1493" Type="http://schemas.openxmlformats.org/officeDocument/2006/relationships/tags" Target="../tags/tag3047.xml"/><Relationship Id="rId211" Type="http://schemas.openxmlformats.org/officeDocument/2006/relationships/tags" Target="../tags/tag1765.xml"/><Relationship Id="rId309" Type="http://schemas.openxmlformats.org/officeDocument/2006/relationships/tags" Target="../tags/tag1863.xml"/><Relationship Id="rId516" Type="http://schemas.openxmlformats.org/officeDocument/2006/relationships/tags" Target="../tags/tag2070.xml"/><Relationship Id="rId1146" Type="http://schemas.openxmlformats.org/officeDocument/2006/relationships/tags" Target="../tags/tag2700.xml"/><Relationship Id="rId723" Type="http://schemas.openxmlformats.org/officeDocument/2006/relationships/tags" Target="../tags/tag2277.xml"/><Relationship Id="rId930" Type="http://schemas.openxmlformats.org/officeDocument/2006/relationships/tags" Target="../tags/tag2484.xml"/><Relationship Id="rId1006" Type="http://schemas.openxmlformats.org/officeDocument/2006/relationships/tags" Target="../tags/tag2560.xml"/><Relationship Id="rId1353" Type="http://schemas.openxmlformats.org/officeDocument/2006/relationships/tags" Target="../tags/tag2907.xml"/><Relationship Id="rId1213" Type="http://schemas.openxmlformats.org/officeDocument/2006/relationships/tags" Target="../tags/tag2767.xml"/><Relationship Id="rId1420" Type="http://schemas.openxmlformats.org/officeDocument/2006/relationships/tags" Target="../tags/tag2974.xml"/><Relationship Id="rId1518" Type="http://schemas.openxmlformats.org/officeDocument/2006/relationships/tags" Target="../tags/tag3072.xml"/><Relationship Id="rId17" Type="http://schemas.openxmlformats.org/officeDocument/2006/relationships/tags" Target="../tags/tag1571.xml"/><Relationship Id="rId166" Type="http://schemas.openxmlformats.org/officeDocument/2006/relationships/tags" Target="../tags/tag1720.xml"/><Relationship Id="rId373" Type="http://schemas.openxmlformats.org/officeDocument/2006/relationships/tags" Target="../tags/tag1927.xml"/><Relationship Id="rId580" Type="http://schemas.openxmlformats.org/officeDocument/2006/relationships/tags" Target="../tags/tag2134.xml"/><Relationship Id="rId1" Type="http://schemas.openxmlformats.org/officeDocument/2006/relationships/tags" Target="../tags/tag1555.xml"/><Relationship Id="rId233" Type="http://schemas.openxmlformats.org/officeDocument/2006/relationships/tags" Target="../tags/tag1787.xml"/><Relationship Id="rId440" Type="http://schemas.openxmlformats.org/officeDocument/2006/relationships/tags" Target="../tags/tag1994.xml"/><Relationship Id="rId678" Type="http://schemas.openxmlformats.org/officeDocument/2006/relationships/tags" Target="../tags/tag2232.xml"/><Relationship Id="rId885" Type="http://schemas.openxmlformats.org/officeDocument/2006/relationships/tags" Target="../tags/tag2439.xml"/><Relationship Id="rId1070" Type="http://schemas.openxmlformats.org/officeDocument/2006/relationships/tags" Target="../tags/tag2624.xml"/><Relationship Id="rId300" Type="http://schemas.openxmlformats.org/officeDocument/2006/relationships/tags" Target="../tags/tag1854.xml"/><Relationship Id="rId538" Type="http://schemas.openxmlformats.org/officeDocument/2006/relationships/tags" Target="../tags/tag2092.xml"/><Relationship Id="rId745" Type="http://schemas.openxmlformats.org/officeDocument/2006/relationships/tags" Target="../tags/tag2299.xml"/><Relationship Id="rId952" Type="http://schemas.openxmlformats.org/officeDocument/2006/relationships/tags" Target="../tags/tag2506.xml"/><Relationship Id="rId1168" Type="http://schemas.openxmlformats.org/officeDocument/2006/relationships/tags" Target="../tags/tag2722.xml"/><Relationship Id="rId1375" Type="http://schemas.openxmlformats.org/officeDocument/2006/relationships/tags" Target="../tags/tag2929.xml"/><Relationship Id="rId81" Type="http://schemas.openxmlformats.org/officeDocument/2006/relationships/tags" Target="../tags/tag1635.xml"/><Relationship Id="rId605" Type="http://schemas.openxmlformats.org/officeDocument/2006/relationships/tags" Target="../tags/tag2159.xml"/><Relationship Id="rId812" Type="http://schemas.openxmlformats.org/officeDocument/2006/relationships/tags" Target="../tags/tag2366.xml"/><Relationship Id="rId1028" Type="http://schemas.openxmlformats.org/officeDocument/2006/relationships/tags" Target="../tags/tag2582.xml"/><Relationship Id="rId1235" Type="http://schemas.openxmlformats.org/officeDocument/2006/relationships/tags" Target="../tags/tag2789.xml"/><Relationship Id="rId1442" Type="http://schemas.openxmlformats.org/officeDocument/2006/relationships/tags" Target="../tags/tag2996.xml"/><Relationship Id="rId1302" Type="http://schemas.openxmlformats.org/officeDocument/2006/relationships/tags" Target="../tags/tag2856.xml"/><Relationship Id="rId39" Type="http://schemas.openxmlformats.org/officeDocument/2006/relationships/tags" Target="../tags/tag1593.xml"/><Relationship Id="rId188" Type="http://schemas.openxmlformats.org/officeDocument/2006/relationships/tags" Target="../tags/tag1742.xml"/><Relationship Id="rId395" Type="http://schemas.openxmlformats.org/officeDocument/2006/relationships/tags" Target="../tags/tag1949.xml"/><Relationship Id="rId255" Type="http://schemas.openxmlformats.org/officeDocument/2006/relationships/tags" Target="../tags/tag1809.xml"/><Relationship Id="rId462" Type="http://schemas.openxmlformats.org/officeDocument/2006/relationships/tags" Target="../tags/tag2016.xml"/><Relationship Id="rId1092" Type="http://schemas.openxmlformats.org/officeDocument/2006/relationships/tags" Target="../tags/tag2646.xml"/><Relationship Id="rId1397" Type="http://schemas.openxmlformats.org/officeDocument/2006/relationships/tags" Target="../tags/tag2951.xml"/><Relationship Id="rId115" Type="http://schemas.openxmlformats.org/officeDocument/2006/relationships/tags" Target="../tags/tag1669.xml"/><Relationship Id="rId322" Type="http://schemas.openxmlformats.org/officeDocument/2006/relationships/tags" Target="../tags/tag1876.xml"/><Relationship Id="rId767" Type="http://schemas.openxmlformats.org/officeDocument/2006/relationships/tags" Target="../tags/tag2321.xml"/><Relationship Id="rId974" Type="http://schemas.openxmlformats.org/officeDocument/2006/relationships/tags" Target="../tags/tag2528.xml"/><Relationship Id="rId627" Type="http://schemas.openxmlformats.org/officeDocument/2006/relationships/tags" Target="../tags/tag2181.xml"/><Relationship Id="rId834" Type="http://schemas.openxmlformats.org/officeDocument/2006/relationships/tags" Target="../tags/tag2388.xml"/><Relationship Id="rId1257" Type="http://schemas.openxmlformats.org/officeDocument/2006/relationships/tags" Target="../tags/tag2811.xml"/><Relationship Id="rId1464" Type="http://schemas.openxmlformats.org/officeDocument/2006/relationships/tags" Target="../tags/tag3018.xml"/><Relationship Id="rId901" Type="http://schemas.openxmlformats.org/officeDocument/2006/relationships/tags" Target="../tags/tag2455.xml"/><Relationship Id="rId1117" Type="http://schemas.openxmlformats.org/officeDocument/2006/relationships/tags" Target="../tags/tag2671.xml"/><Relationship Id="rId1324" Type="http://schemas.openxmlformats.org/officeDocument/2006/relationships/tags" Target="../tags/tag2878.xml"/><Relationship Id="rId1531" Type="http://schemas.openxmlformats.org/officeDocument/2006/relationships/tags" Target="../tags/tag3085.xml"/><Relationship Id="rId30" Type="http://schemas.openxmlformats.org/officeDocument/2006/relationships/tags" Target="../tags/tag1584.xml"/><Relationship Id="rId277" Type="http://schemas.openxmlformats.org/officeDocument/2006/relationships/tags" Target="../tags/tag1831.xml"/><Relationship Id="rId484" Type="http://schemas.openxmlformats.org/officeDocument/2006/relationships/tags" Target="../tags/tag2038.xml"/><Relationship Id="rId137" Type="http://schemas.openxmlformats.org/officeDocument/2006/relationships/tags" Target="../tags/tag1691.xml"/><Relationship Id="rId344" Type="http://schemas.openxmlformats.org/officeDocument/2006/relationships/tags" Target="../tags/tag1898.xml"/><Relationship Id="rId691" Type="http://schemas.openxmlformats.org/officeDocument/2006/relationships/tags" Target="../tags/tag2245.xml"/><Relationship Id="rId789" Type="http://schemas.openxmlformats.org/officeDocument/2006/relationships/tags" Target="../tags/tag2343.xml"/><Relationship Id="rId996" Type="http://schemas.openxmlformats.org/officeDocument/2006/relationships/tags" Target="../tags/tag2550.xml"/><Relationship Id="rId551" Type="http://schemas.openxmlformats.org/officeDocument/2006/relationships/tags" Target="../tags/tag2105.xml"/><Relationship Id="rId649" Type="http://schemas.openxmlformats.org/officeDocument/2006/relationships/tags" Target="../tags/tag2203.xml"/><Relationship Id="rId856" Type="http://schemas.openxmlformats.org/officeDocument/2006/relationships/tags" Target="../tags/tag2410.xml"/><Relationship Id="rId1181" Type="http://schemas.openxmlformats.org/officeDocument/2006/relationships/tags" Target="../tags/tag2735.xml"/><Relationship Id="rId1279" Type="http://schemas.openxmlformats.org/officeDocument/2006/relationships/tags" Target="../tags/tag2833.xml"/><Relationship Id="rId1486" Type="http://schemas.openxmlformats.org/officeDocument/2006/relationships/tags" Target="../tags/tag3040.xml"/><Relationship Id="rId204" Type="http://schemas.openxmlformats.org/officeDocument/2006/relationships/tags" Target="../tags/tag1758.xml"/><Relationship Id="rId411" Type="http://schemas.openxmlformats.org/officeDocument/2006/relationships/tags" Target="../tags/tag1965.xml"/><Relationship Id="rId509" Type="http://schemas.openxmlformats.org/officeDocument/2006/relationships/tags" Target="../tags/tag2063.xml"/><Relationship Id="rId1041" Type="http://schemas.openxmlformats.org/officeDocument/2006/relationships/tags" Target="../tags/tag2595.xml"/><Relationship Id="rId1139" Type="http://schemas.openxmlformats.org/officeDocument/2006/relationships/tags" Target="../tags/tag2693.xml"/><Relationship Id="rId1346" Type="http://schemas.openxmlformats.org/officeDocument/2006/relationships/tags" Target="../tags/tag2900.xml"/><Relationship Id="rId716" Type="http://schemas.openxmlformats.org/officeDocument/2006/relationships/tags" Target="../tags/tag2270.xml"/><Relationship Id="rId923" Type="http://schemas.openxmlformats.org/officeDocument/2006/relationships/tags" Target="../tags/tag2477.xml"/><Relationship Id="rId1553" Type="http://schemas.openxmlformats.org/officeDocument/2006/relationships/image" Target="../media/image1.png"/><Relationship Id="rId52" Type="http://schemas.openxmlformats.org/officeDocument/2006/relationships/tags" Target="../tags/tag1606.xml"/><Relationship Id="rId1206" Type="http://schemas.openxmlformats.org/officeDocument/2006/relationships/tags" Target="../tags/tag2760.xml"/><Relationship Id="rId1413" Type="http://schemas.openxmlformats.org/officeDocument/2006/relationships/tags" Target="../tags/tag2967.xml"/><Relationship Id="rId299" Type="http://schemas.openxmlformats.org/officeDocument/2006/relationships/tags" Target="../tags/tag1853.xml"/><Relationship Id="rId159" Type="http://schemas.openxmlformats.org/officeDocument/2006/relationships/tags" Target="../tags/tag1713.xml"/><Relationship Id="rId366" Type="http://schemas.openxmlformats.org/officeDocument/2006/relationships/tags" Target="../tags/tag1920.xml"/><Relationship Id="rId573" Type="http://schemas.openxmlformats.org/officeDocument/2006/relationships/tags" Target="../tags/tag2127.xml"/><Relationship Id="rId780" Type="http://schemas.openxmlformats.org/officeDocument/2006/relationships/tags" Target="../tags/tag2334.xml"/><Relationship Id="rId226" Type="http://schemas.openxmlformats.org/officeDocument/2006/relationships/tags" Target="../tags/tag1780.xml"/><Relationship Id="rId433" Type="http://schemas.openxmlformats.org/officeDocument/2006/relationships/tags" Target="../tags/tag1987.xml"/><Relationship Id="rId878" Type="http://schemas.openxmlformats.org/officeDocument/2006/relationships/tags" Target="../tags/tag2432.xml"/><Relationship Id="rId1063" Type="http://schemas.openxmlformats.org/officeDocument/2006/relationships/tags" Target="../tags/tag2617.xml"/><Relationship Id="rId1270" Type="http://schemas.openxmlformats.org/officeDocument/2006/relationships/tags" Target="../tags/tag2824.xml"/><Relationship Id="rId640" Type="http://schemas.openxmlformats.org/officeDocument/2006/relationships/tags" Target="../tags/tag2194.xml"/><Relationship Id="rId738" Type="http://schemas.openxmlformats.org/officeDocument/2006/relationships/tags" Target="../tags/tag2292.xml"/><Relationship Id="rId945" Type="http://schemas.openxmlformats.org/officeDocument/2006/relationships/tags" Target="../tags/tag2499.xml"/><Relationship Id="rId1368" Type="http://schemas.openxmlformats.org/officeDocument/2006/relationships/tags" Target="../tags/tag2922.xml"/><Relationship Id="rId74" Type="http://schemas.openxmlformats.org/officeDocument/2006/relationships/tags" Target="../tags/tag1628.xml"/><Relationship Id="rId500" Type="http://schemas.openxmlformats.org/officeDocument/2006/relationships/tags" Target="../tags/tag2054.xml"/><Relationship Id="rId805" Type="http://schemas.openxmlformats.org/officeDocument/2006/relationships/tags" Target="../tags/tag2359.xml"/><Relationship Id="rId1130" Type="http://schemas.openxmlformats.org/officeDocument/2006/relationships/tags" Target="../tags/tag2684.xml"/><Relationship Id="rId1228" Type="http://schemas.openxmlformats.org/officeDocument/2006/relationships/tags" Target="../tags/tag2782.xml"/><Relationship Id="rId1435" Type="http://schemas.openxmlformats.org/officeDocument/2006/relationships/tags" Target="../tags/tag2989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ags" Target="../tags/tag9320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ags" Target="../tags/tag932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ags" Target="../tags/tag932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ags" Target="../tags/tag932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ags" Target="../tags/tag9324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ags" Target="../tags/tag9325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ags" Target="../tags/tag10879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ags" Target="../tags/tag10880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ags" Target="../tags/tag10881.xml"/></Relationships>
</file>

<file path=ppt/slideLayouts/_rels/slideLayout3.xml.rels><?xml version="1.0" encoding="UTF-8" standalone="yes"?>
<Relationships xmlns="http://schemas.openxmlformats.org/package/2006/relationships"><Relationship Id="rId1522" Type="http://schemas.openxmlformats.org/officeDocument/2006/relationships/tags" Target="../tags/tag4627.xml"/><Relationship Id="rId21" Type="http://schemas.openxmlformats.org/officeDocument/2006/relationships/tags" Target="../tags/tag3126.xml"/><Relationship Id="rId170" Type="http://schemas.openxmlformats.org/officeDocument/2006/relationships/tags" Target="../tags/tag3275.xml"/><Relationship Id="rId268" Type="http://schemas.openxmlformats.org/officeDocument/2006/relationships/tags" Target="../tags/tag3373.xml"/><Relationship Id="rId475" Type="http://schemas.openxmlformats.org/officeDocument/2006/relationships/tags" Target="../tags/tag3580.xml"/><Relationship Id="rId682" Type="http://schemas.openxmlformats.org/officeDocument/2006/relationships/tags" Target="../tags/tag3787.xml"/><Relationship Id="rId128" Type="http://schemas.openxmlformats.org/officeDocument/2006/relationships/tags" Target="../tags/tag3233.xml"/><Relationship Id="rId335" Type="http://schemas.openxmlformats.org/officeDocument/2006/relationships/tags" Target="../tags/tag3440.xml"/><Relationship Id="rId542" Type="http://schemas.openxmlformats.org/officeDocument/2006/relationships/tags" Target="../tags/tag3647.xml"/><Relationship Id="rId987" Type="http://schemas.openxmlformats.org/officeDocument/2006/relationships/tags" Target="../tags/tag4092.xml"/><Relationship Id="rId1172" Type="http://schemas.openxmlformats.org/officeDocument/2006/relationships/tags" Target="../tags/tag4277.xml"/><Relationship Id="rId402" Type="http://schemas.openxmlformats.org/officeDocument/2006/relationships/tags" Target="../tags/tag3507.xml"/><Relationship Id="rId847" Type="http://schemas.openxmlformats.org/officeDocument/2006/relationships/tags" Target="../tags/tag3952.xml"/><Relationship Id="rId1032" Type="http://schemas.openxmlformats.org/officeDocument/2006/relationships/tags" Target="../tags/tag4137.xml"/><Relationship Id="rId1477" Type="http://schemas.openxmlformats.org/officeDocument/2006/relationships/tags" Target="../tags/tag4582.xml"/><Relationship Id="rId707" Type="http://schemas.openxmlformats.org/officeDocument/2006/relationships/tags" Target="../tags/tag3812.xml"/><Relationship Id="rId914" Type="http://schemas.openxmlformats.org/officeDocument/2006/relationships/tags" Target="../tags/tag4019.xml"/><Relationship Id="rId1337" Type="http://schemas.openxmlformats.org/officeDocument/2006/relationships/tags" Target="../tags/tag4442.xml"/><Relationship Id="rId1544" Type="http://schemas.openxmlformats.org/officeDocument/2006/relationships/tags" Target="../tags/tag4649.xml"/><Relationship Id="rId43" Type="http://schemas.openxmlformats.org/officeDocument/2006/relationships/tags" Target="../tags/tag3148.xml"/><Relationship Id="rId1404" Type="http://schemas.openxmlformats.org/officeDocument/2006/relationships/tags" Target="../tags/tag4509.xml"/><Relationship Id="rId192" Type="http://schemas.openxmlformats.org/officeDocument/2006/relationships/tags" Target="../tags/tag3297.xml"/><Relationship Id="rId497" Type="http://schemas.openxmlformats.org/officeDocument/2006/relationships/tags" Target="../tags/tag3602.xml"/><Relationship Id="rId357" Type="http://schemas.openxmlformats.org/officeDocument/2006/relationships/tags" Target="../tags/tag3462.xml"/><Relationship Id="rId1194" Type="http://schemas.openxmlformats.org/officeDocument/2006/relationships/tags" Target="../tags/tag4299.xml"/><Relationship Id="rId217" Type="http://schemas.openxmlformats.org/officeDocument/2006/relationships/tags" Target="../tags/tag3322.xml"/><Relationship Id="rId564" Type="http://schemas.openxmlformats.org/officeDocument/2006/relationships/tags" Target="../tags/tag3669.xml"/><Relationship Id="rId771" Type="http://schemas.openxmlformats.org/officeDocument/2006/relationships/tags" Target="../tags/tag3876.xml"/><Relationship Id="rId869" Type="http://schemas.openxmlformats.org/officeDocument/2006/relationships/tags" Target="../tags/tag3974.xml"/><Relationship Id="rId1499" Type="http://schemas.openxmlformats.org/officeDocument/2006/relationships/tags" Target="../tags/tag4604.xml"/><Relationship Id="rId424" Type="http://schemas.openxmlformats.org/officeDocument/2006/relationships/tags" Target="../tags/tag3529.xml"/><Relationship Id="rId631" Type="http://schemas.openxmlformats.org/officeDocument/2006/relationships/tags" Target="../tags/tag3736.xml"/><Relationship Id="rId729" Type="http://schemas.openxmlformats.org/officeDocument/2006/relationships/tags" Target="../tags/tag3834.xml"/><Relationship Id="rId1054" Type="http://schemas.openxmlformats.org/officeDocument/2006/relationships/tags" Target="../tags/tag4159.xml"/><Relationship Id="rId1261" Type="http://schemas.openxmlformats.org/officeDocument/2006/relationships/tags" Target="../tags/tag4366.xml"/><Relationship Id="rId1359" Type="http://schemas.openxmlformats.org/officeDocument/2006/relationships/tags" Target="../tags/tag4464.xml"/><Relationship Id="rId936" Type="http://schemas.openxmlformats.org/officeDocument/2006/relationships/tags" Target="../tags/tag4041.xml"/><Relationship Id="rId1121" Type="http://schemas.openxmlformats.org/officeDocument/2006/relationships/tags" Target="../tags/tag4226.xml"/><Relationship Id="rId1219" Type="http://schemas.openxmlformats.org/officeDocument/2006/relationships/tags" Target="../tags/tag4324.xml"/><Relationship Id="rId65" Type="http://schemas.openxmlformats.org/officeDocument/2006/relationships/tags" Target="../tags/tag3170.xml"/><Relationship Id="rId1426" Type="http://schemas.openxmlformats.org/officeDocument/2006/relationships/tags" Target="../tags/tag4531.xml"/><Relationship Id="rId281" Type="http://schemas.openxmlformats.org/officeDocument/2006/relationships/tags" Target="../tags/tag3386.xml"/><Relationship Id="rId141" Type="http://schemas.openxmlformats.org/officeDocument/2006/relationships/tags" Target="../tags/tag3246.xml"/><Relationship Id="rId379" Type="http://schemas.openxmlformats.org/officeDocument/2006/relationships/tags" Target="../tags/tag3484.xml"/><Relationship Id="rId586" Type="http://schemas.openxmlformats.org/officeDocument/2006/relationships/tags" Target="../tags/tag3691.xml"/><Relationship Id="rId793" Type="http://schemas.openxmlformats.org/officeDocument/2006/relationships/tags" Target="../tags/tag3898.xml"/><Relationship Id="rId7" Type="http://schemas.openxmlformats.org/officeDocument/2006/relationships/tags" Target="../tags/tag3112.xml"/><Relationship Id="rId239" Type="http://schemas.openxmlformats.org/officeDocument/2006/relationships/tags" Target="../tags/tag3344.xml"/><Relationship Id="rId446" Type="http://schemas.openxmlformats.org/officeDocument/2006/relationships/tags" Target="../tags/tag3551.xml"/><Relationship Id="rId653" Type="http://schemas.openxmlformats.org/officeDocument/2006/relationships/tags" Target="../tags/tag3758.xml"/><Relationship Id="rId1076" Type="http://schemas.openxmlformats.org/officeDocument/2006/relationships/tags" Target="../tags/tag4181.xml"/><Relationship Id="rId1283" Type="http://schemas.openxmlformats.org/officeDocument/2006/relationships/tags" Target="../tags/tag4388.xml"/><Relationship Id="rId1490" Type="http://schemas.openxmlformats.org/officeDocument/2006/relationships/tags" Target="../tags/tag4595.xml"/><Relationship Id="rId306" Type="http://schemas.openxmlformats.org/officeDocument/2006/relationships/tags" Target="../tags/tag3411.xml"/><Relationship Id="rId860" Type="http://schemas.openxmlformats.org/officeDocument/2006/relationships/tags" Target="../tags/tag3965.xml"/><Relationship Id="rId958" Type="http://schemas.openxmlformats.org/officeDocument/2006/relationships/tags" Target="../tags/tag4063.xml"/><Relationship Id="rId1143" Type="http://schemas.openxmlformats.org/officeDocument/2006/relationships/tags" Target="../tags/tag4248.xml"/><Relationship Id="rId87" Type="http://schemas.openxmlformats.org/officeDocument/2006/relationships/tags" Target="../tags/tag3192.xml"/><Relationship Id="rId513" Type="http://schemas.openxmlformats.org/officeDocument/2006/relationships/tags" Target="../tags/tag3618.xml"/><Relationship Id="rId720" Type="http://schemas.openxmlformats.org/officeDocument/2006/relationships/tags" Target="../tags/tag3825.xml"/><Relationship Id="rId818" Type="http://schemas.openxmlformats.org/officeDocument/2006/relationships/tags" Target="../tags/tag3923.xml"/><Relationship Id="rId1350" Type="http://schemas.openxmlformats.org/officeDocument/2006/relationships/tags" Target="../tags/tag4455.xml"/><Relationship Id="rId1448" Type="http://schemas.openxmlformats.org/officeDocument/2006/relationships/tags" Target="../tags/tag4553.xml"/><Relationship Id="rId1003" Type="http://schemas.openxmlformats.org/officeDocument/2006/relationships/tags" Target="../tags/tag4108.xml"/><Relationship Id="rId1210" Type="http://schemas.openxmlformats.org/officeDocument/2006/relationships/tags" Target="../tags/tag4315.xml"/><Relationship Id="rId1308" Type="http://schemas.openxmlformats.org/officeDocument/2006/relationships/tags" Target="../tags/tag4413.xml"/><Relationship Id="rId1515" Type="http://schemas.openxmlformats.org/officeDocument/2006/relationships/tags" Target="../tags/tag4620.xml"/><Relationship Id="rId14" Type="http://schemas.openxmlformats.org/officeDocument/2006/relationships/tags" Target="../tags/tag3119.xml"/><Relationship Id="rId163" Type="http://schemas.openxmlformats.org/officeDocument/2006/relationships/tags" Target="../tags/tag3268.xml"/><Relationship Id="rId370" Type="http://schemas.openxmlformats.org/officeDocument/2006/relationships/tags" Target="../tags/tag3475.xml"/><Relationship Id="rId230" Type="http://schemas.openxmlformats.org/officeDocument/2006/relationships/tags" Target="../tags/tag3335.xml"/><Relationship Id="rId468" Type="http://schemas.openxmlformats.org/officeDocument/2006/relationships/tags" Target="../tags/tag3573.xml"/><Relationship Id="rId675" Type="http://schemas.openxmlformats.org/officeDocument/2006/relationships/tags" Target="../tags/tag3780.xml"/><Relationship Id="rId882" Type="http://schemas.openxmlformats.org/officeDocument/2006/relationships/tags" Target="../tags/tag3987.xml"/><Relationship Id="rId1098" Type="http://schemas.openxmlformats.org/officeDocument/2006/relationships/tags" Target="../tags/tag4203.xml"/><Relationship Id="rId328" Type="http://schemas.openxmlformats.org/officeDocument/2006/relationships/tags" Target="../tags/tag3433.xml"/><Relationship Id="rId535" Type="http://schemas.openxmlformats.org/officeDocument/2006/relationships/tags" Target="../tags/tag3640.xml"/><Relationship Id="rId742" Type="http://schemas.openxmlformats.org/officeDocument/2006/relationships/tags" Target="../tags/tag3847.xml"/><Relationship Id="rId1165" Type="http://schemas.openxmlformats.org/officeDocument/2006/relationships/tags" Target="../tags/tag4270.xml"/><Relationship Id="rId1372" Type="http://schemas.openxmlformats.org/officeDocument/2006/relationships/tags" Target="../tags/tag4477.xml"/><Relationship Id="rId602" Type="http://schemas.openxmlformats.org/officeDocument/2006/relationships/tags" Target="../tags/tag3707.xml"/><Relationship Id="rId1025" Type="http://schemas.openxmlformats.org/officeDocument/2006/relationships/tags" Target="../tags/tag4130.xml"/><Relationship Id="rId1232" Type="http://schemas.openxmlformats.org/officeDocument/2006/relationships/tags" Target="../tags/tag4337.xml"/><Relationship Id="rId907" Type="http://schemas.openxmlformats.org/officeDocument/2006/relationships/tags" Target="../tags/tag4012.xml"/><Relationship Id="rId1537" Type="http://schemas.openxmlformats.org/officeDocument/2006/relationships/tags" Target="../tags/tag4642.xml"/><Relationship Id="rId36" Type="http://schemas.openxmlformats.org/officeDocument/2006/relationships/tags" Target="../tags/tag3141.xml"/><Relationship Id="rId185" Type="http://schemas.openxmlformats.org/officeDocument/2006/relationships/tags" Target="../tags/tag3290.xml"/><Relationship Id="rId392" Type="http://schemas.openxmlformats.org/officeDocument/2006/relationships/tags" Target="../tags/tag3497.xml"/><Relationship Id="rId697" Type="http://schemas.openxmlformats.org/officeDocument/2006/relationships/tags" Target="../tags/tag3802.xml"/><Relationship Id="rId252" Type="http://schemas.openxmlformats.org/officeDocument/2006/relationships/tags" Target="../tags/tag3357.xml"/><Relationship Id="rId1187" Type="http://schemas.openxmlformats.org/officeDocument/2006/relationships/tags" Target="../tags/tag4292.xml"/><Relationship Id="rId112" Type="http://schemas.openxmlformats.org/officeDocument/2006/relationships/tags" Target="../tags/tag3217.xml"/><Relationship Id="rId557" Type="http://schemas.openxmlformats.org/officeDocument/2006/relationships/tags" Target="../tags/tag3662.xml"/><Relationship Id="rId764" Type="http://schemas.openxmlformats.org/officeDocument/2006/relationships/tags" Target="../tags/tag3869.xml"/><Relationship Id="rId971" Type="http://schemas.openxmlformats.org/officeDocument/2006/relationships/tags" Target="../tags/tag4076.xml"/><Relationship Id="rId1394" Type="http://schemas.openxmlformats.org/officeDocument/2006/relationships/tags" Target="../tags/tag4499.xml"/><Relationship Id="rId417" Type="http://schemas.openxmlformats.org/officeDocument/2006/relationships/tags" Target="../tags/tag3522.xml"/><Relationship Id="rId624" Type="http://schemas.openxmlformats.org/officeDocument/2006/relationships/tags" Target="../tags/tag3729.xml"/><Relationship Id="rId831" Type="http://schemas.openxmlformats.org/officeDocument/2006/relationships/tags" Target="../tags/tag3936.xml"/><Relationship Id="rId1047" Type="http://schemas.openxmlformats.org/officeDocument/2006/relationships/tags" Target="../tags/tag4152.xml"/><Relationship Id="rId1254" Type="http://schemas.openxmlformats.org/officeDocument/2006/relationships/tags" Target="../tags/tag4359.xml"/><Relationship Id="rId1461" Type="http://schemas.openxmlformats.org/officeDocument/2006/relationships/tags" Target="../tags/tag4566.xml"/><Relationship Id="rId929" Type="http://schemas.openxmlformats.org/officeDocument/2006/relationships/tags" Target="../tags/tag4034.xml"/><Relationship Id="rId1114" Type="http://schemas.openxmlformats.org/officeDocument/2006/relationships/tags" Target="../tags/tag4219.xml"/><Relationship Id="rId1321" Type="http://schemas.openxmlformats.org/officeDocument/2006/relationships/tags" Target="../tags/tag4426.xml"/><Relationship Id="rId58" Type="http://schemas.openxmlformats.org/officeDocument/2006/relationships/tags" Target="../tags/tag3163.xml"/><Relationship Id="rId1419" Type="http://schemas.openxmlformats.org/officeDocument/2006/relationships/tags" Target="../tags/tag4524.xml"/><Relationship Id="rId274" Type="http://schemas.openxmlformats.org/officeDocument/2006/relationships/tags" Target="../tags/tag3379.xml"/><Relationship Id="rId481" Type="http://schemas.openxmlformats.org/officeDocument/2006/relationships/tags" Target="../tags/tag3586.xml"/><Relationship Id="rId134" Type="http://schemas.openxmlformats.org/officeDocument/2006/relationships/tags" Target="../tags/tag3239.xml"/><Relationship Id="rId579" Type="http://schemas.openxmlformats.org/officeDocument/2006/relationships/tags" Target="../tags/tag3684.xml"/><Relationship Id="rId786" Type="http://schemas.openxmlformats.org/officeDocument/2006/relationships/tags" Target="../tags/tag3891.xml"/><Relationship Id="rId993" Type="http://schemas.openxmlformats.org/officeDocument/2006/relationships/tags" Target="../tags/tag4098.xml"/><Relationship Id="rId341" Type="http://schemas.openxmlformats.org/officeDocument/2006/relationships/tags" Target="../tags/tag3446.xml"/><Relationship Id="rId439" Type="http://schemas.openxmlformats.org/officeDocument/2006/relationships/tags" Target="../tags/tag3544.xml"/><Relationship Id="rId646" Type="http://schemas.openxmlformats.org/officeDocument/2006/relationships/tags" Target="../tags/tag3751.xml"/><Relationship Id="rId1069" Type="http://schemas.openxmlformats.org/officeDocument/2006/relationships/tags" Target="../tags/tag4174.xml"/><Relationship Id="rId1276" Type="http://schemas.openxmlformats.org/officeDocument/2006/relationships/tags" Target="../tags/tag4381.xml"/><Relationship Id="rId1483" Type="http://schemas.openxmlformats.org/officeDocument/2006/relationships/tags" Target="../tags/tag4588.xml"/><Relationship Id="rId201" Type="http://schemas.openxmlformats.org/officeDocument/2006/relationships/tags" Target="../tags/tag3306.xml"/><Relationship Id="rId506" Type="http://schemas.openxmlformats.org/officeDocument/2006/relationships/tags" Target="../tags/tag3611.xml"/><Relationship Id="rId853" Type="http://schemas.openxmlformats.org/officeDocument/2006/relationships/tags" Target="../tags/tag3958.xml"/><Relationship Id="rId1136" Type="http://schemas.openxmlformats.org/officeDocument/2006/relationships/tags" Target="../tags/tag4241.xml"/><Relationship Id="rId713" Type="http://schemas.openxmlformats.org/officeDocument/2006/relationships/tags" Target="../tags/tag3818.xml"/><Relationship Id="rId920" Type="http://schemas.openxmlformats.org/officeDocument/2006/relationships/tags" Target="../tags/tag4025.xml"/><Relationship Id="rId1343" Type="http://schemas.openxmlformats.org/officeDocument/2006/relationships/tags" Target="../tags/tag4448.xml"/><Relationship Id="rId1550" Type="http://schemas.openxmlformats.org/officeDocument/2006/relationships/tags" Target="../tags/tag4655.xml"/><Relationship Id="rId1203" Type="http://schemas.openxmlformats.org/officeDocument/2006/relationships/tags" Target="../tags/tag4308.xml"/><Relationship Id="rId1410" Type="http://schemas.openxmlformats.org/officeDocument/2006/relationships/tags" Target="../tags/tag4515.xml"/><Relationship Id="rId1508" Type="http://schemas.openxmlformats.org/officeDocument/2006/relationships/tags" Target="../tags/tag4613.xml"/><Relationship Id="rId296" Type="http://schemas.openxmlformats.org/officeDocument/2006/relationships/tags" Target="../tags/tag3401.xml"/><Relationship Id="rId156" Type="http://schemas.openxmlformats.org/officeDocument/2006/relationships/tags" Target="../tags/tag3261.xml"/><Relationship Id="rId363" Type="http://schemas.openxmlformats.org/officeDocument/2006/relationships/tags" Target="../tags/tag3468.xml"/><Relationship Id="rId570" Type="http://schemas.openxmlformats.org/officeDocument/2006/relationships/tags" Target="../tags/tag3675.xml"/><Relationship Id="rId223" Type="http://schemas.openxmlformats.org/officeDocument/2006/relationships/tags" Target="../tags/tag3328.xml"/><Relationship Id="rId430" Type="http://schemas.openxmlformats.org/officeDocument/2006/relationships/tags" Target="../tags/tag3535.xml"/><Relationship Id="rId668" Type="http://schemas.openxmlformats.org/officeDocument/2006/relationships/tags" Target="../tags/tag3773.xml"/><Relationship Id="rId875" Type="http://schemas.openxmlformats.org/officeDocument/2006/relationships/tags" Target="../tags/tag3980.xml"/><Relationship Id="rId1060" Type="http://schemas.openxmlformats.org/officeDocument/2006/relationships/tags" Target="../tags/tag4165.xml"/><Relationship Id="rId1298" Type="http://schemas.openxmlformats.org/officeDocument/2006/relationships/tags" Target="../tags/tag4403.xml"/><Relationship Id="rId528" Type="http://schemas.openxmlformats.org/officeDocument/2006/relationships/tags" Target="../tags/tag3633.xml"/><Relationship Id="rId735" Type="http://schemas.openxmlformats.org/officeDocument/2006/relationships/tags" Target="../tags/tag3840.xml"/><Relationship Id="rId942" Type="http://schemas.openxmlformats.org/officeDocument/2006/relationships/tags" Target="../tags/tag4047.xml"/><Relationship Id="rId1158" Type="http://schemas.openxmlformats.org/officeDocument/2006/relationships/tags" Target="../tags/tag4263.xml"/><Relationship Id="rId1365" Type="http://schemas.openxmlformats.org/officeDocument/2006/relationships/tags" Target="../tags/tag4470.xml"/><Relationship Id="rId1018" Type="http://schemas.openxmlformats.org/officeDocument/2006/relationships/tags" Target="../tags/tag4123.xml"/><Relationship Id="rId1225" Type="http://schemas.openxmlformats.org/officeDocument/2006/relationships/tags" Target="../tags/tag4330.xml"/><Relationship Id="rId1432" Type="http://schemas.openxmlformats.org/officeDocument/2006/relationships/tags" Target="../tags/tag4537.xml"/><Relationship Id="rId71" Type="http://schemas.openxmlformats.org/officeDocument/2006/relationships/tags" Target="../tags/tag3176.xml"/><Relationship Id="rId802" Type="http://schemas.openxmlformats.org/officeDocument/2006/relationships/tags" Target="../tags/tag3907.xml"/><Relationship Id="rId29" Type="http://schemas.openxmlformats.org/officeDocument/2006/relationships/tags" Target="../tags/tag3134.xml"/><Relationship Id="rId178" Type="http://schemas.openxmlformats.org/officeDocument/2006/relationships/tags" Target="../tags/tag3283.xml"/><Relationship Id="rId385" Type="http://schemas.openxmlformats.org/officeDocument/2006/relationships/tags" Target="../tags/tag3490.xml"/><Relationship Id="rId592" Type="http://schemas.openxmlformats.org/officeDocument/2006/relationships/tags" Target="../tags/tag3697.xml"/><Relationship Id="rId245" Type="http://schemas.openxmlformats.org/officeDocument/2006/relationships/tags" Target="../tags/tag3350.xml"/><Relationship Id="rId452" Type="http://schemas.openxmlformats.org/officeDocument/2006/relationships/tags" Target="../tags/tag3557.xml"/><Relationship Id="rId897" Type="http://schemas.openxmlformats.org/officeDocument/2006/relationships/tags" Target="../tags/tag4002.xml"/><Relationship Id="rId1082" Type="http://schemas.openxmlformats.org/officeDocument/2006/relationships/tags" Target="../tags/tag4187.xml"/><Relationship Id="rId105" Type="http://schemas.openxmlformats.org/officeDocument/2006/relationships/tags" Target="../tags/tag3210.xml"/><Relationship Id="rId312" Type="http://schemas.openxmlformats.org/officeDocument/2006/relationships/tags" Target="../tags/tag3417.xml"/><Relationship Id="rId757" Type="http://schemas.openxmlformats.org/officeDocument/2006/relationships/tags" Target="../tags/tag3862.xml"/><Relationship Id="rId964" Type="http://schemas.openxmlformats.org/officeDocument/2006/relationships/tags" Target="../tags/tag4069.xml"/><Relationship Id="rId1387" Type="http://schemas.openxmlformats.org/officeDocument/2006/relationships/tags" Target="../tags/tag4492.xml"/><Relationship Id="rId93" Type="http://schemas.openxmlformats.org/officeDocument/2006/relationships/tags" Target="../tags/tag3198.xml"/><Relationship Id="rId617" Type="http://schemas.openxmlformats.org/officeDocument/2006/relationships/tags" Target="../tags/tag3722.xml"/><Relationship Id="rId824" Type="http://schemas.openxmlformats.org/officeDocument/2006/relationships/tags" Target="../tags/tag3929.xml"/><Relationship Id="rId1247" Type="http://schemas.openxmlformats.org/officeDocument/2006/relationships/tags" Target="../tags/tag4352.xml"/><Relationship Id="rId1454" Type="http://schemas.openxmlformats.org/officeDocument/2006/relationships/tags" Target="../tags/tag4559.xml"/><Relationship Id="rId1107" Type="http://schemas.openxmlformats.org/officeDocument/2006/relationships/tags" Target="../tags/tag4212.xml"/><Relationship Id="rId1314" Type="http://schemas.openxmlformats.org/officeDocument/2006/relationships/tags" Target="../tags/tag4419.xml"/><Relationship Id="rId1521" Type="http://schemas.openxmlformats.org/officeDocument/2006/relationships/tags" Target="../tags/tag4626.xml"/><Relationship Id="rId20" Type="http://schemas.openxmlformats.org/officeDocument/2006/relationships/tags" Target="../tags/tag3125.xml"/><Relationship Id="rId267" Type="http://schemas.openxmlformats.org/officeDocument/2006/relationships/tags" Target="../tags/tag3372.xml"/><Relationship Id="rId474" Type="http://schemas.openxmlformats.org/officeDocument/2006/relationships/tags" Target="../tags/tag3579.xml"/><Relationship Id="rId127" Type="http://schemas.openxmlformats.org/officeDocument/2006/relationships/tags" Target="../tags/tag3232.xml"/><Relationship Id="rId681" Type="http://schemas.openxmlformats.org/officeDocument/2006/relationships/tags" Target="../tags/tag3786.xml"/><Relationship Id="rId779" Type="http://schemas.openxmlformats.org/officeDocument/2006/relationships/tags" Target="../tags/tag3884.xml"/><Relationship Id="rId986" Type="http://schemas.openxmlformats.org/officeDocument/2006/relationships/tags" Target="../tags/tag4091.xml"/><Relationship Id="rId334" Type="http://schemas.openxmlformats.org/officeDocument/2006/relationships/tags" Target="../tags/tag3439.xml"/><Relationship Id="rId541" Type="http://schemas.openxmlformats.org/officeDocument/2006/relationships/tags" Target="../tags/tag3646.xml"/><Relationship Id="rId639" Type="http://schemas.openxmlformats.org/officeDocument/2006/relationships/tags" Target="../tags/tag3744.xml"/><Relationship Id="rId1171" Type="http://schemas.openxmlformats.org/officeDocument/2006/relationships/tags" Target="../tags/tag4276.xml"/><Relationship Id="rId1269" Type="http://schemas.openxmlformats.org/officeDocument/2006/relationships/tags" Target="../tags/tag4374.xml"/><Relationship Id="rId1476" Type="http://schemas.openxmlformats.org/officeDocument/2006/relationships/tags" Target="../tags/tag4581.xml"/><Relationship Id="rId401" Type="http://schemas.openxmlformats.org/officeDocument/2006/relationships/tags" Target="../tags/tag3506.xml"/><Relationship Id="rId846" Type="http://schemas.openxmlformats.org/officeDocument/2006/relationships/tags" Target="../tags/tag3951.xml"/><Relationship Id="rId1031" Type="http://schemas.openxmlformats.org/officeDocument/2006/relationships/tags" Target="../tags/tag4136.xml"/><Relationship Id="rId1129" Type="http://schemas.openxmlformats.org/officeDocument/2006/relationships/tags" Target="../tags/tag4234.xml"/><Relationship Id="rId706" Type="http://schemas.openxmlformats.org/officeDocument/2006/relationships/tags" Target="../tags/tag3811.xml"/><Relationship Id="rId913" Type="http://schemas.openxmlformats.org/officeDocument/2006/relationships/tags" Target="../tags/tag4018.xml"/><Relationship Id="rId1336" Type="http://schemas.openxmlformats.org/officeDocument/2006/relationships/tags" Target="../tags/tag4441.xml"/><Relationship Id="rId1543" Type="http://schemas.openxmlformats.org/officeDocument/2006/relationships/tags" Target="../tags/tag4648.xml"/><Relationship Id="rId42" Type="http://schemas.openxmlformats.org/officeDocument/2006/relationships/tags" Target="../tags/tag3147.xml"/><Relationship Id="rId1403" Type="http://schemas.openxmlformats.org/officeDocument/2006/relationships/tags" Target="../tags/tag4508.xml"/><Relationship Id="rId191" Type="http://schemas.openxmlformats.org/officeDocument/2006/relationships/tags" Target="../tags/tag3296.xml"/><Relationship Id="rId289" Type="http://schemas.openxmlformats.org/officeDocument/2006/relationships/tags" Target="../tags/tag3394.xml"/><Relationship Id="rId496" Type="http://schemas.openxmlformats.org/officeDocument/2006/relationships/tags" Target="../tags/tag3601.xml"/><Relationship Id="rId149" Type="http://schemas.openxmlformats.org/officeDocument/2006/relationships/tags" Target="../tags/tag3254.xml"/><Relationship Id="rId356" Type="http://schemas.openxmlformats.org/officeDocument/2006/relationships/tags" Target="../tags/tag3461.xml"/><Relationship Id="rId563" Type="http://schemas.openxmlformats.org/officeDocument/2006/relationships/tags" Target="../tags/tag3668.xml"/><Relationship Id="rId770" Type="http://schemas.openxmlformats.org/officeDocument/2006/relationships/tags" Target="../tags/tag3875.xml"/><Relationship Id="rId1193" Type="http://schemas.openxmlformats.org/officeDocument/2006/relationships/tags" Target="../tags/tag4298.xml"/><Relationship Id="rId216" Type="http://schemas.openxmlformats.org/officeDocument/2006/relationships/tags" Target="../tags/tag3321.xml"/><Relationship Id="rId423" Type="http://schemas.openxmlformats.org/officeDocument/2006/relationships/tags" Target="../tags/tag3528.xml"/><Relationship Id="rId868" Type="http://schemas.openxmlformats.org/officeDocument/2006/relationships/tags" Target="../tags/tag3973.xml"/><Relationship Id="rId1053" Type="http://schemas.openxmlformats.org/officeDocument/2006/relationships/tags" Target="../tags/tag4158.xml"/><Relationship Id="rId1260" Type="http://schemas.openxmlformats.org/officeDocument/2006/relationships/tags" Target="../tags/tag4365.xml"/><Relationship Id="rId1498" Type="http://schemas.openxmlformats.org/officeDocument/2006/relationships/tags" Target="../tags/tag4603.xml"/><Relationship Id="rId630" Type="http://schemas.openxmlformats.org/officeDocument/2006/relationships/tags" Target="../tags/tag3735.xml"/><Relationship Id="rId728" Type="http://schemas.openxmlformats.org/officeDocument/2006/relationships/tags" Target="../tags/tag3833.xml"/><Relationship Id="rId935" Type="http://schemas.openxmlformats.org/officeDocument/2006/relationships/tags" Target="../tags/tag4040.xml"/><Relationship Id="rId1358" Type="http://schemas.openxmlformats.org/officeDocument/2006/relationships/tags" Target="../tags/tag4463.xml"/><Relationship Id="rId64" Type="http://schemas.openxmlformats.org/officeDocument/2006/relationships/tags" Target="../tags/tag3169.xml"/><Relationship Id="rId1120" Type="http://schemas.openxmlformats.org/officeDocument/2006/relationships/tags" Target="../tags/tag4225.xml"/><Relationship Id="rId1218" Type="http://schemas.openxmlformats.org/officeDocument/2006/relationships/tags" Target="../tags/tag4323.xml"/><Relationship Id="rId1425" Type="http://schemas.openxmlformats.org/officeDocument/2006/relationships/tags" Target="../tags/tag4530.xml"/><Relationship Id="rId280" Type="http://schemas.openxmlformats.org/officeDocument/2006/relationships/tags" Target="../tags/tag3385.xml"/><Relationship Id="rId140" Type="http://schemas.openxmlformats.org/officeDocument/2006/relationships/tags" Target="../tags/tag3245.xml"/><Relationship Id="rId378" Type="http://schemas.openxmlformats.org/officeDocument/2006/relationships/tags" Target="../tags/tag3483.xml"/><Relationship Id="rId585" Type="http://schemas.openxmlformats.org/officeDocument/2006/relationships/tags" Target="../tags/tag3690.xml"/><Relationship Id="rId792" Type="http://schemas.openxmlformats.org/officeDocument/2006/relationships/tags" Target="../tags/tag3897.xml"/><Relationship Id="rId6" Type="http://schemas.openxmlformats.org/officeDocument/2006/relationships/tags" Target="../tags/tag3111.xml"/><Relationship Id="rId238" Type="http://schemas.openxmlformats.org/officeDocument/2006/relationships/tags" Target="../tags/tag3343.xml"/><Relationship Id="rId445" Type="http://schemas.openxmlformats.org/officeDocument/2006/relationships/tags" Target="../tags/tag3550.xml"/><Relationship Id="rId652" Type="http://schemas.openxmlformats.org/officeDocument/2006/relationships/tags" Target="../tags/tag3757.xml"/><Relationship Id="rId1075" Type="http://schemas.openxmlformats.org/officeDocument/2006/relationships/tags" Target="../tags/tag4180.xml"/><Relationship Id="rId1282" Type="http://schemas.openxmlformats.org/officeDocument/2006/relationships/tags" Target="../tags/tag4387.xml"/><Relationship Id="rId305" Type="http://schemas.openxmlformats.org/officeDocument/2006/relationships/tags" Target="../tags/tag3410.xml"/><Relationship Id="rId512" Type="http://schemas.openxmlformats.org/officeDocument/2006/relationships/tags" Target="../tags/tag3617.xml"/><Relationship Id="rId957" Type="http://schemas.openxmlformats.org/officeDocument/2006/relationships/tags" Target="../tags/tag4062.xml"/><Relationship Id="rId1142" Type="http://schemas.openxmlformats.org/officeDocument/2006/relationships/tags" Target="../tags/tag4247.xml"/><Relationship Id="rId86" Type="http://schemas.openxmlformats.org/officeDocument/2006/relationships/tags" Target="../tags/tag3191.xml"/><Relationship Id="rId817" Type="http://schemas.openxmlformats.org/officeDocument/2006/relationships/tags" Target="../tags/tag3922.xml"/><Relationship Id="rId1002" Type="http://schemas.openxmlformats.org/officeDocument/2006/relationships/tags" Target="../tags/tag4107.xml"/><Relationship Id="rId1447" Type="http://schemas.openxmlformats.org/officeDocument/2006/relationships/tags" Target="../tags/tag4552.xml"/><Relationship Id="rId1307" Type="http://schemas.openxmlformats.org/officeDocument/2006/relationships/tags" Target="../tags/tag4412.xml"/><Relationship Id="rId1514" Type="http://schemas.openxmlformats.org/officeDocument/2006/relationships/tags" Target="../tags/tag4619.xml"/><Relationship Id="rId13" Type="http://schemas.openxmlformats.org/officeDocument/2006/relationships/tags" Target="../tags/tag3118.xml"/><Relationship Id="rId162" Type="http://schemas.openxmlformats.org/officeDocument/2006/relationships/tags" Target="../tags/tag3267.xml"/><Relationship Id="rId467" Type="http://schemas.openxmlformats.org/officeDocument/2006/relationships/tags" Target="../tags/tag3572.xml"/><Relationship Id="rId1097" Type="http://schemas.openxmlformats.org/officeDocument/2006/relationships/tags" Target="../tags/tag4202.xml"/><Relationship Id="rId674" Type="http://schemas.openxmlformats.org/officeDocument/2006/relationships/tags" Target="../tags/tag3779.xml"/><Relationship Id="rId881" Type="http://schemas.openxmlformats.org/officeDocument/2006/relationships/tags" Target="../tags/tag3986.xml"/><Relationship Id="rId979" Type="http://schemas.openxmlformats.org/officeDocument/2006/relationships/tags" Target="../tags/tag4084.xml"/><Relationship Id="rId327" Type="http://schemas.openxmlformats.org/officeDocument/2006/relationships/tags" Target="../tags/tag3432.xml"/><Relationship Id="rId534" Type="http://schemas.openxmlformats.org/officeDocument/2006/relationships/tags" Target="../tags/tag3639.xml"/><Relationship Id="rId741" Type="http://schemas.openxmlformats.org/officeDocument/2006/relationships/tags" Target="../tags/tag3846.xml"/><Relationship Id="rId839" Type="http://schemas.openxmlformats.org/officeDocument/2006/relationships/tags" Target="../tags/tag3944.xml"/><Relationship Id="rId1164" Type="http://schemas.openxmlformats.org/officeDocument/2006/relationships/tags" Target="../tags/tag4269.xml"/><Relationship Id="rId1371" Type="http://schemas.openxmlformats.org/officeDocument/2006/relationships/tags" Target="../tags/tag4476.xml"/><Relationship Id="rId1469" Type="http://schemas.openxmlformats.org/officeDocument/2006/relationships/tags" Target="../tags/tag4574.xml"/><Relationship Id="rId601" Type="http://schemas.openxmlformats.org/officeDocument/2006/relationships/tags" Target="../tags/tag3706.xml"/><Relationship Id="rId1024" Type="http://schemas.openxmlformats.org/officeDocument/2006/relationships/tags" Target="../tags/tag4129.xml"/><Relationship Id="rId1231" Type="http://schemas.openxmlformats.org/officeDocument/2006/relationships/tags" Target="../tags/tag4336.xml"/><Relationship Id="rId906" Type="http://schemas.openxmlformats.org/officeDocument/2006/relationships/tags" Target="../tags/tag4011.xml"/><Relationship Id="rId1329" Type="http://schemas.openxmlformats.org/officeDocument/2006/relationships/tags" Target="../tags/tag4434.xml"/><Relationship Id="rId1536" Type="http://schemas.openxmlformats.org/officeDocument/2006/relationships/tags" Target="../tags/tag4641.xml"/><Relationship Id="rId35" Type="http://schemas.openxmlformats.org/officeDocument/2006/relationships/tags" Target="../tags/tag3140.xml"/><Relationship Id="rId184" Type="http://schemas.openxmlformats.org/officeDocument/2006/relationships/tags" Target="../tags/tag3289.xml"/><Relationship Id="rId391" Type="http://schemas.openxmlformats.org/officeDocument/2006/relationships/tags" Target="../tags/tag3496.xml"/><Relationship Id="rId251" Type="http://schemas.openxmlformats.org/officeDocument/2006/relationships/tags" Target="../tags/tag3356.xml"/><Relationship Id="rId489" Type="http://schemas.openxmlformats.org/officeDocument/2006/relationships/tags" Target="../tags/tag3594.xml"/><Relationship Id="rId696" Type="http://schemas.openxmlformats.org/officeDocument/2006/relationships/tags" Target="../tags/tag3801.xml"/><Relationship Id="rId349" Type="http://schemas.openxmlformats.org/officeDocument/2006/relationships/tags" Target="../tags/tag3454.xml"/><Relationship Id="rId556" Type="http://schemas.openxmlformats.org/officeDocument/2006/relationships/tags" Target="../tags/tag3661.xml"/><Relationship Id="rId763" Type="http://schemas.openxmlformats.org/officeDocument/2006/relationships/tags" Target="../tags/tag3868.xml"/><Relationship Id="rId1186" Type="http://schemas.openxmlformats.org/officeDocument/2006/relationships/tags" Target="../tags/tag4291.xml"/><Relationship Id="rId1393" Type="http://schemas.openxmlformats.org/officeDocument/2006/relationships/tags" Target="../tags/tag4498.xml"/><Relationship Id="rId111" Type="http://schemas.openxmlformats.org/officeDocument/2006/relationships/tags" Target="../tags/tag3216.xml"/><Relationship Id="rId209" Type="http://schemas.openxmlformats.org/officeDocument/2006/relationships/tags" Target="../tags/tag3314.xml"/><Relationship Id="rId416" Type="http://schemas.openxmlformats.org/officeDocument/2006/relationships/tags" Target="../tags/tag3521.xml"/><Relationship Id="rId970" Type="http://schemas.openxmlformats.org/officeDocument/2006/relationships/tags" Target="../tags/tag4075.xml"/><Relationship Id="rId1046" Type="http://schemas.openxmlformats.org/officeDocument/2006/relationships/tags" Target="../tags/tag4151.xml"/><Relationship Id="rId1253" Type="http://schemas.openxmlformats.org/officeDocument/2006/relationships/tags" Target="../tags/tag4358.xml"/><Relationship Id="rId623" Type="http://schemas.openxmlformats.org/officeDocument/2006/relationships/tags" Target="../tags/tag3728.xml"/><Relationship Id="rId830" Type="http://schemas.openxmlformats.org/officeDocument/2006/relationships/tags" Target="../tags/tag3935.xml"/><Relationship Id="rId928" Type="http://schemas.openxmlformats.org/officeDocument/2006/relationships/tags" Target="../tags/tag4033.xml"/><Relationship Id="rId1460" Type="http://schemas.openxmlformats.org/officeDocument/2006/relationships/tags" Target="../tags/tag4565.xml"/><Relationship Id="rId57" Type="http://schemas.openxmlformats.org/officeDocument/2006/relationships/tags" Target="../tags/tag3162.xml"/><Relationship Id="rId1113" Type="http://schemas.openxmlformats.org/officeDocument/2006/relationships/tags" Target="../tags/tag4218.xml"/><Relationship Id="rId1320" Type="http://schemas.openxmlformats.org/officeDocument/2006/relationships/tags" Target="../tags/tag4425.xml"/><Relationship Id="rId1418" Type="http://schemas.openxmlformats.org/officeDocument/2006/relationships/tags" Target="../tags/tag4523.xml"/><Relationship Id="rId273" Type="http://schemas.openxmlformats.org/officeDocument/2006/relationships/tags" Target="../tags/tag3378.xml"/><Relationship Id="rId480" Type="http://schemas.openxmlformats.org/officeDocument/2006/relationships/tags" Target="../tags/tag3585.xml"/><Relationship Id="rId133" Type="http://schemas.openxmlformats.org/officeDocument/2006/relationships/tags" Target="../tags/tag3238.xml"/><Relationship Id="rId340" Type="http://schemas.openxmlformats.org/officeDocument/2006/relationships/tags" Target="../tags/tag3445.xml"/><Relationship Id="rId578" Type="http://schemas.openxmlformats.org/officeDocument/2006/relationships/tags" Target="../tags/tag3683.xml"/><Relationship Id="rId785" Type="http://schemas.openxmlformats.org/officeDocument/2006/relationships/tags" Target="../tags/tag3890.xml"/><Relationship Id="rId992" Type="http://schemas.openxmlformats.org/officeDocument/2006/relationships/tags" Target="../tags/tag4097.xml"/><Relationship Id="rId200" Type="http://schemas.openxmlformats.org/officeDocument/2006/relationships/tags" Target="../tags/tag3305.xml"/><Relationship Id="rId438" Type="http://schemas.openxmlformats.org/officeDocument/2006/relationships/tags" Target="../tags/tag3543.xml"/><Relationship Id="rId645" Type="http://schemas.openxmlformats.org/officeDocument/2006/relationships/tags" Target="../tags/tag3750.xml"/><Relationship Id="rId852" Type="http://schemas.openxmlformats.org/officeDocument/2006/relationships/tags" Target="../tags/tag3957.xml"/><Relationship Id="rId1068" Type="http://schemas.openxmlformats.org/officeDocument/2006/relationships/tags" Target="../tags/tag4173.xml"/><Relationship Id="rId1275" Type="http://schemas.openxmlformats.org/officeDocument/2006/relationships/tags" Target="../tags/tag4380.xml"/><Relationship Id="rId1482" Type="http://schemas.openxmlformats.org/officeDocument/2006/relationships/tags" Target="../tags/tag4587.xml"/><Relationship Id="rId505" Type="http://schemas.openxmlformats.org/officeDocument/2006/relationships/tags" Target="../tags/tag3610.xml"/><Relationship Id="rId712" Type="http://schemas.openxmlformats.org/officeDocument/2006/relationships/tags" Target="../tags/tag3817.xml"/><Relationship Id="rId1135" Type="http://schemas.openxmlformats.org/officeDocument/2006/relationships/tags" Target="../tags/tag4240.xml"/><Relationship Id="rId1342" Type="http://schemas.openxmlformats.org/officeDocument/2006/relationships/tags" Target="../tags/tag4447.xml"/><Relationship Id="rId79" Type="http://schemas.openxmlformats.org/officeDocument/2006/relationships/tags" Target="../tags/tag3184.xml"/><Relationship Id="rId1202" Type="http://schemas.openxmlformats.org/officeDocument/2006/relationships/tags" Target="../tags/tag4307.xml"/><Relationship Id="rId1507" Type="http://schemas.openxmlformats.org/officeDocument/2006/relationships/tags" Target="../tags/tag4612.xml"/><Relationship Id="rId295" Type="http://schemas.openxmlformats.org/officeDocument/2006/relationships/tags" Target="../tags/tag3400.xml"/><Relationship Id="rId155" Type="http://schemas.openxmlformats.org/officeDocument/2006/relationships/tags" Target="../tags/tag3260.xml"/><Relationship Id="rId362" Type="http://schemas.openxmlformats.org/officeDocument/2006/relationships/tags" Target="../tags/tag3467.xml"/><Relationship Id="rId1297" Type="http://schemas.openxmlformats.org/officeDocument/2006/relationships/tags" Target="../tags/tag4402.xml"/><Relationship Id="rId222" Type="http://schemas.openxmlformats.org/officeDocument/2006/relationships/tags" Target="../tags/tag3327.xml"/><Relationship Id="rId667" Type="http://schemas.openxmlformats.org/officeDocument/2006/relationships/tags" Target="../tags/tag3772.xml"/><Relationship Id="rId874" Type="http://schemas.openxmlformats.org/officeDocument/2006/relationships/tags" Target="../tags/tag3979.xml"/><Relationship Id="rId527" Type="http://schemas.openxmlformats.org/officeDocument/2006/relationships/tags" Target="../tags/tag3632.xml"/><Relationship Id="rId734" Type="http://schemas.openxmlformats.org/officeDocument/2006/relationships/tags" Target="../tags/tag3839.xml"/><Relationship Id="rId941" Type="http://schemas.openxmlformats.org/officeDocument/2006/relationships/tags" Target="../tags/tag4046.xml"/><Relationship Id="rId1157" Type="http://schemas.openxmlformats.org/officeDocument/2006/relationships/tags" Target="../tags/tag4262.xml"/><Relationship Id="rId1364" Type="http://schemas.openxmlformats.org/officeDocument/2006/relationships/tags" Target="../tags/tag4469.xml"/><Relationship Id="rId70" Type="http://schemas.openxmlformats.org/officeDocument/2006/relationships/tags" Target="../tags/tag3175.xml"/><Relationship Id="rId801" Type="http://schemas.openxmlformats.org/officeDocument/2006/relationships/tags" Target="../tags/tag3906.xml"/><Relationship Id="rId1017" Type="http://schemas.openxmlformats.org/officeDocument/2006/relationships/tags" Target="../tags/tag4122.xml"/><Relationship Id="rId1224" Type="http://schemas.openxmlformats.org/officeDocument/2006/relationships/tags" Target="../tags/tag4329.xml"/><Relationship Id="rId1431" Type="http://schemas.openxmlformats.org/officeDocument/2006/relationships/tags" Target="../tags/tag4536.xml"/><Relationship Id="rId1529" Type="http://schemas.openxmlformats.org/officeDocument/2006/relationships/tags" Target="../tags/tag4634.xml"/><Relationship Id="rId28" Type="http://schemas.openxmlformats.org/officeDocument/2006/relationships/tags" Target="../tags/tag3133.xml"/><Relationship Id="rId177" Type="http://schemas.openxmlformats.org/officeDocument/2006/relationships/tags" Target="../tags/tag3282.xml"/><Relationship Id="rId384" Type="http://schemas.openxmlformats.org/officeDocument/2006/relationships/tags" Target="../tags/tag3489.xml"/><Relationship Id="rId591" Type="http://schemas.openxmlformats.org/officeDocument/2006/relationships/tags" Target="../tags/tag3696.xml"/><Relationship Id="rId244" Type="http://schemas.openxmlformats.org/officeDocument/2006/relationships/tags" Target="../tags/tag3349.xml"/><Relationship Id="rId689" Type="http://schemas.openxmlformats.org/officeDocument/2006/relationships/tags" Target="../tags/tag3794.xml"/><Relationship Id="rId896" Type="http://schemas.openxmlformats.org/officeDocument/2006/relationships/tags" Target="../tags/tag4001.xml"/><Relationship Id="rId1081" Type="http://schemas.openxmlformats.org/officeDocument/2006/relationships/tags" Target="../tags/tag4186.xml"/><Relationship Id="rId451" Type="http://schemas.openxmlformats.org/officeDocument/2006/relationships/tags" Target="../tags/tag3556.xml"/><Relationship Id="rId549" Type="http://schemas.openxmlformats.org/officeDocument/2006/relationships/tags" Target="../tags/tag3654.xml"/><Relationship Id="rId756" Type="http://schemas.openxmlformats.org/officeDocument/2006/relationships/tags" Target="../tags/tag3861.xml"/><Relationship Id="rId1179" Type="http://schemas.openxmlformats.org/officeDocument/2006/relationships/tags" Target="../tags/tag4284.xml"/><Relationship Id="rId1386" Type="http://schemas.openxmlformats.org/officeDocument/2006/relationships/tags" Target="../tags/tag4491.xml"/><Relationship Id="rId104" Type="http://schemas.openxmlformats.org/officeDocument/2006/relationships/tags" Target="../tags/tag3209.xml"/><Relationship Id="rId311" Type="http://schemas.openxmlformats.org/officeDocument/2006/relationships/tags" Target="../tags/tag3416.xml"/><Relationship Id="rId409" Type="http://schemas.openxmlformats.org/officeDocument/2006/relationships/tags" Target="../tags/tag3514.xml"/><Relationship Id="rId963" Type="http://schemas.openxmlformats.org/officeDocument/2006/relationships/tags" Target="../tags/tag4068.xml"/><Relationship Id="rId1039" Type="http://schemas.openxmlformats.org/officeDocument/2006/relationships/tags" Target="../tags/tag4144.xml"/><Relationship Id="rId1246" Type="http://schemas.openxmlformats.org/officeDocument/2006/relationships/tags" Target="../tags/tag4351.xml"/><Relationship Id="rId92" Type="http://schemas.openxmlformats.org/officeDocument/2006/relationships/tags" Target="../tags/tag3197.xml"/><Relationship Id="rId616" Type="http://schemas.openxmlformats.org/officeDocument/2006/relationships/tags" Target="../tags/tag3721.xml"/><Relationship Id="rId823" Type="http://schemas.openxmlformats.org/officeDocument/2006/relationships/tags" Target="../tags/tag3928.xml"/><Relationship Id="rId1453" Type="http://schemas.openxmlformats.org/officeDocument/2006/relationships/tags" Target="../tags/tag4558.xml"/><Relationship Id="rId1106" Type="http://schemas.openxmlformats.org/officeDocument/2006/relationships/tags" Target="../tags/tag4211.xml"/><Relationship Id="rId1313" Type="http://schemas.openxmlformats.org/officeDocument/2006/relationships/tags" Target="../tags/tag4418.xml"/><Relationship Id="rId1520" Type="http://schemas.openxmlformats.org/officeDocument/2006/relationships/tags" Target="../tags/tag4625.xml"/><Relationship Id="rId199" Type="http://schemas.openxmlformats.org/officeDocument/2006/relationships/tags" Target="../tags/tag3304.xml"/><Relationship Id="rId266" Type="http://schemas.openxmlformats.org/officeDocument/2006/relationships/tags" Target="../tags/tag3371.xml"/><Relationship Id="rId473" Type="http://schemas.openxmlformats.org/officeDocument/2006/relationships/tags" Target="../tags/tag3578.xml"/><Relationship Id="rId680" Type="http://schemas.openxmlformats.org/officeDocument/2006/relationships/tags" Target="../tags/tag3785.xml"/><Relationship Id="rId126" Type="http://schemas.openxmlformats.org/officeDocument/2006/relationships/tags" Target="../tags/tag3231.xml"/><Relationship Id="rId333" Type="http://schemas.openxmlformats.org/officeDocument/2006/relationships/tags" Target="../tags/tag3438.xml"/><Relationship Id="rId540" Type="http://schemas.openxmlformats.org/officeDocument/2006/relationships/tags" Target="../tags/tag3645.xml"/><Relationship Id="rId778" Type="http://schemas.openxmlformats.org/officeDocument/2006/relationships/tags" Target="../tags/tag3883.xml"/><Relationship Id="rId985" Type="http://schemas.openxmlformats.org/officeDocument/2006/relationships/tags" Target="../tags/tag4090.xml"/><Relationship Id="rId1170" Type="http://schemas.openxmlformats.org/officeDocument/2006/relationships/tags" Target="../tags/tag4275.xml"/><Relationship Id="rId638" Type="http://schemas.openxmlformats.org/officeDocument/2006/relationships/tags" Target="../tags/tag3743.xml"/><Relationship Id="rId845" Type="http://schemas.openxmlformats.org/officeDocument/2006/relationships/tags" Target="../tags/tag3950.xml"/><Relationship Id="rId1030" Type="http://schemas.openxmlformats.org/officeDocument/2006/relationships/tags" Target="../tags/tag4135.xml"/><Relationship Id="rId1268" Type="http://schemas.openxmlformats.org/officeDocument/2006/relationships/tags" Target="../tags/tag4373.xml"/><Relationship Id="rId1475" Type="http://schemas.openxmlformats.org/officeDocument/2006/relationships/tags" Target="../tags/tag4580.xml"/><Relationship Id="rId400" Type="http://schemas.openxmlformats.org/officeDocument/2006/relationships/tags" Target="../tags/tag3505.xml"/><Relationship Id="rId705" Type="http://schemas.openxmlformats.org/officeDocument/2006/relationships/tags" Target="../tags/tag3810.xml"/><Relationship Id="rId1128" Type="http://schemas.openxmlformats.org/officeDocument/2006/relationships/tags" Target="../tags/tag4233.xml"/><Relationship Id="rId1335" Type="http://schemas.openxmlformats.org/officeDocument/2006/relationships/tags" Target="../tags/tag4440.xml"/><Relationship Id="rId1542" Type="http://schemas.openxmlformats.org/officeDocument/2006/relationships/tags" Target="../tags/tag4647.xml"/><Relationship Id="rId912" Type="http://schemas.openxmlformats.org/officeDocument/2006/relationships/tags" Target="../tags/tag4017.xml"/><Relationship Id="rId41" Type="http://schemas.openxmlformats.org/officeDocument/2006/relationships/tags" Target="../tags/tag3146.xml"/><Relationship Id="rId1402" Type="http://schemas.openxmlformats.org/officeDocument/2006/relationships/tags" Target="../tags/tag4507.xml"/><Relationship Id="rId190" Type="http://schemas.openxmlformats.org/officeDocument/2006/relationships/tags" Target="../tags/tag3295.xml"/><Relationship Id="rId288" Type="http://schemas.openxmlformats.org/officeDocument/2006/relationships/tags" Target="../tags/tag3393.xml"/><Relationship Id="rId495" Type="http://schemas.openxmlformats.org/officeDocument/2006/relationships/tags" Target="../tags/tag3600.xml"/><Relationship Id="rId148" Type="http://schemas.openxmlformats.org/officeDocument/2006/relationships/tags" Target="../tags/tag3253.xml"/><Relationship Id="rId355" Type="http://schemas.openxmlformats.org/officeDocument/2006/relationships/tags" Target="../tags/tag3460.xml"/><Relationship Id="rId562" Type="http://schemas.openxmlformats.org/officeDocument/2006/relationships/tags" Target="../tags/tag3667.xml"/><Relationship Id="rId1192" Type="http://schemas.openxmlformats.org/officeDocument/2006/relationships/tags" Target="../tags/tag4297.xml"/><Relationship Id="rId215" Type="http://schemas.openxmlformats.org/officeDocument/2006/relationships/tags" Target="../tags/tag3320.xml"/><Relationship Id="rId422" Type="http://schemas.openxmlformats.org/officeDocument/2006/relationships/tags" Target="../tags/tag3527.xml"/><Relationship Id="rId867" Type="http://schemas.openxmlformats.org/officeDocument/2006/relationships/tags" Target="../tags/tag3972.xml"/><Relationship Id="rId1052" Type="http://schemas.openxmlformats.org/officeDocument/2006/relationships/tags" Target="../tags/tag4157.xml"/><Relationship Id="rId1497" Type="http://schemas.openxmlformats.org/officeDocument/2006/relationships/tags" Target="../tags/tag4602.xml"/><Relationship Id="rId727" Type="http://schemas.openxmlformats.org/officeDocument/2006/relationships/tags" Target="../tags/tag3832.xml"/><Relationship Id="rId934" Type="http://schemas.openxmlformats.org/officeDocument/2006/relationships/tags" Target="../tags/tag4039.xml"/><Relationship Id="rId1357" Type="http://schemas.openxmlformats.org/officeDocument/2006/relationships/tags" Target="../tags/tag4462.xml"/><Relationship Id="rId63" Type="http://schemas.openxmlformats.org/officeDocument/2006/relationships/tags" Target="../tags/tag3168.xml"/><Relationship Id="rId1217" Type="http://schemas.openxmlformats.org/officeDocument/2006/relationships/tags" Target="../tags/tag4322.xml"/><Relationship Id="rId1424" Type="http://schemas.openxmlformats.org/officeDocument/2006/relationships/tags" Target="../tags/tag4529.xml"/><Relationship Id="rId377" Type="http://schemas.openxmlformats.org/officeDocument/2006/relationships/tags" Target="../tags/tag3482.xml"/><Relationship Id="rId584" Type="http://schemas.openxmlformats.org/officeDocument/2006/relationships/tags" Target="../tags/tag3689.xml"/><Relationship Id="rId5" Type="http://schemas.openxmlformats.org/officeDocument/2006/relationships/tags" Target="../tags/tag3110.xml"/><Relationship Id="rId237" Type="http://schemas.openxmlformats.org/officeDocument/2006/relationships/tags" Target="../tags/tag3342.xml"/><Relationship Id="rId791" Type="http://schemas.openxmlformats.org/officeDocument/2006/relationships/tags" Target="../tags/tag3896.xml"/><Relationship Id="rId889" Type="http://schemas.openxmlformats.org/officeDocument/2006/relationships/tags" Target="../tags/tag3994.xml"/><Relationship Id="rId1074" Type="http://schemas.openxmlformats.org/officeDocument/2006/relationships/tags" Target="../tags/tag4179.xml"/><Relationship Id="rId444" Type="http://schemas.openxmlformats.org/officeDocument/2006/relationships/tags" Target="../tags/tag3549.xml"/><Relationship Id="rId651" Type="http://schemas.openxmlformats.org/officeDocument/2006/relationships/tags" Target="../tags/tag3756.xml"/><Relationship Id="rId749" Type="http://schemas.openxmlformats.org/officeDocument/2006/relationships/tags" Target="../tags/tag3854.xml"/><Relationship Id="rId1281" Type="http://schemas.openxmlformats.org/officeDocument/2006/relationships/tags" Target="../tags/tag4386.xml"/><Relationship Id="rId1379" Type="http://schemas.openxmlformats.org/officeDocument/2006/relationships/tags" Target="../tags/tag4484.xml"/><Relationship Id="rId1502" Type="http://schemas.openxmlformats.org/officeDocument/2006/relationships/tags" Target="../tags/tag4607.xml"/><Relationship Id="rId290" Type="http://schemas.openxmlformats.org/officeDocument/2006/relationships/tags" Target="../tags/tag3395.xml"/><Relationship Id="rId304" Type="http://schemas.openxmlformats.org/officeDocument/2006/relationships/tags" Target="../tags/tag3409.xml"/><Relationship Id="rId388" Type="http://schemas.openxmlformats.org/officeDocument/2006/relationships/tags" Target="../tags/tag3493.xml"/><Relationship Id="rId511" Type="http://schemas.openxmlformats.org/officeDocument/2006/relationships/tags" Target="../tags/tag3616.xml"/><Relationship Id="rId609" Type="http://schemas.openxmlformats.org/officeDocument/2006/relationships/tags" Target="../tags/tag3714.xml"/><Relationship Id="rId956" Type="http://schemas.openxmlformats.org/officeDocument/2006/relationships/tags" Target="../tags/tag4061.xml"/><Relationship Id="rId1141" Type="http://schemas.openxmlformats.org/officeDocument/2006/relationships/tags" Target="../tags/tag4246.xml"/><Relationship Id="rId1239" Type="http://schemas.openxmlformats.org/officeDocument/2006/relationships/tags" Target="../tags/tag4344.xml"/><Relationship Id="rId85" Type="http://schemas.openxmlformats.org/officeDocument/2006/relationships/tags" Target="../tags/tag3190.xml"/><Relationship Id="rId150" Type="http://schemas.openxmlformats.org/officeDocument/2006/relationships/tags" Target="../tags/tag3255.xml"/><Relationship Id="rId595" Type="http://schemas.openxmlformats.org/officeDocument/2006/relationships/tags" Target="../tags/tag3700.xml"/><Relationship Id="rId816" Type="http://schemas.openxmlformats.org/officeDocument/2006/relationships/tags" Target="../tags/tag3921.xml"/><Relationship Id="rId1001" Type="http://schemas.openxmlformats.org/officeDocument/2006/relationships/tags" Target="../tags/tag4106.xml"/><Relationship Id="rId1446" Type="http://schemas.openxmlformats.org/officeDocument/2006/relationships/tags" Target="../tags/tag4551.xml"/><Relationship Id="rId248" Type="http://schemas.openxmlformats.org/officeDocument/2006/relationships/tags" Target="../tags/tag3353.xml"/><Relationship Id="rId455" Type="http://schemas.openxmlformats.org/officeDocument/2006/relationships/tags" Target="../tags/tag3560.xml"/><Relationship Id="rId662" Type="http://schemas.openxmlformats.org/officeDocument/2006/relationships/tags" Target="../tags/tag3767.xml"/><Relationship Id="rId1085" Type="http://schemas.openxmlformats.org/officeDocument/2006/relationships/tags" Target="../tags/tag4190.xml"/><Relationship Id="rId1292" Type="http://schemas.openxmlformats.org/officeDocument/2006/relationships/tags" Target="../tags/tag4397.xml"/><Relationship Id="rId1306" Type="http://schemas.openxmlformats.org/officeDocument/2006/relationships/tags" Target="../tags/tag4411.xml"/><Relationship Id="rId1513" Type="http://schemas.openxmlformats.org/officeDocument/2006/relationships/tags" Target="../tags/tag4618.xml"/><Relationship Id="rId12" Type="http://schemas.openxmlformats.org/officeDocument/2006/relationships/tags" Target="../tags/tag3117.xml"/><Relationship Id="rId108" Type="http://schemas.openxmlformats.org/officeDocument/2006/relationships/tags" Target="../tags/tag3213.xml"/><Relationship Id="rId315" Type="http://schemas.openxmlformats.org/officeDocument/2006/relationships/tags" Target="../tags/tag3420.xml"/><Relationship Id="rId522" Type="http://schemas.openxmlformats.org/officeDocument/2006/relationships/tags" Target="../tags/tag3627.xml"/><Relationship Id="rId967" Type="http://schemas.openxmlformats.org/officeDocument/2006/relationships/tags" Target="../tags/tag4072.xml"/><Relationship Id="rId1152" Type="http://schemas.openxmlformats.org/officeDocument/2006/relationships/tags" Target="../tags/tag4257.xml"/><Relationship Id="rId96" Type="http://schemas.openxmlformats.org/officeDocument/2006/relationships/tags" Target="../tags/tag3201.xml"/><Relationship Id="rId161" Type="http://schemas.openxmlformats.org/officeDocument/2006/relationships/tags" Target="../tags/tag3266.xml"/><Relationship Id="rId399" Type="http://schemas.openxmlformats.org/officeDocument/2006/relationships/tags" Target="../tags/tag3504.xml"/><Relationship Id="rId827" Type="http://schemas.openxmlformats.org/officeDocument/2006/relationships/tags" Target="../tags/tag3932.xml"/><Relationship Id="rId1012" Type="http://schemas.openxmlformats.org/officeDocument/2006/relationships/tags" Target="../tags/tag4117.xml"/><Relationship Id="rId1457" Type="http://schemas.openxmlformats.org/officeDocument/2006/relationships/tags" Target="../tags/tag4562.xml"/><Relationship Id="rId259" Type="http://schemas.openxmlformats.org/officeDocument/2006/relationships/tags" Target="../tags/tag3364.xml"/><Relationship Id="rId466" Type="http://schemas.openxmlformats.org/officeDocument/2006/relationships/tags" Target="../tags/tag3571.xml"/><Relationship Id="rId673" Type="http://schemas.openxmlformats.org/officeDocument/2006/relationships/tags" Target="../tags/tag3778.xml"/><Relationship Id="rId880" Type="http://schemas.openxmlformats.org/officeDocument/2006/relationships/tags" Target="../tags/tag3985.xml"/><Relationship Id="rId1096" Type="http://schemas.openxmlformats.org/officeDocument/2006/relationships/tags" Target="../tags/tag4201.xml"/><Relationship Id="rId1317" Type="http://schemas.openxmlformats.org/officeDocument/2006/relationships/tags" Target="../tags/tag4422.xml"/><Relationship Id="rId1524" Type="http://schemas.openxmlformats.org/officeDocument/2006/relationships/tags" Target="../tags/tag4629.xml"/><Relationship Id="rId23" Type="http://schemas.openxmlformats.org/officeDocument/2006/relationships/tags" Target="../tags/tag3128.xml"/><Relationship Id="rId119" Type="http://schemas.openxmlformats.org/officeDocument/2006/relationships/tags" Target="../tags/tag3224.xml"/><Relationship Id="rId326" Type="http://schemas.openxmlformats.org/officeDocument/2006/relationships/tags" Target="../tags/tag3431.xml"/><Relationship Id="rId533" Type="http://schemas.openxmlformats.org/officeDocument/2006/relationships/tags" Target="../tags/tag3638.xml"/><Relationship Id="rId978" Type="http://schemas.openxmlformats.org/officeDocument/2006/relationships/tags" Target="../tags/tag4083.xml"/><Relationship Id="rId1163" Type="http://schemas.openxmlformats.org/officeDocument/2006/relationships/tags" Target="../tags/tag4268.xml"/><Relationship Id="rId1370" Type="http://schemas.openxmlformats.org/officeDocument/2006/relationships/tags" Target="../tags/tag4475.xml"/><Relationship Id="rId740" Type="http://schemas.openxmlformats.org/officeDocument/2006/relationships/tags" Target="../tags/tag3845.xml"/><Relationship Id="rId838" Type="http://schemas.openxmlformats.org/officeDocument/2006/relationships/tags" Target="../tags/tag3943.xml"/><Relationship Id="rId1023" Type="http://schemas.openxmlformats.org/officeDocument/2006/relationships/tags" Target="../tags/tag4128.xml"/><Relationship Id="rId1468" Type="http://schemas.openxmlformats.org/officeDocument/2006/relationships/tags" Target="../tags/tag4573.xml"/><Relationship Id="rId172" Type="http://schemas.openxmlformats.org/officeDocument/2006/relationships/tags" Target="../tags/tag3277.xml"/><Relationship Id="rId477" Type="http://schemas.openxmlformats.org/officeDocument/2006/relationships/tags" Target="../tags/tag3582.xml"/><Relationship Id="rId600" Type="http://schemas.openxmlformats.org/officeDocument/2006/relationships/tags" Target="../tags/tag3705.xml"/><Relationship Id="rId684" Type="http://schemas.openxmlformats.org/officeDocument/2006/relationships/tags" Target="../tags/tag3789.xml"/><Relationship Id="rId1230" Type="http://schemas.openxmlformats.org/officeDocument/2006/relationships/tags" Target="../tags/tag4335.xml"/><Relationship Id="rId1328" Type="http://schemas.openxmlformats.org/officeDocument/2006/relationships/tags" Target="../tags/tag4433.xml"/><Relationship Id="rId1535" Type="http://schemas.openxmlformats.org/officeDocument/2006/relationships/tags" Target="../tags/tag4640.xml"/><Relationship Id="rId337" Type="http://schemas.openxmlformats.org/officeDocument/2006/relationships/tags" Target="../tags/tag3442.xml"/><Relationship Id="rId891" Type="http://schemas.openxmlformats.org/officeDocument/2006/relationships/tags" Target="../tags/tag3996.xml"/><Relationship Id="rId905" Type="http://schemas.openxmlformats.org/officeDocument/2006/relationships/tags" Target="../tags/tag4010.xml"/><Relationship Id="rId989" Type="http://schemas.openxmlformats.org/officeDocument/2006/relationships/tags" Target="../tags/tag4094.xml"/><Relationship Id="rId34" Type="http://schemas.openxmlformats.org/officeDocument/2006/relationships/tags" Target="../tags/tag3139.xml"/><Relationship Id="rId544" Type="http://schemas.openxmlformats.org/officeDocument/2006/relationships/tags" Target="../tags/tag3649.xml"/><Relationship Id="rId751" Type="http://schemas.openxmlformats.org/officeDocument/2006/relationships/tags" Target="../tags/tag3856.xml"/><Relationship Id="rId849" Type="http://schemas.openxmlformats.org/officeDocument/2006/relationships/tags" Target="../tags/tag3954.xml"/><Relationship Id="rId1174" Type="http://schemas.openxmlformats.org/officeDocument/2006/relationships/tags" Target="../tags/tag4279.xml"/><Relationship Id="rId1381" Type="http://schemas.openxmlformats.org/officeDocument/2006/relationships/tags" Target="../tags/tag4486.xml"/><Relationship Id="rId1479" Type="http://schemas.openxmlformats.org/officeDocument/2006/relationships/tags" Target="../tags/tag4584.xml"/><Relationship Id="rId183" Type="http://schemas.openxmlformats.org/officeDocument/2006/relationships/tags" Target="../tags/tag3288.xml"/><Relationship Id="rId390" Type="http://schemas.openxmlformats.org/officeDocument/2006/relationships/tags" Target="../tags/tag3495.xml"/><Relationship Id="rId404" Type="http://schemas.openxmlformats.org/officeDocument/2006/relationships/tags" Target="../tags/tag3509.xml"/><Relationship Id="rId611" Type="http://schemas.openxmlformats.org/officeDocument/2006/relationships/tags" Target="../tags/tag3716.xml"/><Relationship Id="rId1034" Type="http://schemas.openxmlformats.org/officeDocument/2006/relationships/tags" Target="../tags/tag4139.xml"/><Relationship Id="rId1241" Type="http://schemas.openxmlformats.org/officeDocument/2006/relationships/tags" Target="../tags/tag4346.xml"/><Relationship Id="rId1339" Type="http://schemas.openxmlformats.org/officeDocument/2006/relationships/tags" Target="../tags/tag4444.xml"/><Relationship Id="rId250" Type="http://schemas.openxmlformats.org/officeDocument/2006/relationships/tags" Target="../tags/tag3355.xml"/><Relationship Id="rId488" Type="http://schemas.openxmlformats.org/officeDocument/2006/relationships/tags" Target="../tags/tag3593.xml"/><Relationship Id="rId695" Type="http://schemas.openxmlformats.org/officeDocument/2006/relationships/tags" Target="../tags/tag3800.xml"/><Relationship Id="rId709" Type="http://schemas.openxmlformats.org/officeDocument/2006/relationships/tags" Target="../tags/tag3814.xml"/><Relationship Id="rId916" Type="http://schemas.openxmlformats.org/officeDocument/2006/relationships/tags" Target="../tags/tag4021.xml"/><Relationship Id="rId1101" Type="http://schemas.openxmlformats.org/officeDocument/2006/relationships/tags" Target="../tags/tag4206.xml"/><Relationship Id="rId1546" Type="http://schemas.openxmlformats.org/officeDocument/2006/relationships/tags" Target="../tags/tag4651.xml"/><Relationship Id="rId45" Type="http://schemas.openxmlformats.org/officeDocument/2006/relationships/tags" Target="../tags/tag3150.xml"/><Relationship Id="rId110" Type="http://schemas.openxmlformats.org/officeDocument/2006/relationships/tags" Target="../tags/tag3215.xml"/><Relationship Id="rId348" Type="http://schemas.openxmlformats.org/officeDocument/2006/relationships/tags" Target="../tags/tag3453.xml"/><Relationship Id="rId555" Type="http://schemas.openxmlformats.org/officeDocument/2006/relationships/tags" Target="../tags/tag3660.xml"/><Relationship Id="rId762" Type="http://schemas.openxmlformats.org/officeDocument/2006/relationships/tags" Target="../tags/tag3867.xml"/><Relationship Id="rId1185" Type="http://schemas.openxmlformats.org/officeDocument/2006/relationships/tags" Target="../tags/tag4290.xml"/><Relationship Id="rId1392" Type="http://schemas.openxmlformats.org/officeDocument/2006/relationships/tags" Target="../tags/tag4497.xml"/><Relationship Id="rId1406" Type="http://schemas.openxmlformats.org/officeDocument/2006/relationships/tags" Target="../tags/tag4511.xml"/><Relationship Id="rId194" Type="http://schemas.openxmlformats.org/officeDocument/2006/relationships/tags" Target="../tags/tag3299.xml"/><Relationship Id="rId208" Type="http://schemas.openxmlformats.org/officeDocument/2006/relationships/tags" Target="../tags/tag3313.xml"/><Relationship Id="rId415" Type="http://schemas.openxmlformats.org/officeDocument/2006/relationships/tags" Target="../tags/tag3520.xml"/><Relationship Id="rId622" Type="http://schemas.openxmlformats.org/officeDocument/2006/relationships/tags" Target="../tags/tag3727.xml"/><Relationship Id="rId1045" Type="http://schemas.openxmlformats.org/officeDocument/2006/relationships/tags" Target="../tags/tag4150.xml"/><Relationship Id="rId1252" Type="http://schemas.openxmlformats.org/officeDocument/2006/relationships/tags" Target="../tags/tag4357.xml"/><Relationship Id="rId261" Type="http://schemas.openxmlformats.org/officeDocument/2006/relationships/tags" Target="../tags/tag3366.xml"/><Relationship Id="rId499" Type="http://schemas.openxmlformats.org/officeDocument/2006/relationships/tags" Target="../tags/tag3604.xml"/><Relationship Id="rId927" Type="http://schemas.openxmlformats.org/officeDocument/2006/relationships/tags" Target="../tags/tag4032.xml"/><Relationship Id="rId1112" Type="http://schemas.openxmlformats.org/officeDocument/2006/relationships/tags" Target="../tags/tag4217.xml"/><Relationship Id="rId56" Type="http://schemas.openxmlformats.org/officeDocument/2006/relationships/tags" Target="../tags/tag3161.xml"/><Relationship Id="rId359" Type="http://schemas.openxmlformats.org/officeDocument/2006/relationships/tags" Target="../tags/tag3464.xml"/><Relationship Id="rId566" Type="http://schemas.openxmlformats.org/officeDocument/2006/relationships/tags" Target="../tags/tag3671.xml"/><Relationship Id="rId773" Type="http://schemas.openxmlformats.org/officeDocument/2006/relationships/tags" Target="../tags/tag3878.xml"/><Relationship Id="rId1196" Type="http://schemas.openxmlformats.org/officeDocument/2006/relationships/tags" Target="../tags/tag4301.xml"/><Relationship Id="rId1417" Type="http://schemas.openxmlformats.org/officeDocument/2006/relationships/tags" Target="../tags/tag4522.xml"/><Relationship Id="rId121" Type="http://schemas.openxmlformats.org/officeDocument/2006/relationships/tags" Target="../tags/tag3226.xml"/><Relationship Id="rId219" Type="http://schemas.openxmlformats.org/officeDocument/2006/relationships/tags" Target="../tags/tag3324.xml"/><Relationship Id="rId426" Type="http://schemas.openxmlformats.org/officeDocument/2006/relationships/tags" Target="../tags/tag3531.xml"/><Relationship Id="rId633" Type="http://schemas.openxmlformats.org/officeDocument/2006/relationships/tags" Target="../tags/tag3738.xml"/><Relationship Id="rId980" Type="http://schemas.openxmlformats.org/officeDocument/2006/relationships/tags" Target="../tags/tag4085.xml"/><Relationship Id="rId1056" Type="http://schemas.openxmlformats.org/officeDocument/2006/relationships/tags" Target="../tags/tag4161.xml"/><Relationship Id="rId1263" Type="http://schemas.openxmlformats.org/officeDocument/2006/relationships/tags" Target="../tags/tag4368.xml"/><Relationship Id="rId840" Type="http://schemas.openxmlformats.org/officeDocument/2006/relationships/tags" Target="../tags/tag3945.xml"/><Relationship Id="rId938" Type="http://schemas.openxmlformats.org/officeDocument/2006/relationships/tags" Target="../tags/tag4043.xml"/><Relationship Id="rId1470" Type="http://schemas.openxmlformats.org/officeDocument/2006/relationships/tags" Target="../tags/tag4575.xml"/><Relationship Id="rId67" Type="http://schemas.openxmlformats.org/officeDocument/2006/relationships/tags" Target="../tags/tag3172.xml"/><Relationship Id="rId272" Type="http://schemas.openxmlformats.org/officeDocument/2006/relationships/tags" Target="../tags/tag3377.xml"/><Relationship Id="rId577" Type="http://schemas.openxmlformats.org/officeDocument/2006/relationships/tags" Target="../tags/tag3682.xml"/><Relationship Id="rId700" Type="http://schemas.openxmlformats.org/officeDocument/2006/relationships/tags" Target="../tags/tag3805.xml"/><Relationship Id="rId1123" Type="http://schemas.openxmlformats.org/officeDocument/2006/relationships/tags" Target="../tags/tag4228.xml"/><Relationship Id="rId1330" Type="http://schemas.openxmlformats.org/officeDocument/2006/relationships/tags" Target="../tags/tag4435.xml"/><Relationship Id="rId1428" Type="http://schemas.openxmlformats.org/officeDocument/2006/relationships/tags" Target="../tags/tag4533.xml"/><Relationship Id="rId132" Type="http://schemas.openxmlformats.org/officeDocument/2006/relationships/tags" Target="../tags/tag3237.xml"/><Relationship Id="rId784" Type="http://schemas.openxmlformats.org/officeDocument/2006/relationships/tags" Target="../tags/tag3889.xml"/><Relationship Id="rId991" Type="http://schemas.openxmlformats.org/officeDocument/2006/relationships/tags" Target="../tags/tag4096.xml"/><Relationship Id="rId1067" Type="http://schemas.openxmlformats.org/officeDocument/2006/relationships/tags" Target="../tags/tag4172.xml"/><Relationship Id="rId437" Type="http://schemas.openxmlformats.org/officeDocument/2006/relationships/tags" Target="../tags/tag3542.xml"/><Relationship Id="rId644" Type="http://schemas.openxmlformats.org/officeDocument/2006/relationships/tags" Target="../tags/tag3749.xml"/><Relationship Id="rId851" Type="http://schemas.openxmlformats.org/officeDocument/2006/relationships/tags" Target="../tags/tag3956.xml"/><Relationship Id="rId1274" Type="http://schemas.openxmlformats.org/officeDocument/2006/relationships/tags" Target="../tags/tag4379.xml"/><Relationship Id="rId1481" Type="http://schemas.openxmlformats.org/officeDocument/2006/relationships/tags" Target="../tags/tag4586.xml"/><Relationship Id="rId283" Type="http://schemas.openxmlformats.org/officeDocument/2006/relationships/tags" Target="../tags/tag3388.xml"/><Relationship Id="rId490" Type="http://schemas.openxmlformats.org/officeDocument/2006/relationships/tags" Target="../tags/tag3595.xml"/><Relationship Id="rId504" Type="http://schemas.openxmlformats.org/officeDocument/2006/relationships/tags" Target="../tags/tag3609.xml"/><Relationship Id="rId711" Type="http://schemas.openxmlformats.org/officeDocument/2006/relationships/tags" Target="../tags/tag3816.xml"/><Relationship Id="rId949" Type="http://schemas.openxmlformats.org/officeDocument/2006/relationships/tags" Target="../tags/tag4054.xml"/><Relationship Id="rId1134" Type="http://schemas.openxmlformats.org/officeDocument/2006/relationships/tags" Target="../tags/tag4239.xml"/><Relationship Id="rId1341" Type="http://schemas.openxmlformats.org/officeDocument/2006/relationships/tags" Target="../tags/tag4446.xml"/><Relationship Id="rId78" Type="http://schemas.openxmlformats.org/officeDocument/2006/relationships/tags" Target="../tags/tag3183.xml"/><Relationship Id="rId143" Type="http://schemas.openxmlformats.org/officeDocument/2006/relationships/tags" Target="../tags/tag3248.xml"/><Relationship Id="rId350" Type="http://schemas.openxmlformats.org/officeDocument/2006/relationships/tags" Target="../tags/tag3455.xml"/><Relationship Id="rId588" Type="http://schemas.openxmlformats.org/officeDocument/2006/relationships/tags" Target="../tags/tag3693.xml"/><Relationship Id="rId795" Type="http://schemas.openxmlformats.org/officeDocument/2006/relationships/tags" Target="../tags/tag3900.xml"/><Relationship Id="rId809" Type="http://schemas.openxmlformats.org/officeDocument/2006/relationships/tags" Target="../tags/tag3914.xml"/><Relationship Id="rId1201" Type="http://schemas.openxmlformats.org/officeDocument/2006/relationships/tags" Target="../tags/tag4306.xml"/><Relationship Id="rId1439" Type="http://schemas.openxmlformats.org/officeDocument/2006/relationships/tags" Target="../tags/tag4544.xml"/><Relationship Id="rId9" Type="http://schemas.openxmlformats.org/officeDocument/2006/relationships/tags" Target="../tags/tag3114.xml"/><Relationship Id="rId210" Type="http://schemas.openxmlformats.org/officeDocument/2006/relationships/tags" Target="../tags/tag3315.xml"/><Relationship Id="rId448" Type="http://schemas.openxmlformats.org/officeDocument/2006/relationships/tags" Target="../tags/tag3553.xml"/><Relationship Id="rId655" Type="http://schemas.openxmlformats.org/officeDocument/2006/relationships/tags" Target="../tags/tag3760.xml"/><Relationship Id="rId862" Type="http://schemas.openxmlformats.org/officeDocument/2006/relationships/tags" Target="../tags/tag3967.xml"/><Relationship Id="rId1078" Type="http://schemas.openxmlformats.org/officeDocument/2006/relationships/tags" Target="../tags/tag4183.xml"/><Relationship Id="rId1285" Type="http://schemas.openxmlformats.org/officeDocument/2006/relationships/tags" Target="../tags/tag4390.xml"/><Relationship Id="rId1492" Type="http://schemas.openxmlformats.org/officeDocument/2006/relationships/tags" Target="../tags/tag4597.xml"/><Relationship Id="rId1506" Type="http://schemas.openxmlformats.org/officeDocument/2006/relationships/tags" Target="../tags/tag4611.xml"/><Relationship Id="rId294" Type="http://schemas.openxmlformats.org/officeDocument/2006/relationships/tags" Target="../tags/tag3399.xml"/><Relationship Id="rId308" Type="http://schemas.openxmlformats.org/officeDocument/2006/relationships/tags" Target="../tags/tag3413.xml"/><Relationship Id="rId515" Type="http://schemas.openxmlformats.org/officeDocument/2006/relationships/tags" Target="../tags/tag3620.xml"/><Relationship Id="rId722" Type="http://schemas.openxmlformats.org/officeDocument/2006/relationships/tags" Target="../tags/tag3827.xml"/><Relationship Id="rId1145" Type="http://schemas.openxmlformats.org/officeDocument/2006/relationships/tags" Target="../tags/tag4250.xml"/><Relationship Id="rId1352" Type="http://schemas.openxmlformats.org/officeDocument/2006/relationships/tags" Target="../tags/tag4457.xml"/><Relationship Id="rId89" Type="http://schemas.openxmlformats.org/officeDocument/2006/relationships/tags" Target="../tags/tag3194.xml"/><Relationship Id="rId154" Type="http://schemas.openxmlformats.org/officeDocument/2006/relationships/tags" Target="../tags/tag3259.xml"/><Relationship Id="rId361" Type="http://schemas.openxmlformats.org/officeDocument/2006/relationships/tags" Target="../tags/tag3466.xml"/><Relationship Id="rId599" Type="http://schemas.openxmlformats.org/officeDocument/2006/relationships/tags" Target="../tags/tag3704.xml"/><Relationship Id="rId1005" Type="http://schemas.openxmlformats.org/officeDocument/2006/relationships/tags" Target="../tags/tag4110.xml"/><Relationship Id="rId1212" Type="http://schemas.openxmlformats.org/officeDocument/2006/relationships/tags" Target="../tags/tag4317.xml"/><Relationship Id="rId459" Type="http://schemas.openxmlformats.org/officeDocument/2006/relationships/tags" Target="../tags/tag3564.xml"/><Relationship Id="rId666" Type="http://schemas.openxmlformats.org/officeDocument/2006/relationships/tags" Target="../tags/tag3771.xml"/><Relationship Id="rId873" Type="http://schemas.openxmlformats.org/officeDocument/2006/relationships/tags" Target="../tags/tag3978.xml"/><Relationship Id="rId1089" Type="http://schemas.openxmlformats.org/officeDocument/2006/relationships/tags" Target="../tags/tag4194.xml"/><Relationship Id="rId1296" Type="http://schemas.openxmlformats.org/officeDocument/2006/relationships/tags" Target="../tags/tag4401.xml"/><Relationship Id="rId1517" Type="http://schemas.openxmlformats.org/officeDocument/2006/relationships/tags" Target="../tags/tag4622.xml"/><Relationship Id="rId16" Type="http://schemas.openxmlformats.org/officeDocument/2006/relationships/tags" Target="../tags/tag3121.xml"/><Relationship Id="rId221" Type="http://schemas.openxmlformats.org/officeDocument/2006/relationships/tags" Target="../tags/tag3326.xml"/><Relationship Id="rId319" Type="http://schemas.openxmlformats.org/officeDocument/2006/relationships/tags" Target="../tags/tag3424.xml"/><Relationship Id="rId526" Type="http://schemas.openxmlformats.org/officeDocument/2006/relationships/tags" Target="../tags/tag3631.xml"/><Relationship Id="rId1156" Type="http://schemas.openxmlformats.org/officeDocument/2006/relationships/tags" Target="../tags/tag4261.xml"/><Relationship Id="rId1363" Type="http://schemas.openxmlformats.org/officeDocument/2006/relationships/tags" Target="../tags/tag4468.xml"/><Relationship Id="rId733" Type="http://schemas.openxmlformats.org/officeDocument/2006/relationships/tags" Target="../tags/tag3838.xml"/><Relationship Id="rId940" Type="http://schemas.openxmlformats.org/officeDocument/2006/relationships/tags" Target="../tags/tag4045.xml"/><Relationship Id="rId1016" Type="http://schemas.openxmlformats.org/officeDocument/2006/relationships/tags" Target="../tags/tag4121.xml"/><Relationship Id="rId165" Type="http://schemas.openxmlformats.org/officeDocument/2006/relationships/tags" Target="../tags/tag3270.xml"/><Relationship Id="rId372" Type="http://schemas.openxmlformats.org/officeDocument/2006/relationships/tags" Target="../tags/tag3477.xml"/><Relationship Id="rId677" Type="http://schemas.openxmlformats.org/officeDocument/2006/relationships/tags" Target="../tags/tag3782.xml"/><Relationship Id="rId800" Type="http://schemas.openxmlformats.org/officeDocument/2006/relationships/tags" Target="../tags/tag3905.xml"/><Relationship Id="rId1223" Type="http://schemas.openxmlformats.org/officeDocument/2006/relationships/tags" Target="../tags/tag4328.xml"/><Relationship Id="rId1430" Type="http://schemas.openxmlformats.org/officeDocument/2006/relationships/tags" Target="../tags/tag4535.xml"/><Relationship Id="rId1528" Type="http://schemas.openxmlformats.org/officeDocument/2006/relationships/tags" Target="../tags/tag4633.xml"/><Relationship Id="rId232" Type="http://schemas.openxmlformats.org/officeDocument/2006/relationships/tags" Target="../tags/tag3337.xml"/><Relationship Id="rId884" Type="http://schemas.openxmlformats.org/officeDocument/2006/relationships/tags" Target="../tags/tag3989.xml"/><Relationship Id="rId27" Type="http://schemas.openxmlformats.org/officeDocument/2006/relationships/tags" Target="../tags/tag3132.xml"/><Relationship Id="rId537" Type="http://schemas.openxmlformats.org/officeDocument/2006/relationships/tags" Target="../tags/tag3642.xml"/><Relationship Id="rId744" Type="http://schemas.openxmlformats.org/officeDocument/2006/relationships/tags" Target="../tags/tag3849.xml"/><Relationship Id="rId951" Type="http://schemas.openxmlformats.org/officeDocument/2006/relationships/tags" Target="../tags/tag4056.xml"/><Relationship Id="rId1167" Type="http://schemas.openxmlformats.org/officeDocument/2006/relationships/tags" Target="../tags/tag4272.xml"/><Relationship Id="rId1374" Type="http://schemas.openxmlformats.org/officeDocument/2006/relationships/tags" Target="../tags/tag4479.xml"/><Relationship Id="rId80" Type="http://schemas.openxmlformats.org/officeDocument/2006/relationships/tags" Target="../tags/tag3185.xml"/><Relationship Id="rId176" Type="http://schemas.openxmlformats.org/officeDocument/2006/relationships/tags" Target="../tags/tag3281.xml"/><Relationship Id="rId383" Type="http://schemas.openxmlformats.org/officeDocument/2006/relationships/tags" Target="../tags/tag3488.xml"/><Relationship Id="rId590" Type="http://schemas.openxmlformats.org/officeDocument/2006/relationships/tags" Target="../tags/tag3695.xml"/><Relationship Id="rId604" Type="http://schemas.openxmlformats.org/officeDocument/2006/relationships/tags" Target="../tags/tag3709.xml"/><Relationship Id="rId811" Type="http://schemas.openxmlformats.org/officeDocument/2006/relationships/tags" Target="../tags/tag3916.xml"/><Relationship Id="rId1027" Type="http://schemas.openxmlformats.org/officeDocument/2006/relationships/tags" Target="../tags/tag4132.xml"/><Relationship Id="rId1234" Type="http://schemas.openxmlformats.org/officeDocument/2006/relationships/tags" Target="../tags/tag4339.xml"/><Relationship Id="rId1441" Type="http://schemas.openxmlformats.org/officeDocument/2006/relationships/tags" Target="../tags/tag4546.xml"/><Relationship Id="rId243" Type="http://schemas.openxmlformats.org/officeDocument/2006/relationships/tags" Target="../tags/tag3348.xml"/><Relationship Id="rId450" Type="http://schemas.openxmlformats.org/officeDocument/2006/relationships/tags" Target="../tags/tag3555.xml"/><Relationship Id="rId688" Type="http://schemas.openxmlformats.org/officeDocument/2006/relationships/tags" Target="../tags/tag3793.xml"/><Relationship Id="rId895" Type="http://schemas.openxmlformats.org/officeDocument/2006/relationships/tags" Target="../tags/tag4000.xml"/><Relationship Id="rId909" Type="http://schemas.openxmlformats.org/officeDocument/2006/relationships/tags" Target="../tags/tag4014.xml"/><Relationship Id="rId1080" Type="http://schemas.openxmlformats.org/officeDocument/2006/relationships/tags" Target="../tags/tag4185.xml"/><Relationship Id="rId1301" Type="http://schemas.openxmlformats.org/officeDocument/2006/relationships/tags" Target="../tags/tag4406.xml"/><Relationship Id="rId1539" Type="http://schemas.openxmlformats.org/officeDocument/2006/relationships/tags" Target="../tags/tag4644.xml"/><Relationship Id="rId38" Type="http://schemas.openxmlformats.org/officeDocument/2006/relationships/tags" Target="../tags/tag3143.xml"/><Relationship Id="rId103" Type="http://schemas.openxmlformats.org/officeDocument/2006/relationships/tags" Target="../tags/tag3208.xml"/><Relationship Id="rId310" Type="http://schemas.openxmlformats.org/officeDocument/2006/relationships/tags" Target="../tags/tag3415.xml"/><Relationship Id="rId548" Type="http://schemas.openxmlformats.org/officeDocument/2006/relationships/tags" Target="../tags/tag3653.xml"/><Relationship Id="rId755" Type="http://schemas.openxmlformats.org/officeDocument/2006/relationships/tags" Target="../tags/tag3860.xml"/><Relationship Id="rId962" Type="http://schemas.openxmlformats.org/officeDocument/2006/relationships/tags" Target="../tags/tag4067.xml"/><Relationship Id="rId1178" Type="http://schemas.openxmlformats.org/officeDocument/2006/relationships/tags" Target="../tags/tag4283.xml"/><Relationship Id="rId1385" Type="http://schemas.openxmlformats.org/officeDocument/2006/relationships/tags" Target="../tags/tag4490.xml"/><Relationship Id="rId91" Type="http://schemas.openxmlformats.org/officeDocument/2006/relationships/tags" Target="../tags/tag3196.xml"/><Relationship Id="rId187" Type="http://schemas.openxmlformats.org/officeDocument/2006/relationships/tags" Target="../tags/tag3292.xml"/><Relationship Id="rId394" Type="http://schemas.openxmlformats.org/officeDocument/2006/relationships/tags" Target="../tags/tag3499.xml"/><Relationship Id="rId408" Type="http://schemas.openxmlformats.org/officeDocument/2006/relationships/tags" Target="../tags/tag3513.xml"/><Relationship Id="rId615" Type="http://schemas.openxmlformats.org/officeDocument/2006/relationships/tags" Target="../tags/tag3720.xml"/><Relationship Id="rId822" Type="http://schemas.openxmlformats.org/officeDocument/2006/relationships/tags" Target="../tags/tag3927.xml"/><Relationship Id="rId1038" Type="http://schemas.openxmlformats.org/officeDocument/2006/relationships/tags" Target="../tags/tag4143.xml"/><Relationship Id="rId1245" Type="http://schemas.openxmlformats.org/officeDocument/2006/relationships/tags" Target="../tags/tag4350.xml"/><Relationship Id="rId1452" Type="http://schemas.openxmlformats.org/officeDocument/2006/relationships/tags" Target="../tags/tag4557.xml"/><Relationship Id="rId254" Type="http://schemas.openxmlformats.org/officeDocument/2006/relationships/tags" Target="../tags/tag3359.xml"/><Relationship Id="rId699" Type="http://schemas.openxmlformats.org/officeDocument/2006/relationships/tags" Target="../tags/tag3804.xml"/><Relationship Id="rId1091" Type="http://schemas.openxmlformats.org/officeDocument/2006/relationships/tags" Target="../tags/tag4196.xml"/><Relationship Id="rId1105" Type="http://schemas.openxmlformats.org/officeDocument/2006/relationships/tags" Target="../tags/tag4210.xml"/><Relationship Id="rId1312" Type="http://schemas.openxmlformats.org/officeDocument/2006/relationships/tags" Target="../tags/tag4417.xml"/><Relationship Id="rId49" Type="http://schemas.openxmlformats.org/officeDocument/2006/relationships/tags" Target="../tags/tag3154.xml"/><Relationship Id="rId114" Type="http://schemas.openxmlformats.org/officeDocument/2006/relationships/tags" Target="../tags/tag3219.xml"/><Relationship Id="rId461" Type="http://schemas.openxmlformats.org/officeDocument/2006/relationships/tags" Target="../tags/tag3566.xml"/><Relationship Id="rId559" Type="http://schemas.openxmlformats.org/officeDocument/2006/relationships/tags" Target="../tags/tag3664.xml"/><Relationship Id="rId766" Type="http://schemas.openxmlformats.org/officeDocument/2006/relationships/tags" Target="../tags/tag3871.xml"/><Relationship Id="rId1189" Type="http://schemas.openxmlformats.org/officeDocument/2006/relationships/tags" Target="../tags/tag4294.xml"/><Relationship Id="rId1396" Type="http://schemas.openxmlformats.org/officeDocument/2006/relationships/tags" Target="../tags/tag4501.xml"/><Relationship Id="rId198" Type="http://schemas.openxmlformats.org/officeDocument/2006/relationships/tags" Target="../tags/tag3303.xml"/><Relationship Id="rId321" Type="http://schemas.openxmlformats.org/officeDocument/2006/relationships/tags" Target="../tags/tag3426.xml"/><Relationship Id="rId419" Type="http://schemas.openxmlformats.org/officeDocument/2006/relationships/tags" Target="../tags/tag3524.xml"/><Relationship Id="rId626" Type="http://schemas.openxmlformats.org/officeDocument/2006/relationships/tags" Target="../tags/tag3731.xml"/><Relationship Id="rId973" Type="http://schemas.openxmlformats.org/officeDocument/2006/relationships/tags" Target="../tags/tag4078.xml"/><Relationship Id="rId1049" Type="http://schemas.openxmlformats.org/officeDocument/2006/relationships/tags" Target="../tags/tag4154.xml"/><Relationship Id="rId1256" Type="http://schemas.openxmlformats.org/officeDocument/2006/relationships/tags" Target="../tags/tag4361.xml"/><Relationship Id="rId833" Type="http://schemas.openxmlformats.org/officeDocument/2006/relationships/tags" Target="../tags/tag3938.xml"/><Relationship Id="rId1116" Type="http://schemas.openxmlformats.org/officeDocument/2006/relationships/tags" Target="../tags/tag4221.xml"/><Relationship Id="rId1463" Type="http://schemas.openxmlformats.org/officeDocument/2006/relationships/tags" Target="../tags/tag4568.xml"/><Relationship Id="rId265" Type="http://schemas.openxmlformats.org/officeDocument/2006/relationships/tags" Target="../tags/tag3370.xml"/><Relationship Id="rId472" Type="http://schemas.openxmlformats.org/officeDocument/2006/relationships/tags" Target="../tags/tag3577.xml"/><Relationship Id="rId900" Type="http://schemas.openxmlformats.org/officeDocument/2006/relationships/tags" Target="../tags/tag4005.xml"/><Relationship Id="rId1323" Type="http://schemas.openxmlformats.org/officeDocument/2006/relationships/tags" Target="../tags/tag4428.xml"/><Relationship Id="rId1530" Type="http://schemas.openxmlformats.org/officeDocument/2006/relationships/tags" Target="../tags/tag4635.xml"/><Relationship Id="rId125" Type="http://schemas.openxmlformats.org/officeDocument/2006/relationships/tags" Target="../tags/tag3230.xml"/><Relationship Id="rId332" Type="http://schemas.openxmlformats.org/officeDocument/2006/relationships/tags" Target="../tags/tag3437.xml"/><Relationship Id="rId777" Type="http://schemas.openxmlformats.org/officeDocument/2006/relationships/tags" Target="../tags/tag3882.xml"/><Relationship Id="rId984" Type="http://schemas.openxmlformats.org/officeDocument/2006/relationships/tags" Target="../tags/tag4089.xml"/><Relationship Id="rId637" Type="http://schemas.openxmlformats.org/officeDocument/2006/relationships/tags" Target="../tags/tag3742.xml"/><Relationship Id="rId844" Type="http://schemas.openxmlformats.org/officeDocument/2006/relationships/tags" Target="../tags/tag3949.xml"/><Relationship Id="rId1267" Type="http://schemas.openxmlformats.org/officeDocument/2006/relationships/tags" Target="../tags/tag4372.xml"/><Relationship Id="rId1474" Type="http://schemas.openxmlformats.org/officeDocument/2006/relationships/tags" Target="../tags/tag4579.xml"/><Relationship Id="rId276" Type="http://schemas.openxmlformats.org/officeDocument/2006/relationships/tags" Target="../tags/tag3381.xml"/><Relationship Id="rId483" Type="http://schemas.openxmlformats.org/officeDocument/2006/relationships/tags" Target="../tags/tag3588.xml"/><Relationship Id="rId690" Type="http://schemas.openxmlformats.org/officeDocument/2006/relationships/tags" Target="../tags/tag3795.xml"/><Relationship Id="rId704" Type="http://schemas.openxmlformats.org/officeDocument/2006/relationships/tags" Target="../tags/tag3809.xml"/><Relationship Id="rId911" Type="http://schemas.openxmlformats.org/officeDocument/2006/relationships/tags" Target="../tags/tag4016.xml"/><Relationship Id="rId1127" Type="http://schemas.openxmlformats.org/officeDocument/2006/relationships/tags" Target="../tags/tag4232.xml"/><Relationship Id="rId1334" Type="http://schemas.openxmlformats.org/officeDocument/2006/relationships/tags" Target="../tags/tag4439.xml"/><Relationship Id="rId1541" Type="http://schemas.openxmlformats.org/officeDocument/2006/relationships/tags" Target="../tags/tag4646.xml"/><Relationship Id="rId40" Type="http://schemas.openxmlformats.org/officeDocument/2006/relationships/tags" Target="../tags/tag3145.xml"/><Relationship Id="rId136" Type="http://schemas.openxmlformats.org/officeDocument/2006/relationships/tags" Target="../tags/tag3241.xml"/><Relationship Id="rId343" Type="http://schemas.openxmlformats.org/officeDocument/2006/relationships/tags" Target="../tags/tag3448.xml"/><Relationship Id="rId550" Type="http://schemas.openxmlformats.org/officeDocument/2006/relationships/tags" Target="../tags/tag3655.xml"/><Relationship Id="rId788" Type="http://schemas.openxmlformats.org/officeDocument/2006/relationships/tags" Target="../tags/tag3893.xml"/><Relationship Id="rId995" Type="http://schemas.openxmlformats.org/officeDocument/2006/relationships/tags" Target="../tags/tag4100.xml"/><Relationship Id="rId1180" Type="http://schemas.openxmlformats.org/officeDocument/2006/relationships/tags" Target="../tags/tag4285.xml"/><Relationship Id="rId1401" Type="http://schemas.openxmlformats.org/officeDocument/2006/relationships/tags" Target="../tags/tag4506.xml"/><Relationship Id="rId203" Type="http://schemas.openxmlformats.org/officeDocument/2006/relationships/tags" Target="../tags/tag3308.xml"/><Relationship Id="rId648" Type="http://schemas.openxmlformats.org/officeDocument/2006/relationships/tags" Target="../tags/tag3753.xml"/><Relationship Id="rId855" Type="http://schemas.openxmlformats.org/officeDocument/2006/relationships/tags" Target="../tags/tag3960.xml"/><Relationship Id="rId1040" Type="http://schemas.openxmlformats.org/officeDocument/2006/relationships/tags" Target="../tags/tag4145.xml"/><Relationship Id="rId1278" Type="http://schemas.openxmlformats.org/officeDocument/2006/relationships/tags" Target="../tags/tag4383.xml"/><Relationship Id="rId1485" Type="http://schemas.openxmlformats.org/officeDocument/2006/relationships/tags" Target="../tags/tag4590.xml"/><Relationship Id="rId287" Type="http://schemas.openxmlformats.org/officeDocument/2006/relationships/tags" Target="../tags/tag3392.xml"/><Relationship Id="rId410" Type="http://schemas.openxmlformats.org/officeDocument/2006/relationships/tags" Target="../tags/tag3515.xml"/><Relationship Id="rId494" Type="http://schemas.openxmlformats.org/officeDocument/2006/relationships/tags" Target="../tags/tag3599.xml"/><Relationship Id="rId508" Type="http://schemas.openxmlformats.org/officeDocument/2006/relationships/tags" Target="../tags/tag3613.xml"/><Relationship Id="rId715" Type="http://schemas.openxmlformats.org/officeDocument/2006/relationships/tags" Target="../tags/tag3820.xml"/><Relationship Id="rId922" Type="http://schemas.openxmlformats.org/officeDocument/2006/relationships/tags" Target="../tags/tag4027.xml"/><Relationship Id="rId1138" Type="http://schemas.openxmlformats.org/officeDocument/2006/relationships/tags" Target="../tags/tag4243.xml"/><Relationship Id="rId1345" Type="http://schemas.openxmlformats.org/officeDocument/2006/relationships/tags" Target="../tags/tag4450.xml"/><Relationship Id="rId1552" Type="http://schemas.openxmlformats.org/officeDocument/2006/relationships/slideMaster" Target="../slideMasters/slideMaster1.xml"/><Relationship Id="rId147" Type="http://schemas.openxmlformats.org/officeDocument/2006/relationships/tags" Target="../tags/tag3252.xml"/><Relationship Id="rId354" Type="http://schemas.openxmlformats.org/officeDocument/2006/relationships/tags" Target="../tags/tag3459.xml"/><Relationship Id="rId799" Type="http://schemas.openxmlformats.org/officeDocument/2006/relationships/tags" Target="../tags/tag3904.xml"/><Relationship Id="rId1191" Type="http://schemas.openxmlformats.org/officeDocument/2006/relationships/tags" Target="../tags/tag4296.xml"/><Relationship Id="rId1205" Type="http://schemas.openxmlformats.org/officeDocument/2006/relationships/tags" Target="../tags/tag4310.xml"/><Relationship Id="rId51" Type="http://schemas.openxmlformats.org/officeDocument/2006/relationships/tags" Target="../tags/tag3156.xml"/><Relationship Id="rId561" Type="http://schemas.openxmlformats.org/officeDocument/2006/relationships/tags" Target="../tags/tag3666.xml"/><Relationship Id="rId659" Type="http://schemas.openxmlformats.org/officeDocument/2006/relationships/tags" Target="../tags/tag3764.xml"/><Relationship Id="rId866" Type="http://schemas.openxmlformats.org/officeDocument/2006/relationships/tags" Target="../tags/tag3971.xml"/><Relationship Id="rId1289" Type="http://schemas.openxmlformats.org/officeDocument/2006/relationships/tags" Target="../tags/tag4394.xml"/><Relationship Id="rId1412" Type="http://schemas.openxmlformats.org/officeDocument/2006/relationships/tags" Target="../tags/tag4517.xml"/><Relationship Id="rId1496" Type="http://schemas.openxmlformats.org/officeDocument/2006/relationships/tags" Target="../tags/tag4601.xml"/><Relationship Id="rId214" Type="http://schemas.openxmlformats.org/officeDocument/2006/relationships/tags" Target="../tags/tag3319.xml"/><Relationship Id="rId298" Type="http://schemas.openxmlformats.org/officeDocument/2006/relationships/tags" Target="../tags/tag3403.xml"/><Relationship Id="rId421" Type="http://schemas.openxmlformats.org/officeDocument/2006/relationships/tags" Target="../tags/tag3526.xml"/><Relationship Id="rId519" Type="http://schemas.openxmlformats.org/officeDocument/2006/relationships/tags" Target="../tags/tag3624.xml"/><Relationship Id="rId1051" Type="http://schemas.openxmlformats.org/officeDocument/2006/relationships/tags" Target="../tags/tag4156.xml"/><Relationship Id="rId1149" Type="http://schemas.openxmlformats.org/officeDocument/2006/relationships/tags" Target="../tags/tag4254.xml"/><Relationship Id="rId1356" Type="http://schemas.openxmlformats.org/officeDocument/2006/relationships/tags" Target="../tags/tag4461.xml"/><Relationship Id="rId158" Type="http://schemas.openxmlformats.org/officeDocument/2006/relationships/tags" Target="../tags/tag3263.xml"/><Relationship Id="rId726" Type="http://schemas.openxmlformats.org/officeDocument/2006/relationships/tags" Target="../tags/tag3831.xml"/><Relationship Id="rId933" Type="http://schemas.openxmlformats.org/officeDocument/2006/relationships/tags" Target="../tags/tag4038.xml"/><Relationship Id="rId1009" Type="http://schemas.openxmlformats.org/officeDocument/2006/relationships/tags" Target="../tags/tag4114.xml"/><Relationship Id="rId62" Type="http://schemas.openxmlformats.org/officeDocument/2006/relationships/tags" Target="../tags/tag3167.xml"/><Relationship Id="rId365" Type="http://schemas.openxmlformats.org/officeDocument/2006/relationships/tags" Target="../tags/tag3470.xml"/><Relationship Id="rId572" Type="http://schemas.openxmlformats.org/officeDocument/2006/relationships/tags" Target="../tags/tag3677.xml"/><Relationship Id="rId1216" Type="http://schemas.openxmlformats.org/officeDocument/2006/relationships/tags" Target="../tags/tag4321.xml"/><Relationship Id="rId1423" Type="http://schemas.openxmlformats.org/officeDocument/2006/relationships/tags" Target="../tags/tag4528.xml"/><Relationship Id="rId225" Type="http://schemas.openxmlformats.org/officeDocument/2006/relationships/tags" Target="../tags/tag3330.xml"/><Relationship Id="rId432" Type="http://schemas.openxmlformats.org/officeDocument/2006/relationships/tags" Target="../tags/tag3537.xml"/><Relationship Id="rId877" Type="http://schemas.openxmlformats.org/officeDocument/2006/relationships/tags" Target="../tags/tag3982.xml"/><Relationship Id="rId1062" Type="http://schemas.openxmlformats.org/officeDocument/2006/relationships/tags" Target="../tags/tag4167.xml"/><Relationship Id="rId737" Type="http://schemas.openxmlformats.org/officeDocument/2006/relationships/tags" Target="../tags/tag3842.xml"/><Relationship Id="rId944" Type="http://schemas.openxmlformats.org/officeDocument/2006/relationships/tags" Target="../tags/tag4049.xml"/><Relationship Id="rId1367" Type="http://schemas.openxmlformats.org/officeDocument/2006/relationships/tags" Target="../tags/tag4472.xml"/><Relationship Id="rId73" Type="http://schemas.openxmlformats.org/officeDocument/2006/relationships/tags" Target="../tags/tag3178.xml"/><Relationship Id="rId169" Type="http://schemas.openxmlformats.org/officeDocument/2006/relationships/tags" Target="../tags/tag3274.xml"/><Relationship Id="rId376" Type="http://schemas.openxmlformats.org/officeDocument/2006/relationships/tags" Target="../tags/tag3481.xml"/><Relationship Id="rId583" Type="http://schemas.openxmlformats.org/officeDocument/2006/relationships/tags" Target="../tags/tag3688.xml"/><Relationship Id="rId790" Type="http://schemas.openxmlformats.org/officeDocument/2006/relationships/tags" Target="../tags/tag3895.xml"/><Relationship Id="rId804" Type="http://schemas.openxmlformats.org/officeDocument/2006/relationships/tags" Target="../tags/tag3909.xml"/><Relationship Id="rId1227" Type="http://schemas.openxmlformats.org/officeDocument/2006/relationships/tags" Target="../tags/tag4332.xml"/><Relationship Id="rId1434" Type="http://schemas.openxmlformats.org/officeDocument/2006/relationships/tags" Target="../tags/tag4539.xml"/><Relationship Id="rId4" Type="http://schemas.openxmlformats.org/officeDocument/2006/relationships/tags" Target="../tags/tag3109.xml"/><Relationship Id="rId236" Type="http://schemas.openxmlformats.org/officeDocument/2006/relationships/tags" Target="../tags/tag3341.xml"/><Relationship Id="rId443" Type="http://schemas.openxmlformats.org/officeDocument/2006/relationships/tags" Target="../tags/tag3548.xml"/><Relationship Id="rId650" Type="http://schemas.openxmlformats.org/officeDocument/2006/relationships/tags" Target="../tags/tag3755.xml"/><Relationship Id="rId888" Type="http://schemas.openxmlformats.org/officeDocument/2006/relationships/tags" Target="../tags/tag3993.xml"/><Relationship Id="rId1073" Type="http://schemas.openxmlformats.org/officeDocument/2006/relationships/tags" Target="../tags/tag4178.xml"/><Relationship Id="rId1280" Type="http://schemas.openxmlformats.org/officeDocument/2006/relationships/tags" Target="../tags/tag4385.xml"/><Relationship Id="rId1501" Type="http://schemas.openxmlformats.org/officeDocument/2006/relationships/tags" Target="../tags/tag4606.xml"/><Relationship Id="rId303" Type="http://schemas.openxmlformats.org/officeDocument/2006/relationships/tags" Target="../tags/tag3408.xml"/><Relationship Id="rId748" Type="http://schemas.openxmlformats.org/officeDocument/2006/relationships/tags" Target="../tags/tag3853.xml"/><Relationship Id="rId955" Type="http://schemas.openxmlformats.org/officeDocument/2006/relationships/tags" Target="../tags/tag4060.xml"/><Relationship Id="rId1140" Type="http://schemas.openxmlformats.org/officeDocument/2006/relationships/tags" Target="../tags/tag4245.xml"/><Relationship Id="rId1378" Type="http://schemas.openxmlformats.org/officeDocument/2006/relationships/tags" Target="../tags/tag4483.xml"/><Relationship Id="rId84" Type="http://schemas.openxmlformats.org/officeDocument/2006/relationships/tags" Target="../tags/tag3189.xml"/><Relationship Id="rId387" Type="http://schemas.openxmlformats.org/officeDocument/2006/relationships/tags" Target="../tags/tag3492.xml"/><Relationship Id="rId510" Type="http://schemas.openxmlformats.org/officeDocument/2006/relationships/tags" Target="../tags/tag3615.xml"/><Relationship Id="rId594" Type="http://schemas.openxmlformats.org/officeDocument/2006/relationships/tags" Target="../tags/tag3699.xml"/><Relationship Id="rId608" Type="http://schemas.openxmlformats.org/officeDocument/2006/relationships/tags" Target="../tags/tag3713.xml"/><Relationship Id="rId815" Type="http://schemas.openxmlformats.org/officeDocument/2006/relationships/tags" Target="../tags/tag3920.xml"/><Relationship Id="rId1238" Type="http://schemas.openxmlformats.org/officeDocument/2006/relationships/tags" Target="../tags/tag4343.xml"/><Relationship Id="rId1445" Type="http://schemas.openxmlformats.org/officeDocument/2006/relationships/tags" Target="../tags/tag4550.xml"/><Relationship Id="rId247" Type="http://schemas.openxmlformats.org/officeDocument/2006/relationships/tags" Target="../tags/tag3352.xml"/><Relationship Id="rId899" Type="http://schemas.openxmlformats.org/officeDocument/2006/relationships/tags" Target="../tags/tag4004.xml"/><Relationship Id="rId1000" Type="http://schemas.openxmlformats.org/officeDocument/2006/relationships/tags" Target="../tags/tag4105.xml"/><Relationship Id="rId1084" Type="http://schemas.openxmlformats.org/officeDocument/2006/relationships/tags" Target="../tags/tag4189.xml"/><Relationship Id="rId1305" Type="http://schemas.openxmlformats.org/officeDocument/2006/relationships/tags" Target="../tags/tag4410.xml"/><Relationship Id="rId107" Type="http://schemas.openxmlformats.org/officeDocument/2006/relationships/tags" Target="../tags/tag3212.xml"/><Relationship Id="rId454" Type="http://schemas.openxmlformats.org/officeDocument/2006/relationships/tags" Target="../tags/tag3559.xml"/><Relationship Id="rId661" Type="http://schemas.openxmlformats.org/officeDocument/2006/relationships/tags" Target="../tags/tag3766.xml"/><Relationship Id="rId759" Type="http://schemas.openxmlformats.org/officeDocument/2006/relationships/tags" Target="../tags/tag3864.xml"/><Relationship Id="rId966" Type="http://schemas.openxmlformats.org/officeDocument/2006/relationships/tags" Target="../tags/tag4071.xml"/><Relationship Id="rId1291" Type="http://schemas.openxmlformats.org/officeDocument/2006/relationships/tags" Target="../tags/tag4396.xml"/><Relationship Id="rId1389" Type="http://schemas.openxmlformats.org/officeDocument/2006/relationships/tags" Target="../tags/tag4494.xml"/><Relationship Id="rId1512" Type="http://schemas.openxmlformats.org/officeDocument/2006/relationships/tags" Target="../tags/tag4617.xml"/><Relationship Id="rId11" Type="http://schemas.openxmlformats.org/officeDocument/2006/relationships/tags" Target="../tags/tag3116.xml"/><Relationship Id="rId314" Type="http://schemas.openxmlformats.org/officeDocument/2006/relationships/tags" Target="../tags/tag3419.xml"/><Relationship Id="rId398" Type="http://schemas.openxmlformats.org/officeDocument/2006/relationships/tags" Target="../tags/tag3503.xml"/><Relationship Id="rId521" Type="http://schemas.openxmlformats.org/officeDocument/2006/relationships/tags" Target="../tags/tag3626.xml"/><Relationship Id="rId619" Type="http://schemas.openxmlformats.org/officeDocument/2006/relationships/tags" Target="../tags/tag3724.xml"/><Relationship Id="rId1151" Type="http://schemas.openxmlformats.org/officeDocument/2006/relationships/tags" Target="../tags/tag4256.xml"/><Relationship Id="rId1249" Type="http://schemas.openxmlformats.org/officeDocument/2006/relationships/tags" Target="../tags/tag4354.xml"/><Relationship Id="rId95" Type="http://schemas.openxmlformats.org/officeDocument/2006/relationships/tags" Target="../tags/tag3200.xml"/><Relationship Id="rId160" Type="http://schemas.openxmlformats.org/officeDocument/2006/relationships/tags" Target="../tags/tag3265.xml"/><Relationship Id="rId826" Type="http://schemas.openxmlformats.org/officeDocument/2006/relationships/tags" Target="../tags/tag3931.xml"/><Relationship Id="rId1011" Type="http://schemas.openxmlformats.org/officeDocument/2006/relationships/tags" Target="../tags/tag4116.xml"/><Relationship Id="rId1109" Type="http://schemas.openxmlformats.org/officeDocument/2006/relationships/tags" Target="../tags/tag4214.xml"/><Relationship Id="rId1456" Type="http://schemas.openxmlformats.org/officeDocument/2006/relationships/tags" Target="../tags/tag4561.xml"/><Relationship Id="rId258" Type="http://schemas.openxmlformats.org/officeDocument/2006/relationships/tags" Target="../tags/tag3363.xml"/><Relationship Id="rId465" Type="http://schemas.openxmlformats.org/officeDocument/2006/relationships/tags" Target="../tags/tag3570.xml"/><Relationship Id="rId672" Type="http://schemas.openxmlformats.org/officeDocument/2006/relationships/tags" Target="../tags/tag3777.xml"/><Relationship Id="rId1095" Type="http://schemas.openxmlformats.org/officeDocument/2006/relationships/tags" Target="../tags/tag4200.xml"/><Relationship Id="rId1316" Type="http://schemas.openxmlformats.org/officeDocument/2006/relationships/tags" Target="../tags/tag4421.xml"/><Relationship Id="rId1523" Type="http://schemas.openxmlformats.org/officeDocument/2006/relationships/tags" Target="../tags/tag4628.xml"/><Relationship Id="rId22" Type="http://schemas.openxmlformats.org/officeDocument/2006/relationships/tags" Target="../tags/tag3127.xml"/><Relationship Id="rId118" Type="http://schemas.openxmlformats.org/officeDocument/2006/relationships/tags" Target="../tags/tag3223.xml"/><Relationship Id="rId325" Type="http://schemas.openxmlformats.org/officeDocument/2006/relationships/tags" Target="../tags/tag3430.xml"/><Relationship Id="rId532" Type="http://schemas.openxmlformats.org/officeDocument/2006/relationships/tags" Target="../tags/tag3637.xml"/><Relationship Id="rId977" Type="http://schemas.openxmlformats.org/officeDocument/2006/relationships/tags" Target="../tags/tag4082.xml"/><Relationship Id="rId1162" Type="http://schemas.openxmlformats.org/officeDocument/2006/relationships/tags" Target="../tags/tag4267.xml"/><Relationship Id="rId171" Type="http://schemas.openxmlformats.org/officeDocument/2006/relationships/tags" Target="../tags/tag3276.xml"/><Relationship Id="rId837" Type="http://schemas.openxmlformats.org/officeDocument/2006/relationships/tags" Target="../tags/tag3942.xml"/><Relationship Id="rId1022" Type="http://schemas.openxmlformats.org/officeDocument/2006/relationships/tags" Target="../tags/tag4127.xml"/><Relationship Id="rId1467" Type="http://schemas.openxmlformats.org/officeDocument/2006/relationships/tags" Target="../tags/tag4572.xml"/><Relationship Id="rId269" Type="http://schemas.openxmlformats.org/officeDocument/2006/relationships/tags" Target="../tags/tag3374.xml"/><Relationship Id="rId476" Type="http://schemas.openxmlformats.org/officeDocument/2006/relationships/tags" Target="../tags/tag3581.xml"/><Relationship Id="rId683" Type="http://schemas.openxmlformats.org/officeDocument/2006/relationships/tags" Target="../tags/tag3788.xml"/><Relationship Id="rId890" Type="http://schemas.openxmlformats.org/officeDocument/2006/relationships/tags" Target="../tags/tag3995.xml"/><Relationship Id="rId904" Type="http://schemas.openxmlformats.org/officeDocument/2006/relationships/tags" Target="../tags/tag4009.xml"/><Relationship Id="rId1327" Type="http://schemas.openxmlformats.org/officeDocument/2006/relationships/tags" Target="../tags/tag4432.xml"/><Relationship Id="rId1534" Type="http://schemas.openxmlformats.org/officeDocument/2006/relationships/tags" Target="../tags/tag4639.xml"/><Relationship Id="rId33" Type="http://schemas.openxmlformats.org/officeDocument/2006/relationships/tags" Target="../tags/tag3138.xml"/><Relationship Id="rId129" Type="http://schemas.openxmlformats.org/officeDocument/2006/relationships/tags" Target="../tags/tag3234.xml"/><Relationship Id="rId336" Type="http://schemas.openxmlformats.org/officeDocument/2006/relationships/tags" Target="../tags/tag3441.xml"/><Relationship Id="rId543" Type="http://schemas.openxmlformats.org/officeDocument/2006/relationships/tags" Target="../tags/tag3648.xml"/><Relationship Id="rId988" Type="http://schemas.openxmlformats.org/officeDocument/2006/relationships/tags" Target="../tags/tag4093.xml"/><Relationship Id="rId1173" Type="http://schemas.openxmlformats.org/officeDocument/2006/relationships/tags" Target="../tags/tag4278.xml"/><Relationship Id="rId1380" Type="http://schemas.openxmlformats.org/officeDocument/2006/relationships/tags" Target="../tags/tag4485.xml"/><Relationship Id="rId182" Type="http://schemas.openxmlformats.org/officeDocument/2006/relationships/tags" Target="../tags/tag3287.xml"/><Relationship Id="rId403" Type="http://schemas.openxmlformats.org/officeDocument/2006/relationships/tags" Target="../tags/tag3508.xml"/><Relationship Id="rId750" Type="http://schemas.openxmlformats.org/officeDocument/2006/relationships/tags" Target="../tags/tag3855.xml"/><Relationship Id="rId848" Type="http://schemas.openxmlformats.org/officeDocument/2006/relationships/tags" Target="../tags/tag3953.xml"/><Relationship Id="rId1033" Type="http://schemas.openxmlformats.org/officeDocument/2006/relationships/tags" Target="../tags/tag4138.xml"/><Relationship Id="rId1478" Type="http://schemas.openxmlformats.org/officeDocument/2006/relationships/tags" Target="../tags/tag4583.xml"/><Relationship Id="rId487" Type="http://schemas.openxmlformats.org/officeDocument/2006/relationships/tags" Target="../tags/tag3592.xml"/><Relationship Id="rId610" Type="http://schemas.openxmlformats.org/officeDocument/2006/relationships/tags" Target="../tags/tag3715.xml"/><Relationship Id="rId694" Type="http://schemas.openxmlformats.org/officeDocument/2006/relationships/tags" Target="../tags/tag3799.xml"/><Relationship Id="rId708" Type="http://schemas.openxmlformats.org/officeDocument/2006/relationships/tags" Target="../tags/tag3813.xml"/><Relationship Id="rId915" Type="http://schemas.openxmlformats.org/officeDocument/2006/relationships/tags" Target="../tags/tag4020.xml"/><Relationship Id="rId1240" Type="http://schemas.openxmlformats.org/officeDocument/2006/relationships/tags" Target="../tags/tag4345.xml"/><Relationship Id="rId1338" Type="http://schemas.openxmlformats.org/officeDocument/2006/relationships/tags" Target="../tags/tag4443.xml"/><Relationship Id="rId1545" Type="http://schemas.openxmlformats.org/officeDocument/2006/relationships/tags" Target="../tags/tag4650.xml"/><Relationship Id="rId347" Type="http://schemas.openxmlformats.org/officeDocument/2006/relationships/tags" Target="../tags/tag3452.xml"/><Relationship Id="rId999" Type="http://schemas.openxmlformats.org/officeDocument/2006/relationships/tags" Target="../tags/tag4104.xml"/><Relationship Id="rId1100" Type="http://schemas.openxmlformats.org/officeDocument/2006/relationships/tags" Target="../tags/tag4205.xml"/><Relationship Id="rId1184" Type="http://schemas.openxmlformats.org/officeDocument/2006/relationships/tags" Target="../tags/tag4289.xml"/><Relationship Id="rId1405" Type="http://schemas.openxmlformats.org/officeDocument/2006/relationships/tags" Target="../tags/tag4510.xml"/><Relationship Id="rId44" Type="http://schemas.openxmlformats.org/officeDocument/2006/relationships/tags" Target="../tags/tag3149.xml"/><Relationship Id="rId554" Type="http://schemas.openxmlformats.org/officeDocument/2006/relationships/tags" Target="../tags/tag3659.xml"/><Relationship Id="rId761" Type="http://schemas.openxmlformats.org/officeDocument/2006/relationships/tags" Target="../tags/tag3866.xml"/><Relationship Id="rId859" Type="http://schemas.openxmlformats.org/officeDocument/2006/relationships/tags" Target="../tags/tag3964.xml"/><Relationship Id="rId1391" Type="http://schemas.openxmlformats.org/officeDocument/2006/relationships/tags" Target="../tags/tag4496.xml"/><Relationship Id="rId1489" Type="http://schemas.openxmlformats.org/officeDocument/2006/relationships/tags" Target="../tags/tag4594.xml"/><Relationship Id="rId193" Type="http://schemas.openxmlformats.org/officeDocument/2006/relationships/tags" Target="../tags/tag3298.xml"/><Relationship Id="rId207" Type="http://schemas.openxmlformats.org/officeDocument/2006/relationships/tags" Target="../tags/tag3312.xml"/><Relationship Id="rId414" Type="http://schemas.openxmlformats.org/officeDocument/2006/relationships/tags" Target="../tags/tag3519.xml"/><Relationship Id="rId498" Type="http://schemas.openxmlformats.org/officeDocument/2006/relationships/tags" Target="../tags/tag3603.xml"/><Relationship Id="rId621" Type="http://schemas.openxmlformats.org/officeDocument/2006/relationships/tags" Target="../tags/tag3726.xml"/><Relationship Id="rId1044" Type="http://schemas.openxmlformats.org/officeDocument/2006/relationships/tags" Target="../tags/tag4149.xml"/><Relationship Id="rId1251" Type="http://schemas.openxmlformats.org/officeDocument/2006/relationships/tags" Target="../tags/tag4356.xml"/><Relationship Id="rId1349" Type="http://schemas.openxmlformats.org/officeDocument/2006/relationships/tags" Target="../tags/tag4454.xml"/><Relationship Id="rId260" Type="http://schemas.openxmlformats.org/officeDocument/2006/relationships/tags" Target="../tags/tag3365.xml"/><Relationship Id="rId719" Type="http://schemas.openxmlformats.org/officeDocument/2006/relationships/tags" Target="../tags/tag3824.xml"/><Relationship Id="rId926" Type="http://schemas.openxmlformats.org/officeDocument/2006/relationships/tags" Target="../tags/tag4031.xml"/><Relationship Id="rId1111" Type="http://schemas.openxmlformats.org/officeDocument/2006/relationships/tags" Target="../tags/tag4216.xml"/><Relationship Id="rId55" Type="http://schemas.openxmlformats.org/officeDocument/2006/relationships/tags" Target="../tags/tag3160.xml"/><Relationship Id="rId120" Type="http://schemas.openxmlformats.org/officeDocument/2006/relationships/tags" Target="../tags/tag3225.xml"/><Relationship Id="rId358" Type="http://schemas.openxmlformats.org/officeDocument/2006/relationships/tags" Target="../tags/tag3463.xml"/><Relationship Id="rId565" Type="http://schemas.openxmlformats.org/officeDocument/2006/relationships/tags" Target="../tags/tag3670.xml"/><Relationship Id="rId772" Type="http://schemas.openxmlformats.org/officeDocument/2006/relationships/tags" Target="../tags/tag3877.xml"/><Relationship Id="rId1195" Type="http://schemas.openxmlformats.org/officeDocument/2006/relationships/tags" Target="../tags/tag4300.xml"/><Relationship Id="rId1209" Type="http://schemas.openxmlformats.org/officeDocument/2006/relationships/tags" Target="../tags/tag4314.xml"/><Relationship Id="rId1416" Type="http://schemas.openxmlformats.org/officeDocument/2006/relationships/tags" Target="../tags/tag4521.xml"/><Relationship Id="rId218" Type="http://schemas.openxmlformats.org/officeDocument/2006/relationships/tags" Target="../tags/tag3323.xml"/><Relationship Id="rId425" Type="http://schemas.openxmlformats.org/officeDocument/2006/relationships/tags" Target="../tags/tag3530.xml"/><Relationship Id="rId632" Type="http://schemas.openxmlformats.org/officeDocument/2006/relationships/tags" Target="../tags/tag3737.xml"/><Relationship Id="rId1055" Type="http://schemas.openxmlformats.org/officeDocument/2006/relationships/tags" Target="../tags/tag4160.xml"/><Relationship Id="rId1262" Type="http://schemas.openxmlformats.org/officeDocument/2006/relationships/tags" Target="../tags/tag4367.xml"/><Relationship Id="rId271" Type="http://schemas.openxmlformats.org/officeDocument/2006/relationships/tags" Target="../tags/tag3376.xml"/><Relationship Id="rId937" Type="http://schemas.openxmlformats.org/officeDocument/2006/relationships/tags" Target="../tags/tag4042.xml"/><Relationship Id="rId1122" Type="http://schemas.openxmlformats.org/officeDocument/2006/relationships/tags" Target="../tags/tag4227.xml"/><Relationship Id="rId66" Type="http://schemas.openxmlformats.org/officeDocument/2006/relationships/tags" Target="../tags/tag3171.xml"/><Relationship Id="rId131" Type="http://schemas.openxmlformats.org/officeDocument/2006/relationships/tags" Target="../tags/tag3236.xml"/><Relationship Id="rId369" Type="http://schemas.openxmlformats.org/officeDocument/2006/relationships/tags" Target="../tags/tag3474.xml"/><Relationship Id="rId576" Type="http://schemas.openxmlformats.org/officeDocument/2006/relationships/tags" Target="../tags/tag3681.xml"/><Relationship Id="rId783" Type="http://schemas.openxmlformats.org/officeDocument/2006/relationships/tags" Target="../tags/tag3888.xml"/><Relationship Id="rId990" Type="http://schemas.openxmlformats.org/officeDocument/2006/relationships/tags" Target="../tags/tag4095.xml"/><Relationship Id="rId1427" Type="http://schemas.openxmlformats.org/officeDocument/2006/relationships/tags" Target="../tags/tag4532.xml"/><Relationship Id="rId229" Type="http://schemas.openxmlformats.org/officeDocument/2006/relationships/tags" Target="../tags/tag3334.xml"/><Relationship Id="rId436" Type="http://schemas.openxmlformats.org/officeDocument/2006/relationships/tags" Target="../tags/tag3541.xml"/><Relationship Id="rId643" Type="http://schemas.openxmlformats.org/officeDocument/2006/relationships/tags" Target="../tags/tag3748.xml"/><Relationship Id="rId1066" Type="http://schemas.openxmlformats.org/officeDocument/2006/relationships/tags" Target="../tags/tag4171.xml"/><Relationship Id="rId1273" Type="http://schemas.openxmlformats.org/officeDocument/2006/relationships/tags" Target="../tags/tag4378.xml"/><Relationship Id="rId1480" Type="http://schemas.openxmlformats.org/officeDocument/2006/relationships/tags" Target="../tags/tag4585.xml"/><Relationship Id="rId850" Type="http://schemas.openxmlformats.org/officeDocument/2006/relationships/tags" Target="../tags/tag3955.xml"/><Relationship Id="rId948" Type="http://schemas.openxmlformats.org/officeDocument/2006/relationships/tags" Target="../tags/tag4053.xml"/><Relationship Id="rId1133" Type="http://schemas.openxmlformats.org/officeDocument/2006/relationships/tags" Target="../tags/tag4238.xml"/><Relationship Id="rId77" Type="http://schemas.openxmlformats.org/officeDocument/2006/relationships/tags" Target="../tags/tag3182.xml"/><Relationship Id="rId282" Type="http://schemas.openxmlformats.org/officeDocument/2006/relationships/tags" Target="../tags/tag3387.xml"/><Relationship Id="rId503" Type="http://schemas.openxmlformats.org/officeDocument/2006/relationships/tags" Target="../tags/tag3608.xml"/><Relationship Id="rId587" Type="http://schemas.openxmlformats.org/officeDocument/2006/relationships/tags" Target="../tags/tag3692.xml"/><Relationship Id="rId710" Type="http://schemas.openxmlformats.org/officeDocument/2006/relationships/tags" Target="../tags/tag3815.xml"/><Relationship Id="rId808" Type="http://schemas.openxmlformats.org/officeDocument/2006/relationships/tags" Target="../tags/tag3913.xml"/><Relationship Id="rId1340" Type="http://schemas.openxmlformats.org/officeDocument/2006/relationships/tags" Target="../tags/tag4445.xml"/><Relationship Id="rId1438" Type="http://schemas.openxmlformats.org/officeDocument/2006/relationships/tags" Target="../tags/tag4543.xml"/><Relationship Id="rId8" Type="http://schemas.openxmlformats.org/officeDocument/2006/relationships/tags" Target="../tags/tag3113.xml"/><Relationship Id="rId142" Type="http://schemas.openxmlformats.org/officeDocument/2006/relationships/tags" Target="../tags/tag3247.xml"/><Relationship Id="rId447" Type="http://schemas.openxmlformats.org/officeDocument/2006/relationships/tags" Target="../tags/tag3552.xml"/><Relationship Id="rId794" Type="http://schemas.openxmlformats.org/officeDocument/2006/relationships/tags" Target="../tags/tag3899.xml"/><Relationship Id="rId1077" Type="http://schemas.openxmlformats.org/officeDocument/2006/relationships/tags" Target="../tags/tag4182.xml"/><Relationship Id="rId1200" Type="http://schemas.openxmlformats.org/officeDocument/2006/relationships/tags" Target="../tags/tag4305.xml"/><Relationship Id="rId654" Type="http://schemas.openxmlformats.org/officeDocument/2006/relationships/tags" Target="../tags/tag3759.xml"/><Relationship Id="rId861" Type="http://schemas.openxmlformats.org/officeDocument/2006/relationships/tags" Target="../tags/tag3966.xml"/><Relationship Id="rId959" Type="http://schemas.openxmlformats.org/officeDocument/2006/relationships/tags" Target="../tags/tag4064.xml"/><Relationship Id="rId1284" Type="http://schemas.openxmlformats.org/officeDocument/2006/relationships/tags" Target="../tags/tag4389.xml"/><Relationship Id="rId1491" Type="http://schemas.openxmlformats.org/officeDocument/2006/relationships/tags" Target="../tags/tag4596.xml"/><Relationship Id="rId1505" Type="http://schemas.openxmlformats.org/officeDocument/2006/relationships/tags" Target="../tags/tag4610.xml"/><Relationship Id="rId293" Type="http://schemas.openxmlformats.org/officeDocument/2006/relationships/tags" Target="../tags/tag3398.xml"/><Relationship Id="rId307" Type="http://schemas.openxmlformats.org/officeDocument/2006/relationships/tags" Target="../tags/tag3412.xml"/><Relationship Id="rId514" Type="http://schemas.openxmlformats.org/officeDocument/2006/relationships/tags" Target="../tags/tag3619.xml"/><Relationship Id="rId721" Type="http://schemas.openxmlformats.org/officeDocument/2006/relationships/tags" Target="../tags/tag3826.xml"/><Relationship Id="rId1144" Type="http://schemas.openxmlformats.org/officeDocument/2006/relationships/tags" Target="../tags/tag4249.xml"/><Relationship Id="rId1351" Type="http://schemas.openxmlformats.org/officeDocument/2006/relationships/tags" Target="../tags/tag4456.xml"/><Relationship Id="rId1449" Type="http://schemas.openxmlformats.org/officeDocument/2006/relationships/tags" Target="../tags/tag4554.xml"/><Relationship Id="rId88" Type="http://schemas.openxmlformats.org/officeDocument/2006/relationships/tags" Target="../tags/tag3193.xml"/><Relationship Id="rId153" Type="http://schemas.openxmlformats.org/officeDocument/2006/relationships/tags" Target="../tags/tag3258.xml"/><Relationship Id="rId360" Type="http://schemas.openxmlformats.org/officeDocument/2006/relationships/tags" Target="../tags/tag3465.xml"/><Relationship Id="rId598" Type="http://schemas.openxmlformats.org/officeDocument/2006/relationships/tags" Target="../tags/tag3703.xml"/><Relationship Id="rId819" Type="http://schemas.openxmlformats.org/officeDocument/2006/relationships/tags" Target="../tags/tag3924.xml"/><Relationship Id="rId1004" Type="http://schemas.openxmlformats.org/officeDocument/2006/relationships/tags" Target="../tags/tag4109.xml"/><Relationship Id="rId1211" Type="http://schemas.openxmlformats.org/officeDocument/2006/relationships/tags" Target="../tags/tag4316.xml"/><Relationship Id="rId220" Type="http://schemas.openxmlformats.org/officeDocument/2006/relationships/tags" Target="../tags/tag3325.xml"/><Relationship Id="rId458" Type="http://schemas.openxmlformats.org/officeDocument/2006/relationships/tags" Target="../tags/tag3563.xml"/><Relationship Id="rId665" Type="http://schemas.openxmlformats.org/officeDocument/2006/relationships/tags" Target="../tags/tag3770.xml"/><Relationship Id="rId872" Type="http://schemas.openxmlformats.org/officeDocument/2006/relationships/tags" Target="../tags/tag3977.xml"/><Relationship Id="rId1088" Type="http://schemas.openxmlformats.org/officeDocument/2006/relationships/tags" Target="../tags/tag4193.xml"/><Relationship Id="rId1295" Type="http://schemas.openxmlformats.org/officeDocument/2006/relationships/tags" Target="../tags/tag4400.xml"/><Relationship Id="rId1309" Type="http://schemas.openxmlformats.org/officeDocument/2006/relationships/tags" Target="../tags/tag4414.xml"/><Relationship Id="rId1516" Type="http://schemas.openxmlformats.org/officeDocument/2006/relationships/tags" Target="../tags/tag4621.xml"/><Relationship Id="rId15" Type="http://schemas.openxmlformats.org/officeDocument/2006/relationships/tags" Target="../tags/tag3120.xml"/><Relationship Id="rId318" Type="http://schemas.openxmlformats.org/officeDocument/2006/relationships/tags" Target="../tags/tag3423.xml"/><Relationship Id="rId525" Type="http://schemas.openxmlformats.org/officeDocument/2006/relationships/tags" Target="../tags/tag3630.xml"/><Relationship Id="rId732" Type="http://schemas.openxmlformats.org/officeDocument/2006/relationships/tags" Target="../tags/tag3837.xml"/><Relationship Id="rId1155" Type="http://schemas.openxmlformats.org/officeDocument/2006/relationships/tags" Target="../tags/tag4260.xml"/><Relationship Id="rId1362" Type="http://schemas.openxmlformats.org/officeDocument/2006/relationships/tags" Target="../tags/tag4467.xml"/><Relationship Id="rId99" Type="http://schemas.openxmlformats.org/officeDocument/2006/relationships/tags" Target="../tags/tag3204.xml"/><Relationship Id="rId164" Type="http://schemas.openxmlformats.org/officeDocument/2006/relationships/tags" Target="../tags/tag3269.xml"/><Relationship Id="rId371" Type="http://schemas.openxmlformats.org/officeDocument/2006/relationships/tags" Target="../tags/tag3476.xml"/><Relationship Id="rId1015" Type="http://schemas.openxmlformats.org/officeDocument/2006/relationships/tags" Target="../tags/tag4120.xml"/><Relationship Id="rId1222" Type="http://schemas.openxmlformats.org/officeDocument/2006/relationships/tags" Target="../tags/tag4327.xml"/><Relationship Id="rId469" Type="http://schemas.openxmlformats.org/officeDocument/2006/relationships/tags" Target="../tags/tag3574.xml"/><Relationship Id="rId676" Type="http://schemas.openxmlformats.org/officeDocument/2006/relationships/tags" Target="../tags/tag3781.xml"/><Relationship Id="rId883" Type="http://schemas.openxmlformats.org/officeDocument/2006/relationships/tags" Target="../tags/tag3988.xml"/><Relationship Id="rId1099" Type="http://schemas.openxmlformats.org/officeDocument/2006/relationships/tags" Target="../tags/tag4204.xml"/><Relationship Id="rId1527" Type="http://schemas.openxmlformats.org/officeDocument/2006/relationships/tags" Target="../tags/tag4632.xml"/><Relationship Id="rId26" Type="http://schemas.openxmlformats.org/officeDocument/2006/relationships/tags" Target="../tags/tag3131.xml"/><Relationship Id="rId231" Type="http://schemas.openxmlformats.org/officeDocument/2006/relationships/tags" Target="../tags/tag3336.xml"/><Relationship Id="rId329" Type="http://schemas.openxmlformats.org/officeDocument/2006/relationships/tags" Target="../tags/tag3434.xml"/><Relationship Id="rId536" Type="http://schemas.openxmlformats.org/officeDocument/2006/relationships/tags" Target="../tags/tag3641.xml"/><Relationship Id="rId1166" Type="http://schemas.openxmlformats.org/officeDocument/2006/relationships/tags" Target="../tags/tag4271.xml"/><Relationship Id="rId1373" Type="http://schemas.openxmlformats.org/officeDocument/2006/relationships/tags" Target="../tags/tag4478.xml"/><Relationship Id="rId175" Type="http://schemas.openxmlformats.org/officeDocument/2006/relationships/tags" Target="../tags/tag3280.xml"/><Relationship Id="rId743" Type="http://schemas.openxmlformats.org/officeDocument/2006/relationships/tags" Target="../tags/tag3848.xml"/><Relationship Id="rId950" Type="http://schemas.openxmlformats.org/officeDocument/2006/relationships/tags" Target="../tags/tag4055.xml"/><Relationship Id="rId1026" Type="http://schemas.openxmlformats.org/officeDocument/2006/relationships/tags" Target="../tags/tag4131.xml"/><Relationship Id="rId382" Type="http://schemas.openxmlformats.org/officeDocument/2006/relationships/tags" Target="../tags/tag3487.xml"/><Relationship Id="rId603" Type="http://schemas.openxmlformats.org/officeDocument/2006/relationships/tags" Target="../tags/tag3708.xml"/><Relationship Id="rId687" Type="http://schemas.openxmlformats.org/officeDocument/2006/relationships/tags" Target="../tags/tag3792.xml"/><Relationship Id="rId810" Type="http://schemas.openxmlformats.org/officeDocument/2006/relationships/tags" Target="../tags/tag3915.xml"/><Relationship Id="rId908" Type="http://schemas.openxmlformats.org/officeDocument/2006/relationships/tags" Target="../tags/tag4013.xml"/><Relationship Id="rId1233" Type="http://schemas.openxmlformats.org/officeDocument/2006/relationships/tags" Target="../tags/tag4338.xml"/><Relationship Id="rId1440" Type="http://schemas.openxmlformats.org/officeDocument/2006/relationships/tags" Target="../tags/tag4545.xml"/><Relationship Id="rId1538" Type="http://schemas.openxmlformats.org/officeDocument/2006/relationships/tags" Target="../tags/tag4643.xml"/><Relationship Id="rId242" Type="http://schemas.openxmlformats.org/officeDocument/2006/relationships/tags" Target="../tags/tag3347.xml"/><Relationship Id="rId894" Type="http://schemas.openxmlformats.org/officeDocument/2006/relationships/tags" Target="../tags/tag3999.xml"/><Relationship Id="rId1177" Type="http://schemas.openxmlformats.org/officeDocument/2006/relationships/tags" Target="../tags/tag4282.xml"/><Relationship Id="rId1300" Type="http://schemas.openxmlformats.org/officeDocument/2006/relationships/tags" Target="../tags/tag4405.xml"/><Relationship Id="rId37" Type="http://schemas.openxmlformats.org/officeDocument/2006/relationships/tags" Target="../tags/tag3142.xml"/><Relationship Id="rId102" Type="http://schemas.openxmlformats.org/officeDocument/2006/relationships/tags" Target="../tags/tag3207.xml"/><Relationship Id="rId547" Type="http://schemas.openxmlformats.org/officeDocument/2006/relationships/tags" Target="../tags/tag3652.xml"/><Relationship Id="rId754" Type="http://schemas.openxmlformats.org/officeDocument/2006/relationships/tags" Target="../tags/tag3859.xml"/><Relationship Id="rId961" Type="http://schemas.openxmlformats.org/officeDocument/2006/relationships/tags" Target="../tags/tag4066.xml"/><Relationship Id="rId1384" Type="http://schemas.openxmlformats.org/officeDocument/2006/relationships/tags" Target="../tags/tag4489.xml"/><Relationship Id="rId90" Type="http://schemas.openxmlformats.org/officeDocument/2006/relationships/tags" Target="../tags/tag3195.xml"/><Relationship Id="rId186" Type="http://schemas.openxmlformats.org/officeDocument/2006/relationships/tags" Target="../tags/tag3291.xml"/><Relationship Id="rId393" Type="http://schemas.openxmlformats.org/officeDocument/2006/relationships/tags" Target="../tags/tag3498.xml"/><Relationship Id="rId407" Type="http://schemas.openxmlformats.org/officeDocument/2006/relationships/tags" Target="../tags/tag3512.xml"/><Relationship Id="rId614" Type="http://schemas.openxmlformats.org/officeDocument/2006/relationships/tags" Target="../tags/tag3719.xml"/><Relationship Id="rId821" Type="http://schemas.openxmlformats.org/officeDocument/2006/relationships/tags" Target="../tags/tag3926.xml"/><Relationship Id="rId1037" Type="http://schemas.openxmlformats.org/officeDocument/2006/relationships/tags" Target="../tags/tag4142.xml"/><Relationship Id="rId1244" Type="http://schemas.openxmlformats.org/officeDocument/2006/relationships/tags" Target="../tags/tag4349.xml"/><Relationship Id="rId1451" Type="http://schemas.openxmlformats.org/officeDocument/2006/relationships/tags" Target="../tags/tag4556.xml"/><Relationship Id="rId253" Type="http://schemas.openxmlformats.org/officeDocument/2006/relationships/tags" Target="../tags/tag3358.xml"/><Relationship Id="rId460" Type="http://schemas.openxmlformats.org/officeDocument/2006/relationships/tags" Target="../tags/tag3565.xml"/><Relationship Id="rId698" Type="http://schemas.openxmlformats.org/officeDocument/2006/relationships/tags" Target="../tags/tag3803.xml"/><Relationship Id="rId919" Type="http://schemas.openxmlformats.org/officeDocument/2006/relationships/tags" Target="../tags/tag4024.xml"/><Relationship Id="rId1090" Type="http://schemas.openxmlformats.org/officeDocument/2006/relationships/tags" Target="../tags/tag4195.xml"/><Relationship Id="rId1104" Type="http://schemas.openxmlformats.org/officeDocument/2006/relationships/tags" Target="../tags/tag4209.xml"/><Relationship Id="rId1311" Type="http://schemas.openxmlformats.org/officeDocument/2006/relationships/tags" Target="../tags/tag4416.xml"/><Relationship Id="rId1549" Type="http://schemas.openxmlformats.org/officeDocument/2006/relationships/tags" Target="../tags/tag4654.xml"/><Relationship Id="rId48" Type="http://schemas.openxmlformats.org/officeDocument/2006/relationships/tags" Target="../tags/tag3153.xml"/><Relationship Id="rId113" Type="http://schemas.openxmlformats.org/officeDocument/2006/relationships/tags" Target="../tags/tag3218.xml"/><Relationship Id="rId320" Type="http://schemas.openxmlformats.org/officeDocument/2006/relationships/tags" Target="../tags/tag3425.xml"/><Relationship Id="rId558" Type="http://schemas.openxmlformats.org/officeDocument/2006/relationships/tags" Target="../tags/tag3663.xml"/><Relationship Id="rId765" Type="http://schemas.openxmlformats.org/officeDocument/2006/relationships/tags" Target="../tags/tag3870.xml"/><Relationship Id="rId972" Type="http://schemas.openxmlformats.org/officeDocument/2006/relationships/tags" Target="../tags/tag4077.xml"/><Relationship Id="rId1188" Type="http://schemas.openxmlformats.org/officeDocument/2006/relationships/tags" Target="../tags/tag4293.xml"/><Relationship Id="rId1395" Type="http://schemas.openxmlformats.org/officeDocument/2006/relationships/tags" Target="../tags/tag4500.xml"/><Relationship Id="rId1409" Type="http://schemas.openxmlformats.org/officeDocument/2006/relationships/tags" Target="../tags/tag4514.xml"/><Relationship Id="rId197" Type="http://schemas.openxmlformats.org/officeDocument/2006/relationships/tags" Target="../tags/tag3302.xml"/><Relationship Id="rId418" Type="http://schemas.openxmlformats.org/officeDocument/2006/relationships/tags" Target="../tags/tag3523.xml"/><Relationship Id="rId625" Type="http://schemas.openxmlformats.org/officeDocument/2006/relationships/tags" Target="../tags/tag3730.xml"/><Relationship Id="rId832" Type="http://schemas.openxmlformats.org/officeDocument/2006/relationships/tags" Target="../tags/tag3937.xml"/><Relationship Id="rId1048" Type="http://schemas.openxmlformats.org/officeDocument/2006/relationships/tags" Target="../tags/tag4153.xml"/><Relationship Id="rId1255" Type="http://schemas.openxmlformats.org/officeDocument/2006/relationships/tags" Target="../tags/tag4360.xml"/><Relationship Id="rId1462" Type="http://schemas.openxmlformats.org/officeDocument/2006/relationships/tags" Target="../tags/tag4567.xml"/><Relationship Id="rId264" Type="http://schemas.openxmlformats.org/officeDocument/2006/relationships/tags" Target="../tags/tag3369.xml"/><Relationship Id="rId471" Type="http://schemas.openxmlformats.org/officeDocument/2006/relationships/tags" Target="../tags/tag3576.xml"/><Relationship Id="rId1115" Type="http://schemas.openxmlformats.org/officeDocument/2006/relationships/tags" Target="../tags/tag4220.xml"/><Relationship Id="rId1322" Type="http://schemas.openxmlformats.org/officeDocument/2006/relationships/tags" Target="../tags/tag4427.xml"/><Relationship Id="rId59" Type="http://schemas.openxmlformats.org/officeDocument/2006/relationships/tags" Target="../tags/tag3164.xml"/><Relationship Id="rId124" Type="http://schemas.openxmlformats.org/officeDocument/2006/relationships/tags" Target="../tags/tag3229.xml"/><Relationship Id="rId569" Type="http://schemas.openxmlformats.org/officeDocument/2006/relationships/tags" Target="../tags/tag3674.xml"/><Relationship Id="rId776" Type="http://schemas.openxmlformats.org/officeDocument/2006/relationships/tags" Target="../tags/tag3881.xml"/><Relationship Id="rId983" Type="http://schemas.openxmlformats.org/officeDocument/2006/relationships/tags" Target="../tags/tag4088.xml"/><Relationship Id="rId1199" Type="http://schemas.openxmlformats.org/officeDocument/2006/relationships/tags" Target="../tags/tag4304.xml"/><Relationship Id="rId331" Type="http://schemas.openxmlformats.org/officeDocument/2006/relationships/tags" Target="../tags/tag3436.xml"/><Relationship Id="rId429" Type="http://schemas.openxmlformats.org/officeDocument/2006/relationships/tags" Target="../tags/tag3534.xml"/><Relationship Id="rId636" Type="http://schemas.openxmlformats.org/officeDocument/2006/relationships/tags" Target="../tags/tag3741.xml"/><Relationship Id="rId1059" Type="http://schemas.openxmlformats.org/officeDocument/2006/relationships/tags" Target="../tags/tag4164.xml"/><Relationship Id="rId1266" Type="http://schemas.openxmlformats.org/officeDocument/2006/relationships/tags" Target="../tags/tag4371.xml"/><Relationship Id="rId1473" Type="http://schemas.openxmlformats.org/officeDocument/2006/relationships/tags" Target="../tags/tag4578.xml"/><Relationship Id="rId843" Type="http://schemas.openxmlformats.org/officeDocument/2006/relationships/tags" Target="../tags/tag3948.xml"/><Relationship Id="rId1126" Type="http://schemas.openxmlformats.org/officeDocument/2006/relationships/tags" Target="../tags/tag4231.xml"/><Relationship Id="rId275" Type="http://schemas.openxmlformats.org/officeDocument/2006/relationships/tags" Target="../tags/tag3380.xml"/><Relationship Id="rId482" Type="http://schemas.openxmlformats.org/officeDocument/2006/relationships/tags" Target="../tags/tag3587.xml"/><Relationship Id="rId703" Type="http://schemas.openxmlformats.org/officeDocument/2006/relationships/tags" Target="../tags/tag3808.xml"/><Relationship Id="rId910" Type="http://schemas.openxmlformats.org/officeDocument/2006/relationships/tags" Target="../tags/tag4015.xml"/><Relationship Id="rId1333" Type="http://schemas.openxmlformats.org/officeDocument/2006/relationships/tags" Target="../tags/tag4438.xml"/><Relationship Id="rId1540" Type="http://schemas.openxmlformats.org/officeDocument/2006/relationships/tags" Target="../tags/tag4645.xml"/><Relationship Id="rId135" Type="http://schemas.openxmlformats.org/officeDocument/2006/relationships/tags" Target="../tags/tag3240.xml"/><Relationship Id="rId342" Type="http://schemas.openxmlformats.org/officeDocument/2006/relationships/tags" Target="../tags/tag3447.xml"/><Relationship Id="rId787" Type="http://schemas.openxmlformats.org/officeDocument/2006/relationships/tags" Target="../tags/tag3892.xml"/><Relationship Id="rId994" Type="http://schemas.openxmlformats.org/officeDocument/2006/relationships/tags" Target="../tags/tag4099.xml"/><Relationship Id="rId1400" Type="http://schemas.openxmlformats.org/officeDocument/2006/relationships/tags" Target="../tags/tag4505.xml"/><Relationship Id="rId202" Type="http://schemas.openxmlformats.org/officeDocument/2006/relationships/tags" Target="../tags/tag3307.xml"/><Relationship Id="rId647" Type="http://schemas.openxmlformats.org/officeDocument/2006/relationships/tags" Target="../tags/tag3752.xml"/><Relationship Id="rId854" Type="http://schemas.openxmlformats.org/officeDocument/2006/relationships/tags" Target="../tags/tag3959.xml"/><Relationship Id="rId1277" Type="http://schemas.openxmlformats.org/officeDocument/2006/relationships/tags" Target="../tags/tag4382.xml"/><Relationship Id="rId1484" Type="http://schemas.openxmlformats.org/officeDocument/2006/relationships/tags" Target="../tags/tag4589.xml"/><Relationship Id="rId286" Type="http://schemas.openxmlformats.org/officeDocument/2006/relationships/tags" Target="../tags/tag3391.xml"/><Relationship Id="rId493" Type="http://schemas.openxmlformats.org/officeDocument/2006/relationships/tags" Target="../tags/tag3598.xml"/><Relationship Id="rId507" Type="http://schemas.openxmlformats.org/officeDocument/2006/relationships/tags" Target="../tags/tag3612.xml"/><Relationship Id="rId714" Type="http://schemas.openxmlformats.org/officeDocument/2006/relationships/tags" Target="../tags/tag3819.xml"/><Relationship Id="rId921" Type="http://schemas.openxmlformats.org/officeDocument/2006/relationships/tags" Target="../tags/tag4026.xml"/><Relationship Id="rId1137" Type="http://schemas.openxmlformats.org/officeDocument/2006/relationships/tags" Target="../tags/tag4242.xml"/><Relationship Id="rId1344" Type="http://schemas.openxmlformats.org/officeDocument/2006/relationships/tags" Target="../tags/tag4449.xml"/><Relationship Id="rId1551" Type="http://schemas.openxmlformats.org/officeDocument/2006/relationships/tags" Target="../tags/tag4656.xml"/><Relationship Id="rId50" Type="http://schemas.openxmlformats.org/officeDocument/2006/relationships/tags" Target="../tags/tag3155.xml"/><Relationship Id="rId146" Type="http://schemas.openxmlformats.org/officeDocument/2006/relationships/tags" Target="../tags/tag3251.xml"/><Relationship Id="rId353" Type="http://schemas.openxmlformats.org/officeDocument/2006/relationships/tags" Target="../tags/tag3458.xml"/><Relationship Id="rId560" Type="http://schemas.openxmlformats.org/officeDocument/2006/relationships/tags" Target="../tags/tag3665.xml"/><Relationship Id="rId798" Type="http://schemas.openxmlformats.org/officeDocument/2006/relationships/tags" Target="../tags/tag3903.xml"/><Relationship Id="rId1190" Type="http://schemas.openxmlformats.org/officeDocument/2006/relationships/tags" Target="../tags/tag4295.xml"/><Relationship Id="rId1204" Type="http://schemas.openxmlformats.org/officeDocument/2006/relationships/tags" Target="../tags/tag4309.xml"/><Relationship Id="rId1411" Type="http://schemas.openxmlformats.org/officeDocument/2006/relationships/tags" Target="../tags/tag4516.xml"/><Relationship Id="rId213" Type="http://schemas.openxmlformats.org/officeDocument/2006/relationships/tags" Target="../tags/tag3318.xml"/><Relationship Id="rId420" Type="http://schemas.openxmlformats.org/officeDocument/2006/relationships/tags" Target="../tags/tag3525.xml"/><Relationship Id="rId658" Type="http://schemas.openxmlformats.org/officeDocument/2006/relationships/tags" Target="../tags/tag3763.xml"/><Relationship Id="rId865" Type="http://schemas.openxmlformats.org/officeDocument/2006/relationships/tags" Target="../tags/tag3970.xml"/><Relationship Id="rId1050" Type="http://schemas.openxmlformats.org/officeDocument/2006/relationships/tags" Target="../tags/tag4155.xml"/><Relationship Id="rId1288" Type="http://schemas.openxmlformats.org/officeDocument/2006/relationships/tags" Target="../tags/tag4393.xml"/><Relationship Id="rId1495" Type="http://schemas.openxmlformats.org/officeDocument/2006/relationships/tags" Target="../tags/tag4600.xml"/><Relationship Id="rId1509" Type="http://schemas.openxmlformats.org/officeDocument/2006/relationships/tags" Target="../tags/tag4614.xml"/><Relationship Id="rId297" Type="http://schemas.openxmlformats.org/officeDocument/2006/relationships/tags" Target="../tags/tag3402.xml"/><Relationship Id="rId518" Type="http://schemas.openxmlformats.org/officeDocument/2006/relationships/tags" Target="../tags/tag3623.xml"/><Relationship Id="rId725" Type="http://schemas.openxmlformats.org/officeDocument/2006/relationships/tags" Target="../tags/tag3830.xml"/><Relationship Id="rId932" Type="http://schemas.openxmlformats.org/officeDocument/2006/relationships/tags" Target="../tags/tag4037.xml"/><Relationship Id="rId1148" Type="http://schemas.openxmlformats.org/officeDocument/2006/relationships/tags" Target="../tags/tag4253.xml"/><Relationship Id="rId1355" Type="http://schemas.openxmlformats.org/officeDocument/2006/relationships/tags" Target="../tags/tag4460.xml"/><Relationship Id="rId157" Type="http://schemas.openxmlformats.org/officeDocument/2006/relationships/tags" Target="../tags/tag3262.xml"/><Relationship Id="rId364" Type="http://schemas.openxmlformats.org/officeDocument/2006/relationships/tags" Target="../tags/tag3469.xml"/><Relationship Id="rId1008" Type="http://schemas.openxmlformats.org/officeDocument/2006/relationships/tags" Target="../tags/tag4113.xml"/><Relationship Id="rId1215" Type="http://schemas.openxmlformats.org/officeDocument/2006/relationships/tags" Target="../tags/tag4320.xml"/><Relationship Id="rId1422" Type="http://schemas.openxmlformats.org/officeDocument/2006/relationships/tags" Target="../tags/tag4527.xml"/><Relationship Id="rId61" Type="http://schemas.openxmlformats.org/officeDocument/2006/relationships/tags" Target="../tags/tag3166.xml"/><Relationship Id="rId571" Type="http://schemas.openxmlformats.org/officeDocument/2006/relationships/tags" Target="../tags/tag3676.xml"/><Relationship Id="rId669" Type="http://schemas.openxmlformats.org/officeDocument/2006/relationships/tags" Target="../tags/tag3774.xml"/><Relationship Id="rId876" Type="http://schemas.openxmlformats.org/officeDocument/2006/relationships/tags" Target="../tags/tag3981.xml"/><Relationship Id="rId1299" Type="http://schemas.openxmlformats.org/officeDocument/2006/relationships/tags" Target="../tags/tag4404.xml"/><Relationship Id="rId19" Type="http://schemas.openxmlformats.org/officeDocument/2006/relationships/tags" Target="../tags/tag3124.xml"/><Relationship Id="rId224" Type="http://schemas.openxmlformats.org/officeDocument/2006/relationships/tags" Target="../tags/tag3329.xml"/><Relationship Id="rId431" Type="http://schemas.openxmlformats.org/officeDocument/2006/relationships/tags" Target="../tags/tag3536.xml"/><Relationship Id="rId529" Type="http://schemas.openxmlformats.org/officeDocument/2006/relationships/tags" Target="../tags/tag3634.xml"/><Relationship Id="rId736" Type="http://schemas.openxmlformats.org/officeDocument/2006/relationships/tags" Target="../tags/tag3841.xml"/><Relationship Id="rId1061" Type="http://schemas.openxmlformats.org/officeDocument/2006/relationships/tags" Target="../tags/tag4166.xml"/><Relationship Id="rId1159" Type="http://schemas.openxmlformats.org/officeDocument/2006/relationships/tags" Target="../tags/tag4264.xml"/><Relationship Id="rId1366" Type="http://schemas.openxmlformats.org/officeDocument/2006/relationships/tags" Target="../tags/tag4471.xml"/><Relationship Id="rId168" Type="http://schemas.openxmlformats.org/officeDocument/2006/relationships/tags" Target="../tags/tag3273.xml"/><Relationship Id="rId943" Type="http://schemas.openxmlformats.org/officeDocument/2006/relationships/tags" Target="../tags/tag4048.xml"/><Relationship Id="rId1019" Type="http://schemas.openxmlformats.org/officeDocument/2006/relationships/tags" Target="../tags/tag4124.xml"/><Relationship Id="rId72" Type="http://schemas.openxmlformats.org/officeDocument/2006/relationships/tags" Target="../tags/tag3177.xml"/><Relationship Id="rId375" Type="http://schemas.openxmlformats.org/officeDocument/2006/relationships/tags" Target="../tags/tag3480.xml"/><Relationship Id="rId582" Type="http://schemas.openxmlformats.org/officeDocument/2006/relationships/tags" Target="../tags/tag3687.xml"/><Relationship Id="rId803" Type="http://schemas.openxmlformats.org/officeDocument/2006/relationships/tags" Target="../tags/tag3908.xml"/><Relationship Id="rId1226" Type="http://schemas.openxmlformats.org/officeDocument/2006/relationships/tags" Target="../tags/tag4331.xml"/><Relationship Id="rId1433" Type="http://schemas.openxmlformats.org/officeDocument/2006/relationships/tags" Target="../tags/tag4538.xml"/><Relationship Id="rId3" Type="http://schemas.openxmlformats.org/officeDocument/2006/relationships/tags" Target="../tags/tag3108.xml"/><Relationship Id="rId235" Type="http://schemas.openxmlformats.org/officeDocument/2006/relationships/tags" Target="../tags/tag3340.xml"/><Relationship Id="rId442" Type="http://schemas.openxmlformats.org/officeDocument/2006/relationships/tags" Target="../tags/tag3547.xml"/><Relationship Id="rId887" Type="http://schemas.openxmlformats.org/officeDocument/2006/relationships/tags" Target="../tags/tag3992.xml"/><Relationship Id="rId1072" Type="http://schemas.openxmlformats.org/officeDocument/2006/relationships/tags" Target="../tags/tag4177.xml"/><Relationship Id="rId1500" Type="http://schemas.openxmlformats.org/officeDocument/2006/relationships/tags" Target="../tags/tag4605.xml"/><Relationship Id="rId302" Type="http://schemas.openxmlformats.org/officeDocument/2006/relationships/tags" Target="../tags/tag3407.xml"/><Relationship Id="rId747" Type="http://schemas.openxmlformats.org/officeDocument/2006/relationships/tags" Target="../tags/tag3852.xml"/><Relationship Id="rId954" Type="http://schemas.openxmlformats.org/officeDocument/2006/relationships/tags" Target="../tags/tag4059.xml"/><Relationship Id="rId1377" Type="http://schemas.openxmlformats.org/officeDocument/2006/relationships/tags" Target="../tags/tag4482.xml"/><Relationship Id="rId83" Type="http://schemas.openxmlformats.org/officeDocument/2006/relationships/tags" Target="../tags/tag3188.xml"/><Relationship Id="rId179" Type="http://schemas.openxmlformats.org/officeDocument/2006/relationships/tags" Target="../tags/tag3284.xml"/><Relationship Id="rId386" Type="http://schemas.openxmlformats.org/officeDocument/2006/relationships/tags" Target="../tags/tag3491.xml"/><Relationship Id="rId593" Type="http://schemas.openxmlformats.org/officeDocument/2006/relationships/tags" Target="../tags/tag3698.xml"/><Relationship Id="rId607" Type="http://schemas.openxmlformats.org/officeDocument/2006/relationships/tags" Target="../tags/tag3712.xml"/><Relationship Id="rId814" Type="http://schemas.openxmlformats.org/officeDocument/2006/relationships/tags" Target="../tags/tag3919.xml"/><Relationship Id="rId1237" Type="http://schemas.openxmlformats.org/officeDocument/2006/relationships/tags" Target="../tags/tag4342.xml"/><Relationship Id="rId1444" Type="http://schemas.openxmlformats.org/officeDocument/2006/relationships/tags" Target="../tags/tag4549.xml"/><Relationship Id="rId246" Type="http://schemas.openxmlformats.org/officeDocument/2006/relationships/tags" Target="../tags/tag3351.xml"/><Relationship Id="rId453" Type="http://schemas.openxmlformats.org/officeDocument/2006/relationships/tags" Target="../tags/tag3558.xml"/><Relationship Id="rId660" Type="http://schemas.openxmlformats.org/officeDocument/2006/relationships/tags" Target="../tags/tag3765.xml"/><Relationship Id="rId898" Type="http://schemas.openxmlformats.org/officeDocument/2006/relationships/tags" Target="../tags/tag4003.xml"/><Relationship Id="rId1083" Type="http://schemas.openxmlformats.org/officeDocument/2006/relationships/tags" Target="../tags/tag4188.xml"/><Relationship Id="rId1290" Type="http://schemas.openxmlformats.org/officeDocument/2006/relationships/tags" Target="../tags/tag4395.xml"/><Relationship Id="rId1304" Type="http://schemas.openxmlformats.org/officeDocument/2006/relationships/tags" Target="../tags/tag4409.xml"/><Relationship Id="rId1511" Type="http://schemas.openxmlformats.org/officeDocument/2006/relationships/tags" Target="../tags/tag4616.xml"/><Relationship Id="rId106" Type="http://schemas.openxmlformats.org/officeDocument/2006/relationships/tags" Target="../tags/tag3211.xml"/><Relationship Id="rId313" Type="http://schemas.openxmlformats.org/officeDocument/2006/relationships/tags" Target="../tags/tag3418.xml"/><Relationship Id="rId758" Type="http://schemas.openxmlformats.org/officeDocument/2006/relationships/tags" Target="../tags/tag3863.xml"/><Relationship Id="rId965" Type="http://schemas.openxmlformats.org/officeDocument/2006/relationships/tags" Target="../tags/tag4070.xml"/><Relationship Id="rId1150" Type="http://schemas.openxmlformats.org/officeDocument/2006/relationships/tags" Target="../tags/tag4255.xml"/><Relationship Id="rId1388" Type="http://schemas.openxmlformats.org/officeDocument/2006/relationships/tags" Target="../tags/tag4493.xml"/><Relationship Id="rId10" Type="http://schemas.openxmlformats.org/officeDocument/2006/relationships/tags" Target="../tags/tag3115.xml"/><Relationship Id="rId94" Type="http://schemas.openxmlformats.org/officeDocument/2006/relationships/tags" Target="../tags/tag3199.xml"/><Relationship Id="rId397" Type="http://schemas.openxmlformats.org/officeDocument/2006/relationships/tags" Target="../tags/tag3502.xml"/><Relationship Id="rId520" Type="http://schemas.openxmlformats.org/officeDocument/2006/relationships/tags" Target="../tags/tag3625.xml"/><Relationship Id="rId618" Type="http://schemas.openxmlformats.org/officeDocument/2006/relationships/tags" Target="../tags/tag3723.xml"/><Relationship Id="rId825" Type="http://schemas.openxmlformats.org/officeDocument/2006/relationships/tags" Target="../tags/tag3930.xml"/><Relationship Id="rId1248" Type="http://schemas.openxmlformats.org/officeDocument/2006/relationships/tags" Target="../tags/tag4353.xml"/><Relationship Id="rId1455" Type="http://schemas.openxmlformats.org/officeDocument/2006/relationships/tags" Target="../tags/tag4560.xml"/><Relationship Id="rId257" Type="http://schemas.openxmlformats.org/officeDocument/2006/relationships/tags" Target="../tags/tag3362.xml"/><Relationship Id="rId464" Type="http://schemas.openxmlformats.org/officeDocument/2006/relationships/tags" Target="../tags/tag3569.xml"/><Relationship Id="rId1010" Type="http://schemas.openxmlformats.org/officeDocument/2006/relationships/tags" Target="../tags/tag4115.xml"/><Relationship Id="rId1094" Type="http://schemas.openxmlformats.org/officeDocument/2006/relationships/tags" Target="../tags/tag4199.xml"/><Relationship Id="rId1108" Type="http://schemas.openxmlformats.org/officeDocument/2006/relationships/tags" Target="../tags/tag4213.xml"/><Relationship Id="rId1315" Type="http://schemas.openxmlformats.org/officeDocument/2006/relationships/tags" Target="../tags/tag4420.xml"/><Relationship Id="rId117" Type="http://schemas.openxmlformats.org/officeDocument/2006/relationships/tags" Target="../tags/tag3222.xml"/><Relationship Id="rId671" Type="http://schemas.openxmlformats.org/officeDocument/2006/relationships/tags" Target="../tags/tag3776.xml"/><Relationship Id="rId769" Type="http://schemas.openxmlformats.org/officeDocument/2006/relationships/tags" Target="../tags/tag3874.xml"/><Relationship Id="rId976" Type="http://schemas.openxmlformats.org/officeDocument/2006/relationships/tags" Target="../tags/tag4081.xml"/><Relationship Id="rId1399" Type="http://schemas.openxmlformats.org/officeDocument/2006/relationships/tags" Target="../tags/tag4504.xml"/><Relationship Id="rId324" Type="http://schemas.openxmlformats.org/officeDocument/2006/relationships/tags" Target="../tags/tag3429.xml"/><Relationship Id="rId531" Type="http://schemas.openxmlformats.org/officeDocument/2006/relationships/tags" Target="../tags/tag3636.xml"/><Relationship Id="rId629" Type="http://schemas.openxmlformats.org/officeDocument/2006/relationships/tags" Target="../tags/tag3734.xml"/><Relationship Id="rId1161" Type="http://schemas.openxmlformats.org/officeDocument/2006/relationships/tags" Target="../tags/tag4266.xml"/><Relationship Id="rId1259" Type="http://schemas.openxmlformats.org/officeDocument/2006/relationships/tags" Target="../tags/tag4364.xml"/><Relationship Id="rId1466" Type="http://schemas.openxmlformats.org/officeDocument/2006/relationships/tags" Target="../tags/tag4571.xml"/><Relationship Id="rId836" Type="http://schemas.openxmlformats.org/officeDocument/2006/relationships/tags" Target="../tags/tag3941.xml"/><Relationship Id="rId1021" Type="http://schemas.openxmlformats.org/officeDocument/2006/relationships/tags" Target="../tags/tag4126.xml"/><Relationship Id="rId1119" Type="http://schemas.openxmlformats.org/officeDocument/2006/relationships/tags" Target="../tags/tag4224.xml"/><Relationship Id="rId903" Type="http://schemas.openxmlformats.org/officeDocument/2006/relationships/tags" Target="../tags/tag4008.xml"/><Relationship Id="rId1326" Type="http://schemas.openxmlformats.org/officeDocument/2006/relationships/tags" Target="../tags/tag4431.xml"/><Relationship Id="rId1533" Type="http://schemas.openxmlformats.org/officeDocument/2006/relationships/tags" Target="../tags/tag4638.xml"/><Relationship Id="rId32" Type="http://schemas.openxmlformats.org/officeDocument/2006/relationships/tags" Target="../tags/tag3137.xml"/><Relationship Id="rId181" Type="http://schemas.openxmlformats.org/officeDocument/2006/relationships/tags" Target="../tags/tag3286.xml"/><Relationship Id="rId279" Type="http://schemas.openxmlformats.org/officeDocument/2006/relationships/tags" Target="../tags/tag3384.xml"/><Relationship Id="rId486" Type="http://schemas.openxmlformats.org/officeDocument/2006/relationships/tags" Target="../tags/tag3591.xml"/><Relationship Id="rId693" Type="http://schemas.openxmlformats.org/officeDocument/2006/relationships/tags" Target="../tags/tag3798.xml"/><Relationship Id="rId139" Type="http://schemas.openxmlformats.org/officeDocument/2006/relationships/tags" Target="../tags/tag3244.xml"/><Relationship Id="rId346" Type="http://schemas.openxmlformats.org/officeDocument/2006/relationships/tags" Target="../tags/tag3451.xml"/><Relationship Id="rId553" Type="http://schemas.openxmlformats.org/officeDocument/2006/relationships/tags" Target="../tags/tag3658.xml"/><Relationship Id="rId760" Type="http://schemas.openxmlformats.org/officeDocument/2006/relationships/tags" Target="../tags/tag3865.xml"/><Relationship Id="rId998" Type="http://schemas.openxmlformats.org/officeDocument/2006/relationships/tags" Target="../tags/tag4103.xml"/><Relationship Id="rId1183" Type="http://schemas.openxmlformats.org/officeDocument/2006/relationships/tags" Target="../tags/tag4288.xml"/><Relationship Id="rId1390" Type="http://schemas.openxmlformats.org/officeDocument/2006/relationships/tags" Target="../tags/tag4495.xml"/><Relationship Id="rId206" Type="http://schemas.openxmlformats.org/officeDocument/2006/relationships/tags" Target="../tags/tag3311.xml"/><Relationship Id="rId413" Type="http://schemas.openxmlformats.org/officeDocument/2006/relationships/tags" Target="../tags/tag3518.xml"/><Relationship Id="rId858" Type="http://schemas.openxmlformats.org/officeDocument/2006/relationships/tags" Target="../tags/tag3963.xml"/><Relationship Id="rId1043" Type="http://schemas.openxmlformats.org/officeDocument/2006/relationships/tags" Target="../tags/tag4148.xml"/><Relationship Id="rId1488" Type="http://schemas.openxmlformats.org/officeDocument/2006/relationships/tags" Target="../tags/tag4593.xml"/><Relationship Id="rId620" Type="http://schemas.openxmlformats.org/officeDocument/2006/relationships/tags" Target="../tags/tag3725.xml"/><Relationship Id="rId718" Type="http://schemas.openxmlformats.org/officeDocument/2006/relationships/tags" Target="../tags/tag3823.xml"/><Relationship Id="rId925" Type="http://schemas.openxmlformats.org/officeDocument/2006/relationships/tags" Target="../tags/tag4030.xml"/><Relationship Id="rId1250" Type="http://schemas.openxmlformats.org/officeDocument/2006/relationships/tags" Target="../tags/tag4355.xml"/><Relationship Id="rId1348" Type="http://schemas.openxmlformats.org/officeDocument/2006/relationships/tags" Target="../tags/tag4453.xml"/><Relationship Id="rId1110" Type="http://schemas.openxmlformats.org/officeDocument/2006/relationships/tags" Target="../tags/tag4215.xml"/><Relationship Id="rId1208" Type="http://schemas.openxmlformats.org/officeDocument/2006/relationships/tags" Target="../tags/tag4313.xml"/><Relationship Id="rId1415" Type="http://schemas.openxmlformats.org/officeDocument/2006/relationships/tags" Target="../tags/tag4520.xml"/><Relationship Id="rId54" Type="http://schemas.openxmlformats.org/officeDocument/2006/relationships/tags" Target="../tags/tag3159.xml"/><Relationship Id="rId270" Type="http://schemas.openxmlformats.org/officeDocument/2006/relationships/tags" Target="../tags/tag3375.xml"/><Relationship Id="rId130" Type="http://schemas.openxmlformats.org/officeDocument/2006/relationships/tags" Target="../tags/tag3235.xml"/><Relationship Id="rId368" Type="http://schemas.openxmlformats.org/officeDocument/2006/relationships/tags" Target="../tags/tag3473.xml"/><Relationship Id="rId575" Type="http://schemas.openxmlformats.org/officeDocument/2006/relationships/tags" Target="../tags/tag3680.xml"/><Relationship Id="rId782" Type="http://schemas.openxmlformats.org/officeDocument/2006/relationships/tags" Target="../tags/tag3887.xml"/><Relationship Id="rId228" Type="http://schemas.openxmlformats.org/officeDocument/2006/relationships/tags" Target="../tags/tag3333.xml"/><Relationship Id="rId435" Type="http://schemas.openxmlformats.org/officeDocument/2006/relationships/tags" Target="../tags/tag3540.xml"/><Relationship Id="rId642" Type="http://schemas.openxmlformats.org/officeDocument/2006/relationships/tags" Target="../tags/tag3747.xml"/><Relationship Id="rId1065" Type="http://schemas.openxmlformats.org/officeDocument/2006/relationships/tags" Target="../tags/tag4170.xml"/><Relationship Id="rId1272" Type="http://schemas.openxmlformats.org/officeDocument/2006/relationships/tags" Target="../tags/tag4377.xml"/><Relationship Id="rId502" Type="http://schemas.openxmlformats.org/officeDocument/2006/relationships/tags" Target="../tags/tag3607.xml"/><Relationship Id="rId947" Type="http://schemas.openxmlformats.org/officeDocument/2006/relationships/tags" Target="../tags/tag4052.xml"/><Relationship Id="rId1132" Type="http://schemas.openxmlformats.org/officeDocument/2006/relationships/tags" Target="../tags/tag4237.xml"/><Relationship Id="rId76" Type="http://schemas.openxmlformats.org/officeDocument/2006/relationships/tags" Target="../tags/tag3181.xml"/><Relationship Id="rId807" Type="http://schemas.openxmlformats.org/officeDocument/2006/relationships/tags" Target="../tags/tag3912.xml"/><Relationship Id="rId1437" Type="http://schemas.openxmlformats.org/officeDocument/2006/relationships/tags" Target="../tags/tag4542.xml"/><Relationship Id="rId1504" Type="http://schemas.openxmlformats.org/officeDocument/2006/relationships/tags" Target="../tags/tag4609.xml"/><Relationship Id="rId292" Type="http://schemas.openxmlformats.org/officeDocument/2006/relationships/tags" Target="../tags/tag3397.xml"/><Relationship Id="rId597" Type="http://schemas.openxmlformats.org/officeDocument/2006/relationships/tags" Target="../tags/tag3702.xml"/><Relationship Id="rId152" Type="http://schemas.openxmlformats.org/officeDocument/2006/relationships/tags" Target="../tags/tag3257.xml"/><Relationship Id="rId457" Type="http://schemas.openxmlformats.org/officeDocument/2006/relationships/tags" Target="../tags/tag3562.xml"/><Relationship Id="rId1087" Type="http://schemas.openxmlformats.org/officeDocument/2006/relationships/tags" Target="../tags/tag4192.xml"/><Relationship Id="rId1294" Type="http://schemas.openxmlformats.org/officeDocument/2006/relationships/tags" Target="../tags/tag4399.xml"/><Relationship Id="rId664" Type="http://schemas.openxmlformats.org/officeDocument/2006/relationships/tags" Target="../tags/tag3769.xml"/><Relationship Id="rId871" Type="http://schemas.openxmlformats.org/officeDocument/2006/relationships/tags" Target="../tags/tag3976.xml"/><Relationship Id="rId969" Type="http://schemas.openxmlformats.org/officeDocument/2006/relationships/tags" Target="../tags/tag4074.xml"/><Relationship Id="rId317" Type="http://schemas.openxmlformats.org/officeDocument/2006/relationships/tags" Target="../tags/tag3422.xml"/><Relationship Id="rId524" Type="http://schemas.openxmlformats.org/officeDocument/2006/relationships/tags" Target="../tags/tag3629.xml"/><Relationship Id="rId731" Type="http://schemas.openxmlformats.org/officeDocument/2006/relationships/tags" Target="../tags/tag3836.xml"/><Relationship Id="rId1154" Type="http://schemas.openxmlformats.org/officeDocument/2006/relationships/tags" Target="../tags/tag4259.xml"/><Relationship Id="rId1361" Type="http://schemas.openxmlformats.org/officeDocument/2006/relationships/tags" Target="../tags/tag4466.xml"/><Relationship Id="rId1459" Type="http://schemas.openxmlformats.org/officeDocument/2006/relationships/tags" Target="../tags/tag4564.xml"/><Relationship Id="rId98" Type="http://schemas.openxmlformats.org/officeDocument/2006/relationships/tags" Target="../tags/tag3203.xml"/><Relationship Id="rId829" Type="http://schemas.openxmlformats.org/officeDocument/2006/relationships/tags" Target="../tags/tag3934.xml"/><Relationship Id="rId1014" Type="http://schemas.openxmlformats.org/officeDocument/2006/relationships/tags" Target="../tags/tag4119.xml"/><Relationship Id="rId1221" Type="http://schemas.openxmlformats.org/officeDocument/2006/relationships/tags" Target="../tags/tag4326.xml"/><Relationship Id="rId1319" Type="http://schemas.openxmlformats.org/officeDocument/2006/relationships/tags" Target="../tags/tag4424.xml"/><Relationship Id="rId1526" Type="http://schemas.openxmlformats.org/officeDocument/2006/relationships/tags" Target="../tags/tag4631.xml"/><Relationship Id="rId25" Type="http://schemas.openxmlformats.org/officeDocument/2006/relationships/tags" Target="../tags/tag3130.xml"/><Relationship Id="rId174" Type="http://schemas.openxmlformats.org/officeDocument/2006/relationships/tags" Target="../tags/tag3279.xml"/><Relationship Id="rId381" Type="http://schemas.openxmlformats.org/officeDocument/2006/relationships/tags" Target="../tags/tag3486.xml"/><Relationship Id="rId241" Type="http://schemas.openxmlformats.org/officeDocument/2006/relationships/tags" Target="../tags/tag3346.xml"/><Relationship Id="rId479" Type="http://schemas.openxmlformats.org/officeDocument/2006/relationships/tags" Target="../tags/tag3584.xml"/><Relationship Id="rId686" Type="http://schemas.openxmlformats.org/officeDocument/2006/relationships/tags" Target="../tags/tag3791.xml"/><Relationship Id="rId893" Type="http://schemas.openxmlformats.org/officeDocument/2006/relationships/tags" Target="../tags/tag3998.xml"/><Relationship Id="rId339" Type="http://schemas.openxmlformats.org/officeDocument/2006/relationships/tags" Target="../tags/tag3444.xml"/><Relationship Id="rId546" Type="http://schemas.openxmlformats.org/officeDocument/2006/relationships/tags" Target="../tags/tag3651.xml"/><Relationship Id="rId753" Type="http://schemas.openxmlformats.org/officeDocument/2006/relationships/tags" Target="../tags/tag3858.xml"/><Relationship Id="rId1176" Type="http://schemas.openxmlformats.org/officeDocument/2006/relationships/tags" Target="../tags/tag4281.xml"/><Relationship Id="rId1383" Type="http://schemas.openxmlformats.org/officeDocument/2006/relationships/tags" Target="../tags/tag4488.xml"/><Relationship Id="rId101" Type="http://schemas.openxmlformats.org/officeDocument/2006/relationships/tags" Target="../tags/tag3206.xml"/><Relationship Id="rId406" Type="http://schemas.openxmlformats.org/officeDocument/2006/relationships/tags" Target="../tags/tag3511.xml"/><Relationship Id="rId960" Type="http://schemas.openxmlformats.org/officeDocument/2006/relationships/tags" Target="../tags/tag4065.xml"/><Relationship Id="rId1036" Type="http://schemas.openxmlformats.org/officeDocument/2006/relationships/tags" Target="../tags/tag4141.xml"/><Relationship Id="rId1243" Type="http://schemas.openxmlformats.org/officeDocument/2006/relationships/tags" Target="../tags/tag4348.xml"/><Relationship Id="rId613" Type="http://schemas.openxmlformats.org/officeDocument/2006/relationships/tags" Target="../tags/tag3718.xml"/><Relationship Id="rId820" Type="http://schemas.openxmlformats.org/officeDocument/2006/relationships/tags" Target="../tags/tag3925.xml"/><Relationship Id="rId918" Type="http://schemas.openxmlformats.org/officeDocument/2006/relationships/tags" Target="../tags/tag4023.xml"/><Relationship Id="rId1450" Type="http://schemas.openxmlformats.org/officeDocument/2006/relationships/tags" Target="../tags/tag4555.xml"/><Relationship Id="rId1548" Type="http://schemas.openxmlformats.org/officeDocument/2006/relationships/tags" Target="../tags/tag4653.xml"/><Relationship Id="rId1103" Type="http://schemas.openxmlformats.org/officeDocument/2006/relationships/tags" Target="../tags/tag4208.xml"/><Relationship Id="rId1310" Type="http://schemas.openxmlformats.org/officeDocument/2006/relationships/tags" Target="../tags/tag4415.xml"/><Relationship Id="rId1408" Type="http://schemas.openxmlformats.org/officeDocument/2006/relationships/tags" Target="../tags/tag4513.xml"/><Relationship Id="rId47" Type="http://schemas.openxmlformats.org/officeDocument/2006/relationships/tags" Target="../tags/tag3152.xml"/><Relationship Id="rId196" Type="http://schemas.openxmlformats.org/officeDocument/2006/relationships/tags" Target="../tags/tag3301.xml"/><Relationship Id="rId263" Type="http://schemas.openxmlformats.org/officeDocument/2006/relationships/tags" Target="../tags/tag3368.xml"/><Relationship Id="rId470" Type="http://schemas.openxmlformats.org/officeDocument/2006/relationships/tags" Target="../tags/tag3575.xml"/><Relationship Id="rId123" Type="http://schemas.openxmlformats.org/officeDocument/2006/relationships/tags" Target="../tags/tag3228.xml"/><Relationship Id="rId330" Type="http://schemas.openxmlformats.org/officeDocument/2006/relationships/tags" Target="../tags/tag3435.xml"/><Relationship Id="rId568" Type="http://schemas.openxmlformats.org/officeDocument/2006/relationships/tags" Target="../tags/tag3673.xml"/><Relationship Id="rId775" Type="http://schemas.openxmlformats.org/officeDocument/2006/relationships/tags" Target="../tags/tag3880.xml"/><Relationship Id="rId982" Type="http://schemas.openxmlformats.org/officeDocument/2006/relationships/tags" Target="../tags/tag4087.xml"/><Relationship Id="rId1198" Type="http://schemas.openxmlformats.org/officeDocument/2006/relationships/tags" Target="../tags/tag4303.xml"/><Relationship Id="rId428" Type="http://schemas.openxmlformats.org/officeDocument/2006/relationships/tags" Target="../tags/tag3533.xml"/><Relationship Id="rId635" Type="http://schemas.openxmlformats.org/officeDocument/2006/relationships/tags" Target="../tags/tag3740.xml"/><Relationship Id="rId842" Type="http://schemas.openxmlformats.org/officeDocument/2006/relationships/tags" Target="../tags/tag3947.xml"/><Relationship Id="rId1058" Type="http://schemas.openxmlformats.org/officeDocument/2006/relationships/tags" Target="../tags/tag4163.xml"/><Relationship Id="rId1265" Type="http://schemas.openxmlformats.org/officeDocument/2006/relationships/tags" Target="../tags/tag4370.xml"/><Relationship Id="rId1472" Type="http://schemas.openxmlformats.org/officeDocument/2006/relationships/tags" Target="../tags/tag4577.xml"/><Relationship Id="rId702" Type="http://schemas.openxmlformats.org/officeDocument/2006/relationships/tags" Target="../tags/tag3807.xml"/><Relationship Id="rId1125" Type="http://schemas.openxmlformats.org/officeDocument/2006/relationships/tags" Target="../tags/tag4230.xml"/><Relationship Id="rId1332" Type="http://schemas.openxmlformats.org/officeDocument/2006/relationships/tags" Target="../tags/tag4437.xml"/><Relationship Id="rId69" Type="http://schemas.openxmlformats.org/officeDocument/2006/relationships/tags" Target="../tags/tag3174.xml"/><Relationship Id="rId285" Type="http://schemas.openxmlformats.org/officeDocument/2006/relationships/tags" Target="../tags/tag3390.xml"/><Relationship Id="rId492" Type="http://schemas.openxmlformats.org/officeDocument/2006/relationships/tags" Target="../tags/tag3597.xml"/><Relationship Id="rId797" Type="http://schemas.openxmlformats.org/officeDocument/2006/relationships/tags" Target="../tags/tag3902.xml"/><Relationship Id="rId145" Type="http://schemas.openxmlformats.org/officeDocument/2006/relationships/tags" Target="../tags/tag3250.xml"/><Relationship Id="rId352" Type="http://schemas.openxmlformats.org/officeDocument/2006/relationships/tags" Target="../tags/tag3457.xml"/><Relationship Id="rId1287" Type="http://schemas.openxmlformats.org/officeDocument/2006/relationships/tags" Target="../tags/tag4392.xml"/><Relationship Id="rId212" Type="http://schemas.openxmlformats.org/officeDocument/2006/relationships/tags" Target="../tags/tag3317.xml"/><Relationship Id="rId657" Type="http://schemas.openxmlformats.org/officeDocument/2006/relationships/tags" Target="../tags/tag3762.xml"/><Relationship Id="rId864" Type="http://schemas.openxmlformats.org/officeDocument/2006/relationships/tags" Target="../tags/tag3969.xml"/><Relationship Id="rId1494" Type="http://schemas.openxmlformats.org/officeDocument/2006/relationships/tags" Target="../tags/tag4599.xml"/><Relationship Id="rId517" Type="http://schemas.openxmlformats.org/officeDocument/2006/relationships/tags" Target="../tags/tag3622.xml"/><Relationship Id="rId724" Type="http://schemas.openxmlformats.org/officeDocument/2006/relationships/tags" Target="../tags/tag3829.xml"/><Relationship Id="rId931" Type="http://schemas.openxmlformats.org/officeDocument/2006/relationships/tags" Target="../tags/tag4036.xml"/><Relationship Id="rId1147" Type="http://schemas.openxmlformats.org/officeDocument/2006/relationships/tags" Target="../tags/tag4252.xml"/><Relationship Id="rId1354" Type="http://schemas.openxmlformats.org/officeDocument/2006/relationships/tags" Target="../tags/tag4459.xml"/><Relationship Id="rId60" Type="http://schemas.openxmlformats.org/officeDocument/2006/relationships/tags" Target="../tags/tag3165.xml"/><Relationship Id="rId1007" Type="http://schemas.openxmlformats.org/officeDocument/2006/relationships/tags" Target="../tags/tag4112.xml"/><Relationship Id="rId1214" Type="http://schemas.openxmlformats.org/officeDocument/2006/relationships/tags" Target="../tags/tag4319.xml"/><Relationship Id="rId1421" Type="http://schemas.openxmlformats.org/officeDocument/2006/relationships/tags" Target="../tags/tag4526.xml"/><Relationship Id="rId1519" Type="http://schemas.openxmlformats.org/officeDocument/2006/relationships/tags" Target="../tags/tag4624.xml"/><Relationship Id="rId18" Type="http://schemas.openxmlformats.org/officeDocument/2006/relationships/tags" Target="../tags/tag3123.xml"/><Relationship Id="rId167" Type="http://schemas.openxmlformats.org/officeDocument/2006/relationships/tags" Target="../tags/tag3272.xml"/><Relationship Id="rId374" Type="http://schemas.openxmlformats.org/officeDocument/2006/relationships/tags" Target="../tags/tag3479.xml"/><Relationship Id="rId581" Type="http://schemas.openxmlformats.org/officeDocument/2006/relationships/tags" Target="../tags/tag3686.xml"/><Relationship Id="rId234" Type="http://schemas.openxmlformats.org/officeDocument/2006/relationships/tags" Target="../tags/tag3339.xml"/><Relationship Id="rId679" Type="http://schemas.openxmlformats.org/officeDocument/2006/relationships/tags" Target="../tags/tag3784.xml"/><Relationship Id="rId886" Type="http://schemas.openxmlformats.org/officeDocument/2006/relationships/tags" Target="../tags/tag3991.xml"/><Relationship Id="rId2" Type="http://schemas.openxmlformats.org/officeDocument/2006/relationships/tags" Target="../tags/tag3107.xml"/><Relationship Id="rId441" Type="http://schemas.openxmlformats.org/officeDocument/2006/relationships/tags" Target="../tags/tag3546.xml"/><Relationship Id="rId539" Type="http://schemas.openxmlformats.org/officeDocument/2006/relationships/tags" Target="../tags/tag3644.xml"/><Relationship Id="rId746" Type="http://schemas.openxmlformats.org/officeDocument/2006/relationships/tags" Target="../tags/tag3851.xml"/><Relationship Id="rId1071" Type="http://schemas.openxmlformats.org/officeDocument/2006/relationships/tags" Target="../tags/tag4176.xml"/><Relationship Id="rId1169" Type="http://schemas.openxmlformats.org/officeDocument/2006/relationships/tags" Target="../tags/tag4274.xml"/><Relationship Id="rId1376" Type="http://schemas.openxmlformats.org/officeDocument/2006/relationships/tags" Target="../tags/tag4481.xml"/><Relationship Id="rId301" Type="http://schemas.openxmlformats.org/officeDocument/2006/relationships/tags" Target="../tags/tag3406.xml"/><Relationship Id="rId953" Type="http://schemas.openxmlformats.org/officeDocument/2006/relationships/tags" Target="../tags/tag4058.xml"/><Relationship Id="rId1029" Type="http://schemas.openxmlformats.org/officeDocument/2006/relationships/tags" Target="../tags/tag4134.xml"/><Relationship Id="rId1236" Type="http://schemas.openxmlformats.org/officeDocument/2006/relationships/tags" Target="../tags/tag4341.xml"/><Relationship Id="rId82" Type="http://schemas.openxmlformats.org/officeDocument/2006/relationships/tags" Target="../tags/tag3187.xml"/><Relationship Id="rId606" Type="http://schemas.openxmlformats.org/officeDocument/2006/relationships/tags" Target="../tags/tag3711.xml"/><Relationship Id="rId813" Type="http://schemas.openxmlformats.org/officeDocument/2006/relationships/tags" Target="../tags/tag3918.xml"/><Relationship Id="rId1443" Type="http://schemas.openxmlformats.org/officeDocument/2006/relationships/tags" Target="../tags/tag4548.xml"/><Relationship Id="rId1303" Type="http://schemas.openxmlformats.org/officeDocument/2006/relationships/tags" Target="../tags/tag4408.xml"/><Relationship Id="rId1510" Type="http://schemas.openxmlformats.org/officeDocument/2006/relationships/tags" Target="../tags/tag4615.xml"/><Relationship Id="rId189" Type="http://schemas.openxmlformats.org/officeDocument/2006/relationships/tags" Target="../tags/tag3294.xml"/><Relationship Id="rId396" Type="http://schemas.openxmlformats.org/officeDocument/2006/relationships/tags" Target="../tags/tag3501.xml"/><Relationship Id="rId256" Type="http://schemas.openxmlformats.org/officeDocument/2006/relationships/tags" Target="../tags/tag3361.xml"/><Relationship Id="rId463" Type="http://schemas.openxmlformats.org/officeDocument/2006/relationships/tags" Target="../tags/tag3568.xml"/><Relationship Id="rId670" Type="http://schemas.openxmlformats.org/officeDocument/2006/relationships/tags" Target="../tags/tag3775.xml"/><Relationship Id="rId1093" Type="http://schemas.openxmlformats.org/officeDocument/2006/relationships/tags" Target="../tags/tag4198.xml"/><Relationship Id="rId116" Type="http://schemas.openxmlformats.org/officeDocument/2006/relationships/tags" Target="../tags/tag3221.xml"/><Relationship Id="rId323" Type="http://schemas.openxmlformats.org/officeDocument/2006/relationships/tags" Target="../tags/tag3428.xml"/><Relationship Id="rId530" Type="http://schemas.openxmlformats.org/officeDocument/2006/relationships/tags" Target="../tags/tag3635.xml"/><Relationship Id="rId768" Type="http://schemas.openxmlformats.org/officeDocument/2006/relationships/tags" Target="../tags/tag3873.xml"/><Relationship Id="rId975" Type="http://schemas.openxmlformats.org/officeDocument/2006/relationships/tags" Target="../tags/tag4080.xml"/><Relationship Id="rId1160" Type="http://schemas.openxmlformats.org/officeDocument/2006/relationships/tags" Target="../tags/tag4265.xml"/><Relationship Id="rId1398" Type="http://schemas.openxmlformats.org/officeDocument/2006/relationships/tags" Target="../tags/tag4503.xml"/><Relationship Id="rId628" Type="http://schemas.openxmlformats.org/officeDocument/2006/relationships/tags" Target="../tags/tag3733.xml"/><Relationship Id="rId835" Type="http://schemas.openxmlformats.org/officeDocument/2006/relationships/tags" Target="../tags/tag3940.xml"/><Relationship Id="rId1258" Type="http://schemas.openxmlformats.org/officeDocument/2006/relationships/tags" Target="../tags/tag4363.xml"/><Relationship Id="rId1465" Type="http://schemas.openxmlformats.org/officeDocument/2006/relationships/tags" Target="../tags/tag4570.xml"/><Relationship Id="rId1020" Type="http://schemas.openxmlformats.org/officeDocument/2006/relationships/tags" Target="../tags/tag4125.xml"/><Relationship Id="rId1118" Type="http://schemas.openxmlformats.org/officeDocument/2006/relationships/tags" Target="../tags/tag4223.xml"/><Relationship Id="rId1325" Type="http://schemas.openxmlformats.org/officeDocument/2006/relationships/tags" Target="../tags/tag4430.xml"/><Relationship Id="rId1532" Type="http://schemas.openxmlformats.org/officeDocument/2006/relationships/tags" Target="../tags/tag4637.xml"/><Relationship Id="rId902" Type="http://schemas.openxmlformats.org/officeDocument/2006/relationships/tags" Target="../tags/tag4007.xml"/><Relationship Id="rId31" Type="http://schemas.openxmlformats.org/officeDocument/2006/relationships/tags" Target="../tags/tag3136.xml"/><Relationship Id="rId180" Type="http://schemas.openxmlformats.org/officeDocument/2006/relationships/tags" Target="../tags/tag3285.xml"/><Relationship Id="rId278" Type="http://schemas.openxmlformats.org/officeDocument/2006/relationships/tags" Target="../tags/tag3383.xml"/><Relationship Id="rId485" Type="http://schemas.openxmlformats.org/officeDocument/2006/relationships/tags" Target="../tags/tag3590.xml"/><Relationship Id="rId692" Type="http://schemas.openxmlformats.org/officeDocument/2006/relationships/tags" Target="../tags/tag3797.xml"/><Relationship Id="rId138" Type="http://schemas.openxmlformats.org/officeDocument/2006/relationships/tags" Target="../tags/tag3243.xml"/><Relationship Id="rId345" Type="http://schemas.openxmlformats.org/officeDocument/2006/relationships/tags" Target="../tags/tag3450.xml"/><Relationship Id="rId552" Type="http://schemas.openxmlformats.org/officeDocument/2006/relationships/tags" Target="../tags/tag3657.xml"/><Relationship Id="rId997" Type="http://schemas.openxmlformats.org/officeDocument/2006/relationships/tags" Target="../tags/tag4102.xml"/><Relationship Id="rId1182" Type="http://schemas.openxmlformats.org/officeDocument/2006/relationships/tags" Target="../tags/tag4287.xml"/><Relationship Id="rId205" Type="http://schemas.openxmlformats.org/officeDocument/2006/relationships/tags" Target="../tags/tag3310.xml"/><Relationship Id="rId412" Type="http://schemas.openxmlformats.org/officeDocument/2006/relationships/tags" Target="../tags/tag3517.xml"/><Relationship Id="rId857" Type="http://schemas.openxmlformats.org/officeDocument/2006/relationships/tags" Target="../tags/tag3962.xml"/><Relationship Id="rId1042" Type="http://schemas.openxmlformats.org/officeDocument/2006/relationships/tags" Target="../tags/tag4147.xml"/><Relationship Id="rId1487" Type="http://schemas.openxmlformats.org/officeDocument/2006/relationships/tags" Target="../tags/tag4592.xml"/><Relationship Id="rId717" Type="http://schemas.openxmlformats.org/officeDocument/2006/relationships/tags" Target="../tags/tag3822.xml"/><Relationship Id="rId924" Type="http://schemas.openxmlformats.org/officeDocument/2006/relationships/tags" Target="../tags/tag4029.xml"/><Relationship Id="rId1347" Type="http://schemas.openxmlformats.org/officeDocument/2006/relationships/tags" Target="../tags/tag4452.xml"/><Relationship Id="rId1554" Type="http://schemas.openxmlformats.org/officeDocument/2006/relationships/image" Target="../media/image2.svg"/><Relationship Id="rId53" Type="http://schemas.openxmlformats.org/officeDocument/2006/relationships/tags" Target="../tags/tag3158.xml"/><Relationship Id="rId1207" Type="http://schemas.openxmlformats.org/officeDocument/2006/relationships/tags" Target="../tags/tag4312.xml"/><Relationship Id="rId1414" Type="http://schemas.openxmlformats.org/officeDocument/2006/relationships/tags" Target="../tags/tag4519.xml"/><Relationship Id="rId367" Type="http://schemas.openxmlformats.org/officeDocument/2006/relationships/tags" Target="../tags/tag3472.xml"/><Relationship Id="rId574" Type="http://schemas.openxmlformats.org/officeDocument/2006/relationships/tags" Target="../tags/tag3679.xml"/><Relationship Id="rId227" Type="http://schemas.openxmlformats.org/officeDocument/2006/relationships/tags" Target="../tags/tag3332.xml"/><Relationship Id="rId781" Type="http://schemas.openxmlformats.org/officeDocument/2006/relationships/tags" Target="../tags/tag3886.xml"/><Relationship Id="rId879" Type="http://schemas.openxmlformats.org/officeDocument/2006/relationships/tags" Target="../tags/tag3984.xml"/><Relationship Id="rId434" Type="http://schemas.openxmlformats.org/officeDocument/2006/relationships/tags" Target="../tags/tag3539.xml"/><Relationship Id="rId641" Type="http://schemas.openxmlformats.org/officeDocument/2006/relationships/tags" Target="../tags/tag3746.xml"/><Relationship Id="rId739" Type="http://schemas.openxmlformats.org/officeDocument/2006/relationships/tags" Target="../tags/tag3844.xml"/><Relationship Id="rId1064" Type="http://schemas.openxmlformats.org/officeDocument/2006/relationships/tags" Target="../tags/tag4169.xml"/><Relationship Id="rId1271" Type="http://schemas.openxmlformats.org/officeDocument/2006/relationships/tags" Target="../tags/tag4376.xml"/><Relationship Id="rId1369" Type="http://schemas.openxmlformats.org/officeDocument/2006/relationships/tags" Target="../tags/tag4474.xml"/><Relationship Id="rId501" Type="http://schemas.openxmlformats.org/officeDocument/2006/relationships/tags" Target="../tags/tag3606.xml"/><Relationship Id="rId946" Type="http://schemas.openxmlformats.org/officeDocument/2006/relationships/tags" Target="../tags/tag4051.xml"/><Relationship Id="rId1131" Type="http://schemas.openxmlformats.org/officeDocument/2006/relationships/tags" Target="../tags/tag4236.xml"/><Relationship Id="rId1229" Type="http://schemas.openxmlformats.org/officeDocument/2006/relationships/tags" Target="../tags/tag4334.xml"/><Relationship Id="rId75" Type="http://schemas.openxmlformats.org/officeDocument/2006/relationships/tags" Target="../tags/tag3180.xml"/><Relationship Id="rId806" Type="http://schemas.openxmlformats.org/officeDocument/2006/relationships/tags" Target="../tags/tag3911.xml"/><Relationship Id="rId1436" Type="http://schemas.openxmlformats.org/officeDocument/2006/relationships/tags" Target="../tags/tag4541.xml"/><Relationship Id="rId1503" Type="http://schemas.openxmlformats.org/officeDocument/2006/relationships/tags" Target="../tags/tag4608.xml"/><Relationship Id="rId291" Type="http://schemas.openxmlformats.org/officeDocument/2006/relationships/tags" Target="../tags/tag3396.xml"/><Relationship Id="rId151" Type="http://schemas.openxmlformats.org/officeDocument/2006/relationships/tags" Target="../tags/tag3256.xml"/><Relationship Id="rId389" Type="http://schemas.openxmlformats.org/officeDocument/2006/relationships/tags" Target="../tags/tag3494.xml"/><Relationship Id="rId596" Type="http://schemas.openxmlformats.org/officeDocument/2006/relationships/tags" Target="../tags/tag3701.xml"/><Relationship Id="rId249" Type="http://schemas.openxmlformats.org/officeDocument/2006/relationships/tags" Target="../tags/tag3354.xml"/><Relationship Id="rId456" Type="http://schemas.openxmlformats.org/officeDocument/2006/relationships/tags" Target="../tags/tag3561.xml"/><Relationship Id="rId663" Type="http://schemas.openxmlformats.org/officeDocument/2006/relationships/tags" Target="../tags/tag3768.xml"/><Relationship Id="rId870" Type="http://schemas.openxmlformats.org/officeDocument/2006/relationships/tags" Target="../tags/tag3975.xml"/><Relationship Id="rId1086" Type="http://schemas.openxmlformats.org/officeDocument/2006/relationships/tags" Target="../tags/tag4191.xml"/><Relationship Id="rId1293" Type="http://schemas.openxmlformats.org/officeDocument/2006/relationships/tags" Target="../tags/tag4398.xml"/><Relationship Id="rId109" Type="http://schemas.openxmlformats.org/officeDocument/2006/relationships/tags" Target="../tags/tag3214.xml"/><Relationship Id="rId316" Type="http://schemas.openxmlformats.org/officeDocument/2006/relationships/tags" Target="../tags/tag3421.xml"/><Relationship Id="rId523" Type="http://schemas.openxmlformats.org/officeDocument/2006/relationships/tags" Target="../tags/tag3628.xml"/><Relationship Id="rId968" Type="http://schemas.openxmlformats.org/officeDocument/2006/relationships/tags" Target="../tags/tag4073.xml"/><Relationship Id="rId1153" Type="http://schemas.openxmlformats.org/officeDocument/2006/relationships/tags" Target="../tags/tag4258.xml"/><Relationship Id="rId97" Type="http://schemas.openxmlformats.org/officeDocument/2006/relationships/tags" Target="../tags/tag3202.xml"/><Relationship Id="rId730" Type="http://schemas.openxmlformats.org/officeDocument/2006/relationships/tags" Target="../tags/tag3835.xml"/><Relationship Id="rId828" Type="http://schemas.openxmlformats.org/officeDocument/2006/relationships/tags" Target="../tags/tag3933.xml"/><Relationship Id="rId1013" Type="http://schemas.openxmlformats.org/officeDocument/2006/relationships/tags" Target="../tags/tag4118.xml"/><Relationship Id="rId1360" Type="http://schemas.openxmlformats.org/officeDocument/2006/relationships/tags" Target="../tags/tag4465.xml"/><Relationship Id="rId1458" Type="http://schemas.openxmlformats.org/officeDocument/2006/relationships/tags" Target="../tags/tag4563.xml"/><Relationship Id="rId1220" Type="http://schemas.openxmlformats.org/officeDocument/2006/relationships/tags" Target="../tags/tag4325.xml"/><Relationship Id="rId1318" Type="http://schemas.openxmlformats.org/officeDocument/2006/relationships/tags" Target="../tags/tag4423.xml"/><Relationship Id="rId1525" Type="http://schemas.openxmlformats.org/officeDocument/2006/relationships/tags" Target="../tags/tag4630.xml"/><Relationship Id="rId24" Type="http://schemas.openxmlformats.org/officeDocument/2006/relationships/tags" Target="../tags/tag3129.xml"/><Relationship Id="rId173" Type="http://schemas.openxmlformats.org/officeDocument/2006/relationships/tags" Target="../tags/tag3278.xml"/><Relationship Id="rId380" Type="http://schemas.openxmlformats.org/officeDocument/2006/relationships/tags" Target="../tags/tag3485.xml"/><Relationship Id="rId240" Type="http://schemas.openxmlformats.org/officeDocument/2006/relationships/tags" Target="../tags/tag3345.xml"/><Relationship Id="rId478" Type="http://schemas.openxmlformats.org/officeDocument/2006/relationships/tags" Target="../tags/tag3583.xml"/><Relationship Id="rId685" Type="http://schemas.openxmlformats.org/officeDocument/2006/relationships/tags" Target="../tags/tag3790.xml"/><Relationship Id="rId892" Type="http://schemas.openxmlformats.org/officeDocument/2006/relationships/tags" Target="../tags/tag3997.xml"/><Relationship Id="rId100" Type="http://schemas.openxmlformats.org/officeDocument/2006/relationships/tags" Target="../tags/tag3205.xml"/><Relationship Id="rId338" Type="http://schemas.openxmlformats.org/officeDocument/2006/relationships/tags" Target="../tags/tag3443.xml"/><Relationship Id="rId545" Type="http://schemas.openxmlformats.org/officeDocument/2006/relationships/tags" Target="../tags/tag3650.xml"/><Relationship Id="rId752" Type="http://schemas.openxmlformats.org/officeDocument/2006/relationships/tags" Target="../tags/tag3857.xml"/><Relationship Id="rId1175" Type="http://schemas.openxmlformats.org/officeDocument/2006/relationships/tags" Target="../tags/tag4280.xml"/><Relationship Id="rId1382" Type="http://schemas.openxmlformats.org/officeDocument/2006/relationships/tags" Target="../tags/tag4487.xml"/><Relationship Id="rId405" Type="http://schemas.openxmlformats.org/officeDocument/2006/relationships/tags" Target="../tags/tag3510.xml"/><Relationship Id="rId612" Type="http://schemas.openxmlformats.org/officeDocument/2006/relationships/tags" Target="../tags/tag3717.xml"/><Relationship Id="rId1035" Type="http://schemas.openxmlformats.org/officeDocument/2006/relationships/tags" Target="../tags/tag4140.xml"/><Relationship Id="rId1242" Type="http://schemas.openxmlformats.org/officeDocument/2006/relationships/tags" Target="../tags/tag4347.xml"/><Relationship Id="rId917" Type="http://schemas.openxmlformats.org/officeDocument/2006/relationships/tags" Target="../tags/tag4022.xml"/><Relationship Id="rId1102" Type="http://schemas.openxmlformats.org/officeDocument/2006/relationships/tags" Target="../tags/tag4207.xml"/><Relationship Id="rId1547" Type="http://schemas.openxmlformats.org/officeDocument/2006/relationships/tags" Target="../tags/tag4652.xml"/><Relationship Id="rId46" Type="http://schemas.openxmlformats.org/officeDocument/2006/relationships/tags" Target="../tags/tag3151.xml"/><Relationship Id="rId1407" Type="http://schemas.openxmlformats.org/officeDocument/2006/relationships/tags" Target="../tags/tag4512.xml"/><Relationship Id="rId195" Type="http://schemas.openxmlformats.org/officeDocument/2006/relationships/tags" Target="../tags/tag3300.xml"/><Relationship Id="rId262" Type="http://schemas.openxmlformats.org/officeDocument/2006/relationships/tags" Target="../tags/tag3367.xml"/><Relationship Id="rId567" Type="http://schemas.openxmlformats.org/officeDocument/2006/relationships/tags" Target="../tags/tag3672.xml"/><Relationship Id="rId1197" Type="http://schemas.openxmlformats.org/officeDocument/2006/relationships/tags" Target="../tags/tag4302.xml"/><Relationship Id="rId122" Type="http://schemas.openxmlformats.org/officeDocument/2006/relationships/tags" Target="../tags/tag3227.xml"/><Relationship Id="rId774" Type="http://schemas.openxmlformats.org/officeDocument/2006/relationships/tags" Target="../tags/tag3879.xml"/><Relationship Id="rId981" Type="http://schemas.openxmlformats.org/officeDocument/2006/relationships/tags" Target="../tags/tag4086.xml"/><Relationship Id="rId1057" Type="http://schemas.openxmlformats.org/officeDocument/2006/relationships/tags" Target="../tags/tag4162.xml"/><Relationship Id="rId427" Type="http://schemas.openxmlformats.org/officeDocument/2006/relationships/tags" Target="../tags/tag3532.xml"/><Relationship Id="rId634" Type="http://schemas.openxmlformats.org/officeDocument/2006/relationships/tags" Target="../tags/tag3739.xml"/><Relationship Id="rId841" Type="http://schemas.openxmlformats.org/officeDocument/2006/relationships/tags" Target="../tags/tag3946.xml"/><Relationship Id="rId1264" Type="http://schemas.openxmlformats.org/officeDocument/2006/relationships/tags" Target="../tags/tag4369.xml"/><Relationship Id="rId1471" Type="http://schemas.openxmlformats.org/officeDocument/2006/relationships/tags" Target="../tags/tag4576.xml"/><Relationship Id="rId701" Type="http://schemas.openxmlformats.org/officeDocument/2006/relationships/tags" Target="../tags/tag3806.xml"/><Relationship Id="rId939" Type="http://schemas.openxmlformats.org/officeDocument/2006/relationships/tags" Target="../tags/tag4044.xml"/><Relationship Id="rId1124" Type="http://schemas.openxmlformats.org/officeDocument/2006/relationships/tags" Target="../tags/tag4229.xml"/><Relationship Id="rId1331" Type="http://schemas.openxmlformats.org/officeDocument/2006/relationships/tags" Target="../tags/tag4436.xml"/><Relationship Id="rId68" Type="http://schemas.openxmlformats.org/officeDocument/2006/relationships/tags" Target="../tags/tag3173.xml"/><Relationship Id="rId1429" Type="http://schemas.openxmlformats.org/officeDocument/2006/relationships/tags" Target="../tags/tag4534.xml"/><Relationship Id="rId284" Type="http://schemas.openxmlformats.org/officeDocument/2006/relationships/tags" Target="../tags/tag3389.xml"/><Relationship Id="rId491" Type="http://schemas.openxmlformats.org/officeDocument/2006/relationships/tags" Target="../tags/tag3596.xml"/><Relationship Id="rId144" Type="http://schemas.openxmlformats.org/officeDocument/2006/relationships/tags" Target="../tags/tag3249.xml"/><Relationship Id="rId589" Type="http://schemas.openxmlformats.org/officeDocument/2006/relationships/tags" Target="../tags/tag3694.xml"/><Relationship Id="rId796" Type="http://schemas.openxmlformats.org/officeDocument/2006/relationships/tags" Target="../tags/tag3901.xml"/><Relationship Id="rId351" Type="http://schemas.openxmlformats.org/officeDocument/2006/relationships/tags" Target="../tags/tag3456.xml"/><Relationship Id="rId449" Type="http://schemas.openxmlformats.org/officeDocument/2006/relationships/tags" Target="../tags/tag3554.xml"/><Relationship Id="rId656" Type="http://schemas.openxmlformats.org/officeDocument/2006/relationships/tags" Target="../tags/tag3761.xml"/><Relationship Id="rId863" Type="http://schemas.openxmlformats.org/officeDocument/2006/relationships/tags" Target="../tags/tag3968.xml"/><Relationship Id="rId1079" Type="http://schemas.openxmlformats.org/officeDocument/2006/relationships/tags" Target="../tags/tag4184.xml"/><Relationship Id="rId1286" Type="http://schemas.openxmlformats.org/officeDocument/2006/relationships/tags" Target="../tags/tag4391.xml"/><Relationship Id="rId1493" Type="http://schemas.openxmlformats.org/officeDocument/2006/relationships/tags" Target="../tags/tag4598.xml"/><Relationship Id="rId211" Type="http://schemas.openxmlformats.org/officeDocument/2006/relationships/tags" Target="../tags/tag3316.xml"/><Relationship Id="rId309" Type="http://schemas.openxmlformats.org/officeDocument/2006/relationships/tags" Target="../tags/tag3414.xml"/><Relationship Id="rId516" Type="http://schemas.openxmlformats.org/officeDocument/2006/relationships/tags" Target="../tags/tag3621.xml"/><Relationship Id="rId1146" Type="http://schemas.openxmlformats.org/officeDocument/2006/relationships/tags" Target="../tags/tag4251.xml"/><Relationship Id="rId723" Type="http://schemas.openxmlformats.org/officeDocument/2006/relationships/tags" Target="../tags/tag3828.xml"/><Relationship Id="rId930" Type="http://schemas.openxmlformats.org/officeDocument/2006/relationships/tags" Target="../tags/tag4035.xml"/><Relationship Id="rId1006" Type="http://schemas.openxmlformats.org/officeDocument/2006/relationships/tags" Target="../tags/tag4111.xml"/><Relationship Id="rId1353" Type="http://schemas.openxmlformats.org/officeDocument/2006/relationships/tags" Target="../tags/tag4458.xml"/><Relationship Id="rId1213" Type="http://schemas.openxmlformats.org/officeDocument/2006/relationships/tags" Target="../tags/tag4318.xml"/><Relationship Id="rId1420" Type="http://schemas.openxmlformats.org/officeDocument/2006/relationships/tags" Target="../tags/tag4525.xml"/><Relationship Id="rId1518" Type="http://schemas.openxmlformats.org/officeDocument/2006/relationships/tags" Target="../tags/tag4623.xml"/><Relationship Id="rId17" Type="http://schemas.openxmlformats.org/officeDocument/2006/relationships/tags" Target="../tags/tag3122.xml"/><Relationship Id="rId166" Type="http://schemas.openxmlformats.org/officeDocument/2006/relationships/tags" Target="../tags/tag3271.xml"/><Relationship Id="rId373" Type="http://schemas.openxmlformats.org/officeDocument/2006/relationships/tags" Target="../tags/tag3478.xml"/><Relationship Id="rId580" Type="http://schemas.openxmlformats.org/officeDocument/2006/relationships/tags" Target="../tags/tag3685.xml"/><Relationship Id="rId1" Type="http://schemas.openxmlformats.org/officeDocument/2006/relationships/tags" Target="../tags/tag3106.xml"/><Relationship Id="rId233" Type="http://schemas.openxmlformats.org/officeDocument/2006/relationships/tags" Target="../tags/tag3338.xml"/><Relationship Id="rId440" Type="http://schemas.openxmlformats.org/officeDocument/2006/relationships/tags" Target="../tags/tag3545.xml"/><Relationship Id="rId678" Type="http://schemas.openxmlformats.org/officeDocument/2006/relationships/tags" Target="../tags/tag3783.xml"/><Relationship Id="rId885" Type="http://schemas.openxmlformats.org/officeDocument/2006/relationships/tags" Target="../tags/tag3990.xml"/><Relationship Id="rId1070" Type="http://schemas.openxmlformats.org/officeDocument/2006/relationships/tags" Target="../tags/tag4175.xml"/><Relationship Id="rId300" Type="http://schemas.openxmlformats.org/officeDocument/2006/relationships/tags" Target="../tags/tag3405.xml"/><Relationship Id="rId538" Type="http://schemas.openxmlformats.org/officeDocument/2006/relationships/tags" Target="../tags/tag3643.xml"/><Relationship Id="rId745" Type="http://schemas.openxmlformats.org/officeDocument/2006/relationships/tags" Target="../tags/tag3850.xml"/><Relationship Id="rId952" Type="http://schemas.openxmlformats.org/officeDocument/2006/relationships/tags" Target="../tags/tag4057.xml"/><Relationship Id="rId1168" Type="http://schemas.openxmlformats.org/officeDocument/2006/relationships/tags" Target="../tags/tag4273.xml"/><Relationship Id="rId1375" Type="http://schemas.openxmlformats.org/officeDocument/2006/relationships/tags" Target="../tags/tag4480.xml"/><Relationship Id="rId81" Type="http://schemas.openxmlformats.org/officeDocument/2006/relationships/tags" Target="../tags/tag3186.xml"/><Relationship Id="rId605" Type="http://schemas.openxmlformats.org/officeDocument/2006/relationships/tags" Target="../tags/tag3710.xml"/><Relationship Id="rId812" Type="http://schemas.openxmlformats.org/officeDocument/2006/relationships/tags" Target="../tags/tag3917.xml"/><Relationship Id="rId1028" Type="http://schemas.openxmlformats.org/officeDocument/2006/relationships/tags" Target="../tags/tag4133.xml"/><Relationship Id="rId1235" Type="http://schemas.openxmlformats.org/officeDocument/2006/relationships/tags" Target="../tags/tag4340.xml"/><Relationship Id="rId1442" Type="http://schemas.openxmlformats.org/officeDocument/2006/relationships/tags" Target="../tags/tag4547.xml"/><Relationship Id="rId1302" Type="http://schemas.openxmlformats.org/officeDocument/2006/relationships/tags" Target="../tags/tag4407.xml"/><Relationship Id="rId39" Type="http://schemas.openxmlformats.org/officeDocument/2006/relationships/tags" Target="../tags/tag3144.xml"/><Relationship Id="rId188" Type="http://schemas.openxmlformats.org/officeDocument/2006/relationships/tags" Target="../tags/tag3293.xml"/><Relationship Id="rId395" Type="http://schemas.openxmlformats.org/officeDocument/2006/relationships/tags" Target="../tags/tag3500.xml"/><Relationship Id="rId255" Type="http://schemas.openxmlformats.org/officeDocument/2006/relationships/tags" Target="../tags/tag3360.xml"/><Relationship Id="rId462" Type="http://schemas.openxmlformats.org/officeDocument/2006/relationships/tags" Target="../tags/tag3567.xml"/><Relationship Id="rId1092" Type="http://schemas.openxmlformats.org/officeDocument/2006/relationships/tags" Target="../tags/tag4197.xml"/><Relationship Id="rId1397" Type="http://schemas.openxmlformats.org/officeDocument/2006/relationships/tags" Target="../tags/tag4502.xml"/><Relationship Id="rId115" Type="http://schemas.openxmlformats.org/officeDocument/2006/relationships/tags" Target="../tags/tag3220.xml"/><Relationship Id="rId322" Type="http://schemas.openxmlformats.org/officeDocument/2006/relationships/tags" Target="../tags/tag3427.xml"/><Relationship Id="rId767" Type="http://schemas.openxmlformats.org/officeDocument/2006/relationships/tags" Target="../tags/tag3872.xml"/><Relationship Id="rId974" Type="http://schemas.openxmlformats.org/officeDocument/2006/relationships/tags" Target="../tags/tag4079.xml"/><Relationship Id="rId627" Type="http://schemas.openxmlformats.org/officeDocument/2006/relationships/tags" Target="../tags/tag3732.xml"/><Relationship Id="rId834" Type="http://schemas.openxmlformats.org/officeDocument/2006/relationships/tags" Target="../tags/tag3939.xml"/><Relationship Id="rId1257" Type="http://schemas.openxmlformats.org/officeDocument/2006/relationships/tags" Target="../tags/tag4362.xml"/><Relationship Id="rId1464" Type="http://schemas.openxmlformats.org/officeDocument/2006/relationships/tags" Target="../tags/tag4569.xml"/><Relationship Id="rId901" Type="http://schemas.openxmlformats.org/officeDocument/2006/relationships/tags" Target="../tags/tag4006.xml"/><Relationship Id="rId1117" Type="http://schemas.openxmlformats.org/officeDocument/2006/relationships/tags" Target="../tags/tag4222.xml"/><Relationship Id="rId1324" Type="http://schemas.openxmlformats.org/officeDocument/2006/relationships/tags" Target="../tags/tag4429.xml"/><Relationship Id="rId1531" Type="http://schemas.openxmlformats.org/officeDocument/2006/relationships/tags" Target="../tags/tag4636.xml"/><Relationship Id="rId30" Type="http://schemas.openxmlformats.org/officeDocument/2006/relationships/tags" Target="../tags/tag3135.xml"/><Relationship Id="rId277" Type="http://schemas.openxmlformats.org/officeDocument/2006/relationships/tags" Target="../tags/tag3382.xml"/><Relationship Id="rId484" Type="http://schemas.openxmlformats.org/officeDocument/2006/relationships/tags" Target="../tags/tag3589.xml"/><Relationship Id="rId137" Type="http://schemas.openxmlformats.org/officeDocument/2006/relationships/tags" Target="../tags/tag3242.xml"/><Relationship Id="rId344" Type="http://schemas.openxmlformats.org/officeDocument/2006/relationships/tags" Target="../tags/tag3449.xml"/><Relationship Id="rId691" Type="http://schemas.openxmlformats.org/officeDocument/2006/relationships/tags" Target="../tags/tag3796.xml"/><Relationship Id="rId789" Type="http://schemas.openxmlformats.org/officeDocument/2006/relationships/tags" Target="../tags/tag3894.xml"/><Relationship Id="rId996" Type="http://schemas.openxmlformats.org/officeDocument/2006/relationships/tags" Target="../tags/tag4101.xml"/><Relationship Id="rId551" Type="http://schemas.openxmlformats.org/officeDocument/2006/relationships/tags" Target="../tags/tag3656.xml"/><Relationship Id="rId649" Type="http://schemas.openxmlformats.org/officeDocument/2006/relationships/tags" Target="../tags/tag3754.xml"/><Relationship Id="rId856" Type="http://schemas.openxmlformats.org/officeDocument/2006/relationships/tags" Target="../tags/tag3961.xml"/><Relationship Id="rId1181" Type="http://schemas.openxmlformats.org/officeDocument/2006/relationships/tags" Target="../tags/tag4286.xml"/><Relationship Id="rId1279" Type="http://schemas.openxmlformats.org/officeDocument/2006/relationships/tags" Target="../tags/tag4384.xml"/><Relationship Id="rId1486" Type="http://schemas.openxmlformats.org/officeDocument/2006/relationships/tags" Target="../tags/tag4591.xml"/><Relationship Id="rId204" Type="http://schemas.openxmlformats.org/officeDocument/2006/relationships/tags" Target="../tags/tag3309.xml"/><Relationship Id="rId411" Type="http://schemas.openxmlformats.org/officeDocument/2006/relationships/tags" Target="../tags/tag3516.xml"/><Relationship Id="rId509" Type="http://schemas.openxmlformats.org/officeDocument/2006/relationships/tags" Target="../tags/tag3614.xml"/><Relationship Id="rId1041" Type="http://schemas.openxmlformats.org/officeDocument/2006/relationships/tags" Target="../tags/tag4146.xml"/><Relationship Id="rId1139" Type="http://schemas.openxmlformats.org/officeDocument/2006/relationships/tags" Target="../tags/tag4244.xml"/><Relationship Id="rId1346" Type="http://schemas.openxmlformats.org/officeDocument/2006/relationships/tags" Target="../tags/tag4451.xml"/><Relationship Id="rId716" Type="http://schemas.openxmlformats.org/officeDocument/2006/relationships/tags" Target="../tags/tag3821.xml"/><Relationship Id="rId923" Type="http://schemas.openxmlformats.org/officeDocument/2006/relationships/tags" Target="../tags/tag4028.xml"/><Relationship Id="rId1553" Type="http://schemas.openxmlformats.org/officeDocument/2006/relationships/image" Target="../media/image1.png"/><Relationship Id="rId52" Type="http://schemas.openxmlformats.org/officeDocument/2006/relationships/tags" Target="../tags/tag3157.xml"/><Relationship Id="rId1206" Type="http://schemas.openxmlformats.org/officeDocument/2006/relationships/tags" Target="../tags/tag4311.xml"/><Relationship Id="rId1413" Type="http://schemas.openxmlformats.org/officeDocument/2006/relationships/tags" Target="../tags/tag4518.xml"/><Relationship Id="rId299" Type="http://schemas.openxmlformats.org/officeDocument/2006/relationships/tags" Target="../tags/tag3404.xml"/><Relationship Id="rId159" Type="http://schemas.openxmlformats.org/officeDocument/2006/relationships/tags" Target="../tags/tag3264.xml"/><Relationship Id="rId366" Type="http://schemas.openxmlformats.org/officeDocument/2006/relationships/tags" Target="../tags/tag3471.xml"/><Relationship Id="rId573" Type="http://schemas.openxmlformats.org/officeDocument/2006/relationships/tags" Target="../tags/tag3678.xml"/><Relationship Id="rId780" Type="http://schemas.openxmlformats.org/officeDocument/2006/relationships/tags" Target="../tags/tag3885.xml"/><Relationship Id="rId226" Type="http://schemas.openxmlformats.org/officeDocument/2006/relationships/tags" Target="../tags/tag3331.xml"/><Relationship Id="rId433" Type="http://schemas.openxmlformats.org/officeDocument/2006/relationships/tags" Target="../tags/tag3538.xml"/><Relationship Id="rId878" Type="http://schemas.openxmlformats.org/officeDocument/2006/relationships/tags" Target="../tags/tag3983.xml"/><Relationship Id="rId1063" Type="http://schemas.openxmlformats.org/officeDocument/2006/relationships/tags" Target="../tags/tag4168.xml"/><Relationship Id="rId1270" Type="http://schemas.openxmlformats.org/officeDocument/2006/relationships/tags" Target="../tags/tag4375.xml"/><Relationship Id="rId640" Type="http://schemas.openxmlformats.org/officeDocument/2006/relationships/tags" Target="../tags/tag3745.xml"/><Relationship Id="rId738" Type="http://schemas.openxmlformats.org/officeDocument/2006/relationships/tags" Target="../tags/tag3843.xml"/><Relationship Id="rId945" Type="http://schemas.openxmlformats.org/officeDocument/2006/relationships/tags" Target="../tags/tag4050.xml"/><Relationship Id="rId1368" Type="http://schemas.openxmlformats.org/officeDocument/2006/relationships/tags" Target="../tags/tag4473.xml"/><Relationship Id="rId74" Type="http://schemas.openxmlformats.org/officeDocument/2006/relationships/tags" Target="../tags/tag3179.xml"/><Relationship Id="rId500" Type="http://schemas.openxmlformats.org/officeDocument/2006/relationships/tags" Target="../tags/tag3605.xml"/><Relationship Id="rId805" Type="http://schemas.openxmlformats.org/officeDocument/2006/relationships/tags" Target="../tags/tag3910.xml"/><Relationship Id="rId1130" Type="http://schemas.openxmlformats.org/officeDocument/2006/relationships/tags" Target="../tags/tag4235.xml"/><Relationship Id="rId1228" Type="http://schemas.openxmlformats.org/officeDocument/2006/relationships/tags" Target="../tags/tag4333.xml"/><Relationship Id="rId1435" Type="http://schemas.openxmlformats.org/officeDocument/2006/relationships/tags" Target="../tags/tag4540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ags" Target="../tags/tag1088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ags" Target="../tags/tag1088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ags" Target="../tags/tag12437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ags" Target="../tags/tag12438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ags" Target="../tags/tag12439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ags" Target="../tags/tag13993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ags" Target="../tags/tag1399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7.xml"/><Relationship Id="rId1" Type="http://schemas.openxmlformats.org/officeDocument/2006/relationships/tags" Target="../tags/tag15548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7.xml"/><Relationship Id="rId1" Type="http://schemas.openxmlformats.org/officeDocument/2006/relationships/tags" Target="../tags/tag15549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7.xml"/><Relationship Id="rId1" Type="http://schemas.openxmlformats.org/officeDocument/2006/relationships/tags" Target="../tags/tag15550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7.xml"/><Relationship Id="rId1" Type="http://schemas.openxmlformats.org/officeDocument/2006/relationships/tags" Target="../tags/tag15551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7.xml"/><Relationship Id="rId1" Type="http://schemas.openxmlformats.org/officeDocument/2006/relationships/tags" Target="../tags/tag1555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7.xml"/><Relationship Id="rId1" Type="http://schemas.openxmlformats.org/officeDocument/2006/relationships/tags" Target="../tags/tag15553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7.xml"/><Relationship Id="rId1" Type="http://schemas.openxmlformats.org/officeDocument/2006/relationships/tags" Target="../tags/tag15554.xml"/></Relationships>
</file>

<file path=ppt/slideLayouts/_rels/slideLayout5.xml.rels><?xml version="1.0" encoding="UTF-8" standalone="yes"?>
<Relationships xmlns="http://schemas.openxmlformats.org/package/2006/relationships"><Relationship Id="rId1522" Type="http://schemas.openxmlformats.org/officeDocument/2006/relationships/tags" Target="../tags/tag6178.xml"/><Relationship Id="rId21" Type="http://schemas.openxmlformats.org/officeDocument/2006/relationships/tags" Target="../tags/tag4677.xml"/><Relationship Id="rId170" Type="http://schemas.openxmlformats.org/officeDocument/2006/relationships/tags" Target="../tags/tag4826.xml"/><Relationship Id="rId268" Type="http://schemas.openxmlformats.org/officeDocument/2006/relationships/tags" Target="../tags/tag4924.xml"/><Relationship Id="rId475" Type="http://schemas.openxmlformats.org/officeDocument/2006/relationships/tags" Target="../tags/tag5131.xml"/><Relationship Id="rId682" Type="http://schemas.openxmlformats.org/officeDocument/2006/relationships/tags" Target="../tags/tag5338.xml"/><Relationship Id="rId128" Type="http://schemas.openxmlformats.org/officeDocument/2006/relationships/tags" Target="../tags/tag4784.xml"/><Relationship Id="rId335" Type="http://schemas.openxmlformats.org/officeDocument/2006/relationships/tags" Target="../tags/tag4991.xml"/><Relationship Id="rId542" Type="http://schemas.openxmlformats.org/officeDocument/2006/relationships/tags" Target="../tags/tag5198.xml"/><Relationship Id="rId987" Type="http://schemas.openxmlformats.org/officeDocument/2006/relationships/tags" Target="../tags/tag5643.xml"/><Relationship Id="rId1172" Type="http://schemas.openxmlformats.org/officeDocument/2006/relationships/tags" Target="../tags/tag5828.xml"/><Relationship Id="rId402" Type="http://schemas.openxmlformats.org/officeDocument/2006/relationships/tags" Target="../tags/tag5058.xml"/><Relationship Id="rId847" Type="http://schemas.openxmlformats.org/officeDocument/2006/relationships/tags" Target="../tags/tag5503.xml"/><Relationship Id="rId1032" Type="http://schemas.openxmlformats.org/officeDocument/2006/relationships/tags" Target="../tags/tag5688.xml"/><Relationship Id="rId1477" Type="http://schemas.openxmlformats.org/officeDocument/2006/relationships/tags" Target="../tags/tag6133.xml"/><Relationship Id="rId707" Type="http://schemas.openxmlformats.org/officeDocument/2006/relationships/tags" Target="../tags/tag5363.xml"/><Relationship Id="rId914" Type="http://schemas.openxmlformats.org/officeDocument/2006/relationships/tags" Target="../tags/tag5570.xml"/><Relationship Id="rId1337" Type="http://schemas.openxmlformats.org/officeDocument/2006/relationships/tags" Target="../tags/tag5993.xml"/><Relationship Id="rId1544" Type="http://schemas.openxmlformats.org/officeDocument/2006/relationships/tags" Target="../tags/tag6200.xml"/><Relationship Id="rId43" Type="http://schemas.openxmlformats.org/officeDocument/2006/relationships/tags" Target="../tags/tag4699.xml"/><Relationship Id="rId1404" Type="http://schemas.openxmlformats.org/officeDocument/2006/relationships/tags" Target="../tags/tag6060.xml"/><Relationship Id="rId192" Type="http://schemas.openxmlformats.org/officeDocument/2006/relationships/tags" Target="../tags/tag4848.xml"/><Relationship Id="rId497" Type="http://schemas.openxmlformats.org/officeDocument/2006/relationships/tags" Target="../tags/tag5153.xml"/><Relationship Id="rId357" Type="http://schemas.openxmlformats.org/officeDocument/2006/relationships/tags" Target="../tags/tag5013.xml"/><Relationship Id="rId1194" Type="http://schemas.openxmlformats.org/officeDocument/2006/relationships/tags" Target="../tags/tag5850.xml"/><Relationship Id="rId217" Type="http://schemas.openxmlformats.org/officeDocument/2006/relationships/tags" Target="../tags/tag4873.xml"/><Relationship Id="rId564" Type="http://schemas.openxmlformats.org/officeDocument/2006/relationships/tags" Target="../tags/tag5220.xml"/><Relationship Id="rId771" Type="http://schemas.openxmlformats.org/officeDocument/2006/relationships/tags" Target="../tags/tag5427.xml"/><Relationship Id="rId869" Type="http://schemas.openxmlformats.org/officeDocument/2006/relationships/tags" Target="../tags/tag5525.xml"/><Relationship Id="rId1499" Type="http://schemas.openxmlformats.org/officeDocument/2006/relationships/tags" Target="../tags/tag6155.xml"/><Relationship Id="rId424" Type="http://schemas.openxmlformats.org/officeDocument/2006/relationships/tags" Target="../tags/tag5080.xml"/><Relationship Id="rId631" Type="http://schemas.openxmlformats.org/officeDocument/2006/relationships/tags" Target="../tags/tag5287.xml"/><Relationship Id="rId729" Type="http://schemas.openxmlformats.org/officeDocument/2006/relationships/tags" Target="../tags/tag5385.xml"/><Relationship Id="rId1054" Type="http://schemas.openxmlformats.org/officeDocument/2006/relationships/tags" Target="../tags/tag5710.xml"/><Relationship Id="rId1261" Type="http://schemas.openxmlformats.org/officeDocument/2006/relationships/tags" Target="../tags/tag5917.xml"/><Relationship Id="rId1359" Type="http://schemas.openxmlformats.org/officeDocument/2006/relationships/tags" Target="../tags/tag6015.xml"/><Relationship Id="rId936" Type="http://schemas.openxmlformats.org/officeDocument/2006/relationships/tags" Target="../tags/tag5592.xml"/><Relationship Id="rId1121" Type="http://schemas.openxmlformats.org/officeDocument/2006/relationships/tags" Target="../tags/tag5777.xml"/><Relationship Id="rId1219" Type="http://schemas.openxmlformats.org/officeDocument/2006/relationships/tags" Target="../tags/tag5875.xml"/><Relationship Id="rId65" Type="http://schemas.openxmlformats.org/officeDocument/2006/relationships/tags" Target="../tags/tag4721.xml"/><Relationship Id="rId1426" Type="http://schemas.openxmlformats.org/officeDocument/2006/relationships/tags" Target="../tags/tag6082.xml"/><Relationship Id="rId281" Type="http://schemas.openxmlformats.org/officeDocument/2006/relationships/tags" Target="../tags/tag4937.xml"/><Relationship Id="rId141" Type="http://schemas.openxmlformats.org/officeDocument/2006/relationships/tags" Target="../tags/tag4797.xml"/><Relationship Id="rId379" Type="http://schemas.openxmlformats.org/officeDocument/2006/relationships/tags" Target="../tags/tag5035.xml"/><Relationship Id="rId586" Type="http://schemas.openxmlformats.org/officeDocument/2006/relationships/tags" Target="../tags/tag5242.xml"/><Relationship Id="rId793" Type="http://schemas.openxmlformats.org/officeDocument/2006/relationships/tags" Target="../tags/tag5449.xml"/><Relationship Id="rId7" Type="http://schemas.openxmlformats.org/officeDocument/2006/relationships/tags" Target="../tags/tag4663.xml"/><Relationship Id="rId239" Type="http://schemas.openxmlformats.org/officeDocument/2006/relationships/tags" Target="../tags/tag4895.xml"/><Relationship Id="rId446" Type="http://schemas.openxmlformats.org/officeDocument/2006/relationships/tags" Target="../tags/tag5102.xml"/><Relationship Id="rId653" Type="http://schemas.openxmlformats.org/officeDocument/2006/relationships/tags" Target="../tags/tag5309.xml"/><Relationship Id="rId1076" Type="http://schemas.openxmlformats.org/officeDocument/2006/relationships/tags" Target="../tags/tag5732.xml"/><Relationship Id="rId1283" Type="http://schemas.openxmlformats.org/officeDocument/2006/relationships/tags" Target="../tags/tag5939.xml"/><Relationship Id="rId1490" Type="http://schemas.openxmlformats.org/officeDocument/2006/relationships/tags" Target="../tags/tag6146.xml"/><Relationship Id="rId306" Type="http://schemas.openxmlformats.org/officeDocument/2006/relationships/tags" Target="../tags/tag4962.xml"/><Relationship Id="rId860" Type="http://schemas.openxmlformats.org/officeDocument/2006/relationships/tags" Target="../tags/tag5516.xml"/><Relationship Id="rId958" Type="http://schemas.openxmlformats.org/officeDocument/2006/relationships/tags" Target="../tags/tag5614.xml"/><Relationship Id="rId1143" Type="http://schemas.openxmlformats.org/officeDocument/2006/relationships/tags" Target="../tags/tag5799.xml"/><Relationship Id="rId87" Type="http://schemas.openxmlformats.org/officeDocument/2006/relationships/tags" Target="../tags/tag4743.xml"/><Relationship Id="rId513" Type="http://schemas.openxmlformats.org/officeDocument/2006/relationships/tags" Target="../tags/tag5169.xml"/><Relationship Id="rId720" Type="http://schemas.openxmlformats.org/officeDocument/2006/relationships/tags" Target="../tags/tag5376.xml"/><Relationship Id="rId818" Type="http://schemas.openxmlformats.org/officeDocument/2006/relationships/tags" Target="../tags/tag5474.xml"/><Relationship Id="rId1350" Type="http://schemas.openxmlformats.org/officeDocument/2006/relationships/tags" Target="../tags/tag6006.xml"/><Relationship Id="rId1448" Type="http://schemas.openxmlformats.org/officeDocument/2006/relationships/tags" Target="../tags/tag6104.xml"/><Relationship Id="rId1003" Type="http://schemas.openxmlformats.org/officeDocument/2006/relationships/tags" Target="../tags/tag5659.xml"/><Relationship Id="rId1210" Type="http://schemas.openxmlformats.org/officeDocument/2006/relationships/tags" Target="../tags/tag5866.xml"/><Relationship Id="rId1308" Type="http://schemas.openxmlformats.org/officeDocument/2006/relationships/tags" Target="../tags/tag5964.xml"/><Relationship Id="rId1515" Type="http://schemas.openxmlformats.org/officeDocument/2006/relationships/tags" Target="../tags/tag6171.xml"/><Relationship Id="rId14" Type="http://schemas.openxmlformats.org/officeDocument/2006/relationships/tags" Target="../tags/tag4670.xml"/><Relationship Id="rId163" Type="http://schemas.openxmlformats.org/officeDocument/2006/relationships/tags" Target="../tags/tag4819.xml"/><Relationship Id="rId370" Type="http://schemas.openxmlformats.org/officeDocument/2006/relationships/tags" Target="../tags/tag5026.xml"/><Relationship Id="rId230" Type="http://schemas.openxmlformats.org/officeDocument/2006/relationships/tags" Target="../tags/tag4886.xml"/><Relationship Id="rId468" Type="http://schemas.openxmlformats.org/officeDocument/2006/relationships/tags" Target="../tags/tag5124.xml"/><Relationship Id="rId675" Type="http://schemas.openxmlformats.org/officeDocument/2006/relationships/tags" Target="../tags/tag5331.xml"/><Relationship Id="rId882" Type="http://schemas.openxmlformats.org/officeDocument/2006/relationships/tags" Target="../tags/tag5538.xml"/><Relationship Id="rId1098" Type="http://schemas.openxmlformats.org/officeDocument/2006/relationships/tags" Target="../tags/tag5754.xml"/><Relationship Id="rId328" Type="http://schemas.openxmlformats.org/officeDocument/2006/relationships/tags" Target="../tags/tag4984.xml"/><Relationship Id="rId535" Type="http://schemas.openxmlformats.org/officeDocument/2006/relationships/tags" Target="../tags/tag5191.xml"/><Relationship Id="rId742" Type="http://schemas.openxmlformats.org/officeDocument/2006/relationships/tags" Target="../tags/tag5398.xml"/><Relationship Id="rId1165" Type="http://schemas.openxmlformats.org/officeDocument/2006/relationships/tags" Target="../tags/tag5821.xml"/><Relationship Id="rId1372" Type="http://schemas.openxmlformats.org/officeDocument/2006/relationships/tags" Target="../tags/tag6028.xml"/><Relationship Id="rId602" Type="http://schemas.openxmlformats.org/officeDocument/2006/relationships/tags" Target="../tags/tag5258.xml"/><Relationship Id="rId1025" Type="http://schemas.openxmlformats.org/officeDocument/2006/relationships/tags" Target="../tags/tag5681.xml"/><Relationship Id="rId1232" Type="http://schemas.openxmlformats.org/officeDocument/2006/relationships/tags" Target="../tags/tag5888.xml"/><Relationship Id="rId907" Type="http://schemas.openxmlformats.org/officeDocument/2006/relationships/tags" Target="../tags/tag5563.xml"/><Relationship Id="rId1537" Type="http://schemas.openxmlformats.org/officeDocument/2006/relationships/tags" Target="../tags/tag6193.xml"/><Relationship Id="rId36" Type="http://schemas.openxmlformats.org/officeDocument/2006/relationships/tags" Target="../tags/tag4692.xml"/><Relationship Id="rId185" Type="http://schemas.openxmlformats.org/officeDocument/2006/relationships/tags" Target="../tags/tag4841.xml"/><Relationship Id="rId392" Type="http://schemas.openxmlformats.org/officeDocument/2006/relationships/tags" Target="../tags/tag5048.xml"/><Relationship Id="rId697" Type="http://schemas.openxmlformats.org/officeDocument/2006/relationships/tags" Target="../tags/tag5353.xml"/><Relationship Id="rId252" Type="http://schemas.openxmlformats.org/officeDocument/2006/relationships/tags" Target="../tags/tag4908.xml"/><Relationship Id="rId1187" Type="http://schemas.openxmlformats.org/officeDocument/2006/relationships/tags" Target="../tags/tag5843.xml"/><Relationship Id="rId112" Type="http://schemas.openxmlformats.org/officeDocument/2006/relationships/tags" Target="../tags/tag4768.xml"/><Relationship Id="rId557" Type="http://schemas.openxmlformats.org/officeDocument/2006/relationships/tags" Target="../tags/tag5213.xml"/><Relationship Id="rId764" Type="http://schemas.openxmlformats.org/officeDocument/2006/relationships/tags" Target="../tags/tag5420.xml"/><Relationship Id="rId971" Type="http://schemas.openxmlformats.org/officeDocument/2006/relationships/tags" Target="../tags/tag5627.xml"/><Relationship Id="rId1394" Type="http://schemas.openxmlformats.org/officeDocument/2006/relationships/tags" Target="../tags/tag6050.xml"/><Relationship Id="rId417" Type="http://schemas.openxmlformats.org/officeDocument/2006/relationships/tags" Target="../tags/tag5073.xml"/><Relationship Id="rId624" Type="http://schemas.openxmlformats.org/officeDocument/2006/relationships/tags" Target="../tags/tag5280.xml"/><Relationship Id="rId831" Type="http://schemas.openxmlformats.org/officeDocument/2006/relationships/tags" Target="../tags/tag5487.xml"/><Relationship Id="rId1047" Type="http://schemas.openxmlformats.org/officeDocument/2006/relationships/tags" Target="../tags/tag5703.xml"/><Relationship Id="rId1254" Type="http://schemas.openxmlformats.org/officeDocument/2006/relationships/tags" Target="../tags/tag5910.xml"/><Relationship Id="rId1461" Type="http://schemas.openxmlformats.org/officeDocument/2006/relationships/tags" Target="../tags/tag6117.xml"/><Relationship Id="rId929" Type="http://schemas.openxmlformats.org/officeDocument/2006/relationships/tags" Target="../tags/tag5585.xml"/><Relationship Id="rId1114" Type="http://schemas.openxmlformats.org/officeDocument/2006/relationships/tags" Target="../tags/tag5770.xml"/><Relationship Id="rId1321" Type="http://schemas.openxmlformats.org/officeDocument/2006/relationships/tags" Target="../tags/tag5977.xml"/><Relationship Id="rId58" Type="http://schemas.openxmlformats.org/officeDocument/2006/relationships/tags" Target="../tags/tag4714.xml"/><Relationship Id="rId1419" Type="http://schemas.openxmlformats.org/officeDocument/2006/relationships/tags" Target="../tags/tag6075.xml"/><Relationship Id="rId274" Type="http://schemas.openxmlformats.org/officeDocument/2006/relationships/tags" Target="../tags/tag4930.xml"/><Relationship Id="rId481" Type="http://schemas.openxmlformats.org/officeDocument/2006/relationships/tags" Target="../tags/tag5137.xml"/><Relationship Id="rId134" Type="http://schemas.openxmlformats.org/officeDocument/2006/relationships/tags" Target="../tags/tag4790.xml"/><Relationship Id="rId579" Type="http://schemas.openxmlformats.org/officeDocument/2006/relationships/tags" Target="../tags/tag5235.xml"/><Relationship Id="rId786" Type="http://schemas.openxmlformats.org/officeDocument/2006/relationships/tags" Target="../tags/tag5442.xml"/><Relationship Id="rId993" Type="http://schemas.openxmlformats.org/officeDocument/2006/relationships/tags" Target="../tags/tag5649.xml"/><Relationship Id="rId341" Type="http://schemas.openxmlformats.org/officeDocument/2006/relationships/tags" Target="../tags/tag4997.xml"/><Relationship Id="rId439" Type="http://schemas.openxmlformats.org/officeDocument/2006/relationships/tags" Target="../tags/tag5095.xml"/><Relationship Id="rId646" Type="http://schemas.openxmlformats.org/officeDocument/2006/relationships/tags" Target="../tags/tag5302.xml"/><Relationship Id="rId1069" Type="http://schemas.openxmlformats.org/officeDocument/2006/relationships/tags" Target="../tags/tag5725.xml"/><Relationship Id="rId1276" Type="http://schemas.openxmlformats.org/officeDocument/2006/relationships/tags" Target="../tags/tag5932.xml"/><Relationship Id="rId1483" Type="http://schemas.openxmlformats.org/officeDocument/2006/relationships/tags" Target="../tags/tag6139.xml"/><Relationship Id="rId201" Type="http://schemas.openxmlformats.org/officeDocument/2006/relationships/tags" Target="../tags/tag4857.xml"/><Relationship Id="rId506" Type="http://schemas.openxmlformats.org/officeDocument/2006/relationships/tags" Target="../tags/tag5162.xml"/><Relationship Id="rId853" Type="http://schemas.openxmlformats.org/officeDocument/2006/relationships/tags" Target="../tags/tag5509.xml"/><Relationship Id="rId1136" Type="http://schemas.openxmlformats.org/officeDocument/2006/relationships/tags" Target="../tags/tag5792.xml"/><Relationship Id="rId713" Type="http://schemas.openxmlformats.org/officeDocument/2006/relationships/tags" Target="../tags/tag5369.xml"/><Relationship Id="rId920" Type="http://schemas.openxmlformats.org/officeDocument/2006/relationships/tags" Target="../tags/tag5576.xml"/><Relationship Id="rId1343" Type="http://schemas.openxmlformats.org/officeDocument/2006/relationships/tags" Target="../tags/tag5999.xml"/><Relationship Id="rId1550" Type="http://schemas.openxmlformats.org/officeDocument/2006/relationships/tags" Target="../tags/tag6206.xml"/><Relationship Id="rId1203" Type="http://schemas.openxmlformats.org/officeDocument/2006/relationships/tags" Target="../tags/tag5859.xml"/><Relationship Id="rId1410" Type="http://schemas.openxmlformats.org/officeDocument/2006/relationships/tags" Target="../tags/tag6066.xml"/><Relationship Id="rId1508" Type="http://schemas.openxmlformats.org/officeDocument/2006/relationships/tags" Target="../tags/tag6164.xml"/><Relationship Id="rId296" Type="http://schemas.openxmlformats.org/officeDocument/2006/relationships/tags" Target="../tags/tag4952.xml"/><Relationship Id="rId156" Type="http://schemas.openxmlformats.org/officeDocument/2006/relationships/tags" Target="../tags/tag4812.xml"/><Relationship Id="rId363" Type="http://schemas.openxmlformats.org/officeDocument/2006/relationships/tags" Target="../tags/tag5019.xml"/><Relationship Id="rId570" Type="http://schemas.openxmlformats.org/officeDocument/2006/relationships/tags" Target="../tags/tag5226.xml"/><Relationship Id="rId223" Type="http://schemas.openxmlformats.org/officeDocument/2006/relationships/tags" Target="../tags/tag4879.xml"/><Relationship Id="rId430" Type="http://schemas.openxmlformats.org/officeDocument/2006/relationships/tags" Target="../tags/tag5086.xml"/><Relationship Id="rId668" Type="http://schemas.openxmlformats.org/officeDocument/2006/relationships/tags" Target="../tags/tag5324.xml"/><Relationship Id="rId875" Type="http://schemas.openxmlformats.org/officeDocument/2006/relationships/tags" Target="../tags/tag5531.xml"/><Relationship Id="rId1060" Type="http://schemas.openxmlformats.org/officeDocument/2006/relationships/tags" Target="../tags/tag5716.xml"/><Relationship Id="rId1298" Type="http://schemas.openxmlformats.org/officeDocument/2006/relationships/tags" Target="../tags/tag5954.xml"/><Relationship Id="rId528" Type="http://schemas.openxmlformats.org/officeDocument/2006/relationships/tags" Target="../tags/tag5184.xml"/><Relationship Id="rId735" Type="http://schemas.openxmlformats.org/officeDocument/2006/relationships/tags" Target="../tags/tag5391.xml"/><Relationship Id="rId942" Type="http://schemas.openxmlformats.org/officeDocument/2006/relationships/tags" Target="../tags/tag5598.xml"/><Relationship Id="rId1158" Type="http://schemas.openxmlformats.org/officeDocument/2006/relationships/tags" Target="../tags/tag5814.xml"/><Relationship Id="rId1365" Type="http://schemas.openxmlformats.org/officeDocument/2006/relationships/tags" Target="../tags/tag6021.xml"/><Relationship Id="rId1018" Type="http://schemas.openxmlformats.org/officeDocument/2006/relationships/tags" Target="../tags/tag5674.xml"/><Relationship Id="rId1225" Type="http://schemas.openxmlformats.org/officeDocument/2006/relationships/tags" Target="../tags/tag5881.xml"/><Relationship Id="rId1432" Type="http://schemas.openxmlformats.org/officeDocument/2006/relationships/tags" Target="../tags/tag6088.xml"/><Relationship Id="rId71" Type="http://schemas.openxmlformats.org/officeDocument/2006/relationships/tags" Target="../tags/tag4727.xml"/><Relationship Id="rId802" Type="http://schemas.openxmlformats.org/officeDocument/2006/relationships/tags" Target="../tags/tag5458.xml"/><Relationship Id="rId29" Type="http://schemas.openxmlformats.org/officeDocument/2006/relationships/tags" Target="../tags/tag4685.xml"/><Relationship Id="rId178" Type="http://schemas.openxmlformats.org/officeDocument/2006/relationships/tags" Target="../tags/tag4834.xml"/><Relationship Id="rId385" Type="http://schemas.openxmlformats.org/officeDocument/2006/relationships/tags" Target="../tags/tag5041.xml"/><Relationship Id="rId592" Type="http://schemas.openxmlformats.org/officeDocument/2006/relationships/tags" Target="../tags/tag5248.xml"/><Relationship Id="rId245" Type="http://schemas.openxmlformats.org/officeDocument/2006/relationships/tags" Target="../tags/tag4901.xml"/><Relationship Id="rId452" Type="http://schemas.openxmlformats.org/officeDocument/2006/relationships/tags" Target="../tags/tag5108.xml"/><Relationship Id="rId897" Type="http://schemas.openxmlformats.org/officeDocument/2006/relationships/tags" Target="../tags/tag5553.xml"/><Relationship Id="rId1082" Type="http://schemas.openxmlformats.org/officeDocument/2006/relationships/tags" Target="../tags/tag5738.xml"/><Relationship Id="rId105" Type="http://schemas.openxmlformats.org/officeDocument/2006/relationships/tags" Target="../tags/tag4761.xml"/><Relationship Id="rId312" Type="http://schemas.openxmlformats.org/officeDocument/2006/relationships/tags" Target="../tags/tag4968.xml"/><Relationship Id="rId757" Type="http://schemas.openxmlformats.org/officeDocument/2006/relationships/tags" Target="../tags/tag5413.xml"/><Relationship Id="rId964" Type="http://schemas.openxmlformats.org/officeDocument/2006/relationships/tags" Target="../tags/tag5620.xml"/><Relationship Id="rId1387" Type="http://schemas.openxmlformats.org/officeDocument/2006/relationships/tags" Target="../tags/tag6043.xml"/><Relationship Id="rId93" Type="http://schemas.openxmlformats.org/officeDocument/2006/relationships/tags" Target="../tags/tag4749.xml"/><Relationship Id="rId617" Type="http://schemas.openxmlformats.org/officeDocument/2006/relationships/tags" Target="../tags/tag5273.xml"/><Relationship Id="rId824" Type="http://schemas.openxmlformats.org/officeDocument/2006/relationships/tags" Target="../tags/tag5480.xml"/><Relationship Id="rId1247" Type="http://schemas.openxmlformats.org/officeDocument/2006/relationships/tags" Target="../tags/tag5903.xml"/><Relationship Id="rId1454" Type="http://schemas.openxmlformats.org/officeDocument/2006/relationships/tags" Target="../tags/tag6110.xml"/><Relationship Id="rId1107" Type="http://schemas.openxmlformats.org/officeDocument/2006/relationships/tags" Target="../tags/tag5763.xml"/><Relationship Id="rId1314" Type="http://schemas.openxmlformats.org/officeDocument/2006/relationships/tags" Target="../tags/tag5970.xml"/><Relationship Id="rId1521" Type="http://schemas.openxmlformats.org/officeDocument/2006/relationships/tags" Target="../tags/tag6177.xml"/><Relationship Id="rId20" Type="http://schemas.openxmlformats.org/officeDocument/2006/relationships/tags" Target="../tags/tag4676.xml"/><Relationship Id="rId267" Type="http://schemas.openxmlformats.org/officeDocument/2006/relationships/tags" Target="../tags/tag4923.xml"/><Relationship Id="rId474" Type="http://schemas.openxmlformats.org/officeDocument/2006/relationships/tags" Target="../tags/tag5130.xml"/><Relationship Id="rId127" Type="http://schemas.openxmlformats.org/officeDocument/2006/relationships/tags" Target="../tags/tag4783.xml"/><Relationship Id="rId681" Type="http://schemas.openxmlformats.org/officeDocument/2006/relationships/tags" Target="../tags/tag5337.xml"/><Relationship Id="rId779" Type="http://schemas.openxmlformats.org/officeDocument/2006/relationships/tags" Target="../tags/tag5435.xml"/><Relationship Id="rId986" Type="http://schemas.openxmlformats.org/officeDocument/2006/relationships/tags" Target="../tags/tag5642.xml"/><Relationship Id="rId334" Type="http://schemas.openxmlformats.org/officeDocument/2006/relationships/tags" Target="../tags/tag4990.xml"/><Relationship Id="rId541" Type="http://schemas.openxmlformats.org/officeDocument/2006/relationships/tags" Target="../tags/tag5197.xml"/><Relationship Id="rId639" Type="http://schemas.openxmlformats.org/officeDocument/2006/relationships/tags" Target="../tags/tag5295.xml"/><Relationship Id="rId1171" Type="http://schemas.openxmlformats.org/officeDocument/2006/relationships/tags" Target="../tags/tag5827.xml"/><Relationship Id="rId1269" Type="http://schemas.openxmlformats.org/officeDocument/2006/relationships/tags" Target="../tags/tag5925.xml"/><Relationship Id="rId1476" Type="http://schemas.openxmlformats.org/officeDocument/2006/relationships/tags" Target="../tags/tag6132.xml"/><Relationship Id="rId401" Type="http://schemas.openxmlformats.org/officeDocument/2006/relationships/tags" Target="../tags/tag5057.xml"/><Relationship Id="rId846" Type="http://schemas.openxmlformats.org/officeDocument/2006/relationships/tags" Target="../tags/tag5502.xml"/><Relationship Id="rId1031" Type="http://schemas.openxmlformats.org/officeDocument/2006/relationships/tags" Target="../tags/tag5687.xml"/><Relationship Id="rId1129" Type="http://schemas.openxmlformats.org/officeDocument/2006/relationships/tags" Target="../tags/tag5785.xml"/><Relationship Id="rId706" Type="http://schemas.openxmlformats.org/officeDocument/2006/relationships/tags" Target="../tags/tag5362.xml"/><Relationship Id="rId913" Type="http://schemas.openxmlformats.org/officeDocument/2006/relationships/tags" Target="../tags/tag5569.xml"/><Relationship Id="rId1336" Type="http://schemas.openxmlformats.org/officeDocument/2006/relationships/tags" Target="../tags/tag5992.xml"/><Relationship Id="rId1543" Type="http://schemas.openxmlformats.org/officeDocument/2006/relationships/tags" Target="../tags/tag6199.xml"/><Relationship Id="rId42" Type="http://schemas.openxmlformats.org/officeDocument/2006/relationships/tags" Target="../tags/tag4698.xml"/><Relationship Id="rId1403" Type="http://schemas.openxmlformats.org/officeDocument/2006/relationships/tags" Target="../tags/tag6059.xml"/><Relationship Id="rId191" Type="http://schemas.openxmlformats.org/officeDocument/2006/relationships/tags" Target="../tags/tag4847.xml"/><Relationship Id="rId289" Type="http://schemas.openxmlformats.org/officeDocument/2006/relationships/tags" Target="../tags/tag4945.xml"/><Relationship Id="rId496" Type="http://schemas.openxmlformats.org/officeDocument/2006/relationships/tags" Target="../tags/tag5152.xml"/><Relationship Id="rId149" Type="http://schemas.openxmlformats.org/officeDocument/2006/relationships/tags" Target="../tags/tag4805.xml"/><Relationship Id="rId356" Type="http://schemas.openxmlformats.org/officeDocument/2006/relationships/tags" Target="../tags/tag5012.xml"/><Relationship Id="rId563" Type="http://schemas.openxmlformats.org/officeDocument/2006/relationships/tags" Target="../tags/tag5219.xml"/><Relationship Id="rId770" Type="http://schemas.openxmlformats.org/officeDocument/2006/relationships/tags" Target="../tags/tag5426.xml"/><Relationship Id="rId1193" Type="http://schemas.openxmlformats.org/officeDocument/2006/relationships/tags" Target="../tags/tag5849.xml"/><Relationship Id="rId216" Type="http://schemas.openxmlformats.org/officeDocument/2006/relationships/tags" Target="../tags/tag4872.xml"/><Relationship Id="rId423" Type="http://schemas.openxmlformats.org/officeDocument/2006/relationships/tags" Target="../tags/tag5079.xml"/><Relationship Id="rId868" Type="http://schemas.openxmlformats.org/officeDocument/2006/relationships/tags" Target="../tags/tag5524.xml"/><Relationship Id="rId1053" Type="http://schemas.openxmlformats.org/officeDocument/2006/relationships/tags" Target="../tags/tag5709.xml"/><Relationship Id="rId1260" Type="http://schemas.openxmlformats.org/officeDocument/2006/relationships/tags" Target="../tags/tag5916.xml"/><Relationship Id="rId1498" Type="http://schemas.openxmlformats.org/officeDocument/2006/relationships/tags" Target="../tags/tag6154.xml"/><Relationship Id="rId630" Type="http://schemas.openxmlformats.org/officeDocument/2006/relationships/tags" Target="../tags/tag5286.xml"/><Relationship Id="rId728" Type="http://schemas.openxmlformats.org/officeDocument/2006/relationships/tags" Target="../tags/tag5384.xml"/><Relationship Id="rId935" Type="http://schemas.openxmlformats.org/officeDocument/2006/relationships/tags" Target="../tags/tag5591.xml"/><Relationship Id="rId1358" Type="http://schemas.openxmlformats.org/officeDocument/2006/relationships/tags" Target="../tags/tag6014.xml"/><Relationship Id="rId64" Type="http://schemas.openxmlformats.org/officeDocument/2006/relationships/tags" Target="../tags/tag4720.xml"/><Relationship Id="rId1120" Type="http://schemas.openxmlformats.org/officeDocument/2006/relationships/tags" Target="../tags/tag5776.xml"/><Relationship Id="rId1218" Type="http://schemas.openxmlformats.org/officeDocument/2006/relationships/tags" Target="../tags/tag5874.xml"/><Relationship Id="rId1425" Type="http://schemas.openxmlformats.org/officeDocument/2006/relationships/tags" Target="../tags/tag6081.xml"/><Relationship Id="rId280" Type="http://schemas.openxmlformats.org/officeDocument/2006/relationships/tags" Target="../tags/tag4936.xml"/><Relationship Id="rId140" Type="http://schemas.openxmlformats.org/officeDocument/2006/relationships/tags" Target="../tags/tag4796.xml"/><Relationship Id="rId378" Type="http://schemas.openxmlformats.org/officeDocument/2006/relationships/tags" Target="../tags/tag5034.xml"/><Relationship Id="rId585" Type="http://schemas.openxmlformats.org/officeDocument/2006/relationships/tags" Target="../tags/tag5241.xml"/><Relationship Id="rId792" Type="http://schemas.openxmlformats.org/officeDocument/2006/relationships/tags" Target="../tags/tag5448.xml"/><Relationship Id="rId6" Type="http://schemas.openxmlformats.org/officeDocument/2006/relationships/tags" Target="../tags/tag4662.xml"/><Relationship Id="rId238" Type="http://schemas.openxmlformats.org/officeDocument/2006/relationships/tags" Target="../tags/tag4894.xml"/><Relationship Id="rId445" Type="http://schemas.openxmlformats.org/officeDocument/2006/relationships/tags" Target="../tags/tag5101.xml"/><Relationship Id="rId652" Type="http://schemas.openxmlformats.org/officeDocument/2006/relationships/tags" Target="../tags/tag5308.xml"/><Relationship Id="rId1075" Type="http://schemas.openxmlformats.org/officeDocument/2006/relationships/tags" Target="../tags/tag5731.xml"/><Relationship Id="rId1282" Type="http://schemas.openxmlformats.org/officeDocument/2006/relationships/tags" Target="../tags/tag5938.xml"/><Relationship Id="rId305" Type="http://schemas.openxmlformats.org/officeDocument/2006/relationships/tags" Target="../tags/tag4961.xml"/><Relationship Id="rId512" Type="http://schemas.openxmlformats.org/officeDocument/2006/relationships/tags" Target="../tags/tag5168.xml"/><Relationship Id="rId957" Type="http://schemas.openxmlformats.org/officeDocument/2006/relationships/tags" Target="../tags/tag5613.xml"/><Relationship Id="rId1142" Type="http://schemas.openxmlformats.org/officeDocument/2006/relationships/tags" Target="../tags/tag5798.xml"/><Relationship Id="rId86" Type="http://schemas.openxmlformats.org/officeDocument/2006/relationships/tags" Target="../tags/tag4742.xml"/><Relationship Id="rId817" Type="http://schemas.openxmlformats.org/officeDocument/2006/relationships/tags" Target="../tags/tag5473.xml"/><Relationship Id="rId1002" Type="http://schemas.openxmlformats.org/officeDocument/2006/relationships/tags" Target="../tags/tag5658.xml"/><Relationship Id="rId1447" Type="http://schemas.openxmlformats.org/officeDocument/2006/relationships/tags" Target="../tags/tag6103.xml"/><Relationship Id="rId1307" Type="http://schemas.openxmlformats.org/officeDocument/2006/relationships/tags" Target="../tags/tag5963.xml"/><Relationship Id="rId1514" Type="http://schemas.openxmlformats.org/officeDocument/2006/relationships/tags" Target="../tags/tag6170.xml"/><Relationship Id="rId13" Type="http://schemas.openxmlformats.org/officeDocument/2006/relationships/tags" Target="../tags/tag4669.xml"/><Relationship Id="rId162" Type="http://schemas.openxmlformats.org/officeDocument/2006/relationships/tags" Target="../tags/tag4818.xml"/><Relationship Id="rId467" Type="http://schemas.openxmlformats.org/officeDocument/2006/relationships/tags" Target="../tags/tag5123.xml"/><Relationship Id="rId1097" Type="http://schemas.openxmlformats.org/officeDocument/2006/relationships/tags" Target="../tags/tag5753.xml"/><Relationship Id="rId674" Type="http://schemas.openxmlformats.org/officeDocument/2006/relationships/tags" Target="../tags/tag5330.xml"/><Relationship Id="rId881" Type="http://schemas.openxmlformats.org/officeDocument/2006/relationships/tags" Target="../tags/tag5537.xml"/><Relationship Id="rId979" Type="http://schemas.openxmlformats.org/officeDocument/2006/relationships/tags" Target="../tags/tag5635.xml"/><Relationship Id="rId327" Type="http://schemas.openxmlformats.org/officeDocument/2006/relationships/tags" Target="../tags/tag4983.xml"/><Relationship Id="rId534" Type="http://schemas.openxmlformats.org/officeDocument/2006/relationships/tags" Target="../tags/tag5190.xml"/><Relationship Id="rId741" Type="http://schemas.openxmlformats.org/officeDocument/2006/relationships/tags" Target="../tags/tag5397.xml"/><Relationship Id="rId839" Type="http://schemas.openxmlformats.org/officeDocument/2006/relationships/tags" Target="../tags/tag5495.xml"/><Relationship Id="rId1164" Type="http://schemas.openxmlformats.org/officeDocument/2006/relationships/tags" Target="../tags/tag5820.xml"/><Relationship Id="rId1371" Type="http://schemas.openxmlformats.org/officeDocument/2006/relationships/tags" Target="../tags/tag6027.xml"/><Relationship Id="rId1469" Type="http://schemas.openxmlformats.org/officeDocument/2006/relationships/tags" Target="../tags/tag6125.xml"/><Relationship Id="rId601" Type="http://schemas.openxmlformats.org/officeDocument/2006/relationships/tags" Target="../tags/tag5257.xml"/><Relationship Id="rId1024" Type="http://schemas.openxmlformats.org/officeDocument/2006/relationships/tags" Target="../tags/tag5680.xml"/><Relationship Id="rId1231" Type="http://schemas.openxmlformats.org/officeDocument/2006/relationships/tags" Target="../tags/tag5887.xml"/><Relationship Id="rId906" Type="http://schemas.openxmlformats.org/officeDocument/2006/relationships/tags" Target="../tags/tag5562.xml"/><Relationship Id="rId1329" Type="http://schemas.openxmlformats.org/officeDocument/2006/relationships/tags" Target="../tags/tag5985.xml"/><Relationship Id="rId1536" Type="http://schemas.openxmlformats.org/officeDocument/2006/relationships/tags" Target="../tags/tag6192.xml"/><Relationship Id="rId35" Type="http://schemas.openxmlformats.org/officeDocument/2006/relationships/tags" Target="../tags/tag4691.xml"/><Relationship Id="rId184" Type="http://schemas.openxmlformats.org/officeDocument/2006/relationships/tags" Target="../tags/tag4840.xml"/><Relationship Id="rId391" Type="http://schemas.openxmlformats.org/officeDocument/2006/relationships/tags" Target="../tags/tag5047.xml"/><Relationship Id="rId251" Type="http://schemas.openxmlformats.org/officeDocument/2006/relationships/tags" Target="../tags/tag4907.xml"/><Relationship Id="rId489" Type="http://schemas.openxmlformats.org/officeDocument/2006/relationships/tags" Target="../tags/tag5145.xml"/><Relationship Id="rId696" Type="http://schemas.openxmlformats.org/officeDocument/2006/relationships/tags" Target="../tags/tag5352.xml"/><Relationship Id="rId349" Type="http://schemas.openxmlformats.org/officeDocument/2006/relationships/tags" Target="../tags/tag5005.xml"/><Relationship Id="rId556" Type="http://schemas.openxmlformats.org/officeDocument/2006/relationships/tags" Target="../tags/tag5212.xml"/><Relationship Id="rId763" Type="http://schemas.openxmlformats.org/officeDocument/2006/relationships/tags" Target="../tags/tag5419.xml"/><Relationship Id="rId1186" Type="http://schemas.openxmlformats.org/officeDocument/2006/relationships/tags" Target="../tags/tag5842.xml"/><Relationship Id="rId1393" Type="http://schemas.openxmlformats.org/officeDocument/2006/relationships/tags" Target="../tags/tag6049.xml"/><Relationship Id="rId111" Type="http://schemas.openxmlformats.org/officeDocument/2006/relationships/tags" Target="../tags/tag4767.xml"/><Relationship Id="rId209" Type="http://schemas.openxmlformats.org/officeDocument/2006/relationships/tags" Target="../tags/tag4865.xml"/><Relationship Id="rId416" Type="http://schemas.openxmlformats.org/officeDocument/2006/relationships/tags" Target="../tags/tag5072.xml"/><Relationship Id="rId970" Type="http://schemas.openxmlformats.org/officeDocument/2006/relationships/tags" Target="../tags/tag5626.xml"/><Relationship Id="rId1046" Type="http://schemas.openxmlformats.org/officeDocument/2006/relationships/tags" Target="../tags/tag5702.xml"/><Relationship Id="rId1253" Type="http://schemas.openxmlformats.org/officeDocument/2006/relationships/tags" Target="../tags/tag5909.xml"/><Relationship Id="rId623" Type="http://schemas.openxmlformats.org/officeDocument/2006/relationships/tags" Target="../tags/tag5279.xml"/><Relationship Id="rId830" Type="http://schemas.openxmlformats.org/officeDocument/2006/relationships/tags" Target="../tags/tag5486.xml"/><Relationship Id="rId928" Type="http://schemas.openxmlformats.org/officeDocument/2006/relationships/tags" Target="../tags/tag5584.xml"/><Relationship Id="rId1460" Type="http://schemas.openxmlformats.org/officeDocument/2006/relationships/tags" Target="../tags/tag6116.xml"/><Relationship Id="rId57" Type="http://schemas.openxmlformats.org/officeDocument/2006/relationships/tags" Target="../tags/tag4713.xml"/><Relationship Id="rId1113" Type="http://schemas.openxmlformats.org/officeDocument/2006/relationships/tags" Target="../tags/tag5769.xml"/><Relationship Id="rId1320" Type="http://schemas.openxmlformats.org/officeDocument/2006/relationships/tags" Target="../tags/tag5976.xml"/><Relationship Id="rId1418" Type="http://schemas.openxmlformats.org/officeDocument/2006/relationships/tags" Target="../tags/tag6074.xml"/><Relationship Id="rId273" Type="http://schemas.openxmlformats.org/officeDocument/2006/relationships/tags" Target="../tags/tag4929.xml"/><Relationship Id="rId480" Type="http://schemas.openxmlformats.org/officeDocument/2006/relationships/tags" Target="../tags/tag5136.xml"/><Relationship Id="rId133" Type="http://schemas.openxmlformats.org/officeDocument/2006/relationships/tags" Target="../tags/tag4789.xml"/><Relationship Id="rId340" Type="http://schemas.openxmlformats.org/officeDocument/2006/relationships/tags" Target="../tags/tag4996.xml"/><Relationship Id="rId578" Type="http://schemas.openxmlformats.org/officeDocument/2006/relationships/tags" Target="../tags/tag5234.xml"/><Relationship Id="rId785" Type="http://schemas.openxmlformats.org/officeDocument/2006/relationships/tags" Target="../tags/tag5441.xml"/><Relationship Id="rId992" Type="http://schemas.openxmlformats.org/officeDocument/2006/relationships/tags" Target="../tags/tag5648.xml"/><Relationship Id="rId200" Type="http://schemas.openxmlformats.org/officeDocument/2006/relationships/tags" Target="../tags/tag4856.xml"/><Relationship Id="rId438" Type="http://schemas.openxmlformats.org/officeDocument/2006/relationships/tags" Target="../tags/tag5094.xml"/><Relationship Id="rId645" Type="http://schemas.openxmlformats.org/officeDocument/2006/relationships/tags" Target="../tags/tag5301.xml"/><Relationship Id="rId852" Type="http://schemas.openxmlformats.org/officeDocument/2006/relationships/tags" Target="../tags/tag5508.xml"/><Relationship Id="rId1068" Type="http://schemas.openxmlformats.org/officeDocument/2006/relationships/tags" Target="../tags/tag5724.xml"/><Relationship Id="rId1275" Type="http://schemas.openxmlformats.org/officeDocument/2006/relationships/tags" Target="../tags/tag5931.xml"/><Relationship Id="rId1482" Type="http://schemas.openxmlformats.org/officeDocument/2006/relationships/tags" Target="../tags/tag6138.xml"/><Relationship Id="rId505" Type="http://schemas.openxmlformats.org/officeDocument/2006/relationships/tags" Target="../tags/tag5161.xml"/><Relationship Id="rId712" Type="http://schemas.openxmlformats.org/officeDocument/2006/relationships/tags" Target="../tags/tag5368.xml"/><Relationship Id="rId1135" Type="http://schemas.openxmlformats.org/officeDocument/2006/relationships/tags" Target="../tags/tag5791.xml"/><Relationship Id="rId1342" Type="http://schemas.openxmlformats.org/officeDocument/2006/relationships/tags" Target="../tags/tag5998.xml"/><Relationship Id="rId79" Type="http://schemas.openxmlformats.org/officeDocument/2006/relationships/tags" Target="../tags/tag4735.xml"/><Relationship Id="rId1202" Type="http://schemas.openxmlformats.org/officeDocument/2006/relationships/tags" Target="../tags/tag5858.xml"/><Relationship Id="rId1507" Type="http://schemas.openxmlformats.org/officeDocument/2006/relationships/tags" Target="../tags/tag6163.xml"/><Relationship Id="rId295" Type="http://schemas.openxmlformats.org/officeDocument/2006/relationships/tags" Target="../tags/tag4951.xml"/><Relationship Id="rId155" Type="http://schemas.openxmlformats.org/officeDocument/2006/relationships/tags" Target="../tags/tag4811.xml"/><Relationship Id="rId362" Type="http://schemas.openxmlformats.org/officeDocument/2006/relationships/tags" Target="../tags/tag5018.xml"/><Relationship Id="rId1297" Type="http://schemas.openxmlformats.org/officeDocument/2006/relationships/tags" Target="../tags/tag5953.xml"/><Relationship Id="rId222" Type="http://schemas.openxmlformats.org/officeDocument/2006/relationships/tags" Target="../tags/tag4878.xml"/><Relationship Id="rId667" Type="http://schemas.openxmlformats.org/officeDocument/2006/relationships/tags" Target="../tags/tag5323.xml"/><Relationship Id="rId874" Type="http://schemas.openxmlformats.org/officeDocument/2006/relationships/tags" Target="../tags/tag5530.xml"/><Relationship Id="rId527" Type="http://schemas.openxmlformats.org/officeDocument/2006/relationships/tags" Target="../tags/tag5183.xml"/><Relationship Id="rId734" Type="http://schemas.openxmlformats.org/officeDocument/2006/relationships/tags" Target="../tags/tag5390.xml"/><Relationship Id="rId941" Type="http://schemas.openxmlformats.org/officeDocument/2006/relationships/tags" Target="../tags/tag5597.xml"/><Relationship Id="rId1157" Type="http://schemas.openxmlformats.org/officeDocument/2006/relationships/tags" Target="../tags/tag5813.xml"/><Relationship Id="rId1364" Type="http://schemas.openxmlformats.org/officeDocument/2006/relationships/tags" Target="../tags/tag6020.xml"/><Relationship Id="rId70" Type="http://schemas.openxmlformats.org/officeDocument/2006/relationships/tags" Target="../tags/tag4726.xml"/><Relationship Id="rId801" Type="http://schemas.openxmlformats.org/officeDocument/2006/relationships/tags" Target="../tags/tag5457.xml"/><Relationship Id="rId1017" Type="http://schemas.openxmlformats.org/officeDocument/2006/relationships/tags" Target="../tags/tag5673.xml"/><Relationship Id="rId1224" Type="http://schemas.openxmlformats.org/officeDocument/2006/relationships/tags" Target="../tags/tag5880.xml"/><Relationship Id="rId1431" Type="http://schemas.openxmlformats.org/officeDocument/2006/relationships/tags" Target="../tags/tag6087.xml"/><Relationship Id="rId1529" Type="http://schemas.openxmlformats.org/officeDocument/2006/relationships/tags" Target="../tags/tag6185.xml"/><Relationship Id="rId28" Type="http://schemas.openxmlformats.org/officeDocument/2006/relationships/tags" Target="../tags/tag4684.xml"/><Relationship Id="rId177" Type="http://schemas.openxmlformats.org/officeDocument/2006/relationships/tags" Target="../tags/tag4833.xml"/><Relationship Id="rId384" Type="http://schemas.openxmlformats.org/officeDocument/2006/relationships/tags" Target="../tags/tag5040.xml"/><Relationship Id="rId591" Type="http://schemas.openxmlformats.org/officeDocument/2006/relationships/tags" Target="../tags/tag5247.xml"/><Relationship Id="rId244" Type="http://schemas.openxmlformats.org/officeDocument/2006/relationships/tags" Target="../tags/tag4900.xml"/><Relationship Id="rId689" Type="http://schemas.openxmlformats.org/officeDocument/2006/relationships/tags" Target="../tags/tag5345.xml"/><Relationship Id="rId896" Type="http://schemas.openxmlformats.org/officeDocument/2006/relationships/tags" Target="../tags/tag5552.xml"/><Relationship Id="rId1081" Type="http://schemas.openxmlformats.org/officeDocument/2006/relationships/tags" Target="../tags/tag5737.xml"/><Relationship Id="rId451" Type="http://schemas.openxmlformats.org/officeDocument/2006/relationships/tags" Target="../tags/tag5107.xml"/><Relationship Id="rId549" Type="http://schemas.openxmlformats.org/officeDocument/2006/relationships/tags" Target="../tags/tag5205.xml"/><Relationship Id="rId756" Type="http://schemas.openxmlformats.org/officeDocument/2006/relationships/tags" Target="../tags/tag5412.xml"/><Relationship Id="rId1179" Type="http://schemas.openxmlformats.org/officeDocument/2006/relationships/tags" Target="../tags/tag5835.xml"/><Relationship Id="rId1386" Type="http://schemas.openxmlformats.org/officeDocument/2006/relationships/tags" Target="../tags/tag6042.xml"/><Relationship Id="rId104" Type="http://schemas.openxmlformats.org/officeDocument/2006/relationships/tags" Target="../tags/tag4760.xml"/><Relationship Id="rId311" Type="http://schemas.openxmlformats.org/officeDocument/2006/relationships/tags" Target="../tags/tag4967.xml"/><Relationship Id="rId409" Type="http://schemas.openxmlformats.org/officeDocument/2006/relationships/tags" Target="../tags/tag5065.xml"/><Relationship Id="rId963" Type="http://schemas.openxmlformats.org/officeDocument/2006/relationships/tags" Target="../tags/tag5619.xml"/><Relationship Id="rId1039" Type="http://schemas.openxmlformats.org/officeDocument/2006/relationships/tags" Target="../tags/tag5695.xml"/><Relationship Id="rId1246" Type="http://schemas.openxmlformats.org/officeDocument/2006/relationships/tags" Target="../tags/tag5902.xml"/><Relationship Id="rId92" Type="http://schemas.openxmlformats.org/officeDocument/2006/relationships/tags" Target="../tags/tag4748.xml"/><Relationship Id="rId616" Type="http://schemas.openxmlformats.org/officeDocument/2006/relationships/tags" Target="../tags/tag5272.xml"/><Relationship Id="rId823" Type="http://schemas.openxmlformats.org/officeDocument/2006/relationships/tags" Target="../tags/tag5479.xml"/><Relationship Id="rId1453" Type="http://schemas.openxmlformats.org/officeDocument/2006/relationships/tags" Target="../tags/tag6109.xml"/><Relationship Id="rId1106" Type="http://schemas.openxmlformats.org/officeDocument/2006/relationships/tags" Target="../tags/tag5762.xml"/><Relationship Id="rId1313" Type="http://schemas.openxmlformats.org/officeDocument/2006/relationships/tags" Target="../tags/tag5969.xml"/><Relationship Id="rId1520" Type="http://schemas.openxmlformats.org/officeDocument/2006/relationships/tags" Target="../tags/tag6176.xml"/><Relationship Id="rId199" Type="http://schemas.openxmlformats.org/officeDocument/2006/relationships/tags" Target="../tags/tag4855.xml"/><Relationship Id="rId266" Type="http://schemas.openxmlformats.org/officeDocument/2006/relationships/tags" Target="../tags/tag4922.xml"/><Relationship Id="rId473" Type="http://schemas.openxmlformats.org/officeDocument/2006/relationships/tags" Target="../tags/tag5129.xml"/><Relationship Id="rId680" Type="http://schemas.openxmlformats.org/officeDocument/2006/relationships/tags" Target="../tags/tag5336.xml"/><Relationship Id="rId126" Type="http://schemas.openxmlformats.org/officeDocument/2006/relationships/tags" Target="../tags/tag4782.xml"/><Relationship Id="rId333" Type="http://schemas.openxmlformats.org/officeDocument/2006/relationships/tags" Target="../tags/tag4989.xml"/><Relationship Id="rId540" Type="http://schemas.openxmlformats.org/officeDocument/2006/relationships/tags" Target="../tags/tag5196.xml"/><Relationship Id="rId778" Type="http://schemas.openxmlformats.org/officeDocument/2006/relationships/tags" Target="../tags/tag5434.xml"/><Relationship Id="rId985" Type="http://schemas.openxmlformats.org/officeDocument/2006/relationships/tags" Target="../tags/tag5641.xml"/><Relationship Id="rId1170" Type="http://schemas.openxmlformats.org/officeDocument/2006/relationships/tags" Target="../tags/tag5826.xml"/><Relationship Id="rId638" Type="http://schemas.openxmlformats.org/officeDocument/2006/relationships/tags" Target="../tags/tag5294.xml"/><Relationship Id="rId845" Type="http://schemas.openxmlformats.org/officeDocument/2006/relationships/tags" Target="../tags/tag5501.xml"/><Relationship Id="rId1030" Type="http://schemas.openxmlformats.org/officeDocument/2006/relationships/tags" Target="../tags/tag5686.xml"/><Relationship Id="rId1268" Type="http://schemas.openxmlformats.org/officeDocument/2006/relationships/tags" Target="../tags/tag5924.xml"/><Relationship Id="rId1475" Type="http://schemas.openxmlformats.org/officeDocument/2006/relationships/tags" Target="../tags/tag6131.xml"/><Relationship Id="rId400" Type="http://schemas.openxmlformats.org/officeDocument/2006/relationships/tags" Target="../tags/tag5056.xml"/><Relationship Id="rId705" Type="http://schemas.openxmlformats.org/officeDocument/2006/relationships/tags" Target="../tags/tag5361.xml"/><Relationship Id="rId1128" Type="http://schemas.openxmlformats.org/officeDocument/2006/relationships/tags" Target="../tags/tag5784.xml"/><Relationship Id="rId1335" Type="http://schemas.openxmlformats.org/officeDocument/2006/relationships/tags" Target="../tags/tag5991.xml"/><Relationship Id="rId1542" Type="http://schemas.openxmlformats.org/officeDocument/2006/relationships/tags" Target="../tags/tag6198.xml"/><Relationship Id="rId912" Type="http://schemas.openxmlformats.org/officeDocument/2006/relationships/tags" Target="../tags/tag5568.xml"/><Relationship Id="rId41" Type="http://schemas.openxmlformats.org/officeDocument/2006/relationships/tags" Target="../tags/tag4697.xml"/><Relationship Id="rId1402" Type="http://schemas.openxmlformats.org/officeDocument/2006/relationships/tags" Target="../tags/tag6058.xml"/><Relationship Id="rId190" Type="http://schemas.openxmlformats.org/officeDocument/2006/relationships/tags" Target="../tags/tag4846.xml"/><Relationship Id="rId288" Type="http://schemas.openxmlformats.org/officeDocument/2006/relationships/tags" Target="../tags/tag4944.xml"/><Relationship Id="rId495" Type="http://schemas.openxmlformats.org/officeDocument/2006/relationships/tags" Target="../tags/tag5151.xml"/><Relationship Id="rId148" Type="http://schemas.openxmlformats.org/officeDocument/2006/relationships/tags" Target="../tags/tag4804.xml"/><Relationship Id="rId355" Type="http://schemas.openxmlformats.org/officeDocument/2006/relationships/tags" Target="../tags/tag5011.xml"/><Relationship Id="rId562" Type="http://schemas.openxmlformats.org/officeDocument/2006/relationships/tags" Target="../tags/tag5218.xml"/><Relationship Id="rId1192" Type="http://schemas.openxmlformats.org/officeDocument/2006/relationships/tags" Target="../tags/tag5848.xml"/><Relationship Id="rId215" Type="http://schemas.openxmlformats.org/officeDocument/2006/relationships/tags" Target="../tags/tag4871.xml"/><Relationship Id="rId422" Type="http://schemas.openxmlformats.org/officeDocument/2006/relationships/tags" Target="../tags/tag5078.xml"/><Relationship Id="rId867" Type="http://schemas.openxmlformats.org/officeDocument/2006/relationships/tags" Target="../tags/tag5523.xml"/><Relationship Id="rId1052" Type="http://schemas.openxmlformats.org/officeDocument/2006/relationships/tags" Target="../tags/tag5708.xml"/><Relationship Id="rId1497" Type="http://schemas.openxmlformats.org/officeDocument/2006/relationships/tags" Target="../tags/tag6153.xml"/><Relationship Id="rId727" Type="http://schemas.openxmlformats.org/officeDocument/2006/relationships/tags" Target="../tags/tag5383.xml"/><Relationship Id="rId934" Type="http://schemas.openxmlformats.org/officeDocument/2006/relationships/tags" Target="../tags/tag5590.xml"/><Relationship Id="rId1357" Type="http://schemas.openxmlformats.org/officeDocument/2006/relationships/tags" Target="../tags/tag6013.xml"/><Relationship Id="rId63" Type="http://schemas.openxmlformats.org/officeDocument/2006/relationships/tags" Target="../tags/tag4719.xml"/><Relationship Id="rId1217" Type="http://schemas.openxmlformats.org/officeDocument/2006/relationships/tags" Target="../tags/tag5873.xml"/><Relationship Id="rId1424" Type="http://schemas.openxmlformats.org/officeDocument/2006/relationships/tags" Target="../tags/tag6080.xml"/><Relationship Id="rId377" Type="http://schemas.openxmlformats.org/officeDocument/2006/relationships/tags" Target="../tags/tag5033.xml"/><Relationship Id="rId584" Type="http://schemas.openxmlformats.org/officeDocument/2006/relationships/tags" Target="../tags/tag5240.xml"/><Relationship Id="rId5" Type="http://schemas.openxmlformats.org/officeDocument/2006/relationships/tags" Target="../tags/tag4661.xml"/><Relationship Id="rId237" Type="http://schemas.openxmlformats.org/officeDocument/2006/relationships/tags" Target="../tags/tag4893.xml"/><Relationship Id="rId791" Type="http://schemas.openxmlformats.org/officeDocument/2006/relationships/tags" Target="../tags/tag5447.xml"/><Relationship Id="rId889" Type="http://schemas.openxmlformats.org/officeDocument/2006/relationships/tags" Target="../tags/tag5545.xml"/><Relationship Id="rId1074" Type="http://schemas.openxmlformats.org/officeDocument/2006/relationships/tags" Target="../tags/tag5730.xml"/><Relationship Id="rId444" Type="http://schemas.openxmlformats.org/officeDocument/2006/relationships/tags" Target="../tags/tag5100.xml"/><Relationship Id="rId651" Type="http://schemas.openxmlformats.org/officeDocument/2006/relationships/tags" Target="../tags/tag5307.xml"/><Relationship Id="rId749" Type="http://schemas.openxmlformats.org/officeDocument/2006/relationships/tags" Target="../tags/tag5405.xml"/><Relationship Id="rId1281" Type="http://schemas.openxmlformats.org/officeDocument/2006/relationships/tags" Target="../tags/tag5937.xml"/><Relationship Id="rId1379" Type="http://schemas.openxmlformats.org/officeDocument/2006/relationships/tags" Target="../tags/tag6035.xml"/><Relationship Id="rId1502" Type="http://schemas.openxmlformats.org/officeDocument/2006/relationships/tags" Target="../tags/tag6158.xml"/><Relationship Id="rId290" Type="http://schemas.openxmlformats.org/officeDocument/2006/relationships/tags" Target="../tags/tag4946.xml"/><Relationship Id="rId304" Type="http://schemas.openxmlformats.org/officeDocument/2006/relationships/tags" Target="../tags/tag4960.xml"/><Relationship Id="rId388" Type="http://schemas.openxmlformats.org/officeDocument/2006/relationships/tags" Target="../tags/tag5044.xml"/><Relationship Id="rId511" Type="http://schemas.openxmlformats.org/officeDocument/2006/relationships/tags" Target="../tags/tag5167.xml"/><Relationship Id="rId609" Type="http://schemas.openxmlformats.org/officeDocument/2006/relationships/tags" Target="../tags/tag5265.xml"/><Relationship Id="rId956" Type="http://schemas.openxmlformats.org/officeDocument/2006/relationships/tags" Target="../tags/tag5612.xml"/><Relationship Id="rId1141" Type="http://schemas.openxmlformats.org/officeDocument/2006/relationships/tags" Target="../tags/tag5797.xml"/><Relationship Id="rId1239" Type="http://schemas.openxmlformats.org/officeDocument/2006/relationships/tags" Target="../tags/tag5895.xml"/><Relationship Id="rId85" Type="http://schemas.openxmlformats.org/officeDocument/2006/relationships/tags" Target="../tags/tag4741.xml"/><Relationship Id="rId150" Type="http://schemas.openxmlformats.org/officeDocument/2006/relationships/tags" Target="../tags/tag4806.xml"/><Relationship Id="rId595" Type="http://schemas.openxmlformats.org/officeDocument/2006/relationships/tags" Target="../tags/tag5251.xml"/><Relationship Id="rId816" Type="http://schemas.openxmlformats.org/officeDocument/2006/relationships/tags" Target="../tags/tag5472.xml"/><Relationship Id="rId1001" Type="http://schemas.openxmlformats.org/officeDocument/2006/relationships/tags" Target="../tags/tag5657.xml"/><Relationship Id="rId1446" Type="http://schemas.openxmlformats.org/officeDocument/2006/relationships/tags" Target="../tags/tag6102.xml"/><Relationship Id="rId248" Type="http://schemas.openxmlformats.org/officeDocument/2006/relationships/tags" Target="../tags/tag4904.xml"/><Relationship Id="rId455" Type="http://schemas.openxmlformats.org/officeDocument/2006/relationships/tags" Target="../tags/tag5111.xml"/><Relationship Id="rId662" Type="http://schemas.openxmlformats.org/officeDocument/2006/relationships/tags" Target="../tags/tag5318.xml"/><Relationship Id="rId1085" Type="http://schemas.openxmlformats.org/officeDocument/2006/relationships/tags" Target="../tags/tag5741.xml"/><Relationship Id="rId1292" Type="http://schemas.openxmlformats.org/officeDocument/2006/relationships/tags" Target="../tags/tag5948.xml"/><Relationship Id="rId1306" Type="http://schemas.openxmlformats.org/officeDocument/2006/relationships/tags" Target="../tags/tag5962.xml"/><Relationship Id="rId1513" Type="http://schemas.openxmlformats.org/officeDocument/2006/relationships/tags" Target="../tags/tag6169.xml"/><Relationship Id="rId12" Type="http://schemas.openxmlformats.org/officeDocument/2006/relationships/tags" Target="../tags/tag4668.xml"/><Relationship Id="rId108" Type="http://schemas.openxmlformats.org/officeDocument/2006/relationships/tags" Target="../tags/tag4764.xml"/><Relationship Id="rId315" Type="http://schemas.openxmlformats.org/officeDocument/2006/relationships/tags" Target="../tags/tag4971.xml"/><Relationship Id="rId522" Type="http://schemas.openxmlformats.org/officeDocument/2006/relationships/tags" Target="../tags/tag5178.xml"/><Relationship Id="rId967" Type="http://schemas.openxmlformats.org/officeDocument/2006/relationships/tags" Target="../tags/tag5623.xml"/><Relationship Id="rId1152" Type="http://schemas.openxmlformats.org/officeDocument/2006/relationships/tags" Target="../tags/tag5808.xml"/><Relationship Id="rId96" Type="http://schemas.openxmlformats.org/officeDocument/2006/relationships/tags" Target="../tags/tag4752.xml"/><Relationship Id="rId161" Type="http://schemas.openxmlformats.org/officeDocument/2006/relationships/tags" Target="../tags/tag4817.xml"/><Relationship Id="rId399" Type="http://schemas.openxmlformats.org/officeDocument/2006/relationships/tags" Target="../tags/tag5055.xml"/><Relationship Id="rId827" Type="http://schemas.openxmlformats.org/officeDocument/2006/relationships/tags" Target="../tags/tag5483.xml"/><Relationship Id="rId1012" Type="http://schemas.openxmlformats.org/officeDocument/2006/relationships/tags" Target="../tags/tag5668.xml"/><Relationship Id="rId1457" Type="http://schemas.openxmlformats.org/officeDocument/2006/relationships/tags" Target="../tags/tag6113.xml"/><Relationship Id="rId259" Type="http://schemas.openxmlformats.org/officeDocument/2006/relationships/tags" Target="../tags/tag4915.xml"/><Relationship Id="rId466" Type="http://schemas.openxmlformats.org/officeDocument/2006/relationships/tags" Target="../tags/tag5122.xml"/><Relationship Id="rId673" Type="http://schemas.openxmlformats.org/officeDocument/2006/relationships/tags" Target="../tags/tag5329.xml"/><Relationship Id="rId880" Type="http://schemas.openxmlformats.org/officeDocument/2006/relationships/tags" Target="../tags/tag5536.xml"/><Relationship Id="rId1096" Type="http://schemas.openxmlformats.org/officeDocument/2006/relationships/tags" Target="../tags/tag5752.xml"/><Relationship Id="rId1317" Type="http://schemas.openxmlformats.org/officeDocument/2006/relationships/tags" Target="../tags/tag5973.xml"/><Relationship Id="rId1524" Type="http://schemas.openxmlformats.org/officeDocument/2006/relationships/tags" Target="../tags/tag6180.xml"/><Relationship Id="rId23" Type="http://schemas.openxmlformats.org/officeDocument/2006/relationships/tags" Target="../tags/tag4679.xml"/><Relationship Id="rId119" Type="http://schemas.openxmlformats.org/officeDocument/2006/relationships/tags" Target="../tags/tag4775.xml"/><Relationship Id="rId326" Type="http://schemas.openxmlformats.org/officeDocument/2006/relationships/tags" Target="../tags/tag4982.xml"/><Relationship Id="rId533" Type="http://schemas.openxmlformats.org/officeDocument/2006/relationships/tags" Target="../tags/tag5189.xml"/><Relationship Id="rId978" Type="http://schemas.openxmlformats.org/officeDocument/2006/relationships/tags" Target="../tags/tag5634.xml"/><Relationship Id="rId1163" Type="http://schemas.openxmlformats.org/officeDocument/2006/relationships/tags" Target="../tags/tag5819.xml"/><Relationship Id="rId1370" Type="http://schemas.openxmlformats.org/officeDocument/2006/relationships/tags" Target="../tags/tag6026.xml"/><Relationship Id="rId740" Type="http://schemas.openxmlformats.org/officeDocument/2006/relationships/tags" Target="../tags/tag5396.xml"/><Relationship Id="rId838" Type="http://schemas.openxmlformats.org/officeDocument/2006/relationships/tags" Target="../tags/tag5494.xml"/><Relationship Id="rId1023" Type="http://schemas.openxmlformats.org/officeDocument/2006/relationships/tags" Target="../tags/tag5679.xml"/><Relationship Id="rId1468" Type="http://schemas.openxmlformats.org/officeDocument/2006/relationships/tags" Target="../tags/tag6124.xml"/><Relationship Id="rId172" Type="http://schemas.openxmlformats.org/officeDocument/2006/relationships/tags" Target="../tags/tag4828.xml"/><Relationship Id="rId477" Type="http://schemas.openxmlformats.org/officeDocument/2006/relationships/tags" Target="../tags/tag5133.xml"/><Relationship Id="rId600" Type="http://schemas.openxmlformats.org/officeDocument/2006/relationships/tags" Target="../tags/tag5256.xml"/><Relationship Id="rId684" Type="http://schemas.openxmlformats.org/officeDocument/2006/relationships/tags" Target="../tags/tag5340.xml"/><Relationship Id="rId1230" Type="http://schemas.openxmlformats.org/officeDocument/2006/relationships/tags" Target="../tags/tag5886.xml"/><Relationship Id="rId1328" Type="http://schemas.openxmlformats.org/officeDocument/2006/relationships/tags" Target="../tags/tag5984.xml"/><Relationship Id="rId1535" Type="http://schemas.openxmlformats.org/officeDocument/2006/relationships/tags" Target="../tags/tag6191.xml"/><Relationship Id="rId337" Type="http://schemas.openxmlformats.org/officeDocument/2006/relationships/tags" Target="../tags/tag4993.xml"/><Relationship Id="rId891" Type="http://schemas.openxmlformats.org/officeDocument/2006/relationships/tags" Target="../tags/tag5547.xml"/><Relationship Id="rId905" Type="http://schemas.openxmlformats.org/officeDocument/2006/relationships/tags" Target="../tags/tag5561.xml"/><Relationship Id="rId989" Type="http://schemas.openxmlformats.org/officeDocument/2006/relationships/tags" Target="../tags/tag5645.xml"/><Relationship Id="rId34" Type="http://schemas.openxmlformats.org/officeDocument/2006/relationships/tags" Target="../tags/tag4690.xml"/><Relationship Id="rId544" Type="http://schemas.openxmlformats.org/officeDocument/2006/relationships/tags" Target="../tags/tag5200.xml"/><Relationship Id="rId751" Type="http://schemas.openxmlformats.org/officeDocument/2006/relationships/tags" Target="../tags/tag5407.xml"/><Relationship Id="rId849" Type="http://schemas.openxmlformats.org/officeDocument/2006/relationships/tags" Target="../tags/tag5505.xml"/><Relationship Id="rId1174" Type="http://schemas.openxmlformats.org/officeDocument/2006/relationships/tags" Target="../tags/tag5830.xml"/><Relationship Id="rId1381" Type="http://schemas.openxmlformats.org/officeDocument/2006/relationships/tags" Target="../tags/tag6037.xml"/><Relationship Id="rId1479" Type="http://schemas.openxmlformats.org/officeDocument/2006/relationships/tags" Target="../tags/tag6135.xml"/><Relationship Id="rId183" Type="http://schemas.openxmlformats.org/officeDocument/2006/relationships/tags" Target="../tags/tag4839.xml"/><Relationship Id="rId390" Type="http://schemas.openxmlformats.org/officeDocument/2006/relationships/tags" Target="../tags/tag5046.xml"/><Relationship Id="rId404" Type="http://schemas.openxmlformats.org/officeDocument/2006/relationships/tags" Target="../tags/tag5060.xml"/><Relationship Id="rId611" Type="http://schemas.openxmlformats.org/officeDocument/2006/relationships/tags" Target="../tags/tag5267.xml"/><Relationship Id="rId1034" Type="http://schemas.openxmlformats.org/officeDocument/2006/relationships/tags" Target="../tags/tag5690.xml"/><Relationship Id="rId1241" Type="http://schemas.openxmlformats.org/officeDocument/2006/relationships/tags" Target="../tags/tag5897.xml"/><Relationship Id="rId1339" Type="http://schemas.openxmlformats.org/officeDocument/2006/relationships/tags" Target="../tags/tag5995.xml"/><Relationship Id="rId250" Type="http://schemas.openxmlformats.org/officeDocument/2006/relationships/tags" Target="../tags/tag4906.xml"/><Relationship Id="rId488" Type="http://schemas.openxmlformats.org/officeDocument/2006/relationships/tags" Target="../tags/tag5144.xml"/><Relationship Id="rId695" Type="http://schemas.openxmlformats.org/officeDocument/2006/relationships/tags" Target="../tags/tag5351.xml"/><Relationship Id="rId709" Type="http://schemas.openxmlformats.org/officeDocument/2006/relationships/tags" Target="../tags/tag5365.xml"/><Relationship Id="rId916" Type="http://schemas.openxmlformats.org/officeDocument/2006/relationships/tags" Target="../tags/tag5572.xml"/><Relationship Id="rId1101" Type="http://schemas.openxmlformats.org/officeDocument/2006/relationships/tags" Target="../tags/tag5757.xml"/><Relationship Id="rId1546" Type="http://schemas.openxmlformats.org/officeDocument/2006/relationships/tags" Target="../tags/tag6202.xml"/><Relationship Id="rId45" Type="http://schemas.openxmlformats.org/officeDocument/2006/relationships/tags" Target="../tags/tag4701.xml"/><Relationship Id="rId110" Type="http://schemas.openxmlformats.org/officeDocument/2006/relationships/tags" Target="../tags/tag4766.xml"/><Relationship Id="rId348" Type="http://schemas.openxmlformats.org/officeDocument/2006/relationships/tags" Target="../tags/tag5004.xml"/><Relationship Id="rId555" Type="http://schemas.openxmlformats.org/officeDocument/2006/relationships/tags" Target="../tags/tag5211.xml"/><Relationship Id="rId762" Type="http://schemas.openxmlformats.org/officeDocument/2006/relationships/tags" Target="../tags/tag5418.xml"/><Relationship Id="rId1185" Type="http://schemas.openxmlformats.org/officeDocument/2006/relationships/tags" Target="../tags/tag5841.xml"/><Relationship Id="rId1392" Type="http://schemas.openxmlformats.org/officeDocument/2006/relationships/tags" Target="../tags/tag6048.xml"/><Relationship Id="rId1406" Type="http://schemas.openxmlformats.org/officeDocument/2006/relationships/tags" Target="../tags/tag6062.xml"/><Relationship Id="rId194" Type="http://schemas.openxmlformats.org/officeDocument/2006/relationships/tags" Target="../tags/tag4850.xml"/><Relationship Id="rId208" Type="http://schemas.openxmlformats.org/officeDocument/2006/relationships/tags" Target="../tags/tag4864.xml"/><Relationship Id="rId415" Type="http://schemas.openxmlformats.org/officeDocument/2006/relationships/tags" Target="../tags/tag5071.xml"/><Relationship Id="rId622" Type="http://schemas.openxmlformats.org/officeDocument/2006/relationships/tags" Target="../tags/tag5278.xml"/><Relationship Id="rId1045" Type="http://schemas.openxmlformats.org/officeDocument/2006/relationships/tags" Target="../tags/tag5701.xml"/><Relationship Id="rId1252" Type="http://schemas.openxmlformats.org/officeDocument/2006/relationships/tags" Target="../tags/tag5908.xml"/><Relationship Id="rId261" Type="http://schemas.openxmlformats.org/officeDocument/2006/relationships/tags" Target="../tags/tag4917.xml"/><Relationship Id="rId499" Type="http://schemas.openxmlformats.org/officeDocument/2006/relationships/tags" Target="../tags/tag5155.xml"/><Relationship Id="rId927" Type="http://schemas.openxmlformats.org/officeDocument/2006/relationships/tags" Target="../tags/tag5583.xml"/><Relationship Id="rId1112" Type="http://schemas.openxmlformats.org/officeDocument/2006/relationships/tags" Target="../tags/tag5768.xml"/><Relationship Id="rId56" Type="http://schemas.openxmlformats.org/officeDocument/2006/relationships/tags" Target="../tags/tag4712.xml"/><Relationship Id="rId359" Type="http://schemas.openxmlformats.org/officeDocument/2006/relationships/tags" Target="../tags/tag5015.xml"/><Relationship Id="rId566" Type="http://schemas.openxmlformats.org/officeDocument/2006/relationships/tags" Target="../tags/tag5222.xml"/><Relationship Id="rId773" Type="http://schemas.openxmlformats.org/officeDocument/2006/relationships/tags" Target="../tags/tag5429.xml"/><Relationship Id="rId1196" Type="http://schemas.openxmlformats.org/officeDocument/2006/relationships/tags" Target="../tags/tag5852.xml"/><Relationship Id="rId1417" Type="http://schemas.openxmlformats.org/officeDocument/2006/relationships/tags" Target="../tags/tag6073.xml"/><Relationship Id="rId121" Type="http://schemas.openxmlformats.org/officeDocument/2006/relationships/tags" Target="../tags/tag4777.xml"/><Relationship Id="rId219" Type="http://schemas.openxmlformats.org/officeDocument/2006/relationships/tags" Target="../tags/tag4875.xml"/><Relationship Id="rId426" Type="http://schemas.openxmlformats.org/officeDocument/2006/relationships/tags" Target="../tags/tag5082.xml"/><Relationship Id="rId633" Type="http://schemas.openxmlformats.org/officeDocument/2006/relationships/tags" Target="../tags/tag5289.xml"/><Relationship Id="rId980" Type="http://schemas.openxmlformats.org/officeDocument/2006/relationships/tags" Target="../tags/tag5636.xml"/><Relationship Id="rId1056" Type="http://schemas.openxmlformats.org/officeDocument/2006/relationships/tags" Target="../tags/tag5712.xml"/><Relationship Id="rId1263" Type="http://schemas.openxmlformats.org/officeDocument/2006/relationships/tags" Target="../tags/tag5919.xml"/><Relationship Id="rId840" Type="http://schemas.openxmlformats.org/officeDocument/2006/relationships/tags" Target="../tags/tag5496.xml"/><Relationship Id="rId938" Type="http://schemas.openxmlformats.org/officeDocument/2006/relationships/tags" Target="../tags/tag5594.xml"/><Relationship Id="rId1470" Type="http://schemas.openxmlformats.org/officeDocument/2006/relationships/tags" Target="../tags/tag6126.xml"/><Relationship Id="rId67" Type="http://schemas.openxmlformats.org/officeDocument/2006/relationships/tags" Target="../tags/tag4723.xml"/><Relationship Id="rId272" Type="http://schemas.openxmlformats.org/officeDocument/2006/relationships/tags" Target="../tags/tag4928.xml"/><Relationship Id="rId577" Type="http://schemas.openxmlformats.org/officeDocument/2006/relationships/tags" Target="../tags/tag5233.xml"/><Relationship Id="rId700" Type="http://schemas.openxmlformats.org/officeDocument/2006/relationships/tags" Target="../tags/tag5356.xml"/><Relationship Id="rId1123" Type="http://schemas.openxmlformats.org/officeDocument/2006/relationships/tags" Target="../tags/tag5779.xml"/><Relationship Id="rId1330" Type="http://schemas.openxmlformats.org/officeDocument/2006/relationships/tags" Target="../tags/tag5986.xml"/><Relationship Id="rId1428" Type="http://schemas.openxmlformats.org/officeDocument/2006/relationships/tags" Target="../tags/tag6084.xml"/><Relationship Id="rId132" Type="http://schemas.openxmlformats.org/officeDocument/2006/relationships/tags" Target="../tags/tag4788.xml"/><Relationship Id="rId784" Type="http://schemas.openxmlformats.org/officeDocument/2006/relationships/tags" Target="../tags/tag5440.xml"/><Relationship Id="rId991" Type="http://schemas.openxmlformats.org/officeDocument/2006/relationships/tags" Target="../tags/tag5647.xml"/><Relationship Id="rId1067" Type="http://schemas.openxmlformats.org/officeDocument/2006/relationships/tags" Target="../tags/tag5723.xml"/><Relationship Id="rId437" Type="http://schemas.openxmlformats.org/officeDocument/2006/relationships/tags" Target="../tags/tag5093.xml"/><Relationship Id="rId644" Type="http://schemas.openxmlformats.org/officeDocument/2006/relationships/tags" Target="../tags/tag5300.xml"/><Relationship Id="rId851" Type="http://schemas.openxmlformats.org/officeDocument/2006/relationships/tags" Target="../tags/tag5507.xml"/><Relationship Id="rId1274" Type="http://schemas.openxmlformats.org/officeDocument/2006/relationships/tags" Target="../tags/tag5930.xml"/><Relationship Id="rId1481" Type="http://schemas.openxmlformats.org/officeDocument/2006/relationships/tags" Target="../tags/tag6137.xml"/><Relationship Id="rId283" Type="http://schemas.openxmlformats.org/officeDocument/2006/relationships/tags" Target="../tags/tag4939.xml"/><Relationship Id="rId490" Type="http://schemas.openxmlformats.org/officeDocument/2006/relationships/tags" Target="../tags/tag5146.xml"/><Relationship Id="rId504" Type="http://schemas.openxmlformats.org/officeDocument/2006/relationships/tags" Target="../tags/tag5160.xml"/><Relationship Id="rId711" Type="http://schemas.openxmlformats.org/officeDocument/2006/relationships/tags" Target="../tags/tag5367.xml"/><Relationship Id="rId949" Type="http://schemas.openxmlformats.org/officeDocument/2006/relationships/tags" Target="../tags/tag5605.xml"/><Relationship Id="rId1134" Type="http://schemas.openxmlformats.org/officeDocument/2006/relationships/tags" Target="../tags/tag5790.xml"/><Relationship Id="rId1341" Type="http://schemas.openxmlformats.org/officeDocument/2006/relationships/tags" Target="../tags/tag5997.xml"/><Relationship Id="rId78" Type="http://schemas.openxmlformats.org/officeDocument/2006/relationships/tags" Target="../tags/tag4734.xml"/><Relationship Id="rId143" Type="http://schemas.openxmlformats.org/officeDocument/2006/relationships/tags" Target="../tags/tag4799.xml"/><Relationship Id="rId350" Type="http://schemas.openxmlformats.org/officeDocument/2006/relationships/tags" Target="../tags/tag5006.xml"/><Relationship Id="rId588" Type="http://schemas.openxmlformats.org/officeDocument/2006/relationships/tags" Target="../tags/tag5244.xml"/><Relationship Id="rId795" Type="http://schemas.openxmlformats.org/officeDocument/2006/relationships/tags" Target="../tags/tag5451.xml"/><Relationship Id="rId809" Type="http://schemas.openxmlformats.org/officeDocument/2006/relationships/tags" Target="../tags/tag5465.xml"/><Relationship Id="rId1201" Type="http://schemas.openxmlformats.org/officeDocument/2006/relationships/tags" Target="../tags/tag5857.xml"/><Relationship Id="rId1439" Type="http://schemas.openxmlformats.org/officeDocument/2006/relationships/tags" Target="../tags/tag6095.xml"/><Relationship Id="rId9" Type="http://schemas.openxmlformats.org/officeDocument/2006/relationships/tags" Target="../tags/tag4665.xml"/><Relationship Id="rId210" Type="http://schemas.openxmlformats.org/officeDocument/2006/relationships/tags" Target="../tags/tag4866.xml"/><Relationship Id="rId448" Type="http://schemas.openxmlformats.org/officeDocument/2006/relationships/tags" Target="../tags/tag5104.xml"/><Relationship Id="rId655" Type="http://schemas.openxmlformats.org/officeDocument/2006/relationships/tags" Target="../tags/tag5311.xml"/><Relationship Id="rId862" Type="http://schemas.openxmlformats.org/officeDocument/2006/relationships/tags" Target="../tags/tag5518.xml"/><Relationship Id="rId1078" Type="http://schemas.openxmlformats.org/officeDocument/2006/relationships/tags" Target="../tags/tag5734.xml"/><Relationship Id="rId1285" Type="http://schemas.openxmlformats.org/officeDocument/2006/relationships/tags" Target="../tags/tag5941.xml"/><Relationship Id="rId1492" Type="http://schemas.openxmlformats.org/officeDocument/2006/relationships/tags" Target="../tags/tag6148.xml"/><Relationship Id="rId1506" Type="http://schemas.openxmlformats.org/officeDocument/2006/relationships/tags" Target="../tags/tag6162.xml"/><Relationship Id="rId294" Type="http://schemas.openxmlformats.org/officeDocument/2006/relationships/tags" Target="../tags/tag4950.xml"/><Relationship Id="rId308" Type="http://schemas.openxmlformats.org/officeDocument/2006/relationships/tags" Target="../tags/tag4964.xml"/><Relationship Id="rId515" Type="http://schemas.openxmlformats.org/officeDocument/2006/relationships/tags" Target="../tags/tag5171.xml"/><Relationship Id="rId722" Type="http://schemas.openxmlformats.org/officeDocument/2006/relationships/tags" Target="../tags/tag5378.xml"/><Relationship Id="rId1145" Type="http://schemas.openxmlformats.org/officeDocument/2006/relationships/tags" Target="../tags/tag5801.xml"/><Relationship Id="rId1352" Type="http://schemas.openxmlformats.org/officeDocument/2006/relationships/tags" Target="../tags/tag6008.xml"/><Relationship Id="rId89" Type="http://schemas.openxmlformats.org/officeDocument/2006/relationships/tags" Target="../tags/tag4745.xml"/><Relationship Id="rId154" Type="http://schemas.openxmlformats.org/officeDocument/2006/relationships/tags" Target="../tags/tag4810.xml"/><Relationship Id="rId361" Type="http://schemas.openxmlformats.org/officeDocument/2006/relationships/tags" Target="../tags/tag5017.xml"/><Relationship Id="rId599" Type="http://schemas.openxmlformats.org/officeDocument/2006/relationships/tags" Target="../tags/tag5255.xml"/><Relationship Id="rId1005" Type="http://schemas.openxmlformats.org/officeDocument/2006/relationships/tags" Target="../tags/tag5661.xml"/><Relationship Id="rId1212" Type="http://schemas.openxmlformats.org/officeDocument/2006/relationships/tags" Target="../tags/tag5868.xml"/><Relationship Id="rId459" Type="http://schemas.openxmlformats.org/officeDocument/2006/relationships/tags" Target="../tags/tag5115.xml"/><Relationship Id="rId666" Type="http://schemas.openxmlformats.org/officeDocument/2006/relationships/tags" Target="../tags/tag5322.xml"/><Relationship Id="rId873" Type="http://schemas.openxmlformats.org/officeDocument/2006/relationships/tags" Target="../tags/tag5529.xml"/><Relationship Id="rId1089" Type="http://schemas.openxmlformats.org/officeDocument/2006/relationships/tags" Target="../tags/tag5745.xml"/><Relationship Id="rId1296" Type="http://schemas.openxmlformats.org/officeDocument/2006/relationships/tags" Target="../tags/tag5952.xml"/><Relationship Id="rId1517" Type="http://schemas.openxmlformats.org/officeDocument/2006/relationships/tags" Target="../tags/tag6173.xml"/><Relationship Id="rId16" Type="http://schemas.openxmlformats.org/officeDocument/2006/relationships/tags" Target="../tags/tag4672.xml"/><Relationship Id="rId221" Type="http://schemas.openxmlformats.org/officeDocument/2006/relationships/tags" Target="../tags/tag4877.xml"/><Relationship Id="rId319" Type="http://schemas.openxmlformats.org/officeDocument/2006/relationships/tags" Target="../tags/tag4975.xml"/><Relationship Id="rId526" Type="http://schemas.openxmlformats.org/officeDocument/2006/relationships/tags" Target="../tags/tag5182.xml"/><Relationship Id="rId1156" Type="http://schemas.openxmlformats.org/officeDocument/2006/relationships/tags" Target="../tags/tag5812.xml"/><Relationship Id="rId1363" Type="http://schemas.openxmlformats.org/officeDocument/2006/relationships/tags" Target="../tags/tag6019.xml"/><Relationship Id="rId733" Type="http://schemas.openxmlformats.org/officeDocument/2006/relationships/tags" Target="../tags/tag5389.xml"/><Relationship Id="rId940" Type="http://schemas.openxmlformats.org/officeDocument/2006/relationships/tags" Target="../tags/tag5596.xml"/><Relationship Id="rId1016" Type="http://schemas.openxmlformats.org/officeDocument/2006/relationships/tags" Target="../tags/tag5672.xml"/><Relationship Id="rId165" Type="http://schemas.openxmlformats.org/officeDocument/2006/relationships/tags" Target="../tags/tag4821.xml"/><Relationship Id="rId372" Type="http://schemas.openxmlformats.org/officeDocument/2006/relationships/tags" Target="../tags/tag5028.xml"/><Relationship Id="rId677" Type="http://schemas.openxmlformats.org/officeDocument/2006/relationships/tags" Target="../tags/tag5333.xml"/><Relationship Id="rId800" Type="http://schemas.openxmlformats.org/officeDocument/2006/relationships/tags" Target="../tags/tag5456.xml"/><Relationship Id="rId1223" Type="http://schemas.openxmlformats.org/officeDocument/2006/relationships/tags" Target="../tags/tag5879.xml"/><Relationship Id="rId1430" Type="http://schemas.openxmlformats.org/officeDocument/2006/relationships/tags" Target="../tags/tag6086.xml"/><Relationship Id="rId1528" Type="http://schemas.openxmlformats.org/officeDocument/2006/relationships/tags" Target="../tags/tag6184.xml"/><Relationship Id="rId232" Type="http://schemas.openxmlformats.org/officeDocument/2006/relationships/tags" Target="../tags/tag4888.xml"/><Relationship Id="rId884" Type="http://schemas.openxmlformats.org/officeDocument/2006/relationships/tags" Target="../tags/tag5540.xml"/><Relationship Id="rId27" Type="http://schemas.openxmlformats.org/officeDocument/2006/relationships/tags" Target="../tags/tag4683.xml"/><Relationship Id="rId537" Type="http://schemas.openxmlformats.org/officeDocument/2006/relationships/tags" Target="../tags/tag5193.xml"/><Relationship Id="rId744" Type="http://schemas.openxmlformats.org/officeDocument/2006/relationships/tags" Target="../tags/tag5400.xml"/><Relationship Id="rId951" Type="http://schemas.openxmlformats.org/officeDocument/2006/relationships/tags" Target="../tags/tag5607.xml"/><Relationship Id="rId1167" Type="http://schemas.openxmlformats.org/officeDocument/2006/relationships/tags" Target="../tags/tag5823.xml"/><Relationship Id="rId1374" Type="http://schemas.openxmlformats.org/officeDocument/2006/relationships/tags" Target="../tags/tag6030.xml"/><Relationship Id="rId80" Type="http://schemas.openxmlformats.org/officeDocument/2006/relationships/tags" Target="../tags/tag4736.xml"/><Relationship Id="rId176" Type="http://schemas.openxmlformats.org/officeDocument/2006/relationships/tags" Target="../tags/tag4832.xml"/><Relationship Id="rId383" Type="http://schemas.openxmlformats.org/officeDocument/2006/relationships/tags" Target="../tags/tag5039.xml"/><Relationship Id="rId590" Type="http://schemas.openxmlformats.org/officeDocument/2006/relationships/tags" Target="../tags/tag5246.xml"/><Relationship Id="rId604" Type="http://schemas.openxmlformats.org/officeDocument/2006/relationships/tags" Target="../tags/tag5260.xml"/><Relationship Id="rId811" Type="http://schemas.openxmlformats.org/officeDocument/2006/relationships/tags" Target="../tags/tag5467.xml"/><Relationship Id="rId1027" Type="http://schemas.openxmlformats.org/officeDocument/2006/relationships/tags" Target="../tags/tag5683.xml"/><Relationship Id="rId1234" Type="http://schemas.openxmlformats.org/officeDocument/2006/relationships/tags" Target="../tags/tag5890.xml"/><Relationship Id="rId1441" Type="http://schemas.openxmlformats.org/officeDocument/2006/relationships/tags" Target="../tags/tag6097.xml"/><Relationship Id="rId243" Type="http://schemas.openxmlformats.org/officeDocument/2006/relationships/tags" Target="../tags/tag4899.xml"/><Relationship Id="rId450" Type="http://schemas.openxmlformats.org/officeDocument/2006/relationships/tags" Target="../tags/tag5106.xml"/><Relationship Id="rId688" Type="http://schemas.openxmlformats.org/officeDocument/2006/relationships/tags" Target="../tags/tag5344.xml"/><Relationship Id="rId895" Type="http://schemas.openxmlformats.org/officeDocument/2006/relationships/tags" Target="../tags/tag5551.xml"/><Relationship Id="rId909" Type="http://schemas.openxmlformats.org/officeDocument/2006/relationships/tags" Target="../tags/tag5565.xml"/><Relationship Id="rId1080" Type="http://schemas.openxmlformats.org/officeDocument/2006/relationships/tags" Target="../tags/tag5736.xml"/><Relationship Id="rId1301" Type="http://schemas.openxmlformats.org/officeDocument/2006/relationships/tags" Target="../tags/tag5957.xml"/><Relationship Id="rId1539" Type="http://schemas.openxmlformats.org/officeDocument/2006/relationships/tags" Target="../tags/tag6195.xml"/><Relationship Id="rId38" Type="http://schemas.openxmlformats.org/officeDocument/2006/relationships/tags" Target="../tags/tag4694.xml"/><Relationship Id="rId103" Type="http://schemas.openxmlformats.org/officeDocument/2006/relationships/tags" Target="../tags/tag4759.xml"/><Relationship Id="rId310" Type="http://schemas.openxmlformats.org/officeDocument/2006/relationships/tags" Target="../tags/tag4966.xml"/><Relationship Id="rId548" Type="http://schemas.openxmlformats.org/officeDocument/2006/relationships/tags" Target="../tags/tag5204.xml"/><Relationship Id="rId755" Type="http://schemas.openxmlformats.org/officeDocument/2006/relationships/tags" Target="../tags/tag5411.xml"/><Relationship Id="rId962" Type="http://schemas.openxmlformats.org/officeDocument/2006/relationships/tags" Target="../tags/tag5618.xml"/><Relationship Id="rId1178" Type="http://schemas.openxmlformats.org/officeDocument/2006/relationships/tags" Target="../tags/tag5834.xml"/><Relationship Id="rId1385" Type="http://schemas.openxmlformats.org/officeDocument/2006/relationships/tags" Target="../tags/tag6041.xml"/><Relationship Id="rId91" Type="http://schemas.openxmlformats.org/officeDocument/2006/relationships/tags" Target="../tags/tag4747.xml"/><Relationship Id="rId187" Type="http://schemas.openxmlformats.org/officeDocument/2006/relationships/tags" Target="../tags/tag4843.xml"/><Relationship Id="rId394" Type="http://schemas.openxmlformats.org/officeDocument/2006/relationships/tags" Target="../tags/tag5050.xml"/><Relationship Id="rId408" Type="http://schemas.openxmlformats.org/officeDocument/2006/relationships/tags" Target="../tags/tag5064.xml"/><Relationship Id="rId615" Type="http://schemas.openxmlformats.org/officeDocument/2006/relationships/tags" Target="../tags/tag5271.xml"/><Relationship Id="rId822" Type="http://schemas.openxmlformats.org/officeDocument/2006/relationships/tags" Target="../tags/tag5478.xml"/><Relationship Id="rId1038" Type="http://schemas.openxmlformats.org/officeDocument/2006/relationships/tags" Target="../tags/tag5694.xml"/><Relationship Id="rId1245" Type="http://schemas.openxmlformats.org/officeDocument/2006/relationships/tags" Target="../tags/tag5901.xml"/><Relationship Id="rId1452" Type="http://schemas.openxmlformats.org/officeDocument/2006/relationships/tags" Target="../tags/tag6108.xml"/><Relationship Id="rId254" Type="http://schemas.openxmlformats.org/officeDocument/2006/relationships/tags" Target="../tags/tag4910.xml"/><Relationship Id="rId699" Type="http://schemas.openxmlformats.org/officeDocument/2006/relationships/tags" Target="../tags/tag5355.xml"/><Relationship Id="rId1091" Type="http://schemas.openxmlformats.org/officeDocument/2006/relationships/tags" Target="../tags/tag5747.xml"/><Relationship Id="rId1105" Type="http://schemas.openxmlformats.org/officeDocument/2006/relationships/tags" Target="../tags/tag5761.xml"/><Relationship Id="rId1312" Type="http://schemas.openxmlformats.org/officeDocument/2006/relationships/tags" Target="../tags/tag5968.xml"/><Relationship Id="rId49" Type="http://schemas.openxmlformats.org/officeDocument/2006/relationships/tags" Target="../tags/tag4705.xml"/><Relationship Id="rId114" Type="http://schemas.openxmlformats.org/officeDocument/2006/relationships/tags" Target="../tags/tag4770.xml"/><Relationship Id="rId461" Type="http://schemas.openxmlformats.org/officeDocument/2006/relationships/tags" Target="../tags/tag5117.xml"/><Relationship Id="rId559" Type="http://schemas.openxmlformats.org/officeDocument/2006/relationships/tags" Target="../tags/tag5215.xml"/><Relationship Id="rId766" Type="http://schemas.openxmlformats.org/officeDocument/2006/relationships/tags" Target="../tags/tag5422.xml"/><Relationship Id="rId1189" Type="http://schemas.openxmlformats.org/officeDocument/2006/relationships/tags" Target="../tags/tag5845.xml"/><Relationship Id="rId1396" Type="http://schemas.openxmlformats.org/officeDocument/2006/relationships/tags" Target="../tags/tag6052.xml"/><Relationship Id="rId198" Type="http://schemas.openxmlformats.org/officeDocument/2006/relationships/tags" Target="../tags/tag4854.xml"/><Relationship Id="rId321" Type="http://schemas.openxmlformats.org/officeDocument/2006/relationships/tags" Target="../tags/tag4977.xml"/><Relationship Id="rId419" Type="http://schemas.openxmlformats.org/officeDocument/2006/relationships/tags" Target="../tags/tag5075.xml"/><Relationship Id="rId626" Type="http://schemas.openxmlformats.org/officeDocument/2006/relationships/tags" Target="../tags/tag5282.xml"/><Relationship Id="rId973" Type="http://schemas.openxmlformats.org/officeDocument/2006/relationships/tags" Target="../tags/tag5629.xml"/><Relationship Id="rId1049" Type="http://schemas.openxmlformats.org/officeDocument/2006/relationships/tags" Target="../tags/tag5705.xml"/><Relationship Id="rId1256" Type="http://schemas.openxmlformats.org/officeDocument/2006/relationships/tags" Target="../tags/tag5912.xml"/><Relationship Id="rId833" Type="http://schemas.openxmlformats.org/officeDocument/2006/relationships/tags" Target="../tags/tag5489.xml"/><Relationship Id="rId1116" Type="http://schemas.openxmlformats.org/officeDocument/2006/relationships/tags" Target="../tags/tag5772.xml"/><Relationship Id="rId1463" Type="http://schemas.openxmlformats.org/officeDocument/2006/relationships/tags" Target="../tags/tag6119.xml"/><Relationship Id="rId265" Type="http://schemas.openxmlformats.org/officeDocument/2006/relationships/tags" Target="../tags/tag4921.xml"/><Relationship Id="rId472" Type="http://schemas.openxmlformats.org/officeDocument/2006/relationships/tags" Target="../tags/tag5128.xml"/><Relationship Id="rId900" Type="http://schemas.openxmlformats.org/officeDocument/2006/relationships/tags" Target="../tags/tag5556.xml"/><Relationship Id="rId1323" Type="http://schemas.openxmlformats.org/officeDocument/2006/relationships/tags" Target="../tags/tag5979.xml"/><Relationship Id="rId1530" Type="http://schemas.openxmlformats.org/officeDocument/2006/relationships/tags" Target="../tags/tag6186.xml"/><Relationship Id="rId125" Type="http://schemas.openxmlformats.org/officeDocument/2006/relationships/tags" Target="../tags/tag4781.xml"/><Relationship Id="rId332" Type="http://schemas.openxmlformats.org/officeDocument/2006/relationships/tags" Target="../tags/tag4988.xml"/><Relationship Id="rId777" Type="http://schemas.openxmlformats.org/officeDocument/2006/relationships/tags" Target="../tags/tag5433.xml"/><Relationship Id="rId984" Type="http://schemas.openxmlformats.org/officeDocument/2006/relationships/tags" Target="../tags/tag5640.xml"/><Relationship Id="rId637" Type="http://schemas.openxmlformats.org/officeDocument/2006/relationships/tags" Target="../tags/tag5293.xml"/><Relationship Id="rId844" Type="http://schemas.openxmlformats.org/officeDocument/2006/relationships/tags" Target="../tags/tag5500.xml"/><Relationship Id="rId1267" Type="http://schemas.openxmlformats.org/officeDocument/2006/relationships/tags" Target="../tags/tag5923.xml"/><Relationship Id="rId1474" Type="http://schemas.openxmlformats.org/officeDocument/2006/relationships/tags" Target="../tags/tag6130.xml"/><Relationship Id="rId276" Type="http://schemas.openxmlformats.org/officeDocument/2006/relationships/tags" Target="../tags/tag4932.xml"/><Relationship Id="rId483" Type="http://schemas.openxmlformats.org/officeDocument/2006/relationships/tags" Target="../tags/tag5139.xml"/><Relationship Id="rId690" Type="http://schemas.openxmlformats.org/officeDocument/2006/relationships/tags" Target="../tags/tag5346.xml"/><Relationship Id="rId704" Type="http://schemas.openxmlformats.org/officeDocument/2006/relationships/tags" Target="../tags/tag5360.xml"/><Relationship Id="rId911" Type="http://schemas.openxmlformats.org/officeDocument/2006/relationships/tags" Target="../tags/tag5567.xml"/><Relationship Id="rId1127" Type="http://schemas.openxmlformats.org/officeDocument/2006/relationships/tags" Target="../tags/tag5783.xml"/><Relationship Id="rId1334" Type="http://schemas.openxmlformats.org/officeDocument/2006/relationships/tags" Target="../tags/tag5990.xml"/><Relationship Id="rId1541" Type="http://schemas.openxmlformats.org/officeDocument/2006/relationships/tags" Target="../tags/tag6197.xml"/><Relationship Id="rId40" Type="http://schemas.openxmlformats.org/officeDocument/2006/relationships/tags" Target="../tags/tag4696.xml"/><Relationship Id="rId136" Type="http://schemas.openxmlformats.org/officeDocument/2006/relationships/tags" Target="../tags/tag4792.xml"/><Relationship Id="rId343" Type="http://schemas.openxmlformats.org/officeDocument/2006/relationships/tags" Target="../tags/tag4999.xml"/><Relationship Id="rId550" Type="http://schemas.openxmlformats.org/officeDocument/2006/relationships/tags" Target="../tags/tag5206.xml"/><Relationship Id="rId788" Type="http://schemas.openxmlformats.org/officeDocument/2006/relationships/tags" Target="../tags/tag5444.xml"/><Relationship Id="rId995" Type="http://schemas.openxmlformats.org/officeDocument/2006/relationships/tags" Target="../tags/tag5651.xml"/><Relationship Id="rId1180" Type="http://schemas.openxmlformats.org/officeDocument/2006/relationships/tags" Target="../tags/tag5836.xml"/><Relationship Id="rId1401" Type="http://schemas.openxmlformats.org/officeDocument/2006/relationships/tags" Target="../tags/tag6057.xml"/><Relationship Id="rId203" Type="http://schemas.openxmlformats.org/officeDocument/2006/relationships/tags" Target="../tags/tag4859.xml"/><Relationship Id="rId648" Type="http://schemas.openxmlformats.org/officeDocument/2006/relationships/tags" Target="../tags/tag5304.xml"/><Relationship Id="rId855" Type="http://schemas.openxmlformats.org/officeDocument/2006/relationships/tags" Target="../tags/tag5511.xml"/><Relationship Id="rId1040" Type="http://schemas.openxmlformats.org/officeDocument/2006/relationships/tags" Target="../tags/tag5696.xml"/><Relationship Id="rId1278" Type="http://schemas.openxmlformats.org/officeDocument/2006/relationships/tags" Target="../tags/tag5934.xml"/><Relationship Id="rId1485" Type="http://schemas.openxmlformats.org/officeDocument/2006/relationships/tags" Target="../tags/tag6141.xml"/><Relationship Id="rId287" Type="http://schemas.openxmlformats.org/officeDocument/2006/relationships/tags" Target="../tags/tag4943.xml"/><Relationship Id="rId410" Type="http://schemas.openxmlformats.org/officeDocument/2006/relationships/tags" Target="../tags/tag5066.xml"/><Relationship Id="rId494" Type="http://schemas.openxmlformats.org/officeDocument/2006/relationships/tags" Target="../tags/tag5150.xml"/><Relationship Id="rId508" Type="http://schemas.openxmlformats.org/officeDocument/2006/relationships/tags" Target="../tags/tag5164.xml"/><Relationship Id="rId715" Type="http://schemas.openxmlformats.org/officeDocument/2006/relationships/tags" Target="../tags/tag5371.xml"/><Relationship Id="rId922" Type="http://schemas.openxmlformats.org/officeDocument/2006/relationships/tags" Target="../tags/tag5578.xml"/><Relationship Id="rId1138" Type="http://schemas.openxmlformats.org/officeDocument/2006/relationships/tags" Target="../tags/tag5794.xml"/><Relationship Id="rId1345" Type="http://schemas.openxmlformats.org/officeDocument/2006/relationships/tags" Target="../tags/tag6001.xml"/><Relationship Id="rId1552" Type="http://schemas.openxmlformats.org/officeDocument/2006/relationships/slideMaster" Target="../slideMasters/slideMaster1.xml"/><Relationship Id="rId147" Type="http://schemas.openxmlformats.org/officeDocument/2006/relationships/tags" Target="../tags/tag4803.xml"/><Relationship Id="rId354" Type="http://schemas.openxmlformats.org/officeDocument/2006/relationships/tags" Target="../tags/tag5010.xml"/><Relationship Id="rId799" Type="http://schemas.openxmlformats.org/officeDocument/2006/relationships/tags" Target="../tags/tag5455.xml"/><Relationship Id="rId1191" Type="http://schemas.openxmlformats.org/officeDocument/2006/relationships/tags" Target="../tags/tag5847.xml"/><Relationship Id="rId1205" Type="http://schemas.openxmlformats.org/officeDocument/2006/relationships/tags" Target="../tags/tag5861.xml"/><Relationship Id="rId51" Type="http://schemas.openxmlformats.org/officeDocument/2006/relationships/tags" Target="../tags/tag4707.xml"/><Relationship Id="rId561" Type="http://schemas.openxmlformats.org/officeDocument/2006/relationships/tags" Target="../tags/tag5217.xml"/><Relationship Id="rId659" Type="http://schemas.openxmlformats.org/officeDocument/2006/relationships/tags" Target="../tags/tag5315.xml"/><Relationship Id="rId866" Type="http://schemas.openxmlformats.org/officeDocument/2006/relationships/tags" Target="../tags/tag5522.xml"/><Relationship Id="rId1289" Type="http://schemas.openxmlformats.org/officeDocument/2006/relationships/tags" Target="../tags/tag5945.xml"/><Relationship Id="rId1412" Type="http://schemas.openxmlformats.org/officeDocument/2006/relationships/tags" Target="../tags/tag6068.xml"/><Relationship Id="rId1496" Type="http://schemas.openxmlformats.org/officeDocument/2006/relationships/tags" Target="../tags/tag6152.xml"/><Relationship Id="rId214" Type="http://schemas.openxmlformats.org/officeDocument/2006/relationships/tags" Target="../tags/tag4870.xml"/><Relationship Id="rId298" Type="http://schemas.openxmlformats.org/officeDocument/2006/relationships/tags" Target="../tags/tag4954.xml"/><Relationship Id="rId421" Type="http://schemas.openxmlformats.org/officeDocument/2006/relationships/tags" Target="../tags/tag5077.xml"/><Relationship Id="rId519" Type="http://schemas.openxmlformats.org/officeDocument/2006/relationships/tags" Target="../tags/tag5175.xml"/><Relationship Id="rId1051" Type="http://schemas.openxmlformats.org/officeDocument/2006/relationships/tags" Target="../tags/tag5707.xml"/><Relationship Id="rId1149" Type="http://schemas.openxmlformats.org/officeDocument/2006/relationships/tags" Target="../tags/tag5805.xml"/><Relationship Id="rId1356" Type="http://schemas.openxmlformats.org/officeDocument/2006/relationships/tags" Target="../tags/tag6012.xml"/><Relationship Id="rId158" Type="http://schemas.openxmlformats.org/officeDocument/2006/relationships/tags" Target="../tags/tag4814.xml"/><Relationship Id="rId726" Type="http://schemas.openxmlformats.org/officeDocument/2006/relationships/tags" Target="../tags/tag5382.xml"/><Relationship Id="rId933" Type="http://schemas.openxmlformats.org/officeDocument/2006/relationships/tags" Target="../tags/tag5589.xml"/><Relationship Id="rId1009" Type="http://schemas.openxmlformats.org/officeDocument/2006/relationships/tags" Target="../tags/tag5665.xml"/><Relationship Id="rId62" Type="http://schemas.openxmlformats.org/officeDocument/2006/relationships/tags" Target="../tags/tag4718.xml"/><Relationship Id="rId365" Type="http://schemas.openxmlformats.org/officeDocument/2006/relationships/tags" Target="../tags/tag5021.xml"/><Relationship Id="rId572" Type="http://schemas.openxmlformats.org/officeDocument/2006/relationships/tags" Target="../tags/tag5228.xml"/><Relationship Id="rId1216" Type="http://schemas.openxmlformats.org/officeDocument/2006/relationships/tags" Target="../tags/tag5872.xml"/><Relationship Id="rId1423" Type="http://schemas.openxmlformats.org/officeDocument/2006/relationships/tags" Target="../tags/tag6079.xml"/><Relationship Id="rId225" Type="http://schemas.openxmlformats.org/officeDocument/2006/relationships/tags" Target="../tags/tag4881.xml"/><Relationship Id="rId432" Type="http://schemas.openxmlformats.org/officeDocument/2006/relationships/tags" Target="../tags/tag5088.xml"/><Relationship Id="rId877" Type="http://schemas.openxmlformats.org/officeDocument/2006/relationships/tags" Target="../tags/tag5533.xml"/><Relationship Id="rId1062" Type="http://schemas.openxmlformats.org/officeDocument/2006/relationships/tags" Target="../tags/tag5718.xml"/><Relationship Id="rId737" Type="http://schemas.openxmlformats.org/officeDocument/2006/relationships/tags" Target="../tags/tag5393.xml"/><Relationship Id="rId944" Type="http://schemas.openxmlformats.org/officeDocument/2006/relationships/tags" Target="../tags/tag5600.xml"/><Relationship Id="rId1367" Type="http://schemas.openxmlformats.org/officeDocument/2006/relationships/tags" Target="../tags/tag6023.xml"/><Relationship Id="rId73" Type="http://schemas.openxmlformats.org/officeDocument/2006/relationships/tags" Target="../tags/tag4729.xml"/><Relationship Id="rId169" Type="http://schemas.openxmlformats.org/officeDocument/2006/relationships/tags" Target="../tags/tag4825.xml"/><Relationship Id="rId376" Type="http://schemas.openxmlformats.org/officeDocument/2006/relationships/tags" Target="../tags/tag5032.xml"/><Relationship Id="rId583" Type="http://schemas.openxmlformats.org/officeDocument/2006/relationships/tags" Target="../tags/tag5239.xml"/><Relationship Id="rId790" Type="http://schemas.openxmlformats.org/officeDocument/2006/relationships/tags" Target="../tags/tag5446.xml"/><Relationship Id="rId804" Type="http://schemas.openxmlformats.org/officeDocument/2006/relationships/tags" Target="../tags/tag5460.xml"/><Relationship Id="rId1227" Type="http://schemas.openxmlformats.org/officeDocument/2006/relationships/tags" Target="../tags/tag5883.xml"/><Relationship Id="rId1434" Type="http://schemas.openxmlformats.org/officeDocument/2006/relationships/tags" Target="../tags/tag6090.xml"/><Relationship Id="rId4" Type="http://schemas.openxmlformats.org/officeDocument/2006/relationships/tags" Target="../tags/tag4660.xml"/><Relationship Id="rId236" Type="http://schemas.openxmlformats.org/officeDocument/2006/relationships/tags" Target="../tags/tag4892.xml"/><Relationship Id="rId443" Type="http://schemas.openxmlformats.org/officeDocument/2006/relationships/tags" Target="../tags/tag5099.xml"/><Relationship Id="rId650" Type="http://schemas.openxmlformats.org/officeDocument/2006/relationships/tags" Target="../tags/tag5306.xml"/><Relationship Id="rId888" Type="http://schemas.openxmlformats.org/officeDocument/2006/relationships/tags" Target="../tags/tag5544.xml"/><Relationship Id="rId1073" Type="http://schemas.openxmlformats.org/officeDocument/2006/relationships/tags" Target="../tags/tag5729.xml"/><Relationship Id="rId1280" Type="http://schemas.openxmlformats.org/officeDocument/2006/relationships/tags" Target="../tags/tag5936.xml"/><Relationship Id="rId1501" Type="http://schemas.openxmlformats.org/officeDocument/2006/relationships/tags" Target="../tags/tag6157.xml"/><Relationship Id="rId303" Type="http://schemas.openxmlformats.org/officeDocument/2006/relationships/tags" Target="../tags/tag4959.xml"/><Relationship Id="rId748" Type="http://schemas.openxmlformats.org/officeDocument/2006/relationships/tags" Target="../tags/tag5404.xml"/><Relationship Id="rId955" Type="http://schemas.openxmlformats.org/officeDocument/2006/relationships/tags" Target="../tags/tag5611.xml"/><Relationship Id="rId1140" Type="http://schemas.openxmlformats.org/officeDocument/2006/relationships/tags" Target="../tags/tag5796.xml"/><Relationship Id="rId1378" Type="http://schemas.openxmlformats.org/officeDocument/2006/relationships/tags" Target="../tags/tag6034.xml"/><Relationship Id="rId84" Type="http://schemas.openxmlformats.org/officeDocument/2006/relationships/tags" Target="../tags/tag4740.xml"/><Relationship Id="rId387" Type="http://schemas.openxmlformats.org/officeDocument/2006/relationships/tags" Target="../tags/tag5043.xml"/><Relationship Id="rId510" Type="http://schemas.openxmlformats.org/officeDocument/2006/relationships/tags" Target="../tags/tag5166.xml"/><Relationship Id="rId594" Type="http://schemas.openxmlformats.org/officeDocument/2006/relationships/tags" Target="../tags/tag5250.xml"/><Relationship Id="rId608" Type="http://schemas.openxmlformats.org/officeDocument/2006/relationships/tags" Target="../tags/tag5264.xml"/><Relationship Id="rId815" Type="http://schemas.openxmlformats.org/officeDocument/2006/relationships/tags" Target="../tags/tag5471.xml"/><Relationship Id="rId1238" Type="http://schemas.openxmlformats.org/officeDocument/2006/relationships/tags" Target="../tags/tag5894.xml"/><Relationship Id="rId1445" Type="http://schemas.openxmlformats.org/officeDocument/2006/relationships/tags" Target="../tags/tag6101.xml"/><Relationship Id="rId247" Type="http://schemas.openxmlformats.org/officeDocument/2006/relationships/tags" Target="../tags/tag4903.xml"/><Relationship Id="rId899" Type="http://schemas.openxmlformats.org/officeDocument/2006/relationships/tags" Target="../tags/tag5555.xml"/><Relationship Id="rId1000" Type="http://schemas.openxmlformats.org/officeDocument/2006/relationships/tags" Target="../tags/tag5656.xml"/><Relationship Id="rId1084" Type="http://schemas.openxmlformats.org/officeDocument/2006/relationships/tags" Target="../tags/tag5740.xml"/><Relationship Id="rId1305" Type="http://schemas.openxmlformats.org/officeDocument/2006/relationships/tags" Target="../tags/tag5961.xml"/><Relationship Id="rId107" Type="http://schemas.openxmlformats.org/officeDocument/2006/relationships/tags" Target="../tags/tag4763.xml"/><Relationship Id="rId454" Type="http://schemas.openxmlformats.org/officeDocument/2006/relationships/tags" Target="../tags/tag5110.xml"/><Relationship Id="rId661" Type="http://schemas.openxmlformats.org/officeDocument/2006/relationships/tags" Target="../tags/tag5317.xml"/><Relationship Id="rId759" Type="http://schemas.openxmlformats.org/officeDocument/2006/relationships/tags" Target="../tags/tag5415.xml"/><Relationship Id="rId966" Type="http://schemas.openxmlformats.org/officeDocument/2006/relationships/tags" Target="../tags/tag5622.xml"/><Relationship Id="rId1291" Type="http://schemas.openxmlformats.org/officeDocument/2006/relationships/tags" Target="../tags/tag5947.xml"/><Relationship Id="rId1389" Type="http://schemas.openxmlformats.org/officeDocument/2006/relationships/tags" Target="../tags/tag6045.xml"/><Relationship Id="rId1512" Type="http://schemas.openxmlformats.org/officeDocument/2006/relationships/tags" Target="../tags/tag6168.xml"/><Relationship Id="rId11" Type="http://schemas.openxmlformats.org/officeDocument/2006/relationships/tags" Target="../tags/tag4667.xml"/><Relationship Id="rId314" Type="http://schemas.openxmlformats.org/officeDocument/2006/relationships/tags" Target="../tags/tag4970.xml"/><Relationship Id="rId398" Type="http://schemas.openxmlformats.org/officeDocument/2006/relationships/tags" Target="../tags/tag5054.xml"/><Relationship Id="rId521" Type="http://schemas.openxmlformats.org/officeDocument/2006/relationships/tags" Target="../tags/tag5177.xml"/><Relationship Id="rId619" Type="http://schemas.openxmlformats.org/officeDocument/2006/relationships/tags" Target="../tags/tag5275.xml"/><Relationship Id="rId1151" Type="http://schemas.openxmlformats.org/officeDocument/2006/relationships/tags" Target="../tags/tag5807.xml"/><Relationship Id="rId1249" Type="http://schemas.openxmlformats.org/officeDocument/2006/relationships/tags" Target="../tags/tag5905.xml"/><Relationship Id="rId95" Type="http://schemas.openxmlformats.org/officeDocument/2006/relationships/tags" Target="../tags/tag4751.xml"/><Relationship Id="rId160" Type="http://schemas.openxmlformats.org/officeDocument/2006/relationships/tags" Target="../tags/tag4816.xml"/><Relationship Id="rId826" Type="http://schemas.openxmlformats.org/officeDocument/2006/relationships/tags" Target="../tags/tag5482.xml"/><Relationship Id="rId1011" Type="http://schemas.openxmlformats.org/officeDocument/2006/relationships/tags" Target="../tags/tag5667.xml"/><Relationship Id="rId1109" Type="http://schemas.openxmlformats.org/officeDocument/2006/relationships/tags" Target="../tags/tag5765.xml"/><Relationship Id="rId1456" Type="http://schemas.openxmlformats.org/officeDocument/2006/relationships/tags" Target="../tags/tag6112.xml"/><Relationship Id="rId258" Type="http://schemas.openxmlformats.org/officeDocument/2006/relationships/tags" Target="../tags/tag4914.xml"/><Relationship Id="rId465" Type="http://schemas.openxmlformats.org/officeDocument/2006/relationships/tags" Target="../tags/tag5121.xml"/><Relationship Id="rId672" Type="http://schemas.openxmlformats.org/officeDocument/2006/relationships/tags" Target="../tags/tag5328.xml"/><Relationship Id="rId1095" Type="http://schemas.openxmlformats.org/officeDocument/2006/relationships/tags" Target="../tags/tag5751.xml"/><Relationship Id="rId1316" Type="http://schemas.openxmlformats.org/officeDocument/2006/relationships/tags" Target="../tags/tag5972.xml"/><Relationship Id="rId1523" Type="http://schemas.openxmlformats.org/officeDocument/2006/relationships/tags" Target="../tags/tag6179.xml"/><Relationship Id="rId22" Type="http://schemas.openxmlformats.org/officeDocument/2006/relationships/tags" Target="../tags/tag4678.xml"/><Relationship Id="rId118" Type="http://schemas.openxmlformats.org/officeDocument/2006/relationships/tags" Target="../tags/tag4774.xml"/><Relationship Id="rId325" Type="http://schemas.openxmlformats.org/officeDocument/2006/relationships/tags" Target="../tags/tag4981.xml"/><Relationship Id="rId532" Type="http://schemas.openxmlformats.org/officeDocument/2006/relationships/tags" Target="../tags/tag5188.xml"/><Relationship Id="rId977" Type="http://schemas.openxmlformats.org/officeDocument/2006/relationships/tags" Target="../tags/tag5633.xml"/><Relationship Id="rId1162" Type="http://schemas.openxmlformats.org/officeDocument/2006/relationships/tags" Target="../tags/tag5818.xml"/><Relationship Id="rId171" Type="http://schemas.openxmlformats.org/officeDocument/2006/relationships/tags" Target="../tags/tag4827.xml"/><Relationship Id="rId837" Type="http://schemas.openxmlformats.org/officeDocument/2006/relationships/tags" Target="../tags/tag5493.xml"/><Relationship Id="rId1022" Type="http://schemas.openxmlformats.org/officeDocument/2006/relationships/tags" Target="../tags/tag5678.xml"/><Relationship Id="rId1467" Type="http://schemas.openxmlformats.org/officeDocument/2006/relationships/tags" Target="../tags/tag6123.xml"/><Relationship Id="rId269" Type="http://schemas.openxmlformats.org/officeDocument/2006/relationships/tags" Target="../tags/tag4925.xml"/><Relationship Id="rId476" Type="http://schemas.openxmlformats.org/officeDocument/2006/relationships/tags" Target="../tags/tag5132.xml"/><Relationship Id="rId683" Type="http://schemas.openxmlformats.org/officeDocument/2006/relationships/tags" Target="../tags/tag5339.xml"/><Relationship Id="rId890" Type="http://schemas.openxmlformats.org/officeDocument/2006/relationships/tags" Target="../tags/tag5546.xml"/><Relationship Id="rId904" Type="http://schemas.openxmlformats.org/officeDocument/2006/relationships/tags" Target="../tags/tag5560.xml"/><Relationship Id="rId1327" Type="http://schemas.openxmlformats.org/officeDocument/2006/relationships/tags" Target="../tags/tag5983.xml"/><Relationship Id="rId1534" Type="http://schemas.openxmlformats.org/officeDocument/2006/relationships/tags" Target="../tags/tag6190.xml"/><Relationship Id="rId33" Type="http://schemas.openxmlformats.org/officeDocument/2006/relationships/tags" Target="../tags/tag4689.xml"/><Relationship Id="rId129" Type="http://schemas.openxmlformats.org/officeDocument/2006/relationships/tags" Target="../tags/tag4785.xml"/><Relationship Id="rId336" Type="http://schemas.openxmlformats.org/officeDocument/2006/relationships/tags" Target="../tags/tag4992.xml"/><Relationship Id="rId543" Type="http://schemas.openxmlformats.org/officeDocument/2006/relationships/tags" Target="../tags/tag5199.xml"/><Relationship Id="rId988" Type="http://schemas.openxmlformats.org/officeDocument/2006/relationships/tags" Target="../tags/tag5644.xml"/><Relationship Id="rId1173" Type="http://schemas.openxmlformats.org/officeDocument/2006/relationships/tags" Target="../tags/tag5829.xml"/><Relationship Id="rId1380" Type="http://schemas.openxmlformats.org/officeDocument/2006/relationships/tags" Target="../tags/tag6036.xml"/><Relationship Id="rId182" Type="http://schemas.openxmlformats.org/officeDocument/2006/relationships/tags" Target="../tags/tag4838.xml"/><Relationship Id="rId403" Type="http://schemas.openxmlformats.org/officeDocument/2006/relationships/tags" Target="../tags/tag5059.xml"/><Relationship Id="rId750" Type="http://schemas.openxmlformats.org/officeDocument/2006/relationships/tags" Target="../tags/tag5406.xml"/><Relationship Id="rId848" Type="http://schemas.openxmlformats.org/officeDocument/2006/relationships/tags" Target="../tags/tag5504.xml"/><Relationship Id="rId1033" Type="http://schemas.openxmlformats.org/officeDocument/2006/relationships/tags" Target="../tags/tag5689.xml"/><Relationship Id="rId1478" Type="http://schemas.openxmlformats.org/officeDocument/2006/relationships/tags" Target="../tags/tag6134.xml"/><Relationship Id="rId487" Type="http://schemas.openxmlformats.org/officeDocument/2006/relationships/tags" Target="../tags/tag5143.xml"/><Relationship Id="rId610" Type="http://schemas.openxmlformats.org/officeDocument/2006/relationships/tags" Target="../tags/tag5266.xml"/><Relationship Id="rId694" Type="http://schemas.openxmlformats.org/officeDocument/2006/relationships/tags" Target="../tags/tag5350.xml"/><Relationship Id="rId708" Type="http://schemas.openxmlformats.org/officeDocument/2006/relationships/tags" Target="../tags/tag5364.xml"/><Relationship Id="rId915" Type="http://schemas.openxmlformats.org/officeDocument/2006/relationships/tags" Target="../tags/tag5571.xml"/><Relationship Id="rId1240" Type="http://schemas.openxmlformats.org/officeDocument/2006/relationships/tags" Target="../tags/tag5896.xml"/><Relationship Id="rId1338" Type="http://schemas.openxmlformats.org/officeDocument/2006/relationships/tags" Target="../tags/tag5994.xml"/><Relationship Id="rId1545" Type="http://schemas.openxmlformats.org/officeDocument/2006/relationships/tags" Target="../tags/tag6201.xml"/><Relationship Id="rId347" Type="http://schemas.openxmlformats.org/officeDocument/2006/relationships/tags" Target="../tags/tag5003.xml"/><Relationship Id="rId999" Type="http://schemas.openxmlformats.org/officeDocument/2006/relationships/tags" Target="../tags/tag5655.xml"/><Relationship Id="rId1100" Type="http://schemas.openxmlformats.org/officeDocument/2006/relationships/tags" Target="../tags/tag5756.xml"/><Relationship Id="rId1184" Type="http://schemas.openxmlformats.org/officeDocument/2006/relationships/tags" Target="../tags/tag5840.xml"/><Relationship Id="rId1405" Type="http://schemas.openxmlformats.org/officeDocument/2006/relationships/tags" Target="../tags/tag6061.xml"/><Relationship Id="rId44" Type="http://schemas.openxmlformats.org/officeDocument/2006/relationships/tags" Target="../tags/tag4700.xml"/><Relationship Id="rId554" Type="http://schemas.openxmlformats.org/officeDocument/2006/relationships/tags" Target="../tags/tag5210.xml"/><Relationship Id="rId761" Type="http://schemas.openxmlformats.org/officeDocument/2006/relationships/tags" Target="../tags/tag5417.xml"/><Relationship Id="rId859" Type="http://schemas.openxmlformats.org/officeDocument/2006/relationships/tags" Target="../tags/tag5515.xml"/><Relationship Id="rId1391" Type="http://schemas.openxmlformats.org/officeDocument/2006/relationships/tags" Target="../tags/tag6047.xml"/><Relationship Id="rId1489" Type="http://schemas.openxmlformats.org/officeDocument/2006/relationships/tags" Target="../tags/tag6145.xml"/><Relationship Id="rId193" Type="http://schemas.openxmlformats.org/officeDocument/2006/relationships/tags" Target="../tags/tag4849.xml"/><Relationship Id="rId207" Type="http://schemas.openxmlformats.org/officeDocument/2006/relationships/tags" Target="../tags/tag4863.xml"/><Relationship Id="rId414" Type="http://schemas.openxmlformats.org/officeDocument/2006/relationships/tags" Target="../tags/tag5070.xml"/><Relationship Id="rId498" Type="http://schemas.openxmlformats.org/officeDocument/2006/relationships/tags" Target="../tags/tag5154.xml"/><Relationship Id="rId621" Type="http://schemas.openxmlformats.org/officeDocument/2006/relationships/tags" Target="../tags/tag5277.xml"/><Relationship Id="rId1044" Type="http://schemas.openxmlformats.org/officeDocument/2006/relationships/tags" Target="../tags/tag5700.xml"/><Relationship Id="rId1251" Type="http://schemas.openxmlformats.org/officeDocument/2006/relationships/tags" Target="../tags/tag5907.xml"/><Relationship Id="rId1349" Type="http://schemas.openxmlformats.org/officeDocument/2006/relationships/tags" Target="../tags/tag6005.xml"/><Relationship Id="rId260" Type="http://schemas.openxmlformats.org/officeDocument/2006/relationships/tags" Target="../tags/tag4916.xml"/><Relationship Id="rId719" Type="http://schemas.openxmlformats.org/officeDocument/2006/relationships/tags" Target="../tags/tag5375.xml"/><Relationship Id="rId926" Type="http://schemas.openxmlformats.org/officeDocument/2006/relationships/tags" Target="../tags/tag5582.xml"/><Relationship Id="rId1111" Type="http://schemas.openxmlformats.org/officeDocument/2006/relationships/tags" Target="../tags/tag5767.xml"/><Relationship Id="rId55" Type="http://schemas.openxmlformats.org/officeDocument/2006/relationships/tags" Target="../tags/tag4711.xml"/><Relationship Id="rId120" Type="http://schemas.openxmlformats.org/officeDocument/2006/relationships/tags" Target="../tags/tag4776.xml"/><Relationship Id="rId358" Type="http://schemas.openxmlformats.org/officeDocument/2006/relationships/tags" Target="../tags/tag5014.xml"/><Relationship Id="rId565" Type="http://schemas.openxmlformats.org/officeDocument/2006/relationships/tags" Target="../tags/tag5221.xml"/><Relationship Id="rId772" Type="http://schemas.openxmlformats.org/officeDocument/2006/relationships/tags" Target="../tags/tag5428.xml"/><Relationship Id="rId1195" Type="http://schemas.openxmlformats.org/officeDocument/2006/relationships/tags" Target="../tags/tag5851.xml"/><Relationship Id="rId1209" Type="http://schemas.openxmlformats.org/officeDocument/2006/relationships/tags" Target="../tags/tag5865.xml"/><Relationship Id="rId1416" Type="http://schemas.openxmlformats.org/officeDocument/2006/relationships/tags" Target="../tags/tag6072.xml"/><Relationship Id="rId218" Type="http://schemas.openxmlformats.org/officeDocument/2006/relationships/tags" Target="../tags/tag4874.xml"/><Relationship Id="rId425" Type="http://schemas.openxmlformats.org/officeDocument/2006/relationships/tags" Target="../tags/tag5081.xml"/><Relationship Id="rId632" Type="http://schemas.openxmlformats.org/officeDocument/2006/relationships/tags" Target="../tags/tag5288.xml"/><Relationship Id="rId1055" Type="http://schemas.openxmlformats.org/officeDocument/2006/relationships/tags" Target="../tags/tag5711.xml"/><Relationship Id="rId1262" Type="http://schemas.openxmlformats.org/officeDocument/2006/relationships/tags" Target="../tags/tag5918.xml"/><Relationship Id="rId271" Type="http://schemas.openxmlformats.org/officeDocument/2006/relationships/tags" Target="../tags/tag4927.xml"/><Relationship Id="rId937" Type="http://schemas.openxmlformats.org/officeDocument/2006/relationships/tags" Target="../tags/tag5593.xml"/><Relationship Id="rId1122" Type="http://schemas.openxmlformats.org/officeDocument/2006/relationships/tags" Target="../tags/tag5778.xml"/><Relationship Id="rId66" Type="http://schemas.openxmlformats.org/officeDocument/2006/relationships/tags" Target="../tags/tag4722.xml"/><Relationship Id="rId131" Type="http://schemas.openxmlformats.org/officeDocument/2006/relationships/tags" Target="../tags/tag4787.xml"/><Relationship Id="rId369" Type="http://schemas.openxmlformats.org/officeDocument/2006/relationships/tags" Target="../tags/tag5025.xml"/><Relationship Id="rId576" Type="http://schemas.openxmlformats.org/officeDocument/2006/relationships/tags" Target="../tags/tag5232.xml"/><Relationship Id="rId783" Type="http://schemas.openxmlformats.org/officeDocument/2006/relationships/tags" Target="../tags/tag5439.xml"/><Relationship Id="rId990" Type="http://schemas.openxmlformats.org/officeDocument/2006/relationships/tags" Target="../tags/tag5646.xml"/><Relationship Id="rId1427" Type="http://schemas.openxmlformats.org/officeDocument/2006/relationships/tags" Target="../tags/tag6083.xml"/><Relationship Id="rId229" Type="http://schemas.openxmlformats.org/officeDocument/2006/relationships/tags" Target="../tags/tag4885.xml"/><Relationship Id="rId436" Type="http://schemas.openxmlformats.org/officeDocument/2006/relationships/tags" Target="../tags/tag5092.xml"/><Relationship Id="rId643" Type="http://schemas.openxmlformats.org/officeDocument/2006/relationships/tags" Target="../tags/tag5299.xml"/><Relationship Id="rId1066" Type="http://schemas.openxmlformats.org/officeDocument/2006/relationships/tags" Target="../tags/tag5722.xml"/><Relationship Id="rId1273" Type="http://schemas.openxmlformats.org/officeDocument/2006/relationships/tags" Target="../tags/tag5929.xml"/><Relationship Id="rId1480" Type="http://schemas.openxmlformats.org/officeDocument/2006/relationships/tags" Target="../tags/tag6136.xml"/><Relationship Id="rId850" Type="http://schemas.openxmlformats.org/officeDocument/2006/relationships/tags" Target="../tags/tag5506.xml"/><Relationship Id="rId948" Type="http://schemas.openxmlformats.org/officeDocument/2006/relationships/tags" Target="../tags/tag5604.xml"/><Relationship Id="rId1133" Type="http://schemas.openxmlformats.org/officeDocument/2006/relationships/tags" Target="../tags/tag5789.xml"/><Relationship Id="rId77" Type="http://schemas.openxmlformats.org/officeDocument/2006/relationships/tags" Target="../tags/tag4733.xml"/><Relationship Id="rId282" Type="http://schemas.openxmlformats.org/officeDocument/2006/relationships/tags" Target="../tags/tag4938.xml"/><Relationship Id="rId503" Type="http://schemas.openxmlformats.org/officeDocument/2006/relationships/tags" Target="../tags/tag5159.xml"/><Relationship Id="rId587" Type="http://schemas.openxmlformats.org/officeDocument/2006/relationships/tags" Target="../tags/tag5243.xml"/><Relationship Id="rId710" Type="http://schemas.openxmlformats.org/officeDocument/2006/relationships/tags" Target="../tags/tag5366.xml"/><Relationship Id="rId808" Type="http://schemas.openxmlformats.org/officeDocument/2006/relationships/tags" Target="../tags/tag5464.xml"/><Relationship Id="rId1340" Type="http://schemas.openxmlformats.org/officeDocument/2006/relationships/tags" Target="../tags/tag5996.xml"/><Relationship Id="rId1438" Type="http://schemas.openxmlformats.org/officeDocument/2006/relationships/tags" Target="../tags/tag6094.xml"/><Relationship Id="rId8" Type="http://schemas.openxmlformats.org/officeDocument/2006/relationships/tags" Target="../tags/tag4664.xml"/><Relationship Id="rId142" Type="http://schemas.openxmlformats.org/officeDocument/2006/relationships/tags" Target="../tags/tag4798.xml"/><Relationship Id="rId447" Type="http://schemas.openxmlformats.org/officeDocument/2006/relationships/tags" Target="../tags/tag5103.xml"/><Relationship Id="rId794" Type="http://schemas.openxmlformats.org/officeDocument/2006/relationships/tags" Target="../tags/tag5450.xml"/><Relationship Id="rId1077" Type="http://schemas.openxmlformats.org/officeDocument/2006/relationships/tags" Target="../tags/tag5733.xml"/><Relationship Id="rId1200" Type="http://schemas.openxmlformats.org/officeDocument/2006/relationships/tags" Target="../tags/tag5856.xml"/><Relationship Id="rId654" Type="http://schemas.openxmlformats.org/officeDocument/2006/relationships/tags" Target="../tags/tag5310.xml"/><Relationship Id="rId861" Type="http://schemas.openxmlformats.org/officeDocument/2006/relationships/tags" Target="../tags/tag5517.xml"/><Relationship Id="rId959" Type="http://schemas.openxmlformats.org/officeDocument/2006/relationships/tags" Target="../tags/tag5615.xml"/><Relationship Id="rId1284" Type="http://schemas.openxmlformats.org/officeDocument/2006/relationships/tags" Target="../tags/tag5940.xml"/><Relationship Id="rId1491" Type="http://schemas.openxmlformats.org/officeDocument/2006/relationships/tags" Target="../tags/tag6147.xml"/><Relationship Id="rId1505" Type="http://schemas.openxmlformats.org/officeDocument/2006/relationships/tags" Target="../tags/tag6161.xml"/><Relationship Id="rId293" Type="http://schemas.openxmlformats.org/officeDocument/2006/relationships/tags" Target="../tags/tag4949.xml"/><Relationship Id="rId307" Type="http://schemas.openxmlformats.org/officeDocument/2006/relationships/tags" Target="../tags/tag4963.xml"/><Relationship Id="rId514" Type="http://schemas.openxmlformats.org/officeDocument/2006/relationships/tags" Target="../tags/tag5170.xml"/><Relationship Id="rId721" Type="http://schemas.openxmlformats.org/officeDocument/2006/relationships/tags" Target="../tags/tag5377.xml"/><Relationship Id="rId1144" Type="http://schemas.openxmlformats.org/officeDocument/2006/relationships/tags" Target="../tags/tag5800.xml"/><Relationship Id="rId1351" Type="http://schemas.openxmlformats.org/officeDocument/2006/relationships/tags" Target="../tags/tag6007.xml"/><Relationship Id="rId1449" Type="http://schemas.openxmlformats.org/officeDocument/2006/relationships/tags" Target="../tags/tag6105.xml"/><Relationship Id="rId88" Type="http://schemas.openxmlformats.org/officeDocument/2006/relationships/tags" Target="../tags/tag4744.xml"/><Relationship Id="rId153" Type="http://schemas.openxmlformats.org/officeDocument/2006/relationships/tags" Target="../tags/tag4809.xml"/><Relationship Id="rId360" Type="http://schemas.openxmlformats.org/officeDocument/2006/relationships/tags" Target="../tags/tag5016.xml"/><Relationship Id="rId598" Type="http://schemas.openxmlformats.org/officeDocument/2006/relationships/tags" Target="../tags/tag5254.xml"/><Relationship Id="rId819" Type="http://schemas.openxmlformats.org/officeDocument/2006/relationships/tags" Target="../tags/tag5475.xml"/><Relationship Id="rId1004" Type="http://schemas.openxmlformats.org/officeDocument/2006/relationships/tags" Target="../tags/tag5660.xml"/><Relationship Id="rId1211" Type="http://schemas.openxmlformats.org/officeDocument/2006/relationships/tags" Target="../tags/tag5867.xml"/><Relationship Id="rId220" Type="http://schemas.openxmlformats.org/officeDocument/2006/relationships/tags" Target="../tags/tag4876.xml"/><Relationship Id="rId458" Type="http://schemas.openxmlformats.org/officeDocument/2006/relationships/tags" Target="../tags/tag5114.xml"/><Relationship Id="rId665" Type="http://schemas.openxmlformats.org/officeDocument/2006/relationships/tags" Target="../tags/tag5321.xml"/><Relationship Id="rId872" Type="http://schemas.openxmlformats.org/officeDocument/2006/relationships/tags" Target="../tags/tag5528.xml"/><Relationship Id="rId1088" Type="http://schemas.openxmlformats.org/officeDocument/2006/relationships/tags" Target="../tags/tag5744.xml"/><Relationship Id="rId1295" Type="http://schemas.openxmlformats.org/officeDocument/2006/relationships/tags" Target="../tags/tag5951.xml"/><Relationship Id="rId1309" Type="http://schemas.openxmlformats.org/officeDocument/2006/relationships/tags" Target="../tags/tag5965.xml"/><Relationship Id="rId1516" Type="http://schemas.openxmlformats.org/officeDocument/2006/relationships/tags" Target="../tags/tag6172.xml"/><Relationship Id="rId15" Type="http://schemas.openxmlformats.org/officeDocument/2006/relationships/tags" Target="../tags/tag4671.xml"/><Relationship Id="rId318" Type="http://schemas.openxmlformats.org/officeDocument/2006/relationships/tags" Target="../tags/tag4974.xml"/><Relationship Id="rId525" Type="http://schemas.openxmlformats.org/officeDocument/2006/relationships/tags" Target="../tags/tag5181.xml"/><Relationship Id="rId732" Type="http://schemas.openxmlformats.org/officeDocument/2006/relationships/tags" Target="../tags/tag5388.xml"/><Relationship Id="rId1155" Type="http://schemas.openxmlformats.org/officeDocument/2006/relationships/tags" Target="../tags/tag5811.xml"/><Relationship Id="rId1362" Type="http://schemas.openxmlformats.org/officeDocument/2006/relationships/tags" Target="../tags/tag6018.xml"/><Relationship Id="rId99" Type="http://schemas.openxmlformats.org/officeDocument/2006/relationships/tags" Target="../tags/tag4755.xml"/><Relationship Id="rId164" Type="http://schemas.openxmlformats.org/officeDocument/2006/relationships/tags" Target="../tags/tag4820.xml"/><Relationship Id="rId371" Type="http://schemas.openxmlformats.org/officeDocument/2006/relationships/tags" Target="../tags/tag5027.xml"/><Relationship Id="rId1015" Type="http://schemas.openxmlformats.org/officeDocument/2006/relationships/tags" Target="../tags/tag5671.xml"/><Relationship Id="rId1222" Type="http://schemas.openxmlformats.org/officeDocument/2006/relationships/tags" Target="../tags/tag5878.xml"/><Relationship Id="rId469" Type="http://schemas.openxmlformats.org/officeDocument/2006/relationships/tags" Target="../tags/tag5125.xml"/><Relationship Id="rId676" Type="http://schemas.openxmlformats.org/officeDocument/2006/relationships/tags" Target="../tags/tag5332.xml"/><Relationship Id="rId883" Type="http://schemas.openxmlformats.org/officeDocument/2006/relationships/tags" Target="../tags/tag5539.xml"/><Relationship Id="rId1099" Type="http://schemas.openxmlformats.org/officeDocument/2006/relationships/tags" Target="../tags/tag5755.xml"/><Relationship Id="rId1527" Type="http://schemas.openxmlformats.org/officeDocument/2006/relationships/tags" Target="../tags/tag6183.xml"/><Relationship Id="rId26" Type="http://schemas.openxmlformats.org/officeDocument/2006/relationships/tags" Target="../tags/tag4682.xml"/><Relationship Id="rId231" Type="http://schemas.openxmlformats.org/officeDocument/2006/relationships/tags" Target="../tags/tag4887.xml"/><Relationship Id="rId329" Type="http://schemas.openxmlformats.org/officeDocument/2006/relationships/tags" Target="../tags/tag4985.xml"/><Relationship Id="rId536" Type="http://schemas.openxmlformats.org/officeDocument/2006/relationships/tags" Target="../tags/tag5192.xml"/><Relationship Id="rId1166" Type="http://schemas.openxmlformats.org/officeDocument/2006/relationships/tags" Target="../tags/tag5822.xml"/><Relationship Id="rId1373" Type="http://schemas.openxmlformats.org/officeDocument/2006/relationships/tags" Target="../tags/tag6029.xml"/><Relationship Id="rId175" Type="http://schemas.openxmlformats.org/officeDocument/2006/relationships/tags" Target="../tags/tag4831.xml"/><Relationship Id="rId743" Type="http://schemas.openxmlformats.org/officeDocument/2006/relationships/tags" Target="../tags/tag5399.xml"/><Relationship Id="rId950" Type="http://schemas.openxmlformats.org/officeDocument/2006/relationships/tags" Target="../tags/tag5606.xml"/><Relationship Id="rId1026" Type="http://schemas.openxmlformats.org/officeDocument/2006/relationships/tags" Target="../tags/tag5682.xml"/><Relationship Id="rId382" Type="http://schemas.openxmlformats.org/officeDocument/2006/relationships/tags" Target="../tags/tag5038.xml"/><Relationship Id="rId603" Type="http://schemas.openxmlformats.org/officeDocument/2006/relationships/tags" Target="../tags/tag5259.xml"/><Relationship Id="rId687" Type="http://schemas.openxmlformats.org/officeDocument/2006/relationships/tags" Target="../tags/tag5343.xml"/><Relationship Id="rId810" Type="http://schemas.openxmlformats.org/officeDocument/2006/relationships/tags" Target="../tags/tag5466.xml"/><Relationship Id="rId908" Type="http://schemas.openxmlformats.org/officeDocument/2006/relationships/tags" Target="../tags/tag5564.xml"/><Relationship Id="rId1233" Type="http://schemas.openxmlformats.org/officeDocument/2006/relationships/tags" Target="../tags/tag5889.xml"/><Relationship Id="rId1440" Type="http://schemas.openxmlformats.org/officeDocument/2006/relationships/tags" Target="../tags/tag6096.xml"/><Relationship Id="rId1538" Type="http://schemas.openxmlformats.org/officeDocument/2006/relationships/tags" Target="../tags/tag6194.xml"/><Relationship Id="rId242" Type="http://schemas.openxmlformats.org/officeDocument/2006/relationships/tags" Target="../tags/tag4898.xml"/><Relationship Id="rId894" Type="http://schemas.openxmlformats.org/officeDocument/2006/relationships/tags" Target="../tags/tag5550.xml"/><Relationship Id="rId1177" Type="http://schemas.openxmlformats.org/officeDocument/2006/relationships/tags" Target="../tags/tag5833.xml"/><Relationship Id="rId1300" Type="http://schemas.openxmlformats.org/officeDocument/2006/relationships/tags" Target="../tags/tag5956.xml"/><Relationship Id="rId37" Type="http://schemas.openxmlformats.org/officeDocument/2006/relationships/tags" Target="../tags/tag4693.xml"/><Relationship Id="rId102" Type="http://schemas.openxmlformats.org/officeDocument/2006/relationships/tags" Target="../tags/tag4758.xml"/><Relationship Id="rId547" Type="http://schemas.openxmlformats.org/officeDocument/2006/relationships/tags" Target="../tags/tag5203.xml"/><Relationship Id="rId754" Type="http://schemas.openxmlformats.org/officeDocument/2006/relationships/tags" Target="../tags/tag5410.xml"/><Relationship Id="rId961" Type="http://schemas.openxmlformats.org/officeDocument/2006/relationships/tags" Target="../tags/tag5617.xml"/><Relationship Id="rId1384" Type="http://schemas.openxmlformats.org/officeDocument/2006/relationships/tags" Target="../tags/tag6040.xml"/><Relationship Id="rId90" Type="http://schemas.openxmlformats.org/officeDocument/2006/relationships/tags" Target="../tags/tag4746.xml"/><Relationship Id="rId186" Type="http://schemas.openxmlformats.org/officeDocument/2006/relationships/tags" Target="../tags/tag4842.xml"/><Relationship Id="rId393" Type="http://schemas.openxmlformats.org/officeDocument/2006/relationships/tags" Target="../tags/tag5049.xml"/><Relationship Id="rId407" Type="http://schemas.openxmlformats.org/officeDocument/2006/relationships/tags" Target="../tags/tag5063.xml"/><Relationship Id="rId614" Type="http://schemas.openxmlformats.org/officeDocument/2006/relationships/tags" Target="../tags/tag5270.xml"/><Relationship Id="rId821" Type="http://schemas.openxmlformats.org/officeDocument/2006/relationships/tags" Target="../tags/tag5477.xml"/><Relationship Id="rId1037" Type="http://schemas.openxmlformats.org/officeDocument/2006/relationships/tags" Target="../tags/tag5693.xml"/><Relationship Id="rId1244" Type="http://schemas.openxmlformats.org/officeDocument/2006/relationships/tags" Target="../tags/tag5900.xml"/><Relationship Id="rId1451" Type="http://schemas.openxmlformats.org/officeDocument/2006/relationships/tags" Target="../tags/tag6107.xml"/><Relationship Id="rId253" Type="http://schemas.openxmlformats.org/officeDocument/2006/relationships/tags" Target="../tags/tag4909.xml"/><Relationship Id="rId460" Type="http://schemas.openxmlformats.org/officeDocument/2006/relationships/tags" Target="../tags/tag5116.xml"/><Relationship Id="rId698" Type="http://schemas.openxmlformats.org/officeDocument/2006/relationships/tags" Target="../tags/tag5354.xml"/><Relationship Id="rId919" Type="http://schemas.openxmlformats.org/officeDocument/2006/relationships/tags" Target="../tags/tag5575.xml"/><Relationship Id="rId1090" Type="http://schemas.openxmlformats.org/officeDocument/2006/relationships/tags" Target="../tags/tag5746.xml"/><Relationship Id="rId1104" Type="http://schemas.openxmlformats.org/officeDocument/2006/relationships/tags" Target="../tags/tag5760.xml"/><Relationship Id="rId1311" Type="http://schemas.openxmlformats.org/officeDocument/2006/relationships/tags" Target="../tags/tag5967.xml"/><Relationship Id="rId1549" Type="http://schemas.openxmlformats.org/officeDocument/2006/relationships/tags" Target="../tags/tag6205.xml"/><Relationship Id="rId48" Type="http://schemas.openxmlformats.org/officeDocument/2006/relationships/tags" Target="../tags/tag4704.xml"/><Relationship Id="rId113" Type="http://schemas.openxmlformats.org/officeDocument/2006/relationships/tags" Target="../tags/tag4769.xml"/><Relationship Id="rId320" Type="http://schemas.openxmlformats.org/officeDocument/2006/relationships/tags" Target="../tags/tag4976.xml"/><Relationship Id="rId558" Type="http://schemas.openxmlformats.org/officeDocument/2006/relationships/tags" Target="../tags/tag5214.xml"/><Relationship Id="rId765" Type="http://schemas.openxmlformats.org/officeDocument/2006/relationships/tags" Target="../tags/tag5421.xml"/><Relationship Id="rId972" Type="http://schemas.openxmlformats.org/officeDocument/2006/relationships/tags" Target="../tags/tag5628.xml"/><Relationship Id="rId1188" Type="http://schemas.openxmlformats.org/officeDocument/2006/relationships/tags" Target="../tags/tag5844.xml"/><Relationship Id="rId1395" Type="http://schemas.openxmlformats.org/officeDocument/2006/relationships/tags" Target="../tags/tag6051.xml"/><Relationship Id="rId1409" Type="http://schemas.openxmlformats.org/officeDocument/2006/relationships/tags" Target="../tags/tag6065.xml"/><Relationship Id="rId197" Type="http://schemas.openxmlformats.org/officeDocument/2006/relationships/tags" Target="../tags/tag4853.xml"/><Relationship Id="rId418" Type="http://schemas.openxmlformats.org/officeDocument/2006/relationships/tags" Target="../tags/tag5074.xml"/><Relationship Id="rId625" Type="http://schemas.openxmlformats.org/officeDocument/2006/relationships/tags" Target="../tags/tag5281.xml"/><Relationship Id="rId832" Type="http://schemas.openxmlformats.org/officeDocument/2006/relationships/tags" Target="../tags/tag5488.xml"/><Relationship Id="rId1048" Type="http://schemas.openxmlformats.org/officeDocument/2006/relationships/tags" Target="../tags/tag5704.xml"/><Relationship Id="rId1255" Type="http://schemas.openxmlformats.org/officeDocument/2006/relationships/tags" Target="../tags/tag5911.xml"/><Relationship Id="rId1462" Type="http://schemas.openxmlformats.org/officeDocument/2006/relationships/tags" Target="../tags/tag6118.xml"/><Relationship Id="rId264" Type="http://schemas.openxmlformats.org/officeDocument/2006/relationships/tags" Target="../tags/tag4920.xml"/><Relationship Id="rId471" Type="http://schemas.openxmlformats.org/officeDocument/2006/relationships/tags" Target="../tags/tag5127.xml"/><Relationship Id="rId1115" Type="http://schemas.openxmlformats.org/officeDocument/2006/relationships/tags" Target="../tags/tag5771.xml"/><Relationship Id="rId1322" Type="http://schemas.openxmlformats.org/officeDocument/2006/relationships/tags" Target="../tags/tag5978.xml"/><Relationship Id="rId59" Type="http://schemas.openxmlformats.org/officeDocument/2006/relationships/tags" Target="../tags/tag4715.xml"/><Relationship Id="rId124" Type="http://schemas.openxmlformats.org/officeDocument/2006/relationships/tags" Target="../tags/tag4780.xml"/><Relationship Id="rId569" Type="http://schemas.openxmlformats.org/officeDocument/2006/relationships/tags" Target="../tags/tag5225.xml"/><Relationship Id="rId776" Type="http://schemas.openxmlformats.org/officeDocument/2006/relationships/tags" Target="../tags/tag5432.xml"/><Relationship Id="rId983" Type="http://schemas.openxmlformats.org/officeDocument/2006/relationships/tags" Target="../tags/tag5639.xml"/><Relationship Id="rId1199" Type="http://schemas.openxmlformats.org/officeDocument/2006/relationships/tags" Target="../tags/tag5855.xml"/><Relationship Id="rId331" Type="http://schemas.openxmlformats.org/officeDocument/2006/relationships/tags" Target="../tags/tag4987.xml"/><Relationship Id="rId429" Type="http://schemas.openxmlformats.org/officeDocument/2006/relationships/tags" Target="../tags/tag5085.xml"/><Relationship Id="rId636" Type="http://schemas.openxmlformats.org/officeDocument/2006/relationships/tags" Target="../tags/tag5292.xml"/><Relationship Id="rId1059" Type="http://schemas.openxmlformats.org/officeDocument/2006/relationships/tags" Target="../tags/tag5715.xml"/><Relationship Id="rId1266" Type="http://schemas.openxmlformats.org/officeDocument/2006/relationships/tags" Target="../tags/tag5922.xml"/><Relationship Id="rId1473" Type="http://schemas.openxmlformats.org/officeDocument/2006/relationships/tags" Target="../tags/tag6129.xml"/><Relationship Id="rId843" Type="http://schemas.openxmlformats.org/officeDocument/2006/relationships/tags" Target="../tags/tag5499.xml"/><Relationship Id="rId1126" Type="http://schemas.openxmlformats.org/officeDocument/2006/relationships/tags" Target="../tags/tag5782.xml"/><Relationship Id="rId275" Type="http://schemas.openxmlformats.org/officeDocument/2006/relationships/tags" Target="../tags/tag4931.xml"/><Relationship Id="rId482" Type="http://schemas.openxmlformats.org/officeDocument/2006/relationships/tags" Target="../tags/tag5138.xml"/><Relationship Id="rId703" Type="http://schemas.openxmlformats.org/officeDocument/2006/relationships/tags" Target="../tags/tag5359.xml"/><Relationship Id="rId910" Type="http://schemas.openxmlformats.org/officeDocument/2006/relationships/tags" Target="../tags/tag5566.xml"/><Relationship Id="rId1333" Type="http://schemas.openxmlformats.org/officeDocument/2006/relationships/tags" Target="../tags/tag5989.xml"/><Relationship Id="rId1540" Type="http://schemas.openxmlformats.org/officeDocument/2006/relationships/tags" Target="../tags/tag6196.xml"/><Relationship Id="rId135" Type="http://schemas.openxmlformats.org/officeDocument/2006/relationships/tags" Target="../tags/tag4791.xml"/><Relationship Id="rId342" Type="http://schemas.openxmlformats.org/officeDocument/2006/relationships/tags" Target="../tags/tag4998.xml"/><Relationship Id="rId787" Type="http://schemas.openxmlformats.org/officeDocument/2006/relationships/tags" Target="../tags/tag5443.xml"/><Relationship Id="rId994" Type="http://schemas.openxmlformats.org/officeDocument/2006/relationships/tags" Target="../tags/tag5650.xml"/><Relationship Id="rId1400" Type="http://schemas.openxmlformats.org/officeDocument/2006/relationships/tags" Target="../tags/tag6056.xml"/><Relationship Id="rId202" Type="http://schemas.openxmlformats.org/officeDocument/2006/relationships/tags" Target="../tags/tag4858.xml"/><Relationship Id="rId647" Type="http://schemas.openxmlformats.org/officeDocument/2006/relationships/tags" Target="../tags/tag5303.xml"/><Relationship Id="rId854" Type="http://schemas.openxmlformats.org/officeDocument/2006/relationships/tags" Target="../tags/tag5510.xml"/><Relationship Id="rId1277" Type="http://schemas.openxmlformats.org/officeDocument/2006/relationships/tags" Target="../tags/tag5933.xml"/><Relationship Id="rId1484" Type="http://schemas.openxmlformats.org/officeDocument/2006/relationships/tags" Target="../tags/tag6140.xml"/><Relationship Id="rId286" Type="http://schemas.openxmlformats.org/officeDocument/2006/relationships/tags" Target="../tags/tag4942.xml"/><Relationship Id="rId493" Type="http://schemas.openxmlformats.org/officeDocument/2006/relationships/tags" Target="../tags/tag5149.xml"/><Relationship Id="rId507" Type="http://schemas.openxmlformats.org/officeDocument/2006/relationships/tags" Target="../tags/tag5163.xml"/><Relationship Id="rId714" Type="http://schemas.openxmlformats.org/officeDocument/2006/relationships/tags" Target="../tags/tag5370.xml"/><Relationship Id="rId921" Type="http://schemas.openxmlformats.org/officeDocument/2006/relationships/tags" Target="../tags/tag5577.xml"/><Relationship Id="rId1137" Type="http://schemas.openxmlformats.org/officeDocument/2006/relationships/tags" Target="../tags/tag5793.xml"/><Relationship Id="rId1344" Type="http://schemas.openxmlformats.org/officeDocument/2006/relationships/tags" Target="../tags/tag6000.xml"/><Relationship Id="rId1551" Type="http://schemas.openxmlformats.org/officeDocument/2006/relationships/tags" Target="../tags/tag6207.xml"/><Relationship Id="rId50" Type="http://schemas.openxmlformats.org/officeDocument/2006/relationships/tags" Target="../tags/tag4706.xml"/><Relationship Id="rId146" Type="http://schemas.openxmlformats.org/officeDocument/2006/relationships/tags" Target="../tags/tag4802.xml"/><Relationship Id="rId353" Type="http://schemas.openxmlformats.org/officeDocument/2006/relationships/tags" Target="../tags/tag5009.xml"/><Relationship Id="rId560" Type="http://schemas.openxmlformats.org/officeDocument/2006/relationships/tags" Target="../tags/tag5216.xml"/><Relationship Id="rId798" Type="http://schemas.openxmlformats.org/officeDocument/2006/relationships/tags" Target="../tags/tag5454.xml"/><Relationship Id="rId1190" Type="http://schemas.openxmlformats.org/officeDocument/2006/relationships/tags" Target="../tags/tag5846.xml"/><Relationship Id="rId1204" Type="http://schemas.openxmlformats.org/officeDocument/2006/relationships/tags" Target="../tags/tag5860.xml"/><Relationship Id="rId1411" Type="http://schemas.openxmlformats.org/officeDocument/2006/relationships/tags" Target="../tags/tag6067.xml"/><Relationship Id="rId213" Type="http://schemas.openxmlformats.org/officeDocument/2006/relationships/tags" Target="../tags/tag4869.xml"/><Relationship Id="rId420" Type="http://schemas.openxmlformats.org/officeDocument/2006/relationships/tags" Target="../tags/tag5076.xml"/><Relationship Id="rId658" Type="http://schemas.openxmlformats.org/officeDocument/2006/relationships/tags" Target="../tags/tag5314.xml"/><Relationship Id="rId865" Type="http://schemas.openxmlformats.org/officeDocument/2006/relationships/tags" Target="../tags/tag5521.xml"/><Relationship Id="rId1050" Type="http://schemas.openxmlformats.org/officeDocument/2006/relationships/tags" Target="../tags/tag5706.xml"/><Relationship Id="rId1288" Type="http://schemas.openxmlformats.org/officeDocument/2006/relationships/tags" Target="../tags/tag5944.xml"/><Relationship Id="rId1495" Type="http://schemas.openxmlformats.org/officeDocument/2006/relationships/tags" Target="../tags/tag6151.xml"/><Relationship Id="rId1509" Type="http://schemas.openxmlformats.org/officeDocument/2006/relationships/tags" Target="../tags/tag6165.xml"/><Relationship Id="rId297" Type="http://schemas.openxmlformats.org/officeDocument/2006/relationships/tags" Target="../tags/tag4953.xml"/><Relationship Id="rId518" Type="http://schemas.openxmlformats.org/officeDocument/2006/relationships/tags" Target="../tags/tag5174.xml"/><Relationship Id="rId725" Type="http://schemas.openxmlformats.org/officeDocument/2006/relationships/tags" Target="../tags/tag5381.xml"/><Relationship Id="rId932" Type="http://schemas.openxmlformats.org/officeDocument/2006/relationships/tags" Target="../tags/tag5588.xml"/><Relationship Id="rId1148" Type="http://schemas.openxmlformats.org/officeDocument/2006/relationships/tags" Target="../tags/tag5804.xml"/><Relationship Id="rId1355" Type="http://schemas.openxmlformats.org/officeDocument/2006/relationships/tags" Target="../tags/tag6011.xml"/><Relationship Id="rId157" Type="http://schemas.openxmlformats.org/officeDocument/2006/relationships/tags" Target="../tags/tag4813.xml"/><Relationship Id="rId364" Type="http://schemas.openxmlformats.org/officeDocument/2006/relationships/tags" Target="../tags/tag5020.xml"/><Relationship Id="rId1008" Type="http://schemas.openxmlformats.org/officeDocument/2006/relationships/tags" Target="../tags/tag5664.xml"/><Relationship Id="rId1215" Type="http://schemas.openxmlformats.org/officeDocument/2006/relationships/tags" Target="../tags/tag5871.xml"/><Relationship Id="rId1422" Type="http://schemas.openxmlformats.org/officeDocument/2006/relationships/tags" Target="../tags/tag6078.xml"/><Relationship Id="rId61" Type="http://schemas.openxmlformats.org/officeDocument/2006/relationships/tags" Target="../tags/tag4717.xml"/><Relationship Id="rId571" Type="http://schemas.openxmlformats.org/officeDocument/2006/relationships/tags" Target="../tags/tag5227.xml"/><Relationship Id="rId669" Type="http://schemas.openxmlformats.org/officeDocument/2006/relationships/tags" Target="../tags/tag5325.xml"/><Relationship Id="rId876" Type="http://schemas.openxmlformats.org/officeDocument/2006/relationships/tags" Target="../tags/tag5532.xml"/><Relationship Id="rId1299" Type="http://schemas.openxmlformats.org/officeDocument/2006/relationships/tags" Target="../tags/tag5955.xml"/><Relationship Id="rId19" Type="http://schemas.openxmlformats.org/officeDocument/2006/relationships/tags" Target="../tags/tag4675.xml"/><Relationship Id="rId224" Type="http://schemas.openxmlformats.org/officeDocument/2006/relationships/tags" Target="../tags/tag4880.xml"/><Relationship Id="rId431" Type="http://schemas.openxmlformats.org/officeDocument/2006/relationships/tags" Target="../tags/tag5087.xml"/><Relationship Id="rId529" Type="http://schemas.openxmlformats.org/officeDocument/2006/relationships/tags" Target="../tags/tag5185.xml"/><Relationship Id="rId736" Type="http://schemas.openxmlformats.org/officeDocument/2006/relationships/tags" Target="../tags/tag5392.xml"/><Relationship Id="rId1061" Type="http://schemas.openxmlformats.org/officeDocument/2006/relationships/tags" Target="../tags/tag5717.xml"/><Relationship Id="rId1159" Type="http://schemas.openxmlformats.org/officeDocument/2006/relationships/tags" Target="../tags/tag5815.xml"/><Relationship Id="rId1366" Type="http://schemas.openxmlformats.org/officeDocument/2006/relationships/tags" Target="../tags/tag6022.xml"/><Relationship Id="rId168" Type="http://schemas.openxmlformats.org/officeDocument/2006/relationships/tags" Target="../tags/tag4824.xml"/><Relationship Id="rId943" Type="http://schemas.openxmlformats.org/officeDocument/2006/relationships/tags" Target="../tags/tag5599.xml"/><Relationship Id="rId1019" Type="http://schemas.openxmlformats.org/officeDocument/2006/relationships/tags" Target="../tags/tag5675.xml"/><Relationship Id="rId72" Type="http://schemas.openxmlformats.org/officeDocument/2006/relationships/tags" Target="../tags/tag4728.xml"/><Relationship Id="rId375" Type="http://schemas.openxmlformats.org/officeDocument/2006/relationships/tags" Target="../tags/tag5031.xml"/><Relationship Id="rId582" Type="http://schemas.openxmlformats.org/officeDocument/2006/relationships/tags" Target="../tags/tag5238.xml"/><Relationship Id="rId803" Type="http://schemas.openxmlformats.org/officeDocument/2006/relationships/tags" Target="../tags/tag5459.xml"/><Relationship Id="rId1226" Type="http://schemas.openxmlformats.org/officeDocument/2006/relationships/tags" Target="../tags/tag5882.xml"/><Relationship Id="rId1433" Type="http://schemas.openxmlformats.org/officeDocument/2006/relationships/tags" Target="../tags/tag6089.xml"/><Relationship Id="rId3" Type="http://schemas.openxmlformats.org/officeDocument/2006/relationships/tags" Target="../tags/tag4659.xml"/><Relationship Id="rId235" Type="http://schemas.openxmlformats.org/officeDocument/2006/relationships/tags" Target="../tags/tag4891.xml"/><Relationship Id="rId442" Type="http://schemas.openxmlformats.org/officeDocument/2006/relationships/tags" Target="../tags/tag5098.xml"/><Relationship Id="rId887" Type="http://schemas.openxmlformats.org/officeDocument/2006/relationships/tags" Target="../tags/tag5543.xml"/><Relationship Id="rId1072" Type="http://schemas.openxmlformats.org/officeDocument/2006/relationships/tags" Target="../tags/tag5728.xml"/><Relationship Id="rId1500" Type="http://schemas.openxmlformats.org/officeDocument/2006/relationships/tags" Target="../tags/tag6156.xml"/><Relationship Id="rId302" Type="http://schemas.openxmlformats.org/officeDocument/2006/relationships/tags" Target="../tags/tag4958.xml"/><Relationship Id="rId747" Type="http://schemas.openxmlformats.org/officeDocument/2006/relationships/tags" Target="../tags/tag5403.xml"/><Relationship Id="rId954" Type="http://schemas.openxmlformats.org/officeDocument/2006/relationships/tags" Target="../tags/tag5610.xml"/><Relationship Id="rId1377" Type="http://schemas.openxmlformats.org/officeDocument/2006/relationships/tags" Target="../tags/tag6033.xml"/><Relationship Id="rId83" Type="http://schemas.openxmlformats.org/officeDocument/2006/relationships/tags" Target="../tags/tag4739.xml"/><Relationship Id="rId179" Type="http://schemas.openxmlformats.org/officeDocument/2006/relationships/tags" Target="../tags/tag4835.xml"/><Relationship Id="rId386" Type="http://schemas.openxmlformats.org/officeDocument/2006/relationships/tags" Target="../tags/tag5042.xml"/><Relationship Id="rId593" Type="http://schemas.openxmlformats.org/officeDocument/2006/relationships/tags" Target="../tags/tag5249.xml"/><Relationship Id="rId607" Type="http://schemas.openxmlformats.org/officeDocument/2006/relationships/tags" Target="../tags/tag5263.xml"/><Relationship Id="rId814" Type="http://schemas.openxmlformats.org/officeDocument/2006/relationships/tags" Target="../tags/tag5470.xml"/><Relationship Id="rId1237" Type="http://schemas.openxmlformats.org/officeDocument/2006/relationships/tags" Target="../tags/tag5893.xml"/><Relationship Id="rId1444" Type="http://schemas.openxmlformats.org/officeDocument/2006/relationships/tags" Target="../tags/tag6100.xml"/><Relationship Id="rId246" Type="http://schemas.openxmlformats.org/officeDocument/2006/relationships/tags" Target="../tags/tag4902.xml"/><Relationship Id="rId453" Type="http://schemas.openxmlformats.org/officeDocument/2006/relationships/tags" Target="../tags/tag5109.xml"/><Relationship Id="rId660" Type="http://schemas.openxmlformats.org/officeDocument/2006/relationships/tags" Target="../tags/tag5316.xml"/><Relationship Id="rId898" Type="http://schemas.openxmlformats.org/officeDocument/2006/relationships/tags" Target="../tags/tag5554.xml"/><Relationship Id="rId1083" Type="http://schemas.openxmlformats.org/officeDocument/2006/relationships/tags" Target="../tags/tag5739.xml"/><Relationship Id="rId1290" Type="http://schemas.openxmlformats.org/officeDocument/2006/relationships/tags" Target="../tags/tag5946.xml"/><Relationship Id="rId1304" Type="http://schemas.openxmlformats.org/officeDocument/2006/relationships/tags" Target="../tags/tag5960.xml"/><Relationship Id="rId1511" Type="http://schemas.openxmlformats.org/officeDocument/2006/relationships/tags" Target="../tags/tag6167.xml"/><Relationship Id="rId106" Type="http://schemas.openxmlformats.org/officeDocument/2006/relationships/tags" Target="../tags/tag4762.xml"/><Relationship Id="rId313" Type="http://schemas.openxmlformats.org/officeDocument/2006/relationships/tags" Target="../tags/tag4969.xml"/><Relationship Id="rId758" Type="http://schemas.openxmlformats.org/officeDocument/2006/relationships/tags" Target="../tags/tag5414.xml"/><Relationship Id="rId965" Type="http://schemas.openxmlformats.org/officeDocument/2006/relationships/tags" Target="../tags/tag5621.xml"/><Relationship Id="rId1150" Type="http://schemas.openxmlformats.org/officeDocument/2006/relationships/tags" Target="../tags/tag5806.xml"/><Relationship Id="rId1388" Type="http://schemas.openxmlformats.org/officeDocument/2006/relationships/tags" Target="../tags/tag6044.xml"/><Relationship Id="rId10" Type="http://schemas.openxmlformats.org/officeDocument/2006/relationships/tags" Target="../tags/tag4666.xml"/><Relationship Id="rId94" Type="http://schemas.openxmlformats.org/officeDocument/2006/relationships/tags" Target="../tags/tag4750.xml"/><Relationship Id="rId397" Type="http://schemas.openxmlformats.org/officeDocument/2006/relationships/tags" Target="../tags/tag5053.xml"/><Relationship Id="rId520" Type="http://schemas.openxmlformats.org/officeDocument/2006/relationships/tags" Target="../tags/tag5176.xml"/><Relationship Id="rId618" Type="http://schemas.openxmlformats.org/officeDocument/2006/relationships/tags" Target="../tags/tag5274.xml"/><Relationship Id="rId825" Type="http://schemas.openxmlformats.org/officeDocument/2006/relationships/tags" Target="../tags/tag5481.xml"/><Relationship Id="rId1248" Type="http://schemas.openxmlformats.org/officeDocument/2006/relationships/tags" Target="../tags/tag5904.xml"/><Relationship Id="rId1455" Type="http://schemas.openxmlformats.org/officeDocument/2006/relationships/tags" Target="../tags/tag6111.xml"/><Relationship Id="rId257" Type="http://schemas.openxmlformats.org/officeDocument/2006/relationships/tags" Target="../tags/tag4913.xml"/><Relationship Id="rId464" Type="http://schemas.openxmlformats.org/officeDocument/2006/relationships/tags" Target="../tags/tag5120.xml"/><Relationship Id="rId1010" Type="http://schemas.openxmlformats.org/officeDocument/2006/relationships/tags" Target="../tags/tag5666.xml"/><Relationship Id="rId1094" Type="http://schemas.openxmlformats.org/officeDocument/2006/relationships/tags" Target="../tags/tag5750.xml"/><Relationship Id="rId1108" Type="http://schemas.openxmlformats.org/officeDocument/2006/relationships/tags" Target="../tags/tag5764.xml"/><Relationship Id="rId1315" Type="http://schemas.openxmlformats.org/officeDocument/2006/relationships/tags" Target="../tags/tag5971.xml"/><Relationship Id="rId117" Type="http://schemas.openxmlformats.org/officeDocument/2006/relationships/tags" Target="../tags/tag4773.xml"/><Relationship Id="rId671" Type="http://schemas.openxmlformats.org/officeDocument/2006/relationships/tags" Target="../tags/tag5327.xml"/><Relationship Id="rId769" Type="http://schemas.openxmlformats.org/officeDocument/2006/relationships/tags" Target="../tags/tag5425.xml"/><Relationship Id="rId976" Type="http://schemas.openxmlformats.org/officeDocument/2006/relationships/tags" Target="../tags/tag5632.xml"/><Relationship Id="rId1399" Type="http://schemas.openxmlformats.org/officeDocument/2006/relationships/tags" Target="../tags/tag6055.xml"/><Relationship Id="rId324" Type="http://schemas.openxmlformats.org/officeDocument/2006/relationships/tags" Target="../tags/tag4980.xml"/><Relationship Id="rId531" Type="http://schemas.openxmlformats.org/officeDocument/2006/relationships/tags" Target="../tags/tag5187.xml"/><Relationship Id="rId629" Type="http://schemas.openxmlformats.org/officeDocument/2006/relationships/tags" Target="../tags/tag5285.xml"/><Relationship Id="rId1161" Type="http://schemas.openxmlformats.org/officeDocument/2006/relationships/tags" Target="../tags/tag5817.xml"/><Relationship Id="rId1259" Type="http://schemas.openxmlformats.org/officeDocument/2006/relationships/tags" Target="../tags/tag5915.xml"/><Relationship Id="rId1466" Type="http://schemas.openxmlformats.org/officeDocument/2006/relationships/tags" Target="../tags/tag6122.xml"/><Relationship Id="rId836" Type="http://schemas.openxmlformats.org/officeDocument/2006/relationships/tags" Target="../tags/tag5492.xml"/><Relationship Id="rId1021" Type="http://schemas.openxmlformats.org/officeDocument/2006/relationships/tags" Target="../tags/tag5677.xml"/><Relationship Id="rId1119" Type="http://schemas.openxmlformats.org/officeDocument/2006/relationships/tags" Target="../tags/tag5775.xml"/><Relationship Id="rId903" Type="http://schemas.openxmlformats.org/officeDocument/2006/relationships/tags" Target="../tags/tag5559.xml"/><Relationship Id="rId1326" Type="http://schemas.openxmlformats.org/officeDocument/2006/relationships/tags" Target="../tags/tag5982.xml"/><Relationship Id="rId1533" Type="http://schemas.openxmlformats.org/officeDocument/2006/relationships/tags" Target="../tags/tag6189.xml"/><Relationship Id="rId32" Type="http://schemas.openxmlformats.org/officeDocument/2006/relationships/tags" Target="../tags/tag4688.xml"/><Relationship Id="rId181" Type="http://schemas.openxmlformats.org/officeDocument/2006/relationships/tags" Target="../tags/tag4837.xml"/><Relationship Id="rId279" Type="http://schemas.openxmlformats.org/officeDocument/2006/relationships/tags" Target="../tags/tag4935.xml"/><Relationship Id="rId486" Type="http://schemas.openxmlformats.org/officeDocument/2006/relationships/tags" Target="../tags/tag5142.xml"/><Relationship Id="rId693" Type="http://schemas.openxmlformats.org/officeDocument/2006/relationships/tags" Target="../tags/tag5349.xml"/><Relationship Id="rId139" Type="http://schemas.openxmlformats.org/officeDocument/2006/relationships/tags" Target="../tags/tag4795.xml"/><Relationship Id="rId346" Type="http://schemas.openxmlformats.org/officeDocument/2006/relationships/tags" Target="../tags/tag5002.xml"/><Relationship Id="rId553" Type="http://schemas.openxmlformats.org/officeDocument/2006/relationships/tags" Target="../tags/tag5209.xml"/><Relationship Id="rId760" Type="http://schemas.openxmlformats.org/officeDocument/2006/relationships/tags" Target="../tags/tag5416.xml"/><Relationship Id="rId998" Type="http://schemas.openxmlformats.org/officeDocument/2006/relationships/tags" Target="../tags/tag5654.xml"/><Relationship Id="rId1183" Type="http://schemas.openxmlformats.org/officeDocument/2006/relationships/tags" Target="../tags/tag5839.xml"/><Relationship Id="rId1390" Type="http://schemas.openxmlformats.org/officeDocument/2006/relationships/tags" Target="../tags/tag6046.xml"/><Relationship Id="rId206" Type="http://schemas.openxmlformats.org/officeDocument/2006/relationships/tags" Target="../tags/tag4862.xml"/><Relationship Id="rId413" Type="http://schemas.openxmlformats.org/officeDocument/2006/relationships/tags" Target="../tags/tag5069.xml"/><Relationship Id="rId858" Type="http://schemas.openxmlformats.org/officeDocument/2006/relationships/tags" Target="../tags/tag5514.xml"/><Relationship Id="rId1043" Type="http://schemas.openxmlformats.org/officeDocument/2006/relationships/tags" Target="../tags/tag5699.xml"/><Relationship Id="rId1488" Type="http://schemas.openxmlformats.org/officeDocument/2006/relationships/tags" Target="../tags/tag6144.xml"/><Relationship Id="rId620" Type="http://schemas.openxmlformats.org/officeDocument/2006/relationships/tags" Target="../tags/tag5276.xml"/><Relationship Id="rId718" Type="http://schemas.openxmlformats.org/officeDocument/2006/relationships/tags" Target="../tags/tag5374.xml"/><Relationship Id="rId925" Type="http://schemas.openxmlformats.org/officeDocument/2006/relationships/tags" Target="../tags/tag5581.xml"/><Relationship Id="rId1250" Type="http://schemas.openxmlformats.org/officeDocument/2006/relationships/tags" Target="../tags/tag5906.xml"/><Relationship Id="rId1348" Type="http://schemas.openxmlformats.org/officeDocument/2006/relationships/tags" Target="../tags/tag6004.xml"/><Relationship Id="rId1110" Type="http://schemas.openxmlformats.org/officeDocument/2006/relationships/tags" Target="../tags/tag5766.xml"/><Relationship Id="rId1208" Type="http://schemas.openxmlformats.org/officeDocument/2006/relationships/tags" Target="../tags/tag5864.xml"/><Relationship Id="rId1415" Type="http://schemas.openxmlformats.org/officeDocument/2006/relationships/tags" Target="../tags/tag6071.xml"/><Relationship Id="rId54" Type="http://schemas.openxmlformats.org/officeDocument/2006/relationships/tags" Target="../tags/tag4710.xml"/><Relationship Id="rId270" Type="http://schemas.openxmlformats.org/officeDocument/2006/relationships/tags" Target="../tags/tag4926.xml"/><Relationship Id="rId130" Type="http://schemas.openxmlformats.org/officeDocument/2006/relationships/tags" Target="../tags/tag4786.xml"/><Relationship Id="rId368" Type="http://schemas.openxmlformats.org/officeDocument/2006/relationships/tags" Target="../tags/tag5024.xml"/><Relationship Id="rId575" Type="http://schemas.openxmlformats.org/officeDocument/2006/relationships/tags" Target="../tags/tag5231.xml"/><Relationship Id="rId782" Type="http://schemas.openxmlformats.org/officeDocument/2006/relationships/tags" Target="../tags/tag5438.xml"/><Relationship Id="rId228" Type="http://schemas.openxmlformats.org/officeDocument/2006/relationships/tags" Target="../tags/tag4884.xml"/><Relationship Id="rId435" Type="http://schemas.openxmlformats.org/officeDocument/2006/relationships/tags" Target="../tags/tag5091.xml"/><Relationship Id="rId642" Type="http://schemas.openxmlformats.org/officeDocument/2006/relationships/tags" Target="../tags/tag5298.xml"/><Relationship Id="rId1065" Type="http://schemas.openxmlformats.org/officeDocument/2006/relationships/tags" Target="../tags/tag5721.xml"/><Relationship Id="rId1272" Type="http://schemas.openxmlformats.org/officeDocument/2006/relationships/tags" Target="../tags/tag5928.xml"/><Relationship Id="rId502" Type="http://schemas.openxmlformats.org/officeDocument/2006/relationships/tags" Target="../tags/tag5158.xml"/><Relationship Id="rId947" Type="http://schemas.openxmlformats.org/officeDocument/2006/relationships/tags" Target="../tags/tag5603.xml"/><Relationship Id="rId1132" Type="http://schemas.openxmlformats.org/officeDocument/2006/relationships/tags" Target="../tags/tag5788.xml"/><Relationship Id="rId76" Type="http://schemas.openxmlformats.org/officeDocument/2006/relationships/tags" Target="../tags/tag4732.xml"/><Relationship Id="rId807" Type="http://schemas.openxmlformats.org/officeDocument/2006/relationships/tags" Target="../tags/tag5463.xml"/><Relationship Id="rId1437" Type="http://schemas.openxmlformats.org/officeDocument/2006/relationships/tags" Target="../tags/tag6093.xml"/><Relationship Id="rId1504" Type="http://schemas.openxmlformats.org/officeDocument/2006/relationships/tags" Target="../tags/tag6160.xml"/><Relationship Id="rId292" Type="http://schemas.openxmlformats.org/officeDocument/2006/relationships/tags" Target="../tags/tag4948.xml"/><Relationship Id="rId597" Type="http://schemas.openxmlformats.org/officeDocument/2006/relationships/tags" Target="../tags/tag5253.xml"/><Relationship Id="rId152" Type="http://schemas.openxmlformats.org/officeDocument/2006/relationships/tags" Target="../tags/tag4808.xml"/><Relationship Id="rId457" Type="http://schemas.openxmlformats.org/officeDocument/2006/relationships/tags" Target="../tags/tag5113.xml"/><Relationship Id="rId1087" Type="http://schemas.openxmlformats.org/officeDocument/2006/relationships/tags" Target="../tags/tag5743.xml"/><Relationship Id="rId1294" Type="http://schemas.openxmlformats.org/officeDocument/2006/relationships/tags" Target="../tags/tag5950.xml"/><Relationship Id="rId664" Type="http://schemas.openxmlformats.org/officeDocument/2006/relationships/tags" Target="../tags/tag5320.xml"/><Relationship Id="rId871" Type="http://schemas.openxmlformats.org/officeDocument/2006/relationships/tags" Target="../tags/tag5527.xml"/><Relationship Id="rId969" Type="http://schemas.openxmlformats.org/officeDocument/2006/relationships/tags" Target="../tags/tag5625.xml"/><Relationship Id="rId317" Type="http://schemas.openxmlformats.org/officeDocument/2006/relationships/tags" Target="../tags/tag4973.xml"/><Relationship Id="rId524" Type="http://schemas.openxmlformats.org/officeDocument/2006/relationships/tags" Target="../tags/tag5180.xml"/><Relationship Id="rId731" Type="http://schemas.openxmlformats.org/officeDocument/2006/relationships/tags" Target="../tags/tag5387.xml"/><Relationship Id="rId1154" Type="http://schemas.openxmlformats.org/officeDocument/2006/relationships/tags" Target="../tags/tag5810.xml"/><Relationship Id="rId1361" Type="http://schemas.openxmlformats.org/officeDocument/2006/relationships/tags" Target="../tags/tag6017.xml"/><Relationship Id="rId1459" Type="http://schemas.openxmlformats.org/officeDocument/2006/relationships/tags" Target="../tags/tag6115.xml"/><Relationship Id="rId98" Type="http://schemas.openxmlformats.org/officeDocument/2006/relationships/tags" Target="../tags/tag4754.xml"/><Relationship Id="rId829" Type="http://schemas.openxmlformats.org/officeDocument/2006/relationships/tags" Target="../tags/tag5485.xml"/><Relationship Id="rId1014" Type="http://schemas.openxmlformats.org/officeDocument/2006/relationships/tags" Target="../tags/tag5670.xml"/><Relationship Id="rId1221" Type="http://schemas.openxmlformats.org/officeDocument/2006/relationships/tags" Target="../tags/tag5877.xml"/><Relationship Id="rId1319" Type="http://schemas.openxmlformats.org/officeDocument/2006/relationships/tags" Target="../tags/tag5975.xml"/><Relationship Id="rId1526" Type="http://schemas.openxmlformats.org/officeDocument/2006/relationships/tags" Target="../tags/tag6182.xml"/><Relationship Id="rId25" Type="http://schemas.openxmlformats.org/officeDocument/2006/relationships/tags" Target="../tags/tag4681.xml"/><Relationship Id="rId174" Type="http://schemas.openxmlformats.org/officeDocument/2006/relationships/tags" Target="../tags/tag4830.xml"/><Relationship Id="rId381" Type="http://schemas.openxmlformats.org/officeDocument/2006/relationships/tags" Target="../tags/tag5037.xml"/><Relationship Id="rId241" Type="http://schemas.openxmlformats.org/officeDocument/2006/relationships/tags" Target="../tags/tag4897.xml"/><Relationship Id="rId479" Type="http://schemas.openxmlformats.org/officeDocument/2006/relationships/tags" Target="../tags/tag5135.xml"/><Relationship Id="rId686" Type="http://schemas.openxmlformats.org/officeDocument/2006/relationships/tags" Target="../tags/tag5342.xml"/><Relationship Id="rId893" Type="http://schemas.openxmlformats.org/officeDocument/2006/relationships/tags" Target="../tags/tag5549.xml"/><Relationship Id="rId339" Type="http://schemas.openxmlformats.org/officeDocument/2006/relationships/tags" Target="../tags/tag4995.xml"/><Relationship Id="rId546" Type="http://schemas.openxmlformats.org/officeDocument/2006/relationships/tags" Target="../tags/tag5202.xml"/><Relationship Id="rId753" Type="http://schemas.openxmlformats.org/officeDocument/2006/relationships/tags" Target="../tags/tag5409.xml"/><Relationship Id="rId1176" Type="http://schemas.openxmlformats.org/officeDocument/2006/relationships/tags" Target="../tags/tag5832.xml"/><Relationship Id="rId1383" Type="http://schemas.openxmlformats.org/officeDocument/2006/relationships/tags" Target="../tags/tag6039.xml"/><Relationship Id="rId101" Type="http://schemas.openxmlformats.org/officeDocument/2006/relationships/tags" Target="../tags/tag4757.xml"/><Relationship Id="rId406" Type="http://schemas.openxmlformats.org/officeDocument/2006/relationships/tags" Target="../tags/tag5062.xml"/><Relationship Id="rId960" Type="http://schemas.openxmlformats.org/officeDocument/2006/relationships/tags" Target="../tags/tag5616.xml"/><Relationship Id="rId1036" Type="http://schemas.openxmlformats.org/officeDocument/2006/relationships/tags" Target="../tags/tag5692.xml"/><Relationship Id="rId1243" Type="http://schemas.openxmlformats.org/officeDocument/2006/relationships/tags" Target="../tags/tag5899.xml"/><Relationship Id="rId613" Type="http://schemas.openxmlformats.org/officeDocument/2006/relationships/tags" Target="../tags/tag5269.xml"/><Relationship Id="rId820" Type="http://schemas.openxmlformats.org/officeDocument/2006/relationships/tags" Target="../tags/tag5476.xml"/><Relationship Id="rId918" Type="http://schemas.openxmlformats.org/officeDocument/2006/relationships/tags" Target="../tags/tag5574.xml"/><Relationship Id="rId1450" Type="http://schemas.openxmlformats.org/officeDocument/2006/relationships/tags" Target="../tags/tag6106.xml"/><Relationship Id="rId1548" Type="http://schemas.openxmlformats.org/officeDocument/2006/relationships/tags" Target="../tags/tag6204.xml"/><Relationship Id="rId1103" Type="http://schemas.openxmlformats.org/officeDocument/2006/relationships/tags" Target="../tags/tag5759.xml"/><Relationship Id="rId1310" Type="http://schemas.openxmlformats.org/officeDocument/2006/relationships/tags" Target="../tags/tag5966.xml"/><Relationship Id="rId1408" Type="http://schemas.openxmlformats.org/officeDocument/2006/relationships/tags" Target="../tags/tag6064.xml"/><Relationship Id="rId47" Type="http://schemas.openxmlformats.org/officeDocument/2006/relationships/tags" Target="../tags/tag4703.xml"/><Relationship Id="rId196" Type="http://schemas.openxmlformats.org/officeDocument/2006/relationships/tags" Target="../tags/tag4852.xml"/><Relationship Id="rId263" Type="http://schemas.openxmlformats.org/officeDocument/2006/relationships/tags" Target="../tags/tag4919.xml"/><Relationship Id="rId470" Type="http://schemas.openxmlformats.org/officeDocument/2006/relationships/tags" Target="../tags/tag5126.xml"/><Relationship Id="rId123" Type="http://schemas.openxmlformats.org/officeDocument/2006/relationships/tags" Target="../tags/tag4779.xml"/><Relationship Id="rId330" Type="http://schemas.openxmlformats.org/officeDocument/2006/relationships/tags" Target="../tags/tag4986.xml"/><Relationship Id="rId568" Type="http://schemas.openxmlformats.org/officeDocument/2006/relationships/tags" Target="../tags/tag5224.xml"/><Relationship Id="rId775" Type="http://schemas.openxmlformats.org/officeDocument/2006/relationships/tags" Target="../tags/tag5431.xml"/><Relationship Id="rId982" Type="http://schemas.openxmlformats.org/officeDocument/2006/relationships/tags" Target="../tags/tag5638.xml"/><Relationship Id="rId1198" Type="http://schemas.openxmlformats.org/officeDocument/2006/relationships/tags" Target="../tags/tag5854.xml"/><Relationship Id="rId428" Type="http://schemas.openxmlformats.org/officeDocument/2006/relationships/tags" Target="../tags/tag5084.xml"/><Relationship Id="rId635" Type="http://schemas.openxmlformats.org/officeDocument/2006/relationships/tags" Target="../tags/tag5291.xml"/><Relationship Id="rId842" Type="http://schemas.openxmlformats.org/officeDocument/2006/relationships/tags" Target="../tags/tag5498.xml"/><Relationship Id="rId1058" Type="http://schemas.openxmlformats.org/officeDocument/2006/relationships/tags" Target="../tags/tag5714.xml"/><Relationship Id="rId1265" Type="http://schemas.openxmlformats.org/officeDocument/2006/relationships/tags" Target="../tags/tag5921.xml"/><Relationship Id="rId1472" Type="http://schemas.openxmlformats.org/officeDocument/2006/relationships/tags" Target="../tags/tag6128.xml"/><Relationship Id="rId702" Type="http://schemas.openxmlformats.org/officeDocument/2006/relationships/tags" Target="../tags/tag5358.xml"/><Relationship Id="rId1125" Type="http://schemas.openxmlformats.org/officeDocument/2006/relationships/tags" Target="../tags/tag5781.xml"/><Relationship Id="rId1332" Type="http://schemas.openxmlformats.org/officeDocument/2006/relationships/tags" Target="../tags/tag5988.xml"/><Relationship Id="rId69" Type="http://schemas.openxmlformats.org/officeDocument/2006/relationships/tags" Target="../tags/tag4725.xml"/><Relationship Id="rId285" Type="http://schemas.openxmlformats.org/officeDocument/2006/relationships/tags" Target="../tags/tag4941.xml"/><Relationship Id="rId492" Type="http://schemas.openxmlformats.org/officeDocument/2006/relationships/tags" Target="../tags/tag5148.xml"/><Relationship Id="rId797" Type="http://schemas.openxmlformats.org/officeDocument/2006/relationships/tags" Target="../tags/tag5453.xml"/><Relationship Id="rId145" Type="http://schemas.openxmlformats.org/officeDocument/2006/relationships/tags" Target="../tags/tag4801.xml"/><Relationship Id="rId352" Type="http://schemas.openxmlformats.org/officeDocument/2006/relationships/tags" Target="../tags/tag5008.xml"/><Relationship Id="rId1287" Type="http://schemas.openxmlformats.org/officeDocument/2006/relationships/tags" Target="../tags/tag5943.xml"/><Relationship Id="rId212" Type="http://schemas.openxmlformats.org/officeDocument/2006/relationships/tags" Target="../tags/tag4868.xml"/><Relationship Id="rId657" Type="http://schemas.openxmlformats.org/officeDocument/2006/relationships/tags" Target="../tags/tag5313.xml"/><Relationship Id="rId864" Type="http://schemas.openxmlformats.org/officeDocument/2006/relationships/tags" Target="../tags/tag5520.xml"/><Relationship Id="rId1494" Type="http://schemas.openxmlformats.org/officeDocument/2006/relationships/tags" Target="../tags/tag6150.xml"/><Relationship Id="rId517" Type="http://schemas.openxmlformats.org/officeDocument/2006/relationships/tags" Target="../tags/tag5173.xml"/><Relationship Id="rId724" Type="http://schemas.openxmlformats.org/officeDocument/2006/relationships/tags" Target="../tags/tag5380.xml"/><Relationship Id="rId931" Type="http://schemas.openxmlformats.org/officeDocument/2006/relationships/tags" Target="../tags/tag5587.xml"/><Relationship Id="rId1147" Type="http://schemas.openxmlformats.org/officeDocument/2006/relationships/tags" Target="../tags/tag5803.xml"/><Relationship Id="rId1354" Type="http://schemas.openxmlformats.org/officeDocument/2006/relationships/tags" Target="../tags/tag6010.xml"/><Relationship Id="rId60" Type="http://schemas.openxmlformats.org/officeDocument/2006/relationships/tags" Target="../tags/tag4716.xml"/><Relationship Id="rId1007" Type="http://schemas.openxmlformats.org/officeDocument/2006/relationships/tags" Target="../tags/tag5663.xml"/><Relationship Id="rId1214" Type="http://schemas.openxmlformats.org/officeDocument/2006/relationships/tags" Target="../tags/tag5870.xml"/><Relationship Id="rId1421" Type="http://schemas.openxmlformats.org/officeDocument/2006/relationships/tags" Target="../tags/tag6077.xml"/><Relationship Id="rId1519" Type="http://schemas.openxmlformats.org/officeDocument/2006/relationships/tags" Target="../tags/tag6175.xml"/><Relationship Id="rId18" Type="http://schemas.openxmlformats.org/officeDocument/2006/relationships/tags" Target="../tags/tag4674.xml"/><Relationship Id="rId167" Type="http://schemas.openxmlformats.org/officeDocument/2006/relationships/tags" Target="../tags/tag4823.xml"/><Relationship Id="rId374" Type="http://schemas.openxmlformats.org/officeDocument/2006/relationships/tags" Target="../tags/tag5030.xml"/><Relationship Id="rId581" Type="http://schemas.openxmlformats.org/officeDocument/2006/relationships/tags" Target="../tags/tag5237.xml"/><Relationship Id="rId234" Type="http://schemas.openxmlformats.org/officeDocument/2006/relationships/tags" Target="../tags/tag4890.xml"/><Relationship Id="rId679" Type="http://schemas.openxmlformats.org/officeDocument/2006/relationships/tags" Target="../tags/tag5335.xml"/><Relationship Id="rId886" Type="http://schemas.openxmlformats.org/officeDocument/2006/relationships/tags" Target="../tags/tag5542.xml"/><Relationship Id="rId2" Type="http://schemas.openxmlformats.org/officeDocument/2006/relationships/tags" Target="../tags/tag4658.xml"/><Relationship Id="rId441" Type="http://schemas.openxmlformats.org/officeDocument/2006/relationships/tags" Target="../tags/tag5097.xml"/><Relationship Id="rId539" Type="http://schemas.openxmlformats.org/officeDocument/2006/relationships/tags" Target="../tags/tag5195.xml"/><Relationship Id="rId746" Type="http://schemas.openxmlformats.org/officeDocument/2006/relationships/tags" Target="../tags/tag5402.xml"/><Relationship Id="rId1071" Type="http://schemas.openxmlformats.org/officeDocument/2006/relationships/tags" Target="../tags/tag5727.xml"/><Relationship Id="rId1169" Type="http://schemas.openxmlformats.org/officeDocument/2006/relationships/tags" Target="../tags/tag5825.xml"/><Relationship Id="rId1376" Type="http://schemas.openxmlformats.org/officeDocument/2006/relationships/tags" Target="../tags/tag6032.xml"/><Relationship Id="rId301" Type="http://schemas.openxmlformats.org/officeDocument/2006/relationships/tags" Target="../tags/tag4957.xml"/><Relationship Id="rId953" Type="http://schemas.openxmlformats.org/officeDocument/2006/relationships/tags" Target="../tags/tag5609.xml"/><Relationship Id="rId1029" Type="http://schemas.openxmlformats.org/officeDocument/2006/relationships/tags" Target="../tags/tag5685.xml"/><Relationship Id="rId1236" Type="http://schemas.openxmlformats.org/officeDocument/2006/relationships/tags" Target="../tags/tag5892.xml"/><Relationship Id="rId82" Type="http://schemas.openxmlformats.org/officeDocument/2006/relationships/tags" Target="../tags/tag4738.xml"/><Relationship Id="rId606" Type="http://schemas.openxmlformats.org/officeDocument/2006/relationships/tags" Target="../tags/tag5262.xml"/><Relationship Id="rId813" Type="http://schemas.openxmlformats.org/officeDocument/2006/relationships/tags" Target="../tags/tag5469.xml"/><Relationship Id="rId1443" Type="http://schemas.openxmlformats.org/officeDocument/2006/relationships/tags" Target="../tags/tag6099.xml"/><Relationship Id="rId1303" Type="http://schemas.openxmlformats.org/officeDocument/2006/relationships/tags" Target="../tags/tag5959.xml"/><Relationship Id="rId1510" Type="http://schemas.openxmlformats.org/officeDocument/2006/relationships/tags" Target="../tags/tag6166.xml"/><Relationship Id="rId189" Type="http://schemas.openxmlformats.org/officeDocument/2006/relationships/tags" Target="../tags/tag4845.xml"/><Relationship Id="rId396" Type="http://schemas.openxmlformats.org/officeDocument/2006/relationships/tags" Target="../tags/tag5052.xml"/><Relationship Id="rId256" Type="http://schemas.openxmlformats.org/officeDocument/2006/relationships/tags" Target="../tags/tag4912.xml"/><Relationship Id="rId463" Type="http://schemas.openxmlformats.org/officeDocument/2006/relationships/tags" Target="../tags/tag5119.xml"/><Relationship Id="rId670" Type="http://schemas.openxmlformats.org/officeDocument/2006/relationships/tags" Target="../tags/tag5326.xml"/><Relationship Id="rId1093" Type="http://schemas.openxmlformats.org/officeDocument/2006/relationships/tags" Target="../tags/tag5749.xml"/><Relationship Id="rId116" Type="http://schemas.openxmlformats.org/officeDocument/2006/relationships/tags" Target="../tags/tag4772.xml"/><Relationship Id="rId323" Type="http://schemas.openxmlformats.org/officeDocument/2006/relationships/tags" Target="../tags/tag4979.xml"/><Relationship Id="rId530" Type="http://schemas.openxmlformats.org/officeDocument/2006/relationships/tags" Target="../tags/tag5186.xml"/><Relationship Id="rId768" Type="http://schemas.openxmlformats.org/officeDocument/2006/relationships/tags" Target="../tags/tag5424.xml"/><Relationship Id="rId975" Type="http://schemas.openxmlformats.org/officeDocument/2006/relationships/tags" Target="../tags/tag5631.xml"/><Relationship Id="rId1160" Type="http://schemas.openxmlformats.org/officeDocument/2006/relationships/tags" Target="../tags/tag5816.xml"/><Relationship Id="rId1398" Type="http://schemas.openxmlformats.org/officeDocument/2006/relationships/tags" Target="../tags/tag6054.xml"/><Relationship Id="rId628" Type="http://schemas.openxmlformats.org/officeDocument/2006/relationships/tags" Target="../tags/tag5284.xml"/><Relationship Id="rId835" Type="http://schemas.openxmlformats.org/officeDocument/2006/relationships/tags" Target="../tags/tag5491.xml"/><Relationship Id="rId1258" Type="http://schemas.openxmlformats.org/officeDocument/2006/relationships/tags" Target="../tags/tag5914.xml"/><Relationship Id="rId1465" Type="http://schemas.openxmlformats.org/officeDocument/2006/relationships/tags" Target="../tags/tag6121.xml"/><Relationship Id="rId1020" Type="http://schemas.openxmlformats.org/officeDocument/2006/relationships/tags" Target="../tags/tag5676.xml"/><Relationship Id="rId1118" Type="http://schemas.openxmlformats.org/officeDocument/2006/relationships/tags" Target="../tags/tag5774.xml"/><Relationship Id="rId1325" Type="http://schemas.openxmlformats.org/officeDocument/2006/relationships/tags" Target="../tags/tag5981.xml"/><Relationship Id="rId1532" Type="http://schemas.openxmlformats.org/officeDocument/2006/relationships/tags" Target="../tags/tag6188.xml"/><Relationship Id="rId902" Type="http://schemas.openxmlformats.org/officeDocument/2006/relationships/tags" Target="../tags/tag5558.xml"/><Relationship Id="rId31" Type="http://schemas.openxmlformats.org/officeDocument/2006/relationships/tags" Target="../tags/tag4687.xml"/><Relationship Id="rId180" Type="http://schemas.openxmlformats.org/officeDocument/2006/relationships/tags" Target="../tags/tag4836.xml"/><Relationship Id="rId278" Type="http://schemas.openxmlformats.org/officeDocument/2006/relationships/tags" Target="../tags/tag4934.xml"/><Relationship Id="rId485" Type="http://schemas.openxmlformats.org/officeDocument/2006/relationships/tags" Target="../tags/tag5141.xml"/><Relationship Id="rId692" Type="http://schemas.openxmlformats.org/officeDocument/2006/relationships/tags" Target="../tags/tag5348.xml"/><Relationship Id="rId138" Type="http://schemas.openxmlformats.org/officeDocument/2006/relationships/tags" Target="../tags/tag4794.xml"/><Relationship Id="rId345" Type="http://schemas.openxmlformats.org/officeDocument/2006/relationships/tags" Target="../tags/tag5001.xml"/><Relationship Id="rId552" Type="http://schemas.openxmlformats.org/officeDocument/2006/relationships/tags" Target="../tags/tag5208.xml"/><Relationship Id="rId997" Type="http://schemas.openxmlformats.org/officeDocument/2006/relationships/tags" Target="../tags/tag5653.xml"/><Relationship Id="rId1182" Type="http://schemas.openxmlformats.org/officeDocument/2006/relationships/tags" Target="../tags/tag5838.xml"/><Relationship Id="rId205" Type="http://schemas.openxmlformats.org/officeDocument/2006/relationships/tags" Target="../tags/tag4861.xml"/><Relationship Id="rId412" Type="http://schemas.openxmlformats.org/officeDocument/2006/relationships/tags" Target="../tags/tag5068.xml"/><Relationship Id="rId857" Type="http://schemas.openxmlformats.org/officeDocument/2006/relationships/tags" Target="../tags/tag5513.xml"/><Relationship Id="rId1042" Type="http://schemas.openxmlformats.org/officeDocument/2006/relationships/tags" Target="../tags/tag5698.xml"/><Relationship Id="rId1487" Type="http://schemas.openxmlformats.org/officeDocument/2006/relationships/tags" Target="../tags/tag6143.xml"/><Relationship Id="rId717" Type="http://schemas.openxmlformats.org/officeDocument/2006/relationships/tags" Target="../tags/tag5373.xml"/><Relationship Id="rId924" Type="http://schemas.openxmlformats.org/officeDocument/2006/relationships/tags" Target="../tags/tag5580.xml"/><Relationship Id="rId1347" Type="http://schemas.openxmlformats.org/officeDocument/2006/relationships/tags" Target="../tags/tag6003.xml"/><Relationship Id="rId1554" Type="http://schemas.openxmlformats.org/officeDocument/2006/relationships/image" Target="../media/image2.svg"/><Relationship Id="rId53" Type="http://schemas.openxmlformats.org/officeDocument/2006/relationships/tags" Target="../tags/tag4709.xml"/><Relationship Id="rId1207" Type="http://schemas.openxmlformats.org/officeDocument/2006/relationships/tags" Target="../tags/tag5863.xml"/><Relationship Id="rId1414" Type="http://schemas.openxmlformats.org/officeDocument/2006/relationships/tags" Target="../tags/tag6070.xml"/><Relationship Id="rId367" Type="http://schemas.openxmlformats.org/officeDocument/2006/relationships/tags" Target="../tags/tag5023.xml"/><Relationship Id="rId574" Type="http://schemas.openxmlformats.org/officeDocument/2006/relationships/tags" Target="../tags/tag5230.xml"/><Relationship Id="rId227" Type="http://schemas.openxmlformats.org/officeDocument/2006/relationships/tags" Target="../tags/tag4883.xml"/><Relationship Id="rId781" Type="http://schemas.openxmlformats.org/officeDocument/2006/relationships/tags" Target="../tags/tag5437.xml"/><Relationship Id="rId879" Type="http://schemas.openxmlformats.org/officeDocument/2006/relationships/tags" Target="../tags/tag5535.xml"/><Relationship Id="rId434" Type="http://schemas.openxmlformats.org/officeDocument/2006/relationships/tags" Target="../tags/tag5090.xml"/><Relationship Id="rId641" Type="http://schemas.openxmlformats.org/officeDocument/2006/relationships/tags" Target="../tags/tag5297.xml"/><Relationship Id="rId739" Type="http://schemas.openxmlformats.org/officeDocument/2006/relationships/tags" Target="../tags/tag5395.xml"/><Relationship Id="rId1064" Type="http://schemas.openxmlformats.org/officeDocument/2006/relationships/tags" Target="../tags/tag5720.xml"/><Relationship Id="rId1271" Type="http://schemas.openxmlformats.org/officeDocument/2006/relationships/tags" Target="../tags/tag5927.xml"/><Relationship Id="rId1369" Type="http://schemas.openxmlformats.org/officeDocument/2006/relationships/tags" Target="../tags/tag6025.xml"/><Relationship Id="rId501" Type="http://schemas.openxmlformats.org/officeDocument/2006/relationships/tags" Target="../tags/tag5157.xml"/><Relationship Id="rId946" Type="http://schemas.openxmlformats.org/officeDocument/2006/relationships/tags" Target="../tags/tag5602.xml"/><Relationship Id="rId1131" Type="http://schemas.openxmlformats.org/officeDocument/2006/relationships/tags" Target="../tags/tag5787.xml"/><Relationship Id="rId1229" Type="http://schemas.openxmlformats.org/officeDocument/2006/relationships/tags" Target="../tags/tag5885.xml"/><Relationship Id="rId75" Type="http://schemas.openxmlformats.org/officeDocument/2006/relationships/tags" Target="../tags/tag4731.xml"/><Relationship Id="rId806" Type="http://schemas.openxmlformats.org/officeDocument/2006/relationships/tags" Target="../tags/tag5462.xml"/><Relationship Id="rId1436" Type="http://schemas.openxmlformats.org/officeDocument/2006/relationships/tags" Target="../tags/tag6092.xml"/><Relationship Id="rId1503" Type="http://schemas.openxmlformats.org/officeDocument/2006/relationships/tags" Target="../tags/tag6159.xml"/><Relationship Id="rId291" Type="http://schemas.openxmlformats.org/officeDocument/2006/relationships/tags" Target="../tags/tag4947.xml"/><Relationship Id="rId151" Type="http://schemas.openxmlformats.org/officeDocument/2006/relationships/tags" Target="../tags/tag4807.xml"/><Relationship Id="rId389" Type="http://schemas.openxmlformats.org/officeDocument/2006/relationships/tags" Target="../tags/tag5045.xml"/><Relationship Id="rId596" Type="http://schemas.openxmlformats.org/officeDocument/2006/relationships/tags" Target="../tags/tag5252.xml"/><Relationship Id="rId249" Type="http://schemas.openxmlformats.org/officeDocument/2006/relationships/tags" Target="../tags/tag4905.xml"/><Relationship Id="rId456" Type="http://schemas.openxmlformats.org/officeDocument/2006/relationships/tags" Target="../tags/tag5112.xml"/><Relationship Id="rId663" Type="http://schemas.openxmlformats.org/officeDocument/2006/relationships/tags" Target="../tags/tag5319.xml"/><Relationship Id="rId870" Type="http://schemas.openxmlformats.org/officeDocument/2006/relationships/tags" Target="../tags/tag5526.xml"/><Relationship Id="rId1086" Type="http://schemas.openxmlformats.org/officeDocument/2006/relationships/tags" Target="../tags/tag5742.xml"/><Relationship Id="rId1293" Type="http://schemas.openxmlformats.org/officeDocument/2006/relationships/tags" Target="../tags/tag5949.xml"/><Relationship Id="rId109" Type="http://schemas.openxmlformats.org/officeDocument/2006/relationships/tags" Target="../tags/tag4765.xml"/><Relationship Id="rId316" Type="http://schemas.openxmlformats.org/officeDocument/2006/relationships/tags" Target="../tags/tag4972.xml"/><Relationship Id="rId523" Type="http://schemas.openxmlformats.org/officeDocument/2006/relationships/tags" Target="../tags/tag5179.xml"/><Relationship Id="rId968" Type="http://schemas.openxmlformats.org/officeDocument/2006/relationships/tags" Target="../tags/tag5624.xml"/><Relationship Id="rId1153" Type="http://schemas.openxmlformats.org/officeDocument/2006/relationships/tags" Target="../tags/tag5809.xml"/><Relationship Id="rId97" Type="http://schemas.openxmlformats.org/officeDocument/2006/relationships/tags" Target="../tags/tag4753.xml"/><Relationship Id="rId730" Type="http://schemas.openxmlformats.org/officeDocument/2006/relationships/tags" Target="../tags/tag5386.xml"/><Relationship Id="rId828" Type="http://schemas.openxmlformats.org/officeDocument/2006/relationships/tags" Target="../tags/tag5484.xml"/><Relationship Id="rId1013" Type="http://schemas.openxmlformats.org/officeDocument/2006/relationships/tags" Target="../tags/tag5669.xml"/><Relationship Id="rId1360" Type="http://schemas.openxmlformats.org/officeDocument/2006/relationships/tags" Target="../tags/tag6016.xml"/><Relationship Id="rId1458" Type="http://schemas.openxmlformats.org/officeDocument/2006/relationships/tags" Target="../tags/tag6114.xml"/><Relationship Id="rId1220" Type="http://schemas.openxmlformats.org/officeDocument/2006/relationships/tags" Target="../tags/tag5876.xml"/><Relationship Id="rId1318" Type="http://schemas.openxmlformats.org/officeDocument/2006/relationships/tags" Target="../tags/tag5974.xml"/><Relationship Id="rId1525" Type="http://schemas.openxmlformats.org/officeDocument/2006/relationships/tags" Target="../tags/tag6181.xml"/><Relationship Id="rId24" Type="http://schemas.openxmlformats.org/officeDocument/2006/relationships/tags" Target="../tags/tag4680.xml"/><Relationship Id="rId173" Type="http://schemas.openxmlformats.org/officeDocument/2006/relationships/tags" Target="../tags/tag4829.xml"/><Relationship Id="rId380" Type="http://schemas.openxmlformats.org/officeDocument/2006/relationships/tags" Target="../tags/tag5036.xml"/><Relationship Id="rId240" Type="http://schemas.openxmlformats.org/officeDocument/2006/relationships/tags" Target="../tags/tag4896.xml"/><Relationship Id="rId478" Type="http://schemas.openxmlformats.org/officeDocument/2006/relationships/tags" Target="../tags/tag5134.xml"/><Relationship Id="rId685" Type="http://schemas.openxmlformats.org/officeDocument/2006/relationships/tags" Target="../tags/tag5341.xml"/><Relationship Id="rId892" Type="http://schemas.openxmlformats.org/officeDocument/2006/relationships/tags" Target="../tags/tag5548.xml"/><Relationship Id="rId100" Type="http://schemas.openxmlformats.org/officeDocument/2006/relationships/tags" Target="../tags/tag4756.xml"/><Relationship Id="rId338" Type="http://schemas.openxmlformats.org/officeDocument/2006/relationships/tags" Target="../tags/tag4994.xml"/><Relationship Id="rId545" Type="http://schemas.openxmlformats.org/officeDocument/2006/relationships/tags" Target="../tags/tag5201.xml"/><Relationship Id="rId752" Type="http://schemas.openxmlformats.org/officeDocument/2006/relationships/tags" Target="../tags/tag5408.xml"/><Relationship Id="rId1175" Type="http://schemas.openxmlformats.org/officeDocument/2006/relationships/tags" Target="../tags/tag5831.xml"/><Relationship Id="rId1382" Type="http://schemas.openxmlformats.org/officeDocument/2006/relationships/tags" Target="../tags/tag6038.xml"/><Relationship Id="rId405" Type="http://schemas.openxmlformats.org/officeDocument/2006/relationships/tags" Target="../tags/tag5061.xml"/><Relationship Id="rId612" Type="http://schemas.openxmlformats.org/officeDocument/2006/relationships/tags" Target="../tags/tag5268.xml"/><Relationship Id="rId1035" Type="http://schemas.openxmlformats.org/officeDocument/2006/relationships/tags" Target="../tags/tag5691.xml"/><Relationship Id="rId1242" Type="http://schemas.openxmlformats.org/officeDocument/2006/relationships/tags" Target="../tags/tag5898.xml"/><Relationship Id="rId917" Type="http://schemas.openxmlformats.org/officeDocument/2006/relationships/tags" Target="../tags/tag5573.xml"/><Relationship Id="rId1102" Type="http://schemas.openxmlformats.org/officeDocument/2006/relationships/tags" Target="../tags/tag5758.xml"/><Relationship Id="rId1547" Type="http://schemas.openxmlformats.org/officeDocument/2006/relationships/tags" Target="../tags/tag6203.xml"/><Relationship Id="rId46" Type="http://schemas.openxmlformats.org/officeDocument/2006/relationships/tags" Target="../tags/tag4702.xml"/><Relationship Id="rId1407" Type="http://schemas.openxmlformats.org/officeDocument/2006/relationships/tags" Target="../tags/tag6063.xml"/><Relationship Id="rId195" Type="http://schemas.openxmlformats.org/officeDocument/2006/relationships/tags" Target="../tags/tag4851.xml"/><Relationship Id="rId262" Type="http://schemas.openxmlformats.org/officeDocument/2006/relationships/tags" Target="../tags/tag4918.xml"/><Relationship Id="rId567" Type="http://schemas.openxmlformats.org/officeDocument/2006/relationships/tags" Target="../tags/tag5223.xml"/><Relationship Id="rId1197" Type="http://schemas.openxmlformats.org/officeDocument/2006/relationships/tags" Target="../tags/tag5853.xml"/><Relationship Id="rId122" Type="http://schemas.openxmlformats.org/officeDocument/2006/relationships/tags" Target="../tags/tag4778.xml"/><Relationship Id="rId774" Type="http://schemas.openxmlformats.org/officeDocument/2006/relationships/tags" Target="../tags/tag5430.xml"/><Relationship Id="rId981" Type="http://schemas.openxmlformats.org/officeDocument/2006/relationships/tags" Target="../tags/tag5637.xml"/><Relationship Id="rId1057" Type="http://schemas.openxmlformats.org/officeDocument/2006/relationships/tags" Target="../tags/tag5713.xml"/><Relationship Id="rId427" Type="http://schemas.openxmlformats.org/officeDocument/2006/relationships/tags" Target="../tags/tag5083.xml"/><Relationship Id="rId634" Type="http://schemas.openxmlformats.org/officeDocument/2006/relationships/tags" Target="../tags/tag5290.xml"/><Relationship Id="rId841" Type="http://schemas.openxmlformats.org/officeDocument/2006/relationships/tags" Target="../tags/tag5497.xml"/><Relationship Id="rId1264" Type="http://schemas.openxmlformats.org/officeDocument/2006/relationships/tags" Target="../tags/tag5920.xml"/><Relationship Id="rId1471" Type="http://schemas.openxmlformats.org/officeDocument/2006/relationships/tags" Target="../tags/tag6127.xml"/><Relationship Id="rId701" Type="http://schemas.openxmlformats.org/officeDocument/2006/relationships/tags" Target="../tags/tag5357.xml"/><Relationship Id="rId939" Type="http://schemas.openxmlformats.org/officeDocument/2006/relationships/tags" Target="../tags/tag5595.xml"/><Relationship Id="rId1124" Type="http://schemas.openxmlformats.org/officeDocument/2006/relationships/tags" Target="../tags/tag5780.xml"/><Relationship Id="rId1331" Type="http://schemas.openxmlformats.org/officeDocument/2006/relationships/tags" Target="../tags/tag5987.xml"/><Relationship Id="rId68" Type="http://schemas.openxmlformats.org/officeDocument/2006/relationships/tags" Target="../tags/tag4724.xml"/><Relationship Id="rId1429" Type="http://schemas.openxmlformats.org/officeDocument/2006/relationships/tags" Target="../tags/tag6085.xml"/><Relationship Id="rId284" Type="http://schemas.openxmlformats.org/officeDocument/2006/relationships/tags" Target="../tags/tag4940.xml"/><Relationship Id="rId491" Type="http://schemas.openxmlformats.org/officeDocument/2006/relationships/tags" Target="../tags/tag5147.xml"/><Relationship Id="rId144" Type="http://schemas.openxmlformats.org/officeDocument/2006/relationships/tags" Target="../tags/tag4800.xml"/><Relationship Id="rId589" Type="http://schemas.openxmlformats.org/officeDocument/2006/relationships/tags" Target="../tags/tag5245.xml"/><Relationship Id="rId796" Type="http://schemas.openxmlformats.org/officeDocument/2006/relationships/tags" Target="../tags/tag5452.xml"/><Relationship Id="rId351" Type="http://schemas.openxmlformats.org/officeDocument/2006/relationships/tags" Target="../tags/tag5007.xml"/><Relationship Id="rId449" Type="http://schemas.openxmlformats.org/officeDocument/2006/relationships/tags" Target="../tags/tag5105.xml"/><Relationship Id="rId656" Type="http://schemas.openxmlformats.org/officeDocument/2006/relationships/tags" Target="../tags/tag5312.xml"/><Relationship Id="rId863" Type="http://schemas.openxmlformats.org/officeDocument/2006/relationships/tags" Target="../tags/tag5519.xml"/><Relationship Id="rId1079" Type="http://schemas.openxmlformats.org/officeDocument/2006/relationships/tags" Target="../tags/tag5735.xml"/><Relationship Id="rId1286" Type="http://schemas.openxmlformats.org/officeDocument/2006/relationships/tags" Target="../tags/tag5942.xml"/><Relationship Id="rId1493" Type="http://schemas.openxmlformats.org/officeDocument/2006/relationships/tags" Target="../tags/tag6149.xml"/><Relationship Id="rId211" Type="http://schemas.openxmlformats.org/officeDocument/2006/relationships/tags" Target="../tags/tag4867.xml"/><Relationship Id="rId309" Type="http://schemas.openxmlformats.org/officeDocument/2006/relationships/tags" Target="../tags/tag4965.xml"/><Relationship Id="rId516" Type="http://schemas.openxmlformats.org/officeDocument/2006/relationships/tags" Target="../tags/tag5172.xml"/><Relationship Id="rId1146" Type="http://schemas.openxmlformats.org/officeDocument/2006/relationships/tags" Target="../tags/tag5802.xml"/><Relationship Id="rId723" Type="http://schemas.openxmlformats.org/officeDocument/2006/relationships/tags" Target="../tags/tag5379.xml"/><Relationship Id="rId930" Type="http://schemas.openxmlformats.org/officeDocument/2006/relationships/tags" Target="../tags/tag5586.xml"/><Relationship Id="rId1006" Type="http://schemas.openxmlformats.org/officeDocument/2006/relationships/tags" Target="../tags/tag5662.xml"/><Relationship Id="rId1353" Type="http://schemas.openxmlformats.org/officeDocument/2006/relationships/tags" Target="../tags/tag6009.xml"/><Relationship Id="rId1213" Type="http://schemas.openxmlformats.org/officeDocument/2006/relationships/tags" Target="../tags/tag5869.xml"/><Relationship Id="rId1420" Type="http://schemas.openxmlformats.org/officeDocument/2006/relationships/tags" Target="../tags/tag6076.xml"/><Relationship Id="rId1518" Type="http://schemas.openxmlformats.org/officeDocument/2006/relationships/tags" Target="../tags/tag6174.xml"/><Relationship Id="rId17" Type="http://schemas.openxmlformats.org/officeDocument/2006/relationships/tags" Target="../tags/tag4673.xml"/><Relationship Id="rId166" Type="http://schemas.openxmlformats.org/officeDocument/2006/relationships/tags" Target="../tags/tag4822.xml"/><Relationship Id="rId373" Type="http://schemas.openxmlformats.org/officeDocument/2006/relationships/tags" Target="../tags/tag5029.xml"/><Relationship Id="rId580" Type="http://schemas.openxmlformats.org/officeDocument/2006/relationships/tags" Target="../tags/tag5236.xml"/><Relationship Id="rId1" Type="http://schemas.openxmlformats.org/officeDocument/2006/relationships/tags" Target="../tags/tag4657.xml"/><Relationship Id="rId233" Type="http://schemas.openxmlformats.org/officeDocument/2006/relationships/tags" Target="../tags/tag4889.xml"/><Relationship Id="rId440" Type="http://schemas.openxmlformats.org/officeDocument/2006/relationships/tags" Target="../tags/tag5096.xml"/><Relationship Id="rId678" Type="http://schemas.openxmlformats.org/officeDocument/2006/relationships/tags" Target="../tags/tag5334.xml"/><Relationship Id="rId885" Type="http://schemas.openxmlformats.org/officeDocument/2006/relationships/tags" Target="../tags/tag5541.xml"/><Relationship Id="rId1070" Type="http://schemas.openxmlformats.org/officeDocument/2006/relationships/tags" Target="../tags/tag5726.xml"/><Relationship Id="rId300" Type="http://schemas.openxmlformats.org/officeDocument/2006/relationships/tags" Target="../tags/tag4956.xml"/><Relationship Id="rId538" Type="http://schemas.openxmlformats.org/officeDocument/2006/relationships/tags" Target="../tags/tag5194.xml"/><Relationship Id="rId745" Type="http://schemas.openxmlformats.org/officeDocument/2006/relationships/tags" Target="../tags/tag5401.xml"/><Relationship Id="rId952" Type="http://schemas.openxmlformats.org/officeDocument/2006/relationships/tags" Target="../tags/tag5608.xml"/><Relationship Id="rId1168" Type="http://schemas.openxmlformats.org/officeDocument/2006/relationships/tags" Target="../tags/tag5824.xml"/><Relationship Id="rId1375" Type="http://schemas.openxmlformats.org/officeDocument/2006/relationships/tags" Target="../tags/tag6031.xml"/><Relationship Id="rId81" Type="http://schemas.openxmlformats.org/officeDocument/2006/relationships/tags" Target="../tags/tag4737.xml"/><Relationship Id="rId605" Type="http://schemas.openxmlformats.org/officeDocument/2006/relationships/tags" Target="../tags/tag5261.xml"/><Relationship Id="rId812" Type="http://schemas.openxmlformats.org/officeDocument/2006/relationships/tags" Target="../tags/tag5468.xml"/><Relationship Id="rId1028" Type="http://schemas.openxmlformats.org/officeDocument/2006/relationships/tags" Target="../tags/tag5684.xml"/><Relationship Id="rId1235" Type="http://schemas.openxmlformats.org/officeDocument/2006/relationships/tags" Target="../tags/tag5891.xml"/><Relationship Id="rId1442" Type="http://schemas.openxmlformats.org/officeDocument/2006/relationships/tags" Target="../tags/tag6098.xml"/><Relationship Id="rId1302" Type="http://schemas.openxmlformats.org/officeDocument/2006/relationships/tags" Target="../tags/tag5958.xml"/><Relationship Id="rId39" Type="http://schemas.openxmlformats.org/officeDocument/2006/relationships/tags" Target="../tags/tag4695.xml"/><Relationship Id="rId188" Type="http://schemas.openxmlformats.org/officeDocument/2006/relationships/tags" Target="../tags/tag4844.xml"/><Relationship Id="rId395" Type="http://schemas.openxmlformats.org/officeDocument/2006/relationships/tags" Target="../tags/tag5051.xml"/><Relationship Id="rId255" Type="http://schemas.openxmlformats.org/officeDocument/2006/relationships/tags" Target="../tags/tag4911.xml"/><Relationship Id="rId462" Type="http://schemas.openxmlformats.org/officeDocument/2006/relationships/tags" Target="../tags/tag5118.xml"/><Relationship Id="rId1092" Type="http://schemas.openxmlformats.org/officeDocument/2006/relationships/tags" Target="../tags/tag5748.xml"/><Relationship Id="rId1397" Type="http://schemas.openxmlformats.org/officeDocument/2006/relationships/tags" Target="../tags/tag6053.xml"/><Relationship Id="rId115" Type="http://schemas.openxmlformats.org/officeDocument/2006/relationships/tags" Target="../tags/tag4771.xml"/><Relationship Id="rId322" Type="http://schemas.openxmlformats.org/officeDocument/2006/relationships/tags" Target="../tags/tag4978.xml"/><Relationship Id="rId767" Type="http://schemas.openxmlformats.org/officeDocument/2006/relationships/tags" Target="../tags/tag5423.xml"/><Relationship Id="rId974" Type="http://schemas.openxmlformats.org/officeDocument/2006/relationships/tags" Target="../tags/tag5630.xml"/><Relationship Id="rId627" Type="http://schemas.openxmlformats.org/officeDocument/2006/relationships/tags" Target="../tags/tag5283.xml"/><Relationship Id="rId834" Type="http://schemas.openxmlformats.org/officeDocument/2006/relationships/tags" Target="../tags/tag5490.xml"/><Relationship Id="rId1257" Type="http://schemas.openxmlformats.org/officeDocument/2006/relationships/tags" Target="../tags/tag5913.xml"/><Relationship Id="rId1464" Type="http://schemas.openxmlformats.org/officeDocument/2006/relationships/tags" Target="../tags/tag6120.xml"/><Relationship Id="rId901" Type="http://schemas.openxmlformats.org/officeDocument/2006/relationships/tags" Target="../tags/tag5557.xml"/><Relationship Id="rId1117" Type="http://schemas.openxmlformats.org/officeDocument/2006/relationships/tags" Target="../tags/tag5773.xml"/><Relationship Id="rId1324" Type="http://schemas.openxmlformats.org/officeDocument/2006/relationships/tags" Target="../tags/tag5980.xml"/><Relationship Id="rId1531" Type="http://schemas.openxmlformats.org/officeDocument/2006/relationships/tags" Target="../tags/tag6187.xml"/><Relationship Id="rId30" Type="http://schemas.openxmlformats.org/officeDocument/2006/relationships/tags" Target="../tags/tag4686.xml"/><Relationship Id="rId277" Type="http://schemas.openxmlformats.org/officeDocument/2006/relationships/tags" Target="../tags/tag4933.xml"/><Relationship Id="rId484" Type="http://schemas.openxmlformats.org/officeDocument/2006/relationships/tags" Target="../tags/tag5140.xml"/><Relationship Id="rId137" Type="http://schemas.openxmlformats.org/officeDocument/2006/relationships/tags" Target="../tags/tag4793.xml"/><Relationship Id="rId344" Type="http://schemas.openxmlformats.org/officeDocument/2006/relationships/tags" Target="../tags/tag5000.xml"/><Relationship Id="rId691" Type="http://schemas.openxmlformats.org/officeDocument/2006/relationships/tags" Target="../tags/tag5347.xml"/><Relationship Id="rId789" Type="http://schemas.openxmlformats.org/officeDocument/2006/relationships/tags" Target="../tags/tag5445.xml"/><Relationship Id="rId996" Type="http://schemas.openxmlformats.org/officeDocument/2006/relationships/tags" Target="../tags/tag5652.xml"/><Relationship Id="rId551" Type="http://schemas.openxmlformats.org/officeDocument/2006/relationships/tags" Target="../tags/tag5207.xml"/><Relationship Id="rId649" Type="http://schemas.openxmlformats.org/officeDocument/2006/relationships/tags" Target="../tags/tag5305.xml"/><Relationship Id="rId856" Type="http://schemas.openxmlformats.org/officeDocument/2006/relationships/tags" Target="../tags/tag5512.xml"/><Relationship Id="rId1181" Type="http://schemas.openxmlformats.org/officeDocument/2006/relationships/tags" Target="../tags/tag5837.xml"/><Relationship Id="rId1279" Type="http://schemas.openxmlformats.org/officeDocument/2006/relationships/tags" Target="../tags/tag5935.xml"/><Relationship Id="rId1486" Type="http://schemas.openxmlformats.org/officeDocument/2006/relationships/tags" Target="../tags/tag6142.xml"/><Relationship Id="rId204" Type="http://schemas.openxmlformats.org/officeDocument/2006/relationships/tags" Target="../tags/tag4860.xml"/><Relationship Id="rId411" Type="http://schemas.openxmlformats.org/officeDocument/2006/relationships/tags" Target="../tags/tag5067.xml"/><Relationship Id="rId509" Type="http://schemas.openxmlformats.org/officeDocument/2006/relationships/tags" Target="../tags/tag5165.xml"/><Relationship Id="rId1041" Type="http://schemas.openxmlformats.org/officeDocument/2006/relationships/tags" Target="../tags/tag5697.xml"/><Relationship Id="rId1139" Type="http://schemas.openxmlformats.org/officeDocument/2006/relationships/tags" Target="../tags/tag5795.xml"/><Relationship Id="rId1346" Type="http://schemas.openxmlformats.org/officeDocument/2006/relationships/tags" Target="../tags/tag6002.xml"/><Relationship Id="rId716" Type="http://schemas.openxmlformats.org/officeDocument/2006/relationships/tags" Target="../tags/tag5372.xml"/><Relationship Id="rId923" Type="http://schemas.openxmlformats.org/officeDocument/2006/relationships/tags" Target="../tags/tag5579.xml"/><Relationship Id="rId1553" Type="http://schemas.openxmlformats.org/officeDocument/2006/relationships/image" Target="../media/image2.png"/><Relationship Id="rId52" Type="http://schemas.openxmlformats.org/officeDocument/2006/relationships/tags" Target="../tags/tag4708.xml"/><Relationship Id="rId1206" Type="http://schemas.openxmlformats.org/officeDocument/2006/relationships/tags" Target="../tags/tag5862.xml"/><Relationship Id="rId1413" Type="http://schemas.openxmlformats.org/officeDocument/2006/relationships/tags" Target="../tags/tag6069.xml"/><Relationship Id="rId299" Type="http://schemas.openxmlformats.org/officeDocument/2006/relationships/tags" Target="../tags/tag4955.xml"/><Relationship Id="rId159" Type="http://schemas.openxmlformats.org/officeDocument/2006/relationships/tags" Target="../tags/tag4815.xml"/><Relationship Id="rId366" Type="http://schemas.openxmlformats.org/officeDocument/2006/relationships/tags" Target="../tags/tag5022.xml"/><Relationship Id="rId573" Type="http://schemas.openxmlformats.org/officeDocument/2006/relationships/tags" Target="../tags/tag5229.xml"/><Relationship Id="rId780" Type="http://schemas.openxmlformats.org/officeDocument/2006/relationships/tags" Target="../tags/tag5436.xml"/><Relationship Id="rId226" Type="http://schemas.openxmlformats.org/officeDocument/2006/relationships/tags" Target="../tags/tag4882.xml"/><Relationship Id="rId433" Type="http://schemas.openxmlformats.org/officeDocument/2006/relationships/tags" Target="../tags/tag5089.xml"/><Relationship Id="rId878" Type="http://schemas.openxmlformats.org/officeDocument/2006/relationships/tags" Target="../tags/tag5534.xml"/><Relationship Id="rId1063" Type="http://schemas.openxmlformats.org/officeDocument/2006/relationships/tags" Target="../tags/tag5719.xml"/><Relationship Id="rId1270" Type="http://schemas.openxmlformats.org/officeDocument/2006/relationships/tags" Target="../tags/tag5926.xml"/><Relationship Id="rId640" Type="http://schemas.openxmlformats.org/officeDocument/2006/relationships/tags" Target="../tags/tag5296.xml"/><Relationship Id="rId738" Type="http://schemas.openxmlformats.org/officeDocument/2006/relationships/tags" Target="../tags/tag5394.xml"/><Relationship Id="rId945" Type="http://schemas.openxmlformats.org/officeDocument/2006/relationships/tags" Target="../tags/tag5601.xml"/><Relationship Id="rId1368" Type="http://schemas.openxmlformats.org/officeDocument/2006/relationships/tags" Target="../tags/tag6024.xml"/><Relationship Id="rId74" Type="http://schemas.openxmlformats.org/officeDocument/2006/relationships/tags" Target="../tags/tag4730.xml"/><Relationship Id="rId500" Type="http://schemas.openxmlformats.org/officeDocument/2006/relationships/tags" Target="../tags/tag5156.xml"/><Relationship Id="rId805" Type="http://schemas.openxmlformats.org/officeDocument/2006/relationships/tags" Target="../tags/tag5461.xml"/><Relationship Id="rId1130" Type="http://schemas.openxmlformats.org/officeDocument/2006/relationships/tags" Target="../tags/tag5786.xml"/><Relationship Id="rId1228" Type="http://schemas.openxmlformats.org/officeDocument/2006/relationships/tags" Target="../tags/tag5884.xml"/><Relationship Id="rId1435" Type="http://schemas.openxmlformats.org/officeDocument/2006/relationships/tags" Target="../tags/tag609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6208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6209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6210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空白页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8496795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-章节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A3AA57C6-67DA-47EB-B5D5-C8347D209A91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grpSp>
        <p:nvGrpSpPr>
          <p:cNvPr id="43" name="组合 42" hidden="1">
            <a:extLst>
              <a:ext uri="{FF2B5EF4-FFF2-40B4-BE49-F238E27FC236}">
                <a16:creationId xmlns="" xmlns:a16="http://schemas.microsoft.com/office/drawing/2014/main" id="{841AC0FF-9848-47DF-90B3-1D504000F31C}"/>
              </a:ext>
            </a:extLst>
          </p:cNvPr>
          <p:cNvGrpSpPr>
            <a:grpSpLocks/>
          </p:cNvGrpSpPr>
          <p:nvPr userDrawn="1"/>
        </p:nvGrpSpPr>
        <p:grpSpPr>
          <a:xfrm>
            <a:off x="-1" y="472288"/>
            <a:ext cx="609601" cy="327813"/>
            <a:chOff x="1805649" y="1907547"/>
            <a:chExt cx="6646657" cy="3574240"/>
          </a:xfrm>
        </p:grpSpPr>
        <p:sp>
          <p:nvSpPr>
            <p:cNvPr id="44" name="矩形 43">
              <a:extLst>
                <a:ext uri="{FF2B5EF4-FFF2-40B4-BE49-F238E27FC236}">
                  <a16:creationId xmlns="" xmlns:a16="http://schemas.microsoft.com/office/drawing/2014/main" id="{3858E532-8850-4893-BC2B-3F061F4F11B6}"/>
                </a:ext>
              </a:extLst>
            </p:cNvPr>
            <p:cNvSpPr/>
            <p:nvPr/>
          </p:nvSpPr>
          <p:spPr>
            <a:xfrm flipH="1">
              <a:off x="1805649" y="4379388"/>
              <a:ext cx="6646657" cy="259716"/>
            </a:xfrm>
            <a:prstGeom prst="rect">
              <a:avLst/>
            </a:prstGeom>
            <a:solidFill>
              <a:srgbClr val="4093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矩形 44">
              <a:extLst>
                <a:ext uri="{FF2B5EF4-FFF2-40B4-BE49-F238E27FC236}">
                  <a16:creationId xmlns="" xmlns:a16="http://schemas.microsoft.com/office/drawing/2014/main" id="{20DCE46E-6048-4A75-9BDA-80171E082672}"/>
                </a:ext>
              </a:extLst>
            </p:cNvPr>
            <p:cNvSpPr/>
            <p:nvPr/>
          </p:nvSpPr>
          <p:spPr>
            <a:xfrm flipH="1">
              <a:off x="1805649" y="1907547"/>
              <a:ext cx="6646657" cy="673616"/>
            </a:xfrm>
            <a:prstGeom prst="rect">
              <a:avLst/>
            </a:prstGeom>
            <a:solidFill>
              <a:srgbClr val="CCE2D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矩形 45">
              <a:extLst>
                <a:ext uri="{FF2B5EF4-FFF2-40B4-BE49-F238E27FC236}">
                  <a16:creationId xmlns="" xmlns:a16="http://schemas.microsoft.com/office/drawing/2014/main" id="{E9596765-2D6B-46B2-AB25-D22BD6A70A32}"/>
                </a:ext>
              </a:extLst>
            </p:cNvPr>
            <p:cNvSpPr/>
            <p:nvPr/>
          </p:nvSpPr>
          <p:spPr>
            <a:xfrm flipH="1">
              <a:off x="1805649" y="3006751"/>
              <a:ext cx="6646657" cy="259716"/>
            </a:xfrm>
            <a:prstGeom prst="rect">
              <a:avLst/>
            </a:prstGeom>
            <a:solidFill>
              <a:srgbClr val="99C5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矩形 46">
              <a:extLst>
                <a:ext uri="{FF2B5EF4-FFF2-40B4-BE49-F238E27FC236}">
                  <a16:creationId xmlns="" xmlns:a16="http://schemas.microsoft.com/office/drawing/2014/main" id="{82E73077-1198-4ABB-BC2B-327D4253B9D7}"/>
                </a:ext>
              </a:extLst>
            </p:cNvPr>
            <p:cNvSpPr/>
            <p:nvPr/>
          </p:nvSpPr>
          <p:spPr>
            <a:xfrm flipH="1">
              <a:off x="1805649" y="3693070"/>
              <a:ext cx="6646657" cy="259716"/>
            </a:xfrm>
            <a:prstGeom prst="rect">
              <a:avLst/>
            </a:prstGeom>
            <a:solidFill>
              <a:srgbClr val="66A99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矩形 47">
              <a:extLst>
                <a:ext uri="{FF2B5EF4-FFF2-40B4-BE49-F238E27FC236}">
                  <a16:creationId xmlns="" xmlns:a16="http://schemas.microsoft.com/office/drawing/2014/main" id="{4C277E23-6604-440C-89D6-F8305916498D}"/>
                </a:ext>
              </a:extLst>
            </p:cNvPr>
            <p:cNvSpPr/>
            <p:nvPr/>
          </p:nvSpPr>
          <p:spPr>
            <a:xfrm flipH="1">
              <a:off x="1805649" y="5065717"/>
              <a:ext cx="6646657" cy="416070"/>
            </a:xfrm>
            <a:prstGeom prst="rect">
              <a:avLst/>
            </a:prstGeom>
            <a:solidFill>
              <a:srgbClr val="006F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2" name="PA-文本占位符 5">
            <a:extLst>
              <a:ext uri="{FF2B5EF4-FFF2-40B4-BE49-F238E27FC236}">
                <a16:creationId xmlns="" xmlns:a16="http://schemas.microsoft.com/office/drawing/2014/main" id="{57ABDF02-0500-4F0E-A2DF-97AADBB87AB9}"/>
              </a:ext>
            </a:extLst>
          </p:cNvPr>
          <p:cNvSpPr>
            <a:spLocks noGrp="1"/>
          </p:cNvSpPr>
          <p:nvPr userDrawn="1">
            <p:ph type="body" idx="14" hasCustomPrompt="1"/>
            <p:custDataLst>
              <p:tags r:id="rId1"/>
            </p:custDataLst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cxnSp>
        <p:nvCxnSpPr>
          <p:cNvPr id="1804" name="直接连接符 1803">
            <a:extLst>
              <a:ext uri="{FF2B5EF4-FFF2-40B4-BE49-F238E27FC236}">
                <a16:creationId xmlns="" xmlns:a16="http://schemas.microsoft.com/office/drawing/2014/main" id="{3377F08D-F5FD-4398-AC25-F1D8E74B1453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5" name="椭圆 1804">
            <a:extLst>
              <a:ext uri="{FF2B5EF4-FFF2-40B4-BE49-F238E27FC236}">
                <a16:creationId xmlns="" xmlns:a16="http://schemas.microsoft.com/office/drawing/2014/main" id="{9D01961D-DB19-404C-B8C7-A6F09DD5297A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1806" name="矩形 1805">
            <a:extLst>
              <a:ext uri="{FF2B5EF4-FFF2-40B4-BE49-F238E27FC236}">
                <a16:creationId xmlns="" xmlns:a16="http://schemas.microsoft.com/office/drawing/2014/main" id="{11B1C741-C4FD-4867-91EC-E73D1BAB89A7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04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1809" name="直接连接符 1808">
            <a:extLst>
              <a:ext uri="{FF2B5EF4-FFF2-40B4-BE49-F238E27FC236}">
                <a16:creationId xmlns="" xmlns:a16="http://schemas.microsoft.com/office/drawing/2014/main" id="{43674C2F-9C96-42DB-B3CF-A9C2F65E9F90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>
            <a:extLst>
              <a:ext uri="{FF2B5EF4-FFF2-40B4-BE49-F238E27FC236}">
                <a16:creationId xmlns="" xmlns:a16="http://schemas.microsoft.com/office/drawing/2014/main" id="{1A2F4656-D40E-4C97-A740-AC3CF8DA0118}"/>
              </a:ext>
            </a:extLst>
          </p:cNvPr>
          <p:cNvCxnSpPr>
            <a:cxnSpLocks/>
          </p:cNvCxnSpPr>
          <p:nvPr userDrawn="1"/>
        </p:nvCxnSpPr>
        <p:spPr>
          <a:xfrm flipV="1">
            <a:off x="2589171" y="951101"/>
            <a:ext cx="8986434" cy="0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8609527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-章节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A3AA57C6-67DA-47EB-B5D5-C8347D209A91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grpSp>
        <p:nvGrpSpPr>
          <p:cNvPr id="43" name="组合 42" hidden="1">
            <a:extLst>
              <a:ext uri="{FF2B5EF4-FFF2-40B4-BE49-F238E27FC236}">
                <a16:creationId xmlns="" xmlns:a16="http://schemas.microsoft.com/office/drawing/2014/main" id="{841AC0FF-9848-47DF-90B3-1D504000F31C}"/>
              </a:ext>
            </a:extLst>
          </p:cNvPr>
          <p:cNvGrpSpPr>
            <a:grpSpLocks/>
          </p:cNvGrpSpPr>
          <p:nvPr userDrawn="1"/>
        </p:nvGrpSpPr>
        <p:grpSpPr>
          <a:xfrm>
            <a:off x="-1" y="472288"/>
            <a:ext cx="609601" cy="327813"/>
            <a:chOff x="1805649" y="1907547"/>
            <a:chExt cx="6646657" cy="3574240"/>
          </a:xfrm>
        </p:grpSpPr>
        <p:sp>
          <p:nvSpPr>
            <p:cNvPr id="44" name="矩形 43">
              <a:extLst>
                <a:ext uri="{FF2B5EF4-FFF2-40B4-BE49-F238E27FC236}">
                  <a16:creationId xmlns="" xmlns:a16="http://schemas.microsoft.com/office/drawing/2014/main" id="{3858E532-8850-4893-BC2B-3F061F4F11B6}"/>
                </a:ext>
              </a:extLst>
            </p:cNvPr>
            <p:cNvSpPr/>
            <p:nvPr/>
          </p:nvSpPr>
          <p:spPr>
            <a:xfrm flipH="1">
              <a:off x="1805649" y="4379388"/>
              <a:ext cx="6646657" cy="259716"/>
            </a:xfrm>
            <a:prstGeom prst="rect">
              <a:avLst/>
            </a:prstGeom>
            <a:solidFill>
              <a:srgbClr val="4093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矩形 44">
              <a:extLst>
                <a:ext uri="{FF2B5EF4-FFF2-40B4-BE49-F238E27FC236}">
                  <a16:creationId xmlns="" xmlns:a16="http://schemas.microsoft.com/office/drawing/2014/main" id="{20DCE46E-6048-4A75-9BDA-80171E082672}"/>
                </a:ext>
              </a:extLst>
            </p:cNvPr>
            <p:cNvSpPr/>
            <p:nvPr/>
          </p:nvSpPr>
          <p:spPr>
            <a:xfrm flipH="1">
              <a:off x="1805649" y="1907547"/>
              <a:ext cx="6646657" cy="673616"/>
            </a:xfrm>
            <a:prstGeom prst="rect">
              <a:avLst/>
            </a:prstGeom>
            <a:solidFill>
              <a:srgbClr val="CCE2D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矩形 45">
              <a:extLst>
                <a:ext uri="{FF2B5EF4-FFF2-40B4-BE49-F238E27FC236}">
                  <a16:creationId xmlns="" xmlns:a16="http://schemas.microsoft.com/office/drawing/2014/main" id="{E9596765-2D6B-46B2-AB25-D22BD6A70A32}"/>
                </a:ext>
              </a:extLst>
            </p:cNvPr>
            <p:cNvSpPr/>
            <p:nvPr/>
          </p:nvSpPr>
          <p:spPr>
            <a:xfrm flipH="1">
              <a:off x="1805649" y="3006751"/>
              <a:ext cx="6646657" cy="259716"/>
            </a:xfrm>
            <a:prstGeom prst="rect">
              <a:avLst/>
            </a:prstGeom>
            <a:solidFill>
              <a:srgbClr val="99C5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矩形 46">
              <a:extLst>
                <a:ext uri="{FF2B5EF4-FFF2-40B4-BE49-F238E27FC236}">
                  <a16:creationId xmlns="" xmlns:a16="http://schemas.microsoft.com/office/drawing/2014/main" id="{82E73077-1198-4ABB-BC2B-327D4253B9D7}"/>
                </a:ext>
              </a:extLst>
            </p:cNvPr>
            <p:cNvSpPr/>
            <p:nvPr/>
          </p:nvSpPr>
          <p:spPr>
            <a:xfrm flipH="1">
              <a:off x="1805649" y="3693070"/>
              <a:ext cx="6646657" cy="259716"/>
            </a:xfrm>
            <a:prstGeom prst="rect">
              <a:avLst/>
            </a:prstGeom>
            <a:solidFill>
              <a:srgbClr val="66A99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矩形 47">
              <a:extLst>
                <a:ext uri="{FF2B5EF4-FFF2-40B4-BE49-F238E27FC236}">
                  <a16:creationId xmlns="" xmlns:a16="http://schemas.microsoft.com/office/drawing/2014/main" id="{4C277E23-6604-440C-89D6-F8305916498D}"/>
                </a:ext>
              </a:extLst>
            </p:cNvPr>
            <p:cNvSpPr/>
            <p:nvPr/>
          </p:nvSpPr>
          <p:spPr>
            <a:xfrm flipH="1">
              <a:off x="1805649" y="5065717"/>
              <a:ext cx="6646657" cy="416070"/>
            </a:xfrm>
            <a:prstGeom prst="rect">
              <a:avLst/>
            </a:prstGeom>
            <a:solidFill>
              <a:srgbClr val="006F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2" name="PA-文本占位符 5">
            <a:extLst>
              <a:ext uri="{FF2B5EF4-FFF2-40B4-BE49-F238E27FC236}">
                <a16:creationId xmlns="" xmlns:a16="http://schemas.microsoft.com/office/drawing/2014/main" id="{57ABDF02-0500-4F0E-A2DF-97AADBB87AB9}"/>
              </a:ext>
            </a:extLst>
          </p:cNvPr>
          <p:cNvSpPr>
            <a:spLocks noGrp="1"/>
          </p:cNvSpPr>
          <p:nvPr userDrawn="1">
            <p:ph type="body" idx="14" hasCustomPrompt="1"/>
            <p:custDataLst>
              <p:tags r:id="rId1"/>
            </p:custDataLst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cxnSp>
        <p:nvCxnSpPr>
          <p:cNvPr id="1804" name="直接连接符 1803">
            <a:extLst>
              <a:ext uri="{FF2B5EF4-FFF2-40B4-BE49-F238E27FC236}">
                <a16:creationId xmlns="" xmlns:a16="http://schemas.microsoft.com/office/drawing/2014/main" id="{3377F08D-F5FD-4398-AC25-F1D8E74B1453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5" name="椭圆 1804">
            <a:extLst>
              <a:ext uri="{FF2B5EF4-FFF2-40B4-BE49-F238E27FC236}">
                <a16:creationId xmlns="" xmlns:a16="http://schemas.microsoft.com/office/drawing/2014/main" id="{9D01961D-DB19-404C-B8C7-A6F09DD5297A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1806" name="矩形 1805">
            <a:extLst>
              <a:ext uri="{FF2B5EF4-FFF2-40B4-BE49-F238E27FC236}">
                <a16:creationId xmlns="" xmlns:a16="http://schemas.microsoft.com/office/drawing/2014/main" id="{11B1C741-C4FD-4867-91EC-E73D1BAB89A7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05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1809" name="直接连接符 1808">
            <a:extLst>
              <a:ext uri="{FF2B5EF4-FFF2-40B4-BE49-F238E27FC236}">
                <a16:creationId xmlns="" xmlns:a16="http://schemas.microsoft.com/office/drawing/2014/main" id="{43674C2F-9C96-42DB-B3CF-A9C2F65E9F90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>
            <a:extLst>
              <a:ext uri="{FF2B5EF4-FFF2-40B4-BE49-F238E27FC236}">
                <a16:creationId xmlns="" xmlns:a16="http://schemas.microsoft.com/office/drawing/2014/main" id="{E59438AB-6515-4279-8C85-DF11A73422BD}"/>
              </a:ext>
            </a:extLst>
          </p:cNvPr>
          <p:cNvCxnSpPr>
            <a:cxnSpLocks/>
          </p:cNvCxnSpPr>
          <p:nvPr userDrawn="1"/>
        </p:nvCxnSpPr>
        <p:spPr>
          <a:xfrm flipV="1">
            <a:off x="2589171" y="951101"/>
            <a:ext cx="8986434" cy="0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0571786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其他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5">
            <a:extLst>
              <a:ext uri="{FF2B5EF4-FFF2-40B4-BE49-F238E27FC236}">
                <a16:creationId xmlns="" xmlns:a16="http://schemas.microsoft.com/office/drawing/2014/main" id="{1FAF6467-E645-4A8A-9CFC-1B8C1D3F042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129367" y="6427325"/>
            <a:ext cx="470540" cy="3188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lang="en-US" sz="1000" b="0" kern="1200" spc="100" baseline="0" smtClean="0">
                <a:solidFill>
                  <a:schemeClr val="tx1"/>
                </a:solidFill>
                <a:latin typeface="+mn-ea"/>
                <a:ea typeface="+mn-ea"/>
                <a:cs typeface="+mn-cs"/>
              </a:defRPr>
            </a:lvl1pPr>
          </a:lstStyle>
          <a:p>
            <a:fld id="{A2912448-FEEC-49E8-9588-2DF1F90D57C2}" type="slidenum">
              <a:rPr lang="en-US" altLang="zh-CN" smtClean="0"/>
              <a:pPr/>
              <a:t>‹#›</a:t>
            </a:fld>
            <a:endParaRPr lang="zh-CN" altLang="en-US" dirty="0"/>
          </a:p>
        </p:txBody>
      </p:sp>
      <p:sp>
        <p:nvSpPr>
          <p:cNvPr id="6" name="TextBox 8">
            <a:extLst>
              <a:ext uri="{FF2B5EF4-FFF2-40B4-BE49-F238E27FC236}">
                <a16:creationId xmlns="" xmlns:a16="http://schemas.microsoft.com/office/drawing/2014/main" id="{19032797-16EE-4C20-85E9-6D6115EC1E96}"/>
              </a:ext>
            </a:extLst>
          </p:cNvPr>
          <p:cNvSpPr txBox="1"/>
          <p:nvPr userDrawn="1"/>
        </p:nvSpPr>
        <p:spPr>
          <a:xfrm>
            <a:off x="701934" y="6521142"/>
            <a:ext cx="1947648" cy="15388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/>
            <a:r>
              <a:rPr lang="en-US" sz="1000" b="0" spc="100" baseline="0" dirty="0">
                <a:solidFill>
                  <a:schemeClr val="tx1"/>
                </a:solidFill>
                <a:latin typeface="+mn-ea"/>
                <a:ea typeface="+mn-ea"/>
              </a:rPr>
              <a:t>Nanjing Forestry University</a:t>
            </a:r>
          </a:p>
        </p:txBody>
      </p:sp>
      <p:sp>
        <p:nvSpPr>
          <p:cNvPr id="7" name="矩形 6">
            <a:extLst>
              <a:ext uri="{FF2B5EF4-FFF2-40B4-BE49-F238E27FC236}">
                <a16:creationId xmlns="" xmlns:a16="http://schemas.microsoft.com/office/drawing/2014/main" id="{ACACFABF-65E5-4C8A-946E-38A15098CFA4}"/>
              </a:ext>
            </a:extLst>
          </p:cNvPr>
          <p:cNvSpPr/>
          <p:nvPr userDrawn="1"/>
        </p:nvSpPr>
        <p:spPr>
          <a:xfrm>
            <a:off x="5497278" y="6521142"/>
            <a:ext cx="1197443" cy="153888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1000" b="0" kern="1200" spc="100" baseline="0" noProof="0" dirty="0">
                <a:solidFill>
                  <a:schemeClr val="tx1"/>
                </a:solidFill>
                <a:latin typeface="+mn-ea"/>
                <a:ea typeface="+mn-ea"/>
                <a:cs typeface="+mn-cs"/>
              </a:rPr>
              <a:t>www.njfu.edu.cn</a:t>
            </a:r>
          </a:p>
        </p:txBody>
      </p:sp>
      <p:sp>
        <p:nvSpPr>
          <p:cNvPr id="8" name="文本占位符 5">
            <a:extLst>
              <a:ext uri="{FF2B5EF4-FFF2-40B4-BE49-F238E27FC236}">
                <a16:creationId xmlns="" xmlns:a16="http://schemas.microsoft.com/office/drawing/2014/main" id="{84F246BF-6A98-4000-B516-58F9C2A4764F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447800" y="326809"/>
            <a:ext cx="92964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="" xmlns:a16="http://schemas.microsoft.com/office/drawing/2014/main" id="{AB2061D6-C86B-4AD8-A0D0-5FE934A9B946}"/>
              </a:ext>
            </a:extLst>
          </p:cNvPr>
          <p:cNvGrpSpPr/>
          <p:nvPr userDrawn="1"/>
        </p:nvGrpSpPr>
        <p:grpSpPr>
          <a:xfrm flipV="1">
            <a:off x="5676900" y="875320"/>
            <a:ext cx="838200" cy="36000"/>
            <a:chOff x="609600" y="0"/>
            <a:chExt cx="838200" cy="123111"/>
          </a:xfrm>
        </p:grpSpPr>
        <p:sp>
          <p:nvSpPr>
            <p:cNvPr id="11" name="任意多边形: 形状 10">
              <a:extLst>
                <a:ext uri="{FF2B5EF4-FFF2-40B4-BE49-F238E27FC236}">
                  <a16:creationId xmlns="" xmlns:a16="http://schemas.microsoft.com/office/drawing/2014/main" id="{462A0841-499C-43DF-958C-88B2FE66AF34}"/>
                </a:ext>
              </a:extLst>
            </p:cNvPr>
            <p:cNvSpPr/>
            <p:nvPr userDrawn="1"/>
          </p:nvSpPr>
          <p:spPr>
            <a:xfrm>
              <a:off x="609600" y="0"/>
              <a:ext cx="419100" cy="123111"/>
            </a:xfrm>
            <a:custGeom>
              <a:avLst/>
              <a:gdLst>
                <a:gd name="connsiteX0" fmla="*/ 0 w 419100"/>
                <a:gd name="connsiteY0" fmla="*/ 0 h 123111"/>
                <a:gd name="connsiteX1" fmla="*/ 419100 w 419100"/>
                <a:gd name="connsiteY1" fmla="*/ 0 h 123111"/>
                <a:gd name="connsiteX2" fmla="*/ 419100 w 419100"/>
                <a:gd name="connsiteY2" fmla="*/ 123111 h 123111"/>
                <a:gd name="connsiteX3" fmla="*/ 0 w 419100"/>
                <a:gd name="connsiteY3" fmla="*/ 123111 h 12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100" h="123111">
                  <a:moveTo>
                    <a:pt x="0" y="0"/>
                  </a:moveTo>
                  <a:lnTo>
                    <a:pt x="419100" y="0"/>
                  </a:lnTo>
                  <a:lnTo>
                    <a:pt x="419100" y="123111"/>
                  </a:lnTo>
                  <a:lnTo>
                    <a:pt x="0" y="123111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="" xmlns:a16="http://schemas.microsoft.com/office/drawing/2014/main" id="{B89CE5D7-370C-4874-A705-7CBF6AE63F7C}"/>
                </a:ext>
              </a:extLst>
            </p:cNvPr>
            <p:cNvSpPr/>
            <p:nvPr userDrawn="1"/>
          </p:nvSpPr>
          <p:spPr>
            <a:xfrm>
              <a:off x="1028700" y="0"/>
              <a:ext cx="419100" cy="123111"/>
            </a:xfrm>
            <a:custGeom>
              <a:avLst/>
              <a:gdLst>
                <a:gd name="connsiteX0" fmla="*/ 0 w 419100"/>
                <a:gd name="connsiteY0" fmla="*/ 0 h 123111"/>
                <a:gd name="connsiteX1" fmla="*/ 419100 w 419100"/>
                <a:gd name="connsiteY1" fmla="*/ 0 h 123111"/>
                <a:gd name="connsiteX2" fmla="*/ 419100 w 419100"/>
                <a:gd name="connsiteY2" fmla="*/ 123111 h 123111"/>
                <a:gd name="connsiteX3" fmla="*/ 0 w 419100"/>
                <a:gd name="connsiteY3" fmla="*/ 123111 h 12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100" h="123111">
                  <a:moveTo>
                    <a:pt x="0" y="0"/>
                  </a:moveTo>
                  <a:lnTo>
                    <a:pt x="419100" y="0"/>
                  </a:lnTo>
                  <a:lnTo>
                    <a:pt x="419100" y="123111"/>
                  </a:lnTo>
                  <a:lnTo>
                    <a:pt x="0" y="1231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14" name="直接连接符 13">
            <a:extLst>
              <a:ext uri="{FF2B5EF4-FFF2-40B4-BE49-F238E27FC236}">
                <a16:creationId xmlns="" xmlns:a16="http://schemas.microsoft.com/office/drawing/2014/main" id="{0AA62023-41C3-41AD-A0DC-3E70E6E604F5}"/>
              </a:ext>
            </a:extLst>
          </p:cNvPr>
          <p:cNvCxnSpPr/>
          <p:nvPr userDrawn="1"/>
        </p:nvCxnSpPr>
        <p:spPr>
          <a:xfrm>
            <a:off x="685800" y="6438900"/>
            <a:ext cx="10908011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5072739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1406691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活动背景-图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A3AA57C6-67DA-47EB-B5D5-C8347D209A91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grpSp>
        <p:nvGrpSpPr>
          <p:cNvPr id="43" name="组合 42" hidden="1">
            <a:extLst>
              <a:ext uri="{FF2B5EF4-FFF2-40B4-BE49-F238E27FC236}">
                <a16:creationId xmlns="" xmlns:a16="http://schemas.microsoft.com/office/drawing/2014/main" id="{841AC0FF-9848-47DF-90B3-1D504000F31C}"/>
              </a:ext>
            </a:extLst>
          </p:cNvPr>
          <p:cNvGrpSpPr>
            <a:grpSpLocks/>
          </p:cNvGrpSpPr>
          <p:nvPr userDrawn="1"/>
        </p:nvGrpSpPr>
        <p:grpSpPr>
          <a:xfrm>
            <a:off x="-1" y="472288"/>
            <a:ext cx="609601" cy="327813"/>
            <a:chOff x="1805649" y="1907547"/>
            <a:chExt cx="6646657" cy="3574240"/>
          </a:xfrm>
        </p:grpSpPr>
        <p:sp>
          <p:nvSpPr>
            <p:cNvPr id="44" name="矩形 43">
              <a:extLst>
                <a:ext uri="{FF2B5EF4-FFF2-40B4-BE49-F238E27FC236}">
                  <a16:creationId xmlns="" xmlns:a16="http://schemas.microsoft.com/office/drawing/2014/main" id="{3858E532-8850-4893-BC2B-3F061F4F11B6}"/>
                </a:ext>
              </a:extLst>
            </p:cNvPr>
            <p:cNvSpPr/>
            <p:nvPr/>
          </p:nvSpPr>
          <p:spPr>
            <a:xfrm flipH="1">
              <a:off x="1805649" y="4379388"/>
              <a:ext cx="6646657" cy="259716"/>
            </a:xfrm>
            <a:prstGeom prst="rect">
              <a:avLst/>
            </a:prstGeom>
            <a:solidFill>
              <a:srgbClr val="4093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矩形 44">
              <a:extLst>
                <a:ext uri="{FF2B5EF4-FFF2-40B4-BE49-F238E27FC236}">
                  <a16:creationId xmlns="" xmlns:a16="http://schemas.microsoft.com/office/drawing/2014/main" id="{20DCE46E-6048-4A75-9BDA-80171E082672}"/>
                </a:ext>
              </a:extLst>
            </p:cNvPr>
            <p:cNvSpPr/>
            <p:nvPr/>
          </p:nvSpPr>
          <p:spPr>
            <a:xfrm flipH="1">
              <a:off x="1805649" y="1907547"/>
              <a:ext cx="6646657" cy="673616"/>
            </a:xfrm>
            <a:prstGeom prst="rect">
              <a:avLst/>
            </a:prstGeom>
            <a:solidFill>
              <a:srgbClr val="CCE2D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矩形 45">
              <a:extLst>
                <a:ext uri="{FF2B5EF4-FFF2-40B4-BE49-F238E27FC236}">
                  <a16:creationId xmlns="" xmlns:a16="http://schemas.microsoft.com/office/drawing/2014/main" id="{E9596765-2D6B-46B2-AB25-D22BD6A70A32}"/>
                </a:ext>
              </a:extLst>
            </p:cNvPr>
            <p:cNvSpPr/>
            <p:nvPr/>
          </p:nvSpPr>
          <p:spPr>
            <a:xfrm flipH="1">
              <a:off x="1805649" y="3006751"/>
              <a:ext cx="6646657" cy="259716"/>
            </a:xfrm>
            <a:prstGeom prst="rect">
              <a:avLst/>
            </a:prstGeom>
            <a:solidFill>
              <a:srgbClr val="99C5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矩形 46">
              <a:extLst>
                <a:ext uri="{FF2B5EF4-FFF2-40B4-BE49-F238E27FC236}">
                  <a16:creationId xmlns="" xmlns:a16="http://schemas.microsoft.com/office/drawing/2014/main" id="{82E73077-1198-4ABB-BC2B-327D4253B9D7}"/>
                </a:ext>
              </a:extLst>
            </p:cNvPr>
            <p:cNvSpPr/>
            <p:nvPr/>
          </p:nvSpPr>
          <p:spPr>
            <a:xfrm flipH="1">
              <a:off x="1805649" y="3693070"/>
              <a:ext cx="6646657" cy="259716"/>
            </a:xfrm>
            <a:prstGeom prst="rect">
              <a:avLst/>
            </a:prstGeom>
            <a:solidFill>
              <a:srgbClr val="66A99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矩形 47">
              <a:extLst>
                <a:ext uri="{FF2B5EF4-FFF2-40B4-BE49-F238E27FC236}">
                  <a16:creationId xmlns="" xmlns:a16="http://schemas.microsoft.com/office/drawing/2014/main" id="{4C277E23-6604-440C-89D6-F8305916498D}"/>
                </a:ext>
              </a:extLst>
            </p:cNvPr>
            <p:cNvSpPr/>
            <p:nvPr/>
          </p:nvSpPr>
          <p:spPr>
            <a:xfrm flipH="1">
              <a:off x="1805649" y="5065717"/>
              <a:ext cx="6646657" cy="416070"/>
            </a:xfrm>
            <a:prstGeom prst="rect">
              <a:avLst/>
            </a:prstGeom>
            <a:solidFill>
              <a:srgbClr val="006F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2" name="PA-文本占位符 5">
            <a:extLst>
              <a:ext uri="{FF2B5EF4-FFF2-40B4-BE49-F238E27FC236}">
                <a16:creationId xmlns="" xmlns:a16="http://schemas.microsoft.com/office/drawing/2014/main" id="{57ABDF02-0500-4F0E-A2DF-97AADBB87AB9}"/>
              </a:ext>
            </a:extLst>
          </p:cNvPr>
          <p:cNvSpPr>
            <a:spLocks noGrp="1"/>
          </p:cNvSpPr>
          <p:nvPr userDrawn="1">
            <p:ph type="body" idx="14" hasCustomPrompt="1"/>
            <p:custDataLst>
              <p:tags r:id="rId1"/>
            </p:custDataLst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cxnSp>
        <p:nvCxnSpPr>
          <p:cNvPr id="1804" name="直接连接符 1803">
            <a:extLst>
              <a:ext uri="{FF2B5EF4-FFF2-40B4-BE49-F238E27FC236}">
                <a16:creationId xmlns="" xmlns:a16="http://schemas.microsoft.com/office/drawing/2014/main" id="{3377F08D-F5FD-4398-AC25-F1D8E74B1453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5" name="椭圆 1804">
            <a:extLst>
              <a:ext uri="{FF2B5EF4-FFF2-40B4-BE49-F238E27FC236}">
                <a16:creationId xmlns="" xmlns:a16="http://schemas.microsoft.com/office/drawing/2014/main" id="{9D01961D-DB19-404C-B8C7-A6F09DD5297A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1806" name="矩形 1805">
            <a:extLst>
              <a:ext uri="{FF2B5EF4-FFF2-40B4-BE49-F238E27FC236}">
                <a16:creationId xmlns="" xmlns:a16="http://schemas.microsoft.com/office/drawing/2014/main" id="{11B1C741-C4FD-4867-91EC-E73D1BAB89A7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01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1809" name="直接连接符 1808">
            <a:extLst>
              <a:ext uri="{FF2B5EF4-FFF2-40B4-BE49-F238E27FC236}">
                <a16:creationId xmlns="" xmlns:a16="http://schemas.microsoft.com/office/drawing/2014/main" id="{43674C2F-9C96-42DB-B3CF-A9C2F65E9F90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0" name="直接连接符 1809">
            <a:extLst>
              <a:ext uri="{FF2B5EF4-FFF2-40B4-BE49-F238E27FC236}">
                <a16:creationId xmlns="" xmlns:a16="http://schemas.microsoft.com/office/drawing/2014/main" id="{9DE65191-16F5-452B-AABA-3BAC5097C172}"/>
              </a:ext>
            </a:extLst>
          </p:cNvPr>
          <p:cNvCxnSpPr>
            <a:cxnSpLocks/>
            <a:stCxn id="52" idx="3"/>
          </p:cNvCxnSpPr>
          <p:nvPr userDrawn="1"/>
        </p:nvCxnSpPr>
        <p:spPr>
          <a:xfrm flipV="1">
            <a:off x="2589171" y="951101"/>
            <a:ext cx="8986434" cy="13656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图片占位符 1">
            <a:extLst>
              <a:ext uri="{FF2B5EF4-FFF2-40B4-BE49-F238E27FC236}">
                <a16:creationId xmlns="" xmlns:a16="http://schemas.microsoft.com/office/drawing/2014/main" id="{05A66C93-7B63-426E-97DC-E9B0EAEFDF3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1160463"/>
            <a:ext cx="12192000" cy="2801937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vert="horz" lIns="91440" tIns="45720" rIns="91440" bIns="45720" rtlCol="0"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lvl="0" algn="ctr"/>
            <a:endParaRPr lang="zh-CN" altLang="en-US"/>
          </a:p>
        </p:txBody>
      </p:sp>
      <p:sp>
        <p:nvSpPr>
          <p:cNvPr id="5" name="文本占位符 4">
            <a:extLst>
              <a:ext uri="{FF2B5EF4-FFF2-40B4-BE49-F238E27FC236}">
                <a16:creationId xmlns="" xmlns:a16="http://schemas.microsoft.com/office/drawing/2014/main" id="{6E7A73FF-C94A-4CB9-9D85-C845DBAF37E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85800" y="4241800"/>
            <a:ext cx="6845300" cy="369332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400" spc="100">
                <a:solidFill>
                  <a:srgbClr val="006F4F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在此填写标题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664C4138-2877-4082-8C4D-6810AD77068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85799" y="4704255"/>
            <a:ext cx="10833101" cy="156696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100">
                <a:solidFill>
                  <a:srgbClr val="404040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sym typeface="思源黑体 CN Normal" panose="020B04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南京林业大学简称“南林”，位于江苏南京，是一所由国家林业局和江苏省人民政府共建、教育部与江苏省人民政府共建的省属重点大学，是国家首批世界一流学科建设高校，入选国家首批“卓越农林人才教育培养计划”、国家“特色重点学科项目”建设高校、“国家建设高水平大学公派研究生项目”。</a:t>
            </a:r>
          </a:p>
        </p:txBody>
      </p:sp>
    </p:spTree>
    <p:extLst>
      <p:ext uri="{BB962C8B-B14F-4D97-AF65-F5344CB8AC3E}">
        <p14:creationId xmlns:p14="http://schemas.microsoft.com/office/powerpoint/2010/main" val="124122724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宗旨与目标-多个目标-纯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A3AA57C6-67DA-47EB-B5D5-C8347D209A91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grpSp>
        <p:nvGrpSpPr>
          <p:cNvPr id="43" name="组合 42" hidden="1">
            <a:extLst>
              <a:ext uri="{FF2B5EF4-FFF2-40B4-BE49-F238E27FC236}">
                <a16:creationId xmlns="" xmlns:a16="http://schemas.microsoft.com/office/drawing/2014/main" id="{841AC0FF-9848-47DF-90B3-1D504000F31C}"/>
              </a:ext>
            </a:extLst>
          </p:cNvPr>
          <p:cNvGrpSpPr>
            <a:grpSpLocks/>
          </p:cNvGrpSpPr>
          <p:nvPr userDrawn="1"/>
        </p:nvGrpSpPr>
        <p:grpSpPr>
          <a:xfrm>
            <a:off x="-1" y="472288"/>
            <a:ext cx="609601" cy="327813"/>
            <a:chOff x="1805649" y="1907547"/>
            <a:chExt cx="6646657" cy="3574240"/>
          </a:xfrm>
        </p:grpSpPr>
        <p:sp>
          <p:nvSpPr>
            <p:cNvPr id="44" name="矩形 43">
              <a:extLst>
                <a:ext uri="{FF2B5EF4-FFF2-40B4-BE49-F238E27FC236}">
                  <a16:creationId xmlns="" xmlns:a16="http://schemas.microsoft.com/office/drawing/2014/main" id="{3858E532-8850-4893-BC2B-3F061F4F11B6}"/>
                </a:ext>
              </a:extLst>
            </p:cNvPr>
            <p:cNvSpPr/>
            <p:nvPr/>
          </p:nvSpPr>
          <p:spPr>
            <a:xfrm flipH="1">
              <a:off x="1805649" y="4379388"/>
              <a:ext cx="6646657" cy="259716"/>
            </a:xfrm>
            <a:prstGeom prst="rect">
              <a:avLst/>
            </a:prstGeom>
            <a:solidFill>
              <a:srgbClr val="4093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矩形 44">
              <a:extLst>
                <a:ext uri="{FF2B5EF4-FFF2-40B4-BE49-F238E27FC236}">
                  <a16:creationId xmlns="" xmlns:a16="http://schemas.microsoft.com/office/drawing/2014/main" id="{20DCE46E-6048-4A75-9BDA-80171E082672}"/>
                </a:ext>
              </a:extLst>
            </p:cNvPr>
            <p:cNvSpPr/>
            <p:nvPr/>
          </p:nvSpPr>
          <p:spPr>
            <a:xfrm flipH="1">
              <a:off x="1805649" y="1907547"/>
              <a:ext cx="6646657" cy="673616"/>
            </a:xfrm>
            <a:prstGeom prst="rect">
              <a:avLst/>
            </a:prstGeom>
            <a:solidFill>
              <a:srgbClr val="CCE2D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矩形 45">
              <a:extLst>
                <a:ext uri="{FF2B5EF4-FFF2-40B4-BE49-F238E27FC236}">
                  <a16:creationId xmlns="" xmlns:a16="http://schemas.microsoft.com/office/drawing/2014/main" id="{E9596765-2D6B-46B2-AB25-D22BD6A70A32}"/>
                </a:ext>
              </a:extLst>
            </p:cNvPr>
            <p:cNvSpPr/>
            <p:nvPr/>
          </p:nvSpPr>
          <p:spPr>
            <a:xfrm flipH="1">
              <a:off x="1805649" y="3006751"/>
              <a:ext cx="6646657" cy="259716"/>
            </a:xfrm>
            <a:prstGeom prst="rect">
              <a:avLst/>
            </a:prstGeom>
            <a:solidFill>
              <a:srgbClr val="99C5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矩形 46">
              <a:extLst>
                <a:ext uri="{FF2B5EF4-FFF2-40B4-BE49-F238E27FC236}">
                  <a16:creationId xmlns="" xmlns:a16="http://schemas.microsoft.com/office/drawing/2014/main" id="{82E73077-1198-4ABB-BC2B-327D4253B9D7}"/>
                </a:ext>
              </a:extLst>
            </p:cNvPr>
            <p:cNvSpPr/>
            <p:nvPr/>
          </p:nvSpPr>
          <p:spPr>
            <a:xfrm flipH="1">
              <a:off x="1805649" y="3693070"/>
              <a:ext cx="6646657" cy="259716"/>
            </a:xfrm>
            <a:prstGeom prst="rect">
              <a:avLst/>
            </a:prstGeom>
            <a:solidFill>
              <a:srgbClr val="66A99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矩形 47">
              <a:extLst>
                <a:ext uri="{FF2B5EF4-FFF2-40B4-BE49-F238E27FC236}">
                  <a16:creationId xmlns="" xmlns:a16="http://schemas.microsoft.com/office/drawing/2014/main" id="{4C277E23-6604-440C-89D6-F8305916498D}"/>
                </a:ext>
              </a:extLst>
            </p:cNvPr>
            <p:cNvSpPr/>
            <p:nvPr/>
          </p:nvSpPr>
          <p:spPr>
            <a:xfrm flipH="1">
              <a:off x="1805649" y="5065717"/>
              <a:ext cx="6646657" cy="416070"/>
            </a:xfrm>
            <a:prstGeom prst="rect">
              <a:avLst/>
            </a:prstGeom>
            <a:solidFill>
              <a:srgbClr val="006F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2" name="文本占位符 5">
            <a:extLst>
              <a:ext uri="{FF2B5EF4-FFF2-40B4-BE49-F238E27FC236}">
                <a16:creationId xmlns="" xmlns:a16="http://schemas.microsoft.com/office/drawing/2014/main" id="{57ABDF02-0500-4F0E-A2DF-97AADBB87AB9}"/>
              </a:ext>
            </a:extLst>
          </p:cNvPr>
          <p:cNvSpPr>
            <a:spLocks noGrp="1"/>
          </p:cNvSpPr>
          <p:nvPr userDrawn="1">
            <p:ph type="body" idx="14" hasCustomPrompt="1"/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cxnSp>
        <p:nvCxnSpPr>
          <p:cNvPr id="1804" name="直接连接符 1803">
            <a:extLst>
              <a:ext uri="{FF2B5EF4-FFF2-40B4-BE49-F238E27FC236}">
                <a16:creationId xmlns="" xmlns:a16="http://schemas.microsoft.com/office/drawing/2014/main" id="{3377F08D-F5FD-4398-AC25-F1D8E74B1453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5" name="椭圆 1804">
            <a:extLst>
              <a:ext uri="{FF2B5EF4-FFF2-40B4-BE49-F238E27FC236}">
                <a16:creationId xmlns="" xmlns:a16="http://schemas.microsoft.com/office/drawing/2014/main" id="{9D01961D-DB19-404C-B8C7-A6F09DD5297A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1806" name="矩形 1805">
            <a:extLst>
              <a:ext uri="{FF2B5EF4-FFF2-40B4-BE49-F238E27FC236}">
                <a16:creationId xmlns="" xmlns:a16="http://schemas.microsoft.com/office/drawing/2014/main" id="{11B1C741-C4FD-4867-91EC-E73D1BAB89A7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01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1809" name="直接连接符 1808">
            <a:extLst>
              <a:ext uri="{FF2B5EF4-FFF2-40B4-BE49-F238E27FC236}">
                <a16:creationId xmlns="" xmlns:a16="http://schemas.microsoft.com/office/drawing/2014/main" id="{43674C2F-9C96-42DB-B3CF-A9C2F65E9F90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0" name="直接连接符 1809">
            <a:extLst>
              <a:ext uri="{FF2B5EF4-FFF2-40B4-BE49-F238E27FC236}">
                <a16:creationId xmlns="" xmlns:a16="http://schemas.microsoft.com/office/drawing/2014/main" id="{9DE65191-16F5-452B-AABA-3BAC5097C172}"/>
              </a:ext>
            </a:extLst>
          </p:cNvPr>
          <p:cNvCxnSpPr>
            <a:cxnSpLocks/>
            <a:stCxn id="52" idx="3"/>
          </p:cNvCxnSpPr>
          <p:nvPr userDrawn="1"/>
        </p:nvCxnSpPr>
        <p:spPr>
          <a:xfrm flipV="1">
            <a:off x="2589171" y="951101"/>
            <a:ext cx="8986434" cy="13656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C06109DE-FAD8-4F8B-9A15-5C6EA1F6CAF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1089946"/>
            <a:ext cx="10833101" cy="766748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100">
                <a:solidFill>
                  <a:srgbClr val="404040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sym typeface="思源黑体 CN Normal" panose="020B04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在这里填写具体的活动宗旨内容。举例：学校前身为中央大学（创建于</a:t>
            </a:r>
            <a:r>
              <a:rPr lang="en-US" altLang="zh-CN"/>
              <a:t>1902</a:t>
            </a:r>
            <a:r>
              <a:rPr lang="zh-CN" altLang="en-US"/>
              <a:t>年）森林系和金陵大学（创建于</a:t>
            </a:r>
            <a:r>
              <a:rPr lang="en-US" altLang="zh-CN"/>
              <a:t>1910</a:t>
            </a:r>
            <a:r>
              <a:rPr lang="zh-CN" altLang="en-US"/>
              <a:t>年）森林系。</a:t>
            </a:r>
          </a:p>
        </p:txBody>
      </p:sp>
      <p:sp>
        <p:nvSpPr>
          <p:cNvPr id="5" name="图片占位符 4">
            <a:extLst>
              <a:ext uri="{FF2B5EF4-FFF2-40B4-BE49-F238E27FC236}">
                <a16:creationId xmlns="" xmlns:a16="http://schemas.microsoft.com/office/drawing/2014/main" id="{A94BFC0B-97A1-4E34-8069-DBA2DC83BD5D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528387" y="2864334"/>
            <a:ext cx="3993226" cy="2816596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vert="horz" lIns="91440" tIns="45720" rIns="91440" bIns="45720" rtlCol="0"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lvl="0"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586163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4" presetClass="path" presetSubtype="0" decel="100000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宗旨与目标-3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图片占位符 6">
            <a:extLst>
              <a:ext uri="{FF2B5EF4-FFF2-40B4-BE49-F238E27FC236}">
                <a16:creationId xmlns="" xmlns:a16="http://schemas.microsoft.com/office/drawing/2014/main" id="{F4F6E0B0-C7E1-4E13-A939-7E444CFE9612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96" y="2236631"/>
            <a:ext cx="4066384" cy="3865199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lvl="0" algn="ctr"/>
            <a:endParaRPr lang="zh-CN" altLang="en-US"/>
          </a:p>
        </p:txBody>
      </p:sp>
      <p:sp>
        <p:nvSpPr>
          <p:cNvPr id="49" name="图片占位符 48">
            <a:extLst>
              <a:ext uri="{FF2B5EF4-FFF2-40B4-BE49-F238E27FC236}">
                <a16:creationId xmlns="" xmlns:a16="http://schemas.microsoft.com/office/drawing/2014/main" id="{0A83E471-C03F-4D7D-84F6-DCD2B0DA11E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059761" y="2236631"/>
            <a:ext cx="4072481" cy="3865199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lvl="0" algn="ctr"/>
            <a:endParaRPr lang="zh-CN" altLang="en-US"/>
          </a:p>
        </p:txBody>
      </p:sp>
      <p:sp>
        <p:nvSpPr>
          <p:cNvPr id="50" name="图片占位符 49">
            <a:extLst>
              <a:ext uri="{FF2B5EF4-FFF2-40B4-BE49-F238E27FC236}">
                <a16:creationId xmlns="" xmlns:a16="http://schemas.microsoft.com/office/drawing/2014/main" id="{C85F41B3-B07D-42E6-8432-7694078ABDD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8125220" y="2236631"/>
            <a:ext cx="4066384" cy="3865199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lvl="0" algn="ctr"/>
            <a:endParaRPr lang="zh-CN" altLang="en-US"/>
          </a:p>
        </p:txBody>
      </p:sp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A3AA57C6-67DA-47EB-B5D5-C8347D209A91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grpSp>
        <p:nvGrpSpPr>
          <p:cNvPr id="43" name="组合 42" hidden="1">
            <a:extLst>
              <a:ext uri="{FF2B5EF4-FFF2-40B4-BE49-F238E27FC236}">
                <a16:creationId xmlns="" xmlns:a16="http://schemas.microsoft.com/office/drawing/2014/main" id="{841AC0FF-9848-47DF-90B3-1D504000F31C}"/>
              </a:ext>
            </a:extLst>
          </p:cNvPr>
          <p:cNvGrpSpPr>
            <a:grpSpLocks/>
          </p:cNvGrpSpPr>
          <p:nvPr userDrawn="1"/>
        </p:nvGrpSpPr>
        <p:grpSpPr>
          <a:xfrm>
            <a:off x="-1" y="472288"/>
            <a:ext cx="609601" cy="327813"/>
            <a:chOff x="1805649" y="1907547"/>
            <a:chExt cx="6646657" cy="3574240"/>
          </a:xfrm>
        </p:grpSpPr>
        <p:sp>
          <p:nvSpPr>
            <p:cNvPr id="44" name="矩形 43">
              <a:extLst>
                <a:ext uri="{FF2B5EF4-FFF2-40B4-BE49-F238E27FC236}">
                  <a16:creationId xmlns="" xmlns:a16="http://schemas.microsoft.com/office/drawing/2014/main" id="{3858E532-8850-4893-BC2B-3F061F4F11B6}"/>
                </a:ext>
              </a:extLst>
            </p:cNvPr>
            <p:cNvSpPr/>
            <p:nvPr/>
          </p:nvSpPr>
          <p:spPr>
            <a:xfrm flipH="1">
              <a:off x="1805649" y="4379388"/>
              <a:ext cx="6646657" cy="259716"/>
            </a:xfrm>
            <a:prstGeom prst="rect">
              <a:avLst/>
            </a:prstGeom>
            <a:solidFill>
              <a:srgbClr val="4093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矩形 44">
              <a:extLst>
                <a:ext uri="{FF2B5EF4-FFF2-40B4-BE49-F238E27FC236}">
                  <a16:creationId xmlns="" xmlns:a16="http://schemas.microsoft.com/office/drawing/2014/main" id="{20DCE46E-6048-4A75-9BDA-80171E082672}"/>
                </a:ext>
              </a:extLst>
            </p:cNvPr>
            <p:cNvSpPr/>
            <p:nvPr/>
          </p:nvSpPr>
          <p:spPr>
            <a:xfrm flipH="1">
              <a:off x="1805649" y="1907547"/>
              <a:ext cx="6646657" cy="673616"/>
            </a:xfrm>
            <a:prstGeom prst="rect">
              <a:avLst/>
            </a:prstGeom>
            <a:solidFill>
              <a:srgbClr val="CCE2D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矩形 45">
              <a:extLst>
                <a:ext uri="{FF2B5EF4-FFF2-40B4-BE49-F238E27FC236}">
                  <a16:creationId xmlns="" xmlns:a16="http://schemas.microsoft.com/office/drawing/2014/main" id="{E9596765-2D6B-46B2-AB25-D22BD6A70A32}"/>
                </a:ext>
              </a:extLst>
            </p:cNvPr>
            <p:cNvSpPr/>
            <p:nvPr/>
          </p:nvSpPr>
          <p:spPr>
            <a:xfrm flipH="1">
              <a:off x="1805649" y="3006751"/>
              <a:ext cx="6646657" cy="259716"/>
            </a:xfrm>
            <a:prstGeom prst="rect">
              <a:avLst/>
            </a:prstGeom>
            <a:solidFill>
              <a:srgbClr val="99C5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矩形 46">
              <a:extLst>
                <a:ext uri="{FF2B5EF4-FFF2-40B4-BE49-F238E27FC236}">
                  <a16:creationId xmlns="" xmlns:a16="http://schemas.microsoft.com/office/drawing/2014/main" id="{82E73077-1198-4ABB-BC2B-327D4253B9D7}"/>
                </a:ext>
              </a:extLst>
            </p:cNvPr>
            <p:cNvSpPr/>
            <p:nvPr/>
          </p:nvSpPr>
          <p:spPr>
            <a:xfrm flipH="1">
              <a:off x="1805649" y="3693070"/>
              <a:ext cx="6646657" cy="259716"/>
            </a:xfrm>
            <a:prstGeom prst="rect">
              <a:avLst/>
            </a:prstGeom>
            <a:solidFill>
              <a:srgbClr val="66A99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矩形 47">
              <a:extLst>
                <a:ext uri="{FF2B5EF4-FFF2-40B4-BE49-F238E27FC236}">
                  <a16:creationId xmlns="" xmlns:a16="http://schemas.microsoft.com/office/drawing/2014/main" id="{4C277E23-6604-440C-89D6-F8305916498D}"/>
                </a:ext>
              </a:extLst>
            </p:cNvPr>
            <p:cNvSpPr/>
            <p:nvPr/>
          </p:nvSpPr>
          <p:spPr>
            <a:xfrm flipH="1">
              <a:off x="1805649" y="5065717"/>
              <a:ext cx="6646657" cy="416070"/>
            </a:xfrm>
            <a:prstGeom prst="rect">
              <a:avLst/>
            </a:prstGeom>
            <a:solidFill>
              <a:srgbClr val="006F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2" name="文本占位符 5">
            <a:extLst>
              <a:ext uri="{FF2B5EF4-FFF2-40B4-BE49-F238E27FC236}">
                <a16:creationId xmlns="" xmlns:a16="http://schemas.microsoft.com/office/drawing/2014/main" id="{57ABDF02-0500-4F0E-A2DF-97AADBB87AB9}"/>
              </a:ext>
            </a:extLst>
          </p:cNvPr>
          <p:cNvSpPr>
            <a:spLocks noGrp="1"/>
          </p:cNvSpPr>
          <p:nvPr userDrawn="1">
            <p:ph type="body" idx="14" hasCustomPrompt="1"/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cxnSp>
        <p:nvCxnSpPr>
          <p:cNvPr id="1804" name="直接连接符 1803">
            <a:extLst>
              <a:ext uri="{FF2B5EF4-FFF2-40B4-BE49-F238E27FC236}">
                <a16:creationId xmlns="" xmlns:a16="http://schemas.microsoft.com/office/drawing/2014/main" id="{3377F08D-F5FD-4398-AC25-F1D8E74B1453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5" name="椭圆 1804">
            <a:extLst>
              <a:ext uri="{FF2B5EF4-FFF2-40B4-BE49-F238E27FC236}">
                <a16:creationId xmlns="" xmlns:a16="http://schemas.microsoft.com/office/drawing/2014/main" id="{9D01961D-DB19-404C-B8C7-A6F09DD5297A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1806" name="矩形 1805">
            <a:extLst>
              <a:ext uri="{FF2B5EF4-FFF2-40B4-BE49-F238E27FC236}">
                <a16:creationId xmlns="" xmlns:a16="http://schemas.microsoft.com/office/drawing/2014/main" id="{11B1C741-C4FD-4867-91EC-E73D1BAB89A7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01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1809" name="直接连接符 1808">
            <a:extLst>
              <a:ext uri="{FF2B5EF4-FFF2-40B4-BE49-F238E27FC236}">
                <a16:creationId xmlns="" xmlns:a16="http://schemas.microsoft.com/office/drawing/2014/main" id="{43674C2F-9C96-42DB-B3CF-A9C2F65E9F90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0" name="直接连接符 1809">
            <a:extLst>
              <a:ext uri="{FF2B5EF4-FFF2-40B4-BE49-F238E27FC236}">
                <a16:creationId xmlns="" xmlns:a16="http://schemas.microsoft.com/office/drawing/2014/main" id="{9DE65191-16F5-452B-AABA-3BAC5097C172}"/>
              </a:ext>
            </a:extLst>
          </p:cNvPr>
          <p:cNvCxnSpPr>
            <a:cxnSpLocks/>
            <a:stCxn id="52" idx="3"/>
          </p:cNvCxnSpPr>
          <p:nvPr userDrawn="1"/>
        </p:nvCxnSpPr>
        <p:spPr>
          <a:xfrm flipV="1">
            <a:off x="2589171" y="951101"/>
            <a:ext cx="8986434" cy="13656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C06109DE-FAD8-4F8B-9A15-5C6EA1F6CAF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1089946"/>
            <a:ext cx="10833101" cy="766748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ju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100">
                <a:solidFill>
                  <a:srgbClr val="404040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sym typeface="思源黑体 CN Normal" panose="020B04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在这里填写具体的活动宗旨内容。举例：学校前身为中央大学（创建于</a:t>
            </a:r>
            <a:r>
              <a:rPr lang="en-US" altLang="zh-CN"/>
              <a:t>1902</a:t>
            </a:r>
            <a:r>
              <a:rPr lang="zh-CN" altLang="en-US"/>
              <a:t>年）森林系和金陵大学（创建于</a:t>
            </a:r>
            <a:r>
              <a:rPr lang="en-US" altLang="zh-CN"/>
              <a:t>1910</a:t>
            </a:r>
            <a:r>
              <a:rPr lang="zh-CN" altLang="en-US"/>
              <a:t>年）森林系。</a:t>
            </a:r>
          </a:p>
        </p:txBody>
      </p:sp>
    </p:spTree>
    <p:extLst>
      <p:ext uri="{BB962C8B-B14F-4D97-AF65-F5344CB8AC3E}">
        <p14:creationId xmlns:p14="http://schemas.microsoft.com/office/powerpoint/2010/main" val="253899339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活动意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图片占位符 25">
            <a:extLst>
              <a:ext uri="{FF2B5EF4-FFF2-40B4-BE49-F238E27FC236}">
                <a16:creationId xmlns="" xmlns:a16="http://schemas.microsoft.com/office/drawing/2014/main" id="{402ADA8D-BB6D-46C9-B262-925A58E68D5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86892" y="1475789"/>
            <a:ext cx="5364945" cy="4560203"/>
          </a:xfrm>
          <a:custGeom>
            <a:avLst/>
            <a:gdLst>
              <a:gd name="connsiteX0" fmla="*/ 3638789 w 5364945"/>
              <a:gd name="connsiteY0" fmla="*/ 0 h 4560203"/>
              <a:gd name="connsiteX1" fmla="*/ 5364945 w 5364945"/>
              <a:gd name="connsiteY1" fmla="*/ 0 h 4560203"/>
              <a:gd name="connsiteX2" fmla="*/ 5364945 w 5364945"/>
              <a:gd name="connsiteY2" fmla="*/ 4560203 h 4560203"/>
              <a:gd name="connsiteX3" fmla="*/ 3638789 w 5364945"/>
              <a:gd name="connsiteY3" fmla="*/ 4560203 h 4560203"/>
              <a:gd name="connsiteX4" fmla="*/ 1819394 w 5364945"/>
              <a:gd name="connsiteY4" fmla="*/ 0 h 4560203"/>
              <a:gd name="connsiteX5" fmla="*/ 3547732 w 5364945"/>
              <a:gd name="connsiteY5" fmla="*/ 0 h 4560203"/>
              <a:gd name="connsiteX6" fmla="*/ 3547732 w 5364945"/>
              <a:gd name="connsiteY6" fmla="*/ 4560203 h 4560203"/>
              <a:gd name="connsiteX7" fmla="*/ 1819394 w 5364945"/>
              <a:gd name="connsiteY7" fmla="*/ 4560203 h 4560203"/>
              <a:gd name="connsiteX8" fmla="*/ 0 w 5364945"/>
              <a:gd name="connsiteY8" fmla="*/ 0 h 4560203"/>
              <a:gd name="connsiteX9" fmla="*/ 1728338 w 5364945"/>
              <a:gd name="connsiteY9" fmla="*/ 0 h 4560203"/>
              <a:gd name="connsiteX10" fmla="*/ 1728338 w 5364945"/>
              <a:gd name="connsiteY10" fmla="*/ 4560203 h 4560203"/>
              <a:gd name="connsiteX11" fmla="*/ 0 w 5364945"/>
              <a:gd name="connsiteY11" fmla="*/ 4560203 h 4560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364945" h="4560203">
                <a:moveTo>
                  <a:pt x="3638789" y="0"/>
                </a:moveTo>
                <a:lnTo>
                  <a:pt x="5364945" y="0"/>
                </a:lnTo>
                <a:lnTo>
                  <a:pt x="5364945" y="4560203"/>
                </a:lnTo>
                <a:lnTo>
                  <a:pt x="3638789" y="4560203"/>
                </a:lnTo>
                <a:close/>
                <a:moveTo>
                  <a:pt x="1819394" y="0"/>
                </a:moveTo>
                <a:lnTo>
                  <a:pt x="3547732" y="0"/>
                </a:lnTo>
                <a:lnTo>
                  <a:pt x="3547732" y="4560203"/>
                </a:lnTo>
                <a:lnTo>
                  <a:pt x="1819394" y="4560203"/>
                </a:lnTo>
                <a:close/>
                <a:moveTo>
                  <a:pt x="0" y="0"/>
                </a:moveTo>
                <a:lnTo>
                  <a:pt x="1728338" y="0"/>
                </a:lnTo>
                <a:lnTo>
                  <a:pt x="1728338" y="4560203"/>
                </a:lnTo>
                <a:lnTo>
                  <a:pt x="0" y="4560203"/>
                </a:lnTo>
                <a:close/>
              </a:path>
            </a:pathLst>
          </a:cu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lvl="0" algn="ctr"/>
            <a:endParaRPr lang="zh-CN" altLang="en-US"/>
          </a:p>
        </p:txBody>
      </p:sp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A3AA57C6-67DA-47EB-B5D5-C8347D209A91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grpSp>
        <p:nvGrpSpPr>
          <p:cNvPr id="43" name="组合 42" hidden="1">
            <a:extLst>
              <a:ext uri="{FF2B5EF4-FFF2-40B4-BE49-F238E27FC236}">
                <a16:creationId xmlns="" xmlns:a16="http://schemas.microsoft.com/office/drawing/2014/main" id="{841AC0FF-9848-47DF-90B3-1D504000F31C}"/>
              </a:ext>
            </a:extLst>
          </p:cNvPr>
          <p:cNvGrpSpPr>
            <a:grpSpLocks/>
          </p:cNvGrpSpPr>
          <p:nvPr userDrawn="1"/>
        </p:nvGrpSpPr>
        <p:grpSpPr>
          <a:xfrm>
            <a:off x="-1" y="472288"/>
            <a:ext cx="609601" cy="327813"/>
            <a:chOff x="1805649" y="1907547"/>
            <a:chExt cx="6646657" cy="3574240"/>
          </a:xfrm>
        </p:grpSpPr>
        <p:sp>
          <p:nvSpPr>
            <p:cNvPr id="44" name="矩形 43">
              <a:extLst>
                <a:ext uri="{FF2B5EF4-FFF2-40B4-BE49-F238E27FC236}">
                  <a16:creationId xmlns="" xmlns:a16="http://schemas.microsoft.com/office/drawing/2014/main" id="{3858E532-8850-4893-BC2B-3F061F4F11B6}"/>
                </a:ext>
              </a:extLst>
            </p:cNvPr>
            <p:cNvSpPr/>
            <p:nvPr/>
          </p:nvSpPr>
          <p:spPr>
            <a:xfrm flipH="1">
              <a:off x="1805649" y="4379388"/>
              <a:ext cx="6646657" cy="259716"/>
            </a:xfrm>
            <a:prstGeom prst="rect">
              <a:avLst/>
            </a:prstGeom>
            <a:solidFill>
              <a:srgbClr val="4093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矩形 44">
              <a:extLst>
                <a:ext uri="{FF2B5EF4-FFF2-40B4-BE49-F238E27FC236}">
                  <a16:creationId xmlns="" xmlns:a16="http://schemas.microsoft.com/office/drawing/2014/main" id="{20DCE46E-6048-4A75-9BDA-80171E082672}"/>
                </a:ext>
              </a:extLst>
            </p:cNvPr>
            <p:cNvSpPr/>
            <p:nvPr/>
          </p:nvSpPr>
          <p:spPr>
            <a:xfrm flipH="1">
              <a:off x="1805649" y="1907547"/>
              <a:ext cx="6646657" cy="673616"/>
            </a:xfrm>
            <a:prstGeom prst="rect">
              <a:avLst/>
            </a:prstGeom>
            <a:solidFill>
              <a:srgbClr val="CCE2D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矩形 45">
              <a:extLst>
                <a:ext uri="{FF2B5EF4-FFF2-40B4-BE49-F238E27FC236}">
                  <a16:creationId xmlns="" xmlns:a16="http://schemas.microsoft.com/office/drawing/2014/main" id="{E9596765-2D6B-46B2-AB25-D22BD6A70A32}"/>
                </a:ext>
              </a:extLst>
            </p:cNvPr>
            <p:cNvSpPr/>
            <p:nvPr/>
          </p:nvSpPr>
          <p:spPr>
            <a:xfrm flipH="1">
              <a:off x="1805649" y="3006751"/>
              <a:ext cx="6646657" cy="259716"/>
            </a:xfrm>
            <a:prstGeom prst="rect">
              <a:avLst/>
            </a:prstGeom>
            <a:solidFill>
              <a:srgbClr val="99C5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矩形 46">
              <a:extLst>
                <a:ext uri="{FF2B5EF4-FFF2-40B4-BE49-F238E27FC236}">
                  <a16:creationId xmlns="" xmlns:a16="http://schemas.microsoft.com/office/drawing/2014/main" id="{82E73077-1198-4ABB-BC2B-327D4253B9D7}"/>
                </a:ext>
              </a:extLst>
            </p:cNvPr>
            <p:cNvSpPr/>
            <p:nvPr/>
          </p:nvSpPr>
          <p:spPr>
            <a:xfrm flipH="1">
              <a:off x="1805649" y="3693070"/>
              <a:ext cx="6646657" cy="259716"/>
            </a:xfrm>
            <a:prstGeom prst="rect">
              <a:avLst/>
            </a:prstGeom>
            <a:solidFill>
              <a:srgbClr val="66A99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矩形 47">
              <a:extLst>
                <a:ext uri="{FF2B5EF4-FFF2-40B4-BE49-F238E27FC236}">
                  <a16:creationId xmlns="" xmlns:a16="http://schemas.microsoft.com/office/drawing/2014/main" id="{4C277E23-6604-440C-89D6-F8305916498D}"/>
                </a:ext>
              </a:extLst>
            </p:cNvPr>
            <p:cNvSpPr/>
            <p:nvPr/>
          </p:nvSpPr>
          <p:spPr>
            <a:xfrm flipH="1">
              <a:off x="1805649" y="5065717"/>
              <a:ext cx="6646657" cy="416070"/>
            </a:xfrm>
            <a:prstGeom prst="rect">
              <a:avLst/>
            </a:prstGeom>
            <a:solidFill>
              <a:srgbClr val="006F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2" name="文本占位符 5">
            <a:extLst>
              <a:ext uri="{FF2B5EF4-FFF2-40B4-BE49-F238E27FC236}">
                <a16:creationId xmlns="" xmlns:a16="http://schemas.microsoft.com/office/drawing/2014/main" id="{57ABDF02-0500-4F0E-A2DF-97AADBB87AB9}"/>
              </a:ext>
            </a:extLst>
          </p:cNvPr>
          <p:cNvSpPr>
            <a:spLocks noGrp="1"/>
          </p:cNvSpPr>
          <p:nvPr userDrawn="1">
            <p:ph type="body" idx="14" hasCustomPrompt="1"/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grpSp>
        <p:nvGrpSpPr>
          <p:cNvPr id="53" name="组合 52">
            <a:extLst>
              <a:ext uri="{FF2B5EF4-FFF2-40B4-BE49-F238E27FC236}">
                <a16:creationId xmlns="" xmlns:a16="http://schemas.microsoft.com/office/drawing/2014/main" id="{F505BBEF-0AC1-40D1-A0C0-7CE00EF919BD}"/>
              </a:ext>
            </a:extLst>
          </p:cNvPr>
          <p:cNvGrpSpPr/>
          <p:nvPr userDrawn="1"/>
        </p:nvGrpSpPr>
        <p:grpSpPr>
          <a:xfrm>
            <a:off x="11364408" y="6603576"/>
            <a:ext cx="827592" cy="254341"/>
            <a:chOff x="7783010" y="6603576"/>
            <a:chExt cx="827592" cy="254341"/>
          </a:xfrm>
        </p:grpSpPr>
        <p:grpSp>
          <p:nvGrpSpPr>
            <p:cNvPr id="8" name="组合 7">
              <a:extLst>
                <a:ext uri="{FF2B5EF4-FFF2-40B4-BE49-F238E27FC236}">
                  <a16:creationId xmlns="" xmlns:a16="http://schemas.microsoft.com/office/drawing/2014/main" id="{8C09E988-B90F-43FB-BFD0-6EA767D7479B}"/>
                </a:ext>
              </a:extLst>
            </p:cNvPr>
            <p:cNvGrpSpPr/>
            <p:nvPr/>
          </p:nvGrpSpPr>
          <p:grpSpPr>
            <a:xfrm>
              <a:off x="8189605" y="6626398"/>
              <a:ext cx="420997" cy="231518"/>
              <a:chOff x="11582399" y="6530187"/>
              <a:chExt cx="596102" cy="327813"/>
            </a:xfrm>
          </p:grpSpPr>
          <p:sp>
            <p:nvSpPr>
              <p:cNvPr id="38" name="矩形 37">
                <a:extLst>
                  <a:ext uri="{FF2B5EF4-FFF2-40B4-BE49-F238E27FC236}">
                    <a16:creationId xmlns="" xmlns:a16="http://schemas.microsoft.com/office/drawing/2014/main" id="{591B1E63-CFA6-4A51-A5C9-EEA8A597162F}"/>
                  </a:ext>
                </a:extLst>
              </p:cNvPr>
              <p:cNvSpPr/>
              <p:nvPr/>
            </p:nvSpPr>
            <p:spPr>
              <a:xfrm>
                <a:off x="11582399" y="6756893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9" name="矩形 38">
                <a:extLst>
                  <a:ext uri="{FF2B5EF4-FFF2-40B4-BE49-F238E27FC236}">
                    <a16:creationId xmlns="" xmlns:a16="http://schemas.microsoft.com/office/drawing/2014/main" id="{9E57C28C-30FC-4AA5-A1CB-106BD2DA82BB}"/>
                  </a:ext>
                </a:extLst>
              </p:cNvPr>
              <p:cNvSpPr/>
              <p:nvPr/>
            </p:nvSpPr>
            <p:spPr>
              <a:xfrm>
                <a:off x="11582399" y="6530187"/>
                <a:ext cx="596102" cy="61781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" name="矩形 39">
                <a:extLst>
                  <a:ext uri="{FF2B5EF4-FFF2-40B4-BE49-F238E27FC236}">
                    <a16:creationId xmlns="" xmlns:a16="http://schemas.microsoft.com/office/drawing/2014/main" id="{E8B3A99D-297F-44D6-A3A2-0659485B1ACA}"/>
                  </a:ext>
                </a:extLst>
              </p:cNvPr>
              <p:cNvSpPr/>
              <p:nvPr/>
            </p:nvSpPr>
            <p:spPr>
              <a:xfrm>
                <a:off x="11582399" y="6631001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1" name="矩形 40">
                <a:extLst>
                  <a:ext uri="{FF2B5EF4-FFF2-40B4-BE49-F238E27FC236}">
                    <a16:creationId xmlns="" xmlns:a16="http://schemas.microsoft.com/office/drawing/2014/main" id="{D0991A15-B33B-437D-A0E9-CA59482D6B5F}"/>
                  </a:ext>
                </a:extLst>
              </p:cNvPr>
              <p:cNvSpPr/>
              <p:nvPr/>
            </p:nvSpPr>
            <p:spPr>
              <a:xfrm>
                <a:off x="11582399" y="6693947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2" name="矩形 41">
                <a:extLst>
                  <a:ext uri="{FF2B5EF4-FFF2-40B4-BE49-F238E27FC236}">
                    <a16:creationId xmlns="" xmlns:a16="http://schemas.microsoft.com/office/drawing/2014/main" id="{D752B9BB-F188-40BC-A24E-5C9C58BB320A}"/>
                  </a:ext>
                </a:extLst>
              </p:cNvPr>
              <p:cNvSpPr/>
              <p:nvPr/>
            </p:nvSpPr>
            <p:spPr>
              <a:xfrm>
                <a:off x="11582399" y="6819840"/>
                <a:ext cx="596102" cy="3816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" name="任意多边形: 形状 8">
              <a:extLst>
                <a:ext uri="{FF2B5EF4-FFF2-40B4-BE49-F238E27FC236}">
                  <a16:creationId xmlns="" xmlns:a16="http://schemas.microsoft.com/office/drawing/2014/main" id="{9C335198-ECF0-4954-99CD-0945E6E5C30A}"/>
                </a:ext>
              </a:extLst>
            </p:cNvPr>
            <p:cNvSpPr/>
            <p:nvPr/>
          </p:nvSpPr>
          <p:spPr>
            <a:xfrm>
              <a:off x="7783010" y="6603576"/>
              <a:ext cx="624950" cy="254341"/>
            </a:xfrm>
            <a:custGeom>
              <a:avLst/>
              <a:gdLst>
                <a:gd name="connsiteX0" fmla="*/ 318970 w 884885"/>
                <a:gd name="connsiteY0" fmla="*/ 196784 h 360128"/>
                <a:gd name="connsiteX1" fmla="*/ 126045 w 884885"/>
                <a:gd name="connsiteY1" fmla="*/ 196784 h 360128"/>
                <a:gd name="connsiteX2" fmla="*/ 126045 w 884885"/>
                <a:gd name="connsiteY2" fmla="*/ 219935 h 360128"/>
                <a:gd name="connsiteX3" fmla="*/ 320257 w 884885"/>
                <a:gd name="connsiteY3" fmla="*/ 219935 h 360128"/>
                <a:gd name="connsiteX4" fmla="*/ 320257 w 884885"/>
                <a:gd name="connsiteY4" fmla="*/ 196784 h 360128"/>
                <a:gd name="connsiteX5" fmla="*/ 318970 w 884885"/>
                <a:gd name="connsiteY5" fmla="*/ 196784 h 360128"/>
                <a:gd name="connsiteX6" fmla="*/ 318970 w 884885"/>
                <a:gd name="connsiteY6" fmla="*/ 196784 h 360128"/>
                <a:gd name="connsiteX7" fmla="*/ 307395 w 884885"/>
                <a:gd name="connsiteY7" fmla="*/ 66881 h 360128"/>
                <a:gd name="connsiteX8" fmla="*/ 330546 w 884885"/>
                <a:gd name="connsiteY8" fmla="*/ 66881 h 360128"/>
                <a:gd name="connsiteX9" fmla="*/ 387138 w 884885"/>
                <a:gd name="connsiteY9" fmla="*/ 32154 h 360128"/>
                <a:gd name="connsiteX10" fmla="*/ 249517 w 884885"/>
                <a:gd name="connsiteY10" fmla="*/ 32154 h 360128"/>
                <a:gd name="connsiteX11" fmla="*/ 249517 w 884885"/>
                <a:gd name="connsiteY11" fmla="*/ 95177 h 360128"/>
                <a:gd name="connsiteX12" fmla="*/ 307395 w 884885"/>
                <a:gd name="connsiteY12" fmla="*/ 95177 h 360128"/>
                <a:gd name="connsiteX13" fmla="*/ 307395 w 884885"/>
                <a:gd name="connsiteY13" fmla="*/ 66881 h 360128"/>
                <a:gd name="connsiteX14" fmla="*/ 307395 w 884885"/>
                <a:gd name="connsiteY14" fmla="*/ 66881 h 360128"/>
                <a:gd name="connsiteX15" fmla="*/ 307395 w 884885"/>
                <a:gd name="connsiteY15" fmla="*/ 66881 h 360128"/>
                <a:gd name="connsiteX16" fmla="*/ 501607 w 884885"/>
                <a:gd name="connsiteY16" fmla="*/ 47588 h 360128"/>
                <a:gd name="connsiteX17" fmla="*/ 451446 w 884885"/>
                <a:gd name="connsiteY17" fmla="*/ 16720 h 360128"/>
                <a:gd name="connsiteX18" fmla="*/ 451446 w 884885"/>
                <a:gd name="connsiteY18" fmla="*/ 0 h 360128"/>
                <a:gd name="connsiteX19" fmla="*/ 436012 w 884885"/>
                <a:gd name="connsiteY19" fmla="*/ 0 h 360128"/>
                <a:gd name="connsiteX20" fmla="*/ 436012 w 884885"/>
                <a:gd name="connsiteY20" fmla="*/ 15434 h 360128"/>
                <a:gd name="connsiteX21" fmla="*/ 385851 w 884885"/>
                <a:gd name="connsiteY21" fmla="*/ 46302 h 360128"/>
                <a:gd name="connsiteX22" fmla="*/ 501607 w 884885"/>
                <a:gd name="connsiteY22" fmla="*/ 46302 h 360128"/>
                <a:gd name="connsiteX23" fmla="*/ 501607 w 884885"/>
                <a:gd name="connsiteY23" fmla="*/ 47588 h 360128"/>
                <a:gd name="connsiteX24" fmla="*/ 501607 w 884885"/>
                <a:gd name="connsiteY24" fmla="*/ 47588 h 360128"/>
                <a:gd name="connsiteX25" fmla="*/ 567202 w 884885"/>
                <a:gd name="connsiteY25" fmla="*/ 93891 h 360128"/>
                <a:gd name="connsiteX26" fmla="*/ 567202 w 884885"/>
                <a:gd name="connsiteY26" fmla="*/ 78456 h 360128"/>
                <a:gd name="connsiteX27" fmla="*/ 551768 w 884885"/>
                <a:gd name="connsiteY27" fmla="*/ 78456 h 360128"/>
                <a:gd name="connsiteX28" fmla="*/ 519613 w 884885"/>
                <a:gd name="connsiteY28" fmla="*/ 59164 h 360128"/>
                <a:gd name="connsiteX29" fmla="*/ 365273 w 884885"/>
                <a:gd name="connsiteY29" fmla="*/ 59164 h 360128"/>
                <a:gd name="connsiteX30" fmla="*/ 334405 w 884885"/>
                <a:gd name="connsiteY30" fmla="*/ 78456 h 360128"/>
                <a:gd name="connsiteX31" fmla="*/ 334405 w 884885"/>
                <a:gd name="connsiteY31" fmla="*/ 78456 h 360128"/>
                <a:gd name="connsiteX32" fmla="*/ 318970 w 884885"/>
                <a:gd name="connsiteY32" fmla="*/ 78456 h 360128"/>
                <a:gd name="connsiteX33" fmla="*/ 318970 w 884885"/>
                <a:gd name="connsiteY33" fmla="*/ 93891 h 360128"/>
                <a:gd name="connsiteX34" fmla="*/ 334405 w 884885"/>
                <a:gd name="connsiteY34" fmla="*/ 93891 h 360128"/>
                <a:gd name="connsiteX35" fmla="*/ 334405 w 884885"/>
                <a:gd name="connsiteY35" fmla="*/ 93891 h 360128"/>
                <a:gd name="connsiteX36" fmla="*/ 334405 w 884885"/>
                <a:gd name="connsiteY36" fmla="*/ 93891 h 360128"/>
                <a:gd name="connsiteX37" fmla="*/ 334405 w 884885"/>
                <a:gd name="connsiteY37" fmla="*/ 282958 h 360128"/>
                <a:gd name="connsiteX38" fmla="*/ 551768 w 884885"/>
                <a:gd name="connsiteY38" fmla="*/ 282958 h 360128"/>
                <a:gd name="connsiteX39" fmla="*/ 551768 w 884885"/>
                <a:gd name="connsiteY39" fmla="*/ 93891 h 360128"/>
                <a:gd name="connsiteX40" fmla="*/ 551768 w 884885"/>
                <a:gd name="connsiteY40" fmla="*/ 93891 h 360128"/>
                <a:gd name="connsiteX41" fmla="*/ 551768 w 884885"/>
                <a:gd name="connsiteY41" fmla="*/ 93891 h 360128"/>
                <a:gd name="connsiteX42" fmla="*/ 567202 w 884885"/>
                <a:gd name="connsiteY42" fmla="*/ 93891 h 360128"/>
                <a:gd name="connsiteX43" fmla="*/ 567202 w 884885"/>
                <a:gd name="connsiteY43" fmla="*/ 93891 h 360128"/>
                <a:gd name="connsiteX44" fmla="*/ 567202 w 884885"/>
                <a:gd name="connsiteY44" fmla="*/ 93891 h 360128"/>
                <a:gd name="connsiteX45" fmla="*/ 567202 w 884885"/>
                <a:gd name="connsiteY45" fmla="*/ 93891 h 360128"/>
                <a:gd name="connsiteX46" fmla="*/ 567202 w 884885"/>
                <a:gd name="connsiteY46" fmla="*/ 93891 h 360128"/>
                <a:gd name="connsiteX47" fmla="*/ 409002 w 884885"/>
                <a:gd name="connsiteY47" fmla="*/ 267524 h 360128"/>
                <a:gd name="connsiteX48" fmla="*/ 385851 w 884885"/>
                <a:gd name="connsiteY48" fmla="*/ 267524 h 360128"/>
                <a:gd name="connsiteX49" fmla="*/ 385851 w 884885"/>
                <a:gd name="connsiteY49" fmla="*/ 219935 h 360128"/>
                <a:gd name="connsiteX50" fmla="*/ 409002 w 884885"/>
                <a:gd name="connsiteY50" fmla="*/ 219935 h 360128"/>
                <a:gd name="connsiteX51" fmla="*/ 409002 w 884885"/>
                <a:gd name="connsiteY51" fmla="*/ 267524 h 360128"/>
                <a:gd name="connsiteX52" fmla="*/ 409002 w 884885"/>
                <a:gd name="connsiteY52" fmla="*/ 267524 h 360128"/>
                <a:gd name="connsiteX53" fmla="*/ 409002 w 884885"/>
                <a:gd name="connsiteY53" fmla="*/ 267524 h 360128"/>
                <a:gd name="connsiteX54" fmla="*/ 409002 w 884885"/>
                <a:gd name="connsiteY54" fmla="*/ 204501 h 360128"/>
                <a:gd name="connsiteX55" fmla="*/ 385851 w 884885"/>
                <a:gd name="connsiteY55" fmla="*/ 204501 h 360128"/>
                <a:gd name="connsiteX56" fmla="*/ 385851 w 884885"/>
                <a:gd name="connsiteY56" fmla="*/ 156913 h 360128"/>
                <a:gd name="connsiteX57" fmla="*/ 409002 w 884885"/>
                <a:gd name="connsiteY57" fmla="*/ 156913 h 360128"/>
                <a:gd name="connsiteX58" fmla="*/ 409002 w 884885"/>
                <a:gd name="connsiteY58" fmla="*/ 204501 h 360128"/>
                <a:gd name="connsiteX59" fmla="*/ 409002 w 884885"/>
                <a:gd name="connsiteY59" fmla="*/ 204501 h 360128"/>
                <a:gd name="connsiteX60" fmla="*/ 409002 w 884885"/>
                <a:gd name="connsiteY60" fmla="*/ 204501 h 360128"/>
                <a:gd name="connsiteX61" fmla="*/ 409002 w 884885"/>
                <a:gd name="connsiteY61" fmla="*/ 141479 h 360128"/>
                <a:gd name="connsiteX62" fmla="*/ 385851 w 884885"/>
                <a:gd name="connsiteY62" fmla="*/ 141479 h 360128"/>
                <a:gd name="connsiteX63" fmla="*/ 385851 w 884885"/>
                <a:gd name="connsiteY63" fmla="*/ 93891 h 360128"/>
                <a:gd name="connsiteX64" fmla="*/ 409002 w 884885"/>
                <a:gd name="connsiteY64" fmla="*/ 93891 h 360128"/>
                <a:gd name="connsiteX65" fmla="*/ 409002 w 884885"/>
                <a:gd name="connsiteY65" fmla="*/ 141479 h 360128"/>
                <a:gd name="connsiteX66" fmla="*/ 409002 w 884885"/>
                <a:gd name="connsiteY66" fmla="*/ 141479 h 360128"/>
                <a:gd name="connsiteX67" fmla="*/ 409002 w 884885"/>
                <a:gd name="connsiteY67" fmla="*/ 141479 h 360128"/>
                <a:gd name="connsiteX68" fmla="*/ 463022 w 884885"/>
                <a:gd name="connsiteY68" fmla="*/ 267524 h 360128"/>
                <a:gd name="connsiteX69" fmla="*/ 424437 w 884885"/>
                <a:gd name="connsiteY69" fmla="*/ 267524 h 360128"/>
                <a:gd name="connsiteX70" fmla="*/ 424437 w 884885"/>
                <a:gd name="connsiteY70" fmla="*/ 219935 h 360128"/>
                <a:gd name="connsiteX71" fmla="*/ 463022 w 884885"/>
                <a:gd name="connsiteY71" fmla="*/ 219935 h 360128"/>
                <a:gd name="connsiteX72" fmla="*/ 463022 w 884885"/>
                <a:gd name="connsiteY72" fmla="*/ 267524 h 360128"/>
                <a:gd name="connsiteX73" fmla="*/ 463022 w 884885"/>
                <a:gd name="connsiteY73" fmla="*/ 267524 h 360128"/>
                <a:gd name="connsiteX74" fmla="*/ 463022 w 884885"/>
                <a:gd name="connsiteY74" fmla="*/ 267524 h 360128"/>
                <a:gd name="connsiteX75" fmla="*/ 463022 w 884885"/>
                <a:gd name="connsiteY75" fmla="*/ 204501 h 360128"/>
                <a:gd name="connsiteX76" fmla="*/ 424437 w 884885"/>
                <a:gd name="connsiteY76" fmla="*/ 204501 h 360128"/>
                <a:gd name="connsiteX77" fmla="*/ 424437 w 884885"/>
                <a:gd name="connsiteY77" fmla="*/ 156913 h 360128"/>
                <a:gd name="connsiteX78" fmla="*/ 463022 w 884885"/>
                <a:gd name="connsiteY78" fmla="*/ 156913 h 360128"/>
                <a:gd name="connsiteX79" fmla="*/ 463022 w 884885"/>
                <a:gd name="connsiteY79" fmla="*/ 204501 h 360128"/>
                <a:gd name="connsiteX80" fmla="*/ 463022 w 884885"/>
                <a:gd name="connsiteY80" fmla="*/ 204501 h 360128"/>
                <a:gd name="connsiteX81" fmla="*/ 463022 w 884885"/>
                <a:gd name="connsiteY81" fmla="*/ 204501 h 360128"/>
                <a:gd name="connsiteX82" fmla="*/ 463022 w 884885"/>
                <a:gd name="connsiteY82" fmla="*/ 141479 h 360128"/>
                <a:gd name="connsiteX83" fmla="*/ 424437 w 884885"/>
                <a:gd name="connsiteY83" fmla="*/ 141479 h 360128"/>
                <a:gd name="connsiteX84" fmla="*/ 424437 w 884885"/>
                <a:gd name="connsiteY84" fmla="*/ 93891 h 360128"/>
                <a:gd name="connsiteX85" fmla="*/ 463022 w 884885"/>
                <a:gd name="connsiteY85" fmla="*/ 93891 h 360128"/>
                <a:gd name="connsiteX86" fmla="*/ 463022 w 884885"/>
                <a:gd name="connsiteY86" fmla="*/ 141479 h 360128"/>
                <a:gd name="connsiteX87" fmla="*/ 463022 w 884885"/>
                <a:gd name="connsiteY87" fmla="*/ 141479 h 360128"/>
                <a:gd name="connsiteX88" fmla="*/ 463022 w 884885"/>
                <a:gd name="connsiteY88" fmla="*/ 141479 h 360128"/>
                <a:gd name="connsiteX89" fmla="*/ 501607 w 884885"/>
                <a:gd name="connsiteY89" fmla="*/ 267524 h 360128"/>
                <a:gd name="connsiteX90" fmla="*/ 478456 w 884885"/>
                <a:gd name="connsiteY90" fmla="*/ 267524 h 360128"/>
                <a:gd name="connsiteX91" fmla="*/ 478456 w 884885"/>
                <a:gd name="connsiteY91" fmla="*/ 219935 h 360128"/>
                <a:gd name="connsiteX92" fmla="*/ 501607 w 884885"/>
                <a:gd name="connsiteY92" fmla="*/ 219935 h 360128"/>
                <a:gd name="connsiteX93" fmla="*/ 501607 w 884885"/>
                <a:gd name="connsiteY93" fmla="*/ 267524 h 360128"/>
                <a:gd name="connsiteX94" fmla="*/ 501607 w 884885"/>
                <a:gd name="connsiteY94" fmla="*/ 267524 h 360128"/>
                <a:gd name="connsiteX95" fmla="*/ 501607 w 884885"/>
                <a:gd name="connsiteY95" fmla="*/ 267524 h 360128"/>
                <a:gd name="connsiteX96" fmla="*/ 501607 w 884885"/>
                <a:gd name="connsiteY96" fmla="*/ 204501 h 360128"/>
                <a:gd name="connsiteX97" fmla="*/ 478456 w 884885"/>
                <a:gd name="connsiteY97" fmla="*/ 204501 h 360128"/>
                <a:gd name="connsiteX98" fmla="*/ 478456 w 884885"/>
                <a:gd name="connsiteY98" fmla="*/ 156913 h 360128"/>
                <a:gd name="connsiteX99" fmla="*/ 501607 w 884885"/>
                <a:gd name="connsiteY99" fmla="*/ 156913 h 360128"/>
                <a:gd name="connsiteX100" fmla="*/ 501607 w 884885"/>
                <a:gd name="connsiteY100" fmla="*/ 204501 h 360128"/>
                <a:gd name="connsiteX101" fmla="*/ 501607 w 884885"/>
                <a:gd name="connsiteY101" fmla="*/ 204501 h 360128"/>
                <a:gd name="connsiteX102" fmla="*/ 501607 w 884885"/>
                <a:gd name="connsiteY102" fmla="*/ 204501 h 360128"/>
                <a:gd name="connsiteX103" fmla="*/ 501607 w 884885"/>
                <a:gd name="connsiteY103" fmla="*/ 141479 h 360128"/>
                <a:gd name="connsiteX104" fmla="*/ 478456 w 884885"/>
                <a:gd name="connsiteY104" fmla="*/ 141479 h 360128"/>
                <a:gd name="connsiteX105" fmla="*/ 478456 w 884885"/>
                <a:gd name="connsiteY105" fmla="*/ 93891 h 360128"/>
                <a:gd name="connsiteX106" fmla="*/ 501607 w 884885"/>
                <a:gd name="connsiteY106" fmla="*/ 93891 h 360128"/>
                <a:gd name="connsiteX107" fmla="*/ 501607 w 884885"/>
                <a:gd name="connsiteY107" fmla="*/ 141479 h 360128"/>
                <a:gd name="connsiteX108" fmla="*/ 501607 w 884885"/>
                <a:gd name="connsiteY108" fmla="*/ 141479 h 360128"/>
                <a:gd name="connsiteX109" fmla="*/ 501607 w 884885"/>
                <a:gd name="connsiteY109" fmla="*/ 141479 h 360128"/>
                <a:gd name="connsiteX110" fmla="*/ 64309 w 884885"/>
                <a:gd name="connsiteY110" fmla="*/ 282958 h 360128"/>
                <a:gd name="connsiteX111" fmla="*/ 320257 w 884885"/>
                <a:gd name="connsiteY111" fmla="*/ 282958 h 360128"/>
                <a:gd name="connsiteX112" fmla="*/ 320257 w 884885"/>
                <a:gd name="connsiteY112" fmla="*/ 259807 h 360128"/>
                <a:gd name="connsiteX113" fmla="*/ 64309 w 884885"/>
                <a:gd name="connsiteY113" fmla="*/ 259807 h 360128"/>
                <a:gd name="connsiteX114" fmla="*/ 64309 w 884885"/>
                <a:gd name="connsiteY114" fmla="*/ 282958 h 360128"/>
                <a:gd name="connsiteX115" fmla="*/ 64309 w 884885"/>
                <a:gd name="connsiteY115" fmla="*/ 282958 h 360128"/>
                <a:gd name="connsiteX116" fmla="*/ 64309 w 884885"/>
                <a:gd name="connsiteY116" fmla="*/ 282958 h 360128"/>
                <a:gd name="connsiteX117" fmla="*/ 578777 w 884885"/>
                <a:gd name="connsiteY117" fmla="*/ 66881 h 360128"/>
                <a:gd name="connsiteX118" fmla="*/ 578777 w 884885"/>
                <a:gd name="connsiteY118" fmla="*/ 93891 h 360128"/>
                <a:gd name="connsiteX119" fmla="*/ 884886 w 884885"/>
                <a:gd name="connsiteY119" fmla="*/ 93891 h 360128"/>
                <a:gd name="connsiteX120" fmla="*/ 884886 w 884885"/>
                <a:gd name="connsiteY120" fmla="*/ 30868 h 360128"/>
                <a:gd name="connsiteX121" fmla="*/ 499034 w 884885"/>
                <a:gd name="connsiteY121" fmla="*/ 30868 h 360128"/>
                <a:gd name="connsiteX122" fmla="*/ 555626 w 884885"/>
                <a:gd name="connsiteY122" fmla="*/ 65595 h 360128"/>
                <a:gd name="connsiteX123" fmla="*/ 578777 w 884885"/>
                <a:gd name="connsiteY123" fmla="*/ 65595 h 360128"/>
                <a:gd name="connsiteX124" fmla="*/ 578777 w 884885"/>
                <a:gd name="connsiteY124" fmla="*/ 66881 h 360128"/>
                <a:gd name="connsiteX125" fmla="*/ 578777 w 884885"/>
                <a:gd name="connsiteY125" fmla="*/ 66881 h 360128"/>
                <a:gd name="connsiteX126" fmla="*/ 567202 w 884885"/>
                <a:gd name="connsiteY126" fmla="*/ 133762 h 360128"/>
                <a:gd name="connsiteX127" fmla="*/ 567202 w 884885"/>
                <a:gd name="connsiteY127" fmla="*/ 156913 h 360128"/>
                <a:gd name="connsiteX128" fmla="*/ 823150 w 884885"/>
                <a:gd name="connsiteY128" fmla="*/ 156913 h 360128"/>
                <a:gd name="connsiteX129" fmla="*/ 823150 w 884885"/>
                <a:gd name="connsiteY129" fmla="*/ 133762 h 360128"/>
                <a:gd name="connsiteX130" fmla="*/ 567202 w 884885"/>
                <a:gd name="connsiteY130" fmla="*/ 133762 h 360128"/>
                <a:gd name="connsiteX131" fmla="*/ 567202 w 884885"/>
                <a:gd name="connsiteY131" fmla="*/ 133762 h 360128"/>
                <a:gd name="connsiteX132" fmla="*/ 567202 w 884885"/>
                <a:gd name="connsiteY132" fmla="*/ 133762 h 360128"/>
                <a:gd name="connsiteX133" fmla="*/ 567202 w 884885"/>
                <a:gd name="connsiteY133" fmla="*/ 219935 h 360128"/>
                <a:gd name="connsiteX134" fmla="*/ 761413 w 884885"/>
                <a:gd name="connsiteY134" fmla="*/ 219935 h 360128"/>
                <a:gd name="connsiteX135" fmla="*/ 761413 w 884885"/>
                <a:gd name="connsiteY135" fmla="*/ 196784 h 360128"/>
                <a:gd name="connsiteX136" fmla="*/ 567202 w 884885"/>
                <a:gd name="connsiteY136" fmla="*/ 196784 h 360128"/>
                <a:gd name="connsiteX137" fmla="*/ 567202 w 884885"/>
                <a:gd name="connsiteY137" fmla="*/ 219935 h 360128"/>
                <a:gd name="connsiteX138" fmla="*/ 567202 w 884885"/>
                <a:gd name="connsiteY138" fmla="*/ 219935 h 360128"/>
                <a:gd name="connsiteX139" fmla="*/ 567202 w 884885"/>
                <a:gd name="connsiteY139" fmla="*/ 219935 h 360128"/>
                <a:gd name="connsiteX140" fmla="*/ 318970 w 884885"/>
                <a:gd name="connsiteY140" fmla="*/ 133762 h 360128"/>
                <a:gd name="connsiteX141" fmla="*/ 187781 w 884885"/>
                <a:gd name="connsiteY141" fmla="*/ 133762 h 360128"/>
                <a:gd name="connsiteX142" fmla="*/ 187781 w 884885"/>
                <a:gd name="connsiteY142" fmla="*/ 156913 h 360128"/>
                <a:gd name="connsiteX143" fmla="*/ 320257 w 884885"/>
                <a:gd name="connsiteY143" fmla="*/ 156913 h 360128"/>
                <a:gd name="connsiteX144" fmla="*/ 320257 w 884885"/>
                <a:gd name="connsiteY144" fmla="*/ 133762 h 360128"/>
                <a:gd name="connsiteX145" fmla="*/ 318970 w 884885"/>
                <a:gd name="connsiteY145" fmla="*/ 133762 h 360128"/>
                <a:gd name="connsiteX146" fmla="*/ 318970 w 884885"/>
                <a:gd name="connsiteY146" fmla="*/ 133762 h 360128"/>
                <a:gd name="connsiteX147" fmla="*/ 567202 w 884885"/>
                <a:gd name="connsiteY147" fmla="*/ 282958 h 360128"/>
                <a:gd name="connsiteX148" fmla="*/ 699677 w 884885"/>
                <a:gd name="connsiteY148" fmla="*/ 282958 h 360128"/>
                <a:gd name="connsiteX149" fmla="*/ 699677 w 884885"/>
                <a:gd name="connsiteY149" fmla="*/ 259807 h 360128"/>
                <a:gd name="connsiteX150" fmla="*/ 567202 w 884885"/>
                <a:gd name="connsiteY150" fmla="*/ 259807 h 360128"/>
                <a:gd name="connsiteX151" fmla="*/ 567202 w 884885"/>
                <a:gd name="connsiteY151" fmla="*/ 282958 h 360128"/>
                <a:gd name="connsiteX152" fmla="*/ 567202 w 884885"/>
                <a:gd name="connsiteY152" fmla="*/ 282958 h 360128"/>
                <a:gd name="connsiteX153" fmla="*/ 567202 w 884885"/>
                <a:gd name="connsiteY153" fmla="*/ 282958 h 360128"/>
                <a:gd name="connsiteX154" fmla="*/ 567202 w 884885"/>
                <a:gd name="connsiteY154" fmla="*/ 344694 h 360128"/>
                <a:gd name="connsiteX155" fmla="*/ 551768 w 884885"/>
                <a:gd name="connsiteY155" fmla="*/ 344694 h 360128"/>
                <a:gd name="connsiteX156" fmla="*/ 551768 w 884885"/>
                <a:gd name="connsiteY156" fmla="*/ 297106 h 360128"/>
                <a:gd name="connsiteX157" fmla="*/ 501607 w 884885"/>
                <a:gd name="connsiteY157" fmla="*/ 297106 h 360128"/>
                <a:gd name="connsiteX158" fmla="*/ 501607 w 884885"/>
                <a:gd name="connsiteY158" fmla="*/ 344694 h 360128"/>
                <a:gd name="connsiteX159" fmla="*/ 478456 w 884885"/>
                <a:gd name="connsiteY159" fmla="*/ 344694 h 360128"/>
                <a:gd name="connsiteX160" fmla="*/ 478456 w 884885"/>
                <a:gd name="connsiteY160" fmla="*/ 297106 h 360128"/>
                <a:gd name="connsiteX161" fmla="*/ 463022 w 884885"/>
                <a:gd name="connsiteY161" fmla="*/ 297106 h 360128"/>
                <a:gd name="connsiteX162" fmla="*/ 463022 w 884885"/>
                <a:gd name="connsiteY162" fmla="*/ 344694 h 360128"/>
                <a:gd name="connsiteX163" fmla="*/ 424437 w 884885"/>
                <a:gd name="connsiteY163" fmla="*/ 344694 h 360128"/>
                <a:gd name="connsiteX164" fmla="*/ 424437 w 884885"/>
                <a:gd name="connsiteY164" fmla="*/ 297106 h 360128"/>
                <a:gd name="connsiteX165" fmla="*/ 409002 w 884885"/>
                <a:gd name="connsiteY165" fmla="*/ 297106 h 360128"/>
                <a:gd name="connsiteX166" fmla="*/ 409002 w 884885"/>
                <a:gd name="connsiteY166" fmla="*/ 344694 h 360128"/>
                <a:gd name="connsiteX167" fmla="*/ 385851 w 884885"/>
                <a:gd name="connsiteY167" fmla="*/ 344694 h 360128"/>
                <a:gd name="connsiteX168" fmla="*/ 385851 w 884885"/>
                <a:gd name="connsiteY168" fmla="*/ 297106 h 360128"/>
                <a:gd name="connsiteX169" fmla="*/ 334405 w 884885"/>
                <a:gd name="connsiteY169" fmla="*/ 297106 h 360128"/>
                <a:gd name="connsiteX170" fmla="*/ 334405 w 884885"/>
                <a:gd name="connsiteY170" fmla="*/ 344694 h 360128"/>
                <a:gd name="connsiteX171" fmla="*/ 318970 w 884885"/>
                <a:gd name="connsiteY171" fmla="*/ 344694 h 360128"/>
                <a:gd name="connsiteX172" fmla="*/ 318970 w 884885"/>
                <a:gd name="connsiteY172" fmla="*/ 321543 h 360128"/>
                <a:gd name="connsiteX173" fmla="*/ 0 w 884885"/>
                <a:gd name="connsiteY173" fmla="*/ 321543 h 360128"/>
                <a:gd name="connsiteX174" fmla="*/ 0 w 884885"/>
                <a:gd name="connsiteY174" fmla="*/ 360128 h 360128"/>
                <a:gd name="connsiteX175" fmla="*/ 635369 w 884885"/>
                <a:gd name="connsiteY175" fmla="*/ 360128 h 360128"/>
                <a:gd name="connsiteX176" fmla="*/ 635369 w 884885"/>
                <a:gd name="connsiteY176" fmla="*/ 360128 h 360128"/>
                <a:gd name="connsiteX177" fmla="*/ 635369 w 884885"/>
                <a:gd name="connsiteY177" fmla="*/ 360128 h 360128"/>
                <a:gd name="connsiteX178" fmla="*/ 635369 w 884885"/>
                <a:gd name="connsiteY178" fmla="*/ 321543 h 360128"/>
                <a:gd name="connsiteX179" fmla="*/ 567202 w 884885"/>
                <a:gd name="connsiteY179" fmla="*/ 321543 h 360128"/>
                <a:gd name="connsiteX180" fmla="*/ 567202 w 884885"/>
                <a:gd name="connsiteY180" fmla="*/ 344694 h 360128"/>
                <a:gd name="connsiteX181" fmla="*/ 567202 w 884885"/>
                <a:gd name="connsiteY181" fmla="*/ 344694 h 360128"/>
                <a:gd name="connsiteX182" fmla="*/ 567202 w 884885"/>
                <a:gd name="connsiteY182" fmla="*/ 344694 h 36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884885" h="360128">
                  <a:moveTo>
                    <a:pt x="318970" y="196784"/>
                  </a:moveTo>
                  <a:lnTo>
                    <a:pt x="126045" y="196784"/>
                  </a:lnTo>
                  <a:lnTo>
                    <a:pt x="126045" y="219935"/>
                  </a:lnTo>
                  <a:lnTo>
                    <a:pt x="320257" y="219935"/>
                  </a:lnTo>
                  <a:lnTo>
                    <a:pt x="320257" y="196784"/>
                  </a:lnTo>
                  <a:lnTo>
                    <a:pt x="318970" y="196784"/>
                  </a:lnTo>
                  <a:lnTo>
                    <a:pt x="318970" y="196784"/>
                  </a:lnTo>
                  <a:close/>
                  <a:moveTo>
                    <a:pt x="307395" y="66881"/>
                  </a:moveTo>
                  <a:lnTo>
                    <a:pt x="330546" y="66881"/>
                  </a:lnTo>
                  <a:lnTo>
                    <a:pt x="387138" y="32154"/>
                  </a:lnTo>
                  <a:lnTo>
                    <a:pt x="249517" y="32154"/>
                  </a:lnTo>
                  <a:lnTo>
                    <a:pt x="249517" y="95177"/>
                  </a:lnTo>
                  <a:lnTo>
                    <a:pt x="307395" y="95177"/>
                  </a:lnTo>
                  <a:lnTo>
                    <a:pt x="307395" y="66881"/>
                  </a:lnTo>
                  <a:lnTo>
                    <a:pt x="307395" y="66881"/>
                  </a:lnTo>
                  <a:lnTo>
                    <a:pt x="307395" y="66881"/>
                  </a:lnTo>
                  <a:close/>
                  <a:moveTo>
                    <a:pt x="501607" y="47588"/>
                  </a:moveTo>
                  <a:lnTo>
                    <a:pt x="451446" y="16720"/>
                  </a:lnTo>
                  <a:lnTo>
                    <a:pt x="451446" y="0"/>
                  </a:lnTo>
                  <a:lnTo>
                    <a:pt x="436012" y="0"/>
                  </a:lnTo>
                  <a:lnTo>
                    <a:pt x="436012" y="15434"/>
                  </a:lnTo>
                  <a:lnTo>
                    <a:pt x="385851" y="46302"/>
                  </a:lnTo>
                  <a:lnTo>
                    <a:pt x="501607" y="46302"/>
                  </a:lnTo>
                  <a:lnTo>
                    <a:pt x="501607" y="47588"/>
                  </a:lnTo>
                  <a:lnTo>
                    <a:pt x="501607" y="47588"/>
                  </a:lnTo>
                  <a:close/>
                  <a:moveTo>
                    <a:pt x="567202" y="93891"/>
                  </a:moveTo>
                  <a:lnTo>
                    <a:pt x="567202" y="78456"/>
                  </a:lnTo>
                  <a:lnTo>
                    <a:pt x="551768" y="78456"/>
                  </a:lnTo>
                  <a:lnTo>
                    <a:pt x="519613" y="59164"/>
                  </a:lnTo>
                  <a:lnTo>
                    <a:pt x="365273" y="59164"/>
                  </a:lnTo>
                  <a:lnTo>
                    <a:pt x="334405" y="78456"/>
                  </a:lnTo>
                  <a:lnTo>
                    <a:pt x="334405" y="78456"/>
                  </a:lnTo>
                  <a:lnTo>
                    <a:pt x="318970" y="78456"/>
                  </a:lnTo>
                  <a:lnTo>
                    <a:pt x="318970" y="93891"/>
                  </a:lnTo>
                  <a:lnTo>
                    <a:pt x="334405" y="93891"/>
                  </a:lnTo>
                  <a:lnTo>
                    <a:pt x="334405" y="93891"/>
                  </a:lnTo>
                  <a:lnTo>
                    <a:pt x="334405" y="93891"/>
                  </a:lnTo>
                  <a:lnTo>
                    <a:pt x="334405" y="282958"/>
                  </a:lnTo>
                  <a:lnTo>
                    <a:pt x="551768" y="282958"/>
                  </a:lnTo>
                  <a:lnTo>
                    <a:pt x="551768" y="93891"/>
                  </a:lnTo>
                  <a:lnTo>
                    <a:pt x="551768" y="93891"/>
                  </a:lnTo>
                  <a:lnTo>
                    <a:pt x="551768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close/>
                  <a:moveTo>
                    <a:pt x="409002" y="267524"/>
                  </a:moveTo>
                  <a:lnTo>
                    <a:pt x="385851" y="267524"/>
                  </a:lnTo>
                  <a:lnTo>
                    <a:pt x="385851" y="219935"/>
                  </a:lnTo>
                  <a:lnTo>
                    <a:pt x="409002" y="219935"/>
                  </a:lnTo>
                  <a:lnTo>
                    <a:pt x="409002" y="267524"/>
                  </a:lnTo>
                  <a:lnTo>
                    <a:pt x="409002" y="267524"/>
                  </a:lnTo>
                  <a:lnTo>
                    <a:pt x="409002" y="267524"/>
                  </a:lnTo>
                  <a:close/>
                  <a:moveTo>
                    <a:pt x="409002" y="204501"/>
                  </a:moveTo>
                  <a:lnTo>
                    <a:pt x="385851" y="204501"/>
                  </a:lnTo>
                  <a:lnTo>
                    <a:pt x="385851" y="156913"/>
                  </a:lnTo>
                  <a:lnTo>
                    <a:pt x="409002" y="156913"/>
                  </a:lnTo>
                  <a:lnTo>
                    <a:pt x="409002" y="204501"/>
                  </a:lnTo>
                  <a:lnTo>
                    <a:pt x="409002" y="204501"/>
                  </a:lnTo>
                  <a:lnTo>
                    <a:pt x="409002" y="204501"/>
                  </a:lnTo>
                  <a:close/>
                  <a:moveTo>
                    <a:pt x="409002" y="141479"/>
                  </a:moveTo>
                  <a:lnTo>
                    <a:pt x="385851" y="141479"/>
                  </a:lnTo>
                  <a:lnTo>
                    <a:pt x="385851" y="93891"/>
                  </a:lnTo>
                  <a:lnTo>
                    <a:pt x="409002" y="93891"/>
                  </a:lnTo>
                  <a:lnTo>
                    <a:pt x="409002" y="141479"/>
                  </a:lnTo>
                  <a:lnTo>
                    <a:pt x="409002" y="141479"/>
                  </a:lnTo>
                  <a:lnTo>
                    <a:pt x="409002" y="141479"/>
                  </a:lnTo>
                  <a:close/>
                  <a:moveTo>
                    <a:pt x="463022" y="267524"/>
                  </a:moveTo>
                  <a:lnTo>
                    <a:pt x="424437" y="267524"/>
                  </a:lnTo>
                  <a:lnTo>
                    <a:pt x="424437" y="219935"/>
                  </a:lnTo>
                  <a:lnTo>
                    <a:pt x="463022" y="219935"/>
                  </a:lnTo>
                  <a:lnTo>
                    <a:pt x="463022" y="267524"/>
                  </a:lnTo>
                  <a:lnTo>
                    <a:pt x="463022" y="267524"/>
                  </a:lnTo>
                  <a:lnTo>
                    <a:pt x="463022" y="267524"/>
                  </a:lnTo>
                  <a:close/>
                  <a:moveTo>
                    <a:pt x="463022" y="204501"/>
                  </a:moveTo>
                  <a:lnTo>
                    <a:pt x="424437" y="204501"/>
                  </a:lnTo>
                  <a:lnTo>
                    <a:pt x="424437" y="156913"/>
                  </a:lnTo>
                  <a:lnTo>
                    <a:pt x="463022" y="156913"/>
                  </a:lnTo>
                  <a:lnTo>
                    <a:pt x="463022" y="204501"/>
                  </a:lnTo>
                  <a:lnTo>
                    <a:pt x="463022" y="204501"/>
                  </a:lnTo>
                  <a:lnTo>
                    <a:pt x="463022" y="204501"/>
                  </a:lnTo>
                  <a:close/>
                  <a:moveTo>
                    <a:pt x="463022" y="141479"/>
                  </a:moveTo>
                  <a:lnTo>
                    <a:pt x="424437" y="141479"/>
                  </a:lnTo>
                  <a:lnTo>
                    <a:pt x="424437" y="93891"/>
                  </a:lnTo>
                  <a:lnTo>
                    <a:pt x="463022" y="93891"/>
                  </a:lnTo>
                  <a:lnTo>
                    <a:pt x="463022" y="141479"/>
                  </a:lnTo>
                  <a:lnTo>
                    <a:pt x="463022" y="141479"/>
                  </a:lnTo>
                  <a:lnTo>
                    <a:pt x="463022" y="141479"/>
                  </a:lnTo>
                  <a:close/>
                  <a:moveTo>
                    <a:pt x="501607" y="267524"/>
                  </a:moveTo>
                  <a:lnTo>
                    <a:pt x="478456" y="267524"/>
                  </a:lnTo>
                  <a:lnTo>
                    <a:pt x="478456" y="219935"/>
                  </a:lnTo>
                  <a:lnTo>
                    <a:pt x="501607" y="219935"/>
                  </a:lnTo>
                  <a:lnTo>
                    <a:pt x="501607" y="267524"/>
                  </a:lnTo>
                  <a:lnTo>
                    <a:pt x="501607" y="267524"/>
                  </a:lnTo>
                  <a:lnTo>
                    <a:pt x="501607" y="267524"/>
                  </a:lnTo>
                  <a:close/>
                  <a:moveTo>
                    <a:pt x="501607" y="204501"/>
                  </a:moveTo>
                  <a:lnTo>
                    <a:pt x="478456" y="204501"/>
                  </a:lnTo>
                  <a:lnTo>
                    <a:pt x="478456" y="156913"/>
                  </a:lnTo>
                  <a:lnTo>
                    <a:pt x="501607" y="156913"/>
                  </a:lnTo>
                  <a:lnTo>
                    <a:pt x="501607" y="204501"/>
                  </a:lnTo>
                  <a:lnTo>
                    <a:pt x="501607" y="204501"/>
                  </a:lnTo>
                  <a:lnTo>
                    <a:pt x="501607" y="204501"/>
                  </a:lnTo>
                  <a:close/>
                  <a:moveTo>
                    <a:pt x="501607" y="141479"/>
                  </a:moveTo>
                  <a:lnTo>
                    <a:pt x="478456" y="141479"/>
                  </a:lnTo>
                  <a:lnTo>
                    <a:pt x="478456" y="93891"/>
                  </a:lnTo>
                  <a:lnTo>
                    <a:pt x="501607" y="93891"/>
                  </a:lnTo>
                  <a:lnTo>
                    <a:pt x="501607" y="141479"/>
                  </a:lnTo>
                  <a:lnTo>
                    <a:pt x="501607" y="141479"/>
                  </a:lnTo>
                  <a:lnTo>
                    <a:pt x="501607" y="141479"/>
                  </a:lnTo>
                  <a:close/>
                  <a:moveTo>
                    <a:pt x="64309" y="282958"/>
                  </a:moveTo>
                  <a:lnTo>
                    <a:pt x="320257" y="282958"/>
                  </a:lnTo>
                  <a:lnTo>
                    <a:pt x="320257" y="259807"/>
                  </a:lnTo>
                  <a:lnTo>
                    <a:pt x="64309" y="259807"/>
                  </a:lnTo>
                  <a:lnTo>
                    <a:pt x="64309" y="282958"/>
                  </a:lnTo>
                  <a:lnTo>
                    <a:pt x="64309" y="282958"/>
                  </a:lnTo>
                  <a:lnTo>
                    <a:pt x="64309" y="282958"/>
                  </a:lnTo>
                  <a:close/>
                  <a:moveTo>
                    <a:pt x="578777" y="66881"/>
                  </a:moveTo>
                  <a:lnTo>
                    <a:pt x="578777" y="93891"/>
                  </a:lnTo>
                  <a:lnTo>
                    <a:pt x="884886" y="93891"/>
                  </a:lnTo>
                  <a:lnTo>
                    <a:pt x="884886" y="30868"/>
                  </a:lnTo>
                  <a:lnTo>
                    <a:pt x="499034" y="30868"/>
                  </a:lnTo>
                  <a:lnTo>
                    <a:pt x="555626" y="65595"/>
                  </a:lnTo>
                  <a:lnTo>
                    <a:pt x="578777" y="65595"/>
                  </a:lnTo>
                  <a:lnTo>
                    <a:pt x="578777" y="66881"/>
                  </a:lnTo>
                  <a:lnTo>
                    <a:pt x="578777" y="66881"/>
                  </a:lnTo>
                  <a:close/>
                  <a:moveTo>
                    <a:pt x="567202" y="133762"/>
                  </a:moveTo>
                  <a:lnTo>
                    <a:pt x="567202" y="156913"/>
                  </a:lnTo>
                  <a:lnTo>
                    <a:pt x="823150" y="156913"/>
                  </a:lnTo>
                  <a:lnTo>
                    <a:pt x="823150" y="133762"/>
                  </a:lnTo>
                  <a:lnTo>
                    <a:pt x="567202" y="133762"/>
                  </a:lnTo>
                  <a:lnTo>
                    <a:pt x="567202" y="133762"/>
                  </a:lnTo>
                  <a:lnTo>
                    <a:pt x="567202" y="133762"/>
                  </a:lnTo>
                  <a:close/>
                  <a:moveTo>
                    <a:pt x="567202" y="219935"/>
                  </a:moveTo>
                  <a:lnTo>
                    <a:pt x="761413" y="219935"/>
                  </a:lnTo>
                  <a:lnTo>
                    <a:pt x="761413" y="196784"/>
                  </a:lnTo>
                  <a:lnTo>
                    <a:pt x="567202" y="196784"/>
                  </a:lnTo>
                  <a:lnTo>
                    <a:pt x="567202" y="219935"/>
                  </a:lnTo>
                  <a:lnTo>
                    <a:pt x="567202" y="219935"/>
                  </a:lnTo>
                  <a:lnTo>
                    <a:pt x="567202" y="219935"/>
                  </a:lnTo>
                  <a:close/>
                  <a:moveTo>
                    <a:pt x="318970" y="133762"/>
                  </a:moveTo>
                  <a:lnTo>
                    <a:pt x="187781" y="133762"/>
                  </a:lnTo>
                  <a:lnTo>
                    <a:pt x="187781" y="156913"/>
                  </a:lnTo>
                  <a:lnTo>
                    <a:pt x="320257" y="156913"/>
                  </a:lnTo>
                  <a:lnTo>
                    <a:pt x="320257" y="133762"/>
                  </a:lnTo>
                  <a:lnTo>
                    <a:pt x="318970" y="133762"/>
                  </a:lnTo>
                  <a:lnTo>
                    <a:pt x="318970" y="133762"/>
                  </a:lnTo>
                  <a:close/>
                  <a:moveTo>
                    <a:pt x="567202" y="282958"/>
                  </a:moveTo>
                  <a:lnTo>
                    <a:pt x="699677" y="282958"/>
                  </a:lnTo>
                  <a:lnTo>
                    <a:pt x="699677" y="259807"/>
                  </a:lnTo>
                  <a:lnTo>
                    <a:pt x="567202" y="259807"/>
                  </a:lnTo>
                  <a:lnTo>
                    <a:pt x="567202" y="282958"/>
                  </a:lnTo>
                  <a:lnTo>
                    <a:pt x="567202" y="282958"/>
                  </a:lnTo>
                  <a:lnTo>
                    <a:pt x="567202" y="282958"/>
                  </a:lnTo>
                  <a:close/>
                  <a:moveTo>
                    <a:pt x="567202" y="344694"/>
                  </a:moveTo>
                  <a:lnTo>
                    <a:pt x="551768" y="344694"/>
                  </a:lnTo>
                  <a:lnTo>
                    <a:pt x="551768" y="297106"/>
                  </a:lnTo>
                  <a:lnTo>
                    <a:pt x="501607" y="297106"/>
                  </a:lnTo>
                  <a:lnTo>
                    <a:pt x="501607" y="344694"/>
                  </a:lnTo>
                  <a:lnTo>
                    <a:pt x="478456" y="344694"/>
                  </a:lnTo>
                  <a:lnTo>
                    <a:pt x="478456" y="297106"/>
                  </a:lnTo>
                  <a:lnTo>
                    <a:pt x="463022" y="297106"/>
                  </a:lnTo>
                  <a:lnTo>
                    <a:pt x="463022" y="344694"/>
                  </a:lnTo>
                  <a:lnTo>
                    <a:pt x="424437" y="344694"/>
                  </a:lnTo>
                  <a:lnTo>
                    <a:pt x="424437" y="297106"/>
                  </a:lnTo>
                  <a:lnTo>
                    <a:pt x="409002" y="297106"/>
                  </a:lnTo>
                  <a:lnTo>
                    <a:pt x="409002" y="344694"/>
                  </a:lnTo>
                  <a:lnTo>
                    <a:pt x="385851" y="344694"/>
                  </a:lnTo>
                  <a:lnTo>
                    <a:pt x="385851" y="297106"/>
                  </a:lnTo>
                  <a:lnTo>
                    <a:pt x="334405" y="297106"/>
                  </a:lnTo>
                  <a:lnTo>
                    <a:pt x="334405" y="344694"/>
                  </a:lnTo>
                  <a:lnTo>
                    <a:pt x="318970" y="344694"/>
                  </a:lnTo>
                  <a:lnTo>
                    <a:pt x="318970" y="321543"/>
                  </a:lnTo>
                  <a:lnTo>
                    <a:pt x="0" y="321543"/>
                  </a:lnTo>
                  <a:lnTo>
                    <a:pt x="0" y="360128"/>
                  </a:lnTo>
                  <a:lnTo>
                    <a:pt x="635369" y="360128"/>
                  </a:lnTo>
                  <a:lnTo>
                    <a:pt x="635369" y="360128"/>
                  </a:lnTo>
                  <a:lnTo>
                    <a:pt x="635369" y="360128"/>
                  </a:lnTo>
                  <a:lnTo>
                    <a:pt x="635369" y="321543"/>
                  </a:lnTo>
                  <a:lnTo>
                    <a:pt x="567202" y="321543"/>
                  </a:lnTo>
                  <a:lnTo>
                    <a:pt x="567202" y="344694"/>
                  </a:lnTo>
                  <a:lnTo>
                    <a:pt x="567202" y="344694"/>
                  </a:lnTo>
                  <a:lnTo>
                    <a:pt x="567202" y="344694"/>
                  </a:lnTo>
                  <a:close/>
                </a:path>
              </a:pathLst>
            </a:custGeom>
            <a:solidFill>
              <a:srgbClr val="006F4F"/>
            </a:solidFill>
            <a:ln w="1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cxnSp>
        <p:nvCxnSpPr>
          <p:cNvPr id="1804" name="直接连接符 1803">
            <a:extLst>
              <a:ext uri="{FF2B5EF4-FFF2-40B4-BE49-F238E27FC236}">
                <a16:creationId xmlns="" xmlns:a16="http://schemas.microsoft.com/office/drawing/2014/main" id="{3377F08D-F5FD-4398-AC25-F1D8E74B1453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5" name="椭圆 1804">
            <a:extLst>
              <a:ext uri="{FF2B5EF4-FFF2-40B4-BE49-F238E27FC236}">
                <a16:creationId xmlns="" xmlns:a16="http://schemas.microsoft.com/office/drawing/2014/main" id="{9D01961D-DB19-404C-B8C7-A6F09DD5297A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1806" name="矩形 1805">
            <a:extLst>
              <a:ext uri="{FF2B5EF4-FFF2-40B4-BE49-F238E27FC236}">
                <a16:creationId xmlns="" xmlns:a16="http://schemas.microsoft.com/office/drawing/2014/main" id="{11B1C741-C4FD-4867-91EC-E73D1BAB89A7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01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1809" name="直接连接符 1808">
            <a:extLst>
              <a:ext uri="{FF2B5EF4-FFF2-40B4-BE49-F238E27FC236}">
                <a16:creationId xmlns="" xmlns:a16="http://schemas.microsoft.com/office/drawing/2014/main" id="{43674C2F-9C96-42DB-B3CF-A9C2F65E9F90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0" name="直接连接符 1809">
            <a:extLst>
              <a:ext uri="{FF2B5EF4-FFF2-40B4-BE49-F238E27FC236}">
                <a16:creationId xmlns="" xmlns:a16="http://schemas.microsoft.com/office/drawing/2014/main" id="{9DE65191-16F5-452B-AABA-3BAC5097C172}"/>
              </a:ext>
            </a:extLst>
          </p:cNvPr>
          <p:cNvCxnSpPr>
            <a:cxnSpLocks/>
            <a:stCxn id="52" idx="3"/>
          </p:cNvCxnSpPr>
          <p:nvPr userDrawn="1"/>
        </p:nvCxnSpPr>
        <p:spPr>
          <a:xfrm flipV="1">
            <a:off x="2589171" y="951101"/>
            <a:ext cx="8986434" cy="13656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69686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3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385 4.81481E-6 L -2.08333E-6 4.81481E-6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3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6" grpId="1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活动目标人群-3类人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矩形 27">
            <a:extLst>
              <a:ext uri="{FF2B5EF4-FFF2-40B4-BE49-F238E27FC236}">
                <a16:creationId xmlns="" xmlns:a16="http://schemas.microsoft.com/office/drawing/2014/main" id="{0259DFE2-1DD1-48F3-921E-CD56B5F95786}"/>
              </a:ext>
            </a:extLst>
          </p:cNvPr>
          <p:cNvSpPr/>
          <p:nvPr userDrawn="1"/>
        </p:nvSpPr>
        <p:spPr>
          <a:xfrm>
            <a:off x="1619648" y="1757295"/>
            <a:ext cx="2549524" cy="3647306"/>
          </a:xfrm>
          <a:prstGeom prst="rect">
            <a:avLst/>
          </a:pr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矩形 28">
            <a:extLst>
              <a:ext uri="{FF2B5EF4-FFF2-40B4-BE49-F238E27FC236}">
                <a16:creationId xmlns="" xmlns:a16="http://schemas.microsoft.com/office/drawing/2014/main" id="{66E6D260-3A0D-4496-8BCB-56275676FA1F}"/>
              </a:ext>
            </a:extLst>
          </p:cNvPr>
          <p:cNvSpPr/>
          <p:nvPr userDrawn="1"/>
        </p:nvSpPr>
        <p:spPr>
          <a:xfrm>
            <a:off x="4821239" y="1757295"/>
            <a:ext cx="2549524" cy="3647306"/>
          </a:xfrm>
          <a:prstGeom prst="rect">
            <a:avLst/>
          </a:pr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矩形 29">
            <a:extLst>
              <a:ext uri="{FF2B5EF4-FFF2-40B4-BE49-F238E27FC236}">
                <a16:creationId xmlns="" xmlns:a16="http://schemas.microsoft.com/office/drawing/2014/main" id="{5953F1D1-57C8-47A7-829F-BDAAB83F156E}"/>
              </a:ext>
            </a:extLst>
          </p:cNvPr>
          <p:cNvSpPr/>
          <p:nvPr userDrawn="1"/>
        </p:nvSpPr>
        <p:spPr>
          <a:xfrm>
            <a:off x="8022829" y="1757295"/>
            <a:ext cx="2549524" cy="3647306"/>
          </a:xfrm>
          <a:prstGeom prst="rect">
            <a:avLst/>
          </a:pr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A3AA57C6-67DA-47EB-B5D5-C8347D209A91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grpSp>
        <p:nvGrpSpPr>
          <p:cNvPr id="43" name="组合 42" hidden="1">
            <a:extLst>
              <a:ext uri="{FF2B5EF4-FFF2-40B4-BE49-F238E27FC236}">
                <a16:creationId xmlns="" xmlns:a16="http://schemas.microsoft.com/office/drawing/2014/main" id="{841AC0FF-9848-47DF-90B3-1D504000F31C}"/>
              </a:ext>
            </a:extLst>
          </p:cNvPr>
          <p:cNvGrpSpPr>
            <a:grpSpLocks/>
          </p:cNvGrpSpPr>
          <p:nvPr userDrawn="1"/>
        </p:nvGrpSpPr>
        <p:grpSpPr>
          <a:xfrm>
            <a:off x="-1" y="472288"/>
            <a:ext cx="609601" cy="327813"/>
            <a:chOff x="1805649" y="1907547"/>
            <a:chExt cx="6646657" cy="3574240"/>
          </a:xfrm>
        </p:grpSpPr>
        <p:sp>
          <p:nvSpPr>
            <p:cNvPr id="44" name="矩形 43">
              <a:extLst>
                <a:ext uri="{FF2B5EF4-FFF2-40B4-BE49-F238E27FC236}">
                  <a16:creationId xmlns="" xmlns:a16="http://schemas.microsoft.com/office/drawing/2014/main" id="{3858E532-8850-4893-BC2B-3F061F4F11B6}"/>
                </a:ext>
              </a:extLst>
            </p:cNvPr>
            <p:cNvSpPr/>
            <p:nvPr/>
          </p:nvSpPr>
          <p:spPr>
            <a:xfrm flipH="1">
              <a:off x="1805649" y="4379388"/>
              <a:ext cx="6646657" cy="259716"/>
            </a:xfrm>
            <a:prstGeom prst="rect">
              <a:avLst/>
            </a:prstGeom>
            <a:solidFill>
              <a:srgbClr val="4093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矩形 44">
              <a:extLst>
                <a:ext uri="{FF2B5EF4-FFF2-40B4-BE49-F238E27FC236}">
                  <a16:creationId xmlns="" xmlns:a16="http://schemas.microsoft.com/office/drawing/2014/main" id="{20DCE46E-6048-4A75-9BDA-80171E082672}"/>
                </a:ext>
              </a:extLst>
            </p:cNvPr>
            <p:cNvSpPr/>
            <p:nvPr/>
          </p:nvSpPr>
          <p:spPr>
            <a:xfrm flipH="1">
              <a:off x="1805649" y="1907547"/>
              <a:ext cx="6646657" cy="673616"/>
            </a:xfrm>
            <a:prstGeom prst="rect">
              <a:avLst/>
            </a:prstGeom>
            <a:solidFill>
              <a:srgbClr val="CCE2D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矩形 45">
              <a:extLst>
                <a:ext uri="{FF2B5EF4-FFF2-40B4-BE49-F238E27FC236}">
                  <a16:creationId xmlns="" xmlns:a16="http://schemas.microsoft.com/office/drawing/2014/main" id="{E9596765-2D6B-46B2-AB25-D22BD6A70A32}"/>
                </a:ext>
              </a:extLst>
            </p:cNvPr>
            <p:cNvSpPr/>
            <p:nvPr/>
          </p:nvSpPr>
          <p:spPr>
            <a:xfrm flipH="1">
              <a:off x="1805649" y="3006751"/>
              <a:ext cx="6646657" cy="259716"/>
            </a:xfrm>
            <a:prstGeom prst="rect">
              <a:avLst/>
            </a:prstGeom>
            <a:solidFill>
              <a:srgbClr val="99C5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矩形 46">
              <a:extLst>
                <a:ext uri="{FF2B5EF4-FFF2-40B4-BE49-F238E27FC236}">
                  <a16:creationId xmlns="" xmlns:a16="http://schemas.microsoft.com/office/drawing/2014/main" id="{82E73077-1198-4ABB-BC2B-327D4253B9D7}"/>
                </a:ext>
              </a:extLst>
            </p:cNvPr>
            <p:cNvSpPr/>
            <p:nvPr/>
          </p:nvSpPr>
          <p:spPr>
            <a:xfrm flipH="1">
              <a:off x="1805649" y="3693070"/>
              <a:ext cx="6646657" cy="259716"/>
            </a:xfrm>
            <a:prstGeom prst="rect">
              <a:avLst/>
            </a:prstGeom>
            <a:solidFill>
              <a:srgbClr val="66A99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矩形 47">
              <a:extLst>
                <a:ext uri="{FF2B5EF4-FFF2-40B4-BE49-F238E27FC236}">
                  <a16:creationId xmlns="" xmlns:a16="http://schemas.microsoft.com/office/drawing/2014/main" id="{4C277E23-6604-440C-89D6-F8305916498D}"/>
                </a:ext>
              </a:extLst>
            </p:cNvPr>
            <p:cNvSpPr/>
            <p:nvPr/>
          </p:nvSpPr>
          <p:spPr>
            <a:xfrm flipH="1">
              <a:off x="1805649" y="5065717"/>
              <a:ext cx="6646657" cy="416070"/>
            </a:xfrm>
            <a:prstGeom prst="rect">
              <a:avLst/>
            </a:prstGeom>
            <a:solidFill>
              <a:srgbClr val="006F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2" name="文本占位符 5">
            <a:extLst>
              <a:ext uri="{FF2B5EF4-FFF2-40B4-BE49-F238E27FC236}">
                <a16:creationId xmlns="" xmlns:a16="http://schemas.microsoft.com/office/drawing/2014/main" id="{57ABDF02-0500-4F0E-A2DF-97AADBB87AB9}"/>
              </a:ext>
            </a:extLst>
          </p:cNvPr>
          <p:cNvSpPr>
            <a:spLocks noGrp="1"/>
          </p:cNvSpPr>
          <p:nvPr userDrawn="1">
            <p:ph type="body" idx="14" hasCustomPrompt="1"/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grpSp>
        <p:nvGrpSpPr>
          <p:cNvPr id="53" name="组合 52">
            <a:extLst>
              <a:ext uri="{FF2B5EF4-FFF2-40B4-BE49-F238E27FC236}">
                <a16:creationId xmlns="" xmlns:a16="http://schemas.microsoft.com/office/drawing/2014/main" id="{F505BBEF-0AC1-40D1-A0C0-7CE00EF919BD}"/>
              </a:ext>
            </a:extLst>
          </p:cNvPr>
          <p:cNvGrpSpPr/>
          <p:nvPr userDrawn="1"/>
        </p:nvGrpSpPr>
        <p:grpSpPr>
          <a:xfrm>
            <a:off x="11364408" y="6603576"/>
            <a:ext cx="827592" cy="254341"/>
            <a:chOff x="7783010" y="6603576"/>
            <a:chExt cx="827592" cy="254341"/>
          </a:xfrm>
        </p:grpSpPr>
        <p:grpSp>
          <p:nvGrpSpPr>
            <p:cNvPr id="8" name="组合 7">
              <a:extLst>
                <a:ext uri="{FF2B5EF4-FFF2-40B4-BE49-F238E27FC236}">
                  <a16:creationId xmlns="" xmlns:a16="http://schemas.microsoft.com/office/drawing/2014/main" id="{8C09E988-B90F-43FB-BFD0-6EA767D7479B}"/>
                </a:ext>
              </a:extLst>
            </p:cNvPr>
            <p:cNvGrpSpPr/>
            <p:nvPr/>
          </p:nvGrpSpPr>
          <p:grpSpPr>
            <a:xfrm>
              <a:off x="8189605" y="6626398"/>
              <a:ext cx="420997" cy="231518"/>
              <a:chOff x="11582399" y="6530187"/>
              <a:chExt cx="596102" cy="327813"/>
            </a:xfrm>
          </p:grpSpPr>
          <p:sp>
            <p:nvSpPr>
              <p:cNvPr id="38" name="矩形 37">
                <a:extLst>
                  <a:ext uri="{FF2B5EF4-FFF2-40B4-BE49-F238E27FC236}">
                    <a16:creationId xmlns="" xmlns:a16="http://schemas.microsoft.com/office/drawing/2014/main" id="{591B1E63-CFA6-4A51-A5C9-EEA8A597162F}"/>
                  </a:ext>
                </a:extLst>
              </p:cNvPr>
              <p:cNvSpPr/>
              <p:nvPr/>
            </p:nvSpPr>
            <p:spPr>
              <a:xfrm>
                <a:off x="11582399" y="6756893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9" name="矩形 38">
                <a:extLst>
                  <a:ext uri="{FF2B5EF4-FFF2-40B4-BE49-F238E27FC236}">
                    <a16:creationId xmlns="" xmlns:a16="http://schemas.microsoft.com/office/drawing/2014/main" id="{9E57C28C-30FC-4AA5-A1CB-106BD2DA82BB}"/>
                  </a:ext>
                </a:extLst>
              </p:cNvPr>
              <p:cNvSpPr/>
              <p:nvPr/>
            </p:nvSpPr>
            <p:spPr>
              <a:xfrm>
                <a:off x="11582399" y="6530187"/>
                <a:ext cx="596102" cy="61781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" name="矩形 39">
                <a:extLst>
                  <a:ext uri="{FF2B5EF4-FFF2-40B4-BE49-F238E27FC236}">
                    <a16:creationId xmlns="" xmlns:a16="http://schemas.microsoft.com/office/drawing/2014/main" id="{E8B3A99D-297F-44D6-A3A2-0659485B1ACA}"/>
                  </a:ext>
                </a:extLst>
              </p:cNvPr>
              <p:cNvSpPr/>
              <p:nvPr/>
            </p:nvSpPr>
            <p:spPr>
              <a:xfrm>
                <a:off x="11582399" y="6631001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1" name="矩形 40">
                <a:extLst>
                  <a:ext uri="{FF2B5EF4-FFF2-40B4-BE49-F238E27FC236}">
                    <a16:creationId xmlns="" xmlns:a16="http://schemas.microsoft.com/office/drawing/2014/main" id="{D0991A15-B33B-437D-A0E9-CA59482D6B5F}"/>
                  </a:ext>
                </a:extLst>
              </p:cNvPr>
              <p:cNvSpPr/>
              <p:nvPr/>
            </p:nvSpPr>
            <p:spPr>
              <a:xfrm>
                <a:off x="11582399" y="6693947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2" name="矩形 41">
                <a:extLst>
                  <a:ext uri="{FF2B5EF4-FFF2-40B4-BE49-F238E27FC236}">
                    <a16:creationId xmlns="" xmlns:a16="http://schemas.microsoft.com/office/drawing/2014/main" id="{D752B9BB-F188-40BC-A24E-5C9C58BB320A}"/>
                  </a:ext>
                </a:extLst>
              </p:cNvPr>
              <p:cNvSpPr/>
              <p:nvPr/>
            </p:nvSpPr>
            <p:spPr>
              <a:xfrm>
                <a:off x="11582399" y="6819840"/>
                <a:ext cx="596102" cy="3816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" name="任意多边形: 形状 8">
              <a:extLst>
                <a:ext uri="{FF2B5EF4-FFF2-40B4-BE49-F238E27FC236}">
                  <a16:creationId xmlns="" xmlns:a16="http://schemas.microsoft.com/office/drawing/2014/main" id="{9C335198-ECF0-4954-99CD-0945E6E5C30A}"/>
                </a:ext>
              </a:extLst>
            </p:cNvPr>
            <p:cNvSpPr/>
            <p:nvPr/>
          </p:nvSpPr>
          <p:spPr>
            <a:xfrm>
              <a:off x="7783010" y="6603576"/>
              <a:ext cx="624950" cy="254341"/>
            </a:xfrm>
            <a:custGeom>
              <a:avLst/>
              <a:gdLst>
                <a:gd name="connsiteX0" fmla="*/ 318970 w 884885"/>
                <a:gd name="connsiteY0" fmla="*/ 196784 h 360128"/>
                <a:gd name="connsiteX1" fmla="*/ 126045 w 884885"/>
                <a:gd name="connsiteY1" fmla="*/ 196784 h 360128"/>
                <a:gd name="connsiteX2" fmla="*/ 126045 w 884885"/>
                <a:gd name="connsiteY2" fmla="*/ 219935 h 360128"/>
                <a:gd name="connsiteX3" fmla="*/ 320257 w 884885"/>
                <a:gd name="connsiteY3" fmla="*/ 219935 h 360128"/>
                <a:gd name="connsiteX4" fmla="*/ 320257 w 884885"/>
                <a:gd name="connsiteY4" fmla="*/ 196784 h 360128"/>
                <a:gd name="connsiteX5" fmla="*/ 318970 w 884885"/>
                <a:gd name="connsiteY5" fmla="*/ 196784 h 360128"/>
                <a:gd name="connsiteX6" fmla="*/ 318970 w 884885"/>
                <a:gd name="connsiteY6" fmla="*/ 196784 h 360128"/>
                <a:gd name="connsiteX7" fmla="*/ 307395 w 884885"/>
                <a:gd name="connsiteY7" fmla="*/ 66881 h 360128"/>
                <a:gd name="connsiteX8" fmla="*/ 330546 w 884885"/>
                <a:gd name="connsiteY8" fmla="*/ 66881 h 360128"/>
                <a:gd name="connsiteX9" fmla="*/ 387138 w 884885"/>
                <a:gd name="connsiteY9" fmla="*/ 32154 h 360128"/>
                <a:gd name="connsiteX10" fmla="*/ 249517 w 884885"/>
                <a:gd name="connsiteY10" fmla="*/ 32154 h 360128"/>
                <a:gd name="connsiteX11" fmla="*/ 249517 w 884885"/>
                <a:gd name="connsiteY11" fmla="*/ 95177 h 360128"/>
                <a:gd name="connsiteX12" fmla="*/ 307395 w 884885"/>
                <a:gd name="connsiteY12" fmla="*/ 95177 h 360128"/>
                <a:gd name="connsiteX13" fmla="*/ 307395 w 884885"/>
                <a:gd name="connsiteY13" fmla="*/ 66881 h 360128"/>
                <a:gd name="connsiteX14" fmla="*/ 307395 w 884885"/>
                <a:gd name="connsiteY14" fmla="*/ 66881 h 360128"/>
                <a:gd name="connsiteX15" fmla="*/ 307395 w 884885"/>
                <a:gd name="connsiteY15" fmla="*/ 66881 h 360128"/>
                <a:gd name="connsiteX16" fmla="*/ 501607 w 884885"/>
                <a:gd name="connsiteY16" fmla="*/ 47588 h 360128"/>
                <a:gd name="connsiteX17" fmla="*/ 451446 w 884885"/>
                <a:gd name="connsiteY17" fmla="*/ 16720 h 360128"/>
                <a:gd name="connsiteX18" fmla="*/ 451446 w 884885"/>
                <a:gd name="connsiteY18" fmla="*/ 0 h 360128"/>
                <a:gd name="connsiteX19" fmla="*/ 436012 w 884885"/>
                <a:gd name="connsiteY19" fmla="*/ 0 h 360128"/>
                <a:gd name="connsiteX20" fmla="*/ 436012 w 884885"/>
                <a:gd name="connsiteY20" fmla="*/ 15434 h 360128"/>
                <a:gd name="connsiteX21" fmla="*/ 385851 w 884885"/>
                <a:gd name="connsiteY21" fmla="*/ 46302 h 360128"/>
                <a:gd name="connsiteX22" fmla="*/ 501607 w 884885"/>
                <a:gd name="connsiteY22" fmla="*/ 46302 h 360128"/>
                <a:gd name="connsiteX23" fmla="*/ 501607 w 884885"/>
                <a:gd name="connsiteY23" fmla="*/ 47588 h 360128"/>
                <a:gd name="connsiteX24" fmla="*/ 501607 w 884885"/>
                <a:gd name="connsiteY24" fmla="*/ 47588 h 360128"/>
                <a:gd name="connsiteX25" fmla="*/ 567202 w 884885"/>
                <a:gd name="connsiteY25" fmla="*/ 93891 h 360128"/>
                <a:gd name="connsiteX26" fmla="*/ 567202 w 884885"/>
                <a:gd name="connsiteY26" fmla="*/ 78456 h 360128"/>
                <a:gd name="connsiteX27" fmla="*/ 551768 w 884885"/>
                <a:gd name="connsiteY27" fmla="*/ 78456 h 360128"/>
                <a:gd name="connsiteX28" fmla="*/ 519613 w 884885"/>
                <a:gd name="connsiteY28" fmla="*/ 59164 h 360128"/>
                <a:gd name="connsiteX29" fmla="*/ 365273 w 884885"/>
                <a:gd name="connsiteY29" fmla="*/ 59164 h 360128"/>
                <a:gd name="connsiteX30" fmla="*/ 334405 w 884885"/>
                <a:gd name="connsiteY30" fmla="*/ 78456 h 360128"/>
                <a:gd name="connsiteX31" fmla="*/ 334405 w 884885"/>
                <a:gd name="connsiteY31" fmla="*/ 78456 h 360128"/>
                <a:gd name="connsiteX32" fmla="*/ 318970 w 884885"/>
                <a:gd name="connsiteY32" fmla="*/ 78456 h 360128"/>
                <a:gd name="connsiteX33" fmla="*/ 318970 w 884885"/>
                <a:gd name="connsiteY33" fmla="*/ 93891 h 360128"/>
                <a:gd name="connsiteX34" fmla="*/ 334405 w 884885"/>
                <a:gd name="connsiteY34" fmla="*/ 93891 h 360128"/>
                <a:gd name="connsiteX35" fmla="*/ 334405 w 884885"/>
                <a:gd name="connsiteY35" fmla="*/ 93891 h 360128"/>
                <a:gd name="connsiteX36" fmla="*/ 334405 w 884885"/>
                <a:gd name="connsiteY36" fmla="*/ 93891 h 360128"/>
                <a:gd name="connsiteX37" fmla="*/ 334405 w 884885"/>
                <a:gd name="connsiteY37" fmla="*/ 282958 h 360128"/>
                <a:gd name="connsiteX38" fmla="*/ 551768 w 884885"/>
                <a:gd name="connsiteY38" fmla="*/ 282958 h 360128"/>
                <a:gd name="connsiteX39" fmla="*/ 551768 w 884885"/>
                <a:gd name="connsiteY39" fmla="*/ 93891 h 360128"/>
                <a:gd name="connsiteX40" fmla="*/ 551768 w 884885"/>
                <a:gd name="connsiteY40" fmla="*/ 93891 h 360128"/>
                <a:gd name="connsiteX41" fmla="*/ 551768 w 884885"/>
                <a:gd name="connsiteY41" fmla="*/ 93891 h 360128"/>
                <a:gd name="connsiteX42" fmla="*/ 567202 w 884885"/>
                <a:gd name="connsiteY42" fmla="*/ 93891 h 360128"/>
                <a:gd name="connsiteX43" fmla="*/ 567202 w 884885"/>
                <a:gd name="connsiteY43" fmla="*/ 93891 h 360128"/>
                <a:gd name="connsiteX44" fmla="*/ 567202 w 884885"/>
                <a:gd name="connsiteY44" fmla="*/ 93891 h 360128"/>
                <a:gd name="connsiteX45" fmla="*/ 567202 w 884885"/>
                <a:gd name="connsiteY45" fmla="*/ 93891 h 360128"/>
                <a:gd name="connsiteX46" fmla="*/ 567202 w 884885"/>
                <a:gd name="connsiteY46" fmla="*/ 93891 h 360128"/>
                <a:gd name="connsiteX47" fmla="*/ 409002 w 884885"/>
                <a:gd name="connsiteY47" fmla="*/ 267524 h 360128"/>
                <a:gd name="connsiteX48" fmla="*/ 385851 w 884885"/>
                <a:gd name="connsiteY48" fmla="*/ 267524 h 360128"/>
                <a:gd name="connsiteX49" fmla="*/ 385851 w 884885"/>
                <a:gd name="connsiteY49" fmla="*/ 219935 h 360128"/>
                <a:gd name="connsiteX50" fmla="*/ 409002 w 884885"/>
                <a:gd name="connsiteY50" fmla="*/ 219935 h 360128"/>
                <a:gd name="connsiteX51" fmla="*/ 409002 w 884885"/>
                <a:gd name="connsiteY51" fmla="*/ 267524 h 360128"/>
                <a:gd name="connsiteX52" fmla="*/ 409002 w 884885"/>
                <a:gd name="connsiteY52" fmla="*/ 267524 h 360128"/>
                <a:gd name="connsiteX53" fmla="*/ 409002 w 884885"/>
                <a:gd name="connsiteY53" fmla="*/ 267524 h 360128"/>
                <a:gd name="connsiteX54" fmla="*/ 409002 w 884885"/>
                <a:gd name="connsiteY54" fmla="*/ 204501 h 360128"/>
                <a:gd name="connsiteX55" fmla="*/ 385851 w 884885"/>
                <a:gd name="connsiteY55" fmla="*/ 204501 h 360128"/>
                <a:gd name="connsiteX56" fmla="*/ 385851 w 884885"/>
                <a:gd name="connsiteY56" fmla="*/ 156913 h 360128"/>
                <a:gd name="connsiteX57" fmla="*/ 409002 w 884885"/>
                <a:gd name="connsiteY57" fmla="*/ 156913 h 360128"/>
                <a:gd name="connsiteX58" fmla="*/ 409002 w 884885"/>
                <a:gd name="connsiteY58" fmla="*/ 204501 h 360128"/>
                <a:gd name="connsiteX59" fmla="*/ 409002 w 884885"/>
                <a:gd name="connsiteY59" fmla="*/ 204501 h 360128"/>
                <a:gd name="connsiteX60" fmla="*/ 409002 w 884885"/>
                <a:gd name="connsiteY60" fmla="*/ 204501 h 360128"/>
                <a:gd name="connsiteX61" fmla="*/ 409002 w 884885"/>
                <a:gd name="connsiteY61" fmla="*/ 141479 h 360128"/>
                <a:gd name="connsiteX62" fmla="*/ 385851 w 884885"/>
                <a:gd name="connsiteY62" fmla="*/ 141479 h 360128"/>
                <a:gd name="connsiteX63" fmla="*/ 385851 w 884885"/>
                <a:gd name="connsiteY63" fmla="*/ 93891 h 360128"/>
                <a:gd name="connsiteX64" fmla="*/ 409002 w 884885"/>
                <a:gd name="connsiteY64" fmla="*/ 93891 h 360128"/>
                <a:gd name="connsiteX65" fmla="*/ 409002 w 884885"/>
                <a:gd name="connsiteY65" fmla="*/ 141479 h 360128"/>
                <a:gd name="connsiteX66" fmla="*/ 409002 w 884885"/>
                <a:gd name="connsiteY66" fmla="*/ 141479 h 360128"/>
                <a:gd name="connsiteX67" fmla="*/ 409002 w 884885"/>
                <a:gd name="connsiteY67" fmla="*/ 141479 h 360128"/>
                <a:gd name="connsiteX68" fmla="*/ 463022 w 884885"/>
                <a:gd name="connsiteY68" fmla="*/ 267524 h 360128"/>
                <a:gd name="connsiteX69" fmla="*/ 424437 w 884885"/>
                <a:gd name="connsiteY69" fmla="*/ 267524 h 360128"/>
                <a:gd name="connsiteX70" fmla="*/ 424437 w 884885"/>
                <a:gd name="connsiteY70" fmla="*/ 219935 h 360128"/>
                <a:gd name="connsiteX71" fmla="*/ 463022 w 884885"/>
                <a:gd name="connsiteY71" fmla="*/ 219935 h 360128"/>
                <a:gd name="connsiteX72" fmla="*/ 463022 w 884885"/>
                <a:gd name="connsiteY72" fmla="*/ 267524 h 360128"/>
                <a:gd name="connsiteX73" fmla="*/ 463022 w 884885"/>
                <a:gd name="connsiteY73" fmla="*/ 267524 h 360128"/>
                <a:gd name="connsiteX74" fmla="*/ 463022 w 884885"/>
                <a:gd name="connsiteY74" fmla="*/ 267524 h 360128"/>
                <a:gd name="connsiteX75" fmla="*/ 463022 w 884885"/>
                <a:gd name="connsiteY75" fmla="*/ 204501 h 360128"/>
                <a:gd name="connsiteX76" fmla="*/ 424437 w 884885"/>
                <a:gd name="connsiteY76" fmla="*/ 204501 h 360128"/>
                <a:gd name="connsiteX77" fmla="*/ 424437 w 884885"/>
                <a:gd name="connsiteY77" fmla="*/ 156913 h 360128"/>
                <a:gd name="connsiteX78" fmla="*/ 463022 w 884885"/>
                <a:gd name="connsiteY78" fmla="*/ 156913 h 360128"/>
                <a:gd name="connsiteX79" fmla="*/ 463022 w 884885"/>
                <a:gd name="connsiteY79" fmla="*/ 204501 h 360128"/>
                <a:gd name="connsiteX80" fmla="*/ 463022 w 884885"/>
                <a:gd name="connsiteY80" fmla="*/ 204501 h 360128"/>
                <a:gd name="connsiteX81" fmla="*/ 463022 w 884885"/>
                <a:gd name="connsiteY81" fmla="*/ 204501 h 360128"/>
                <a:gd name="connsiteX82" fmla="*/ 463022 w 884885"/>
                <a:gd name="connsiteY82" fmla="*/ 141479 h 360128"/>
                <a:gd name="connsiteX83" fmla="*/ 424437 w 884885"/>
                <a:gd name="connsiteY83" fmla="*/ 141479 h 360128"/>
                <a:gd name="connsiteX84" fmla="*/ 424437 w 884885"/>
                <a:gd name="connsiteY84" fmla="*/ 93891 h 360128"/>
                <a:gd name="connsiteX85" fmla="*/ 463022 w 884885"/>
                <a:gd name="connsiteY85" fmla="*/ 93891 h 360128"/>
                <a:gd name="connsiteX86" fmla="*/ 463022 w 884885"/>
                <a:gd name="connsiteY86" fmla="*/ 141479 h 360128"/>
                <a:gd name="connsiteX87" fmla="*/ 463022 w 884885"/>
                <a:gd name="connsiteY87" fmla="*/ 141479 h 360128"/>
                <a:gd name="connsiteX88" fmla="*/ 463022 w 884885"/>
                <a:gd name="connsiteY88" fmla="*/ 141479 h 360128"/>
                <a:gd name="connsiteX89" fmla="*/ 501607 w 884885"/>
                <a:gd name="connsiteY89" fmla="*/ 267524 h 360128"/>
                <a:gd name="connsiteX90" fmla="*/ 478456 w 884885"/>
                <a:gd name="connsiteY90" fmla="*/ 267524 h 360128"/>
                <a:gd name="connsiteX91" fmla="*/ 478456 w 884885"/>
                <a:gd name="connsiteY91" fmla="*/ 219935 h 360128"/>
                <a:gd name="connsiteX92" fmla="*/ 501607 w 884885"/>
                <a:gd name="connsiteY92" fmla="*/ 219935 h 360128"/>
                <a:gd name="connsiteX93" fmla="*/ 501607 w 884885"/>
                <a:gd name="connsiteY93" fmla="*/ 267524 h 360128"/>
                <a:gd name="connsiteX94" fmla="*/ 501607 w 884885"/>
                <a:gd name="connsiteY94" fmla="*/ 267524 h 360128"/>
                <a:gd name="connsiteX95" fmla="*/ 501607 w 884885"/>
                <a:gd name="connsiteY95" fmla="*/ 267524 h 360128"/>
                <a:gd name="connsiteX96" fmla="*/ 501607 w 884885"/>
                <a:gd name="connsiteY96" fmla="*/ 204501 h 360128"/>
                <a:gd name="connsiteX97" fmla="*/ 478456 w 884885"/>
                <a:gd name="connsiteY97" fmla="*/ 204501 h 360128"/>
                <a:gd name="connsiteX98" fmla="*/ 478456 w 884885"/>
                <a:gd name="connsiteY98" fmla="*/ 156913 h 360128"/>
                <a:gd name="connsiteX99" fmla="*/ 501607 w 884885"/>
                <a:gd name="connsiteY99" fmla="*/ 156913 h 360128"/>
                <a:gd name="connsiteX100" fmla="*/ 501607 w 884885"/>
                <a:gd name="connsiteY100" fmla="*/ 204501 h 360128"/>
                <a:gd name="connsiteX101" fmla="*/ 501607 w 884885"/>
                <a:gd name="connsiteY101" fmla="*/ 204501 h 360128"/>
                <a:gd name="connsiteX102" fmla="*/ 501607 w 884885"/>
                <a:gd name="connsiteY102" fmla="*/ 204501 h 360128"/>
                <a:gd name="connsiteX103" fmla="*/ 501607 w 884885"/>
                <a:gd name="connsiteY103" fmla="*/ 141479 h 360128"/>
                <a:gd name="connsiteX104" fmla="*/ 478456 w 884885"/>
                <a:gd name="connsiteY104" fmla="*/ 141479 h 360128"/>
                <a:gd name="connsiteX105" fmla="*/ 478456 w 884885"/>
                <a:gd name="connsiteY105" fmla="*/ 93891 h 360128"/>
                <a:gd name="connsiteX106" fmla="*/ 501607 w 884885"/>
                <a:gd name="connsiteY106" fmla="*/ 93891 h 360128"/>
                <a:gd name="connsiteX107" fmla="*/ 501607 w 884885"/>
                <a:gd name="connsiteY107" fmla="*/ 141479 h 360128"/>
                <a:gd name="connsiteX108" fmla="*/ 501607 w 884885"/>
                <a:gd name="connsiteY108" fmla="*/ 141479 h 360128"/>
                <a:gd name="connsiteX109" fmla="*/ 501607 w 884885"/>
                <a:gd name="connsiteY109" fmla="*/ 141479 h 360128"/>
                <a:gd name="connsiteX110" fmla="*/ 64309 w 884885"/>
                <a:gd name="connsiteY110" fmla="*/ 282958 h 360128"/>
                <a:gd name="connsiteX111" fmla="*/ 320257 w 884885"/>
                <a:gd name="connsiteY111" fmla="*/ 282958 h 360128"/>
                <a:gd name="connsiteX112" fmla="*/ 320257 w 884885"/>
                <a:gd name="connsiteY112" fmla="*/ 259807 h 360128"/>
                <a:gd name="connsiteX113" fmla="*/ 64309 w 884885"/>
                <a:gd name="connsiteY113" fmla="*/ 259807 h 360128"/>
                <a:gd name="connsiteX114" fmla="*/ 64309 w 884885"/>
                <a:gd name="connsiteY114" fmla="*/ 282958 h 360128"/>
                <a:gd name="connsiteX115" fmla="*/ 64309 w 884885"/>
                <a:gd name="connsiteY115" fmla="*/ 282958 h 360128"/>
                <a:gd name="connsiteX116" fmla="*/ 64309 w 884885"/>
                <a:gd name="connsiteY116" fmla="*/ 282958 h 360128"/>
                <a:gd name="connsiteX117" fmla="*/ 578777 w 884885"/>
                <a:gd name="connsiteY117" fmla="*/ 66881 h 360128"/>
                <a:gd name="connsiteX118" fmla="*/ 578777 w 884885"/>
                <a:gd name="connsiteY118" fmla="*/ 93891 h 360128"/>
                <a:gd name="connsiteX119" fmla="*/ 884886 w 884885"/>
                <a:gd name="connsiteY119" fmla="*/ 93891 h 360128"/>
                <a:gd name="connsiteX120" fmla="*/ 884886 w 884885"/>
                <a:gd name="connsiteY120" fmla="*/ 30868 h 360128"/>
                <a:gd name="connsiteX121" fmla="*/ 499034 w 884885"/>
                <a:gd name="connsiteY121" fmla="*/ 30868 h 360128"/>
                <a:gd name="connsiteX122" fmla="*/ 555626 w 884885"/>
                <a:gd name="connsiteY122" fmla="*/ 65595 h 360128"/>
                <a:gd name="connsiteX123" fmla="*/ 578777 w 884885"/>
                <a:gd name="connsiteY123" fmla="*/ 65595 h 360128"/>
                <a:gd name="connsiteX124" fmla="*/ 578777 w 884885"/>
                <a:gd name="connsiteY124" fmla="*/ 66881 h 360128"/>
                <a:gd name="connsiteX125" fmla="*/ 578777 w 884885"/>
                <a:gd name="connsiteY125" fmla="*/ 66881 h 360128"/>
                <a:gd name="connsiteX126" fmla="*/ 567202 w 884885"/>
                <a:gd name="connsiteY126" fmla="*/ 133762 h 360128"/>
                <a:gd name="connsiteX127" fmla="*/ 567202 w 884885"/>
                <a:gd name="connsiteY127" fmla="*/ 156913 h 360128"/>
                <a:gd name="connsiteX128" fmla="*/ 823150 w 884885"/>
                <a:gd name="connsiteY128" fmla="*/ 156913 h 360128"/>
                <a:gd name="connsiteX129" fmla="*/ 823150 w 884885"/>
                <a:gd name="connsiteY129" fmla="*/ 133762 h 360128"/>
                <a:gd name="connsiteX130" fmla="*/ 567202 w 884885"/>
                <a:gd name="connsiteY130" fmla="*/ 133762 h 360128"/>
                <a:gd name="connsiteX131" fmla="*/ 567202 w 884885"/>
                <a:gd name="connsiteY131" fmla="*/ 133762 h 360128"/>
                <a:gd name="connsiteX132" fmla="*/ 567202 w 884885"/>
                <a:gd name="connsiteY132" fmla="*/ 133762 h 360128"/>
                <a:gd name="connsiteX133" fmla="*/ 567202 w 884885"/>
                <a:gd name="connsiteY133" fmla="*/ 219935 h 360128"/>
                <a:gd name="connsiteX134" fmla="*/ 761413 w 884885"/>
                <a:gd name="connsiteY134" fmla="*/ 219935 h 360128"/>
                <a:gd name="connsiteX135" fmla="*/ 761413 w 884885"/>
                <a:gd name="connsiteY135" fmla="*/ 196784 h 360128"/>
                <a:gd name="connsiteX136" fmla="*/ 567202 w 884885"/>
                <a:gd name="connsiteY136" fmla="*/ 196784 h 360128"/>
                <a:gd name="connsiteX137" fmla="*/ 567202 w 884885"/>
                <a:gd name="connsiteY137" fmla="*/ 219935 h 360128"/>
                <a:gd name="connsiteX138" fmla="*/ 567202 w 884885"/>
                <a:gd name="connsiteY138" fmla="*/ 219935 h 360128"/>
                <a:gd name="connsiteX139" fmla="*/ 567202 w 884885"/>
                <a:gd name="connsiteY139" fmla="*/ 219935 h 360128"/>
                <a:gd name="connsiteX140" fmla="*/ 318970 w 884885"/>
                <a:gd name="connsiteY140" fmla="*/ 133762 h 360128"/>
                <a:gd name="connsiteX141" fmla="*/ 187781 w 884885"/>
                <a:gd name="connsiteY141" fmla="*/ 133762 h 360128"/>
                <a:gd name="connsiteX142" fmla="*/ 187781 w 884885"/>
                <a:gd name="connsiteY142" fmla="*/ 156913 h 360128"/>
                <a:gd name="connsiteX143" fmla="*/ 320257 w 884885"/>
                <a:gd name="connsiteY143" fmla="*/ 156913 h 360128"/>
                <a:gd name="connsiteX144" fmla="*/ 320257 w 884885"/>
                <a:gd name="connsiteY144" fmla="*/ 133762 h 360128"/>
                <a:gd name="connsiteX145" fmla="*/ 318970 w 884885"/>
                <a:gd name="connsiteY145" fmla="*/ 133762 h 360128"/>
                <a:gd name="connsiteX146" fmla="*/ 318970 w 884885"/>
                <a:gd name="connsiteY146" fmla="*/ 133762 h 360128"/>
                <a:gd name="connsiteX147" fmla="*/ 567202 w 884885"/>
                <a:gd name="connsiteY147" fmla="*/ 282958 h 360128"/>
                <a:gd name="connsiteX148" fmla="*/ 699677 w 884885"/>
                <a:gd name="connsiteY148" fmla="*/ 282958 h 360128"/>
                <a:gd name="connsiteX149" fmla="*/ 699677 w 884885"/>
                <a:gd name="connsiteY149" fmla="*/ 259807 h 360128"/>
                <a:gd name="connsiteX150" fmla="*/ 567202 w 884885"/>
                <a:gd name="connsiteY150" fmla="*/ 259807 h 360128"/>
                <a:gd name="connsiteX151" fmla="*/ 567202 w 884885"/>
                <a:gd name="connsiteY151" fmla="*/ 282958 h 360128"/>
                <a:gd name="connsiteX152" fmla="*/ 567202 w 884885"/>
                <a:gd name="connsiteY152" fmla="*/ 282958 h 360128"/>
                <a:gd name="connsiteX153" fmla="*/ 567202 w 884885"/>
                <a:gd name="connsiteY153" fmla="*/ 282958 h 360128"/>
                <a:gd name="connsiteX154" fmla="*/ 567202 w 884885"/>
                <a:gd name="connsiteY154" fmla="*/ 344694 h 360128"/>
                <a:gd name="connsiteX155" fmla="*/ 551768 w 884885"/>
                <a:gd name="connsiteY155" fmla="*/ 344694 h 360128"/>
                <a:gd name="connsiteX156" fmla="*/ 551768 w 884885"/>
                <a:gd name="connsiteY156" fmla="*/ 297106 h 360128"/>
                <a:gd name="connsiteX157" fmla="*/ 501607 w 884885"/>
                <a:gd name="connsiteY157" fmla="*/ 297106 h 360128"/>
                <a:gd name="connsiteX158" fmla="*/ 501607 w 884885"/>
                <a:gd name="connsiteY158" fmla="*/ 344694 h 360128"/>
                <a:gd name="connsiteX159" fmla="*/ 478456 w 884885"/>
                <a:gd name="connsiteY159" fmla="*/ 344694 h 360128"/>
                <a:gd name="connsiteX160" fmla="*/ 478456 w 884885"/>
                <a:gd name="connsiteY160" fmla="*/ 297106 h 360128"/>
                <a:gd name="connsiteX161" fmla="*/ 463022 w 884885"/>
                <a:gd name="connsiteY161" fmla="*/ 297106 h 360128"/>
                <a:gd name="connsiteX162" fmla="*/ 463022 w 884885"/>
                <a:gd name="connsiteY162" fmla="*/ 344694 h 360128"/>
                <a:gd name="connsiteX163" fmla="*/ 424437 w 884885"/>
                <a:gd name="connsiteY163" fmla="*/ 344694 h 360128"/>
                <a:gd name="connsiteX164" fmla="*/ 424437 w 884885"/>
                <a:gd name="connsiteY164" fmla="*/ 297106 h 360128"/>
                <a:gd name="connsiteX165" fmla="*/ 409002 w 884885"/>
                <a:gd name="connsiteY165" fmla="*/ 297106 h 360128"/>
                <a:gd name="connsiteX166" fmla="*/ 409002 w 884885"/>
                <a:gd name="connsiteY166" fmla="*/ 344694 h 360128"/>
                <a:gd name="connsiteX167" fmla="*/ 385851 w 884885"/>
                <a:gd name="connsiteY167" fmla="*/ 344694 h 360128"/>
                <a:gd name="connsiteX168" fmla="*/ 385851 w 884885"/>
                <a:gd name="connsiteY168" fmla="*/ 297106 h 360128"/>
                <a:gd name="connsiteX169" fmla="*/ 334405 w 884885"/>
                <a:gd name="connsiteY169" fmla="*/ 297106 h 360128"/>
                <a:gd name="connsiteX170" fmla="*/ 334405 w 884885"/>
                <a:gd name="connsiteY170" fmla="*/ 344694 h 360128"/>
                <a:gd name="connsiteX171" fmla="*/ 318970 w 884885"/>
                <a:gd name="connsiteY171" fmla="*/ 344694 h 360128"/>
                <a:gd name="connsiteX172" fmla="*/ 318970 w 884885"/>
                <a:gd name="connsiteY172" fmla="*/ 321543 h 360128"/>
                <a:gd name="connsiteX173" fmla="*/ 0 w 884885"/>
                <a:gd name="connsiteY173" fmla="*/ 321543 h 360128"/>
                <a:gd name="connsiteX174" fmla="*/ 0 w 884885"/>
                <a:gd name="connsiteY174" fmla="*/ 360128 h 360128"/>
                <a:gd name="connsiteX175" fmla="*/ 635369 w 884885"/>
                <a:gd name="connsiteY175" fmla="*/ 360128 h 360128"/>
                <a:gd name="connsiteX176" fmla="*/ 635369 w 884885"/>
                <a:gd name="connsiteY176" fmla="*/ 360128 h 360128"/>
                <a:gd name="connsiteX177" fmla="*/ 635369 w 884885"/>
                <a:gd name="connsiteY177" fmla="*/ 360128 h 360128"/>
                <a:gd name="connsiteX178" fmla="*/ 635369 w 884885"/>
                <a:gd name="connsiteY178" fmla="*/ 321543 h 360128"/>
                <a:gd name="connsiteX179" fmla="*/ 567202 w 884885"/>
                <a:gd name="connsiteY179" fmla="*/ 321543 h 360128"/>
                <a:gd name="connsiteX180" fmla="*/ 567202 w 884885"/>
                <a:gd name="connsiteY180" fmla="*/ 344694 h 360128"/>
                <a:gd name="connsiteX181" fmla="*/ 567202 w 884885"/>
                <a:gd name="connsiteY181" fmla="*/ 344694 h 360128"/>
                <a:gd name="connsiteX182" fmla="*/ 567202 w 884885"/>
                <a:gd name="connsiteY182" fmla="*/ 344694 h 36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884885" h="360128">
                  <a:moveTo>
                    <a:pt x="318970" y="196784"/>
                  </a:moveTo>
                  <a:lnTo>
                    <a:pt x="126045" y="196784"/>
                  </a:lnTo>
                  <a:lnTo>
                    <a:pt x="126045" y="219935"/>
                  </a:lnTo>
                  <a:lnTo>
                    <a:pt x="320257" y="219935"/>
                  </a:lnTo>
                  <a:lnTo>
                    <a:pt x="320257" y="196784"/>
                  </a:lnTo>
                  <a:lnTo>
                    <a:pt x="318970" y="196784"/>
                  </a:lnTo>
                  <a:lnTo>
                    <a:pt x="318970" y="196784"/>
                  </a:lnTo>
                  <a:close/>
                  <a:moveTo>
                    <a:pt x="307395" y="66881"/>
                  </a:moveTo>
                  <a:lnTo>
                    <a:pt x="330546" y="66881"/>
                  </a:lnTo>
                  <a:lnTo>
                    <a:pt x="387138" y="32154"/>
                  </a:lnTo>
                  <a:lnTo>
                    <a:pt x="249517" y="32154"/>
                  </a:lnTo>
                  <a:lnTo>
                    <a:pt x="249517" y="95177"/>
                  </a:lnTo>
                  <a:lnTo>
                    <a:pt x="307395" y="95177"/>
                  </a:lnTo>
                  <a:lnTo>
                    <a:pt x="307395" y="66881"/>
                  </a:lnTo>
                  <a:lnTo>
                    <a:pt x="307395" y="66881"/>
                  </a:lnTo>
                  <a:lnTo>
                    <a:pt x="307395" y="66881"/>
                  </a:lnTo>
                  <a:close/>
                  <a:moveTo>
                    <a:pt x="501607" y="47588"/>
                  </a:moveTo>
                  <a:lnTo>
                    <a:pt x="451446" y="16720"/>
                  </a:lnTo>
                  <a:lnTo>
                    <a:pt x="451446" y="0"/>
                  </a:lnTo>
                  <a:lnTo>
                    <a:pt x="436012" y="0"/>
                  </a:lnTo>
                  <a:lnTo>
                    <a:pt x="436012" y="15434"/>
                  </a:lnTo>
                  <a:lnTo>
                    <a:pt x="385851" y="46302"/>
                  </a:lnTo>
                  <a:lnTo>
                    <a:pt x="501607" y="46302"/>
                  </a:lnTo>
                  <a:lnTo>
                    <a:pt x="501607" y="47588"/>
                  </a:lnTo>
                  <a:lnTo>
                    <a:pt x="501607" y="47588"/>
                  </a:lnTo>
                  <a:close/>
                  <a:moveTo>
                    <a:pt x="567202" y="93891"/>
                  </a:moveTo>
                  <a:lnTo>
                    <a:pt x="567202" y="78456"/>
                  </a:lnTo>
                  <a:lnTo>
                    <a:pt x="551768" y="78456"/>
                  </a:lnTo>
                  <a:lnTo>
                    <a:pt x="519613" y="59164"/>
                  </a:lnTo>
                  <a:lnTo>
                    <a:pt x="365273" y="59164"/>
                  </a:lnTo>
                  <a:lnTo>
                    <a:pt x="334405" y="78456"/>
                  </a:lnTo>
                  <a:lnTo>
                    <a:pt x="334405" y="78456"/>
                  </a:lnTo>
                  <a:lnTo>
                    <a:pt x="318970" y="78456"/>
                  </a:lnTo>
                  <a:lnTo>
                    <a:pt x="318970" y="93891"/>
                  </a:lnTo>
                  <a:lnTo>
                    <a:pt x="334405" y="93891"/>
                  </a:lnTo>
                  <a:lnTo>
                    <a:pt x="334405" y="93891"/>
                  </a:lnTo>
                  <a:lnTo>
                    <a:pt x="334405" y="93891"/>
                  </a:lnTo>
                  <a:lnTo>
                    <a:pt x="334405" y="282958"/>
                  </a:lnTo>
                  <a:lnTo>
                    <a:pt x="551768" y="282958"/>
                  </a:lnTo>
                  <a:lnTo>
                    <a:pt x="551768" y="93891"/>
                  </a:lnTo>
                  <a:lnTo>
                    <a:pt x="551768" y="93891"/>
                  </a:lnTo>
                  <a:lnTo>
                    <a:pt x="551768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close/>
                  <a:moveTo>
                    <a:pt x="409002" y="267524"/>
                  </a:moveTo>
                  <a:lnTo>
                    <a:pt x="385851" y="267524"/>
                  </a:lnTo>
                  <a:lnTo>
                    <a:pt x="385851" y="219935"/>
                  </a:lnTo>
                  <a:lnTo>
                    <a:pt x="409002" y="219935"/>
                  </a:lnTo>
                  <a:lnTo>
                    <a:pt x="409002" y="267524"/>
                  </a:lnTo>
                  <a:lnTo>
                    <a:pt x="409002" y="267524"/>
                  </a:lnTo>
                  <a:lnTo>
                    <a:pt x="409002" y="267524"/>
                  </a:lnTo>
                  <a:close/>
                  <a:moveTo>
                    <a:pt x="409002" y="204501"/>
                  </a:moveTo>
                  <a:lnTo>
                    <a:pt x="385851" y="204501"/>
                  </a:lnTo>
                  <a:lnTo>
                    <a:pt x="385851" y="156913"/>
                  </a:lnTo>
                  <a:lnTo>
                    <a:pt x="409002" y="156913"/>
                  </a:lnTo>
                  <a:lnTo>
                    <a:pt x="409002" y="204501"/>
                  </a:lnTo>
                  <a:lnTo>
                    <a:pt x="409002" y="204501"/>
                  </a:lnTo>
                  <a:lnTo>
                    <a:pt x="409002" y="204501"/>
                  </a:lnTo>
                  <a:close/>
                  <a:moveTo>
                    <a:pt x="409002" y="141479"/>
                  </a:moveTo>
                  <a:lnTo>
                    <a:pt x="385851" y="141479"/>
                  </a:lnTo>
                  <a:lnTo>
                    <a:pt x="385851" y="93891"/>
                  </a:lnTo>
                  <a:lnTo>
                    <a:pt x="409002" y="93891"/>
                  </a:lnTo>
                  <a:lnTo>
                    <a:pt x="409002" y="141479"/>
                  </a:lnTo>
                  <a:lnTo>
                    <a:pt x="409002" y="141479"/>
                  </a:lnTo>
                  <a:lnTo>
                    <a:pt x="409002" y="141479"/>
                  </a:lnTo>
                  <a:close/>
                  <a:moveTo>
                    <a:pt x="463022" y="267524"/>
                  </a:moveTo>
                  <a:lnTo>
                    <a:pt x="424437" y="267524"/>
                  </a:lnTo>
                  <a:lnTo>
                    <a:pt x="424437" y="219935"/>
                  </a:lnTo>
                  <a:lnTo>
                    <a:pt x="463022" y="219935"/>
                  </a:lnTo>
                  <a:lnTo>
                    <a:pt x="463022" y="267524"/>
                  </a:lnTo>
                  <a:lnTo>
                    <a:pt x="463022" y="267524"/>
                  </a:lnTo>
                  <a:lnTo>
                    <a:pt x="463022" y="267524"/>
                  </a:lnTo>
                  <a:close/>
                  <a:moveTo>
                    <a:pt x="463022" y="204501"/>
                  </a:moveTo>
                  <a:lnTo>
                    <a:pt x="424437" y="204501"/>
                  </a:lnTo>
                  <a:lnTo>
                    <a:pt x="424437" y="156913"/>
                  </a:lnTo>
                  <a:lnTo>
                    <a:pt x="463022" y="156913"/>
                  </a:lnTo>
                  <a:lnTo>
                    <a:pt x="463022" y="204501"/>
                  </a:lnTo>
                  <a:lnTo>
                    <a:pt x="463022" y="204501"/>
                  </a:lnTo>
                  <a:lnTo>
                    <a:pt x="463022" y="204501"/>
                  </a:lnTo>
                  <a:close/>
                  <a:moveTo>
                    <a:pt x="463022" y="141479"/>
                  </a:moveTo>
                  <a:lnTo>
                    <a:pt x="424437" y="141479"/>
                  </a:lnTo>
                  <a:lnTo>
                    <a:pt x="424437" y="93891"/>
                  </a:lnTo>
                  <a:lnTo>
                    <a:pt x="463022" y="93891"/>
                  </a:lnTo>
                  <a:lnTo>
                    <a:pt x="463022" y="141479"/>
                  </a:lnTo>
                  <a:lnTo>
                    <a:pt x="463022" y="141479"/>
                  </a:lnTo>
                  <a:lnTo>
                    <a:pt x="463022" y="141479"/>
                  </a:lnTo>
                  <a:close/>
                  <a:moveTo>
                    <a:pt x="501607" y="267524"/>
                  </a:moveTo>
                  <a:lnTo>
                    <a:pt x="478456" y="267524"/>
                  </a:lnTo>
                  <a:lnTo>
                    <a:pt x="478456" y="219935"/>
                  </a:lnTo>
                  <a:lnTo>
                    <a:pt x="501607" y="219935"/>
                  </a:lnTo>
                  <a:lnTo>
                    <a:pt x="501607" y="267524"/>
                  </a:lnTo>
                  <a:lnTo>
                    <a:pt x="501607" y="267524"/>
                  </a:lnTo>
                  <a:lnTo>
                    <a:pt x="501607" y="267524"/>
                  </a:lnTo>
                  <a:close/>
                  <a:moveTo>
                    <a:pt x="501607" y="204501"/>
                  </a:moveTo>
                  <a:lnTo>
                    <a:pt x="478456" y="204501"/>
                  </a:lnTo>
                  <a:lnTo>
                    <a:pt x="478456" y="156913"/>
                  </a:lnTo>
                  <a:lnTo>
                    <a:pt x="501607" y="156913"/>
                  </a:lnTo>
                  <a:lnTo>
                    <a:pt x="501607" y="204501"/>
                  </a:lnTo>
                  <a:lnTo>
                    <a:pt x="501607" y="204501"/>
                  </a:lnTo>
                  <a:lnTo>
                    <a:pt x="501607" y="204501"/>
                  </a:lnTo>
                  <a:close/>
                  <a:moveTo>
                    <a:pt x="501607" y="141479"/>
                  </a:moveTo>
                  <a:lnTo>
                    <a:pt x="478456" y="141479"/>
                  </a:lnTo>
                  <a:lnTo>
                    <a:pt x="478456" y="93891"/>
                  </a:lnTo>
                  <a:lnTo>
                    <a:pt x="501607" y="93891"/>
                  </a:lnTo>
                  <a:lnTo>
                    <a:pt x="501607" y="141479"/>
                  </a:lnTo>
                  <a:lnTo>
                    <a:pt x="501607" y="141479"/>
                  </a:lnTo>
                  <a:lnTo>
                    <a:pt x="501607" y="141479"/>
                  </a:lnTo>
                  <a:close/>
                  <a:moveTo>
                    <a:pt x="64309" y="282958"/>
                  </a:moveTo>
                  <a:lnTo>
                    <a:pt x="320257" y="282958"/>
                  </a:lnTo>
                  <a:lnTo>
                    <a:pt x="320257" y="259807"/>
                  </a:lnTo>
                  <a:lnTo>
                    <a:pt x="64309" y="259807"/>
                  </a:lnTo>
                  <a:lnTo>
                    <a:pt x="64309" y="282958"/>
                  </a:lnTo>
                  <a:lnTo>
                    <a:pt x="64309" y="282958"/>
                  </a:lnTo>
                  <a:lnTo>
                    <a:pt x="64309" y="282958"/>
                  </a:lnTo>
                  <a:close/>
                  <a:moveTo>
                    <a:pt x="578777" y="66881"/>
                  </a:moveTo>
                  <a:lnTo>
                    <a:pt x="578777" y="93891"/>
                  </a:lnTo>
                  <a:lnTo>
                    <a:pt x="884886" y="93891"/>
                  </a:lnTo>
                  <a:lnTo>
                    <a:pt x="884886" y="30868"/>
                  </a:lnTo>
                  <a:lnTo>
                    <a:pt x="499034" y="30868"/>
                  </a:lnTo>
                  <a:lnTo>
                    <a:pt x="555626" y="65595"/>
                  </a:lnTo>
                  <a:lnTo>
                    <a:pt x="578777" y="65595"/>
                  </a:lnTo>
                  <a:lnTo>
                    <a:pt x="578777" y="66881"/>
                  </a:lnTo>
                  <a:lnTo>
                    <a:pt x="578777" y="66881"/>
                  </a:lnTo>
                  <a:close/>
                  <a:moveTo>
                    <a:pt x="567202" y="133762"/>
                  </a:moveTo>
                  <a:lnTo>
                    <a:pt x="567202" y="156913"/>
                  </a:lnTo>
                  <a:lnTo>
                    <a:pt x="823150" y="156913"/>
                  </a:lnTo>
                  <a:lnTo>
                    <a:pt x="823150" y="133762"/>
                  </a:lnTo>
                  <a:lnTo>
                    <a:pt x="567202" y="133762"/>
                  </a:lnTo>
                  <a:lnTo>
                    <a:pt x="567202" y="133762"/>
                  </a:lnTo>
                  <a:lnTo>
                    <a:pt x="567202" y="133762"/>
                  </a:lnTo>
                  <a:close/>
                  <a:moveTo>
                    <a:pt x="567202" y="219935"/>
                  </a:moveTo>
                  <a:lnTo>
                    <a:pt x="761413" y="219935"/>
                  </a:lnTo>
                  <a:lnTo>
                    <a:pt x="761413" y="196784"/>
                  </a:lnTo>
                  <a:lnTo>
                    <a:pt x="567202" y="196784"/>
                  </a:lnTo>
                  <a:lnTo>
                    <a:pt x="567202" y="219935"/>
                  </a:lnTo>
                  <a:lnTo>
                    <a:pt x="567202" y="219935"/>
                  </a:lnTo>
                  <a:lnTo>
                    <a:pt x="567202" y="219935"/>
                  </a:lnTo>
                  <a:close/>
                  <a:moveTo>
                    <a:pt x="318970" y="133762"/>
                  </a:moveTo>
                  <a:lnTo>
                    <a:pt x="187781" y="133762"/>
                  </a:lnTo>
                  <a:lnTo>
                    <a:pt x="187781" y="156913"/>
                  </a:lnTo>
                  <a:lnTo>
                    <a:pt x="320257" y="156913"/>
                  </a:lnTo>
                  <a:lnTo>
                    <a:pt x="320257" y="133762"/>
                  </a:lnTo>
                  <a:lnTo>
                    <a:pt x="318970" y="133762"/>
                  </a:lnTo>
                  <a:lnTo>
                    <a:pt x="318970" y="133762"/>
                  </a:lnTo>
                  <a:close/>
                  <a:moveTo>
                    <a:pt x="567202" y="282958"/>
                  </a:moveTo>
                  <a:lnTo>
                    <a:pt x="699677" y="282958"/>
                  </a:lnTo>
                  <a:lnTo>
                    <a:pt x="699677" y="259807"/>
                  </a:lnTo>
                  <a:lnTo>
                    <a:pt x="567202" y="259807"/>
                  </a:lnTo>
                  <a:lnTo>
                    <a:pt x="567202" y="282958"/>
                  </a:lnTo>
                  <a:lnTo>
                    <a:pt x="567202" y="282958"/>
                  </a:lnTo>
                  <a:lnTo>
                    <a:pt x="567202" y="282958"/>
                  </a:lnTo>
                  <a:close/>
                  <a:moveTo>
                    <a:pt x="567202" y="344694"/>
                  </a:moveTo>
                  <a:lnTo>
                    <a:pt x="551768" y="344694"/>
                  </a:lnTo>
                  <a:lnTo>
                    <a:pt x="551768" y="297106"/>
                  </a:lnTo>
                  <a:lnTo>
                    <a:pt x="501607" y="297106"/>
                  </a:lnTo>
                  <a:lnTo>
                    <a:pt x="501607" y="344694"/>
                  </a:lnTo>
                  <a:lnTo>
                    <a:pt x="478456" y="344694"/>
                  </a:lnTo>
                  <a:lnTo>
                    <a:pt x="478456" y="297106"/>
                  </a:lnTo>
                  <a:lnTo>
                    <a:pt x="463022" y="297106"/>
                  </a:lnTo>
                  <a:lnTo>
                    <a:pt x="463022" y="344694"/>
                  </a:lnTo>
                  <a:lnTo>
                    <a:pt x="424437" y="344694"/>
                  </a:lnTo>
                  <a:lnTo>
                    <a:pt x="424437" y="297106"/>
                  </a:lnTo>
                  <a:lnTo>
                    <a:pt x="409002" y="297106"/>
                  </a:lnTo>
                  <a:lnTo>
                    <a:pt x="409002" y="344694"/>
                  </a:lnTo>
                  <a:lnTo>
                    <a:pt x="385851" y="344694"/>
                  </a:lnTo>
                  <a:lnTo>
                    <a:pt x="385851" y="297106"/>
                  </a:lnTo>
                  <a:lnTo>
                    <a:pt x="334405" y="297106"/>
                  </a:lnTo>
                  <a:lnTo>
                    <a:pt x="334405" y="344694"/>
                  </a:lnTo>
                  <a:lnTo>
                    <a:pt x="318970" y="344694"/>
                  </a:lnTo>
                  <a:lnTo>
                    <a:pt x="318970" y="321543"/>
                  </a:lnTo>
                  <a:lnTo>
                    <a:pt x="0" y="321543"/>
                  </a:lnTo>
                  <a:lnTo>
                    <a:pt x="0" y="360128"/>
                  </a:lnTo>
                  <a:lnTo>
                    <a:pt x="635369" y="360128"/>
                  </a:lnTo>
                  <a:lnTo>
                    <a:pt x="635369" y="360128"/>
                  </a:lnTo>
                  <a:lnTo>
                    <a:pt x="635369" y="360128"/>
                  </a:lnTo>
                  <a:lnTo>
                    <a:pt x="635369" y="321543"/>
                  </a:lnTo>
                  <a:lnTo>
                    <a:pt x="567202" y="321543"/>
                  </a:lnTo>
                  <a:lnTo>
                    <a:pt x="567202" y="344694"/>
                  </a:lnTo>
                  <a:lnTo>
                    <a:pt x="567202" y="344694"/>
                  </a:lnTo>
                  <a:lnTo>
                    <a:pt x="567202" y="344694"/>
                  </a:lnTo>
                  <a:close/>
                </a:path>
              </a:pathLst>
            </a:custGeom>
            <a:solidFill>
              <a:srgbClr val="006F4F"/>
            </a:solidFill>
            <a:ln w="1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cxnSp>
        <p:nvCxnSpPr>
          <p:cNvPr id="1804" name="直接连接符 1803">
            <a:extLst>
              <a:ext uri="{FF2B5EF4-FFF2-40B4-BE49-F238E27FC236}">
                <a16:creationId xmlns="" xmlns:a16="http://schemas.microsoft.com/office/drawing/2014/main" id="{3377F08D-F5FD-4398-AC25-F1D8E74B1453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5" name="椭圆 1804">
            <a:extLst>
              <a:ext uri="{FF2B5EF4-FFF2-40B4-BE49-F238E27FC236}">
                <a16:creationId xmlns="" xmlns:a16="http://schemas.microsoft.com/office/drawing/2014/main" id="{9D01961D-DB19-404C-B8C7-A6F09DD5297A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1806" name="矩形 1805">
            <a:extLst>
              <a:ext uri="{FF2B5EF4-FFF2-40B4-BE49-F238E27FC236}">
                <a16:creationId xmlns="" xmlns:a16="http://schemas.microsoft.com/office/drawing/2014/main" id="{11B1C741-C4FD-4867-91EC-E73D1BAB89A7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01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1809" name="直接连接符 1808">
            <a:extLst>
              <a:ext uri="{FF2B5EF4-FFF2-40B4-BE49-F238E27FC236}">
                <a16:creationId xmlns="" xmlns:a16="http://schemas.microsoft.com/office/drawing/2014/main" id="{43674C2F-9C96-42DB-B3CF-A9C2F65E9F90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0" name="直接连接符 1809">
            <a:extLst>
              <a:ext uri="{FF2B5EF4-FFF2-40B4-BE49-F238E27FC236}">
                <a16:creationId xmlns="" xmlns:a16="http://schemas.microsoft.com/office/drawing/2014/main" id="{9DE65191-16F5-452B-AABA-3BAC5097C172}"/>
              </a:ext>
            </a:extLst>
          </p:cNvPr>
          <p:cNvCxnSpPr>
            <a:cxnSpLocks/>
            <a:stCxn id="52" idx="3"/>
          </p:cNvCxnSpPr>
          <p:nvPr userDrawn="1"/>
        </p:nvCxnSpPr>
        <p:spPr>
          <a:xfrm flipV="1">
            <a:off x="2589171" y="951101"/>
            <a:ext cx="8986434" cy="13656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图片占位符 1">
            <a:extLst>
              <a:ext uri="{FF2B5EF4-FFF2-40B4-BE49-F238E27FC236}">
                <a16:creationId xmlns="" xmlns:a16="http://schemas.microsoft.com/office/drawing/2014/main" id="{12F06415-4B0F-455F-8709-A9AC315D453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127059" y="1859976"/>
            <a:ext cx="2341067" cy="2969009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lvl="0" algn="ctr"/>
            <a:endParaRPr lang="zh-CN" altLang="en-US"/>
          </a:p>
        </p:txBody>
      </p:sp>
      <p:sp>
        <p:nvSpPr>
          <p:cNvPr id="3" name="图片占位符 2">
            <a:extLst>
              <a:ext uri="{FF2B5EF4-FFF2-40B4-BE49-F238E27FC236}">
                <a16:creationId xmlns="" xmlns:a16="http://schemas.microsoft.com/office/drawing/2014/main" id="{E78D3ADF-A663-4660-8E9B-136FFC1993D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925469" y="1859976"/>
            <a:ext cx="2341067" cy="2969009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lvl="0" algn="ctr"/>
            <a:endParaRPr lang="zh-CN" altLang="en-US"/>
          </a:p>
        </p:txBody>
      </p:sp>
      <p:sp>
        <p:nvSpPr>
          <p:cNvPr id="4" name="图片占位符 3">
            <a:extLst>
              <a:ext uri="{FF2B5EF4-FFF2-40B4-BE49-F238E27FC236}">
                <a16:creationId xmlns="" xmlns:a16="http://schemas.microsoft.com/office/drawing/2014/main" id="{FE33C3A2-55DC-48AC-AE70-EB565991A84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723878" y="1859976"/>
            <a:ext cx="2341067" cy="2969009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lvl="0" algn="ctr"/>
            <a:endParaRPr lang="zh-CN" altLang="en-US" dirty="0"/>
          </a:p>
        </p:txBody>
      </p:sp>
      <p:sp>
        <p:nvSpPr>
          <p:cNvPr id="5" name="文本占位符 4">
            <a:extLst>
              <a:ext uri="{FF2B5EF4-FFF2-40B4-BE49-F238E27FC236}">
                <a16:creationId xmlns="" xmlns:a16="http://schemas.microsoft.com/office/drawing/2014/main" id="{901F3B26-D337-4BAC-A312-7D82C51B38D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2056910" y="4866559"/>
            <a:ext cx="1675003" cy="439929"/>
          </a:xfrm>
          <a:prstGeom prst="rect">
            <a:avLst/>
          </a:prstGeom>
        </p:spPr>
        <p:txBody>
          <a:bodyPr vert="horz" wrap="square" lIns="0" tIns="0" rIns="0" bIns="0" anchor="t" anchorCtr="0">
            <a:noAutofit/>
          </a:bodyPr>
          <a:lstStyle>
            <a:lvl1pPr mar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400" spc="100">
                <a:solidFill>
                  <a:srgbClr val="FFFFFF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目标人群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8B40D5EE-CAD9-4329-A120-FCE84AE1D5BF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258501" y="4866559"/>
            <a:ext cx="1675003" cy="439929"/>
          </a:xfrm>
          <a:prstGeom prst="rect">
            <a:avLst/>
          </a:prstGeom>
        </p:spPr>
        <p:txBody>
          <a:bodyPr vert="horz" wrap="square" lIns="0" tIns="0" rIns="0" bIns="0" anchor="t" anchorCtr="0">
            <a:noAutofit/>
          </a:bodyPr>
          <a:lstStyle>
            <a:lvl1pPr mar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400" spc="100">
                <a:solidFill>
                  <a:srgbClr val="FFFFFF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目标人群</a:t>
            </a:r>
          </a:p>
        </p:txBody>
      </p:sp>
      <p:sp>
        <p:nvSpPr>
          <p:cNvPr id="10" name="文本占位符 9">
            <a:extLst>
              <a:ext uri="{FF2B5EF4-FFF2-40B4-BE49-F238E27FC236}">
                <a16:creationId xmlns="" xmlns:a16="http://schemas.microsoft.com/office/drawing/2014/main" id="{11F73BAD-32A5-475D-A45D-4F2BBE88B20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460091" y="4866559"/>
            <a:ext cx="1675003" cy="439929"/>
          </a:xfrm>
          <a:prstGeom prst="rect">
            <a:avLst/>
          </a:prstGeom>
        </p:spPr>
        <p:txBody>
          <a:bodyPr vert="horz" wrap="square" lIns="0" tIns="0" rIns="0" bIns="0" anchor="t" anchorCtr="0">
            <a:noAutofit/>
          </a:bodyPr>
          <a:lstStyle>
            <a:lvl1pPr mar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400" spc="100">
                <a:solidFill>
                  <a:srgbClr val="FFFFFF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目标人群</a:t>
            </a:r>
          </a:p>
        </p:txBody>
      </p:sp>
    </p:spTree>
    <p:extLst>
      <p:ext uri="{BB962C8B-B14F-4D97-AF65-F5344CB8AC3E}">
        <p14:creationId xmlns:p14="http://schemas.microsoft.com/office/powerpoint/2010/main" val="3317612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2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2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3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4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4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8" grpId="1" animBg="1"/>
      <p:bldP spid="29" grpId="0" animBg="1"/>
      <p:bldP spid="29" grpId="1" animBg="1"/>
      <p:bldP spid="30" grpId="0" animBg="1"/>
      <p:bldP spid="30" grpId="1" animBg="1"/>
      <p:bldP spid="2" grpId="0" animBg="1"/>
      <p:bldP spid="2" grpId="1" animBg="1"/>
      <p:bldP spid="3" grpId="0" animBg="1"/>
      <p:bldP spid="3" grpId="1" animBg="1"/>
      <p:bldP spid="4" grpId="0" animBg="1"/>
      <p:bldP spid="4" grpId="1" animBg="1"/>
      <p:bldP spid="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" grpId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0"/>
                  </p:stCondLst>
                  <p:childTnLst>
                    <p:animMotion origin="layout" path="M -8.33333E-07 0.0257 L -8.33333E-07 -2.59259E-06 E" pathEditMode="relative" ptsTypes="">
                      <p:cBhvr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</p:animMotion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200"/>
                  </p:stCondLst>
                  <p:childTnLst>
                    <p:animMotion origin="layout" path="M -8.33333E-07 0.0257 L -8.33333E-07 -2.59259E-06 E" pathEditMode="relative" ptsTypes="">
                      <p:cBhvr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</p:animMotion>
                  </p:childTnLst>
                </p:cTn>
              </p:par>
            </p:tnLst>
          </p:tmpl>
        </p:tmplLst>
      </p:bldP>
      <p:bldP spid="10" grpId="0">
        <p:tmplLst>
          <p:tmpl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1">
        <p:tmplLst>
          <p:tmpl>
            <p:tnLst>
              <p:par>
                <p:cTn presetID="42" presetClass="path" presetSubtype="0" decel="100000" fill="hold" nodeType="withEffect">
                  <p:stCondLst>
                    <p:cond delay="200"/>
                  </p:stCondLst>
                  <p:childTnLst>
                    <p:animMotion origin="layout" path="M -8.33333E-07 0.0257 L -8.33333E-07 -2.59259E-06 E" pathEditMode="relative" ptsTypes="">
                      <p:cBhvr>
                        <p:cTn dur="500" fill="hold"/>
                        <p:tgtEl>
                          <p:spTgt spid="10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</p:animMotion>
                  </p:childTnLst>
                </p:cTn>
              </p:par>
            </p:tnLst>
          </p:tmpl>
        </p:tmplLst>
      </p:bldP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活动概述-纯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A3AA57C6-67DA-47EB-B5D5-C8347D209A91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grpSp>
        <p:nvGrpSpPr>
          <p:cNvPr id="43" name="组合 42" hidden="1">
            <a:extLst>
              <a:ext uri="{FF2B5EF4-FFF2-40B4-BE49-F238E27FC236}">
                <a16:creationId xmlns="" xmlns:a16="http://schemas.microsoft.com/office/drawing/2014/main" id="{841AC0FF-9848-47DF-90B3-1D504000F31C}"/>
              </a:ext>
            </a:extLst>
          </p:cNvPr>
          <p:cNvGrpSpPr>
            <a:grpSpLocks/>
          </p:cNvGrpSpPr>
          <p:nvPr userDrawn="1"/>
        </p:nvGrpSpPr>
        <p:grpSpPr>
          <a:xfrm>
            <a:off x="-1" y="472288"/>
            <a:ext cx="609601" cy="327813"/>
            <a:chOff x="1805649" y="1907547"/>
            <a:chExt cx="6646657" cy="3574240"/>
          </a:xfrm>
        </p:grpSpPr>
        <p:sp>
          <p:nvSpPr>
            <p:cNvPr id="44" name="矩形 43">
              <a:extLst>
                <a:ext uri="{FF2B5EF4-FFF2-40B4-BE49-F238E27FC236}">
                  <a16:creationId xmlns="" xmlns:a16="http://schemas.microsoft.com/office/drawing/2014/main" id="{3858E532-8850-4893-BC2B-3F061F4F11B6}"/>
                </a:ext>
              </a:extLst>
            </p:cNvPr>
            <p:cNvSpPr/>
            <p:nvPr/>
          </p:nvSpPr>
          <p:spPr>
            <a:xfrm flipH="1">
              <a:off x="1805649" y="4379388"/>
              <a:ext cx="6646657" cy="259716"/>
            </a:xfrm>
            <a:prstGeom prst="rect">
              <a:avLst/>
            </a:prstGeom>
            <a:solidFill>
              <a:srgbClr val="4093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矩形 44">
              <a:extLst>
                <a:ext uri="{FF2B5EF4-FFF2-40B4-BE49-F238E27FC236}">
                  <a16:creationId xmlns="" xmlns:a16="http://schemas.microsoft.com/office/drawing/2014/main" id="{20DCE46E-6048-4A75-9BDA-80171E082672}"/>
                </a:ext>
              </a:extLst>
            </p:cNvPr>
            <p:cNvSpPr/>
            <p:nvPr/>
          </p:nvSpPr>
          <p:spPr>
            <a:xfrm flipH="1">
              <a:off x="1805649" y="1907547"/>
              <a:ext cx="6646657" cy="673616"/>
            </a:xfrm>
            <a:prstGeom prst="rect">
              <a:avLst/>
            </a:prstGeom>
            <a:solidFill>
              <a:srgbClr val="CCE2D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矩形 45">
              <a:extLst>
                <a:ext uri="{FF2B5EF4-FFF2-40B4-BE49-F238E27FC236}">
                  <a16:creationId xmlns="" xmlns:a16="http://schemas.microsoft.com/office/drawing/2014/main" id="{E9596765-2D6B-46B2-AB25-D22BD6A70A32}"/>
                </a:ext>
              </a:extLst>
            </p:cNvPr>
            <p:cNvSpPr/>
            <p:nvPr/>
          </p:nvSpPr>
          <p:spPr>
            <a:xfrm flipH="1">
              <a:off x="1805649" y="3006751"/>
              <a:ext cx="6646657" cy="259716"/>
            </a:xfrm>
            <a:prstGeom prst="rect">
              <a:avLst/>
            </a:prstGeom>
            <a:solidFill>
              <a:srgbClr val="99C5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矩形 46">
              <a:extLst>
                <a:ext uri="{FF2B5EF4-FFF2-40B4-BE49-F238E27FC236}">
                  <a16:creationId xmlns="" xmlns:a16="http://schemas.microsoft.com/office/drawing/2014/main" id="{82E73077-1198-4ABB-BC2B-327D4253B9D7}"/>
                </a:ext>
              </a:extLst>
            </p:cNvPr>
            <p:cNvSpPr/>
            <p:nvPr/>
          </p:nvSpPr>
          <p:spPr>
            <a:xfrm flipH="1">
              <a:off x="1805649" y="3693070"/>
              <a:ext cx="6646657" cy="259716"/>
            </a:xfrm>
            <a:prstGeom prst="rect">
              <a:avLst/>
            </a:prstGeom>
            <a:solidFill>
              <a:srgbClr val="66A99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矩形 47">
              <a:extLst>
                <a:ext uri="{FF2B5EF4-FFF2-40B4-BE49-F238E27FC236}">
                  <a16:creationId xmlns="" xmlns:a16="http://schemas.microsoft.com/office/drawing/2014/main" id="{4C277E23-6604-440C-89D6-F8305916498D}"/>
                </a:ext>
              </a:extLst>
            </p:cNvPr>
            <p:cNvSpPr/>
            <p:nvPr/>
          </p:nvSpPr>
          <p:spPr>
            <a:xfrm flipH="1">
              <a:off x="1805649" y="5065717"/>
              <a:ext cx="6646657" cy="416070"/>
            </a:xfrm>
            <a:prstGeom prst="rect">
              <a:avLst/>
            </a:prstGeom>
            <a:solidFill>
              <a:srgbClr val="006F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2" name="文本占位符 5">
            <a:extLst>
              <a:ext uri="{FF2B5EF4-FFF2-40B4-BE49-F238E27FC236}">
                <a16:creationId xmlns="" xmlns:a16="http://schemas.microsoft.com/office/drawing/2014/main" id="{57ABDF02-0500-4F0E-A2DF-97AADBB87AB9}"/>
              </a:ext>
            </a:extLst>
          </p:cNvPr>
          <p:cNvSpPr>
            <a:spLocks noGrp="1"/>
          </p:cNvSpPr>
          <p:nvPr userDrawn="1">
            <p:ph type="body" idx="14" hasCustomPrompt="1"/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grpSp>
        <p:nvGrpSpPr>
          <p:cNvPr id="53" name="组合 52">
            <a:extLst>
              <a:ext uri="{FF2B5EF4-FFF2-40B4-BE49-F238E27FC236}">
                <a16:creationId xmlns="" xmlns:a16="http://schemas.microsoft.com/office/drawing/2014/main" id="{F505BBEF-0AC1-40D1-A0C0-7CE00EF919BD}"/>
              </a:ext>
            </a:extLst>
          </p:cNvPr>
          <p:cNvGrpSpPr/>
          <p:nvPr userDrawn="1"/>
        </p:nvGrpSpPr>
        <p:grpSpPr>
          <a:xfrm>
            <a:off x="11364408" y="6603576"/>
            <a:ext cx="827592" cy="254341"/>
            <a:chOff x="7783010" y="6603576"/>
            <a:chExt cx="827592" cy="254341"/>
          </a:xfrm>
        </p:grpSpPr>
        <p:grpSp>
          <p:nvGrpSpPr>
            <p:cNvPr id="8" name="组合 7">
              <a:extLst>
                <a:ext uri="{FF2B5EF4-FFF2-40B4-BE49-F238E27FC236}">
                  <a16:creationId xmlns="" xmlns:a16="http://schemas.microsoft.com/office/drawing/2014/main" id="{8C09E988-B90F-43FB-BFD0-6EA767D7479B}"/>
                </a:ext>
              </a:extLst>
            </p:cNvPr>
            <p:cNvGrpSpPr/>
            <p:nvPr/>
          </p:nvGrpSpPr>
          <p:grpSpPr>
            <a:xfrm>
              <a:off x="8189605" y="6626398"/>
              <a:ext cx="420997" cy="231518"/>
              <a:chOff x="11582399" y="6530187"/>
              <a:chExt cx="596102" cy="327813"/>
            </a:xfrm>
          </p:grpSpPr>
          <p:sp>
            <p:nvSpPr>
              <p:cNvPr id="38" name="矩形 37">
                <a:extLst>
                  <a:ext uri="{FF2B5EF4-FFF2-40B4-BE49-F238E27FC236}">
                    <a16:creationId xmlns="" xmlns:a16="http://schemas.microsoft.com/office/drawing/2014/main" id="{591B1E63-CFA6-4A51-A5C9-EEA8A597162F}"/>
                  </a:ext>
                </a:extLst>
              </p:cNvPr>
              <p:cNvSpPr/>
              <p:nvPr/>
            </p:nvSpPr>
            <p:spPr>
              <a:xfrm>
                <a:off x="11582399" y="6756893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9" name="矩形 38">
                <a:extLst>
                  <a:ext uri="{FF2B5EF4-FFF2-40B4-BE49-F238E27FC236}">
                    <a16:creationId xmlns="" xmlns:a16="http://schemas.microsoft.com/office/drawing/2014/main" id="{9E57C28C-30FC-4AA5-A1CB-106BD2DA82BB}"/>
                  </a:ext>
                </a:extLst>
              </p:cNvPr>
              <p:cNvSpPr/>
              <p:nvPr/>
            </p:nvSpPr>
            <p:spPr>
              <a:xfrm>
                <a:off x="11582399" y="6530187"/>
                <a:ext cx="596102" cy="61781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" name="矩形 39">
                <a:extLst>
                  <a:ext uri="{FF2B5EF4-FFF2-40B4-BE49-F238E27FC236}">
                    <a16:creationId xmlns="" xmlns:a16="http://schemas.microsoft.com/office/drawing/2014/main" id="{E8B3A99D-297F-44D6-A3A2-0659485B1ACA}"/>
                  </a:ext>
                </a:extLst>
              </p:cNvPr>
              <p:cNvSpPr/>
              <p:nvPr/>
            </p:nvSpPr>
            <p:spPr>
              <a:xfrm>
                <a:off x="11582399" y="6631001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1" name="矩形 40">
                <a:extLst>
                  <a:ext uri="{FF2B5EF4-FFF2-40B4-BE49-F238E27FC236}">
                    <a16:creationId xmlns="" xmlns:a16="http://schemas.microsoft.com/office/drawing/2014/main" id="{D0991A15-B33B-437D-A0E9-CA59482D6B5F}"/>
                  </a:ext>
                </a:extLst>
              </p:cNvPr>
              <p:cNvSpPr/>
              <p:nvPr/>
            </p:nvSpPr>
            <p:spPr>
              <a:xfrm>
                <a:off x="11582399" y="6693947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2" name="矩形 41">
                <a:extLst>
                  <a:ext uri="{FF2B5EF4-FFF2-40B4-BE49-F238E27FC236}">
                    <a16:creationId xmlns="" xmlns:a16="http://schemas.microsoft.com/office/drawing/2014/main" id="{D752B9BB-F188-40BC-A24E-5C9C58BB320A}"/>
                  </a:ext>
                </a:extLst>
              </p:cNvPr>
              <p:cNvSpPr/>
              <p:nvPr/>
            </p:nvSpPr>
            <p:spPr>
              <a:xfrm>
                <a:off x="11582399" y="6819840"/>
                <a:ext cx="596102" cy="3816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" name="任意多边形: 形状 8">
              <a:extLst>
                <a:ext uri="{FF2B5EF4-FFF2-40B4-BE49-F238E27FC236}">
                  <a16:creationId xmlns="" xmlns:a16="http://schemas.microsoft.com/office/drawing/2014/main" id="{9C335198-ECF0-4954-99CD-0945E6E5C30A}"/>
                </a:ext>
              </a:extLst>
            </p:cNvPr>
            <p:cNvSpPr/>
            <p:nvPr/>
          </p:nvSpPr>
          <p:spPr>
            <a:xfrm>
              <a:off x="7783010" y="6603576"/>
              <a:ext cx="624950" cy="254341"/>
            </a:xfrm>
            <a:custGeom>
              <a:avLst/>
              <a:gdLst>
                <a:gd name="connsiteX0" fmla="*/ 318970 w 884885"/>
                <a:gd name="connsiteY0" fmla="*/ 196784 h 360128"/>
                <a:gd name="connsiteX1" fmla="*/ 126045 w 884885"/>
                <a:gd name="connsiteY1" fmla="*/ 196784 h 360128"/>
                <a:gd name="connsiteX2" fmla="*/ 126045 w 884885"/>
                <a:gd name="connsiteY2" fmla="*/ 219935 h 360128"/>
                <a:gd name="connsiteX3" fmla="*/ 320257 w 884885"/>
                <a:gd name="connsiteY3" fmla="*/ 219935 h 360128"/>
                <a:gd name="connsiteX4" fmla="*/ 320257 w 884885"/>
                <a:gd name="connsiteY4" fmla="*/ 196784 h 360128"/>
                <a:gd name="connsiteX5" fmla="*/ 318970 w 884885"/>
                <a:gd name="connsiteY5" fmla="*/ 196784 h 360128"/>
                <a:gd name="connsiteX6" fmla="*/ 318970 w 884885"/>
                <a:gd name="connsiteY6" fmla="*/ 196784 h 360128"/>
                <a:gd name="connsiteX7" fmla="*/ 307395 w 884885"/>
                <a:gd name="connsiteY7" fmla="*/ 66881 h 360128"/>
                <a:gd name="connsiteX8" fmla="*/ 330546 w 884885"/>
                <a:gd name="connsiteY8" fmla="*/ 66881 h 360128"/>
                <a:gd name="connsiteX9" fmla="*/ 387138 w 884885"/>
                <a:gd name="connsiteY9" fmla="*/ 32154 h 360128"/>
                <a:gd name="connsiteX10" fmla="*/ 249517 w 884885"/>
                <a:gd name="connsiteY10" fmla="*/ 32154 h 360128"/>
                <a:gd name="connsiteX11" fmla="*/ 249517 w 884885"/>
                <a:gd name="connsiteY11" fmla="*/ 95177 h 360128"/>
                <a:gd name="connsiteX12" fmla="*/ 307395 w 884885"/>
                <a:gd name="connsiteY12" fmla="*/ 95177 h 360128"/>
                <a:gd name="connsiteX13" fmla="*/ 307395 w 884885"/>
                <a:gd name="connsiteY13" fmla="*/ 66881 h 360128"/>
                <a:gd name="connsiteX14" fmla="*/ 307395 w 884885"/>
                <a:gd name="connsiteY14" fmla="*/ 66881 h 360128"/>
                <a:gd name="connsiteX15" fmla="*/ 307395 w 884885"/>
                <a:gd name="connsiteY15" fmla="*/ 66881 h 360128"/>
                <a:gd name="connsiteX16" fmla="*/ 501607 w 884885"/>
                <a:gd name="connsiteY16" fmla="*/ 47588 h 360128"/>
                <a:gd name="connsiteX17" fmla="*/ 451446 w 884885"/>
                <a:gd name="connsiteY17" fmla="*/ 16720 h 360128"/>
                <a:gd name="connsiteX18" fmla="*/ 451446 w 884885"/>
                <a:gd name="connsiteY18" fmla="*/ 0 h 360128"/>
                <a:gd name="connsiteX19" fmla="*/ 436012 w 884885"/>
                <a:gd name="connsiteY19" fmla="*/ 0 h 360128"/>
                <a:gd name="connsiteX20" fmla="*/ 436012 w 884885"/>
                <a:gd name="connsiteY20" fmla="*/ 15434 h 360128"/>
                <a:gd name="connsiteX21" fmla="*/ 385851 w 884885"/>
                <a:gd name="connsiteY21" fmla="*/ 46302 h 360128"/>
                <a:gd name="connsiteX22" fmla="*/ 501607 w 884885"/>
                <a:gd name="connsiteY22" fmla="*/ 46302 h 360128"/>
                <a:gd name="connsiteX23" fmla="*/ 501607 w 884885"/>
                <a:gd name="connsiteY23" fmla="*/ 47588 h 360128"/>
                <a:gd name="connsiteX24" fmla="*/ 501607 w 884885"/>
                <a:gd name="connsiteY24" fmla="*/ 47588 h 360128"/>
                <a:gd name="connsiteX25" fmla="*/ 567202 w 884885"/>
                <a:gd name="connsiteY25" fmla="*/ 93891 h 360128"/>
                <a:gd name="connsiteX26" fmla="*/ 567202 w 884885"/>
                <a:gd name="connsiteY26" fmla="*/ 78456 h 360128"/>
                <a:gd name="connsiteX27" fmla="*/ 551768 w 884885"/>
                <a:gd name="connsiteY27" fmla="*/ 78456 h 360128"/>
                <a:gd name="connsiteX28" fmla="*/ 519613 w 884885"/>
                <a:gd name="connsiteY28" fmla="*/ 59164 h 360128"/>
                <a:gd name="connsiteX29" fmla="*/ 365273 w 884885"/>
                <a:gd name="connsiteY29" fmla="*/ 59164 h 360128"/>
                <a:gd name="connsiteX30" fmla="*/ 334405 w 884885"/>
                <a:gd name="connsiteY30" fmla="*/ 78456 h 360128"/>
                <a:gd name="connsiteX31" fmla="*/ 334405 w 884885"/>
                <a:gd name="connsiteY31" fmla="*/ 78456 h 360128"/>
                <a:gd name="connsiteX32" fmla="*/ 318970 w 884885"/>
                <a:gd name="connsiteY32" fmla="*/ 78456 h 360128"/>
                <a:gd name="connsiteX33" fmla="*/ 318970 w 884885"/>
                <a:gd name="connsiteY33" fmla="*/ 93891 h 360128"/>
                <a:gd name="connsiteX34" fmla="*/ 334405 w 884885"/>
                <a:gd name="connsiteY34" fmla="*/ 93891 h 360128"/>
                <a:gd name="connsiteX35" fmla="*/ 334405 w 884885"/>
                <a:gd name="connsiteY35" fmla="*/ 93891 h 360128"/>
                <a:gd name="connsiteX36" fmla="*/ 334405 w 884885"/>
                <a:gd name="connsiteY36" fmla="*/ 93891 h 360128"/>
                <a:gd name="connsiteX37" fmla="*/ 334405 w 884885"/>
                <a:gd name="connsiteY37" fmla="*/ 282958 h 360128"/>
                <a:gd name="connsiteX38" fmla="*/ 551768 w 884885"/>
                <a:gd name="connsiteY38" fmla="*/ 282958 h 360128"/>
                <a:gd name="connsiteX39" fmla="*/ 551768 w 884885"/>
                <a:gd name="connsiteY39" fmla="*/ 93891 h 360128"/>
                <a:gd name="connsiteX40" fmla="*/ 551768 w 884885"/>
                <a:gd name="connsiteY40" fmla="*/ 93891 h 360128"/>
                <a:gd name="connsiteX41" fmla="*/ 551768 w 884885"/>
                <a:gd name="connsiteY41" fmla="*/ 93891 h 360128"/>
                <a:gd name="connsiteX42" fmla="*/ 567202 w 884885"/>
                <a:gd name="connsiteY42" fmla="*/ 93891 h 360128"/>
                <a:gd name="connsiteX43" fmla="*/ 567202 w 884885"/>
                <a:gd name="connsiteY43" fmla="*/ 93891 h 360128"/>
                <a:gd name="connsiteX44" fmla="*/ 567202 w 884885"/>
                <a:gd name="connsiteY44" fmla="*/ 93891 h 360128"/>
                <a:gd name="connsiteX45" fmla="*/ 567202 w 884885"/>
                <a:gd name="connsiteY45" fmla="*/ 93891 h 360128"/>
                <a:gd name="connsiteX46" fmla="*/ 567202 w 884885"/>
                <a:gd name="connsiteY46" fmla="*/ 93891 h 360128"/>
                <a:gd name="connsiteX47" fmla="*/ 409002 w 884885"/>
                <a:gd name="connsiteY47" fmla="*/ 267524 h 360128"/>
                <a:gd name="connsiteX48" fmla="*/ 385851 w 884885"/>
                <a:gd name="connsiteY48" fmla="*/ 267524 h 360128"/>
                <a:gd name="connsiteX49" fmla="*/ 385851 w 884885"/>
                <a:gd name="connsiteY49" fmla="*/ 219935 h 360128"/>
                <a:gd name="connsiteX50" fmla="*/ 409002 w 884885"/>
                <a:gd name="connsiteY50" fmla="*/ 219935 h 360128"/>
                <a:gd name="connsiteX51" fmla="*/ 409002 w 884885"/>
                <a:gd name="connsiteY51" fmla="*/ 267524 h 360128"/>
                <a:gd name="connsiteX52" fmla="*/ 409002 w 884885"/>
                <a:gd name="connsiteY52" fmla="*/ 267524 h 360128"/>
                <a:gd name="connsiteX53" fmla="*/ 409002 w 884885"/>
                <a:gd name="connsiteY53" fmla="*/ 267524 h 360128"/>
                <a:gd name="connsiteX54" fmla="*/ 409002 w 884885"/>
                <a:gd name="connsiteY54" fmla="*/ 204501 h 360128"/>
                <a:gd name="connsiteX55" fmla="*/ 385851 w 884885"/>
                <a:gd name="connsiteY55" fmla="*/ 204501 h 360128"/>
                <a:gd name="connsiteX56" fmla="*/ 385851 w 884885"/>
                <a:gd name="connsiteY56" fmla="*/ 156913 h 360128"/>
                <a:gd name="connsiteX57" fmla="*/ 409002 w 884885"/>
                <a:gd name="connsiteY57" fmla="*/ 156913 h 360128"/>
                <a:gd name="connsiteX58" fmla="*/ 409002 w 884885"/>
                <a:gd name="connsiteY58" fmla="*/ 204501 h 360128"/>
                <a:gd name="connsiteX59" fmla="*/ 409002 w 884885"/>
                <a:gd name="connsiteY59" fmla="*/ 204501 h 360128"/>
                <a:gd name="connsiteX60" fmla="*/ 409002 w 884885"/>
                <a:gd name="connsiteY60" fmla="*/ 204501 h 360128"/>
                <a:gd name="connsiteX61" fmla="*/ 409002 w 884885"/>
                <a:gd name="connsiteY61" fmla="*/ 141479 h 360128"/>
                <a:gd name="connsiteX62" fmla="*/ 385851 w 884885"/>
                <a:gd name="connsiteY62" fmla="*/ 141479 h 360128"/>
                <a:gd name="connsiteX63" fmla="*/ 385851 w 884885"/>
                <a:gd name="connsiteY63" fmla="*/ 93891 h 360128"/>
                <a:gd name="connsiteX64" fmla="*/ 409002 w 884885"/>
                <a:gd name="connsiteY64" fmla="*/ 93891 h 360128"/>
                <a:gd name="connsiteX65" fmla="*/ 409002 w 884885"/>
                <a:gd name="connsiteY65" fmla="*/ 141479 h 360128"/>
                <a:gd name="connsiteX66" fmla="*/ 409002 w 884885"/>
                <a:gd name="connsiteY66" fmla="*/ 141479 h 360128"/>
                <a:gd name="connsiteX67" fmla="*/ 409002 w 884885"/>
                <a:gd name="connsiteY67" fmla="*/ 141479 h 360128"/>
                <a:gd name="connsiteX68" fmla="*/ 463022 w 884885"/>
                <a:gd name="connsiteY68" fmla="*/ 267524 h 360128"/>
                <a:gd name="connsiteX69" fmla="*/ 424437 w 884885"/>
                <a:gd name="connsiteY69" fmla="*/ 267524 h 360128"/>
                <a:gd name="connsiteX70" fmla="*/ 424437 w 884885"/>
                <a:gd name="connsiteY70" fmla="*/ 219935 h 360128"/>
                <a:gd name="connsiteX71" fmla="*/ 463022 w 884885"/>
                <a:gd name="connsiteY71" fmla="*/ 219935 h 360128"/>
                <a:gd name="connsiteX72" fmla="*/ 463022 w 884885"/>
                <a:gd name="connsiteY72" fmla="*/ 267524 h 360128"/>
                <a:gd name="connsiteX73" fmla="*/ 463022 w 884885"/>
                <a:gd name="connsiteY73" fmla="*/ 267524 h 360128"/>
                <a:gd name="connsiteX74" fmla="*/ 463022 w 884885"/>
                <a:gd name="connsiteY74" fmla="*/ 267524 h 360128"/>
                <a:gd name="connsiteX75" fmla="*/ 463022 w 884885"/>
                <a:gd name="connsiteY75" fmla="*/ 204501 h 360128"/>
                <a:gd name="connsiteX76" fmla="*/ 424437 w 884885"/>
                <a:gd name="connsiteY76" fmla="*/ 204501 h 360128"/>
                <a:gd name="connsiteX77" fmla="*/ 424437 w 884885"/>
                <a:gd name="connsiteY77" fmla="*/ 156913 h 360128"/>
                <a:gd name="connsiteX78" fmla="*/ 463022 w 884885"/>
                <a:gd name="connsiteY78" fmla="*/ 156913 h 360128"/>
                <a:gd name="connsiteX79" fmla="*/ 463022 w 884885"/>
                <a:gd name="connsiteY79" fmla="*/ 204501 h 360128"/>
                <a:gd name="connsiteX80" fmla="*/ 463022 w 884885"/>
                <a:gd name="connsiteY80" fmla="*/ 204501 h 360128"/>
                <a:gd name="connsiteX81" fmla="*/ 463022 w 884885"/>
                <a:gd name="connsiteY81" fmla="*/ 204501 h 360128"/>
                <a:gd name="connsiteX82" fmla="*/ 463022 w 884885"/>
                <a:gd name="connsiteY82" fmla="*/ 141479 h 360128"/>
                <a:gd name="connsiteX83" fmla="*/ 424437 w 884885"/>
                <a:gd name="connsiteY83" fmla="*/ 141479 h 360128"/>
                <a:gd name="connsiteX84" fmla="*/ 424437 w 884885"/>
                <a:gd name="connsiteY84" fmla="*/ 93891 h 360128"/>
                <a:gd name="connsiteX85" fmla="*/ 463022 w 884885"/>
                <a:gd name="connsiteY85" fmla="*/ 93891 h 360128"/>
                <a:gd name="connsiteX86" fmla="*/ 463022 w 884885"/>
                <a:gd name="connsiteY86" fmla="*/ 141479 h 360128"/>
                <a:gd name="connsiteX87" fmla="*/ 463022 w 884885"/>
                <a:gd name="connsiteY87" fmla="*/ 141479 h 360128"/>
                <a:gd name="connsiteX88" fmla="*/ 463022 w 884885"/>
                <a:gd name="connsiteY88" fmla="*/ 141479 h 360128"/>
                <a:gd name="connsiteX89" fmla="*/ 501607 w 884885"/>
                <a:gd name="connsiteY89" fmla="*/ 267524 h 360128"/>
                <a:gd name="connsiteX90" fmla="*/ 478456 w 884885"/>
                <a:gd name="connsiteY90" fmla="*/ 267524 h 360128"/>
                <a:gd name="connsiteX91" fmla="*/ 478456 w 884885"/>
                <a:gd name="connsiteY91" fmla="*/ 219935 h 360128"/>
                <a:gd name="connsiteX92" fmla="*/ 501607 w 884885"/>
                <a:gd name="connsiteY92" fmla="*/ 219935 h 360128"/>
                <a:gd name="connsiteX93" fmla="*/ 501607 w 884885"/>
                <a:gd name="connsiteY93" fmla="*/ 267524 h 360128"/>
                <a:gd name="connsiteX94" fmla="*/ 501607 w 884885"/>
                <a:gd name="connsiteY94" fmla="*/ 267524 h 360128"/>
                <a:gd name="connsiteX95" fmla="*/ 501607 w 884885"/>
                <a:gd name="connsiteY95" fmla="*/ 267524 h 360128"/>
                <a:gd name="connsiteX96" fmla="*/ 501607 w 884885"/>
                <a:gd name="connsiteY96" fmla="*/ 204501 h 360128"/>
                <a:gd name="connsiteX97" fmla="*/ 478456 w 884885"/>
                <a:gd name="connsiteY97" fmla="*/ 204501 h 360128"/>
                <a:gd name="connsiteX98" fmla="*/ 478456 w 884885"/>
                <a:gd name="connsiteY98" fmla="*/ 156913 h 360128"/>
                <a:gd name="connsiteX99" fmla="*/ 501607 w 884885"/>
                <a:gd name="connsiteY99" fmla="*/ 156913 h 360128"/>
                <a:gd name="connsiteX100" fmla="*/ 501607 w 884885"/>
                <a:gd name="connsiteY100" fmla="*/ 204501 h 360128"/>
                <a:gd name="connsiteX101" fmla="*/ 501607 w 884885"/>
                <a:gd name="connsiteY101" fmla="*/ 204501 h 360128"/>
                <a:gd name="connsiteX102" fmla="*/ 501607 w 884885"/>
                <a:gd name="connsiteY102" fmla="*/ 204501 h 360128"/>
                <a:gd name="connsiteX103" fmla="*/ 501607 w 884885"/>
                <a:gd name="connsiteY103" fmla="*/ 141479 h 360128"/>
                <a:gd name="connsiteX104" fmla="*/ 478456 w 884885"/>
                <a:gd name="connsiteY104" fmla="*/ 141479 h 360128"/>
                <a:gd name="connsiteX105" fmla="*/ 478456 w 884885"/>
                <a:gd name="connsiteY105" fmla="*/ 93891 h 360128"/>
                <a:gd name="connsiteX106" fmla="*/ 501607 w 884885"/>
                <a:gd name="connsiteY106" fmla="*/ 93891 h 360128"/>
                <a:gd name="connsiteX107" fmla="*/ 501607 w 884885"/>
                <a:gd name="connsiteY107" fmla="*/ 141479 h 360128"/>
                <a:gd name="connsiteX108" fmla="*/ 501607 w 884885"/>
                <a:gd name="connsiteY108" fmla="*/ 141479 h 360128"/>
                <a:gd name="connsiteX109" fmla="*/ 501607 w 884885"/>
                <a:gd name="connsiteY109" fmla="*/ 141479 h 360128"/>
                <a:gd name="connsiteX110" fmla="*/ 64309 w 884885"/>
                <a:gd name="connsiteY110" fmla="*/ 282958 h 360128"/>
                <a:gd name="connsiteX111" fmla="*/ 320257 w 884885"/>
                <a:gd name="connsiteY111" fmla="*/ 282958 h 360128"/>
                <a:gd name="connsiteX112" fmla="*/ 320257 w 884885"/>
                <a:gd name="connsiteY112" fmla="*/ 259807 h 360128"/>
                <a:gd name="connsiteX113" fmla="*/ 64309 w 884885"/>
                <a:gd name="connsiteY113" fmla="*/ 259807 h 360128"/>
                <a:gd name="connsiteX114" fmla="*/ 64309 w 884885"/>
                <a:gd name="connsiteY114" fmla="*/ 282958 h 360128"/>
                <a:gd name="connsiteX115" fmla="*/ 64309 w 884885"/>
                <a:gd name="connsiteY115" fmla="*/ 282958 h 360128"/>
                <a:gd name="connsiteX116" fmla="*/ 64309 w 884885"/>
                <a:gd name="connsiteY116" fmla="*/ 282958 h 360128"/>
                <a:gd name="connsiteX117" fmla="*/ 578777 w 884885"/>
                <a:gd name="connsiteY117" fmla="*/ 66881 h 360128"/>
                <a:gd name="connsiteX118" fmla="*/ 578777 w 884885"/>
                <a:gd name="connsiteY118" fmla="*/ 93891 h 360128"/>
                <a:gd name="connsiteX119" fmla="*/ 884886 w 884885"/>
                <a:gd name="connsiteY119" fmla="*/ 93891 h 360128"/>
                <a:gd name="connsiteX120" fmla="*/ 884886 w 884885"/>
                <a:gd name="connsiteY120" fmla="*/ 30868 h 360128"/>
                <a:gd name="connsiteX121" fmla="*/ 499034 w 884885"/>
                <a:gd name="connsiteY121" fmla="*/ 30868 h 360128"/>
                <a:gd name="connsiteX122" fmla="*/ 555626 w 884885"/>
                <a:gd name="connsiteY122" fmla="*/ 65595 h 360128"/>
                <a:gd name="connsiteX123" fmla="*/ 578777 w 884885"/>
                <a:gd name="connsiteY123" fmla="*/ 65595 h 360128"/>
                <a:gd name="connsiteX124" fmla="*/ 578777 w 884885"/>
                <a:gd name="connsiteY124" fmla="*/ 66881 h 360128"/>
                <a:gd name="connsiteX125" fmla="*/ 578777 w 884885"/>
                <a:gd name="connsiteY125" fmla="*/ 66881 h 360128"/>
                <a:gd name="connsiteX126" fmla="*/ 567202 w 884885"/>
                <a:gd name="connsiteY126" fmla="*/ 133762 h 360128"/>
                <a:gd name="connsiteX127" fmla="*/ 567202 w 884885"/>
                <a:gd name="connsiteY127" fmla="*/ 156913 h 360128"/>
                <a:gd name="connsiteX128" fmla="*/ 823150 w 884885"/>
                <a:gd name="connsiteY128" fmla="*/ 156913 h 360128"/>
                <a:gd name="connsiteX129" fmla="*/ 823150 w 884885"/>
                <a:gd name="connsiteY129" fmla="*/ 133762 h 360128"/>
                <a:gd name="connsiteX130" fmla="*/ 567202 w 884885"/>
                <a:gd name="connsiteY130" fmla="*/ 133762 h 360128"/>
                <a:gd name="connsiteX131" fmla="*/ 567202 w 884885"/>
                <a:gd name="connsiteY131" fmla="*/ 133762 h 360128"/>
                <a:gd name="connsiteX132" fmla="*/ 567202 w 884885"/>
                <a:gd name="connsiteY132" fmla="*/ 133762 h 360128"/>
                <a:gd name="connsiteX133" fmla="*/ 567202 w 884885"/>
                <a:gd name="connsiteY133" fmla="*/ 219935 h 360128"/>
                <a:gd name="connsiteX134" fmla="*/ 761413 w 884885"/>
                <a:gd name="connsiteY134" fmla="*/ 219935 h 360128"/>
                <a:gd name="connsiteX135" fmla="*/ 761413 w 884885"/>
                <a:gd name="connsiteY135" fmla="*/ 196784 h 360128"/>
                <a:gd name="connsiteX136" fmla="*/ 567202 w 884885"/>
                <a:gd name="connsiteY136" fmla="*/ 196784 h 360128"/>
                <a:gd name="connsiteX137" fmla="*/ 567202 w 884885"/>
                <a:gd name="connsiteY137" fmla="*/ 219935 h 360128"/>
                <a:gd name="connsiteX138" fmla="*/ 567202 w 884885"/>
                <a:gd name="connsiteY138" fmla="*/ 219935 h 360128"/>
                <a:gd name="connsiteX139" fmla="*/ 567202 w 884885"/>
                <a:gd name="connsiteY139" fmla="*/ 219935 h 360128"/>
                <a:gd name="connsiteX140" fmla="*/ 318970 w 884885"/>
                <a:gd name="connsiteY140" fmla="*/ 133762 h 360128"/>
                <a:gd name="connsiteX141" fmla="*/ 187781 w 884885"/>
                <a:gd name="connsiteY141" fmla="*/ 133762 h 360128"/>
                <a:gd name="connsiteX142" fmla="*/ 187781 w 884885"/>
                <a:gd name="connsiteY142" fmla="*/ 156913 h 360128"/>
                <a:gd name="connsiteX143" fmla="*/ 320257 w 884885"/>
                <a:gd name="connsiteY143" fmla="*/ 156913 h 360128"/>
                <a:gd name="connsiteX144" fmla="*/ 320257 w 884885"/>
                <a:gd name="connsiteY144" fmla="*/ 133762 h 360128"/>
                <a:gd name="connsiteX145" fmla="*/ 318970 w 884885"/>
                <a:gd name="connsiteY145" fmla="*/ 133762 h 360128"/>
                <a:gd name="connsiteX146" fmla="*/ 318970 w 884885"/>
                <a:gd name="connsiteY146" fmla="*/ 133762 h 360128"/>
                <a:gd name="connsiteX147" fmla="*/ 567202 w 884885"/>
                <a:gd name="connsiteY147" fmla="*/ 282958 h 360128"/>
                <a:gd name="connsiteX148" fmla="*/ 699677 w 884885"/>
                <a:gd name="connsiteY148" fmla="*/ 282958 h 360128"/>
                <a:gd name="connsiteX149" fmla="*/ 699677 w 884885"/>
                <a:gd name="connsiteY149" fmla="*/ 259807 h 360128"/>
                <a:gd name="connsiteX150" fmla="*/ 567202 w 884885"/>
                <a:gd name="connsiteY150" fmla="*/ 259807 h 360128"/>
                <a:gd name="connsiteX151" fmla="*/ 567202 w 884885"/>
                <a:gd name="connsiteY151" fmla="*/ 282958 h 360128"/>
                <a:gd name="connsiteX152" fmla="*/ 567202 w 884885"/>
                <a:gd name="connsiteY152" fmla="*/ 282958 h 360128"/>
                <a:gd name="connsiteX153" fmla="*/ 567202 w 884885"/>
                <a:gd name="connsiteY153" fmla="*/ 282958 h 360128"/>
                <a:gd name="connsiteX154" fmla="*/ 567202 w 884885"/>
                <a:gd name="connsiteY154" fmla="*/ 344694 h 360128"/>
                <a:gd name="connsiteX155" fmla="*/ 551768 w 884885"/>
                <a:gd name="connsiteY155" fmla="*/ 344694 h 360128"/>
                <a:gd name="connsiteX156" fmla="*/ 551768 w 884885"/>
                <a:gd name="connsiteY156" fmla="*/ 297106 h 360128"/>
                <a:gd name="connsiteX157" fmla="*/ 501607 w 884885"/>
                <a:gd name="connsiteY157" fmla="*/ 297106 h 360128"/>
                <a:gd name="connsiteX158" fmla="*/ 501607 w 884885"/>
                <a:gd name="connsiteY158" fmla="*/ 344694 h 360128"/>
                <a:gd name="connsiteX159" fmla="*/ 478456 w 884885"/>
                <a:gd name="connsiteY159" fmla="*/ 344694 h 360128"/>
                <a:gd name="connsiteX160" fmla="*/ 478456 w 884885"/>
                <a:gd name="connsiteY160" fmla="*/ 297106 h 360128"/>
                <a:gd name="connsiteX161" fmla="*/ 463022 w 884885"/>
                <a:gd name="connsiteY161" fmla="*/ 297106 h 360128"/>
                <a:gd name="connsiteX162" fmla="*/ 463022 w 884885"/>
                <a:gd name="connsiteY162" fmla="*/ 344694 h 360128"/>
                <a:gd name="connsiteX163" fmla="*/ 424437 w 884885"/>
                <a:gd name="connsiteY163" fmla="*/ 344694 h 360128"/>
                <a:gd name="connsiteX164" fmla="*/ 424437 w 884885"/>
                <a:gd name="connsiteY164" fmla="*/ 297106 h 360128"/>
                <a:gd name="connsiteX165" fmla="*/ 409002 w 884885"/>
                <a:gd name="connsiteY165" fmla="*/ 297106 h 360128"/>
                <a:gd name="connsiteX166" fmla="*/ 409002 w 884885"/>
                <a:gd name="connsiteY166" fmla="*/ 344694 h 360128"/>
                <a:gd name="connsiteX167" fmla="*/ 385851 w 884885"/>
                <a:gd name="connsiteY167" fmla="*/ 344694 h 360128"/>
                <a:gd name="connsiteX168" fmla="*/ 385851 w 884885"/>
                <a:gd name="connsiteY168" fmla="*/ 297106 h 360128"/>
                <a:gd name="connsiteX169" fmla="*/ 334405 w 884885"/>
                <a:gd name="connsiteY169" fmla="*/ 297106 h 360128"/>
                <a:gd name="connsiteX170" fmla="*/ 334405 w 884885"/>
                <a:gd name="connsiteY170" fmla="*/ 344694 h 360128"/>
                <a:gd name="connsiteX171" fmla="*/ 318970 w 884885"/>
                <a:gd name="connsiteY171" fmla="*/ 344694 h 360128"/>
                <a:gd name="connsiteX172" fmla="*/ 318970 w 884885"/>
                <a:gd name="connsiteY172" fmla="*/ 321543 h 360128"/>
                <a:gd name="connsiteX173" fmla="*/ 0 w 884885"/>
                <a:gd name="connsiteY173" fmla="*/ 321543 h 360128"/>
                <a:gd name="connsiteX174" fmla="*/ 0 w 884885"/>
                <a:gd name="connsiteY174" fmla="*/ 360128 h 360128"/>
                <a:gd name="connsiteX175" fmla="*/ 635369 w 884885"/>
                <a:gd name="connsiteY175" fmla="*/ 360128 h 360128"/>
                <a:gd name="connsiteX176" fmla="*/ 635369 w 884885"/>
                <a:gd name="connsiteY176" fmla="*/ 360128 h 360128"/>
                <a:gd name="connsiteX177" fmla="*/ 635369 w 884885"/>
                <a:gd name="connsiteY177" fmla="*/ 360128 h 360128"/>
                <a:gd name="connsiteX178" fmla="*/ 635369 w 884885"/>
                <a:gd name="connsiteY178" fmla="*/ 321543 h 360128"/>
                <a:gd name="connsiteX179" fmla="*/ 567202 w 884885"/>
                <a:gd name="connsiteY179" fmla="*/ 321543 h 360128"/>
                <a:gd name="connsiteX180" fmla="*/ 567202 w 884885"/>
                <a:gd name="connsiteY180" fmla="*/ 344694 h 360128"/>
                <a:gd name="connsiteX181" fmla="*/ 567202 w 884885"/>
                <a:gd name="connsiteY181" fmla="*/ 344694 h 360128"/>
                <a:gd name="connsiteX182" fmla="*/ 567202 w 884885"/>
                <a:gd name="connsiteY182" fmla="*/ 344694 h 36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884885" h="360128">
                  <a:moveTo>
                    <a:pt x="318970" y="196784"/>
                  </a:moveTo>
                  <a:lnTo>
                    <a:pt x="126045" y="196784"/>
                  </a:lnTo>
                  <a:lnTo>
                    <a:pt x="126045" y="219935"/>
                  </a:lnTo>
                  <a:lnTo>
                    <a:pt x="320257" y="219935"/>
                  </a:lnTo>
                  <a:lnTo>
                    <a:pt x="320257" y="196784"/>
                  </a:lnTo>
                  <a:lnTo>
                    <a:pt x="318970" y="196784"/>
                  </a:lnTo>
                  <a:lnTo>
                    <a:pt x="318970" y="196784"/>
                  </a:lnTo>
                  <a:close/>
                  <a:moveTo>
                    <a:pt x="307395" y="66881"/>
                  </a:moveTo>
                  <a:lnTo>
                    <a:pt x="330546" y="66881"/>
                  </a:lnTo>
                  <a:lnTo>
                    <a:pt x="387138" y="32154"/>
                  </a:lnTo>
                  <a:lnTo>
                    <a:pt x="249517" y="32154"/>
                  </a:lnTo>
                  <a:lnTo>
                    <a:pt x="249517" y="95177"/>
                  </a:lnTo>
                  <a:lnTo>
                    <a:pt x="307395" y="95177"/>
                  </a:lnTo>
                  <a:lnTo>
                    <a:pt x="307395" y="66881"/>
                  </a:lnTo>
                  <a:lnTo>
                    <a:pt x="307395" y="66881"/>
                  </a:lnTo>
                  <a:lnTo>
                    <a:pt x="307395" y="66881"/>
                  </a:lnTo>
                  <a:close/>
                  <a:moveTo>
                    <a:pt x="501607" y="47588"/>
                  </a:moveTo>
                  <a:lnTo>
                    <a:pt x="451446" y="16720"/>
                  </a:lnTo>
                  <a:lnTo>
                    <a:pt x="451446" y="0"/>
                  </a:lnTo>
                  <a:lnTo>
                    <a:pt x="436012" y="0"/>
                  </a:lnTo>
                  <a:lnTo>
                    <a:pt x="436012" y="15434"/>
                  </a:lnTo>
                  <a:lnTo>
                    <a:pt x="385851" y="46302"/>
                  </a:lnTo>
                  <a:lnTo>
                    <a:pt x="501607" y="46302"/>
                  </a:lnTo>
                  <a:lnTo>
                    <a:pt x="501607" y="47588"/>
                  </a:lnTo>
                  <a:lnTo>
                    <a:pt x="501607" y="47588"/>
                  </a:lnTo>
                  <a:close/>
                  <a:moveTo>
                    <a:pt x="567202" y="93891"/>
                  </a:moveTo>
                  <a:lnTo>
                    <a:pt x="567202" y="78456"/>
                  </a:lnTo>
                  <a:lnTo>
                    <a:pt x="551768" y="78456"/>
                  </a:lnTo>
                  <a:lnTo>
                    <a:pt x="519613" y="59164"/>
                  </a:lnTo>
                  <a:lnTo>
                    <a:pt x="365273" y="59164"/>
                  </a:lnTo>
                  <a:lnTo>
                    <a:pt x="334405" y="78456"/>
                  </a:lnTo>
                  <a:lnTo>
                    <a:pt x="334405" y="78456"/>
                  </a:lnTo>
                  <a:lnTo>
                    <a:pt x="318970" y="78456"/>
                  </a:lnTo>
                  <a:lnTo>
                    <a:pt x="318970" y="93891"/>
                  </a:lnTo>
                  <a:lnTo>
                    <a:pt x="334405" y="93891"/>
                  </a:lnTo>
                  <a:lnTo>
                    <a:pt x="334405" y="93891"/>
                  </a:lnTo>
                  <a:lnTo>
                    <a:pt x="334405" y="93891"/>
                  </a:lnTo>
                  <a:lnTo>
                    <a:pt x="334405" y="282958"/>
                  </a:lnTo>
                  <a:lnTo>
                    <a:pt x="551768" y="282958"/>
                  </a:lnTo>
                  <a:lnTo>
                    <a:pt x="551768" y="93891"/>
                  </a:lnTo>
                  <a:lnTo>
                    <a:pt x="551768" y="93891"/>
                  </a:lnTo>
                  <a:lnTo>
                    <a:pt x="551768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close/>
                  <a:moveTo>
                    <a:pt x="409002" y="267524"/>
                  </a:moveTo>
                  <a:lnTo>
                    <a:pt x="385851" y="267524"/>
                  </a:lnTo>
                  <a:lnTo>
                    <a:pt x="385851" y="219935"/>
                  </a:lnTo>
                  <a:lnTo>
                    <a:pt x="409002" y="219935"/>
                  </a:lnTo>
                  <a:lnTo>
                    <a:pt x="409002" y="267524"/>
                  </a:lnTo>
                  <a:lnTo>
                    <a:pt x="409002" y="267524"/>
                  </a:lnTo>
                  <a:lnTo>
                    <a:pt x="409002" y="267524"/>
                  </a:lnTo>
                  <a:close/>
                  <a:moveTo>
                    <a:pt x="409002" y="204501"/>
                  </a:moveTo>
                  <a:lnTo>
                    <a:pt x="385851" y="204501"/>
                  </a:lnTo>
                  <a:lnTo>
                    <a:pt x="385851" y="156913"/>
                  </a:lnTo>
                  <a:lnTo>
                    <a:pt x="409002" y="156913"/>
                  </a:lnTo>
                  <a:lnTo>
                    <a:pt x="409002" y="204501"/>
                  </a:lnTo>
                  <a:lnTo>
                    <a:pt x="409002" y="204501"/>
                  </a:lnTo>
                  <a:lnTo>
                    <a:pt x="409002" y="204501"/>
                  </a:lnTo>
                  <a:close/>
                  <a:moveTo>
                    <a:pt x="409002" y="141479"/>
                  </a:moveTo>
                  <a:lnTo>
                    <a:pt x="385851" y="141479"/>
                  </a:lnTo>
                  <a:lnTo>
                    <a:pt x="385851" y="93891"/>
                  </a:lnTo>
                  <a:lnTo>
                    <a:pt x="409002" y="93891"/>
                  </a:lnTo>
                  <a:lnTo>
                    <a:pt x="409002" y="141479"/>
                  </a:lnTo>
                  <a:lnTo>
                    <a:pt x="409002" y="141479"/>
                  </a:lnTo>
                  <a:lnTo>
                    <a:pt x="409002" y="141479"/>
                  </a:lnTo>
                  <a:close/>
                  <a:moveTo>
                    <a:pt x="463022" y="267524"/>
                  </a:moveTo>
                  <a:lnTo>
                    <a:pt x="424437" y="267524"/>
                  </a:lnTo>
                  <a:lnTo>
                    <a:pt x="424437" y="219935"/>
                  </a:lnTo>
                  <a:lnTo>
                    <a:pt x="463022" y="219935"/>
                  </a:lnTo>
                  <a:lnTo>
                    <a:pt x="463022" y="267524"/>
                  </a:lnTo>
                  <a:lnTo>
                    <a:pt x="463022" y="267524"/>
                  </a:lnTo>
                  <a:lnTo>
                    <a:pt x="463022" y="267524"/>
                  </a:lnTo>
                  <a:close/>
                  <a:moveTo>
                    <a:pt x="463022" y="204501"/>
                  </a:moveTo>
                  <a:lnTo>
                    <a:pt x="424437" y="204501"/>
                  </a:lnTo>
                  <a:lnTo>
                    <a:pt x="424437" y="156913"/>
                  </a:lnTo>
                  <a:lnTo>
                    <a:pt x="463022" y="156913"/>
                  </a:lnTo>
                  <a:lnTo>
                    <a:pt x="463022" y="204501"/>
                  </a:lnTo>
                  <a:lnTo>
                    <a:pt x="463022" y="204501"/>
                  </a:lnTo>
                  <a:lnTo>
                    <a:pt x="463022" y="204501"/>
                  </a:lnTo>
                  <a:close/>
                  <a:moveTo>
                    <a:pt x="463022" y="141479"/>
                  </a:moveTo>
                  <a:lnTo>
                    <a:pt x="424437" y="141479"/>
                  </a:lnTo>
                  <a:lnTo>
                    <a:pt x="424437" y="93891"/>
                  </a:lnTo>
                  <a:lnTo>
                    <a:pt x="463022" y="93891"/>
                  </a:lnTo>
                  <a:lnTo>
                    <a:pt x="463022" y="141479"/>
                  </a:lnTo>
                  <a:lnTo>
                    <a:pt x="463022" y="141479"/>
                  </a:lnTo>
                  <a:lnTo>
                    <a:pt x="463022" y="141479"/>
                  </a:lnTo>
                  <a:close/>
                  <a:moveTo>
                    <a:pt x="501607" y="267524"/>
                  </a:moveTo>
                  <a:lnTo>
                    <a:pt x="478456" y="267524"/>
                  </a:lnTo>
                  <a:lnTo>
                    <a:pt x="478456" y="219935"/>
                  </a:lnTo>
                  <a:lnTo>
                    <a:pt x="501607" y="219935"/>
                  </a:lnTo>
                  <a:lnTo>
                    <a:pt x="501607" y="267524"/>
                  </a:lnTo>
                  <a:lnTo>
                    <a:pt x="501607" y="267524"/>
                  </a:lnTo>
                  <a:lnTo>
                    <a:pt x="501607" y="267524"/>
                  </a:lnTo>
                  <a:close/>
                  <a:moveTo>
                    <a:pt x="501607" y="204501"/>
                  </a:moveTo>
                  <a:lnTo>
                    <a:pt x="478456" y="204501"/>
                  </a:lnTo>
                  <a:lnTo>
                    <a:pt x="478456" y="156913"/>
                  </a:lnTo>
                  <a:lnTo>
                    <a:pt x="501607" y="156913"/>
                  </a:lnTo>
                  <a:lnTo>
                    <a:pt x="501607" y="204501"/>
                  </a:lnTo>
                  <a:lnTo>
                    <a:pt x="501607" y="204501"/>
                  </a:lnTo>
                  <a:lnTo>
                    <a:pt x="501607" y="204501"/>
                  </a:lnTo>
                  <a:close/>
                  <a:moveTo>
                    <a:pt x="501607" y="141479"/>
                  </a:moveTo>
                  <a:lnTo>
                    <a:pt x="478456" y="141479"/>
                  </a:lnTo>
                  <a:lnTo>
                    <a:pt x="478456" y="93891"/>
                  </a:lnTo>
                  <a:lnTo>
                    <a:pt x="501607" y="93891"/>
                  </a:lnTo>
                  <a:lnTo>
                    <a:pt x="501607" y="141479"/>
                  </a:lnTo>
                  <a:lnTo>
                    <a:pt x="501607" y="141479"/>
                  </a:lnTo>
                  <a:lnTo>
                    <a:pt x="501607" y="141479"/>
                  </a:lnTo>
                  <a:close/>
                  <a:moveTo>
                    <a:pt x="64309" y="282958"/>
                  </a:moveTo>
                  <a:lnTo>
                    <a:pt x="320257" y="282958"/>
                  </a:lnTo>
                  <a:lnTo>
                    <a:pt x="320257" y="259807"/>
                  </a:lnTo>
                  <a:lnTo>
                    <a:pt x="64309" y="259807"/>
                  </a:lnTo>
                  <a:lnTo>
                    <a:pt x="64309" y="282958"/>
                  </a:lnTo>
                  <a:lnTo>
                    <a:pt x="64309" y="282958"/>
                  </a:lnTo>
                  <a:lnTo>
                    <a:pt x="64309" y="282958"/>
                  </a:lnTo>
                  <a:close/>
                  <a:moveTo>
                    <a:pt x="578777" y="66881"/>
                  </a:moveTo>
                  <a:lnTo>
                    <a:pt x="578777" y="93891"/>
                  </a:lnTo>
                  <a:lnTo>
                    <a:pt x="884886" y="93891"/>
                  </a:lnTo>
                  <a:lnTo>
                    <a:pt x="884886" y="30868"/>
                  </a:lnTo>
                  <a:lnTo>
                    <a:pt x="499034" y="30868"/>
                  </a:lnTo>
                  <a:lnTo>
                    <a:pt x="555626" y="65595"/>
                  </a:lnTo>
                  <a:lnTo>
                    <a:pt x="578777" y="65595"/>
                  </a:lnTo>
                  <a:lnTo>
                    <a:pt x="578777" y="66881"/>
                  </a:lnTo>
                  <a:lnTo>
                    <a:pt x="578777" y="66881"/>
                  </a:lnTo>
                  <a:close/>
                  <a:moveTo>
                    <a:pt x="567202" y="133762"/>
                  </a:moveTo>
                  <a:lnTo>
                    <a:pt x="567202" y="156913"/>
                  </a:lnTo>
                  <a:lnTo>
                    <a:pt x="823150" y="156913"/>
                  </a:lnTo>
                  <a:lnTo>
                    <a:pt x="823150" y="133762"/>
                  </a:lnTo>
                  <a:lnTo>
                    <a:pt x="567202" y="133762"/>
                  </a:lnTo>
                  <a:lnTo>
                    <a:pt x="567202" y="133762"/>
                  </a:lnTo>
                  <a:lnTo>
                    <a:pt x="567202" y="133762"/>
                  </a:lnTo>
                  <a:close/>
                  <a:moveTo>
                    <a:pt x="567202" y="219935"/>
                  </a:moveTo>
                  <a:lnTo>
                    <a:pt x="761413" y="219935"/>
                  </a:lnTo>
                  <a:lnTo>
                    <a:pt x="761413" y="196784"/>
                  </a:lnTo>
                  <a:lnTo>
                    <a:pt x="567202" y="196784"/>
                  </a:lnTo>
                  <a:lnTo>
                    <a:pt x="567202" y="219935"/>
                  </a:lnTo>
                  <a:lnTo>
                    <a:pt x="567202" y="219935"/>
                  </a:lnTo>
                  <a:lnTo>
                    <a:pt x="567202" y="219935"/>
                  </a:lnTo>
                  <a:close/>
                  <a:moveTo>
                    <a:pt x="318970" y="133762"/>
                  </a:moveTo>
                  <a:lnTo>
                    <a:pt x="187781" y="133762"/>
                  </a:lnTo>
                  <a:lnTo>
                    <a:pt x="187781" y="156913"/>
                  </a:lnTo>
                  <a:lnTo>
                    <a:pt x="320257" y="156913"/>
                  </a:lnTo>
                  <a:lnTo>
                    <a:pt x="320257" y="133762"/>
                  </a:lnTo>
                  <a:lnTo>
                    <a:pt x="318970" y="133762"/>
                  </a:lnTo>
                  <a:lnTo>
                    <a:pt x="318970" y="133762"/>
                  </a:lnTo>
                  <a:close/>
                  <a:moveTo>
                    <a:pt x="567202" y="282958"/>
                  </a:moveTo>
                  <a:lnTo>
                    <a:pt x="699677" y="282958"/>
                  </a:lnTo>
                  <a:lnTo>
                    <a:pt x="699677" y="259807"/>
                  </a:lnTo>
                  <a:lnTo>
                    <a:pt x="567202" y="259807"/>
                  </a:lnTo>
                  <a:lnTo>
                    <a:pt x="567202" y="282958"/>
                  </a:lnTo>
                  <a:lnTo>
                    <a:pt x="567202" y="282958"/>
                  </a:lnTo>
                  <a:lnTo>
                    <a:pt x="567202" y="282958"/>
                  </a:lnTo>
                  <a:close/>
                  <a:moveTo>
                    <a:pt x="567202" y="344694"/>
                  </a:moveTo>
                  <a:lnTo>
                    <a:pt x="551768" y="344694"/>
                  </a:lnTo>
                  <a:lnTo>
                    <a:pt x="551768" y="297106"/>
                  </a:lnTo>
                  <a:lnTo>
                    <a:pt x="501607" y="297106"/>
                  </a:lnTo>
                  <a:lnTo>
                    <a:pt x="501607" y="344694"/>
                  </a:lnTo>
                  <a:lnTo>
                    <a:pt x="478456" y="344694"/>
                  </a:lnTo>
                  <a:lnTo>
                    <a:pt x="478456" y="297106"/>
                  </a:lnTo>
                  <a:lnTo>
                    <a:pt x="463022" y="297106"/>
                  </a:lnTo>
                  <a:lnTo>
                    <a:pt x="463022" y="344694"/>
                  </a:lnTo>
                  <a:lnTo>
                    <a:pt x="424437" y="344694"/>
                  </a:lnTo>
                  <a:lnTo>
                    <a:pt x="424437" y="297106"/>
                  </a:lnTo>
                  <a:lnTo>
                    <a:pt x="409002" y="297106"/>
                  </a:lnTo>
                  <a:lnTo>
                    <a:pt x="409002" y="344694"/>
                  </a:lnTo>
                  <a:lnTo>
                    <a:pt x="385851" y="344694"/>
                  </a:lnTo>
                  <a:lnTo>
                    <a:pt x="385851" y="297106"/>
                  </a:lnTo>
                  <a:lnTo>
                    <a:pt x="334405" y="297106"/>
                  </a:lnTo>
                  <a:lnTo>
                    <a:pt x="334405" y="344694"/>
                  </a:lnTo>
                  <a:lnTo>
                    <a:pt x="318970" y="344694"/>
                  </a:lnTo>
                  <a:lnTo>
                    <a:pt x="318970" y="321543"/>
                  </a:lnTo>
                  <a:lnTo>
                    <a:pt x="0" y="321543"/>
                  </a:lnTo>
                  <a:lnTo>
                    <a:pt x="0" y="360128"/>
                  </a:lnTo>
                  <a:lnTo>
                    <a:pt x="635369" y="360128"/>
                  </a:lnTo>
                  <a:lnTo>
                    <a:pt x="635369" y="360128"/>
                  </a:lnTo>
                  <a:lnTo>
                    <a:pt x="635369" y="360128"/>
                  </a:lnTo>
                  <a:lnTo>
                    <a:pt x="635369" y="321543"/>
                  </a:lnTo>
                  <a:lnTo>
                    <a:pt x="567202" y="321543"/>
                  </a:lnTo>
                  <a:lnTo>
                    <a:pt x="567202" y="344694"/>
                  </a:lnTo>
                  <a:lnTo>
                    <a:pt x="567202" y="344694"/>
                  </a:lnTo>
                  <a:lnTo>
                    <a:pt x="567202" y="344694"/>
                  </a:lnTo>
                  <a:close/>
                </a:path>
              </a:pathLst>
            </a:custGeom>
            <a:solidFill>
              <a:srgbClr val="006F4F"/>
            </a:solidFill>
            <a:ln w="1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cxnSp>
        <p:nvCxnSpPr>
          <p:cNvPr id="1804" name="直接连接符 1803">
            <a:extLst>
              <a:ext uri="{FF2B5EF4-FFF2-40B4-BE49-F238E27FC236}">
                <a16:creationId xmlns="" xmlns:a16="http://schemas.microsoft.com/office/drawing/2014/main" id="{3377F08D-F5FD-4398-AC25-F1D8E74B1453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5" name="椭圆 1804">
            <a:extLst>
              <a:ext uri="{FF2B5EF4-FFF2-40B4-BE49-F238E27FC236}">
                <a16:creationId xmlns="" xmlns:a16="http://schemas.microsoft.com/office/drawing/2014/main" id="{9D01961D-DB19-404C-B8C7-A6F09DD5297A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1806" name="矩形 1805">
            <a:extLst>
              <a:ext uri="{FF2B5EF4-FFF2-40B4-BE49-F238E27FC236}">
                <a16:creationId xmlns="" xmlns:a16="http://schemas.microsoft.com/office/drawing/2014/main" id="{11B1C741-C4FD-4867-91EC-E73D1BAB89A7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01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1809" name="直接连接符 1808">
            <a:extLst>
              <a:ext uri="{FF2B5EF4-FFF2-40B4-BE49-F238E27FC236}">
                <a16:creationId xmlns="" xmlns:a16="http://schemas.microsoft.com/office/drawing/2014/main" id="{43674C2F-9C96-42DB-B3CF-A9C2F65E9F90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0" name="直接连接符 1809">
            <a:extLst>
              <a:ext uri="{FF2B5EF4-FFF2-40B4-BE49-F238E27FC236}">
                <a16:creationId xmlns="" xmlns:a16="http://schemas.microsoft.com/office/drawing/2014/main" id="{9DE65191-16F5-452B-AABA-3BAC5097C172}"/>
              </a:ext>
            </a:extLst>
          </p:cNvPr>
          <p:cNvCxnSpPr>
            <a:cxnSpLocks/>
          </p:cNvCxnSpPr>
          <p:nvPr userDrawn="1"/>
        </p:nvCxnSpPr>
        <p:spPr>
          <a:xfrm flipV="1">
            <a:off x="2589171" y="951101"/>
            <a:ext cx="8986434" cy="13656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Line 6">
            <a:extLst>
              <a:ext uri="{FF2B5EF4-FFF2-40B4-BE49-F238E27FC236}">
                <a16:creationId xmlns="" xmlns:a16="http://schemas.microsoft.com/office/drawing/2014/main" id="{CA804DB1-7C3C-4198-BC9D-5FBA2A1A3562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2390859" y="2135343"/>
            <a:ext cx="8157026" cy="0"/>
          </a:xfrm>
          <a:prstGeom prst="line">
            <a:avLst/>
          </a:prstGeom>
          <a:noFill/>
          <a:ln w="25400" cap="flat" cmpd="sng">
            <a:solidFill>
              <a:schemeClr val="accent4"/>
            </a:solidFill>
            <a:prstDash val="solid"/>
            <a:round/>
          </a:ln>
          <a:effectLst/>
        </p:spPr>
        <p:txBody>
          <a:bodyPr lIns="0" tIns="0" rIns="0" bIns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s-E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>
                <a:outerShdw blurRad="38100" dist="38100" dir="2700000" algn="tl">
                  <a:srgbClr val="DDDDDD"/>
                </a:outerShdw>
              </a:effectLst>
              <a:uLnTx/>
              <a:uFillTx/>
              <a:latin typeface="Arial" panose="020B0604020202020204"/>
              <a:ea typeface="MS PGothic" panose="020B0600070205080204" charset="-128"/>
              <a:cs typeface="+mn-cs"/>
              <a:sym typeface="Gill Sans" charset="0"/>
            </a:endParaRPr>
          </a:p>
        </p:txBody>
      </p:sp>
      <p:sp>
        <p:nvSpPr>
          <p:cNvPr id="34" name="Line 6">
            <a:extLst>
              <a:ext uri="{FF2B5EF4-FFF2-40B4-BE49-F238E27FC236}">
                <a16:creationId xmlns="" xmlns:a16="http://schemas.microsoft.com/office/drawing/2014/main" id="{71577D43-B19F-43F7-A9E4-AA3FC3CC3337}"/>
              </a:ext>
            </a:extLst>
          </p:cNvPr>
          <p:cNvSpPr>
            <a:spLocks noChangeShapeType="1"/>
          </p:cNvSpPr>
          <p:nvPr userDrawn="1"/>
        </p:nvSpPr>
        <p:spPr bwMode="auto">
          <a:xfrm>
            <a:off x="1649219" y="4755172"/>
            <a:ext cx="8088135" cy="0"/>
          </a:xfrm>
          <a:prstGeom prst="line">
            <a:avLst/>
          </a:prstGeom>
          <a:noFill/>
          <a:ln w="25400" cap="flat" cmpd="sng">
            <a:solidFill>
              <a:schemeClr val="accent4"/>
            </a:solidFill>
            <a:prstDash val="solid"/>
            <a:round/>
          </a:ln>
          <a:effectLst/>
        </p:spPr>
        <p:txBody>
          <a:bodyPr lIns="0" tIns="0" rIns="0" bIns="0"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es-E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>
                <a:outerShdw blurRad="38100" dist="38100" dir="2700000" algn="tl">
                  <a:srgbClr val="DDDDDD"/>
                </a:outerShdw>
              </a:effectLst>
              <a:uLnTx/>
              <a:uFillTx/>
              <a:latin typeface="Arial" panose="020B0604020202020204"/>
              <a:ea typeface="MS PGothic" panose="020B0600070205080204" charset="-128"/>
              <a:cs typeface="+mn-cs"/>
              <a:sym typeface="Gill Sans" charset="0"/>
            </a:endParaRPr>
          </a:p>
        </p:txBody>
      </p:sp>
      <p:sp>
        <p:nvSpPr>
          <p:cNvPr id="35" name="Freeform 5">
            <a:extLst>
              <a:ext uri="{FF2B5EF4-FFF2-40B4-BE49-F238E27FC236}">
                <a16:creationId xmlns="" xmlns:a16="http://schemas.microsoft.com/office/drawing/2014/main" id="{9DF7799D-47FC-43EE-8966-12273145A144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1644115" y="1850670"/>
            <a:ext cx="400543" cy="362396"/>
          </a:xfrm>
          <a:custGeom>
            <a:avLst/>
            <a:gdLst>
              <a:gd name="T0" fmla="*/ 106 w 336"/>
              <a:gd name="T1" fmla="*/ 0 h 304"/>
              <a:gd name="T2" fmla="*/ 140 w 336"/>
              <a:gd name="T3" fmla="*/ 38 h 304"/>
              <a:gd name="T4" fmla="*/ 140 w 336"/>
              <a:gd name="T5" fmla="*/ 38 h 304"/>
              <a:gd name="T6" fmla="*/ 124 w 336"/>
              <a:gd name="T7" fmla="*/ 50 h 304"/>
              <a:gd name="T8" fmla="*/ 110 w 336"/>
              <a:gd name="T9" fmla="*/ 64 h 304"/>
              <a:gd name="T10" fmla="*/ 100 w 336"/>
              <a:gd name="T11" fmla="*/ 78 h 304"/>
              <a:gd name="T12" fmla="*/ 88 w 336"/>
              <a:gd name="T13" fmla="*/ 92 h 304"/>
              <a:gd name="T14" fmla="*/ 82 w 336"/>
              <a:gd name="T15" fmla="*/ 108 h 304"/>
              <a:gd name="T16" fmla="*/ 76 w 336"/>
              <a:gd name="T17" fmla="*/ 124 h 304"/>
              <a:gd name="T18" fmla="*/ 72 w 336"/>
              <a:gd name="T19" fmla="*/ 140 h 304"/>
              <a:gd name="T20" fmla="*/ 70 w 336"/>
              <a:gd name="T21" fmla="*/ 156 h 304"/>
              <a:gd name="T22" fmla="*/ 70 w 336"/>
              <a:gd name="T23" fmla="*/ 156 h 304"/>
              <a:gd name="T24" fmla="*/ 144 w 336"/>
              <a:gd name="T25" fmla="*/ 156 h 304"/>
              <a:gd name="T26" fmla="*/ 144 w 336"/>
              <a:gd name="T27" fmla="*/ 304 h 304"/>
              <a:gd name="T28" fmla="*/ 0 w 336"/>
              <a:gd name="T29" fmla="*/ 304 h 304"/>
              <a:gd name="T30" fmla="*/ 0 w 336"/>
              <a:gd name="T31" fmla="*/ 192 h 304"/>
              <a:gd name="T32" fmla="*/ 0 w 336"/>
              <a:gd name="T33" fmla="*/ 192 h 304"/>
              <a:gd name="T34" fmla="*/ 0 w 336"/>
              <a:gd name="T35" fmla="*/ 160 h 304"/>
              <a:gd name="T36" fmla="*/ 4 w 336"/>
              <a:gd name="T37" fmla="*/ 130 h 304"/>
              <a:gd name="T38" fmla="*/ 12 w 336"/>
              <a:gd name="T39" fmla="*/ 104 h 304"/>
              <a:gd name="T40" fmla="*/ 26 w 336"/>
              <a:gd name="T41" fmla="*/ 78 h 304"/>
              <a:gd name="T42" fmla="*/ 40 w 336"/>
              <a:gd name="T43" fmla="*/ 54 h 304"/>
              <a:gd name="T44" fmla="*/ 56 w 336"/>
              <a:gd name="T45" fmla="*/ 34 h 304"/>
              <a:gd name="T46" fmla="*/ 80 w 336"/>
              <a:gd name="T47" fmla="*/ 16 h 304"/>
              <a:gd name="T48" fmla="*/ 106 w 336"/>
              <a:gd name="T49" fmla="*/ 0 h 304"/>
              <a:gd name="T50" fmla="*/ 106 w 336"/>
              <a:gd name="T51" fmla="*/ 0 h 304"/>
              <a:gd name="T52" fmla="*/ 106 w 336"/>
              <a:gd name="T53" fmla="*/ 0 h 304"/>
              <a:gd name="T54" fmla="*/ 106 w 336"/>
              <a:gd name="T55" fmla="*/ 0 h 304"/>
              <a:gd name="T56" fmla="*/ 298 w 336"/>
              <a:gd name="T57" fmla="*/ 0 h 304"/>
              <a:gd name="T58" fmla="*/ 298 w 336"/>
              <a:gd name="T59" fmla="*/ 0 h 304"/>
              <a:gd name="T60" fmla="*/ 298 w 336"/>
              <a:gd name="T61" fmla="*/ 0 h 304"/>
              <a:gd name="T62" fmla="*/ 272 w 336"/>
              <a:gd name="T63" fmla="*/ 16 h 304"/>
              <a:gd name="T64" fmla="*/ 250 w 336"/>
              <a:gd name="T65" fmla="*/ 36 h 304"/>
              <a:gd name="T66" fmla="*/ 232 w 336"/>
              <a:gd name="T67" fmla="*/ 56 h 304"/>
              <a:gd name="T68" fmla="*/ 218 w 336"/>
              <a:gd name="T69" fmla="*/ 80 h 304"/>
              <a:gd name="T70" fmla="*/ 204 w 336"/>
              <a:gd name="T71" fmla="*/ 106 h 304"/>
              <a:gd name="T72" fmla="*/ 196 w 336"/>
              <a:gd name="T73" fmla="*/ 130 h 304"/>
              <a:gd name="T74" fmla="*/ 192 w 336"/>
              <a:gd name="T75" fmla="*/ 160 h 304"/>
              <a:gd name="T76" fmla="*/ 192 w 336"/>
              <a:gd name="T77" fmla="*/ 192 h 304"/>
              <a:gd name="T78" fmla="*/ 192 w 336"/>
              <a:gd name="T79" fmla="*/ 192 h 304"/>
              <a:gd name="T80" fmla="*/ 192 w 336"/>
              <a:gd name="T81" fmla="*/ 304 h 304"/>
              <a:gd name="T82" fmla="*/ 336 w 336"/>
              <a:gd name="T83" fmla="*/ 304 h 304"/>
              <a:gd name="T84" fmla="*/ 336 w 336"/>
              <a:gd name="T85" fmla="*/ 156 h 304"/>
              <a:gd name="T86" fmla="*/ 260 w 336"/>
              <a:gd name="T87" fmla="*/ 156 h 304"/>
              <a:gd name="T88" fmla="*/ 260 w 336"/>
              <a:gd name="T89" fmla="*/ 156 h 304"/>
              <a:gd name="T90" fmla="*/ 264 w 336"/>
              <a:gd name="T91" fmla="*/ 140 h 304"/>
              <a:gd name="T92" fmla="*/ 268 w 336"/>
              <a:gd name="T93" fmla="*/ 124 h 304"/>
              <a:gd name="T94" fmla="*/ 274 w 336"/>
              <a:gd name="T95" fmla="*/ 108 h 304"/>
              <a:gd name="T96" fmla="*/ 280 w 336"/>
              <a:gd name="T97" fmla="*/ 92 h 304"/>
              <a:gd name="T98" fmla="*/ 292 w 336"/>
              <a:gd name="T99" fmla="*/ 78 h 304"/>
              <a:gd name="T100" fmla="*/ 304 w 336"/>
              <a:gd name="T101" fmla="*/ 64 h 304"/>
              <a:gd name="T102" fmla="*/ 316 w 336"/>
              <a:gd name="T103" fmla="*/ 50 h 304"/>
              <a:gd name="T104" fmla="*/ 332 w 336"/>
              <a:gd name="T105" fmla="*/ 38 h 304"/>
              <a:gd name="T106" fmla="*/ 332 w 336"/>
              <a:gd name="T107" fmla="*/ 38 h 304"/>
              <a:gd name="T108" fmla="*/ 298 w 336"/>
              <a:gd name="T109" fmla="*/ 0 h 304"/>
              <a:gd name="T110" fmla="*/ 298 w 336"/>
              <a:gd name="T111" fmla="*/ 0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36" h="304">
                <a:moveTo>
                  <a:pt x="106" y="0"/>
                </a:moveTo>
                <a:lnTo>
                  <a:pt x="140" y="38"/>
                </a:lnTo>
                <a:lnTo>
                  <a:pt x="140" y="38"/>
                </a:lnTo>
                <a:lnTo>
                  <a:pt x="124" y="50"/>
                </a:lnTo>
                <a:lnTo>
                  <a:pt x="110" y="64"/>
                </a:lnTo>
                <a:lnTo>
                  <a:pt x="100" y="78"/>
                </a:lnTo>
                <a:lnTo>
                  <a:pt x="88" y="92"/>
                </a:lnTo>
                <a:lnTo>
                  <a:pt x="82" y="108"/>
                </a:lnTo>
                <a:lnTo>
                  <a:pt x="76" y="124"/>
                </a:lnTo>
                <a:lnTo>
                  <a:pt x="72" y="140"/>
                </a:lnTo>
                <a:lnTo>
                  <a:pt x="70" y="156"/>
                </a:lnTo>
                <a:lnTo>
                  <a:pt x="70" y="156"/>
                </a:lnTo>
                <a:lnTo>
                  <a:pt x="144" y="156"/>
                </a:lnTo>
                <a:lnTo>
                  <a:pt x="144" y="304"/>
                </a:lnTo>
                <a:lnTo>
                  <a:pt x="0" y="304"/>
                </a:lnTo>
                <a:lnTo>
                  <a:pt x="0" y="192"/>
                </a:lnTo>
                <a:lnTo>
                  <a:pt x="0" y="192"/>
                </a:lnTo>
                <a:lnTo>
                  <a:pt x="0" y="160"/>
                </a:lnTo>
                <a:lnTo>
                  <a:pt x="4" y="130"/>
                </a:lnTo>
                <a:lnTo>
                  <a:pt x="12" y="104"/>
                </a:lnTo>
                <a:lnTo>
                  <a:pt x="26" y="78"/>
                </a:lnTo>
                <a:lnTo>
                  <a:pt x="40" y="54"/>
                </a:lnTo>
                <a:lnTo>
                  <a:pt x="56" y="34"/>
                </a:lnTo>
                <a:lnTo>
                  <a:pt x="80" y="16"/>
                </a:lnTo>
                <a:lnTo>
                  <a:pt x="106" y="0"/>
                </a:lnTo>
                <a:lnTo>
                  <a:pt x="106" y="0"/>
                </a:lnTo>
                <a:lnTo>
                  <a:pt x="106" y="0"/>
                </a:lnTo>
                <a:lnTo>
                  <a:pt x="106" y="0"/>
                </a:lnTo>
                <a:close/>
                <a:moveTo>
                  <a:pt x="298" y="0"/>
                </a:moveTo>
                <a:lnTo>
                  <a:pt x="298" y="0"/>
                </a:lnTo>
                <a:lnTo>
                  <a:pt x="298" y="0"/>
                </a:lnTo>
                <a:lnTo>
                  <a:pt x="272" y="16"/>
                </a:lnTo>
                <a:lnTo>
                  <a:pt x="250" y="36"/>
                </a:lnTo>
                <a:lnTo>
                  <a:pt x="232" y="56"/>
                </a:lnTo>
                <a:lnTo>
                  <a:pt x="218" y="80"/>
                </a:lnTo>
                <a:lnTo>
                  <a:pt x="204" y="106"/>
                </a:lnTo>
                <a:lnTo>
                  <a:pt x="196" y="130"/>
                </a:lnTo>
                <a:lnTo>
                  <a:pt x="192" y="160"/>
                </a:lnTo>
                <a:lnTo>
                  <a:pt x="192" y="192"/>
                </a:lnTo>
                <a:lnTo>
                  <a:pt x="192" y="192"/>
                </a:lnTo>
                <a:lnTo>
                  <a:pt x="192" y="304"/>
                </a:lnTo>
                <a:lnTo>
                  <a:pt x="336" y="304"/>
                </a:lnTo>
                <a:lnTo>
                  <a:pt x="336" y="156"/>
                </a:lnTo>
                <a:lnTo>
                  <a:pt x="260" y="156"/>
                </a:lnTo>
                <a:lnTo>
                  <a:pt x="260" y="156"/>
                </a:lnTo>
                <a:lnTo>
                  <a:pt x="264" y="140"/>
                </a:lnTo>
                <a:lnTo>
                  <a:pt x="268" y="124"/>
                </a:lnTo>
                <a:lnTo>
                  <a:pt x="274" y="108"/>
                </a:lnTo>
                <a:lnTo>
                  <a:pt x="280" y="92"/>
                </a:lnTo>
                <a:lnTo>
                  <a:pt x="292" y="78"/>
                </a:lnTo>
                <a:lnTo>
                  <a:pt x="304" y="64"/>
                </a:lnTo>
                <a:lnTo>
                  <a:pt x="316" y="50"/>
                </a:lnTo>
                <a:lnTo>
                  <a:pt x="332" y="38"/>
                </a:lnTo>
                <a:lnTo>
                  <a:pt x="332" y="38"/>
                </a:lnTo>
                <a:lnTo>
                  <a:pt x="298" y="0"/>
                </a:lnTo>
                <a:lnTo>
                  <a:pt x="298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 dirty="0"/>
          </a:p>
        </p:txBody>
      </p:sp>
      <p:sp>
        <p:nvSpPr>
          <p:cNvPr id="36" name="Freeform 6">
            <a:extLst>
              <a:ext uri="{FF2B5EF4-FFF2-40B4-BE49-F238E27FC236}">
                <a16:creationId xmlns="" xmlns:a16="http://schemas.microsoft.com/office/drawing/2014/main" id="{06660D17-6E65-4606-8FFC-5E67CC5E91D2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10137804" y="4644934"/>
            <a:ext cx="410080" cy="362396"/>
          </a:xfrm>
          <a:custGeom>
            <a:avLst/>
            <a:gdLst>
              <a:gd name="T0" fmla="*/ 0 w 344"/>
              <a:gd name="T1" fmla="*/ 0 h 304"/>
              <a:gd name="T2" fmla="*/ 152 w 344"/>
              <a:gd name="T3" fmla="*/ 0 h 304"/>
              <a:gd name="T4" fmla="*/ 152 w 344"/>
              <a:gd name="T5" fmla="*/ 116 h 304"/>
              <a:gd name="T6" fmla="*/ 152 w 344"/>
              <a:gd name="T7" fmla="*/ 116 h 304"/>
              <a:gd name="T8" fmla="*/ 152 w 344"/>
              <a:gd name="T9" fmla="*/ 146 h 304"/>
              <a:gd name="T10" fmla="*/ 144 w 344"/>
              <a:gd name="T11" fmla="*/ 176 h 304"/>
              <a:gd name="T12" fmla="*/ 136 w 344"/>
              <a:gd name="T13" fmla="*/ 202 h 304"/>
              <a:gd name="T14" fmla="*/ 126 w 344"/>
              <a:gd name="T15" fmla="*/ 228 h 304"/>
              <a:gd name="T16" fmla="*/ 110 w 344"/>
              <a:gd name="T17" fmla="*/ 250 h 304"/>
              <a:gd name="T18" fmla="*/ 90 w 344"/>
              <a:gd name="T19" fmla="*/ 270 h 304"/>
              <a:gd name="T20" fmla="*/ 68 w 344"/>
              <a:gd name="T21" fmla="*/ 288 h 304"/>
              <a:gd name="T22" fmla="*/ 40 w 344"/>
              <a:gd name="T23" fmla="*/ 304 h 304"/>
              <a:gd name="T24" fmla="*/ 4 w 344"/>
              <a:gd name="T25" fmla="*/ 268 h 304"/>
              <a:gd name="T26" fmla="*/ 4 w 344"/>
              <a:gd name="T27" fmla="*/ 268 h 304"/>
              <a:gd name="T28" fmla="*/ 22 w 344"/>
              <a:gd name="T29" fmla="*/ 256 h 304"/>
              <a:gd name="T30" fmla="*/ 36 w 344"/>
              <a:gd name="T31" fmla="*/ 242 h 304"/>
              <a:gd name="T32" fmla="*/ 48 w 344"/>
              <a:gd name="T33" fmla="*/ 228 h 304"/>
              <a:gd name="T34" fmla="*/ 60 w 344"/>
              <a:gd name="T35" fmla="*/ 214 h 304"/>
              <a:gd name="T36" fmla="*/ 68 w 344"/>
              <a:gd name="T37" fmla="*/ 198 h 304"/>
              <a:gd name="T38" fmla="*/ 74 w 344"/>
              <a:gd name="T39" fmla="*/ 182 h 304"/>
              <a:gd name="T40" fmla="*/ 76 w 344"/>
              <a:gd name="T41" fmla="*/ 164 h 304"/>
              <a:gd name="T42" fmla="*/ 78 w 344"/>
              <a:gd name="T43" fmla="*/ 148 h 304"/>
              <a:gd name="T44" fmla="*/ 78 w 344"/>
              <a:gd name="T45" fmla="*/ 148 h 304"/>
              <a:gd name="T46" fmla="*/ 0 w 344"/>
              <a:gd name="T47" fmla="*/ 148 h 304"/>
              <a:gd name="T48" fmla="*/ 0 w 344"/>
              <a:gd name="T49" fmla="*/ 0 h 304"/>
              <a:gd name="T50" fmla="*/ 0 w 344"/>
              <a:gd name="T51" fmla="*/ 0 h 304"/>
              <a:gd name="T52" fmla="*/ 0 w 344"/>
              <a:gd name="T53" fmla="*/ 0 h 304"/>
              <a:gd name="T54" fmla="*/ 0 w 344"/>
              <a:gd name="T55" fmla="*/ 0 h 304"/>
              <a:gd name="T56" fmla="*/ 0 w 344"/>
              <a:gd name="T57" fmla="*/ 0 h 304"/>
              <a:gd name="T58" fmla="*/ 202 w 344"/>
              <a:gd name="T59" fmla="*/ 0 h 304"/>
              <a:gd name="T60" fmla="*/ 202 w 344"/>
              <a:gd name="T61" fmla="*/ 0 h 304"/>
              <a:gd name="T62" fmla="*/ 202 w 344"/>
              <a:gd name="T63" fmla="*/ 148 h 304"/>
              <a:gd name="T64" fmla="*/ 202 w 344"/>
              <a:gd name="T65" fmla="*/ 148 h 304"/>
              <a:gd name="T66" fmla="*/ 274 w 344"/>
              <a:gd name="T67" fmla="*/ 148 h 304"/>
              <a:gd name="T68" fmla="*/ 274 w 344"/>
              <a:gd name="T69" fmla="*/ 148 h 304"/>
              <a:gd name="T70" fmla="*/ 272 w 344"/>
              <a:gd name="T71" fmla="*/ 164 h 304"/>
              <a:gd name="T72" fmla="*/ 266 w 344"/>
              <a:gd name="T73" fmla="*/ 184 h 304"/>
              <a:gd name="T74" fmla="*/ 260 w 344"/>
              <a:gd name="T75" fmla="*/ 200 h 304"/>
              <a:gd name="T76" fmla="*/ 254 w 344"/>
              <a:gd name="T77" fmla="*/ 216 h 304"/>
              <a:gd name="T78" fmla="*/ 244 w 344"/>
              <a:gd name="T79" fmla="*/ 230 h 304"/>
              <a:gd name="T80" fmla="*/ 230 w 344"/>
              <a:gd name="T81" fmla="*/ 244 h 304"/>
              <a:gd name="T82" fmla="*/ 218 w 344"/>
              <a:gd name="T83" fmla="*/ 258 h 304"/>
              <a:gd name="T84" fmla="*/ 202 w 344"/>
              <a:gd name="T85" fmla="*/ 268 h 304"/>
              <a:gd name="T86" fmla="*/ 240 w 344"/>
              <a:gd name="T87" fmla="*/ 304 h 304"/>
              <a:gd name="T88" fmla="*/ 240 w 344"/>
              <a:gd name="T89" fmla="*/ 304 h 304"/>
              <a:gd name="T90" fmla="*/ 264 w 344"/>
              <a:gd name="T91" fmla="*/ 288 h 304"/>
              <a:gd name="T92" fmla="*/ 288 w 344"/>
              <a:gd name="T93" fmla="*/ 270 h 304"/>
              <a:gd name="T94" fmla="*/ 304 w 344"/>
              <a:gd name="T95" fmla="*/ 250 h 304"/>
              <a:gd name="T96" fmla="*/ 318 w 344"/>
              <a:gd name="T97" fmla="*/ 228 h 304"/>
              <a:gd name="T98" fmla="*/ 332 w 344"/>
              <a:gd name="T99" fmla="*/ 202 h 304"/>
              <a:gd name="T100" fmla="*/ 340 w 344"/>
              <a:gd name="T101" fmla="*/ 176 h 304"/>
              <a:gd name="T102" fmla="*/ 344 w 344"/>
              <a:gd name="T103" fmla="*/ 146 h 304"/>
              <a:gd name="T104" fmla="*/ 344 w 344"/>
              <a:gd name="T105" fmla="*/ 116 h 304"/>
              <a:gd name="T106" fmla="*/ 344 w 344"/>
              <a:gd name="T107" fmla="*/ 0 h 304"/>
              <a:gd name="T108" fmla="*/ 202 w 344"/>
              <a:gd name="T109" fmla="*/ 0 h 304"/>
              <a:gd name="T110" fmla="*/ 202 w 344"/>
              <a:gd name="T111" fmla="*/ 0 h 304"/>
              <a:gd name="T112" fmla="*/ 202 w 344"/>
              <a:gd name="T113" fmla="*/ 0 h 304"/>
              <a:gd name="T114" fmla="*/ 202 w 344"/>
              <a:gd name="T115" fmla="*/ 0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44" h="304">
                <a:moveTo>
                  <a:pt x="0" y="0"/>
                </a:moveTo>
                <a:lnTo>
                  <a:pt x="152" y="0"/>
                </a:lnTo>
                <a:lnTo>
                  <a:pt x="152" y="116"/>
                </a:lnTo>
                <a:lnTo>
                  <a:pt x="152" y="116"/>
                </a:lnTo>
                <a:lnTo>
                  <a:pt x="152" y="146"/>
                </a:lnTo>
                <a:lnTo>
                  <a:pt x="144" y="176"/>
                </a:lnTo>
                <a:lnTo>
                  <a:pt x="136" y="202"/>
                </a:lnTo>
                <a:lnTo>
                  <a:pt x="126" y="228"/>
                </a:lnTo>
                <a:lnTo>
                  <a:pt x="110" y="250"/>
                </a:lnTo>
                <a:lnTo>
                  <a:pt x="90" y="270"/>
                </a:lnTo>
                <a:lnTo>
                  <a:pt x="68" y="288"/>
                </a:lnTo>
                <a:lnTo>
                  <a:pt x="40" y="304"/>
                </a:lnTo>
                <a:lnTo>
                  <a:pt x="4" y="268"/>
                </a:lnTo>
                <a:lnTo>
                  <a:pt x="4" y="268"/>
                </a:lnTo>
                <a:lnTo>
                  <a:pt x="22" y="256"/>
                </a:lnTo>
                <a:lnTo>
                  <a:pt x="36" y="242"/>
                </a:lnTo>
                <a:lnTo>
                  <a:pt x="48" y="228"/>
                </a:lnTo>
                <a:lnTo>
                  <a:pt x="60" y="214"/>
                </a:lnTo>
                <a:lnTo>
                  <a:pt x="68" y="198"/>
                </a:lnTo>
                <a:lnTo>
                  <a:pt x="74" y="182"/>
                </a:lnTo>
                <a:lnTo>
                  <a:pt x="76" y="164"/>
                </a:lnTo>
                <a:lnTo>
                  <a:pt x="78" y="148"/>
                </a:lnTo>
                <a:lnTo>
                  <a:pt x="78" y="148"/>
                </a:lnTo>
                <a:lnTo>
                  <a:pt x="0" y="148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202" y="0"/>
                </a:moveTo>
                <a:lnTo>
                  <a:pt x="202" y="0"/>
                </a:lnTo>
                <a:lnTo>
                  <a:pt x="202" y="148"/>
                </a:lnTo>
                <a:lnTo>
                  <a:pt x="202" y="148"/>
                </a:lnTo>
                <a:lnTo>
                  <a:pt x="274" y="148"/>
                </a:lnTo>
                <a:lnTo>
                  <a:pt x="274" y="148"/>
                </a:lnTo>
                <a:lnTo>
                  <a:pt x="272" y="164"/>
                </a:lnTo>
                <a:lnTo>
                  <a:pt x="266" y="184"/>
                </a:lnTo>
                <a:lnTo>
                  <a:pt x="260" y="200"/>
                </a:lnTo>
                <a:lnTo>
                  <a:pt x="254" y="216"/>
                </a:lnTo>
                <a:lnTo>
                  <a:pt x="244" y="230"/>
                </a:lnTo>
                <a:lnTo>
                  <a:pt x="230" y="244"/>
                </a:lnTo>
                <a:lnTo>
                  <a:pt x="218" y="258"/>
                </a:lnTo>
                <a:lnTo>
                  <a:pt x="202" y="268"/>
                </a:lnTo>
                <a:lnTo>
                  <a:pt x="240" y="304"/>
                </a:lnTo>
                <a:lnTo>
                  <a:pt x="240" y="304"/>
                </a:lnTo>
                <a:lnTo>
                  <a:pt x="264" y="288"/>
                </a:lnTo>
                <a:lnTo>
                  <a:pt x="288" y="270"/>
                </a:lnTo>
                <a:lnTo>
                  <a:pt x="304" y="250"/>
                </a:lnTo>
                <a:lnTo>
                  <a:pt x="318" y="228"/>
                </a:lnTo>
                <a:lnTo>
                  <a:pt x="332" y="202"/>
                </a:lnTo>
                <a:lnTo>
                  <a:pt x="340" y="176"/>
                </a:lnTo>
                <a:lnTo>
                  <a:pt x="344" y="146"/>
                </a:lnTo>
                <a:lnTo>
                  <a:pt x="344" y="116"/>
                </a:lnTo>
                <a:lnTo>
                  <a:pt x="344" y="0"/>
                </a:lnTo>
                <a:lnTo>
                  <a:pt x="202" y="0"/>
                </a:lnTo>
                <a:lnTo>
                  <a:pt x="202" y="0"/>
                </a:lnTo>
                <a:lnTo>
                  <a:pt x="202" y="0"/>
                </a:lnTo>
                <a:lnTo>
                  <a:pt x="20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文本占位符 10">
            <a:extLst>
              <a:ext uri="{FF2B5EF4-FFF2-40B4-BE49-F238E27FC236}">
                <a16:creationId xmlns="" xmlns:a16="http://schemas.microsoft.com/office/drawing/2014/main" id="{CDEE2384-0B6B-49F5-892B-F589E0D5B03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044658" y="2682738"/>
            <a:ext cx="8088136" cy="1492524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400" spc="0">
                <a:solidFill>
                  <a:srgbClr val="404040"/>
                </a:solidFill>
                <a:latin typeface="思源黑体 CN ExtraLight" panose="020B0200000000000000" pitchFamily="34" charset="-122"/>
                <a:ea typeface="思源黑体 CN Normal" panose="020B0400000000000000" pitchFamily="34" charset="-122"/>
                <a:sym typeface="思源黑体 CN ExtraLight" panose="020B02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在这里填写具体内容。举例：南京林业大学简称“南林”，位于江苏南京，是以林科为特色，以资源、生态和环境类学科为优势的多科性大学。</a:t>
            </a:r>
          </a:p>
        </p:txBody>
      </p:sp>
    </p:spTree>
    <p:extLst>
      <p:ext uri="{BB962C8B-B14F-4D97-AF65-F5344CB8AC3E}">
        <p14:creationId xmlns:p14="http://schemas.microsoft.com/office/powerpoint/2010/main" val="7477566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2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7" presetClass="entr" presetSubtype="10" fill="hold" grpId="0" nodeType="withEffect">
                                  <p:stCondLst>
                                    <p:cond delay="4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4" grpId="0" animBg="1"/>
      <p:bldP spid="35" grpId="0" animBg="1"/>
      <p:bldP spid="36" grpId="0" animBg="1"/>
      <p:bldP spid="11" grpId="0" build="p">
        <p:tmplLst>
          <p:tmpl lvl="1">
            <p:tnLst>
              <p:par>
                <p:cTn presetID="17" presetClass="entr" presetSubtype="10" fill="hold" nodeType="withEffect">
                  <p:stCondLst>
                    <p:cond delay="40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1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1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封面-3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组合 10">
            <a:extLst>
              <a:ext uri="{FF2B5EF4-FFF2-40B4-BE49-F238E27FC236}">
                <a16:creationId xmlns="" xmlns:a16="http://schemas.microsoft.com/office/drawing/2014/main" id="{3B6782D8-7D66-4596-A50D-7924AC08D16B}"/>
              </a:ext>
            </a:extLst>
          </p:cNvPr>
          <p:cNvGrpSpPr/>
          <p:nvPr userDrawn="1"/>
        </p:nvGrpSpPr>
        <p:grpSpPr>
          <a:xfrm>
            <a:off x="-799174" y="-1682938"/>
            <a:ext cx="13790347" cy="10223877"/>
            <a:chOff x="-799174" y="-1682938"/>
            <a:chExt cx="13790347" cy="10223877"/>
          </a:xfrm>
        </p:grpSpPr>
        <p:grpSp>
          <p:nvGrpSpPr>
            <p:cNvPr id="12" name="PA-组合 1834">
              <a:extLst>
                <a:ext uri="{FF2B5EF4-FFF2-40B4-BE49-F238E27FC236}">
                  <a16:creationId xmlns="" xmlns:a16="http://schemas.microsoft.com/office/drawing/2014/main" id="{40A71398-8E60-49BC-97F6-D00AC1BA914D}"/>
                </a:ext>
              </a:extLst>
            </p:cNvPr>
            <p:cNvGrpSpPr>
              <a:grpSpLocks/>
            </p:cNvGrpSpPr>
            <p:nvPr>
              <p:custDataLst>
                <p:tags r:id="rId1"/>
              </p:custDataLst>
            </p:nvPr>
          </p:nvGrpSpPr>
          <p:grpSpPr>
            <a:xfrm>
              <a:off x="-799174" y="-1682938"/>
              <a:ext cx="13790347" cy="3407959"/>
              <a:chOff x="-795522" y="1732245"/>
              <a:chExt cx="13783045" cy="3393510"/>
            </a:xfrm>
          </p:grpSpPr>
          <p:grpSp>
            <p:nvGrpSpPr>
              <p:cNvPr id="1174" name="组合 1173">
                <a:extLst>
                  <a:ext uri="{FF2B5EF4-FFF2-40B4-BE49-F238E27FC236}">
                    <a16:creationId xmlns="" xmlns:a16="http://schemas.microsoft.com/office/drawing/2014/main" id="{BA6548A1-5C3F-4394-9ECF-A32C0417CC8D}"/>
                  </a:ext>
                </a:extLst>
              </p:cNvPr>
              <p:cNvGrpSpPr/>
              <p:nvPr/>
            </p:nvGrpSpPr>
            <p:grpSpPr>
              <a:xfrm>
                <a:off x="-795522" y="2405415"/>
                <a:ext cx="12687421" cy="2720340"/>
                <a:chOff x="0" y="0"/>
                <a:chExt cx="12687421" cy="2720340"/>
              </a:xfrm>
            </p:grpSpPr>
            <p:grpSp>
              <p:nvGrpSpPr>
                <p:cNvPr id="1464" name="组合 1463">
                  <a:extLst>
                    <a:ext uri="{FF2B5EF4-FFF2-40B4-BE49-F238E27FC236}">
                      <a16:creationId xmlns="" xmlns:a16="http://schemas.microsoft.com/office/drawing/2014/main" id="{3E683965-1053-4F63-B4BF-40E0134F8B24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705" name="PA-直接连接符 4">
                    <a:extLst>
                      <a:ext uri="{FF2B5EF4-FFF2-40B4-BE49-F238E27FC236}">
                        <a16:creationId xmlns="" xmlns:a16="http://schemas.microsoft.com/office/drawing/2014/main" id="{489607B2-FA60-4335-9AF1-505EC9B82BE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0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6" name="PA-直接连接符 6">
                    <a:extLst>
                      <a:ext uri="{FF2B5EF4-FFF2-40B4-BE49-F238E27FC236}">
                        <a16:creationId xmlns="" xmlns:a16="http://schemas.microsoft.com/office/drawing/2014/main" id="{D018B0E4-8B00-484A-AED3-4A914ADA1475}"/>
                      </a:ext>
                    </a:extLst>
                  </p:cNvPr>
                  <p:cNvCxnSpPr/>
                  <p:nvPr>
                    <p:custDataLst>
                      <p:tags r:id="rId151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7" name="PA-直接连接符 7">
                    <a:extLst>
                      <a:ext uri="{FF2B5EF4-FFF2-40B4-BE49-F238E27FC236}">
                        <a16:creationId xmlns="" xmlns:a16="http://schemas.microsoft.com/office/drawing/2014/main" id="{789412A0-7B4B-47A7-9CC8-33D6DAB6545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8" name="PA-直接连接符 8">
                    <a:extLst>
                      <a:ext uri="{FF2B5EF4-FFF2-40B4-BE49-F238E27FC236}">
                        <a16:creationId xmlns="" xmlns:a16="http://schemas.microsoft.com/office/drawing/2014/main" id="{B3563FEA-63F0-46E7-9673-9183B6FAE67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9" name="PA-直接连接符 12">
                    <a:extLst>
                      <a:ext uri="{FF2B5EF4-FFF2-40B4-BE49-F238E27FC236}">
                        <a16:creationId xmlns="" xmlns:a16="http://schemas.microsoft.com/office/drawing/2014/main" id="{3726C137-E0A1-48AC-B563-0A33ABD53D7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0" name="PA-直接连接符 15">
                    <a:extLst>
                      <a:ext uri="{FF2B5EF4-FFF2-40B4-BE49-F238E27FC236}">
                        <a16:creationId xmlns="" xmlns:a16="http://schemas.microsoft.com/office/drawing/2014/main" id="{16FC0510-202D-4395-9DF7-EB2D7EBC38D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1" name="PA-直接连接符 18">
                    <a:extLst>
                      <a:ext uri="{FF2B5EF4-FFF2-40B4-BE49-F238E27FC236}">
                        <a16:creationId xmlns="" xmlns:a16="http://schemas.microsoft.com/office/drawing/2014/main" id="{B64F49C1-3D64-43D0-863E-18C9544A790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2" name="PA-直接连接符 21">
                    <a:extLst>
                      <a:ext uri="{FF2B5EF4-FFF2-40B4-BE49-F238E27FC236}">
                        <a16:creationId xmlns="" xmlns:a16="http://schemas.microsoft.com/office/drawing/2014/main" id="{36B7A106-D834-4FCE-B733-ABFF6A9F0F8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3" name="PA-直接连接符 24">
                    <a:extLst>
                      <a:ext uri="{FF2B5EF4-FFF2-40B4-BE49-F238E27FC236}">
                        <a16:creationId xmlns="" xmlns:a16="http://schemas.microsoft.com/office/drawing/2014/main" id="{2AF2671D-9106-4BC1-A548-BE0C4273193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4" name="PA-直接连接符 26">
                    <a:extLst>
                      <a:ext uri="{FF2B5EF4-FFF2-40B4-BE49-F238E27FC236}">
                        <a16:creationId xmlns="" xmlns:a16="http://schemas.microsoft.com/office/drawing/2014/main" id="{A404F266-9514-4C9C-BEFA-DC174004433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5" name="PA-直接连接符 28">
                    <a:extLst>
                      <a:ext uri="{FF2B5EF4-FFF2-40B4-BE49-F238E27FC236}">
                        <a16:creationId xmlns="" xmlns:a16="http://schemas.microsoft.com/office/drawing/2014/main" id="{8230E7B3-D781-4B21-9B64-BDC2A9F6F43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6" name="PA-直接连接符 30">
                    <a:extLst>
                      <a:ext uri="{FF2B5EF4-FFF2-40B4-BE49-F238E27FC236}">
                        <a16:creationId xmlns="" xmlns:a16="http://schemas.microsoft.com/office/drawing/2014/main" id="{EA7BA109-0246-4371-A625-E6012B8FDDC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7" name="PA-直接连接符 32">
                    <a:extLst>
                      <a:ext uri="{FF2B5EF4-FFF2-40B4-BE49-F238E27FC236}">
                        <a16:creationId xmlns="" xmlns:a16="http://schemas.microsoft.com/office/drawing/2014/main" id="{5443B8EA-6CB4-45CC-99D0-32FE94139A6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8" name="PA-直接连接符 34">
                    <a:extLst>
                      <a:ext uri="{FF2B5EF4-FFF2-40B4-BE49-F238E27FC236}">
                        <a16:creationId xmlns="" xmlns:a16="http://schemas.microsoft.com/office/drawing/2014/main" id="{33C2711C-E8BA-4B90-B6B3-EB6BFF3921B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9" name="PA-直接连接符 36">
                    <a:extLst>
                      <a:ext uri="{FF2B5EF4-FFF2-40B4-BE49-F238E27FC236}">
                        <a16:creationId xmlns="" xmlns:a16="http://schemas.microsoft.com/office/drawing/2014/main" id="{5707DFBA-4AB0-450C-8FF7-C878E7B3E03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720" name="组合 1719">
                    <a:extLst>
                      <a:ext uri="{FF2B5EF4-FFF2-40B4-BE49-F238E27FC236}">
                        <a16:creationId xmlns="" xmlns:a16="http://schemas.microsoft.com/office/drawing/2014/main" id="{208AACD9-6645-47B7-BB73-B84A393DB064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749" name="PA-直接连接符 39">
                      <a:extLst>
                        <a:ext uri="{FF2B5EF4-FFF2-40B4-BE49-F238E27FC236}">
                          <a16:creationId xmlns="" xmlns:a16="http://schemas.microsoft.com/office/drawing/2014/main" id="{5664484E-9742-42FC-BDDD-A6C47D3356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50" name="PA-直接连接符 41">
                      <a:extLst>
                        <a:ext uri="{FF2B5EF4-FFF2-40B4-BE49-F238E27FC236}">
                          <a16:creationId xmlns="" xmlns:a16="http://schemas.microsoft.com/office/drawing/2014/main" id="{A97E8825-2D82-48AE-8B6A-0D19D3B2BF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51" name="PA-直接连接符 43">
                      <a:extLst>
                        <a:ext uri="{FF2B5EF4-FFF2-40B4-BE49-F238E27FC236}">
                          <a16:creationId xmlns="" xmlns:a16="http://schemas.microsoft.com/office/drawing/2014/main" id="{23E0527C-D8BC-42EE-AF01-DAF96620FB2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21" name="组合 1720">
                    <a:extLst>
                      <a:ext uri="{FF2B5EF4-FFF2-40B4-BE49-F238E27FC236}">
                        <a16:creationId xmlns="" xmlns:a16="http://schemas.microsoft.com/office/drawing/2014/main" id="{C7C793AA-863E-42B8-8B3E-8EFB38CC89BD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738" name="PA-直接连接符 53">
                      <a:extLst>
                        <a:ext uri="{FF2B5EF4-FFF2-40B4-BE49-F238E27FC236}">
                          <a16:creationId xmlns="" xmlns:a16="http://schemas.microsoft.com/office/drawing/2014/main" id="{9727C0EC-7D32-42E5-A49C-9E0308770B13}"/>
                        </a:ext>
                      </a:extLst>
                    </p:cNvPr>
                    <p:cNvCxnSpPr/>
                    <p:nvPr>
                      <p:custDataLst>
                        <p:tags r:id="rId153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9" name="PA-直接连接符 55">
                      <a:extLst>
                        <a:ext uri="{FF2B5EF4-FFF2-40B4-BE49-F238E27FC236}">
                          <a16:creationId xmlns="" xmlns:a16="http://schemas.microsoft.com/office/drawing/2014/main" id="{22C2397E-71FD-420E-BC8D-E91BEBDB3C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0" name="PA-直接连接符 57">
                      <a:extLst>
                        <a:ext uri="{FF2B5EF4-FFF2-40B4-BE49-F238E27FC236}">
                          <a16:creationId xmlns="" xmlns:a16="http://schemas.microsoft.com/office/drawing/2014/main" id="{537BAA19-9B9B-4698-8CB3-85ECCA9D13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1" name="PA-直接连接符 59">
                      <a:extLst>
                        <a:ext uri="{FF2B5EF4-FFF2-40B4-BE49-F238E27FC236}">
                          <a16:creationId xmlns="" xmlns:a16="http://schemas.microsoft.com/office/drawing/2014/main" id="{10D0162E-4DA3-4158-9686-4524BE985D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2" name="PA-直接连接符 61">
                      <a:extLst>
                        <a:ext uri="{FF2B5EF4-FFF2-40B4-BE49-F238E27FC236}">
                          <a16:creationId xmlns="" xmlns:a16="http://schemas.microsoft.com/office/drawing/2014/main" id="{BE6D0D51-44D7-4A5D-8B38-D08BBC2B19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3" name="PA-直接连接符 63">
                      <a:extLst>
                        <a:ext uri="{FF2B5EF4-FFF2-40B4-BE49-F238E27FC236}">
                          <a16:creationId xmlns="" xmlns:a16="http://schemas.microsoft.com/office/drawing/2014/main" id="{8E26D8F1-726E-404B-BD29-1A4889ECE60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4" name="PA-直接连接符 65">
                      <a:extLst>
                        <a:ext uri="{FF2B5EF4-FFF2-40B4-BE49-F238E27FC236}">
                          <a16:creationId xmlns="" xmlns:a16="http://schemas.microsoft.com/office/drawing/2014/main" id="{2A5CBFB1-4D68-4981-B148-1DD0535C09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5" name="PA-直接连接符 67">
                      <a:extLst>
                        <a:ext uri="{FF2B5EF4-FFF2-40B4-BE49-F238E27FC236}">
                          <a16:creationId xmlns="" xmlns:a16="http://schemas.microsoft.com/office/drawing/2014/main" id="{0F5E5FEE-46CC-43E0-AC28-54B1D12886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6" name="PA-直接连接符 69">
                      <a:extLst>
                        <a:ext uri="{FF2B5EF4-FFF2-40B4-BE49-F238E27FC236}">
                          <a16:creationId xmlns="" xmlns:a16="http://schemas.microsoft.com/office/drawing/2014/main" id="{4FE3ED1B-1110-4749-B1C0-C199AC20905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7" name="PA-直接连接符 71">
                      <a:extLst>
                        <a:ext uri="{FF2B5EF4-FFF2-40B4-BE49-F238E27FC236}">
                          <a16:creationId xmlns="" xmlns:a16="http://schemas.microsoft.com/office/drawing/2014/main" id="{15083392-C77C-4A12-988C-253EED50DD9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8" name="PA-直接连接符 73">
                      <a:extLst>
                        <a:ext uri="{FF2B5EF4-FFF2-40B4-BE49-F238E27FC236}">
                          <a16:creationId xmlns="" xmlns:a16="http://schemas.microsoft.com/office/drawing/2014/main" id="{6AEDD1EA-412D-416F-BC9E-48BED2D4FD5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22" name="组合 1721">
                    <a:extLst>
                      <a:ext uri="{FF2B5EF4-FFF2-40B4-BE49-F238E27FC236}">
                        <a16:creationId xmlns="" xmlns:a16="http://schemas.microsoft.com/office/drawing/2014/main" id="{C6F4AA57-4D7F-40FE-9D71-9C199222A6EE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727" name="PA-直接连接符 77">
                      <a:extLst>
                        <a:ext uri="{FF2B5EF4-FFF2-40B4-BE49-F238E27FC236}">
                          <a16:creationId xmlns="" xmlns:a16="http://schemas.microsoft.com/office/drawing/2014/main" id="{43D40757-81C2-4319-8418-F28673E7E3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2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8" name="PA-直接连接符 78">
                      <a:extLst>
                        <a:ext uri="{FF2B5EF4-FFF2-40B4-BE49-F238E27FC236}">
                          <a16:creationId xmlns="" xmlns:a16="http://schemas.microsoft.com/office/drawing/2014/main" id="{E894E631-B8EE-45A8-A402-8C94809BCB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2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9" name="PA-直接连接符 79">
                      <a:extLst>
                        <a:ext uri="{FF2B5EF4-FFF2-40B4-BE49-F238E27FC236}">
                          <a16:creationId xmlns="" xmlns:a16="http://schemas.microsoft.com/office/drawing/2014/main" id="{082D4F28-0606-4997-AED4-BA93B40B85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2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0" name="PA-直接连接符 80">
                      <a:extLst>
                        <a:ext uri="{FF2B5EF4-FFF2-40B4-BE49-F238E27FC236}">
                          <a16:creationId xmlns="" xmlns:a16="http://schemas.microsoft.com/office/drawing/2014/main" id="{DD1533BA-AE6E-4E91-B88B-E310FF82AE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1" name="PA-直接连接符 81">
                      <a:extLst>
                        <a:ext uri="{FF2B5EF4-FFF2-40B4-BE49-F238E27FC236}">
                          <a16:creationId xmlns="" xmlns:a16="http://schemas.microsoft.com/office/drawing/2014/main" id="{278674D4-0027-4F87-ADA2-78643D26CEC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2" name="PA-直接连接符 82">
                      <a:extLst>
                        <a:ext uri="{FF2B5EF4-FFF2-40B4-BE49-F238E27FC236}">
                          <a16:creationId xmlns="" xmlns:a16="http://schemas.microsoft.com/office/drawing/2014/main" id="{D4090A7D-2697-434B-9CF3-4C0C5BF6FA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3" name="PA-直接连接符 83">
                      <a:extLst>
                        <a:ext uri="{FF2B5EF4-FFF2-40B4-BE49-F238E27FC236}">
                          <a16:creationId xmlns="" xmlns:a16="http://schemas.microsoft.com/office/drawing/2014/main" id="{08969B85-2D3E-4401-8AE1-B6F1BF211E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4" name="PA-直接连接符 84">
                      <a:extLst>
                        <a:ext uri="{FF2B5EF4-FFF2-40B4-BE49-F238E27FC236}">
                          <a16:creationId xmlns="" xmlns:a16="http://schemas.microsoft.com/office/drawing/2014/main" id="{1C82051F-64C3-4108-A106-39B9E95C20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5" name="PA-直接连接符 85">
                      <a:extLst>
                        <a:ext uri="{FF2B5EF4-FFF2-40B4-BE49-F238E27FC236}">
                          <a16:creationId xmlns="" xmlns:a16="http://schemas.microsoft.com/office/drawing/2014/main" id="{404270D7-267B-41E6-BE76-17494C5D71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6" name="PA-直接连接符 86">
                      <a:extLst>
                        <a:ext uri="{FF2B5EF4-FFF2-40B4-BE49-F238E27FC236}">
                          <a16:creationId xmlns="" xmlns:a16="http://schemas.microsoft.com/office/drawing/2014/main" id="{8B880196-D9C9-44E5-B858-E0C0891469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7" name="PA-直接连接符 87">
                      <a:extLst>
                        <a:ext uri="{FF2B5EF4-FFF2-40B4-BE49-F238E27FC236}">
                          <a16:creationId xmlns="" xmlns:a16="http://schemas.microsoft.com/office/drawing/2014/main" id="{C61393E3-5B62-4353-8B54-0AF74EAC7E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23" name="Group 91_1">
                    <a:extLst>
                      <a:ext uri="{FF2B5EF4-FFF2-40B4-BE49-F238E27FC236}">
                        <a16:creationId xmlns="" xmlns:a16="http://schemas.microsoft.com/office/drawing/2014/main" id="{8C3C02C4-7FFE-4998-B6D5-7847135F93DD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724" name="PA-直接连接符 93">
                      <a:extLst>
                        <a:ext uri="{FF2B5EF4-FFF2-40B4-BE49-F238E27FC236}">
                          <a16:creationId xmlns="" xmlns:a16="http://schemas.microsoft.com/office/drawing/2014/main" id="{6C2A3A84-555E-4A87-AEAF-E6D7CE2951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2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5" name="PA-直接连接符 94">
                      <a:extLst>
                        <a:ext uri="{FF2B5EF4-FFF2-40B4-BE49-F238E27FC236}">
                          <a16:creationId xmlns="" xmlns:a16="http://schemas.microsoft.com/office/drawing/2014/main" id="{7F65860A-A391-4428-BD6D-4358634CC6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2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6" name="PA-直接连接符 95">
                      <a:extLst>
                        <a:ext uri="{FF2B5EF4-FFF2-40B4-BE49-F238E27FC236}">
                          <a16:creationId xmlns="" xmlns:a16="http://schemas.microsoft.com/office/drawing/2014/main" id="{1DC3F7E0-1079-4548-A44C-64B1555CDE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2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5" name="组合 1464">
                  <a:extLst>
                    <a:ext uri="{FF2B5EF4-FFF2-40B4-BE49-F238E27FC236}">
                      <a16:creationId xmlns="" xmlns:a16="http://schemas.microsoft.com/office/drawing/2014/main" id="{56550D4E-FCC8-464F-B3E7-8A4B524C00B2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658" name="PA-直接连接符 99">
                    <a:extLst>
                      <a:ext uri="{FF2B5EF4-FFF2-40B4-BE49-F238E27FC236}">
                        <a16:creationId xmlns="" xmlns:a16="http://schemas.microsoft.com/office/drawing/2014/main" id="{90A20393-9DD4-41CF-88C5-10C3448BD55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6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9" name="PA-直接连接符 100">
                    <a:extLst>
                      <a:ext uri="{FF2B5EF4-FFF2-40B4-BE49-F238E27FC236}">
                        <a16:creationId xmlns="" xmlns:a16="http://schemas.microsoft.com/office/drawing/2014/main" id="{7D5F5D8A-62D6-40FC-B32B-0829C914AF6E}"/>
                      </a:ext>
                    </a:extLst>
                  </p:cNvPr>
                  <p:cNvCxnSpPr/>
                  <p:nvPr>
                    <p:custDataLst>
                      <p:tags r:id="rId146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0" name="PA-直接连接符 101">
                    <a:extLst>
                      <a:ext uri="{FF2B5EF4-FFF2-40B4-BE49-F238E27FC236}">
                        <a16:creationId xmlns="" xmlns:a16="http://schemas.microsoft.com/office/drawing/2014/main" id="{3B83BAD2-0E4B-4DEA-9907-B93115A5485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6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1" name="PA-直接连接符 102">
                    <a:extLst>
                      <a:ext uri="{FF2B5EF4-FFF2-40B4-BE49-F238E27FC236}">
                        <a16:creationId xmlns="" xmlns:a16="http://schemas.microsoft.com/office/drawing/2014/main" id="{DDE67839-73D6-443A-A15F-278FA6E778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6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2" name="PA-直接连接符 103">
                    <a:extLst>
                      <a:ext uri="{FF2B5EF4-FFF2-40B4-BE49-F238E27FC236}">
                        <a16:creationId xmlns="" xmlns:a16="http://schemas.microsoft.com/office/drawing/2014/main" id="{E949FAEC-736C-45F8-85CC-EA84D57F621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3" name="PA-直接连接符 104">
                    <a:extLst>
                      <a:ext uri="{FF2B5EF4-FFF2-40B4-BE49-F238E27FC236}">
                        <a16:creationId xmlns="" xmlns:a16="http://schemas.microsoft.com/office/drawing/2014/main" id="{0EB582C4-FB06-4ECB-B3DC-642D128C72D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4" name="PA-直接连接符 105">
                    <a:extLst>
                      <a:ext uri="{FF2B5EF4-FFF2-40B4-BE49-F238E27FC236}">
                        <a16:creationId xmlns="" xmlns:a16="http://schemas.microsoft.com/office/drawing/2014/main" id="{54AE4948-8452-4E57-8189-5438BD9946C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5" name="PA-直接连接符 106">
                    <a:extLst>
                      <a:ext uri="{FF2B5EF4-FFF2-40B4-BE49-F238E27FC236}">
                        <a16:creationId xmlns="" xmlns:a16="http://schemas.microsoft.com/office/drawing/2014/main" id="{B1C4A101-CF4E-43D6-A889-C988BC8C626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6" name="PA-直接连接符 107">
                    <a:extLst>
                      <a:ext uri="{FF2B5EF4-FFF2-40B4-BE49-F238E27FC236}">
                        <a16:creationId xmlns="" xmlns:a16="http://schemas.microsoft.com/office/drawing/2014/main" id="{DD2E9282-D2BF-4FCC-BCD3-38D621DDA2B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7" name="PA-直接连接符 108">
                    <a:extLst>
                      <a:ext uri="{FF2B5EF4-FFF2-40B4-BE49-F238E27FC236}">
                        <a16:creationId xmlns="" xmlns:a16="http://schemas.microsoft.com/office/drawing/2014/main" id="{DD1A9DD9-C15E-4A0E-BCE2-1EB65A0A4FB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8" name="PA-直接连接符 109">
                    <a:extLst>
                      <a:ext uri="{FF2B5EF4-FFF2-40B4-BE49-F238E27FC236}">
                        <a16:creationId xmlns="" xmlns:a16="http://schemas.microsoft.com/office/drawing/2014/main" id="{26A2F74A-7FB2-4C04-8D70-2328EF94D7F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9" name="PA-直接连接符 110">
                    <a:extLst>
                      <a:ext uri="{FF2B5EF4-FFF2-40B4-BE49-F238E27FC236}">
                        <a16:creationId xmlns="" xmlns:a16="http://schemas.microsoft.com/office/drawing/2014/main" id="{7253EBDD-5FE7-4D72-8C92-758C52DC940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70" name="PA-直接连接符 111">
                    <a:extLst>
                      <a:ext uri="{FF2B5EF4-FFF2-40B4-BE49-F238E27FC236}">
                        <a16:creationId xmlns="" xmlns:a16="http://schemas.microsoft.com/office/drawing/2014/main" id="{3A397049-724E-4830-A03F-EC0395F7805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71" name="PA-直接连接符 112">
                    <a:extLst>
                      <a:ext uri="{FF2B5EF4-FFF2-40B4-BE49-F238E27FC236}">
                        <a16:creationId xmlns="" xmlns:a16="http://schemas.microsoft.com/office/drawing/2014/main" id="{F65D8ED9-A77B-4F7F-B3D2-673A73AFA36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72" name="PA-直接连接符 113">
                    <a:extLst>
                      <a:ext uri="{FF2B5EF4-FFF2-40B4-BE49-F238E27FC236}">
                        <a16:creationId xmlns="" xmlns:a16="http://schemas.microsoft.com/office/drawing/2014/main" id="{6BBBE716-DD3D-4DBE-BF59-F4B4FC76B72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673" name="组合 1672">
                    <a:extLst>
                      <a:ext uri="{FF2B5EF4-FFF2-40B4-BE49-F238E27FC236}">
                        <a16:creationId xmlns="" xmlns:a16="http://schemas.microsoft.com/office/drawing/2014/main" id="{62216449-894D-4742-B84E-7B9A8B4AA6E7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702" name="PA-直接连接符 143">
                      <a:extLst>
                        <a:ext uri="{FF2B5EF4-FFF2-40B4-BE49-F238E27FC236}">
                          <a16:creationId xmlns="" xmlns:a16="http://schemas.microsoft.com/office/drawing/2014/main" id="{E5D7EB9A-7EA3-4E4B-AF13-7390ACC477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03" name="PA-直接连接符 144">
                      <a:extLst>
                        <a:ext uri="{FF2B5EF4-FFF2-40B4-BE49-F238E27FC236}">
                          <a16:creationId xmlns="" xmlns:a16="http://schemas.microsoft.com/office/drawing/2014/main" id="{DA7A3AB9-6CAF-49D5-94B5-BCC665F9C5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04" name="PA-直接连接符 145">
                      <a:extLst>
                        <a:ext uri="{FF2B5EF4-FFF2-40B4-BE49-F238E27FC236}">
                          <a16:creationId xmlns="" xmlns:a16="http://schemas.microsoft.com/office/drawing/2014/main" id="{A8E3820C-B6FA-408A-9C6F-56129F0786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74" name="组合 1673">
                    <a:extLst>
                      <a:ext uri="{FF2B5EF4-FFF2-40B4-BE49-F238E27FC236}">
                        <a16:creationId xmlns="" xmlns:a16="http://schemas.microsoft.com/office/drawing/2014/main" id="{ECB0330F-33C0-4579-80AE-7CA403CC10E7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691" name="PA-直接连接符 132">
                      <a:extLst>
                        <a:ext uri="{FF2B5EF4-FFF2-40B4-BE49-F238E27FC236}">
                          <a16:creationId xmlns="" xmlns:a16="http://schemas.microsoft.com/office/drawing/2014/main" id="{9F900313-0194-4453-85B2-30B9673DBC4F}"/>
                        </a:ext>
                      </a:extLst>
                    </p:cNvPr>
                    <p:cNvCxnSpPr/>
                    <p:nvPr>
                      <p:custDataLst>
                        <p:tags r:id="rId149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2" name="PA-直接连接符 133">
                      <a:extLst>
                        <a:ext uri="{FF2B5EF4-FFF2-40B4-BE49-F238E27FC236}">
                          <a16:creationId xmlns="" xmlns:a16="http://schemas.microsoft.com/office/drawing/2014/main" id="{F4533561-4D7A-4D8C-9A62-AFC99C6C41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3" name="PA-直接连接符 134">
                      <a:extLst>
                        <a:ext uri="{FF2B5EF4-FFF2-40B4-BE49-F238E27FC236}">
                          <a16:creationId xmlns="" xmlns:a16="http://schemas.microsoft.com/office/drawing/2014/main" id="{FF93D467-3155-462D-8A13-3853BD7B1D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4" name="PA-直接连接符 135">
                      <a:extLst>
                        <a:ext uri="{FF2B5EF4-FFF2-40B4-BE49-F238E27FC236}">
                          <a16:creationId xmlns="" xmlns:a16="http://schemas.microsoft.com/office/drawing/2014/main" id="{6A13439A-9943-4A17-A230-AB21067B606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5" name="PA-直接连接符 136">
                      <a:extLst>
                        <a:ext uri="{FF2B5EF4-FFF2-40B4-BE49-F238E27FC236}">
                          <a16:creationId xmlns="" xmlns:a16="http://schemas.microsoft.com/office/drawing/2014/main" id="{1588347D-3F60-48E8-8A52-6D1C1A42CB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6" name="PA-直接连接符 137">
                      <a:extLst>
                        <a:ext uri="{FF2B5EF4-FFF2-40B4-BE49-F238E27FC236}">
                          <a16:creationId xmlns="" xmlns:a16="http://schemas.microsoft.com/office/drawing/2014/main" id="{A51A35BE-3885-40B6-BAE0-D0E29D9A06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7" name="PA-直接连接符 138">
                      <a:extLst>
                        <a:ext uri="{FF2B5EF4-FFF2-40B4-BE49-F238E27FC236}">
                          <a16:creationId xmlns="" xmlns:a16="http://schemas.microsoft.com/office/drawing/2014/main" id="{94668872-CA5B-4C54-BCA8-FC59839A3D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8" name="PA-直接连接符 139">
                      <a:extLst>
                        <a:ext uri="{FF2B5EF4-FFF2-40B4-BE49-F238E27FC236}">
                          <a16:creationId xmlns="" xmlns:a16="http://schemas.microsoft.com/office/drawing/2014/main" id="{E42C40D7-552A-4769-B016-1F02C410C3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9" name="PA-直接连接符 140">
                      <a:extLst>
                        <a:ext uri="{FF2B5EF4-FFF2-40B4-BE49-F238E27FC236}">
                          <a16:creationId xmlns="" xmlns:a16="http://schemas.microsoft.com/office/drawing/2014/main" id="{F7E5CFC1-2074-4C09-AA8E-40A34069409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00" name="PA-直接连接符 141">
                      <a:extLst>
                        <a:ext uri="{FF2B5EF4-FFF2-40B4-BE49-F238E27FC236}">
                          <a16:creationId xmlns="" xmlns:a16="http://schemas.microsoft.com/office/drawing/2014/main" id="{90EE65F6-2B28-4A26-BAED-774BB16D2D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01" name="PA-直接连接符 142">
                      <a:extLst>
                        <a:ext uri="{FF2B5EF4-FFF2-40B4-BE49-F238E27FC236}">
                          <a16:creationId xmlns="" xmlns:a16="http://schemas.microsoft.com/office/drawing/2014/main" id="{82A01204-AE91-485F-80C4-8D3755BBFD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75" name="组合 1674">
                    <a:extLst>
                      <a:ext uri="{FF2B5EF4-FFF2-40B4-BE49-F238E27FC236}">
                        <a16:creationId xmlns="" xmlns:a16="http://schemas.microsoft.com/office/drawing/2014/main" id="{105281FD-FD67-4BA2-A529-6709D26F6E10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680" name="PA-直接连接符 121">
                      <a:extLst>
                        <a:ext uri="{FF2B5EF4-FFF2-40B4-BE49-F238E27FC236}">
                          <a16:creationId xmlns="" xmlns:a16="http://schemas.microsoft.com/office/drawing/2014/main" id="{A007F526-734B-470F-855B-C4F8626F09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1" name="PA-直接连接符 122">
                      <a:extLst>
                        <a:ext uri="{FF2B5EF4-FFF2-40B4-BE49-F238E27FC236}">
                          <a16:creationId xmlns="" xmlns:a16="http://schemas.microsoft.com/office/drawing/2014/main" id="{E9677086-0118-46CE-BD7A-2DCC055E90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2" name="PA-直接连接符 123">
                      <a:extLst>
                        <a:ext uri="{FF2B5EF4-FFF2-40B4-BE49-F238E27FC236}">
                          <a16:creationId xmlns="" xmlns:a16="http://schemas.microsoft.com/office/drawing/2014/main" id="{3B2758B9-DBC0-4C30-9339-D855432791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3" name="PA-直接连接符 124">
                      <a:extLst>
                        <a:ext uri="{FF2B5EF4-FFF2-40B4-BE49-F238E27FC236}">
                          <a16:creationId xmlns="" xmlns:a16="http://schemas.microsoft.com/office/drawing/2014/main" id="{FA05E725-C69D-4E53-8092-D07A2C7170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4" name="PA-直接连接符 125">
                      <a:extLst>
                        <a:ext uri="{FF2B5EF4-FFF2-40B4-BE49-F238E27FC236}">
                          <a16:creationId xmlns="" xmlns:a16="http://schemas.microsoft.com/office/drawing/2014/main" id="{D7F699FD-B36E-467E-B869-414A36836E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5" name="PA-直接连接符 126">
                      <a:extLst>
                        <a:ext uri="{FF2B5EF4-FFF2-40B4-BE49-F238E27FC236}">
                          <a16:creationId xmlns="" xmlns:a16="http://schemas.microsoft.com/office/drawing/2014/main" id="{4943E2C4-8013-4A32-9319-2332E83780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6" name="PA-直接连接符 127">
                      <a:extLst>
                        <a:ext uri="{FF2B5EF4-FFF2-40B4-BE49-F238E27FC236}">
                          <a16:creationId xmlns="" xmlns:a16="http://schemas.microsoft.com/office/drawing/2014/main" id="{3B8FF2F6-AA81-401B-9220-DB35855851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7" name="PA-直接连接符 128">
                      <a:extLst>
                        <a:ext uri="{FF2B5EF4-FFF2-40B4-BE49-F238E27FC236}">
                          <a16:creationId xmlns="" xmlns:a16="http://schemas.microsoft.com/office/drawing/2014/main" id="{89D0B663-1902-4261-86B1-D8BBA7DCD2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8" name="PA-直接连接符 129">
                      <a:extLst>
                        <a:ext uri="{FF2B5EF4-FFF2-40B4-BE49-F238E27FC236}">
                          <a16:creationId xmlns="" xmlns:a16="http://schemas.microsoft.com/office/drawing/2014/main" id="{16688DF2-6AE5-4688-8364-F897D8072C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9" name="PA-直接连接符 130">
                      <a:extLst>
                        <a:ext uri="{FF2B5EF4-FFF2-40B4-BE49-F238E27FC236}">
                          <a16:creationId xmlns="" xmlns:a16="http://schemas.microsoft.com/office/drawing/2014/main" id="{8319175F-EC79-482A-B76D-E538CB0AEE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0" name="PA-直接连接符 131">
                      <a:extLst>
                        <a:ext uri="{FF2B5EF4-FFF2-40B4-BE49-F238E27FC236}">
                          <a16:creationId xmlns="" xmlns:a16="http://schemas.microsoft.com/office/drawing/2014/main" id="{D2D63C59-03F0-4205-8A56-0CE8D01B84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76" name="Group 91_1">
                    <a:extLst>
                      <a:ext uri="{FF2B5EF4-FFF2-40B4-BE49-F238E27FC236}">
                        <a16:creationId xmlns="" xmlns:a16="http://schemas.microsoft.com/office/drawing/2014/main" id="{291F85E4-D881-4DB5-A0E3-3763F081CC41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77" name="PA-直接连接符 118">
                      <a:extLst>
                        <a:ext uri="{FF2B5EF4-FFF2-40B4-BE49-F238E27FC236}">
                          <a16:creationId xmlns="" xmlns:a16="http://schemas.microsoft.com/office/drawing/2014/main" id="{C30C1006-7F55-4E69-9BF9-5575ABA133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8" name="PA-直接连接符 119">
                      <a:extLst>
                        <a:ext uri="{FF2B5EF4-FFF2-40B4-BE49-F238E27FC236}">
                          <a16:creationId xmlns="" xmlns:a16="http://schemas.microsoft.com/office/drawing/2014/main" id="{64B120D7-D713-41BE-A59E-FF1CBBE8802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9" name="PA-直接连接符 120">
                      <a:extLst>
                        <a:ext uri="{FF2B5EF4-FFF2-40B4-BE49-F238E27FC236}">
                          <a16:creationId xmlns="" xmlns:a16="http://schemas.microsoft.com/office/drawing/2014/main" id="{3F7C297B-7F80-4537-B9D5-F3A0489D876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6" name="组合 1465">
                  <a:extLst>
                    <a:ext uri="{FF2B5EF4-FFF2-40B4-BE49-F238E27FC236}">
                      <a16:creationId xmlns="" xmlns:a16="http://schemas.microsoft.com/office/drawing/2014/main" id="{0079FF0C-13AB-43FB-B4C0-7EA287BC72F0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611" name="PA-直接连接符 147">
                    <a:extLst>
                      <a:ext uri="{FF2B5EF4-FFF2-40B4-BE49-F238E27FC236}">
                        <a16:creationId xmlns="" xmlns:a16="http://schemas.microsoft.com/office/drawing/2014/main" id="{36265C49-22AD-46C8-B3EC-1D149A499AB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2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2" name="PA-直接连接符 148">
                    <a:extLst>
                      <a:ext uri="{FF2B5EF4-FFF2-40B4-BE49-F238E27FC236}">
                        <a16:creationId xmlns="" xmlns:a16="http://schemas.microsoft.com/office/drawing/2014/main" id="{97EF1186-D5CC-4F14-A686-A7B6AF9CF334}"/>
                      </a:ext>
                    </a:extLst>
                  </p:cNvPr>
                  <p:cNvCxnSpPr/>
                  <p:nvPr>
                    <p:custDataLst>
                      <p:tags r:id="rId142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3" name="PA-直接连接符 149">
                    <a:extLst>
                      <a:ext uri="{FF2B5EF4-FFF2-40B4-BE49-F238E27FC236}">
                        <a16:creationId xmlns="" xmlns:a16="http://schemas.microsoft.com/office/drawing/2014/main" id="{DEF197B6-7314-4DA4-875F-FE4708860D9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2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4" name="PA-直接连接符 150">
                    <a:extLst>
                      <a:ext uri="{FF2B5EF4-FFF2-40B4-BE49-F238E27FC236}">
                        <a16:creationId xmlns="" xmlns:a16="http://schemas.microsoft.com/office/drawing/2014/main" id="{A3F080F8-C793-4F11-8775-8B0DE4D8BB0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2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5" name="PA-直接连接符 151">
                    <a:extLst>
                      <a:ext uri="{FF2B5EF4-FFF2-40B4-BE49-F238E27FC236}">
                        <a16:creationId xmlns="" xmlns:a16="http://schemas.microsoft.com/office/drawing/2014/main" id="{1D23404A-FEBC-42B0-AE1B-8B6B227AE98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2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6" name="PA-直接连接符 152">
                    <a:extLst>
                      <a:ext uri="{FF2B5EF4-FFF2-40B4-BE49-F238E27FC236}">
                        <a16:creationId xmlns="" xmlns:a16="http://schemas.microsoft.com/office/drawing/2014/main" id="{615F6B06-DBD8-4078-A923-3D18BEB6E2C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2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7" name="PA-直接连接符 153">
                    <a:extLst>
                      <a:ext uri="{FF2B5EF4-FFF2-40B4-BE49-F238E27FC236}">
                        <a16:creationId xmlns="" xmlns:a16="http://schemas.microsoft.com/office/drawing/2014/main" id="{D1482112-60D7-47F4-ADC9-2A5880154AA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2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8" name="PA-直接连接符 154">
                    <a:extLst>
                      <a:ext uri="{FF2B5EF4-FFF2-40B4-BE49-F238E27FC236}">
                        <a16:creationId xmlns="" xmlns:a16="http://schemas.microsoft.com/office/drawing/2014/main" id="{82E57D74-5EC3-4F7B-AE21-92EC74D17EB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9" name="PA-直接连接符 155">
                    <a:extLst>
                      <a:ext uri="{FF2B5EF4-FFF2-40B4-BE49-F238E27FC236}">
                        <a16:creationId xmlns="" xmlns:a16="http://schemas.microsoft.com/office/drawing/2014/main" id="{2D75DE19-8AB2-4B23-85FF-4453D4BDE41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0" name="PA-直接连接符 156">
                    <a:extLst>
                      <a:ext uri="{FF2B5EF4-FFF2-40B4-BE49-F238E27FC236}">
                        <a16:creationId xmlns="" xmlns:a16="http://schemas.microsoft.com/office/drawing/2014/main" id="{B413305A-2C8C-4D32-9760-C94D665358B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1" name="PA-直接连接符 157">
                    <a:extLst>
                      <a:ext uri="{FF2B5EF4-FFF2-40B4-BE49-F238E27FC236}">
                        <a16:creationId xmlns="" xmlns:a16="http://schemas.microsoft.com/office/drawing/2014/main" id="{78236170-44A2-4BD5-B9AE-E0B357D7B0A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2" name="PA-直接连接符 158">
                    <a:extLst>
                      <a:ext uri="{FF2B5EF4-FFF2-40B4-BE49-F238E27FC236}">
                        <a16:creationId xmlns="" xmlns:a16="http://schemas.microsoft.com/office/drawing/2014/main" id="{07EC0B25-FB2C-4550-BD1D-815405365FE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3" name="PA-直接连接符 159">
                    <a:extLst>
                      <a:ext uri="{FF2B5EF4-FFF2-40B4-BE49-F238E27FC236}">
                        <a16:creationId xmlns="" xmlns:a16="http://schemas.microsoft.com/office/drawing/2014/main" id="{F88D21BC-116D-47C2-AB5B-CBF5B391EE6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4" name="PA-直接连接符 160">
                    <a:extLst>
                      <a:ext uri="{FF2B5EF4-FFF2-40B4-BE49-F238E27FC236}">
                        <a16:creationId xmlns="" xmlns:a16="http://schemas.microsoft.com/office/drawing/2014/main" id="{6B1A0128-8791-462B-95D6-91FC8150AAA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5" name="PA-直接连接符 161">
                    <a:extLst>
                      <a:ext uri="{FF2B5EF4-FFF2-40B4-BE49-F238E27FC236}">
                        <a16:creationId xmlns="" xmlns:a16="http://schemas.microsoft.com/office/drawing/2014/main" id="{E20E5255-4149-470C-B049-E1F13D4750D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626" name="组合 1625">
                    <a:extLst>
                      <a:ext uri="{FF2B5EF4-FFF2-40B4-BE49-F238E27FC236}">
                        <a16:creationId xmlns="" xmlns:a16="http://schemas.microsoft.com/office/drawing/2014/main" id="{D2E6F845-24A3-49D2-8306-30CAACC74DB1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55" name="PA-直接连接符 191">
                      <a:extLst>
                        <a:ext uri="{FF2B5EF4-FFF2-40B4-BE49-F238E27FC236}">
                          <a16:creationId xmlns="" xmlns:a16="http://schemas.microsoft.com/office/drawing/2014/main" id="{135C9C65-F72F-4ED5-AB3C-CF428E4AC3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6" name="PA-直接连接符 192">
                      <a:extLst>
                        <a:ext uri="{FF2B5EF4-FFF2-40B4-BE49-F238E27FC236}">
                          <a16:creationId xmlns="" xmlns:a16="http://schemas.microsoft.com/office/drawing/2014/main" id="{250C9ABA-9823-445D-9C76-CBF0EF14E72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7" name="PA-直接连接符 193">
                      <a:extLst>
                        <a:ext uri="{FF2B5EF4-FFF2-40B4-BE49-F238E27FC236}">
                          <a16:creationId xmlns="" xmlns:a16="http://schemas.microsoft.com/office/drawing/2014/main" id="{D5E547BD-3EF5-4A7C-A4C1-0E4F20F565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27" name="组合 1626">
                    <a:extLst>
                      <a:ext uri="{FF2B5EF4-FFF2-40B4-BE49-F238E27FC236}">
                        <a16:creationId xmlns="" xmlns:a16="http://schemas.microsoft.com/office/drawing/2014/main" id="{874C6378-A72B-4ABE-B8A1-2BB383F0B35C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644" name="PA-直接连接符 180">
                      <a:extLst>
                        <a:ext uri="{FF2B5EF4-FFF2-40B4-BE49-F238E27FC236}">
                          <a16:creationId xmlns="" xmlns:a16="http://schemas.microsoft.com/office/drawing/2014/main" id="{FE157E1E-62E9-4819-BC04-5EA3F8D6BC82}"/>
                        </a:ext>
                      </a:extLst>
                    </p:cNvPr>
                    <p:cNvCxnSpPr/>
                    <p:nvPr>
                      <p:custDataLst>
                        <p:tags r:id="rId145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5" name="PA-直接连接符 181">
                      <a:extLst>
                        <a:ext uri="{FF2B5EF4-FFF2-40B4-BE49-F238E27FC236}">
                          <a16:creationId xmlns="" xmlns:a16="http://schemas.microsoft.com/office/drawing/2014/main" id="{A48AF957-1F16-4088-B8D2-F61F9D0D42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6" name="PA-直接连接符 182">
                      <a:extLst>
                        <a:ext uri="{FF2B5EF4-FFF2-40B4-BE49-F238E27FC236}">
                          <a16:creationId xmlns="" xmlns:a16="http://schemas.microsoft.com/office/drawing/2014/main" id="{E7AECE67-683E-47C7-A000-8CE6F3D277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7" name="PA-直接连接符 183">
                      <a:extLst>
                        <a:ext uri="{FF2B5EF4-FFF2-40B4-BE49-F238E27FC236}">
                          <a16:creationId xmlns="" xmlns:a16="http://schemas.microsoft.com/office/drawing/2014/main" id="{AE83CB7A-80E7-48F4-B6D8-FAA8E92E84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8" name="PA-直接连接符 184">
                      <a:extLst>
                        <a:ext uri="{FF2B5EF4-FFF2-40B4-BE49-F238E27FC236}">
                          <a16:creationId xmlns="" xmlns:a16="http://schemas.microsoft.com/office/drawing/2014/main" id="{074E63D7-BE9E-4C06-B5F0-860B4C8ABF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9" name="PA-直接连接符 185">
                      <a:extLst>
                        <a:ext uri="{FF2B5EF4-FFF2-40B4-BE49-F238E27FC236}">
                          <a16:creationId xmlns="" xmlns:a16="http://schemas.microsoft.com/office/drawing/2014/main" id="{A0321ED1-1791-4C9B-81B2-2674F51407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0" name="PA-直接连接符 186">
                      <a:extLst>
                        <a:ext uri="{FF2B5EF4-FFF2-40B4-BE49-F238E27FC236}">
                          <a16:creationId xmlns="" xmlns:a16="http://schemas.microsoft.com/office/drawing/2014/main" id="{793EFFC7-8736-4B0D-B746-7A35061368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1" name="PA-直接连接符 187">
                      <a:extLst>
                        <a:ext uri="{FF2B5EF4-FFF2-40B4-BE49-F238E27FC236}">
                          <a16:creationId xmlns="" xmlns:a16="http://schemas.microsoft.com/office/drawing/2014/main" id="{645C46B5-FEE0-40EE-9C6C-CA7325F0FC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2" name="PA-直接连接符 188">
                      <a:extLst>
                        <a:ext uri="{FF2B5EF4-FFF2-40B4-BE49-F238E27FC236}">
                          <a16:creationId xmlns="" xmlns:a16="http://schemas.microsoft.com/office/drawing/2014/main" id="{6C1A6305-F36D-4F09-8A03-2DC35A7172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3" name="PA-直接连接符 189">
                      <a:extLst>
                        <a:ext uri="{FF2B5EF4-FFF2-40B4-BE49-F238E27FC236}">
                          <a16:creationId xmlns="" xmlns:a16="http://schemas.microsoft.com/office/drawing/2014/main" id="{46757181-F9E2-4340-A8F5-EE619A6592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4" name="PA-直接连接符 190">
                      <a:extLst>
                        <a:ext uri="{FF2B5EF4-FFF2-40B4-BE49-F238E27FC236}">
                          <a16:creationId xmlns="" xmlns:a16="http://schemas.microsoft.com/office/drawing/2014/main" id="{D29A90C7-7C43-4838-9919-FE80BC1E57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28" name="组合 1627">
                    <a:extLst>
                      <a:ext uri="{FF2B5EF4-FFF2-40B4-BE49-F238E27FC236}">
                        <a16:creationId xmlns="" xmlns:a16="http://schemas.microsoft.com/office/drawing/2014/main" id="{3D0C1892-EAAD-4423-88D8-0EF710F915B4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633" name="PA-直接连接符 169">
                      <a:extLst>
                        <a:ext uri="{FF2B5EF4-FFF2-40B4-BE49-F238E27FC236}">
                          <a16:creationId xmlns="" xmlns:a16="http://schemas.microsoft.com/office/drawing/2014/main" id="{60D5EEC0-2C9C-44B1-87FC-41F8CBD064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4" name="PA-直接连接符 170">
                      <a:extLst>
                        <a:ext uri="{FF2B5EF4-FFF2-40B4-BE49-F238E27FC236}">
                          <a16:creationId xmlns="" xmlns:a16="http://schemas.microsoft.com/office/drawing/2014/main" id="{4598A1E5-675B-41C3-AE8D-523B393C6B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5" name="PA-直接连接符 171">
                      <a:extLst>
                        <a:ext uri="{FF2B5EF4-FFF2-40B4-BE49-F238E27FC236}">
                          <a16:creationId xmlns="" xmlns:a16="http://schemas.microsoft.com/office/drawing/2014/main" id="{670E4CA8-4687-4D39-AEAA-8FB00B73F1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6" name="PA-直接连接符 172">
                      <a:extLst>
                        <a:ext uri="{FF2B5EF4-FFF2-40B4-BE49-F238E27FC236}">
                          <a16:creationId xmlns="" xmlns:a16="http://schemas.microsoft.com/office/drawing/2014/main" id="{2D76F172-4325-4B17-937A-F7938AE4020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7" name="PA-直接连接符 173">
                      <a:extLst>
                        <a:ext uri="{FF2B5EF4-FFF2-40B4-BE49-F238E27FC236}">
                          <a16:creationId xmlns="" xmlns:a16="http://schemas.microsoft.com/office/drawing/2014/main" id="{F1E00592-0D77-4A09-8050-4F87538CE1E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8" name="PA-直接连接符 174">
                      <a:extLst>
                        <a:ext uri="{FF2B5EF4-FFF2-40B4-BE49-F238E27FC236}">
                          <a16:creationId xmlns="" xmlns:a16="http://schemas.microsoft.com/office/drawing/2014/main" id="{CA40A75E-98B9-4BAA-8996-5885FADBB9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9" name="PA-直接连接符 175">
                      <a:extLst>
                        <a:ext uri="{FF2B5EF4-FFF2-40B4-BE49-F238E27FC236}">
                          <a16:creationId xmlns="" xmlns:a16="http://schemas.microsoft.com/office/drawing/2014/main" id="{55D254AA-9A3C-4A41-AB8F-B93C7559A71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0" name="PA-直接连接符 176">
                      <a:extLst>
                        <a:ext uri="{FF2B5EF4-FFF2-40B4-BE49-F238E27FC236}">
                          <a16:creationId xmlns="" xmlns:a16="http://schemas.microsoft.com/office/drawing/2014/main" id="{461A7FFE-84BD-4DBE-9460-B01468B450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1" name="PA-直接连接符 177">
                      <a:extLst>
                        <a:ext uri="{FF2B5EF4-FFF2-40B4-BE49-F238E27FC236}">
                          <a16:creationId xmlns="" xmlns:a16="http://schemas.microsoft.com/office/drawing/2014/main" id="{7AFCAAFE-A510-481F-9043-FE61FBD385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2" name="PA-直接连接符 178">
                      <a:extLst>
                        <a:ext uri="{FF2B5EF4-FFF2-40B4-BE49-F238E27FC236}">
                          <a16:creationId xmlns="" xmlns:a16="http://schemas.microsoft.com/office/drawing/2014/main" id="{EDB02376-A651-4E05-A329-63E4BBC265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3" name="PA-直接连接符 179">
                      <a:extLst>
                        <a:ext uri="{FF2B5EF4-FFF2-40B4-BE49-F238E27FC236}">
                          <a16:creationId xmlns="" xmlns:a16="http://schemas.microsoft.com/office/drawing/2014/main" id="{5AD651EE-3DB9-4BE4-BCF2-5AE4963030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29" name="Group 91_1">
                    <a:extLst>
                      <a:ext uri="{FF2B5EF4-FFF2-40B4-BE49-F238E27FC236}">
                        <a16:creationId xmlns="" xmlns:a16="http://schemas.microsoft.com/office/drawing/2014/main" id="{90241C39-9991-462F-AD32-38187E22DA0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30" name="PA-直接连接符 166">
                      <a:extLst>
                        <a:ext uri="{FF2B5EF4-FFF2-40B4-BE49-F238E27FC236}">
                          <a16:creationId xmlns="" xmlns:a16="http://schemas.microsoft.com/office/drawing/2014/main" id="{7139381A-E075-46C0-8873-479EFB2C22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3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1" name="PA-直接连接符 167">
                      <a:extLst>
                        <a:ext uri="{FF2B5EF4-FFF2-40B4-BE49-F238E27FC236}">
                          <a16:creationId xmlns="" xmlns:a16="http://schemas.microsoft.com/office/drawing/2014/main" id="{C4116322-1220-4F17-ACCC-5D1A992E3C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3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2" name="PA-直接连接符 168">
                      <a:extLst>
                        <a:ext uri="{FF2B5EF4-FFF2-40B4-BE49-F238E27FC236}">
                          <a16:creationId xmlns="" xmlns:a16="http://schemas.microsoft.com/office/drawing/2014/main" id="{C7FFDECA-3316-4186-9D56-8498BC45DA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7" name="组合 1466">
                  <a:extLst>
                    <a:ext uri="{FF2B5EF4-FFF2-40B4-BE49-F238E27FC236}">
                      <a16:creationId xmlns="" xmlns:a16="http://schemas.microsoft.com/office/drawing/2014/main" id="{88C47A74-7862-4B0B-8CFC-50A5AC0D354A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564" name="PA-直接连接符 195">
                    <a:extLst>
                      <a:ext uri="{FF2B5EF4-FFF2-40B4-BE49-F238E27FC236}">
                        <a16:creationId xmlns="" xmlns:a16="http://schemas.microsoft.com/office/drawing/2014/main" id="{AAD2B762-518A-41CF-A1AA-2001134A583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5" name="PA-直接连接符 196">
                    <a:extLst>
                      <a:ext uri="{FF2B5EF4-FFF2-40B4-BE49-F238E27FC236}">
                        <a16:creationId xmlns="" xmlns:a16="http://schemas.microsoft.com/office/drawing/2014/main" id="{E49FD0C7-2BF2-441F-9C66-ED29C0A46180}"/>
                      </a:ext>
                    </a:extLst>
                  </p:cNvPr>
                  <p:cNvCxnSpPr/>
                  <p:nvPr>
                    <p:custDataLst>
                      <p:tags r:id="rId138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6" name="PA-直接连接符 197">
                    <a:extLst>
                      <a:ext uri="{FF2B5EF4-FFF2-40B4-BE49-F238E27FC236}">
                        <a16:creationId xmlns="" xmlns:a16="http://schemas.microsoft.com/office/drawing/2014/main" id="{E7F165B5-B040-4C53-98AD-DDFCDC5B26E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7" name="PA-直接连接符 198">
                    <a:extLst>
                      <a:ext uri="{FF2B5EF4-FFF2-40B4-BE49-F238E27FC236}">
                        <a16:creationId xmlns="" xmlns:a16="http://schemas.microsoft.com/office/drawing/2014/main" id="{9B9B8F9E-971A-43F6-B93D-75A50F91C24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8" name="PA-直接连接符 199">
                    <a:extLst>
                      <a:ext uri="{FF2B5EF4-FFF2-40B4-BE49-F238E27FC236}">
                        <a16:creationId xmlns="" xmlns:a16="http://schemas.microsoft.com/office/drawing/2014/main" id="{E39BE388-7695-4B42-BC46-E109F106AFC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9" name="PA-直接连接符 200">
                    <a:extLst>
                      <a:ext uri="{FF2B5EF4-FFF2-40B4-BE49-F238E27FC236}">
                        <a16:creationId xmlns="" xmlns:a16="http://schemas.microsoft.com/office/drawing/2014/main" id="{0708E623-411F-4D74-994C-26B33495B80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0" name="PA-直接连接符 201">
                    <a:extLst>
                      <a:ext uri="{FF2B5EF4-FFF2-40B4-BE49-F238E27FC236}">
                        <a16:creationId xmlns="" xmlns:a16="http://schemas.microsoft.com/office/drawing/2014/main" id="{27AA0DEA-03A7-4F72-A8BF-AA2FD7CEFA4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1" name="PA-直接连接符 202">
                    <a:extLst>
                      <a:ext uri="{FF2B5EF4-FFF2-40B4-BE49-F238E27FC236}">
                        <a16:creationId xmlns="" xmlns:a16="http://schemas.microsoft.com/office/drawing/2014/main" id="{38ED60F1-ADED-45C1-AECF-C47A59521E4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2" name="PA-直接连接符 203">
                    <a:extLst>
                      <a:ext uri="{FF2B5EF4-FFF2-40B4-BE49-F238E27FC236}">
                        <a16:creationId xmlns="" xmlns:a16="http://schemas.microsoft.com/office/drawing/2014/main" id="{F35EAC66-67D6-4A55-A719-91F978B9905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3" name="PA-直接连接符 204">
                    <a:extLst>
                      <a:ext uri="{FF2B5EF4-FFF2-40B4-BE49-F238E27FC236}">
                        <a16:creationId xmlns="" xmlns:a16="http://schemas.microsoft.com/office/drawing/2014/main" id="{D0ADB9D7-40B0-427B-ABDC-97F10FCCD3F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4" name="PA-直接连接符 205">
                    <a:extLst>
                      <a:ext uri="{FF2B5EF4-FFF2-40B4-BE49-F238E27FC236}">
                        <a16:creationId xmlns="" xmlns:a16="http://schemas.microsoft.com/office/drawing/2014/main" id="{9F998B9C-38F7-4DF7-A735-D01B949300B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5" name="PA-直接连接符 206">
                    <a:extLst>
                      <a:ext uri="{FF2B5EF4-FFF2-40B4-BE49-F238E27FC236}">
                        <a16:creationId xmlns="" xmlns:a16="http://schemas.microsoft.com/office/drawing/2014/main" id="{04C59B5A-881B-4704-8514-724E70A9179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6" name="PA-直接连接符 207">
                    <a:extLst>
                      <a:ext uri="{FF2B5EF4-FFF2-40B4-BE49-F238E27FC236}">
                        <a16:creationId xmlns="" xmlns:a16="http://schemas.microsoft.com/office/drawing/2014/main" id="{D6DE3AD5-01AF-4DB0-B77A-B9BFDB61214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7" name="PA-直接连接符 208">
                    <a:extLst>
                      <a:ext uri="{FF2B5EF4-FFF2-40B4-BE49-F238E27FC236}">
                        <a16:creationId xmlns="" xmlns:a16="http://schemas.microsoft.com/office/drawing/2014/main" id="{1987A774-5215-4F38-881C-771C8E07AC5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8" name="PA-直接连接符 209">
                    <a:extLst>
                      <a:ext uri="{FF2B5EF4-FFF2-40B4-BE49-F238E27FC236}">
                        <a16:creationId xmlns="" xmlns:a16="http://schemas.microsoft.com/office/drawing/2014/main" id="{EB14BAFF-5051-442E-82F7-2CF94A67AD2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579" name="组合 1578">
                    <a:extLst>
                      <a:ext uri="{FF2B5EF4-FFF2-40B4-BE49-F238E27FC236}">
                        <a16:creationId xmlns="" xmlns:a16="http://schemas.microsoft.com/office/drawing/2014/main" id="{D92A5384-A171-4F02-941B-0CBDD31887E2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08" name="PA-直接连接符 239">
                      <a:extLst>
                        <a:ext uri="{FF2B5EF4-FFF2-40B4-BE49-F238E27FC236}">
                          <a16:creationId xmlns="" xmlns:a16="http://schemas.microsoft.com/office/drawing/2014/main" id="{260A7053-06DB-43B3-920A-602EE2CA00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9" name="PA-直接连接符 240">
                      <a:extLst>
                        <a:ext uri="{FF2B5EF4-FFF2-40B4-BE49-F238E27FC236}">
                          <a16:creationId xmlns="" xmlns:a16="http://schemas.microsoft.com/office/drawing/2014/main" id="{591108B1-E424-4D7A-9083-38A682F522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0" name="PA-直接连接符 241">
                      <a:extLst>
                        <a:ext uri="{FF2B5EF4-FFF2-40B4-BE49-F238E27FC236}">
                          <a16:creationId xmlns="" xmlns:a16="http://schemas.microsoft.com/office/drawing/2014/main" id="{2A0B705A-4468-4902-8FFE-14DE92494C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80" name="组合 1579">
                    <a:extLst>
                      <a:ext uri="{FF2B5EF4-FFF2-40B4-BE49-F238E27FC236}">
                        <a16:creationId xmlns="" xmlns:a16="http://schemas.microsoft.com/office/drawing/2014/main" id="{FAF2A99C-5B27-4491-B307-1E226893F259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597" name="PA-直接连接符 228">
                      <a:extLst>
                        <a:ext uri="{FF2B5EF4-FFF2-40B4-BE49-F238E27FC236}">
                          <a16:creationId xmlns="" xmlns:a16="http://schemas.microsoft.com/office/drawing/2014/main" id="{5B80A497-E454-4606-BCFF-B698126BC49A}"/>
                        </a:ext>
                      </a:extLst>
                    </p:cNvPr>
                    <p:cNvCxnSpPr/>
                    <p:nvPr>
                      <p:custDataLst>
                        <p:tags r:id="rId140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8" name="PA-直接连接符 229">
                      <a:extLst>
                        <a:ext uri="{FF2B5EF4-FFF2-40B4-BE49-F238E27FC236}">
                          <a16:creationId xmlns="" xmlns:a16="http://schemas.microsoft.com/office/drawing/2014/main" id="{64695F56-9BDC-4F08-ABC8-DFEB3B7E82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9" name="PA-直接连接符 230">
                      <a:extLst>
                        <a:ext uri="{FF2B5EF4-FFF2-40B4-BE49-F238E27FC236}">
                          <a16:creationId xmlns="" xmlns:a16="http://schemas.microsoft.com/office/drawing/2014/main" id="{D96E6084-5ECA-4772-B78C-110725A91D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0" name="PA-直接连接符 231">
                      <a:extLst>
                        <a:ext uri="{FF2B5EF4-FFF2-40B4-BE49-F238E27FC236}">
                          <a16:creationId xmlns="" xmlns:a16="http://schemas.microsoft.com/office/drawing/2014/main" id="{BB43B47B-542A-466C-AC7D-17E02C0D2F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1" name="PA-直接连接符 232">
                      <a:extLst>
                        <a:ext uri="{FF2B5EF4-FFF2-40B4-BE49-F238E27FC236}">
                          <a16:creationId xmlns="" xmlns:a16="http://schemas.microsoft.com/office/drawing/2014/main" id="{3E1461B5-5C93-4C3E-A562-D9177DEF5C9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2" name="PA-直接连接符 233">
                      <a:extLst>
                        <a:ext uri="{FF2B5EF4-FFF2-40B4-BE49-F238E27FC236}">
                          <a16:creationId xmlns="" xmlns:a16="http://schemas.microsoft.com/office/drawing/2014/main" id="{B49A46EB-AE2D-4FAD-8838-CF9210AD98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3" name="PA-直接连接符 234">
                      <a:extLst>
                        <a:ext uri="{FF2B5EF4-FFF2-40B4-BE49-F238E27FC236}">
                          <a16:creationId xmlns="" xmlns:a16="http://schemas.microsoft.com/office/drawing/2014/main" id="{C73830FD-7213-4698-B9B4-0A66DE3B5A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4" name="PA-直接连接符 235">
                      <a:extLst>
                        <a:ext uri="{FF2B5EF4-FFF2-40B4-BE49-F238E27FC236}">
                          <a16:creationId xmlns="" xmlns:a16="http://schemas.microsoft.com/office/drawing/2014/main" id="{349E89D3-ADC4-4B73-9C5B-260FA9444D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5" name="PA-直接连接符 236">
                      <a:extLst>
                        <a:ext uri="{FF2B5EF4-FFF2-40B4-BE49-F238E27FC236}">
                          <a16:creationId xmlns="" xmlns:a16="http://schemas.microsoft.com/office/drawing/2014/main" id="{AB6E7DC3-4601-4B2C-B4A9-50C47652A7D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6" name="PA-直接连接符 237">
                      <a:extLst>
                        <a:ext uri="{FF2B5EF4-FFF2-40B4-BE49-F238E27FC236}">
                          <a16:creationId xmlns="" xmlns:a16="http://schemas.microsoft.com/office/drawing/2014/main" id="{1A8D38AE-4206-4EC9-BA57-641C32799BD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7" name="PA-直接连接符 238">
                      <a:extLst>
                        <a:ext uri="{FF2B5EF4-FFF2-40B4-BE49-F238E27FC236}">
                          <a16:creationId xmlns="" xmlns:a16="http://schemas.microsoft.com/office/drawing/2014/main" id="{4E46F9C4-AB13-4D08-858C-D15FEA2D45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81" name="组合 1580">
                    <a:extLst>
                      <a:ext uri="{FF2B5EF4-FFF2-40B4-BE49-F238E27FC236}">
                        <a16:creationId xmlns="" xmlns:a16="http://schemas.microsoft.com/office/drawing/2014/main" id="{AE8FC645-ACDF-42FB-9373-7C054F2FEC38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586" name="PA-直接连接符 217">
                      <a:extLst>
                        <a:ext uri="{FF2B5EF4-FFF2-40B4-BE49-F238E27FC236}">
                          <a16:creationId xmlns="" xmlns:a16="http://schemas.microsoft.com/office/drawing/2014/main" id="{1C849081-4527-4C89-BEF1-61177E8997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9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7" name="PA-直接连接符 218">
                      <a:extLst>
                        <a:ext uri="{FF2B5EF4-FFF2-40B4-BE49-F238E27FC236}">
                          <a16:creationId xmlns="" xmlns:a16="http://schemas.microsoft.com/office/drawing/2014/main" id="{C98990D3-4235-421A-9B25-240C4580B6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9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8" name="PA-直接连接符 219">
                      <a:extLst>
                        <a:ext uri="{FF2B5EF4-FFF2-40B4-BE49-F238E27FC236}">
                          <a16:creationId xmlns="" xmlns:a16="http://schemas.microsoft.com/office/drawing/2014/main" id="{13CF2790-EDA4-400D-A459-E99FF08616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9" name="PA-直接连接符 220">
                      <a:extLst>
                        <a:ext uri="{FF2B5EF4-FFF2-40B4-BE49-F238E27FC236}">
                          <a16:creationId xmlns="" xmlns:a16="http://schemas.microsoft.com/office/drawing/2014/main" id="{BC7C19DE-7510-4805-AC4D-CBD26C3DE7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0" name="PA-直接连接符 221">
                      <a:extLst>
                        <a:ext uri="{FF2B5EF4-FFF2-40B4-BE49-F238E27FC236}">
                          <a16:creationId xmlns="" xmlns:a16="http://schemas.microsoft.com/office/drawing/2014/main" id="{E873704F-3808-4975-AC90-2FC282F110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1" name="PA-直接连接符 222">
                      <a:extLst>
                        <a:ext uri="{FF2B5EF4-FFF2-40B4-BE49-F238E27FC236}">
                          <a16:creationId xmlns="" xmlns:a16="http://schemas.microsoft.com/office/drawing/2014/main" id="{B794B19D-2438-48DD-BDDC-9FFB588EA1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2" name="PA-直接连接符 223">
                      <a:extLst>
                        <a:ext uri="{FF2B5EF4-FFF2-40B4-BE49-F238E27FC236}">
                          <a16:creationId xmlns="" xmlns:a16="http://schemas.microsoft.com/office/drawing/2014/main" id="{D4C5B4C9-DBB9-4F79-898F-6BE937D2F1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3" name="PA-直接连接符 224">
                      <a:extLst>
                        <a:ext uri="{FF2B5EF4-FFF2-40B4-BE49-F238E27FC236}">
                          <a16:creationId xmlns="" xmlns:a16="http://schemas.microsoft.com/office/drawing/2014/main" id="{7146F930-CB1D-4457-B5CA-85FDE318CA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4" name="PA-直接连接符 225">
                      <a:extLst>
                        <a:ext uri="{FF2B5EF4-FFF2-40B4-BE49-F238E27FC236}">
                          <a16:creationId xmlns="" xmlns:a16="http://schemas.microsoft.com/office/drawing/2014/main" id="{A0E27209-0700-4E1D-BF9A-A04A66B1215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5" name="PA-直接连接符 226">
                      <a:extLst>
                        <a:ext uri="{FF2B5EF4-FFF2-40B4-BE49-F238E27FC236}">
                          <a16:creationId xmlns="" xmlns:a16="http://schemas.microsoft.com/office/drawing/2014/main" id="{EA2C8630-85B5-4CF9-95AA-DD76280668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6" name="PA-直接连接符 227">
                      <a:extLst>
                        <a:ext uri="{FF2B5EF4-FFF2-40B4-BE49-F238E27FC236}">
                          <a16:creationId xmlns="" xmlns:a16="http://schemas.microsoft.com/office/drawing/2014/main" id="{37F8CC14-4B33-4687-91B0-E718E0E523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82" name="Group 91_1">
                    <a:extLst>
                      <a:ext uri="{FF2B5EF4-FFF2-40B4-BE49-F238E27FC236}">
                        <a16:creationId xmlns="" xmlns:a16="http://schemas.microsoft.com/office/drawing/2014/main" id="{76E7B9E4-7AE0-4760-BB63-1737E2165377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83" name="PA-直接连接符 214">
                      <a:extLst>
                        <a:ext uri="{FF2B5EF4-FFF2-40B4-BE49-F238E27FC236}">
                          <a16:creationId xmlns="" xmlns:a16="http://schemas.microsoft.com/office/drawing/2014/main" id="{136B24FE-8129-4E51-8225-5272FA3618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9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4" name="PA-直接连接符 215">
                      <a:extLst>
                        <a:ext uri="{FF2B5EF4-FFF2-40B4-BE49-F238E27FC236}">
                          <a16:creationId xmlns="" xmlns:a16="http://schemas.microsoft.com/office/drawing/2014/main" id="{CE4AE33A-C275-4212-9577-778BD5A1BF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9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5" name="PA-直接连接符 216">
                      <a:extLst>
                        <a:ext uri="{FF2B5EF4-FFF2-40B4-BE49-F238E27FC236}">
                          <a16:creationId xmlns="" xmlns:a16="http://schemas.microsoft.com/office/drawing/2014/main" id="{85791299-6D56-4607-B44C-D4AEDBBCA7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9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8" name="组合 1467">
                  <a:extLst>
                    <a:ext uri="{FF2B5EF4-FFF2-40B4-BE49-F238E27FC236}">
                      <a16:creationId xmlns="" xmlns:a16="http://schemas.microsoft.com/office/drawing/2014/main" id="{990493E9-FA76-429B-86F8-71EFBD24C358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517" name="PA-直接连接符 243">
                    <a:extLst>
                      <a:ext uri="{FF2B5EF4-FFF2-40B4-BE49-F238E27FC236}">
                        <a16:creationId xmlns="" xmlns:a16="http://schemas.microsoft.com/office/drawing/2014/main" id="{3684529A-7A43-42A1-A228-D1986009F8B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3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" name="PA-直接连接符 244">
                    <a:extLst>
                      <a:ext uri="{FF2B5EF4-FFF2-40B4-BE49-F238E27FC236}">
                        <a16:creationId xmlns="" xmlns:a16="http://schemas.microsoft.com/office/drawing/2014/main" id="{A3356620-6F17-4A69-AE34-80767643B989}"/>
                      </a:ext>
                    </a:extLst>
                  </p:cNvPr>
                  <p:cNvCxnSpPr/>
                  <p:nvPr>
                    <p:custDataLst>
                      <p:tags r:id="rId133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" name="PA-直接连接符 245">
                    <a:extLst>
                      <a:ext uri="{FF2B5EF4-FFF2-40B4-BE49-F238E27FC236}">
                        <a16:creationId xmlns="" xmlns:a16="http://schemas.microsoft.com/office/drawing/2014/main" id="{B9A72D85-3544-451A-9262-6A21951A764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3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0" name="PA-直接连接符 246">
                    <a:extLst>
                      <a:ext uri="{FF2B5EF4-FFF2-40B4-BE49-F238E27FC236}">
                        <a16:creationId xmlns="" xmlns:a16="http://schemas.microsoft.com/office/drawing/2014/main" id="{C50DF393-F03D-407C-B986-88642520F7D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1" name="PA-直接连接符 247">
                    <a:extLst>
                      <a:ext uri="{FF2B5EF4-FFF2-40B4-BE49-F238E27FC236}">
                        <a16:creationId xmlns="" xmlns:a16="http://schemas.microsoft.com/office/drawing/2014/main" id="{D53381EA-C68F-4DD9-9852-208071F5A2A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2" name="PA-直接连接符 248">
                    <a:extLst>
                      <a:ext uri="{FF2B5EF4-FFF2-40B4-BE49-F238E27FC236}">
                        <a16:creationId xmlns="" xmlns:a16="http://schemas.microsoft.com/office/drawing/2014/main" id="{8107080A-DBE9-4E29-B697-02C3C54AE7D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3" name="PA-直接连接符 249">
                    <a:extLst>
                      <a:ext uri="{FF2B5EF4-FFF2-40B4-BE49-F238E27FC236}">
                        <a16:creationId xmlns="" xmlns:a16="http://schemas.microsoft.com/office/drawing/2014/main" id="{9D773751-F739-4519-A0BF-793E211415F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4" name="PA-直接连接符 250">
                    <a:extLst>
                      <a:ext uri="{FF2B5EF4-FFF2-40B4-BE49-F238E27FC236}">
                        <a16:creationId xmlns="" xmlns:a16="http://schemas.microsoft.com/office/drawing/2014/main" id="{4DD8A994-B14F-4D12-91B1-7FCD6752D4B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5" name="PA-直接连接符 251">
                    <a:extLst>
                      <a:ext uri="{FF2B5EF4-FFF2-40B4-BE49-F238E27FC236}">
                        <a16:creationId xmlns="" xmlns:a16="http://schemas.microsoft.com/office/drawing/2014/main" id="{0DE06A69-0195-49AC-8805-710F9EEB58A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6" name="PA-直接连接符 252">
                    <a:extLst>
                      <a:ext uri="{FF2B5EF4-FFF2-40B4-BE49-F238E27FC236}">
                        <a16:creationId xmlns="" xmlns:a16="http://schemas.microsoft.com/office/drawing/2014/main" id="{17BD4BF3-EB79-4B12-B5F6-CB42F2DE478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7" name="PA-直接连接符 253">
                    <a:extLst>
                      <a:ext uri="{FF2B5EF4-FFF2-40B4-BE49-F238E27FC236}">
                        <a16:creationId xmlns="" xmlns:a16="http://schemas.microsoft.com/office/drawing/2014/main" id="{865A77DA-F533-425E-90F3-F6D85D231BE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8" name="PA-直接连接符 254">
                    <a:extLst>
                      <a:ext uri="{FF2B5EF4-FFF2-40B4-BE49-F238E27FC236}">
                        <a16:creationId xmlns="" xmlns:a16="http://schemas.microsoft.com/office/drawing/2014/main" id="{AB2CE5A5-332C-478F-A05D-9780915A4ED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9" name="PA-直接连接符 255">
                    <a:extLst>
                      <a:ext uri="{FF2B5EF4-FFF2-40B4-BE49-F238E27FC236}">
                        <a16:creationId xmlns="" xmlns:a16="http://schemas.microsoft.com/office/drawing/2014/main" id="{FA6FDC60-6AF9-4756-BF50-E6A5D3CECCB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0" name="PA-直接连接符 256">
                    <a:extLst>
                      <a:ext uri="{FF2B5EF4-FFF2-40B4-BE49-F238E27FC236}">
                        <a16:creationId xmlns="" xmlns:a16="http://schemas.microsoft.com/office/drawing/2014/main" id="{672C4368-A0F5-4388-AD70-698A6E9909F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1" name="PA-直接连接符 257">
                    <a:extLst>
                      <a:ext uri="{FF2B5EF4-FFF2-40B4-BE49-F238E27FC236}">
                        <a16:creationId xmlns="" xmlns:a16="http://schemas.microsoft.com/office/drawing/2014/main" id="{8636EE08-099E-44BE-A06C-2372E8C2817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532" name="组合 1531">
                    <a:extLst>
                      <a:ext uri="{FF2B5EF4-FFF2-40B4-BE49-F238E27FC236}">
                        <a16:creationId xmlns="" xmlns:a16="http://schemas.microsoft.com/office/drawing/2014/main" id="{9A7413B1-7C6C-433C-A62A-DE7299F166C5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61" name="PA-直接连接符 287">
                      <a:extLst>
                        <a:ext uri="{FF2B5EF4-FFF2-40B4-BE49-F238E27FC236}">
                          <a16:creationId xmlns="" xmlns:a16="http://schemas.microsoft.com/office/drawing/2014/main" id="{4001AE7A-E67E-46C0-926D-39A453A689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2" name="PA-直接连接符 288">
                      <a:extLst>
                        <a:ext uri="{FF2B5EF4-FFF2-40B4-BE49-F238E27FC236}">
                          <a16:creationId xmlns="" xmlns:a16="http://schemas.microsoft.com/office/drawing/2014/main" id="{BC5B402C-98AF-4424-828C-3F4AD8411D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3" name="PA-直接连接符 289">
                      <a:extLst>
                        <a:ext uri="{FF2B5EF4-FFF2-40B4-BE49-F238E27FC236}">
                          <a16:creationId xmlns="" xmlns:a16="http://schemas.microsoft.com/office/drawing/2014/main" id="{3C2F5298-68C7-4F89-AF44-86AAA56077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33" name="组合 1532">
                    <a:extLst>
                      <a:ext uri="{FF2B5EF4-FFF2-40B4-BE49-F238E27FC236}">
                        <a16:creationId xmlns="" xmlns:a16="http://schemas.microsoft.com/office/drawing/2014/main" id="{5996088F-9003-4612-BCE0-4E4DEE04DEAD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550" name="PA-直接连接符 276">
                      <a:extLst>
                        <a:ext uri="{FF2B5EF4-FFF2-40B4-BE49-F238E27FC236}">
                          <a16:creationId xmlns="" xmlns:a16="http://schemas.microsoft.com/office/drawing/2014/main" id="{0F09887F-A289-407A-9B6B-8821587FBD52}"/>
                        </a:ext>
                      </a:extLst>
                    </p:cNvPr>
                    <p:cNvCxnSpPr/>
                    <p:nvPr>
                      <p:custDataLst>
                        <p:tags r:id="rId136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1" name="PA-直接连接符 277">
                      <a:extLst>
                        <a:ext uri="{FF2B5EF4-FFF2-40B4-BE49-F238E27FC236}">
                          <a16:creationId xmlns="" xmlns:a16="http://schemas.microsoft.com/office/drawing/2014/main" id="{F1F280D1-3B30-470A-BB87-661FD42087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2" name="PA-直接连接符 278">
                      <a:extLst>
                        <a:ext uri="{FF2B5EF4-FFF2-40B4-BE49-F238E27FC236}">
                          <a16:creationId xmlns="" xmlns:a16="http://schemas.microsoft.com/office/drawing/2014/main" id="{30650B58-A8CE-4D42-8017-7AFDA87D72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3" name="PA-直接连接符 279">
                      <a:extLst>
                        <a:ext uri="{FF2B5EF4-FFF2-40B4-BE49-F238E27FC236}">
                          <a16:creationId xmlns="" xmlns:a16="http://schemas.microsoft.com/office/drawing/2014/main" id="{BB7EC4B1-E00D-426F-84F8-5D425CAFE74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4" name="PA-直接连接符 280">
                      <a:extLst>
                        <a:ext uri="{FF2B5EF4-FFF2-40B4-BE49-F238E27FC236}">
                          <a16:creationId xmlns="" xmlns:a16="http://schemas.microsoft.com/office/drawing/2014/main" id="{B08B5B3C-42FC-4B08-B5AD-2B61196027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5" name="PA-直接连接符 281">
                      <a:extLst>
                        <a:ext uri="{FF2B5EF4-FFF2-40B4-BE49-F238E27FC236}">
                          <a16:creationId xmlns="" xmlns:a16="http://schemas.microsoft.com/office/drawing/2014/main" id="{58ABEED9-655F-4AFA-851D-8175C4515D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6" name="PA-直接连接符 282">
                      <a:extLst>
                        <a:ext uri="{FF2B5EF4-FFF2-40B4-BE49-F238E27FC236}">
                          <a16:creationId xmlns="" xmlns:a16="http://schemas.microsoft.com/office/drawing/2014/main" id="{B9685C0D-3F0C-455D-B357-5DA177C7F6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7" name="PA-直接连接符 283">
                      <a:extLst>
                        <a:ext uri="{FF2B5EF4-FFF2-40B4-BE49-F238E27FC236}">
                          <a16:creationId xmlns="" xmlns:a16="http://schemas.microsoft.com/office/drawing/2014/main" id="{60B5160D-8C65-4F81-9B2C-A13135C886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" name="PA-直接连接符 284">
                      <a:extLst>
                        <a:ext uri="{FF2B5EF4-FFF2-40B4-BE49-F238E27FC236}">
                          <a16:creationId xmlns="" xmlns:a16="http://schemas.microsoft.com/office/drawing/2014/main" id="{598827DE-11B9-481B-B528-F81EA0A1FB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" name="PA-直接连接符 285">
                      <a:extLst>
                        <a:ext uri="{FF2B5EF4-FFF2-40B4-BE49-F238E27FC236}">
                          <a16:creationId xmlns="" xmlns:a16="http://schemas.microsoft.com/office/drawing/2014/main" id="{2BC6113A-AB68-482E-8108-5B158EE8AA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" name="PA-直接连接符 286">
                      <a:extLst>
                        <a:ext uri="{FF2B5EF4-FFF2-40B4-BE49-F238E27FC236}">
                          <a16:creationId xmlns="" xmlns:a16="http://schemas.microsoft.com/office/drawing/2014/main" id="{966E9643-529A-4076-A9F4-3FCB27D59F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34" name="组合 1533">
                    <a:extLst>
                      <a:ext uri="{FF2B5EF4-FFF2-40B4-BE49-F238E27FC236}">
                        <a16:creationId xmlns="" xmlns:a16="http://schemas.microsoft.com/office/drawing/2014/main" id="{81A9B5CB-AC21-4AD9-ADB8-76BF5BF8DD8D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539" name="PA-直接连接符 265">
                      <a:extLst>
                        <a:ext uri="{FF2B5EF4-FFF2-40B4-BE49-F238E27FC236}">
                          <a16:creationId xmlns="" xmlns:a16="http://schemas.microsoft.com/office/drawing/2014/main" id="{522B9173-2951-4CFB-86B5-2FB9E9170D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" name="PA-直接连接符 266">
                      <a:extLst>
                        <a:ext uri="{FF2B5EF4-FFF2-40B4-BE49-F238E27FC236}">
                          <a16:creationId xmlns="" xmlns:a16="http://schemas.microsoft.com/office/drawing/2014/main" id="{FA396328-85B2-4D38-8FEA-4F334E64F8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" name="PA-直接连接符 267">
                      <a:extLst>
                        <a:ext uri="{FF2B5EF4-FFF2-40B4-BE49-F238E27FC236}">
                          <a16:creationId xmlns="" xmlns:a16="http://schemas.microsoft.com/office/drawing/2014/main" id="{47F59C73-866B-4FB1-B122-22B012CA1E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" name="PA-直接连接符 268">
                      <a:extLst>
                        <a:ext uri="{FF2B5EF4-FFF2-40B4-BE49-F238E27FC236}">
                          <a16:creationId xmlns="" xmlns:a16="http://schemas.microsoft.com/office/drawing/2014/main" id="{AFAFF608-0751-4BF0-8CAD-88ACE4C1B0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3" name="PA-直接连接符 269">
                      <a:extLst>
                        <a:ext uri="{FF2B5EF4-FFF2-40B4-BE49-F238E27FC236}">
                          <a16:creationId xmlns="" xmlns:a16="http://schemas.microsoft.com/office/drawing/2014/main" id="{79289F3D-F35A-4878-AED0-A40CE721E6E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4" name="PA-直接连接符 270">
                      <a:extLst>
                        <a:ext uri="{FF2B5EF4-FFF2-40B4-BE49-F238E27FC236}">
                          <a16:creationId xmlns="" xmlns:a16="http://schemas.microsoft.com/office/drawing/2014/main" id="{73720AF7-670E-4E57-92DF-F15D07E8F46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5" name="PA-直接连接符 271">
                      <a:extLst>
                        <a:ext uri="{FF2B5EF4-FFF2-40B4-BE49-F238E27FC236}">
                          <a16:creationId xmlns="" xmlns:a16="http://schemas.microsoft.com/office/drawing/2014/main" id="{F1ED9747-D733-4AA6-BF10-B95772EE09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6" name="PA-直接连接符 272">
                      <a:extLst>
                        <a:ext uri="{FF2B5EF4-FFF2-40B4-BE49-F238E27FC236}">
                          <a16:creationId xmlns="" xmlns:a16="http://schemas.microsoft.com/office/drawing/2014/main" id="{6F050E0D-E704-4D76-A0CD-2A39F33B8C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7" name="PA-直接连接符 273">
                      <a:extLst>
                        <a:ext uri="{FF2B5EF4-FFF2-40B4-BE49-F238E27FC236}">
                          <a16:creationId xmlns="" xmlns:a16="http://schemas.microsoft.com/office/drawing/2014/main" id="{12197613-DC81-4A98-9346-8626C776D4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8" name="PA-直接连接符 274">
                      <a:extLst>
                        <a:ext uri="{FF2B5EF4-FFF2-40B4-BE49-F238E27FC236}">
                          <a16:creationId xmlns="" xmlns:a16="http://schemas.microsoft.com/office/drawing/2014/main" id="{9538EAF8-B8D8-4879-822A-BB830EB9E0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9" name="PA-直接连接符 275">
                      <a:extLst>
                        <a:ext uri="{FF2B5EF4-FFF2-40B4-BE49-F238E27FC236}">
                          <a16:creationId xmlns="" xmlns:a16="http://schemas.microsoft.com/office/drawing/2014/main" id="{4E5F9155-49AE-4605-991C-5457FF7FFC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35" name="Group 91_1">
                    <a:extLst>
                      <a:ext uri="{FF2B5EF4-FFF2-40B4-BE49-F238E27FC236}">
                        <a16:creationId xmlns="" xmlns:a16="http://schemas.microsoft.com/office/drawing/2014/main" id="{5F738231-3B19-4737-95DA-668BC6EB811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36" name="PA-直接连接符 262">
                      <a:extLst>
                        <a:ext uri="{FF2B5EF4-FFF2-40B4-BE49-F238E27FC236}">
                          <a16:creationId xmlns="" xmlns:a16="http://schemas.microsoft.com/office/drawing/2014/main" id="{A9F08074-6FFF-468C-9CB7-18C7D1CD2C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7" name="PA-直接连接符 263">
                      <a:extLst>
                        <a:ext uri="{FF2B5EF4-FFF2-40B4-BE49-F238E27FC236}">
                          <a16:creationId xmlns="" xmlns:a16="http://schemas.microsoft.com/office/drawing/2014/main" id="{F98F297D-20C0-45FD-840F-A027F2F0157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8" name="PA-直接连接符 264">
                      <a:extLst>
                        <a:ext uri="{FF2B5EF4-FFF2-40B4-BE49-F238E27FC236}">
                          <a16:creationId xmlns="" xmlns:a16="http://schemas.microsoft.com/office/drawing/2014/main" id="{CE6C98DD-379F-40B2-89C7-7DDF863DEA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9" name="组合 1468">
                  <a:extLst>
                    <a:ext uri="{FF2B5EF4-FFF2-40B4-BE49-F238E27FC236}">
                      <a16:creationId xmlns="" xmlns:a16="http://schemas.microsoft.com/office/drawing/2014/main" id="{7A07632F-7662-477F-8615-44A8A0FF4C4E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470" name="PA-直接连接符 291">
                    <a:extLst>
                      <a:ext uri="{FF2B5EF4-FFF2-40B4-BE49-F238E27FC236}">
                        <a16:creationId xmlns="" xmlns:a16="http://schemas.microsoft.com/office/drawing/2014/main" id="{3BA71F4D-AEA6-47D5-9995-D7F4677A4D0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9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1" name="PA-直接连接符 292">
                    <a:extLst>
                      <a:ext uri="{FF2B5EF4-FFF2-40B4-BE49-F238E27FC236}">
                        <a16:creationId xmlns="" xmlns:a16="http://schemas.microsoft.com/office/drawing/2014/main" id="{817B2ED7-8B50-4753-B939-00DC57BB2AE7}"/>
                      </a:ext>
                    </a:extLst>
                  </p:cNvPr>
                  <p:cNvCxnSpPr/>
                  <p:nvPr>
                    <p:custDataLst>
                      <p:tags r:id="rId129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2" name="PA-直接连接符 293">
                    <a:extLst>
                      <a:ext uri="{FF2B5EF4-FFF2-40B4-BE49-F238E27FC236}">
                        <a16:creationId xmlns="" xmlns:a16="http://schemas.microsoft.com/office/drawing/2014/main" id="{D8D762AC-50C2-4B9F-B15E-6CD23739FDF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9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3" name="PA-直接连接符 294">
                    <a:extLst>
                      <a:ext uri="{FF2B5EF4-FFF2-40B4-BE49-F238E27FC236}">
                        <a16:creationId xmlns="" xmlns:a16="http://schemas.microsoft.com/office/drawing/2014/main" id="{41D971DD-BFB5-4184-A514-BA8A6028DB7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9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4" name="PA-直接连接符 295">
                    <a:extLst>
                      <a:ext uri="{FF2B5EF4-FFF2-40B4-BE49-F238E27FC236}">
                        <a16:creationId xmlns="" xmlns:a16="http://schemas.microsoft.com/office/drawing/2014/main" id="{4F0A31A2-CCCA-4BBF-B402-C17131AD044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9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5" name="PA-直接连接符 296">
                    <a:extLst>
                      <a:ext uri="{FF2B5EF4-FFF2-40B4-BE49-F238E27FC236}">
                        <a16:creationId xmlns="" xmlns:a16="http://schemas.microsoft.com/office/drawing/2014/main" id="{C1ACEF70-07C2-4463-9767-B339FF0E0F6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9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6" name="PA-直接连接符 297">
                    <a:extLst>
                      <a:ext uri="{FF2B5EF4-FFF2-40B4-BE49-F238E27FC236}">
                        <a16:creationId xmlns="" xmlns:a16="http://schemas.microsoft.com/office/drawing/2014/main" id="{8EA0F4EE-F1B4-4D53-B158-4E9BB61E0AD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7" name="PA-直接连接符 298">
                    <a:extLst>
                      <a:ext uri="{FF2B5EF4-FFF2-40B4-BE49-F238E27FC236}">
                        <a16:creationId xmlns="" xmlns:a16="http://schemas.microsoft.com/office/drawing/2014/main" id="{CB9D4F4D-CBCE-47F3-AB1A-690A556D5F7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8" name="PA-直接连接符 299">
                    <a:extLst>
                      <a:ext uri="{FF2B5EF4-FFF2-40B4-BE49-F238E27FC236}">
                        <a16:creationId xmlns="" xmlns:a16="http://schemas.microsoft.com/office/drawing/2014/main" id="{0216B0C1-6EDF-4CB9-BB5A-22B3944BF44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" name="PA-直接连接符 300">
                    <a:extLst>
                      <a:ext uri="{FF2B5EF4-FFF2-40B4-BE49-F238E27FC236}">
                        <a16:creationId xmlns="" xmlns:a16="http://schemas.microsoft.com/office/drawing/2014/main" id="{A877595F-E895-421B-9ED5-13F0C8F8AAC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" name="PA-直接连接符 301">
                    <a:extLst>
                      <a:ext uri="{FF2B5EF4-FFF2-40B4-BE49-F238E27FC236}">
                        <a16:creationId xmlns="" xmlns:a16="http://schemas.microsoft.com/office/drawing/2014/main" id="{9F734542-B6EC-46A3-A043-4E36127882B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" name="PA-直接连接符 302">
                    <a:extLst>
                      <a:ext uri="{FF2B5EF4-FFF2-40B4-BE49-F238E27FC236}">
                        <a16:creationId xmlns="" xmlns:a16="http://schemas.microsoft.com/office/drawing/2014/main" id="{4345791B-97F1-4EA1-8EB5-594C21CA1D0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2" name="PA-直接连接符 303">
                    <a:extLst>
                      <a:ext uri="{FF2B5EF4-FFF2-40B4-BE49-F238E27FC236}">
                        <a16:creationId xmlns="" xmlns:a16="http://schemas.microsoft.com/office/drawing/2014/main" id="{F86F8299-3EC8-40B1-B44C-A69F82090AF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3" name="PA-直接连接符 304">
                    <a:extLst>
                      <a:ext uri="{FF2B5EF4-FFF2-40B4-BE49-F238E27FC236}">
                        <a16:creationId xmlns="" xmlns:a16="http://schemas.microsoft.com/office/drawing/2014/main" id="{85F43CBB-5FAD-442A-9E7D-D207D7F686A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4" name="PA-直接连接符 305">
                    <a:extLst>
                      <a:ext uri="{FF2B5EF4-FFF2-40B4-BE49-F238E27FC236}">
                        <a16:creationId xmlns="" xmlns:a16="http://schemas.microsoft.com/office/drawing/2014/main" id="{38F4890A-31EB-4E4D-94DC-196A9B46486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485" name="组合 1484">
                    <a:extLst>
                      <a:ext uri="{FF2B5EF4-FFF2-40B4-BE49-F238E27FC236}">
                        <a16:creationId xmlns="" xmlns:a16="http://schemas.microsoft.com/office/drawing/2014/main" id="{A08721F6-6411-43A7-AFD3-9F669B2F01D9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14" name="PA-直接连接符 335">
                      <a:extLst>
                        <a:ext uri="{FF2B5EF4-FFF2-40B4-BE49-F238E27FC236}">
                          <a16:creationId xmlns="" xmlns:a16="http://schemas.microsoft.com/office/drawing/2014/main" id="{B937D48B-C827-48A7-8DA9-95E6876E30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5" name="PA-直接连接符 336">
                      <a:extLst>
                        <a:ext uri="{FF2B5EF4-FFF2-40B4-BE49-F238E27FC236}">
                          <a16:creationId xmlns="" xmlns:a16="http://schemas.microsoft.com/office/drawing/2014/main" id="{2A64A7E8-F120-4CF5-AEE1-6035064A274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6" name="PA-直接连接符 337">
                      <a:extLst>
                        <a:ext uri="{FF2B5EF4-FFF2-40B4-BE49-F238E27FC236}">
                          <a16:creationId xmlns="" xmlns:a16="http://schemas.microsoft.com/office/drawing/2014/main" id="{271FCA27-3822-4B91-8ECA-1E47544077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6" name="组合 1485">
                    <a:extLst>
                      <a:ext uri="{FF2B5EF4-FFF2-40B4-BE49-F238E27FC236}">
                        <a16:creationId xmlns="" xmlns:a16="http://schemas.microsoft.com/office/drawing/2014/main" id="{D3C507FF-D973-452D-939C-45C0E5FB881B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503" name="PA-直接连接符 324">
                      <a:extLst>
                        <a:ext uri="{FF2B5EF4-FFF2-40B4-BE49-F238E27FC236}">
                          <a16:creationId xmlns="" xmlns:a16="http://schemas.microsoft.com/office/drawing/2014/main" id="{2673B85E-207B-4423-94C8-184D6916312A}"/>
                        </a:ext>
                      </a:extLst>
                    </p:cNvPr>
                    <p:cNvCxnSpPr/>
                    <p:nvPr>
                      <p:custDataLst>
                        <p:tags r:id="rId132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" name="PA-直接连接符 325">
                      <a:extLst>
                        <a:ext uri="{FF2B5EF4-FFF2-40B4-BE49-F238E27FC236}">
                          <a16:creationId xmlns="" xmlns:a16="http://schemas.microsoft.com/office/drawing/2014/main" id="{DA676626-395B-427C-A51A-BDAF5D7158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5" name="PA-直接连接符 326">
                      <a:extLst>
                        <a:ext uri="{FF2B5EF4-FFF2-40B4-BE49-F238E27FC236}">
                          <a16:creationId xmlns="" xmlns:a16="http://schemas.microsoft.com/office/drawing/2014/main" id="{BEF2BC99-68EA-4201-A584-99C2CB453B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6" name="PA-直接连接符 327">
                      <a:extLst>
                        <a:ext uri="{FF2B5EF4-FFF2-40B4-BE49-F238E27FC236}">
                          <a16:creationId xmlns="" xmlns:a16="http://schemas.microsoft.com/office/drawing/2014/main" id="{22185D6D-6474-4EA9-BBE4-389563983A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7" name="PA-直接连接符 328">
                      <a:extLst>
                        <a:ext uri="{FF2B5EF4-FFF2-40B4-BE49-F238E27FC236}">
                          <a16:creationId xmlns="" xmlns:a16="http://schemas.microsoft.com/office/drawing/2014/main" id="{8C95D93D-57AC-450E-889C-B9A6BD6497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8" name="PA-直接连接符 329">
                      <a:extLst>
                        <a:ext uri="{FF2B5EF4-FFF2-40B4-BE49-F238E27FC236}">
                          <a16:creationId xmlns="" xmlns:a16="http://schemas.microsoft.com/office/drawing/2014/main" id="{89F035E9-01AD-4BF4-9C24-4DD22C9BD2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9" name="PA-直接连接符 330">
                      <a:extLst>
                        <a:ext uri="{FF2B5EF4-FFF2-40B4-BE49-F238E27FC236}">
                          <a16:creationId xmlns="" xmlns:a16="http://schemas.microsoft.com/office/drawing/2014/main" id="{8D569456-3CA9-45EC-8ADD-5F16A8B554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0" name="PA-直接连接符 331">
                      <a:extLst>
                        <a:ext uri="{FF2B5EF4-FFF2-40B4-BE49-F238E27FC236}">
                          <a16:creationId xmlns="" xmlns:a16="http://schemas.microsoft.com/office/drawing/2014/main" id="{6B71E998-F1A5-4F24-8233-66E7DA0A0C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1" name="PA-直接连接符 332">
                      <a:extLst>
                        <a:ext uri="{FF2B5EF4-FFF2-40B4-BE49-F238E27FC236}">
                          <a16:creationId xmlns="" xmlns:a16="http://schemas.microsoft.com/office/drawing/2014/main" id="{A99151C9-99E3-4223-A77F-4294C6E737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2" name="PA-直接连接符 333">
                      <a:extLst>
                        <a:ext uri="{FF2B5EF4-FFF2-40B4-BE49-F238E27FC236}">
                          <a16:creationId xmlns="" xmlns:a16="http://schemas.microsoft.com/office/drawing/2014/main" id="{AA282BB4-A602-4D14-A0BA-3E491C5ECD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3" name="PA-直接连接符 334">
                      <a:extLst>
                        <a:ext uri="{FF2B5EF4-FFF2-40B4-BE49-F238E27FC236}">
                          <a16:creationId xmlns="" xmlns:a16="http://schemas.microsoft.com/office/drawing/2014/main" id="{1DA00793-BB67-44A8-BAF1-1EAFB5BDF2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7" name="组合 1486">
                    <a:extLst>
                      <a:ext uri="{FF2B5EF4-FFF2-40B4-BE49-F238E27FC236}">
                        <a16:creationId xmlns="" xmlns:a16="http://schemas.microsoft.com/office/drawing/2014/main" id="{674E3C49-E0F1-4225-883D-8A198E327293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492" name="PA-直接连接符 313">
                      <a:extLst>
                        <a:ext uri="{FF2B5EF4-FFF2-40B4-BE49-F238E27FC236}">
                          <a16:creationId xmlns="" xmlns:a16="http://schemas.microsoft.com/office/drawing/2014/main" id="{0BC41A2A-9E5E-457C-A599-E40CB65097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3" name="PA-直接连接符 314">
                      <a:extLst>
                        <a:ext uri="{FF2B5EF4-FFF2-40B4-BE49-F238E27FC236}">
                          <a16:creationId xmlns="" xmlns:a16="http://schemas.microsoft.com/office/drawing/2014/main" id="{EE3F054C-2993-4DEA-977E-590D30DEB4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4" name="PA-直接连接符 315">
                      <a:extLst>
                        <a:ext uri="{FF2B5EF4-FFF2-40B4-BE49-F238E27FC236}">
                          <a16:creationId xmlns="" xmlns:a16="http://schemas.microsoft.com/office/drawing/2014/main" id="{BEBB3BE4-DBA5-45EF-8E99-CD8BCFD15F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5" name="PA-直接连接符 316">
                      <a:extLst>
                        <a:ext uri="{FF2B5EF4-FFF2-40B4-BE49-F238E27FC236}">
                          <a16:creationId xmlns="" xmlns:a16="http://schemas.microsoft.com/office/drawing/2014/main" id="{ABAF3D47-2EB8-46E4-AB40-015AF291FA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6" name="PA-直接连接符 317">
                      <a:extLst>
                        <a:ext uri="{FF2B5EF4-FFF2-40B4-BE49-F238E27FC236}">
                          <a16:creationId xmlns="" xmlns:a16="http://schemas.microsoft.com/office/drawing/2014/main" id="{926C302B-DAD3-4D34-9E3B-6CC3D7BE6C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7" name="PA-直接连接符 318">
                      <a:extLst>
                        <a:ext uri="{FF2B5EF4-FFF2-40B4-BE49-F238E27FC236}">
                          <a16:creationId xmlns="" xmlns:a16="http://schemas.microsoft.com/office/drawing/2014/main" id="{C2F0B2DD-D357-466A-B653-18D4C1C44B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8" name="PA-直接连接符 319">
                      <a:extLst>
                        <a:ext uri="{FF2B5EF4-FFF2-40B4-BE49-F238E27FC236}">
                          <a16:creationId xmlns="" xmlns:a16="http://schemas.microsoft.com/office/drawing/2014/main" id="{F6D14D8B-F0E7-4C95-97B6-60B8CEAD34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9" name="PA-直接连接符 320">
                      <a:extLst>
                        <a:ext uri="{FF2B5EF4-FFF2-40B4-BE49-F238E27FC236}">
                          <a16:creationId xmlns="" xmlns:a16="http://schemas.microsoft.com/office/drawing/2014/main" id="{AFAF7191-C9E2-4E6F-B8A6-B222A538F6C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0" name="PA-直接连接符 321">
                      <a:extLst>
                        <a:ext uri="{FF2B5EF4-FFF2-40B4-BE49-F238E27FC236}">
                          <a16:creationId xmlns="" xmlns:a16="http://schemas.microsoft.com/office/drawing/2014/main" id="{6D7733C0-5928-4814-A1E7-2F58A434D3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" name="PA-直接连接符 322">
                      <a:extLst>
                        <a:ext uri="{FF2B5EF4-FFF2-40B4-BE49-F238E27FC236}">
                          <a16:creationId xmlns="" xmlns:a16="http://schemas.microsoft.com/office/drawing/2014/main" id="{0C9AACE2-B588-426E-87F9-462FAD0F052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" name="PA-直接连接符 323">
                      <a:extLst>
                        <a:ext uri="{FF2B5EF4-FFF2-40B4-BE49-F238E27FC236}">
                          <a16:creationId xmlns="" xmlns:a16="http://schemas.microsoft.com/office/drawing/2014/main" id="{138F3ABE-70F1-4C58-A65C-3CBCB1ED30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8" name="Group 91_1">
                    <a:extLst>
                      <a:ext uri="{FF2B5EF4-FFF2-40B4-BE49-F238E27FC236}">
                        <a16:creationId xmlns="" xmlns:a16="http://schemas.microsoft.com/office/drawing/2014/main" id="{F9AC9A98-CE56-455A-A5F0-EA2913FB503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89" name="PA-直接连接符 310">
                      <a:extLst>
                        <a:ext uri="{FF2B5EF4-FFF2-40B4-BE49-F238E27FC236}">
                          <a16:creationId xmlns="" xmlns:a16="http://schemas.microsoft.com/office/drawing/2014/main" id="{9BCAC192-5C32-4E54-AF32-975F6B2BCA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0" name="PA-直接连接符 311">
                      <a:extLst>
                        <a:ext uri="{FF2B5EF4-FFF2-40B4-BE49-F238E27FC236}">
                          <a16:creationId xmlns="" xmlns:a16="http://schemas.microsoft.com/office/drawing/2014/main" id="{3F169F8A-90F0-4BEA-8A29-1D3E52A5FE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1" name="PA-直接连接符 312">
                      <a:extLst>
                        <a:ext uri="{FF2B5EF4-FFF2-40B4-BE49-F238E27FC236}">
                          <a16:creationId xmlns="" xmlns:a16="http://schemas.microsoft.com/office/drawing/2014/main" id="{F4337BDC-DE37-44C3-A50A-C6580AD06F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1175" name="组合 1174">
                <a:extLst>
                  <a:ext uri="{FF2B5EF4-FFF2-40B4-BE49-F238E27FC236}">
                    <a16:creationId xmlns="" xmlns:a16="http://schemas.microsoft.com/office/drawing/2014/main" id="{63B869FF-D7C5-4E15-B957-16D3DE655179}"/>
                  </a:ext>
                </a:extLst>
              </p:cNvPr>
              <p:cNvGrpSpPr/>
              <p:nvPr/>
            </p:nvGrpSpPr>
            <p:grpSpPr>
              <a:xfrm flipV="1">
                <a:off x="300102" y="1732245"/>
                <a:ext cx="12687421" cy="2720340"/>
                <a:chOff x="0" y="0"/>
                <a:chExt cx="12687421" cy="2720340"/>
              </a:xfrm>
            </p:grpSpPr>
            <p:grpSp>
              <p:nvGrpSpPr>
                <p:cNvPr id="1176" name="组合 1175">
                  <a:extLst>
                    <a:ext uri="{FF2B5EF4-FFF2-40B4-BE49-F238E27FC236}">
                      <a16:creationId xmlns="" xmlns:a16="http://schemas.microsoft.com/office/drawing/2014/main" id="{18F7E884-5C9A-4CB8-95ED-B3E8DC85B35A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417" name="PA-直接连接符 1207">
                    <a:extLst>
                      <a:ext uri="{FF2B5EF4-FFF2-40B4-BE49-F238E27FC236}">
                        <a16:creationId xmlns="" xmlns:a16="http://schemas.microsoft.com/office/drawing/2014/main" id="{51FCE43F-E160-4F9F-BA19-348BB5EFF7F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51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8" name="PA-直接连接符 1208">
                    <a:extLst>
                      <a:ext uri="{FF2B5EF4-FFF2-40B4-BE49-F238E27FC236}">
                        <a16:creationId xmlns="" xmlns:a16="http://schemas.microsoft.com/office/drawing/2014/main" id="{3F53AB3C-4853-4248-A723-A3AFF8B2F261}"/>
                      </a:ext>
                    </a:extLst>
                  </p:cNvPr>
                  <p:cNvCxnSpPr/>
                  <p:nvPr>
                    <p:custDataLst>
                      <p:tags r:id="rId1252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9" name="PA-直接连接符 1209">
                    <a:extLst>
                      <a:ext uri="{FF2B5EF4-FFF2-40B4-BE49-F238E27FC236}">
                        <a16:creationId xmlns="" xmlns:a16="http://schemas.microsoft.com/office/drawing/2014/main" id="{C830954C-F33E-4F5C-A05F-5FE1D0D31FA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53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0" name="PA-直接连接符 1210">
                    <a:extLst>
                      <a:ext uri="{FF2B5EF4-FFF2-40B4-BE49-F238E27FC236}">
                        <a16:creationId xmlns="" xmlns:a16="http://schemas.microsoft.com/office/drawing/2014/main" id="{26BE1F5D-684C-43F2-B7CB-67167953C0E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54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1" name="PA-直接连接符 1211">
                    <a:extLst>
                      <a:ext uri="{FF2B5EF4-FFF2-40B4-BE49-F238E27FC236}">
                        <a16:creationId xmlns="" xmlns:a16="http://schemas.microsoft.com/office/drawing/2014/main" id="{E574E784-B69C-4971-955A-3E382A241E2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55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2" name="PA-直接连接符 1212">
                    <a:extLst>
                      <a:ext uri="{FF2B5EF4-FFF2-40B4-BE49-F238E27FC236}">
                        <a16:creationId xmlns="" xmlns:a16="http://schemas.microsoft.com/office/drawing/2014/main" id="{7C21178D-952F-4CAC-B13B-5B9B4494EB8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56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3" name="PA-直接连接符 1213">
                    <a:extLst>
                      <a:ext uri="{FF2B5EF4-FFF2-40B4-BE49-F238E27FC236}">
                        <a16:creationId xmlns="" xmlns:a16="http://schemas.microsoft.com/office/drawing/2014/main" id="{23A57FC9-6E01-438A-8235-78DA77D1EEE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57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4" name="PA-直接连接符 1214">
                    <a:extLst>
                      <a:ext uri="{FF2B5EF4-FFF2-40B4-BE49-F238E27FC236}">
                        <a16:creationId xmlns="" xmlns:a16="http://schemas.microsoft.com/office/drawing/2014/main" id="{8BC7708B-3539-4616-8F96-9181E207B76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58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5" name="PA-直接连接符 1215">
                    <a:extLst>
                      <a:ext uri="{FF2B5EF4-FFF2-40B4-BE49-F238E27FC236}">
                        <a16:creationId xmlns="" xmlns:a16="http://schemas.microsoft.com/office/drawing/2014/main" id="{163C1BF6-F1AD-4675-B146-5C05DFCE29F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59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6" name="PA-直接连接符 1216">
                    <a:extLst>
                      <a:ext uri="{FF2B5EF4-FFF2-40B4-BE49-F238E27FC236}">
                        <a16:creationId xmlns="" xmlns:a16="http://schemas.microsoft.com/office/drawing/2014/main" id="{E5FC49A0-EFC7-45FA-B2FD-00FEDEEAE85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0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7" name="PA-直接连接符 1217">
                    <a:extLst>
                      <a:ext uri="{FF2B5EF4-FFF2-40B4-BE49-F238E27FC236}">
                        <a16:creationId xmlns="" xmlns:a16="http://schemas.microsoft.com/office/drawing/2014/main" id="{33916DA7-2C12-43ED-97FA-FE70066E3BD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1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8" name="PA-直接连接符 1218">
                    <a:extLst>
                      <a:ext uri="{FF2B5EF4-FFF2-40B4-BE49-F238E27FC236}">
                        <a16:creationId xmlns="" xmlns:a16="http://schemas.microsoft.com/office/drawing/2014/main" id="{1251E017-99C6-4D81-807F-7CFCD477AC4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2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9" name="PA-直接连接符 1219">
                    <a:extLst>
                      <a:ext uri="{FF2B5EF4-FFF2-40B4-BE49-F238E27FC236}">
                        <a16:creationId xmlns="" xmlns:a16="http://schemas.microsoft.com/office/drawing/2014/main" id="{75AF70E0-3E82-4157-9F52-F8C52980BAA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3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30" name="PA-直接连接符 1220">
                    <a:extLst>
                      <a:ext uri="{FF2B5EF4-FFF2-40B4-BE49-F238E27FC236}">
                        <a16:creationId xmlns="" xmlns:a16="http://schemas.microsoft.com/office/drawing/2014/main" id="{5FE0DA83-07E4-4523-B61F-342DED3738E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4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31" name="PA-直接连接符 1221">
                    <a:extLst>
                      <a:ext uri="{FF2B5EF4-FFF2-40B4-BE49-F238E27FC236}">
                        <a16:creationId xmlns="" xmlns:a16="http://schemas.microsoft.com/office/drawing/2014/main" id="{2A62D991-1AB8-4507-9890-995BF598826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5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432" name="组合 1431">
                    <a:extLst>
                      <a:ext uri="{FF2B5EF4-FFF2-40B4-BE49-F238E27FC236}">
                        <a16:creationId xmlns="" xmlns:a16="http://schemas.microsoft.com/office/drawing/2014/main" id="{20D5E84E-DCD4-401B-A704-85EC441E17B3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61" name="PA-直接连接符 1251">
                      <a:extLst>
                        <a:ext uri="{FF2B5EF4-FFF2-40B4-BE49-F238E27FC236}">
                          <a16:creationId xmlns="" xmlns:a16="http://schemas.microsoft.com/office/drawing/2014/main" id="{69993ACF-0FA3-4868-A0F7-EA875CA448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2" name="PA-直接连接符 1252">
                      <a:extLst>
                        <a:ext uri="{FF2B5EF4-FFF2-40B4-BE49-F238E27FC236}">
                          <a16:creationId xmlns="" xmlns:a16="http://schemas.microsoft.com/office/drawing/2014/main" id="{88F4C82F-2082-461F-9026-9165BF73AF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3" name="PA-直接连接符 1253">
                      <a:extLst>
                        <a:ext uri="{FF2B5EF4-FFF2-40B4-BE49-F238E27FC236}">
                          <a16:creationId xmlns="" xmlns:a16="http://schemas.microsoft.com/office/drawing/2014/main" id="{991E5113-3F00-48DC-94E7-917C74C03A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33" name="组合 1432">
                    <a:extLst>
                      <a:ext uri="{FF2B5EF4-FFF2-40B4-BE49-F238E27FC236}">
                        <a16:creationId xmlns="" xmlns:a16="http://schemas.microsoft.com/office/drawing/2014/main" id="{63AE00EE-9401-4CE4-BF1E-7F107C61DDA8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450" name="PA-直接连接符 1240">
                      <a:extLst>
                        <a:ext uri="{FF2B5EF4-FFF2-40B4-BE49-F238E27FC236}">
                          <a16:creationId xmlns="" xmlns:a16="http://schemas.microsoft.com/office/drawing/2014/main" id="{E3CCC8F0-A173-4ECD-AF60-1149378602E3}"/>
                        </a:ext>
                      </a:extLst>
                    </p:cNvPr>
                    <p:cNvCxnSpPr/>
                    <p:nvPr>
                      <p:custDataLst>
                        <p:tags r:id="rId1280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1" name="PA-直接连接符 1241">
                      <a:extLst>
                        <a:ext uri="{FF2B5EF4-FFF2-40B4-BE49-F238E27FC236}">
                          <a16:creationId xmlns="" xmlns:a16="http://schemas.microsoft.com/office/drawing/2014/main" id="{826164AC-CD71-4A1D-9161-C9FFB26B59E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2" name="PA-直接连接符 1242">
                      <a:extLst>
                        <a:ext uri="{FF2B5EF4-FFF2-40B4-BE49-F238E27FC236}">
                          <a16:creationId xmlns="" xmlns:a16="http://schemas.microsoft.com/office/drawing/2014/main" id="{F607C5D2-C430-4C2A-A851-C930D5ABCA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3" name="PA-直接连接符 1243">
                      <a:extLst>
                        <a:ext uri="{FF2B5EF4-FFF2-40B4-BE49-F238E27FC236}">
                          <a16:creationId xmlns="" xmlns:a16="http://schemas.microsoft.com/office/drawing/2014/main" id="{BBD8A283-75F6-4688-8134-79C0EE29BA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4" name="PA-直接连接符 1244">
                      <a:extLst>
                        <a:ext uri="{FF2B5EF4-FFF2-40B4-BE49-F238E27FC236}">
                          <a16:creationId xmlns="" xmlns:a16="http://schemas.microsoft.com/office/drawing/2014/main" id="{831C37AD-5A51-4DF3-A112-FBFA215DC6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5" name="PA-直接连接符 1245">
                      <a:extLst>
                        <a:ext uri="{FF2B5EF4-FFF2-40B4-BE49-F238E27FC236}">
                          <a16:creationId xmlns="" xmlns:a16="http://schemas.microsoft.com/office/drawing/2014/main" id="{60F841DC-B7C3-4650-A8B5-A42E020FE6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6" name="PA-直接连接符 1246">
                      <a:extLst>
                        <a:ext uri="{FF2B5EF4-FFF2-40B4-BE49-F238E27FC236}">
                          <a16:creationId xmlns="" xmlns:a16="http://schemas.microsoft.com/office/drawing/2014/main" id="{1B06DB85-C324-474B-B928-CCFFE3991C5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7" name="PA-直接连接符 1247">
                      <a:extLst>
                        <a:ext uri="{FF2B5EF4-FFF2-40B4-BE49-F238E27FC236}">
                          <a16:creationId xmlns="" xmlns:a16="http://schemas.microsoft.com/office/drawing/2014/main" id="{BB9F3127-8B71-47EB-8D52-7B158D8C6C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8" name="PA-直接连接符 1248">
                      <a:extLst>
                        <a:ext uri="{FF2B5EF4-FFF2-40B4-BE49-F238E27FC236}">
                          <a16:creationId xmlns="" xmlns:a16="http://schemas.microsoft.com/office/drawing/2014/main" id="{AE485290-1091-4EF9-91A2-A2FE53EA82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9" name="PA-直接连接符 1249">
                      <a:extLst>
                        <a:ext uri="{FF2B5EF4-FFF2-40B4-BE49-F238E27FC236}">
                          <a16:creationId xmlns="" xmlns:a16="http://schemas.microsoft.com/office/drawing/2014/main" id="{3D1569A4-42E4-4372-9461-720E5F012D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0" name="PA-直接连接符 1250">
                      <a:extLst>
                        <a:ext uri="{FF2B5EF4-FFF2-40B4-BE49-F238E27FC236}">
                          <a16:creationId xmlns="" xmlns:a16="http://schemas.microsoft.com/office/drawing/2014/main" id="{14AC57EB-BE46-44B0-BFEB-446E201785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34" name="组合 1433">
                    <a:extLst>
                      <a:ext uri="{FF2B5EF4-FFF2-40B4-BE49-F238E27FC236}">
                        <a16:creationId xmlns="" xmlns:a16="http://schemas.microsoft.com/office/drawing/2014/main" id="{02CFCE9F-0CCB-4BFF-A360-ACB8A96D767E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439" name="PA-直接连接符 1229">
                      <a:extLst>
                        <a:ext uri="{FF2B5EF4-FFF2-40B4-BE49-F238E27FC236}">
                          <a16:creationId xmlns="" xmlns:a16="http://schemas.microsoft.com/office/drawing/2014/main" id="{DDB6B378-0920-40AF-A1B5-D6227ADE57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69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0" name="PA-直接连接符 1230">
                      <a:extLst>
                        <a:ext uri="{FF2B5EF4-FFF2-40B4-BE49-F238E27FC236}">
                          <a16:creationId xmlns="" xmlns:a16="http://schemas.microsoft.com/office/drawing/2014/main" id="{A6FB336F-2631-4754-B6C5-079774F33B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1" name="PA-直接连接符 1231">
                      <a:extLst>
                        <a:ext uri="{FF2B5EF4-FFF2-40B4-BE49-F238E27FC236}">
                          <a16:creationId xmlns="" xmlns:a16="http://schemas.microsoft.com/office/drawing/2014/main" id="{D5BCCB24-795C-453D-AA57-D95E181BA7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2" name="PA-直接连接符 1232">
                      <a:extLst>
                        <a:ext uri="{FF2B5EF4-FFF2-40B4-BE49-F238E27FC236}">
                          <a16:creationId xmlns="" xmlns:a16="http://schemas.microsoft.com/office/drawing/2014/main" id="{C2701AE2-FBCA-466E-83EC-99D59F6880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3" name="PA-直接连接符 1233">
                      <a:extLst>
                        <a:ext uri="{FF2B5EF4-FFF2-40B4-BE49-F238E27FC236}">
                          <a16:creationId xmlns="" xmlns:a16="http://schemas.microsoft.com/office/drawing/2014/main" id="{0B057D5B-F327-49CF-9631-3A86796C53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4" name="PA-直接连接符 1234">
                      <a:extLst>
                        <a:ext uri="{FF2B5EF4-FFF2-40B4-BE49-F238E27FC236}">
                          <a16:creationId xmlns="" xmlns:a16="http://schemas.microsoft.com/office/drawing/2014/main" id="{489E72DA-A159-4C2B-ACE4-1A53921C14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5" name="PA-直接连接符 1235">
                      <a:extLst>
                        <a:ext uri="{FF2B5EF4-FFF2-40B4-BE49-F238E27FC236}">
                          <a16:creationId xmlns="" xmlns:a16="http://schemas.microsoft.com/office/drawing/2014/main" id="{CB9361AF-6308-42CA-BBD1-84B159B1C1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6" name="PA-直接连接符 1236">
                      <a:extLst>
                        <a:ext uri="{FF2B5EF4-FFF2-40B4-BE49-F238E27FC236}">
                          <a16:creationId xmlns="" xmlns:a16="http://schemas.microsoft.com/office/drawing/2014/main" id="{4B268DF3-D372-48FB-AE25-A94ADC27C0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7" name="PA-直接连接符 1237">
                      <a:extLst>
                        <a:ext uri="{FF2B5EF4-FFF2-40B4-BE49-F238E27FC236}">
                          <a16:creationId xmlns="" xmlns:a16="http://schemas.microsoft.com/office/drawing/2014/main" id="{09CC5AA6-8D98-46B9-94F0-BC71D1AB20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8" name="PA-直接连接符 1238">
                      <a:extLst>
                        <a:ext uri="{FF2B5EF4-FFF2-40B4-BE49-F238E27FC236}">
                          <a16:creationId xmlns="" xmlns:a16="http://schemas.microsoft.com/office/drawing/2014/main" id="{B4641DF4-7082-4BFC-B97A-C1111E2448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9" name="PA-直接连接符 1239">
                      <a:extLst>
                        <a:ext uri="{FF2B5EF4-FFF2-40B4-BE49-F238E27FC236}">
                          <a16:creationId xmlns="" xmlns:a16="http://schemas.microsoft.com/office/drawing/2014/main" id="{D7F839BF-F55F-4708-86FB-99539077A1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35" name="Group 91_1">
                    <a:extLst>
                      <a:ext uri="{FF2B5EF4-FFF2-40B4-BE49-F238E27FC236}">
                        <a16:creationId xmlns="" xmlns:a16="http://schemas.microsoft.com/office/drawing/2014/main" id="{42F7813A-9AA6-40E0-9C93-9D282C89E7FE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36" name="PA-直接连接符 1226">
                      <a:extLst>
                        <a:ext uri="{FF2B5EF4-FFF2-40B4-BE49-F238E27FC236}">
                          <a16:creationId xmlns="" xmlns:a16="http://schemas.microsoft.com/office/drawing/2014/main" id="{F2FAA2E8-6747-4B49-9CDD-F03BD98B4F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6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7" name="PA-直接连接符 1227">
                      <a:extLst>
                        <a:ext uri="{FF2B5EF4-FFF2-40B4-BE49-F238E27FC236}">
                          <a16:creationId xmlns="" xmlns:a16="http://schemas.microsoft.com/office/drawing/2014/main" id="{2703F761-A78B-4A39-B838-D000BC616E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6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8" name="PA-直接连接符 1228">
                      <a:extLst>
                        <a:ext uri="{FF2B5EF4-FFF2-40B4-BE49-F238E27FC236}">
                          <a16:creationId xmlns="" xmlns:a16="http://schemas.microsoft.com/office/drawing/2014/main" id="{B7F4D1F4-5F64-46E9-8695-E66E6CC7D9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6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7" name="组合 1176">
                  <a:extLst>
                    <a:ext uri="{FF2B5EF4-FFF2-40B4-BE49-F238E27FC236}">
                      <a16:creationId xmlns="" xmlns:a16="http://schemas.microsoft.com/office/drawing/2014/main" id="{BACC02D4-4F16-440B-94C8-EB7A02090080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370" name="PA-直接连接符 1160">
                    <a:extLst>
                      <a:ext uri="{FF2B5EF4-FFF2-40B4-BE49-F238E27FC236}">
                        <a16:creationId xmlns="" xmlns:a16="http://schemas.microsoft.com/office/drawing/2014/main" id="{6A2E38A4-95F9-4193-9C5A-D582618FBF0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0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1" name="PA-直接连接符 1161">
                    <a:extLst>
                      <a:ext uri="{FF2B5EF4-FFF2-40B4-BE49-F238E27FC236}">
                        <a16:creationId xmlns="" xmlns:a16="http://schemas.microsoft.com/office/drawing/2014/main" id="{49424578-9EE5-4958-B3F9-6D26B3D76357}"/>
                      </a:ext>
                    </a:extLst>
                  </p:cNvPr>
                  <p:cNvCxnSpPr/>
                  <p:nvPr>
                    <p:custDataLst>
                      <p:tags r:id="rId120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2" name="PA-直接连接符 1162">
                    <a:extLst>
                      <a:ext uri="{FF2B5EF4-FFF2-40B4-BE49-F238E27FC236}">
                        <a16:creationId xmlns="" xmlns:a16="http://schemas.microsoft.com/office/drawing/2014/main" id="{BEB49950-499B-483D-8CA5-011A23E55C8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3" name="PA-直接连接符 1163">
                    <a:extLst>
                      <a:ext uri="{FF2B5EF4-FFF2-40B4-BE49-F238E27FC236}">
                        <a16:creationId xmlns="" xmlns:a16="http://schemas.microsoft.com/office/drawing/2014/main" id="{D36EE1A4-BEC5-4B09-A204-CB6C3C2C010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4" name="PA-直接连接符 1164">
                    <a:extLst>
                      <a:ext uri="{FF2B5EF4-FFF2-40B4-BE49-F238E27FC236}">
                        <a16:creationId xmlns="" xmlns:a16="http://schemas.microsoft.com/office/drawing/2014/main" id="{CD7A9C3B-6094-42B1-8E1E-4C32FD79F4A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5" name="PA-直接连接符 1165">
                    <a:extLst>
                      <a:ext uri="{FF2B5EF4-FFF2-40B4-BE49-F238E27FC236}">
                        <a16:creationId xmlns="" xmlns:a16="http://schemas.microsoft.com/office/drawing/2014/main" id="{E6D49A37-41F0-4A7F-A774-A6690013EBB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6" name="PA-直接连接符 1166">
                    <a:extLst>
                      <a:ext uri="{FF2B5EF4-FFF2-40B4-BE49-F238E27FC236}">
                        <a16:creationId xmlns="" xmlns:a16="http://schemas.microsoft.com/office/drawing/2014/main" id="{88C46C97-AD65-4561-B689-9882AD8053F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7" name="PA-直接连接符 1167">
                    <a:extLst>
                      <a:ext uri="{FF2B5EF4-FFF2-40B4-BE49-F238E27FC236}">
                        <a16:creationId xmlns="" xmlns:a16="http://schemas.microsoft.com/office/drawing/2014/main" id="{FA9073C1-967C-496D-976C-C78C7CAFB69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8" name="PA-直接连接符 1168">
                    <a:extLst>
                      <a:ext uri="{FF2B5EF4-FFF2-40B4-BE49-F238E27FC236}">
                        <a16:creationId xmlns="" xmlns:a16="http://schemas.microsoft.com/office/drawing/2014/main" id="{F46EA1F8-78FC-46C1-848C-A894CD42C6E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9" name="PA-直接连接符 1169">
                    <a:extLst>
                      <a:ext uri="{FF2B5EF4-FFF2-40B4-BE49-F238E27FC236}">
                        <a16:creationId xmlns="" xmlns:a16="http://schemas.microsoft.com/office/drawing/2014/main" id="{19853440-5402-4DB8-AA7E-F1E0E4069CD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0" name="PA-直接连接符 1170">
                    <a:extLst>
                      <a:ext uri="{FF2B5EF4-FFF2-40B4-BE49-F238E27FC236}">
                        <a16:creationId xmlns="" xmlns:a16="http://schemas.microsoft.com/office/drawing/2014/main" id="{C51C90DD-C562-4533-A622-EDB600ACD18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1" name="PA-直接连接符 1171">
                    <a:extLst>
                      <a:ext uri="{FF2B5EF4-FFF2-40B4-BE49-F238E27FC236}">
                        <a16:creationId xmlns="" xmlns:a16="http://schemas.microsoft.com/office/drawing/2014/main" id="{C3BAEBB0-0CF4-43BC-ADDF-B4D43D88090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2" name="PA-直接连接符 1172">
                    <a:extLst>
                      <a:ext uri="{FF2B5EF4-FFF2-40B4-BE49-F238E27FC236}">
                        <a16:creationId xmlns="" xmlns:a16="http://schemas.microsoft.com/office/drawing/2014/main" id="{FA3682AE-E15B-4064-913B-37802029CD7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3" name="PA-直接连接符 1173">
                    <a:extLst>
                      <a:ext uri="{FF2B5EF4-FFF2-40B4-BE49-F238E27FC236}">
                        <a16:creationId xmlns="" xmlns:a16="http://schemas.microsoft.com/office/drawing/2014/main" id="{89E1C47E-DE51-405F-92B1-DBC080B9134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4" name="PA-直接连接符 1174">
                    <a:extLst>
                      <a:ext uri="{FF2B5EF4-FFF2-40B4-BE49-F238E27FC236}">
                        <a16:creationId xmlns="" xmlns:a16="http://schemas.microsoft.com/office/drawing/2014/main" id="{9C97074E-9B92-41FE-9E0D-B37B03860B7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85" name="组合 1384">
                    <a:extLst>
                      <a:ext uri="{FF2B5EF4-FFF2-40B4-BE49-F238E27FC236}">
                        <a16:creationId xmlns="" xmlns:a16="http://schemas.microsoft.com/office/drawing/2014/main" id="{B34A7517-4DBA-4ABB-AB39-27F2278AE46B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14" name="PA-直接连接符 1204">
                      <a:extLst>
                        <a:ext uri="{FF2B5EF4-FFF2-40B4-BE49-F238E27FC236}">
                          <a16:creationId xmlns="" xmlns:a16="http://schemas.microsoft.com/office/drawing/2014/main" id="{837BDCFE-6DC8-441A-9B76-FDD2CA41DC1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5" name="PA-直接连接符 1205">
                      <a:extLst>
                        <a:ext uri="{FF2B5EF4-FFF2-40B4-BE49-F238E27FC236}">
                          <a16:creationId xmlns="" xmlns:a16="http://schemas.microsoft.com/office/drawing/2014/main" id="{F41326C6-C332-43C0-B0F8-A02F82D65C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6" name="PA-直接连接符 1206">
                      <a:extLst>
                        <a:ext uri="{FF2B5EF4-FFF2-40B4-BE49-F238E27FC236}">
                          <a16:creationId xmlns="" xmlns:a16="http://schemas.microsoft.com/office/drawing/2014/main" id="{827F61A3-38B9-4ED1-AA2A-5C59721C30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86" name="组合 1385">
                    <a:extLst>
                      <a:ext uri="{FF2B5EF4-FFF2-40B4-BE49-F238E27FC236}">
                        <a16:creationId xmlns="" xmlns:a16="http://schemas.microsoft.com/office/drawing/2014/main" id="{0581CEF5-12D3-49F6-9209-017A4DE52838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403" name="PA-直接连接符 1193">
                      <a:extLst>
                        <a:ext uri="{FF2B5EF4-FFF2-40B4-BE49-F238E27FC236}">
                          <a16:creationId xmlns="" xmlns:a16="http://schemas.microsoft.com/office/drawing/2014/main" id="{62A5F2CC-1899-4A5F-B9E2-381E2A791C77}"/>
                        </a:ext>
                      </a:extLst>
                    </p:cNvPr>
                    <p:cNvCxnSpPr/>
                    <p:nvPr>
                      <p:custDataLst>
                        <p:tags r:id="rId123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4" name="PA-直接连接符 1194">
                      <a:extLst>
                        <a:ext uri="{FF2B5EF4-FFF2-40B4-BE49-F238E27FC236}">
                          <a16:creationId xmlns="" xmlns:a16="http://schemas.microsoft.com/office/drawing/2014/main" id="{20111148-F762-4FDC-9475-8657F79678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5" name="PA-直接连接符 1195">
                      <a:extLst>
                        <a:ext uri="{FF2B5EF4-FFF2-40B4-BE49-F238E27FC236}">
                          <a16:creationId xmlns="" xmlns:a16="http://schemas.microsoft.com/office/drawing/2014/main" id="{9975EFCD-589D-43F7-A0B1-53551D0B66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6" name="PA-直接连接符 1196">
                      <a:extLst>
                        <a:ext uri="{FF2B5EF4-FFF2-40B4-BE49-F238E27FC236}">
                          <a16:creationId xmlns="" xmlns:a16="http://schemas.microsoft.com/office/drawing/2014/main" id="{8D3BE31D-A5C6-4CA4-A3C3-D4B1BBC5D0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7" name="PA-直接连接符 1197">
                      <a:extLst>
                        <a:ext uri="{FF2B5EF4-FFF2-40B4-BE49-F238E27FC236}">
                          <a16:creationId xmlns="" xmlns:a16="http://schemas.microsoft.com/office/drawing/2014/main" id="{F9226090-64EC-45E4-91CF-6C417E91A55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8" name="PA-直接连接符 1198">
                      <a:extLst>
                        <a:ext uri="{FF2B5EF4-FFF2-40B4-BE49-F238E27FC236}">
                          <a16:creationId xmlns="" xmlns:a16="http://schemas.microsoft.com/office/drawing/2014/main" id="{0A440AE4-CF5C-41ED-9B75-32BAC44DAC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9" name="PA-直接连接符 1199">
                      <a:extLst>
                        <a:ext uri="{FF2B5EF4-FFF2-40B4-BE49-F238E27FC236}">
                          <a16:creationId xmlns="" xmlns:a16="http://schemas.microsoft.com/office/drawing/2014/main" id="{C8A40B5A-6227-4853-99A2-798CE7BC79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0" name="PA-直接连接符 1200">
                      <a:extLst>
                        <a:ext uri="{FF2B5EF4-FFF2-40B4-BE49-F238E27FC236}">
                          <a16:creationId xmlns="" xmlns:a16="http://schemas.microsoft.com/office/drawing/2014/main" id="{2A657247-968B-49A0-BA3F-91F4C805524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1" name="PA-直接连接符 1201">
                      <a:extLst>
                        <a:ext uri="{FF2B5EF4-FFF2-40B4-BE49-F238E27FC236}">
                          <a16:creationId xmlns="" xmlns:a16="http://schemas.microsoft.com/office/drawing/2014/main" id="{BBF4C0BB-614B-4690-8AC5-EE573F79D0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2" name="PA-直接连接符 1202">
                      <a:extLst>
                        <a:ext uri="{FF2B5EF4-FFF2-40B4-BE49-F238E27FC236}">
                          <a16:creationId xmlns="" xmlns:a16="http://schemas.microsoft.com/office/drawing/2014/main" id="{37043B6C-040C-41F7-B610-7EBF06BD17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3" name="PA-直接连接符 1203">
                      <a:extLst>
                        <a:ext uri="{FF2B5EF4-FFF2-40B4-BE49-F238E27FC236}">
                          <a16:creationId xmlns="" xmlns:a16="http://schemas.microsoft.com/office/drawing/2014/main" id="{418C1D84-6145-48F4-9400-25C9B88ED9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87" name="组合 1386">
                    <a:extLst>
                      <a:ext uri="{FF2B5EF4-FFF2-40B4-BE49-F238E27FC236}">
                        <a16:creationId xmlns="" xmlns:a16="http://schemas.microsoft.com/office/drawing/2014/main" id="{C1A5F35B-1C15-4EF5-81BB-6D0C56E656F2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392" name="PA-直接连接符 1182">
                      <a:extLst>
                        <a:ext uri="{FF2B5EF4-FFF2-40B4-BE49-F238E27FC236}">
                          <a16:creationId xmlns="" xmlns:a16="http://schemas.microsoft.com/office/drawing/2014/main" id="{321227DF-6C9A-4AB5-966D-B78F46BEFD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3" name="PA-直接连接符 1183">
                      <a:extLst>
                        <a:ext uri="{FF2B5EF4-FFF2-40B4-BE49-F238E27FC236}">
                          <a16:creationId xmlns="" xmlns:a16="http://schemas.microsoft.com/office/drawing/2014/main" id="{C7887F36-60AE-4EDC-8ECE-8C1F314D49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4" name="PA-直接连接符 1184">
                      <a:extLst>
                        <a:ext uri="{FF2B5EF4-FFF2-40B4-BE49-F238E27FC236}">
                          <a16:creationId xmlns="" xmlns:a16="http://schemas.microsoft.com/office/drawing/2014/main" id="{ADCC77D1-C20F-4C79-ADEB-A191A11C5D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5" name="PA-直接连接符 1185">
                      <a:extLst>
                        <a:ext uri="{FF2B5EF4-FFF2-40B4-BE49-F238E27FC236}">
                          <a16:creationId xmlns="" xmlns:a16="http://schemas.microsoft.com/office/drawing/2014/main" id="{64F6CBC2-70A1-48AB-8D54-26211B0B9F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6" name="PA-直接连接符 1186">
                      <a:extLst>
                        <a:ext uri="{FF2B5EF4-FFF2-40B4-BE49-F238E27FC236}">
                          <a16:creationId xmlns="" xmlns:a16="http://schemas.microsoft.com/office/drawing/2014/main" id="{DD3B3F80-B767-43CA-998B-72E88C20EE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7" name="PA-直接连接符 1187">
                      <a:extLst>
                        <a:ext uri="{FF2B5EF4-FFF2-40B4-BE49-F238E27FC236}">
                          <a16:creationId xmlns="" xmlns:a16="http://schemas.microsoft.com/office/drawing/2014/main" id="{5B09E9CD-2257-432C-852D-7A17722F07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8" name="PA-直接连接符 1188">
                      <a:extLst>
                        <a:ext uri="{FF2B5EF4-FFF2-40B4-BE49-F238E27FC236}">
                          <a16:creationId xmlns="" xmlns:a16="http://schemas.microsoft.com/office/drawing/2014/main" id="{D08BF215-8D8B-4F3F-9D8D-7C9FC9A52A3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9" name="PA-直接连接符 1189">
                      <a:extLst>
                        <a:ext uri="{FF2B5EF4-FFF2-40B4-BE49-F238E27FC236}">
                          <a16:creationId xmlns="" xmlns:a16="http://schemas.microsoft.com/office/drawing/2014/main" id="{925BF428-2C8F-46F2-AE05-38CDB64538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0" name="PA-直接连接符 1190">
                      <a:extLst>
                        <a:ext uri="{FF2B5EF4-FFF2-40B4-BE49-F238E27FC236}">
                          <a16:creationId xmlns="" xmlns:a16="http://schemas.microsoft.com/office/drawing/2014/main" id="{A9C1F975-CF5E-4D3B-BD20-9960CC0D7F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1" name="PA-直接连接符 1191">
                      <a:extLst>
                        <a:ext uri="{FF2B5EF4-FFF2-40B4-BE49-F238E27FC236}">
                          <a16:creationId xmlns="" xmlns:a16="http://schemas.microsoft.com/office/drawing/2014/main" id="{EAEB5FBA-F59E-4D03-A873-0C9A4DEB14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2" name="PA-直接连接符 1192">
                      <a:extLst>
                        <a:ext uri="{FF2B5EF4-FFF2-40B4-BE49-F238E27FC236}">
                          <a16:creationId xmlns="" xmlns:a16="http://schemas.microsoft.com/office/drawing/2014/main" id="{6D82DF41-ECD3-4497-8389-48A6D0EB2C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88" name="Group 91_1">
                    <a:extLst>
                      <a:ext uri="{FF2B5EF4-FFF2-40B4-BE49-F238E27FC236}">
                        <a16:creationId xmlns="" xmlns:a16="http://schemas.microsoft.com/office/drawing/2014/main" id="{BFDCE2D3-F695-4769-AC9F-33C80851EE41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89" name="PA-直接连接符 1179">
                      <a:extLst>
                        <a:ext uri="{FF2B5EF4-FFF2-40B4-BE49-F238E27FC236}">
                          <a16:creationId xmlns="" xmlns:a16="http://schemas.microsoft.com/office/drawing/2014/main" id="{762C8C7F-ED21-40B0-AD38-495ED0DE1E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0" name="PA-直接连接符 1180">
                      <a:extLst>
                        <a:ext uri="{FF2B5EF4-FFF2-40B4-BE49-F238E27FC236}">
                          <a16:creationId xmlns="" xmlns:a16="http://schemas.microsoft.com/office/drawing/2014/main" id="{B0481499-D54C-4612-897E-D1F6982AE26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1" name="PA-直接连接符 1181">
                      <a:extLst>
                        <a:ext uri="{FF2B5EF4-FFF2-40B4-BE49-F238E27FC236}">
                          <a16:creationId xmlns="" xmlns:a16="http://schemas.microsoft.com/office/drawing/2014/main" id="{2CECC63A-7051-40DD-80D2-049526C3585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8" name="组合 1177">
                  <a:extLst>
                    <a:ext uri="{FF2B5EF4-FFF2-40B4-BE49-F238E27FC236}">
                      <a16:creationId xmlns="" xmlns:a16="http://schemas.microsoft.com/office/drawing/2014/main" id="{2C17D1E0-8436-47DF-9B3F-B4A9A8A57504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323" name="PA-直接连接符 1113">
                    <a:extLst>
                      <a:ext uri="{FF2B5EF4-FFF2-40B4-BE49-F238E27FC236}">
                        <a16:creationId xmlns="" xmlns:a16="http://schemas.microsoft.com/office/drawing/2014/main" id="{931364B8-0076-4A87-80C1-B9FCF85F361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6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4" name="PA-直接连接符 1114">
                    <a:extLst>
                      <a:ext uri="{FF2B5EF4-FFF2-40B4-BE49-F238E27FC236}">
                        <a16:creationId xmlns="" xmlns:a16="http://schemas.microsoft.com/office/drawing/2014/main" id="{42796C17-52C6-438C-AAF8-BB7833283641}"/>
                      </a:ext>
                    </a:extLst>
                  </p:cNvPr>
                  <p:cNvCxnSpPr/>
                  <p:nvPr>
                    <p:custDataLst>
                      <p:tags r:id="rId116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5" name="PA-直接连接符 1115">
                    <a:extLst>
                      <a:ext uri="{FF2B5EF4-FFF2-40B4-BE49-F238E27FC236}">
                        <a16:creationId xmlns="" xmlns:a16="http://schemas.microsoft.com/office/drawing/2014/main" id="{0A7AE98E-93B9-4D9C-80A9-FCC2664D1F5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6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6" name="PA-直接连接符 1116">
                    <a:extLst>
                      <a:ext uri="{FF2B5EF4-FFF2-40B4-BE49-F238E27FC236}">
                        <a16:creationId xmlns="" xmlns:a16="http://schemas.microsoft.com/office/drawing/2014/main" id="{B09B910B-28DB-4A39-AE79-CC6712B1E79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6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7" name="PA-直接连接符 1117">
                    <a:extLst>
                      <a:ext uri="{FF2B5EF4-FFF2-40B4-BE49-F238E27FC236}">
                        <a16:creationId xmlns="" xmlns:a16="http://schemas.microsoft.com/office/drawing/2014/main" id="{5A7683A5-91D5-42F8-9C5E-834108B2736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6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8" name="PA-直接连接符 1118">
                    <a:extLst>
                      <a:ext uri="{FF2B5EF4-FFF2-40B4-BE49-F238E27FC236}">
                        <a16:creationId xmlns="" xmlns:a16="http://schemas.microsoft.com/office/drawing/2014/main" id="{48EDCB73-82D2-4115-AF06-B0E1069CE7C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9" name="PA-直接连接符 1119">
                    <a:extLst>
                      <a:ext uri="{FF2B5EF4-FFF2-40B4-BE49-F238E27FC236}">
                        <a16:creationId xmlns="" xmlns:a16="http://schemas.microsoft.com/office/drawing/2014/main" id="{7389AECB-DC5C-45BF-AC31-81DB3A59606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0" name="PA-直接连接符 1120">
                    <a:extLst>
                      <a:ext uri="{FF2B5EF4-FFF2-40B4-BE49-F238E27FC236}">
                        <a16:creationId xmlns="" xmlns:a16="http://schemas.microsoft.com/office/drawing/2014/main" id="{F88EC5C1-A69C-4F7F-9D3A-AF25BD57A01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1" name="PA-直接连接符 1121">
                    <a:extLst>
                      <a:ext uri="{FF2B5EF4-FFF2-40B4-BE49-F238E27FC236}">
                        <a16:creationId xmlns="" xmlns:a16="http://schemas.microsoft.com/office/drawing/2014/main" id="{770EAF53-531E-4689-8ABD-A4F41269BD7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2" name="PA-直接连接符 1122">
                    <a:extLst>
                      <a:ext uri="{FF2B5EF4-FFF2-40B4-BE49-F238E27FC236}">
                        <a16:creationId xmlns="" xmlns:a16="http://schemas.microsoft.com/office/drawing/2014/main" id="{24892059-5012-4FD5-9D07-3E696C1DBDB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3" name="PA-直接连接符 1123">
                    <a:extLst>
                      <a:ext uri="{FF2B5EF4-FFF2-40B4-BE49-F238E27FC236}">
                        <a16:creationId xmlns="" xmlns:a16="http://schemas.microsoft.com/office/drawing/2014/main" id="{18D9D854-91FB-4C36-8DB3-93BE081BE89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4" name="PA-直接连接符 1124">
                    <a:extLst>
                      <a:ext uri="{FF2B5EF4-FFF2-40B4-BE49-F238E27FC236}">
                        <a16:creationId xmlns="" xmlns:a16="http://schemas.microsoft.com/office/drawing/2014/main" id="{9AE8B53D-A084-4D72-BC59-63FC6D5CD25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5" name="PA-直接连接符 1125">
                    <a:extLst>
                      <a:ext uri="{FF2B5EF4-FFF2-40B4-BE49-F238E27FC236}">
                        <a16:creationId xmlns="" xmlns:a16="http://schemas.microsoft.com/office/drawing/2014/main" id="{2FA203AC-01BE-4C7F-A074-352D524E7D9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6" name="PA-直接连接符 1126">
                    <a:extLst>
                      <a:ext uri="{FF2B5EF4-FFF2-40B4-BE49-F238E27FC236}">
                        <a16:creationId xmlns="" xmlns:a16="http://schemas.microsoft.com/office/drawing/2014/main" id="{11E1B61C-8C40-4B4A-8966-B714FD53D6C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7" name="PA-直接连接符 1127">
                    <a:extLst>
                      <a:ext uri="{FF2B5EF4-FFF2-40B4-BE49-F238E27FC236}">
                        <a16:creationId xmlns="" xmlns:a16="http://schemas.microsoft.com/office/drawing/2014/main" id="{B2EF7DC0-8D9F-4406-8D21-D86C558C328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38" name="组合 1337">
                    <a:extLst>
                      <a:ext uri="{FF2B5EF4-FFF2-40B4-BE49-F238E27FC236}">
                        <a16:creationId xmlns="" xmlns:a16="http://schemas.microsoft.com/office/drawing/2014/main" id="{28ABA327-495B-40BE-BA65-0045F56092D1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67" name="PA-直接连接符 1157">
                      <a:extLst>
                        <a:ext uri="{FF2B5EF4-FFF2-40B4-BE49-F238E27FC236}">
                          <a16:creationId xmlns="" xmlns:a16="http://schemas.microsoft.com/office/drawing/2014/main" id="{30A0DF87-D7F1-4561-A750-C4A2B5CFC3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8" name="PA-直接连接符 1158">
                      <a:extLst>
                        <a:ext uri="{FF2B5EF4-FFF2-40B4-BE49-F238E27FC236}">
                          <a16:creationId xmlns="" xmlns:a16="http://schemas.microsoft.com/office/drawing/2014/main" id="{F04EF20E-F9F2-493F-95F9-16D6B0BC7D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9" name="PA-直接连接符 1159">
                      <a:extLst>
                        <a:ext uri="{FF2B5EF4-FFF2-40B4-BE49-F238E27FC236}">
                          <a16:creationId xmlns="" xmlns:a16="http://schemas.microsoft.com/office/drawing/2014/main" id="{EA16D72F-54A9-4FA5-9AE3-11B70954EB9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9" name="组合 1338">
                    <a:extLst>
                      <a:ext uri="{FF2B5EF4-FFF2-40B4-BE49-F238E27FC236}">
                        <a16:creationId xmlns="" xmlns:a16="http://schemas.microsoft.com/office/drawing/2014/main" id="{C9238341-23AF-45D2-A07D-45B24420B93B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356" name="PA-直接连接符 1146">
                      <a:extLst>
                        <a:ext uri="{FF2B5EF4-FFF2-40B4-BE49-F238E27FC236}">
                          <a16:creationId xmlns="" xmlns:a16="http://schemas.microsoft.com/office/drawing/2014/main" id="{D22B1048-40C5-41A4-95BE-B2B6F4E5EEC4}"/>
                        </a:ext>
                      </a:extLst>
                    </p:cNvPr>
                    <p:cNvCxnSpPr/>
                    <p:nvPr>
                      <p:custDataLst>
                        <p:tags r:id="rId119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7" name="PA-直接连接符 1147">
                      <a:extLst>
                        <a:ext uri="{FF2B5EF4-FFF2-40B4-BE49-F238E27FC236}">
                          <a16:creationId xmlns="" xmlns:a16="http://schemas.microsoft.com/office/drawing/2014/main" id="{6AFE6464-074D-411A-9A41-6EC5E44FCA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8" name="PA-直接连接符 1148">
                      <a:extLst>
                        <a:ext uri="{FF2B5EF4-FFF2-40B4-BE49-F238E27FC236}">
                          <a16:creationId xmlns="" xmlns:a16="http://schemas.microsoft.com/office/drawing/2014/main" id="{22CC1893-5D25-42D2-A3BE-CF433BE2B32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9" name="PA-直接连接符 1149">
                      <a:extLst>
                        <a:ext uri="{FF2B5EF4-FFF2-40B4-BE49-F238E27FC236}">
                          <a16:creationId xmlns="" xmlns:a16="http://schemas.microsoft.com/office/drawing/2014/main" id="{F0A7BFE5-32BF-4CD9-8587-7E2173F615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0" name="PA-直接连接符 1150">
                      <a:extLst>
                        <a:ext uri="{FF2B5EF4-FFF2-40B4-BE49-F238E27FC236}">
                          <a16:creationId xmlns="" xmlns:a16="http://schemas.microsoft.com/office/drawing/2014/main" id="{E611582F-B538-42DC-BD37-80AEEDDBBE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1" name="PA-直接连接符 1151">
                      <a:extLst>
                        <a:ext uri="{FF2B5EF4-FFF2-40B4-BE49-F238E27FC236}">
                          <a16:creationId xmlns="" xmlns:a16="http://schemas.microsoft.com/office/drawing/2014/main" id="{7D362A93-1496-44E8-9846-FCCC3F696F5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2" name="PA-直接连接符 1152">
                      <a:extLst>
                        <a:ext uri="{FF2B5EF4-FFF2-40B4-BE49-F238E27FC236}">
                          <a16:creationId xmlns="" xmlns:a16="http://schemas.microsoft.com/office/drawing/2014/main" id="{BBB6C31E-4AD4-4BA9-A6F2-1E8E9D0468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3" name="PA-直接连接符 1153">
                      <a:extLst>
                        <a:ext uri="{FF2B5EF4-FFF2-40B4-BE49-F238E27FC236}">
                          <a16:creationId xmlns="" xmlns:a16="http://schemas.microsoft.com/office/drawing/2014/main" id="{DA68ED84-C0A0-4BDC-92E2-67BDA112D9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4" name="PA-直接连接符 1154">
                      <a:extLst>
                        <a:ext uri="{FF2B5EF4-FFF2-40B4-BE49-F238E27FC236}">
                          <a16:creationId xmlns="" xmlns:a16="http://schemas.microsoft.com/office/drawing/2014/main" id="{3CECEFF1-E383-4C8F-A608-4BD473D17B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5" name="PA-直接连接符 1155">
                      <a:extLst>
                        <a:ext uri="{FF2B5EF4-FFF2-40B4-BE49-F238E27FC236}">
                          <a16:creationId xmlns="" xmlns:a16="http://schemas.microsoft.com/office/drawing/2014/main" id="{FFAE96B7-DD4B-4E70-A152-7684707015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6" name="PA-直接连接符 1156">
                      <a:extLst>
                        <a:ext uri="{FF2B5EF4-FFF2-40B4-BE49-F238E27FC236}">
                          <a16:creationId xmlns="" xmlns:a16="http://schemas.microsoft.com/office/drawing/2014/main" id="{0057DBC0-815F-4B2F-B9E5-D7F2AC9310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40" name="组合 1339">
                    <a:extLst>
                      <a:ext uri="{FF2B5EF4-FFF2-40B4-BE49-F238E27FC236}">
                        <a16:creationId xmlns="" xmlns:a16="http://schemas.microsoft.com/office/drawing/2014/main" id="{1641D329-39C8-4F37-B375-7C4533D1424B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345" name="PA-直接连接符 1135">
                      <a:extLst>
                        <a:ext uri="{FF2B5EF4-FFF2-40B4-BE49-F238E27FC236}">
                          <a16:creationId xmlns="" xmlns:a16="http://schemas.microsoft.com/office/drawing/2014/main" id="{E5838E89-8BFC-452A-828B-FB24ECD3BE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6" name="PA-直接连接符 1136">
                      <a:extLst>
                        <a:ext uri="{FF2B5EF4-FFF2-40B4-BE49-F238E27FC236}">
                          <a16:creationId xmlns="" xmlns:a16="http://schemas.microsoft.com/office/drawing/2014/main" id="{7F1F4B26-A440-451F-B7F0-F7F349FBA3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7" name="PA-直接连接符 1137">
                      <a:extLst>
                        <a:ext uri="{FF2B5EF4-FFF2-40B4-BE49-F238E27FC236}">
                          <a16:creationId xmlns="" xmlns:a16="http://schemas.microsoft.com/office/drawing/2014/main" id="{74528181-A8C5-4220-9173-122F356792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8" name="PA-直接连接符 1138">
                      <a:extLst>
                        <a:ext uri="{FF2B5EF4-FFF2-40B4-BE49-F238E27FC236}">
                          <a16:creationId xmlns="" xmlns:a16="http://schemas.microsoft.com/office/drawing/2014/main" id="{DFA4F94D-AD28-4FA4-8EC1-D9BEED8B8F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9" name="PA-直接连接符 1139">
                      <a:extLst>
                        <a:ext uri="{FF2B5EF4-FFF2-40B4-BE49-F238E27FC236}">
                          <a16:creationId xmlns="" xmlns:a16="http://schemas.microsoft.com/office/drawing/2014/main" id="{80CEDFFE-643C-471D-8BB5-AE7D3ED257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0" name="PA-直接连接符 1140">
                      <a:extLst>
                        <a:ext uri="{FF2B5EF4-FFF2-40B4-BE49-F238E27FC236}">
                          <a16:creationId xmlns="" xmlns:a16="http://schemas.microsoft.com/office/drawing/2014/main" id="{06DA1BC0-EFDC-4F24-A515-6F9149D47B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1" name="PA-直接连接符 1141">
                      <a:extLst>
                        <a:ext uri="{FF2B5EF4-FFF2-40B4-BE49-F238E27FC236}">
                          <a16:creationId xmlns="" xmlns:a16="http://schemas.microsoft.com/office/drawing/2014/main" id="{0963B849-4149-48A1-AC61-451C92C9BD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2" name="PA-直接连接符 1142">
                      <a:extLst>
                        <a:ext uri="{FF2B5EF4-FFF2-40B4-BE49-F238E27FC236}">
                          <a16:creationId xmlns="" xmlns:a16="http://schemas.microsoft.com/office/drawing/2014/main" id="{9E6AE3FA-7814-47B3-B7BD-C794FC076A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3" name="PA-直接连接符 1143">
                      <a:extLst>
                        <a:ext uri="{FF2B5EF4-FFF2-40B4-BE49-F238E27FC236}">
                          <a16:creationId xmlns="" xmlns:a16="http://schemas.microsoft.com/office/drawing/2014/main" id="{B7A6118B-E3A6-43F5-A6FD-9262863254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4" name="PA-直接连接符 1144">
                      <a:extLst>
                        <a:ext uri="{FF2B5EF4-FFF2-40B4-BE49-F238E27FC236}">
                          <a16:creationId xmlns="" xmlns:a16="http://schemas.microsoft.com/office/drawing/2014/main" id="{300B07E7-CF0C-4599-B5BC-DCC055372E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5" name="PA-直接连接符 1145">
                      <a:extLst>
                        <a:ext uri="{FF2B5EF4-FFF2-40B4-BE49-F238E27FC236}">
                          <a16:creationId xmlns="" xmlns:a16="http://schemas.microsoft.com/office/drawing/2014/main" id="{A5C30878-9860-4587-8CDA-A49E642EC1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41" name="Group 91_1">
                    <a:extLst>
                      <a:ext uri="{FF2B5EF4-FFF2-40B4-BE49-F238E27FC236}">
                        <a16:creationId xmlns="" xmlns:a16="http://schemas.microsoft.com/office/drawing/2014/main" id="{514CE7F1-EE89-4A97-A9D1-F15B1B4EB63D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42" name="PA-直接连接符 1132">
                      <a:extLst>
                        <a:ext uri="{FF2B5EF4-FFF2-40B4-BE49-F238E27FC236}">
                          <a16:creationId xmlns="" xmlns:a16="http://schemas.microsoft.com/office/drawing/2014/main" id="{157A852F-BAB4-4228-80D2-9E23DEEDE8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3" name="PA-直接连接符 1133">
                      <a:extLst>
                        <a:ext uri="{FF2B5EF4-FFF2-40B4-BE49-F238E27FC236}">
                          <a16:creationId xmlns="" xmlns:a16="http://schemas.microsoft.com/office/drawing/2014/main" id="{2D733822-0582-4A3C-B5F8-B7802CED65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4" name="PA-直接连接符 1134">
                      <a:extLst>
                        <a:ext uri="{FF2B5EF4-FFF2-40B4-BE49-F238E27FC236}">
                          <a16:creationId xmlns="" xmlns:a16="http://schemas.microsoft.com/office/drawing/2014/main" id="{2BC0CEB6-C148-485D-8664-7DC3194CC2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9" name="组合 1178">
                  <a:extLst>
                    <a:ext uri="{FF2B5EF4-FFF2-40B4-BE49-F238E27FC236}">
                      <a16:creationId xmlns="" xmlns:a16="http://schemas.microsoft.com/office/drawing/2014/main" id="{A9D27C7E-6708-4C8D-97A5-E837E8DB71D2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276" name="PA-直接连接符 1066">
                    <a:extLst>
                      <a:ext uri="{FF2B5EF4-FFF2-40B4-BE49-F238E27FC236}">
                        <a16:creationId xmlns="" xmlns:a16="http://schemas.microsoft.com/office/drawing/2014/main" id="{61B58940-B41D-474C-AD3E-D5291A29CD7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2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7" name="PA-直接连接符 1067">
                    <a:extLst>
                      <a:ext uri="{FF2B5EF4-FFF2-40B4-BE49-F238E27FC236}">
                        <a16:creationId xmlns="" xmlns:a16="http://schemas.microsoft.com/office/drawing/2014/main" id="{84832C49-4D49-459D-AF2B-A036C3ED22B0}"/>
                      </a:ext>
                    </a:extLst>
                  </p:cNvPr>
                  <p:cNvCxnSpPr/>
                  <p:nvPr>
                    <p:custDataLst>
                      <p:tags r:id="rId112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8" name="PA-直接连接符 1068">
                    <a:extLst>
                      <a:ext uri="{FF2B5EF4-FFF2-40B4-BE49-F238E27FC236}">
                        <a16:creationId xmlns="" xmlns:a16="http://schemas.microsoft.com/office/drawing/2014/main" id="{EF1CCF88-9E9E-4B5F-8F9B-63113B4FAA3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2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9" name="PA-直接连接符 1069">
                    <a:extLst>
                      <a:ext uri="{FF2B5EF4-FFF2-40B4-BE49-F238E27FC236}">
                        <a16:creationId xmlns="" xmlns:a16="http://schemas.microsoft.com/office/drawing/2014/main" id="{F438F34A-B562-46D1-8291-98F8125F8B5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2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0" name="PA-直接连接符 1070">
                    <a:extLst>
                      <a:ext uri="{FF2B5EF4-FFF2-40B4-BE49-F238E27FC236}">
                        <a16:creationId xmlns="" xmlns:a16="http://schemas.microsoft.com/office/drawing/2014/main" id="{1F4FE20B-CEF8-4C99-B5D7-67FA8963738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2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1" name="PA-直接连接符 1071">
                    <a:extLst>
                      <a:ext uri="{FF2B5EF4-FFF2-40B4-BE49-F238E27FC236}">
                        <a16:creationId xmlns="" xmlns:a16="http://schemas.microsoft.com/office/drawing/2014/main" id="{5DAAF7F9-789E-4734-8975-B710640D58F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2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2" name="PA-直接连接符 1072">
                    <a:extLst>
                      <a:ext uri="{FF2B5EF4-FFF2-40B4-BE49-F238E27FC236}">
                        <a16:creationId xmlns="" xmlns:a16="http://schemas.microsoft.com/office/drawing/2014/main" id="{A7D284BD-AFCF-4A3E-86C8-42AF45EC3FA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2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3" name="PA-直接连接符 1073">
                    <a:extLst>
                      <a:ext uri="{FF2B5EF4-FFF2-40B4-BE49-F238E27FC236}">
                        <a16:creationId xmlns="" xmlns:a16="http://schemas.microsoft.com/office/drawing/2014/main" id="{3406ACAC-C77D-4EEA-A52D-1F1BE848698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2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4" name="PA-直接连接符 1074">
                    <a:extLst>
                      <a:ext uri="{FF2B5EF4-FFF2-40B4-BE49-F238E27FC236}">
                        <a16:creationId xmlns="" xmlns:a16="http://schemas.microsoft.com/office/drawing/2014/main" id="{6C257C3D-CD0A-4C89-A74F-879240C635A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5" name="PA-直接连接符 1075">
                    <a:extLst>
                      <a:ext uri="{FF2B5EF4-FFF2-40B4-BE49-F238E27FC236}">
                        <a16:creationId xmlns="" xmlns:a16="http://schemas.microsoft.com/office/drawing/2014/main" id="{3ED6E032-F764-482A-8BD3-AFF048E9F1E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6" name="PA-直接连接符 1076">
                    <a:extLst>
                      <a:ext uri="{FF2B5EF4-FFF2-40B4-BE49-F238E27FC236}">
                        <a16:creationId xmlns="" xmlns:a16="http://schemas.microsoft.com/office/drawing/2014/main" id="{DD843396-1616-4F7F-83C5-FBD7223DF49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7" name="PA-直接连接符 1077">
                    <a:extLst>
                      <a:ext uri="{FF2B5EF4-FFF2-40B4-BE49-F238E27FC236}">
                        <a16:creationId xmlns="" xmlns:a16="http://schemas.microsoft.com/office/drawing/2014/main" id="{B688ABC7-8EE1-4A10-A0BA-D1BE20A3762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8" name="PA-直接连接符 1078">
                    <a:extLst>
                      <a:ext uri="{FF2B5EF4-FFF2-40B4-BE49-F238E27FC236}">
                        <a16:creationId xmlns="" xmlns:a16="http://schemas.microsoft.com/office/drawing/2014/main" id="{AF0D0B30-D125-491C-9118-7F655F03560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9" name="PA-直接连接符 1079">
                    <a:extLst>
                      <a:ext uri="{FF2B5EF4-FFF2-40B4-BE49-F238E27FC236}">
                        <a16:creationId xmlns="" xmlns:a16="http://schemas.microsoft.com/office/drawing/2014/main" id="{3B28F25C-40C3-48EE-984E-051E09E0F80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90" name="PA-直接连接符 1080">
                    <a:extLst>
                      <a:ext uri="{FF2B5EF4-FFF2-40B4-BE49-F238E27FC236}">
                        <a16:creationId xmlns="" xmlns:a16="http://schemas.microsoft.com/office/drawing/2014/main" id="{DB8E0B3C-B2FD-4D30-9791-77A6EBA0314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291" name="组合 1290">
                    <a:extLst>
                      <a:ext uri="{FF2B5EF4-FFF2-40B4-BE49-F238E27FC236}">
                        <a16:creationId xmlns="" xmlns:a16="http://schemas.microsoft.com/office/drawing/2014/main" id="{1847916E-7B6C-4594-9E78-EE0F31C6116C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20" name="PA-直接连接符 1110">
                      <a:extLst>
                        <a:ext uri="{FF2B5EF4-FFF2-40B4-BE49-F238E27FC236}">
                          <a16:creationId xmlns="" xmlns:a16="http://schemas.microsoft.com/office/drawing/2014/main" id="{66A5BADF-B00B-47A8-99F2-3B7CA6A994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21" name="PA-直接连接符 1111">
                      <a:extLst>
                        <a:ext uri="{FF2B5EF4-FFF2-40B4-BE49-F238E27FC236}">
                          <a16:creationId xmlns="" xmlns:a16="http://schemas.microsoft.com/office/drawing/2014/main" id="{EEA97300-D13D-4E47-83D0-110728C8649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22" name="PA-直接连接符 1112">
                      <a:extLst>
                        <a:ext uri="{FF2B5EF4-FFF2-40B4-BE49-F238E27FC236}">
                          <a16:creationId xmlns="" xmlns:a16="http://schemas.microsoft.com/office/drawing/2014/main" id="{EE092663-A372-404F-A901-A133FD0D91C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92" name="组合 1291">
                    <a:extLst>
                      <a:ext uri="{FF2B5EF4-FFF2-40B4-BE49-F238E27FC236}">
                        <a16:creationId xmlns="" xmlns:a16="http://schemas.microsoft.com/office/drawing/2014/main" id="{95467EE6-9AC0-4001-9310-45574D0963D1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309" name="PA-直接连接符 1099">
                      <a:extLst>
                        <a:ext uri="{FF2B5EF4-FFF2-40B4-BE49-F238E27FC236}">
                          <a16:creationId xmlns="" xmlns:a16="http://schemas.microsoft.com/office/drawing/2014/main" id="{84288596-FCD7-4C07-A08C-46A969044F6A}"/>
                        </a:ext>
                      </a:extLst>
                    </p:cNvPr>
                    <p:cNvCxnSpPr/>
                    <p:nvPr>
                      <p:custDataLst>
                        <p:tags r:id="rId115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0" name="PA-直接连接符 1100">
                      <a:extLst>
                        <a:ext uri="{FF2B5EF4-FFF2-40B4-BE49-F238E27FC236}">
                          <a16:creationId xmlns="" xmlns:a16="http://schemas.microsoft.com/office/drawing/2014/main" id="{B7F95696-2F33-4E14-ABD3-C7FF55C353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1" name="PA-直接连接符 1101">
                      <a:extLst>
                        <a:ext uri="{FF2B5EF4-FFF2-40B4-BE49-F238E27FC236}">
                          <a16:creationId xmlns="" xmlns:a16="http://schemas.microsoft.com/office/drawing/2014/main" id="{E6911945-9D14-4843-89A1-4FBCBB6CFD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2" name="PA-直接连接符 1102">
                      <a:extLst>
                        <a:ext uri="{FF2B5EF4-FFF2-40B4-BE49-F238E27FC236}">
                          <a16:creationId xmlns="" xmlns:a16="http://schemas.microsoft.com/office/drawing/2014/main" id="{B19C393C-9B06-481D-8AB3-B0874D7078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3" name="PA-直接连接符 1103">
                      <a:extLst>
                        <a:ext uri="{FF2B5EF4-FFF2-40B4-BE49-F238E27FC236}">
                          <a16:creationId xmlns="" xmlns:a16="http://schemas.microsoft.com/office/drawing/2014/main" id="{E9C108E7-FC47-4478-848B-04CB44D2C6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4" name="PA-直接连接符 1104">
                      <a:extLst>
                        <a:ext uri="{FF2B5EF4-FFF2-40B4-BE49-F238E27FC236}">
                          <a16:creationId xmlns="" xmlns:a16="http://schemas.microsoft.com/office/drawing/2014/main" id="{282D9CF7-1657-4E35-95FD-771FB00472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5" name="PA-直接连接符 1105">
                      <a:extLst>
                        <a:ext uri="{FF2B5EF4-FFF2-40B4-BE49-F238E27FC236}">
                          <a16:creationId xmlns="" xmlns:a16="http://schemas.microsoft.com/office/drawing/2014/main" id="{66E72E36-5472-4AD1-A957-DFC3AFBC44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6" name="PA-直接连接符 1106">
                      <a:extLst>
                        <a:ext uri="{FF2B5EF4-FFF2-40B4-BE49-F238E27FC236}">
                          <a16:creationId xmlns="" xmlns:a16="http://schemas.microsoft.com/office/drawing/2014/main" id="{A325D06A-AE02-487C-BF94-B432373421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7" name="PA-直接连接符 1107">
                      <a:extLst>
                        <a:ext uri="{FF2B5EF4-FFF2-40B4-BE49-F238E27FC236}">
                          <a16:creationId xmlns="" xmlns:a16="http://schemas.microsoft.com/office/drawing/2014/main" id="{A3951DA0-A2EF-4589-9E09-978106CFF8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8" name="PA-直接连接符 1108">
                      <a:extLst>
                        <a:ext uri="{FF2B5EF4-FFF2-40B4-BE49-F238E27FC236}">
                          <a16:creationId xmlns="" xmlns:a16="http://schemas.microsoft.com/office/drawing/2014/main" id="{C10D936D-AC88-4E80-A621-86AC6434EA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9" name="PA-直接连接符 1109">
                      <a:extLst>
                        <a:ext uri="{FF2B5EF4-FFF2-40B4-BE49-F238E27FC236}">
                          <a16:creationId xmlns="" xmlns:a16="http://schemas.microsoft.com/office/drawing/2014/main" id="{E2B6A1FB-A4DC-4327-9D37-A4A97917B0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93" name="组合 1292">
                    <a:extLst>
                      <a:ext uri="{FF2B5EF4-FFF2-40B4-BE49-F238E27FC236}">
                        <a16:creationId xmlns="" xmlns:a16="http://schemas.microsoft.com/office/drawing/2014/main" id="{6D5CCE0C-7432-4F05-917A-ED3868A12FB7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298" name="PA-直接连接符 1088">
                      <a:extLst>
                        <a:ext uri="{FF2B5EF4-FFF2-40B4-BE49-F238E27FC236}">
                          <a16:creationId xmlns="" xmlns:a16="http://schemas.microsoft.com/office/drawing/2014/main" id="{19D346C7-A5E8-46BF-B1B2-F8A00EEE97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9" name="PA-直接连接符 1089">
                      <a:extLst>
                        <a:ext uri="{FF2B5EF4-FFF2-40B4-BE49-F238E27FC236}">
                          <a16:creationId xmlns="" xmlns:a16="http://schemas.microsoft.com/office/drawing/2014/main" id="{C9CD4B68-767B-4829-B609-7871CE7E3E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0" name="PA-直接连接符 1090">
                      <a:extLst>
                        <a:ext uri="{FF2B5EF4-FFF2-40B4-BE49-F238E27FC236}">
                          <a16:creationId xmlns="" xmlns:a16="http://schemas.microsoft.com/office/drawing/2014/main" id="{4AE07D44-4A14-424A-AE79-6598ACB1A8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1" name="PA-直接连接符 1091">
                      <a:extLst>
                        <a:ext uri="{FF2B5EF4-FFF2-40B4-BE49-F238E27FC236}">
                          <a16:creationId xmlns="" xmlns:a16="http://schemas.microsoft.com/office/drawing/2014/main" id="{7983FE85-DC94-4362-B789-B832643891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2" name="PA-直接连接符 1092">
                      <a:extLst>
                        <a:ext uri="{FF2B5EF4-FFF2-40B4-BE49-F238E27FC236}">
                          <a16:creationId xmlns="" xmlns:a16="http://schemas.microsoft.com/office/drawing/2014/main" id="{85151B60-E3FC-4117-A996-FCE7101149A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3" name="PA-直接连接符 1093">
                      <a:extLst>
                        <a:ext uri="{FF2B5EF4-FFF2-40B4-BE49-F238E27FC236}">
                          <a16:creationId xmlns="" xmlns:a16="http://schemas.microsoft.com/office/drawing/2014/main" id="{43B18D34-36E9-4164-8CDD-35F8670DD0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4" name="PA-直接连接符 1094">
                      <a:extLst>
                        <a:ext uri="{FF2B5EF4-FFF2-40B4-BE49-F238E27FC236}">
                          <a16:creationId xmlns="" xmlns:a16="http://schemas.microsoft.com/office/drawing/2014/main" id="{2BC4BA8C-A1DB-476D-9229-B098F041BA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5" name="PA-直接连接符 1095">
                      <a:extLst>
                        <a:ext uri="{FF2B5EF4-FFF2-40B4-BE49-F238E27FC236}">
                          <a16:creationId xmlns="" xmlns:a16="http://schemas.microsoft.com/office/drawing/2014/main" id="{F504C348-620B-43E4-9C84-9EE81F0046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6" name="PA-直接连接符 1096">
                      <a:extLst>
                        <a:ext uri="{FF2B5EF4-FFF2-40B4-BE49-F238E27FC236}">
                          <a16:creationId xmlns="" xmlns:a16="http://schemas.microsoft.com/office/drawing/2014/main" id="{467702ED-D873-4763-9AAF-D9E8D7A475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7" name="PA-直接连接符 1097">
                      <a:extLst>
                        <a:ext uri="{FF2B5EF4-FFF2-40B4-BE49-F238E27FC236}">
                          <a16:creationId xmlns="" xmlns:a16="http://schemas.microsoft.com/office/drawing/2014/main" id="{0118516D-6D80-4E0B-A9C8-EACDBBAFA9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8" name="PA-直接连接符 1098">
                      <a:extLst>
                        <a:ext uri="{FF2B5EF4-FFF2-40B4-BE49-F238E27FC236}">
                          <a16:creationId xmlns="" xmlns:a16="http://schemas.microsoft.com/office/drawing/2014/main" id="{02209C32-30F2-482A-932C-6CA2978F6D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94" name="Group 91_1">
                    <a:extLst>
                      <a:ext uri="{FF2B5EF4-FFF2-40B4-BE49-F238E27FC236}">
                        <a16:creationId xmlns="" xmlns:a16="http://schemas.microsoft.com/office/drawing/2014/main" id="{DD274523-59A3-44EB-924E-62ADB60CCBE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95" name="PA-直接连接符 1085">
                      <a:extLst>
                        <a:ext uri="{FF2B5EF4-FFF2-40B4-BE49-F238E27FC236}">
                          <a16:creationId xmlns="" xmlns:a16="http://schemas.microsoft.com/office/drawing/2014/main" id="{4720FE4A-2B33-4733-8DC5-A851056A42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3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6" name="PA-直接连接符 1086">
                      <a:extLst>
                        <a:ext uri="{FF2B5EF4-FFF2-40B4-BE49-F238E27FC236}">
                          <a16:creationId xmlns="" xmlns:a16="http://schemas.microsoft.com/office/drawing/2014/main" id="{93D76C1C-4685-474C-8DEA-7186BA3533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3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7" name="PA-直接连接符 1087">
                      <a:extLst>
                        <a:ext uri="{FF2B5EF4-FFF2-40B4-BE49-F238E27FC236}">
                          <a16:creationId xmlns="" xmlns:a16="http://schemas.microsoft.com/office/drawing/2014/main" id="{82833597-9D15-4E13-95D9-B265849BC0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3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80" name="组合 1179">
                  <a:extLst>
                    <a:ext uri="{FF2B5EF4-FFF2-40B4-BE49-F238E27FC236}">
                      <a16:creationId xmlns="" xmlns:a16="http://schemas.microsoft.com/office/drawing/2014/main" id="{2ACC52F9-5022-4ECA-B157-9F368D81E443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229" name="PA-直接连接符 1019">
                    <a:extLst>
                      <a:ext uri="{FF2B5EF4-FFF2-40B4-BE49-F238E27FC236}">
                        <a16:creationId xmlns="" xmlns:a16="http://schemas.microsoft.com/office/drawing/2014/main" id="{D81A62C5-FC8F-4AF5-BE5B-73B72EF96C0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7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0" name="PA-直接连接符 1020">
                    <a:extLst>
                      <a:ext uri="{FF2B5EF4-FFF2-40B4-BE49-F238E27FC236}">
                        <a16:creationId xmlns="" xmlns:a16="http://schemas.microsoft.com/office/drawing/2014/main" id="{83036EA2-43F2-4E83-BBBA-91ADC70C82B7}"/>
                      </a:ext>
                    </a:extLst>
                  </p:cNvPr>
                  <p:cNvCxnSpPr/>
                  <p:nvPr>
                    <p:custDataLst>
                      <p:tags r:id="rId108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1" name="PA-直接连接符 1021">
                    <a:extLst>
                      <a:ext uri="{FF2B5EF4-FFF2-40B4-BE49-F238E27FC236}">
                        <a16:creationId xmlns="" xmlns:a16="http://schemas.microsoft.com/office/drawing/2014/main" id="{75E0C2C2-756C-4862-8490-FA0B07E5872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2" name="PA-直接连接符 1022">
                    <a:extLst>
                      <a:ext uri="{FF2B5EF4-FFF2-40B4-BE49-F238E27FC236}">
                        <a16:creationId xmlns="" xmlns:a16="http://schemas.microsoft.com/office/drawing/2014/main" id="{7E5E91B7-5DDB-4FF3-8F6D-2702FEAE920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3" name="PA-直接连接符 1023">
                    <a:extLst>
                      <a:ext uri="{FF2B5EF4-FFF2-40B4-BE49-F238E27FC236}">
                        <a16:creationId xmlns="" xmlns:a16="http://schemas.microsoft.com/office/drawing/2014/main" id="{19CE114B-BFA0-4916-A1FE-BBA7A35DAB5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4" name="PA-直接连接符 1024">
                    <a:extLst>
                      <a:ext uri="{FF2B5EF4-FFF2-40B4-BE49-F238E27FC236}">
                        <a16:creationId xmlns="" xmlns:a16="http://schemas.microsoft.com/office/drawing/2014/main" id="{349A0759-7691-4826-BE75-6833A4094C7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5" name="PA-直接连接符 1025">
                    <a:extLst>
                      <a:ext uri="{FF2B5EF4-FFF2-40B4-BE49-F238E27FC236}">
                        <a16:creationId xmlns="" xmlns:a16="http://schemas.microsoft.com/office/drawing/2014/main" id="{D051AFE8-BF1A-4FDF-8380-E9568BFB797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6" name="PA-直接连接符 1026">
                    <a:extLst>
                      <a:ext uri="{FF2B5EF4-FFF2-40B4-BE49-F238E27FC236}">
                        <a16:creationId xmlns="" xmlns:a16="http://schemas.microsoft.com/office/drawing/2014/main" id="{B11E38E7-6359-44AB-A17A-94587BCB5A8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7" name="PA-直接连接符 1027">
                    <a:extLst>
                      <a:ext uri="{FF2B5EF4-FFF2-40B4-BE49-F238E27FC236}">
                        <a16:creationId xmlns="" xmlns:a16="http://schemas.microsoft.com/office/drawing/2014/main" id="{15D1CB25-D86E-4080-9D8D-3CF55CDB50A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8" name="PA-直接连接符 1028">
                    <a:extLst>
                      <a:ext uri="{FF2B5EF4-FFF2-40B4-BE49-F238E27FC236}">
                        <a16:creationId xmlns="" xmlns:a16="http://schemas.microsoft.com/office/drawing/2014/main" id="{E5D4E4A4-A702-4986-8F7D-ED9F8932B37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9" name="PA-直接连接符 1029">
                    <a:extLst>
                      <a:ext uri="{FF2B5EF4-FFF2-40B4-BE49-F238E27FC236}">
                        <a16:creationId xmlns="" xmlns:a16="http://schemas.microsoft.com/office/drawing/2014/main" id="{32E76FAF-C423-4AAC-BFA0-09BA171DC3F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0" name="PA-直接连接符 1030">
                    <a:extLst>
                      <a:ext uri="{FF2B5EF4-FFF2-40B4-BE49-F238E27FC236}">
                        <a16:creationId xmlns="" xmlns:a16="http://schemas.microsoft.com/office/drawing/2014/main" id="{408454FE-34C7-4313-A4CB-525B6E11DC6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1" name="PA-直接连接符 1031">
                    <a:extLst>
                      <a:ext uri="{FF2B5EF4-FFF2-40B4-BE49-F238E27FC236}">
                        <a16:creationId xmlns="" xmlns:a16="http://schemas.microsoft.com/office/drawing/2014/main" id="{4E9AE9A4-5A52-4203-9964-D73974689ED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2" name="PA-直接连接符 1032">
                    <a:extLst>
                      <a:ext uri="{FF2B5EF4-FFF2-40B4-BE49-F238E27FC236}">
                        <a16:creationId xmlns="" xmlns:a16="http://schemas.microsoft.com/office/drawing/2014/main" id="{846645E2-04B0-457E-8504-A791633824C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3" name="PA-直接连接符 1033">
                    <a:extLst>
                      <a:ext uri="{FF2B5EF4-FFF2-40B4-BE49-F238E27FC236}">
                        <a16:creationId xmlns="" xmlns:a16="http://schemas.microsoft.com/office/drawing/2014/main" id="{EA619A91-4A22-4266-BD0F-C0AF62C6A73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244" name="组合 1243">
                    <a:extLst>
                      <a:ext uri="{FF2B5EF4-FFF2-40B4-BE49-F238E27FC236}">
                        <a16:creationId xmlns="" xmlns:a16="http://schemas.microsoft.com/office/drawing/2014/main" id="{0D4DDCC9-4212-4B7F-9A8E-248614401409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73" name="PA-直接连接符 1063">
                      <a:extLst>
                        <a:ext uri="{FF2B5EF4-FFF2-40B4-BE49-F238E27FC236}">
                          <a16:creationId xmlns="" xmlns:a16="http://schemas.microsoft.com/office/drawing/2014/main" id="{84B1EE49-CAA9-4980-BFFB-F9F4A40EAA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4" name="PA-直接连接符 1064">
                      <a:extLst>
                        <a:ext uri="{FF2B5EF4-FFF2-40B4-BE49-F238E27FC236}">
                          <a16:creationId xmlns="" xmlns:a16="http://schemas.microsoft.com/office/drawing/2014/main" id="{93052E33-E4EC-4827-A66C-6235B1291E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5" name="PA-直接连接符 1065">
                      <a:extLst>
                        <a:ext uri="{FF2B5EF4-FFF2-40B4-BE49-F238E27FC236}">
                          <a16:creationId xmlns="" xmlns:a16="http://schemas.microsoft.com/office/drawing/2014/main" id="{D27212F1-2246-4849-9D95-6E8AB1B70B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45" name="组合 1244">
                    <a:extLst>
                      <a:ext uri="{FF2B5EF4-FFF2-40B4-BE49-F238E27FC236}">
                        <a16:creationId xmlns="" xmlns:a16="http://schemas.microsoft.com/office/drawing/2014/main" id="{4906262B-C67F-489D-9878-E60AF1B85496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262" name="PA-直接连接符 1052">
                      <a:extLst>
                        <a:ext uri="{FF2B5EF4-FFF2-40B4-BE49-F238E27FC236}">
                          <a16:creationId xmlns="" xmlns:a16="http://schemas.microsoft.com/office/drawing/2014/main" id="{6D16FB20-4D71-46F5-BA65-3032E8EFDD91}"/>
                        </a:ext>
                      </a:extLst>
                    </p:cNvPr>
                    <p:cNvCxnSpPr/>
                    <p:nvPr>
                      <p:custDataLst>
                        <p:tags r:id="rId110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3" name="PA-直接连接符 1053">
                      <a:extLst>
                        <a:ext uri="{FF2B5EF4-FFF2-40B4-BE49-F238E27FC236}">
                          <a16:creationId xmlns="" xmlns:a16="http://schemas.microsoft.com/office/drawing/2014/main" id="{DC1EA1BF-3CB7-4087-99A4-CA9B0E8E31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4" name="PA-直接连接符 1054">
                      <a:extLst>
                        <a:ext uri="{FF2B5EF4-FFF2-40B4-BE49-F238E27FC236}">
                          <a16:creationId xmlns="" xmlns:a16="http://schemas.microsoft.com/office/drawing/2014/main" id="{4DD74731-5194-4334-8315-6A862ED9AF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5" name="PA-直接连接符 1055">
                      <a:extLst>
                        <a:ext uri="{FF2B5EF4-FFF2-40B4-BE49-F238E27FC236}">
                          <a16:creationId xmlns="" xmlns:a16="http://schemas.microsoft.com/office/drawing/2014/main" id="{D963436D-3177-422F-8750-C7A21B3FAC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6" name="PA-直接连接符 1056">
                      <a:extLst>
                        <a:ext uri="{FF2B5EF4-FFF2-40B4-BE49-F238E27FC236}">
                          <a16:creationId xmlns="" xmlns:a16="http://schemas.microsoft.com/office/drawing/2014/main" id="{E9ED31D3-FA07-43E4-8E92-A9BA5308F3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7" name="PA-直接连接符 1057">
                      <a:extLst>
                        <a:ext uri="{FF2B5EF4-FFF2-40B4-BE49-F238E27FC236}">
                          <a16:creationId xmlns="" xmlns:a16="http://schemas.microsoft.com/office/drawing/2014/main" id="{A08880BD-B7F6-4DCD-A4E1-BB4BE0E1BC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8" name="PA-直接连接符 1058">
                      <a:extLst>
                        <a:ext uri="{FF2B5EF4-FFF2-40B4-BE49-F238E27FC236}">
                          <a16:creationId xmlns="" xmlns:a16="http://schemas.microsoft.com/office/drawing/2014/main" id="{72638632-DAE2-4015-A335-FAD73E07F2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9" name="PA-直接连接符 1059">
                      <a:extLst>
                        <a:ext uri="{FF2B5EF4-FFF2-40B4-BE49-F238E27FC236}">
                          <a16:creationId xmlns="" xmlns:a16="http://schemas.microsoft.com/office/drawing/2014/main" id="{D28BF5F4-C5D8-47FC-80FA-F41AF6BB23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0" name="PA-直接连接符 1060">
                      <a:extLst>
                        <a:ext uri="{FF2B5EF4-FFF2-40B4-BE49-F238E27FC236}">
                          <a16:creationId xmlns="" xmlns:a16="http://schemas.microsoft.com/office/drawing/2014/main" id="{43610F65-9C27-4A02-BEB5-7758623444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1" name="PA-直接连接符 1061">
                      <a:extLst>
                        <a:ext uri="{FF2B5EF4-FFF2-40B4-BE49-F238E27FC236}">
                          <a16:creationId xmlns="" xmlns:a16="http://schemas.microsoft.com/office/drawing/2014/main" id="{BDC8D772-1F38-4314-A59D-2BE513812E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2" name="PA-直接连接符 1062">
                      <a:extLst>
                        <a:ext uri="{FF2B5EF4-FFF2-40B4-BE49-F238E27FC236}">
                          <a16:creationId xmlns="" xmlns:a16="http://schemas.microsoft.com/office/drawing/2014/main" id="{405457D1-51D3-49F5-BF7D-213E326C08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46" name="组合 1245">
                    <a:extLst>
                      <a:ext uri="{FF2B5EF4-FFF2-40B4-BE49-F238E27FC236}">
                        <a16:creationId xmlns="" xmlns:a16="http://schemas.microsoft.com/office/drawing/2014/main" id="{861DEEDA-3F19-4AD9-95E7-3FF7EAC72C5C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251" name="PA-直接连接符 1041">
                      <a:extLst>
                        <a:ext uri="{FF2B5EF4-FFF2-40B4-BE49-F238E27FC236}">
                          <a16:creationId xmlns="" xmlns:a16="http://schemas.microsoft.com/office/drawing/2014/main" id="{0354BAF7-F47E-4904-9A8E-3F6AEC5EDE5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9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2" name="PA-直接连接符 1042">
                      <a:extLst>
                        <a:ext uri="{FF2B5EF4-FFF2-40B4-BE49-F238E27FC236}">
                          <a16:creationId xmlns="" xmlns:a16="http://schemas.microsoft.com/office/drawing/2014/main" id="{BDEE9638-0BFC-4702-9ACC-3DE16DB009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9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3" name="PA-直接连接符 1043">
                      <a:extLst>
                        <a:ext uri="{FF2B5EF4-FFF2-40B4-BE49-F238E27FC236}">
                          <a16:creationId xmlns="" xmlns:a16="http://schemas.microsoft.com/office/drawing/2014/main" id="{87365EDB-DC28-4F7E-BF40-6D9191C9A1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9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4" name="PA-直接连接符 1044">
                      <a:extLst>
                        <a:ext uri="{FF2B5EF4-FFF2-40B4-BE49-F238E27FC236}">
                          <a16:creationId xmlns="" xmlns:a16="http://schemas.microsoft.com/office/drawing/2014/main" id="{057B6011-9533-483C-9529-1F90CE3E7F3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5" name="PA-直接连接符 1045">
                      <a:extLst>
                        <a:ext uri="{FF2B5EF4-FFF2-40B4-BE49-F238E27FC236}">
                          <a16:creationId xmlns="" xmlns:a16="http://schemas.microsoft.com/office/drawing/2014/main" id="{A39D6C55-BE8E-42B3-B547-2F330BEFAA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6" name="PA-直接连接符 1046">
                      <a:extLst>
                        <a:ext uri="{FF2B5EF4-FFF2-40B4-BE49-F238E27FC236}">
                          <a16:creationId xmlns="" xmlns:a16="http://schemas.microsoft.com/office/drawing/2014/main" id="{1BBF00B0-4C1A-4F32-B685-04A836F6FE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7" name="PA-直接连接符 1047">
                      <a:extLst>
                        <a:ext uri="{FF2B5EF4-FFF2-40B4-BE49-F238E27FC236}">
                          <a16:creationId xmlns="" xmlns:a16="http://schemas.microsoft.com/office/drawing/2014/main" id="{B674131D-2980-4BC6-A9E5-1D804161135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8" name="PA-直接连接符 1048">
                      <a:extLst>
                        <a:ext uri="{FF2B5EF4-FFF2-40B4-BE49-F238E27FC236}">
                          <a16:creationId xmlns="" xmlns:a16="http://schemas.microsoft.com/office/drawing/2014/main" id="{6B61192C-52D8-443A-9A19-8BFF2D5AED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9" name="PA-直接连接符 1049">
                      <a:extLst>
                        <a:ext uri="{FF2B5EF4-FFF2-40B4-BE49-F238E27FC236}">
                          <a16:creationId xmlns="" xmlns:a16="http://schemas.microsoft.com/office/drawing/2014/main" id="{04FA217F-1DE2-4DE6-B76C-7231E84222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0" name="PA-直接连接符 1050">
                      <a:extLst>
                        <a:ext uri="{FF2B5EF4-FFF2-40B4-BE49-F238E27FC236}">
                          <a16:creationId xmlns="" xmlns:a16="http://schemas.microsoft.com/office/drawing/2014/main" id="{5222B6FA-A4D2-437E-8E29-D073AFC50B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1" name="PA-直接连接符 1051">
                      <a:extLst>
                        <a:ext uri="{FF2B5EF4-FFF2-40B4-BE49-F238E27FC236}">
                          <a16:creationId xmlns="" xmlns:a16="http://schemas.microsoft.com/office/drawing/2014/main" id="{B04BFED3-C10E-4634-A5EB-7F6036A595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47" name="Group 91_1">
                    <a:extLst>
                      <a:ext uri="{FF2B5EF4-FFF2-40B4-BE49-F238E27FC236}">
                        <a16:creationId xmlns="" xmlns:a16="http://schemas.microsoft.com/office/drawing/2014/main" id="{8AB4826B-0C0A-4EE6-A845-AAFDF9979DFA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48" name="PA-直接连接符 1038">
                      <a:extLst>
                        <a:ext uri="{FF2B5EF4-FFF2-40B4-BE49-F238E27FC236}">
                          <a16:creationId xmlns="" xmlns:a16="http://schemas.microsoft.com/office/drawing/2014/main" id="{C9180820-7F3B-4990-A845-8742155983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9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9" name="PA-直接连接符 1039">
                      <a:extLst>
                        <a:ext uri="{FF2B5EF4-FFF2-40B4-BE49-F238E27FC236}">
                          <a16:creationId xmlns="" xmlns:a16="http://schemas.microsoft.com/office/drawing/2014/main" id="{FDD6FDBC-1839-4593-9FB1-C725948C77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9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0" name="PA-直接连接符 1040">
                      <a:extLst>
                        <a:ext uri="{FF2B5EF4-FFF2-40B4-BE49-F238E27FC236}">
                          <a16:creationId xmlns="" xmlns:a16="http://schemas.microsoft.com/office/drawing/2014/main" id="{0D84ADA2-8F08-42FA-9D66-DFAD9D767B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9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81" name="组合 1180">
                  <a:extLst>
                    <a:ext uri="{FF2B5EF4-FFF2-40B4-BE49-F238E27FC236}">
                      <a16:creationId xmlns="" xmlns:a16="http://schemas.microsoft.com/office/drawing/2014/main" id="{766BECB0-3D0D-4C22-B67F-C7840DDCB6DC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182" name="PA-直接连接符 972">
                    <a:extLst>
                      <a:ext uri="{FF2B5EF4-FFF2-40B4-BE49-F238E27FC236}">
                        <a16:creationId xmlns="" xmlns:a16="http://schemas.microsoft.com/office/drawing/2014/main" id="{3FD15F1D-0F3D-48D9-81B4-F833D76A4EE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3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3" name="PA-直接连接符 973">
                    <a:extLst>
                      <a:ext uri="{FF2B5EF4-FFF2-40B4-BE49-F238E27FC236}">
                        <a16:creationId xmlns="" xmlns:a16="http://schemas.microsoft.com/office/drawing/2014/main" id="{F4D7D1C3-AA1E-419A-A581-7D6978EB4E00}"/>
                      </a:ext>
                    </a:extLst>
                  </p:cNvPr>
                  <p:cNvCxnSpPr/>
                  <p:nvPr>
                    <p:custDataLst>
                      <p:tags r:id="rId103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4" name="PA-直接连接符 974">
                    <a:extLst>
                      <a:ext uri="{FF2B5EF4-FFF2-40B4-BE49-F238E27FC236}">
                        <a16:creationId xmlns="" xmlns:a16="http://schemas.microsoft.com/office/drawing/2014/main" id="{4A6AC7B3-590A-40CE-BCDF-C401D5BA721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3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5" name="PA-直接连接符 975">
                    <a:extLst>
                      <a:ext uri="{FF2B5EF4-FFF2-40B4-BE49-F238E27FC236}">
                        <a16:creationId xmlns="" xmlns:a16="http://schemas.microsoft.com/office/drawing/2014/main" id="{52F11D43-4669-46DF-A870-221B8029110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3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6" name="PA-直接连接符 976">
                    <a:extLst>
                      <a:ext uri="{FF2B5EF4-FFF2-40B4-BE49-F238E27FC236}">
                        <a16:creationId xmlns="" xmlns:a16="http://schemas.microsoft.com/office/drawing/2014/main" id="{517FD904-F529-4B2E-9E11-FF7FC5D42DF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7" name="PA-直接连接符 977">
                    <a:extLst>
                      <a:ext uri="{FF2B5EF4-FFF2-40B4-BE49-F238E27FC236}">
                        <a16:creationId xmlns="" xmlns:a16="http://schemas.microsoft.com/office/drawing/2014/main" id="{3C4A9CBC-98C7-4642-AFD7-83CB1260F14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8" name="PA-直接连接符 978">
                    <a:extLst>
                      <a:ext uri="{FF2B5EF4-FFF2-40B4-BE49-F238E27FC236}">
                        <a16:creationId xmlns="" xmlns:a16="http://schemas.microsoft.com/office/drawing/2014/main" id="{1EE90E2A-6A22-4861-9981-E26360D34CD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9" name="PA-直接连接符 979">
                    <a:extLst>
                      <a:ext uri="{FF2B5EF4-FFF2-40B4-BE49-F238E27FC236}">
                        <a16:creationId xmlns="" xmlns:a16="http://schemas.microsoft.com/office/drawing/2014/main" id="{BCE5085B-A8D4-4A48-B284-D38F5720FAD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0" name="PA-直接连接符 980">
                    <a:extLst>
                      <a:ext uri="{FF2B5EF4-FFF2-40B4-BE49-F238E27FC236}">
                        <a16:creationId xmlns="" xmlns:a16="http://schemas.microsoft.com/office/drawing/2014/main" id="{34B2CB48-B3B7-49F7-8276-9A433F9428E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1" name="PA-直接连接符 981">
                    <a:extLst>
                      <a:ext uri="{FF2B5EF4-FFF2-40B4-BE49-F238E27FC236}">
                        <a16:creationId xmlns="" xmlns:a16="http://schemas.microsoft.com/office/drawing/2014/main" id="{DDA23E2E-243A-4E79-B4C9-9DD10A1376F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2" name="PA-直接连接符 982">
                    <a:extLst>
                      <a:ext uri="{FF2B5EF4-FFF2-40B4-BE49-F238E27FC236}">
                        <a16:creationId xmlns="" xmlns:a16="http://schemas.microsoft.com/office/drawing/2014/main" id="{70FF33D1-B046-4560-B2C5-0D00188BBDF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3" name="PA-直接连接符 983">
                    <a:extLst>
                      <a:ext uri="{FF2B5EF4-FFF2-40B4-BE49-F238E27FC236}">
                        <a16:creationId xmlns="" xmlns:a16="http://schemas.microsoft.com/office/drawing/2014/main" id="{73BC955D-CCF2-41BE-BB35-F6BA6BFB7CD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4" name="PA-直接连接符 984">
                    <a:extLst>
                      <a:ext uri="{FF2B5EF4-FFF2-40B4-BE49-F238E27FC236}">
                        <a16:creationId xmlns="" xmlns:a16="http://schemas.microsoft.com/office/drawing/2014/main" id="{7BAC0CBC-F260-4889-B1D5-FA9CFE0D6B3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5" name="PA-直接连接符 985">
                    <a:extLst>
                      <a:ext uri="{FF2B5EF4-FFF2-40B4-BE49-F238E27FC236}">
                        <a16:creationId xmlns="" xmlns:a16="http://schemas.microsoft.com/office/drawing/2014/main" id="{B5C580B0-2121-4769-8442-61CAFF47F79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6" name="PA-直接连接符 986">
                    <a:extLst>
                      <a:ext uri="{FF2B5EF4-FFF2-40B4-BE49-F238E27FC236}">
                        <a16:creationId xmlns="" xmlns:a16="http://schemas.microsoft.com/office/drawing/2014/main" id="{3FFBAFBF-52C0-462B-8BB5-CA02293DEAD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197" name="组合 1196">
                    <a:extLst>
                      <a:ext uri="{FF2B5EF4-FFF2-40B4-BE49-F238E27FC236}">
                        <a16:creationId xmlns="" xmlns:a16="http://schemas.microsoft.com/office/drawing/2014/main" id="{B7617B36-F6E0-44DF-B0AF-A7C512C31E08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26" name="PA-直接连接符 1016">
                      <a:extLst>
                        <a:ext uri="{FF2B5EF4-FFF2-40B4-BE49-F238E27FC236}">
                          <a16:creationId xmlns="" xmlns:a16="http://schemas.microsoft.com/office/drawing/2014/main" id="{DA6E8DE6-BB95-4B1C-905B-1D67B459D02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7" name="PA-直接连接符 1017">
                      <a:extLst>
                        <a:ext uri="{FF2B5EF4-FFF2-40B4-BE49-F238E27FC236}">
                          <a16:creationId xmlns="" xmlns:a16="http://schemas.microsoft.com/office/drawing/2014/main" id="{BAA1EB78-F246-427B-BD90-B1D74317A7C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8" name="PA-直接连接符 1018">
                      <a:extLst>
                        <a:ext uri="{FF2B5EF4-FFF2-40B4-BE49-F238E27FC236}">
                          <a16:creationId xmlns="" xmlns:a16="http://schemas.microsoft.com/office/drawing/2014/main" id="{D9E8ABC8-A059-4DC1-AE40-7F5B7B804C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98" name="组合 1197">
                    <a:extLst>
                      <a:ext uri="{FF2B5EF4-FFF2-40B4-BE49-F238E27FC236}">
                        <a16:creationId xmlns="" xmlns:a16="http://schemas.microsoft.com/office/drawing/2014/main" id="{05C17FAB-4F93-4D09-BA66-24096AFCD739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215" name="PA-直接连接符 1005">
                      <a:extLst>
                        <a:ext uri="{FF2B5EF4-FFF2-40B4-BE49-F238E27FC236}">
                          <a16:creationId xmlns="" xmlns:a16="http://schemas.microsoft.com/office/drawing/2014/main" id="{5D7407CC-EABA-44A6-B7FF-82B2BE4E6F12}"/>
                        </a:ext>
                      </a:extLst>
                    </p:cNvPr>
                    <p:cNvCxnSpPr/>
                    <p:nvPr>
                      <p:custDataLst>
                        <p:tags r:id="rId106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6" name="PA-直接连接符 1006">
                      <a:extLst>
                        <a:ext uri="{FF2B5EF4-FFF2-40B4-BE49-F238E27FC236}">
                          <a16:creationId xmlns="" xmlns:a16="http://schemas.microsoft.com/office/drawing/2014/main" id="{FC6E9A35-8CC1-40BB-86F9-CCBA9A6A64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7" name="PA-直接连接符 1007">
                      <a:extLst>
                        <a:ext uri="{FF2B5EF4-FFF2-40B4-BE49-F238E27FC236}">
                          <a16:creationId xmlns="" xmlns:a16="http://schemas.microsoft.com/office/drawing/2014/main" id="{23D0F54A-A350-4357-9DD8-D704940F61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8" name="PA-直接连接符 1008">
                      <a:extLst>
                        <a:ext uri="{FF2B5EF4-FFF2-40B4-BE49-F238E27FC236}">
                          <a16:creationId xmlns="" xmlns:a16="http://schemas.microsoft.com/office/drawing/2014/main" id="{1ABB82D6-81C3-4ECF-8283-C00A678DD1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9" name="PA-直接连接符 1009">
                      <a:extLst>
                        <a:ext uri="{FF2B5EF4-FFF2-40B4-BE49-F238E27FC236}">
                          <a16:creationId xmlns="" xmlns:a16="http://schemas.microsoft.com/office/drawing/2014/main" id="{082D14B6-FEE6-4E2E-98BE-D6CC7A813C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0" name="PA-直接连接符 1010">
                      <a:extLst>
                        <a:ext uri="{FF2B5EF4-FFF2-40B4-BE49-F238E27FC236}">
                          <a16:creationId xmlns="" xmlns:a16="http://schemas.microsoft.com/office/drawing/2014/main" id="{AF2DEDE4-3332-42BB-ABB1-8327EAA9C9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1" name="PA-直接连接符 1011">
                      <a:extLst>
                        <a:ext uri="{FF2B5EF4-FFF2-40B4-BE49-F238E27FC236}">
                          <a16:creationId xmlns="" xmlns:a16="http://schemas.microsoft.com/office/drawing/2014/main" id="{5893A215-4BD2-4405-A205-8FC752D04BE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2" name="PA-直接连接符 1012">
                      <a:extLst>
                        <a:ext uri="{FF2B5EF4-FFF2-40B4-BE49-F238E27FC236}">
                          <a16:creationId xmlns="" xmlns:a16="http://schemas.microsoft.com/office/drawing/2014/main" id="{2DC48CB4-81C1-4BFD-B83F-B4BD07ECCB9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3" name="PA-直接连接符 1013">
                      <a:extLst>
                        <a:ext uri="{FF2B5EF4-FFF2-40B4-BE49-F238E27FC236}">
                          <a16:creationId xmlns="" xmlns:a16="http://schemas.microsoft.com/office/drawing/2014/main" id="{11E91CF2-890B-4305-ACEC-977C5FDFA6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4" name="PA-直接连接符 1014">
                      <a:extLst>
                        <a:ext uri="{FF2B5EF4-FFF2-40B4-BE49-F238E27FC236}">
                          <a16:creationId xmlns="" xmlns:a16="http://schemas.microsoft.com/office/drawing/2014/main" id="{D65D5C4D-3C2D-4316-9C8C-84E4E34890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5" name="PA-直接连接符 1015">
                      <a:extLst>
                        <a:ext uri="{FF2B5EF4-FFF2-40B4-BE49-F238E27FC236}">
                          <a16:creationId xmlns="" xmlns:a16="http://schemas.microsoft.com/office/drawing/2014/main" id="{9ED2B928-4BAB-49FD-9AAE-93EB4A1D13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99" name="组合 1198">
                    <a:extLst>
                      <a:ext uri="{FF2B5EF4-FFF2-40B4-BE49-F238E27FC236}">
                        <a16:creationId xmlns="" xmlns:a16="http://schemas.microsoft.com/office/drawing/2014/main" id="{4AA83F00-1240-4374-BDEC-49BBAA270D27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204" name="PA-直接连接符 994">
                      <a:extLst>
                        <a:ext uri="{FF2B5EF4-FFF2-40B4-BE49-F238E27FC236}">
                          <a16:creationId xmlns="" xmlns:a16="http://schemas.microsoft.com/office/drawing/2014/main" id="{628102CA-3F5E-4D0D-B94B-2E620A97D6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5" name="PA-直接连接符 995">
                      <a:extLst>
                        <a:ext uri="{FF2B5EF4-FFF2-40B4-BE49-F238E27FC236}">
                          <a16:creationId xmlns="" xmlns:a16="http://schemas.microsoft.com/office/drawing/2014/main" id="{C2A52EB2-9869-493A-ACEC-B1FDE09A9B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6" name="PA-直接连接符 996">
                      <a:extLst>
                        <a:ext uri="{FF2B5EF4-FFF2-40B4-BE49-F238E27FC236}">
                          <a16:creationId xmlns="" xmlns:a16="http://schemas.microsoft.com/office/drawing/2014/main" id="{9F8CE25F-5F46-47C5-A8E4-0E8836F042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7" name="PA-直接连接符 997">
                      <a:extLst>
                        <a:ext uri="{FF2B5EF4-FFF2-40B4-BE49-F238E27FC236}">
                          <a16:creationId xmlns="" xmlns:a16="http://schemas.microsoft.com/office/drawing/2014/main" id="{7EDE4084-4FC5-4403-87F3-C02D4B0435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8" name="PA-直接连接符 998">
                      <a:extLst>
                        <a:ext uri="{FF2B5EF4-FFF2-40B4-BE49-F238E27FC236}">
                          <a16:creationId xmlns="" xmlns:a16="http://schemas.microsoft.com/office/drawing/2014/main" id="{46311AE2-F9CA-4E6E-B72E-D75C2E4AD22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9" name="PA-直接连接符 999">
                      <a:extLst>
                        <a:ext uri="{FF2B5EF4-FFF2-40B4-BE49-F238E27FC236}">
                          <a16:creationId xmlns="" xmlns:a16="http://schemas.microsoft.com/office/drawing/2014/main" id="{1E83E862-40AB-47E5-BAED-EE6DD495E1A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0" name="PA-直接连接符 1000">
                      <a:extLst>
                        <a:ext uri="{FF2B5EF4-FFF2-40B4-BE49-F238E27FC236}">
                          <a16:creationId xmlns="" xmlns:a16="http://schemas.microsoft.com/office/drawing/2014/main" id="{33B39D67-1601-41CD-8809-6AAE6F5496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1" name="PA-直接连接符 1001">
                      <a:extLst>
                        <a:ext uri="{FF2B5EF4-FFF2-40B4-BE49-F238E27FC236}">
                          <a16:creationId xmlns="" xmlns:a16="http://schemas.microsoft.com/office/drawing/2014/main" id="{680739E1-4890-4E6F-9B88-5FA55475DC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2" name="PA-直接连接符 1002">
                      <a:extLst>
                        <a:ext uri="{FF2B5EF4-FFF2-40B4-BE49-F238E27FC236}">
                          <a16:creationId xmlns="" xmlns:a16="http://schemas.microsoft.com/office/drawing/2014/main" id="{FE67A156-2004-413F-A74A-A3AE7C6ACE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3" name="PA-直接连接符 1003">
                      <a:extLst>
                        <a:ext uri="{FF2B5EF4-FFF2-40B4-BE49-F238E27FC236}">
                          <a16:creationId xmlns="" xmlns:a16="http://schemas.microsoft.com/office/drawing/2014/main" id="{BC7CF4B0-2850-4C58-8BBE-375420B25C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4" name="PA-直接连接符 1004">
                      <a:extLst>
                        <a:ext uri="{FF2B5EF4-FFF2-40B4-BE49-F238E27FC236}">
                          <a16:creationId xmlns="" xmlns:a16="http://schemas.microsoft.com/office/drawing/2014/main" id="{293870E6-1F8E-4B25-808D-5D4BD48297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00" name="Group 91_1">
                    <a:extLst>
                      <a:ext uri="{FF2B5EF4-FFF2-40B4-BE49-F238E27FC236}">
                        <a16:creationId xmlns="" xmlns:a16="http://schemas.microsoft.com/office/drawing/2014/main" id="{02D7A189-4A39-4118-A20B-CE8A7C1B7F44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01" name="PA-直接连接符 991">
                      <a:extLst>
                        <a:ext uri="{FF2B5EF4-FFF2-40B4-BE49-F238E27FC236}">
                          <a16:creationId xmlns="" xmlns:a16="http://schemas.microsoft.com/office/drawing/2014/main" id="{64F75587-D825-4FCB-8731-002ED10DB7A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2" name="PA-直接连接符 992">
                      <a:extLst>
                        <a:ext uri="{FF2B5EF4-FFF2-40B4-BE49-F238E27FC236}">
                          <a16:creationId xmlns="" xmlns:a16="http://schemas.microsoft.com/office/drawing/2014/main" id="{6524FAA2-5BA5-458C-A2E6-ED685CA3ABA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3" name="PA-直接连接符 993">
                      <a:extLst>
                        <a:ext uri="{FF2B5EF4-FFF2-40B4-BE49-F238E27FC236}">
                          <a16:creationId xmlns="" xmlns:a16="http://schemas.microsoft.com/office/drawing/2014/main" id="{C216E02A-E263-4935-99E8-986006C2DD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grpSp>
          <p:nvGrpSpPr>
            <p:cNvPr id="13" name="PA-组合 1834">
              <a:extLst>
                <a:ext uri="{FF2B5EF4-FFF2-40B4-BE49-F238E27FC236}">
                  <a16:creationId xmlns="" xmlns:a16="http://schemas.microsoft.com/office/drawing/2014/main" id="{614AC9C9-9269-4D20-BE2F-2518EAF59027}"/>
                </a:ext>
              </a:extLst>
            </p:cNvPr>
            <p:cNvGrpSpPr>
              <a:grpSpLocks/>
            </p:cNvGrpSpPr>
            <p:nvPr>
              <p:custDataLst>
                <p:tags r:id="rId2"/>
              </p:custDataLst>
            </p:nvPr>
          </p:nvGrpSpPr>
          <p:grpSpPr>
            <a:xfrm>
              <a:off x="-799174" y="1725021"/>
              <a:ext cx="13790347" cy="3407959"/>
              <a:chOff x="-795522" y="1732245"/>
              <a:chExt cx="13783045" cy="3393510"/>
            </a:xfrm>
          </p:grpSpPr>
          <p:grpSp>
            <p:nvGrpSpPr>
              <p:cNvPr id="596" name="组合 595">
                <a:extLst>
                  <a:ext uri="{FF2B5EF4-FFF2-40B4-BE49-F238E27FC236}">
                    <a16:creationId xmlns="" xmlns:a16="http://schemas.microsoft.com/office/drawing/2014/main" id="{ED89E6CB-FAF2-45C7-8EFC-670632B1239D}"/>
                  </a:ext>
                </a:extLst>
              </p:cNvPr>
              <p:cNvGrpSpPr/>
              <p:nvPr/>
            </p:nvGrpSpPr>
            <p:grpSpPr>
              <a:xfrm>
                <a:off x="-795522" y="2405415"/>
                <a:ext cx="12687421" cy="2720340"/>
                <a:chOff x="0" y="0"/>
                <a:chExt cx="12687421" cy="2720340"/>
              </a:xfrm>
            </p:grpSpPr>
            <p:grpSp>
              <p:nvGrpSpPr>
                <p:cNvPr id="886" name="组合 885">
                  <a:extLst>
                    <a:ext uri="{FF2B5EF4-FFF2-40B4-BE49-F238E27FC236}">
                      <a16:creationId xmlns="" xmlns:a16="http://schemas.microsoft.com/office/drawing/2014/main" id="{C529EB52-44B5-4C9C-A944-215089367628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127" name="PA-直接连接符 4">
                    <a:extLst>
                      <a:ext uri="{FF2B5EF4-FFF2-40B4-BE49-F238E27FC236}">
                        <a16:creationId xmlns="" xmlns:a16="http://schemas.microsoft.com/office/drawing/2014/main" id="{00FF00C9-4457-4301-821E-8B52C19FEB0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9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8" name="PA-直接连接符 6">
                    <a:extLst>
                      <a:ext uri="{FF2B5EF4-FFF2-40B4-BE49-F238E27FC236}">
                        <a16:creationId xmlns="" xmlns:a16="http://schemas.microsoft.com/office/drawing/2014/main" id="{683892B3-4F67-4875-AB03-9AD2A9213F50}"/>
                      </a:ext>
                    </a:extLst>
                  </p:cNvPr>
                  <p:cNvCxnSpPr/>
                  <p:nvPr>
                    <p:custDataLst>
                      <p:tags r:id="rId99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9" name="PA-直接连接符 7">
                    <a:extLst>
                      <a:ext uri="{FF2B5EF4-FFF2-40B4-BE49-F238E27FC236}">
                        <a16:creationId xmlns="" xmlns:a16="http://schemas.microsoft.com/office/drawing/2014/main" id="{F82FC43C-6445-4E40-9005-53C655CCFAE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9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0" name="PA-直接连接符 8">
                    <a:extLst>
                      <a:ext uri="{FF2B5EF4-FFF2-40B4-BE49-F238E27FC236}">
                        <a16:creationId xmlns="" xmlns:a16="http://schemas.microsoft.com/office/drawing/2014/main" id="{42FD6E82-5095-4423-A1FD-A1EA2B31DC8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9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1" name="PA-直接连接符 12">
                    <a:extLst>
                      <a:ext uri="{FF2B5EF4-FFF2-40B4-BE49-F238E27FC236}">
                        <a16:creationId xmlns="" xmlns:a16="http://schemas.microsoft.com/office/drawing/2014/main" id="{DC862815-7EF2-4D45-A64E-613A3B2D29D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9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2" name="PA-直接连接符 15">
                    <a:extLst>
                      <a:ext uri="{FF2B5EF4-FFF2-40B4-BE49-F238E27FC236}">
                        <a16:creationId xmlns="" xmlns:a16="http://schemas.microsoft.com/office/drawing/2014/main" id="{31FF5F62-27A6-47FC-82C8-FE2D01B2505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9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3" name="PA-直接连接符 18">
                    <a:extLst>
                      <a:ext uri="{FF2B5EF4-FFF2-40B4-BE49-F238E27FC236}">
                        <a16:creationId xmlns="" xmlns:a16="http://schemas.microsoft.com/office/drawing/2014/main" id="{A53AC15D-E186-4DC4-A9E9-146D1681662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9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4" name="PA-直接连接符 21">
                    <a:extLst>
                      <a:ext uri="{FF2B5EF4-FFF2-40B4-BE49-F238E27FC236}">
                        <a16:creationId xmlns="" xmlns:a16="http://schemas.microsoft.com/office/drawing/2014/main" id="{74CB35F6-D29C-4731-BE16-B10FF90E5F2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5" name="PA-直接连接符 24">
                    <a:extLst>
                      <a:ext uri="{FF2B5EF4-FFF2-40B4-BE49-F238E27FC236}">
                        <a16:creationId xmlns="" xmlns:a16="http://schemas.microsoft.com/office/drawing/2014/main" id="{4BD08AE1-BC63-4391-BE30-5C5640DD65E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6" name="PA-直接连接符 26">
                    <a:extLst>
                      <a:ext uri="{FF2B5EF4-FFF2-40B4-BE49-F238E27FC236}">
                        <a16:creationId xmlns="" xmlns:a16="http://schemas.microsoft.com/office/drawing/2014/main" id="{53716DCE-DBE5-419E-8F98-811E3A8E384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7" name="PA-直接连接符 28">
                    <a:extLst>
                      <a:ext uri="{FF2B5EF4-FFF2-40B4-BE49-F238E27FC236}">
                        <a16:creationId xmlns="" xmlns:a16="http://schemas.microsoft.com/office/drawing/2014/main" id="{230FBDF8-8DD2-4371-839C-0EDBB41C6DF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8" name="PA-直接连接符 30">
                    <a:extLst>
                      <a:ext uri="{FF2B5EF4-FFF2-40B4-BE49-F238E27FC236}">
                        <a16:creationId xmlns="" xmlns:a16="http://schemas.microsoft.com/office/drawing/2014/main" id="{A10504BE-20C9-4EB0-B46F-DA0F5A44633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9" name="PA-直接连接符 32">
                    <a:extLst>
                      <a:ext uri="{FF2B5EF4-FFF2-40B4-BE49-F238E27FC236}">
                        <a16:creationId xmlns="" xmlns:a16="http://schemas.microsoft.com/office/drawing/2014/main" id="{9D08F2D3-CC38-4A3E-9A84-35C577139DB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40" name="PA-直接连接符 34">
                    <a:extLst>
                      <a:ext uri="{FF2B5EF4-FFF2-40B4-BE49-F238E27FC236}">
                        <a16:creationId xmlns="" xmlns:a16="http://schemas.microsoft.com/office/drawing/2014/main" id="{A1FE2A8F-44F5-4A76-8177-3508079BC17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41" name="PA-直接连接符 36">
                    <a:extLst>
                      <a:ext uri="{FF2B5EF4-FFF2-40B4-BE49-F238E27FC236}">
                        <a16:creationId xmlns="" xmlns:a16="http://schemas.microsoft.com/office/drawing/2014/main" id="{DF27179D-EE6E-4D78-83CC-248D1438EF9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142" name="组合 1141">
                    <a:extLst>
                      <a:ext uri="{FF2B5EF4-FFF2-40B4-BE49-F238E27FC236}">
                        <a16:creationId xmlns="" xmlns:a16="http://schemas.microsoft.com/office/drawing/2014/main" id="{E9BCFA12-0D3B-4FA6-BC4B-81360D626282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71" name="PA-直接连接符 39">
                      <a:extLst>
                        <a:ext uri="{FF2B5EF4-FFF2-40B4-BE49-F238E27FC236}">
                          <a16:creationId xmlns="" xmlns:a16="http://schemas.microsoft.com/office/drawing/2014/main" id="{EA24BFF2-885E-46CF-97A9-F51AB177E9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2" name="PA-直接连接符 41">
                      <a:extLst>
                        <a:ext uri="{FF2B5EF4-FFF2-40B4-BE49-F238E27FC236}">
                          <a16:creationId xmlns="" xmlns:a16="http://schemas.microsoft.com/office/drawing/2014/main" id="{69180D57-EC68-4674-8E86-64990908D5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3" name="PA-直接连接符 43">
                      <a:extLst>
                        <a:ext uri="{FF2B5EF4-FFF2-40B4-BE49-F238E27FC236}">
                          <a16:creationId xmlns="" xmlns:a16="http://schemas.microsoft.com/office/drawing/2014/main" id="{C7250E7F-BA3A-46DA-8295-AB569A543A5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43" name="组合 1142">
                    <a:extLst>
                      <a:ext uri="{FF2B5EF4-FFF2-40B4-BE49-F238E27FC236}">
                        <a16:creationId xmlns="" xmlns:a16="http://schemas.microsoft.com/office/drawing/2014/main" id="{39E4F594-4552-465B-9742-A51B5DEA370F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160" name="PA-直接连接符 53">
                      <a:extLst>
                        <a:ext uri="{FF2B5EF4-FFF2-40B4-BE49-F238E27FC236}">
                          <a16:creationId xmlns="" xmlns:a16="http://schemas.microsoft.com/office/drawing/2014/main" id="{9178D7AB-A73B-4A79-B8DE-64FE0C366170}"/>
                        </a:ext>
                      </a:extLst>
                    </p:cNvPr>
                    <p:cNvCxnSpPr/>
                    <p:nvPr>
                      <p:custDataLst>
                        <p:tags r:id="rId102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1" name="PA-直接连接符 55">
                      <a:extLst>
                        <a:ext uri="{FF2B5EF4-FFF2-40B4-BE49-F238E27FC236}">
                          <a16:creationId xmlns="" xmlns:a16="http://schemas.microsoft.com/office/drawing/2014/main" id="{1D1F7B13-9DFA-4B79-9E4E-E7AEF6D8E7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2" name="PA-直接连接符 57">
                      <a:extLst>
                        <a:ext uri="{FF2B5EF4-FFF2-40B4-BE49-F238E27FC236}">
                          <a16:creationId xmlns="" xmlns:a16="http://schemas.microsoft.com/office/drawing/2014/main" id="{9CDAB82E-2736-4754-8C14-E13F206FE6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3" name="PA-直接连接符 59">
                      <a:extLst>
                        <a:ext uri="{FF2B5EF4-FFF2-40B4-BE49-F238E27FC236}">
                          <a16:creationId xmlns="" xmlns:a16="http://schemas.microsoft.com/office/drawing/2014/main" id="{7A106993-8EEE-4229-A3E2-F89D7E0A87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4" name="PA-直接连接符 61">
                      <a:extLst>
                        <a:ext uri="{FF2B5EF4-FFF2-40B4-BE49-F238E27FC236}">
                          <a16:creationId xmlns="" xmlns:a16="http://schemas.microsoft.com/office/drawing/2014/main" id="{FE651930-AC09-41E9-9214-50CE49B4DA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5" name="PA-直接连接符 63">
                      <a:extLst>
                        <a:ext uri="{FF2B5EF4-FFF2-40B4-BE49-F238E27FC236}">
                          <a16:creationId xmlns="" xmlns:a16="http://schemas.microsoft.com/office/drawing/2014/main" id="{39E25508-F291-4937-93CF-C04EDB319A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6" name="PA-直接连接符 65">
                      <a:extLst>
                        <a:ext uri="{FF2B5EF4-FFF2-40B4-BE49-F238E27FC236}">
                          <a16:creationId xmlns="" xmlns:a16="http://schemas.microsoft.com/office/drawing/2014/main" id="{B936ED93-F2BC-4922-80AC-FD2DFA3F6A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7" name="PA-直接连接符 67">
                      <a:extLst>
                        <a:ext uri="{FF2B5EF4-FFF2-40B4-BE49-F238E27FC236}">
                          <a16:creationId xmlns="" xmlns:a16="http://schemas.microsoft.com/office/drawing/2014/main" id="{A3277441-2CC8-48F7-A0C8-016FC7E45D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8" name="PA-直接连接符 69">
                      <a:extLst>
                        <a:ext uri="{FF2B5EF4-FFF2-40B4-BE49-F238E27FC236}">
                          <a16:creationId xmlns="" xmlns:a16="http://schemas.microsoft.com/office/drawing/2014/main" id="{EBF23172-5A19-4C30-8B9E-4C596F1F8A0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9" name="PA-直接连接符 71">
                      <a:extLst>
                        <a:ext uri="{FF2B5EF4-FFF2-40B4-BE49-F238E27FC236}">
                          <a16:creationId xmlns="" xmlns:a16="http://schemas.microsoft.com/office/drawing/2014/main" id="{696B60C1-4338-4481-AE7C-FBFFBBDF83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0" name="PA-直接连接符 73">
                      <a:extLst>
                        <a:ext uri="{FF2B5EF4-FFF2-40B4-BE49-F238E27FC236}">
                          <a16:creationId xmlns="" xmlns:a16="http://schemas.microsoft.com/office/drawing/2014/main" id="{90FFFE1D-A1AB-46C9-A183-D82D989584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44" name="组合 1143">
                    <a:extLst>
                      <a:ext uri="{FF2B5EF4-FFF2-40B4-BE49-F238E27FC236}">
                        <a16:creationId xmlns="" xmlns:a16="http://schemas.microsoft.com/office/drawing/2014/main" id="{33AC6971-8178-4FF9-ABD4-2EF68B0A2737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149" name="PA-直接连接符 77">
                      <a:extLst>
                        <a:ext uri="{FF2B5EF4-FFF2-40B4-BE49-F238E27FC236}">
                          <a16:creationId xmlns="" xmlns:a16="http://schemas.microsoft.com/office/drawing/2014/main" id="{79FE4ED4-9AF2-40A5-B393-767A63927B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0" name="PA-直接连接符 78">
                      <a:extLst>
                        <a:ext uri="{FF2B5EF4-FFF2-40B4-BE49-F238E27FC236}">
                          <a16:creationId xmlns="" xmlns:a16="http://schemas.microsoft.com/office/drawing/2014/main" id="{509FDAEC-5AE5-4350-8335-7FD622373D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1" name="PA-直接连接符 79">
                      <a:extLst>
                        <a:ext uri="{FF2B5EF4-FFF2-40B4-BE49-F238E27FC236}">
                          <a16:creationId xmlns="" xmlns:a16="http://schemas.microsoft.com/office/drawing/2014/main" id="{27A1C991-EC95-491D-9288-DA5ACC5197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2" name="PA-直接连接符 80">
                      <a:extLst>
                        <a:ext uri="{FF2B5EF4-FFF2-40B4-BE49-F238E27FC236}">
                          <a16:creationId xmlns="" xmlns:a16="http://schemas.microsoft.com/office/drawing/2014/main" id="{D0119168-7EAE-49CF-9A9E-957C66D7B6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3" name="PA-直接连接符 81">
                      <a:extLst>
                        <a:ext uri="{FF2B5EF4-FFF2-40B4-BE49-F238E27FC236}">
                          <a16:creationId xmlns="" xmlns:a16="http://schemas.microsoft.com/office/drawing/2014/main" id="{BBBD4841-4569-47B1-BDB9-8B420C4BDC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4" name="PA-直接连接符 82">
                      <a:extLst>
                        <a:ext uri="{FF2B5EF4-FFF2-40B4-BE49-F238E27FC236}">
                          <a16:creationId xmlns="" xmlns:a16="http://schemas.microsoft.com/office/drawing/2014/main" id="{ECBC500A-1D47-4A26-8A78-BBF8CF2E87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5" name="PA-直接连接符 83">
                      <a:extLst>
                        <a:ext uri="{FF2B5EF4-FFF2-40B4-BE49-F238E27FC236}">
                          <a16:creationId xmlns="" xmlns:a16="http://schemas.microsoft.com/office/drawing/2014/main" id="{577D076C-2F99-40EF-B09A-8D8628F9B5A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6" name="PA-直接连接符 84">
                      <a:extLst>
                        <a:ext uri="{FF2B5EF4-FFF2-40B4-BE49-F238E27FC236}">
                          <a16:creationId xmlns="" xmlns:a16="http://schemas.microsoft.com/office/drawing/2014/main" id="{129BC233-D07F-4AFB-BF83-BC7C450E26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7" name="PA-直接连接符 85">
                      <a:extLst>
                        <a:ext uri="{FF2B5EF4-FFF2-40B4-BE49-F238E27FC236}">
                          <a16:creationId xmlns="" xmlns:a16="http://schemas.microsoft.com/office/drawing/2014/main" id="{2AE3FDCF-8C8B-44D9-A6E6-693B112EC6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8" name="PA-直接连接符 86">
                      <a:extLst>
                        <a:ext uri="{FF2B5EF4-FFF2-40B4-BE49-F238E27FC236}">
                          <a16:creationId xmlns="" xmlns:a16="http://schemas.microsoft.com/office/drawing/2014/main" id="{AAABAF1F-477F-4AFC-AA78-0796BED5AE9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9" name="PA-直接连接符 87">
                      <a:extLst>
                        <a:ext uri="{FF2B5EF4-FFF2-40B4-BE49-F238E27FC236}">
                          <a16:creationId xmlns="" xmlns:a16="http://schemas.microsoft.com/office/drawing/2014/main" id="{591A9F6F-22DF-4F7C-8CA5-B18788AB5D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45" name="Group 91_1">
                    <a:extLst>
                      <a:ext uri="{FF2B5EF4-FFF2-40B4-BE49-F238E27FC236}">
                        <a16:creationId xmlns="" xmlns:a16="http://schemas.microsoft.com/office/drawing/2014/main" id="{FD58EC6E-1D09-46C4-824D-3964AC359900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46" name="PA-直接连接符 93">
                      <a:extLst>
                        <a:ext uri="{FF2B5EF4-FFF2-40B4-BE49-F238E27FC236}">
                          <a16:creationId xmlns="" xmlns:a16="http://schemas.microsoft.com/office/drawing/2014/main" id="{67656109-9526-4F87-9715-A57D34BC4D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0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7" name="PA-直接连接符 94">
                      <a:extLst>
                        <a:ext uri="{FF2B5EF4-FFF2-40B4-BE49-F238E27FC236}">
                          <a16:creationId xmlns="" xmlns:a16="http://schemas.microsoft.com/office/drawing/2014/main" id="{B278F0AE-2918-4B76-9C01-6BF6A1139D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0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8" name="PA-直接连接符 95">
                      <a:extLst>
                        <a:ext uri="{FF2B5EF4-FFF2-40B4-BE49-F238E27FC236}">
                          <a16:creationId xmlns="" xmlns:a16="http://schemas.microsoft.com/office/drawing/2014/main" id="{3E9DA17D-6F19-4088-AF3D-E8EF843D03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7" name="组合 886">
                  <a:extLst>
                    <a:ext uri="{FF2B5EF4-FFF2-40B4-BE49-F238E27FC236}">
                      <a16:creationId xmlns="" xmlns:a16="http://schemas.microsoft.com/office/drawing/2014/main" id="{46E31452-8D14-460D-86E3-5E4988C8D44C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080" name="PA-直接连接符 99">
                    <a:extLst>
                      <a:ext uri="{FF2B5EF4-FFF2-40B4-BE49-F238E27FC236}">
                        <a16:creationId xmlns="" xmlns:a16="http://schemas.microsoft.com/office/drawing/2014/main" id="{AB08594C-93C2-4B7F-9AC4-7D0AB59D379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1" name="PA-直接连接符 100">
                    <a:extLst>
                      <a:ext uri="{FF2B5EF4-FFF2-40B4-BE49-F238E27FC236}">
                        <a16:creationId xmlns="" xmlns:a16="http://schemas.microsoft.com/office/drawing/2014/main" id="{CB104FCD-2039-4F22-B993-E759BCB7AC61}"/>
                      </a:ext>
                    </a:extLst>
                  </p:cNvPr>
                  <p:cNvCxnSpPr/>
                  <p:nvPr>
                    <p:custDataLst>
                      <p:tags r:id="rId95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2" name="PA-直接连接符 101">
                    <a:extLst>
                      <a:ext uri="{FF2B5EF4-FFF2-40B4-BE49-F238E27FC236}">
                        <a16:creationId xmlns="" xmlns:a16="http://schemas.microsoft.com/office/drawing/2014/main" id="{53020B7A-E69C-4F9D-A214-2A810F2DE29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3" name="PA-直接连接符 102">
                    <a:extLst>
                      <a:ext uri="{FF2B5EF4-FFF2-40B4-BE49-F238E27FC236}">
                        <a16:creationId xmlns="" xmlns:a16="http://schemas.microsoft.com/office/drawing/2014/main" id="{191AFD9F-7348-49B7-BECB-A92D8331161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4" name="PA-直接连接符 103">
                    <a:extLst>
                      <a:ext uri="{FF2B5EF4-FFF2-40B4-BE49-F238E27FC236}">
                        <a16:creationId xmlns="" xmlns:a16="http://schemas.microsoft.com/office/drawing/2014/main" id="{A99D3A9E-5F47-4343-9DE2-2CFCC76C133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5" name="PA-直接连接符 104">
                    <a:extLst>
                      <a:ext uri="{FF2B5EF4-FFF2-40B4-BE49-F238E27FC236}">
                        <a16:creationId xmlns="" xmlns:a16="http://schemas.microsoft.com/office/drawing/2014/main" id="{33852122-5018-4BDD-8AAA-E657F708BC0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6" name="PA-直接连接符 105">
                    <a:extLst>
                      <a:ext uri="{FF2B5EF4-FFF2-40B4-BE49-F238E27FC236}">
                        <a16:creationId xmlns="" xmlns:a16="http://schemas.microsoft.com/office/drawing/2014/main" id="{76F5920D-FFDC-464E-8D57-4636C41D9E9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7" name="PA-直接连接符 106">
                    <a:extLst>
                      <a:ext uri="{FF2B5EF4-FFF2-40B4-BE49-F238E27FC236}">
                        <a16:creationId xmlns="" xmlns:a16="http://schemas.microsoft.com/office/drawing/2014/main" id="{0621ABEB-D4BF-4645-80EF-33B029753DA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8" name="PA-直接连接符 107">
                    <a:extLst>
                      <a:ext uri="{FF2B5EF4-FFF2-40B4-BE49-F238E27FC236}">
                        <a16:creationId xmlns="" xmlns:a16="http://schemas.microsoft.com/office/drawing/2014/main" id="{D22A2594-2F0B-44DE-821F-3ED2ED7DFF7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9" name="PA-直接连接符 108">
                    <a:extLst>
                      <a:ext uri="{FF2B5EF4-FFF2-40B4-BE49-F238E27FC236}">
                        <a16:creationId xmlns="" xmlns:a16="http://schemas.microsoft.com/office/drawing/2014/main" id="{64D041F9-49BD-42A4-93A5-0F273EFDD06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90" name="PA-直接连接符 109">
                    <a:extLst>
                      <a:ext uri="{FF2B5EF4-FFF2-40B4-BE49-F238E27FC236}">
                        <a16:creationId xmlns="" xmlns:a16="http://schemas.microsoft.com/office/drawing/2014/main" id="{5BBA227D-6F1F-4224-8806-66083CF78E9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91" name="PA-直接连接符 110">
                    <a:extLst>
                      <a:ext uri="{FF2B5EF4-FFF2-40B4-BE49-F238E27FC236}">
                        <a16:creationId xmlns="" xmlns:a16="http://schemas.microsoft.com/office/drawing/2014/main" id="{132AB452-0DB1-4313-8C52-E67B1C3779A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92" name="PA-直接连接符 111">
                    <a:extLst>
                      <a:ext uri="{FF2B5EF4-FFF2-40B4-BE49-F238E27FC236}">
                        <a16:creationId xmlns="" xmlns:a16="http://schemas.microsoft.com/office/drawing/2014/main" id="{40D49337-4BA7-454E-B980-64A141E91EC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93" name="PA-直接连接符 112">
                    <a:extLst>
                      <a:ext uri="{FF2B5EF4-FFF2-40B4-BE49-F238E27FC236}">
                        <a16:creationId xmlns="" xmlns:a16="http://schemas.microsoft.com/office/drawing/2014/main" id="{E0785464-336E-4F25-8BAA-D7448371B05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94" name="PA-直接连接符 113">
                    <a:extLst>
                      <a:ext uri="{FF2B5EF4-FFF2-40B4-BE49-F238E27FC236}">
                        <a16:creationId xmlns="" xmlns:a16="http://schemas.microsoft.com/office/drawing/2014/main" id="{F523F6CB-8EC0-4DE2-8398-BDFA017EAD7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095" name="组合 1094">
                    <a:extLst>
                      <a:ext uri="{FF2B5EF4-FFF2-40B4-BE49-F238E27FC236}">
                        <a16:creationId xmlns="" xmlns:a16="http://schemas.microsoft.com/office/drawing/2014/main" id="{6B6D2ED8-0804-4EC9-B1F8-3424943714AC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24" name="PA-直接连接符 143">
                      <a:extLst>
                        <a:ext uri="{FF2B5EF4-FFF2-40B4-BE49-F238E27FC236}">
                          <a16:creationId xmlns="" xmlns:a16="http://schemas.microsoft.com/office/drawing/2014/main" id="{724F4688-91AC-4C45-B185-C96AB122C0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5" name="PA-直接连接符 144">
                      <a:extLst>
                        <a:ext uri="{FF2B5EF4-FFF2-40B4-BE49-F238E27FC236}">
                          <a16:creationId xmlns="" xmlns:a16="http://schemas.microsoft.com/office/drawing/2014/main" id="{2558CF6B-7FA2-430B-83B4-8FF42327E7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6" name="PA-直接连接符 145">
                      <a:extLst>
                        <a:ext uri="{FF2B5EF4-FFF2-40B4-BE49-F238E27FC236}">
                          <a16:creationId xmlns="" xmlns:a16="http://schemas.microsoft.com/office/drawing/2014/main" id="{C05B8030-06FE-49E6-B8BA-74BDA0C740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96" name="组合 1095">
                    <a:extLst>
                      <a:ext uri="{FF2B5EF4-FFF2-40B4-BE49-F238E27FC236}">
                        <a16:creationId xmlns="" xmlns:a16="http://schemas.microsoft.com/office/drawing/2014/main" id="{EC17736E-BB51-4566-A3BB-6DB1E99AC456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113" name="PA-直接连接符 132">
                      <a:extLst>
                        <a:ext uri="{FF2B5EF4-FFF2-40B4-BE49-F238E27FC236}">
                          <a16:creationId xmlns="" xmlns:a16="http://schemas.microsoft.com/office/drawing/2014/main" id="{65CD9705-D424-4812-B546-7D75910A64B4}"/>
                        </a:ext>
                      </a:extLst>
                    </p:cNvPr>
                    <p:cNvCxnSpPr/>
                    <p:nvPr>
                      <p:custDataLst>
                        <p:tags r:id="rId97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4" name="PA-直接连接符 133">
                      <a:extLst>
                        <a:ext uri="{FF2B5EF4-FFF2-40B4-BE49-F238E27FC236}">
                          <a16:creationId xmlns="" xmlns:a16="http://schemas.microsoft.com/office/drawing/2014/main" id="{01621CDA-B9AF-4AB5-91E9-00E193216A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5" name="PA-直接连接符 134">
                      <a:extLst>
                        <a:ext uri="{FF2B5EF4-FFF2-40B4-BE49-F238E27FC236}">
                          <a16:creationId xmlns="" xmlns:a16="http://schemas.microsoft.com/office/drawing/2014/main" id="{489983F2-9F13-44DD-B840-7CB39B8064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6" name="PA-直接连接符 135">
                      <a:extLst>
                        <a:ext uri="{FF2B5EF4-FFF2-40B4-BE49-F238E27FC236}">
                          <a16:creationId xmlns="" xmlns:a16="http://schemas.microsoft.com/office/drawing/2014/main" id="{A2FFFC78-2786-49E4-89D0-236BED8178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7" name="PA-直接连接符 136">
                      <a:extLst>
                        <a:ext uri="{FF2B5EF4-FFF2-40B4-BE49-F238E27FC236}">
                          <a16:creationId xmlns="" xmlns:a16="http://schemas.microsoft.com/office/drawing/2014/main" id="{6B70EED5-6F1B-4874-B8BD-637271EDB13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8" name="PA-直接连接符 137">
                      <a:extLst>
                        <a:ext uri="{FF2B5EF4-FFF2-40B4-BE49-F238E27FC236}">
                          <a16:creationId xmlns="" xmlns:a16="http://schemas.microsoft.com/office/drawing/2014/main" id="{DAD1FD26-99E4-4042-8E29-1B8F167B6B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9" name="PA-直接连接符 138">
                      <a:extLst>
                        <a:ext uri="{FF2B5EF4-FFF2-40B4-BE49-F238E27FC236}">
                          <a16:creationId xmlns="" xmlns:a16="http://schemas.microsoft.com/office/drawing/2014/main" id="{DEE2EF53-6913-43E6-B1F9-9C5AAF8B92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0" name="PA-直接连接符 139">
                      <a:extLst>
                        <a:ext uri="{FF2B5EF4-FFF2-40B4-BE49-F238E27FC236}">
                          <a16:creationId xmlns="" xmlns:a16="http://schemas.microsoft.com/office/drawing/2014/main" id="{6E8A00CD-D6A9-48B6-9212-7C53EC0587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1" name="PA-直接连接符 140">
                      <a:extLst>
                        <a:ext uri="{FF2B5EF4-FFF2-40B4-BE49-F238E27FC236}">
                          <a16:creationId xmlns="" xmlns:a16="http://schemas.microsoft.com/office/drawing/2014/main" id="{FE9B8E0C-CC70-4010-8736-53FD680DE6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2" name="PA-直接连接符 141">
                      <a:extLst>
                        <a:ext uri="{FF2B5EF4-FFF2-40B4-BE49-F238E27FC236}">
                          <a16:creationId xmlns="" xmlns:a16="http://schemas.microsoft.com/office/drawing/2014/main" id="{BC2A7025-DE4F-4B6C-AF8A-FF18C6B633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3" name="PA-直接连接符 142">
                      <a:extLst>
                        <a:ext uri="{FF2B5EF4-FFF2-40B4-BE49-F238E27FC236}">
                          <a16:creationId xmlns="" xmlns:a16="http://schemas.microsoft.com/office/drawing/2014/main" id="{8B4A8B4B-2B79-4551-AF1C-4DF2F01FD4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97" name="组合 1096">
                    <a:extLst>
                      <a:ext uri="{FF2B5EF4-FFF2-40B4-BE49-F238E27FC236}">
                        <a16:creationId xmlns="" xmlns:a16="http://schemas.microsoft.com/office/drawing/2014/main" id="{9D108D5D-FAB5-48E3-B88A-50F426866D68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102" name="PA-直接连接符 121">
                      <a:extLst>
                        <a:ext uri="{FF2B5EF4-FFF2-40B4-BE49-F238E27FC236}">
                          <a16:creationId xmlns="" xmlns:a16="http://schemas.microsoft.com/office/drawing/2014/main" id="{6FDDDDC7-41D5-465B-B479-4CF594D14C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6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3" name="PA-直接连接符 122">
                      <a:extLst>
                        <a:ext uri="{FF2B5EF4-FFF2-40B4-BE49-F238E27FC236}">
                          <a16:creationId xmlns="" xmlns:a16="http://schemas.microsoft.com/office/drawing/2014/main" id="{CD8E9C77-C1EE-4707-8DA5-6E46A92453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6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4" name="PA-直接连接符 123">
                      <a:extLst>
                        <a:ext uri="{FF2B5EF4-FFF2-40B4-BE49-F238E27FC236}">
                          <a16:creationId xmlns="" xmlns:a16="http://schemas.microsoft.com/office/drawing/2014/main" id="{94CEC1DA-1104-4C0B-86E6-39602C967C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5" name="PA-直接连接符 124">
                      <a:extLst>
                        <a:ext uri="{FF2B5EF4-FFF2-40B4-BE49-F238E27FC236}">
                          <a16:creationId xmlns="" xmlns:a16="http://schemas.microsoft.com/office/drawing/2014/main" id="{DCDE5EF3-2E07-45AA-B8CE-57BDAC3D49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6" name="PA-直接连接符 125">
                      <a:extLst>
                        <a:ext uri="{FF2B5EF4-FFF2-40B4-BE49-F238E27FC236}">
                          <a16:creationId xmlns="" xmlns:a16="http://schemas.microsoft.com/office/drawing/2014/main" id="{EA464317-872F-4714-90F4-29331D6E36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7" name="PA-直接连接符 126">
                      <a:extLst>
                        <a:ext uri="{FF2B5EF4-FFF2-40B4-BE49-F238E27FC236}">
                          <a16:creationId xmlns="" xmlns:a16="http://schemas.microsoft.com/office/drawing/2014/main" id="{B218C6A2-AB1C-4F9D-A6D1-64B216C174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8" name="PA-直接连接符 127">
                      <a:extLst>
                        <a:ext uri="{FF2B5EF4-FFF2-40B4-BE49-F238E27FC236}">
                          <a16:creationId xmlns="" xmlns:a16="http://schemas.microsoft.com/office/drawing/2014/main" id="{BCEBE2C3-C51A-4F4E-886C-82657FD346C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9" name="PA-直接连接符 128">
                      <a:extLst>
                        <a:ext uri="{FF2B5EF4-FFF2-40B4-BE49-F238E27FC236}">
                          <a16:creationId xmlns="" xmlns:a16="http://schemas.microsoft.com/office/drawing/2014/main" id="{6489BDDF-D614-48CF-9E32-A516321BB5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0" name="PA-直接连接符 129">
                      <a:extLst>
                        <a:ext uri="{FF2B5EF4-FFF2-40B4-BE49-F238E27FC236}">
                          <a16:creationId xmlns="" xmlns:a16="http://schemas.microsoft.com/office/drawing/2014/main" id="{ED3C639A-2500-4E0F-966C-056E88000EA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1" name="PA-直接连接符 130">
                      <a:extLst>
                        <a:ext uri="{FF2B5EF4-FFF2-40B4-BE49-F238E27FC236}">
                          <a16:creationId xmlns="" xmlns:a16="http://schemas.microsoft.com/office/drawing/2014/main" id="{329A58F3-C44F-4D83-AEAB-ED8859941D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2" name="PA-直接连接符 131">
                      <a:extLst>
                        <a:ext uri="{FF2B5EF4-FFF2-40B4-BE49-F238E27FC236}">
                          <a16:creationId xmlns="" xmlns:a16="http://schemas.microsoft.com/office/drawing/2014/main" id="{EC24E225-9C56-4E2D-91CC-F2BF71F08E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98" name="Group 91_1">
                    <a:extLst>
                      <a:ext uri="{FF2B5EF4-FFF2-40B4-BE49-F238E27FC236}">
                        <a16:creationId xmlns="" xmlns:a16="http://schemas.microsoft.com/office/drawing/2014/main" id="{293FE009-75F1-4595-AB56-12FCD50D34F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99" name="PA-直接连接符 118">
                      <a:extLst>
                        <a:ext uri="{FF2B5EF4-FFF2-40B4-BE49-F238E27FC236}">
                          <a16:creationId xmlns="" xmlns:a16="http://schemas.microsoft.com/office/drawing/2014/main" id="{1A66AD7C-88C8-42DD-9BAE-CC8ADCECD5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6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0" name="PA-直接连接符 119">
                      <a:extLst>
                        <a:ext uri="{FF2B5EF4-FFF2-40B4-BE49-F238E27FC236}">
                          <a16:creationId xmlns="" xmlns:a16="http://schemas.microsoft.com/office/drawing/2014/main" id="{D7FC55DC-C1B4-46BD-B2DF-F740CF4F70A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6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1" name="PA-直接连接符 120">
                      <a:extLst>
                        <a:ext uri="{FF2B5EF4-FFF2-40B4-BE49-F238E27FC236}">
                          <a16:creationId xmlns="" xmlns:a16="http://schemas.microsoft.com/office/drawing/2014/main" id="{813D367E-A6CB-4163-9F39-0BF8BA1CAA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6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8" name="组合 887">
                  <a:extLst>
                    <a:ext uri="{FF2B5EF4-FFF2-40B4-BE49-F238E27FC236}">
                      <a16:creationId xmlns="" xmlns:a16="http://schemas.microsoft.com/office/drawing/2014/main" id="{5945E1D9-17C7-4150-B454-B3C13769F27D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033" name="PA-直接连接符 147">
                    <a:extLst>
                      <a:ext uri="{FF2B5EF4-FFF2-40B4-BE49-F238E27FC236}">
                        <a16:creationId xmlns="" xmlns:a16="http://schemas.microsoft.com/office/drawing/2014/main" id="{0950A871-7171-48D9-B59C-C40A6B1BF4F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0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4" name="PA-直接连接符 148">
                    <a:extLst>
                      <a:ext uri="{FF2B5EF4-FFF2-40B4-BE49-F238E27FC236}">
                        <a16:creationId xmlns="" xmlns:a16="http://schemas.microsoft.com/office/drawing/2014/main" id="{FAF770EE-BA96-4CC4-98BB-3D2AA32B69FA}"/>
                      </a:ext>
                    </a:extLst>
                  </p:cNvPr>
                  <p:cNvCxnSpPr/>
                  <p:nvPr>
                    <p:custDataLst>
                      <p:tags r:id="rId90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5" name="PA-直接连接符 149">
                    <a:extLst>
                      <a:ext uri="{FF2B5EF4-FFF2-40B4-BE49-F238E27FC236}">
                        <a16:creationId xmlns="" xmlns:a16="http://schemas.microsoft.com/office/drawing/2014/main" id="{027E06F9-2FC3-461D-A7D3-03C25FABACF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0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6" name="PA-直接连接符 150">
                    <a:extLst>
                      <a:ext uri="{FF2B5EF4-FFF2-40B4-BE49-F238E27FC236}">
                        <a16:creationId xmlns="" xmlns:a16="http://schemas.microsoft.com/office/drawing/2014/main" id="{78C92893-DD52-4EAD-A0A9-F6B7130597D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7" name="PA-直接连接符 151">
                    <a:extLst>
                      <a:ext uri="{FF2B5EF4-FFF2-40B4-BE49-F238E27FC236}">
                        <a16:creationId xmlns="" xmlns:a16="http://schemas.microsoft.com/office/drawing/2014/main" id="{23A192A1-08A1-4B64-AB82-DD4AF932F22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8" name="PA-直接连接符 152">
                    <a:extLst>
                      <a:ext uri="{FF2B5EF4-FFF2-40B4-BE49-F238E27FC236}">
                        <a16:creationId xmlns="" xmlns:a16="http://schemas.microsoft.com/office/drawing/2014/main" id="{73116DF3-6FEE-4A14-9D38-235DC6C83C1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9" name="PA-直接连接符 153">
                    <a:extLst>
                      <a:ext uri="{FF2B5EF4-FFF2-40B4-BE49-F238E27FC236}">
                        <a16:creationId xmlns="" xmlns:a16="http://schemas.microsoft.com/office/drawing/2014/main" id="{BBABCEEB-9CC4-43D3-94CD-B089AE498E2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0" name="PA-直接连接符 154">
                    <a:extLst>
                      <a:ext uri="{FF2B5EF4-FFF2-40B4-BE49-F238E27FC236}">
                        <a16:creationId xmlns="" xmlns:a16="http://schemas.microsoft.com/office/drawing/2014/main" id="{B9BDA449-0D31-491F-A990-93E18E8663F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1" name="PA-直接连接符 155">
                    <a:extLst>
                      <a:ext uri="{FF2B5EF4-FFF2-40B4-BE49-F238E27FC236}">
                        <a16:creationId xmlns="" xmlns:a16="http://schemas.microsoft.com/office/drawing/2014/main" id="{8916635A-C83B-4AA3-B1D0-FCDE407B681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2" name="PA-直接连接符 156">
                    <a:extLst>
                      <a:ext uri="{FF2B5EF4-FFF2-40B4-BE49-F238E27FC236}">
                        <a16:creationId xmlns="" xmlns:a16="http://schemas.microsoft.com/office/drawing/2014/main" id="{7D9E36E5-7620-43D5-9D63-FEE1ACFCBA9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3" name="PA-直接连接符 157">
                    <a:extLst>
                      <a:ext uri="{FF2B5EF4-FFF2-40B4-BE49-F238E27FC236}">
                        <a16:creationId xmlns="" xmlns:a16="http://schemas.microsoft.com/office/drawing/2014/main" id="{64115893-7993-477D-A30E-D21549868D1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4" name="PA-直接连接符 158">
                    <a:extLst>
                      <a:ext uri="{FF2B5EF4-FFF2-40B4-BE49-F238E27FC236}">
                        <a16:creationId xmlns="" xmlns:a16="http://schemas.microsoft.com/office/drawing/2014/main" id="{14E76EB9-4DDF-42E3-8B91-5966398FCDC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5" name="PA-直接连接符 159">
                    <a:extLst>
                      <a:ext uri="{FF2B5EF4-FFF2-40B4-BE49-F238E27FC236}">
                        <a16:creationId xmlns="" xmlns:a16="http://schemas.microsoft.com/office/drawing/2014/main" id="{6355A30E-5C6E-4930-876C-772D5C7EEC3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6" name="PA-直接连接符 160">
                    <a:extLst>
                      <a:ext uri="{FF2B5EF4-FFF2-40B4-BE49-F238E27FC236}">
                        <a16:creationId xmlns="" xmlns:a16="http://schemas.microsoft.com/office/drawing/2014/main" id="{20E61449-5157-4561-9E99-28DCDA42D04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7" name="PA-直接连接符 161">
                    <a:extLst>
                      <a:ext uri="{FF2B5EF4-FFF2-40B4-BE49-F238E27FC236}">
                        <a16:creationId xmlns="" xmlns:a16="http://schemas.microsoft.com/office/drawing/2014/main" id="{680F5698-EB48-4AAE-BC20-8BC066389DE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048" name="组合 1047">
                    <a:extLst>
                      <a:ext uri="{FF2B5EF4-FFF2-40B4-BE49-F238E27FC236}">
                        <a16:creationId xmlns="" xmlns:a16="http://schemas.microsoft.com/office/drawing/2014/main" id="{4C8B87BA-8CD8-4C76-8704-098A93049634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77" name="PA-直接连接符 191">
                      <a:extLst>
                        <a:ext uri="{FF2B5EF4-FFF2-40B4-BE49-F238E27FC236}">
                          <a16:creationId xmlns="" xmlns:a16="http://schemas.microsoft.com/office/drawing/2014/main" id="{C577438D-8ACC-442B-87D7-4C6E60EC2FE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8" name="PA-直接连接符 192">
                      <a:extLst>
                        <a:ext uri="{FF2B5EF4-FFF2-40B4-BE49-F238E27FC236}">
                          <a16:creationId xmlns="" xmlns:a16="http://schemas.microsoft.com/office/drawing/2014/main" id="{3D562694-D334-4BF7-A850-6BD28EFCBF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9" name="PA-直接连接符 193">
                      <a:extLst>
                        <a:ext uri="{FF2B5EF4-FFF2-40B4-BE49-F238E27FC236}">
                          <a16:creationId xmlns="" xmlns:a16="http://schemas.microsoft.com/office/drawing/2014/main" id="{4C2F0DCD-0CC1-4636-85CE-EBE8205E2D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49" name="组合 1048">
                    <a:extLst>
                      <a:ext uri="{FF2B5EF4-FFF2-40B4-BE49-F238E27FC236}">
                        <a16:creationId xmlns="" xmlns:a16="http://schemas.microsoft.com/office/drawing/2014/main" id="{BC1FE665-4B2D-4719-9001-A5A386FED721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066" name="PA-直接连接符 180">
                      <a:extLst>
                        <a:ext uri="{FF2B5EF4-FFF2-40B4-BE49-F238E27FC236}">
                          <a16:creationId xmlns="" xmlns:a16="http://schemas.microsoft.com/office/drawing/2014/main" id="{18B109D2-27BD-42CB-8E9A-DB57D273ACE6}"/>
                        </a:ext>
                      </a:extLst>
                    </p:cNvPr>
                    <p:cNvCxnSpPr/>
                    <p:nvPr>
                      <p:custDataLst>
                        <p:tags r:id="rId93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7" name="PA-直接连接符 181">
                      <a:extLst>
                        <a:ext uri="{FF2B5EF4-FFF2-40B4-BE49-F238E27FC236}">
                          <a16:creationId xmlns="" xmlns:a16="http://schemas.microsoft.com/office/drawing/2014/main" id="{7C0D2EF8-5E1B-48C0-869C-C9625E0DF6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8" name="PA-直接连接符 182">
                      <a:extLst>
                        <a:ext uri="{FF2B5EF4-FFF2-40B4-BE49-F238E27FC236}">
                          <a16:creationId xmlns="" xmlns:a16="http://schemas.microsoft.com/office/drawing/2014/main" id="{0B520276-E3F2-45DB-8A66-E22D229215C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9" name="PA-直接连接符 183">
                      <a:extLst>
                        <a:ext uri="{FF2B5EF4-FFF2-40B4-BE49-F238E27FC236}">
                          <a16:creationId xmlns="" xmlns:a16="http://schemas.microsoft.com/office/drawing/2014/main" id="{FC54D6D0-1C70-4EAF-9375-3751B5F326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0" name="PA-直接连接符 184">
                      <a:extLst>
                        <a:ext uri="{FF2B5EF4-FFF2-40B4-BE49-F238E27FC236}">
                          <a16:creationId xmlns="" xmlns:a16="http://schemas.microsoft.com/office/drawing/2014/main" id="{D563D5B0-63B8-4017-A13A-705D3DE9CC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1" name="PA-直接连接符 185">
                      <a:extLst>
                        <a:ext uri="{FF2B5EF4-FFF2-40B4-BE49-F238E27FC236}">
                          <a16:creationId xmlns="" xmlns:a16="http://schemas.microsoft.com/office/drawing/2014/main" id="{055C2073-6430-4814-B79D-5AE2136571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2" name="PA-直接连接符 186">
                      <a:extLst>
                        <a:ext uri="{FF2B5EF4-FFF2-40B4-BE49-F238E27FC236}">
                          <a16:creationId xmlns="" xmlns:a16="http://schemas.microsoft.com/office/drawing/2014/main" id="{4905BD4A-7D7A-4075-996D-BFA16A0FB3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3" name="PA-直接连接符 187">
                      <a:extLst>
                        <a:ext uri="{FF2B5EF4-FFF2-40B4-BE49-F238E27FC236}">
                          <a16:creationId xmlns="" xmlns:a16="http://schemas.microsoft.com/office/drawing/2014/main" id="{3B5640DC-BA6D-4110-9656-FC4DAF1264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4" name="PA-直接连接符 188">
                      <a:extLst>
                        <a:ext uri="{FF2B5EF4-FFF2-40B4-BE49-F238E27FC236}">
                          <a16:creationId xmlns="" xmlns:a16="http://schemas.microsoft.com/office/drawing/2014/main" id="{BF57FBCB-D7B5-4917-B021-CA30F33571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5" name="PA-直接连接符 189">
                      <a:extLst>
                        <a:ext uri="{FF2B5EF4-FFF2-40B4-BE49-F238E27FC236}">
                          <a16:creationId xmlns="" xmlns:a16="http://schemas.microsoft.com/office/drawing/2014/main" id="{B2CFCE97-E42A-46FB-9D6F-BABAA96927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6" name="PA-直接连接符 190">
                      <a:extLst>
                        <a:ext uri="{FF2B5EF4-FFF2-40B4-BE49-F238E27FC236}">
                          <a16:creationId xmlns="" xmlns:a16="http://schemas.microsoft.com/office/drawing/2014/main" id="{E5E336B5-8706-4E27-B40E-2EFC64A567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50" name="组合 1049">
                    <a:extLst>
                      <a:ext uri="{FF2B5EF4-FFF2-40B4-BE49-F238E27FC236}">
                        <a16:creationId xmlns="" xmlns:a16="http://schemas.microsoft.com/office/drawing/2014/main" id="{301B2C25-13BB-4DBE-92E6-F30DB4712118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055" name="PA-直接连接符 169">
                      <a:extLst>
                        <a:ext uri="{FF2B5EF4-FFF2-40B4-BE49-F238E27FC236}">
                          <a16:creationId xmlns="" xmlns:a16="http://schemas.microsoft.com/office/drawing/2014/main" id="{9F1F7C5A-1A7D-4DF3-A94A-8408AFC837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6" name="PA-直接连接符 170">
                      <a:extLst>
                        <a:ext uri="{FF2B5EF4-FFF2-40B4-BE49-F238E27FC236}">
                          <a16:creationId xmlns="" xmlns:a16="http://schemas.microsoft.com/office/drawing/2014/main" id="{11F03C2E-90C1-4DAA-B441-F4183715ED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7" name="PA-直接连接符 171">
                      <a:extLst>
                        <a:ext uri="{FF2B5EF4-FFF2-40B4-BE49-F238E27FC236}">
                          <a16:creationId xmlns="" xmlns:a16="http://schemas.microsoft.com/office/drawing/2014/main" id="{54168E70-6DA8-4119-A9AD-FFCA9EED7E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8" name="PA-直接连接符 172">
                      <a:extLst>
                        <a:ext uri="{FF2B5EF4-FFF2-40B4-BE49-F238E27FC236}">
                          <a16:creationId xmlns="" xmlns:a16="http://schemas.microsoft.com/office/drawing/2014/main" id="{4EF3792E-9BBE-4372-863D-8EEC9ECEFB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9" name="PA-直接连接符 173">
                      <a:extLst>
                        <a:ext uri="{FF2B5EF4-FFF2-40B4-BE49-F238E27FC236}">
                          <a16:creationId xmlns="" xmlns:a16="http://schemas.microsoft.com/office/drawing/2014/main" id="{BD0C3C28-D267-43EF-A136-3248DF20C3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0" name="PA-直接连接符 174">
                      <a:extLst>
                        <a:ext uri="{FF2B5EF4-FFF2-40B4-BE49-F238E27FC236}">
                          <a16:creationId xmlns="" xmlns:a16="http://schemas.microsoft.com/office/drawing/2014/main" id="{5903B700-293C-4079-99CC-347F98DF33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1" name="PA-直接连接符 175">
                      <a:extLst>
                        <a:ext uri="{FF2B5EF4-FFF2-40B4-BE49-F238E27FC236}">
                          <a16:creationId xmlns="" xmlns:a16="http://schemas.microsoft.com/office/drawing/2014/main" id="{0CC5C0DD-61A4-4FC8-ADF4-0D51B45560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2" name="PA-直接连接符 176">
                      <a:extLst>
                        <a:ext uri="{FF2B5EF4-FFF2-40B4-BE49-F238E27FC236}">
                          <a16:creationId xmlns="" xmlns:a16="http://schemas.microsoft.com/office/drawing/2014/main" id="{16745C41-076A-4724-8060-0C6CD54AF7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3" name="PA-直接连接符 177">
                      <a:extLst>
                        <a:ext uri="{FF2B5EF4-FFF2-40B4-BE49-F238E27FC236}">
                          <a16:creationId xmlns="" xmlns:a16="http://schemas.microsoft.com/office/drawing/2014/main" id="{4EDFBD51-24E0-4375-950C-E07CF40A05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4" name="PA-直接连接符 178">
                      <a:extLst>
                        <a:ext uri="{FF2B5EF4-FFF2-40B4-BE49-F238E27FC236}">
                          <a16:creationId xmlns="" xmlns:a16="http://schemas.microsoft.com/office/drawing/2014/main" id="{411FD3CF-A0BA-44EE-AF2A-F1124442ED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5" name="PA-直接连接符 179">
                      <a:extLst>
                        <a:ext uri="{FF2B5EF4-FFF2-40B4-BE49-F238E27FC236}">
                          <a16:creationId xmlns="" xmlns:a16="http://schemas.microsoft.com/office/drawing/2014/main" id="{8143D5DB-C217-4C2C-8BA0-0874F2C7A5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51" name="Group 91_1">
                    <a:extLst>
                      <a:ext uri="{FF2B5EF4-FFF2-40B4-BE49-F238E27FC236}">
                        <a16:creationId xmlns="" xmlns:a16="http://schemas.microsoft.com/office/drawing/2014/main" id="{3ADCFD8C-29FA-4EF0-B034-8CC5E485A22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52" name="PA-直接连接符 166">
                      <a:extLst>
                        <a:ext uri="{FF2B5EF4-FFF2-40B4-BE49-F238E27FC236}">
                          <a16:creationId xmlns="" xmlns:a16="http://schemas.microsoft.com/office/drawing/2014/main" id="{2E7FDD98-4470-4713-8AC8-AE4A04C0BF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3" name="PA-直接连接符 167">
                      <a:extLst>
                        <a:ext uri="{FF2B5EF4-FFF2-40B4-BE49-F238E27FC236}">
                          <a16:creationId xmlns="" xmlns:a16="http://schemas.microsoft.com/office/drawing/2014/main" id="{EC03E9B0-42D2-451A-B8DF-6FEE8C00B2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4" name="PA-直接连接符 168">
                      <a:extLst>
                        <a:ext uri="{FF2B5EF4-FFF2-40B4-BE49-F238E27FC236}">
                          <a16:creationId xmlns="" xmlns:a16="http://schemas.microsoft.com/office/drawing/2014/main" id="{7D5F1704-02DC-40B8-8C2D-82A5462B9D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9" name="组合 888">
                  <a:extLst>
                    <a:ext uri="{FF2B5EF4-FFF2-40B4-BE49-F238E27FC236}">
                      <a16:creationId xmlns="" xmlns:a16="http://schemas.microsoft.com/office/drawing/2014/main" id="{DC81AA08-3025-459C-91C9-C8923DBF2A25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986" name="PA-直接连接符 195">
                    <a:extLst>
                      <a:ext uri="{FF2B5EF4-FFF2-40B4-BE49-F238E27FC236}">
                        <a16:creationId xmlns="" xmlns:a16="http://schemas.microsoft.com/office/drawing/2014/main" id="{B829C95C-98D1-46C2-A0DE-9ED7FE8B4E2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6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7" name="PA-直接连接符 196">
                    <a:extLst>
                      <a:ext uri="{FF2B5EF4-FFF2-40B4-BE49-F238E27FC236}">
                        <a16:creationId xmlns="" xmlns:a16="http://schemas.microsoft.com/office/drawing/2014/main" id="{ACC4DAF6-75D4-4F76-9D6D-C01E3FDEC5E4}"/>
                      </a:ext>
                    </a:extLst>
                  </p:cNvPr>
                  <p:cNvCxnSpPr/>
                  <p:nvPr>
                    <p:custDataLst>
                      <p:tags r:id="rId86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8" name="PA-直接连接符 197">
                    <a:extLst>
                      <a:ext uri="{FF2B5EF4-FFF2-40B4-BE49-F238E27FC236}">
                        <a16:creationId xmlns="" xmlns:a16="http://schemas.microsoft.com/office/drawing/2014/main" id="{19C2AC13-8411-4B97-8B4F-415B6F1242C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6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9" name="PA-直接连接符 198">
                    <a:extLst>
                      <a:ext uri="{FF2B5EF4-FFF2-40B4-BE49-F238E27FC236}">
                        <a16:creationId xmlns="" xmlns:a16="http://schemas.microsoft.com/office/drawing/2014/main" id="{0E1FCE02-FC11-4263-876C-4BDEA40DA36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6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0" name="PA-直接连接符 199">
                    <a:extLst>
                      <a:ext uri="{FF2B5EF4-FFF2-40B4-BE49-F238E27FC236}">
                        <a16:creationId xmlns="" xmlns:a16="http://schemas.microsoft.com/office/drawing/2014/main" id="{9E8340E9-BCCB-47C4-B13B-968C7E9B3C5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6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1" name="PA-直接连接符 200">
                    <a:extLst>
                      <a:ext uri="{FF2B5EF4-FFF2-40B4-BE49-F238E27FC236}">
                        <a16:creationId xmlns="" xmlns:a16="http://schemas.microsoft.com/office/drawing/2014/main" id="{0F69C0AC-6D2D-4401-A2B0-9AE7ED69A67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6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2" name="PA-直接连接符 201">
                    <a:extLst>
                      <a:ext uri="{FF2B5EF4-FFF2-40B4-BE49-F238E27FC236}">
                        <a16:creationId xmlns="" xmlns:a16="http://schemas.microsoft.com/office/drawing/2014/main" id="{4C2511DE-FCB3-4723-8BBD-070BC19478F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3" name="PA-直接连接符 202">
                    <a:extLst>
                      <a:ext uri="{FF2B5EF4-FFF2-40B4-BE49-F238E27FC236}">
                        <a16:creationId xmlns="" xmlns:a16="http://schemas.microsoft.com/office/drawing/2014/main" id="{3475158D-3ED5-47B4-ACDC-9DECA7022C7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4" name="PA-直接连接符 203">
                    <a:extLst>
                      <a:ext uri="{FF2B5EF4-FFF2-40B4-BE49-F238E27FC236}">
                        <a16:creationId xmlns="" xmlns:a16="http://schemas.microsoft.com/office/drawing/2014/main" id="{81FA2FD6-9DC1-4B1A-9F1B-4B726712417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5" name="PA-直接连接符 204">
                    <a:extLst>
                      <a:ext uri="{FF2B5EF4-FFF2-40B4-BE49-F238E27FC236}">
                        <a16:creationId xmlns="" xmlns:a16="http://schemas.microsoft.com/office/drawing/2014/main" id="{93282733-1767-4376-A62E-BBCE109FC1B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6" name="PA-直接连接符 205">
                    <a:extLst>
                      <a:ext uri="{FF2B5EF4-FFF2-40B4-BE49-F238E27FC236}">
                        <a16:creationId xmlns="" xmlns:a16="http://schemas.microsoft.com/office/drawing/2014/main" id="{EDE2BA34-05D3-4AFB-8AED-5AE83A8B087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7" name="PA-直接连接符 206">
                    <a:extLst>
                      <a:ext uri="{FF2B5EF4-FFF2-40B4-BE49-F238E27FC236}">
                        <a16:creationId xmlns="" xmlns:a16="http://schemas.microsoft.com/office/drawing/2014/main" id="{26854D9C-5525-4F93-9329-6D2A9F7071B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8" name="PA-直接连接符 207">
                    <a:extLst>
                      <a:ext uri="{FF2B5EF4-FFF2-40B4-BE49-F238E27FC236}">
                        <a16:creationId xmlns="" xmlns:a16="http://schemas.microsoft.com/office/drawing/2014/main" id="{C1D78C3F-A1BE-4E5A-925E-B274C6B29AD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9" name="PA-直接连接符 208">
                    <a:extLst>
                      <a:ext uri="{FF2B5EF4-FFF2-40B4-BE49-F238E27FC236}">
                        <a16:creationId xmlns="" xmlns:a16="http://schemas.microsoft.com/office/drawing/2014/main" id="{019A3604-4AC3-4E8E-97F9-5F109510A59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00" name="PA-直接连接符 209">
                    <a:extLst>
                      <a:ext uri="{FF2B5EF4-FFF2-40B4-BE49-F238E27FC236}">
                        <a16:creationId xmlns="" xmlns:a16="http://schemas.microsoft.com/office/drawing/2014/main" id="{45AB1180-730D-43F6-BE30-A1C9D5B20A2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001" name="组合 1000">
                    <a:extLst>
                      <a:ext uri="{FF2B5EF4-FFF2-40B4-BE49-F238E27FC236}">
                        <a16:creationId xmlns="" xmlns:a16="http://schemas.microsoft.com/office/drawing/2014/main" id="{F3374E90-4451-4BFF-99DC-2D51AF9AD5D7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30" name="PA-直接连接符 239">
                      <a:extLst>
                        <a:ext uri="{FF2B5EF4-FFF2-40B4-BE49-F238E27FC236}">
                          <a16:creationId xmlns="" xmlns:a16="http://schemas.microsoft.com/office/drawing/2014/main" id="{4A9CE78A-E46F-4BCD-95AC-8F2B10EC6E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1" name="PA-直接连接符 240">
                      <a:extLst>
                        <a:ext uri="{FF2B5EF4-FFF2-40B4-BE49-F238E27FC236}">
                          <a16:creationId xmlns="" xmlns:a16="http://schemas.microsoft.com/office/drawing/2014/main" id="{AD7F4B56-BEB3-4CA7-AA1B-80FE522537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2" name="PA-直接连接符 241">
                      <a:extLst>
                        <a:ext uri="{FF2B5EF4-FFF2-40B4-BE49-F238E27FC236}">
                          <a16:creationId xmlns="" xmlns:a16="http://schemas.microsoft.com/office/drawing/2014/main" id="{244B6B03-0654-417D-BB6E-41311D085E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02" name="组合 1001">
                    <a:extLst>
                      <a:ext uri="{FF2B5EF4-FFF2-40B4-BE49-F238E27FC236}">
                        <a16:creationId xmlns="" xmlns:a16="http://schemas.microsoft.com/office/drawing/2014/main" id="{E97BA205-0BC2-4DFE-A218-F83491297097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019" name="PA-直接连接符 228">
                      <a:extLst>
                        <a:ext uri="{FF2B5EF4-FFF2-40B4-BE49-F238E27FC236}">
                          <a16:creationId xmlns="" xmlns:a16="http://schemas.microsoft.com/office/drawing/2014/main" id="{F10D9721-0233-4AFA-8158-AA83D26E32F1}"/>
                        </a:ext>
                      </a:extLst>
                    </p:cNvPr>
                    <p:cNvCxnSpPr/>
                    <p:nvPr>
                      <p:custDataLst>
                        <p:tags r:id="rId89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0" name="PA-直接连接符 229">
                      <a:extLst>
                        <a:ext uri="{FF2B5EF4-FFF2-40B4-BE49-F238E27FC236}">
                          <a16:creationId xmlns="" xmlns:a16="http://schemas.microsoft.com/office/drawing/2014/main" id="{BF85BE96-71F4-47FA-B657-0B8AB8A488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1" name="PA-直接连接符 230">
                      <a:extLst>
                        <a:ext uri="{FF2B5EF4-FFF2-40B4-BE49-F238E27FC236}">
                          <a16:creationId xmlns="" xmlns:a16="http://schemas.microsoft.com/office/drawing/2014/main" id="{B5549D4D-2746-4096-9FA8-E7A38B74255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2" name="PA-直接连接符 231">
                      <a:extLst>
                        <a:ext uri="{FF2B5EF4-FFF2-40B4-BE49-F238E27FC236}">
                          <a16:creationId xmlns="" xmlns:a16="http://schemas.microsoft.com/office/drawing/2014/main" id="{673F6911-1478-4FC9-847D-40299AEB20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3" name="PA-直接连接符 232">
                      <a:extLst>
                        <a:ext uri="{FF2B5EF4-FFF2-40B4-BE49-F238E27FC236}">
                          <a16:creationId xmlns="" xmlns:a16="http://schemas.microsoft.com/office/drawing/2014/main" id="{F693015F-E65D-4AF0-BEBE-87D5E1E504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4" name="PA-直接连接符 233">
                      <a:extLst>
                        <a:ext uri="{FF2B5EF4-FFF2-40B4-BE49-F238E27FC236}">
                          <a16:creationId xmlns="" xmlns:a16="http://schemas.microsoft.com/office/drawing/2014/main" id="{29196E1B-4924-431C-993A-73C4843A4A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5" name="PA-直接连接符 234">
                      <a:extLst>
                        <a:ext uri="{FF2B5EF4-FFF2-40B4-BE49-F238E27FC236}">
                          <a16:creationId xmlns="" xmlns:a16="http://schemas.microsoft.com/office/drawing/2014/main" id="{DD0AF586-6154-47D8-969A-137DA15B13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6" name="PA-直接连接符 235">
                      <a:extLst>
                        <a:ext uri="{FF2B5EF4-FFF2-40B4-BE49-F238E27FC236}">
                          <a16:creationId xmlns="" xmlns:a16="http://schemas.microsoft.com/office/drawing/2014/main" id="{83362555-C226-49D7-8C0C-E5C4D09D11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7" name="PA-直接连接符 236">
                      <a:extLst>
                        <a:ext uri="{FF2B5EF4-FFF2-40B4-BE49-F238E27FC236}">
                          <a16:creationId xmlns="" xmlns:a16="http://schemas.microsoft.com/office/drawing/2014/main" id="{3B9528A1-4432-4357-ADB6-A51331D820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8" name="PA-直接连接符 237">
                      <a:extLst>
                        <a:ext uri="{FF2B5EF4-FFF2-40B4-BE49-F238E27FC236}">
                          <a16:creationId xmlns="" xmlns:a16="http://schemas.microsoft.com/office/drawing/2014/main" id="{5D21D724-B3D0-484C-A181-DAB0764572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9" name="PA-直接连接符 238">
                      <a:extLst>
                        <a:ext uri="{FF2B5EF4-FFF2-40B4-BE49-F238E27FC236}">
                          <a16:creationId xmlns="" xmlns:a16="http://schemas.microsoft.com/office/drawing/2014/main" id="{17071859-E83E-4C51-B39F-09C89633F1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03" name="组合 1002">
                    <a:extLst>
                      <a:ext uri="{FF2B5EF4-FFF2-40B4-BE49-F238E27FC236}">
                        <a16:creationId xmlns="" xmlns:a16="http://schemas.microsoft.com/office/drawing/2014/main" id="{3DB21A70-9C72-4DEA-8CF1-EDBF171B0BA5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008" name="PA-直接连接符 217">
                      <a:extLst>
                        <a:ext uri="{FF2B5EF4-FFF2-40B4-BE49-F238E27FC236}">
                          <a16:creationId xmlns="" xmlns:a16="http://schemas.microsoft.com/office/drawing/2014/main" id="{288C34D5-D301-4496-B1AD-2A76002D73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9" name="PA-直接连接符 218">
                      <a:extLst>
                        <a:ext uri="{FF2B5EF4-FFF2-40B4-BE49-F238E27FC236}">
                          <a16:creationId xmlns="" xmlns:a16="http://schemas.microsoft.com/office/drawing/2014/main" id="{82065DD1-50C2-4860-9BF7-EFD09C6D7A2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0" name="PA-直接连接符 219">
                      <a:extLst>
                        <a:ext uri="{FF2B5EF4-FFF2-40B4-BE49-F238E27FC236}">
                          <a16:creationId xmlns="" xmlns:a16="http://schemas.microsoft.com/office/drawing/2014/main" id="{DA32087C-56A6-4C2B-8F6D-0E4FC524E5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1" name="PA-直接连接符 220">
                      <a:extLst>
                        <a:ext uri="{FF2B5EF4-FFF2-40B4-BE49-F238E27FC236}">
                          <a16:creationId xmlns="" xmlns:a16="http://schemas.microsoft.com/office/drawing/2014/main" id="{A8701BCD-E102-4F54-A04F-74AE81518C0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2" name="PA-直接连接符 221">
                      <a:extLst>
                        <a:ext uri="{FF2B5EF4-FFF2-40B4-BE49-F238E27FC236}">
                          <a16:creationId xmlns="" xmlns:a16="http://schemas.microsoft.com/office/drawing/2014/main" id="{64F5DDA6-195B-4FB7-A479-876E806CC5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3" name="PA-直接连接符 222">
                      <a:extLst>
                        <a:ext uri="{FF2B5EF4-FFF2-40B4-BE49-F238E27FC236}">
                          <a16:creationId xmlns="" xmlns:a16="http://schemas.microsoft.com/office/drawing/2014/main" id="{8BD9ADDB-0F05-42F5-A2DF-9211D2B8C0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4" name="PA-直接连接符 223">
                      <a:extLst>
                        <a:ext uri="{FF2B5EF4-FFF2-40B4-BE49-F238E27FC236}">
                          <a16:creationId xmlns="" xmlns:a16="http://schemas.microsoft.com/office/drawing/2014/main" id="{388CDA8C-0D16-482F-8773-6ABCFEA1E0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5" name="PA-直接连接符 224">
                      <a:extLst>
                        <a:ext uri="{FF2B5EF4-FFF2-40B4-BE49-F238E27FC236}">
                          <a16:creationId xmlns="" xmlns:a16="http://schemas.microsoft.com/office/drawing/2014/main" id="{19D29590-6060-44E7-AF23-0E59D66576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6" name="PA-直接连接符 225">
                      <a:extLst>
                        <a:ext uri="{FF2B5EF4-FFF2-40B4-BE49-F238E27FC236}">
                          <a16:creationId xmlns="" xmlns:a16="http://schemas.microsoft.com/office/drawing/2014/main" id="{4C854E47-FF16-4A18-8EE8-ED745F91F5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7" name="PA-直接连接符 226">
                      <a:extLst>
                        <a:ext uri="{FF2B5EF4-FFF2-40B4-BE49-F238E27FC236}">
                          <a16:creationId xmlns="" xmlns:a16="http://schemas.microsoft.com/office/drawing/2014/main" id="{A126071C-C67D-49B7-9388-E85069556D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8" name="PA-直接连接符 227">
                      <a:extLst>
                        <a:ext uri="{FF2B5EF4-FFF2-40B4-BE49-F238E27FC236}">
                          <a16:creationId xmlns="" xmlns:a16="http://schemas.microsoft.com/office/drawing/2014/main" id="{388AE026-B723-400D-90AF-39233FB4C0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04" name="Group 91_1">
                    <a:extLst>
                      <a:ext uri="{FF2B5EF4-FFF2-40B4-BE49-F238E27FC236}">
                        <a16:creationId xmlns="" xmlns:a16="http://schemas.microsoft.com/office/drawing/2014/main" id="{54B67590-80C6-4A4E-AF9F-8231C99B89F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05" name="PA-直接连接符 214">
                      <a:extLst>
                        <a:ext uri="{FF2B5EF4-FFF2-40B4-BE49-F238E27FC236}">
                          <a16:creationId xmlns="" xmlns:a16="http://schemas.microsoft.com/office/drawing/2014/main" id="{37DCAD36-C1F8-490A-813B-0D85ACDFCD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6" name="PA-直接连接符 215">
                      <a:extLst>
                        <a:ext uri="{FF2B5EF4-FFF2-40B4-BE49-F238E27FC236}">
                          <a16:creationId xmlns="" xmlns:a16="http://schemas.microsoft.com/office/drawing/2014/main" id="{B4778D02-574C-4293-B984-36888BB7B6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7" name="PA-直接连接符 216">
                      <a:extLst>
                        <a:ext uri="{FF2B5EF4-FFF2-40B4-BE49-F238E27FC236}">
                          <a16:creationId xmlns="" xmlns:a16="http://schemas.microsoft.com/office/drawing/2014/main" id="{84F0D7C1-615B-40C7-B513-D0E7CFB9AB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90" name="组合 889">
                  <a:extLst>
                    <a:ext uri="{FF2B5EF4-FFF2-40B4-BE49-F238E27FC236}">
                      <a16:creationId xmlns="" xmlns:a16="http://schemas.microsoft.com/office/drawing/2014/main" id="{12A942DC-BA41-4DA2-9838-3308E14F62EE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939" name="PA-直接连接符 243">
                    <a:extLst>
                      <a:ext uri="{FF2B5EF4-FFF2-40B4-BE49-F238E27FC236}">
                        <a16:creationId xmlns="" xmlns:a16="http://schemas.microsoft.com/office/drawing/2014/main" id="{D91FE1E1-1D2F-4667-8D13-826697792EF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21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0" name="PA-直接连接符 244">
                    <a:extLst>
                      <a:ext uri="{FF2B5EF4-FFF2-40B4-BE49-F238E27FC236}">
                        <a16:creationId xmlns="" xmlns:a16="http://schemas.microsoft.com/office/drawing/2014/main" id="{8C16B2A4-6CF0-4E60-A937-B45524AE61C5}"/>
                      </a:ext>
                    </a:extLst>
                  </p:cNvPr>
                  <p:cNvCxnSpPr/>
                  <p:nvPr>
                    <p:custDataLst>
                      <p:tags r:id="rId822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1" name="PA-直接连接符 245">
                    <a:extLst>
                      <a:ext uri="{FF2B5EF4-FFF2-40B4-BE49-F238E27FC236}">
                        <a16:creationId xmlns="" xmlns:a16="http://schemas.microsoft.com/office/drawing/2014/main" id="{82D645F9-C95C-4973-915E-1DCD6B8BB12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23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2" name="PA-直接连接符 246">
                    <a:extLst>
                      <a:ext uri="{FF2B5EF4-FFF2-40B4-BE49-F238E27FC236}">
                        <a16:creationId xmlns="" xmlns:a16="http://schemas.microsoft.com/office/drawing/2014/main" id="{29FC43E5-0A23-409C-BF5B-10DEC8784B5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24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3" name="PA-直接连接符 247">
                    <a:extLst>
                      <a:ext uri="{FF2B5EF4-FFF2-40B4-BE49-F238E27FC236}">
                        <a16:creationId xmlns="" xmlns:a16="http://schemas.microsoft.com/office/drawing/2014/main" id="{AB29F49B-12F1-4D2B-9136-FBFE08E32BB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25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4" name="PA-直接连接符 248">
                    <a:extLst>
                      <a:ext uri="{FF2B5EF4-FFF2-40B4-BE49-F238E27FC236}">
                        <a16:creationId xmlns="" xmlns:a16="http://schemas.microsoft.com/office/drawing/2014/main" id="{97E7B58E-C7C4-4DC0-B556-129F69B4EBC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26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5" name="PA-直接连接符 249">
                    <a:extLst>
                      <a:ext uri="{FF2B5EF4-FFF2-40B4-BE49-F238E27FC236}">
                        <a16:creationId xmlns="" xmlns:a16="http://schemas.microsoft.com/office/drawing/2014/main" id="{A8737EF5-93E3-4FB8-BB8B-CFBEC2ADF3B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27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" name="PA-直接连接符 250">
                    <a:extLst>
                      <a:ext uri="{FF2B5EF4-FFF2-40B4-BE49-F238E27FC236}">
                        <a16:creationId xmlns="" xmlns:a16="http://schemas.microsoft.com/office/drawing/2014/main" id="{CC4C3786-0A49-405E-A07A-D94A55F7C9C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28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" name="PA-直接连接符 251">
                    <a:extLst>
                      <a:ext uri="{FF2B5EF4-FFF2-40B4-BE49-F238E27FC236}">
                        <a16:creationId xmlns="" xmlns:a16="http://schemas.microsoft.com/office/drawing/2014/main" id="{5D16F5E4-DD1B-498A-99B4-22E1597A7CE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29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8" name="PA-直接连接符 252">
                    <a:extLst>
                      <a:ext uri="{FF2B5EF4-FFF2-40B4-BE49-F238E27FC236}">
                        <a16:creationId xmlns="" xmlns:a16="http://schemas.microsoft.com/office/drawing/2014/main" id="{6AF4ED25-C2E9-4F98-A747-1F424936A84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0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9" name="PA-直接连接符 253">
                    <a:extLst>
                      <a:ext uri="{FF2B5EF4-FFF2-40B4-BE49-F238E27FC236}">
                        <a16:creationId xmlns="" xmlns:a16="http://schemas.microsoft.com/office/drawing/2014/main" id="{68F27D35-3D15-4AB4-BE7A-FD7FA90BE18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1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50" name="PA-直接连接符 254">
                    <a:extLst>
                      <a:ext uri="{FF2B5EF4-FFF2-40B4-BE49-F238E27FC236}">
                        <a16:creationId xmlns="" xmlns:a16="http://schemas.microsoft.com/office/drawing/2014/main" id="{2A8CE02E-2E0C-401A-A453-0DE6B52FC90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2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51" name="PA-直接连接符 255">
                    <a:extLst>
                      <a:ext uri="{FF2B5EF4-FFF2-40B4-BE49-F238E27FC236}">
                        <a16:creationId xmlns="" xmlns:a16="http://schemas.microsoft.com/office/drawing/2014/main" id="{B5D9760F-99A4-4460-9083-24D764D1943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3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52" name="PA-直接连接符 256">
                    <a:extLst>
                      <a:ext uri="{FF2B5EF4-FFF2-40B4-BE49-F238E27FC236}">
                        <a16:creationId xmlns="" xmlns:a16="http://schemas.microsoft.com/office/drawing/2014/main" id="{B9ADE174-00F9-4484-9084-01D77084989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4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53" name="PA-直接连接符 257">
                    <a:extLst>
                      <a:ext uri="{FF2B5EF4-FFF2-40B4-BE49-F238E27FC236}">
                        <a16:creationId xmlns="" xmlns:a16="http://schemas.microsoft.com/office/drawing/2014/main" id="{E3F501DF-0ADA-4AF8-9106-48910E68188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5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954" name="组合 953">
                    <a:extLst>
                      <a:ext uri="{FF2B5EF4-FFF2-40B4-BE49-F238E27FC236}">
                        <a16:creationId xmlns="" xmlns:a16="http://schemas.microsoft.com/office/drawing/2014/main" id="{E352DE9F-D100-4A50-AB0F-ED96DB4B0E09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83" name="PA-直接连接符 287">
                      <a:extLst>
                        <a:ext uri="{FF2B5EF4-FFF2-40B4-BE49-F238E27FC236}">
                          <a16:creationId xmlns="" xmlns:a16="http://schemas.microsoft.com/office/drawing/2014/main" id="{E6400CA9-0DCB-4C16-9A4B-1E4C4423DD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4" name="PA-直接连接符 288">
                      <a:extLst>
                        <a:ext uri="{FF2B5EF4-FFF2-40B4-BE49-F238E27FC236}">
                          <a16:creationId xmlns="" xmlns:a16="http://schemas.microsoft.com/office/drawing/2014/main" id="{F105D440-DA67-45FA-8B0A-CEE56DFE7E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5" name="PA-直接连接符 289">
                      <a:extLst>
                        <a:ext uri="{FF2B5EF4-FFF2-40B4-BE49-F238E27FC236}">
                          <a16:creationId xmlns="" xmlns:a16="http://schemas.microsoft.com/office/drawing/2014/main" id="{A77B3C7B-A1BC-465C-A5E9-4A99E9D27E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55" name="组合 954">
                    <a:extLst>
                      <a:ext uri="{FF2B5EF4-FFF2-40B4-BE49-F238E27FC236}">
                        <a16:creationId xmlns="" xmlns:a16="http://schemas.microsoft.com/office/drawing/2014/main" id="{93BEC8CE-DD23-4338-B443-1D352A7E5F6D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972" name="PA-直接连接符 276">
                      <a:extLst>
                        <a:ext uri="{FF2B5EF4-FFF2-40B4-BE49-F238E27FC236}">
                          <a16:creationId xmlns="" xmlns:a16="http://schemas.microsoft.com/office/drawing/2014/main" id="{29FA83DB-E030-4131-8720-42D51CFE74FB}"/>
                        </a:ext>
                      </a:extLst>
                    </p:cNvPr>
                    <p:cNvCxnSpPr/>
                    <p:nvPr>
                      <p:custDataLst>
                        <p:tags r:id="rId850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3" name="PA-直接连接符 277">
                      <a:extLst>
                        <a:ext uri="{FF2B5EF4-FFF2-40B4-BE49-F238E27FC236}">
                          <a16:creationId xmlns="" xmlns:a16="http://schemas.microsoft.com/office/drawing/2014/main" id="{88560248-89E8-4AA4-8551-8E07EFE319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4" name="PA-直接连接符 278">
                      <a:extLst>
                        <a:ext uri="{FF2B5EF4-FFF2-40B4-BE49-F238E27FC236}">
                          <a16:creationId xmlns="" xmlns:a16="http://schemas.microsoft.com/office/drawing/2014/main" id="{A2EB543A-837C-495F-80D8-1E46D1DA0F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5" name="PA-直接连接符 279">
                      <a:extLst>
                        <a:ext uri="{FF2B5EF4-FFF2-40B4-BE49-F238E27FC236}">
                          <a16:creationId xmlns="" xmlns:a16="http://schemas.microsoft.com/office/drawing/2014/main" id="{9B739779-90CB-4067-A7C1-C56D4F4B4C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6" name="PA-直接连接符 280">
                      <a:extLst>
                        <a:ext uri="{FF2B5EF4-FFF2-40B4-BE49-F238E27FC236}">
                          <a16:creationId xmlns="" xmlns:a16="http://schemas.microsoft.com/office/drawing/2014/main" id="{18F2DA3D-4C7A-42C3-82D1-B41450A490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7" name="PA-直接连接符 281">
                      <a:extLst>
                        <a:ext uri="{FF2B5EF4-FFF2-40B4-BE49-F238E27FC236}">
                          <a16:creationId xmlns="" xmlns:a16="http://schemas.microsoft.com/office/drawing/2014/main" id="{404C9FAC-D46F-456B-AC77-08592569D9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8" name="PA-直接连接符 282">
                      <a:extLst>
                        <a:ext uri="{FF2B5EF4-FFF2-40B4-BE49-F238E27FC236}">
                          <a16:creationId xmlns="" xmlns:a16="http://schemas.microsoft.com/office/drawing/2014/main" id="{15CFAE15-5DA8-4F1C-9659-80BF2B5C93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9" name="PA-直接连接符 283">
                      <a:extLst>
                        <a:ext uri="{FF2B5EF4-FFF2-40B4-BE49-F238E27FC236}">
                          <a16:creationId xmlns="" xmlns:a16="http://schemas.microsoft.com/office/drawing/2014/main" id="{FD180D5D-3A06-4F9D-954A-EC8914000F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0" name="PA-直接连接符 284">
                      <a:extLst>
                        <a:ext uri="{FF2B5EF4-FFF2-40B4-BE49-F238E27FC236}">
                          <a16:creationId xmlns="" xmlns:a16="http://schemas.microsoft.com/office/drawing/2014/main" id="{8577EE88-9149-4F28-83EC-CDD00F7020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1" name="PA-直接连接符 285">
                      <a:extLst>
                        <a:ext uri="{FF2B5EF4-FFF2-40B4-BE49-F238E27FC236}">
                          <a16:creationId xmlns="" xmlns:a16="http://schemas.microsoft.com/office/drawing/2014/main" id="{E4C31113-9F3A-4FB7-A733-AE6F3F89A4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2" name="PA-直接连接符 286">
                      <a:extLst>
                        <a:ext uri="{FF2B5EF4-FFF2-40B4-BE49-F238E27FC236}">
                          <a16:creationId xmlns="" xmlns:a16="http://schemas.microsoft.com/office/drawing/2014/main" id="{A7881696-6201-4925-AA83-F84AF93558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56" name="组合 955">
                    <a:extLst>
                      <a:ext uri="{FF2B5EF4-FFF2-40B4-BE49-F238E27FC236}">
                        <a16:creationId xmlns="" xmlns:a16="http://schemas.microsoft.com/office/drawing/2014/main" id="{C12D56D7-BD71-4E58-B6A7-B1C70A17BE34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961" name="PA-直接连接符 265">
                      <a:extLst>
                        <a:ext uri="{FF2B5EF4-FFF2-40B4-BE49-F238E27FC236}">
                          <a16:creationId xmlns="" xmlns:a16="http://schemas.microsoft.com/office/drawing/2014/main" id="{634FFB47-F39D-458B-B138-E177DF7186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39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2" name="PA-直接连接符 266">
                      <a:extLst>
                        <a:ext uri="{FF2B5EF4-FFF2-40B4-BE49-F238E27FC236}">
                          <a16:creationId xmlns="" xmlns:a16="http://schemas.microsoft.com/office/drawing/2014/main" id="{DCABAA10-765A-4F21-819F-F9926DD0669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3" name="PA-直接连接符 267">
                      <a:extLst>
                        <a:ext uri="{FF2B5EF4-FFF2-40B4-BE49-F238E27FC236}">
                          <a16:creationId xmlns="" xmlns:a16="http://schemas.microsoft.com/office/drawing/2014/main" id="{4CAC6B41-FE42-4BA0-B317-3E5EC077FD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4" name="PA-直接连接符 268">
                      <a:extLst>
                        <a:ext uri="{FF2B5EF4-FFF2-40B4-BE49-F238E27FC236}">
                          <a16:creationId xmlns="" xmlns:a16="http://schemas.microsoft.com/office/drawing/2014/main" id="{C30094C2-DA88-469A-934E-32BFDBC449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5" name="PA-直接连接符 269">
                      <a:extLst>
                        <a:ext uri="{FF2B5EF4-FFF2-40B4-BE49-F238E27FC236}">
                          <a16:creationId xmlns="" xmlns:a16="http://schemas.microsoft.com/office/drawing/2014/main" id="{A35C56DA-ED2A-475E-8B03-88297317AD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6" name="PA-直接连接符 270">
                      <a:extLst>
                        <a:ext uri="{FF2B5EF4-FFF2-40B4-BE49-F238E27FC236}">
                          <a16:creationId xmlns="" xmlns:a16="http://schemas.microsoft.com/office/drawing/2014/main" id="{1616AFD2-46A3-45A9-B959-62DA57B849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" name="PA-直接连接符 271">
                      <a:extLst>
                        <a:ext uri="{FF2B5EF4-FFF2-40B4-BE49-F238E27FC236}">
                          <a16:creationId xmlns="" xmlns:a16="http://schemas.microsoft.com/office/drawing/2014/main" id="{765EEC20-9BF8-4B30-924D-D44A91FAE0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" name="PA-直接连接符 272">
                      <a:extLst>
                        <a:ext uri="{FF2B5EF4-FFF2-40B4-BE49-F238E27FC236}">
                          <a16:creationId xmlns="" xmlns:a16="http://schemas.microsoft.com/office/drawing/2014/main" id="{5E0DC8B7-4236-4119-8418-67EDC86E38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" name="PA-直接连接符 273">
                      <a:extLst>
                        <a:ext uri="{FF2B5EF4-FFF2-40B4-BE49-F238E27FC236}">
                          <a16:creationId xmlns="" xmlns:a16="http://schemas.microsoft.com/office/drawing/2014/main" id="{F4FA0F59-39C4-4A15-AA1F-34A12BD270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" name="PA-直接连接符 274">
                      <a:extLst>
                        <a:ext uri="{FF2B5EF4-FFF2-40B4-BE49-F238E27FC236}">
                          <a16:creationId xmlns="" xmlns:a16="http://schemas.microsoft.com/office/drawing/2014/main" id="{EE95F975-0BE6-4040-9BDE-53F93F90A35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1" name="PA-直接连接符 275">
                      <a:extLst>
                        <a:ext uri="{FF2B5EF4-FFF2-40B4-BE49-F238E27FC236}">
                          <a16:creationId xmlns="" xmlns:a16="http://schemas.microsoft.com/office/drawing/2014/main" id="{CCE6B2BA-9875-48F0-8E1C-851B32B583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57" name="Group 91_1">
                    <a:extLst>
                      <a:ext uri="{FF2B5EF4-FFF2-40B4-BE49-F238E27FC236}">
                        <a16:creationId xmlns="" xmlns:a16="http://schemas.microsoft.com/office/drawing/2014/main" id="{5B46868A-30E2-43A4-AEDE-692B8A448F7D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58" name="PA-直接连接符 262">
                      <a:extLst>
                        <a:ext uri="{FF2B5EF4-FFF2-40B4-BE49-F238E27FC236}">
                          <a16:creationId xmlns="" xmlns:a16="http://schemas.microsoft.com/office/drawing/2014/main" id="{A59B9DC9-907B-45F6-BA62-095D5258B65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3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9" name="PA-直接连接符 263">
                      <a:extLst>
                        <a:ext uri="{FF2B5EF4-FFF2-40B4-BE49-F238E27FC236}">
                          <a16:creationId xmlns="" xmlns:a16="http://schemas.microsoft.com/office/drawing/2014/main" id="{494411C4-68C0-4D6E-B1AC-5068D8EBE7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3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0" name="PA-直接连接符 264">
                      <a:extLst>
                        <a:ext uri="{FF2B5EF4-FFF2-40B4-BE49-F238E27FC236}">
                          <a16:creationId xmlns="" xmlns:a16="http://schemas.microsoft.com/office/drawing/2014/main" id="{CD29EF64-BB0C-4EAD-9245-39350369D0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3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91" name="组合 890">
                  <a:extLst>
                    <a:ext uri="{FF2B5EF4-FFF2-40B4-BE49-F238E27FC236}">
                      <a16:creationId xmlns="" xmlns:a16="http://schemas.microsoft.com/office/drawing/2014/main" id="{5637918B-762F-4A37-BF02-3964AA012A57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892" name="PA-直接连接符 291">
                    <a:extLst>
                      <a:ext uri="{FF2B5EF4-FFF2-40B4-BE49-F238E27FC236}">
                        <a16:creationId xmlns="" xmlns:a16="http://schemas.microsoft.com/office/drawing/2014/main" id="{774DF9C0-EEED-4E98-AA66-3CEE44576FB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7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3" name="PA-直接连接符 292">
                    <a:extLst>
                      <a:ext uri="{FF2B5EF4-FFF2-40B4-BE49-F238E27FC236}">
                        <a16:creationId xmlns="" xmlns:a16="http://schemas.microsoft.com/office/drawing/2014/main" id="{1A1FEC09-DF11-45C5-8F19-8EB4BE9F3CCF}"/>
                      </a:ext>
                    </a:extLst>
                  </p:cNvPr>
                  <p:cNvCxnSpPr/>
                  <p:nvPr>
                    <p:custDataLst>
                      <p:tags r:id="rId77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4" name="PA-直接连接符 293">
                    <a:extLst>
                      <a:ext uri="{FF2B5EF4-FFF2-40B4-BE49-F238E27FC236}">
                        <a16:creationId xmlns="" xmlns:a16="http://schemas.microsoft.com/office/drawing/2014/main" id="{E8CAE9FB-646C-46FA-A65F-E63D54F3E17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5" name="PA-直接连接符 294">
                    <a:extLst>
                      <a:ext uri="{FF2B5EF4-FFF2-40B4-BE49-F238E27FC236}">
                        <a16:creationId xmlns="" xmlns:a16="http://schemas.microsoft.com/office/drawing/2014/main" id="{F66B5BED-93C9-4ABB-9C5F-E1F8FAEFDBA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6" name="PA-直接连接符 295">
                    <a:extLst>
                      <a:ext uri="{FF2B5EF4-FFF2-40B4-BE49-F238E27FC236}">
                        <a16:creationId xmlns="" xmlns:a16="http://schemas.microsoft.com/office/drawing/2014/main" id="{B9340FD9-0330-4C00-93C6-91A5F464F34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7" name="PA-直接连接符 296">
                    <a:extLst>
                      <a:ext uri="{FF2B5EF4-FFF2-40B4-BE49-F238E27FC236}">
                        <a16:creationId xmlns="" xmlns:a16="http://schemas.microsoft.com/office/drawing/2014/main" id="{1C9DE8D2-CB4C-45D9-940F-9FE2930A8A3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8" name="PA-直接连接符 297">
                    <a:extLst>
                      <a:ext uri="{FF2B5EF4-FFF2-40B4-BE49-F238E27FC236}">
                        <a16:creationId xmlns="" xmlns:a16="http://schemas.microsoft.com/office/drawing/2014/main" id="{AF487A24-94F8-4EC4-8F0F-B701E1F1C1A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9" name="PA-直接连接符 298">
                    <a:extLst>
                      <a:ext uri="{FF2B5EF4-FFF2-40B4-BE49-F238E27FC236}">
                        <a16:creationId xmlns="" xmlns:a16="http://schemas.microsoft.com/office/drawing/2014/main" id="{4E0A6B33-ADA3-4241-97A6-D0695E28370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0" name="PA-直接连接符 299">
                    <a:extLst>
                      <a:ext uri="{FF2B5EF4-FFF2-40B4-BE49-F238E27FC236}">
                        <a16:creationId xmlns="" xmlns:a16="http://schemas.microsoft.com/office/drawing/2014/main" id="{9D4CD7E7-FF89-44F4-81A0-5F142E8D001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1" name="PA-直接连接符 300">
                    <a:extLst>
                      <a:ext uri="{FF2B5EF4-FFF2-40B4-BE49-F238E27FC236}">
                        <a16:creationId xmlns="" xmlns:a16="http://schemas.microsoft.com/office/drawing/2014/main" id="{00BAE8A7-AC72-4BF2-A6E5-B870719058E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2" name="PA-直接连接符 301">
                    <a:extLst>
                      <a:ext uri="{FF2B5EF4-FFF2-40B4-BE49-F238E27FC236}">
                        <a16:creationId xmlns="" xmlns:a16="http://schemas.microsoft.com/office/drawing/2014/main" id="{02DAE51C-F6CE-4487-AB8C-3FA0C409C43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3" name="PA-直接连接符 302">
                    <a:extLst>
                      <a:ext uri="{FF2B5EF4-FFF2-40B4-BE49-F238E27FC236}">
                        <a16:creationId xmlns="" xmlns:a16="http://schemas.microsoft.com/office/drawing/2014/main" id="{1D6C1AD6-A7CA-43B9-A5E9-A7D36B68824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4" name="PA-直接连接符 303">
                    <a:extLst>
                      <a:ext uri="{FF2B5EF4-FFF2-40B4-BE49-F238E27FC236}">
                        <a16:creationId xmlns="" xmlns:a16="http://schemas.microsoft.com/office/drawing/2014/main" id="{9C474E31-BEE1-4A6A-973A-E6F8EC600D7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5" name="PA-直接连接符 304">
                    <a:extLst>
                      <a:ext uri="{FF2B5EF4-FFF2-40B4-BE49-F238E27FC236}">
                        <a16:creationId xmlns="" xmlns:a16="http://schemas.microsoft.com/office/drawing/2014/main" id="{C7A79D4E-F338-41E4-92B5-46EA8E6B12E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6" name="PA-直接连接符 305">
                    <a:extLst>
                      <a:ext uri="{FF2B5EF4-FFF2-40B4-BE49-F238E27FC236}">
                        <a16:creationId xmlns="" xmlns:a16="http://schemas.microsoft.com/office/drawing/2014/main" id="{1D468C7C-BF7F-4613-9247-A7376BD808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907" name="组合 906">
                    <a:extLst>
                      <a:ext uri="{FF2B5EF4-FFF2-40B4-BE49-F238E27FC236}">
                        <a16:creationId xmlns="" xmlns:a16="http://schemas.microsoft.com/office/drawing/2014/main" id="{286A05D1-3E7B-4453-BFA5-2757772AC852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36" name="PA-直接连接符 335">
                      <a:extLst>
                        <a:ext uri="{FF2B5EF4-FFF2-40B4-BE49-F238E27FC236}">
                          <a16:creationId xmlns="" xmlns:a16="http://schemas.microsoft.com/office/drawing/2014/main" id="{656F74AC-7360-4D71-B6EC-0926276C1A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7" name="PA-直接连接符 336">
                      <a:extLst>
                        <a:ext uri="{FF2B5EF4-FFF2-40B4-BE49-F238E27FC236}">
                          <a16:creationId xmlns="" xmlns:a16="http://schemas.microsoft.com/office/drawing/2014/main" id="{B05CB075-7058-49F8-84D3-BCF5BCC754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8" name="PA-直接连接符 337">
                      <a:extLst>
                        <a:ext uri="{FF2B5EF4-FFF2-40B4-BE49-F238E27FC236}">
                          <a16:creationId xmlns="" xmlns:a16="http://schemas.microsoft.com/office/drawing/2014/main" id="{92D5D201-5D86-4080-B85C-ECF00432D0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08" name="组合 907">
                    <a:extLst>
                      <a:ext uri="{FF2B5EF4-FFF2-40B4-BE49-F238E27FC236}">
                        <a16:creationId xmlns="" xmlns:a16="http://schemas.microsoft.com/office/drawing/2014/main" id="{72D944D9-8911-4A11-BADB-0A702EED798D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925" name="PA-直接连接符 324">
                      <a:extLst>
                        <a:ext uri="{FF2B5EF4-FFF2-40B4-BE49-F238E27FC236}">
                          <a16:creationId xmlns="" xmlns:a16="http://schemas.microsoft.com/office/drawing/2014/main" id="{5B663511-F12C-4F62-AB0B-50545DD953F1}"/>
                        </a:ext>
                      </a:extLst>
                    </p:cNvPr>
                    <p:cNvCxnSpPr/>
                    <p:nvPr>
                      <p:custDataLst>
                        <p:tags r:id="rId80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6" name="PA-直接连接符 325">
                      <a:extLst>
                        <a:ext uri="{FF2B5EF4-FFF2-40B4-BE49-F238E27FC236}">
                          <a16:creationId xmlns="" xmlns:a16="http://schemas.microsoft.com/office/drawing/2014/main" id="{822D5124-A04B-4AD2-AF85-BF1E0816E82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7" name="PA-直接连接符 326">
                      <a:extLst>
                        <a:ext uri="{FF2B5EF4-FFF2-40B4-BE49-F238E27FC236}">
                          <a16:creationId xmlns="" xmlns:a16="http://schemas.microsoft.com/office/drawing/2014/main" id="{49E1A07A-D114-4877-A353-1CCD9A4F82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8" name="PA-直接连接符 327">
                      <a:extLst>
                        <a:ext uri="{FF2B5EF4-FFF2-40B4-BE49-F238E27FC236}">
                          <a16:creationId xmlns="" xmlns:a16="http://schemas.microsoft.com/office/drawing/2014/main" id="{CA0B5633-83DB-472E-84E8-D979B9AD73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9" name="PA-直接连接符 328">
                      <a:extLst>
                        <a:ext uri="{FF2B5EF4-FFF2-40B4-BE49-F238E27FC236}">
                          <a16:creationId xmlns="" xmlns:a16="http://schemas.microsoft.com/office/drawing/2014/main" id="{61C6683C-7D34-4287-9E2C-5F44502FA5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" name="PA-直接连接符 329">
                      <a:extLst>
                        <a:ext uri="{FF2B5EF4-FFF2-40B4-BE49-F238E27FC236}">
                          <a16:creationId xmlns="" xmlns:a16="http://schemas.microsoft.com/office/drawing/2014/main" id="{CE26A198-4BB4-4290-9977-148E1A09FC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" name="PA-直接连接符 330">
                      <a:extLst>
                        <a:ext uri="{FF2B5EF4-FFF2-40B4-BE49-F238E27FC236}">
                          <a16:creationId xmlns="" xmlns:a16="http://schemas.microsoft.com/office/drawing/2014/main" id="{ECDBC1B4-AD33-48CC-AA69-41AC0559FA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" name="PA-直接连接符 331">
                      <a:extLst>
                        <a:ext uri="{FF2B5EF4-FFF2-40B4-BE49-F238E27FC236}">
                          <a16:creationId xmlns="" xmlns:a16="http://schemas.microsoft.com/office/drawing/2014/main" id="{A114DB12-7B91-458F-BE37-73157D0DD0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3" name="PA-直接连接符 332">
                      <a:extLst>
                        <a:ext uri="{FF2B5EF4-FFF2-40B4-BE49-F238E27FC236}">
                          <a16:creationId xmlns="" xmlns:a16="http://schemas.microsoft.com/office/drawing/2014/main" id="{7D2F748F-271C-4A47-97FB-83A4C966D0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4" name="PA-直接连接符 333">
                      <a:extLst>
                        <a:ext uri="{FF2B5EF4-FFF2-40B4-BE49-F238E27FC236}">
                          <a16:creationId xmlns="" xmlns:a16="http://schemas.microsoft.com/office/drawing/2014/main" id="{AA3D8C47-76F5-40C4-8FA1-826672D719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5" name="PA-直接连接符 334">
                      <a:extLst>
                        <a:ext uri="{FF2B5EF4-FFF2-40B4-BE49-F238E27FC236}">
                          <a16:creationId xmlns="" xmlns:a16="http://schemas.microsoft.com/office/drawing/2014/main" id="{CA2F5B0D-C848-4C09-BA3F-CCB8F08EE5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09" name="组合 908">
                    <a:extLst>
                      <a:ext uri="{FF2B5EF4-FFF2-40B4-BE49-F238E27FC236}">
                        <a16:creationId xmlns="" xmlns:a16="http://schemas.microsoft.com/office/drawing/2014/main" id="{4DF01D62-67F5-4FE7-A398-54752486A18A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914" name="PA-直接连接符 313">
                      <a:extLst>
                        <a:ext uri="{FF2B5EF4-FFF2-40B4-BE49-F238E27FC236}">
                          <a16:creationId xmlns="" xmlns:a16="http://schemas.microsoft.com/office/drawing/2014/main" id="{237CFDAD-7DD1-4AD3-A4C0-FCDB2A593C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5" name="PA-直接连接符 314">
                      <a:extLst>
                        <a:ext uri="{FF2B5EF4-FFF2-40B4-BE49-F238E27FC236}">
                          <a16:creationId xmlns="" xmlns:a16="http://schemas.microsoft.com/office/drawing/2014/main" id="{4FE6D74F-2FEC-49DB-A09E-86BCCA1222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6" name="PA-直接连接符 315">
                      <a:extLst>
                        <a:ext uri="{FF2B5EF4-FFF2-40B4-BE49-F238E27FC236}">
                          <a16:creationId xmlns="" xmlns:a16="http://schemas.microsoft.com/office/drawing/2014/main" id="{ECFE8EF7-83CD-43D4-A51F-D5C5CFB1D5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7" name="PA-直接连接符 316">
                      <a:extLst>
                        <a:ext uri="{FF2B5EF4-FFF2-40B4-BE49-F238E27FC236}">
                          <a16:creationId xmlns="" xmlns:a16="http://schemas.microsoft.com/office/drawing/2014/main" id="{F7B9ACAF-B1C6-4BDC-960B-60525E44B4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8" name="PA-直接连接符 317">
                      <a:extLst>
                        <a:ext uri="{FF2B5EF4-FFF2-40B4-BE49-F238E27FC236}">
                          <a16:creationId xmlns="" xmlns:a16="http://schemas.microsoft.com/office/drawing/2014/main" id="{1AFAE863-D5A2-423F-B28F-8A1DAF0599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9" name="PA-直接连接符 318">
                      <a:extLst>
                        <a:ext uri="{FF2B5EF4-FFF2-40B4-BE49-F238E27FC236}">
                          <a16:creationId xmlns="" xmlns:a16="http://schemas.microsoft.com/office/drawing/2014/main" id="{D3B48237-6D5E-4C90-8FD8-CCD453DEC1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0" name="PA-直接连接符 319">
                      <a:extLst>
                        <a:ext uri="{FF2B5EF4-FFF2-40B4-BE49-F238E27FC236}">
                          <a16:creationId xmlns="" xmlns:a16="http://schemas.microsoft.com/office/drawing/2014/main" id="{BE90CEF7-AAA4-4E3E-851C-A3F36DDAEF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1" name="PA-直接连接符 320">
                      <a:extLst>
                        <a:ext uri="{FF2B5EF4-FFF2-40B4-BE49-F238E27FC236}">
                          <a16:creationId xmlns="" xmlns:a16="http://schemas.microsoft.com/office/drawing/2014/main" id="{31FF7B48-5AB7-460C-9460-EF3C43AF8A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2" name="PA-直接连接符 321">
                      <a:extLst>
                        <a:ext uri="{FF2B5EF4-FFF2-40B4-BE49-F238E27FC236}">
                          <a16:creationId xmlns="" xmlns:a16="http://schemas.microsoft.com/office/drawing/2014/main" id="{7F5F0AEB-2A3D-4C46-8B10-CFBB27CEE0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3" name="PA-直接连接符 322">
                      <a:extLst>
                        <a:ext uri="{FF2B5EF4-FFF2-40B4-BE49-F238E27FC236}">
                          <a16:creationId xmlns="" xmlns:a16="http://schemas.microsoft.com/office/drawing/2014/main" id="{4CAFF60E-482A-4BA4-BA9B-811353767A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4" name="PA-直接连接符 323">
                      <a:extLst>
                        <a:ext uri="{FF2B5EF4-FFF2-40B4-BE49-F238E27FC236}">
                          <a16:creationId xmlns="" xmlns:a16="http://schemas.microsoft.com/office/drawing/2014/main" id="{32A6F13D-1B46-47B6-8934-4988ADD737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10" name="Group 91_1">
                    <a:extLst>
                      <a:ext uri="{FF2B5EF4-FFF2-40B4-BE49-F238E27FC236}">
                        <a16:creationId xmlns="" xmlns:a16="http://schemas.microsoft.com/office/drawing/2014/main" id="{032794AB-B317-452E-B4F6-A1AAEBE0E24D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11" name="PA-直接连接符 310">
                      <a:extLst>
                        <a:ext uri="{FF2B5EF4-FFF2-40B4-BE49-F238E27FC236}">
                          <a16:creationId xmlns="" xmlns:a16="http://schemas.microsoft.com/office/drawing/2014/main" id="{81F82809-20B9-4B08-9116-7DAA60EC93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" name="PA-直接连接符 311">
                      <a:extLst>
                        <a:ext uri="{FF2B5EF4-FFF2-40B4-BE49-F238E27FC236}">
                          <a16:creationId xmlns="" xmlns:a16="http://schemas.microsoft.com/office/drawing/2014/main" id="{EBF07D0F-CA38-4412-A506-0E53E2A806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" name="PA-直接连接符 312">
                      <a:extLst>
                        <a:ext uri="{FF2B5EF4-FFF2-40B4-BE49-F238E27FC236}">
                          <a16:creationId xmlns="" xmlns:a16="http://schemas.microsoft.com/office/drawing/2014/main" id="{FC472AEF-C28C-4876-A8A4-907EE7907B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597" name="组合 596">
                <a:extLst>
                  <a:ext uri="{FF2B5EF4-FFF2-40B4-BE49-F238E27FC236}">
                    <a16:creationId xmlns="" xmlns:a16="http://schemas.microsoft.com/office/drawing/2014/main" id="{FCCCCD6D-B1B6-4EC7-B985-510743A18A6A}"/>
                  </a:ext>
                </a:extLst>
              </p:cNvPr>
              <p:cNvGrpSpPr/>
              <p:nvPr/>
            </p:nvGrpSpPr>
            <p:grpSpPr>
              <a:xfrm flipV="1">
                <a:off x="300102" y="1732245"/>
                <a:ext cx="12687421" cy="2720340"/>
                <a:chOff x="0" y="0"/>
                <a:chExt cx="12687421" cy="2720340"/>
              </a:xfrm>
            </p:grpSpPr>
            <p:grpSp>
              <p:nvGrpSpPr>
                <p:cNvPr id="598" name="组合 597">
                  <a:extLst>
                    <a:ext uri="{FF2B5EF4-FFF2-40B4-BE49-F238E27FC236}">
                      <a16:creationId xmlns="" xmlns:a16="http://schemas.microsoft.com/office/drawing/2014/main" id="{3B772D11-B756-4F52-9EE0-96F49A03AD26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839" name="PA-直接连接符 1207">
                    <a:extLst>
                      <a:ext uri="{FF2B5EF4-FFF2-40B4-BE49-F238E27FC236}">
                        <a16:creationId xmlns="" xmlns:a16="http://schemas.microsoft.com/office/drawing/2014/main" id="{F7621A36-C1A4-4B6E-BFB3-46315CC95D0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3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0" name="PA-直接连接符 1208">
                    <a:extLst>
                      <a:ext uri="{FF2B5EF4-FFF2-40B4-BE49-F238E27FC236}">
                        <a16:creationId xmlns="" xmlns:a16="http://schemas.microsoft.com/office/drawing/2014/main" id="{C81676C7-223C-4A5D-AC7D-6D59D02D12BD}"/>
                      </a:ext>
                    </a:extLst>
                  </p:cNvPr>
                  <p:cNvCxnSpPr/>
                  <p:nvPr>
                    <p:custDataLst>
                      <p:tags r:id="rId73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1" name="PA-直接连接符 1209">
                    <a:extLst>
                      <a:ext uri="{FF2B5EF4-FFF2-40B4-BE49-F238E27FC236}">
                        <a16:creationId xmlns="" xmlns:a16="http://schemas.microsoft.com/office/drawing/2014/main" id="{99601FDC-4EEC-4D18-B663-E9C7309847D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3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2" name="PA-直接连接符 1210">
                    <a:extLst>
                      <a:ext uri="{FF2B5EF4-FFF2-40B4-BE49-F238E27FC236}">
                        <a16:creationId xmlns="" xmlns:a16="http://schemas.microsoft.com/office/drawing/2014/main" id="{CFC61DD5-390F-4670-82E1-5177B0AB66E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3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3" name="PA-直接连接符 1211">
                    <a:extLst>
                      <a:ext uri="{FF2B5EF4-FFF2-40B4-BE49-F238E27FC236}">
                        <a16:creationId xmlns="" xmlns:a16="http://schemas.microsoft.com/office/drawing/2014/main" id="{BB7DC9AE-114E-46E1-B249-678890242E2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3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4" name="PA-直接连接符 1212">
                    <a:extLst>
                      <a:ext uri="{FF2B5EF4-FFF2-40B4-BE49-F238E27FC236}">
                        <a16:creationId xmlns="" xmlns:a16="http://schemas.microsoft.com/office/drawing/2014/main" id="{C56E72E3-3B1D-4DFA-894D-1943F9C4192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5" name="PA-直接连接符 1213">
                    <a:extLst>
                      <a:ext uri="{FF2B5EF4-FFF2-40B4-BE49-F238E27FC236}">
                        <a16:creationId xmlns="" xmlns:a16="http://schemas.microsoft.com/office/drawing/2014/main" id="{1F520B1B-BDDD-407F-908A-5CA22E4D8C0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6" name="PA-直接连接符 1214">
                    <a:extLst>
                      <a:ext uri="{FF2B5EF4-FFF2-40B4-BE49-F238E27FC236}">
                        <a16:creationId xmlns="" xmlns:a16="http://schemas.microsoft.com/office/drawing/2014/main" id="{01731962-D3CF-46C5-99F5-DAD1978F9FE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7" name="PA-直接连接符 1215">
                    <a:extLst>
                      <a:ext uri="{FF2B5EF4-FFF2-40B4-BE49-F238E27FC236}">
                        <a16:creationId xmlns="" xmlns:a16="http://schemas.microsoft.com/office/drawing/2014/main" id="{7EC0D760-9A4A-495A-83EB-28D97D272D9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8" name="PA-直接连接符 1216">
                    <a:extLst>
                      <a:ext uri="{FF2B5EF4-FFF2-40B4-BE49-F238E27FC236}">
                        <a16:creationId xmlns="" xmlns:a16="http://schemas.microsoft.com/office/drawing/2014/main" id="{9B45A60D-6DE3-43F2-A2E5-10A4398E98E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9" name="PA-直接连接符 1217">
                    <a:extLst>
                      <a:ext uri="{FF2B5EF4-FFF2-40B4-BE49-F238E27FC236}">
                        <a16:creationId xmlns="" xmlns:a16="http://schemas.microsoft.com/office/drawing/2014/main" id="{E2C77991-7C4A-44EE-9501-0AC4C3B3EA5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0" name="PA-直接连接符 1218">
                    <a:extLst>
                      <a:ext uri="{FF2B5EF4-FFF2-40B4-BE49-F238E27FC236}">
                        <a16:creationId xmlns="" xmlns:a16="http://schemas.microsoft.com/office/drawing/2014/main" id="{8B813993-8273-49D9-BE23-1788ADAB9A1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" name="PA-直接连接符 1219">
                    <a:extLst>
                      <a:ext uri="{FF2B5EF4-FFF2-40B4-BE49-F238E27FC236}">
                        <a16:creationId xmlns="" xmlns:a16="http://schemas.microsoft.com/office/drawing/2014/main" id="{A045B3AB-E444-42BC-BE32-7805E84529E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" name="PA-直接连接符 1220">
                    <a:extLst>
                      <a:ext uri="{FF2B5EF4-FFF2-40B4-BE49-F238E27FC236}">
                        <a16:creationId xmlns="" xmlns:a16="http://schemas.microsoft.com/office/drawing/2014/main" id="{1B272FFB-8D93-40BF-B279-598FF1E95A8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" name="PA-直接连接符 1221">
                    <a:extLst>
                      <a:ext uri="{FF2B5EF4-FFF2-40B4-BE49-F238E27FC236}">
                        <a16:creationId xmlns="" xmlns:a16="http://schemas.microsoft.com/office/drawing/2014/main" id="{D0F034D1-DB11-4C95-85FB-641EF187472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854" name="组合 853">
                    <a:extLst>
                      <a:ext uri="{FF2B5EF4-FFF2-40B4-BE49-F238E27FC236}">
                        <a16:creationId xmlns="" xmlns:a16="http://schemas.microsoft.com/office/drawing/2014/main" id="{909CF6B2-874D-40AE-BEC4-CB63F0C938FD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83" name="PA-直接连接符 1251">
                      <a:extLst>
                        <a:ext uri="{FF2B5EF4-FFF2-40B4-BE49-F238E27FC236}">
                          <a16:creationId xmlns="" xmlns:a16="http://schemas.microsoft.com/office/drawing/2014/main" id="{01BAB92C-0514-40F9-A99E-A1043378BA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4" name="PA-直接连接符 1252">
                      <a:extLst>
                        <a:ext uri="{FF2B5EF4-FFF2-40B4-BE49-F238E27FC236}">
                          <a16:creationId xmlns="" xmlns:a16="http://schemas.microsoft.com/office/drawing/2014/main" id="{97616A22-BE5B-418E-81AD-C483272CF46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5" name="PA-直接连接符 1253">
                      <a:extLst>
                        <a:ext uri="{FF2B5EF4-FFF2-40B4-BE49-F238E27FC236}">
                          <a16:creationId xmlns="" xmlns:a16="http://schemas.microsoft.com/office/drawing/2014/main" id="{DA5CACDC-E621-499F-A77F-BBD48B744A2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5" name="组合 854">
                    <a:extLst>
                      <a:ext uri="{FF2B5EF4-FFF2-40B4-BE49-F238E27FC236}">
                        <a16:creationId xmlns="" xmlns:a16="http://schemas.microsoft.com/office/drawing/2014/main" id="{89DC055E-D79A-468D-8785-37D69FD18F68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872" name="PA-直接连接符 1240">
                      <a:extLst>
                        <a:ext uri="{FF2B5EF4-FFF2-40B4-BE49-F238E27FC236}">
                          <a16:creationId xmlns="" xmlns:a16="http://schemas.microsoft.com/office/drawing/2014/main" id="{8F80F209-235E-4F17-A8DB-86D263D28DE6}"/>
                        </a:ext>
                      </a:extLst>
                    </p:cNvPr>
                    <p:cNvCxnSpPr/>
                    <p:nvPr>
                      <p:custDataLst>
                        <p:tags r:id="rId76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" name="PA-直接连接符 1241">
                      <a:extLst>
                        <a:ext uri="{FF2B5EF4-FFF2-40B4-BE49-F238E27FC236}">
                          <a16:creationId xmlns="" xmlns:a16="http://schemas.microsoft.com/office/drawing/2014/main" id="{6E2509DE-CB5B-44DF-9CF9-DDCEF2B908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" name="PA-直接连接符 1242">
                      <a:extLst>
                        <a:ext uri="{FF2B5EF4-FFF2-40B4-BE49-F238E27FC236}">
                          <a16:creationId xmlns="" xmlns:a16="http://schemas.microsoft.com/office/drawing/2014/main" id="{3E09E07D-AB3F-4494-ACFB-49A803703C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" name="PA-直接连接符 1243">
                      <a:extLst>
                        <a:ext uri="{FF2B5EF4-FFF2-40B4-BE49-F238E27FC236}">
                          <a16:creationId xmlns="" xmlns:a16="http://schemas.microsoft.com/office/drawing/2014/main" id="{32105C7C-A24F-4FE2-BEC9-C9881035B0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6" name="PA-直接连接符 1244">
                      <a:extLst>
                        <a:ext uri="{FF2B5EF4-FFF2-40B4-BE49-F238E27FC236}">
                          <a16:creationId xmlns="" xmlns:a16="http://schemas.microsoft.com/office/drawing/2014/main" id="{D20F90BD-FEA0-46A6-A287-BA420C0F563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7" name="PA-直接连接符 1245">
                      <a:extLst>
                        <a:ext uri="{FF2B5EF4-FFF2-40B4-BE49-F238E27FC236}">
                          <a16:creationId xmlns="" xmlns:a16="http://schemas.microsoft.com/office/drawing/2014/main" id="{716C40EF-D271-46D7-9D70-2DEEE77A24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8" name="PA-直接连接符 1246">
                      <a:extLst>
                        <a:ext uri="{FF2B5EF4-FFF2-40B4-BE49-F238E27FC236}">
                          <a16:creationId xmlns="" xmlns:a16="http://schemas.microsoft.com/office/drawing/2014/main" id="{131C5AF5-52FC-442E-89A5-6DD04634889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9" name="PA-直接连接符 1247">
                      <a:extLst>
                        <a:ext uri="{FF2B5EF4-FFF2-40B4-BE49-F238E27FC236}">
                          <a16:creationId xmlns="" xmlns:a16="http://schemas.microsoft.com/office/drawing/2014/main" id="{DD588CA0-D164-4033-848E-12381E3B67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0" name="PA-直接连接符 1248">
                      <a:extLst>
                        <a:ext uri="{FF2B5EF4-FFF2-40B4-BE49-F238E27FC236}">
                          <a16:creationId xmlns="" xmlns:a16="http://schemas.microsoft.com/office/drawing/2014/main" id="{90CA604D-D700-4E1A-BCD0-CC30F6CC01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1" name="PA-直接连接符 1249">
                      <a:extLst>
                        <a:ext uri="{FF2B5EF4-FFF2-40B4-BE49-F238E27FC236}">
                          <a16:creationId xmlns="" xmlns:a16="http://schemas.microsoft.com/office/drawing/2014/main" id="{7BA1C092-89D2-46E4-8C84-335325A434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2" name="PA-直接连接符 1250">
                      <a:extLst>
                        <a:ext uri="{FF2B5EF4-FFF2-40B4-BE49-F238E27FC236}">
                          <a16:creationId xmlns="" xmlns:a16="http://schemas.microsoft.com/office/drawing/2014/main" id="{9849DC2C-CF2C-41B0-BACE-4A08D17587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6" name="组合 855">
                    <a:extLst>
                      <a:ext uri="{FF2B5EF4-FFF2-40B4-BE49-F238E27FC236}">
                        <a16:creationId xmlns="" xmlns:a16="http://schemas.microsoft.com/office/drawing/2014/main" id="{6029F380-C223-47EF-BA01-45121A146A31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861" name="PA-直接连接符 1229">
                      <a:extLst>
                        <a:ext uri="{FF2B5EF4-FFF2-40B4-BE49-F238E27FC236}">
                          <a16:creationId xmlns="" xmlns:a16="http://schemas.microsoft.com/office/drawing/2014/main" id="{D1FA2F6C-D3B2-4078-8050-0F393AF995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2" name="PA-直接连接符 1230">
                      <a:extLst>
                        <a:ext uri="{FF2B5EF4-FFF2-40B4-BE49-F238E27FC236}">
                          <a16:creationId xmlns="" xmlns:a16="http://schemas.microsoft.com/office/drawing/2014/main" id="{9AEB43A9-E967-4EAB-9FDA-DE7A792435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3" name="PA-直接连接符 1231">
                      <a:extLst>
                        <a:ext uri="{FF2B5EF4-FFF2-40B4-BE49-F238E27FC236}">
                          <a16:creationId xmlns="" xmlns:a16="http://schemas.microsoft.com/office/drawing/2014/main" id="{FBA5760A-B46A-4B5F-A473-310542DA1B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4" name="PA-直接连接符 1232">
                      <a:extLst>
                        <a:ext uri="{FF2B5EF4-FFF2-40B4-BE49-F238E27FC236}">
                          <a16:creationId xmlns="" xmlns:a16="http://schemas.microsoft.com/office/drawing/2014/main" id="{42AF3FB5-E9F3-4D87-B7DB-E776912991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5" name="PA-直接连接符 1233">
                      <a:extLst>
                        <a:ext uri="{FF2B5EF4-FFF2-40B4-BE49-F238E27FC236}">
                          <a16:creationId xmlns="" xmlns:a16="http://schemas.microsoft.com/office/drawing/2014/main" id="{40B70B02-D83C-4AD1-A493-0FCEAC8694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6" name="PA-直接连接符 1234">
                      <a:extLst>
                        <a:ext uri="{FF2B5EF4-FFF2-40B4-BE49-F238E27FC236}">
                          <a16:creationId xmlns="" xmlns:a16="http://schemas.microsoft.com/office/drawing/2014/main" id="{625581BA-7A95-4B1C-A565-12ED359EEF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7" name="PA-直接连接符 1235">
                      <a:extLst>
                        <a:ext uri="{FF2B5EF4-FFF2-40B4-BE49-F238E27FC236}">
                          <a16:creationId xmlns="" xmlns:a16="http://schemas.microsoft.com/office/drawing/2014/main" id="{BD7188B3-A7A6-4E43-B08E-FB0C70CC47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8" name="PA-直接连接符 1236">
                      <a:extLst>
                        <a:ext uri="{FF2B5EF4-FFF2-40B4-BE49-F238E27FC236}">
                          <a16:creationId xmlns="" xmlns:a16="http://schemas.microsoft.com/office/drawing/2014/main" id="{C12F3228-3759-46E8-AD52-63BC2E577A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9" name="PA-直接连接符 1237">
                      <a:extLst>
                        <a:ext uri="{FF2B5EF4-FFF2-40B4-BE49-F238E27FC236}">
                          <a16:creationId xmlns="" xmlns:a16="http://schemas.microsoft.com/office/drawing/2014/main" id="{267A7727-993D-44CC-B7A8-F3C2AD5AF0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0" name="PA-直接连接符 1238">
                      <a:extLst>
                        <a:ext uri="{FF2B5EF4-FFF2-40B4-BE49-F238E27FC236}">
                          <a16:creationId xmlns="" xmlns:a16="http://schemas.microsoft.com/office/drawing/2014/main" id="{4E7E0809-0982-47E4-A1BD-0670BE44661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1" name="PA-直接连接符 1239">
                      <a:extLst>
                        <a:ext uri="{FF2B5EF4-FFF2-40B4-BE49-F238E27FC236}">
                          <a16:creationId xmlns="" xmlns:a16="http://schemas.microsoft.com/office/drawing/2014/main" id="{925225F3-1822-4633-A9AA-DA3305CA0BA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7" name="Group 91_1">
                    <a:extLst>
                      <a:ext uri="{FF2B5EF4-FFF2-40B4-BE49-F238E27FC236}">
                        <a16:creationId xmlns="" xmlns:a16="http://schemas.microsoft.com/office/drawing/2014/main" id="{47057B39-88B2-45EF-9ED8-5A5C5E31FCFA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58" name="PA-直接连接符 1226">
                      <a:extLst>
                        <a:ext uri="{FF2B5EF4-FFF2-40B4-BE49-F238E27FC236}">
                          <a16:creationId xmlns="" xmlns:a16="http://schemas.microsoft.com/office/drawing/2014/main" id="{14F331BE-211D-45B8-96F6-B637E9AD5C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9" name="PA-直接连接符 1227">
                      <a:extLst>
                        <a:ext uri="{FF2B5EF4-FFF2-40B4-BE49-F238E27FC236}">
                          <a16:creationId xmlns="" xmlns:a16="http://schemas.microsoft.com/office/drawing/2014/main" id="{FE377586-9F8F-4091-BCA9-A105898653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0" name="PA-直接连接符 1228">
                      <a:extLst>
                        <a:ext uri="{FF2B5EF4-FFF2-40B4-BE49-F238E27FC236}">
                          <a16:creationId xmlns="" xmlns:a16="http://schemas.microsoft.com/office/drawing/2014/main" id="{2E70B094-9638-4305-8B08-F52550A092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9" name="组合 598">
                  <a:extLst>
                    <a:ext uri="{FF2B5EF4-FFF2-40B4-BE49-F238E27FC236}">
                      <a16:creationId xmlns="" xmlns:a16="http://schemas.microsoft.com/office/drawing/2014/main" id="{7238FEE6-6F61-450F-B286-26FE4E97A2D6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792" name="PA-直接连接符 1160">
                    <a:extLst>
                      <a:ext uri="{FF2B5EF4-FFF2-40B4-BE49-F238E27FC236}">
                        <a16:creationId xmlns="" xmlns:a16="http://schemas.microsoft.com/office/drawing/2014/main" id="{F03BA5B6-7010-41B7-B791-80C276300D6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9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3" name="PA-直接连接符 1161">
                    <a:extLst>
                      <a:ext uri="{FF2B5EF4-FFF2-40B4-BE49-F238E27FC236}">
                        <a16:creationId xmlns="" xmlns:a16="http://schemas.microsoft.com/office/drawing/2014/main" id="{BD5B12DF-8013-49BF-A45D-4D15C8A26755}"/>
                      </a:ext>
                    </a:extLst>
                  </p:cNvPr>
                  <p:cNvCxnSpPr/>
                  <p:nvPr>
                    <p:custDataLst>
                      <p:tags r:id="rId69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4" name="PA-直接连接符 1162">
                    <a:extLst>
                      <a:ext uri="{FF2B5EF4-FFF2-40B4-BE49-F238E27FC236}">
                        <a16:creationId xmlns="" xmlns:a16="http://schemas.microsoft.com/office/drawing/2014/main" id="{3B6B6393-7C98-4D47-A166-3071A86623F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9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5" name="PA-直接连接符 1163">
                    <a:extLst>
                      <a:ext uri="{FF2B5EF4-FFF2-40B4-BE49-F238E27FC236}">
                        <a16:creationId xmlns="" xmlns:a16="http://schemas.microsoft.com/office/drawing/2014/main" id="{C1A99F1F-4839-4215-900E-CEDA210400E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9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6" name="PA-直接连接符 1164">
                    <a:extLst>
                      <a:ext uri="{FF2B5EF4-FFF2-40B4-BE49-F238E27FC236}">
                        <a16:creationId xmlns="" xmlns:a16="http://schemas.microsoft.com/office/drawing/2014/main" id="{74072AA2-BC9A-4022-B621-76D2202D0F3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9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7" name="PA-直接连接符 1165">
                    <a:extLst>
                      <a:ext uri="{FF2B5EF4-FFF2-40B4-BE49-F238E27FC236}">
                        <a16:creationId xmlns="" xmlns:a16="http://schemas.microsoft.com/office/drawing/2014/main" id="{1076C926-20C8-4542-9EF1-07DCC133B96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9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8" name="PA-直接连接符 1166">
                    <a:extLst>
                      <a:ext uri="{FF2B5EF4-FFF2-40B4-BE49-F238E27FC236}">
                        <a16:creationId xmlns="" xmlns:a16="http://schemas.microsoft.com/office/drawing/2014/main" id="{4C684404-8FFC-419A-937F-89F6234F407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9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9" name="PA-直接连接符 1167">
                    <a:extLst>
                      <a:ext uri="{FF2B5EF4-FFF2-40B4-BE49-F238E27FC236}">
                        <a16:creationId xmlns="" xmlns:a16="http://schemas.microsoft.com/office/drawing/2014/main" id="{40FD7604-F02B-4F8A-879C-008F234CF58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9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0" name="PA-直接连接符 1168">
                    <a:extLst>
                      <a:ext uri="{FF2B5EF4-FFF2-40B4-BE49-F238E27FC236}">
                        <a16:creationId xmlns="" xmlns:a16="http://schemas.microsoft.com/office/drawing/2014/main" id="{BB595881-91BA-498F-B20B-3A4D504B58A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1" name="PA-直接连接符 1169">
                    <a:extLst>
                      <a:ext uri="{FF2B5EF4-FFF2-40B4-BE49-F238E27FC236}">
                        <a16:creationId xmlns="" xmlns:a16="http://schemas.microsoft.com/office/drawing/2014/main" id="{047FA514-441F-4E2C-B624-A349F5BB89A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2" name="PA-直接连接符 1170">
                    <a:extLst>
                      <a:ext uri="{FF2B5EF4-FFF2-40B4-BE49-F238E27FC236}">
                        <a16:creationId xmlns="" xmlns:a16="http://schemas.microsoft.com/office/drawing/2014/main" id="{66F8CA3B-010F-4652-9F6E-613471CC6D7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3" name="PA-直接连接符 1171">
                    <a:extLst>
                      <a:ext uri="{FF2B5EF4-FFF2-40B4-BE49-F238E27FC236}">
                        <a16:creationId xmlns="" xmlns:a16="http://schemas.microsoft.com/office/drawing/2014/main" id="{FB43D6A9-75D4-4C8F-9B1D-EF381E5C188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4" name="PA-直接连接符 1172">
                    <a:extLst>
                      <a:ext uri="{FF2B5EF4-FFF2-40B4-BE49-F238E27FC236}">
                        <a16:creationId xmlns="" xmlns:a16="http://schemas.microsoft.com/office/drawing/2014/main" id="{BA94572E-FB64-4843-8D7B-F0F9C629355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5" name="PA-直接连接符 1173">
                    <a:extLst>
                      <a:ext uri="{FF2B5EF4-FFF2-40B4-BE49-F238E27FC236}">
                        <a16:creationId xmlns="" xmlns:a16="http://schemas.microsoft.com/office/drawing/2014/main" id="{8A635E22-39B6-4690-B6B0-D241CEA8F8E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6" name="PA-直接连接符 1174">
                    <a:extLst>
                      <a:ext uri="{FF2B5EF4-FFF2-40B4-BE49-F238E27FC236}">
                        <a16:creationId xmlns="" xmlns:a16="http://schemas.microsoft.com/office/drawing/2014/main" id="{91D374D3-21C8-4376-9CA3-CD26F803FF4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807" name="组合 806">
                    <a:extLst>
                      <a:ext uri="{FF2B5EF4-FFF2-40B4-BE49-F238E27FC236}">
                        <a16:creationId xmlns="" xmlns:a16="http://schemas.microsoft.com/office/drawing/2014/main" id="{ED26FCBC-30B5-4EBD-99FB-E9C798FDBF02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36" name="PA-直接连接符 1204">
                      <a:extLst>
                        <a:ext uri="{FF2B5EF4-FFF2-40B4-BE49-F238E27FC236}">
                          <a16:creationId xmlns="" xmlns:a16="http://schemas.microsoft.com/office/drawing/2014/main" id="{0BEB8533-FB26-4EBB-98B1-42D8F5BE89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" name="PA-直接连接符 1205">
                      <a:extLst>
                        <a:ext uri="{FF2B5EF4-FFF2-40B4-BE49-F238E27FC236}">
                          <a16:creationId xmlns="" xmlns:a16="http://schemas.microsoft.com/office/drawing/2014/main" id="{19D3B382-8798-4AEA-AC6C-D73987D944A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" name="PA-直接连接符 1206">
                      <a:extLst>
                        <a:ext uri="{FF2B5EF4-FFF2-40B4-BE49-F238E27FC236}">
                          <a16:creationId xmlns="" xmlns:a16="http://schemas.microsoft.com/office/drawing/2014/main" id="{732C2C39-CE34-47E5-9292-60A000DE02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08" name="组合 807">
                    <a:extLst>
                      <a:ext uri="{FF2B5EF4-FFF2-40B4-BE49-F238E27FC236}">
                        <a16:creationId xmlns="" xmlns:a16="http://schemas.microsoft.com/office/drawing/2014/main" id="{2DF70380-5A76-436A-BA91-E46EB3E9841C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825" name="PA-直接连接符 1193">
                      <a:extLst>
                        <a:ext uri="{FF2B5EF4-FFF2-40B4-BE49-F238E27FC236}">
                          <a16:creationId xmlns="" xmlns:a16="http://schemas.microsoft.com/office/drawing/2014/main" id="{A8A6F02C-1D95-4CB9-AC3B-3B4EEBB7BADB}"/>
                        </a:ext>
                      </a:extLst>
                    </p:cNvPr>
                    <p:cNvCxnSpPr/>
                    <p:nvPr>
                      <p:custDataLst>
                        <p:tags r:id="rId72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6" name="PA-直接连接符 1194">
                      <a:extLst>
                        <a:ext uri="{FF2B5EF4-FFF2-40B4-BE49-F238E27FC236}">
                          <a16:creationId xmlns="" xmlns:a16="http://schemas.microsoft.com/office/drawing/2014/main" id="{6E858446-EE42-40FE-9118-8EDEF9CE8A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7" name="PA-直接连接符 1195">
                      <a:extLst>
                        <a:ext uri="{FF2B5EF4-FFF2-40B4-BE49-F238E27FC236}">
                          <a16:creationId xmlns="" xmlns:a16="http://schemas.microsoft.com/office/drawing/2014/main" id="{351F326A-2F06-4C05-9720-C1A22102A6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8" name="PA-直接连接符 1196">
                      <a:extLst>
                        <a:ext uri="{FF2B5EF4-FFF2-40B4-BE49-F238E27FC236}">
                          <a16:creationId xmlns="" xmlns:a16="http://schemas.microsoft.com/office/drawing/2014/main" id="{4222D73C-C491-43F9-BD05-720E8570E5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9" name="PA-直接连接符 1197">
                      <a:extLst>
                        <a:ext uri="{FF2B5EF4-FFF2-40B4-BE49-F238E27FC236}">
                          <a16:creationId xmlns="" xmlns:a16="http://schemas.microsoft.com/office/drawing/2014/main" id="{1C1EB9EC-CC73-464A-BD0A-860C8D47FE4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0" name="PA-直接连接符 1198">
                      <a:extLst>
                        <a:ext uri="{FF2B5EF4-FFF2-40B4-BE49-F238E27FC236}">
                          <a16:creationId xmlns="" xmlns:a16="http://schemas.microsoft.com/office/drawing/2014/main" id="{B1E56BC1-64C3-44D2-A0B4-63FB5E85B0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1" name="PA-直接连接符 1199">
                      <a:extLst>
                        <a:ext uri="{FF2B5EF4-FFF2-40B4-BE49-F238E27FC236}">
                          <a16:creationId xmlns="" xmlns:a16="http://schemas.microsoft.com/office/drawing/2014/main" id="{FEE81FBC-0961-4CB8-BD49-CAB6C94E63D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2" name="PA-直接连接符 1200">
                      <a:extLst>
                        <a:ext uri="{FF2B5EF4-FFF2-40B4-BE49-F238E27FC236}">
                          <a16:creationId xmlns="" xmlns:a16="http://schemas.microsoft.com/office/drawing/2014/main" id="{C232209E-3883-4BFA-9E61-004FF9F1C4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3" name="PA-直接连接符 1201">
                      <a:extLst>
                        <a:ext uri="{FF2B5EF4-FFF2-40B4-BE49-F238E27FC236}">
                          <a16:creationId xmlns="" xmlns:a16="http://schemas.microsoft.com/office/drawing/2014/main" id="{038DBAA6-8E43-45B3-90C6-02FBB42859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4" name="PA-直接连接符 1202">
                      <a:extLst>
                        <a:ext uri="{FF2B5EF4-FFF2-40B4-BE49-F238E27FC236}">
                          <a16:creationId xmlns="" xmlns:a16="http://schemas.microsoft.com/office/drawing/2014/main" id="{4505E375-C947-4970-866E-EF18ACEEDA5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" name="PA-直接连接符 1203">
                      <a:extLst>
                        <a:ext uri="{FF2B5EF4-FFF2-40B4-BE49-F238E27FC236}">
                          <a16:creationId xmlns="" xmlns:a16="http://schemas.microsoft.com/office/drawing/2014/main" id="{A1529E31-2329-44E2-8991-6FF5F24148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09" name="组合 808">
                    <a:extLst>
                      <a:ext uri="{FF2B5EF4-FFF2-40B4-BE49-F238E27FC236}">
                        <a16:creationId xmlns="" xmlns:a16="http://schemas.microsoft.com/office/drawing/2014/main" id="{E2D81421-09AD-4F62-BD8E-22B5EF38FE8A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814" name="PA-直接连接符 1182">
                      <a:extLst>
                        <a:ext uri="{FF2B5EF4-FFF2-40B4-BE49-F238E27FC236}">
                          <a16:creationId xmlns="" xmlns:a16="http://schemas.microsoft.com/office/drawing/2014/main" id="{10FDE8B5-C503-40AF-B3DC-D5B914C85D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5" name="PA-直接连接符 1183">
                      <a:extLst>
                        <a:ext uri="{FF2B5EF4-FFF2-40B4-BE49-F238E27FC236}">
                          <a16:creationId xmlns="" xmlns:a16="http://schemas.microsoft.com/office/drawing/2014/main" id="{6D719954-B62B-4BA1-83B2-6D78C2BEF0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6" name="PA-直接连接符 1184">
                      <a:extLst>
                        <a:ext uri="{FF2B5EF4-FFF2-40B4-BE49-F238E27FC236}">
                          <a16:creationId xmlns="" xmlns:a16="http://schemas.microsoft.com/office/drawing/2014/main" id="{CDE1AC05-1F4A-470B-901B-6F9FF4BE4B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7" name="PA-直接连接符 1185">
                      <a:extLst>
                        <a:ext uri="{FF2B5EF4-FFF2-40B4-BE49-F238E27FC236}">
                          <a16:creationId xmlns="" xmlns:a16="http://schemas.microsoft.com/office/drawing/2014/main" id="{04232410-E90D-4DD9-B3BA-3D15DFB516A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8" name="PA-直接连接符 1186">
                      <a:extLst>
                        <a:ext uri="{FF2B5EF4-FFF2-40B4-BE49-F238E27FC236}">
                          <a16:creationId xmlns="" xmlns:a16="http://schemas.microsoft.com/office/drawing/2014/main" id="{C5171320-6F1A-4412-AF9A-7CB7E21A497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9" name="PA-直接连接符 1187">
                      <a:extLst>
                        <a:ext uri="{FF2B5EF4-FFF2-40B4-BE49-F238E27FC236}">
                          <a16:creationId xmlns="" xmlns:a16="http://schemas.microsoft.com/office/drawing/2014/main" id="{723BFF42-5DB8-4D43-B2DE-67BC1047B4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0" name="PA-直接连接符 1188">
                      <a:extLst>
                        <a:ext uri="{FF2B5EF4-FFF2-40B4-BE49-F238E27FC236}">
                          <a16:creationId xmlns="" xmlns:a16="http://schemas.microsoft.com/office/drawing/2014/main" id="{93BF5601-FB01-4D7D-B6E1-5B43D29EEC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1" name="PA-直接连接符 1189">
                      <a:extLst>
                        <a:ext uri="{FF2B5EF4-FFF2-40B4-BE49-F238E27FC236}">
                          <a16:creationId xmlns="" xmlns:a16="http://schemas.microsoft.com/office/drawing/2014/main" id="{801380CB-F262-4FA8-8D97-B222D488AE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2" name="PA-直接连接符 1190">
                      <a:extLst>
                        <a:ext uri="{FF2B5EF4-FFF2-40B4-BE49-F238E27FC236}">
                          <a16:creationId xmlns="" xmlns:a16="http://schemas.microsoft.com/office/drawing/2014/main" id="{53566C7A-7EBD-4ADB-9D56-2598DAEC5D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3" name="PA-直接连接符 1191">
                      <a:extLst>
                        <a:ext uri="{FF2B5EF4-FFF2-40B4-BE49-F238E27FC236}">
                          <a16:creationId xmlns="" xmlns:a16="http://schemas.microsoft.com/office/drawing/2014/main" id="{54A6354D-7998-4279-A524-FEDAE35228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4" name="PA-直接连接符 1192">
                      <a:extLst>
                        <a:ext uri="{FF2B5EF4-FFF2-40B4-BE49-F238E27FC236}">
                          <a16:creationId xmlns="" xmlns:a16="http://schemas.microsoft.com/office/drawing/2014/main" id="{4236E035-E959-42E7-B42D-27E85C49D50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10" name="Group 91_1">
                    <a:extLst>
                      <a:ext uri="{FF2B5EF4-FFF2-40B4-BE49-F238E27FC236}">
                        <a16:creationId xmlns="" xmlns:a16="http://schemas.microsoft.com/office/drawing/2014/main" id="{26F9E01D-50B2-4767-8850-A8E3AA229CC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11" name="PA-直接连接符 1179">
                      <a:extLst>
                        <a:ext uri="{FF2B5EF4-FFF2-40B4-BE49-F238E27FC236}">
                          <a16:creationId xmlns="" xmlns:a16="http://schemas.microsoft.com/office/drawing/2014/main" id="{86136F20-1CA2-457C-B1DD-70ADE7072B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0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2" name="PA-直接连接符 1180">
                      <a:extLst>
                        <a:ext uri="{FF2B5EF4-FFF2-40B4-BE49-F238E27FC236}">
                          <a16:creationId xmlns="" xmlns:a16="http://schemas.microsoft.com/office/drawing/2014/main" id="{533D3C21-0544-4721-A1AA-8B0DEF33C5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0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3" name="PA-直接连接符 1181">
                      <a:extLst>
                        <a:ext uri="{FF2B5EF4-FFF2-40B4-BE49-F238E27FC236}">
                          <a16:creationId xmlns="" xmlns:a16="http://schemas.microsoft.com/office/drawing/2014/main" id="{0C7445A8-4311-4FF5-A6E0-0B256BE0AB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0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600" name="组合 599">
                  <a:extLst>
                    <a:ext uri="{FF2B5EF4-FFF2-40B4-BE49-F238E27FC236}">
                      <a16:creationId xmlns="" xmlns:a16="http://schemas.microsoft.com/office/drawing/2014/main" id="{ADCC32CF-551D-4E85-93C7-185E1FF00EB8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745" name="PA-直接连接符 1113">
                    <a:extLst>
                      <a:ext uri="{FF2B5EF4-FFF2-40B4-BE49-F238E27FC236}">
                        <a16:creationId xmlns="" xmlns:a16="http://schemas.microsoft.com/office/drawing/2014/main" id="{E0FF9819-AF04-45DD-9C41-60127AA5CDF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4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6" name="PA-直接连接符 1114">
                    <a:extLst>
                      <a:ext uri="{FF2B5EF4-FFF2-40B4-BE49-F238E27FC236}">
                        <a16:creationId xmlns="" xmlns:a16="http://schemas.microsoft.com/office/drawing/2014/main" id="{F4B0D8BF-42CC-4D1F-BE27-040D4210ADAB}"/>
                      </a:ext>
                    </a:extLst>
                  </p:cNvPr>
                  <p:cNvCxnSpPr/>
                  <p:nvPr>
                    <p:custDataLst>
                      <p:tags r:id="rId65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7" name="PA-直接连接符 1115">
                    <a:extLst>
                      <a:ext uri="{FF2B5EF4-FFF2-40B4-BE49-F238E27FC236}">
                        <a16:creationId xmlns="" xmlns:a16="http://schemas.microsoft.com/office/drawing/2014/main" id="{30EE84E3-8C9C-4157-887C-DFEC849172F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8" name="PA-直接连接符 1116">
                    <a:extLst>
                      <a:ext uri="{FF2B5EF4-FFF2-40B4-BE49-F238E27FC236}">
                        <a16:creationId xmlns="" xmlns:a16="http://schemas.microsoft.com/office/drawing/2014/main" id="{75B46F9C-4EC2-46AA-BAA1-AEE76345B9B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9" name="PA-直接连接符 1117">
                    <a:extLst>
                      <a:ext uri="{FF2B5EF4-FFF2-40B4-BE49-F238E27FC236}">
                        <a16:creationId xmlns="" xmlns:a16="http://schemas.microsoft.com/office/drawing/2014/main" id="{6D6FAAC4-D465-4432-908A-63EA60CBE43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0" name="PA-直接连接符 1118">
                    <a:extLst>
                      <a:ext uri="{FF2B5EF4-FFF2-40B4-BE49-F238E27FC236}">
                        <a16:creationId xmlns="" xmlns:a16="http://schemas.microsoft.com/office/drawing/2014/main" id="{E7CCE53A-BCA6-4C7A-ADCA-F064BB75099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1" name="PA-直接连接符 1119">
                    <a:extLst>
                      <a:ext uri="{FF2B5EF4-FFF2-40B4-BE49-F238E27FC236}">
                        <a16:creationId xmlns="" xmlns:a16="http://schemas.microsoft.com/office/drawing/2014/main" id="{D0245AA8-B762-4B56-AF5D-3EB8686A9C7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2" name="PA-直接连接符 1120">
                    <a:extLst>
                      <a:ext uri="{FF2B5EF4-FFF2-40B4-BE49-F238E27FC236}">
                        <a16:creationId xmlns="" xmlns:a16="http://schemas.microsoft.com/office/drawing/2014/main" id="{AEE5F745-7DE7-4CD8-BAFB-2F3416D0F92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3" name="PA-直接连接符 1121">
                    <a:extLst>
                      <a:ext uri="{FF2B5EF4-FFF2-40B4-BE49-F238E27FC236}">
                        <a16:creationId xmlns="" xmlns:a16="http://schemas.microsoft.com/office/drawing/2014/main" id="{107AA315-F607-4D94-B848-62717095278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4" name="PA-直接连接符 1122">
                    <a:extLst>
                      <a:ext uri="{FF2B5EF4-FFF2-40B4-BE49-F238E27FC236}">
                        <a16:creationId xmlns="" xmlns:a16="http://schemas.microsoft.com/office/drawing/2014/main" id="{25681871-A40A-4B15-8117-2F3CAE5F2EB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5" name="PA-直接连接符 1123">
                    <a:extLst>
                      <a:ext uri="{FF2B5EF4-FFF2-40B4-BE49-F238E27FC236}">
                        <a16:creationId xmlns="" xmlns:a16="http://schemas.microsoft.com/office/drawing/2014/main" id="{5ED16E44-8C1B-483A-A1E7-2128A6B701D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6" name="PA-直接连接符 1124">
                    <a:extLst>
                      <a:ext uri="{FF2B5EF4-FFF2-40B4-BE49-F238E27FC236}">
                        <a16:creationId xmlns="" xmlns:a16="http://schemas.microsoft.com/office/drawing/2014/main" id="{F72563DF-A089-46E5-950A-743F0C8F424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7" name="PA-直接连接符 1125">
                    <a:extLst>
                      <a:ext uri="{FF2B5EF4-FFF2-40B4-BE49-F238E27FC236}">
                        <a16:creationId xmlns="" xmlns:a16="http://schemas.microsoft.com/office/drawing/2014/main" id="{F015CB7E-AC0D-48DB-A462-50DADCCBE48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8" name="PA-直接连接符 1126">
                    <a:extLst>
                      <a:ext uri="{FF2B5EF4-FFF2-40B4-BE49-F238E27FC236}">
                        <a16:creationId xmlns="" xmlns:a16="http://schemas.microsoft.com/office/drawing/2014/main" id="{B33FF742-6336-4B50-AAD0-B72307BED73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9" name="PA-直接连接符 1127">
                    <a:extLst>
                      <a:ext uri="{FF2B5EF4-FFF2-40B4-BE49-F238E27FC236}">
                        <a16:creationId xmlns="" xmlns:a16="http://schemas.microsoft.com/office/drawing/2014/main" id="{E77CF64C-F4DF-475B-857E-F83E766E5AC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760" name="组合 759">
                    <a:extLst>
                      <a:ext uri="{FF2B5EF4-FFF2-40B4-BE49-F238E27FC236}">
                        <a16:creationId xmlns="" xmlns:a16="http://schemas.microsoft.com/office/drawing/2014/main" id="{A2DE0242-74A9-45DA-A825-B75E6A0ABEB2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89" name="PA-直接连接符 1157">
                      <a:extLst>
                        <a:ext uri="{FF2B5EF4-FFF2-40B4-BE49-F238E27FC236}">
                          <a16:creationId xmlns="" xmlns:a16="http://schemas.microsoft.com/office/drawing/2014/main" id="{8A435296-C699-436E-B277-71A82D8782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90" name="PA-直接连接符 1158">
                      <a:extLst>
                        <a:ext uri="{FF2B5EF4-FFF2-40B4-BE49-F238E27FC236}">
                          <a16:creationId xmlns="" xmlns:a16="http://schemas.microsoft.com/office/drawing/2014/main" id="{44E5CA76-AB0E-4BE5-82E3-7EF1784A7C2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91" name="PA-直接连接符 1159">
                      <a:extLst>
                        <a:ext uri="{FF2B5EF4-FFF2-40B4-BE49-F238E27FC236}">
                          <a16:creationId xmlns="" xmlns:a16="http://schemas.microsoft.com/office/drawing/2014/main" id="{D002FAEB-4C81-4562-AE11-7D293392C5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61" name="组合 760">
                    <a:extLst>
                      <a:ext uri="{FF2B5EF4-FFF2-40B4-BE49-F238E27FC236}">
                        <a16:creationId xmlns="" xmlns:a16="http://schemas.microsoft.com/office/drawing/2014/main" id="{E8662669-0AAA-4DEE-A0A3-6AC9C757E430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778" name="PA-直接连接符 1146">
                      <a:extLst>
                        <a:ext uri="{FF2B5EF4-FFF2-40B4-BE49-F238E27FC236}">
                          <a16:creationId xmlns="" xmlns:a16="http://schemas.microsoft.com/office/drawing/2014/main" id="{72E808B6-A3B6-4087-8C71-F50DB5CDE367}"/>
                        </a:ext>
                      </a:extLst>
                    </p:cNvPr>
                    <p:cNvCxnSpPr/>
                    <p:nvPr>
                      <p:custDataLst>
                        <p:tags r:id="rId67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9" name="PA-直接连接符 1147">
                      <a:extLst>
                        <a:ext uri="{FF2B5EF4-FFF2-40B4-BE49-F238E27FC236}">
                          <a16:creationId xmlns="" xmlns:a16="http://schemas.microsoft.com/office/drawing/2014/main" id="{93211283-3588-4D3B-9A3F-DB23F8AF79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0" name="PA-直接连接符 1148">
                      <a:extLst>
                        <a:ext uri="{FF2B5EF4-FFF2-40B4-BE49-F238E27FC236}">
                          <a16:creationId xmlns="" xmlns:a16="http://schemas.microsoft.com/office/drawing/2014/main" id="{AAB94E9C-E2D3-4F9F-90EC-7D022EC82A9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1" name="PA-直接连接符 1149">
                      <a:extLst>
                        <a:ext uri="{FF2B5EF4-FFF2-40B4-BE49-F238E27FC236}">
                          <a16:creationId xmlns="" xmlns:a16="http://schemas.microsoft.com/office/drawing/2014/main" id="{FD074A73-275E-4A15-851C-8F6A9A17B5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2" name="PA-直接连接符 1150">
                      <a:extLst>
                        <a:ext uri="{FF2B5EF4-FFF2-40B4-BE49-F238E27FC236}">
                          <a16:creationId xmlns="" xmlns:a16="http://schemas.microsoft.com/office/drawing/2014/main" id="{72B3E43D-DB17-4F68-AF1C-E4E53A8D87A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3" name="PA-直接连接符 1151">
                      <a:extLst>
                        <a:ext uri="{FF2B5EF4-FFF2-40B4-BE49-F238E27FC236}">
                          <a16:creationId xmlns="" xmlns:a16="http://schemas.microsoft.com/office/drawing/2014/main" id="{384D7B87-9FC7-4D7A-9F5A-8B89C141D69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4" name="PA-直接连接符 1152">
                      <a:extLst>
                        <a:ext uri="{FF2B5EF4-FFF2-40B4-BE49-F238E27FC236}">
                          <a16:creationId xmlns="" xmlns:a16="http://schemas.microsoft.com/office/drawing/2014/main" id="{5F03A290-430C-4093-8019-EC6AAFD263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5" name="PA-直接连接符 1153">
                      <a:extLst>
                        <a:ext uri="{FF2B5EF4-FFF2-40B4-BE49-F238E27FC236}">
                          <a16:creationId xmlns="" xmlns:a16="http://schemas.microsoft.com/office/drawing/2014/main" id="{6CB45657-AFD3-42C6-BC34-1914384EFA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6" name="PA-直接连接符 1154">
                      <a:extLst>
                        <a:ext uri="{FF2B5EF4-FFF2-40B4-BE49-F238E27FC236}">
                          <a16:creationId xmlns="" xmlns:a16="http://schemas.microsoft.com/office/drawing/2014/main" id="{F111154B-1668-4848-BE28-91B660DE27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7" name="PA-直接连接符 1155">
                      <a:extLst>
                        <a:ext uri="{FF2B5EF4-FFF2-40B4-BE49-F238E27FC236}">
                          <a16:creationId xmlns="" xmlns:a16="http://schemas.microsoft.com/office/drawing/2014/main" id="{72509C83-1D5F-40ED-9C80-B31FB89601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8" name="PA-直接连接符 1156">
                      <a:extLst>
                        <a:ext uri="{FF2B5EF4-FFF2-40B4-BE49-F238E27FC236}">
                          <a16:creationId xmlns="" xmlns:a16="http://schemas.microsoft.com/office/drawing/2014/main" id="{71D3F1BB-2AA3-4F79-9F8D-E61AA2F786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62" name="组合 761">
                    <a:extLst>
                      <a:ext uri="{FF2B5EF4-FFF2-40B4-BE49-F238E27FC236}">
                        <a16:creationId xmlns="" xmlns:a16="http://schemas.microsoft.com/office/drawing/2014/main" id="{8194B3B8-72C0-4C0D-B8D0-ECF1EAC2F8BB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767" name="PA-直接连接符 1135">
                      <a:extLst>
                        <a:ext uri="{FF2B5EF4-FFF2-40B4-BE49-F238E27FC236}">
                          <a16:creationId xmlns="" xmlns:a16="http://schemas.microsoft.com/office/drawing/2014/main" id="{3AC10BC0-D502-43DB-9763-589B05C337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6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8" name="PA-直接连接符 1136">
                      <a:extLst>
                        <a:ext uri="{FF2B5EF4-FFF2-40B4-BE49-F238E27FC236}">
                          <a16:creationId xmlns="" xmlns:a16="http://schemas.microsoft.com/office/drawing/2014/main" id="{DEA53523-B527-4283-A451-B4ABF36F17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6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9" name="PA-直接连接符 1137">
                      <a:extLst>
                        <a:ext uri="{FF2B5EF4-FFF2-40B4-BE49-F238E27FC236}">
                          <a16:creationId xmlns="" xmlns:a16="http://schemas.microsoft.com/office/drawing/2014/main" id="{DF9200D0-EA20-418E-908C-8A8A9F499A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6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0" name="PA-直接连接符 1138">
                      <a:extLst>
                        <a:ext uri="{FF2B5EF4-FFF2-40B4-BE49-F238E27FC236}">
                          <a16:creationId xmlns="" xmlns:a16="http://schemas.microsoft.com/office/drawing/2014/main" id="{ABE87225-AD46-4FA8-AB29-91778FC8660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1" name="PA-直接连接符 1139">
                      <a:extLst>
                        <a:ext uri="{FF2B5EF4-FFF2-40B4-BE49-F238E27FC236}">
                          <a16:creationId xmlns="" xmlns:a16="http://schemas.microsoft.com/office/drawing/2014/main" id="{EFF48F3A-8BB6-45DD-BE44-0BD512E0BE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2" name="PA-直接连接符 1140">
                      <a:extLst>
                        <a:ext uri="{FF2B5EF4-FFF2-40B4-BE49-F238E27FC236}">
                          <a16:creationId xmlns="" xmlns:a16="http://schemas.microsoft.com/office/drawing/2014/main" id="{7C91577D-E303-416A-B11B-AB6BDB0386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3" name="PA-直接连接符 1141">
                      <a:extLst>
                        <a:ext uri="{FF2B5EF4-FFF2-40B4-BE49-F238E27FC236}">
                          <a16:creationId xmlns="" xmlns:a16="http://schemas.microsoft.com/office/drawing/2014/main" id="{F90DF36C-DCC1-4B8F-8F7E-EC4D3E003D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4" name="PA-直接连接符 1142">
                      <a:extLst>
                        <a:ext uri="{FF2B5EF4-FFF2-40B4-BE49-F238E27FC236}">
                          <a16:creationId xmlns="" xmlns:a16="http://schemas.microsoft.com/office/drawing/2014/main" id="{EF814BD8-1929-460C-A82E-044D666D743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5" name="PA-直接连接符 1143">
                      <a:extLst>
                        <a:ext uri="{FF2B5EF4-FFF2-40B4-BE49-F238E27FC236}">
                          <a16:creationId xmlns="" xmlns:a16="http://schemas.microsoft.com/office/drawing/2014/main" id="{9E43FBB0-F65E-4C45-B783-5299CB3521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6" name="PA-直接连接符 1144">
                      <a:extLst>
                        <a:ext uri="{FF2B5EF4-FFF2-40B4-BE49-F238E27FC236}">
                          <a16:creationId xmlns="" xmlns:a16="http://schemas.microsoft.com/office/drawing/2014/main" id="{F197FD4D-72E6-4A22-A121-5167C28818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7" name="PA-直接连接符 1145">
                      <a:extLst>
                        <a:ext uri="{FF2B5EF4-FFF2-40B4-BE49-F238E27FC236}">
                          <a16:creationId xmlns="" xmlns:a16="http://schemas.microsoft.com/office/drawing/2014/main" id="{B68C1AA5-2A1F-4FFD-AF58-31374EE0F0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63" name="Group 91_1">
                    <a:extLst>
                      <a:ext uri="{FF2B5EF4-FFF2-40B4-BE49-F238E27FC236}">
                        <a16:creationId xmlns="" xmlns:a16="http://schemas.microsoft.com/office/drawing/2014/main" id="{F50B6A77-5586-4731-9602-64B992C6D7B9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64" name="PA-直接连接符 1132">
                      <a:extLst>
                        <a:ext uri="{FF2B5EF4-FFF2-40B4-BE49-F238E27FC236}">
                          <a16:creationId xmlns="" xmlns:a16="http://schemas.microsoft.com/office/drawing/2014/main" id="{91B47E6E-CCB1-4C1D-9C56-63D76F8124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6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5" name="PA-直接连接符 1133">
                      <a:extLst>
                        <a:ext uri="{FF2B5EF4-FFF2-40B4-BE49-F238E27FC236}">
                          <a16:creationId xmlns="" xmlns:a16="http://schemas.microsoft.com/office/drawing/2014/main" id="{E2701FE3-ABA3-45A3-952C-23329108ECA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6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6" name="PA-直接连接符 1134">
                      <a:extLst>
                        <a:ext uri="{FF2B5EF4-FFF2-40B4-BE49-F238E27FC236}">
                          <a16:creationId xmlns="" xmlns:a16="http://schemas.microsoft.com/office/drawing/2014/main" id="{8F3690E8-6704-4F83-9823-4F03F6640F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6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601" name="组合 600">
                  <a:extLst>
                    <a:ext uri="{FF2B5EF4-FFF2-40B4-BE49-F238E27FC236}">
                      <a16:creationId xmlns="" xmlns:a16="http://schemas.microsoft.com/office/drawing/2014/main" id="{AD27BB68-BCD1-4FA7-BCEC-3B48751A9FB2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98" name="PA-直接连接符 1066">
                    <a:extLst>
                      <a:ext uri="{FF2B5EF4-FFF2-40B4-BE49-F238E27FC236}">
                        <a16:creationId xmlns="" xmlns:a16="http://schemas.microsoft.com/office/drawing/2014/main" id="{B34A29B8-5E93-4CC0-AE51-E187B934507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0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9" name="PA-直接连接符 1067">
                    <a:extLst>
                      <a:ext uri="{FF2B5EF4-FFF2-40B4-BE49-F238E27FC236}">
                        <a16:creationId xmlns="" xmlns:a16="http://schemas.microsoft.com/office/drawing/2014/main" id="{9AC83B06-78A7-4204-8B62-A29EB3E1AB25}"/>
                      </a:ext>
                    </a:extLst>
                  </p:cNvPr>
                  <p:cNvCxnSpPr/>
                  <p:nvPr>
                    <p:custDataLst>
                      <p:tags r:id="rId60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0" name="PA-直接连接符 1068">
                    <a:extLst>
                      <a:ext uri="{FF2B5EF4-FFF2-40B4-BE49-F238E27FC236}">
                        <a16:creationId xmlns="" xmlns:a16="http://schemas.microsoft.com/office/drawing/2014/main" id="{C21F2508-0B2B-40DB-9E28-E9EBFDF897F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0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1" name="PA-直接连接符 1069">
                    <a:extLst>
                      <a:ext uri="{FF2B5EF4-FFF2-40B4-BE49-F238E27FC236}">
                        <a16:creationId xmlns="" xmlns:a16="http://schemas.microsoft.com/office/drawing/2014/main" id="{94AD062B-BE9D-4E50-B26F-83FBF6646F9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0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2" name="PA-直接连接符 1070">
                    <a:extLst>
                      <a:ext uri="{FF2B5EF4-FFF2-40B4-BE49-F238E27FC236}">
                        <a16:creationId xmlns="" xmlns:a16="http://schemas.microsoft.com/office/drawing/2014/main" id="{4FFE38E5-C221-47D8-9D2B-3C4639B713D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3" name="PA-直接连接符 1071">
                    <a:extLst>
                      <a:ext uri="{FF2B5EF4-FFF2-40B4-BE49-F238E27FC236}">
                        <a16:creationId xmlns="" xmlns:a16="http://schemas.microsoft.com/office/drawing/2014/main" id="{41746B46-AD17-4E55-9607-B1A43E57EDC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4" name="PA-直接连接符 1072">
                    <a:extLst>
                      <a:ext uri="{FF2B5EF4-FFF2-40B4-BE49-F238E27FC236}">
                        <a16:creationId xmlns="" xmlns:a16="http://schemas.microsoft.com/office/drawing/2014/main" id="{18AFAD08-96F1-4117-A09D-49F9499CCF7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5" name="PA-直接连接符 1073">
                    <a:extLst>
                      <a:ext uri="{FF2B5EF4-FFF2-40B4-BE49-F238E27FC236}">
                        <a16:creationId xmlns="" xmlns:a16="http://schemas.microsoft.com/office/drawing/2014/main" id="{94085077-2DEA-4673-A1BD-7D07DB21DF3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6" name="PA-直接连接符 1074">
                    <a:extLst>
                      <a:ext uri="{FF2B5EF4-FFF2-40B4-BE49-F238E27FC236}">
                        <a16:creationId xmlns="" xmlns:a16="http://schemas.microsoft.com/office/drawing/2014/main" id="{B847E481-1C9E-4218-B065-9241E6004E0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7" name="PA-直接连接符 1075">
                    <a:extLst>
                      <a:ext uri="{FF2B5EF4-FFF2-40B4-BE49-F238E27FC236}">
                        <a16:creationId xmlns="" xmlns:a16="http://schemas.microsoft.com/office/drawing/2014/main" id="{E835DD0B-CE6E-4092-A6D5-8A8D75A4989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8" name="PA-直接连接符 1076">
                    <a:extLst>
                      <a:ext uri="{FF2B5EF4-FFF2-40B4-BE49-F238E27FC236}">
                        <a16:creationId xmlns="" xmlns:a16="http://schemas.microsoft.com/office/drawing/2014/main" id="{4D127FC6-4386-45AD-849D-077B3D9F07E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9" name="PA-直接连接符 1077">
                    <a:extLst>
                      <a:ext uri="{FF2B5EF4-FFF2-40B4-BE49-F238E27FC236}">
                        <a16:creationId xmlns="" xmlns:a16="http://schemas.microsoft.com/office/drawing/2014/main" id="{92A2172E-7E34-4184-98BC-DA1F61803F3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10" name="PA-直接连接符 1078">
                    <a:extLst>
                      <a:ext uri="{FF2B5EF4-FFF2-40B4-BE49-F238E27FC236}">
                        <a16:creationId xmlns="" xmlns:a16="http://schemas.microsoft.com/office/drawing/2014/main" id="{0718C81A-FB89-409D-BF59-B7604255C75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11" name="PA-直接连接符 1079">
                    <a:extLst>
                      <a:ext uri="{FF2B5EF4-FFF2-40B4-BE49-F238E27FC236}">
                        <a16:creationId xmlns="" xmlns:a16="http://schemas.microsoft.com/office/drawing/2014/main" id="{7E789464-13C6-4A21-BCF7-B9ECC91DCE8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12" name="PA-直接连接符 1080">
                    <a:extLst>
                      <a:ext uri="{FF2B5EF4-FFF2-40B4-BE49-F238E27FC236}">
                        <a16:creationId xmlns="" xmlns:a16="http://schemas.microsoft.com/office/drawing/2014/main" id="{9C69A5C6-10FB-4DF5-9167-DAE72EFAC68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713" name="组合 712">
                    <a:extLst>
                      <a:ext uri="{FF2B5EF4-FFF2-40B4-BE49-F238E27FC236}">
                        <a16:creationId xmlns="" xmlns:a16="http://schemas.microsoft.com/office/drawing/2014/main" id="{159E23A3-916B-4B0E-8C5B-342C4A21C3DE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42" name="PA-直接连接符 1110">
                      <a:extLst>
                        <a:ext uri="{FF2B5EF4-FFF2-40B4-BE49-F238E27FC236}">
                          <a16:creationId xmlns="" xmlns:a16="http://schemas.microsoft.com/office/drawing/2014/main" id="{E7ED84A1-9077-4E0B-A686-F7D7E92AAB3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3" name="PA-直接连接符 1111">
                      <a:extLst>
                        <a:ext uri="{FF2B5EF4-FFF2-40B4-BE49-F238E27FC236}">
                          <a16:creationId xmlns="" xmlns:a16="http://schemas.microsoft.com/office/drawing/2014/main" id="{E70B4735-0E21-4BFA-90BD-26302AC6B8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4" name="PA-直接连接符 1112">
                      <a:extLst>
                        <a:ext uri="{FF2B5EF4-FFF2-40B4-BE49-F238E27FC236}">
                          <a16:creationId xmlns="" xmlns:a16="http://schemas.microsoft.com/office/drawing/2014/main" id="{C5F5B613-8A28-4791-B2CD-96352869E1E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14" name="组合 713">
                    <a:extLst>
                      <a:ext uri="{FF2B5EF4-FFF2-40B4-BE49-F238E27FC236}">
                        <a16:creationId xmlns="" xmlns:a16="http://schemas.microsoft.com/office/drawing/2014/main" id="{2934534E-FB79-416A-8500-86A5F82F3C54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731" name="PA-直接连接符 1099">
                      <a:extLst>
                        <a:ext uri="{FF2B5EF4-FFF2-40B4-BE49-F238E27FC236}">
                          <a16:creationId xmlns="" xmlns:a16="http://schemas.microsoft.com/office/drawing/2014/main" id="{5C8EF74E-9896-45EF-ABEE-DF10FFBEA0C6}"/>
                        </a:ext>
                      </a:extLst>
                    </p:cNvPr>
                    <p:cNvCxnSpPr/>
                    <p:nvPr>
                      <p:custDataLst>
                        <p:tags r:id="rId63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2" name="PA-直接连接符 1100">
                      <a:extLst>
                        <a:ext uri="{FF2B5EF4-FFF2-40B4-BE49-F238E27FC236}">
                          <a16:creationId xmlns="" xmlns:a16="http://schemas.microsoft.com/office/drawing/2014/main" id="{DC8731B2-D5F8-4B95-8835-008A902BE2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3" name="PA-直接连接符 1101">
                      <a:extLst>
                        <a:ext uri="{FF2B5EF4-FFF2-40B4-BE49-F238E27FC236}">
                          <a16:creationId xmlns="" xmlns:a16="http://schemas.microsoft.com/office/drawing/2014/main" id="{373A05D1-3A5C-47FB-8C33-B47FC70094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4" name="PA-直接连接符 1102">
                      <a:extLst>
                        <a:ext uri="{FF2B5EF4-FFF2-40B4-BE49-F238E27FC236}">
                          <a16:creationId xmlns="" xmlns:a16="http://schemas.microsoft.com/office/drawing/2014/main" id="{8CFAEC10-255E-4E16-BE9C-37D1B841C5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5" name="PA-直接连接符 1103">
                      <a:extLst>
                        <a:ext uri="{FF2B5EF4-FFF2-40B4-BE49-F238E27FC236}">
                          <a16:creationId xmlns="" xmlns:a16="http://schemas.microsoft.com/office/drawing/2014/main" id="{E9E2261E-0124-48E0-9064-632D0FA33A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6" name="PA-直接连接符 1104">
                      <a:extLst>
                        <a:ext uri="{FF2B5EF4-FFF2-40B4-BE49-F238E27FC236}">
                          <a16:creationId xmlns="" xmlns:a16="http://schemas.microsoft.com/office/drawing/2014/main" id="{9355445E-B825-4B70-B67E-CB6E7F2022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7" name="PA-直接连接符 1105">
                      <a:extLst>
                        <a:ext uri="{FF2B5EF4-FFF2-40B4-BE49-F238E27FC236}">
                          <a16:creationId xmlns="" xmlns:a16="http://schemas.microsoft.com/office/drawing/2014/main" id="{A73A5655-2937-4945-BE57-8E88513B20A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8" name="PA-直接连接符 1106">
                      <a:extLst>
                        <a:ext uri="{FF2B5EF4-FFF2-40B4-BE49-F238E27FC236}">
                          <a16:creationId xmlns="" xmlns:a16="http://schemas.microsoft.com/office/drawing/2014/main" id="{4D387F37-1445-447B-96A1-EB205B6BDD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9" name="PA-直接连接符 1107">
                      <a:extLst>
                        <a:ext uri="{FF2B5EF4-FFF2-40B4-BE49-F238E27FC236}">
                          <a16:creationId xmlns="" xmlns:a16="http://schemas.microsoft.com/office/drawing/2014/main" id="{B718405D-7EE4-4047-8CA3-7826A5BB7B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0" name="PA-直接连接符 1108">
                      <a:extLst>
                        <a:ext uri="{FF2B5EF4-FFF2-40B4-BE49-F238E27FC236}">
                          <a16:creationId xmlns="" xmlns:a16="http://schemas.microsoft.com/office/drawing/2014/main" id="{74C3389A-E1BB-4119-B81F-A472A02AF7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1" name="PA-直接连接符 1109">
                      <a:extLst>
                        <a:ext uri="{FF2B5EF4-FFF2-40B4-BE49-F238E27FC236}">
                          <a16:creationId xmlns="" xmlns:a16="http://schemas.microsoft.com/office/drawing/2014/main" id="{BBB6509C-8D97-44EA-999D-2B41B50BD0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15" name="组合 714">
                    <a:extLst>
                      <a:ext uri="{FF2B5EF4-FFF2-40B4-BE49-F238E27FC236}">
                        <a16:creationId xmlns="" xmlns:a16="http://schemas.microsoft.com/office/drawing/2014/main" id="{6DF55BCF-1F29-4434-9393-0B70482E66AD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720" name="PA-直接连接符 1088">
                      <a:extLst>
                        <a:ext uri="{FF2B5EF4-FFF2-40B4-BE49-F238E27FC236}">
                          <a16:creationId xmlns="" xmlns:a16="http://schemas.microsoft.com/office/drawing/2014/main" id="{1E863404-A8B4-4893-9609-D4357799E7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1" name="PA-直接连接符 1089">
                      <a:extLst>
                        <a:ext uri="{FF2B5EF4-FFF2-40B4-BE49-F238E27FC236}">
                          <a16:creationId xmlns="" xmlns:a16="http://schemas.microsoft.com/office/drawing/2014/main" id="{4CC047C5-2AF1-4AFF-953E-E885FA3603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2" name="PA-直接连接符 1090">
                      <a:extLst>
                        <a:ext uri="{FF2B5EF4-FFF2-40B4-BE49-F238E27FC236}">
                          <a16:creationId xmlns="" xmlns:a16="http://schemas.microsoft.com/office/drawing/2014/main" id="{7C9F1959-CAFC-48D0-9B8E-5D33ED13D5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3" name="PA-直接连接符 1091">
                      <a:extLst>
                        <a:ext uri="{FF2B5EF4-FFF2-40B4-BE49-F238E27FC236}">
                          <a16:creationId xmlns="" xmlns:a16="http://schemas.microsoft.com/office/drawing/2014/main" id="{B46A3D70-0B9C-4FBC-A9C1-150B121AE4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4" name="PA-直接连接符 1092">
                      <a:extLst>
                        <a:ext uri="{FF2B5EF4-FFF2-40B4-BE49-F238E27FC236}">
                          <a16:creationId xmlns="" xmlns:a16="http://schemas.microsoft.com/office/drawing/2014/main" id="{FA01400C-F214-4108-BDFB-191BE06B55A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5" name="PA-直接连接符 1093">
                      <a:extLst>
                        <a:ext uri="{FF2B5EF4-FFF2-40B4-BE49-F238E27FC236}">
                          <a16:creationId xmlns="" xmlns:a16="http://schemas.microsoft.com/office/drawing/2014/main" id="{7DBF0D87-82B3-445E-9693-FF16FD349A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6" name="PA-直接连接符 1094">
                      <a:extLst>
                        <a:ext uri="{FF2B5EF4-FFF2-40B4-BE49-F238E27FC236}">
                          <a16:creationId xmlns="" xmlns:a16="http://schemas.microsoft.com/office/drawing/2014/main" id="{E01DE855-32CD-4BF0-9BC3-0DA752C12D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7" name="PA-直接连接符 1095">
                      <a:extLst>
                        <a:ext uri="{FF2B5EF4-FFF2-40B4-BE49-F238E27FC236}">
                          <a16:creationId xmlns="" xmlns:a16="http://schemas.microsoft.com/office/drawing/2014/main" id="{A2E1E228-59A1-410F-B9E8-5CF83B0497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8" name="PA-直接连接符 1096">
                      <a:extLst>
                        <a:ext uri="{FF2B5EF4-FFF2-40B4-BE49-F238E27FC236}">
                          <a16:creationId xmlns="" xmlns:a16="http://schemas.microsoft.com/office/drawing/2014/main" id="{021B5D56-D910-4C72-8945-45D0A4A844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9" name="PA-直接连接符 1097">
                      <a:extLst>
                        <a:ext uri="{FF2B5EF4-FFF2-40B4-BE49-F238E27FC236}">
                          <a16:creationId xmlns="" xmlns:a16="http://schemas.microsoft.com/office/drawing/2014/main" id="{16A3DB7A-3551-44BF-B99E-B563D0AD02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0" name="PA-直接连接符 1098">
                      <a:extLst>
                        <a:ext uri="{FF2B5EF4-FFF2-40B4-BE49-F238E27FC236}">
                          <a16:creationId xmlns="" xmlns:a16="http://schemas.microsoft.com/office/drawing/2014/main" id="{772BF7A5-5525-45FD-8736-6591957872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16" name="Group 91_1">
                    <a:extLst>
                      <a:ext uri="{FF2B5EF4-FFF2-40B4-BE49-F238E27FC236}">
                        <a16:creationId xmlns="" xmlns:a16="http://schemas.microsoft.com/office/drawing/2014/main" id="{19DC4FCC-8587-42E4-A137-04A906901899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17" name="PA-直接连接符 1085">
                      <a:extLst>
                        <a:ext uri="{FF2B5EF4-FFF2-40B4-BE49-F238E27FC236}">
                          <a16:creationId xmlns="" xmlns:a16="http://schemas.microsoft.com/office/drawing/2014/main" id="{E615F8F9-9B83-4BE6-B185-74C7125873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8" name="PA-直接连接符 1086">
                      <a:extLst>
                        <a:ext uri="{FF2B5EF4-FFF2-40B4-BE49-F238E27FC236}">
                          <a16:creationId xmlns="" xmlns:a16="http://schemas.microsoft.com/office/drawing/2014/main" id="{71101526-22A1-4A79-8D0F-383D9341B6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9" name="PA-直接连接符 1087">
                      <a:extLst>
                        <a:ext uri="{FF2B5EF4-FFF2-40B4-BE49-F238E27FC236}">
                          <a16:creationId xmlns="" xmlns:a16="http://schemas.microsoft.com/office/drawing/2014/main" id="{7EE77D0D-5DEC-4100-8EC2-BA00839C666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602" name="组合 601">
                  <a:extLst>
                    <a:ext uri="{FF2B5EF4-FFF2-40B4-BE49-F238E27FC236}">
                      <a16:creationId xmlns="" xmlns:a16="http://schemas.microsoft.com/office/drawing/2014/main" id="{FEA3850F-314F-4006-94FA-D949F2FB143E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51" name="PA-直接连接符 1019">
                    <a:extLst>
                      <a:ext uri="{FF2B5EF4-FFF2-40B4-BE49-F238E27FC236}">
                        <a16:creationId xmlns="" xmlns:a16="http://schemas.microsoft.com/office/drawing/2014/main" id="{4D0A1E27-3F18-456A-A2B2-26D965A569B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6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2" name="PA-直接连接符 1020">
                    <a:extLst>
                      <a:ext uri="{FF2B5EF4-FFF2-40B4-BE49-F238E27FC236}">
                        <a16:creationId xmlns="" xmlns:a16="http://schemas.microsoft.com/office/drawing/2014/main" id="{FE4CD33F-2CE3-495B-B551-5D2503B92D3B}"/>
                      </a:ext>
                    </a:extLst>
                  </p:cNvPr>
                  <p:cNvCxnSpPr/>
                  <p:nvPr>
                    <p:custDataLst>
                      <p:tags r:id="rId56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3" name="PA-直接连接符 1021">
                    <a:extLst>
                      <a:ext uri="{FF2B5EF4-FFF2-40B4-BE49-F238E27FC236}">
                        <a16:creationId xmlns="" xmlns:a16="http://schemas.microsoft.com/office/drawing/2014/main" id="{D30917F7-FA24-4941-A629-72997F73A0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6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4" name="PA-直接连接符 1022">
                    <a:extLst>
                      <a:ext uri="{FF2B5EF4-FFF2-40B4-BE49-F238E27FC236}">
                        <a16:creationId xmlns="" xmlns:a16="http://schemas.microsoft.com/office/drawing/2014/main" id="{A24DE515-CB5B-4AED-97DF-DD4365D0746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6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5" name="PA-直接连接符 1023">
                    <a:extLst>
                      <a:ext uri="{FF2B5EF4-FFF2-40B4-BE49-F238E27FC236}">
                        <a16:creationId xmlns="" xmlns:a16="http://schemas.microsoft.com/office/drawing/2014/main" id="{1DBD77F3-161E-46FD-B651-1C6C6B5559C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6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6" name="PA-直接连接符 1024">
                    <a:extLst>
                      <a:ext uri="{FF2B5EF4-FFF2-40B4-BE49-F238E27FC236}">
                        <a16:creationId xmlns="" xmlns:a16="http://schemas.microsoft.com/office/drawing/2014/main" id="{81332BAC-0CE1-4A48-A3B7-F7797DB4DD3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6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7" name="PA-直接连接符 1025">
                    <a:extLst>
                      <a:ext uri="{FF2B5EF4-FFF2-40B4-BE49-F238E27FC236}">
                        <a16:creationId xmlns="" xmlns:a16="http://schemas.microsoft.com/office/drawing/2014/main" id="{B4EB2DF0-BCF5-40BD-A8B0-192BB03709E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6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8" name="PA-直接连接符 1026">
                    <a:extLst>
                      <a:ext uri="{FF2B5EF4-FFF2-40B4-BE49-F238E27FC236}">
                        <a16:creationId xmlns="" xmlns:a16="http://schemas.microsoft.com/office/drawing/2014/main" id="{9C8D94D3-C27D-47F2-B2B0-259ACB2C3DB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9" name="PA-直接连接符 1027">
                    <a:extLst>
                      <a:ext uri="{FF2B5EF4-FFF2-40B4-BE49-F238E27FC236}">
                        <a16:creationId xmlns="" xmlns:a16="http://schemas.microsoft.com/office/drawing/2014/main" id="{0E0D6E3F-52C9-4629-BA50-95302E8EC41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0" name="PA-直接连接符 1028">
                    <a:extLst>
                      <a:ext uri="{FF2B5EF4-FFF2-40B4-BE49-F238E27FC236}">
                        <a16:creationId xmlns="" xmlns:a16="http://schemas.microsoft.com/office/drawing/2014/main" id="{364BFE4A-57D0-4C83-84FF-BBD624FEE75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1" name="PA-直接连接符 1029">
                    <a:extLst>
                      <a:ext uri="{FF2B5EF4-FFF2-40B4-BE49-F238E27FC236}">
                        <a16:creationId xmlns="" xmlns:a16="http://schemas.microsoft.com/office/drawing/2014/main" id="{434CB983-85EE-4777-9093-5FF5D7562AB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2" name="PA-直接连接符 1030">
                    <a:extLst>
                      <a:ext uri="{FF2B5EF4-FFF2-40B4-BE49-F238E27FC236}">
                        <a16:creationId xmlns="" xmlns:a16="http://schemas.microsoft.com/office/drawing/2014/main" id="{470A2762-3F9E-4C37-B7A4-9F3D7D3515E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3" name="PA-直接连接符 1031">
                    <a:extLst>
                      <a:ext uri="{FF2B5EF4-FFF2-40B4-BE49-F238E27FC236}">
                        <a16:creationId xmlns="" xmlns:a16="http://schemas.microsoft.com/office/drawing/2014/main" id="{96DEA16D-2DE1-417F-99A2-00559775742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4" name="PA-直接连接符 1032">
                    <a:extLst>
                      <a:ext uri="{FF2B5EF4-FFF2-40B4-BE49-F238E27FC236}">
                        <a16:creationId xmlns="" xmlns:a16="http://schemas.microsoft.com/office/drawing/2014/main" id="{62EB6718-E96E-4475-A209-1D147E74AAC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5" name="PA-直接连接符 1033">
                    <a:extLst>
                      <a:ext uri="{FF2B5EF4-FFF2-40B4-BE49-F238E27FC236}">
                        <a16:creationId xmlns="" xmlns:a16="http://schemas.microsoft.com/office/drawing/2014/main" id="{3FC81B28-28AB-4A8D-8ED7-7268BB8B4A9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666" name="组合 665">
                    <a:extLst>
                      <a:ext uri="{FF2B5EF4-FFF2-40B4-BE49-F238E27FC236}">
                        <a16:creationId xmlns="" xmlns:a16="http://schemas.microsoft.com/office/drawing/2014/main" id="{442B7EDF-298A-4B09-98A8-7622F7C5971B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95" name="PA-直接连接符 1063">
                      <a:extLst>
                        <a:ext uri="{FF2B5EF4-FFF2-40B4-BE49-F238E27FC236}">
                          <a16:creationId xmlns="" xmlns:a16="http://schemas.microsoft.com/office/drawing/2014/main" id="{3F418A03-915D-4451-8473-1BB352792E0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6" name="PA-直接连接符 1064">
                      <a:extLst>
                        <a:ext uri="{FF2B5EF4-FFF2-40B4-BE49-F238E27FC236}">
                          <a16:creationId xmlns="" xmlns:a16="http://schemas.microsoft.com/office/drawing/2014/main" id="{830F711F-3142-474C-A469-C0435F1144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7" name="PA-直接连接符 1065">
                      <a:extLst>
                        <a:ext uri="{FF2B5EF4-FFF2-40B4-BE49-F238E27FC236}">
                          <a16:creationId xmlns="" xmlns:a16="http://schemas.microsoft.com/office/drawing/2014/main" id="{8B5C726C-FA69-4B70-A225-DB524C90A0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67" name="组合 666">
                    <a:extLst>
                      <a:ext uri="{FF2B5EF4-FFF2-40B4-BE49-F238E27FC236}">
                        <a16:creationId xmlns="" xmlns:a16="http://schemas.microsoft.com/office/drawing/2014/main" id="{E5C5EA59-2D7B-4559-9637-D9E923D5D457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684" name="PA-直接连接符 1052">
                      <a:extLst>
                        <a:ext uri="{FF2B5EF4-FFF2-40B4-BE49-F238E27FC236}">
                          <a16:creationId xmlns="" xmlns:a16="http://schemas.microsoft.com/office/drawing/2014/main" id="{DE5021A4-07CE-4C16-BFA5-74CD1BE320F9}"/>
                        </a:ext>
                      </a:extLst>
                    </p:cNvPr>
                    <p:cNvCxnSpPr/>
                    <p:nvPr>
                      <p:custDataLst>
                        <p:tags r:id="rId59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5" name="PA-直接连接符 1053">
                      <a:extLst>
                        <a:ext uri="{FF2B5EF4-FFF2-40B4-BE49-F238E27FC236}">
                          <a16:creationId xmlns="" xmlns:a16="http://schemas.microsoft.com/office/drawing/2014/main" id="{FE926830-812B-4C64-B9BC-39D8612897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6" name="PA-直接连接符 1054">
                      <a:extLst>
                        <a:ext uri="{FF2B5EF4-FFF2-40B4-BE49-F238E27FC236}">
                          <a16:creationId xmlns="" xmlns:a16="http://schemas.microsoft.com/office/drawing/2014/main" id="{A19EEC16-329C-4D21-A981-0A49299215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7" name="PA-直接连接符 1055">
                      <a:extLst>
                        <a:ext uri="{FF2B5EF4-FFF2-40B4-BE49-F238E27FC236}">
                          <a16:creationId xmlns="" xmlns:a16="http://schemas.microsoft.com/office/drawing/2014/main" id="{D1D6931A-0DAF-4C3C-99A3-6E7BE26C660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8" name="PA-直接连接符 1056">
                      <a:extLst>
                        <a:ext uri="{FF2B5EF4-FFF2-40B4-BE49-F238E27FC236}">
                          <a16:creationId xmlns="" xmlns:a16="http://schemas.microsoft.com/office/drawing/2014/main" id="{68DB069E-852F-422E-BA8B-E19C294EDB7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9" name="PA-直接连接符 1057">
                      <a:extLst>
                        <a:ext uri="{FF2B5EF4-FFF2-40B4-BE49-F238E27FC236}">
                          <a16:creationId xmlns="" xmlns:a16="http://schemas.microsoft.com/office/drawing/2014/main" id="{0C6B3027-C715-41EA-A077-761F2E5FAC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0" name="PA-直接连接符 1058">
                      <a:extLst>
                        <a:ext uri="{FF2B5EF4-FFF2-40B4-BE49-F238E27FC236}">
                          <a16:creationId xmlns="" xmlns:a16="http://schemas.microsoft.com/office/drawing/2014/main" id="{3540A966-58D1-407D-A450-9FE2F3C66E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1" name="PA-直接连接符 1059">
                      <a:extLst>
                        <a:ext uri="{FF2B5EF4-FFF2-40B4-BE49-F238E27FC236}">
                          <a16:creationId xmlns="" xmlns:a16="http://schemas.microsoft.com/office/drawing/2014/main" id="{A18532F4-0F12-4B42-BE5E-E1196A4D33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2" name="PA-直接连接符 1060">
                      <a:extLst>
                        <a:ext uri="{FF2B5EF4-FFF2-40B4-BE49-F238E27FC236}">
                          <a16:creationId xmlns="" xmlns:a16="http://schemas.microsoft.com/office/drawing/2014/main" id="{D3ADDF26-BE87-478C-9B3C-15DDEB80FC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3" name="PA-直接连接符 1061">
                      <a:extLst>
                        <a:ext uri="{FF2B5EF4-FFF2-40B4-BE49-F238E27FC236}">
                          <a16:creationId xmlns="" xmlns:a16="http://schemas.microsoft.com/office/drawing/2014/main" id="{51FD7F3D-6C31-49AC-AFFD-8F3FF72546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4" name="PA-直接连接符 1062">
                      <a:extLst>
                        <a:ext uri="{FF2B5EF4-FFF2-40B4-BE49-F238E27FC236}">
                          <a16:creationId xmlns="" xmlns:a16="http://schemas.microsoft.com/office/drawing/2014/main" id="{185F7F0A-EF6E-45C4-B333-E675094059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68" name="组合 667">
                    <a:extLst>
                      <a:ext uri="{FF2B5EF4-FFF2-40B4-BE49-F238E27FC236}">
                        <a16:creationId xmlns="" xmlns:a16="http://schemas.microsoft.com/office/drawing/2014/main" id="{1CC35F7F-86CF-4F4A-BB24-0C19600DD035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673" name="PA-直接连接符 1041">
                      <a:extLst>
                        <a:ext uri="{FF2B5EF4-FFF2-40B4-BE49-F238E27FC236}">
                          <a16:creationId xmlns="" xmlns:a16="http://schemas.microsoft.com/office/drawing/2014/main" id="{921779F2-87B9-4354-AEE8-E928D0948B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4" name="PA-直接连接符 1042">
                      <a:extLst>
                        <a:ext uri="{FF2B5EF4-FFF2-40B4-BE49-F238E27FC236}">
                          <a16:creationId xmlns="" xmlns:a16="http://schemas.microsoft.com/office/drawing/2014/main" id="{A5AD3C1B-4594-4BF4-9E7E-09BB611231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5" name="PA-直接连接符 1043">
                      <a:extLst>
                        <a:ext uri="{FF2B5EF4-FFF2-40B4-BE49-F238E27FC236}">
                          <a16:creationId xmlns="" xmlns:a16="http://schemas.microsoft.com/office/drawing/2014/main" id="{12891339-58F3-4F95-9350-CD36BBB816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6" name="PA-直接连接符 1044">
                      <a:extLst>
                        <a:ext uri="{FF2B5EF4-FFF2-40B4-BE49-F238E27FC236}">
                          <a16:creationId xmlns="" xmlns:a16="http://schemas.microsoft.com/office/drawing/2014/main" id="{8C6EC628-CE0D-48E5-B2C2-740F3FDCCD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7" name="PA-直接连接符 1045">
                      <a:extLst>
                        <a:ext uri="{FF2B5EF4-FFF2-40B4-BE49-F238E27FC236}">
                          <a16:creationId xmlns="" xmlns:a16="http://schemas.microsoft.com/office/drawing/2014/main" id="{BC954865-D0D9-4026-8D41-37CEAEF080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8" name="PA-直接连接符 1046">
                      <a:extLst>
                        <a:ext uri="{FF2B5EF4-FFF2-40B4-BE49-F238E27FC236}">
                          <a16:creationId xmlns="" xmlns:a16="http://schemas.microsoft.com/office/drawing/2014/main" id="{85E07C50-6D22-40CC-87A5-F2BD4862F6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9" name="PA-直接连接符 1047">
                      <a:extLst>
                        <a:ext uri="{FF2B5EF4-FFF2-40B4-BE49-F238E27FC236}">
                          <a16:creationId xmlns="" xmlns:a16="http://schemas.microsoft.com/office/drawing/2014/main" id="{2EAE31C4-112A-489D-B371-71F534303D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0" name="PA-直接连接符 1048">
                      <a:extLst>
                        <a:ext uri="{FF2B5EF4-FFF2-40B4-BE49-F238E27FC236}">
                          <a16:creationId xmlns="" xmlns:a16="http://schemas.microsoft.com/office/drawing/2014/main" id="{9781551F-5491-4A18-A25A-983D7CC6CF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1" name="PA-直接连接符 1049">
                      <a:extLst>
                        <a:ext uri="{FF2B5EF4-FFF2-40B4-BE49-F238E27FC236}">
                          <a16:creationId xmlns="" xmlns:a16="http://schemas.microsoft.com/office/drawing/2014/main" id="{ACF9FAD2-CA20-4B6A-9089-73408849E0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2" name="PA-直接连接符 1050">
                      <a:extLst>
                        <a:ext uri="{FF2B5EF4-FFF2-40B4-BE49-F238E27FC236}">
                          <a16:creationId xmlns="" xmlns:a16="http://schemas.microsoft.com/office/drawing/2014/main" id="{F8FD9C0A-95B5-41EC-8536-86AE509C00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3" name="PA-直接连接符 1051">
                      <a:extLst>
                        <a:ext uri="{FF2B5EF4-FFF2-40B4-BE49-F238E27FC236}">
                          <a16:creationId xmlns="" xmlns:a16="http://schemas.microsoft.com/office/drawing/2014/main" id="{155C07F0-0450-4851-9361-421CA53E0F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69" name="Group 91_1">
                    <a:extLst>
                      <a:ext uri="{FF2B5EF4-FFF2-40B4-BE49-F238E27FC236}">
                        <a16:creationId xmlns="" xmlns:a16="http://schemas.microsoft.com/office/drawing/2014/main" id="{139D8D88-61E2-405C-882C-B4096D01A0D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70" name="PA-直接连接符 1038">
                      <a:extLst>
                        <a:ext uri="{FF2B5EF4-FFF2-40B4-BE49-F238E27FC236}">
                          <a16:creationId xmlns="" xmlns:a16="http://schemas.microsoft.com/office/drawing/2014/main" id="{5EFFB05B-C2A0-412A-A531-DB95143E2E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7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1" name="PA-直接连接符 1039">
                      <a:extLst>
                        <a:ext uri="{FF2B5EF4-FFF2-40B4-BE49-F238E27FC236}">
                          <a16:creationId xmlns="" xmlns:a16="http://schemas.microsoft.com/office/drawing/2014/main" id="{E56366EA-C14E-454F-80C1-6ECE8A1F916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7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2" name="PA-直接连接符 1040">
                      <a:extLst>
                        <a:ext uri="{FF2B5EF4-FFF2-40B4-BE49-F238E27FC236}">
                          <a16:creationId xmlns="" xmlns:a16="http://schemas.microsoft.com/office/drawing/2014/main" id="{E44BF594-8F17-4B4B-89DE-B3B7D5C284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603" name="组合 602">
                  <a:extLst>
                    <a:ext uri="{FF2B5EF4-FFF2-40B4-BE49-F238E27FC236}">
                      <a16:creationId xmlns="" xmlns:a16="http://schemas.microsoft.com/office/drawing/2014/main" id="{0E108E13-70A3-489A-B0FD-9A3A4066BC1B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04" name="PA-直接连接符 972">
                    <a:extLst>
                      <a:ext uri="{FF2B5EF4-FFF2-40B4-BE49-F238E27FC236}">
                        <a16:creationId xmlns="" xmlns:a16="http://schemas.microsoft.com/office/drawing/2014/main" id="{EA3049BA-1480-4080-A5F4-9A799072C22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5" name="PA-直接连接符 973">
                    <a:extLst>
                      <a:ext uri="{FF2B5EF4-FFF2-40B4-BE49-F238E27FC236}">
                        <a16:creationId xmlns="" xmlns:a16="http://schemas.microsoft.com/office/drawing/2014/main" id="{11636DD7-E0EE-4589-8547-0E1BE1842AF6}"/>
                      </a:ext>
                    </a:extLst>
                  </p:cNvPr>
                  <p:cNvCxnSpPr/>
                  <p:nvPr>
                    <p:custDataLst>
                      <p:tags r:id="rId52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6" name="PA-直接连接符 974">
                    <a:extLst>
                      <a:ext uri="{FF2B5EF4-FFF2-40B4-BE49-F238E27FC236}">
                        <a16:creationId xmlns="" xmlns:a16="http://schemas.microsoft.com/office/drawing/2014/main" id="{70C790F2-4222-4F48-ADFF-255B47A6D5D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7" name="PA-直接连接符 975">
                    <a:extLst>
                      <a:ext uri="{FF2B5EF4-FFF2-40B4-BE49-F238E27FC236}">
                        <a16:creationId xmlns="" xmlns:a16="http://schemas.microsoft.com/office/drawing/2014/main" id="{488EF23E-A326-4B5C-91F7-BFD9F06A25E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8" name="PA-直接连接符 976">
                    <a:extLst>
                      <a:ext uri="{FF2B5EF4-FFF2-40B4-BE49-F238E27FC236}">
                        <a16:creationId xmlns="" xmlns:a16="http://schemas.microsoft.com/office/drawing/2014/main" id="{84CA687F-EBB4-46F6-BC7B-65AD8923725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9" name="PA-直接连接符 977">
                    <a:extLst>
                      <a:ext uri="{FF2B5EF4-FFF2-40B4-BE49-F238E27FC236}">
                        <a16:creationId xmlns="" xmlns:a16="http://schemas.microsoft.com/office/drawing/2014/main" id="{2D1D5178-720A-4AC6-9C03-0C62527C229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0" name="PA-直接连接符 978">
                    <a:extLst>
                      <a:ext uri="{FF2B5EF4-FFF2-40B4-BE49-F238E27FC236}">
                        <a16:creationId xmlns="" xmlns:a16="http://schemas.microsoft.com/office/drawing/2014/main" id="{5A1828E1-0D61-4A06-82A9-106435D0C8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1" name="PA-直接连接符 979">
                    <a:extLst>
                      <a:ext uri="{FF2B5EF4-FFF2-40B4-BE49-F238E27FC236}">
                        <a16:creationId xmlns="" xmlns:a16="http://schemas.microsoft.com/office/drawing/2014/main" id="{86239F2E-5AF8-40F9-BE38-7DF7D398B11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2" name="PA-直接连接符 980">
                    <a:extLst>
                      <a:ext uri="{FF2B5EF4-FFF2-40B4-BE49-F238E27FC236}">
                        <a16:creationId xmlns="" xmlns:a16="http://schemas.microsoft.com/office/drawing/2014/main" id="{5C6475C3-6A4F-4EFC-ACDB-6D079E10343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3" name="PA-直接连接符 981">
                    <a:extLst>
                      <a:ext uri="{FF2B5EF4-FFF2-40B4-BE49-F238E27FC236}">
                        <a16:creationId xmlns="" xmlns:a16="http://schemas.microsoft.com/office/drawing/2014/main" id="{3656E6BA-719E-4AA7-92F7-AF86C0C3675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4" name="PA-直接连接符 982">
                    <a:extLst>
                      <a:ext uri="{FF2B5EF4-FFF2-40B4-BE49-F238E27FC236}">
                        <a16:creationId xmlns="" xmlns:a16="http://schemas.microsoft.com/office/drawing/2014/main" id="{BD0E4EFC-A8A1-4404-9254-69CF4A99141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5" name="PA-直接连接符 983">
                    <a:extLst>
                      <a:ext uri="{FF2B5EF4-FFF2-40B4-BE49-F238E27FC236}">
                        <a16:creationId xmlns="" xmlns:a16="http://schemas.microsoft.com/office/drawing/2014/main" id="{CC993E09-959A-47F2-A129-459B2EF6395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6" name="PA-直接连接符 984">
                    <a:extLst>
                      <a:ext uri="{FF2B5EF4-FFF2-40B4-BE49-F238E27FC236}">
                        <a16:creationId xmlns="" xmlns:a16="http://schemas.microsoft.com/office/drawing/2014/main" id="{BC4ABCBC-C6F9-4782-8A5F-02755E23A1B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7" name="PA-直接连接符 985">
                    <a:extLst>
                      <a:ext uri="{FF2B5EF4-FFF2-40B4-BE49-F238E27FC236}">
                        <a16:creationId xmlns="" xmlns:a16="http://schemas.microsoft.com/office/drawing/2014/main" id="{154ED813-F633-4C3D-8C49-766EB1493C5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8" name="PA-直接连接符 986">
                    <a:extLst>
                      <a:ext uri="{FF2B5EF4-FFF2-40B4-BE49-F238E27FC236}">
                        <a16:creationId xmlns="" xmlns:a16="http://schemas.microsoft.com/office/drawing/2014/main" id="{E38DC496-0A32-42D3-B735-904A5FB294E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619" name="组合 618">
                    <a:extLst>
                      <a:ext uri="{FF2B5EF4-FFF2-40B4-BE49-F238E27FC236}">
                        <a16:creationId xmlns="" xmlns:a16="http://schemas.microsoft.com/office/drawing/2014/main" id="{324486AC-C88B-401A-8D4B-72A426D92A9B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48" name="PA-直接连接符 1016">
                      <a:extLst>
                        <a:ext uri="{FF2B5EF4-FFF2-40B4-BE49-F238E27FC236}">
                          <a16:creationId xmlns="" xmlns:a16="http://schemas.microsoft.com/office/drawing/2014/main" id="{22938724-124A-4178-8280-1301F126C0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9" name="PA-直接连接符 1017">
                      <a:extLst>
                        <a:ext uri="{FF2B5EF4-FFF2-40B4-BE49-F238E27FC236}">
                          <a16:creationId xmlns="" xmlns:a16="http://schemas.microsoft.com/office/drawing/2014/main" id="{B1A2F247-705F-49F8-9B5A-A5CE3411AF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0" name="PA-直接连接符 1018">
                      <a:extLst>
                        <a:ext uri="{FF2B5EF4-FFF2-40B4-BE49-F238E27FC236}">
                          <a16:creationId xmlns="" xmlns:a16="http://schemas.microsoft.com/office/drawing/2014/main" id="{8A176000-28AD-4EC7-8E0A-690319F403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20" name="组合 619">
                    <a:extLst>
                      <a:ext uri="{FF2B5EF4-FFF2-40B4-BE49-F238E27FC236}">
                        <a16:creationId xmlns="" xmlns:a16="http://schemas.microsoft.com/office/drawing/2014/main" id="{A3608BF8-4786-4059-8E19-97CEE52372D9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637" name="PA-直接连接符 1005">
                      <a:extLst>
                        <a:ext uri="{FF2B5EF4-FFF2-40B4-BE49-F238E27FC236}">
                          <a16:creationId xmlns="" xmlns:a16="http://schemas.microsoft.com/office/drawing/2014/main" id="{9FDD2463-AF3C-482F-839C-4008117F85FD}"/>
                        </a:ext>
                      </a:extLst>
                    </p:cNvPr>
                    <p:cNvCxnSpPr/>
                    <p:nvPr>
                      <p:custDataLst>
                        <p:tags r:id="rId54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8" name="PA-直接连接符 1006">
                      <a:extLst>
                        <a:ext uri="{FF2B5EF4-FFF2-40B4-BE49-F238E27FC236}">
                          <a16:creationId xmlns="" xmlns:a16="http://schemas.microsoft.com/office/drawing/2014/main" id="{F301F064-4CAE-4774-BA7C-C30EE0044F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9" name="PA-直接连接符 1007">
                      <a:extLst>
                        <a:ext uri="{FF2B5EF4-FFF2-40B4-BE49-F238E27FC236}">
                          <a16:creationId xmlns="" xmlns:a16="http://schemas.microsoft.com/office/drawing/2014/main" id="{11D21C8E-2333-49E9-AC8C-9C82CFAA6F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0" name="PA-直接连接符 1008">
                      <a:extLst>
                        <a:ext uri="{FF2B5EF4-FFF2-40B4-BE49-F238E27FC236}">
                          <a16:creationId xmlns="" xmlns:a16="http://schemas.microsoft.com/office/drawing/2014/main" id="{9B1FC352-9946-4FB6-91BF-834096F9E9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1" name="PA-直接连接符 1009">
                      <a:extLst>
                        <a:ext uri="{FF2B5EF4-FFF2-40B4-BE49-F238E27FC236}">
                          <a16:creationId xmlns="" xmlns:a16="http://schemas.microsoft.com/office/drawing/2014/main" id="{D5BF94E9-D89E-4F27-B80D-6A0B22A791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2" name="PA-直接连接符 1010">
                      <a:extLst>
                        <a:ext uri="{FF2B5EF4-FFF2-40B4-BE49-F238E27FC236}">
                          <a16:creationId xmlns="" xmlns:a16="http://schemas.microsoft.com/office/drawing/2014/main" id="{AE674A58-78BD-4090-9812-32C551FD14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3" name="PA-直接连接符 1011">
                      <a:extLst>
                        <a:ext uri="{FF2B5EF4-FFF2-40B4-BE49-F238E27FC236}">
                          <a16:creationId xmlns="" xmlns:a16="http://schemas.microsoft.com/office/drawing/2014/main" id="{A368319E-7868-4935-AD3E-779B341BF1B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4" name="PA-直接连接符 1012">
                      <a:extLst>
                        <a:ext uri="{FF2B5EF4-FFF2-40B4-BE49-F238E27FC236}">
                          <a16:creationId xmlns="" xmlns:a16="http://schemas.microsoft.com/office/drawing/2014/main" id="{0A19B813-78DB-4DA0-A43E-1187460476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5" name="PA-直接连接符 1013">
                      <a:extLst>
                        <a:ext uri="{FF2B5EF4-FFF2-40B4-BE49-F238E27FC236}">
                          <a16:creationId xmlns="" xmlns:a16="http://schemas.microsoft.com/office/drawing/2014/main" id="{65D9B0EA-F243-4189-B738-883D6F5829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6" name="PA-直接连接符 1014">
                      <a:extLst>
                        <a:ext uri="{FF2B5EF4-FFF2-40B4-BE49-F238E27FC236}">
                          <a16:creationId xmlns="" xmlns:a16="http://schemas.microsoft.com/office/drawing/2014/main" id="{078266AE-3808-4306-A136-952171E03C0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7" name="PA-直接连接符 1015">
                      <a:extLst>
                        <a:ext uri="{FF2B5EF4-FFF2-40B4-BE49-F238E27FC236}">
                          <a16:creationId xmlns="" xmlns:a16="http://schemas.microsoft.com/office/drawing/2014/main" id="{3E8F56FD-EEE6-40A9-97DA-26372FCDE8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21" name="组合 620">
                    <a:extLst>
                      <a:ext uri="{FF2B5EF4-FFF2-40B4-BE49-F238E27FC236}">
                        <a16:creationId xmlns="" xmlns:a16="http://schemas.microsoft.com/office/drawing/2014/main" id="{9A48FE89-A95C-438C-90B9-563188A53796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626" name="PA-直接连接符 994">
                      <a:extLst>
                        <a:ext uri="{FF2B5EF4-FFF2-40B4-BE49-F238E27FC236}">
                          <a16:creationId xmlns="" xmlns:a16="http://schemas.microsoft.com/office/drawing/2014/main" id="{5A9D2884-01FB-4A63-910E-E410E9C8DB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3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7" name="PA-直接连接符 995">
                      <a:extLst>
                        <a:ext uri="{FF2B5EF4-FFF2-40B4-BE49-F238E27FC236}">
                          <a16:creationId xmlns="" xmlns:a16="http://schemas.microsoft.com/office/drawing/2014/main" id="{E59E0E73-4502-4643-9351-9D5BEDB06A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3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8" name="PA-直接连接符 996">
                      <a:extLst>
                        <a:ext uri="{FF2B5EF4-FFF2-40B4-BE49-F238E27FC236}">
                          <a16:creationId xmlns="" xmlns:a16="http://schemas.microsoft.com/office/drawing/2014/main" id="{D4E4D034-9FC8-43DC-BDAB-13FF2FD41B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9" name="PA-直接连接符 997">
                      <a:extLst>
                        <a:ext uri="{FF2B5EF4-FFF2-40B4-BE49-F238E27FC236}">
                          <a16:creationId xmlns="" xmlns:a16="http://schemas.microsoft.com/office/drawing/2014/main" id="{85F88A6D-2E2F-4D10-9C72-D0637239B4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0" name="PA-直接连接符 998">
                      <a:extLst>
                        <a:ext uri="{FF2B5EF4-FFF2-40B4-BE49-F238E27FC236}">
                          <a16:creationId xmlns="" xmlns:a16="http://schemas.microsoft.com/office/drawing/2014/main" id="{6A17F526-9369-40FC-B226-A4CBA58F167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1" name="PA-直接连接符 999">
                      <a:extLst>
                        <a:ext uri="{FF2B5EF4-FFF2-40B4-BE49-F238E27FC236}">
                          <a16:creationId xmlns="" xmlns:a16="http://schemas.microsoft.com/office/drawing/2014/main" id="{D9470EC9-32CA-457A-B620-CBA0283F96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2" name="PA-直接连接符 1000">
                      <a:extLst>
                        <a:ext uri="{FF2B5EF4-FFF2-40B4-BE49-F238E27FC236}">
                          <a16:creationId xmlns="" xmlns:a16="http://schemas.microsoft.com/office/drawing/2014/main" id="{4EE29B65-1000-45C7-982D-E62CA1C84F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3" name="PA-直接连接符 1001">
                      <a:extLst>
                        <a:ext uri="{FF2B5EF4-FFF2-40B4-BE49-F238E27FC236}">
                          <a16:creationId xmlns="" xmlns:a16="http://schemas.microsoft.com/office/drawing/2014/main" id="{90560E38-1C96-4094-9CD9-C08D182020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4" name="PA-直接连接符 1002">
                      <a:extLst>
                        <a:ext uri="{FF2B5EF4-FFF2-40B4-BE49-F238E27FC236}">
                          <a16:creationId xmlns="" xmlns:a16="http://schemas.microsoft.com/office/drawing/2014/main" id="{D6717591-91C6-4B38-87D0-2B1E48BEFF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5" name="PA-直接连接符 1003">
                      <a:extLst>
                        <a:ext uri="{FF2B5EF4-FFF2-40B4-BE49-F238E27FC236}">
                          <a16:creationId xmlns="" xmlns:a16="http://schemas.microsoft.com/office/drawing/2014/main" id="{6FCAFDF6-34CE-42BF-AD9D-69D45AECF4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6" name="PA-直接连接符 1004">
                      <a:extLst>
                        <a:ext uri="{FF2B5EF4-FFF2-40B4-BE49-F238E27FC236}">
                          <a16:creationId xmlns="" xmlns:a16="http://schemas.microsoft.com/office/drawing/2014/main" id="{A110BA5F-86B1-40EA-B395-120568058A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22" name="Group 91_1">
                    <a:extLst>
                      <a:ext uri="{FF2B5EF4-FFF2-40B4-BE49-F238E27FC236}">
                        <a16:creationId xmlns="" xmlns:a16="http://schemas.microsoft.com/office/drawing/2014/main" id="{C9DEDA15-8812-45D3-A339-D0E69761B6E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23" name="PA-直接连接符 991">
                      <a:extLst>
                        <a:ext uri="{FF2B5EF4-FFF2-40B4-BE49-F238E27FC236}">
                          <a16:creationId xmlns="" xmlns:a16="http://schemas.microsoft.com/office/drawing/2014/main" id="{F0304B18-57ED-4BDA-B39E-DF92022CA4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3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4" name="PA-直接连接符 992">
                      <a:extLst>
                        <a:ext uri="{FF2B5EF4-FFF2-40B4-BE49-F238E27FC236}">
                          <a16:creationId xmlns="" xmlns:a16="http://schemas.microsoft.com/office/drawing/2014/main" id="{FB2AF435-2F29-4EA6-9762-7AF2B56E9B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3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5" name="PA-直接连接符 993">
                      <a:extLst>
                        <a:ext uri="{FF2B5EF4-FFF2-40B4-BE49-F238E27FC236}">
                          <a16:creationId xmlns="" xmlns:a16="http://schemas.microsoft.com/office/drawing/2014/main" id="{50DED17F-2A93-410F-9A55-32C531BC48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3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grpSp>
          <p:nvGrpSpPr>
            <p:cNvPr id="14" name="PA-组合 1834">
              <a:extLst>
                <a:ext uri="{FF2B5EF4-FFF2-40B4-BE49-F238E27FC236}">
                  <a16:creationId xmlns="" xmlns:a16="http://schemas.microsoft.com/office/drawing/2014/main" id="{6E14DEED-2D03-497F-A4DE-96EF1C42551D}"/>
                </a:ext>
              </a:extLst>
            </p:cNvPr>
            <p:cNvGrpSpPr>
              <a:grpSpLocks/>
            </p:cNvGrpSpPr>
            <p:nvPr>
              <p:custDataLst>
                <p:tags r:id="rId3"/>
              </p:custDataLst>
            </p:nvPr>
          </p:nvGrpSpPr>
          <p:grpSpPr>
            <a:xfrm>
              <a:off x="-799174" y="5132980"/>
              <a:ext cx="13790347" cy="3407959"/>
              <a:chOff x="-795522" y="1732245"/>
              <a:chExt cx="13783045" cy="3393510"/>
            </a:xfrm>
          </p:grpSpPr>
          <p:grpSp>
            <p:nvGrpSpPr>
              <p:cNvPr id="15" name="组合 14">
                <a:extLst>
                  <a:ext uri="{FF2B5EF4-FFF2-40B4-BE49-F238E27FC236}">
                    <a16:creationId xmlns="" xmlns:a16="http://schemas.microsoft.com/office/drawing/2014/main" id="{333EC0A4-655E-4201-80F2-7A9D5A798E58}"/>
                  </a:ext>
                </a:extLst>
              </p:cNvPr>
              <p:cNvGrpSpPr/>
              <p:nvPr/>
            </p:nvGrpSpPr>
            <p:grpSpPr>
              <a:xfrm>
                <a:off x="-795522" y="2405415"/>
                <a:ext cx="12687421" cy="2720340"/>
                <a:chOff x="0" y="0"/>
                <a:chExt cx="12687421" cy="2720340"/>
              </a:xfrm>
            </p:grpSpPr>
            <p:grpSp>
              <p:nvGrpSpPr>
                <p:cNvPr id="308" name="组合 307">
                  <a:extLst>
                    <a:ext uri="{FF2B5EF4-FFF2-40B4-BE49-F238E27FC236}">
                      <a16:creationId xmlns="" xmlns:a16="http://schemas.microsoft.com/office/drawing/2014/main" id="{1CE8F94B-1A36-4848-B65E-D333A9E81D71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549" name="PA-直接连接符 4">
                    <a:extLst>
                      <a:ext uri="{FF2B5EF4-FFF2-40B4-BE49-F238E27FC236}">
                        <a16:creationId xmlns="" xmlns:a16="http://schemas.microsoft.com/office/drawing/2014/main" id="{00E5DEC4-7352-4437-9425-47B81C4EF21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7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0" name="PA-直接连接符 6">
                    <a:extLst>
                      <a:ext uri="{FF2B5EF4-FFF2-40B4-BE49-F238E27FC236}">
                        <a16:creationId xmlns="" xmlns:a16="http://schemas.microsoft.com/office/drawing/2014/main" id="{91E7354E-C151-491D-BB39-10510F50C4BC}"/>
                      </a:ext>
                    </a:extLst>
                  </p:cNvPr>
                  <p:cNvCxnSpPr/>
                  <p:nvPr>
                    <p:custDataLst>
                      <p:tags r:id="rId47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1" name="PA-直接连接符 7">
                    <a:extLst>
                      <a:ext uri="{FF2B5EF4-FFF2-40B4-BE49-F238E27FC236}">
                        <a16:creationId xmlns="" xmlns:a16="http://schemas.microsoft.com/office/drawing/2014/main" id="{6D33A1B3-8A01-4A45-B50D-C121AAD48BB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7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2" name="PA-直接连接符 8">
                    <a:extLst>
                      <a:ext uri="{FF2B5EF4-FFF2-40B4-BE49-F238E27FC236}">
                        <a16:creationId xmlns="" xmlns:a16="http://schemas.microsoft.com/office/drawing/2014/main" id="{5B2D1236-CB8F-47D2-96B2-0E0AFB35C9B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3" name="PA-直接连接符 12">
                    <a:extLst>
                      <a:ext uri="{FF2B5EF4-FFF2-40B4-BE49-F238E27FC236}">
                        <a16:creationId xmlns="" xmlns:a16="http://schemas.microsoft.com/office/drawing/2014/main" id="{D4225B28-BBE5-4317-9059-83DF23BFB47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4" name="PA-直接连接符 15">
                    <a:extLst>
                      <a:ext uri="{FF2B5EF4-FFF2-40B4-BE49-F238E27FC236}">
                        <a16:creationId xmlns="" xmlns:a16="http://schemas.microsoft.com/office/drawing/2014/main" id="{D9CCF214-DF4F-4FE3-8043-9BF9F21A4F8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5" name="PA-直接连接符 18">
                    <a:extLst>
                      <a:ext uri="{FF2B5EF4-FFF2-40B4-BE49-F238E27FC236}">
                        <a16:creationId xmlns="" xmlns:a16="http://schemas.microsoft.com/office/drawing/2014/main" id="{E0353D4C-F8DC-4DA5-AFB5-0F172817489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6" name="PA-直接连接符 21">
                    <a:extLst>
                      <a:ext uri="{FF2B5EF4-FFF2-40B4-BE49-F238E27FC236}">
                        <a16:creationId xmlns="" xmlns:a16="http://schemas.microsoft.com/office/drawing/2014/main" id="{B5A57640-EA86-446F-9E81-54F2447A0B7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7" name="PA-直接连接符 24">
                    <a:extLst>
                      <a:ext uri="{FF2B5EF4-FFF2-40B4-BE49-F238E27FC236}">
                        <a16:creationId xmlns="" xmlns:a16="http://schemas.microsoft.com/office/drawing/2014/main" id="{E16A3E0B-4F9A-498B-9BE6-FA4E1CBFF9B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8" name="PA-直接连接符 26">
                    <a:extLst>
                      <a:ext uri="{FF2B5EF4-FFF2-40B4-BE49-F238E27FC236}">
                        <a16:creationId xmlns="" xmlns:a16="http://schemas.microsoft.com/office/drawing/2014/main" id="{170FEC9F-388D-48A5-9BDB-9D06D2069CF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9" name="PA-直接连接符 28">
                    <a:extLst>
                      <a:ext uri="{FF2B5EF4-FFF2-40B4-BE49-F238E27FC236}">
                        <a16:creationId xmlns="" xmlns:a16="http://schemas.microsoft.com/office/drawing/2014/main" id="{23D9B858-6439-44FD-8342-BE243FA9798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0" name="PA-直接连接符 30">
                    <a:extLst>
                      <a:ext uri="{FF2B5EF4-FFF2-40B4-BE49-F238E27FC236}">
                        <a16:creationId xmlns="" xmlns:a16="http://schemas.microsoft.com/office/drawing/2014/main" id="{5BD838B1-4B85-453C-8302-2C87B194965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1" name="PA-直接连接符 32">
                    <a:extLst>
                      <a:ext uri="{FF2B5EF4-FFF2-40B4-BE49-F238E27FC236}">
                        <a16:creationId xmlns="" xmlns:a16="http://schemas.microsoft.com/office/drawing/2014/main" id="{3EB85927-111A-43CE-99A1-05AC64E7A12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2" name="PA-直接连接符 34">
                    <a:extLst>
                      <a:ext uri="{FF2B5EF4-FFF2-40B4-BE49-F238E27FC236}">
                        <a16:creationId xmlns="" xmlns:a16="http://schemas.microsoft.com/office/drawing/2014/main" id="{2CE79059-CF5E-49DF-8473-42CF50E9057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3" name="PA-直接连接符 36">
                    <a:extLst>
                      <a:ext uri="{FF2B5EF4-FFF2-40B4-BE49-F238E27FC236}">
                        <a16:creationId xmlns="" xmlns:a16="http://schemas.microsoft.com/office/drawing/2014/main" id="{32B87B68-F466-4BAE-8140-7A995068FD0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564" name="组合 563">
                    <a:extLst>
                      <a:ext uri="{FF2B5EF4-FFF2-40B4-BE49-F238E27FC236}">
                        <a16:creationId xmlns="" xmlns:a16="http://schemas.microsoft.com/office/drawing/2014/main" id="{C7EA00FC-A5D3-4853-9442-2D35E8A489B6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93" name="PA-直接连接符 39">
                      <a:extLst>
                        <a:ext uri="{FF2B5EF4-FFF2-40B4-BE49-F238E27FC236}">
                          <a16:creationId xmlns="" xmlns:a16="http://schemas.microsoft.com/office/drawing/2014/main" id="{29140DBD-3A28-49C7-9686-D6F329D15B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4" name="PA-直接连接符 41">
                      <a:extLst>
                        <a:ext uri="{FF2B5EF4-FFF2-40B4-BE49-F238E27FC236}">
                          <a16:creationId xmlns="" xmlns:a16="http://schemas.microsoft.com/office/drawing/2014/main" id="{717775A2-2B61-4740-98D7-6A42F26ABA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5" name="PA-直接连接符 43">
                      <a:extLst>
                        <a:ext uri="{FF2B5EF4-FFF2-40B4-BE49-F238E27FC236}">
                          <a16:creationId xmlns="" xmlns:a16="http://schemas.microsoft.com/office/drawing/2014/main" id="{77FF073D-1863-4A94-8953-CC41130A75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65" name="组合 564">
                    <a:extLst>
                      <a:ext uri="{FF2B5EF4-FFF2-40B4-BE49-F238E27FC236}">
                        <a16:creationId xmlns="" xmlns:a16="http://schemas.microsoft.com/office/drawing/2014/main" id="{62BB5DFC-5607-45A8-B60D-BD16F302B935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582" name="PA-直接连接符 53">
                      <a:extLst>
                        <a:ext uri="{FF2B5EF4-FFF2-40B4-BE49-F238E27FC236}">
                          <a16:creationId xmlns="" xmlns:a16="http://schemas.microsoft.com/office/drawing/2014/main" id="{EBEFE163-1156-4BA0-8ED5-0A969D1F12DC}"/>
                        </a:ext>
                      </a:extLst>
                    </p:cNvPr>
                    <p:cNvCxnSpPr/>
                    <p:nvPr>
                      <p:custDataLst>
                        <p:tags r:id="rId50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3" name="PA-直接连接符 55">
                      <a:extLst>
                        <a:ext uri="{FF2B5EF4-FFF2-40B4-BE49-F238E27FC236}">
                          <a16:creationId xmlns="" xmlns:a16="http://schemas.microsoft.com/office/drawing/2014/main" id="{CDEED579-DCBC-4CA4-96F0-1AAF4D58754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4" name="PA-直接连接符 57">
                      <a:extLst>
                        <a:ext uri="{FF2B5EF4-FFF2-40B4-BE49-F238E27FC236}">
                          <a16:creationId xmlns="" xmlns:a16="http://schemas.microsoft.com/office/drawing/2014/main" id="{CD59BF7D-53BA-4413-A9F1-A38FA5664CF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5" name="PA-直接连接符 59">
                      <a:extLst>
                        <a:ext uri="{FF2B5EF4-FFF2-40B4-BE49-F238E27FC236}">
                          <a16:creationId xmlns="" xmlns:a16="http://schemas.microsoft.com/office/drawing/2014/main" id="{90A168C0-F3D0-4BC4-82E5-E3503DE690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6" name="PA-直接连接符 61">
                      <a:extLst>
                        <a:ext uri="{FF2B5EF4-FFF2-40B4-BE49-F238E27FC236}">
                          <a16:creationId xmlns="" xmlns:a16="http://schemas.microsoft.com/office/drawing/2014/main" id="{E0F3CB2E-7DCD-424B-A219-B044FFCFA1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7" name="PA-直接连接符 63">
                      <a:extLst>
                        <a:ext uri="{FF2B5EF4-FFF2-40B4-BE49-F238E27FC236}">
                          <a16:creationId xmlns="" xmlns:a16="http://schemas.microsoft.com/office/drawing/2014/main" id="{244FFBD0-A776-4903-BAAC-7411BE1D90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8" name="PA-直接连接符 65">
                      <a:extLst>
                        <a:ext uri="{FF2B5EF4-FFF2-40B4-BE49-F238E27FC236}">
                          <a16:creationId xmlns="" xmlns:a16="http://schemas.microsoft.com/office/drawing/2014/main" id="{3C8230DF-CA3C-468A-9817-C2BADAD1F2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9" name="PA-直接连接符 67">
                      <a:extLst>
                        <a:ext uri="{FF2B5EF4-FFF2-40B4-BE49-F238E27FC236}">
                          <a16:creationId xmlns="" xmlns:a16="http://schemas.microsoft.com/office/drawing/2014/main" id="{F1FF3424-C89B-4041-AE17-09C2E8C36D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0" name="PA-直接连接符 69">
                      <a:extLst>
                        <a:ext uri="{FF2B5EF4-FFF2-40B4-BE49-F238E27FC236}">
                          <a16:creationId xmlns="" xmlns:a16="http://schemas.microsoft.com/office/drawing/2014/main" id="{A0647CA7-BBDA-4737-A957-E50E23CCC0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1" name="PA-直接连接符 71">
                      <a:extLst>
                        <a:ext uri="{FF2B5EF4-FFF2-40B4-BE49-F238E27FC236}">
                          <a16:creationId xmlns="" xmlns:a16="http://schemas.microsoft.com/office/drawing/2014/main" id="{4062DEA1-DEF5-4EB5-9C13-505484BF9F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2" name="PA-直接连接符 73">
                      <a:extLst>
                        <a:ext uri="{FF2B5EF4-FFF2-40B4-BE49-F238E27FC236}">
                          <a16:creationId xmlns="" xmlns:a16="http://schemas.microsoft.com/office/drawing/2014/main" id="{AE025819-7E56-4B4D-9CA5-997BDFA774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66" name="组合 565">
                    <a:extLst>
                      <a:ext uri="{FF2B5EF4-FFF2-40B4-BE49-F238E27FC236}">
                        <a16:creationId xmlns="" xmlns:a16="http://schemas.microsoft.com/office/drawing/2014/main" id="{3AAA61C7-D82C-4BF7-9D42-5963904DD822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571" name="PA-直接连接符 77">
                      <a:extLst>
                        <a:ext uri="{FF2B5EF4-FFF2-40B4-BE49-F238E27FC236}">
                          <a16:creationId xmlns="" xmlns:a16="http://schemas.microsoft.com/office/drawing/2014/main" id="{E0FC09FE-FC67-4BDB-AC38-897117662F5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2" name="PA-直接连接符 78">
                      <a:extLst>
                        <a:ext uri="{FF2B5EF4-FFF2-40B4-BE49-F238E27FC236}">
                          <a16:creationId xmlns="" xmlns:a16="http://schemas.microsoft.com/office/drawing/2014/main" id="{90C8D3FD-0998-4952-A4D3-36DF16C21F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3" name="PA-直接连接符 79">
                      <a:extLst>
                        <a:ext uri="{FF2B5EF4-FFF2-40B4-BE49-F238E27FC236}">
                          <a16:creationId xmlns="" xmlns:a16="http://schemas.microsoft.com/office/drawing/2014/main" id="{8D0FAE11-D5A9-4541-8D73-04C96850CA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4" name="PA-直接连接符 80">
                      <a:extLst>
                        <a:ext uri="{FF2B5EF4-FFF2-40B4-BE49-F238E27FC236}">
                          <a16:creationId xmlns="" xmlns:a16="http://schemas.microsoft.com/office/drawing/2014/main" id="{DA10B4E0-1A4A-4B09-ACF2-73AA8A41B1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5" name="PA-直接连接符 81">
                      <a:extLst>
                        <a:ext uri="{FF2B5EF4-FFF2-40B4-BE49-F238E27FC236}">
                          <a16:creationId xmlns="" xmlns:a16="http://schemas.microsoft.com/office/drawing/2014/main" id="{5B268E01-672C-4FE5-8F0C-659DA55707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6" name="PA-直接连接符 82">
                      <a:extLst>
                        <a:ext uri="{FF2B5EF4-FFF2-40B4-BE49-F238E27FC236}">
                          <a16:creationId xmlns="" xmlns:a16="http://schemas.microsoft.com/office/drawing/2014/main" id="{DCDBB855-6D1C-4EF2-AF56-45D30738E4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7" name="PA-直接连接符 83">
                      <a:extLst>
                        <a:ext uri="{FF2B5EF4-FFF2-40B4-BE49-F238E27FC236}">
                          <a16:creationId xmlns="" xmlns:a16="http://schemas.microsoft.com/office/drawing/2014/main" id="{C99157C3-01B5-4EAC-AA67-B52020A1A2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8" name="PA-直接连接符 84">
                      <a:extLst>
                        <a:ext uri="{FF2B5EF4-FFF2-40B4-BE49-F238E27FC236}">
                          <a16:creationId xmlns="" xmlns:a16="http://schemas.microsoft.com/office/drawing/2014/main" id="{359F5644-F3B8-421B-BDC5-72A5FB9343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9" name="PA-直接连接符 85">
                      <a:extLst>
                        <a:ext uri="{FF2B5EF4-FFF2-40B4-BE49-F238E27FC236}">
                          <a16:creationId xmlns="" xmlns:a16="http://schemas.microsoft.com/office/drawing/2014/main" id="{F806F48F-528F-4EA2-9254-5D1E82A301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0" name="PA-直接连接符 86">
                      <a:extLst>
                        <a:ext uri="{FF2B5EF4-FFF2-40B4-BE49-F238E27FC236}">
                          <a16:creationId xmlns="" xmlns:a16="http://schemas.microsoft.com/office/drawing/2014/main" id="{6F455813-1828-4D3F-8F8A-96249D6594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1" name="PA-直接连接符 87">
                      <a:extLst>
                        <a:ext uri="{FF2B5EF4-FFF2-40B4-BE49-F238E27FC236}">
                          <a16:creationId xmlns="" xmlns:a16="http://schemas.microsoft.com/office/drawing/2014/main" id="{1D491BB2-883F-4C67-A759-F36518740C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67" name="Group 91_1">
                    <a:extLst>
                      <a:ext uri="{FF2B5EF4-FFF2-40B4-BE49-F238E27FC236}">
                        <a16:creationId xmlns="" xmlns:a16="http://schemas.microsoft.com/office/drawing/2014/main" id="{48DB94BE-7E0E-45DC-AB43-786E4BB018E1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68" name="PA-直接连接符 93">
                      <a:extLst>
                        <a:ext uri="{FF2B5EF4-FFF2-40B4-BE49-F238E27FC236}">
                          <a16:creationId xmlns="" xmlns:a16="http://schemas.microsoft.com/office/drawing/2014/main" id="{08E7140E-23EA-4B59-9DBE-1199C9EF1D2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9" name="PA-直接连接符 94">
                      <a:extLst>
                        <a:ext uri="{FF2B5EF4-FFF2-40B4-BE49-F238E27FC236}">
                          <a16:creationId xmlns="" xmlns:a16="http://schemas.microsoft.com/office/drawing/2014/main" id="{A0B92F42-7438-4BD5-8710-5A894CAB9F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0" name="PA-直接连接符 95">
                      <a:extLst>
                        <a:ext uri="{FF2B5EF4-FFF2-40B4-BE49-F238E27FC236}">
                          <a16:creationId xmlns="" xmlns:a16="http://schemas.microsoft.com/office/drawing/2014/main" id="{FA6A1B43-FD80-40C1-915F-008C4654B0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9" name="组合 308">
                  <a:extLst>
                    <a:ext uri="{FF2B5EF4-FFF2-40B4-BE49-F238E27FC236}">
                      <a16:creationId xmlns="" xmlns:a16="http://schemas.microsoft.com/office/drawing/2014/main" id="{B5E25EBF-B8D0-493D-9951-7455A0203E99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502" name="PA-直接连接符 99">
                    <a:extLst>
                      <a:ext uri="{FF2B5EF4-FFF2-40B4-BE49-F238E27FC236}">
                        <a16:creationId xmlns="" xmlns:a16="http://schemas.microsoft.com/office/drawing/2014/main" id="{66D27A28-F942-407C-AFCD-237C68596CE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3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3" name="PA-直接连接符 100">
                    <a:extLst>
                      <a:ext uri="{FF2B5EF4-FFF2-40B4-BE49-F238E27FC236}">
                        <a16:creationId xmlns="" xmlns:a16="http://schemas.microsoft.com/office/drawing/2014/main" id="{54F66706-1F2B-4E3C-9452-5DEB4871C7D4}"/>
                      </a:ext>
                    </a:extLst>
                  </p:cNvPr>
                  <p:cNvCxnSpPr/>
                  <p:nvPr>
                    <p:custDataLst>
                      <p:tags r:id="rId43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4" name="PA-直接连接符 101">
                    <a:extLst>
                      <a:ext uri="{FF2B5EF4-FFF2-40B4-BE49-F238E27FC236}">
                        <a16:creationId xmlns="" xmlns:a16="http://schemas.microsoft.com/office/drawing/2014/main" id="{D929C6B2-3C07-436A-98D8-1BDCF7C5194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3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5" name="PA-直接连接符 102">
                    <a:extLst>
                      <a:ext uri="{FF2B5EF4-FFF2-40B4-BE49-F238E27FC236}">
                        <a16:creationId xmlns="" xmlns:a16="http://schemas.microsoft.com/office/drawing/2014/main" id="{C6E4D65E-D0DE-46B8-BC13-295E60BFFFB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3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6" name="PA-直接连接符 103">
                    <a:extLst>
                      <a:ext uri="{FF2B5EF4-FFF2-40B4-BE49-F238E27FC236}">
                        <a16:creationId xmlns="" xmlns:a16="http://schemas.microsoft.com/office/drawing/2014/main" id="{8E3B0F6D-3C23-44A1-A485-E04AEDC7EF0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3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7" name="PA-直接连接符 104">
                    <a:extLst>
                      <a:ext uri="{FF2B5EF4-FFF2-40B4-BE49-F238E27FC236}">
                        <a16:creationId xmlns="" xmlns:a16="http://schemas.microsoft.com/office/drawing/2014/main" id="{DE1CCDFB-8B71-4CD5-95D6-82DE0698F36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3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8" name="PA-直接连接符 105">
                    <a:extLst>
                      <a:ext uri="{FF2B5EF4-FFF2-40B4-BE49-F238E27FC236}">
                        <a16:creationId xmlns="" xmlns:a16="http://schemas.microsoft.com/office/drawing/2014/main" id="{FF8414CE-D42C-4260-A8E6-554E3B98376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9" name="PA-直接连接符 106">
                    <a:extLst>
                      <a:ext uri="{FF2B5EF4-FFF2-40B4-BE49-F238E27FC236}">
                        <a16:creationId xmlns="" xmlns:a16="http://schemas.microsoft.com/office/drawing/2014/main" id="{6F0D5536-63F9-4E5C-979F-674DD83783E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0" name="PA-直接连接符 107">
                    <a:extLst>
                      <a:ext uri="{FF2B5EF4-FFF2-40B4-BE49-F238E27FC236}">
                        <a16:creationId xmlns="" xmlns:a16="http://schemas.microsoft.com/office/drawing/2014/main" id="{FE6F3AE8-9239-4EB5-8C97-EB03392032C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1" name="PA-直接连接符 108">
                    <a:extLst>
                      <a:ext uri="{FF2B5EF4-FFF2-40B4-BE49-F238E27FC236}">
                        <a16:creationId xmlns="" xmlns:a16="http://schemas.microsoft.com/office/drawing/2014/main" id="{DB42A97C-B77B-4814-AA27-FF5611C461E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2" name="PA-直接连接符 109">
                    <a:extLst>
                      <a:ext uri="{FF2B5EF4-FFF2-40B4-BE49-F238E27FC236}">
                        <a16:creationId xmlns="" xmlns:a16="http://schemas.microsoft.com/office/drawing/2014/main" id="{8D1790A0-0231-4864-A91D-678721493C7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3" name="PA-直接连接符 110">
                    <a:extLst>
                      <a:ext uri="{FF2B5EF4-FFF2-40B4-BE49-F238E27FC236}">
                        <a16:creationId xmlns="" xmlns:a16="http://schemas.microsoft.com/office/drawing/2014/main" id="{35DDD2B3-BF54-46FF-92AA-A53761A97EF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4" name="PA-直接连接符 111">
                    <a:extLst>
                      <a:ext uri="{FF2B5EF4-FFF2-40B4-BE49-F238E27FC236}">
                        <a16:creationId xmlns="" xmlns:a16="http://schemas.microsoft.com/office/drawing/2014/main" id="{59D1DBE3-61A6-4CAE-A66D-EC946B05ED7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5" name="PA-直接连接符 112">
                    <a:extLst>
                      <a:ext uri="{FF2B5EF4-FFF2-40B4-BE49-F238E27FC236}">
                        <a16:creationId xmlns="" xmlns:a16="http://schemas.microsoft.com/office/drawing/2014/main" id="{3D255505-23FF-42B7-842D-2062C97E230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6" name="PA-直接连接符 113">
                    <a:extLst>
                      <a:ext uri="{FF2B5EF4-FFF2-40B4-BE49-F238E27FC236}">
                        <a16:creationId xmlns="" xmlns:a16="http://schemas.microsoft.com/office/drawing/2014/main" id="{4372F3A4-CF2A-4D87-AA41-9A328E66D58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517" name="组合 516">
                    <a:extLst>
                      <a:ext uri="{FF2B5EF4-FFF2-40B4-BE49-F238E27FC236}">
                        <a16:creationId xmlns="" xmlns:a16="http://schemas.microsoft.com/office/drawing/2014/main" id="{44327FCC-A428-4E60-BE85-8ABA2F3A85B3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46" name="PA-直接连接符 143">
                      <a:extLst>
                        <a:ext uri="{FF2B5EF4-FFF2-40B4-BE49-F238E27FC236}">
                          <a16:creationId xmlns="" xmlns:a16="http://schemas.microsoft.com/office/drawing/2014/main" id="{83608397-FCEF-43B9-AC58-A84289B8E5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7" name="PA-直接连接符 144">
                      <a:extLst>
                        <a:ext uri="{FF2B5EF4-FFF2-40B4-BE49-F238E27FC236}">
                          <a16:creationId xmlns="" xmlns:a16="http://schemas.microsoft.com/office/drawing/2014/main" id="{52F52AB1-035F-42ED-9024-690F2E400D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8" name="PA-直接连接符 145">
                      <a:extLst>
                        <a:ext uri="{FF2B5EF4-FFF2-40B4-BE49-F238E27FC236}">
                          <a16:creationId xmlns="" xmlns:a16="http://schemas.microsoft.com/office/drawing/2014/main" id="{242974B6-B76F-48E3-B864-9850C799AE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18" name="组合 517">
                    <a:extLst>
                      <a:ext uri="{FF2B5EF4-FFF2-40B4-BE49-F238E27FC236}">
                        <a16:creationId xmlns="" xmlns:a16="http://schemas.microsoft.com/office/drawing/2014/main" id="{7147FD5A-B268-4AB4-B20C-2E7C9BE28984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535" name="PA-直接连接符 132">
                      <a:extLst>
                        <a:ext uri="{FF2B5EF4-FFF2-40B4-BE49-F238E27FC236}">
                          <a16:creationId xmlns="" xmlns:a16="http://schemas.microsoft.com/office/drawing/2014/main" id="{61869E09-379A-4CAD-BF2A-3B2682620B30}"/>
                        </a:ext>
                      </a:extLst>
                    </p:cNvPr>
                    <p:cNvCxnSpPr/>
                    <p:nvPr>
                      <p:custDataLst>
                        <p:tags r:id="rId46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6" name="PA-直接连接符 133">
                      <a:extLst>
                        <a:ext uri="{FF2B5EF4-FFF2-40B4-BE49-F238E27FC236}">
                          <a16:creationId xmlns="" xmlns:a16="http://schemas.microsoft.com/office/drawing/2014/main" id="{702C9AC2-8FDE-444C-8B4C-D8C1AFD3D5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7" name="PA-直接连接符 134">
                      <a:extLst>
                        <a:ext uri="{FF2B5EF4-FFF2-40B4-BE49-F238E27FC236}">
                          <a16:creationId xmlns="" xmlns:a16="http://schemas.microsoft.com/office/drawing/2014/main" id="{D048790A-1D6B-4095-83CC-E038FDAE88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8" name="PA-直接连接符 135">
                      <a:extLst>
                        <a:ext uri="{FF2B5EF4-FFF2-40B4-BE49-F238E27FC236}">
                          <a16:creationId xmlns="" xmlns:a16="http://schemas.microsoft.com/office/drawing/2014/main" id="{58D1C01F-35CD-4C0F-8353-4510A023C04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9" name="PA-直接连接符 136">
                      <a:extLst>
                        <a:ext uri="{FF2B5EF4-FFF2-40B4-BE49-F238E27FC236}">
                          <a16:creationId xmlns="" xmlns:a16="http://schemas.microsoft.com/office/drawing/2014/main" id="{0816CAE0-B479-489D-AD2F-6AFD004D92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0" name="PA-直接连接符 137">
                      <a:extLst>
                        <a:ext uri="{FF2B5EF4-FFF2-40B4-BE49-F238E27FC236}">
                          <a16:creationId xmlns="" xmlns:a16="http://schemas.microsoft.com/office/drawing/2014/main" id="{8A07EA9B-43CA-4A5B-B25C-C5F5C72098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1" name="PA-直接连接符 138">
                      <a:extLst>
                        <a:ext uri="{FF2B5EF4-FFF2-40B4-BE49-F238E27FC236}">
                          <a16:creationId xmlns="" xmlns:a16="http://schemas.microsoft.com/office/drawing/2014/main" id="{72C1AF47-493A-45BD-9B70-8F6049E79C3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2" name="PA-直接连接符 139">
                      <a:extLst>
                        <a:ext uri="{FF2B5EF4-FFF2-40B4-BE49-F238E27FC236}">
                          <a16:creationId xmlns="" xmlns:a16="http://schemas.microsoft.com/office/drawing/2014/main" id="{354E3D3E-B7C9-4A20-9060-D2B7368A88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3" name="PA-直接连接符 140">
                      <a:extLst>
                        <a:ext uri="{FF2B5EF4-FFF2-40B4-BE49-F238E27FC236}">
                          <a16:creationId xmlns="" xmlns:a16="http://schemas.microsoft.com/office/drawing/2014/main" id="{F3566179-6CEB-4FF9-B48F-524DC986AB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4" name="PA-直接连接符 141">
                      <a:extLst>
                        <a:ext uri="{FF2B5EF4-FFF2-40B4-BE49-F238E27FC236}">
                          <a16:creationId xmlns="" xmlns:a16="http://schemas.microsoft.com/office/drawing/2014/main" id="{FF581DB8-1EED-48FD-BB42-8EA98EED4D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5" name="PA-直接连接符 142">
                      <a:extLst>
                        <a:ext uri="{FF2B5EF4-FFF2-40B4-BE49-F238E27FC236}">
                          <a16:creationId xmlns="" xmlns:a16="http://schemas.microsoft.com/office/drawing/2014/main" id="{2DC52090-C3FB-4AF9-82DC-48AAED3007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19" name="组合 518">
                    <a:extLst>
                      <a:ext uri="{FF2B5EF4-FFF2-40B4-BE49-F238E27FC236}">
                        <a16:creationId xmlns="" xmlns:a16="http://schemas.microsoft.com/office/drawing/2014/main" id="{4C785474-BCB1-4030-8EBD-0080D7493FC1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524" name="PA-直接连接符 121">
                      <a:extLst>
                        <a:ext uri="{FF2B5EF4-FFF2-40B4-BE49-F238E27FC236}">
                          <a16:creationId xmlns="" xmlns:a16="http://schemas.microsoft.com/office/drawing/2014/main" id="{AA6AA8B3-F027-4918-8801-B9E99B3470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5" name="PA-直接连接符 122">
                      <a:extLst>
                        <a:ext uri="{FF2B5EF4-FFF2-40B4-BE49-F238E27FC236}">
                          <a16:creationId xmlns="" xmlns:a16="http://schemas.microsoft.com/office/drawing/2014/main" id="{EFCD9D20-75BE-4B9C-B016-0DE40D020D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6" name="PA-直接连接符 123">
                      <a:extLst>
                        <a:ext uri="{FF2B5EF4-FFF2-40B4-BE49-F238E27FC236}">
                          <a16:creationId xmlns="" xmlns:a16="http://schemas.microsoft.com/office/drawing/2014/main" id="{72F9071F-90E3-4838-9849-70204FD733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7" name="PA-直接连接符 124">
                      <a:extLst>
                        <a:ext uri="{FF2B5EF4-FFF2-40B4-BE49-F238E27FC236}">
                          <a16:creationId xmlns="" xmlns:a16="http://schemas.microsoft.com/office/drawing/2014/main" id="{748BCC0D-36EF-4F5A-AD38-8245575CCE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8" name="PA-直接连接符 125">
                      <a:extLst>
                        <a:ext uri="{FF2B5EF4-FFF2-40B4-BE49-F238E27FC236}">
                          <a16:creationId xmlns="" xmlns:a16="http://schemas.microsoft.com/office/drawing/2014/main" id="{66D695EF-44C0-4E30-BDD6-1D12E083BF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9" name="PA-直接连接符 126">
                      <a:extLst>
                        <a:ext uri="{FF2B5EF4-FFF2-40B4-BE49-F238E27FC236}">
                          <a16:creationId xmlns="" xmlns:a16="http://schemas.microsoft.com/office/drawing/2014/main" id="{211DFAB5-192A-4267-9A5F-44B4583563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0" name="PA-直接连接符 127">
                      <a:extLst>
                        <a:ext uri="{FF2B5EF4-FFF2-40B4-BE49-F238E27FC236}">
                          <a16:creationId xmlns="" xmlns:a16="http://schemas.microsoft.com/office/drawing/2014/main" id="{DE2157F0-705A-4122-A1C3-6F55E30D10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1" name="PA-直接连接符 128">
                      <a:extLst>
                        <a:ext uri="{FF2B5EF4-FFF2-40B4-BE49-F238E27FC236}">
                          <a16:creationId xmlns="" xmlns:a16="http://schemas.microsoft.com/office/drawing/2014/main" id="{DC4C4E16-D5B4-44BC-9315-FA83C749B2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2" name="PA-直接连接符 129">
                      <a:extLst>
                        <a:ext uri="{FF2B5EF4-FFF2-40B4-BE49-F238E27FC236}">
                          <a16:creationId xmlns="" xmlns:a16="http://schemas.microsoft.com/office/drawing/2014/main" id="{5952B407-0876-4427-8B32-93605E5A35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3" name="PA-直接连接符 130">
                      <a:extLst>
                        <a:ext uri="{FF2B5EF4-FFF2-40B4-BE49-F238E27FC236}">
                          <a16:creationId xmlns="" xmlns:a16="http://schemas.microsoft.com/office/drawing/2014/main" id="{2E76ACBF-2E6C-4A3B-AC25-5595D9F85D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4" name="PA-直接连接符 131">
                      <a:extLst>
                        <a:ext uri="{FF2B5EF4-FFF2-40B4-BE49-F238E27FC236}">
                          <a16:creationId xmlns="" xmlns:a16="http://schemas.microsoft.com/office/drawing/2014/main" id="{F0EB20EF-1306-44C0-96F3-4C0D88D50A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20" name="Group 91_1">
                    <a:extLst>
                      <a:ext uri="{FF2B5EF4-FFF2-40B4-BE49-F238E27FC236}">
                        <a16:creationId xmlns="" xmlns:a16="http://schemas.microsoft.com/office/drawing/2014/main" id="{059B0BAB-586A-4483-BBD4-5050BF8A4E7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21" name="PA-直接连接符 118">
                      <a:extLst>
                        <a:ext uri="{FF2B5EF4-FFF2-40B4-BE49-F238E27FC236}">
                          <a16:creationId xmlns="" xmlns:a16="http://schemas.microsoft.com/office/drawing/2014/main" id="{B50EF8D9-EB42-449B-9A47-E8E5D8DC06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2" name="PA-直接连接符 119">
                      <a:extLst>
                        <a:ext uri="{FF2B5EF4-FFF2-40B4-BE49-F238E27FC236}">
                          <a16:creationId xmlns="" xmlns:a16="http://schemas.microsoft.com/office/drawing/2014/main" id="{9BE94E1E-3417-42D6-9176-01F93566248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3" name="PA-直接连接符 120">
                      <a:extLst>
                        <a:ext uri="{FF2B5EF4-FFF2-40B4-BE49-F238E27FC236}">
                          <a16:creationId xmlns="" xmlns:a16="http://schemas.microsoft.com/office/drawing/2014/main" id="{AD8B6EB8-D469-4449-95F3-F1200ABF79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10" name="组合 309">
                  <a:extLst>
                    <a:ext uri="{FF2B5EF4-FFF2-40B4-BE49-F238E27FC236}">
                      <a16:creationId xmlns="" xmlns:a16="http://schemas.microsoft.com/office/drawing/2014/main" id="{254DAA72-36FC-40C2-988A-1577AC357FDD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455" name="PA-直接连接符 147">
                    <a:extLst>
                      <a:ext uri="{FF2B5EF4-FFF2-40B4-BE49-F238E27FC236}">
                        <a16:creationId xmlns="" xmlns:a16="http://schemas.microsoft.com/office/drawing/2014/main" id="{C7E5AD18-11C6-4C0F-8905-3AAADB4B1BB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91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6" name="PA-直接连接符 148">
                    <a:extLst>
                      <a:ext uri="{FF2B5EF4-FFF2-40B4-BE49-F238E27FC236}">
                        <a16:creationId xmlns="" xmlns:a16="http://schemas.microsoft.com/office/drawing/2014/main" id="{E15D23CC-1902-4F4F-932C-1F00F9916787}"/>
                      </a:ext>
                    </a:extLst>
                  </p:cNvPr>
                  <p:cNvCxnSpPr/>
                  <p:nvPr>
                    <p:custDataLst>
                      <p:tags r:id="rId392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7" name="PA-直接连接符 149">
                    <a:extLst>
                      <a:ext uri="{FF2B5EF4-FFF2-40B4-BE49-F238E27FC236}">
                        <a16:creationId xmlns="" xmlns:a16="http://schemas.microsoft.com/office/drawing/2014/main" id="{CE8D9A35-BF9F-4EE4-91B7-397D4BCF6FD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93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8" name="PA-直接连接符 150">
                    <a:extLst>
                      <a:ext uri="{FF2B5EF4-FFF2-40B4-BE49-F238E27FC236}">
                        <a16:creationId xmlns="" xmlns:a16="http://schemas.microsoft.com/office/drawing/2014/main" id="{00D951A0-D694-41A0-AA1B-F8698498295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94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9" name="PA-直接连接符 151">
                    <a:extLst>
                      <a:ext uri="{FF2B5EF4-FFF2-40B4-BE49-F238E27FC236}">
                        <a16:creationId xmlns="" xmlns:a16="http://schemas.microsoft.com/office/drawing/2014/main" id="{37A0DF83-492A-41C3-B088-804B2F1D9A5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95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0" name="PA-直接连接符 152">
                    <a:extLst>
                      <a:ext uri="{FF2B5EF4-FFF2-40B4-BE49-F238E27FC236}">
                        <a16:creationId xmlns="" xmlns:a16="http://schemas.microsoft.com/office/drawing/2014/main" id="{FD6919AA-7881-40CF-A879-E98861CD1D5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96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1" name="PA-直接连接符 153">
                    <a:extLst>
                      <a:ext uri="{FF2B5EF4-FFF2-40B4-BE49-F238E27FC236}">
                        <a16:creationId xmlns="" xmlns:a16="http://schemas.microsoft.com/office/drawing/2014/main" id="{A65EA9DE-12C8-4218-96C1-A51FF0F9A2D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97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2" name="PA-直接连接符 154">
                    <a:extLst>
                      <a:ext uri="{FF2B5EF4-FFF2-40B4-BE49-F238E27FC236}">
                        <a16:creationId xmlns="" xmlns:a16="http://schemas.microsoft.com/office/drawing/2014/main" id="{60550638-698D-4FF1-AB09-4B49A4DBACA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98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3" name="PA-直接连接符 155">
                    <a:extLst>
                      <a:ext uri="{FF2B5EF4-FFF2-40B4-BE49-F238E27FC236}">
                        <a16:creationId xmlns="" xmlns:a16="http://schemas.microsoft.com/office/drawing/2014/main" id="{C1BC6872-1CC3-4B79-A716-3045360F4BA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99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4" name="PA-直接连接符 156">
                    <a:extLst>
                      <a:ext uri="{FF2B5EF4-FFF2-40B4-BE49-F238E27FC236}">
                        <a16:creationId xmlns="" xmlns:a16="http://schemas.microsoft.com/office/drawing/2014/main" id="{ECAEF055-7114-4CD3-A936-09D48C1DB00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0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5" name="PA-直接连接符 157">
                    <a:extLst>
                      <a:ext uri="{FF2B5EF4-FFF2-40B4-BE49-F238E27FC236}">
                        <a16:creationId xmlns="" xmlns:a16="http://schemas.microsoft.com/office/drawing/2014/main" id="{81E8F895-7667-46C0-A502-6DF1946EA63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1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6" name="PA-直接连接符 158">
                    <a:extLst>
                      <a:ext uri="{FF2B5EF4-FFF2-40B4-BE49-F238E27FC236}">
                        <a16:creationId xmlns="" xmlns:a16="http://schemas.microsoft.com/office/drawing/2014/main" id="{4A38AD8E-6FD3-47C6-B3C0-BDD244DC848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2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7" name="PA-直接连接符 159">
                    <a:extLst>
                      <a:ext uri="{FF2B5EF4-FFF2-40B4-BE49-F238E27FC236}">
                        <a16:creationId xmlns="" xmlns:a16="http://schemas.microsoft.com/office/drawing/2014/main" id="{3E99EB70-5801-498C-826D-96593992EA8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3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8" name="PA-直接连接符 160">
                    <a:extLst>
                      <a:ext uri="{FF2B5EF4-FFF2-40B4-BE49-F238E27FC236}">
                        <a16:creationId xmlns="" xmlns:a16="http://schemas.microsoft.com/office/drawing/2014/main" id="{C6A86E73-FE6A-4847-9DAA-F62291FEED6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4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9" name="PA-直接连接符 161">
                    <a:extLst>
                      <a:ext uri="{FF2B5EF4-FFF2-40B4-BE49-F238E27FC236}">
                        <a16:creationId xmlns="" xmlns:a16="http://schemas.microsoft.com/office/drawing/2014/main" id="{0ED53EA8-F58A-49AB-B450-B4D414868AD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5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470" name="组合 469">
                    <a:extLst>
                      <a:ext uri="{FF2B5EF4-FFF2-40B4-BE49-F238E27FC236}">
                        <a16:creationId xmlns="" xmlns:a16="http://schemas.microsoft.com/office/drawing/2014/main" id="{DFF88908-8B83-4369-B536-E05A7E4F4428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99" name="PA-直接连接符 191">
                      <a:extLst>
                        <a:ext uri="{FF2B5EF4-FFF2-40B4-BE49-F238E27FC236}">
                          <a16:creationId xmlns="" xmlns:a16="http://schemas.microsoft.com/office/drawing/2014/main" id="{32756BAA-05FE-4206-923F-FEF71E3C7B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0" name="PA-直接连接符 192">
                      <a:extLst>
                        <a:ext uri="{FF2B5EF4-FFF2-40B4-BE49-F238E27FC236}">
                          <a16:creationId xmlns="" xmlns:a16="http://schemas.microsoft.com/office/drawing/2014/main" id="{0E77D075-95D4-4B96-8F50-A6F891EFF7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1" name="PA-直接连接符 193">
                      <a:extLst>
                        <a:ext uri="{FF2B5EF4-FFF2-40B4-BE49-F238E27FC236}">
                          <a16:creationId xmlns="" xmlns:a16="http://schemas.microsoft.com/office/drawing/2014/main" id="{1EC0B2B6-2BF5-42AA-AE35-20751D3545E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71" name="组合 470">
                    <a:extLst>
                      <a:ext uri="{FF2B5EF4-FFF2-40B4-BE49-F238E27FC236}">
                        <a16:creationId xmlns="" xmlns:a16="http://schemas.microsoft.com/office/drawing/2014/main" id="{248CE6D3-F24C-465A-AF6A-969FB5DD5EB0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488" name="PA-直接连接符 180">
                      <a:extLst>
                        <a:ext uri="{FF2B5EF4-FFF2-40B4-BE49-F238E27FC236}">
                          <a16:creationId xmlns="" xmlns:a16="http://schemas.microsoft.com/office/drawing/2014/main" id="{3A83FE36-D6B4-4D71-81EA-A74D623F5450}"/>
                        </a:ext>
                      </a:extLst>
                    </p:cNvPr>
                    <p:cNvCxnSpPr/>
                    <p:nvPr>
                      <p:custDataLst>
                        <p:tags r:id="rId420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9" name="PA-直接连接符 181">
                      <a:extLst>
                        <a:ext uri="{FF2B5EF4-FFF2-40B4-BE49-F238E27FC236}">
                          <a16:creationId xmlns="" xmlns:a16="http://schemas.microsoft.com/office/drawing/2014/main" id="{8CE816AC-A56D-4E69-BEC5-D461AE43AF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0" name="PA-直接连接符 182">
                      <a:extLst>
                        <a:ext uri="{FF2B5EF4-FFF2-40B4-BE49-F238E27FC236}">
                          <a16:creationId xmlns="" xmlns:a16="http://schemas.microsoft.com/office/drawing/2014/main" id="{D60B7E1B-1169-4F1E-AC8B-B854CC4F90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1" name="PA-直接连接符 183">
                      <a:extLst>
                        <a:ext uri="{FF2B5EF4-FFF2-40B4-BE49-F238E27FC236}">
                          <a16:creationId xmlns="" xmlns:a16="http://schemas.microsoft.com/office/drawing/2014/main" id="{357FBDA2-11AB-4463-B3E6-C04E402F6E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2" name="PA-直接连接符 184">
                      <a:extLst>
                        <a:ext uri="{FF2B5EF4-FFF2-40B4-BE49-F238E27FC236}">
                          <a16:creationId xmlns="" xmlns:a16="http://schemas.microsoft.com/office/drawing/2014/main" id="{EB4CC121-AC4E-45F8-A34E-767F738F7A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3" name="PA-直接连接符 185">
                      <a:extLst>
                        <a:ext uri="{FF2B5EF4-FFF2-40B4-BE49-F238E27FC236}">
                          <a16:creationId xmlns="" xmlns:a16="http://schemas.microsoft.com/office/drawing/2014/main" id="{81513806-8129-4C5F-A418-7BE4CEFF20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4" name="PA-直接连接符 186">
                      <a:extLst>
                        <a:ext uri="{FF2B5EF4-FFF2-40B4-BE49-F238E27FC236}">
                          <a16:creationId xmlns="" xmlns:a16="http://schemas.microsoft.com/office/drawing/2014/main" id="{8A2C70A5-17E1-4F28-81C5-A9369BF8ABA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5" name="PA-直接连接符 187">
                      <a:extLst>
                        <a:ext uri="{FF2B5EF4-FFF2-40B4-BE49-F238E27FC236}">
                          <a16:creationId xmlns="" xmlns:a16="http://schemas.microsoft.com/office/drawing/2014/main" id="{A0DF6DE6-CE6F-4D22-A890-EC5EEB07C5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6" name="PA-直接连接符 188">
                      <a:extLst>
                        <a:ext uri="{FF2B5EF4-FFF2-40B4-BE49-F238E27FC236}">
                          <a16:creationId xmlns="" xmlns:a16="http://schemas.microsoft.com/office/drawing/2014/main" id="{BBC26132-47AC-47D8-B9BC-71CFC5CC25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7" name="PA-直接连接符 189">
                      <a:extLst>
                        <a:ext uri="{FF2B5EF4-FFF2-40B4-BE49-F238E27FC236}">
                          <a16:creationId xmlns="" xmlns:a16="http://schemas.microsoft.com/office/drawing/2014/main" id="{781042E0-4334-4E23-9DE6-210D339029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8" name="PA-直接连接符 190">
                      <a:extLst>
                        <a:ext uri="{FF2B5EF4-FFF2-40B4-BE49-F238E27FC236}">
                          <a16:creationId xmlns="" xmlns:a16="http://schemas.microsoft.com/office/drawing/2014/main" id="{7BBA17A8-0EDA-4860-B89A-AD79C3DB47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72" name="组合 471">
                    <a:extLst>
                      <a:ext uri="{FF2B5EF4-FFF2-40B4-BE49-F238E27FC236}">
                        <a16:creationId xmlns="" xmlns:a16="http://schemas.microsoft.com/office/drawing/2014/main" id="{FE08A032-F51A-4D00-85F2-8E4487406B2E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477" name="PA-直接连接符 169">
                      <a:extLst>
                        <a:ext uri="{FF2B5EF4-FFF2-40B4-BE49-F238E27FC236}">
                          <a16:creationId xmlns="" xmlns:a16="http://schemas.microsoft.com/office/drawing/2014/main" id="{A30D9C12-DE31-4B9C-8431-2724BFFA0C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09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8" name="PA-直接连接符 170">
                      <a:extLst>
                        <a:ext uri="{FF2B5EF4-FFF2-40B4-BE49-F238E27FC236}">
                          <a16:creationId xmlns="" xmlns:a16="http://schemas.microsoft.com/office/drawing/2014/main" id="{CE004498-B001-45A5-96AD-82BB17A85EA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9" name="PA-直接连接符 171">
                      <a:extLst>
                        <a:ext uri="{FF2B5EF4-FFF2-40B4-BE49-F238E27FC236}">
                          <a16:creationId xmlns="" xmlns:a16="http://schemas.microsoft.com/office/drawing/2014/main" id="{9F52BEC9-16FD-4F39-AC12-F91427480D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0" name="PA-直接连接符 172">
                      <a:extLst>
                        <a:ext uri="{FF2B5EF4-FFF2-40B4-BE49-F238E27FC236}">
                          <a16:creationId xmlns="" xmlns:a16="http://schemas.microsoft.com/office/drawing/2014/main" id="{116B08E9-36EF-41B8-87C0-580C0B36844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1" name="PA-直接连接符 173">
                      <a:extLst>
                        <a:ext uri="{FF2B5EF4-FFF2-40B4-BE49-F238E27FC236}">
                          <a16:creationId xmlns="" xmlns:a16="http://schemas.microsoft.com/office/drawing/2014/main" id="{94B3D92A-A140-4D1B-8801-6E5033C8BE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2" name="PA-直接连接符 174">
                      <a:extLst>
                        <a:ext uri="{FF2B5EF4-FFF2-40B4-BE49-F238E27FC236}">
                          <a16:creationId xmlns="" xmlns:a16="http://schemas.microsoft.com/office/drawing/2014/main" id="{1F8B338D-1D2C-4A6B-BED1-5B0732992C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3" name="PA-直接连接符 175">
                      <a:extLst>
                        <a:ext uri="{FF2B5EF4-FFF2-40B4-BE49-F238E27FC236}">
                          <a16:creationId xmlns="" xmlns:a16="http://schemas.microsoft.com/office/drawing/2014/main" id="{8CE4B533-ED09-423B-A110-654DB82231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4" name="PA-直接连接符 176">
                      <a:extLst>
                        <a:ext uri="{FF2B5EF4-FFF2-40B4-BE49-F238E27FC236}">
                          <a16:creationId xmlns="" xmlns:a16="http://schemas.microsoft.com/office/drawing/2014/main" id="{AE8336A8-3252-487B-BB1F-673BA02E6B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5" name="PA-直接连接符 177">
                      <a:extLst>
                        <a:ext uri="{FF2B5EF4-FFF2-40B4-BE49-F238E27FC236}">
                          <a16:creationId xmlns="" xmlns:a16="http://schemas.microsoft.com/office/drawing/2014/main" id="{64AF3F0C-BD35-41A5-A94F-9218485ED0D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6" name="PA-直接连接符 178">
                      <a:extLst>
                        <a:ext uri="{FF2B5EF4-FFF2-40B4-BE49-F238E27FC236}">
                          <a16:creationId xmlns="" xmlns:a16="http://schemas.microsoft.com/office/drawing/2014/main" id="{5940AB3D-F794-4723-9C1B-EF50093376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7" name="PA-直接连接符 179">
                      <a:extLst>
                        <a:ext uri="{FF2B5EF4-FFF2-40B4-BE49-F238E27FC236}">
                          <a16:creationId xmlns="" xmlns:a16="http://schemas.microsoft.com/office/drawing/2014/main" id="{78CE07F9-8B45-4863-A7F5-ECDD27BD4A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73" name="Group 91_1">
                    <a:extLst>
                      <a:ext uri="{FF2B5EF4-FFF2-40B4-BE49-F238E27FC236}">
                        <a16:creationId xmlns="" xmlns:a16="http://schemas.microsoft.com/office/drawing/2014/main" id="{7AC3602A-9833-4694-9F17-08EB01810EEB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74" name="PA-直接连接符 166">
                      <a:extLst>
                        <a:ext uri="{FF2B5EF4-FFF2-40B4-BE49-F238E27FC236}">
                          <a16:creationId xmlns="" xmlns:a16="http://schemas.microsoft.com/office/drawing/2014/main" id="{487BFCCE-9AFB-4BF0-A0EE-416E2CDAA9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0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5" name="PA-直接连接符 167">
                      <a:extLst>
                        <a:ext uri="{FF2B5EF4-FFF2-40B4-BE49-F238E27FC236}">
                          <a16:creationId xmlns="" xmlns:a16="http://schemas.microsoft.com/office/drawing/2014/main" id="{D92F52EB-6652-407E-B395-49DD1F6A64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0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6" name="PA-直接连接符 168">
                      <a:extLst>
                        <a:ext uri="{FF2B5EF4-FFF2-40B4-BE49-F238E27FC236}">
                          <a16:creationId xmlns="" xmlns:a16="http://schemas.microsoft.com/office/drawing/2014/main" id="{1C09D0F1-95BA-4313-AEDD-E2CE094BF3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0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11" name="组合 310">
                  <a:extLst>
                    <a:ext uri="{FF2B5EF4-FFF2-40B4-BE49-F238E27FC236}">
                      <a16:creationId xmlns="" xmlns:a16="http://schemas.microsoft.com/office/drawing/2014/main" id="{9EB51472-6F0F-4D79-BFB0-3B1265B67303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408" name="PA-直接连接符 195">
                    <a:extLst>
                      <a:ext uri="{FF2B5EF4-FFF2-40B4-BE49-F238E27FC236}">
                        <a16:creationId xmlns="" xmlns:a16="http://schemas.microsoft.com/office/drawing/2014/main" id="{A807DCF4-EF65-4D86-95B7-4CD58479AC5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4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PA-直接连接符 196">
                    <a:extLst>
                      <a:ext uri="{FF2B5EF4-FFF2-40B4-BE49-F238E27FC236}">
                        <a16:creationId xmlns="" xmlns:a16="http://schemas.microsoft.com/office/drawing/2014/main" id="{853A04A5-64ED-48A0-9FA6-8DE8EA441698}"/>
                      </a:ext>
                    </a:extLst>
                  </p:cNvPr>
                  <p:cNvCxnSpPr/>
                  <p:nvPr>
                    <p:custDataLst>
                      <p:tags r:id="rId34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0" name="PA-直接连接符 197">
                    <a:extLst>
                      <a:ext uri="{FF2B5EF4-FFF2-40B4-BE49-F238E27FC236}">
                        <a16:creationId xmlns="" xmlns:a16="http://schemas.microsoft.com/office/drawing/2014/main" id="{603D059E-84C0-4DDE-8608-B553A1E8513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1" name="PA-直接连接符 198">
                    <a:extLst>
                      <a:ext uri="{FF2B5EF4-FFF2-40B4-BE49-F238E27FC236}">
                        <a16:creationId xmlns="" xmlns:a16="http://schemas.microsoft.com/office/drawing/2014/main" id="{B4715BF1-2702-49FF-8DBA-CF17CF2CBD9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2" name="PA-直接连接符 199">
                    <a:extLst>
                      <a:ext uri="{FF2B5EF4-FFF2-40B4-BE49-F238E27FC236}">
                        <a16:creationId xmlns="" xmlns:a16="http://schemas.microsoft.com/office/drawing/2014/main" id="{646BFE45-7547-4091-B69C-2EEC11B65BF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3" name="PA-直接连接符 200">
                    <a:extLst>
                      <a:ext uri="{FF2B5EF4-FFF2-40B4-BE49-F238E27FC236}">
                        <a16:creationId xmlns="" xmlns:a16="http://schemas.microsoft.com/office/drawing/2014/main" id="{8A873649-2A69-4F32-B148-50FE247891C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4" name="PA-直接连接符 201">
                    <a:extLst>
                      <a:ext uri="{FF2B5EF4-FFF2-40B4-BE49-F238E27FC236}">
                        <a16:creationId xmlns="" xmlns:a16="http://schemas.microsoft.com/office/drawing/2014/main" id="{098EBD86-D0A8-48BF-ABE2-38894A19F00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5" name="PA-直接连接符 202">
                    <a:extLst>
                      <a:ext uri="{FF2B5EF4-FFF2-40B4-BE49-F238E27FC236}">
                        <a16:creationId xmlns="" xmlns:a16="http://schemas.microsoft.com/office/drawing/2014/main" id="{642AE182-D9C5-4637-81D6-8FEFBEFD0C3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6" name="PA-直接连接符 203">
                    <a:extLst>
                      <a:ext uri="{FF2B5EF4-FFF2-40B4-BE49-F238E27FC236}">
                        <a16:creationId xmlns="" xmlns:a16="http://schemas.microsoft.com/office/drawing/2014/main" id="{2E84D079-71BD-42CC-B133-ECAAEADDE70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7" name="PA-直接连接符 204">
                    <a:extLst>
                      <a:ext uri="{FF2B5EF4-FFF2-40B4-BE49-F238E27FC236}">
                        <a16:creationId xmlns="" xmlns:a16="http://schemas.microsoft.com/office/drawing/2014/main" id="{EE579092-4BA6-430A-9D7A-E9DA60D4E90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8" name="PA-直接连接符 205">
                    <a:extLst>
                      <a:ext uri="{FF2B5EF4-FFF2-40B4-BE49-F238E27FC236}">
                        <a16:creationId xmlns="" xmlns:a16="http://schemas.microsoft.com/office/drawing/2014/main" id="{B99D2D81-57DD-4981-8199-3E2536649B1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9" name="PA-直接连接符 206">
                    <a:extLst>
                      <a:ext uri="{FF2B5EF4-FFF2-40B4-BE49-F238E27FC236}">
                        <a16:creationId xmlns="" xmlns:a16="http://schemas.microsoft.com/office/drawing/2014/main" id="{F04408FE-7758-4165-A684-47926D57961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0" name="PA-直接连接符 207">
                    <a:extLst>
                      <a:ext uri="{FF2B5EF4-FFF2-40B4-BE49-F238E27FC236}">
                        <a16:creationId xmlns="" xmlns:a16="http://schemas.microsoft.com/office/drawing/2014/main" id="{5991F312-C0DC-49B5-BFBB-9AEF5D766CD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1" name="PA-直接连接符 208">
                    <a:extLst>
                      <a:ext uri="{FF2B5EF4-FFF2-40B4-BE49-F238E27FC236}">
                        <a16:creationId xmlns="" xmlns:a16="http://schemas.microsoft.com/office/drawing/2014/main" id="{12595FA6-951E-477E-9B9B-916DDE7A0BD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2" name="PA-直接连接符 209">
                    <a:extLst>
                      <a:ext uri="{FF2B5EF4-FFF2-40B4-BE49-F238E27FC236}">
                        <a16:creationId xmlns="" xmlns:a16="http://schemas.microsoft.com/office/drawing/2014/main" id="{8CD4C093-FF27-4BC3-8B34-DB697B08A84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423" name="组合 422">
                    <a:extLst>
                      <a:ext uri="{FF2B5EF4-FFF2-40B4-BE49-F238E27FC236}">
                        <a16:creationId xmlns="" xmlns:a16="http://schemas.microsoft.com/office/drawing/2014/main" id="{AA281FB8-BB4E-4645-9A46-8E7457F9853E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52" name="PA-直接连接符 239">
                      <a:extLst>
                        <a:ext uri="{FF2B5EF4-FFF2-40B4-BE49-F238E27FC236}">
                          <a16:creationId xmlns="" xmlns:a16="http://schemas.microsoft.com/office/drawing/2014/main" id="{83B65949-DC52-4E5E-BE7C-61B4A24FED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53" name="PA-直接连接符 240">
                      <a:extLst>
                        <a:ext uri="{FF2B5EF4-FFF2-40B4-BE49-F238E27FC236}">
                          <a16:creationId xmlns="" xmlns:a16="http://schemas.microsoft.com/office/drawing/2014/main" id="{B7293952-AC7F-4CA1-808A-E92AD84150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54" name="PA-直接连接符 241">
                      <a:extLst>
                        <a:ext uri="{FF2B5EF4-FFF2-40B4-BE49-F238E27FC236}">
                          <a16:creationId xmlns="" xmlns:a16="http://schemas.microsoft.com/office/drawing/2014/main" id="{9DC38C63-335C-4F3C-928E-BB9E262C6F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24" name="组合 423">
                    <a:extLst>
                      <a:ext uri="{FF2B5EF4-FFF2-40B4-BE49-F238E27FC236}">
                        <a16:creationId xmlns="" xmlns:a16="http://schemas.microsoft.com/office/drawing/2014/main" id="{B69027B6-4EE6-404C-AA77-6A87C2B64F90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441" name="PA-直接连接符 228">
                      <a:extLst>
                        <a:ext uri="{FF2B5EF4-FFF2-40B4-BE49-F238E27FC236}">
                          <a16:creationId xmlns="" xmlns:a16="http://schemas.microsoft.com/office/drawing/2014/main" id="{D679EBA0-03B9-4F13-917E-1CFE4220D6D2}"/>
                        </a:ext>
                      </a:extLst>
                    </p:cNvPr>
                    <p:cNvCxnSpPr/>
                    <p:nvPr>
                      <p:custDataLst>
                        <p:tags r:id="rId37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2" name="PA-直接连接符 229">
                      <a:extLst>
                        <a:ext uri="{FF2B5EF4-FFF2-40B4-BE49-F238E27FC236}">
                          <a16:creationId xmlns="" xmlns:a16="http://schemas.microsoft.com/office/drawing/2014/main" id="{2D249909-D5F1-4485-B27A-366A1635E63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3" name="PA-直接连接符 230">
                      <a:extLst>
                        <a:ext uri="{FF2B5EF4-FFF2-40B4-BE49-F238E27FC236}">
                          <a16:creationId xmlns="" xmlns:a16="http://schemas.microsoft.com/office/drawing/2014/main" id="{FA3F91D3-E903-4ADA-B179-3CA3D5E0B9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4" name="PA-直接连接符 231">
                      <a:extLst>
                        <a:ext uri="{FF2B5EF4-FFF2-40B4-BE49-F238E27FC236}">
                          <a16:creationId xmlns="" xmlns:a16="http://schemas.microsoft.com/office/drawing/2014/main" id="{0B4E20F0-CCB0-45EE-B54D-BAD98B0B1A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5" name="PA-直接连接符 232">
                      <a:extLst>
                        <a:ext uri="{FF2B5EF4-FFF2-40B4-BE49-F238E27FC236}">
                          <a16:creationId xmlns="" xmlns:a16="http://schemas.microsoft.com/office/drawing/2014/main" id="{A2671DA5-6F18-42FF-A8F8-E7CE675473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6" name="PA-直接连接符 233">
                      <a:extLst>
                        <a:ext uri="{FF2B5EF4-FFF2-40B4-BE49-F238E27FC236}">
                          <a16:creationId xmlns="" xmlns:a16="http://schemas.microsoft.com/office/drawing/2014/main" id="{BACDEA7E-50AE-40D6-A2FE-A5875184A5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7" name="PA-直接连接符 234">
                      <a:extLst>
                        <a:ext uri="{FF2B5EF4-FFF2-40B4-BE49-F238E27FC236}">
                          <a16:creationId xmlns="" xmlns:a16="http://schemas.microsoft.com/office/drawing/2014/main" id="{2EE7C425-B96B-4956-95E4-979E935890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8" name="PA-直接连接符 235">
                      <a:extLst>
                        <a:ext uri="{FF2B5EF4-FFF2-40B4-BE49-F238E27FC236}">
                          <a16:creationId xmlns="" xmlns:a16="http://schemas.microsoft.com/office/drawing/2014/main" id="{28B6AFC2-FA42-4A66-9CDB-023DC9E60F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9" name="PA-直接连接符 236">
                      <a:extLst>
                        <a:ext uri="{FF2B5EF4-FFF2-40B4-BE49-F238E27FC236}">
                          <a16:creationId xmlns="" xmlns:a16="http://schemas.microsoft.com/office/drawing/2014/main" id="{DFEA6CCF-4973-4D54-B3C0-683F75FE341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50" name="PA-直接连接符 237">
                      <a:extLst>
                        <a:ext uri="{FF2B5EF4-FFF2-40B4-BE49-F238E27FC236}">
                          <a16:creationId xmlns="" xmlns:a16="http://schemas.microsoft.com/office/drawing/2014/main" id="{EA861503-92A8-4849-BB18-A5AF488548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51" name="PA-直接连接符 238">
                      <a:extLst>
                        <a:ext uri="{FF2B5EF4-FFF2-40B4-BE49-F238E27FC236}">
                          <a16:creationId xmlns="" xmlns:a16="http://schemas.microsoft.com/office/drawing/2014/main" id="{26668F5F-C06A-4D3A-826D-7627D82650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25" name="组合 424">
                    <a:extLst>
                      <a:ext uri="{FF2B5EF4-FFF2-40B4-BE49-F238E27FC236}">
                        <a16:creationId xmlns="" xmlns:a16="http://schemas.microsoft.com/office/drawing/2014/main" id="{1CDF00F6-8048-4B3B-A036-82B833C1337E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430" name="PA-直接连接符 217">
                      <a:extLst>
                        <a:ext uri="{FF2B5EF4-FFF2-40B4-BE49-F238E27FC236}">
                          <a16:creationId xmlns="" xmlns:a16="http://schemas.microsoft.com/office/drawing/2014/main" id="{0B1CBDB5-D7AC-46A6-B583-13D8608DF5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1" name="PA-直接连接符 218">
                      <a:extLst>
                        <a:ext uri="{FF2B5EF4-FFF2-40B4-BE49-F238E27FC236}">
                          <a16:creationId xmlns="" xmlns:a16="http://schemas.microsoft.com/office/drawing/2014/main" id="{F943DDE3-2F94-4FC0-BCB1-32A67F70F7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2" name="PA-直接连接符 219">
                      <a:extLst>
                        <a:ext uri="{FF2B5EF4-FFF2-40B4-BE49-F238E27FC236}">
                          <a16:creationId xmlns="" xmlns:a16="http://schemas.microsoft.com/office/drawing/2014/main" id="{6953992A-5F47-478F-BBB6-607C23E1E2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3" name="PA-直接连接符 220">
                      <a:extLst>
                        <a:ext uri="{FF2B5EF4-FFF2-40B4-BE49-F238E27FC236}">
                          <a16:creationId xmlns="" xmlns:a16="http://schemas.microsoft.com/office/drawing/2014/main" id="{B0AC6054-2E75-4FA7-BF34-DB7BA282C8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4" name="PA-直接连接符 221">
                      <a:extLst>
                        <a:ext uri="{FF2B5EF4-FFF2-40B4-BE49-F238E27FC236}">
                          <a16:creationId xmlns="" xmlns:a16="http://schemas.microsoft.com/office/drawing/2014/main" id="{1BE09D7F-2434-4CE6-A30A-7419A92065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5" name="PA-直接连接符 222">
                      <a:extLst>
                        <a:ext uri="{FF2B5EF4-FFF2-40B4-BE49-F238E27FC236}">
                          <a16:creationId xmlns="" xmlns:a16="http://schemas.microsoft.com/office/drawing/2014/main" id="{EF81D336-3B62-4BE3-9336-C9DBE7AD66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6" name="PA-直接连接符 223">
                      <a:extLst>
                        <a:ext uri="{FF2B5EF4-FFF2-40B4-BE49-F238E27FC236}">
                          <a16:creationId xmlns="" xmlns:a16="http://schemas.microsoft.com/office/drawing/2014/main" id="{F90411AA-5E65-45E0-8220-09C466E3C6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7" name="PA-直接连接符 224">
                      <a:extLst>
                        <a:ext uri="{FF2B5EF4-FFF2-40B4-BE49-F238E27FC236}">
                          <a16:creationId xmlns="" xmlns:a16="http://schemas.microsoft.com/office/drawing/2014/main" id="{8D1376B3-2342-4C2A-81AF-AF847806A2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8" name="PA-直接连接符 225">
                      <a:extLst>
                        <a:ext uri="{FF2B5EF4-FFF2-40B4-BE49-F238E27FC236}">
                          <a16:creationId xmlns="" xmlns:a16="http://schemas.microsoft.com/office/drawing/2014/main" id="{389B2295-0C76-4A76-AB61-663D8DFD27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9" name="PA-直接连接符 226">
                      <a:extLst>
                        <a:ext uri="{FF2B5EF4-FFF2-40B4-BE49-F238E27FC236}">
                          <a16:creationId xmlns="" xmlns:a16="http://schemas.microsoft.com/office/drawing/2014/main" id="{8A088042-46C1-419E-B045-A0531753E8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0" name="PA-直接连接符 227">
                      <a:extLst>
                        <a:ext uri="{FF2B5EF4-FFF2-40B4-BE49-F238E27FC236}">
                          <a16:creationId xmlns="" xmlns:a16="http://schemas.microsoft.com/office/drawing/2014/main" id="{B7D35264-65DD-42AC-83ED-2EECA15B25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26" name="Group 91_1">
                    <a:extLst>
                      <a:ext uri="{FF2B5EF4-FFF2-40B4-BE49-F238E27FC236}">
                        <a16:creationId xmlns="" xmlns:a16="http://schemas.microsoft.com/office/drawing/2014/main" id="{A7B54805-43A9-40D0-BBC0-DF06DF71EEC7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27" name="PA-直接连接符 214">
                      <a:extLst>
                        <a:ext uri="{FF2B5EF4-FFF2-40B4-BE49-F238E27FC236}">
                          <a16:creationId xmlns="" xmlns:a16="http://schemas.microsoft.com/office/drawing/2014/main" id="{92B193A9-613C-48E9-9DFA-FCA987D77B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8" name="PA-直接连接符 215">
                      <a:extLst>
                        <a:ext uri="{FF2B5EF4-FFF2-40B4-BE49-F238E27FC236}">
                          <a16:creationId xmlns="" xmlns:a16="http://schemas.microsoft.com/office/drawing/2014/main" id="{25214CA3-D787-43EA-97F2-2040211D0B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9" name="PA-直接连接符 216">
                      <a:extLst>
                        <a:ext uri="{FF2B5EF4-FFF2-40B4-BE49-F238E27FC236}">
                          <a16:creationId xmlns="" xmlns:a16="http://schemas.microsoft.com/office/drawing/2014/main" id="{55B5167D-F2D4-4BFC-8D5A-524DAB3AC2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12" name="组合 311">
                  <a:extLst>
                    <a:ext uri="{FF2B5EF4-FFF2-40B4-BE49-F238E27FC236}">
                      <a16:creationId xmlns="" xmlns:a16="http://schemas.microsoft.com/office/drawing/2014/main" id="{319D1410-E563-4139-A708-C32E4815D713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361" name="PA-直接连接符 243">
                    <a:extLst>
                      <a:ext uri="{FF2B5EF4-FFF2-40B4-BE49-F238E27FC236}">
                        <a16:creationId xmlns="" xmlns:a16="http://schemas.microsoft.com/office/drawing/2014/main" id="{3ED0CC99-17AD-4EF9-8226-A65780F6DDD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0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2" name="PA-直接连接符 244">
                    <a:extLst>
                      <a:ext uri="{FF2B5EF4-FFF2-40B4-BE49-F238E27FC236}">
                        <a16:creationId xmlns="" xmlns:a16="http://schemas.microsoft.com/office/drawing/2014/main" id="{3F7BC243-C42E-4455-B800-704CCDB354FF}"/>
                      </a:ext>
                    </a:extLst>
                  </p:cNvPr>
                  <p:cNvCxnSpPr/>
                  <p:nvPr>
                    <p:custDataLst>
                      <p:tags r:id="rId30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3" name="PA-直接连接符 245">
                    <a:extLst>
                      <a:ext uri="{FF2B5EF4-FFF2-40B4-BE49-F238E27FC236}">
                        <a16:creationId xmlns="" xmlns:a16="http://schemas.microsoft.com/office/drawing/2014/main" id="{048D2312-2645-40BE-8D26-EE2662BACE5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0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4" name="PA-直接连接符 246">
                    <a:extLst>
                      <a:ext uri="{FF2B5EF4-FFF2-40B4-BE49-F238E27FC236}">
                        <a16:creationId xmlns="" xmlns:a16="http://schemas.microsoft.com/office/drawing/2014/main" id="{DA1A8459-32E5-4316-AAFE-3C55B7F884E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0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5" name="PA-直接连接符 247">
                    <a:extLst>
                      <a:ext uri="{FF2B5EF4-FFF2-40B4-BE49-F238E27FC236}">
                        <a16:creationId xmlns="" xmlns:a16="http://schemas.microsoft.com/office/drawing/2014/main" id="{E60D26D6-B7E3-4D35-A294-45E794E27EF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0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6" name="PA-直接连接符 248">
                    <a:extLst>
                      <a:ext uri="{FF2B5EF4-FFF2-40B4-BE49-F238E27FC236}">
                        <a16:creationId xmlns="" xmlns:a16="http://schemas.microsoft.com/office/drawing/2014/main" id="{304E454E-8082-43A4-84B5-D1DBE098193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7" name="PA-直接连接符 249">
                    <a:extLst>
                      <a:ext uri="{FF2B5EF4-FFF2-40B4-BE49-F238E27FC236}">
                        <a16:creationId xmlns="" xmlns:a16="http://schemas.microsoft.com/office/drawing/2014/main" id="{5E021498-A27C-48AD-9DA5-8D7283D00B5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8" name="PA-直接连接符 250">
                    <a:extLst>
                      <a:ext uri="{FF2B5EF4-FFF2-40B4-BE49-F238E27FC236}">
                        <a16:creationId xmlns="" xmlns:a16="http://schemas.microsoft.com/office/drawing/2014/main" id="{EF02D280-0EF5-4A5F-97BF-594558E65E8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9" name="PA-直接连接符 251">
                    <a:extLst>
                      <a:ext uri="{FF2B5EF4-FFF2-40B4-BE49-F238E27FC236}">
                        <a16:creationId xmlns="" xmlns:a16="http://schemas.microsoft.com/office/drawing/2014/main" id="{154A7851-B517-41BB-92E6-AB3643439C5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0" name="PA-直接连接符 252">
                    <a:extLst>
                      <a:ext uri="{FF2B5EF4-FFF2-40B4-BE49-F238E27FC236}">
                        <a16:creationId xmlns="" xmlns:a16="http://schemas.microsoft.com/office/drawing/2014/main" id="{13F61C80-EE07-4C6C-B86D-929612DF7C8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1" name="PA-直接连接符 253">
                    <a:extLst>
                      <a:ext uri="{FF2B5EF4-FFF2-40B4-BE49-F238E27FC236}">
                        <a16:creationId xmlns="" xmlns:a16="http://schemas.microsoft.com/office/drawing/2014/main" id="{D8D4EAA7-B775-4903-8051-776A741B225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2" name="PA-直接连接符 254">
                    <a:extLst>
                      <a:ext uri="{FF2B5EF4-FFF2-40B4-BE49-F238E27FC236}">
                        <a16:creationId xmlns="" xmlns:a16="http://schemas.microsoft.com/office/drawing/2014/main" id="{FF3FA424-46BA-47F2-B17C-9D42F74EE39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3" name="PA-直接连接符 255">
                    <a:extLst>
                      <a:ext uri="{FF2B5EF4-FFF2-40B4-BE49-F238E27FC236}">
                        <a16:creationId xmlns="" xmlns:a16="http://schemas.microsoft.com/office/drawing/2014/main" id="{EA29E610-ADD4-46C0-B3C0-960FFFFE8AC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4" name="PA-直接连接符 256">
                    <a:extLst>
                      <a:ext uri="{FF2B5EF4-FFF2-40B4-BE49-F238E27FC236}">
                        <a16:creationId xmlns="" xmlns:a16="http://schemas.microsoft.com/office/drawing/2014/main" id="{31666E80-2ED4-4CCD-99A2-25D90FF94BA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5" name="PA-直接连接符 257">
                    <a:extLst>
                      <a:ext uri="{FF2B5EF4-FFF2-40B4-BE49-F238E27FC236}">
                        <a16:creationId xmlns="" xmlns:a16="http://schemas.microsoft.com/office/drawing/2014/main" id="{4B756188-90CA-4644-9283-E24D2772480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76" name="组合 375">
                    <a:extLst>
                      <a:ext uri="{FF2B5EF4-FFF2-40B4-BE49-F238E27FC236}">
                        <a16:creationId xmlns="" xmlns:a16="http://schemas.microsoft.com/office/drawing/2014/main" id="{6BCE718E-686B-4201-A1C6-EC2F4C7C27C0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05" name="PA-直接连接符 287">
                      <a:extLst>
                        <a:ext uri="{FF2B5EF4-FFF2-40B4-BE49-F238E27FC236}">
                          <a16:creationId xmlns="" xmlns:a16="http://schemas.microsoft.com/office/drawing/2014/main" id="{65461FBC-C994-4DF4-B650-31D82976BF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6" name="PA-直接连接符 288">
                      <a:extLst>
                        <a:ext uri="{FF2B5EF4-FFF2-40B4-BE49-F238E27FC236}">
                          <a16:creationId xmlns="" xmlns:a16="http://schemas.microsoft.com/office/drawing/2014/main" id="{D3ACB36A-BC51-4B55-A5F8-C06A154AEA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7" name="PA-直接连接符 289">
                      <a:extLst>
                        <a:ext uri="{FF2B5EF4-FFF2-40B4-BE49-F238E27FC236}">
                          <a16:creationId xmlns="" xmlns:a16="http://schemas.microsoft.com/office/drawing/2014/main" id="{3B7BE49F-AF59-4B65-90C8-0A06AAF553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77" name="组合 376">
                    <a:extLst>
                      <a:ext uri="{FF2B5EF4-FFF2-40B4-BE49-F238E27FC236}">
                        <a16:creationId xmlns="" xmlns:a16="http://schemas.microsoft.com/office/drawing/2014/main" id="{3D56C1A5-BEBA-442C-B809-94F971F5F588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394" name="PA-直接连接符 276">
                      <a:extLst>
                        <a:ext uri="{FF2B5EF4-FFF2-40B4-BE49-F238E27FC236}">
                          <a16:creationId xmlns="" xmlns:a16="http://schemas.microsoft.com/office/drawing/2014/main" id="{C12BD5F7-9121-4717-87C7-705078CA7B3C}"/>
                        </a:ext>
                      </a:extLst>
                    </p:cNvPr>
                    <p:cNvCxnSpPr/>
                    <p:nvPr>
                      <p:custDataLst>
                        <p:tags r:id="rId33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5" name="PA-直接连接符 277">
                      <a:extLst>
                        <a:ext uri="{FF2B5EF4-FFF2-40B4-BE49-F238E27FC236}">
                          <a16:creationId xmlns="" xmlns:a16="http://schemas.microsoft.com/office/drawing/2014/main" id="{10B5C4D4-679D-44C8-A790-E7502174B92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6" name="PA-直接连接符 278">
                      <a:extLst>
                        <a:ext uri="{FF2B5EF4-FFF2-40B4-BE49-F238E27FC236}">
                          <a16:creationId xmlns="" xmlns:a16="http://schemas.microsoft.com/office/drawing/2014/main" id="{E6CC543D-BF4A-441D-BC3E-E95642CF68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7" name="PA-直接连接符 279">
                      <a:extLst>
                        <a:ext uri="{FF2B5EF4-FFF2-40B4-BE49-F238E27FC236}">
                          <a16:creationId xmlns="" xmlns:a16="http://schemas.microsoft.com/office/drawing/2014/main" id="{638D3288-1A51-4F12-A0A2-97FA79C2F8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8" name="PA-直接连接符 280">
                      <a:extLst>
                        <a:ext uri="{FF2B5EF4-FFF2-40B4-BE49-F238E27FC236}">
                          <a16:creationId xmlns="" xmlns:a16="http://schemas.microsoft.com/office/drawing/2014/main" id="{77BF1D39-06B4-4DED-9F19-6AEA4D9454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9" name="PA-直接连接符 281">
                      <a:extLst>
                        <a:ext uri="{FF2B5EF4-FFF2-40B4-BE49-F238E27FC236}">
                          <a16:creationId xmlns="" xmlns:a16="http://schemas.microsoft.com/office/drawing/2014/main" id="{9735E326-F293-4DE1-A5FD-D147CE5141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0" name="PA-直接连接符 282">
                      <a:extLst>
                        <a:ext uri="{FF2B5EF4-FFF2-40B4-BE49-F238E27FC236}">
                          <a16:creationId xmlns="" xmlns:a16="http://schemas.microsoft.com/office/drawing/2014/main" id="{73339622-FAEC-44AD-BD30-6681E8ED54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1" name="PA-直接连接符 283">
                      <a:extLst>
                        <a:ext uri="{FF2B5EF4-FFF2-40B4-BE49-F238E27FC236}">
                          <a16:creationId xmlns="" xmlns:a16="http://schemas.microsoft.com/office/drawing/2014/main" id="{094BD164-CD59-42D6-A416-67C0BCAFEE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2" name="PA-直接连接符 284">
                      <a:extLst>
                        <a:ext uri="{FF2B5EF4-FFF2-40B4-BE49-F238E27FC236}">
                          <a16:creationId xmlns="" xmlns:a16="http://schemas.microsoft.com/office/drawing/2014/main" id="{804AC7CF-1913-4FB3-9222-88735006A6A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3" name="PA-直接连接符 285">
                      <a:extLst>
                        <a:ext uri="{FF2B5EF4-FFF2-40B4-BE49-F238E27FC236}">
                          <a16:creationId xmlns="" xmlns:a16="http://schemas.microsoft.com/office/drawing/2014/main" id="{BD99BE39-65C6-4B08-A349-0E8769BEF5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4" name="PA-直接连接符 286">
                      <a:extLst>
                        <a:ext uri="{FF2B5EF4-FFF2-40B4-BE49-F238E27FC236}">
                          <a16:creationId xmlns="" xmlns:a16="http://schemas.microsoft.com/office/drawing/2014/main" id="{7E6D3658-9D49-4ED1-BD9D-735B6B898FE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78" name="组合 377">
                    <a:extLst>
                      <a:ext uri="{FF2B5EF4-FFF2-40B4-BE49-F238E27FC236}">
                        <a16:creationId xmlns="" xmlns:a16="http://schemas.microsoft.com/office/drawing/2014/main" id="{BA3B519F-723C-4FCC-A30D-1A196CB92810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383" name="PA-直接连接符 265">
                      <a:extLst>
                        <a:ext uri="{FF2B5EF4-FFF2-40B4-BE49-F238E27FC236}">
                          <a16:creationId xmlns="" xmlns:a16="http://schemas.microsoft.com/office/drawing/2014/main" id="{D9BD10DE-995F-4869-9582-1709A06D34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4" name="PA-直接连接符 266">
                      <a:extLst>
                        <a:ext uri="{FF2B5EF4-FFF2-40B4-BE49-F238E27FC236}">
                          <a16:creationId xmlns="" xmlns:a16="http://schemas.microsoft.com/office/drawing/2014/main" id="{76E08BC5-B808-402E-82BF-1E6D650E0C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5" name="PA-直接连接符 267">
                      <a:extLst>
                        <a:ext uri="{FF2B5EF4-FFF2-40B4-BE49-F238E27FC236}">
                          <a16:creationId xmlns="" xmlns:a16="http://schemas.microsoft.com/office/drawing/2014/main" id="{C181C5EB-6796-4896-B7A5-8B575990D1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6" name="PA-直接连接符 268">
                      <a:extLst>
                        <a:ext uri="{FF2B5EF4-FFF2-40B4-BE49-F238E27FC236}">
                          <a16:creationId xmlns="" xmlns:a16="http://schemas.microsoft.com/office/drawing/2014/main" id="{BD6F0548-07F7-4289-AD11-5B7A15ADE9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7" name="PA-直接连接符 269">
                      <a:extLst>
                        <a:ext uri="{FF2B5EF4-FFF2-40B4-BE49-F238E27FC236}">
                          <a16:creationId xmlns="" xmlns:a16="http://schemas.microsoft.com/office/drawing/2014/main" id="{863CC159-72BF-4AE3-A707-C959F3D74D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8" name="PA-直接连接符 270">
                      <a:extLst>
                        <a:ext uri="{FF2B5EF4-FFF2-40B4-BE49-F238E27FC236}">
                          <a16:creationId xmlns="" xmlns:a16="http://schemas.microsoft.com/office/drawing/2014/main" id="{EF7E0A42-9760-4C1F-89AD-77ACBA8BB2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9" name="PA-直接连接符 271">
                      <a:extLst>
                        <a:ext uri="{FF2B5EF4-FFF2-40B4-BE49-F238E27FC236}">
                          <a16:creationId xmlns="" xmlns:a16="http://schemas.microsoft.com/office/drawing/2014/main" id="{F4EAE263-D8EB-4526-9DB3-5E236C97FC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0" name="PA-直接连接符 272">
                      <a:extLst>
                        <a:ext uri="{FF2B5EF4-FFF2-40B4-BE49-F238E27FC236}">
                          <a16:creationId xmlns="" xmlns:a16="http://schemas.microsoft.com/office/drawing/2014/main" id="{725C4DD6-5BFD-4DFF-96EF-9B116617E6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1" name="PA-直接连接符 273">
                      <a:extLst>
                        <a:ext uri="{FF2B5EF4-FFF2-40B4-BE49-F238E27FC236}">
                          <a16:creationId xmlns="" xmlns:a16="http://schemas.microsoft.com/office/drawing/2014/main" id="{984458A8-C0F9-4EA5-BCE2-A46E26C1416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2" name="PA-直接连接符 274">
                      <a:extLst>
                        <a:ext uri="{FF2B5EF4-FFF2-40B4-BE49-F238E27FC236}">
                          <a16:creationId xmlns="" xmlns:a16="http://schemas.microsoft.com/office/drawing/2014/main" id="{A2EF58D6-2637-4004-B30A-68EEE8B915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3" name="PA-直接连接符 275">
                      <a:extLst>
                        <a:ext uri="{FF2B5EF4-FFF2-40B4-BE49-F238E27FC236}">
                          <a16:creationId xmlns="" xmlns:a16="http://schemas.microsoft.com/office/drawing/2014/main" id="{BD48CE06-F5C9-429A-8DE0-3C31E01ACD9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79" name="Group 91_1">
                    <a:extLst>
                      <a:ext uri="{FF2B5EF4-FFF2-40B4-BE49-F238E27FC236}">
                        <a16:creationId xmlns="" xmlns:a16="http://schemas.microsoft.com/office/drawing/2014/main" id="{304FAA93-8267-4EEB-93BD-DC7F270E6AC7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80" name="PA-直接连接符 262">
                      <a:extLst>
                        <a:ext uri="{FF2B5EF4-FFF2-40B4-BE49-F238E27FC236}">
                          <a16:creationId xmlns="" xmlns:a16="http://schemas.microsoft.com/office/drawing/2014/main" id="{CE1C0544-8198-4741-80CA-2E408CAE04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1" name="PA-直接连接符 263">
                      <a:extLst>
                        <a:ext uri="{FF2B5EF4-FFF2-40B4-BE49-F238E27FC236}">
                          <a16:creationId xmlns="" xmlns:a16="http://schemas.microsoft.com/office/drawing/2014/main" id="{E42142E7-C59A-4EBB-9C22-CB98F3E602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2" name="PA-直接连接符 264">
                      <a:extLst>
                        <a:ext uri="{FF2B5EF4-FFF2-40B4-BE49-F238E27FC236}">
                          <a16:creationId xmlns="" xmlns:a16="http://schemas.microsoft.com/office/drawing/2014/main" id="{1C3F02D3-4E59-40EF-A489-3AD851D166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13" name="组合 312">
                  <a:extLst>
                    <a:ext uri="{FF2B5EF4-FFF2-40B4-BE49-F238E27FC236}">
                      <a16:creationId xmlns="" xmlns:a16="http://schemas.microsoft.com/office/drawing/2014/main" id="{950A522B-ED10-47F6-8653-292E5388BB03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314" name="PA-直接连接符 291">
                    <a:extLst>
                      <a:ext uri="{FF2B5EF4-FFF2-40B4-BE49-F238E27FC236}">
                        <a16:creationId xmlns="" xmlns:a16="http://schemas.microsoft.com/office/drawing/2014/main" id="{7BA5A949-7740-42D1-A548-4B444625B50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6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5" name="PA-直接连接符 292">
                    <a:extLst>
                      <a:ext uri="{FF2B5EF4-FFF2-40B4-BE49-F238E27FC236}">
                        <a16:creationId xmlns="" xmlns:a16="http://schemas.microsoft.com/office/drawing/2014/main" id="{52DCBD5E-47EC-4457-8985-B16D6AEED4A7}"/>
                      </a:ext>
                    </a:extLst>
                  </p:cNvPr>
                  <p:cNvCxnSpPr/>
                  <p:nvPr>
                    <p:custDataLst>
                      <p:tags r:id="rId26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6" name="PA-直接连接符 293">
                    <a:extLst>
                      <a:ext uri="{FF2B5EF4-FFF2-40B4-BE49-F238E27FC236}">
                        <a16:creationId xmlns="" xmlns:a16="http://schemas.microsoft.com/office/drawing/2014/main" id="{2CA738B9-6C63-4B64-83BB-D3999D2183C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6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7" name="PA-直接连接符 294">
                    <a:extLst>
                      <a:ext uri="{FF2B5EF4-FFF2-40B4-BE49-F238E27FC236}">
                        <a16:creationId xmlns="" xmlns:a16="http://schemas.microsoft.com/office/drawing/2014/main" id="{74463BDB-DC29-4D16-AD27-F9EFD6927D9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6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8" name="PA-直接连接符 295">
                    <a:extLst>
                      <a:ext uri="{FF2B5EF4-FFF2-40B4-BE49-F238E27FC236}">
                        <a16:creationId xmlns="" xmlns:a16="http://schemas.microsoft.com/office/drawing/2014/main" id="{E3832671-E030-43B0-80CF-F7C3B645113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6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9" name="PA-直接连接符 296">
                    <a:extLst>
                      <a:ext uri="{FF2B5EF4-FFF2-40B4-BE49-F238E27FC236}">
                        <a16:creationId xmlns="" xmlns:a16="http://schemas.microsoft.com/office/drawing/2014/main" id="{EA5C3023-53E3-4875-B79B-9B7A7BC6568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6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0" name="PA-直接连接符 297">
                    <a:extLst>
                      <a:ext uri="{FF2B5EF4-FFF2-40B4-BE49-F238E27FC236}">
                        <a16:creationId xmlns="" xmlns:a16="http://schemas.microsoft.com/office/drawing/2014/main" id="{DA0E5813-7529-49E6-80B7-6933D95696A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6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PA-直接连接符 298">
                    <a:extLst>
                      <a:ext uri="{FF2B5EF4-FFF2-40B4-BE49-F238E27FC236}">
                        <a16:creationId xmlns="" xmlns:a16="http://schemas.microsoft.com/office/drawing/2014/main" id="{C129E251-43BB-48EE-9F78-B460E952851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6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2" name="PA-直接连接符 299">
                    <a:extLst>
                      <a:ext uri="{FF2B5EF4-FFF2-40B4-BE49-F238E27FC236}">
                        <a16:creationId xmlns="" xmlns:a16="http://schemas.microsoft.com/office/drawing/2014/main" id="{1FC9AAA0-9707-44C3-9C90-3BA015F2F48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PA-直接连接符 300">
                    <a:extLst>
                      <a:ext uri="{FF2B5EF4-FFF2-40B4-BE49-F238E27FC236}">
                        <a16:creationId xmlns="" xmlns:a16="http://schemas.microsoft.com/office/drawing/2014/main" id="{6A38D6CB-EDDF-462E-898A-564D3A53939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4" name="PA-直接连接符 301">
                    <a:extLst>
                      <a:ext uri="{FF2B5EF4-FFF2-40B4-BE49-F238E27FC236}">
                        <a16:creationId xmlns="" xmlns:a16="http://schemas.microsoft.com/office/drawing/2014/main" id="{8AEB19F7-BA90-4354-8F47-5334ECEF324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5" name="PA-直接连接符 302">
                    <a:extLst>
                      <a:ext uri="{FF2B5EF4-FFF2-40B4-BE49-F238E27FC236}">
                        <a16:creationId xmlns="" xmlns:a16="http://schemas.microsoft.com/office/drawing/2014/main" id="{F71DB964-8C36-4691-A80A-F3CD8C0ACF2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6" name="PA-直接连接符 303">
                    <a:extLst>
                      <a:ext uri="{FF2B5EF4-FFF2-40B4-BE49-F238E27FC236}">
                        <a16:creationId xmlns="" xmlns:a16="http://schemas.microsoft.com/office/drawing/2014/main" id="{BBAF738B-A5BD-446B-85D1-5F2188D9543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7" name="PA-直接连接符 304">
                    <a:extLst>
                      <a:ext uri="{FF2B5EF4-FFF2-40B4-BE49-F238E27FC236}">
                        <a16:creationId xmlns="" xmlns:a16="http://schemas.microsoft.com/office/drawing/2014/main" id="{78EE4F7F-6742-43AB-9C62-A1F011F1A0C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8" name="PA-直接连接符 305">
                    <a:extLst>
                      <a:ext uri="{FF2B5EF4-FFF2-40B4-BE49-F238E27FC236}">
                        <a16:creationId xmlns="" xmlns:a16="http://schemas.microsoft.com/office/drawing/2014/main" id="{09BACC4C-25B4-43A4-9B3F-197A7F90CE8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29" name="组合 328">
                    <a:extLst>
                      <a:ext uri="{FF2B5EF4-FFF2-40B4-BE49-F238E27FC236}">
                        <a16:creationId xmlns="" xmlns:a16="http://schemas.microsoft.com/office/drawing/2014/main" id="{D375B19D-6B73-4AF1-BA36-891B9D3C2566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58" name="PA-直接连接符 335">
                      <a:extLst>
                        <a:ext uri="{FF2B5EF4-FFF2-40B4-BE49-F238E27FC236}">
                          <a16:creationId xmlns="" xmlns:a16="http://schemas.microsoft.com/office/drawing/2014/main" id="{138026E2-C037-45A2-AD13-D3E9373C56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9" name="PA-直接连接符 336">
                      <a:extLst>
                        <a:ext uri="{FF2B5EF4-FFF2-40B4-BE49-F238E27FC236}">
                          <a16:creationId xmlns="" xmlns:a16="http://schemas.microsoft.com/office/drawing/2014/main" id="{5B99FF2E-E4CE-4B65-A5A2-D2ED73A0FD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0" name="PA-直接连接符 337">
                      <a:extLst>
                        <a:ext uri="{FF2B5EF4-FFF2-40B4-BE49-F238E27FC236}">
                          <a16:creationId xmlns="" xmlns:a16="http://schemas.microsoft.com/office/drawing/2014/main" id="{27F464B3-56BA-46DF-8A98-920A6A19BC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30" name="组合 329">
                    <a:extLst>
                      <a:ext uri="{FF2B5EF4-FFF2-40B4-BE49-F238E27FC236}">
                        <a16:creationId xmlns="" xmlns:a16="http://schemas.microsoft.com/office/drawing/2014/main" id="{BF12BCE9-5234-4D27-8ED0-5FF38ED2503D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347" name="PA-直接连接符 324">
                      <a:extLst>
                        <a:ext uri="{FF2B5EF4-FFF2-40B4-BE49-F238E27FC236}">
                          <a16:creationId xmlns="" xmlns:a16="http://schemas.microsoft.com/office/drawing/2014/main" id="{E81AE495-90BA-40C2-9095-E868C38E77E4}"/>
                        </a:ext>
                      </a:extLst>
                    </p:cNvPr>
                    <p:cNvCxnSpPr/>
                    <p:nvPr>
                      <p:custDataLst>
                        <p:tags r:id="rId29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8" name="PA-直接连接符 325">
                      <a:extLst>
                        <a:ext uri="{FF2B5EF4-FFF2-40B4-BE49-F238E27FC236}">
                          <a16:creationId xmlns="" xmlns:a16="http://schemas.microsoft.com/office/drawing/2014/main" id="{D8E5F124-A7B5-44A1-A95B-215EE139DA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9" name="PA-直接连接符 326">
                      <a:extLst>
                        <a:ext uri="{FF2B5EF4-FFF2-40B4-BE49-F238E27FC236}">
                          <a16:creationId xmlns="" xmlns:a16="http://schemas.microsoft.com/office/drawing/2014/main" id="{0F702508-F663-467F-9C5D-999F66D714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0" name="PA-直接连接符 327">
                      <a:extLst>
                        <a:ext uri="{FF2B5EF4-FFF2-40B4-BE49-F238E27FC236}">
                          <a16:creationId xmlns="" xmlns:a16="http://schemas.microsoft.com/office/drawing/2014/main" id="{C947E834-FC4D-4545-A6AE-4D8338F025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1" name="PA-直接连接符 328">
                      <a:extLst>
                        <a:ext uri="{FF2B5EF4-FFF2-40B4-BE49-F238E27FC236}">
                          <a16:creationId xmlns="" xmlns:a16="http://schemas.microsoft.com/office/drawing/2014/main" id="{9E34B739-FED0-42AB-8927-DB211E68FD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2" name="PA-直接连接符 329">
                      <a:extLst>
                        <a:ext uri="{FF2B5EF4-FFF2-40B4-BE49-F238E27FC236}">
                          <a16:creationId xmlns="" xmlns:a16="http://schemas.microsoft.com/office/drawing/2014/main" id="{BEF92A33-1909-43D4-908F-7EB5D17D8D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3" name="PA-直接连接符 330">
                      <a:extLst>
                        <a:ext uri="{FF2B5EF4-FFF2-40B4-BE49-F238E27FC236}">
                          <a16:creationId xmlns="" xmlns:a16="http://schemas.microsoft.com/office/drawing/2014/main" id="{590A114B-FE47-45F9-B57B-007F8E09AC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4" name="PA-直接连接符 331">
                      <a:extLst>
                        <a:ext uri="{FF2B5EF4-FFF2-40B4-BE49-F238E27FC236}">
                          <a16:creationId xmlns="" xmlns:a16="http://schemas.microsoft.com/office/drawing/2014/main" id="{992738C0-FD66-487A-979B-AC2B793CAF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5" name="PA-直接连接符 332">
                      <a:extLst>
                        <a:ext uri="{FF2B5EF4-FFF2-40B4-BE49-F238E27FC236}">
                          <a16:creationId xmlns="" xmlns:a16="http://schemas.microsoft.com/office/drawing/2014/main" id="{C5C225F1-6859-4FBE-B0BA-BE3CED20588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6" name="PA-直接连接符 333">
                      <a:extLst>
                        <a:ext uri="{FF2B5EF4-FFF2-40B4-BE49-F238E27FC236}">
                          <a16:creationId xmlns="" xmlns:a16="http://schemas.microsoft.com/office/drawing/2014/main" id="{7A1CB742-41E3-4305-B481-A8F766B973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7" name="PA-直接连接符 334">
                      <a:extLst>
                        <a:ext uri="{FF2B5EF4-FFF2-40B4-BE49-F238E27FC236}">
                          <a16:creationId xmlns="" xmlns:a16="http://schemas.microsoft.com/office/drawing/2014/main" id="{DE660065-D8C0-4A43-B341-57D604C94E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31" name="组合 330">
                    <a:extLst>
                      <a:ext uri="{FF2B5EF4-FFF2-40B4-BE49-F238E27FC236}">
                        <a16:creationId xmlns="" xmlns:a16="http://schemas.microsoft.com/office/drawing/2014/main" id="{FF064A88-103B-4421-ACEA-2BA57FC5B908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336" name="PA-直接连接符 313">
                      <a:extLst>
                        <a:ext uri="{FF2B5EF4-FFF2-40B4-BE49-F238E27FC236}">
                          <a16:creationId xmlns="" xmlns:a16="http://schemas.microsoft.com/office/drawing/2014/main" id="{8A264A0C-50C3-45D4-BB7A-68C52F468B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7" name="PA-直接连接符 314">
                      <a:extLst>
                        <a:ext uri="{FF2B5EF4-FFF2-40B4-BE49-F238E27FC236}">
                          <a16:creationId xmlns="" xmlns:a16="http://schemas.microsoft.com/office/drawing/2014/main" id="{6C61F566-CB9A-4C29-85E5-FD1D63E1D7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8" name="PA-直接连接符 315">
                      <a:extLst>
                        <a:ext uri="{FF2B5EF4-FFF2-40B4-BE49-F238E27FC236}">
                          <a16:creationId xmlns="" xmlns:a16="http://schemas.microsoft.com/office/drawing/2014/main" id="{323A65E5-D408-44D3-B240-D1EFD81192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9" name="PA-直接连接符 316">
                      <a:extLst>
                        <a:ext uri="{FF2B5EF4-FFF2-40B4-BE49-F238E27FC236}">
                          <a16:creationId xmlns="" xmlns:a16="http://schemas.microsoft.com/office/drawing/2014/main" id="{C686BF10-775F-4904-9420-27C858068F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0" name="PA-直接连接符 317">
                      <a:extLst>
                        <a:ext uri="{FF2B5EF4-FFF2-40B4-BE49-F238E27FC236}">
                          <a16:creationId xmlns="" xmlns:a16="http://schemas.microsoft.com/office/drawing/2014/main" id="{87F61FDC-7F4B-462D-B451-000CA40425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1" name="PA-直接连接符 318">
                      <a:extLst>
                        <a:ext uri="{FF2B5EF4-FFF2-40B4-BE49-F238E27FC236}">
                          <a16:creationId xmlns="" xmlns:a16="http://schemas.microsoft.com/office/drawing/2014/main" id="{413A4502-8CA0-4CEA-9453-349FEFB00FA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2" name="PA-直接连接符 319">
                      <a:extLst>
                        <a:ext uri="{FF2B5EF4-FFF2-40B4-BE49-F238E27FC236}">
                          <a16:creationId xmlns="" xmlns:a16="http://schemas.microsoft.com/office/drawing/2014/main" id="{6A1B453C-7829-4413-92E3-90A1263180B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3" name="PA-直接连接符 320">
                      <a:extLst>
                        <a:ext uri="{FF2B5EF4-FFF2-40B4-BE49-F238E27FC236}">
                          <a16:creationId xmlns="" xmlns:a16="http://schemas.microsoft.com/office/drawing/2014/main" id="{FB9B8B0B-7EA6-4C29-8896-2D2AA553B8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4" name="PA-直接连接符 321">
                      <a:extLst>
                        <a:ext uri="{FF2B5EF4-FFF2-40B4-BE49-F238E27FC236}">
                          <a16:creationId xmlns="" xmlns:a16="http://schemas.microsoft.com/office/drawing/2014/main" id="{2353A419-9CA6-49F3-8FBE-49C94721FE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5" name="PA-直接连接符 322">
                      <a:extLst>
                        <a:ext uri="{FF2B5EF4-FFF2-40B4-BE49-F238E27FC236}">
                          <a16:creationId xmlns="" xmlns:a16="http://schemas.microsoft.com/office/drawing/2014/main" id="{2F2C35C2-1AB4-4E48-B794-E4625C82CD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6" name="PA-直接连接符 323">
                      <a:extLst>
                        <a:ext uri="{FF2B5EF4-FFF2-40B4-BE49-F238E27FC236}">
                          <a16:creationId xmlns="" xmlns:a16="http://schemas.microsoft.com/office/drawing/2014/main" id="{32FB681F-EEA8-4881-934E-5792C935A7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32" name="Group 91_1">
                    <a:extLst>
                      <a:ext uri="{FF2B5EF4-FFF2-40B4-BE49-F238E27FC236}">
                        <a16:creationId xmlns="" xmlns:a16="http://schemas.microsoft.com/office/drawing/2014/main" id="{F3239C52-07DD-42FB-ABFF-D4EE7021D5B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33" name="PA-直接连接符 310">
                      <a:extLst>
                        <a:ext uri="{FF2B5EF4-FFF2-40B4-BE49-F238E27FC236}">
                          <a16:creationId xmlns="" xmlns:a16="http://schemas.microsoft.com/office/drawing/2014/main" id="{D2FBF3CF-4E85-4E4F-8A2A-679FB0E14A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7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4" name="PA-直接连接符 311">
                      <a:extLst>
                        <a:ext uri="{FF2B5EF4-FFF2-40B4-BE49-F238E27FC236}">
                          <a16:creationId xmlns="" xmlns:a16="http://schemas.microsoft.com/office/drawing/2014/main" id="{AD2638A6-7286-413D-9E54-1B0A56291BD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7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5" name="PA-直接连接符 312">
                      <a:extLst>
                        <a:ext uri="{FF2B5EF4-FFF2-40B4-BE49-F238E27FC236}">
                          <a16:creationId xmlns="" xmlns:a16="http://schemas.microsoft.com/office/drawing/2014/main" id="{C28A24A4-4B5F-4912-A065-79131BA1AA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7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19" name="组合 18">
                <a:extLst>
                  <a:ext uri="{FF2B5EF4-FFF2-40B4-BE49-F238E27FC236}">
                    <a16:creationId xmlns="" xmlns:a16="http://schemas.microsoft.com/office/drawing/2014/main" id="{267BDEAE-3C9E-401A-9ACC-88DAAC90CC46}"/>
                  </a:ext>
                </a:extLst>
              </p:cNvPr>
              <p:cNvGrpSpPr/>
              <p:nvPr/>
            </p:nvGrpSpPr>
            <p:grpSpPr>
              <a:xfrm flipV="1">
                <a:off x="300102" y="1732245"/>
                <a:ext cx="12687421" cy="2720340"/>
                <a:chOff x="0" y="0"/>
                <a:chExt cx="12687421" cy="2720340"/>
              </a:xfrm>
            </p:grpSpPr>
            <p:grpSp>
              <p:nvGrpSpPr>
                <p:cNvPr id="20" name="组合 19">
                  <a:extLst>
                    <a:ext uri="{FF2B5EF4-FFF2-40B4-BE49-F238E27FC236}">
                      <a16:creationId xmlns="" xmlns:a16="http://schemas.microsoft.com/office/drawing/2014/main" id="{E4EC5AD7-ECE7-42E9-94D1-DA077FF1F58D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261" name="PA-直接连接符 1207">
                    <a:extLst>
                      <a:ext uri="{FF2B5EF4-FFF2-40B4-BE49-F238E27FC236}">
                        <a16:creationId xmlns="" xmlns:a16="http://schemas.microsoft.com/office/drawing/2014/main" id="{6AF97C47-3DFF-4FE0-A91B-A7605A84029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1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2" name="PA-直接连接符 1208">
                    <a:extLst>
                      <a:ext uri="{FF2B5EF4-FFF2-40B4-BE49-F238E27FC236}">
                        <a16:creationId xmlns="" xmlns:a16="http://schemas.microsoft.com/office/drawing/2014/main" id="{679B2AD9-ACB2-48E7-B432-B2EF09AA11FB}"/>
                      </a:ext>
                    </a:extLst>
                  </p:cNvPr>
                  <p:cNvCxnSpPr/>
                  <p:nvPr>
                    <p:custDataLst>
                      <p:tags r:id="rId22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3" name="PA-直接连接符 1209">
                    <a:extLst>
                      <a:ext uri="{FF2B5EF4-FFF2-40B4-BE49-F238E27FC236}">
                        <a16:creationId xmlns="" xmlns:a16="http://schemas.microsoft.com/office/drawing/2014/main" id="{AA7C5E07-DB26-48C2-80AE-61373162F5C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4" name="PA-直接连接符 1210">
                    <a:extLst>
                      <a:ext uri="{FF2B5EF4-FFF2-40B4-BE49-F238E27FC236}">
                        <a16:creationId xmlns="" xmlns:a16="http://schemas.microsoft.com/office/drawing/2014/main" id="{1720DED3-EC7F-4E27-AEC0-068F8D901D2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5" name="PA-直接连接符 1211">
                    <a:extLst>
                      <a:ext uri="{FF2B5EF4-FFF2-40B4-BE49-F238E27FC236}">
                        <a16:creationId xmlns="" xmlns:a16="http://schemas.microsoft.com/office/drawing/2014/main" id="{1D7E81A6-1932-4AE6-9192-65DFF6529B1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6" name="PA-直接连接符 1212">
                    <a:extLst>
                      <a:ext uri="{FF2B5EF4-FFF2-40B4-BE49-F238E27FC236}">
                        <a16:creationId xmlns="" xmlns:a16="http://schemas.microsoft.com/office/drawing/2014/main" id="{03939E60-C9B3-43A0-86DA-2AFD58CFFDF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7" name="PA-直接连接符 1213">
                    <a:extLst>
                      <a:ext uri="{FF2B5EF4-FFF2-40B4-BE49-F238E27FC236}">
                        <a16:creationId xmlns="" xmlns:a16="http://schemas.microsoft.com/office/drawing/2014/main" id="{F9CF2082-6070-4B17-BC45-EB2886C6AAA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8" name="PA-直接连接符 1214">
                    <a:extLst>
                      <a:ext uri="{FF2B5EF4-FFF2-40B4-BE49-F238E27FC236}">
                        <a16:creationId xmlns="" xmlns:a16="http://schemas.microsoft.com/office/drawing/2014/main" id="{9D8CBF0D-8380-42D5-9E48-7B33C1345D8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9" name="PA-直接连接符 1215">
                    <a:extLst>
                      <a:ext uri="{FF2B5EF4-FFF2-40B4-BE49-F238E27FC236}">
                        <a16:creationId xmlns="" xmlns:a16="http://schemas.microsoft.com/office/drawing/2014/main" id="{6BE60C68-F62A-4589-9A5F-677A29B01E4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0" name="PA-直接连接符 1216">
                    <a:extLst>
                      <a:ext uri="{FF2B5EF4-FFF2-40B4-BE49-F238E27FC236}">
                        <a16:creationId xmlns="" xmlns:a16="http://schemas.microsoft.com/office/drawing/2014/main" id="{7B1CF8EC-0D83-4AAE-A3EB-F9B4F65FD03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1" name="PA-直接连接符 1217">
                    <a:extLst>
                      <a:ext uri="{FF2B5EF4-FFF2-40B4-BE49-F238E27FC236}">
                        <a16:creationId xmlns="" xmlns:a16="http://schemas.microsoft.com/office/drawing/2014/main" id="{CDF067CE-D20A-4245-8582-B72C59044B7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2" name="PA-直接连接符 1218">
                    <a:extLst>
                      <a:ext uri="{FF2B5EF4-FFF2-40B4-BE49-F238E27FC236}">
                        <a16:creationId xmlns="" xmlns:a16="http://schemas.microsoft.com/office/drawing/2014/main" id="{28C10C0C-5E9F-4ECC-A64F-5B98B8DFDEC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3" name="PA-直接连接符 1219">
                    <a:extLst>
                      <a:ext uri="{FF2B5EF4-FFF2-40B4-BE49-F238E27FC236}">
                        <a16:creationId xmlns="" xmlns:a16="http://schemas.microsoft.com/office/drawing/2014/main" id="{CABC5218-FC78-4670-8349-A54FFEC49D6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4" name="PA-直接连接符 1220">
                    <a:extLst>
                      <a:ext uri="{FF2B5EF4-FFF2-40B4-BE49-F238E27FC236}">
                        <a16:creationId xmlns="" xmlns:a16="http://schemas.microsoft.com/office/drawing/2014/main" id="{39270F71-36B5-4E54-91FD-C98D0ED5DA2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5" name="PA-直接连接符 1221">
                    <a:extLst>
                      <a:ext uri="{FF2B5EF4-FFF2-40B4-BE49-F238E27FC236}">
                        <a16:creationId xmlns="" xmlns:a16="http://schemas.microsoft.com/office/drawing/2014/main" id="{E42737F4-B37D-429E-B411-3E765BB5DC6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76" name="组合 275">
                    <a:extLst>
                      <a:ext uri="{FF2B5EF4-FFF2-40B4-BE49-F238E27FC236}">
                        <a16:creationId xmlns="" xmlns:a16="http://schemas.microsoft.com/office/drawing/2014/main" id="{2A1522FF-68B4-452B-BD7C-EAC935EE5A62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05" name="PA-直接连接符 1251">
                      <a:extLst>
                        <a:ext uri="{FF2B5EF4-FFF2-40B4-BE49-F238E27FC236}">
                          <a16:creationId xmlns="" xmlns:a16="http://schemas.microsoft.com/office/drawing/2014/main" id="{18FE17D4-9AA9-412D-9A0A-E613A4EE89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6" name="PA-直接连接符 1252">
                      <a:extLst>
                        <a:ext uri="{FF2B5EF4-FFF2-40B4-BE49-F238E27FC236}">
                          <a16:creationId xmlns="" xmlns:a16="http://schemas.microsoft.com/office/drawing/2014/main" id="{FB2296D1-6F6F-4C2D-9FF6-1083314589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7" name="PA-直接连接符 1253">
                      <a:extLst>
                        <a:ext uri="{FF2B5EF4-FFF2-40B4-BE49-F238E27FC236}">
                          <a16:creationId xmlns="" xmlns:a16="http://schemas.microsoft.com/office/drawing/2014/main" id="{AA522995-159A-4819-BFC9-CED800C85C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7" name="组合 276">
                    <a:extLst>
                      <a:ext uri="{FF2B5EF4-FFF2-40B4-BE49-F238E27FC236}">
                        <a16:creationId xmlns="" xmlns:a16="http://schemas.microsoft.com/office/drawing/2014/main" id="{AE339FCC-5D7C-4178-B9DC-96B3BB8C87D7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294" name="PA-直接连接符 1240">
                      <a:extLst>
                        <a:ext uri="{FF2B5EF4-FFF2-40B4-BE49-F238E27FC236}">
                          <a16:creationId xmlns="" xmlns:a16="http://schemas.microsoft.com/office/drawing/2014/main" id="{E48FDB89-E244-41AF-997D-4B7A583A8E20}"/>
                        </a:ext>
                      </a:extLst>
                    </p:cNvPr>
                    <p:cNvCxnSpPr/>
                    <p:nvPr>
                      <p:custDataLst>
                        <p:tags r:id="rId24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" name="PA-直接连接符 1241">
                      <a:extLst>
                        <a:ext uri="{FF2B5EF4-FFF2-40B4-BE49-F238E27FC236}">
                          <a16:creationId xmlns="" xmlns:a16="http://schemas.microsoft.com/office/drawing/2014/main" id="{C713D94B-3A14-436C-8E23-D5A03DAD6C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6" name="PA-直接连接符 1242">
                      <a:extLst>
                        <a:ext uri="{FF2B5EF4-FFF2-40B4-BE49-F238E27FC236}">
                          <a16:creationId xmlns="" xmlns:a16="http://schemas.microsoft.com/office/drawing/2014/main" id="{CD4392C8-757A-4482-864D-427A69EE1C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7" name="PA-直接连接符 1243">
                      <a:extLst>
                        <a:ext uri="{FF2B5EF4-FFF2-40B4-BE49-F238E27FC236}">
                          <a16:creationId xmlns="" xmlns:a16="http://schemas.microsoft.com/office/drawing/2014/main" id="{F7A9375D-721E-4AF5-84E2-AB6CD1C4A2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8" name="PA-直接连接符 1244">
                      <a:extLst>
                        <a:ext uri="{FF2B5EF4-FFF2-40B4-BE49-F238E27FC236}">
                          <a16:creationId xmlns="" xmlns:a16="http://schemas.microsoft.com/office/drawing/2014/main" id="{8939990A-B4FA-4CFC-8397-A341BADD15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9" name="PA-直接连接符 1245">
                      <a:extLst>
                        <a:ext uri="{FF2B5EF4-FFF2-40B4-BE49-F238E27FC236}">
                          <a16:creationId xmlns="" xmlns:a16="http://schemas.microsoft.com/office/drawing/2014/main" id="{2A015259-113F-44BF-A498-27BC5E5392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" name="PA-直接连接符 1246">
                      <a:extLst>
                        <a:ext uri="{FF2B5EF4-FFF2-40B4-BE49-F238E27FC236}">
                          <a16:creationId xmlns="" xmlns:a16="http://schemas.microsoft.com/office/drawing/2014/main" id="{186F8541-1DD0-447C-AD3C-B09E74346C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1" name="PA-直接连接符 1247">
                      <a:extLst>
                        <a:ext uri="{FF2B5EF4-FFF2-40B4-BE49-F238E27FC236}">
                          <a16:creationId xmlns="" xmlns:a16="http://schemas.microsoft.com/office/drawing/2014/main" id="{2004BDE3-03D4-43A8-B944-0A8B3D1A71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2" name="PA-直接连接符 1248">
                      <a:extLst>
                        <a:ext uri="{FF2B5EF4-FFF2-40B4-BE49-F238E27FC236}">
                          <a16:creationId xmlns="" xmlns:a16="http://schemas.microsoft.com/office/drawing/2014/main" id="{95F88C56-C445-48F5-A603-8838511111D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3" name="PA-直接连接符 1249">
                      <a:extLst>
                        <a:ext uri="{FF2B5EF4-FFF2-40B4-BE49-F238E27FC236}">
                          <a16:creationId xmlns="" xmlns:a16="http://schemas.microsoft.com/office/drawing/2014/main" id="{A90778E9-D93C-4E80-A3C7-E1C098175D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4" name="PA-直接连接符 1250">
                      <a:extLst>
                        <a:ext uri="{FF2B5EF4-FFF2-40B4-BE49-F238E27FC236}">
                          <a16:creationId xmlns="" xmlns:a16="http://schemas.microsoft.com/office/drawing/2014/main" id="{E0353A44-DD4D-4796-8F3B-5D351BBDFA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8" name="组合 277">
                    <a:extLst>
                      <a:ext uri="{FF2B5EF4-FFF2-40B4-BE49-F238E27FC236}">
                        <a16:creationId xmlns="" xmlns:a16="http://schemas.microsoft.com/office/drawing/2014/main" id="{F2EC7844-A81D-4660-9BCB-078E78D66A45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283" name="PA-直接连接符 1229">
                      <a:extLst>
                        <a:ext uri="{FF2B5EF4-FFF2-40B4-BE49-F238E27FC236}">
                          <a16:creationId xmlns="" xmlns:a16="http://schemas.microsoft.com/office/drawing/2014/main" id="{02F08A5F-8165-4DB5-8C3F-B7563767E17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3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4" name="PA-直接连接符 1230">
                      <a:extLst>
                        <a:ext uri="{FF2B5EF4-FFF2-40B4-BE49-F238E27FC236}">
                          <a16:creationId xmlns="" xmlns:a16="http://schemas.microsoft.com/office/drawing/2014/main" id="{002F3168-CC67-44F3-AF93-2CC45A420E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3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5" name="PA-直接连接符 1231">
                      <a:extLst>
                        <a:ext uri="{FF2B5EF4-FFF2-40B4-BE49-F238E27FC236}">
                          <a16:creationId xmlns="" xmlns:a16="http://schemas.microsoft.com/office/drawing/2014/main" id="{882F1E1C-893A-424F-9AF8-3A29E8DEAE6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3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6" name="PA-直接连接符 1232">
                      <a:extLst>
                        <a:ext uri="{FF2B5EF4-FFF2-40B4-BE49-F238E27FC236}">
                          <a16:creationId xmlns="" xmlns:a16="http://schemas.microsoft.com/office/drawing/2014/main" id="{5C6AE4E6-0E4F-4B58-8EBB-8CCFEBFF45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7" name="PA-直接连接符 1233">
                      <a:extLst>
                        <a:ext uri="{FF2B5EF4-FFF2-40B4-BE49-F238E27FC236}">
                          <a16:creationId xmlns="" xmlns:a16="http://schemas.microsoft.com/office/drawing/2014/main" id="{0763715B-C863-44A3-8D0A-51D1D5A4E9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" name="PA-直接连接符 1234">
                      <a:extLst>
                        <a:ext uri="{FF2B5EF4-FFF2-40B4-BE49-F238E27FC236}">
                          <a16:creationId xmlns="" xmlns:a16="http://schemas.microsoft.com/office/drawing/2014/main" id="{62E0DD4D-D0C2-4355-8046-CCA217E828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" name="PA-直接连接符 1235">
                      <a:extLst>
                        <a:ext uri="{FF2B5EF4-FFF2-40B4-BE49-F238E27FC236}">
                          <a16:creationId xmlns="" xmlns:a16="http://schemas.microsoft.com/office/drawing/2014/main" id="{D3AB80B9-2B3F-482E-A9DC-DA92D84654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0" name="PA-直接连接符 1236">
                      <a:extLst>
                        <a:ext uri="{FF2B5EF4-FFF2-40B4-BE49-F238E27FC236}">
                          <a16:creationId xmlns="" xmlns:a16="http://schemas.microsoft.com/office/drawing/2014/main" id="{69E6C289-6F82-4507-A6D3-F0E4A30B92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1" name="PA-直接连接符 1237">
                      <a:extLst>
                        <a:ext uri="{FF2B5EF4-FFF2-40B4-BE49-F238E27FC236}">
                          <a16:creationId xmlns="" xmlns:a16="http://schemas.microsoft.com/office/drawing/2014/main" id="{4F182972-05D0-4286-9A1E-BCE56E9128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2" name="PA-直接连接符 1238">
                      <a:extLst>
                        <a:ext uri="{FF2B5EF4-FFF2-40B4-BE49-F238E27FC236}">
                          <a16:creationId xmlns="" xmlns:a16="http://schemas.microsoft.com/office/drawing/2014/main" id="{1FEA9164-5D09-44A9-BC37-3F99B088D9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3" name="PA-直接连接符 1239">
                      <a:extLst>
                        <a:ext uri="{FF2B5EF4-FFF2-40B4-BE49-F238E27FC236}">
                          <a16:creationId xmlns="" xmlns:a16="http://schemas.microsoft.com/office/drawing/2014/main" id="{337F6C3D-DCCE-4D5D-A262-5063E7C8B8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9" name="Group 91_1">
                    <a:extLst>
                      <a:ext uri="{FF2B5EF4-FFF2-40B4-BE49-F238E27FC236}">
                        <a16:creationId xmlns="" xmlns:a16="http://schemas.microsoft.com/office/drawing/2014/main" id="{1802C764-8290-48EC-BB92-08E2220C1C67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80" name="PA-直接连接符 1226">
                      <a:extLst>
                        <a:ext uri="{FF2B5EF4-FFF2-40B4-BE49-F238E27FC236}">
                          <a16:creationId xmlns="" xmlns:a16="http://schemas.microsoft.com/office/drawing/2014/main" id="{DBB2C042-5EFB-4228-AF21-407F61D8A9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3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1" name="PA-直接连接符 1227">
                      <a:extLst>
                        <a:ext uri="{FF2B5EF4-FFF2-40B4-BE49-F238E27FC236}">
                          <a16:creationId xmlns="" xmlns:a16="http://schemas.microsoft.com/office/drawing/2014/main" id="{AB21622E-1C66-4197-BC67-7D70E6CB8D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3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" name="PA-直接连接符 1228">
                      <a:extLst>
                        <a:ext uri="{FF2B5EF4-FFF2-40B4-BE49-F238E27FC236}">
                          <a16:creationId xmlns="" xmlns:a16="http://schemas.microsoft.com/office/drawing/2014/main" id="{445AD724-647B-4728-908E-8B91C4AE1D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3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1" name="组合 20">
                  <a:extLst>
                    <a:ext uri="{FF2B5EF4-FFF2-40B4-BE49-F238E27FC236}">
                      <a16:creationId xmlns="" xmlns:a16="http://schemas.microsoft.com/office/drawing/2014/main" id="{6F7BCD71-A966-4DF1-B52C-ABA223D7D68F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214" name="PA-直接连接符 1160">
                    <a:extLst>
                      <a:ext uri="{FF2B5EF4-FFF2-40B4-BE49-F238E27FC236}">
                        <a16:creationId xmlns="" xmlns:a16="http://schemas.microsoft.com/office/drawing/2014/main" id="{9500E022-3698-4635-B7B8-59D90B2DC15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7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" name="PA-直接连接符 1161">
                    <a:extLst>
                      <a:ext uri="{FF2B5EF4-FFF2-40B4-BE49-F238E27FC236}">
                        <a16:creationId xmlns="" xmlns:a16="http://schemas.microsoft.com/office/drawing/2014/main" id="{667ADD17-DFE5-4451-A81E-1119A2F1F1B8}"/>
                      </a:ext>
                    </a:extLst>
                  </p:cNvPr>
                  <p:cNvCxnSpPr/>
                  <p:nvPr>
                    <p:custDataLst>
                      <p:tags r:id="rId17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" name="PA-直接连接符 1162">
                    <a:extLst>
                      <a:ext uri="{FF2B5EF4-FFF2-40B4-BE49-F238E27FC236}">
                        <a16:creationId xmlns="" xmlns:a16="http://schemas.microsoft.com/office/drawing/2014/main" id="{32668B00-0EE2-4332-B3E8-764BE6E37D0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7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7" name="PA-直接连接符 1163">
                    <a:extLst>
                      <a:ext uri="{FF2B5EF4-FFF2-40B4-BE49-F238E27FC236}">
                        <a16:creationId xmlns="" xmlns:a16="http://schemas.microsoft.com/office/drawing/2014/main" id="{1D0F82F8-4B3E-4AFC-B4A9-BE64A4B7E52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7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8" name="PA-直接连接符 1164">
                    <a:extLst>
                      <a:ext uri="{FF2B5EF4-FFF2-40B4-BE49-F238E27FC236}">
                        <a16:creationId xmlns="" xmlns:a16="http://schemas.microsoft.com/office/drawing/2014/main" id="{9475486B-2132-45C7-9151-127A265647F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9" name="PA-直接连接符 1165">
                    <a:extLst>
                      <a:ext uri="{FF2B5EF4-FFF2-40B4-BE49-F238E27FC236}">
                        <a16:creationId xmlns="" xmlns:a16="http://schemas.microsoft.com/office/drawing/2014/main" id="{63A910A6-1893-4AE4-930B-6F6C513CC2A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0" name="PA-直接连接符 1166">
                    <a:extLst>
                      <a:ext uri="{FF2B5EF4-FFF2-40B4-BE49-F238E27FC236}">
                        <a16:creationId xmlns="" xmlns:a16="http://schemas.microsoft.com/office/drawing/2014/main" id="{2BACFC04-AF69-4781-BEDF-610EC56678E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1" name="PA-直接连接符 1167">
                    <a:extLst>
                      <a:ext uri="{FF2B5EF4-FFF2-40B4-BE49-F238E27FC236}">
                        <a16:creationId xmlns="" xmlns:a16="http://schemas.microsoft.com/office/drawing/2014/main" id="{3172134F-C012-4735-B78A-01ACE34D2B1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2" name="PA-直接连接符 1168">
                    <a:extLst>
                      <a:ext uri="{FF2B5EF4-FFF2-40B4-BE49-F238E27FC236}">
                        <a16:creationId xmlns="" xmlns:a16="http://schemas.microsoft.com/office/drawing/2014/main" id="{25E189B6-FD47-4A2C-9BFD-10B293BA627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3" name="PA-直接连接符 1169">
                    <a:extLst>
                      <a:ext uri="{FF2B5EF4-FFF2-40B4-BE49-F238E27FC236}">
                        <a16:creationId xmlns="" xmlns:a16="http://schemas.microsoft.com/office/drawing/2014/main" id="{57FCAFD0-07E7-44AB-9E58-96D620CAA3C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4" name="PA-直接连接符 1170">
                    <a:extLst>
                      <a:ext uri="{FF2B5EF4-FFF2-40B4-BE49-F238E27FC236}">
                        <a16:creationId xmlns="" xmlns:a16="http://schemas.microsoft.com/office/drawing/2014/main" id="{4C8F0E54-DB7B-47F8-9E65-950FEB9823B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5" name="PA-直接连接符 1171">
                    <a:extLst>
                      <a:ext uri="{FF2B5EF4-FFF2-40B4-BE49-F238E27FC236}">
                        <a16:creationId xmlns="" xmlns:a16="http://schemas.microsoft.com/office/drawing/2014/main" id="{7D0E8386-6B9C-4178-A400-D6EFA07DB6A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6" name="PA-直接连接符 1172">
                    <a:extLst>
                      <a:ext uri="{FF2B5EF4-FFF2-40B4-BE49-F238E27FC236}">
                        <a16:creationId xmlns="" xmlns:a16="http://schemas.microsoft.com/office/drawing/2014/main" id="{93F133A3-F3A8-48E8-9C36-8D80902A96F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7" name="PA-直接连接符 1173">
                    <a:extLst>
                      <a:ext uri="{FF2B5EF4-FFF2-40B4-BE49-F238E27FC236}">
                        <a16:creationId xmlns="" xmlns:a16="http://schemas.microsoft.com/office/drawing/2014/main" id="{054531F9-7D9E-4BF6-9BB9-DC72FD4EDCC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8" name="PA-直接连接符 1174">
                    <a:extLst>
                      <a:ext uri="{FF2B5EF4-FFF2-40B4-BE49-F238E27FC236}">
                        <a16:creationId xmlns="" xmlns:a16="http://schemas.microsoft.com/office/drawing/2014/main" id="{6E5EC1BC-7DFB-4901-B943-214FB9C4CEC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29" name="组合 228">
                    <a:extLst>
                      <a:ext uri="{FF2B5EF4-FFF2-40B4-BE49-F238E27FC236}">
                        <a16:creationId xmlns="" xmlns:a16="http://schemas.microsoft.com/office/drawing/2014/main" id="{E63B550F-569C-4FF7-BA6C-86D26FDAEC7A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58" name="PA-直接连接符 1204">
                      <a:extLst>
                        <a:ext uri="{FF2B5EF4-FFF2-40B4-BE49-F238E27FC236}">
                          <a16:creationId xmlns="" xmlns:a16="http://schemas.microsoft.com/office/drawing/2014/main" id="{2A7215EB-4605-48A7-A354-09167A2579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9" name="PA-直接连接符 1205">
                      <a:extLst>
                        <a:ext uri="{FF2B5EF4-FFF2-40B4-BE49-F238E27FC236}">
                          <a16:creationId xmlns="" xmlns:a16="http://schemas.microsoft.com/office/drawing/2014/main" id="{D6F51073-7C32-4DE3-ABC9-3DC0761589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0" name="PA-直接连接符 1206">
                      <a:extLst>
                        <a:ext uri="{FF2B5EF4-FFF2-40B4-BE49-F238E27FC236}">
                          <a16:creationId xmlns="" xmlns:a16="http://schemas.microsoft.com/office/drawing/2014/main" id="{EA7B3907-2D97-4D42-AEE3-271D92F893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0" name="组合 229">
                    <a:extLst>
                      <a:ext uri="{FF2B5EF4-FFF2-40B4-BE49-F238E27FC236}">
                        <a16:creationId xmlns="" xmlns:a16="http://schemas.microsoft.com/office/drawing/2014/main" id="{985D65EC-BE86-4728-B5DD-67D7664474CE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247" name="PA-直接连接符 1193">
                      <a:extLst>
                        <a:ext uri="{FF2B5EF4-FFF2-40B4-BE49-F238E27FC236}">
                          <a16:creationId xmlns="" xmlns:a16="http://schemas.microsoft.com/office/drawing/2014/main" id="{C0209FA7-1C6C-4958-AF20-35BAA3440FA9}"/>
                        </a:ext>
                      </a:extLst>
                    </p:cNvPr>
                    <p:cNvCxnSpPr/>
                    <p:nvPr>
                      <p:custDataLst>
                        <p:tags r:id="rId20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8" name="PA-直接连接符 1194">
                      <a:extLst>
                        <a:ext uri="{FF2B5EF4-FFF2-40B4-BE49-F238E27FC236}">
                          <a16:creationId xmlns="" xmlns:a16="http://schemas.microsoft.com/office/drawing/2014/main" id="{30BA4ADF-E962-4BFA-AA15-DD98CDF4D2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9" name="PA-直接连接符 1195">
                      <a:extLst>
                        <a:ext uri="{FF2B5EF4-FFF2-40B4-BE49-F238E27FC236}">
                          <a16:creationId xmlns="" xmlns:a16="http://schemas.microsoft.com/office/drawing/2014/main" id="{4DA0B178-51C4-4244-9D35-B4B9441445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" name="PA-直接连接符 1196">
                      <a:extLst>
                        <a:ext uri="{FF2B5EF4-FFF2-40B4-BE49-F238E27FC236}">
                          <a16:creationId xmlns="" xmlns:a16="http://schemas.microsoft.com/office/drawing/2014/main" id="{0B875B25-B937-40BF-A52F-5C36F30DCD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" name="PA-直接连接符 1197">
                      <a:extLst>
                        <a:ext uri="{FF2B5EF4-FFF2-40B4-BE49-F238E27FC236}">
                          <a16:creationId xmlns="" xmlns:a16="http://schemas.microsoft.com/office/drawing/2014/main" id="{389E76F0-9217-41DF-B884-D2C22C57B6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2" name="PA-直接连接符 1198">
                      <a:extLst>
                        <a:ext uri="{FF2B5EF4-FFF2-40B4-BE49-F238E27FC236}">
                          <a16:creationId xmlns="" xmlns:a16="http://schemas.microsoft.com/office/drawing/2014/main" id="{FB30A6BA-C24D-474F-9AF6-AD82F5C5EA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3" name="PA-直接连接符 1199">
                      <a:extLst>
                        <a:ext uri="{FF2B5EF4-FFF2-40B4-BE49-F238E27FC236}">
                          <a16:creationId xmlns="" xmlns:a16="http://schemas.microsoft.com/office/drawing/2014/main" id="{525643D5-FD28-40C2-AD25-06F8DE4365A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4" name="PA-直接连接符 1200">
                      <a:extLst>
                        <a:ext uri="{FF2B5EF4-FFF2-40B4-BE49-F238E27FC236}">
                          <a16:creationId xmlns="" xmlns:a16="http://schemas.microsoft.com/office/drawing/2014/main" id="{95864A77-94D1-4575-9E4F-F3DECA74BA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5" name="PA-直接连接符 1201">
                      <a:extLst>
                        <a:ext uri="{FF2B5EF4-FFF2-40B4-BE49-F238E27FC236}">
                          <a16:creationId xmlns="" xmlns:a16="http://schemas.microsoft.com/office/drawing/2014/main" id="{583936C9-F8D3-4EB2-BFCD-67FBDB8B91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6" name="PA-直接连接符 1202">
                      <a:extLst>
                        <a:ext uri="{FF2B5EF4-FFF2-40B4-BE49-F238E27FC236}">
                          <a16:creationId xmlns="" xmlns:a16="http://schemas.microsoft.com/office/drawing/2014/main" id="{50B01F8E-1EEB-4186-A32E-93260D1F912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7" name="PA-直接连接符 1203">
                      <a:extLst>
                        <a:ext uri="{FF2B5EF4-FFF2-40B4-BE49-F238E27FC236}">
                          <a16:creationId xmlns="" xmlns:a16="http://schemas.microsoft.com/office/drawing/2014/main" id="{0ADFD12B-E228-4943-AD39-45F244A7DF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1" name="组合 230">
                    <a:extLst>
                      <a:ext uri="{FF2B5EF4-FFF2-40B4-BE49-F238E27FC236}">
                        <a16:creationId xmlns="" xmlns:a16="http://schemas.microsoft.com/office/drawing/2014/main" id="{A9798A04-B7F9-4704-9E06-B661969CBBC9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236" name="PA-直接连接符 1182">
                      <a:extLst>
                        <a:ext uri="{FF2B5EF4-FFF2-40B4-BE49-F238E27FC236}">
                          <a16:creationId xmlns="" xmlns:a16="http://schemas.microsoft.com/office/drawing/2014/main" id="{F191A4B4-75C3-499E-922F-99F474DF66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7" name="PA-直接连接符 1183">
                      <a:extLst>
                        <a:ext uri="{FF2B5EF4-FFF2-40B4-BE49-F238E27FC236}">
                          <a16:creationId xmlns="" xmlns:a16="http://schemas.microsoft.com/office/drawing/2014/main" id="{BD33D0D4-8D62-4499-B39A-622C95EF70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" name="PA-直接连接符 1184">
                      <a:extLst>
                        <a:ext uri="{FF2B5EF4-FFF2-40B4-BE49-F238E27FC236}">
                          <a16:creationId xmlns="" xmlns:a16="http://schemas.microsoft.com/office/drawing/2014/main" id="{9C0542ED-773C-4221-B36E-2757486368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" name="PA-直接连接符 1185">
                      <a:extLst>
                        <a:ext uri="{FF2B5EF4-FFF2-40B4-BE49-F238E27FC236}">
                          <a16:creationId xmlns="" xmlns:a16="http://schemas.microsoft.com/office/drawing/2014/main" id="{4CAD99AF-463D-4CF4-BACE-F349B218B8C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0" name="PA-直接连接符 1186">
                      <a:extLst>
                        <a:ext uri="{FF2B5EF4-FFF2-40B4-BE49-F238E27FC236}">
                          <a16:creationId xmlns="" xmlns:a16="http://schemas.microsoft.com/office/drawing/2014/main" id="{9AB5C16F-5BD1-4151-B412-4ADCA68039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1" name="PA-直接连接符 1187">
                      <a:extLst>
                        <a:ext uri="{FF2B5EF4-FFF2-40B4-BE49-F238E27FC236}">
                          <a16:creationId xmlns="" xmlns:a16="http://schemas.microsoft.com/office/drawing/2014/main" id="{3040EE34-DC97-428E-8289-18C5258E25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2" name="PA-直接连接符 1188">
                      <a:extLst>
                        <a:ext uri="{FF2B5EF4-FFF2-40B4-BE49-F238E27FC236}">
                          <a16:creationId xmlns="" xmlns:a16="http://schemas.microsoft.com/office/drawing/2014/main" id="{0304639A-E93C-4C13-AE17-5D54737495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3" name="PA-直接连接符 1189">
                      <a:extLst>
                        <a:ext uri="{FF2B5EF4-FFF2-40B4-BE49-F238E27FC236}">
                          <a16:creationId xmlns="" xmlns:a16="http://schemas.microsoft.com/office/drawing/2014/main" id="{4C4FEFC4-9544-441C-A0C2-9791D3D622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" name="PA-直接连接符 1190">
                      <a:extLst>
                        <a:ext uri="{FF2B5EF4-FFF2-40B4-BE49-F238E27FC236}">
                          <a16:creationId xmlns="" xmlns:a16="http://schemas.microsoft.com/office/drawing/2014/main" id="{C32AFC06-89A2-4D47-8684-C0E42839B4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" name="PA-直接连接符 1191">
                      <a:extLst>
                        <a:ext uri="{FF2B5EF4-FFF2-40B4-BE49-F238E27FC236}">
                          <a16:creationId xmlns="" xmlns:a16="http://schemas.microsoft.com/office/drawing/2014/main" id="{11239266-9C3B-4D7A-996E-DB70102A33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6" name="PA-直接连接符 1192">
                      <a:extLst>
                        <a:ext uri="{FF2B5EF4-FFF2-40B4-BE49-F238E27FC236}">
                          <a16:creationId xmlns="" xmlns:a16="http://schemas.microsoft.com/office/drawing/2014/main" id="{6BBAA471-4445-4CCD-B52F-6456D5E5F0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2" name="Group 91_1">
                    <a:extLst>
                      <a:ext uri="{FF2B5EF4-FFF2-40B4-BE49-F238E27FC236}">
                        <a16:creationId xmlns="" xmlns:a16="http://schemas.microsoft.com/office/drawing/2014/main" id="{6F057A69-30FD-44B4-A19C-404D8F2C854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33" name="PA-直接连接符 1179">
                      <a:extLst>
                        <a:ext uri="{FF2B5EF4-FFF2-40B4-BE49-F238E27FC236}">
                          <a16:creationId xmlns="" xmlns:a16="http://schemas.microsoft.com/office/drawing/2014/main" id="{ECB5A23C-1B4B-46C8-887B-16D79B063C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4" name="PA-直接连接符 1180">
                      <a:extLst>
                        <a:ext uri="{FF2B5EF4-FFF2-40B4-BE49-F238E27FC236}">
                          <a16:creationId xmlns="" xmlns:a16="http://schemas.microsoft.com/office/drawing/2014/main" id="{855524BA-ED5B-4507-ACAA-32387D8A8E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5" name="PA-直接连接符 1181">
                      <a:extLst>
                        <a:ext uri="{FF2B5EF4-FFF2-40B4-BE49-F238E27FC236}">
                          <a16:creationId xmlns="" xmlns:a16="http://schemas.microsoft.com/office/drawing/2014/main" id="{04F356EF-A291-4C61-81B0-04F067B1F5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2" name="组合 21">
                  <a:extLst>
                    <a:ext uri="{FF2B5EF4-FFF2-40B4-BE49-F238E27FC236}">
                      <a16:creationId xmlns="" xmlns:a16="http://schemas.microsoft.com/office/drawing/2014/main" id="{F9FE8169-7659-472E-BC09-DFD989091CC7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67" name="PA-直接连接符 1113">
                    <a:extLst>
                      <a:ext uri="{FF2B5EF4-FFF2-40B4-BE49-F238E27FC236}">
                        <a16:creationId xmlns="" xmlns:a16="http://schemas.microsoft.com/office/drawing/2014/main" id="{283E5BDC-98FF-4B42-96C0-CD2E805534E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8" name="PA-直接连接符 1114">
                    <a:extLst>
                      <a:ext uri="{FF2B5EF4-FFF2-40B4-BE49-F238E27FC236}">
                        <a16:creationId xmlns="" xmlns:a16="http://schemas.microsoft.com/office/drawing/2014/main" id="{7AD96A70-C7D1-446D-BEE5-A94931306D0D}"/>
                      </a:ext>
                    </a:extLst>
                  </p:cNvPr>
                  <p:cNvCxnSpPr/>
                  <p:nvPr>
                    <p:custDataLst>
                      <p:tags r:id="rId13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9" name="PA-直接连接符 1115">
                    <a:extLst>
                      <a:ext uri="{FF2B5EF4-FFF2-40B4-BE49-F238E27FC236}">
                        <a16:creationId xmlns="" xmlns:a16="http://schemas.microsoft.com/office/drawing/2014/main" id="{5E46DE2A-3947-49B8-9604-476853A2EC8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" name="PA-直接连接符 1116">
                    <a:extLst>
                      <a:ext uri="{FF2B5EF4-FFF2-40B4-BE49-F238E27FC236}">
                        <a16:creationId xmlns="" xmlns:a16="http://schemas.microsoft.com/office/drawing/2014/main" id="{42500B61-C777-4E07-A901-95319DA3694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" name="PA-直接连接符 1117">
                    <a:extLst>
                      <a:ext uri="{FF2B5EF4-FFF2-40B4-BE49-F238E27FC236}">
                        <a16:creationId xmlns="" xmlns:a16="http://schemas.microsoft.com/office/drawing/2014/main" id="{1F6DD99F-02B7-429E-88D7-A985FA0AD2A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2" name="PA-直接连接符 1118">
                    <a:extLst>
                      <a:ext uri="{FF2B5EF4-FFF2-40B4-BE49-F238E27FC236}">
                        <a16:creationId xmlns="" xmlns:a16="http://schemas.microsoft.com/office/drawing/2014/main" id="{EA8703D4-3BE8-4C6B-8499-66108F82AA7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3" name="PA-直接连接符 1119">
                    <a:extLst>
                      <a:ext uri="{FF2B5EF4-FFF2-40B4-BE49-F238E27FC236}">
                        <a16:creationId xmlns="" xmlns:a16="http://schemas.microsoft.com/office/drawing/2014/main" id="{501C267C-3D5F-47D1-B0C3-F48BBDB872C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4" name="PA-直接连接符 1120">
                    <a:extLst>
                      <a:ext uri="{FF2B5EF4-FFF2-40B4-BE49-F238E27FC236}">
                        <a16:creationId xmlns="" xmlns:a16="http://schemas.microsoft.com/office/drawing/2014/main" id="{3F4799F4-061F-47AC-8DBC-AEEB40F82A3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5" name="PA-直接连接符 1121">
                    <a:extLst>
                      <a:ext uri="{FF2B5EF4-FFF2-40B4-BE49-F238E27FC236}">
                        <a16:creationId xmlns="" xmlns:a16="http://schemas.microsoft.com/office/drawing/2014/main" id="{82B8CECB-3B71-42CE-9C74-563717496C9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6" name="PA-直接连接符 1122">
                    <a:extLst>
                      <a:ext uri="{FF2B5EF4-FFF2-40B4-BE49-F238E27FC236}">
                        <a16:creationId xmlns="" xmlns:a16="http://schemas.microsoft.com/office/drawing/2014/main" id="{7CD435E4-B093-40F6-844F-5EF2DC57350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7" name="PA-直接连接符 1123">
                    <a:extLst>
                      <a:ext uri="{FF2B5EF4-FFF2-40B4-BE49-F238E27FC236}">
                        <a16:creationId xmlns="" xmlns:a16="http://schemas.microsoft.com/office/drawing/2014/main" id="{74CA8A0A-01BD-408A-AB95-D35BABE1105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" name="PA-直接连接符 1124">
                    <a:extLst>
                      <a:ext uri="{FF2B5EF4-FFF2-40B4-BE49-F238E27FC236}">
                        <a16:creationId xmlns="" xmlns:a16="http://schemas.microsoft.com/office/drawing/2014/main" id="{8E233D24-C88D-4D65-B749-5AAA9E5A5B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9" name="PA-直接连接符 1125">
                    <a:extLst>
                      <a:ext uri="{FF2B5EF4-FFF2-40B4-BE49-F238E27FC236}">
                        <a16:creationId xmlns="" xmlns:a16="http://schemas.microsoft.com/office/drawing/2014/main" id="{4AB37E7A-BB98-491C-B656-33300F46F19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0" name="PA-直接连接符 1126">
                    <a:extLst>
                      <a:ext uri="{FF2B5EF4-FFF2-40B4-BE49-F238E27FC236}">
                        <a16:creationId xmlns="" xmlns:a16="http://schemas.microsoft.com/office/drawing/2014/main" id="{CFB9710A-B458-4B2F-AD17-389106AF4E6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1" name="PA-直接连接符 1127">
                    <a:extLst>
                      <a:ext uri="{FF2B5EF4-FFF2-40B4-BE49-F238E27FC236}">
                        <a16:creationId xmlns="" xmlns:a16="http://schemas.microsoft.com/office/drawing/2014/main" id="{43D6C7EC-A420-4BE5-AFCD-912C674D220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82" name="组合 181">
                    <a:extLst>
                      <a:ext uri="{FF2B5EF4-FFF2-40B4-BE49-F238E27FC236}">
                        <a16:creationId xmlns="" xmlns:a16="http://schemas.microsoft.com/office/drawing/2014/main" id="{66FF2642-4E65-4E29-A1A9-1D7589967F0D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11" name="PA-直接连接符 1157">
                      <a:extLst>
                        <a:ext uri="{FF2B5EF4-FFF2-40B4-BE49-F238E27FC236}">
                          <a16:creationId xmlns="" xmlns:a16="http://schemas.microsoft.com/office/drawing/2014/main" id="{885DAF86-97D9-4D37-B922-027FA3B1A1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12" name="PA-直接连接符 1158">
                      <a:extLst>
                        <a:ext uri="{FF2B5EF4-FFF2-40B4-BE49-F238E27FC236}">
                          <a16:creationId xmlns="" xmlns:a16="http://schemas.microsoft.com/office/drawing/2014/main" id="{870436BB-0B6A-44AB-A6C2-1E7BAB90C7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13" name="PA-直接连接符 1159">
                      <a:extLst>
                        <a:ext uri="{FF2B5EF4-FFF2-40B4-BE49-F238E27FC236}">
                          <a16:creationId xmlns="" xmlns:a16="http://schemas.microsoft.com/office/drawing/2014/main" id="{92CAC65B-98C7-408E-BB09-A320CC4A44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83" name="组合 182">
                    <a:extLst>
                      <a:ext uri="{FF2B5EF4-FFF2-40B4-BE49-F238E27FC236}">
                        <a16:creationId xmlns="" xmlns:a16="http://schemas.microsoft.com/office/drawing/2014/main" id="{959C8736-40D0-49F7-9AEC-C274CF97ED87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200" name="PA-直接连接符 1146">
                      <a:extLst>
                        <a:ext uri="{FF2B5EF4-FFF2-40B4-BE49-F238E27FC236}">
                          <a16:creationId xmlns="" xmlns:a16="http://schemas.microsoft.com/office/drawing/2014/main" id="{40F8ED60-9BA3-4EDF-AC77-5248F9E2C268}"/>
                        </a:ext>
                      </a:extLst>
                    </p:cNvPr>
                    <p:cNvCxnSpPr/>
                    <p:nvPr>
                      <p:custDataLst>
                        <p:tags r:id="rId16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1" name="PA-直接连接符 1147">
                      <a:extLst>
                        <a:ext uri="{FF2B5EF4-FFF2-40B4-BE49-F238E27FC236}">
                          <a16:creationId xmlns="" xmlns:a16="http://schemas.microsoft.com/office/drawing/2014/main" id="{A5173DA8-79A0-4BD9-91B5-0B1C442E08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2" name="PA-直接连接符 1148">
                      <a:extLst>
                        <a:ext uri="{FF2B5EF4-FFF2-40B4-BE49-F238E27FC236}">
                          <a16:creationId xmlns="" xmlns:a16="http://schemas.microsoft.com/office/drawing/2014/main" id="{A3305B1A-7C91-4A3F-B4B9-9EBC9175D9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3" name="PA-直接连接符 1149">
                      <a:extLst>
                        <a:ext uri="{FF2B5EF4-FFF2-40B4-BE49-F238E27FC236}">
                          <a16:creationId xmlns="" xmlns:a16="http://schemas.microsoft.com/office/drawing/2014/main" id="{102C36E2-99B1-4923-AF3B-B2E3327422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4" name="PA-直接连接符 1150">
                      <a:extLst>
                        <a:ext uri="{FF2B5EF4-FFF2-40B4-BE49-F238E27FC236}">
                          <a16:creationId xmlns="" xmlns:a16="http://schemas.microsoft.com/office/drawing/2014/main" id="{0F8AEB5D-A62A-49FA-B106-1906B490F1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5" name="PA-直接连接符 1151">
                      <a:extLst>
                        <a:ext uri="{FF2B5EF4-FFF2-40B4-BE49-F238E27FC236}">
                          <a16:creationId xmlns="" xmlns:a16="http://schemas.microsoft.com/office/drawing/2014/main" id="{CAF4A706-06C1-4FE2-9F9E-494ED31F3C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6" name="PA-直接连接符 1152">
                      <a:extLst>
                        <a:ext uri="{FF2B5EF4-FFF2-40B4-BE49-F238E27FC236}">
                          <a16:creationId xmlns="" xmlns:a16="http://schemas.microsoft.com/office/drawing/2014/main" id="{7ACC8341-66DD-489E-ACB0-8C42FC8CDB3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7" name="PA-直接连接符 1153">
                      <a:extLst>
                        <a:ext uri="{FF2B5EF4-FFF2-40B4-BE49-F238E27FC236}">
                          <a16:creationId xmlns="" xmlns:a16="http://schemas.microsoft.com/office/drawing/2014/main" id="{3A7FA480-864D-45E1-A9B7-13846876A4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8" name="PA-直接连接符 1154">
                      <a:extLst>
                        <a:ext uri="{FF2B5EF4-FFF2-40B4-BE49-F238E27FC236}">
                          <a16:creationId xmlns="" xmlns:a16="http://schemas.microsoft.com/office/drawing/2014/main" id="{7060AD44-E247-4FDC-956B-3E1649F6F1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9" name="PA-直接连接符 1155">
                      <a:extLst>
                        <a:ext uri="{FF2B5EF4-FFF2-40B4-BE49-F238E27FC236}">
                          <a16:creationId xmlns="" xmlns:a16="http://schemas.microsoft.com/office/drawing/2014/main" id="{FEDCC325-046B-442C-9FBB-753F6EF07F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10" name="PA-直接连接符 1156">
                      <a:extLst>
                        <a:ext uri="{FF2B5EF4-FFF2-40B4-BE49-F238E27FC236}">
                          <a16:creationId xmlns="" xmlns:a16="http://schemas.microsoft.com/office/drawing/2014/main" id="{E79F01AD-4C14-41CE-8498-5E93CA5537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84" name="组合 183">
                    <a:extLst>
                      <a:ext uri="{FF2B5EF4-FFF2-40B4-BE49-F238E27FC236}">
                        <a16:creationId xmlns="" xmlns:a16="http://schemas.microsoft.com/office/drawing/2014/main" id="{AEFFC17B-1852-471E-AC50-811E476C0AF5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89" name="PA-直接连接符 1135">
                      <a:extLst>
                        <a:ext uri="{FF2B5EF4-FFF2-40B4-BE49-F238E27FC236}">
                          <a16:creationId xmlns="" xmlns:a16="http://schemas.microsoft.com/office/drawing/2014/main" id="{0A33A942-8E46-431E-84B1-4224D5D8DD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0" name="PA-直接连接符 1136">
                      <a:extLst>
                        <a:ext uri="{FF2B5EF4-FFF2-40B4-BE49-F238E27FC236}">
                          <a16:creationId xmlns="" xmlns:a16="http://schemas.microsoft.com/office/drawing/2014/main" id="{D6CCA241-DFF9-4AAC-937F-6CFB9D125B3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1" name="PA-直接连接符 1137">
                      <a:extLst>
                        <a:ext uri="{FF2B5EF4-FFF2-40B4-BE49-F238E27FC236}">
                          <a16:creationId xmlns="" xmlns:a16="http://schemas.microsoft.com/office/drawing/2014/main" id="{DBDF45C5-DF4F-4154-B0CF-ED3BFEB924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2" name="PA-直接连接符 1138">
                      <a:extLst>
                        <a:ext uri="{FF2B5EF4-FFF2-40B4-BE49-F238E27FC236}">
                          <a16:creationId xmlns="" xmlns:a16="http://schemas.microsoft.com/office/drawing/2014/main" id="{6F3E024A-9621-4802-88B0-D9AF29D5B10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3" name="PA-直接连接符 1139">
                      <a:extLst>
                        <a:ext uri="{FF2B5EF4-FFF2-40B4-BE49-F238E27FC236}">
                          <a16:creationId xmlns="" xmlns:a16="http://schemas.microsoft.com/office/drawing/2014/main" id="{776B2609-37FB-4F90-AD7D-322DB7FDD9E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4" name="PA-直接连接符 1140">
                      <a:extLst>
                        <a:ext uri="{FF2B5EF4-FFF2-40B4-BE49-F238E27FC236}">
                          <a16:creationId xmlns="" xmlns:a16="http://schemas.microsoft.com/office/drawing/2014/main" id="{AF41C065-2979-4161-A5FC-820BC907F3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5" name="PA-直接连接符 1141">
                      <a:extLst>
                        <a:ext uri="{FF2B5EF4-FFF2-40B4-BE49-F238E27FC236}">
                          <a16:creationId xmlns="" xmlns:a16="http://schemas.microsoft.com/office/drawing/2014/main" id="{409E7577-C876-4494-8D83-9203D910DA3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6" name="PA-直接连接符 1142">
                      <a:extLst>
                        <a:ext uri="{FF2B5EF4-FFF2-40B4-BE49-F238E27FC236}">
                          <a16:creationId xmlns="" xmlns:a16="http://schemas.microsoft.com/office/drawing/2014/main" id="{98490827-4901-4E76-BE70-FB5A9519F4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7" name="PA-直接连接符 1143">
                      <a:extLst>
                        <a:ext uri="{FF2B5EF4-FFF2-40B4-BE49-F238E27FC236}">
                          <a16:creationId xmlns="" xmlns:a16="http://schemas.microsoft.com/office/drawing/2014/main" id="{C4CF0836-7662-4F74-99C8-8C300064B5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8" name="PA-直接连接符 1144">
                      <a:extLst>
                        <a:ext uri="{FF2B5EF4-FFF2-40B4-BE49-F238E27FC236}">
                          <a16:creationId xmlns="" xmlns:a16="http://schemas.microsoft.com/office/drawing/2014/main" id="{65EC9A88-BD32-4944-A831-866150E53B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9" name="PA-直接连接符 1145">
                      <a:extLst>
                        <a:ext uri="{FF2B5EF4-FFF2-40B4-BE49-F238E27FC236}">
                          <a16:creationId xmlns="" xmlns:a16="http://schemas.microsoft.com/office/drawing/2014/main" id="{95202254-B470-410A-8406-B6BA7521B1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85" name="Group 91_1">
                    <a:extLst>
                      <a:ext uri="{FF2B5EF4-FFF2-40B4-BE49-F238E27FC236}">
                        <a16:creationId xmlns="" xmlns:a16="http://schemas.microsoft.com/office/drawing/2014/main" id="{ADDB7FCF-C01F-48D6-B844-6C100B1EDC74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86" name="PA-直接连接符 1132">
                      <a:extLst>
                        <a:ext uri="{FF2B5EF4-FFF2-40B4-BE49-F238E27FC236}">
                          <a16:creationId xmlns="" xmlns:a16="http://schemas.microsoft.com/office/drawing/2014/main" id="{BAEC7BC2-F6A5-4D78-B5CD-5CF46957D6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7" name="PA-直接连接符 1133">
                      <a:extLst>
                        <a:ext uri="{FF2B5EF4-FFF2-40B4-BE49-F238E27FC236}">
                          <a16:creationId xmlns="" xmlns:a16="http://schemas.microsoft.com/office/drawing/2014/main" id="{79030C4B-EE0B-45E7-9548-E7CDFDCBA0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8" name="PA-直接连接符 1134">
                      <a:extLst>
                        <a:ext uri="{FF2B5EF4-FFF2-40B4-BE49-F238E27FC236}">
                          <a16:creationId xmlns="" xmlns:a16="http://schemas.microsoft.com/office/drawing/2014/main" id="{8EAFC37D-BA04-4391-8DF3-E7DC4B6AB8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3" name="组合 22">
                  <a:extLst>
                    <a:ext uri="{FF2B5EF4-FFF2-40B4-BE49-F238E27FC236}">
                      <a16:creationId xmlns="" xmlns:a16="http://schemas.microsoft.com/office/drawing/2014/main" id="{911143CF-77E3-453A-9873-9ED9BEA5AA5C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20" name="PA-直接连接符 1066">
                    <a:extLst>
                      <a:ext uri="{FF2B5EF4-FFF2-40B4-BE49-F238E27FC236}">
                        <a16:creationId xmlns="" xmlns:a16="http://schemas.microsoft.com/office/drawing/2014/main" id="{FE985699-CE31-4151-BE75-268F2A29664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1" name="PA-直接连接符 1067">
                    <a:extLst>
                      <a:ext uri="{FF2B5EF4-FFF2-40B4-BE49-F238E27FC236}">
                        <a16:creationId xmlns="" xmlns:a16="http://schemas.microsoft.com/office/drawing/2014/main" id="{379447F4-26AE-4901-B046-B1DCE81F7B83}"/>
                      </a:ext>
                    </a:extLst>
                  </p:cNvPr>
                  <p:cNvCxnSpPr/>
                  <p:nvPr>
                    <p:custDataLst>
                      <p:tags r:id="rId9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" name="PA-直接连接符 1068">
                    <a:extLst>
                      <a:ext uri="{FF2B5EF4-FFF2-40B4-BE49-F238E27FC236}">
                        <a16:creationId xmlns="" xmlns:a16="http://schemas.microsoft.com/office/drawing/2014/main" id="{5241B134-CEC2-436C-A938-3C81BDD80BF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" name="PA-直接连接符 1069">
                    <a:extLst>
                      <a:ext uri="{FF2B5EF4-FFF2-40B4-BE49-F238E27FC236}">
                        <a16:creationId xmlns="" xmlns:a16="http://schemas.microsoft.com/office/drawing/2014/main" id="{C0E2261C-70C9-45E4-9D87-3B7F6138504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" name="PA-直接连接符 1070">
                    <a:extLst>
                      <a:ext uri="{FF2B5EF4-FFF2-40B4-BE49-F238E27FC236}">
                        <a16:creationId xmlns="" xmlns:a16="http://schemas.microsoft.com/office/drawing/2014/main" id="{566B3FD2-E8F1-40F2-AB5B-52A826A1579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PA-直接连接符 1071">
                    <a:extLst>
                      <a:ext uri="{FF2B5EF4-FFF2-40B4-BE49-F238E27FC236}">
                        <a16:creationId xmlns="" xmlns:a16="http://schemas.microsoft.com/office/drawing/2014/main" id="{EAA7FF37-E394-48C8-B4D9-33D4EE88263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PA-直接连接符 1072">
                    <a:extLst>
                      <a:ext uri="{FF2B5EF4-FFF2-40B4-BE49-F238E27FC236}">
                        <a16:creationId xmlns="" xmlns:a16="http://schemas.microsoft.com/office/drawing/2014/main" id="{08D58483-675D-45AB-8675-E3E50AA5A8E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PA-直接连接符 1073">
                    <a:extLst>
                      <a:ext uri="{FF2B5EF4-FFF2-40B4-BE49-F238E27FC236}">
                        <a16:creationId xmlns="" xmlns:a16="http://schemas.microsoft.com/office/drawing/2014/main" id="{D7EA056D-1DBE-4A03-B337-D589DCCFC2D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PA-直接连接符 1074">
                    <a:extLst>
                      <a:ext uri="{FF2B5EF4-FFF2-40B4-BE49-F238E27FC236}">
                        <a16:creationId xmlns="" xmlns:a16="http://schemas.microsoft.com/office/drawing/2014/main" id="{0850A8A5-FA29-4B3A-B195-A339F82C2B1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9" name="PA-直接连接符 1075">
                    <a:extLst>
                      <a:ext uri="{FF2B5EF4-FFF2-40B4-BE49-F238E27FC236}">
                        <a16:creationId xmlns="" xmlns:a16="http://schemas.microsoft.com/office/drawing/2014/main" id="{D32FC506-C571-46E3-ABB2-6A66D7007E2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0" name="PA-直接连接符 1076">
                    <a:extLst>
                      <a:ext uri="{FF2B5EF4-FFF2-40B4-BE49-F238E27FC236}">
                        <a16:creationId xmlns="" xmlns:a16="http://schemas.microsoft.com/office/drawing/2014/main" id="{00173DE9-23B3-415D-97FA-2DDD8BCE2DF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1" name="PA-直接连接符 1077">
                    <a:extLst>
                      <a:ext uri="{FF2B5EF4-FFF2-40B4-BE49-F238E27FC236}">
                        <a16:creationId xmlns="" xmlns:a16="http://schemas.microsoft.com/office/drawing/2014/main" id="{B8C2F026-4731-49A7-B63D-041C0080DFD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PA-直接连接符 1078">
                    <a:extLst>
                      <a:ext uri="{FF2B5EF4-FFF2-40B4-BE49-F238E27FC236}">
                        <a16:creationId xmlns="" xmlns:a16="http://schemas.microsoft.com/office/drawing/2014/main" id="{72812123-BCAC-41B6-B167-F24C20636E8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PA-直接连接符 1079">
                    <a:extLst>
                      <a:ext uri="{FF2B5EF4-FFF2-40B4-BE49-F238E27FC236}">
                        <a16:creationId xmlns="" xmlns:a16="http://schemas.microsoft.com/office/drawing/2014/main" id="{D9627E49-E071-466A-8CA4-795BFFB6957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PA-直接连接符 1080">
                    <a:extLst>
                      <a:ext uri="{FF2B5EF4-FFF2-40B4-BE49-F238E27FC236}">
                        <a16:creationId xmlns="" xmlns:a16="http://schemas.microsoft.com/office/drawing/2014/main" id="{4365C243-5124-4969-8EA6-F69BCDF6BEF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5" name="组合 134">
                    <a:extLst>
                      <a:ext uri="{FF2B5EF4-FFF2-40B4-BE49-F238E27FC236}">
                        <a16:creationId xmlns="" xmlns:a16="http://schemas.microsoft.com/office/drawing/2014/main" id="{1DBB9683-5562-4B07-A20A-CF9296AD313A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4" name="PA-直接连接符 1110">
                      <a:extLst>
                        <a:ext uri="{FF2B5EF4-FFF2-40B4-BE49-F238E27FC236}">
                          <a16:creationId xmlns="" xmlns:a16="http://schemas.microsoft.com/office/drawing/2014/main" id="{7C83AFA2-A66F-40C8-B76D-F9AE79F0F1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" name="PA-直接连接符 1111">
                      <a:extLst>
                        <a:ext uri="{FF2B5EF4-FFF2-40B4-BE49-F238E27FC236}">
                          <a16:creationId xmlns="" xmlns:a16="http://schemas.microsoft.com/office/drawing/2014/main" id="{CA08FF66-6A26-4774-84DD-C08805485C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6" name="PA-直接连接符 1112">
                      <a:extLst>
                        <a:ext uri="{FF2B5EF4-FFF2-40B4-BE49-F238E27FC236}">
                          <a16:creationId xmlns="" xmlns:a16="http://schemas.microsoft.com/office/drawing/2014/main" id="{3A88B8CD-AAF7-40A7-AACD-48F416FE91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6" name="组合 135">
                    <a:extLst>
                      <a:ext uri="{FF2B5EF4-FFF2-40B4-BE49-F238E27FC236}">
                        <a16:creationId xmlns="" xmlns:a16="http://schemas.microsoft.com/office/drawing/2014/main" id="{E00A48BD-1DD7-4019-9180-EF25FB6DD707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53" name="PA-直接连接符 1099">
                      <a:extLst>
                        <a:ext uri="{FF2B5EF4-FFF2-40B4-BE49-F238E27FC236}">
                          <a16:creationId xmlns="" xmlns:a16="http://schemas.microsoft.com/office/drawing/2014/main" id="{01CF22ED-CCA7-480A-B2FA-F207C7B111BC}"/>
                        </a:ext>
                      </a:extLst>
                    </p:cNvPr>
                    <p:cNvCxnSpPr/>
                    <p:nvPr>
                      <p:custDataLst>
                        <p:tags r:id="rId11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" name="PA-直接连接符 1100">
                      <a:extLst>
                        <a:ext uri="{FF2B5EF4-FFF2-40B4-BE49-F238E27FC236}">
                          <a16:creationId xmlns="" xmlns:a16="http://schemas.microsoft.com/office/drawing/2014/main" id="{8BA94D3D-2AD4-49B2-AAAB-F832FAF6CD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" name="PA-直接连接符 1101">
                      <a:extLst>
                        <a:ext uri="{FF2B5EF4-FFF2-40B4-BE49-F238E27FC236}">
                          <a16:creationId xmlns="" xmlns:a16="http://schemas.microsoft.com/office/drawing/2014/main" id="{EF2FCAFD-CD6E-4605-9149-AE87B60AAD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" name="PA-直接连接符 1102">
                      <a:extLst>
                        <a:ext uri="{FF2B5EF4-FFF2-40B4-BE49-F238E27FC236}">
                          <a16:creationId xmlns="" xmlns:a16="http://schemas.microsoft.com/office/drawing/2014/main" id="{E29B3E7A-3829-4E38-9C52-74C27C4639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7" name="PA-直接连接符 1103">
                      <a:extLst>
                        <a:ext uri="{FF2B5EF4-FFF2-40B4-BE49-F238E27FC236}">
                          <a16:creationId xmlns="" xmlns:a16="http://schemas.microsoft.com/office/drawing/2014/main" id="{A3677625-B3E4-47CF-AD36-E93B599DDB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" name="PA-直接连接符 1104">
                      <a:extLst>
                        <a:ext uri="{FF2B5EF4-FFF2-40B4-BE49-F238E27FC236}">
                          <a16:creationId xmlns="" xmlns:a16="http://schemas.microsoft.com/office/drawing/2014/main" id="{193646BF-9CE2-4DC0-B3B0-90E70B8D642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" name="PA-直接连接符 1105">
                      <a:extLst>
                        <a:ext uri="{FF2B5EF4-FFF2-40B4-BE49-F238E27FC236}">
                          <a16:creationId xmlns="" xmlns:a16="http://schemas.microsoft.com/office/drawing/2014/main" id="{1A4D9B6A-D1C9-45C2-861F-EC102FC6A3E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" name="PA-直接连接符 1106">
                      <a:extLst>
                        <a:ext uri="{FF2B5EF4-FFF2-40B4-BE49-F238E27FC236}">
                          <a16:creationId xmlns="" xmlns:a16="http://schemas.microsoft.com/office/drawing/2014/main" id="{DF2D6A12-DEDB-4B38-9A6D-792F1AA829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" name="PA-直接连接符 1107">
                      <a:extLst>
                        <a:ext uri="{FF2B5EF4-FFF2-40B4-BE49-F238E27FC236}">
                          <a16:creationId xmlns="" xmlns:a16="http://schemas.microsoft.com/office/drawing/2014/main" id="{3D48142E-B6DF-4B77-A76A-B32691FF47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" name="PA-直接连接符 1108">
                      <a:extLst>
                        <a:ext uri="{FF2B5EF4-FFF2-40B4-BE49-F238E27FC236}">
                          <a16:creationId xmlns="" xmlns:a16="http://schemas.microsoft.com/office/drawing/2014/main" id="{C1E8BD1D-CC6B-42C3-A0B1-1EA4BB4CAE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" name="PA-直接连接符 1109">
                      <a:extLst>
                        <a:ext uri="{FF2B5EF4-FFF2-40B4-BE49-F238E27FC236}">
                          <a16:creationId xmlns="" xmlns:a16="http://schemas.microsoft.com/office/drawing/2014/main" id="{735D07FF-C072-4687-82DF-990227B4B43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7" name="组合 136">
                    <a:extLst>
                      <a:ext uri="{FF2B5EF4-FFF2-40B4-BE49-F238E27FC236}">
                        <a16:creationId xmlns="" xmlns:a16="http://schemas.microsoft.com/office/drawing/2014/main" id="{3EAA6EFA-5C56-4C07-B51E-EE1FEAE9FA7E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42" name="PA-直接连接符 1088">
                      <a:extLst>
                        <a:ext uri="{FF2B5EF4-FFF2-40B4-BE49-F238E27FC236}">
                          <a16:creationId xmlns="" xmlns:a16="http://schemas.microsoft.com/office/drawing/2014/main" id="{DC6371F9-88D3-419A-9D4F-7FD66D5291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" name="PA-直接连接符 1089">
                      <a:extLst>
                        <a:ext uri="{FF2B5EF4-FFF2-40B4-BE49-F238E27FC236}">
                          <a16:creationId xmlns="" xmlns:a16="http://schemas.microsoft.com/office/drawing/2014/main" id="{45AA773C-96E3-466E-A03B-0FD014E0F3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" name="PA-直接连接符 1090">
                      <a:extLst>
                        <a:ext uri="{FF2B5EF4-FFF2-40B4-BE49-F238E27FC236}">
                          <a16:creationId xmlns="" xmlns:a16="http://schemas.microsoft.com/office/drawing/2014/main" id="{A6C7B479-D8B6-4257-A5B4-6504A562FD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" name="PA-直接连接符 1091">
                      <a:extLst>
                        <a:ext uri="{FF2B5EF4-FFF2-40B4-BE49-F238E27FC236}">
                          <a16:creationId xmlns="" xmlns:a16="http://schemas.microsoft.com/office/drawing/2014/main" id="{2ED134F7-4921-437B-8F6F-2ACB69AE13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" name="PA-直接连接符 1092">
                      <a:extLst>
                        <a:ext uri="{FF2B5EF4-FFF2-40B4-BE49-F238E27FC236}">
                          <a16:creationId xmlns="" xmlns:a16="http://schemas.microsoft.com/office/drawing/2014/main" id="{801D3B2F-744D-49CF-B5D2-B8B8B1E5B1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" name="PA-直接连接符 1093">
                      <a:extLst>
                        <a:ext uri="{FF2B5EF4-FFF2-40B4-BE49-F238E27FC236}">
                          <a16:creationId xmlns="" xmlns:a16="http://schemas.microsoft.com/office/drawing/2014/main" id="{5AEDE455-B065-4E79-93C8-BC1540F796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" name="PA-直接连接符 1094">
                      <a:extLst>
                        <a:ext uri="{FF2B5EF4-FFF2-40B4-BE49-F238E27FC236}">
                          <a16:creationId xmlns="" xmlns:a16="http://schemas.microsoft.com/office/drawing/2014/main" id="{33D8C5D4-7A4C-4DDF-ADCA-52F40D99CC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" name="PA-直接连接符 1095">
                      <a:extLst>
                        <a:ext uri="{FF2B5EF4-FFF2-40B4-BE49-F238E27FC236}">
                          <a16:creationId xmlns="" xmlns:a16="http://schemas.microsoft.com/office/drawing/2014/main" id="{DE578865-4D4C-4BEA-85D2-C58904656F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" name="PA-直接连接符 1096">
                      <a:extLst>
                        <a:ext uri="{FF2B5EF4-FFF2-40B4-BE49-F238E27FC236}">
                          <a16:creationId xmlns="" xmlns:a16="http://schemas.microsoft.com/office/drawing/2014/main" id="{EAF17FB9-0691-4457-BF27-54AE9A6F15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" name="PA-直接连接符 1097">
                      <a:extLst>
                        <a:ext uri="{FF2B5EF4-FFF2-40B4-BE49-F238E27FC236}">
                          <a16:creationId xmlns="" xmlns:a16="http://schemas.microsoft.com/office/drawing/2014/main" id="{14E8E52E-612F-4A7D-AED8-C9CFA56830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" name="PA-直接连接符 1098">
                      <a:extLst>
                        <a:ext uri="{FF2B5EF4-FFF2-40B4-BE49-F238E27FC236}">
                          <a16:creationId xmlns="" xmlns:a16="http://schemas.microsoft.com/office/drawing/2014/main" id="{8EB93ADE-5A55-41E9-AA0E-AA9E732409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8" name="Group 91_1">
                    <a:extLst>
                      <a:ext uri="{FF2B5EF4-FFF2-40B4-BE49-F238E27FC236}">
                        <a16:creationId xmlns="" xmlns:a16="http://schemas.microsoft.com/office/drawing/2014/main" id="{24EDA41C-8172-41F3-8081-FE70FD0F7C4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9" name="PA-直接连接符 1085">
                      <a:extLst>
                        <a:ext uri="{FF2B5EF4-FFF2-40B4-BE49-F238E27FC236}">
                          <a16:creationId xmlns="" xmlns:a16="http://schemas.microsoft.com/office/drawing/2014/main" id="{9DFD64C8-89A0-493C-AFCE-BED3BF946A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" name="PA-直接连接符 1086">
                      <a:extLst>
                        <a:ext uri="{FF2B5EF4-FFF2-40B4-BE49-F238E27FC236}">
                          <a16:creationId xmlns="" xmlns:a16="http://schemas.microsoft.com/office/drawing/2014/main" id="{380E6992-9095-4B2F-892B-40237E04A4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" name="PA-直接连接符 1087">
                      <a:extLst>
                        <a:ext uri="{FF2B5EF4-FFF2-40B4-BE49-F238E27FC236}">
                          <a16:creationId xmlns="" xmlns:a16="http://schemas.microsoft.com/office/drawing/2014/main" id="{11329B41-654C-4F2E-889D-D0E19416DC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4" name="组合 23">
                  <a:extLst>
                    <a:ext uri="{FF2B5EF4-FFF2-40B4-BE49-F238E27FC236}">
                      <a16:creationId xmlns="" xmlns:a16="http://schemas.microsoft.com/office/drawing/2014/main" id="{24B46E9B-DDBF-4B83-BB3C-D97EA23E4E79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73" name="PA-直接连接符 1019">
                    <a:extLst>
                      <a:ext uri="{FF2B5EF4-FFF2-40B4-BE49-F238E27FC236}">
                        <a16:creationId xmlns="" xmlns:a16="http://schemas.microsoft.com/office/drawing/2014/main" id="{0A022D72-2AB7-4E15-A0B5-C50BBC59DEB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" name="PA-直接连接符 1020">
                    <a:extLst>
                      <a:ext uri="{FF2B5EF4-FFF2-40B4-BE49-F238E27FC236}">
                        <a16:creationId xmlns="" xmlns:a16="http://schemas.microsoft.com/office/drawing/2014/main" id="{A1B7CDBD-ABF1-4214-B665-2EA70D485590}"/>
                      </a:ext>
                    </a:extLst>
                  </p:cNvPr>
                  <p:cNvCxnSpPr/>
                  <p:nvPr>
                    <p:custDataLst>
                      <p:tags r:id="rId4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" name="PA-直接连接符 1021">
                    <a:extLst>
                      <a:ext uri="{FF2B5EF4-FFF2-40B4-BE49-F238E27FC236}">
                        <a16:creationId xmlns="" xmlns:a16="http://schemas.microsoft.com/office/drawing/2014/main" id="{3883CD87-5025-4A26-BAEC-F0E7192716E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6" name="PA-直接连接符 1022">
                    <a:extLst>
                      <a:ext uri="{FF2B5EF4-FFF2-40B4-BE49-F238E27FC236}">
                        <a16:creationId xmlns="" xmlns:a16="http://schemas.microsoft.com/office/drawing/2014/main" id="{9A1E965A-D791-4417-8AC7-748D7E68D0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7" name="PA-直接连接符 1023">
                    <a:extLst>
                      <a:ext uri="{FF2B5EF4-FFF2-40B4-BE49-F238E27FC236}">
                        <a16:creationId xmlns="" xmlns:a16="http://schemas.microsoft.com/office/drawing/2014/main" id="{54AB8A92-6BF7-4A71-A0D1-B2E2388553D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8" name="PA-直接连接符 1024">
                    <a:extLst>
                      <a:ext uri="{FF2B5EF4-FFF2-40B4-BE49-F238E27FC236}">
                        <a16:creationId xmlns="" xmlns:a16="http://schemas.microsoft.com/office/drawing/2014/main" id="{677CD407-6DCD-4D3A-ABB8-4357B511E9F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" name="PA-直接连接符 1025">
                    <a:extLst>
                      <a:ext uri="{FF2B5EF4-FFF2-40B4-BE49-F238E27FC236}">
                        <a16:creationId xmlns="" xmlns:a16="http://schemas.microsoft.com/office/drawing/2014/main" id="{0635D75B-C4C0-40E8-82CB-D5C614EB604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" name="PA-直接连接符 1026">
                    <a:extLst>
                      <a:ext uri="{FF2B5EF4-FFF2-40B4-BE49-F238E27FC236}">
                        <a16:creationId xmlns="" xmlns:a16="http://schemas.microsoft.com/office/drawing/2014/main" id="{389E97D9-8756-49B3-9BE9-3D224F46D62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1" name="PA-直接连接符 1027">
                    <a:extLst>
                      <a:ext uri="{FF2B5EF4-FFF2-40B4-BE49-F238E27FC236}">
                        <a16:creationId xmlns="" xmlns:a16="http://schemas.microsoft.com/office/drawing/2014/main" id="{53C6F223-A6AD-466B-A9F0-55269966BD0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2" name="PA-直接连接符 1028">
                    <a:extLst>
                      <a:ext uri="{FF2B5EF4-FFF2-40B4-BE49-F238E27FC236}">
                        <a16:creationId xmlns="" xmlns:a16="http://schemas.microsoft.com/office/drawing/2014/main" id="{50DFC301-B56C-416B-BFFB-7F766037178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" name="PA-直接连接符 1029">
                    <a:extLst>
                      <a:ext uri="{FF2B5EF4-FFF2-40B4-BE49-F238E27FC236}">
                        <a16:creationId xmlns="" xmlns:a16="http://schemas.microsoft.com/office/drawing/2014/main" id="{94227D67-4D2C-4C1A-B3E0-5CDEB46AF5E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" name="PA-直接连接符 1030">
                    <a:extLst>
                      <a:ext uri="{FF2B5EF4-FFF2-40B4-BE49-F238E27FC236}">
                        <a16:creationId xmlns="" xmlns:a16="http://schemas.microsoft.com/office/drawing/2014/main" id="{1E957C0F-E7C0-4F4C-888C-FF22FC1E3A5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" name="PA-直接连接符 1031">
                    <a:extLst>
                      <a:ext uri="{FF2B5EF4-FFF2-40B4-BE49-F238E27FC236}">
                        <a16:creationId xmlns="" xmlns:a16="http://schemas.microsoft.com/office/drawing/2014/main" id="{F7835A64-18D2-45D2-AAB3-0EB3906A8D1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6" name="PA-直接连接符 1032">
                    <a:extLst>
                      <a:ext uri="{FF2B5EF4-FFF2-40B4-BE49-F238E27FC236}">
                        <a16:creationId xmlns="" xmlns:a16="http://schemas.microsoft.com/office/drawing/2014/main" id="{CA674AD0-3D4A-40EF-A2E2-9AFBD34F961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" name="PA-直接连接符 1033">
                    <a:extLst>
                      <a:ext uri="{FF2B5EF4-FFF2-40B4-BE49-F238E27FC236}">
                        <a16:creationId xmlns="" xmlns:a16="http://schemas.microsoft.com/office/drawing/2014/main" id="{C9F1AB73-5D76-46AF-8D37-668D51BC174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88" name="组合 87">
                    <a:extLst>
                      <a:ext uri="{FF2B5EF4-FFF2-40B4-BE49-F238E27FC236}">
                        <a16:creationId xmlns="" xmlns:a16="http://schemas.microsoft.com/office/drawing/2014/main" id="{2BFD243E-886F-4715-B189-896635FE99D2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7" name="PA-直接连接符 1063">
                      <a:extLst>
                        <a:ext uri="{FF2B5EF4-FFF2-40B4-BE49-F238E27FC236}">
                          <a16:creationId xmlns="" xmlns:a16="http://schemas.microsoft.com/office/drawing/2014/main" id="{F4B3ED64-57D6-4517-B81C-B3035087DE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8" name="PA-直接连接符 1064">
                      <a:extLst>
                        <a:ext uri="{FF2B5EF4-FFF2-40B4-BE49-F238E27FC236}">
                          <a16:creationId xmlns="" xmlns:a16="http://schemas.microsoft.com/office/drawing/2014/main" id="{A8529898-50A1-47FA-9845-C5F3E929B1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" name="PA-直接连接符 1065">
                      <a:extLst>
                        <a:ext uri="{FF2B5EF4-FFF2-40B4-BE49-F238E27FC236}">
                          <a16:creationId xmlns="" xmlns:a16="http://schemas.microsoft.com/office/drawing/2014/main" id="{64C07FC1-94A7-4D83-9726-5146B1D141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9" name="组合 88">
                    <a:extLst>
                      <a:ext uri="{FF2B5EF4-FFF2-40B4-BE49-F238E27FC236}">
                        <a16:creationId xmlns="" xmlns:a16="http://schemas.microsoft.com/office/drawing/2014/main" id="{05F917C6-9B9F-4E5E-8903-86F71F0A4428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06" name="PA-直接连接符 1052">
                      <a:extLst>
                        <a:ext uri="{FF2B5EF4-FFF2-40B4-BE49-F238E27FC236}">
                          <a16:creationId xmlns="" xmlns:a16="http://schemas.microsoft.com/office/drawing/2014/main" id="{0D92027C-0534-4EA8-8CD7-B1186CA62238}"/>
                        </a:ext>
                      </a:extLst>
                    </p:cNvPr>
                    <p:cNvCxnSpPr/>
                    <p:nvPr>
                      <p:custDataLst>
                        <p:tags r:id="rId7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" name="PA-直接连接符 1053">
                      <a:extLst>
                        <a:ext uri="{FF2B5EF4-FFF2-40B4-BE49-F238E27FC236}">
                          <a16:creationId xmlns="" xmlns:a16="http://schemas.microsoft.com/office/drawing/2014/main" id="{B7269C78-BE65-49C5-9959-C8C74D3A6D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8" name="PA-直接连接符 1054">
                      <a:extLst>
                        <a:ext uri="{FF2B5EF4-FFF2-40B4-BE49-F238E27FC236}">
                          <a16:creationId xmlns="" xmlns:a16="http://schemas.microsoft.com/office/drawing/2014/main" id="{F0420950-EA81-472F-8584-7C4BB426ED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" name="PA-直接连接符 1055">
                      <a:extLst>
                        <a:ext uri="{FF2B5EF4-FFF2-40B4-BE49-F238E27FC236}">
                          <a16:creationId xmlns="" xmlns:a16="http://schemas.microsoft.com/office/drawing/2014/main" id="{26C0867A-C2FB-45AB-81DB-B008D70FD2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" name="PA-直接连接符 1056">
                      <a:extLst>
                        <a:ext uri="{FF2B5EF4-FFF2-40B4-BE49-F238E27FC236}">
                          <a16:creationId xmlns="" xmlns:a16="http://schemas.microsoft.com/office/drawing/2014/main" id="{E9B7319E-3C54-4ECE-B2D3-FC77BA5EAB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" name="PA-直接连接符 1057">
                      <a:extLst>
                        <a:ext uri="{FF2B5EF4-FFF2-40B4-BE49-F238E27FC236}">
                          <a16:creationId xmlns="" xmlns:a16="http://schemas.microsoft.com/office/drawing/2014/main" id="{A5EA7901-F9BB-4B67-B502-8EB0F99735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" name="PA-直接连接符 1058">
                      <a:extLst>
                        <a:ext uri="{FF2B5EF4-FFF2-40B4-BE49-F238E27FC236}">
                          <a16:creationId xmlns="" xmlns:a16="http://schemas.microsoft.com/office/drawing/2014/main" id="{382098EE-4599-4680-849E-566302D6BB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3" name="PA-直接连接符 1059">
                      <a:extLst>
                        <a:ext uri="{FF2B5EF4-FFF2-40B4-BE49-F238E27FC236}">
                          <a16:creationId xmlns="" xmlns:a16="http://schemas.microsoft.com/office/drawing/2014/main" id="{C43644F3-53BD-4F13-8962-B64C56E504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" name="PA-直接连接符 1060">
                      <a:extLst>
                        <a:ext uri="{FF2B5EF4-FFF2-40B4-BE49-F238E27FC236}">
                          <a16:creationId xmlns="" xmlns:a16="http://schemas.microsoft.com/office/drawing/2014/main" id="{291AE3AA-FAD5-4B19-99E5-B51C922E5C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" name="PA-直接连接符 1061">
                      <a:extLst>
                        <a:ext uri="{FF2B5EF4-FFF2-40B4-BE49-F238E27FC236}">
                          <a16:creationId xmlns="" xmlns:a16="http://schemas.microsoft.com/office/drawing/2014/main" id="{A12359E0-1480-4806-B913-10FBF62C6D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" name="PA-直接连接符 1062">
                      <a:extLst>
                        <a:ext uri="{FF2B5EF4-FFF2-40B4-BE49-F238E27FC236}">
                          <a16:creationId xmlns="" xmlns:a16="http://schemas.microsoft.com/office/drawing/2014/main" id="{BB78C48F-13AB-4FFC-8A68-4B81457C36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0" name="组合 89">
                    <a:extLst>
                      <a:ext uri="{FF2B5EF4-FFF2-40B4-BE49-F238E27FC236}">
                        <a16:creationId xmlns="" xmlns:a16="http://schemas.microsoft.com/office/drawing/2014/main" id="{71D92A7D-608B-4514-9D09-7FDB79274389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95" name="PA-直接连接符 1041">
                      <a:extLst>
                        <a:ext uri="{FF2B5EF4-FFF2-40B4-BE49-F238E27FC236}">
                          <a16:creationId xmlns="" xmlns:a16="http://schemas.microsoft.com/office/drawing/2014/main" id="{4DDB8D83-9E6D-4B18-8017-168E866E64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" name="PA-直接连接符 1042">
                      <a:extLst>
                        <a:ext uri="{FF2B5EF4-FFF2-40B4-BE49-F238E27FC236}">
                          <a16:creationId xmlns="" xmlns:a16="http://schemas.microsoft.com/office/drawing/2014/main" id="{1A489ED1-F383-481F-A2B4-9BECBB01EA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" name="PA-直接连接符 1043">
                      <a:extLst>
                        <a:ext uri="{FF2B5EF4-FFF2-40B4-BE49-F238E27FC236}">
                          <a16:creationId xmlns="" xmlns:a16="http://schemas.microsoft.com/office/drawing/2014/main" id="{72025FDC-80BE-448F-B107-B39B24A27C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" name="PA-直接连接符 1044">
                      <a:extLst>
                        <a:ext uri="{FF2B5EF4-FFF2-40B4-BE49-F238E27FC236}">
                          <a16:creationId xmlns="" xmlns:a16="http://schemas.microsoft.com/office/drawing/2014/main" id="{E241ED0A-D00F-4979-8499-DE84B75534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9" name="PA-直接连接符 1045">
                      <a:extLst>
                        <a:ext uri="{FF2B5EF4-FFF2-40B4-BE49-F238E27FC236}">
                          <a16:creationId xmlns="" xmlns:a16="http://schemas.microsoft.com/office/drawing/2014/main" id="{24259E8E-D44D-4035-940D-2D5E74788F5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" name="PA-直接连接符 1046">
                      <a:extLst>
                        <a:ext uri="{FF2B5EF4-FFF2-40B4-BE49-F238E27FC236}">
                          <a16:creationId xmlns="" xmlns:a16="http://schemas.microsoft.com/office/drawing/2014/main" id="{8161279C-534B-48BD-BA9D-E29F598C5E7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" name="PA-直接连接符 1047">
                      <a:extLst>
                        <a:ext uri="{FF2B5EF4-FFF2-40B4-BE49-F238E27FC236}">
                          <a16:creationId xmlns="" xmlns:a16="http://schemas.microsoft.com/office/drawing/2014/main" id="{E76821DE-1092-4424-9E01-C7C27358B5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" name="PA-直接连接符 1048">
                      <a:extLst>
                        <a:ext uri="{FF2B5EF4-FFF2-40B4-BE49-F238E27FC236}">
                          <a16:creationId xmlns="" xmlns:a16="http://schemas.microsoft.com/office/drawing/2014/main" id="{E245C9FA-264A-4D1C-AF3F-8CA12D2502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" name="PA-直接连接符 1049">
                      <a:extLst>
                        <a:ext uri="{FF2B5EF4-FFF2-40B4-BE49-F238E27FC236}">
                          <a16:creationId xmlns="" xmlns:a16="http://schemas.microsoft.com/office/drawing/2014/main" id="{077CF6E8-D995-4661-BCF3-835CDEA69E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4" name="PA-直接连接符 1050">
                      <a:extLst>
                        <a:ext uri="{FF2B5EF4-FFF2-40B4-BE49-F238E27FC236}">
                          <a16:creationId xmlns="" xmlns:a16="http://schemas.microsoft.com/office/drawing/2014/main" id="{C17D0BA7-61E5-46C4-BFD7-6619ECC2D1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" name="PA-直接连接符 1051">
                      <a:extLst>
                        <a:ext uri="{FF2B5EF4-FFF2-40B4-BE49-F238E27FC236}">
                          <a16:creationId xmlns="" xmlns:a16="http://schemas.microsoft.com/office/drawing/2014/main" id="{D37283DA-6046-45DE-ADF0-9CCC20DBAD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1" name="Group 91_1">
                    <a:extLst>
                      <a:ext uri="{FF2B5EF4-FFF2-40B4-BE49-F238E27FC236}">
                        <a16:creationId xmlns="" xmlns:a16="http://schemas.microsoft.com/office/drawing/2014/main" id="{9629216F-A34F-473A-A3BF-9CF94180A000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2" name="PA-直接连接符 1038">
                      <a:extLst>
                        <a:ext uri="{FF2B5EF4-FFF2-40B4-BE49-F238E27FC236}">
                          <a16:creationId xmlns="" xmlns:a16="http://schemas.microsoft.com/office/drawing/2014/main" id="{5C35532F-3A8C-4650-B97D-39D088B837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" name="PA-直接连接符 1039">
                      <a:extLst>
                        <a:ext uri="{FF2B5EF4-FFF2-40B4-BE49-F238E27FC236}">
                          <a16:creationId xmlns="" xmlns:a16="http://schemas.microsoft.com/office/drawing/2014/main" id="{CB5900E5-C477-4DC3-B18E-89CD68D679A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" name="PA-直接连接符 1040">
                      <a:extLst>
                        <a:ext uri="{FF2B5EF4-FFF2-40B4-BE49-F238E27FC236}">
                          <a16:creationId xmlns="" xmlns:a16="http://schemas.microsoft.com/office/drawing/2014/main" id="{F67D0DB9-FD20-4CA5-823E-677E0DE0E5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5" name="组合 24">
                  <a:extLst>
                    <a:ext uri="{FF2B5EF4-FFF2-40B4-BE49-F238E27FC236}">
                      <a16:creationId xmlns="" xmlns:a16="http://schemas.microsoft.com/office/drawing/2014/main" id="{48A9D92D-8A6E-4830-869A-81A2462B8EA5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26" name="PA-直接连接符 972">
                    <a:extLst>
                      <a:ext uri="{FF2B5EF4-FFF2-40B4-BE49-F238E27FC236}">
                        <a16:creationId xmlns="" xmlns:a16="http://schemas.microsoft.com/office/drawing/2014/main" id="{0324A2E0-055B-4319-B916-F529C5F1AC3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" name="PA-直接连接符 973">
                    <a:extLst>
                      <a:ext uri="{FF2B5EF4-FFF2-40B4-BE49-F238E27FC236}">
                        <a16:creationId xmlns="" xmlns:a16="http://schemas.microsoft.com/office/drawing/2014/main" id="{36ECF2A4-4AC7-48FA-A289-9C2F33D7E2EE}"/>
                      </a:ext>
                    </a:extLst>
                  </p:cNvPr>
                  <p:cNvCxnSpPr/>
                  <p:nvPr>
                    <p:custDataLst>
                      <p:tags r:id="rId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" name="PA-直接连接符 974">
                    <a:extLst>
                      <a:ext uri="{FF2B5EF4-FFF2-40B4-BE49-F238E27FC236}">
                        <a16:creationId xmlns="" xmlns:a16="http://schemas.microsoft.com/office/drawing/2014/main" id="{D8859558-A310-4D8C-BF71-F1EECB4AD0A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" name="PA-直接连接符 975">
                    <a:extLst>
                      <a:ext uri="{FF2B5EF4-FFF2-40B4-BE49-F238E27FC236}">
                        <a16:creationId xmlns="" xmlns:a16="http://schemas.microsoft.com/office/drawing/2014/main" id="{481A5B1F-D650-42B1-8FE9-FAF875002CC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" name="PA-直接连接符 976">
                    <a:extLst>
                      <a:ext uri="{FF2B5EF4-FFF2-40B4-BE49-F238E27FC236}">
                        <a16:creationId xmlns="" xmlns:a16="http://schemas.microsoft.com/office/drawing/2014/main" id="{8CC0301E-2B65-451B-969C-F939D024EF7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" name="PA-直接连接符 977">
                    <a:extLst>
                      <a:ext uri="{FF2B5EF4-FFF2-40B4-BE49-F238E27FC236}">
                        <a16:creationId xmlns="" xmlns:a16="http://schemas.microsoft.com/office/drawing/2014/main" id="{549177FC-E13B-441E-A55E-E8FA3058A9D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" name="PA-直接连接符 978">
                    <a:extLst>
                      <a:ext uri="{FF2B5EF4-FFF2-40B4-BE49-F238E27FC236}">
                        <a16:creationId xmlns="" xmlns:a16="http://schemas.microsoft.com/office/drawing/2014/main" id="{1EB53297-6331-4133-86DC-D59F924A100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" name="PA-直接连接符 979">
                    <a:extLst>
                      <a:ext uri="{FF2B5EF4-FFF2-40B4-BE49-F238E27FC236}">
                        <a16:creationId xmlns="" xmlns:a16="http://schemas.microsoft.com/office/drawing/2014/main" id="{64A99F0C-D183-4EB4-A9ED-E7026ADFE8B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" name="PA-直接连接符 980">
                    <a:extLst>
                      <a:ext uri="{FF2B5EF4-FFF2-40B4-BE49-F238E27FC236}">
                        <a16:creationId xmlns="" xmlns:a16="http://schemas.microsoft.com/office/drawing/2014/main" id="{D1D568AC-2E76-455A-A54C-55D54A671F3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" name="PA-直接连接符 981">
                    <a:extLst>
                      <a:ext uri="{FF2B5EF4-FFF2-40B4-BE49-F238E27FC236}">
                        <a16:creationId xmlns="" xmlns:a16="http://schemas.microsoft.com/office/drawing/2014/main" id="{2DD7FB90-D19D-4619-BF06-0E6F6CD01B5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" name="PA-直接连接符 982">
                    <a:extLst>
                      <a:ext uri="{FF2B5EF4-FFF2-40B4-BE49-F238E27FC236}">
                        <a16:creationId xmlns="" xmlns:a16="http://schemas.microsoft.com/office/drawing/2014/main" id="{1BD5F331-DD4D-422A-A5D1-908F04771CA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" name="PA-直接连接符 983">
                    <a:extLst>
                      <a:ext uri="{FF2B5EF4-FFF2-40B4-BE49-F238E27FC236}">
                        <a16:creationId xmlns="" xmlns:a16="http://schemas.microsoft.com/office/drawing/2014/main" id="{42CA32EC-546B-42C5-9D7B-D678EB1C603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8" name="PA-直接连接符 984">
                    <a:extLst>
                      <a:ext uri="{FF2B5EF4-FFF2-40B4-BE49-F238E27FC236}">
                        <a16:creationId xmlns="" xmlns:a16="http://schemas.microsoft.com/office/drawing/2014/main" id="{DF8DE587-E505-49A1-BEAA-38882B5FBC7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" name="PA-直接连接符 985">
                    <a:extLst>
                      <a:ext uri="{FF2B5EF4-FFF2-40B4-BE49-F238E27FC236}">
                        <a16:creationId xmlns="" xmlns:a16="http://schemas.microsoft.com/office/drawing/2014/main" id="{3F888E89-7E54-4876-BF7E-D003D770C10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" name="PA-直接连接符 986">
                    <a:extLst>
                      <a:ext uri="{FF2B5EF4-FFF2-40B4-BE49-F238E27FC236}">
                        <a16:creationId xmlns="" xmlns:a16="http://schemas.microsoft.com/office/drawing/2014/main" id="{86870516-7240-4782-8F48-A324DB59042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41" name="组合 40">
                    <a:extLst>
                      <a:ext uri="{FF2B5EF4-FFF2-40B4-BE49-F238E27FC236}">
                        <a16:creationId xmlns="" xmlns:a16="http://schemas.microsoft.com/office/drawing/2014/main" id="{93CC7834-530A-4034-A960-911ED33745E7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0" name="PA-直接连接符 1016">
                      <a:extLst>
                        <a:ext uri="{FF2B5EF4-FFF2-40B4-BE49-F238E27FC236}">
                          <a16:creationId xmlns="" xmlns:a16="http://schemas.microsoft.com/office/drawing/2014/main" id="{E3BBC5F5-56AC-42C9-91BB-8F4B421002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" name="PA-直接连接符 1017">
                      <a:extLst>
                        <a:ext uri="{FF2B5EF4-FFF2-40B4-BE49-F238E27FC236}">
                          <a16:creationId xmlns="" xmlns:a16="http://schemas.microsoft.com/office/drawing/2014/main" id="{380FE870-FE2D-4815-B6CA-7BA0492064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" name="PA-直接连接符 1018">
                      <a:extLst>
                        <a:ext uri="{FF2B5EF4-FFF2-40B4-BE49-F238E27FC236}">
                          <a16:creationId xmlns="" xmlns:a16="http://schemas.microsoft.com/office/drawing/2014/main" id="{22C329A9-0DC1-4D35-AAF7-49283D9445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2" name="组合 41">
                    <a:extLst>
                      <a:ext uri="{FF2B5EF4-FFF2-40B4-BE49-F238E27FC236}">
                        <a16:creationId xmlns="" xmlns:a16="http://schemas.microsoft.com/office/drawing/2014/main" id="{0EB238C6-EB55-45CA-BF17-E7F8B0EDEB95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59" name="PA-直接连接符 1005">
                      <a:extLst>
                        <a:ext uri="{FF2B5EF4-FFF2-40B4-BE49-F238E27FC236}">
                          <a16:creationId xmlns="" xmlns:a16="http://schemas.microsoft.com/office/drawing/2014/main" id="{0AA4B209-F992-45CC-80EA-FD342B499A20}"/>
                        </a:ext>
                      </a:extLst>
                    </p:cNvPr>
                    <p:cNvCxnSpPr/>
                    <p:nvPr>
                      <p:custDataLst>
                        <p:tags r:id="rId3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" name="PA-直接连接符 1006">
                      <a:extLst>
                        <a:ext uri="{FF2B5EF4-FFF2-40B4-BE49-F238E27FC236}">
                          <a16:creationId xmlns="" xmlns:a16="http://schemas.microsoft.com/office/drawing/2014/main" id="{47310CA9-963B-46A6-A693-FAB9F5263E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" name="PA-直接连接符 1007">
                      <a:extLst>
                        <a:ext uri="{FF2B5EF4-FFF2-40B4-BE49-F238E27FC236}">
                          <a16:creationId xmlns="" xmlns:a16="http://schemas.microsoft.com/office/drawing/2014/main" id="{C98D9E7A-4763-4036-BA7B-1F843DA95CA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" name="PA-直接连接符 1008">
                      <a:extLst>
                        <a:ext uri="{FF2B5EF4-FFF2-40B4-BE49-F238E27FC236}">
                          <a16:creationId xmlns="" xmlns:a16="http://schemas.microsoft.com/office/drawing/2014/main" id="{6EE61E44-8C69-484C-95DD-E2BB0EDDA3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" name="PA-直接连接符 1009">
                      <a:extLst>
                        <a:ext uri="{FF2B5EF4-FFF2-40B4-BE49-F238E27FC236}">
                          <a16:creationId xmlns="" xmlns:a16="http://schemas.microsoft.com/office/drawing/2014/main" id="{C56D6FDF-70CA-491A-A0CA-279A3E5794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" name="PA-直接连接符 1010">
                      <a:extLst>
                        <a:ext uri="{FF2B5EF4-FFF2-40B4-BE49-F238E27FC236}">
                          <a16:creationId xmlns="" xmlns:a16="http://schemas.microsoft.com/office/drawing/2014/main" id="{BDA775F2-E421-4BA0-9640-EF47E26E21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" name="PA-直接连接符 1011">
                      <a:extLst>
                        <a:ext uri="{FF2B5EF4-FFF2-40B4-BE49-F238E27FC236}">
                          <a16:creationId xmlns="" xmlns:a16="http://schemas.microsoft.com/office/drawing/2014/main" id="{A3C4BA0C-267B-48BE-B9F2-5CBFADF3535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6" name="PA-直接连接符 1012">
                      <a:extLst>
                        <a:ext uri="{FF2B5EF4-FFF2-40B4-BE49-F238E27FC236}">
                          <a16:creationId xmlns="" xmlns:a16="http://schemas.microsoft.com/office/drawing/2014/main" id="{3CC35EAD-6557-49A5-BD5C-7FF0CDADB9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" name="PA-直接连接符 1013">
                      <a:extLst>
                        <a:ext uri="{FF2B5EF4-FFF2-40B4-BE49-F238E27FC236}">
                          <a16:creationId xmlns="" xmlns:a16="http://schemas.microsoft.com/office/drawing/2014/main" id="{E171C082-3476-4968-9A79-B6A1CE0691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" name="PA-直接连接符 1014">
                      <a:extLst>
                        <a:ext uri="{FF2B5EF4-FFF2-40B4-BE49-F238E27FC236}">
                          <a16:creationId xmlns="" xmlns:a16="http://schemas.microsoft.com/office/drawing/2014/main" id="{CC025EEE-05A2-4BBF-B427-E295141A31E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" name="PA-直接连接符 1015">
                      <a:extLst>
                        <a:ext uri="{FF2B5EF4-FFF2-40B4-BE49-F238E27FC236}">
                          <a16:creationId xmlns="" xmlns:a16="http://schemas.microsoft.com/office/drawing/2014/main" id="{FB922CF7-123F-40C6-A722-4883736F0A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3" name="组合 42">
                    <a:extLst>
                      <a:ext uri="{FF2B5EF4-FFF2-40B4-BE49-F238E27FC236}">
                        <a16:creationId xmlns="" xmlns:a16="http://schemas.microsoft.com/office/drawing/2014/main" id="{6FE4C9B7-22EC-462D-ADC3-E93084C470AF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48" name="PA-直接连接符 994">
                      <a:extLst>
                        <a:ext uri="{FF2B5EF4-FFF2-40B4-BE49-F238E27FC236}">
                          <a16:creationId xmlns="" xmlns:a16="http://schemas.microsoft.com/office/drawing/2014/main" id="{47742679-879F-498E-BF73-4CB946857B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" name="PA-直接连接符 995">
                      <a:extLst>
                        <a:ext uri="{FF2B5EF4-FFF2-40B4-BE49-F238E27FC236}">
                          <a16:creationId xmlns="" xmlns:a16="http://schemas.microsoft.com/office/drawing/2014/main" id="{D2DF5F5B-161C-4BD4-99FF-22EAF76E69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" name="PA-直接连接符 996">
                      <a:extLst>
                        <a:ext uri="{FF2B5EF4-FFF2-40B4-BE49-F238E27FC236}">
                          <a16:creationId xmlns="" xmlns:a16="http://schemas.microsoft.com/office/drawing/2014/main" id="{CE29682D-7AFF-4271-8848-9F5E898F46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" name="PA-直接连接符 997">
                      <a:extLst>
                        <a:ext uri="{FF2B5EF4-FFF2-40B4-BE49-F238E27FC236}">
                          <a16:creationId xmlns="" xmlns:a16="http://schemas.microsoft.com/office/drawing/2014/main" id="{F8A697B2-BC46-42F0-BBFF-E85A19035CA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" name="PA-直接连接符 998">
                      <a:extLst>
                        <a:ext uri="{FF2B5EF4-FFF2-40B4-BE49-F238E27FC236}">
                          <a16:creationId xmlns="" xmlns:a16="http://schemas.microsoft.com/office/drawing/2014/main" id="{0F0061D6-0123-4CA8-A1FD-79969D12B9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" name="PA-直接连接符 999">
                      <a:extLst>
                        <a:ext uri="{FF2B5EF4-FFF2-40B4-BE49-F238E27FC236}">
                          <a16:creationId xmlns="" xmlns:a16="http://schemas.microsoft.com/office/drawing/2014/main" id="{B71033DC-4DF2-4DC9-B871-86860A3BE4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" name="PA-直接连接符 1000">
                      <a:extLst>
                        <a:ext uri="{FF2B5EF4-FFF2-40B4-BE49-F238E27FC236}">
                          <a16:creationId xmlns="" xmlns:a16="http://schemas.microsoft.com/office/drawing/2014/main" id="{552814F9-3F78-47A6-8980-31343D0FAE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5" name="PA-直接连接符 1001">
                      <a:extLst>
                        <a:ext uri="{FF2B5EF4-FFF2-40B4-BE49-F238E27FC236}">
                          <a16:creationId xmlns="" xmlns:a16="http://schemas.microsoft.com/office/drawing/2014/main" id="{62CCDEE3-5BF7-4F87-8AF4-7433743DC5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" name="PA-直接连接符 1002">
                      <a:extLst>
                        <a:ext uri="{FF2B5EF4-FFF2-40B4-BE49-F238E27FC236}">
                          <a16:creationId xmlns="" xmlns:a16="http://schemas.microsoft.com/office/drawing/2014/main" id="{C90CD55C-88D2-4C5D-AC69-8818668E405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" name="PA-直接连接符 1003">
                      <a:extLst>
                        <a:ext uri="{FF2B5EF4-FFF2-40B4-BE49-F238E27FC236}">
                          <a16:creationId xmlns="" xmlns:a16="http://schemas.microsoft.com/office/drawing/2014/main" id="{D68773F0-ABA3-4B3B-9E85-02BD468729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" name="PA-直接连接符 1004">
                      <a:extLst>
                        <a:ext uri="{FF2B5EF4-FFF2-40B4-BE49-F238E27FC236}">
                          <a16:creationId xmlns="" xmlns:a16="http://schemas.microsoft.com/office/drawing/2014/main" id="{CB9A6881-76C6-4031-8EC0-AECB2C1FF3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4" name="Group 91_1">
                    <a:extLst>
                      <a:ext uri="{FF2B5EF4-FFF2-40B4-BE49-F238E27FC236}">
                        <a16:creationId xmlns="" xmlns:a16="http://schemas.microsoft.com/office/drawing/2014/main" id="{69023118-E31B-4FD4-BC0B-1F6EB13E495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5" name="PA-直接连接符 991">
                      <a:extLst>
                        <a:ext uri="{FF2B5EF4-FFF2-40B4-BE49-F238E27FC236}">
                          <a16:creationId xmlns="" xmlns:a16="http://schemas.microsoft.com/office/drawing/2014/main" id="{74A36A3D-CCBE-4354-A8DC-3BA27010876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6" name="PA-直接连接符 992">
                      <a:extLst>
                        <a:ext uri="{FF2B5EF4-FFF2-40B4-BE49-F238E27FC236}">
                          <a16:creationId xmlns="" xmlns:a16="http://schemas.microsoft.com/office/drawing/2014/main" id="{99C68A52-47E5-4CE7-B6E9-79FAA2F1A4D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" name="PA-直接连接符 993">
                      <a:extLst>
                        <a:ext uri="{FF2B5EF4-FFF2-40B4-BE49-F238E27FC236}">
                          <a16:creationId xmlns="" xmlns:a16="http://schemas.microsoft.com/office/drawing/2014/main" id="{6D8E04FF-0FD5-4798-83D9-3A71D928CE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</p:grpSp>
      <p:sp>
        <p:nvSpPr>
          <p:cNvPr id="2" name="任意多边形: 形状 1">
            <a:extLst>
              <a:ext uri="{FF2B5EF4-FFF2-40B4-BE49-F238E27FC236}">
                <a16:creationId xmlns="" xmlns:a16="http://schemas.microsoft.com/office/drawing/2014/main" id="{24D48438-5C63-4F8C-85FC-ACEF1540ACD5}"/>
              </a:ext>
            </a:extLst>
          </p:cNvPr>
          <p:cNvSpPr/>
          <p:nvPr userDrawn="1"/>
        </p:nvSpPr>
        <p:spPr>
          <a:xfrm>
            <a:off x="0" y="4704412"/>
            <a:ext cx="5863658" cy="434005"/>
          </a:xfrm>
          <a:custGeom>
            <a:avLst/>
            <a:gdLst>
              <a:gd name="connsiteX0" fmla="*/ 0 w 5863658"/>
              <a:gd name="connsiteY0" fmla="*/ 0 h 434005"/>
              <a:gd name="connsiteX1" fmla="*/ 5863658 w 5863658"/>
              <a:gd name="connsiteY1" fmla="*/ 0 h 434005"/>
              <a:gd name="connsiteX2" fmla="*/ 5845217 w 5863658"/>
              <a:gd name="connsiteY2" fmla="*/ 96296 h 434005"/>
              <a:gd name="connsiteX3" fmla="*/ 5753859 w 5863658"/>
              <a:gd name="connsiteY3" fmla="*/ 434005 h 434005"/>
              <a:gd name="connsiteX4" fmla="*/ 0 w 5863658"/>
              <a:gd name="connsiteY4" fmla="*/ 434005 h 434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63658" h="434005">
                <a:moveTo>
                  <a:pt x="0" y="0"/>
                </a:moveTo>
                <a:lnTo>
                  <a:pt x="5863658" y="0"/>
                </a:lnTo>
                <a:lnTo>
                  <a:pt x="5845217" y="96296"/>
                </a:lnTo>
                <a:lnTo>
                  <a:pt x="5753859" y="434005"/>
                </a:lnTo>
                <a:lnTo>
                  <a:pt x="0" y="43400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3" name="图形 2">
            <a:extLst>
              <a:ext uri="{FF2B5EF4-FFF2-40B4-BE49-F238E27FC236}">
                <a16:creationId xmlns="" xmlns:a16="http://schemas.microsoft.com/office/drawing/2014/main" id="{F1AFF3BF-5CF8-42E1-8844-867D8BB1871D}"/>
              </a:ext>
            </a:extLst>
          </p:cNvPr>
          <p:cNvPicPr>
            <a:picLocks noChangeAspect="1"/>
          </p:cNvPicPr>
          <p:nvPr userDrawn="1"/>
        </p:nvPicPr>
        <p:blipFill>
          <a:blip r:embed="rId155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1554"/>
              </a:ext>
            </a:extLst>
          </a:blip>
          <a:stretch>
            <a:fillRect/>
          </a:stretch>
        </p:blipFill>
        <p:spPr>
          <a:xfrm>
            <a:off x="685800" y="928883"/>
            <a:ext cx="1833048" cy="428233"/>
          </a:xfrm>
          <a:prstGeom prst="rect">
            <a:avLst/>
          </a:prstGeom>
        </p:spPr>
      </p:pic>
      <p:sp>
        <p:nvSpPr>
          <p:cNvPr id="4" name="文本占位符 3">
            <a:extLst>
              <a:ext uri="{FF2B5EF4-FFF2-40B4-BE49-F238E27FC236}">
                <a16:creationId xmlns="" xmlns:a16="http://schemas.microsoft.com/office/drawing/2014/main" id="{2FB40637-FCB2-40E4-8AAB-30959C6C561E}"/>
              </a:ext>
            </a:extLst>
          </p:cNvPr>
          <p:cNvSpPr>
            <a:spLocks noGrp="1"/>
          </p:cNvSpPr>
          <p:nvPr>
            <p:ph type="body" idx="10" hasCustomPrompt="1"/>
          </p:nvPr>
        </p:nvSpPr>
        <p:spPr>
          <a:xfrm>
            <a:off x="685800" y="2128802"/>
            <a:ext cx="5112022" cy="2031325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6600" spc="30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活动策划</a:t>
            </a:r>
          </a:p>
          <a:p>
            <a:pPr lvl="0"/>
            <a:r>
              <a:rPr lang="en-US" altLang="zh-CN" dirty="0"/>
              <a:t>PPT</a:t>
            </a:r>
            <a:r>
              <a:rPr lang="zh-CN" altLang="en-US" dirty="0"/>
              <a:t>模板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="" xmlns:a16="http://schemas.microsoft.com/office/drawing/2014/main" id="{21D5EB48-0BC6-4296-9B24-53912F9AC4C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85800" y="4252458"/>
            <a:ext cx="5112013" cy="184666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00" spc="100">
                <a:solidFill>
                  <a:srgbClr val="404040"/>
                </a:solidFill>
                <a:latin typeface="思源黑体 CN ExtraLight" panose="020B0200000000000000" pitchFamily="34" charset="-122"/>
                <a:ea typeface="思源黑体 CN Bold" panose="020B0800000000000000" pitchFamily="34" charset="-122"/>
                <a:sym typeface="思源黑体 CN ExtraLight" panose="020B02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en-US" altLang="zh-CN" dirty="0"/>
              <a:t>PPT TEMPLATE FOR EVENT PLANNING</a:t>
            </a:r>
            <a:endParaRPr lang="zh-CN" altLang="en-US" dirty="0"/>
          </a:p>
        </p:txBody>
      </p:sp>
      <p:cxnSp>
        <p:nvCxnSpPr>
          <p:cNvPr id="6" name="直接连接符 5">
            <a:extLst>
              <a:ext uri="{FF2B5EF4-FFF2-40B4-BE49-F238E27FC236}">
                <a16:creationId xmlns="" xmlns:a16="http://schemas.microsoft.com/office/drawing/2014/main" id="{0436A246-19D2-4661-9B4C-6FB24777C60B}"/>
              </a:ext>
            </a:extLst>
          </p:cNvPr>
          <p:cNvCxnSpPr/>
          <p:nvPr userDrawn="1"/>
        </p:nvCxnSpPr>
        <p:spPr>
          <a:xfrm>
            <a:off x="708025" y="4753644"/>
            <a:ext cx="0" cy="335541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6787085B-4D72-4F83-8CAA-37EAFDC0037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7063" y="4767527"/>
            <a:ext cx="3395223" cy="30777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100">
                <a:solidFill>
                  <a:srgbClr val="FFFFFF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sym typeface="思源黑体 CN Normal" panose="020B04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策划部门</a:t>
            </a:r>
          </a:p>
        </p:txBody>
      </p:sp>
      <p:sp>
        <p:nvSpPr>
          <p:cNvPr id="16" name="图片占位符 15">
            <a:extLst>
              <a:ext uri="{FF2B5EF4-FFF2-40B4-BE49-F238E27FC236}">
                <a16:creationId xmlns="" xmlns:a16="http://schemas.microsoft.com/office/drawing/2014/main" id="{409DBC71-62ED-406C-8B14-F4F77C28977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940112" y="0"/>
            <a:ext cx="3092818" cy="6858000"/>
          </a:xfrm>
          <a:custGeom>
            <a:avLst/>
            <a:gdLst>
              <a:gd name="connsiteX0" fmla="*/ 0 w 3092818"/>
              <a:gd name="connsiteY0" fmla="*/ 0 h 6858000"/>
              <a:gd name="connsiteX1" fmla="*/ 2332024 w 3092818"/>
              <a:gd name="connsiteY1" fmla="*/ 0 h 6858000"/>
              <a:gd name="connsiteX2" fmla="*/ 2455818 w 3092818"/>
              <a:gd name="connsiteY2" fmla="*/ 273828 h 6858000"/>
              <a:gd name="connsiteX3" fmla="*/ 3092818 w 3092818"/>
              <a:gd name="connsiteY3" fmla="*/ 3429001 h 6858000"/>
              <a:gd name="connsiteX4" fmla="*/ 2455818 w 3092818"/>
              <a:gd name="connsiteY4" fmla="*/ 6584175 h 6858000"/>
              <a:gd name="connsiteX5" fmla="*/ 2332025 w 3092818"/>
              <a:gd name="connsiteY5" fmla="*/ 6858000 h 6858000"/>
              <a:gd name="connsiteX6" fmla="*/ 0 w 3092818"/>
              <a:gd name="connsiteY6" fmla="*/ 6858000 h 6858000"/>
              <a:gd name="connsiteX7" fmla="*/ 23494 w 3092818"/>
              <a:gd name="connsiteY7" fmla="*/ 6824963 h 6858000"/>
              <a:gd name="connsiteX8" fmla="*/ 1060816 w 3092818"/>
              <a:gd name="connsiteY8" fmla="*/ 3429000 h 6858000"/>
              <a:gd name="connsiteX9" fmla="*/ 23494 w 3092818"/>
              <a:gd name="connsiteY9" fmla="*/ 3303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92818" h="6858000">
                <a:moveTo>
                  <a:pt x="0" y="0"/>
                </a:moveTo>
                <a:lnTo>
                  <a:pt x="2332024" y="0"/>
                </a:lnTo>
                <a:lnTo>
                  <a:pt x="2455818" y="273828"/>
                </a:lnTo>
                <a:cubicBezTo>
                  <a:pt x="2865998" y="1243601"/>
                  <a:pt x="3092818" y="2309813"/>
                  <a:pt x="3092818" y="3429001"/>
                </a:cubicBezTo>
                <a:cubicBezTo>
                  <a:pt x="3092818" y="4548189"/>
                  <a:pt x="2865998" y="5614401"/>
                  <a:pt x="2455818" y="6584175"/>
                </a:cubicBezTo>
                <a:lnTo>
                  <a:pt x="2332025" y="6858000"/>
                </a:lnTo>
                <a:lnTo>
                  <a:pt x="0" y="6858000"/>
                </a:lnTo>
                <a:lnTo>
                  <a:pt x="23494" y="6824963"/>
                </a:lnTo>
                <a:cubicBezTo>
                  <a:pt x="678405" y="5855566"/>
                  <a:pt x="1060816" y="4686941"/>
                  <a:pt x="1060816" y="3429000"/>
                </a:cubicBezTo>
                <a:cubicBezTo>
                  <a:pt x="1060816" y="2171059"/>
                  <a:pt x="678405" y="1002435"/>
                  <a:pt x="23494" y="33038"/>
                </a:cubicBezTo>
                <a:close/>
              </a:path>
            </a:pathLst>
          </a:cu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zh-CN" altLang="en-US" dirty="0"/>
          </a:p>
        </p:txBody>
      </p:sp>
      <p:sp>
        <p:nvSpPr>
          <p:cNvPr id="17" name="图片占位符 16">
            <a:extLst>
              <a:ext uri="{FF2B5EF4-FFF2-40B4-BE49-F238E27FC236}">
                <a16:creationId xmlns="" xmlns:a16="http://schemas.microsoft.com/office/drawing/2014/main" id="{5AA288A4-3019-4E5B-838C-8F12A5CB3A4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329578" y="0"/>
            <a:ext cx="2792210" cy="6858000"/>
          </a:xfrm>
          <a:custGeom>
            <a:avLst/>
            <a:gdLst>
              <a:gd name="connsiteX0" fmla="*/ 0 w 2792210"/>
              <a:gd name="connsiteY0" fmla="*/ 0 h 6858000"/>
              <a:gd name="connsiteX1" fmla="*/ 2196537 w 2792210"/>
              <a:gd name="connsiteY1" fmla="*/ 0 h 6858000"/>
              <a:gd name="connsiteX2" fmla="*/ 2336723 w 2792210"/>
              <a:gd name="connsiteY2" fmla="*/ 414306 h 6858000"/>
              <a:gd name="connsiteX3" fmla="*/ 2785067 w 2792210"/>
              <a:gd name="connsiteY3" fmla="*/ 3037114 h 6858000"/>
              <a:gd name="connsiteX4" fmla="*/ 2792210 w 2792210"/>
              <a:gd name="connsiteY4" fmla="*/ 3413612 h 6858000"/>
              <a:gd name="connsiteX5" fmla="*/ 2792210 w 2792210"/>
              <a:gd name="connsiteY5" fmla="*/ 3444391 h 6858000"/>
              <a:gd name="connsiteX6" fmla="*/ 2785067 w 2792210"/>
              <a:gd name="connsiteY6" fmla="*/ 3820889 h 6858000"/>
              <a:gd name="connsiteX7" fmla="*/ 2336723 w 2792210"/>
              <a:gd name="connsiteY7" fmla="*/ 6443696 h 6858000"/>
              <a:gd name="connsiteX8" fmla="*/ 2196538 w 2792210"/>
              <a:gd name="connsiteY8" fmla="*/ 6858000 h 6858000"/>
              <a:gd name="connsiteX9" fmla="*/ 0 w 2792210"/>
              <a:gd name="connsiteY9" fmla="*/ 6858000 h 6858000"/>
              <a:gd name="connsiteX10" fmla="*/ 0 w 2792210"/>
              <a:gd name="connsiteY10" fmla="*/ 6857357 h 6858000"/>
              <a:gd name="connsiteX11" fmla="*/ 123502 w 2792210"/>
              <a:gd name="connsiteY11" fmla="*/ 6584175 h 6858000"/>
              <a:gd name="connsiteX12" fmla="*/ 760502 w 2792210"/>
              <a:gd name="connsiteY12" fmla="*/ 3429001 h 6858000"/>
              <a:gd name="connsiteX13" fmla="*/ 123502 w 2792210"/>
              <a:gd name="connsiteY13" fmla="*/ 273828 h 6858000"/>
              <a:gd name="connsiteX14" fmla="*/ 0 w 2792210"/>
              <a:gd name="connsiteY14" fmla="*/ 646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792210" h="6858000">
                <a:moveTo>
                  <a:pt x="0" y="0"/>
                </a:moveTo>
                <a:lnTo>
                  <a:pt x="2196537" y="0"/>
                </a:lnTo>
                <a:lnTo>
                  <a:pt x="2336723" y="414306"/>
                </a:lnTo>
                <a:cubicBezTo>
                  <a:pt x="2595906" y="1247605"/>
                  <a:pt x="2750475" y="2126995"/>
                  <a:pt x="2785067" y="3037114"/>
                </a:cubicBezTo>
                <a:lnTo>
                  <a:pt x="2792210" y="3413612"/>
                </a:lnTo>
                <a:lnTo>
                  <a:pt x="2792210" y="3444391"/>
                </a:lnTo>
                <a:lnTo>
                  <a:pt x="2785067" y="3820889"/>
                </a:lnTo>
                <a:cubicBezTo>
                  <a:pt x="2750475" y="4731008"/>
                  <a:pt x="2595906" y="5610398"/>
                  <a:pt x="2336723" y="6443696"/>
                </a:cubicBezTo>
                <a:lnTo>
                  <a:pt x="2196538" y="6858000"/>
                </a:lnTo>
                <a:lnTo>
                  <a:pt x="0" y="6858000"/>
                </a:lnTo>
                <a:lnTo>
                  <a:pt x="0" y="6857357"/>
                </a:lnTo>
                <a:lnTo>
                  <a:pt x="123502" y="6584175"/>
                </a:lnTo>
                <a:cubicBezTo>
                  <a:pt x="533682" y="5614401"/>
                  <a:pt x="760502" y="4548189"/>
                  <a:pt x="760502" y="3429001"/>
                </a:cubicBezTo>
                <a:cubicBezTo>
                  <a:pt x="760502" y="2309813"/>
                  <a:pt x="533682" y="1243601"/>
                  <a:pt x="123502" y="273828"/>
                </a:cubicBezTo>
                <a:lnTo>
                  <a:pt x="0" y="646"/>
                </a:lnTo>
                <a:close/>
              </a:path>
            </a:pathLst>
          </a:custGeom>
          <a:pattFill prst="pct25">
            <a:fgClr>
              <a:schemeClr val="accent2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zh-CN" altLang="en-US"/>
          </a:p>
        </p:txBody>
      </p:sp>
      <p:sp>
        <p:nvSpPr>
          <p:cNvPr id="18" name="图片占位符 17">
            <a:extLst>
              <a:ext uri="{FF2B5EF4-FFF2-40B4-BE49-F238E27FC236}">
                <a16:creationId xmlns="" xmlns:a16="http://schemas.microsoft.com/office/drawing/2014/main" id="{4D55F6D6-1C81-4ACD-92C5-B29372A501D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9564396" y="0"/>
            <a:ext cx="2627604" cy="6858000"/>
          </a:xfrm>
          <a:custGeom>
            <a:avLst/>
            <a:gdLst>
              <a:gd name="connsiteX0" fmla="*/ 0 w 2627604"/>
              <a:gd name="connsiteY0" fmla="*/ 0 h 6858000"/>
              <a:gd name="connsiteX1" fmla="*/ 2134589 w 2627604"/>
              <a:gd name="connsiteY1" fmla="*/ 0 h 6858000"/>
              <a:gd name="connsiteX2" fmla="*/ 2244643 w 2627604"/>
              <a:gd name="connsiteY2" fmla="*/ 387558 h 6858000"/>
              <a:gd name="connsiteX3" fmla="*/ 2621579 w 2627604"/>
              <a:gd name="connsiteY3" fmla="*/ 3036665 h 6858000"/>
              <a:gd name="connsiteX4" fmla="*/ 2627604 w 2627604"/>
              <a:gd name="connsiteY4" fmla="*/ 3417681 h 6858000"/>
              <a:gd name="connsiteX5" fmla="*/ 2627604 w 2627604"/>
              <a:gd name="connsiteY5" fmla="*/ 3440319 h 6858000"/>
              <a:gd name="connsiteX6" fmla="*/ 2621579 w 2627604"/>
              <a:gd name="connsiteY6" fmla="*/ 3821335 h 6858000"/>
              <a:gd name="connsiteX7" fmla="*/ 2244643 w 2627604"/>
              <a:gd name="connsiteY7" fmla="*/ 6470442 h 6858000"/>
              <a:gd name="connsiteX8" fmla="*/ 2134589 w 2627604"/>
              <a:gd name="connsiteY8" fmla="*/ 6858000 h 6858000"/>
              <a:gd name="connsiteX9" fmla="*/ 0 w 2627604"/>
              <a:gd name="connsiteY9" fmla="*/ 6858000 h 6858000"/>
              <a:gd name="connsiteX10" fmla="*/ 0 w 2627604"/>
              <a:gd name="connsiteY10" fmla="*/ 6857471 h 6858000"/>
              <a:gd name="connsiteX11" fmla="*/ 140006 w 2627604"/>
              <a:gd name="connsiteY11" fmla="*/ 6443696 h 6858000"/>
              <a:gd name="connsiteX12" fmla="*/ 595785 w 2627604"/>
              <a:gd name="connsiteY12" fmla="*/ 3429001 h 6858000"/>
              <a:gd name="connsiteX13" fmla="*/ 140006 w 2627604"/>
              <a:gd name="connsiteY13" fmla="*/ 414306 h 6858000"/>
              <a:gd name="connsiteX14" fmla="*/ 0 w 2627604"/>
              <a:gd name="connsiteY14" fmla="*/ 53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27604" h="6858000">
                <a:moveTo>
                  <a:pt x="0" y="0"/>
                </a:moveTo>
                <a:lnTo>
                  <a:pt x="2134589" y="0"/>
                </a:lnTo>
                <a:lnTo>
                  <a:pt x="2244643" y="387558"/>
                </a:lnTo>
                <a:cubicBezTo>
                  <a:pt x="2463495" y="1238168"/>
                  <a:pt x="2592698" y="2124761"/>
                  <a:pt x="2621579" y="3036665"/>
                </a:cubicBezTo>
                <a:lnTo>
                  <a:pt x="2627604" y="3417681"/>
                </a:lnTo>
                <a:lnTo>
                  <a:pt x="2627604" y="3440319"/>
                </a:lnTo>
                <a:lnTo>
                  <a:pt x="2621579" y="3821335"/>
                </a:lnTo>
                <a:cubicBezTo>
                  <a:pt x="2592698" y="4733240"/>
                  <a:pt x="2463495" y="5619833"/>
                  <a:pt x="2244643" y="6470442"/>
                </a:cubicBezTo>
                <a:lnTo>
                  <a:pt x="2134589" y="6858000"/>
                </a:lnTo>
                <a:lnTo>
                  <a:pt x="0" y="6858000"/>
                </a:lnTo>
                <a:lnTo>
                  <a:pt x="0" y="6857471"/>
                </a:lnTo>
                <a:lnTo>
                  <a:pt x="140006" y="6443696"/>
                </a:lnTo>
                <a:cubicBezTo>
                  <a:pt x="436215" y="5491355"/>
                  <a:pt x="595785" y="4478813"/>
                  <a:pt x="595785" y="3429001"/>
                </a:cubicBezTo>
                <a:cubicBezTo>
                  <a:pt x="595785" y="2379190"/>
                  <a:pt x="436215" y="1366648"/>
                  <a:pt x="140006" y="414306"/>
                </a:cubicBezTo>
                <a:lnTo>
                  <a:pt x="0" y="532"/>
                </a:lnTo>
                <a:close/>
              </a:path>
            </a:pathLst>
          </a:custGeom>
          <a:pattFill prst="pct25">
            <a:fgClr>
              <a:schemeClr val="accent3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98221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667 0 L 2.08333E-7 0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63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0.01667 0 L 2.08333E-7 0 " pathEditMode="relative" rAng="0" ptsTypes="AA">
                                      <p:cBhvr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0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63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0.01667 0 L 2.08333E-7 0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3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0.01667 0 L 2.08333E-7 0 " pathEditMode="relative" rAng="0" ptsTypes="AA">
                                      <p:cBhvr>
                                        <p:cTn id="24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3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0.01667 0 L 2.08333E-7 0 " pathEditMode="relative" rAng="0" ptsTypes="AA">
                                      <p:cBhvr>
                                        <p:cTn id="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0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3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0.01667 0 L 2.08333E-7 0 " pathEditMode="relative" rAng="0" ptsTypes="AA">
                                      <p:cBhvr>
                                        <p:cTn id="34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3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0.01667 0 L 2.08333E-7 0 " pathEditMode="relative" rAng="0" ptsTypes="AA">
                                      <p:cBhvr>
                                        <p:cTn id="3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0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3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0.01667 0 L 2.08333E-7 0 " pathEditMode="relative" rAng="0" ptsTypes="AA">
                                      <p:cBhvr>
                                        <p:cTn id="4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0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63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667 0 L 2.08333E-7 0 " pathEditMode="relative" rAng="0" ptsTypes="AA">
                                      <p:cBhvr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0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63" presetClass="path" presetSubtype="0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0.01667 0 L 2.08333E-7 0 " pathEditMode="relative" rAng="0" ptsTypes="AA">
                                      <p:cBhvr>
                                        <p:cTn id="5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" grpId="1" build="p">
        <p:tmplLst>
          <p:tmpl lvl="1">
            <p:tnLst>
              <p:par>
                <p:cTn presetID="63" presetClass="path" presetSubtype="0" decel="100000" fill="hold" nodeType="withEffect">
                  <p:stCondLst>
                    <p:cond delay="100"/>
                  </p:stCondLst>
                  <p:childTnLst>
                    <p:animMotion origin="layout" path="M -0.01667 0 L 2.08333E-7 0 " pathEditMode="relative" rAng="0" ptsTypes="AA">
                      <p:cBhvr>
                        <p:cTn dur="500" fill="hold"/>
                        <p:tgtEl>
                          <p:spTgt spid="4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833" y="0"/>
                    </p:animMotion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" grpId="1" build="p">
        <p:tmplLst>
          <p:tmpl lvl="1">
            <p:tnLst>
              <p:par>
                <p:cTn presetID="63" presetClass="path" presetSubtype="0" decel="100000" fill="hold" nodeType="withEffect">
                  <p:stCondLst>
                    <p:cond delay="200"/>
                  </p:stCondLst>
                  <p:childTnLst>
                    <p:animMotion origin="layout" path="M -0.01667 0 L 2.08333E-7 0 " pathEditMode="relative" rAng="0" ptsTypes="AA">
                      <p:cBhvr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833" y="0"/>
                    </p:animMotion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1" build="p">
        <p:tmplLst>
          <p:tmpl lvl="1">
            <p:tnLst>
              <p:par>
                <p:cTn presetID="63" presetClass="path" presetSubtype="0" decel="100000" fill="hold" nodeType="withEffect">
                  <p:stCondLst>
                    <p:cond delay="300"/>
                  </p:stCondLst>
                  <p:childTnLst>
                    <p:animMotion origin="layout" path="M -0.01667 0 L 2.08333E-7 0 " pathEditMode="relative" rAng="0" ptsTypes="AA">
                      <p:cBhvr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833" y="0"/>
                    </p:animMotion>
                  </p:childTnLst>
                </p:cTn>
              </p:par>
            </p:tnLst>
          </p:tmpl>
        </p:tmplLst>
      </p:bldP>
      <p:bldP spid="16" grpId="0" animBg="1"/>
      <p:bldP spid="16" grpId="1" animBg="1"/>
      <p:bldP spid="17" grpId="0" animBg="1"/>
      <p:bldP spid="17" grpId="1" animBg="1"/>
      <p:bldP spid="18" grpId="0" animBg="1"/>
      <p:bldP spid="18" grpId="1" animBg="1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活动概述-图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A3AA57C6-67DA-47EB-B5D5-C8347D209A91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grpSp>
        <p:nvGrpSpPr>
          <p:cNvPr id="43" name="组合 42" hidden="1">
            <a:extLst>
              <a:ext uri="{FF2B5EF4-FFF2-40B4-BE49-F238E27FC236}">
                <a16:creationId xmlns="" xmlns:a16="http://schemas.microsoft.com/office/drawing/2014/main" id="{841AC0FF-9848-47DF-90B3-1D504000F31C}"/>
              </a:ext>
            </a:extLst>
          </p:cNvPr>
          <p:cNvGrpSpPr>
            <a:grpSpLocks/>
          </p:cNvGrpSpPr>
          <p:nvPr userDrawn="1"/>
        </p:nvGrpSpPr>
        <p:grpSpPr>
          <a:xfrm>
            <a:off x="-1" y="472288"/>
            <a:ext cx="609601" cy="327813"/>
            <a:chOff x="1805649" y="1907547"/>
            <a:chExt cx="6646657" cy="3574240"/>
          </a:xfrm>
        </p:grpSpPr>
        <p:sp>
          <p:nvSpPr>
            <p:cNvPr id="44" name="矩形 43">
              <a:extLst>
                <a:ext uri="{FF2B5EF4-FFF2-40B4-BE49-F238E27FC236}">
                  <a16:creationId xmlns="" xmlns:a16="http://schemas.microsoft.com/office/drawing/2014/main" id="{3858E532-8850-4893-BC2B-3F061F4F11B6}"/>
                </a:ext>
              </a:extLst>
            </p:cNvPr>
            <p:cNvSpPr/>
            <p:nvPr/>
          </p:nvSpPr>
          <p:spPr>
            <a:xfrm flipH="1">
              <a:off x="1805649" y="4379388"/>
              <a:ext cx="6646657" cy="259716"/>
            </a:xfrm>
            <a:prstGeom prst="rect">
              <a:avLst/>
            </a:prstGeom>
            <a:solidFill>
              <a:srgbClr val="4093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矩形 44">
              <a:extLst>
                <a:ext uri="{FF2B5EF4-FFF2-40B4-BE49-F238E27FC236}">
                  <a16:creationId xmlns="" xmlns:a16="http://schemas.microsoft.com/office/drawing/2014/main" id="{20DCE46E-6048-4A75-9BDA-80171E082672}"/>
                </a:ext>
              </a:extLst>
            </p:cNvPr>
            <p:cNvSpPr/>
            <p:nvPr/>
          </p:nvSpPr>
          <p:spPr>
            <a:xfrm flipH="1">
              <a:off x="1805649" y="1907547"/>
              <a:ext cx="6646657" cy="673616"/>
            </a:xfrm>
            <a:prstGeom prst="rect">
              <a:avLst/>
            </a:prstGeom>
            <a:solidFill>
              <a:srgbClr val="CCE2D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矩形 45">
              <a:extLst>
                <a:ext uri="{FF2B5EF4-FFF2-40B4-BE49-F238E27FC236}">
                  <a16:creationId xmlns="" xmlns:a16="http://schemas.microsoft.com/office/drawing/2014/main" id="{E9596765-2D6B-46B2-AB25-D22BD6A70A32}"/>
                </a:ext>
              </a:extLst>
            </p:cNvPr>
            <p:cNvSpPr/>
            <p:nvPr/>
          </p:nvSpPr>
          <p:spPr>
            <a:xfrm flipH="1">
              <a:off x="1805649" y="3006751"/>
              <a:ext cx="6646657" cy="259716"/>
            </a:xfrm>
            <a:prstGeom prst="rect">
              <a:avLst/>
            </a:prstGeom>
            <a:solidFill>
              <a:srgbClr val="99C5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矩形 46">
              <a:extLst>
                <a:ext uri="{FF2B5EF4-FFF2-40B4-BE49-F238E27FC236}">
                  <a16:creationId xmlns="" xmlns:a16="http://schemas.microsoft.com/office/drawing/2014/main" id="{82E73077-1198-4ABB-BC2B-327D4253B9D7}"/>
                </a:ext>
              </a:extLst>
            </p:cNvPr>
            <p:cNvSpPr/>
            <p:nvPr/>
          </p:nvSpPr>
          <p:spPr>
            <a:xfrm flipH="1">
              <a:off x="1805649" y="3693070"/>
              <a:ext cx="6646657" cy="259716"/>
            </a:xfrm>
            <a:prstGeom prst="rect">
              <a:avLst/>
            </a:prstGeom>
            <a:solidFill>
              <a:srgbClr val="66A99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矩形 47">
              <a:extLst>
                <a:ext uri="{FF2B5EF4-FFF2-40B4-BE49-F238E27FC236}">
                  <a16:creationId xmlns="" xmlns:a16="http://schemas.microsoft.com/office/drawing/2014/main" id="{4C277E23-6604-440C-89D6-F8305916498D}"/>
                </a:ext>
              </a:extLst>
            </p:cNvPr>
            <p:cNvSpPr/>
            <p:nvPr/>
          </p:nvSpPr>
          <p:spPr>
            <a:xfrm flipH="1">
              <a:off x="1805649" y="5065717"/>
              <a:ext cx="6646657" cy="416070"/>
            </a:xfrm>
            <a:prstGeom prst="rect">
              <a:avLst/>
            </a:prstGeom>
            <a:solidFill>
              <a:srgbClr val="006F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2" name="文本占位符 5">
            <a:extLst>
              <a:ext uri="{FF2B5EF4-FFF2-40B4-BE49-F238E27FC236}">
                <a16:creationId xmlns="" xmlns:a16="http://schemas.microsoft.com/office/drawing/2014/main" id="{57ABDF02-0500-4F0E-A2DF-97AADBB87AB9}"/>
              </a:ext>
            </a:extLst>
          </p:cNvPr>
          <p:cNvSpPr>
            <a:spLocks noGrp="1"/>
          </p:cNvSpPr>
          <p:nvPr userDrawn="1">
            <p:ph type="body" idx="14" hasCustomPrompt="1"/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grpSp>
        <p:nvGrpSpPr>
          <p:cNvPr id="53" name="组合 52">
            <a:extLst>
              <a:ext uri="{FF2B5EF4-FFF2-40B4-BE49-F238E27FC236}">
                <a16:creationId xmlns="" xmlns:a16="http://schemas.microsoft.com/office/drawing/2014/main" id="{F505BBEF-0AC1-40D1-A0C0-7CE00EF919BD}"/>
              </a:ext>
            </a:extLst>
          </p:cNvPr>
          <p:cNvGrpSpPr/>
          <p:nvPr userDrawn="1"/>
        </p:nvGrpSpPr>
        <p:grpSpPr>
          <a:xfrm>
            <a:off x="11364408" y="6603576"/>
            <a:ext cx="827592" cy="254341"/>
            <a:chOff x="7783010" y="6603576"/>
            <a:chExt cx="827592" cy="254341"/>
          </a:xfrm>
        </p:grpSpPr>
        <p:grpSp>
          <p:nvGrpSpPr>
            <p:cNvPr id="8" name="组合 7">
              <a:extLst>
                <a:ext uri="{FF2B5EF4-FFF2-40B4-BE49-F238E27FC236}">
                  <a16:creationId xmlns="" xmlns:a16="http://schemas.microsoft.com/office/drawing/2014/main" id="{8C09E988-B90F-43FB-BFD0-6EA767D7479B}"/>
                </a:ext>
              </a:extLst>
            </p:cNvPr>
            <p:cNvGrpSpPr/>
            <p:nvPr/>
          </p:nvGrpSpPr>
          <p:grpSpPr>
            <a:xfrm>
              <a:off x="8189605" y="6626398"/>
              <a:ext cx="420997" cy="231518"/>
              <a:chOff x="11582399" y="6530187"/>
              <a:chExt cx="596102" cy="327813"/>
            </a:xfrm>
          </p:grpSpPr>
          <p:sp>
            <p:nvSpPr>
              <p:cNvPr id="38" name="矩形 37">
                <a:extLst>
                  <a:ext uri="{FF2B5EF4-FFF2-40B4-BE49-F238E27FC236}">
                    <a16:creationId xmlns="" xmlns:a16="http://schemas.microsoft.com/office/drawing/2014/main" id="{591B1E63-CFA6-4A51-A5C9-EEA8A597162F}"/>
                  </a:ext>
                </a:extLst>
              </p:cNvPr>
              <p:cNvSpPr/>
              <p:nvPr/>
            </p:nvSpPr>
            <p:spPr>
              <a:xfrm>
                <a:off x="11582399" y="6756893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9" name="矩形 38">
                <a:extLst>
                  <a:ext uri="{FF2B5EF4-FFF2-40B4-BE49-F238E27FC236}">
                    <a16:creationId xmlns="" xmlns:a16="http://schemas.microsoft.com/office/drawing/2014/main" id="{9E57C28C-30FC-4AA5-A1CB-106BD2DA82BB}"/>
                  </a:ext>
                </a:extLst>
              </p:cNvPr>
              <p:cNvSpPr/>
              <p:nvPr/>
            </p:nvSpPr>
            <p:spPr>
              <a:xfrm>
                <a:off x="11582399" y="6530187"/>
                <a:ext cx="596102" cy="61781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" name="矩形 39">
                <a:extLst>
                  <a:ext uri="{FF2B5EF4-FFF2-40B4-BE49-F238E27FC236}">
                    <a16:creationId xmlns="" xmlns:a16="http://schemas.microsoft.com/office/drawing/2014/main" id="{E8B3A99D-297F-44D6-A3A2-0659485B1ACA}"/>
                  </a:ext>
                </a:extLst>
              </p:cNvPr>
              <p:cNvSpPr/>
              <p:nvPr/>
            </p:nvSpPr>
            <p:spPr>
              <a:xfrm>
                <a:off x="11582399" y="6631001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1" name="矩形 40">
                <a:extLst>
                  <a:ext uri="{FF2B5EF4-FFF2-40B4-BE49-F238E27FC236}">
                    <a16:creationId xmlns="" xmlns:a16="http://schemas.microsoft.com/office/drawing/2014/main" id="{D0991A15-B33B-437D-A0E9-CA59482D6B5F}"/>
                  </a:ext>
                </a:extLst>
              </p:cNvPr>
              <p:cNvSpPr/>
              <p:nvPr/>
            </p:nvSpPr>
            <p:spPr>
              <a:xfrm>
                <a:off x="11582399" y="6693947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2" name="矩形 41">
                <a:extLst>
                  <a:ext uri="{FF2B5EF4-FFF2-40B4-BE49-F238E27FC236}">
                    <a16:creationId xmlns="" xmlns:a16="http://schemas.microsoft.com/office/drawing/2014/main" id="{D752B9BB-F188-40BC-A24E-5C9C58BB320A}"/>
                  </a:ext>
                </a:extLst>
              </p:cNvPr>
              <p:cNvSpPr/>
              <p:nvPr/>
            </p:nvSpPr>
            <p:spPr>
              <a:xfrm>
                <a:off x="11582399" y="6819840"/>
                <a:ext cx="596102" cy="3816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9" name="任意多边形: 形状 8">
              <a:extLst>
                <a:ext uri="{FF2B5EF4-FFF2-40B4-BE49-F238E27FC236}">
                  <a16:creationId xmlns="" xmlns:a16="http://schemas.microsoft.com/office/drawing/2014/main" id="{9C335198-ECF0-4954-99CD-0945E6E5C30A}"/>
                </a:ext>
              </a:extLst>
            </p:cNvPr>
            <p:cNvSpPr/>
            <p:nvPr/>
          </p:nvSpPr>
          <p:spPr>
            <a:xfrm>
              <a:off x="7783010" y="6603576"/>
              <a:ext cx="624950" cy="254341"/>
            </a:xfrm>
            <a:custGeom>
              <a:avLst/>
              <a:gdLst>
                <a:gd name="connsiteX0" fmla="*/ 318970 w 884885"/>
                <a:gd name="connsiteY0" fmla="*/ 196784 h 360128"/>
                <a:gd name="connsiteX1" fmla="*/ 126045 w 884885"/>
                <a:gd name="connsiteY1" fmla="*/ 196784 h 360128"/>
                <a:gd name="connsiteX2" fmla="*/ 126045 w 884885"/>
                <a:gd name="connsiteY2" fmla="*/ 219935 h 360128"/>
                <a:gd name="connsiteX3" fmla="*/ 320257 w 884885"/>
                <a:gd name="connsiteY3" fmla="*/ 219935 h 360128"/>
                <a:gd name="connsiteX4" fmla="*/ 320257 w 884885"/>
                <a:gd name="connsiteY4" fmla="*/ 196784 h 360128"/>
                <a:gd name="connsiteX5" fmla="*/ 318970 w 884885"/>
                <a:gd name="connsiteY5" fmla="*/ 196784 h 360128"/>
                <a:gd name="connsiteX6" fmla="*/ 318970 w 884885"/>
                <a:gd name="connsiteY6" fmla="*/ 196784 h 360128"/>
                <a:gd name="connsiteX7" fmla="*/ 307395 w 884885"/>
                <a:gd name="connsiteY7" fmla="*/ 66881 h 360128"/>
                <a:gd name="connsiteX8" fmla="*/ 330546 w 884885"/>
                <a:gd name="connsiteY8" fmla="*/ 66881 h 360128"/>
                <a:gd name="connsiteX9" fmla="*/ 387138 w 884885"/>
                <a:gd name="connsiteY9" fmla="*/ 32154 h 360128"/>
                <a:gd name="connsiteX10" fmla="*/ 249517 w 884885"/>
                <a:gd name="connsiteY10" fmla="*/ 32154 h 360128"/>
                <a:gd name="connsiteX11" fmla="*/ 249517 w 884885"/>
                <a:gd name="connsiteY11" fmla="*/ 95177 h 360128"/>
                <a:gd name="connsiteX12" fmla="*/ 307395 w 884885"/>
                <a:gd name="connsiteY12" fmla="*/ 95177 h 360128"/>
                <a:gd name="connsiteX13" fmla="*/ 307395 w 884885"/>
                <a:gd name="connsiteY13" fmla="*/ 66881 h 360128"/>
                <a:gd name="connsiteX14" fmla="*/ 307395 w 884885"/>
                <a:gd name="connsiteY14" fmla="*/ 66881 h 360128"/>
                <a:gd name="connsiteX15" fmla="*/ 307395 w 884885"/>
                <a:gd name="connsiteY15" fmla="*/ 66881 h 360128"/>
                <a:gd name="connsiteX16" fmla="*/ 501607 w 884885"/>
                <a:gd name="connsiteY16" fmla="*/ 47588 h 360128"/>
                <a:gd name="connsiteX17" fmla="*/ 451446 w 884885"/>
                <a:gd name="connsiteY17" fmla="*/ 16720 h 360128"/>
                <a:gd name="connsiteX18" fmla="*/ 451446 w 884885"/>
                <a:gd name="connsiteY18" fmla="*/ 0 h 360128"/>
                <a:gd name="connsiteX19" fmla="*/ 436012 w 884885"/>
                <a:gd name="connsiteY19" fmla="*/ 0 h 360128"/>
                <a:gd name="connsiteX20" fmla="*/ 436012 w 884885"/>
                <a:gd name="connsiteY20" fmla="*/ 15434 h 360128"/>
                <a:gd name="connsiteX21" fmla="*/ 385851 w 884885"/>
                <a:gd name="connsiteY21" fmla="*/ 46302 h 360128"/>
                <a:gd name="connsiteX22" fmla="*/ 501607 w 884885"/>
                <a:gd name="connsiteY22" fmla="*/ 46302 h 360128"/>
                <a:gd name="connsiteX23" fmla="*/ 501607 w 884885"/>
                <a:gd name="connsiteY23" fmla="*/ 47588 h 360128"/>
                <a:gd name="connsiteX24" fmla="*/ 501607 w 884885"/>
                <a:gd name="connsiteY24" fmla="*/ 47588 h 360128"/>
                <a:gd name="connsiteX25" fmla="*/ 567202 w 884885"/>
                <a:gd name="connsiteY25" fmla="*/ 93891 h 360128"/>
                <a:gd name="connsiteX26" fmla="*/ 567202 w 884885"/>
                <a:gd name="connsiteY26" fmla="*/ 78456 h 360128"/>
                <a:gd name="connsiteX27" fmla="*/ 551768 w 884885"/>
                <a:gd name="connsiteY27" fmla="*/ 78456 h 360128"/>
                <a:gd name="connsiteX28" fmla="*/ 519613 w 884885"/>
                <a:gd name="connsiteY28" fmla="*/ 59164 h 360128"/>
                <a:gd name="connsiteX29" fmla="*/ 365273 w 884885"/>
                <a:gd name="connsiteY29" fmla="*/ 59164 h 360128"/>
                <a:gd name="connsiteX30" fmla="*/ 334405 w 884885"/>
                <a:gd name="connsiteY30" fmla="*/ 78456 h 360128"/>
                <a:gd name="connsiteX31" fmla="*/ 334405 w 884885"/>
                <a:gd name="connsiteY31" fmla="*/ 78456 h 360128"/>
                <a:gd name="connsiteX32" fmla="*/ 318970 w 884885"/>
                <a:gd name="connsiteY32" fmla="*/ 78456 h 360128"/>
                <a:gd name="connsiteX33" fmla="*/ 318970 w 884885"/>
                <a:gd name="connsiteY33" fmla="*/ 93891 h 360128"/>
                <a:gd name="connsiteX34" fmla="*/ 334405 w 884885"/>
                <a:gd name="connsiteY34" fmla="*/ 93891 h 360128"/>
                <a:gd name="connsiteX35" fmla="*/ 334405 w 884885"/>
                <a:gd name="connsiteY35" fmla="*/ 93891 h 360128"/>
                <a:gd name="connsiteX36" fmla="*/ 334405 w 884885"/>
                <a:gd name="connsiteY36" fmla="*/ 93891 h 360128"/>
                <a:gd name="connsiteX37" fmla="*/ 334405 w 884885"/>
                <a:gd name="connsiteY37" fmla="*/ 282958 h 360128"/>
                <a:gd name="connsiteX38" fmla="*/ 551768 w 884885"/>
                <a:gd name="connsiteY38" fmla="*/ 282958 h 360128"/>
                <a:gd name="connsiteX39" fmla="*/ 551768 w 884885"/>
                <a:gd name="connsiteY39" fmla="*/ 93891 h 360128"/>
                <a:gd name="connsiteX40" fmla="*/ 551768 w 884885"/>
                <a:gd name="connsiteY40" fmla="*/ 93891 h 360128"/>
                <a:gd name="connsiteX41" fmla="*/ 551768 w 884885"/>
                <a:gd name="connsiteY41" fmla="*/ 93891 h 360128"/>
                <a:gd name="connsiteX42" fmla="*/ 567202 w 884885"/>
                <a:gd name="connsiteY42" fmla="*/ 93891 h 360128"/>
                <a:gd name="connsiteX43" fmla="*/ 567202 w 884885"/>
                <a:gd name="connsiteY43" fmla="*/ 93891 h 360128"/>
                <a:gd name="connsiteX44" fmla="*/ 567202 w 884885"/>
                <a:gd name="connsiteY44" fmla="*/ 93891 h 360128"/>
                <a:gd name="connsiteX45" fmla="*/ 567202 w 884885"/>
                <a:gd name="connsiteY45" fmla="*/ 93891 h 360128"/>
                <a:gd name="connsiteX46" fmla="*/ 567202 w 884885"/>
                <a:gd name="connsiteY46" fmla="*/ 93891 h 360128"/>
                <a:gd name="connsiteX47" fmla="*/ 409002 w 884885"/>
                <a:gd name="connsiteY47" fmla="*/ 267524 h 360128"/>
                <a:gd name="connsiteX48" fmla="*/ 385851 w 884885"/>
                <a:gd name="connsiteY48" fmla="*/ 267524 h 360128"/>
                <a:gd name="connsiteX49" fmla="*/ 385851 w 884885"/>
                <a:gd name="connsiteY49" fmla="*/ 219935 h 360128"/>
                <a:gd name="connsiteX50" fmla="*/ 409002 w 884885"/>
                <a:gd name="connsiteY50" fmla="*/ 219935 h 360128"/>
                <a:gd name="connsiteX51" fmla="*/ 409002 w 884885"/>
                <a:gd name="connsiteY51" fmla="*/ 267524 h 360128"/>
                <a:gd name="connsiteX52" fmla="*/ 409002 w 884885"/>
                <a:gd name="connsiteY52" fmla="*/ 267524 h 360128"/>
                <a:gd name="connsiteX53" fmla="*/ 409002 w 884885"/>
                <a:gd name="connsiteY53" fmla="*/ 267524 h 360128"/>
                <a:gd name="connsiteX54" fmla="*/ 409002 w 884885"/>
                <a:gd name="connsiteY54" fmla="*/ 204501 h 360128"/>
                <a:gd name="connsiteX55" fmla="*/ 385851 w 884885"/>
                <a:gd name="connsiteY55" fmla="*/ 204501 h 360128"/>
                <a:gd name="connsiteX56" fmla="*/ 385851 w 884885"/>
                <a:gd name="connsiteY56" fmla="*/ 156913 h 360128"/>
                <a:gd name="connsiteX57" fmla="*/ 409002 w 884885"/>
                <a:gd name="connsiteY57" fmla="*/ 156913 h 360128"/>
                <a:gd name="connsiteX58" fmla="*/ 409002 w 884885"/>
                <a:gd name="connsiteY58" fmla="*/ 204501 h 360128"/>
                <a:gd name="connsiteX59" fmla="*/ 409002 w 884885"/>
                <a:gd name="connsiteY59" fmla="*/ 204501 h 360128"/>
                <a:gd name="connsiteX60" fmla="*/ 409002 w 884885"/>
                <a:gd name="connsiteY60" fmla="*/ 204501 h 360128"/>
                <a:gd name="connsiteX61" fmla="*/ 409002 w 884885"/>
                <a:gd name="connsiteY61" fmla="*/ 141479 h 360128"/>
                <a:gd name="connsiteX62" fmla="*/ 385851 w 884885"/>
                <a:gd name="connsiteY62" fmla="*/ 141479 h 360128"/>
                <a:gd name="connsiteX63" fmla="*/ 385851 w 884885"/>
                <a:gd name="connsiteY63" fmla="*/ 93891 h 360128"/>
                <a:gd name="connsiteX64" fmla="*/ 409002 w 884885"/>
                <a:gd name="connsiteY64" fmla="*/ 93891 h 360128"/>
                <a:gd name="connsiteX65" fmla="*/ 409002 w 884885"/>
                <a:gd name="connsiteY65" fmla="*/ 141479 h 360128"/>
                <a:gd name="connsiteX66" fmla="*/ 409002 w 884885"/>
                <a:gd name="connsiteY66" fmla="*/ 141479 h 360128"/>
                <a:gd name="connsiteX67" fmla="*/ 409002 w 884885"/>
                <a:gd name="connsiteY67" fmla="*/ 141479 h 360128"/>
                <a:gd name="connsiteX68" fmla="*/ 463022 w 884885"/>
                <a:gd name="connsiteY68" fmla="*/ 267524 h 360128"/>
                <a:gd name="connsiteX69" fmla="*/ 424437 w 884885"/>
                <a:gd name="connsiteY69" fmla="*/ 267524 h 360128"/>
                <a:gd name="connsiteX70" fmla="*/ 424437 w 884885"/>
                <a:gd name="connsiteY70" fmla="*/ 219935 h 360128"/>
                <a:gd name="connsiteX71" fmla="*/ 463022 w 884885"/>
                <a:gd name="connsiteY71" fmla="*/ 219935 h 360128"/>
                <a:gd name="connsiteX72" fmla="*/ 463022 w 884885"/>
                <a:gd name="connsiteY72" fmla="*/ 267524 h 360128"/>
                <a:gd name="connsiteX73" fmla="*/ 463022 w 884885"/>
                <a:gd name="connsiteY73" fmla="*/ 267524 h 360128"/>
                <a:gd name="connsiteX74" fmla="*/ 463022 w 884885"/>
                <a:gd name="connsiteY74" fmla="*/ 267524 h 360128"/>
                <a:gd name="connsiteX75" fmla="*/ 463022 w 884885"/>
                <a:gd name="connsiteY75" fmla="*/ 204501 h 360128"/>
                <a:gd name="connsiteX76" fmla="*/ 424437 w 884885"/>
                <a:gd name="connsiteY76" fmla="*/ 204501 h 360128"/>
                <a:gd name="connsiteX77" fmla="*/ 424437 w 884885"/>
                <a:gd name="connsiteY77" fmla="*/ 156913 h 360128"/>
                <a:gd name="connsiteX78" fmla="*/ 463022 w 884885"/>
                <a:gd name="connsiteY78" fmla="*/ 156913 h 360128"/>
                <a:gd name="connsiteX79" fmla="*/ 463022 w 884885"/>
                <a:gd name="connsiteY79" fmla="*/ 204501 h 360128"/>
                <a:gd name="connsiteX80" fmla="*/ 463022 w 884885"/>
                <a:gd name="connsiteY80" fmla="*/ 204501 h 360128"/>
                <a:gd name="connsiteX81" fmla="*/ 463022 w 884885"/>
                <a:gd name="connsiteY81" fmla="*/ 204501 h 360128"/>
                <a:gd name="connsiteX82" fmla="*/ 463022 w 884885"/>
                <a:gd name="connsiteY82" fmla="*/ 141479 h 360128"/>
                <a:gd name="connsiteX83" fmla="*/ 424437 w 884885"/>
                <a:gd name="connsiteY83" fmla="*/ 141479 h 360128"/>
                <a:gd name="connsiteX84" fmla="*/ 424437 w 884885"/>
                <a:gd name="connsiteY84" fmla="*/ 93891 h 360128"/>
                <a:gd name="connsiteX85" fmla="*/ 463022 w 884885"/>
                <a:gd name="connsiteY85" fmla="*/ 93891 h 360128"/>
                <a:gd name="connsiteX86" fmla="*/ 463022 w 884885"/>
                <a:gd name="connsiteY86" fmla="*/ 141479 h 360128"/>
                <a:gd name="connsiteX87" fmla="*/ 463022 w 884885"/>
                <a:gd name="connsiteY87" fmla="*/ 141479 h 360128"/>
                <a:gd name="connsiteX88" fmla="*/ 463022 w 884885"/>
                <a:gd name="connsiteY88" fmla="*/ 141479 h 360128"/>
                <a:gd name="connsiteX89" fmla="*/ 501607 w 884885"/>
                <a:gd name="connsiteY89" fmla="*/ 267524 h 360128"/>
                <a:gd name="connsiteX90" fmla="*/ 478456 w 884885"/>
                <a:gd name="connsiteY90" fmla="*/ 267524 h 360128"/>
                <a:gd name="connsiteX91" fmla="*/ 478456 w 884885"/>
                <a:gd name="connsiteY91" fmla="*/ 219935 h 360128"/>
                <a:gd name="connsiteX92" fmla="*/ 501607 w 884885"/>
                <a:gd name="connsiteY92" fmla="*/ 219935 h 360128"/>
                <a:gd name="connsiteX93" fmla="*/ 501607 w 884885"/>
                <a:gd name="connsiteY93" fmla="*/ 267524 h 360128"/>
                <a:gd name="connsiteX94" fmla="*/ 501607 w 884885"/>
                <a:gd name="connsiteY94" fmla="*/ 267524 h 360128"/>
                <a:gd name="connsiteX95" fmla="*/ 501607 w 884885"/>
                <a:gd name="connsiteY95" fmla="*/ 267524 h 360128"/>
                <a:gd name="connsiteX96" fmla="*/ 501607 w 884885"/>
                <a:gd name="connsiteY96" fmla="*/ 204501 h 360128"/>
                <a:gd name="connsiteX97" fmla="*/ 478456 w 884885"/>
                <a:gd name="connsiteY97" fmla="*/ 204501 h 360128"/>
                <a:gd name="connsiteX98" fmla="*/ 478456 w 884885"/>
                <a:gd name="connsiteY98" fmla="*/ 156913 h 360128"/>
                <a:gd name="connsiteX99" fmla="*/ 501607 w 884885"/>
                <a:gd name="connsiteY99" fmla="*/ 156913 h 360128"/>
                <a:gd name="connsiteX100" fmla="*/ 501607 w 884885"/>
                <a:gd name="connsiteY100" fmla="*/ 204501 h 360128"/>
                <a:gd name="connsiteX101" fmla="*/ 501607 w 884885"/>
                <a:gd name="connsiteY101" fmla="*/ 204501 h 360128"/>
                <a:gd name="connsiteX102" fmla="*/ 501607 w 884885"/>
                <a:gd name="connsiteY102" fmla="*/ 204501 h 360128"/>
                <a:gd name="connsiteX103" fmla="*/ 501607 w 884885"/>
                <a:gd name="connsiteY103" fmla="*/ 141479 h 360128"/>
                <a:gd name="connsiteX104" fmla="*/ 478456 w 884885"/>
                <a:gd name="connsiteY104" fmla="*/ 141479 h 360128"/>
                <a:gd name="connsiteX105" fmla="*/ 478456 w 884885"/>
                <a:gd name="connsiteY105" fmla="*/ 93891 h 360128"/>
                <a:gd name="connsiteX106" fmla="*/ 501607 w 884885"/>
                <a:gd name="connsiteY106" fmla="*/ 93891 h 360128"/>
                <a:gd name="connsiteX107" fmla="*/ 501607 w 884885"/>
                <a:gd name="connsiteY107" fmla="*/ 141479 h 360128"/>
                <a:gd name="connsiteX108" fmla="*/ 501607 w 884885"/>
                <a:gd name="connsiteY108" fmla="*/ 141479 h 360128"/>
                <a:gd name="connsiteX109" fmla="*/ 501607 w 884885"/>
                <a:gd name="connsiteY109" fmla="*/ 141479 h 360128"/>
                <a:gd name="connsiteX110" fmla="*/ 64309 w 884885"/>
                <a:gd name="connsiteY110" fmla="*/ 282958 h 360128"/>
                <a:gd name="connsiteX111" fmla="*/ 320257 w 884885"/>
                <a:gd name="connsiteY111" fmla="*/ 282958 h 360128"/>
                <a:gd name="connsiteX112" fmla="*/ 320257 w 884885"/>
                <a:gd name="connsiteY112" fmla="*/ 259807 h 360128"/>
                <a:gd name="connsiteX113" fmla="*/ 64309 w 884885"/>
                <a:gd name="connsiteY113" fmla="*/ 259807 h 360128"/>
                <a:gd name="connsiteX114" fmla="*/ 64309 w 884885"/>
                <a:gd name="connsiteY114" fmla="*/ 282958 h 360128"/>
                <a:gd name="connsiteX115" fmla="*/ 64309 w 884885"/>
                <a:gd name="connsiteY115" fmla="*/ 282958 h 360128"/>
                <a:gd name="connsiteX116" fmla="*/ 64309 w 884885"/>
                <a:gd name="connsiteY116" fmla="*/ 282958 h 360128"/>
                <a:gd name="connsiteX117" fmla="*/ 578777 w 884885"/>
                <a:gd name="connsiteY117" fmla="*/ 66881 h 360128"/>
                <a:gd name="connsiteX118" fmla="*/ 578777 w 884885"/>
                <a:gd name="connsiteY118" fmla="*/ 93891 h 360128"/>
                <a:gd name="connsiteX119" fmla="*/ 884886 w 884885"/>
                <a:gd name="connsiteY119" fmla="*/ 93891 h 360128"/>
                <a:gd name="connsiteX120" fmla="*/ 884886 w 884885"/>
                <a:gd name="connsiteY120" fmla="*/ 30868 h 360128"/>
                <a:gd name="connsiteX121" fmla="*/ 499034 w 884885"/>
                <a:gd name="connsiteY121" fmla="*/ 30868 h 360128"/>
                <a:gd name="connsiteX122" fmla="*/ 555626 w 884885"/>
                <a:gd name="connsiteY122" fmla="*/ 65595 h 360128"/>
                <a:gd name="connsiteX123" fmla="*/ 578777 w 884885"/>
                <a:gd name="connsiteY123" fmla="*/ 65595 h 360128"/>
                <a:gd name="connsiteX124" fmla="*/ 578777 w 884885"/>
                <a:gd name="connsiteY124" fmla="*/ 66881 h 360128"/>
                <a:gd name="connsiteX125" fmla="*/ 578777 w 884885"/>
                <a:gd name="connsiteY125" fmla="*/ 66881 h 360128"/>
                <a:gd name="connsiteX126" fmla="*/ 567202 w 884885"/>
                <a:gd name="connsiteY126" fmla="*/ 133762 h 360128"/>
                <a:gd name="connsiteX127" fmla="*/ 567202 w 884885"/>
                <a:gd name="connsiteY127" fmla="*/ 156913 h 360128"/>
                <a:gd name="connsiteX128" fmla="*/ 823150 w 884885"/>
                <a:gd name="connsiteY128" fmla="*/ 156913 h 360128"/>
                <a:gd name="connsiteX129" fmla="*/ 823150 w 884885"/>
                <a:gd name="connsiteY129" fmla="*/ 133762 h 360128"/>
                <a:gd name="connsiteX130" fmla="*/ 567202 w 884885"/>
                <a:gd name="connsiteY130" fmla="*/ 133762 h 360128"/>
                <a:gd name="connsiteX131" fmla="*/ 567202 w 884885"/>
                <a:gd name="connsiteY131" fmla="*/ 133762 h 360128"/>
                <a:gd name="connsiteX132" fmla="*/ 567202 w 884885"/>
                <a:gd name="connsiteY132" fmla="*/ 133762 h 360128"/>
                <a:gd name="connsiteX133" fmla="*/ 567202 w 884885"/>
                <a:gd name="connsiteY133" fmla="*/ 219935 h 360128"/>
                <a:gd name="connsiteX134" fmla="*/ 761413 w 884885"/>
                <a:gd name="connsiteY134" fmla="*/ 219935 h 360128"/>
                <a:gd name="connsiteX135" fmla="*/ 761413 w 884885"/>
                <a:gd name="connsiteY135" fmla="*/ 196784 h 360128"/>
                <a:gd name="connsiteX136" fmla="*/ 567202 w 884885"/>
                <a:gd name="connsiteY136" fmla="*/ 196784 h 360128"/>
                <a:gd name="connsiteX137" fmla="*/ 567202 w 884885"/>
                <a:gd name="connsiteY137" fmla="*/ 219935 h 360128"/>
                <a:gd name="connsiteX138" fmla="*/ 567202 w 884885"/>
                <a:gd name="connsiteY138" fmla="*/ 219935 h 360128"/>
                <a:gd name="connsiteX139" fmla="*/ 567202 w 884885"/>
                <a:gd name="connsiteY139" fmla="*/ 219935 h 360128"/>
                <a:gd name="connsiteX140" fmla="*/ 318970 w 884885"/>
                <a:gd name="connsiteY140" fmla="*/ 133762 h 360128"/>
                <a:gd name="connsiteX141" fmla="*/ 187781 w 884885"/>
                <a:gd name="connsiteY141" fmla="*/ 133762 h 360128"/>
                <a:gd name="connsiteX142" fmla="*/ 187781 w 884885"/>
                <a:gd name="connsiteY142" fmla="*/ 156913 h 360128"/>
                <a:gd name="connsiteX143" fmla="*/ 320257 w 884885"/>
                <a:gd name="connsiteY143" fmla="*/ 156913 h 360128"/>
                <a:gd name="connsiteX144" fmla="*/ 320257 w 884885"/>
                <a:gd name="connsiteY144" fmla="*/ 133762 h 360128"/>
                <a:gd name="connsiteX145" fmla="*/ 318970 w 884885"/>
                <a:gd name="connsiteY145" fmla="*/ 133762 h 360128"/>
                <a:gd name="connsiteX146" fmla="*/ 318970 w 884885"/>
                <a:gd name="connsiteY146" fmla="*/ 133762 h 360128"/>
                <a:gd name="connsiteX147" fmla="*/ 567202 w 884885"/>
                <a:gd name="connsiteY147" fmla="*/ 282958 h 360128"/>
                <a:gd name="connsiteX148" fmla="*/ 699677 w 884885"/>
                <a:gd name="connsiteY148" fmla="*/ 282958 h 360128"/>
                <a:gd name="connsiteX149" fmla="*/ 699677 w 884885"/>
                <a:gd name="connsiteY149" fmla="*/ 259807 h 360128"/>
                <a:gd name="connsiteX150" fmla="*/ 567202 w 884885"/>
                <a:gd name="connsiteY150" fmla="*/ 259807 h 360128"/>
                <a:gd name="connsiteX151" fmla="*/ 567202 w 884885"/>
                <a:gd name="connsiteY151" fmla="*/ 282958 h 360128"/>
                <a:gd name="connsiteX152" fmla="*/ 567202 w 884885"/>
                <a:gd name="connsiteY152" fmla="*/ 282958 h 360128"/>
                <a:gd name="connsiteX153" fmla="*/ 567202 w 884885"/>
                <a:gd name="connsiteY153" fmla="*/ 282958 h 360128"/>
                <a:gd name="connsiteX154" fmla="*/ 567202 w 884885"/>
                <a:gd name="connsiteY154" fmla="*/ 344694 h 360128"/>
                <a:gd name="connsiteX155" fmla="*/ 551768 w 884885"/>
                <a:gd name="connsiteY155" fmla="*/ 344694 h 360128"/>
                <a:gd name="connsiteX156" fmla="*/ 551768 w 884885"/>
                <a:gd name="connsiteY156" fmla="*/ 297106 h 360128"/>
                <a:gd name="connsiteX157" fmla="*/ 501607 w 884885"/>
                <a:gd name="connsiteY157" fmla="*/ 297106 h 360128"/>
                <a:gd name="connsiteX158" fmla="*/ 501607 w 884885"/>
                <a:gd name="connsiteY158" fmla="*/ 344694 h 360128"/>
                <a:gd name="connsiteX159" fmla="*/ 478456 w 884885"/>
                <a:gd name="connsiteY159" fmla="*/ 344694 h 360128"/>
                <a:gd name="connsiteX160" fmla="*/ 478456 w 884885"/>
                <a:gd name="connsiteY160" fmla="*/ 297106 h 360128"/>
                <a:gd name="connsiteX161" fmla="*/ 463022 w 884885"/>
                <a:gd name="connsiteY161" fmla="*/ 297106 h 360128"/>
                <a:gd name="connsiteX162" fmla="*/ 463022 w 884885"/>
                <a:gd name="connsiteY162" fmla="*/ 344694 h 360128"/>
                <a:gd name="connsiteX163" fmla="*/ 424437 w 884885"/>
                <a:gd name="connsiteY163" fmla="*/ 344694 h 360128"/>
                <a:gd name="connsiteX164" fmla="*/ 424437 w 884885"/>
                <a:gd name="connsiteY164" fmla="*/ 297106 h 360128"/>
                <a:gd name="connsiteX165" fmla="*/ 409002 w 884885"/>
                <a:gd name="connsiteY165" fmla="*/ 297106 h 360128"/>
                <a:gd name="connsiteX166" fmla="*/ 409002 w 884885"/>
                <a:gd name="connsiteY166" fmla="*/ 344694 h 360128"/>
                <a:gd name="connsiteX167" fmla="*/ 385851 w 884885"/>
                <a:gd name="connsiteY167" fmla="*/ 344694 h 360128"/>
                <a:gd name="connsiteX168" fmla="*/ 385851 w 884885"/>
                <a:gd name="connsiteY168" fmla="*/ 297106 h 360128"/>
                <a:gd name="connsiteX169" fmla="*/ 334405 w 884885"/>
                <a:gd name="connsiteY169" fmla="*/ 297106 h 360128"/>
                <a:gd name="connsiteX170" fmla="*/ 334405 w 884885"/>
                <a:gd name="connsiteY170" fmla="*/ 344694 h 360128"/>
                <a:gd name="connsiteX171" fmla="*/ 318970 w 884885"/>
                <a:gd name="connsiteY171" fmla="*/ 344694 h 360128"/>
                <a:gd name="connsiteX172" fmla="*/ 318970 w 884885"/>
                <a:gd name="connsiteY172" fmla="*/ 321543 h 360128"/>
                <a:gd name="connsiteX173" fmla="*/ 0 w 884885"/>
                <a:gd name="connsiteY173" fmla="*/ 321543 h 360128"/>
                <a:gd name="connsiteX174" fmla="*/ 0 w 884885"/>
                <a:gd name="connsiteY174" fmla="*/ 360128 h 360128"/>
                <a:gd name="connsiteX175" fmla="*/ 635369 w 884885"/>
                <a:gd name="connsiteY175" fmla="*/ 360128 h 360128"/>
                <a:gd name="connsiteX176" fmla="*/ 635369 w 884885"/>
                <a:gd name="connsiteY176" fmla="*/ 360128 h 360128"/>
                <a:gd name="connsiteX177" fmla="*/ 635369 w 884885"/>
                <a:gd name="connsiteY177" fmla="*/ 360128 h 360128"/>
                <a:gd name="connsiteX178" fmla="*/ 635369 w 884885"/>
                <a:gd name="connsiteY178" fmla="*/ 321543 h 360128"/>
                <a:gd name="connsiteX179" fmla="*/ 567202 w 884885"/>
                <a:gd name="connsiteY179" fmla="*/ 321543 h 360128"/>
                <a:gd name="connsiteX180" fmla="*/ 567202 w 884885"/>
                <a:gd name="connsiteY180" fmla="*/ 344694 h 360128"/>
                <a:gd name="connsiteX181" fmla="*/ 567202 w 884885"/>
                <a:gd name="connsiteY181" fmla="*/ 344694 h 360128"/>
                <a:gd name="connsiteX182" fmla="*/ 567202 w 884885"/>
                <a:gd name="connsiteY182" fmla="*/ 344694 h 36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884885" h="360128">
                  <a:moveTo>
                    <a:pt x="318970" y="196784"/>
                  </a:moveTo>
                  <a:lnTo>
                    <a:pt x="126045" y="196784"/>
                  </a:lnTo>
                  <a:lnTo>
                    <a:pt x="126045" y="219935"/>
                  </a:lnTo>
                  <a:lnTo>
                    <a:pt x="320257" y="219935"/>
                  </a:lnTo>
                  <a:lnTo>
                    <a:pt x="320257" y="196784"/>
                  </a:lnTo>
                  <a:lnTo>
                    <a:pt x="318970" y="196784"/>
                  </a:lnTo>
                  <a:lnTo>
                    <a:pt x="318970" y="196784"/>
                  </a:lnTo>
                  <a:close/>
                  <a:moveTo>
                    <a:pt x="307395" y="66881"/>
                  </a:moveTo>
                  <a:lnTo>
                    <a:pt x="330546" y="66881"/>
                  </a:lnTo>
                  <a:lnTo>
                    <a:pt x="387138" y="32154"/>
                  </a:lnTo>
                  <a:lnTo>
                    <a:pt x="249517" y="32154"/>
                  </a:lnTo>
                  <a:lnTo>
                    <a:pt x="249517" y="95177"/>
                  </a:lnTo>
                  <a:lnTo>
                    <a:pt x="307395" y="95177"/>
                  </a:lnTo>
                  <a:lnTo>
                    <a:pt x="307395" y="66881"/>
                  </a:lnTo>
                  <a:lnTo>
                    <a:pt x="307395" y="66881"/>
                  </a:lnTo>
                  <a:lnTo>
                    <a:pt x="307395" y="66881"/>
                  </a:lnTo>
                  <a:close/>
                  <a:moveTo>
                    <a:pt x="501607" y="47588"/>
                  </a:moveTo>
                  <a:lnTo>
                    <a:pt x="451446" y="16720"/>
                  </a:lnTo>
                  <a:lnTo>
                    <a:pt x="451446" y="0"/>
                  </a:lnTo>
                  <a:lnTo>
                    <a:pt x="436012" y="0"/>
                  </a:lnTo>
                  <a:lnTo>
                    <a:pt x="436012" y="15434"/>
                  </a:lnTo>
                  <a:lnTo>
                    <a:pt x="385851" y="46302"/>
                  </a:lnTo>
                  <a:lnTo>
                    <a:pt x="501607" y="46302"/>
                  </a:lnTo>
                  <a:lnTo>
                    <a:pt x="501607" y="47588"/>
                  </a:lnTo>
                  <a:lnTo>
                    <a:pt x="501607" y="47588"/>
                  </a:lnTo>
                  <a:close/>
                  <a:moveTo>
                    <a:pt x="567202" y="93891"/>
                  </a:moveTo>
                  <a:lnTo>
                    <a:pt x="567202" y="78456"/>
                  </a:lnTo>
                  <a:lnTo>
                    <a:pt x="551768" y="78456"/>
                  </a:lnTo>
                  <a:lnTo>
                    <a:pt x="519613" y="59164"/>
                  </a:lnTo>
                  <a:lnTo>
                    <a:pt x="365273" y="59164"/>
                  </a:lnTo>
                  <a:lnTo>
                    <a:pt x="334405" y="78456"/>
                  </a:lnTo>
                  <a:lnTo>
                    <a:pt x="334405" y="78456"/>
                  </a:lnTo>
                  <a:lnTo>
                    <a:pt x="318970" y="78456"/>
                  </a:lnTo>
                  <a:lnTo>
                    <a:pt x="318970" y="93891"/>
                  </a:lnTo>
                  <a:lnTo>
                    <a:pt x="334405" y="93891"/>
                  </a:lnTo>
                  <a:lnTo>
                    <a:pt x="334405" y="93891"/>
                  </a:lnTo>
                  <a:lnTo>
                    <a:pt x="334405" y="93891"/>
                  </a:lnTo>
                  <a:lnTo>
                    <a:pt x="334405" y="282958"/>
                  </a:lnTo>
                  <a:lnTo>
                    <a:pt x="551768" y="282958"/>
                  </a:lnTo>
                  <a:lnTo>
                    <a:pt x="551768" y="93891"/>
                  </a:lnTo>
                  <a:lnTo>
                    <a:pt x="551768" y="93891"/>
                  </a:lnTo>
                  <a:lnTo>
                    <a:pt x="551768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close/>
                  <a:moveTo>
                    <a:pt x="409002" y="267524"/>
                  </a:moveTo>
                  <a:lnTo>
                    <a:pt x="385851" y="267524"/>
                  </a:lnTo>
                  <a:lnTo>
                    <a:pt x="385851" y="219935"/>
                  </a:lnTo>
                  <a:lnTo>
                    <a:pt x="409002" y="219935"/>
                  </a:lnTo>
                  <a:lnTo>
                    <a:pt x="409002" y="267524"/>
                  </a:lnTo>
                  <a:lnTo>
                    <a:pt x="409002" y="267524"/>
                  </a:lnTo>
                  <a:lnTo>
                    <a:pt x="409002" y="267524"/>
                  </a:lnTo>
                  <a:close/>
                  <a:moveTo>
                    <a:pt x="409002" y="204501"/>
                  </a:moveTo>
                  <a:lnTo>
                    <a:pt x="385851" y="204501"/>
                  </a:lnTo>
                  <a:lnTo>
                    <a:pt x="385851" y="156913"/>
                  </a:lnTo>
                  <a:lnTo>
                    <a:pt x="409002" y="156913"/>
                  </a:lnTo>
                  <a:lnTo>
                    <a:pt x="409002" y="204501"/>
                  </a:lnTo>
                  <a:lnTo>
                    <a:pt x="409002" y="204501"/>
                  </a:lnTo>
                  <a:lnTo>
                    <a:pt x="409002" y="204501"/>
                  </a:lnTo>
                  <a:close/>
                  <a:moveTo>
                    <a:pt x="409002" y="141479"/>
                  </a:moveTo>
                  <a:lnTo>
                    <a:pt x="385851" y="141479"/>
                  </a:lnTo>
                  <a:lnTo>
                    <a:pt x="385851" y="93891"/>
                  </a:lnTo>
                  <a:lnTo>
                    <a:pt x="409002" y="93891"/>
                  </a:lnTo>
                  <a:lnTo>
                    <a:pt x="409002" y="141479"/>
                  </a:lnTo>
                  <a:lnTo>
                    <a:pt x="409002" y="141479"/>
                  </a:lnTo>
                  <a:lnTo>
                    <a:pt x="409002" y="141479"/>
                  </a:lnTo>
                  <a:close/>
                  <a:moveTo>
                    <a:pt x="463022" y="267524"/>
                  </a:moveTo>
                  <a:lnTo>
                    <a:pt x="424437" y="267524"/>
                  </a:lnTo>
                  <a:lnTo>
                    <a:pt x="424437" y="219935"/>
                  </a:lnTo>
                  <a:lnTo>
                    <a:pt x="463022" y="219935"/>
                  </a:lnTo>
                  <a:lnTo>
                    <a:pt x="463022" y="267524"/>
                  </a:lnTo>
                  <a:lnTo>
                    <a:pt x="463022" y="267524"/>
                  </a:lnTo>
                  <a:lnTo>
                    <a:pt x="463022" y="267524"/>
                  </a:lnTo>
                  <a:close/>
                  <a:moveTo>
                    <a:pt x="463022" y="204501"/>
                  </a:moveTo>
                  <a:lnTo>
                    <a:pt x="424437" y="204501"/>
                  </a:lnTo>
                  <a:lnTo>
                    <a:pt x="424437" y="156913"/>
                  </a:lnTo>
                  <a:lnTo>
                    <a:pt x="463022" y="156913"/>
                  </a:lnTo>
                  <a:lnTo>
                    <a:pt x="463022" y="204501"/>
                  </a:lnTo>
                  <a:lnTo>
                    <a:pt x="463022" y="204501"/>
                  </a:lnTo>
                  <a:lnTo>
                    <a:pt x="463022" y="204501"/>
                  </a:lnTo>
                  <a:close/>
                  <a:moveTo>
                    <a:pt x="463022" y="141479"/>
                  </a:moveTo>
                  <a:lnTo>
                    <a:pt x="424437" y="141479"/>
                  </a:lnTo>
                  <a:lnTo>
                    <a:pt x="424437" y="93891"/>
                  </a:lnTo>
                  <a:lnTo>
                    <a:pt x="463022" y="93891"/>
                  </a:lnTo>
                  <a:lnTo>
                    <a:pt x="463022" y="141479"/>
                  </a:lnTo>
                  <a:lnTo>
                    <a:pt x="463022" y="141479"/>
                  </a:lnTo>
                  <a:lnTo>
                    <a:pt x="463022" y="141479"/>
                  </a:lnTo>
                  <a:close/>
                  <a:moveTo>
                    <a:pt x="501607" y="267524"/>
                  </a:moveTo>
                  <a:lnTo>
                    <a:pt x="478456" y="267524"/>
                  </a:lnTo>
                  <a:lnTo>
                    <a:pt x="478456" y="219935"/>
                  </a:lnTo>
                  <a:lnTo>
                    <a:pt x="501607" y="219935"/>
                  </a:lnTo>
                  <a:lnTo>
                    <a:pt x="501607" y="267524"/>
                  </a:lnTo>
                  <a:lnTo>
                    <a:pt x="501607" y="267524"/>
                  </a:lnTo>
                  <a:lnTo>
                    <a:pt x="501607" y="267524"/>
                  </a:lnTo>
                  <a:close/>
                  <a:moveTo>
                    <a:pt x="501607" y="204501"/>
                  </a:moveTo>
                  <a:lnTo>
                    <a:pt x="478456" y="204501"/>
                  </a:lnTo>
                  <a:lnTo>
                    <a:pt x="478456" y="156913"/>
                  </a:lnTo>
                  <a:lnTo>
                    <a:pt x="501607" y="156913"/>
                  </a:lnTo>
                  <a:lnTo>
                    <a:pt x="501607" y="204501"/>
                  </a:lnTo>
                  <a:lnTo>
                    <a:pt x="501607" y="204501"/>
                  </a:lnTo>
                  <a:lnTo>
                    <a:pt x="501607" y="204501"/>
                  </a:lnTo>
                  <a:close/>
                  <a:moveTo>
                    <a:pt x="501607" y="141479"/>
                  </a:moveTo>
                  <a:lnTo>
                    <a:pt x="478456" y="141479"/>
                  </a:lnTo>
                  <a:lnTo>
                    <a:pt x="478456" y="93891"/>
                  </a:lnTo>
                  <a:lnTo>
                    <a:pt x="501607" y="93891"/>
                  </a:lnTo>
                  <a:lnTo>
                    <a:pt x="501607" y="141479"/>
                  </a:lnTo>
                  <a:lnTo>
                    <a:pt x="501607" y="141479"/>
                  </a:lnTo>
                  <a:lnTo>
                    <a:pt x="501607" y="141479"/>
                  </a:lnTo>
                  <a:close/>
                  <a:moveTo>
                    <a:pt x="64309" y="282958"/>
                  </a:moveTo>
                  <a:lnTo>
                    <a:pt x="320257" y="282958"/>
                  </a:lnTo>
                  <a:lnTo>
                    <a:pt x="320257" y="259807"/>
                  </a:lnTo>
                  <a:lnTo>
                    <a:pt x="64309" y="259807"/>
                  </a:lnTo>
                  <a:lnTo>
                    <a:pt x="64309" y="282958"/>
                  </a:lnTo>
                  <a:lnTo>
                    <a:pt x="64309" y="282958"/>
                  </a:lnTo>
                  <a:lnTo>
                    <a:pt x="64309" y="282958"/>
                  </a:lnTo>
                  <a:close/>
                  <a:moveTo>
                    <a:pt x="578777" y="66881"/>
                  </a:moveTo>
                  <a:lnTo>
                    <a:pt x="578777" y="93891"/>
                  </a:lnTo>
                  <a:lnTo>
                    <a:pt x="884886" y="93891"/>
                  </a:lnTo>
                  <a:lnTo>
                    <a:pt x="884886" y="30868"/>
                  </a:lnTo>
                  <a:lnTo>
                    <a:pt x="499034" y="30868"/>
                  </a:lnTo>
                  <a:lnTo>
                    <a:pt x="555626" y="65595"/>
                  </a:lnTo>
                  <a:lnTo>
                    <a:pt x="578777" y="65595"/>
                  </a:lnTo>
                  <a:lnTo>
                    <a:pt x="578777" y="66881"/>
                  </a:lnTo>
                  <a:lnTo>
                    <a:pt x="578777" y="66881"/>
                  </a:lnTo>
                  <a:close/>
                  <a:moveTo>
                    <a:pt x="567202" y="133762"/>
                  </a:moveTo>
                  <a:lnTo>
                    <a:pt x="567202" y="156913"/>
                  </a:lnTo>
                  <a:lnTo>
                    <a:pt x="823150" y="156913"/>
                  </a:lnTo>
                  <a:lnTo>
                    <a:pt x="823150" y="133762"/>
                  </a:lnTo>
                  <a:lnTo>
                    <a:pt x="567202" y="133762"/>
                  </a:lnTo>
                  <a:lnTo>
                    <a:pt x="567202" y="133762"/>
                  </a:lnTo>
                  <a:lnTo>
                    <a:pt x="567202" y="133762"/>
                  </a:lnTo>
                  <a:close/>
                  <a:moveTo>
                    <a:pt x="567202" y="219935"/>
                  </a:moveTo>
                  <a:lnTo>
                    <a:pt x="761413" y="219935"/>
                  </a:lnTo>
                  <a:lnTo>
                    <a:pt x="761413" y="196784"/>
                  </a:lnTo>
                  <a:lnTo>
                    <a:pt x="567202" y="196784"/>
                  </a:lnTo>
                  <a:lnTo>
                    <a:pt x="567202" y="219935"/>
                  </a:lnTo>
                  <a:lnTo>
                    <a:pt x="567202" y="219935"/>
                  </a:lnTo>
                  <a:lnTo>
                    <a:pt x="567202" y="219935"/>
                  </a:lnTo>
                  <a:close/>
                  <a:moveTo>
                    <a:pt x="318970" y="133762"/>
                  </a:moveTo>
                  <a:lnTo>
                    <a:pt x="187781" y="133762"/>
                  </a:lnTo>
                  <a:lnTo>
                    <a:pt x="187781" y="156913"/>
                  </a:lnTo>
                  <a:lnTo>
                    <a:pt x="320257" y="156913"/>
                  </a:lnTo>
                  <a:lnTo>
                    <a:pt x="320257" y="133762"/>
                  </a:lnTo>
                  <a:lnTo>
                    <a:pt x="318970" y="133762"/>
                  </a:lnTo>
                  <a:lnTo>
                    <a:pt x="318970" y="133762"/>
                  </a:lnTo>
                  <a:close/>
                  <a:moveTo>
                    <a:pt x="567202" y="282958"/>
                  </a:moveTo>
                  <a:lnTo>
                    <a:pt x="699677" y="282958"/>
                  </a:lnTo>
                  <a:lnTo>
                    <a:pt x="699677" y="259807"/>
                  </a:lnTo>
                  <a:lnTo>
                    <a:pt x="567202" y="259807"/>
                  </a:lnTo>
                  <a:lnTo>
                    <a:pt x="567202" y="282958"/>
                  </a:lnTo>
                  <a:lnTo>
                    <a:pt x="567202" y="282958"/>
                  </a:lnTo>
                  <a:lnTo>
                    <a:pt x="567202" y="282958"/>
                  </a:lnTo>
                  <a:close/>
                  <a:moveTo>
                    <a:pt x="567202" y="344694"/>
                  </a:moveTo>
                  <a:lnTo>
                    <a:pt x="551768" y="344694"/>
                  </a:lnTo>
                  <a:lnTo>
                    <a:pt x="551768" y="297106"/>
                  </a:lnTo>
                  <a:lnTo>
                    <a:pt x="501607" y="297106"/>
                  </a:lnTo>
                  <a:lnTo>
                    <a:pt x="501607" y="344694"/>
                  </a:lnTo>
                  <a:lnTo>
                    <a:pt x="478456" y="344694"/>
                  </a:lnTo>
                  <a:lnTo>
                    <a:pt x="478456" y="297106"/>
                  </a:lnTo>
                  <a:lnTo>
                    <a:pt x="463022" y="297106"/>
                  </a:lnTo>
                  <a:lnTo>
                    <a:pt x="463022" y="344694"/>
                  </a:lnTo>
                  <a:lnTo>
                    <a:pt x="424437" y="344694"/>
                  </a:lnTo>
                  <a:lnTo>
                    <a:pt x="424437" y="297106"/>
                  </a:lnTo>
                  <a:lnTo>
                    <a:pt x="409002" y="297106"/>
                  </a:lnTo>
                  <a:lnTo>
                    <a:pt x="409002" y="344694"/>
                  </a:lnTo>
                  <a:lnTo>
                    <a:pt x="385851" y="344694"/>
                  </a:lnTo>
                  <a:lnTo>
                    <a:pt x="385851" y="297106"/>
                  </a:lnTo>
                  <a:lnTo>
                    <a:pt x="334405" y="297106"/>
                  </a:lnTo>
                  <a:lnTo>
                    <a:pt x="334405" y="344694"/>
                  </a:lnTo>
                  <a:lnTo>
                    <a:pt x="318970" y="344694"/>
                  </a:lnTo>
                  <a:lnTo>
                    <a:pt x="318970" y="321543"/>
                  </a:lnTo>
                  <a:lnTo>
                    <a:pt x="0" y="321543"/>
                  </a:lnTo>
                  <a:lnTo>
                    <a:pt x="0" y="360128"/>
                  </a:lnTo>
                  <a:lnTo>
                    <a:pt x="635369" y="360128"/>
                  </a:lnTo>
                  <a:lnTo>
                    <a:pt x="635369" y="360128"/>
                  </a:lnTo>
                  <a:lnTo>
                    <a:pt x="635369" y="360128"/>
                  </a:lnTo>
                  <a:lnTo>
                    <a:pt x="635369" y="321543"/>
                  </a:lnTo>
                  <a:lnTo>
                    <a:pt x="567202" y="321543"/>
                  </a:lnTo>
                  <a:lnTo>
                    <a:pt x="567202" y="344694"/>
                  </a:lnTo>
                  <a:lnTo>
                    <a:pt x="567202" y="344694"/>
                  </a:lnTo>
                  <a:lnTo>
                    <a:pt x="567202" y="344694"/>
                  </a:lnTo>
                  <a:close/>
                </a:path>
              </a:pathLst>
            </a:custGeom>
            <a:solidFill>
              <a:srgbClr val="006F4F"/>
            </a:solidFill>
            <a:ln w="1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cxnSp>
        <p:nvCxnSpPr>
          <p:cNvPr id="1804" name="直接连接符 1803">
            <a:extLst>
              <a:ext uri="{FF2B5EF4-FFF2-40B4-BE49-F238E27FC236}">
                <a16:creationId xmlns="" xmlns:a16="http://schemas.microsoft.com/office/drawing/2014/main" id="{3377F08D-F5FD-4398-AC25-F1D8E74B1453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5" name="椭圆 1804">
            <a:extLst>
              <a:ext uri="{FF2B5EF4-FFF2-40B4-BE49-F238E27FC236}">
                <a16:creationId xmlns="" xmlns:a16="http://schemas.microsoft.com/office/drawing/2014/main" id="{9D01961D-DB19-404C-B8C7-A6F09DD5297A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1806" name="矩形 1805">
            <a:extLst>
              <a:ext uri="{FF2B5EF4-FFF2-40B4-BE49-F238E27FC236}">
                <a16:creationId xmlns="" xmlns:a16="http://schemas.microsoft.com/office/drawing/2014/main" id="{11B1C741-C4FD-4867-91EC-E73D1BAB89A7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01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1809" name="直接连接符 1808">
            <a:extLst>
              <a:ext uri="{FF2B5EF4-FFF2-40B4-BE49-F238E27FC236}">
                <a16:creationId xmlns="" xmlns:a16="http://schemas.microsoft.com/office/drawing/2014/main" id="{43674C2F-9C96-42DB-B3CF-A9C2F65E9F90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0" name="直接连接符 1809">
            <a:extLst>
              <a:ext uri="{FF2B5EF4-FFF2-40B4-BE49-F238E27FC236}">
                <a16:creationId xmlns="" xmlns:a16="http://schemas.microsoft.com/office/drawing/2014/main" id="{9DE65191-16F5-452B-AABA-3BAC5097C172}"/>
              </a:ext>
            </a:extLst>
          </p:cNvPr>
          <p:cNvCxnSpPr>
            <a:cxnSpLocks/>
            <a:stCxn id="52" idx="3"/>
          </p:cNvCxnSpPr>
          <p:nvPr userDrawn="1"/>
        </p:nvCxnSpPr>
        <p:spPr>
          <a:xfrm flipV="1">
            <a:off x="2589171" y="951101"/>
            <a:ext cx="8986434" cy="13656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4383A579-7B51-4DD9-BD9B-B3EEF4107C1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73100" y="1060917"/>
            <a:ext cx="10845800" cy="196707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0">
                <a:solidFill>
                  <a:srgbClr val="404040"/>
                </a:solidFill>
                <a:latin typeface="思源黑体 CN ExtraLight" panose="020B0200000000000000" pitchFamily="34" charset="-122"/>
                <a:ea typeface="思源黑体 CN Normal" panose="020B0400000000000000" pitchFamily="34" charset="-122"/>
                <a:sym typeface="思源黑体 CN ExtraLight" panose="020B02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在这里填写具体内容，最多填写五行文字。</a:t>
            </a:r>
          </a:p>
          <a:p>
            <a:pPr lvl="0"/>
            <a:r>
              <a:rPr lang="zh-CN" altLang="en-US" dirty="0"/>
              <a:t>举例：体育、物理学、机械制图、森林病理学、化工原理、机械设计、工程材料及机械制造基础、林产化工自动化及仪表、高等数学、木材学、机械设计课程设计、植物学、马克思主义哲学原理、造纸原理与工程。哎呀，还有一行，我看看怎么写，我看看怎么写，我看看怎么写，我看看怎么写。哎，好了，不写了。</a:t>
            </a:r>
          </a:p>
        </p:txBody>
      </p:sp>
      <p:sp>
        <p:nvSpPr>
          <p:cNvPr id="30" name="任意多边形: 形状 29">
            <a:extLst>
              <a:ext uri="{FF2B5EF4-FFF2-40B4-BE49-F238E27FC236}">
                <a16:creationId xmlns="" xmlns:a16="http://schemas.microsoft.com/office/drawing/2014/main" id="{895FD4E4-9146-48E5-AF6F-3BCA5F9F83B0}"/>
              </a:ext>
            </a:extLst>
          </p:cNvPr>
          <p:cNvSpPr/>
          <p:nvPr userDrawn="1"/>
        </p:nvSpPr>
        <p:spPr>
          <a:xfrm>
            <a:off x="0" y="3349142"/>
            <a:ext cx="12192000" cy="101600"/>
          </a:xfrm>
          <a:custGeom>
            <a:avLst/>
            <a:gdLst>
              <a:gd name="connsiteX0" fmla="*/ 0 w 12192000"/>
              <a:gd name="connsiteY0" fmla="*/ 0 h 101600"/>
              <a:gd name="connsiteX1" fmla="*/ 12192000 w 12192000"/>
              <a:gd name="connsiteY1" fmla="*/ 0 h 101600"/>
              <a:gd name="connsiteX2" fmla="*/ 12192000 w 12192000"/>
              <a:gd name="connsiteY2" fmla="*/ 101600 h 101600"/>
              <a:gd name="connsiteX3" fmla="*/ 0 w 12192000"/>
              <a:gd name="connsiteY3" fmla="*/ 101600 h 101600"/>
              <a:gd name="connsiteX4" fmla="*/ 0 w 12192000"/>
              <a:gd name="connsiteY4" fmla="*/ 0 h 1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2000" h="101600">
                <a:moveTo>
                  <a:pt x="0" y="0"/>
                </a:moveTo>
                <a:lnTo>
                  <a:pt x="12192000" y="0"/>
                </a:lnTo>
                <a:lnTo>
                  <a:pt x="12192000" y="101600"/>
                </a:lnTo>
                <a:lnTo>
                  <a:pt x="0" y="101600"/>
                </a:lnTo>
                <a:lnTo>
                  <a:pt x="0" y="0"/>
                </a:lnTo>
              </a:path>
            </a:pathLst>
          </a:custGeom>
          <a:solidFill>
            <a:schemeClr val="accent1"/>
          </a:solidFill>
          <a:ln w="127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矩形 30">
            <a:extLst>
              <a:ext uri="{FF2B5EF4-FFF2-40B4-BE49-F238E27FC236}">
                <a16:creationId xmlns="" xmlns:a16="http://schemas.microsoft.com/office/drawing/2014/main" id="{13884B40-A9D8-4D58-A7E1-65E1A022DC10}"/>
              </a:ext>
            </a:extLst>
          </p:cNvPr>
          <p:cNvSpPr/>
          <p:nvPr userDrawn="1"/>
        </p:nvSpPr>
        <p:spPr>
          <a:xfrm>
            <a:off x="0" y="6033185"/>
            <a:ext cx="12192000" cy="40048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" name="图片占位符 2">
            <a:extLst>
              <a:ext uri="{FF2B5EF4-FFF2-40B4-BE49-F238E27FC236}">
                <a16:creationId xmlns="" xmlns:a16="http://schemas.microsoft.com/office/drawing/2014/main" id="{DFF5216B-9A61-431D-99C6-16273D68391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-528" y="3449498"/>
            <a:ext cx="12193057" cy="2584928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lvl="0"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74298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7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1" animBg="1"/>
      <p:bldP spid="31" grpId="0" animBg="1"/>
      <p:bldP spid="3" grpId="0" animBg="1"/>
    </p:bldLst>
  </p:timing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活动主题与内容-图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A3AA57C6-67DA-47EB-B5D5-C8347D209A91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grpSp>
        <p:nvGrpSpPr>
          <p:cNvPr id="43" name="组合 42" hidden="1">
            <a:extLst>
              <a:ext uri="{FF2B5EF4-FFF2-40B4-BE49-F238E27FC236}">
                <a16:creationId xmlns="" xmlns:a16="http://schemas.microsoft.com/office/drawing/2014/main" id="{841AC0FF-9848-47DF-90B3-1D504000F31C}"/>
              </a:ext>
            </a:extLst>
          </p:cNvPr>
          <p:cNvGrpSpPr>
            <a:grpSpLocks/>
          </p:cNvGrpSpPr>
          <p:nvPr userDrawn="1"/>
        </p:nvGrpSpPr>
        <p:grpSpPr>
          <a:xfrm>
            <a:off x="-1" y="472288"/>
            <a:ext cx="609601" cy="327813"/>
            <a:chOff x="1805649" y="1907547"/>
            <a:chExt cx="6646657" cy="3574240"/>
          </a:xfrm>
        </p:grpSpPr>
        <p:sp>
          <p:nvSpPr>
            <p:cNvPr id="44" name="矩形 43">
              <a:extLst>
                <a:ext uri="{FF2B5EF4-FFF2-40B4-BE49-F238E27FC236}">
                  <a16:creationId xmlns="" xmlns:a16="http://schemas.microsoft.com/office/drawing/2014/main" id="{3858E532-8850-4893-BC2B-3F061F4F11B6}"/>
                </a:ext>
              </a:extLst>
            </p:cNvPr>
            <p:cNvSpPr/>
            <p:nvPr/>
          </p:nvSpPr>
          <p:spPr>
            <a:xfrm flipH="1">
              <a:off x="1805649" y="4379388"/>
              <a:ext cx="6646657" cy="259716"/>
            </a:xfrm>
            <a:prstGeom prst="rect">
              <a:avLst/>
            </a:prstGeom>
            <a:solidFill>
              <a:srgbClr val="4093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矩形 44">
              <a:extLst>
                <a:ext uri="{FF2B5EF4-FFF2-40B4-BE49-F238E27FC236}">
                  <a16:creationId xmlns="" xmlns:a16="http://schemas.microsoft.com/office/drawing/2014/main" id="{20DCE46E-6048-4A75-9BDA-80171E082672}"/>
                </a:ext>
              </a:extLst>
            </p:cNvPr>
            <p:cNvSpPr/>
            <p:nvPr/>
          </p:nvSpPr>
          <p:spPr>
            <a:xfrm flipH="1">
              <a:off x="1805649" y="1907547"/>
              <a:ext cx="6646657" cy="673616"/>
            </a:xfrm>
            <a:prstGeom prst="rect">
              <a:avLst/>
            </a:prstGeom>
            <a:solidFill>
              <a:srgbClr val="CCE2D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矩形 45">
              <a:extLst>
                <a:ext uri="{FF2B5EF4-FFF2-40B4-BE49-F238E27FC236}">
                  <a16:creationId xmlns="" xmlns:a16="http://schemas.microsoft.com/office/drawing/2014/main" id="{E9596765-2D6B-46B2-AB25-D22BD6A70A32}"/>
                </a:ext>
              </a:extLst>
            </p:cNvPr>
            <p:cNvSpPr/>
            <p:nvPr/>
          </p:nvSpPr>
          <p:spPr>
            <a:xfrm flipH="1">
              <a:off x="1805649" y="3006751"/>
              <a:ext cx="6646657" cy="259716"/>
            </a:xfrm>
            <a:prstGeom prst="rect">
              <a:avLst/>
            </a:prstGeom>
            <a:solidFill>
              <a:srgbClr val="99C5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矩形 46">
              <a:extLst>
                <a:ext uri="{FF2B5EF4-FFF2-40B4-BE49-F238E27FC236}">
                  <a16:creationId xmlns="" xmlns:a16="http://schemas.microsoft.com/office/drawing/2014/main" id="{82E73077-1198-4ABB-BC2B-327D4253B9D7}"/>
                </a:ext>
              </a:extLst>
            </p:cNvPr>
            <p:cNvSpPr/>
            <p:nvPr/>
          </p:nvSpPr>
          <p:spPr>
            <a:xfrm flipH="1">
              <a:off x="1805649" y="3693070"/>
              <a:ext cx="6646657" cy="259716"/>
            </a:xfrm>
            <a:prstGeom prst="rect">
              <a:avLst/>
            </a:prstGeom>
            <a:solidFill>
              <a:srgbClr val="66A99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矩形 47">
              <a:extLst>
                <a:ext uri="{FF2B5EF4-FFF2-40B4-BE49-F238E27FC236}">
                  <a16:creationId xmlns="" xmlns:a16="http://schemas.microsoft.com/office/drawing/2014/main" id="{4C277E23-6604-440C-89D6-F8305916498D}"/>
                </a:ext>
              </a:extLst>
            </p:cNvPr>
            <p:cNvSpPr/>
            <p:nvPr/>
          </p:nvSpPr>
          <p:spPr>
            <a:xfrm flipH="1">
              <a:off x="1805649" y="5065717"/>
              <a:ext cx="6646657" cy="416070"/>
            </a:xfrm>
            <a:prstGeom prst="rect">
              <a:avLst/>
            </a:prstGeom>
            <a:solidFill>
              <a:srgbClr val="006F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2" name="PA-文本占位符 5">
            <a:extLst>
              <a:ext uri="{FF2B5EF4-FFF2-40B4-BE49-F238E27FC236}">
                <a16:creationId xmlns="" xmlns:a16="http://schemas.microsoft.com/office/drawing/2014/main" id="{57ABDF02-0500-4F0E-A2DF-97AADBB87AB9}"/>
              </a:ext>
            </a:extLst>
          </p:cNvPr>
          <p:cNvSpPr>
            <a:spLocks noGrp="1"/>
          </p:cNvSpPr>
          <p:nvPr userDrawn="1">
            <p:ph type="body" idx="14" hasCustomPrompt="1"/>
            <p:custDataLst>
              <p:tags r:id="rId1"/>
            </p:custDataLst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cxnSp>
        <p:nvCxnSpPr>
          <p:cNvPr id="1804" name="直接连接符 1803">
            <a:extLst>
              <a:ext uri="{FF2B5EF4-FFF2-40B4-BE49-F238E27FC236}">
                <a16:creationId xmlns="" xmlns:a16="http://schemas.microsoft.com/office/drawing/2014/main" id="{3377F08D-F5FD-4398-AC25-F1D8E74B1453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5" name="椭圆 1804">
            <a:extLst>
              <a:ext uri="{FF2B5EF4-FFF2-40B4-BE49-F238E27FC236}">
                <a16:creationId xmlns="" xmlns:a16="http://schemas.microsoft.com/office/drawing/2014/main" id="{9D01961D-DB19-404C-B8C7-A6F09DD5297A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1806" name="矩形 1805">
            <a:extLst>
              <a:ext uri="{FF2B5EF4-FFF2-40B4-BE49-F238E27FC236}">
                <a16:creationId xmlns="" xmlns:a16="http://schemas.microsoft.com/office/drawing/2014/main" id="{11B1C741-C4FD-4867-91EC-E73D1BAB89A7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02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1809" name="直接连接符 1808">
            <a:extLst>
              <a:ext uri="{FF2B5EF4-FFF2-40B4-BE49-F238E27FC236}">
                <a16:creationId xmlns="" xmlns:a16="http://schemas.microsoft.com/office/drawing/2014/main" id="{43674C2F-9C96-42DB-B3CF-A9C2F65E9F90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>
            <a:extLst>
              <a:ext uri="{FF2B5EF4-FFF2-40B4-BE49-F238E27FC236}">
                <a16:creationId xmlns="" xmlns:a16="http://schemas.microsoft.com/office/drawing/2014/main" id="{581A6185-A0EE-42E4-99E3-B4007ADCE62C}"/>
              </a:ext>
            </a:extLst>
          </p:cNvPr>
          <p:cNvCxnSpPr>
            <a:cxnSpLocks/>
          </p:cNvCxnSpPr>
          <p:nvPr userDrawn="1"/>
        </p:nvCxnSpPr>
        <p:spPr>
          <a:xfrm flipV="1">
            <a:off x="2589171" y="951101"/>
            <a:ext cx="8986434" cy="0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图片占位符 1">
            <a:extLst>
              <a:ext uri="{FF2B5EF4-FFF2-40B4-BE49-F238E27FC236}">
                <a16:creationId xmlns="" xmlns:a16="http://schemas.microsoft.com/office/drawing/2014/main" id="{D2E22617-590C-45F2-852E-9EE6187BAF8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1175770"/>
            <a:ext cx="12193057" cy="4054191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algn="ctr">
              <a:defRPr lang="zh-CN" altLang="en-US" sz="1200"/>
            </a:lvl1pPr>
          </a:lstStyle>
          <a:p>
            <a:pPr marL="0" lvl="0" indent="0" algn="ctr">
              <a:buNone/>
            </a:pPr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4705622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特邀嘉宾-单独介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A3AA57C6-67DA-47EB-B5D5-C8347D209A91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grpSp>
        <p:nvGrpSpPr>
          <p:cNvPr id="43" name="组合 42" hidden="1">
            <a:extLst>
              <a:ext uri="{FF2B5EF4-FFF2-40B4-BE49-F238E27FC236}">
                <a16:creationId xmlns="" xmlns:a16="http://schemas.microsoft.com/office/drawing/2014/main" id="{841AC0FF-9848-47DF-90B3-1D504000F31C}"/>
              </a:ext>
            </a:extLst>
          </p:cNvPr>
          <p:cNvGrpSpPr>
            <a:grpSpLocks/>
          </p:cNvGrpSpPr>
          <p:nvPr userDrawn="1"/>
        </p:nvGrpSpPr>
        <p:grpSpPr>
          <a:xfrm>
            <a:off x="-1" y="472288"/>
            <a:ext cx="609601" cy="327813"/>
            <a:chOff x="1805649" y="1907547"/>
            <a:chExt cx="6646657" cy="3574240"/>
          </a:xfrm>
        </p:grpSpPr>
        <p:sp>
          <p:nvSpPr>
            <p:cNvPr id="44" name="矩形 43">
              <a:extLst>
                <a:ext uri="{FF2B5EF4-FFF2-40B4-BE49-F238E27FC236}">
                  <a16:creationId xmlns="" xmlns:a16="http://schemas.microsoft.com/office/drawing/2014/main" id="{3858E532-8850-4893-BC2B-3F061F4F11B6}"/>
                </a:ext>
              </a:extLst>
            </p:cNvPr>
            <p:cNvSpPr/>
            <p:nvPr/>
          </p:nvSpPr>
          <p:spPr>
            <a:xfrm flipH="1">
              <a:off x="1805649" y="4379388"/>
              <a:ext cx="6646657" cy="259716"/>
            </a:xfrm>
            <a:prstGeom prst="rect">
              <a:avLst/>
            </a:prstGeom>
            <a:solidFill>
              <a:srgbClr val="4093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矩形 44">
              <a:extLst>
                <a:ext uri="{FF2B5EF4-FFF2-40B4-BE49-F238E27FC236}">
                  <a16:creationId xmlns="" xmlns:a16="http://schemas.microsoft.com/office/drawing/2014/main" id="{20DCE46E-6048-4A75-9BDA-80171E082672}"/>
                </a:ext>
              </a:extLst>
            </p:cNvPr>
            <p:cNvSpPr/>
            <p:nvPr/>
          </p:nvSpPr>
          <p:spPr>
            <a:xfrm flipH="1">
              <a:off x="1805649" y="1907547"/>
              <a:ext cx="6646657" cy="673616"/>
            </a:xfrm>
            <a:prstGeom prst="rect">
              <a:avLst/>
            </a:prstGeom>
            <a:solidFill>
              <a:srgbClr val="CCE2D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矩形 45">
              <a:extLst>
                <a:ext uri="{FF2B5EF4-FFF2-40B4-BE49-F238E27FC236}">
                  <a16:creationId xmlns="" xmlns:a16="http://schemas.microsoft.com/office/drawing/2014/main" id="{E9596765-2D6B-46B2-AB25-D22BD6A70A32}"/>
                </a:ext>
              </a:extLst>
            </p:cNvPr>
            <p:cNvSpPr/>
            <p:nvPr/>
          </p:nvSpPr>
          <p:spPr>
            <a:xfrm flipH="1">
              <a:off x="1805649" y="3006751"/>
              <a:ext cx="6646657" cy="259716"/>
            </a:xfrm>
            <a:prstGeom prst="rect">
              <a:avLst/>
            </a:prstGeom>
            <a:solidFill>
              <a:srgbClr val="99C5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矩形 46">
              <a:extLst>
                <a:ext uri="{FF2B5EF4-FFF2-40B4-BE49-F238E27FC236}">
                  <a16:creationId xmlns="" xmlns:a16="http://schemas.microsoft.com/office/drawing/2014/main" id="{82E73077-1198-4ABB-BC2B-327D4253B9D7}"/>
                </a:ext>
              </a:extLst>
            </p:cNvPr>
            <p:cNvSpPr/>
            <p:nvPr/>
          </p:nvSpPr>
          <p:spPr>
            <a:xfrm flipH="1">
              <a:off x="1805649" y="3693070"/>
              <a:ext cx="6646657" cy="259716"/>
            </a:xfrm>
            <a:prstGeom prst="rect">
              <a:avLst/>
            </a:prstGeom>
            <a:solidFill>
              <a:srgbClr val="66A99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矩形 47">
              <a:extLst>
                <a:ext uri="{FF2B5EF4-FFF2-40B4-BE49-F238E27FC236}">
                  <a16:creationId xmlns="" xmlns:a16="http://schemas.microsoft.com/office/drawing/2014/main" id="{4C277E23-6604-440C-89D6-F8305916498D}"/>
                </a:ext>
              </a:extLst>
            </p:cNvPr>
            <p:cNvSpPr/>
            <p:nvPr/>
          </p:nvSpPr>
          <p:spPr>
            <a:xfrm flipH="1">
              <a:off x="1805649" y="5065717"/>
              <a:ext cx="6646657" cy="416070"/>
            </a:xfrm>
            <a:prstGeom prst="rect">
              <a:avLst/>
            </a:prstGeom>
            <a:solidFill>
              <a:srgbClr val="006F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2" name="PA-文本占位符 5">
            <a:extLst>
              <a:ext uri="{FF2B5EF4-FFF2-40B4-BE49-F238E27FC236}">
                <a16:creationId xmlns="" xmlns:a16="http://schemas.microsoft.com/office/drawing/2014/main" id="{57ABDF02-0500-4F0E-A2DF-97AADBB87AB9}"/>
              </a:ext>
            </a:extLst>
          </p:cNvPr>
          <p:cNvSpPr>
            <a:spLocks noGrp="1"/>
          </p:cNvSpPr>
          <p:nvPr userDrawn="1">
            <p:ph type="body" idx="14" hasCustomPrompt="1"/>
            <p:custDataLst>
              <p:tags r:id="rId1"/>
            </p:custDataLst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cxnSp>
        <p:nvCxnSpPr>
          <p:cNvPr id="1804" name="直接连接符 1803">
            <a:extLst>
              <a:ext uri="{FF2B5EF4-FFF2-40B4-BE49-F238E27FC236}">
                <a16:creationId xmlns="" xmlns:a16="http://schemas.microsoft.com/office/drawing/2014/main" id="{3377F08D-F5FD-4398-AC25-F1D8E74B1453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5" name="椭圆 1804">
            <a:extLst>
              <a:ext uri="{FF2B5EF4-FFF2-40B4-BE49-F238E27FC236}">
                <a16:creationId xmlns="" xmlns:a16="http://schemas.microsoft.com/office/drawing/2014/main" id="{9D01961D-DB19-404C-B8C7-A6F09DD5297A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1806" name="矩形 1805">
            <a:extLst>
              <a:ext uri="{FF2B5EF4-FFF2-40B4-BE49-F238E27FC236}">
                <a16:creationId xmlns="" xmlns:a16="http://schemas.microsoft.com/office/drawing/2014/main" id="{11B1C741-C4FD-4867-91EC-E73D1BAB89A7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02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1809" name="直接连接符 1808">
            <a:extLst>
              <a:ext uri="{FF2B5EF4-FFF2-40B4-BE49-F238E27FC236}">
                <a16:creationId xmlns="" xmlns:a16="http://schemas.microsoft.com/office/drawing/2014/main" id="{43674C2F-9C96-42DB-B3CF-A9C2F65E9F90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>
            <a:extLst>
              <a:ext uri="{FF2B5EF4-FFF2-40B4-BE49-F238E27FC236}">
                <a16:creationId xmlns="" xmlns:a16="http://schemas.microsoft.com/office/drawing/2014/main" id="{581A6185-A0EE-42E4-99E3-B4007ADCE62C}"/>
              </a:ext>
            </a:extLst>
          </p:cNvPr>
          <p:cNvCxnSpPr>
            <a:cxnSpLocks/>
          </p:cNvCxnSpPr>
          <p:nvPr userDrawn="1"/>
        </p:nvCxnSpPr>
        <p:spPr>
          <a:xfrm flipV="1">
            <a:off x="2589171" y="951101"/>
            <a:ext cx="8986434" cy="0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图片占位符 2">
            <a:extLst>
              <a:ext uri="{FF2B5EF4-FFF2-40B4-BE49-F238E27FC236}">
                <a16:creationId xmlns="" xmlns:a16="http://schemas.microsoft.com/office/drawing/2014/main" id="{D5FFF00B-F06D-4354-8C92-C5A8E935DB9A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2" y="1474397"/>
            <a:ext cx="12191996" cy="3909207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19" name="图片占位符 18">
            <a:extLst>
              <a:ext uri="{FF2B5EF4-FFF2-40B4-BE49-F238E27FC236}">
                <a16:creationId xmlns="" xmlns:a16="http://schemas.microsoft.com/office/drawing/2014/main" id="{E06762C4-7C05-4A1B-8272-BA9BC707737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679259" y="2072725"/>
            <a:ext cx="1698942" cy="1698942"/>
          </a:xfrm>
          <a:custGeom>
            <a:avLst/>
            <a:gdLst>
              <a:gd name="connsiteX0" fmla="*/ 849471 w 1698942"/>
              <a:gd name="connsiteY0" fmla="*/ 0 h 1698942"/>
              <a:gd name="connsiteX1" fmla="*/ 1698942 w 1698942"/>
              <a:gd name="connsiteY1" fmla="*/ 849471 h 1698942"/>
              <a:gd name="connsiteX2" fmla="*/ 849471 w 1698942"/>
              <a:gd name="connsiteY2" fmla="*/ 1698942 h 1698942"/>
              <a:gd name="connsiteX3" fmla="*/ 0 w 1698942"/>
              <a:gd name="connsiteY3" fmla="*/ 849471 h 1698942"/>
              <a:gd name="connsiteX4" fmla="*/ 849471 w 1698942"/>
              <a:gd name="connsiteY4" fmla="*/ 0 h 1698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8942" h="1698942">
                <a:moveTo>
                  <a:pt x="849471" y="0"/>
                </a:moveTo>
                <a:cubicBezTo>
                  <a:pt x="1318621" y="0"/>
                  <a:pt x="1698942" y="380321"/>
                  <a:pt x="1698942" y="849471"/>
                </a:cubicBezTo>
                <a:cubicBezTo>
                  <a:pt x="1698942" y="1318621"/>
                  <a:pt x="1318621" y="1698942"/>
                  <a:pt x="849471" y="1698942"/>
                </a:cubicBezTo>
                <a:cubicBezTo>
                  <a:pt x="380321" y="1698942"/>
                  <a:pt x="0" y="1318621"/>
                  <a:pt x="0" y="849471"/>
                </a:cubicBezTo>
                <a:cubicBezTo>
                  <a:pt x="0" y="380321"/>
                  <a:pt x="380321" y="0"/>
                  <a:pt x="849471" y="0"/>
                </a:cubicBezTo>
                <a:close/>
              </a:path>
            </a:pathLst>
          </a:custGeom>
          <a:pattFill prst="pct25">
            <a:fgClr>
              <a:schemeClr val="accent4"/>
            </a:fgClr>
            <a:bgClr>
              <a:schemeClr val="bg1"/>
            </a:bgClr>
          </a:pattFill>
          <a:ln w="38100">
            <a:gradFill flip="none" rotWithShape="1"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5400000" scaled="1"/>
              <a:tileRect/>
            </a:gradFill>
          </a:ln>
        </p:spPr>
        <p:txBody>
          <a:bodyPr anchor="ctr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718218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4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19" grpId="1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特邀嘉宾-3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图片占位符 29">
            <a:extLst>
              <a:ext uri="{FF2B5EF4-FFF2-40B4-BE49-F238E27FC236}">
                <a16:creationId xmlns="" xmlns:a16="http://schemas.microsoft.com/office/drawing/2014/main" id="{54ED296E-FE4C-4640-ACF7-52831FE64AC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077649" y="1870418"/>
            <a:ext cx="1956984" cy="1950889"/>
          </a:xfrm>
          <a:custGeom>
            <a:avLst/>
            <a:gdLst>
              <a:gd name="connsiteX0" fmla="*/ 978491 w 1956984"/>
              <a:gd name="connsiteY0" fmla="*/ 0 h 1950889"/>
              <a:gd name="connsiteX1" fmla="*/ 1956984 w 1956984"/>
              <a:gd name="connsiteY1" fmla="*/ 975445 h 1950889"/>
              <a:gd name="connsiteX2" fmla="*/ 1078536 w 1956984"/>
              <a:gd name="connsiteY2" fmla="*/ 1945854 h 1950889"/>
              <a:gd name="connsiteX3" fmla="*/ 978511 w 1956984"/>
              <a:gd name="connsiteY3" fmla="*/ 1950889 h 1950889"/>
              <a:gd name="connsiteX4" fmla="*/ 978471 w 1956984"/>
              <a:gd name="connsiteY4" fmla="*/ 1950889 h 1950889"/>
              <a:gd name="connsiteX5" fmla="*/ 878446 w 1956984"/>
              <a:gd name="connsiteY5" fmla="*/ 1945854 h 1950889"/>
              <a:gd name="connsiteX6" fmla="*/ 5050 w 1956984"/>
              <a:gd name="connsiteY6" fmla="*/ 1075179 h 1950889"/>
              <a:gd name="connsiteX7" fmla="*/ 0 w 1956984"/>
              <a:gd name="connsiteY7" fmla="*/ 975485 h 1950889"/>
              <a:gd name="connsiteX8" fmla="*/ 0 w 1956984"/>
              <a:gd name="connsiteY8" fmla="*/ 975405 h 1950889"/>
              <a:gd name="connsiteX9" fmla="*/ 5050 w 1956984"/>
              <a:gd name="connsiteY9" fmla="*/ 875712 h 1950889"/>
              <a:gd name="connsiteX10" fmla="*/ 978491 w 1956984"/>
              <a:gd name="connsiteY10" fmla="*/ 0 h 19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56984" h="1950889">
                <a:moveTo>
                  <a:pt x="978491" y="0"/>
                </a:moveTo>
                <a:cubicBezTo>
                  <a:pt x="1518898" y="0"/>
                  <a:pt x="1956984" y="436722"/>
                  <a:pt x="1956984" y="975445"/>
                </a:cubicBezTo>
                <a:cubicBezTo>
                  <a:pt x="1956984" y="1480498"/>
                  <a:pt x="1571947" y="1895901"/>
                  <a:pt x="1078536" y="1945854"/>
                </a:cubicBezTo>
                <a:lnTo>
                  <a:pt x="978511" y="1950889"/>
                </a:lnTo>
                <a:lnTo>
                  <a:pt x="978471" y="1950889"/>
                </a:lnTo>
                <a:lnTo>
                  <a:pt x="878446" y="1945854"/>
                </a:lnTo>
                <a:cubicBezTo>
                  <a:pt x="417929" y="1899232"/>
                  <a:pt x="51818" y="1534261"/>
                  <a:pt x="5050" y="1075179"/>
                </a:cubicBezTo>
                <a:lnTo>
                  <a:pt x="0" y="975485"/>
                </a:lnTo>
                <a:lnTo>
                  <a:pt x="0" y="975405"/>
                </a:lnTo>
                <a:lnTo>
                  <a:pt x="5050" y="875712"/>
                </a:lnTo>
                <a:cubicBezTo>
                  <a:pt x="55159" y="383838"/>
                  <a:pt x="471859" y="0"/>
                  <a:pt x="978491" y="0"/>
                </a:cubicBezTo>
                <a:close/>
              </a:path>
            </a:pathLst>
          </a:custGeom>
          <a:pattFill prst="pct25">
            <a:fgClr>
              <a:schemeClr val="accent1"/>
            </a:fgClr>
            <a:bgClr>
              <a:schemeClr val="bg1"/>
            </a:bgClr>
          </a:pattFill>
          <a:ln w="38100">
            <a:gradFill flip="none" rotWithShape="1"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5400000" scaled="1"/>
              <a:tileRect/>
            </a:gradFill>
          </a:ln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29" name="图片占位符 28">
            <a:extLst>
              <a:ext uri="{FF2B5EF4-FFF2-40B4-BE49-F238E27FC236}">
                <a16:creationId xmlns="" xmlns:a16="http://schemas.microsoft.com/office/drawing/2014/main" id="{593BFC2F-90FD-4F93-9390-0CB520AB0F79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120559" y="1870418"/>
            <a:ext cx="1950888" cy="1950889"/>
          </a:xfrm>
          <a:custGeom>
            <a:avLst/>
            <a:gdLst>
              <a:gd name="connsiteX0" fmla="*/ 975443 w 1950888"/>
              <a:gd name="connsiteY0" fmla="*/ 0 h 1950889"/>
              <a:gd name="connsiteX1" fmla="*/ 1950888 w 1950888"/>
              <a:gd name="connsiteY1" fmla="*/ 975445 h 1950889"/>
              <a:gd name="connsiteX2" fmla="*/ 1075177 w 1950888"/>
              <a:gd name="connsiteY2" fmla="*/ 1945854 h 1950889"/>
              <a:gd name="connsiteX3" fmla="*/ 975463 w 1950888"/>
              <a:gd name="connsiteY3" fmla="*/ 1950889 h 1950889"/>
              <a:gd name="connsiteX4" fmla="*/ 975424 w 1950888"/>
              <a:gd name="connsiteY4" fmla="*/ 1950889 h 1950889"/>
              <a:gd name="connsiteX5" fmla="*/ 875710 w 1950888"/>
              <a:gd name="connsiteY5" fmla="*/ 1945854 h 1950889"/>
              <a:gd name="connsiteX6" fmla="*/ 5034 w 1950888"/>
              <a:gd name="connsiteY6" fmla="*/ 1075179 h 1950889"/>
              <a:gd name="connsiteX7" fmla="*/ 0 w 1950888"/>
              <a:gd name="connsiteY7" fmla="*/ 975485 h 1950889"/>
              <a:gd name="connsiteX8" fmla="*/ 0 w 1950888"/>
              <a:gd name="connsiteY8" fmla="*/ 975405 h 1950889"/>
              <a:gd name="connsiteX9" fmla="*/ 5034 w 1950888"/>
              <a:gd name="connsiteY9" fmla="*/ 875712 h 1950889"/>
              <a:gd name="connsiteX10" fmla="*/ 975443 w 1950888"/>
              <a:gd name="connsiteY10" fmla="*/ 0 h 19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50888" h="1950889">
                <a:moveTo>
                  <a:pt x="975443" y="0"/>
                </a:moveTo>
                <a:cubicBezTo>
                  <a:pt x="1514166" y="0"/>
                  <a:pt x="1950888" y="436722"/>
                  <a:pt x="1950888" y="975445"/>
                </a:cubicBezTo>
                <a:cubicBezTo>
                  <a:pt x="1950888" y="1480498"/>
                  <a:pt x="1567051" y="1895901"/>
                  <a:pt x="1075177" y="1945854"/>
                </a:cubicBezTo>
                <a:lnTo>
                  <a:pt x="975463" y="1950889"/>
                </a:lnTo>
                <a:lnTo>
                  <a:pt x="975424" y="1950889"/>
                </a:lnTo>
                <a:lnTo>
                  <a:pt x="875710" y="1945854"/>
                </a:lnTo>
                <a:cubicBezTo>
                  <a:pt x="416628" y="1899232"/>
                  <a:pt x="51657" y="1534261"/>
                  <a:pt x="5034" y="1075179"/>
                </a:cubicBezTo>
                <a:lnTo>
                  <a:pt x="0" y="975485"/>
                </a:lnTo>
                <a:lnTo>
                  <a:pt x="0" y="975405"/>
                </a:lnTo>
                <a:lnTo>
                  <a:pt x="5034" y="875712"/>
                </a:lnTo>
                <a:cubicBezTo>
                  <a:pt x="54987" y="383838"/>
                  <a:pt x="470390" y="0"/>
                  <a:pt x="975443" y="0"/>
                </a:cubicBezTo>
                <a:close/>
              </a:path>
            </a:pathLst>
          </a:custGeom>
          <a:pattFill prst="pct25">
            <a:fgClr>
              <a:schemeClr val="accent1"/>
            </a:fgClr>
            <a:bgClr>
              <a:schemeClr val="bg1"/>
            </a:bgClr>
          </a:pattFill>
          <a:ln w="38100">
            <a:gradFill flip="none" rotWithShape="1"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5400000" scaled="1"/>
              <a:tileRect/>
            </a:gradFill>
          </a:ln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28" name="图片占位符 27">
            <a:extLst>
              <a:ext uri="{FF2B5EF4-FFF2-40B4-BE49-F238E27FC236}">
                <a16:creationId xmlns="" xmlns:a16="http://schemas.microsoft.com/office/drawing/2014/main" id="{D7B73CBF-4774-4A22-8851-DCE28111DB6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2157368" y="1870418"/>
            <a:ext cx="1956984" cy="1950889"/>
          </a:xfrm>
          <a:custGeom>
            <a:avLst/>
            <a:gdLst>
              <a:gd name="connsiteX0" fmla="*/ 978491 w 1956984"/>
              <a:gd name="connsiteY0" fmla="*/ 0 h 1950889"/>
              <a:gd name="connsiteX1" fmla="*/ 1956984 w 1956984"/>
              <a:gd name="connsiteY1" fmla="*/ 975445 h 1950889"/>
              <a:gd name="connsiteX2" fmla="*/ 1078536 w 1956984"/>
              <a:gd name="connsiteY2" fmla="*/ 1945854 h 1950889"/>
              <a:gd name="connsiteX3" fmla="*/ 978511 w 1956984"/>
              <a:gd name="connsiteY3" fmla="*/ 1950889 h 1950889"/>
              <a:gd name="connsiteX4" fmla="*/ 978472 w 1956984"/>
              <a:gd name="connsiteY4" fmla="*/ 1950889 h 1950889"/>
              <a:gd name="connsiteX5" fmla="*/ 878446 w 1956984"/>
              <a:gd name="connsiteY5" fmla="*/ 1945854 h 1950889"/>
              <a:gd name="connsiteX6" fmla="*/ 5050 w 1956984"/>
              <a:gd name="connsiteY6" fmla="*/ 1075179 h 1950889"/>
              <a:gd name="connsiteX7" fmla="*/ 0 w 1956984"/>
              <a:gd name="connsiteY7" fmla="*/ 975485 h 1950889"/>
              <a:gd name="connsiteX8" fmla="*/ 0 w 1956984"/>
              <a:gd name="connsiteY8" fmla="*/ 975405 h 1950889"/>
              <a:gd name="connsiteX9" fmla="*/ 5050 w 1956984"/>
              <a:gd name="connsiteY9" fmla="*/ 875712 h 1950889"/>
              <a:gd name="connsiteX10" fmla="*/ 978491 w 1956984"/>
              <a:gd name="connsiteY10" fmla="*/ 0 h 195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56984" h="1950889">
                <a:moveTo>
                  <a:pt x="978491" y="0"/>
                </a:moveTo>
                <a:cubicBezTo>
                  <a:pt x="1518898" y="0"/>
                  <a:pt x="1956984" y="436722"/>
                  <a:pt x="1956984" y="975445"/>
                </a:cubicBezTo>
                <a:cubicBezTo>
                  <a:pt x="1956984" y="1480498"/>
                  <a:pt x="1571948" y="1895901"/>
                  <a:pt x="1078536" y="1945854"/>
                </a:cubicBezTo>
                <a:lnTo>
                  <a:pt x="978511" y="1950889"/>
                </a:lnTo>
                <a:lnTo>
                  <a:pt x="978472" y="1950889"/>
                </a:lnTo>
                <a:lnTo>
                  <a:pt x="878446" y="1945854"/>
                </a:lnTo>
                <a:cubicBezTo>
                  <a:pt x="417929" y="1899232"/>
                  <a:pt x="51818" y="1534261"/>
                  <a:pt x="5050" y="1075179"/>
                </a:cubicBezTo>
                <a:lnTo>
                  <a:pt x="0" y="975485"/>
                </a:lnTo>
                <a:lnTo>
                  <a:pt x="0" y="975405"/>
                </a:lnTo>
                <a:lnTo>
                  <a:pt x="5050" y="875712"/>
                </a:lnTo>
                <a:cubicBezTo>
                  <a:pt x="55159" y="383838"/>
                  <a:pt x="471860" y="0"/>
                  <a:pt x="978491" y="0"/>
                </a:cubicBezTo>
                <a:close/>
              </a:path>
            </a:pathLst>
          </a:custGeom>
          <a:pattFill prst="pct25">
            <a:fgClr>
              <a:schemeClr val="accent1"/>
            </a:fgClr>
            <a:bgClr>
              <a:schemeClr val="bg1"/>
            </a:bgClr>
          </a:pattFill>
          <a:ln w="38100">
            <a:gradFill flip="none" rotWithShape="1"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5400000" scaled="1"/>
              <a:tileRect/>
            </a:gradFill>
          </a:ln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A3AA57C6-67DA-47EB-B5D5-C8347D209A91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grpSp>
        <p:nvGrpSpPr>
          <p:cNvPr id="43" name="组合 42" hidden="1">
            <a:extLst>
              <a:ext uri="{FF2B5EF4-FFF2-40B4-BE49-F238E27FC236}">
                <a16:creationId xmlns="" xmlns:a16="http://schemas.microsoft.com/office/drawing/2014/main" id="{841AC0FF-9848-47DF-90B3-1D504000F31C}"/>
              </a:ext>
            </a:extLst>
          </p:cNvPr>
          <p:cNvGrpSpPr>
            <a:grpSpLocks/>
          </p:cNvGrpSpPr>
          <p:nvPr userDrawn="1"/>
        </p:nvGrpSpPr>
        <p:grpSpPr>
          <a:xfrm>
            <a:off x="-1" y="472288"/>
            <a:ext cx="609601" cy="327813"/>
            <a:chOff x="1805649" y="1907547"/>
            <a:chExt cx="6646657" cy="3574240"/>
          </a:xfrm>
        </p:grpSpPr>
        <p:sp>
          <p:nvSpPr>
            <p:cNvPr id="44" name="矩形 43">
              <a:extLst>
                <a:ext uri="{FF2B5EF4-FFF2-40B4-BE49-F238E27FC236}">
                  <a16:creationId xmlns="" xmlns:a16="http://schemas.microsoft.com/office/drawing/2014/main" id="{3858E532-8850-4893-BC2B-3F061F4F11B6}"/>
                </a:ext>
              </a:extLst>
            </p:cNvPr>
            <p:cNvSpPr/>
            <p:nvPr/>
          </p:nvSpPr>
          <p:spPr>
            <a:xfrm flipH="1">
              <a:off x="1805649" y="4379388"/>
              <a:ext cx="6646657" cy="259716"/>
            </a:xfrm>
            <a:prstGeom prst="rect">
              <a:avLst/>
            </a:prstGeom>
            <a:solidFill>
              <a:srgbClr val="4093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矩形 44">
              <a:extLst>
                <a:ext uri="{FF2B5EF4-FFF2-40B4-BE49-F238E27FC236}">
                  <a16:creationId xmlns="" xmlns:a16="http://schemas.microsoft.com/office/drawing/2014/main" id="{20DCE46E-6048-4A75-9BDA-80171E082672}"/>
                </a:ext>
              </a:extLst>
            </p:cNvPr>
            <p:cNvSpPr/>
            <p:nvPr/>
          </p:nvSpPr>
          <p:spPr>
            <a:xfrm flipH="1">
              <a:off x="1805649" y="1907547"/>
              <a:ext cx="6646657" cy="673616"/>
            </a:xfrm>
            <a:prstGeom prst="rect">
              <a:avLst/>
            </a:prstGeom>
            <a:solidFill>
              <a:srgbClr val="CCE2D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矩形 45">
              <a:extLst>
                <a:ext uri="{FF2B5EF4-FFF2-40B4-BE49-F238E27FC236}">
                  <a16:creationId xmlns="" xmlns:a16="http://schemas.microsoft.com/office/drawing/2014/main" id="{E9596765-2D6B-46B2-AB25-D22BD6A70A32}"/>
                </a:ext>
              </a:extLst>
            </p:cNvPr>
            <p:cNvSpPr/>
            <p:nvPr/>
          </p:nvSpPr>
          <p:spPr>
            <a:xfrm flipH="1">
              <a:off x="1805649" y="3006751"/>
              <a:ext cx="6646657" cy="259716"/>
            </a:xfrm>
            <a:prstGeom prst="rect">
              <a:avLst/>
            </a:prstGeom>
            <a:solidFill>
              <a:srgbClr val="99C5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矩形 46">
              <a:extLst>
                <a:ext uri="{FF2B5EF4-FFF2-40B4-BE49-F238E27FC236}">
                  <a16:creationId xmlns="" xmlns:a16="http://schemas.microsoft.com/office/drawing/2014/main" id="{82E73077-1198-4ABB-BC2B-327D4253B9D7}"/>
                </a:ext>
              </a:extLst>
            </p:cNvPr>
            <p:cNvSpPr/>
            <p:nvPr/>
          </p:nvSpPr>
          <p:spPr>
            <a:xfrm flipH="1">
              <a:off x="1805649" y="3693070"/>
              <a:ext cx="6646657" cy="259716"/>
            </a:xfrm>
            <a:prstGeom prst="rect">
              <a:avLst/>
            </a:prstGeom>
            <a:solidFill>
              <a:srgbClr val="66A99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矩形 47">
              <a:extLst>
                <a:ext uri="{FF2B5EF4-FFF2-40B4-BE49-F238E27FC236}">
                  <a16:creationId xmlns="" xmlns:a16="http://schemas.microsoft.com/office/drawing/2014/main" id="{4C277E23-6604-440C-89D6-F8305916498D}"/>
                </a:ext>
              </a:extLst>
            </p:cNvPr>
            <p:cNvSpPr/>
            <p:nvPr/>
          </p:nvSpPr>
          <p:spPr>
            <a:xfrm flipH="1">
              <a:off x="1805649" y="5065717"/>
              <a:ext cx="6646657" cy="416070"/>
            </a:xfrm>
            <a:prstGeom prst="rect">
              <a:avLst/>
            </a:prstGeom>
            <a:solidFill>
              <a:srgbClr val="006F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2" name="PA-文本占位符 5">
            <a:extLst>
              <a:ext uri="{FF2B5EF4-FFF2-40B4-BE49-F238E27FC236}">
                <a16:creationId xmlns="" xmlns:a16="http://schemas.microsoft.com/office/drawing/2014/main" id="{57ABDF02-0500-4F0E-A2DF-97AADBB87AB9}"/>
              </a:ext>
            </a:extLst>
          </p:cNvPr>
          <p:cNvSpPr>
            <a:spLocks noGrp="1"/>
          </p:cNvSpPr>
          <p:nvPr userDrawn="1">
            <p:ph type="body" idx="14" hasCustomPrompt="1"/>
            <p:custDataLst>
              <p:tags r:id="rId1"/>
            </p:custDataLst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cxnSp>
        <p:nvCxnSpPr>
          <p:cNvPr id="1804" name="直接连接符 1803">
            <a:extLst>
              <a:ext uri="{FF2B5EF4-FFF2-40B4-BE49-F238E27FC236}">
                <a16:creationId xmlns="" xmlns:a16="http://schemas.microsoft.com/office/drawing/2014/main" id="{3377F08D-F5FD-4398-AC25-F1D8E74B1453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5" name="椭圆 1804">
            <a:extLst>
              <a:ext uri="{FF2B5EF4-FFF2-40B4-BE49-F238E27FC236}">
                <a16:creationId xmlns="" xmlns:a16="http://schemas.microsoft.com/office/drawing/2014/main" id="{9D01961D-DB19-404C-B8C7-A6F09DD5297A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1806" name="矩形 1805">
            <a:extLst>
              <a:ext uri="{FF2B5EF4-FFF2-40B4-BE49-F238E27FC236}">
                <a16:creationId xmlns="" xmlns:a16="http://schemas.microsoft.com/office/drawing/2014/main" id="{11B1C741-C4FD-4867-91EC-E73D1BAB89A7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02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1809" name="直接连接符 1808">
            <a:extLst>
              <a:ext uri="{FF2B5EF4-FFF2-40B4-BE49-F238E27FC236}">
                <a16:creationId xmlns="" xmlns:a16="http://schemas.microsoft.com/office/drawing/2014/main" id="{43674C2F-9C96-42DB-B3CF-A9C2F65E9F90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>
            <a:extLst>
              <a:ext uri="{FF2B5EF4-FFF2-40B4-BE49-F238E27FC236}">
                <a16:creationId xmlns="" xmlns:a16="http://schemas.microsoft.com/office/drawing/2014/main" id="{581A6185-A0EE-42E4-99E3-B4007ADCE62C}"/>
              </a:ext>
            </a:extLst>
          </p:cNvPr>
          <p:cNvCxnSpPr>
            <a:cxnSpLocks/>
          </p:cNvCxnSpPr>
          <p:nvPr userDrawn="1"/>
        </p:nvCxnSpPr>
        <p:spPr>
          <a:xfrm flipV="1">
            <a:off x="2589171" y="951101"/>
            <a:ext cx="8986434" cy="0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文本占位符 7">
            <a:extLst>
              <a:ext uri="{FF2B5EF4-FFF2-40B4-BE49-F238E27FC236}">
                <a16:creationId xmlns="" xmlns:a16="http://schemas.microsoft.com/office/drawing/2014/main" id="{0018A2D3-3BCD-424C-919E-8AC1075931E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953244" y="4197889"/>
            <a:ext cx="2368933" cy="400110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10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嘉宾姓名</a:t>
            </a:r>
          </a:p>
        </p:txBody>
      </p:sp>
      <p:sp>
        <p:nvSpPr>
          <p:cNvPr id="9" name="文本占位符 8">
            <a:extLst>
              <a:ext uri="{FF2B5EF4-FFF2-40B4-BE49-F238E27FC236}">
                <a16:creationId xmlns="" xmlns:a16="http://schemas.microsoft.com/office/drawing/2014/main" id="{884F1F3A-AAC8-453A-A383-1A30BBA5DA8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1953244" y="4644166"/>
            <a:ext cx="2368933" cy="307777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400" spc="100">
                <a:solidFill>
                  <a:srgbClr val="9F9F9F"/>
                </a:solidFill>
                <a:latin typeface="Open Sans" panose="020B0606030504020204" pitchFamily="34" charset="0"/>
                <a:sym typeface="Open Sans" panose="020B0606030504020204" pitchFamily="34" charset="0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嘉宾简介或职称</a:t>
            </a:r>
          </a:p>
        </p:txBody>
      </p:sp>
      <p:sp>
        <p:nvSpPr>
          <p:cNvPr id="10" name="文本占位符 9">
            <a:extLst>
              <a:ext uri="{FF2B5EF4-FFF2-40B4-BE49-F238E27FC236}">
                <a16:creationId xmlns="" xmlns:a16="http://schemas.microsoft.com/office/drawing/2014/main" id="{201D0E35-CCB9-4811-A163-3272F679ADEE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11534" y="4197889"/>
            <a:ext cx="2368933" cy="400110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10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嘉宾姓名</a:t>
            </a:r>
          </a:p>
        </p:txBody>
      </p:sp>
      <p:sp>
        <p:nvSpPr>
          <p:cNvPr id="11" name="文本占位符 10">
            <a:extLst>
              <a:ext uri="{FF2B5EF4-FFF2-40B4-BE49-F238E27FC236}">
                <a16:creationId xmlns="" xmlns:a16="http://schemas.microsoft.com/office/drawing/2014/main" id="{899F5407-ABDB-4AE0-B6B3-5F1AD7B2ADA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911534" y="4644166"/>
            <a:ext cx="2368933" cy="307777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400" spc="100">
                <a:solidFill>
                  <a:srgbClr val="9F9F9F"/>
                </a:solidFill>
                <a:latin typeface="Open Sans" panose="020B0606030504020204" pitchFamily="34" charset="0"/>
                <a:sym typeface="Open Sans" panose="020B0606030504020204" pitchFamily="34" charset="0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嘉宾简介或职称</a:t>
            </a:r>
          </a:p>
        </p:txBody>
      </p:sp>
      <p:sp>
        <p:nvSpPr>
          <p:cNvPr id="12" name="文本占位符 11">
            <a:extLst>
              <a:ext uri="{FF2B5EF4-FFF2-40B4-BE49-F238E27FC236}">
                <a16:creationId xmlns="" xmlns:a16="http://schemas.microsoft.com/office/drawing/2014/main" id="{ACAC1F00-12BB-4720-99F9-2D27691BBE5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7869825" y="4197889"/>
            <a:ext cx="2368933" cy="400110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10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嘉宾姓名</a:t>
            </a:r>
          </a:p>
        </p:txBody>
      </p:sp>
      <p:sp>
        <p:nvSpPr>
          <p:cNvPr id="13" name="文本占位符 12">
            <a:extLst>
              <a:ext uri="{FF2B5EF4-FFF2-40B4-BE49-F238E27FC236}">
                <a16:creationId xmlns="" xmlns:a16="http://schemas.microsoft.com/office/drawing/2014/main" id="{D0C46C19-6141-4C9A-9D83-CDA1A205979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7869825" y="4644166"/>
            <a:ext cx="2368933" cy="307777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400" spc="100">
                <a:solidFill>
                  <a:srgbClr val="9F9F9F"/>
                </a:solidFill>
                <a:latin typeface="Open Sans" panose="020B0606030504020204" pitchFamily="34" charset="0"/>
                <a:sym typeface="Open Sans" panose="020B0606030504020204" pitchFamily="34" charset="0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嘉宾简介或职称</a:t>
            </a:r>
          </a:p>
        </p:txBody>
      </p:sp>
    </p:spTree>
    <p:extLst>
      <p:ext uri="{BB962C8B-B14F-4D97-AF65-F5344CB8AC3E}">
        <p14:creationId xmlns:p14="http://schemas.microsoft.com/office/powerpoint/2010/main" val="32370526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0.03426 L 3.95833E-6 3.33333E-6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0.03426 L 3.95833E-6 3.33333E-6 " pathEditMode="relative" rAng="0" ptsTypes="AA">
                                      <p:cBhvr>
                                        <p:cTn id="1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0.03426 L 3.95833E-6 3.33333E-6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3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4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3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4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4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64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4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0" grpId="1" animBg="1"/>
      <p:bldP spid="29" grpId="0" animBg="1"/>
      <p:bldP spid="29" grpId="1" animBg="1"/>
      <p:bldP spid="28" grpId="0" animBg="1"/>
      <p:bldP spid="28" grpId="1" animBg="1"/>
      <p:bldP spid="8" grpId="0">
        <p:tmplLst>
          <p:tmpl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1"/>
      <p:bldP spid="9" grpId="0">
        <p:tmplLst>
          <p:tmpl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3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10" grpId="0">
        <p:tmplLst>
          <p:tmpl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1"/>
      <p:bldP spid="11" grpId="0">
        <p:tmplLst>
          <p:tmpl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3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1"/>
      <p:bldP spid="13" grpId="0">
        <p:tmplLst>
          <p:tmpl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3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特邀嘉宾-4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A3AA57C6-67DA-47EB-B5D5-C8347D209A91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grpSp>
        <p:nvGrpSpPr>
          <p:cNvPr id="43" name="组合 42" hidden="1">
            <a:extLst>
              <a:ext uri="{FF2B5EF4-FFF2-40B4-BE49-F238E27FC236}">
                <a16:creationId xmlns="" xmlns:a16="http://schemas.microsoft.com/office/drawing/2014/main" id="{841AC0FF-9848-47DF-90B3-1D504000F31C}"/>
              </a:ext>
            </a:extLst>
          </p:cNvPr>
          <p:cNvGrpSpPr>
            <a:grpSpLocks/>
          </p:cNvGrpSpPr>
          <p:nvPr userDrawn="1"/>
        </p:nvGrpSpPr>
        <p:grpSpPr>
          <a:xfrm>
            <a:off x="-1" y="472288"/>
            <a:ext cx="609601" cy="327813"/>
            <a:chOff x="1805649" y="1907547"/>
            <a:chExt cx="6646657" cy="3574240"/>
          </a:xfrm>
        </p:grpSpPr>
        <p:sp>
          <p:nvSpPr>
            <p:cNvPr id="44" name="矩形 43">
              <a:extLst>
                <a:ext uri="{FF2B5EF4-FFF2-40B4-BE49-F238E27FC236}">
                  <a16:creationId xmlns="" xmlns:a16="http://schemas.microsoft.com/office/drawing/2014/main" id="{3858E532-8850-4893-BC2B-3F061F4F11B6}"/>
                </a:ext>
              </a:extLst>
            </p:cNvPr>
            <p:cNvSpPr/>
            <p:nvPr/>
          </p:nvSpPr>
          <p:spPr>
            <a:xfrm flipH="1">
              <a:off x="1805649" y="4379388"/>
              <a:ext cx="6646657" cy="259716"/>
            </a:xfrm>
            <a:prstGeom prst="rect">
              <a:avLst/>
            </a:prstGeom>
            <a:solidFill>
              <a:srgbClr val="4093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矩形 44">
              <a:extLst>
                <a:ext uri="{FF2B5EF4-FFF2-40B4-BE49-F238E27FC236}">
                  <a16:creationId xmlns="" xmlns:a16="http://schemas.microsoft.com/office/drawing/2014/main" id="{20DCE46E-6048-4A75-9BDA-80171E082672}"/>
                </a:ext>
              </a:extLst>
            </p:cNvPr>
            <p:cNvSpPr/>
            <p:nvPr/>
          </p:nvSpPr>
          <p:spPr>
            <a:xfrm flipH="1">
              <a:off x="1805649" y="1907547"/>
              <a:ext cx="6646657" cy="673616"/>
            </a:xfrm>
            <a:prstGeom prst="rect">
              <a:avLst/>
            </a:prstGeom>
            <a:solidFill>
              <a:srgbClr val="CCE2D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矩形 45">
              <a:extLst>
                <a:ext uri="{FF2B5EF4-FFF2-40B4-BE49-F238E27FC236}">
                  <a16:creationId xmlns="" xmlns:a16="http://schemas.microsoft.com/office/drawing/2014/main" id="{E9596765-2D6B-46B2-AB25-D22BD6A70A32}"/>
                </a:ext>
              </a:extLst>
            </p:cNvPr>
            <p:cNvSpPr/>
            <p:nvPr/>
          </p:nvSpPr>
          <p:spPr>
            <a:xfrm flipH="1">
              <a:off x="1805649" y="3006751"/>
              <a:ext cx="6646657" cy="259716"/>
            </a:xfrm>
            <a:prstGeom prst="rect">
              <a:avLst/>
            </a:prstGeom>
            <a:solidFill>
              <a:srgbClr val="99C5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矩形 46">
              <a:extLst>
                <a:ext uri="{FF2B5EF4-FFF2-40B4-BE49-F238E27FC236}">
                  <a16:creationId xmlns="" xmlns:a16="http://schemas.microsoft.com/office/drawing/2014/main" id="{82E73077-1198-4ABB-BC2B-327D4253B9D7}"/>
                </a:ext>
              </a:extLst>
            </p:cNvPr>
            <p:cNvSpPr/>
            <p:nvPr/>
          </p:nvSpPr>
          <p:spPr>
            <a:xfrm flipH="1">
              <a:off x="1805649" y="3693070"/>
              <a:ext cx="6646657" cy="259716"/>
            </a:xfrm>
            <a:prstGeom prst="rect">
              <a:avLst/>
            </a:prstGeom>
            <a:solidFill>
              <a:srgbClr val="66A99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矩形 47">
              <a:extLst>
                <a:ext uri="{FF2B5EF4-FFF2-40B4-BE49-F238E27FC236}">
                  <a16:creationId xmlns="" xmlns:a16="http://schemas.microsoft.com/office/drawing/2014/main" id="{4C277E23-6604-440C-89D6-F8305916498D}"/>
                </a:ext>
              </a:extLst>
            </p:cNvPr>
            <p:cNvSpPr/>
            <p:nvPr/>
          </p:nvSpPr>
          <p:spPr>
            <a:xfrm flipH="1">
              <a:off x="1805649" y="5065717"/>
              <a:ext cx="6646657" cy="416070"/>
            </a:xfrm>
            <a:prstGeom prst="rect">
              <a:avLst/>
            </a:prstGeom>
            <a:solidFill>
              <a:srgbClr val="006F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2" name="PA-文本占位符 5">
            <a:extLst>
              <a:ext uri="{FF2B5EF4-FFF2-40B4-BE49-F238E27FC236}">
                <a16:creationId xmlns="" xmlns:a16="http://schemas.microsoft.com/office/drawing/2014/main" id="{57ABDF02-0500-4F0E-A2DF-97AADBB87AB9}"/>
              </a:ext>
            </a:extLst>
          </p:cNvPr>
          <p:cNvSpPr>
            <a:spLocks noGrp="1"/>
          </p:cNvSpPr>
          <p:nvPr userDrawn="1">
            <p:ph type="body" idx="14" hasCustomPrompt="1"/>
            <p:custDataLst>
              <p:tags r:id="rId1"/>
            </p:custDataLst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cxnSp>
        <p:nvCxnSpPr>
          <p:cNvPr id="1804" name="直接连接符 1803">
            <a:extLst>
              <a:ext uri="{FF2B5EF4-FFF2-40B4-BE49-F238E27FC236}">
                <a16:creationId xmlns="" xmlns:a16="http://schemas.microsoft.com/office/drawing/2014/main" id="{3377F08D-F5FD-4398-AC25-F1D8E74B1453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5" name="椭圆 1804">
            <a:extLst>
              <a:ext uri="{FF2B5EF4-FFF2-40B4-BE49-F238E27FC236}">
                <a16:creationId xmlns="" xmlns:a16="http://schemas.microsoft.com/office/drawing/2014/main" id="{9D01961D-DB19-404C-B8C7-A6F09DD5297A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1806" name="矩形 1805">
            <a:extLst>
              <a:ext uri="{FF2B5EF4-FFF2-40B4-BE49-F238E27FC236}">
                <a16:creationId xmlns="" xmlns:a16="http://schemas.microsoft.com/office/drawing/2014/main" id="{11B1C741-C4FD-4867-91EC-E73D1BAB89A7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02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1809" name="直接连接符 1808">
            <a:extLst>
              <a:ext uri="{FF2B5EF4-FFF2-40B4-BE49-F238E27FC236}">
                <a16:creationId xmlns="" xmlns:a16="http://schemas.microsoft.com/office/drawing/2014/main" id="{43674C2F-9C96-42DB-B3CF-A9C2F65E9F90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>
            <a:extLst>
              <a:ext uri="{FF2B5EF4-FFF2-40B4-BE49-F238E27FC236}">
                <a16:creationId xmlns="" xmlns:a16="http://schemas.microsoft.com/office/drawing/2014/main" id="{581A6185-A0EE-42E4-99E3-B4007ADCE62C}"/>
              </a:ext>
            </a:extLst>
          </p:cNvPr>
          <p:cNvCxnSpPr>
            <a:cxnSpLocks/>
          </p:cNvCxnSpPr>
          <p:nvPr userDrawn="1"/>
        </p:nvCxnSpPr>
        <p:spPr>
          <a:xfrm flipV="1">
            <a:off x="2589171" y="951101"/>
            <a:ext cx="8986434" cy="0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图片占位符 1">
            <a:extLst>
              <a:ext uri="{FF2B5EF4-FFF2-40B4-BE49-F238E27FC236}">
                <a16:creationId xmlns="" xmlns:a16="http://schemas.microsoft.com/office/drawing/2014/main" id="{F762D276-246A-4FE5-AEC6-616DA4E365F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85765" y="1989731"/>
            <a:ext cx="1536325" cy="1536325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3" name="图片占位符 2">
            <a:extLst>
              <a:ext uri="{FF2B5EF4-FFF2-40B4-BE49-F238E27FC236}">
                <a16:creationId xmlns="" xmlns:a16="http://schemas.microsoft.com/office/drawing/2014/main" id="{5C012B22-1413-40F6-8142-5B7371E86A89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85765" y="3889954"/>
            <a:ext cx="1536325" cy="1536325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4" name="图片占位符 3">
            <a:extLst>
              <a:ext uri="{FF2B5EF4-FFF2-40B4-BE49-F238E27FC236}">
                <a16:creationId xmlns="" xmlns:a16="http://schemas.microsoft.com/office/drawing/2014/main" id="{7280933D-4023-455A-85AB-E4CEC555BD8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423627" y="3889954"/>
            <a:ext cx="1536325" cy="1536325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5" name="图片占位符 4">
            <a:extLst>
              <a:ext uri="{FF2B5EF4-FFF2-40B4-BE49-F238E27FC236}">
                <a16:creationId xmlns="" xmlns:a16="http://schemas.microsoft.com/office/drawing/2014/main" id="{743B776D-664D-41CF-89C1-AB819CA84F87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6423627" y="1989731"/>
            <a:ext cx="1536325" cy="1536325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31" name="矩形 30">
            <a:extLst>
              <a:ext uri="{FF2B5EF4-FFF2-40B4-BE49-F238E27FC236}">
                <a16:creationId xmlns="" xmlns:a16="http://schemas.microsoft.com/office/drawing/2014/main" id="{4911AFE7-736B-4002-9B35-64E46259BDA6}"/>
              </a:ext>
            </a:extLst>
          </p:cNvPr>
          <p:cNvSpPr/>
          <p:nvPr userDrawn="1"/>
        </p:nvSpPr>
        <p:spPr>
          <a:xfrm>
            <a:off x="7955204" y="1989766"/>
            <a:ext cx="3620401" cy="1536254"/>
          </a:xfrm>
          <a:prstGeom prst="rect">
            <a:avLst/>
          </a:pr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2" name="矩形 31">
            <a:extLst>
              <a:ext uri="{FF2B5EF4-FFF2-40B4-BE49-F238E27FC236}">
                <a16:creationId xmlns="" xmlns:a16="http://schemas.microsoft.com/office/drawing/2014/main" id="{1499702C-51D8-426F-8EE8-4FABE1E0239E}"/>
              </a:ext>
            </a:extLst>
          </p:cNvPr>
          <p:cNvSpPr/>
          <p:nvPr userDrawn="1"/>
        </p:nvSpPr>
        <p:spPr>
          <a:xfrm>
            <a:off x="7955204" y="3889988"/>
            <a:ext cx="3620401" cy="1536254"/>
          </a:xfrm>
          <a:prstGeom prst="rect">
            <a:avLst/>
          </a:pr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8" name="文本占位符 17">
            <a:extLst>
              <a:ext uri="{FF2B5EF4-FFF2-40B4-BE49-F238E27FC236}">
                <a16:creationId xmlns="" xmlns:a16="http://schemas.microsoft.com/office/drawing/2014/main" id="{DAC64C45-BFAF-4F22-B0FC-6E02B10CA5E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164244" y="3980911"/>
            <a:ext cx="3151750" cy="400110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0">
                <a:solidFill>
                  <a:srgbClr val="FFFFFF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嘉宾姓名</a:t>
            </a:r>
          </a:p>
        </p:txBody>
      </p:sp>
      <p:sp>
        <p:nvSpPr>
          <p:cNvPr id="19" name="文本占位符 18">
            <a:extLst>
              <a:ext uri="{FF2B5EF4-FFF2-40B4-BE49-F238E27FC236}">
                <a16:creationId xmlns="" xmlns:a16="http://schemas.microsoft.com/office/drawing/2014/main" id="{B9A7D0F7-AE27-46C0-92B2-677E537E2759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8164244" y="4427187"/>
            <a:ext cx="3151750" cy="909031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400" spc="0">
                <a:solidFill>
                  <a:srgbClr val="FFFFFF"/>
                </a:solidFill>
                <a:latin typeface="Open Sans" panose="020B0606030504020204" pitchFamily="34" charset="0"/>
                <a:sym typeface="Open Sans" panose="020B0606030504020204" pitchFamily="34" charset="0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嘉宾简介或职称，最多写三行。</a:t>
            </a:r>
          </a:p>
          <a:p>
            <a:pPr lvl="0"/>
            <a:r>
              <a:rPr lang="zh-CN" altLang="en-US"/>
              <a:t>嘉宾简介或职称，最多写三行。</a:t>
            </a:r>
          </a:p>
          <a:p>
            <a:pPr lvl="0"/>
            <a:r>
              <a:rPr lang="zh-CN" altLang="en-US"/>
              <a:t>嘉宾简介或职称，最多写三行。</a:t>
            </a:r>
          </a:p>
        </p:txBody>
      </p:sp>
      <p:sp>
        <p:nvSpPr>
          <p:cNvPr id="23" name="文本占位符 22">
            <a:extLst>
              <a:ext uri="{FF2B5EF4-FFF2-40B4-BE49-F238E27FC236}">
                <a16:creationId xmlns="" xmlns:a16="http://schemas.microsoft.com/office/drawing/2014/main" id="{D15AB4F6-F3D8-459D-9B8E-CE89F0710BD9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8187104" y="2078148"/>
            <a:ext cx="3151750" cy="400110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0">
                <a:solidFill>
                  <a:srgbClr val="FFFFFF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嘉宾姓名</a:t>
            </a:r>
          </a:p>
        </p:txBody>
      </p:sp>
      <p:sp>
        <p:nvSpPr>
          <p:cNvPr id="24" name="文本占位符 23">
            <a:extLst>
              <a:ext uri="{FF2B5EF4-FFF2-40B4-BE49-F238E27FC236}">
                <a16:creationId xmlns="" xmlns:a16="http://schemas.microsoft.com/office/drawing/2014/main" id="{001C004F-F8D6-4D0C-9268-30ECEF38AD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8187104" y="2524424"/>
            <a:ext cx="3151750" cy="909031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400" spc="0">
                <a:solidFill>
                  <a:srgbClr val="FFFFFF"/>
                </a:solidFill>
                <a:latin typeface="Open Sans" panose="020B0606030504020204" pitchFamily="34" charset="0"/>
                <a:sym typeface="Open Sans" panose="020B0606030504020204" pitchFamily="34" charset="0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嘉宾简介或职称，最多写三行。</a:t>
            </a:r>
          </a:p>
          <a:p>
            <a:pPr lvl="0"/>
            <a:r>
              <a:rPr lang="zh-CN" altLang="en-US" dirty="0"/>
              <a:t>嘉宾简介或职称，最多写三行。</a:t>
            </a:r>
          </a:p>
          <a:p>
            <a:pPr lvl="0"/>
            <a:r>
              <a:rPr lang="zh-CN" altLang="en-US" dirty="0"/>
              <a:t>嘉宾简介或职称，最多写三行。</a:t>
            </a:r>
          </a:p>
        </p:txBody>
      </p:sp>
      <p:sp>
        <p:nvSpPr>
          <p:cNvPr id="33" name="矩形 32">
            <a:extLst>
              <a:ext uri="{FF2B5EF4-FFF2-40B4-BE49-F238E27FC236}">
                <a16:creationId xmlns="" xmlns:a16="http://schemas.microsoft.com/office/drawing/2014/main" id="{1A79381D-8C0F-4674-BB66-C085E7E16A59}"/>
              </a:ext>
            </a:extLst>
          </p:cNvPr>
          <p:cNvSpPr/>
          <p:nvPr userDrawn="1"/>
        </p:nvSpPr>
        <p:spPr>
          <a:xfrm>
            <a:off x="2217343" y="3889988"/>
            <a:ext cx="3620401" cy="1536254"/>
          </a:xfrm>
          <a:prstGeom prst="rect">
            <a:avLst/>
          </a:pr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4" name="矩形 33">
            <a:extLst>
              <a:ext uri="{FF2B5EF4-FFF2-40B4-BE49-F238E27FC236}">
                <a16:creationId xmlns="" xmlns:a16="http://schemas.microsoft.com/office/drawing/2014/main" id="{387D11DF-1FF4-4166-952B-5AE0692836DF}"/>
              </a:ext>
            </a:extLst>
          </p:cNvPr>
          <p:cNvSpPr/>
          <p:nvPr userDrawn="1"/>
        </p:nvSpPr>
        <p:spPr>
          <a:xfrm>
            <a:off x="2217343" y="1989766"/>
            <a:ext cx="3620401" cy="1536254"/>
          </a:xfrm>
          <a:prstGeom prst="rect">
            <a:avLst/>
          </a:pr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E6535B54-268A-4762-9B83-408317B13A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451881" y="2078148"/>
            <a:ext cx="3151750" cy="400110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0">
                <a:solidFill>
                  <a:srgbClr val="FFFFFF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嘉宾姓名</a:t>
            </a:r>
          </a:p>
        </p:txBody>
      </p:sp>
      <p:sp>
        <p:nvSpPr>
          <p:cNvPr id="14" name="文本占位符 13">
            <a:extLst>
              <a:ext uri="{FF2B5EF4-FFF2-40B4-BE49-F238E27FC236}">
                <a16:creationId xmlns="" xmlns:a16="http://schemas.microsoft.com/office/drawing/2014/main" id="{51331818-0C5C-4510-BD08-5E20C5C852B5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2451881" y="2524424"/>
            <a:ext cx="3151750" cy="909031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400" spc="0">
                <a:solidFill>
                  <a:srgbClr val="FFFFFF"/>
                </a:solidFill>
                <a:latin typeface="Open Sans" panose="020B0606030504020204" pitchFamily="34" charset="0"/>
                <a:sym typeface="Open Sans" panose="020B0606030504020204" pitchFamily="34" charset="0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嘉宾简介或职称，最多写三行。</a:t>
            </a:r>
          </a:p>
          <a:p>
            <a:pPr lvl="0"/>
            <a:r>
              <a:rPr lang="zh-CN" altLang="en-US" dirty="0"/>
              <a:t>嘉宾简介或职称，最多写三行。</a:t>
            </a:r>
          </a:p>
          <a:p>
            <a:pPr lvl="0"/>
            <a:r>
              <a:rPr lang="zh-CN" altLang="en-US" dirty="0"/>
              <a:t>嘉宾简介或职称，最多写三行。</a:t>
            </a:r>
          </a:p>
        </p:txBody>
      </p:sp>
      <p:sp>
        <p:nvSpPr>
          <p:cNvPr id="15" name="文本占位符 14">
            <a:extLst>
              <a:ext uri="{FF2B5EF4-FFF2-40B4-BE49-F238E27FC236}">
                <a16:creationId xmlns="" xmlns:a16="http://schemas.microsoft.com/office/drawing/2014/main" id="{FE2DEDD9-B0C4-44F8-A104-F871203F025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451881" y="3980911"/>
            <a:ext cx="3151750" cy="400110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0">
                <a:solidFill>
                  <a:srgbClr val="FFFFFF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嘉宾姓名</a:t>
            </a:r>
          </a:p>
        </p:txBody>
      </p:sp>
      <p:sp>
        <p:nvSpPr>
          <p:cNvPr id="17" name="文本占位符 16">
            <a:extLst>
              <a:ext uri="{FF2B5EF4-FFF2-40B4-BE49-F238E27FC236}">
                <a16:creationId xmlns="" xmlns:a16="http://schemas.microsoft.com/office/drawing/2014/main" id="{B529233D-A6A1-43F5-8E8C-C1E2A58E4AA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451881" y="4427187"/>
            <a:ext cx="3151750" cy="909031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400" spc="0">
                <a:solidFill>
                  <a:srgbClr val="FFFFFF"/>
                </a:solidFill>
                <a:latin typeface="Open Sans" panose="020B0606030504020204" pitchFamily="34" charset="0"/>
                <a:sym typeface="Open Sans" panose="020B0606030504020204" pitchFamily="34" charset="0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嘉宾简介或职称，最多写三行。</a:t>
            </a:r>
          </a:p>
          <a:p>
            <a:pPr lvl="0"/>
            <a:r>
              <a:rPr lang="zh-CN" altLang="en-US" dirty="0"/>
              <a:t>嘉宾简介或职称，最多写三行。</a:t>
            </a:r>
          </a:p>
          <a:p>
            <a:pPr lvl="0"/>
            <a:r>
              <a:rPr lang="zh-CN" altLang="en-US" dirty="0"/>
              <a:t>嘉宾简介或职称，最多写三行。</a:t>
            </a:r>
          </a:p>
        </p:txBody>
      </p:sp>
    </p:spTree>
    <p:extLst>
      <p:ext uri="{BB962C8B-B14F-4D97-AF65-F5344CB8AC3E}">
        <p14:creationId xmlns:p14="http://schemas.microsoft.com/office/powerpoint/2010/main" val="279868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4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4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4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4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5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0.04636 -3.7037E-6 L 5E-6 -2.59259E-6 " pathEditMode="relative" rAng="0" ptsTypes="AA">
                                      <p:cBhvr>
                                        <p:cTn id="29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3" y="69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5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0.04636 -3.7037E-6 L 5E-6 -2.59259E-6 " pathEditMode="relative" rAng="0" ptsTypes="AA">
                                      <p:cBhvr>
                                        <p:cTn id="34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3" y="69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35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0.04636 -3.7037E-6 L 5E-6 -2.59259E-6 " pathEditMode="relative" rAng="0" ptsTypes="AA">
                                      <p:cBhvr>
                                        <p:cTn id="39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3" y="69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35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0.04636 -3.7037E-6 L 5E-6 -2.59259E-6 " pathEditMode="relative" rAng="0" ptsTypes="AA">
                                      <p:cBhvr>
                                        <p:cTn id="44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3" y="69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35" presetClass="path" presetSubtype="0" decel="10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0.04636 -3.7037E-6 L 5E-6 -2.59259E-6 " pathEditMode="relative" rAng="0" ptsTypes="AA">
                                      <p:cBhvr>
                                        <p:cTn id="55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3" y="69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35" presetClass="path" presetSubtype="0" decel="10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0.04636 -3.7037E-6 L 5E-6 -2.59259E-6 " pathEditMode="relative" rAng="0" ptsTypes="AA">
                                      <p:cBhvr>
                                        <p:cTn id="57" dur="500" fill="hold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3" y="69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35" presetClass="path" presetSubtype="0" decel="10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0.04636 -3.7037E-6 L 5E-6 -2.59259E-6 " pathEditMode="relative" rAng="0" ptsTypes="AA">
                                      <p:cBhvr>
                                        <p:cTn id="59" dur="500" fill="hold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3" y="69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35" presetClass="path" presetSubtype="0" decel="10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0.04636 -3.7037E-6 L 5E-6 -2.59259E-6 " pathEditMode="relative" rAng="0" ptsTypes="AA">
                                      <p:cBhvr>
                                        <p:cTn id="70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3" y="69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35" presetClass="path" presetSubtype="0" decel="10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0.04636 -3.7037E-6 L 5E-6 -2.59259E-6 " pathEditMode="relative" rAng="0" ptsTypes="AA">
                                      <p:cBhvr>
                                        <p:cTn id="72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3" y="69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35" presetClass="path" presetSubtype="0" decel="10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0.04636 -3.7037E-6 L 5E-6 -2.59259E-6 " pathEditMode="relative" rAng="0" ptsTypes="AA">
                                      <p:cBhvr>
                                        <p:cTn id="74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3" y="69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35" presetClass="path" presetSubtype="0" decel="10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0.04636 -3.7037E-6 L 5E-6 -2.59259E-6 " pathEditMode="relative" rAng="0" ptsTypes="AA">
                                      <p:cBhvr>
                                        <p:cTn id="85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3" y="69"/>
                                    </p:animMotion>
                                  </p:childTnLst>
                                </p:cTn>
                              </p:par>
                              <p:par>
                                <p:cTn id="86" presetID="35" presetClass="path" presetSubtype="0" decel="10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0.04636 -3.7037E-6 L 5E-6 -2.59259E-6 " pathEditMode="relative" rAng="0" ptsTypes="AA">
                                      <p:cBhvr>
                                        <p:cTn id="87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3" y="69"/>
                                    </p:animMotion>
                                  </p:childTnLst>
                                </p:cTn>
                              </p:par>
                              <p:par>
                                <p:cTn id="88" presetID="35" presetClass="path" presetSubtype="0" decel="10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0.04636 -3.7037E-6 L 5E-6 -2.59259E-6 " pathEditMode="relative" rAng="0" ptsTypes="AA">
                                      <p:cBhvr>
                                        <p:cTn id="89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3" y="69"/>
                                    </p:animMotion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35" presetClass="path" presetSubtype="0" decel="10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0.04636 -3.7037E-6 L 5E-6 -2.59259E-6 " pathEditMode="relative" rAng="0" ptsTypes="AA">
                                      <p:cBhvr>
                                        <p:cTn id="100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3" y="69"/>
                                    </p:animMotion>
                                  </p:childTnLst>
                                </p:cTn>
                              </p:par>
                              <p:par>
                                <p:cTn id="101" presetID="35" presetClass="path" presetSubtype="0" decel="10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0.04636 -3.7037E-6 L 5E-6 -2.59259E-6 " pathEditMode="relative" rAng="0" ptsTypes="AA">
                                      <p:cBhvr>
                                        <p:cTn id="102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3" y="69"/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35" presetClass="path" presetSubtype="0" decel="10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0.04636 -3.7037E-6 L 5E-6 -2.59259E-6 " pathEditMode="relative" rAng="0" ptsTypes="AA">
                                      <p:cBhvr>
                                        <p:cTn id="104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3" y="69"/>
                                    </p:animMotion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3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 nodePh="1">
                                  <p:stCondLst>
                                    <p:cond delay="200"/>
                                  </p:stCondLst>
                                  <p:endCondLst>
                                    <p:cond evt="begin" delay="0">
                                      <p:tn val="10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35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.04636 -3.7037E-6 L 5E-6 -2.59259E-6 " pathEditMode="relative" rAng="0" ptsTypes="AA">
                                      <p:cBhvr>
                                        <p:cTn id="112" dur="500" fill="hold"/>
                                        <p:tgtEl>
                                          <p:spTgt spid="31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3" y="69"/>
                                    </p:animMotion>
                                  </p:childTnLst>
                                </p:cTn>
                              </p:par>
                              <p:par>
                                <p:cTn id="113" presetID="35" presetClass="path" presetSubtype="0" decel="100000" fill="hold" grpId="1" nodeType="withEffect" nodePh="1">
                                  <p:stCondLst>
                                    <p:cond delay="200"/>
                                  </p:stCondLst>
                                  <p:endCondLst>
                                    <p:cond evt="begin" delay="0">
                                      <p:tn val="113"/>
                                    </p:cond>
                                  </p:endCondLst>
                                  <p:childTnLst>
                                    <p:animMotion origin="layout" path="M 0.04636 -3.7037E-6 L 5E-6 -2.59259E-6 " pathEditMode="relative" rAng="0" ptsTypes="AA">
                                      <p:cBhvr>
                                        <p:cTn id="114" dur="500" fill="hold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3" y="69"/>
                                    </p:animMotion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32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10" presetClass="entr" presetSubtype="0" fill="hold" grpId="0" nodeType="withEffect" nodePh="1">
                                  <p:stCondLst>
                                    <p:cond delay="200"/>
                                  </p:stCondLst>
                                  <p:endCondLst>
                                    <p:cond evt="begin" delay="0">
                                      <p:tn val="11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35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.04636 -3.7037E-6 L 5E-6 -2.59259E-6 " pathEditMode="relative" rAng="0" ptsTypes="AA">
                                      <p:cBhvr>
                                        <p:cTn id="122" dur="500" fill="hold"/>
                                        <p:tgtEl>
                                          <p:spTgt spid="32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3" y="69"/>
                                    </p:animMotion>
                                  </p:childTnLst>
                                </p:cTn>
                              </p:par>
                              <p:par>
                                <p:cTn id="123" presetID="35" presetClass="path" presetSubtype="0" decel="100000" fill="hold" grpId="1" nodeType="withEffect" nodePh="1">
                                  <p:stCondLst>
                                    <p:cond delay="200"/>
                                  </p:stCondLst>
                                  <p:endCondLst>
                                    <p:cond evt="begin" delay="0">
                                      <p:tn val="123"/>
                                    </p:cond>
                                  </p:endCondLst>
                                  <p:childTnLst>
                                    <p:animMotion origin="layout" path="M 0.04636 -3.7037E-6 L 5E-6 -2.59259E-6 " pathEditMode="relative" rAng="0" ptsTypes="AA">
                                      <p:cBhvr>
                                        <p:cTn id="124" dur="500" fill="hold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3" y="69"/>
                                    </p:animMotion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3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0" presetClass="entr" presetSubtype="0" fill="hold" grpId="0" nodeType="withEffect" nodePh="1">
                                  <p:stCondLst>
                                    <p:cond delay="200"/>
                                  </p:stCondLst>
                                  <p:endCondLst>
                                    <p:cond evt="begin" delay="0">
                                      <p:tn val="12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35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.04636 -3.7037E-6 L 5E-6 -2.59259E-6 " pathEditMode="relative" rAng="0" ptsTypes="AA">
                                      <p:cBhvr>
                                        <p:cTn id="132" dur="500" fill="hold"/>
                                        <p:tgtEl>
                                          <p:spTgt spid="3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3" y="69"/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35" presetClass="path" presetSubtype="0" decel="100000" fill="hold" grpId="1" nodeType="withEffect" nodePh="1">
                                  <p:stCondLst>
                                    <p:cond delay="200"/>
                                  </p:stCondLst>
                                  <p:endCondLst>
                                    <p:cond evt="begin" delay="0">
                                      <p:tn val="133"/>
                                    </p:cond>
                                  </p:endCondLst>
                                  <p:childTnLst>
                                    <p:animMotion origin="layout" path="M 0.04636 -3.7037E-6 L 5E-6 -2.59259E-6 " pathEditMode="relative" rAng="0" ptsTypes="AA">
                                      <p:cBhvr>
                                        <p:cTn id="134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3" y="69"/>
                                    </p:animMotion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500"/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grpId="0" nodeType="withEffect" nodePh="1">
                                  <p:stCondLst>
                                    <p:cond delay="200"/>
                                  </p:stCondLst>
                                  <p:endCondLst>
                                    <p:cond evt="begin" delay="0">
                                      <p:tn val="1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1" presetID="35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.04636 -3.7037E-6 L 5E-6 -2.59259E-6 " pathEditMode="relative" rAng="0" ptsTypes="AA">
                                      <p:cBhvr>
                                        <p:cTn id="142" dur="500" fill="hold"/>
                                        <p:tgtEl>
                                          <p:spTgt spid="34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3" y="69"/>
                                    </p:animMotion>
                                  </p:childTnLst>
                                </p:cTn>
                              </p:par>
                              <p:par>
                                <p:cTn id="143" presetID="35" presetClass="path" presetSubtype="0" decel="100000" fill="hold" grpId="1" nodeType="withEffect" nodePh="1">
                                  <p:stCondLst>
                                    <p:cond delay="200"/>
                                  </p:stCondLst>
                                  <p:endCondLst>
                                    <p:cond evt="begin" delay="0">
                                      <p:tn val="143"/>
                                    </p:cond>
                                  </p:endCondLst>
                                  <p:childTnLst>
                                    <p:animMotion origin="layout" path="M 0.04636 -3.7037E-6 L 5E-6 -2.59259E-6 " pathEditMode="relative" rAng="0" ptsTypes="AA">
                                      <p:cBhvr>
                                        <p:cTn id="144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3" y="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3" grpId="0" animBg="1"/>
      <p:bldP spid="3" grpId="1" animBg="1"/>
      <p:bldP spid="4" grpId="0" animBg="1"/>
      <p:bldP spid="4" grpId="1" animBg="1"/>
      <p:bldP spid="5" grpId="0" animBg="1"/>
      <p:bldP spid="5" grpId="1" animBg="1"/>
      <p:bldP spid="31" grpId="0" uiExpand="1" build="p" animBg="1"/>
      <p:bldP spid="31" grpId="1" uiExpand="1" build="p" animBg="1"/>
      <p:bldP spid="32" grpId="0" uiExpand="1" build="p" animBg="1"/>
      <p:bldP spid="32" grpId="1" uiExpand="1" build="p" animBg="1"/>
      <p:bldP spid="18" grpId="0" build="p"/>
      <p:bldP spid="18" grpId="1" build="p"/>
      <p:bldP spid="19" grpId="0" uiExpand="1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1" uiExpand="1" build="p">
        <p:tmplLst>
          <p:tmpl lvl="1">
            <p:tnLst>
              <p:par>
                <p:cTn presetID="35" presetClass="path" presetSubtype="0" decel="100000" fill="hold" nodeType="withEffect">
                  <p:stCondLst>
                    <p:cond delay="400"/>
                  </p:stCondLst>
                  <p:childTnLst>
                    <p:animMotion origin="layout" path="M 0.04636 -3.7037E-6 L 5E-6 -2.59259E-6 " pathEditMode="relative" rAng="0" ptsTypes="AA">
                      <p:cBhvr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-1953" y="69"/>
                    </p:animMotion>
                  </p:childTnLst>
                </p:cTn>
              </p:par>
            </p:tnLst>
          </p:tmpl>
        </p:tmplLst>
      </p:bldP>
      <p:bldP spid="23" grpId="0" build="p"/>
      <p:bldP spid="23" grpId="1" build="p"/>
      <p:bldP spid="24" grpId="0" uiExpand="1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1" uiExpand="1" build="p">
        <p:tmplLst>
          <p:tmpl lvl="1">
            <p:tnLst>
              <p:par>
                <p:cTn presetID="35" presetClass="path" presetSubtype="0" decel="100000" fill="hold" nodeType="withEffect">
                  <p:stCondLst>
                    <p:cond delay="400"/>
                  </p:stCondLst>
                  <p:childTnLst>
                    <p:animMotion origin="layout" path="M 0.04636 -3.7037E-6 L 5E-6 -2.59259E-6 " pathEditMode="relative" rAng="0" ptsTypes="AA">
                      <p:cBhvr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-1953" y="69"/>
                    </p:animMotion>
                  </p:childTnLst>
                </p:cTn>
              </p:par>
            </p:tnLst>
          </p:tmpl>
        </p:tmplLst>
      </p:bldP>
      <p:bldP spid="33" grpId="0" uiExpand="1" build="p" animBg="1"/>
      <p:bldP spid="33" grpId="1" uiExpand="1" build="p" animBg="1"/>
      <p:bldP spid="34" grpId="0" uiExpand="1" build="p" animBg="1"/>
      <p:bldP spid="34" grpId="1" uiExpand="1" build="p" animBg="1"/>
      <p:bldP spid="7" grpId="0" build="p"/>
      <p:bldP spid="7" grpId="1" build="p"/>
      <p:bldP spid="14" grpId="0" uiExpand="1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1" uiExpand="1" build="p">
        <p:tmplLst>
          <p:tmpl lvl="1">
            <p:tnLst>
              <p:par>
                <p:cTn presetID="35" presetClass="path" presetSubtype="0" decel="100000" fill="hold" nodeType="withEffect">
                  <p:stCondLst>
                    <p:cond delay="400"/>
                  </p:stCondLst>
                  <p:childTnLst>
                    <p:animMotion origin="layout" path="M 0.04636 -3.7037E-6 L 5E-6 -2.59259E-6 " pathEditMode="relative" rAng="0" ptsTypes="AA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-1953" y="69"/>
                    </p:animMotion>
                  </p:childTnLst>
                </p:cTn>
              </p:par>
            </p:tnLst>
          </p:tmpl>
        </p:tmplLst>
      </p:bldP>
      <p:bldP spid="15" grpId="0" build="p"/>
      <p:bldP spid="15" grpId="1" build="p"/>
      <p:bldP spid="1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1" uiExpand="1" build="p">
        <p:tmplLst>
          <p:tmpl lvl="1">
            <p:tnLst>
              <p:par>
                <p:cTn presetID="35" presetClass="path" presetSubtype="0" decel="100000" fill="hold" nodeType="withEffect">
                  <p:stCondLst>
                    <p:cond delay="400"/>
                  </p:stCondLst>
                  <p:childTnLst>
                    <p:animMotion origin="layout" path="M 0.04636 -3.7037E-6 L 5E-6 -2.59259E-6 " pathEditMode="relative" rAng="0" ptsTypes="AA">
                      <p:cBhvr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-1953" y="69"/>
                    </p:animMotion>
                  </p:childTnLst>
                </p:cTn>
              </p:par>
            </p:tnLst>
          </p:tmpl>
        </p:tmplLst>
      </p:bldP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特邀嘉宾-5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A3AA57C6-67DA-47EB-B5D5-C8347D209A91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grpSp>
        <p:nvGrpSpPr>
          <p:cNvPr id="43" name="组合 42" hidden="1">
            <a:extLst>
              <a:ext uri="{FF2B5EF4-FFF2-40B4-BE49-F238E27FC236}">
                <a16:creationId xmlns="" xmlns:a16="http://schemas.microsoft.com/office/drawing/2014/main" id="{841AC0FF-9848-47DF-90B3-1D504000F31C}"/>
              </a:ext>
            </a:extLst>
          </p:cNvPr>
          <p:cNvGrpSpPr>
            <a:grpSpLocks/>
          </p:cNvGrpSpPr>
          <p:nvPr userDrawn="1"/>
        </p:nvGrpSpPr>
        <p:grpSpPr>
          <a:xfrm>
            <a:off x="-1" y="472288"/>
            <a:ext cx="609601" cy="327813"/>
            <a:chOff x="1805649" y="1907547"/>
            <a:chExt cx="6646657" cy="3574240"/>
          </a:xfrm>
        </p:grpSpPr>
        <p:sp>
          <p:nvSpPr>
            <p:cNvPr id="44" name="矩形 43">
              <a:extLst>
                <a:ext uri="{FF2B5EF4-FFF2-40B4-BE49-F238E27FC236}">
                  <a16:creationId xmlns="" xmlns:a16="http://schemas.microsoft.com/office/drawing/2014/main" id="{3858E532-8850-4893-BC2B-3F061F4F11B6}"/>
                </a:ext>
              </a:extLst>
            </p:cNvPr>
            <p:cNvSpPr/>
            <p:nvPr/>
          </p:nvSpPr>
          <p:spPr>
            <a:xfrm flipH="1">
              <a:off x="1805649" y="4379388"/>
              <a:ext cx="6646657" cy="259716"/>
            </a:xfrm>
            <a:prstGeom prst="rect">
              <a:avLst/>
            </a:prstGeom>
            <a:solidFill>
              <a:srgbClr val="4093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矩形 44">
              <a:extLst>
                <a:ext uri="{FF2B5EF4-FFF2-40B4-BE49-F238E27FC236}">
                  <a16:creationId xmlns="" xmlns:a16="http://schemas.microsoft.com/office/drawing/2014/main" id="{20DCE46E-6048-4A75-9BDA-80171E082672}"/>
                </a:ext>
              </a:extLst>
            </p:cNvPr>
            <p:cNvSpPr/>
            <p:nvPr/>
          </p:nvSpPr>
          <p:spPr>
            <a:xfrm flipH="1">
              <a:off x="1805649" y="1907547"/>
              <a:ext cx="6646657" cy="673616"/>
            </a:xfrm>
            <a:prstGeom prst="rect">
              <a:avLst/>
            </a:prstGeom>
            <a:solidFill>
              <a:srgbClr val="CCE2D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矩形 45">
              <a:extLst>
                <a:ext uri="{FF2B5EF4-FFF2-40B4-BE49-F238E27FC236}">
                  <a16:creationId xmlns="" xmlns:a16="http://schemas.microsoft.com/office/drawing/2014/main" id="{E9596765-2D6B-46B2-AB25-D22BD6A70A32}"/>
                </a:ext>
              </a:extLst>
            </p:cNvPr>
            <p:cNvSpPr/>
            <p:nvPr/>
          </p:nvSpPr>
          <p:spPr>
            <a:xfrm flipH="1">
              <a:off x="1805649" y="3006751"/>
              <a:ext cx="6646657" cy="259716"/>
            </a:xfrm>
            <a:prstGeom prst="rect">
              <a:avLst/>
            </a:prstGeom>
            <a:solidFill>
              <a:srgbClr val="99C5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矩形 46">
              <a:extLst>
                <a:ext uri="{FF2B5EF4-FFF2-40B4-BE49-F238E27FC236}">
                  <a16:creationId xmlns="" xmlns:a16="http://schemas.microsoft.com/office/drawing/2014/main" id="{82E73077-1198-4ABB-BC2B-327D4253B9D7}"/>
                </a:ext>
              </a:extLst>
            </p:cNvPr>
            <p:cNvSpPr/>
            <p:nvPr/>
          </p:nvSpPr>
          <p:spPr>
            <a:xfrm flipH="1">
              <a:off x="1805649" y="3693070"/>
              <a:ext cx="6646657" cy="259716"/>
            </a:xfrm>
            <a:prstGeom prst="rect">
              <a:avLst/>
            </a:prstGeom>
            <a:solidFill>
              <a:srgbClr val="66A99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矩形 47">
              <a:extLst>
                <a:ext uri="{FF2B5EF4-FFF2-40B4-BE49-F238E27FC236}">
                  <a16:creationId xmlns="" xmlns:a16="http://schemas.microsoft.com/office/drawing/2014/main" id="{4C277E23-6604-440C-89D6-F8305916498D}"/>
                </a:ext>
              </a:extLst>
            </p:cNvPr>
            <p:cNvSpPr/>
            <p:nvPr/>
          </p:nvSpPr>
          <p:spPr>
            <a:xfrm flipH="1">
              <a:off x="1805649" y="5065717"/>
              <a:ext cx="6646657" cy="416070"/>
            </a:xfrm>
            <a:prstGeom prst="rect">
              <a:avLst/>
            </a:prstGeom>
            <a:solidFill>
              <a:srgbClr val="006F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2" name="PA-文本占位符 5">
            <a:extLst>
              <a:ext uri="{FF2B5EF4-FFF2-40B4-BE49-F238E27FC236}">
                <a16:creationId xmlns="" xmlns:a16="http://schemas.microsoft.com/office/drawing/2014/main" id="{57ABDF02-0500-4F0E-A2DF-97AADBB87AB9}"/>
              </a:ext>
            </a:extLst>
          </p:cNvPr>
          <p:cNvSpPr>
            <a:spLocks noGrp="1"/>
          </p:cNvSpPr>
          <p:nvPr userDrawn="1">
            <p:ph type="body" idx="14" hasCustomPrompt="1"/>
            <p:custDataLst>
              <p:tags r:id="rId1"/>
            </p:custDataLst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cxnSp>
        <p:nvCxnSpPr>
          <p:cNvPr id="1804" name="直接连接符 1803">
            <a:extLst>
              <a:ext uri="{FF2B5EF4-FFF2-40B4-BE49-F238E27FC236}">
                <a16:creationId xmlns="" xmlns:a16="http://schemas.microsoft.com/office/drawing/2014/main" id="{3377F08D-F5FD-4398-AC25-F1D8E74B1453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5" name="椭圆 1804">
            <a:extLst>
              <a:ext uri="{FF2B5EF4-FFF2-40B4-BE49-F238E27FC236}">
                <a16:creationId xmlns="" xmlns:a16="http://schemas.microsoft.com/office/drawing/2014/main" id="{9D01961D-DB19-404C-B8C7-A6F09DD5297A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1806" name="矩形 1805">
            <a:extLst>
              <a:ext uri="{FF2B5EF4-FFF2-40B4-BE49-F238E27FC236}">
                <a16:creationId xmlns="" xmlns:a16="http://schemas.microsoft.com/office/drawing/2014/main" id="{11B1C741-C4FD-4867-91EC-E73D1BAB89A7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02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1809" name="直接连接符 1808">
            <a:extLst>
              <a:ext uri="{FF2B5EF4-FFF2-40B4-BE49-F238E27FC236}">
                <a16:creationId xmlns="" xmlns:a16="http://schemas.microsoft.com/office/drawing/2014/main" id="{43674C2F-9C96-42DB-B3CF-A9C2F65E9F90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>
            <a:extLst>
              <a:ext uri="{FF2B5EF4-FFF2-40B4-BE49-F238E27FC236}">
                <a16:creationId xmlns="" xmlns:a16="http://schemas.microsoft.com/office/drawing/2014/main" id="{581A6185-A0EE-42E4-99E3-B4007ADCE62C}"/>
              </a:ext>
            </a:extLst>
          </p:cNvPr>
          <p:cNvCxnSpPr>
            <a:cxnSpLocks/>
          </p:cNvCxnSpPr>
          <p:nvPr userDrawn="1"/>
        </p:nvCxnSpPr>
        <p:spPr>
          <a:xfrm flipV="1">
            <a:off x="2589171" y="951101"/>
            <a:ext cx="8986434" cy="0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图片占位符 56">
            <a:extLst>
              <a:ext uri="{FF2B5EF4-FFF2-40B4-BE49-F238E27FC236}">
                <a16:creationId xmlns="" xmlns:a16="http://schemas.microsoft.com/office/drawing/2014/main" id="{521D76BD-A2FF-49AB-82B5-342A861D4F5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381373" y="1856015"/>
            <a:ext cx="1493649" cy="1496786"/>
          </a:xfrm>
          <a:custGeom>
            <a:avLst/>
            <a:gdLst>
              <a:gd name="connsiteX0" fmla="*/ 746824 w 1493649"/>
              <a:gd name="connsiteY0" fmla="*/ 0 h 1496786"/>
              <a:gd name="connsiteX1" fmla="*/ 1491353 w 1493649"/>
              <a:gd name="connsiteY1" fmla="*/ 671874 h 1496786"/>
              <a:gd name="connsiteX2" fmla="*/ 1493649 w 1493649"/>
              <a:gd name="connsiteY2" fmla="*/ 717341 h 1496786"/>
              <a:gd name="connsiteX3" fmla="*/ 1493649 w 1493649"/>
              <a:gd name="connsiteY3" fmla="*/ 779445 h 1496786"/>
              <a:gd name="connsiteX4" fmla="*/ 1491353 w 1493649"/>
              <a:gd name="connsiteY4" fmla="*/ 824912 h 1496786"/>
              <a:gd name="connsiteX5" fmla="*/ 746824 w 1493649"/>
              <a:gd name="connsiteY5" fmla="*/ 1496786 h 1496786"/>
              <a:gd name="connsiteX6" fmla="*/ 2295 w 1493649"/>
              <a:gd name="connsiteY6" fmla="*/ 824912 h 1496786"/>
              <a:gd name="connsiteX7" fmla="*/ 0 w 1493649"/>
              <a:gd name="connsiteY7" fmla="*/ 779465 h 1496786"/>
              <a:gd name="connsiteX8" fmla="*/ 0 w 1493649"/>
              <a:gd name="connsiteY8" fmla="*/ 717321 h 1496786"/>
              <a:gd name="connsiteX9" fmla="*/ 2295 w 1493649"/>
              <a:gd name="connsiteY9" fmla="*/ 671874 h 1496786"/>
              <a:gd name="connsiteX10" fmla="*/ 746824 w 1493649"/>
              <a:gd name="connsiteY10" fmla="*/ 0 h 1496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93649" h="1496786">
                <a:moveTo>
                  <a:pt x="746824" y="0"/>
                </a:moveTo>
                <a:cubicBezTo>
                  <a:pt x="1134317" y="0"/>
                  <a:pt x="1453028" y="294493"/>
                  <a:pt x="1491353" y="671874"/>
                </a:cubicBezTo>
                <a:lnTo>
                  <a:pt x="1493649" y="717341"/>
                </a:lnTo>
                <a:lnTo>
                  <a:pt x="1493649" y="779445"/>
                </a:lnTo>
                <a:lnTo>
                  <a:pt x="1491353" y="824912"/>
                </a:lnTo>
                <a:cubicBezTo>
                  <a:pt x="1453028" y="1202294"/>
                  <a:pt x="1134317" y="1496786"/>
                  <a:pt x="746824" y="1496786"/>
                </a:cubicBezTo>
                <a:cubicBezTo>
                  <a:pt x="359331" y="1496786"/>
                  <a:pt x="40620" y="1202294"/>
                  <a:pt x="2295" y="824912"/>
                </a:cubicBezTo>
                <a:lnTo>
                  <a:pt x="0" y="779465"/>
                </a:lnTo>
                <a:lnTo>
                  <a:pt x="0" y="717321"/>
                </a:lnTo>
                <a:lnTo>
                  <a:pt x="2295" y="671874"/>
                </a:lnTo>
                <a:cubicBezTo>
                  <a:pt x="40620" y="294493"/>
                  <a:pt x="359331" y="0"/>
                  <a:pt x="746824" y="0"/>
                </a:cubicBezTo>
                <a:close/>
              </a:path>
            </a:pathLst>
          </a:custGeom>
          <a:pattFill prst="pct25">
            <a:fgClr>
              <a:schemeClr val="accent1"/>
            </a:fgClr>
            <a:bgClr>
              <a:schemeClr val="bg1"/>
            </a:bgClr>
          </a:pattFill>
          <a:ln w="38100">
            <a:gradFill flip="none" rotWithShape="1"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2700000" scaled="1"/>
              <a:tileRect/>
            </a:gradFill>
          </a:ln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58" name="图片占位符 57">
            <a:extLst>
              <a:ext uri="{FF2B5EF4-FFF2-40B4-BE49-F238E27FC236}">
                <a16:creationId xmlns="" xmlns:a16="http://schemas.microsoft.com/office/drawing/2014/main" id="{58094D78-FDC0-4C13-AEE7-D6FF9B92D671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304380" y="4418340"/>
            <a:ext cx="1496786" cy="1493649"/>
          </a:xfrm>
          <a:custGeom>
            <a:avLst/>
            <a:gdLst>
              <a:gd name="connsiteX0" fmla="*/ 717321 w 1496786"/>
              <a:gd name="connsiteY0" fmla="*/ 0 h 1493649"/>
              <a:gd name="connsiteX1" fmla="*/ 779465 w 1496786"/>
              <a:gd name="connsiteY1" fmla="*/ 0 h 1493649"/>
              <a:gd name="connsiteX2" fmla="*/ 824912 w 1496786"/>
              <a:gd name="connsiteY2" fmla="*/ 2295 h 1493649"/>
              <a:gd name="connsiteX3" fmla="*/ 1496786 w 1496786"/>
              <a:gd name="connsiteY3" fmla="*/ 746824 h 1493649"/>
              <a:gd name="connsiteX4" fmla="*/ 824912 w 1496786"/>
              <a:gd name="connsiteY4" fmla="*/ 1491353 h 1493649"/>
              <a:gd name="connsiteX5" fmla="*/ 779445 w 1496786"/>
              <a:gd name="connsiteY5" fmla="*/ 1493649 h 1493649"/>
              <a:gd name="connsiteX6" fmla="*/ 717341 w 1496786"/>
              <a:gd name="connsiteY6" fmla="*/ 1493649 h 1493649"/>
              <a:gd name="connsiteX7" fmla="*/ 671874 w 1496786"/>
              <a:gd name="connsiteY7" fmla="*/ 1491353 h 1493649"/>
              <a:gd name="connsiteX8" fmla="*/ 0 w 1496786"/>
              <a:gd name="connsiteY8" fmla="*/ 746824 h 1493649"/>
              <a:gd name="connsiteX9" fmla="*/ 671874 w 1496786"/>
              <a:gd name="connsiteY9" fmla="*/ 2295 h 1493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96786" h="1493649">
                <a:moveTo>
                  <a:pt x="717321" y="0"/>
                </a:moveTo>
                <a:lnTo>
                  <a:pt x="779465" y="0"/>
                </a:lnTo>
                <a:lnTo>
                  <a:pt x="824912" y="2295"/>
                </a:lnTo>
                <a:cubicBezTo>
                  <a:pt x="1202294" y="40620"/>
                  <a:pt x="1496786" y="359331"/>
                  <a:pt x="1496786" y="746824"/>
                </a:cubicBezTo>
                <a:cubicBezTo>
                  <a:pt x="1496786" y="1134317"/>
                  <a:pt x="1202294" y="1453028"/>
                  <a:pt x="824912" y="1491353"/>
                </a:cubicBezTo>
                <a:lnTo>
                  <a:pt x="779445" y="1493649"/>
                </a:lnTo>
                <a:lnTo>
                  <a:pt x="717341" y="1493649"/>
                </a:lnTo>
                <a:lnTo>
                  <a:pt x="671874" y="1491353"/>
                </a:lnTo>
                <a:cubicBezTo>
                  <a:pt x="294493" y="1453028"/>
                  <a:pt x="0" y="1134317"/>
                  <a:pt x="0" y="746824"/>
                </a:cubicBezTo>
                <a:cubicBezTo>
                  <a:pt x="0" y="359331"/>
                  <a:pt x="294493" y="40620"/>
                  <a:pt x="671874" y="2295"/>
                </a:cubicBezTo>
                <a:close/>
              </a:path>
            </a:pathLst>
          </a:custGeom>
          <a:pattFill prst="pct25">
            <a:fgClr>
              <a:schemeClr val="accent1"/>
            </a:fgClr>
            <a:bgClr>
              <a:schemeClr val="bg1"/>
            </a:bgClr>
          </a:pattFill>
          <a:ln w="38100">
            <a:gradFill flip="none" rotWithShape="1"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2700000" scaled="1"/>
              <a:tileRect/>
            </a:gradFill>
          </a:ln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56" name="图片占位符 55">
            <a:extLst>
              <a:ext uri="{FF2B5EF4-FFF2-40B4-BE49-F238E27FC236}">
                <a16:creationId xmlns="" xmlns:a16="http://schemas.microsoft.com/office/drawing/2014/main" id="{40011879-57CD-4399-AAF8-C1C5D69219E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700306" y="2090908"/>
            <a:ext cx="1493649" cy="1496786"/>
          </a:xfrm>
          <a:custGeom>
            <a:avLst/>
            <a:gdLst>
              <a:gd name="connsiteX0" fmla="*/ 746824 w 1493649"/>
              <a:gd name="connsiteY0" fmla="*/ 0 h 1496786"/>
              <a:gd name="connsiteX1" fmla="*/ 1491353 w 1493649"/>
              <a:gd name="connsiteY1" fmla="*/ 671874 h 1496786"/>
              <a:gd name="connsiteX2" fmla="*/ 1493649 w 1493649"/>
              <a:gd name="connsiteY2" fmla="*/ 717341 h 1496786"/>
              <a:gd name="connsiteX3" fmla="*/ 1493649 w 1493649"/>
              <a:gd name="connsiteY3" fmla="*/ 779445 h 1496786"/>
              <a:gd name="connsiteX4" fmla="*/ 1491353 w 1493649"/>
              <a:gd name="connsiteY4" fmla="*/ 824912 h 1496786"/>
              <a:gd name="connsiteX5" fmla="*/ 746824 w 1493649"/>
              <a:gd name="connsiteY5" fmla="*/ 1496786 h 1496786"/>
              <a:gd name="connsiteX6" fmla="*/ 2295 w 1493649"/>
              <a:gd name="connsiteY6" fmla="*/ 824912 h 1496786"/>
              <a:gd name="connsiteX7" fmla="*/ 0 w 1493649"/>
              <a:gd name="connsiteY7" fmla="*/ 779465 h 1496786"/>
              <a:gd name="connsiteX8" fmla="*/ 0 w 1493649"/>
              <a:gd name="connsiteY8" fmla="*/ 717321 h 1496786"/>
              <a:gd name="connsiteX9" fmla="*/ 2295 w 1493649"/>
              <a:gd name="connsiteY9" fmla="*/ 671874 h 1496786"/>
              <a:gd name="connsiteX10" fmla="*/ 746824 w 1493649"/>
              <a:gd name="connsiteY10" fmla="*/ 0 h 1496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93649" h="1496786">
                <a:moveTo>
                  <a:pt x="746824" y="0"/>
                </a:moveTo>
                <a:cubicBezTo>
                  <a:pt x="1134317" y="0"/>
                  <a:pt x="1453028" y="294493"/>
                  <a:pt x="1491353" y="671874"/>
                </a:cubicBezTo>
                <a:lnTo>
                  <a:pt x="1493649" y="717341"/>
                </a:lnTo>
                <a:lnTo>
                  <a:pt x="1493649" y="779445"/>
                </a:lnTo>
                <a:lnTo>
                  <a:pt x="1491353" y="824912"/>
                </a:lnTo>
                <a:cubicBezTo>
                  <a:pt x="1453028" y="1202294"/>
                  <a:pt x="1134317" y="1496786"/>
                  <a:pt x="746824" y="1496786"/>
                </a:cubicBezTo>
                <a:cubicBezTo>
                  <a:pt x="359331" y="1496786"/>
                  <a:pt x="40620" y="1202294"/>
                  <a:pt x="2295" y="824912"/>
                </a:cubicBezTo>
                <a:lnTo>
                  <a:pt x="0" y="779465"/>
                </a:lnTo>
                <a:lnTo>
                  <a:pt x="0" y="717321"/>
                </a:lnTo>
                <a:lnTo>
                  <a:pt x="2295" y="671874"/>
                </a:lnTo>
                <a:cubicBezTo>
                  <a:pt x="40620" y="294493"/>
                  <a:pt x="359331" y="0"/>
                  <a:pt x="746824" y="0"/>
                </a:cubicBezTo>
                <a:close/>
              </a:path>
            </a:pathLst>
          </a:custGeom>
          <a:pattFill prst="pct25">
            <a:fgClr>
              <a:schemeClr val="accent1"/>
            </a:fgClr>
            <a:bgClr>
              <a:schemeClr val="bg1"/>
            </a:bgClr>
          </a:pattFill>
          <a:ln w="38100">
            <a:gradFill flip="none" rotWithShape="1"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2700000" scaled="1"/>
              <a:tileRect/>
            </a:gradFill>
          </a:ln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59" name="图片占位符 58">
            <a:extLst>
              <a:ext uri="{FF2B5EF4-FFF2-40B4-BE49-F238E27FC236}">
                <a16:creationId xmlns="" xmlns:a16="http://schemas.microsoft.com/office/drawing/2014/main" id="{7FEBA692-6374-4E8B-9244-FB40D18BCBD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2201655" y="4163783"/>
            <a:ext cx="1493649" cy="1493649"/>
          </a:xfrm>
          <a:custGeom>
            <a:avLst/>
            <a:gdLst>
              <a:gd name="connsiteX0" fmla="*/ 715752 w 1493649"/>
              <a:gd name="connsiteY0" fmla="*/ 0 h 1493649"/>
              <a:gd name="connsiteX1" fmla="*/ 777896 w 1493649"/>
              <a:gd name="connsiteY1" fmla="*/ 0 h 1493649"/>
              <a:gd name="connsiteX2" fmla="*/ 823343 w 1493649"/>
              <a:gd name="connsiteY2" fmla="*/ 2295 h 1493649"/>
              <a:gd name="connsiteX3" fmla="*/ 1491353 w 1493649"/>
              <a:gd name="connsiteY3" fmla="*/ 670305 h 1493649"/>
              <a:gd name="connsiteX4" fmla="*/ 1493649 w 1493649"/>
              <a:gd name="connsiteY4" fmla="*/ 715772 h 1493649"/>
              <a:gd name="connsiteX5" fmla="*/ 1493649 w 1493649"/>
              <a:gd name="connsiteY5" fmla="*/ 777876 h 1493649"/>
              <a:gd name="connsiteX6" fmla="*/ 1491353 w 1493649"/>
              <a:gd name="connsiteY6" fmla="*/ 823343 h 1493649"/>
              <a:gd name="connsiteX7" fmla="*/ 823343 w 1493649"/>
              <a:gd name="connsiteY7" fmla="*/ 1491353 h 1493649"/>
              <a:gd name="connsiteX8" fmla="*/ 777876 w 1493649"/>
              <a:gd name="connsiteY8" fmla="*/ 1493649 h 1493649"/>
              <a:gd name="connsiteX9" fmla="*/ 715772 w 1493649"/>
              <a:gd name="connsiteY9" fmla="*/ 1493649 h 1493649"/>
              <a:gd name="connsiteX10" fmla="*/ 670305 w 1493649"/>
              <a:gd name="connsiteY10" fmla="*/ 1491353 h 1493649"/>
              <a:gd name="connsiteX11" fmla="*/ 2295 w 1493649"/>
              <a:gd name="connsiteY11" fmla="*/ 823343 h 1493649"/>
              <a:gd name="connsiteX12" fmla="*/ 0 w 1493649"/>
              <a:gd name="connsiteY12" fmla="*/ 777896 h 1493649"/>
              <a:gd name="connsiteX13" fmla="*/ 0 w 1493649"/>
              <a:gd name="connsiteY13" fmla="*/ 715752 h 1493649"/>
              <a:gd name="connsiteX14" fmla="*/ 2295 w 1493649"/>
              <a:gd name="connsiteY14" fmla="*/ 670305 h 1493649"/>
              <a:gd name="connsiteX15" fmla="*/ 670305 w 1493649"/>
              <a:gd name="connsiteY15" fmla="*/ 2295 h 1493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93649" h="1493649">
                <a:moveTo>
                  <a:pt x="715752" y="0"/>
                </a:moveTo>
                <a:lnTo>
                  <a:pt x="777896" y="0"/>
                </a:lnTo>
                <a:lnTo>
                  <a:pt x="823343" y="2295"/>
                </a:lnTo>
                <a:cubicBezTo>
                  <a:pt x="1175566" y="38065"/>
                  <a:pt x="1455583" y="318083"/>
                  <a:pt x="1491353" y="670305"/>
                </a:cubicBezTo>
                <a:lnTo>
                  <a:pt x="1493649" y="715772"/>
                </a:lnTo>
                <a:lnTo>
                  <a:pt x="1493649" y="777876"/>
                </a:lnTo>
                <a:lnTo>
                  <a:pt x="1491353" y="823343"/>
                </a:lnTo>
                <a:cubicBezTo>
                  <a:pt x="1455583" y="1175566"/>
                  <a:pt x="1175566" y="1455583"/>
                  <a:pt x="823343" y="1491353"/>
                </a:cubicBezTo>
                <a:lnTo>
                  <a:pt x="777876" y="1493649"/>
                </a:lnTo>
                <a:lnTo>
                  <a:pt x="715772" y="1493649"/>
                </a:lnTo>
                <a:lnTo>
                  <a:pt x="670305" y="1491353"/>
                </a:lnTo>
                <a:cubicBezTo>
                  <a:pt x="318082" y="1455583"/>
                  <a:pt x="38065" y="1175566"/>
                  <a:pt x="2295" y="823343"/>
                </a:cubicBezTo>
                <a:lnTo>
                  <a:pt x="0" y="777896"/>
                </a:lnTo>
                <a:lnTo>
                  <a:pt x="0" y="715752"/>
                </a:lnTo>
                <a:lnTo>
                  <a:pt x="2295" y="670305"/>
                </a:lnTo>
                <a:cubicBezTo>
                  <a:pt x="38065" y="318083"/>
                  <a:pt x="318082" y="38065"/>
                  <a:pt x="670305" y="2295"/>
                </a:cubicBezTo>
                <a:close/>
              </a:path>
            </a:pathLst>
          </a:custGeom>
          <a:pattFill prst="pct25">
            <a:fgClr>
              <a:schemeClr val="accent1"/>
            </a:fgClr>
            <a:bgClr>
              <a:schemeClr val="bg1"/>
            </a:bgClr>
          </a:pattFill>
          <a:ln w="38100">
            <a:gradFill flip="none" rotWithShape="1"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2700000" scaled="1"/>
              <a:tileRect/>
            </a:gradFill>
          </a:ln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55" name="图片占位符 54">
            <a:extLst>
              <a:ext uri="{FF2B5EF4-FFF2-40B4-BE49-F238E27FC236}">
                <a16:creationId xmlns="" xmlns:a16="http://schemas.microsoft.com/office/drawing/2014/main" id="{00B7CED7-8CD6-44A3-BBE4-9357C7E25D99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720027" y="1856015"/>
            <a:ext cx="1493649" cy="1496786"/>
          </a:xfrm>
          <a:custGeom>
            <a:avLst/>
            <a:gdLst>
              <a:gd name="connsiteX0" fmla="*/ 746824 w 1493649"/>
              <a:gd name="connsiteY0" fmla="*/ 0 h 1496786"/>
              <a:gd name="connsiteX1" fmla="*/ 1491353 w 1493649"/>
              <a:gd name="connsiteY1" fmla="*/ 671874 h 1496786"/>
              <a:gd name="connsiteX2" fmla="*/ 1493649 w 1493649"/>
              <a:gd name="connsiteY2" fmla="*/ 717341 h 1496786"/>
              <a:gd name="connsiteX3" fmla="*/ 1493649 w 1493649"/>
              <a:gd name="connsiteY3" fmla="*/ 779445 h 1496786"/>
              <a:gd name="connsiteX4" fmla="*/ 1491353 w 1493649"/>
              <a:gd name="connsiteY4" fmla="*/ 824912 h 1496786"/>
              <a:gd name="connsiteX5" fmla="*/ 746824 w 1493649"/>
              <a:gd name="connsiteY5" fmla="*/ 1496786 h 1496786"/>
              <a:gd name="connsiteX6" fmla="*/ 2295 w 1493649"/>
              <a:gd name="connsiteY6" fmla="*/ 824912 h 1496786"/>
              <a:gd name="connsiteX7" fmla="*/ 0 w 1493649"/>
              <a:gd name="connsiteY7" fmla="*/ 779465 h 1496786"/>
              <a:gd name="connsiteX8" fmla="*/ 0 w 1493649"/>
              <a:gd name="connsiteY8" fmla="*/ 717321 h 1496786"/>
              <a:gd name="connsiteX9" fmla="*/ 2295 w 1493649"/>
              <a:gd name="connsiteY9" fmla="*/ 671874 h 1496786"/>
              <a:gd name="connsiteX10" fmla="*/ 746824 w 1493649"/>
              <a:gd name="connsiteY10" fmla="*/ 0 h 1496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93649" h="1496786">
                <a:moveTo>
                  <a:pt x="746824" y="0"/>
                </a:moveTo>
                <a:cubicBezTo>
                  <a:pt x="1134317" y="0"/>
                  <a:pt x="1453028" y="294493"/>
                  <a:pt x="1491353" y="671874"/>
                </a:cubicBezTo>
                <a:lnTo>
                  <a:pt x="1493649" y="717341"/>
                </a:lnTo>
                <a:lnTo>
                  <a:pt x="1493649" y="779445"/>
                </a:lnTo>
                <a:lnTo>
                  <a:pt x="1491353" y="824912"/>
                </a:lnTo>
                <a:cubicBezTo>
                  <a:pt x="1453028" y="1202294"/>
                  <a:pt x="1134317" y="1496786"/>
                  <a:pt x="746824" y="1496786"/>
                </a:cubicBezTo>
                <a:cubicBezTo>
                  <a:pt x="359331" y="1496786"/>
                  <a:pt x="40620" y="1202294"/>
                  <a:pt x="2295" y="824912"/>
                </a:cubicBezTo>
                <a:lnTo>
                  <a:pt x="0" y="779465"/>
                </a:lnTo>
                <a:lnTo>
                  <a:pt x="0" y="717321"/>
                </a:lnTo>
                <a:lnTo>
                  <a:pt x="2295" y="671874"/>
                </a:lnTo>
                <a:cubicBezTo>
                  <a:pt x="40620" y="294493"/>
                  <a:pt x="359331" y="0"/>
                  <a:pt x="746824" y="0"/>
                </a:cubicBezTo>
                <a:close/>
              </a:path>
            </a:pathLst>
          </a:custGeom>
          <a:pattFill prst="pct25">
            <a:fgClr>
              <a:schemeClr val="accent1"/>
            </a:fgClr>
            <a:bgClr>
              <a:schemeClr val="bg1"/>
            </a:bgClr>
          </a:pattFill>
          <a:ln w="38100">
            <a:gradFill flip="none" rotWithShape="1"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2700000" scaled="1"/>
              <a:tileRect/>
            </a:gradFill>
          </a:ln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13" name="文本占位符 12">
            <a:extLst>
              <a:ext uri="{FF2B5EF4-FFF2-40B4-BE49-F238E27FC236}">
                <a16:creationId xmlns="" xmlns:a16="http://schemas.microsoft.com/office/drawing/2014/main" id="{9BB70E35-3C7B-4D53-9229-40E143508CDA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2450134" y="2181213"/>
            <a:ext cx="1470921" cy="400110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0">
                <a:solidFill>
                  <a:srgbClr val="00000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嘉宾姓名</a:t>
            </a:r>
          </a:p>
        </p:txBody>
      </p:sp>
      <p:sp>
        <p:nvSpPr>
          <p:cNvPr id="20" name="文本占位符 19">
            <a:extLst>
              <a:ext uri="{FF2B5EF4-FFF2-40B4-BE49-F238E27FC236}">
                <a16:creationId xmlns="" xmlns:a16="http://schemas.microsoft.com/office/drawing/2014/main" id="{E1E4C498-A0DB-4AF6-9B9D-BC434424172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450134" y="2627490"/>
            <a:ext cx="1470921" cy="307777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400" spc="0">
                <a:solidFill>
                  <a:srgbClr val="9F9F9F"/>
                </a:solidFill>
                <a:latin typeface="Open Sans" panose="020B0606030504020204" pitchFamily="34" charset="0"/>
                <a:sym typeface="Open Sans" panose="020B0606030504020204" pitchFamily="34" charset="0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嘉宾简介或职称</a:t>
            </a:r>
          </a:p>
        </p:txBody>
      </p:sp>
      <p:sp>
        <p:nvSpPr>
          <p:cNvPr id="21" name="文本占位符 20">
            <a:extLst>
              <a:ext uri="{FF2B5EF4-FFF2-40B4-BE49-F238E27FC236}">
                <a16:creationId xmlns="" xmlns:a16="http://schemas.microsoft.com/office/drawing/2014/main" id="{394BDCD8-A5FB-49E2-8616-7899EEF142C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430413" y="2416106"/>
            <a:ext cx="1470921" cy="400110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0">
                <a:solidFill>
                  <a:srgbClr val="00000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嘉宾姓名</a:t>
            </a:r>
          </a:p>
        </p:txBody>
      </p:sp>
      <p:sp>
        <p:nvSpPr>
          <p:cNvPr id="22" name="文本占位符 21">
            <a:extLst>
              <a:ext uri="{FF2B5EF4-FFF2-40B4-BE49-F238E27FC236}">
                <a16:creationId xmlns="" xmlns:a16="http://schemas.microsoft.com/office/drawing/2014/main" id="{9540F3DB-068D-4803-88F6-4467976DF1A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430413" y="2862383"/>
            <a:ext cx="1470921" cy="307777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400" spc="0">
                <a:solidFill>
                  <a:srgbClr val="9F9F9F"/>
                </a:solidFill>
                <a:latin typeface="Open Sans" panose="020B0606030504020204" pitchFamily="34" charset="0"/>
                <a:sym typeface="Open Sans" panose="020B0606030504020204" pitchFamily="34" charset="0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嘉宾简介或职称</a:t>
            </a:r>
          </a:p>
        </p:txBody>
      </p:sp>
      <p:sp>
        <p:nvSpPr>
          <p:cNvPr id="25" name="文本占位符 24">
            <a:extLst>
              <a:ext uri="{FF2B5EF4-FFF2-40B4-BE49-F238E27FC236}">
                <a16:creationId xmlns="" xmlns:a16="http://schemas.microsoft.com/office/drawing/2014/main" id="{57EF6D76-5643-4364-AA69-046C4F196BB4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10111480" y="2181213"/>
            <a:ext cx="1470921" cy="400110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0">
                <a:solidFill>
                  <a:srgbClr val="00000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嘉宾姓名</a:t>
            </a:r>
          </a:p>
        </p:txBody>
      </p:sp>
      <p:sp>
        <p:nvSpPr>
          <p:cNvPr id="26" name="文本占位符 25">
            <a:extLst>
              <a:ext uri="{FF2B5EF4-FFF2-40B4-BE49-F238E27FC236}">
                <a16:creationId xmlns="" xmlns:a16="http://schemas.microsoft.com/office/drawing/2014/main" id="{5CC63104-4B98-4E57-B97E-170C447DC2DB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10111480" y="2627490"/>
            <a:ext cx="1470921" cy="307777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400" spc="0">
                <a:solidFill>
                  <a:srgbClr val="9F9F9F"/>
                </a:solidFill>
                <a:latin typeface="Open Sans" panose="020B0606030504020204" pitchFamily="34" charset="0"/>
                <a:sym typeface="Open Sans" panose="020B0606030504020204" pitchFamily="34" charset="0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嘉宾简介或职称</a:t>
            </a:r>
          </a:p>
        </p:txBody>
      </p:sp>
      <p:sp>
        <p:nvSpPr>
          <p:cNvPr id="27" name="文本占位符 26">
            <a:extLst>
              <a:ext uri="{FF2B5EF4-FFF2-40B4-BE49-F238E27FC236}">
                <a16:creationId xmlns="" xmlns:a16="http://schemas.microsoft.com/office/drawing/2014/main" id="{F8B3E749-33D7-4B60-A0AF-829429B214A7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8036056" y="4741969"/>
            <a:ext cx="1470921" cy="400110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0">
                <a:solidFill>
                  <a:srgbClr val="00000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嘉宾姓名</a:t>
            </a:r>
          </a:p>
        </p:txBody>
      </p:sp>
      <p:sp>
        <p:nvSpPr>
          <p:cNvPr id="28" name="文本占位符 27">
            <a:extLst>
              <a:ext uri="{FF2B5EF4-FFF2-40B4-BE49-F238E27FC236}">
                <a16:creationId xmlns="" xmlns:a16="http://schemas.microsoft.com/office/drawing/2014/main" id="{981B15AD-CC3D-46EB-A2F7-54257EC022D9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8036056" y="5188246"/>
            <a:ext cx="1470921" cy="307777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400" spc="0">
                <a:solidFill>
                  <a:srgbClr val="9F9F9F"/>
                </a:solidFill>
                <a:latin typeface="Open Sans" panose="020B0606030504020204" pitchFamily="34" charset="0"/>
                <a:sym typeface="Open Sans" panose="020B0606030504020204" pitchFamily="34" charset="0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嘉宾简介或职称</a:t>
            </a:r>
          </a:p>
        </p:txBody>
      </p:sp>
      <p:sp>
        <p:nvSpPr>
          <p:cNvPr id="29" name="文本占位符 28">
            <a:extLst>
              <a:ext uri="{FF2B5EF4-FFF2-40B4-BE49-F238E27FC236}">
                <a16:creationId xmlns="" xmlns:a16="http://schemas.microsoft.com/office/drawing/2014/main" id="{CF9B652C-EE63-49C9-93DC-D90A21618EC5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931762" y="4487412"/>
            <a:ext cx="1470921" cy="400110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0">
                <a:solidFill>
                  <a:srgbClr val="00000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嘉宾姓名</a:t>
            </a:r>
          </a:p>
        </p:txBody>
      </p:sp>
      <p:sp>
        <p:nvSpPr>
          <p:cNvPr id="30" name="文本占位符 29">
            <a:extLst>
              <a:ext uri="{FF2B5EF4-FFF2-40B4-BE49-F238E27FC236}">
                <a16:creationId xmlns="" xmlns:a16="http://schemas.microsoft.com/office/drawing/2014/main" id="{61ACA711-061A-45AD-9577-E396060CF21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931762" y="4933689"/>
            <a:ext cx="1470921" cy="307777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400" spc="0">
                <a:solidFill>
                  <a:srgbClr val="9F9F9F"/>
                </a:solidFill>
                <a:latin typeface="Open Sans" panose="020B0606030504020204" pitchFamily="34" charset="0"/>
                <a:sym typeface="Open Sans" panose="020B0606030504020204" pitchFamily="34" charset="0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嘉宾简介或职称</a:t>
            </a:r>
          </a:p>
        </p:txBody>
      </p:sp>
    </p:spTree>
    <p:extLst>
      <p:ext uri="{BB962C8B-B14F-4D97-AF65-F5344CB8AC3E}">
        <p14:creationId xmlns:p14="http://schemas.microsoft.com/office/powerpoint/2010/main" val="18074040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4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1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4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2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4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2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3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4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3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3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4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3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64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4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3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5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63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174 1.11111E-6 L -4.79167E-6 1.11111E-6 " pathEditMode="relative" rAng="0" ptsTypes="AA">
                                      <p:cBhvr>
                                        <p:cTn id="5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81" y="0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63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174 1.11111E-6 L -4.79167E-6 1.11111E-6 " pathEditMode="relative" rAng="0" ptsTypes="AA">
                                      <p:cBhvr>
                                        <p:cTn id="6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81" y="0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63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174 1.11111E-6 L -4.79167E-6 1.11111E-6 " pathEditMode="relative" rAng="0" ptsTypes="AA">
                                      <p:cBhvr>
                                        <p:cTn id="6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81" y="0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63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174 1.11111E-6 L -4.79167E-6 1.11111E-6 " pathEditMode="relative" rAng="0" ptsTypes="AA">
                                      <p:cBhvr>
                                        <p:cTn id="7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81" y="0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63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174 1.11111E-6 L -4.79167E-6 1.11111E-6 " pathEditMode="relative" rAng="0" ptsTypes="AA">
                                      <p:cBhvr>
                                        <p:cTn id="7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81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 animBg="1"/>
      <p:bldP spid="57" grpId="1" animBg="1"/>
      <p:bldP spid="58" grpId="0" animBg="1"/>
      <p:bldP spid="58" grpId="1" animBg="1"/>
      <p:bldP spid="56" grpId="0" animBg="1"/>
      <p:bldP spid="56" grpId="1" animBg="1"/>
      <p:bldP spid="59" grpId="0" animBg="1"/>
      <p:bldP spid="59" grpId="1" animBg="1"/>
      <p:bldP spid="55" grpId="0" animBg="1"/>
      <p:bldP spid="55" grpId="1" animBg="1"/>
      <p:bldP spid="13" grpId="0">
        <p:tmplLst>
          <p:tmpl>
            <p:tnLst>
              <p:par>
                <p:cTn presetID="10" presetClass="entr" presetSubtype="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1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2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10" presetClass="entr" presetSubtype="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1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2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1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2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1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28" grpId="0">
        <p:tmplLst>
          <p:tmpl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2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8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2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28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29" grpId="0">
        <p:tmplLst>
          <p:tmpl>
            <p:tnLst>
              <p:par>
                <p:cTn presetID="10" presetClass="entr" presetSubtype="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9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1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29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30" grpId="0">
        <p:tmplLst>
          <p:tmpl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2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30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特邀嘉宾-6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A3AA57C6-67DA-47EB-B5D5-C8347D209A91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grpSp>
        <p:nvGrpSpPr>
          <p:cNvPr id="43" name="组合 42" hidden="1">
            <a:extLst>
              <a:ext uri="{FF2B5EF4-FFF2-40B4-BE49-F238E27FC236}">
                <a16:creationId xmlns="" xmlns:a16="http://schemas.microsoft.com/office/drawing/2014/main" id="{841AC0FF-9848-47DF-90B3-1D504000F31C}"/>
              </a:ext>
            </a:extLst>
          </p:cNvPr>
          <p:cNvGrpSpPr>
            <a:grpSpLocks/>
          </p:cNvGrpSpPr>
          <p:nvPr userDrawn="1"/>
        </p:nvGrpSpPr>
        <p:grpSpPr>
          <a:xfrm>
            <a:off x="-1" y="472288"/>
            <a:ext cx="609601" cy="327813"/>
            <a:chOff x="1805649" y="1907547"/>
            <a:chExt cx="6646657" cy="3574240"/>
          </a:xfrm>
        </p:grpSpPr>
        <p:sp>
          <p:nvSpPr>
            <p:cNvPr id="44" name="矩形 43">
              <a:extLst>
                <a:ext uri="{FF2B5EF4-FFF2-40B4-BE49-F238E27FC236}">
                  <a16:creationId xmlns="" xmlns:a16="http://schemas.microsoft.com/office/drawing/2014/main" id="{3858E532-8850-4893-BC2B-3F061F4F11B6}"/>
                </a:ext>
              </a:extLst>
            </p:cNvPr>
            <p:cNvSpPr/>
            <p:nvPr/>
          </p:nvSpPr>
          <p:spPr>
            <a:xfrm flipH="1">
              <a:off x="1805649" y="4379388"/>
              <a:ext cx="6646657" cy="259716"/>
            </a:xfrm>
            <a:prstGeom prst="rect">
              <a:avLst/>
            </a:prstGeom>
            <a:solidFill>
              <a:srgbClr val="4093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矩形 44">
              <a:extLst>
                <a:ext uri="{FF2B5EF4-FFF2-40B4-BE49-F238E27FC236}">
                  <a16:creationId xmlns="" xmlns:a16="http://schemas.microsoft.com/office/drawing/2014/main" id="{20DCE46E-6048-4A75-9BDA-80171E082672}"/>
                </a:ext>
              </a:extLst>
            </p:cNvPr>
            <p:cNvSpPr/>
            <p:nvPr/>
          </p:nvSpPr>
          <p:spPr>
            <a:xfrm flipH="1">
              <a:off x="1805649" y="1907547"/>
              <a:ext cx="6646657" cy="673616"/>
            </a:xfrm>
            <a:prstGeom prst="rect">
              <a:avLst/>
            </a:prstGeom>
            <a:solidFill>
              <a:srgbClr val="CCE2D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矩形 45">
              <a:extLst>
                <a:ext uri="{FF2B5EF4-FFF2-40B4-BE49-F238E27FC236}">
                  <a16:creationId xmlns="" xmlns:a16="http://schemas.microsoft.com/office/drawing/2014/main" id="{E9596765-2D6B-46B2-AB25-D22BD6A70A32}"/>
                </a:ext>
              </a:extLst>
            </p:cNvPr>
            <p:cNvSpPr/>
            <p:nvPr/>
          </p:nvSpPr>
          <p:spPr>
            <a:xfrm flipH="1">
              <a:off x="1805649" y="3006751"/>
              <a:ext cx="6646657" cy="259716"/>
            </a:xfrm>
            <a:prstGeom prst="rect">
              <a:avLst/>
            </a:prstGeom>
            <a:solidFill>
              <a:srgbClr val="99C5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矩形 46">
              <a:extLst>
                <a:ext uri="{FF2B5EF4-FFF2-40B4-BE49-F238E27FC236}">
                  <a16:creationId xmlns="" xmlns:a16="http://schemas.microsoft.com/office/drawing/2014/main" id="{82E73077-1198-4ABB-BC2B-327D4253B9D7}"/>
                </a:ext>
              </a:extLst>
            </p:cNvPr>
            <p:cNvSpPr/>
            <p:nvPr/>
          </p:nvSpPr>
          <p:spPr>
            <a:xfrm flipH="1">
              <a:off x="1805649" y="3693070"/>
              <a:ext cx="6646657" cy="259716"/>
            </a:xfrm>
            <a:prstGeom prst="rect">
              <a:avLst/>
            </a:prstGeom>
            <a:solidFill>
              <a:srgbClr val="66A99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矩形 47">
              <a:extLst>
                <a:ext uri="{FF2B5EF4-FFF2-40B4-BE49-F238E27FC236}">
                  <a16:creationId xmlns="" xmlns:a16="http://schemas.microsoft.com/office/drawing/2014/main" id="{4C277E23-6604-440C-89D6-F8305916498D}"/>
                </a:ext>
              </a:extLst>
            </p:cNvPr>
            <p:cNvSpPr/>
            <p:nvPr/>
          </p:nvSpPr>
          <p:spPr>
            <a:xfrm flipH="1">
              <a:off x="1805649" y="5065717"/>
              <a:ext cx="6646657" cy="416070"/>
            </a:xfrm>
            <a:prstGeom prst="rect">
              <a:avLst/>
            </a:prstGeom>
            <a:solidFill>
              <a:srgbClr val="006F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2" name="PA-文本占位符 5">
            <a:extLst>
              <a:ext uri="{FF2B5EF4-FFF2-40B4-BE49-F238E27FC236}">
                <a16:creationId xmlns="" xmlns:a16="http://schemas.microsoft.com/office/drawing/2014/main" id="{57ABDF02-0500-4F0E-A2DF-97AADBB87AB9}"/>
              </a:ext>
            </a:extLst>
          </p:cNvPr>
          <p:cNvSpPr>
            <a:spLocks noGrp="1"/>
          </p:cNvSpPr>
          <p:nvPr userDrawn="1">
            <p:ph type="body" idx="14" hasCustomPrompt="1"/>
            <p:custDataLst>
              <p:tags r:id="rId1"/>
            </p:custDataLst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cxnSp>
        <p:nvCxnSpPr>
          <p:cNvPr id="1804" name="直接连接符 1803">
            <a:extLst>
              <a:ext uri="{FF2B5EF4-FFF2-40B4-BE49-F238E27FC236}">
                <a16:creationId xmlns="" xmlns:a16="http://schemas.microsoft.com/office/drawing/2014/main" id="{3377F08D-F5FD-4398-AC25-F1D8E74B1453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5" name="椭圆 1804">
            <a:extLst>
              <a:ext uri="{FF2B5EF4-FFF2-40B4-BE49-F238E27FC236}">
                <a16:creationId xmlns="" xmlns:a16="http://schemas.microsoft.com/office/drawing/2014/main" id="{9D01961D-DB19-404C-B8C7-A6F09DD5297A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1806" name="矩形 1805">
            <a:extLst>
              <a:ext uri="{FF2B5EF4-FFF2-40B4-BE49-F238E27FC236}">
                <a16:creationId xmlns="" xmlns:a16="http://schemas.microsoft.com/office/drawing/2014/main" id="{11B1C741-C4FD-4867-91EC-E73D1BAB89A7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02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1809" name="直接连接符 1808">
            <a:extLst>
              <a:ext uri="{FF2B5EF4-FFF2-40B4-BE49-F238E27FC236}">
                <a16:creationId xmlns="" xmlns:a16="http://schemas.microsoft.com/office/drawing/2014/main" id="{43674C2F-9C96-42DB-B3CF-A9C2F65E9F90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>
            <a:extLst>
              <a:ext uri="{FF2B5EF4-FFF2-40B4-BE49-F238E27FC236}">
                <a16:creationId xmlns="" xmlns:a16="http://schemas.microsoft.com/office/drawing/2014/main" id="{581A6185-A0EE-42E4-99E3-B4007ADCE62C}"/>
              </a:ext>
            </a:extLst>
          </p:cNvPr>
          <p:cNvCxnSpPr>
            <a:cxnSpLocks/>
          </p:cNvCxnSpPr>
          <p:nvPr userDrawn="1"/>
        </p:nvCxnSpPr>
        <p:spPr>
          <a:xfrm flipV="1">
            <a:off x="2589171" y="951101"/>
            <a:ext cx="8986434" cy="0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文本占位符 7">
            <a:extLst>
              <a:ext uri="{FF2B5EF4-FFF2-40B4-BE49-F238E27FC236}">
                <a16:creationId xmlns="" xmlns:a16="http://schemas.microsoft.com/office/drawing/2014/main" id="{FA5BEF24-4F97-4302-A060-111A2CEEC62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0111480" y="2148555"/>
            <a:ext cx="1470921" cy="400110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0">
                <a:solidFill>
                  <a:srgbClr val="00000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嘉宾姓名</a:t>
            </a:r>
          </a:p>
        </p:txBody>
      </p:sp>
      <p:sp>
        <p:nvSpPr>
          <p:cNvPr id="9" name="文本占位符 8">
            <a:extLst>
              <a:ext uri="{FF2B5EF4-FFF2-40B4-BE49-F238E27FC236}">
                <a16:creationId xmlns="" xmlns:a16="http://schemas.microsoft.com/office/drawing/2014/main" id="{51B3EE04-A0B3-48A8-8524-B8962237636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111480" y="2594832"/>
            <a:ext cx="1470921" cy="307777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400" spc="0">
                <a:solidFill>
                  <a:srgbClr val="9F9F9F"/>
                </a:solidFill>
                <a:latin typeface="Open Sans" panose="020B0606030504020204" pitchFamily="34" charset="0"/>
                <a:sym typeface="Open Sans" panose="020B0606030504020204" pitchFamily="34" charset="0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嘉宾简介或职称</a:t>
            </a:r>
          </a:p>
        </p:txBody>
      </p:sp>
      <p:sp>
        <p:nvSpPr>
          <p:cNvPr id="10" name="文本占位符 9">
            <a:extLst>
              <a:ext uri="{FF2B5EF4-FFF2-40B4-BE49-F238E27FC236}">
                <a16:creationId xmlns="" xmlns:a16="http://schemas.microsoft.com/office/drawing/2014/main" id="{22820AA1-80BE-4EF5-8DA4-AC0ECC5E7D5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0111480" y="4243640"/>
            <a:ext cx="1470921" cy="400110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0">
                <a:solidFill>
                  <a:srgbClr val="00000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嘉宾姓名</a:t>
            </a:r>
          </a:p>
        </p:txBody>
      </p:sp>
      <p:sp>
        <p:nvSpPr>
          <p:cNvPr id="11" name="文本占位符 10">
            <a:extLst>
              <a:ext uri="{FF2B5EF4-FFF2-40B4-BE49-F238E27FC236}">
                <a16:creationId xmlns="" xmlns:a16="http://schemas.microsoft.com/office/drawing/2014/main" id="{B13A93F4-78E8-4102-9228-53CDE68BD15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0111480" y="4689917"/>
            <a:ext cx="1470921" cy="307777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400" spc="0">
                <a:solidFill>
                  <a:srgbClr val="9F9F9F"/>
                </a:solidFill>
                <a:latin typeface="Open Sans" panose="020B0606030504020204" pitchFamily="34" charset="0"/>
                <a:sym typeface="Open Sans" panose="020B0606030504020204" pitchFamily="34" charset="0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嘉宾简介或职称</a:t>
            </a:r>
          </a:p>
        </p:txBody>
      </p:sp>
      <p:sp>
        <p:nvSpPr>
          <p:cNvPr id="12" name="文本占位符 11">
            <a:extLst>
              <a:ext uri="{FF2B5EF4-FFF2-40B4-BE49-F238E27FC236}">
                <a16:creationId xmlns="" xmlns:a16="http://schemas.microsoft.com/office/drawing/2014/main" id="{C53B2BD9-6759-42B9-BB25-E0C204BC4464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450134" y="4243640"/>
            <a:ext cx="1470921" cy="400110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0">
                <a:solidFill>
                  <a:srgbClr val="00000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嘉宾姓名</a:t>
            </a:r>
          </a:p>
        </p:txBody>
      </p:sp>
      <p:sp>
        <p:nvSpPr>
          <p:cNvPr id="13" name="文本占位符 12">
            <a:extLst>
              <a:ext uri="{FF2B5EF4-FFF2-40B4-BE49-F238E27FC236}">
                <a16:creationId xmlns="" xmlns:a16="http://schemas.microsoft.com/office/drawing/2014/main" id="{8DDA5AED-2770-412A-8D5B-405EB7810F5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280807" y="2148555"/>
            <a:ext cx="1470921" cy="400110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0">
                <a:solidFill>
                  <a:srgbClr val="00000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嘉宾姓名</a:t>
            </a:r>
          </a:p>
        </p:txBody>
      </p:sp>
      <p:sp>
        <p:nvSpPr>
          <p:cNvPr id="20" name="文本占位符 19">
            <a:extLst>
              <a:ext uri="{FF2B5EF4-FFF2-40B4-BE49-F238E27FC236}">
                <a16:creationId xmlns="" xmlns:a16="http://schemas.microsoft.com/office/drawing/2014/main" id="{E9E8FA14-A302-419B-AD5E-D58EFD261E0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280807" y="4243640"/>
            <a:ext cx="1470921" cy="400110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0">
                <a:solidFill>
                  <a:srgbClr val="00000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嘉宾姓名</a:t>
            </a:r>
          </a:p>
        </p:txBody>
      </p:sp>
      <p:sp>
        <p:nvSpPr>
          <p:cNvPr id="21" name="文本占位符 20">
            <a:extLst>
              <a:ext uri="{FF2B5EF4-FFF2-40B4-BE49-F238E27FC236}">
                <a16:creationId xmlns="" xmlns:a16="http://schemas.microsoft.com/office/drawing/2014/main" id="{9318D7A5-28A4-4C36-8FE6-03868ECED0D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450134" y="2148555"/>
            <a:ext cx="1470921" cy="400110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0">
                <a:solidFill>
                  <a:srgbClr val="00000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嘉宾姓名</a:t>
            </a:r>
          </a:p>
        </p:txBody>
      </p:sp>
      <p:sp>
        <p:nvSpPr>
          <p:cNvPr id="22" name="文本占位符 21">
            <a:extLst>
              <a:ext uri="{FF2B5EF4-FFF2-40B4-BE49-F238E27FC236}">
                <a16:creationId xmlns="" xmlns:a16="http://schemas.microsoft.com/office/drawing/2014/main" id="{8934DE78-2384-4FD6-9E26-7B71E4CB437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280807" y="4689917"/>
            <a:ext cx="1470921" cy="307777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400" spc="0">
                <a:solidFill>
                  <a:srgbClr val="9F9F9F"/>
                </a:solidFill>
                <a:latin typeface="Open Sans" panose="020B0606030504020204" pitchFamily="34" charset="0"/>
                <a:sym typeface="Open Sans" panose="020B0606030504020204" pitchFamily="34" charset="0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嘉宾简介或职称</a:t>
            </a:r>
          </a:p>
        </p:txBody>
      </p:sp>
      <p:sp>
        <p:nvSpPr>
          <p:cNvPr id="25" name="文本占位符 24">
            <a:extLst>
              <a:ext uri="{FF2B5EF4-FFF2-40B4-BE49-F238E27FC236}">
                <a16:creationId xmlns="" xmlns:a16="http://schemas.microsoft.com/office/drawing/2014/main" id="{AE9FA57F-2950-4995-8FE9-847FEF533120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2450134" y="4689917"/>
            <a:ext cx="1470921" cy="307777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400" spc="0">
                <a:solidFill>
                  <a:srgbClr val="9F9F9F"/>
                </a:solidFill>
                <a:latin typeface="Open Sans" panose="020B0606030504020204" pitchFamily="34" charset="0"/>
                <a:sym typeface="Open Sans" panose="020B0606030504020204" pitchFamily="34" charset="0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嘉宾简介或职称</a:t>
            </a:r>
          </a:p>
        </p:txBody>
      </p:sp>
      <p:sp>
        <p:nvSpPr>
          <p:cNvPr id="26" name="文本占位符 25">
            <a:extLst>
              <a:ext uri="{FF2B5EF4-FFF2-40B4-BE49-F238E27FC236}">
                <a16:creationId xmlns="" xmlns:a16="http://schemas.microsoft.com/office/drawing/2014/main" id="{82DD3419-1A6D-4586-814D-97BD13B99FB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450134" y="2594832"/>
            <a:ext cx="1470921" cy="307777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400" spc="0">
                <a:solidFill>
                  <a:srgbClr val="9F9F9F"/>
                </a:solidFill>
                <a:latin typeface="Open Sans" panose="020B0606030504020204" pitchFamily="34" charset="0"/>
                <a:sym typeface="Open Sans" panose="020B0606030504020204" pitchFamily="34" charset="0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嘉宾简介或职称</a:t>
            </a:r>
          </a:p>
        </p:txBody>
      </p:sp>
      <p:sp>
        <p:nvSpPr>
          <p:cNvPr id="27" name="文本占位符 26">
            <a:extLst>
              <a:ext uri="{FF2B5EF4-FFF2-40B4-BE49-F238E27FC236}">
                <a16:creationId xmlns="" xmlns:a16="http://schemas.microsoft.com/office/drawing/2014/main" id="{24F1F728-141F-4A51-9754-5E416588E2DD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280807" y="2594832"/>
            <a:ext cx="1470921" cy="307777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400" spc="0">
                <a:solidFill>
                  <a:srgbClr val="9F9F9F"/>
                </a:solidFill>
                <a:latin typeface="Open Sans" panose="020B0606030504020204" pitchFamily="34" charset="0"/>
                <a:sym typeface="Open Sans" panose="020B0606030504020204" pitchFamily="34" charset="0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嘉宾简介或职称</a:t>
            </a:r>
          </a:p>
        </p:txBody>
      </p:sp>
      <p:sp>
        <p:nvSpPr>
          <p:cNvPr id="67" name="图片占位符 66">
            <a:extLst>
              <a:ext uri="{FF2B5EF4-FFF2-40B4-BE49-F238E27FC236}">
                <a16:creationId xmlns="" xmlns:a16="http://schemas.microsoft.com/office/drawing/2014/main" id="{748855B9-EA97-467C-A787-2E74D007E009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720027" y="1823357"/>
            <a:ext cx="1493649" cy="1496786"/>
          </a:xfrm>
          <a:custGeom>
            <a:avLst/>
            <a:gdLst>
              <a:gd name="connsiteX0" fmla="*/ 746824 w 1493649"/>
              <a:gd name="connsiteY0" fmla="*/ 0 h 1496786"/>
              <a:gd name="connsiteX1" fmla="*/ 1491353 w 1493649"/>
              <a:gd name="connsiteY1" fmla="*/ 671874 h 1496786"/>
              <a:gd name="connsiteX2" fmla="*/ 1493649 w 1493649"/>
              <a:gd name="connsiteY2" fmla="*/ 717341 h 1496786"/>
              <a:gd name="connsiteX3" fmla="*/ 1493649 w 1493649"/>
              <a:gd name="connsiteY3" fmla="*/ 779445 h 1496786"/>
              <a:gd name="connsiteX4" fmla="*/ 1491353 w 1493649"/>
              <a:gd name="connsiteY4" fmla="*/ 824912 h 1496786"/>
              <a:gd name="connsiteX5" fmla="*/ 746824 w 1493649"/>
              <a:gd name="connsiteY5" fmla="*/ 1496786 h 1496786"/>
              <a:gd name="connsiteX6" fmla="*/ 2295 w 1493649"/>
              <a:gd name="connsiteY6" fmla="*/ 824912 h 1496786"/>
              <a:gd name="connsiteX7" fmla="*/ 0 w 1493649"/>
              <a:gd name="connsiteY7" fmla="*/ 779465 h 1496786"/>
              <a:gd name="connsiteX8" fmla="*/ 0 w 1493649"/>
              <a:gd name="connsiteY8" fmla="*/ 717321 h 1496786"/>
              <a:gd name="connsiteX9" fmla="*/ 2295 w 1493649"/>
              <a:gd name="connsiteY9" fmla="*/ 671874 h 1496786"/>
              <a:gd name="connsiteX10" fmla="*/ 746824 w 1493649"/>
              <a:gd name="connsiteY10" fmla="*/ 0 h 1496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93649" h="1496786">
                <a:moveTo>
                  <a:pt x="746824" y="0"/>
                </a:moveTo>
                <a:cubicBezTo>
                  <a:pt x="1134317" y="0"/>
                  <a:pt x="1453028" y="294493"/>
                  <a:pt x="1491353" y="671874"/>
                </a:cubicBezTo>
                <a:lnTo>
                  <a:pt x="1493649" y="717341"/>
                </a:lnTo>
                <a:lnTo>
                  <a:pt x="1493649" y="779445"/>
                </a:lnTo>
                <a:lnTo>
                  <a:pt x="1491353" y="824912"/>
                </a:lnTo>
                <a:cubicBezTo>
                  <a:pt x="1453028" y="1202294"/>
                  <a:pt x="1134317" y="1496786"/>
                  <a:pt x="746824" y="1496786"/>
                </a:cubicBezTo>
                <a:cubicBezTo>
                  <a:pt x="359331" y="1496786"/>
                  <a:pt x="40620" y="1202294"/>
                  <a:pt x="2295" y="824912"/>
                </a:cubicBezTo>
                <a:lnTo>
                  <a:pt x="0" y="779465"/>
                </a:lnTo>
                <a:lnTo>
                  <a:pt x="0" y="717321"/>
                </a:lnTo>
                <a:lnTo>
                  <a:pt x="2295" y="671874"/>
                </a:lnTo>
                <a:cubicBezTo>
                  <a:pt x="40620" y="294493"/>
                  <a:pt x="359331" y="0"/>
                  <a:pt x="746824" y="0"/>
                </a:cubicBezTo>
                <a:close/>
              </a:path>
            </a:pathLst>
          </a:custGeom>
          <a:pattFill prst="pct25">
            <a:fgClr>
              <a:schemeClr val="accent1"/>
            </a:fgClr>
            <a:bgClr>
              <a:schemeClr val="bg1"/>
            </a:bgClr>
          </a:pattFill>
          <a:ln w="38100">
            <a:gradFill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5400000" scaled="1"/>
            </a:gradFill>
          </a:ln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68" name="图片占位符 67">
            <a:extLst>
              <a:ext uri="{FF2B5EF4-FFF2-40B4-BE49-F238E27FC236}">
                <a16:creationId xmlns="" xmlns:a16="http://schemas.microsoft.com/office/drawing/2014/main" id="{34EC1DD7-3659-4358-AA7F-0700D8812359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720027" y="3920011"/>
            <a:ext cx="1493649" cy="1493649"/>
          </a:xfrm>
          <a:custGeom>
            <a:avLst/>
            <a:gdLst>
              <a:gd name="connsiteX0" fmla="*/ 715752 w 1493649"/>
              <a:gd name="connsiteY0" fmla="*/ 0 h 1493649"/>
              <a:gd name="connsiteX1" fmla="*/ 777896 w 1493649"/>
              <a:gd name="connsiteY1" fmla="*/ 0 h 1493649"/>
              <a:gd name="connsiteX2" fmla="*/ 823343 w 1493649"/>
              <a:gd name="connsiteY2" fmla="*/ 2295 h 1493649"/>
              <a:gd name="connsiteX3" fmla="*/ 1491353 w 1493649"/>
              <a:gd name="connsiteY3" fmla="*/ 670305 h 1493649"/>
              <a:gd name="connsiteX4" fmla="*/ 1493649 w 1493649"/>
              <a:gd name="connsiteY4" fmla="*/ 715772 h 1493649"/>
              <a:gd name="connsiteX5" fmla="*/ 1493649 w 1493649"/>
              <a:gd name="connsiteY5" fmla="*/ 777876 h 1493649"/>
              <a:gd name="connsiteX6" fmla="*/ 1491353 w 1493649"/>
              <a:gd name="connsiteY6" fmla="*/ 823343 h 1493649"/>
              <a:gd name="connsiteX7" fmla="*/ 823343 w 1493649"/>
              <a:gd name="connsiteY7" fmla="*/ 1491353 h 1493649"/>
              <a:gd name="connsiteX8" fmla="*/ 777876 w 1493649"/>
              <a:gd name="connsiteY8" fmla="*/ 1493649 h 1493649"/>
              <a:gd name="connsiteX9" fmla="*/ 715772 w 1493649"/>
              <a:gd name="connsiteY9" fmla="*/ 1493649 h 1493649"/>
              <a:gd name="connsiteX10" fmla="*/ 670305 w 1493649"/>
              <a:gd name="connsiteY10" fmla="*/ 1491353 h 1493649"/>
              <a:gd name="connsiteX11" fmla="*/ 2295 w 1493649"/>
              <a:gd name="connsiteY11" fmla="*/ 823343 h 1493649"/>
              <a:gd name="connsiteX12" fmla="*/ 0 w 1493649"/>
              <a:gd name="connsiteY12" fmla="*/ 777896 h 1493649"/>
              <a:gd name="connsiteX13" fmla="*/ 0 w 1493649"/>
              <a:gd name="connsiteY13" fmla="*/ 715752 h 1493649"/>
              <a:gd name="connsiteX14" fmla="*/ 2295 w 1493649"/>
              <a:gd name="connsiteY14" fmla="*/ 670305 h 1493649"/>
              <a:gd name="connsiteX15" fmla="*/ 670305 w 1493649"/>
              <a:gd name="connsiteY15" fmla="*/ 2295 h 1493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93649" h="1493649">
                <a:moveTo>
                  <a:pt x="715752" y="0"/>
                </a:moveTo>
                <a:lnTo>
                  <a:pt x="777896" y="0"/>
                </a:lnTo>
                <a:lnTo>
                  <a:pt x="823343" y="2295"/>
                </a:lnTo>
                <a:cubicBezTo>
                  <a:pt x="1175566" y="38065"/>
                  <a:pt x="1455583" y="318083"/>
                  <a:pt x="1491353" y="670305"/>
                </a:cubicBezTo>
                <a:lnTo>
                  <a:pt x="1493649" y="715772"/>
                </a:lnTo>
                <a:lnTo>
                  <a:pt x="1493649" y="777876"/>
                </a:lnTo>
                <a:lnTo>
                  <a:pt x="1491353" y="823343"/>
                </a:lnTo>
                <a:cubicBezTo>
                  <a:pt x="1455583" y="1175566"/>
                  <a:pt x="1175566" y="1455583"/>
                  <a:pt x="823343" y="1491353"/>
                </a:cubicBezTo>
                <a:lnTo>
                  <a:pt x="777876" y="1493649"/>
                </a:lnTo>
                <a:lnTo>
                  <a:pt x="715772" y="1493649"/>
                </a:lnTo>
                <a:lnTo>
                  <a:pt x="670305" y="1491353"/>
                </a:lnTo>
                <a:cubicBezTo>
                  <a:pt x="318082" y="1455583"/>
                  <a:pt x="38065" y="1175566"/>
                  <a:pt x="2295" y="823343"/>
                </a:cubicBezTo>
                <a:lnTo>
                  <a:pt x="0" y="777896"/>
                </a:lnTo>
                <a:lnTo>
                  <a:pt x="0" y="715752"/>
                </a:lnTo>
                <a:lnTo>
                  <a:pt x="2295" y="670305"/>
                </a:lnTo>
                <a:cubicBezTo>
                  <a:pt x="38065" y="318083"/>
                  <a:pt x="318082" y="38065"/>
                  <a:pt x="670305" y="2295"/>
                </a:cubicBezTo>
                <a:close/>
              </a:path>
            </a:pathLst>
          </a:custGeom>
          <a:pattFill prst="pct25">
            <a:fgClr>
              <a:schemeClr val="accent1"/>
            </a:fgClr>
            <a:bgClr>
              <a:schemeClr val="bg1"/>
            </a:bgClr>
          </a:pattFill>
          <a:ln w="38100">
            <a:gradFill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5400000" scaled="1"/>
            </a:gradFill>
          </a:ln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66" name="图片占位符 65">
            <a:extLst>
              <a:ext uri="{FF2B5EF4-FFF2-40B4-BE49-F238E27FC236}">
                <a16:creationId xmlns="" xmlns:a16="http://schemas.microsoft.com/office/drawing/2014/main" id="{71B4D89D-34F9-4A8B-B4AC-8B756D23AD06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4549131" y="1823357"/>
            <a:ext cx="1496786" cy="1496786"/>
          </a:xfrm>
          <a:custGeom>
            <a:avLst/>
            <a:gdLst>
              <a:gd name="connsiteX0" fmla="*/ 748393 w 1496786"/>
              <a:gd name="connsiteY0" fmla="*/ 0 h 1496786"/>
              <a:gd name="connsiteX1" fmla="*/ 1496786 w 1496786"/>
              <a:gd name="connsiteY1" fmla="*/ 748393 h 1496786"/>
              <a:gd name="connsiteX2" fmla="*/ 748393 w 1496786"/>
              <a:gd name="connsiteY2" fmla="*/ 1496786 h 1496786"/>
              <a:gd name="connsiteX3" fmla="*/ 0 w 1496786"/>
              <a:gd name="connsiteY3" fmla="*/ 748393 h 1496786"/>
              <a:gd name="connsiteX4" fmla="*/ 748393 w 1496786"/>
              <a:gd name="connsiteY4" fmla="*/ 0 h 1496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6786" h="1496786">
                <a:moveTo>
                  <a:pt x="748393" y="0"/>
                </a:moveTo>
                <a:cubicBezTo>
                  <a:pt x="1161719" y="0"/>
                  <a:pt x="1496786" y="335067"/>
                  <a:pt x="1496786" y="748393"/>
                </a:cubicBezTo>
                <a:cubicBezTo>
                  <a:pt x="1496786" y="1161719"/>
                  <a:pt x="1161719" y="1496786"/>
                  <a:pt x="748393" y="1496786"/>
                </a:cubicBezTo>
                <a:cubicBezTo>
                  <a:pt x="335067" y="1496786"/>
                  <a:pt x="0" y="1161719"/>
                  <a:pt x="0" y="748393"/>
                </a:cubicBezTo>
                <a:cubicBezTo>
                  <a:pt x="0" y="335067"/>
                  <a:pt x="335067" y="0"/>
                  <a:pt x="748393" y="0"/>
                </a:cubicBezTo>
                <a:close/>
              </a:path>
            </a:pathLst>
          </a:custGeom>
          <a:pattFill prst="pct25">
            <a:fgClr>
              <a:schemeClr val="accent1"/>
            </a:fgClr>
            <a:bgClr>
              <a:schemeClr val="bg1"/>
            </a:bgClr>
          </a:pattFill>
          <a:ln w="38100">
            <a:gradFill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5400000" scaled="1"/>
            </a:gradFill>
          </a:ln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65" name="图片占位符 64">
            <a:extLst>
              <a:ext uri="{FF2B5EF4-FFF2-40B4-BE49-F238E27FC236}">
                <a16:creationId xmlns="" xmlns:a16="http://schemas.microsoft.com/office/drawing/2014/main" id="{8CE30918-C910-4B43-94BD-06A928EF0C81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4549131" y="3920011"/>
            <a:ext cx="1496786" cy="1493649"/>
          </a:xfrm>
          <a:custGeom>
            <a:avLst/>
            <a:gdLst>
              <a:gd name="connsiteX0" fmla="*/ 717321 w 1496786"/>
              <a:gd name="connsiteY0" fmla="*/ 0 h 1493649"/>
              <a:gd name="connsiteX1" fmla="*/ 779465 w 1496786"/>
              <a:gd name="connsiteY1" fmla="*/ 0 h 1493649"/>
              <a:gd name="connsiteX2" fmla="*/ 824912 w 1496786"/>
              <a:gd name="connsiteY2" fmla="*/ 2295 h 1493649"/>
              <a:gd name="connsiteX3" fmla="*/ 1496786 w 1496786"/>
              <a:gd name="connsiteY3" fmla="*/ 746824 h 1493649"/>
              <a:gd name="connsiteX4" fmla="*/ 824912 w 1496786"/>
              <a:gd name="connsiteY4" fmla="*/ 1491353 h 1493649"/>
              <a:gd name="connsiteX5" fmla="*/ 779445 w 1496786"/>
              <a:gd name="connsiteY5" fmla="*/ 1493649 h 1493649"/>
              <a:gd name="connsiteX6" fmla="*/ 717341 w 1496786"/>
              <a:gd name="connsiteY6" fmla="*/ 1493649 h 1493649"/>
              <a:gd name="connsiteX7" fmla="*/ 671874 w 1496786"/>
              <a:gd name="connsiteY7" fmla="*/ 1491353 h 1493649"/>
              <a:gd name="connsiteX8" fmla="*/ 0 w 1496786"/>
              <a:gd name="connsiteY8" fmla="*/ 746824 h 1493649"/>
              <a:gd name="connsiteX9" fmla="*/ 671874 w 1496786"/>
              <a:gd name="connsiteY9" fmla="*/ 2295 h 1493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96786" h="1493649">
                <a:moveTo>
                  <a:pt x="717321" y="0"/>
                </a:moveTo>
                <a:lnTo>
                  <a:pt x="779465" y="0"/>
                </a:lnTo>
                <a:lnTo>
                  <a:pt x="824912" y="2295"/>
                </a:lnTo>
                <a:cubicBezTo>
                  <a:pt x="1202294" y="40620"/>
                  <a:pt x="1496786" y="359331"/>
                  <a:pt x="1496786" y="746824"/>
                </a:cubicBezTo>
                <a:cubicBezTo>
                  <a:pt x="1496786" y="1134317"/>
                  <a:pt x="1202294" y="1453028"/>
                  <a:pt x="824912" y="1491353"/>
                </a:cubicBezTo>
                <a:lnTo>
                  <a:pt x="779445" y="1493649"/>
                </a:lnTo>
                <a:lnTo>
                  <a:pt x="717341" y="1493649"/>
                </a:lnTo>
                <a:lnTo>
                  <a:pt x="671874" y="1491353"/>
                </a:lnTo>
                <a:cubicBezTo>
                  <a:pt x="294493" y="1453028"/>
                  <a:pt x="0" y="1134317"/>
                  <a:pt x="0" y="746824"/>
                </a:cubicBezTo>
                <a:cubicBezTo>
                  <a:pt x="0" y="359331"/>
                  <a:pt x="294493" y="40620"/>
                  <a:pt x="671874" y="2295"/>
                </a:cubicBezTo>
                <a:close/>
              </a:path>
            </a:pathLst>
          </a:custGeom>
          <a:pattFill prst="pct25">
            <a:fgClr>
              <a:schemeClr val="accent1"/>
            </a:fgClr>
            <a:bgClr>
              <a:schemeClr val="bg1"/>
            </a:bgClr>
          </a:pattFill>
          <a:ln w="38100">
            <a:gradFill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5400000" scaled="1"/>
            </a:gradFill>
          </a:ln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63" name="图片占位符 62">
            <a:extLst>
              <a:ext uri="{FF2B5EF4-FFF2-40B4-BE49-F238E27FC236}">
                <a16:creationId xmlns="" xmlns:a16="http://schemas.microsoft.com/office/drawing/2014/main" id="{5B72157D-32B8-4356-98D7-C532F04DDD4E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8381373" y="1823357"/>
            <a:ext cx="1493649" cy="1496786"/>
          </a:xfrm>
          <a:custGeom>
            <a:avLst/>
            <a:gdLst>
              <a:gd name="connsiteX0" fmla="*/ 746824 w 1493649"/>
              <a:gd name="connsiteY0" fmla="*/ 0 h 1496786"/>
              <a:gd name="connsiteX1" fmla="*/ 1491353 w 1493649"/>
              <a:gd name="connsiteY1" fmla="*/ 671874 h 1496786"/>
              <a:gd name="connsiteX2" fmla="*/ 1493649 w 1493649"/>
              <a:gd name="connsiteY2" fmla="*/ 717341 h 1496786"/>
              <a:gd name="connsiteX3" fmla="*/ 1493649 w 1493649"/>
              <a:gd name="connsiteY3" fmla="*/ 779445 h 1496786"/>
              <a:gd name="connsiteX4" fmla="*/ 1491353 w 1493649"/>
              <a:gd name="connsiteY4" fmla="*/ 824912 h 1496786"/>
              <a:gd name="connsiteX5" fmla="*/ 746824 w 1493649"/>
              <a:gd name="connsiteY5" fmla="*/ 1496786 h 1496786"/>
              <a:gd name="connsiteX6" fmla="*/ 2295 w 1493649"/>
              <a:gd name="connsiteY6" fmla="*/ 824912 h 1496786"/>
              <a:gd name="connsiteX7" fmla="*/ 0 w 1493649"/>
              <a:gd name="connsiteY7" fmla="*/ 779465 h 1496786"/>
              <a:gd name="connsiteX8" fmla="*/ 0 w 1493649"/>
              <a:gd name="connsiteY8" fmla="*/ 717321 h 1496786"/>
              <a:gd name="connsiteX9" fmla="*/ 2295 w 1493649"/>
              <a:gd name="connsiteY9" fmla="*/ 671874 h 1496786"/>
              <a:gd name="connsiteX10" fmla="*/ 746824 w 1493649"/>
              <a:gd name="connsiteY10" fmla="*/ 0 h 1496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93649" h="1496786">
                <a:moveTo>
                  <a:pt x="746824" y="0"/>
                </a:moveTo>
                <a:cubicBezTo>
                  <a:pt x="1134317" y="0"/>
                  <a:pt x="1453028" y="294493"/>
                  <a:pt x="1491353" y="671874"/>
                </a:cubicBezTo>
                <a:lnTo>
                  <a:pt x="1493649" y="717341"/>
                </a:lnTo>
                <a:lnTo>
                  <a:pt x="1493649" y="779445"/>
                </a:lnTo>
                <a:lnTo>
                  <a:pt x="1491353" y="824912"/>
                </a:lnTo>
                <a:cubicBezTo>
                  <a:pt x="1453028" y="1202294"/>
                  <a:pt x="1134317" y="1496786"/>
                  <a:pt x="746824" y="1496786"/>
                </a:cubicBezTo>
                <a:cubicBezTo>
                  <a:pt x="359331" y="1496786"/>
                  <a:pt x="40620" y="1202294"/>
                  <a:pt x="2295" y="824912"/>
                </a:cubicBezTo>
                <a:lnTo>
                  <a:pt x="0" y="779465"/>
                </a:lnTo>
                <a:lnTo>
                  <a:pt x="0" y="717321"/>
                </a:lnTo>
                <a:lnTo>
                  <a:pt x="2295" y="671874"/>
                </a:lnTo>
                <a:cubicBezTo>
                  <a:pt x="40620" y="294493"/>
                  <a:pt x="359331" y="0"/>
                  <a:pt x="746824" y="0"/>
                </a:cubicBezTo>
                <a:close/>
              </a:path>
            </a:pathLst>
          </a:custGeom>
          <a:pattFill prst="pct25">
            <a:fgClr>
              <a:schemeClr val="accent1"/>
            </a:fgClr>
            <a:bgClr>
              <a:schemeClr val="bg1"/>
            </a:bgClr>
          </a:pattFill>
          <a:ln w="38100">
            <a:gradFill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5400000" scaled="1"/>
            </a:gradFill>
          </a:ln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64" name="图片占位符 63">
            <a:extLst>
              <a:ext uri="{FF2B5EF4-FFF2-40B4-BE49-F238E27FC236}">
                <a16:creationId xmlns="" xmlns:a16="http://schemas.microsoft.com/office/drawing/2014/main" id="{8CD4B3F4-24F6-4A00-80C3-A57DFDA0F040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8381373" y="3920011"/>
            <a:ext cx="1493649" cy="1493649"/>
          </a:xfrm>
          <a:custGeom>
            <a:avLst/>
            <a:gdLst>
              <a:gd name="connsiteX0" fmla="*/ 715752 w 1493649"/>
              <a:gd name="connsiteY0" fmla="*/ 0 h 1493649"/>
              <a:gd name="connsiteX1" fmla="*/ 777896 w 1493649"/>
              <a:gd name="connsiteY1" fmla="*/ 0 h 1493649"/>
              <a:gd name="connsiteX2" fmla="*/ 823343 w 1493649"/>
              <a:gd name="connsiteY2" fmla="*/ 2295 h 1493649"/>
              <a:gd name="connsiteX3" fmla="*/ 1491353 w 1493649"/>
              <a:gd name="connsiteY3" fmla="*/ 670305 h 1493649"/>
              <a:gd name="connsiteX4" fmla="*/ 1493649 w 1493649"/>
              <a:gd name="connsiteY4" fmla="*/ 715772 h 1493649"/>
              <a:gd name="connsiteX5" fmla="*/ 1493649 w 1493649"/>
              <a:gd name="connsiteY5" fmla="*/ 777876 h 1493649"/>
              <a:gd name="connsiteX6" fmla="*/ 1491353 w 1493649"/>
              <a:gd name="connsiteY6" fmla="*/ 823343 h 1493649"/>
              <a:gd name="connsiteX7" fmla="*/ 823343 w 1493649"/>
              <a:gd name="connsiteY7" fmla="*/ 1491353 h 1493649"/>
              <a:gd name="connsiteX8" fmla="*/ 777876 w 1493649"/>
              <a:gd name="connsiteY8" fmla="*/ 1493649 h 1493649"/>
              <a:gd name="connsiteX9" fmla="*/ 715772 w 1493649"/>
              <a:gd name="connsiteY9" fmla="*/ 1493649 h 1493649"/>
              <a:gd name="connsiteX10" fmla="*/ 670305 w 1493649"/>
              <a:gd name="connsiteY10" fmla="*/ 1491353 h 1493649"/>
              <a:gd name="connsiteX11" fmla="*/ 2295 w 1493649"/>
              <a:gd name="connsiteY11" fmla="*/ 823343 h 1493649"/>
              <a:gd name="connsiteX12" fmla="*/ 0 w 1493649"/>
              <a:gd name="connsiteY12" fmla="*/ 777896 h 1493649"/>
              <a:gd name="connsiteX13" fmla="*/ 0 w 1493649"/>
              <a:gd name="connsiteY13" fmla="*/ 715752 h 1493649"/>
              <a:gd name="connsiteX14" fmla="*/ 2295 w 1493649"/>
              <a:gd name="connsiteY14" fmla="*/ 670305 h 1493649"/>
              <a:gd name="connsiteX15" fmla="*/ 670305 w 1493649"/>
              <a:gd name="connsiteY15" fmla="*/ 2295 h 1493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93649" h="1493649">
                <a:moveTo>
                  <a:pt x="715752" y="0"/>
                </a:moveTo>
                <a:lnTo>
                  <a:pt x="777896" y="0"/>
                </a:lnTo>
                <a:lnTo>
                  <a:pt x="823343" y="2295"/>
                </a:lnTo>
                <a:cubicBezTo>
                  <a:pt x="1175566" y="38065"/>
                  <a:pt x="1455583" y="318083"/>
                  <a:pt x="1491353" y="670305"/>
                </a:cubicBezTo>
                <a:lnTo>
                  <a:pt x="1493649" y="715772"/>
                </a:lnTo>
                <a:lnTo>
                  <a:pt x="1493649" y="777876"/>
                </a:lnTo>
                <a:lnTo>
                  <a:pt x="1491353" y="823343"/>
                </a:lnTo>
                <a:cubicBezTo>
                  <a:pt x="1455583" y="1175566"/>
                  <a:pt x="1175566" y="1455583"/>
                  <a:pt x="823343" y="1491353"/>
                </a:cubicBezTo>
                <a:lnTo>
                  <a:pt x="777876" y="1493649"/>
                </a:lnTo>
                <a:lnTo>
                  <a:pt x="715772" y="1493649"/>
                </a:lnTo>
                <a:lnTo>
                  <a:pt x="670305" y="1491353"/>
                </a:lnTo>
                <a:cubicBezTo>
                  <a:pt x="318082" y="1455583"/>
                  <a:pt x="38065" y="1175566"/>
                  <a:pt x="2295" y="823343"/>
                </a:cubicBezTo>
                <a:lnTo>
                  <a:pt x="0" y="777896"/>
                </a:lnTo>
                <a:lnTo>
                  <a:pt x="0" y="715752"/>
                </a:lnTo>
                <a:lnTo>
                  <a:pt x="2295" y="670305"/>
                </a:lnTo>
                <a:cubicBezTo>
                  <a:pt x="38065" y="318083"/>
                  <a:pt x="318082" y="38065"/>
                  <a:pt x="670305" y="2295"/>
                </a:cubicBezTo>
                <a:close/>
              </a:path>
            </a:pathLst>
          </a:custGeom>
          <a:pattFill prst="pct25">
            <a:fgClr>
              <a:schemeClr val="accent1"/>
            </a:fgClr>
            <a:bgClr>
              <a:schemeClr val="bg1"/>
            </a:bgClr>
          </a:pattFill>
          <a:ln w="38100">
            <a:gradFill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5400000" scaled="1"/>
            </a:gradFill>
          </a:ln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3312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4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4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14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4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4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2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4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2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3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4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3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4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3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4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64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4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5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64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5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6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64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6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7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64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7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8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3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64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8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3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9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>
        <p:tmplLst>
          <p:tmpl>
            <p:tnLst>
              <p:par>
                <p:cTn presetID="10" presetClass="entr" presetSubtype="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1"/>
      <p:bldP spid="9" grpId="0">
        <p:tmplLst>
          <p:tmpl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2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10" grpId="0">
        <p:tmplLst>
          <p:tmpl>
            <p:tnLst>
              <p:par>
                <p:cTn presetID="10" presetClass="entr" presetSubtype="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1"/>
      <p:bldP spid="11" grpId="0">
        <p:tmplLst>
          <p:tmpl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2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10" presetClass="entr" presetSubtype="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1"/>
      <p:bldP spid="13" grpId="0">
        <p:tmplLst>
          <p:tmpl>
            <p:tnLst>
              <p:par>
                <p:cTn presetID="10" presetClass="entr" presetSubtype="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1"/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1"/>
      <p:bldP spid="21" grpId="0">
        <p:tmplLst>
          <p:tmpl>
            <p:tnLst>
              <p:par>
                <p:cTn presetID="10" presetClass="entr" presetSubtype="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1"/>
      <p:bldP spid="22" grpId="0">
        <p:tmplLst>
          <p:tmpl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2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25" grpId="0">
        <p:tmplLst>
          <p:tmpl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2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5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2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25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26" grpId="0">
        <p:tmplLst>
          <p:tmpl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2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6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2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26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27" grpId="0">
        <p:tmplLst>
          <p:tmpl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2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7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2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27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67" grpId="0" animBg="1"/>
      <p:bldP spid="67" grpId="1" animBg="1"/>
      <p:bldP spid="68" grpId="0" animBg="1"/>
      <p:bldP spid="68" grpId="1" animBg="1"/>
      <p:bldP spid="66" grpId="0" animBg="1"/>
      <p:bldP spid="66" grpId="1" animBg="1"/>
      <p:bldP spid="65" grpId="0" animBg="1"/>
      <p:bldP spid="65" grpId="1" animBg="1"/>
      <p:bldP spid="63" grpId="0" animBg="1"/>
      <p:bldP spid="63" grpId="1" animBg="1"/>
      <p:bldP spid="64" grpId="0" animBg="1"/>
      <p:bldP spid="64" grpId="1" animBg="1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广告宣传-单独介绍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占位符 5">
            <a:extLst>
              <a:ext uri="{FF2B5EF4-FFF2-40B4-BE49-F238E27FC236}">
                <a16:creationId xmlns="" xmlns:a16="http://schemas.microsoft.com/office/drawing/2014/main" id="{54B6D39B-BD64-471A-803F-873E42B17225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sp>
        <p:nvSpPr>
          <p:cNvPr id="8" name="PA-文本占位符 5">
            <a:extLst>
              <a:ext uri="{FF2B5EF4-FFF2-40B4-BE49-F238E27FC236}">
                <a16:creationId xmlns="" xmlns:a16="http://schemas.microsoft.com/office/drawing/2014/main" id="{76708448-619E-43EA-AEE7-549C0ACD7CE4}"/>
              </a:ext>
            </a:extLst>
          </p:cNvPr>
          <p:cNvSpPr>
            <a:spLocks noGrp="1"/>
          </p:cNvSpPr>
          <p:nvPr>
            <p:ph type="body" idx="14" hasCustomPrompt="1"/>
            <p:custDataLst>
              <p:tags r:id="rId1"/>
            </p:custDataLst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cxnSp>
        <p:nvCxnSpPr>
          <p:cNvPr id="9" name="直接连接符 8">
            <a:extLst>
              <a:ext uri="{FF2B5EF4-FFF2-40B4-BE49-F238E27FC236}">
                <a16:creationId xmlns="" xmlns:a16="http://schemas.microsoft.com/office/drawing/2014/main" id="{727D5F97-7037-4B9F-840B-FBC3B91C9408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椭圆 9">
            <a:extLst>
              <a:ext uri="{FF2B5EF4-FFF2-40B4-BE49-F238E27FC236}">
                <a16:creationId xmlns="" xmlns:a16="http://schemas.microsoft.com/office/drawing/2014/main" id="{85436468-5599-4E7F-A75A-191A89922F37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11" name="矩形 10">
            <a:extLst>
              <a:ext uri="{FF2B5EF4-FFF2-40B4-BE49-F238E27FC236}">
                <a16:creationId xmlns="" xmlns:a16="http://schemas.microsoft.com/office/drawing/2014/main" id="{338531A6-6273-4FEC-A75E-F1E37542BD80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03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12" name="直接连接符 11">
            <a:extLst>
              <a:ext uri="{FF2B5EF4-FFF2-40B4-BE49-F238E27FC236}">
                <a16:creationId xmlns="" xmlns:a16="http://schemas.microsoft.com/office/drawing/2014/main" id="{9B606E2D-3358-4F88-A630-DB4A0B5C15EF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>
            <a:extLst>
              <a:ext uri="{FF2B5EF4-FFF2-40B4-BE49-F238E27FC236}">
                <a16:creationId xmlns="" xmlns:a16="http://schemas.microsoft.com/office/drawing/2014/main" id="{3537D5BD-85B8-407C-B90E-5993FC6AAFF8}"/>
              </a:ext>
            </a:extLst>
          </p:cNvPr>
          <p:cNvCxnSpPr>
            <a:cxnSpLocks/>
          </p:cNvCxnSpPr>
          <p:nvPr userDrawn="1"/>
        </p:nvCxnSpPr>
        <p:spPr>
          <a:xfrm flipV="1">
            <a:off x="2589171" y="951101"/>
            <a:ext cx="8986434" cy="0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图片占位符 17">
            <a:extLst>
              <a:ext uri="{FF2B5EF4-FFF2-40B4-BE49-F238E27FC236}">
                <a16:creationId xmlns="" xmlns:a16="http://schemas.microsoft.com/office/drawing/2014/main" id="{E663AACF-1DA5-4E39-BD71-42153F2E957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138147" y="1882098"/>
            <a:ext cx="6053853" cy="3529890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19" name="图片占位符 18">
            <a:extLst>
              <a:ext uri="{FF2B5EF4-FFF2-40B4-BE49-F238E27FC236}">
                <a16:creationId xmlns="" xmlns:a16="http://schemas.microsoft.com/office/drawing/2014/main" id="{231AAD6C-292F-4206-938B-2D3B4D85B8DF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0" y="1882098"/>
            <a:ext cx="6096528" cy="3529890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 dirty="0"/>
            </a:lvl1pPr>
          </a:lstStyle>
          <a:p>
            <a:pPr marL="228600" lvl="0" indent="-228600" algn="ctr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1058624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广告宣传-多种途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占位符 5">
            <a:extLst>
              <a:ext uri="{FF2B5EF4-FFF2-40B4-BE49-F238E27FC236}">
                <a16:creationId xmlns="" xmlns:a16="http://schemas.microsoft.com/office/drawing/2014/main" id="{54B6D39B-BD64-471A-803F-873E42B17225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sp>
        <p:nvSpPr>
          <p:cNvPr id="8" name="PA-文本占位符 5">
            <a:extLst>
              <a:ext uri="{FF2B5EF4-FFF2-40B4-BE49-F238E27FC236}">
                <a16:creationId xmlns="" xmlns:a16="http://schemas.microsoft.com/office/drawing/2014/main" id="{76708448-619E-43EA-AEE7-549C0ACD7CE4}"/>
              </a:ext>
            </a:extLst>
          </p:cNvPr>
          <p:cNvSpPr>
            <a:spLocks noGrp="1"/>
          </p:cNvSpPr>
          <p:nvPr>
            <p:ph type="body" idx="14" hasCustomPrompt="1"/>
            <p:custDataLst>
              <p:tags r:id="rId1"/>
            </p:custDataLst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cxnSp>
        <p:nvCxnSpPr>
          <p:cNvPr id="9" name="直接连接符 8">
            <a:extLst>
              <a:ext uri="{FF2B5EF4-FFF2-40B4-BE49-F238E27FC236}">
                <a16:creationId xmlns="" xmlns:a16="http://schemas.microsoft.com/office/drawing/2014/main" id="{727D5F97-7037-4B9F-840B-FBC3B91C9408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椭圆 9">
            <a:extLst>
              <a:ext uri="{FF2B5EF4-FFF2-40B4-BE49-F238E27FC236}">
                <a16:creationId xmlns="" xmlns:a16="http://schemas.microsoft.com/office/drawing/2014/main" id="{85436468-5599-4E7F-A75A-191A89922F37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11" name="矩形 10">
            <a:extLst>
              <a:ext uri="{FF2B5EF4-FFF2-40B4-BE49-F238E27FC236}">
                <a16:creationId xmlns="" xmlns:a16="http://schemas.microsoft.com/office/drawing/2014/main" id="{338531A6-6273-4FEC-A75E-F1E37542BD80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03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12" name="直接连接符 11">
            <a:extLst>
              <a:ext uri="{FF2B5EF4-FFF2-40B4-BE49-F238E27FC236}">
                <a16:creationId xmlns="" xmlns:a16="http://schemas.microsoft.com/office/drawing/2014/main" id="{9B606E2D-3358-4F88-A630-DB4A0B5C15EF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>
            <a:extLst>
              <a:ext uri="{FF2B5EF4-FFF2-40B4-BE49-F238E27FC236}">
                <a16:creationId xmlns="" xmlns:a16="http://schemas.microsoft.com/office/drawing/2014/main" id="{3537D5BD-85B8-407C-B90E-5993FC6AAFF8}"/>
              </a:ext>
            </a:extLst>
          </p:cNvPr>
          <p:cNvCxnSpPr>
            <a:cxnSpLocks/>
          </p:cNvCxnSpPr>
          <p:nvPr userDrawn="1"/>
        </p:nvCxnSpPr>
        <p:spPr>
          <a:xfrm flipV="1">
            <a:off x="2589171" y="951101"/>
            <a:ext cx="8986434" cy="0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图片占位符 1">
            <a:extLst>
              <a:ext uri="{FF2B5EF4-FFF2-40B4-BE49-F238E27FC236}">
                <a16:creationId xmlns="" xmlns:a16="http://schemas.microsoft.com/office/drawing/2014/main" id="{D228D8F4-92A4-4AD7-B0FC-927B38AFAA5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90808" y="1713728"/>
            <a:ext cx="1719221" cy="1719221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 dirty="0"/>
          </a:p>
        </p:txBody>
      </p:sp>
      <p:sp>
        <p:nvSpPr>
          <p:cNvPr id="3" name="图片占位符 2">
            <a:extLst>
              <a:ext uri="{FF2B5EF4-FFF2-40B4-BE49-F238E27FC236}">
                <a16:creationId xmlns="" xmlns:a16="http://schemas.microsoft.com/office/drawing/2014/main" id="{FDDCED18-AC44-40FD-8703-D7D77B194BDE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88076" y="1713728"/>
            <a:ext cx="1713124" cy="1719221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4" name="图片占位符 3">
            <a:extLst>
              <a:ext uri="{FF2B5EF4-FFF2-40B4-BE49-F238E27FC236}">
                <a16:creationId xmlns="" xmlns:a16="http://schemas.microsoft.com/office/drawing/2014/main" id="{10E8C86C-E605-4873-9DF1-5FDB8B49FA8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88076" y="3887968"/>
            <a:ext cx="1713124" cy="1719221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 dirty="0"/>
          </a:p>
        </p:txBody>
      </p:sp>
      <p:sp>
        <p:nvSpPr>
          <p:cNvPr id="5" name="图片占位符 4">
            <a:extLst>
              <a:ext uri="{FF2B5EF4-FFF2-40B4-BE49-F238E27FC236}">
                <a16:creationId xmlns="" xmlns:a16="http://schemas.microsoft.com/office/drawing/2014/main" id="{B6D1F57C-6B79-4BAD-BD43-877D11BF950B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6290808" y="3887968"/>
            <a:ext cx="1719221" cy="1719221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 dirty="0"/>
          </a:p>
        </p:txBody>
      </p:sp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F08A47EC-5684-46EC-8ACF-6AEC0728B02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871558" y="1791753"/>
            <a:ext cx="2749403" cy="954107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en-US" altLang="zh-CN" dirty="0"/>
              <a:t>01 </a:t>
            </a:r>
          </a:p>
          <a:p>
            <a:pPr lvl="0"/>
            <a:r>
              <a:rPr lang="zh-CN" altLang="en-US" dirty="0"/>
              <a:t>宣传媒体一</a:t>
            </a:r>
          </a:p>
        </p:txBody>
      </p:sp>
      <p:sp>
        <p:nvSpPr>
          <p:cNvPr id="18" name="文本占位符 17">
            <a:extLst>
              <a:ext uri="{FF2B5EF4-FFF2-40B4-BE49-F238E27FC236}">
                <a16:creationId xmlns="" xmlns:a16="http://schemas.microsoft.com/office/drawing/2014/main" id="{BD645BBD-F244-4102-98D2-9297777A003A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2871556" y="2723138"/>
            <a:ext cx="3041564" cy="629018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400" spc="0">
                <a:solidFill>
                  <a:srgbClr val="9FA0A0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sym typeface="思源黑体 CN Normal" panose="020B04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在这里填写大概内容，不超过两行，就像这样，啊懂？</a:t>
            </a:r>
          </a:p>
        </p:txBody>
      </p:sp>
      <p:sp>
        <p:nvSpPr>
          <p:cNvPr id="19" name="文本占位符 18">
            <a:extLst>
              <a:ext uri="{FF2B5EF4-FFF2-40B4-BE49-F238E27FC236}">
                <a16:creationId xmlns="" xmlns:a16="http://schemas.microsoft.com/office/drawing/2014/main" id="{C1385EF1-D232-4E7C-B699-9314801EEE5B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871558" y="3965993"/>
            <a:ext cx="2749403" cy="954107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en-US" altLang="zh-CN" dirty="0"/>
              <a:t>03</a:t>
            </a:r>
          </a:p>
          <a:p>
            <a:pPr lvl="0"/>
            <a:r>
              <a:rPr lang="zh-CN" altLang="en-US" dirty="0"/>
              <a:t>宣传媒体三</a:t>
            </a:r>
          </a:p>
        </p:txBody>
      </p:sp>
      <p:sp>
        <p:nvSpPr>
          <p:cNvPr id="20" name="文本占位符 19">
            <a:extLst>
              <a:ext uri="{FF2B5EF4-FFF2-40B4-BE49-F238E27FC236}">
                <a16:creationId xmlns="" xmlns:a16="http://schemas.microsoft.com/office/drawing/2014/main" id="{1AFF289D-8397-4B7D-BCA0-8261976A4927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871556" y="4897378"/>
            <a:ext cx="3041564" cy="629018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400" spc="0">
                <a:solidFill>
                  <a:srgbClr val="9FA0A0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sym typeface="思源黑体 CN Normal" panose="020B04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在这里填写大概内容，不超过两行，就像这样，啊懂？</a:t>
            </a:r>
          </a:p>
        </p:txBody>
      </p:sp>
      <p:sp>
        <p:nvSpPr>
          <p:cNvPr id="21" name="文本占位符 20">
            <a:extLst>
              <a:ext uri="{FF2B5EF4-FFF2-40B4-BE49-F238E27FC236}">
                <a16:creationId xmlns="" xmlns:a16="http://schemas.microsoft.com/office/drawing/2014/main" id="{EBDD89A3-E998-415B-818D-6C5891075846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477338" y="3965993"/>
            <a:ext cx="2749403" cy="954107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en-US" altLang="zh-CN" dirty="0"/>
              <a:t>04</a:t>
            </a:r>
          </a:p>
          <a:p>
            <a:pPr lvl="0"/>
            <a:r>
              <a:rPr lang="zh-CN" altLang="en-US" dirty="0"/>
              <a:t>宣传媒体四</a:t>
            </a:r>
          </a:p>
        </p:txBody>
      </p:sp>
      <p:sp>
        <p:nvSpPr>
          <p:cNvPr id="22" name="文本占位符 21">
            <a:extLst>
              <a:ext uri="{FF2B5EF4-FFF2-40B4-BE49-F238E27FC236}">
                <a16:creationId xmlns="" xmlns:a16="http://schemas.microsoft.com/office/drawing/2014/main" id="{45F9097F-7BBF-43A9-A0E5-AC1FFF0FE2F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8477338" y="1791753"/>
            <a:ext cx="2749403" cy="954107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en-US" altLang="zh-CN" dirty="0"/>
              <a:t>02</a:t>
            </a:r>
          </a:p>
          <a:p>
            <a:pPr lvl="0"/>
            <a:r>
              <a:rPr lang="zh-CN" altLang="en-US" dirty="0"/>
              <a:t>宣传媒体二</a:t>
            </a:r>
          </a:p>
        </p:txBody>
      </p:sp>
      <p:sp>
        <p:nvSpPr>
          <p:cNvPr id="23" name="文本占位符 22">
            <a:extLst>
              <a:ext uri="{FF2B5EF4-FFF2-40B4-BE49-F238E27FC236}">
                <a16:creationId xmlns="" xmlns:a16="http://schemas.microsoft.com/office/drawing/2014/main" id="{031892E0-91C3-4674-AC03-B3130ECD1C2F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8477336" y="4897378"/>
            <a:ext cx="3041564" cy="629018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400" spc="0">
                <a:solidFill>
                  <a:srgbClr val="9FA0A0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sym typeface="思源黑体 CN Normal" panose="020B04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在这里填写大概内容，不超过两行，就像这样，啊懂？</a:t>
            </a:r>
          </a:p>
        </p:txBody>
      </p:sp>
      <p:sp>
        <p:nvSpPr>
          <p:cNvPr id="24" name="文本占位符 23">
            <a:extLst>
              <a:ext uri="{FF2B5EF4-FFF2-40B4-BE49-F238E27FC236}">
                <a16:creationId xmlns="" xmlns:a16="http://schemas.microsoft.com/office/drawing/2014/main" id="{8BB4CF95-C371-4B77-B509-9BF438E768F0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8477336" y="2723138"/>
            <a:ext cx="3041564" cy="629018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400" spc="0">
                <a:solidFill>
                  <a:srgbClr val="9FA0A0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sym typeface="思源黑体 CN Normal" panose="020B04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在这里填写大概内容，不超过两行，就像这样，啊懂？</a:t>
            </a:r>
          </a:p>
        </p:txBody>
      </p:sp>
    </p:spTree>
    <p:extLst>
      <p:ext uri="{BB962C8B-B14F-4D97-AF65-F5344CB8AC3E}">
        <p14:creationId xmlns:p14="http://schemas.microsoft.com/office/powerpoint/2010/main" val="28104528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4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2.70833E-6 0.04236 L 2.70833E-6 2.96296E-6 " pathEditMode="relative" rAng="0" ptsTypes="AA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13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4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3.54167E-6 0.04237 L 3.54167E-6 -4.07407E-6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13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4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2.91667E-6 0.04236 L -2.91667E-6 2.96296E-6 " pathEditMode="relative" rAng="0" ptsTypes="AA">
                                      <p:cBhvr>
                                        <p:cTn id="2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130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3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4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2.08333E-6 0.04237 L -2.08333E-6 -4.07407E-6 " pathEditMode="relative" rAng="0" ptsTypes="AA">
                                      <p:cBhvr>
                                        <p:cTn id="3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13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4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3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2.70833E-6 0.04236 L 2.70833E-6 4.81481E-6 " pathEditMode="relative" rAng="0" ptsTypes="AA">
                                      <p:cBhvr>
                                        <p:cTn id="4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130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64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3.54167E-6 0.04236 L 3.54167E-6 -3.7037E-6 " pathEditMode="relative" rAng="0" ptsTypes="AA">
                                      <p:cBhvr>
                                        <p:cTn id="4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130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64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5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2.91667E-6 0.04236 L -2.91667E-6 4.81481E-6 " pathEditMode="relative" rAng="0" ptsTypes="AA">
                                      <p:cBhvr>
                                        <p:cTn id="5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130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3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64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2.08333E-6 0.04236 L -2.08333E-6 -3.7037E-6 " pathEditMode="relative" rAng="0" ptsTypes="AA">
                                      <p:cBhvr>
                                        <p:cTn id="6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1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3" grpId="0" animBg="1"/>
      <p:bldP spid="3" grpId="1" animBg="1"/>
      <p:bldP spid="4" grpId="0" animBg="1"/>
      <p:bldP spid="4" grpId="1" animBg="1"/>
      <p:bldP spid="5" grpId="0" animBg="1"/>
      <p:bldP spid="5" grpId="1" animBg="1"/>
      <p:bldP spid="6" grpId="0">
        <p:tmplLst>
          <p:tmpl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200"/>
                  </p:stCondLst>
                  <p:childTnLst>
                    <p:animMotion origin="layout" path="M 2.70833E-6 0.04236 L 2.70833E-6 2.96296E-6 " pathEditMode="relative" rAng="0" ptsTypes="AA">
                      <p:cBhvr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130"/>
                    </p:animMotion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300"/>
                  </p:stCondLst>
                  <p:childTnLst>
                    <p:animMotion origin="layout" path="M 3.54167E-6 0.04237 L 3.54167E-6 -4.07407E-6 " pathEditMode="relative" rAng="0" ptsTypes="AA">
                      <p:cBhvr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130"/>
                    </p:animMotion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200"/>
                  </p:stCondLst>
                  <p:childTnLst>
                    <p:animMotion origin="layout" path="M 2.70833E-6 0.04236 L 2.70833E-6 4.81481E-6 " pathEditMode="relative" rAng="0" ptsTypes="AA">
                      <p:cBhvr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130"/>
                    </p:animMotion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300"/>
                  </p:stCondLst>
                  <p:childTnLst>
                    <p:animMotion origin="layout" path="M 3.54167E-6 0.04236 L 3.54167E-6 -3.7037E-6 " pathEditMode="relative" rAng="0" ptsTypes="AA">
                      <p:cBhvr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130"/>
                    </p:animMotion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200"/>
                  </p:stCondLst>
                  <p:childTnLst>
                    <p:animMotion origin="layout" path="M -2.91667E-6 0.04236 L -2.91667E-6 4.81481E-6 " pathEditMode="relative" rAng="0" ptsTypes="AA">
                      <p:cBhvr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130"/>
                    </p:animMotion>
                  </p:childTnLst>
                </p:cTn>
              </p:par>
            </p:tnLst>
          </p:tmpl>
        </p:tmplLst>
      </p:bldP>
      <p:bldP spid="22" grpId="0">
        <p:tmplLst>
          <p:tmpl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2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2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200"/>
                  </p:stCondLst>
                  <p:childTnLst>
                    <p:animMotion origin="layout" path="M -2.91667E-6 0.04236 L -2.91667E-6 2.96296E-6 " pathEditMode="relative" rAng="0" ptsTypes="AA">
                      <p:cBhvr>
                        <p:cTn dur="500" fill="hold"/>
                        <p:tgtEl>
                          <p:spTgt spid="22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130"/>
                    </p:animMotion>
                  </p:childTnLst>
                </p:cTn>
              </p:par>
            </p:tnLst>
          </p:tmpl>
        </p:tmplLst>
      </p:bldP>
      <p:bldP spid="23" grpId="0">
        <p:tmplLst>
          <p:tmpl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2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3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300"/>
                  </p:stCondLst>
                  <p:childTnLst>
                    <p:animMotion origin="layout" path="M -2.08333E-6 0.04236 L -2.08333E-6 -3.7037E-6 " pathEditMode="relative" rAng="0" ptsTypes="AA">
                      <p:cBhvr>
                        <p:cTn dur="500" fill="hold"/>
                        <p:tgtEl>
                          <p:spTgt spid="23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130"/>
                    </p:animMotion>
                  </p:childTnLst>
                </p:cTn>
              </p:par>
            </p:tnLst>
          </p:tmpl>
        </p:tmplLst>
      </p:bldP>
      <p:bldP spid="24" grpId="0">
        <p:tmplLst>
          <p:tmpl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2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4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300"/>
                  </p:stCondLst>
                  <p:childTnLst>
                    <p:animMotion origin="layout" path="M -2.08333E-6 0.04237 L -2.08333E-6 -4.07407E-6 " pathEditMode="relative" rAng="0" ptsTypes="AA">
                      <p:cBhvr>
                        <p:cTn dur="500" fill="hold"/>
                        <p:tgtEl>
                          <p:spTgt spid="24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130"/>
                    </p:animMotion>
                  </p:childTnLst>
                </p:cTn>
              </p:par>
            </p:tnLst>
          </p:tmpl>
        </p:tmplLst>
      </p:bldP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赞助方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占位符 5">
            <a:extLst>
              <a:ext uri="{FF2B5EF4-FFF2-40B4-BE49-F238E27FC236}">
                <a16:creationId xmlns="" xmlns:a16="http://schemas.microsoft.com/office/drawing/2014/main" id="{54B6D39B-BD64-471A-803F-873E42B17225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sp>
        <p:nvSpPr>
          <p:cNvPr id="8" name="PA-文本占位符 5">
            <a:extLst>
              <a:ext uri="{FF2B5EF4-FFF2-40B4-BE49-F238E27FC236}">
                <a16:creationId xmlns="" xmlns:a16="http://schemas.microsoft.com/office/drawing/2014/main" id="{76708448-619E-43EA-AEE7-549C0ACD7CE4}"/>
              </a:ext>
            </a:extLst>
          </p:cNvPr>
          <p:cNvSpPr>
            <a:spLocks noGrp="1"/>
          </p:cNvSpPr>
          <p:nvPr>
            <p:ph type="body" idx="14" hasCustomPrompt="1"/>
            <p:custDataLst>
              <p:tags r:id="rId1"/>
            </p:custDataLst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cxnSp>
        <p:nvCxnSpPr>
          <p:cNvPr id="9" name="直接连接符 8">
            <a:extLst>
              <a:ext uri="{FF2B5EF4-FFF2-40B4-BE49-F238E27FC236}">
                <a16:creationId xmlns="" xmlns:a16="http://schemas.microsoft.com/office/drawing/2014/main" id="{727D5F97-7037-4B9F-840B-FBC3B91C9408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椭圆 9">
            <a:extLst>
              <a:ext uri="{FF2B5EF4-FFF2-40B4-BE49-F238E27FC236}">
                <a16:creationId xmlns="" xmlns:a16="http://schemas.microsoft.com/office/drawing/2014/main" id="{85436468-5599-4E7F-A75A-191A89922F37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11" name="矩形 10">
            <a:extLst>
              <a:ext uri="{FF2B5EF4-FFF2-40B4-BE49-F238E27FC236}">
                <a16:creationId xmlns="" xmlns:a16="http://schemas.microsoft.com/office/drawing/2014/main" id="{338531A6-6273-4FEC-A75E-F1E37542BD80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03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12" name="直接连接符 11">
            <a:extLst>
              <a:ext uri="{FF2B5EF4-FFF2-40B4-BE49-F238E27FC236}">
                <a16:creationId xmlns="" xmlns:a16="http://schemas.microsoft.com/office/drawing/2014/main" id="{9B606E2D-3358-4F88-A630-DB4A0B5C15EF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>
            <a:extLst>
              <a:ext uri="{FF2B5EF4-FFF2-40B4-BE49-F238E27FC236}">
                <a16:creationId xmlns="" xmlns:a16="http://schemas.microsoft.com/office/drawing/2014/main" id="{3537D5BD-85B8-407C-B90E-5993FC6AAFF8}"/>
              </a:ext>
            </a:extLst>
          </p:cNvPr>
          <p:cNvCxnSpPr>
            <a:cxnSpLocks/>
          </p:cNvCxnSpPr>
          <p:nvPr userDrawn="1"/>
        </p:nvCxnSpPr>
        <p:spPr>
          <a:xfrm flipV="1">
            <a:off x="2589171" y="951101"/>
            <a:ext cx="8986434" cy="0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图片占位符 1">
            <a:extLst>
              <a:ext uri="{FF2B5EF4-FFF2-40B4-BE49-F238E27FC236}">
                <a16:creationId xmlns="" xmlns:a16="http://schemas.microsoft.com/office/drawing/2014/main" id="{62CE10E1-2C74-4AD1-B758-B0CC48B7D81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87810" y="1663801"/>
            <a:ext cx="4371211" cy="4371211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3" name="图片占位符 2">
            <a:extLst>
              <a:ext uri="{FF2B5EF4-FFF2-40B4-BE49-F238E27FC236}">
                <a16:creationId xmlns="" xmlns:a16="http://schemas.microsoft.com/office/drawing/2014/main" id="{96A9C84C-3440-4F14-9472-029ACE4F8C1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114435" y="1663772"/>
            <a:ext cx="2414225" cy="2158171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4" name="图片占位符 3">
            <a:extLst>
              <a:ext uri="{FF2B5EF4-FFF2-40B4-BE49-F238E27FC236}">
                <a16:creationId xmlns="" xmlns:a16="http://schemas.microsoft.com/office/drawing/2014/main" id="{3B7D29A8-93ED-47FD-BBAA-CAD035C84E01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114435" y="3876869"/>
            <a:ext cx="2414225" cy="2158171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5" name="文本占位符 4">
            <a:extLst>
              <a:ext uri="{FF2B5EF4-FFF2-40B4-BE49-F238E27FC236}">
                <a16:creationId xmlns="" xmlns:a16="http://schemas.microsoft.com/office/drawing/2014/main" id="{6728E098-5D2E-4DC1-8D97-D8BF161D6258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220816" y="1951468"/>
            <a:ext cx="3039820" cy="30777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0">
                <a:solidFill>
                  <a:srgbClr val="006F4F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方案注意点</a:t>
            </a:r>
          </a:p>
        </p:txBody>
      </p:sp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615B3AC2-DA53-43FC-951E-AF7CDFEDF18E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194876" y="2432831"/>
            <a:ext cx="3311324" cy="1096839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400" spc="0">
                <a:solidFill>
                  <a:srgbClr val="9FA0A0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sym typeface="思源黑体 CN Normal" panose="020B04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在这里填写大概内容，随便多少行字。</a:t>
            </a:r>
          </a:p>
          <a:p>
            <a:pPr lvl="0"/>
            <a:r>
              <a:rPr lang="zh-CN" altLang="en-US" dirty="0"/>
              <a:t>如果字多可以删除后面部分。</a:t>
            </a:r>
          </a:p>
          <a:p>
            <a:pPr lvl="0"/>
            <a:r>
              <a:rPr lang="zh-CN" altLang="en-US" dirty="0"/>
              <a:t>如果字少可以分段填写。</a:t>
            </a:r>
          </a:p>
          <a:p>
            <a:pPr lvl="0"/>
            <a:r>
              <a:rPr lang="zh-CN" altLang="en-US" dirty="0"/>
              <a:t>喏，就像这样分段。</a:t>
            </a:r>
          </a:p>
        </p:txBody>
      </p:sp>
      <p:sp>
        <p:nvSpPr>
          <p:cNvPr id="14" name="文本占位符 13">
            <a:extLst>
              <a:ext uri="{FF2B5EF4-FFF2-40B4-BE49-F238E27FC236}">
                <a16:creationId xmlns="" xmlns:a16="http://schemas.microsoft.com/office/drawing/2014/main" id="{B20841E0-8882-4D31-8A60-8D840823788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220816" y="4220106"/>
            <a:ext cx="3039820" cy="30777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0">
                <a:solidFill>
                  <a:srgbClr val="006F4F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方案注意点</a:t>
            </a:r>
          </a:p>
        </p:txBody>
      </p:sp>
      <p:sp>
        <p:nvSpPr>
          <p:cNvPr id="15" name="文本占位符 14">
            <a:extLst>
              <a:ext uri="{FF2B5EF4-FFF2-40B4-BE49-F238E27FC236}">
                <a16:creationId xmlns="" xmlns:a16="http://schemas.microsoft.com/office/drawing/2014/main" id="{1009ED44-A5D7-4FFE-A04D-3F4DAD6AE7C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194876" y="4701469"/>
            <a:ext cx="3311324" cy="1096839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400" spc="0">
                <a:solidFill>
                  <a:srgbClr val="9FA0A0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sym typeface="思源黑体 CN Normal" panose="020B04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在这里填写大概内容，随便多少行字。</a:t>
            </a:r>
          </a:p>
          <a:p>
            <a:pPr lvl="0"/>
            <a:r>
              <a:rPr lang="zh-CN" altLang="en-US"/>
              <a:t>如果字多可以删除后面部分。</a:t>
            </a:r>
          </a:p>
          <a:p>
            <a:pPr lvl="0"/>
            <a:r>
              <a:rPr lang="zh-CN" altLang="en-US"/>
              <a:t>如果字少可以分段填写。</a:t>
            </a:r>
          </a:p>
          <a:p>
            <a:pPr lvl="0"/>
            <a:r>
              <a:rPr lang="zh-CN" altLang="en-US"/>
              <a:t>喏，就像这样分段。</a:t>
            </a:r>
          </a:p>
        </p:txBody>
      </p:sp>
    </p:spTree>
    <p:extLst>
      <p:ext uri="{BB962C8B-B14F-4D97-AF65-F5344CB8AC3E}">
        <p14:creationId xmlns:p14="http://schemas.microsoft.com/office/powerpoint/2010/main" val="23036587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4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4" presetClass="path" presetSubtype="0" decel="10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4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4" presetClass="path" presetSubtype="0" decel="10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0.03426 L 3.95833E-6 3.33333E-6 " pathEditMode="relative" rAng="0" ptsTypes="AA">
                                      <p:cBhvr>
                                        <p:cTn id="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95833E-6 -0.03426 L 3.95833E-6 3.33333E-6 " pathEditMode="relative" rAng="0" ptsTypes="AA">
                                      <p:cBhvr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3.95833E-6 -0.03426 L 3.95833E-6 3.33333E-6 " pathEditMode="relative" rAng="0" ptsTypes="AA">
                                      <p:cBhvr>
                                        <p:cTn id="3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3" grpId="0" animBg="1"/>
      <p:bldP spid="3" grpId="1" animBg="1"/>
      <p:bldP spid="4" grpId="0" animBg="1"/>
      <p:bldP spid="4" grpId="1" animBg="1"/>
      <p:bldP spid="5" grpId="0">
        <p:tmplLst>
          <p:tmpl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3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10" presetClass="entr" presetSubtype="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4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3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10" presetClass="entr" presetSubtype="0" fill="hold" nodeType="withEffect">
                  <p:stCondLst>
                    <p:cond delay="4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4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封面-1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组合 8">
            <a:extLst>
              <a:ext uri="{FF2B5EF4-FFF2-40B4-BE49-F238E27FC236}">
                <a16:creationId xmlns="" xmlns:a16="http://schemas.microsoft.com/office/drawing/2014/main" id="{5304DF66-0C89-4332-A675-16984CC843EF}"/>
              </a:ext>
            </a:extLst>
          </p:cNvPr>
          <p:cNvGrpSpPr/>
          <p:nvPr userDrawn="1"/>
        </p:nvGrpSpPr>
        <p:grpSpPr>
          <a:xfrm>
            <a:off x="-799174" y="-1682938"/>
            <a:ext cx="13790347" cy="10223877"/>
            <a:chOff x="-799174" y="-1682938"/>
            <a:chExt cx="13790347" cy="10223877"/>
          </a:xfrm>
        </p:grpSpPr>
        <p:grpSp>
          <p:nvGrpSpPr>
            <p:cNvPr id="10" name="PA-组合 1834">
              <a:extLst>
                <a:ext uri="{FF2B5EF4-FFF2-40B4-BE49-F238E27FC236}">
                  <a16:creationId xmlns="" xmlns:a16="http://schemas.microsoft.com/office/drawing/2014/main" id="{A990FDAC-DEF4-490D-8664-756F80B07DB1}"/>
                </a:ext>
              </a:extLst>
            </p:cNvPr>
            <p:cNvGrpSpPr>
              <a:grpSpLocks/>
            </p:cNvGrpSpPr>
            <p:nvPr>
              <p:custDataLst>
                <p:tags r:id="rId1"/>
              </p:custDataLst>
            </p:nvPr>
          </p:nvGrpSpPr>
          <p:grpSpPr>
            <a:xfrm>
              <a:off x="-799174" y="-1682938"/>
              <a:ext cx="13790347" cy="3407959"/>
              <a:chOff x="-795522" y="1732245"/>
              <a:chExt cx="13783045" cy="3393510"/>
            </a:xfrm>
          </p:grpSpPr>
          <p:grpSp>
            <p:nvGrpSpPr>
              <p:cNvPr id="1170" name="组合 1169">
                <a:extLst>
                  <a:ext uri="{FF2B5EF4-FFF2-40B4-BE49-F238E27FC236}">
                    <a16:creationId xmlns="" xmlns:a16="http://schemas.microsoft.com/office/drawing/2014/main" id="{700B0304-31B5-4496-B264-9FB2D7CD1904}"/>
                  </a:ext>
                </a:extLst>
              </p:cNvPr>
              <p:cNvGrpSpPr/>
              <p:nvPr/>
            </p:nvGrpSpPr>
            <p:grpSpPr>
              <a:xfrm>
                <a:off x="-795522" y="2405415"/>
                <a:ext cx="12687421" cy="2720340"/>
                <a:chOff x="0" y="0"/>
                <a:chExt cx="12687421" cy="2720340"/>
              </a:xfrm>
            </p:grpSpPr>
            <p:grpSp>
              <p:nvGrpSpPr>
                <p:cNvPr id="1460" name="组合 1459">
                  <a:extLst>
                    <a:ext uri="{FF2B5EF4-FFF2-40B4-BE49-F238E27FC236}">
                      <a16:creationId xmlns="" xmlns:a16="http://schemas.microsoft.com/office/drawing/2014/main" id="{3A473B10-5D6F-43BF-BDD7-CE489DE72798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701" name="PA-直接连接符 4">
                    <a:extLst>
                      <a:ext uri="{FF2B5EF4-FFF2-40B4-BE49-F238E27FC236}">
                        <a16:creationId xmlns="" xmlns:a16="http://schemas.microsoft.com/office/drawing/2014/main" id="{63819433-9CC8-41E7-9C9E-9A0CAA805DA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0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2" name="PA-直接连接符 6">
                    <a:extLst>
                      <a:ext uri="{FF2B5EF4-FFF2-40B4-BE49-F238E27FC236}">
                        <a16:creationId xmlns="" xmlns:a16="http://schemas.microsoft.com/office/drawing/2014/main" id="{8D2B080E-CF92-43FE-AB0B-D47FFD1041D0}"/>
                      </a:ext>
                    </a:extLst>
                  </p:cNvPr>
                  <p:cNvCxnSpPr/>
                  <p:nvPr>
                    <p:custDataLst>
                      <p:tags r:id="rId151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3" name="PA-直接连接符 7">
                    <a:extLst>
                      <a:ext uri="{FF2B5EF4-FFF2-40B4-BE49-F238E27FC236}">
                        <a16:creationId xmlns="" xmlns:a16="http://schemas.microsoft.com/office/drawing/2014/main" id="{23297DA1-48F1-4E48-A12D-DAFF64E68DA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4" name="PA-直接连接符 8">
                    <a:extLst>
                      <a:ext uri="{FF2B5EF4-FFF2-40B4-BE49-F238E27FC236}">
                        <a16:creationId xmlns="" xmlns:a16="http://schemas.microsoft.com/office/drawing/2014/main" id="{9DC793E5-6861-405E-B4A4-8CA3B988FB2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5" name="PA-直接连接符 12">
                    <a:extLst>
                      <a:ext uri="{FF2B5EF4-FFF2-40B4-BE49-F238E27FC236}">
                        <a16:creationId xmlns="" xmlns:a16="http://schemas.microsoft.com/office/drawing/2014/main" id="{062C36DB-C0A1-4AAA-8D5B-6A3737323C4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6" name="PA-直接连接符 15">
                    <a:extLst>
                      <a:ext uri="{FF2B5EF4-FFF2-40B4-BE49-F238E27FC236}">
                        <a16:creationId xmlns="" xmlns:a16="http://schemas.microsoft.com/office/drawing/2014/main" id="{161E1001-374F-4DEC-8C54-F51E9ADE792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7" name="PA-直接连接符 18">
                    <a:extLst>
                      <a:ext uri="{FF2B5EF4-FFF2-40B4-BE49-F238E27FC236}">
                        <a16:creationId xmlns="" xmlns:a16="http://schemas.microsoft.com/office/drawing/2014/main" id="{0DCD9EA2-AF43-4D78-A071-DA9B9E54F69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8" name="PA-直接连接符 21">
                    <a:extLst>
                      <a:ext uri="{FF2B5EF4-FFF2-40B4-BE49-F238E27FC236}">
                        <a16:creationId xmlns="" xmlns:a16="http://schemas.microsoft.com/office/drawing/2014/main" id="{58D79791-C214-45E3-9B87-F0E4CAAA00D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9" name="PA-直接连接符 24">
                    <a:extLst>
                      <a:ext uri="{FF2B5EF4-FFF2-40B4-BE49-F238E27FC236}">
                        <a16:creationId xmlns="" xmlns:a16="http://schemas.microsoft.com/office/drawing/2014/main" id="{C153066E-32B3-4D6C-A751-925630160A5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0" name="PA-直接连接符 26">
                    <a:extLst>
                      <a:ext uri="{FF2B5EF4-FFF2-40B4-BE49-F238E27FC236}">
                        <a16:creationId xmlns="" xmlns:a16="http://schemas.microsoft.com/office/drawing/2014/main" id="{F225E42E-870D-44C2-B0E0-C18CFB80262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1" name="PA-直接连接符 28">
                    <a:extLst>
                      <a:ext uri="{FF2B5EF4-FFF2-40B4-BE49-F238E27FC236}">
                        <a16:creationId xmlns="" xmlns:a16="http://schemas.microsoft.com/office/drawing/2014/main" id="{C40EFB84-FD8F-4D16-9B6A-B3D56FA4860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2" name="PA-直接连接符 30">
                    <a:extLst>
                      <a:ext uri="{FF2B5EF4-FFF2-40B4-BE49-F238E27FC236}">
                        <a16:creationId xmlns="" xmlns:a16="http://schemas.microsoft.com/office/drawing/2014/main" id="{06FB3965-AE2C-4D8D-A42C-06CBD399A72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3" name="PA-直接连接符 32">
                    <a:extLst>
                      <a:ext uri="{FF2B5EF4-FFF2-40B4-BE49-F238E27FC236}">
                        <a16:creationId xmlns="" xmlns:a16="http://schemas.microsoft.com/office/drawing/2014/main" id="{9755D5F9-3E4A-45B9-8229-BB168CF6B10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4" name="PA-直接连接符 34">
                    <a:extLst>
                      <a:ext uri="{FF2B5EF4-FFF2-40B4-BE49-F238E27FC236}">
                        <a16:creationId xmlns="" xmlns:a16="http://schemas.microsoft.com/office/drawing/2014/main" id="{27F6CD68-1537-4D37-A9A8-8397030F5D4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5" name="PA-直接连接符 36">
                    <a:extLst>
                      <a:ext uri="{FF2B5EF4-FFF2-40B4-BE49-F238E27FC236}">
                        <a16:creationId xmlns="" xmlns:a16="http://schemas.microsoft.com/office/drawing/2014/main" id="{25695F15-EBB9-4537-BEA2-7D75DCE595C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716" name="组合 1715">
                    <a:extLst>
                      <a:ext uri="{FF2B5EF4-FFF2-40B4-BE49-F238E27FC236}">
                        <a16:creationId xmlns="" xmlns:a16="http://schemas.microsoft.com/office/drawing/2014/main" id="{C89F10A5-7D25-4202-BD89-F6B77A02173B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745" name="PA-直接连接符 39">
                      <a:extLst>
                        <a:ext uri="{FF2B5EF4-FFF2-40B4-BE49-F238E27FC236}">
                          <a16:creationId xmlns="" xmlns:a16="http://schemas.microsoft.com/office/drawing/2014/main" id="{E2A23E53-0DF6-47DE-BDCA-A4E7343FC4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6" name="PA-直接连接符 41">
                      <a:extLst>
                        <a:ext uri="{FF2B5EF4-FFF2-40B4-BE49-F238E27FC236}">
                          <a16:creationId xmlns="" xmlns:a16="http://schemas.microsoft.com/office/drawing/2014/main" id="{75E1CFAD-895B-493E-B53E-67AE13EA7E3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7" name="PA-直接连接符 43">
                      <a:extLst>
                        <a:ext uri="{FF2B5EF4-FFF2-40B4-BE49-F238E27FC236}">
                          <a16:creationId xmlns="" xmlns:a16="http://schemas.microsoft.com/office/drawing/2014/main" id="{F47B98FD-19EE-40FF-875C-42023C593E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17" name="组合 1716">
                    <a:extLst>
                      <a:ext uri="{FF2B5EF4-FFF2-40B4-BE49-F238E27FC236}">
                        <a16:creationId xmlns="" xmlns:a16="http://schemas.microsoft.com/office/drawing/2014/main" id="{74E02479-102B-46E7-861A-7B99E37A85D6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734" name="PA-直接连接符 53">
                      <a:extLst>
                        <a:ext uri="{FF2B5EF4-FFF2-40B4-BE49-F238E27FC236}">
                          <a16:creationId xmlns="" xmlns:a16="http://schemas.microsoft.com/office/drawing/2014/main" id="{EA5CFF1E-B930-474E-B08A-01E3AF06CADC}"/>
                        </a:ext>
                      </a:extLst>
                    </p:cNvPr>
                    <p:cNvCxnSpPr/>
                    <p:nvPr>
                      <p:custDataLst>
                        <p:tags r:id="rId153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5" name="PA-直接连接符 55">
                      <a:extLst>
                        <a:ext uri="{FF2B5EF4-FFF2-40B4-BE49-F238E27FC236}">
                          <a16:creationId xmlns="" xmlns:a16="http://schemas.microsoft.com/office/drawing/2014/main" id="{41E54BCC-32F4-40B0-9C63-42C911DC65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6" name="PA-直接连接符 57">
                      <a:extLst>
                        <a:ext uri="{FF2B5EF4-FFF2-40B4-BE49-F238E27FC236}">
                          <a16:creationId xmlns="" xmlns:a16="http://schemas.microsoft.com/office/drawing/2014/main" id="{E7EF2339-C465-4470-BE0E-AB3E705C9EA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7" name="PA-直接连接符 59">
                      <a:extLst>
                        <a:ext uri="{FF2B5EF4-FFF2-40B4-BE49-F238E27FC236}">
                          <a16:creationId xmlns="" xmlns:a16="http://schemas.microsoft.com/office/drawing/2014/main" id="{4A0C9B5F-9E5E-49DC-A584-A513CBF323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8" name="PA-直接连接符 61">
                      <a:extLst>
                        <a:ext uri="{FF2B5EF4-FFF2-40B4-BE49-F238E27FC236}">
                          <a16:creationId xmlns="" xmlns:a16="http://schemas.microsoft.com/office/drawing/2014/main" id="{0E5CABA0-7C66-4531-BCCF-FFEC11AF205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9" name="PA-直接连接符 63">
                      <a:extLst>
                        <a:ext uri="{FF2B5EF4-FFF2-40B4-BE49-F238E27FC236}">
                          <a16:creationId xmlns="" xmlns:a16="http://schemas.microsoft.com/office/drawing/2014/main" id="{363F3C7E-32C8-4A1B-ADE1-28131E1CE7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0" name="PA-直接连接符 65">
                      <a:extLst>
                        <a:ext uri="{FF2B5EF4-FFF2-40B4-BE49-F238E27FC236}">
                          <a16:creationId xmlns="" xmlns:a16="http://schemas.microsoft.com/office/drawing/2014/main" id="{02B9DA6C-9588-4329-B411-E5071CF9B4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1" name="PA-直接连接符 67">
                      <a:extLst>
                        <a:ext uri="{FF2B5EF4-FFF2-40B4-BE49-F238E27FC236}">
                          <a16:creationId xmlns="" xmlns:a16="http://schemas.microsoft.com/office/drawing/2014/main" id="{44C3DF3E-6DC2-4250-9782-726B10A74E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2" name="PA-直接连接符 69">
                      <a:extLst>
                        <a:ext uri="{FF2B5EF4-FFF2-40B4-BE49-F238E27FC236}">
                          <a16:creationId xmlns="" xmlns:a16="http://schemas.microsoft.com/office/drawing/2014/main" id="{5AE006A3-3E87-4830-B068-B6D3267802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3" name="PA-直接连接符 71">
                      <a:extLst>
                        <a:ext uri="{FF2B5EF4-FFF2-40B4-BE49-F238E27FC236}">
                          <a16:creationId xmlns="" xmlns:a16="http://schemas.microsoft.com/office/drawing/2014/main" id="{92C9621D-54D4-4962-AF67-4374D1284A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4" name="PA-直接连接符 73">
                      <a:extLst>
                        <a:ext uri="{FF2B5EF4-FFF2-40B4-BE49-F238E27FC236}">
                          <a16:creationId xmlns="" xmlns:a16="http://schemas.microsoft.com/office/drawing/2014/main" id="{77AF9ED4-992B-45EF-9DA2-E87EDE1330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18" name="组合 1717">
                    <a:extLst>
                      <a:ext uri="{FF2B5EF4-FFF2-40B4-BE49-F238E27FC236}">
                        <a16:creationId xmlns="" xmlns:a16="http://schemas.microsoft.com/office/drawing/2014/main" id="{4384C9EB-86C2-464D-A628-EC1FCB3454B9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723" name="PA-直接连接符 77">
                      <a:extLst>
                        <a:ext uri="{FF2B5EF4-FFF2-40B4-BE49-F238E27FC236}">
                          <a16:creationId xmlns="" xmlns:a16="http://schemas.microsoft.com/office/drawing/2014/main" id="{BA3AFD3D-73FC-414E-A0C7-800334CECF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2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4" name="PA-直接连接符 78">
                      <a:extLst>
                        <a:ext uri="{FF2B5EF4-FFF2-40B4-BE49-F238E27FC236}">
                          <a16:creationId xmlns="" xmlns:a16="http://schemas.microsoft.com/office/drawing/2014/main" id="{0A72ACE0-B18F-4CF3-8661-135D993AD3A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2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5" name="PA-直接连接符 79">
                      <a:extLst>
                        <a:ext uri="{FF2B5EF4-FFF2-40B4-BE49-F238E27FC236}">
                          <a16:creationId xmlns="" xmlns:a16="http://schemas.microsoft.com/office/drawing/2014/main" id="{B293E6D9-39A0-4205-AD1E-2E928F2557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2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6" name="PA-直接连接符 80">
                      <a:extLst>
                        <a:ext uri="{FF2B5EF4-FFF2-40B4-BE49-F238E27FC236}">
                          <a16:creationId xmlns="" xmlns:a16="http://schemas.microsoft.com/office/drawing/2014/main" id="{D89F88F5-F632-4170-98DE-9B45277DB0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7" name="PA-直接连接符 81">
                      <a:extLst>
                        <a:ext uri="{FF2B5EF4-FFF2-40B4-BE49-F238E27FC236}">
                          <a16:creationId xmlns="" xmlns:a16="http://schemas.microsoft.com/office/drawing/2014/main" id="{EC7FBCF1-55DE-426D-BD3F-881F4F18E8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8" name="PA-直接连接符 82">
                      <a:extLst>
                        <a:ext uri="{FF2B5EF4-FFF2-40B4-BE49-F238E27FC236}">
                          <a16:creationId xmlns="" xmlns:a16="http://schemas.microsoft.com/office/drawing/2014/main" id="{CF5C8A63-2F15-4747-9522-8A450B83C9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9" name="PA-直接连接符 83">
                      <a:extLst>
                        <a:ext uri="{FF2B5EF4-FFF2-40B4-BE49-F238E27FC236}">
                          <a16:creationId xmlns="" xmlns:a16="http://schemas.microsoft.com/office/drawing/2014/main" id="{2EA46287-810F-4326-9766-79CD38A42D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0" name="PA-直接连接符 84">
                      <a:extLst>
                        <a:ext uri="{FF2B5EF4-FFF2-40B4-BE49-F238E27FC236}">
                          <a16:creationId xmlns="" xmlns:a16="http://schemas.microsoft.com/office/drawing/2014/main" id="{76A2F903-8E69-44A8-BD55-9685A785F0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1" name="PA-直接连接符 85">
                      <a:extLst>
                        <a:ext uri="{FF2B5EF4-FFF2-40B4-BE49-F238E27FC236}">
                          <a16:creationId xmlns="" xmlns:a16="http://schemas.microsoft.com/office/drawing/2014/main" id="{55E72AF0-6934-438E-B796-ADBFF41C80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2" name="PA-直接连接符 86">
                      <a:extLst>
                        <a:ext uri="{FF2B5EF4-FFF2-40B4-BE49-F238E27FC236}">
                          <a16:creationId xmlns="" xmlns:a16="http://schemas.microsoft.com/office/drawing/2014/main" id="{F1EFABDD-C6F9-4B33-B396-314162CE3B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3" name="PA-直接连接符 87">
                      <a:extLst>
                        <a:ext uri="{FF2B5EF4-FFF2-40B4-BE49-F238E27FC236}">
                          <a16:creationId xmlns="" xmlns:a16="http://schemas.microsoft.com/office/drawing/2014/main" id="{DF241176-D06E-47B4-AF27-D9E8E0D6812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19" name="Group 91_1">
                    <a:extLst>
                      <a:ext uri="{FF2B5EF4-FFF2-40B4-BE49-F238E27FC236}">
                        <a16:creationId xmlns="" xmlns:a16="http://schemas.microsoft.com/office/drawing/2014/main" id="{9A04A5F5-3BA2-4077-A153-BEE73A815521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720" name="PA-直接连接符 93">
                      <a:extLst>
                        <a:ext uri="{FF2B5EF4-FFF2-40B4-BE49-F238E27FC236}">
                          <a16:creationId xmlns="" xmlns:a16="http://schemas.microsoft.com/office/drawing/2014/main" id="{55183385-BF36-404F-99D2-3FFCF435AF4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2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1" name="PA-直接连接符 94">
                      <a:extLst>
                        <a:ext uri="{FF2B5EF4-FFF2-40B4-BE49-F238E27FC236}">
                          <a16:creationId xmlns="" xmlns:a16="http://schemas.microsoft.com/office/drawing/2014/main" id="{F0808FE2-8106-409B-80A6-14DC8C3602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2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2" name="PA-直接连接符 95">
                      <a:extLst>
                        <a:ext uri="{FF2B5EF4-FFF2-40B4-BE49-F238E27FC236}">
                          <a16:creationId xmlns="" xmlns:a16="http://schemas.microsoft.com/office/drawing/2014/main" id="{7B4AFFBD-0CE9-41D3-9A38-1DA36BEF0BA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2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1" name="组合 1460">
                  <a:extLst>
                    <a:ext uri="{FF2B5EF4-FFF2-40B4-BE49-F238E27FC236}">
                      <a16:creationId xmlns="" xmlns:a16="http://schemas.microsoft.com/office/drawing/2014/main" id="{571E0185-B318-4E38-9E09-D1DDC857D026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654" name="PA-直接连接符 99">
                    <a:extLst>
                      <a:ext uri="{FF2B5EF4-FFF2-40B4-BE49-F238E27FC236}">
                        <a16:creationId xmlns="" xmlns:a16="http://schemas.microsoft.com/office/drawing/2014/main" id="{2F9A1B79-0A18-4705-B2EB-A3E956F56EE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6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5" name="PA-直接连接符 100">
                    <a:extLst>
                      <a:ext uri="{FF2B5EF4-FFF2-40B4-BE49-F238E27FC236}">
                        <a16:creationId xmlns="" xmlns:a16="http://schemas.microsoft.com/office/drawing/2014/main" id="{FC4EE53B-8546-48C2-8375-B713B1D041CC}"/>
                      </a:ext>
                    </a:extLst>
                  </p:cNvPr>
                  <p:cNvCxnSpPr/>
                  <p:nvPr>
                    <p:custDataLst>
                      <p:tags r:id="rId146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6" name="PA-直接连接符 101">
                    <a:extLst>
                      <a:ext uri="{FF2B5EF4-FFF2-40B4-BE49-F238E27FC236}">
                        <a16:creationId xmlns="" xmlns:a16="http://schemas.microsoft.com/office/drawing/2014/main" id="{46BF46E1-546A-4EEA-8D71-0840319F1F7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6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7" name="PA-直接连接符 102">
                    <a:extLst>
                      <a:ext uri="{FF2B5EF4-FFF2-40B4-BE49-F238E27FC236}">
                        <a16:creationId xmlns="" xmlns:a16="http://schemas.microsoft.com/office/drawing/2014/main" id="{57E7EE65-E895-4E1F-BE95-235A24E20F9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6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8" name="PA-直接连接符 103">
                    <a:extLst>
                      <a:ext uri="{FF2B5EF4-FFF2-40B4-BE49-F238E27FC236}">
                        <a16:creationId xmlns="" xmlns:a16="http://schemas.microsoft.com/office/drawing/2014/main" id="{0D6FEDD8-D438-4D53-98A0-3C1F4531175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9" name="PA-直接连接符 104">
                    <a:extLst>
                      <a:ext uri="{FF2B5EF4-FFF2-40B4-BE49-F238E27FC236}">
                        <a16:creationId xmlns="" xmlns:a16="http://schemas.microsoft.com/office/drawing/2014/main" id="{9DCA4CBC-4681-4758-99B4-434B6508BF4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0" name="PA-直接连接符 105">
                    <a:extLst>
                      <a:ext uri="{FF2B5EF4-FFF2-40B4-BE49-F238E27FC236}">
                        <a16:creationId xmlns="" xmlns:a16="http://schemas.microsoft.com/office/drawing/2014/main" id="{0CDEB4D0-B988-4050-ACAC-06DFFFFB588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1" name="PA-直接连接符 106">
                    <a:extLst>
                      <a:ext uri="{FF2B5EF4-FFF2-40B4-BE49-F238E27FC236}">
                        <a16:creationId xmlns="" xmlns:a16="http://schemas.microsoft.com/office/drawing/2014/main" id="{49138B25-B057-454A-908C-87C23A3347C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2" name="PA-直接连接符 107">
                    <a:extLst>
                      <a:ext uri="{FF2B5EF4-FFF2-40B4-BE49-F238E27FC236}">
                        <a16:creationId xmlns="" xmlns:a16="http://schemas.microsoft.com/office/drawing/2014/main" id="{C1A5D863-B725-477C-BBAB-EE28E830ED8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3" name="PA-直接连接符 108">
                    <a:extLst>
                      <a:ext uri="{FF2B5EF4-FFF2-40B4-BE49-F238E27FC236}">
                        <a16:creationId xmlns="" xmlns:a16="http://schemas.microsoft.com/office/drawing/2014/main" id="{F84DCED1-0B98-4B22-8186-175F179BF8A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4" name="PA-直接连接符 109">
                    <a:extLst>
                      <a:ext uri="{FF2B5EF4-FFF2-40B4-BE49-F238E27FC236}">
                        <a16:creationId xmlns="" xmlns:a16="http://schemas.microsoft.com/office/drawing/2014/main" id="{A4276F59-8B67-4AB3-9027-4F1C5B6D63E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5" name="PA-直接连接符 110">
                    <a:extLst>
                      <a:ext uri="{FF2B5EF4-FFF2-40B4-BE49-F238E27FC236}">
                        <a16:creationId xmlns="" xmlns:a16="http://schemas.microsoft.com/office/drawing/2014/main" id="{D6551978-3CA3-44C3-A5B2-86EC5985897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6" name="PA-直接连接符 111">
                    <a:extLst>
                      <a:ext uri="{FF2B5EF4-FFF2-40B4-BE49-F238E27FC236}">
                        <a16:creationId xmlns="" xmlns:a16="http://schemas.microsoft.com/office/drawing/2014/main" id="{DDFBFFF2-B66D-4DF2-94DE-A010885CACB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7" name="PA-直接连接符 112">
                    <a:extLst>
                      <a:ext uri="{FF2B5EF4-FFF2-40B4-BE49-F238E27FC236}">
                        <a16:creationId xmlns="" xmlns:a16="http://schemas.microsoft.com/office/drawing/2014/main" id="{DC31463A-C458-4D8B-9BEC-0C758137B55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8" name="PA-直接连接符 113">
                    <a:extLst>
                      <a:ext uri="{FF2B5EF4-FFF2-40B4-BE49-F238E27FC236}">
                        <a16:creationId xmlns="" xmlns:a16="http://schemas.microsoft.com/office/drawing/2014/main" id="{FE9D231A-9D28-4720-A623-178301EC6C6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669" name="组合 1668">
                    <a:extLst>
                      <a:ext uri="{FF2B5EF4-FFF2-40B4-BE49-F238E27FC236}">
                        <a16:creationId xmlns="" xmlns:a16="http://schemas.microsoft.com/office/drawing/2014/main" id="{D5813048-13A1-42C7-BCA6-764BAFC2656A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98" name="PA-直接连接符 143">
                      <a:extLst>
                        <a:ext uri="{FF2B5EF4-FFF2-40B4-BE49-F238E27FC236}">
                          <a16:creationId xmlns="" xmlns:a16="http://schemas.microsoft.com/office/drawing/2014/main" id="{3A171037-E74D-4C78-8CB8-1BD0F1C62E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9" name="PA-直接连接符 144">
                      <a:extLst>
                        <a:ext uri="{FF2B5EF4-FFF2-40B4-BE49-F238E27FC236}">
                          <a16:creationId xmlns="" xmlns:a16="http://schemas.microsoft.com/office/drawing/2014/main" id="{CEF9B1EA-AF4E-43C1-8894-AEA577FF51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00" name="PA-直接连接符 145">
                      <a:extLst>
                        <a:ext uri="{FF2B5EF4-FFF2-40B4-BE49-F238E27FC236}">
                          <a16:creationId xmlns="" xmlns:a16="http://schemas.microsoft.com/office/drawing/2014/main" id="{3D5FDC99-056C-4FCB-9C32-0F14835C0C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70" name="组合 1669">
                    <a:extLst>
                      <a:ext uri="{FF2B5EF4-FFF2-40B4-BE49-F238E27FC236}">
                        <a16:creationId xmlns="" xmlns:a16="http://schemas.microsoft.com/office/drawing/2014/main" id="{E6EF901D-4AA8-49E4-99F5-132412CEC9E8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687" name="PA-直接连接符 132">
                      <a:extLst>
                        <a:ext uri="{FF2B5EF4-FFF2-40B4-BE49-F238E27FC236}">
                          <a16:creationId xmlns="" xmlns:a16="http://schemas.microsoft.com/office/drawing/2014/main" id="{0B267C75-AFE5-452A-AE50-860C86CA9DCE}"/>
                        </a:ext>
                      </a:extLst>
                    </p:cNvPr>
                    <p:cNvCxnSpPr/>
                    <p:nvPr>
                      <p:custDataLst>
                        <p:tags r:id="rId149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8" name="PA-直接连接符 133">
                      <a:extLst>
                        <a:ext uri="{FF2B5EF4-FFF2-40B4-BE49-F238E27FC236}">
                          <a16:creationId xmlns="" xmlns:a16="http://schemas.microsoft.com/office/drawing/2014/main" id="{83A7A7C4-EC8F-4346-B22B-7C2AD32685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9" name="PA-直接连接符 134">
                      <a:extLst>
                        <a:ext uri="{FF2B5EF4-FFF2-40B4-BE49-F238E27FC236}">
                          <a16:creationId xmlns="" xmlns:a16="http://schemas.microsoft.com/office/drawing/2014/main" id="{727C9DD0-5E43-4957-A9CA-45B4211C739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0" name="PA-直接连接符 135">
                      <a:extLst>
                        <a:ext uri="{FF2B5EF4-FFF2-40B4-BE49-F238E27FC236}">
                          <a16:creationId xmlns="" xmlns:a16="http://schemas.microsoft.com/office/drawing/2014/main" id="{41FFC399-8C2F-4AE4-9D79-77F143895F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1" name="PA-直接连接符 136">
                      <a:extLst>
                        <a:ext uri="{FF2B5EF4-FFF2-40B4-BE49-F238E27FC236}">
                          <a16:creationId xmlns="" xmlns:a16="http://schemas.microsoft.com/office/drawing/2014/main" id="{9E6CCA36-7DE5-4518-ADDB-7D774103CE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2" name="PA-直接连接符 137">
                      <a:extLst>
                        <a:ext uri="{FF2B5EF4-FFF2-40B4-BE49-F238E27FC236}">
                          <a16:creationId xmlns="" xmlns:a16="http://schemas.microsoft.com/office/drawing/2014/main" id="{CF21A4C8-5FF1-42FB-9BAF-F4D4B8E31B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3" name="PA-直接连接符 138">
                      <a:extLst>
                        <a:ext uri="{FF2B5EF4-FFF2-40B4-BE49-F238E27FC236}">
                          <a16:creationId xmlns="" xmlns:a16="http://schemas.microsoft.com/office/drawing/2014/main" id="{33AFFDE7-2207-4E6F-AC3F-7E44003F32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4" name="PA-直接连接符 139">
                      <a:extLst>
                        <a:ext uri="{FF2B5EF4-FFF2-40B4-BE49-F238E27FC236}">
                          <a16:creationId xmlns="" xmlns:a16="http://schemas.microsoft.com/office/drawing/2014/main" id="{DFC05C1E-A342-4AE3-8DF7-CBC2D42D5F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5" name="PA-直接连接符 140">
                      <a:extLst>
                        <a:ext uri="{FF2B5EF4-FFF2-40B4-BE49-F238E27FC236}">
                          <a16:creationId xmlns="" xmlns:a16="http://schemas.microsoft.com/office/drawing/2014/main" id="{AED8841C-4257-46C1-82B4-9F73A00DB8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6" name="PA-直接连接符 141">
                      <a:extLst>
                        <a:ext uri="{FF2B5EF4-FFF2-40B4-BE49-F238E27FC236}">
                          <a16:creationId xmlns="" xmlns:a16="http://schemas.microsoft.com/office/drawing/2014/main" id="{41C93FB6-1A79-4B9C-AD46-7D0BB72834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7" name="PA-直接连接符 142">
                      <a:extLst>
                        <a:ext uri="{FF2B5EF4-FFF2-40B4-BE49-F238E27FC236}">
                          <a16:creationId xmlns="" xmlns:a16="http://schemas.microsoft.com/office/drawing/2014/main" id="{27C98AF8-4DF1-4573-BE12-CDCC77B49D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71" name="组合 1670">
                    <a:extLst>
                      <a:ext uri="{FF2B5EF4-FFF2-40B4-BE49-F238E27FC236}">
                        <a16:creationId xmlns="" xmlns:a16="http://schemas.microsoft.com/office/drawing/2014/main" id="{13C377A7-BD35-4EB1-8847-7AEA39D590FB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676" name="PA-直接连接符 121">
                      <a:extLst>
                        <a:ext uri="{FF2B5EF4-FFF2-40B4-BE49-F238E27FC236}">
                          <a16:creationId xmlns="" xmlns:a16="http://schemas.microsoft.com/office/drawing/2014/main" id="{FAC5C053-C832-4514-B586-70B72B07F1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7" name="PA-直接连接符 122">
                      <a:extLst>
                        <a:ext uri="{FF2B5EF4-FFF2-40B4-BE49-F238E27FC236}">
                          <a16:creationId xmlns="" xmlns:a16="http://schemas.microsoft.com/office/drawing/2014/main" id="{B763E216-C8C1-4AC6-98AA-C37502C90A0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8" name="PA-直接连接符 123">
                      <a:extLst>
                        <a:ext uri="{FF2B5EF4-FFF2-40B4-BE49-F238E27FC236}">
                          <a16:creationId xmlns="" xmlns:a16="http://schemas.microsoft.com/office/drawing/2014/main" id="{518B5756-7A7C-47DC-8C05-3249AC2F29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9" name="PA-直接连接符 124">
                      <a:extLst>
                        <a:ext uri="{FF2B5EF4-FFF2-40B4-BE49-F238E27FC236}">
                          <a16:creationId xmlns="" xmlns:a16="http://schemas.microsoft.com/office/drawing/2014/main" id="{192FF3F9-581E-4D89-A72B-0145544C08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0" name="PA-直接连接符 125">
                      <a:extLst>
                        <a:ext uri="{FF2B5EF4-FFF2-40B4-BE49-F238E27FC236}">
                          <a16:creationId xmlns="" xmlns:a16="http://schemas.microsoft.com/office/drawing/2014/main" id="{9D72F7B3-F72F-4A94-BEBA-1CF64CF611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1" name="PA-直接连接符 126">
                      <a:extLst>
                        <a:ext uri="{FF2B5EF4-FFF2-40B4-BE49-F238E27FC236}">
                          <a16:creationId xmlns="" xmlns:a16="http://schemas.microsoft.com/office/drawing/2014/main" id="{02F3777E-331B-43B1-94E1-27CD2FEB4F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2" name="PA-直接连接符 127">
                      <a:extLst>
                        <a:ext uri="{FF2B5EF4-FFF2-40B4-BE49-F238E27FC236}">
                          <a16:creationId xmlns="" xmlns:a16="http://schemas.microsoft.com/office/drawing/2014/main" id="{B862D3B2-334A-4A3C-BC82-611DAFB160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3" name="PA-直接连接符 128">
                      <a:extLst>
                        <a:ext uri="{FF2B5EF4-FFF2-40B4-BE49-F238E27FC236}">
                          <a16:creationId xmlns="" xmlns:a16="http://schemas.microsoft.com/office/drawing/2014/main" id="{8BBEDB1B-AD4A-4127-9DD2-95AF4BB722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4" name="PA-直接连接符 129">
                      <a:extLst>
                        <a:ext uri="{FF2B5EF4-FFF2-40B4-BE49-F238E27FC236}">
                          <a16:creationId xmlns="" xmlns:a16="http://schemas.microsoft.com/office/drawing/2014/main" id="{4806A881-9D00-4016-ABFD-EDA5A7C7B8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5" name="PA-直接连接符 130">
                      <a:extLst>
                        <a:ext uri="{FF2B5EF4-FFF2-40B4-BE49-F238E27FC236}">
                          <a16:creationId xmlns="" xmlns:a16="http://schemas.microsoft.com/office/drawing/2014/main" id="{B828E3B4-A6A5-4255-985D-D05344BFBD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6" name="PA-直接连接符 131">
                      <a:extLst>
                        <a:ext uri="{FF2B5EF4-FFF2-40B4-BE49-F238E27FC236}">
                          <a16:creationId xmlns="" xmlns:a16="http://schemas.microsoft.com/office/drawing/2014/main" id="{D3281336-3FB7-4379-AEF0-62D6B50072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72" name="Group 91_1">
                    <a:extLst>
                      <a:ext uri="{FF2B5EF4-FFF2-40B4-BE49-F238E27FC236}">
                        <a16:creationId xmlns="" xmlns:a16="http://schemas.microsoft.com/office/drawing/2014/main" id="{0D3D35B5-B840-4412-B628-628F3AD599B2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73" name="PA-直接连接符 118">
                      <a:extLst>
                        <a:ext uri="{FF2B5EF4-FFF2-40B4-BE49-F238E27FC236}">
                          <a16:creationId xmlns="" xmlns:a16="http://schemas.microsoft.com/office/drawing/2014/main" id="{6D39A77C-B1CA-462D-992B-1219AAD748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4" name="PA-直接连接符 119">
                      <a:extLst>
                        <a:ext uri="{FF2B5EF4-FFF2-40B4-BE49-F238E27FC236}">
                          <a16:creationId xmlns="" xmlns:a16="http://schemas.microsoft.com/office/drawing/2014/main" id="{AA1BCE35-9D66-4227-9865-75CF82CF08A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5" name="PA-直接连接符 120">
                      <a:extLst>
                        <a:ext uri="{FF2B5EF4-FFF2-40B4-BE49-F238E27FC236}">
                          <a16:creationId xmlns="" xmlns:a16="http://schemas.microsoft.com/office/drawing/2014/main" id="{A5D9CB62-AF16-4677-9FBA-AC0481F0FA4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2" name="组合 1461">
                  <a:extLst>
                    <a:ext uri="{FF2B5EF4-FFF2-40B4-BE49-F238E27FC236}">
                      <a16:creationId xmlns="" xmlns:a16="http://schemas.microsoft.com/office/drawing/2014/main" id="{55724803-E06E-4170-896C-83A740AC3226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607" name="PA-直接连接符 147">
                    <a:extLst>
                      <a:ext uri="{FF2B5EF4-FFF2-40B4-BE49-F238E27FC236}">
                        <a16:creationId xmlns="" xmlns:a16="http://schemas.microsoft.com/office/drawing/2014/main" id="{405F80C9-59FA-4845-8C4A-FF9E2BCEC98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2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8" name="PA-直接连接符 148">
                    <a:extLst>
                      <a:ext uri="{FF2B5EF4-FFF2-40B4-BE49-F238E27FC236}">
                        <a16:creationId xmlns="" xmlns:a16="http://schemas.microsoft.com/office/drawing/2014/main" id="{162EE292-515F-4964-8AD3-AB7EFFEFCB68}"/>
                      </a:ext>
                    </a:extLst>
                  </p:cNvPr>
                  <p:cNvCxnSpPr/>
                  <p:nvPr>
                    <p:custDataLst>
                      <p:tags r:id="rId142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9" name="PA-直接连接符 149">
                    <a:extLst>
                      <a:ext uri="{FF2B5EF4-FFF2-40B4-BE49-F238E27FC236}">
                        <a16:creationId xmlns="" xmlns:a16="http://schemas.microsoft.com/office/drawing/2014/main" id="{64CFD851-686F-4166-ADBA-B9BAD47551A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2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0" name="PA-直接连接符 150">
                    <a:extLst>
                      <a:ext uri="{FF2B5EF4-FFF2-40B4-BE49-F238E27FC236}">
                        <a16:creationId xmlns="" xmlns:a16="http://schemas.microsoft.com/office/drawing/2014/main" id="{87FDF3D2-3A0C-4D09-8265-D8895EDDD3C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2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1" name="PA-直接连接符 151">
                    <a:extLst>
                      <a:ext uri="{FF2B5EF4-FFF2-40B4-BE49-F238E27FC236}">
                        <a16:creationId xmlns="" xmlns:a16="http://schemas.microsoft.com/office/drawing/2014/main" id="{E694AFFF-C469-405A-A3AF-3FA44B49E35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2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2" name="PA-直接连接符 152">
                    <a:extLst>
                      <a:ext uri="{FF2B5EF4-FFF2-40B4-BE49-F238E27FC236}">
                        <a16:creationId xmlns="" xmlns:a16="http://schemas.microsoft.com/office/drawing/2014/main" id="{FBA38BFB-05BE-4673-A7DF-50A1A1C6A25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2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3" name="PA-直接连接符 153">
                    <a:extLst>
                      <a:ext uri="{FF2B5EF4-FFF2-40B4-BE49-F238E27FC236}">
                        <a16:creationId xmlns="" xmlns:a16="http://schemas.microsoft.com/office/drawing/2014/main" id="{C83FC3C1-1A73-4D55-9B15-5B2D988BA83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2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4" name="PA-直接连接符 154">
                    <a:extLst>
                      <a:ext uri="{FF2B5EF4-FFF2-40B4-BE49-F238E27FC236}">
                        <a16:creationId xmlns="" xmlns:a16="http://schemas.microsoft.com/office/drawing/2014/main" id="{C9D25F34-4E13-47B4-8A12-82C230D50BE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5" name="PA-直接连接符 155">
                    <a:extLst>
                      <a:ext uri="{FF2B5EF4-FFF2-40B4-BE49-F238E27FC236}">
                        <a16:creationId xmlns="" xmlns:a16="http://schemas.microsoft.com/office/drawing/2014/main" id="{1896817D-B061-44B3-BA1E-61672DBCD38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6" name="PA-直接连接符 156">
                    <a:extLst>
                      <a:ext uri="{FF2B5EF4-FFF2-40B4-BE49-F238E27FC236}">
                        <a16:creationId xmlns="" xmlns:a16="http://schemas.microsoft.com/office/drawing/2014/main" id="{FA8A47BD-CEE7-4B74-A9BB-11205FAF94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7" name="PA-直接连接符 157">
                    <a:extLst>
                      <a:ext uri="{FF2B5EF4-FFF2-40B4-BE49-F238E27FC236}">
                        <a16:creationId xmlns="" xmlns:a16="http://schemas.microsoft.com/office/drawing/2014/main" id="{78F7FCFC-5D8C-4464-84A5-29065DD67F8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8" name="PA-直接连接符 158">
                    <a:extLst>
                      <a:ext uri="{FF2B5EF4-FFF2-40B4-BE49-F238E27FC236}">
                        <a16:creationId xmlns="" xmlns:a16="http://schemas.microsoft.com/office/drawing/2014/main" id="{DAC3DD3F-609A-4466-AEEC-473B5E23BB5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9" name="PA-直接连接符 159">
                    <a:extLst>
                      <a:ext uri="{FF2B5EF4-FFF2-40B4-BE49-F238E27FC236}">
                        <a16:creationId xmlns="" xmlns:a16="http://schemas.microsoft.com/office/drawing/2014/main" id="{DA2780FE-33AE-4E66-B39F-64267B487A6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0" name="PA-直接连接符 160">
                    <a:extLst>
                      <a:ext uri="{FF2B5EF4-FFF2-40B4-BE49-F238E27FC236}">
                        <a16:creationId xmlns="" xmlns:a16="http://schemas.microsoft.com/office/drawing/2014/main" id="{F6EF76C5-8AE2-4DC6-8D2B-72843AFC2F7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1" name="PA-直接连接符 161">
                    <a:extLst>
                      <a:ext uri="{FF2B5EF4-FFF2-40B4-BE49-F238E27FC236}">
                        <a16:creationId xmlns="" xmlns:a16="http://schemas.microsoft.com/office/drawing/2014/main" id="{C33554A1-C74E-44C1-826B-772756C8DC8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622" name="组合 1621">
                    <a:extLst>
                      <a:ext uri="{FF2B5EF4-FFF2-40B4-BE49-F238E27FC236}">
                        <a16:creationId xmlns="" xmlns:a16="http://schemas.microsoft.com/office/drawing/2014/main" id="{F9196AC7-B917-49AF-B85E-C3B9AF50D1A5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51" name="PA-直接连接符 191">
                      <a:extLst>
                        <a:ext uri="{FF2B5EF4-FFF2-40B4-BE49-F238E27FC236}">
                          <a16:creationId xmlns="" xmlns:a16="http://schemas.microsoft.com/office/drawing/2014/main" id="{A79CC068-1F15-4E5F-BE89-EC4534D04D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2" name="PA-直接连接符 192">
                      <a:extLst>
                        <a:ext uri="{FF2B5EF4-FFF2-40B4-BE49-F238E27FC236}">
                          <a16:creationId xmlns="" xmlns:a16="http://schemas.microsoft.com/office/drawing/2014/main" id="{03F78FB6-08EB-4C40-885E-7A6B061332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3" name="PA-直接连接符 193">
                      <a:extLst>
                        <a:ext uri="{FF2B5EF4-FFF2-40B4-BE49-F238E27FC236}">
                          <a16:creationId xmlns="" xmlns:a16="http://schemas.microsoft.com/office/drawing/2014/main" id="{A7612D4E-AB40-4DDC-AC09-74B9A8C80B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23" name="组合 1622">
                    <a:extLst>
                      <a:ext uri="{FF2B5EF4-FFF2-40B4-BE49-F238E27FC236}">
                        <a16:creationId xmlns="" xmlns:a16="http://schemas.microsoft.com/office/drawing/2014/main" id="{46739F67-3FB5-4CEE-9756-86BD05EA90A3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640" name="PA-直接连接符 180">
                      <a:extLst>
                        <a:ext uri="{FF2B5EF4-FFF2-40B4-BE49-F238E27FC236}">
                          <a16:creationId xmlns="" xmlns:a16="http://schemas.microsoft.com/office/drawing/2014/main" id="{E22F9A62-A923-46CB-863A-63F7E237F87A}"/>
                        </a:ext>
                      </a:extLst>
                    </p:cNvPr>
                    <p:cNvCxnSpPr/>
                    <p:nvPr>
                      <p:custDataLst>
                        <p:tags r:id="rId145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1" name="PA-直接连接符 181">
                      <a:extLst>
                        <a:ext uri="{FF2B5EF4-FFF2-40B4-BE49-F238E27FC236}">
                          <a16:creationId xmlns="" xmlns:a16="http://schemas.microsoft.com/office/drawing/2014/main" id="{19CF35EE-3935-4717-94BA-D86559B044D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2" name="PA-直接连接符 182">
                      <a:extLst>
                        <a:ext uri="{FF2B5EF4-FFF2-40B4-BE49-F238E27FC236}">
                          <a16:creationId xmlns="" xmlns:a16="http://schemas.microsoft.com/office/drawing/2014/main" id="{D91147F2-0230-4379-B809-C6BEC996E5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3" name="PA-直接连接符 183">
                      <a:extLst>
                        <a:ext uri="{FF2B5EF4-FFF2-40B4-BE49-F238E27FC236}">
                          <a16:creationId xmlns="" xmlns:a16="http://schemas.microsoft.com/office/drawing/2014/main" id="{19362359-710D-4494-9831-AF20B9AFD7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4" name="PA-直接连接符 184">
                      <a:extLst>
                        <a:ext uri="{FF2B5EF4-FFF2-40B4-BE49-F238E27FC236}">
                          <a16:creationId xmlns="" xmlns:a16="http://schemas.microsoft.com/office/drawing/2014/main" id="{DF29CA19-E0BC-408A-BFCF-A352C4A635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5" name="PA-直接连接符 185">
                      <a:extLst>
                        <a:ext uri="{FF2B5EF4-FFF2-40B4-BE49-F238E27FC236}">
                          <a16:creationId xmlns="" xmlns:a16="http://schemas.microsoft.com/office/drawing/2014/main" id="{85756559-93F0-40AE-8A18-C3BC5A258D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6" name="PA-直接连接符 186">
                      <a:extLst>
                        <a:ext uri="{FF2B5EF4-FFF2-40B4-BE49-F238E27FC236}">
                          <a16:creationId xmlns="" xmlns:a16="http://schemas.microsoft.com/office/drawing/2014/main" id="{D670ADE7-4F69-4746-AD0E-11380447C6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7" name="PA-直接连接符 187">
                      <a:extLst>
                        <a:ext uri="{FF2B5EF4-FFF2-40B4-BE49-F238E27FC236}">
                          <a16:creationId xmlns="" xmlns:a16="http://schemas.microsoft.com/office/drawing/2014/main" id="{B54CB499-E4D8-4217-BE6F-152A23E46F7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8" name="PA-直接连接符 188">
                      <a:extLst>
                        <a:ext uri="{FF2B5EF4-FFF2-40B4-BE49-F238E27FC236}">
                          <a16:creationId xmlns="" xmlns:a16="http://schemas.microsoft.com/office/drawing/2014/main" id="{A28D0081-0ED1-432A-92EE-CD0A11D3FF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9" name="PA-直接连接符 189">
                      <a:extLst>
                        <a:ext uri="{FF2B5EF4-FFF2-40B4-BE49-F238E27FC236}">
                          <a16:creationId xmlns="" xmlns:a16="http://schemas.microsoft.com/office/drawing/2014/main" id="{7D75F6B9-79E0-472E-8DF4-5AAC821F9C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0" name="PA-直接连接符 190">
                      <a:extLst>
                        <a:ext uri="{FF2B5EF4-FFF2-40B4-BE49-F238E27FC236}">
                          <a16:creationId xmlns="" xmlns:a16="http://schemas.microsoft.com/office/drawing/2014/main" id="{C560B5E9-83A1-4923-9B07-45CE2A1785E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24" name="组合 1623">
                    <a:extLst>
                      <a:ext uri="{FF2B5EF4-FFF2-40B4-BE49-F238E27FC236}">
                        <a16:creationId xmlns="" xmlns:a16="http://schemas.microsoft.com/office/drawing/2014/main" id="{243D772B-F649-4BD6-AB96-CE9F6F944F95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629" name="PA-直接连接符 169">
                      <a:extLst>
                        <a:ext uri="{FF2B5EF4-FFF2-40B4-BE49-F238E27FC236}">
                          <a16:creationId xmlns="" xmlns:a16="http://schemas.microsoft.com/office/drawing/2014/main" id="{75214D6B-F64B-4039-BAF9-490F0C9FE9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0" name="PA-直接连接符 170">
                      <a:extLst>
                        <a:ext uri="{FF2B5EF4-FFF2-40B4-BE49-F238E27FC236}">
                          <a16:creationId xmlns="" xmlns:a16="http://schemas.microsoft.com/office/drawing/2014/main" id="{7C5B8B88-0658-4618-B964-3A1AFE32BA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1" name="PA-直接连接符 171">
                      <a:extLst>
                        <a:ext uri="{FF2B5EF4-FFF2-40B4-BE49-F238E27FC236}">
                          <a16:creationId xmlns="" xmlns:a16="http://schemas.microsoft.com/office/drawing/2014/main" id="{4DBBAD86-5DA4-4428-BB89-0604331AC85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2" name="PA-直接连接符 172">
                      <a:extLst>
                        <a:ext uri="{FF2B5EF4-FFF2-40B4-BE49-F238E27FC236}">
                          <a16:creationId xmlns="" xmlns:a16="http://schemas.microsoft.com/office/drawing/2014/main" id="{9A15B18D-E960-43E7-AB89-2B9821E6B2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3" name="PA-直接连接符 173">
                      <a:extLst>
                        <a:ext uri="{FF2B5EF4-FFF2-40B4-BE49-F238E27FC236}">
                          <a16:creationId xmlns="" xmlns:a16="http://schemas.microsoft.com/office/drawing/2014/main" id="{F9ECC19E-EDFE-4C74-B1B3-88DE58736DF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4" name="PA-直接连接符 174">
                      <a:extLst>
                        <a:ext uri="{FF2B5EF4-FFF2-40B4-BE49-F238E27FC236}">
                          <a16:creationId xmlns="" xmlns:a16="http://schemas.microsoft.com/office/drawing/2014/main" id="{C0966612-6767-4B38-ADF6-D9B6AFA53C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5" name="PA-直接连接符 175">
                      <a:extLst>
                        <a:ext uri="{FF2B5EF4-FFF2-40B4-BE49-F238E27FC236}">
                          <a16:creationId xmlns="" xmlns:a16="http://schemas.microsoft.com/office/drawing/2014/main" id="{3FE946D9-9C0E-4E55-AB1A-C7EE5E0D7B2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6" name="PA-直接连接符 176">
                      <a:extLst>
                        <a:ext uri="{FF2B5EF4-FFF2-40B4-BE49-F238E27FC236}">
                          <a16:creationId xmlns="" xmlns:a16="http://schemas.microsoft.com/office/drawing/2014/main" id="{5091EE87-2D65-4AD0-B2D3-509EC3DD43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7" name="PA-直接连接符 177">
                      <a:extLst>
                        <a:ext uri="{FF2B5EF4-FFF2-40B4-BE49-F238E27FC236}">
                          <a16:creationId xmlns="" xmlns:a16="http://schemas.microsoft.com/office/drawing/2014/main" id="{12C194CE-B7BC-4753-806F-997B7D4A96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8" name="PA-直接连接符 178">
                      <a:extLst>
                        <a:ext uri="{FF2B5EF4-FFF2-40B4-BE49-F238E27FC236}">
                          <a16:creationId xmlns="" xmlns:a16="http://schemas.microsoft.com/office/drawing/2014/main" id="{079E6B21-F7D3-4740-BEC0-8F6198BA0E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9" name="PA-直接连接符 179">
                      <a:extLst>
                        <a:ext uri="{FF2B5EF4-FFF2-40B4-BE49-F238E27FC236}">
                          <a16:creationId xmlns="" xmlns:a16="http://schemas.microsoft.com/office/drawing/2014/main" id="{C5ADDE6E-48DB-4AA1-87CD-4E311B337D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25" name="Group 91_1">
                    <a:extLst>
                      <a:ext uri="{FF2B5EF4-FFF2-40B4-BE49-F238E27FC236}">
                        <a16:creationId xmlns="" xmlns:a16="http://schemas.microsoft.com/office/drawing/2014/main" id="{9929E356-0E41-468F-81B2-D4428E2A5C8A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26" name="PA-直接连接符 166">
                      <a:extLst>
                        <a:ext uri="{FF2B5EF4-FFF2-40B4-BE49-F238E27FC236}">
                          <a16:creationId xmlns="" xmlns:a16="http://schemas.microsoft.com/office/drawing/2014/main" id="{4CEF1EA4-C774-4EF1-958B-E808641E91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3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7" name="PA-直接连接符 167">
                      <a:extLst>
                        <a:ext uri="{FF2B5EF4-FFF2-40B4-BE49-F238E27FC236}">
                          <a16:creationId xmlns="" xmlns:a16="http://schemas.microsoft.com/office/drawing/2014/main" id="{CA87DC35-314E-41D9-A31F-487C1BF56B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3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8" name="PA-直接连接符 168">
                      <a:extLst>
                        <a:ext uri="{FF2B5EF4-FFF2-40B4-BE49-F238E27FC236}">
                          <a16:creationId xmlns="" xmlns:a16="http://schemas.microsoft.com/office/drawing/2014/main" id="{73A2168C-792E-4821-B05F-3037A35589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3" name="组合 1462">
                  <a:extLst>
                    <a:ext uri="{FF2B5EF4-FFF2-40B4-BE49-F238E27FC236}">
                      <a16:creationId xmlns="" xmlns:a16="http://schemas.microsoft.com/office/drawing/2014/main" id="{72DE7F92-1AF0-42F3-952C-0D83463C1FF6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560" name="PA-直接连接符 195">
                    <a:extLst>
                      <a:ext uri="{FF2B5EF4-FFF2-40B4-BE49-F238E27FC236}">
                        <a16:creationId xmlns="" xmlns:a16="http://schemas.microsoft.com/office/drawing/2014/main" id="{D8AAC01B-4339-4D1B-B149-43BCF61D463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1" name="PA-直接连接符 196">
                    <a:extLst>
                      <a:ext uri="{FF2B5EF4-FFF2-40B4-BE49-F238E27FC236}">
                        <a16:creationId xmlns="" xmlns:a16="http://schemas.microsoft.com/office/drawing/2014/main" id="{E5B41248-F57B-46BD-8CE6-0C10F24DC426}"/>
                      </a:ext>
                    </a:extLst>
                  </p:cNvPr>
                  <p:cNvCxnSpPr/>
                  <p:nvPr>
                    <p:custDataLst>
                      <p:tags r:id="rId138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2" name="PA-直接连接符 197">
                    <a:extLst>
                      <a:ext uri="{FF2B5EF4-FFF2-40B4-BE49-F238E27FC236}">
                        <a16:creationId xmlns="" xmlns:a16="http://schemas.microsoft.com/office/drawing/2014/main" id="{EE7B7650-438B-4468-A2C3-2E808B9633D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3" name="PA-直接连接符 198">
                    <a:extLst>
                      <a:ext uri="{FF2B5EF4-FFF2-40B4-BE49-F238E27FC236}">
                        <a16:creationId xmlns="" xmlns:a16="http://schemas.microsoft.com/office/drawing/2014/main" id="{39C94E55-18D5-4725-9B8A-8F58B4A94F5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4" name="PA-直接连接符 199">
                    <a:extLst>
                      <a:ext uri="{FF2B5EF4-FFF2-40B4-BE49-F238E27FC236}">
                        <a16:creationId xmlns="" xmlns:a16="http://schemas.microsoft.com/office/drawing/2014/main" id="{0CB8AFD7-9F33-44EE-BDC7-7D5F44C4DC6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5" name="PA-直接连接符 200">
                    <a:extLst>
                      <a:ext uri="{FF2B5EF4-FFF2-40B4-BE49-F238E27FC236}">
                        <a16:creationId xmlns="" xmlns:a16="http://schemas.microsoft.com/office/drawing/2014/main" id="{55AB0C37-6CE9-4952-9BAF-86944392087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6" name="PA-直接连接符 201">
                    <a:extLst>
                      <a:ext uri="{FF2B5EF4-FFF2-40B4-BE49-F238E27FC236}">
                        <a16:creationId xmlns="" xmlns:a16="http://schemas.microsoft.com/office/drawing/2014/main" id="{DCA994B1-9F69-4C31-AA77-7A57A02C603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7" name="PA-直接连接符 202">
                    <a:extLst>
                      <a:ext uri="{FF2B5EF4-FFF2-40B4-BE49-F238E27FC236}">
                        <a16:creationId xmlns="" xmlns:a16="http://schemas.microsoft.com/office/drawing/2014/main" id="{626ADB72-F022-4D10-AC6D-9FBDE297F8D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8" name="PA-直接连接符 203">
                    <a:extLst>
                      <a:ext uri="{FF2B5EF4-FFF2-40B4-BE49-F238E27FC236}">
                        <a16:creationId xmlns="" xmlns:a16="http://schemas.microsoft.com/office/drawing/2014/main" id="{36C56CAD-0C8A-4C7C-AA98-8149B2ED276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9" name="PA-直接连接符 204">
                    <a:extLst>
                      <a:ext uri="{FF2B5EF4-FFF2-40B4-BE49-F238E27FC236}">
                        <a16:creationId xmlns="" xmlns:a16="http://schemas.microsoft.com/office/drawing/2014/main" id="{8ACAAA21-699D-42B7-970F-01F64F7F283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0" name="PA-直接连接符 205">
                    <a:extLst>
                      <a:ext uri="{FF2B5EF4-FFF2-40B4-BE49-F238E27FC236}">
                        <a16:creationId xmlns="" xmlns:a16="http://schemas.microsoft.com/office/drawing/2014/main" id="{A8507CB5-2344-46EF-962D-C5F10E25D5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1" name="PA-直接连接符 206">
                    <a:extLst>
                      <a:ext uri="{FF2B5EF4-FFF2-40B4-BE49-F238E27FC236}">
                        <a16:creationId xmlns="" xmlns:a16="http://schemas.microsoft.com/office/drawing/2014/main" id="{7D4106FE-16B2-43D8-9872-FED48DE005A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2" name="PA-直接连接符 207">
                    <a:extLst>
                      <a:ext uri="{FF2B5EF4-FFF2-40B4-BE49-F238E27FC236}">
                        <a16:creationId xmlns="" xmlns:a16="http://schemas.microsoft.com/office/drawing/2014/main" id="{0AE3A111-4661-4BCD-946A-D338E88B196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3" name="PA-直接连接符 208">
                    <a:extLst>
                      <a:ext uri="{FF2B5EF4-FFF2-40B4-BE49-F238E27FC236}">
                        <a16:creationId xmlns="" xmlns:a16="http://schemas.microsoft.com/office/drawing/2014/main" id="{84A01DFC-063F-4178-B9CC-38C2397662E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4" name="PA-直接连接符 209">
                    <a:extLst>
                      <a:ext uri="{FF2B5EF4-FFF2-40B4-BE49-F238E27FC236}">
                        <a16:creationId xmlns="" xmlns:a16="http://schemas.microsoft.com/office/drawing/2014/main" id="{4A0347DA-53F5-411A-BDFA-38B1846064E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575" name="组合 1574">
                    <a:extLst>
                      <a:ext uri="{FF2B5EF4-FFF2-40B4-BE49-F238E27FC236}">
                        <a16:creationId xmlns="" xmlns:a16="http://schemas.microsoft.com/office/drawing/2014/main" id="{C05864ED-2589-4FDD-BE50-9B19E9C9B00B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04" name="PA-直接连接符 239">
                      <a:extLst>
                        <a:ext uri="{FF2B5EF4-FFF2-40B4-BE49-F238E27FC236}">
                          <a16:creationId xmlns="" xmlns:a16="http://schemas.microsoft.com/office/drawing/2014/main" id="{58772023-80BD-474F-802A-88F46C6A3E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5" name="PA-直接连接符 240">
                      <a:extLst>
                        <a:ext uri="{FF2B5EF4-FFF2-40B4-BE49-F238E27FC236}">
                          <a16:creationId xmlns="" xmlns:a16="http://schemas.microsoft.com/office/drawing/2014/main" id="{72C6C941-A621-4596-A9D0-94C2AAD619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6" name="PA-直接连接符 241">
                      <a:extLst>
                        <a:ext uri="{FF2B5EF4-FFF2-40B4-BE49-F238E27FC236}">
                          <a16:creationId xmlns="" xmlns:a16="http://schemas.microsoft.com/office/drawing/2014/main" id="{E1F1C376-CA56-4C75-97E3-85BBE54C43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76" name="组合 1575">
                    <a:extLst>
                      <a:ext uri="{FF2B5EF4-FFF2-40B4-BE49-F238E27FC236}">
                        <a16:creationId xmlns="" xmlns:a16="http://schemas.microsoft.com/office/drawing/2014/main" id="{AEB6EDDC-DDF9-4FFC-9CCF-FA917E5CE996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593" name="PA-直接连接符 228">
                      <a:extLst>
                        <a:ext uri="{FF2B5EF4-FFF2-40B4-BE49-F238E27FC236}">
                          <a16:creationId xmlns="" xmlns:a16="http://schemas.microsoft.com/office/drawing/2014/main" id="{C4516DF9-E381-4129-B5B9-20EBC43687B2}"/>
                        </a:ext>
                      </a:extLst>
                    </p:cNvPr>
                    <p:cNvCxnSpPr/>
                    <p:nvPr>
                      <p:custDataLst>
                        <p:tags r:id="rId140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4" name="PA-直接连接符 229">
                      <a:extLst>
                        <a:ext uri="{FF2B5EF4-FFF2-40B4-BE49-F238E27FC236}">
                          <a16:creationId xmlns="" xmlns:a16="http://schemas.microsoft.com/office/drawing/2014/main" id="{8555C3B3-6D7E-4A43-B1E2-D5E80C63DD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5" name="PA-直接连接符 230">
                      <a:extLst>
                        <a:ext uri="{FF2B5EF4-FFF2-40B4-BE49-F238E27FC236}">
                          <a16:creationId xmlns="" xmlns:a16="http://schemas.microsoft.com/office/drawing/2014/main" id="{8104DC12-1610-4056-8AAD-B6BDD4987A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6" name="PA-直接连接符 231">
                      <a:extLst>
                        <a:ext uri="{FF2B5EF4-FFF2-40B4-BE49-F238E27FC236}">
                          <a16:creationId xmlns="" xmlns:a16="http://schemas.microsoft.com/office/drawing/2014/main" id="{D112F3AA-D183-437B-82E0-70CEE52FE3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7" name="PA-直接连接符 232">
                      <a:extLst>
                        <a:ext uri="{FF2B5EF4-FFF2-40B4-BE49-F238E27FC236}">
                          <a16:creationId xmlns="" xmlns:a16="http://schemas.microsoft.com/office/drawing/2014/main" id="{6D816519-EA24-4206-9442-3B4F13F195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8" name="PA-直接连接符 233">
                      <a:extLst>
                        <a:ext uri="{FF2B5EF4-FFF2-40B4-BE49-F238E27FC236}">
                          <a16:creationId xmlns="" xmlns:a16="http://schemas.microsoft.com/office/drawing/2014/main" id="{B34CFA44-33E9-41D0-A12C-1A995B74CE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9" name="PA-直接连接符 234">
                      <a:extLst>
                        <a:ext uri="{FF2B5EF4-FFF2-40B4-BE49-F238E27FC236}">
                          <a16:creationId xmlns="" xmlns:a16="http://schemas.microsoft.com/office/drawing/2014/main" id="{C0A41386-994B-4C2A-BC60-F6D300E760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0" name="PA-直接连接符 235">
                      <a:extLst>
                        <a:ext uri="{FF2B5EF4-FFF2-40B4-BE49-F238E27FC236}">
                          <a16:creationId xmlns="" xmlns:a16="http://schemas.microsoft.com/office/drawing/2014/main" id="{ED721BBE-10C1-4244-816E-7FABE9A815A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1" name="PA-直接连接符 236">
                      <a:extLst>
                        <a:ext uri="{FF2B5EF4-FFF2-40B4-BE49-F238E27FC236}">
                          <a16:creationId xmlns="" xmlns:a16="http://schemas.microsoft.com/office/drawing/2014/main" id="{3793B101-4FC7-48F0-9FC1-FF708AB5892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2" name="PA-直接连接符 237">
                      <a:extLst>
                        <a:ext uri="{FF2B5EF4-FFF2-40B4-BE49-F238E27FC236}">
                          <a16:creationId xmlns="" xmlns:a16="http://schemas.microsoft.com/office/drawing/2014/main" id="{ED86AB3A-6700-4402-8991-053C19DAD8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3" name="PA-直接连接符 238">
                      <a:extLst>
                        <a:ext uri="{FF2B5EF4-FFF2-40B4-BE49-F238E27FC236}">
                          <a16:creationId xmlns="" xmlns:a16="http://schemas.microsoft.com/office/drawing/2014/main" id="{1E099092-BE11-4FB6-8DC3-0462ECBD13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77" name="组合 1576">
                    <a:extLst>
                      <a:ext uri="{FF2B5EF4-FFF2-40B4-BE49-F238E27FC236}">
                        <a16:creationId xmlns="" xmlns:a16="http://schemas.microsoft.com/office/drawing/2014/main" id="{8694B535-ABEB-4D76-9558-4ACF4701CAB5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582" name="PA-直接连接符 217">
                      <a:extLst>
                        <a:ext uri="{FF2B5EF4-FFF2-40B4-BE49-F238E27FC236}">
                          <a16:creationId xmlns="" xmlns:a16="http://schemas.microsoft.com/office/drawing/2014/main" id="{543E49CB-219A-4FA9-A169-067193AC6E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9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3" name="PA-直接连接符 218">
                      <a:extLst>
                        <a:ext uri="{FF2B5EF4-FFF2-40B4-BE49-F238E27FC236}">
                          <a16:creationId xmlns="" xmlns:a16="http://schemas.microsoft.com/office/drawing/2014/main" id="{6DF7D827-4354-432A-807E-E73C54F22C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9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4" name="PA-直接连接符 219">
                      <a:extLst>
                        <a:ext uri="{FF2B5EF4-FFF2-40B4-BE49-F238E27FC236}">
                          <a16:creationId xmlns="" xmlns:a16="http://schemas.microsoft.com/office/drawing/2014/main" id="{730541CA-A607-4385-9540-37EB062ABB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5" name="PA-直接连接符 220">
                      <a:extLst>
                        <a:ext uri="{FF2B5EF4-FFF2-40B4-BE49-F238E27FC236}">
                          <a16:creationId xmlns="" xmlns:a16="http://schemas.microsoft.com/office/drawing/2014/main" id="{5B733BDD-2931-4CEA-AD57-D310CF5342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6" name="PA-直接连接符 221">
                      <a:extLst>
                        <a:ext uri="{FF2B5EF4-FFF2-40B4-BE49-F238E27FC236}">
                          <a16:creationId xmlns="" xmlns:a16="http://schemas.microsoft.com/office/drawing/2014/main" id="{E30A073A-5951-41B8-B77D-5087F87D87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7" name="PA-直接连接符 222">
                      <a:extLst>
                        <a:ext uri="{FF2B5EF4-FFF2-40B4-BE49-F238E27FC236}">
                          <a16:creationId xmlns="" xmlns:a16="http://schemas.microsoft.com/office/drawing/2014/main" id="{B44A6AB8-D2EC-4767-A9A7-7FF4B7F52D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8" name="PA-直接连接符 223">
                      <a:extLst>
                        <a:ext uri="{FF2B5EF4-FFF2-40B4-BE49-F238E27FC236}">
                          <a16:creationId xmlns="" xmlns:a16="http://schemas.microsoft.com/office/drawing/2014/main" id="{601F2840-6E54-441B-BCB7-C097E517AF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9" name="PA-直接连接符 224">
                      <a:extLst>
                        <a:ext uri="{FF2B5EF4-FFF2-40B4-BE49-F238E27FC236}">
                          <a16:creationId xmlns="" xmlns:a16="http://schemas.microsoft.com/office/drawing/2014/main" id="{58984F57-92B3-49C5-B340-3C95DB0F301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0" name="PA-直接连接符 225">
                      <a:extLst>
                        <a:ext uri="{FF2B5EF4-FFF2-40B4-BE49-F238E27FC236}">
                          <a16:creationId xmlns="" xmlns:a16="http://schemas.microsoft.com/office/drawing/2014/main" id="{96BCBC73-AB7F-4A48-AF09-5FF3CBD3AE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1" name="PA-直接连接符 226">
                      <a:extLst>
                        <a:ext uri="{FF2B5EF4-FFF2-40B4-BE49-F238E27FC236}">
                          <a16:creationId xmlns="" xmlns:a16="http://schemas.microsoft.com/office/drawing/2014/main" id="{5DB8137F-2690-4BE9-9C2A-3FA4631D292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2" name="PA-直接连接符 227">
                      <a:extLst>
                        <a:ext uri="{FF2B5EF4-FFF2-40B4-BE49-F238E27FC236}">
                          <a16:creationId xmlns="" xmlns:a16="http://schemas.microsoft.com/office/drawing/2014/main" id="{DEF263B1-1231-4D26-A739-A55DC52DC0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78" name="Group 91_1">
                    <a:extLst>
                      <a:ext uri="{FF2B5EF4-FFF2-40B4-BE49-F238E27FC236}">
                        <a16:creationId xmlns="" xmlns:a16="http://schemas.microsoft.com/office/drawing/2014/main" id="{3D721AE8-332E-411B-A736-4DD31D493247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79" name="PA-直接连接符 214">
                      <a:extLst>
                        <a:ext uri="{FF2B5EF4-FFF2-40B4-BE49-F238E27FC236}">
                          <a16:creationId xmlns="" xmlns:a16="http://schemas.microsoft.com/office/drawing/2014/main" id="{C3BB7565-E480-4D04-B56B-2C0A78E7E9C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9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0" name="PA-直接连接符 215">
                      <a:extLst>
                        <a:ext uri="{FF2B5EF4-FFF2-40B4-BE49-F238E27FC236}">
                          <a16:creationId xmlns="" xmlns:a16="http://schemas.microsoft.com/office/drawing/2014/main" id="{D006C8C0-F0C9-400B-B226-70D7EE5E3C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9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1" name="PA-直接连接符 216">
                      <a:extLst>
                        <a:ext uri="{FF2B5EF4-FFF2-40B4-BE49-F238E27FC236}">
                          <a16:creationId xmlns="" xmlns:a16="http://schemas.microsoft.com/office/drawing/2014/main" id="{3891EB1A-27C5-48EB-847C-E454941D65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9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4" name="组合 1463">
                  <a:extLst>
                    <a:ext uri="{FF2B5EF4-FFF2-40B4-BE49-F238E27FC236}">
                      <a16:creationId xmlns="" xmlns:a16="http://schemas.microsoft.com/office/drawing/2014/main" id="{59E7A18B-AAC4-4C4C-8319-0F0D84CD7683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513" name="PA-直接连接符 243">
                    <a:extLst>
                      <a:ext uri="{FF2B5EF4-FFF2-40B4-BE49-F238E27FC236}">
                        <a16:creationId xmlns="" xmlns:a16="http://schemas.microsoft.com/office/drawing/2014/main" id="{540F4EB1-4765-4270-87C9-130EB43019F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3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4" name="PA-直接连接符 244">
                    <a:extLst>
                      <a:ext uri="{FF2B5EF4-FFF2-40B4-BE49-F238E27FC236}">
                        <a16:creationId xmlns="" xmlns:a16="http://schemas.microsoft.com/office/drawing/2014/main" id="{8777C838-5A5A-4B71-9B92-739AE8978DAA}"/>
                      </a:ext>
                    </a:extLst>
                  </p:cNvPr>
                  <p:cNvCxnSpPr/>
                  <p:nvPr>
                    <p:custDataLst>
                      <p:tags r:id="rId133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5" name="PA-直接连接符 245">
                    <a:extLst>
                      <a:ext uri="{FF2B5EF4-FFF2-40B4-BE49-F238E27FC236}">
                        <a16:creationId xmlns="" xmlns:a16="http://schemas.microsoft.com/office/drawing/2014/main" id="{5B562A76-1A26-4A70-B5B3-CDD2C4736B9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3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6" name="PA-直接连接符 246">
                    <a:extLst>
                      <a:ext uri="{FF2B5EF4-FFF2-40B4-BE49-F238E27FC236}">
                        <a16:creationId xmlns="" xmlns:a16="http://schemas.microsoft.com/office/drawing/2014/main" id="{892D290B-46CA-46D2-A82F-1BF369C6153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" name="PA-直接连接符 247">
                    <a:extLst>
                      <a:ext uri="{FF2B5EF4-FFF2-40B4-BE49-F238E27FC236}">
                        <a16:creationId xmlns="" xmlns:a16="http://schemas.microsoft.com/office/drawing/2014/main" id="{CCE3D2D6-DDC6-41B9-927C-E8F3348521C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" name="PA-直接连接符 248">
                    <a:extLst>
                      <a:ext uri="{FF2B5EF4-FFF2-40B4-BE49-F238E27FC236}">
                        <a16:creationId xmlns="" xmlns:a16="http://schemas.microsoft.com/office/drawing/2014/main" id="{2CCB042A-7C4E-486D-A6D9-720C3466D87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" name="PA-直接连接符 249">
                    <a:extLst>
                      <a:ext uri="{FF2B5EF4-FFF2-40B4-BE49-F238E27FC236}">
                        <a16:creationId xmlns="" xmlns:a16="http://schemas.microsoft.com/office/drawing/2014/main" id="{0EBA43B3-CEBB-436F-8126-F3AA7DD0CB7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0" name="PA-直接连接符 250">
                    <a:extLst>
                      <a:ext uri="{FF2B5EF4-FFF2-40B4-BE49-F238E27FC236}">
                        <a16:creationId xmlns="" xmlns:a16="http://schemas.microsoft.com/office/drawing/2014/main" id="{520F1A44-0BE3-4E1D-A635-ACA9365E365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1" name="PA-直接连接符 251">
                    <a:extLst>
                      <a:ext uri="{FF2B5EF4-FFF2-40B4-BE49-F238E27FC236}">
                        <a16:creationId xmlns="" xmlns:a16="http://schemas.microsoft.com/office/drawing/2014/main" id="{7F280015-76C8-4962-8C92-B3F2FD2A9F7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2" name="PA-直接连接符 252">
                    <a:extLst>
                      <a:ext uri="{FF2B5EF4-FFF2-40B4-BE49-F238E27FC236}">
                        <a16:creationId xmlns="" xmlns:a16="http://schemas.microsoft.com/office/drawing/2014/main" id="{D0E046E0-812B-40CF-BF13-9A2E99013A9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3" name="PA-直接连接符 253">
                    <a:extLst>
                      <a:ext uri="{FF2B5EF4-FFF2-40B4-BE49-F238E27FC236}">
                        <a16:creationId xmlns="" xmlns:a16="http://schemas.microsoft.com/office/drawing/2014/main" id="{02728974-84A0-4805-865A-44BA063F745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4" name="PA-直接连接符 254">
                    <a:extLst>
                      <a:ext uri="{FF2B5EF4-FFF2-40B4-BE49-F238E27FC236}">
                        <a16:creationId xmlns="" xmlns:a16="http://schemas.microsoft.com/office/drawing/2014/main" id="{503D1AF2-6229-45FA-A8F6-F2C94FB9CCD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5" name="PA-直接连接符 255">
                    <a:extLst>
                      <a:ext uri="{FF2B5EF4-FFF2-40B4-BE49-F238E27FC236}">
                        <a16:creationId xmlns="" xmlns:a16="http://schemas.microsoft.com/office/drawing/2014/main" id="{E7FBAFA8-88DF-46E5-939E-630C73E2EF4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6" name="PA-直接连接符 256">
                    <a:extLst>
                      <a:ext uri="{FF2B5EF4-FFF2-40B4-BE49-F238E27FC236}">
                        <a16:creationId xmlns="" xmlns:a16="http://schemas.microsoft.com/office/drawing/2014/main" id="{5EDBB345-9484-47FA-8234-E0A41D501A4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7" name="PA-直接连接符 257">
                    <a:extLst>
                      <a:ext uri="{FF2B5EF4-FFF2-40B4-BE49-F238E27FC236}">
                        <a16:creationId xmlns="" xmlns:a16="http://schemas.microsoft.com/office/drawing/2014/main" id="{346E0C3D-5E0F-406E-AAD5-BB2E88D59F7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528" name="组合 1527">
                    <a:extLst>
                      <a:ext uri="{FF2B5EF4-FFF2-40B4-BE49-F238E27FC236}">
                        <a16:creationId xmlns="" xmlns:a16="http://schemas.microsoft.com/office/drawing/2014/main" id="{E199B230-2C4B-4C46-BFAD-6861A50EC4D4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57" name="PA-直接连接符 287">
                      <a:extLst>
                        <a:ext uri="{FF2B5EF4-FFF2-40B4-BE49-F238E27FC236}">
                          <a16:creationId xmlns="" xmlns:a16="http://schemas.microsoft.com/office/drawing/2014/main" id="{81C1271D-3762-4DE7-A62B-6E3C8EF8A0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" name="PA-直接连接符 288">
                      <a:extLst>
                        <a:ext uri="{FF2B5EF4-FFF2-40B4-BE49-F238E27FC236}">
                          <a16:creationId xmlns="" xmlns:a16="http://schemas.microsoft.com/office/drawing/2014/main" id="{BBABC662-9509-486F-8D6E-E088A69418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" name="PA-直接连接符 289">
                      <a:extLst>
                        <a:ext uri="{FF2B5EF4-FFF2-40B4-BE49-F238E27FC236}">
                          <a16:creationId xmlns="" xmlns:a16="http://schemas.microsoft.com/office/drawing/2014/main" id="{662BBC29-9BA2-4BE0-B92D-BD0F5A30CA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29" name="组合 1528">
                    <a:extLst>
                      <a:ext uri="{FF2B5EF4-FFF2-40B4-BE49-F238E27FC236}">
                        <a16:creationId xmlns="" xmlns:a16="http://schemas.microsoft.com/office/drawing/2014/main" id="{5770DD3F-7651-4BB1-A2F6-7B38A1432B17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546" name="PA-直接连接符 276">
                      <a:extLst>
                        <a:ext uri="{FF2B5EF4-FFF2-40B4-BE49-F238E27FC236}">
                          <a16:creationId xmlns="" xmlns:a16="http://schemas.microsoft.com/office/drawing/2014/main" id="{EA205129-D275-4D5C-80DA-ECD9333FDB12}"/>
                        </a:ext>
                      </a:extLst>
                    </p:cNvPr>
                    <p:cNvCxnSpPr/>
                    <p:nvPr>
                      <p:custDataLst>
                        <p:tags r:id="rId136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7" name="PA-直接连接符 277">
                      <a:extLst>
                        <a:ext uri="{FF2B5EF4-FFF2-40B4-BE49-F238E27FC236}">
                          <a16:creationId xmlns="" xmlns:a16="http://schemas.microsoft.com/office/drawing/2014/main" id="{53296A3D-E2A3-4081-828C-BAB1D076B12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8" name="PA-直接连接符 278">
                      <a:extLst>
                        <a:ext uri="{FF2B5EF4-FFF2-40B4-BE49-F238E27FC236}">
                          <a16:creationId xmlns="" xmlns:a16="http://schemas.microsoft.com/office/drawing/2014/main" id="{CBC356D9-0D66-4A13-8997-FB85419107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9" name="PA-直接连接符 279">
                      <a:extLst>
                        <a:ext uri="{FF2B5EF4-FFF2-40B4-BE49-F238E27FC236}">
                          <a16:creationId xmlns="" xmlns:a16="http://schemas.microsoft.com/office/drawing/2014/main" id="{504975E8-40D5-4EC7-9D8F-3B4E850F04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0" name="PA-直接连接符 280">
                      <a:extLst>
                        <a:ext uri="{FF2B5EF4-FFF2-40B4-BE49-F238E27FC236}">
                          <a16:creationId xmlns="" xmlns:a16="http://schemas.microsoft.com/office/drawing/2014/main" id="{7334BBFB-CD21-4221-8FF0-9D6978E759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1" name="PA-直接连接符 281">
                      <a:extLst>
                        <a:ext uri="{FF2B5EF4-FFF2-40B4-BE49-F238E27FC236}">
                          <a16:creationId xmlns="" xmlns:a16="http://schemas.microsoft.com/office/drawing/2014/main" id="{72D00113-3BA1-4FF9-9984-8274E8A7AE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2" name="PA-直接连接符 282">
                      <a:extLst>
                        <a:ext uri="{FF2B5EF4-FFF2-40B4-BE49-F238E27FC236}">
                          <a16:creationId xmlns="" xmlns:a16="http://schemas.microsoft.com/office/drawing/2014/main" id="{C5DFCDA5-807F-406A-B217-BB09EEA0D5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3" name="PA-直接连接符 283">
                      <a:extLst>
                        <a:ext uri="{FF2B5EF4-FFF2-40B4-BE49-F238E27FC236}">
                          <a16:creationId xmlns="" xmlns:a16="http://schemas.microsoft.com/office/drawing/2014/main" id="{73F555E7-6252-4093-96C1-E989BA9A1B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4" name="PA-直接连接符 284">
                      <a:extLst>
                        <a:ext uri="{FF2B5EF4-FFF2-40B4-BE49-F238E27FC236}">
                          <a16:creationId xmlns="" xmlns:a16="http://schemas.microsoft.com/office/drawing/2014/main" id="{E184FAE3-1980-4806-BEF2-FF7DDC5A78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5" name="PA-直接连接符 285">
                      <a:extLst>
                        <a:ext uri="{FF2B5EF4-FFF2-40B4-BE49-F238E27FC236}">
                          <a16:creationId xmlns="" xmlns:a16="http://schemas.microsoft.com/office/drawing/2014/main" id="{A47E693D-1629-421B-9D16-DBD8A0ACB6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6" name="PA-直接连接符 286">
                      <a:extLst>
                        <a:ext uri="{FF2B5EF4-FFF2-40B4-BE49-F238E27FC236}">
                          <a16:creationId xmlns="" xmlns:a16="http://schemas.microsoft.com/office/drawing/2014/main" id="{6E4A6A6A-8941-4D96-8F4D-195E9758BD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30" name="组合 1529">
                    <a:extLst>
                      <a:ext uri="{FF2B5EF4-FFF2-40B4-BE49-F238E27FC236}">
                        <a16:creationId xmlns="" xmlns:a16="http://schemas.microsoft.com/office/drawing/2014/main" id="{7FDC1360-52E5-4397-98E0-94700D09A627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535" name="PA-直接连接符 265">
                      <a:extLst>
                        <a:ext uri="{FF2B5EF4-FFF2-40B4-BE49-F238E27FC236}">
                          <a16:creationId xmlns="" xmlns:a16="http://schemas.microsoft.com/office/drawing/2014/main" id="{C0EC2F04-DD49-4172-864B-80ECAF02E6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6" name="PA-直接连接符 266">
                      <a:extLst>
                        <a:ext uri="{FF2B5EF4-FFF2-40B4-BE49-F238E27FC236}">
                          <a16:creationId xmlns="" xmlns:a16="http://schemas.microsoft.com/office/drawing/2014/main" id="{32AF34C7-6463-4BFB-833E-91FD0CB166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7" name="PA-直接连接符 267">
                      <a:extLst>
                        <a:ext uri="{FF2B5EF4-FFF2-40B4-BE49-F238E27FC236}">
                          <a16:creationId xmlns="" xmlns:a16="http://schemas.microsoft.com/office/drawing/2014/main" id="{15AC06C2-3E79-4736-A00E-BC5784DFEE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8" name="PA-直接连接符 268">
                      <a:extLst>
                        <a:ext uri="{FF2B5EF4-FFF2-40B4-BE49-F238E27FC236}">
                          <a16:creationId xmlns="" xmlns:a16="http://schemas.microsoft.com/office/drawing/2014/main" id="{5A62AD32-A835-47EB-84B7-227FA8EAB6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" name="PA-直接连接符 269">
                      <a:extLst>
                        <a:ext uri="{FF2B5EF4-FFF2-40B4-BE49-F238E27FC236}">
                          <a16:creationId xmlns="" xmlns:a16="http://schemas.microsoft.com/office/drawing/2014/main" id="{EC10B6DE-8A2A-46D1-B2DB-55C07D9A6A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" name="PA-直接连接符 270">
                      <a:extLst>
                        <a:ext uri="{FF2B5EF4-FFF2-40B4-BE49-F238E27FC236}">
                          <a16:creationId xmlns="" xmlns:a16="http://schemas.microsoft.com/office/drawing/2014/main" id="{E1FAFB55-DA00-4896-ABC2-7FECA75F00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" name="PA-直接连接符 271">
                      <a:extLst>
                        <a:ext uri="{FF2B5EF4-FFF2-40B4-BE49-F238E27FC236}">
                          <a16:creationId xmlns="" xmlns:a16="http://schemas.microsoft.com/office/drawing/2014/main" id="{ED82AD59-A7F3-488D-B512-A67C13C79C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" name="PA-直接连接符 272">
                      <a:extLst>
                        <a:ext uri="{FF2B5EF4-FFF2-40B4-BE49-F238E27FC236}">
                          <a16:creationId xmlns="" xmlns:a16="http://schemas.microsoft.com/office/drawing/2014/main" id="{4A1B1230-5F93-48AC-BFA7-E47DA496133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3" name="PA-直接连接符 273">
                      <a:extLst>
                        <a:ext uri="{FF2B5EF4-FFF2-40B4-BE49-F238E27FC236}">
                          <a16:creationId xmlns="" xmlns:a16="http://schemas.microsoft.com/office/drawing/2014/main" id="{7A2E6B6A-E176-42BE-A2F5-5FCA1DD360A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4" name="PA-直接连接符 274">
                      <a:extLst>
                        <a:ext uri="{FF2B5EF4-FFF2-40B4-BE49-F238E27FC236}">
                          <a16:creationId xmlns="" xmlns:a16="http://schemas.microsoft.com/office/drawing/2014/main" id="{3473AF17-827F-479F-BF76-2972AC8BBC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5" name="PA-直接连接符 275">
                      <a:extLst>
                        <a:ext uri="{FF2B5EF4-FFF2-40B4-BE49-F238E27FC236}">
                          <a16:creationId xmlns="" xmlns:a16="http://schemas.microsoft.com/office/drawing/2014/main" id="{00DED480-0EAF-49D3-8F3C-474EB1C52DE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31" name="Group 91_1">
                    <a:extLst>
                      <a:ext uri="{FF2B5EF4-FFF2-40B4-BE49-F238E27FC236}">
                        <a16:creationId xmlns="" xmlns:a16="http://schemas.microsoft.com/office/drawing/2014/main" id="{C4D3F8B2-442C-4927-8A42-B077532618BB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32" name="PA-直接连接符 262">
                      <a:extLst>
                        <a:ext uri="{FF2B5EF4-FFF2-40B4-BE49-F238E27FC236}">
                          <a16:creationId xmlns="" xmlns:a16="http://schemas.microsoft.com/office/drawing/2014/main" id="{1169041D-E544-4D52-8F82-C90C07FD16A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3" name="PA-直接连接符 263">
                      <a:extLst>
                        <a:ext uri="{FF2B5EF4-FFF2-40B4-BE49-F238E27FC236}">
                          <a16:creationId xmlns="" xmlns:a16="http://schemas.microsoft.com/office/drawing/2014/main" id="{25A5C9E0-65C9-4234-B3D8-DFC49108F0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4" name="PA-直接连接符 264">
                      <a:extLst>
                        <a:ext uri="{FF2B5EF4-FFF2-40B4-BE49-F238E27FC236}">
                          <a16:creationId xmlns="" xmlns:a16="http://schemas.microsoft.com/office/drawing/2014/main" id="{AAEF1E8D-0CB5-4FE2-B424-C7476992C7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5" name="组合 1464">
                  <a:extLst>
                    <a:ext uri="{FF2B5EF4-FFF2-40B4-BE49-F238E27FC236}">
                      <a16:creationId xmlns="" xmlns:a16="http://schemas.microsoft.com/office/drawing/2014/main" id="{FBE00402-4ADE-496A-808A-13176C217F96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466" name="PA-直接连接符 291">
                    <a:extLst>
                      <a:ext uri="{FF2B5EF4-FFF2-40B4-BE49-F238E27FC236}">
                        <a16:creationId xmlns="" xmlns:a16="http://schemas.microsoft.com/office/drawing/2014/main" id="{D674A774-1842-4F8B-98FB-B06F66A30BE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9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7" name="PA-直接连接符 292">
                    <a:extLst>
                      <a:ext uri="{FF2B5EF4-FFF2-40B4-BE49-F238E27FC236}">
                        <a16:creationId xmlns="" xmlns:a16="http://schemas.microsoft.com/office/drawing/2014/main" id="{81B9378B-4793-4216-8C6A-4A3AD28F4448}"/>
                      </a:ext>
                    </a:extLst>
                  </p:cNvPr>
                  <p:cNvCxnSpPr/>
                  <p:nvPr>
                    <p:custDataLst>
                      <p:tags r:id="rId129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8" name="PA-直接连接符 293">
                    <a:extLst>
                      <a:ext uri="{FF2B5EF4-FFF2-40B4-BE49-F238E27FC236}">
                        <a16:creationId xmlns="" xmlns:a16="http://schemas.microsoft.com/office/drawing/2014/main" id="{7E4F3BDB-A286-4AC5-9C02-BFA00229F11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9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9" name="PA-直接连接符 294">
                    <a:extLst>
                      <a:ext uri="{FF2B5EF4-FFF2-40B4-BE49-F238E27FC236}">
                        <a16:creationId xmlns="" xmlns:a16="http://schemas.microsoft.com/office/drawing/2014/main" id="{345D7772-33B1-4908-8C8A-63B5B286C64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9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0" name="PA-直接连接符 295">
                    <a:extLst>
                      <a:ext uri="{FF2B5EF4-FFF2-40B4-BE49-F238E27FC236}">
                        <a16:creationId xmlns="" xmlns:a16="http://schemas.microsoft.com/office/drawing/2014/main" id="{AA6A803D-E069-4FAF-BE62-8A5CDCD540E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9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1" name="PA-直接连接符 296">
                    <a:extLst>
                      <a:ext uri="{FF2B5EF4-FFF2-40B4-BE49-F238E27FC236}">
                        <a16:creationId xmlns="" xmlns:a16="http://schemas.microsoft.com/office/drawing/2014/main" id="{1674F9AC-6195-4D99-B2DC-29ECF01A030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9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2" name="PA-直接连接符 297">
                    <a:extLst>
                      <a:ext uri="{FF2B5EF4-FFF2-40B4-BE49-F238E27FC236}">
                        <a16:creationId xmlns="" xmlns:a16="http://schemas.microsoft.com/office/drawing/2014/main" id="{6B2A35C7-823F-4794-A193-D184C326A0B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3" name="PA-直接连接符 298">
                    <a:extLst>
                      <a:ext uri="{FF2B5EF4-FFF2-40B4-BE49-F238E27FC236}">
                        <a16:creationId xmlns="" xmlns:a16="http://schemas.microsoft.com/office/drawing/2014/main" id="{2ABBE209-1A6C-4E46-A86D-382434FD2A9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4" name="PA-直接连接符 299">
                    <a:extLst>
                      <a:ext uri="{FF2B5EF4-FFF2-40B4-BE49-F238E27FC236}">
                        <a16:creationId xmlns="" xmlns:a16="http://schemas.microsoft.com/office/drawing/2014/main" id="{97EA1426-5C02-40E2-A770-A08369D99ED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5" name="PA-直接连接符 300">
                    <a:extLst>
                      <a:ext uri="{FF2B5EF4-FFF2-40B4-BE49-F238E27FC236}">
                        <a16:creationId xmlns="" xmlns:a16="http://schemas.microsoft.com/office/drawing/2014/main" id="{ED5B14CD-EA85-49BA-8D2F-C21BA3349DC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6" name="PA-直接连接符 301">
                    <a:extLst>
                      <a:ext uri="{FF2B5EF4-FFF2-40B4-BE49-F238E27FC236}">
                        <a16:creationId xmlns="" xmlns:a16="http://schemas.microsoft.com/office/drawing/2014/main" id="{D7A6ECA7-F236-402D-B91C-50084BF8467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7" name="PA-直接连接符 302">
                    <a:extLst>
                      <a:ext uri="{FF2B5EF4-FFF2-40B4-BE49-F238E27FC236}">
                        <a16:creationId xmlns="" xmlns:a16="http://schemas.microsoft.com/office/drawing/2014/main" id="{1B9C175B-926D-4238-AC95-AEB4F87471E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8" name="PA-直接连接符 303">
                    <a:extLst>
                      <a:ext uri="{FF2B5EF4-FFF2-40B4-BE49-F238E27FC236}">
                        <a16:creationId xmlns="" xmlns:a16="http://schemas.microsoft.com/office/drawing/2014/main" id="{0ED6007D-8271-4C1C-9094-9714395ED82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" name="PA-直接连接符 304">
                    <a:extLst>
                      <a:ext uri="{FF2B5EF4-FFF2-40B4-BE49-F238E27FC236}">
                        <a16:creationId xmlns="" xmlns:a16="http://schemas.microsoft.com/office/drawing/2014/main" id="{D1DD90D6-E4BE-4710-9308-5CF07F89201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" name="PA-直接连接符 305">
                    <a:extLst>
                      <a:ext uri="{FF2B5EF4-FFF2-40B4-BE49-F238E27FC236}">
                        <a16:creationId xmlns="" xmlns:a16="http://schemas.microsoft.com/office/drawing/2014/main" id="{2EF198E1-AFA9-4EF9-8D48-5046C60EC92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481" name="组合 1480">
                    <a:extLst>
                      <a:ext uri="{FF2B5EF4-FFF2-40B4-BE49-F238E27FC236}">
                        <a16:creationId xmlns="" xmlns:a16="http://schemas.microsoft.com/office/drawing/2014/main" id="{EB8FF69D-63B1-4302-AA04-11478E3E1024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10" name="PA-直接连接符 335">
                      <a:extLst>
                        <a:ext uri="{FF2B5EF4-FFF2-40B4-BE49-F238E27FC236}">
                          <a16:creationId xmlns="" xmlns:a16="http://schemas.microsoft.com/office/drawing/2014/main" id="{01A0AC7C-39A5-4C53-82E7-0CF9F92ECB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1" name="PA-直接连接符 336">
                      <a:extLst>
                        <a:ext uri="{FF2B5EF4-FFF2-40B4-BE49-F238E27FC236}">
                          <a16:creationId xmlns="" xmlns:a16="http://schemas.microsoft.com/office/drawing/2014/main" id="{89FCFC67-1AB9-4D85-BBAF-13F24E306A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2" name="PA-直接连接符 337">
                      <a:extLst>
                        <a:ext uri="{FF2B5EF4-FFF2-40B4-BE49-F238E27FC236}">
                          <a16:creationId xmlns="" xmlns:a16="http://schemas.microsoft.com/office/drawing/2014/main" id="{DC6E3218-F7AA-4DF8-B2D6-7ABA0CE9EB9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2" name="组合 1481">
                    <a:extLst>
                      <a:ext uri="{FF2B5EF4-FFF2-40B4-BE49-F238E27FC236}">
                        <a16:creationId xmlns="" xmlns:a16="http://schemas.microsoft.com/office/drawing/2014/main" id="{E4D46ECF-2B1C-4A96-B915-74FFCBF81C9C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499" name="PA-直接连接符 324">
                      <a:extLst>
                        <a:ext uri="{FF2B5EF4-FFF2-40B4-BE49-F238E27FC236}">
                          <a16:creationId xmlns="" xmlns:a16="http://schemas.microsoft.com/office/drawing/2014/main" id="{E0E748CC-582F-41AB-9245-534E577E4E48}"/>
                        </a:ext>
                      </a:extLst>
                    </p:cNvPr>
                    <p:cNvCxnSpPr/>
                    <p:nvPr>
                      <p:custDataLst>
                        <p:tags r:id="rId132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0" name="PA-直接连接符 325">
                      <a:extLst>
                        <a:ext uri="{FF2B5EF4-FFF2-40B4-BE49-F238E27FC236}">
                          <a16:creationId xmlns="" xmlns:a16="http://schemas.microsoft.com/office/drawing/2014/main" id="{76066E53-1CBA-453B-B8EC-E473042D03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" name="PA-直接连接符 326">
                      <a:extLst>
                        <a:ext uri="{FF2B5EF4-FFF2-40B4-BE49-F238E27FC236}">
                          <a16:creationId xmlns="" xmlns:a16="http://schemas.microsoft.com/office/drawing/2014/main" id="{86833D34-62D0-46B1-ACDA-5939EA4D07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" name="PA-直接连接符 327">
                      <a:extLst>
                        <a:ext uri="{FF2B5EF4-FFF2-40B4-BE49-F238E27FC236}">
                          <a16:creationId xmlns="" xmlns:a16="http://schemas.microsoft.com/office/drawing/2014/main" id="{CBF71CF0-58DB-4A21-8C9E-C08C312178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" name="PA-直接连接符 328">
                      <a:extLst>
                        <a:ext uri="{FF2B5EF4-FFF2-40B4-BE49-F238E27FC236}">
                          <a16:creationId xmlns="" xmlns:a16="http://schemas.microsoft.com/office/drawing/2014/main" id="{846DD163-53DA-4905-A274-041A5C03B1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" name="PA-直接连接符 329">
                      <a:extLst>
                        <a:ext uri="{FF2B5EF4-FFF2-40B4-BE49-F238E27FC236}">
                          <a16:creationId xmlns="" xmlns:a16="http://schemas.microsoft.com/office/drawing/2014/main" id="{A78F88EA-2EE0-4A00-BF9C-5634C89141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5" name="PA-直接连接符 330">
                      <a:extLst>
                        <a:ext uri="{FF2B5EF4-FFF2-40B4-BE49-F238E27FC236}">
                          <a16:creationId xmlns="" xmlns:a16="http://schemas.microsoft.com/office/drawing/2014/main" id="{09D0CD39-1A73-4E8A-B257-8DAA3D2772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6" name="PA-直接连接符 331">
                      <a:extLst>
                        <a:ext uri="{FF2B5EF4-FFF2-40B4-BE49-F238E27FC236}">
                          <a16:creationId xmlns="" xmlns:a16="http://schemas.microsoft.com/office/drawing/2014/main" id="{5D3F111F-B24A-4E55-A6C0-484FAA946C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7" name="PA-直接连接符 332">
                      <a:extLst>
                        <a:ext uri="{FF2B5EF4-FFF2-40B4-BE49-F238E27FC236}">
                          <a16:creationId xmlns="" xmlns:a16="http://schemas.microsoft.com/office/drawing/2014/main" id="{2D644B7E-883F-4140-9E08-95C9BF98EE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8" name="PA-直接连接符 333">
                      <a:extLst>
                        <a:ext uri="{FF2B5EF4-FFF2-40B4-BE49-F238E27FC236}">
                          <a16:creationId xmlns="" xmlns:a16="http://schemas.microsoft.com/office/drawing/2014/main" id="{5AE01587-C13B-43F8-A2F5-2ACB4B5679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9" name="PA-直接连接符 334">
                      <a:extLst>
                        <a:ext uri="{FF2B5EF4-FFF2-40B4-BE49-F238E27FC236}">
                          <a16:creationId xmlns="" xmlns:a16="http://schemas.microsoft.com/office/drawing/2014/main" id="{AA37453E-E19A-49A0-AE0C-E0955A45999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3" name="组合 1482">
                    <a:extLst>
                      <a:ext uri="{FF2B5EF4-FFF2-40B4-BE49-F238E27FC236}">
                        <a16:creationId xmlns="" xmlns:a16="http://schemas.microsoft.com/office/drawing/2014/main" id="{A9FB39DD-280C-456A-A4C6-CC930204D10B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488" name="PA-直接连接符 313">
                      <a:extLst>
                        <a:ext uri="{FF2B5EF4-FFF2-40B4-BE49-F238E27FC236}">
                          <a16:creationId xmlns="" xmlns:a16="http://schemas.microsoft.com/office/drawing/2014/main" id="{9A97D2CF-FB67-475D-B0B5-BC1C5158E32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9" name="PA-直接连接符 314">
                      <a:extLst>
                        <a:ext uri="{FF2B5EF4-FFF2-40B4-BE49-F238E27FC236}">
                          <a16:creationId xmlns="" xmlns:a16="http://schemas.microsoft.com/office/drawing/2014/main" id="{CA55C165-A061-43D5-B88F-3B9050C9E0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0" name="PA-直接连接符 315">
                      <a:extLst>
                        <a:ext uri="{FF2B5EF4-FFF2-40B4-BE49-F238E27FC236}">
                          <a16:creationId xmlns="" xmlns:a16="http://schemas.microsoft.com/office/drawing/2014/main" id="{A582992F-E94C-4291-9D16-AD110E1010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1" name="PA-直接连接符 316">
                      <a:extLst>
                        <a:ext uri="{FF2B5EF4-FFF2-40B4-BE49-F238E27FC236}">
                          <a16:creationId xmlns="" xmlns:a16="http://schemas.microsoft.com/office/drawing/2014/main" id="{A8C0CDEB-845C-4367-9BFC-54816349D6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2" name="PA-直接连接符 317">
                      <a:extLst>
                        <a:ext uri="{FF2B5EF4-FFF2-40B4-BE49-F238E27FC236}">
                          <a16:creationId xmlns="" xmlns:a16="http://schemas.microsoft.com/office/drawing/2014/main" id="{3C111449-24A4-4C2F-8761-D67322F42A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3" name="PA-直接连接符 318">
                      <a:extLst>
                        <a:ext uri="{FF2B5EF4-FFF2-40B4-BE49-F238E27FC236}">
                          <a16:creationId xmlns="" xmlns:a16="http://schemas.microsoft.com/office/drawing/2014/main" id="{560AEC7F-AD76-4709-90FE-DEAA9E7BDD6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4" name="PA-直接连接符 319">
                      <a:extLst>
                        <a:ext uri="{FF2B5EF4-FFF2-40B4-BE49-F238E27FC236}">
                          <a16:creationId xmlns="" xmlns:a16="http://schemas.microsoft.com/office/drawing/2014/main" id="{DF295F14-32D5-44D5-B59D-DC83ED69695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5" name="PA-直接连接符 320">
                      <a:extLst>
                        <a:ext uri="{FF2B5EF4-FFF2-40B4-BE49-F238E27FC236}">
                          <a16:creationId xmlns="" xmlns:a16="http://schemas.microsoft.com/office/drawing/2014/main" id="{97AAAEE3-49B0-4790-BAD8-5479633975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6" name="PA-直接连接符 321">
                      <a:extLst>
                        <a:ext uri="{FF2B5EF4-FFF2-40B4-BE49-F238E27FC236}">
                          <a16:creationId xmlns="" xmlns:a16="http://schemas.microsoft.com/office/drawing/2014/main" id="{7FDDFBB6-91F7-476F-99E0-F264CC8504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7" name="PA-直接连接符 322">
                      <a:extLst>
                        <a:ext uri="{FF2B5EF4-FFF2-40B4-BE49-F238E27FC236}">
                          <a16:creationId xmlns="" xmlns:a16="http://schemas.microsoft.com/office/drawing/2014/main" id="{378A60BF-5EB1-4D95-A38D-C45D600CB6E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8" name="PA-直接连接符 323">
                      <a:extLst>
                        <a:ext uri="{FF2B5EF4-FFF2-40B4-BE49-F238E27FC236}">
                          <a16:creationId xmlns="" xmlns:a16="http://schemas.microsoft.com/office/drawing/2014/main" id="{36E36ECA-2614-484E-94B0-9581BAFB2A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4" name="Group 91_1">
                    <a:extLst>
                      <a:ext uri="{FF2B5EF4-FFF2-40B4-BE49-F238E27FC236}">
                        <a16:creationId xmlns="" xmlns:a16="http://schemas.microsoft.com/office/drawing/2014/main" id="{9BE69003-29EF-449D-8424-F065534ADBA1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85" name="PA-直接连接符 310">
                      <a:extLst>
                        <a:ext uri="{FF2B5EF4-FFF2-40B4-BE49-F238E27FC236}">
                          <a16:creationId xmlns="" xmlns:a16="http://schemas.microsoft.com/office/drawing/2014/main" id="{60577435-4915-4FFD-B1D1-D3F3338E1F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6" name="PA-直接连接符 311">
                      <a:extLst>
                        <a:ext uri="{FF2B5EF4-FFF2-40B4-BE49-F238E27FC236}">
                          <a16:creationId xmlns="" xmlns:a16="http://schemas.microsoft.com/office/drawing/2014/main" id="{0EFE46A4-AFF0-426D-B1E8-EF65B65855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7" name="PA-直接连接符 312">
                      <a:extLst>
                        <a:ext uri="{FF2B5EF4-FFF2-40B4-BE49-F238E27FC236}">
                          <a16:creationId xmlns="" xmlns:a16="http://schemas.microsoft.com/office/drawing/2014/main" id="{0BE58922-7F76-4ED7-B8BD-89FA2B71CF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1171" name="组合 1170">
                <a:extLst>
                  <a:ext uri="{FF2B5EF4-FFF2-40B4-BE49-F238E27FC236}">
                    <a16:creationId xmlns="" xmlns:a16="http://schemas.microsoft.com/office/drawing/2014/main" id="{B0B3C9B6-B3C2-4635-9B93-64D447A6AB23}"/>
                  </a:ext>
                </a:extLst>
              </p:cNvPr>
              <p:cNvGrpSpPr/>
              <p:nvPr/>
            </p:nvGrpSpPr>
            <p:grpSpPr>
              <a:xfrm flipV="1">
                <a:off x="300102" y="1732245"/>
                <a:ext cx="12687421" cy="2720340"/>
                <a:chOff x="0" y="0"/>
                <a:chExt cx="12687421" cy="2720340"/>
              </a:xfrm>
            </p:grpSpPr>
            <p:grpSp>
              <p:nvGrpSpPr>
                <p:cNvPr id="1172" name="组合 1171">
                  <a:extLst>
                    <a:ext uri="{FF2B5EF4-FFF2-40B4-BE49-F238E27FC236}">
                      <a16:creationId xmlns="" xmlns:a16="http://schemas.microsoft.com/office/drawing/2014/main" id="{8FBE1F59-5E6A-4E00-AA2E-B92DD173821E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413" name="PA-直接连接符 1207">
                    <a:extLst>
                      <a:ext uri="{FF2B5EF4-FFF2-40B4-BE49-F238E27FC236}">
                        <a16:creationId xmlns="" xmlns:a16="http://schemas.microsoft.com/office/drawing/2014/main" id="{5304287C-1C9F-401B-A559-7DA26BC161C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51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4" name="PA-直接连接符 1208">
                    <a:extLst>
                      <a:ext uri="{FF2B5EF4-FFF2-40B4-BE49-F238E27FC236}">
                        <a16:creationId xmlns="" xmlns:a16="http://schemas.microsoft.com/office/drawing/2014/main" id="{6F7B962D-9E9B-40CD-8856-4E7ABF932749}"/>
                      </a:ext>
                    </a:extLst>
                  </p:cNvPr>
                  <p:cNvCxnSpPr/>
                  <p:nvPr>
                    <p:custDataLst>
                      <p:tags r:id="rId1252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5" name="PA-直接连接符 1209">
                    <a:extLst>
                      <a:ext uri="{FF2B5EF4-FFF2-40B4-BE49-F238E27FC236}">
                        <a16:creationId xmlns="" xmlns:a16="http://schemas.microsoft.com/office/drawing/2014/main" id="{7C24F2E4-8056-4B2C-BE0D-80C548459C0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53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6" name="PA-直接连接符 1210">
                    <a:extLst>
                      <a:ext uri="{FF2B5EF4-FFF2-40B4-BE49-F238E27FC236}">
                        <a16:creationId xmlns="" xmlns:a16="http://schemas.microsoft.com/office/drawing/2014/main" id="{021FF8D1-6E3F-48A0-B051-34FC65C47E9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54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7" name="PA-直接连接符 1211">
                    <a:extLst>
                      <a:ext uri="{FF2B5EF4-FFF2-40B4-BE49-F238E27FC236}">
                        <a16:creationId xmlns="" xmlns:a16="http://schemas.microsoft.com/office/drawing/2014/main" id="{E191F674-A34A-472B-9709-B404FF52799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55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8" name="PA-直接连接符 1212">
                    <a:extLst>
                      <a:ext uri="{FF2B5EF4-FFF2-40B4-BE49-F238E27FC236}">
                        <a16:creationId xmlns="" xmlns:a16="http://schemas.microsoft.com/office/drawing/2014/main" id="{776FB5BC-4B99-4E1C-8D31-F449B812F7C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56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9" name="PA-直接连接符 1213">
                    <a:extLst>
                      <a:ext uri="{FF2B5EF4-FFF2-40B4-BE49-F238E27FC236}">
                        <a16:creationId xmlns="" xmlns:a16="http://schemas.microsoft.com/office/drawing/2014/main" id="{C9A5F69E-0290-477B-BCB3-83ED656F94F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57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0" name="PA-直接连接符 1214">
                    <a:extLst>
                      <a:ext uri="{FF2B5EF4-FFF2-40B4-BE49-F238E27FC236}">
                        <a16:creationId xmlns="" xmlns:a16="http://schemas.microsoft.com/office/drawing/2014/main" id="{74694183-2C0D-44DE-B5E9-12C48C27A97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58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1" name="PA-直接连接符 1215">
                    <a:extLst>
                      <a:ext uri="{FF2B5EF4-FFF2-40B4-BE49-F238E27FC236}">
                        <a16:creationId xmlns="" xmlns:a16="http://schemas.microsoft.com/office/drawing/2014/main" id="{B86669C6-629E-4F67-BBB0-C0A85811734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59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2" name="PA-直接连接符 1216">
                    <a:extLst>
                      <a:ext uri="{FF2B5EF4-FFF2-40B4-BE49-F238E27FC236}">
                        <a16:creationId xmlns="" xmlns:a16="http://schemas.microsoft.com/office/drawing/2014/main" id="{A5D39D7D-DF01-4869-8CD1-61A82BEE60F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0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3" name="PA-直接连接符 1217">
                    <a:extLst>
                      <a:ext uri="{FF2B5EF4-FFF2-40B4-BE49-F238E27FC236}">
                        <a16:creationId xmlns="" xmlns:a16="http://schemas.microsoft.com/office/drawing/2014/main" id="{EB54EFA7-C038-4D58-A404-BF94D56D52C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1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4" name="PA-直接连接符 1218">
                    <a:extLst>
                      <a:ext uri="{FF2B5EF4-FFF2-40B4-BE49-F238E27FC236}">
                        <a16:creationId xmlns="" xmlns:a16="http://schemas.microsoft.com/office/drawing/2014/main" id="{94DF2777-4279-44CD-AE87-264ECE7805A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2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5" name="PA-直接连接符 1219">
                    <a:extLst>
                      <a:ext uri="{FF2B5EF4-FFF2-40B4-BE49-F238E27FC236}">
                        <a16:creationId xmlns="" xmlns:a16="http://schemas.microsoft.com/office/drawing/2014/main" id="{C1973211-DC7D-4A4E-85DE-960E21AC617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3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6" name="PA-直接连接符 1220">
                    <a:extLst>
                      <a:ext uri="{FF2B5EF4-FFF2-40B4-BE49-F238E27FC236}">
                        <a16:creationId xmlns="" xmlns:a16="http://schemas.microsoft.com/office/drawing/2014/main" id="{887FF5B2-8073-4374-9639-A07885B6100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4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7" name="PA-直接连接符 1221">
                    <a:extLst>
                      <a:ext uri="{FF2B5EF4-FFF2-40B4-BE49-F238E27FC236}">
                        <a16:creationId xmlns="" xmlns:a16="http://schemas.microsoft.com/office/drawing/2014/main" id="{7BA93EBC-26F0-4CC8-A0E3-F8BD71B3BB9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5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428" name="组合 1427">
                    <a:extLst>
                      <a:ext uri="{FF2B5EF4-FFF2-40B4-BE49-F238E27FC236}">
                        <a16:creationId xmlns="" xmlns:a16="http://schemas.microsoft.com/office/drawing/2014/main" id="{9357089B-51DC-4295-9978-D34E1392D4F3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57" name="PA-直接连接符 1251">
                      <a:extLst>
                        <a:ext uri="{FF2B5EF4-FFF2-40B4-BE49-F238E27FC236}">
                          <a16:creationId xmlns="" xmlns:a16="http://schemas.microsoft.com/office/drawing/2014/main" id="{CA878645-5765-4D50-9A01-719C8F3B8B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8" name="PA-直接连接符 1252">
                      <a:extLst>
                        <a:ext uri="{FF2B5EF4-FFF2-40B4-BE49-F238E27FC236}">
                          <a16:creationId xmlns="" xmlns:a16="http://schemas.microsoft.com/office/drawing/2014/main" id="{62A38F1B-4FAA-4542-B28E-E9504BD84C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9" name="PA-直接连接符 1253">
                      <a:extLst>
                        <a:ext uri="{FF2B5EF4-FFF2-40B4-BE49-F238E27FC236}">
                          <a16:creationId xmlns="" xmlns:a16="http://schemas.microsoft.com/office/drawing/2014/main" id="{17A23A38-14B3-451B-827E-02C00B3D44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29" name="组合 1428">
                    <a:extLst>
                      <a:ext uri="{FF2B5EF4-FFF2-40B4-BE49-F238E27FC236}">
                        <a16:creationId xmlns="" xmlns:a16="http://schemas.microsoft.com/office/drawing/2014/main" id="{B93BF2C2-0672-4516-AAE5-3D6F6943DA60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446" name="PA-直接连接符 1240">
                      <a:extLst>
                        <a:ext uri="{FF2B5EF4-FFF2-40B4-BE49-F238E27FC236}">
                          <a16:creationId xmlns="" xmlns:a16="http://schemas.microsoft.com/office/drawing/2014/main" id="{E475C016-4A1A-4725-8C72-FA00B9F8714C}"/>
                        </a:ext>
                      </a:extLst>
                    </p:cNvPr>
                    <p:cNvCxnSpPr/>
                    <p:nvPr>
                      <p:custDataLst>
                        <p:tags r:id="rId1280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7" name="PA-直接连接符 1241">
                      <a:extLst>
                        <a:ext uri="{FF2B5EF4-FFF2-40B4-BE49-F238E27FC236}">
                          <a16:creationId xmlns="" xmlns:a16="http://schemas.microsoft.com/office/drawing/2014/main" id="{C9A4A7D3-4E3D-41CD-9677-6EF07550A5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8" name="PA-直接连接符 1242">
                      <a:extLst>
                        <a:ext uri="{FF2B5EF4-FFF2-40B4-BE49-F238E27FC236}">
                          <a16:creationId xmlns="" xmlns:a16="http://schemas.microsoft.com/office/drawing/2014/main" id="{313D174C-338E-4DA2-9B90-D4386CE899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9" name="PA-直接连接符 1243">
                      <a:extLst>
                        <a:ext uri="{FF2B5EF4-FFF2-40B4-BE49-F238E27FC236}">
                          <a16:creationId xmlns="" xmlns:a16="http://schemas.microsoft.com/office/drawing/2014/main" id="{5BB10D66-0FD0-4F6F-8C7B-8E254BB671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0" name="PA-直接连接符 1244">
                      <a:extLst>
                        <a:ext uri="{FF2B5EF4-FFF2-40B4-BE49-F238E27FC236}">
                          <a16:creationId xmlns="" xmlns:a16="http://schemas.microsoft.com/office/drawing/2014/main" id="{B0B2A134-CD5F-4415-9E7A-C22DA67355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1" name="PA-直接连接符 1245">
                      <a:extLst>
                        <a:ext uri="{FF2B5EF4-FFF2-40B4-BE49-F238E27FC236}">
                          <a16:creationId xmlns="" xmlns:a16="http://schemas.microsoft.com/office/drawing/2014/main" id="{EA9C6B2A-6C1B-432B-993D-DBD28E6D67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2" name="PA-直接连接符 1246">
                      <a:extLst>
                        <a:ext uri="{FF2B5EF4-FFF2-40B4-BE49-F238E27FC236}">
                          <a16:creationId xmlns="" xmlns:a16="http://schemas.microsoft.com/office/drawing/2014/main" id="{1A7E7A39-07BD-4332-AC82-4523D674AA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3" name="PA-直接连接符 1247">
                      <a:extLst>
                        <a:ext uri="{FF2B5EF4-FFF2-40B4-BE49-F238E27FC236}">
                          <a16:creationId xmlns="" xmlns:a16="http://schemas.microsoft.com/office/drawing/2014/main" id="{A94D773A-403C-45B0-B5D3-C99170A868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4" name="PA-直接连接符 1248">
                      <a:extLst>
                        <a:ext uri="{FF2B5EF4-FFF2-40B4-BE49-F238E27FC236}">
                          <a16:creationId xmlns="" xmlns:a16="http://schemas.microsoft.com/office/drawing/2014/main" id="{83A514EE-898A-44E2-A239-516FDEFC0F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5" name="PA-直接连接符 1249">
                      <a:extLst>
                        <a:ext uri="{FF2B5EF4-FFF2-40B4-BE49-F238E27FC236}">
                          <a16:creationId xmlns="" xmlns:a16="http://schemas.microsoft.com/office/drawing/2014/main" id="{92C2E352-EDAA-4590-983A-4B4A055EF6E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6" name="PA-直接连接符 1250">
                      <a:extLst>
                        <a:ext uri="{FF2B5EF4-FFF2-40B4-BE49-F238E27FC236}">
                          <a16:creationId xmlns="" xmlns:a16="http://schemas.microsoft.com/office/drawing/2014/main" id="{D0B41F4D-14E5-4768-8C62-683B5A3EE8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30" name="组合 1429">
                    <a:extLst>
                      <a:ext uri="{FF2B5EF4-FFF2-40B4-BE49-F238E27FC236}">
                        <a16:creationId xmlns="" xmlns:a16="http://schemas.microsoft.com/office/drawing/2014/main" id="{7A2C81A9-1558-4692-9BE8-8F44FE26A394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435" name="PA-直接连接符 1229">
                      <a:extLst>
                        <a:ext uri="{FF2B5EF4-FFF2-40B4-BE49-F238E27FC236}">
                          <a16:creationId xmlns="" xmlns:a16="http://schemas.microsoft.com/office/drawing/2014/main" id="{8FD28601-810B-413D-BD8A-121CB57201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69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6" name="PA-直接连接符 1230">
                      <a:extLst>
                        <a:ext uri="{FF2B5EF4-FFF2-40B4-BE49-F238E27FC236}">
                          <a16:creationId xmlns="" xmlns:a16="http://schemas.microsoft.com/office/drawing/2014/main" id="{C63D241E-6527-468D-9C70-94004951B0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7" name="PA-直接连接符 1231">
                      <a:extLst>
                        <a:ext uri="{FF2B5EF4-FFF2-40B4-BE49-F238E27FC236}">
                          <a16:creationId xmlns="" xmlns:a16="http://schemas.microsoft.com/office/drawing/2014/main" id="{B4FCDD9A-07F5-466C-970E-B99B916C1A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8" name="PA-直接连接符 1232">
                      <a:extLst>
                        <a:ext uri="{FF2B5EF4-FFF2-40B4-BE49-F238E27FC236}">
                          <a16:creationId xmlns="" xmlns:a16="http://schemas.microsoft.com/office/drawing/2014/main" id="{820658F4-2ADB-4657-9F11-84365808A0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9" name="PA-直接连接符 1233">
                      <a:extLst>
                        <a:ext uri="{FF2B5EF4-FFF2-40B4-BE49-F238E27FC236}">
                          <a16:creationId xmlns="" xmlns:a16="http://schemas.microsoft.com/office/drawing/2014/main" id="{5D41A864-8635-4508-95B8-3A6BC02796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0" name="PA-直接连接符 1234">
                      <a:extLst>
                        <a:ext uri="{FF2B5EF4-FFF2-40B4-BE49-F238E27FC236}">
                          <a16:creationId xmlns="" xmlns:a16="http://schemas.microsoft.com/office/drawing/2014/main" id="{399EFCEF-3EC3-4FEA-956C-C6AA450CD6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1" name="PA-直接连接符 1235">
                      <a:extLst>
                        <a:ext uri="{FF2B5EF4-FFF2-40B4-BE49-F238E27FC236}">
                          <a16:creationId xmlns="" xmlns:a16="http://schemas.microsoft.com/office/drawing/2014/main" id="{CA50EDDA-7FB9-4A3C-83D2-8691C633FB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2" name="PA-直接连接符 1236">
                      <a:extLst>
                        <a:ext uri="{FF2B5EF4-FFF2-40B4-BE49-F238E27FC236}">
                          <a16:creationId xmlns="" xmlns:a16="http://schemas.microsoft.com/office/drawing/2014/main" id="{E3B840FA-6ED6-4814-BCB9-01FC7CED50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3" name="PA-直接连接符 1237">
                      <a:extLst>
                        <a:ext uri="{FF2B5EF4-FFF2-40B4-BE49-F238E27FC236}">
                          <a16:creationId xmlns="" xmlns:a16="http://schemas.microsoft.com/office/drawing/2014/main" id="{27BB1FAA-10AF-4B18-BCAA-C9A56D3B1E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4" name="PA-直接连接符 1238">
                      <a:extLst>
                        <a:ext uri="{FF2B5EF4-FFF2-40B4-BE49-F238E27FC236}">
                          <a16:creationId xmlns="" xmlns:a16="http://schemas.microsoft.com/office/drawing/2014/main" id="{8FE2829A-EDFA-4224-9825-F9B8F5EDDA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5" name="PA-直接连接符 1239">
                      <a:extLst>
                        <a:ext uri="{FF2B5EF4-FFF2-40B4-BE49-F238E27FC236}">
                          <a16:creationId xmlns="" xmlns:a16="http://schemas.microsoft.com/office/drawing/2014/main" id="{E02FC6B1-A53A-46FB-A645-14EEF699FE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31" name="Group 91_1">
                    <a:extLst>
                      <a:ext uri="{FF2B5EF4-FFF2-40B4-BE49-F238E27FC236}">
                        <a16:creationId xmlns="" xmlns:a16="http://schemas.microsoft.com/office/drawing/2014/main" id="{1E9E0047-CD73-4A37-A481-EC364A39ECF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32" name="PA-直接连接符 1226">
                      <a:extLst>
                        <a:ext uri="{FF2B5EF4-FFF2-40B4-BE49-F238E27FC236}">
                          <a16:creationId xmlns="" xmlns:a16="http://schemas.microsoft.com/office/drawing/2014/main" id="{AFD3FC16-A68A-4EDA-B31C-5B6C8B51AB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6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3" name="PA-直接连接符 1227">
                      <a:extLst>
                        <a:ext uri="{FF2B5EF4-FFF2-40B4-BE49-F238E27FC236}">
                          <a16:creationId xmlns="" xmlns:a16="http://schemas.microsoft.com/office/drawing/2014/main" id="{65E2D2FB-26B1-4700-8A2B-38FEA64F50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6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4" name="PA-直接连接符 1228">
                      <a:extLst>
                        <a:ext uri="{FF2B5EF4-FFF2-40B4-BE49-F238E27FC236}">
                          <a16:creationId xmlns="" xmlns:a16="http://schemas.microsoft.com/office/drawing/2014/main" id="{6131EFE6-EFBE-41C8-BF8A-1E823EF217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6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3" name="组合 1172">
                  <a:extLst>
                    <a:ext uri="{FF2B5EF4-FFF2-40B4-BE49-F238E27FC236}">
                      <a16:creationId xmlns="" xmlns:a16="http://schemas.microsoft.com/office/drawing/2014/main" id="{A9E76AB2-2DA6-4A43-9245-DFD49870BF56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366" name="PA-直接连接符 1160">
                    <a:extLst>
                      <a:ext uri="{FF2B5EF4-FFF2-40B4-BE49-F238E27FC236}">
                        <a16:creationId xmlns="" xmlns:a16="http://schemas.microsoft.com/office/drawing/2014/main" id="{34EE4412-B295-4BEB-A177-91EE42CEF5A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0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67" name="PA-直接连接符 1161">
                    <a:extLst>
                      <a:ext uri="{FF2B5EF4-FFF2-40B4-BE49-F238E27FC236}">
                        <a16:creationId xmlns="" xmlns:a16="http://schemas.microsoft.com/office/drawing/2014/main" id="{2B43880F-A694-460E-B3CF-FE175DA736F8}"/>
                      </a:ext>
                    </a:extLst>
                  </p:cNvPr>
                  <p:cNvCxnSpPr/>
                  <p:nvPr>
                    <p:custDataLst>
                      <p:tags r:id="rId120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68" name="PA-直接连接符 1162">
                    <a:extLst>
                      <a:ext uri="{FF2B5EF4-FFF2-40B4-BE49-F238E27FC236}">
                        <a16:creationId xmlns="" xmlns:a16="http://schemas.microsoft.com/office/drawing/2014/main" id="{A57A9377-0800-4129-9B0D-0593B9663A3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69" name="PA-直接连接符 1163">
                    <a:extLst>
                      <a:ext uri="{FF2B5EF4-FFF2-40B4-BE49-F238E27FC236}">
                        <a16:creationId xmlns="" xmlns:a16="http://schemas.microsoft.com/office/drawing/2014/main" id="{8A0B3AC6-CA7E-4CBC-97CF-7B3D8AE7339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0" name="PA-直接连接符 1164">
                    <a:extLst>
                      <a:ext uri="{FF2B5EF4-FFF2-40B4-BE49-F238E27FC236}">
                        <a16:creationId xmlns="" xmlns:a16="http://schemas.microsoft.com/office/drawing/2014/main" id="{5DA39B42-68E5-44AF-9C28-6EE9F967068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1" name="PA-直接连接符 1165">
                    <a:extLst>
                      <a:ext uri="{FF2B5EF4-FFF2-40B4-BE49-F238E27FC236}">
                        <a16:creationId xmlns="" xmlns:a16="http://schemas.microsoft.com/office/drawing/2014/main" id="{A0C87994-81FD-453B-860B-66B0361F43E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2" name="PA-直接连接符 1166">
                    <a:extLst>
                      <a:ext uri="{FF2B5EF4-FFF2-40B4-BE49-F238E27FC236}">
                        <a16:creationId xmlns="" xmlns:a16="http://schemas.microsoft.com/office/drawing/2014/main" id="{6A0FE3C1-D6C0-49FD-A18F-633D1F2C3D6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3" name="PA-直接连接符 1167">
                    <a:extLst>
                      <a:ext uri="{FF2B5EF4-FFF2-40B4-BE49-F238E27FC236}">
                        <a16:creationId xmlns="" xmlns:a16="http://schemas.microsoft.com/office/drawing/2014/main" id="{2C2CC13D-163E-40C8-8308-441FD5700A9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4" name="PA-直接连接符 1168">
                    <a:extLst>
                      <a:ext uri="{FF2B5EF4-FFF2-40B4-BE49-F238E27FC236}">
                        <a16:creationId xmlns="" xmlns:a16="http://schemas.microsoft.com/office/drawing/2014/main" id="{1ECA4A09-EA4E-41DF-A8B8-DB07065F862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5" name="PA-直接连接符 1169">
                    <a:extLst>
                      <a:ext uri="{FF2B5EF4-FFF2-40B4-BE49-F238E27FC236}">
                        <a16:creationId xmlns="" xmlns:a16="http://schemas.microsoft.com/office/drawing/2014/main" id="{268CA15D-F385-4424-AC9C-BAD5A9E1337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6" name="PA-直接连接符 1170">
                    <a:extLst>
                      <a:ext uri="{FF2B5EF4-FFF2-40B4-BE49-F238E27FC236}">
                        <a16:creationId xmlns="" xmlns:a16="http://schemas.microsoft.com/office/drawing/2014/main" id="{34B549BB-CFEF-45C3-AFA4-55B1E60CE07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7" name="PA-直接连接符 1171">
                    <a:extLst>
                      <a:ext uri="{FF2B5EF4-FFF2-40B4-BE49-F238E27FC236}">
                        <a16:creationId xmlns="" xmlns:a16="http://schemas.microsoft.com/office/drawing/2014/main" id="{26DB1E5C-9C10-49CF-947A-517FF93E844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8" name="PA-直接连接符 1172">
                    <a:extLst>
                      <a:ext uri="{FF2B5EF4-FFF2-40B4-BE49-F238E27FC236}">
                        <a16:creationId xmlns="" xmlns:a16="http://schemas.microsoft.com/office/drawing/2014/main" id="{83B4A15E-1A4E-4921-B4C7-6D8C4D3AECD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9" name="PA-直接连接符 1173">
                    <a:extLst>
                      <a:ext uri="{FF2B5EF4-FFF2-40B4-BE49-F238E27FC236}">
                        <a16:creationId xmlns="" xmlns:a16="http://schemas.microsoft.com/office/drawing/2014/main" id="{BCE6B16E-CB3D-4032-BFDF-B053ED9AC2C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0" name="PA-直接连接符 1174">
                    <a:extLst>
                      <a:ext uri="{FF2B5EF4-FFF2-40B4-BE49-F238E27FC236}">
                        <a16:creationId xmlns="" xmlns:a16="http://schemas.microsoft.com/office/drawing/2014/main" id="{5BF0B126-1C05-424D-8C34-3A081CAB8E5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81" name="组合 1380">
                    <a:extLst>
                      <a:ext uri="{FF2B5EF4-FFF2-40B4-BE49-F238E27FC236}">
                        <a16:creationId xmlns="" xmlns:a16="http://schemas.microsoft.com/office/drawing/2014/main" id="{BEDBF87E-8B2D-47DC-8424-4D183BF345BC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10" name="PA-直接连接符 1204">
                      <a:extLst>
                        <a:ext uri="{FF2B5EF4-FFF2-40B4-BE49-F238E27FC236}">
                          <a16:creationId xmlns="" xmlns:a16="http://schemas.microsoft.com/office/drawing/2014/main" id="{48FCC12C-D935-44A4-8396-19418985F4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1" name="PA-直接连接符 1205">
                      <a:extLst>
                        <a:ext uri="{FF2B5EF4-FFF2-40B4-BE49-F238E27FC236}">
                          <a16:creationId xmlns="" xmlns:a16="http://schemas.microsoft.com/office/drawing/2014/main" id="{9A090AE4-E036-4A95-998F-ED0C56D362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2" name="PA-直接连接符 1206">
                      <a:extLst>
                        <a:ext uri="{FF2B5EF4-FFF2-40B4-BE49-F238E27FC236}">
                          <a16:creationId xmlns="" xmlns:a16="http://schemas.microsoft.com/office/drawing/2014/main" id="{DDAE2926-6021-401B-85BA-75BACF0A32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82" name="组合 1381">
                    <a:extLst>
                      <a:ext uri="{FF2B5EF4-FFF2-40B4-BE49-F238E27FC236}">
                        <a16:creationId xmlns="" xmlns:a16="http://schemas.microsoft.com/office/drawing/2014/main" id="{B3862C68-381E-4C39-9CA6-C6A3DD8839A3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399" name="PA-直接连接符 1193">
                      <a:extLst>
                        <a:ext uri="{FF2B5EF4-FFF2-40B4-BE49-F238E27FC236}">
                          <a16:creationId xmlns="" xmlns:a16="http://schemas.microsoft.com/office/drawing/2014/main" id="{E3348696-59BD-4B71-95EE-A7EF42DB3401}"/>
                        </a:ext>
                      </a:extLst>
                    </p:cNvPr>
                    <p:cNvCxnSpPr/>
                    <p:nvPr>
                      <p:custDataLst>
                        <p:tags r:id="rId123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0" name="PA-直接连接符 1194">
                      <a:extLst>
                        <a:ext uri="{FF2B5EF4-FFF2-40B4-BE49-F238E27FC236}">
                          <a16:creationId xmlns="" xmlns:a16="http://schemas.microsoft.com/office/drawing/2014/main" id="{AD3EE613-C507-4577-B794-E777C31750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1" name="PA-直接连接符 1195">
                      <a:extLst>
                        <a:ext uri="{FF2B5EF4-FFF2-40B4-BE49-F238E27FC236}">
                          <a16:creationId xmlns="" xmlns:a16="http://schemas.microsoft.com/office/drawing/2014/main" id="{A0E433F3-E7F5-498E-AF92-F3FD58E9235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2" name="PA-直接连接符 1196">
                      <a:extLst>
                        <a:ext uri="{FF2B5EF4-FFF2-40B4-BE49-F238E27FC236}">
                          <a16:creationId xmlns="" xmlns:a16="http://schemas.microsoft.com/office/drawing/2014/main" id="{29C37E6A-19BA-4D58-9D04-C682374800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3" name="PA-直接连接符 1197">
                      <a:extLst>
                        <a:ext uri="{FF2B5EF4-FFF2-40B4-BE49-F238E27FC236}">
                          <a16:creationId xmlns="" xmlns:a16="http://schemas.microsoft.com/office/drawing/2014/main" id="{ECFFCD3F-DBD9-43B8-A739-B673943D6A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4" name="PA-直接连接符 1198">
                      <a:extLst>
                        <a:ext uri="{FF2B5EF4-FFF2-40B4-BE49-F238E27FC236}">
                          <a16:creationId xmlns="" xmlns:a16="http://schemas.microsoft.com/office/drawing/2014/main" id="{01391C28-0BF5-4A8F-91AC-3FF7CBA8A3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5" name="PA-直接连接符 1199">
                      <a:extLst>
                        <a:ext uri="{FF2B5EF4-FFF2-40B4-BE49-F238E27FC236}">
                          <a16:creationId xmlns="" xmlns:a16="http://schemas.microsoft.com/office/drawing/2014/main" id="{2C0E2DC2-3CA1-431C-B241-CCE7056944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6" name="PA-直接连接符 1200">
                      <a:extLst>
                        <a:ext uri="{FF2B5EF4-FFF2-40B4-BE49-F238E27FC236}">
                          <a16:creationId xmlns="" xmlns:a16="http://schemas.microsoft.com/office/drawing/2014/main" id="{4D0CD1F0-39A6-497B-BA3B-D36185DFAE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7" name="PA-直接连接符 1201">
                      <a:extLst>
                        <a:ext uri="{FF2B5EF4-FFF2-40B4-BE49-F238E27FC236}">
                          <a16:creationId xmlns="" xmlns:a16="http://schemas.microsoft.com/office/drawing/2014/main" id="{0777B765-A6D1-48FA-A757-F046EAD230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8" name="PA-直接连接符 1202">
                      <a:extLst>
                        <a:ext uri="{FF2B5EF4-FFF2-40B4-BE49-F238E27FC236}">
                          <a16:creationId xmlns="" xmlns:a16="http://schemas.microsoft.com/office/drawing/2014/main" id="{33561A03-58CF-4848-96E4-106C38D4D7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9" name="PA-直接连接符 1203">
                      <a:extLst>
                        <a:ext uri="{FF2B5EF4-FFF2-40B4-BE49-F238E27FC236}">
                          <a16:creationId xmlns="" xmlns:a16="http://schemas.microsoft.com/office/drawing/2014/main" id="{3821C0A6-8E9F-4122-B1F6-E4B14A48FB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83" name="组合 1382">
                    <a:extLst>
                      <a:ext uri="{FF2B5EF4-FFF2-40B4-BE49-F238E27FC236}">
                        <a16:creationId xmlns="" xmlns:a16="http://schemas.microsoft.com/office/drawing/2014/main" id="{299CEC6B-E46D-4407-B014-6491CE4F51CF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388" name="PA-直接连接符 1182">
                      <a:extLst>
                        <a:ext uri="{FF2B5EF4-FFF2-40B4-BE49-F238E27FC236}">
                          <a16:creationId xmlns="" xmlns:a16="http://schemas.microsoft.com/office/drawing/2014/main" id="{FD7673E1-1FD2-4DAB-87A5-3F8EA8E064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89" name="PA-直接连接符 1183">
                      <a:extLst>
                        <a:ext uri="{FF2B5EF4-FFF2-40B4-BE49-F238E27FC236}">
                          <a16:creationId xmlns="" xmlns:a16="http://schemas.microsoft.com/office/drawing/2014/main" id="{3D904E0E-121F-47AA-BE85-CA34B82BA6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0" name="PA-直接连接符 1184">
                      <a:extLst>
                        <a:ext uri="{FF2B5EF4-FFF2-40B4-BE49-F238E27FC236}">
                          <a16:creationId xmlns="" xmlns:a16="http://schemas.microsoft.com/office/drawing/2014/main" id="{2EDD781F-6CF0-4EA0-A0A3-440E829DF0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1" name="PA-直接连接符 1185">
                      <a:extLst>
                        <a:ext uri="{FF2B5EF4-FFF2-40B4-BE49-F238E27FC236}">
                          <a16:creationId xmlns="" xmlns:a16="http://schemas.microsoft.com/office/drawing/2014/main" id="{37976FF9-AEB6-486C-BE0A-45E537E9A1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2" name="PA-直接连接符 1186">
                      <a:extLst>
                        <a:ext uri="{FF2B5EF4-FFF2-40B4-BE49-F238E27FC236}">
                          <a16:creationId xmlns="" xmlns:a16="http://schemas.microsoft.com/office/drawing/2014/main" id="{CF43A1CC-EB31-4EC3-B7E0-CBAD4BAA61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3" name="PA-直接连接符 1187">
                      <a:extLst>
                        <a:ext uri="{FF2B5EF4-FFF2-40B4-BE49-F238E27FC236}">
                          <a16:creationId xmlns="" xmlns:a16="http://schemas.microsoft.com/office/drawing/2014/main" id="{301D26B0-4BEF-4369-9465-13B62A9677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4" name="PA-直接连接符 1188">
                      <a:extLst>
                        <a:ext uri="{FF2B5EF4-FFF2-40B4-BE49-F238E27FC236}">
                          <a16:creationId xmlns="" xmlns:a16="http://schemas.microsoft.com/office/drawing/2014/main" id="{16FDF183-D462-4055-A382-DC82A4D9AD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5" name="PA-直接连接符 1189">
                      <a:extLst>
                        <a:ext uri="{FF2B5EF4-FFF2-40B4-BE49-F238E27FC236}">
                          <a16:creationId xmlns="" xmlns:a16="http://schemas.microsoft.com/office/drawing/2014/main" id="{1B0D8F8F-BC03-4AFA-9C4D-C8466999B1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6" name="PA-直接连接符 1190">
                      <a:extLst>
                        <a:ext uri="{FF2B5EF4-FFF2-40B4-BE49-F238E27FC236}">
                          <a16:creationId xmlns="" xmlns:a16="http://schemas.microsoft.com/office/drawing/2014/main" id="{3D8421DE-677E-449D-B64A-FB10CCF236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7" name="PA-直接连接符 1191">
                      <a:extLst>
                        <a:ext uri="{FF2B5EF4-FFF2-40B4-BE49-F238E27FC236}">
                          <a16:creationId xmlns="" xmlns:a16="http://schemas.microsoft.com/office/drawing/2014/main" id="{33BB9D9C-6834-4BCF-8490-8E086979F8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8" name="PA-直接连接符 1192">
                      <a:extLst>
                        <a:ext uri="{FF2B5EF4-FFF2-40B4-BE49-F238E27FC236}">
                          <a16:creationId xmlns="" xmlns:a16="http://schemas.microsoft.com/office/drawing/2014/main" id="{8F4AE7E9-DFD2-4B7A-92FB-701D030169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84" name="Group 91_1">
                    <a:extLst>
                      <a:ext uri="{FF2B5EF4-FFF2-40B4-BE49-F238E27FC236}">
                        <a16:creationId xmlns="" xmlns:a16="http://schemas.microsoft.com/office/drawing/2014/main" id="{A97EEEE8-FD9C-41E5-9B95-AB6539B7653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85" name="PA-直接连接符 1179">
                      <a:extLst>
                        <a:ext uri="{FF2B5EF4-FFF2-40B4-BE49-F238E27FC236}">
                          <a16:creationId xmlns="" xmlns:a16="http://schemas.microsoft.com/office/drawing/2014/main" id="{EEE1B07A-812A-49D5-AFBF-2F192A1DC3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86" name="PA-直接连接符 1180">
                      <a:extLst>
                        <a:ext uri="{FF2B5EF4-FFF2-40B4-BE49-F238E27FC236}">
                          <a16:creationId xmlns="" xmlns:a16="http://schemas.microsoft.com/office/drawing/2014/main" id="{FBEF254A-9938-41EB-8B79-DFA3A818B0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87" name="PA-直接连接符 1181">
                      <a:extLst>
                        <a:ext uri="{FF2B5EF4-FFF2-40B4-BE49-F238E27FC236}">
                          <a16:creationId xmlns="" xmlns:a16="http://schemas.microsoft.com/office/drawing/2014/main" id="{0950C729-F1E6-4E69-9639-45EC3B0A03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4" name="组合 1173">
                  <a:extLst>
                    <a:ext uri="{FF2B5EF4-FFF2-40B4-BE49-F238E27FC236}">
                      <a16:creationId xmlns="" xmlns:a16="http://schemas.microsoft.com/office/drawing/2014/main" id="{8D1D7F66-1B27-4FE2-8817-0A5FCE926757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319" name="PA-直接连接符 1113">
                    <a:extLst>
                      <a:ext uri="{FF2B5EF4-FFF2-40B4-BE49-F238E27FC236}">
                        <a16:creationId xmlns="" xmlns:a16="http://schemas.microsoft.com/office/drawing/2014/main" id="{98176A35-7311-457E-B6D1-F8CB048AD5B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6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0" name="PA-直接连接符 1114">
                    <a:extLst>
                      <a:ext uri="{FF2B5EF4-FFF2-40B4-BE49-F238E27FC236}">
                        <a16:creationId xmlns="" xmlns:a16="http://schemas.microsoft.com/office/drawing/2014/main" id="{8E687057-D743-4AF4-BF4C-A6C91D898757}"/>
                      </a:ext>
                    </a:extLst>
                  </p:cNvPr>
                  <p:cNvCxnSpPr/>
                  <p:nvPr>
                    <p:custDataLst>
                      <p:tags r:id="rId116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1" name="PA-直接连接符 1115">
                    <a:extLst>
                      <a:ext uri="{FF2B5EF4-FFF2-40B4-BE49-F238E27FC236}">
                        <a16:creationId xmlns="" xmlns:a16="http://schemas.microsoft.com/office/drawing/2014/main" id="{5F3C848B-CE9D-4FEF-8EDB-DCA5145815E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6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2" name="PA-直接连接符 1116">
                    <a:extLst>
                      <a:ext uri="{FF2B5EF4-FFF2-40B4-BE49-F238E27FC236}">
                        <a16:creationId xmlns="" xmlns:a16="http://schemas.microsoft.com/office/drawing/2014/main" id="{BFDC5930-B6BB-4F84-B296-143D85D607B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6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3" name="PA-直接连接符 1117">
                    <a:extLst>
                      <a:ext uri="{FF2B5EF4-FFF2-40B4-BE49-F238E27FC236}">
                        <a16:creationId xmlns="" xmlns:a16="http://schemas.microsoft.com/office/drawing/2014/main" id="{6C826580-8BEC-467D-AA64-757D1A2FD40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6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4" name="PA-直接连接符 1118">
                    <a:extLst>
                      <a:ext uri="{FF2B5EF4-FFF2-40B4-BE49-F238E27FC236}">
                        <a16:creationId xmlns="" xmlns:a16="http://schemas.microsoft.com/office/drawing/2014/main" id="{2796DEC8-A681-4C19-A04D-F232F10FB1B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5" name="PA-直接连接符 1119">
                    <a:extLst>
                      <a:ext uri="{FF2B5EF4-FFF2-40B4-BE49-F238E27FC236}">
                        <a16:creationId xmlns="" xmlns:a16="http://schemas.microsoft.com/office/drawing/2014/main" id="{1FB592D0-79A2-4F3B-B89D-D0846F7AA42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6" name="PA-直接连接符 1120">
                    <a:extLst>
                      <a:ext uri="{FF2B5EF4-FFF2-40B4-BE49-F238E27FC236}">
                        <a16:creationId xmlns="" xmlns:a16="http://schemas.microsoft.com/office/drawing/2014/main" id="{213633D9-16D3-4C1E-9403-9807857E92C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7" name="PA-直接连接符 1121">
                    <a:extLst>
                      <a:ext uri="{FF2B5EF4-FFF2-40B4-BE49-F238E27FC236}">
                        <a16:creationId xmlns="" xmlns:a16="http://schemas.microsoft.com/office/drawing/2014/main" id="{1F49F275-F9AF-4F9B-98BE-EFA32FEC166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8" name="PA-直接连接符 1122">
                    <a:extLst>
                      <a:ext uri="{FF2B5EF4-FFF2-40B4-BE49-F238E27FC236}">
                        <a16:creationId xmlns="" xmlns:a16="http://schemas.microsoft.com/office/drawing/2014/main" id="{245125F2-DACC-4E0E-B134-60FD35D71BA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9" name="PA-直接连接符 1123">
                    <a:extLst>
                      <a:ext uri="{FF2B5EF4-FFF2-40B4-BE49-F238E27FC236}">
                        <a16:creationId xmlns="" xmlns:a16="http://schemas.microsoft.com/office/drawing/2014/main" id="{C8A0B73A-13DC-41EA-8D07-D68122C6D93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0" name="PA-直接连接符 1124">
                    <a:extLst>
                      <a:ext uri="{FF2B5EF4-FFF2-40B4-BE49-F238E27FC236}">
                        <a16:creationId xmlns="" xmlns:a16="http://schemas.microsoft.com/office/drawing/2014/main" id="{E4D7A57F-D47F-4035-96A4-234FE8AAE56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1" name="PA-直接连接符 1125">
                    <a:extLst>
                      <a:ext uri="{FF2B5EF4-FFF2-40B4-BE49-F238E27FC236}">
                        <a16:creationId xmlns="" xmlns:a16="http://schemas.microsoft.com/office/drawing/2014/main" id="{10052AE7-829F-45CF-8195-54877FCC499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2" name="PA-直接连接符 1126">
                    <a:extLst>
                      <a:ext uri="{FF2B5EF4-FFF2-40B4-BE49-F238E27FC236}">
                        <a16:creationId xmlns="" xmlns:a16="http://schemas.microsoft.com/office/drawing/2014/main" id="{F1CB1230-2454-4272-9DD3-E2A2BB99F3B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3" name="PA-直接连接符 1127">
                    <a:extLst>
                      <a:ext uri="{FF2B5EF4-FFF2-40B4-BE49-F238E27FC236}">
                        <a16:creationId xmlns="" xmlns:a16="http://schemas.microsoft.com/office/drawing/2014/main" id="{3AD2906A-4EDF-4AC5-B726-E4F8F51CC34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34" name="组合 1333">
                    <a:extLst>
                      <a:ext uri="{FF2B5EF4-FFF2-40B4-BE49-F238E27FC236}">
                        <a16:creationId xmlns="" xmlns:a16="http://schemas.microsoft.com/office/drawing/2014/main" id="{5B72711D-8AFB-4490-AC7A-73BF4431EC9C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63" name="PA-直接连接符 1157">
                      <a:extLst>
                        <a:ext uri="{FF2B5EF4-FFF2-40B4-BE49-F238E27FC236}">
                          <a16:creationId xmlns="" xmlns:a16="http://schemas.microsoft.com/office/drawing/2014/main" id="{CEE42EBC-FBE8-408A-9F93-A94CF1FA814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4" name="PA-直接连接符 1158">
                      <a:extLst>
                        <a:ext uri="{FF2B5EF4-FFF2-40B4-BE49-F238E27FC236}">
                          <a16:creationId xmlns="" xmlns:a16="http://schemas.microsoft.com/office/drawing/2014/main" id="{B5B32BD2-3C81-4F78-A30F-8DA07DA00A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5" name="PA-直接连接符 1159">
                      <a:extLst>
                        <a:ext uri="{FF2B5EF4-FFF2-40B4-BE49-F238E27FC236}">
                          <a16:creationId xmlns="" xmlns:a16="http://schemas.microsoft.com/office/drawing/2014/main" id="{E2A457EC-7EA6-4D89-AE7A-F51CA2B951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5" name="组合 1334">
                    <a:extLst>
                      <a:ext uri="{FF2B5EF4-FFF2-40B4-BE49-F238E27FC236}">
                        <a16:creationId xmlns="" xmlns:a16="http://schemas.microsoft.com/office/drawing/2014/main" id="{1D02370A-E720-4316-8BBD-EF75EED57852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352" name="PA-直接连接符 1146">
                      <a:extLst>
                        <a:ext uri="{FF2B5EF4-FFF2-40B4-BE49-F238E27FC236}">
                          <a16:creationId xmlns="" xmlns:a16="http://schemas.microsoft.com/office/drawing/2014/main" id="{A9EF041D-5BF8-433B-9AF6-E1D3D36FFEB6}"/>
                        </a:ext>
                      </a:extLst>
                    </p:cNvPr>
                    <p:cNvCxnSpPr/>
                    <p:nvPr>
                      <p:custDataLst>
                        <p:tags r:id="rId119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3" name="PA-直接连接符 1147">
                      <a:extLst>
                        <a:ext uri="{FF2B5EF4-FFF2-40B4-BE49-F238E27FC236}">
                          <a16:creationId xmlns="" xmlns:a16="http://schemas.microsoft.com/office/drawing/2014/main" id="{876D5295-5593-47D0-B6F8-F1312B1E2E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4" name="PA-直接连接符 1148">
                      <a:extLst>
                        <a:ext uri="{FF2B5EF4-FFF2-40B4-BE49-F238E27FC236}">
                          <a16:creationId xmlns="" xmlns:a16="http://schemas.microsoft.com/office/drawing/2014/main" id="{5432A2B6-F1B4-447B-9DE6-65DD24A6664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5" name="PA-直接连接符 1149">
                      <a:extLst>
                        <a:ext uri="{FF2B5EF4-FFF2-40B4-BE49-F238E27FC236}">
                          <a16:creationId xmlns="" xmlns:a16="http://schemas.microsoft.com/office/drawing/2014/main" id="{D6E7B014-9FF2-448E-8EBC-1C7669CB1A1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6" name="PA-直接连接符 1150">
                      <a:extLst>
                        <a:ext uri="{FF2B5EF4-FFF2-40B4-BE49-F238E27FC236}">
                          <a16:creationId xmlns="" xmlns:a16="http://schemas.microsoft.com/office/drawing/2014/main" id="{46D4ED6C-6824-481A-A885-169E6F75BB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7" name="PA-直接连接符 1151">
                      <a:extLst>
                        <a:ext uri="{FF2B5EF4-FFF2-40B4-BE49-F238E27FC236}">
                          <a16:creationId xmlns="" xmlns:a16="http://schemas.microsoft.com/office/drawing/2014/main" id="{32B666F0-985F-4865-A886-50EE32CD43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8" name="PA-直接连接符 1152">
                      <a:extLst>
                        <a:ext uri="{FF2B5EF4-FFF2-40B4-BE49-F238E27FC236}">
                          <a16:creationId xmlns="" xmlns:a16="http://schemas.microsoft.com/office/drawing/2014/main" id="{A5031768-5F7D-4D6D-B272-0B84C9B649C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9" name="PA-直接连接符 1153">
                      <a:extLst>
                        <a:ext uri="{FF2B5EF4-FFF2-40B4-BE49-F238E27FC236}">
                          <a16:creationId xmlns="" xmlns:a16="http://schemas.microsoft.com/office/drawing/2014/main" id="{F1658312-0739-4638-9F4D-411985DA9F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0" name="PA-直接连接符 1154">
                      <a:extLst>
                        <a:ext uri="{FF2B5EF4-FFF2-40B4-BE49-F238E27FC236}">
                          <a16:creationId xmlns="" xmlns:a16="http://schemas.microsoft.com/office/drawing/2014/main" id="{9E89FD62-3CC5-42BB-BDDB-133BAB75ED2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1" name="PA-直接连接符 1155">
                      <a:extLst>
                        <a:ext uri="{FF2B5EF4-FFF2-40B4-BE49-F238E27FC236}">
                          <a16:creationId xmlns="" xmlns:a16="http://schemas.microsoft.com/office/drawing/2014/main" id="{C5F42E26-517D-447E-A05D-6477CD952E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2" name="PA-直接连接符 1156">
                      <a:extLst>
                        <a:ext uri="{FF2B5EF4-FFF2-40B4-BE49-F238E27FC236}">
                          <a16:creationId xmlns="" xmlns:a16="http://schemas.microsoft.com/office/drawing/2014/main" id="{236C77A3-4871-4A9E-A70C-401E13513A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6" name="组合 1335">
                    <a:extLst>
                      <a:ext uri="{FF2B5EF4-FFF2-40B4-BE49-F238E27FC236}">
                        <a16:creationId xmlns="" xmlns:a16="http://schemas.microsoft.com/office/drawing/2014/main" id="{F7971528-617F-4435-BA96-9235D5D02626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341" name="PA-直接连接符 1135">
                      <a:extLst>
                        <a:ext uri="{FF2B5EF4-FFF2-40B4-BE49-F238E27FC236}">
                          <a16:creationId xmlns="" xmlns:a16="http://schemas.microsoft.com/office/drawing/2014/main" id="{5445E997-E5BE-4560-ADF4-6CC9330CA8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2" name="PA-直接连接符 1136">
                      <a:extLst>
                        <a:ext uri="{FF2B5EF4-FFF2-40B4-BE49-F238E27FC236}">
                          <a16:creationId xmlns="" xmlns:a16="http://schemas.microsoft.com/office/drawing/2014/main" id="{A2648848-A6C2-4907-9FAB-C2B02F8CB6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3" name="PA-直接连接符 1137">
                      <a:extLst>
                        <a:ext uri="{FF2B5EF4-FFF2-40B4-BE49-F238E27FC236}">
                          <a16:creationId xmlns="" xmlns:a16="http://schemas.microsoft.com/office/drawing/2014/main" id="{D882DA0A-41BC-4829-8910-7788E65BC8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4" name="PA-直接连接符 1138">
                      <a:extLst>
                        <a:ext uri="{FF2B5EF4-FFF2-40B4-BE49-F238E27FC236}">
                          <a16:creationId xmlns="" xmlns:a16="http://schemas.microsoft.com/office/drawing/2014/main" id="{3740D7BA-E5F7-48FA-8D55-759B833B8B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5" name="PA-直接连接符 1139">
                      <a:extLst>
                        <a:ext uri="{FF2B5EF4-FFF2-40B4-BE49-F238E27FC236}">
                          <a16:creationId xmlns="" xmlns:a16="http://schemas.microsoft.com/office/drawing/2014/main" id="{C9D36CEA-B76A-462C-9B9E-D9AABAE3C4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6" name="PA-直接连接符 1140">
                      <a:extLst>
                        <a:ext uri="{FF2B5EF4-FFF2-40B4-BE49-F238E27FC236}">
                          <a16:creationId xmlns="" xmlns:a16="http://schemas.microsoft.com/office/drawing/2014/main" id="{E88DEAF4-B0AB-4128-8315-5CA62DD095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7" name="PA-直接连接符 1141">
                      <a:extLst>
                        <a:ext uri="{FF2B5EF4-FFF2-40B4-BE49-F238E27FC236}">
                          <a16:creationId xmlns="" xmlns:a16="http://schemas.microsoft.com/office/drawing/2014/main" id="{D3611AFD-9689-439A-B344-CF74D60B68C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8" name="PA-直接连接符 1142">
                      <a:extLst>
                        <a:ext uri="{FF2B5EF4-FFF2-40B4-BE49-F238E27FC236}">
                          <a16:creationId xmlns="" xmlns:a16="http://schemas.microsoft.com/office/drawing/2014/main" id="{B25FDCFD-159F-49EF-BD2D-AAD41661AD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9" name="PA-直接连接符 1143">
                      <a:extLst>
                        <a:ext uri="{FF2B5EF4-FFF2-40B4-BE49-F238E27FC236}">
                          <a16:creationId xmlns="" xmlns:a16="http://schemas.microsoft.com/office/drawing/2014/main" id="{F81DCF1E-2AB8-4FBE-9B85-EC5CDCF72F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0" name="PA-直接连接符 1144">
                      <a:extLst>
                        <a:ext uri="{FF2B5EF4-FFF2-40B4-BE49-F238E27FC236}">
                          <a16:creationId xmlns="" xmlns:a16="http://schemas.microsoft.com/office/drawing/2014/main" id="{7D63BB65-0548-4168-9948-BE0C7423A3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1" name="PA-直接连接符 1145">
                      <a:extLst>
                        <a:ext uri="{FF2B5EF4-FFF2-40B4-BE49-F238E27FC236}">
                          <a16:creationId xmlns="" xmlns:a16="http://schemas.microsoft.com/office/drawing/2014/main" id="{41A816F3-A07B-495A-B9B6-C6E35D50E04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7" name="Group 91_1">
                    <a:extLst>
                      <a:ext uri="{FF2B5EF4-FFF2-40B4-BE49-F238E27FC236}">
                        <a16:creationId xmlns="" xmlns:a16="http://schemas.microsoft.com/office/drawing/2014/main" id="{E12BBE22-71FA-4050-B628-12C77B62484E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38" name="PA-直接连接符 1132">
                      <a:extLst>
                        <a:ext uri="{FF2B5EF4-FFF2-40B4-BE49-F238E27FC236}">
                          <a16:creationId xmlns="" xmlns:a16="http://schemas.microsoft.com/office/drawing/2014/main" id="{5F340A2A-E83E-47C9-BD05-8032DC2A7C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39" name="PA-直接连接符 1133">
                      <a:extLst>
                        <a:ext uri="{FF2B5EF4-FFF2-40B4-BE49-F238E27FC236}">
                          <a16:creationId xmlns="" xmlns:a16="http://schemas.microsoft.com/office/drawing/2014/main" id="{D61173B3-B282-4711-9A40-CE6EC0C7D8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0" name="PA-直接连接符 1134">
                      <a:extLst>
                        <a:ext uri="{FF2B5EF4-FFF2-40B4-BE49-F238E27FC236}">
                          <a16:creationId xmlns="" xmlns:a16="http://schemas.microsoft.com/office/drawing/2014/main" id="{90C9914A-A791-403D-8FC7-100FE2488E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5" name="组合 1174">
                  <a:extLst>
                    <a:ext uri="{FF2B5EF4-FFF2-40B4-BE49-F238E27FC236}">
                      <a16:creationId xmlns="" xmlns:a16="http://schemas.microsoft.com/office/drawing/2014/main" id="{B98E236D-4A22-481A-BFFC-6FBDB7B8FBC0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272" name="PA-直接连接符 1066">
                    <a:extLst>
                      <a:ext uri="{FF2B5EF4-FFF2-40B4-BE49-F238E27FC236}">
                        <a16:creationId xmlns="" xmlns:a16="http://schemas.microsoft.com/office/drawing/2014/main" id="{DCCDB95B-DFAF-488D-8BBF-003182D17DA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2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3" name="PA-直接连接符 1067">
                    <a:extLst>
                      <a:ext uri="{FF2B5EF4-FFF2-40B4-BE49-F238E27FC236}">
                        <a16:creationId xmlns="" xmlns:a16="http://schemas.microsoft.com/office/drawing/2014/main" id="{D611EEAA-DA49-409B-A104-32924103AC81}"/>
                      </a:ext>
                    </a:extLst>
                  </p:cNvPr>
                  <p:cNvCxnSpPr/>
                  <p:nvPr>
                    <p:custDataLst>
                      <p:tags r:id="rId112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4" name="PA-直接连接符 1068">
                    <a:extLst>
                      <a:ext uri="{FF2B5EF4-FFF2-40B4-BE49-F238E27FC236}">
                        <a16:creationId xmlns="" xmlns:a16="http://schemas.microsoft.com/office/drawing/2014/main" id="{5431E66B-0A78-4B6E-8737-6A3312DF5FD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2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5" name="PA-直接连接符 1069">
                    <a:extLst>
                      <a:ext uri="{FF2B5EF4-FFF2-40B4-BE49-F238E27FC236}">
                        <a16:creationId xmlns="" xmlns:a16="http://schemas.microsoft.com/office/drawing/2014/main" id="{0D4492E3-D9FF-47E7-B93B-82EB8D17395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2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6" name="PA-直接连接符 1070">
                    <a:extLst>
                      <a:ext uri="{FF2B5EF4-FFF2-40B4-BE49-F238E27FC236}">
                        <a16:creationId xmlns="" xmlns:a16="http://schemas.microsoft.com/office/drawing/2014/main" id="{98C94557-5657-4897-915D-40B50F1B970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2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7" name="PA-直接连接符 1071">
                    <a:extLst>
                      <a:ext uri="{FF2B5EF4-FFF2-40B4-BE49-F238E27FC236}">
                        <a16:creationId xmlns="" xmlns:a16="http://schemas.microsoft.com/office/drawing/2014/main" id="{615F1981-0A53-48F5-B21B-60252EFA0E9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2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8" name="PA-直接连接符 1072">
                    <a:extLst>
                      <a:ext uri="{FF2B5EF4-FFF2-40B4-BE49-F238E27FC236}">
                        <a16:creationId xmlns="" xmlns:a16="http://schemas.microsoft.com/office/drawing/2014/main" id="{883500B4-6394-4CFF-A5C7-47C3CBE90C5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2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9" name="PA-直接连接符 1073">
                    <a:extLst>
                      <a:ext uri="{FF2B5EF4-FFF2-40B4-BE49-F238E27FC236}">
                        <a16:creationId xmlns="" xmlns:a16="http://schemas.microsoft.com/office/drawing/2014/main" id="{1103BD25-279F-46B5-8FBE-C5D6690CEF9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2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0" name="PA-直接连接符 1074">
                    <a:extLst>
                      <a:ext uri="{FF2B5EF4-FFF2-40B4-BE49-F238E27FC236}">
                        <a16:creationId xmlns="" xmlns:a16="http://schemas.microsoft.com/office/drawing/2014/main" id="{BEB8D102-BE0B-4BBF-A0F6-22884816D52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1" name="PA-直接连接符 1075">
                    <a:extLst>
                      <a:ext uri="{FF2B5EF4-FFF2-40B4-BE49-F238E27FC236}">
                        <a16:creationId xmlns="" xmlns:a16="http://schemas.microsoft.com/office/drawing/2014/main" id="{8A7264BE-3FDC-4C5A-9604-3EA684FB527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2" name="PA-直接连接符 1076">
                    <a:extLst>
                      <a:ext uri="{FF2B5EF4-FFF2-40B4-BE49-F238E27FC236}">
                        <a16:creationId xmlns="" xmlns:a16="http://schemas.microsoft.com/office/drawing/2014/main" id="{A3A06965-2483-44AE-AC5B-1C94D80CB66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3" name="PA-直接连接符 1077">
                    <a:extLst>
                      <a:ext uri="{FF2B5EF4-FFF2-40B4-BE49-F238E27FC236}">
                        <a16:creationId xmlns="" xmlns:a16="http://schemas.microsoft.com/office/drawing/2014/main" id="{DCE1E0B1-4DE1-4DE0-B82B-9AE2A522467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4" name="PA-直接连接符 1078">
                    <a:extLst>
                      <a:ext uri="{FF2B5EF4-FFF2-40B4-BE49-F238E27FC236}">
                        <a16:creationId xmlns="" xmlns:a16="http://schemas.microsoft.com/office/drawing/2014/main" id="{DFFE5A3D-AC39-4B1A-A782-8EB94D0E093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5" name="PA-直接连接符 1079">
                    <a:extLst>
                      <a:ext uri="{FF2B5EF4-FFF2-40B4-BE49-F238E27FC236}">
                        <a16:creationId xmlns="" xmlns:a16="http://schemas.microsoft.com/office/drawing/2014/main" id="{393B226A-AC59-4D12-92C8-AEE0CB3EA26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6" name="PA-直接连接符 1080">
                    <a:extLst>
                      <a:ext uri="{FF2B5EF4-FFF2-40B4-BE49-F238E27FC236}">
                        <a16:creationId xmlns="" xmlns:a16="http://schemas.microsoft.com/office/drawing/2014/main" id="{C3B2E94F-99A0-485D-A198-13854BA144B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287" name="组合 1286">
                    <a:extLst>
                      <a:ext uri="{FF2B5EF4-FFF2-40B4-BE49-F238E27FC236}">
                        <a16:creationId xmlns="" xmlns:a16="http://schemas.microsoft.com/office/drawing/2014/main" id="{5DB9DBC1-3B20-4724-A1F0-00B419D752A0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16" name="PA-直接连接符 1110">
                      <a:extLst>
                        <a:ext uri="{FF2B5EF4-FFF2-40B4-BE49-F238E27FC236}">
                          <a16:creationId xmlns="" xmlns:a16="http://schemas.microsoft.com/office/drawing/2014/main" id="{7EBB2775-7FEC-48E6-A076-B005D526EB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7" name="PA-直接连接符 1111">
                      <a:extLst>
                        <a:ext uri="{FF2B5EF4-FFF2-40B4-BE49-F238E27FC236}">
                          <a16:creationId xmlns="" xmlns:a16="http://schemas.microsoft.com/office/drawing/2014/main" id="{62D32B50-9C9A-4595-8EDA-D0C330410E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8" name="PA-直接连接符 1112">
                      <a:extLst>
                        <a:ext uri="{FF2B5EF4-FFF2-40B4-BE49-F238E27FC236}">
                          <a16:creationId xmlns="" xmlns:a16="http://schemas.microsoft.com/office/drawing/2014/main" id="{FE49CDE7-996D-497C-A975-304FD91F27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88" name="组合 1287">
                    <a:extLst>
                      <a:ext uri="{FF2B5EF4-FFF2-40B4-BE49-F238E27FC236}">
                        <a16:creationId xmlns="" xmlns:a16="http://schemas.microsoft.com/office/drawing/2014/main" id="{9B97690B-487F-40B2-9F38-CBF37798560F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305" name="PA-直接连接符 1099">
                      <a:extLst>
                        <a:ext uri="{FF2B5EF4-FFF2-40B4-BE49-F238E27FC236}">
                          <a16:creationId xmlns="" xmlns:a16="http://schemas.microsoft.com/office/drawing/2014/main" id="{547D5752-DFC7-4185-8E94-AC09C6D05662}"/>
                        </a:ext>
                      </a:extLst>
                    </p:cNvPr>
                    <p:cNvCxnSpPr/>
                    <p:nvPr>
                      <p:custDataLst>
                        <p:tags r:id="rId115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6" name="PA-直接连接符 1100">
                      <a:extLst>
                        <a:ext uri="{FF2B5EF4-FFF2-40B4-BE49-F238E27FC236}">
                          <a16:creationId xmlns="" xmlns:a16="http://schemas.microsoft.com/office/drawing/2014/main" id="{CC09E5A9-F687-4A43-8BEF-7ABE0B6902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7" name="PA-直接连接符 1101">
                      <a:extLst>
                        <a:ext uri="{FF2B5EF4-FFF2-40B4-BE49-F238E27FC236}">
                          <a16:creationId xmlns="" xmlns:a16="http://schemas.microsoft.com/office/drawing/2014/main" id="{49393933-A0DB-4DBC-B358-A8CBC24C4D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8" name="PA-直接连接符 1102">
                      <a:extLst>
                        <a:ext uri="{FF2B5EF4-FFF2-40B4-BE49-F238E27FC236}">
                          <a16:creationId xmlns="" xmlns:a16="http://schemas.microsoft.com/office/drawing/2014/main" id="{A8E9056D-DF80-4EA7-B60A-C6A39C1F01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9" name="PA-直接连接符 1103">
                      <a:extLst>
                        <a:ext uri="{FF2B5EF4-FFF2-40B4-BE49-F238E27FC236}">
                          <a16:creationId xmlns="" xmlns:a16="http://schemas.microsoft.com/office/drawing/2014/main" id="{4E18A88E-8FE7-4CA4-9EB2-BAF09802F7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0" name="PA-直接连接符 1104">
                      <a:extLst>
                        <a:ext uri="{FF2B5EF4-FFF2-40B4-BE49-F238E27FC236}">
                          <a16:creationId xmlns="" xmlns:a16="http://schemas.microsoft.com/office/drawing/2014/main" id="{686B50E0-764F-4A5F-B305-85FDD935AE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1" name="PA-直接连接符 1105">
                      <a:extLst>
                        <a:ext uri="{FF2B5EF4-FFF2-40B4-BE49-F238E27FC236}">
                          <a16:creationId xmlns="" xmlns:a16="http://schemas.microsoft.com/office/drawing/2014/main" id="{17D37D2F-AFAB-43FB-A670-FBE7394144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2" name="PA-直接连接符 1106">
                      <a:extLst>
                        <a:ext uri="{FF2B5EF4-FFF2-40B4-BE49-F238E27FC236}">
                          <a16:creationId xmlns="" xmlns:a16="http://schemas.microsoft.com/office/drawing/2014/main" id="{A5611FCD-7C12-4DBB-BE55-A2EF020884A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3" name="PA-直接连接符 1107">
                      <a:extLst>
                        <a:ext uri="{FF2B5EF4-FFF2-40B4-BE49-F238E27FC236}">
                          <a16:creationId xmlns="" xmlns:a16="http://schemas.microsoft.com/office/drawing/2014/main" id="{F0BEFA62-13A2-4181-A095-D11CC96310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4" name="PA-直接连接符 1108">
                      <a:extLst>
                        <a:ext uri="{FF2B5EF4-FFF2-40B4-BE49-F238E27FC236}">
                          <a16:creationId xmlns="" xmlns:a16="http://schemas.microsoft.com/office/drawing/2014/main" id="{BE3CDFD7-C64C-47B7-B943-29E4EC5698E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5" name="PA-直接连接符 1109">
                      <a:extLst>
                        <a:ext uri="{FF2B5EF4-FFF2-40B4-BE49-F238E27FC236}">
                          <a16:creationId xmlns="" xmlns:a16="http://schemas.microsoft.com/office/drawing/2014/main" id="{D66C874F-0B9E-4D10-848A-CC4C567657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89" name="组合 1288">
                    <a:extLst>
                      <a:ext uri="{FF2B5EF4-FFF2-40B4-BE49-F238E27FC236}">
                        <a16:creationId xmlns="" xmlns:a16="http://schemas.microsoft.com/office/drawing/2014/main" id="{E6884717-3ECE-45B5-AB53-D6C6369EF7D2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294" name="PA-直接连接符 1088">
                      <a:extLst>
                        <a:ext uri="{FF2B5EF4-FFF2-40B4-BE49-F238E27FC236}">
                          <a16:creationId xmlns="" xmlns:a16="http://schemas.microsoft.com/office/drawing/2014/main" id="{26D2016B-EE60-4A90-B37B-71C63E651C4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5" name="PA-直接连接符 1089">
                      <a:extLst>
                        <a:ext uri="{FF2B5EF4-FFF2-40B4-BE49-F238E27FC236}">
                          <a16:creationId xmlns="" xmlns:a16="http://schemas.microsoft.com/office/drawing/2014/main" id="{D88F8ACB-7958-46D7-8B84-0BFB03DA3A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6" name="PA-直接连接符 1090">
                      <a:extLst>
                        <a:ext uri="{FF2B5EF4-FFF2-40B4-BE49-F238E27FC236}">
                          <a16:creationId xmlns="" xmlns:a16="http://schemas.microsoft.com/office/drawing/2014/main" id="{EAC4E987-D9B3-4F36-8228-F32517408C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7" name="PA-直接连接符 1091">
                      <a:extLst>
                        <a:ext uri="{FF2B5EF4-FFF2-40B4-BE49-F238E27FC236}">
                          <a16:creationId xmlns="" xmlns:a16="http://schemas.microsoft.com/office/drawing/2014/main" id="{70A8DD30-4785-4E9D-8980-40DA3A1259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8" name="PA-直接连接符 1092">
                      <a:extLst>
                        <a:ext uri="{FF2B5EF4-FFF2-40B4-BE49-F238E27FC236}">
                          <a16:creationId xmlns="" xmlns:a16="http://schemas.microsoft.com/office/drawing/2014/main" id="{F82FA843-550C-49FE-B693-DB88308840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9" name="PA-直接连接符 1093">
                      <a:extLst>
                        <a:ext uri="{FF2B5EF4-FFF2-40B4-BE49-F238E27FC236}">
                          <a16:creationId xmlns="" xmlns:a16="http://schemas.microsoft.com/office/drawing/2014/main" id="{CE7FCC74-221D-4118-AFBD-B199F40B53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0" name="PA-直接连接符 1094">
                      <a:extLst>
                        <a:ext uri="{FF2B5EF4-FFF2-40B4-BE49-F238E27FC236}">
                          <a16:creationId xmlns="" xmlns:a16="http://schemas.microsoft.com/office/drawing/2014/main" id="{0D56D42B-62DB-4859-8F5F-5AF3D947B4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1" name="PA-直接连接符 1095">
                      <a:extLst>
                        <a:ext uri="{FF2B5EF4-FFF2-40B4-BE49-F238E27FC236}">
                          <a16:creationId xmlns="" xmlns:a16="http://schemas.microsoft.com/office/drawing/2014/main" id="{1B0354DA-527D-4191-9EA0-D4470D42D0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2" name="PA-直接连接符 1096">
                      <a:extLst>
                        <a:ext uri="{FF2B5EF4-FFF2-40B4-BE49-F238E27FC236}">
                          <a16:creationId xmlns="" xmlns:a16="http://schemas.microsoft.com/office/drawing/2014/main" id="{FFCD300F-04BC-4B74-B520-BE11382991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3" name="PA-直接连接符 1097">
                      <a:extLst>
                        <a:ext uri="{FF2B5EF4-FFF2-40B4-BE49-F238E27FC236}">
                          <a16:creationId xmlns="" xmlns:a16="http://schemas.microsoft.com/office/drawing/2014/main" id="{C5FE621F-19A3-49E0-97D7-F9FCFAD685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4" name="PA-直接连接符 1098">
                      <a:extLst>
                        <a:ext uri="{FF2B5EF4-FFF2-40B4-BE49-F238E27FC236}">
                          <a16:creationId xmlns="" xmlns:a16="http://schemas.microsoft.com/office/drawing/2014/main" id="{3137E674-2ED5-40C7-AE6F-FAE4B160816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90" name="Group 91_1">
                    <a:extLst>
                      <a:ext uri="{FF2B5EF4-FFF2-40B4-BE49-F238E27FC236}">
                        <a16:creationId xmlns="" xmlns:a16="http://schemas.microsoft.com/office/drawing/2014/main" id="{A925CB38-70D1-4E8E-BC3F-A0EA5B270A14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91" name="PA-直接连接符 1085">
                      <a:extLst>
                        <a:ext uri="{FF2B5EF4-FFF2-40B4-BE49-F238E27FC236}">
                          <a16:creationId xmlns="" xmlns:a16="http://schemas.microsoft.com/office/drawing/2014/main" id="{42F2D4CC-DF89-41CA-9685-EAD0CFF850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3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2" name="PA-直接连接符 1086">
                      <a:extLst>
                        <a:ext uri="{FF2B5EF4-FFF2-40B4-BE49-F238E27FC236}">
                          <a16:creationId xmlns="" xmlns:a16="http://schemas.microsoft.com/office/drawing/2014/main" id="{B31A433C-CEBA-439E-9A38-DEB24A94CA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3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3" name="PA-直接连接符 1087">
                      <a:extLst>
                        <a:ext uri="{FF2B5EF4-FFF2-40B4-BE49-F238E27FC236}">
                          <a16:creationId xmlns="" xmlns:a16="http://schemas.microsoft.com/office/drawing/2014/main" id="{F889FBBC-1BDE-4A99-95FE-E9DC7148BD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3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6" name="组合 1175">
                  <a:extLst>
                    <a:ext uri="{FF2B5EF4-FFF2-40B4-BE49-F238E27FC236}">
                      <a16:creationId xmlns="" xmlns:a16="http://schemas.microsoft.com/office/drawing/2014/main" id="{2C8678CB-2D14-43CF-81A3-520C0D7801D4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225" name="PA-直接连接符 1019">
                    <a:extLst>
                      <a:ext uri="{FF2B5EF4-FFF2-40B4-BE49-F238E27FC236}">
                        <a16:creationId xmlns="" xmlns:a16="http://schemas.microsoft.com/office/drawing/2014/main" id="{D29D1B44-3866-461E-808D-F72F624B0F3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7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6" name="PA-直接连接符 1020">
                    <a:extLst>
                      <a:ext uri="{FF2B5EF4-FFF2-40B4-BE49-F238E27FC236}">
                        <a16:creationId xmlns="" xmlns:a16="http://schemas.microsoft.com/office/drawing/2014/main" id="{8905D738-BF46-4F2F-9B7C-75EBD22C913A}"/>
                      </a:ext>
                    </a:extLst>
                  </p:cNvPr>
                  <p:cNvCxnSpPr/>
                  <p:nvPr>
                    <p:custDataLst>
                      <p:tags r:id="rId108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7" name="PA-直接连接符 1021">
                    <a:extLst>
                      <a:ext uri="{FF2B5EF4-FFF2-40B4-BE49-F238E27FC236}">
                        <a16:creationId xmlns="" xmlns:a16="http://schemas.microsoft.com/office/drawing/2014/main" id="{A5BDFED0-602D-4647-B374-B5E400D2D4F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8" name="PA-直接连接符 1022">
                    <a:extLst>
                      <a:ext uri="{FF2B5EF4-FFF2-40B4-BE49-F238E27FC236}">
                        <a16:creationId xmlns="" xmlns:a16="http://schemas.microsoft.com/office/drawing/2014/main" id="{889A4539-AF30-48A5-86AD-B7EC883FC65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9" name="PA-直接连接符 1023">
                    <a:extLst>
                      <a:ext uri="{FF2B5EF4-FFF2-40B4-BE49-F238E27FC236}">
                        <a16:creationId xmlns="" xmlns:a16="http://schemas.microsoft.com/office/drawing/2014/main" id="{214792CF-87FB-49A0-AE3E-B5042262A4F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0" name="PA-直接连接符 1024">
                    <a:extLst>
                      <a:ext uri="{FF2B5EF4-FFF2-40B4-BE49-F238E27FC236}">
                        <a16:creationId xmlns="" xmlns:a16="http://schemas.microsoft.com/office/drawing/2014/main" id="{8AEFC051-1A5B-4176-98B4-7A7967B739F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1" name="PA-直接连接符 1025">
                    <a:extLst>
                      <a:ext uri="{FF2B5EF4-FFF2-40B4-BE49-F238E27FC236}">
                        <a16:creationId xmlns="" xmlns:a16="http://schemas.microsoft.com/office/drawing/2014/main" id="{35DA4A14-EBD8-4D64-B825-FD5F54BB323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2" name="PA-直接连接符 1026">
                    <a:extLst>
                      <a:ext uri="{FF2B5EF4-FFF2-40B4-BE49-F238E27FC236}">
                        <a16:creationId xmlns="" xmlns:a16="http://schemas.microsoft.com/office/drawing/2014/main" id="{35953013-2A51-4A05-B9B9-1FC183914B8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3" name="PA-直接连接符 1027">
                    <a:extLst>
                      <a:ext uri="{FF2B5EF4-FFF2-40B4-BE49-F238E27FC236}">
                        <a16:creationId xmlns="" xmlns:a16="http://schemas.microsoft.com/office/drawing/2014/main" id="{29C4CAF3-F26E-48A3-ACBE-531D7B3F19D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4" name="PA-直接连接符 1028">
                    <a:extLst>
                      <a:ext uri="{FF2B5EF4-FFF2-40B4-BE49-F238E27FC236}">
                        <a16:creationId xmlns="" xmlns:a16="http://schemas.microsoft.com/office/drawing/2014/main" id="{53991E61-F844-416D-9596-CF691CFC843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5" name="PA-直接连接符 1029">
                    <a:extLst>
                      <a:ext uri="{FF2B5EF4-FFF2-40B4-BE49-F238E27FC236}">
                        <a16:creationId xmlns="" xmlns:a16="http://schemas.microsoft.com/office/drawing/2014/main" id="{25FE779E-9387-4CB7-9B5E-D8A698C1E4A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6" name="PA-直接连接符 1030">
                    <a:extLst>
                      <a:ext uri="{FF2B5EF4-FFF2-40B4-BE49-F238E27FC236}">
                        <a16:creationId xmlns="" xmlns:a16="http://schemas.microsoft.com/office/drawing/2014/main" id="{94DEBF79-FE81-44F8-9A3D-AF804F0BD88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7" name="PA-直接连接符 1031">
                    <a:extLst>
                      <a:ext uri="{FF2B5EF4-FFF2-40B4-BE49-F238E27FC236}">
                        <a16:creationId xmlns="" xmlns:a16="http://schemas.microsoft.com/office/drawing/2014/main" id="{97C7AD77-27B3-4200-8B19-91E4598C42D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8" name="PA-直接连接符 1032">
                    <a:extLst>
                      <a:ext uri="{FF2B5EF4-FFF2-40B4-BE49-F238E27FC236}">
                        <a16:creationId xmlns="" xmlns:a16="http://schemas.microsoft.com/office/drawing/2014/main" id="{72A1A1E5-26AB-4EAB-A94E-8BFF5C5F88E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9" name="PA-直接连接符 1033">
                    <a:extLst>
                      <a:ext uri="{FF2B5EF4-FFF2-40B4-BE49-F238E27FC236}">
                        <a16:creationId xmlns="" xmlns:a16="http://schemas.microsoft.com/office/drawing/2014/main" id="{F740ADB0-C591-4B67-8E66-0F557E474A8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240" name="组合 1239">
                    <a:extLst>
                      <a:ext uri="{FF2B5EF4-FFF2-40B4-BE49-F238E27FC236}">
                        <a16:creationId xmlns="" xmlns:a16="http://schemas.microsoft.com/office/drawing/2014/main" id="{41225458-4F07-4B49-B001-BBD896896756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69" name="PA-直接连接符 1063">
                      <a:extLst>
                        <a:ext uri="{FF2B5EF4-FFF2-40B4-BE49-F238E27FC236}">
                          <a16:creationId xmlns="" xmlns:a16="http://schemas.microsoft.com/office/drawing/2014/main" id="{84013C48-5EA9-4D49-8817-375B67702A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0" name="PA-直接连接符 1064">
                      <a:extLst>
                        <a:ext uri="{FF2B5EF4-FFF2-40B4-BE49-F238E27FC236}">
                          <a16:creationId xmlns="" xmlns:a16="http://schemas.microsoft.com/office/drawing/2014/main" id="{848A72E0-E784-4AE2-9DDA-B4789B66E2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1" name="PA-直接连接符 1065">
                      <a:extLst>
                        <a:ext uri="{FF2B5EF4-FFF2-40B4-BE49-F238E27FC236}">
                          <a16:creationId xmlns="" xmlns:a16="http://schemas.microsoft.com/office/drawing/2014/main" id="{B67C65FC-EDDB-41FE-A9FB-5C376FE6D2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41" name="组合 1240">
                    <a:extLst>
                      <a:ext uri="{FF2B5EF4-FFF2-40B4-BE49-F238E27FC236}">
                        <a16:creationId xmlns="" xmlns:a16="http://schemas.microsoft.com/office/drawing/2014/main" id="{07A73BA8-4916-4682-AF60-CBC8931FFBB8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258" name="PA-直接连接符 1052">
                      <a:extLst>
                        <a:ext uri="{FF2B5EF4-FFF2-40B4-BE49-F238E27FC236}">
                          <a16:creationId xmlns="" xmlns:a16="http://schemas.microsoft.com/office/drawing/2014/main" id="{EE670014-9667-4051-837C-936F58D6FDC3}"/>
                        </a:ext>
                      </a:extLst>
                    </p:cNvPr>
                    <p:cNvCxnSpPr/>
                    <p:nvPr>
                      <p:custDataLst>
                        <p:tags r:id="rId110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9" name="PA-直接连接符 1053">
                      <a:extLst>
                        <a:ext uri="{FF2B5EF4-FFF2-40B4-BE49-F238E27FC236}">
                          <a16:creationId xmlns="" xmlns:a16="http://schemas.microsoft.com/office/drawing/2014/main" id="{ADBBE8B6-A321-41A8-8A94-989226CF51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0" name="PA-直接连接符 1054">
                      <a:extLst>
                        <a:ext uri="{FF2B5EF4-FFF2-40B4-BE49-F238E27FC236}">
                          <a16:creationId xmlns="" xmlns:a16="http://schemas.microsoft.com/office/drawing/2014/main" id="{9E351212-2FA7-4650-9E4E-50DE446759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1" name="PA-直接连接符 1055">
                      <a:extLst>
                        <a:ext uri="{FF2B5EF4-FFF2-40B4-BE49-F238E27FC236}">
                          <a16:creationId xmlns="" xmlns:a16="http://schemas.microsoft.com/office/drawing/2014/main" id="{ECC58316-B2B6-466F-9B2B-8FC185F24B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2" name="PA-直接连接符 1056">
                      <a:extLst>
                        <a:ext uri="{FF2B5EF4-FFF2-40B4-BE49-F238E27FC236}">
                          <a16:creationId xmlns="" xmlns:a16="http://schemas.microsoft.com/office/drawing/2014/main" id="{4DD5481B-4D43-44C2-969C-5788DCEC54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3" name="PA-直接连接符 1057">
                      <a:extLst>
                        <a:ext uri="{FF2B5EF4-FFF2-40B4-BE49-F238E27FC236}">
                          <a16:creationId xmlns="" xmlns:a16="http://schemas.microsoft.com/office/drawing/2014/main" id="{FDE4728B-86E9-4908-9111-230F83D2CDF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4" name="PA-直接连接符 1058">
                      <a:extLst>
                        <a:ext uri="{FF2B5EF4-FFF2-40B4-BE49-F238E27FC236}">
                          <a16:creationId xmlns="" xmlns:a16="http://schemas.microsoft.com/office/drawing/2014/main" id="{56BA86EF-EA42-47F5-9F7F-C6A128B48B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5" name="PA-直接连接符 1059">
                      <a:extLst>
                        <a:ext uri="{FF2B5EF4-FFF2-40B4-BE49-F238E27FC236}">
                          <a16:creationId xmlns="" xmlns:a16="http://schemas.microsoft.com/office/drawing/2014/main" id="{BFB6D72D-3F45-4222-818D-E7520E7AC1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6" name="PA-直接连接符 1060">
                      <a:extLst>
                        <a:ext uri="{FF2B5EF4-FFF2-40B4-BE49-F238E27FC236}">
                          <a16:creationId xmlns="" xmlns:a16="http://schemas.microsoft.com/office/drawing/2014/main" id="{4D31E077-2273-4FE3-AC10-ADFB545A4C3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7" name="PA-直接连接符 1061">
                      <a:extLst>
                        <a:ext uri="{FF2B5EF4-FFF2-40B4-BE49-F238E27FC236}">
                          <a16:creationId xmlns="" xmlns:a16="http://schemas.microsoft.com/office/drawing/2014/main" id="{B25D895D-8D14-493F-B80A-2288B49C48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8" name="PA-直接连接符 1062">
                      <a:extLst>
                        <a:ext uri="{FF2B5EF4-FFF2-40B4-BE49-F238E27FC236}">
                          <a16:creationId xmlns="" xmlns:a16="http://schemas.microsoft.com/office/drawing/2014/main" id="{BC96BD1F-095B-48B3-A7A6-9ED34C5221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42" name="组合 1241">
                    <a:extLst>
                      <a:ext uri="{FF2B5EF4-FFF2-40B4-BE49-F238E27FC236}">
                        <a16:creationId xmlns="" xmlns:a16="http://schemas.microsoft.com/office/drawing/2014/main" id="{91563D64-64EC-47DE-8351-2415A9DEB70A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247" name="PA-直接连接符 1041">
                      <a:extLst>
                        <a:ext uri="{FF2B5EF4-FFF2-40B4-BE49-F238E27FC236}">
                          <a16:creationId xmlns="" xmlns:a16="http://schemas.microsoft.com/office/drawing/2014/main" id="{A50DBD14-2875-4C05-95F1-F72DA062D2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9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8" name="PA-直接连接符 1042">
                      <a:extLst>
                        <a:ext uri="{FF2B5EF4-FFF2-40B4-BE49-F238E27FC236}">
                          <a16:creationId xmlns="" xmlns:a16="http://schemas.microsoft.com/office/drawing/2014/main" id="{716CC6E7-1D8D-4B9F-B687-F530797FF40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9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9" name="PA-直接连接符 1043">
                      <a:extLst>
                        <a:ext uri="{FF2B5EF4-FFF2-40B4-BE49-F238E27FC236}">
                          <a16:creationId xmlns="" xmlns:a16="http://schemas.microsoft.com/office/drawing/2014/main" id="{792E7ED8-B8AF-4C53-825E-119659F1C5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9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0" name="PA-直接连接符 1044">
                      <a:extLst>
                        <a:ext uri="{FF2B5EF4-FFF2-40B4-BE49-F238E27FC236}">
                          <a16:creationId xmlns="" xmlns:a16="http://schemas.microsoft.com/office/drawing/2014/main" id="{C1232AFC-3E89-4F70-A8AC-57C8311912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1" name="PA-直接连接符 1045">
                      <a:extLst>
                        <a:ext uri="{FF2B5EF4-FFF2-40B4-BE49-F238E27FC236}">
                          <a16:creationId xmlns="" xmlns:a16="http://schemas.microsoft.com/office/drawing/2014/main" id="{5C2BF6E1-128F-45C8-A5E7-9899991E4C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2" name="PA-直接连接符 1046">
                      <a:extLst>
                        <a:ext uri="{FF2B5EF4-FFF2-40B4-BE49-F238E27FC236}">
                          <a16:creationId xmlns="" xmlns:a16="http://schemas.microsoft.com/office/drawing/2014/main" id="{8DEA260D-B376-4E5E-A33D-AC7E2A4E0D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3" name="PA-直接连接符 1047">
                      <a:extLst>
                        <a:ext uri="{FF2B5EF4-FFF2-40B4-BE49-F238E27FC236}">
                          <a16:creationId xmlns="" xmlns:a16="http://schemas.microsoft.com/office/drawing/2014/main" id="{86575E62-7651-4427-9548-DF05919EFA5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4" name="PA-直接连接符 1048">
                      <a:extLst>
                        <a:ext uri="{FF2B5EF4-FFF2-40B4-BE49-F238E27FC236}">
                          <a16:creationId xmlns="" xmlns:a16="http://schemas.microsoft.com/office/drawing/2014/main" id="{97C171F7-1EFA-4678-8E76-C809D18B85A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5" name="PA-直接连接符 1049">
                      <a:extLst>
                        <a:ext uri="{FF2B5EF4-FFF2-40B4-BE49-F238E27FC236}">
                          <a16:creationId xmlns="" xmlns:a16="http://schemas.microsoft.com/office/drawing/2014/main" id="{7AA2EA7D-6EA7-4AEA-84DF-AE42B482DF2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6" name="PA-直接连接符 1050">
                      <a:extLst>
                        <a:ext uri="{FF2B5EF4-FFF2-40B4-BE49-F238E27FC236}">
                          <a16:creationId xmlns="" xmlns:a16="http://schemas.microsoft.com/office/drawing/2014/main" id="{53027A78-1F31-4EA2-B6F6-0A83A1048A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7" name="PA-直接连接符 1051">
                      <a:extLst>
                        <a:ext uri="{FF2B5EF4-FFF2-40B4-BE49-F238E27FC236}">
                          <a16:creationId xmlns="" xmlns:a16="http://schemas.microsoft.com/office/drawing/2014/main" id="{A0FC6324-9393-4DF3-8D60-6BBA7F1081E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43" name="Group 91_1">
                    <a:extLst>
                      <a:ext uri="{FF2B5EF4-FFF2-40B4-BE49-F238E27FC236}">
                        <a16:creationId xmlns="" xmlns:a16="http://schemas.microsoft.com/office/drawing/2014/main" id="{428D9221-01EE-4327-96DA-49C5A0A75622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44" name="PA-直接连接符 1038">
                      <a:extLst>
                        <a:ext uri="{FF2B5EF4-FFF2-40B4-BE49-F238E27FC236}">
                          <a16:creationId xmlns="" xmlns:a16="http://schemas.microsoft.com/office/drawing/2014/main" id="{87AF18E2-15BF-4C03-B5D4-52C16F8E15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9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5" name="PA-直接连接符 1039">
                      <a:extLst>
                        <a:ext uri="{FF2B5EF4-FFF2-40B4-BE49-F238E27FC236}">
                          <a16:creationId xmlns="" xmlns:a16="http://schemas.microsoft.com/office/drawing/2014/main" id="{2B354641-8DA3-4D2B-8246-F958CAE880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9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6" name="PA-直接连接符 1040">
                      <a:extLst>
                        <a:ext uri="{FF2B5EF4-FFF2-40B4-BE49-F238E27FC236}">
                          <a16:creationId xmlns="" xmlns:a16="http://schemas.microsoft.com/office/drawing/2014/main" id="{831A9A67-6100-40EC-ACF2-8546E7214B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9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7" name="组合 1176">
                  <a:extLst>
                    <a:ext uri="{FF2B5EF4-FFF2-40B4-BE49-F238E27FC236}">
                      <a16:creationId xmlns="" xmlns:a16="http://schemas.microsoft.com/office/drawing/2014/main" id="{18934B64-7F98-423C-94AE-F0454C5B5F15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178" name="PA-直接连接符 972">
                    <a:extLst>
                      <a:ext uri="{FF2B5EF4-FFF2-40B4-BE49-F238E27FC236}">
                        <a16:creationId xmlns="" xmlns:a16="http://schemas.microsoft.com/office/drawing/2014/main" id="{91D7281E-AC04-4356-BCBB-2DF6A6EB169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3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79" name="PA-直接连接符 973">
                    <a:extLst>
                      <a:ext uri="{FF2B5EF4-FFF2-40B4-BE49-F238E27FC236}">
                        <a16:creationId xmlns="" xmlns:a16="http://schemas.microsoft.com/office/drawing/2014/main" id="{0A576307-ED88-42AF-9A72-35ED8767A1DC}"/>
                      </a:ext>
                    </a:extLst>
                  </p:cNvPr>
                  <p:cNvCxnSpPr/>
                  <p:nvPr>
                    <p:custDataLst>
                      <p:tags r:id="rId103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0" name="PA-直接连接符 974">
                    <a:extLst>
                      <a:ext uri="{FF2B5EF4-FFF2-40B4-BE49-F238E27FC236}">
                        <a16:creationId xmlns="" xmlns:a16="http://schemas.microsoft.com/office/drawing/2014/main" id="{D326411D-49BC-4418-992B-27802F09C85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3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1" name="PA-直接连接符 975">
                    <a:extLst>
                      <a:ext uri="{FF2B5EF4-FFF2-40B4-BE49-F238E27FC236}">
                        <a16:creationId xmlns="" xmlns:a16="http://schemas.microsoft.com/office/drawing/2014/main" id="{03940FFE-EEB0-4254-B90C-7093874A83D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3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2" name="PA-直接连接符 976">
                    <a:extLst>
                      <a:ext uri="{FF2B5EF4-FFF2-40B4-BE49-F238E27FC236}">
                        <a16:creationId xmlns="" xmlns:a16="http://schemas.microsoft.com/office/drawing/2014/main" id="{ED905DCB-E457-4341-95C0-FD514B1FD49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3" name="PA-直接连接符 977">
                    <a:extLst>
                      <a:ext uri="{FF2B5EF4-FFF2-40B4-BE49-F238E27FC236}">
                        <a16:creationId xmlns="" xmlns:a16="http://schemas.microsoft.com/office/drawing/2014/main" id="{62F19ABA-7F12-4139-9443-468A28B5E55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4" name="PA-直接连接符 978">
                    <a:extLst>
                      <a:ext uri="{FF2B5EF4-FFF2-40B4-BE49-F238E27FC236}">
                        <a16:creationId xmlns="" xmlns:a16="http://schemas.microsoft.com/office/drawing/2014/main" id="{B1E23AD4-C763-4575-9806-71B876D98EB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5" name="PA-直接连接符 979">
                    <a:extLst>
                      <a:ext uri="{FF2B5EF4-FFF2-40B4-BE49-F238E27FC236}">
                        <a16:creationId xmlns="" xmlns:a16="http://schemas.microsoft.com/office/drawing/2014/main" id="{680355D0-630C-4872-8B68-41118C26AA0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6" name="PA-直接连接符 980">
                    <a:extLst>
                      <a:ext uri="{FF2B5EF4-FFF2-40B4-BE49-F238E27FC236}">
                        <a16:creationId xmlns="" xmlns:a16="http://schemas.microsoft.com/office/drawing/2014/main" id="{850C4ADD-5FD5-4D4E-8F3D-E4ADD108533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7" name="PA-直接连接符 981">
                    <a:extLst>
                      <a:ext uri="{FF2B5EF4-FFF2-40B4-BE49-F238E27FC236}">
                        <a16:creationId xmlns="" xmlns:a16="http://schemas.microsoft.com/office/drawing/2014/main" id="{EB3A6CA7-F95D-450F-8E82-F82DCA25D96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8" name="PA-直接连接符 982">
                    <a:extLst>
                      <a:ext uri="{FF2B5EF4-FFF2-40B4-BE49-F238E27FC236}">
                        <a16:creationId xmlns="" xmlns:a16="http://schemas.microsoft.com/office/drawing/2014/main" id="{97121A9C-D7F0-40FF-A767-CF51D610862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9" name="PA-直接连接符 983">
                    <a:extLst>
                      <a:ext uri="{FF2B5EF4-FFF2-40B4-BE49-F238E27FC236}">
                        <a16:creationId xmlns="" xmlns:a16="http://schemas.microsoft.com/office/drawing/2014/main" id="{7501C50E-D640-4086-877D-BD7AE72CC44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0" name="PA-直接连接符 984">
                    <a:extLst>
                      <a:ext uri="{FF2B5EF4-FFF2-40B4-BE49-F238E27FC236}">
                        <a16:creationId xmlns="" xmlns:a16="http://schemas.microsoft.com/office/drawing/2014/main" id="{704F691D-4037-4040-84C2-7AF62BC694A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1" name="PA-直接连接符 985">
                    <a:extLst>
                      <a:ext uri="{FF2B5EF4-FFF2-40B4-BE49-F238E27FC236}">
                        <a16:creationId xmlns="" xmlns:a16="http://schemas.microsoft.com/office/drawing/2014/main" id="{03B8B207-B210-47C3-A378-D1F2C1BE34E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2" name="PA-直接连接符 986">
                    <a:extLst>
                      <a:ext uri="{FF2B5EF4-FFF2-40B4-BE49-F238E27FC236}">
                        <a16:creationId xmlns="" xmlns:a16="http://schemas.microsoft.com/office/drawing/2014/main" id="{07E552B3-5F0C-4F93-8DAC-FF21B4C23DF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193" name="组合 1192">
                    <a:extLst>
                      <a:ext uri="{FF2B5EF4-FFF2-40B4-BE49-F238E27FC236}">
                        <a16:creationId xmlns="" xmlns:a16="http://schemas.microsoft.com/office/drawing/2014/main" id="{D9C79E69-0073-431E-9199-92E6D06131A6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22" name="PA-直接连接符 1016">
                      <a:extLst>
                        <a:ext uri="{FF2B5EF4-FFF2-40B4-BE49-F238E27FC236}">
                          <a16:creationId xmlns="" xmlns:a16="http://schemas.microsoft.com/office/drawing/2014/main" id="{396F1D5F-6F31-4072-824C-8361E5EDF52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3" name="PA-直接连接符 1017">
                      <a:extLst>
                        <a:ext uri="{FF2B5EF4-FFF2-40B4-BE49-F238E27FC236}">
                          <a16:creationId xmlns="" xmlns:a16="http://schemas.microsoft.com/office/drawing/2014/main" id="{0443735B-8756-4A9B-88E3-8F0E5318A1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4" name="PA-直接连接符 1018">
                      <a:extLst>
                        <a:ext uri="{FF2B5EF4-FFF2-40B4-BE49-F238E27FC236}">
                          <a16:creationId xmlns="" xmlns:a16="http://schemas.microsoft.com/office/drawing/2014/main" id="{08E5DF63-7E26-4C13-8F38-992301C60A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94" name="组合 1193">
                    <a:extLst>
                      <a:ext uri="{FF2B5EF4-FFF2-40B4-BE49-F238E27FC236}">
                        <a16:creationId xmlns="" xmlns:a16="http://schemas.microsoft.com/office/drawing/2014/main" id="{FBF5AA52-F217-4B58-9D8A-169C752966FF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211" name="PA-直接连接符 1005">
                      <a:extLst>
                        <a:ext uri="{FF2B5EF4-FFF2-40B4-BE49-F238E27FC236}">
                          <a16:creationId xmlns="" xmlns:a16="http://schemas.microsoft.com/office/drawing/2014/main" id="{FDA5399C-43A9-4FE7-9A55-82C5B7874565}"/>
                        </a:ext>
                      </a:extLst>
                    </p:cNvPr>
                    <p:cNvCxnSpPr/>
                    <p:nvPr>
                      <p:custDataLst>
                        <p:tags r:id="rId106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2" name="PA-直接连接符 1006">
                      <a:extLst>
                        <a:ext uri="{FF2B5EF4-FFF2-40B4-BE49-F238E27FC236}">
                          <a16:creationId xmlns="" xmlns:a16="http://schemas.microsoft.com/office/drawing/2014/main" id="{BE878B39-3229-4104-A53A-F254203E69E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3" name="PA-直接连接符 1007">
                      <a:extLst>
                        <a:ext uri="{FF2B5EF4-FFF2-40B4-BE49-F238E27FC236}">
                          <a16:creationId xmlns="" xmlns:a16="http://schemas.microsoft.com/office/drawing/2014/main" id="{1D42A40E-C06F-4F8D-889A-A70159CCC9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4" name="PA-直接连接符 1008">
                      <a:extLst>
                        <a:ext uri="{FF2B5EF4-FFF2-40B4-BE49-F238E27FC236}">
                          <a16:creationId xmlns="" xmlns:a16="http://schemas.microsoft.com/office/drawing/2014/main" id="{1CDB64D0-B96F-4511-8BEA-D913D3FC03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5" name="PA-直接连接符 1009">
                      <a:extLst>
                        <a:ext uri="{FF2B5EF4-FFF2-40B4-BE49-F238E27FC236}">
                          <a16:creationId xmlns="" xmlns:a16="http://schemas.microsoft.com/office/drawing/2014/main" id="{443F2DB3-3FDB-43EF-A6E3-ADAC30A893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6" name="PA-直接连接符 1010">
                      <a:extLst>
                        <a:ext uri="{FF2B5EF4-FFF2-40B4-BE49-F238E27FC236}">
                          <a16:creationId xmlns="" xmlns:a16="http://schemas.microsoft.com/office/drawing/2014/main" id="{122D28E4-93B4-4345-9780-2CAA6836242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7" name="PA-直接连接符 1011">
                      <a:extLst>
                        <a:ext uri="{FF2B5EF4-FFF2-40B4-BE49-F238E27FC236}">
                          <a16:creationId xmlns="" xmlns:a16="http://schemas.microsoft.com/office/drawing/2014/main" id="{A16CEE8F-4995-4E6C-8D8F-8762FAF906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8" name="PA-直接连接符 1012">
                      <a:extLst>
                        <a:ext uri="{FF2B5EF4-FFF2-40B4-BE49-F238E27FC236}">
                          <a16:creationId xmlns="" xmlns:a16="http://schemas.microsoft.com/office/drawing/2014/main" id="{8FFB184F-94C0-4599-B432-F4D77A5594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9" name="PA-直接连接符 1013">
                      <a:extLst>
                        <a:ext uri="{FF2B5EF4-FFF2-40B4-BE49-F238E27FC236}">
                          <a16:creationId xmlns="" xmlns:a16="http://schemas.microsoft.com/office/drawing/2014/main" id="{BFF86F2F-2FC0-493E-8EA3-F17DA0FBD0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0" name="PA-直接连接符 1014">
                      <a:extLst>
                        <a:ext uri="{FF2B5EF4-FFF2-40B4-BE49-F238E27FC236}">
                          <a16:creationId xmlns="" xmlns:a16="http://schemas.microsoft.com/office/drawing/2014/main" id="{3E411447-0B24-4DE5-9533-24C6C5F8D23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1" name="PA-直接连接符 1015">
                      <a:extLst>
                        <a:ext uri="{FF2B5EF4-FFF2-40B4-BE49-F238E27FC236}">
                          <a16:creationId xmlns="" xmlns:a16="http://schemas.microsoft.com/office/drawing/2014/main" id="{DDB639AF-1C9A-42F5-AD47-09A20EA69D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95" name="组合 1194">
                    <a:extLst>
                      <a:ext uri="{FF2B5EF4-FFF2-40B4-BE49-F238E27FC236}">
                        <a16:creationId xmlns="" xmlns:a16="http://schemas.microsoft.com/office/drawing/2014/main" id="{EDE594AE-C22C-4CD7-AE9F-F9B4E137D6D2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200" name="PA-直接连接符 994">
                      <a:extLst>
                        <a:ext uri="{FF2B5EF4-FFF2-40B4-BE49-F238E27FC236}">
                          <a16:creationId xmlns="" xmlns:a16="http://schemas.microsoft.com/office/drawing/2014/main" id="{76D2800D-FF57-4FF2-A1DA-C14AFB0453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1" name="PA-直接连接符 995">
                      <a:extLst>
                        <a:ext uri="{FF2B5EF4-FFF2-40B4-BE49-F238E27FC236}">
                          <a16:creationId xmlns="" xmlns:a16="http://schemas.microsoft.com/office/drawing/2014/main" id="{F8621F45-AA3E-4524-ACE4-D99DA30CFEA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2" name="PA-直接连接符 996">
                      <a:extLst>
                        <a:ext uri="{FF2B5EF4-FFF2-40B4-BE49-F238E27FC236}">
                          <a16:creationId xmlns="" xmlns:a16="http://schemas.microsoft.com/office/drawing/2014/main" id="{83E4E9A8-B0D7-4D95-88D8-12D1EE566A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3" name="PA-直接连接符 997">
                      <a:extLst>
                        <a:ext uri="{FF2B5EF4-FFF2-40B4-BE49-F238E27FC236}">
                          <a16:creationId xmlns="" xmlns:a16="http://schemas.microsoft.com/office/drawing/2014/main" id="{D3BC10D8-0BA5-4105-8DF9-F3DA8F081E2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4" name="PA-直接连接符 998">
                      <a:extLst>
                        <a:ext uri="{FF2B5EF4-FFF2-40B4-BE49-F238E27FC236}">
                          <a16:creationId xmlns="" xmlns:a16="http://schemas.microsoft.com/office/drawing/2014/main" id="{50A2B3E4-A0EE-46D9-A453-11CE992434E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5" name="PA-直接连接符 999">
                      <a:extLst>
                        <a:ext uri="{FF2B5EF4-FFF2-40B4-BE49-F238E27FC236}">
                          <a16:creationId xmlns="" xmlns:a16="http://schemas.microsoft.com/office/drawing/2014/main" id="{25B1C8AF-F79A-4A4B-8EBD-C1E9B72C0F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6" name="PA-直接连接符 1000">
                      <a:extLst>
                        <a:ext uri="{FF2B5EF4-FFF2-40B4-BE49-F238E27FC236}">
                          <a16:creationId xmlns="" xmlns:a16="http://schemas.microsoft.com/office/drawing/2014/main" id="{6B8860B7-5C12-41E4-ACF4-2FDFF18196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7" name="PA-直接连接符 1001">
                      <a:extLst>
                        <a:ext uri="{FF2B5EF4-FFF2-40B4-BE49-F238E27FC236}">
                          <a16:creationId xmlns="" xmlns:a16="http://schemas.microsoft.com/office/drawing/2014/main" id="{D66F439D-3EDF-4AC9-A18E-60A186E6C4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8" name="PA-直接连接符 1002">
                      <a:extLst>
                        <a:ext uri="{FF2B5EF4-FFF2-40B4-BE49-F238E27FC236}">
                          <a16:creationId xmlns="" xmlns:a16="http://schemas.microsoft.com/office/drawing/2014/main" id="{902337E8-9493-49AD-8F02-11CD6FC6BB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9" name="PA-直接连接符 1003">
                      <a:extLst>
                        <a:ext uri="{FF2B5EF4-FFF2-40B4-BE49-F238E27FC236}">
                          <a16:creationId xmlns="" xmlns:a16="http://schemas.microsoft.com/office/drawing/2014/main" id="{382DC360-0F16-4D29-A2E1-CE2A9BFF6B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0" name="PA-直接连接符 1004">
                      <a:extLst>
                        <a:ext uri="{FF2B5EF4-FFF2-40B4-BE49-F238E27FC236}">
                          <a16:creationId xmlns="" xmlns:a16="http://schemas.microsoft.com/office/drawing/2014/main" id="{A2C3D246-E769-47A0-9E57-ADB549F816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96" name="Group 91_1">
                    <a:extLst>
                      <a:ext uri="{FF2B5EF4-FFF2-40B4-BE49-F238E27FC236}">
                        <a16:creationId xmlns="" xmlns:a16="http://schemas.microsoft.com/office/drawing/2014/main" id="{3F8F1A30-DAD9-4E6A-9EFB-996C7D883A89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97" name="PA-直接连接符 991">
                      <a:extLst>
                        <a:ext uri="{FF2B5EF4-FFF2-40B4-BE49-F238E27FC236}">
                          <a16:creationId xmlns="" xmlns:a16="http://schemas.microsoft.com/office/drawing/2014/main" id="{8CBB3D39-C669-4179-A6B6-FEA7B7C77D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8" name="PA-直接连接符 992">
                      <a:extLst>
                        <a:ext uri="{FF2B5EF4-FFF2-40B4-BE49-F238E27FC236}">
                          <a16:creationId xmlns="" xmlns:a16="http://schemas.microsoft.com/office/drawing/2014/main" id="{08D993B7-93BC-4195-9709-D7D96F7EC6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9" name="PA-直接连接符 993">
                      <a:extLst>
                        <a:ext uri="{FF2B5EF4-FFF2-40B4-BE49-F238E27FC236}">
                          <a16:creationId xmlns="" xmlns:a16="http://schemas.microsoft.com/office/drawing/2014/main" id="{61C37874-69DA-4DE5-A1C4-79F2C23788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grpSp>
          <p:nvGrpSpPr>
            <p:cNvPr id="11" name="PA-组合 1834">
              <a:extLst>
                <a:ext uri="{FF2B5EF4-FFF2-40B4-BE49-F238E27FC236}">
                  <a16:creationId xmlns="" xmlns:a16="http://schemas.microsoft.com/office/drawing/2014/main" id="{D8F577FB-4A64-47BC-B8F0-4BCCAED983BD}"/>
                </a:ext>
              </a:extLst>
            </p:cNvPr>
            <p:cNvGrpSpPr>
              <a:grpSpLocks/>
            </p:cNvGrpSpPr>
            <p:nvPr>
              <p:custDataLst>
                <p:tags r:id="rId2"/>
              </p:custDataLst>
            </p:nvPr>
          </p:nvGrpSpPr>
          <p:grpSpPr>
            <a:xfrm>
              <a:off x="-799174" y="1725021"/>
              <a:ext cx="13790347" cy="3407959"/>
              <a:chOff x="-795522" y="1732245"/>
              <a:chExt cx="13783045" cy="3393510"/>
            </a:xfrm>
          </p:grpSpPr>
          <p:grpSp>
            <p:nvGrpSpPr>
              <p:cNvPr id="592" name="组合 591">
                <a:extLst>
                  <a:ext uri="{FF2B5EF4-FFF2-40B4-BE49-F238E27FC236}">
                    <a16:creationId xmlns="" xmlns:a16="http://schemas.microsoft.com/office/drawing/2014/main" id="{8F44178B-4BCC-441B-949C-EF8DD9C1F3AC}"/>
                  </a:ext>
                </a:extLst>
              </p:cNvPr>
              <p:cNvGrpSpPr/>
              <p:nvPr/>
            </p:nvGrpSpPr>
            <p:grpSpPr>
              <a:xfrm>
                <a:off x="-795522" y="2405415"/>
                <a:ext cx="12687421" cy="2720340"/>
                <a:chOff x="0" y="0"/>
                <a:chExt cx="12687421" cy="2720340"/>
              </a:xfrm>
            </p:grpSpPr>
            <p:grpSp>
              <p:nvGrpSpPr>
                <p:cNvPr id="882" name="组合 881">
                  <a:extLst>
                    <a:ext uri="{FF2B5EF4-FFF2-40B4-BE49-F238E27FC236}">
                      <a16:creationId xmlns="" xmlns:a16="http://schemas.microsoft.com/office/drawing/2014/main" id="{FAB3972D-C7FC-48BE-A9E1-AD2D72BFDA11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123" name="PA-直接连接符 4">
                    <a:extLst>
                      <a:ext uri="{FF2B5EF4-FFF2-40B4-BE49-F238E27FC236}">
                        <a16:creationId xmlns="" xmlns:a16="http://schemas.microsoft.com/office/drawing/2014/main" id="{E3496093-5009-47E1-96CD-F995EDEABEA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9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4" name="PA-直接连接符 6">
                    <a:extLst>
                      <a:ext uri="{FF2B5EF4-FFF2-40B4-BE49-F238E27FC236}">
                        <a16:creationId xmlns="" xmlns:a16="http://schemas.microsoft.com/office/drawing/2014/main" id="{76DB6A93-B3D2-44FA-B21C-5E3D7BAA6AAB}"/>
                      </a:ext>
                    </a:extLst>
                  </p:cNvPr>
                  <p:cNvCxnSpPr/>
                  <p:nvPr>
                    <p:custDataLst>
                      <p:tags r:id="rId99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5" name="PA-直接连接符 7">
                    <a:extLst>
                      <a:ext uri="{FF2B5EF4-FFF2-40B4-BE49-F238E27FC236}">
                        <a16:creationId xmlns="" xmlns:a16="http://schemas.microsoft.com/office/drawing/2014/main" id="{BDCA8FD8-DF22-47D9-A626-FF0332B8839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9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6" name="PA-直接连接符 8">
                    <a:extLst>
                      <a:ext uri="{FF2B5EF4-FFF2-40B4-BE49-F238E27FC236}">
                        <a16:creationId xmlns="" xmlns:a16="http://schemas.microsoft.com/office/drawing/2014/main" id="{6D79A642-3538-4207-BE36-4D95E7D29D8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9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7" name="PA-直接连接符 12">
                    <a:extLst>
                      <a:ext uri="{FF2B5EF4-FFF2-40B4-BE49-F238E27FC236}">
                        <a16:creationId xmlns="" xmlns:a16="http://schemas.microsoft.com/office/drawing/2014/main" id="{8BB7E2ED-EB1B-4759-8D57-7032157F974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9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8" name="PA-直接连接符 15">
                    <a:extLst>
                      <a:ext uri="{FF2B5EF4-FFF2-40B4-BE49-F238E27FC236}">
                        <a16:creationId xmlns="" xmlns:a16="http://schemas.microsoft.com/office/drawing/2014/main" id="{8CA6CED6-0F76-475B-A15F-335322143E2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9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9" name="PA-直接连接符 18">
                    <a:extLst>
                      <a:ext uri="{FF2B5EF4-FFF2-40B4-BE49-F238E27FC236}">
                        <a16:creationId xmlns="" xmlns:a16="http://schemas.microsoft.com/office/drawing/2014/main" id="{E5E2AD0E-C8AD-4A06-995D-6407C6B7397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9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0" name="PA-直接连接符 21">
                    <a:extLst>
                      <a:ext uri="{FF2B5EF4-FFF2-40B4-BE49-F238E27FC236}">
                        <a16:creationId xmlns="" xmlns:a16="http://schemas.microsoft.com/office/drawing/2014/main" id="{66F50370-0EAA-47CA-B6A0-DBAE42E6ADA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1" name="PA-直接连接符 24">
                    <a:extLst>
                      <a:ext uri="{FF2B5EF4-FFF2-40B4-BE49-F238E27FC236}">
                        <a16:creationId xmlns="" xmlns:a16="http://schemas.microsoft.com/office/drawing/2014/main" id="{BAC5B431-07C5-424A-85A5-59F63230905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2" name="PA-直接连接符 26">
                    <a:extLst>
                      <a:ext uri="{FF2B5EF4-FFF2-40B4-BE49-F238E27FC236}">
                        <a16:creationId xmlns="" xmlns:a16="http://schemas.microsoft.com/office/drawing/2014/main" id="{2B9A46A2-6D20-4F02-B4F7-8585153BFEA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3" name="PA-直接连接符 28">
                    <a:extLst>
                      <a:ext uri="{FF2B5EF4-FFF2-40B4-BE49-F238E27FC236}">
                        <a16:creationId xmlns="" xmlns:a16="http://schemas.microsoft.com/office/drawing/2014/main" id="{4992D0BB-9005-4F16-A348-47050565A5D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4" name="PA-直接连接符 30">
                    <a:extLst>
                      <a:ext uri="{FF2B5EF4-FFF2-40B4-BE49-F238E27FC236}">
                        <a16:creationId xmlns="" xmlns:a16="http://schemas.microsoft.com/office/drawing/2014/main" id="{FF7D9124-33DF-45F7-B291-934B760FB59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5" name="PA-直接连接符 32">
                    <a:extLst>
                      <a:ext uri="{FF2B5EF4-FFF2-40B4-BE49-F238E27FC236}">
                        <a16:creationId xmlns="" xmlns:a16="http://schemas.microsoft.com/office/drawing/2014/main" id="{869D6F5D-5116-4636-A78E-236A6A09F3B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6" name="PA-直接连接符 34">
                    <a:extLst>
                      <a:ext uri="{FF2B5EF4-FFF2-40B4-BE49-F238E27FC236}">
                        <a16:creationId xmlns="" xmlns:a16="http://schemas.microsoft.com/office/drawing/2014/main" id="{C9E62A85-634D-4632-8C18-F618BEFD736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7" name="PA-直接连接符 36">
                    <a:extLst>
                      <a:ext uri="{FF2B5EF4-FFF2-40B4-BE49-F238E27FC236}">
                        <a16:creationId xmlns="" xmlns:a16="http://schemas.microsoft.com/office/drawing/2014/main" id="{B2982350-98DE-441B-918A-F15A0796755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138" name="组合 1137">
                    <a:extLst>
                      <a:ext uri="{FF2B5EF4-FFF2-40B4-BE49-F238E27FC236}">
                        <a16:creationId xmlns="" xmlns:a16="http://schemas.microsoft.com/office/drawing/2014/main" id="{634CDE34-83AF-4A28-A501-ADBC80E0D21C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67" name="PA-直接连接符 39">
                      <a:extLst>
                        <a:ext uri="{FF2B5EF4-FFF2-40B4-BE49-F238E27FC236}">
                          <a16:creationId xmlns="" xmlns:a16="http://schemas.microsoft.com/office/drawing/2014/main" id="{A258BC3F-1A63-486B-AF5E-AD43D4397EA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8" name="PA-直接连接符 41">
                      <a:extLst>
                        <a:ext uri="{FF2B5EF4-FFF2-40B4-BE49-F238E27FC236}">
                          <a16:creationId xmlns="" xmlns:a16="http://schemas.microsoft.com/office/drawing/2014/main" id="{554C239D-CA9E-40AA-9D74-78B0E122C8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9" name="PA-直接连接符 43">
                      <a:extLst>
                        <a:ext uri="{FF2B5EF4-FFF2-40B4-BE49-F238E27FC236}">
                          <a16:creationId xmlns="" xmlns:a16="http://schemas.microsoft.com/office/drawing/2014/main" id="{808DEF9E-0520-428F-A06D-62BF3C3B31C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39" name="组合 1138">
                    <a:extLst>
                      <a:ext uri="{FF2B5EF4-FFF2-40B4-BE49-F238E27FC236}">
                        <a16:creationId xmlns="" xmlns:a16="http://schemas.microsoft.com/office/drawing/2014/main" id="{3DC150B1-894A-456D-86FA-093B2A17A794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156" name="PA-直接连接符 53">
                      <a:extLst>
                        <a:ext uri="{FF2B5EF4-FFF2-40B4-BE49-F238E27FC236}">
                          <a16:creationId xmlns="" xmlns:a16="http://schemas.microsoft.com/office/drawing/2014/main" id="{73FD226B-3E1C-4249-8B25-4B8B19381B78}"/>
                        </a:ext>
                      </a:extLst>
                    </p:cNvPr>
                    <p:cNvCxnSpPr/>
                    <p:nvPr>
                      <p:custDataLst>
                        <p:tags r:id="rId102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7" name="PA-直接连接符 55">
                      <a:extLst>
                        <a:ext uri="{FF2B5EF4-FFF2-40B4-BE49-F238E27FC236}">
                          <a16:creationId xmlns="" xmlns:a16="http://schemas.microsoft.com/office/drawing/2014/main" id="{07C2600E-9F46-4B00-8CA1-795A5B6C0F0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8" name="PA-直接连接符 57">
                      <a:extLst>
                        <a:ext uri="{FF2B5EF4-FFF2-40B4-BE49-F238E27FC236}">
                          <a16:creationId xmlns="" xmlns:a16="http://schemas.microsoft.com/office/drawing/2014/main" id="{C3AC2D0F-1D67-4411-980A-D3C49387AA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9" name="PA-直接连接符 59">
                      <a:extLst>
                        <a:ext uri="{FF2B5EF4-FFF2-40B4-BE49-F238E27FC236}">
                          <a16:creationId xmlns="" xmlns:a16="http://schemas.microsoft.com/office/drawing/2014/main" id="{F43D3395-25DB-4BA3-B103-AA88B7D3AD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0" name="PA-直接连接符 61">
                      <a:extLst>
                        <a:ext uri="{FF2B5EF4-FFF2-40B4-BE49-F238E27FC236}">
                          <a16:creationId xmlns="" xmlns:a16="http://schemas.microsoft.com/office/drawing/2014/main" id="{56924C8D-1DC0-423B-8336-B284E14B9F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1" name="PA-直接连接符 63">
                      <a:extLst>
                        <a:ext uri="{FF2B5EF4-FFF2-40B4-BE49-F238E27FC236}">
                          <a16:creationId xmlns="" xmlns:a16="http://schemas.microsoft.com/office/drawing/2014/main" id="{186A8352-E3FF-46F5-820D-E42C7CCADD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2" name="PA-直接连接符 65">
                      <a:extLst>
                        <a:ext uri="{FF2B5EF4-FFF2-40B4-BE49-F238E27FC236}">
                          <a16:creationId xmlns="" xmlns:a16="http://schemas.microsoft.com/office/drawing/2014/main" id="{75492ABE-9866-4D72-80EF-1D8A7BF651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3" name="PA-直接连接符 67">
                      <a:extLst>
                        <a:ext uri="{FF2B5EF4-FFF2-40B4-BE49-F238E27FC236}">
                          <a16:creationId xmlns="" xmlns:a16="http://schemas.microsoft.com/office/drawing/2014/main" id="{C17F5A09-FB2D-4AE1-8478-97F2604BB0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4" name="PA-直接连接符 69">
                      <a:extLst>
                        <a:ext uri="{FF2B5EF4-FFF2-40B4-BE49-F238E27FC236}">
                          <a16:creationId xmlns="" xmlns:a16="http://schemas.microsoft.com/office/drawing/2014/main" id="{F3D22BE2-2CDF-40D1-BA85-C3D061740A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5" name="PA-直接连接符 71">
                      <a:extLst>
                        <a:ext uri="{FF2B5EF4-FFF2-40B4-BE49-F238E27FC236}">
                          <a16:creationId xmlns="" xmlns:a16="http://schemas.microsoft.com/office/drawing/2014/main" id="{F9172AB0-5A0E-4F69-9274-8DF53EA5BE7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6" name="PA-直接连接符 73">
                      <a:extLst>
                        <a:ext uri="{FF2B5EF4-FFF2-40B4-BE49-F238E27FC236}">
                          <a16:creationId xmlns="" xmlns:a16="http://schemas.microsoft.com/office/drawing/2014/main" id="{62EA814D-6DEA-4C2E-A16A-04A2A3CC98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40" name="组合 1139">
                    <a:extLst>
                      <a:ext uri="{FF2B5EF4-FFF2-40B4-BE49-F238E27FC236}">
                        <a16:creationId xmlns="" xmlns:a16="http://schemas.microsoft.com/office/drawing/2014/main" id="{F64B7B02-37F8-4448-939C-50E2FE74F897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145" name="PA-直接连接符 77">
                      <a:extLst>
                        <a:ext uri="{FF2B5EF4-FFF2-40B4-BE49-F238E27FC236}">
                          <a16:creationId xmlns="" xmlns:a16="http://schemas.microsoft.com/office/drawing/2014/main" id="{874A534D-0F40-4B85-855C-0D0B6B8629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6" name="PA-直接连接符 78">
                      <a:extLst>
                        <a:ext uri="{FF2B5EF4-FFF2-40B4-BE49-F238E27FC236}">
                          <a16:creationId xmlns="" xmlns:a16="http://schemas.microsoft.com/office/drawing/2014/main" id="{D1513545-BF38-4842-BC95-FE44AB7C16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7" name="PA-直接连接符 79">
                      <a:extLst>
                        <a:ext uri="{FF2B5EF4-FFF2-40B4-BE49-F238E27FC236}">
                          <a16:creationId xmlns="" xmlns:a16="http://schemas.microsoft.com/office/drawing/2014/main" id="{D00CC918-1578-47F6-BE36-0B3AD6B834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8" name="PA-直接连接符 80">
                      <a:extLst>
                        <a:ext uri="{FF2B5EF4-FFF2-40B4-BE49-F238E27FC236}">
                          <a16:creationId xmlns="" xmlns:a16="http://schemas.microsoft.com/office/drawing/2014/main" id="{ED76A316-C21F-4330-8597-0382F9D2BB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9" name="PA-直接连接符 81">
                      <a:extLst>
                        <a:ext uri="{FF2B5EF4-FFF2-40B4-BE49-F238E27FC236}">
                          <a16:creationId xmlns="" xmlns:a16="http://schemas.microsoft.com/office/drawing/2014/main" id="{546D9A2C-A57E-4BCC-ADEA-2CDE1ED5E20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0" name="PA-直接连接符 82">
                      <a:extLst>
                        <a:ext uri="{FF2B5EF4-FFF2-40B4-BE49-F238E27FC236}">
                          <a16:creationId xmlns="" xmlns:a16="http://schemas.microsoft.com/office/drawing/2014/main" id="{7A743D3C-84A5-47FC-90B1-B6AFF929B9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1" name="PA-直接连接符 83">
                      <a:extLst>
                        <a:ext uri="{FF2B5EF4-FFF2-40B4-BE49-F238E27FC236}">
                          <a16:creationId xmlns="" xmlns:a16="http://schemas.microsoft.com/office/drawing/2014/main" id="{7A88AAA6-5082-4BDC-ABE1-A1FDE45B74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2" name="PA-直接连接符 84">
                      <a:extLst>
                        <a:ext uri="{FF2B5EF4-FFF2-40B4-BE49-F238E27FC236}">
                          <a16:creationId xmlns="" xmlns:a16="http://schemas.microsoft.com/office/drawing/2014/main" id="{7343283C-D735-4384-A326-93CF9BC2411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3" name="PA-直接连接符 85">
                      <a:extLst>
                        <a:ext uri="{FF2B5EF4-FFF2-40B4-BE49-F238E27FC236}">
                          <a16:creationId xmlns="" xmlns:a16="http://schemas.microsoft.com/office/drawing/2014/main" id="{B4C535F3-8FFC-4551-8175-D3DA3041D2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4" name="PA-直接连接符 86">
                      <a:extLst>
                        <a:ext uri="{FF2B5EF4-FFF2-40B4-BE49-F238E27FC236}">
                          <a16:creationId xmlns="" xmlns:a16="http://schemas.microsoft.com/office/drawing/2014/main" id="{10DCB40C-42F8-4FDD-BFD9-13BB602B0F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5" name="PA-直接连接符 87">
                      <a:extLst>
                        <a:ext uri="{FF2B5EF4-FFF2-40B4-BE49-F238E27FC236}">
                          <a16:creationId xmlns="" xmlns:a16="http://schemas.microsoft.com/office/drawing/2014/main" id="{5CF04762-9F35-40E7-B3BB-1B67954051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41" name="Group 91_1">
                    <a:extLst>
                      <a:ext uri="{FF2B5EF4-FFF2-40B4-BE49-F238E27FC236}">
                        <a16:creationId xmlns="" xmlns:a16="http://schemas.microsoft.com/office/drawing/2014/main" id="{534B9DC6-4EF1-4C76-922D-B440087E9869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42" name="PA-直接连接符 93">
                      <a:extLst>
                        <a:ext uri="{FF2B5EF4-FFF2-40B4-BE49-F238E27FC236}">
                          <a16:creationId xmlns="" xmlns:a16="http://schemas.microsoft.com/office/drawing/2014/main" id="{83A0D043-AA52-40AD-A750-CDBCA4AE28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0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" name="PA-直接连接符 94">
                      <a:extLst>
                        <a:ext uri="{FF2B5EF4-FFF2-40B4-BE49-F238E27FC236}">
                          <a16:creationId xmlns="" xmlns:a16="http://schemas.microsoft.com/office/drawing/2014/main" id="{8D797747-2CAE-4F18-B69D-4B92252A51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0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4" name="PA-直接连接符 95">
                      <a:extLst>
                        <a:ext uri="{FF2B5EF4-FFF2-40B4-BE49-F238E27FC236}">
                          <a16:creationId xmlns="" xmlns:a16="http://schemas.microsoft.com/office/drawing/2014/main" id="{E9F17121-1816-4C4D-B2C2-FCFB43DF9A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3" name="组合 882">
                  <a:extLst>
                    <a:ext uri="{FF2B5EF4-FFF2-40B4-BE49-F238E27FC236}">
                      <a16:creationId xmlns="" xmlns:a16="http://schemas.microsoft.com/office/drawing/2014/main" id="{B4997FC8-F4F1-42E5-BC43-BC483D897019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076" name="PA-直接连接符 99">
                    <a:extLst>
                      <a:ext uri="{FF2B5EF4-FFF2-40B4-BE49-F238E27FC236}">
                        <a16:creationId xmlns="" xmlns:a16="http://schemas.microsoft.com/office/drawing/2014/main" id="{41B53B47-1165-4A68-9F79-CA4835E3A97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77" name="PA-直接连接符 100">
                    <a:extLst>
                      <a:ext uri="{FF2B5EF4-FFF2-40B4-BE49-F238E27FC236}">
                        <a16:creationId xmlns="" xmlns:a16="http://schemas.microsoft.com/office/drawing/2014/main" id="{AE4C4B33-45A5-4653-874E-923BE366592D}"/>
                      </a:ext>
                    </a:extLst>
                  </p:cNvPr>
                  <p:cNvCxnSpPr/>
                  <p:nvPr>
                    <p:custDataLst>
                      <p:tags r:id="rId95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78" name="PA-直接连接符 101">
                    <a:extLst>
                      <a:ext uri="{FF2B5EF4-FFF2-40B4-BE49-F238E27FC236}">
                        <a16:creationId xmlns="" xmlns:a16="http://schemas.microsoft.com/office/drawing/2014/main" id="{2718A73B-17DF-4A1D-B96F-840BE1E7188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79" name="PA-直接连接符 102">
                    <a:extLst>
                      <a:ext uri="{FF2B5EF4-FFF2-40B4-BE49-F238E27FC236}">
                        <a16:creationId xmlns="" xmlns:a16="http://schemas.microsoft.com/office/drawing/2014/main" id="{950FFB1E-D57E-4EFA-9E37-9B99122B332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0" name="PA-直接连接符 103">
                    <a:extLst>
                      <a:ext uri="{FF2B5EF4-FFF2-40B4-BE49-F238E27FC236}">
                        <a16:creationId xmlns="" xmlns:a16="http://schemas.microsoft.com/office/drawing/2014/main" id="{32B5561C-A359-4F7D-A8F3-28751178F0A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1" name="PA-直接连接符 104">
                    <a:extLst>
                      <a:ext uri="{FF2B5EF4-FFF2-40B4-BE49-F238E27FC236}">
                        <a16:creationId xmlns="" xmlns:a16="http://schemas.microsoft.com/office/drawing/2014/main" id="{D165D25A-7EBC-49C7-9C27-AA0EF0C9BD3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2" name="PA-直接连接符 105">
                    <a:extLst>
                      <a:ext uri="{FF2B5EF4-FFF2-40B4-BE49-F238E27FC236}">
                        <a16:creationId xmlns="" xmlns:a16="http://schemas.microsoft.com/office/drawing/2014/main" id="{165DC41C-334E-434F-8E8F-2FC1B2329CB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3" name="PA-直接连接符 106">
                    <a:extLst>
                      <a:ext uri="{FF2B5EF4-FFF2-40B4-BE49-F238E27FC236}">
                        <a16:creationId xmlns="" xmlns:a16="http://schemas.microsoft.com/office/drawing/2014/main" id="{8BA082B7-021F-4DF1-BD5D-6BFF847B7BC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4" name="PA-直接连接符 107">
                    <a:extLst>
                      <a:ext uri="{FF2B5EF4-FFF2-40B4-BE49-F238E27FC236}">
                        <a16:creationId xmlns="" xmlns:a16="http://schemas.microsoft.com/office/drawing/2014/main" id="{FA9A8D32-56B6-4442-92B5-122D8DD3906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5" name="PA-直接连接符 108">
                    <a:extLst>
                      <a:ext uri="{FF2B5EF4-FFF2-40B4-BE49-F238E27FC236}">
                        <a16:creationId xmlns="" xmlns:a16="http://schemas.microsoft.com/office/drawing/2014/main" id="{CD7C01AA-5485-489A-9549-6F421FF0E33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6" name="PA-直接连接符 109">
                    <a:extLst>
                      <a:ext uri="{FF2B5EF4-FFF2-40B4-BE49-F238E27FC236}">
                        <a16:creationId xmlns="" xmlns:a16="http://schemas.microsoft.com/office/drawing/2014/main" id="{B1333D72-AC24-46E5-825C-5F4D83751B0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7" name="PA-直接连接符 110">
                    <a:extLst>
                      <a:ext uri="{FF2B5EF4-FFF2-40B4-BE49-F238E27FC236}">
                        <a16:creationId xmlns="" xmlns:a16="http://schemas.microsoft.com/office/drawing/2014/main" id="{9F917BD1-669E-43C0-8677-93A3E88E34D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8" name="PA-直接连接符 111">
                    <a:extLst>
                      <a:ext uri="{FF2B5EF4-FFF2-40B4-BE49-F238E27FC236}">
                        <a16:creationId xmlns="" xmlns:a16="http://schemas.microsoft.com/office/drawing/2014/main" id="{1AE23EC4-E594-4CAE-800D-3B149EF89F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9" name="PA-直接连接符 112">
                    <a:extLst>
                      <a:ext uri="{FF2B5EF4-FFF2-40B4-BE49-F238E27FC236}">
                        <a16:creationId xmlns="" xmlns:a16="http://schemas.microsoft.com/office/drawing/2014/main" id="{8B4ADAE4-1BF2-4754-B3F0-1323BB25AD7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90" name="PA-直接连接符 113">
                    <a:extLst>
                      <a:ext uri="{FF2B5EF4-FFF2-40B4-BE49-F238E27FC236}">
                        <a16:creationId xmlns="" xmlns:a16="http://schemas.microsoft.com/office/drawing/2014/main" id="{FC371746-4508-4BE6-9025-6EF84BA7B63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091" name="组合 1090">
                    <a:extLst>
                      <a:ext uri="{FF2B5EF4-FFF2-40B4-BE49-F238E27FC236}">
                        <a16:creationId xmlns="" xmlns:a16="http://schemas.microsoft.com/office/drawing/2014/main" id="{B49469B0-33CB-4983-BCFB-B42BB048103C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20" name="PA-直接连接符 143">
                      <a:extLst>
                        <a:ext uri="{FF2B5EF4-FFF2-40B4-BE49-F238E27FC236}">
                          <a16:creationId xmlns="" xmlns:a16="http://schemas.microsoft.com/office/drawing/2014/main" id="{49BCBCA5-0F80-4137-9524-93AA21A07C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1" name="PA-直接连接符 144">
                      <a:extLst>
                        <a:ext uri="{FF2B5EF4-FFF2-40B4-BE49-F238E27FC236}">
                          <a16:creationId xmlns="" xmlns:a16="http://schemas.microsoft.com/office/drawing/2014/main" id="{A6904263-5ECB-498D-A685-E133184D48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2" name="PA-直接连接符 145">
                      <a:extLst>
                        <a:ext uri="{FF2B5EF4-FFF2-40B4-BE49-F238E27FC236}">
                          <a16:creationId xmlns="" xmlns:a16="http://schemas.microsoft.com/office/drawing/2014/main" id="{AC530B61-7C1B-4564-81B7-DEEFEB73E9A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92" name="组合 1091">
                    <a:extLst>
                      <a:ext uri="{FF2B5EF4-FFF2-40B4-BE49-F238E27FC236}">
                        <a16:creationId xmlns="" xmlns:a16="http://schemas.microsoft.com/office/drawing/2014/main" id="{4CC1E710-B8CB-40DC-AD77-0C7EAC60A6C3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109" name="PA-直接连接符 132">
                      <a:extLst>
                        <a:ext uri="{FF2B5EF4-FFF2-40B4-BE49-F238E27FC236}">
                          <a16:creationId xmlns="" xmlns:a16="http://schemas.microsoft.com/office/drawing/2014/main" id="{C5ADA48D-5FA0-42A4-96EE-D027F1591D79}"/>
                        </a:ext>
                      </a:extLst>
                    </p:cNvPr>
                    <p:cNvCxnSpPr/>
                    <p:nvPr>
                      <p:custDataLst>
                        <p:tags r:id="rId97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0" name="PA-直接连接符 133">
                      <a:extLst>
                        <a:ext uri="{FF2B5EF4-FFF2-40B4-BE49-F238E27FC236}">
                          <a16:creationId xmlns="" xmlns:a16="http://schemas.microsoft.com/office/drawing/2014/main" id="{5C0438E4-528C-4AB1-9CB4-90F90C9AAA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1" name="PA-直接连接符 134">
                      <a:extLst>
                        <a:ext uri="{FF2B5EF4-FFF2-40B4-BE49-F238E27FC236}">
                          <a16:creationId xmlns="" xmlns:a16="http://schemas.microsoft.com/office/drawing/2014/main" id="{A631199F-2187-4682-B1E0-7DDC960D4B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2" name="PA-直接连接符 135">
                      <a:extLst>
                        <a:ext uri="{FF2B5EF4-FFF2-40B4-BE49-F238E27FC236}">
                          <a16:creationId xmlns="" xmlns:a16="http://schemas.microsoft.com/office/drawing/2014/main" id="{AED78CEA-4367-49BE-848B-468644E3F7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3" name="PA-直接连接符 136">
                      <a:extLst>
                        <a:ext uri="{FF2B5EF4-FFF2-40B4-BE49-F238E27FC236}">
                          <a16:creationId xmlns="" xmlns:a16="http://schemas.microsoft.com/office/drawing/2014/main" id="{EBFFCFF0-F3E7-4189-AD17-86E3189D3E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4" name="PA-直接连接符 137">
                      <a:extLst>
                        <a:ext uri="{FF2B5EF4-FFF2-40B4-BE49-F238E27FC236}">
                          <a16:creationId xmlns="" xmlns:a16="http://schemas.microsoft.com/office/drawing/2014/main" id="{A9EC4E33-13EC-4767-9D0D-C42221670F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5" name="PA-直接连接符 138">
                      <a:extLst>
                        <a:ext uri="{FF2B5EF4-FFF2-40B4-BE49-F238E27FC236}">
                          <a16:creationId xmlns="" xmlns:a16="http://schemas.microsoft.com/office/drawing/2014/main" id="{AD6EB789-AFC8-463D-A29E-F33021A1ED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6" name="PA-直接连接符 139">
                      <a:extLst>
                        <a:ext uri="{FF2B5EF4-FFF2-40B4-BE49-F238E27FC236}">
                          <a16:creationId xmlns="" xmlns:a16="http://schemas.microsoft.com/office/drawing/2014/main" id="{E1198836-5906-4199-858B-304BD027578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7" name="PA-直接连接符 140">
                      <a:extLst>
                        <a:ext uri="{FF2B5EF4-FFF2-40B4-BE49-F238E27FC236}">
                          <a16:creationId xmlns="" xmlns:a16="http://schemas.microsoft.com/office/drawing/2014/main" id="{94AB9CA8-9F73-4357-8A1F-9B4208AF47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8" name="PA-直接连接符 141">
                      <a:extLst>
                        <a:ext uri="{FF2B5EF4-FFF2-40B4-BE49-F238E27FC236}">
                          <a16:creationId xmlns="" xmlns:a16="http://schemas.microsoft.com/office/drawing/2014/main" id="{A756E252-BEA1-4EAF-86A6-28A152EF0D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9" name="PA-直接连接符 142">
                      <a:extLst>
                        <a:ext uri="{FF2B5EF4-FFF2-40B4-BE49-F238E27FC236}">
                          <a16:creationId xmlns="" xmlns:a16="http://schemas.microsoft.com/office/drawing/2014/main" id="{441B4FC9-6CD0-4773-9479-B3B36DB6D0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93" name="组合 1092">
                    <a:extLst>
                      <a:ext uri="{FF2B5EF4-FFF2-40B4-BE49-F238E27FC236}">
                        <a16:creationId xmlns="" xmlns:a16="http://schemas.microsoft.com/office/drawing/2014/main" id="{D4B3CC9F-53A2-4FD8-AA70-FC93BE6B1504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098" name="PA-直接连接符 121">
                      <a:extLst>
                        <a:ext uri="{FF2B5EF4-FFF2-40B4-BE49-F238E27FC236}">
                          <a16:creationId xmlns="" xmlns:a16="http://schemas.microsoft.com/office/drawing/2014/main" id="{0BA95D01-E48C-49B4-A055-E5A50B16D0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6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9" name="PA-直接连接符 122">
                      <a:extLst>
                        <a:ext uri="{FF2B5EF4-FFF2-40B4-BE49-F238E27FC236}">
                          <a16:creationId xmlns="" xmlns:a16="http://schemas.microsoft.com/office/drawing/2014/main" id="{3075CD2A-3788-4DDD-9F40-5D953F47853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6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0" name="PA-直接连接符 123">
                      <a:extLst>
                        <a:ext uri="{FF2B5EF4-FFF2-40B4-BE49-F238E27FC236}">
                          <a16:creationId xmlns="" xmlns:a16="http://schemas.microsoft.com/office/drawing/2014/main" id="{ED1A4677-6D89-479E-9A37-FE9C25AE83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1" name="PA-直接连接符 124">
                      <a:extLst>
                        <a:ext uri="{FF2B5EF4-FFF2-40B4-BE49-F238E27FC236}">
                          <a16:creationId xmlns="" xmlns:a16="http://schemas.microsoft.com/office/drawing/2014/main" id="{DF3F4091-465D-4B5D-9F7F-AD4D3CEBE9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2" name="PA-直接连接符 125">
                      <a:extLst>
                        <a:ext uri="{FF2B5EF4-FFF2-40B4-BE49-F238E27FC236}">
                          <a16:creationId xmlns="" xmlns:a16="http://schemas.microsoft.com/office/drawing/2014/main" id="{63097ABA-53E1-4D02-BEC4-92CB3BE54F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3" name="PA-直接连接符 126">
                      <a:extLst>
                        <a:ext uri="{FF2B5EF4-FFF2-40B4-BE49-F238E27FC236}">
                          <a16:creationId xmlns="" xmlns:a16="http://schemas.microsoft.com/office/drawing/2014/main" id="{434ADEF2-1903-4B62-A6FD-9FACA7FCE17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4" name="PA-直接连接符 127">
                      <a:extLst>
                        <a:ext uri="{FF2B5EF4-FFF2-40B4-BE49-F238E27FC236}">
                          <a16:creationId xmlns="" xmlns:a16="http://schemas.microsoft.com/office/drawing/2014/main" id="{74C3702B-FCAF-4232-B889-640F1549D6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5" name="PA-直接连接符 128">
                      <a:extLst>
                        <a:ext uri="{FF2B5EF4-FFF2-40B4-BE49-F238E27FC236}">
                          <a16:creationId xmlns="" xmlns:a16="http://schemas.microsoft.com/office/drawing/2014/main" id="{97302997-B8F2-472C-8FC9-1D67B0CE7E5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6" name="PA-直接连接符 129">
                      <a:extLst>
                        <a:ext uri="{FF2B5EF4-FFF2-40B4-BE49-F238E27FC236}">
                          <a16:creationId xmlns="" xmlns:a16="http://schemas.microsoft.com/office/drawing/2014/main" id="{DCE77C52-DA65-4E4D-8B35-6977895134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7" name="PA-直接连接符 130">
                      <a:extLst>
                        <a:ext uri="{FF2B5EF4-FFF2-40B4-BE49-F238E27FC236}">
                          <a16:creationId xmlns="" xmlns:a16="http://schemas.microsoft.com/office/drawing/2014/main" id="{61857DD3-B16E-45A3-AB18-4C95C5B9CC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8" name="PA-直接连接符 131">
                      <a:extLst>
                        <a:ext uri="{FF2B5EF4-FFF2-40B4-BE49-F238E27FC236}">
                          <a16:creationId xmlns="" xmlns:a16="http://schemas.microsoft.com/office/drawing/2014/main" id="{CCD6DBCB-6AA7-49E6-8D35-0E2F8736CD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94" name="Group 91_1">
                    <a:extLst>
                      <a:ext uri="{FF2B5EF4-FFF2-40B4-BE49-F238E27FC236}">
                        <a16:creationId xmlns="" xmlns:a16="http://schemas.microsoft.com/office/drawing/2014/main" id="{9499CF33-D90B-4C88-BEFE-A47E7A767623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95" name="PA-直接连接符 118">
                      <a:extLst>
                        <a:ext uri="{FF2B5EF4-FFF2-40B4-BE49-F238E27FC236}">
                          <a16:creationId xmlns="" xmlns:a16="http://schemas.microsoft.com/office/drawing/2014/main" id="{B7702081-C0DF-4F49-851A-945CCCDAD3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6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6" name="PA-直接连接符 119">
                      <a:extLst>
                        <a:ext uri="{FF2B5EF4-FFF2-40B4-BE49-F238E27FC236}">
                          <a16:creationId xmlns="" xmlns:a16="http://schemas.microsoft.com/office/drawing/2014/main" id="{49B73680-0B88-4C7A-BE41-1B165A99A6A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6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7" name="PA-直接连接符 120">
                      <a:extLst>
                        <a:ext uri="{FF2B5EF4-FFF2-40B4-BE49-F238E27FC236}">
                          <a16:creationId xmlns="" xmlns:a16="http://schemas.microsoft.com/office/drawing/2014/main" id="{11C6478E-71A1-4344-AF46-37C21D1A0E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6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4" name="组合 883">
                  <a:extLst>
                    <a:ext uri="{FF2B5EF4-FFF2-40B4-BE49-F238E27FC236}">
                      <a16:creationId xmlns="" xmlns:a16="http://schemas.microsoft.com/office/drawing/2014/main" id="{555FE7CC-F26A-4220-9C91-229B5A698ACC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029" name="PA-直接连接符 147">
                    <a:extLst>
                      <a:ext uri="{FF2B5EF4-FFF2-40B4-BE49-F238E27FC236}">
                        <a16:creationId xmlns="" xmlns:a16="http://schemas.microsoft.com/office/drawing/2014/main" id="{C15F45F3-DD82-4084-BEC7-93513D9499B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0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0" name="PA-直接连接符 148">
                    <a:extLst>
                      <a:ext uri="{FF2B5EF4-FFF2-40B4-BE49-F238E27FC236}">
                        <a16:creationId xmlns="" xmlns:a16="http://schemas.microsoft.com/office/drawing/2014/main" id="{CFD14C9A-4C8E-45A0-AAFF-FC90CB8E1604}"/>
                      </a:ext>
                    </a:extLst>
                  </p:cNvPr>
                  <p:cNvCxnSpPr/>
                  <p:nvPr>
                    <p:custDataLst>
                      <p:tags r:id="rId90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1" name="PA-直接连接符 149">
                    <a:extLst>
                      <a:ext uri="{FF2B5EF4-FFF2-40B4-BE49-F238E27FC236}">
                        <a16:creationId xmlns="" xmlns:a16="http://schemas.microsoft.com/office/drawing/2014/main" id="{B6708A19-F936-4FBB-BCEC-A2BA29A7EEC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0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2" name="PA-直接连接符 150">
                    <a:extLst>
                      <a:ext uri="{FF2B5EF4-FFF2-40B4-BE49-F238E27FC236}">
                        <a16:creationId xmlns="" xmlns:a16="http://schemas.microsoft.com/office/drawing/2014/main" id="{248E8CB9-903D-4991-88AF-F42FEEE6AB1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3" name="PA-直接连接符 151">
                    <a:extLst>
                      <a:ext uri="{FF2B5EF4-FFF2-40B4-BE49-F238E27FC236}">
                        <a16:creationId xmlns="" xmlns:a16="http://schemas.microsoft.com/office/drawing/2014/main" id="{16D9C889-3ED8-4814-86A8-0FD84643D2E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4" name="PA-直接连接符 152">
                    <a:extLst>
                      <a:ext uri="{FF2B5EF4-FFF2-40B4-BE49-F238E27FC236}">
                        <a16:creationId xmlns="" xmlns:a16="http://schemas.microsoft.com/office/drawing/2014/main" id="{C375E623-F821-4822-8469-4388B373B44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5" name="PA-直接连接符 153">
                    <a:extLst>
                      <a:ext uri="{FF2B5EF4-FFF2-40B4-BE49-F238E27FC236}">
                        <a16:creationId xmlns="" xmlns:a16="http://schemas.microsoft.com/office/drawing/2014/main" id="{6C9B8C1D-2099-48F3-999C-E86295F0BB0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6" name="PA-直接连接符 154">
                    <a:extLst>
                      <a:ext uri="{FF2B5EF4-FFF2-40B4-BE49-F238E27FC236}">
                        <a16:creationId xmlns="" xmlns:a16="http://schemas.microsoft.com/office/drawing/2014/main" id="{D5857369-88C8-484E-88DB-D6ACDCB138D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7" name="PA-直接连接符 155">
                    <a:extLst>
                      <a:ext uri="{FF2B5EF4-FFF2-40B4-BE49-F238E27FC236}">
                        <a16:creationId xmlns="" xmlns:a16="http://schemas.microsoft.com/office/drawing/2014/main" id="{CEA58DBE-314C-40C4-90C0-19E24580461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8" name="PA-直接连接符 156">
                    <a:extLst>
                      <a:ext uri="{FF2B5EF4-FFF2-40B4-BE49-F238E27FC236}">
                        <a16:creationId xmlns="" xmlns:a16="http://schemas.microsoft.com/office/drawing/2014/main" id="{845E6AD8-2719-4088-B6EB-41DCC63E122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9" name="PA-直接连接符 157">
                    <a:extLst>
                      <a:ext uri="{FF2B5EF4-FFF2-40B4-BE49-F238E27FC236}">
                        <a16:creationId xmlns="" xmlns:a16="http://schemas.microsoft.com/office/drawing/2014/main" id="{5661A3FA-6D2F-4DEA-913A-4A169CE174F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0" name="PA-直接连接符 158">
                    <a:extLst>
                      <a:ext uri="{FF2B5EF4-FFF2-40B4-BE49-F238E27FC236}">
                        <a16:creationId xmlns="" xmlns:a16="http://schemas.microsoft.com/office/drawing/2014/main" id="{9819285C-3A7F-411E-AFAF-6F889EDF6BF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1" name="PA-直接连接符 159">
                    <a:extLst>
                      <a:ext uri="{FF2B5EF4-FFF2-40B4-BE49-F238E27FC236}">
                        <a16:creationId xmlns="" xmlns:a16="http://schemas.microsoft.com/office/drawing/2014/main" id="{F8D15AD4-1480-46EA-B6B8-1A582B2CB6B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2" name="PA-直接连接符 160">
                    <a:extLst>
                      <a:ext uri="{FF2B5EF4-FFF2-40B4-BE49-F238E27FC236}">
                        <a16:creationId xmlns="" xmlns:a16="http://schemas.microsoft.com/office/drawing/2014/main" id="{52CBA965-D009-4AFF-93E1-F51F6506E1E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3" name="PA-直接连接符 161">
                    <a:extLst>
                      <a:ext uri="{FF2B5EF4-FFF2-40B4-BE49-F238E27FC236}">
                        <a16:creationId xmlns="" xmlns:a16="http://schemas.microsoft.com/office/drawing/2014/main" id="{FCA2977B-D57D-4E79-9A1D-D8B795F69E9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044" name="组合 1043">
                    <a:extLst>
                      <a:ext uri="{FF2B5EF4-FFF2-40B4-BE49-F238E27FC236}">
                        <a16:creationId xmlns="" xmlns:a16="http://schemas.microsoft.com/office/drawing/2014/main" id="{F1AD8B53-059D-4AEF-AC51-213844123BF6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73" name="PA-直接连接符 191">
                      <a:extLst>
                        <a:ext uri="{FF2B5EF4-FFF2-40B4-BE49-F238E27FC236}">
                          <a16:creationId xmlns="" xmlns:a16="http://schemas.microsoft.com/office/drawing/2014/main" id="{3EE0F4B5-CE30-4FA4-A799-35030644744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4" name="PA-直接连接符 192">
                      <a:extLst>
                        <a:ext uri="{FF2B5EF4-FFF2-40B4-BE49-F238E27FC236}">
                          <a16:creationId xmlns="" xmlns:a16="http://schemas.microsoft.com/office/drawing/2014/main" id="{867234CE-1AB1-4535-9AD2-C1EB08E783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5" name="PA-直接连接符 193">
                      <a:extLst>
                        <a:ext uri="{FF2B5EF4-FFF2-40B4-BE49-F238E27FC236}">
                          <a16:creationId xmlns="" xmlns:a16="http://schemas.microsoft.com/office/drawing/2014/main" id="{5D9FAF5B-DE69-4ED5-BB37-F8AC529D40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45" name="组合 1044">
                    <a:extLst>
                      <a:ext uri="{FF2B5EF4-FFF2-40B4-BE49-F238E27FC236}">
                        <a16:creationId xmlns="" xmlns:a16="http://schemas.microsoft.com/office/drawing/2014/main" id="{5EC79698-0999-43B6-8218-64872C3289B4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062" name="PA-直接连接符 180">
                      <a:extLst>
                        <a:ext uri="{FF2B5EF4-FFF2-40B4-BE49-F238E27FC236}">
                          <a16:creationId xmlns="" xmlns:a16="http://schemas.microsoft.com/office/drawing/2014/main" id="{CA895193-A443-4896-9E6A-992232FFCF90}"/>
                        </a:ext>
                      </a:extLst>
                    </p:cNvPr>
                    <p:cNvCxnSpPr/>
                    <p:nvPr>
                      <p:custDataLst>
                        <p:tags r:id="rId93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3" name="PA-直接连接符 181">
                      <a:extLst>
                        <a:ext uri="{FF2B5EF4-FFF2-40B4-BE49-F238E27FC236}">
                          <a16:creationId xmlns="" xmlns:a16="http://schemas.microsoft.com/office/drawing/2014/main" id="{5A8817F3-7DEF-4B6C-826E-8403D38553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4" name="PA-直接连接符 182">
                      <a:extLst>
                        <a:ext uri="{FF2B5EF4-FFF2-40B4-BE49-F238E27FC236}">
                          <a16:creationId xmlns="" xmlns:a16="http://schemas.microsoft.com/office/drawing/2014/main" id="{99F4EDB2-0132-4A22-B32D-2A07840901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5" name="PA-直接连接符 183">
                      <a:extLst>
                        <a:ext uri="{FF2B5EF4-FFF2-40B4-BE49-F238E27FC236}">
                          <a16:creationId xmlns="" xmlns:a16="http://schemas.microsoft.com/office/drawing/2014/main" id="{6B666B26-8F41-4069-81AD-621A98A682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6" name="PA-直接连接符 184">
                      <a:extLst>
                        <a:ext uri="{FF2B5EF4-FFF2-40B4-BE49-F238E27FC236}">
                          <a16:creationId xmlns="" xmlns:a16="http://schemas.microsoft.com/office/drawing/2014/main" id="{3DB10E00-8BBF-4FE8-B7B7-F1EEF13D860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7" name="PA-直接连接符 185">
                      <a:extLst>
                        <a:ext uri="{FF2B5EF4-FFF2-40B4-BE49-F238E27FC236}">
                          <a16:creationId xmlns="" xmlns:a16="http://schemas.microsoft.com/office/drawing/2014/main" id="{8DC4A59E-2300-4350-85A0-6FB9FF2E446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8" name="PA-直接连接符 186">
                      <a:extLst>
                        <a:ext uri="{FF2B5EF4-FFF2-40B4-BE49-F238E27FC236}">
                          <a16:creationId xmlns="" xmlns:a16="http://schemas.microsoft.com/office/drawing/2014/main" id="{BC753959-3CCA-4B15-94EA-14BF2C5850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9" name="PA-直接连接符 187">
                      <a:extLst>
                        <a:ext uri="{FF2B5EF4-FFF2-40B4-BE49-F238E27FC236}">
                          <a16:creationId xmlns="" xmlns:a16="http://schemas.microsoft.com/office/drawing/2014/main" id="{333A01B7-7260-4C0B-9558-811188C68D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0" name="PA-直接连接符 188">
                      <a:extLst>
                        <a:ext uri="{FF2B5EF4-FFF2-40B4-BE49-F238E27FC236}">
                          <a16:creationId xmlns="" xmlns:a16="http://schemas.microsoft.com/office/drawing/2014/main" id="{D2C476C8-2CC0-4E4B-83C7-34A0D28FCD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1" name="PA-直接连接符 189">
                      <a:extLst>
                        <a:ext uri="{FF2B5EF4-FFF2-40B4-BE49-F238E27FC236}">
                          <a16:creationId xmlns="" xmlns:a16="http://schemas.microsoft.com/office/drawing/2014/main" id="{F48B515A-187C-4F21-B360-6EDEEF1478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2" name="PA-直接连接符 190">
                      <a:extLst>
                        <a:ext uri="{FF2B5EF4-FFF2-40B4-BE49-F238E27FC236}">
                          <a16:creationId xmlns="" xmlns:a16="http://schemas.microsoft.com/office/drawing/2014/main" id="{8B043ABE-F7B8-4403-B93E-B1BB51A31D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46" name="组合 1045">
                    <a:extLst>
                      <a:ext uri="{FF2B5EF4-FFF2-40B4-BE49-F238E27FC236}">
                        <a16:creationId xmlns="" xmlns:a16="http://schemas.microsoft.com/office/drawing/2014/main" id="{1CBE8913-38EA-4B25-9EBF-292509E45275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051" name="PA-直接连接符 169">
                      <a:extLst>
                        <a:ext uri="{FF2B5EF4-FFF2-40B4-BE49-F238E27FC236}">
                          <a16:creationId xmlns="" xmlns:a16="http://schemas.microsoft.com/office/drawing/2014/main" id="{CBA451F3-F37C-421A-915C-7479A3EF26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2" name="PA-直接连接符 170">
                      <a:extLst>
                        <a:ext uri="{FF2B5EF4-FFF2-40B4-BE49-F238E27FC236}">
                          <a16:creationId xmlns="" xmlns:a16="http://schemas.microsoft.com/office/drawing/2014/main" id="{F48440D4-E041-4DCF-A9EA-3E2396CECE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3" name="PA-直接连接符 171">
                      <a:extLst>
                        <a:ext uri="{FF2B5EF4-FFF2-40B4-BE49-F238E27FC236}">
                          <a16:creationId xmlns="" xmlns:a16="http://schemas.microsoft.com/office/drawing/2014/main" id="{E8D05EF2-EEFD-4FE0-9A26-E643A357CF1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4" name="PA-直接连接符 172">
                      <a:extLst>
                        <a:ext uri="{FF2B5EF4-FFF2-40B4-BE49-F238E27FC236}">
                          <a16:creationId xmlns="" xmlns:a16="http://schemas.microsoft.com/office/drawing/2014/main" id="{58065D2C-438C-4E25-9479-CDEA8A720B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5" name="PA-直接连接符 173">
                      <a:extLst>
                        <a:ext uri="{FF2B5EF4-FFF2-40B4-BE49-F238E27FC236}">
                          <a16:creationId xmlns="" xmlns:a16="http://schemas.microsoft.com/office/drawing/2014/main" id="{1F00F55B-FF5B-48FA-A6F7-AA19CB2221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6" name="PA-直接连接符 174">
                      <a:extLst>
                        <a:ext uri="{FF2B5EF4-FFF2-40B4-BE49-F238E27FC236}">
                          <a16:creationId xmlns="" xmlns:a16="http://schemas.microsoft.com/office/drawing/2014/main" id="{5525DAE0-1BFA-4BF9-B72D-F041500431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7" name="PA-直接连接符 175">
                      <a:extLst>
                        <a:ext uri="{FF2B5EF4-FFF2-40B4-BE49-F238E27FC236}">
                          <a16:creationId xmlns="" xmlns:a16="http://schemas.microsoft.com/office/drawing/2014/main" id="{4539F05F-59E3-4F2A-9467-E38F65EEB0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8" name="PA-直接连接符 176">
                      <a:extLst>
                        <a:ext uri="{FF2B5EF4-FFF2-40B4-BE49-F238E27FC236}">
                          <a16:creationId xmlns="" xmlns:a16="http://schemas.microsoft.com/office/drawing/2014/main" id="{2D362FB4-79B7-4CC1-A515-59E5228A6E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9" name="PA-直接连接符 177">
                      <a:extLst>
                        <a:ext uri="{FF2B5EF4-FFF2-40B4-BE49-F238E27FC236}">
                          <a16:creationId xmlns="" xmlns:a16="http://schemas.microsoft.com/office/drawing/2014/main" id="{9B952586-E44C-435B-B773-AF91208541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0" name="PA-直接连接符 178">
                      <a:extLst>
                        <a:ext uri="{FF2B5EF4-FFF2-40B4-BE49-F238E27FC236}">
                          <a16:creationId xmlns="" xmlns:a16="http://schemas.microsoft.com/office/drawing/2014/main" id="{18971A70-BE73-45AC-859C-F2D840E3D8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1" name="PA-直接连接符 179">
                      <a:extLst>
                        <a:ext uri="{FF2B5EF4-FFF2-40B4-BE49-F238E27FC236}">
                          <a16:creationId xmlns="" xmlns:a16="http://schemas.microsoft.com/office/drawing/2014/main" id="{6970743D-425C-4863-8C85-6246DF29CB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47" name="Group 91_1">
                    <a:extLst>
                      <a:ext uri="{FF2B5EF4-FFF2-40B4-BE49-F238E27FC236}">
                        <a16:creationId xmlns="" xmlns:a16="http://schemas.microsoft.com/office/drawing/2014/main" id="{FC86DAC6-7BB3-4067-BCDE-96BFDC0A3B2D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48" name="PA-直接连接符 166">
                      <a:extLst>
                        <a:ext uri="{FF2B5EF4-FFF2-40B4-BE49-F238E27FC236}">
                          <a16:creationId xmlns="" xmlns:a16="http://schemas.microsoft.com/office/drawing/2014/main" id="{4B343A22-52DA-4960-A312-2A1379CED2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49" name="PA-直接连接符 167">
                      <a:extLst>
                        <a:ext uri="{FF2B5EF4-FFF2-40B4-BE49-F238E27FC236}">
                          <a16:creationId xmlns="" xmlns:a16="http://schemas.microsoft.com/office/drawing/2014/main" id="{324EE3B4-B4E4-487C-845C-1F0ECE9CF6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0" name="PA-直接连接符 168">
                      <a:extLst>
                        <a:ext uri="{FF2B5EF4-FFF2-40B4-BE49-F238E27FC236}">
                          <a16:creationId xmlns="" xmlns:a16="http://schemas.microsoft.com/office/drawing/2014/main" id="{4AE7C21A-397F-4420-A1A9-E247798B9A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5" name="组合 884">
                  <a:extLst>
                    <a:ext uri="{FF2B5EF4-FFF2-40B4-BE49-F238E27FC236}">
                      <a16:creationId xmlns="" xmlns:a16="http://schemas.microsoft.com/office/drawing/2014/main" id="{50518C6D-0027-4AB3-B1AF-6A5C5C086051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982" name="PA-直接连接符 195">
                    <a:extLst>
                      <a:ext uri="{FF2B5EF4-FFF2-40B4-BE49-F238E27FC236}">
                        <a16:creationId xmlns="" xmlns:a16="http://schemas.microsoft.com/office/drawing/2014/main" id="{674F806F-5171-440C-A4AB-BEACE362360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6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3" name="PA-直接连接符 196">
                    <a:extLst>
                      <a:ext uri="{FF2B5EF4-FFF2-40B4-BE49-F238E27FC236}">
                        <a16:creationId xmlns="" xmlns:a16="http://schemas.microsoft.com/office/drawing/2014/main" id="{BEE2D4A0-E170-48A2-A359-D82C978ED6B4}"/>
                      </a:ext>
                    </a:extLst>
                  </p:cNvPr>
                  <p:cNvCxnSpPr/>
                  <p:nvPr>
                    <p:custDataLst>
                      <p:tags r:id="rId86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4" name="PA-直接连接符 197">
                    <a:extLst>
                      <a:ext uri="{FF2B5EF4-FFF2-40B4-BE49-F238E27FC236}">
                        <a16:creationId xmlns="" xmlns:a16="http://schemas.microsoft.com/office/drawing/2014/main" id="{62C13841-0F7C-4E04-B6B6-707A9F157D8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6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5" name="PA-直接连接符 198">
                    <a:extLst>
                      <a:ext uri="{FF2B5EF4-FFF2-40B4-BE49-F238E27FC236}">
                        <a16:creationId xmlns="" xmlns:a16="http://schemas.microsoft.com/office/drawing/2014/main" id="{8DEB146D-8163-4DFF-90E4-62E76E86826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6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6" name="PA-直接连接符 199">
                    <a:extLst>
                      <a:ext uri="{FF2B5EF4-FFF2-40B4-BE49-F238E27FC236}">
                        <a16:creationId xmlns="" xmlns:a16="http://schemas.microsoft.com/office/drawing/2014/main" id="{8375C65E-24F9-4BAD-A0D9-40C23B5D7A7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6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7" name="PA-直接连接符 200">
                    <a:extLst>
                      <a:ext uri="{FF2B5EF4-FFF2-40B4-BE49-F238E27FC236}">
                        <a16:creationId xmlns="" xmlns:a16="http://schemas.microsoft.com/office/drawing/2014/main" id="{394FFA58-0808-4DD3-BAEF-AE74A8C5732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6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8" name="PA-直接连接符 201">
                    <a:extLst>
                      <a:ext uri="{FF2B5EF4-FFF2-40B4-BE49-F238E27FC236}">
                        <a16:creationId xmlns="" xmlns:a16="http://schemas.microsoft.com/office/drawing/2014/main" id="{0CE0FFC1-4BA0-4FEC-B49E-BFC43077DC9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9" name="PA-直接连接符 202">
                    <a:extLst>
                      <a:ext uri="{FF2B5EF4-FFF2-40B4-BE49-F238E27FC236}">
                        <a16:creationId xmlns="" xmlns:a16="http://schemas.microsoft.com/office/drawing/2014/main" id="{332C6D5C-FFCB-4B8F-9CDD-5A72A99D0D1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0" name="PA-直接连接符 203">
                    <a:extLst>
                      <a:ext uri="{FF2B5EF4-FFF2-40B4-BE49-F238E27FC236}">
                        <a16:creationId xmlns="" xmlns:a16="http://schemas.microsoft.com/office/drawing/2014/main" id="{5341D6EB-7C41-4F6C-B9D9-B26B8CDE524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1" name="PA-直接连接符 204">
                    <a:extLst>
                      <a:ext uri="{FF2B5EF4-FFF2-40B4-BE49-F238E27FC236}">
                        <a16:creationId xmlns="" xmlns:a16="http://schemas.microsoft.com/office/drawing/2014/main" id="{940B0664-D640-4426-AAA3-AED6B619DED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2" name="PA-直接连接符 205">
                    <a:extLst>
                      <a:ext uri="{FF2B5EF4-FFF2-40B4-BE49-F238E27FC236}">
                        <a16:creationId xmlns="" xmlns:a16="http://schemas.microsoft.com/office/drawing/2014/main" id="{A1D4D45D-F188-4E5C-9C15-211F79A3305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3" name="PA-直接连接符 206">
                    <a:extLst>
                      <a:ext uri="{FF2B5EF4-FFF2-40B4-BE49-F238E27FC236}">
                        <a16:creationId xmlns="" xmlns:a16="http://schemas.microsoft.com/office/drawing/2014/main" id="{DC75B230-7E36-4B77-BEAD-36753E41799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4" name="PA-直接连接符 207">
                    <a:extLst>
                      <a:ext uri="{FF2B5EF4-FFF2-40B4-BE49-F238E27FC236}">
                        <a16:creationId xmlns="" xmlns:a16="http://schemas.microsoft.com/office/drawing/2014/main" id="{9A520EDA-5BBF-46FB-B9EB-A8C0C4D2FBA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5" name="PA-直接连接符 208">
                    <a:extLst>
                      <a:ext uri="{FF2B5EF4-FFF2-40B4-BE49-F238E27FC236}">
                        <a16:creationId xmlns="" xmlns:a16="http://schemas.microsoft.com/office/drawing/2014/main" id="{F2289CCC-CB20-49FC-BA28-F26E5F91F40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6" name="PA-直接连接符 209">
                    <a:extLst>
                      <a:ext uri="{FF2B5EF4-FFF2-40B4-BE49-F238E27FC236}">
                        <a16:creationId xmlns="" xmlns:a16="http://schemas.microsoft.com/office/drawing/2014/main" id="{96023353-58B2-4F0D-B4F7-796060588FD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997" name="组合 996">
                    <a:extLst>
                      <a:ext uri="{FF2B5EF4-FFF2-40B4-BE49-F238E27FC236}">
                        <a16:creationId xmlns="" xmlns:a16="http://schemas.microsoft.com/office/drawing/2014/main" id="{7AA25C36-9A43-4AF3-A8F0-CFFBDBE09A39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26" name="PA-直接连接符 239">
                      <a:extLst>
                        <a:ext uri="{FF2B5EF4-FFF2-40B4-BE49-F238E27FC236}">
                          <a16:creationId xmlns="" xmlns:a16="http://schemas.microsoft.com/office/drawing/2014/main" id="{BC230E8E-DA26-4A3B-A3DD-15FE8184A1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7" name="PA-直接连接符 240">
                      <a:extLst>
                        <a:ext uri="{FF2B5EF4-FFF2-40B4-BE49-F238E27FC236}">
                          <a16:creationId xmlns="" xmlns:a16="http://schemas.microsoft.com/office/drawing/2014/main" id="{FCF75EAF-7418-46AF-9060-953DFE742D2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8" name="PA-直接连接符 241">
                      <a:extLst>
                        <a:ext uri="{FF2B5EF4-FFF2-40B4-BE49-F238E27FC236}">
                          <a16:creationId xmlns="" xmlns:a16="http://schemas.microsoft.com/office/drawing/2014/main" id="{4E3811CC-C51F-47EE-A527-42665A7799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98" name="组合 997">
                    <a:extLst>
                      <a:ext uri="{FF2B5EF4-FFF2-40B4-BE49-F238E27FC236}">
                        <a16:creationId xmlns="" xmlns:a16="http://schemas.microsoft.com/office/drawing/2014/main" id="{6ABBFEB3-DB24-40B2-8588-4FE80D23D1A9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015" name="PA-直接连接符 228">
                      <a:extLst>
                        <a:ext uri="{FF2B5EF4-FFF2-40B4-BE49-F238E27FC236}">
                          <a16:creationId xmlns="" xmlns:a16="http://schemas.microsoft.com/office/drawing/2014/main" id="{B4E27A43-9DA6-43AD-8C8D-E70C78D5CACE}"/>
                        </a:ext>
                      </a:extLst>
                    </p:cNvPr>
                    <p:cNvCxnSpPr/>
                    <p:nvPr>
                      <p:custDataLst>
                        <p:tags r:id="rId89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6" name="PA-直接连接符 229">
                      <a:extLst>
                        <a:ext uri="{FF2B5EF4-FFF2-40B4-BE49-F238E27FC236}">
                          <a16:creationId xmlns="" xmlns:a16="http://schemas.microsoft.com/office/drawing/2014/main" id="{E2A59C32-33C1-42A9-83F4-561255372F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7" name="PA-直接连接符 230">
                      <a:extLst>
                        <a:ext uri="{FF2B5EF4-FFF2-40B4-BE49-F238E27FC236}">
                          <a16:creationId xmlns="" xmlns:a16="http://schemas.microsoft.com/office/drawing/2014/main" id="{E982B229-90B0-4510-A4FC-15805BAF4E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8" name="PA-直接连接符 231">
                      <a:extLst>
                        <a:ext uri="{FF2B5EF4-FFF2-40B4-BE49-F238E27FC236}">
                          <a16:creationId xmlns="" xmlns:a16="http://schemas.microsoft.com/office/drawing/2014/main" id="{35D62324-B196-4FDA-8CE4-6FB8B4ED13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9" name="PA-直接连接符 232">
                      <a:extLst>
                        <a:ext uri="{FF2B5EF4-FFF2-40B4-BE49-F238E27FC236}">
                          <a16:creationId xmlns="" xmlns:a16="http://schemas.microsoft.com/office/drawing/2014/main" id="{3F411C03-CE81-4579-8663-E3B28D8D1E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0" name="PA-直接连接符 233">
                      <a:extLst>
                        <a:ext uri="{FF2B5EF4-FFF2-40B4-BE49-F238E27FC236}">
                          <a16:creationId xmlns="" xmlns:a16="http://schemas.microsoft.com/office/drawing/2014/main" id="{7B823FF4-789E-4A99-B26C-34F103D1F4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1" name="PA-直接连接符 234">
                      <a:extLst>
                        <a:ext uri="{FF2B5EF4-FFF2-40B4-BE49-F238E27FC236}">
                          <a16:creationId xmlns="" xmlns:a16="http://schemas.microsoft.com/office/drawing/2014/main" id="{38CB4176-66F8-4927-8294-61448D4FF1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2" name="PA-直接连接符 235">
                      <a:extLst>
                        <a:ext uri="{FF2B5EF4-FFF2-40B4-BE49-F238E27FC236}">
                          <a16:creationId xmlns="" xmlns:a16="http://schemas.microsoft.com/office/drawing/2014/main" id="{8ED838E3-0A00-4306-BC33-23649674B9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3" name="PA-直接连接符 236">
                      <a:extLst>
                        <a:ext uri="{FF2B5EF4-FFF2-40B4-BE49-F238E27FC236}">
                          <a16:creationId xmlns="" xmlns:a16="http://schemas.microsoft.com/office/drawing/2014/main" id="{C5F1CD20-EC55-46DA-AAB8-0259989C96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4" name="PA-直接连接符 237">
                      <a:extLst>
                        <a:ext uri="{FF2B5EF4-FFF2-40B4-BE49-F238E27FC236}">
                          <a16:creationId xmlns="" xmlns:a16="http://schemas.microsoft.com/office/drawing/2014/main" id="{0EB4C259-E36D-485F-9084-304FBD0177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5" name="PA-直接连接符 238">
                      <a:extLst>
                        <a:ext uri="{FF2B5EF4-FFF2-40B4-BE49-F238E27FC236}">
                          <a16:creationId xmlns="" xmlns:a16="http://schemas.microsoft.com/office/drawing/2014/main" id="{59202C13-A2F8-4DC5-BE1C-FD69DC40879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99" name="组合 998">
                    <a:extLst>
                      <a:ext uri="{FF2B5EF4-FFF2-40B4-BE49-F238E27FC236}">
                        <a16:creationId xmlns="" xmlns:a16="http://schemas.microsoft.com/office/drawing/2014/main" id="{B75F5506-35C7-4CCE-924A-0904002CA9C9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004" name="PA-直接连接符 217">
                      <a:extLst>
                        <a:ext uri="{FF2B5EF4-FFF2-40B4-BE49-F238E27FC236}">
                          <a16:creationId xmlns="" xmlns:a16="http://schemas.microsoft.com/office/drawing/2014/main" id="{0A130612-16A1-490F-9225-1A9C9626AD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5" name="PA-直接连接符 218">
                      <a:extLst>
                        <a:ext uri="{FF2B5EF4-FFF2-40B4-BE49-F238E27FC236}">
                          <a16:creationId xmlns="" xmlns:a16="http://schemas.microsoft.com/office/drawing/2014/main" id="{8243F84E-E108-4999-B939-4D4AC86B03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6" name="PA-直接连接符 219">
                      <a:extLst>
                        <a:ext uri="{FF2B5EF4-FFF2-40B4-BE49-F238E27FC236}">
                          <a16:creationId xmlns="" xmlns:a16="http://schemas.microsoft.com/office/drawing/2014/main" id="{74173E90-150F-44A0-B8E8-A31A48D248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7" name="PA-直接连接符 220">
                      <a:extLst>
                        <a:ext uri="{FF2B5EF4-FFF2-40B4-BE49-F238E27FC236}">
                          <a16:creationId xmlns="" xmlns:a16="http://schemas.microsoft.com/office/drawing/2014/main" id="{8F253058-5B92-4EA7-B234-293F8FCCBF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8" name="PA-直接连接符 221">
                      <a:extLst>
                        <a:ext uri="{FF2B5EF4-FFF2-40B4-BE49-F238E27FC236}">
                          <a16:creationId xmlns="" xmlns:a16="http://schemas.microsoft.com/office/drawing/2014/main" id="{4E422B0A-30FD-4891-A053-7B99A65167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9" name="PA-直接连接符 222">
                      <a:extLst>
                        <a:ext uri="{FF2B5EF4-FFF2-40B4-BE49-F238E27FC236}">
                          <a16:creationId xmlns="" xmlns:a16="http://schemas.microsoft.com/office/drawing/2014/main" id="{FC2012CA-6A80-439F-A9EE-4188A4E92C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0" name="PA-直接连接符 223">
                      <a:extLst>
                        <a:ext uri="{FF2B5EF4-FFF2-40B4-BE49-F238E27FC236}">
                          <a16:creationId xmlns="" xmlns:a16="http://schemas.microsoft.com/office/drawing/2014/main" id="{FF7DD1A3-CFCB-449B-83BA-E477905FEB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1" name="PA-直接连接符 224">
                      <a:extLst>
                        <a:ext uri="{FF2B5EF4-FFF2-40B4-BE49-F238E27FC236}">
                          <a16:creationId xmlns="" xmlns:a16="http://schemas.microsoft.com/office/drawing/2014/main" id="{B28FFE4E-E575-476A-A9AE-4D89A21A5A9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2" name="PA-直接连接符 225">
                      <a:extLst>
                        <a:ext uri="{FF2B5EF4-FFF2-40B4-BE49-F238E27FC236}">
                          <a16:creationId xmlns="" xmlns:a16="http://schemas.microsoft.com/office/drawing/2014/main" id="{EE78BC13-B0C7-44AD-8FCF-F99C09D01E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3" name="PA-直接连接符 226">
                      <a:extLst>
                        <a:ext uri="{FF2B5EF4-FFF2-40B4-BE49-F238E27FC236}">
                          <a16:creationId xmlns="" xmlns:a16="http://schemas.microsoft.com/office/drawing/2014/main" id="{12EE8E02-C136-495F-8407-6656AE2181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4" name="PA-直接连接符 227">
                      <a:extLst>
                        <a:ext uri="{FF2B5EF4-FFF2-40B4-BE49-F238E27FC236}">
                          <a16:creationId xmlns="" xmlns:a16="http://schemas.microsoft.com/office/drawing/2014/main" id="{F4386F43-7CD4-4BA0-A816-22D8232E52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00" name="Group 91_1">
                    <a:extLst>
                      <a:ext uri="{FF2B5EF4-FFF2-40B4-BE49-F238E27FC236}">
                        <a16:creationId xmlns="" xmlns:a16="http://schemas.microsoft.com/office/drawing/2014/main" id="{D6C48877-5737-469B-B730-8B7BCDC61A4B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01" name="PA-直接连接符 214">
                      <a:extLst>
                        <a:ext uri="{FF2B5EF4-FFF2-40B4-BE49-F238E27FC236}">
                          <a16:creationId xmlns="" xmlns:a16="http://schemas.microsoft.com/office/drawing/2014/main" id="{870E1844-F101-4641-B7D1-5A4D08EF8C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2" name="PA-直接连接符 215">
                      <a:extLst>
                        <a:ext uri="{FF2B5EF4-FFF2-40B4-BE49-F238E27FC236}">
                          <a16:creationId xmlns="" xmlns:a16="http://schemas.microsoft.com/office/drawing/2014/main" id="{35F55A7F-8658-4FF4-BC07-3B457DB219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3" name="PA-直接连接符 216">
                      <a:extLst>
                        <a:ext uri="{FF2B5EF4-FFF2-40B4-BE49-F238E27FC236}">
                          <a16:creationId xmlns="" xmlns:a16="http://schemas.microsoft.com/office/drawing/2014/main" id="{27B11AB2-644E-4E45-84AC-8CDFC2E541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6" name="组合 885">
                  <a:extLst>
                    <a:ext uri="{FF2B5EF4-FFF2-40B4-BE49-F238E27FC236}">
                      <a16:creationId xmlns="" xmlns:a16="http://schemas.microsoft.com/office/drawing/2014/main" id="{0CA8E9CA-0C93-4ED9-89E2-CFC8A31051AB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935" name="PA-直接连接符 243">
                    <a:extLst>
                      <a:ext uri="{FF2B5EF4-FFF2-40B4-BE49-F238E27FC236}">
                        <a16:creationId xmlns="" xmlns:a16="http://schemas.microsoft.com/office/drawing/2014/main" id="{92DC2E1C-9B5E-4A86-B190-7750F898C64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21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6" name="PA-直接连接符 244">
                    <a:extLst>
                      <a:ext uri="{FF2B5EF4-FFF2-40B4-BE49-F238E27FC236}">
                        <a16:creationId xmlns="" xmlns:a16="http://schemas.microsoft.com/office/drawing/2014/main" id="{69E9393C-4501-4CBC-B2D9-5E3A4A70388E}"/>
                      </a:ext>
                    </a:extLst>
                  </p:cNvPr>
                  <p:cNvCxnSpPr/>
                  <p:nvPr>
                    <p:custDataLst>
                      <p:tags r:id="rId822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7" name="PA-直接连接符 245">
                    <a:extLst>
                      <a:ext uri="{FF2B5EF4-FFF2-40B4-BE49-F238E27FC236}">
                        <a16:creationId xmlns="" xmlns:a16="http://schemas.microsoft.com/office/drawing/2014/main" id="{9BEEA01D-6D9F-4050-BC8D-FB921B4E942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23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8" name="PA-直接连接符 246">
                    <a:extLst>
                      <a:ext uri="{FF2B5EF4-FFF2-40B4-BE49-F238E27FC236}">
                        <a16:creationId xmlns="" xmlns:a16="http://schemas.microsoft.com/office/drawing/2014/main" id="{67B9DC5D-10C2-4E03-90FA-FB9416FC335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24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9" name="PA-直接连接符 247">
                    <a:extLst>
                      <a:ext uri="{FF2B5EF4-FFF2-40B4-BE49-F238E27FC236}">
                        <a16:creationId xmlns="" xmlns:a16="http://schemas.microsoft.com/office/drawing/2014/main" id="{7F4873FC-46B2-41D4-900A-1973B7337E2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25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0" name="PA-直接连接符 248">
                    <a:extLst>
                      <a:ext uri="{FF2B5EF4-FFF2-40B4-BE49-F238E27FC236}">
                        <a16:creationId xmlns="" xmlns:a16="http://schemas.microsoft.com/office/drawing/2014/main" id="{C343D6B5-901C-4A04-B890-03C9330040D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26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1" name="PA-直接连接符 249">
                    <a:extLst>
                      <a:ext uri="{FF2B5EF4-FFF2-40B4-BE49-F238E27FC236}">
                        <a16:creationId xmlns="" xmlns:a16="http://schemas.microsoft.com/office/drawing/2014/main" id="{016D18A8-9FE6-465B-8403-00F20A275CD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27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2" name="PA-直接连接符 250">
                    <a:extLst>
                      <a:ext uri="{FF2B5EF4-FFF2-40B4-BE49-F238E27FC236}">
                        <a16:creationId xmlns="" xmlns:a16="http://schemas.microsoft.com/office/drawing/2014/main" id="{4C9E9C04-3B24-4AA0-8F3E-BAE2C0A934E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28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3" name="PA-直接连接符 251">
                    <a:extLst>
                      <a:ext uri="{FF2B5EF4-FFF2-40B4-BE49-F238E27FC236}">
                        <a16:creationId xmlns="" xmlns:a16="http://schemas.microsoft.com/office/drawing/2014/main" id="{92B5B53E-6F16-4F17-9A10-3BD54F162CD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29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4" name="PA-直接连接符 252">
                    <a:extLst>
                      <a:ext uri="{FF2B5EF4-FFF2-40B4-BE49-F238E27FC236}">
                        <a16:creationId xmlns="" xmlns:a16="http://schemas.microsoft.com/office/drawing/2014/main" id="{F13FC692-29CA-46D6-99BF-EA597E7FE82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0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5" name="PA-直接连接符 253">
                    <a:extLst>
                      <a:ext uri="{FF2B5EF4-FFF2-40B4-BE49-F238E27FC236}">
                        <a16:creationId xmlns="" xmlns:a16="http://schemas.microsoft.com/office/drawing/2014/main" id="{EEB40F2E-BD40-4264-B2A4-8FE21264C52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1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" name="PA-直接连接符 254">
                    <a:extLst>
                      <a:ext uri="{FF2B5EF4-FFF2-40B4-BE49-F238E27FC236}">
                        <a16:creationId xmlns="" xmlns:a16="http://schemas.microsoft.com/office/drawing/2014/main" id="{30FFA527-2BA0-4961-9D9C-3ACC2D9CD0E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2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" name="PA-直接连接符 255">
                    <a:extLst>
                      <a:ext uri="{FF2B5EF4-FFF2-40B4-BE49-F238E27FC236}">
                        <a16:creationId xmlns="" xmlns:a16="http://schemas.microsoft.com/office/drawing/2014/main" id="{BD6B05C7-8481-4C1B-944F-BB57AC9E08A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3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8" name="PA-直接连接符 256">
                    <a:extLst>
                      <a:ext uri="{FF2B5EF4-FFF2-40B4-BE49-F238E27FC236}">
                        <a16:creationId xmlns="" xmlns:a16="http://schemas.microsoft.com/office/drawing/2014/main" id="{AB0D96AD-C873-4641-873C-71A5B1F24D7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4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9" name="PA-直接连接符 257">
                    <a:extLst>
                      <a:ext uri="{FF2B5EF4-FFF2-40B4-BE49-F238E27FC236}">
                        <a16:creationId xmlns="" xmlns:a16="http://schemas.microsoft.com/office/drawing/2014/main" id="{9D4D0736-DA27-4AA4-BEC6-8F7AA2C3910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5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950" name="组合 949">
                    <a:extLst>
                      <a:ext uri="{FF2B5EF4-FFF2-40B4-BE49-F238E27FC236}">
                        <a16:creationId xmlns="" xmlns:a16="http://schemas.microsoft.com/office/drawing/2014/main" id="{B195F272-329F-43B3-BCE3-37787CBEDF35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79" name="PA-直接连接符 287">
                      <a:extLst>
                        <a:ext uri="{FF2B5EF4-FFF2-40B4-BE49-F238E27FC236}">
                          <a16:creationId xmlns="" xmlns:a16="http://schemas.microsoft.com/office/drawing/2014/main" id="{C6A5C809-37BD-4153-B3C4-5380F21A97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0" name="PA-直接连接符 288">
                      <a:extLst>
                        <a:ext uri="{FF2B5EF4-FFF2-40B4-BE49-F238E27FC236}">
                          <a16:creationId xmlns="" xmlns:a16="http://schemas.microsoft.com/office/drawing/2014/main" id="{CBCBE7CF-43CB-4876-8D23-F3AA340DC0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1" name="PA-直接连接符 289">
                      <a:extLst>
                        <a:ext uri="{FF2B5EF4-FFF2-40B4-BE49-F238E27FC236}">
                          <a16:creationId xmlns="" xmlns:a16="http://schemas.microsoft.com/office/drawing/2014/main" id="{8FE573B2-14EA-447F-9D77-B3F4710ECB9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51" name="组合 950">
                    <a:extLst>
                      <a:ext uri="{FF2B5EF4-FFF2-40B4-BE49-F238E27FC236}">
                        <a16:creationId xmlns="" xmlns:a16="http://schemas.microsoft.com/office/drawing/2014/main" id="{EAE1B5A0-B633-4BA1-BEA7-AC6B35580E6D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968" name="PA-直接连接符 276">
                      <a:extLst>
                        <a:ext uri="{FF2B5EF4-FFF2-40B4-BE49-F238E27FC236}">
                          <a16:creationId xmlns="" xmlns:a16="http://schemas.microsoft.com/office/drawing/2014/main" id="{09995036-8056-4576-98B3-B141F8C5988C}"/>
                        </a:ext>
                      </a:extLst>
                    </p:cNvPr>
                    <p:cNvCxnSpPr/>
                    <p:nvPr>
                      <p:custDataLst>
                        <p:tags r:id="rId850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" name="PA-直接连接符 277">
                      <a:extLst>
                        <a:ext uri="{FF2B5EF4-FFF2-40B4-BE49-F238E27FC236}">
                          <a16:creationId xmlns="" xmlns:a16="http://schemas.microsoft.com/office/drawing/2014/main" id="{FE1FEF01-24BA-4673-AB94-0E07243EEC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" name="PA-直接连接符 278">
                      <a:extLst>
                        <a:ext uri="{FF2B5EF4-FFF2-40B4-BE49-F238E27FC236}">
                          <a16:creationId xmlns="" xmlns:a16="http://schemas.microsoft.com/office/drawing/2014/main" id="{B7837FF7-74A6-49A8-B735-E58116E4FBD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1" name="PA-直接连接符 279">
                      <a:extLst>
                        <a:ext uri="{FF2B5EF4-FFF2-40B4-BE49-F238E27FC236}">
                          <a16:creationId xmlns="" xmlns:a16="http://schemas.microsoft.com/office/drawing/2014/main" id="{8F666BE0-253D-42B9-AA04-5C2964ACC3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2" name="PA-直接连接符 280">
                      <a:extLst>
                        <a:ext uri="{FF2B5EF4-FFF2-40B4-BE49-F238E27FC236}">
                          <a16:creationId xmlns="" xmlns:a16="http://schemas.microsoft.com/office/drawing/2014/main" id="{99709BDE-B03C-42ED-A90E-F5F2D3C201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3" name="PA-直接连接符 281">
                      <a:extLst>
                        <a:ext uri="{FF2B5EF4-FFF2-40B4-BE49-F238E27FC236}">
                          <a16:creationId xmlns="" xmlns:a16="http://schemas.microsoft.com/office/drawing/2014/main" id="{914F6F94-018B-40C9-A4CC-AA1D6A2BFEE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4" name="PA-直接连接符 282">
                      <a:extLst>
                        <a:ext uri="{FF2B5EF4-FFF2-40B4-BE49-F238E27FC236}">
                          <a16:creationId xmlns="" xmlns:a16="http://schemas.microsoft.com/office/drawing/2014/main" id="{4FF847F7-C108-449E-898D-2902FE7001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5" name="PA-直接连接符 283">
                      <a:extLst>
                        <a:ext uri="{FF2B5EF4-FFF2-40B4-BE49-F238E27FC236}">
                          <a16:creationId xmlns="" xmlns:a16="http://schemas.microsoft.com/office/drawing/2014/main" id="{94546D11-3BD6-4106-BA32-BCEAD527BF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6" name="PA-直接连接符 284">
                      <a:extLst>
                        <a:ext uri="{FF2B5EF4-FFF2-40B4-BE49-F238E27FC236}">
                          <a16:creationId xmlns="" xmlns:a16="http://schemas.microsoft.com/office/drawing/2014/main" id="{FE6EFDEC-560A-4340-84EC-912B163D6C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7" name="PA-直接连接符 285">
                      <a:extLst>
                        <a:ext uri="{FF2B5EF4-FFF2-40B4-BE49-F238E27FC236}">
                          <a16:creationId xmlns="" xmlns:a16="http://schemas.microsoft.com/office/drawing/2014/main" id="{0BA0A688-C655-4141-9E6D-F82F79E635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8" name="PA-直接连接符 286">
                      <a:extLst>
                        <a:ext uri="{FF2B5EF4-FFF2-40B4-BE49-F238E27FC236}">
                          <a16:creationId xmlns="" xmlns:a16="http://schemas.microsoft.com/office/drawing/2014/main" id="{69C1AA6F-F31B-4273-960A-A068BD5C93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52" name="组合 951">
                    <a:extLst>
                      <a:ext uri="{FF2B5EF4-FFF2-40B4-BE49-F238E27FC236}">
                        <a16:creationId xmlns="" xmlns:a16="http://schemas.microsoft.com/office/drawing/2014/main" id="{DC531534-A2F2-4B95-A1E3-83388E9FC368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957" name="PA-直接连接符 265">
                      <a:extLst>
                        <a:ext uri="{FF2B5EF4-FFF2-40B4-BE49-F238E27FC236}">
                          <a16:creationId xmlns="" xmlns:a16="http://schemas.microsoft.com/office/drawing/2014/main" id="{BC02CE33-2B2F-40DB-A9BE-7E99E8B3266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39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8" name="PA-直接连接符 266">
                      <a:extLst>
                        <a:ext uri="{FF2B5EF4-FFF2-40B4-BE49-F238E27FC236}">
                          <a16:creationId xmlns="" xmlns:a16="http://schemas.microsoft.com/office/drawing/2014/main" id="{058DAAA7-4A05-4E7A-A245-736AA8AA20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9" name="PA-直接连接符 267">
                      <a:extLst>
                        <a:ext uri="{FF2B5EF4-FFF2-40B4-BE49-F238E27FC236}">
                          <a16:creationId xmlns="" xmlns:a16="http://schemas.microsoft.com/office/drawing/2014/main" id="{33480EE7-36C5-4A35-BA96-44497F4096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0" name="PA-直接连接符 268">
                      <a:extLst>
                        <a:ext uri="{FF2B5EF4-FFF2-40B4-BE49-F238E27FC236}">
                          <a16:creationId xmlns="" xmlns:a16="http://schemas.microsoft.com/office/drawing/2014/main" id="{261CE04B-0363-4836-8468-26F3C2B0A1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1" name="PA-直接连接符 269">
                      <a:extLst>
                        <a:ext uri="{FF2B5EF4-FFF2-40B4-BE49-F238E27FC236}">
                          <a16:creationId xmlns="" xmlns:a16="http://schemas.microsoft.com/office/drawing/2014/main" id="{7B88A368-221E-4B26-9B97-F70531220E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2" name="PA-直接连接符 270">
                      <a:extLst>
                        <a:ext uri="{FF2B5EF4-FFF2-40B4-BE49-F238E27FC236}">
                          <a16:creationId xmlns="" xmlns:a16="http://schemas.microsoft.com/office/drawing/2014/main" id="{A350F63C-0E75-4E04-945F-115A577DB0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3" name="PA-直接连接符 271">
                      <a:extLst>
                        <a:ext uri="{FF2B5EF4-FFF2-40B4-BE49-F238E27FC236}">
                          <a16:creationId xmlns="" xmlns:a16="http://schemas.microsoft.com/office/drawing/2014/main" id="{7E79F836-D1FE-474B-829A-C3CCA575CA6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4" name="PA-直接连接符 272">
                      <a:extLst>
                        <a:ext uri="{FF2B5EF4-FFF2-40B4-BE49-F238E27FC236}">
                          <a16:creationId xmlns="" xmlns:a16="http://schemas.microsoft.com/office/drawing/2014/main" id="{156120A6-BFC9-40F6-85A4-CC06E6990FE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5" name="PA-直接连接符 273">
                      <a:extLst>
                        <a:ext uri="{FF2B5EF4-FFF2-40B4-BE49-F238E27FC236}">
                          <a16:creationId xmlns="" xmlns:a16="http://schemas.microsoft.com/office/drawing/2014/main" id="{0928C50C-2AF8-4812-990B-F59B42AEFB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6" name="PA-直接连接符 274">
                      <a:extLst>
                        <a:ext uri="{FF2B5EF4-FFF2-40B4-BE49-F238E27FC236}">
                          <a16:creationId xmlns="" xmlns:a16="http://schemas.microsoft.com/office/drawing/2014/main" id="{B7E8234A-A32F-4F10-9CA4-2FFEFDD90E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" name="PA-直接连接符 275">
                      <a:extLst>
                        <a:ext uri="{FF2B5EF4-FFF2-40B4-BE49-F238E27FC236}">
                          <a16:creationId xmlns="" xmlns:a16="http://schemas.microsoft.com/office/drawing/2014/main" id="{31FBD884-145C-4D64-ACDB-8555163014D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53" name="Group 91_1">
                    <a:extLst>
                      <a:ext uri="{FF2B5EF4-FFF2-40B4-BE49-F238E27FC236}">
                        <a16:creationId xmlns="" xmlns:a16="http://schemas.microsoft.com/office/drawing/2014/main" id="{4753D843-47EA-45A2-8C89-97CE8EC8062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54" name="PA-直接连接符 262">
                      <a:extLst>
                        <a:ext uri="{FF2B5EF4-FFF2-40B4-BE49-F238E27FC236}">
                          <a16:creationId xmlns="" xmlns:a16="http://schemas.microsoft.com/office/drawing/2014/main" id="{D4CBFF86-8EA9-460F-8D8F-5B4D5C419E9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3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5" name="PA-直接连接符 263">
                      <a:extLst>
                        <a:ext uri="{FF2B5EF4-FFF2-40B4-BE49-F238E27FC236}">
                          <a16:creationId xmlns="" xmlns:a16="http://schemas.microsoft.com/office/drawing/2014/main" id="{D8E3EB0C-CBD4-4545-BC8F-2963C2FC53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3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6" name="PA-直接连接符 264">
                      <a:extLst>
                        <a:ext uri="{FF2B5EF4-FFF2-40B4-BE49-F238E27FC236}">
                          <a16:creationId xmlns="" xmlns:a16="http://schemas.microsoft.com/office/drawing/2014/main" id="{EFA8736C-D8E5-4D7D-95B8-5DDF416033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3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7" name="组合 886">
                  <a:extLst>
                    <a:ext uri="{FF2B5EF4-FFF2-40B4-BE49-F238E27FC236}">
                      <a16:creationId xmlns="" xmlns:a16="http://schemas.microsoft.com/office/drawing/2014/main" id="{E2C5B043-4D28-432E-817C-CBF716DC2963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888" name="PA-直接连接符 291">
                    <a:extLst>
                      <a:ext uri="{FF2B5EF4-FFF2-40B4-BE49-F238E27FC236}">
                        <a16:creationId xmlns="" xmlns:a16="http://schemas.microsoft.com/office/drawing/2014/main" id="{057DC80C-C0AC-4E0B-B49F-36E123011C2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7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" name="PA-直接连接符 292">
                    <a:extLst>
                      <a:ext uri="{FF2B5EF4-FFF2-40B4-BE49-F238E27FC236}">
                        <a16:creationId xmlns="" xmlns:a16="http://schemas.microsoft.com/office/drawing/2014/main" id="{561290E4-0C9F-4097-AAAE-C69FEF0C34D5}"/>
                      </a:ext>
                    </a:extLst>
                  </p:cNvPr>
                  <p:cNvCxnSpPr/>
                  <p:nvPr>
                    <p:custDataLst>
                      <p:tags r:id="rId77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" name="PA-直接连接符 293">
                    <a:extLst>
                      <a:ext uri="{FF2B5EF4-FFF2-40B4-BE49-F238E27FC236}">
                        <a16:creationId xmlns="" xmlns:a16="http://schemas.microsoft.com/office/drawing/2014/main" id="{542742AC-BAEE-4C9E-9CDF-88CAFE63866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1" name="PA-直接连接符 294">
                    <a:extLst>
                      <a:ext uri="{FF2B5EF4-FFF2-40B4-BE49-F238E27FC236}">
                        <a16:creationId xmlns="" xmlns:a16="http://schemas.microsoft.com/office/drawing/2014/main" id="{2073AAB4-8C11-4AB5-9801-1D3FB6A23B7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2" name="PA-直接连接符 295">
                    <a:extLst>
                      <a:ext uri="{FF2B5EF4-FFF2-40B4-BE49-F238E27FC236}">
                        <a16:creationId xmlns="" xmlns:a16="http://schemas.microsoft.com/office/drawing/2014/main" id="{BB2B96AA-E126-4BD0-B64B-CFA4CB4A6E7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3" name="PA-直接连接符 296">
                    <a:extLst>
                      <a:ext uri="{FF2B5EF4-FFF2-40B4-BE49-F238E27FC236}">
                        <a16:creationId xmlns="" xmlns:a16="http://schemas.microsoft.com/office/drawing/2014/main" id="{7E05D67A-029C-4040-AD91-A4907AEF2F7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4" name="PA-直接连接符 297">
                    <a:extLst>
                      <a:ext uri="{FF2B5EF4-FFF2-40B4-BE49-F238E27FC236}">
                        <a16:creationId xmlns="" xmlns:a16="http://schemas.microsoft.com/office/drawing/2014/main" id="{1E5EB0F2-D7AB-4792-86F7-06D0228969A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5" name="PA-直接连接符 298">
                    <a:extLst>
                      <a:ext uri="{FF2B5EF4-FFF2-40B4-BE49-F238E27FC236}">
                        <a16:creationId xmlns="" xmlns:a16="http://schemas.microsoft.com/office/drawing/2014/main" id="{F14A313E-12BD-4B5B-A941-B4BCCC17C26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6" name="PA-直接连接符 299">
                    <a:extLst>
                      <a:ext uri="{FF2B5EF4-FFF2-40B4-BE49-F238E27FC236}">
                        <a16:creationId xmlns="" xmlns:a16="http://schemas.microsoft.com/office/drawing/2014/main" id="{24B9697F-6793-4683-87F9-45E33EB6EF1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7" name="PA-直接连接符 300">
                    <a:extLst>
                      <a:ext uri="{FF2B5EF4-FFF2-40B4-BE49-F238E27FC236}">
                        <a16:creationId xmlns="" xmlns:a16="http://schemas.microsoft.com/office/drawing/2014/main" id="{DDC14AE8-D601-4C8C-B4E8-C635CFC6451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8" name="PA-直接连接符 301">
                    <a:extLst>
                      <a:ext uri="{FF2B5EF4-FFF2-40B4-BE49-F238E27FC236}">
                        <a16:creationId xmlns="" xmlns:a16="http://schemas.microsoft.com/office/drawing/2014/main" id="{C820E841-C297-4E5D-855F-C47034C83AF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9" name="PA-直接连接符 302">
                    <a:extLst>
                      <a:ext uri="{FF2B5EF4-FFF2-40B4-BE49-F238E27FC236}">
                        <a16:creationId xmlns="" xmlns:a16="http://schemas.microsoft.com/office/drawing/2014/main" id="{CC9C89BF-D207-44D2-88EC-10FA4CCC92B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0" name="PA-直接连接符 303">
                    <a:extLst>
                      <a:ext uri="{FF2B5EF4-FFF2-40B4-BE49-F238E27FC236}">
                        <a16:creationId xmlns="" xmlns:a16="http://schemas.microsoft.com/office/drawing/2014/main" id="{0B66E7DF-CEA3-4BF1-B2DC-C6A472A2176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1" name="PA-直接连接符 304">
                    <a:extLst>
                      <a:ext uri="{FF2B5EF4-FFF2-40B4-BE49-F238E27FC236}">
                        <a16:creationId xmlns="" xmlns:a16="http://schemas.microsoft.com/office/drawing/2014/main" id="{E400A330-6DF4-4B6D-AA60-0F4300CC6CC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2" name="PA-直接连接符 305">
                    <a:extLst>
                      <a:ext uri="{FF2B5EF4-FFF2-40B4-BE49-F238E27FC236}">
                        <a16:creationId xmlns="" xmlns:a16="http://schemas.microsoft.com/office/drawing/2014/main" id="{C406A553-564C-4AD7-B96E-96EAF61B6C5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903" name="组合 902">
                    <a:extLst>
                      <a:ext uri="{FF2B5EF4-FFF2-40B4-BE49-F238E27FC236}">
                        <a16:creationId xmlns="" xmlns:a16="http://schemas.microsoft.com/office/drawing/2014/main" id="{AA27062B-70C0-4262-A762-8185B90CB83B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32" name="PA-直接连接符 335">
                      <a:extLst>
                        <a:ext uri="{FF2B5EF4-FFF2-40B4-BE49-F238E27FC236}">
                          <a16:creationId xmlns="" xmlns:a16="http://schemas.microsoft.com/office/drawing/2014/main" id="{2793A1CE-8BAA-4DDE-93E4-FE5E8B814F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3" name="PA-直接连接符 336">
                      <a:extLst>
                        <a:ext uri="{FF2B5EF4-FFF2-40B4-BE49-F238E27FC236}">
                          <a16:creationId xmlns="" xmlns:a16="http://schemas.microsoft.com/office/drawing/2014/main" id="{EC1E75F5-DF4B-4243-80BC-E6C5211FC0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4" name="PA-直接连接符 337">
                      <a:extLst>
                        <a:ext uri="{FF2B5EF4-FFF2-40B4-BE49-F238E27FC236}">
                          <a16:creationId xmlns="" xmlns:a16="http://schemas.microsoft.com/office/drawing/2014/main" id="{11EF81E4-2852-4600-991E-7D9B0E7C64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04" name="组合 903">
                    <a:extLst>
                      <a:ext uri="{FF2B5EF4-FFF2-40B4-BE49-F238E27FC236}">
                        <a16:creationId xmlns="" xmlns:a16="http://schemas.microsoft.com/office/drawing/2014/main" id="{7E185A77-BE95-4A67-926B-D2223867C483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921" name="PA-直接连接符 324">
                      <a:extLst>
                        <a:ext uri="{FF2B5EF4-FFF2-40B4-BE49-F238E27FC236}">
                          <a16:creationId xmlns="" xmlns:a16="http://schemas.microsoft.com/office/drawing/2014/main" id="{095AF0DC-78ED-478C-B02F-4CB2C94CE89A}"/>
                        </a:ext>
                      </a:extLst>
                    </p:cNvPr>
                    <p:cNvCxnSpPr/>
                    <p:nvPr>
                      <p:custDataLst>
                        <p:tags r:id="rId80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2" name="PA-直接连接符 325">
                      <a:extLst>
                        <a:ext uri="{FF2B5EF4-FFF2-40B4-BE49-F238E27FC236}">
                          <a16:creationId xmlns="" xmlns:a16="http://schemas.microsoft.com/office/drawing/2014/main" id="{7C4312CB-7F6E-4CE5-A756-E9240DCEE7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3" name="PA-直接连接符 326">
                      <a:extLst>
                        <a:ext uri="{FF2B5EF4-FFF2-40B4-BE49-F238E27FC236}">
                          <a16:creationId xmlns="" xmlns:a16="http://schemas.microsoft.com/office/drawing/2014/main" id="{D1616DE4-449C-4809-99D3-0F204A1B2DA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4" name="PA-直接连接符 327">
                      <a:extLst>
                        <a:ext uri="{FF2B5EF4-FFF2-40B4-BE49-F238E27FC236}">
                          <a16:creationId xmlns="" xmlns:a16="http://schemas.microsoft.com/office/drawing/2014/main" id="{E9A5F962-3A0D-43BE-BE2C-F7828AA1FB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5" name="PA-直接连接符 328">
                      <a:extLst>
                        <a:ext uri="{FF2B5EF4-FFF2-40B4-BE49-F238E27FC236}">
                          <a16:creationId xmlns="" xmlns:a16="http://schemas.microsoft.com/office/drawing/2014/main" id="{BC0DC7C7-658F-4D28-ADB7-42E139ABD9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6" name="PA-直接连接符 329">
                      <a:extLst>
                        <a:ext uri="{FF2B5EF4-FFF2-40B4-BE49-F238E27FC236}">
                          <a16:creationId xmlns="" xmlns:a16="http://schemas.microsoft.com/office/drawing/2014/main" id="{44E34D2A-174A-42E4-8121-B4A92EC2C3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7" name="PA-直接连接符 330">
                      <a:extLst>
                        <a:ext uri="{FF2B5EF4-FFF2-40B4-BE49-F238E27FC236}">
                          <a16:creationId xmlns="" xmlns:a16="http://schemas.microsoft.com/office/drawing/2014/main" id="{2459EBDC-3B8D-4DC6-9804-7160F323AA2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8" name="PA-直接连接符 331">
                      <a:extLst>
                        <a:ext uri="{FF2B5EF4-FFF2-40B4-BE49-F238E27FC236}">
                          <a16:creationId xmlns="" xmlns:a16="http://schemas.microsoft.com/office/drawing/2014/main" id="{9E664596-9C28-4F48-81E0-B89937334C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9" name="PA-直接连接符 332">
                      <a:extLst>
                        <a:ext uri="{FF2B5EF4-FFF2-40B4-BE49-F238E27FC236}">
                          <a16:creationId xmlns="" xmlns:a16="http://schemas.microsoft.com/office/drawing/2014/main" id="{79B3E143-5D03-4B5D-B081-A8CF42C8BE2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" name="PA-直接连接符 333">
                      <a:extLst>
                        <a:ext uri="{FF2B5EF4-FFF2-40B4-BE49-F238E27FC236}">
                          <a16:creationId xmlns="" xmlns:a16="http://schemas.microsoft.com/office/drawing/2014/main" id="{F820D8C7-EB60-42CE-AFF1-1F23B71D5A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" name="PA-直接连接符 334">
                      <a:extLst>
                        <a:ext uri="{FF2B5EF4-FFF2-40B4-BE49-F238E27FC236}">
                          <a16:creationId xmlns="" xmlns:a16="http://schemas.microsoft.com/office/drawing/2014/main" id="{1C9AEF80-6FA9-4C4E-9A78-F6929E1763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05" name="组合 904">
                    <a:extLst>
                      <a:ext uri="{FF2B5EF4-FFF2-40B4-BE49-F238E27FC236}">
                        <a16:creationId xmlns="" xmlns:a16="http://schemas.microsoft.com/office/drawing/2014/main" id="{F882E0E9-1278-469B-9C5E-F7829D9F1308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910" name="PA-直接连接符 313">
                      <a:extLst>
                        <a:ext uri="{FF2B5EF4-FFF2-40B4-BE49-F238E27FC236}">
                          <a16:creationId xmlns="" xmlns:a16="http://schemas.microsoft.com/office/drawing/2014/main" id="{9A61F56D-D2D8-40E1-8DFD-454B7EDED6C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" name="PA-直接连接符 314">
                      <a:extLst>
                        <a:ext uri="{FF2B5EF4-FFF2-40B4-BE49-F238E27FC236}">
                          <a16:creationId xmlns="" xmlns:a16="http://schemas.microsoft.com/office/drawing/2014/main" id="{460384D8-1AAE-44AF-B27E-05AADB113F0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" name="PA-直接连接符 315">
                      <a:extLst>
                        <a:ext uri="{FF2B5EF4-FFF2-40B4-BE49-F238E27FC236}">
                          <a16:creationId xmlns="" xmlns:a16="http://schemas.microsoft.com/office/drawing/2014/main" id="{65C343D5-7ACE-4D3D-93C6-0D524D9009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" name="PA-直接连接符 316">
                      <a:extLst>
                        <a:ext uri="{FF2B5EF4-FFF2-40B4-BE49-F238E27FC236}">
                          <a16:creationId xmlns="" xmlns:a16="http://schemas.microsoft.com/office/drawing/2014/main" id="{0AA11714-7187-42BD-A46A-C39A1FC3CF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4" name="PA-直接连接符 317">
                      <a:extLst>
                        <a:ext uri="{FF2B5EF4-FFF2-40B4-BE49-F238E27FC236}">
                          <a16:creationId xmlns="" xmlns:a16="http://schemas.microsoft.com/office/drawing/2014/main" id="{7E6BD571-6F3F-4B2B-BE55-36B0BD16A5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5" name="PA-直接连接符 318">
                      <a:extLst>
                        <a:ext uri="{FF2B5EF4-FFF2-40B4-BE49-F238E27FC236}">
                          <a16:creationId xmlns="" xmlns:a16="http://schemas.microsoft.com/office/drawing/2014/main" id="{C2FE135D-E6C6-431F-AE63-FDD84CAE1A5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6" name="PA-直接连接符 319">
                      <a:extLst>
                        <a:ext uri="{FF2B5EF4-FFF2-40B4-BE49-F238E27FC236}">
                          <a16:creationId xmlns="" xmlns:a16="http://schemas.microsoft.com/office/drawing/2014/main" id="{762AB7E1-94A6-4890-9784-376EE223B4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7" name="PA-直接连接符 320">
                      <a:extLst>
                        <a:ext uri="{FF2B5EF4-FFF2-40B4-BE49-F238E27FC236}">
                          <a16:creationId xmlns="" xmlns:a16="http://schemas.microsoft.com/office/drawing/2014/main" id="{1EBC6906-B4CC-4410-BDB5-BBB3F59D6B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8" name="PA-直接连接符 321">
                      <a:extLst>
                        <a:ext uri="{FF2B5EF4-FFF2-40B4-BE49-F238E27FC236}">
                          <a16:creationId xmlns="" xmlns:a16="http://schemas.microsoft.com/office/drawing/2014/main" id="{A8456DE1-B224-4871-B5CA-39E8335F1C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9" name="PA-直接连接符 322">
                      <a:extLst>
                        <a:ext uri="{FF2B5EF4-FFF2-40B4-BE49-F238E27FC236}">
                          <a16:creationId xmlns="" xmlns:a16="http://schemas.microsoft.com/office/drawing/2014/main" id="{9B053558-F441-4110-817F-BA1461EE53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0" name="PA-直接连接符 323">
                      <a:extLst>
                        <a:ext uri="{FF2B5EF4-FFF2-40B4-BE49-F238E27FC236}">
                          <a16:creationId xmlns="" xmlns:a16="http://schemas.microsoft.com/office/drawing/2014/main" id="{B8361655-ED21-49CE-A553-1335DD3810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06" name="Group 91_1">
                    <a:extLst>
                      <a:ext uri="{FF2B5EF4-FFF2-40B4-BE49-F238E27FC236}">
                        <a16:creationId xmlns="" xmlns:a16="http://schemas.microsoft.com/office/drawing/2014/main" id="{BC3ED8A4-01FB-43AF-A896-B86267EDF9CB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07" name="PA-直接连接符 310">
                      <a:extLst>
                        <a:ext uri="{FF2B5EF4-FFF2-40B4-BE49-F238E27FC236}">
                          <a16:creationId xmlns="" xmlns:a16="http://schemas.microsoft.com/office/drawing/2014/main" id="{4DEFEFF2-2B43-4337-B77C-D88C20FECB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8" name="PA-直接连接符 311">
                      <a:extLst>
                        <a:ext uri="{FF2B5EF4-FFF2-40B4-BE49-F238E27FC236}">
                          <a16:creationId xmlns="" xmlns:a16="http://schemas.microsoft.com/office/drawing/2014/main" id="{30D914D0-FFF5-4882-B77C-707620492C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9" name="PA-直接连接符 312">
                      <a:extLst>
                        <a:ext uri="{FF2B5EF4-FFF2-40B4-BE49-F238E27FC236}">
                          <a16:creationId xmlns="" xmlns:a16="http://schemas.microsoft.com/office/drawing/2014/main" id="{53BDEEF9-F36E-41DC-B54B-A4A6B2314C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593" name="组合 592">
                <a:extLst>
                  <a:ext uri="{FF2B5EF4-FFF2-40B4-BE49-F238E27FC236}">
                    <a16:creationId xmlns="" xmlns:a16="http://schemas.microsoft.com/office/drawing/2014/main" id="{439A05F4-5DF7-4F11-8BED-9198D60FE6EF}"/>
                  </a:ext>
                </a:extLst>
              </p:cNvPr>
              <p:cNvGrpSpPr/>
              <p:nvPr/>
            </p:nvGrpSpPr>
            <p:grpSpPr>
              <a:xfrm flipV="1">
                <a:off x="300102" y="1732245"/>
                <a:ext cx="12687421" cy="2720340"/>
                <a:chOff x="0" y="0"/>
                <a:chExt cx="12687421" cy="2720340"/>
              </a:xfrm>
            </p:grpSpPr>
            <p:grpSp>
              <p:nvGrpSpPr>
                <p:cNvPr id="594" name="组合 593">
                  <a:extLst>
                    <a:ext uri="{FF2B5EF4-FFF2-40B4-BE49-F238E27FC236}">
                      <a16:creationId xmlns="" xmlns:a16="http://schemas.microsoft.com/office/drawing/2014/main" id="{EA273A24-C578-453F-AE85-A145E7D3FBF8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835" name="PA-直接连接符 1207">
                    <a:extLst>
                      <a:ext uri="{FF2B5EF4-FFF2-40B4-BE49-F238E27FC236}">
                        <a16:creationId xmlns="" xmlns:a16="http://schemas.microsoft.com/office/drawing/2014/main" id="{1DC64C9B-805E-4EEF-8BAF-B5778FA8417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3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6" name="PA-直接连接符 1208">
                    <a:extLst>
                      <a:ext uri="{FF2B5EF4-FFF2-40B4-BE49-F238E27FC236}">
                        <a16:creationId xmlns="" xmlns:a16="http://schemas.microsoft.com/office/drawing/2014/main" id="{BE29C2F1-7D85-4C20-B7A8-108B5E1FC1F0}"/>
                      </a:ext>
                    </a:extLst>
                  </p:cNvPr>
                  <p:cNvCxnSpPr/>
                  <p:nvPr>
                    <p:custDataLst>
                      <p:tags r:id="rId73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7" name="PA-直接连接符 1209">
                    <a:extLst>
                      <a:ext uri="{FF2B5EF4-FFF2-40B4-BE49-F238E27FC236}">
                        <a16:creationId xmlns="" xmlns:a16="http://schemas.microsoft.com/office/drawing/2014/main" id="{CED6F793-7113-4644-BA7A-5A9198B424A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3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8" name="PA-直接连接符 1210">
                    <a:extLst>
                      <a:ext uri="{FF2B5EF4-FFF2-40B4-BE49-F238E27FC236}">
                        <a16:creationId xmlns="" xmlns:a16="http://schemas.microsoft.com/office/drawing/2014/main" id="{A586FBDC-9362-47D6-8513-E1EC99592A2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3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9" name="PA-直接连接符 1211">
                    <a:extLst>
                      <a:ext uri="{FF2B5EF4-FFF2-40B4-BE49-F238E27FC236}">
                        <a16:creationId xmlns="" xmlns:a16="http://schemas.microsoft.com/office/drawing/2014/main" id="{5978F931-ED11-4262-BF7C-CAEF0DA16BD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3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0" name="PA-直接连接符 1212">
                    <a:extLst>
                      <a:ext uri="{FF2B5EF4-FFF2-40B4-BE49-F238E27FC236}">
                        <a16:creationId xmlns="" xmlns:a16="http://schemas.microsoft.com/office/drawing/2014/main" id="{BA22DACE-FA03-47CE-AFA2-F3BAD82BA13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1" name="PA-直接连接符 1213">
                    <a:extLst>
                      <a:ext uri="{FF2B5EF4-FFF2-40B4-BE49-F238E27FC236}">
                        <a16:creationId xmlns="" xmlns:a16="http://schemas.microsoft.com/office/drawing/2014/main" id="{107D0357-3A4B-4550-8979-2FBAB3481B1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2" name="PA-直接连接符 1214">
                    <a:extLst>
                      <a:ext uri="{FF2B5EF4-FFF2-40B4-BE49-F238E27FC236}">
                        <a16:creationId xmlns="" xmlns:a16="http://schemas.microsoft.com/office/drawing/2014/main" id="{87CD78D8-0708-4748-AB18-0CE7FBB648C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3" name="PA-直接连接符 1215">
                    <a:extLst>
                      <a:ext uri="{FF2B5EF4-FFF2-40B4-BE49-F238E27FC236}">
                        <a16:creationId xmlns="" xmlns:a16="http://schemas.microsoft.com/office/drawing/2014/main" id="{EAE2D497-D2A3-435D-922E-BF6B101F6EB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4" name="PA-直接连接符 1216">
                    <a:extLst>
                      <a:ext uri="{FF2B5EF4-FFF2-40B4-BE49-F238E27FC236}">
                        <a16:creationId xmlns="" xmlns:a16="http://schemas.microsoft.com/office/drawing/2014/main" id="{6A7E467A-565A-4A15-BA31-442C335E394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5" name="PA-直接连接符 1217">
                    <a:extLst>
                      <a:ext uri="{FF2B5EF4-FFF2-40B4-BE49-F238E27FC236}">
                        <a16:creationId xmlns="" xmlns:a16="http://schemas.microsoft.com/office/drawing/2014/main" id="{7C223247-9E0E-4123-BA09-7A38E9BC0B0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6" name="PA-直接连接符 1218">
                    <a:extLst>
                      <a:ext uri="{FF2B5EF4-FFF2-40B4-BE49-F238E27FC236}">
                        <a16:creationId xmlns="" xmlns:a16="http://schemas.microsoft.com/office/drawing/2014/main" id="{2892CC62-1598-422E-A03C-04E1798528A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7" name="PA-直接连接符 1219">
                    <a:extLst>
                      <a:ext uri="{FF2B5EF4-FFF2-40B4-BE49-F238E27FC236}">
                        <a16:creationId xmlns="" xmlns:a16="http://schemas.microsoft.com/office/drawing/2014/main" id="{7F9C3064-BE84-4814-B579-9578C64BB0B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8" name="PA-直接连接符 1220">
                    <a:extLst>
                      <a:ext uri="{FF2B5EF4-FFF2-40B4-BE49-F238E27FC236}">
                        <a16:creationId xmlns="" xmlns:a16="http://schemas.microsoft.com/office/drawing/2014/main" id="{52DBD234-D988-4348-B641-703AC47F567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9" name="PA-直接连接符 1221">
                    <a:extLst>
                      <a:ext uri="{FF2B5EF4-FFF2-40B4-BE49-F238E27FC236}">
                        <a16:creationId xmlns="" xmlns:a16="http://schemas.microsoft.com/office/drawing/2014/main" id="{EA9C1D74-578C-42D7-B4C9-B1EB9DFCDE8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850" name="组合 849">
                    <a:extLst>
                      <a:ext uri="{FF2B5EF4-FFF2-40B4-BE49-F238E27FC236}">
                        <a16:creationId xmlns="" xmlns:a16="http://schemas.microsoft.com/office/drawing/2014/main" id="{24A8AFAB-5F96-4B6A-BE89-DE326DFFD2E3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79" name="PA-直接连接符 1251">
                      <a:extLst>
                        <a:ext uri="{FF2B5EF4-FFF2-40B4-BE49-F238E27FC236}">
                          <a16:creationId xmlns="" xmlns:a16="http://schemas.microsoft.com/office/drawing/2014/main" id="{EA8CB936-14F2-44B9-92FD-2E44297B6D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0" name="PA-直接连接符 1252">
                      <a:extLst>
                        <a:ext uri="{FF2B5EF4-FFF2-40B4-BE49-F238E27FC236}">
                          <a16:creationId xmlns="" xmlns:a16="http://schemas.microsoft.com/office/drawing/2014/main" id="{6220E95E-AF31-4E18-BC91-B3DA1F6153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1" name="PA-直接连接符 1253">
                      <a:extLst>
                        <a:ext uri="{FF2B5EF4-FFF2-40B4-BE49-F238E27FC236}">
                          <a16:creationId xmlns="" xmlns:a16="http://schemas.microsoft.com/office/drawing/2014/main" id="{66BCE7E9-803B-48F1-86E5-CB3EE8DDD9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1" name="组合 850">
                    <a:extLst>
                      <a:ext uri="{FF2B5EF4-FFF2-40B4-BE49-F238E27FC236}">
                        <a16:creationId xmlns="" xmlns:a16="http://schemas.microsoft.com/office/drawing/2014/main" id="{291D3FEA-DD4C-40CB-A064-3AB68CBEA4BC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868" name="PA-直接连接符 1240">
                      <a:extLst>
                        <a:ext uri="{FF2B5EF4-FFF2-40B4-BE49-F238E27FC236}">
                          <a16:creationId xmlns="" xmlns:a16="http://schemas.microsoft.com/office/drawing/2014/main" id="{4ABC8712-C7A2-4A6C-9B15-E99F51417232}"/>
                        </a:ext>
                      </a:extLst>
                    </p:cNvPr>
                    <p:cNvCxnSpPr/>
                    <p:nvPr>
                      <p:custDataLst>
                        <p:tags r:id="rId76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9" name="PA-直接连接符 1241">
                      <a:extLst>
                        <a:ext uri="{FF2B5EF4-FFF2-40B4-BE49-F238E27FC236}">
                          <a16:creationId xmlns="" xmlns:a16="http://schemas.microsoft.com/office/drawing/2014/main" id="{6ACFC0AB-63CE-41CA-9E7D-D5F204E213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0" name="PA-直接连接符 1242">
                      <a:extLst>
                        <a:ext uri="{FF2B5EF4-FFF2-40B4-BE49-F238E27FC236}">
                          <a16:creationId xmlns="" xmlns:a16="http://schemas.microsoft.com/office/drawing/2014/main" id="{270542F7-C521-45F2-BB46-5898D026EC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1" name="PA-直接连接符 1243">
                      <a:extLst>
                        <a:ext uri="{FF2B5EF4-FFF2-40B4-BE49-F238E27FC236}">
                          <a16:creationId xmlns="" xmlns:a16="http://schemas.microsoft.com/office/drawing/2014/main" id="{F0D9279C-3E40-428C-983E-76A7B40777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2" name="PA-直接连接符 1244">
                      <a:extLst>
                        <a:ext uri="{FF2B5EF4-FFF2-40B4-BE49-F238E27FC236}">
                          <a16:creationId xmlns="" xmlns:a16="http://schemas.microsoft.com/office/drawing/2014/main" id="{620B2776-71B7-42C4-B0E4-AB8AECD1A85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" name="PA-直接连接符 1245">
                      <a:extLst>
                        <a:ext uri="{FF2B5EF4-FFF2-40B4-BE49-F238E27FC236}">
                          <a16:creationId xmlns="" xmlns:a16="http://schemas.microsoft.com/office/drawing/2014/main" id="{8F23B433-5B4D-4727-951F-C2B40EA0ED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" name="PA-直接连接符 1246">
                      <a:extLst>
                        <a:ext uri="{FF2B5EF4-FFF2-40B4-BE49-F238E27FC236}">
                          <a16:creationId xmlns="" xmlns:a16="http://schemas.microsoft.com/office/drawing/2014/main" id="{18A000DD-D89E-4054-988A-F2CDF3F009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" name="PA-直接连接符 1247">
                      <a:extLst>
                        <a:ext uri="{FF2B5EF4-FFF2-40B4-BE49-F238E27FC236}">
                          <a16:creationId xmlns="" xmlns:a16="http://schemas.microsoft.com/office/drawing/2014/main" id="{0660C53A-1144-4F67-AA6E-EC974FF5FFC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6" name="PA-直接连接符 1248">
                      <a:extLst>
                        <a:ext uri="{FF2B5EF4-FFF2-40B4-BE49-F238E27FC236}">
                          <a16:creationId xmlns="" xmlns:a16="http://schemas.microsoft.com/office/drawing/2014/main" id="{EAB2DFC7-7790-458C-8C9A-268C4BF280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7" name="PA-直接连接符 1249">
                      <a:extLst>
                        <a:ext uri="{FF2B5EF4-FFF2-40B4-BE49-F238E27FC236}">
                          <a16:creationId xmlns="" xmlns:a16="http://schemas.microsoft.com/office/drawing/2014/main" id="{B32CAF88-8FE9-42EA-9878-1F28A444ED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8" name="PA-直接连接符 1250">
                      <a:extLst>
                        <a:ext uri="{FF2B5EF4-FFF2-40B4-BE49-F238E27FC236}">
                          <a16:creationId xmlns="" xmlns:a16="http://schemas.microsoft.com/office/drawing/2014/main" id="{DABD6AA4-ED95-45B9-9E90-AE7452188F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2" name="组合 851">
                    <a:extLst>
                      <a:ext uri="{FF2B5EF4-FFF2-40B4-BE49-F238E27FC236}">
                        <a16:creationId xmlns="" xmlns:a16="http://schemas.microsoft.com/office/drawing/2014/main" id="{6C6EBA85-845F-4A27-A72E-94F9EB11E01F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857" name="PA-直接连接符 1229">
                      <a:extLst>
                        <a:ext uri="{FF2B5EF4-FFF2-40B4-BE49-F238E27FC236}">
                          <a16:creationId xmlns="" xmlns:a16="http://schemas.microsoft.com/office/drawing/2014/main" id="{FCF591BA-77B9-4296-980B-99E73EE21D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8" name="PA-直接连接符 1230">
                      <a:extLst>
                        <a:ext uri="{FF2B5EF4-FFF2-40B4-BE49-F238E27FC236}">
                          <a16:creationId xmlns="" xmlns:a16="http://schemas.microsoft.com/office/drawing/2014/main" id="{0BB243F9-9067-4034-868C-28A8A4859D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9" name="PA-直接连接符 1231">
                      <a:extLst>
                        <a:ext uri="{FF2B5EF4-FFF2-40B4-BE49-F238E27FC236}">
                          <a16:creationId xmlns="" xmlns:a16="http://schemas.microsoft.com/office/drawing/2014/main" id="{32D57F3C-03DA-49F8-B950-203E4E5225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0" name="PA-直接连接符 1232">
                      <a:extLst>
                        <a:ext uri="{FF2B5EF4-FFF2-40B4-BE49-F238E27FC236}">
                          <a16:creationId xmlns="" xmlns:a16="http://schemas.microsoft.com/office/drawing/2014/main" id="{461B5525-8890-4CCC-BD96-F00548EB58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1" name="PA-直接连接符 1233">
                      <a:extLst>
                        <a:ext uri="{FF2B5EF4-FFF2-40B4-BE49-F238E27FC236}">
                          <a16:creationId xmlns="" xmlns:a16="http://schemas.microsoft.com/office/drawing/2014/main" id="{34989B0A-3D5E-43A0-B8DD-257E2B47610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2" name="PA-直接连接符 1234">
                      <a:extLst>
                        <a:ext uri="{FF2B5EF4-FFF2-40B4-BE49-F238E27FC236}">
                          <a16:creationId xmlns="" xmlns:a16="http://schemas.microsoft.com/office/drawing/2014/main" id="{9F254F04-7327-4781-8BA3-97A9170C3F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3" name="PA-直接连接符 1235">
                      <a:extLst>
                        <a:ext uri="{FF2B5EF4-FFF2-40B4-BE49-F238E27FC236}">
                          <a16:creationId xmlns="" xmlns:a16="http://schemas.microsoft.com/office/drawing/2014/main" id="{E485CC48-1A0C-498B-ACC8-686D14D357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4" name="PA-直接连接符 1236">
                      <a:extLst>
                        <a:ext uri="{FF2B5EF4-FFF2-40B4-BE49-F238E27FC236}">
                          <a16:creationId xmlns="" xmlns:a16="http://schemas.microsoft.com/office/drawing/2014/main" id="{DC56043F-A96E-41F3-8C40-E09B3C68DF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5" name="PA-直接连接符 1237">
                      <a:extLst>
                        <a:ext uri="{FF2B5EF4-FFF2-40B4-BE49-F238E27FC236}">
                          <a16:creationId xmlns="" xmlns:a16="http://schemas.microsoft.com/office/drawing/2014/main" id="{0B465EE7-B4DB-40F6-B65E-FE4D756C61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6" name="PA-直接连接符 1238">
                      <a:extLst>
                        <a:ext uri="{FF2B5EF4-FFF2-40B4-BE49-F238E27FC236}">
                          <a16:creationId xmlns="" xmlns:a16="http://schemas.microsoft.com/office/drawing/2014/main" id="{D19D5B76-255C-45E2-B9EB-8B91D7ADCA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7" name="PA-直接连接符 1239">
                      <a:extLst>
                        <a:ext uri="{FF2B5EF4-FFF2-40B4-BE49-F238E27FC236}">
                          <a16:creationId xmlns="" xmlns:a16="http://schemas.microsoft.com/office/drawing/2014/main" id="{636E99DA-243F-4930-9AD7-6DA05D2EA3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3" name="Group 91_1">
                    <a:extLst>
                      <a:ext uri="{FF2B5EF4-FFF2-40B4-BE49-F238E27FC236}">
                        <a16:creationId xmlns="" xmlns:a16="http://schemas.microsoft.com/office/drawing/2014/main" id="{B4091706-6160-4CC2-B1D3-6748A8F55EB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54" name="PA-直接连接符 1226">
                      <a:extLst>
                        <a:ext uri="{FF2B5EF4-FFF2-40B4-BE49-F238E27FC236}">
                          <a16:creationId xmlns="" xmlns:a16="http://schemas.microsoft.com/office/drawing/2014/main" id="{457A2FB2-0C3B-43DB-8DBC-D12280C01B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" name="PA-直接连接符 1227">
                      <a:extLst>
                        <a:ext uri="{FF2B5EF4-FFF2-40B4-BE49-F238E27FC236}">
                          <a16:creationId xmlns="" xmlns:a16="http://schemas.microsoft.com/office/drawing/2014/main" id="{63B70A06-CB4B-4B8F-8908-6D081F1B40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" name="PA-直接连接符 1228">
                      <a:extLst>
                        <a:ext uri="{FF2B5EF4-FFF2-40B4-BE49-F238E27FC236}">
                          <a16:creationId xmlns="" xmlns:a16="http://schemas.microsoft.com/office/drawing/2014/main" id="{C08D1375-FAEE-4F3D-AF41-32979AD5C0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5" name="组合 594">
                  <a:extLst>
                    <a:ext uri="{FF2B5EF4-FFF2-40B4-BE49-F238E27FC236}">
                      <a16:creationId xmlns="" xmlns:a16="http://schemas.microsoft.com/office/drawing/2014/main" id="{BE6954D2-86A9-4AE6-8EF0-507493EFC040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788" name="PA-直接连接符 1160">
                    <a:extLst>
                      <a:ext uri="{FF2B5EF4-FFF2-40B4-BE49-F238E27FC236}">
                        <a16:creationId xmlns="" xmlns:a16="http://schemas.microsoft.com/office/drawing/2014/main" id="{73FB2BAD-0472-483C-82B5-97614E87FA6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9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89" name="PA-直接连接符 1161">
                    <a:extLst>
                      <a:ext uri="{FF2B5EF4-FFF2-40B4-BE49-F238E27FC236}">
                        <a16:creationId xmlns="" xmlns:a16="http://schemas.microsoft.com/office/drawing/2014/main" id="{A73FF702-982C-4095-88E2-9565DE6EBB62}"/>
                      </a:ext>
                    </a:extLst>
                  </p:cNvPr>
                  <p:cNvCxnSpPr/>
                  <p:nvPr>
                    <p:custDataLst>
                      <p:tags r:id="rId69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0" name="PA-直接连接符 1162">
                    <a:extLst>
                      <a:ext uri="{FF2B5EF4-FFF2-40B4-BE49-F238E27FC236}">
                        <a16:creationId xmlns="" xmlns:a16="http://schemas.microsoft.com/office/drawing/2014/main" id="{3BEEEF56-F3F4-4448-BB3A-E1B70E7AEA8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9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1" name="PA-直接连接符 1163">
                    <a:extLst>
                      <a:ext uri="{FF2B5EF4-FFF2-40B4-BE49-F238E27FC236}">
                        <a16:creationId xmlns="" xmlns:a16="http://schemas.microsoft.com/office/drawing/2014/main" id="{95838EE9-0408-4DB5-8460-9B1CBE19246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9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2" name="PA-直接连接符 1164">
                    <a:extLst>
                      <a:ext uri="{FF2B5EF4-FFF2-40B4-BE49-F238E27FC236}">
                        <a16:creationId xmlns="" xmlns:a16="http://schemas.microsoft.com/office/drawing/2014/main" id="{21E2C769-F7EA-41A6-89A8-904FCB493E0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9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3" name="PA-直接连接符 1165">
                    <a:extLst>
                      <a:ext uri="{FF2B5EF4-FFF2-40B4-BE49-F238E27FC236}">
                        <a16:creationId xmlns="" xmlns:a16="http://schemas.microsoft.com/office/drawing/2014/main" id="{A3DF67AA-B616-4484-A0F2-1F897E363FF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9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4" name="PA-直接连接符 1166">
                    <a:extLst>
                      <a:ext uri="{FF2B5EF4-FFF2-40B4-BE49-F238E27FC236}">
                        <a16:creationId xmlns="" xmlns:a16="http://schemas.microsoft.com/office/drawing/2014/main" id="{C21F22AE-9BB1-41CE-AC85-2B9D859F070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9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5" name="PA-直接连接符 1167">
                    <a:extLst>
                      <a:ext uri="{FF2B5EF4-FFF2-40B4-BE49-F238E27FC236}">
                        <a16:creationId xmlns="" xmlns:a16="http://schemas.microsoft.com/office/drawing/2014/main" id="{0AAD9ED3-6531-4B1D-866A-163A0D23E0C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9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6" name="PA-直接连接符 1168">
                    <a:extLst>
                      <a:ext uri="{FF2B5EF4-FFF2-40B4-BE49-F238E27FC236}">
                        <a16:creationId xmlns="" xmlns:a16="http://schemas.microsoft.com/office/drawing/2014/main" id="{D81DDCDA-CB28-4C9C-BA2C-8B26B82B46A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7" name="PA-直接连接符 1169">
                    <a:extLst>
                      <a:ext uri="{FF2B5EF4-FFF2-40B4-BE49-F238E27FC236}">
                        <a16:creationId xmlns="" xmlns:a16="http://schemas.microsoft.com/office/drawing/2014/main" id="{92CE5D4E-90BF-4B19-A27A-F9EB081AD9E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8" name="PA-直接连接符 1170">
                    <a:extLst>
                      <a:ext uri="{FF2B5EF4-FFF2-40B4-BE49-F238E27FC236}">
                        <a16:creationId xmlns="" xmlns:a16="http://schemas.microsoft.com/office/drawing/2014/main" id="{C0DC024A-C437-4A9F-84D6-799D188BED3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9" name="PA-直接连接符 1171">
                    <a:extLst>
                      <a:ext uri="{FF2B5EF4-FFF2-40B4-BE49-F238E27FC236}">
                        <a16:creationId xmlns="" xmlns:a16="http://schemas.microsoft.com/office/drawing/2014/main" id="{84D2EFE8-169B-4176-9A4C-CA522DA4974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0" name="PA-直接连接符 1172">
                    <a:extLst>
                      <a:ext uri="{FF2B5EF4-FFF2-40B4-BE49-F238E27FC236}">
                        <a16:creationId xmlns="" xmlns:a16="http://schemas.microsoft.com/office/drawing/2014/main" id="{0407101B-190F-4318-B09F-7AA9507D18A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1" name="PA-直接连接符 1173">
                    <a:extLst>
                      <a:ext uri="{FF2B5EF4-FFF2-40B4-BE49-F238E27FC236}">
                        <a16:creationId xmlns="" xmlns:a16="http://schemas.microsoft.com/office/drawing/2014/main" id="{C5D6FE39-A6A7-4AFB-A0E8-06FD9C0BC27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2" name="PA-直接连接符 1174">
                    <a:extLst>
                      <a:ext uri="{FF2B5EF4-FFF2-40B4-BE49-F238E27FC236}">
                        <a16:creationId xmlns="" xmlns:a16="http://schemas.microsoft.com/office/drawing/2014/main" id="{E8C74173-6BD9-4415-A5FC-A9736305788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803" name="组合 802">
                    <a:extLst>
                      <a:ext uri="{FF2B5EF4-FFF2-40B4-BE49-F238E27FC236}">
                        <a16:creationId xmlns="" xmlns:a16="http://schemas.microsoft.com/office/drawing/2014/main" id="{EFB9FA7E-3228-44A3-B4F7-86E98092D4B8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32" name="PA-直接连接符 1204">
                      <a:extLst>
                        <a:ext uri="{FF2B5EF4-FFF2-40B4-BE49-F238E27FC236}">
                          <a16:creationId xmlns="" xmlns:a16="http://schemas.microsoft.com/office/drawing/2014/main" id="{25C20D37-D5E4-4DDC-90FC-7A3C2EA7DF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3" name="PA-直接连接符 1205">
                      <a:extLst>
                        <a:ext uri="{FF2B5EF4-FFF2-40B4-BE49-F238E27FC236}">
                          <a16:creationId xmlns="" xmlns:a16="http://schemas.microsoft.com/office/drawing/2014/main" id="{C68D2AA3-7EED-4F6C-B151-FE10F451E6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4" name="PA-直接连接符 1206">
                      <a:extLst>
                        <a:ext uri="{FF2B5EF4-FFF2-40B4-BE49-F238E27FC236}">
                          <a16:creationId xmlns="" xmlns:a16="http://schemas.microsoft.com/office/drawing/2014/main" id="{20BD78FF-AB3F-4837-B12B-3F03EC18D8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04" name="组合 803">
                    <a:extLst>
                      <a:ext uri="{FF2B5EF4-FFF2-40B4-BE49-F238E27FC236}">
                        <a16:creationId xmlns="" xmlns:a16="http://schemas.microsoft.com/office/drawing/2014/main" id="{5C33C591-3723-4FE9-97AB-D16EAACB49CE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821" name="PA-直接连接符 1193">
                      <a:extLst>
                        <a:ext uri="{FF2B5EF4-FFF2-40B4-BE49-F238E27FC236}">
                          <a16:creationId xmlns="" xmlns:a16="http://schemas.microsoft.com/office/drawing/2014/main" id="{9B164CB1-F8A5-4D17-B412-F6974A0CB0EC}"/>
                        </a:ext>
                      </a:extLst>
                    </p:cNvPr>
                    <p:cNvCxnSpPr/>
                    <p:nvPr>
                      <p:custDataLst>
                        <p:tags r:id="rId72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2" name="PA-直接连接符 1194">
                      <a:extLst>
                        <a:ext uri="{FF2B5EF4-FFF2-40B4-BE49-F238E27FC236}">
                          <a16:creationId xmlns="" xmlns:a16="http://schemas.microsoft.com/office/drawing/2014/main" id="{14013A1C-E713-4650-9768-7089725824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3" name="PA-直接连接符 1195">
                      <a:extLst>
                        <a:ext uri="{FF2B5EF4-FFF2-40B4-BE49-F238E27FC236}">
                          <a16:creationId xmlns="" xmlns:a16="http://schemas.microsoft.com/office/drawing/2014/main" id="{1592A38D-8ABB-4C25-BBA3-6D20249DEB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4" name="PA-直接连接符 1196">
                      <a:extLst>
                        <a:ext uri="{FF2B5EF4-FFF2-40B4-BE49-F238E27FC236}">
                          <a16:creationId xmlns="" xmlns:a16="http://schemas.microsoft.com/office/drawing/2014/main" id="{89CAC07B-391F-4EDF-86C1-3D2B430F54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5" name="PA-直接连接符 1197">
                      <a:extLst>
                        <a:ext uri="{FF2B5EF4-FFF2-40B4-BE49-F238E27FC236}">
                          <a16:creationId xmlns="" xmlns:a16="http://schemas.microsoft.com/office/drawing/2014/main" id="{D4662872-4BBE-4D62-BBD3-59285F0B4A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6" name="PA-直接连接符 1198">
                      <a:extLst>
                        <a:ext uri="{FF2B5EF4-FFF2-40B4-BE49-F238E27FC236}">
                          <a16:creationId xmlns="" xmlns:a16="http://schemas.microsoft.com/office/drawing/2014/main" id="{910F4D81-79C4-4E02-8CD5-2B39049B41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7" name="PA-直接连接符 1199">
                      <a:extLst>
                        <a:ext uri="{FF2B5EF4-FFF2-40B4-BE49-F238E27FC236}">
                          <a16:creationId xmlns="" xmlns:a16="http://schemas.microsoft.com/office/drawing/2014/main" id="{9B427263-23A1-4860-9294-9BEAD59F9BC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8" name="PA-直接连接符 1200">
                      <a:extLst>
                        <a:ext uri="{FF2B5EF4-FFF2-40B4-BE49-F238E27FC236}">
                          <a16:creationId xmlns="" xmlns:a16="http://schemas.microsoft.com/office/drawing/2014/main" id="{BF480505-42D5-4B25-9090-0AF11B771B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9" name="PA-直接连接符 1201">
                      <a:extLst>
                        <a:ext uri="{FF2B5EF4-FFF2-40B4-BE49-F238E27FC236}">
                          <a16:creationId xmlns="" xmlns:a16="http://schemas.microsoft.com/office/drawing/2014/main" id="{015A3A08-499B-4349-A5EE-FD3716FD4F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0" name="PA-直接连接符 1202">
                      <a:extLst>
                        <a:ext uri="{FF2B5EF4-FFF2-40B4-BE49-F238E27FC236}">
                          <a16:creationId xmlns="" xmlns:a16="http://schemas.microsoft.com/office/drawing/2014/main" id="{8F16535C-CA58-411C-86ED-436F9622EB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1" name="PA-直接连接符 1203">
                      <a:extLst>
                        <a:ext uri="{FF2B5EF4-FFF2-40B4-BE49-F238E27FC236}">
                          <a16:creationId xmlns="" xmlns:a16="http://schemas.microsoft.com/office/drawing/2014/main" id="{AA1C060A-5C5D-463D-89D4-AA62F6957E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05" name="组合 804">
                    <a:extLst>
                      <a:ext uri="{FF2B5EF4-FFF2-40B4-BE49-F238E27FC236}">
                        <a16:creationId xmlns="" xmlns:a16="http://schemas.microsoft.com/office/drawing/2014/main" id="{9F69F15B-AAAD-4407-93E7-426ABE0D99A5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810" name="PA-直接连接符 1182">
                      <a:extLst>
                        <a:ext uri="{FF2B5EF4-FFF2-40B4-BE49-F238E27FC236}">
                          <a16:creationId xmlns="" xmlns:a16="http://schemas.microsoft.com/office/drawing/2014/main" id="{D5C2E56F-1C63-4B30-8EB8-8B3332569A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1" name="PA-直接连接符 1183">
                      <a:extLst>
                        <a:ext uri="{FF2B5EF4-FFF2-40B4-BE49-F238E27FC236}">
                          <a16:creationId xmlns="" xmlns:a16="http://schemas.microsoft.com/office/drawing/2014/main" id="{C2E8A3E0-983B-4D9F-8274-BA27274490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2" name="PA-直接连接符 1184">
                      <a:extLst>
                        <a:ext uri="{FF2B5EF4-FFF2-40B4-BE49-F238E27FC236}">
                          <a16:creationId xmlns="" xmlns:a16="http://schemas.microsoft.com/office/drawing/2014/main" id="{B10F3428-81F2-44C4-924C-1A4D7BD8AB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3" name="PA-直接连接符 1185">
                      <a:extLst>
                        <a:ext uri="{FF2B5EF4-FFF2-40B4-BE49-F238E27FC236}">
                          <a16:creationId xmlns="" xmlns:a16="http://schemas.microsoft.com/office/drawing/2014/main" id="{0C09E31A-B0E9-4AEE-ABB1-CA2AF13CD1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4" name="PA-直接连接符 1186">
                      <a:extLst>
                        <a:ext uri="{FF2B5EF4-FFF2-40B4-BE49-F238E27FC236}">
                          <a16:creationId xmlns="" xmlns:a16="http://schemas.microsoft.com/office/drawing/2014/main" id="{B50EE6C9-AB93-42B2-9526-BF2E39A1F9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5" name="PA-直接连接符 1187">
                      <a:extLst>
                        <a:ext uri="{FF2B5EF4-FFF2-40B4-BE49-F238E27FC236}">
                          <a16:creationId xmlns="" xmlns:a16="http://schemas.microsoft.com/office/drawing/2014/main" id="{5D6EB23F-EE9F-43DE-994B-80B38A4E24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6" name="PA-直接连接符 1188">
                      <a:extLst>
                        <a:ext uri="{FF2B5EF4-FFF2-40B4-BE49-F238E27FC236}">
                          <a16:creationId xmlns="" xmlns:a16="http://schemas.microsoft.com/office/drawing/2014/main" id="{4BBB1D1A-2EF6-4284-87C9-92338C0D07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7" name="PA-直接连接符 1189">
                      <a:extLst>
                        <a:ext uri="{FF2B5EF4-FFF2-40B4-BE49-F238E27FC236}">
                          <a16:creationId xmlns="" xmlns:a16="http://schemas.microsoft.com/office/drawing/2014/main" id="{58A82B80-9E4F-45D6-98A9-0B5A0388ED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8" name="PA-直接连接符 1190">
                      <a:extLst>
                        <a:ext uri="{FF2B5EF4-FFF2-40B4-BE49-F238E27FC236}">
                          <a16:creationId xmlns="" xmlns:a16="http://schemas.microsoft.com/office/drawing/2014/main" id="{392AFC46-413E-479D-9CE8-53F70FD9BF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9" name="PA-直接连接符 1191">
                      <a:extLst>
                        <a:ext uri="{FF2B5EF4-FFF2-40B4-BE49-F238E27FC236}">
                          <a16:creationId xmlns="" xmlns:a16="http://schemas.microsoft.com/office/drawing/2014/main" id="{8334E4BE-60BE-4158-A36C-29D860E6C1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0" name="PA-直接连接符 1192">
                      <a:extLst>
                        <a:ext uri="{FF2B5EF4-FFF2-40B4-BE49-F238E27FC236}">
                          <a16:creationId xmlns="" xmlns:a16="http://schemas.microsoft.com/office/drawing/2014/main" id="{384F164D-DE1F-4F48-A7C1-578908FDC5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06" name="Group 91_1">
                    <a:extLst>
                      <a:ext uri="{FF2B5EF4-FFF2-40B4-BE49-F238E27FC236}">
                        <a16:creationId xmlns="" xmlns:a16="http://schemas.microsoft.com/office/drawing/2014/main" id="{585C3BB7-7C2F-4490-B9AA-88590B6AFAAE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07" name="PA-直接连接符 1179">
                      <a:extLst>
                        <a:ext uri="{FF2B5EF4-FFF2-40B4-BE49-F238E27FC236}">
                          <a16:creationId xmlns="" xmlns:a16="http://schemas.microsoft.com/office/drawing/2014/main" id="{6B7511AC-80C1-4F13-BE19-0EC665B9F4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0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08" name="PA-直接连接符 1180">
                      <a:extLst>
                        <a:ext uri="{FF2B5EF4-FFF2-40B4-BE49-F238E27FC236}">
                          <a16:creationId xmlns="" xmlns:a16="http://schemas.microsoft.com/office/drawing/2014/main" id="{672DFEFE-A12F-429C-85B6-DF044F43E4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0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09" name="PA-直接连接符 1181">
                      <a:extLst>
                        <a:ext uri="{FF2B5EF4-FFF2-40B4-BE49-F238E27FC236}">
                          <a16:creationId xmlns="" xmlns:a16="http://schemas.microsoft.com/office/drawing/2014/main" id="{7B9E1EB1-BA05-4ABD-86AB-704795B53E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0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6" name="组合 595">
                  <a:extLst>
                    <a:ext uri="{FF2B5EF4-FFF2-40B4-BE49-F238E27FC236}">
                      <a16:creationId xmlns="" xmlns:a16="http://schemas.microsoft.com/office/drawing/2014/main" id="{960056FF-52A9-42CF-AA5B-93C2CB055577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741" name="PA-直接连接符 1113">
                    <a:extLst>
                      <a:ext uri="{FF2B5EF4-FFF2-40B4-BE49-F238E27FC236}">
                        <a16:creationId xmlns="" xmlns:a16="http://schemas.microsoft.com/office/drawing/2014/main" id="{890BCD9B-295A-45FF-8ADB-FEDD290F652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4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2" name="PA-直接连接符 1114">
                    <a:extLst>
                      <a:ext uri="{FF2B5EF4-FFF2-40B4-BE49-F238E27FC236}">
                        <a16:creationId xmlns="" xmlns:a16="http://schemas.microsoft.com/office/drawing/2014/main" id="{A7D04343-0CBB-49B0-8BAE-DC050B903D75}"/>
                      </a:ext>
                    </a:extLst>
                  </p:cNvPr>
                  <p:cNvCxnSpPr/>
                  <p:nvPr>
                    <p:custDataLst>
                      <p:tags r:id="rId65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3" name="PA-直接连接符 1115">
                    <a:extLst>
                      <a:ext uri="{FF2B5EF4-FFF2-40B4-BE49-F238E27FC236}">
                        <a16:creationId xmlns="" xmlns:a16="http://schemas.microsoft.com/office/drawing/2014/main" id="{E7FE0FFC-E725-410D-83ED-BB81BB15849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4" name="PA-直接连接符 1116">
                    <a:extLst>
                      <a:ext uri="{FF2B5EF4-FFF2-40B4-BE49-F238E27FC236}">
                        <a16:creationId xmlns="" xmlns:a16="http://schemas.microsoft.com/office/drawing/2014/main" id="{072EB439-280B-4158-BBFF-0E6DDCDBF40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5" name="PA-直接连接符 1117">
                    <a:extLst>
                      <a:ext uri="{FF2B5EF4-FFF2-40B4-BE49-F238E27FC236}">
                        <a16:creationId xmlns="" xmlns:a16="http://schemas.microsoft.com/office/drawing/2014/main" id="{9DB52490-65B6-4B2D-A68A-245DDD54E03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6" name="PA-直接连接符 1118">
                    <a:extLst>
                      <a:ext uri="{FF2B5EF4-FFF2-40B4-BE49-F238E27FC236}">
                        <a16:creationId xmlns="" xmlns:a16="http://schemas.microsoft.com/office/drawing/2014/main" id="{CD59965D-ECCC-4D62-B828-9A7254A5EC9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7" name="PA-直接连接符 1119">
                    <a:extLst>
                      <a:ext uri="{FF2B5EF4-FFF2-40B4-BE49-F238E27FC236}">
                        <a16:creationId xmlns="" xmlns:a16="http://schemas.microsoft.com/office/drawing/2014/main" id="{E6176C45-64BB-40FF-87EA-059E1066F6C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8" name="PA-直接连接符 1120">
                    <a:extLst>
                      <a:ext uri="{FF2B5EF4-FFF2-40B4-BE49-F238E27FC236}">
                        <a16:creationId xmlns="" xmlns:a16="http://schemas.microsoft.com/office/drawing/2014/main" id="{51F6E194-7C5F-4BCE-B5C9-9A577F6C360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9" name="PA-直接连接符 1121">
                    <a:extLst>
                      <a:ext uri="{FF2B5EF4-FFF2-40B4-BE49-F238E27FC236}">
                        <a16:creationId xmlns="" xmlns:a16="http://schemas.microsoft.com/office/drawing/2014/main" id="{D8692BAA-BECD-4DD8-890F-C8301C1DC47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0" name="PA-直接连接符 1122">
                    <a:extLst>
                      <a:ext uri="{FF2B5EF4-FFF2-40B4-BE49-F238E27FC236}">
                        <a16:creationId xmlns="" xmlns:a16="http://schemas.microsoft.com/office/drawing/2014/main" id="{F6884CCD-D29F-495C-BF78-DBC26FBFA05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1" name="PA-直接连接符 1123">
                    <a:extLst>
                      <a:ext uri="{FF2B5EF4-FFF2-40B4-BE49-F238E27FC236}">
                        <a16:creationId xmlns="" xmlns:a16="http://schemas.microsoft.com/office/drawing/2014/main" id="{FB4B6070-25AC-4F14-9009-42BE42D1A44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2" name="PA-直接连接符 1124">
                    <a:extLst>
                      <a:ext uri="{FF2B5EF4-FFF2-40B4-BE49-F238E27FC236}">
                        <a16:creationId xmlns="" xmlns:a16="http://schemas.microsoft.com/office/drawing/2014/main" id="{E464F3CC-C73F-486D-923B-AE9D2002CC2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3" name="PA-直接连接符 1125">
                    <a:extLst>
                      <a:ext uri="{FF2B5EF4-FFF2-40B4-BE49-F238E27FC236}">
                        <a16:creationId xmlns="" xmlns:a16="http://schemas.microsoft.com/office/drawing/2014/main" id="{BFC0F3E7-6379-49B5-B2DC-C9D43192178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4" name="PA-直接连接符 1126">
                    <a:extLst>
                      <a:ext uri="{FF2B5EF4-FFF2-40B4-BE49-F238E27FC236}">
                        <a16:creationId xmlns="" xmlns:a16="http://schemas.microsoft.com/office/drawing/2014/main" id="{AB0D8A1E-CE7D-4304-8426-0D3D184745A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5" name="PA-直接连接符 1127">
                    <a:extLst>
                      <a:ext uri="{FF2B5EF4-FFF2-40B4-BE49-F238E27FC236}">
                        <a16:creationId xmlns="" xmlns:a16="http://schemas.microsoft.com/office/drawing/2014/main" id="{0650200F-161F-4D41-8B2A-92AC95160B9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756" name="组合 755">
                    <a:extLst>
                      <a:ext uri="{FF2B5EF4-FFF2-40B4-BE49-F238E27FC236}">
                        <a16:creationId xmlns="" xmlns:a16="http://schemas.microsoft.com/office/drawing/2014/main" id="{6B7EAFB2-4675-4B7F-99B4-ED26A0A7EA00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85" name="PA-直接连接符 1157">
                      <a:extLst>
                        <a:ext uri="{FF2B5EF4-FFF2-40B4-BE49-F238E27FC236}">
                          <a16:creationId xmlns="" xmlns:a16="http://schemas.microsoft.com/office/drawing/2014/main" id="{CBD52D38-136F-4C72-AD31-2750CA3D0F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6" name="PA-直接连接符 1158">
                      <a:extLst>
                        <a:ext uri="{FF2B5EF4-FFF2-40B4-BE49-F238E27FC236}">
                          <a16:creationId xmlns="" xmlns:a16="http://schemas.microsoft.com/office/drawing/2014/main" id="{73E78C0D-6EC3-4098-8091-EEF77B02C31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7" name="PA-直接连接符 1159">
                      <a:extLst>
                        <a:ext uri="{FF2B5EF4-FFF2-40B4-BE49-F238E27FC236}">
                          <a16:creationId xmlns="" xmlns:a16="http://schemas.microsoft.com/office/drawing/2014/main" id="{C5E04B0F-7C87-4846-8416-DA44860233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57" name="组合 756">
                    <a:extLst>
                      <a:ext uri="{FF2B5EF4-FFF2-40B4-BE49-F238E27FC236}">
                        <a16:creationId xmlns="" xmlns:a16="http://schemas.microsoft.com/office/drawing/2014/main" id="{654C086D-230E-4C60-84DA-64BC349708AE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774" name="PA-直接连接符 1146">
                      <a:extLst>
                        <a:ext uri="{FF2B5EF4-FFF2-40B4-BE49-F238E27FC236}">
                          <a16:creationId xmlns="" xmlns:a16="http://schemas.microsoft.com/office/drawing/2014/main" id="{26C61B89-DF14-4F39-8342-1FDC8DD721D3}"/>
                        </a:ext>
                      </a:extLst>
                    </p:cNvPr>
                    <p:cNvCxnSpPr/>
                    <p:nvPr>
                      <p:custDataLst>
                        <p:tags r:id="rId67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5" name="PA-直接连接符 1147">
                      <a:extLst>
                        <a:ext uri="{FF2B5EF4-FFF2-40B4-BE49-F238E27FC236}">
                          <a16:creationId xmlns="" xmlns:a16="http://schemas.microsoft.com/office/drawing/2014/main" id="{DBAD7077-8666-439C-8089-D697022DF3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6" name="PA-直接连接符 1148">
                      <a:extLst>
                        <a:ext uri="{FF2B5EF4-FFF2-40B4-BE49-F238E27FC236}">
                          <a16:creationId xmlns="" xmlns:a16="http://schemas.microsoft.com/office/drawing/2014/main" id="{847EFC98-9B88-4878-A029-BDFC7CFA56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7" name="PA-直接连接符 1149">
                      <a:extLst>
                        <a:ext uri="{FF2B5EF4-FFF2-40B4-BE49-F238E27FC236}">
                          <a16:creationId xmlns="" xmlns:a16="http://schemas.microsoft.com/office/drawing/2014/main" id="{C7CF9D9A-479D-44D6-AA93-7BD5FF424EB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8" name="PA-直接连接符 1150">
                      <a:extLst>
                        <a:ext uri="{FF2B5EF4-FFF2-40B4-BE49-F238E27FC236}">
                          <a16:creationId xmlns="" xmlns:a16="http://schemas.microsoft.com/office/drawing/2014/main" id="{8F29F850-40A5-4D5F-9E2C-267F675CF3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9" name="PA-直接连接符 1151">
                      <a:extLst>
                        <a:ext uri="{FF2B5EF4-FFF2-40B4-BE49-F238E27FC236}">
                          <a16:creationId xmlns="" xmlns:a16="http://schemas.microsoft.com/office/drawing/2014/main" id="{2063064C-3745-4A5E-99A5-9E2DD0A554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0" name="PA-直接连接符 1152">
                      <a:extLst>
                        <a:ext uri="{FF2B5EF4-FFF2-40B4-BE49-F238E27FC236}">
                          <a16:creationId xmlns="" xmlns:a16="http://schemas.microsoft.com/office/drawing/2014/main" id="{9B051B8E-E739-4FB7-B55E-691625D2EF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1" name="PA-直接连接符 1153">
                      <a:extLst>
                        <a:ext uri="{FF2B5EF4-FFF2-40B4-BE49-F238E27FC236}">
                          <a16:creationId xmlns="" xmlns:a16="http://schemas.microsoft.com/office/drawing/2014/main" id="{75E8019C-F91E-482A-A3E7-46387F75DE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2" name="PA-直接连接符 1154">
                      <a:extLst>
                        <a:ext uri="{FF2B5EF4-FFF2-40B4-BE49-F238E27FC236}">
                          <a16:creationId xmlns="" xmlns:a16="http://schemas.microsoft.com/office/drawing/2014/main" id="{29BFAC1F-C5D1-47C4-A41B-CE1FF72063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3" name="PA-直接连接符 1155">
                      <a:extLst>
                        <a:ext uri="{FF2B5EF4-FFF2-40B4-BE49-F238E27FC236}">
                          <a16:creationId xmlns="" xmlns:a16="http://schemas.microsoft.com/office/drawing/2014/main" id="{A7CA675C-2EA6-46B9-885D-52BB7BFD2C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4" name="PA-直接连接符 1156">
                      <a:extLst>
                        <a:ext uri="{FF2B5EF4-FFF2-40B4-BE49-F238E27FC236}">
                          <a16:creationId xmlns="" xmlns:a16="http://schemas.microsoft.com/office/drawing/2014/main" id="{DC8713A3-8629-4439-9C5D-8A88C2C1B3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58" name="组合 757">
                    <a:extLst>
                      <a:ext uri="{FF2B5EF4-FFF2-40B4-BE49-F238E27FC236}">
                        <a16:creationId xmlns="" xmlns:a16="http://schemas.microsoft.com/office/drawing/2014/main" id="{D65819C7-F6C3-487A-B417-60F89105AEF2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763" name="PA-直接连接符 1135">
                      <a:extLst>
                        <a:ext uri="{FF2B5EF4-FFF2-40B4-BE49-F238E27FC236}">
                          <a16:creationId xmlns="" xmlns:a16="http://schemas.microsoft.com/office/drawing/2014/main" id="{9D6B570C-F8AD-44D5-9197-A409423687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6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4" name="PA-直接连接符 1136">
                      <a:extLst>
                        <a:ext uri="{FF2B5EF4-FFF2-40B4-BE49-F238E27FC236}">
                          <a16:creationId xmlns="" xmlns:a16="http://schemas.microsoft.com/office/drawing/2014/main" id="{50DDF914-B256-4E01-9578-8534AC3E16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6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5" name="PA-直接连接符 1137">
                      <a:extLst>
                        <a:ext uri="{FF2B5EF4-FFF2-40B4-BE49-F238E27FC236}">
                          <a16:creationId xmlns="" xmlns:a16="http://schemas.microsoft.com/office/drawing/2014/main" id="{91BD4B1B-EE27-4618-B146-414574A8D0E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6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6" name="PA-直接连接符 1138">
                      <a:extLst>
                        <a:ext uri="{FF2B5EF4-FFF2-40B4-BE49-F238E27FC236}">
                          <a16:creationId xmlns="" xmlns:a16="http://schemas.microsoft.com/office/drawing/2014/main" id="{D807E7B8-41F6-4986-BCFC-DFF8DE7681C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7" name="PA-直接连接符 1139">
                      <a:extLst>
                        <a:ext uri="{FF2B5EF4-FFF2-40B4-BE49-F238E27FC236}">
                          <a16:creationId xmlns="" xmlns:a16="http://schemas.microsoft.com/office/drawing/2014/main" id="{7587F517-72AF-4588-BD6D-170D8AE80B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8" name="PA-直接连接符 1140">
                      <a:extLst>
                        <a:ext uri="{FF2B5EF4-FFF2-40B4-BE49-F238E27FC236}">
                          <a16:creationId xmlns="" xmlns:a16="http://schemas.microsoft.com/office/drawing/2014/main" id="{B1624553-2D02-4F9A-BBDA-52286216A9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9" name="PA-直接连接符 1141">
                      <a:extLst>
                        <a:ext uri="{FF2B5EF4-FFF2-40B4-BE49-F238E27FC236}">
                          <a16:creationId xmlns="" xmlns:a16="http://schemas.microsoft.com/office/drawing/2014/main" id="{25BF8C68-BFE5-462C-9EC8-F6CEF278BA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0" name="PA-直接连接符 1142">
                      <a:extLst>
                        <a:ext uri="{FF2B5EF4-FFF2-40B4-BE49-F238E27FC236}">
                          <a16:creationId xmlns="" xmlns:a16="http://schemas.microsoft.com/office/drawing/2014/main" id="{90FDB707-D1F8-4AA2-8032-A8D3CB4F38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1" name="PA-直接连接符 1143">
                      <a:extLst>
                        <a:ext uri="{FF2B5EF4-FFF2-40B4-BE49-F238E27FC236}">
                          <a16:creationId xmlns="" xmlns:a16="http://schemas.microsoft.com/office/drawing/2014/main" id="{11F8F05C-9B84-4552-AEC2-6EAF6D95C3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2" name="PA-直接连接符 1144">
                      <a:extLst>
                        <a:ext uri="{FF2B5EF4-FFF2-40B4-BE49-F238E27FC236}">
                          <a16:creationId xmlns="" xmlns:a16="http://schemas.microsoft.com/office/drawing/2014/main" id="{C3BA6E12-8193-45B0-9305-6DFE8B17301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3" name="PA-直接连接符 1145">
                      <a:extLst>
                        <a:ext uri="{FF2B5EF4-FFF2-40B4-BE49-F238E27FC236}">
                          <a16:creationId xmlns="" xmlns:a16="http://schemas.microsoft.com/office/drawing/2014/main" id="{8CAA446A-362A-42B7-91CE-C64357BD43B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59" name="Group 91_1">
                    <a:extLst>
                      <a:ext uri="{FF2B5EF4-FFF2-40B4-BE49-F238E27FC236}">
                        <a16:creationId xmlns="" xmlns:a16="http://schemas.microsoft.com/office/drawing/2014/main" id="{EF0105ED-4257-45C6-874D-9B4A3337BCC7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60" name="PA-直接连接符 1132">
                      <a:extLst>
                        <a:ext uri="{FF2B5EF4-FFF2-40B4-BE49-F238E27FC236}">
                          <a16:creationId xmlns="" xmlns:a16="http://schemas.microsoft.com/office/drawing/2014/main" id="{919CC5E6-B641-42C0-9249-AA7A9D2825D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6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1" name="PA-直接连接符 1133">
                      <a:extLst>
                        <a:ext uri="{FF2B5EF4-FFF2-40B4-BE49-F238E27FC236}">
                          <a16:creationId xmlns="" xmlns:a16="http://schemas.microsoft.com/office/drawing/2014/main" id="{CB55394B-753D-4D5A-AAB8-463E1B7B4B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6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2" name="PA-直接连接符 1134">
                      <a:extLst>
                        <a:ext uri="{FF2B5EF4-FFF2-40B4-BE49-F238E27FC236}">
                          <a16:creationId xmlns="" xmlns:a16="http://schemas.microsoft.com/office/drawing/2014/main" id="{F13DE760-344E-4CA2-9E10-0B1E1FDC89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6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7" name="组合 596">
                  <a:extLst>
                    <a:ext uri="{FF2B5EF4-FFF2-40B4-BE49-F238E27FC236}">
                      <a16:creationId xmlns="" xmlns:a16="http://schemas.microsoft.com/office/drawing/2014/main" id="{AAEFA9D9-D3AB-4D81-83EE-C9FF06D98E68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94" name="PA-直接连接符 1066">
                    <a:extLst>
                      <a:ext uri="{FF2B5EF4-FFF2-40B4-BE49-F238E27FC236}">
                        <a16:creationId xmlns="" xmlns:a16="http://schemas.microsoft.com/office/drawing/2014/main" id="{C81D3EB0-14EA-4D3E-94D1-C4C8E4A1969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0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5" name="PA-直接连接符 1067">
                    <a:extLst>
                      <a:ext uri="{FF2B5EF4-FFF2-40B4-BE49-F238E27FC236}">
                        <a16:creationId xmlns="" xmlns:a16="http://schemas.microsoft.com/office/drawing/2014/main" id="{B6173392-BE27-485A-9CC2-11C1520BC4A8}"/>
                      </a:ext>
                    </a:extLst>
                  </p:cNvPr>
                  <p:cNvCxnSpPr/>
                  <p:nvPr>
                    <p:custDataLst>
                      <p:tags r:id="rId60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6" name="PA-直接连接符 1068">
                    <a:extLst>
                      <a:ext uri="{FF2B5EF4-FFF2-40B4-BE49-F238E27FC236}">
                        <a16:creationId xmlns="" xmlns:a16="http://schemas.microsoft.com/office/drawing/2014/main" id="{3B9675D0-002A-4990-9C07-1F6963529DB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0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7" name="PA-直接连接符 1069">
                    <a:extLst>
                      <a:ext uri="{FF2B5EF4-FFF2-40B4-BE49-F238E27FC236}">
                        <a16:creationId xmlns="" xmlns:a16="http://schemas.microsoft.com/office/drawing/2014/main" id="{E29C7C6B-A9E7-4A3D-8CB9-A1CC0AD196A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0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8" name="PA-直接连接符 1070">
                    <a:extLst>
                      <a:ext uri="{FF2B5EF4-FFF2-40B4-BE49-F238E27FC236}">
                        <a16:creationId xmlns="" xmlns:a16="http://schemas.microsoft.com/office/drawing/2014/main" id="{12015085-BA98-4AC4-8F27-1B615F5188A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9" name="PA-直接连接符 1071">
                    <a:extLst>
                      <a:ext uri="{FF2B5EF4-FFF2-40B4-BE49-F238E27FC236}">
                        <a16:creationId xmlns="" xmlns:a16="http://schemas.microsoft.com/office/drawing/2014/main" id="{961F35FA-23E3-44B9-A611-E79BCE854F3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0" name="PA-直接连接符 1072">
                    <a:extLst>
                      <a:ext uri="{FF2B5EF4-FFF2-40B4-BE49-F238E27FC236}">
                        <a16:creationId xmlns="" xmlns:a16="http://schemas.microsoft.com/office/drawing/2014/main" id="{421DC21D-9F93-4D22-A00E-1CE15AC56B2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1" name="PA-直接连接符 1073">
                    <a:extLst>
                      <a:ext uri="{FF2B5EF4-FFF2-40B4-BE49-F238E27FC236}">
                        <a16:creationId xmlns="" xmlns:a16="http://schemas.microsoft.com/office/drawing/2014/main" id="{996FCAD4-7512-4B69-B3DF-6F4AAF7D4A9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2" name="PA-直接连接符 1074">
                    <a:extLst>
                      <a:ext uri="{FF2B5EF4-FFF2-40B4-BE49-F238E27FC236}">
                        <a16:creationId xmlns="" xmlns:a16="http://schemas.microsoft.com/office/drawing/2014/main" id="{ED044F51-950F-4AEA-A27F-2EC77AEE1AC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3" name="PA-直接连接符 1075">
                    <a:extLst>
                      <a:ext uri="{FF2B5EF4-FFF2-40B4-BE49-F238E27FC236}">
                        <a16:creationId xmlns="" xmlns:a16="http://schemas.microsoft.com/office/drawing/2014/main" id="{D0CC95F9-B371-4D0F-8EE3-28C4576C128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4" name="PA-直接连接符 1076">
                    <a:extLst>
                      <a:ext uri="{FF2B5EF4-FFF2-40B4-BE49-F238E27FC236}">
                        <a16:creationId xmlns="" xmlns:a16="http://schemas.microsoft.com/office/drawing/2014/main" id="{E66F7671-0061-4AAA-8C57-9F6934E704A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5" name="PA-直接连接符 1077">
                    <a:extLst>
                      <a:ext uri="{FF2B5EF4-FFF2-40B4-BE49-F238E27FC236}">
                        <a16:creationId xmlns="" xmlns:a16="http://schemas.microsoft.com/office/drawing/2014/main" id="{0E6D708E-BFF0-4F94-B561-9C50C3AA8C6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6" name="PA-直接连接符 1078">
                    <a:extLst>
                      <a:ext uri="{FF2B5EF4-FFF2-40B4-BE49-F238E27FC236}">
                        <a16:creationId xmlns="" xmlns:a16="http://schemas.microsoft.com/office/drawing/2014/main" id="{8E803C73-CBBE-43BD-8E28-3453EF1953B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7" name="PA-直接连接符 1079">
                    <a:extLst>
                      <a:ext uri="{FF2B5EF4-FFF2-40B4-BE49-F238E27FC236}">
                        <a16:creationId xmlns="" xmlns:a16="http://schemas.microsoft.com/office/drawing/2014/main" id="{DDF8D17B-CE53-480D-80AB-F6A66F417C4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8" name="PA-直接连接符 1080">
                    <a:extLst>
                      <a:ext uri="{FF2B5EF4-FFF2-40B4-BE49-F238E27FC236}">
                        <a16:creationId xmlns="" xmlns:a16="http://schemas.microsoft.com/office/drawing/2014/main" id="{F4461585-BFBF-4CA5-AD8B-C6941980AA6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709" name="组合 708">
                    <a:extLst>
                      <a:ext uri="{FF2B5EF4-FFF2-40B4-BE49-F238E27FC236}">
                        <a16:creationId xmlns="" xmlns:a16="http://schemas.microsoft.com/office/drawing/2014/main" id="{2C4AA8CE-ACFC-457D-8F4F-42ACC47D06F8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38" name="PA-直接连接符 1110">
                      <a:extLst>
                        <a:ext uri="{FF2B5EF4-FFF2-40B4-BE49-F238E27FC236}">
                          <a16:creationId xmlns="" xmlns:a16="http://schemas.microsoft.com/office/drawing/2014/main" id="{46117A7C-D072-4791-AE6A-3D50CF75AF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9" name="PA-直接连接符 1111">
                      <a:extLst>
                        <a:ext uri="{FF2B5EF4-FFF2-40B4-BE49-F238E27FC236}">
                          <a16:creationId xmlns="" xmlns:a16="http://schemas.microsoft.com/office/drawing/2014/main" id="{A7995376-C6F4-4E75-A25D-920BCB9A25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0" name="PA-直接连接符 1112">
                      <a:extLst>
                        <a:ext uri="{FF2B5EF4-FFF2-40B4-BE49-F238E27FC236}">
                          <a16:creationId xmlns="" xmlns:a16="http://schemas.microsoft.com/office/drawing/2014/main" id="{4D33B0D1-D099-4B18-BA44-711D3EF655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10" name="组合 709">
                    <a:extLst>
                      <a:ext uri="{FF2B5EF4-FFF2-40B4-BE49-F238E27FC236}">
                        <a16:creationId xmlns="" xmlns:a16="http://schemas.microsoft.com/office/drawing/2014/main" id="{A02DFB0E-C08F-4F65-B755-DCC2F6BA2957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727" name="PA-直接连接符 1099">
                      <a:extLst>
                        <a:ext uri="{FF2B5EF4-FFF2-40B4-BE49-F238E27FC236}">
                          <a16:creationId xmlns="" xmlns:a16="http://schemas.microsoft.com/office/drawing/2014/main" id="{C9FB0803-BD4D-43E0-B394-492F438CE847}"/>
                        </a:ext>
                      </a:extLst>
                    </p:cNvPr>
                    <p:cNvCxnSpPr/>
                    <p:nvPr>
                      <p:custDataLst>
                        <p:tags r:id="rId63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8" name="PA-直接连接符 1100">
                      <a:extLst>
                        <a:ext uri="{FF2B5EF4-FFF2-40B4-BE49-F238E27FC236}">
                          <a16:creationId xmlns="" xmlns:a16="http://schemas.microsoft.com/office/drawing/2014/main" id="{3CAF0F42-3B2E-4C89-B028-373CDCF52C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9" name="PA-直接连接符 1101">
                      <a:extLst>
                        <a:ext uri="{FF2B5EF4-FFF2-40B4-BE49-F238E27FC236}">
                          <a16:creationId xmlns="" xmlns:a16="http://schemas.microsoft.com/office/drawing/2014/main" id="{1441BC7B-D59B-4F35-93A8-E6D12D4C51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0" name="PA-直接连接符 1102">
                      <a:extLst>
                        <a:ext uri="{FF2B5EF4-FFF2-40B4-BE49-F238E27FC236}">
                          <a16:creationId xmlns="" xmlns:a16="http://schemas.microsoft.com/office/drawing/2014/main" id="{23348360-2501-4A85-87EB-697B25B63C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1" name="PA-直接连接符 1103">
                      <a:extLst>
                        <a:ext uri="{FF2B5EF4-FFF2-40B4-BE49-F238E27FC236}">
                          <a16:creationId xmlns="" xmlns:a16="http://schemas.microsoft.com/office/drawing/2014/main" id="{840837C4-C1BC-4143-AA2E-B6D3A803AA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2" name="PA-直接连接符 1104">
                      <a:extLst>
                        <a:ext uri="{FF2B5EF4-FFF2-40B4-BE49-F238E27FC236}">
                          <a16:creationId xmlns="" xmlns:a16="http://schemas.microsoft.com/office/drawing/2014/main" id="{09DDC380-AC55-4AAE-B536-7C2AE690D8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3" name="PA-直接连接符 1105">
                      <a:extLst>
                        <a:ext uri="{FF2B5EF4-FFF2-40B4-BE49-F238E27FC236}">
                          <a16:creationId xmlns="" xmlns:a16="http://schemas.microsoft.com/office/drawing/2014/main" id="{908D7DFB-989D-4EA4-935D-C373AEFBF6E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4" name="PA-直接连接符 1106">
                      <a:extLst>
                        <a:ext uri="{FF2B5EF4-FFF2-40B4-BE49-F238E27FC236}">
                          <a16:creationId xmlns="" xmlns:a16="http://schemas.microsoft.com/office/drawing/2014/main" id="{527C22F9-2227-4611-AD47-F058B894CE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5" name="PA-直接连接符 1107">
                      <a:extLst>
                        <a:ext uri="{FF2B5EF4-FFF2-40B4-BE49-F238E27FC236}">
                          <a16:creationId xmlns="" xmlns:a16="http://schemas.microsoft.com/office/drawing/2014/main" id="{DCFB7945-14E4-409B-A5CA-59210F3A28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6" name="PA-直接连接符 1108">
                      <a:extLst>
                        <a:ext uri="{FF2B5EF4-FFF2-40B4-BE49-F238E27FC236}">
                          <a16:creationId xmlns="" xmlns:a16="http://schemas.microsoft.com/office/drawing/2014/main" id="{896CE121-9F49-4D9D-A4FF-92E0816374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7" name="PA-直接连接符 1109">
                      <a:extLst>
                        <a:ext uri="{FF2B5EF4-FFF2-40B4-BE49-F238E27FC236}">
                          <a16:creationId xmlns="" xmlns:a16="http://schemas.microsoft.com/office/drawing/2014/main" id="{22FAFE2C-D0F8-4FCC-8939-752FEEF18F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11" name="组合 710">
                    <a:extLst>
                      <a:ext uri="{FF2B5EF4-FFF2-40B4-BE49-F238E27FC236}">
                        <a16:creationId xmlns="" xmlns:a16="http://schemas.microsoft.com/office/drawing/2014/main" id="{D9D45B2C-2AA9-4DF0-A737-35BF0666BE1A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716" name="PA-直接连接符 1088">
                      <a:extLst>
                        <a:ext uri="{FF2B5EF4-FFF2-40B4-BE49-F238E27FC236}">
                          <a16:creationId xmlns="" xmlns:a16="http://schemas.microsoft.com/office/drawing/2014/main" id="{E06597EA-6682-4264-B47A-C2CBF92063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7" name="PA-直接连接符 1089">
                      <a:extLst>
                        <a:ext uri="{FF2B5EF4-FFF2-40B4-BE49-F238E27FC236}">
                          <a16:creationId xmlns="" xmlns:a16="http://schemas.microsoft.com/office/drawing/2014/main" id="{E786DD27-F3B3-439D-ACA4-E0763E576C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8" name="PA-直接连接符 1090">
                      <a:extLst>
                        <a:ext uri="{FF2B5EF4-FFF2-40B4-BE49-F238E27FC236}">
                          <a16:creationId xmlns="" xmlns:a16="http://schemas.microsoft.com/office/drawing/2014/main" id="{8A879D39-527A-4844-9492-430B9B1F91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9" name="PA-直接连接符 1091">
                      <a:extLst>
                        <a:ext uri="{FF2B5EF4-FFF2-40B4-BE49-F238E27FC236}">
                          <a16:creationId xmlns="" xmlns:a16="http://schemas.microsoft.com/office/drawing/2014/main" id="{A83BCECE-8E3E-4B56-BBBC-5C99E5738C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0" name="PA-直接连接符 1092">
                      <a:extLst>
                        <a:ext uri="{FF2B5EF4-FFF2-40B4-BE49-F238E27FC236}">
                          <a16:creationId xmlns="" xmlns:a16="http://schemas.microsoft.com/office/drawing/2014/main" id="{B8736D04-25CF-492F-9143-6F72F05D69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1" name="PA-直接连接符 1093">
                      <a:extLst>
                        <a:ext uri="{FF2B5EF4-FFF2-40B4-BE49-F238E27FC236}">
                          <a16:creationId xmlns="" xmlns:a16="http://schemas.microsoft.com/office/drawing/2014/main" id="{7F71C1C5-0DBC-49E9-BED5-6DEEF33A17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2" name="PA-直接连接符 1094">
                      <a:extLst>
                        <a:ext uri="{FF2B5EF4-FFF2-40B4-BE49-F238E27FC236}">
                          <a16:creationId xmlns="" xmlns:a16="http://schemas.microsoft.com/office/drawing/2014/main" id="{20D1FE71-C340-46D3-9F66-46CF8AC170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3" name="PA-直接连接符 1095">
                      <a:extLst>
                        <a:ext uri="{FF2B5EF4-FFF2-40B4-BE49-F238E27FC236}">
                          <a16:creationId xmlns="" xmlns:a16="http://schemas.microsoft.com/office/drawing/2014/main" id="{276B3A99-1867-4E47-A806-162D30DCB8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4" name="PA-直接连接符 1096">
                      <a:extLst>
                        <a:ext uri="{FF2B5EF4-FFF2-40B4-BE49-F238E27FC236}">
                          <a16:creationId xmlns="" xmlns:a16="http://schemas.microsoft.com/office/drawing/2014/main" id="{9AA2CDD4-104C-4DE0-8976-AA2F550DDC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5" name="PA-直接连接符 1097">
                      <a:extLst>
                        <a:ext uri="{FF2B5EF4-FFF2-40B4-BE49-F238E27FC236}">
                          <a16:creationId xmlns="" xmlns:a16="http://schemas.microsoft.com/office/drawing/2014/main" id="{C7D01B36-DAA6-4322-98FC-D0565F58E13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6" name="PA-直接连接符 1098">
                      <a:extLst>
                        <a:ext uri="{FF2B5EF4-FFF2-40B4-BE49-F238E27FC236}">
                          <a16:creationId xmlns="" xmlns:a16="http://schemas.microsoft.com/office/drawing/2014/main" id="{45A23FEE-2C06-46A8-B8E2-99E2A06AA5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12" name="Group 91_1">
                    <a:extLst>
                      <a:ext uri="{FF2B5EF4-FFF2-40B4-BE49-F238E27FC236}">
                        <a16:creationId xmlns="" xmlns:a16="http://schemas.microsoft.com/office/drawing/2014/main" id="{FB47E855-9827-48FE-8994-6EBA5BDB14F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13" name="PA-直接连接符 1085">
                      <a:extLst>
                        <a:ext uri="{FF2B5EF4-FFF2-40B4-BE49-F238E27FC236}">
                          <a16:creationId xmlns="" xmlns:a16="http://schemas.microsoft.com/office/drawing/2014/main" id="{69908573-E8CA-41F2-8EAE-C51A0DCDFA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4" name="PA-直接连接符 1086">
                      <a:extLst>
                        <a:ext uri="{FF2B5EF4-FFF2-40B4-BE49-F238E27FC236}">
                          <a16:creationId xmlns="" xmlns:a16="http://schemas.microsoft.com/office/drawing/2014/main" id="{E3D4DC54-DD6F-48C4-8DCD-2B0E37039F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5" name="PA-直接连接符 1087">
                      <a:extLst>
                        <a:ext uri="{FF2B5EF4-FFF2-40B4-BE49-F238E27FC236}">
                          <a16:creationId xmlns="" xmlns:a16="http://schemas.microsoft.com/office/drawing/2014/main" id="{026DF485-3211-43F7-A587-A6289F8043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8" name="组合 597">
                  <a:extLst>
                    <a:ext uri="{FF2B5EF4-FFF2-40B4-BE49-F238E27FC236}">
                      <a16:creationId xmlns="" xmlns:a16="http://schemas.microsoft.com/office/drawing/2014/main" id="{69C82B05-5954-4CE0-9BFF-0A945FEEA6F8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47" name="PA-直接连接符 1019">
                    <a:extLst>
                      <a:ext uri="{FF2B5EF4-FFF2-40B4-BE49-F238E27FC236}">
                        <a16:creationId xmlns="" xmlns:a16="http://schemas.microsoft.com/office/drawing/2014/main" id="{70D8127E-69A2-4EB9-AF84-E9C4C3807CF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6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48" name="PA-直接连接符 1020">
                    <a:extLst>
                      <a:ext uri="{FF2B5EF4-FFF2-40B4-BE49-F238E27FC236}">
                        <a16:creationId xmlns="" xmlns:a16="http://schemas.microsoft.com/office/drawing/2014/main" id="{B70DEAE4-5D7F-4335-98ED-E70881ABD7C3}"/>
                      </a:ext>
                    </a:extLst>
                  </p:cNvPr>
                  <p:cNvCxnSpPr/>
                  <p:nvPr>
                    <p:custDataLst>
                      <p:tags r:id="rId56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49" name="PA-直接连接符 1021">
                    <a:extLst>
                      <a:ext uri="{FF2B5EF4-FFF2-40B4-BE49-F238E27FC236}">
                        <a16:creationId xmlns="" xmlns:a16="http://schemas.microsoft.com/office/drawing/2014/main" id="{DCBADB96-E62B-4159-A642-B6F52B3F590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6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0" name="PA-直接连接符 1022">
                    <a:extLst>
                      <a:ext uri="{FF2B5EF4-FFF2-40B4-BE49-F238E27FC236}">
                        <a16:creationId xmlns="" xmlns:a16="http://schemas.microsoft.com/office/drawing/2014/main" id="{FF68A392-0A87-4912-8DA0-8F1E74B1F77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6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1" name="PA-直接连接符 1023">
                    <a:extLst>
                      <a:ext uri="{FF2B5EF4-FFF2-40B4-BE49-F238E27FC236}">
                        <a16:creationId xmlns="" xmlns:a16="http://schemas.microsoft.com/office/drawing/2014/main" id="{50BB702E-7ECA-4EB2-932E-519DC5DEFC7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6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2" name="PA-直接连接符 1024">
                    <a:extLst>
                      <a:ext uri="{FF2B5EF4-FFF2-40B4-BE49-F238E27FC236}">
                        <a16:creationId xmlns="" xmlns:a16="http://schemas.microsoft.com/office/drawing/2014/main" id="{9192AE7A-4701-4449-961E-09EAC530F88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6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3" name="PA-直接连接符 1025">
                    <a:extLst>
                      <a:ext uri="{FF2B5EF4-FFF2-40B4-BE49-F238E27FC236}">
                        <a16:creationId xmlns="" xmlns:a16="http://schemas.microsoft.com/office/drawing/2014/main" id="{225F4FFB-DAB2-4977-8B11-2DB1E636F2A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6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4" name="PA-直接连接符 1026">
                    <a:extLst>
                      <a:ext uri="{FF2B5EF4-FFF2-40B4-BE49-F238E27FC236}">
                        <a16:creationId xmlns="" xmlns:a16="http://schemas.microsoft.com/office/drawing/2014/main" id="{D451DE67-59C1-4523-95F2-BF5F98665D6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5" name="PA-直接连接符 1027">
                    <a:extLst>
                      <a:ext uri="{FF2B5EF4-FFF2-40B4-BE49-F238E27FC236}">
                        <a16:creationId xmlns="" xmlns:a16="http://schemas.microsoft.com/office/drawing/2014/main" id="{3B55CD7D-CB3A-4115-ADB1-FF7513C89EA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6" name="PA-直接连接符 1028">
                    <a:extLst>
                      <a:ext uri="{FF2B5EF4-FFF2-40B4-BE49-F238E27FC236}">
                        <a16:creationId xmlns="" xmlns:a16="http://schemas.microsoft.com/office/drawing/2014/main" id="{C602BD65-39EB-4906-857D-969FA9A94DE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7" name="PA-直接连接符 1029">
                    <a:extLst>
                      <a:ext uri="{FF2B5EF4-FFF2-40B4-BE49-F238E27FC236}">
                        <a16:creationId xmlns="" xmlns:a16="http://schemas.microsoft.com/office/drawing/2014/main" id="{4CAE1AEF-7E73-4FDB-A0AD-C22206AFF90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8" name="PA-直接连接符 1030">
                    <a:extLst>
                      <a:ext uri="{FF2B5EF4-FFF2-40B4-BE49-F238E27FC236}">
                        <a16:creationId xmlns="" xmlns:a16="http://schemas.microsoft.com/office/drawing/2014/main" id="{B9489BF3-CBB2-456E-B172-F4A786EDF0B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9" name="PA-直接连接符 1031">
                    <a:extLst>
                      <a:ext uri="{FF2B5EF4-FFF2-40B4-BE49-F238E27FC236}">
                        <a16:creationId xmlns="" xmlns:a16="http://schemas.microsoft.com/office/drawing/2014/main" id="{E87B4ACD-6D33-4654-86E9-AF93F38CD37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0" name="PA-直接连接符 1032">
                    <a:extLst>
                      <a:ext uri="{FF2B5EF4-FFF2-40B4-BE49-F238E27FC236}">
                        <a16:creationId xmlns="" xmlns:a16="http://schemas.microsoft.com/office/drawing/2014/main" id="{270BB3BC-C9C9-4EC3-A9E2-215A9873742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1" name="PA-直接连接符 1033">
                    <a:extLst>
                      <a:ext uri="{FF2B5EF4-FFF2-40B4-BE49-F238E27FC236}">
                        <a16:creationId xmlns="" xmlns:a16="http://schemas.microsoft.com/office/drawing/2014/main" id="{31C72E1C-A13E-4FD6-9511-F63FF5043F3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662" name="组合 661">
                    <a:extLst>
                      <a:ext uri="{FF2B5EF4-FFF2-40B4-BE49-F238E27FC236}">
                        <a16:creationId xmlns="" xmlns:a16="http://schemas.microsoft.com/office/drawing/2014/main" id="{928F0F5D-7DBF-4C29-8312-0831E9EDE157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91" name="PA-直接连接符 1063">
                      <a:extLst>
                        <a:ext uri="{FF2B5EF4-FFF2-40B4-BE49-F238E27FC236}">
                          <a16:creationId xmlns="" xmlns:a16="http://schemas.microsoft.com/office/drawing/2014/main" id="{6CC4A722-A363-492C-B940-F01A63A7244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2" name="PA-直接连接符 1064">
                      <a:extLst>
                        <a:ext uri="{FF2B5EF4-FFF2-40B4-BE49-F238E27FC236}">
                          <a16:creationId xmlns="" xmlns:a16="http://schemas.microsoft.com/office/drawing/2014/main" id="{ADAAB9C1-46C7-4915-A8FE-273A795C5D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3" name="PA-直接连接符 1065">
                      <a:extLst>
                        <a:ext uri="{FF2B5EF4-FFF2-40B4-BE49-F238E27FC236}">
                          <a16:creationId xmlns="" xmlns:a16="http://schemas.microsoft.com/office/drawing/2014/main" id="{4054F6A9-6ECE-4B20-A4EC-680261DCDDA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63" name="组合 662">
                    <a:extLst>
                      <a:ext uri="{FF2B5EF4-FFF2-40B4-BE49-F238E27FC236}">
                        <a16:creationId xmlns="" xmlns:a16="http://schemas.microsoft.com/office/drawing/2014/main" id="{902861E0-1B19-42A8-8C3E-7883B1C89DEA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680" name="PA-直接连接符 1052">
                      <a:extLst>
                        <a:ext uri="{FF2B5EF4-FFF2-40B4-BE49-F238E27FC236}">
                          <a16:creationId xmlns="" xmlns:a16="http://schemas.microsoft.com/office/drawing/2014/main" id="{80AD2C50-9ECD-40D1-977E-38DA9366ECFB}"/>
                        </a:ext>
                      </a:extLst>
                    </p:cNvPr>
                    <p:cNvCxnSpPr/>
                    <p:nvPr>
                      <p:custDataLst>
                        <p:tags r:id="rId59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1" name="PA-直接连接符 1053">
                      <a:extLst>
                        <a:ext uri="{FF2B5EF4-FFF2-40B4-BE49-F238E27FC236}">
                          <a16:creationId xmlns="" xmlns:a16="http://schemas.microsoft.com/office/drawing/2014/main" id="{8B7363E6-2247-4078-A139-1EDDFE8936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2" name="PA-直接连接符 1054">
                      <a:extLst>
                        <a:ext uri="{FF2B5EF4-FFF2-40B4-BE49-F238E27FC236}">
                          <a16:creationId xmlns="" xmlns:a16="http://schemas.microsoft.com/office/drawing/2014/main" id="{A8F54FA0-3C73-4266-BFF7-7ADE1251D1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3" name="PA-直接连接符 1055">
                      <a:extLst>
                        <a:ext uri="{FF2B5EF4-FFF2-40B4-BE49-F238E27FC236}">
                          <a16:creationId xmlns="" xmlns:a16="http://schemas.microsoft.com/office/drawing/2014/main" id="{1A779358-79AF-41B0-A3A7-9A53773DE5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4" name="PA-直接连接符 1056">
                      <a:extLst>
                        <a:ext uri="{FF2B5EF4-FFF2-40B4-BE49-F238E27FC236}">
                          <a16:creationId xmlns="" xmlns:a16="http://schemas.microsoft.com/office/drawing/2014/main" id="{A92B1C79-8568-44ED-9E39-4992716AF6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5" name="PA-直接连接符 1057">
                      <a:extLst>
                        <a:ext uri="{FF2B5EF4-FFF2-40B4-BE49-F238E27FC236}">
                          <a16:creationId xmlns="" xmlns:a16="http://schemas.microsoft.com/office/drawing/2014/main" id="{A29E0EE4-139E-4249-B6EC-9324E6008A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6" name="PA-直接连接符 1058">
                      <a:extLst>
                        <a:ext uri="{FF2B5EF4-FFF2-40B4-BE49-F238E27FC236}">
                          <a16:creationId xmlns="" xmlns:a16="http://schemas.microsoft.com/office/drawing/2014/main" id="{486808DA-793F-4B9C-9F40-B8C04746BC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7" name="PA-直接连接符 1059">
                      <a:extLst>
                        <a:ext uri="{FF2B5EF4-FFF2-40B4-BE49-F238E27FC236}">
                          <a16:creationId xmlns="" xmlns:a16="http://schemas.microsoft.com/office/drawing/2014/main" id="{146CC91F-A429-4DE7-8603-D513EB37C94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8" name="PA-直接连接符 1060">
                      <a:extLst>
                        <a:ext uri="{FF2B5EF4-FFF2-40B4-BE49-F238E27FC236}">
                          <a16:creationId xmlns="" xmlns:a16="http://schemas.microsoft.com/office/drawing/2014/main" id="{A051B9E4-602A-4793-B1B1-357B7C8D88E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9" name="PA-直接连接符 1061">
                      <a:extLst>
                        <a:ext uri="{FF2B5EF4-FFF2-40B4-BE49-F238E27FC236}">
                          <a16:creationId xmlns="" xmlns:a16="http://schemas.microsoft.com/office/drawing/2014/main" id="{B955AA2A-DC7B-49F7-A721-07E29F6562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0" name="PA-直接连接符 1062">
                      <a:extLst>
                        <a:ext uri="{FF2B5EF4-FFF2-40B4-BE49-F238E27FC236}">
                          <a16:creationId xmlns="" xmlns:a16="http://schemas.microsoft.com/office/drawing/2014/main" id="{1CF450BB-BA08-427D-8B5C-64DBC25968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64" name="组合 663">
                    <a:extLst>
                      <a:ext uri="{FF2B5EF4-FFF2-40B4-BE49-F238E27FC236}">
                        <a16:creationId xmlns="" xmlns:a16="http://schemas.microsoft.com/office/drawing/2014/main" id="{C90B16A3-6C91-4650-904B-08DA2600EF71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669" name="PA-直接连接符 1041">
                      <a:extLst>
                        <a:ext uri="{FF2B5EF4-FFF2-40B4-BE49-F238E27FC236}">
                          <a16:creationId xmlns="" xmlns:a16="http://schemas.microsoft.com/office/drawing/2014/main" id="{92A5F8F2-4E8D-482F-BB4C-EBCA988CBAC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0" name="PA-直接连接符 1042">
                      <a:extLst>
                        <a:ext uri="{FF2B5EF4-FFF2-40B4-BE49-F238E27FC236}">
                          <a16:creationId xmlns="" xmlns:a16="http://schemas.microsoft.com/office/drawing/2014/main" id="{3A177D04-720C-4CBE-9E6D-E3501B56C2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1" name="PA-直接连接符 1043">
                      <a:extLst>
                        <a:ext uri="{FF2B5EF4-FFF2-40B4-BE49-F238E27FC236}">
                          <a16:creationId xmlns="" xmlns:a16="http://schemas.microsoft.com/office/drawing/2014/main" id="{2E346D7D-FB6C-498E-B16C-08919AFCD8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2" name="PA-直接连接符 1044">
                      <a:extLst>
                        <a:ext uri="{FF2B5EF4-FFF2-40B4-BE49-F238E27FC236}">
                          <a16:creationId xmlns="" xmlns:a16="http://schemas.microsoft.com/office/drawing/2014/main" id="{F3F9C8DD-8A2D-45C9-8C54-FC2E4326C6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3" name="PA-直接连接符 1045">
                      <a:extLst>
                        <a:ext uri="{FF2B5EF4-FFF2-40B4-BE49-F238E27FC236}">
                          <a16:creationId xmlns="" xmlns:a16="http://schemas.microsoft.com/office/drawing/2014/main" id="{92A641FF-79BE-4A3C-81C5-B3AA98D4C51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4" name="PA-直接连接符 1046">
                      <a:extLst>
                        <a:ext uri="{FF2B5EF4-FFF2-40B4-BE49-F238E27FC236}">
                          <a16:creationId xmlns="" xmlns:a16="http://schemas.microsoft.com/office/drawing/2014/main" id="{B3C4392C-D462-4324-A371-526EE847CC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5" name="PA-直接连接符 1047">
                      <a:extLst>
                        <a:ext uri="{FF2B5EF4-FFF2-40B4-BE49-F238E27FC236}">
                          <a16:creationId xmlns="" xmlns:a16="http://schemas.microsoft.com/office/drawing/2014/main" id="{2127E9A1-49E7-41C0-8541-49A3DBB917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6" name="PA-直接连接符 1048">
                      <a:extLst>
                        <a:ext uri="{FF2B5EF4-FFF2-40B4-BE49-F238E27FC236}">
                          <a16:creationId xmlns="" xmlns:a16="http://schemas.microsoft.com/office/drawing/2014/main" id="{892B01F3-3E8A-4254-B95D-45F5F95D2E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7" name="PA-直接连接符 1049">
                      <a:extLst>
                        <a:ext uri="{FF2B5EF4-FFF2-40B4-BE49-F238E27FC236}">
                          <a16:creationId xmlns="" xmlns:a16="http://schemas.microsoft.com/office/drawing/2014/main" id="{35EC80BA-9D99-4D77-B308-5DD085BDCA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8" name="PA-直接连接符 1050">
                      <a:extLst>
                        <a:ext uri="{FF2B5EF4-FFF2-40B4-BE49-F238E27FC236}">
                          <a16:creationId xmlns="" xmlns:a16="http://schemas.microsoft.com/office/drawing/2014/main" id="{3FE6B1DE-F7AD-4DBF-999A-1DC679AE62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9" name="PA-直接连接符 1051">
                      <a:extLst>
                        <a:ext uri="{FF2B5EF4-FFF2-40B4-BE49-F238E27FC236}">
                          <a16:creationId xmlns="" xmlns:a16="http://schemas.microsoft.com/office/drawing/2014/main" id="{218CEC35-0E14-4B66-A419-DD85C2AF21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65" name="Group 91_1">
                    <a:extLst>
                      <a:ext uri="{FF2B5EF4-FFF2-40B4-BE49-F238E27FC236}">
                        <a16:creationId xmlns="" xmlns:a16="http://schemas.microsoft.com/office/drawing/2014/main" id="{847BD4F3-35CC-480E-9082-66EF0601EAA1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66" name="PA-直接连接符 1038">
                      <a:extLst>
                        <a:ext uri="{FF2B5EF4-FFF2-40B4-BE49-F238E27FC236}">
                          <a16:creationId xmlns="" xmlns:a16="http://schemas.microsoft.com/office/drawing/2014/main" id="{1926BF6E-BE67-48BD-8133-16BE0DA462F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7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67" name="PA-直接连接符 1039">
                      <a:extLst>
                        <a:ext uri="{FF2B5EF4-FFF2-40B4-BE49-F238E27FC236}">
                          <a16:creationId xmlns="" xmlns:a16="http://schemas.microsoft.com/office/drawing/2014/main" id="{F2FABD39-E4A4-4493-946C-4EDC9D9801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7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68" name="PA-直接连接符 1040">
                      <a:extLst>
                        <a:ext uri="{FF2B5EF4-FFF2-40B4-BE49-F238E27FC236}">
                          <a16:creationId xmlns="" xmlns:a16="http://schemas.microsoft.com/office/drawing/2014/main" id="{E7418FE0-8C4D-41C6-94BB-840952A923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9" name="组合 598">
                  <a:extLst>
                    <a:ext uri="{FF2B5EF4-FFF2-40B4-BE49-F238E27FC236}">
                      <a16:creationId xmlns="" xmlns:a16="http://schemas.microsoft.com/office/drawing/2014/main" id="{7276D6C7-1025-4BBD-8836-886AA94EC2B5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00" name="PA-直接连接符 972">
                    <a:extLst>
                      <a:ext uri="{FF2B5EF4-FFF2-40B4-BE49-F238E27FC236}">
                        <a16:creationId xmlns="" xmlns:a16="http://schemas.microsoft.com/office/drawing/2014/main" id="{E7F8116D-398D-4A6A-A46B-243480FC630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1" name="PA-直接连接符 973">
                    <a:extLst>
                      <a:ext uri="{FF2B5EF4-FFF2-40B4-BE49-F238E27FC236}">
                        <a16:creationId xmlns="" xmlns:a16="http://schemas.microsoft.com/office/drawing/2014/main" id="{787F9D0A-4E84-4285-87B9-F7AF2877A76C}"/>
                      </a:ext>
                    </a:extLst>
                  </p:cNvPr>
                  <p:cNvCxnSpPr/>
                  <p:nvPr>
                    <p:custDataLst>
                      <p:tags r:id="rId52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2" name="PA-直接连接符 974">
                    <a:extLst>
                      <a:ext uri="{FF2B5EF4-FFF2-40B4-BE49-F238E27FC236}">
                        <a16:creationId xmlns="" xmlns:a16="http://schemas.microsoft.com/office/drawing/2014/main" id="{1D89C04B-C83C-4DE5-90AA-31694EB33B4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3" name="PA-直接连接符 975">
                    <a:extLst>
                      <a:ext uri="{FF2B5EF4-FFF2-40B4-BE49-F238E27FC236}">
                        <a16:creationId xmlns="" xmlns:a16="http://schemas.microsoft.com/office/drawing/2014/main" id="{0AEFFC49-9697-4E26-A877-5C55114523E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4" name="PA-直接连接符 976">
                    <a:extLst>
                      <a:ext uri="{FF2B5EF4-FFF2-40B4-BE49-F238E27FC236}">
                        <a16:creationId xmlns="" xmlns:a16="http://schemas.microsoft.com/office/drawing/2014/main" id="{DE389E7E-AB02-476B-95A2-A068DD3E9F8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5" name="PA-直接连接符 977">
                    <a:extLst>
                      <a:ext uri="{FF2B5EF4-FFF2-40B4-BE49-F238E27FC236}">
                        <a16:creationId xmlns="" xmlns:a16="http://schemas.microsoft.com/office/drawing/2014/main" id="{F52DB5CA-DB96-4F1D-8597-FBB6D496A0F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6" name="PA-直接连接符 978">
                    <a:extLst>
                      <a:ext uri="{FF2B5EF4-FFF2-40B4-BE49-F238E27FC236}">
                        <a16:creationId xmlns="" xmlns:a16="http://schemas.microsoft.com/office/drawing/2014/main" id="{F24D6963-56BC-4FCF-934F-72D3E1845E3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7" name="PA-直接连接符 979">
                    <a:extLst>
                      <a:ext uri="{FF2B5EF4-FFF2-40B4-BE49-F238E27FC236}">
                        <a16:creationId xmlns="" xmlns:a16="http://schemas.microsoft.com/office/drawing/2014/main" id="{A7887D3D-1C3F-47B6-A479-09AF8DDCBB7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8" name="PA-直接连接符 980">
                    <a:extLst>
                      <a:ext uri="{FF2B5EF4-FFF2-40B4-BE49-F238E27FC236}">
                        <a16:creationId xmlns="" xmlns:a16="http://schemas.microsoft.com/office/drawing/2014/main" id="{14FAB62C-748B-49AB-B0A3-07D33432CEE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9" name="PA-直接连接符 981">
                    <a:extLst>
                      <a:ext uri="{FF2B5EF4-FFF2-40B4-BE49-F238E27FC236}">
                        <a16:creationId xmlns="" xmlns:a16="http://schemas.microsoft.com/office/drawing/2014/main" id="{203449E4-9C2E-4F5C-BFA4-7CB0DE0A49F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0" name="PA-直接连接符 982">
                    <a:extLst>
                      <a:ext uri="{FF2B5EF4-FFF2-40B4-BE49-F238E27FC236}">
                        <a16:creationId xmlns="" xmlns:a16="http://schemas.microsoft.com/office/drawing/2014/main" id="{954EDCA5-7472-4E7F-BAB6-7950C24FC31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1" name="PA-直接连接符 983">
                    <a:extLst>
                      <a:ext uri="{FF2B5EF4-FFF2-40B4-BE49-F238E27FC236}">
                        <a16:creationId xmlns="" xmlns:a16="http://schemas.microsoft.com/office/drawing/2014/main" id="{F8912C73-EA1A-4032-8ADC-1DB5225E3C6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2" name="PA-直接连接符 984">
                    <a:extLst>
                      <a:ext uri="{FF2B5EF4-FFF2-40B4-BE49-F238E27FC236}">
                        <a16:creationId xmlns="" xmlns:a16="http://schemas.microsoft.com/office/drawing/2014/main" id="{F4B69E06-F76B-4AC7-B6D8-03450FBB047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3" name="PA-直接连接符 985">
                    <a:extLst>
                      <a:ext uri="{FF2B5EF4-FFF2-40B4-BE49-F238E27FC236}">
                        <a16:creationId xmlns="" xmlns:a16="http://schemas.microsoft.com/office/drawing/2014/main" id="{5E4295E0-67A5-4024-8553-53DFD8CE873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4" name="PA-直接连接符 986">
                    <a:extLst>
                      <a:ext uri="{FF2B5EF4-FFF2-40B4-BE49-F238E27FC236}">
                        <a16:creationId xmlns="" xmlns:a16="http://schemas.microsoft.com/office/drawing/2014/main" id="{5E5B7278-5F6E-4E44-B586-2CDCD79EBF0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615" name="组合 614">
                    <a:extLst>
                      <a:ext uri="{FF2B5EF4-FFF2-40B4-BE49-F238E27FC236}">
                        <a16:creationId xmlns="" xmlns:a16="http://schemas.microsoft.com/office/drawing/2014/main" id="{8CD1AD4A-32C3-49CD-B3F9-C6D994D8023A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44" name="PA-直接连接符 1016">
                      <a:extLst>
                        <a:ext uri="{FF2B5EF4-FFF2-40B4-BE49-F238E27FC236}">
                          <a16:creationId xmlns="" xmlns:a16="http://schemas.microsoft.com/office/drawing/2014/main" id="{699589DA-07BF-4BC8-BA18-7E707B07F54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5" name="PA-直接连接符 1017">
                      <a:extLst>
                        <a:ext uri="{FF2B5EF4-FFF2-40B4-BE49-F238E27FC236}">
                          <a16:creationId xmlns="" xmlns:a16="http://schemas.microsoft.com/office/drawing/2014/main" id="{4E74C1ED-7695-42A1-802D-009E938D42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6" name="PA-直接连接符 1018">
                      <a:extLst>
                        <a:ext uri="{FF2B5EF4-FFF2-40B4-BE49-F238E27FC236}">
                          <a16:creationId xmlns="" xmlns:a16="http://schemas.microsoft.com/office/drawing/2014/main" id="{B5C5C641-0023-4CB9-A825-99D15A2468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16" name="组合 615">
                    <a:extLst>
                      <a:ext uri="{FF2B5EF4-FFF2-40B4-BE49-F238E27FC236}">
                        <a16:creationId xmlns="" xmlns:a16="http://schemas.microsoft.com/office/drawing/2014/main" id="{F47455DB-B422-425B-A3AA-6FA22CD9F3D2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633" name="PA-直接连接符 1005">
                      <a:extLst>
                        <a:ext uri="{FF2B5EF4-FFF2-40B4-BE49-F238E27FC236}">
                          <a16:creationId xmlns="" xmlns:a16="http://schemas.microsoft.com/office/drawing/2014/main" id="{A1B8E1EC-BB0C-4AD3-9346-B60153A81DBA}"/>
                        </a:ext>
                      </a:extLst>
                    </p:cNvPr>
                    <p:cNvCxnSpPr/>
                    <p:nvPr>
                      <p:custDataLst>
                        <p:tags r:id="rId54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4" name="PA-直接连接符 1006">
                      <a:extLst>
                        <a:ext uri="{FF2B5EF4-FFF2-40B4-BE49-F238E27FC236}">
                          <a16:creationId xmlns="" xmlns:a16="http://schemas.microsoft.com/office/drawing/2014/main" id="{7DDF0A0D-06F4-461D-904E-796406A97A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5" name="PA-直接连接符 1007">
                      <a:extLst>
                        <a:ext uri="{FF2B5EF4-FFF2-40B4-BE49-F238E27FC236}">
                          <a16:creationId xmlns="" xmlns:a16="http://schemas.microsoft.com/office/drawing/2014/main" id="{B5B0D1C0-62A4-450F-A2C8-1A2EA2AF42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6" name="PA-直接连接符 1008">
                      <a:extLst>
                        <a:ext uri="{FF2B5EF4-FFF2-40B4-BE49-F238E27FC236}">
                          <a16:creationId xmlns="" xmlns:a16="http://schemas.microsoft.com/office/drawing/2014/main" id="{3F070316-BCCB-43C9-B211-C5867630E0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7" name="PA-直接连接符 1009">
                      <a:extLst>
                        <a:ext uri="{FF2B5EF4-FFF2-40B4-BE49-F238E27FC236}">
                          <a16:creationId xmlns="" xmlns:a16="http://schemas.microsoft.com/office/drawing/2014/main" id="{86612886-672E-49F3-9A07-0624334246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8" name="PA-直接连接符 1010">
                      <a:extLst>
                        <a:ext uri="{FF2B5EF4-FFF2-40B4-BE49-F238E27FC236}">
                          <a16:creationId xmlns="" xmlns:a16="http://schemas.microsoft.com/office/drawing/2014/main" id="{500DFE95-DD79-4CF4-9EF2-0A8F540203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9" name="PA-直接连接符 1011">
                      <a:extLst>
                        <a:ext uri="{FF2B5EF4-FFF2-40B4-BE49-F238E27FC236}">
                          <a16:creationId xmlns="" xmlns:a16="http://schemas.microsoft.com/office/drawing/2014/main" id="{0C6FEBB2-B132-4BA0-8737-511953D170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0" name="PA-直接连接符 1012">
                      <a:extLst>
                        <a:ext uri="{FF2B5EF4-FFF2-40B4-BE49-F238E27FC236}">
                          <a16:creationId xmlns="" xmlns:a16="http://schemas.microsoft.com/office/drawing/2014/main" id="{98A1DA62-878A-4999-8CC1-983625D6B8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1" name="PA-直接连接符 1013">
                      <a:extLst>
                        <a:ext uri="{FF2B5EF4-FFF2-40B4-BE49-F238E27FC236}">
                          <a16:creationId xmlns="" xmlns:a16="http://schemas.microsoft.com/office/drawing/2014/main" id="{39A8C9A2-F3B8-4BA0-A84F-A057AF8F1C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2" name="PA-直接连接符 1014">
                      <a:extLst>
                        <a:ext uri="{FF2B5EF4-FFF2-40B4-BE49-F238E27FC236}">
                          <a16:creationId xmlns="" xmlns:a16="http://schemas.microsoft.com/office/drawing/2014/main" id="{5FB8BFCB-BE27-4649-9244-0E5A2DDA42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3" name="PA-直接连接符 1015">
                      <a:extLst>
                        <a:ext uri="{FF2B5EF4-FFF2-40B4-BE49-F238E27FC236}">
                          <a16:creationId xmlns="" xmlns:a16="http://schemas.microsoft.com/office/drawing/2014/main" id="{2651A028-F7E1-4C2B-8080-9BD892D3A8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17" name="组合 616">
                    <a:extLst>
                      <a:ext uri="{FF2B5EF4-FFF2-40B4-BE49-F238E27FC236}">
                        <a16:creationId xmlns="" xmlns:a16="http://schemas.microsoft.com/office/drawing/2014/main" id="{4975C409-A497-47EB-BA37-DBBCA63BC25E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622" name="PA-直接连接符 994">
                      <a:extLst>
                        <a:ext uri="{FF2B5EF4-FFF2-40B4-BE49-F238E27FC236}">
                          <a16:creationId xmlns="" xmlns:a16="http://schemas.microsoft.com/office/drawing/2014/main" id="{7D00855D-FF68-4F5D-91BA-8C05B334BAE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3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3" name="PA-直接连接符 995">
                      <a:extLst>
                        <a:ext uri="{FF2B5EF4-FFF2-40B4-BE49-F238E27FC236}">
                          <a16:creationId xmlns="" xmlns:a16="http://schemas.microsoft.com/office/drawing/2014/main" id="{C2758EB2-32A1-42D5-8DAC-09980B4A6B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3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4" name="PA-直接连接符 996">
                      <a:extLst>
                        <a:ext uri="{FF2B5EF4-FFF2-40B4-BE49-F238E27FC236}">
                          <a16:creationId xmlns="" xmlns:a16="http://schemas.microsoft.com/office/drawing/2014/main" id="{622DEBCC-0639-4573-B865-40086CF9BB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5" name="PA-直接连接符 997">
                      <a:extLst>
                        <a:ext uri="{FF2B5EF4-FFF2-40B4-BE49-F238E27FC236}">
                          <a16:creationId xmlns="" xmlns:a16="http://schemas.microsoft.com/office/drawing/2014/main" id="{604D2784-77E9-4F13-85E1-3C29A9D4953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6" name="PA-直接连接符 998">
                      <a:extLst>
                        <a:ext uri="{FF2B5EF4-FFF2-40B4-BE49-F238E27FC236}">
                          <a16:creationId xmlns="" xmlns:a16="http://schemas.microsoft.com/office/drawing/2014/main" id="{980218E6-FB93-4A83-AABE-80A9E1C5C7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7" name="PA-直接连接符 999">
                      <a:extLst>
                        <a:ext uri="{FF2B5EF4-FFF2-40B4-BE49-F238E27FC236}">
                          <a16:creationId xmlns="" xmlns:a16="http://schemas.microsoft.com/office/drawing/2014/main" id="{E9241B89-B994-4680-B92E-B7900991CF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8" name="PA-直接连接符 1000">
                      <a:extLst>
                        <a:ext uri="{FF2B5EF4-FFF2-40B4-BE49-F238E27FC236}">
                          <a16:creationId xmlns="" xmlns:a16="http://schemas.microsoft.com/office/drawing/2014/main" id="{0771EADF-66EA-4622-A525-EF4E1D2D26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9" name="PA-直接连接符 1001">
                      <a:extLst>
                        <a:ext uri="{FF2B5EF4-FFF2-40B4-BE49-F238E27FC236}">
                          <a16:creationId xmlns="" xmlns:a16="http://schemas.microsoft.com/office/drawing/2014/main" id="{6ACB82ED-E475-4E50-831D-842CD42AFA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0" name="PA-直接连接符 1002">
                      <a:extLst>
                        <a:ext uri="{FF2B5EF4-FFF2-40B4-BE49-F238E27FC236}">
                          <a16:creationId xmlns="" xmlns:a16="http://schemas.microsoft.com/office/drawing/2014/main" id="{31A635C1-49E2-4F29-834A-A0F01DFBE0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1" name="PA-直接连接符 1003">
                      <a:extLst>
                        <a:ext uri="{FF2B5EF4-FFF2-40B4-BE49-F238E27FC236}">
                          <a16:creationId xmlns="" xmlns:a16="http://schemas.microsoft.com/office/drawing/2014/main" id="{BA6CD1F7-02B6-4FAD-AF6A-7EE70F72341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2" name="PA-直接连接符 1004">
                      <a:extLst>
                        <a:ext uri="{FF2B5EF4-FFF2-40B4-BE49-F238E27FC236}">
                          <a16:creationId xmlns="" xmlns:a16="http://schemas.microsoft.com/office/drawing/2014/main" id="{522BBB04-0DC4-4A61-A8E6-32611AB5F8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18" name="Group 91_1">
                    <a:extLst>
                      <a:ext uri="{FF2B5EF4-FFF2-40B4-BE49-F238E27FC236}">
                        <a16:creationId xmlns="" xmlns:a16="http://schemas.microsoft.com/office/drawing/2014/main" id="{F7DE88E6-9EBB-4CCF-BDB3-240E1C3EDDE1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19" name="PA-直接连接符 991">
                      <a:extLst>
                        <a:ext uri="{FF2B5EF4-FFF2-40B4-BE49-F238E27FC236}">
                          <a16:creationId xmlns="" xmlns:a16="http://schemas.microsoft.com/office/drawing/2014/main" id="{6681A7B5-CDF4-431F-A622-BE2B77FE6E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3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0" name="PA-直接连接符 992">
                      <a:extLst>
                        <a:ext uri="{FF2B5EF4-FFF2-40B4-BE49-F238E27FC236}">
                          <a16:creationId xmlns="" xmlns:a16="http://schemas.microsoft.com/office/drawing/2014/main" id="{BCE845B6-28D7-4E26-9E98-8CF31FB9577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3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1" name="PA-直接连接符 993">
                      <a:extLst>
                        <a:ext uri="{FF2B5EF4-FFF2-40B4-BE49-F238E27FC236}">
                          <a16:creationId xmlns="" xmlns:a16="http://schemas.microsoft.com/office/drawing/2014/main" id="{79D99728-BB3C-4EB3-8BE5-3D80C677B8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3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grpSp>
          <p:nvGrpSpPr>
            <p:cNvPr id="12" name="PA-组合 1834">
              <a:extLst>
                <a:ext uri="{FF2B5EF4-FFF2-40B4-BE49-F238E27FC236}">
                  <a16:creationId xmlns="" xmlns:a16="http://schemas.microsoft.com/office/drawing/2014/main" id="{B6DD6231-2794-4FFA-9AE2-BEB508D7C5C3}"/>
                </a:ext>
              </a:extLst>
            </p:cNvPr>
            <p:cNvGrpSpPr>
              <a:grpSpLocks/>
            </p:cNvGrpSpPr>
            <p:nvPr>
              <p:custDataLst>
                <p:tags r:id="rId3"/>
              </p:custDataLst>
            </p:nvPr>
          </p:nvGrpSpPr>
          <p:grpSpPr>
            <a:xfrm>
              <a:off x="-799174" y="5132980"/>
              <a:ext cx="13790347" cy="3407959"/>
              <a:chOff x="-795522" y="1732245"/>
              <a:chExt cx="13783045" cy="3393510"/>
            </a:xfrm>
          </p:grpSpPr>
          <p:grpSp>
            <p:nvGrpSpPr>
              <p:cNvPr id="14" name="组合 13">
                <a:extLst>
                  <a:ext uri="{FF2B5EF4-FFF2-40B4-BE49-F238E27FC236}">
                    <a16:creationId xmlns="" xmlns:a16="http://schemas.microsoft.com/office/drawing/2014/main" id="{92BE8CFD-5C3D-44D9-9D6D-4EB875252682}"/>
                  </a:ext>
                </a:extLst>
              </p:cNvPr>
              <p:cNvGrpSpPr/>
              <p:nvPr/>
            </p:nvGrpSpPr>
            <p:grpSpPr>
              <a:xfrm>
                <a:off x="-795522" y="2405415"/>
                <a:ext cx="12687421" cy="2720340"/>
                <a:chOff x="0" y="0"/>
                <a:chExt cx="12687421" cy="2720340"/>
              </a:xfrm>
            </p:grpSpPr>
            <p:grpSp>
              <p:nvGrpSpPr>
                <p:cNvPr id="304" name="组合 303">
                  <a:extLst>
                    <a:ext uri="{FF2B5EF4-FFF2-40B4-BE49-F238E27FC236}">
                      <a16:creationId xmlns="" xmlns:a16="http://schemas.microsoft.com/office/drawing/2014/main" id="{789DD5AF-A0BE-4360-AF2B-18A670CFA497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545" name="PA-直接连接符 4">
                    <a:extLst>
                      <a:ext uri="{FF2B5EF4-FFF2-40B4-BE49-F238E27FC236}">
                        <a16:creationId xmlns="" xmlns:a16="http://schemas.microsoft.com/office/drawing/2014/main" id="{AC02BD3B-155D-4431-9697-B540911B7F1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7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6" name="PA-直接连接符 6">
                    <a:extLst>
                      <a:ext uri="{FF2B5EF4-FFF2-40B4-BE49-F238E27FC236}">
                        <a16:creationId xmlns="" xmlns:a16="http://schemas.microsoft.com/office/drawing/2014/main" id="{FEB4C48B-E6EE-4DDD-8886-CBFDC14D3365}"/>
                      </a:ext>
                    </a:extLst>
                  </p:cNvPr>
                  <p:cNvCxnSpPr/>
                  <p:nvPr>
                    <p:custDataLst>
                      <p:tags r:id="rId47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7" name="PA-直接连接符 7">
                    <a:extLst>
                      <a:ext uri="{FF2B5EF4-FFF2-40B4-BE49-F238E27FC236}">
                        <a16:creationId xmlns="" xmlns:a16="http://schemas.microsoft.com/office/drawing/2014/main" id="{11A60460-7953-4EA5-9D65-257E4215DCC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7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8" name="PA-直接连接符 8">
                    <a:extLst>
                      <a:ext uri="{FF2B5EF4-FFF2-40B4-BE49-F238E27FC236}">
                        <a16:creationId xmlns="" xmlns:a16="http://schemas.microsoft.com/office/drawing/2014/main" id="{DB3B3B89-330B-469C-A195-99410A99B1F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9" name="PA-直接连接符 12">
                    <a:extLst>
                      <a:ext uri="{FF2B5EF4-FFF2-40B4-BE49-F238E27FC236}">
                        <a16:creationId xmlns="" xmlns:a16="http://schemas.microsoft.com/office/drawing/2014/main" id="{E347B225-FF15-4A81-B974-C2E09ADC3A2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0" name="PA-直接连接符 15">
                    <a:extLst>
                      <a:ext uri="{FF2B5EF4-FFF2-40B4-BE49-F238E27FC236}">
                        <a16:creationId xmlns="" xmlns:a16="http://schemas.microsoft.com/office/drawing/2014/main" id="{5D3241AE-7FF1-4064-92DB-8C88501DEF3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1" name="PA-直接连接符 18">
                    <a:extLst>
                      <a:ext uri="{FF2B5EF4-FFF2-40B4-BE49-F238E27FC236}">
                        <a16:creationId xmlns="" xmlns:a16="http://schemas.microsoft.com/office/drawing/2014/main" id="{86478726-EA07-45D0-AF61-FF5B99A4099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2" name="PA-直接连接符 21">
                    <a:extLst>
                      <a:ext uri="{FF2B5EF4-FFF2-40B4-BE49-F238E27FC236}">
                        <a16:creationId xmlns="" xmlns:a16="http://schemas.microsoft.com/office/drawing/2014/main" id="{75F134F7-CDD5-43BE-9833-32DDE90B130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3" name="PA-直接连接符 24">
                    <a:extLst>
                      <a:ext uri="{FF2B5EF4-FFF2-40B4-BE49-F238E27FC236}">
                        <a16:creationId xmlns="" xmlns:a16="http://schemas.microsoft.com/office/drawing/2014/main" id="{66696440-6D73-4BE4-A0F8-DF689B64EB3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4" name="PA-直接连接符 26">
                    <a:extLst>
                      <a:ext uri="{FF2B5EF4-FFF2-40B4-BE49-F238E27FC236}">
                        <a16:creationId xmlns="" xmlns:a16="http://schemas.microsoft.com/office/drawing/2014/main" id="{EA41C442-CCDA-4370-AE0B-420A5CA49B2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5" name="PA-直接连接符 28">
                    <a:extLst>
                      <a:ext uri="{FF2B5EF4-FFF2-40B4-BE49-F238E27FC236}">
                        <a16:creationId xmlns="" xmlns:a16="http://schemas.microsoft.com/office/drawing/2014/main" id="{91B24D6D-8A17-4AAC-BFAD-AA333888C88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6" name="PA-直接连接符 30">
                    <a:extLst>
                      <a:ext uri="{FF2B5EF4-FFF2-40B4-BE49-F238E27FC236}">
                        <a16:creationId xmlns="" xmlns:a16="http://schemas.microsoft.com/office/drawing/2014/main" id="{6A7D9DAC-6E4C-4C46-93EC-A94790C7674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7" name="PA-直接连接符 32">
                    <a:extLst>
                      <a:ext uri="{FF2B5EF4-FFF2-40B4-BE49-F238E27FC236}">
                        <a16:creationId xmlns="" xmlns:a16="http://schemas.microsoft.com/office/drawing/2014/main" id="{D0CF17E1-7240-4B38-8975-E8D58233E68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8" name="PA-直接连接符 34">
                    <a:extLst>
                      <a:ext uri="{FF2B5EF4-FFF2-40B4-BE49-F238E27FC236}">
                        <a16:creationId xmlns="" xmlns:a16="http://schemas.microsoft.com/office/drawing/2014/main" id="{0526E4AB-D93E-4448-8B5F-708D8B52DB5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9" name="PA-直接连接符 36">
                    <a:extLst>
                      <a:ext uri="{FF2B5EF4-FFF2-40B4-BE49-F238E27FC236}">
                        <a16:creationId xmlns="" xmlns:a16="http://schemas.microsoft.com/office/drawing/2014/main" id="{C52F7A6E-95C4-49EB-A25E-35F351D5874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560" name="组合 559">
                    <a:extLst>
                      <a:ext uri="{FF2B5EF4-FFF2-40B4-BE49-F238E27FC236}">
                        <a16:creationId xmlns="" xmlns:a16="http://schemas.microsoft.com/office/drawing/2014/main" id="{059AF585-BBC7-4AA7-8135-06968154AE72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89" name="PA-直接连接符 39">
                      <a:extLst>
                        <a:ext uri="{FF2B5EF4-FFF2-40B4-BE49-F238E27FC236}">
                          <a16:creationId xmlns="" xmlns:a16="http://schemas.microsoft.com/office/drawing/2014/main" id="{01726171-2E00-4ACC-B9C8-CA0F8164D3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0" name="PA-直接连接符 41">
                      <a:extLst>
                        <a:ext uri="{FF2B5EF4-FFF2-40B4-BE49-F238E27FC236}">
                          <a16:creationId xmlns="" xmlns:a16="http://schemas.microsoft.com/office/drawing/2014/main" id="{51F682E9-22C4-41C6-A32F-63C665E45C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1" name="PA-直接连接符 43">
                      <a:extLst>
                        <a:ext uri="{FF2B5EF4-FFF2-40B4-BE49-F238E27FC236}">
                          <a16:creationId xmlns="" xmlns:a16="http://schemas.microsoft.com/office/drawing/2014/main" id="{67AB588C-A7C5-4DAF-B863-CAF809A799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61" name="组合 560">
                    <a:extLst>
                      <a:ext uri="{FF2B5EF4-FFF2-40B4-BE49-F238E27FC236}">
                        <a16:creationId xmlns="" xmlns:a16="http://schemas.microsoft.com/office/drawing/2014/main" id="{609EBAA8-3835-4403-BA54-760F101104D9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578" name="PA-直接连接符 53">
                      <a:extLst>
                        <a:ext uri="{FF2B5EF4-FFF2-40B4-BE49-F238E27FC236}">
                          <a16:creationId xmlns="" xmlns:a16="http://schemas.microsoft.com/office/drawing/2014/main" id="{8EAE8BD4-3EC1-49B5-87AB-75EFAEA6969D}"/>
                        </a:ext>
                      </a:extLst>
                    </p:cNvPr>
                    <p:cNvCxnSpPr/>
                    <p:nvPr>
                      <p:custDataLst>
                        <p:tags r:id="rId50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9" name="PA-直接连接符 55">
                      <a:extLst>
                        <a:ext uri="{FF2B5EF4-FFF2-40B4-BE49-F238E27FC236}">
                          <a16:creationId xmlns="" xmlns:a16="http://schemas.microsoft.com/office/drawing/2014/main" id="{6D85B052-A6D0-4EFA-8DB2-9DB25FC79A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0" name="PA-直接连接符 57">
                      <a:extLst>
                        <a:ext uri="{FF2B5EF4-FFF2-40B4-BE49-F238E27FC236}">
                          <a16:creationId xmlns="" xmlns:a16="http://schemas.microsoft.com/office/drawing/2014/main" id="{AE57BFF7-077B-43AC-A55B-F6DE61E8D9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1" name="PA-直接连接符 59">
                      <a:extLst>
                        <a:ext uri="{FF2B5EF4-FFF2-40B4-BE49-F238E27FC236}">
                          <a16:creationId xmlns="" xmlns:a16="http://schemas.microsoft.com/office/drawing/2014/main" id="{1605DDC4-20DC-41B3-919F-0C0ACEF2D1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2" name="PA-直接连接符 61">
                      <a:extLst>
                        <a:ext uri="{FF2B5EF4-FFF2-40B4-BE49-F238E27FC236}">
                          <a16:creationId xmlns="" xmlns:a16="http://schemas.microsoft.com/office/drawing/2014/main" id="{77764584-C747-4B1B-BAE3-5DDE20A57B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3" name="PA-直接连接符 63">
                      <a:extLst>
                        <a:ext uri="{FF2B5EF4-FFF2-40B4-BE49-F238E27FC236}">
                          <a16:creationId xmlns="" xmlns:a16="http://schemas.microsoft.com/office/drawing/2014/main" id="{2B0C72AF-74FB-4056-A742-6C6BD56829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4" name="PA-直接连接符 65">
                      <a:extLst>
                        <a:ext uri="{FF2B5EF4-FFF2-40B4-BE49-F238E27FC236}">
                          <a16:creationId xmlns="" xmlns:a16="http://schemas.microsoft.com/office/drawing/2014/main" id="{A302CC53-1193-42D6-A242-930ED139DB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5" name="PA-直接连接符 67">
                      <a:extLst>
                        <a:ext uri="{FF2B5EF4-FFF2-40B4-BE49-F238E27FC236}">
                          <a16:creationId xmlns="" xmlns:a16="http://schemas.microsoft.com/office/drawing/2014/main" id="{2C3C7509-54A9-434D-BF60-BD933A1EB0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6" name="PA-直接连接符 69">
                      <a:extLst>
                        <a:ext uri="{FF2B5EF4-FFF2-40B4-BE49-F238E27FC236}">
                          <a16:creationId xmlns="" xmlns:a16="http://schemas.microsoft.com/office/drawing/2014/main" id="{3BD10CC6-AD34-450F-88C1-66B5DB80DC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7" name="PA-直接连接符 71">
                      <a:extLst>
                        <a:ext uri="{FF2B5EF4-FFF2-40B4-BE49-F238E27FC236}">
                          <a16:creationId xmlns="" xmlns:a16="http://schemas.microsoft.com/office/drawing/2014/main" id="{0CB806FE-489E-4BD7-96A1-FE654F3264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8" name="PA-直接连接符 73">
                      <a:extLst>
                        <a:ext uri="{FF2B5EF4-FFF2-40B4-BE49-F238E27FC236}">
                          <a16:creationId xmlns="" xmlns:a16="http://schemas.microsoft.com/office/drawing/2014/main" id="{B138AB16-3E27-43C2-BD85-503FA690A3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62" name="组合 561">
                    <a:extLst>
                      <a:ext uri="{FF2B5EF4-FFF2-40B4-BE49-F238E27FC236}">
                        <a16:creationId xmlns="" xmlns:a16="http://schemas.microsoft.com/office/drawing/2014/main" id="{7F90D053-C650-43C1-A68B-DE163CA5B0FD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567" name="PA-直接连接符 77">
                      <a:extLst>
                        <a:ext uri="{FF2B5EF4-FFF2-40B4-BE49-F238E27FC236}">
                          <a16:creationId xmlns="" xmlns:a16="http://schemas.microsoft.com/office/drawing/2014/main" id="{B9448C64-47CF-492B-ADAF-DFAE7C7FE1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8" name="PA-直接连接符 78">
                      <a:extLst>
                        <a:ext uri="{FF2B5EF4-FFF2-40B4-BE49-F238E27FC236}">
                          <a16:creationId xmlns="" xmlns:a16="http://schemas.microsoft.com/office/drawing/2014/main" id="{620B401E-DA53-4905-8EF4-09B6847115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9" name="PA-直接连接符 79">
                      <a:extLst>
                        <a:ext uri="{FF2B5EF4-FFF2-40B4-BE49-F238E27FC236}">
                          <a16:creationId xmlns="" xmlns:a16="http://schemas.microsoft.com/office/drawing/2014/main" id="{E9B3D681-2765-4D2A-8E42-43801031A6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0" name="PA-直接连接符 80">
                      <a:extLst>
                        <a:ext uri="{FF2B5EF4-FFF2-40B4-BE49-F238E27FC236}">
                          <a16:creationId xmlns="" xmlns:a16="http://schemas.microsoft.com/office/drawing/2014/main" id="{41D905D1-8A27-4355-83A1-979E8811A3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1" name="PA-直接连接符 81">
                      <a:extLst>
                        <a:ext uri="{FF2B5EF4-FFF2-40B4-BE49-F238E27FC236}">
                          <a16:creationId xmlns="" xmlns:a16="http://schemas.microsoft.com/office/drawing/2014/main" id="{F3E6E966-2204-45A9-8C42-E1B0973034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2" name="PA-直接连接符 82">
                      <a:extLst>
                        <a:ext uri="{FF2B5EF4-FFF2-40B4-BE49-F238E27FC236}">
                          <a16:creationId xmlns="" xmlns:a16="http://schemas.microsoft.com/office/drawing/2014/main" id="{8ABB1F4F-03D7-4B38-99F0-F317CCE4CD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3" name="PA-直接连接符 83">
                      <a:extLst>
                        <a:ext uri="{FF2B5EF4-FFF2-40B4-BE49-F238E27FC236}">
                          <a16:creationId xmlns="" xmlns:a16="http://schemas.microsoft.com/office/drawing/2014/main" id="{BCF2E444-A2C0-4D2A-A779-C12707CAC75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4" name="PA-直接连接符 84">
                      <a:extLst>
                        <a:ext uri="{FF2B5EF4-FFF2-40B4-BE49-F238E27FC236}">
                          <a16:creationId xmlns="" xmlns:a16="http://schemas.microsoft.com/office/drawing/2014/main" id="{9E1B96F0-F6EB-4FF0-A2A9-2F9358E093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5" name="PA-直接连接符 85">
                      <a:extLst>
                        <a:ext uri="{FF2B5EF4-FFF2-40B4-BE49-F238E27FC236}">
                          <a16:creationId xmlns="" xmlns:a16="http://schemas.microsoft.com/office/drawing/2014/main" id="{061C738E-3DE4-4B7F-A435-6A4F7EC878A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6" name="PA-直接连接符 86">
                      <a:extLst>
                        <a:ext uri="{FF2B5EF4-FFF2-40B4-BE49-F238E27FC236}">
                          <a16:creationId xmlns="" xmlns:a16="http://schemas.microsoft.com/office/drawing/2014/main" id="{ADD0BB24-B5B0-4E33-BAA5-85A7A0F906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7" name="PA-直接连接符 87">
                      <a:extLst>
                        <a:ext uri="{FF2B5EF4-FFF2-40B4-BE49-F238E27FC236}">
                          <a16:creationId xmlns="" xmlns:a16="http://schemas.microsoft.com/office/drawing/2014/main" id="{43968BA8-075C-456B-97C5-3AD7356CA6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63" name="Group 91_1">
                    <a:extLst>
                      <a:ext uri="{FF2B5EF4-FFF2-40B4-BE49-F238E27FC236}">
                        <a16:creationId xmlns="" xmlns:a16="http://schemas.microsoft.com/office/drawing/2014/main" id="{528C27C4-61DD-4DEB-A87D-4F5DB4845783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64" name="PA-直接连接符 93">
                      <a:extLst>
                        <a:ext uri="{FF2B5EF4-FFF2-40B4-BE49-F238E27FC236}">
                          <a16:creationId xmlns="" xmlns:a16="http://schemas.microsoft.com/office/drawing/2014/main" id="{487796C6-D1E7-4559-BD22-089FE20D90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5" name="PA-直接连接符 94">
                      <a:extLst>
                        <a:ext uri="{FF2B5EF4-FFF2-40B4-BE49-F238E27FC236}">
                          <a16:creationId xmlns="" xmlns:a16="http://schemas.microsoft.com/office/drawing/2014/main" id="{61AA8601-C679-439F-9159-9F7B125120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6" name="PA-直接连接符 95">
                      <a:extLst>
                        <a:ext uri="{FF2B5EF4-FFF2-40B4-BE49-F238E27FC236}">
                          <a16:creationId xmlns="" xmlns:a16="http://schemas.microsoft.com/office/drawing/2014/main" id="{17394EE3-9F59-453A-9420-7A9F2FC788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5" name="组合 304">
                  <a:extLst>
                    <a:ext uri="{FF2B5EF4-FFF2-40B4-BE49-F238E27FC236}">
                      <a16:creationId xmlns="" xmlns:a16="http://schemas.microsoft.com/office/drawing/2014/main" id="{EFA2CBA0-1F06-4C5D-9608-718B16BC4C01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498" name="PA-直接连接符 99">
                    <a:extLst>
                      <a:ext uri="{FF2B5EF4-FFF2-40B4-BE49-F238E27FC236}">
                        <a16:creationId xmlns="" xmlns:a16="http://schemas.microsoft.com/office/drawing/2014/main" id="{E77D4E1C-0810-427E-BC83-3D809415D74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3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9" name="PA-直接连接符 100">
                    <a:extLst>
                      <a:ext uri="{FF2B5EF4-FFF2-40B4-BE49-F238E27FC236}">
                        <a16:creationId xmlns="" xmlns:a16="http://schemas.microsoft.com/office/drawing/2014/main" id="{A9570492-2A21-434A-A8D2-AEFC2AD30B09}"/>
                      </a:ext>
                    </a:extLst>
                  </p:cNvPr>
                  <p:cNvCxnSpPr/>
                  <p:nvPr>
                    <p:custDataLst>
                      <p:tags r:id="rId43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0" name="PA-直接连接符 101">
                    <a:extLst>
                      <a:ext uri="{FF2B5EF4-FFF2-40B4-BE49-F238E27FC236}">
                        <a16:creationId xmlns="" xmlns:a16="http://schemas.microsoft.com/office/drawing/2014/main" id="{EF1C2156-1134-4CCB-AFB4-D863E3EDAA6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3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1" name="PA-直接连接符 102">
                    <a:extLst>
                      <a:ext uri="{FF2B5EF4-FFF2-40B4-BE49-F238E27FC236}">
                        <a16:creationId xmlns="" xmlns:a16="http://schemas.microsoft.com/office/drawing/2014/main" id="{F2B4FDF9-642F-4354-BAB7-492F315A8E9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3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2" name="PA-直接连接符 103">
                    <a:extLst>
                      <a:ext uri="{FF2B5EF4-FFF2-40B4-BE49-F238E27FC236}">
                        <a16:creationId xmlns="" xmlns:a16="http://schemas.microsoft.com/office/drawing/2014/main" id="{CE0C1101-53A5-427C-A0DA-8FEC6B660E2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3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3" name="PA-直接连接符 104">
                    <a:extLst>
                      <a:ext uri="{FF2B5EF4-FFF2-40B4-BE49-F238E27FC236}">
                        <a16:creationId xmlns="" xmlns:a16="http://schemas.microsoft.com/office/drawing/2014/main" id="{1AE46536-A45D-4EDF-865B-110D76E47AC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3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4" name="PA-直接连接符 105">
                    <a:extLst>
                      <a:ext uri="{FF2B5EF4-FFF2-40B4-BE49-F238E27FC236}">
                        <a16:creationId xmlns="" xmlns:a16="http://schemas.microsoft.com/office/drawing/2014/main" id="{B70C2702-371C-49E1-8224-B37F3C41A8E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5" name="PA-直接连接符 106">
                    <a:extLst>
                      <a:ext uri="{FF2B5EF4-FFF2-40B4-BE49-F238E27FC236}">
                        <a16:creationId xmlns="" xmlns:a16="http://schemas.microsoft.com/office/drawing/2014/main" id="{07C040F1-5F0F-4700-ABB8-BAA0B66B845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6" name="PA-直接连接符 107">
                    <a:extLst>
                      <a:ext uri="{FF2B5EF4-FFF2-40B4-BE49-F238E27FC236}">
                        <a16:creationId xmlns="" xmlns:a16="http://schemas.microsoft.com/office/drawing/2014/main" id="{DBD0AAB8-3E8F-4EFC-B62B-91735300AF4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7" name="PA-直接连接符 108">
                    <a:extLst>
                      <a:ext uri="{FF2B5EF4-FFF2-40B4-BE49-F238E27FC236}">
                        <a16:creationId xmlns="" xmlns:a16="http://schemas.microsoft.com/office/drawing/2014/main" id="{17C0D191-638E-4A7A-81E4-417AFD03D80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8" name="PA-直接连接符 109">
                    <a:extLst>
                      <a:ext uri="{FF2B5EF4-FFF2-40B4-BE49-F238E27FC236}">
                        <a16:creationId xmlns="" xmlns:a16="http://schemas.microsoft.com/office/drawing/2014/main" id="{E5BA564C-0530-4BD3-8A1C-825B07E58C6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9" name="PA-直接连接符 110">
                    <a:extLst>
                      <a:ext uri="{FF2B5EF4-FFF2-40B4-BE49-F238E27FC236}">
                        <a16:creationId xmlns="" xmlns:a16="http://schemas.microsoft.com/office/drawing/2014/main" id="{1AF2282F-E6E7-4290-AB5D-B81E7275774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0" name="PA-直接连接符 111">
                    <a:extLst>
                      <a:ext uri="{FF2B5EF4-FFF2-40B4-BE49-F238E27FC236}">
                        <a16:creationId xmlns="" xmlns:a16="http://schemas.microsoft.com/office/drawing/2014/main" id="{3B75904B-C0F5-4915-8F77-860A1DAEECD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1" name="PA-直接连接符 112">
                    <a:extLst>
                      <a:ext uri="{FF2B5EF4-FFF2-40B4-BE49-F238E27FC236}">
                        <a16:creationId xmlns="" xmlns:a16="http://schemas.microsoft.com/office/drawing/2014/main" id="{4BE7E1AE-B871-42C4-9F17-3A33D49E045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2" name="PA-直接连接符 113">
                    <a:extLst>
                      <a:ext uri="{FF2B5EF4-FFF2-40B4-BE49-F238E27FC236}">
                        <a16:creationId xmlns="" xmlns:a16="http://schemas.microsoft.com/office/drawing/2014/main" id="{51E54771-B738-4EBA-8C5C-1A7694F4892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513" name="组合 512">
                    <a:extLst>
                      <a:ext uri="{FF2B5EF4-FFF2-40B4-BE49-F238E27FC236}">
                        <a16:creationId xmlns="" xmlns:a16="http://schemas.microsoft.com/office/drawing/2014/main" id="{DADB2EF9-66B1-49D3-8A5C-0E92C6E8C616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42" name="PA-直接连接符 143">
                      <a:extLst>
                        <a:ext uri="{FF2B5EF4-FFF2-40B4-BE49-F238E27FC236}">
                          <a16:creationId xmlns="" xmlns:a16="http://schemas.microsoft.com/office/drawing/2014/main" id="{4F2A656F-BA01-4FA7-9163-673029722D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3" name="PA-直接连接符 144">
                      <a:extLst>
                        <a:ext uri="{FF2B5EF4-FFF2-40B4-BE49-F238E27FC236}">
                          <a16:creationId xmlns="" xmlns:a16="http://schemas.microsoft.com/office/drawing/2014/main" id="{BA9EBC88-A728-498E-B62F-099D557D9B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4" name="PA-直接连接符 145">
                      <a:extLst>
                        <a:ext uri="{FF2B5EF4-FFF2-40B4-BE49-F238E27FC236}">
                          <a16:creationId xmlns="" xmlns:a16="http://schemas.microsoft.com/office/drawing/2014/main" id="{7E01DD40-5F3F-48AD-9F13-EC845A5887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14" name="组合 513">
                    <a:extLst>
                      <a:ext uri="{FF2B5EF4-FFF2-40B4-BE49-F238E27FC236}">
                        <a16:creationId xmlns="" xmlns:a16="http://schemas.microsoft.com/office/drawing/2014/main" id="{75267C45-EC28-415A-8255-32E2D986700F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531" name="PA-直接连接符 132">
                      <a:extLst>
                        <a:ext uri="{FF2B5EF4-FFF2-40B4-BE49-F238E27FC236}">
                          <a16:creationId xmlns="" xmlns:a16="http://schemas.microsoft.com/office/drawing/2014/main" id="{A4670B68-53A2-46B8-B2AB-714CD92DB32E}"/>
                        </a:ext>
                      </a:extLst>
                    </p:cNvPr>
                    <p:cNvCxnSpPr/>
                    <p:nvPr>
                      <p:custDataLst>
                        <p:tags r:id="rId46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2" name="PA-直接连接符 133">
                      <a:extLst>
                        <a:ext uri="{FF2B5EF4-FFF2-40B4-BE49-F238E27FC236}">
                          <a16:creationId xmlns="" xmlns:a16="http://schemas.microsoft.com/office/drawing/2014/main" id="{5C5765CB-784B-49B8-9A8C-BB340B68AC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3" name="PA-直接连接符 134">
                      <a:extLst>
                        <a:ext uri="{FF2B5EF4-FFF2-40B4-BE49-F238E27FC236}">
                          <a16:creationId xmlns="" xmlns:a16="http://schemas.microsoft.com/office/drawing/2014/main" id="{6B74142B-CA4A-4389-9EF2-0B310351CAC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4" name="PA-直接连接符 135">
                      <a:extLst>
                        <a:ext uri="{FF2B5EF4-FFF2-40B4-BE49-F238E27FC236}">
                          <a16:creationId xmlns="" xmlns:a16="http://schemas.microsoft.com/office/drawing/2014/main" id="{88E44109-3FD4-420D-8CF1-B640193C39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5" name="PA-直接连接符 136">
                      <a:extLst>
                        <a:ext uri="{FF2B5EF4-FFF2-40B4-BE49-F238E27FC236}">
                          <a16:creationId xmlns="" xmlns:a16="http://schemas.microsoft.com/office/drawing/2014/main" id="{FF8C2867-A7DE-4848-B8E4-5494DA90B8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6" name="PA-直接连接符 137">
                      <a:extLst>
                        <a:ext uri="{FF2B5EF4-FFF2-40B4-BE49-F238E27FC236}">
                          <a16:creationId xmlns="" xmlns:a16="http://schemas.microsoft.com/office/drawing/2014/main" id="{7C827F2A-5658-4057-BE53-AC1D6D9E41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7" name="PA-直接连接符 138">
                      <a:extLst>
                        <a:ext uri="{FF2B5EF4-FFF2-40B4-BE49-F238E27FC236}">
                          <a16:creationId xmlns="" xmlns:a16="http://schemas.microsoft.com/office/drawing/2014/main" id="{978A6042-1F96-4A7C-81E7-64A47BA22A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8" name="PA-直接连接符 139">
                      <a:extLst>
                        <a:ext uri="{FF2B5EF4-FFF2-40B4-BE49-F238E27FC236}">
                          <a16:creationId xmlns="" xmlns:a16="http://schemas.microsoft.com/office/drawing/2014/main" id="{948102D7-0676-4F4B-864C-9E9E3A4DD49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9" name="PA-直接连接符 140">
                      <a:extLst>
                        <a:ext uri="{FF2B5EF4-FFF2-40B4-BE49-F238E27FC236}">
                          <a16:creationId xmlns="" xmlns:a16="http://schemas.microsoft.com/office/drawing/2014/main" id="{6914993C-65AA-49C7-A1CF-73C88477EA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0" name="PA-直接连接符 141">
                      <a:extLst>
                        <a:ext uri="{FF2B5EF4-FFF2-40B4-BE49-F238E27FC236}">
                          <a16:creationId xmlns="" xmlns:a16="http://schemas.microsoft.com/office/drawing/2014/main" id="{B3E78BB7-1EDD-4CCF-BE83-846DF48E785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1" name="PA-直接连接符 142">
                      <a:extLst>
                        <a:ext uri="{FF2B5EF4-FFF2-40B4-BE49-F238E27FC236}">
                          <a16:creationId xmlns="" xmlns:a16="http://schemas.microsoft.com/office/drawing/2014/main" id="{63631848-5E61-4DB5-92CA-7BBB0298BA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15" name="组合 514">
                    <a:extLst>
                      <a:ext uri="{FF2B5EF4-FFF2-40B4-BE49-F238E27FC236}">
                        <a16:creationId xmlns="" xmlns:a16="http://schemas.microsoft.com/office/drawing/2014/main" id="{83F802B7-9771-4D52-81D1-00CFD139ABA9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520" name="PA-直接连接符 121">
                      <a:extLst>
                        <a:ext uri="{FF2B5EF4-FFF2-40B4-BE49-F238E27FC236}">
                          <a16:creationId xmlns="" xmlns:a16="http://schemas.microsoft.com/office/drawing/2014/main" id="{FFD40226-CAD9-4779-B275-94646496EE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1" name="PA-直接连接符 122">
                      <a:extLst>
                        <a:ext uri="{FF2B5EF4-FFF2-40B4-BE49-F238E27FC236}">
                          <a16:creationId xmlns="" xmlns:a16="http://schemas.microsoft.com/office/drawing/2014/main" id="{9B662A0D-DBF9-4CED-846F-AA9A933F07C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2" name="PA-直接连接符 123">
                      <a:extLst>
                        <a:ext uri="{FF2B5EF4-FFF2-40B4-BE49-F238E27FC236}">
                          <a16:creationId xmlns="" xmlns:a16="http://schemas.microsoft.com/office/drawing/2014/main" id="{8A0340AC-3740-4386-99DE-9F0DD65C69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3" name="PA-直接连接符 124">
                      <a:extLst>
                        <a:ext uri="{FF2B5EF4-FFF2-40B4-BE49-F238E27FC236}">
                          <a16:creationId xmlns="" xmlns:a16="http://schemas.microsoft.com/office/drawing/2014/main" id="{E31458DA-EFC7-4803-A7CD-29943F4F62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4" name="PA-直接连接符 125">
                      <a:extLst>
                        <a:ext uri="{FF2B5EF4-FFF2-40B4-BE49-F238E27FC236}">
                          <a16:creationId xmlns="" xmlns:a16="http://schemas.microsoft.com/office/drawing/2014/main" id="{61529F42-5354-46A2-8C6D-4FFB518A31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5" name="PA-直接连接符 126">
                      <a:extLst>
                        <a:ext uri="{FF2B5EF4-FFF2-40B4-BE49-F238E27FC236}">
                          <a16:creationId xmlns="" xmlns:a16="http://schemas.microsoft.com/office/drawing/2014/main" id="{5DD9FAA3-678C-4174-85CD-7D235152ED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6" name="PA-直接连接符 127">
                      <a:extLst>
                        <a:ext uri="{FF2B5EF4-FFF2-40B4-BE49-F238E27FC236}">
                          <a16:creationId xmlns="" xmlns:a16="http://schemas.microsoft.com/office/drawing/2014/main" id="{8613B4E5-279E-43B0-9057-D450A550985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7" name="PA-直接连接符 128">
                      <a:extLst>
                        <a:ext uri="{FF2B5EF4-FFF2-40B4-BE49-F238E27FC236}">
                          <a16:creationId xmlns="" xmlns:a16="http://schemas.microsoft.com/office/drawing/2014/main" id="{EA51136F-A0FC-4605-AE2A-3FF86AF3C8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8" name="PA-直接连接符 129">
                      <a:extLst>
                        <a:ext uri="{FF2B5EF4-FFF2-40B4-BE49-F238E27FC236}">
                          <a16:creationId xmlns="" xmlns:a16="http://schemas.microsoft.com/office/drawing/2014/main" id="{F5A3D0B6-EE62-45CC-97F2-CA842C42E5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9" name="PA-直接连接符 130">
                      <a:extLst>
                        <a:ext uri="{FF2B5EF4-FFF2-40B4-BE49-F238E27FC236}">
                          <a16:creationId xmlns="" xmlns:a16="http://schemas.microsoft.com/office/drawing/2014/main" id="{ABD37E1E-01C3-4691-8BA7-66827D05B6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0" name="PA-直接连接符 131">
                      <a:extLst>
                        <a:ext uri="{FF2B5EF4-FFF2-40B4-BE49-F238E27FC236}">
                          <a16:creationId xmlns="" xmlns:a16="http://schemas.microsoft.com/office/drawing/2014/main" id="{7EC18AD4-79BE-445C-AE90-BF4A067B1E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16" name="Group 91_1">
                    <a:extLst>
                      <a:ext uri="{FF2B5EF4-FFF2-40B4-BE49-F238E27FC236}">
                        <a16:creationId xmlns="" xmlns:a16="http://schemas.microsoft.com/office/drawing/2014/main" id="{2DA7FC0F-3BDE-4406-9EBF-FD1414357E8E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17" name="PA-直接连接符 118">
                      <a:extLst>
                        <a:ext uri="{FF2B5EF4-FFF2-40B4-BE49-F238E27FC236}">
                          <a16:creationId xmlns="" xmlns:a16="http://schemas.microsoft.com/office/drawing/2014/main" id="{E448171E-B785-45E4-B536-972BE59A98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8" name="PA-直接连接符 119">
                      <a:extLst>
                        <a:ext uri="{FF2B5EF4-FFF2-40B4-BE49-F238E27FC236}">
                          <a16:creationId xmlns="" xmlns:a16="http://schemas.microsoft.com/office/drawing/2014/main" id="{9D5A3280-F4D0-4004-AC1B-63DEAA140B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9" name="PA-直接连接符 120">
                      <a:extLst>
                        <a:ext uri="{FF2B5EF4-FFF2-40B4-BE49-F238E27FC236}">
                          <a16:creationId xmlns="" xmlns:a16="http://schemas.microsoft.com/office/drawing/2014/main" id="{0C233E79-DC5C-4790-B1A8-076FAAD364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6" name="组合 305">
                  <a:extLst>
                    <a:ext uri="{FF2B5EF4-FFF2-40B4-BE49-F238E27FC236}">
                      <a16:creationId xmlns="" xmlns:a16="http://schemas.microsoft.com/office/drawing/2014/main" id="{CB80B5E9-B252-46B3-81C3-0978B3024FAA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451" name="PA-直接连接符 147">
                    <a:extLst>
                      <a:ext uri="{FF2B5EF4-FFF2-40B4-BE49-F238E27FC236}">
                        <a16:creationId xmlns="" xmlns:a16="http://schemas.microsoft.com/office/drawing/2014/main" id="{5931B454-97DC-4912-B7D7-1480E174683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91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2" name="PA-直接连接符 148">
                    <a:extLst>
                      <a:ext uri="{FF2B5EF4-FFF2-40B4-BE49-F238E27FC236}">
                        <a16:creationId xmlns="" xmlns:a16="http://schemas.microsoft.com/office/drawing/2014/main" id="{D3A8606D-733D-4665-BBA9-81FD8A765E4A}"/>
                      </a:ext>
                    </a:extLst>
                  </p:cNvPr>
                  <p:cNvCxnSpPr/>
                  <p:nvPr>
                    <p:custDataLst>
                      <p:tags r:id="rId392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3" name="PA-直接连接符 149">
                    <a:extLst>
                      <a:ext uri="{FF2B5EF4-FFF2-40B4-BE49-F238E27FC236}">
                        <a16:creationId xmlns="" xmlns:a16="http://schemas.microsoft.com/office/drawing/2014/main" id="{D51B67CC-8613-4A76-86AE-0E52B5CA2AC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93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4" name="PA-直接连接符 150">
                    <a:extLst>
                      <a:ext uri="{FF2B5EF4-FFF2-40B4-BE49-F238E27FC236}">
                        <a16:creationId xmlns="" xmlns:a16="http://schemas.microsoft.com/office/drawing/2014/main" id="{63E8CCE5-0833-4383-97D7-DF495D2807F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94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5" name="PA-直接连接符 151">
                    <a:extLst>
                      <a:ext uri="{FF2B5EF4-FFF2-40B4-BE49-F238E27FC236}">
                        <a16:creationId xmlns="" xmlns:a16="http://schemas.microsoft.com/office/drawing/2014/main" id="{87B767A3-1708-4C64-8FCD-DC0BF8718C1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95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6" name="PA-直接连接符 152">
                    <a:extLst>
                      <a:ext uri="{FF2B5EF4-FFF2-40B4-BE49-F238E27FC236}">
                        <a16:creationId xmlns="" xmlns:a16="http://schemas.microsoft.com/office/drawing/2014/main" id="{F45CA0A1-4747-4DB3-816E-C2D90FCB412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96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7" name="PA-直接连接符 153">
                    <a:extLst>
                      <a:ext uri="{FF2B5EF4-FFF2-40B4-BE49-F238E27FC236}">
                        <a16:creationId xmlns="" xmlns:a16="http://schemas.microsoft.com/office/drawing/2014/main" id="{5DFB4D1A-3DD4-40A1-90D8-1B3328400AF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97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8" name="PA-直接连接符 154">
                    <a:extLst>
                      <a:ext uri="{FF2B5EF4-FFF2-40B4-BE49-F238E27FC236}">
                        <a16:creationId xmlns="" xmlns:a16="http://schemas.microsoft.com/office/drawing/2014/main" id="{B1101B19-8FCF-4EA3-A835-8DCBD9C5763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98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9" name="PA-直接连接符 155">
                    <a:extLst>
                      <a:ext uri="{FF2B5EF4-FFF2-40B4-BE49-F238E27FC236}">
                        <a16:creationId xmlns="" xmlns:a16="http://schemas.microsoft.com/office/drawing/2014/main" id="{4373FA29-DB79-423A-BC84-50A76CF092E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99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0" name="PA-直接连接符 156">
                    <a:extLst>
                      <a:ext uri="{FF2B5EF4-FFF2-40B4-BE49-F238E27FC236}">
                        <a16:creationId xmlns="" xmlns:a16="http://schemas.microsoft.com/office/drawing/2014/main" id="{7A12BA59-A77D-43A7-B621-B24F0BD20EB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0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1" name="PA-直接连接符 157">
                    <a:extLst>
                      <a:ext uri="{FF2B5EF4-FFF2-40B4-BE49-F238E27FC236}">
                        <a16:creationId xmlns="" xmlns:a16="http://schemas.microsoft.com/office/drawing/2014/main" id="{60745941-D975-4852-92FA-696167BB592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1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2" name="PA-直接连接符 158">
                    <a:extLst>
                      <a:ext uri="{FF2B5EF4-FFF2-40B4-BE49-F238E27FC236}">
                        <a16:creationId xmlns="" xmlns:a16="http://schemas.microsoft.com/office/drawing/2014/main" id="{C49C8306-75B0-4830-9231-18C7F8667FB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2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3" name="PA-直接连接符 159">
                    <a:extLst>
                      <a:ext uri="{FF2B5EF4-FFF2-40B4-BE49-F238E27FC236}">
                        <a16:creationId xmlns="" xmlns:a16="http://schemas.microsoft.com/office/drawing/2014/main" id="{9685A685-0390-4A1E-BD71-064AA2C0E72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3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4" name="PA-直接连接符 160">
                    <a:extLst>
                      <a:ext uri="{FF2B5EF4-FFF2-40B4-BE49-F238E27FC236}">
                        <a16:creationId xmlns="" xmlns:a16="http://schemas.microsoft.com/office/drawing/2014/main" id="{0D3A691B-8ABA-400B-B8AB-DC2342C5F4B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4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5" name="PA-直接连接符 161">
                    <a:extLst>
                      <a:ext uri="{FF2B5EF4-FFF2-40B4-BE49-F238E27FC236}">
                        <a16:creationId xmlns="" xmlns:a16="http://schemas.microsoft.com/office/drawing/2014/main" id="{DC8EE90C-0E4F-4068-B3EB-472AE02EA65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5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466" name="组合 465">
                    <a:extLst>
                      <a:ext uri="{FF2B5EF4-FFF2-40B4-BE49-F238E27FC236}">
                        <a16:creationId xmlns="" xmlns:a16="http://schemas.microsoft.com/office/drawing/2014/main" id="{2984C5D8-04D8-4AF8-A949-FB9959FA3487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95" name="PA-直接连接符 191">
                      <a:extLst>
                        <a:ext uri="{FF2B5EF4-FFF2-40B4-BE49-F238E27FC236}">
                          <a16:creationId xmlns="" xmlns:a16="http://schemas.microsoft.com/office/drawing/2014/main" id="{15F5165F-A3B3-42AA-96C8-A0C13A7538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6" name="PA-直接连接符 192">
                      <a:extLst>
                        <a:ext uri="{FF2B5EF4-FFF2-40B4-BE49-F238E27FC236}">
                          <a16:creationId xmlns="" xmlns:a16="http://schemas.microsoft.com/office/drawing/2014/main" id="{9F0C7130-7668-4492-B9CB-38A277BC1C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7" name="PA-直接连接符 193">
                      <a:extLst>
                        <a:ext uri="{FF2B5EF4-FFF2-40B4-BE49-F238E27FC236}">
                          <a16:creationId xmlns="" xmlns:a16="http://schemas.microsoft.com/office/drawing/2014/main" id="{96C8F2F9-21C9-4BBE-8590-99884E1715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67" name="组合 466">
                    <a:extLst>
                      <a:ext uri="{FF2B5EF4-FFF2-40B4-BE49-F238E27FC236}">
                        <a16:creationId xmlns="" xmlns:a16="http://schemas.microsoft.com/office/drawing/2014/main" id="{916CB033-0CBF-42C3-A49C-097B5528B078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484" name="PA-直接连接符 180">
                      <a:extLst>
                        <a:ext uri="{FF2B5EF4-FFF2-40B4-BE49-F238E27FC236}">
                          <a16:creationId xmlns="" xmlns:a16="http://schemas.microsoft.com/office/drawing/2014/main" id="{276F7A26-FCDF-4F13-B86B-227A57175FC7}"/>
                        </a:ext>
                      </a:extLst>
                    </p:cNvPr>
                    <p:cNvCxnSpPr/>
                    <p:nvPr>
                      <p:custDataLst>
                        <p:tags r:id="rId420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5" name="PA-直接连接符 181">
                      <a:extLst>
                        <a:ext uri="{FF2B5EF4-FFF2-40B4-BE49-F238E27FC236}">
                          <a16:creationId xmlns="" xmlns:a16="http://schemas.microsoft.com/office/drawing/2014/main" id="{7C98100C-C02D-4BDD-B853-B026B4FFD7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6" name="PA-直接连接符 182">
                      <a:extLst>
                        <a:ext uri="{FF2B5EF4-FFF2-40B4-BE49-F238E27FC236}">
                          <a16:creationId xmlns="" xmlns:a16="http://schemas.microsoft.com/office/drawing/2014/main" id="{22331C41-7269-4665-B964-2EDF75A2B4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7" name="PA-直接连接符 183">
                      <a:extLst>
                        <a:ext uri="{FF2B5EF4-FFF2-40B4-BE49-F238E27FC236}">
                          <a16:creationId xmlns="" xmlns:a16="http://schemas.microsoft.com/office/drawing/2014/main" id="{28EF3DBF-869A-4F07-B818-598F04E975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8" name="PA-直接连接符 184">
                      <a:extLst>
                        <a:ext uri="{FF2B5EF4-FFF2-40B4-BE49-F238E27FC236}">
                          <a16:creationId xmlns="" xmlns:a16="http://schemas.microsoft.com/office/drawing/2014/main" id="{14097CE7-F3B9-4E37-8787-F0F64651D2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9" name="PA-直接连接符 185">
                      <a:extLst>
                        <a:ext uri="{FF2B5EF4-FFF2-40B4-BE49-F238E27FC236}">
                          <a16:creationId xmlns="" xmlns:a16="http://schemas.microsoft.com/office/drawing/2014/main" id="{F972FE4B-65AA-4145-937A-07F8D28E9A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0" name="PA-直接连接符 186">
                      <a:extLst>
                        <a:ext uri="{FF2B5EF4-FFF2-40B4-BE49-F238E27FC236}">
                          <a16:creationId xmlns="" xmlns:a16="http://schemas.microsoft.com/office/drawing/2014/main" id="{0BE250A7-66CE-4BE1-A2F2-CDF9DC4253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1" name="PA-直接连接符 187">
                      <a:extLst>
                        <a:ext uri="{FF2B5EF4-FFF2-40B4-BE49-F238E27FC236}">
                          <a16:creationId xmlns="" xmlns:a16="http://schemas.microsoft.com/office/drawing/2014/main" id="{B24935D2-3BF0-4CF3-8CE6-22827ACABB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2" name="PA-直接连接符 188">
                      <a:extLst>
                        <a:ext uri="{FF2B5EF4-FFF2-40B4-BE49-F238E27FC236}">
                          <a16:creationId xmlns="" xmlns:a16="http://schemas.microsoft.com/office/drawing/2014/main" id="{EA5FF3F5-6149-47E9-8AD1-79239212086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3" name="PA-直接连接符 189">
                      <a:extLst>
                        <a:ext uri="{FF2B5EF4-FFF2-40B4-BE49-F238E27FC236}">
                          <a16:creationId xmlns="" xmlns:a16="http://schemas.microsoft.com/office/drawing/2014/main" id="{155F9142-214A-432C-975F-419D70DA238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4" name="PA-直接连接符 190">
                      <a:extLst>
                        <a:ext uri="{FF2B5EF4-FFF2-40B4-BE49-F238E27FC236}">
                          <a16:creationId xmlns="" xmlns:a16="http://schemas.microsoft.com/office/drawing/2014/main" id="{A0567F77-B71D-4CEB-B553-5B1F9B7CBE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68" name="组合 467">
                    <a:extLst>
                      <a:ext uri="{FF2B5EF4-FFF2-40B4-BE49-F238E27FC236}">
                        <a16:creationId xmlns="" xmlns:a16="http://schemas.microsoft.com/office/drawing/2014/main" id="{84FE0B83-BDF2-4AE8-9889-AE083D5476D6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473" name="PA-直接连接符 169">
                      <a:extLst>
                        <a:ext uri="{FF2B5EF4-FFF2-40B4-BE49-F238E27FC236}">
                          <a16:creationId xmlns="" xmlns:a16="http://schemas.microsoft.com/office/drawing/2014/main" id="{A97693BC-E293-4A69-BB19-2C1F86F91F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09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4" name="PA-直接连接符 170">
                      <a:extLst>
                        <a:ext uri="{FF2B5EF4-FFF2-40B4-BE49-F238E27FC236}">
                          <a16:creationId xmlns="" xmlns:a16="http://schemas.microsoft.com/office/drawing/2014/main" id="{C4A07720-83C2-4946-8567-E7AE3B0394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5" name="PA-直接连接符 171">
                      <a:extLst>
                        <a:ext uri="{FF2B5EF4-FFF2-40B4-BE49-F238E27FC236}">
                          <a16:creationId xmlns="" xmlns:a16="http://schemas.microsoft.com/office/drawing/2014/main" id="{672A519E-42C8-4D9C-AE7F-74ADE3E49B7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6" name="PA-直接连接符 172">
                      <a:extLst>
                        <a:ext uri="{FF2B5EF4-FFF2-40B4-BE49-F238E27FC236}">
                          <a16:creationId xmlns="" xmlns:a16="http://schemas.microsoft.com/office/drawing/2014/main" id="{028F3911-5873-43EF-969E-A4305A67D3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7" name="PA-直接连接符 173">
                      <a:extLst>
                        <a:ext uri="{FF2B5EF4-FFF2-40B4-BE49-F238E27FC236}">
                          <a16:creationId xmlns="" xmlns:a16="http://schemas.microsoft.com/office/drawing/2014/main" id="{DD57BEB0-616C-465E-AAA2-F12DD3CF06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8" name="PA-直接连接符 174">
                      <a:extLst>
                        <a:ext uri="{FF2B5EF4-FFF2-40B4-BE49-F238E27FC236}">
                          <a16:creationId xmlns="" xmlns:a16="http://schemas.microsoft.com/office/drawing/2014/main" id="{9B854BE1-72FE-4FE8-8BC5-94EDA4C77B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9" name="PA-直接连接符 175">
                      <a:extLst>
                        <a:ext uri="{FF2B5EF4-FFF2-40B4-BE49-F238E27FC236}">
                          <a16:creationId xmlns="" xmlns:a16="http://schemas.microsoft.com/office/drawing/2014/main" id="{5CA862F7-A317-46A5-93BA-93046942486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0" name="PA-直接连接符 176">
                      <a:extLst>
                        <a:ext uri="{FF2B5EF4-FFF2-40B4-BE49-F238E27FC236}">
                          <a16:creationId xmlns="" xmlns:a16="http://schemas.microsoft.com/office/drawing/2014/main" id="{04DF3CB2-2626-48A7-A820-2AC5F86B26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1" name="PA-直接连接符 177">
                      <a:extLst>
                        <a:ext uri="{FF2B5EF4-FFF2-40B4-BE49-F238E27FC236}">
                          <a16:creationId xmlns="" xmlns:a16="http://schemas.microsoft.com/office/drawing/2014/main" id="{79E2C83C-E5A3-48F6-A9B9-D696A5521D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2" name="PA-直接连接符 178">
                      <a:extLst>
                        <a:ext uri="{FF2B5EF4-FFF2-40B4-BE49-F238E27FC236}">
                          <a16:creationId xmlns="" xmlns:a16="http://schemas.microsoft.com/office/drawing/2014/main" id="{B045ED0F-8107-485A-9C61-109D348F9E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3" name="PA-直接连接符 179">
                      <a:extLst>
                        <a:ext uri="{FF2B5EF4-FFF2-40B4-BE49-F238E27FC236}">
                          <a16:creationId xmlns="" xmlns:a16="http://schemas.microsoft.com/office/drawing/2014/main" id="{588D5ADA-B3F1-4DEC-A22A-F05B27D8239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69" name="Group 91_1">
                    <a:extLst>
                      <a:ext uri="{FF2B5EF4-FFF2-40B4-BE49-F238E27FC236}">
                        <a16:creationId xmlns="" xmlns:a16="http://schemas.microsoft.com/office/drawing/2014/main" id="{02D834A2-BDFA-406F-A0E5-B6D50B95D710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70" name="PA-直接连接符 166">
                      <a:extLst>
                        <a:ext uri="{FF2B5EF4-FFF2-40B4-BE49-F238E27FC236}">
                          <a16:creationId xmlns="" xmlns:a16="http://schemas.microsoft.com/office/drawing/2014/main" id="{917AB1C6-9B9D-4771-BAEF-5E7E1E6690E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0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1" name="PA-直接连接符 167">
                      <a:extLst>
                        <a:ext uri="{FF2B5EF4-FFF2-40B4-BE49-F238E27FC236}">
                          <a16:creationId xmlns="" xmlns:a16="http://schemas.microsoft.com/office/drawing/2014/main" id="{AAF017F9-96E3-4724-9A85-C4CBC49B94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0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2" name="PA-直接连接符 168">
                      <a:extLst>
                        <a:ext uri="{FF2B5EF4-FFF2-40B4-BE49-F238E27FC236}">
                          <a16:creationId xmlns="" xmlns:a16="http://schemas.microsoft.com/office/drawing/2014/main" id="{A1C75EE1-6EAC-4CC3-A8A3-B861FF17EA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0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7" name="组合 306">
                  <a:extLst>
                    <a:ext uri="{FF2B5EF4-FFF2-40B4-BE49-F238E27FC236}">
                      <a16:creationId xmlns="" xmlns:a16="http://schemas.microsoft.com/office/drawing/2014/main" id="{53532F4B-AF78-40D8-9A7B-B5A99169FD66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404" name="PA-直接连接符 195">
                    <a:extLst>
                      <a:ext uri="{FF2B5EF4-FFF2-40B4-BE49-F238E27FC236}">
                        <a16:creationId xmlns="" xmlns:a16="http://schemas.microsoft.com/office/drawing/2014/main" id="{89957B76-A6D5-46E1-9124-22A08ACE7ED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4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5" name="PA-直接连接符 196">
                    <a:extLst>
                      <a:ext uri="{FF2B5EF4-FFF2-40B4-BE49-F238E27FC236}">
                        <a16:creationId xmlns="" xmlns:a16="http://schemas.microsoft.com/office/drawing/2014/main" id="{0A8DAE42-F7DD-498D-B4DB-18F8B6FC4392}"/>
                      </a:ext>
                    </a:extLst>
                  </p:cNvPr>
                  <p:cNvCxnSpPr/>
                  <p:nvPr>
                    <p:custDataLst>
                      <p:tags r:id="rId34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6" name="PA-直接连接符 197">
                    <a:extLst>
                      <a:ext uri="{FF2B5EF4-FFF2-40B4-BE49-F238E27FC236}">
                        <a16:creationId xmlns="" xmlns:a16="http://schemas.microsoft.com/office/drawing/2014/main" id="{C3ED4616-6EA2-45AF-AC4F-4E3A884F20B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PA-直接连接符 198">
                    <a:extLst>
                      <a:ext uri="{FF2B5EF4-FFF2-40B4-BE49-F238E27FC236}">
                        <a16:creationId xmlns="" xmlns:a16="http://schemas.microsoft.com/office/drawing/2014/main" id="{84A17716-E958-47AC-8417-3A8E3E1A772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PA-直接连接符 199">
                    <a:extLst>
                      <a:ext uri="{FF2B5EF4-FFF2-40B4-BE49-F238E27FC236}">
                        <a16:creationId xmlns="" xmlns:a16="http://schemas.microsoft.com/office/drawing/2014/main" id="{E9898700-B126-42D4-8BD3-45FC6574F68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PA-直接连接符 200">
                    <a:extLst>
                      <a:ext uri="{FF2B5EF4-FFF2-40B4-BE49-F238E27FC236}">
                        <a16:creationId xmlns="" xmlns:a16="http://schemas.microsoft.com/office/drawing/2014/main" id="{C76FE71B-C345-4AA2-AA3B-71B04201E12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0" name="PA-直接连接符 201">
                    <a:extLst>
                      <a:ext uri="{FF2B5EF4-FFF2-40B4-BE49-F238E27FC236}">
                        <a16:creationId xmlns="" xmlns:a16="http://schemas.microsoft.com/office/drawing/2014/main" id="{F85DB9DE-7C2F-4C5E-974B-76C4F3B299B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1" name="PA-直接连接符 202">
                    <a:extLst>
                      <a:ext uri="{FF2B5EF4-FFF2-40B4-BE49-F238E27FC236}">
                        <a16:creationId xmlns="" xmlns:a16="http://schemas.microsoft.com/office/drawing/2014/main" id="{F0EA83D7-9210-436D-98F7-56D010B6A14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2" name="PA-直接连接符 203">
                    <a:extLst>
                      <a:ext uri="{FF2B5EF4-FFF2-40B4-BE49-F238E27FC236}">
                        <a16:creationId xmlns="" xmlns:a16="http://schemas.microsoft.com/office/drawing/2014/main" id="{9763C018-2332-4B0C-B567-F79F6D64EAB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3" name="PA-直接连接符 204">
                    <a:extLst>
                      <a:ext uri="{FF2B5EF4-FFF2-40B4-BE49-F238E27FC236}">
                        <a16:creationId xmlns="" xmlns:a16="http://schemas.microsoft.com/office/drawing/2014/main" id="{86C9ABA8-4B9F-423E-AEE5-A2A1E16DE6A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4" name="PA-直接连接符 205">
                    <a:extLst>
                      <a:ext uri="{FF2B5EF4-FFF2-40B4-BE49-F238E27FC236}">
                        <a16:creationId xmlns="" xmlns:a16="http://schemas.microsoft.com/office/drawing/2014/main" id="{F6977791-97B4-4861-95B6-9C55F22ECC5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5" name="PA-直接连接符 206">
                    <a:extLst>
                      <a:ext uri="{FF2B5EF4-FFF2-40B4-BE49-F238E27FC236}">
                        <a16:creationId xmlns="" xmlns:a16="http://schemas.microsoft.com/office/drawing/2014/main" id="{A640AF19-95A3-41D0-92DB-F78150AF4BA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6" name="PA-直接连接符 207">
                    <a:extLst>
                      <a:ext uri="{FF2B5EF4-FFF2-40B4-BE49-F238E27FC236}">
                        <a16:creationId xmlns="" xmlns:a16="http://schemas.microsoft.com/office/drawing/2014/main" id="{66A8730E-48AC-493D-9DC2-B0574DA8ABD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7" name="PA-直接连接符 208">
                    <a:extLst>
                      <a:ext uri="{FF2B5EF4-FFF2-40B4-BE49-F238E27FC236}">
                        <a16:creationId xmlns="" xmlns:a16="http://schemas.microsoft.com/office/drawing/2014/main" id="{662DA088-BFB1-43AD-B274-FAF5E33819C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8" name="PA-直接连接符 209">
                    <a:extLst>
                      <a:ext uri="{FF2B5EF4-FFF2-40B4-BE49-F238E27FC236}">
                        <a16:creationId xmlns="" xmlns:a16="http://schemas.microsoft.com/office/drawing/2014/main" id="{597B0ACA-663D-4758-9BC8-C3D33F435A9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419" name="组合 418">
                    <a:extLst>
                      <a:ext uri="{FF2B5EF4-FFF2-40B4-BE49-F238E27FC236}">
                        <a16:creationId xmlns="" xmlns:a16="http://schemas.microsoft.com/office/drawing/2014/main" id="{DC515D95-548A-4509-827A-9919BC19A651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48" name="PA-直接连接符 239">
                      <a:extLst>
                        <a:ext uri="{FF2B5EF4-FFF2-40B4-BE49-F238E27FC236}">
                          <a16:creationId xmlns="" xmlns:a16="http://schemas.microsoft.com/office/drawing/2014/main" id="{7EF57E4C-950B-4A04-87DD-DA9CEC3AA6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9" name="PA-直接连接符 240">
                      <a:extLst>
                        <a:ext uri="{FF2B5EF4-FFF2-40B4-BE49-F238E27FC236}">
                          <a16:creationId xmlns="" xmlns:a16="http://schemas.microsoft.com/office/drawing/2014/main" id="{FC04541A-88BE-4669-BC49-17D1C918B2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50" name="PA-直接连接符 241">
                      <a:extLst>
                        <a:ext uri="{FF2B5EF4-FFF2-40B4-BE49-F238E27FC236}">
                          <a16:creationId xmlns="" xmlns:a16="http://schemas.microsoft.com/office/drawing/2014/main" id="{557A9E3C-3B04-40E2-8918-BE6D5670CB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20" name="组合 419">
                    <a:extLst>
                      <a:ext uri="{FF2B5EF4-FFF2-40B4-BE49-F238E27FC236}">
                        <a16:creationId xmlns="" xmlns:a16="http://schemas.microsoft.com/office/drawing/2014/main" id="{2B0F282E-29FD-4009-81C8-6FCCF45B1928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437" name="PA-直接连接符 228">
                      <a:extLst>
                        <a:ext uri="{FF2B5EF4-FFF2-40B4-BE49-F238E27FC236}">
                          <a16:creationId xmlns="" xmlns:a16="http://schemas.microsoft.com/office/drawing/2014/main" id="{099211BE-4B80-4ADC-877F-8B16B979FD39}"/>
                        </a:ext>
                      </a:extLst>
                    </p:cNvPr>
                    <p:cNvCxnSpPr/>
                    <p:nvPr>
                      <p:custDataLst>
                        <p:tags r:id="rId37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8" name="PA-直接连接符 229">
                      <a:extLst>
                        <a:ext uri="{FF2B5EF4-FFF2-40B4-BE49-F238E27FC236}">
                          <a16:creationId xmlns="" xmlns:a16="http://schemas.microsoft.com/office/drawing/2014/main" id="{EC3179E6-85A3-4B9D-9A75-0FCA2A1BFC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9" name="PA-直接连接符 230">
                      <a:extLst>
                        <a:ext uri="{FF2B5EF4-FFF2-40B4-BE49-F238E27FC236}">
                          <a16:creationId xmlns="" xmlns:a16="http://schemas.microsoft.com/office/drawing/2014/main" id="{FFB24732-7149-4D85-BB50-099A7890F7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0" name="PA-直接连接符 231">
                      <a:extLst>
                        <a:ext uri="{FF2B5EF4-FFF2-40B4-BE49-F238E27FC236}">
                          <a16:creationId xmlns="" xmlns:a16="http://schemas.microsoft.com/office/drawing/2014/main" id="{A3689844-B529-42C5-9884-F069C46D62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1" name="PA-直接连接符 232">
                      <a:extLst>
                        <a:ext uri="{FF2B5EF4-FFF2-40B4-BE49-F238E27FC236}">
                          <a16:creationId xmlns="" xmlns:a16="http://schemas.microsoft.com/office/drawing/2014/main" id="{FBE7FA78-307E-4290-A1D1-50656B0408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2" name="PA-直接连接符 233">
                      <a:extLst>
                        <a:ext uri="{FF2B5EF4-FFF2-40B4-BE49-F238E27FC236}">
                          <a16:creationId xmlns="" xmlns:a16="http://schemas.microsoft.com/office/drawing/2014/main" id="{E8A24F71-FFF9-4A0C-B03B-6C891EC37C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3" name="PA-直接连接符 234">
                      <a:extLst>
                        <a:ext uri="{FF2B5EF4-FFF2-40B4-BE49-F238E27FC236}">
                          <a16:creationId xmlns="" xmlns:a16="http://schemas.microsoft.com/office/drawing/2014/main" id="{2570D9A1-FB56-4830-B8A6-2EBFFB1D1B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4" name="PA-直接连接符 235">
                      <a:extLst>
                        <a:ext uri="{FF2B5EF4-FFF2-40B4-BE49-F238E27FC236}">
                          <a16:creationId xmlns="" xmlns:a16="http://schemas.microsoft.com/office/drawing/2014/main" id="{9806EBAF-1A7A-4154-BA10-17A5D1A225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5" name="PA-直接连接符 236">
                      <a:extLst>
                        <a:ext uri="{FF2B5EF4-FFF2-40B4-BE49-F238E27FC236}">
                          <a16:creationId xmlns="" xmlns:a16="http://schemas.microsoft.com/office/drawing/2014/main" id="{08657480-8972-4F91-825A-B2DA422453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6" name="PA-直接连接符 237">
                      <a:extLst>
                        <a:ext uri="{FF2B5EF4-FFF2-40B4-BE49-F238E27FC236}">
                          <a16:creationId xmlns="" xmlns:a16="http://schemas.microsoft.com/office/drawing/2014/main" id="{4BBB8DCC-4580-4434-9C42-2548F152659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7" name="PA-直接连接符 238">
                      <a:extLst>
                        <a:ext uri="{FF2B5EF4-FFF2-40B4-BE49-F238E27FC236}">
                          <a16:creationId xmlns="" xmlns:a16="http://schemas.microsoft.com/office/drawing/2014/main" id="{D9551343-C686-49A7-8BE1-4621B049092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21" name="组合 420">
                    <a:extLst>
                      <a:ext uri="{FF2B5EF4-FFF2-40B4-BE49-F238E27FC236}">
                        <a16:creationId xmlns="" xmlns:a16="http://schemas.microsoft.com/office/drawing/2014/main" id="{CF996640-0A62-4344-B49A-9F4BD8397CCB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426" name="PA-直接连接符 217">
                      <a:extLst>
                        <a:ext uri="{FF2B5EF4-FFF2-40B4-BE49-F238E27FC236}">
                          <a16:creationId xmlns="" xmlns:a16="http://schemas.microsoft.com/office/drawing/2014/main" id="{E2B69EE8-B864-47E3-9331-DEBA8393B3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7" name="PA-直接连接符 218">
                      <a:extLst>
                        <a:ext uri="{FF2B5EF4-FFF2-40B4-BE49-F238E27FC236}">
                          <a16:creationId xmlns="" xmlns:a16="http://schemas.microsoft.com/office/drawing/2014/main" id="{636581CC-2B67-45E3-84D7-B240451BAC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8" name="PA-直接连接符 219">
                      <a:extLst>
                        <a:ext uri="{FF2B5EF4-FFF2-40B4-BE49-F238E27FC236}">
                          <a16:creationId xmlns="" xmlns:a16="http://schemas.microsoft.com/office/drawing/2014/main" id="{06A4DFF0-32B8-44F1-9971-C71DF2BD43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9" name="PA-直接连接符 220">
                      <a:extLst>
                        <a:ext uri="{FF2B5EF4-FFF2-40B4-BE49-F238E27FC236}">
                          <a16:creationId xmlns="" xmlns:a16="http://schemas.microsoft.com/office/drawing/2014/main" id="{69224F84-F391-4340-BB28-C25CE76A3B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0" name="PA-直接连接符 221">
                      <a:extLst>
                        <a:ext uri="{FF2B5EF4-FFF2-40B4-BE49-F238E27FC236}">
                          <a16:creationId xmlns="" xmlns:a16="http://schemas.microsoft.com/office/drawing/2014/main" id="{04460593-062F-4F12-97CE-E35185BD82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1" name="PA-直接连接符 222">
                      <a:extLst>
                        <a:ext uri="{FF2B5EF4-FFF2-40B4-BE49-F238E27FC236}">
                          <a16:creationId xmlns="" xmlns:a16="http://schemas.microsoft.com/office/drawing/2014/main" id="{11D487DB-C341-4A40-AF75-2CABA171C5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2" name="PA-直接连接符 223">
                      <a:extLst>
                        <a:ext uri="{FF2B5EF4-FFF2-40B4-BE49-F238E27FC236}">
                          <a16:creationId xmlns="" xmlns:a16="http://schemas.microsoft.com/office/drawing/2014/main" id="{C4B45078-5B09-4724-9305-10666B28EB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3" name="PA-直接连接符 224">
                      <a:extLst>
                        <a:ext uri="{FF2B5EF4-FFF2-40B4-BE49-F238E27FC236}">
                          <a16:creationId xmlns="" xmlns:a16="http://schemas.microsoft.com/office/drawing/2014/main" id="{62A2CFE0-E05F-4E84-BBE4-AA5933EE31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4" name="PA-直接连接符 225">
                      <a:extLst>
                        <a:ext uri="{FF2B5EF4-FFF2-40B4-BE49-F238E27FC236}">
                          <a16:creationId xmlns="" xmlns:a16="http://schemas.microsoft.com/office/drawing/2014/main" id="{D4BA63DF-C15A-4BAF-8758-D1850DFFB5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5" name="PA-直接连接符 226">
                      <a:extLst>
                        <a:ext uri="{FF2B5EF4-FFF2-40B4-BE49-F238E27FC236}">
                          <a16:creationId xmlns="" xmlns:a16="http://schemas.microsoft.com/office/drawing/2014/main" id="{7197C19B-144F-4A8A-8A32-7E5991CB6F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6" name="PA-直接连接符 227">
                      <a:extLst>
                        <a:ext uri="{FF2B5EF4-FFF2-40B4-BE49-F238E27FC236}">
                          <a16:creationId xmlns="" xmlns:a16="http://schemas.microsoft.com/office/drawing/2014/main" id="{7B2D9DF3-FCB2-42AE-B3EC-F3D5E3378D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22" name="Group 91_1">
                    <a:extLst>
                      <a:ext uri="{FF2B5EF4-FFF2-40B4-BE49-F238E27FC236}">
                        <a16:creationId xmlns="" xmlns:a16="http://schemas.microsoft.com/office/drawing/2014/main" id="{77456340-A06A-4163-9384-65E185DF015B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23" name="PA-直接连接符 214">
                      <a:extLst>
                        <a:ext uri="{FF2B5EF4-FFF2-40B4-BE49-F238E27FC236}">
                          <a16:creationId xmlns="" xmlns:a16="http://schemas.microsoft.com/office/drawing/2014/main" id="{DB19A1F4-019F-43DB-A4CC-B7421444FDE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4" name="PA-直接连接符 215">
                      <a:extLst>
                        <a:ext uri="{FF2B5EF4-FFF2-40B4-BE49-F238E27FC236}">
                          <a16:creationId xmlns="" xmlns:a16="http://schemas.microsoft.com/office/drawing/2014/main" id="{6628044B-7BAC-4F62-8671-CACB08E96F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5" name="PA-直接连接符 216">
                      <a:extLst>
                        <a:ext uri="{FF2B5EF4-FFF2-40B4-BE49-F238E27FC236}">
                          <a16:creationId xmlns="" xmlns:a16="http://schemas.microsoft.com/office/drawing/2014/main" id="{0050F7DE-68CA-4419-9E4A-D01F2EF358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8" name="组合 307">
                  <a:extLst>
                    <a:ext uri="{FF2B5EF4-FFF2-40B4-BE49-F238E27FC236}">
                      <a16:creationId xmlns="" xmlns:a16="http://schemas.microsoft.com/office/drawing/2014/main" id="{D51FCD19-5C37-497D-8DFA-464998BB5D66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357" name="PA-直接连接符 243">
                    <a:extLst>
                      <a:ext uri="{FF2B5EF4-FFF2-40B4-BE49-F238E27FC236}">
                        <a16:creationId xmlns="" xmlns:a16="http://schemas.microsoft.com/office/drawing/2014/main" id="{18C38099-B46B-4D1B-906F-142C7858642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0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8" name="PA-直接连接符 244">
                    <a:extLst>
                      <a:ext uri="{FF2B5EF4-FFF2-40B4-BE49-F238E27FC236}">
                        <a16:creationId xmlns="" xmlns:a16="http://schemas.microsoft.com/office/drawing/2014/main" id="{F38451F8-8D94-4DA8-A1AD-D72B1BBA76A1}"/>
                      </a:ext>
                    </a:extLst>
                  </p:cNvPr>
                  <p:cNvCxnSpPr/>
                  <p:nvPr>
                    <p:custDataLst>
                      <p:tags r:id="rId30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9" name="PA-直接连接符 245">
                    <a:extLst>
                      <a:ext uri="{FF2B5EF4-FFF2-40B4-BE49-F238E27FC236}">
                        <a16:creationId xmlns="" xmlns:a16="http://schemas.microsoft.com/office/drawing/2014/main" id="{0DD9521D-3536-466A-8DA2-4E66C662EE3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0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0" name="PA-直接连接符 246">
                    <a:extLst>
                      <a:ext uri="{FF2B5EF4-FFF2-40B4-BE49-F238E27FC236}">
                        <a16:creationId xmlns="" xmlns:a16="http://schemas.microsoft.com/office/drawing/2014/main" id="{7F48D3F3-A8F1-4A13-9291-AC302485084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0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1" name="PA-直接连接符 247">
                    <a:extLst>
                      <a:ext uri="{FF2B5EF4-FFF2-40B4-BE49-F238E27FC236}">
                        <a16:creationId xmlns="" xmlns:a16="http://schemas.microsoft.com/office/drawing/2014/main" id="{BC43915D-5582-46F6-B14D-ADC1CF4485F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0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2" name="PA-直接连接符 248">
                    <a:extLst>
                      <a:ext uri="{FF2B5EF4-FFF2-40B4-BE49-F238E27FC236}">
                        <a16:creationId xmlns="" xmlns:a16="http://schemas.microsoft.com/office/drawing/2014/main" id="{36D4ADE7-BDF2-4D0D-98D3-D2DED6502CC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3" name="PA-直接连接符 249">
                    <a:extLst>
                      <a:ext uri="{FF2B5EF4-FFF2-40B4-BE49-F238E27FC236}">
                        <a16:creationId xmlns="" xmlns:a16="http://schemas.microsoft.com/office/drawing/2014/main" id="{5E67B236-0858-464E-8469-6A0BA067139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4" name="PA-直接连接符 250">
                    <a:extLst>
                      <a:ext uri="{FF2B5EF4-FFF2-40B4-BE49-F238E27FC236}">
                        <a16:creationId xmlns="" xmlns:a16="http://schemas.microsoft.com/office/drawing/2014/main" id="{CF816A53-597D-47D9-A223-C3879A68188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5" name="PA-直接连接符 251">
                    <a:extLst>
                      <a:ext uri="{FF2B5EF4-FFF2-40B4-BE49-F238E27FC236}">
                        <a16:creationId xmlns="" xmlns:a16="http://schemas.microsoft.com/office/drawing/2014/main" id="{C573A3A7-A4A3-45FA-B14A-57C1F89655A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6" name="PA-直接连接符 252">
                    <a:extLst>
                      <a:ext uri="{FF2B5EF4-FFF2-40B4-BE49-F238E27FC236}">
                        <a16:creationId xmlns="" xmlns:a16="http://schemas.microsoft.com/office/drawing/2014/main" id="{E1C26183-AEF8-4C83-A482-9F96571C9A4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7" name="PA-直接连接符 253">
                    <a:extLst>
                      <a:ext uri="{FF2B5EF4-FFF2-40B4-BE49-F238E27FC236}">
                        <a16:creationId xmlns="" xmlns:a16="http://schemas.microsoft.com/office/drawing/2014/main" id="{33448FF6-FB3F-4491-B3D8-4E36BECB3D0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8" name="PA-直接连接符 254">
                    <a:extLst>
                      <a:ext uri="{FF2B5EF4-FFF2-40B4-BE49-F238E27FC236}">
                        <a16:creationId xmlns="" xmlns:a16="http://schemas.microsoft.com/office/drawing/2014/main" id="{FB3B7432-AB51-41D1-AA8B-04A40049CBC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9" name="PA-直接连接符 255">
                    <a:extLst>
                      <a:ext uri="{FF2B5EF4-FFF2-40B4-BE49-F238E27FC236}">
                        <a16:creationId xmlns="" xmlns:a16="http://schemas.microsoft.com/office/drawing/2014/main" id="{2ED800D3-2B88-4765-8118-58A2B6C34E0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0" name="PA-直接连接符 256">
                    <a:extLst>
                      <a:ext uri="{FF2B5EF4-FFF2-40B4-BE49-F238E27FC236}">
                        <a16:creationId xmlns="" xmlns:a16="http://schemas.microsoft.com/office/drawing/2014/main" id="{82FBBC75-2AF2-4A4D-939A-8C84EA46712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1" name="PA-直接连接符 257">
                    <a:extLst>
                      <a:ext uri="{FF2B5EF4-FFF2-40B4-BE49-F238E27FC236}">
                        <a16:creationId xmlns="" xmlns:a16="http://schemas.microsoft.com/office/drawing/2014/main" id="{B00CD6C9-5326-4660-9536-BB63BB78663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72" name="组合 371">
                    <a:extLst>
                      <a:ext uri="{FF2B5EF4-FFF2-40B4-BE49-F238E27FC236}">
                        <a16:creationId xmlns="" xmlns:a16="http://schemas.microsoft.com/office/drawing/2014/main" id="{10723C3B-CFEB-457B-B724-E73736FD54DB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01" name="PA-直接连接符 287">
                      <a:extLst>
                        <a:ext uri="{FF2B5EF4-FFF2-40B4-BE49-F238E27FC236}">
                          <a16:creationId xmlns="" xmlns:a16="http://schemas.microsoft.com/office/drawing/2014/main" id="{E9D20713-5AF1-40CA-A982-43983E1104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2" name="PA-直接连接符 288">
                      <a:extLst>
                        <a:ext uri="{FF2B5EF4-FFF2-40B4-BE49-F238E27FC236}">
                          <a16:creationId xmlns="" xmlns:a16="http://schemas.microsoft.com/office/drawing/2014/main" id="{7C7A330B-B903-4ADF-8C00-FA15073178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3" name="PA-直接连接符 289">
                      <a:extLst>
                        <a:ext uri="{FF2B5EF4-FFF2-40B4-BE49-F238E27FC236}">
                          <a16:creationId xmlns="" xmlns:a16="http://schemas.microsoft.com/office/drawing/2014/main" id="{7EBFF3AB-151B-4A63-9B20-F112A50135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73" name="组合 372">
                    <a:extLst>
                      <a:ext uri="{FF2B5EF4-FFF2-40B4-BE49-F238E27FC236}">
                        <a16:creationId xmlns="" xmlns:a16="http://schemas.microsoft.com/office/drawing/2014/main" id="{8A8F96F6-0F1E-4FBD-84F5-4A964F55C948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390" name="PA-直接连接符 276">
                      <a:extLst>
                        <a:ext uri="{FF2B5EF4-FFF2-40B4-BE49-F238E27FC236}">
                          <a16:creationId xmlns="" xmlns:a16="http://schemas.microsoft.com/office/drawing/2014/main" id="{19354D6B-A64D-47B8-9106-D0DE954E72F3}"/>
                        </a:ext>
                      </a:extLst>
                    </p:cNvPr>
                    <p:cNvCxnSpPr/>
                    <p:nvPr>
                      <p:custDataLst>
                        <p:tags r:id="rId33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1" name="PA-直接连接符 277">
                      <a:extLst>
                        <a:ext uri="{FF2B5EF4-FFF2-40B4-BE49-F238E27FC236}">
                          <a16:creationId xmlns="" xmlns:a16="http://schemas.microsoft.com/office/drawing/2014/main" id="{ADBF2CEB-8FDF-4306-9676-FA9352EF82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2" name="PA-直接连接符 278">
                      <a:extLst>
                        <a:ext uri="{FF2B5EF4-FFF2-40B4-BE49-F238E27FC236}">
                          <a16:creationId xmlns="" xmlns:a16="http://schemas.microsoft.com/office/drawing/2014/main" id="{5EE4BC5F-27E0-4C42-818B-1010BCA1BA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3" name="PA-直接连接符 279">
                      <a:extLst>
                        <a:ext uri="{FF2B5EF4-FFF2-40B4-BE49-F238E27FC236}">
                          <a16:creationId xmlns="" xmlns:a16="http://schemas.microsoft.com/office/drawing/2014/main" id="{C7B5378B-446D-473D-94BD-F74D2BD9FB0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4" name="PA-直接连接符 280">
                      <a:extLst>
                        <a:ext uri="{FF2B5EF4-FFF2-40B4-BE49-F238E27FC236}">
                          <a16:creationId xmlns="" xmlns:a16="http://schemas.microsoft.com/office/drawing/2014/main" id="{3A139CB0-3329-455B-9B4D-CFB8665792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5" name="PA-直接连接符 281">
                      <a:extLst>
                        <a:ext uri="{FF2B5EF4-FFF2-40B4-BE49-F238E27FC236}">
                          <a16:creationId xmlns="" xmlns:a16="http://schemas.microsoft.com/office/drawing/2014/main" id="{BDF04575-E3E2-4450-8A21-FA3F4FC092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6" name="PA-直接连接符 282">
                      <a:extLst>
                        <a:ext uri="{FF2B5EF4-FFF2-40B4-BE49-F238E27FC236}">
                          <a16:creationId xmlns="" xmlns:a16="http://schemas.microsoft.com/office/drawing/2014/main" id="{2CE6072F-B6CE-40F0-9FC0-07528A1606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7" name="PA-直接连接符 283">
                      <a:extLst>
                        <a:ext uri="{FF2B5EF4-FFF2-40B4-BE49-F238E27FC236}">
                          <a16:creationId xmlns="" xmlns:a16="http://schemas.microsoft.com/office/drawing/2014/main" id="{B3CBC319-D696-4DC7-8DDC-59C27B1165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8" name="PA-直接连接符 284">
                      <a:extLst>
                        <a:ext uri="{FF2B5EF4-FFF2-40B4-BE49-F238E27FC236}">
                          <a16:creationId xmlns="" xmlns:a16="http://schemas.microsoft.com/office/drawing/2014/main" id="{7FBE47F3-9071-4D61-8862-43AEB6C743C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9" name="PA-直接连接符 285">
                      <a:extLst>
                        <a:ext uri="{FF2B5EF4-FFF2-40B4-BE49-F238E27FC236}">
                          <a16:creationId xmlns="" xmlns:a16="http://schemas.microsoft.com/office/drawing/2014/main" id="{093B659E-5005-424D-A150-E1AAC8AC502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0" name="PA-直接连接符 286">
                      <a:extLst>
                        <a:ext uri="{FF2B5EF4-FFF2-40B4-BE49-F238E27FC236}">
                          <a16:creationId xmlns="" xmlns:a16="http://schemas.microsoft.com/office/drawing/2014/main" id="{177A26AA-BA3D-4299-ABE5-6FABFE386AB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74" name="组合 373">
                    <a:extLst>
                      <a:ext uri="{FF2B5EF4-FFF2-40B4-BE49-F238E27FC236}">
                        <a16:creationId xmlns="" xmlns:a16="http://schemas.microsoft.com/office/drawing/2014/main" id="{C7AD6AB7-689F-44CA-A0A5-AC6BF6D41F7A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379" name="PA-直接连接符 265">
                      <a:extLst>
                        <a:ext uri="{FF2B5EF4-FFF2-40B4-BE49-F238E27FC236}">
                          <a16:creationId xmlns="" xmlns:a16="http://schemas.microsoft.com/office/drawing/2014/main" id="{A8066A68-2F4C-4C06-866B-CC43392B04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0" name="PA-直接连接符 266">
                      <a:extLst>
                        <a:ext uri="{FF2B5EF4-FFF2-40B4-BE49-F238E27FC236}">
                          <a16:creationId xmlns="" xmlns:a16="http://schemas.microsoft.com/office/drawing/2014/main" id="{C25D847D-EAE1-4B4B-AEA0-863E648F57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1" name="PA-直接连接符 267">
                      <a:extLst>
                        <a:ext uri="{FF2B5EF4-FFF2-40B4-BE49-F238E27FC236}">
                          <a16:creationId xmlns="" xmlns:a16="http://schemas.microsoft.com/office/drawing/2014/main" id="{0715534E-A1B4-4771-9A4E-E79A080AF9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2" name="PA-直接连接符 268">
                      <a:extLst>
                        <a:ext uri="{FF2B5EF4-FFF2-40B4-BE49-F238E27FC236}">
                          <a16:creationId xmlns="" xmlns:a16="http://schemas.microsoft.com/office/drawing/2014/main" id="{FD6E097A-5905-4E3C-BFE3-772ACE3ED05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3" name="PA-直接连接符 269">
                      <a:extLst>
                        <a:ext uri="{FF2B5EF4-FFF2-40B4-BE49-F238E27FC236}">
                          <a16:creationId xmlns="" xmlns:a16="http://schemas.microsoft.com/office/drawing/2014/main" id="{1E7BC064-7EFF-4710-BEFD-FD8ED2C327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4" name="PA-直接连接符 270">
                      <a:extLst>
                        <a:ext uri="{FF2B5EF4-FFF2-40B4-BE49-F238E27FC236}">
                          <a16:creationId xmlns="" xmlns:a16="http://schemas.microsoft.com/office/drawing/2014/main" id="{CFC32DF1-2134-4B7C-9328-7908EB754D1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5" name="PA-直接连接符 271">
                      <a:extLst>
                        <a:ext uri="{FF2B5EF4-FFF2-40B4-BE49-F238E27FC236}">
                          <a16:creationId xmlns="" xmlns:a16="http://schemas.microsoft.com/office/drawing/2014/main" id="{76F5790E-1BC6-47D9-822A-17FEDCF477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6" name="PA-直接连接符 272">
                      <a:extLst>
                        <a:ext uri="{FF2B5EF4-FFF2-40B4-BE49-F238E27FC236}">
                          <a16:creationId xmlns="" xmlns:a16="http://schemas.microsoft.com/office/drawing/2014/main" id="{BAA6A27F-C800-4AA5-828F-5BACEA75C85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7" name="PA-直接连接符 273">
                      <a:extLst>
                        <a:ext uri="{FF2B5EF4-FFF2-40B4-BE49-F238E27FC236}">
                          <a16:creationId xmlns="" xmlns:a16="http://schemas.microsoft.com/office/drawing/2014/main" id="{44D7B846-C526-4A9C-A56A-F080F86FAE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8" name="PA-直接连接符 274">
                      <a:extLst>
                        <a:ext uri="{FF2B5EF4-FFF2-40B4-BE49-F238E27FC236}">
                          <a16:creationId xmlns="" xmlns:a16="http://schemas.microsoft.com/office/drawing/2014/main" id="{081DD8B2-2F41-4AAE-9188-8BB2DCA646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9" name="PA-直接连接符 275">
                      <a:extLst>
                        <a:ext uri="{FF2B5EF4-FFF2-40B4-BE49-F238E27FC236}">
                          <a16:creationId xmlns="" xmlns:a16="http://schemas.microsoft.com/office/drawing/2014/main" id="{625632BF-2C6F-4F7F-9119-677EFF0D3A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75" name="Group 91_1">
                    <a:extLst>
                      <a:ext uri="{FF2B5EF4-FFF2-40B4-BE49-F238E27FC236}">
                        <a16:creationId xmlns="" xmlns:a16="http://schemas.microsoft.com/office/drawing/2014/main" id="{DA8858B4-CA8E-435C-8A76-549797F4766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76" name="PA-直接连接符 262">
                      <a:extLst>
                        <a:ext uri="{FF2B5EF4-FFF2-40B4-BE49-F238E27FC236}">
                          <a16:creationId xmlns="" xmlns:a16="http://schemas.microsoft.com/office/drawing/2014/main" id="{EBE48EC8-D87A-42BD-AC0A-2F8FF1235BB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7" name="PA-直接连接符 263">
                      <a:extLst>
                        <a:ext uri="{FF2B5EF4-FFF2-40B4-BE49-F238E27FC236}">
                          <a16:creationId xmlns="" xmlns:a16="http://schemas.microsoft.com/office/drawing/2014/main" id="{4141F0FF-C165-4BAB-9A68-116D3F9971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8" name="PA-直接连接符 264">
                      <a:extLst>
                        <a:ext uri="{FF2B5EF4-FFF2-40B4-BE49-F238E27FC236}">
                          <a16:creationId xmlns="" xmlns:a16="http://schemas.microsoft.com/office/drawing/2014/main" id="{EDAB27A6-5837-4E0B-819D-3977DF4C4C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9" name="组合 308">
                  <a:extLst>
                    <a:ext uri="{FF2B5EF4-FFF2-40B4-BE49-F238E27FC236}">
                      <a16:creationId xmlns="" xmlns:a16="http://schemas.microsoft.com/office/drawing/2014/main" id="{1AEC4C4C-BED7-4E77-82B8-685539AD1B59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310" name="PA-直接连接符 291">
                    <a:extLst>
                      <a:ext uri="{FF2B5EF4-FFF2-40B4-BE49-F238E27FC236}">
                        <a16:creationId xmlns="" xmlns:a16="http://schemas.microsoft.com/office/drawing/2014/main" id="{86AD8F31-4B41-4048-AD92-4C6AC3272C5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6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1" name="PA-直接连接符 292">
                    <a:extLst>
                      <a:ext uri="{FF2B5EF4-FFF2-40B4-BE49-F238E27FC236}">
                        <a16:creationId xmlns="" xmlns:a16="http://schemas.microsoft.com/office/drawing/2014/main" id="{4CFB2640-B850-4E56-92F1-33742CF9DED6}"/>
                      </a:ext>
                    </a:extLst>
                  </p:cNvPr>
                  <p:cNvCxnSpPr/>
                  <p:nvPr>
                    <p:custDataLst>
                      <p:tags r:id="rId26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2" name="PA-直接连接符 293">
                    <a:extLst>
                      <a:ext uri="{FF2B5EF4-FFF2-40B4-BE49-F238E27FC236}">
                        <a16:creationId xmlns="" xmlns:a16="http://schemas.microsoft.com/office/drawing/2014/main" id="{25937E3B-043C-4AFF-9BE6-AFA5E5FCE02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6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3" name="PA-直接连接符 294">
                    <a:extLst>
                      <a:ext uri="{FF2B5EF4-FFF2-40B4-BE49-F238E27FC236}">
                        <a16:creationId xmlns="" xmlns:a16="http://schemas.microsoft.com/office/drawing/2014/main" id="{5B5FD769-67FB-473E-ACD2-7D254F697A9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6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4" name="PA-直接连接符 295">
                    <a:extLst>
                      <a:ext uri="{FF2B5EF4-FFF2-40B4-BE49-F238E27FC236}">
                        <a16:creationId xmlns="" xmlns:a16="http://schemas.microsoft.com/office/drawing/2014/main" id="{5FEA3EDA-7051-4A37-B9F2-BE4A0E9C705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6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5" name="PA-直接连接符 296">
                    <a:extLst>
                      <a:ext uri="{FF2B5EF4-FFF2-40B4-BE49-F238E27FC236}">
                        <a16:creationId xmlns="" xmlns:a16="http://schemas.microsoft.com/office/drawing/2014/main" id="{3B80A42C-8FE9-4637-AB6E-E8BB573C927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6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6" name="PA-直接连接符 297">
                    <a:extLst>
                      <a:ext uri="{FF2B5EF4-FFF2-40B4-BE49-F238E27FC236}">
                        <a16:creationId xmlns="" xmlns:a16="http://schemas.microsoft.com/office/drawing/2014/main" id="{56CD0669-7092-409F-A8FD-3B77DD583B0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6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7" name="PA-直接连接符 298">
                    <a:extLst>
                      <a:ext uri="{FF2B5EF4-FFF2-40B4-BE49-F238E27FC236}">
                        <a16:creationId xmlns="" xmlns:a16="http://schemas.microsoft.com/office/drawing/2014/main" id="{7B3BCCB4-EE58-4426-82C8-1C3B0F66B8B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6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8" name="PA-直接连接符 299">
                    <a:extLst>
                      <a:ext uri="{FF2B5EF4-FFF2-40B4-BE49-F238E27FC236}">
                        <a16:creationId xmlns="" xmlns:a16="http://schemas.microsoft.com/office/drawing/2014/main" id="{9124F5AD-37BD-4B88-816E-114AF57E7E2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9" name="PA-直接连接符 300">
                    <a:extLst>
                      <a:ext uri="{FF2B5EF4-FFF2-40B4-BE49-F238E27FC236}">
                        <a16:creationId xmlns="" xmlns:a16="http://schemas.microsoft.com/office/drawing/2014/main" id="{B5C11013-FC1A-4FD1-AAD2-395AF305DA6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0" name="PA-直接连接符 301">
                    <a:extLst>
                      <a:ext uri="{FF2B5EF4-FFF2-40B4-BE49-F238E27FC236}">
                        <a16:creationId xmlns="" xmlns:a16="http://schemas.microsoft.com/office/drawing/2014/main" id="{5683BB40-6486-4EFD-A140-FAF2CB549FC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PA-直接连接符 302">
                    <a:extLst>
                      <a:ext uri="{FF2B5EF4-FFF2-40B4-BE49-F238E27FC236}">
                        <a16:creationId xmlns="" xmlns:a16="http://schemas.microsoft.com/office/drawing/2014/main" id="{3C2D2946-AE20-47C5-8FF2-0D82F6EE6FC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2" name="PA-直接连接符 303">
                    <a:extLst>
                      <a:ext uri="{FF2B5EF4-FFF2-40B4-BE49-F238E27FC236}">
                        <a16:creationId xmlns="" xmlns:a16="http://schemas.microsoft.com/office/drawing/2014/main" id="{D047FB75-3737-4680-9591-467EEF6EC6C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PA-直接连接符 304">
                    <a:extLst>
                      <a:ext uri="{FF2B5EF4-FFF2-40B4-BE49-F238E27FC236}">
                        <a16:creationId xmlns="" xmlns:a16="http://schemas.microsoft.com/office/drawing/2014/main" id="{1BB84DD0-37F9-4874-9752-9E232412EF8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4" name="PA-直接连接符 305">
                    <a:extLst>
                      <a:ext uri="{FF2B5EF4-FFF2-40B4-BE49-F238E27FC236}">
                        <a16:creationId xmlns="" xmlns:a16="http://schemas.microsoft.com/office/drawing/2014/main" id="{66FDB008-9A1A-431C-A5D7-3B3B3F164DA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25" name="组合 324">
                    <a:extLst>
                      <a:ext uri="{FF2B5EF4-FFF2-40B4-BE49-F238E27FC236}">
                        <a16:creationId xmlns="" xmlns:a16="http://schemas.microsoft.com/office/drawing/2014/main" id="{E9447BA4-19E7-4604-A6F5-19DC6D87B69B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54" name="PA-直接连接符 335">
                      <a:extLst>
                        <a:ext uri="{FF2B5EF4-FFF2-40B4-BE49-F238E27FC236}">
                          <a16:creationId xmlns="" xmlns:a16="http://schemas.microsoft.com/office/drawing/2014/main" id="{AC67849E-22C4-4CC3-ACC4-80A05DDD18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5" name="PA-直接连接符 336">
                      <a:extLst>
                        <a:ext uri="{FF2B5EF4-FFF2-40B4-BE49-F238E27FC236}">
                          <a16:creationId xmlns="" xmlns:a16="http://schemas.microsoft.com/office/drawing/2014/main" id="{E16DDECD-3312-414A-9AEC-5EE56D33CD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6" name="PA-直接连接符 337">
                      <a:extLst>
                        <a:ext uri="{FF2B5EF4-FFF2-40B4-BE49-F238E27FC236}">
                          <a16:creationId xmlns="" xmlns:a16="http://schemas.microsoft.com/office/drawing/2014/main" id="{A13E1DAF-8424-40B2-88A1-62709A7C24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6" name="组合 325">
                    <a:extLst>
                      <a:ext uri="{FF2B5EF4-FFF2-40B4-BE49-F238E27FC236}">
                        <a16:creationId xmlns="" xmlns:a16="http://schemas.microsoft.com/office/drawing/2014/main" id="{9CF224C6-80D0-4DA6-BFF2-E0BE0F57EEA4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343" name="PA-直接连接符 324">
                      <a:extLst>
                        <a:ext uri="{FF2B5EF4-FFF2-40B4-BE49-F238E27FC236}">
                          <a16:creationId xmlns="" xmlns:a16="http://schemas.microsoft.com/office/drawing/2014/main" id="{24E5E482-2D39-44E4-ACEF-513AFE8712CB}"/>
                        </a:ext>
                      </a:extLst>
                    </p:cNvPr>
                    <p:cNvCxnSpPr/>
                    <p:nvPr>
                      <p:custDataLst>
                        <p:tags r:id="rId29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4" name="PA-直接连接符 325">
                      <a:extLst>
                        <a:ext uri="{FF2B5EF4-FFF2-40B4-BE49-F238E27FC236}">
                          <a16:creationId xmlns="" xmlns:a16="http://schemas.microsoft.com/office/drawing/2014/main" id="{D0620641-82EE-44A8-ABA7-EAA83BD28D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5" name="PA-直接连接符 326">
                      <a:extLst>
                        <a:ext uri="{FF2B5EF4-FFF2-40B4-BE49-F238E27FC236}">
                          <a16:creationId xmlns="" xmlns:a16="http://schemas.microsoft.com/office/drawing/2014/main" id="{DB66F351-8DC2-48FA-AE8B-80FEF580025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6" name="PA-直接连接符 327">
                      <a:extLst>
                        <a:ext uri="{FF2B5EF4-FFF2-40B4-BE49-F238E27FC236}">
                          <a16:creationId xmlns="" xmlns:a16="http://schemas.microsoft.com/office/drawing/2014/main" id="{BA489733-3ADE-41FE-A985-F8B2BB7EFF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7" name="PA-直接连接符 328">
                      <a:extLst>
                        <a:ext uri="{FF2B5EF4-FFF2-40B4-BE49-F238E27FC236}">
                          <a16:creationId xmlns="" xmlns:a16="http://schemas.microsoft.com/office/drawing/2014/main" id="{D26CB671-B9A3-445F-B463-3EA3346726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8" name="PA-直接连接符 329">
                      <a:extLst>
                        <a:ext uri="{FF2B5EF4-FFF2-40B4-BE49-F238E27FC236}">
                          <a16:creationId xmlns="" xmlns:a16="http://schemas.microsoft.com/office/drawing/2014/main" id="{5AC78E65-7DD9-4ACC-964B-DE51A2107B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9" name="PA-直接连接符 330">
                      <a:extLst>
                        <a:ext uri="{FF2B5EF4-FFF2-40B4-BE49-F238E27FC236}">
                          <a16:creationId xmlns="" xmlns:a16="http://schemas.microsoft.com/office/drawing/2014/main" id="{B62512D7-35DB-4CAC-AE8E-81D5825385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0" name="PA-直接连接符 331">
                      <a:extLst>
                        <a:ext uri="{FF2B5EF4-FFF2-40B4-BE49-F238E27FC236}">
                          <a16:creationId xmlns="" xmlns:a16="http://schemas.microsoft.com/office/drawing/2014/main" id="{AB676438-E5F7-477E-8444-98AE456CAD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1" name="PA-直接连接符 332">
                      <a:extLst>
                        <a:ext uri="{FF2B5EF4-FFF2-40B4-BE49-F238E27FC236}">
                          <a16:creationId xmlns="" xmlns:a16="http://schemas.microsoft.com/office/drawing/2014/main" id="{3BF4FA87-5201-4DB0-B55A-9D56D6DF06D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2" name="PA-直接连接符 333">
                      <a:extLst>
                        <a:ext uri="{FF2B5EF4-FFF2-40B4-BE49-F238E27FC236}">
                          <a16:creationId xmlns="" xmlns:a16="http://schemas.microsoft.com/office/drawing/2014/main" id="{D0D3A68E-F2CC-4376-9699-221214B41F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3" name="PA-直接连接符 334">
                      <a:extLst>
                        <a:ext uri="{FF2B5EF4-FFF2-40B4-BE49-F238E27FC236}">
                          <a16:creationId xmlns="" xmlns:a16="http://schemas.microsoft.com/office/drawing/2014/main" id="{453A61FA-91FB-43E1-91B0-9203CC754F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7" name="组合 326">
                    <a:extLst>
                      <a:ext uri="{FF2B5EF4-FFF2-40B4-BE49-F238E27FC236}">
                        <a16:creationId xmlns="" xmlns:a16="http://schemas.microsoft.com/office/drawing/2014/main" id="{075874FB-5CF3-44FC-A2B3-5D2972D23071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332" name="PA-直接连接符 313">
                      <a:extLst>
                        <a:ext uri="{FF2B5EF4-FFF2-40B4-BE49-F238E27FC236}">
                          <a16:creationId xmlns="" xmlns:a16="http://schemas.microsoft.com/office/drawing/2014/main" id="{59BE10FB-FC16-45DD-9017-97090551A6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3" name="PA-直接连接符 314">
                      <a:extLst>
                        <a:ext uri="{FF2B5EF4-FFF2-40B4-BE49-F238E27FC236}">
                          <a16:creationId xmlns="" xmlns:a16="http://schemas.microsoft.com/office/drawing/2014/main" id="{CF0F632F-F634-4C99-B568-852047A00B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4" name="PA-直接连接符 315">
                      <a:extLst>
                        <a:ext uri="{FF2B5EF4-FFF2-40B4-BE49-F238E27FC236}">
                          <a16:creationId xmlns="" xmlns:a16="http://schemas.microsoft.com/office/drawing/2014/main" id="{61AC26AE-593C-4EC5-B375-AF84F4814C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5" name="PA-直接连接符 316">
                      <a:extLst>
                        <a:ext uri="{FF2B5EF4-FFF2-40B4-BE49-F238E27FC236}">
                          <a16:creationId xmlns="" xmlns:a16="http://schemas.microsoft.com/office/drawing/2014/main" id="{14B3F8ED-5C57-4FAB-AD88-0F86EBFAE6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6" name="PA-直接连接符 317">
                      <a:extLst>
                        <a:ext uri="{FF2B5EF4-FFF2-40B4-BE49-F238E27FC236}">
                          <a16:creationId xmlns="" xmlns:a16="http://schemas.microsoft.com/office/drawing/2014/main" id="{890156FB-092D-4A02-B02A-11B06202E8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7" name="PA-直接连接符 318">
                      <a:extLst>
                        <a:ext uri="{FF2B5EF4-FFF2-40B4-BE49-F238E27FC236}">
                          <a16:creationId xmlns="" xmlns:a16="http://schemas.microsoft.com/office/drawing/2014/main" id="{CF99C83E-FCE3-4BC9-AE22-4E69B9BE1F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8" name="PA-直接连接符 319">
                      <a:extLst>
                        <a:ext uri="{FF2B5EF4-FFF2-40B4-BE49-F238E27FC236}">
                          <a16:creationId xmlns="" xmlns:a16="http://schemas.microsoft.com/office/drawing/2014/main" id="{30593BF0-E52A-4439-A8D8-5337C4D7663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9" name="PA-直接连接符 320">
                      <a:extLst>
                        <a:ext uri="{FF2B5EF4-FFF2-40B4-BE49-F238E27FC236}">
                          <a16:creationId xmlns="" xmlns:a16="http://schemas.microsoft.com/office/drawing/2014/main" id="{20DEBCC3-EC27-4B3C-B901-04A3280A3F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0" name="PA-直接连接符 321">
                      <a:extLst>
                        <a:ext uri="{FF2B5EF4-FFF2-40B4-BE49-F238E27FC236}">
                          <a16:creationId xmlns="" xmlns:a16="http://schemas.microsoft.com/office/drawing/2014/main" id="{48A6BBE2-7BB8-4D50-B444-FB121EEC23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1" name="PA-直接连接符 322">
                      <a:extLst>
                        <a:ext uri="{FF2B5EF4-FFF2-40B4-BE49-F238E27FC236}">
                          <a16:creationId xmlns="" xmlns:a16="http://schemas.microsoft.com/office/drawing/2014/main" id="{3356A886-86A5-4286-8D90-D7E5FC8B18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2" name="PA-直接连接符 323">
                      <a:extLst>
                        <a:ext uri="{FF2B5EF4-FFF2-40B4-BE49-F238E27FC236}">
                          <a16:creationId xmlns="" xmlns:a16="http://schemas.microsoft.com/office/drawing/2014/main" id="{1636FC7D-30D4-47FC-9074-30F47B71FC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8" name="Group 91_1">
                    <a:extLst>
                      <a:ext uri="{FF2B5EF4-FFF2-40B4-BE49-F238E27FC236}">
                        <a16:creationId xmlns="" xmlns:a16="http://schemas.microsoft.com/office/drawing/2014/main" id="{9212A55F-8549-4146-A080-82B6D06DB3D9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29" name="PA-直接连接符 310">
                      <a:extLst>
                        <a:ext uri="{FF2B5EF4-FFF2-40B4-BE49-F238E27FC236}">
                          <a16:creationId xmlns="" xmlns:a16="http://schemas.microsoft.com/office/drawing/2014/main" id="{D6573602-5B65-4B20-A050-B284C0C2AC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7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0" name="PA-直接连接符 311">
                      <a:extLst>
                        <a:ext uri="{FF2B5EF4-FFF2-40B4-BE49-F238E27FC236}">
                          <a16:creationId xmlns="" xmlns:a16="http://schemas.microsoft.com/office/drawing/2014/main" id="{76B3DE18-077C-4CF6-B8AF-C0BD7D571F5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7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1" name="PA-直接连接符 312">
                      <a:extLst>
                        <a:ext uri="{FF2B5EF4-FFF2-40B4-BE49-F238E27FC236}">
                          <a16:creationId xmlns="" xmlns:a16="http://schemas.microsoft.com/office/drawing/2014/main" id="{5788781C-DFEB-4EF8-A156-178AD99622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7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15" name="组合 14">
                <a:extLst>
                  <a:ext uri="{FF2B5EF4-FFF2-40B4-BE49-F238E27FC236}">
                    <a16:creationId xmlns="" xmlns:a16="http://schemas.microsoft.com/office/drawing/2014/main" id="{91350C14-73BD-4F48-BDC3-A61C79B9F405}"/>
                  </a:ext>
                </a:extLst>
              </p:cNvPr>
              <p:cNvGrpSpPr/>
              <p:nvPr/>
            </p:nvGrpSpPr>
            <p:grpSpPr>
              <a:xfrm flipV="1">
                <a:off x="300102" y="1732245"/>
                <a:ext cx="12687421" cy="2720340"/>
                <a:chOff x="0" y="0"/>
                <a:chExt cx="12687421" cy="2720340"/>
              </a:xfrm>
            </p:grpSpPr>
            <p:grpSp>
              <p:nvGrpSpPr>
                <p:cNvPr id="16" name="组合 15">
                  <a:extLst>
                    <a:ext uri="{FF2B5EF4-FFF2-40B4-BE49-F238E27FC236}">
                      <a16:creationId xmlns="" xmlns:a16="http://schemas.microsoft.com/office/drawing/2014/main" id="{6646C923-9684-4793-BC0D-D12B247DC8D0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257" name="PA-直接连接符 1207">
                    <a:extLst>
                      <a:ext uri="{FF2B5EF4-FFF2-40B4-BE49-F238E27FC236}">
                        <a16:creationId xmlns="" xmlns:a16="http://schemas.microsoft.com/office/drawing/2014/main" id="{6819308E-D4CD-4D46-ACE3-3D07A1A24A5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1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8" name="PA-直接连接符 1208">
                    <a:extLst>
                      <a:ext uri="{FF2B5EF4-FFF2-40B4-BE49-F238E27FC236}">
                        <a16:creationId xmlns="" xmlns:a16="http://schemas.microsoft.com/office/drawing/2014/main" id="{07F17F61-357C-4A6D-AD83-5872FFFAC3E8}"/>
                      </a:ext>
                    </a:extLst>
                  </p:cNvPr>
                  <p:cNvCxnSpPr/>
                  <p:nvPr>
                    <p:custDataLst>
                      <p:tags r:id="rId22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9" name="PA-直接连接符 1209">
                    <a:extLst>
                      <a:ext uri="{FF2B5EF4-FFF2-40B4-BE49-F238E27FC236}">
                        <a16:creationId xmlns="" xmlns:a16="http://schemas.microsoft.com/office/drawing/2014/main" id="{83F35FB7-7DF8-4BE5-A4C9-D684E317695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PA-直接连接符 1210">
                    <a:extLst>
                      <a:ext uri="{FF2B5EF4-FFF2-40B4-BE49-F238E27FC236}">
                        <a16:creationId xmlns="" xmlns:a16="http://schemas.microsoft.com/office/drawing/2014/main" id="{4FF9E294-6494-4A88-85B3-3CE42568445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1" name="PA-直接连接符 1211">
                    <a:extLst>
                      <a:ext uri="{FF2B5EF4-FFF2-40B4-BE49-F238E27FC236}">
                        <a16:creationId xmlns="" xmlns:a16="http://schemas.microsoft.com/office/drawing/2014/main" id="{96C06E6E-16E6-4320-B894-1C2D0244336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2" name="PA-直接连接符 1212">
                    <a:extLst>
                      <a:ext uri="{FF2B5EF4-FFF2-40B4-BE49-F238E27FC236}">
                        <a16:creationId xmlns="" xmlns:a16="http://schemas.microsoft.com/office/drawing/2014/main" id="{1F88317F-0F35-4292-BC7E-FA801EF4050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3" name="PA-直接连接符 1213">
                    <a:extLst>
                      <a:ext uri="{FF2B5EF4-FFF2-40B4-BE49-F238E27FC236}">
                        <a16:creationId xmlns="" xmlns:a16="http://schemas.microsoft.com/office/drawing/2014/main" id="{25EC7EFD-7353-4E49-9419-CD91D12EE8D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4" name="PA-直接连接符 1214">
                    <a:extLst>
                      <a:ext uri="{FF2B5EF4-FFF2-40B4-BE49-F238E27FC236}">
                        <a16:creationId xmlns="" xmlns:a16="http://schemas.microsoft.com/office/drawing/2014/main" id="{0283B50A-314B-44CB-BBAB-947E4ACC0B5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5" name="PA-直接连接符 1215">
                    <a:extLst>
                      <a:ext uri="{FF2B5EF4-FFF2-40B4-BE49-F238E27FC236}">
                        <a16:creationId xmlns="" xmlns:a16="http://schemas.microsoft.com/office/drawing/2014/main" id="{23A74D53-960D-4974-9452-A8FEC1EA9BB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6" name="PA-直接连接符 1216">
                    <a:extLst>
                      <a:ext uri="{FF2B5EF4-FFF2-40B4-BE49-F238E27FC236}">
                        <a16:creationId xmlns="" xmlns:a16="http://schemas.microsoft.com/office/drawing/2014/main" id="{92FF8654-5E08-4FD8-8C01-0EFBF1B1472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7" name="PA-直接连接符 1217">
                    <a:extLst>
                      <a:ext uri="{FF2B5EF4-FFF2-40B4-BE49-F238E27FC236}">
                        <a16:creationId xmlns="" xmlns:a16="http://schemas.microsoft.com/office/drawing/2014/main" id="{EFED3D8C-E307-4FEB-8C7C-A43A595A8C8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8" name="PA-直接连接符 1218">
                    <a:extLst>
                      <a:ext uri="{FF2B5EF4-FFF2-40B4-BE49-F238E27FC236}">
                        <a16:creationId xmlns="" xmlns:a16="http://schemas.microsoft.com/office/drawing/2014/main" id="{F4484D36-B954-4285-A168-B2F0120E1A9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9" name="PA-直接连接符 1219">
                    <a:extLst>
                      <a:ext uri="{FF2B5EF4-FFF2-40B4-BE49-F238E27FC236}">
                        <a16:creationId xmlns="" xmlns:a16="http://schemas.microsoft.com/office/drawing/2014/main" id="{85703EF5-948D-4367-98C3-387C32CD5AD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0" name="PA-直接连接符 1220">
                    <a:extLst>
                      <a:ext uri="{FF2B5EF4-FFF2-40B4-BE49-F238E27FC236}">
                        <a16:creationId xmlns="" xmlns:a16="http://schemas.microsoft.com/office/drawing/2014/main" id="{E73C3505-040A-473B-8448-8CE77269A93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1" name="PA-直接连接符 1221">
                    <a:extLst>
                      <a:ext uri="{FF2B5EF4-FFF2-40B4-BE49-F238E27FC236}">
                        <a16:creationId xmlns="" xmlns:a16="http://schemas.microsoft.com/office/drawing/2014/main" id="{0B3F0A05-0D6C-4527-87F8-FA3ABB9949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72" name="组合 271">
                    <a:extLst>
                      <a:ext uri="{FF2B5EF4-FFF2-40B4-BE49-F238E27FC236}">
                        <a16:creationId xmlns="" xmlns:a16="http://schemas.microsoft.com/office/drawing/2014/main" id="{B98DF850-C233-42F4-AE22-321F8B06F4A5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01" name="PA-直接连接符 1251">
                      <a:extLst>
                        <a:ext uri="{FF2B5EF4-FFF2-40B4-BE49-F238E27FC236}">
                          <a16:creationId xmlns="" xmlns:a16="http://schemas.microsoft.com/office/drawing/2014/main" id="{B36CD887-1D95-4547-9AD6-40B91EB6E9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2" name="PA-直接连接符 1252">
                      <a:extLst>
                        <a:ext uri="{FF2B5EF4-FFF2-40B4-BE49-F238E27FC236}">
                          <a16:creationId xmlns="" xmlns:a16="http://schemas.microsoft.com/office/drawing/2014/main" id="{5132E642-B80F-4A3F-A162-6B1C1AAE06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3" name="PA-直接连接符 1253">
                      <a:extLst>
                        <a:ext uri="{FF2B5EF4-FFF2-40B4-BE49-F238E27FC236}">
                          <a16:creationId xmlns="" xmlns:a16="http://schemas.microsoft.com/office/drawing/2014/main" id="{6A579829-AC8C-4E29-9324-27DF967DB4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3" name="组合 272">
                    <a:extLst>
                      <a:ext uri="{FF2B5EF4-FFF2-40B4-BE49-F238E27FC236}">
                        <a16:creationId xmlns="" xmlns:a16="http://schemas.microsoft.com/office/drawing/2014/main" id="{776A71E5-F044-47F4-A873-652E2C5F5C1A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290" name="PA-直接连接符 1240">
                      <a:extLst>
                        <a:ext uri="{FF2B5EF4-FFF2-40B4-BE49-F238E27FC236}">
                          <a16:creationId xmlns="" xmlns:a16="http://schemas.microsoft.com/office/drawing/2014/main" id="{3CDE2E5F-A380-4717-AC59-0EA3D7811A52}"/>
                        </a:ext>
                      </a:extLst>
                    </p:cNvPr>
                    <p:cNvCxnSpPr/>
                    <p:nvPr>
                      <p:custDataLst>
                        <p:tags r:id="rId24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1" name="PA-直接连接符 1241">
                      <a:extLst>
                        <a:ext uri="{FF2B5EF4-FFF2-40B4-BE49-F238E27FC236}">
                          <a16:creationId xmlns="" xmlns:a16="http://schemas.microsoft.com/office/drawing/2014/main" id="{47939DD4-FBF5-4AD2-BE7C-3B65D9C05B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2" name="PA-直接连接符 1242">
                      <a:extLst>
                        <a:ext uri="{FF2B5EF4-FFF2-40B4-BE49-F238E27FC236}">
                          <a16:creationId xmlns="" xmlns:a16="http://schemas.microsoft.com/office/drawing/2014/main" id="{C3C61F32-45CA-45BE-894A-35A529DE11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3" name="PA-直接连接符 1243">
                      <a:extLst>
                        <a:ext uri="{FF2B5EF4-FFF2-40B4-BE49-F238E27FC236}">
                          <a16:creationId xmlns="" xmlns:a16="http://schemas.microsoft.com/office/drawing/2014/main" id="{58447C5D-87BE-40BC-BBB0-7D75E3AB01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" name="PA-直接连接符 1244">
                      <a:extLst>
                        <a:ext uri="{FF2B5EF4-FFF2-40B4-BE49-F238E27FC236}">
                          <a16:creationId xmlns="" xmlns:a16="http://schemas.microsoft.com/office/drawing/2014/main" id="{5F150A3B-F7A9-4B76-8E6B-B6599470C3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" name="PA-直接连接符 1245">
                      <a:extLst>
                        <a:ext uri="{FF2B5EF4-FFF2-40B4-BE49-F238E27FC236}">
                          <a16:creationId xmlns="" xmlns:a16="http://schemas.microsoft.com/office/drawing/2014/main" id="{DD55AF30-BC84-4C0D-ABA0-2890D82B89F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6" name="PA-直接连接符 1246">
                      <a:extLst>
                        <a:ext uri="{FF2B5EF4-FFF2-40B4-BE49-F238E27FC236}">
                          <a16:creationId xmlns="" xmlns:a16="http://schemas.microsoft.com/office/drawing/2014/main" id="{2C7E4DC0-D948-44FA-A382-3399EE183A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7" name="PA-直接连接符 1247">
                      <a:extLst>
                        <a:ext uri="{FF2B5EF4-FFF2-40B4-BE49-F238E27FC236}">
                          <a16:creationId xmlns="" xmlns:a16="http://schemas.microsoft.com/office/drawing/2014/main" id="{3E80D891-7CC6-4543-92CC-D53A520758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8" name="PA-直接连接符 1248">
                      <a:extLst>
                        <a:ext uri="{FF2B5EF4-FFF2-40B4-BE49-F238E27FC236}">
                          <a16:creationId xmlns="" xmlns:a16="http://schemas.microsoft.com/office/drawing/2014/main" id="{66229EE8-E0FF-40E7-A408-D345E147BA4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9" name="PA-直接连接符 1249">
                      <a:extLst>
                        <a:ext uri="{FF2B5EF4-FFF2-40B4-BE49-F238E27FC236}">
                          <a16:creationId xmlns="" xmlns:a16="http://schemas.microsoft.com/office/drawing/2014/main" id="{740839AA-5032-4948-B975-B6426D996C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" name="PA-直接连接符 1250">
                      <a:extLst>
                        <a:ext uri="{FF2B5EF4-FFF2-40B4-BE49-F238E27FC236}">
                          <a16:creationId xmlns="" xmlns:a16="http://schemas.microsoft.com/office/drawing/2014/main" id="{CAB4FDF7-7A36-4D0F-BA3E-81DAFE1E24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" name="组合 273">
                    <a:extLst>
                      <a:ext uri="{FF2B5EF4-FFF2-40B4-BE49-F238E27FC236}">
                        <a16:creationId xmlns="" xmlns:a16="http://schemas.microsoft.com/office/drawing/2014/main" id="{8B5B60B4-FCB9-4E0C-9037-3E8B6367CAB5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279" name="PA-直接连接符 1229">
                      <a:extLst>
                        <a:ext uri="{FF2B5EF4-FFF2-40B4-BE49-F238E27FC236}">
                          <a16:creationId xmlns="" xmlns:a16="http://schemas.microsoft.com/office/drawing/2014/main" id="{50334020-6F5B-491B-B8C7-292BF9AD51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3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0" name="PA-直接连接符 1230">
                      <a:extLst>
                        <a:ext uri="{FF2B5EF4-FFF2-40B4-BE49-F238E27FC236}">
                          <a16:creationId xmlns="" xmlns:a16="http://schemas.microsoft.com/office/drawing/2014/main" id="{DCEAD5C6-A842-4912-A490-D886D552BBA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3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1" name="PA-直接连接符 1231">
                      <a:extLst>
                        <a:ext uri="{FF2B5EF4-FFF2-40B4-BE49-F238E27FC236}">
                          <a16:creationId xmlns="" xmlns:a16="http://schemas.microsoft.com/office/drawing/2014/main" id="{FA436532-DB67-4E66-851E-18D536902B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3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" name="PA-直接连接符 1232">
                      <a:extLst>
                        <a:ext uri="{FF2B5EF4-FFF2-40B4-BE49-F238E27FC236}">
                          <a16:creationId xmlns="" xmlns:a16="http://schemas.microsoft.com/office/drawing/2014/main" id="{FE4B054F-6F89-419E-A4BF-35871EBF01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" name="PA-直接连接符 1233">
                      <a:extLst>
                        <a:ext uri="{FF2B5EF4-FFF2-40B4-BE49-F238E27FC236}">
                          <a16:creationId xmlns="" xmlns:a16="http://schemas.microsoft.com/office/drawing/2014/main" id="{60ED3972-A67D-470A-ABE5-AABF9166CB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4" name="PA-直接连接符 1234">
                      <a:extLst>
                        <a:ext uri="{FF2B5EF4-FFF2-40B4-BE49-F238E27FC236}">
                          <a16:creationId xmlns="" xmlns:a16="http://schemas.microsoft.com/office/drawing/2014/main" id="{D480DC45-F9F8-4FA7-BCC4-3E42ACD6EE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5" name="PA-直接连接符 1235">
                      <a:extLst>
                        <a:ext uri="{FF2B5EF4-FFF2-40B4-BE49-F238E27FC236}">
                          <a16:creationId xmlns="" xmlns:a16="http://schemas.microsoft.com/office/drawing/2014/main" id="{E88FC841-059A-4277-A0E3-1AC6D3541B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6" name="PA-直接连接符 1236">
                      <a:extLst>
                        <a:ext uri="{FF2B5EF4-FFF2-40B4-BE49-F238E27FC236}">
                          <a16:creationId xmlns="" xmlns:a16="http://schemas.microsoft.com/office/drawing/2014/main" id="{69964081-C217-4286-84D0-21507AD326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7" name="PA-直接连接符 1237">
                      <a:extLst>
                        <a:ext uri="{FF2B5EF4-FFF2-40B4-BE49-F238E27FC236}">
                          <a16:creationId xmlns="" xmlns:a16="http://schemas.microsoft.com/office/drawing/2014/main" id="{B48B1A7B-94FF-45A3-B2FE-47BCC270E3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" name="PA-直接连接符 1238">
                      <a:extLst>
                        <a:ext uri="{FF2B5EF4-FFF2-40B4-BE49-F238E27FC236}">
                          <a16:creationId xmlns="" xmlns:a16="http://schemas.microsoft.com/office/drawing/2014/main" id="{AF24651E-C3B1-4236-9C16-9E0D7333AA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" name="PA-直接连接符 1239">
                      <a:extLst>
                        <a:ext uri="{FF2B5EF4-FFF2-40B4-BE49-F238E27FC236}">
                          <a16:creationId xmlns="" xmlns:a16="http://schemas.microsoft.com/office/drawing/2014/main" id="{66768EEE-A9DC-472D-B166-02382DC3AE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5" name="Group 91_1">
                    <a:extLst>
                      <a:ext uri="{FF2B5EF4-FFF2-40B4-BE49-F238E27FC236}">
                        <a16:creationId xmlns="" xmlns:a16="http://schemas.microsoft.com/office/drawing/2014/main" id="{79431D82-45E0-417D-A778-B284EA7F8D1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76" name="PA-直接连接符 1226">
                      <a:extLst>
                        <a:ext uri="{FF2B5EF4-FFF2-40B4-BE49-F238E27FC236}">
                          <a16:creationId xmlns="" xmlns:a16="http://schemas.microsoft.com/office/drawing/2014/main" id="{0A484E3D-C717-4F3E-ABF6-F50E2CC55E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3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7" name="PA-直接连接符 1227">
                      <a:extLst>
                        <a:ext uri="{FF2B5EF4-FFF2-40B4-BE49-F238E27FC236}">
                          <a16:creationId xmlns="" xmlns:a16="http://schemas.microsoft.com/office/drawing/2014/main" id="{F33A575C-B5B8-4F1B-ACB9-C0866A9FE33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3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8" name="PA-直接连接符 1228">
                      <a:extLst>
                        <a:ext uri="{FF2B5EF4-FFF2-40B4-BE49-F238E27FC236}">
                          <a16:creationId xmlns="" xmlns:a16="http://schemas.microsoft.com/office/drawing/2014/main" id="{BEBBC7B3-93E1-4B8C-B4EF-29EA387F68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3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7" name="组合 16">
                  <a:extLst>
                    <a:ext uri="{FF2B5EF4-FFF2-40B4-BE49-F238E27FC236}">
                      <a16:creationId xmlns="" xmlns:a16="http://schemas.microsoft.com/office/drawing/2014/main" id="{74FE1E95-A247-4169-B9F4-0DC2414C51E8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210" name="PA-直接连接符 1160">
                    <a:extLst>
                      <a:ext uri="{FF2B5EF4-FFF2-40B4-BE49-F238E27FC236}">
                        <a16:creationId xmlns="" xmlns:a16="http://schemas.microsoft.com/office/drawing/2014/main" id="{190060DD-BD26-42A8-9E94-C258965E95A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7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1" name="PA-直接连接符 1161">
                    <a:extLst>
                      <a:ext uri="{FF2B5EF4-FFF2-40B4-BE49-F238E27FC236}">
                        <a16:creationId xmlns="" xmlns:a16="http://schemas.microsoft.com/office/drawing/2014/main" id="{9BD83638-DA53-4AB3-8CAE-AEA814250BFF}"/>
                      </a:ext>
                    </a:extLst>
                  </p:cNvPr>
                  <p:cNvCxnSpPr/>
                  <p:nvPr>
                    <p:custDataLst>
                      <p:tags r:id="rId17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2" name="PA-直接连接符 1162">
                    <a:extLst>
                      <a:ext uri="{FF2B5EF4-FFF2-40B4-BE49-F238E27FC236}">
                        <a16:creationId xmlns="" xmlns:a16="http://schemas.microsoft.com/office/drawing/2014/main" id="{EEAF55E9-24A2-4C59-8F74-DBDA25A8869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7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3" name="PA-直接连接符 1163">
                    <a:extLst>
                      <a:ext uri="{FF2B5EF4-FFF2-40B4-BE49-F238E27FC236}">
                        <a16:creationId xmlns="" xmlns:a16="http://schemas.microsoft.com/office/drawing/2014/main" id="{54A285FF-F1DA-4F92-8C3F-120B8CA342A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7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4" name="PA-直接连接符 1164">
                    <a:extLst>
                      <a:ext uri="{FF2B5EF4-FFF2-40B4-BE49-F238E27FC236}">
                        <a16:creationId xmlns="" xmlns:a16="http://schemas.microsoft.com/office/drawing/2014/main" id="{5D7B57FB-D8BE-4CCF-9B3F-3F702DB7939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" name="PA-直接连接符 1165">
                    <a:extLst>
                      <a:ext uri="{FF2B5EF4-FFF2-40B4-BE49-F238E27FC236}">
                        <a16:creationId xmlns="" xmlns:a16="http://schemas.microsoft.com/office/drawing/2014/main" id="{7D4A89F6-B553-46DE-B49A-75BED4D0499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" name="PA-直接连接符 1166">
                    <a:extLst>
                      <a:ext uri="{FF2B5EF4-FFF2-40B4-BE49-F238E27FC236}">
                        <a16:creationId xmlns="" xmlns:a16="http://schemas.microsoft.com/office/drawing/2014/main" id="{35CF239F-97C9-4553-9E33-3A4064426B1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7" name="PA-直接连接符 1167">
                    <a:extLst>
                      <a:ext uri="{FF2B5EF4-FFF2-40B4-BE49-F238E27FC236}">
                        <a16:creationId xmlns="" xmlns:a16="http://schemas.microsoft.com/office/drawing/2014/main" id="{CCE8CDA4-0028-4889-8457-52D6ACA3582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8" name="PA-直接连接符 1168">
                    <a:extLst>
                      <a:ext uri="{FF2B5EF4-FFF2-40B4-BE49-F238E27FC236}">
                        <a16:creationId xmlns="" xmlns:a16="http://schemas.microsoft.com/office/drawing/2014/main" id="{CE4DC299-2E11-4AA5-B7AB-97EEC1F4FC5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9" name="PA-直接连接符 1169">
                    <a:extLst>
                      <a:ext uri="{FF2B5EF4-FFF2-40B4-BE49-F238E27FC236}">
                        <a16:creationId xmlns="" xmlns:a16="http://schemas.microsoft.com/office/drawing/2014/main" id="{CD59F734-F059-4912-941B-CDC0FC0921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0" name="PA-直接连接符 1170">
                    <a:extLst>
                      <a:ext uri="{FF2B5EF4-FFF2-40B4-BE49-F238E27FC236}">
                        <a16:creationId xmlns="" xmlns:a16="http://schemas.microsoft.com/office/drawing/2014/main" id="{09A611CD-92A7-45E2-AA48-B0F4C08D4C6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1" name="PA-直接连接符 1171">
                    <a:extLst>
                      <a:ext uri="{FF2B5EF4-FFF2-40B4-BE49-F238E27FC236}">
                        <a16:creationId xmlns="" xmlns:a16="http://schemas.microsoft.com/office/drawing/2014/main" id="{747CCA52-6E96-45CC-942D-58DC2BCA683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2" name="PA-直接连接符 1172">
                    <a:extLst>
                      <a:ext uri="{FF2B5EF4-FFF2-40B4-BE49-F238E27FC236}">
                        <a16:creationId xmlns="" xmlns:a16="http://schemas.microsoft.com/office/drawing/2014/main" id="{FEF15A71-1BC0-4170-A492-24EA5ECC749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3" name="PA-直接连接符 1173">
                    <a:extLst>
                      <a:ext uri="{FF2B5EF4-FFF2-40B4-BE49-F238E27FC236}">
                        <a16:creationId xmlns="" xmlns:a16="http://schemas.microsoft.com/office/drawing/2014/main" id="{2CF77E68-49CC-4BE9-923B-52EB5AC11FA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4" name="PA-直接连接符 1174">
                    <a:extLst>
                      <a:ext uri="{FF2B5EF4-FFF2-40B4-BE49-F238E27FC236}">
                        <a16:creationId xmlns="" xmlns:a16="http://schemas.microsoft.com/office/drawing/2014/main" id="{ABC84BD7-7F32-4751-A49E-1701D60747A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25" name="组合 224">
                    <a:extLst>
                      <a:ext uri="{FF2B5EF4-FFF2-40B4-BE49-F238E27FC236}">
                        <a16:creationId xmlns="" xmlns:a16="http://schemas.microsoft.com/office/drawing/2014/main" id="{89ADB1B9-5ED8-481E-A50C-FAC2410C1AC5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54" name="PA-直接连接符 1204">
                      <a:extLst>
                        <a:ext uri="{FF2B5EF4-FFF2-40B4-BE49-F238E27FC236}">
                          <a16:creationId xmlns="" xmlns:a16="http://schemas.microsoft.com/office/drawing/2014/main" id="{A76A1239-20EE-431B-9E53-378E07A22A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5" name="PA-直接连接符 1205">
                      <a:extLst>
                        <a:ext uri="{FF2B5EF4-FFF2-40B4-BE49-F238E27FC236}">
                          <a16:creationId xmlns="" xmlns:a16="http://schemas.microsoft.com/office/drawing/2014/main" id="{05B914FE-0C26-4F56-B680-8E4FD6400B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6" name="PA-直接连接符 1206">
                      <a:extLst>
                        <a:ext uri="{FF2B5EF4-FFF2-40B4-BE49-F238E27FC236}">
                          <a16:creationId xmlns="" xmlns:a16="http://schemas.microsoft.com/office/drawing/2014/main" id="{405D6C73-F36A-4AF1-B58E-4B5026655A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26" name="组合 225">
                    <a:extLst>
                      <a:ext uri="{FF2B5EF4-FFF2-40B4-BE49-F238E27FC236}">
                        <a16:creationId xmlns="" xmlns:a16="http://schemas.microsoft.com/office/drawing/2014/main" id="{0CE86F7F-DC28-4124-9757-6BD924874796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243" name="PA-直接连接符 1193">
                      <a:extLst>
                        <a:ext uri="{FF2B5EF4-FFF2-40B4-BE49-F238E27FC236}">
                          <a16:creationId xmlns="" xmlns:a16="http://schemas.microsoft.com/office/drawing/2014/main" id="{87A32E23-2FD9-4D49-B95B-1B178DBBE01A}"/>
                        </a:ext>
                      </a:extLst>
                    </p:cNvPr>
                    <p:cNvCxnSpPr/>
                    <p:nvPr>
                      <p:custDataLst>
                        <p:tags r:id="rId20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" name="PA-直接连接符 1194">
                      <a:extLst>
                        <a:ext uri="{FF2B5EF4-FFF2-40B4-BE49-F238E27FC236}">
                          <a16:creationId xmlns="" xmlns:a16="http://schemas.microsoft.com/office/drawing/2014/main" id="{49F351A5-6F20-4594-BB8E-99410DDCB7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" name="PA-直接连接符 1195">
                      <a:extLst>
                        <a:ext uri="{FF2B5EF4-FFF2-40B4-BE49-F238E27FC236}">
                          <a16:creationId xmlns="" xmlns:a16="http://schemas.microsoft.com/office/drawing/2014/main" id="{37B47779-538C-4E89-A2F0-45418A56E6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6" name="PA-直接连接符 1196">
                      <a:extLst>
                        <a:ext uri="{FF2B5EF4-FFF2-40B4-BE49-F238E27FC236}">
                          <a16:creationId xmlns="" xmlns:a16="http://schemas.microsoft.com/office/drawing/2014/main" id="{1E0DF093-4870-480E-A58D-0A6DC1562F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7" name="PA-直接连接符 1197">
                      <a:extLst>
                        <a:ext uri="{FF2B5EF4-FFF2-40B4-BE49-F238E27FC236}">
                          <a16:creationId xmlns="" xmlns:a16="http://schemas.microsoft.com/office/drawing/2014/main" id="{6935B991-2C70-4DAA-9228-0B3FCD7B63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8" name="PA-直接连接符 1198">
                      <a:extLst>
                        <a:ext uri="{FF2B5EF4-FFF2-40B4-BE49-F238E27FC236}">
                          <a16:creationId xmlns="" xmlns:a16="http://schemas.microsoft.com/office/drawing/2014/main" id="{2D484206-5577-4096-A32E-68231663D0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9" name="PA-直接连接符 1199">
                      <a:extLst>
                        <a:ext uri="{FF2B5EF4-FFF2-40B4-BE49-F238E27FC236}">
                          <a16:creationId xmlns="" xmlns:a16="http://schemas.microsoft.com/office/drawing/2014/main" id="{DE3B00F5-79C3-4F6D-8DBA-6EDE1A7A7F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" name="PA-直接连接符 1200">
                      <a:extLst>
                        <a:ext uri="{FF2B5EF4-FFF2-40B4-BE49-F238E27FC236}">
                          <a16:creationId xmlns="" xmlns:a16="http://schemas.microsoft.com/office/drawing/2014/main" id="{64815980-75BB-463E-8BB2-439835A6E2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" name="PA-直接连接符 1201">
                      <a:extLst>
                        <a:ext uri="{FF2B5EF4-FFF2-40B4-BE49-F238E27FC236}">
                          <a16:creationId xmlns="" xmlns:a16="http://schemas.microsoft.com/office/drawing/2014/main" id="{ECB35872-9BBB-4A99-9BA3-1F85411535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2" name="PA-直接连接符 1202">
                      <a:extLst>
                        <a:ext uri="{FF2B5EF4-FFF2-40B4-BE49-F238E27FC236}">
                          <a16:creationId xmlns="" xmlns:a16="http://schemas.microsoft.com/office/drawing/2014/main" id="{8F46C6CF-B1EB-4887-8461-17F1E95E542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3" name="PA-直接连接符 1203">
                      <a:extLst>
                        <a:ext uri="{FF2B5EF4-FFF2-40B4-BE49-F238E27FC236}">
                          <a16:creationId xmlns="" xmlns:a16="http://schemas.microsoft.com/office/drawing/2014/main" id="{4DE67427-DCC7-431A-BFA3-FA88B1C480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27" name="组合 226">
                    <a:extLst>
                      <a:ext uri="{FF2B5EF4-FFF2-40B4-BE49-F238E27FC236}">
                        <a16:creationId xmlns="" xmlns:a16="http://schemas.microsoft.com/office/drawing/2014/main" id="{66865299-6AAA-4050-BB7E-349238888257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232" name="PA-直接连接符 1182">
                      <a:extLst>
                        <a:ext uri="{FF2B5EF4-FFF2-40B4-BE49-F238E27FC236}">
                          <a16:creationId xmlns="" xmlns:a16="http://schemas.microsoft.com/office/drawing/2014/main" id="{B615FE25-F8B0-44BE-B890-094969F81A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" name="PA-直接连接符 1183">
                      <a:extLst>
                        <a:ext uri="{FF2B5EF4-FFF2-40B4-BE49-F238E27FC236}">
                          <a16:creationId xmlns="" xmlns:a16="http://schemas.microsoft.com/office/drawing/2014/main" id="{3A214B03-F762-4EFF-959F-9A7C0E8F7C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4" name="PA-直接连接符 1184">
                      <a:extLst>
                        <a:ext uri="{FF2B5EF4-FFF2-40B4-BE49-F238E27FC236}">
                          <a16:creationId xmlns="" xmlns:a16="http://schemas.microsoft.com/office/drawing/2014/main" id="{7A909345-A0EE-4963-B3F0-090E73B1B2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5" name="PA-直接连接符 1185">
                      <a:extLst>
                        <a:ext uri="{FF2B5EF4-FFF2-40B4-BE49-F238E27FC236}">
                          <a16:creationId xmlns="" xmlns:a16="http://schemas.microsoft.com/office/drawing/2014/main" id="{6306ED82-2029-4C39-9923-7CD91C8D7F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6" name="PA-直接连接符 1186">
                      <a:extLst>
                        <a:ext uri="{FF2B5EF4-FFF2-40B4-BE49-F238E27FC236}">
                          <a16:creationId xmlns="" xmlns:a16="http://schemas.microsoft.com/office/drawing/2014/main" id="{7AF378AF-B088-44E7-B890-AC73C2550D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7" name="PA-直接连接符 1187">
                      <a:extLst>
                        <a:ext uri="{FF2B5EF4-FFF2-40B4-BE49-F238E27FC236}">
                          <a16:creationId xmlns="" xmlns:a16="http://schemas.microsoft.com/office/drawing/2014/main" id="{03C385A6-539C-4A10-AAE8-78211B5155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" name="PA-直接连接符 1188">
                      <a:extLst>
                        <a:ext uri="{FF2B5EF4-FFF2-40B4-BE49-F238E27FC236}">
                          <a16:creationId xmlns="" xmlns:a16="http://schemas.microsoft.com/office/drawing/2014/main" id="{72DE7FFA-46C8-413B-AB09-785CCC4A30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" name="PA-直接连接符 1189">
                      <a:extLst>
                        <a:ext uri="{FF2B5EF4-FFF2-40B4-BE49-F238E27FC236}">
                          <a16:creationId xmlns="" xmlns:a16="http://schemas.microsoft.com/office/drawing/2014/main" id="{33183794-4D1D-49B8-8CC2-84AE3ECCCE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0" name="PA-直接连接符 1190">
                      <a:extLst>
                        <a:ext uri="{FF2B5EF4-FFF2-40B4-BE49-F238E27FC236}">
                          <a16:creationId xmlns="" xmlns:a16="http://schemas.microsoft.com/office/drawing/2014/main" id="{475B8B9C-E018-4D62-9B6F-FFFDE502C9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1" name="PA-直接连接符 1191">
                      <a:extLst>
                        <a:ext uri="{FF2B5EF4-FFF2-40B4-BE49-F238E27FC236}">
                          <a16:creationId xmlns="" xmlns:a16="http://schemas.microsoft.com/office/drawing/2014/main" id="{5DD76CB7-B1E2-474A-B715-396CAAB694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2" name="PA-直接连接符 1192">
                      <a:extLst>
                        <a:ext uri="{FF2B5EF4-FFF2-40B4-BE49-F238E27FC236}">
                          <a16:creationId xmlns="" xmlns:a16="http://schemas.microsoft.com/office/drawing/2014/main" id="{8CD4B145-FCAB-4686-92D9-7231BF0468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28" name="Group 91_1">
                    <a:extLst>
                      <a:ext uri="{FF2B5EF4-FFF2-40B4-BE49-F238E27FC236}">
                        <a16:creationId xmlns="" xmlns:a16="http://schemas.microsoft.com/office/drawing/2014/main" id="{F7E78821-08A8-4600-9BDB-16E6C16D567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29" name="PA-直接连接符 1179">
                      <a:extLst>
                        <a:ext uri="{FF2B5EF4-FFF2-40B4-BE49-F238E27FC236}">
                          <a16:creationId xmlns="" xmlns:a16="http://schemas.microsoft.com/office/drawing/2014/main" id="{AABC7119-0DF4-4C8B-84F9-2D563C0D26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0" name="PA-直接连接符 1180">
                      <a:extLst>
                        <a:ext uri="{FF2B5EF4-FFF2-40B4-BE49-F238E27FC236}">
                          <a16:creationId xmlns="" xmlns:a16="http://schemas.microsoft.com/office/drawing/2014/main" id="{9ABEE486-CE63-4C14-8979-35C5DE0BFF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1" name="PA-直接连接符 1181">
                      <a:extLst>
                        <a:ext uri="{FF2B5EF4-FFF2-40B4-BE49-F238E27FC236}">
                          <a16:creationId xmlns="" xmlns:a16="http://schemas.microsoft.com/office/drawing/2014/main" id="{D0FEFE20-1483-4D76-BDC7-FC3622C192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8" name="组合 17">
                  <a:extLst>
                    <a:ext uri="{FF2B5EF4-FFF2-40B4-BE49-F238E27FC236}">
                      <a16:creationId xmlns="" xmlns:a16="http://schemas.microsoft.com/office/drawing/2014/main" id="{24445CC5-BFEA-4C19-A137-1392F8B58AAF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63" name="PA-直接连接符 1113">
                    <a:extLst>
                      <a:ext uri="{FF2B5EF4-FFF2-40B4-BE49-F238E27FC236}">
                        <a16:creationId xmlns="" xmlns:a16="http://schemas.microsoft.com/office/drawing/2014/main" id="{67B124ED-D7BF-4DE2-B634-CD04F62DA8F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4" name="PA-直接连接符 1114">
                    <a:extLst>
                      <a:ext uri="{FF2B5EF4-FFF2-40B4-BE49-F238E27FC236}">
                        <a16:creationId xmlns="" xmlns:a16="http://schemas.microsoft.com/office/drawing/2014/main" id="{2C8D5F57-CECD-4BB0-ABDC-ACC682F75279}"/>
                      </a:ext>
                    </a:extLst>
                  </p:cNvPr>
                  <p:cNvCxnSpPr/>
                  <p:nvPr>
                    <p:custDataLst>
                      <p:tags r:id="rId13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" name="PA-直接连接符 1115">
                    <a:extLst>
                      <a:ext uri="{FF2B5EF4-FFF2-40B4-BE49-F238E27FC236}">
                        <a16:creationId xmlns="" xmlns:a16="http://schemas.microsoft.com/office/drawing/2014/main" id="{3BB8BD58-335C-4CF4-B661-8E55FF2B0BD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" name="PA-直接连接符 1116">
                    <a:extLst>
                      <a:ext uri="{FF2B5EF4-FFF2-40B4-BE49-F238E27FC236}">
                        <a16:creationId xmlns="" xmlns:a16="http://schemas.microsoft.com/office/drawing/2014/main" id="{998263C9-814D-4596-869F-2A5ACCBE568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7" name="PA-直接连接符 1117">
                    <a:extLst>
                      <a:ext uri="{FF2B5EF4-FFF2-40B4-BE49-F238E27FC236}">
                        <a16:creationId xmlns="" xmlns:a16="http://schemas.microsoft.com/office/drawing/2014/main" id="{56DE1C62-74EA-4C4D-9611-70D746C4AF9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8" name="PA-直接连接符 1118">
                    <a:extLst>
                      <a:ext uri="{FF2B5EF4-FFF2-40B4-BE49-F238E27FC236}">
                        <a16:creationId xmlns="" xmlns:a16="http://schemas.microsoft.com/office/drawing/2014/main" id="{938DFD9F-7F62-4352-97E4-D1ABF584852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9" name="PA-直接连接符 1119">
                    <a:extLst>
                      <a:ext uri="{FF2B5EF4-FFF2-40B4-BE49-F238E27FC236}">
                        <a16:creationId xmlns="" xmlns:a16="http://schemas.microsoft.com/office/drawing/2014/main" id="{62F7301C-DA1D-4AFD-A5CD-0029CA08758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" name="PA-直接连接符 1120">
                    <a:extLst>
                      <a:ext uri="{FF2B5EF4-FFF2-40B4-BE49-F238E27FC236}">
                        <a16:creationId xmlns="" xmlns:a16="http://schemas.microsoft.com/office/drawing/2014/main" id="{9125DA2E-3AE9-4DBC-9CF9-8D720AD715D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" name="PA-直接连接符 1121">
                    <a:extLst>
                      <a:ext uri="{FF2B5EF4-FFF2-40B4-BE49-F238E27FC236}">
                        <a16:creationId xmlns="" xmlns:a16="http://schemas.microsoft.com/office/drawing/2014/main" id="{887E9B8A-2461-47FD-A169-AB4EA809899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2" name="PA-直接连接符 1122">
                    <a:extLst>
                      <a:ext uri="{FF2B5EF4-FFF2-40B4-BE49-F238E27FC236}">
                        <a16:creationId xmlns="" xmlns:a16="http://schemas.microsoft.com/office/drawing/2014/main" id="{B48306B0-BC7F-41D0-BA56-60EF885B761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3" name="PA-直接连接符 1123">
                    <a:extLst>
                      <a:ext uri="{FF2B5EF4-FFF2-40B4-BE49-F238E27FC236}">
                        <a16:creationId xmlns="" xmlns:a16="http://schemas.microsoft.com/office/drawing/2014/main" id="{CFAE532C-2367-4955-B841-0C9AD2B445F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4" name="PA-直接连接符 1124">
                    <a:extLst>
                      <a:ext uri="{FF2B5EF4-FFF2-40B4-BE49-F238E27FC236}">
                        <a16:creationId xmlns="" xmlns:a16="http://schemas.microsoft.com/office/drawing/2014/main" id="{C8E5E0D8-C23D-4322-825B-E0311195AC4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5" name="PA-直接连接符 1125">
                    <a:extLst>
                      <a:ext uri="{FF2B5EF4-FFF2-40B4-BE49-F238E27FC236}">
                        <a16:creationId xmlns="" xmlns:a16="http://schemas.microsoft.com/office/drawing/2014/main" id="{00B17A5A-D29E-42C5-AE05-FD8CB4CFA08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6" name="PA-直接连接符 1126">
                    <a:extLst>
                      <a:ext uri="{FF2B5EF4-FFF2-40B4-BE49-F238E27FC236}">
                        <a16:creationId xmlns="" xmlns:a16="http://schemas.microsoft.com/office/drawing/2014/main" id="{669F596D-5375-433E-AAC2-422E81252FA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7" name="PA-直接连接符 1127">
                    <a:extLst>
                      <a:ext uri="{FF2B5EF4-FFF2-40B4-BE49-F238E27FC236}">
                        <a16:creationId xmlns="" xmlns:a16="http://schemas.microsoft.com/office/drawing/2014/main" id="{6FE1119D-7001-4B39-AA8D-347DA484107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78" name="组合 177">
                    <a:extLst>
                      <a:ext uri="{FF2B5EF4-FFF2-40B4-BE49-F238E27FC236}">
                        <a16:creationId xmlns="" xmlns:a16="http://schemas.microsoft.com/office/drawing/2014/main" id="{B1CB01D3-7B69-4360-82AA-05C43B612772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07" name="PA-直接连接符 1157">
                      <a:extLst>
                        <a:ext uri="{FF2B5EF4-FFF2-40B4-BE49-F238E27FC236}">
                          <a16:creationId xmlns="" xmlns:a16="http://schemas.microsoft.com/office/drawing/2014/main" id="{CD05566B-B819-4852-BA26-98A22DAC30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8" name="PA-直接连接符 1158">
                      <a:extLst>
                        <a:ext uri="{FF2B5EF4-FFF2-40B4-BE49-F238E27FC236}">
                          <a16:creationId xmlns="" xmlns:a16="http://schemas.microsoft.com/office/drawing/2014/main" id="{B4DCBE77-E352-43D0-8FE6-5809AD41FF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9" name="PA-直接连接符 1159">
                      <a:extLst>
                        <a:ext uri="{FF2B5EF4-FFF2-40B4-BE49-F238E27FC236}">
                          <a16:creationId xmlns="" xmlns:a16="http://schemas.microsoft.com/office/drawing/2014/main" id="{B8FAE1B3-167E-48CF-B6C4-6CA0EB8DA4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9" name="组合 178">
                    <a:extLst>
                      <a:ext uri="{FF2B5EF4-FFF2-40B4-BE49-F238E27FC236}">
                        <a16:creationId xmlns="" xmlns:a16="http://schemas.microsoft.com/office/drawing/2014/main" id="{26F71FAE-F465-48A8-BB2F-98ABDFF5C579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96" name="PA-直接连接符 1146">
                      <a:extLst>
                        <a:ext uri="{FF2B5EF4-FFF2-40B4-BE49-F238E27FC236}">
                          <a16:creationId xmlns="" xmlns:a16="http://schemas.microsoft.com/office/drawing/2014/main" id="{1FE2C842-8329-4CDF-A49D-0A207680A0F7}"/>
                        </a:ext>
                      </a:extLst>
                    </p:cNvPr>
                    <p:cNvCxnSpPr/>
                    <p:nvPr>
                      <p:custDataLst>
                        <p:tags r:id="rId16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7" name="PA-直接连接符 1147">
                      <a:extLst>
                        <a:ext uri="{FF2B5EF4-FFF2-40B4-BE49-F238E27FC236}">
                          <a16:creationId xmlns="" xmlns:a16="http://schemas.microsoft.com/office/drawing/2014/main" id="{FC129562-D1EB-493D-A78C-87855EE02A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8" name="PA-直接连接符 1148">
                      <a:extLst>
                        <a:ext uri="{FF2B5EF4-FFF2-40B4-BE49-F238E27FC236}">
                          <a16:creationId xmlns="" xmlns:a16="http://schemas.microsoft.com/office/drawing/2014/main" id="{BF0C65F7-10B6-4368-8DF0-B23A3ADC211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9" name="PA-直接连接符 1149">
                      <a:extLst>
                        <a:ext uri="{FF2B5EF4-FFF2-40B4-BE49-F238E27FC236}">
                          <a16:creationId xmlns="" xmlns:a16="http://schemas.microsoft.com/office/drawing/2014/main" id="{5CFDADC3-1616-49C2-ADA1-A09498C2B70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0" name="PA-直接连接符 1150">
                      <a:extLst>
                        <a:ext uri="{FF2B5EF4-FFF2-40B4-BE49-F238E27FC236}">
                          <a16:creationId xmlns="" xmlns:a16="http://schemas.microsoft.com/office/drawing/2014/main" id="{2BF81127-0901-406C-8AD5-81F91137C8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1" name="PA-直接连接符 1151">
                      <a:extLst>
                        <a:ext uri="{FF2B5EF4-FFF2-40B4-BE49-F238E27FC236}">
                          <a16:creationId xmlns="" xmlns:a16="http://schemas.microsoft.com/office/drawing/2014/main" id="{B8C9B632-0166-4EE8-92B0-0A8992B4609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2" name="PA-直接连接符 1152">
                      <a:extLst>
                        <a:ext uri="{FF2B5EF4-FFF2-40B4-BE49-F238E27FC236}">
                          <a16:creationId xmlns="" xmlns:a16="http://schemas.microsoft.com/office/drawing/2014/main" id="{BDD1751D-335B-4FFD-A7C8-8883474BC4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3" name="PA-直接连接符 1153">
                      <a:extLst>
                        <a:ext uri="{FF2B5EF4-FFF2-40B4-BE49-F238E27FC236}">
                          <a16:creationId xmlns="" xmlns:a16="http://schemas.microsoft.com/office/drawing/2014/main" id="{F0562D9D-562A-4B89-A2C9-C9CAC1A8BF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4" name="PA-直接连接符 1154">
                      <a:extLst>
                        <a:ext uri="{FF2B5EF4-FFF2-40B4-BE49-F238E27FC236}">
                          <a16:creationId xmlns="" xmlns:a16="http://schemas.microsoft.com/office/drawing/2014/main" id="{5CDF349C-C272-4A03-A80E-00B4DB8305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5" name="PA-直接连接符 1155">
                      <a:extLst>
                        <a:ext uri="{FF2B5EF4-FFF2-40B4-BE49-F238E27FC236}">
                          <a16:creationId xmlns="" xmlns:a16="http://schemas.microsoft.com/office/drawing/2014/main" id="{A6EDBD37-4462-4339-A567-8182C743A4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6" name="PA-直接连接符 1156">
                      <a:extLst>
                        <a:ext uri="{FF2B5EF4-FFF2-40B4-BE49-F238E27FC236}">
                          <a16:creationId xmlns="" xmlns:a16="http://schemas.microsoft.com/office/drawing/2014/main" id="{4703D336-B695-4030-9F3B-1C63AA12B26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80" name="组合 179">
                    <a:extLst>
                      <a:ext uri="{FF2B5EF4-FFF2-40B4-BE49-F238E27FC236}">
                        <a16:creationId xmlns="" xmlns:a16="http://schemas.microsoft.com/office/drawing/2014/main" id="{9C95B533-406F-4861-8883-C1F6DE5C40F5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85" name="PA-直接连接符 1135">
                      <a:extLst>
                        <a:ext uri="{FF2B5EF4-FFF2-40B4-BE49-F238E27FC236}">
                          <a16:creationId xmlns="" xmlns:a16="http://schemas.microsoft.com/office/drawing/2014/main" id="{40DCDF07-7AA9-4D8F-BF52-3BDB3114E8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6" name="PA-直接连接符 1136">
                      <a:extLst>
                        <a:ext uri="{FF2B5EF4-FFF2-40B4-BE49-F238E27FC236}">
                          <a16:creationId xmlns="" xmlns:a16="http://schemas.microsoft.com/office/drawing/2014/main" id="{D5EB5813-0C25-406C-B69A-F593C16EB8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7" name="PA-直接连接符 1137">
                      <a:extLst>
                        <a:ext uri="{FF2B5EF4-FFF2-40B4-BE49-F238E27FC236}">
                          <a16:creationId xmlns="" xmlns:a16="http://schemas.microsoft.com/office/drawing/2014/main" id="{3EE3632E-D5A7-4FF7-8DBF-0365616423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8" name="PA-直接连接符 1138">
                      <a:extLst>
                        <a:ext uri="{FF2B5EF4-FFF2-40B4-BE49-F238E27FC236}">
                          <a16:creationId xmlns="" xmlns:a16="http://schemas.microsoft.com/office/drawing/2014/main" id="{EF0D329F-FDFA-41CF-ACEE-A4DCFBD57C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9" name="PA-直接连接符 1139">
                      <a:extLst>
                        <a:ext uri="{FF2B5EF4-FFF2-40B4-BE49-F238E27FC236}">
                          <a16:creationId xmlns="" xmlns:a16="http://schemas.microsoft.com/office/drawing/2014/main" id="{2525CCB2-48E9-41FC-A64F-4D8E56030B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0" name="PA-直接连接符 1140">
                      <a:extLst>
                        <a:ext uri="{FF2B5EF4-FFF2-40B4-BE49-F238E27FC236}">
                          <a16:creationId xmlns="" xmlns:a16="http://schemas.microsoft.com/office/drawing/2014/main" id="{5CF5244E-17D9-404A-A07E-5ED8A98C7A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1" name="PA-直接连接符 1141">
                      <a:extLst>
                        <a:ext uri="{FF2B5EF4-FFF2-40B4-BE49-F238E27FC236}">
                          <a16:creationId xmlns="" xmlns:a16="http://schemas.microsoft.com/office/drawing/2014/main" id="{B62AD048-01E7-425C-9B87-C2A30017C5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2" name="PA-直接连接符 1142">
                      <a:extLst>
                        <a:ext uri="{FF2B5EF4-FFF2-40B4-BE49-F238E27FC236}">
                          <a16:creationId xmlns="" xmlns:a16="http://schemas.microsoft.com/office/drawing/2014/main" id="{33DB7FB9-1868-48D3-A254-94591C302A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3" name="PA-直接连接符 1143">
                      <a:extLst>
                        <a:ext uri="{FF2B5EF4-FFF2-40B4-BE49-F238E27FC236}">
                          <a16:creationId xmlns="" xmlns:a16="http://schemas.microsoft.com/office/drawing/2014/main" id="{BAF524B0-B62D-4AFD-9447-1CBC965A12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4" name="PA-直接连接符 1144">
                      <a:extLst>
                        <a:ext uri="{FF2B5EF4-FFF2-40B4-BE49-F238E27FC236}">
                          <a16:creationId xmlns="" xmlns:a16="http://schemas.microsoft.com/office/drawing/2014/main" id="{27E82B5A-69B5-4182-82A5-9E574698CA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5" name="PA-直接连接符 1145">
                      <a:extLst>
                        <a:ext uri="{FF2B5EF4-FFF2-40B4-BE49-F238E27FC236}">
                          <a16:creationId xmlns="" xmlns:a16="http://schemas.microsoft.com/office/drawing/2014/main" id="{112EE58E-820E-47E8-86C4-BB78987A3B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81" name="Group 91_1">
                    <a:extLst>
                      <a:ext uri="{FF2B5EF4-FFF2-40B4-BE49-F238E27FC236}">
                        <a16:creationId xmlns="" xmlns:a16="http://schemas.microsoft.com/office/drawing/2014/main" id="{399FDDFA-22BB-438D-AFC2-DCC7DEEF7F1B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82" name="PA-直接连接符 1132">
                      <a:extLst>
                        <a:ext uri="{FF2B5EF4-FFF2-40B4-BE49-F238E27FC236}">
                          <a16:creationId xmlns="" xmlns:a16="http://schemas.microsoft.com/office/drawing/2014/main" id="{58AE81C2-8155-4037-922C-A3D6986D0A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3" name="PA-直接连接符 1133">
                      <a:extLst>
                        <a:ext uri="{FF2B5EF4-FFF2-40B4-BE49-F238E27FC236}">
                          <a16:creationId xmlns="" xmlns:a16="http://schemas.microsoft.com/office/drawing/2014/main" id="{4973FCF7-1C83-4240-9E5F-29C740A0DA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4" name="PA-直接连接符 1134">
                      <a:extLst>
                        <a:ext uri="{FF2B5EF4-FFF2-40B4-BE49-F238E27FC236}">
                          <a16:creationId xmlns="" xmlns:a16="http://schemas.microsoft.com/office/drawing/2014/main" id="{451194F6-E925-4491-8EEC-5FFE46E309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9" name="组合 18">
                  <a:extLst>
                    <a:ext uri="{FF2B5EF4-FFF2-40B4-BE49-F238E27FC236}">
                      <a16:creationId xmlns="" xmlns:a16="http://schemas.microsoft.com/office/drawing/2014/main" id="{A88E6CF0-85F3-420E-BDFC-89F9E4DEE3F0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16" name="PA-直接连接符 1066">
                    <a:extLst>
                      <a:ext uri="{FF2B5EF4-FFF2-40B4-BE49-F238E27FC236}">
                        <a16:creationId xmlns="" xmlns:a16="http://schemas.microsoft.com/office/drawing/2014/main" id="{1EB41736-8B43-4065-9666-B592EBF2823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7" name="PA-直接连接符 1067">
                    <a:extLst>
                      <a:ext uri="{FF2B5EF4-FFF2-40B4-BE49-F238E27FC236}">
                        <a16:creationId xmlns="" xmlns:a16="http://schemas.microsoft.com/office/drawing/2014/main" id="{0BD31EED-2264-475C-9625-4B3CD1695F4A}"/>
                      </a:ext>
                    </a:extLst>
                  </p:cNvPr>
                  <p:cNvCxnSpPr/>
                  <p:nvPr>
                    <p:custDataLst>
                      <p:tags r:id="rId9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" name="PA-直接连接符 1068">
                    <a:extLst>
                      <a:ext uri="{FF2B5EF4-FFF2-40B4-BE49-F238E27FC236}">
                        <a16:creationId xmlns="" xmlns:a16="http://schemas.microsoft.com/office/drawing/2014/main" id="{ADC5E0C6-3386-4E74-80A0-3C9641208F2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" name="PA-直接连接符 1069">
                    <a:extLst>
                      <a:ext uri="{FF2B5EF4-FFF2-40B4-BE49-F238E27FC236}">
                        <a16:creationId xmlns="" xmlns:a16="http://schemas.microsoft.com/office/drawing/2014/main" id="{B1E72753-5AE4-4B88-9140-833DA1B1BF1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0" name="PA-直接连接符 1070">
                    <a:extLst>
                      <a:ext uri="{FF2B5EF4-FFF2-40B4-BE49-F238E27FC236}">
                        <a16:creationId xmlns="" xmlns:a16="http://schemas.microsoft.com/office/drawing/2014/main" id="{0766F635-B3D1-4658-925A-329362E1E7F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1" name="PA-直接连接符 1071">
                    <a:extLst>
                      <a:ext uri="{FF2B5EF4-FFF2-40B4-BE49-F238E27FC236}">
                        <a16:creationId xmlns="" xmlns:a16="http://schemas.microsoft.com/office/drawing/2014/main" id="{504853C8-519A-445F-ABE3-45C944D3EC4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" name="PA-直接连接符 1072">
                    <a:extLst>
                      <a:ext uri="{FF2B5EF4-FFF2-40B4-BE49-F238E27FC236}">
                        <a16:creationId xmlns="" xmlns:a16="http://schemas.microsoft.com/office/drawing/2014/main" id="{64BF8418-2F5E-4959-9D30-DE3EA009D33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" name="PA-直接连接符 1073">
                    <a:extLst>
                      <a:ext uri="{FF2B5EF4-FFF2-40B4-BE49-F238E27FC236}">
                        <a16:creationId xmlns="" xmlns:a16="http://schemas.microsoft.com/office/drawing/2014/main" id="{FD3EB319-1C01-4756-BFE6-71C8090EF85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" name="PA-直接连接符 1074">
                    <a:extLst>
                      <a:ext uri="{FF2B5EF4-FFF2-40B4-BE49-F238E27FC236}">
                        <a16:creationId xmlns="" xmlns:a16="http://schemas.microsoft.com/office/drawing/2014/main" id="{9B0FAFDB-DDCF-4EBE-AEF7-6C5D62AB700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PA-直接连接符 1075">
                    <a:extLst>
                      <a:ext uri="{FF2B5EF4-FFF2-40B4-BE49-F238E27FC236}">
                        <a16:creationId xmlns="" xmlns:a16="http://schemas.microsoft.com/office/drawing/2014/main" id="{D22A9FCE-CF1D-4B6D-B071-C51631D6D20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PA-直接连接符 1076">
                    <a:extLst>
                      <a:ext uri="{FF2B5EF4-FFF2-40B4-BE49-F238E27FC236}">
                        <a16:creationId xmlns="" xmlns:a16="http://schemas.microsoft.com/office/drawing/2014/main" id="{0578FFAA-B0D7-4144-8602-13A2E30C2C0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PA-直接连接符 1077">
                    <a:extLst>
                      <a:ext uri="{FF2B5EF4-FFF2-40B4-BE49-F238E27FC236}">
                        <a16:creationId xmlns="" xmlns:a16="http://schemas.microsoft.com/office/drawing/2014/main" id="{2DAB9510-E8F6-4595-9E92-F4800787D0F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PA-直接连接符 1078">
                    <a:extLst>
                      <a:ext uri="{FF2B5EF4-FFF2-40B4-BE49-F238E27FC236}">
                        <a16:creationId xmlns="" xmlns:a16="http://schemas.microsoft.com/office/drawing/2014/main" id="{343A529B-D64D-42DF-8926-B8F06416D32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9" name="PA-直接连接符 1079">
                    <a:extLst>
                      <a:ext uri="{FF2B5EF4-FFF2-40B4-BE49-F238E27FC236}">
                        <a16:creationId xmlns="" xmlns:a16="http://schemas.microsoft.com/office/drawing/2014/main" id="{83043953-E53D-4D4B-9799-935BBBA2D55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0" name="PA-直接连接符 1080">
                    <a:extLst>
                      <a:ext uri="{FF2B5EF4-FFF2-40B4-BE49-F238E27FC236}">
                        <a16:creationId xmlns="" xmlns:a16="http://schemas.microsoft.com/office/drawing/2014/main" id="{86FD4CBF-7AC2-4FE9-A6D3-0434940CE44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1" name="组合 130">
                    <a:extLst>
                      <a:ext uri="{FF2B5EF4-FFF2-40B4-BE49-F238E27FC236}">
                        <a16:creationId xmlns="" xmlns:a16="http://schemas.microsoft.com/office/drawing/2014/main" id="{C62C403A-56AB-48D8-B71B-950EBBEE9F3E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0" name="PA-直接连接符 1110">
                      <a:extLst>
                        <a:ext uri="{FF2B5EF4-FFF2-40B4-BE49-F238E27FC236}">
                          <a16:creationId xmlns="" xmlns:a16="http://schemas.microsoft.com/office/drawing/2014/main" id="{C231ED27-EAA3-4EB4-9D38-0E416D5862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" name="PA-直接连接符 1111">
                      <a:extLst>
                        <a:ext uri="{FF2B5EF4-FFF2-40B4-BE49-F238E27FC236}">
                          <a16:creationId xmlns="" xmlns:a16="http://schemas.microsoft.com/office/drawing/2014/main" id="{B5BFCCEB-3404-4864-BCDC-53FEA71B87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" name="PA-直接连接符 1112">
                      <a:extLst>
                        <a:ext uri="{FF2B5EF4-FFF2-40B4-BE49-F238E27FC236}">
                          <a16:creationId xmlns="" xmlns:a16="http://schemas.microsoft.com/office/drawing/2014/main" id="{336F2EEE-DEEC-435D-B4AB-1CD9BB3CFD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2" name="组合 131">
                    <a:extLst>
                      <a:ext uri="{FF2B5EF4-FFF2-40B4-BE49-F238E27FC236}">
                        <a16:creationId xmlns="" xmlns:a16="http://schemas.microsoft.com/office/drawing/2014/main" id="{99BAD6F1-300B-4A78-81F0-A3A07FB251A3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49" name="PA-直接连接符 1099">
                      <a:extLst>
                        <a:ext uri="{FF2B5EF4-FFF2-40B4-BE49-F238E27FC236}">
                          <a16:creationId xmlns="" xmlns:a16="http://schemas.microsoft.com/office/drawing/2014/main" id="{7967AE06-D4A3-4688-A487-2DC705C0F2A5}"/>
                        </a:ext>
                      </a:extLst>
                    </p:cNvPr>
                    <p:cNvCxnSpPr/>
                    <p:nvPr>
                      <p:custDataLst>
                        <p:tags r:id="rId11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" name="PA-直接连接符 1100">
                      <a:extLst>
                        <a:ext uri="{FF2B5EF4-FFF2-40B4-BE49-F238E27FC236}">
                          <a16:creationId xmlns="" xmlns:a16="http://schemas.microsoft.com/office/drawing/2014/main" id="{3E28FC19-196C-4156-8AD9-00ACBFDF6B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" name="PA-直接连接符 1101">
                      <a:extLst>
                        <a:ext uri="{FF2B5EF4-FFF2-40B4-BE49-F238E27FC236}">
                          <a16:creationId xmlns="" xmlns:a16="http://schemas.microsoft.com/office/drawing/2014/main" id="{19EACF3E-D454-4112-80E1-9E2280DDBF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" name="PA-直接连接符 1102">
                      <a:extLst>
                        <a:ext uri="{FF2B5EF4-FFF2-40B4-BE49-F238E27FC236}">
                          <a16:creationId xmlns="" xmlns:a16="http://schemas.microsoft.com/office/drawing/2014/main" id="{509A4CE7-A340-43D9-A4DA-D8B4CD01A4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" name="PA-直接连接符 1103">
                      <a:extLst>
                        <a:ext uri="{FF2B5EF4-FFF2-40B4-BE49-F238E27FC236}">
                          <a16:creationId xmlns="" xmlns:a16="http://schemas.microsoft.com/office/drawing/2014/main" id="{1BBCDC83-EFEF-4D00-AC0B-5838670AC2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" name="PA-直接连接符 1104">
                      <a:extLst>
                        <a:ext uri="{FF2B5EF4-FFF2-40B4-BE49-F238E27FC236}">
                          <a16:creationId xmlns="" xmlns:a16="http://schemas.microsoft.com/office/drawing/2014/main" id="{2F306D71-1497-42BD-8271-5A4E5CFBC6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" name="PA-直接连接符 1105">
                      <a:extLst>
                        <a:ext uri="{FF2B5EF4-FFF2-40B4-BE49-F238E27FC236}">
                          <a16:creationId xmlns="" xmlns:a16="http://schemas.microsoft.com/office/drawing/2014/main" id="{367AF34B-E325-4A2A-8670-05FA177DC11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" name="PA-直接连接符 1106">
                      <a:extLst>
                        <a:ext uri="{FF2B5EF4-FFF2-40B4-BE49-F238E27FC236}">
                          <a16:creationId xmlns="" xmlns:a16="http://schemas.microsoft.com/office/drawing/2014/main" id="{4F99C921-2608-4CB6-AF02-E30A2EE5B5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7" name="PA-直接连接符 1107">
                      <a:extLst>
                        <a:ext uri="{FF2B5EF4-FFF2-40B4-BE49-F238E27FC236}">
                          <a16:creationId xmlns="" xmlns:a16="http://schemas.microsoft.com/office/drawing/2014/main" id="{FF661B0B-BDB5-4385-BA26-C4800F17E9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" name="PA-直接连接符 1108">
                      <a:extLst>
                        <a:ext uri="{FF2B5EF4-FFF2-40B4-BE49-F238E27FC236}">
                          <a16:creationId xmlns="" xmlns:a16="http://schemas.microsoft.com/office/drawing/2014/main" id="{3F4C2FEC-E1AE-442B-AF9D-DF3E82C10C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" name="PA-直接连接符 1109">
                      <a:extLst>
                        <a:ext uri="{FF2B5EF4-FFF2-40B4-BE49-F238E27FC236}">
                          <a16:creationId xmlns="" xmlns:a16="http://schemas.microsoft.com/office/drawing/2014/main" id="{82533309-2C28-4853-9386-87D83EC3AA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" name="组合 132">
                    <a:extLst>
                      <a:ext uri="{FF2B5EF4-FFF2-40B4-BE49-F238E27FC236}">
                        <a16:creationId xmlns="" xmlns:a16="http://schemas.microsoft.com/office/drawing/2014/main" id="{62040E23-76B1-4740-BCEA-0AE064FFE771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38" name="PA-直接连接符 1088">
                      <a:extLst>
                        <a:ext uri="{FF2B5EF4-FFF2-40B4-BE49-F238E27FC236}">
                          <a16:creationId xmlns="" xmlns:a16="http://schemas.microsoft.com/office/drawing/2014/main" id="{DDA1E0EF-0D32-4FEB-834B-BDBEB65B490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" name="PA-直接连接符 1089">
                      <a:extLst>
                        <a:ext uri="{FF2B5EF4-FFF2-40B4-BE49-F238E27FC236}">
                          <a16:creationId xmlns="" xmlns:a16="http://schemas.microsoft.com/office/drawing/2014/main" id="{0B8FA3D5-C7A0-468B-AD08-265690EECA9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" name="PA-直接连接符 1090">
                      <a:extLst>
                        <a:ext uri="{FF2B5EF4-FFF2-40B4-BE49-F238E27FC236}">
                          <a16:creationId xmlns="" xmlns:a16="http://schemas.microsoft.com/office/drawing/2014/main" id="{91D61483-CAC2-4212-97A3-75854B048F6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" name="PA-直接连接符 1091">
                      <a:extLst>
                        <a:ext uri="{FF2B5EF4-FFF2-40B4-BE49-F238E27FC236}">
                          <a16:creationId xmlns="" xmlns:a16="http://schemas.microsoft.com/office/drawing/2014/main" id="{B9DBE3D2-56AE-4A64-8A9D-00E5DB569B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2" name="PA-直接连接符 1092">
                      <a:extLst>
                        <a:ext uri="{FF2B5EF4-FFF2-40B4-BE49-F238E27FC236}">
                          <a16:creationId xmlns="" xmlns:a16="http://schemas.microsoft.com/office/drawing/2014/main" id="{ED1456D2-5C36-45A1-B906-A5343DF800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" name="PA-直接连接符 1093">
                      <a:extLst>
                        <a:ext uri="{FF2B5EF4-FFF2-40B4-BE49-F238E27FC236}">
                          <a16:creationId xmlns="" xmlns:a16="http://schemas.microsoft.com/office/drawing/2014/main" id="{A915B5A8-01B3-4042-9D7C-445EA5FD7A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" name="PA-直接连接符 1094">
                      <a:extLst>
                        <a:ext uri="{FF2B5EF4-FFF2-40B4-BE49-F238E27FC236}">
                          <a16:creationId xmlns="" xmlns:a16="http://schemas.microsoft.com/office/drawing/2014/main" id="{69F82CF5-C518-4CAC-91C5-176D8C80907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" name="PA-直接连接符 1095">
                      <a:extLst>
                        <a:ext uri="{FF2B5EF4-FFF2-40B4-BE49-F238E27FC236}">
                          <a16:creationId xmlns="" xmlns:a16="http://schemas.microsoft.com/office/drawing/2014/main" id="{FB633406-CC31-43B0-9379-42D328BE7C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" name="PA-直接连接符 1096">
                      <a:extLst>
                        <a:ext uri="{FF2B5EF4-FFF2-40B4-BE49-F238E27FC236}">
                          <a16:creationId xmlns="" xmlns:a16="http://schemas.microsoft.com/office/drawing/2014/main" id="{29D87C12-80B2-47BC-932A-AF8E84DEE8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" name="PA-直接连接符 1097">
                      <a:extLst>
                        <a:ext uri="{FF2B5EF4-FFF2-40B4-BE49-F238E27FC236}">
                          <a16:creationId xmlns="" xmlns:a16="http://schemas.microsoft.com/office/drawing/2014/main" id="{8CE6BFE6-F66A-4726-BC66-39E9BAD199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" name="PA-直接连接符 1098">
                      <a:extLst>
                        <a:ext uri="{FF2B5EF4-FFF2-40B4-BE49-F238E27FC236}">
                          <a16:creationId xmlns="" xmlns:a16="http://schemas.microsoft.com/office/drawing/2014/main" id="{AE17B083-9836-48F4-BA16-4DB011C5881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4" name="Group 91_1">
                    <a:extLst>
                      <a:ext uri="{FF2B5EF4-FFF2-40B4-BE49-F238E27FC236}">
                        <a16:creationId xmlns="" xmlns:a16="http://schemas.microsoft.com/office/drawing/2014/main" id="{C3E044A7-17B2-4063-BBC5-C9A8CFC6057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5" name="PA-直接连接符 1085">
                      <a:extLst>
                        <a:ext uri="{FF2B5EF4-FFF2-40B4-BE49-F238E27FC236}">
                          <a16:creationId xmlns="" xmlns:a16="http://schemas.microsoft.com/office/drawing/2014/main" id="{57EC0DE0-BFF7-4FAD-9082-B1C835A76A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" name="PA-直接连接符 1086">
                      <a:extLst>
                        <a:ext uri="{FF2B5EF4-FFF2-40B4-BE49-F238E27FC236}">
                          <a16:creationId xmlns="" xmlns:a16="http://schemas.microsoft.com/office/drawing/2014/main" id="{E45810C3-ED08-474F-94FE-F61705D6FE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" name="PA-直接连接符 1087">
                      <a:extLst>
                        <a:ext uri="{FF2B5EF4-FFF2-40B4-BE49-F238E27FC236}">
                          <a16:creationId xmlns="" xmlns:a16="http://schemas.microsoft.com/office/drawing/2014/main" id="{617095EC-F23B-43A5-8CCA-6153D2AC20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0" name="组合 19">
                  <a:extLst>
                    <a:ext uri="{FF2B5EF4-FFF2-40B4-BE49-F238E27FC236}">
                      <a16:creationId xmlns="" xmlns:a16="http://schemas.microsoft.com/office/drawing/2014/main" id="{73B1FB2B-9BE3-4414-88FF-C25EA695EB9A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9" name="PA-直接连接符 1019">
                    <a:extLst>
                      <a:ext uri="{FF2B5EF4-FFF2-40B4-BE49-F238E27FC236}">
                        <a16:creationId xmlns="" xmlns:a16="http://schemas.microsoft.com/office/drawing/2014/main" id="{C129361A-6BCA-4335-8248-A1A81D7BF8E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" name="PA-直接连接符 1020">
                    <a:extLst>
                      <a:ext uri="{FF2B5EF4-FFF2-40B4-BE49-F238E27FC236}">
                        <a16:creationId xmlns="" xmlns:a16="http://schemas.microsoft.com/office/drawing/2014/main" id="{A6DEF411-7A19-4C9F-90D0-F50131B6A773}"/>
                      </a:ext>
                    </a:extLst>
                  </p:cNvPr>
                  <p:cNvCxnSpPr/>
                  <p:nvPr>
                    <p:custDataLst>
                      <p:tags r:id="rId4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1" name="PA-直接连接符 1021">
                    <a:extLst>
                      <a:ext uri="{FF2B5EF4-FFF2-40B4-BE49-F238E27FC236}">
                        <a16:creationId xmlns="" xmlns:a16="http://schemas.microsoft.com/office/drawing/2014/main" id="{A56D2E79-1C5A-48FE-A874-D799F84D889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2" name="PA-直接连接符 1022">
                    <a:extLst>
                      <a:ext uri="{FF2B5EF4-FFF2-40B4-BE49-F238E27FC236}">
                        <a16:creationId xmlns="" xmlns:a16="http://schemas.microsoft.com/office/drawing/2014/main" id="{6839E624-3EEE-4723-818D-8742BC45B4D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3" name="PA-直接连接符 1023">
                    <a:extLst>
                      <a:ext uri="{FF2B5EF4-FFF2-40B4-BE49-F238E27FC236}">
                        <a16:creationId xmlns="" xmlns:a16="http://schemas.microsoft.com/office/drawing/2014/main" id="{189D683D-3555-4F8C-979A-C7BA0EAE2A6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" name="PA-直接连接符 1024">
                    <a:extLst>
                      <a:ext uri="{FF2B5EF4-FFF2-40B4-BE49-F238E27FC236}">
                        <a16:creationId xmlns="" xmlns:a16="http://schemas.microsoft.com/office/drawing/2014/main" id="{455E2012-AB18-48BE-A243-0D2E8428E9C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" name="PA-直接连接符 1025">
                    <a:extLst>
                      <a:ext uri="{FF2B5EF4-FFF2-40B4-BE49-F238E27FC236}">
                        <a16:creationId xmlns="" xmlns:a16="http://schemas.microsoft.com/office/drawing/2014/main" id="{344E8461-FDCD-4B00-9347-5DA1519CD30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6" name="PA-直接连接符 1026">
                    <a:extLst>
                      <a:ext uri="{FF2B5EF4-FFF2-40B4-BE49-F238E27FC236}">
                        <a16:creationId xmlns="" xmlns:a16="http://schemas.microsoft.com/office/drawing/2014/main" id="{E87C89BD-1C0E-42E8-A4E2-B2E47FBEE93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7" name="PA-直接连接符 1027">
                    <a:extLst>
                      <a:ext uri="{FF2B5EF4-FFF2-40B4-BE49-F238E27FC236}">
                        <a16:creationId xmlns="" xmlns:a16="http://schemas.microsoft.com/office/drawing/2014/main" id="{9584F66A-9977-4413-A7A3-411D09D16A6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8" name="PA-直接连接符 1028">
                    <a:extLst>
                      <a:ext uri="{FF2B5EF4-FFF2-40B4-BE49-F238E27FC236}">
                        <a16:creationId xmlns="" xmlns:a16="http://schemas.microsoft.com/office/drawing/2014/main" id="{ADD7585A-A7A7-447C-929F-B1390F1B521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" name="PA-直接连接符 1029">
                    <a:extLst>
                      <a:ext uri="{FF2B5EF4-FFF2-40B4-BE49-F238E27FC236}">
                        <a16:creationId xmlns="" xmlns:a16="http://schemas.microsoft.com/office/drawing/2014/main" id="{9A23789F-9270-4F4E-85B0-81F2919A29C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" name="PA-直接连接符 1030">
                    <a:extLst>
                      <a:ext uri="{FF2B5EF4-FFF2-40B4-BE49-F238E27FC236}">
                        <a16:creationId xmlns="" xmlns:a16="http://schemas.microsoft.com/office/drawing/2014/main" id="{2A4A2D10-47E7-481B-B36D-255E61C5166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1" name="PA-直接连接符 1031">
                    <a:extLst>
                      <a:ext uri="{FF2B5EF4-FFF2-40B4-BE49-F238E27FC236}">
                        <a16:creationId xmlns="" xmlns:a16="http://schemas.microsoft.com/office/drawing/2014/main" id="{B9350BFB-29EC-406D-AACB-F4CFD10444E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2" name="PA-直接连接符 1032">
                    <a:extLst>
                      <a:ext uri="{FF2B5EF4-FFF2-40B4-BE49-F238E27FC236}">
                        <a16:creationId xmlns="" xmlns:a16="http://schemas.microsoft.com/office/drawing/2014/main" id="{D2E49535-B658-4669-A12C-63CBAFBE53B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" name="PA-直接连接符 1033">
                    <a:extLst>
                      <a:ext uri="{FF2B5EF4-FFF2-40B4-BE49-F238E27FC236}">
                        <a16:creationId xmlns="" xmlns:a16="http://schemas.microsoft.com/office/drawing/2014/main" id="{5F0DF97B-C3FE-417C-BAA1-5380119B7FC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84" name="组合 83">
                    <a:extLst>
                      <a:ext uri="{FF2B5EF4-FFF2-40B4-BE49-F238E27FC236}">
                        <a16:creationId xmlns="" xmlns:a16="http://schemas.microsoft.com/office/drawing/2014/main" id="{288E8E4D-6321-4B3A-A404-4B95C0560316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3" name="PA-直接连接符 1063">
                      <a:extLst>
                        <a:ext uri="{FF2B5EF4-FFF2-40B4-BE49-F238E27FC236}">
                          <a16:creationId xmlns="" xmlns:a16="http://schemas.microsoft.com/office/drawing/2014/main" id="{73D21C7B-80D5-40CB-AA4D-83953CE82A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" name="PA-直接连接符 1064">
                      <a:extLst>
                        <a:ext uri="{FF2B5EF4-FFF2-40B4-BE49-F238E27FC236}">
                          <a16:creationId xmlns="" xmlns:a16="http://schemas.microsoft.com/office/drawing/2014/main" id="{C3B8DDC6-D4EC-486D-996E-E30A4CDAC9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" name="PA-直接连接符 1065">
                      <a:extLst>
                        <a:ext uri="{FF2B5EF4-FFF2-40B4-BE49-F238E27FC236}">
                          <a16:creationId xmlns="" xmlns:a16="http://schemas.microsoft.com/office/drawing/2014/main" id="{8E192686-11B1-4974-86B3-66A042DA6B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" name="组合 84">
                    <a:extLst>
                      <a:ext uri="{FF2B5EF4-FFF2-40B4-BE49-F238E27FC236}">
                        <a16:creationId xmlns="" xmlns:a16="http://schemas.microsoft.com/office/drawing/2014/main" id="{BF7A8536-EAAE-4C7D-AEE6-39EC2A1B9621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02" name="PA-直接连接符 1052">
                      <a:extLst>
                        <a:ext uri="{FF2B5EF4-FFF2-40B4-BE49-F238E27FC236}">
                          <a16:creationId xmlns="" xmlns:a16="http://schemas.microsoft.com/office/drawing/2014/main" id="{24F0B437-0798-412E-B57C-46BB36DFC4C9}"/>
                        </a:ext>
                      </a:extLst>
                    </p:cNvPr>
                    <p:cNvCxnSpPr/>
                    <p:nvPr>
                      <p:custDataLst>
                        <p:tags r:id="rId7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" name="PA-直接连接符 1053">
                      <a:extLst>
                        <a:ext uri="{FF2B5EF4-FFF2-40B4-BE49-F238E27FC236}">
                          <a16:creationId xmlns="" xmlns:a16="http://schemas.microsoft.com/office/drawing/2014/main" id="{239402E4-ABE5-4059-B4D1-CA34A0774D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4" name="PA-直接连接符 1054">
                      <a:extLst>
                        <a:ext uri="{FF2B5EF4-FFF2-40B4-BE49-F238E27FC236}">
                          <a16:creationId xmlns="" xmlns:a16="http://schemas.microsoft.com/office/drawing/2014/main" id="{B35F4711-A0A2-46EF-AA73-E26C803ACC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" name="PA-直接连接符 1055">
                      <a:extLst>
                        <a:ext uri="{FF2B5EF4-FFF2-40B4-BE49-F238E27FC236}">
                          <a16:creationId xmlns="" xmlns:a16="http://schemas.microsoft.com/office/drawing/2014/main" id="{618D3932-AE99-4E04-93C4-C7FEFA3BDB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" name="PA-直接连接符 1056">
                      <a:extLst>
                        <a:ext uri="{FF2B5EF4-FFF2-40B4-BE49-F238E27FC236}">
                          <a16:creationId xmlns="" xmlns:a16="http://schemas.microsoft.com/office/drawing/2014/main" id="{C620384B-CC07-4478-B2A5-EA0FB50CBF6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" name="PA-直接连接符 1057">
                      <a:extLst>
                        <a:ext uri="{FF2B5EF4-FFF2-40B4-BE49-F238E27FC236}">
                          <a16:creationId xmlns="" xmlns:a16="http://schemas.microsoft.com/office/drawing/2014/main" id="{C4170956-9387-430E-B2BF-54B8869FD3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8" name="PA-直接连接符 1058">
                      <a:extLst>
                        <a:ext uri="{FF2B5EF4-FFF2-40B4-BE49-F238E27FC236}">
                          <a16:creationId xmlns="" xmlns:a16="http://schemas.microsoft.com/office/drawing/2014/main" id="{60F85D4A-04E2-4B40-866D-A5B1EB9D6BA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" name="PA-直接连接符 1059">
                      <a:extLst>
                        <a:ext uri="{FF2B5EF4-FFF2-40B4-BE49-F238E27FC236}">
                          <a16:creationId xmlns="" xmlns:a16="http://schemas.microsoft.com/office/drawing/2014/main" id="{2952606B-6AED-4648-A4B3-061BDFF65E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" name="PA-直接连接符 1060">
                      <a:extLst>
                        <a:ext uri="{FF2B5EF4-FFF2-40B4-BE49-F238E27FC236}">
                          <a16:creationId xmlns="" xmlns:a16="http://schemas.microsoft.com/office/drawing/2014/main" id="{6D788569-892E-49BE-B2B9-AA2ECD9230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" name="PA-直接连接符 1061">
                      <a:extLst>
                        <a:ext uri="{FF2B5EF4-FFF2-40B4-BE49-F238E27FC236}">
                          <a16:creationId xmlns="" xmlns:a16="http://schemas.microsoft.com/office/drawing/2014/main" id="{58B86CB4-228B-4788-BE0A-3BDF72E602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" name="PA-直接连接符 1062">
                      <a:extLst>
                        <a:ext uri="{FF2B5EF4-FFF2-40B4-BE49-F238E27FC236}">
                          <a16:creationId xmlns="" xmlns:a16="http://schemas.microsoft.com/office/drawing/2014/main" id="{07CDB0A7-6761-4CA9-81BB-0B8EE9B4BF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6" name="组合 85">
                    <a:extLst>
                      <a:ext uri="{FF2B5EF4-FFF2-40B4-BE49-F238E27FC236}">
                        <a16:creationId xmlns="" xmlns:a16="http://schemas.microsoft.com/office/drawing/2014/main" id="{B7EFEC4E-D490-482D-BBFA-AC2372597E12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91" name="PA-直接连接符 1041">
                      <a:extLst>
                        <a:ext uri="{FF2B5EF4-FFF2-40B4-BE49-F238E27FC236}">
                          <a16:creationId xmlns="" xmlns:a16="http://schemas.microsoft.com/office/drawing/2014/main" id="{45B4759A-EF94-46F0-B9D7-E8402429FD0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" name="PA-直接连接符 1042">
                      <a:extLst>
                        <a:ext uri="{FF2B5EF4-FFF2-40B4-BE49-F238E27FC236}">
                          <a16:creationId xmlns="" xmlns:a16="http://schemas.microsoft.com/office/drawing/2014/main" id="{D88A555D-0FAF-45FE-B31A-BA00C7C3E0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" name="PA-直接连接符 1043">
                      <a:extLst>
                        <a:ext uri="{FF2B5EF4-FFF2-40B4-BE49-F238E27FC236}">
                          <a16:creationId xmlns="" xmlns:a16="http://schemas.microsoft.com/office/drawing/2014/main" id="{FA410BE9-2B62-44C2-ADB0-37EABE6735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" name="PA-直接连接符 1044">
                      <a:extLst>
                        <a:ext uri="{FF2B5EF4-FFF2-40B4-BE49-F238E27FC236}">
                          <a16:creationId xmlns="" xmlns:a16="http://schemas.microsoft.com/office/drawing/2014/main" id="{FCE34817-3B5D-443E-90FF-3054D73B84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" name="PA-直接连接符 1045">
                      <a:extLst>
                        <a:ext uri="{FF2B5EF4-FFF2-40B4-BE49-F238E27FC236}">
                          <a16:creationId xmlns="" xmlns:a16="http://schemas.microsoft.com/office/drawing/2014/main" id="{003599D3-2801-4204-84AF-69007D163E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" name="PA-直接连接符 1046">
                      <a:extLst>
                        <a:ext uri="{FF2B5EF4-FFF2-40B4-BE49-F238E27FC236}">
                          <a16:creationId xmlns="" xmlns:a16="http://schemas.microsoft.com/office/drawing/2014/main" id="{499BA0B3-10BA-4609-84B2-F275A03EC4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" name="PA-直接连接符 1047">
                      <a:extLst>
                        <a:ext uri="{FF2B5EF4-FFF2-40B4-BE49-F238E27FC236}">
                          <a16:creationId xmlns="" xmlns:a16="http://schemas.microsoft.com/office/drawing/2014/main" id="{DE0128A6-36F5-4C16-848F-8068CE0B67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" name="PA-直接连接符 1048">
                      <a:extLst>
                        <a:ext uri="{FF2B5EF4-FFF2-40B4-BE49-F238E27FC236}">
                          <a16:creationId xmlns="" xmlns:a16="http://schemas.microsoft.com/office/drawing/2014/main" id="{56F4E012-76A8-497A-B47B-0A17D0D7E6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9" name="PA-直接连接符 1049">
                      <a:extLst>
                        <a:ext uri="{FF2B5EF4-FFF2-40B4-BE49-F238E27FC236}">
                          <a16:creationId xmlns="" xmlns:a16="http://schemas.microsoft.com/office/drawing/2014/main" id="{15939A7F-74BC-436F-8415-7276410F21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" name="PA-直接连接符 1050">
                      <a:extLst>
                        <a:ext uri="{FF2B5EF4-FFF2-40B4-BE49-F238E27FC236}">
                          <a16:creationId xmlns="" xmlns:a16="http://schemas.microsoft.com/office/drawing/2014/main" id="{3B9EC80A-C13A-4E8B-B3D5-13818B2D90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" name="PA-直接连接符 1051">
                      <a:extLst>
                        <a:ext uri="{FF2B5EF4-FFF2-40B4-BE49-F238E27FC236}">
                          <a16:creationId xmlns="" xmlns:a16="http://schemas.microsoft.com/office/drawing/2014/main" id="{5FE48562-5621-4F70-B8FF-93DA967C2E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7" name="Group 91_1">
                    <a:extLst>
                      <a:ext uri="{FF2B5EF4-FFF2-40B4-BE49-F238E27FC236}">
                        <a16:creationId xmlns="" xmlns:a16="http://schemas.microsoft.com/office/drawing/2014/main" id="{B43F6A87-33DE-4739-8B92-1DF0D29C98BB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8" name="PA-直接连接符 1038">
                      <a:extLst>
                        <a:ext uri="{FF2B5EF4-FFF2-40B4-BE49-F238E27FC236}">
                          <a16:creationId xmlns="" xmlns:a16="http://schemas.microsoft.com/office/drawing/2014/main" id="{1373E00F-7311-4CE5-AB8E-555C9E6AFFE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" name="PA-直接连接符 1039">
                      <a:extLst>
                        <a:ext uri="{FF2B5EF4-FFF2-40B4-BE49-F238E27FC236}">
                          <a16:creationId xmlns="" xmlns:a16="http://schemas.microsoft.com/office/drawing/2014/main" id="{EA96F5C4-9909-4C5A-920C-396C2E085A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" name="PA-直接连接符 1040">
                      <a:extLst>
                        <a:ext uri="{FF2B5EF4-FFF2-40B4-BE49-F238E27FC236}">
                          <a16:creationId xmlns="" xmlns:a16="http://schemas.microsoft.com/office/drawing/2014/main" id="{66837A5E-50E3-4B36-A730-D3CA782690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1" name="组合 20">
                  <a:extLst>
                    <a:ext uri="{FF2B5EF4-FFF2-40B4-BE49-F238E27FC236}">
                      <a16:creationId xmlns="" xmlns:a16="http://schemas.microsoft.com/office/drawing/2014/main" id="{8158D89B-F022-4469-BDB3-7C48B6A1D98D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22" name="PA-直接连接符 972">
                    <a:extLst>
                      <a:ext uri="{FF2B5EF4-FFF2-40B4-BE49-F238E27FC236}">
                        <a16:creationId xmlns="" xmlns:a16="http://schemas.microsoft.com/office/drawing/2014/main" id="{9639A3DA-CE1E-453C-AF80-136E1BC4F0A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" name="PA-直接连接符 973">
                    <a:extLst>
                      <a:ext uri="{FF2B5EF4-FFF2-40B4-BE49-F238E27FC236}">
                        <a16:creationId xmlns="" xmlns:a16="http://schemas.microsoft.com/office/drawing/2014/main" id="{075A26ED-6CB6-4374-9179-53404BDBDF33}"/>
                      </a:ext>
                    </a:extLst>
                  </p:cNvPr>
                  <p:cNvCxnSpPr/>
                  <p:nvPr>
                    <p:custDataLst>
                      <p:tags r:id="rId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" name="PA-直接连接符 974">
                    <a:extLst>
                      <a:ext uri="{FF2B5EF4-FFF2-40B4-BE49-F238E27FC236}">
                        <a16:creationId xmlns="" xmlns:a16="http://schemas.microsoft.com/office/drawing/2014/main" id="{BC2C92C8-EA87-4C9A-AF04-AD42DB8FCD3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" name="PA-直接连接符 975">
                    <a:extLst>
                      <a:ext uri="{FF2B5EF4-FFF2-40B4-BE49-F238E27FC236}">
                        <a16:creationId xmlns="" xmlns:a16="http://schemas.microsoft.com/office/drawing/2014/main" id="{22DC5298-54B9-47C9-9064-086C2DD521D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" name="PA-直接连接符 976">
                    <a:extLst>
                      <a:ext uri="{FF2B5EF4-FFF2-40B4-BE49-F238E27FC236}">
                        <a16:creationId xmlns="" xmlns:a16="http://schemas.microsoft.com/office/drawing/2014/main" id="{73044534-26AD-48DA-BFB8-D73A4E2F12B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" name="PA-直接连接符 977">
                    <a:extLst>
                      <a:ext uri="{FF2B5EF4-FFF2-40B4-BE49-F238E27FC236}">
                        <a16:creationId xmlns="" xmlns:a16="http://schemas.microsoft.com/office/drawing/2014/main" id="{576F14C7-B651-4860-88C7-793555DC16A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" name="PA-直接连接符 978">
                    <a:extLst>
                      <a:ext uri="{FF2B5EF4-FFF2-40B4-BE49-F238E27FC236}">
                        <a16:creationId xmlns="" xmlns:a16="http://schemas.microsoft.com/office/drawing/2014/main" id="{2B209FA8-1B2D-45D0-B36C-817ED6C8E4B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" name="PA-直接连接符 979">
                    <a:extLst>
                      <a:ext uri="{FF2B5EF4-FFF2-40B4-BE49-F238E27FC236}">
                        <a16:creationId xmlns="" xmlns:a16="http://schemas.microsoft.com/office/drawing/2014/main" id="{4CA0AAD1-951E-4532-8948-54DD21820D0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" name="PA-直接连接符 980">
                    <a:extLst>
                      <a:ext uri="{FF2B5EF4-FFF2-40B4-BE49-F238E27FC236}">
                        <a16:creationId xmlns="" xmlns:a16="http://schemas.microsoft.com/office/drawing/2014/main" id="{EC9B142B-F8A4-4EBD-BE0C-79A726C6939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" name="PA-直接连接符 981">
                    <a:extLst>
                      <a:ext uri="{FF2B5EF4-FFF2-40B4-BE49-F238E27FC236}">
                        <a16:creationId xmlns="" xmlns:a16="http://schemas.microsoft.com/office/drawing/2014/main" id="{95BBCD64-60BC-43ED-A5B8-CDB777CAFF9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" name="PA-直接连接符 982">
                    <a:extLst>
                      <a:ext uri="{FF2B5EF4-FFF2-40B4-BE49-F238E27FC236}">
                        <a16:creationId xmlns="" xmlns:a16="http://schemas.microsoft.com/office/drawing/2014/main" id="{D32060D0-B568-4B8A-83B5-487F0EC6310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" name="PA-直接连接符 983">
                    <a:extLst>
                      <a:ext uri="{FF2B5EF4-FFF2-40B4-BE49-F238E27FC236}">
                        <a16:creationId xmlns="" xmlns:a16="http://schemas.microsoft.com/office/drawing/2014/main" id="{B3A87AC5-073B-4A57-ADD8-A1E92FF4926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" name="PA-直接连接符 984">
                    <a:extLst>
                      <a:ext uri="{FF2B5EF4-FFF2-40B4-BE49-F238E27FC236}">
                        <a16:creationId xmlns="" xmlns:a16="http://schemas.microsoft.com/office/drawing/2014/main" id="{0705AC75-7308-4B33-8BE2-E7A7FCB5269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" name="PA-直接连接符 985">
                    <a:extLst>
                      <a:ext uri="{FF2B5EF4-FFF2-40B4-BE49-F238E27FC236}">
                        <a16:creationId xmlns="" xmlns:a16="http://schemas.microsoft.com/office/drawing/2014/main" id="{E883A674-F9E0-4E47-B75C-718EBAD38E9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" name="PA-直接连接符 986">
                    <a:extLst>
                      <a:ext uri="{FF2B5EF4-FFF2-40B4-BE49-F238E27FC236}">
                        <a16:creationId xmlns="" xmlns:a16="http://schemas.microsoft.com/office/drawing/2014/main" id="{573D2E89-C583-4DC3-ABAF-89508B5FF24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7" name="组合 36">
                    <a:extLst>
                      <a:ext uri="{FF2B5EF4-FFF2-40B4-BE49-F238E27FC236}">
                        <a16:creationId xmlns="" xmlns:a16="http://schemas.microsoft.com/office/drawing/2014/main" id="{28F84B28-CA79-457D-A831-3E3E983D80F1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6" name="PA-直接连接符 1016">
                      <a:extLst>
                        <a:ext uri="{FF2B5EF4-FFF2-40B4-BE49-F238E27FC236}">
                          <a16:creationId xmlns="" xmlns:a16="http://schemas.microsoft.com/office/drawing/2014/main" id="{0863DEA2-431F-435D-BB14-7702044D96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" name="PA-直接连接符 1017">
                      <a:extLst>
                        <a:ext uri="{FF2B5EF4-FFF2-40B4-BE49-F238E27FC236}">
                          <a16:creationId xmlns="" xmlns:a16="http://schemas.microsoft.com/office/drawing/2014/main" id="{BFA32ECC-ABAA-4578-9AC7-13B8B8F12B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" name="PA-直接连接符 1018">
                      <a:extLst>
                        <a:ext uri="{FF2B5EF4-FFF2-40B4-BE49-F238E27FC236}">
                          <a16:creationId xmlns="" xmlns:a16="http://schemas.microsoft.com/office/drawing/2014/main" id="{FA4093AE-D383-4C59-90B4-2F5B167BB2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8" name="组合 37">
                    <a:extLst>
                      <a:ext uri="{FF2B5EF4-FFF2-40B4-BE49-F238E27FC236}">
                        <a16:creationId xmlns="" xmlns:a16="http://schemas.microsoft.com/office/drawing/2014/main" id="{65C1D5D0-A45A-47D5-A719-8892C1BF7258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55" name="PA-直接连接符 1005">
                      <a:extLst>
                        <a:ext uri="{FF2B5EF4-FFF2-40B4-BE49-F238E27FC236}">
                          <a16:creationId xmlns="" xmlns:a16="http://schemas.microsoft.com/office/drawing/2014/main" id="{B3FC6DA4-8C5D-42A6-937B-1DB0B86E2DDE}"/>
                        </a:ext>
                      </a:extLst>
                    </p:cNvPr>
                    <p:cNvCxnSpPr/>
                    <p:nvPr>
                      <p:custDataLst>
                        <p:tags r:id="rId3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" name="PA-直接连接符 1006">
                      <a:extLst>
                        <a:ext uri="{FF2B5EF4-FFF2-40B4-BE49-F238E27FC236}">
                          <a16:creationId xmlns="" xmlns:a16="http://schemas.microsoft.com/office/drawing/2014/main" id="{42029A54-35BA-4BEA-B751-95FED28E8F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" name="PA-直接连接符 1007">
                      <a:extLst>
                        <a:ext uri="{FF2B5EF4-FFF2-40B4-BE49-F238E27FC236}">
                          <a16:creationId xmlns="" xmlns:a16="http://schemas.microsoft.com/office/drawing/2014/main" id="{14E23203-2471-44C2-A443-2DAF231600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" name="PA-直接连接符 1008">
                      <a:extLst>
                        <a:ext uri="{FF2B5EF4-FFF2-40B4-BE49-F238E27FC236}">
                          <a16:creationId xmlns="" xmlns:a16="http://schemas.microsoft.com/office/drawing/2014/main" id="{0415366C-C541-4A96-B5B9-5F83A0FE87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" name="PA-直接连接符 1009">
                      <a:extLst>
                        <a:ext uri="{FF2B5EF4-FFF2-40B4-BE49-F238E27FC236}">
                          <a16:creationId xmlns="" xmlns:a16="http://schemas.microsoft.com/office/drawing/2014/main" id="{74284472-2AD9-4A44-A249-499B6044E0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" name="PA-直接连接符 1010">
                      <a:extLst>
                        <a:ext uri="{FF2B5EF4-FFF2-40B4-BE49-F238E27FC236}">
                          <a16:creationId xmlns="" xmlns:a16="http://schemas.microsoft.com/office/drawing/2014/main" id="{2356DF29-5A3B-42E6-8A69-B36322972C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" name="PA-直接连接符 1011">
                      <a:extLst>
                        <a:ext uri="{FF2B5EF4-FFF2-40B4-BE49-F238E27FC236}">
                          <a16:creationId xmlns="" xmlns:a16="http://schemas.microsoft.com/office/drawing/2014/main" id="{734AD11D-5D75-407C-8DAE-0059D294BA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" name="PA-直接连接符 1012">
                      <a:extLst>
                        <a:ext uri="{FF2B5EF4-FFF2-40B4-BE49-F238E27FC236}">
                          <a16:creationId xmlns="" xmlns:a16="http://schemas.microsoft.com/office/drawing/2014/main" id="{66641F03-4632-49C3-8D8B-65D91318A8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" name="PA-直接连接符 1013">
                      <a:extLst>
                        <a:ext uri="{FF2B5EF4-FFF2-40B4-BE49-F238E27FC236}">
                          <a16:creationId xmlns="" xmlns:a16="http://schemas.microsoft.com/office/drawing/2014/main" id="{EC68B8ED-E17A-4638-8E5A-B8452E590BC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" name="PA-直接连接符 1014">
                      <a:extLst>
                        <a:ext uri="{FF2B5EF4-FFF2-40B4-BE49-F238E27FC236}">
                          <a16:creationId xmlns="" xmlns:a16="http://schemas.microsoft.com/office/drawing/2014/main" id="{0447D596-04D8-468B-8CDC-6F72562739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" name="PA-直接连接符 1015">
                      <a:extLst>
                        <a:ext uri="{FF2B5EF4-FFF2-40B4-BE49-F238E27FC236}">
                          <a16:creationId xmlns="" xmlns:a16="http://schemas.microsoft.com/office/drawing/2014/main" id="{5C42F478-C1F1-4391-9598-DBC09685DF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9" name="组合 38">
                    <a:extLst>
                      <a:ext uri="{FF2B5EF4-FFF2-40B4-BE49-F238E27FC236}">
                        <a16:creationId xmlns="" xmlns:a16="http://schemas.microsoft.com/office/drawing/2014/main" id="{C21FA616-ACEA-4B5D-AD15-94644EC639B6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44" name="PA-直接连接符 994">
                      <a:extLst>
                        <a:ext uri="{FF2B5EF4-FFF2-40B4-BE49-F238E27FC236}">
                          <a16:creationId xmlns="" xmlns:a16="http://schemas.microsoft.com/office/drawing/2014/main" id="{F03A97B4-22A6-4478-B6AE-0EBA167317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5" name="PA-直接连接符 995">
                      <a:extLst>
                        <a:ext uri="{FF2B5EF4-FFF2-40B4-BE49-F238E27FC236}">
                          <a16:creationId xmlns="" xmlns:a16="http://schemas.microsoft.com/office/drawing/2014/main" id="{C8888F82-496C-4572-9707-4B9E20E9EB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6" name="PA-直接连接符 996">
                      <a:extLst>
                        <a:ext uri="{FF2B5EF4-FFF2-40B4-BE49-F238E27FC236}">
                          <a16:creationId xmlns="" xmlns:a16="http://schemas.microsoft.com/office/drawing/2014/main" id="{2956B477-04CF-43FA-B5FF-AD53D10C8B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" name="PA-直接连接符 997">
                      <a:extLst>
                        <a:ext uri="{FF2B5EF4-FFF2-40B4-BE49-F238E27FC236}">
                          <a16:creationId xmlns="" xmlns:a16="http://schemas.microsoft.com/office/drawing/2014/main" id="{520585D8-EB4C-4C1D-AA5F-81F4466A9C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" name="PA-直接连接符 998">
                      <a:extLst>
                        <a:ext uri="{FF2B5EF4-FFF2-40B4-BE49-F238E27FC236}">
                          <a16:creationId xmlns="" xmlns:a16="http://schemas.microsoft.com/office/drawing/2014/main" id="{C7C13A8F-9C55-419D-9896-345D99166E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" name="PA-直接连接符 999">
                      <a:extLst>
                        <a:ext uri="{FF2B5EF4-FFF2-40B4-BE49-F238E27FC236}">
                          <a16:creationId xmlns="" xmlns:a16="http://schemas.microsoft.com/office/drawing/2014/main" id="{02EB1D26-F903-470E-A442-8FC7D440BB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" name="PA-直接连接符 1000">
                      <a:extLst>
                        <a:ext uri="{FF2B5EF4-FFF2-40B4-BE49-F238E27FC236}">
                          <a16:creationId xmlns="" xmlns:a16="http://schemas.microsoft.com/office/drawing/2014/main" id="{E57513E9-C968-4BA6-A2E7-1218AF4114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" name="PA-直接连接符 1001">
                      <a:extLst>
                        <a:ext uri="{FF2B5EF4-FFF2-40B4-BE49-F238E27FC236}">
                          <a16:creationId xmlns="" xmlns:a16="http://schemas.microsoft.com/office/drawing/2014/main" id="{23CB7EE8-1714-46CF-9E5F-CA96136E7D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" name="PA-直接连接符 1002">
                      <a:extLst>
                        <a:ext uri="{FF2B5EF4-FFF2-40B4-BE49-F238E27FC236}">
                          <a16:creationId xmlns="" xmlns:a16="http://schemas.microsoft.com/office/drawing/2014/main" id="{8BD3C6FA-0319-49E8-9BB6-9A13A1D4B7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" name="PA-直接连接符 1003">
                      <a:extLst>
                        <a:ext uri="{FF2B5EF4-FFF2-40B4-BE49-F238E27FC236}">
                          <a16:creationId xmlns="" xmlns:a16="http://schemas.microsoft.com/office/drawing/2014/main" id="{2B2A8E24-89AD-477A-88DF-35B30F241D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" name="PA-直接连接符 1004">
                      <a:extLst>
                        <a:ext uri="{FF2B5EF4-FFF2-40B4-BE49-F238E27FC236}">
                          <a16:creationId xmlns="" xmlns:a16="http://schemas.microsoft.com/office/drawing/2014/main" id="{718551FF-D3A1-45C0-A5C9-F8B0DE9738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0" name="Group 91_1">
                    <a:extLst>
                      <a:ext uri="{FF2B5EF4-FFF2-40B4-BE49-F238E27FC236}">
                        <a16:creationId xmlns="" xmlns:a16="http://schemas.microsoft.com/office/drawing/2014/main" id="{F5B22D67-7BCA-4682-9BC0-345B10CEB903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1" name="PA-直接连接符 991">
                      <a:extLst>
                        <a:ext uri="{FF2B5EF4-FFF2-40B4-BE49-F238E27FC236}">
                          <a16:creationId xmlns="" xmlns:a16="http://schemas.microsoft.com/office/drawing/2014/main" id="{14B352B0-B65E-4A11-B4FB-491B4FF323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" name="PA-直接连接符 992">
                      <a:extLst>
                        <a:ext uri="{FF2B5EF4-FFF2-40B4-BE49-F238E27FC236}">
                          <a16:creationId xmlns="" xmlns:a16="http://schemas.microsoft.com/office/drawing/2014/main" id="{755B12EA-409C-417E-9E20-7F4F5643FD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" name="PA-直接连接符 993">
                      <a:extLst>
                        <a:ext uri="{FF2B5EF4-FFF2-40B4-BE49-F238E27FC236}">
                          <a16:creationId xmlns="" xmlns:a16="http://schemas.microsoft.com/office/drawing/2014/main" id="{50B0DB77-C3DB-466D-8F72-E9372EEC00D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</p:grpSp>
      <p:sp>
        <p:nvSpPr>
          <p:cNvPr id="2" name="任意多边形: 形状 1">
            <a:extLst>
              <a:ext uri="{FF2B5EF4-FFF2-40B4-BE49-F238E27FC236}">
                <a16:creationId xmlns="" xmlns:a16="http://schemas.microsoft.com/office/drawing/2014/main" id="{24D48438-5C63-4F8C-85FC-ACEF1540ACD5}"/>
              </a:ext>
            </a:extLst>
          </p:cNvPr>
          <p:cNvSpPr/>
          <p:nvPr userDrawn="1"/>
        </p:nvSpPr>
        <p:spPr>
          <a:xfrm>
            <a:off x="0" y="4704412"/>
            <a:ext cx="5863658" cy="434005"/>
          </a:xfrm>
          <a:custGeom>
            <a:avLst/>
            <a:gdLst>
              <a:gd name="connsiteX0" fmla="*/ 0 w 5863658"/>
              <a:gd name="connsiteY0" fmla="*/ 0 h 434005"/>
              <a:gd name="connsiteX1" fmla="*/ 5863658 w 5863658"/>
              <a:gd name="connsiteY1" fmla="*/ 0 h 434005"/>
              <a:gd name="connsiteX2" fmla="*/ 5845217 w 5863658"/>
              <a:gd name="connsiteY2" fmla="*/ 96296 h 434005"/>
              <a:gd name="connsiteX3" fmla="*/ 5753859 w 5863658"/>
              <a:gd name="connsiteY3" fmla="*/ 434005 h 434005"/>
              <a:gd name="connsiteX4" fmla="*/ 0 w 5863658"/>
              <a:gd name="connsiteY4" fmla="*/ 434005 h 434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63658" h="434005">
                <a:moveTo>
                  <a:pt x="0" y="0"/>
                </a:moveTo>
                <a:lnTo>
                  <a:pt x="5863658" y="0"/>
                </a:lnTo>
                <a:lnTo>
                  <a:pt x="5845217" y="96296"/>
                </a:lnTo>
                <a:lnTo>
                  <a:pt x="5753859" y="434005"/>
                </a:lnTo>
                <a:lnTo>
                  <a:pt x="0" y="43400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3" name="图形 2">
            <a:extLst>
              <a:ext uri="{FF2B5EF4-FFF2-40B4-BE49-F238E27FC236}">
                <a16:creationId xmlns="" xmlns:a16="http://schemas.microsoft.com/office/drawing/2014/main" id="{F1AFF3BF-5CF8-42E1-8844-867D8BB1871D}"/>
              </a:ext>
            </a:extLst>
          </p:cNvPr>
          <p:cNvPicPr>
            <a:picLocks noChangeAspect="1"/>
          </p:cNvPicPr>
          <p:nvPr userDrawn="1"/>
        </p:nvPicPr>
        <p:blipFill>
          <a:blip r:embed="rId155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1554"/>
              </a:ext>
            </a:extLst>
          </a:blip>
          <a:stretch>
            <a:fillRect/>
          </a:stretch>
        </p:blipFill>
        <p:spPr>
          <a:xfrm>
            <a:off x="685800" y="928883"/>
            <a:ext cx="1833048" cy="428233"/>
          </a:xfrm>
          <a:prstGeom prst="rect">
            <a:avLst/>
          </a:prstGeom>
        </p:spPr>
      </p:pic>
      <p:sp>
        <p:nvSpPr>
          <p:cNvPr id="4" name="文本占位符 3">
            <a:extLst>
              <a:ext uri="{FF2B5EF4-FFF2-40B4-BE49-F238E27FC236}">
                <a16:creationId xmlns="" xmlns:a16="http://schemas.microsoft.com/office/drawing/2014/main" id="{2FB40637-FCB2-40E4-8AAB-30959C6C561E}"/>
              </a:ext>
            </a:extLst>
          </p:cNvPr>
          <p:cNvSpPr>
            <a:spLocks noGrp="1"/>
          </p:cNvSpPr>
          <p:nvPr>
            <p:ph type="body" idx="10" hasCustomPrompt="1"/>
          </p:nvPr>
        </p:nvSpPr>
        <p:spPr>
          <a:xfrm>
            <a:off x="685800" y="2128802"/>
            <a:ext cx="5112022" cy="2031325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6600" spc="30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活动策划</a:t>
            </a:r>
          </a:p>
          <a:p>
            <a:pPr lvl="0"/>
            <a:r>
              <a:rPr lang="en-US" altLang="zh-CN" dirty="0"/>
              <a:t>PPT</a:t>
            </a:r>
            <a:r>
              <a:rPr lang="zh-CN" altLang="en-US" dirty="0"/>
              <a:t>模板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="" xmlns:a16="http://schemas.microsoft.com/office/drawing/2014/main" id="{21D5EB48-0BC6-4296-9B24-53912F9AC4C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85800" y="4252458"/>
            <a:ext cx="5112013" cy="184666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00" spc="100">
                <a:solidFill>
                  <a:srgbClr val="404040"/>
                </a:solidFill>
                <a:latin typeface="思源黑体 CN ExtraLight" panose="020B0200000000000000" pitchFamily="34" charset="-122"/>
                <a:ea typeface="思源黑体 CN Bold" panose="020B0800000000000000" pitchFamily="34" charset="-122"/>
                <a:sym typeface="思源黑体 CN ExtraLight" panose="020B02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en-US" altLang="zh-CN" dirty="0"/>
              <a:t>PPT TEMPLATE FOR EVENT PLANNING</a:t>
            </a:r>
            <a:endParaRPr lang="zh-CN" altLang="en-US" dirty="0"/>
          </a:p>
        </p:txBody>
      </p:sp>
      <p:cxnSp>
        <p:nvCxnSpPr>
          <p:cNvPr id="6" name="直接连接符 5">
            <a:extLst>
              <a:ext uri="{FF2B5EF4-FFF2-40B4-BE49-F238E27FC236}">
                <a16:creationId xmlns="" xmlns:a16="http://schemas.microsoft.com/office/drawing/2014/main" id="{0436A246-19D2-4661-9B4C-6FB24777C60B}"/>
              </a:ext>
            </a:extLst>
          </p:cNvPr>
          <p:cNvCxnSpPr/>
          <p:nvPr userDrawn="1"/>
        </p:nvCxnSpPr>
        <p:spPr>
          <a:xfrm>
            <a:off x="708025" y="4753644"/>
            <a:ext cx="0" cy="335541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6787085B-4D72-4F83-8CAA-37EAFDC0037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817063" y="4767527"/>
            <a:ext cx="3395223" cy="30777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100">
                <a:solidFill>
                  <a:srgbClr val="FFFFFF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sym typeface="思源黑体 CN Normal" panose="020B04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策划部门</a:t>
            </a:r>
          </a:p>
        </p:txBody>
      </p:sp>
      <p:sp>
        <p:nvSpPr>
          <p:cNvPr id="13" name="图片占位符 12">
            <a:extLst>
              <a:ext uri="{FF2B5EF4-FFF2-40B4-BE49-F238E27FC236}">
                <a16:creationId xmlns="" xmlns:a16="http://schemas.microsoft.com/office/drawing/2014/main" id="{70595F10-DABF-4ACC-8CD5-C136BBD7459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939934" y="0"/>
            <a:ext cx="7252066" cy="6858000"/>
          </a:xfrm>
          <a:custGeom>
            <a:avLst/>
            <a:gdLst>
              <a:gd name="connsiteX0" fmla="*/ 4624104 w 7252066"/>
              <a:gd name="connsiteY0" fmla="*/ 0 h 6858000"/>
              <a:gd name="connsiteX1" fmla="*/ 6758873 w 7252066"/>
              <a:gd name="connsiteY1" fmla="*/ 0 h 6858000"/>
              <a:gd name="connsiteX2" fmla="*/ 6868927 w 7252066"/>
              <a:gd name="connsiteY2" fmla="*/ 387558 h 6858000"/>
              <a:gd name="connsiteX3" fmla="*/ 7245863 w 7252066"/>
              <a:gd name="connsiteY3" fmla="*/ 3036665 h 6858000"/>
              <a:gd name="connsiteX4" fmla="*/ 7252066 w 7252066"/>
              <a:gd name="connsiteY4" fmla="*/ 3428932 h 6858000"/>
              <a:gd name="connsiteX5" fmla="*/ 7252066 w 7252066"/>
              <a:gd name="connsiteY5" fmla="*/ 3429069 h 6858000"/>
              <a:gd name="connsiteX6" fmla="*/ 7245863 w 7252066"/>
              <a:gd name="connsiteY6" fmla="*/ 3821335 h 6858000"/>
              <a:gd name="connsiteX7" fmla="*/ 6868927 w 7252066"/>
              <a:gd name="connsiteY7" fmla="*/ 6470442 h 6858000"/>
              <a:gd name="connsiteX8" fmla="*/ 6758873 w 7252066"/>
              <a:gd name="connsiteY8" fmla="*/ 6858000 h 6858000"/>
              <a:gd name="connsiteX9" fmla="*/ 4624105 w 7252066"/>
              <a:gd name="connsiteY9" fmla="*/ 6858000 h 6858000"/>
              <a:gd name="connsiteX10" fmla="*/ 4764290 w 7252066"/>
              <a:gd name="connsiteY10" fmla="*/ 6443696 h 6858000"/>
              <a:gd name="connsiteX11" fmla="*/ 5220069 w 7252066"/>
              <a:gd name="connsiteY11" fmla="*/ 3429001 h 6858000"/>
              <a:gd name="connsiteX12" fmla="*/ 4764290 w 7252066"/>
              <a:gd name="connsiteY12" fmla="*/ 414306 h 6858000"/>
              <a:gd name="connsiteX13" fmla="*/ 2389174 w 7252066"/>
              <a:gd name="connsiteY13" fmla="*/ 0 h 6858000"/>
              <a:gd name="connsiteX14" fmla="*/ 4586003 w 7252066"/>
              <a:gd name="connsiteY14" fmla="*/ 0 h 6858000"/>
              <a:gd name="connsiteX15" fmla="*/ 4726189 w 7252066"/>
              <a:gd name="connsiteY15" fmla="*/ 414306 h 6858000"/>
              <a:gd name="connsiteX16" fmla="*/ 5181968 w 7252066"/>
              <a:gd name="connsiteY16" fmla="*/ 3429001 h 6858000"/>
              <a:gd name="connsiteX17" fmla="*/ 4726189 w 7252066"/>
              <a:gd name="connsiteY17" fmla="*/ 6443696 h 6858000"/>
              <a:gd name="connsiteX18" fmla="*/ 4586004 w 7252066"/>
              <a:gd name="connsiteY18" fmla="*/ 6858000 h 6858000"/>
              <a:gd name="connsiteX19" fmla="*/ 2389175 w 7252066"/>
              <a:gd name="connsiteY19" fmla="*/ 6858000 h 6858000"/>
              <a:gd name="connsiteX20" fmla="*/ 2512968 w 7252066"/>
              <a:gd name="connsiteY20" fmla="*/ 6584175 h 6858000"/>
              <a:gd name="connsiteX21" fmla="*/ 3149968 w 7252066"/>
              <a:gd name="connsiteY21" fmla="*/ 3429001 h 6858000"/>
              <a:gd name="connsiteX22" fmla="*/ 2512968 w 7252066"/>
              <a:gd name="connsiteY22" fmla="*/ 273828 h 6858000"/>
              <a:gd name="connsiteX23" fmla="*/ 0 w 7252066"/>
              <a:gd name="connsiteY23" fmla="*/ 0 h 6858000"/>
              <a:gd name="connsiteX24" fmla="*/ 2332024 w 7252066"/>
              <a:gd name="connsiteY24" fmla="*/ 0 h 6858000"/>
              <a:gd name="connsiteX25" fmla="*/ 2455818 w 7252066"/>
              <a:gd name="connsiteY25" fmla="*/ 273828 h 6858000"/>
              <a:gd name="connsiteX26" fmla="*/ 3092818 w 7252066"/>
              <a:gd name="connsiteY26" fmla="*/ 3429001 h 6858000"/>
              <a:gd name="connsiteX27" fmla="*/ 2455818 w 7252066"/>
              <a:gd name="connsiteY27" fmla="*/ 6584175 h 6858000"/>
              <a:gd name="connsiteX28" fmla="*/ 2332025 w 7252066"/>
              <a:gd name="connsiteY28" fmla="*/ 6858000 h 6858000"/>
              <a:gd name="connsiteX29" fmla="*/ 0 w 7252066"/>
              <a:gd name="connsiteY29" fmla="*/ 6858000 h 6858000"/>
              <a:gd name="connsiteX30" fmla="*/ 23494 w 7252066"/>
              <a:gd name="connsiteY30" fmla="*/ 6824963 h 6858000"/>
              <a:gd name="connsiteX31" fmla="*/ 1060816 w 7252066"/>
              <a:gd name="connsiteY31" fmla="*/ 3429000 h 6858000"/>
              <a:gd name="connsiteX32" fmla="*/ 23494 w 7252066"/>
              <a:gd name="connsiteY32" fmla="*/ 3303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252066" h="6858000">
                <a:moveTo>
                  <a:pt x="4624104" y="0"/>
                </a:moveTo>
                <a:lnTo>
                  <a:pt x="6758873" y="0"/>
                </a:lnTo>
                <a:lnTo>
                  <a:pt x="6868927" y="387558"/>
                </a:lnTo>
                <a:cubicBezTo>
                  <a:pt x="7087779" y="1238168"/>
                  <a:pt x="7216982" y="2124761"/>
                  <a:pt x="7245863" y="3036665"/>
                </a:cubicBezTo>
                <a:lnTo>
                  <a:pt x="7252066" y="3428932"/>
                </a:lnTo>
                <a:lnTo>
                  <a:pt x="7252066" y="3429069"/>
                </a:lnTo>
                <a:lnTo>
                  <a:pt x="7245863" y="3821335"/>
                </a:lnTo>
                <a:cubicBezTo>
                  <a:pt x="7216982" y="4733240"/>
                  <a:pt x="7087779" y="5619833"/>
                  <a:pt x="6868927" y="6470442"/>
                </a:cubicBezTo>
                <a:lnTo>
                  <a:pt x="6758873" y="6858000"/>
                </a:lnTo>
                <a:lnTo>
                  <a:pt x="4624105" y="6858000"/>
                </a:lnTo>
                <a:lnTo>
                  <a:pt x="4764290" y="6443696"/>
                </a:lnTo>
                <a:cubicBezTo>
                  <a:pt x="5060499" y="5491355"/>
                  <a:pt x="5220069" y="4478813"/>
                  <a:pt x="5220069" y="3429001"/>
                </a:cubicBezTo>
                <a:cubicBezTo>
                  <a:pt x="5220069" y="2379190"/>
                  <a:pt x="5060499" y="1366648"/>
                  <a:pt x="4764290" y="414306"/>
                </a:cubicBezTo>
                <a:close/>
                <a:moveTo>
                  <a:pt x="2389174" y="0"/>
                </a:moveTo>
                <a:lnTo>
                  <a:pt x="4586003" y="0"/>
                </a:lnTo>
                <a:lnTo>
                  <a:pt x="4726189" y="414306"/>
                </a:lnTo>
                <a:cubicBezTo>
                  <a:pt x="5022398" y="1366648"/>
                  <a:pt x="5181968" y="2379190"/>
                  <a:pt x="5181968" y="3429001"/>
                </a:cubicBezTo>
                <a:cubicBezTo>
                  <a:pt x="5181968" y="4478813"/>
                  <a:pt x="5022398" y="5491355"/>
                  <a:pt x="4726189" y="6443696"/>
                </a:cubicBezTo>
                <a:lnTo>
                  <a:pt x="4586004" y="6858000"/>
                </a:lnTo>
                <a:lnTo>
                  <a:pt x="2389175" y="6858000"/>
                </a:lnTo>
                <a:lnTo>
                  <a:pt x="2512968" y="6584175"/>
                </a:lnTo>
                <a:cubicBezTo>
                  <a:pt x="2923148" y="5614401"/>
                  <a:pt x="3149968" y="4548189"/>
                  <a:pt x="3149968" y="3429001"/>
                </a:cubicBezTo>
                <a:cubicBezTo>
                  <a:pt x="3149968" y="2309813"/>
                  <a:pt x="2923148" y="1243601"/>
                  <a:pt x="2512968" y="273828"/>
                </a:cubicBezTo>
                <a:close/>
                <a:moveTo>
                  <a:pt x="0" y="0"/>
                </a:moveTo>
                <a:lnTo>
                  <a:pt x="2332024" y="0"/>
                </a:lnTo>
                <a:lnTo>
                  <a:pt x="2455818" y="273828"/>
                </a:lnTo>
                <a:cubicBezTo>
                  <a:pt x="2865998" y="1243601"/>
                  <a:pt x="3092818" y="2309813"/>
                  <a:pt x="3092818" y="3429001"/>
                </a:cubicBezTo>
                <a:cubicBezTo>
                  <a:pt x="3092818" y="4548189"/>
                  <a:pt x="2865998" y="5614401"/>
                  <a:pt x="2455818" y="6584175"/>
                </a:cubicBezTo>
                <a:lnTo>
                  <a:pt x="2332025" y="6858000"/>
                </a:lnTo>
                <a:lnTo>
                  <a:pt x="0" y="6858000"/>
                </a:lnTo>
                <a:lnTo>
                  <a:pt x="23494" y="6824963"/>
                </a:lnTo>
                <a:cubicBezTo>
                  <a:pt x="678405" y="5855566"/>
                  <a:pt x="1060816" y="4686941"/>
                  <a:pt x="1060816" y="3429000"/>
                </a:cubicBezTo>
                <a:cubicBezTo>
                  <a:pt x="1060816" y="2171059"/>
                  <a:pt x="678405" y="1002435"/>
                  <a:pt x="23494" y="33038"/>
                </a:cubicBezTo>
                <a:close/>
              </a:path>
            </a:pathLst>
          </a:cu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1505967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667 0 L 2.08333E-7 0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63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0.01667 0 L 2.08333E-7 0 " pathEditMode="relative" rAng="0" ptsTypes="AA">
                                      <p:cBhvr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0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63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667 0 L 2.08333E-7 0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3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0.01667 0 L 2.08333E-7 0 " pathEditMode="relative" rAng="0" ptsTypes="AA">
                                      <p:cBhvr>
                                        <p:cTn id="24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3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667 0 L 2.08333E-7 0 " pathEditMode="relative" rAng="0" ptsTypes="AA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0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3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0.01667 0 L 2.08333E-7 0 " pathEditMode="relative" rAng="0" ptsTypes="AA">
                                      <p:cBhvr>
                                        <p:cTn id="34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 nodePh="1">
                                  <p:stCondLst>
                                    <p:cond delay="300"/>
                                  </p:stCondLst>
                                  <p:endCondLst>
                                    <p:cond evt="begin" delay="0">
                                      <p:tn val="38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3" presetClass="path" presetSubtype="0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0.01667 0 L 2.08333E-7 0 " pathEditMode="relative" rAng="0" ptsTypes="AA">
                                      <p:cBhvr>
                                        <p:cTn id="4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uiExpand="1" build="p" animBg="1"/>
      <p:bldP spid="4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" grpId="1" uiExpand="1" build="p">
        <p:tmplLst>
          <p:tmpl lvl="1">
            <p:tnLst>
              <p:par>
                <p:cTn presetID="63" presetClass="path" presetSubtype="0" decel="100000" fill="hold" nodeType="withEffect">
                  <p:stCondLst>
                    <p:cond delay="0"/>
                  </p:stCondLst>
                  <p:childTnLst>
                    <p:animMotion origin="layout" path="M -0.01667 0 L 2.08333E-7 0 " pathEditMode="relative" rAng="0" ptsTypes="AA">
                      <p:cBhvr>
                        <p:cTn dur="500" fill="hold"/>
                        <p:tgtEl>
                          <p:spTgt spid="4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833" y="0"/>
                    </p:animMotion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" grpId="1" build="p">
        <p:tmplLst>
          <p:tmpl lvl="1">
            <p:tnLst>
              <p:par>
                <p:cTn presetID="63" presetClass="path" presetSubtype="0" decel="100000" fill="hold" nodeType="withEffect">
                  <p:stCondLst>
                    <p:cond delay="200"/>
                  </p:stCondLst>
                  <p:childTnLst>
                    <p:animMotion origin="layout" path="M -0.01667 0 L 2.08333E-7 0 " pathEditMode="relative" rAng="0" ptsTypes="AA">
                      <p:cBhvr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833" y="0"/>
                    </p:animMotion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1" build="p">
        <p:tmplLst>
          <p:tmpl lvl="1">
            <p:tnLst>
              <p:par>
                <p:cTn presetID="63" presetClass="path" presetSubtype="0" decel="100000" fill="hold" nodeType="withEffect">
                  <p:stCondLst>
                    <p:cond delay="300"/>
                  </p:stCondLst>
                  <p:childTnLst>
                    <p:animMotion origin="layout" path="M -0.01667 0 L 2.08333E-7 0 " pathEditMode="relative" rAng="0" ptsTypes="AA">
                      <p:cBhvr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833" y="0"/>
                    </p:animMotion>
                  </p:childTnLst>
                </p:cTn>
              </p:par>
            </p:tnLst>
          </p:tmpl>
        </p:tmplLst>
      </p:bldP>
      <p:bldP spid="13" grpId="0" animBg="1"/>
      <p:bldP spid="13" grpId="1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赞助方案-特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图片占位符 1">
            <a:extLst>
              <a:ext uri="{FF2B5EF4-FFF2-40B4-BE49-F238E27FC236}">
                <a16:creationId xmlns="" xmlns:a16="http://schemas.microsoft.com/office/drawing/2014/main" id="{875058F3-7AB2-482A-8A88-84E63339DB0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3935391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1944898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现场掌控-图文-5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占位符 5">
            <a:extLst>
              <a:ext uri="{FF2B5EF4-FFF2-40B4-BE49-F238E27FC236}">
                <a16:creationId xmlns="" xmlns:a16="http://schemas.microsoft.com/office/drawing/2014/main" id="{54B6D39B-BD64-471A-803F-873E42B17225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sp>
        <p:nvSpPr>
          <p:cNvPr id="8" name="PA-文本占位符 5">
            <a:extLst>
              <a:ext uri="{FF2B5EF4-FFF2-40B4-BE49-F238E27FC236}">
                <a16:creationId xmlns="" xmlns:a16="http://schemas.microsoft.com/office/drawing/2014/main" id="{76708448-619E-43EA-AEE7-549C0ACD7CE4}"/>
              </a:ext>
            </a:extLst>
          </p:cNvPr>
          <p:cNvSpPr>
            <a:spLocks noGrp="1"/>
          </p:cNvSpPr>
          <p:nvPr>
            <p:ph type="body" idx="14" hasCustomPrompt="1"/>
            <p:custDataLst>
              <p:tags r:id="rId1"/>
            </p:custDataLst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cxnSp>
        <p:nvCxnSpPr>
          <p:cNvPr id="9" name="直接连接符 8">
            <a:extLst>
              <a:ext uri="{FF2B5EF4-FFF2-40B4-BE49-F238E27FC236}">
                <a16:creationId xmlns="" xmlns:a16="http://schemas.microsoft.com/office/drawing/2014/main" id="{727D5F97-7037-4B9F-840B-FBC3B91C9408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椭圆 9">
            <a:extLst>
              <a:ext uri="{FF2B5EF4-FFF2-40B4-BE49-F238E27FC236}">
                <a16:creationId xmlns="" xmlns:a16="http://schemas.microsoft.com/office/drawing/2014/main" id="{85436468-5599-4E7F-A75A-191A89922F37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11" name="矩形 10">
            <a:extLst>
              <a:ext uri="{FF2B5EF4-FFF2-40B4-BE49-F238E27FC236}">
                <a16:creationId xmlns="" xmlns:a16="http://schemas.microsoft.com/office/drawing/2014/main" id="{338531A6-6273-4FEC-A75E-F1E37542BD80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03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12" name="直接连接符 11">
            <a:extLst>
              <a:ext uri="{FF2B5EF4-FFF2-40B4-BE49-F238E27FC236}">
                <a16:creationId xmlns="" xmlns:a16="http://schemas.microsoft.com/office/drawing/2014/main" id="{9B606E2D-3358-4F88-A630-DB4A0B5C15EF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>
            <a:extLst>
              <a:ext uri="{FF2B5EF4-FFF2-40B4-BE49-F238E27FC236}">
                <a16:creationId xmlns="" xmlns:a16="http://schemas.microsoft.com/office/drawing/2014/main" id="{3537D5BD-85B8-407C-B90E-5993FC6AAFF8}"/>
              </a:ext>
            </a:extLst>
          </p:cNvPr>
          <p:cNvCxnSpPr>
            <a:cxnSpLocks/>
          </p:cNvCxnSpPr>
          <p:nvPr userDrawn="1"/>
        </p:nvCxnSpPr>
        <p:spPr>
          <a:xfrm flipV="1">
            <a:off x="2589171" y="951101"/>
            <a:ext cx="8986434" cy="0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图片占位符 19">
            <a:extLst>
              <a:ext uri="{FF2B5EF4-FFF2-40B4-BE49-F238E27FC236}">
                <a16:creationId xmlns="" xmlns:a16="http://schemas.microsoft.com/office/drawing/2014/main" id="{A63F1C08-88C4-4E0F-9F89-5C18566B4DF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86088" y="2145605"/>
            <a:ext cx="1146147" cy="1146147"/>
          </a:xfrm>
          <a:custGeom>
            <a:avLst/>
            <a:gdLst>
              <a:gd name="connsiteX0" fmla="*/ 570216 w 1146147"/>
              <a:gd name="connsiteY0" fmla="*/ 0 h 1146147"/>
              <a:gd name="connsiteX1" fmla="*/ 575930 w 1146147"/>
              <a:gd name="connsiteY1" fmla="*/ 0 h 1146147"/>
              <a:gd name="connsiteX2" fmla="*/ 688625 w 1146147"/>
              <a:gd name="connsiteY2" fmla="*/ 11361 h 1146147"/>
              <a:gd name="connsiteX3" fmla="*/ 1134785 w 1146147"/>
              <a:gd name="connsiteY3" fmla="*/ 457521 h 1146147"/>
              <a:gd name="connsiteX4" fmla="*/ 1146147 w 1146147"/>
              <a:gd name="connsiteY4" fmla="*/ 570226 h 1146147"/>
              <a:gd name="connsiteX5" fmla="*/ 1146147 w 1146147"/>
              <a:gd name="connsiteY5" fmla="*/ 575920 h 1146147"/>
              <a:gd name="connsiteX6" fmla="*/ 1134785 w 1146147"/>
              <a:gd name="connsiteY6" fmla="*/ 688625 h 1146147"/>
              <a:gd name="connsiteX7" fmla="*/ 688625 w 1146147"/>
              <a:gd name="connsiteY7" fmla="*/ 1134785 h 1146147"/>
              <a:gd name="connsiteX8" fmla="*/ 575920 w 1146147"/>
              <a:gd name="connsiteY8" fmla="*/ 1146147 h 1146147"/>
              <a:gd name="connsiteX9" fmla="*/ 570226 w 1146147"/>
              <a:gd name="connsiteY9" fmla="*/ 1146147 h 1146147"/>
              <a:gd name="connsiteX10" fmla="*/ 457521 w 1146147"/>
              <a:gd name="connsiteY10" fmla="*/ 1134785 h 1146147"/>
              <a:gd name="connsiteX11" fmla="*/ 11361 w 1146147"/>
              <a:gd name="connsiteY11" fmla="*/ 688625 h 1146147"/>
              <a:gd name="connsiteX12" fmla="*/ 0 w 1146147"/>
              <a:gd name="connsiteY12" fmla="*/ 575930 h 1146147"/>
              <a:gd name="connsiteX13" fmla="*/ 0 w 1146147"/>
              <a:gd name="connsiteY13" fmla="*/ 570216 h 1146147"/>
              <a:gd name="connsiteX14" fmla="*/ 11361 w 1146147"/>
              <a:gd name="connsiteY14" fmla="*/ 457521 h 1146147"/>
              <a:gd name="connsiteX15" fmla="*/ 457521 w 1146147"/>
              <a:gd name="connsiteY15" fmla="*/ 11361 h 1146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46147" h="1146147">
                <a:moveTo>
                  <a:pt x="570216" y="0"/>
                </a:moveTo>
                <a:lnTo>
                  <a:pt x="575930" y="0"/>
                </a:lnTo>
                <a:lnTo>
                  <a:pt x="688625" y="11361"/>
                </a:lnTo>
                <a:cubicBezTo>
                  <a:pt x="912572" y="57187"/>
                  <a:pt x="1088959" y="233574"/>
                  <a:pt x="1134785" y="457521"/>
                </a:cubicBezTo>
                <a:lnTo>
                  <a:pt x="1146147" y="570226"/>
                </a:lnTo>
                <a:lnTo>
                  <a:pt x="1146147" y="575920"/>
                </a:lnTo>
                <a:lnTo>
                  <a:pt x="1134785" y="688625"/>
                </a:lnTo>
                <a:cubicBezTo>
                  <a:pt x="1088959" y="912572"/>
                  <a:pt x="912572" y="1088959"/>
                  <a:pt x="688625" y="1134785"/>
                </a:cubicBezTo>
                <a:lnTo>
                  <a:pt x="575920" y="1146147"/>
                </a:lnTo>
                <a:lnTo>
                  <a:pt x="570226" y="1146147"/>
                </a:lnTo>
                <a:lnTo>
                  <a:pt x="457521" y="1134785"/>
                </a:lnTo>
                <a:cubicBezTo>
                  <a:pt x="233574" y="1088959"/>
                  <a:pt x="57187" y="912572"/>
                  <a:pt x="11361" y="688625"/>
                </a:cubicBezTo>
                <a:lnTo>
                  <a:pt x="0" y="575930"/>
                </a:lnTo>
                <a:lnTo>
                  <a:pt x="0" y="570216"/>
                </a:lnTo>
                <a:lnTo>
                  <a:pt x="11361" y="457521"/>
                </a:lnTo>
                <a:cubicBezTo>
                  <a:pt x="57187" y="233574"/>
                  <a:pt x="233574" y="57187"/>
                  <a:pt x="457521" y="11361"/>
                </a:cubicBezTo>
                <a:close/>
              </a:path>
            </a:pathLst>
          </a:custGeom>
          <a:pattFill prst="pct25">
            <a:fgClr>
              <a:schemeClr val="accent1"/>
            </a:fgClr>
            <a:bgClr>
              <a:schemeClr val="bg1"/>
            </a:bgClr>
          </a:pattFill>
          <a:ln w="12700">
            <a:gradFill flip="none" rotWithShape="1"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5400000" scaled="1"/>
              <a:tileRect/>
            </a:gradFill>
          </a:ln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21" name="图片占位符 20">
            <a:extLst>
              <a:ext uri="{FF2B5EF4-FFF2-40B4-BE49-F238E27FC236}">
                <a16:creationId xmlns="" xmlns:a16="http://schemas.microsoft.com/office/drawing/2014/main" id="{8B1E9A8C-2F0A-482C-90A1-64C634B32969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2061821" y="1450599"/>
            <a:ext cx="2538878" cy="2536156"/>
          </a:xfrm>
          <a:custGeom>
            <a:avLst/>
            <a:gdLst>
              <a:gd name="connsiteX0" fmla="*/ 1242506 w 2538878"/>
              <a:gd name="connsiteY0" fmla="*/ 0 h 2536156"/>
              <a:gd name="connsiteX1" fmla="*/ 1296373 w 2538878"/>
              <a:gd name="connsiteY1" fmla="*/ 0 h 2536156"/>
              <a:gd name="connsiteX2" fmla="*/ 1399232 w 2538878"/>
              <a:gd name="connsiteY2" fmla="*/ 5194 h 2536156"/>
              <a:gd name="connsiteX3" fmla="*/ 2538878 w 2538878"/>
              <a:gd name="connsiteY3" fmla="*/ 1268079 h 2536156"/>
              <a:gd name="connsiteX4" fmla="*/ 1399232 w 2538878"/>
              <a:gd name="connsiteY4" fmla="*/ 2530964 h 2536156"/>
              <a:gd name="connsiteX5" fmla="*/ 1296412 w 2538878"/>
              <a:gd name="connsiteY5" fmla="*/ 2536156 h 2536156"/>
              <a:gd name="connsiteX6" fmla="*/ 1242467 w 2538878"/>
              <a:gd name="connsiteY6" fmla="*/ 2536156 h 2536156"/>
              <a:gd name="connsiteX7" fmla="*/ 1139646 w 2538878"/>
              <a:gd name="connsiteY7" fmla="*/ 2530964 h 2536156"/>
              <a:gd name="connsiteX8" fmla="*/ 0 w 2538878"/>
              <a:gd name="connsiteY8" fmla="*/ 1268079 h 2536156"/>
              <a:gd name="connsiteX9" fmla="*/ 1139646 w 2538878"/>
              <a:gd name="connsiteY9" fmla="*/ 5194 h 2536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38878" h="2536156">
                <a:moveTo>
                  <a:pt x="1242506" y="0"/>
                </a:moveTo>
                <a:lnTo>
                  <a:pt x="1296373" y="0"/>
                </a:lnTo>
                <a:lnTo>
                  <a:pt x="1399232" y="5194"/>
                </a:lnTo>
                <a:cubicBezTo>
                  <a:pt x="2039354" y="70202"/>
                  <a:pt x="2538878" y="610805"/>
                  <a:pt x="2538878" y="1268079"/>
                </a:cubicBezTo>
                <a:cubicBezTo>
                  <a:pt x="2538878" y="1925353"/>
                  <a:pt x="2039354" y="2465956"/>
                  <a:pt x="1399232" y="2530964"/>
                </a:cubicBezTo>
                <a:lnTo>
                  <a:pt x="1296412" y="2536156"/>
                </a:lnTo>
                <a:lnTo>
                  <a:pt x="1242467" y="2536156"/>
                </a:lnTo>
                <a:lnTo>
                  <a:pt x="1139646" y="2530964"/>
                </a:lnTo>
                <a:cubicBezTo>
                  <a:pt x="499524" y="2465956"/>
                  <a:pt x="0" y="1925353"/>
                  <a:pt x="0" y="1268079"/>
                </a:cubicBezTo>
                <a:cubicBezTo>
                  <a:pt x="0" y="610805"/>
                  <a:pt x="499524" y="70202"/>
                  <a:pt x="1139646" y="5194"/>
                </a:cubicBezTo>
                <a:close/>
              </a:path>
            </a:pathLst>
          </a:custGeom>
          <a:pattFill prst="pct25">
            <a:fgClr>
              <a:schemeClr val="accent1"/>
            </a:fgClr>
            <a:bgClr>
              <a:schemeClr val="bg1"/>
            </a:bgClr>
          </a:pattFill>
          <a:ln w="25400">
            <a:gradFill flip="none" rotWithShape="1"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5400000" scaled="1"/>
              <a:tileRect/>
            </a:gradFill>
          </a:ln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24" name="图片占位符 23">
            <a:extLst>
              <a:ext uri="{FF2B5EF4-FFF2-40B4-BE49-F238E27FC236}">
                <a16:creationId xmlns="" xmlns:a16="http://schemas.microsoft.com/office/drawing/2014/main" id="{8CF23486-1CEC-4ABC-B447-A3145155159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0356332" y="2145605"/>
            <a:ext cx="1146147" cy="1146147"/>
          </a:xfrm>
          <a:custGeom>
            <a:avLst/>
            <a:gdLst>
              <a:gd name="connsiteX0" fmla="*/ 570216 w 1146147"/>
              <a:gd name="connsiteY0" fmla="*/ 0 h 1146147"/>
              <a:gd name="connsiteX1" fmla="*/ 575930 w 1146147"/>
              <a:gd name="connsiteY1" fmla="*/ 0 h 1146147"/>
              <a:gd name="connsiteX2" fmla="*/ 688625 w 1146147"/>
              <a:gd name="connsiteY2" fmla="*/ 11361 h 1146147"/>
              <a:gd name="connsiteX3" fmla="*/ 1134785 w 1146147"/>
              <a:gd name="connsiteY3" fmla="*/ 457521 h 1146147"/>
              <a:gd name="connsiteX4" fmla="*/ 1146147 w 1146147"/>
              <a:gd name="connsiteY4" fmla="*/ 570226 h 1146147"/>
              <a:gd name="connsiteX5" fmla="*/ 1146147 w 1146147"/>
              <a:gd name="connsiteY5" fmla="*/ 575920 h 1146147"/>
              <a:gd name="connsiteX6" fmla="*/ 1134785 w 1146147"/>
              <a:gd name="connsiteY6" fmla="*/ 688625 h 1146147"/>
              <a:gd name="connsiteX7" fmla="*/ 688625 w 1146147"/>
              <a:gd name="connsiteY7" fmla="*/ 1134785 h 1146147"/>
              <a:gd name="connsiteX8" fmla="*/ 575920 w 1146147"/>
              <a:gd name="connsiteY8" fmla="*/ 1146147 h 1146147"/>
              <a:gd name="connsiteX9" fmla="*/ 570226 w 1146147"/>
              <a:gd name="connsiteY9" fmla="*/ 1146147 h 1146147"/>
              <a:gd name="connsiteX10" fmla="*/ 457521 w 1146147"/>
              <a:gd name="connsiteY10" fmla="*/ 1134785 h 1146147"/>
              <a:gd name="connsiteX11" fmla="*/ 11361 w 1146147"/>
              <a:gd name="connsiteY11" fmla="*/ 688625 h 1146147"/>
              <a:gd name="connsiteX12" fmla="*/ 0 w 1146147"/>
              <a:gd name="connsiteY12" fmla="*/ 575930 h 1146147"/>
              <a:gd name="connsiteX13" fmla="*/ 0 w 1146147"/>
              <a:gd name="connsiteY13" fmla="*/ 570216 h 1146147"/>
              <a:gd name="connsiteX14" fmla="*/ 11361 w 1146147"/>
              <a:gd name="connsiteY14" fmla="*/ 457521 h 1146147"/>
              <a:gd name="connsiteX15" fmla="*/ 457521 w 1146147"/>
              <a:gd name="connsiteY15" fmla="*/ 11361 h 1146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46147" h="1146147">
                <a:moveTo>
                  <a:pt x="570216" y="0"/>
                </a:moveTo>
                <a:lnTo>
                  <a:pt x="575930" y="0"/>
                </a:lnTo>
                <a:lnTo>
                  <a:pt x="688625" y="11361"/>
                </a:lnTo>
                <a:cubicBezTo>
                  <a:pt x="912572" y="57187"/>
                  <a:pt x="1088959" y="233574"/>
                  <a:pt x="1134785" y="457521"/>
                </a:cubicBezTo>
                <a:lnTo>
                  <a:pt x="1146147" y="570226"/>
                </a:lnTo>
                <a:lnTo>
                  <a:pt x="1146147" y="575920"/>
                </a:lnTo>
                <a:lnTo>
                  <a:pt x="1134785" y="688625"/>
                </a:lnTo>
                <a:cubicBezTo>
                  <a:pt x="1088959" y="912572"/>
                  <a:pt x="912572" y="1088959"/>
                  <a:pt x="688625" y="1134785"/>
                </a:cubicBezTo>
                <a:lnTo>
                  <a:pt x="575920" y="1146147"/>
                </a:lnTo>
                <a:lnTo>
                  <a:pt x="570226" y="1146147"/>
                </a:lnTo>
                <a:lnTo>
                  <a:pt x="457521" y="1134785"/>
                </a:lnTo>
                <a:cubicBezTo>
                  <a:pt x="233574" y="1088959"/>
                  <a:pt x="57187" y="912572"/>
                  <a:pt x="11361" y="688625"/>
                </a:cubicBezTo>
                <a:lnTo>
                  <a:pt x="0" y="575930"/>
                </a:lnTo>
                <a:lnTo>
                  <a:pt x="0" y="570216"/>
                </a:lnTo>
                <a:lnTo>
                  <a:pt x="11361" y="457521"/>
                </a:lnTo>
                <a:cubicBezTo>
                  <a:pt x="57187" y="233574"/>
                  <a:pt x="233574" y="57187"/>
                  <a:pt x="457521" y="11361"/>
                </a:cubicBezTo>
                <a:close/>
              </a:path>
            </a:pathLst>
          </a:custGeom>
          <a:pattFill prst="pct25">
            <a:fgClr>
              <a:schemeClr val="accent1"/>
            </a:fgClr>
            <a:bgClr>
              <a:schemeClr val="bg1"/>
            </a:bgClr>
          </a:pattFill>
          <a:ln w="12700">
            <a:gradFill flip="none" rotWithShape="1"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5400000" scaled="1"/>
              <a:tileRect/>
            </a:gradFill>
          </a:ln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23" name="图片占位符 22">
            <a:extLst>
              <a:ext uri="{FF2B5EF4-FFF2-40B4-BE49-F238E27FC236}">
                <a16:creationId xmlns="" xmlns:a16="http://schemas.microsoft.com/office/drawing/2014/main" id="{2F225D07-B766-4532-9497-BA8B0381F0F7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7591303" y="1450599"/>
            <a:ext cx="2538878" cy="2536156"/>
          </a:xfrm>
          <a:custGeom>
            <a:avLst/>
            <a:gdLst>
              <a:gd name="connsiteX0" fmla="*/ 1242505 w 2538878"/>
              <a:gd name="connsiteY0" fmla="*/ 0 h 2536156"/>
              <a:gd name="connsiteX1" fmla="*/ 1296373 w 2538878"/>
              <a:gd name="connsiteY1" fmla="*/ 0 h 2536156"/>
              <a:gd name="connsiteX2" fmla="*/ 1399232 w 2538878"/>
              <a:gd name="connsiteY2" fmla="*/ 5194 h 2536156"/>
              <a:gd name="connsiteX3" fmla="*/ 2538878 w 2538878"/>
              <a:gd name="connsiteY3" fmla="*/ 1268079 h 2536156"/>
              <a:gd name="connsiteX4" fmla="*/ 1399232 w 2538878"/>
              <a:gd name="connsiteY4" fmla="*/ 2530964 h 2536156"/>
              <a:gd name="connsiteX5" fmla="*/ 1296412 w 2538878"/>
              <a:gd name="connsiteY5" fmla="*/ 2536156 h 2536156"/>
              <a:gd name="connsiteX6" fmla="*/ 1242466 w 2538878"/>
              <a:gd name="connsiteY6" fmla="*/ 2536156 h 2536156"/>
              <a:gd name="connsiteX7" fmla="*/ 1139646 w 2538878"/>
              <a:gd name="connsiteY7" fmla="*/ 2530964 h 2536156"/>
              <a:gd name="connsiteX8" fmla="*/ 0 w 2538878"/>
              <a:gd name="connsiteY8" fmla="*/ 1268079 h 2536156"/>
              <a:gd name="connsiteX9" fmla="*/ 1139646 w 2538878"/>
              <a:gd name="connsiteY9" fmla="*/ 5194 h 2536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38878" h="2536156">
                <a:moveTo>
                  <a:pt x="1242505" y="0"/>
                </a:moveTo>
                <a:lnTo>
                  <a:pt x="1296373" y="0"/>
                </a:lnTo>
                <a:lnTo>
                  <a:pt x="1399232" y="5194"/>
                </a:lnTo>
                <a:cubicBezTo>
                  <a:pt x="2039354" y="70202"/>
                  <a:pt x="2538878" y="610805"/>
                  <a:pt x="2538878" y="1268079"/>
                </a:cubicBezTo>
                <a:cubicBezTo>
                  <a:pt x="2538878" y="1925353"/>
                  <a:pt x="2039354" y="2465956"/>
                  <a:pt x="1399232" y="2530964"/>
                </a:cubicBezTo>
                <a:lnTo>
                  <a:pt x="1296412" y="2536156"/>
                </a:lnTo>
                <a:lnTo>
                  <a:pt x="1242466" y="2536156"/>
                </a:lnTo>
                <a:lnTo>
                  <a:pt x="1139646" y="2530964"/>
                </a:lnTo>
                <a:cubicBezTo>
                  <a:pt x="499524" y="2465956"/>
                  <a:pt x="0" y="1925353"/>
                  <a:pt x="0" y="1268079"/>
                </a:cubicBezTo>
                <a:cubicBezTo>
                  <a:pt x="0" y="610805"/>
                  <a:pt x="499524" y="70202"/>
                  <a:pt x="1139646" y="5194"/>
                </a:cubicBezTo>
                <a:close/>
              </a:path>
            </a:pathLst>
          </a:custGeom>
          <a:pattFill prst="pct25">
            <a:fgClr>
              <a:schemeClr val="accent1"/>
            </a:fgClr>
            <a:bgClr>
              <a:schemeClr val="bg1"/>
            </a:bgClr>
          </a:pattFill>
          <a:ln w="25400">
            <a:gradFill flip="none" rotWithShape="1"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5400000" scaled="1"/>
              <a:tileRect/>
            </a:gradFill>
          </a:ln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22" name="图片占位符 21">
            <a:extLst>
              <a:ext uri="{FF2B5EF4-FFF2-40B4-BE49-F238E27FC236}">
                <a16:creationId xmlns="" xmlns:a16="http://schemas.microsoft.com/office/drawing/2014/main" id="{3A3BA605-FF23-4D0C-81D6-E535A52C97F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827922" y="1450599"/>
            <a:ext cx="2536156" cy="2536156"/>
          </a:xfrm>
          <a:custGeom>
            <a:avLst/>
            <a:gdLst>
              <a:gd name="connsiteX0" fmla="*/ 1241146 w 2536156"/>
              <a:gd name="connsiteY0" fmla="*/ 0 h 2536156"/>
              <a:gd name="connsiteX1" fmla="*/ 1295013 w 2536156"/>
              <a:gd name="connsiteY1" fmla="*/ 0 h 2536156"/>
              <a:gd name="connsiteX2" fmla="*/ 1397872 w 2536156"/>
              <a:gd name="connsiteY2" fmla="*/ 5194 h 2536156"/>
              <a:gd name="connsiteX3" fmla="*/ 2530964 w 2536156"/>
              <a:gd name="connsiteY3" fmla="*/ 1138286 h 2536156"/>
              <a:gd name="connsiteX4" fmla="*/ 2536156 w 2536156"/>
              <a:gd name="connsiteY4" fmla="*/ 1241107 h 2536156"/>
              <a:gd name="connsiteX5" fmla="*/ 2536156 w 2536156"/>
              <a:gd name="connsiteY5" fmla="*/ 1295052 h 2536156"/>
              <a:gd name="connsiteX6" fmla="*/ 2530964 w 2536156"/>
              <a:gd name="connsiteY6" fmla="*/ 1397872 h 2536156"/>
              <a:gd name="connsiteX7" fmla="*/ 1397872 w 2536156"/>
              <a:gd name="connsiteY7" fmla="*/ 2530964 h 2536156"/>
              <a:gd name="connsiteX8" fmla="*/ 1295052 w 2536156"/>
              <a:gd name="connsiteY8" fmla="*/ 2536156 h 2536156"/>
              <a:gd name="connsiteX9" fmla="*/ 1241107 w 2536156"/>
              <a:gd name="connsiteY9" fmla="*/ 2536156 h 2536156"/>
              <a:gd name="connsiteX10" fmla="*/ 1138286 w 2536156"/>
              <a:gd name="connsiteY10" fmla="*/ 2530964 h 2536156"/>
              <a:gd name="connsiteX11" fmla="*/ 5194 w 2536156"/>
              <a:gd name="connsiteY11" fmla="*/ 1397872 h 2536156"/>
              <a:gd name="connsiteX12" fmla="*/ 0 w 2536156"/>
              <a:gd name="connsiteY12" fmla="*/ 1295013 h 2536156"/>
              <a:gd name="connsiteX13" fmla="*/ 0 w 2536156"/>
              <a:gd name="connsiteY13" fmla="*/ 1241146 h 2536156"/>
              <a:gd name="connsiteX14" fmla="*/ 5194 w 2536156"/>
              <a:gd name="connsiteY14" fmla="*/ 1138286 h 2536156"/>
              <a:gd name="connsiteX15" fmla="*/ 1138286 w 2536156"/>
              <a:gd name="connsiteY15" fmla="*/ 5194 h 2536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36156" h="2536156">
                <a:moveTo>
                  <a:pt x="1241146" y="0"/>
                </a:moveTo>
                <a:lnTo>
                  <a:pt x="1295013" y="0"/>
                </a:lnTo>
                <a:lnTo>
                  <a:pt x="1397872" y="5194"/>
                </a:lnTo>
                <a:cubicBezTo>
                  <a:pt x="1995320" y="65868"/>
                  <a:pt x="2470290" y="540839"/>
                  <a:pt x="2530964" y="1138286"/>
                </a:cubicBezTo>
                <a:lnTo>
                  <a:pt x="2536156" y="1241107"/>
                </a:lnTo>
                <a:lnTo>
                  <a:pt x="2536156" y="1295052"/>
                </a:lnTo>
                <a:lnTo>
                  <a:pt x="2530964" y="1397872"/>
                </a:lnTo>
                <a:cubicBezTo>
                  <a:pt x="2470290" y="1995320"/>
                  <a:pt x="1995320" y="2470290"/>
                  <a:pt x="1397872" y="2530964"/>
                </a:cubicBezTo>
                <a:lnTo>
                  <a:pt x="1295052" y="2536156"/>
                </a:lnTo>
                <a:lnTo>
                  <a:pt x="1241107" y="2536156"/>
                </a:lnTo>
                <a:lnTo>
                  <a:pt x="1138286" y="2530964"/>
                </a:lnTo>
                <a:cubicBezTo>
                  <a:pt x="540839" y="2470290"/>
                  <a:pt x="65868" y="1995320"/>
                  <a:pt x="5194" y="1397872"/>
                </a:cubicBezTo>
                <a:lnTo>
                  <a:pt x="0" y="1295013"/>
                </a:lnTo>
                <a:lnTo>
                  <a:pt x="0" y="1241146"/>
                </a:lnTo>
                <a:lnTo>
                  <a:pt x="5194" y="1138286"/>
                </a:lnTo>
                <a:cubicBezTo>
                  <a:pt x="65868" y="540839"/>
                  <a:pt x="540839" y="65868"/>
                  <a:pt x="1138286" y="5194"/>
                </a:cubicBezTo>
                <a:close/>
              </a:path>
            </a:pathLst>
          </a:custGeom>
          <a:pattFill prst="pct25">
            <a:fgClr>
              <a:schemeClr val="accent1"/>
            </a:fgClr>
            <a:bgClr>
              <a:schemeClr val="bg1"/>
            </a:bgClr>
          </a:pattFill>
          <a:ln w="25400">
            <a:gradFill flip="none" rotWithShape="1"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5400000" scaled="1"/>
              <a:tileRect/>
            </a:gradFill>
          </a:ln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25" name="文本占位符 24">
            <a:extLst>
              <a:ext uri="{FF2B5EF4-FFF2-40B4-BE49-F238E27FC236}">
                <a16:creationId xmlns="" xmlns:a16="http://schemas.microsoft.com/office/drawing/2014/main" id="{274A1556-49B9-4D76-82A7-2A4D793BAB5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2115331" y="4191231"/>
            <a:ext cx="2431859" cy="400110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noAutofit/>
          </a:bodyPr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详细介绍策略一</a:t>
            </a:r>
          </a:p>
        </p:txBody>
      </p:sp>
      <p:sp>
        <p:nvSpPr>
          <p:cNvPr id="26" name="文本占位符 25">
            <a:extLst>
              <a:ext uri="{FF2B5EF4-FFF2-40B4-BE49-F238E27FC236}">
                <a16:creationId xmlns="" xmlns:a16="http://schemas.microsoft.com/office/drawing/2014/main" id="{F93976A7-DE84-47FD-8647-799788F1342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880072" y="4191231"/>
            <a:ext cx="2431859" cy="400110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noAutofit/>
          </a:bodyPr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详细介绍策略二</a:t>
            </a:r>
          </a:p>
        </p:txBody>
      </p:sp>
      <p:sp>
        <p:nvSpPr>
          <p:cNvPr id="27" name="文本占位符 26">
            <a:extLst>
              <a:ext uri="{FF2B5EF4-FFF2-40B4-BE49-F238E27FC236}">
                <a16:creationId xmlns="" xmlns:a16="http://schemas.microsoft.com/office/drawing/2014/main" id="{D1926B4D-99C8-44FD-9FD5-F80A075B2648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7644813" y="4191231"/>
            <a:ext cx="2431859" cy="400110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noAutofit/>
          </a:bodyPr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详细介绍策略三</a:t>
            </a:r>
          </a:p>
        </p:txBody>
      </p:sp>
      <p:sp>
        <p:nvSpPr>
          <p:cNvPr id="28" name="文本占位符 27">
            <a:extLst>
              <a:ext uri="{FF2B5EF4-FFF2-40B4-BE49-F238E27FC236}">
                <a16:creationId xmlns="" xmlns:a16="http://schemas.microsoft.com/office/drawing/2014/main" id="{50A1ACF0-23E8-44D7-8CEE-C08E863D9F34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4966792" y="4671149"/>
            <a:ext cx="2258419" cy="909031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noAutofit/>
          </a:bodyPr>
          <a:lstStyle>
            <a:lvl1pPr mar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400" spc="0">
                <a:solidFill>
                  <a:srgbClr val="9F9F9F"/>
                </a:solidFill>
                <a:latin typeface="Open Sans" panose="020B0606030504020204" pitchFamily="34" charset="0"/>
                <a:sym typeface="Open Sans" panose="020B0606030504020204" pitchFamily="34" charset="0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简单介绍一下，</a:t>
            </a:r>
          </a:p>
          <a:p>
            <a:pPr lvl="0"/>
            <a:r>
              <a:rPr lang="zh-CN" altLang="en-US"/>
              <a:t>正好可以当提词器。</a:t>
            </a:r>
          </a:p>
          <a:p>
            <a:pPr lvl="0"/>
            <a:r>
              <a:rPr lang="zh-CN" altLang="en-US"/>
              <a:t>文本不要超过</a:t>
            </a:r>
            <a:r>
              <a:rPr lang="en-US" altLang="zh-CN"/>
              <a:t>3</a:t>
            </a:r>
            <a:r>
              <a:rPr lang="zh-CN" altLang="en-US"/>
              <a:t>行。</a:t>
            </a:r>
          </a:p>
        </p:txBody>
      </p:sp>
      <p:sp>
        <p:nvSpPr>
          <p:cNvPr id="29" name="文本占位符 28">
            <a:extLst>
              <a:ext uri="{FF2B5EF4-FFF2-40B4-BE49-F238E27FC236}">
                <a16:creationId xmlns="" xmlns:a16="http://schemas.microsoft.com/office/drawing/2014/main" id="{AB9A3CC1-15E2-490E-A302-01D5648EE62A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2202051" y="4671149"/>
            <a:ext cx="2258419" cy="909031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noAutofit/>
          </a:bodyPr>
          <a:lstStyle>
            <a:lvl1pPr mar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400" spc="0">
                <a:solidFill>
                  <a:srgbClr val="9F9F9F"/>
                </a:solidFill>
                <a:latin typeface="Open Sans" panose="020B0606030504020204" pitchFamily="34" charset="0"/>
                <a:sym typeface="Open Sans" panose="020B0606030504020204" pitchFamily="34" charset="0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简单介绍一下，</a:t>
            </a:r>
          </a:p>
          <a:p>
            <a:pPr lvl="0"/>
            <a:r>
              <a:rPr lang="zh-CN" altLang="en-US" dirty="0"/>
              <a:t>正好可以当提词器。</a:t>
            </a:r>
          </a:p>
          <a:p>
            <a:pPr lvl="0"/>
            <a:r>
              <a:rPr lang="zh-CN" altLang="en-US" dirty="0"/>
              <a:t>文本不要超过</a:t>
            </a:r>
            <a:r>
              <a:rPr lang="en-US" altLang="zh-CN" dirty="0"/>
              <a:t>3</a:t>
            </a:r>
            <a:r>
              <a:rPr lang="zh-CN" altLang="en-US" dirty="0"/>
              <a:t>行。</a:t>
            </a:r>
          </a:p>
        </p:txBody>
      </p:sp>
      <p:sp>
        <p:nvSpPr>
          <p:cNvPr id="30" name="文本占位符 29">
            <a:extLst>
              <a:ext uri="{FF2B5EF4-FFF2-40B4-BE49-F238E27FC236}">
                <a16:creationId xmlns="" xmlns:a16="http://schemas.microsoft.com/office/drawing/2014/main" id="{BB73C25C-BF32-4DB5-AD81-0D79602FA503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7731533" y="4671149"/>
            <a:ext cx="2258419" cy="909031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noAutofit/>
          </a:bodyPr>
          <a:lstStyle>
            <a:lvl1pPr mar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400" spc="0">
                <a:solidFill>
                  <a:srgbClr val="9F9F9F"/>
                </a:solidFill>
                <a:latin typeface="Open Sans" panose="020B0606030504020204" pitchFamily="34" charset="0"/>
                <a:sym typeface="Open Sans" panose="020B0606030504020204" pitchFamily="34" charset="0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简单介绍一下，</a:t>
            </a:r>
          </a:p>
          <a:p>
            <a:pPr lvl="0"/>
            <a:r>
              <a:rPr lang="zh-CN" altLang="en-US"/>
              <a:t>正好可以当提词器。</a:t>
            </a:r>
          </a:p>
          <a:p>
            <a:pPr lvl="0"/>
            <a:r>
              <a:rPr lang="zh-CN" altLang="en-US"/>
              <a:t>文本不要超过</a:t>
            </a:r>
            <a:r>
              <a:rPr lang="en-US" altLang="zh-CN"/>
              <a:t>3</a:t>
            </a:r>
            <a:r>
              <a:rPr lang="zh-CN" altLang="en-US"/>
              <a:t>行。</a:t>
            </a:r>
          </a:p>
        </p:txBody>
      </p:sp>
    </p:spTree>
    <p:extLst>
      <p:ext uri="{BB962C8B-B14F-4D97-AF65-F5344CB8AC3E}">
        <p14:creationId xmlns:p14="http://schemas.microsoft.com/office/powerpoint/2010/main" val="36962738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4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4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1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4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2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2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0" grpId="1" animBg="1"/>
      <p:bldP spid="21" grpId="0" animBg="1"/>
      <p:bldP spid="21" grpId="1" animBg="1"/>
      <p:bldP spid="24" grpId="0" animBg="1"/>
      <p:bldP spid="24" grpId="1" animBg="1"/>
      <p:bldP spid="23" grpId="0" animBg="1"/>
      <p:bldP spid="23" grpId="1" animBg="1"/>
      <p:bldP spid="22" grpId="0" animBg="1"/>
      <p:bldP spid="22" grpId="1" animBg="1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现场掌控-图文-4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文本占位符 5">
            <a:extLst>
              <a:ext uri="{FF2B5EF4-FFF2-40B4-BE49-F238E27FC236}">
                <a16:creationId xmlns="" xmlns:a16="http://schemas.microsoft.com/office/drawing/2014/main" id="{54B6D39B-BD64-471A-803F-873E42B17225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sp>
        <p:nvSpPr>
          <p:cNvPr id="8" name="PA-文本占位符 5">
            <a:extLst>
              <a:ext uri="{FF2B5EF4-FFF2-40B4-BE49-F238E27FC236}">
                <a16:creationId xmlns="" xmlns:a16="http://schemas.microsoft.com/office/drawing/2014/main" id="{76708448-619E-43EA-AEE7-549C0ACD7CE4}"/>
              </a:ext>
            </a:extLst>
          </p:cNvPr>
          <p:cNvSpPr>
            <a:spLocks noGrp="1"/>
          </p:cNvSpPr>
          <p:nvPr>
            <p:ph type="body" idx="14" hasCustomPrompt="1"/>
            <p:custDataLst>
              <p:tags r:id="rId1"/>
            </p:custDataLst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cxnSp>
        <p:nvCxnSpPr>
          <p:cNvPr id="9" name="直接连接符 8">
            <a:extLst>
              <a:ext uri="{FF2B5EF4-FFF2-40B4-BE49-F238E27FC236}">
                <a16:creationId xmlns="" xmlns:a16="http://schemas.microsoft.com/office/drawing/2014/main" id="{727D5F97-7037-4B9F-840B-FBC3B91C9408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椭圆 9">
            <a:extLst>
              <a:ext uri="{FF2B5EF4-FFF2-40B4-BE49-F238E27FC236}">
                <a16:creationId xmlns="" xmlns:a16="http://schemas.microsoft.com/office/drawing/2014/main" id="{85436468-5599-4E7F-A75A-191A89922F37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11" name="矩形 10">
            <a:extLst>
              <a:ext uri="{FF2B5EF4-FFF2-40B4-BE49-F238E27FC236}">
                <a16:creationId xmlns="" xmlns:a16="http://schemas.microsoft.com/office/drawing/2014/main" id="{338531A6-6273-4FEC-A75E-F1E37542BD80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03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12" name="直接连接符 11">
            <a:extLst>
              <a:ext uri="{FF2B5EF4-FFF2-40B4-BE49-F238E27FC236}">
                <a16:creationId xmlns="" xmlns:a16="http://schemas.microsoft.com/office/drawing/2014/main" id="{9B606E2D-3358-4F88-A630-DB4A0B5C15EF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>
            <a:extLst>
              <a:ext uri="{FF2B5EF4-FFF2-40B4-BE49-F238E27FC236}">
                <a16:creationId xmlns="" xmlns:a16="http://schemas.microsoft.com/office/drawing/2014/main" id="{3537D5BD-85B8-407C-B90E-5993FC6AAFF8}"/>
              </a:ext>
            </a:extLst>
          </p:cNvPr>
          <p:cNvCxnSpPr>
            <a:cxnSpLocks/>
          </p:cNvCxnSpPr>
          <p:nvPr userDrawn="1"/>
        </p:nvCxnSpPr>
        <p:spPr>
          <a:xfrm flipV="1">
            <a:off x="2589171" y="951101"/>
            <a:ext cx="8986434" cy="0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图片占位符 1">
            <a:extLst>
              <a:ext uri="{FF2B5EF4-FFF2-40B4-BE49-F238E27FC236}">
                <a16:creationId xmlns="" xmlns:a16="http://schemas.microsoft.com/office/drawing/2014/main" id="{C9DE5A85-FFFD-49FB-B95A-C7049C53828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86830" y="1956315"/>
            <a:ext cx="2505673" cy="3956647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3" name="图片占位符 2">
            <a:extLst>
              <a:ext uri="{FF2B5EF4-FFF2-40B4-BE49-F238E27FC236}">
                <a16:creationId xmlns="" xmlns:a16="http://schemas.microsoft.com/office/drawing/2014/main" id="{54CC0AF7-2E0C-4C4F-BE03-7A4816643B1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463050" y="1956315"/>
            <a:ext cx="2505673" cy="3956647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4" name="图片占位符 3">
            <a:extLst>
              <a:ext uri="{FF2B5EF4-FFF2-40B4-BE49-F238E27FC236}">
                <a16:creationId xmlns="" xmlns:a16="http://schemas.microsoft.com/office/drawing/2014/main" id="{4BCEDBED-A887-45C0-851D-0E5298C7F4E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236221" y="1956315"/>
            <a:ext cx="2511770" cy="3956647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5" name="图片占位符 4">
            <a:extLst>
              <a:ext uri="{FF2B5EF4-FFF2-40B4-BE49-F238E27FC236}">
                <a16:creationId xmlns="" xmlns:a16="http://schemas.microsoft.com/office/drawing/2014/main" id="{81EDD31F-0A7B-439C-BF81-C9CD28A38798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015489" y="1956315"/>
            <a:ext cx="2505673" cy="3956647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683721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0.03426 L 3.95833E-6 3.33333E-6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95833E-6 -0.03426 L 3.95833E-6 3.33333E-6 " pathEditMode="relative" rAng="0" ptsTypes="AA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3.95833E-6 -0.03426 L 3.95833E-6 3.33333E-6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3.95833E-6 -0.03426 L 3.95833E-6 3.33333E-6 " pathEditMode="relative" rAng="0" ptsTypes="AA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3" grpId="0" animBg="1"/>
      <p:bldP spid="3" grpId="1" animBg="1"/>
      <p:bldP spid="4" grpId="0" animBg="1"/>
      <p:bldP spid="4" grpId="1" animBg="1"/>
      <p:bldP spid="5" grpId="0" animBg="1"/>
      <p:bldP spid="5" grpId="1" animBg="1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不确定因素-直接列出来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文本占位符 5">
            <a:extLst>
              <a:ext uri="{FF2B5EF4-FFF2-40B4-BE49-F238E27FC236}">
                <a16:creationId xmlns="" xmlns:a16="http://schemas.microsoft.com/office/drawing/2014/main" id="{E84FD94D-2322-4A2E-9C8F-E9F90F44E02E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sp>
        <p:nvSpPr>
          <p:cNvPr id="15" name="PA-文本占位符 5">
            <a:extLst>
              <a:ext uri="{FF2B5EF4-FFF2-40B4-BE49-F238E27FC236}">
                <a16:creationId xmlns="" xmlns:a16="http://schemas.microsoft.com/office/drawing/2014/main" id="{AD3C8744-2142-478F-9D0A-30F7A96B9039}"/>
              </a:ext>
            </a:extLst>
          </p:cNvPr>
          <p:cNvSpPr>
            <a:spLocks noGrp="1"/>
          </p:cNvSpPr>
          <p:nvPr>
            <p:ph type="body" idx="14" hasCustomPrompt="1"/>
            <p:custDataLst>
              <p:tags r:id="rId1"/>
            </p:custDataLst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cxnSp>
        <p:nvCxnSpPr>
          <p:cNvPr id="16" name="直接连接符 15">
            <a:extLst>
              <a:ext uri="{FF2B5EF4-FFF2-40B4-BE49-F238E27FC236}">
                <a16:creationId xmlns="" xmlns:a16="http://schemas.microsoft.com/office/drawing/2014/main" id="{32A1DDF7-5323-46EB-B967-AED1F3A5002C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椭圆 16">
            <a:extLst>
              <a:ext uri="{FF2B5EF4-FFF2-40B4-BE49-F238E27FC236}">
                <a16:creationId xmlns="" xmlns:a16="http://schemas.microsoft.com/office/drawing/2014/main" id="{8FD76676-5637-4449-9C35-665B3F1E45B6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18" name="矩形 17">
            <a:extLst>
              <a:ext uri="{FF2B5EF4-FFF2-40B4-BE49-F238E27FC236}">
                <a16:creationId xmlns="" xmlns:a16="http://schemas.microsoft.com/office/drawing/2014/main" id="{D40D68A6-03F8-402C-8369-D68937D71FBA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04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19" name="直接连接符 18">
            <a:extLst>
              <a:ext uri="{FF2B5EF4-FFF2-40B4-BE49-F238E27FC236}">
                <a16:creationId xmlns="" xmlns:a16="http://schemas.microsoft.com/office/drawing/2014/main" id="{B2717610-3277-462F-8E2C-428727A52CEB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连接符 19">
            <a:extLst>
              <a:ext uri="{FF2B5EF4-FFF2-40B4-BE49-F238E27FC236}">
                <a16:creationId xmlns="" xmlns:a16="http://schemas.microsoft.com/office/drawing/2014/main" id="{55C8F19D-1F90-4882-88DD-2A564F413525}"/>
              </a:ext>
            </a:extLst>
          </p:cNvPr>
          <p:cNvCxnSpPr>
            <a:cxnSpLocks/>
          </p:cNvCxnSpPr>
          <p:nvPr userDrawn="1"/>
        </p:nvCxnSpPr>
        <p:spPr>
          <a:xfrm flipV="1">
            <a:off x="2589171" y="951101"/>
            <a:ext cx="8986434" cy="0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矩形 20">
            <a:extLst>
              <a:ext uri="{FF2B5EF4-FFF2-40B4-BE49-F238E27FC236}">
                <a16:creationId xmlns="" xmlns:a16="http://schemas.microsoft.com/office/drawing/2014/main" id="{691652C4-5567-4CF8-92D0-3E15D2CA0EB4}"/>
              </a:ext>
            </a:extLst>
          </p:cNvPr>
          <p:cNvSpPr/>
          <p:nvPr userDrawn="1"/>
        </p:nvSpPr>
        <p:spPr>
          <a:xfrm>
            <a:off x="693858" y="2186014"/>
            <a:ext cx="2049774" cy="2055786"/>
          </a:xfrm>
          <a:prstGeom prst="rect">
            <a:avLst/>
          </a:pr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矩形 21">
            <a:extLst>
              <a:ext uri="{FF2B5EF4-FFF2-40B4-BE49-F238E27FC236}">
                <a16:creationId xmlns="" xmlns:a16="http://schemas.microsoft.com/office/drawing/2014/main" id="{FBE9DFD4-DFB4-4E69-9B5F-1F3CEB541372}"/>
              </a:ext>
            </a:extLst>
          </p:cNvPr>
          <p:cNvSpPr/>
          <p:nvPr userDrawn="1"/>
        </p:nvSpPr>
        <p:spPr>
          <a:xfrm>
            <a:off x="3622059" y="2186014"/>
            <a:ext cx="2049774" cy="2055786"/>
          </a:xfrm>
          <a:prstGeom prst="rect">
            <a:avLst/>
          </a:pr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矩形 22">
            <a:extLst>
              <a:ext uri="{FF2B5EF4-FFF2-40B4-BE49-F238E27FC236}">
                <a16:creationId xmlns="" xmlns:a16="http://schemas.microsoft.com/office/drawing/2014/main" id="{128C70AD-0A7A-4450-9A27-4C7E5978FA52}"/>
              </a:ext>
            </a:extLst>
          </p:cNvPr>
          <p:cNvSpPr/>
          <p:nvPr userDrawn="1"/>
        </p:nvSpPr>
        <p:spPr>
          <a:xfrm>
            <a:off x="6550260" y="2186014"/>
            <a:ext cx="2049774" cy="2055786"/>
          </a:xfrm>
          <a:prstGeom prst="rect">
            <a:avLst/>
          </a:pr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矩形 23">
            <a:extLst>
              <a:ext uri="{FF2B5EF4-FFF2-40B4-BE49-F238E27FC236}">
                <a16:creationId xmlns="" xmlns:a16="http://schemas.microsoft.com/office/drawing/2014/main" id="{17567420-A48C-499E-A646-BCF20E5EC474}"/>
              </a:ext>
            </a:extLst>
          </p:cNvPr>
          <p:cNvSpPr/>
          <p:nvPr userDrawn="1"/>
        </p:nvSpPr>
        <p:spPr>
          <a:xfrm>
            <a:off x="9478460" y="2186014"/>
            <a:ext cx="2049774" cy="2055786"/>
          </a:xfrm>
          <a:prstGeom prst="rect">
            <a:avLst/>
          </a:prstGeom>
          <a:noFill/>
          <a:ln w="254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图片占位符 24">
            <a:extLst>
              <a:ext uri="{FF2B5EF4-FFF2-40B4-BE49-F238E27FC236}">
                <a16:creationId xmlns="" xmlns:a16="http://schemas.microsoft.com/office/drawing/2014/main" id="{8D7A916C-1DFF-4070-8B8F-5484C912DAD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62742" y="1955778"/>
            <a:ext cx="2512006" cy="2516258"/>
          </a:xfrm>
          <a:custGeom>
            <a:avLst/>
            <a:gdLst>
              <a:gd name="connsiteX0" fmla="*/ 532077 w 2512006"/>
              <a:gd name="connsiteY0" fmla="*/ 0 h 2516258"/>
              <a:gd name="connsiteX1" fmla="*/ 2512006 w 2512006"/>
              <a:gd name="connsiteY1" fmla="*/ 530521 h 2516258"/>
              <a:gd name="connsiteX2" fmla="*/ 1979930 w 2512006"/>
              <a:gd name="connsiteY2" fmla="*/ 2516258 h 2516258"/>
              <a:gd name="connsiteX3" fmla="*/ 0 w 2512006"/>
              <a:gd name="connsiteY3" fmla="*/ 1985737 h 2516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2006" h="2516258">
                <a:moveTo>
                  <a:pt x="532077" y="0"/>
                </a:moveTo>
                <a:lnTo>
                  <a:pt x="2512006" y="530521"/>
                </a:lnTo>
                <a:lnTo>
                  <a:pt x="1979930" y="2516258"/>
                </a:lnTo>
                <a:lnTo>
                  <a:pt x="0" y="1985737"/>
                </a:lnTo>
                <a:close/>
              </a:path>
            </a:pathLst>
          </a:cu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26" name="图片占位符 25">
            <a:extLst>
              <a:ext uri="{FF2B5EF4-FFF2-40B4-BE49-F238E27FC236}">
                <a16:creationId xmlns="" xmlns:a16="http://schemas.microsoft.com/office/drawing/2014/main" id="{70E5534B-4FD0-4EB8-9EC4-DDB6D0B99034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245421" y="1811282"/>
            <a:ext cx="2803050" cy="2805250"/>
          </a:xfrm>
          <a:custGeom>
            <a:avLst/>
            <a:gdLst>
              <a:gd name="connsiteX0" fmla="*/ 1775157 w 2803050"/>
              <a:gd name="connsiteY0" fmla="*/ 0 h 2805250"/>
              <a:gd name="connsiteX1" fmla="*/ 2803050 w 2803050"/>
              <a:gd name="connsiteY1" fmla="*/ 1780363 h 2805250"/>
              <a:gd name="connsiteX2" fmla="*/ 1027894 w 2803050"/>
              <a:gd name="connsiteY2" fmla="*/ 2805250 h 2805250"/>
              <a:gd name="connsiteX3" fmla="*/ 0 w 2803050"/>
              <a:gd name="connsiteY3" fmla="*/ 1024887 h 280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03050" h="2805250">
                <a:moveTo>
                  <a:pt x="1775157" y="0"/>
                </a:moveTo>
                <a:lnTo>
                  <a:pt x="2803050" y="1780363"/>
                </a:lnTo>
                <a:lnTo>
                  <a:pt x="1027894" y="2805250"/>
                </a:lnTo>
                <a:lnTo>
                  <a:pt x="0" y="1024887"/>
                </a:lnTo>
                <a:close/>
              </a:path>
            </a:pathLst>
          </a:cu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27" name="图片占位符 26">
            <a:extLst>
              <a:ext uri="{FF2B5EF4-FFF2-40B4-BE49-F238E27FC236}">
                <a16:creationId xmlns="" xmlns:a16="http://schemas.microsoft.com/office/drawing/2014/main" id="{CBE7536B-687B-477E-B8D4-035D1BEA6E4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73624" y="1811282"/>
            <a:ext cx="2803049" cy="2805250"/>
          </a:xfrm>
          <a:custGeom>
            <a:avLst/>
            <a:gdLst>
              <a:gd name="connsiteX0" fmla="*/ 1775156 w 2803049"/>
              <a:gd name="connsiteY0" fmla="*/ 0 h 2805250"/>
              <a:gd name="connsiteX1" fmla="*/ 2803049 w 2803049"/>
              <a:gd name="connsiteY1" fmla="*/ 1780363 h 2805250"/>
              <a:gd name="connsiteX2" fmla="*/ 1027893 w 2803049"/>
              <a:gd name="connsiteY2" fmla="*/ 2805250 h 2805250"/>
              <a:gd name="connsiteX3" fmla="*/ 0 w 2803049"/>
              <a:gd name="connsiteY3" fmla="*/ 1024887 h 280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03049" h="2805250">
                <a:moveTo>
                  <a:pt x="1775156" y="0"/>
                </a:moveTo>
                <a:lnTo>
                  <a:pt x="2803049" y="1780363"/>
                </a:lnTo>
                <a:lnTo>
                  <a:pt x="1027893" y="2805250"/>
                </a:lnTo>
                <a:lnTo>
                  <a:pt x="0" y="1024887"/>
                </a:lnTo>
                <a:close/>
              </a:path>
            </a:pathLst>
          </a:cu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28" name="图片占位符 27">
            <a:extLst>
              <a:ext uri="{FF2B5EF4-FFF2-40B4-BE49-F238E27FC236}">
                <a16:creationId xmlns="" xmlns:a16="http://schemas.microsoft.com/office/drawing/2014/main" id="{3E5AFA19-E432-4A00-852A-687DE85DE7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247344" y="1955778"/>
            <a:ext cx="2512006" cy="2516258"/>
          </a:xfrm>
          <a:custGeom>
            <a:avLst/>
            <a:gdLst>
              <a:gd name="connsiteX0" fmla="*/ 532076 w 2512006"/>
              <a:gd name="connsiteY0" fmla="*/ 0 h 2516258"/>
              <a:gd name="connsiteX1" fmla="*/ 2512006 w 2512006"/>
              <a:gd name="connsiteY1" fmla="*/ 530521 h 2516258"/>
              <a:gd name="connsiteX2" fmla="*/ 1979930 w 2512006"/>
              <a:gd name="connsiteY2" fmla="*/ 2516258 h 2516258"/>
              <a:gd name="connsiteX3" fmla="*/ 0 w 2512006"/>
              <a:gd name="connsiteY3" fmla="*/ 1985737 h 2516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2006" h="2516258">
                <a:moveTo>
                  <a:pt x="532076" y="0"/>
                </a:moveTo>
                <a:lnTo>
                  <a:pt x="2512006" y="530521"/>
                </a:lnTo>
                <a:lnTo>
                  <a:pt x="1979930" y="2516258"/>
                </a:lnTo>
                <a:lnTo>
                  <a:pt x="0" y="1985737"/>
                </a:lnTo>
                <a:close/>
              </a:path>
            </a:pathLst>
          </a:cu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29" name="文本占位符 6">
            <a:extLst>
              <a:ext uri="{FF2B5EF4-FFF2-40B4-BE49-F238E27FC236}">
                <a16:creationId xmlns="" xmlns:a16="http://schemas.microsoft.com/office/drawing/2014/main" id="{5B80DEA4-2111-4921-BD4C-241E757A1F3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70363" y="4623769"/>
            <a:ext cx="2009568" cy="30777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10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因素三</a:t>
            </a:r>
          </a:p>
        </p:txBody>
      </p:sp>
      <p:sp>
        <p:nvSpPr>
          <p:cNvPr id="30" name="文本占位符 7">
            <a:extLst>
              <a:ext uri="{FF2B5EF4-FFF2-40B4-BE49-F238E27FC236}">
                <a16:creationId xmlns="" xmlns:a16="http://schemas.microsoft.com/office/drawing/2014/main" id="{138CB6B0-0D0E-4687-B6DE-2423EFCF66D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642162" y="4623769"/>
            <a:ext cx="2009568" cy="30777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10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因素二</a:t>
            </a:r>
          </a:p>
        </p:txBody>
      </p:sp>
      <p:sp>
        <p:nvSpPr>
          <p:cNvPr id="31" name="文本占位符 8">
            <a:extLst>
              <a:ext uri="{FF2B5EF4-FFF2-40B4-BE49-F238E27FC236}">
                <a16:creationId xmlns="" xmlns:a16="http://schemas.microsoft.com/office/drawing/2014/main" id="{684CB1CC-53E5-4E91-9D81-72CC32438AE1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13961" y="4623769"/>
            <a:ext cx="2009568" cy="30777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10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因素一</a:t>
            </a:r>
          </a:p>
        </p:txBody>
      </p:sp>
      <p:sp>
        <p:nvSpPr>
          <p:cNvPr id="32" name="文本占位符 9">
            <a:extLst>
              <a:ext uri="{FF2B5EF4-FFF2-40B4-BE49-F238E27FC236}">
                <a16:creationId xmlns="" xmlns:a16="http://schemas.microsoft.com/office/drawing/2014/main" id="{98EA100F-ED40-4680-80D1-E7AD539F328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498563" y="4623769"/>
            <a:ext cx="2009568" cy="30777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10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/>
              <a:t>因素四</a:t>
            </a:r>
          </a:p>
        </p:txBody>
      </p:sp>
    </p:spTree>
    <p:extLst>
      <p:ext uri="{BB962C8B-B14F-4D97-AF65-F5344CB8AC3E}">
        <p14:creationId xmlns:p14="http://schemas.microsoft.com/office/powerpoint/2010/main" val="29229261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3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3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3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3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4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4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4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4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4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4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4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4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4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4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4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4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4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4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4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2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0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1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2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32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不确定因素-在流程中标出来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文本占位符 5">
            <a:extLst>
              <a:ext uri="{FF2B5EF4-FFF2-40B4-BE49-F238E27FC236}">
                <a16:creationId xmlns="" xmlns:a16="http://schemas.microsoft.com/office/drawing/2014/main" id="{E84FD94D-2322-4A2E-9C8F-E9F90F44E02E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sp>
        <p:nvSpPr>
          <p:cNvPr id="15" name="PA-文本占位符 5">
            <a:extLst>
              <a:ext uri="{FF2B5EF4-FFF2-40B4-BE49-F238E27FC236}">
                <a16:creationId xmlns="" xmlns:a16="http://schemas.microsoft.com/office/drawing/2014/main" id="{AD3C8744-2142-478F-9D0A-30F7A96B9039}"/>
              </a:ext>
            </a:extLst>
          </p:cNvPr>
          <p:cNvSpPr>
            <a:spLocks noGrp="1"/>
          </p:cNvSpPr>
          <p:nvPr>
            <p:ph type="body" idx="14" hasCustomPrompt="1"/>
            <p:custDataLst>
              <p:tags r:id="rId1"/>
            </p:custDataLst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cxnSp>
        <p:nvCxnSpPr>
          <p:cNvPr id="16" name="直接连接符 15">
            <a:extLst>
              <a:ext uri="{FF2B5EF4-FFF2-40B4-BE49-F238E27FC236}">
                <a16:creationId xmlns="" xmlns:a16="http://schemas.microsoft.com/office/drawing/2014/main" id="{32A1DDF7-5323-46EB-B967-AED1F3A5002C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椭圆 16">
            <a:extLst>
              <a:ext uri="{FF2B5EF4-FFF2-40B4-BE49-F238E27FC236}">
                <a16:creationId xmlns="" xmlns:a16="http://schemas.microsoft.com/office/drawing/2014/main" id="{8FD76676-5637-4449-9C35-665B3F1E45B6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18" name="矩形 17">
            <a:extLst>
              <a:ext uri="{FF2B5EF4-FFF2-40B4-BE49-F238E27FC236}">
                <a16:creationId xmlns="" xmlns:a16="http://schemas.microsoft.com/office/drawing/2014/main" id="{D40D68A6-03F8-402C-8369-D68937D71FBA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04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19" name="直接连接符 18">
            <a:extLst>
              <a:ext uri="{FF2B5EF4-FFF2-40B4-BE49-F238E27FC236}">
                <a16:creationId xmlns="" xmlns:a16="http://schemas.microsoft.com/office/drawing/2014/main" id="{B2717610-3277-462F-8E2C-428727A52CEB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连接符 19">
            <a:extLst>
              <a:ext uri="{FF2B5EF4-FFF2-40B4-BE49-F238E27FC236}">
                <a16:creationId xmlns="" xmlns:a16="http://schemas.microsoft.com/office/drawing/2014/main" id="{55C8F19D-1F90-4882-88DD-2A564F413525}"/>
              </a:ext>
            </a:extLst>
          </p:cNvPr>
          <p:cNvCxnSpPr>
            <a:cxnSpLocks/>
          </p:cNvCxnSpPr>
          <p:nvPr userDrawn="1"/>
        </p:nvCxnSpPr>
        <p:spPr>
          <a:xfrm flipV="1">
            <a:off x="2589171" y="951101"/>
            <a:ext cx="8986434" cy="0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图片占位符 2">
            <a:extLst>
              <a:ext uri="{FF2B5EF4-FFF2-40B4-BE49-F238E27FC236}">
                <a16:creationId xmlns="" xmlns:a16="http://schemas.microsoft.com/office/drawing/2014/main" id="{849DBDCA-97C8-4937-89F6-FFA61081AED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" y="1143000"/>
            <a:ext cx="12191991" cy="5295900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3925862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损耗问题及应变措施-图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文本占位符 5">
            <a:extLst>
              <a:ext uri="{FF2B5EF4-FFF2-40B4-BE49-F238E27FC236}">
                <a16:creationId xmlns="" xmlns:a16="http://schemas.microsoft.com/office/drawing/2014/main" id="{E84FD94D-2322-4A2E-9C8F-E9F90F44E02E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sp>
        <p:nvSpPr>
          <p:cNvPr id="15" name="PA-文本占位符 5">
            <a:extLst>
              <a:ext uri="{FF2B5EF4-FFF2-40B4-BE49-F238E27FC236}">
                <a16:creationId xmlns="" xmlns:a16="http://schemas.microsoft.com/office/drawing/2014/main" id="{AD3C8744-2142-478F-9D0A-30F7A96B9039}"/>
              </a:ext>
            </a:extLst>
          </p:cNvPr>
          <p:cNvSpPr>
            <a:spLocks noGrp="1"/>
          </p:cNvSpPr>
          <p:nvPr>
            <p:ph type="body" idx="14" hasCustomPrompt="1"/>
            <p:custDataLst>
              <p:tags r:id="rId1"/>
            </p:custDataLst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cxnSp>
        <p:nvCxnSpPr>
          <p:cNvPr id="16" name="直接连接符 15">
            <a:extLst>
              <a:ext uri="{FF2B5EF4-FFF2-40B4-BE49-F238E27FC236}">
                <a16:creationId xmlns="" xmlns:a16="http://schemas.microsoft.com/office/drawing/2014/main" id="{32A1DDF7-5323-46EB-B967-AED1F3A5002C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椭圆 16">
            <a:extLst>
              <a:ext uri="{FF2B5EF4-FFF2-40B4-BE49-F238E27FC236}">
                <a16:creationId xmlns="" xmlns:a16="http://schemas.microsoft.com/office/drawing/2014/main" id="{8FD76676-5637-4449-9C35-665B3F1E45B6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18" name="矩形 17">
            <a:extLst>
              <a:ext uri="{FF2B5EF4-FFF2-40B4-BE49-F238E27FC236}">
                <a16:creationId xmlns="" xmlns:a16="http://schemas.microsoft.com/office/drawing/2014/main" id="{D40D68A6-03F8-402C-8369-D68937D71FBA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04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19" name="直接连接符 18">
            <a:extLst>
              <a:ext uri="{FF2B5EF4-FFF2-40B4-BE49-F238E27FC236}">
                <a16:creationId xmlns="" xmlns:a16="http://schemas.microsoft.com/office/drawing/2014/main" id="{B2717610-3277-462F-8E2C-428727A52CEB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连接符 19">
            <a:extLst>
              <a:ext uri="{FF2B5EF4-FFF2-40B4-BE49-F238E27FC236}">
                <a16:creationId xmlns="" xmlns:a16="http://schemas.microsoft.com/office/drawing/2014/main" id="{55C8F19D-1F90-4882-88DD-2A564F413525}"/>
              </a:ext>
            </a:extLst>
          </p:cNvPr>
          <p:cNvCxnSpPr>
            <a:cxnSpLocks/>
          </p:cNvCxnSpPr>
          <p:nvPr userDrawn="1"/>
        </p:nvCxnSpPr>
        <p:spPr>
          <a:xfrm flipV="1">
            <a:off x="2589171" y="951101"/>
            <a:ext cx="8986434" cy="0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7B091178-40FF-4B9E-9438-6567CE3FFDE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8340" y="1143000"/>
            <a:ext cx="10830560" cy="766748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100">
                <a:solidFill>
                  <a:srgbClr val="9FA0A0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sym typeface="思源黑体 CN Normal" panose="020B04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在这里填写引言，文字不要超过两行。以下四部分，讲到哪部分就把对应的边框放大即可。</a:t>
            </a:r>
          </a:p>
          <a:p>
            <a:pPr lvl="0"/>
            <a:r>
              <a:rPr lang="zh-CN" altLang="en-US" dirty="0"/>
              <a:t>具体效果就像下面这样。（终于凑够两行文字了）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="" xmlns:a16="http://schemas.microsoft.com/office/drawing/2014/main" id="{C3CB9E3C-378B-478B-8FD3-49E544ABF461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491657" y="2616415"/>
            <a:ext cx="2377646" cy="2377646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4" name="图片占位符 3">
            <a:extLst>
              <a:ext uri="{FF2B5EF4-FFF2-40B4-BE49-F238E27FC236}">
                <a16:creationId xmlns="" xmlns:a16="http://schemas.microsoft.com/office/drawing/2014/main" id="{776C4FD5-9675-433D-AD27-154060FA3A4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86015" y="2616415"/>
            <a:ext cx="2377646" cy="2377646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5" name="图片占位符 4">
            <a:extLst>
              <a:ext uri="{FF2B5EF4-FFF2-40B4-BE49-F238E27FC236}">
                <a16:creationId xmlns="" xmlns:a16="http://schemas.microsoft.com/office/drawing/2014/main" id="{235C0704-CC3C-43AB-B86A-7D7C72945578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6322699" y="2616415"/>
            <a:ext cx="2377646" cy="2377646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6" name="图片占位符 5">
            <a:extLst>
              <a:ext uri="{FF2B5EF4-FFF2-40B4-BE49-F238E27FC236}">
                <a16:creationId xmlns="" xmlns:a16="http://schemas.microsoft.com/office/drawing/2014/main" id="{B79DE676-4BA4-4CA0-B335-6C2EF60DA446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9137992" y="2616415"/>
            <a:ext cx="2383743" cy="2377646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374826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0.03426 L 3.95833E-6 3.33333E-6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95833E-6 -0.03426 L 3.95833E-6 3.33333E-6 " pathEditMode="relative" rAng="0" ptsTypes="AA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3.95833E-6 -0.03426 L 3.95833E-6 3.33333E-6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3.95833E-6 -0.03426 L 3.95833E-6 3.33333E-6 " pathEditMode="relative" rAng="0" ptsTypes="AA">
                                      <p:cBhvr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  <p:bldP spid="4" grpId="0" animBg="1"/>
      <p:bldP spid="4" grpId="1" animBg="1"/>
      <p:bldP spid="5" grpId="0" animBg="1"/>
      <p:bldP spid="5" grpId="1" animBg="1"/>
      <p:bldP spid="6" grpId="0" animBg="1"/>
      <p:bldP spid="6" grpId="1" animBg="1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物料清单-纯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灯片编号占位符 2">
            <a:extLst>
              <a:ext uri="{FF2B5EF4-FFF2-40B4-BE49-F238E27FC236}">
                <a16:creationId xmlns="" xmlns:a16="http://schemas.microsoft.com/office/drawing/2014/main" id="{33741863-CEDD-4BDF-A9D7-338CC8B0468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4" name="文本占位符 1">
            <a:extLst>
              <a:ext uri="{FF2B5EF4-FFF2-40B4-BE49-F238E27FC236}">
                <a16:creationId xmlns="" xmlns:a16="http://schemas.microsoft.com/office/drawing/2014/main" id="{306FE283-94BF-43F7-A515-1CFAE9C855A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89550" y="1656052"/>
            <a:ext cx="607497" cy="1107996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6600" spc="0">
                <a:solidFill>
                  <a:srgbClr val="006F4F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en-US" altLang="zh-CN"/>
              <a:t>1</a:t>
            </a:r>
            <a:endParaRPr lang="zh-CN" altLang="en-US"/>
          </a:p>
        </p:txBody>
      </p:sp>
      <p:sp>
        <p:nvSpPr>
          <p:cNvPr id="5" name="文本占位符 2">
            <a:extLst>
              <a:ext uri="{FF2B5EF4-FFF2-40B4-BE49-F238E27FC236}">
                <a16:creationId xmlns="" xmlns:a16="http://schemas.microsoft.com/office/drawing/2014/main" id="{0935B383-48B3-4A57-80D3-80537624C2C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99550" y="1656052"/>
            <a:ext cx="607497" cy="1107996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6600" spc="0">
                <a:solidFill>
                  <a:srgbClr val="006F4F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en-US" altLang="zh-CN"/>
              <a:t>2</a:t>
            </a:r>
            <a:endParaRPr lang="zh-CN" altLang="en-US"/>
          </a:p>
        </p:txBody>
      </p:sp>
      <p:sp>
        <p:nvSpPr>
          <p:cNvPr id="6" name="文本占位符 3">
            <a:extLst>
              <a:ext uri="{FF2B5EF4-FFF2-40B4-BE49-F238E27FC236}">
                <a16:creationId xmlns="" xmlns:a16="http://schemas.microsoft.com/office/drawing/2014/main" id="{FAF1709A-9AFE-44D4-B24D-939812FF5CC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64716" y="2171404"/>
            <a:ext cx="2644185" cy="366639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100">
                <a:solidFill>
                  <a:schemeClr val="accent1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这里填写分类二</a:t>
            </a:r>
          </a:p>
        </p:txBody>
      </p:sp>
      <p:sp>
        <p:nvSpPr>
          <p:cNvPr id="7" name="文本占位符 4">
            <a:extLst>
              <a:ext uri="{FF2B5EF4-FFF2-40B4-BE49-F238E27FC236}">
                <a16:creationId xmlns="" xmlns:a16="http://schemas.microsoft.com/office/drawing/2014/main" id="{E6BA700E-A9A4-45AD-99F7-A4045DB7EDF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064716" y="2571512"/>
            <a:ext cx="2644185" cy="901016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17145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150" spc="100">
                <a:solidFill>
                  <a:srgbClr val="000000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sym typeface="思源黑体 CN Normal" panose="020B0400000000000000" pitchFamily="34" charset="-122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/>
            </a:lvl2pPr>
            <a:lvl3pPr marL="11430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/>
            </a:lvl3pPr>
            <a:lvl4pPr marL="1600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/>
            </a:lvl4pPr>
            <a:lvl5pPr marL="2057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/>
            </a:lvl5pPr>
          </a:lstStyle>
          <a:p>
            <a:pPr lvl="0"/>
            <a:r>
              <a:rPr lang="zh-CN" altLang="en-US"/>
              <a:t>在这里填写实际物品名称</a:t>
            </a:r>
          </a:p>
          <a:p>
            <a:pPr lvl="0"/>
            <a:r>
              <a:rPr lang="zh-CN" altLang="en-US"/>
              <a:t>在这里填写实际物品名称</a:t>
            </a:r>
          </a:p>
          <a:p>
            <a:pPr lvl="0"/>
            <a:r>
              <a:rPr lang="zh-CN" altLang="en-US"/>
              <a:t>在这里填写实际物品名称</a:t>
            </a:r>
          </a:p>
          <a:p>
            <a:pPr lvl="0"/>
            <a:r>
              <a:rPr lang="zh-CN" altLang="en-US"/>
              <a:t>在这里填写实际物品名称</a:t>
            </a:r>
          </a:p>
        </p:txBody>
      </p:sp>
      <p:sp>
        <p:nvSpPr>
          <p:cNvPr id="8" name="文本占位符 6">
            <a:extLst>
              <a:ext uri="{FF2B5EF4-FFF2-40B4-BE49-F238E27FC236}">
                <a16:creationId xmlns="" xmlns:a16="http://schemas.microsoft.com/office/drawing/2014/main" id="{A3355BC5-AE21-4426-8B0E-57259675158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209550" y="1656052"/>
            <a:ext cx="607497" cy="1107996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6600" spc="0">
                <a:solidFill>
                  <a:srgbClr val="006F4F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en-US" altLang="zh-CN"/>
              <a:t>3</a:t>
            </a:r>
            <a:endParaRPr lang="zh-CN" altLang="en-US"/>
          </a:p>
        </p:txBody>
      </p:sp>
      <p:sp>
        <p:nvSpPr>
          <p:cNvPr id="9" name="文本占位符 7">
            <a:extLst>
              <a:ext uri="{FF2B5EF4-FFF2-40B4-BE49-F238E27FC236}">
                <a16:creationId xmlns="" xmlns:a16="http://schemas.microsoft.com/office/drawing/2014/main" id="{1F1D33C7-BF7F-4625-9125-2B6035169482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874716" y="2171404"/>
            <a:ext cx="2644185" cy="366639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100">
                <a:solidFill>
                  <a:schemeClr val="accent1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这里填写分类三</a:t>
            </a:r>
          </a:p>
        </p:txBody>
      </p:sp>
      <p:sp>
        <p:nvSpPr>
          <p:cNvPr id="10" name="文本占位符 8">
            <a:extLst>
              <a:ext uri="{FF2B5EF4-FFF2-40B4-BE49-F238E27FC236}">
                <a16:creationId xmlns="" xmlns:a16="http://schemas.microsoft.com/office/drawing/2014/main" id="{FEB0E665-6119-4109-A124-D04E6FDC8F6E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874716" y="2571512"/>
            <a:ext cx="2644185" cy="901016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17145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150" spc="100">
                <a:solidFill>
                  <a:srgbClr val="000000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sym typeface="思源黑体 CN Normal" panose="020B0400000000000000" pitchFamily="34" charset="-122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/>
            </a:lvl2pPr>
            <a:lvl3pPr marL="11430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/>
            </a:lvl3pPr>
            <a:lvl4pPr marL="1600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/>
            </a:lvl4pPr>
            <a:lvl5pPr marL="2057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/>
            </a:lvl5pPr>
          </a:lstStyle>
          <a:p>
            <a:pPr lvl="0"/>
            <a:r>
              <a:rPr lang="zh-CN" altLang="en-US"/>
              <a:t>在这里填写实际物品名称</a:t>
            </a:r>
          </a:p>
          <a:p>
            <a:pPr lvl="0"/>
            <a:r>
              <a:rPr lang="zh-CN" altLang="en-US"/>
              <a:t>在这里填写实际物品名称</a:t>
            </a:r>
          </a:p>
          <a:p>
            <a:pPr lvl="0"/>
            <a:r>
              <a:rPr lang="zh-CN" altLang="en-US"/>
              <a:t>在这里填写实际物品名称</a:t>
            </a:r>
          </a:p>
          <a:p>
            <a:pPr lvl="0"/>
            <a:r>
              <a:rPr lang="zh-CN" altLang="en-US"/>
              <a:t>在这里填写实际物品名称</a:t>
            </a:r>
          </a:p>
        </p:txBody>
      </p:sp>
      <p:sp>
        <p:nvSpPr>
          <p:cNvPr id="11" name="文本占位符 9">
            <a:extLst>
              <a:ext uri="{FF2B5EF4-FFF2-40B4-BE49-F238E27FC236}">
                <a16:creationId xmlns="" xmlns:a16="http://schemas.microsoft.com/office/drawing/2014/main" id="{2C114286-54CB-4941-BCEB-FEC0B10AED22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89550" y="3644524"/>
            <a:ext cx="607497" cy="1107996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6600" spc="0">
                <a:solidFill>
                  <a:srgbClr val="006F4F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en-US" altLang="zh-CN"/>
              <a:t>4</a:t>
            </a:r>
            <a:endParaRPr lang="zh-CN" altLang="en-US"/>
          </a:p>
        </p:txBody>
      </p:sp>
      <p:sp>
        <p:nvSpPr>
          <p:cNvPr id="12" name="文本占位符 10">
            <a:extLst>
              <a:ext uri="{FF2B5EF4-FFF2-40B4-BE49-F238E27FC236}">
                <a16:creationId xmlns="" xmlns:a16="http://schemas.microsoft.com/office/drawing/2014/main" id="{E23E1238-EB47-4A12-815B-B18F3641525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1254716" y="4159876"/>
            <a:ext cx="2644185" cy="366639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100">
                <a:solidFill>
                  <a:schemeClr val="accent1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这里填写分类四</a:t>
            </a:r>
          </a:p>
        </p:txBody>
      </p:sp>
      <p:sp>
        <p:nvSpPr>
          <p:cNvPr id="13" name="文本占位符 11">
            <a:extLst>
              <a:ext uri="{FF2B5EF4-FFF2-40B4-BE49-F238E27FC236}">
                <a16:creationId xmlns="" xmlns:a16="http://schemas.microsoft.com/office/drawing/2014/main" id="{6DBB990F-7FD1-4DAA-B545-A35E7F60E40F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1254716" y="4559984"/>
            <a:ext cx="2644185" cy="901016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17145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150" spc="100">
                <a:solidFill>
                  <a:srgbClr val="000000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sym typeface="思源黑体 CN Normal" panose="020B0400000000000000" pitchFamily="34" charset="-122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/>
            </a:lvl2pPr>
            <a:lvl3pPr marL="11430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/>
            </a:lvl3pPr>
            <a:lvl4pPr marL="1600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/>
            </a:lvl4pPr>
            <a:lvl5pPr marL="2057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/>
            </a:lvl5pPr>
          </a:lstStyle>
          <a:p>
            <a:pPr lvl="0"/>
            <a:r>
              <a:rPr lang="zh-CN" altLang="en-US"/>
              <a:t>在这里填写实际物品名称</a:t>
            </a:r>
          </a:p>
          <a:p>
            <a:pPr lvl="0"/>
            <a:r>
              <a:rPr lang="zh-CN" altLang="en-US"/>
              <a:t>在这里填写实际物品名称</a:t>
            </a:r>
          </a:p>
          <a:p>
            <a:pPr lvl="0"/>
            <a:r>
              <a:rPr lang="zh-CN" altLang="en-US"/>
              <a:t>在这里填写实际物品名称</a:t>
            </a:r>
          </a:p>
          <a:p>
            <a:pPr lvl="0"/>
            <a:r>
              <a:rPr lang="zh-CN" altLang="en-US"/>
              <a:t>在这里填写实际物品名称</a:t>
            </a:r>
          </a:p>
        </p:txBody>
      </p:sp>
      <p:sp>
        <p:nvSpPr>
          <p:cNvPr id="14" name="文本占位符 12">
            <a:extLst>
              <a:ext uri="{FF2B5EF4-FFF2-40B4-BE49-F238E27FC236}">
                <a16:creationId xmlns="" xmlns:a16="http://schemas.microsoft.com/office/drawing/2014/main" id="{3761C3CF-67D7-43CE-B765-CD28DD9EF493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4399550" y="3644524"/>
            <a:ext cx="607497" cy="1107996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6600" spc="0">
                <a:solidFill>
                  <a:srgbClr val="006F4F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en-US" altLang="zh-CN"/>
              <a:t>5</a:t>
            </a:r>
            <a:endParaRPr lang="zh-CN" altLang="en-US"/>
          </a:p>
        </p:txBody>
      </p:sp>
      <p:sp>
        <p:nvSpPr>
          <p:cNvPr id="15" name="文本占位符 13">
            <a:extLst>
              <a:ext uri="{FF2B5EF4-FFF2-40B4-BE49-F238E27FC236}">
                <a16:creationId xmlns="" xmlns:a16="http://schemas.microsoft.com/office/drawing/2014/main" id="{011CB4F2-745A-4553-855F-675B215CE98A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064716" y="4159876"/>
            <a:ext cx="2644185" cy="366639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100">
                <a:solidFill>
                  <a:schemeClr val="accent1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这里填写分类五</a:t>
            </a:r>
          </a:p>
        </p:txBody>
      </p:sp>
      <p:sp>
        <p:nvSpPr>
          <p:cNvPr id="16" name="文本占位符 14">
            <a:extLst>
              <a:ext uri="{FF2B5EF4-FFF2-40B4-BE49-F238E27FC236}">
                <a16:creationId xmlns="" xmlns:a16="http://schemas.microsoft.com/office/drawing/2014/main" id="{D700EB92-DC4A-4EE4-89C7-0EE163708851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064716" y="4559984"/>
            <a:ext cx="2644185" cy="901016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17145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150" spc="100">
                <a:solidFill>
                  <a:srgbClr val="000000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sym typeface="思源黑体 CN Normal" panose="020B0400000000000000" pitchFamily="34" charset="-122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/>
            </a:lvl2pPr>
            <a:lvl3pPr marL="11430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/>
            </a:lvl3pPr>
            <a:lvl4pPr marL="1600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/>
            </a:lvl4pPr>
            <a:lvl5pPr marL="2057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/>
            </a:lvl5pPr>
          </a:lstStyle>
          <a:p>
            <a:pPr lvl="0"/>
            <a:r>
              <a:rPr lang="zh-CN" altLang="en-US"/>
              <a:t>在这里填写实际物品名称</a:t>
            </a:r>
          </a:p>
          <a:p>
            <a:pPr lvl="0"/>
            <a:r>
              <a:rPr lang="zh-CN" altLang="en-US"/>
              <a:t>在这里填写实际物品名称</a:t>
            </a:r>
          </a:p>
          <a:p>
            <a:pPr lvl="0"/>
            <a:r>
              <a:rPr lang="zh-CN" altLang="en-US"/>
              <a:t>在这里填写实际物品名称</a:t>
            </a:r>
          </a:p>
          <a:p>
            <a:pPr lvl="0"/>
            <a:r>
              <a:rPr lang="zh-CN" altLang="en-US"/>
              <a:t>在这里填写实际物品名称</a:t>
            </a:r>
          </a:p>
        </p:txBody>
      </p:sp>
      <p:sp>
        <p:nvSpPr>
          <p:cNvPr id="17" name="文本占位符 16">
            <a:extLst>
              <a:ext uri="{FF2B5EF4-FFF2-40B4-BE49-F238E27FC236}">
                <a16:creationId xmlns="" xmlns:a16="http://schemas.microsoft.com/office/drawing/2014/main" id="{99F80CEC-BF2E-44E6-A5A7-9344A8BF3B4B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8209550" y="3644524"/>
            <a:ext cx="607497" cy="1107996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spAutoFit/>
          </a:bodyPr>
          <a:lstStyle>
            <a:lvl1pPr mar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6600" spc="0">
                <a:solidFill>
                  <a:srgbClr val="006F4F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en-US" altLang="zh-CN"/>
              <a:t>6</a:t>
            </a:r>
            <a:endParaRPr lang="zh-CN" altLang="en-US"/>
          </a:p>
        </p:txBody>
      </p:sp>
      <p:sp>
        <p:nvSpPr>
          <p:cNvPr id="18" name="文本占位符 17">
            <a:extLst>
              <a:ext uri="{FF2B5EF4-FFF2-40B4-BE49-F238E27FC236}">
                <a16:creationId xmlns="" xmlns:a16="http://schemas.microsoft.com/office/drawing/2014/main" id="{BF0C838D-5304-4406-89E0-80BE66C304BC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8874716" y="4159876"/>
            <a:ext cx="2644185" cy="366639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100">
                <a:solidFill>
                  <a:schemeClr val="accent1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这里填写分类六</a:t>
            </a:r>
          </a:p>
        </p:txBody>
      </p:sp>
      <p:sp>
        <p:nvSpPr>
          <p:cNvPr id="19" name="文本占位符 18">
            <a:extLst>
              <a:ext uri="{FF2B5EF4-FFF2-40B4-BE49-F238E27FC236}">
                <a16:creationId xmlns="" xmlns:a16="http://schemas.microsoft.com/office/drawing/2014/main" id="{6DEBEEEC-4A06-44BD-B22A-33106DF0A831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8874716" y="4559984"/>
            <a:ext cx="2644185" cy="901016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17145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150" spc="100">
                <a:solidFill>
                  <a:srgbClr val="000000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sym typeface="思源黑体 CN Normal" panose="020B0400000000000000" pitchFamily="34" charset="-122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/>
            </a:lvl2pPr>
            <a:lvl3pPr marL="11430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/>
            </a:lvl3pPr>
            <a:lvl4pPr marL="1600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/>
            </a:lvl4pPr>
            <a:lvl5pPr marL="2057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/>
            </a:lvl5pPr>
          </a:lstStyle>
          <a:p>
            <a:pPr lvl="0"/>
            <a:r>
              <a:rPr lang="zh-CN" altLang="en-US"/>
              <a:t>在这里填写实际物品名称</a:t>
            </a:r>
          </a:p>
          <a:p>
            <a:pPr lvl="0"/>
            <a:r>
              <a:rPr lang="zh-CN" altLang="en-US"/>
              <a:t>在这里填写实际物品名称</a:t>
            </a:r>
          </a:p>
          <a:p>
            <a:pPr lvl="0"/>
            <a:r>
              <a:rPr lang="zh-CN" altLang="en-US"/>
              <a:t>在这里填写实际物品名称</a:t>
            </a:r>
          </a:p>
          <a:p>
            <a:pPr lvl="0"/>
            <a:r>
              <a:rPr lang="zh-CN" altLang="en-US"/>
              <a:t>在这里填写实际物品名称</a:t>
            </a:r>
          </a:p>
        </p:txBody>
      </p:sp>
      <p:sp>
        <p:nvSpPr>
          <p:cNvPr id="20" name="文本占位符 19">
            <a:extLst>
              <a:ext uri="{FF2B5EF4-FFF2-40B4-BE49-F238E27FC236}">
                <a16:creationId xmlns="" xmlns:a16="http://schemas.microsoft.com/office/drawing/2014/main" id="{D18B0F94-000F-4DB7-B5B6-D2D6A39C25B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1254716" y="2171404"/>
            <a:ext cx="2644185" cy="366639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100">
                <a:solidFill>
                  <a:schemeClr val="accent1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这里填写分类一</a:t>
            </a:r>
          </a:p>
        </p:txBody>
      </p:sp>
      <p:sp>
        <p:nvSpPr>
          <p:cNvPr id="21" name="文本占位符 20">
            <a:extLst>
              <a:ext uri="{FF2B5EF4-FFF2-40B4-BE49-F238E27FC236}">
                <a16:creationId xmlns="" xmlns:a16="http://schemas.microsoft.com/office/drawing/2014/main" id="{43405C46-1404-4CAE-BA25-C23828D8530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1254716" y="2571512"/>
            <a:ext cx="2644185" cy="901016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171450" indent="-17145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sz="1150" spc="100">
                <a:solidFill>
                  <a:srgbClr val="000000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sym typeface="思源黑体 CN Normal" panose="020B0400000000000000" pitchFamily="34" charset="-122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/>
            </a:lvl2pPr>
            <a:lvl3pPr marL="11430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/>
            </a:lvl3pPr>
            <a:lvl4pPr marL="1600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/>
            </a:lvl4pPr>
            <a:lvl5pPr marL="2057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/>
            </a:lvl5pPr>
          </a:lstStyle>
          <a:p>
            <a:pPr lvl="0"/>
            <a:r>
              <a:rPr lang="zh-CN" altLang="en-US" dirty="0"/>
              <a:t>在这里填写实际物品名称</a:t>
            </a:r>
          </a:p>
          <a:p>
            <a:pPr lvl="0"/>
            <a:r>
              <a:rPr lang="zh-CN" altLang="en-US" dirty="0"/>
              <a:t>在这里填写实际物品名称</a:t>
            </a:r>
          </a:p>
          <a:p>
            <a:pPr lvl="0"/>
            <a:r>
              <a:rPr lang="zh-CN" altLang="en-US" dirty="0"/>
              <a:t>在这里填写实际物品名称</a:t>
            </a:r>
          </a:p>
          <a:p>
            <a:pPr lvl="0"/>
            <a:r>
              <a:rPr lang="zh-CN" altLang="en-US" dirty="0"/>
              <a:t>在这里填写实际物品名称</a:t>
            </a:r>
          </a:p>
        </p:txBody>
      </p:sp>
      <p:sp>
        <p:nvSpPr>
          <p:cNvPr id="22" name="文本占位符 5">
            <a:extLst>
              <a:ext uri="{FF2B5EF4-FFF2-40B4-BE49-F238E27FC236}">
                <a16:creationId xmlns="" xmlns:a16="http://schemas.microsoft.com/office/drawing/2014/main" id="{1D96D02E-8BD2-486F-87FD-19154E2C78FB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sp>
        <p:nvSpPr>
          <p:cNvPr id="23" name="PA-文本占位符 5">
            <a:extLst>
              <a:ext uri="{FF2B5EF4-FFF2-40B4-BE49-F238E27FC236}">
                <a16:creationId xmlns="" xmlns:a16="http://schemas.microsoft.com/office/drawing/2014/main" id="{0E907A76-8AAB-4410-A55F-BFEFB5CA5710}"/>
              </a:ext>
            </a:extLst>
          </p:cNvPr>
          <p:cNvSpPr>
            <a:spLocks noGrp="1"/>
          </p:cNvSpPr>
          <p:nvPr>
            <p:ph type="body" idx="14" hasCustomPrompt="1"/>
            <p:custDataLst>
              <p:tags r:id="rId1"/>
            </p:custDataLst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cxnSp>
        <p:nvCxnSpPr>
          <p:cNvPr id="24" name="直接连接符 23">
            <a:extLst>
              <a:ext uri="{FF2B5EF4-FFF2-40B4-BE49-F238E27FC236}">
                <a16:creationId xmlns="" xmlns:a16="http://schemas.microsoft.com/office/drawing/2014/main" id="{1DC237FF-405F-4943-9BC4-735483A4ECD6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椭圆 24">
            <a:extLst>
              <a:ext uri="{FF2B5EF4-FFF2-40B4-BE49-F238E27FC236}">
                <a16:creationId xmlns="" xmlns:a16="http://schemas.microsoft.com/office/drawing/2014/main" id="{9962E52D-A7BC-4ABC-AF5E-C0C6E5DD7682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26" name="矩形 25">
            <a:extLst>
              <a:ext uri="{FF2B5EF4-FFF2-40B4-BE49-F238E27FC236}">
                <a16:creationId xmlns="" xmlns:a16="http://schemas.microsoft.com/office/drawing/2014/main" id="{C9DB7582-9139-4504-8258-540D8AE9F310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05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27" name="直接连接符 26">
            <a:extLst>
              <a:ext uri="{FF2B5EF4-FFF2-40B4-BE49-F238E27FC236}">
                <a16:creationId xmlns="" xmlns:a16="http://schemas.microsoft.com/office/drawing/2014/main" id="{83EAC15F-3F2B-4F5E-A169-644FDB86ECC9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接连接符 27">
            <a:extLst>
              <a:ext uri="{FF2B5EF4-FFF2-40B4-BE49-F238E27FC236}">
                <a16:creationId xmlns="" xmlns:a16="http://schemas.microsoft.com/office/drawing/2014/main" id="{FA42DE89-05E3-40EE-938C-B583D1CC45A8}"/>
              </a:ext>
            </a:extLst>
          </p:cNvPr>
          <p:cNvCxnSpPr>
            <a:cxnSpLocks/>
          </p:cNvCxnSpPr>
          <p:nvPr userDrawn="1"/>
        </p:nvCxnSpPr>
        <p:spPr>
          <a:xfrm flipV="1">
            <a:off x="2589171" y="951101"/>
            <a:ext cx="8986434" cy="0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214150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4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1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4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4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4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3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4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3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4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3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64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4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3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64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5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5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64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6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64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6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7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64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7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64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8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8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64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9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4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4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5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5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6" grpId="0">
        <p:tmplLst>
          <p:tmpl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2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7" grpId="0">
        <p:tmplLst>
          <p:tmpl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3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8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8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8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9" grpId="0">
        <p:tmplLst>
          <p:tmpl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2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10" grpId="0">
        <p:tmplLst>
          <p:tmpl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1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0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3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10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11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1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1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11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12" grpId="0">
        <p:tmplLst>
          <p:tmpl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1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2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2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12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13" grpId="0">
        <p:tmplLst>
          <p:tmpl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3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13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3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3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13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14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1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4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14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15" grpId="0">
        <p:tmplLst>
          <p:tmpl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1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5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2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15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16" grpId="0">
        <p:tmplLst>
          <p:tmpl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1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6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3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16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17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1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7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17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18" grpId="0">
        <p:tmplLst>
          <p:tmpl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18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8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2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18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19" grpId="0">
        <p:tmplLst>
          <p:tmpl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9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19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19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3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19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20" grpId="0">
        <p:tmplLst>
          <p:tmpl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0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20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0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2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20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21" grpId="0">
        <p:tmplLst>
          <p:tmpl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1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21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1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3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21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物料清单-图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文本占位符 5">
            <a:extLst>
              <a:ext uri="{FF2B5EF4-FFF2-40B4-BE49-F238E27FC236}">
                <a16:creationId xmlns="" xmlns:a16="http://schemas.microsoft.com/office/drawing/2014/main" id="{7DEFD884-4708-45E2-B067-01B73528BF32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sp>
        <p:nvSpPr>
          <p:cNvPr id="15" name="PA-文本占位符 5">
            <a:extLst>
              <a:ext uri="{FF2B5EF4-FFF2-40B4-BE49-F238E27FC236}">
                <a16:creationId xmlns="" xmlns:a16="http://schemas.microsoft.com/office/drawing/2014/main" id="{E7DA6F85-7729-4086-A5F8-604D44F12810}"/>
              </a:ext>
            </a:extLst>
          </p:cNvPr>
          <p:cNvSpPr>
            <a:spLocks noGrp="1"/>
          </p:cNvSpPr>
          <p:nvPr>
            <p:ph type="body" idx="14" hasCustomPrompt="1"/>
            <p:custDataLst>
              <p:tags r:id="rId1"/>
            </p:custDataLst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cxnSp>
        <p:nvCxnSpPr>
          <p:cNvPr id="16" name="直接连接符 15">
            <a:extLst>
              <a:ext uri="{FF2B5EF4-FFF2-40B4-BE49-F238E27FC236}">
                <a16:creationId xmlns="" xmlns:a16="http://schemas.microsoft.com/office/drawing/2014/main" id="{F4888052-FABB-4EEC-8F81-259DEF29305B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椭圆 16">
            <a:extLst>
              <a:ext uri="{FF2B5EF4-FFF2-40B4-BE49-F238E27FC236}">
                <a16:creationId xmlns="" xmlns:a16="http://schemas.microsoft.com/office/drawing/2014/main" id="{496DBAE2-B0CA-45A4-A5A6-466DFCB495D0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18" name="矩形 17">
            <a:extLst>
              <a:ext uri="{FF2B5EF4-FFF2-40B4-BE49-F238E27FC236}">
                <a16:creationId xmlns="" xmlns:a16="http://schemas.microsoft.com/office/drawing/2014/main" id="{0F042E16-23E6-4F5E-8446-61E178C7E7B6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05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19" name="直接连接符 18">
            <a:extLst>
              <a:ext uri="{FF2B5EF4-FFF2-40B4-BE49-F238E27FC236}">
                <a16:creationId xmlns="" xmlns:a16="http://schemas.microsoft.com/office/drawing/2014/main" id="{6ED17FB1-AEB0-4BDB-A92C-20A64CB7F268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连接符 19">
            <a:extLst>
              <a:ext uri="{FF2B5EF4-FFF2-40B4-BE49-F238E27FC236}">
                <a16:creationId xmlns="" xmlns:a16="http://schemas.microsoft.com/office/drawing/2014/main" id="{518F4A62-1BA3-407E-A98E-094FE12D6C82}"/>
              </a:ext>
            </a:extLst>
          </p:cNvPr>
          <p:cNvCxnSpPr>
            <a:cxnSpLocks/>
          </p:cNvCxnSpPr>
          <p:nvPr userDrawn="1"/>
        </p:nvCxnSpPr>
        <p:spPr>
          <a:xfrm flipV="1">
            <a:off x="2589171" y="951101"/>
            <a:ext cx="8986434" cy="0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图片占位符 20">
            <a:extLst>
              <a:ext uri="{FF2B5EF4-FFF2-40B4-BE49-F238E27FC236}">
                <a16:creationId xmlns="" xmlns:a16="http://schemas.microsoft.com/office/drawing/2014/main" id="{64E7ED75-EA37-4E3B-A416-1E8C921E481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85776" y="1689409"/>
            <a:ext cx="4237087" cy="4237087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22" name="图片占位符 21">
            <a:extLst>
              <a:ext uri="{FF2B5EF4-FFF2-40B4-BE49-F238E27FC236}">
                <a16:creationId xmlns="" xmlns:a16="http://schemas.microsoft.com/office/drawing/2014/main" id="{FDE91038-3348-4C36-8FD8-EFDC3CBE698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151251" y="1687905"/>
            <a:ext cx="1969179" cy="1975275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23" name="图片占位符 22">
            <a:extLst>
              <a:ext uri="{FF2B5EF4-FFF2-40B4-BE49-F238E27FC236}">
                <a16:creationId xmlns="" xmlns:a16="http://schemas.microsoft.com/office/drawing/2014/main" id="{894D8CFC-9074-4560-9299-786A4A018745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151251" y="3955770"/>
            <a:ext cx="1969179" cy="1969179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24" name="图片占位符 23">
            <a:extLst>
              <a:ext uri="{FF2B5EF4-FFF2-40B4-BE49-F238E27FC236}">
                <a16:creationId xmlns="" xmlns:a16="http://schemas.microsoft.com/office/drawing/2014/main" id="{A2E747F1-54B8-4225-8B65-C929871EFB4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7349938" y="1687905"/>
            <a:ext cx="1969179" cy="1975275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25" name="图片占位符 24">
            <a:extLst>
              <a:ext uri="{FF2B5EF4-FFF2-40B4-BE49-F238E27FC236}">
                <a16:creationId xmlns="" xmlns:a16="http://schemas.microsoft.com/office/drawing/2014/main" id="{11FC7A18-D8CB-488D-A6F1-155459088FC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7349938" y="3955770"/>
            <a:ext cx="1969179" cy="1969179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26" name="图片占位符 25">
            <a:extLst>
              <a:ext uri="{FF2B5EF4-FFF2-40B4-BE49-F238E27FC236}">
                <a16:creationId xmlns="" xmlns:a16="http://schemas.microsoft.com/office/drawing/2014/main" id="{2F313D72-1B4A-4D74-9DBA-82FA8A5F9393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9545578" y="1687905"/>
            <a:ext cx="1975275" cy="1975275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27" name="图片占位符 26">
            <a:extLst>
              <a:ext uri="{FF2B5EF4-FFF2-40B4-BE49-F238E27FC236}">
                <a16:creationId xmlns="" xmlns:a16="http://schemas.microsoft.com/office/drawing/2014/main" id="{28A1506C-F92C-4FD7-9950-07890F2BDD7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545578" y="3955770"/>
            <a:ext cx="1975275" cy="1969179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18152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4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4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1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4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2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4" presetClass="path" presetSubtype="0" decel="10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2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4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4" presetClass="path" presetSubtype="0" decel="10000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3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1" grpId="1" animBg="1"/>
      <p:bldP spid="22" grpId="0" animBg="1"/>
      <p:bldP spid="22" grpId="1" animBg="1"/>
      <p:bldP spid="23" grpId="0" animBg="1"/>
      <p:bldP spid="23" grpId="1" animBg="1"/>
      <p:bldP spid="24" grpId="0" animBg="1"/>
      <p:bldP spid="24" grpId="1" animBg="1"/>
      <p:bldP spid="25" grpId="0" animBg="1"/>
      <p:bldP spid="25" grpId="1" animBg="1"/>
      <p:bldP spid="26" grpId="0" animBg="1"/>
      <p:bldP spid="26" grpId="1" animBg="1"/>
      <p:bldP spid="27" grpId="0" animBg="1"/>
      <p:bldP spid="27" grpId="1" animBg="1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预期成效-蝴蝶效应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灯片编号占位符 2">
            <a:extLst>
              <a:ext uri="{FF2B5EF4-FFF2-40B4-BE49-F238E27FC236}">
                <a16:creationId xmlns="" xmlns:a16="http://schemas.microsoft.com/office/drawing/2014/main" id="{33741863-CEDD-4BDF-A9D7-338CC8B0468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29" name="文本占位符 5">
            <a:extLst>
              <a:ext uri="{FF2B5EF4-FFF2-40B4-BE49-F238E27FC236}">
                <a16:creationId xmlns="" xmlns:a16="http://schemas.microsoft.com/office/drawing/2014/main" id="{08C3F00E-CE58-4530-B61C-E524C9F58F43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sp>
        <p:nvSpPr>
          <p:cNvPr id="30" name="PA-文本占位符 5">
            <a:extLst>
              <a:ext uri="{FF2B5EF4-FFF2-40B4-BE49-F238E27FC236}">
                <a16:creationId xmlns="" xmlns:a16="http://schemas.microsoft.com/office/drawing/2014/main" id="{D504B682-8AC0-4076-ABFF-F6DE1BBDA6B0}"/>
              </a:ext>
            </a:extLst>
          </p:cNvPr>
          <p:cNvSpPr>
            <a:spLocks noGrp="1"/>
          </p:cNvSpPr>
          <p:nvPr>
            <p:ph type="body" idx="14" hasCustomPrompt="1"/>
            <p:custDataLst>
              <p:tags r:id="rId1"/>
            </p:custDataLst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cxnSp>
        <p:nvCxnSpPr>
          <p:cNvPr id="31" name="直接连接符 30">
            <a:extLst>
              <a:ext uri="{FF2B5EF4-FFF2-40B4-BE49-F238E27FC236}">
                <a16:creationId xmlns="" xmlns:a16="http://schemas.microsoft.com/office/drawing/2014/main" id="{2844D364-35E9-4DAD-825A-293C9BBC7638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椭圆 31">
            <a:extLst>
              <a:ext uri="{FF2B5EF4-FFF2-40B4-BE49-F238E27FC236}">
                <a16:creationId xmlns="" xmlns:a16="http://schemas.microsoft.com/office/drawing/2014/main" id="{35672E75-DC23-4F37-8432-49F230EEFA0F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33" name="矩形 32">
            <a:extLst>
              <a:ext uri="{FF2B5EF4-FFF2-40B4-BE49-F238E27FC236}">
                <a16:creationId xmlns="" xmlns:a16="http://schemas.microsoft.com/office/drawing/2014/main" id="{296040F3-A8EB-488F-8A8E-27F3AAB790A1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06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34" name="直接连接符 33">
            <a:extLst>
              <a:ext uri="{FF2B5EF4-FFF2-40B4-BE49-F238E27FC236}">
                <a16:creationId xmlns="" xmlns:a16="http://schemas.microsoft.com/office/drawing/2014/main" id="{70D02D4C-F9CD-4A93-87BE-CAC115870752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>
            <a:extLst>
              <a:ext uri="{FF2B5EF4-FFF2-40B4-BE49-F238E27FC236}">
                <a16:creationId xmlns="" xmlns:a16="http://schemas.microsoft.com/office/drawing/2014/main" id="{1E81BDE4-2EB0-4A26-B2B6-232E2D1E3B7B}"/>
              </a:ext>
            </a:extLst>
          </p:cNvPr>
          <p:cNvCxnSpPr>
            <a:cxnSpLocks/>
            <a:stCxn id="30" idx="3"/>
          </p:cNvCxnSpPr>
          <p:nvPr userDrawn="1"/>
        </p:nvCxnSpPr>
        <p:spPr>
          <a:xfrm flipV="1">
            <a:off x="2589171" y="951101"/>
            <a:ext cx="8986434" cy="0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B76BAAA9-6039-48E3-9965-A0FDC3AC8D2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684020" y="1029496"/>
            <a:ext cx="8823960" cy="513282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>
                <a:solidFill>
                  <a:srgbClr val="006F4F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希望通过此次活动带动哪些方面的进步</a:t>
            </a:r>
          </a:p>
        </p:txBody>
      </p:sp>
      <p:sp>
        <p:nvSpPr>
          <p:cNvPr id="36" name="文本占位符 35">
            <a:extLst>
              <a:ext uri="{FF2B5EF4-FFF2-40B4-BE49-F238E27FC236}">
                <a16:creationId xmlns="" xmlns:a16="http://schemas.microsoft.com/office/drawing/2014/main" id="{B7B3CAF9-0334-449E-8391-C9398EE7BD0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88340" y="1636199"/>
            <a:ext cx="10830560" cy="766748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100">
                <a:solidFill>
                  <a:srgbClr val="9FA0A0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sym typeface="思源黑体 CN Normal" panose="020B04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也就是对活动意义的具体阐述。文字不要超过两行。下面默认设置了</a:t>
            </a:r>
            <a:r>
              <a:rPr lang="en-US" altLang="zh-CN" dirty="0"/>
              <a:t>5</a:t>
            </a:r>
            <a:r>
              <a:rPr lang="zh-CN" altLang="en-US" dirty="0"/>
              <a:t>张图片，</a:t>
            </a:r>
            <a:endParaRPr lang="en-US" altLang="zh-CN" dirty="0"/>
          </a:p>
          <a:p>
            <a:pPr lvl="0"/>
            <a:r>
              <a:rPr lang="zh-CN" altLang="en-US" dirty="0"/>
              <a:t>可根据情况进行删改。</a:t>
            </a:r>
          </a:p>
        </p:txBody>
      </p:sp>
      <p:sp>
        <p:nvSpPr>
          <p:cNvPr id="47" name="图片占位符 46">
            <a:extLst>
              <a:ext uri="{FF2B5EF4-FFF2-40B4-BE49-F238E27FC236}">
                <a16:creationId xmlns="" xmlns:a16="http://schemas.microsoft.com/office/drawing/2014/main" id="{121E3BAF-F125-4DEE-9C64-5AB8671901A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011922" y="3429000"/>
            <a:ext cx="1732280" cy="1737360"/>
          </a:xfrm>
          <a:custGeom>
            <a:avLst/>
            <a:gdLst>
              <a:gd name="connsiteX0" fmla="*/ 866140 w 1732280"/>
              <a:gd name="connsiteY0" fmla="*/ 0 h 1737360"/>
              <a:gd name="connsiteX1" fmla="*/ 1732280 w 1732280"/>
              <a:gd name="connsiteY1" fmla="*/ 868680 h 1737360"/>
              <a:gd name="connsiteX2" fmla="*/ 866140 w 1732280"/>
              <a:gd name="connsiteY2" fmla="*/ 1737360 h 1737360"/>
              <a:gd name="connsiteX3" fmla="*/ 0 w 1732280"/>
              <a:gd name="connsiteY3" fmla="*/ 868680 h 1737360"/>
              <a:gd name="connsiteX4" fmla="*/ 866140 w 1732280"/>
              <a:gd name="connsiteY4" fmla="*/ 0 h 1737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32280" h="1737360">
                <a:moveTo>
                  <a:pt x="866140" y="0"/>
                </a:moveTo>
                <a:cubicBezTo>
                  <a:pt x="1344496" y="0"/>
                  <a:pt x="1732280" y="388921"/>
                  <a:pt x="1732280" y="868680"/>
                </a:cubicBezTo>
                <a:cubicBezTo>
                  <a:pt x="1732280" y="1348439"/>
                  <a:pt x="1344496" y="1737360"/>
                  <a:pt x="866140" y="1737360"/>
                </a:cubicBezTo>
                <a:cubicBezTo>
                  <a:pt x="387784" y="1737360"/>
                  <a:pt x="0" y="1348439"/>
                  <a:pt x="0" y="868680"/>
                </a:cubicBezTo>
                <a:cubicBezTo>
                  <a:pt x="0" y="388921"/>
                  <a:pt x="387784" y="0"/>
                  <a:pt x="866140" y="0"/>
                </a:cubicBezTo>
                <a:close/>
              </a:path>
            </a:pathLst>
          </a:custGeom>
          <a:pattFill prst="pct25">
            <a:fgClr>
              <a:schemeClr val="accent1"/>
            </a:fgClr>
            <a:bgClr>
              <a:schemeClr val="bg1"/>
            </a:bgClr>
          </a:pattFill>
          <a:ln w="25400">
            <a:gradFill flip="none" rotWithShape="1"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5400000" scaled="1"/>
              <a:tileRect/>
            </a:gradFill>
          </a:ln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48" name="图片占位符 47">
            <a:extLst>
              <a:ext uri="{FF2B5EF4-FFF2-40B4-BE49-F238E27FC236}">
                <a16:creationId xmlns="" xmlns:a16="http://schemas.microsoft.com/office/drawing/2014/main" id="{3F128FBF-D5E6-4E34-9744-8A57A1B9D500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7120891" y="3429000"/>
            <a:ext cx="1732280" cy="1737360"/>
          </a:xfrm>
          <a:custGeom>
            <a:avLst/>
            <a:gdLst>
              <a:gd name="connsiteX0" fmla="*/ 866140 w 1732280"/>
              <a:gd name="connsiteY0" fmla="*/ 0 h 1737360"/>
              <a:gd name="connsiteX1" fmla="*/ 1732280 w 1732280"/>
              <a:gd name="connsiteY1" fmla="*/ 868680 h 1737360"/>
              <a:gd name="connsiteX2" fmla="*/ 866140 w 1732280"/>
              <a:gd name="connsiteY2" fmla="*/ 1737360 h 1737360"/>
              <a:gd name="connsiteX3" fmla="*/ 0 w 1732280"/>
              <a:gd name="connsiteY3" fmla="*/ 868680 h 1737360"/>
              <a:gd name="connsiteX4" fmla="*/ 866140 w 1732280"/>
              <a:gd name="connsiteY4" fmla="*/ 0 h 1737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32280" h="1737360">
                <a:moveTo>
                  <a:pt x="866140" y="0"/>
                </a:moveTo>
                <a:cubicBezTo>
                  <a:pt x="1344496" y="0"/>
                  <a:pt x="1732280" y="388921"/>
                  <a:pt x="1732280" y="868680"/>
                </a:cubicBezTo>
                <a:cubicBezTo>
                  <a:pt x="1732280" y="1348439"/>
                  <a:pt x="1344496" y="1737360"/>
                  <a:pt x="866140" y="1737360"/>
                </a:cubicBezTo>
                <a:cubicBezTo>
                  <a:pt x="387784" y="1737360"/>
                  <a:pt x="0" y="1348439"/>
                  <a:pt x="0" y="868680"/>
                </a:cubicBezTo>
                <a:cubicBezTo>
                  <a:pt x="0" y="388921"/>
                  <a:pt x="387784" y="0"/>
                  <a:pt x="866140" y="0"/>
                </a:cubicBezTo>
                <a:close/>
              </a:path>
            </a:pathLst>
          </a:custGeom>
          <a:pattFill prst="pct25">
            <a:fgClr>
              <a:schemeClr val="accent1"/>
            </a:fgClr>
            <a:bgClr>
              <a:schemeClr val="bg1"/>
            </a:bgClr>
          </a:pattFill>
          <a:ln w="25400">
            <a:gradFill flip="none" rotWithShape="1"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5400000" scaled="1"/>
              <a:tileRect/>
            </a:gradFill>
          </a:ln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 dirty="0"/>
          </a:p>
        </p:txBody>
      </p:sp>
      <p:sp>
        <p:nvSpPr>
          <p:cNvPr id="49" name="图片占位符 48">
            <a:extLst>
              <a:ext uri="{FF2B5EF4-FFF2-40B4-BE49-F238E27FC236}">
                <a16:creationId xmlns="" xmlns:a16="http://schemas.microsoft.com/office/drawing/2014/main" id="{CD6F6E5C-B9D3-4441-B725-CA004AF1784B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229860" y="3429000"/>
            <a:ext cx="1732280" cy="1737360"/>
          </a:xfrm>
          <a:custGeom>
            <a:avLst/>
            <a:gdLst>
              <a:gd name="connsiteX0" fmla="*/ 866140 w 1732280"/>
              <a:gd name="connsiteY0" fmla="*/ 0 h 1737360"/>
              <a:gd name="connsiteX1" fmla="*/ 1732280 w 1732280"/>
              <a:gd name="connsiteY1" fmla="*/ 868680 h 1737360"/>
              <a:gd name="connsiteX2" fmla="*/ 866140 w 1732280"/>
              <a:gd name="connsiteY2" fmla="*/ 1737360 h 1737360"/>
              <a:gd name="connsiteX3" fmla="*/ 0 w 1732280"/>
              <a:gd name="connsiteY3" fmla="*/ 868680 h 1737360"/>
              <a:gd name="connsiteX4" fmla="*/ 866140 w 1732280"/>
              <a:gd name="connsiteY4" fmla="*/ 0 h 1737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32280" h="1737360">
                <a:moveTo>
                  <a:pt x="866140" y="0"/>
                </a:moveTo>
                <a:cubicBezTo>
                  <a:pt x="1344496" y="0"/>
                  <a:pt x="1732280" y="388921"/>
                  <a:pt x="1732280" y="868680"/>
                </a:cubicBezTo>
                <a:cubicBezTo>
                  <a:pt x="1732280" y="1348439"/>
                  <a:pt x="1344496" y="1737360"/>
                  <a:pt x="866140" y="1737360"/>
                </a:cubicBezTo>
                <a:cubicBezTo>
                  <a:pt x="387784" y="1737360"/>
                  <a:pt x="0" y="1348439"/>
                  <a:pt x="0" y="868680"/>
                </a:cubicBezTo>
                <a:cubicBezTo>
                  <a:pt x="0" y="388921"/>
                  <a:pt x="387784" y="0"/>
                  <a:pt x="866140" y="0"/>
                </a:cubicBezTo>
                <a:close/>
              </a:path>
            </a:pathLst>
          </a:custGeom>
          <a:pattFill prst="pct25">
            <a:fgClr>
              <a:schemeClr val="accent1"/>
            </a:fgClr>
            <a:bgClr>
              <a:schemeClr val="bg1"/>
            </a:bgClr>
          </a:pattFill>
          <a:ln w="25400">
            <a:gradFill flip="none" rotWithShape="1"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5400000" scaled="1"/>
              <a:tileRect/>
            </a:gradFill>
          </a:ln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 dirty="0"/>
            </a:lvl1pPr>
          </a:lstStyle>
          <a:p>
            <a:pPr marL="228600" lvl="0" indent="-228600" algn="ctr"/>
            <a:endParaRPr lang="zh-CN" altLang="en-US" dirty="0"/>
          </a:p>
        </p:txBody>
      </p:sp>
      <p:sp>
        <p:nvSpPr>
          <p:cNvPr id="50" name="图片占位符 49">
            <a:extLst>
              <a:ext uri="{FF2B5EF4-FFF2-40B4-BE49-F238E27FC236}">
                <a16:creationId xmlns="" xmlns:a16="http://schemas.microsoft.com/office/drawing/2014/main" id="{4F5BDD9B-C4CF-4957-BA02-C59974F289D4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3338830" y="3429000"/>
            <a:ext cx="1732280" cy="1737360"/>
          </a:xfrm>
          <a:custGeom>
            <a:avLst/>
            <a:gdLst>
              <a:gd name="connsiteX0" fmla="*/ 866140 w 1732280"/>
              <a:gd name="connsiteY0" fmla="*/ 0 h 1737360"/>
              <a:gd name="connsiteX1" fmla="*/ 1732280 w 1732280"/>
              <a:gd name="connsiteY1" fmla="*/ 868680 h 1737360"/>
              <a:gd name="connsiteX2" fmla="*/ 866140 w 1732280"/>
              <a:gd name="connsiteY2" fmla="*/ 1737360 h 1737360"/>
              <a:gd name="connsiteX3" fmla="*/ 0 w 1732280"/>
              <a:gd name="connsiteY3" fmla="*/ 868680 h 1737360"/>
              <a:gd name="connsiteX4" fmla="*/ 866140 w 1732280"/>
              <a:gd name="connsiteY4" fmla="*/ 0 h 1737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32280" h="1737360">
                <a:moveTo>
                  <a:pt x="866140" y="0"/>
                </a:moveTo>
                <a:cubicBezTo>
                  <a:pt x="1344496" y="0"/>
                  <a:pt x="1732280" y="388921"/>
                  <a:pt x="1732280" y="868680"/>
                </a:cubicBezTo>
                <a:cubicBezTo>
                  <a:pt x="1732280" y="1348439"/>
                  <a:pt x="1344496" y="1737360"/>
                  <a:pt x="866140" y="1737360"/>
                </a:cubicBezTo>
                <a:cubicBezTo>
                  <a:pt x="387784" y="1737360"/>
                  <a:pt x="0" y="1348439"/>
                  <a:pt x="0" y="868680"/>
                </a:cubicBezTo>
                <a:cubicBezTo>
                  <a:pt x="0" y="388921"/>
                  <a:pt x="387784" y="0"/>
                  <a:pt x="866140" y="0"/>
                </a:cubicBezTo>
                <a:close/>
              </a:path>
            </a:pathLst>
          </a:custGeom>
          <a:pattFill prst="pct25">
            <a:fgClr>
              <a:schemeClr val="accent1"/>
            </a:fgClr>
            <a:bgClr>
              <a:schemeClr val="bg1"/>
            </a:bgClr>
          </a:pattFill>
          <a:ln w="25400">
            <a:gradFill flip="none" rotWithShape="1"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5400000" scaled="1"/>
              <a:tileRect/>
            </a:gradFill>
          </a:ln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 dirty="0"/>
            </a:lvl1pPr>
          </a:lstStyle>
          <a:p>
            <a:pPr marL="228600" lvl="0" indent="-228600" algn="ctr"/>
            <a:endParaRPr lang="zh-CN" altLang="en-US" dirty="0"/>
          </a:p>
        </p:txBody>
      </p:sp>
      <p:sp>
        <p:nvSpPr>
          <p:cNvPr id="51" name="图片占位符 50">
            <a:extLst>
              <a:ext uri="{FF2B5EF4-FFF2-40B4-BE49-F238E27FC236}">
                <a16:creationId xmlns="" xmlns:a16="http://schemas.microsoft.com/office/drawing/2014/main" id="{6AFB00B8-5C44-4D49-8CAD-C2B3C1678BC9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447800" y="3429000"/>
            <a:ext cx="1732280" cy="1737360"/>
          </a:xfrm>
          <a:custGeom>
            <a:avLst/>
            <a:gdLst>
              <a:gd name="connsiteX0" fmla="*/ 866140 w 1732280"/>
              <a:gd name="connsiteY0" fmla="*/ 0 h 1737360"/>
              <a:gd name="connsiteX1" fmla="*/ 1732280 w 1732280"/>
              <a:gd name="connsiteY1" fmla="*/ 868680 h 1737360"/>
              <a:gd name="connsiteX2" fmla="*/ 866140 w 1732280"/>
              <a:gd name="connsiteY2" fmla="*/ 1737360 h 1737360"/>
              <a:gd name="connsiteX3" fmla="*/ 0 w 1732280"/>
              <a:gd name="connsiteY3" fmla="*/ 868680 h 1737360"/>
              <a:gd name="connsiteX4" fmla="*/ 866140 w 1732280"/>
              <a:gd name="connsiteY4" fmla="*/ 0 h 1737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32280" h="1737360">
                <a:moveTo>
                  <a:pt x="866140" y="0"/>
                </a:moveTo>
                <a:cubicBezTo>
                  <a:pt x="1344496" y="0"/>
                  <a:pt x="1732280" y="388921"/>
                  <a:pt x="1732280" y="868680"/>
                </a:cubicBezTo>
                <a:cubicBezTo>
                  <a:pt x="1732280" y="1348439"/>
                  <a:pt x="1344496" y="1737360"/>
                  <a:pt x="866140" y="1737360"/>
                </a:cubicBezTo>
                <a:cubicBezTo>
                  <a:pt x="387784" y="1737360"/>
                  <a:pt x="0" y="1348439"/>
                  <a:pt x="0" y="868680"/>
                </a:cubicBezTo>
                <a:cubicBezTo>
                  <a:pt x="0" y="388921"/>
                  <a:pt x="387784" y="0"/>
                  <a:pt x="866140" y="0"/>
                </a:cubicBezTo>
                <a:close/>
              </a:path>
            </a:pathLst>
          </a:custGeom>
          <a:pattFill prst="pct25">
            <a:fgClr>
              <a:schemeClr val="accent1"/>
            </a:fgClr>
            <a:bgClr>
              <a:schemeClr val="bg1"/>
            </a:bgClr>
          </a:pattFill>
          <a:ln w="25400">
            <a:gradFill flip="none" rotWithShape="1">
              <a:gsLst>
                <a:gs pos="0">
                  <a:schemeClr val="accent1"/>
                </a:gs>
                <a:gs pos="100000">
                  <a:schemeClr val="accent4"/>
                </a:gs>
              </a:gsLst>
              <a:lin ang="5400000" scaled="1"/>
              <a:tileRect/>
            </a:gradFill>
          </a:ln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6829952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4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1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4" presetClass="path" presetSubtype="0" decel="10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4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2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4" presetClass="path" presetSubtype="0" decel="10000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2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3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4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3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3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4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3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>
        <p:tmplLst>
          <p:tmpl>
            <p:tnLst>
              <p:par>
                <p:cTn presetID="10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2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2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2" grpId="1"/>
      <p:bldP spid="36" grpId="0">
        <p:tmplLst>
          <p:tmpl>
            <p:tnLst>
              <p:par>
                <p:cTn presetID="10" presetClass="entr" presetSubtype="0" fill="hold" nodeType="withEffect">
                  <p:stCondLst>
                    <p:cond delay="1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3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3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36" grpId="1">
        <p:tmplLst>
          <p:tmpl>
            <p:tnLst>
              <p:par>
                <p:cTn presetID="64" presetClass="path" presetSubtype="0" decel="100000" fill="hold" nodeType="withEffect">
                  <p:stCondLst>
                    <p:cond delay="100"/>
                  </p:stCondLst>
                  <p:childTnLst>
                    <p:animMotion origin="layout" path="M -4.58333E-6 0.04236 L -4.58333E-6 -2.96296E-6 " pathEditMode="relative" rAng="0" ptsTypes="AA">
                      <p:cBhvr>
                        <p:cTn dur="500" fill="hold"/>
                        <p:tgtEl>
                          <p:spTgt spid="36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0" y="-2315"/>
                    </p:animMotion>
                  </p:childTnLst>
                </p:cTn>
              </p:par>
            </p:tnLst>
          </p:tmpl>
        </p:tmplLst>
      </p:bldP>
      <p:bldP spid="47" grpId="0" animBg="1"/>
      <p:bldP spid="47" grpId="1" animBg="1"/>
      <p:bldP spid="48" grpId="0" animBg="1"/>
      <p:bldP spid="48" grpId="1" animBg="1"/>
      <p:bldP spid="49" grpId="0" animBg="1"/>
      <p:bldP spid="49" grpId="1" animBg="1"/>
      <p:bldP spid="50" grpId="0" animBg="1"/>
      <p:bldP spid="50" grpId="1" animBg="1"/>
      <p:bldP spid="51" grpId="0" animBg="1"/>
      <p:bldP spid="51" grpId="1" animBg="1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预期成效-一方面另一方面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ángulo redondeado 10">
            <a:extLst>
              <a:ext uri="{FF2B5EF4-FFF2-40B4-BE49-F238E27FC236}">
                <a16:creationId xmlns="" xmlns:a16="http://schemas.microsoft.com/office/drawing/2014/main" id="{4C6843AE-3C2D-4DC7-86D6-64596EB8DB8F}"/>
              </a:ext>
            </a:extLst>
          </p:cNvPr>
          <p:cNvSpPr/>
          <p:nvPr userDrawn="1"/>
        </p:nvSpPr>
        <p:spPr>
          <a:xfrm>
            <a:off x="685002" y="2314847"/>
            <a:ext cx="5028589" cy="1114153"/>
          </a:xfrm>
          <a:prstGeom prst="roundRect">
            <a:avLst>
              <a:gd name="adj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2" tIns="60956" rIns="121912" bIns="60956" rtlCol="0" anchor="ctr"/>
          <a:lstStyle/>
          <a:p>
            <a:pPr algn="ctr" defTabSz="1208049"/>
            <a:endParaRPr lang="es-ES" sz="1600" dirty="0">
              <a:solidFill>
                <a:srgbClr val="FFFFFF"/>
              </a:solidFill>
              <a:latin typeface="Lato" panose="020F0502020204030203" pitchFamily="34" charset="0"/>
            </a:endParaRPr>
          </a:p>
        </p:txBody>
      </p:sp>
      <p:sp>
        <p:nvSpPr>
          <p:cNvPr id="25" name="Rectángulo redondeado 10">
            <a:extLst>
              <a:ext uri="{FF2B5EF4-FFF2-40B4-BE49-F238E27FC236}">
                <a16:creationId xmlns="" xmlns:a16="http://schemas.microsoft.com/office/drawing/2014/main" id="{E27FF4EC-DEAF-499F-886F-B9666BC4D2CE}"/>
              </a:ext>
            </a:extLst>
          </p:cNvPr>
          <p:cNvSpPr/>
          <p:nvPr userDrawn="1"/>
        </p:nvSpPr>
        <p:spPr>
          <a:xfrm>
            <a:off x="6506423" y="2314847"/>
            <a:ext cx="5028589" cy="1114153"/>
          </a:xfrm>
          <a:prstGeom prst="roundRect">
            <a:avLst>
              <a:gd name="adj" fmla="val 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2" tIns="60956" rIns="121912" bIns="60956" rtlCol="0" anchor="ctr"/>
          <a:lstStyle/>
          <a:p>
            <a:pPr algn="ctr" defTabSz="1208049"/>
            <a:endParaRPr lang="es-ES" sz="1600" dirty="0">
              <a:solidFill>
                <a:srgbClr val="FFFFFF"/>
              </a:solidFill>
              <a:latin typeface="Lato" panose="020F0502020204030203" pitchFamily="34" charset="0"/>
            </a:endParaRPr>
          </a:p>
        </p:txBody>
      </p:sp>
      <p:sp>
        <p:nvSpPr>
          <p:cNvPr id="3" name="灯片编号占位符 2">
            <a:extLst>
              <a:ext uri="{FF2B5EF4-FFF2-40B4-BE49-F238E27FC236}">
                <a16:creationId xmlns="" xmlns:a16="http://schemas.microsoft.com/office/drawing/2014/main" id="{33741863-CEDD-4BDF-A9D7-338CC8B0468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29" name="文本占位符 5">
            <a:extLst>
              <a:ext uri="{FF2B5EF4-FFF2-40B4-BE49-F238E27FC236}">
                <a16:creationId xmlns="" xmlns:a16="http://schemas.microsoft.com/office/drawing/2014/main" id="{08C3F00E-CE58-4530-B61C-E524C9F58F43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sp>
        <p:nvSpPr>
          <p:cNvPr id="30" name="PA-文本占位符 5">
            <a:extLst>
              <a:ext uri="{FF2B5EF4-FFF2-40B4-BE49-F238E27FC236}">
                <a16:creationId xmlns="" xmlns:a16="http://schemas.microsoft.com/office/drawing/2014/main" id="{D504B682-8AC0-4076-ABFF-F6DE1BBDA6B0}"/>
              </a:ext>
            </a:extLst>
          </p:cNvPr>
          <p:cNvSpPr>
            <a:spLocks noGrp="1"/>
          </p:cNvSpPr>
          <p:nvPr>
            <p:ph type="body" idx="14" hasCustomPrompt="1"/>
            <p:custDataLst>
              <p:tags r:id="rId1"/>
            </p:custDataLst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cxnSp>
        <p:nvCxnSpPr>
          <p:cNvPr id="31" name="直接连接符 30">
            <a:extLst>
              <a:ext uri="{FF2B5EF4-FFF2-40B4-BE49-F238E27FC236}">
                <a16:creationId xmlns="" xmlns:a16="http://schemas.microsoft.com/office/drawing/2014/main" id="{2844D364-35E9-4DAD-825A-293C9BBC7638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椭圆 31">
            <a:extLst>
              <a:ext uri="{FF2B5EF4-FFF2-40B4-BE49-F238E27FC236}">
                <a16:creationId xmlns="" xmlns:a16="http://schemas.microsoft.com/office/drawing/2014/main" id="{35672E75-DC23-4F37-8432-49F230EEFA0F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33" name="矩形 32">
            <a:extLst>
              <a:ext uri="{FF2B5EF4-FFF2-40B4-BE49-F238E27FC236}">
                <a16:creationId xmlns="" xmlns:a16="http://schemas.microsoft.com/office/drawing/2014/main" id="{296040F3-A8EB-488F-8A8E-27F3AAB790A1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06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34" name="直接连接符 33">
            <a:extLst>
              <a:ext uri="{FF2B5EF4-FFF2-40B4-BE49-F238E27FC236}">
                <a16:creationId xmlns="" xmlns:a16="http://schemas.microsoft.com/office/drawing/2014/main" id="{70D02D4C-F9CD-4A93-87BE-CAC115870752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>
            <a:extLst>
              <a:ext uri="{FF2B5EF4-FFF2-40B4-BE49-F238E27FC236}">
                <a16:creationId xmlns="" xmlns:a16="http://schemas.microsoft.com/office/drawing/2014/main" id="{1E81BDE4-2EB0-4A26-B2B6-232E2D1E3B7B}"/>
              </a:ext>
            </a:extLst>
          </p:cNvPr>
          <p:cNvCxnSpPr>
            <a:cxnSpLocks/>
            <a:stCxn id="30" idx="3"/>
          </p:cNvCxnSpPr>
          <p:nvPr userDrawn="1"/>
        </p:nvCxnSpPr>
        <p:spPr>
          <a:xfrm flipV="1">
            <a:off x="2589171" y="951101"/>
            <a:ext cx="8986434" cy="0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文本占位符 3">
            <a:extLst>
              <a:ext uri="{FF2B5EF4-FFF2-40B4-BE49-F238E27FC236}">
                <a16:creationId xmlns="" xmlns:a16="http://schemas.microsoft.com/office/drawing/2014/main" id="{97C82259-D51A-493A-B50D-FA95C872802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990384" y="2636100"/>
            <a:ext cx="3338317" cy="439929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400" spc="100">
                <a:solidFill>
                  <a:srgbClr val="FFFFFF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成效一（一方面）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="" xmlns:a16="http://schemas.microsoft.com/office/drawing/2014/main" id="{7BA341F2-2D0B-47E3-BFAB-63D36D9A99D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85003" y="3855847"/>
            <a:ext cx="5028589" cy="1815659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noAutofit/>
          </a:bodyPr>
          <a:lstStyle>
            <a:lvl1pPr marL="228600" indent="-228600" algn="just" defTabSz="914400" rtl="0" eaLnBrk="1" fontAlgn="auto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 sz="1400" spc="100">
                <a:solidFill>
                  <a:srgbClr val="575757"/>
                </a:solidFill>
                <a:latin typeface=""/>
                <a:sym typeface="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/>
            </a:lvl2pPr>
            <a:lvl3pPr marL="11430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/>
            </a:lvl3pPr>
            <a:lvl4pPr marL="1600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/>
            </a:lvl4pPr>
            <a:lvl5pPr marL="2057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/>
            </a:lvl5pPr>
          </a:lstStyle>
          <a:p>
            <a:pPr lvl="0"/>
            <a:r>
              <a:rPr lang="zh-CN" altLang="en-US" dirty="0"/>
              <a:t>在这里列出具体成效或写一段文字，当作提词器，多好</a:t>
            </a:r>
          </a:p>
          <a:p>
            <a:pPr lvl="0"/>
            <a:r>
              <a:rPr lang="zh-CN" altLang="en-US" dirty="0"/>
              <a:t>在这里列出具体成效</a:t>
            </a:r>
          </a:p>
          <a:p>
            <a:pPr lvl="0"/>
            <a:r>
              <a:rPr lang="zh-CN" altLang="en-US" dirty="0"/>
              <a:t>在这里列出具体成效</a:t>
            </a:r>
          </a:p>
          <a:p>
            <a:pPr lvl="0"/>
            <a:r>
              <a:rPr lang="zh-CN" altLang="en-US" dirty="0"/>
              <a:t>在这里列出具体成效</a:t>
            </a:r>
          </a:p>
          <a:p>
            <a:pPr lvl="0"/>
            <a:r>
              <a:rPr lang="zh-CN" altLang="en-US" dirty="0"/>
              <a:t>在这里列出具体成效</a:t>
            </a:r>
          </a:p>
          <a:p>
            <a:pPr lvl="0"/>
            <a:r>
              <a:rPr lang="zh-CN" altLang="en-US" dirty="0"/>
              <a:t>在这里列出具体成效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D52A1400-A593-44B7-AD1F-95DE1CBB9C5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506424" y="3855847"/>
            <a:ext cx="5028589" cy="1815659"/>
          </a:xfrm>
          <a:prstGeom prst="rect">
            <a:avLst/>
          </a:prstGeom>
        </p:spPr>
        <p:txBody>
          <a:bodyPr vert="horz" wrap="square" lIns="91440" tIns="45720" rIns="91440" bIns="45720" anchor="t" anchorCtr="0">
            <a:noAutofit/>
          </a:bodyPr>
          <a:lstStyle>
            <a:lvl1pPr marL="228600" indent="-228600" algn="just" defTabSz="914400" rtl="0" eaLnBrk="1" fontAlgn="auto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 sz="1400" spc="100">
                <a:solidFill>
                  <a:srgbClr val="575757"/>
                </a:solidFill>
                <a:latin typeface=""/>
                <a:sym typeface="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/>
            </a:lvl2pPr>
            <a:lvl3pPr marL="11430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/>
            </a:lvl3pPr>
            <a:lvl4pPr marL="1600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/>
            </a:lvl4pPr>
            <a:lvl5pPr marL="2057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Char char="•"/>
              <a:defRPr/>
            </a:lvl5pPr>
          </a:lstStyle>
          <a:p>
            <a:pPr lvl="0"/>
            <a:r>
              <a:rPr lang="zh-CN" altLang="en-US"/>
              <a:t>在这里列出具体成效或写一段文字，当作提词器，多好</a:t>
            </a:r>
          </a:p>
          <a:p>
            <a:pPr lvl="0"/>
            <a:r>
              <a:rPr lang="zh-CN" altLang="en-US"/>
              <a:t>在这里列出具体成效</a:t>
            </a:r>
          </a:p>
          <a:p>
            <a:pPr lvl="0"/>
            <a:r>
              <a:rPr lang="zh-CN" altLang="en-US"/>
              <a:t>在这里列出具体成效</a:t>
            </a:r>
          </a:p>
          <a:p>
            <a:pPr lvl="0"/>
            <a:r>
              <a:rPr lang="zh-CN" altLang="en-US"/>
              <a:t>在这里列出具体成效</a:t>
            </a:r>
          </a:p>
          <a:p>
            <a:pPr lvl="0"/>
            <a:r>
              <a:rPr lang="zh-CN" altLang="en-US"/>
              <a:t>在这里列出具体成效</a:t>
            </a:r>
          </a:p>
          <a:p>
            <a:pPr lvl="0"/>
            <a:r>
              <a:rPr lang="zh-CN" altLang="en-US"/>
              <a:t>在这里列出具体成效</a:t>
            </a:r>
          </a:p>
        </p:txBody>
      </p:sp>
      <p:sp>
        <p:nvSpPr>
          <p:cNvPr id="9" name="文本占位符 8">
            <a:extLst>
              <a:ext uri="{FF2B5EF4-FFF2-40B4-BE49-F238E27FC236}">
                <a16:creationId xmlns="" xmlns:a16="http://schemas.microsoft.com/office/drawing/2014/main" id="{609D7C71-067F-49DA-97F4-CBC9A0AD6B30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811805" y="2636100"/>
            <a:ext cx="3338317" cy="439929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400" spc="100">
                <a:solidFill>
                  <a:srgbClr val="FFFFFF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成效二（另一方面）</a:t>
            </a:r>
          </a:p>
        </p:txBody>
      </p:sp>
      <p:sp>
        <p:nvSpPr>
          <p:cNvPr id="10" name="文本占位符 9">
            <a:extLst>
              <a:ext uri="{FF2B5EF4-FFF2-40B4-BE49-F238E27FC236}">
                <a16:creationId xmlns="" xmlns:a16="http://schemas.microsoft.com/office/drawing/2014/main" id="{BFB8A7DD-5395-434A-9D8E-BDF68CA16C81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88340" y="1138283"/>
            <a:ext cx="10830560" cy="766748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100">
                <a:solidFill>
                  <a:srgbClr val="404040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sym typeface="思源黑体 CN Normal" panose="020B04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也就是对活动意义的具体阐述。文字不要超过两行。举例： 此次活动的开展，很好的鼓动了各个支部合作的积极性，在整个学院中树立了一种积极向上的良好风气。</a:t>
            </a:r>
          </a:p>
        </p:txBody>
      </p:sp>
      <p:sp>
        <p:nvSpPr>
          <p:cNvPr id="26" name="Elipse 15">
            <a:extLst>
              <a:ext uri="{FF2B5EF4-FFF2-40B4-BE49-F238E27FC236}">
                <a16:creationId xmlns="" xmlns:a16="http://schemas.microsoft.com/office/drawing/2014/main" id="{1F7539FB-00FB-4EA9-9709-520F5EAD3DF8}"/>
              </a:ext>
            </a:extLst>
          </p:cNvPr>
          <p:cNvSpPr>
            <a:spLocks noChangeAspect="1"/>
          </p:cNvSpPr>
          <p:nvPr userDrawn="1"/>
        </p:nvSpPr>
        <p:spPr bwMode="auto">
          <a:xfrm>
            <a:off x="902001" y="2458686"/>
            <a:ext cx="814888" cy="814930"/>
          </a:xfrm>
          <a:prstGeom prst="ellipse">
            <a:avLst/>
          </a:prstGeom>
          <a:noFill/>
          <a:ln w="12700" cap="rnd" cmpd="thickThin">
            <a:solidFill>
              <a:schemeClr val="bg1"/>
            </a:solidFill>
            <a:prstDash val="solid"/>
          </a:ln>
        </p:spPr>
        <p:txBody>
          <a:bodyPr lIns="0" tIns="0" rIns="0" bIns="0" rtlCol="0" anchor="ctr"/>
          <a:lstStyle/>
          <a:p>
            <a:pPr algn="ctr" defTabSz="1208049"/>
            <a:endParaRPr lang="en-US" sz="4249" dirty="0">
              <a:solidFill>
                <a:srgbClr val="FFFFFF"/>
              </a:solidFill>
              <a:latin typeface="FontAwesome" panose="020B0604020202020204" charset="0"/>
              <a:cs typeface="FontAwesome" panose="020B0604020202020204" charset="0"/>
            </a:endParaRPr>
          </a:p>
        </p:txBody>
      </p:sp>
      <p:sp>
        <p:nvSpPr>
          <p:cNvPr id="27" name="Elipse 15">
            <a:extLst>
              <a:ext uri="{FF2B5EF4-FFF2-40B4-BE49-F238E27FC236}">
                <a16:creationId xmlns="" xmlns:a16="http://schemas.microsoft.com/office/drawing/2014/main" id="{9B6300E9-2387-4928-859A-14BDB1B3FD07}"/>
              </a:ext>
            </a:extLst>
          </p:cNvPr>
          <p:cNvSpPr>
            <a:spLocks noChangeAspect="1"/>
          </p:cNvSpPr>
          <p:nvPr userDrawn="1"/>
        </p:nvSpPr>
        <p:spPr bwMode="auto">
          <a:xfrm>
            <a:off x="6723422" y="2458686"/>
            <a:ext cx="814888" cy="814930"/>
          </a:xfrm>
          <a:prstGeom prst="ellipse">
            <a:avLst/>
          </a:prstGeom>
          <a:noFill/>
          <a:ln w="12700" cap="rnd" cmpd="thickThin">
            <a:solidFill>
              <a:schemeClr val="bg1"/>
            </a:solidFill>
            <a:prstDash val="solid"/>
          </a:ln>
        </p:spPr>
        <p:txBody>
          <a:bodyPr lIns="0" tIns="0" rIns="0" bIns="0" rtlCol="0" anchor="ctr"/>
          <a:lstStyle/>
          <a:p>
            <a:pPr algn="ctr" defTabSz="1208049"/>
            <a:endParaRPr lang="en-US" sz="4249" dirty="0">
              <a:solidFill>
                <a:srgbClr val="FFFFFF"/>
              </a:solidFill>
              <a:latin typeface="FontAwesome" panose="020B0604020202020204" charset="0"/>
              <a:cs typeface="FontAwesome" panose="020B060402020202020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7293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3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667 0 L 2.08333E-7 0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3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667 0 L 2.08333E-7 0 " pathEditMode="relative" rAng="0" ptsTypes="AA">
                                      <p:cBhvr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3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0.01667 0 L 2.08333E-7 0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3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0.01667 0 L 2.08333E-7 0 " pathEditMode="relative" rAng="0" ptsTypes="AA">
                                      <p:cBhvr>
                                        <p:cTn id="2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5" presetClass="path" presetSubtype="0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0.04636 -3.7037E-6 L 5E-6 -2.59259E-6 " pathEditMode="relative" rAng="0" ptsTypes="AA">
                                      <p:cBhvr>
                                        <p:cTn id="29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3" y="69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5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0.04635 -3.7037E-6 L 6.67869E-17 -3.7037E-6 " pathEditMode="relative" rAng="0" ptsTypes="AA">
                                      <p:cBhvr>
                                        <p:cTn id="3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78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4" grpId="1" animBg="1"/>
      <p:bldP spid="25" grpId="0" animBg="1"/>
      <p:bldP spid="25" grpId="1" animBg="1"/>
      <p:bldP spid="4" grpId="0" build="p">
        <p:tmplLst>
          <p:tmpl lvl="1">
            <p:tnLst>
              <p:par>
                <p:cTn presetID="35" presetClass="path" presetSubtype="0" decel="100000" fill="hold" nodeType="withEffect">
                  <p:stCondLst>
                    <p:cond delay="300"/>
                  </p:stCondLst>
                  <p:childTnLst>
                    <p:animMotion origin="layout" path="M 0.04636 -3.7037E-6 L 5E-6 -2.59259E-6 " pathEditMode="relative" rAng="0" ptsTypes="AA">
                      <p:cBhvr>
                        <p:cTn dur="500" fill="hold"/>
                        <p:tgtEl>
                          <p:spTgt spid="4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-1953" y="69"/>
                    </p:animMotion>
                  </p:childTnLst>
                </p:cTn>
              </p:par>
            </p:tnLst>
          </p:tmpl>
        </p:tmplLst>
      </p:bldP>
      <p:bldP spid="4" grpId="1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4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4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5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5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5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5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9" grpId="0" build="p"/>
      <p:bldP spid="9" grpId="1" build="p">
        <p:tmplLst>
          <p:tmpl lvl="1">
            <p:tnLst>
              <p:par>
                <p:cTn presetID="35" presetClass="path" presetSubtype="0" decel="100000" fill="hold" nodeType="withEffect">
                  <p:stCondLst>
                    <p:cond delay="300"/>
                  </p:stCondLst>
                  <p:childTnLst>
                    <p:animMotion origin="layout" path="M 0.04635 -3.7037E-6 L 6.67869E-17 -3.7037E-6 " pathEditMode="relative" rAng="0" ptsTypes="AA">
                      <p:cBhvr>
                        <p:cTn dur="500" fill="hold"/>
                        <p:tgtEl>
                          <p:spTgt spid="9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-2578" y="0"/>
                    </p:animMotion>
                  </p:childTnLst>
                </p:cTn>
              </p:par>
            </p:tnLst>
          </p:tmpl>
        </p:tmplLst>
      </p:bldP>
      <p:bldP spid="26" grpId="0" animBg="1"/>
      <p:bldP spid="26" grpId="1" animBg="1"/>
      <p:bldP spid="27" grpId="0" animBg="1"/>
      <p:bldP spid="27" grpId="1" animBg="1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封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图片占位符 2">
            <a:extLst>
              <a:ext uri="{FF2B5EF4-FFF2-40B4-BE49-F238E27FC236}">
                <a16:creationId xmlns="" xmlns:a16="http://schemas.microsoft.com/office/drawing/2014/main" id="{3F25C1F2-6429-443B-BA0A-BA9C9E231B7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2195278" y="-1237892"/>
            <a:ext cx="16582557" cy="9333785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19517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5000" fill="hold"/>
                                        <p:tgtEl>
                                          <p:spTgt spid="3"/>
                                        </p:tgtEl>
                                      </p:cBhvr>
                                      <p:by x="80000" y="8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效果评估-1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灯片编号占位符 2">
            <a:extLst>
              <a:ext uri="{FF2B5EF4-FFF2-40B4-BE49-F238E27FC236}">
                <a16:creationId xmlns="" xmlns:a16="http://schemas.microsoft.com/office/drawing/2014/main" id="{33741863-CEDD-4BDF-A9D7-338CC8B0468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29" name="文本占位符 5">
            <a:extLst>
              <a:ext uri="{FF2B5EF4-FFF2-40B4-BE49-F238E27FC236}">
                <a16:creationId xmlns="" xmlns:a16="http://schemas.microsoft.com/office/drawing/2014/main" id="{08C3F00E-CE58-4530-B61C-E524C9F58F43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sp>
        <p:nvSpPr>
          <p:cNvPr id="30" name="PA-文本占位符 5">
            <a:extLst>
              <a:ext uri="{FF2B5EF4-FFF2-40B4-BE49-F238E27FC236}">
                <a16:creationId xmlns="" xmlns:a16="http://schemas.microsoft.com/office/drawing/2014/main" id="{D504B682-8AC0-4076-ABFF-F6DE1BBDA6B0}"/>
              </a:ext>
            </a:extLst>
          </p:cNvPr>
          <p:cNvSpPr>
            <a:spLocks noGrp="1"/>
          </p:cNvSpPr>
          <p:nvPr>
            <p:ph type="body" idx="14" hasCustomPrompt="1"/>
            <p:custDataLst>
              <p:tags r:id="rId1"/>
            </p:custDataLst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cxnSp>
        <p:nvCxnSpPr>
          <p:cNvPr id="31" name="直接连接符 30">
            <a:extLst>
              <a:ext uri="{FF2B5EF4-FFF2-40B4-BE49-F238E27FC236}">
                <a16:creationId xmlns="" xmlns:a16="http://schemas.microsoft.com/office/drawing/2014/main" id="{2844D364-35E9-4DAD-825A-293C9BBC7638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椭圆 31">
            <a:extLst>
              <a:ext uri="{FF2B5EF4-FFF2-40B4-BE49-F238E27FC236}">
                <a16:creationId xmlns="" xmlns:a16="http://schemas.microsoft.com/office/drawing/2014/main" id="{35672E75-DC23-4F37-8432-49F230EEFA0F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33" name="矩形 32">
            <a:extLst>
              <a:ext uri="{FF2B5EF4-FFF2-40B4-BE49-F238E27FC236}">
                <a16:creationId xmlns="" xmlns:a16="http://schemas.microsoft.com/office/drawing/2014/main" id="{296040F3-A8EB-488F-8A8E-27F3AAB790A1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06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34" name="直接连接符 33">
            <a:extLst>
              <a:ext uri="{FF2B5EF4-FFF2-40B4-BE49-F238E27FC236}">
                <a16:creationId xmlns="" xmlns:a16="http://schemas.microsoft.com/office/drawing/2014/main" id="{70D02D4C-F9CD-4A93-87BE-CAC115870752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>
            <a:extLst>
              <a:ext uri="{FF2B5EF4-FFF2-40B4-BE49-F238E27FC236}">
                <a16:creationId xmlns="" xmlns:a16="http://schemas.microsoft.com/office/drawing/2014/main" id="{1E81BDE4-2EB0-4A26-B2B6-232E2D1E3B7B}"/>
              </a:ext>
            </a:extLst>
          </p:cNvPr>
          <p:cNvCxnSpPr>
            <a:cxnSpLocks/>
            <a:stCxn id="30" idx="3"/>
          </p:cNvCxnSpPr>
          <p:nvPr userDrawn="1"/>
        </p:nvCxnSpPr>
        <p:spPr>
          <a:xfrm flipV="1">
            <a:off x="2589171" y="951101"/>
            <a:ext cx="8986434" cy="0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图片占位符 1">
            <a:extLst>
              <a:ext uri="{FF2B5EF4-FFF2-40B4-BE49-F238E27FC236}">
                <a16:creationId xmlns="" xmlns:a16="http://schemas.microsoft.com/office/drawing/2014/main" id="{67459755-615B-4FCE-A45C-1D8D5EA6076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-528" y="1143635"/>
            <a:ext cx="12193057" cy="3761558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20" name="等腰三角形 19">
            <a:extLst>
              <a:ext uri="{FF2B5EF4-FFF2-40B4-BE49-F238E27FC236}">
                <a16:creationId xmlns="" xmlns:a16="http://schemas.microsoft.com/office/drawing/2014/main" id="{B5BA1270-CBE3-485C-99C0-F3AEE38F91F8}"/>
              </a:ext>
            </a:extLst>
          </p:cNvPr>
          <p:cNvSpPr/>
          <p:nvPr userDrawn="1"/>
        </p:nvSpPr>
        <p:spPr>
          <a:xfrm flipH="1" flipV="1">
            <a:off x="5827486" y="4905829"/>
            <a:ext cx="537028" cy="231477"/>
          </a:xfrm>
          <a:prstGeom prst="triangle">
            <a:avLst/>
          </a:prstGeom>
          <a:solidFill>
            <a:schemeClr val="accent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407CE11E-EF66-4955-B1A2-C9620E7849C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80720" y="5352144"/>
            <a:ext cx="10830560" cy="766748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100">
                <a:solidFill>
                  <a:srgbClr val="404040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sym typeface="思源黑体 CN Normal" panose="020B04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简单写两句总结性的话。为了页面美观，文字不要超过两行。</a:t>
            </a:r>
          </a:p>
          <a:p>
            <a:pPr lvl="0"/>
            <a:r>
              <a:rPr lang="zh-CN" altLang="en-US" dirty="0"/>
              <a:t>简单说两句总结性的话，别忘了啊。</a:t>
            </a:r>
          </a:p>
        </p:txBody>
      </p:sp>
    </p:spTree>
    <p:extLst>
      <p:ext uri="{BB962C8B-B14F-4D97-AF65-F5344CB8AC3E}">
        <p14:creationId xmlns:p14="http://schemas.microsoft.com/office/powerpoint/2010/main" val="41889697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0.03426 L 3.95833E-6 3.33333E-6 " pathEditMode="relative" rAng="0" ptsTypes="AA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20" grpId="0" animBg="1"/>
      <p:bldP spid="6" grpId="0" uiExpand="1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7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效果评估-2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灯片编号占位符 2">
            <a:extLst>
              <a:ext uri="{FF2B5EF4-FFF2-40B4-BE49-F238E27FC236}">
                <a16:creationId xmlns="" xmlns:a16="http://schemas.microsoft.com/office/drawing/2014/main" id="{33741863-CEDD-4BDF-A9D7-338CC8B0468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29" name="文本占位符 5">
            <a:extLst>
              <a:ext uri="{FF2B5EF4-FFF2-40B4-BE49-F238E27FC236}">
                <a16:creationId xmlns="" xmlns:a16="http://schemas.microsoft.com/office/drawing/2014/main" id="{08C3F00E-CE58-4530-B61C-E524C9F58F43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sp>
        <p:nvSpPr>
          <p:cNvPr id="30" name="PA-文本占位符 5">
            <a:extLst>
              <a:ext uri="{FF2B5EF4-FFF2-40B4-BE49-F238E27FC236}">
                <a16:creationId xmlns="" xmlns:a16="http://schemas.microsoft.com/office/drawing/2014/main" id="{D504B682-8AC0-4076-ABFF-F6DE1BBDA6B0}"/>
              </a:ext>
            </a:extLst>
          </p:cNvPr>
          <p:cNvSpPr>
            <a:spLocks noGrp="1"/>
          </p:cNvSpPr>
          <p:nvPr>
            <p:ph type="body" idx="14" hasCustomPrompt="1"/>
            <p:custDataLst>
              <p:tags r:id="rId1"/>
            </p:custDataLst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cxnSp>
        <p:nvCxnSpPr>
          <p:cNvPr id="31" name="直接连接符 30">
            <a:extLst>
              <a:ext uri="{FF2B5EF4-FFF2-40B4-BE49-F238E27FC236}">
                <a16:creationId xmlns="" xmlns:a16="http://schemas.microsoft.com/office/drawing/2014/main" id="{2844D364-35E9-4DAD-825A-293C9BBC7638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椭圆 31">
            <a:extLst>
              <a:ext uri="{FF2B5EF4-FFF2-40B4-BE49-F238E27FC236}">
                <a16:creationId xmlns="" xmlns:a16="http://schemas.microsoft.com/office/drawing/2014/main" id="{35672E75-DC23-4F37-8432-49F230EEFA0F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33" name="矩形 32">
            <a:extLst>
              <a:ext uri="{FF2B5EF4-FFF2-40B4-BE49-F238E27FC236}">
                <a16:creationId xmlns="" xmlns:a16="http://schemas.microsoft.com/office/drawing/2014/main" id="{296040F3-A8EB-488F-8A8E-27F3AAB790A1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06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34" name="直接连接符 33">
            <a:extLst>
              <a:ext uri="{FF2B5EF4-FFF2-40B4-BE49-F238E27FC236}">
                <a16:creationId xmlns="" xmlns:a16="http://schemas.microsoft.com/office/drawing/2014/main" id="{70D02D4C-F9CD-4A93-87BE-CAC115870752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>
            <a:extLst>
              <a:ext uri="{FF2B5EF4-FFF2-40B4-BE49-F238E27FC236}">
                <a16:creationId xmlns="" xmlns:a16="http://schemas.microsoft.com/office/drawing/2014/main" id="{1E81BDE4-2EB0-4A26-B2B6-232E2D1E3B7B}"/>
              </a:ext>
            </a:extLst>
          </p:cNvPr>
          <p:cNvCxnSpPr>
            <a:cxnSpLocks/>
            <a:stCxn id="30" idx="3"/>
          </p:cNvCxnSpPr>
          <p:nvPr userDrawn="1"/>
        </p:nvCxnSpPr>
        <p:spPr>
          <a:xfrm flipV="1">
            <a:off x="2589171" y="951101"/>
            <a:ext cx="8986434" cy="0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图片占位符 1">
            <a:extLst>
              <a:ext uri="{FF2B5EF4-FFF2-40B4-BE49-F238E27FC236}">
                <a16:creationId xmlns="" xmlns:a16="http://schemas.microsoft.com/office/drawing/2014/main" id="{79AD1794-CFB7-44BC-BDD0-40E2BDA6DF1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944" y="1145056"/>
            <a:ext cx="7529213" cy="2389839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4" name="图片占位符 3">
            <a:extLst>
              <a:ext uri="{FF2B5EF4-FFF2-40B4-BE49-F238E27FC236}">
                <a16:creationId xmlns="" xmlns:a16="http://schemas.microsoft.com/office/drawing/2014/main" id="{02F69F99-102F-4760-827C-6E4317987EF4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985696" y="3827467"/>
            <a:ext cx="7535309" cy="2395936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857134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3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332 -3.7037E-6 L -4.16667E-6 -3.7037E-6 " pathEditMode="relative" rAng="0" ptsTypes="AA">
                                      <p:cBhvr>
                                        <p:cTn id="9" dur="8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54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8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5" presetClass="path" presetSubtype="0" decel="10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5026 1.11111E-6 L 2.5E-6 1.11111E-6 " pathEditMode="relative" rAng="0" ptsTypes="AA">
                                      <p:cBhvr>
                                        <p:cTn id="14" dur="8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13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4" grpId="1" animBg="1"/>
      <p:bldP spid="4" grpId="2" animBg="1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效果评估-3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灯片编号占位符 2">
            <a:extLst>
              <a:ext uri="{FF2B5EF4-FFF2-40B4-BE49-F238E27FC236}">
                <a16:creationId xmlns="" xmlns:a16="http://schemas.microsoft.com/office/drawing/2014/main" id="{33741863-CEDD-4BDF-A9D7-338CC8B0468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29" name="文本占位符 5">
            <a:extLst>
              <a:ext uri="{FF2B5EF4-FFF2-40B4-BE49-F238E27FC236}">
                <a16:creationId xmlns="" xmlns:a16="http://schemas.microsoft.com/office/drawing/2014/main" id="{08C3F00E-CE58-4530-B61C-E524C9F58F43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sp>
        <p:nvSpPr>
          <p:cNvPr id="30" name="PA-文本占位符 5">
            <a:extLst>
              <a:ext uri="{FF2B5EF4-FFF2-40B4-BE49-F238E27FC236}">
                <a16:creationId xmlns="" xmlns:a16="http://schemas.microsoft.com/office/drawing/2014/main" id="{D504B682-8AC0-4076-ABFF-F6DE1BBDA6B0}"/>
              </a:ext>
            </a:extLst>
          </p:cNvPr>
          <p:cNvSpPr>
            <a:spLocks noGrp="1"/>
          </p:cNvSpPr>
          <p:nvPr>
            <p:ph type="body" idx="14" hasCustomPrompt="1"/>
            <p:custDataLst>
              <p:tags r:id="rId1"/>
            </p:custDataLst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cxnSp>
        <p:nvCxnSpPr>
          <p:cNvPr id="31" name="直接连接符 30">
            <a:extLst>
              <a:ext uri="{FF2B5EF4-FFF2-40B4-BE49-F238E27FC236}">
                <a16:creationId xmlns="" xmlns:a16="http://schemas.microsoft.com/office/drawing/2014/main" id="{2844D364-35E9-4DAD-825A-293C9BBC7638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椭圆 31">
            <a:extLst>
              <a:ext uri="{FF2B5EF4-FFF2-40B4-BE49-F238E27FC236}">
                <a16:creationId xmlns="" xmlns:a16="http://schemas.microsoft.com/office/drawing/2014/main" id="{35672E75-DC23-4F37-8432-49F230EEFA0F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33" name="矩形 32">
            <a:extLst>
              <a:ext uri="{FF2B5EF4-FFF2-40B4-BE49-F238E27FC236}">
                <a16:creationId xmlns="" xmlns:a16="http://schemas.microsoft.com/office/drawing/2014/main" id="{296040F3-A8EB-488F-8A8E-27F3AAB790A1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06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34" name="直接连接符 33">
            <a:extLst>
              <a:ext uri="{FF2B5EF4-FFF2-40B4-BE49-F238E27FC236}">
                <a16:creationId xmlns="" xmlns:a16="http://schemas.microsoft.com/office/drawing/2014/main" id="{70D02D4C-F9CD-4A93-87BE-CAC115870752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>
            <a:extLst>
              <a:ext uri="{FF2B5EF4-FFF2-40B4-BE49-F238E27FC236}">
                <a16:creationId xmlns="" xmlns:a16="http://schemas.microsoft.com/office/drawing/2014/main" id="{1E81BDE4-2EB0-4A26-B2B6-232E2D1E3B7B}"/>
              </a:ext>
            </a:extLst>
          </p:cNvPr>
          <p:cNvCxnSpPr>
            <a:cxnSpLocks/>
            <a:stCxn id="30" idx="3"/>
          </p:cNvCxnSpPr>
          <p:nvPr userDrawn="1"/>
        </p:nvCxnSpPr>
        <p:spPr>
          <a:xfrm flipV="1">
            <a:off x="2589171" y="951101"/>
            <a:ext cx="8986434" cy="0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图片占位符 1">
            <a:extLst>
              <a:ext uri="{FF2B5EF4-FFF2-40B4-BE49-F238E27FC236}">
                <a16:creationId xmlns="" xmlns:a16="http://schemas.microsoft.com/office/drawing/2014/main" id="{FE28D9D1-0D5B-40AF-B697-42026D57276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079241" y="1143635"/>
            <a:ext cx="2450804" cy="3761558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4" name="图片占位符 3">
            <a:extLst>
              <a:ext uri="{FF2B5EF4-FFF2-40B4-BE49-F238E27FC236}">
                <a16:creationId xmlns="" xmlns:a16="http://schemas.microsoft.com/office/drawing/2014/main" id="{F997711C-A564-49AD-958B-5B8D49628719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2540148" y="1143635"/>
            <a:ext cx="2450804" cy="3761558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5" name="图片占位符 4">
            <a:extLst>
              <a:ext uri="{FF2B5EF4-FFF2-40B4-BE49-F238E27FC236}">
                <a16:creationId xmlns="" xmlns:a16="http://schemas.microsoft.com/office/drawing/2014/main" id="{BDCC82B6-2655-48D9-A35D-96102C8B3F9C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055" y="1143635"/>
            <a:ext cx="2450804" cy="3761558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13" name="任意多边形: 形状 12">
            <a:extLst>
              <a:ext uri="{FF2B5EF4-FFF2-40B4-BE49-F238E27FC236}">
                <a16:creationId xmlns="" xmlns:a16="http://schemas.microsoft.com/office/drawing/2014/main" id="{DD7AF645-88B4-4BA6-A167-182A1180A96F}"/>
              </a:ext>
            </a:extLst>
          </p:cNvPr>
          <p:cNvSpPr/>
          <p:nvPr userDrawn="1"/>
        </p:nvSpPr>
        <p:spPr>
          <a:xfrm>
            <a:off x="7617278" y="1143000"/>
            <a:ext cx="4574721" cy="3762829"/>
          </a:xfrm>
          <a:custGeom>
            <a:avLst/>
            <a:gdLst>
              <a:gd name="connsiteX0" fmla="*/ 0 w 2510367"/>
              <a:gd name="connsiteY0" fmla="*/ 0 h 3762829"/>
              <a:gd name="connsiteX1" fmla="*/ 2510367 w 2510367"/>
              <a:gd name="connsiteY1" fmla="*/ 0 h 3762829"/>
              <a:gd name="connsiteX2" fmla="*/ 2510367 w 2510367"/>
              <a:gd name="connsiteY2" fmla="*/ 3762829 h 3762829"/>
              <a:gd name="connsiteX3" fmla="*/ 0 w 2510367"/>
              <a:gd name="connsiteY3" fmla="*/ 3762829 h 3762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0367" h="3762829">
                <a:moveTo>
                  <a:pt x="0" y="0"/>
                </a:moveTo>
                <a:lnTo>
                  <a:pt x="2510367" y="0"/>
                </a:lnTo>
                <a:lnTo>
                  <a:pt x="2510367" y="3762829"/>
                </a:lnTo>
                <a:lnTo>
                  <a:pt x="0" y="3762829"/>
                </a:lnTo>
                <a:close/>
              </a:path>
            </a:pathLst>
          </a:custGeom>
          <a:solidFill>
            <a:schemeClr val="tx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D938AFFD-B1E1-4017-AEAA-AE1768AF08A2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923349" y="2176272"/>
            <a:ext cx="3595551" cy="439929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400" spc="100">
                <a:solidFill>
                  <a:srgbClr val="6FBC39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关键词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FC456AB5-4B7B-4299-8B1B-2ECB510903B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923349" y="2718376"/>
            <a:ext cx="3595551" cy="156696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100">
                <a:solidFill>
                  <a:srgbClr val="FFFFFF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sym typeface="思源黑体 CN Normal" panose="020B04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简单写两句总结性的话。为了页面美观，文字不要超过四行。</a:t>
            </a:r>
          </a:p>
          <a:p>
            <a:pPr lvl="0"/>
            <a:r>
              <a:rPr lang="zh-CN" altLang="en-US" dirty="0"/>
              <a:t>简单说两句总结性的话。</a:t>
            </a:r>
          </a:p>
          <a:p>
            <a:pPr lvl="0"/>
            <a:r>
              <a:rPr lang="zh-CN" altLang="en-US" dirty="0"/>
              <a:t>文字不要超过四行。</a:t>
            </a:r>
          </a:p>
        </p:txBody>
      </p:sp>
      <p:sp>
        <p:nvSpPr>
          <p:cNvPr id="16" name="like_149732">
            <a:extLst>
              <a:ext uri="{FF2B5EF4-FFF2-40B4-BE49-F238E27FC236}">
                <a16:creationId xmlns="" xmlns:a16="http://schemas.microsoft.com/office/drawing/2014/main" id="{6F07096C-26E1-47D3-917E-C5E36C80A834}"/>
              </a:ext>
            </a:extLst>
          </p:cNvPr>
          <p:cNvSpPr>
            <a:spLocks noChangeAspect="1"/>
          </p:cNvSpPr>
          <p:nvPr userDrawn="1"/>
        </p:nvSpPr>
        <p:spPr bwMode="auto">
          <a:xfrm>
            <a:off x="7923348" y="1397924"/>
            <a:ext cx="578896" cy="609685"/>
          </a:xfrm>
          <a:custGeom>
            <a:avLst/>
            <a:gdLst>
              <a:gd name="connsiteX0" fmla="*/ 80841 w 556685"/>
              <a:gd name="connsiteY0" fmla="*/ 434602 h 586292"/>
              <a:gd name="connsiteX1" fmla="*/ 131344 w 556685"/>
              <a:gd name="connsiteY1" fmla="*/ 485409 h 586292"/>
              <a:gd name="connsiteX2" fmla="*/ 80841 w 556685"/>
              <a:gd name="connsiteY2" fmla="*/ 536216 h 586292"/>
              <a:gd name="connsiteX3" fmla="*/ 30338 w 556685"/>
              <a:gd name="connsiteY3" fmla="*/ 485409 h 586292"/>
              <a:gd name="connsiteX4" fmla="*/ 80841 w 556685"/>
              <a:gd name="connsiteY4" fmla="*/ 434602 h 586292"/>
              <a:gd name="connsiteX5" fmla="*/ 20506 w 556685"/>
              <a:gd name="connsiteY5" fmla="*/ 222230 h 586292"/>
              <a:gd name="connsiteX6" fmla="*/ 20506 w 556685"/>
              <a:gd name="connsiteY6" fmla="*/ 566572 h 586292"/>
              <a:gd name="connsiteX7" fmla="*/ 142019 w 556685"/>
              <a:gd name="connsiteY7" fmla="*/ 566572 h 586292"/>
              <a:gd name="connsiteX8" fmla="*/ 142019 w 556685"/>
              <a:gd name="connsiteY8" fmla="*/ 222230 h 586292"/>
              <a:gd name="connsiteX9" fmla="*/ 286317 w 556685"/>
              <a:gd name="connsiteY9" fmla="*/ 0 h 586292"/>
              <a:gd name="connsiteX10" fmla="*/ 288595 w 556685"/>
              <a:gd name="connsiteY10" fmla="*/ 0 h 586292"/>
              <a:gd name="connsiteX11" fmla="*/ 359225 w 556685"/>
              <a:gd name="connsiteY11" fmla="*/ 75088 h 586292"/>
              <a:gd name="connsiteX12" fmla="*/ 358466 w 556685"/>
              <a:gd name="connsiteY12" fmla="*/ 188099 h 586292"/>
              <a:gd name="connsiteX13" fmla="*/ 350871 w 556685"/>
              <a:gd name="connsiteY13" fmla="*/ 222230 h 586292"/>
              <a:gd name="connsiteX14" fmla="*/ 495928 w 556685"/>
              <a:gd name="connsiteY14" fmla="*/ 222230 h 586292"/>
              <a:gd name="connsiteX15" fmla="*/ 546812 w 556685"/>
              <a:gd name="connsiteY15" fmla="*/ 273047 h 586292"/>
              <a:gd name="connsiteX16" fmla="*/ 529345 w 556685"/>
              <a:gd name="connsiteY16" fmla="*/ 310970 h 586292"/>
              <a:gd name="connsiteX17" fmla="*/ 556685 w 556685"/>
              <a:gd name="connsiteY17" fmla="*/ 354202 h 586292"/>
              <a:gd name="connsiteX18" fmla="*/ 515674 w 556685"/>
              <a:gd name="connsiteY18" fmla="*/ 403502 h 586292"/>
              <a:gd name="connsiteX19" fmla="*/ 526307 w 556685"/>
              <a:gd name="connsiteY19" fmla="*/ 434599 h 586292"/>
              <a:gd name="connsiteX20" fmla="*/ 485296 w 556685"/>
              <a:gd name="connsiteY20" fmla="*/ 484658 h 586292"/>
              <a:gd name="connsiteX21" fmla="*/ 495928 w 556685"/>
              <a:gd name="connsiteY21" fmla="*/ 515755 h 586292"/>
              <a:gd name="connsiteX22" fmla="*/ 445804 w 556685"/>
              <a:gd name="connsiteY22" fmla="*/ 566572 h 586292"/>
              <a:gd name="connsiteX23" fmla="*/ 161765 w 556685"/>
              <a:gd name="connsiteY23" fmla="*/ 566572 h 586292"/>
              <a:gd name="connsiteX24" fmla="*/ 161765 w 556685"/>
              <a:gd name="connsiteY24" fmla="*/ 586292 h 586292"/>
              <a:gd name="connsiteX25" fmla="*/ 0 w 556685"/>
              <a:gd name="connsiteY25" fmla="*/ 586292 h 586292"/>
              <a:gd name="connsiteX26" fmla="*/ 0 w 556685"/>
              <a:gd name="connsiteY26" fmla="*/ 202510 h 586292"/>
              <a:gd name="connsiteX27" fmla="*/ 161765 w 556685"/>
              <a:gd name="connsiteY27" fmla="*/ 202510 h 586292"/>
              <a:gd name="connsiteX28" fmla="*/ 161765 w 556685"/>
              <a:gd name="connsiteY28" fmla="*/ 222230 h 586292"/>
              <a:gd name="connsiteX29" fmla="*/ 172398 w 556685"/>
              <a:gd name="connsiteY29" fmla="*/ 222230 h 586292"/>
              <a:gd name="connsiteX30" fmla="*/ 243028 w 556685"/>
              <a:gd name="connsiteY30" fmla="*/ 70537 h 586292"/>
              <a:gd name="connsiteX31" fmla="*/ 286317 w 556685"/>
              <a:gd name="connsiteY31" fmla="*/ 0 h 586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56685" h="586292">
                <a:moveTo>
                  <a:pt x="80841" y="434602"/>
                </a:moveTo>
                <a:cubicBezTo>
                  <a:pt x="108733" y="434602"/>
                  <a:pt x="131344" y="457349"/>
                  <a:pt x="131344" y="485409"/>
                </a:cubicBezTo>
                <a:cubicBezTo>
                  <a:pt x="131344" y="513469"/>
                  <a:pt x="108733" y="536216"/>
                  <a:pt x="80841" y="536216"/>
                </a:cubicBezTo>
                <a:cubicBezTo>
                  <a:pt x="52949" y="536216"/>
                  <a:pt x="30338" y="513469"/>
                  <a:pt x="30338" y="485409"/>
                </a:cubicBezTo>
                <a:cubicBezTo>
                  <a:pt x="30338" y="457349"/>
                  <a:pt x="52949" y="434602"/>
                  <a:pt x="80841" y="434602"/>
                </a:cubicBezTo>
                <a:close/>
                <a:moveTo>
                  <a:pt x="20506" y="222230"/>
                </a:moveTo>
                <a:lnTo>
                  <a:pt x="20506" y="566572"/>
                </a:lnTo>
                <a:lnTo>
                  <a:pt x="142019" y="566572"/>
                </a:lnTo>
                <a:lnTo>
                  <a:pt x="142019" y="222230"/>
                </a:lnTo>
                <a:close/>
                <a:moveTo>
                  <a:pt x="286317" y="0"/>
                </a:moveTo>
                <a:lnTo>
                  <a:pt x="288595" y="0"/>
                </a:lnTo>
                <a:cubicBezTo>
                  <a:pt x="322771" y="0"/>
                  <a:pt x="353909" y="39440"/>
                  <a:pt x="359225" y="75088"/>
                </a:cubicBezTo>
                <a:cubicBezTo>
                  <a:pt x="361504" y="89499"/>
                  <a:pt x="367579" y="141833"/>
                  <a:pt x="358466" y="188099"/>
                </a:cubicBezTo>
                <a:lnTo>
                  <a:pt x="350871" y="222230"/>
                </a:lnTo>
                <a:lnTo>
                  <a:pt x="495928" y="222230"/>
                </a:lnTo>
                <a:cubicBezTo>
                  <a:pt x="524028" y="222230"/>
                  <a:pt x="546812" y="244984"/>
                  <a:pt x="546812" y="273047"/>
                </a:cubicBezTo>
                <a:cubicBezTo>
                  <a:pt x="546812" y="288216"/>
                  <a:pt x="539977" y="301868"/>
                  <a:pt x="529345" y="310970"/>
                </a:cubicBezTo>
                <a:cubicBezTo>
                  <a:pt x="543015" y="317038"/>
                  <a:pt x="556685" y="328415"/>
                  <a:pt x="556685" y="354202"/>
                </a:cubicBezTo>
                <a:cubicBezTo>
                  <a:pt x="556685" y="378473"/>
                  <a:pt x="539218" y="398952"/>
                  <a:pt x="515674" y="403502"/>
                </a:cubicBezTo>
                <a:cubicBezTo>
                  <a:pt x="522509" y="412604"/>
                  <a:pt x="526307" y="423222"/>
                  <a:pt x="526307" y="434599"/>
                </a:cubicBezTo>
                <a:cubicBezTo>
                  <a:pt x="526307" y="459629"/>
                  <a:pt x="508839" y="480107"/>
                  <a:pt x="485296" y="484658"/>
                </a:cubicBezTo>
                <a:cubicBezTo>
                  <a:pt x="492131" y="493001"/>
                  <a:pt x="495928" y="503620"/>
                  <a:pt x="495928" y="515755"/>
                </a:cubicBezTo>
                <a:cubicBezTo>
                  <a:pt x="495928" y="543818"/>
                  <a:pt x="473145" y="566572"/>
                  <a:pt x="445804" y="566572"/>
                </a:cubicBezTo>
                <a:lnTo>
                  <a:pt x="161765" y="566572"/>
                </a:lnTo>
                <a:lnTo>
                  <a:pt x="161765" y="586292"/>
                </a:lnTo>
                <a:lnTo>
                  <a:pt x="0" y="586292"/>
                </a:lnTo>
                <a:lnTo>
                  <a:pt x="0" y="202510"/>
                </a:lnTo>
                <a:lnTo>
                  <a:pt x="161765" y="202510"/>
                </a:lnTo>
                <a:lnTo>
                  <a:pt x="161765" y="222230"/>
                </a:lnTo>
                <a:lnTo>
                  <a:pt x="172398" y="222230"/>
                </a:lnTo>
                <a:cubicBezTo>
                  <a:pt x="175436" y="222230"/>
                  <a:pt x="243028" y="220713"/>
                  <a:pt x="243028" y="70537"/>
                </a:cubicBezTo>
                <a:cubicBezTo>
                  <a:pt x="243028" y="9102"/>
                  <a:pt x="270368" y="0"/>
                  <a:pt x="286317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</p:sp>
      <p:sp>
        <p:nvSpPr>
          <p:cNvPr id="8" name="文本占位符 7">
            <a:extLst>
              <a:ext uri="{FF2B5EF4-FFF2-40B4-BE49-F238E27FC236}">
                <a16:creationId xmlns="" xmlns:a16="http://schemas.microsoft.com/office/drawing/2014/main" id="{324A43B3-B9EB-4542-9894-F0E1608C44D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80720" y="5352144"/>
            <a:ext cx="10830560" cy="766748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100">
                <a:solidFill>
                  <a:srgbClr val="404040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sym typeface="思源黑体 CN Normal" panose="020B04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简单写两句总结性的话。为了页面美观，文字不要超过两行。</a:t>
            </a:r>
          </a:p>
          <a:p>
            <a:pPr lvl="0"/>
            <a:r>
              <a:rPr lang="zh-CN" altLang="en-US" dirty="0"/>
              <a:t>简单说两句总结性的话，别忘了啊。</a:t>
            </a:r>
          </a:p>
        </p:txBody>
      </p:sp>
    </p:spTree>
    <p:extLst>
      <p:ext uri="{BB962C8B-B14F-4D97-AF65-F5344CB8AC3E}">
        <p14:creationId xmlns:p14="http://schemas.microsoft.com/office/powerpoint/2010/main" val="1921267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3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487 -2.22222E-6 L 2.70833E-6 -2.22222E-6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37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3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0.02083 -2.22222E-6 L -4.16667E-6 -2.22222E-6 " pathEditMode="relative" rAng="0" ptsTypes="AA">
                                      <p:cBhvr>
                                        <p:cTn id="2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2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3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0.02135 -2.22222E-6 L -8.33333E-7 -2.22222E-6 " pathEditMode="relative" rAng="0" ptsTypes="AA">
                                      <p:cBhvr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8" y="0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5" presetClass="path" presetSubtype="0" decel="10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906 -2.22222E-6 L -6.25E-7 -2.22222E-6 " pathEditMode="relative" rAng="0" ptsTypes="AA">
                                      <p:cBhvr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27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35" presetClass="path" presetSubtype="0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0.03906 -2.22222E-6 L -6.25E-7 -2.22222E-6 " pathEditMode="relative" rAng="0" ptsTypes="AA">
                                      <p:cBhvr>
                                        <p:cTn id="3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27" y="0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35" presetClass="path" presetSubtype="0" decel="100000" fill="hold" grpId="2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.03906 -2.22222E-6 L -6.25E-7 -2.22222E-6 " pathEditMode="relative" rAng="0" ptsTypes="AA">
                                      <p:cBhvr>
                                        <p:cTn id="4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27" y="0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35" presetClass="path" presetSubtype="0" decel="100000" fill="hold" grpId="2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0.03906 -2.22222E-6 L -6.25E-7 -2.22222E-6 " pathEditMode="relative" rAng="0" ptsTypes="AA">
                                      <p:cBhvr>
                                        <p:cTn id="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27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4" grpId="0" animBg="1"/>
      <p:bldP spid="4" grpId="1" animBg="1"/>
      <p:bldP spid="5" grpId="0" animBg="1"/>
      <p:bldP spid="5" grpId="1" animBg="1"/>
      <p:bldP spid="13" grpId="0" animBg="1"/>
      <p:bldP spid="13" grpId="1" animBg="1"/>
      <p:bldP spid="13" grpId="2" animBg="1"/>
      <p:bldP spid="6" grpId="1">
        <p:tmplLst>
          <p:tmpl>
            <p:tnLst>
              <p:par>
                <p:cTn presetID="10" presetClass="entr" presetSubtype="0" fill="hold" nodeType="withEffect">
                  <p:stCondLst>
                    <p:cond delay="2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6" grpId="2">
        <p:tmplLst>
          <p:tmpl>
            <p:tnLst>
              <p:par>
                <p:cTn presetID="35" presetClass="path" presetSubtype="0" decel="100000" fill="hold" nodeType="withEffect">
                  <p:stCondLst>
                    <p:cond delay="200"/>
                  </p:stCondLst>
                  <p:childTnLst>
                    <p:animMotion origin="layout" path="M 0.03906 -2.22222E-6 L -6.25E-7 -2.22222E-6 " pathEditMode="relative" rAng="0" ptsTypes="AA">
                      <p:cBhvr>
                        <p:cTn dur="500" fill="hold"/>
                        <p:tgtEl>
                          <p:spTgt spid="6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-1927" y="0"/>
                    </p:animMotion>
                  </p:childTnLst>
                </p:cTn>
              </p:par>
            </p:tnLst>
          </p:tmpl>
        </p:tmplLst>
      </p:bldP>
      <p:bldP spid="7" grpId="1">
        <p:tmplLst>
          <p:tmpl>
            <p:tnLst>
              <p:par>
                <p:cTn presetID="10" presetClass="entr" presetSubtype="0" fill="hold" nodeType="withEffect">
                  <p:stCondLst>
                    <p:cond delay="3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300"/>
                        <p:tgtEl>
                          <p:spTgt spid="7"/>
                        </p:tgtEl>
                      </p:cBhvr>
                    </p:animEffect>
                  </p:childTnLst>
                </p:cTn>
              </p:par>
            </p:tnLst>
          </p:tmpl>
        </p:tmplLst>
      </p:bldP>
      <p:bldP spid="7" grpId="2">
        <p:tmplLst>
          <p:tmpl>
            <p:tnLst>
              <p:par>
                <p:cTn presetID="35" presetClass="path" presetSubtype="0" decel="100000" fill="hold" nodeType="withEffect">
                  <p:stCondLst>
                    <p:cond delay="300"/>
                  </p:stCondLst>
                  <p:childTnLst>
                    <p:animMotion origin="layout" path="M 0.03906 -2.22222E-6 L -6.25E-7 -2.22222E-6 " pathEditMode="relative" rAng="0" ptsTypes="AA">
                      <p:cBhvr>
                        <p:cTn dur="500" fill="hold"/>
                        <p:tgtEl>
                          <p:spTgt spid="7"/>
                        </p:tgtEl>
                        <p:attrNameLst>
                          <p:attrName>ppt_x</p:attrName>
                          <p:attrName>ppt_y</p:attrName>
                        </p:attrNameLst>
                      </p:cBhvr>
                      <p:rCtr x="-1927" y="0"/>
                    </p:animMotion>
                  </p:childTnLst>
                </p:cTn>
              </p:par>
            </p:tnLst>
          </p:tmpl>
        </p:tmplLst>
      </p:bldP>
      <p:bldP spid="8" grpId="0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6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效果评估-4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>
            <a:extLst>
              <a:ext uri="{FF2B5EF4-FFF2-40B4-BE49-F238E27FC236}">
                <a16:creationId xmlns="" xmlns:a16="http://schemas.microsoft.com/office/drawing/2014/main" id="{762761D7-42A2-4B9A-A9A7-7C25885F1770}"/>
              </a:ext>
            </a:extLst>
          </p:cNvPr>
          <p:cNvSpPr/>
          <p:nvPr userDrawn="1"/>
        </p:nvSpPr>
        <p:spPr>
          <a:xfrm>
            <a:off x="640442" y="1820031"/>
            <a:ext cx="2519008" cy="3762829"/>
          </a:xfrm>
          <a:prstGeom prst="rect">
            <a:avLst/>
          </a:pr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矩形 18">
            <a:extLst>
              <a:ext uri="{FF2B5EF4-FFF2-40B4-BE49-F238E27FC236}">
                <a16:creationId xmlns="" xmlns:a16="http://schemas.microsoft.com/office/drawing/2014/main" id="{9BDD14B8-EBB0-4A07-858B-23D4B6E70BC0}"/>
              </a:ext>
            </a:extLst>
          </p:cNvPr>
          <p:cNvSpPr/>
          <p:nvPr userDrawn="1"/>
        </p:nvSpPr>
        <p:spPr>
          <a:xfrm>
            <a:off x="3413499" y="2294164"/>
            <a:ext cx="2519008" cy="3762829"/>
          </a:xfrm>
          <a:prstGeom prst="rect">
            <a:avLst/>
          </a:pr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矩形 19">
            <a:extLst>
              <a:ext uri="{FF2B5EF4-FFF2-40B4-BE49-F238E27FC236}">
                <a16:creationId xmlns="" xmlns:a16="http://schemas.microsoft.com/office/drawing/2014/main" id="{D46F06D1-DEB6-4507-9836-85403AEB2A0C}"/>
              </a:ext>
            </a:extLst>
          </p:cNvPr>
          <p:cNvSpPr/>
          <p:nvPr userDrawn="1"/>
        </p:nvSpPr>
        <p:spPr>
          <a:xfrm>
            <a:off x="6186556" y="1582964"/>
            <a:ext cx="2519008" cy="3762829"/>
          </a:xfrm>
          <a:prstGeom prst="rect">
            <a:avLst/>
          </a:pr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矩形 20">
            <a:extLst>
              <a:ext uri="{FF2B5EF4-FFF2-40B4-BE49-F238E27FC236}">
                <a16:creationId xmlns="" xmlns:a16="http://schemas.microsoft.com/office/drawing/2014/main" id="{D935725D-50CE-4394-BCD7-0889404DC03D}"/>
              </a:ext>
            </a:extLst>
          </p:cNvPr>
          <p:cNvSpPr/>
          <p:nvPr userDrawn="1"/>
        </p:nvSpPr>
        <p:spPr>
          <a:xfrm>
            <a:off x="8959614" y="2057098"/>
            <a:ext cx="2519008" cy="3762829"/>
          </a:xfrm>
          <a:prstGeom prst="rect">
            <a:avLst/>
          </a:prstGeom>
          <a:solidFill>
            <a:schemeClr val="accent1"/>
          </a:solidFill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灯片编号占位符 2">
            <a:extLst>
              <a:ext uri="{FF2B5EF4-FFF2-40B4-BE49-F238E27FC236}">
                <a16:creationId xmlns="" xmlns:a16="http://schemas.microsoft.com/office/drawing/2014/main" id="{33741863-CEDD-4BDF-A9D7-338CC8B0468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29" name="文本占位符 5">
            <a:extLst>
              <a:ext uri="{FF2B5EF4-FFF2-40B4-BE49-F238E27FC236}">
                <a16:creationId xmlns="" xmlns:a16="http://schemas.microsoft.com/office/drawing/2014/main" id="{08C3F00E-CE58-4530-B61C-E524C9F58F43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sp>
        <p:nvSpPr>
          <p:cNvPr id="30" name="PA-文本占位符 5">
            <a:extLst>
              <a:ext uri="{FF2B5EF4-FFF2-40B4-BE49-F238E27FC236}">
                <a16:creationId xmlns="" xmlns:a16="http://schemas.microsoft.com/office/drawing/2014/main" id="{D504B682-8AC0-4076-ABFF-F6DE1BBDA6B0}"/>
              </a:ext>
            </a:extLst>
          </p:cNvPr>
          <p:cNvSpPr>
            <a:spLocks noGrp="1"/>
          </p:cNvSpPr>
          <p:nvPr>
            <p:ph type="body" idx="14" hasCustomPrompt="1"/>
            <p:custDataLst>
              <p:tags r:id="rId1"/>
            </p:custDataLst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cxnSp>
        <p:nvCxnSpPr>
          <p:cNvPr id="31" name="直接连接符 30">
            <a:extLst>
              <a:ext uri="{FF2B5EF4-FFF2-40B4-BE49-F238E27FC236}">
                <a16:creationId xmlns="" xmlns:a16="http://schemas.microsoft.com/office/drawing/2014/main" id="{2844D364-35E9-4DAD-825A-293C9BBC7638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椭圆 31">
            <a:extLst>
              <a:ext uri="{FF2B5EF4-FFF2-40B4-BE49-F238E27FC236}">
                <a16:creationId xmlns="" xmlns:a16="http://schemas.microsoft.com/office/drawing/2014/main" id="{35672E75-DC23-4F37-8432-49F230EEFA0F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33" name="矩形 32">
            <a:extLst>
              <a:ext uri="{FF2B5EF4-FFF2-40B4-BE49-F238E27FC236}">
                <a16:creationId xmlns="" xmlns:a16="http://schemas.microsoft.com/office/drawing/2014/main" id="{296040F3-A8EB-488F-8A8E-27F3AAB790A1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06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34" name="直接连接符 33">
            <a:extLst>
              <a:ext uri="{FF2B5EF4-FFF2-40B4-BE49-F238E27FC236}">
                <a16:creationId xmlns="" xmlns:a16="http://schemas.microsoft.com/office/drawing/2014/main" id="{70D02D4C-F9CD-4A93-87BE-CAC115870752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>
            <a:extLst>
              <a:ext uri="{FF2B5EF4-FFF2-40B4-BE49-F238E27FC236}">
                <a16:creationId xmlns="" xmlns:a16="http://schemas.microsoft.com/office/drawing/2014/main" id="{1E81BDE4-2EB0-4A26-B2B6-232E2D1E3B7B}"/>
              </a:ext>
            </a:extLst>
          </p:cNvPr>
          <p:cNvCxnSpPr>
            <a:cxnSpLocks/>
            <a:stCxn id="30" idx="3"/>
          </p:cNvCxnSpPr>
          <p:nvPr userDrawn="1"/>
        </p:nvCxnSpPr>
        <p:spPr>
          <a:xfrm flipV="1">
            <a:off x="2589171" y="951101"/>
            <a:ext cx="8986434" cy="0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图片占位符 1">
            <a:extLst>
              <a:ext uri="{FF2B5EF4-FFF2-40B4-BE49-F238E27FC236}">
                <a16:creationId xmlns="" xmlns:a16="http://schemas.microsoft.com/office/drawing/2014/main" id="{8E8ADE1D-D40D-46F3-93AB-948CB78A0BB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81291" y="1791639"/>
            <a:ext cx="2517866" cy="3761558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4" name="图片占位符 3">
            <a:extLst>
              <a:ext uri="{FF2B5EF4-FFF2-40B4-BE49-F238E27FC236}">
                <a16:creationId xmlns="" xmlns:a16="http://schemas.microsoft.com/office/drawing/2014/main" id="{1B1AED04-740C-4AA4-B1BA-5542D1D578E9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454348" y="2265771"/>
            <a:ext cx="2517866" cy="3761558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5" name="图片占位符 4">
            <a:extLst>
              <a:ext uri="{FF2B5EF4-FFF2-40B4-BE49-F238E27FC236}">
                <a16:creationId xmlns="" xmlns:a16="http://schemas.microsoft.com/office/drawing/2014/main" id="{089B954F-76A0-4890-BB60-3ABB00FCD08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224357" y="1554571"/>
            <a:ext cx="2523963" cy="3761558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6" name="图片占位符 5">
            <a:extLst>
              <a:ext uri="{FF2B5EF4-FFF2-40B4-BE49-F238E27FC236}">
                <a16:creationId xmlns="" xmlns:a16="http://schemas.microsoft.com/office/drawing/2014/main" id="{6863392F-0E6A-4C29-933E-FE9AF2A61CDD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8997415" y="2028706"/>
            <a:ext cx="2523963" cy="3761558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541708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3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4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0.02709 L 8.33333E-7 1.11111E-6 " pathEditMode="relative" rAng="0" ptsTypes="AA">
                                      <p:cBhvr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389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4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8.33333E-7 0.02709 L 8.33333E-7 1.11111E-6 " pathEditMode="relative" rAng="0" ptsTypes="AA">
                                      <p:cBhvr>
                                        <p:cTn id="2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389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95833E-6 -0.03426 L 3.95833E-6 3.33333E-6 " pathEditMode="relative" rAng="0" ptsTypes="AA">
                                      <p:cBhvr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3.95833E-6 -0.03426 L 3.95833E-6 3.33333E-6 " pathEditMode="relative" rAng="0" ptsTypes="AA">
                                      <p:cBhvr>
                                        <p:cTn id="3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95833E-6 -0.03426 L 3.95833E-6 3.33333E-6 " pathEditMode="relative" rAng="0" ptsTypes="AA">
                                      <p:cBhvr>
                                        <p:cTn id="3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3.95833E-6 -0.03426 L 3.95833E-6 3.33333E-6 " pathEditMode="relative" rAng="0" ptsTypes="AA">
                                      <p:cBhvr>
                                        <p:cTn id="4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  <p:bldP spid="19" grpId="0" animBg="1"/>
      <p:bldP spid="19" grpId="1" animBg="1"/>
      <p:bldP spid="20" grpId="0" animBg="1"/>
      <p:bldP spid="20" grpId="1" animBg="1"/>
      <p:bldP spid="21" grpId="0" animBg="1"/>
      <p:bldP spid="21" grpId="1" animBg="1"/>
      <p:bldP spid="2" grpId="0" animBg="1"/>
      <p:bldP spid="2" grpId="1" animBg="1"/>
      <p:bldP spid="4" grpId="0" animBg="1"/>
      <p:bldP spid="4" grpId="1" animBg="1"/>
      <p:bldP spid="5" grpId="0" animBg="1"/>
      <p:bldP spid="5" grpId="1" animBg="1"/>
      <p:bldP spid="6" grpId="0" animBg="1"/>
      <p:bldP spid="6" grpId="1" animBg="1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效果评估-5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灯片编号占位符 2">
            <a:extLst>
              <a:ext uri="{FF2B5EF4-FFF2-40B4-BE49-F238E27FC236}">
                <a16:creationId xmlns="" xmlns:a16="http://schemas.microsoft.com/office/drawing/2014/main" id="{33741863-CEDD-4BDF-A9D7-338CC8B0468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29" name="文本占位符 5">
            <a:extLst>
              <a:ext uri="{FF2B5EF4-FFF2-40B4-BE49-F238E27FC236}">
                <a16:creationId xmlns="" xmlns:a16="http://schemas.microsoft.com/office/drawing/2014/main" id="{08C3F00E-CE58-4530-B61C-E524C9F58F43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sp>
        <p:nvSpPr>
          <p:cNvPr id="30" name="PA-文本占位符 5">
            <a:extLst>
              <a:ext uri="{FF2B5EF4-FFF2-40B4-BE49-F238E27FC236}">
                <a16:creationId xmlns="" xmlns:a16="http://schemas.microsoft.com/office/drawing/2014/main" id="{D504B682-8AC0-4076-ABFF-F6DE1BBDA6B0}"/>
              </a:ext>
            </a:extLst>
          </p:cNvPr>
          <p:cNvSpPr>
            <a:spLocks noGrp="1"/>
          </p:cNvSpPr>
          <p:nvPr>
            <p:ph type="body" idx="14" hasCustomPrompt="1"/>
            <p:custDataLst>
              <p:tags r:id="rId1"/>
            </p:custDataLst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cxnSp>
        <p:nvCxnSpPr>
          <p:cNvPr id="31" name="直接连接符 30">
            <a:extLst>
              <a:ext uri="{FF2B5EF4-FFF2-40B4-BE49-F238E27FC236}">
                <a16:creationId xmlns="" xmlns:a16="http://schemas.microsoft.com/office/drawing/2014/main" id="{2844D364-35E9-4DAD-825A-293C9BBC7638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椭圆 31">
            <a:extLst>
              <a:ext uri="{FF2B5EF4-FFF2-40B4-BE49-F238E27FC236}">
                <a16:creationId xmlns="" xmlns:a16="http://schemas.microsoft.com/office/drawing/2014/main" id="{35672E75-DC23-4F37-8432-49F230EEFA0F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33" name="矩形 32">
            <a:extLst>
              <a:ext uri="{FF2B5EF4-FFF2-40B4-BE49-F238E27FC236}">
                <a16:creationId xmlns="" xmlns:a16="http://schemas.microsoft.com/office/drawing/2014/main" id="{296040F3-A8EB-488F-8A8E-27F3AAB790A1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06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34" name="直接连接符 33">
            <a:extLst>
              <a:ext uri="{FF2B5EF4-FFF2-40B4-BE49-F238E27FC236}">
                <a16:creationId xmlns="" xmlns:a16="http://schemas.microsoft.com/office/drawing/2014/main" id="{70D02D4C-F9CD-4A93-87BE-CAC115870752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>
            <a:extLst>
              <a:ext uri="{FF2B5EF4-FFF2-40B4-BE49-F238E27FC236}">
                <a16:creationId xmlns="" xmlns:a16="http://schemas.microsoft.com/office/drawing/2014/main" id="{1E81BDE4-2EB0-4A26-B2B6-232E2D1E3B7B}"/>
              </a:ext>
            </a:extLst>
          </p:cNvPr>
          <p:cNvCxnSpPr>
            <a:cxnSpLocks/>
            <a:stCxn id="30" idx="3"/>
          </p:cNvCxnSpPr>
          <p:nvPr userDrawn="1"/>
        </p:nvCxnSpPr>
        <p:spPr>
          <a:xfrm flipV="1">
            <a:off x="2589171" y="951101"/>
            <a:ext cx="8986434" cy="0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图片占位符 1">
            <a:extLst>
              <a:ext uri="{FF2B5EF4-FFF2-40B4-BE49-F238E27FC236}">
                <a16:creationId xmlns="" xmlns:a16="http://schemas.microsoft.com/office/drawing/2014/main" id="{E330C923-48A8-489E-AAA2-19BC1A080BD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2438347" y="1143635"/>
            <a:ext cx="2438611" cy="3761558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  <a:ln>
            <a:solidFill>
              <a:schemeClr val="bg1"/>
            </a:solidFill>
          </a:ln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4" name="图片占位符 3">
            <a:extLst>
              <a:ext uri="{FF2B5EF4-FFF2-40B4-BE49-F238E27FC236}">
                <a16:creationId xmlns="" xmlns:a16="http://schemas.microsoft.com/office/drawing/2014/main" id="{C6C85AD4-BF30-415A-847D-91ADAC3F28B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4876694" y="1143635"/>
            <a:ext cx="2438611" cy="3761558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  <a:ln>
            <a:solidFill>
              <a:schemeClr val="bg1"/>
            </a:solidFill>
          </a:ln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5" name="图片占位符 4">
            <a:extLst>
              <a:ext uri="{FF2B5EF4-FFF2-40B4-BE49-F238E27FC236}">
                <a16:creationId xmlns="" xmlns:a16="http://schemas.microsoft.com/office/drawing/2014/main" id="{7180E858-F18F-4E77-9A8E-CF7E5BF81A2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315041" y="1143635"/>
            <a:ext cx="2438611" cy="3761558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  <a:ln>
            <a:solidFill>
              <a:schemeClr val="bg1"/>
            </a:solidFill>
          </a:ln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6" name="图片占位符 5">
            <a:extLst>
              <a:ext uri="{FF2B5EF4-FFF2-40B4-BE49-F238E27FC236}">
                <a16:creationId xmlns="" xmlns:a16="http://schemas.microsoft.com/office/drawing/2014/main" id="{0BAEFA21-B94C-46A1-B896-68FE7091CD44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753389" y="1143635"/>
            <a:ext cx="2438611" cy="3761558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  <a:ln>
            <a:solidFill>
              <a:schemeClr val="bg1"/>
            </a:solidFill>
          </a:ln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7" name="图片占位符 6">
            <a:extLst>
              <a:ext uri="{FF2B5EF4-FFF2-40B4-BE49-F238E27FC236}">
                <a16:creationId xmlns="" xmlns:a16="http://schemas.microsoft.com/office/drawing/2014/main" id="{2B79B1E3-739D-48FC-AE78-C9886A47816C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0" y="1143635"/>
            <a:ext cx="2438611" cy="3761558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  <a:ln>
            <a:solidFill>
              <a:schemeClr val="bg1"/>
            </a:solidFill>
          </a:ln>
        </p:spPr>
        <p:txBody>
          <a:bodyPr anchor="ctr">
            <a:normAutofit/>
          </a:bodyPr>
          <a:lstStyle>
            <a:lvl1pPr marL="0" indent="0" algn="ctr">
              <a:buNone/>
              <a:defRPr lang="zh-CN" altLang="en-US" sz="1200"/>
            </a:lvl1pPr>
          </a:lstStyle>
          <a:p>
            <a:pPr marL="228600" lvl="0" indent="-228600" algn="ctr"/>
            <a:endParaRPr lang="zh-CN" altLang="en-US"/>
          </a:p>
        </p:txBody>
      </p:sp>
      <p:sp>
        <p:nvSpPr>
          <p:cNvPr id="15" name="等腰三角形 14">
            <a:extLst>
              <a:ext uri="{FF2B5EF4-FFF2-40B4-BE49-F238E27FC236}">
                <a16:creationId xmlns="" xmlns:a16="http://schemas.microsoft.com/office/drawing/2014/main" id="{4A322FB3-8057-4069-BA68-94EEA4209706}"/>
              </a:ext>
            </a:extLst>
          </p:cNvPr>
          <p:cNvSpPr/>
          <p:nvPr userDrawn="1"/>
        </p:nvSpPr>
        <p:spPr>
          <a:xfrm flipH="1" flipV="1">
            <a:off x="5827486" y="4905829"/>
            <a:ext cx="537028" cy="231477"/>
          </a:xfrm>
          <a:prstGeom prst="triangle">
            <a:avLst/>
          </a:prstGeom>
          <a:solidFill>
            <a:schemeClr val="accent3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文本占位符 7">
            <a:extLst>
              <a:ext uri="{FF2B5EF4-FFF2-40B4-BE49-F238E27FC236}">
                <a16:creationId xmlns="" xmlns:a16="http://schemas.microsoft.com/office/drawing/2014/main" id="{B56E873A-F6CF-4FAF-A7F3-BE86B5AB6295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80720" y="5352144"/>
            <a:ext cx="10830560" cy="766748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000" spc="100">
                <a:solidFill>
                  <a:srgbClr val="404040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sym typeface="思源黑体 CN Normal" panose="020B04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简单写两句总结性的话。为了页面美观，文字不要超过两行。</a:t>
            </a:r>
          </a:p>
          <a:p>
            <a:pPr lvl="0"/>
            <a:r>
              <a:rPr lang="zh-CN" altLang="en-US" dirty="0"/>
              <a:t>简单说两句总结性的话。</a:t>
            </a:r>
          </a:p>
        </p:txBody>
      </p:sp>
    </p:spTree>
    <p:extLst>
      <p:ext uri="{BB962C8B-B14F-4D97-AF65-F5344CB8AC3E}">
        <p14:creationId xmlns:p14="http://schemas.microsoft.com/office/powerpoint/2010/main" val="4574097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3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64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64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64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3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3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4" grpId="0" animBg="1"/>
      <p:bldP spid="4" grpId="1" animBg="1"/>
      <p:bldP spid="5" grpId="0" animBg="1"/>
      <p:bldP spid="5" grpId="1" animBg="1"/>
      <p:bldP spid="6" grpId="0" animBg="1"/>
      <p:bldP spid="6" grpId="1" animBg="1"/>
      <p:bldP spid="7" grpId="0" animBg="1"/>
      <p:bldP spid="7" grpId="1" animBg="1"/>
      <p:bldP spid="15" grpId="1" animBg="1"/>
      <p:bldP spid="8" grpId="0" uiExpand="1" build="p">
        <p:tmplLst>
          <p:tmpl lvl="1">
            <p:tnLst>
              <p:par>
                <p:cTn presetID="10" presetClass="entr" presetSubtype="0" fill="hold" nodeType="withEffect">
                  <p:stCondLst>
                    <p:cond delay="60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组合 9">
            <a:extLst>
              <a:ext uri="{FF2B5EF4-FFF2-40B4-BE49-F238E27FC236}">
                <a16:creationId xmlns="" xmlns:a16="http://schemas.microsoft.com/office/drawing/2014/main" id="{1F75ADF4-C779-4D63-8090-101B521AE0EE}"/>
              </a:ext>
            </a:extLst>
          </p:cNvPr>
          <p:cNvGrpSpPr/>
          <p:nvPr userDrawn="1"/>
        </p:nvGrpSpPr>
        <p:grpSpPr>
          <a:xfrm>
            <a:off x="-799174" y="-1682938"/>
            <a:ext cx="13790347" cy="10223877"/>
            <a:chOff x="-799174" y="-1682938"/>
            <a:chExt cx="13790347" cy="10223877"/>
          </a:xfrm>
        </p:grpSpPr>
        <p:grpSp>
          <p:nvGrpSpPr>
            <p:cNvPr id="11" name="PA-组合 1834">
              <a:extLst>
                <a:ext uri="{FF2B5EF4-FFF2-40B4-BE49-F238E27FC236}">
                  <a16:creationId xmlns="" xmlns:a16="http://schemas.microsoft.com/office/drawing/2014/main" id="{8EE72A75-F779-4BD3-83D0-111138C305B3}"/>
                </a:ext>
              </a:extLst>
            </p:cNvPr>
            <p:cNvGrpSpPr>
              <a:grpSpLocks/>
            </p:cNvGrpSpPr>
            <p:nvPr>
              <p:custDataLst>
                <p:tags r:id="rId1"/>
              </p:custDataLst>
            </p:nvPr>
          </p:nvGrpSpPr>
          <p:grpSpPr>
            <a:xfrm>
              <a:off x="-799174" y="-1682938"/>
              <a:ext cx="13790347" cy="3407959"/>
              <a:chOff x="-795522" y="1732245"/>
              <a:chExt cx="13783045" cy="3393510"/>
            </a:xfrm>
          </p:grpSpPr>
          <p:grpSp>
            <p:nvGrpSpPr>
              <p:cNvPr id="1170" name="组合 1169">
                <a:extLst>
                  <a:ext uri="{FF2B5EF4-FFF2-40B4-BE49-F238E27FC236}">
                    <a16:creationId xmlns="" xmlns:a16="http://schemas.microsoft.com/office/drawing/2014/main" id="{B3691FCD-D5E4-45E0-A03E-5A750BD10CAD}"/>
                  </a:ext>
                </a:extLst>
              </p:cNvPr>
              <p:cNvGrpSpPr/>
              <p:nvPr/>
            </p:nvGrpSpPr>
            <p:grpSpPr>
              <a:xfrm>
                <a:off x="-795522" y="2405415"/>
                <a:ext cx="12687421" cy="2720340"/>
                <a:chOff x="0" y="0"/>
                <a:chExt cx="12687421" cy="2720340"/>
              </a:xfrm>
            </p:grpSpPr>
            <p:grpSp>
              <p:nvGrpSpPr>
                <p:cNvPr id="1460" name="组合 1459">
                  <a:extLst>
                    <a:ext uri="{FF2B5EF4-FFF2-40B4-BE49-F238E27FC236}">
                      <a16:creationId xmlns="" xmlns:a16="http://schemas.microsoft.com/office/drawing/2014/main" id="{667C9439-F40E-4923-A76F-5DD3EDAB294C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701" name="PA-直接连接符 4">
                    <a:extLst>
                      <a:ext uri="{FF2B5EF4-FFF2-40B4-BE49-F238E27FC236}">
                        <a16:creationId xmlns="" xmlns:a16="http://schemas.microsoft.com/office/drawing/2014/main" id="{E4DAF5B6-D98B-4DD2-9F49-6505899F53A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0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2" name="PA-直接连接符 6">
                    <a:extLst>
                      <a:ext uri="{FF2B5EF4-FFF2-40B4-BE49-F238E27FC236}">
                        <a16:creationId xmlns="" xmlns:a16="http://schemas.microsoft.com/office/drawing/2014/main" id="{3EBD1C65-C013-40C7-8038-B668964658EA}"/>
                      </a:ext>
                    </a:extLst>
                  </p:cNvPr>
                  <p:cNvCxnSpPr/>
                  <p:nvPr>
                    <p:custDataLst>
                      <p:tags r:id="rId151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3" name="PA-直接连接符 7">
                    <a:extLst>
                      <a:ext uri="{FF2B5EF4-FFF2-40B4-BE49-F238E27FC236}">
                        <a16:creationId xmlns="" xmlns:a16="http://schemas.microsoft.com/office/drawing/2014/main" id="{45BB9650-18B9-432C-A552-8831395AC15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4" name="PA-直接连接符 8">
                    <a:extLst>
                      <a:ext uri="{FF2B5EF4-FFF2-40B4-BE49-F238E27FC236}">
                        <a16:creationId xmlns="" xmlns:a16="http://schemas.microsoft.com/office/drawing/2014/main" id="{A61F136E-7A3D-4BDD-8959-2F50E83EC90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5" name="PA-直接连接符 12">
                    <a:extLst>
                      <a:ext uri="{FF2B5EF4-FFF2-40B4-BE49-F238E27FC236}">
                        <a16:creationId xmlns="" xmlns:a16="http://schemas.microsoft.com/office/drawing/2014/main" id="{BE0CFEA9-94DD-4734-A0FA-FECE80BD083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6" name="PA-直接连接符 15">
                    <a:extLst>
                      <a:ext uri="{FF2B5EF4-FFF2-40B4-BE49-F238E27FC236}">
                        <a16:creationId xmlns="" xmlns:a16="http://schemas.microsoft.com/office/drawing/2014/main" id="{1EDB60E8-8C55-4F85-AA80-D968FA8E6AB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7" name="PA-直接连接符 18">
                    <a:extLst>
                      <a:ext uri="{FF2B5EF4-FFF2-40B4-BE49-F238E27FC236}">
                        <a16:creationId xmlns="" xmlns:a16="http://schemas.microsoft.com/office/drawing/2014/main" id="{A44B7495-3158-465C-BF4A-46F28D6E604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8" name="PA-直接连接符 21">
                    <a:extLst>
                      <a:ext uri="{FF2B5EF4-FFF2-40B4-BE49-F238E27FC236}">
                        <a16:creationId xmlns="" xmlns:a16="http://schemas.microsoft.com/office/drawing/2014/main" id="{1533E62F-872F-4B0D-85F1-B277DF9E4DD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9" name="PA-直接连接符 24">
                    <a:extLst>
                      <a:ext uri="{FF2B5EF4-FFF2-40B4-BE49-F238E27FC236}">
                        <a16:creationId xmlns="" xmlns:a16="http://schemas.microsoft.com/office/drawing/2014/main" id="{98BD813A-A5AF-4033-AD52-F1C96F31A99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0" name="PA-直接连接符 26">
                    <a:extLst>
                      <a:ext uri="{FF2B5EF4-FFF2-40B4-BE49-F238E27FC236}">
                        <a16:creationId xmlns="" xmlns:a16="http://schemas.microsoft.com/office/drawing/2014/main" id="{5BA4E4E9-0440-4110-82A5-433BDA03A26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1" name="PA-直接连接符 28">
                    <a:extLst>
                      <a:ext uri="{FF2B5EF4-FFF2-40B4-BE49-F238E27FC236}">
                        <a16:creationId xmlns="" xmlns:a16="http://schemas.microsoft.com/office/drawing/2014/main" id="{8EEC8049-B739-408B-9CFD-6797F1B2747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2" name="PA-直接连接符 30">
                    <a:extLst>
                      <a:ext uri="{FF2B5EF4-FFF2-40B4-BE49-F238E27FC236}">
                        <a16:creationId xmlns="" xmlns:a16="http://schemas.microsoft.com/office/drawing/2014/main" id="{6A3B5898-2301-4166-B939-4D3F23D497E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3" name="PA-直接连接符 32">
                    <a:extLst>
                      <a:ext uri="{FF2B5EF4-FFF2-40B4-BE49-F238E27FC236}">
                        <a16:creationId xmlns="" xmlns:a16="http://schemas.microsoft.com/office/drawing/2014/main" id="{EC9885EB-9E10-4E0A-89FA-1F0BB6FE789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4" name="PA-直接连接符 34">
                    <a:extLst>
                      <a:ext uri="{FF2B5EF4-FFF2-40B4-BE49-F238E27FC236}">
                        <a16:creationId xmlns="" xmlns:a16="http://schemas.microsoft.com/office/drawing/2014/main" id="{48D52940-E066-4B81-8CF1-FDCBF3A3F6B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5" name="PA-直接连接符 36">
                    <a:extLst>
                      <a:ext uri="{FF2B5EF4-FFF2-40B4-BE49-F238E27FC236}">
                        <a16:creationId xmlns="" xmlns:a16="http://schemas.microsoft.com/office/drawing/2014/main" id="{DE84DCCE-ED3F-42B2-9678-554CC4A1AA4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716" name="组合 1715">
                    <a:extLst>
                      <a:ext uri="{FF2B5EF4-FFF2-40B4-BE49-F238E27FC236}">
                        <a16:creationId xmlns="" xmlns:a16="http://schemas.microsoft.com/office/drawing/2014/main" id="{586ADB1F-CD48-4E2E-AC8C-CDD48CF34CDA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745" name="PA-直接连接符 39">
                      <a:extLst>
                        <a:ext uri="{FF2B5EF4-FFF2-40B4-BE49-F238E27FC236}">
                          <a16:creationId xmlns="" xmlns:a16="http://schemas.microsoft.com/office/drawing/2014/main" id="{00D83004-14E4-4715-BD63-D6CBD9E04C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6" name="PA-直接连接符 41">
                      <a:extLst>
                        <a:ext uri="{FF2B5EF4-FFF2-40B4-BE49-F238E27FC236}">
                          <a16:creationId xmlns="" xmlns:a16="http://schemas.microsoft.com/office/drawing/2014/main" id="{1117B635-624B-4451-A3E3-D3D9F54B6E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7" name="PA-直接连接符 43">
                      <a:extLst>
                        <a:ext uri="{FF2B5EF4-FFF2-40B4-BE49-F238E27FC236}">
                          <a16:creationId xmlns="" xmlns:a16="http://schemas.microsoft.com/office/drawing/2014/main" id="{5817FAFC-39F5-4102-9048-0DFE66FAF35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17" name="组合 1716">
                    <a:extLst>
                      <a:ext uri="{FF2B5EF4-FFF2-40B4-BE49-F238E27FC236}">
                        <a16:creationId xmlns="" xmlns:a16="http://schemas.microsoft.com/office/drawing/2014/main" id="{F1B23AD3-971D-4565-9B60-809597CE6DF4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734" name="PA-直接连接符 53">
                      <a:extLst>
                        <a:ext uri="{FF2B5EF4-FFF2-40B4-BE49-F238E27FC236}">
                          <a16:creationId xmlns="" xmlns:a16="http://schemas.microsoft.com/office/drawing/2014/main" id="{61EB2D97-1472-4D84-8198-75B127904B58}"/>
                        </a:ext>
                      </a:extLst>
                    </p:cNvPr>
                    <p:cNvCxnSpPr/>
                    <p:nvPr>
                      <p:custDataLst>
                        <p:tags r:id="rId153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5" name="PA-直接连接符 55">
                      <a:extLst>
                        <a:ext uri="{FF2B5EF4-FFF2-40B4-BE49-F238E27FC236}">
                          <a16:creationId xmlns="" xmlns:a16="http://schemas.microsoft.com/office/drawing/2014/main" id="{C80663F1-59B0-417D-BA61-2E2A0E5B66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6" name="PA-直接连接符 57">
                      <a:extLst>
                        <a:ext uri="{FF2B5EF4-FFF2-40B4-BE49-F238E27FC236}">
                          <a16:creationId xmlns="" xmlns:a16="http://schemas.microsoft.com/office/drawing/2014/main" id="{FD570514-7C37-4A0C-BE9D-36381A0614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7" name="PA-直接连接符 59">
                      <a:extLst>
                        <a:ext uri="{FF2B5EF4-FFF2-40B4-BE49-F238E27FC236}">
                          <a16:creationId xmlns="" xmlns:a16="http://schemas.microsoft.com/office/drawing/2014/main" id="{5139CD6F-FF77-456A-98C1-44229C5BDB4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8" name="PA-直接连接符 61">
                      <a:extLst>
                        <a:ext uri="{FF2B5EF4-FFF2-40B4-BE49-F238E27FC236}">
                          <a16:creationId xmlns="" xmlns:a16="http://schemas.microsoft.com/office/drawing/2014/main" id="{86C13D87-60AE-4CA4-B9E9-0F66DDB327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9" name="PA-直接连接符 63">
                      <a:extLst>
                        <a:ext uri="{FF2B5EF4-FFF2-40B4-BE49-F238E27FC236}">
                          <a16:creationId xmlns="" xmlns:a16="http://schemas.microsoft.com/office/drawing/2014/main" id="{6583F5C0-1B90-492F-9F33-11DD35FF3A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0" name="PA-直接连接符 65">
                      <a:extLst>
                        <a:ext uri="{FF2B5EF4-FFF2-40B4-BE49-F238E27FC236}">
                          <a16:creationId xmlns="" xmlns:a16="http://schemas.microsoft.com/office/drawing/2014/main" id="{774AFE40-1189-4097-8F83-3717E3E9EE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1" name="PA-直接连接符 67">
                      <a:extLst>
                        <a:ext uri="{FF2B5EF4-FFF2-40B4-BE49-F238E27FC236}">
                          <a16:creationId xmlns="" xmlns:a16="http://schemas.microsoft.com/office/drawing/2014/main" id="{4E8FB1F4-1806-4972-BF98-175C161854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2" name="PA-直接连接符 69">
                      <a:extLst>
                        <a:ext uri="{FF2B5EF4-FFF2-40B4-BE49-F238E27FC236}">
                          <a16:creationId xmlns="" xmlns:a16="http://schemas.microsoft.com/office/drawing/2014/main" id="{143C31D6-0035-4B41-8477-C4F3CEC6FBA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3" name="PA-直接连接符 71">
                      <a:extLst>
                        <a:ext uri="{FF2B5EF4-FFF2-40B4-BE49-F238E27FC236}">
                          <a16:creationId xmlns="" xmlns:a16="http://schemas.microsoft.com/office/drawing/2014/main" id="{CC16D364-451C-4B0E-9AB0-4938EB6A51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4" name="PA-直接连接符 73">
                      <a:extLst>
                        <a:ext uri="{FF2B5EF4-FFF2-40B4-BE49-F238E27FC236}">
                          <a16:creationId xmlns="" xmlns:a16="http://schemas.microsoft.com/office/drawing/2014/main" id="{C63C2613-3FBB-4E77-9EB7-471B67862D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18" name="组合 1717">
                    <a:extLst>
                      <a:ext uri="{FF2B5EF4-FFF2-40B4-BE49-F238E27FC236}">
                        <a16:creationId xmlns="" xmlns:a16="http://schemas.microsoft.com/office/drawing/2014/main" id="{7569E448-F0DD-4E70-97FA-9A08D8B5E010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723" name="PA-直接连接符 77">
                      <a:extLst>
                        <a:ext uri="{FF2B5EF4-FFF2-40B4-BE49-F238E27FC236}">
                          <a16:creationId xmlns="" xmlns:a16="http://schemas.microsoft.com/office/drawing/2014/main" id="{934072DB-77FE-4C0D-B4B1-E0E672D1B6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2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4" name="PA-直接连接符 78">
                      <a:extLst>
                        <a:ext uri="{FF2B5EF4-FFF2-40B4-BE49-F238E27FC236}">
                          <a16:creationId xmlns="" xmlns:a16="http://schemas.microsoft.com/office/drawing/2014/main" id="{F1078B95-F671-427E-BA36-5C705C0131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2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5" name="PA-直接连接符 79">
                      <a:extLst>
                        <a:ext uri="{FF2B5EF4-FFF2-40B4-BE49-F238E27FC236}">
                          <a16:creationId xmlns="" xmlns:a16="http://schemas.microsoft.com/office/drawing/2014/main" id="{F618E102-2330-4970-B08B-03ED19B150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2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6" name="PA-直接连接符 80">
                      <a:extLst>
                        <a:ext uri="{FF2B5EF4-FFF2-40B4-BE49-F238E27FC236}">
                          <a16:creationId xmlns="" xmlns:a16="http://schemas.microsoft.com/office/drawing/2014/main" id="{D1D68E1D-9968-40EF-8779-DDA0EFCDB2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7" name="PA-直接连接符 81">
                      <a:extLst>
                        <a:ext uri="{FF2B5EF4-FFF2-40B4-BE49-F238E27FC236}">
                          <a16:creationId xmlns="" xmlns:a16="http://schemas.microsoft.com/office/drawing/2014/main" id="{2E578BE9-15E7-4246-96EE-BFA68D8B244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8" name="PA-直接连接符 82">
                      <a:extLst>
                        <a:ext uri="{FF2B5EF4-FFF2-40B4-BE49-F238E27FC236}">
                          <a16:creationId xmlns="" xmlns:a16="http://schemas.microsoft.com/office/drawing/2014/main" id="{41B83ADD-D58F-44D4-AF58-9BAFCB9DFA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9" name="PA-直接连接符 83">
                      <a:extLst>
                        <a:ext uri="{FF2B5EF4-FFF2-40B4-BE49-F238E27FC236}">
                          <a16:creationId xmlns="" xmlns:a16="http://schemas.microsoft.com/office/drawing/2014/main" id="{C8A3BC59-C079-4E98-BE0A-95EFE3E746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0" name="PA-直接连接符 84">
                      <a:extLst>
                        <a:ext uri="{FF2B5EF4-FFF2-40B4-BE49-F238E27FC236}">
                          <a16:creationId xmlns="" xmlns:a16="http://schemas.microsoft.com/office/drawing/2014/main" id="{4634500A-1725-4D39-9EB8-17707D10EB7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1" name="PA-直接连接符 85">
                      <a:extLst>
                        <a:ext uri="{FF2B5EF4-FFF2-40B4-BE49-F238E27FC236}">
                          <a16:creationId xmlns="" xmlns:a16="http://schemas.microsoft.com/office/drawing/2014/main" id="{7B4323AF-9A29-4F58-905D-747D171F5F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2" name="PA-直接连接符 86">
                      <a:extLst>
                        <a:ext uri="{FF2B5EF4-FFF2-40B4-BE49-F238E27FC236}">
                          <a16:creationId xmlns="" xmlns:a16="http://schemas.microsoft.com/office/drawing/2014/main" id="{8E3DE6EB-325F-497F-AD1F-791F471EE9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3" name="PA-直接连接符 87">
                      <a:extLst>
                        <a:ext uri="{FF2B5EF4-FFF2-40B4-BE49-F238E27FC236}">
                          <a16:creationId xmlns="" xmlns:a16="http://schemas.microsoft.com/office/drawing/2014/main" id="{6711A628-F5F9-41DB-A56E-0518A7CF4C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19" name="Group 91_1">
                    <a:extLst>
                      <a:ext uri="{FF2B5EF4-FFF2-40B4-BE49-F238E27FC236}">
                        <a16:creationId xmlns="" xmlns:a16="http://schemas.microsoft.com/office/drawing/2014/main" id="{AA9595A5-61FA-493D-9732-0E0F16C5D69E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720" name="PA-直接连接符 93">
                      <a:extLst>
                        <a:ext uri="{FF2B5EF4-FFF2-40B4-BE49-F238E27FC236}">
                          <a16:creationId xmlns="" xmlns:a16="http://schemas.microsoft.com/office/drawing/2014/main" id="{D643F97F-8784-4757-9CBB-CF0927CBDB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2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1" name="PA-直接连接符 94">
                      <a:extLst>
                        <a:ext uri="{FF2B5EF4-FFF2-40B4-BE49-F238E27FC236}">
                          <a16:creationId xmlns="" xmlns:a16="http://schemas.microsoft.com/office/drawing/2014/main" id="{35285CAB-8FCB-411B-A77A-B1AEC5BD86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2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2" name="PA-直接连接符 95">
                      <a:extLst>
                        <a:ext uri="{FF2B5EF4-FFF2-40B4-BE49-F238E27FC236}">
                          <a16:creationId xmlns="" xmlns:a16="http://schemas.microsoft.com/office/drawing/2014/main" id="{10E921E8-8AB0-4832-87F7-4BCB986E09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2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1" name="组合 1460">
                  <a:extLst>
                    <a:ext uri="{FF2B5EF4-FFF2-40B4-BE49-F238E27FC236}">
                      <a16:creationId xmlns="" xmlns:a16="http://schemas.microsoft.com/office/drawing/2014/main" id="{1822E20B-8954-4E7D-B8A9-E872899DF409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654" name="PA-直接连接符 99">
                    <a:extLst>
                      <a:ext uri="{FF2B5EF4-FFF2-40B4-BE49-F238E27FC236}">
                        <a16:creationId xmlns="" xmlns:a16="http://schemas.microsoft.com/office/drawing/2014/main" id="{16BEBC87-87EE-4B60-9AD8-A4FDDB8788D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6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5" name="PA-直接连接符 100">
                    <a:extLst>
                      <a:ext uri="{FF2B5EF4-FFF2-40B4-BE49-F238E27FC236}">
                        <a16:creationId xmlns="" xmlns:a16="http://schemas.microsoft.com/office/drawing/2014/main" id="{29177723-512E-452C-81B4-6CE07A68EEDF}"/>
                      </a:ext>
                    </a:extLst>
                  </p:cNvPr>
                  <p:cNvCxnSpPr/>
                  <p:nvPr>
                    <p:custDataLst>
                      <p:tags r:id="rId146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6" name="PA-直接连接符 101">
                    <a:extLst>
                      <a:ext uri="{FF2B5EF4-FFF2-40B4-BE49-F238E27FC236}">
                        <a16:creationId xmlns="" xmlns:a16="http://schemas.microsoft.com/office/drawing/2014/main" id="{62591C53-E57F-438C-902A-97798E2ECEA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6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7" name="PA-直接连接符 102">
                    <a:extLst>
                      <a:ext uri="{FF2B5EF4-FFF2-40B4-BE49-F238E27FC236}">
                        <a16:creationId xmlns="" xmlns:a16="http://schemas.microsoft.com/office/drawing/2014/main" id="{BEAEE11C-7CEE-4990-A850-F29C0834CDF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6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8" name="PA-直接连接符 103">
                    <a:extLst>
                      <a:ext uri="{FF2B5EF4-FFF2-40B4-BE49-F238E27FC236}">
                        <a16:creationId xmlns="" xmlns:a16="http://schemas.microsoft.com/office/drawing/2014/main" id="{922BD9F6-C34E-4A93-9CF5-FADBCC112D8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9" name="PA-直接连接符 104">
                    <a:extLst>
                      <a:ext uri="{FF2B5EF4-FFF2-40B4-BE49-F238E27FC236}">
                        <a16:creationId xmlns="" xmlns:a16="http://schemas.microsoft.com/office/drawing/2014/main" id="{4E8FEF60-8006-4ABA-A857-EF882286146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0" name="PA-直接连接符 105">
                    <a:extLst>
                      <a:ext uri="{FF2B5EF4-FFF2-40B4-BE49-F238E27FC236}">
                        <a16:creationId xmlns="" xmlns:a16="http://schemas.microsoft.com/office/drawing/2014/main" id="{B999BD99-F869-41C3-948B-13B3A629213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1" name="PA-直接连接符 106">
                    <a:extLst>
                      <a:ext uri="{FF2B5EF4-FFF2-40B4-BE49-F238E27FC236}">
                        <a16:creationId xmlns="" xmlns:a16="http://schemas.microsoft.com/office/drawing/2014/main" id="{A9F19B87-EC60-46A1-AB5D-7C3431D4E29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2" name="PA-直接连接符 107">
                    <a:extLst>
                      <a:ext uri="{FF2B5EF4-FFF2-40B4-BE49-F238E27FC236}">
                        <a16:creationId xmlns="" xmlns:a16="http://schemas.microsoft.com/office/drawing/2014/main" id="{EDFA7E5C-D0FC-435B-9EB0-46DA4A42C5A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3" name="PA-直接连接符 108">
                    <a:extLst>
                      <a:ext uri="{FF2B5EF4-FFF2-40B4-BE49-F238E27FC236}">
                        <a16:creationId xmlns="" xmlns:a16="http://schemas.microsoft.com/office/drawing/2014/main" id="{7D784878-DB6F-4D9F-8FCC-C9D38DACEB4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4" name="PA-直接连接符 109">
                    <a:extLst>
                      <a:ext uri="{FF2B5EF4-FFF2-40B4-BE49-F238E27FC236}">
                        <a16:creationId xmlns="" xmlns:a16="http://schemas.microsoft.com/office/drawing/2014/main" id="{8631F673-77ED-47F8-AFA5-F4798A6781E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5" name="PA-直接连接符 110">
                    <a:extLst>
                      <a:ext uri="{FF2B5EF4-FFF2-40B4-BE49-F238E27FC236}">
                        <a16:creationId xmlns="" xmlns:a16="http://schemas.microsoft.com/office/drawing/2014/main" id="{4FC15E70-270F-4732-8514-EB33B842B5F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6" name="PA-直接连接符 111">
                    <a:extLst>
                      <a:ext uri="{FF2B5EF4-FFF2-40B4-BE49-F238E27FC236}">
                        <a16:creationId xmlns="" xmlns:a16="http://schemas.microsoft.com/office/drawing/2014/main" id="{5113C205-7894-4FAE-A835-6D1A4165F27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7" name="PA-直接连接符 112">
                    <a:extLst>
                      <a:ext uri="{FF2B5EF4-FFF2-40B4-BE49-F238E27FC236}">
                        <a16:creationId xmlns="" xmlns:a16="http://schemas.microsoft.com/office/drawing/2014/main" id="{CF13C330-C79F-45D0-BBFB-7781D38598F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8" name="PA-直接连接符 113">
                    <a:extLst>
                      <a:ext uri="{FF2B5EF4-FFF2-40B4-BE49-F238E27FC236}">
                        <a16:creationId xmlns="" xmlns:a16="http://schemas.microsoft.com/office/drawing/2014/main" id="{55BC10B7-5885-48CB-9A56-FE198E8D860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669" name="组合 1668">
                    <a:extLst>
                      <a:ext uri="{FF2B5EF4-FFF2-40B4-BE49-F238E27FC236}">
                        <a16:creationId xmlns="" xmlns:a16="http://schemas.microsoft.com/office/drawing/2014/main" id="{6702F18E-CF0D-453D-9776-BC0EC49CE194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98" name="PA-直接连接符 143">
                      <a:extLst>
                        <a:ext uri="{FF2B5EF4-FFF2-40B4-BE49-F238E27FC236}">
                          <a16:creationId xmlns="" xmlns:a16="http://schemas.microsoft.com/office/drawing/2014/main" id="{68E64E6C-57E3-4D6A-8C1B-D74ABF2239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9" name="PA-直接连接符 144">
                      <a:extLst>
                        <a:ext uri="{FF2B5EF4-FFF2-40B4-BE49-F238E27FC236}">
                          <a16:creationId xmlns="" xmlns:a16="http://schemas.microsoft.com/office/drawing/2014/main" id="{875F1F17-5580-4BF0-9941-9A74C97596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00" name="PA-直接连接符 145">
                      <a:extLst>
                        <a:ext uri="{FF2B5EF4-FFF2-40B4-BE49-F238E27FC236}">
                          <a16:creationId xmlns="" xmlns:a16="http://schemas.microsoft.com/office/drawing/2014/main" id="{4D8ECFF7-631F-460E-BDC4-646304431D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70" name="组合 1669">
                    <a:extLst>
                      <a:ext uri="{FF2B5EF4-FFF2-40B4-BE49-F238E27FC236}">
                        <a16:creationId xmlns="" xmlns:a16="http://schemas.microsoft.com/office/drawing/2014/main" id="{B465DEF2-180E-456D-B048-20D955B68408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687" name="PA-直接连接符 132">
                      <a:extLst>
                        <a:ext uri="{FF2B5EF4-FFF2-40B4-BE49-F238E27FC236}">
                          <a16:creationId xmlns="" xmlns:a16="http://schemas.microsoft.com/office/drawing/2014/main" id="{E85024B4-467D-4F2C-A450-3D331CAAB1A4}"/>
                        </a:ext>
                      </a:extLst>
                    </p:cNvPr>
                    <p:cNvCxnSpPr/>
                    <p:nvPr>
                      <p:custDataLst>
                        <p:tags r:id="rId149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8" name="PA-直接连接符 133">
                      <a:extLst>
                        <a:ext uri="{FF2B5EF4-FFF2-40B4-BE49-F238E27FC236}">
                          <a16:creationId xmlns="" xmlns:a16="http://schemas.microsoft.com/office/drawing/2014/main" id="{D6254EBE-0B1A-4320-8B29-A537013D92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9" name="PA-直接连接符 134">
                      <a:extLst>
                        <a:ext uri="{FF2B5EF4-FFF2-40B4-BE49-F238E27FC236}">
                          <a16:creationId xmlns="" xmlns:a16="http://schemas.microsoft.com/office/drawing/2014/main" id="{ADD40F45-1C1D-42F9-8829-EDBC11B808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0" name="PA-直接连接符 135">
                      <a:extLst>
                        <a:ext uri="{FF2B5EF4-FFF2-40B4-BE49-F238E27FC236}">
                          <a16:creationId xmlns="" xmlns:a16="http://schemas.microsoft.com/office/drawing/2014/main" id="{D931C618-610D-4543-8AB7-0D8B8E8D71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1" name="PA-直接连接符 136">
                      <a:extLst>
                        <a:ext uri="{FF2B5EF4-FFF2-40B4-BE49-F238E27FC236}">
                          <a16:creationId xmlns="" xmlns:a16="http://schemas.microsoft.com/office/drawing/2014/main" id="{3BFCA27C-19D1-4103-8941-3F2FF7C7CB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2" name="PA-直接连接符 137">
                      <a:extLst>
                        <a:ext uri="{FF2B5EF4-FFF2-40B4-BE49-F238E27FC236}">
                          <a16:creationId xmlns="" xmlns:a16="http://schemas.microsoft.com/office/drawing/2014/main" id="{DD4BE7CF-A63C-4CC4-AB44-CB33D117142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3" name="PA-直接连接符 138">
                      <a:extLst>
                        <a:ext uri="{FF2B5EF4-FFF2-40B4-BE49-F238E27FC236}">
                          <a16:creationId xmlns="" xmlns:a16="http://schemas.microsoft.com/office/drawing/2014/main" id="{8274E160-27D8-4FCA-89AA-C0247706DF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4" name="PA-直接连接符 139">
                      <a:extLst>
                        <a:ext uri="{FF2B5EF4-FFF2-40B4-BE49-F238E27FC236}">
                          <a16:creationId xmlns="" xmlns:a16="http://schemas.microsoft.com/office/drawing/2014/main" id="{05913BAC-4767-4384-BB7C-F6AC7C89EB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5" name="PA-直接连接符 140">
                      <a:extLst>
                        <a:ext uri="{FF2B5EF4-FFF2-40B4-BE49-F238E27FC236}">
                          <a16:creationId xmlns="" xmlns:a16="http://schemas.microsoft.com/office/drawing/2014/main" id="{CBAAF5ED-F53F-43E9-B24C-FCD3FC56006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6" name="PA-直接连接符 141">
                      <a:extLst>
                        <a:ext uri="{FF2B5EF4-FFF2-40B4-BE49-F238E27FC236}">
                          <a16:creationId xmlns="" xmlns:a16="http://schemas.microsoft.com/office/drawing/2014/main" id="{00C6D3AF-D83D-445B-B6CC-3B14A29D555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7" name="PA-直接连接符 142">
                      <a:extLst>
                        <a:ext uri="{FF2B5EF4-FFF2-40B4-BE49-F238E27FC236}">
                          <a16:creationId xmlns="" xmlns:a16="http://schemas.microsoft.com/office/drawing/2014/main" id="{EB5C27D4-7EA8-4392-B15E-290DB3820D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71" name="组合 1670">
                    <a:extLst>
                      <a:ext uri="{FF2B5EF4-FFF2-40B4-BE49-F238E27FC236}">
                        <a16:creationId xmlns="" xmlns:a16="http://schemas.microsoft.com/office/drawing/2014/main" id="{DD1BB6D1-77AA-490E-9B9A-3677F3FAD2DA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676" name="PA-直接连接符 121">
                      <a:extLst>
                        <a:ext uri="{FF2B5EF4-FFF2-40B4-BE49-F238E27FC236}">
                          <a16:creationId xmlns="" xmlns:a16="http://schemas.microsoft.com/office/drawing/2014/main" id="{D3180C90-E78C-48BE-A13D-6B493D16B0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7" name="PA-直接连接符 122">
                      <a:extLst>
                        <a:ext uri="{FF2B5EF4-FFF2-40B4-BE49-F238E27FC236}">
                          <a16:creationId xmlns="" xmlns:a16="http://schemas.microsoft.com/office/drawing/2014/main" id="{BE0DE6DC-9172-4264-856E-7721FA6326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8" name="PA-直接连接符 123">
                      <a:extLst>
                        <a:ext uri="{FF2B5EF4-FFF2-40B4-BE49-F238E27FC236}">
                          <a16:creationId xmlns="" xmlns:a16="http://schemas.microsoft.com/office/drawing/2014/main" id="{A106CC53-D6C8-4A0C-B690-98B1B76FC5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9" name="PA-直接连接符 124">
                      <a:extLst>
                        <a:ext uri="{FF2B5EF4-FFF2-40B4-BE49-F238E27FC236}">
                          <a16:creationId xmlns="" xmlns:a16="http://schemas.microsoft.com/office/drawing/2014/main" id="{3860ACDA-7DAC-4857-B781-9B455859D1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0" name="PA-直接连接符 125">
                      <a:extLst>
                        <a:ext uri="{FF2B5EF4-FFF2-40B4-BE49-F238E27FC236}">
                          <a16:creationId xmlns="" xmlns:a16="http://schemas.microsoft.com/office/drawing/2014/main" id="{E56FC3F5-22B5-4753-AD31-4B5BBDD8D6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1" name="PA-直接连接符 126">
                      <a:extLst>
                        <a:ext uri="{FF2B5EF4-FFF2-40B4-BE49-F238E27FC236}">
                          <a16:creationId xmlns="" xmlns:a16="http://schemas.microsoft.com/office/drawing/2014/main" id="{C39A03B3-FD7E-4074-B32E-8C1122C842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2" name="PA-直接连接符 127">
                      <a:extLst>
                        <a:ext uri="{FF2B5EF4-FFF2-40B4-BE49-F238E27FC236}">
                          <a16:creationId xmlns="" xmlns:a16="http://schemas.microsoft.com/office/drawing/2014/main" id="{A2ABC4AE-D9CB-4E3A-AB11-EF35D103ACA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3" name="PA-直接连接符 128">
                      <a:extLst>
                        <a:ext uri="{FF2B5EF4-FFF2-40B4-BE49-F238E27FC236}">
                          <a16:creationId xmlns="" xmlns:a16="http://schemas.microsoft.com/office/drawing/2014/main" id="{B7D645EF-D7ED-4182-AA08-FB6B984B6DC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4" name="PA-直接连接符 129">
                      <a:extLst>
                        <a:ext uri="{FF2B5EF4-FFF2-40B4-BE49-F238E27FC236}">
                          <a16:creationId xmlns="" xmlns:a16="http://schemas.microsoft.com/office/drawing/2014/main" id="{A57D7BE2-FE4C-4611-BE63-F720E19760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5" name="PA-直接连接符 130">
                      <a:extLst>
                        <a:ext uri="{FF2B5EF4-FFF2-40B4-BE49-F238E27FC236}">
                          <a16:creationId xmlns="" xmlns:a16="http://schemas.microsoft.com/office/drawing/2014/main" id="{A7113A6D-C823-4818-B020-43BF1546A1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6" name="PA-直接连接符 131">
                      <a:extLst>
                        <a:ext uri="{FF2B5EF4-FFF2-40B4-BE49-F238E27FC236}">
                          <a16:creationId xmlns="" xmlns:a16="http://schemas.microsoft.com/office/drawing/2014/main" id="{07D9EAB8-B667-4E53-8A55-EB557F185A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72" name="Group 91_1">
                    <a:extLst>
                      <a:ext uri="{FF2B5EF4-FFF2-40B4-BE49-F238E27FC236}">
                        <a16:creationId xmlns="" xmlns:a16="http://schemas.microsoft.com/office/drawing/2014/main" id="{6A084163-FBFE-40D1-A5D5-59C189E77E52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73" name="PA-直接连接符 118">
                      <a:extLst>
                        <a:ext uri="{FF2B5EF4-FFF2-40B4-BE49-F238E27FC236}">
                          <a16:creationId xmlns="" xmlns:a16="http://schemas.microsoft.com/office/drawing/2014/main" id="{7AC4ED38-5405-4311-9375-DD739CDF0C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4" name="PA-直接连接符 119">
                      <a:extLst>
                        <a:ext uri="{FF2B5EF4-FFF2-40B4-BE49-F238E27FC236}">
                          <a16:creationId xmlns="" xmlns:a16="http://schemas.microsoft.com/office/drawing/2014/main" id="{C97BD244-A341-4239-BF34-6E1C049070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5" name="PA-直接连接符 120">
                      <a:extLst>
                        <a:ext uri="{FF2B5EF4-FFF2-40B4-BE49-F238E27FC236}">
                          <a16:creationId xmlns="" xmlns:a16="http://schemas.microsoft.com/office/drawing/2014/main" id="{313710A6-04A3-462D-93B2-8A19B5A573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2" name="组合 1461">
                  <a:extLst>
                    <a:ext uri="{FF2B5EF4-FFF2-40B4-BE49-F238E27FC236}">
                      <a16:creationId xmlns="" xmlns:a16="http://schemas.microsoft.com/office/drawing/2014/main" id="{54B97B75-A989-43A1-996E-6DBBAADC6413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607" name="PA-直接连接符 147">
                    <a:extLst>
                      <a:ext uri="{FF2B5EF4-FFF2-40B4-BE49-F238E27FC236}">
                        <a16:creationId xmlns="" xmlns:a16="http://schemas.microsoft.com/office/drawing/2014/main" id="{849089FA-93E9-4C1E-AA0B-0A8B1C3CD65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2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8" name="PA-直接连接符 148">
                    <a:extLst>
                      <a:ext uri="{FF2B5EF4-FFF2-40B4-BE49-F238E27FC236}">
                        <a16:creationId xmlns="" xmlns:a16="http://schemas.microsoft.com/office/drawing/2014/main" id="{CBD2DC4D-6013-4DF7-BBB2-B659D229BFC4}"/>
                      </a:ext>
                    </a:extLst>
                  </p:cNvPr>
                  <p:cNvCxnSpPr/>
                  <p:nvPr>
                    <p:custDataLst>
                      <p:tags r:id="rId142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9" name="PA-直接连接符 149">
                    <a:extLst>
                      <a:ext uri="{FF2B5EF4-FFF2-40B4-BE49-F238E27FC236}">
                        <a16:creationId xmlns="" xmlns:a16="http://schemas.microsoft.com/office/drawing/2014/main" id="{03CEC4DE-A012-4DE3-AAB8-D9F746D0104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2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0" name="PA-直接连接符 150">
                    <a:extLst>
                      <a:ext uri="{FF2B5EF4-FFF2-40B4-BE49-F238E27FC236}">
                        <a16:creationId xmlns="" xmlns:a16="http://schemas.microsoft.com/office/drawing/2014/main" id="{6E85FD1B-B924-44CB-864A-F68C0BB7A7E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2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1" name="PA-直接连接符 151">
                    <a:extLst>
                      <a:ext uri="{FF2B5EF4-FFF2-40B4-BE49-F238E27FC236}">
                        <a16:creationId xmlns="" xmlns:a16="http://schemas.microsoft.com/office/drawing/2014/main" id="{F4EABCE4-0CAD-45C1-B645-0EF4444AD27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2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2" name="PA-直接连接符 152">
                    <a:extLst>
                      <a:ext uri="{FF2B5EF4-FFF2-40B4-BE49-F238E27FC236}">
                        <a16:creationId xmlns="" xmlns:a16="http://schemas.microsoft.com/office/drawing/2014/main" id="{D59B8345-7287-4AFB-81A8-25FF3FD6DB3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2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3" name="PA-直接连接符 153">
                    <a:extLst>
                      <a:ext uri="{FF2B5EF4-FFF2-40B4-BE49-F238E27FC236}">
                        <a16:creationId xmlns="" xmlns:a16="http://schemas.microsoft.com/office/drawing/2014/main" id="{DFE6543B-3989-48D4-9114-8F66D18EF66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2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4" name="PA-直接连接符 154">
                    <a:extLst>
                      <a:ext uri="{FF2B5EF4-FFF2-40B4-BE49-F238E27FC236}">
                        <a16:creationId xmlns="" xmlns:a16="http://schemas.microsoft.com/office/drawing/2014/main" id="{6CF5FB65-ABA8-4F95-AE52-7BC566F2070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5" name="PA-直接连接符 155">
                    <a:extLst>
                      <a:ext uri="{FF2B5EF4-FFF2-40B4-BE49-F238E27FC236}">
                        <a16:creationId xmlns="" xmlns:a16="http://schemas.microsoft.com/office/drawing/2014/main" id="{25D02514-044B-4142-B517-D001FAA0877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6" name="PA-直接连接符 156">
                    <a:extLst>
                      <a:ext uri="{FF2B5EF4-FFF2-40B4-BE49-F238E27FC236}">
                        <a16:creationId xmlns="" xmlns:a16="http://schemas.microsoft.com/office/drawing/2014/main" id="{02EF48BB-41A6-421B-B1D8-BA329C65F1C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7" name="PA-直接连接符 157">
                    <a:extLst>
                      <a:ext uri="{FF2B5EF4-FFF2-40B4-BE49-F238E27FC236}">
                        <a16:creationId xmlns="" xmlns:a16="http://schemas.microsoft.com/office/drawing/2014/main" id="{261A569C-54F0-4400-9E0E-49A61829401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8" name="PA-直接连接符 158">
                    <a:extLst>
                      <a:ext uri="{FF2B5EF4-FFF2-40B4-BE49-F238E27FC236}">
                        <a16:creationId xmlns="" xmlns:a16="http://schemas.microsoft.com/office/drawing/2014/main" id="{B7EA702C-FBC5-4E36-8C2B-1BC5D4047CB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9" name="PA-直接连接符 159">
                    <a:extLst>
                      <a:ext uri="{FF2B5EF4-FFF2-40B4-BE49-F238E27FC236}">
                        <a16:creationId xmlns="" xmlns:a16="http://schemas.microsoft.com/office/drawing/2014/main" id="{9EC2D0A6-9FEC-434C-8C3D-A58F5CD21DF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0" name="PA-直接连接符 160">
                    <a:extLst>
                      <a:ext uri="{FF2B5EF4-FFF2-40B4-BE49-F238E27FC236}">
                        <a16:creationId xmlns="" xmlns:a16="http://schemas.microsoft.com/office/drawing/2014/main" id="{96C7780B-FC1F-4893-B21C-62D2F219164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1" name="PA-直接连接符 161">
                    <a:extLst>
                      <a:ext uri="{FF2B5EF4-FFF2-40B4-BE49-F238E27FC236}">
                        <a16:creationId xmlns="" xmlns:a16="http://schemas.microsoft.com/office/drawing/2014/main" id="{DD56CEE6-CD15-4149-87BA-08CAB8B7E99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622" name="组合 1621">
                    <a:extLst>
                      <a:ext uri="{FF2B5EF4-FFF2-40B4-BE49-F238E27FC236}">
                        <a16:creationId xmlns="" xmlns:a16="http://schemas.microsoft.com/office/drawing/2014/main" id="{13D67C13-B841-42D3-980F-889BA850A433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51" name="PA-直接连接符 191">
                      <a:extLst>
                        <a:ext uri="{FF2B5EF4-FFF2-40B4-BE49-F238E27FC236}">
                          <a16:creationId xmlns="" xmlns:a16="http://schemas.microsoft.com/office/drawing/2014/main" id="{42E5C11A-9773-434B-9FE6-371DB090D5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2" name="PA-直接连接符 192">
                      <a:extLst>
                        <a:ext uri="{FF2B5EF4-FFF2-40B4-BE49-F238E27FC236}">
                          <a16:creationId xmlns="" xmlns:a16="http://schemas.microsoft.com/office/drawing/2014/main" id="{A1161AAA-6362-4776-BBB8-92BAC44164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3" name="PA-直接连接符 193">
                      <a:extLst>
                        <a:ext uri="{FF2B5EF4-FFF2-40B4-BE49-F238E27FC236}">
                          <a16:creationId xmlns="" xmlns:a16="http://schemas.microsoft.com/office/drawing/2014/main" id="{2724AC9E-4ED0-4427-9397-53F77EF398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23" name="组合 1622">
                    <a:extLst>
                      <a:ext uri="{FF2B5EF4-FFF2-40B4-BE49-F238E27FC236}">
                        <a16:creationId xmlns="" xmlns:a16="http://schemas.microsoft.com/office/drawing/2014/main" id="{E2BEA364-78E9-4130-8FB8-F3164C1AAB87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640" name="PA-直接连接符 180">
                      <a:extLst>
                        <a:ext uri="{FF2B5EF4-FFF2-40B4-BE49-F238E27FC236}">
                          <a16:creationId xmlns="" xmlns:a16="http://schemas.microsoft.com/office/drawing/2014/main" id="{34260EC5-866D-4D3B-B1C1-66430D83749E}"/>
                        </a:ext>
                      </a:extLst>
                    </p:cNvPr>
                    <p:cNvCxnSpPr/>
                    <p:nvPr>
                      <p:custDataLst>
                        <p:tags r:id="rId145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1" name="PA-直接连接符 181">
                      <a:extLst>
                        <a:ext uri="{FF2B5EF4-FFF2-40B4-BE49-F238E27FC236}">
                          <a16:creationId xmlns="" xmlns:a16="http://schemas.microsoft.com/office/drawing/2014/main" id="{3A01E03D-05AC-4625-B133-3DEFBBF6DD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2" name="PA-直接连接符 182">
                      <a:extLst>
                        <a:ext uri="{FF2B5EF4-FFF2-40B4-BE49-F238E27FC236}">
                          <a16:creationId xmlns="" xmlns:a16="http://schemas.microsoft.com/office/drawing/2014/main" id="{BE3960C1-05B6-4A37-B20A-06A403F080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3" name="PA-直接连接符 183">
                      <a:extLst>
                        <a:ext uri="{FF2B5EF4-FFF2-40B4-BE49-F238E27FC236}">
                          <a16:creationId xmlns="" xmlns:a16="http://schemas.microsoft.com/office/drawing/2014/main" id="{43CEDDF0-4FAF-458F-9E57-4B557B26BB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4" name="PA-直接连接符 184">
                      <a:extLst>
                        <a:ext uri="{FF2B5EF4-FFF2-40B4-BE49-F238E27FC236}">
                          <a16:creationId xmlns="" xmlns:a16="http://schemas.microsoft.com/office/drawing/2014/main" id="{9CFA4854-C9FE-4C50-85EE-38F3238949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5" name="PA-直接连接符 185">
                      <a:extLst>
                        <a:ext uri="{FF2B5EF4-FFF2-40B4-BE49-F238E27FC236}">
                          <a16:creationId xmlns="" xmlns:a16="http://schemas.microsoft.com/office/drawing/2014/main" id="{1E3BEA19-0287-42B6-8475-A4384D4D39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6" name="PA-直接连接符 186">
                      <a:extLst>
                        <a:ext uri="{FF2B5EF4-FFF2-40B4-BE49-F238E27FC236}">
                          <a16:creationId xmlns="" xmlns:a16="http://schemas.microsoft.com/office/drawing/2014/main" id="{9C440DAF-265C-4B8E-9818-09A3C240424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7" name="PA-直接连接符 187">
                      <a:extLst>
                        <a:ext uri="{FF2B5EF4-FFF2-40B4-BE49-F238E27FC236}">
                          <a16:creationId xmlns="" xmlns:a16="http://schemas.microsoft.com/office/drawing/2014/main" id="{76777D12-7937-43FC-9624-4B4A284BFD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8" name="PA-直接连接符 188">
                      <a:extLst>
                        <a:ext uri="{FF2B5EF4-FFF2-40B4-BE49-F238E27FC236}">
                          <a16:creationId xmlns="" xmlns:a16="http://schemas.microsoft.com/office/drawing/2014/main" id="{7586EE46-2DC8-44C2-8454-C98D9F176C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9" name="PA-直接连接符 189">
                      <a:extLst>
                        <a:ext uri="{FF2B5EF4-FFF2-40B4-BE49-F238E27FC236}">
                          <a16:creationId xmlns="" xmlns:a16="http://schemas.microsoft.com/office/drawing/2014/main" id="{55B00024-3808-4CBE-A2B7-4AB962C4E8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0" name="PA-直接连接符 190">
                      <a:extLst>
                        <a:ext uri="{FF2B5EF4-FFF2-40B4-BE49-F238E27FC236}">
                          <a16:creationId xmlns="" xmlns:a16="http://schemas.microsoft.com/office/drawing/2014/main" id="{B96983E4-5378-4B97-B26B-F8DA6E4EAD5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24" name="组合 1623">
                    <a:extLst>
                      <a:ext uri="{FF2B5EF4-FFF2-40B4-BE49-F238E27FC236}">
                        <a16:creationId xmlns="" xmlns:a16="http://schemas.microsoft.com/office/drawing/2014/main" id="{B98BB2D5-E4CC-45D3-A9E6-030FDCE5759C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629" name="PA-直接连接符 169">
                      <a:extLst>
                        <a:ext uri="{FF2B5EF4-FFF2-40B4-BE49-F238E27FC236}">
                          <a16:creationId xmlns="" xmlns:a16="http://schemas.microsoft.com/office/drawing/2014/main" id="{DFE30384-F816-471E-9E76-4874283887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0" name="PA-直接连接符 170">
                      <a:extLst>
                        <a:ext uri="{FF2B5EF4-FFF2-40B4-BE49-F238E27FC236}">
                          <a16:creationId xmlns="" xmlns:a16="http://schemas.microsoft.com/office/drawing/2014/main" id="{148414FB-68B2-4C0B-AEB6-433E55EDA63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1" name="PA-直接连接符 171">
                      <a:extLst>
                        <a:ext uri="{FF2B5EF4-FFF2-40B4-BE49-F238E27FC236}">
                          <a16:creationId xmlns="" xmlns:a16="http://schemas.microsoft.com/office/drawing/2014/main" id="{1B4DBBB8-1759-4274-8AA3-83063D1541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2" name="PA-直接连接符 172">
                      <a:extLst>
                        <a:ext uri="{FF2B5EF4-FFF2-40B4-BE49-F238E27FC236}">
                          <a16:creationId xmlns="" xmlns:a16="http://schemas.microsoft.com/office/drawing/2014/main" id="{0438884F-B5AF-4D79-AA91-E82C7C555C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3" name="PA-直接连接符 173">
                      <a:extLst>
                        <a:ext uri="{FF2B5EF4-FFF2-40B4-BE49-F238E27FC236}">
                          <a16:creationId xmlns="" xmlns:a16="http://schemas.microsoft.com/office/drawing/2014/main" id="{0CF7004E-CFA9-4142-91DB-040D36BE0B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4" name="PA-直接连接符 174">
                      <a:extLst>
                        <a:ext uri="{FF2B5EF4-FFF2-40B4-BE49-F238E27FC236}">
                          <a16:creationId xmlns="" xmlns:a16="http://schemas.microsoft.com/office/drawing/2014/main" id="{0ACA734B-862C-4E63-85D6-FE7998D65E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5" name="PA-直接连接符 175">
                      <a:extLst>
                        <a:ext uri="{FF2B5EF4-FFF2-40B4-BE49-F238E27FC236}">
                          <a16:creationId xmlns="" xmlns:a16="http://schemas.microsoft.com/office/drawing/2014/main" id="{7D72A8B9-A782-47A1-837F-A300036D53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6" name="PA-直接连接符 176">
                      <a:extLst>
                        <a:ext uri="{FF2B5EF4-FFF2-40B4-BE49-F238E27FC236}">
                          <a16:creationId xmlns="" xmlns:a16="http://schemas.microsoft.com/office/drawing/2014/main" id="{BC542DD9-84FF-4544-A847-4EB9D3A5639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7" name="PA-直接连接符 177">
                      <a:extLst>
                        <a:ext uri="{FF2B5EF4-FFF2-40B4-BE49-F238E27FC236}">
                          <a16:creationId xmlns="" xmlns:a16="http://schemas.microsoft.com/office/drawing/2014/main" id="{7A159DDE-4E19-4D2D-BDBF-6C8F93DCC7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8" name="PA-直接连接符 178">
                      <a:extLst>
                        <a:ext uri="{FF2B5EF4-FFF2-40B4-BE49-F238E27FC236}">
                          <a16:creationId xmlns="" xmlns:a16="http://schemas.microsoft.com/office/drawing/2014/main" id="{474DA762-80A9-4074-BFD5-295CD95AAE7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9" name="PA-直接连接符 179">
                      <a:extLst>
                        <a:ext uri="{FF2B5EF4-FFF2-40B4-BE49-F238E27FC236}">
                          <a16:creationId xmlns="" xmlns:a16="http://schemas.microsoft.com/office/drawing/2014/main" id="{5332EB17-8B59-4623-A47A-20C62F66DC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25" name="Group 91_1">
                    <a:extLst>
                      <a:ext uri="{FF2B5EF4-FFF2-40B4-BE49-F238E27FC236}">
                        <a16:creationId xmlns="" xmlns:a16="http://schemas.microsoft.com/office/drawing/2014/main" id="{9B91D2AB-869A-45A6-A294-9DE3C3DF790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26" name="PA-直接连接符 166">
                      <a:extLst>
                        <a:ext uri="{FF2B5EF4-FFF2-40B4-BE49-F238E27FC236}">
                          <a16:creationId xmlns="" xmlns:a16="http://schemas.microsoft.com/office/drawing/2014/main" id="{FAB87497-4261-4684-8EBE-48D0764ECC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3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7" name="PA-直接连接符 167">
                      <a:extLst>
                        <a:ext uri="{FF2B5EF4-FFF2-40B4-BE49-F238E27FC236}">
                          <a16:creationId xmlns="" xmlns:a16="http://schemas.microsoft.com/office/drawing/2014/main" id="{176EDFFD-DBC5-420B-A1B9-B887168793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3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8" name="PA-直接连接符 168">
                      <a:extLst>
                        <a:ext uri="{FF2B5EF4-FFF2-40B4-BE49-F238E27FC236}">
                          <a16:creationId xmlns="" xmlns:a16="http://schemas.microsoft.com/office/drawing/2014/main" id="{CC31B65C-956F-480A-A008-D3C0630229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3" name="组合 1462">
                  <a:extLst>
                    <a:ext uri="{FF2B5EF4-FFF2-40B4-BE49-F238E27FC236}">
                      <a16:creationId xmlns="" xmlns:a16="http://schemas.microsoft.com/office/drawing/2014/main" id="{525F312B-6E07-47D7-BA5F-32171940A36B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560" name="PA-直接连接符 195">
                    <a:extLst>
                      <a:ext uri="{FF2B5EF4-FFF2-40B4-BE49-F238E27FC236}">
                        <a16:creationId xmlns="" xmlns:a16="http://schemas.microsoft.com/office/drawing/2014/main" id="{F9A0B4FA-A745-4815-811E-AD2F044D07C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1" name="PA-直接连接符 196">
                    <a:extLst>
                      <a:ext uri="{FF2B5EF4-FFF2-40B4-BE49-F238E27FC236}">
                        <a16:creationId xmlns="" xmlns:a16="http://schemas.microsoft.com/office/drawing/2014/main" id="{BBD86A7F-7FE4-43E6-BC85-DB1EF0091402}"/>
                      </a:ext>
                    </a:extLst>
                  </p:cNvPr>
                  <p:cNvCxnSpPr/>
                  <p:nvPr>
                    <p:custDataLst>
                      <p:tags r:id="rId138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2" name="PA-直接连接符 197">
                    <a:extLst>
                      <a:ext uri="{FF2B5EF4-FFF2-40B4-BE49-F238E27FC236}">
                        <a16:creationId xmlns="" xmlns:a16="http://schemas.microsoft.com/office/drawing/2014/main" id="{1A19BDE0-134B-42F0-99BA-B2F83837481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3" name="PA-直接连接符 198">
                    <a:extLst>
                      <a:ext uri="{FF2B5EF4-FFF2-40B4-BE49-F238E27FC236}">
                        <a16:creationId xmlns="" xmlns:a16="http://schemas.microsoft.com/office/drawing/2014/main" id="{B84EB179-CE83-486F-BA53-EE431E268CB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4" name="PA-直接连接符 199">
                    <a:extLst>
                      <a:ext uri="{FF2B5EF4-FFF2-40B4-BE49-F238E27FC236}">
                        <a16:creationId xmlns="" xmlns:a16="http://schemas.microsoft.com/office/drawing/2014/main" id="{ADAF6BD8-76AA-4B02-9B52-41DE0DA6EBC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5" name="PA-直接连接符 200">
                    <a:extLst>
                      <a:ext uri="{FF2B5EF4-FFF2-40B4-BE49-F238E27FC236}">
                        <a16:creationId xmlns="" xmlns:a16="http://schemas.microsoft.com/office/drawing/2014/main" id="{B4F08013-E08B-42C0-8F09-21F8B2DFBE9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6" name="PA-直接连接符 201">
                    <a:extLst>
                      <a:ext uri="{FF2B5EF4-FFF2-40B4-BE49-F238E27FC236}">
                        <a16:creationId xmlns="" xmlns:a16="http://schemas.microsoft.com/office/drawing/2014/main" id="{CABD11C3-7D0F-4731-AC4F-798DFC3E8E1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7" name="PA-直接连接符 202">
                    <a:extLst>
                      <a:ext uri="{FF2B5EF4-FFF2-40B4-BE49-F238E27FC236}">
                        <a16:creationId xmlns="" xmlns:a16="http://schemas.microsoft.com/office/drawing/2014/main" id="{47DA1D7A-1C0D-4EF4-AAF5-FDCDC8C01C3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8" name="PA-直接连接符 203">
                    <a:extLst>
                      <a:ext uri="{FF2B5EF4-FFF2-40B4-BE49-F238E27FC236}">
                        <a16:creationId xmlns="" xmlns:a16="http://schemas.microsoft.com/office/drawing/2014/main" id="{15CA1EDA-140E-44B4-BBD0-AC4C24D7570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9" name="PA-直接连接符 204">
                    <a:extLst>
                      <a:ext uri="{FF2B5EF4-FFF2-40B4-BE49-F238E27FC236}">
                        <a16:creationId xmlns="" xmlns:a16="http://schemas.microsoft.com/office/drawing/2014/main" id="{E6C2189B-FAEF-43F6-A3B4-7F86C92EFA5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0" name="PA-直接连接符 205">
                    <a:extLst>
                      <a:ext uri="{FF2B5EF4-FFF2-40B4-BE49-F238E27FC236}">
                        <a16:creationId xmlns="" xmlns:a16="http://schemas.microsoft.com/office/drawing/2014/main" id="{1F2F15BD-C117-4754-9D0C-3DC242F7B7E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1" name="PA-直接连接符 206">
                    <a:extLst>
                      <a:ext uri="{FF2B5EF4-FFF2-40B4-BE49-F238E27FC236}">
                        <a16:creationId xmlns="" xmlns:a16="http://schemas.microsoft.com/office/drawing/2014/main" id="{FA1BDD1D-A0D9-4637-B27A-69FB3502D2F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2" name="PA-直接连接符 207">
                    <a:extLst>
                      <a:ext uri="{FF2B5EF4-FFF2-40B4-BE49-F238E27FC236}">
                        <a16:creationId xmlns="" xmlns:a16="http://schemas.microsoft.com/office/drawing/2014/main" id="{CEDCAA58-1DAA-414B-B92E-9942374FCED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3" name="PA-直接连接符 208">
                    <a:extLst>
                      <a:ext uri="{FF2B5EF4-FFF2-40B4-BE49-F238E27FC236}">
                        <a16:creationId xmlns="" xmlns:a16="http://schemas.microsoft.com/office/drawing/2014/main" id="{DB307EF0-0A92-4C51-B310-3CB536201F5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4" name="PA-直接连接符 209">
                    <a:extLst>
                      <a:ext uri="{FF2B5EF4-FFF2-40B4-BE49-F238E27FC236}">
                        <a16:creationId xmlns="" xmlns:a16="http://schemas.microsoft.com/office/drawing/2014/main" id="{FADCE196-A25A-47E1-8C66-070413587A5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575" name="组合 1574">
                    <a:extLst>
                      <a:ext uri="{FF2B5EF4-FFF2-40B4-BE49-F238E27FC236}">
                        <a16:creationId xmlns="" xmlns:a16="http://schemas.microsoft.com/office/drawing/2014/main" id="{140B8209-872E-49E6-BE9A-C60164207075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04" name="PA-直接连接符 239">
                      <a:extLst>
                        <a:ext uri="{FF2B5EF4-FFF2-40B4-BE49-F238E27FC236}">
                          <a16:creationId xmlns="" xmlns:a16="http://schemas.microsoft.com/office/drawing/2014/main" id="{628AEB8B-F240-47DC-B1E8-4B649A9D13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5" name="PA-直接连接符 240">
                      <a:extLst>
                        <a:ext uri="{FF2B5EF4-FFF2-40B4-BE49-F238E27FC236}">
                          <a16:creationId xmlns="" xmlns:a16="http://schemas.microsoft.com/office/drawing/2014/main" id="{C0C2CD22-B257-4C78-BB3B-7CDF815971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6" name="PA-直接连接符 241">
                      <a:extLst>
                        <a:ext uri="{FF2B5EF4-FFF2-40B4-BE49-F238E27FC236}">
                          <a16:creationId xmlns="" xmlns:a16="http://schemas.microsoft.com/office/drawing/2014/main" id="{073A06F2-4951-421D-BB7C-FFA057C1EE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76" name="组合 1575">
                    <a:extLst>
                      <a:ext uri="{FF2B5EF4-FFF2-40B4-BE49-F238E27FC236}">
                        <a16:creationId xmlns="" xmlns:a16="http://schemas.microsoft.com/office/drawing/2014/main" id="{CD67DF0B-09D9-40BE-89F2-8EE16D8D4606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593" name="PA-直接连接符 228">
                      <a:extLst>
                        <a:ext uri="{FF2B5EF4-FFF2-40B4-BE49-F238E27FC236}">
                          <a16:creationId xmlns="" xmlns:a16="http://schemas.microsoft.com/office/drawing/2014/main" id="{7219BF13-C5B5-4463-AD11-B6A385E12FC1}"/>
                        </a:ext>
                      </a:extLst>
                    </p:cNvPr>
                    <p:cNvCxnSpPr/>
                    <p:nvPr>
                      <p:custDataLst>
                        <p:tags r:id="rId140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4" name="PA-直接连接符 229">
                      <a:extLst>
                        <a:ext uri="{FF2B5EF4-FFF2-40B4-BE49-F238E27FC236}">
                          <a16:creationId xmlns="" xmlns:a16="http://schemas.microsoft.com/office/drawing/2014/main" id="{9F9BB1D9-9A4E-45FC-9442-D531BF0D3C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5" name="PA-直接连接符 230">
                      <a:extLst>
                        <a:ext uri="{FF2B5EF4-FFF2-40B4-BE49-F238E27FC236}">
                          <a16:creationId xmlns="" xmlns:a16="http://schemas.microsoft.com/office/drawing/2014/main" id="{5ADD2F2F-8B1E-4E72-AB9F-3BCD4DC3D9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6" name="PA-直接连接符 231">
                      <a:extLst>
                        <a:ext uri="{FF2B5EF4-FFF2-40B4-BE49-F238E27FC236}">
                          <a16:creationId xmlns="" xmlns:a16="http://schemas.microsoft.com/office/drawing/2014/main" id="{FC351DFB-A949-4EB8-B9BD-43C2B3473C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7" name="PA-直接连接符 232">
                      <a:extLst>
                        <a:ext uri="{FF2B5EF4-FFF2-40B4-BE49-F238E27FC236}">
                          <a16:creationId xmlns="" xmlns:a16="http://schemas.microsoft.com/office/drawing/2014/main" id="{A83E92F2-356B-4282-8F68-C858DF32BE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8" name="PA-直接连接符 233">
                      <a:extLst>
                        <a:ext uri="{FF2B5EF4-FFF2-40B4-BE49-F238E27FC236}">
                          <a16:creationId xmlns="" xmlns:a16="http://schemas.microsoft.com/office/drawing/2014/main" id="{B8801B9B-77F7-4581-BFCD-60F5A8588F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9" name="PA-直接连接符 234">
                      <a:extLst>
                        <a:ext uri="{FF2B5EF4-FFF2-40B4-BE49-F238E27FC236}">
                          <a16:creationId xmlns="" xmlns:a16="http://schemas.microsoft.com/office/drawing/2014/main" id="{A08B01FF-9D25-4C15-90BF-4E0DBA4F9C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0" name="PA-直接连接符 235">
                      <a:extLst>
                        <a:ext uri="{FF2B5EF4-FFF2-40B4-BE49-F238E27FC236}">
                          <a16:creationId xmlns="" xmlns:a16="http://schemas.microsoft.com/office/drawing/2014/main" id="{EB6B0C6D-9188-4CF8-B0C4-EA4232A8C0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1" name="PA-直接连接符 236">
                      <a:extLst>
                        <a:ext uri="{FF2B5EF4-FFF2-40B4-BE49-F238E27FC236}">
                          <a16:creationId xmlns="" xmlns:a16="http://schemas.microsoft.com/office/drawing/2014/main" id="{158C8938-FBBA-4E80-93D4-772F97BB98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2" name="PA-直接连接符 237">
                      <a:extLst>
                        <a:ext uri="{FF2B5EF4-FFF2-40B4-BE49-F238E27FC236}">
                          <a16:creationId xmlns="" xmlns:a16="http://schemas.microsoft.com/office/drawing/2014/main" id="{F23C67AC-3A2D-4271-B904-433D6CB680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3" name="PA-直接连接符 238">
                      <a:extLst>
                        <a:ext uri="{FF2B5EF4-FFF2-40B4-BE49-F238E27FC236}">
                          <a16:creationId xmlns="" xmlns:a16="http://schemas.microsoft.com/office/drawing/2014/main" id="{FB96B4F5-9199-4E71-9EE4-87155A0EF2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77" name="组合 1576">
                    <a:extLst>
                      <a:ext uri="{FF2B5EF4-FFF2-40B4-BE49-F238E27FC236}">
                        <a16:creationId xmlns="" xmlns:a16="http://schemas.microsoft.com/office/drawing/2014/main" id="{18B9DC82-C92B-4B0A-91D0-F34E19634590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582" name="PA-直接连接符 217">
                      <a:extLst>
                        <a:ext uri="{FF2B5EF4-FFF2-40B4-BE49-F238E27FC236}">
                          <a16:creationId xmlns="" xmlns:a16="http://schemas.microsoft.com/office/drawing/2014/main" id="{05D3A1EE-8812-4F97-8119-D914F8BFA1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9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3" name="PA-直接连接符 218">
                      <a:extLst>
                        <a:ext uri="{FF2B5EF4-FFF2-40B4-BE49-F238E27FC236}">
                          <a16:creationId xmlns="" xmlns:a16="http://schemas.microsoft.com/office/drawing/2014/main" id="{87B2D5E8-203F-4D21-B39C-3D865CD3093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9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4" name="PA-直接连接符 219">
                      <a:extLst>
                        <a:ext uri="{FF2B5EF4-FFF2-40B4-BE49-F238E27FC236}">
                          <a16:creationId xmlns="" xmlns:a16="http://schemas.microsoft.com/office/drawing/2014/main" id="{E1DA21D1-EEA4-4311-9A18-FCA5C44E6E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5" name="PA-直接连接符 220">
                      <a:extLst>
                        <a:ext uri="{FF2B5EF4-FFF2-40B4-BE49-F238E27FC236}">
                          <a16:creationId xmlns="" xmlns:a16="http://schemas.microsoft.com/office/drawing/2014/main" id="{9804D416-CAE4-4B95-BFB0-6B30AA42E7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6" name="PA-直接连接符 221">
                      <a:extLst>
                        <a:ext uri="{FF2B5EF4-FFF2-40B4-BE49-F238E27FC236}">
                          <a16:creationId xmlns="" xmlns:a16="http://schemas.microsoft.com/office/drawing/2014/main" id="{710FCB66-590A-43BC-8787-6CA39F41EC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7" name="PA-直接连接符 222">
                      <a:extLst>
                        <a:ext uri="{FF2B5EF4-FFF2-40B4-BE49-F238E27FC236}">
                          <a16:creationId xmlns="" xmlns:a16="http://schemas.microsoft.com/office/drawing/2014/main" id="{3C88FF8E-A0A9-42D9-A994-1D09CBCD01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8" name="PA-直接连接符 223">
                      <a:extLst>
                        <a:ext uri="{FF2B5EF4-FFF2-40B4-BE49-F238E27FC236}">
                          <a16:creationId xmlns="" xmlns:a16="http://schemas.microsoft.com/office/drawing/2014/main" id="{5F499AF5-CF63-4979-A334-74D86E0598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9" name="PA-直接连接符 224">
                      <a:extLst>
                        <a:ext uri="{FF2B5EF4-FFF2-40B4-BE49-F238E27FC236}">
                          <a16:creationId xmlns="" xmlns:a16="http://schemas.microsoft.com/office/drawing/2014/main" id="{E1A4FA99-1818-4043-A7C3-677DE8BD09D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0" name="PA-直接连接符 225">
                      <a:extLst>
                        <a:ext uri="{FF2B5EF4-FFF2-40B4-BE49-F238E27FC236}">
                          <a16:creationId xmlns="" xmlns:a16="http://schemas.microsoft.com/office/drawing/2014/main" id="{0723AB54-B10E-4EC7-9BF7-51306D7D9D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1" name="PA-直接连接符 226">
                      <a:extLst>
                        <a:ext uri="{FF2B5EF4-FFF2-40B4-BE49-F238E27FC236}">
                          <a16:creationId xmlns="" xmlns:a16="http://schemas.microsoft.com/office/drawing/2014/main" id="{64311D19-F46C-4041-BFED-E71265DB4D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2" name="PA-直接连接符 227">
                      <a:extLst>
                        <a:ext uri="{FF2B5EF4-FFF2-40B4-BE49-F238E27FC236}">
                          <a16:creationId xmlns="" xmlns:a16="http://schemas.microsoft.com/office/drawing/2014/main" id="{E171C912-2DA5-48C5-A2E6-AFD924DA75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78" name="Group 91_1">
                    <a:extLst>
                      <a:ext uri="{FF2B5EF4-FFF2-40B4-BE49-F238E27FC236}">
                        <a16:creationId xmlns="" xmlns:a16="http://schemas.microsoft.com/office/drawing/2014/main" id="{EBE24B8B-733E-45F7-BFA8-79FA5C53E59B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79" name="PA-直接连接符 214">
                      <a:extLst>
                        <a:ext uri="{FF2B5EF4-FFF2-40B4-BE49-F238E27FC236}">
                          <a16:creationId xmlns="" xmlns:a16="http://schemas.microsoft.com/office/drawing/2014/main" id="{588AF4FD-8838-4302-B215-211E460DB8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9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0" name="PA-直接连接符 215">
                      <a:extLst>
                        <a:ext uri="{FF2B5EF4-FFF2-40B4-BE49-F238E27FC236}">
                          <a16:creationId xmlns="" xmlns:a16="http://schemas.microsoft.com/office/drawing/2014/main" id="{D9EF2724-BF86-4355-913E-54CBEAF9DD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9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1" name="PA-直接连接符 216">
                      <a:extLst>
                        <a:ext uri="{FF2B5EF4-FFF2-40B4-BE49-F238E27FC236}">
                          <a16:creationId xmlns="" xmlns:a16="http://schemas.microsoft.com/office/drawing/2014/main" id="{0F14B84E-90D1-42DE-B0D1-31330725E0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9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4" name="组合 1463">
                  <a:extLst>
                    <a:ext uri="{FF2B5EF4-FFF2-40B4-BE49-F238E27FC236}">
                      <a16:creationId xmlns="" xmlns:a16="http://schemas.microsoft.com/office/drawing/2014/main" id="{083BF010-0360-4688-AF3E-06BE4BAF21F6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513" name="PA-直接连接符 243">
                    <a:extLst>
                      <a:ext uri="{FF2B5EF4-FFF2-40B4-BE49-F238E27FC236}">
                        <a16:creationId xmlns="" xmlns:a16="http://schemas.microsoft.com/office/drawing/2014/main" id="{D06E9C90-6733-4B4F-AA6B-5F2D977A589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3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4" name="PA-直接连接符 244">
                    <a:extLst>
                      <a:ext uri="{FF2B5EF4-FFF2-40B4-BE49-F238E27FC236}">
                        <a16:creationId xmlns="" xmlns:a16="http://schemas.microsoft.com/office/drawing/2014/main" id="{74B7B6C2-CB7B-4DDC-8D60-A5D3E573CDDF}"/>
                      </a:ext>
                    </a:extLst>
                  </p:cNvPr>
                  <p:cNvCxnSpPr/>
                  <p:nvPr>
                    <p:custDataLst>
                      <p:tags r:id="rId133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5" name="PA-直接连接符 245">
                    <a:extLst>
                      <a:ext uri="{FF2B5EF4-FFF2-40B4-BE49-F238E27FC236}">
                        <a16:creationId xmlns="" xmlns:a16="http://schemas.microsoft.com/office/drawing/2014/main" id="{BEEA6651-14CA-40C9-BEAA-633E6074A3C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3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6" name="PA-直接连接符 246">
                    <a:extLst>
                      <a:ext uri="{FF2B5EF4-FFF2-40B4-BE49-F238E27FC236}">
                        <a16:creationId xmlns="" xmlns:a16="http://schemas.microsoft.com/office/drawing/2014/main" id="{A4D0DD50-1B4A-461B-9332-F069A09FD79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" name="PA-直接连接符 247">
                    <a:extLst>
                      <a:ext uri="{FF2B5EF4-FFF2-40B4-BE49-F238E27FC236}">
                        <a16:creationId xmlns="" xmlns:a16="http://schemas.microsoft.com/office/drawing/2014/main" id="{5E2B7988-3635-46A9-98FE-4F8EF74827C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" name="PA-直接连接符 248">
                    <a:extLst>
                      <a:ext uri="{FF2B5EF4-FFF2-40B4-BE49-F238E27FC236}">
                        <a16:creationId xmlns="" xmlns:a16="http://schemas.microsoft.com/office/drawing/2014/main" id="{4A48666C-DF6F-4C40-B546-899963F0507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" name="PA-直接连接符 249">
                    <a:extLst>
                      <a:ext uri="{FF2B5EF4-FFF2-40B4-BE49-F238E27FC236}">
                        <a16:creationId xmlns="" xmlns:a16="http://schemas.microsoft.com/office/drawing/2014/main" id="{D0B66995-83A6-48EF-9FD7-24EA6FA69D6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0" name="PA-直接连接符 250">
                    <a:extLst>
                      <a:ext uri="{FF2B5EF4-FFF2-40B4-BE49-F238E27FC236}">
                        <a16:creationId xmlns="" xmlns:a16="http://schemas.microsoft.com/office/drawing/2014/main" id="{FB5D431F-D861-4FAA-A2D7-69935826FC7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1" name="PA-直接连接符 251">
                    <a:extLst>
                      <a:ext uri="{FF2B5EF4-FFF2-40B4-BE49-F238E27FC236}">
                        <a16:creationId xmlns="" xmlns:a16="http://schemas.microsoft.com/office/drawing/2014/main" id="{F4A93FFF-C23A-4A68-AFAA-8A29B24BD9E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2" name="PA-直接连接符 252">
                    <a:extLst>
                      <a:ext uri="{FF2B5EF4-FFF2-40B4-BE49-F238E27FC236}">
                        <a16:creationId xmlns="" xmlns:a16="http://schemas.microsoft.com/office/drawing/2014/main" id="{02F01857-BF1A-468B-8746-35A8430DCF8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3" name="PA-直接连接符 253">
                    <a:extLst>
                      <a:ext uri="{FF2B5EF4-FFF2-40B4-BE49-F238E27FC236}">
                        <a16:creationId xmlns="" xmlns:a16="http://schemas.microsoft.com/office/drawing/2014/main" id="{91C4F9EB-87AB-4E43-BC47-194E384C0AF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4" name="PA-直接连接符 254">
                    <a:extLst>
                      <a:ext uri="{FF2B5EF4-FFF2-40B4-BE49-F238E27FC236}">
                        <a16:creationId xmlns="" xmlns:a16="http://schemas.microsoft.com/office/drawing/2014/main" id="{F416C28D-0C0B-476D-B771-B2C1E3020D9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5" name="PA-直接连接符 255">
                    <a:extLst>
                      <a:ext uri="{FF2B5EF4-FFF2-40B4-BE49-F238E27FC236}">
                        <a16:creationId xmlns="" xmlns:a16="http://schemas.microsoft.com/office/drawing/2014/main" id="{A51980FB-E5E0-4110-8666-4F6F598A972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6" name="PA-直接连接符 256">
                    <a:extLst>
                      <a:ext uri="{FF2B5EF4-FFF2-40B4-BE49-F238E27FC236}">
                        <a16:creationId xmlns="" xmlns:a16="http://schemas.microsoft.com/office/drawing/2014/main" id="{B4B249AD-BBE3-435E-9F78-74164FCBF97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7" name="PA-直接连接符 257">
                    <a:extLst>
                      <a:ext uri="{FF2B5EF4-FFF2-40B4-BE49-F238E27FC236}">
                        <a16:creationId xmlns="" xmlns:a16="http://schemas.microsoft.com/office/drawing/2014/main" id="{D8FC48B5-6193-481A-A3CD-F10CFD75249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528" name="组合 1527">
                    <a:extLst>
                      <a:ext uri="{FF2B5EF4-FFF2-40B4-BE49-F238E27FC236}">
                        <a16:creationId xmlns="" xmlns:a16="http://schemas.microsoft.com/office/drawing/2014/main" id="{1341DA4A-739E-4197-B7A2-44BED3B0826D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57" name="PA-直接连接符 287">
                      <a:extLst>
                        <a:ext uri="{FF2B5EF4-FFF2-40B4-BE49-F238E27FC236}">
                          <a16:creationId xmlns="" xmlns:a16="http://schemas.microsoft.com/office/drawing/2014/main" id="{4EB6548D-D300-40D4-B0DF-5AEA404F82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" name="PA-直接连接符 288">
                      <a:extLst>
                        <a:ext uri="{FF2B5EF4-FFF2-40B4-BE49-F238E27FC236}">
                          <a16:creationId xmlns="" xmlns:a16="http://schemas.microsoft.com/office/drawing/2014/main" id="{30AEFEE3-E50D-41FD-AD00-AE825F6ADB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" name="PA-直接连接符 289">
                      <a:extLst>
                        <a:ext uri="{FF2B5EF4-FFF2-40B4-BE49-F238E27FC236}">
                          <a16:creationId xmlns="" xmlns:a16="http://schemas.microsoft.com/office/drawing/2014/main" id="{0CE51F66-00ED-4BE5-B26F-ABAB0D867E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29" name="组合 1528">
                    <a:extLst>
                      <a:ext uri="{FF2B5EF4-FFF2-40B4-BE49-F238E27FC236}">
                        <a16:creationId xmlns="" xmlns:a16="http://schemas.microsoft.com/office/drawing/2014/main" id="{B45EB6FB-F5F5-4800-8170-551C2C90E80C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546" name="PA-直接连接符 276">
                      <a:extLst>
                        <a:ext uri="{FF2B5EF4-FFF2-40B4-BE49-F238E27FC236}">
                          <a16:creationId xmlns="" xmlns:a16="http://schemas.microsoft.com/office/drawing/2014/main" id="{22880931-CDFD-4AEC-8241-A2715FEED399}"/>
                        </a:ext>
                      </a:extLst>
                    </p:cNvPr>
                    <p:cNvCxnSpPr/>
                    <p:nvPr>
                      <p:custDataLst>
                        <p:tags r:id="rId136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7" name="PA-直接连接符 277">
                      <a:extLst>
                        <a:ext uri="{FF2B5EF4-FFF2-40B4-BE49-F238E27FC236}">
                          <a16:creationId xmlns="" xmlns:a16="http://schemas.microsoft.com/office/drawing/2014/main" id="{71F120BE-E0E0-439A-AC09-A465ABC12D9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8" name="PA-直接连接符 278">
                      <a:extLst>
                        <a:ext uri="{FF2B5EF4-FFF2-40B4-BE49-F238E27FC236}">
                          <a16:creationId xmlns="" xmlns:a16="http://schemas.microsoft.com/office/drawing/2014/main" id="{9A095530-AC6D-4E0B-BC2E-DC290676BF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9" name="PA-直接连接符 279">
                      <a:extLst>
                        <a:ext uri="{FF2B5EF4-FFF2-40B4-BE49-F238E27FC236}">
                          <a16:creationId xmlns="" xmlns:a16="http://schemas.microsoft.com/office/drawing/2014/main" id="{37F9C03A-05F9-4DA4-B670-07CE86DC12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0" name="PA-直接连接符 280">
                      <a:extLst>
                        <a:ext uri="{FF2B5EF4-FFF2-40B4-BE49-F238E27FC236}">
                          <a16:creationId xmlns="" xmlns:a16="http://schemas.microsoft.com/office/drawing/2014/main" id="{C812AF39-8E8C-42C6-AF2C-B7ABB5E15B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1" name="PA-直接连接符 281">
                      <a:extLst>
                        <a:ext uri="{FF2B5EF4-FFF2-40B4-BE49-F238E27FC236}">
                          <a16:creationId xmlns="" xmlns:a16="http://schemas.microsoft.com/office/drawing/2014/main" id="{7DC8034E-31FF-4697-B14D-86E97F53C4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2" name="PA-直接连接符 282">
                      <a:extLst>
                        <a:ext uri="{FF2B5EF4-FFF2-40B4-BE49-F238E27FC236}">
                          <a16:creationId xmlns="" xmlns:a16="http://schemas.microsoft.com/office/drawing/2014/main" id="{9A5A4D67-7737-4302-B009-0E15ECB325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3" name="PA-直接连接符 283">
                      <a:extLst>
                        <a:ext uri="{FF2B5EF4-FFF2-40B4-BE49-F238E27FC236}">
                          <a16:creationId xmlns="" xmlns:a16="http://schemas.microsoft.com/office/drawing/2014/main" id="{74AB4F9D-8A00-4587-9F74-F88BB88A5D2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4" name="PA-直接连接符 284">
                      <a:extLst>
                        <a:ext uri="{FF2B5EF4-FFF2-40B4-BE49-F238E27FC236}">
                          <a16:creationId xmlns="" xmlns:a16="http://schemas.microsoft.com/office/drawing/2014/main" id="{E35D9CC6-C4CF-4859-94A0-A6D5A13B06C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5" name="PA-直接连接符 285">
                      <a:extLst>
                        <a:ext uri="{FF2B5EF4-FFF2-40B4-BE49-F238E27FC236}">
                          <a16:creationId xmlns="" xmlns:a16="http://schemas.microsoft.com/office/drawing/2014/main" id="{4113EFF6-4AED-4555-84E4-28FBDD7865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6" name="PA-直接连接符 286">
                      <a:extLst>
                        <a:ext uri="{FF2B5EF4-FFF2-40B4-BE49-F238E27FC236}">
                          <a16:creationId xmlns="" xmlns:a16="http://schemas.microsoft.com/office/drawing/2014/main" id="{A490A720-5DE6-49B4-9B0A-F4700D43AD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30" name="组合 1529">
                    <a:extLst>
                      <a:ext uri="{FF2B5EF4-FFF2-40B4-BE49-F238E27FC236}">
                        <a16:creationId xmlns="" xmlns:a16="http://schemas.microsoft.com/office/drawing/2014/main" id="{1D3699AE-A803-4828-9006-747721B5D7CF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535" name="PA-直接连接符 265">
                      <a:extLst>
                        <a:ext uri="{FF2B5EF4-FFF2-40B4-BE49-F238E27FC236}">
                          <a16:creationId xmlns="" xmlns:a16="http://schemas.microsoft.com/office/drawing/2014/main" id="{794A2DFD-A125-43DB-8F6E-B0E824FAB1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6" name="PA-直接连接符 266">
                      <a:extLst>
                        <a:ext uri="{FF2B5EF4-FFF2-40B4-BE49-F238E27FC236}">
                          <a16:creationId xmlns="" xmlns:a16="http://schemas.microsoft.com/office/drawing/2014/main" id="{9F058116-6FE8-41EB-B691-9A00E4A127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7" name="PA-直接连接符 267">
                      <a:extLst>
                        <a:ext uri="{FF2B5EF4-FFF2-40B4-BE49-F238E27FC236}">
                          <a16:creationId xmlns="" xmlns:a16="http://schemas.microsoft.com/office/drawing/2014/main" id="{2A392963-3AE2-477D-B747-3481E1B78F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8" name="PA-直接连接符 268">
                      <a:extLst>
                        <a:ext uri="{FF2B5EF4-FFF2-40B4-BE49-F238E27FC236}">
                          <a16:creationId xmlns="" xmlns:a16="http://schemas.microsoft.com/office/drawing/2014/main" id="{6D39F942-0BB4-4081-B3BB-AA71CAA804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" name="PA-直接连接符 269">
                      <a:extLst>
                        <a:ext uri="{FF2B5EF4-FFF2-40B4-BE49-F238E27FC236}">
                          <a16:creationId xmlns="" xmlns:a16="http://schemas.microsoft.com/office/drawing/2014/main" id="{A87251DA-2C07-4009-83E7-F4FACE3200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" name="PA-直接连接符 270">
                      <a:extLst>
                        <a:ext uri="{FF2B5EF4-FFF2-40B4-BE49-F238E27FC236}">
                          <a16:creationId xmlns="" xmlns:a16="http://schemas.microsoft.com/office/drawing/2014/main" id="{53B663BE-0FD9-45CB-AC9E-B61347137B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" name="PA-直接连接符 271">
                      <a:extLst>
                        <a:ext uri="{FF2B5EF4-FFF2-40B4-BE49-F238E27FC236}">
                          <a16:creationId xmlns="" xmlns:a16="http://schemas.microsoft.com/office/drawing/2014/main" id="{E961D543-03A6-4CEA-A455-A509889126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" name="PA-直接连接符 272">
                      <a:extLst>
                        <a:ext uri="{FF2B5EF4-FFF2-40B4-BE49-F238E27FC236}">
                          <a16:creationId xmlns="" xmlns:a16="http://schemas.microsoft.com/office/drawing/2014/main" id="{77ACBD1D-6978-4E07-A24D-CAA08337A6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3" name="PA-直接连接符 273">
                      <a:extLst>
                        <a:ext uri="{FF2B5EF4-FFF2-40B4-BE49-F238E27FC236}">
                          <a16:creationId xmlns="" xmlns:a16="http://schemas.microsoft.com/office/drawing/2014/main" id="{C65B8231-DD1F-4108-8330-4DF6867AC5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4" name="PA-直接连接符 274">
                      <a:extLst>
                        <a:ext uri="{FF2B5EF4-FFF2-40B4-BE49-F238E27FC236}">
                          <a16:creationId xmlns="" xmlns:a16="http://schemas.microsoft.com/office/drawing/2014/main" id="{0AD5DC93-CDA8-45AF-BE90-CA51699B05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5" name="PA-直接连接符 275">
                      <a:extLst>
                        <a:ext uri="{FF2B5EF4-FFF2-40B4-BE49-F238E27FC236}">
                          <a16:creationId xmlns="" xmlns:a16="http://schemas.microsoft.com/office/drawing/2014/main" id="{0E09E8E1-4E48-4985-B41B-9BFC7A03389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31" name="Group 91_1">
                    <a:extLst>
                      <a:ext uri="{FF2B5EF4-FFF2-40B4-BE49-F238E27FC236}">
                        <a16:creationId xmlns="" xmlns:a16="http://schemas.microsoft.com/office/drawing/2014/main" id="{AA096063-F625-436F-A683-ADD2E476E79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32" name="PA-直接连接符 262">
                      <a:extLst>
                        <a:ext uri="{FF2B5EF4-FFF2-40B4-BE49-F238E27FC236}">
                          <a16:creationId xmlns="" xmlns:a16="http://schemas.microsoft.com/office/drawing/2014/main" id="{B6580AA4-913D-4213-B5E1-ACC85DCA36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3" name="PA-直接连接符 263">
                      <a:extLst>
                        <a:ext uri="{FF2B5EF4-FFF2-40B4-BE49-F238E27FC236}">
                          <a16:creationId xmlns="" xmlns:a16="http://schemas.microsoft.com/office/drawing/2014/main" id="{7457DE97-9D04-47B1-91E2-A26D94FCF8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4" name="PA-直接连接符 264">
                      <a:extLst>
                        <a:ext uri="{FF2B5EF4-FFF2-40B4-BE49-F238E27FC236}">
                          <a16:creationId xmlns="" xmlns:a16="http://schemas.microsoft.com/office/drawing/2014/main" id="{ED44ED7C-3056-47B2-BA6F-7906F79937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5" name="组合 1464">
                  <a:extLst>
                    <a:ext uri="{FF2B5EF4-FFF2-40B4-BE49-F238E27FC236}">
                      <a16:creationId xmlns="" xmlns:a16="http://schemas.microsoft.com/office/drawing/2014/main" id="{9D11F171-AD5D-41C1-A5F4-552554A72F5D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466" name="PA-直接连接符 291">
                    <a:extLst>
                      <a:ext uri="{FF2B5EF4-FFF2-40B4-BE49-F238E27FC236}">
                        <a16:creationId xmlns="" xmlns:a16="http://schemas.microsoft.com/office/drawing/2014/main" id="{E6B66227-25FF-4370-A2C9-1D5DE147276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9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7" name="PA-直接连接符 292">
                    <a:extLst>
                      <a:ext uri="{FF2B5EF4-FFF2-40B4-BE49-F238E27FC236}">
                        <a16:creationId xmlns="" xmlns:a16="http://schemas.microsoft.com/office/drawing/2014/main" id="{79FDFA59-AA6A-48ED-B4BA-D0F6A6896B05}"/>
                      </a:ext>
                    </a:extLst>
                  </p:cNvPr>
                  <p:cNvCxnSpPr/>
                  <p:nvPr>
                    <p:custDataLst>
                      <p:tags r:id="rId129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8" name="PA-直接连接符 293">
                    <a:extLst>
                      <a:ext uri="{FF2B5EF4-FFF2-40B4-BE49-F238E27FC236}">
                        <a16:creationId xmlns="" xmlns:a16="http://schemas.microsoft.com/office/drawing/2014/main" id="{3DA2CE72-8A7D-49CC-9E8A-24DF041EA53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9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9" name="PA-直接连接符 294">
                    <a:extLst>
                      <a:ext uri="{FF2B5EF4-FFF2-40B4-BE49-F238E27FC236}">
                        <a16:creationId xmlns="" xmlns:a16="http://schemas.microsoft.com/office/drawing/2014/main" id="{4F265586-AFBC-4ADC-A37F-05584C4E379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9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0" name="PA-直接连接符 295">
                    <a:extLst>
                      <a:ext uri="{FF2B5EF4-FFF2-40B4-BE49-F238E27FC236}">
                        <a16:creationId xmlns="" xmlns:a16="http://schemas.microsoft.com/office/drawing/2014/main" id="{025990DA-B3DB-4CB4-896B-A6BF07E5603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9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1" name="PA-直接连接符 296">
                    <a:extLst>
                      <a:ext uri="{FF2B5EF4-FFF2-40B4-BE49-F238E27FC236}">
                        <a16:creationId xmlns="" xmlns:a16="http://schemas.microsoft.com/office/drawing/2014/main" id="{C229A49A-F63B-439A-BDB1-C7F2BCA23D1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9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2" name="PA-直接连接符 297">
                    <a:extLst>
                      <a:ext uri="{FF2B5EF4-FFF2-40B4-BE49-F238E27FC236}">
                        <a16:creationId xmlns="" xmlns:a16="http://schemas.microsoft.com/office/drawing/2014/main" id="{D4C2F056-544E-4098-8A57-7248770D0B5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3" name="PA-直接连接符 298">
                    <a:extLst>
                      <a:ext uri="{FF2B5EF4-FFF2-40B4-BE49-F238E27FC236}">
                        <a16:creationId xmlns="" xmlns:a16="http://schemas.microsoft.com/office/drawing/2014/main" id="{6ECC3178-4A96-485C-84B2-CC3055D8794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4" name="PA-直接连接符 299">
                    <a:extLst>
                      <a:ext uri="{FF2B5EF4-FFF2-40B4-BE49-F238E27FC236}">
                        <a16:creationId xmlns="" xmlns:a16="http://schemas.microsoft.com/office/drawing/2014/main" id="{24BE000E-2E25-45E9-86DE-CA53FAEE9B3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5" name="PA-直接连接符 300">
                    <a:extLst>
                      <a:ext uri="{FF2B5EF4-FFF2-40B4-BE49-F238E27FC236}">
                        <a16:creationId xmlns="" xmlns:a16="http://schemas.microsoft.com/office/drawing/2014/main" id="{8E9EEDFB-DF6D-4846-B56F-97909917B49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6" name="PA-直接连接符 301">
                    <a:extLst>
                      <a:ext uri="{FF2B5EF4-FFF2-40B4-BE49-F238E27FC236}">
                        <a16:creationId xmlns="" xmlns:a16="http://schemas.microsoft.com/office/drawing/2014/main" id="{C032FCAA-029B-43E1-B6AE-90EDBA62634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7" name="PA-直接连接符 302">
                    <a:extLst>
                      <a:ext uri="{FF2B5EF4-FFF2-40B4-BE49-F238E27FC236}">
                        <a16:creationId xmlns="" xmlns:a16="http://schemas.microsoft.com/office/drawing/2014/main" id="{66182CBC-6691-4B4A-83E4-8360507A525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8" name="PA-直接连接符 303">
                    <a:extLst>
                      <a:ext uri="{FF2B5EF4-FFF2-40B4-BE49-F238E27FC236}">
                        <a16:creationId xmlns="" xmlns:a16="http://schemas.microsoft.com/office/drawing/2014/main" id="{D01C9082-682D-44BC-AB12-04F4C8EFF2F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" name="PA-直接连接符 304">
                    <a:extLst>
                      <a:ext uri="{FF2B5EF4-FFF2-40B4-BE49-F238E27FC236}">
                        <a16:creationId xmlns="" xmlns:a16="http://schemas.microsoft.com/office/drawing/2014/main" id="{5D6FF56D-C4D8-4567-96AC-6C80FC6B37D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" name="PA-直接连接符 305">
                    <a:extLst>
                      <a:ext uri="{FF2B5EF4-FFF2-40B4-BE49-F238E27FC236}">
                        <a16:creationId xmlns="" xmlns:a16="http://schemas.microsoft.com/office/drawing/2014/main" id="{4C364084-5DB6-4329-8840-03535CC63D0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481" name="组合 1480">
                    <a:extLst>
                      <a:ext uri="{FF2B5EF4-FFF2-40B4-BE49-F238E27FC236}">
                        <a16:creationId xmlns="" xmlns:a16="http://schemas.microsoft.com/office/drawing/2014/main" id="{F1FB45E3-AAD5-48F5-88DA-29F2527F3A7D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10" name="PA-直接连接符 335">
                      <a:extLst>
                        <a:ext uri="{FF2B5EF4-FFF2-40B4-BE49-F238E27FC236}">
                          <a16:creationId xmlns="" xmlns:a16="http://schemas.microsoft.com/office/drawing/2014/main" id="{5298C4F4-1477-413D-B4C8-B5202E3D66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1" name="PA-直接连接符 336">
                      <a:extLst>
                        <a:ext uri="{FF2B5EF4-FFF2-40B4-BE49-F238E27FC236}">
                          <a16:creationId xmlns="" xmlns:a16="http://schemas.microsoft.com/office/drawing/2014/main" id="{27171522-F879-41F1-996C-F12321CEAE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2" name="PA-直接连接符 337">
                      <a:extLst>
                        <a:ext uri="{FF2B5EF4-FFF2-40B4-BE49-F238E27FC236}">
                          <a16:creationId xmlns="" xmlns:a16="http://schemas.microsoft.com/office/drawing/2014/main" id="{D4A370F0-DA9D-464C-895B-B3BDDC2566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2" name="组合 1481">
                    <a:extLst>
                      <a:ext uri="{FF2B5EF4-FFF2-40B4-BE49-F238E27FC236}">
                        <a16:creationId xmlns="" xmlns:a16="http://schemas.microsoft.com/office/drawing/2014/main" id="{04B83086-7190-4DEA-8217-0F7549CD83B8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499" name="PA-直接连接符 324">
                      <a:extLst>
                        <a:ext uri="{FF2B5EF4-FFF2-40B4-BE49-F238E27FC236}">
                          <a16:creationId xmlns="" xmlns:a16="http://schemas.microsoft.com/office/drawing/2014/main" id="{E295C6E3-4CAD-40FD-BC59-0CF7CD01AEC5}"/>
                        </a:ext>
                      </a:extLst>
                    </p:cNvPr>
                    <p:cNvCxnSpPr/>
                    <p:nvPr>
                      <p:custDataLst>
                        <p:tags r:id="rId132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0" name="PA-直接连接符 325">
                      <a:extLst>
                        <a:ext uri="{FF2B5EF4-FFF2-40B4-BE49-F238E27FC236}">
                          <a16:creationId xmlns="" xmlns:a16="http://schemas.microsoft.com/office/drawing/2014/main" id="{AB76811E-DA0F-4CDD-89A4-C40818E5FF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" name="PA-直接连接符 326">
                      <a:extLst>
                        <a:ext uri="{FF2B5EF4-FFF2-40B4-BE49-F238E27FC236}">
                          <a16:creationId xmlns="" xmlns:a16="http://schemas.microsoft.com/office/drawing/2014/main" id="{6DFC2046-CDC4-4EA1-8E12-AE60E27E18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" name="PA-直接连接符 327">
                      <a:extLst>
                        <a:ext uri="{FF2B5EF4-FFF2-40B4-BE49-F238E27FC236}">
                          <a16:creationId xmlns="" xmlns:a16="http://schemas.microsoft.com/office/drawing/2014/main" id="{978AE037-12ED-4A8D-B119-9C2D342E7E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" name="PA-直接连接符 328">
                      <a:extLst>
                        <a:ext uri="{FF2B5EF4-FFF2-40B4-BE49-F238E27FC236}">
                          <a16:creationId xmlns="" xmlns:a16="http://schemas.microsoft.com/office/drawing/2014/main" id="{D375A346-BB05-4E02-BEFB-3BC90F34A9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" name="PA-直接连接符 329">
                      <a:extLst>
                        <a:ext uri="{FF2B5EF4-FFF2-40B4-BE49-F238E27FC236}">
                          <a16:creationId xmlns="" xmlns:a16="http://schemas.microsoft.com/office/drawing/2014/main" id="{2636060F-063E-4800-8972-FC97AAC30F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5" name="PA-直接连接符 330">
                      <a:extLst>
                        <a:ext uri="{FF2B5EF4-FFF2-40B4-BE49-F238E27FC236}">
                          <a16:creationId xmlns="" xmlns:a16="http://schemas.microsoft.com/office/drawing/2014/main" id="{5CF1CF5C-DFE2-4250-8105-610DE9B461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6" name="PA-直接连接符 331">
                      <a:extLst>
                        <a:ext uri="{FF2B5EF4-FFF2-40B4-BE49-F238E27FC236}">
                          <a16:creationId xmlns="" xmlns:a16="http://schemas.microsoft.com/office/drawing/2014/main" id="{5FB0173B-F2B7-43F1-915E-D213C09E08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7" name="PA-直接连接符 332">
                      <a:extLst>
                        <a:ext uri="{FF2B5EF4-FFF2-40B4-BE49-F238E27FC236}">
                          <a16:creationId xmlns="" xmlns:a16="http://schemas.microsoft.com/office/drawing/2014/main" id="{B525F294-E484-4A07-929A-6ED1069A76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8" name="PA-直接连接符 333">
                      <a:extLst>
                        <a:ext uri="{FF2B5EF4-FFF2-40B4-BE49-F238E27FC236}">
                          <a16:creationId xmlns="" xmlns:a16="http://schemas.microsoft.com/office/drawing/2014/main" id="{12E6ED68-9BF8-4585-A642-E9912B92EC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9" name="PA-直接连接符 334">
                      <a:extLst>
                        <a:ext uri="{FF2B5EF4-FFF2-40B4-BE49-F238E27FC236}">
                          <a16:creationId xmlns="" xmlns:a16="http://schemas.microsoft.com/office/drawing/2014/main" id="{9E4B7769-2887-4EFD-B650-1DFDBADBCA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3" name="组合 1482">
                    <a:extLst>
                      <a:ext uri="{FF2B5EF4-FFF2-40B4-BE49-F238E27FC236}">
                        <a16:creationId xmlns="" xmlns:a16="http://schemas.microsoft.com/office/drawing/2014/main" id="{38CAE465-F56A-40DC-BF9E-DB999515760E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488" name="PA-直接连接符 313">
                      <a:extLst>
                        <a:ext uri="{FF2B5EF4-FFF2-40B4-BE49-F238E27FC236}">
                          <a16:creationId xmlns="" xmlns:a16="http://schemas.microsoft.com/office/drawing/2014/main" id="{1D0C384A-BCD3-4873-B9DC-C738E721B66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9" name="PA-直接连接符 314">
                      <a:extLst>
                        <a:ext uri="{FF2B5EF4-FFF2-40B4-BE49-F238E27FC236}">
                          <a16:creationId xmlns="" xmlns:a16="http://schemas.microsoft.com/office/drawing/2014/main" id="{E1A30139-2B17-4CAC-BEB6-75C77D4A8E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0" name="PA-直接连接符 315">
                      <a:extLst>
                        <a:ext uri="{FF2B5EF4-FFF2-40B4-BE49-F238E27FC236}">
                          <a16:creationId xmlns="" xmlns:a16="http://schemas.microsoft.com/office/drawing/2014/main" id="{4399DC40-E4E8-4902-9816-818449B64A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1" name="PA-直接连接符 316">
                      <a:extLst>
                        <a:ext uri="{FF2B5EF4-FFF2-40B4-BE49-F238E27FC236}">
                          <a16:creationId xmlns="" xmlns:a16="http://schemas.microsoft.com/office/drawing/2014/main" id="{ACFB5DA4-E723-40C7-A7E7-67C7F28A57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2" name="PA-直接连接符 317">
                      <a:extLst>
                        <a:ext uri="{FF2B5EF4-FFF2-40B4-BE49-F238E27FC236}">
                          <a16:creationId xmlns="" xmlns:a16="http://schemas.microsoft.com/office/drawing/2014/main" id="{B157D6DC-5DE7-4BCC-8561-1DB94E0322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3" name="PA-直接连接符 318">
                      <a:extLst>
                        <a:ext uri="{FF2B5EF4-FFF2-40B4-BE49-F238E27FC236}">
                          <a16:creationId xmlns="" xmlns:a16="http://schemas.microsoft.com/office/drawing/2014/main" id="{AC4CA5B5-9E4A-4D19-884C-0B84764675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4" name="PA-直接连接符 319">
                      <a:extLst>
                        <a:ext uri="{FF2B5EF4-FFF2-40B4-BE49-F238E27FC236}">
                          <a16:creationId xmlns="" xmlns:a16="http://schemas.microsoft.com/office/drawing/2014/main" id="{901241EE-9892-4315-B975-A2BC6AFFC3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5" name="PA-直接连接符 320">
                      <a:extLst>
                        <a:ext uri="{FF2B5EF4-FFF2-40B4-BE49-F238E27FC236}">
                          <a16:creationId xmlns="" xmlns:a16="http://schemas.microsoft.com/office/drawing/2014/main" id="{8214EC77-6AB2-411F-9BC7-8811ED9296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6" name="PA-直接连接符 321">
                      <a:extLst>
                        <a:ext uri="{FF2B5EF4-FFF2-40B4-BE49-F238E27FC236}">
                          <a16:creationId xmlns="" xmlns:a16="http://schemas.microsoft.com/office/drawing/2014/main" id="{C53EEA7C-AE7E-4748-B0FE-C799F9CDB9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7" name="PA-直接连接符 322">
                      <a:extLst>
                        <a:ext uri="{FF2B5EF4-FFF2-40B4-BE49-F238E27FC236}">
                          <a16:creationId xmlns="" xmlns:a16="http://schemas.microsoft.com/office/drawing/2014/main" id="{8A34E393-874A-41E9-8B36-24D6E65540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8" name="PA-直接连接符 323">
                      <a:extLst>
                        <a:ext uri="{FF2B5EF4-FFF2-40B4-BE49-F238E27FC236}">
                          <a16:creationId xmlns="" xmlns:a16="http://schemas.microsoft.com/office/drawing/2014/main" id="{E15163A6-8BEB-4803-BC55-4A1800CC25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4" name="Group 91_1">
                    <a:extLst>
                      <a:ext uri="{FF2B5EF4-FFF2-40B4-BE49-F238E27FC236}">
                        <a16:creationId xmlns="" xmlns:a16="http://schemas.microsoft.com/office/drawing/2014/main" id="{C905A21D-9433-4D24-BEBB-95C96922946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85" name="PA-直接连接符 310">
                      <a:extLst>
                        <a:ext uri="{FF2B5EF4-FFF2-40B4-BE49-F238E27FC236}">
                          <a16:creationId xmlns="" xmlns:a16="http://schemas.microsoft.com/office/drawing/2014/main" id="{A67262E2-D64F-4D50-8BC9-ED940319CF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6" name="PA-直接连接符 311">
                      <a:extLst>
                        <a:ext uri="{FF2B5EF4-FFF2-40B4-BE49-F238E27FC236}">
                          <a16:creationId xmlns="" xmlns:a16="http://schemas.microsoft.com/office/drawing/2014/main" id="{95EE937D-2FC5-4D88-A92C-6D210FDAD9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7" name="PA-直接连接符 312">
                      <a:extLst>
                        <a:ext uri="{FF2B5EF4-FFF2-40B4-BE49-F238E27FC236}">
                          <a16:creationId xmlns="" xmlns:a16="http://schemas.microsoft.com/office/drawing/2014/main" id="{21912A87-34E5-4CF5-A5B0-7F51987561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1171" name="组合 1170">
                <a:extLst>
                  <a:ext uri="{FF2B5EF4-FFF2-40B4-BE49-F238E27FC236}">
                    <a16:creationId xmlns="" xmlns:a16="http://schemas.microsoft.com/office/drawing/2014/main" id="{837340A6-AFE2-4D59-8AC9-E024904776A4}"/>
                  </a:ext>
                </a:extLst>
              </p:cNvPr>
              <p:cNvGrpSpPr/>
              <p:nvPr/>
            </p:nvGrpSpPr>
            <p:grpSpPr>
              <a:xfrm flipV="1">
                <a:off x="300102" y="1732245"/>
                <a:ext cx="12687421" cy="2720340"/>
                <a:chOff x="0" y="0"/>
                <a:chExt cx="12687421" cy="2720340"/>
              </a:xfrm>
            </p:grpSpPr>
            <p:grpSp>
              <p:nvGrpSpPr>
                <p:cNvPr id="1172" name="组合 1171">
                  <a:extLst>
                    <a:ext uri="{FF2B5EF4-FFF2-40B4-BE49-F238E27FC236}">
                      <a16:creationId xmlns="" xmlns:a16="http://schemas.microsoft.com/office/drawing/2014/main" id="{C3CE54CB-2A72-49F1-A3FA-516264E65001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413" name="PA-直接连接符 1207">
                    <a:extLst>
                      <a:ext uri="{FF2B5EF4-FFF2-40B4-BE49-F238E27FC236}">
                        <a16:creationId xmlns="" xmlns:a16="http://schemas.microsoft.com/office/drawing/2014/main" id="{A7BF06AF-7B3D-4671-B1E4-E8029F81694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51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4" name="PA-直接连接符 1208">
                    <a:extLst>
                      <a:ext uri="{FF2B5EF4-FFF2-40B4-BE49-F238E27FC236}">
                        <a16:creationId xmlns="" xmlns:a16="http://schemas.microsoft.com/office/drawing/2014/main" id="{2142764D-7A79-4E5A-BAE6-82A8D9D14DA3}"/>
                      </a:ext>
                    </a:extLst>
                  </p:cNvPr>
                  <p:cNvCxnSpPr/>
                  <p:nvPr>
                    <p:custDataLst>
                      <p:tags r:id="rId1252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5" name="PA-直接连接符 1209">
                    <a:extLst>
                      <a:ext uri="{FF2B5EF4-FFF2-40B4-BE49-F238E27FC236}">
                        <a16:creationId xmlns="" xmlns:a16="http://schemas.microsoft.com/office/drawing/2014/main" id="{F5E2D606-33C0-4147-9341-CDC38CA290B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53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6" name="PA-直接连接符 1210">
                    <a:extLst>
                      <a:ext uri="{FF2B5EF4-FFF2-40B4-BE49-F238E27FC236}">
                        <a16:creationId xmlns="" xmlns:a16="http://schemas.microsoft.com/office/drawing/2014/main" id="{2EE8A3BF-702A-4373-B2BE-815414DECD3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54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7" name="PA-直接连接符 1211">
                    <a:extLst>
                      <a:ext uri="{FF2B5EF4-FFF2-40B4-BE49-F238E27FC236}">
                        <a16:creationId xmlns="" xmlns:a16="http://schemas.microsoft.com/office/drawing/2014/main" id="{BD73BD68-A57D-46D0-8AB5-32B499D1A65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55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8" name="PA-直接连接符 1212">
                    <a:extLst>
                      <a:ext uri="{FF2B5EF4-FFF2-40B4-BE49-F238E27FC236}">
                        <a16:creationId xmlns="" xmlns:a16="http://schemas.microsoft.com/office/drawing/2014/main" id="{2D0258BE-AD0E-4D8B-A40A-B07A1ED1580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56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9" name="PA-直接连接符 1213">
                    <a:extLst>
                      <a:ext uri="{FF2B5EF4-FFF2-40B4-BE49-F238E27FC236}">
                        <a16:creationId xmlns="" xmlns:a16="http://schemas.microsoft.com/office/drawing/2014/main" id="{20DF39C0-0A7C-4145-BA0B-90DA2002659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57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0" name="PA-直接连接符 1214">
                    <a:extLst>
                      <a:ext uri="{FF2B5EF4-FFF2-40B4-BE49-F238E27FC236}">
                        <a16:creationId xmlns="" xmlns:a16="http://schemas.microsoft.com/office/drawing/2014/main" id="{04A3B00A-C5A9-46BE-96E5-3F5356656D5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58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1" name="PA-直接连接符 1215">
                    <a:extLst>
                      <a:ext uri="{FF2B5EF4-FFF2-40B4-BE49-F238E27FC236}">
                        <a16:creationId xmlns="" xmlns:a16="http://schemas.microsoft.com/office/drawing/2014/main" id="{91B5753A-8C7C-4ACD-A285-73C54A2510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59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2" name="PA-直接连接符 1216">
                    <a:extLst>
                      <a:ext uri="{FF2B5EF4-FFF2-40B4-BE49-F238E27FC236}">
                        <a16:creationId xmlns="" xmlns:a16="http://schemas.microsoft.com/office/drawing/2014/main" id="{518AD707-8D42-483D-A45F-9FCF86C4386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0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3" name="PA-直接连接符 1217">
                    <a:extLst>
                      <a:ext uri="{FF2B5EF4-FFF2-40B4-BE49-F238E27FC236}">
                        <a16:creationId xmlns="" xmlns:a16="http://schemas.microsoft.com/office/drawing/2014/main" id="{62866EA2-52A5-4299-B42D-F5706B8D085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1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4" name="PA-直接连接符 1218">
                    <a:extLst>
                      <a:ext uri="{FF2B5EF4-FFF2-40B4-BE49-F238E27FC236}">
                        <a16:creationId xmlns="" xmlns:a16="http://schemas.microsoft.com/office/drawing/2014/main" id="{E6755DE8-00BF-4CBE-9C1E-092F43C6812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2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5" name="PA-直接连接符 1219">
                    <a:extLst>
                      <a:ext uri="{FF2B5EF4-FFF2-40B4-BE49-F238E27FC236}">
                        <a16:creationId xmlns="" xmlns:a16="http://schemas.microsoft.com/office/drawing/2014/main" id="{EFAFA1A9-A844-4C7C-B7CF-8A86110B1AC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3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6" name="PA-直接连接符 1220">
                    <a:extLst>
                      <a:ext uri="{FF2B5EF4-FFF2-40B4-BE49-F238E27FC236}">
                        <a16:creationId xmlns="" xmlns:a16="http://schemas.microsoft.com/office/drawing/2014/main" id="{A86273A5-AF09-408A-8C35-4940D1E4AA2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4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7" name="PA-直接连接符 1221">
                    <a:extLst>
                      <a:ext uri="{FF2B5EF4-FFF2-40B4-BE49-F238E27FC236}">
                        <a16:creationId xmlns="" xmlns:a16="http://schemas.microsoft.com/office/drawing/2014/main" id="{7C87E1E4-DD56-46DE-93D5-1740A1E2237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5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428" name="组合 1427">
                    <a:extLst>
                      <a:ext uri="{FF2B5EF4-FFF2-40B4-BE49-F238E27FC236}">
                        <a16:creationId xmlns="" xmlns:a16="http://schemas.microsoft.com/office/drawing/2014/main" id="{8A335C1D-4576-4EFD-8D8F-697DD26E5F1D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57" name="PA-直接连接符 1251">
                      <a:extLst>
                        <a:ext uri="{FF2B5EF4-FFF2-40B4-BE49-F238E27FC236}">
                          <a16:creationId xmlns="" xmlns:a16="http://schemas.microsoft.com/office/drawing/2014/main" id="{CA794F9B-37A0-4F4F-9184-4B8B6B5AA1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8" name="PA-直接连接符 1252">
                      <a:extLst>
                        <a:ext uri="{FF2B5EF4-FFF2-40B4-BE49-F238E27FC236}">
                          <a16:creationId xmlns="" xmlns:a16="http://schemas.microsoft.com/office/drawing/2014/main" id="{4229A145-FF44-4449-9722-A484FBDF5E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9" name="PA-直接连接符 1253">
                      <a:extLst>
                        <a:ext uri="{FF2B5EF4-FFF2-40B4-BE49-F238E27FC236}">
                          <a16:creationId xmlns="" xmlns:a16="http://schemas.microsoft.com/office/drawing/2014/main" id="{320684C1-535F-44AD-BA0F-8C25B34F15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29" name="组合 1428">
                    <a:extLst>
                      <a:ext uri="{FF2B5EF4-FFF2-40B4-BE49-F238E27FC236}">
                        <a16:creationId xmlns="" xmlns:a16="http://schemas.microsoft.com/office/drawing/2014/main" id="{CBA7569E-0D35-461C-8F90-D7AD78E1CA20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446" name="PA-直接连接符 1240">
                      <a:extLst>
                        <a:ext uri="{FF2B5EF4-FFF2-40B4-BE49-F238E27FC236}">
                          <a16:creationId xmlns="" xmlns:a16="http://schemas.microsoft.com/office/drawing/2014/main" id="{1389E6EA-ABE4-4BA6-A4CE-2628D038A479}"/>
                        </a:ext>
                      </a:extLst>
                    </p:cNvPr>
                    <p:cNvCxnSpPr/>
                    <p:nvPr>
                      <p:custDataLst>
                        <p:tags r:id="rId1280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7" name="PA-直接连接符 1241">
                      <a:extLst>
                        <a:ext uri="{FF2B5EF4-FFF2-40B4-BE49-F238E27FC236}">
                          <a16:creationId xmlns="" xmlns:a16="http://schemas.microsoft.com/office/drawing/2014/main" id="{51826F33-575F-4E0D-98E3-5207811232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8" name="PA-直接连接符 1242">
                      <a:extLst>
                        <a:ext uri="{FF2B5EF4-FFF2-40B4-BE49-F238E27FC236}">
                          <a16:creationId xmlns="" xmlns:a16="http://schemas.microsoft.com/office/drawing/2014/main" id="{0B87EF61-6CC8-4B3E-927D-C23A5AEEB5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9" name="PA-直接连接符 1243">
                      <a:extLst>
                        <a:ext uri="{FF2B5EF4-FFF2-40B4-BE49-F238E27FC236}">
                          <a16:creationId xmlns="" xmlns:a16="http://schemas.microsoft.com/office/drawing/2014/main" id="{EDBACB4F-B948-4C46-A3C9-F7AA815BC04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0" name="PA-直接连接符 1244">
                      <a:extLst>
                        <a:ext uri="{FF2B5EF4-FFF2-40B4-BE49-F238E27FC236}">
                          <a16:creationId xmlns="" xmlns:a16="http://schemas.microsoft.com/office/drawing/2014/main" id="{90FB1BD7-9632-4A4C-A98B-D591EDE61A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1" name="PA-直接连接符 1245">
                      <a:extLst>
                        <a:ext uri="{FF2B5EF4-FFF2-40B4-BE49-F238E27FC236}">
                          <a16:creationId xmlns="" xmlns:a16="http://schemas.microsoft.com/office/drawing/2014/main" id="{8A0972EA-3774-4D76-8128-BFF422DFFC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2" name="PA-直接连接符 1246">
                      <a:extLst>
                        <a:ext uri="{FF2B5EF4-FFF2-40B4-BE49-F238E27FC236}">
                          <a16:creationId xmlns="" xmlns:a16="http://schemas.microsoft.com/office/drawing/2014/main" id="{2443FA5A-3973-4DD3-8E03-501FB8B57B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3" name="PA-直接连接符 1247">
                      <a:extLst>
                        <a:ext uri="{FF2B5EF4-FFF2-40B4-BE49-F238E27FC236}">
                          <a16:creationId xmlns="" xmlns:a16="http://schemas.microsoft.com/office/drawing/2014/main" id="{65604B7C-6835-4C9A-A94C-82B807CE15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4" name="PA-直接连接符 1248">
                      <a:extLst>
                        <a:ext uri="{FF2B5EF4-FFF2-40B4-BE49-F238E27FC236}">
                          <a16:creationId xmlns="" xmlns:a16="http://schemas.microsoft.com/office/drawing/2014/main" id="{3744D31C-F847-48E6-9858-7678B7ABEA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5" name="PA-直接连接符 1249">
                      <a:extLst>
                        <a:ext uri="{FF2B5EF4-FFF2-40B4-BE49-F238E27FC236}">
                          <a16:creationId xmlns="" xmlns:a16="http://schemas.microsoft.com/office/drawing/2014/main" id="{D83A2E22-6A9C-4500-A33F-40D73D4BAC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6" name="PA-直接连接符 1250">
                      <a:extLst>
                        <a:ext uri="{FF2B5EF4-FFF2-40B4-BE49-F238E27FC236}">
                          <a16:creationId xmlns="" xmlns:a16="http://schemas.microsoft.com/office/drawing/2014/main" id="{0D96BA97-9394-4021-9D9B-0F5CDF1C8F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30" name="组合 1429">
                    <a:extLst>
                      <a:ext uri="{FF2B5EF4-FFF2-40B4-BE49-F238E27FC236}">
                        <a16:creationId xmlns="" xmlns:a16="http://schemas.microsoft.com/office/drawing/2014/main" id="{0397A9CC-942A-4DC9-A626-3D32339D81E6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435" name="PA-直接连接符 1229">
                      <a:extLst>
                        <a:ext uri="{FF2B5EF4-FFF2-40B4-BE49-F238E27FC236}">
                          <a16:creationId xmlns="" xmlns:a16="http://schemas.microsoft.com/office/drawing/2014/main" id="{3D5FB596-B931-4B69-B7F6-4843D35EF4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69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6" name="PA-直接连接符 1230">
                      <a:extLst>
                        <a:ext uri="{FF2B5EF4-FFF2-40B4-BE49-F238E27FC236}">
                          <a16:creationId xmlns="" xmlns:a16="http://schemas.microsoft.com/office/drawing/2014/main" id="{D41DC785-2D47-465B-8A10-BCBC777F48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7" name="PA-直接连接符 1231">
                      <a:extLst>
                        <a:ext uri="{FF2B5EF4-FFF2-40B4-BE49-F238E27FC236}">
                          <a16:creationId xmlns="" xmlns:a16="http://schemas.microsoft.com/office/drawing/2014/main" id="{63F9117F-BA7B-4DE9-AB6D-3D1DBA49EA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8" name="PA-直接连接符 1232">
                      <a:extLst>
                        <a:ext uri="{FF2B5EF4-FFF2-40B4-BE49-F238E27FC236}">
                          <a16:creationId xmlns="" xmlns:a16="http://schemas.microsoft.com/office/drawing/2014/main" id="{57C3650B-096D-402A-BFA6-9084DB5EBE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9" name="PA-直接连接符 1233">
                      <a:extLst>
                        <a:ext uri="{FF2B5EF4-FFF2-40B4-BE49-F238E27FC236}">
                          <a16:creationId xmlns="" xmlns:a16="http://schemas.microsoft.com/office/drawing/2014/main" id="{5E615BD3-E061-410D-87A3-E87649EFD4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0" name="PA-直接连接符 1234">
                      <a:extLst>
                        <a:ext uri="{FF2B5EF4-FFF2-40B4-BE49-F238E27FC236}">
                          <a16:creationId xmlns="" xmlns:a16="http://schemas.microsoft.com/office/drawing/2014/main" id="{0E831825-1F0B-404F-B4E5-0D4210BD05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1" name="PA-直接连接符 1235">
                      <a:extLst>
                        <a:ext uri="{FF2B5EF4-FFF2-40B4-BE49-F238E27FC236}">
                          <a16:creationId xmlns="" xmlns:a16="http://schemas.microsoft.com/office/drawing/2014/main" id="{6820E07F-AF05-4A97-84B2-AB2A607BA2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2" name="PA-直接连接符 1236">
                      <a:extLst>
                        <a:ext uri="{FF2B5EF4-FFF2-40B4-BE49-F238E27FC236}">
                          <a16:creationId xmlns="" xmlns:a16="http://schemas.microsoft.com/office/drawing/2014/main" id="{F9830085-4C25-452C-AAEB-DDAEF2C961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3" name="PA-直接连接符 1237">
                      <a:extLst>
                        <a:ext uri="{FF2B5EF4-FFF2-40B4-BE49-F238E27FC236}">
                          <a16:creationId xmlns="" xmlns:a16="http://schemas.microsoft.com/office/drawing/2014/main" id="{6C63D9EE-6D7B-417B-AAFE-0B58AC73AB0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4" name="PA-直接连接符 1238">
                      <a:extLst>
                        <a:ext uri="{FF2B5EF4-FFF2-40B4-BE49-F238E27FC236}">
                          <a16:creationId xmlns="" xmlns:a16="http://schemas.microsoft.com/office/drawing/2014/main" id="{00581DF4-A7E0-4E98-9499-690E8A288F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5" name="PA-直接连接符 1239">
                      <a:extLst>
                        <a:ext uri="{FF2B5EF4-FFF2-40B4-BE49-F238E27FC236}">
                          <a16:creationId xmlns="" xmlns:a16="http://schemas.microsoft.com/office/drawing/2014/main" id="{1254EF7E-E33B-4171-8F50-AA2A4FEA9C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31" name="Group 91_1">
                    <a:extLst>
                      <a:ext uri="{FF2B5EF4-FFF2-40B4-BE49-F238E27FC236}">
                        <a16:creationId xmlns="" xmlns:a16="http://schemas.microsoft.com/office/drawing/2014/main" id="{334F3391-4712-4D6E-83C1-F1FE91DFF602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32" name="PA-直接连接符 1226">
                      <a:extLst>
                        <a:ext uri="{FF2B5EF4-FFF2-40B4-BE49-F238E27FC236}">
                          <a16:creationId xmlns="" xmlns:a16="http://schemas.microsoft.com/office/drawing/2014/main" id="{850AB5E5-D938-4E81-9F71-52D20AA6F2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6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3" name="PA-直接连接符 1227">
                      <a:extLst>
                        <a:ext uri="{FF2B5EF4-FFF2-40B4-BE49-F238E27FC236}">
                          <a16:creationId xmlns="" xmlns:a16="http://schemas.microsoft.com/office/drawing/2014/main" id="{37F7F236-1E32-480A-9E02-AA044E98CB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6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4" name="PA-直接连接符 1228">
                      <a:extLst>
                        <a:ext uri="{FF2B5EF4-FFF2-40B4-BE49-F238E27FC236}">
                          <a16:creationId xmlns="" xmlns:a16="http://schemas.microsoft.com/office/drawing/2014/main" id="{B77D2972-987E-4128-8603-DA124A3825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6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3" name="组合 1172">
                  <a:extLst>
                    <a:ext uri="{FF2B5EF4-FFF2-40B4-BE49-F238E27FC236}">
                      <a16:creationId xmlns="" xmlns:a16="http://schemas.microsoft.com/office/drawing/2014/main" id="{1B717620-8365-4EF2-89B2-0840DA0EB3DD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366" name="PA-直接连接符 1160">
                    <a:extLst>
                      <a:ext uri="{FF2B5EF4-FFF2-40B4-BE49-F238E27FC236}">
                        <a16:creationId xmlns="" xmlns:a16="http://schemas.microsoft.com/office/drawing/2014/main" id="{1F45CBC2-34EF-453F-80A9-F6DADFCFACD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0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67" name="PA-直接连接符 1161">
                    <a:extLst>
                      <a:ext uri="{FF2B5EF4-FFF2-40B4-BE49-F238E27FC236}">
                        <a16:creationId xmlns="" xmlns:a16="http://schemas.microsoft.com/office/drawing/2014/main" id="{F02D4F17-99DF-49C7-A14B-E8C13A1482F7}"/>
                      </a:ext>
                    </a:extLst>
                  </p:cNvPr>
                  <p:cNvCxnSpPr/>
                  <p:nvPr>
                    <p:custDataLst>
                      <p:tags r:id="rId120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68" name="PA-直接连接符 1162">
                    <a:extLst>
                      <a:ext uri="{FF2B5EF4-FFF2-40B4-BE49-F238E27FC236}">
                        <a16:creationId xmlns="" xmlns:a16="http://schemas.microsoft.com/office/drawing/2014/main" id="{C6E20477-14A0-45D5-8DA6-1F4FC420BFF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69" name="PA-直接连接符 1163">
                    <a:extLst>
                      <a:ext uri="{FF2B5EF4-FFF2-40B4-BE49-F238E27FC236}">
                        <a16:creationId xmlns="" xmlns:a16="http://schemas.microsoft.com/office/drawing/2014/main" id="{6336CC10-7472-4E24-B4BC-885F46B8664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0" name="PA-直接连接符 1164">
                    <a:extLst>
                      <a:ext uri="{FF2B5EF4-FFF2-40B4-BE49-F238E27FC236}">
                        <a16:creationId xmlns="" xmlns:a16="http://schemas.microsoft.com/office/drawing/2014/main" id="{6F3589E2-7B95-4F38-9027-2244E1EAFF6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1" name="PA-直接连接符 1165">
                    <a:extLst>
                      <a:ext uri="{FF2B5EF4-FFF2-40B4-BE49-F238E27FC236}">
                        <a16:creationId xmlns="" xmlns:a16="http://schemas.microsoft.com/office/drawing/2014/main" id="{8EEB5664-E5D0-410E-8BEF-C8143CBECE1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2" name="PA-直接连接符 1166">
                    <a:extLst>
                      <a:ext uri="{FF2B5EF4-FFF2-40B4-BE49-F238E27FC236}">
                        <a16:creationId xmlns="" xmlns:a16="http://schemas.microsoft.com/office/drawing/2014/main" id="{DAA045D3-666F-4825-8887-A649B815D3D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3" name="PA-直接连接符 1167">
                    <a:extLst>
                      <a:ext uri="{FF2B5EF4-FFF2-40B4-BE49-F238E27FC236}">
                        <a16:creationId xmlns="" xmlns:a16="http://schemas.microsoft.com/office/drawing/2014/main" id="{96FAAF43-4333-4A73-8415-9EE0A42A68A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4" name="PA-直接连接符 1168">
                    <a:extLst>
                      <a:ext uri="{FF2B5EF4-FFF2-40B4-BE49-F238E27FC236}">
                        <a16:creationId xmlns="" xmlns:a16="http://schemas.microsoft.com/office/drawing/2014/main" id="{B6DB7FF9-9F43-4E47-9EF5-F8D31A802FF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5" name="PA-直接连接符 1169">
                    <a:extLst>
                      <a:ext uri="{FF2B5EF4-FFF2-40B4-BE49-F238E27FC236}">
                        <a16:creationId xmlns="" xmlns:a16="http://schemas.microsoft.com/office/drawing/2014/main" id="{BAD9B090-703E-423F-8187-A8FD839E206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6" name="PA-直接连接符 1170">
                    <a:extLst>
                      <a:ext uri="{FF2B5EF4-FFF2-40B4-BE49-F238E27FC236}">
                        <a16:creationId xmlns="" xmlns:a16="http://schemas.microsoft.com/office/drawing/2014/main" id="{C7E4FAE3-221D-4CD1-821E-31151D787D8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7" name="PA-直接连接符 1171">
                    <a:extLst>
                      <a:ext uri="{FF2B5EF4-FFF2-40B4-BE49-F238E27FC236}">
                        <a16:creationId xmlns="" xmlns:a16="http://schemas.microsoft.com/office/drawing/2014/main" id="{5C36789F-22C6-41CB-8F4C-5FA533F0C8C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8" name="PA-直接连接符 1172">
                    <a:extLst>
                      <a:ext uri="{FF2B5EF4-FFF2-40B4-BE49-F238E27FC236}">
                        <a16:creationId xmlns="" xmlns:a16="http://schemas.microsoft.com/office/drawing/2014/main" id="{C7EBF79C-5EEE-4AEE-9431-CE340C1CF66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9" name="PA-直接连接符 1173">
                    <a:extLst>
                      <a:ext uri="{FF2B5EF4-FFF2-40B4-BE49-F238E27FC236}">
                        <a16:creationId xmlns="" xmlns:a16="http://schemas.microsoft.com/office/drawing/2014/main" id="{C0360D3A-09FE-4850-8F90-FCEAF5FCE7F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0" name="PA-直接连接符 1174">
                    <a:extLst>
                      <a:ext uri="{FF2B5EF4-FFF2-40B4-BE49-F238E27FC236}">
                        <a16:creationId xmlns="" xmlns:a16="http://schemas.microsoft.com/office/drawing/2014/main" id="{8DE3CAAC-8180-4B46-A167-FE83BC5BBE0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81" name="组合 1380">
                    <a:extLst>
                      <a:ext uri="{FF2B5EF4-FFF2-40B4-BE49-F238E27FC236}">
                        <a16:creationId xmlns="" xmlns:a16="http://schemas.microsoft.com/office/drawing/2014/main" id="{D94723C8-8258-4218-B387-609D9334FED8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10" name="PA-直接连接符 1204">
                      <a:extLst>
                        <a:ext uri="{FF2B5EF4-FFF2-40B4-BE49-F238E27FC236}">
                          <a16:creationId xmlns="" xmlns:a16="http://schemas.microsoft.com/office/drawing/2014/main" id="{365B4998-8CB3-4278-8521-FA50A51B84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1" name="PA-直接连接符 1205">
                      <a:extLst>
                        <a:ext uri="{FF2B5EF4-FFF2-40B4-BE49-F238E27FC236}">
                          <a16:creationId xmlns="" xmlns:a16="http://schemas.microsoft.com/office/drawing/2014/main" id="{AE3870D6-4F3E-4F48-95B8-BF8F39FEA9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2" name="PA-直接连接符 1206">
                      <a:extLst>
                        <a:ext uri="{FF2B5EF4-FFF2-40B4-BE49-F238E27FC236}">
                          <a16:creationId xmlns="" xmlns:a16="http://schemas.microsoft.com/office/drawing/2014/main" id="{2504999C-83D8-4970-93CE-36378752D1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82" name="组合 1381">
                    <a:extLst>
                      <a:ext uri="{FF2B5EF4-FFF2-40B4-BE49-F238E27FC236}">
                        <a16:creationId xmlns="" xmlns:a16="http://schemas.microsoft.com/office/drawing/2014/main" id="{1DFBF5DA-40AB-4BFA-85F2-D30F6BA10005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399" name="PA-直接连接符 1193">
                      <a:extLst>
                        <a:ext uri="{FF2B5EF4-FFF2-40B4-BE49-F238E27FC236}">
                          <a16:creationId xmlns="" xmlns:a16="http://schemas.microsoft.com/office/drawing/2014/main" id="{8DA8A0CC-83AF-4F38-AAA4-C7CBA3A236F7}"/>
                        </a:ext>
                      </a:extLst>
                    </p:cNvPr>
                    <p:cNvCxnSpPr/>
                    <p:nvPr>
                      <p:custDataLst>
                        <p:tags r:id="rId123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0" name="PA-直接连接符 1194">
                      <a:extLst>
                        <a:ext uri="{FF2B5EF4-FFF2-40B4-BE49-F238E27FC236}">
                          <a16:creationId xmlns="" xmlns:a16="http://schemas.microsoft.com/office/drawing/2014/main" id="{CE9263B5-7715-4A8F-8730-F53C7727FC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1" name="PA-直接连接符 1195">
                      <a:extLst>
                        <a:ext uri="{FF2B5EF4-FFF2-40B4-BE49-F238E27FC236}">
                          <a16:creationId xmlns="" xmlns:a16="http://schemas.microsoft.com/office/drawing/2014/main" id="{2EF04BB1-FF85-45C8-B9F7-6079A36318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2" name="PA-直接连接符 1196">
                      <a:extLst>
                        <a:ext uri="{FF2B5EF4-FFF2-40B4-BE49-F238E27FC236}">
                          <a16:creationId xmlns="" xmlns:a16="http://schemas.microsoft.com/office/drawing/2014/main" id="{BECF7D0B-B9F3-48EB-8265-891FFE642A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3" name="PA-直接连接符 1197">
                      <a:extLst>
                        <a:ext uri="{FF2B5EF4-FFF2-40B4-BE49-F238E27FC236}">
                          <a16:creationId xmlns="" xmlns:a16="http://schemas.microsoft.com/office/drawing/2014/main" id="{0F4DBB8E-8AAC-4A82-A23F-6719593B17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4" name="PA-直接连接符 1198">
                      <a:extLst>
                        <a:ext uri="{FF2B5EF4-FFF2-40B4-BE49-F238E27FC236}">
                          <a16:creationId xmlns="" xmlns:a16="http://schemas.microsoft.com/office/drawing/2014/main" id="{659ACB53-0C8A-4456-B568-0138EDA64D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5" name="PA-直接连接符 1199">
                      <a:extLst>
                        <a:ext uri="{FF2B5EF4-FFF2-40B4-BE49-F238E27FC236}">
                          <a16:creationId xmlns="" xmlns:a16="http://schemas.microsoft.com/office/drawing/2014/main" id="{66DEA561-2B34-43F4-9B77-080E744D77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6" name="PA-直接连接符 1200">
                      <a:extLst>
                        <a:ext uri="{FF2B5EF4-FFF2-40B4-BE49-F238E27FC236}">
                          <a16:creationId xmlns="" xmlns:a16="http://schemas.microsoft.com/office/drawing/2014/main" id="{0450DA74-8DB0-4E70-A27A-F02E8C413A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7" name="PA-直接连接符 1201">
                      <a:extLst>
                        <a:ext uri="{FF2B5EF4-FFF2-40B4-BE49-F238E27FC236}">
                          <a16:creationId xmlns="" xmlns:a16="http://schemas.microsoft.com/office/drawing/2014/main" id="{1E7D7A1C-3EEC-48F5-9C77-370C01BD93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8" name="PA-直接连接符 1202">
                      <a:extLst>
                        <a:ext uri="{FF2B5EF4-FFF2-40B4-BE49-F238E27FC236}">
                          <a16:creationId xmlns="" xmlns:a16="http://schemas.microsoft.com/office/drawing/2014/main" id="{C7716B7C-D2DC-4A3C-81DC-7E9F6C288A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9" name="PA-直接连接符 1203">
                      <a:extLst>
                        <a:ext uri="{FF2B5EF4-FFF2-40B4-BE49-F238E27FC236}">
                          <a16:creationId xmlns="" xmlns:a16="http://schemas.microsoft.com/office/drawing/2014/main" id="{8B2026DC-CF9E-4129-A3E9-664B200088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83" name="组合 1382">
                    <a:extLst>
                      <a:ext uri="{FF2B5EF4-FFF2-40B4-BE49-F238E27FC236}">
                        <a16:creationId xmlns="" xmlns:a16="http://schemas.microsoft.com/office/drawing/2014/main" id="{44BD6DAC-2260-4859-A983-FF65579062D6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388" name="PA-直接连接符 1182">
                      <a:extLst>
                        <a:ext uri="{FF2B5EF4-FFF2-40B4-BE49-F238E27FC236}">
                          <a16:creationId xmlns="" xmlns:a16="http://schemas.microsoft.com/office/drawing/2014/main" id="{96E1A6E0-0750-4FA4-A515-D9E73741CB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89" name="PA-直接连接符 1183">
                      <a:extLst>
                        <a:ext uri="{FF2B5EF4-FFF2-40B4-BE49-F238E27FC236}">
                          <a16:creationId xmlns="" xmlns:a16="http://schemas.microsoft.com/office/drawing/2014/main" id="{5330EF9E-7C01-4EBF-97AF-72E8F23F5F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0" name="PA-直接连接符 1184">
                      <a:extLst>
                        <a:ext uri="{FF2B5EF4-FFF2-40B4-BE49-F238E27FC236}">
                          <a16:creationId xmlns="" xmlns:a16="http://schemas.microsoft.com/office/drawing/2014/main" id="{D4B8AAD2-0882-485E-B5BA-FB9F74816E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1" name="PA-直接连接符 1185">
                      <a:extLst>
                        <a:ext uri="{FF2B5EF4-FFF2-40B4-BE49-F238E27FC236}">
                          <a16:creationId xmlns="" xmlns:a16="http://schemas.microsoft.com/office/drawing/2014/main" id="{85C7802E-28B4-4237-BD92-1490A5342A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2" name="PA-直接连接符 1186">
                      <a:extLst>
                        <a:ext uri="{FF2B5EF4-FFF2-40B4-BE49-F238E27FC236}">
                          <a16:creationId xmlns="" xmlns:a16="http://schemas.microsoft.com/office/drawing/2014/main" id="{01B289C2-BFD9-4FC5-8335-216AFB9AE4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3" name="PA-直接连接符 1187">
                      <a:extLst>
                        <a:ext uri="{FF2B5EF4-FFF2-40B4-BE49-F238E27FC236}">
                          <a16:creationId xmlns="" xmlns:a16="http://schemas.microsoft.com/office/drawing/2014/main" id="{C9EC9BDA-352E-4A22-B639-F90F094D01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4" name="PA-直接连接符 1188">
                      <a:extLst>
                        <a:ext uri="{FF2B5EF4-FFF2-40B4-BE49-F238E27FC236}">
                          <a16:creationId xmlns="" xmlns:a16="http://schemas.microsoft.com/office/drawing/2014/main" id="{477F7F4A-7F51-4095-9B09-6B438637ED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5" name="PA-直接连接符 1189">
                      <a:extLst>
                        <a:ext uri="{FF2B5EF4-FFF2-40B4-BE49-F238E27FC236}">
                          <a16:creationId xmlns="" xmlns:a16="http://schemas.microsoft.com/office/drawing/2014/main" id="{A561DCDF-3E7D-4377-955F-3B8E95B95C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6" name="PA-直接连接符 1190">
                      <a:extLst>
                        <a:ext uri="{FF2B5EF4-FFF2-40B4-BE49-F238E27FC236}">
                          <a16:creationId xmlns="" xmlns:a16="http://schemas.microsoft.com/office/drawing/2014/main" id="{8773C6F3-E78A-48FF-B8EA-5C606A2EDE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7" name="PA-直接连接符 1191">
                      <a:extLst>
                        <a:ext uri="{FF2B5EF4-FFF2-40B4-BE49-F238E27FC236}">
                          <a16:creationId xmlns="" xmlns:a16="http://schemas.microsoft.com/office/drawing/2014/main" id="{E9A02A6B-B8CB-4650-B17F-9885F943D6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8" name="PA-直接连接符 1192">
                      <a:extLst>
                        <a:ext uri="{FF2B5EF4-FFF2-40B4-BE49-F238E27FC236}">
                          <a16:creationId xmlns="" xmlns:a16="http://schemas.microsoft.com/office/drawing/2014/main" id="{EF644EFE-B3AF-4353-8658-18D1131FA16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84" name="Group 91_1">
                    <a:extLst>
                      <a:ext uri="{FF2B5EF4-FFF2-40B4-BE49-F238E27FC236}">
                        <a16:creationId xmlns="" xmlns:a16="http://schemas.microsoft.com/office/drawing/2014/main" id="{B13DFE8A-0D32-4547-BC83-4E0EC206DF0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85" name="PA-直接连接符 1179">
                      <a:extLst>
                        <a:ext uri="{FF2B5EF4-FFF2-40B4-BE49-F238E27FC236}">
                          <a16:creationId xmlns="" xmlns:a16="http://schemas.microsoft.com/office/drawing/2014/main" id="{442B8938-ECC7-4772-A26E-8D0C454A4D3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86" name="PA-直接连接符 1180">
                      <a:extLst>
                        <a:ext uri="{FF2B5EF4-FFF2-40B4-BE49-F238E27FC236}">
                          <a16:creationId xmlns="" xmlns:a16="http://schemas.microsoft.com/office/drawing/2014/main" id="{92D25B68-730C-4029-96D4-7B78F0BA22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87" name="PA-直接连接符 1181">
                      <a:extLst>
                        <a:ext uri="{FF2B5EF4-FFF2-40B4-BE49-F238E27FC236}">
                          <a16:creationId xmlns="" xmlns:a16="http://schemas.microsoft.com/office/drawing/2014/main" id="{9D554C1E-B1F1-4475-BAB4-A3A5333AA8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4" name="组合 1173">
                  <a:extLst>
                    <a:ext uri="{FF2B5EF4-FFF2-40B4-BE49-F238E27FC236}">
                      <a16:creationId xmlns="" xmlns:a16="http://schemas.microsoft.com/office/drawing/2014/main" id="{4E304479-9306-44B8-9609-493E1793B63D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319" name="PA-直接连接符 1113">
                    <a:extLst>
                      <a:ext uri="{FF2B5EF4-FFF2-40B4-BE49-F238E27FC236}">
                        <a16:creationId xmlns="" xmlns:a16="http://schemas.microsoft.com/office/drawing/2014/main" id="{20921167-579B-43EB-88EE-CCC076C1075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6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0" name="PA-直接连接符 1114">
                    <a:extLst>
                      <a:ext uri="{FF2B5EF4-FFF2-40B4-BE49-F238E27FC236}">
                        <a16:creationId xmlns="" xmlns:a16="http://schemas.microsoft.com/office/drawing/2014/main" id="{9558E3A7-295F-4680-8037-B7B6F23A5637}"/>
                      </a:ext>
                    </a:extLst>
                  </p:cNvPr>
                  <p:cNvCxnSpPr/>
                  <p:nvPr>
                    <p:custDataLst>
                      <p:tags r:id="rId116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1" name="PA-直接连接符 1115">
                    <a:extLst>
                      <a:ext uri="{FF2B5EF4-FFF2-40B4-BE49-F238E27FC236}">
                        <a16:creationId xmlns="" xmlns:a16="http://schemas.microsoft.com/office/drawing/2014/main" id="{6ACFF620-9A97-4936-9627-3E4BC186929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6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2" name="PA-直接连接符 1116">
                    <a:extLst>
                      <a:ext uri="{FF2B5EF4-FFF2-40B4-BE49-F238E27FC236}">
                        <a16:creationId xmlns="" xmlns:a16="http://schemas.microsoft.com/office/drawing/2014/main" id="{A63D7ED9-32D0-484C-A253-368EAAB7770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6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3" name="PA-直接连接符 1117">
                    <a:extLst>
                      <a:ext uri="{FF2B5EF4-FFF2-40B4-BE49-F238E27FC236}">
                        <a16:creationId xmlns="" xmlns:a16="http://schemas.microsoft.com/office/drawing/2014/main" id="{C8B33435-1581-4A75-968C-D1C75FC8771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6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4" name="PA-直接连接符 1118">
                    <a:extLst>
                      <a:ext uri="{FF2B5EF4-FFF2-40B4-BE49-F238E27FC236}">
                        <a16:creationId xmlns="" xmlns:a16="http://schemas.microsoft.com/office/drawing/2014/main" id="{AD23EC5E-BF36-4C66-AA8A-4FEE0E6DD01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5" name="PA-直接连接符 1119">
                    <a:extLst>
                      <a:ext uri="{FF2B5EF4-FFF2-40B4-BE49-F238E27FC236}">
                        <a16:creationId xmlns="" xmlns:a16="http://schemas.microsoft.com/office/drawing/2014/main" id="{32B7BA53-CB72-4C0F-A2A3-99E666C166D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6" name="PA-直接连接符 1120">
                    <a:extLst>
                      <a:ext uri="{FF2B5EF4-FFF2-40B4-BE49-F238E27FC236}">
                        <a16:creationId xmlns="" xmlns:a16="http://schemas.microsoft.com/office/drawing/2014/main" id="{B03B9D45-A575-42B4-B14D-977D8AF6E79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7" name="PA-直接连接符 1121">
                    <a:extLst>
                      <a:ext uri="{FF2B5EF4-FFF2-40B4-BE49-F238E27FC236}">
                        <a16:creationId xmlns="" xmlns:a16="http://schemas.microsoft.com/office/drawing/2014/main" id="{AC727EBE-6C2A-4350-8560-040AC8B8273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8" name="PA-直接连接符 1122">
                    <a:extLst>
                      <a:ext uri="{FF2B5EF4-FFF2-40B4-BE49-F238E27FC236}">
                        <a16:creationId xmlns="" xmlns:a16="http://schemas.microsoft.com/office/drawing/2014/main" id="{5D721EB0-ADB7-4DBF-8835-B683A2BD764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9" name="PA-直接连接符 1123">
                    <a:extLst>
                      <a:ext uri="{FF2B5EF4-FFF2-40B4-BE49-F238E27FC236}">
                        <a16:creationId xmlns="" xmlns:a16="http://schemas.microsoft.com/office/drawing/2014/main" id="{B92913CF-83C3-4A4C-8C76-C8E1DA517FC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0" name="PA-直接连接符 1124">
                    <a:extLst>
                      <a:ext uri="{FF2B5EF4-FFF2-40B4-BE49-F238E27FC236}">
                        <a16:creationId xmlns="" xmlns:a16="http://schemas.microsoft.com/office/drawing/2014/main" id="{04AED637-115F-47D5-9C62-1D4AC9638FC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1" name="PA-直接连接符 1125">
                    <a:extLst>
                      <a:ext uri="{FF2B5EF4-FFF2-40B4-BE49-F238E27FC236}">
                        <a16:creationId xmlns="" xmlns:a16="http://schemas.microsoft.com/office/drawing/2014/main" id="{4D969590-6B64-4859-ACBA-1891D5C3761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2" name="PA-直接连接符 1126">
                    <a:extLst>
                      <a:ext uri="{FF2B5EF4-FFF2-40B4-BE49-F238E27FC236}">
                        <a16:creationId xmlns="" xmlns:a16="http://schemas.microsoft.com/office/drawing/2014/main" id="{DA287FC3-3A5D-4F39-B2C4-FFD37ACEB91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3" name="PA-直接连接符 1127">
                    <a:extLst>
                      <a:ext uri="{FF2B5EF4-FFF2-40B4-BE49-F238E27FC236}">
                        <a16:creationId xmlns="" xmlns:a16="http://schemas.microsoft.com/office/drawing/2014/main" id="{1FCA672F-BADA-4A24-AEE0-F3D114668DC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34" name="组合 1333">
                    <a:extLst>
                      <a:ext uri="{FF2B5EF4-FFF2-40B4-BE49-F238E27FC236}">
                        <a16:creationId xmlns="" xmlns:a16="http://schemas.microsoft.com/office/drawing/2014/main" id="{F723D895-902D-4026-9BA2-AD1B5B4100F4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63" name="PA-直接连接符 1157">
                      <a:extLst>
                        <a:ext uri="{FF2B5EF4-FFF2-40B4-BE49-F238E27FC236}">
                          <a16:creationId xmlns="" xmlns:a16="http://schemas.microsoft.com/office/drawing/2014/main" id="{14DC7D9F-729A-41A3-9312-9CB9B262B6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4" name="PA-直接连接符 1158">
                      <a:extLst>
                        <a:ext uri="{FF2B5EF4-FFF2-40B4-BE49-F238E27FC236}">
                          <a16:creationId xmlns="" xmlns:a16="http://schemas.microsoft.com/office/drawing/2014/main" id="{3D36E595-FAE9-4589-B792-76614E917A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5" name="PA-直接连接符 1159">
                      <a:extLst>
                        <a:ext uri="{FF2B5EF4-FFF2-40B4-BE49-F238E27FC236}">
                          <a16:creationId xmlns="" xmlns:a16="http://schemas.microsoft.com/office/drawing/2014/main" id="{9BEFAC29-02BA-4FCC-B54D-8D7214C117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5" name="组合 1334">
                    <a:extLst>
                      <a:ext uri="{FF2B5EF4-FFF2-40B4-BE49-F238E27FC236}">
                        <a16:creationId xmlns="" xmlns:a16="http://schemas.microsoft.com/office/drawing/2014/main" id="{61F2AA7F-F1CC-42A2-8520-7BA0EE8D6BFD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352" name="PA-直接连接符 1146">
                      <a:extLst>
                        <a:ext uri="{FF2B5EF4-FFF2-40B4-BE49-F238E27FC236}">
                          <a16:creationId xmlns="" xmlns:a16="http://schemas.microsoft.com/office/drawing/2014/main" id="{B998728E-9122-40E9-B99F-E04F603D3F9F}"/>
                        </a:ext>
                      </a:extLst>
                    </p:cNvPr>
                    <p:cNvCxnSpPr/>
                    <p:nvPr>
                      <p:custDataLst>
                        <p:tags r:id="rId119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3" name="PA-直接连接符 1147">
                      <a:extLst>
                        <a:ext uri="{FF2B5EF4-FFF2-40B4-BE49-F238E27FC236}">
                          <a16:creationId xmlns="" xmlns:a16="http://schemas.microsoft.com/office/drawing/2014/main" id="{21AF28C8-B04B-49E5-A8C5-E7AD4A8CC5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4" name="PA-直接连接符 1148">
                      <a:extLst>
                        <a:ext uri="{FF2B5EF4-FFF2-40B4-BE49-F238E27FC236}">
                          <a16:creationId xmlns="" xmlns:a16="http://schemas.microsoft.com/office/drawing/2014/main" id="{86FF42BA-422B-4E6F-AEA0-7A41914EC64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5" name="PA-直接连接符 1149">
                      <a:extLst>
                        <a:ext uri="{FF2B5EF4-FFF2-40B4-BE49-F238E27FC236}">
                          <a16:creationId xmlns="" xmlns:a16="http://schemas.microsoft.com/office/drawing/2014/main" id="{B859D04A-6F5B-44B0-AC1A-B60D709624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6" name="PA-直接连接符 1150">
                      <a:extLst>
                        <a:ext uri="{FF2B5EF4-FFF2-40B4-BE49-F238E27FC236}">
                          <a16:creationId xmlns="" xmlns:a16="http://schemas.microsoft.com/office/drawing/2014/main" id="{73B16CF5-67DA-4962-BD67-8CE4985A05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7" name="PA-直接连接符 1151">
                      <a:extLst>
                        <a:ext uri="{FF2B5EF4-FFF2-40B4-BE49-F238E27FC236}">
                          <a16:creationId xmlns="" xmlns:a16="http://schemas.microsoft.com/office/drawing/2014/main" id="{3613DB5E-90CA-4CA2-9F13-2CEF8F1324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8" name="PA-直接连接符 1152">
                      <a:extLst>
                        <a:ext uri="{FF2B5EF4-FFF2-40B4-BE49-F238E27FC236}">
                          <a16:creationId xmlns="" xmlns:a16="http://schemas.microsoft.com/office/drawing/2014/main" id="{1CA67B65-2FA8-4F82-960A-C4D54ED267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9" name="PA-直接连接符 1153">
                      <a:extLst>
                        <a:ext uri="{FF2B5EF4-FFF2-40B4-BE49-F238E27FC236}">
                          <a16:creationId xmlns="" xmlns:a16="http://schemas.microsoft.com/office/drawing/2014/main" id="{3B3D98F9-A364-457F-8BF4-930080300B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0" name="PA-直接连接符 1154">
                      <a:extLst>
                        <a:ext uri="{FF2B5EF4-FFF2-40B4-BE49-F238E27FC236}">
                          <a16:creationId xmlns="" xmlns:a16="http://schemas.microsoft.com/office/drawing/2014/main" id="{57FE167E-04B0-4275-9803-5E2A294CB9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1" name="PA-直接连接符 1155">
                      <a:extLst>
                        <a:ext uri="{FF2B5EF4-FFF2-40B4-BE49-F238E27FC236}">
                          <a16:creationId xmlns="" xmlns:a16="http://schemas.microsoft.com/office/drawing/2014/main" id="{2FCDDBA8-D74A-42D9-85BD-294DD7C6175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2" name="PA-直接连接符 1156">
                      <a:extLst>
                        <a:ext uri="{FF2B5EF4-FFF2-40B4-BE49-F238E27FC236}">
                          <a16:creationId xmlns="" xmlns:a16="http://schemas.microsoft.com/office/drawing/2014/main" id="{C4F2F054-AF86-4672-BB60-5B6B5582EE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6" name="组合 1335">
                    <a:extLst>
                      <a:ext uri="{FF2B5EF4-FFF2-40B4-BE49-F238E27FC236}">
                        <a16:creationId xmlns="" xmlns:a16="http://schemas.microsoft.com/office/drawing/2014/main" id="{188C673A-6256-4153-8A4A-059DAF52EC00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341" name="PA-直接连接符 1135">
                      <a:extLst>
                        <a:ext uri="{FF2B5EF4-FFF2-40B4-BE49-F238E27FC236}">
                          <a16:creationId xmlns="" xmlns:a16="http://schemas.microsoft.com/office/drawing/2014/main" id="{FD7BA000-B8B1-434C-832E-98AA58DD72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2" name="PA-直接连接符 1136">
                      <a:extLst>
                        <a:ext uri="{FF2B5EF4-FFF2-40B4-BE49-F238E27FC236}">
                          <a16:creationId xmlns="" xmlns:a16="http://schemas.microsoft.com/office/drawing/2014/main" id="{AC4338C5-EB8F-4FAB-88A0-AA35829F0A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3" name="PA-直接连接符 1137">
                      <a:extLst>
                        <a:ext uri="{FF2B5EF4-FFF2-40B4-BE49-F238E27FC236}">
                          <a16:creationId xmlns="" xmlns:a16="http://schemas.microsoft.com/office/drawing/2014/main" id="{091C49BB-5468-443B-B7A2-91E1D15683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4" name="PA-直接连接符 1138">
                      <a:extLst>
                        <a:ext uri="{FF2B5EF4-FFF2-40B4-BE49-F238E27FC236}">
                          <a16:creationId xmlns="" xmlns:a16="http://schemas.microsoft.com/office/drawing/2014/main" id="{E8A8ABA9-EAE5-4260-A70E-5A1956DE0E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5" name="PA-直接连接符 1139">
                      <a:extLst>
                        <a:ext uri="{FF2B5EF4-FFF2-40B4-BE49-F238E27FC236}">
                          <a16:creationId xmlns="" xmlns:a16="http://schemas.microsoft.com/office/drawing/2014/main" id="{3C4AC61A-465B-44E5-8C2B-1CCABF67CC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6" name="PA-直接连接符 1140">
                      <a:extLst>
                        <a:ext uri="{FF2B5EF4-FFF2-40B4-BE49-F238E27FC236}">
                          <a16:creationId xmlns="" xmlns:a16="http://schemas.microsoft.com/office/drawing/2014/main" id="{1A3352B9-488D-477E-8EB7-B021DEDFF3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7" name="PA-直接连接符 1141">
                      <a:extLst>
                        <a:ext uri="{FF2B5EF4-FFF2-40B4-BE49-F238E27FC236}">
                          <a16:creationId xmlns="" xmlns:a16="http://schemas.microsoft.com/office/drawing/2014/main" id="{6E55A58B-7090-475B-8E94-639FD8B24F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8" name="PA-直接连接符 1142">
                      <a:extLst>
                        <a:ext uri="{FF2B5EF4-FFF2-40B4-BE49-F238E27FC236}">
                          <a16:creationId xmlns="" xmlns:a16="http://schemas.microsoft.com/office/drawing/2014/main" id="{16AEE5A7-6D15-465C-A6E5-1B8391C3D6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9" name="PA-直接连接符 1143">
                      <a:extLst>
                        <a:ext uri="{FF2B5EF4-FFF2-40B4-BE49-F238E27FC236}">
                          <a16:creationId xmlns="" xmlns:a16="http://schemas.microsoft.com/office/drawing/2014/main" id="{C175A881-1F0B-4022-91CE-9996871635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0" name="PA-直接连接符 1144">
                      <a:extLst>
                        <a:ext uri="{FF2B5EF4-FFF2-40B4-BE49-F238E27FC236}">
                          <a16:creationId xmlns="" xmlns:a16="http://schemas.microsoft.com/office/drawing/2014/main" id="{C6119622-EC23-4CD1-9DDE-332E36C80F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1" name="PA-直接连接符 1145">
                      <a:extLst>
                        <a:ext uri="{FF2B5EF4-FFF2-40B4-BE49-F238E27FC236}">
                          <a16:creationId xmlns="" xmlns:a16="http://schemas.microsoft.com/office/drawing/2014/main" id="{CB633CC9-523E-4643-A06B-ED5C2444DC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7" name="Group 91_1">
                    <a:extLst>
                      <a:ext uri="{FF2B5EF4-FFF2-40B4-BE49-F238E27FC236}">
                        <a16:creationId xmlns="" xmlns:a16="http://schemas.microsoft.com/office/drawing/2014/main" id="{81BDEB19-F4A6-4BD2-A30B-F9B86A3305B0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38" name="PA-直接连接符 1132">
                      <a:extLst>
                        <a:ext uri="{FF2B5EF4-FFF2-40B4-BE49-F238E27FC236}">
                          <a16:creationId xmlns="" xmlns:a16="http://schemas.microsoft.com/office/drawing/2014/main" id="{F69B742B-A610-43A9-9C49-9E17198CA3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39" name="PA-直接连接符 1133">
                      <a:extLst>
                        <a:ext uri="{FF2B5EF4-FFF2-40B4-BE49-F238E27FC236}">
                          <a16:creationId xmlns="" xmlns:a16="http://schemas.microsoft.com/office/drawing/2014/main" id="{6CBE0DE4-D7D3-43E1-88CA-B59FD90B69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0" name="PA-直接连接符 1134">
                      <a:extLst>
                        <a:ext uri="{FF2B5EF4-FFF2-40B4-BE49-F238E27FC236}">
                          <a16:creationId xmlns="" xmlns:a16="http://schemas.microsoft.com/office/drawing/2014/main" id="{6534B9B2-7777-4906-9B1B-193C797CA71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5" name="组合 1174">
                  <a:extLst>
                    <a:ext uri="{FF2B5EF4-FFF2-40B4-BE49-F238E27FC236}">
                      <a16:creationId xmlns="" xmlns:a16="http://schemas.microsoft.com/office/drawing/2014/main" id="{75830170-4A50-47F7-854F-D6A9D4497FF5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272" name="PA-直接连接符 1066">
                    <a:extLst>
                      <a:ext uri="{FF2B5EF4-FFF2-40B4-BE49-F238E27FC236}">
                        <a16:creationId xmlns="" xmlns:a16="http://schemas.microsoft.com/office/drawing/2014/main" id="{F04FFFCB-7BAD-4C29-ACB1-B9C99EF1615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2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3" name="PA-直接连接符 1067">
                    <a:extLst>
                      <a:ext uri="{FF2B5EF4-FFF2-40B4-BE49-F238E27FC236}">
                        <a16:creationId xmlns="" xmlns:a16="http://schemas.microsoft.com/office/drawing/2014/main" id="{4FA10994-52AF-459E-80ED-ABBAD93D3AB3}"/>
                      </a:ext>
                    </a:extLst>
                  </p:cNvPr>
                  <p:cNvCxnSpPr/>
                  <p:nvPr>
                    <p:custDataLst>
                      <p:tags r:id="rId112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4" name="PA-直接连接符 1068">
                    <a:extLst>
                      <a:ext uri="{FF2B5EF4-FFF2-40B4-BE49-F238E27FC236}">
                        <a16:creationId xmlns="" xmlns:a16="http://schemas.microsoft.com/office/drawing/2014/main" id="{FF29B27A-C053-40AE-89AE-7DF100C1AE7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2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5" name="PA-直接连接符 1069">
                    <a:extLst>
                      <a:ext uri="{FF2B5EF4-FFF2-40B4-BE49-F238E27FC236}">
                        <a16:creationId xmlns="" xmlns:a16="http://schemas.microsoft.com/office/drawing/2014/main" id="{700E9BF3-6A62-4E74-8C4E-129A722A334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2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6" name="PA-直接连接符 1070">
                    <a:extLst>
                      <a:ext uri="{FF2B5EF4-FFF2-40B4-BE49-F238E27FC236}">
                        <a16:creationId xmlns="" xmlns:a16="http://schemas.microsoft.com/office/drawing/2014/main" id="{F803F264-EE4C-4553-AF5C-EAAB23DCE3D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2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7" name="PA-直接连接符 1071">
                    <a:extLst>
                      <a:ext uri="{FF2B5EF4-FFF2-40B4-BE49-F238E27FC236}">
                        <a16:creationId xmlns="" xmlns:a16="http://schemas.microsoft.com/office/drawing/2014/main" id="{AA5CE859-4DF9-41C5-B2BC-7D512CA49E1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2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8" name="PA-直接连接符 1072">
                    <a:extLst>
                      <a:ext uri="{FF2B5EF4-FFF2-40B4-BE49-F238E27FC236}">
                        <a16:creationId xmlns="" xmlns:a16="http://schemas.microsoft.com/office/drawing/2014/main" id="{82904ED0-DA46-4827-B6D5-D1F6F24C8B3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2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9" name="PA-直接连接符 1073">
                    <a:extLst>
                      <a:ext uri="{FF2B5EF4-FFF2-40B4-BE49-F238E27FC236}">
                        <a16:creationId xmlns="" xmlns:a16="http://schemas.microsoft.com/office/drawing/2014/main" id="{3BBF9ED8-9A86-43A6-8A16-59D593DB6CC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2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0" name="PA-直接连接符 1074">
                    <a:extLst>
                      <a:ext uri="{FF2B5EF4-FFF2-40B4-BE49-F238E27FC236}">
                        <a16:creationId xmlns="" xmlns:a16="http://schemas.microsoft.com/office/drawing/2014/main" id="{B100BD7F-E647-40B7-97A0-1409079576C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1" name="PA-直接连接符 1075">
                    <a:extLst>
                      <a:ext uri="{FF2B5EF4-FFF2-40B4-BE49-F238E27FC236}">
                        <a16:creationId xmlns="" xmlns:a16="http://schemas.microsoft.com/office/drawing/2014/main" id="{09F1CAD3-57A5-4497-ACCE-252F8B6534A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2" name="PA-直接连接符 1076">
                    <a:extLst>
                      <a:ext uri="{FF2B5EF4-FFF2-40B4-BE49-F238E27FC236}">
                        <a16:creationId xmlns="" xmlns:a16="http://schemas.microsoft.com/office/drawing/2014/main" id="{2BE87449-FBFE-4FA8-AE4D-051A6B6C5BC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3" name="PA-直接连接符 1077">
                    <a:extLst>
                      <a:ext uri="{FF2B5EF4-FFF2-40B4-BE49-F238E27FC236}">
                        <a16:creationId xmlns="" xmlns:a16="http://schemas.microsoft.com/office/drawing/2014/main" id="{7D234AF9-4111-4652-95DE-7A7490604D8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4" name="PA-直接连接符 1078">
                    <a:extLst>
                      <a:ext uri="{FF2B5EF4-FFF2-40B4-BE49-F238E27FC236}">
                        <a16:creationId xmlns="" xmlns:a16="http://schemas.microsoft.com/office/drawing/2014/main" id="{BE93A548-F691-4FF9-97E5-AF03FF7E476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5" name="PA-直接连接符 1079">
                    <a:extLst>
                      <a:ext uri="{FF2B5EF4-FFF2-40B4-BE49-F238E27FC236}">
                        <a16:creationId xmlns="" xmlns:a16="http://schemas.microsoft.com/office/drawing/2014/main" id="{0686343A-0106-47F0-A130-62294395D9A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6" name="PA-直接连接符 1080">
                    <a:extLst>
                      <a:ext uri="{FF2B5EF4-FFF2-40B4-BE49-F238E27FC236}">
                        <a16:creationId xmlns="" xmlns:a16="http://schemas.microsoft.com/office/drawing/2014/main" id="{5CDE7A31-1808-4E36-AEEF-366DC814ACA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287" name="组合 1286">
                    <a:extLst>
                      <a:ext uri="{FF2B5EF4-FFF2-40B4-BE49-F238E27FC236}">
                        <a16:creationId xmlns="" xmlns:a16="http://schemas.microsoft.com/office/drawing/2014/main" id="{8E7D32B5-9CD3-4ECC-9FBC-7CFEBEF30AA7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16" name="PA-直接连接符 1110">
                      <a:extLst>
                        <a:ext uri="{FF2B5EF4-FFF2-40B4-BE49-F238E27FC236}">
                          <a16:creationId xmlns="" xmlns:a16="http://schemas.microsoft.com/office/drawing/2014/main" id="{22E1A25E-4E51-43B4-8F61-F05B531D85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7" name="PA-直接连接符 1111">
                      <a:extLst>
                        <a:ext uri="{FF2B5EF4-FFF2-40B4-BE49-F238E27FC236}">
                          <a16:creationId xmlns="" xmlns:a16="http://schemas.microsoft.com/office/drawing/2014/main" id="{AAC82666-B923-4261-92E1-BDA287AADD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8" name="PA-直接连接符 1112">
                      <a:extLst>
                        <a:ext uri="{FF2B5EF4-FFF2-40B4-BE49-F238E27FC236}">
                          <a16:creationId xmlns="" xmlns:a16="http://schemas.microsoft.com/office/drawing/2014/main" id="{7826B058-62AC-44A3-A430-9133A7D414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88" name="组合 1287">
                    <a:extLst>
                      <a:ext uri="{FF2B5EF4-FFF2-40B4-BE49-F238E27FC236}">
                        <a16:creationId xmlns="" xmlns:a16="http://schemas.microsoft.com/office/drawing/2014/main" id="{26A88803-E5C1-4DD5-A90E-B90CB71B7B61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305" name="PA-直接连接符 1099">
                      <a:extLst>
                        <a:ext uri="{FF2B5EF4-FFF2-40B4-BE49-F238E27FC236}">
                          <a16:creationId xmlns="" xmlns:a16="http://schemas.microsoft.com/office/drawing/2014/main" id="{3C3BEE07-A360-4295-8295-5AA83B9609F7}"/>
                        </a:ext>
                      </a:extLst>
                    </p:cNvPr>
                    <p:cNvCxnSpPr/>
                    <p:nvPr>
                      <p:custDataLst>
                        <p:tags r:id="rId115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6" name="PA-直接连接符 1100">
                      <a:extLst>
                        <a:ext uri="{FF2B5EF4-FFF2-40B4-BE49-F238E27FC236}">
                          <a16:creationId xmlns="" xmlns:a16="http://schemas.microsoft.com/office/drawing/2014/main" id="{64C1FA8A-2D91-4098-A2B8-DDD94AD1F15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7" name="PA-直接连接符 1101">
                      <a:extLst>
                        <a:ext uri="{FF2B5EF4-FFF2-40B4-BE49-F238E27FC236}">
                          <a16:creationId xmlns="" xmlns:a16="http://schemas.microsoft.com/office/drawing/2014/main" id="{CC41F3E2-9335-4EA5-BCD3-BA139654026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8" name="PA-直接连接符 1102">
                      <a:extLst>
                        <a:ext uri="{FF2B5EF4-FFF2-40B4-BE49-F238E27FC236}">
                          <a16:creationId xmlns="" xmlns:a16="http://schemas.microsoft.com/office/drawing/2014/main" id="{EF0B9FEA-D3D0-4E13-A877-2903AA025B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9" name="PA-直接连接符 1103">
                      <a:extLst>
                        <a:ext uri="{FF2B5EF4-FFF2-40B4-BE49-F238E27FC236}">
                          <a16:creationId xmlns="" xmlns:a16="http://schemas.microsoft.com/office/drawing/2014/main" id="{19C20D73-5765-4385-A702-E10120D297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0" name="PA-直接连接符 1104">
                      <a:extLst>
                        <a:ext uri="{FF2B5EF4-FFF2-40B4-BE49-F238E27FC236}">
                          <a16:creationId xmlns="" xmlns:a16="http://schemas.microsoft.com/office/drawing/2014/main" id="{F309A9B9-C280-48AB-919E-3CDF9DBA4C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1" name="PA-直接连接符 1105">
                      <a:extLst>
                        <a:ext uri="{FF2B5EF4-FFF2-40B4-BE49-F238E27FC236}">
                          <a16:creationId xmlns="" xmlns:a16="http://schemas.microsoft.com/office/drawing/2014/main" id="{4CB04199-F984-4D9F-8B2E-8ED1E81CAA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2" name="PA-直接连接符 1106">
                      <a:extLst>
                        <a:ext uri="{FF2B5EF4-FFF2-40B4-BE49-F238E27FC236}">
                          <a16:creationId xmlns="" xmlns:a16="http://schemas.microsoft.com/office/drawing/2014/main" id="{0C9D1045-7AD5-44FD-8D6A-854EE34CEE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3" name="PA-直接连接符 1107">
                      <a:extLst>
                        <a:ext uri="{FF2B5EF4-FFF2-40B4-BE49-F238E27FC236}">
                          <a16:creationId xmlns="" xmlns:a16="http://schemas.microsoft.com/office/drawing/2014/main" id="{E1E31A52-162E-44BE-8C23-88DF45EB25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4" name="PA-直接连接符 1108">
                      <a:extLst>
                        <a:ext uri="{FF2B5EF4-FFF2-40B4-BE49-F238E27FC236}">
                          <a16:creationId xmlns="" xmlns:a16="http://schemas.microsoft.com/office/drawing/2014/main" id="{006A1122-6812-43D1-BD79-B42807B7F39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5" name="PA-直接连接符 1109">
                      <a:extLst>
                        <a:ext uri="{FF2B5EF4-FFF2-40B4-BE49-F238E27FC236}">
                          <a16:creationId xmlns="" xmlns:a16="http://schemas.microsoft.com/office/drawing/2014/main" id="{1947FD27-D9CE-4557-9D7A-7BB1A00CB2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89" name="组合 1288">
                    <a:extLst>
                      <a:ext uri="{FF2B5EF4-FFF2-40B4-BE49-F238E27FC236}">
                        <a16:creationId xmlns="" xmlns:a16="http://schemas.microsoft.com/office/drawing/2014/main" id="{68202D75-9509-4961-9E53-E6BAD8AB5F40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294" name="PA-直接连接符 1088">
                      <a:extLst>
                        <a:ext uri="{FF2B5EF4-FFF2-40B4-BE49-F238E27FC236}">
                          <a16:creationId xmlns="" xmlns:a16="http://schemas.microsoft.com/office/drawing/2014/main" id="{DA799079-2B5F-4C9E-A63B-0D8071265A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5" name="PA-直接连接符 1089">
                      <a:extLst>
                        <a:ext uri="{FF2B5EF4-FFF2-40B4-BE49-F238E27FC236}">
                          <a16:creationId xmlns="" xmlns:a16="http://schemas.microsoft.com/office/drawing/2014/main" id="{6BD0E74A-4D71-4446-A03F-9473DB1E32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6" name="PA-直接连接符 1090">
                      <a:extLst>
                        <a:ext uri="{FF2B5EF4-FFF2-40B4-BE49-F238E27FC236}">
                          <a16:creationId xmlns="" xmlns:a16="http://schemas.microsoft.com/office/drawing/2014/main" id="{CD50F1EF-EC87-4294-B261-ECFD8BD414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7" name="PA-直接连接符 1091">
                      <a:extLst>
                        <a:ext uri="{FF2B5EF4-FFF2-40B4-BE49-F238E27FC236}">
                          <a16:creationId xmlns="" xmlns:a16="http://schemas.microsoft.com/office/drawing/2014/main" id="{A9A496C0-6AF4-4799-8E40-0A9DDE7917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8" name="PA-直接连接符 1092">
                      <a:extLst>
                        <a:ext uri="{FF2B5EF4-FFF2-40B4-BE49-F238E27FC236}">
                          <a16:creationId xmlns="" xmlns:a16="http://schemas.microsoft.com/office/drawing/2014/main" id="{DCBD8E6E-2442-40C5-9918-95C60C503C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9" name="PA-直接连接符 1093">
                      <a:extLst>
                        <a:ext uri="{FF2B5EF4-FFF2-40B4-BE49-F238E27FC236}">
                          <a16:creationId xmlns="" xmlns:a16="http://schemas.microsoft.com/office/drawing/2014/main" id="{AB050B42-1BF0-4312-9502-2A527D5EDB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0" name="PA-直接连接符 1094">
                      <a:extLst>
                        <a:ext uri="{FF2B5EF4-FFF2-40B4-BE49-F238E27FC236}">
                          <a16:creationId xmlns="" xmlns:a16="http://schemas.microsoft.com/office/drawing/2014/main" id="{30DFCCF0-F8C0-4AE7-8CCB-BBCD39E92E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1" name="PA-直接连接符 1095">
                      <a:extLst>
                        <a:ext uri="{FF2B5EF4-FFF2-40B4-BE49-F238E27FC236}">
                          <a16:creationId xmlns="" xmlns:a16="http://schemas.microsoft.com/office/drawing/2014/main" id="{032F6F40-2975-479B-B1C4-D5C156EB15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2" name="PA-直接连接符 1096">
                      <a:extLst>
                        <a:ext uri="{FF2B5EF4-FFF2-40B4-BE49-F238E27FC236}">
                          <a16:creationId xmlns="" xmlns:a16="http://schemas.microsoft.com/office/drawing/2014/main" id="{126AB8CB-660E-4D3F-9E3A-847AAFC0F0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3" name="PA-直接连接符 1097">
                      <a:extLst>
                        <a:ext uri="{FF2B5EF4-FFF2-40B4-BE49-F238E27FC236}">
                          <a16:creationId xmlns="" xmlns:a16="http://schemas.microsoft.com/office/drawing/2014/main" id="{227F6D3A-B831-4F3B-A287-7ED57149D89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4" name="PA-直接连接符 1098">
                      <a:extLst>
                        <a:ext uri="{FF2B5EF4-FFF2-40B4-BE49-F238E27FC236}">
                          <a16:creationId xmlns="" xmlns:a16="http://schemas.microsoft.com/office/drawing/2014/main" id="{5EC8C053-66FE-465F-A579-7B8A270C78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90" name="Group 91_1">
                    <a:extLst>
                      <a:ext uri="{FF2B5EF4-FFF2-40B4-BE49-F238E27FC236}">
                        <a16:creationId xmlns="" xmlns:a16="http://schemas.microsoft.com/office/drawing/2014/main" id="{9A000108-EBCC-4DE4-A7A8-A5737F85480E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91" name="PA-直接连接符 1085">
                      <a:extLst>
                        <a:ext uri="{FF2B5EF4-FFF2-40B4-BE49-F238E27FC236}">
                          <a16:creationId xmlns="" xmlns:a16="http://schemas.microsoft.com/office/drawing/2014/main" id="{0F472F23-2EDE-4F9F-861B-D6C02557E04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3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2" name="PA-直接连接符 1086">
                      <a:extLst>
                        <a:ext uri="{FF2B5EF4-FFF2-40B4-BE49-F238E27FC236}">
                          <a16:creationId xmlns="" xmlns:a16="http://schemas.microsoft.com/office/drawing/2014/main" id="{C5C2834C-53A0-409B-808E-EFB09D79905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3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3" name="PA-直接连接符 1087">
                      <a:extLst>
                        <a:ext uri="{FF2B5EF4-FFF2-40B4-BE49-F238E27FC236}">
                          <a16:creationId xmlns="" xmlns:a16="http://schemas.microsoft.com/office/drawing/2014/main" id="{BFE7B86B-337D-4AB3-A6C0-5E74804033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3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6" name="组合 1175">
                  <a:extLst>
                    <a:ext uri="{FF2B5EF4-FFF2-40B4-BE49-F238E27FC236}">
                      <a16:creationId xmlns="" xmlns:a16="http://schemas.microsoft.com/office/drawing/2014/main" id="{624414B3-8B73-46F2-9F8C-A5AD1D1EEC7D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225" name="PA-直接连接符 1019">
                    <a:extLst>
                      <a:ext uri="{FF2B5EF4-FFF2-40B4-BE49-F238E27FC236}">
                        <a16:creationId xmlns="" xmlns:a16="http://schemas.microsoft.com/office/drawing/2014/main" id="{1F67DC64-76BF-4FC1-8F14-B7EB88ECFF0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7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6" name="PA-直接连接符 1020">
                    <a:extLst>
                      <a:ext uri="{FF2B5EF4-FFF2-40B4-BE49-F238E27FC236}">
                        <a16:creationId xmlns="" xmlns:a16="http://schemas.microsoft.com/office/drawing/2014/main" id="{31747FA3-930E-4988-8DBF-1C2E21454B30}"/>
                      </a:ext>
                    </a:extLst>
                  </p:cNvPr>
                  <p:cNvCxnSpPr/>
                  <p:nvPr>
                    <p:custDataLst>
                      <p:tags r:id="rId108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7" name="PA-直接连接符 1021">
                    <a:extLst>
                      <a:ext uri="{FF2B5EF4-FFF2-40B4-BE49-F238E27FC236}">
                        <a16:creationId xmlns="" xmlns:a16="http://schemas.microsoft.com/office/drawing/2014/main" id="{3E8BD09B-C881-41AD-AA08-0063D79D5FE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8" name="PA-直接连接符 1022">
                    <a:extLst>
                      <a:ext uri="{FF2B5EF4-FFF2-40B4-BE49-F238E27FC236}">
                        <a16:creationId xmlns="" xmlns:a16="http://schemas.microsoft.com/office/drawing/2014/main" id="{E2C51287-143F-464B-B737-75C03032FFA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9" name="PA-直接连接符 1023">
                    <a:extLst>
                      <a:ext uri="{FF2B5EF4-FFF2-40B4-BE49-F238E27FC236}">
                        <a16:creationId xmlns="" xmlns:a16="http://schemas.microsoft.com/office/drawing/2014/main" id="{5CD37DD0-6F83-4340-ABAC-7C074C12C3C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0" name="PA-直接连接符 1024">
                    <a:extLst>
                      <a:ext uri="{FF2B5EF4-FFF2-40B4-BE49-F238E27FC236}">
                        <a16:creationId xmlns="" xmlns:a16="http://schemas.microsoft.com/office/drawing/2014/main" id="{D8A2CBFE-F5D6-4552-AA7A-64FECC4F70B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1" name="PA-直接连接符 1025">
                    <a:extLst>
                      <a:ext uri="{FF2B5EF4-FFF2-40B4-BE49-F238E27FC236}">
                        <a16:creationId xmlns="" xmlns:a16="http://schemas.microsoft.com/office/drawing/2014/main" id="{33ECAB56-FC23-4137-B574-385DA496BB4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2" name="PA-直接连接符 1026">
                    <a:extLst>
                      <a:ext uri="{FF2B5EF4-FFF2-40B4-BE49-F238E27FC236}">
                        <a16:creationId xmlns="" xmlns:a16="http://schemas.microsoft.com/office/drawing/2014/main" id="{53F303A4-23C2-4F04-8388-67F01BE97C8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3" name="PA-直接连接符 1027">
                    <a:extLst>
                      <a:ext uri="{FF2B5EF4-FFF2-40B4-BE49-F238E27FC236}">
                        <a16:creationId xmlns="" xmlns:a16="http://schemas.microsoft.com/office/drawing/2014/main" id="{507D519D-7D4F-475B-A300-FAB6C9A7782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4" name="PA-直接连接符 1028">
                    <a:extLst>
                      <a:ext uri="{FF2B5EF4-FFF2-40B4-BE49-F238E27FC236}">
                        <a16:creationId xmlns="" xmlns:a16="http://schemas.microsoft.com/office/drawing/2014/main" id="{2D1C9455-5080-447C-93CC-D9BD2AB316B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5" name="PA-直接连接符 1029">
                    <a:extLst>
                      <a:ext uri="{FF2B5EF4-FFF2-40B4-BE49-F238E27FC236}">
                        <a16:creationId xmlns="" xmlns:a16="http://schemas.microsoft.com/office/drawing/2014/main" id="{52F43621-E0F1-4F36-B183-40B6BFFECBD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6" name="PA-直接连接符 1030">
                    <a:extLst>
                      <a:ext uri="{FF2B5EF4-FFF2-40B4-BE49-F238E27FC236}">
                        <a16:creationId xmlns="" xmlns:a16="http://schemas.microsoft.com/office/drawing/2014/main" id="{A37C2145-4AF1-4153-AF73-9FF0F331AC6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7" name="PA-直接连接符 1031">
                    <a:extLst>
                      <a:ext uri="{FF2B5EF4-FFF2-40B4-BE49-F238E27FC236}">
                        <a16:creationId xmlns="" xmlns:a16="http://schemas.microsoft.com/office/drawing/2014/main" id="{88AE96CB-C6BD-4AFB-8EB8-C1645A99A54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8" name="PA-直接连接符 1032">
                    <a:extLst>
                      <a:ext uri="{FF2B5EF4-FFF2-40B4-BE49-F238E27FC236}">
                        <a16:creationId xmlns="" xmlns:a16="http://schemas.microsoft.com/office/drawing/2014/main" id="{09A1F9B9-0BF2-4389-97A1-A55677001FA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9" name="PA-直接连接符 1033">
                    <a:extLst>
                      <a:ext uri="{FF2B5EF4-FFF2-40B4-BE49-F238E27FC236}">
                        <a16:creationId xmlns="" xmlns:a16="http://schemas.microsoft.com/office/drawing/2014/main" id="{BFCE8CBA-2631-410A-9955-3AE9CAAA9BC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240" name="组合 1239">
                    <a:extLst>
                      <a:ext uri="{FF2B5EF4-FFF2-40B4-BE49-F238E27FC236}">
                        <a16:creationId xmlns="" xmlns:a16="http://schemas.microsoft.com/office/drawing/2014/main" id="{5B69F323-425D-427E-843B-ECA2E7729821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69" name="PA-直接连接符 1063">
                      <a:extLst>
                        <a:ext uri="{FF2B5EF4-FFF2-40B4-BE49-F238E27FC236}">
                          <a16:creationId xmlns="" xmlns:a16="http://schemas.microsoft.com/office/drawing/2014/main" id="{D6371C8A-1BD1-4083-8155-56A580F4C6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0" name="PA-直接连接符 1064">
                      <a:extLst>
                        <a:ext uri="{FF2B5EF4-FFF2-40B4-BE49-F238E27FC236}">
                          <a16:creationId xmlns="" xmlns:a16="http://schemas.microsoft.com/office/drawing/2014/main" id="{196158CD-0CBA-4AC6-99CA-A7953C9D16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1" name="PA-直接连接符 1065">
                      <a:extLst>
                        <a:ext uri="{FF2B5EF4-FFF2-40B4-BE49-F238E27FC236}">
                          <a16:creationId xmlns="" xmlns:a16="http://schemas.microsoft.com/office/drawing/2014/main" id="{08A6C7D8-4692-4657-B626-B175EAFF30A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41" name="组合 1240">
                    <a:extLst>
                      <a:ext uri="{FF2B5EF4-FFF2-40B4-BE49-F238E27FC236}">
                        <a16:creationId xmlns="" xmlns:a16="http://schemas.microsoft.com/office/drawing/2014/main" id="{45EB0EC7-FF9A-46B1-9F68-784D6B5A665A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258" name="PA-直接连接符 1052">
                      <a:extLst>
                        <a:ext uri="{FF2B5EF4-FFF2-40B4-BE49-F238E27FC236}">
                          <a16:creationId xmlns="" xmlns:a16="http://schemas.microsoft.com/office/drawing/2014/main" id="{A9553139-8322-4AA6-9BDD-78679618A39D}"/>
                        </a:ext>
                      </a:extLst>
                    </p:cNvPr>
                    <p:cNvCxnSpPr/>
                    <p:nvPr>
                      <p:custDataLst>
                        <p:tags r:id="rId110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9" name="PA-直接连接符 1053">
                      <a:extLst>
                        <a:ext uri="{FF2B5EF4-FFF2-40B4-BE49-F238E27FC236}">
                          <a16:creationId xmlns="" xmlns:a16="http://schemas.microsoft.com/office/drawing/2014/main" id="{55C1AC54-EACD-44F2-98AB-1597F2D9E4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0" name="PA-直接连接符 1054">
                      <a:extLst>
                        <a:ext uri="{FF2B5EF4-FFF2-40B4-BE49-F238E27FC236}">
                          <a16:creationId xmlns="" xmlns:a16="http://schemas.microsoft.com/office/drawing/2014/main" id="{19914E5A-92BE-4536-8E75-55EF70E375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1" name="PA-直接连接符 1055">
                      <a:extLst>
                        <a:ext uri="{FF2B5EF4-FFF2-40B4-BE49-F238E27FC236}">
                          <a16:creationId xmlns="" xmlns:a16="http://schemas.microsoft.com/office/drawing/2014/main" id="{57ACB4B2-23AE-4C57-8DAE-DC84B5069B3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2" name="PA-直接连接符 1056">
                      <a:extLst>
                        <a:ext uri="{FF2B5EF4-FFF2-40B4-BE49-F238E27FC236}">
                          <a16:creationId xmlns="" xmlns:a16="http://schemas.microsoft.com/office/drawing/2014/main" id="{23A3314E-C197-495F-B7F9-F8DDF710FE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3" name="PA-直接连接符 1057">
                      <a:extLst>
                        <a:ext uri="{FF2B5EF4-FFF2-40B4-BE49-F238E27FC236}">
                          <a16:creationId xmlns="" xmlns:a16="http://schemas.microsoft.com/office/drawing/2014/main" id="{ACC8DC03-04BD-4571-B178-D0632E53E4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4" name="PA-直接连接符 1058">
                      <a:extLst>
                        <a:ext uri="{FF2B5EF4-FFF2-40B4-BE49-F238E27FC236}">
                          <a16:creationId xmlns="" xmlns:a16="http://schemas.microsoft.com/office/drawing/2014/main" id="{4B9EFB19-B8C8-4981-8F81-A5AFB2541E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5" name="PA-直接连接符 1059">
                      <a:extLst>
                        <a:ext uri="{FF2B5EF4-FFF2-40B4-BE49-F238E27FC236}">
                          <a16:creationId xmlns="" xmlns:a16="http://schemas.microsoft.com/office/drawing/2014/main" id="{1F9DFCA6-72EC-44F9-921C-F86D1D1498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6" name="PA-直接连接符 1060">
                      <a:extLst>
                        <a:ext uri="{FF2B5EF4-FFF2-40B4-BE49-F238E27FC236}">
                          <a16:creationId xmlns="" xmlns:a16="http://schemas.microsoft.com/office/drawing/2014/main" id="{171F9C6F-D5A0-4B9F-A0B9-24EAE303A6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7" name="PA-直接连接符 1061">
                      <a:extLst>
                        <a:ext uri="{FF2B5EF4-FFF2-40B4-BE49-F238E27FC236}">
                          <a16:creationId xmlns="" xmlns:a16="http://schemas.microsoft.com/office/drawing/2014/main" id="{0F9EDB97-9046-4F81-8002-CDD0C9A7C47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8" name="PA-直接连接符 1062">
                      <a:extLst>
                        <a:ext uri="{FF2B5EF4-FFF2-40B4-BE49-F238E27FC236}">
                          <a16:creationId xmlns="" xmlns:a16="http://schemas.microsoft.com/office/drawing/2014/main" id="{45E7584C-7E57-4DCB-B7FF-7EA38A30F8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42" name="组合 1241">
                    <a:extLst>
                      <a:ext uri="{FF2B5EF4-FFF2-40B4-BE49-F238E27FC236}">
                        <a16:creationId xmlns="" xmlns:a16="http://schemas.microsoft.com/office/drawing/2014/main" id="{E93F45B6-34F2-4382-89FD-DC90D00A6F63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247" name="PA-直接连接符 1041">
                      <a:extLst>
                        <a:ext uri="{FF2B5EF4-FFF2-40B4-BE49-F238E27FC236}">
                          <a16:creationId xmlns="" xmlns:a16="http://schemas.microsoft.com/office/drawing/2014/main" id="{8E794226-AB0B-457C-A6D2-DB354D0D2A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9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8" name="PA-直接连接符 1042">
                      <a:extLst>
                        <a:ext uri="{FF2B5EF4-FFF2-40B4-BE49-F238E27FC236}">
                          <a16:creationId xmlns="" xmlns:a16="http://schemas.microsoft.com/office/drawing/2014/main" id="{1BE7F155-3064-4E45-9B6E-2C2B5CA203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9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9" name="PA-直接连接符 1043">
                      <a:extLst>
                        <a:ext uri="{FF2B5EF4-FFF2-40B4-BE49-F238E27FC236}">
                          <a16:creationId xmlns="" xmlns:a16="http://schemas.microsoft.com/office/drawing/2014/main" id="{16289697-3308-4FD3-8726-D8581FA1E8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9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0" name="PA-直接连接符 1044">
                      <a:extLst>
                        <a:ext uri="{FF2B5EF4-FFF2-40B4-BE49-F238E27FC236}">
                          <a16:creationId xmlns="" xmlns:a16="http://schemas.microsoft.com/office/drawing/2014/main" id="{C6666D7A-D693-464A-9763-2110F38B53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1" name="PA-直接连接符 1045">
                      <a:extLst>
                        <a:ext uri="{FF2B5EF4-FFF2-40B4-BE49-F238E27FC236}">
                          <a16:creationId xmlns="" xmlns:a16="http://schemas.microsoft.com/office/drawing/2014/main" id="{2083C1C3-7225-4C35-831D-7F4FAA8B5D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2" name="PA-直接连接符 1046">
                      <a:extLst>
                        <a:ext uri="{FF2B5EF4-FFF2-40B4-BE49-F238E27FC236}">
                          <a16:creationId xmlns="" xmlns:a16="http://schemas.microsoft.com/office/drawing/2014/main" id="{79879DD5-512D-4B89-AB3F-B34A953A4E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3" name="PA-直接连接符 1047">
                      <a:extLst>
                        <a:ext uri="{FF2B5EF4-FFF2-40B4-BE49-F238E27FC236}">
                          <a16:creationId xmlns="" xmlns:a16="http://schemas.microsoft.com/office/drawing/2014/main" id="{1985D6CD-6203-4838-A138-CB38B62982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4" name="PA-直接连接符 1048">
                      <a:extLst>
                        <a:ext uri="{FF2B5EF4-FFF2-40B4-BE49-F238E27FC236}">
                          <a16:creationId xmlns="" xmlns:a16="http://schemas.microsoft.com/office/drawing/2014/main" id="{EBE1850B-C4C4-40EF-B189-B0EA7696D3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5" name="PA-直接连接符 1049">
                      <a:extLst>
                        <a:ext uri="{FF2B5EF4-FFF2-40B4-BE49-F238E27FC236}">
                          <a16:creationId xmlns="" xmlns:a16="http://schemas.microsoft.com/office/drawing/2014/main" id="{BE4E1F12-35B2-4EE3-A24D-18FA3D67F7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6" name="PA-直接连接符 1050">
                      <a:extLst>
                        <a:ext uri="{FF2B5EF4-FFF2-40B4-BE49-F238E27FC236}">
                          <a16:creationId xmlns="" xmlns:a16="http://schemas.microsoft.com/office/drawing/2014/main" id="{F4DCC06F-B585-4A09-88D0-1B851CF292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7" name="PA-直接连接符 1051">
                      <a:extLst>
                        <a:ext uri="{FF2B5EF4-FFF2-40B4-BE49-F238E27FC236}">
                          <a16:creationId xmlns="" xmlns:a16="http://schemas.microsoft.com/office/drawing/2014/main" id="{1386261B-87FD-495C-85CE-8D64FD34F4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43" name="Group 91_1">
                    <a:extLst>
                      <a:ext uri="{FF2B5EF4-FFF2-40B4-BE49-F238E27FC236}">
                        <a16:creationId xmlns="" xmlns:a16="http://schemas.microsoft.com/office/drawing/2014/main" id="{83DC98F3-2CC4-4005-8516-6182F8916E24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44" name="PA-直接连接符 1038">
                      <a:extLst>
                        <a:ext uri="{FF2B5EF4-FFF2-40B4-BE49-F238E27FC236}">
                          <a16:creationId xmlns="" xmlns:a16="http://schemas.microsoft.com/office/drawing/2014/main" id="{B54C7D97-2991-43B1-99AC-4ADCC0C37C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9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5" name="PA-直接连接符 1039">
                      <a:extLst>
                        <a:ext uri="{FF2B5EF4-FFF2-40B4-BE49-F238E27FC236}">
                          <a16:creationId xmlns="" xmlns:a16="http://schemas.microsoft.com/office/drawing/2014/main" id="{760826B9-8FEA-4111-8596-185891FDAD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9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6" name="PA-直接连接符 1040">
                      <a:extLst>
                        <a:ext uri="{FF2B5EF4-FFF2-40B4-BE49-F238E27FC236}">
                          <a16:creationId xmlns="" xmlns:a16="http://schemas.microsoft.com/office/drawing/2014/main" id="{74AAE5D3-34A9-4B7F-9AF6-D0A48D9139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9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7" name="组合 1176">
                  <a:extLst>
                    <a:ext uri="{FF2B5EF4-FFF2-40B4-BE49-F238E27FC236}">
                      <a16:creationId xmlns="" xmlns:a16="http://schemas.microsoft.com/office/drawing/2014/main" id="{EDF5A14E-91F7-4FC5-AAAD-532BE6C5F26D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178" name="PA-直接连接符 972">
                    <a:extLst>
                      <a:ext uri="{FF2B5EF4-FFF2-40B4-BE49-F238E27FC236}">
                        <a16:creationId xmlns="" xmlns:a16="http://schemas.microsoft.com/office/drawing/2014/main" id="{693F89DD-2DB7-43FE-97F1-7B9EA2C7296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3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79" name="PA-直接连接符 973">
                    <a:extLst>
                      <a:ext uri="{FF2B5EF4-FFF2-40B4-BE49-F238E27FC236}">
                        <a16:creationId xmlns="" xmlns:a16="http://schemas.microsoft.com/office/drawing/2014/main" id="{C5E1CA2E-8C88-4209-96BC-E7AEB72D67FE}"/>
                      </a:ext>
                    </a:extLst>
                  </p:cNvPr>
                  <p:cNvCxnSpPr/>
                  <p:nvPr>
                    <p:custDataLst>
                      <p:tags r:id="rId103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0" name="PA-直接连接符 974">
                    <a:extLst>
                      <a:ext uri="{FF2B5EF4-FFF2-40B4-BE49-F238E27FC236}">
                        <a16:creationId xmlns="" xmlns:a16="http://schemas.microsoft.com/office/drawing/2014/main" id="{7EF521C5-D93F-45FB-8528-9C0EC01AA98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3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1" name="PA-直接连接符 975">
                    <a:extLst>
                      <a:ext uri="{FF2B5EF4-FFF2-40B4-BE49-F238E27FC236}">
                        <a16:creationId xmlns="" xmlns:a16="http://schemas.microsoft.com/office/drawing/2014/main" id="{DF2EE36B-289E-48EB-95F4-E5A7067241E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3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2" name="PA-直接连接符 976">
                    <a:extLst>
                      <a:ext uri="{FF2B5EF4-FFF2-40B4-BE49-F238E27FC236}">
                        <a16:creationId xmlns="" xmlns:a16="http://schemas.microsoft.com/office/drawing/2014/main" id="{5DFC89C1-9C37-445B-8EC5-82CD13E296B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3" name="PA-直接连接符 977">
                    <a:extLst>
                      <a:ext uri="{FF2B5EF4-FFF2-40B4-BE49-F238E27FC236}">
                        <a16:creationId xmlns="" xmlns:a16="http://schemas.microsoft.com/office/drawing/2014/main" id="{67098D94-DF19-4933-AC2E-429B2BBE3E6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4" name="PA-直接连接符 978">
                    <a:extLst>
                      <a:ext uri="{FF2B5EF4-FFF2-40B4-BE49-F238E27FC236}">
                        <a16:creationId xmlns="" xmlns:a16="http://schemas.microsoft.com/office/drawing/2014/main" id="{5ED176EB-1AC4-4D06-8A47-87F97D6D58C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5" name="PA-直接连接符 979">
                    <a:extLst>
                      <a:ext uri="{FF2B5EF4-FFF2-40B4-BE49-F238E27FC236}">
                        <a16:creationId xmlns="" xmlns:a16="http://schemas.microsoft.com/office/drawing/2014/main" id="{434A28F7-5555-487E-979D-30B3CEE128E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6" name="PA-直接连接符 980">
                    <a:extLst>
                      <a:ext uri="{FF2B5EF4-FFF2-40B4-BE49-F238E27FC236}">
                        <a16:creationId xmlns="" xmlns:a16="http://schemas.microsoft.com/office/drawing/2014/main" id="{A97FBBEA-5C82-481B-B5E6-2550C983A1C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7" name="PA-直接连接符 981">
                    <a:extLst>
                      <a:ext uri="{FF2B5EF4-FFF2-40B4-BE49-F238E27FC236}">
                        <a16:creationId xmlns="" xmlns:a16="http://schemas.microsoft.com/office/drawing/2014/main" id="{A13EF95B-8898-404A-B5F4-7FA59ABDF71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8" name="PA-直接连接符 982">
                    <a:extLst>
                      <a:ext uri="{FF2B5EF4-FFF2-40B4-BE49-F238E27FC236}">
                        <a16:creationId xmlns="" xmlns:a16="http://schemas.microsoft.com/office/drawing/2014/main" id="{DF5987F3-E9CA-4B43-9606-6309F0FAFBA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9" name="PA-直接连接符 983">
                    <a:extLst>
                      <a:ext uri="{FF2B5EF4-FFF2-40B4-BE49-F238E27FC236}">
                        <a16:creationId xmlns="" xmlns:a16="http://schemas.microsoft.com/office/drawing/2014/main" id="{93FDE0A3-6057-461B-815E-CC9E495C6C4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0" name="PA-直接连接符 984">
                    <a:extLst>
                      <a:ext uri="{FF2B5EF4-FFF2-40B4-BE49-F238E27FC236}">
                        <a16:creationId xmlns="" xmlns:a16="http://schemas.microsoft.com/office/drawing/2014/main" id="{B3F461B2-C060-482A-BE63-9428CE85377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1" name="PA-直接连接符 985">
                    <a:extLst>
                      <a:ext uri="{FF2B5EF4-FFF2-40B4-BE49-F238E27FC236}">
                        <a16:creationId xmlns="" xmlns:a16="http://schemas.microsoft.com/office/drawing/2014/main" id="{C65BF644-9941-4BAF-9989-35B0813B721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2" name="PA-直接连接符 986">
                    <a:extLst>
                      <a:ext uri="{FF2B5EF4-FFF2-40B4-BE49-F238E27FC236}">
                        <a16:creationId xmlns="" xmlns:a16="http://schemas.microsoft.com/office/drawing/2014/main" id="{9CC9A6F0-853F-4E71-85CC-5836167D4B4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193" name="组合 1192">
                    <a:extLst>
                      <a:ext uri="{FF2B5EF4-FFF2-40B4-BE49-F238E27FC236}">
                        <a16:creationId xmlns="" xmlns:a16="http://schemas.microsoft.com/office/drawing/2014/main" id="{39BBFA61-10F5-4BB5-8493-C77D02A80B3C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22" name="PA-直接连接符 1016">
                      <a:extLst>
                        <a:ext uri="{FF2B5EF4-FFF2-40B4-BE49-F238E27FC236}">
                          <a16:creationId xmlns="" xmlns:a16="http://schemas.microsoft.com/office/drawing/2014/main" id="{0FED12A5-74D0-4D57-9678-DB401E2292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3" name="PA-直接连接符 1017">
                      <a:extLst>
                        <a:ext uri="{FF2B5EF4-FFF2-40B4-BE49-F238E27FC236}">
                          <a16:creationId xmlns="" xmlns:a16="http://schemas.microsoft.com/office/drawing/2014/main" id="{5AE585F3-521E-4F21-9D44-6109044E90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4" name="PA-直接连接符 1018">
                      <a:extLst>
                        <a:ext uri="{FF2B5EF4-FFF2-40B4-BE49-F238E27FC236}">
                          <a16:creationId xmlns="" xmlns:a16="http://schemas.microsoft.com/office/drawing/2014/main" id="{A35A5612-8D7A-4E4A-B8BF-010F10C0B0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94" name="组合 1193">
                    <a:extLst>
                      <a:ext uri="{FF2B5EF4-FFF2-40B4-BE49-F238E27FC236}">
                        <a16:creationId xmlns="" xmlns:a16="http://schemas.microsoft.com/office/drawing/2014/main" id="{F75D708D-402B-47F3-81B1-D7FB5182B531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211" name="PA-直接连接符 1005">
                      <a:extLst>
                        <a:ext uri="{FF2B5EF4-FFF2-40B4-BE49-F238E27FC236}">
                          <a16:creationId xmlns="" xmlns:a16="http://schemas.microsoft.com/office/drawing/2014/main" id="{B77D22D0-B7D7-4EEB-9568-4A2A699E894A}"/>
                        </a:ext>
                      </a:extLst>
                    </p:cNvPr>
                    <p:cNvCxnSpPr/>
                    <p:nvPr>
                      <p:custDataLst>
                        <p:tags r:id="rId106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2" name="PA-直接连接符 1006">
                      <a:extLst>
                        <a:ext uri="{FF2B5EF4-FFF2-40B4-BE49-F238E27FC236}">
                          <a16:creationId xmlns="" xmlns:a16="http://schemas.microsoft.com/office/drawing/2014/main" id="{A8733A0E-4634-47B5-AC63-B0906ED382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3" name="PA-直接连接符 1007">
                      <a:extLst>
                        <a:ext uri="{FF2B5EF4-FFF2-40B4-BE49-F238E27FC236}">
                          <a16:creationId xmlns="" xmlns:a16="http://schemas.microsoft.com/office/drawing/2014/main" id="{9B272D22-4E16-4629-B4DD-38F21C8C26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4" name="PA-直接连接符 1008">
                      <a:extLst>
                        <a:ext uri="{FF2B5EF4-FFF2-40B4-BE49-F238E27FC236}">
                          <a16:creationId xmlns="" xmlns:a16="http://schemas.microsoft.com/office/drawing/2014/main" id="{8B8C68D4-CEDE-4574-A8EC-942A8F4B95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5" name="PA-直接连接符 1009">
                      <a:extLst>
                        <a:ext uri="{FF2B5EF4-FFF2-40B4-BE49-F238E27FC236}">
                          <a16:creationId xmlns="" xmlns:a16="http://schemas.microsoft.com/office/drawing/2014/main" id="{EA9BFE09-CBE0-4D7C-884F-E439969984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6" name="PA-直接连接符 1010">
                      <a:extLst>
                        <a:ext uri="{FF2B5EF4-FFF2-40B4-BE49-F238E27FC236}">
                          <a16:creationId xmlns="" xmlns:a16="http://schemas.microsoft.com/office/drawing/2014/main" id="{2E1EDA1F-4854-4EE5-A8E5-4928098DA0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7" name="PA-直接连接符 1011">
                      <a:extLst>
                        <a:ext uri="{FF2B5EF4-FFF2-40B4-BE49-F238E27FC236}">
                          <a16:creationId xmlns="" xmlns:a16="http://schemas.microsoft.com/office/drawing/2014/main" id="{EB31278D-7086-4DD9-A645-AB4BE80B97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8" name="PA-直接连接符 1012">
                      <a:extLst>
                        <a:ext uri="{FF2B5EF4-FFF2-40B4-BE49-F238E27FC236}">
                          <a16:creationId xmlns="" xmlns:a16="http://schemas.microsoft.com/office/drawing/2014/main" id="{72B1AB98-21F7-4CE7-A1A2-AF5828A960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9" name="PA-直接连接符 1013">
                      <a:extLst>
                        <a:ext uri="{FF2B5EF4-FFF2-40B4-BE49-F238E27FC236}">
                          <a16:creationId xmlns="" xmlns:a16="http://schemas.microsoft.com/office/drawing/2014/main" id="{63CD0C10-C3A2-4600-B321-90EF559F33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0" name="PA-直接连接符 1014">
                      <a:extLst>
                        <a:ext uri="{FF2B5EF4-FFF2-40B4-BE49-F238E27FC236}">
                          <a16:creationId xmlns="" xmlns:a16="http://schemas.microsoft.com/office/drawing/2014/main" id="{71F39CDF-1F2D-46F4-A65C-424FE6ED29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1" name="PA-直接连接符 1015">
                      <a:extLst>
                        <a:ext uri="{FF2B5EF4-FFF2-40B4-BE49-F238E27FC236}">
                          <a16:creationId xmlns="" xmlns:a16="http://schemas.microsoft.com/office/drawing/2014/main" id="{13F98F65-5F82-4971-AB37-1156B5ABE4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95" name="组合 1194">
                    <a:extLst>
                      <a:ext uri="{FF2B5EF4-FFF2-40B4-BE49-F238E27FC236}">
                        <a16:creationId xmlns="" xmlns:a16="http://schemas.microsoft.com/office/drawing/2014/main" id="{93709363-D6F6-4250-B964-8FFB11377C76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200" name="PA-直接连接符 994">
                      <a:extLst>
                        <a:ext uri="{FF2B5EF4-FFF2-40B4-BE49-F238E27FC236}">
                          <a16:creationId xmlns="" xmlns:a16="http://schemas.microsoft.com/office/drawing/2014/main" id="{FF962C6C-101E-4E2D-AB41-DD19E830BD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1" name="PA-直接连接符 995">
                      <a:extLst>
                        <a:ext uri="{FF2B5EF4-FFF2-40B4-BE49-F238E27FC236}">
                          <a16:creationId xmlns="" xmlns:a16="http://schemas.microsoft.com/office/drawing/2014/main" id="{72953181-D5E8-49A3-8DF1-79A75FB570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2" name="PA-直接连接符 996">
                      <a:extLst>
                        <a:ext uri="{FF2B5EF4-FFF2-40B4-BE49-F238E27FC236}">
                          <a16:creationId xmlns="" xmlns:a16="http://schemas.microsoft.com/office/drawing/2014/main" id="{0CA13B01-11CB-45FD-81E1-9396B47C25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3" name="PA-直接连接符 997">
                      <a:extLst>
                        <a:ext uri="{FF2B5EF4-FFF2-40B4-BE49-F238E27FC236}">
                          <a16:creationId xmlns="" xmlns:a16="http://schemas.microsoft.com/office/drawing/2014/main" id="{3FD585DB-ECBF-4AB4-8B95-0EE037B5C1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4" name="PA-直接连接符 998">
                      <a:extLst>
                        <a:ext uri="{FF2B5EF4-FFF2-40B4-BE49-F238E27FC236}">
                          <a16:creationId xmlns="" xmlns:a16="http://schemas.microsoft.com/office/drawing/2014/main" id="{226F0AB3-9CB2-4131-A98C-AB65C5DDE3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5" name="PA-直接连接符 999">
                      <a:extLst>
                        <a:ext uri="{FF2B5EF4-FFF2-40B4-BE49-F238E27FC236}">
                          <a16:creationId xmlns="" xmlns:a16="http://schemas.microsoft.com/office/drawing/2014/main" id="{20E1ED46-8FEC-4E93-9291-64DFE448B2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6" name="PA-直接连接符 1000">
                      <a:extLst>
                        <a:ext uri="{FF2B5EF4-FFF2-40B4-BE49-F238E27FC236}">
                          <a16:creationId xmlns="" xmlns:a16="http://schemas.microsoft.com/office/drawing/2014/main" id="{B03BFA68-87DE-4BF5-97F9-DECD6B7FE2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7" name="PA-直接连接符 1001">
                      <a:extLst>
                        <a:ext uri="{FF2B5EF4-FFF2-40B4-BE49-F238E27FC236}">
                          <a16:creationId xmlns="" xmlns:a16="http://schemas.microsoft.com/office/drawing/2014/main" id="{B45F2F9E-4D8D-481F-849C-1F8E043573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8" name="PA-直接连接符 1002">
                      <a:extLst>
                        <a:ext uri="{FF2B5EF4-FFF2-40B4-BE49-F238E27FC236}">
                          <a16:creationId xmlns="" xmlns:a16="http://schemas.microsoft.com/office/drawing/2014/main" id="{E7BEAEC4-83B0-4F50-8DCE-DA8A5B6002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9" name="PA-直接连接符 1003">
                      <a:extLst>
                        <a:ext uri="{FF2B5EF4-FFF2-40B4-BE49-F238E27FC236}">
                          <a16:creationId xmlns="" xmlns:a16="http://schemas.microsoft.com/office/drawing/2014/main" id="{40A0129E-6515-41DE-BA29-46CD71162B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0" name="PA-直接连接符 1004">
                      <a:extLst>
                        <a:ext uri="{FF2B5EF4-FFF2-40B4-BE49-F238E27FC236}">
                          <a16:creationId xmlns="" xmlns:a16="http://schemas.microsoft.com/office/drawing/2014/main" id="{5A81BACC-5516-4A9F-AEAF-5734D1AFD5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96" name="Group 91_1">
                    <a:extLst>
                      <a:ext uri="{FF2B5EF4-FFF2-40B4-BE49-F238E27FC236}">
                        <a16:creationId xmlns="" xmlns:a16="http://schemas.microsoft.com/office/drawing/2014/main" id="{36E8A1B2-AE1F-4139-8686-F58D18548620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97" name="PA-直接连接符 991">
                      <a:extLst>
                        <a:ext uri="{FF2B5EF4-FFF2-40B4-BE49-F238E27FC236}">
                          <a16:creationId xmlns="" xmlns:a16="http://schemas.microsoft.com/office/drawing/2014/main" id="{83F4BB59-0842-40C3-A5D6-03185074CEA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8" name="PA-直接连接符 992">
                      <a:extLst>
                        <a:ext uri="{FF2B5EF4-FFF2-40B4-BE49-F238E27FC236}">
                          <a16:creationId xmlns="" xmlns:a16="http://schemas.microsoft.com/office/drawing/2014/main" id="{8329CDAD-D5CF-4B0F-B4A2-29118FC6A2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9" name="PA-直接连接符 993">
                      <a:extLst>
                        <a:ext uri="{FF2B5EF4-FFF2-40B4-BE49-F238E27FC236}">
                          <a16:creationId xmlns="" xmlns:a16="http://schemas.microsoft.com/office/drawing/2014/main" id="{87822A1D-A70B-4680-9FC9-A0DC68CE5B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grpSp>
          <p:nvGrpSpPr>
            <p:cNvPr id="12" name="PA-组合 1834">
              <a:extLst>
                <a:ext uri="{FF2B5EF4-FFF2-40B4-BE49-F238E27FC236}">
                  <a16:creationId xmlns="" xmlns:a16="http://schemas.microsoft.com/office/drawing/2014/main" id="{5161BF82-5EC5-41C3-8CD4-D1CCFA65949C}"/>
                </a:ext>
              </a:extLst>
            </p:cNvPr>
            <p:cNvGrpSpPr>
              <a:grpSpLocks/>
            </p:cNvGrpSpPr>
            <p:nvPr>
              <p:custDataLst>
                <p:tags r:id="rId2"/>
              </p:custDataLst>
            </p:nvPr>
          </p:nvGrpSpPr>
          <p:grpSpPr>
            <a:xfrm>
              <a:off x="-799174" y="1725021"/>
              <a:ext cx="13790347" cy="3407959"/>
              <a:chOff x="-795522" y="1732245"/>
              <a:chExt cx="13783045" cy="3393510"/>
            </a:xfrm>
          </p:grpSpPr>
          <p:grpSp>
            <p:nvGrpSpPr>
              <p:cNvPr id="592" name="组合 591">
                <a:extLst>
                  <a:ext uri="{FF2B5EF4-FFF2-40B4-BE49-F238E27FC236}">
                    <a16:creationId xmlns="" xmlns:a16="http://schemas.microsoft.com/office/drawing/2014/main" id="{1297E762-9357-4E1A-8CAA-BE289F9203B2}"/>
                  </a:ext>
                </a:extLst>
              </p:cNvPr>
              <p:cNvGrpSpPr/>
              <p:nvPr/>
            </p:nvGrpSpPr>
            <p:grpSpPr>
              <a:xfrm>
                <a:off x="-795522" y="2405415"/>
                <a:ext cx="12687421" cy="2720340"/>
                <a:chOff x="0" y="0"/>
                <a:chExt cx="12687421" cy="2720340"/>
              </a:xfrm>
            </p:grpSpPr>
            <p:grpSp>
              <p:nvGrpSpPr>
                <p:cNvPr id="882" name="组合 881">
                  <a:extLst>
                    <a:ext uri="{FF2B5EF4-FFF2-40B4-BE49-F238E27FC236}">
                      <a16:creationId xmlns="" xmlns:a16="http://schemas.microsoft.com/office/drawing/2014/main" id="{3C5C7F4E-5710-4C71-ABC0-B7E20DD703E5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123" name="PA-直接连接符 4">
                    <a:extLst>
                      <a:ext uri="{FF2B5EF4-FFF2-40B4-BE49-F238E27FC236}">
                        <a16:creationId xmlns="" xmlns:a16="http://schemas.microsoft.com/office/drawing/2014/main" id="{FAEEC964-E227-4118-88A6-C4E8258BC86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9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4" name="PA-直接连接符 6">
                    <a:extLst>
                      <a:ext uri="{FF2B5EF4-FFF2-40B4-BE49-F238E27FC236}">
                        <a16:creationId xmlns="" xmlns:a16="http://schemas.microsoft.com/office/drawing/2014/main" id="{B6D7D3A3-4EA3-476B-8746-F99E35424F0A}"/>
                      </a:ext>
                    </a:extLst>
                  </p:cNvPr>
                  <p:cNvCxnSpPr/>
                  <p:nvPr>
                    <p:custDataLst>
                      <p:tags r:id="rId99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5" name="PA-直接连接符 7">
                    <a:extLst>
                      <a:ext uri="{FF2B5EF4-FFF2-40B4-BE49-F238E27FC236}">
                        <a16:creationId xmlns="" xmlns:a16="http://schemas.microsoft.com/office/drawing/2014/main" id="{349E139B-150D-4CBF-99A4-0660779E600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9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6" name="PA-直接连接符 8">
                    <a:extLst>
                      <a:ext uri="{FF2B5EF4-FFF2-40B4-BE49-F238E27FC236}">
                        <a16:creationId xmlns="" xmlns:a16="http://schemas.microsoft.com/office/drawing/2014/main" id="{BEF92A59-E6AA-4E4D-B155-3D4EC4402B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9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7" name="PA-直接连接符 12">
                    <a:extLst>
                      <a:ext uri="{FF2B5EF4-FFF2-40B4-BE49-F238E27FC236}">
                        <a16:creationId xmlns="" xmlns:a16="http://schemas.microsoft.com/office/drawing/2014/main" id="{7B10C6E5-C4E2-4FD4-B712-7FC72395F2B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9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8" name="PA-直接连接符 15">
                    <a:extLst>
                      <a:ext uri="{FF2B5EF4-FFF2-40B4-BE49-F238E27FC236}">
                        <a16:creationId xmlns="" xmlns:a16="http://schemas.microsoft.com/office/drawing/2014/main" id="{330071A9-E46A-4475-B8FE-934FE23F66E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9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9" name="PA-直接连接符 18">
                    <a:extLst>
                      <a:ext uri="{FF2B5EF4-FFF2-40B4-BE49-F238E27FC236}">
                        <a16:creationId xmlns="" xmlns:a16="http://schemas.microsoft.com/office/drawing/2014/main" id="{1C794F04-4B3B-4AF7-A9F8-8CAC4EB44D4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9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0" name="PA-直接连接符 21">
                    <a:extLst>
                      <a:ext uri="{FF2B5EF4-FFF2-40B4-BE49-F238E27FC236}">
                        <a16:creationId xmlns="" xmlns:a16="http://schemas.microsoft.com/office/drawing/2014/main" id="{1FC723D8-90BB-478C-A916-D6C41599D88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1" name="PA-直接连接符 24">
                    <a:extLst>
                      <a:ext uri="{FF2B5EF4-FFF2-40B4-BE49-F238E27FC236}">
                        <a16:creationId xmlns="" xmlns:a16="http://schemas.microsoft.com/office/drawing/2014/main" id="{D8FE37B3-CEC7-479D-BB59-942858D8B6E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2" name="PA-直接连接符 26">
                    <a:extLst>
                      <a:ext uri="{FF2B5EF4-FFF2-40B4-BE49-F238E27FC236}">
                        <a16:creationId xmlns="" xmlns:a16="http://schemas.microsoft.com/office/drawing/2014/main" id="{7ACCC516-2C9E-46AC-89AE-83FDC4BDE1C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3" name="PA-直接连接符 28">
                    <a:extLst>
                      <a:ext uri="{FF2B5EF4-FFF2-40B4-BE49-F238E27FC236}">
                        <a16:creationId xmlns="" xmlns:a16="http://schemas.microsoft.com/office/drawing/2014/main" id="{88A739A4-FA1D-4B5A-8FE3-F750704CBF8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4" name="PA-直接连接符 30">
                    <a:extLst>
                      <a:ext uri="{FF2B5EF4-FFF2-40B4-BE49-F238E27FC236}">
                        <a16:creationId xmlns="" xmlns:a16="http://schemas.microsoft.com/office/drawing/2014/main" id="{C4FA457C-9BAF-4CDE-A8FF-036FC7CF470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5" name="PA-直接连接符 32">
                    <a:extLst>
                      <a:ext uri="{FF2B5EF4-FFF2-40B4-BE49-F238E27FC236}">
                        <a16:creationId xmlns="" xmlns:a16="http://schemas.microsoft.com/office/drawing/2014/main" id="{451039E5-3082-41D0-89AD-B840734A705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6" name="PA-直接连接符 34">
                    <a:extLst>
                      <a:ext uri="{FF2B5EF4-FFF2-40B4-BE49-F238E27FC236}">
                        <a16:creationId xmlns="" xmlns:a16="http://schemas.microsoft.com/office/drawing/2014/main" id="{ADCDF07A-1E3B-4526-AA9E-51D62FCB57F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7" name="PA-直接连接符 36">
                    <a:extLst>
                      <a:ext uri="{FF2B5EF4-FFF2-40B4-BE49-F238E27FC236}">
                        <a16:creationId xmlns="" xmlns:a16="http://schemas.microsoft.com/office/drawing/2014/main" id="{FEF85DFF-8AD5-4EF2-B58C-018C01A6CF7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138" name="组合 1137">
                    <a:extLst>
                      <a:ext uri="{FF2B5EF4-FFF2-40B4-BE49-F238E27FC236}">
                        <a16:creationId xmlns="" xmlns:a16="http://schemas.microsoft.com/office/drawing/2014/main" id="{45C14483-349C-4A11-ADD4-8B0A5F3C3A2E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67" name="PA-直接连接符 39">
                      <a:extLst>
                        <a:ext uri="{FF2B5EF4-FFF2-40B4-BE49-F238E27FC236}">
                          <a16:creationId xmlns="" xmlns:a16="http://schemas.microsoft.com/office/drawing/2014/main" id="{84C8FD55-7CFF-4F40-8405-EA91D9AD2C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8" name="PA-直接连接符 41">
                      <a:extLst>
                        <a:ext uri="{FF2B5EF4-FFF2-40B4-BE49-F238E27FC236}">
                          <a16:creationId xmlns="" xmlns:a16="http://schemas.microsoft.com/office/drawing/2014/main" id="{510D875E-BFA6-4F98-8F66-A4709AFCED5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9" name="PA-直接连接符 43">
                      <a:extLst>
                        <a:ext uri="{FF2B5EF4-FFF2-40B4-BE49-F238E27FC236}">
                          <a16:creationId xmlns="" xmlns:a16="http://schemas.microsoft.com/office/drawing/2014/main" id="{316A11DF-4668-46E0-A54D-F946AC05A9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39" name="组合 1138">
                    <a:extLst>
                      <a:ext uri="{FF2B5EF4-FFF2-40B4-BE49-F238E27FC236}">
                        <a16:creationId xmlns="" xmlns:a16="http://schemas.microsoft.com/office/drawing/2014/main" id="{06C328EE-24CC-4C8F-8EC9-4E76003FEDCE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156" name="PA-直接连接符 53">
                      <a:extLst>
                        <a:ext uri="{FF2B5EF4-FFF2-40B4-BE49-F238E27FC236}">
                          <a16:creationId xmlns="" xmlns:a16="http://schemas.microsoft.com/office/drawing/2014/main" id="{DA0AEA2E-FEAD-4209-BDCC-4B5D702B7533}"/>
                        </a:ext>
                      </a:extLst>
                    </p:cNvPr>
                    <p:cNvCxnSpPr/>
                    <p:nvPr>
                      <p:custDataLst>
                        <p:tags r:id="rId102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7" name="PA-直接连接符 55">
                      <a:extLst>
                        <a:ext uri="{FF2B5EF4-FFF2-40B4-BE49-F238E27FC236}">
                          <a16:creationId xmlns="" xmlns:a16="http://schemas.microsoft.com/office/drawing/2014/main" id="{C32D26D6-F673-4D39-88FF-8A67F60C00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8" name="PA-直接连接符 57">
                      <a:extLst>
                        <a:ext uri="{FF2B5EF4-FFF2-40B4-BE49-F238E27FC236}">
                          <a16:creationId xmlns="" xmlns:a16="http://schemas.microsoft.com/office/drawing/2014/main" id="{65DD2108-1D9C-4F97-B3DF-3142E786594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9" name="PA-直接连接符 59">
                      <a:extLst>
                        <a:ext uri="{FF2B5EF4-FFF2-40B4-BE49-F238E27FC236}">
                          <a16:creationId xmlns="" xmlns:a16="http://schemas.microsoft.com/office/drawing/2014/main" id="{9118868D-C1A4-49D6-A25C-E2F2B7C032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0" name="PA-直接连接符 61">
                      <a:extLst>
                        <a:ext uri="{FF2B5EF4-FFF2-40B4-BE49-F238E27FC236}">
                          <a16:creationId xmlns="" xmlns:a16="http://schemas.microsoft.com/office/drawing/2014/main" id="{9992C4A1-7231-43FA-B5BE-4E7C3139A5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1" name="PA-直接连接符 63">
                      <a:extLst>
                        <a:ext uri="{FF2B5EF4-FFF2-40B4-BE49-F238E27FC236}">
                          <a16:creationId xmlns="" xmlns:a16="http://schemas.microsoft.com/office/drawing/2014/main" id="{B3D616B2-BBF5-4350-9A73-41E3388F09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2" name="PA-直接连接符 65">
                      <a:extLst>
                        <a:ext uri="{FF2B5EF4-FFF2-40B4-BE49-F238E27FC236}">
                          <a16:creationId xmlns="" xmlns:a16="http://schemas.microsoft.com/office/drawing/2014/main" id="{A4D33B8E-AF3F-4927-861E-E981469C13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3" name="PA-直接连接符 67">
                      <a:extLst>
                        <a:ext uri="{FF2B5EF4-FFF2-40B4-BE49-F238E27FC236}">
                          <a16:creationId xmlns="" xmlns:a16="http://schemas.microsoft.com/office/drawing/2014/main" id="{ECDBAFCF-08FF-4C35-918E-B576F6D5AB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4" name="PA-直接连接符 69">
                      <a:extLst>
                        <a:ext uri="{FF2B5EF4-FFF2-40B4-BE49-F238E27FC236}">
                          <a16:creationId xmlns="" xmlns:a16="http://schemas.microsoft.com/office/drawing/2014/main" id="{565996A3-B70F-4CAD-ADFA-2BDF91B632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5" name="PA-直接连接符 71">
                      <a:extLst>
                        <a:ext uri="{FF2B5EF4-FFF2-40B4-BE49-F238E27FC236}">
                          <a16:creationId xmlns="" xmlns:a16="http://schemas.microsoft.com/office/drawing/2014/main" id="{E60F4365-BFD6-4ACE-8198-53923E14775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6" name="PA-直接连接符 73">
                      <a:extLst>
                        <a:ext uri="{FF2B5EF4-FFF2-40B4-BE49-F238E27FC236}">
                          <a16:creationId xmlns="" xmlns:a16="http://schemas.microsoft.com/office/drawing/2014/main" id="{23936E9C-5B1E-4F4F-82FC-31E8ADEF04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40" name="组合 1139">
                    <a:extLst>
                      <a:ext uri="{FF2B5EF4-FFF2-40B4-BE49-F238E27FC236}">
                        <a16:creationId xmlns="" xmlns:a16="http://schemas.microsoft.com/office/drawing/2014/main" id="{5AB8E0EF-2DAB-4155-9973-32F19AE4D8F2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145" name="PA-直接连接符 77">
                      <a:extLst>
                        <a:ext uri="{FF2B5EF4-FFF2-40B4-BE49-F238E27FC236}">
                          <a16:creationId xmlns="" xmlns:a16="http://schemas.microsoft.com/office/drawing/2014/main" id="{073C1363-1EB6-4224-BC62-DD4AB37AAF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6" name="PA-直接连接符 78">
                      <a:extLst>
                        <a:ext uri="{FF2B5EF4-FFF2-40B4-BE49-F238E27FC236}">
                          <a16:creationId xmlns="" xmlns:a16="http://schemas.microsoft.com/office/drawing/2014/main" id="{C12763A0-EEF9-41FC-90F4-BD739C730C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7" name="PA-直接连接符 79">
                      <a:extLst>
                        <a:ext uri="{FF2B5EF4-FFF2-40B4-BE49-F238E27FC236}">
                          <a16:creationId xmlns="" xmlns:a16="http://schemas.microsoft.com/office/drawing/2014/main" id="{16A25B9A-0485-405D-89C7-2F046D6638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8" name="PA-直接连接符 80">
                      <a:extLst>
                        <a:ext uri="{FF2B5EF4-FFF2-40B4-BE49-F238E27FC236}">
                          <a16:creationId xmlns="" xmlns:a16="http://schemas.microsoft.com/office/drawing/2014/main" id="{2799B173-67AF-49EA-A95D-511CF89D94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9" name="PA-直接连接符 81">
                      <a:extLst>
                        <a:ext uri="{FF2B5EF4-FFF2-40B4-BE49-F238E27FC236}">
                          <a16:creationId xmlns="" xmlns:a16="http://schemas.microsoft.com/office/drawing/2014/main" id="{43D12B80-9648-498F-A43A-E7760CF146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0" name="PA-直接连接符 82">
                      <a:extLst>
                        <a:ext uri="{FF2B5EF4-FFF2-40B4-BE49-F238E27FC236}">
                          <a16:creationId xmlns="" xmlns:a16="http://schemas.microsoft.com/office/drawing/2014/main" id="{00D98158-85B0-426B-A37C-F19989B040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1" name="PA-直接连接符 83">
                      <a:extLst>
                        <a:ext uri="{FF2B5EF4-FFF2-40B4-BE49-F238E27FC236}">
                          <a16:creationId xmlns="" xmlns:a16="http://schemas.microsoft.com/office/drawing/2014/main" id="{AB805F55-4165-4684-9B46-E2BD7827D7C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2" name="PA-直接连接符 84">
                      <a:extLst>
                        <a:ext uri="{FF2B5EF4-FFF2-40B4-BE49-F238E27FC236}">
                          <a16:creationId xmlns="" xmlns:a16="http://schemas.microsoft.com/office/drawing/2014/main" id="{62FF32AD-C23D-4CC3-BA42-01B51734CA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3" name="PA-直接连接符 85">
                      <a:extLst>
                        <a:ext uri="{FF2B5EF4-FFF2-40B4-BE49-F238E27FC236}">
                          <a16:creationId xmlns="" xmlns:a16="http://schemas.microsoft.com/office/drawing/2014/main" id="{0F0345E6-F95C-4867-A16B-18C44C5389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4" name="PA-直接连接符 86">
                      <a:extLst>
                        <a:ext uri="{FF2B5EF4-FFF2-40B4-BE49-F238E27FC236}">
                          <a16:creationId xmlns="" xmlns:a16="http://schemas.microsoft.com/office/drawing/2014/main" id="{C2343FD0-9934-4CC3-B610-D1EB858418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5" name="PA-直接连接符 87">
                      <a:extLst>
                        <a:ext uri="{FF2B5EF4-FFF2-40B4-BE49-F238E27FC236}">
                          <a16:creationId xmlns="" xmlns:a16="http://schemas.microsoft.com/office/drawing/2014/main" id="{97B167CB-8545-4E3D-A425-1AE2A346CB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41" name="Group 91_1">
                    <a:extLst>
                      <a:ext uri="{FF2B5EF4-FFF2-40B4-BE49-F238E27FC236}">
                        <a16:creationId xmlns="" xmlns:a16="http://schemas.microsoft.com/office/drawing/2014/main" id="{ACDE4BB7-870C-495B-88BA-B78A2E87ACB2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42" name="PA-直接连接符 93">
                      <a:extLst>
                        <a:ext uri="{FF2B5EF4-FFF2-40B4-BE49-F238E27FC236}">
                          <a16:creationId xmlns="" xmlns:a16="http://schemas.microsoft.com/office/drawing/2014/main" id="{50C898FC-B8C0-433E-8FDB-B21E2FD92A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0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" name="PA-直接连接符 94">
                      <a:extLst>
                        <a:ext uri="{FF2B5EF4-FFF2-40B4-BE49-F238E27FC236}">
                          <a16:creationId xmlns="" xmlns:a16="http://schemas.microsoft.com/office/drawing/2014/main" id="{94773480-0A7A-46CA-9459-B9254675EB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0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4" name="PA-直接连接符 95">
                      <a:extLst>
                        <a:ext uri="{FF2B5EF4-FFF2-40B4-BE49-F238E27FC236}">
                          <a16:creationId xmlns="" xmlns:a16="http://schemas.microsoft.com/office/drawing/2014/main" id="{5977343A-1348-4CED-8DAC-2C8519E3EA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3" name="组合 882">
                  <a:extLst>
                    <a:ext uri="{FF2B5EF4-FFF2-40B4-BE49-F238E27FC236}">
                      <a16:creationId xmlns="" xmlns:a16="http://schemas.microsoft.com/office/drawing/2014/main" id="{6F47D791-990D-4714-ACBE-34C9EC65140F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076" name="PA-直接连接符 99">
                    <a:extLst>
                      <a:ext uri="{FF2B5EF4-FFF2-40B4-BE49-F238E27FC236}">
                        <a16:creationId xmlns="" xmlns:a16="http://schemas.microsoft.com/office/drawing/2014/main" id="{E8726C71-6984-4A8D-87FA-07EFFE7CCC6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77" name="PA-直接连接符 100">
                    <a:extLst>
                      <a:ext uri="{FF2B5EF4-FFF2-40B4-BE49-F238E27FC236}">
                        <a16:creationId xmlns="" xmlns:a16="http://schemas.microsoft.com/office/drawing/2014/main" id="{24CE3397-6F58-4AE8-9EEF-1553377A4275}"/>
                      </a:ext>
                    </a:extLst>
                  </p:cNvPr>
                  <p:cNvCxnSpPr/>
                  <p:nvPr>
                    <p:custDataLst>
                      <p:tags r:id="rId95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78" name="PA-直接连接符 101">
                    <a:extLst>
                      <a:ext uri="{FF2B5EF4-FFF2-40B4-BE49-F238E27FC236}">
                        <a16:creationId xmlns="" xmlns:a16="http://schemas.microsoft.com/office/drawing/2014/main" id="{AD440FF1-5DB0-4E9F-BCD2-0379DC8180B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79" name="PA-直接连接符 102">
                    <a:extLst>
                      <a:ext uri="{FF2B5EF4-FFF2-40B4-BE49-F238E27FC236}">
                        <a16:creationId xmlns="" xmlns:a16="http://schemas.microsoft.com/office/drawing/2014/main" id="{D951806D-C0BE-4AB8-9F52-4E1B921258E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0" name="PA-直接连接符 103">
                    <a:extLst>
                      <a:ext uri="{FF2B5EF4-FFF2-40B4-BE49-F238E27FC236}">
                        <a16:creationId xmlns="" xmlns:a16="http://schemas.microsoft.com/office/drawing/2014/main" id="{097C2271-A331-4BF2-B576-9FBCFFEF79D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1" name="PA-直接连接符 104">
                    <a:extLst>
                      <a:ext uri="{FF2B5EF4-FFF2-40B4-BE49-F238E27FC236}">
                        <a16:creationId xmlns="" xmlns:a16="http://schemas.microsoft.com/office/drawing/2014/main" id="{21BE5569-2F54-4C66-9853-C98EB23E2F1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2" name="PA-直接连接符 105">
                    <a:extLst>
                      <a:ext uri="{FF2B5EF4-FFF2-40B4-BE49-F238E27FC236}">
                        <a16:creationId xmlns="" xmlns:a16="http://schemas.microsoft.com/office/drawing/2014/main" id="{F7560578-B26D-421B-965C-F0F7D46FB9A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3" name="PA-直接连接符 106">
                    <a:extLst>
                      <a:ext uri="{FF2B5EF4-FFF2-40B4-BE49-F238E27FC236}">
                        <a16:creationId xmlns="" xmlns:a16="http://schemas.microsoft.com/office/drawing/2014/main" id="{895ACF11-5D43-4138-A7B8-2F423B49536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4" name="PA-直接连接符 107">
                    <a:extLst>
                      <a:ext uri="{FF2B5EF4-FFF2-40B4-BE49-F238E27FC236}">
                        <a16:creationId xmlns="" xmlns:a16="http://schemas.microsoft.com/office/drawing/2014/main" id="{8008F3D5-B7A6-4F6B-8F5C-3DBC8CE4889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5" name="PA-直接连接符 108">
                    <a:extLst>
                      <a:ext uri="{FF2B5EF4-FFF2-40B4-BE49-F238E27FC236}">
                        <a16:creationId xmlns="" xmlns:a16="http://schemas.microsoft.com/office/drawing/2014/main" id="{2F2C85E0-8BA3-4EAE-A5A7-B612369F311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6" name="PA-直接连接符 109">
                    <a:extLst>
                      <a:ext uri="{FF2B5EF4-FFF2-40B4-BE49-F238E27FC236}">
                        <a16:creationId xmlns="" xmlns:a16="http://schemas.microsoft.com/office/drawing/2014/main" id="{276203E7-1681-46E5-A313-FDE6145484F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7" name="PA-直接连接符 110">
                    <a:extLst>
                      <a:ext uri="{FF2B5EF4-FFF2-40B4-BE49-F238E27FC236}">
                        <a16:creationId xmlns="" xmlns:a16="http://schemas.microsoft.com/office/drawing/2014/main" id="{12CCC5D4-C0F1-4DD9-A693-58FC3FBBBC0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8" name="PA-直接连接符 111">
                    <a:extLst>
                      <a:ext uri="{FF2B5EF4-FFF2-40B4-BE49-F238E27FC236}">
                        <a16:creationId xmlns="" xmlns:a16="http://schemas.microsoft.com/office/drawing/2014/main" id="{7FEAAD1D-C960-40AF-92C5-B8C6FF79B43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9" name="PA-直接连接符 112">
                    <a:extLst>
                      <a:ext uri="{FF2B5EF4-FFF2-40B4-BE49-F238E27FC236}">
                        <a16:creationId xmlns="" xmlns:a16="http://schemas.microsoft.com/office/drawing/2014/main" id="{957F094F-B6AF-49A9-ADA9-6CE845FB831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90" name="PA-直接连接符 113">
                    <a:extLst>
                      <a:ext uri="{FF2B5EF4-FFF2-40B4-BE49-F238E27FC236}">
                        <a16:creationId xmlns="" xmlns:a16="http://schemas.microsoft.com/office/drawing/2014/main" id="{FAED2D6B-443D-44DF-A306-BF85D5DBA0F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091" name="组合 1090">
                    <a:extLst>
                      <a:ext uri="{FF2B5EF4-FFF2-40B4-BE49-F238E27FC236}">
                        <a16:creationId xmlns="" xmlns:a16="http://schemas.microsoft.com/office/drawing/2014/main" id="{48DD8E41-18FE-4056-B2F9-8829B38C9B81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20" name="PA-直接连接符 143">
                      <a:extLst>
                        <a:ext uri="{FF2B5EF4-FFF2-40B4-BE49-F238E27FC236}">
                          <a16:creationId xmlns="" xmlns:a16="http://schemas.microsoft.com/office/drawing/2014/main" id="{42326075-5EB4-456E-9EBB-CD7186CBF1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1" name="PA-直接连接符 144">
                      <a:extLst>
                        <a:ext uri="{FF2B5EF4-FFF2-40B4-BE49-F238E27FC236}">
                          <a16:creationId xmlns="" xmlns:a16="http://schemas.microsoft.com/office/drawing/2014/main" id="{B5C0A543-E390-4363-B499-2B17EAE182A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2" name="PA-直接连接符 145">
                      <a:extLst>
                        <a:ext uri="{FF2B5EF4-FFF2-40B4-BE49-F238E27FC236}">
                          <a16:creationId xmlns="" xmlns:a16="http://schemas.microsoft.com/office/drawing/2014/main" id="{3C47ED56-ED15-4A5A-BEC7-68BAB95747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92" name="组合 1091">
                    <a:extLst>
                      <a:ext uri="{FF2B5EF4-FFF2-40B4-BE49-F238E27FC236}">
                        <a16:creationId xmlns="" xmlns:a16="http://schemas.microsoft.com/office/drawing/2014/main" id="{DB083CA7-A467-460B-BFAE-3E4456938C0D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109" name="PA-直接连接符 132">
                      <a:extLst>
                        <a:ext uri="{FF2B5EF4-FFF2-40B4-BE49-F238E27FC236}">
                          <a16:creationId xmlns="" xmlns:a16="http://schemas.microsoft.com/office/drawing/2014/main" id="{EEEB4306-26B1-417B-93B4-A6FC9A38F179}"/>
                        </a:ext>
                      </a:extLst>
                    </p:cNvPr>
                    <p:cNvCxnSpPr/>
                    <p:nvPr>
                      <p:custDataLst>
                        <p:tags r:id="rId97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0" name="PA-直接连接符 133">
                      <a:extLst>
                        <a:ext uri="{FF2B5EF4-FFF2-40B4-BE49-F238E27FC236}">
                          <a16:creationId xmlns="" xmlns:a16="http://schemas.microsoft.com/office/drawing/2014/main" id="{C7A1AA23-8C69-4A41-AB9F-287143AB66E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1" name="PA-直接连接符 134">
                      <a:extLst>
                        <a:ext uri="{FF2B5EF4-FFF2-40B4-BE49-F238E27FC236}">
                          <a16:creationId xmlns="" xmlns:a16="http://schemas.microsoft.com/office/drawing/2014/main" id="{3D4B8B49-56D5-4645-98B4-59B7133275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2" name="PA-直接连接符 135">
                      <a:extLst>
                        <a:ext uri="{FF2B5EF4-FFF2-40B4-BE49-F238E27FC236}">
                          <a16:creationId xmlns="" xmlns:a16="http://schemas.microsoft.com/office/drawing/2014/main" id="{03777674-63CB-4D89-8359-FBB574E830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3" name="PA-直接连接符 136">
                      <a:extLst>
                        <a:ext uri="{FF2B5EF4-FFF2-40B4-BE49-F238E27FC236}">
                          <a16:creationId xmlns="" xmlns:a16="http://schemas.microsoft.com/office/drawing/2014/main" id="{F7CD0FF3-A5CE-4A54-9AC3-280D265E6F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4" name="PA-直接连接符 137">
                      <a:extLst>
                        <a:ext uri="{FF2B5EF4-FFF2-40B4-BE49-F238E27FC236}">
                          <a16:creationId xmlns="" xmlns:a16="http://schemas.microsoft.com/office/drawing/2014/main" id="{4B72C314-BB09-4A5C-A5B6-0B4942B287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5" name="PA-直接连接符 138">
                      <a:extLst>
                        <a:ext uri="{FF2B5EF4-FFF2-40B4-BE49-F238E27FC236}">
                          <a16:creationId xmlns="" xmlns:a16="http://schemas.microsoft.com/office/drawing/2014/main" id="{B0B46960-D0D5-4BAE-B489-A7130268F56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6" name="PA-直接连接符 139">
                      <a:extLst>
                        <a:ext uri="{FF2B5EF4-FFF2-40B4-BE49-F238E27FC236}">
                          <a16:creationId xmlns="" xmlns:a16="http://schemas.microsoft.com/office/drawing/2014/main" id="{27F05B26-2D00-4612-BCA9-A65859E113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7" name="PA-直接连接符 140">
                      <a:extLst>
                        <a:ext uri="{FF2B5EF4-FFF2-40B4-BE49-F238E27FC236}">
                          <a16:creationId xmlns="" xmlns:a16="http://schemas.microsoft.com/office/drawing/2014/main" id="{4C6983FA-8598-4BCC-9FE7-7CA05319A4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8" name="PA-直接连接符 141">
                      <a:extLst>
                        <a:ext uri="{FF2B5EF4-FFF2-40B4-BE49-F238E27FC236}">
                          <a16:creationId xmlns="" xmlns:a16="http://schemas.microsoft.com/office/drawing/2014/main" id="{2A63E799-C3E5-4F81-99A2-C877803855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9" name="PA-直接连接符 142">
                      <a:extLst>
                        <a:ext uri="{FF2B5EF4-FFF2-40B4-BE49-F238E27FC236}">
                          <a16:creationId xmlns="" xmlns:a16="http://schemas.microsoft.com/office/drawing/2014/main" id="{C69A8819-CC92-404A-9951-8DFBD87400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93" name="组合 1092">
                    <a:extLst>
                      <a:ext uri="{FF2B5EF4-FFF2-40B4-BE49-F238E27FC236}">
                        <a16:creationId xmlns="" xmlns:a16="http://schemas.microsoft.com/office/drawing/2014/main" id="{5A4D2C1C-C330-4272-BC2C-406C748A0013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098" name="PA-直接连接符 121">
                      <a:extLst>
                        <a:ext uri="{FF2B5EF4-FFF2-40B4-BE49-F238E27FC236}">
                          <a16:creationId xmlns="" xmlns:a16="http://schemas.microsoft.com/office/drawing/2014/main" id="{F33A4E07-47FA-4B63-AD5B-9F3F07717C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6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9" name="PA-直接连接符 122">
                      <a:extLst>
                        <a:ext uri="{FF2B5EF4-FFF2-40B4-BE49-F238E27FC236}">
                          <a16:creationId xmlns="" xmlns:a16="http://schemas.microsoft.com/office/drawing/2014/main" id="{53DAAF3C-94F5-49D8-BF22-804BF4A585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6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0" name="PA-直接连接符 123">
                      <a:extLst>
                        <a:ext uri="{FF2B5EF4-FFF2-40B4-BE49-F238E27FC236}">
                          <a16:creationId xmlns="" xmlns:a16="http://schemas.microsoft.com/office/drawing/2014/main" id="{337A1377-21BD-4D5B-A672-A655E30AAD7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1" name="PA-直接连接符 124">
                      <a:extLst>
                        <a:ext uri="{FF2B5EF4-FFF2-40B4-BE49-F238E27FC236}">
                          <a16:creationId xmlns="" xmlns:a16="http://schemas.microsoft.com/office/drawing/2014/main" id="{833B3CEE-E502-4E0A-99BE-016DAB7030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2" name="PA-直接连接符 125">
                      <a:extLst>
                        <a:ext uri="{FF2B5EF4-FFF2-40B4-BE49-F238E27FC236}">
                          <a16:creationId xmlns="" xmlns:a16="http://schemas.microsoft.com/office/drawing/2014/main" id="{37ABFA7C-172C-445D-B1C7-BD3A037134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3" name="PA-直接连接符 126">
                      <a:extLst>
                        <a:ext uri="{FF2B5EF4-FFF2-40B4-BE49-F238E27FC236}">
                          <a16:creationId xmlns="" xmlns:a16="http://schemas.microsoft.com/office/drawing/2014/main" id="{4FC7EB48-E777-40CA-B1E6-2C556813FA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4" name="PA-直接连接符 127">
                      <a:extLst>
                        <a:ext uri="{FF2B5EF4-FFF2-40B4-BE49-F238E27FC236}">
                          <a16:creationId xmlns="" xmlns:a16="http://schemas.microsoft.com/office/drawing/2014/main" id="{EE52E89E-4F93-4BE4-930C-4F8AAECFFF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5" name="PA-直接连接符 128">
                      <a:extLst>
                        <a:ext uri="{FF2B5EF4-FFF2-40B4-BE49-F238E27FC236}">
                          <a16:creationId xmlns="" xmlns:a16="http://schemas.microsoft.com/office/drawing/2014/main" id="{D7D1F257-9553-435D-8BA3-D858B1282E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6" name="PA-直接连接符 129">
                      <a:extLst>
                        <a:ext uri="{FF2B5EF4-FFF2-40B4-BE49-F238E27FC236}">
                          <a16:creationId xmlns="" xmlns:a16="http://schemas.microsoft.com/office/drawing/2014/main" id="{87AE13F3-A940-4C48-A5A1-93271A7467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7" name="PA-直接连接符 130">
                      <a:extLst>
                        <a:ext uri="{FF2B5EF4-FFF2-40B4-BE49-F238E27FC236}">
                          <a16:creationId xmlns="" xmlns:a16="http://schemas.microsoft.com/office/drawing/2014/main" id="{5E26A426-32CF-4BE9-94D8-27AB6B08CB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8" name="PA-直接连接符 131">
                      <a:extLst>
                        <a:ext uri="{FF2B5EF4-FFF2-40B4-BE49-F238E27FC236}">
                          <a16:creationId xmlns="" xmlns:a16="http://schemas.microsoft.com/office/drawing/2014/main" id="{F5B28DA9-9F38-48A8-8091-C86BFDB776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94" name="Group 91_1">
                    <a:extLst>
                      <a:ext uri="{FF2B5EF4-FFF2-40B4-BE49-F238E27FC236}">
                        <a16:creationId xmlns="" xmlns:a16="http://schemas.microsoft.com/office/drawing/2014/main" id="{3242E61B-20B3-4555-9CB4-1355B8C9CBB7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95" name="PA-直接连接符 118">
                      <a:extLst>
                        <a:ext uri="{FF2B5EF4-FFF2-40B4-BE49-F238E27FC236}">
                          <a16:creationId xmlns="" xmlns:a16="http://schemas.microsoft.com/office/drawing/2014/main" id="{915D8DCD-BFFE-47B0-841C-681E9E7C35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6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6" name="PA-直接连接符 119">
                      <a:extLst>
                        <a:ext uri="{FF2B5EF4-FFF2-40B4-BE49-F238E27FC236}">
                          <a16:creationId xmlns="" xmlns:a16="http://schemas.microsoft.com/office/drawing/2014/main" id="{80FFC190-4A20-459C-AB1B-44B65D512C1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6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7" name="PA-直接连接符 120">
                      <a:extLst>
                        <a:ext uri="{FF2B5EF4-FFF2-40B4-BE49-F238E27FC236}">
                          <a16:creationId xmlns="" xmlns:a16="http://schemas.microsoft.com/office/drawing/2014/main" id="{A63932DA-A4B9-4DDE-9D6E-32F23C56AE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6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4" name="组合 883">
                  <a:extLst>
                    <a:ext uri="{FF2B5EF4-FFF2-40B4-BE49-F238E27FC236}">
                      <a16:creationId xmlns="" xmlns:a16="http://schemas.microsoft.com/office/drawing/2014/main" id="{57DA9193-DBA1-41F8-8C43-4D151034D809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029" name="PA-直接连接符 147">
                    <a:extLst>
                      <a:ext uri="{FF2B5EF4-FFF2-40B4-BE49-F238E27FC236}">
                        <a16:creationId xmlns="" xmlns:a16="http://schemas.microsoft.com/office/drawing/2014/main" id="{E9DC3EED-7D1A-4440-B6C8-218EE2479CD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0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0" name="PA-直接连接符 148">
                    <a:extLst>
                      <a:ext uri="{FF2B5EF4-FFF2-40B4-BE49-F238E27FC236}">
                        <a16:creationId xmlns="" xmlns:a16="http://schemas.microsoft.com/office/drawing/2014/main" id="{15E10EB2-8F48-4800-AC19-50A7FAA648C1}"/>
                      </a:ext>
                    </a:extLst>
                  </p:cNvPr>
                  <p:cNvCxnSpPr/>
                  <p:nvPr>
                    <p:custDataLst>
                      <p:tags r:id="rId90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1" name="PA-直接连接符 149">
                    <a:extLst>
                      <a:ext uri="{FF2B5EF4-FFF2-40B4-BE49-F238E27FC236}">
                        <a16:creationId xmlns="" xmlns:a16="http://schemas.microsoft.com/office/drawing/2014/main" id="{087A1314-4AFD-4811-B1A4-EC5E7114608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0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2" name="PA-直接连接符 150">
                    <a:extLst>
                      <a:ext uri="{FF2B5EF4-FFF2-40B4-BE49-F238E27FC236}">
                        <a16:creationId xmlns="" xmlns:a16="http://schemas.microsoft.com/office/drawing/2014/main" id="{8AD4D2D8-907D-4B24-B1B3-6D21ECF542F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3" name="PA-直接连接符 151">
                    <a:extLst>
                      <a:ext uri="{FF2B5EF4-FFF2-40B4-BE49-F238E27FC236}">
                        <a16:creationId xmlns="" xmlns:a16="http://schemas.microsoft.com/office/drawing/2014/main" id="{9A40478C-F8B8-4F2C-A5FA-C7F5B5A3B39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4" name="PA-直接连接符 152">
                    <a:extLst>
                      <a:ext uri="{FF2B5EF4-FFF2-40B4-BE49-F238E27FC236}">
                        <a16:creationId xmlns="" xmlns:a16="http://schemas.microsoft.com/office/drawing/2014/main" id="{6D0412A4-13A4-4AE3-9F02-E9CEA87F66A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5" name="PA-直接连接符 153">
                    <a:extLst>
                      <a:ext uri="{FF2B5EF4-FFF2-40B4-BE49-F238E27FC236}">
                        <a16:creationId xmlns="" xmlns:a16="http://schemas.microsoft.com/office/drawing/2014/main" id="{54D2B260-6CD7-40EE-AF4F-EBD8C6D3D7A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6" name="PA-直接连接符 154">
                    <a:extLst>
                      <a:ext uri="{FF2B5EF4-FFF2-40B4-BE49-F238E27FC236}">
                        <a16:creationId xmlns="" xmlns:a16="http://schemas.microsoft.com/office/drawing/2014/main" id="{10724EC3-90A0-47BD-BD22-156CA4F6122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7" name="PA-直接连接符 155">
                    <a:extLst>
                      <a:ext uri="{FF2B5EF4-FFF2-40B4-BE49-F238E27FC236}">
                        <a16:creationId xmlns="" xmlns:a16="http://schemas.microsoft.com/office/drawing/2014/main" id="{6A13C4EB-5575-45E2-AE8F-14B8BA6B3D3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8" name="PA-直接连接符 156">
                    <a:extLst>
                      <a:ext uri="{FF2B5EF4-FFF2-40B4-BE49-F238E27FC236}">
                        <a16:creationId xmlns="" xmlns:a16="http://schemas.microsoft.com/office/drawing/2014/main" id="{EF1FE0B4-178D-4765-9E55-597F343C882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9" name="PA-直接连接符 157">
                    <a:extLst>
                      <a:ext uri="{FF2B5EF4-FFF2-40B4-BE49-F238E27FC236}">
                        <a16:creationId xmlns="" xmlns:a16="http://schemas.microsoft.com/office/drawing/2014/main" id="{06BE095B-88D5-4EAF-9CBC-0AF1736AF40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0" name="PA-直接连接符 158">
                    <a:extLst>
                      <a:ext uri="{FF2B5EF4-FFF2-40B4-BE49-F238E27FC236}">
                        <a16:creationId xmlns="" xmlns:a16="http://schemas.microsoft.com/office/drawing/2014/main" id="{45DF42F2-E0DA-4917-A0F9-BBB9FCC48CB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1" name="PA-直接连接符 159">
                    <a:extLst>
                      <a:ext uri="{FF2B5EF4-FFF2-40B4-BE49-F238E27FC236}">
                        <a16:creationId xmlns="" xmlns:a16="http://schemas.microsoft.com/office/drawing/2014/main" id="{444542C7-34BB-4F30-83FA-0B4688309DF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2" name="PA-直接连接符 160">
                    <a:extLst>
                      <a:ext uri="{FF2B5EF4-FFF2-40B4-BE49-F238E27FC236}">
                        <a16:creationId xmlns="" xmlns:a16="http://schemas.microsoft.com/office/drawing/2014/main" id="{9CF11F5F-7A9A-42AC-9E14-73DBDF6BA4D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3" name="PA-直接连接符 161">
                    <a:extLst>
                      <a:ext uri="{FF2B5EF4-FFF2-40B4-BE49-F238E27FC236}">
                        <a16:creationId xmlns="" xmlns:a16="http://schemas.microsoft.com/office/drawing/2014/main" id="{8BC6E594-8F87-4DD9-B1E8-9BEC274E692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044" name="组合 1043">
                    <a:extLst>
                      <a:ext uri="{FF2B5EF4-FFF2-40B4-BE49-F238E27FC236}">
                        <a16:creationId xmlns="" xmlns:a16="http://schemas.microsoft.com/office/drawing/2014/main" id="{5F2C3037-EFF6-46F4-83A8-46E171A8B04F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73" name="PA-直接连接符 191">
                      <a:extLst>
                        <a:ext uri="{FF2B5EF4-FFF2-40B4-BE49-F238E27FC236}">
                          <a16:creationId xmlns="" xmlns:a16="http://schemas.microsoft.com/office/drawing/2014/main" id="{64286E41-70DA-4F2A-BBC0-C349AC9122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4" name="PA-直接连接符 192">
                      <a:extLst>
                        <a:ext uri="{FF2B5EF4-FFF2-40B4-BE49-F238E27FC236}">
                          <a16:creationId xmlns="" xmlns:a16="http://schemas.microsoft.com/office/drawing/2014/main" id="{A72CF1E9-3E4D-410B-8095-4C2F3D7CDF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5" name="PA-直接连接符 193">
                      <a:extLst>
                        <a:ext uri="{FF2B5EF4-FFF2-40B4-BE49-F238E27FC236}">
                          <a16:creationId xmlns="" xmlns:a16="http://schemas.microsoft.com/office/drawing/2014/main" id="{76ADF8D9-B52C-4D03-8F09-D491B4F69C5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45" name="组合 1044">
                    <a:extLst>
                      <a:ext uri="{FF2B5EF4-FFF2-40B4-BE49-F238E27FC236}">
                        <a16:creationId xmlns="" xmlns:a16="http://schemas.microsoft.com/office/drawing/2014/main" id="{A4A3AF94-A98A-49A4-8853-655F12D0A631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062" name="PA-直接连接符 180">
                      <a:extLst>
                        <a:ext uri="{FF2B5EF4-FFF2-40B4-BE49-F238E27FC236}">
                          <a16:creationId xmlns="" xmlns:a16="http://schemas.microsoft.com/office/drawing/2014/main" id="{583B4F41-4814-445D-8C98-756684E01D53}"/>
                        </a:ext>
                      </a:extLst>
                    </p:cNvPr>
                    <p:cNvCxnSpPr/>
                    <p:nvPr>
                      <p:custDataLst>
                        <p:tags r:id="rId93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3" name="PA-直接连接符 181">
                      <a:extLst>
                        <a:ext uri="{FF2B5EF4-FFF2-40B4-BE49-F238E27FC236}">
                          <a16:creationId xmlns="" xmlns:a16="http://schemas.microsoft.com/office/drawing/2014/main" id="{75417CCC-462E-4D12-B980-84E8411604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4" name="PA-直接连接符 182">
                      <a:extLst>
                        <a:ext uri="{FF2B5EF4-FFF2-40B4-BE49-F238E27FC236}">
                          <a16:creationId xmlns="" xmlns:a16="http://schemas.microsoft.com/office/drawing/2014/main" id="{8C944F87-333A-4797-8846-C16C5FA39A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5" name="PA-直接连接符 183">
                      <a:extLst>
                        <a:ext uri="{FF2B5EF4-FFF2-40B4-BE49-F238E27FC236}">
                          <a16:creationId xmlns="" xmlns:a16="http://schemas.microsoft.com/office/drawing/2014/main" id="{458EF889-F8CB-4B4E-B652-5FA7E84251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6" name="PA-直接连接符 184">
                      <a:extLst>
                        <a:ext uri="{FF2B5EF4-FFF2-40B4-BE49-F238E27FC236}">
                          <a16:creationId xmlns="" xmlns:a16="http://schemas.microsoft.com/office/drawing/2014/main" id="{A239C581-D178-4E1E-8DCD-75ECAE39F6A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7" name="PA-直接连接符 185">
                      <a:extLst>
                        <a:ext uri="{FF2B5EF4-FFF2-40B4-BE49-F238E27FC236}">
                          <a16:creationId xmlns="" xmlns:a16="http://schemas.microsoft.com/office/drawing/2014/main" id="{63974E86-35C5-4F7C-8825-AAA45EBF94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8" name="PA-直接连接符 186">
                      <a:extLst>
                        <a:ext uri="{FF2B5EF4-FFF2-40B4-BE49-F238E27FC236}">
                          <a16:creationId xmlns="" xmlns:a16="http://schemas.microsoft.com/office/drawing/2014/main" id="{14B971C6-8833-4825-A5DF-A40BC7938F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9" name="PA-直接连接符 187">
                      <a:extLst>
                        <a:ext uri="{FF2B5EF4-FFF2-40B4-BE49-F238E27FC236}">
                          <a16:creationId xmlns="" xmlns:a16="http://schemas.microsoft.com/office/drawing/2014/main" id="{806BCC2E-671C-4A7A-BF04-D55A201F1D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0" name="PA-直接连接符 188">
                      <a:extLst>
                        <a:ext uri="{FF2B5EF4-FFF2-40B4-BE49-F238E27FC236}">
                          <a16:creationId xmlns="" xmlns:a16="http://schemas.microsoft.com/office/drawing/2014/main" id="{9A25B944-DA15-4F61-8F89-9FC16A66A35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1" name="PA-直接连接符 189">
                      <a:extLst>
                        <a:ext uri="{FF2B5EF4-FFF2-40B4-BE49-F238E27FC236}">
                          <a16:creationId xmlns="" xmlns:a16="http://schemas.microsoft.com/office/drawing/2014/main" id="{003972BF-135C-4F7F-B209-54579A81AA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2" name="PA-直接连接符 190">
                      <a:extLst>
                        <a:ext uri="{FF2B5EF4-FFF2-40B4-BE49-F238E27FC236}">
                          <a16:creationId xmlns="" xmlns:a16="http://schemas.microsoft.com/office/drawing/2014/main" id="{0C014106-8AD8-4973-8F49-C8E379E1DF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46" name="组合 1045">
                    <a:extLst>
                      <a:ext uri="{FF2B5EF4-FFF2-40B4-BE49-F238E27FC236}">
                        <a16:creationId xmlns="" xmlns:a16="http://schemas.microsoft.com/office/drawing/2014/main" id="{D63CDEA3-2BB1-4D40-B0DA-1EEEAEE89AEA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051" name="PA-直接连接符 169">
                      <a:extLst>
                        <a:ext uri="{FF2B5EF4-FFF2-40B4-BE49-F238E27FC236}">
                          <a16:creationId xmlns="" xmlns:a16="http://schemas.microsoft.com/office/drawing/2014/main" id="{1B1FF9DD-4F3C-401A-90DC-AC744FF738C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2" name="PA-直接连接符 170">
                      <a:extLst>
                        <a:ext uri="{FF2B5EF4-FFF2-40B4-BE49-F238E27FC236}">
                          <a16:creationId xmlns="" xmlns:a16="http://schemas.microsoft.com/office/drawing/2014/main" id="{2BA40D7A-E5C6-4B63-A765-C9F33573CB6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3" name="PA-直接连接符 171">
                      <a:extLst>
                        <a:ext uri="{FF2B5EF4-FFF2-40B4-BE49-F238E27FC236}">
                          <a16:creationId xmlns="" xmlns:a16="http://schemas.microsoft.com/office/drawing/2014/main" id="{4B3E6D8C-FE48-443C-A2F3-875AD9ED87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4" name="PA-直接连接符 172">
                      <a:extLst>
                        <a:ext uri="{FF2B5EF4-FFF2-40B4-BE49-F238E27FC236}">
                          <a16:creationId xmlns="" xmlns:a16="http://schemas.microsoft.com/office/drawing/2014/main" id="{BE585211-88DA-4EC2-8F04-CAD5111D77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5" name="PA-直接连接符 173">
                      <a:extLst>
                        <a:ext uri="{FF2B5EF4-FFF2-40B4-BE49-F238E27FC236}">
                          <a16:creationId xmlns="" xmlns:a16="http://schemas.microsoft.com/office/drawing/2014/main" id="{D4960B1F-475E-4FE1-9B79-A4D17FBD59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6" name="PA-直接连接符 174">
                      <a:extLst>
                        <a:ext uri="{FF2B5EF4-FFF2-40B4-BE49-F238E27FC236}">
                          <a16:creationId xmlns="" xmlns:a16="http://schemas.microsoft.com/office/drawing/2014/main" id="{468505EB-2093-4DA0-B4F7-C2BC0CF743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7" name="PA-直接连接符 175">
                      <a:extLst>
                        <a:ext uri="{FF2B5EF4-FFF2-40B4-BE49-F238E27FC236}">
                          <a16:creationId xmlns="" xmlns:a16="http://schemas.microsoft.com/office/drawing/2014/main" id="{7273836C-169C-48E8-8E1E-1D804C3B25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8" name="PA-直接连接符 176">
                      <a:extLst>
                        <a:ext uri="{FF2B5EF4-FFF2-40B4-BE49-F238E27FC236}">
                          <a16:creationId xmlns="" xmlns:a16="http://schemas.microsoft.com/office/drawing/2014/main" id="{4353D676-95B0-49CA-BFDB-93BC4D7283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9" name="PA-直接连接符 177">
                      <a:extLst>
                        <a:ext uri="{FF2B5EF4-FFF2-40B4-BE49-F238E27FC236}">
                          <a16:creationId xmlns="" xmlns:a16="http://schemas.microsoft.com/office/drawing/2014/main" id="{C41AC3F5-8AB9-466B-96E6-256979A502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0" name="PA-直接连接符 178">
                      <a:extLst>
                        <a:ext uri="{FF2B5EF4-FFF2-40B4-BE49-F238E27FC236}">
                          <a16:creationId xmlns="" xmlns:a16="http://schemas.microsoft.com/office/drawing/2014/main" id="{4BCDD3C2-EBE7-40A6-A803-35CDD6491F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1" name="PA-直接连接符 179">
                      <a:extLst>
                        <a:ext uri="{FF2B5EF4-FFF2-40B4-BE49-F238E27FC236}">
                          <a16:creationId xmlns="" xmlns:a16="http://schemas.microsoft.com/office/drawing/2014/main" id="{387B6EDB-7809-4668-B032-A59DF4CA9C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47" name="Group 91_1">
                    <a:extLst>
                      <a:ext uri="{FF2B5EF4-FFF2-40B4-BE49-F238E27FC236}">
                        <a16:creationId xmlns="" xmlns:a16="http://schemas.microsoft.com/office/drawing/2014/main" id="{9DB10F05-12C1-4DBD-BCC8-CC41AEE453E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48" name="PA-直接连接符 166">
                      <a:extLst>
                        <a:ext uri="{FF2B5EF4-FFF2-40B4-BE49-F238E27FC236}">
                          <a16:creationId xmlns="" xmlns:a16="http://schemas.microsoft.com/office/drawing/2014/main" id="{430886B0-894A-45F3-90B6-542AF73B6E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49" name="PA-直接连接符 167">
                      <a:extLst>
                        <a:ext uri="{FF2B5EF4-FFF2-40B4-BE49-F238E27FC236}">
                          <a16:creationId xmlns="" xmlns:a16="http://schemas.microsoft.com/office/drawing/2014/main" id="{E894CF14-8D76-4AAA-8AC3-D6C89B4735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0" name="PA-直接连接符 168">
                      <a:extLst>
                        <a:ext uri="{FF2B5EF4-FFF2-40B4-BE49-F238E27FC236}">
                          <a16:creationId xmlns="" xmlns:a16="http://schemas.microsoft.com/office/drawing/2014/main" id="{D20666A8-30AF-438C-8BF5-9A7E4277B5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5" name="组合 884">
                  <a:extLst>
                    <a:ext uri="{FF2B5EF4-FFF2-40B4-BE49-F238E27FC236}">
                      <a16:creationId xmlns="" xmlns:a16="http://schemas.microsoft.com/office/drawing/2014/main" id="{816B4AEE-291B-4E1C-AC98-939C9D18E8CE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982" name="PA-直接连接符 195">
                    <a:extLst>
                      <a:ext uri="{FF2B5EF4-FFF2-40B4-BE49-F238E27FC236}">
                        <a16:creationId xmlns="" xmlns:a16="http://schemas.microsoft.com/office/drawing/2014/main" id="{4DD0F260-83DA-4F1F-98AD-44A3A3E60EA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6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3" name="PA-直接连接符 196">
                    <a:extLst>
                      <a:ext uri="{FF2B5EF4-FFF2-40B4-BE49-F238E27FC236}">
                        <a16:creationId xmlns="" xmlns:a16="http://schemas.microsoft.com/office/drawing/2014/main" id="{95BA59C6-6C3B-43E5-85D9-4691EE610F9E}"/>
                      </a:ext>
                    </a:extLst>
                  </p:cNvPr>
                  <p:cNvCxnSpPr/>
                  <p:nvPr>
                    <p:custDataLst>
                      <p:tags r:id="rId86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4" name="PA-直接连接符 197">
                    <a:extLst>
                      <a:ext uri="{FF2B5EF4-FFF2-40B4-BE49-F238E27FC236}">
                        <a16:creationId xmlns="" xmlns:a16="http://schemas.microsoft.com/office/drawing/2014/main" id="{12FE22BE-5B11-4D7F-B504-1FDE13CBB52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6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5" name="PA-直接连接符 198">
                    <a:extLst>
                      <a:ext uri="{FF2B5EF4-FFF2-40B4-BE49-F238E27FC236}">
                        <a16:creationId xmlns="" xmlns:a16="http://schemas.microsoft.com/office/drawing/2014/main" id="{1D4DA334-A276-4F3D-8D2A-5C7C96B2C2C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6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6" name="PA-直接连接符 199">
                    <a:extLst>
                      <a:ext uri="{FF2B5EF4-FFF2-40B4-BE49-F238E27FC236}">
                        <a16:creationId xmlns="" xmlns:a16="http://schemas.microsoft.com/office/drawing/2014/main" id="{CBB87400-3B54-4D65-B0F6-0AF809B03B0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6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7" name="PA-直接连接符 200">
                    <a:extLst>
                      <a:ext uri="{FF2B5EF4-FFF2-40B4-BE49-F238E27FC236}">
                        <a16:creationId xmlns="" xmlns:a16="http://schemas.microsoft.com/office/drawing/2014/main" id="{199C748A-FD7C-4961-8231-83D117E1F5E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6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8" name="PA-直接连接符 201">
                    <a:extLst>
                      <a:ext uri="{FF2B5EF4-FFF2-40B4-BE49-F238E27FC236}">
                        <a16:creationId xmlns="" xmlns:a16="http://schemas.microsoft.com/office/drawing/2014/main" id="{895ECCF7-6D99-4711-BE16-8E0FFF9F20E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9" name="PA-直接连接符 202">
                    <a:extLst>
                      <a:ext uri="{FF2B5EF4-FFF2-40B4-BE49-F238E27FC236}">
                        <a16:creationId xmlns="" xmlns:a16="http://schemas.microsoft.com/office/drawing/2014/main" id="{76166D02-1F3E-41B7-96E0-8217272AB09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0" name="PA-直接连接符 203">
                    <a:extLst>
                      <a:ext uri="{FF2B5EF4-FFF2-40B4-BE49-F238E27FC236}">
                        <a16:creationId xmlns="" xmlns:a16="http://schemas.microsoft.com/office/drawing/2014/main" id="{18AB2163-5957-4DAF-9FC2-ACA7896AA53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1" name="PA-直接连接符 204">
                    <a:extLst>
                      <a:ext uri="{FF2B5EF4-FFF2-40B4-BE49-F238E27FC236}">
                        <a16:creationId xmlns="" xmlns:a16="http://schemas.microsoft.com/office/drawing/2014/main" id="{837BE33A-E80E-4158-8D59-3E4C6457207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2" name="PA-直接连接符 205">
                    <a:extLst>
                      <a:ext uri="{FF2B5EF4-FFF2-40B4-BE49-F238E27FC236}">
                        <a16:creationId xmlns="" xmlns:a16="http://schemas.microsoft.com/office/drawing/2014/main" id="{B1BDBBFA-7C60-4423-9D4D-04B75059955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3" name="PA-直接连接符 206">
                    <a:extLst>
                      <a:ext uri="{FF2B5EF4-FFF2-40B4-BE49-F238E27FC236}">
                        <a16:creationId xmlns="" xmlns:a16="http://schemas.microsoft.com/office/drawing/2014/main" id="{6392B8EF-324E-4052-ADA3-91FEBA856B7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4" name="PA-直接连接符 207">
                    <a:extLst>
                      <a:ext uri="{FF2B5EF4-FFF2-40B4-BE49-F238E27FC236}">
                        <a16:creationId xmlns="" xmlns:a16="http://schemas.microsoft.com/office/drawing/2014/main" id="{67FD3973-A3FE-4AD1-AD3F-CE418D44348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5" name="PA-直接连接符 208">
                    <a:extLst>
                      <a:ext uri="{FF2B5EF4-FFF2-40B4-BE49-F238E27FC236}">
                        <a16:creationId xmlns="" xmlns:a16="http://schemas.microsoft.com/office/drawing/2014/main" id="{CAF7EC4A-D882-43E0-90DE-B362F875D32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6" name="PA-直接连接符 209">
                    <a:extLst>
                      <a:ext uri="{FF2B5EF4-FFF2-40B4-BE49-F238E27FC236}">
                        <a16:creationId xmlns="" xmlns:a16="http://schemas.microsoft.com/office/drawing/2014/main" id="{A28EEFAF-871A-4280-8268-EE2E4EBB6C1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997" name="组合 996">
                    <a:extLst>
                      <a:ext uri="{FF2B5EF4-FFF2-40B4-BE49-F238E27FC236}">
                        <a16:creationId xmlns="" xmlns:a16="http://schemas.microsoft.com/office/drawing/2014/main" id="{8FCE5F46-F48E-455F-971A-37D20740018E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26" name="PA-直接连接符 239">
                      <a:extLst>
                        <a:ext uri="{FF2B5EF4-FFF2-40B4-BE49-F238E27FC236}">
                          <a16:creationId xmlns="" xmlns:a16="http://schemas.microsoft.com/office/drawing/2014/main" id="{B4C9E78D-F8AE-4E0E-828E-5A48351A89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7" name="PA-直接连接符 240">
                      <a:extLst>
                        <a:ext uri="{FF2B5EF4-FFF2-40B4-BE49-F238E27FC236}">
                          <a16:creationId xmlns="" xmlns:a16="http://schemas.microsoft.com/office/drawing/2014/main" id="{5E232F95-CB0E-4621-ABF9-0C70207FE0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8" name="PA-直接连接符 241">
                      <a:extLst>
                        <a:ext uri="{FF2B5EF4-FFF2-40B4-BE49-F238E27FC236}">
                          <a16:creationId xmlns="" xmlns:a16="http://schemas.microsoft.com/office/drawing/2014/main" id="{DD8A8F30-BBF1-43A5-8341-44A09C1203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98" name="组合 997">
                    <a:extLst>
                      <a:ext uri="{FF2B5EF4-FFF2-40B4-BE49-F238E27FC236}">
                        <a16:creationId xmlns="" xmlns:a16="http://schemas.microsoft.com/office/drawing/2014/main" id="{6052C3BC-3466-40FE-8726-8E77E72D12A3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015" name="PA-直接连接符 228">
                      <a:extLst>
                        <a:ext uri="{FF2B5EF4-FFF2-40B4-BE49-F238E27FC236}">
                          <a16:creationId xmlns="" xmlns:a16="http://schemas.microsoft.com/office/drawing/2014/main" id="{5603F3FA-BBF1-4721-B361-0ABFAD624B56}"/>
                        </a:ext>
                      </a:extLst>
                    </p:cNvPr>
                    <p:cNvCxnSpPr/>
                    <p:nvPr>
                      <p:custDataLst>
                        <p:tags r:id="rId89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6" name="PA-直接连接符 229">
                      <a:extLst>
                        <a:ext uri="{FF2B5EF4-FFF2-40B4-BE49-F238E27FC236}">
                          <a16:creationId xmlns="" xmlns:a16="http://schemas.microsoft.com/office/drawing/2014/main" id="{A2625A4E-F93D-4551-9765-0440A9AA4E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7" name="PA-直接连接符 230">
                      <a:extLst>
                        <a:ext uri="{FF2B5EF4-FFF2-40B4-BE49-F238E27FC236}">
                          <a16:creationId xmlns="" xmlns:a16="http://schemas.microsoft.com/office/drawing/2014/main" id="{8F93FEC7-22C6-4F38-87DD-09D0DAA91C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8" name="PA-直接连接符 231">
                      <a:extLst>
                        <a:ext uri="{FF2B5EF4-FFF2-40B4-BE49-F238E27FC236}">
                          <a16:creationId xmlns="" xmlns:a16="http://schemas.microsoft.com/office/drawing/2014/main" id="{0F3CE7E7-8278-4EC8-9E25-42B4624D5D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9" name="PA-直接连接符 232">
                      <a:extLst>
                        <a:ext uri="{FF2B5EF4-FFF2-40B4-BE49-F238E27FC236}">
                          <a16:creationId xmlns="" xmlns:a16="http://schemas.microsoft.com/office/drawing/2014/main" id="{2033FE9F-D64A-4F85-B1FA-16AEB34BE7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0" name="PA-直接连接符 233">
                      <a:extLst>
                        <a:ext uri="{FF2B5EF4-FFF2-40B4-BE49-F238E27FC236}">
                          <a16:creationId xmlns="" xmlns:a16="http://schemas.microsoft.com/office/drawing/2014/main" id="{0ED8C9D3-2BEE-4A0E-85A0-78ED6DC518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1" name="PA-直接连接符 234">
                      <a:extLst>
                        <a:ext uri="{FF2B5EF4-FFF2-40B4-BE49-F238E27FC236}">
                          <a16:creationId xmlns="" xmlns:a16="http://schemas.microsoft.com/office/drawing/2014/main" id="{ED464E4D-6480-4219-87BA-82A43A1D2A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2" name="PA-直接连接符 235">
                      <a:extLst>
                        <a:ext uri="{FF2B5EF4-FFF2-40B4-BE49-F238E27FC236}">
                          <a16:creationId xmlns="" xmlns:a16="http://schemas.microsoft.com/office/drawing/2014/main" id="{470F3D54-10FD-407E-A092-D2180EE101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3" name="PA-直接连接符 236">
                      <a:extLst>
                        <a:ext uri="{FF2B5EF4-FFF2-40B4-BE49-F238E27FC236}">
                          <a16:creationId xmlns="" xmlns:a16="http://schemas.microsoft.com/office/drawing/2014/main" id="{8868ACCF-DE49-4C74-B66C-1F557BE239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4" name="PA-直接连接符 237">
                      <a:extLst>
                        <a:ext uri="{FF2B5EF4-FFF2-40B4-BE49-F238E27FC236}">
                          <a16:creationId xmlns="" xmlns:a16="http://schemas.microsoft.com/office/drawing/2014/main" id="{B9DC6617-F345-44C9-8FD1-C9975D39AF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5" name="PA-直接连接符 238">
                      <a:extLst>
                        <a:ext uri="{FF2B5EF4-FFF2-40B4-BE49-F238E27FC236}">
                          <a16:creationId xmlns="" xmlns:a16="http://schemas.microsoft.com/office/drawing/2014/main" id="{B9C3754B-A379-4635-AB67-F8A43F40541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99" name="组合 998">
                    <a:extLst>
                      <a:ext uri="{FF2B5EF4-FFF2-40B4-BE49-F238E27FC236}">
                        <a16:creationId xmlns="" xmlns:a16="http://schemas.microsoft.com/office/drawing/2014/main" id="{56C48E29-129C-4759-A1FC-B0E20EFDFA72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004" name="PA-直接连接符 217">
                      <a:extLst>
                        <a:ext uri="{FF2B5EF4-FFF2-40B4-BE49-F238E27FC236}">
                          <a16:creationId xmlns="" xmlns:a16="http://schemas.microsoft.com/office/drawing/2014/main" id="{A58FE26B-3DC0-46FF-9FBC-2400E7991F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5" name="PA-直接连接符 218">
                      <a:extLst>
                        <a:ext uri="{FF2B5EF4-FFF2-40B4-BE49-F238E27FC236}">
                          <a16:creationId xmlns="" xmlns:a16="http://schemas.microsoft.com/office/drawing/2014/main" id="{CDA98559-043D-4485-A504-A9FABF0869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6" name="PA-直接连接符 219">
                      <a:extLst>
                        <a:ext uri="{FF2B5EF4-FFF2-40B4-BE49-F238E27FC236}">
                          <a16:creationId xmlns="" xmlns:a16="http://schemas.microsoft.com/office/drawing/2014/main" id="{CDDA9476-D8EC-43A9-92E5-4ABCE578D9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7" name="PA-直接连接符 220">
                      <a:extLst>
                        <a:ext uri="{FF2B5EF4-FFF2-40B4-BE49-F238E27FC236}">
                          <a16:creationId xmlns="" xmlns:a16="http://schemas.microsoft.com/office/drawing/2014/main" id="{22E2BC75-867A-4D34-8954-EE19C8156A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8" name="PA-直接连接符 221">
                      <a:extLst>
                        <a:ext uri="{FF2B5EF4-FFF2-40B4-BE49-F238E27FC236}">
                          <a16:creationId xmlns="" xmlns:a16="http://schemas.microsoft.com/office/drawing/2014/main" id="{2B328505-4D98-4F6F-A031-F4A22D262E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9" name="PA-直接连接符 222">
                      <a:extLst>
                        <a:ext uri="{FF2B5EF4-FFF2-40B4-BE49-F238E27FC236}">
                          <a16:creationId xmlns="" xmlns:a16="http://schemas.microsoft.com/office/drawing/2014/main" id="{5E248AD0-0D2C-43A5-8038-A1AF0B3846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0" name="PA-直接连接符 223">
                      <a:extLst>
                        <a:ext uri="{FF2B5EF4-FFF2-40B4-BE49-F238E27FC236}">
                          <a16:creationId xmlns="" xmlns:a16="http://schemas.microsoft.com/office/drawing/2014/main" id="{4E35C614-1990-45E3-9DC9-C40AF36D26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1" name="PA-直接连接符 224">
                      <a:extLst>
                        <a:ext uri="{FF2B5EF4-FFF2-40B4-BE49-F238E27FC236}">
                          <a16:creationId xmlns="" xmlns:a16="http://schemas.microsoft.com/office/drawing/2014/main" id="{0745093F-5745-4026-9690-A9429DC901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2" name="PA-直接连接符 225">
                      <a:extLst>
                        <a:ext uri="{FF2B5EF4-FFF2-40B4-BE49-F238E27FC236}">
                          <a16:creationId xmlns="" xmlns:a16="http://schemas.microsoft.com/office/drawing/2014/main" id="{1DAFD182-BA04-4D26-88F5-E93C908F5E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3" name="PA-直接连接符 226">
                      <a:extLst>
                        <a:ext uri="{FF2B5EF4-FFF2-40B4-BE49-F238E27FC236}">
                          <a16:creationId xmlns="" xmlns:a16="http://schemas.microsoft.com/office/drawing/2014/main" id="{50F51C84-4C44-4B20-89AD-CA52D5B1F3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4" name="PA-直接连接符 227">
                      <a:extLst>
                        <a:ext uri="{FF2B5EF4-FFF2-40B4-BE49-F238E27FC236}">
                          <a16:creationId xmlns="" xmlns:a16="http://schemas.microsoft.com/office/drawing/2014/main" id="{0309D56B-7F40-4B63-B0B3-DEC871A511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00" name="Group 91_1">
                    <a:extLst>
                      <a:ext uri="{FF2B5EF4-FFF2-40B4-BE49-F238E27FC236}">
                        <a16:creationId xmlns="" xmlns:a16="http://schemas.microsoft.com/office/drawing/2014/main" id="{EC81A1A2-BFFB-40EB-BAB3-6FFE31921CAD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01" name="PA-直接连接符 214">
                      <a:extLst>
                        <a:ext uri="{FF2B5EF4-FFF2-40B4-BE49-F238E27FC236}">
                          <a16:creationId xmlns="" xmlns:a16="http://schemas.microsoft.com/office/drawing/2014/main" id="{33436783-8E64-4A31-848E-035C1EB88FC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2" name="PA-直接连接符 215">
                      <a:extLst>
                        <a:ext uri="{FF2B5EF4-FFF2-40B4-BE49-F238E27FC236}">
                          <a16:creationId xmlns="" xmlns:a16="http://schemas.microsoft.com/office/drawing/2014/main" id="{C3C7CDBD-4F8D-45D6-90F6-BD49CD623F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3" name="PA-直接连接符 216">
                      <a:extLst>
                        <a:ext uri="{FF2B5EF4-FFF2-40B4-BE49-F238E27FC236}">
                          <a16:creationId xmlns="" xmlns:a16="http://schemas.microsoft.com/office/drawing/2014/main" id="{7F9C0972-3071-4B0A-8E10-EBCB218F8C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6" name="组合 885">
                  <a:extLst>
                    <a:ext uri="{FF2B5EF4-FFF2-40B4-BE49-F238E27FC236}">
                      <a16:creationId xmlns="" xmlns:a16="http://schemas.microsoft.com/office/drawing/2014/main" id="{6A8ECCFC-CA08-4A49-B4E7-4164568D2780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935" name="PA-直接连接符 243">
                    <a:extLst>
                      <a:ext uri="{FF2B5EF4-FFF2-40B4-BE49-F238E27FC236}">
                        <a16:creationId xmlns="" xmlns:a16="http://schemas.microsoft.com/office/drawing/2014/main" id="{B66B713C-FD50-4D7E-ABC8-3DFD0F2556F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21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6" name="PA-直接连接符 244">
                    <a:extLst>
                      <a:ext uri="{FF2B5EF4-FFF2-40B4-BE49-F238E27FC236}">
                        <a16:creationId xmlns="" xmlns:a16="http://schemas.microsoft.com/office/drawing/2014/main" id="{A6DDC24F-4932-4870-AF31-E3F8F3891998}"/>
                      </a:ext>
                    </a:extLst>
                  </p:cNvPr>
                  <p:cNvCxnSpPr/>
                  <p:nvPr>
                    <p:custDataLst>
                      <p:tags r:id="rId822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7" name="PA-直接连接符 245">
                    <a:extLst>
                      <a:ext uri="{FF2B5EF4-FFF2-40B4-BE49-F238E27FC236}">
                        <a16:creationId xmlns="" xmlns:a16="http://schemas.microsoft.com/office/drawing/2014/main" id="{3A5F2581-238A-499C-89AB-1928BBC8415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23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8" name="PA-直接连接符 246">
                    <a:extLst>
                      <a:ext uri="{FF2B5EF4-FFF2-40B4-BE49-F238E27FC236}">
                        <a16:creationId xmlns="" xmlns:a16="http://schemas.microsoft.com/office/drawing/2014/main" id="{75E45D0F-B4F0-4F19-8A5B-3062C1F8C5C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24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9" name="PA-直接连接符 247">
                    <a:extLst>
                      <a:ext uri="{FF2B5EF4-FFF2-40B4-BE49-F238E27FC236}">
                        <a16:creationId xmlns="" xmlns:a16="http://schemas.microsoft.com/office/drawing/2014/main" id="{8435B73F-A2A4-4F40-B996-F0A07BBAB90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25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0" name="PA-直接连接符 248">
                    <a:extLst>
                      <a:ext uri="{FF2B5EF4-FFF2-40B4-BE49-F238E27FC236}">
                        <a16:creationId xmlns="" xmlns:a16="http://schemas.microsoft.com/office/drawing/2014/main" id="{A1834B1F-16AE-41D6-9AD8-F4A416B3CB9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26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1" name="PA-直接连接符 249">
                    <a:extLst>
                      <a:ext uri="{FF2B5EF4-FFF2-40B4-BE49-F238E27FC236}">
                        <a16:creationId xmlns="" xmlns:a16="http://schemas.microsoft.com/office/drawing/2014/main" id="{269221BB-55A6-4662-AA9F-EA221509432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27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2" name="PA-直接连接符 250">
                    <a:extLst>
                      <a:ext uri="{FF2B5EF4-FFF2-40B4-BE49-F238E27FC236}">
                        <a16:creationId xmlns="" xmlns:a16="http://schemas.microsoft.com/office/drawing/2014/main" id="{AE4B3B70-DF44-41CF-84CD-482A6D78B45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28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3" name="PA-直接连接符 251">
                    <a:extLst>
                      <a:ext uri="{FF2B5EF4-FFF2-40B4-BE49-F238E27FC236}">
                        <a16:creationId xmlns="" xmlns:a16="http://schemas.microsoft.com/office/drawing/2014/main" id="{EE842E81-5641-4C06-AD4B-B5740151C8D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29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4" name="PA-直接连接符 252">
                    <a:extLst>
                      <a:ext uri="{FF2B5EF4-FFF2-40B4-BE49-F238E27FC236}">
                        <a16:creationId xmlns="" xmlns:a16="http://schemas.microsoft.com/office/drawing/2014/main" id="{4075C492-984D-4A70-8019-263267F53B9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0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5" name="PA-直接连接符 253">
                    <a:extLst>
                      <a:ext uri="{FF2B5EF4-FFF2-40B4-BE49-F238E27FC236}">
                        <a16:creationId xmlns="" xmlns:a16="http://schemas.microsoft.com/office/drawing/2014/main" id="{340379DB-E849-46DE-B0A0-BA3CC451339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1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" name="PA-直接连接符 254">
                    <a:extLst>
                      <a:ext uri="{FF2B5EF4-FFF2-40B4-BE49-F238E27FC236}">
                        <a16:creationId xmlns="" xmlns:a16="http://schemas.microsoft.com/office/drawing/2014/main" id="{9BD3E3F6-FE0C-4F04-8E90-654AE807104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2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" name="PA-直接连接符 255">
                    <a:extLst>
                      <a:ext uri="{FF2B5EF4-FFF2-40B4-BE49-F238E27FC236}">
                        <a16:creationId xmlns="" xmlns:a16="http://schemas.microsoft.com/office/drawing/2014/main" id="{CBF69BED-FEF5-4B83-912D-41AD0D57848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3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8" name="PA-直接连接符 256">
                    <a:extLst>
                      <a:ext uri="{FF2B5EF4-FFF2-40B4-BE49-F238E27FC236}">
                        <a16:creationId xmlns="" xmlns:a16="http://schemas.microsoft.com/office/drawing/2014/main" id="{773563AC-7226-4A6C-9101-D5FE8FF097C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4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9" name="PA-直接连接符 257">
                    <a:extLst>
                      <a:ext uri="{FF2B5EF4-FFF2-40B4-BE49-F238E27FC236}">
                        <a16:creationId xmlns="" xmlns:a16="http://schemas.microsoft.com/office/drawing/2014/main" id="{ACB3EB94-B306-410A-8E8A-A2816E414D9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5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950" name="组合 949">
                    <a:extLst>
                      <a:ext uri="{FF2B5EF4-FFF2-40B4-BE49-F238E27FC236}">
                        <a16:creationId xmlns="" xmlns:a16="http://schemas.microsoft.com/office/drawing/2014/main" id="{7D68630E-DD09-4A2B-A9D5-4F4F1F15F512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79" name="PA-直接连接符 287">
                      <a:extLst>
                        <a:ext uri="{FF2B5EF4-FFF2-40B4-BE49-F238E27FC236}">
                          <a16:creationId xmlns="" xmlns:a16="http://schemas.microsoft.com/office/drawing/2014/main" id="{EE6AC36F-985E-4782-88DE-48106F2137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0" name="PA-直接连接符 288">
                      <a:extLst>
                        <a:ext uri="{FF2B5EF4-FFF2-40B4-BE49-F238E27FC236}">
                          <a16:creationId xmlns="" xmlns:a16="http://schemas.microsoft.com/office/drawing/2014/main" id="{0E01CD61-3C2C-4B4F-83E2-99088E2F79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1" name="PA-直接连接符 289">
                      <a:extLst>
                        <a:ext uri="{FF2B5EF4-FFF2-40B4-BE49-F238E27FC236}">
                          <a16:creationId xmlns="" xmlns:a16="http://schemas.microsoft.com/office/drawing/2014/main" id="{011C97BF-F2AF-4CA4-AAE5-6C9D8CE3CAA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51" name="组合 950">
                    <a:extLst>
                      <a:ext uri="{FF2B5EF4-FFF2-40B4-BE49-F238E27FC236}">
                        <a16:creationId xmlns="" xmlns:a16="http://schemas.microsoft.com/office/drawing/2014/main" id="{10E71BAB-1A18-48AB-8504-D3DB9910E0A1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968" name="PA-直接连接符 276">
                      <a:extLst>
                        <a:ext uri="{FF2B5EF4-FFF2-40B4-BE49-F238E27FC236}">
                          <a16:creationId xmlns="" xmlns:a16="http://schemas.microsoft.com/office/drawing/2014/main" id="{ECC6F39A-BFEB-4FCF-B004-41F6159D2BD5}"/>
                        </a:ext>
                      </a:extLst>
                    </p:cNvPr>
                    <p:cNvCxnSpPr/>
                    <p:nvPr>
                      <p:custDataLst>
                        <p:tags r:id="rId850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" name="PA-直接连接符 277">
                      <a:extLst>
                        <a:ext uri="{FF2B5EF4-FFF2-40B4-BE49-F238E27FC236}">
                          <a16:creationId xmlns="" xmlns:a16="http://schemas.microsoft.com/office/drawing/2014/main" id="{2FD9C032-B835-40F3-8C52-88952A585B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" name="PA-直接连接符 278">
                      <a:extLst>
                        <a:ext uri="{FF2B5EF4-FFF2-40B4-BE49-F238E27FC236}">
                          <a16:creationId xmlns="" xmlns:a16="http://schemas.microsoft.com/office/drawing/2014/main" id="{6B37D115-0404-4D90-A516-D3F65B39F00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1" name="PA-直接连接符 279">
                      <a:extLst>
                        <a:ext uri="{FF2B5EF4-FFF2-40B4-BE49-F238E27FC236}">
                          <a16:creationId xmlns="" xmlns:a16="http://schemas.microsoft.com/office/drawing/2014/main" id="{D8C441FF-9EE2-4DB0-A48C-959E31D3A2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2" name="PA-直接连接符 280">
                      <a:extLst>
                        <a:ext uri="{FF2B5EF4-FFF2-40B4-BE49-F238E27FC236}">
                          <a16:creationId xmlns="" xmlns:a16="http://schemas.microsoft.com/office/drawing/2014/main" id="{9E8B930B-CF89-4500-B5BC-A86B9A7300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3" name="PA-直接连接符 281">
                      <a:extLst>
                        <a:ext uri="{FF2B5EF4-FFF2-40B4-BE49-F238E27FC236}">
                          <a16:creationId xmlns="" xmlns:a16="http://schemas.microsoft.com/office/drawing/2014/main" id="{F46AAFA8-7056-4B84-9A49-97166CB36D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4" name="PA-直接连接符 282">
                      <a:extLst>
                        <a:ext uri="{FF2B5EF4-FFF2-40B4-BE49-F238E27FC236}">
                          <a16:creationId xmlns="" xmlns:a16="http://schemas.microsoft.com/office/drawing/2014/main" id="{3F12F466-2068-4A4A-ABB7-113DE9A839B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5" name="PA-直接连接符 283">
                      <a:extLst>
                        <a:ext uri="{FF2B5EF4-FFF2-40B4-BE49-F238E27FC236}">
                          <a16:creationId xmlns="" xmlns:a16="http://schemas.microsoft.com/office/drawing/2014/main" id="{73B8B8AB-6CF5-4AFA-8FDF-108FE0E874C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6" name="PA-直接连接符 284">
                      <a:extLst>
                        <a:ext uri="{FF2B5EF4-FFF2-40B4-BE49-F238E27FC236}">
                          <a16:creationId xmlns="" xmlns:a16="http://schemas.microsoft.com/office/drawing/2014/main" id="{53D4B5B2-768D-4713-A6DD-E334473A276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7" name="PA-直接连接符 285">
                      <a:extLst>
                        <a:ext uri="{FF2B5EF4-FFF2-40B4-BE49-F238E27FC236}">
                          <a16:creationId xmlns="" xmlns:a16="http://schemas.microsoft.com/office/drawing/2014/main" id="{EC5353B5-3A7B-4DB6-85F4-3C84CCB453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8" name="PA-直接连接符 286">
                      <a:extLst>
                        <a:ext uri="{FF2B5EF4-FFF2-40B4-BE49-F238E27FC236}">
                          <a16:creationId xmlns="" xmlns:a16="http://schemas.microsoft.com/office/drawing/2014/main" id="{6282F4AC-B8FA-4621-90F1-FA0C21C019A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52" name="组合 951">
                    <a:extLst>
                      <a:ext uri="{FF2B5EF4-FFF2-40B4-BE49-F238E27FC236}">
                        <a16:creationId xmlns="" xmlns:a16="http://schemas.microsoft.com/office/drawing/2014/main" id="{50BAE62A-A0B2-45FC-B160-43DFD7795E6D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957" name="PA-直接连接符 265">
                      <a:extLst>
                        <a:ext uri="{FF2B5EF4-FFF2-40B4-BE49-F238E27FC236}">
                          <a16:creationId xmlns="" xmlns:a16="http://schemas.microsoft.com/office/drawing/2014/main" id="{4F8732E1-1BBE-4C68-BD43-D8789A1D33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39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8" name="PA-直接连接符 266">
                      <a:extLst>
                        <a:ext uri="{FF2B5EF4-FFF2-40B4-BE49-F238E27FC236}">
                          <a16:creationId xmlns="" xmlns:a16="http://schemas.microsoft.com/office/drawing/2014/main" id="{E913D582-79F7-44C5-A598-803FF277B3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9" name="PA-直接连接符 267">
                      <a:extLst>
                        <a:ext uri="{FF2B5EF4-FFF2-40B4-BE49-F238E27FC236}">
                          <a16:creationId xmlns="" xmlns:a16="http://schemas.microsoft.com/office/drawing/2014/main" id="{5410D766-18FE-446A-AA42-CE0A16A0EA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0" name="PA-直接连接符 268">
                      <a:extLst>
                        <a:ext uri="{FF2B5EF4-FFF2-40B4-BE49-F238E27FC236}">
                          <a16:creationId xmlns="" xmlns:a16="http://schemas.microsoft.com/office/drawing/2014/main" id="{5A52D81F-ED54-490D-8EE7-6DC16CFD7C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1" name="PA-直接连接符 269">
                      <a:extLst>
                        <a:ext uri="{FF2B5EF4-FFF2-40B4-BE49-F238E27FC236}">
                          <a16:creationId xmlns="" xmlns:a16="http://schemas.microsoft.com/office/drawing/2014/main" id="{A196E2EF-67D2-4D55-91F8-1D5169617E2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2" name="PA-直接连接符 270">
                      <a:extLst>
                        <a:ext uri="{FF2B5EF4-FFF2-40B4-BE49-F238E27FC236}">
                          <a16:creationId xmlns="" xmlns:a16="http://schemas.microsoft.com/office/drawing/2014/main" id="{191B4CAB-5D2F-454B-82EE-4C864C75C8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3" name="PA-直接连接符 271">
                      <a:extLst>
                        <a:ext uri="{FF2B5EF4-FFF2-40B4-BE49-F238E27FC236}">
                          <a16:creationId xmlns="" xmlns:a16="http://schemas.microsoft.com/office/drawing/2014/main" id="{11358954-3821-4E71-A82D-4C84004F0A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4" name="PA-直接连接符 272">
                      <a:extLst>
                        <a:ext uri="{FF2B5EF4-FFF2-40B4-BE49-F238E27FC236}">
                          <a16:creationId xmlns="" xmlns:a16="http://schemas.microsoft.com/office/drawing/2014/main" id="{C0CC6701-A90E-4CE3-9FB3-4C54D0F967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5" name="PA-直接连接符 273">
                      <a:extLst>
                        <a:ext uri="{FF2B5EF4-FFF2-40B4-BE49-F238E27FC236}">
                          <a16:creationId xmlns="" xmlns:a16="http://schemas.microsoft.com/office/drawing/2014/main" id="{D6B636E2-C5C2-4C47-9546-66639F1CAEC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6" name="PA-直接连接符 274">
                      <a:extLst>
                        <a:ext uri="{FF2B5EF4-FFF2-40B4-BE49-F238E27FC236}">
                          <a16:creationId xmlns="" xmlns:a16="http://schemas.microsoft.com/office/drawing/2014/main" id="{908D9529-13F4-47BC-BA4A-471E279B46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" name="PA-直接连接符 275">
                      <a:extLst>
                        <a:ext uri="{FF2B5EF4-FFF2-40B4-BE49-F238E27FC236}">
                          <a16:creationId xmlns="" xmlns:a16="http://schemas.microsoft.com/office/drawing/2014/main" id="{D818005A-4C18-4518-8889-A229ECED35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53" name="Group 91_1">
                    <a:extLst>
                      <a:ext uri="{FF2B5EF4-FFF2-40B4-BE49-F238E27FC236}">
                        <a16:creationId xmlns="" xmlns:a16="http://schemas.microsoft.com/office/drawing/2014/main" id="{1CF3CD5F-6B9F-4F90-98B5-11C1FBA1E2D7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54" name="PA-直接连接符 262">
                      <a:extLst>
                        <a:ext uri="{FF2B5EF4-FFF2-40B4-BE49-F238E27FC236}">
                          <a16:creationId xmlns="" xmlns:a16="http://schemas.microsoft.com/office/drawing/2014/main" id="{8C5D4E80-DFBB-46E2-B1F5-0D76BFC43B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3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5" name="PA-直接连接符 263">
                      <a:extLst>
                        <a:ext uri="{FF2B5EF4-FFF2-40B4-BE49-F238E27FC236}">
                          <a16:creationId xmlns="" xmlns:a16="http://schemas.microsoft.com/office/drawing/2014/main" id="{42833EE6-B7EC-4F63-BFF0-733AED0A64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3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6" name="PA-直接连接符 264">
                      <a:extLst>
                        <a:ext uri="{FF2B5EF4-FFF2-40B4-BE49-F238E27FC236}">
                          <a16:creationId xmlns="" xmlns:a16="http://schemas.microsoft.com/office/drawing/2014/main" id="{5A1022A2-D8FB-4EBE-8682-1B6BD8422B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3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7" name="组合 886">
                  <a:extLst>
                    <a:ext uri="{FF2B5EF4-FFF2-40B4-BE49-F238E27FC236}">
                      <a16:creationId xmlns="" xmlns:a16="http://schemas.microsoft.com/office/drawing/2014/main" id="{84C2BA1C-6EEA-4672-B336-D27AB6EF7099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888" name="PA-直接连接符 291">
                    <a:extLst>
                      <a:ext uri="{FF2B5EF4-FFF2-40B4-BE49-F238E27FC236}">
                        <a16:creationId xmlns="" xmlns:a16="http://schemas.microsoft.com/office/drawing/2014/main" id="{F22F594A-3E1F-4DA4-94BF-B515726BD81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7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" name="PA-直接连接符 292">
                    <a:extLst>
                      <a:ext uri="{FF2B5EF4-FFF2-40B4-BE49-F238E27FC236}">
                        <a16:creationId xmlns="" xmlns:a16="http://schemas.microsoft.com/office/drawing/2014/main" id="{E452086C-A33F-4D32-9EF7-AF0FC135EC05}"/>
                      </a:ext>
                    </a:extLst>
                  </p:cNvPr>
                  <p:cNvCxnSpPr/>
                  <p:nvPr>
                    <p:custDataLst>
                      <p:tags r:id="rId77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" name="PA-直接连接符 293">
                    <a:extLst>
                      <a:ext uri="{FF2B5EF4-FFF2-40B4-BE49-F238E27FC236}">
                        <a16:creationId xmlns="" xmlns:a16="http://schemas.microsoft.com/office/drawing/2014/main" id="{B5E446E8-EF7B-4330-B8CD-36AEB092F1C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1" name="PA-直接连接符 294">
                    <a:extLst>
                      <a:ext uri="{FF2B5EF4-FFF2-40B4-BE49-F238E27FC236}">
                        <a16:creationId xmlns="" xmlns:a16="http://schemas.microsoft.com/office/drawing/2014/main" id="{B6323822-951D-4151-89E1-AB88FF2669A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2" name="PA-直接连接符 295">
                    <a:extLst>
                      <a:ext uri="{FF2B5EF4-FFF2-40B4-BE49-F238E27FC236}">
                        <a16:creationId xmlns="" xmlns:a16="http://schemas.microsoft.com/office/drawing/2014/main" id="{7C1E5515-203D-4AE4-BD5C-7E2A1C29AC1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3" name="PA-直接连接符 296">
                    <a:extLst>
                      <a:ext uri="{FF2B5EF4-FFF2-40B4-BE49-F238E27FC236}">
                        <a16:creationId xmlns="" xmlns:a16="http://schemas.microsoft.com/office/drawing/2014/main" id="{78B46848-DEA4-4D1D-AC44-5E29CD1899E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4" name="PA-直接连接符 297">
                    <a:extLst>
                      <a:ext uri="{FF2B5EF4-FFF2-40B4-BE49-F238E27FC236}">
                        <a16:creationId xmlns="" xmlns:a16="http://schemas.microsoft.com/office/drawing/2014/main" id="{FA2946A4-4056-4ED7-A616-941B3EBDC61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5" name="PA-直接连接符 298">
                    <a:extLst>
                      <a:ext uri="{FF2B5EF4-FFF2-40B4-BE49-F238E27FC236}">
                        <a16:creationId xmlns="" xmlns:a16="http://schemas.microsoft.com/office/drawing/2014/main" id="{4D1E4DF4-08AE-4A85-9B61-E6AF05DD155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6" name="PA-直接连接符 299">
                    <a:extLst>
                      <a:ext uri="{FF2B5EF4-FFF2-40B4-BE49-F238E27FC236}">
                        <a16:creationId xmlns="" xmlns:a16="http://schemas.microsoft.com/office/drawing/2014/main" id="{20B6F702-6E77-4984-9C3A-63991D189D5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7" name="PA-直接连接符 300">
                    <a:extLst>
                      <a:ext uri="{FF2B5EF4-FFF2-40B4-BE49-F238E27FC236}">
                        <a16:creationId xmlns="" xmlns:a16="http://schemas.microsoft.com/office/drawing/2014/main" id="{69103A73-9883-42A0-9998-DFE275F6E9D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8" name="PA-直接连接符 301">
                    <a:extLst>
                      <a:ext uri="{FF2B5EF4-FFF2-40B4-BE49-F238E27FC236}">
                        <a16:creationId xmlns="" xmlns:a16="http://schemas.microsoft.com/office/drawing/2014/main" id="{3226F65B-7536-41C5-AE07-CCCC46499BA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9" name="PA-直接连接符 302">
                    <a:extLst>
                      <a:ext uri="{FF2B5EF4-FFF2-40B4-BE49-F238E27FC236}">
                        <a16:creationId xmlns="" xmlns:a16="http://schemas.microsoft.com/office/drawing/2014/main" id="{E5C32F43-10E1-4BDA-8A85-5AD53FD48B9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0" name="PA-直接连接符 303">
                    <a:extLst>
                      <a:ext uri="{FF2B5EF4-FFF2-40B4-BE49-F238E27FC236}">
                        <a16:creationId xmlns="" xmlns:a16="http://schemas.microsoft.com/office/drawing/2014/main" id="{88D89076-FB65-4A44-9558-D216CD3E24A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1" name="PA-直接连接符 304">
                    <a:extLst>
                      <a:ext uri="{FF2B5EF4-FFF2-40B4-BE49-F238E27FC236}">
                        <a16:creationId xmlns="" xmlns:a16="http://schemas.microsoft.com/office/drawing/2014/main" id="{ECD6C179-DD56-4D71-8A3E-17962B0065D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2" name="PA-直接连接符 305">
                    <a:extLst>
                      <a:ext uri="{FF2B5EF4-FFF2-40B4-BE49-F238E27FC236}">
                        <a16:creationId xmlns="" xmlns:a16="http://schemas.microsoft.com/office/drawing/2014/main" id="{6C037981-9BBD-4A3F-9A3E-24A81E27C99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903" name="组合 902">
                    <a:extLst>
                      <a:ext uri="{FF2B5EF4-FFF2-40B4-BE49-F238E27FC236}">
                        <a16:creationId xmlns="" xmlns:a16="http://schemas.microsoft.com/office/drawing/2014/main" id="{78AA993B-0518-41D6-9FE8-3B10BD393038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32" name="PA-直接连接符 335">
                      <a:extLst>
                        <a:ext uri="{FF2B5EF4-FFF2-40B4-BE49-F238E27FC236}">
                          <a16:creationId xmlns="" xmlns:a16="http://schemas.microsoft.com/office/drawing/2014/main" id="{D1067F87-127D-42E3-8B07-A628C84954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3" name="PA-直接连接符 336">
                      <a:extLst>
                        <a:ext uri="{FF2B5EF4-FFF2-40B4-BE49-F238E27FC236}">
                          <a16:creationId xmlns="" xmlns:a16="http://schemas.microsoft.com/office/drawing/2014/main" id="{58FAA02B-9C6F-4688-8D19-7C3FC7724F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4" name="PA-直接连接符 337">
                      <a:extLst>
                        <a:ext uri="{FF2B5EF4-FFF2-40B4-BE49-F238E27FC236}">
                          <a16:creationId xmlns="" xmlns:a16="http://schemas.microsoft.com/office/drawing/2014/main" id="{18ED798C-53E2-46C6-A16F-EBE0D952A3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04" name="组合 903">
                    <a:extLst>
                      <a:ext uri="{FF2B5EF4-FFF2-40B4-BE49-F238E27FC236}">
                        <a16:creationId xmlns="" xmlns:a16="http://schemas.microsoft.com/office/drawing/2014/main" id="{44C25F72-E571-4B1C-B915-185642ECA4CE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921" name="PA-直接连接符 324">
                      <a:extLst>
                        <a:ext uri="{FF2B5EF4-FFF2-40B4-BE49-F238E27FC236}">
                          <a16:creationId xmlns="" xmlns:a16="http://schemas.microsoft.com/office/drawing/2014/main" id="{75B909B9-C590-4937-9B09-1404D7ECA2A8}"/>
                        </a:ext>
                      </a:extLst>
                    </p:cNvPr>
                    <p:cNvCxnSpPr/>
                    <p:nvPr>
                      <p:custDataLst>
                        <p:tags r:id="rId80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2" name="PA-直接连接符 325">
                      <a:extLst>
                        <a:ext uri="{FF2B5EF4-FFF2-40B4-BE49-F238E27FC236}">
                          <a16:creationId xmlns="" xmlns:a16="http://schemas.microsoft.com/office/drawing/2014/main" id="{E60F2AA4-001C-4A56-8CFF-602C1EE282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3" name="PA-直接连接符 326">
                      <a:extLst>
                        <a:ext uri="{FF2B5EF4-FFF2-40B4-BE49-F238E27FC236}">
                          <a16:creationId xmlns="" xmlns:a16="http://schemas.microsoft.com/office/drawing/2014/main" id="{51646039-57D7-44A7-87B5-5EE8DB4DFBF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4" name="PA-直接连接符 327">
                      <a:extLst>
                        <a:ext uri="{FF2B5EF4-FFF2-40B4-BE49-F238E27FC236}">
                          <a16:creationId xmlns="" xmlns:a16="http://schemas.microsoft.com/office/drawing/2014/main" id="{5F2B5FB0-3F0B-4098-BAE3-756DD68220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5" name="PA-直接连接符 328">
                      <a:extLst>
                        <a:ext uri="{FF2B5EF4-FFF2-40B4-BE49-F238E27FC236}">
                          <a16:creationId xmlns="" xmlns:a16="http://schemas.microsoft.com/office/drawing/2014/main" id="{CF58D0A9-7A33-41F5-B397-FE482424A9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6" name="PA-直接连接符 329">
                      <a:extLst>
                        <a:ext uri="{FF2B5EF4-FFF2-40B4-BE49-F238E27FC236}">
                          <a16:creationId xmlns="" xmlns:a16="http://schemas.microsoft.com/office/drawing/2014/main" id="{03D02F40-9031-4CA2-969F-E38643D2B89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7" name="PA-直接连接符 330">
                      <a:extLst>
                        <a:ext uri="{FF2B5EF4-FFF2-40B4-BE49-F238E27FC236}">
                          <a16:creationId xmlns="" xmlns:a16="http://schemas.microsoft.com/office/drawing/2014/main" id="{6BA80B29-8D8D-48B7-B360-3835B877FA6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8" name="PA-直接连接符 331">
                      <a:extLst>
                        <a:ext uri="{FF2B5EF4-FFF2-40B4-BE49-F238E27FC236}">
                          <a16:creationId xmlns="" xmlns:a16="http://schemas.microsoft.com/office/drawing/2014/main" id="{045A8EC0-B05E-48E3-970E-DC23CB39F6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9" name="PA-直接连接符 332">
                      <a:extLst>
                        <a:ext uri="{FF2B5EF4-FFF2-40B4-BE49-F238E27FC236}">
                          <a16:creationId xmlns="" xmlns:a16="http://schemas.microsoft.com/office/drawing/2014/main" id="{866E3F22-1207-47F0-9EF3-BE9FFC30A6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" name="PA-直接连接符 333">
                      <a:extLst>
                        <a:ext uri="{FF2B5EF4-FFF2-40B4-BE49-F238E27FC236}">
                          <a16:creationId xmlns="" xmlns:a16="http://schemas.microsoft.com/office/drawing/2014/main" id="{461B3A35-FA91-40F8-A43A-800DCD02F3E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" name="PA-直接连接符 334">
                      <a:extLst>
                        <a:ext uri="{FF2B5EF4-FFF2-40B4-BE49-F238E27FC236}">
                          <a16:creationId xmlns="" xmlns:a16="http://schemas.microsoft.com/office/drawing/2014/main" id="{CEE6352B-FCD1-4C49-B135-C3344ACD8E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05" name="组合 904">
                    <a:extLst>
                      <a:ext uri="{FF2B5EF4-FFF2-40B4-BE49-F238E27FC236}">
                        <a16:creationId xmlns="" xmlns:a16="http://schemas.microsoft.com/office/drawing/2014/main" id="{CE5B88E9-DC3A-4609-84C8-4CE3FA2EEDD7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910" name="PA-直接连接符 313">
                      <a:extLst>
                        <a:ext uri="{FF2B5EF4-FFF2-40B4-BE49-F238E27FC236}">
                          <a16:creationId xmlns="" xmlns:a16="http://schemas.microsoft.com/office/drawing/2014/main" id="{5D5D2A89-09D8-439B-B63D-0F58740D69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" name="PA-直接连接符 314">
                      <a:extLst>
                        <a:ext uri="{FF2B5EF4-FFF2-40B4-BE49-F238E27FC236}">
                          <a16:creationId xmlns="" xmlns:a16="http://schemas.microsoft.com/office/drawing/2014/main" id="{01B05C9F-5301-497F-9CA8-C0C838C457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" name="PA-直接连接符 315">
                      <a:extLst>
                        <a:ext uri="{FF2B5EF4-FFF2-40B4-BE49-F238E27FC236}">
                          <a16:creationId xmlns="" xmlns:a16="http://schemas.microsoft.com/office/drawing/2014/main" id="{B81EB4A9-6EB1-4862-9BF2-14A9FC350B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" name="PA-直接连接符 316">
                      <a:extLst>
                        <a:ext uri="{FF2B5EF4-FFF2-40B4-BE49-F238E27FC236}">
                          <a16:creationId xmlns="" xmlns:a16="http://schemas.microsoft.com/office/drawing/2014/main" id="{D855E1F9-E648-4A2D-99A2-6BF22AA5B8E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4" name="PA-直接连接符 317">
                      <a:extLst>
                        <a:ext uri="{FF2B5EF4-FFF2-40B4-BE49-F238E27FC236}">
                          <a16:creationId xmlns="" xmlns:a16="http://schemas.microsoft.com/office/drawing/2014/main" id="{D8B14EAD-6A14-4AF6-AA4C-3814F2EF0A2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5" name="PA-直接连接符 318">
                      <a:extLst>
                        <a:ext uri="{FF2B5EF4-FFF2-40B4-BE49-F238E27FC236}">
                          <a16:creationId xmlns="" xmlns:a16="http://schemas.microsoft.com/office/drawing/2014/main" id="{C90D5D7A-F110-4E3A-932D-15164DCBA1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6" name="PA-直接连接符 319">
                      <a:extLst>
                        <a:ext uri="{FF2B5EF4-FFF2-40B4-BE49-F238E27FC236}">
                          <a16:creationId xmlns="" xmlns:a16="http://schemas.microsoft.com/office/drawing/2014/main" id="{DA7F73B2-819B-4FBF-BC36-32A5A04970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7" name="PA-直接连接符 320">
                      <a:extLst>
                        <a:ext uri="{FF2B5EF4-FFF2-40B4-BE49-F238E27FC236}">
                          <a16:creationId xmlns="" xmlns:a16="http://schemas.microsoft.com/office/drawing/2014/main" id="{C75B4815-4AEC-4250-9590-27EB9D4EED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8" name="PA-直接连接符 321">
                      <a:extLst>
                        <a:ext uri="{FF2B5EF4-FFF2-40B4-BE49-F238E27FC236}">
                          <a16:creationId xmlns="" xmlns:a16="http://schemas.microsoft.com/office/drawing/2014/main" id="{3EFD748F-94A2-45EF-AF74-1E6D31C772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9" name="PA-直接连接符 322">
                      <a:extLst>
                        <a:ext uri="{FF2B5EF4-FFF2-40B4-BE49-F238E27FC236}">
                          <a16:creationId xmlns="" xmlns:a16="http://schemas.microsoft.com/office/drawing/2014/main" id="{1E8A2F92-07E6-4637-B254-919EBEDF0AC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0" name="PA-直接连接符 323">
                      <a:extLst>
                        <a:ext uri="{FF2B5EF4-FFF2-40B4-BE49-F238E27FC236}">
                          <a16:creationId xmlns="" xmlns:a16="http://schemas.microsoft.com/office/drawing/2014/main" id="{0F453545-74E6-41D2-BC81-1C8D01B62C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06" name="Group 91_1">
                    <a:extLst>
                      <a:ext uri="{FF2B5EF4-FFF2-40B4-BE49-F238E27FC236}">
                        <a16:creationId xmlns="" xmlns:a16="http://schemas.microsoft.com/office/drawing/2014/main" id="{0F3351FE-3834-47DC-B035-DDCD2597674E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07" name="PA-直接连接符 310">
                      <a:extLst>
                        <a:ext uri="{FF2B5EF4-FFF2-40B4-BE49-F238E27FC236}">
                          <a16:creationId xmlns="" xmlns:a16="http://schemas.microsoft.com/office/drawing/2014/main" id="{F0EAF651-FFB7-43BB-9E0B-954D5028C3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8" name="PA-直接连接符 311">
                      <a:extLst>
                        <a:ext uri="{FF2B5EF4-FFF2-40B4-BE49-F238E27FC236}">
                          <a16:creationId xmlns="" xmlns:a16="http://schemas.microsoft.com/office/drawing/2014/main" id="{4AA7E11D-E60F-4285-A6D6-61E297970D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9" name="PA-直接连接符 312">
                      <a:extLst>
                        <a:ext uri="{FF2B5EF4-FFF2-40B4-BE49-F238E27FC236}">
                          <a16:creationId xmlns="" xmlns:a16="http://schemas.microsoft.com/office/drawing/2014/main" id="{8CBBCFFF-80E1-4ADD-B008-0EB0B90406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593" name="组合 592">
                <a:extLst>
                  <a:ext uri="{FF2B5EF4-FFF2-40B4-BE49-F238E27FC236}">
                    <a16:creationId xmlns="" xmlns:a16="http://schemas.microsoft.com/office/drawing/2014/main" id="{193AEFA4-B5B8-46F3-B3C3-4E5728826791}"/>
                  </a:ext>
                </a:extLst>
              </p:cNvPr>
              <p:cNvGrpSpPr/>
              <p:nvPr/>
            </p:nvGrpSpPr>
            <p:grpSpPr>
              <a:xfrm flipV="1">
                <a:off x="300102" y="1732245"/>
                <a:ext cx="12687421" cy="2720340"/>
                <a:chOff x="0" y="0"/>
                <a:chExt cx="12687421" cy="2720340"/>
              </a:xfrm>
            </p:grpSpPr>
            <p:grpSp>
              <p:nvGrpSpPr>
                <p:cNvPr id="594" name="组合 593">
                  <a:extLst>
                    <a:ext uri="{FF2B5EF4-FFF2-40B4-BE49-F238E27FC236}">
                      <a16:creationId xmlns="" xmlns:a16="http://schemas.microsoft.com/office/drawing/2014/main" id="{F97ED715-369B-4A10-B099-FC6A4121A3FA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835" name="PA-直接连接符 1207">
                    <a:extLst>
                      <a:ext uri="{FF2B5EF4-FFF2-40B4-BE49-F238E27FC236}">
                        <a16:creationId xmlns="" xmlns:a16="http://schemas.microsoft.com/office/drawing/2014/main" id="{6AE4F940-94BB-4EA6-B7DE-029AF1EB0F3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3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6" name="PA-直接连接符 1208">
                    <a:extLst>
                      <a:ext uri="{FF2B5EF4-FFF2-40B4-BE49-F238E27FC236}">
                        <a16:creationId xmlns="" xmlns:a16="http://schemas.microsoft.com/office/drawing/2014/main" id="{F081AE14-4255-4AE5-865D-B08AD1A13CC3}"/>
                      </a:ext>
                    </a:extLst>
                  </p:cNvPr>
                  <p:cNvCxnSpPr/>
                  <p:nvPr>
                    <p:custDataLst>
                      <p:tags r:id="rId73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7" name="PA-直接连接符 1209">
                    <a:extLst>
                      <a:ext uri="{FF2B5EF4-FFF2-40B4-BE49-F238E27FC236}">
                        <a16:creationId xmlns="" xmlns:a16="http://schemas.microsoft.com/office/drawing/2014/main" id="{6EAE9CC8-0757-4933-A99A-C23323D7F21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3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8" name="PA-直接连接符 1210">
                    <a:extLst>
                      <a:ext uri="{FF2B5EF4-FFF2-40B4-BE49-F238E27FC236}">
                        <a16:creationId xmlns="" xmlns:a16="http://schemas.microsoft.com/office/drawing/2014/main" id="{5E788C11-E3C7-4403-8E0D-809D83D6369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3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9" name="PA-直接连接符 1211">
                    <a:extLst>
                      <a:ext uri="{FF2B5EF4-FFF2-40B4-BE49-F238E27FC236}">
                        <a16:creationId xmlns="" xmlns:a16="http://schemas.microsoft.com/office/drawing/2014/main" id="{FDE75E88-C70E-43AA-B29A-D2B3EB9E599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3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0" name="PA-直接连接符 1212">
                    <a:extLst>
                      <a:ext uri="{FF2B5EF4-FFF2-40B4-BE49-F238E27FC236}">
                        <a16:creationId xmlns="" xmlns:a16="http://schemas.microsoft.com/office/drawing/2014/main" id="{D59F85BB-03CC-46EC-8564-E1A5BAAACED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1" name="PA-直接连接符 1213">
                    <a:extLst>
                      <a:ext uri="{FF2B5EF4-FFF2-40B4-BE49-F238E27FC236}">
                        <a16:creationId xmlns="" xmlns:a16="http://schemas.microsoft.com/office/drawing/2014/main" id="{5375D93E-4099-44D0-A95F-81C78DD72F6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2" name="PA-直接连接符 1214">
                    <a:extLst>
                      <a:ext uri="{FF2B5EF4-FFF2-40B4-BE49-F238E27FC236}">
                        <a16:creationId xmlns="" xmlns:a16="http://schemas.microsoft.com/office/drawing/2014/main" id="{F892B761-3E45-46F7-BCF0-AF619173C3D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3" name="PA-直接连接符 1215">
                    <a:extLst>
                      <a:ext uri="{FF2B5EF4-FFF2-40B4-BE49-F238E27FC236}">
                        <a16:creationId xmlns="" xmlns:a16="http://schemas.microsoft.com/office/drawing/2014/main" id="{8750F7D5-FFF9-4A13-8579-74BF3BDF860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4" name="PA-直接连接符 1216">
                    <a:extLst>
                      <a:ext uri="{FF2B5EF4-FFF2-40B4-BE49-F238E27FC236}">
                        <a16:creationId xmlns="" xmlns:a16="http://schemas.microsoft.com/office/drawing/2014/main" id="{1D9510F7-FEE8-46CD-ACC5-68044041EFB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5" name="PA-直接连接符 1217">
                    <a:extLst>
                      <a:ext uri="{FF2B5EF4-FFF2-40B4-BE49-F238E27FC236}">
                        <a16:creationId xmlns="" xmlns:a16="http://schemas.microsoft.com/office/drawing/2014/main" id="{A09C3F2A-69A6-42F9-8BC2-4ACF135A8FD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6" name="PA-直接连接符 1218">
                    <a:extLst>
                      <a:ext uri="{FF2B5EF4-FFF2-40B4-BE49-F238E27FC236}">
                        <a16:creationId xmlns="" xmlns:a16="http://schemas.microsoft.com/office/drawing/2014/main" id="{27858FA6-51F4-40A4-8964-9937FD9C935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7" name="PA-直接连接符 1219">
                    <a:extLst>
                      <a:ext uri="{FF2B5EF4-FFF2-40B4-BE49-F238E27FC236}">
                        <a16:creationId xmlns="" xmlns:a16="http://schemas.microsoft.com/office/drawing/2014/main" id="{13E296F6-AE8A-4010-AA98-4FA26DD3863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8" name="PA-直接连接符 1220">
                    <a:extLst>
                      <a:ext uri="{FF2B5EF4-FFF2-40B4-BE49-F238E27FC236}">
                        <a16:creationId xmlns="" xmlns:a16="http://schemas.microsoft.com/office/drawing/2014/main" id="{C0884BB5-437E-45AD-A55D-8733E6CD5DC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9" name="PA-直接连接符 1221">
                    <a:extLst>
                      <a:ext uri="{FF2B5EF4-FFF2-40B4-BE49-F238E27FC236}">
                        <a16:creationId xmlns="" xmlns:a16="http://schemas.microsoft.com/office/drawing/2014/main" id="{3405783B-D5FA-4E29-8CAB-27048AFC3B6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850" name="组合 849">
                    <a:extLst>
                      <a:ext uri="{FF2B5EF4-FFF2-40B4-BE49-F238E27FC236}">
                        <a16:creationId xmlns="" xmlns:a16="http://schemas.microsoft.com/office/drawing/2014/main" id="{98EAA405-1254-4A98-89BB-DE43A81FA729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79" name="PA-直接连接符 1251">
                      <a:extLst>
                        <a:ext uri="{FF2B5EF4-FFF2-40B4-BE49-F238E27FC236}">
                          <a16:creationId xmlns="" xmlns:a16="http://schemas.microsoft.com/office/drawing/2014/main" id="{D9113D21-4FC3-4FC3-B37C-02BBDDCF5A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0" name="PA-直接连接符 1252">
                      <a:extLst>
                        <a:ext uri="{FF2B5EF4-FFF2-40B4-BE49-F238E27FC236}">
                          <a16:creationId xmlns="" xmlns:a16="http://schemas.microsoft.com/office/drawing/2014/main" id="{31DB5E35-0288-4EA0-A4A3-0C613A6929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1" name="PA-直接连接符 1253">
                      <a:extLst>
                        <a:ext uri="{FF2B5EF4-FFF2-40B4-BE49-F238E27FC236}">
                          <a16:creationId xmlns="" xmlns:a16="http://schemas.microsoft.com/office/drawing/2014/main" id="{FF5AC3AF-CD82-424E-B749-97020AF348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1" name="组合 850">
                    <a:extLst>
                      <a:ext uri="{FF2B5EF4-FFF2-40B4-BE49-F238E27FC236}">
                        <a16:creationId xmlns="" xmlns:a16="http://schemas.microsoft.com/office/drawing/2014/main" id="{6EE8649B-3943-4C4C-9A8C-E425B896923D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868" name="PA-直接连接符 1240">
                      <a:extLst>
                        <a:ext uri="{FF2B5EF4-FFF2-40B4-BE49-F238E27FC236}">
                          <a16:creationId xmlns="" xmlns:a16="http://schemas.microsoft.com/office/drawing/2014/main" id="{06EAA49D-E489-42E3-AA38-DF2D3F1348C8}"/>
                        </a:ext>
                      </a:extLst>
                    </p:cNvPr>
                    <p:cNvCxnSpPr/>
                    <p:nvPr>
                      <p:custDataLst>
                        <p:tags r:id="rId76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9" name="PA-直接连接符 1241">
                      <a:extLst>
                        <a:ext uri="{FF2B5EF4-FFF2-40B4-BE49-F238E27FC236}">
                          <a16:creationId xmlns="" xmlns:a16="http://schemas.microsoft.com/office/drawing/2014/main" id="{8BE5E59E-9FAE-4347-B789-C3A60371D8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0" name="PA-直接连接符 1242">
                      <a:extLst>
                        <a:ext uri="{FF2B5EF4-FFF2-40B4-BE49-F238E27FC236}">
                          <a16:creationId xmlns="" xmlns:a16="http://schemas.microsoft.com/office/drawing/2014/main" id="{A99901D4-465A-4766-8A56-E63AF79A55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1" name="PA-直接连接符 1243">
                      <a:extLst>
                        <a:ext uri="{FF2B5EF4-FFF2-40B4-BE49-F238E27FC236}">
                          <a16:creationId xmlns="" xmlns:a16="http://schemas.microsoft.com/office/drawing/2014/main" id="{140C380A-10AC-4741-982F-E72B8295F5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2" name="PA-直接连接符 1244">
                      <a:extLst>
                        <a:ext uri="{FF2B5EF4-FFF2-40B4-BE49-F238E27FC236}">
                          <a16:creationId xmlns="" xmlns:a16="http://schemas.microsoft.com/office/drawing/2014/main" id="{D5804E52-53B1-4D30-B21C-5D668BCBE9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" name="PA-直接连接符 1245">
                      <a:extLst>
                        <a:ext uri="{FF2B5EF4-FFF2-40B4-BE49-F238E27FC236}">
                          <a16:creationId xmlns="" xmlns:a16="http://schemas.microsoft.com/office/drawing/2014/main" id="{2C51F639-FBAB-4A1E-BC21-17F6A9991A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" name="PA-直接连接符 1246">
                      <a:extLst>
                        <a:ext uri="{FF2B5EF4-FFF2-40B4-BE49-F238E27FC236}">
                          <a16:creationId xmlns="" xmlns:a16="http://schemas.microsoft.com/office/drawing/2014/main" id="{802752E0-C437-4FD3-B709-F486076B86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" name="PA-直接连接符 1247">
                      <a:extLst>
                        <a:ext uri="{FF2B5EF4-FFF2-40B4-BE49-F238E27FC236}">
                          <a16:creationId xmlns="" xmlns:a16="http://schemas.microsoft.com/office/drawing/2014/main" id="{333265D9-564F-4E4D-8921-A4ED941F3D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6" name="PA-直接连接符 1248">
                      <a:extLst>
                        <a:ext uri="{FF2B5EF4-FFF2-40B4-BE49-F238E27FC236}">
                          <a16:creationId xmlns="" xmlns:a16="http://schemas.microsoft.com/office/drawing/2014/main" id="{3B5F42D8-5358-4571-89E4-7BA8BB51BB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7" name="PA-直接连接符 1249">
                      <a:extLst>
                        <a:ext uri="{FF2B5EF4-FFF2-40B4-BE49-F238E27FC236}">
                          <a16:creationId xmlns="" xmlns:a16="http://schemas.microsoft.com/office/drawing/2014/main" id="{4CBA7D98-1DF1-40FA-A55E-A774454A8B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8" name="PA-直接连接符 1250">
                      <a:extLst>
                        <a:ext uri="{FF2B5EF4-FFF2-40B4-BE49-F238E27FC236}">
                          <a16:creationId xmlns="" xmlns:a16="http://schemas.microsoft.com/office/drawing/2014/main" id="{6BB266B4-CDC3-4A06-A588-123C00752A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2" name="组合 851">
                    <a:extLst>
                      <a:ext uri="{FF2B5EF4-FFF2-40B4-BE49-F238E27FC236}">
                        <a16:creationId xmlns="" xmlns:a16="http://schemas.microsoft.com/office/drawing/2014/main" id="{11C39AC0-FA63-422D-8FD7-1890F5D1D4EF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857" name="PA-直接连接符 1229">
                      <a:extLst>
                        <a:ext uri="{FF2B5EF4-FFF2-40B4-BE49-F238E27FC236}">
                          <a16:creationId xmlns="" xmlns:a16="http://schemas.microsoft.com/office/drawing/2014/main" id="{CD5091ED-BC52-430E-B1DA-0A78F1658E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8" name="PA-直接连接符 1230">
                      <a:extLst>
                        <a:ext uri="{FF2B5EF4-FFF2-40B4-BE49-F238E27FC236}">
                          <a16:creationId xmlns="" xmlns:a16="http://schemas.microsoft.com/office/drawing/2014/main" id="{2FCB115B-5B07-42D0-B225-C81AF4CD5C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9" name="PA-直接连接符 1231">
                      <a:extLst>
                        <a:ext uri="{FF2B5EF4-FFF2-40B4-BE49-F238E27FC236}">
                          <a16:creationId xmlns="" xmlns:a16="http://schemas.microsoft.com/office/drawing/2014/main" id="{9EE2BE67-4AE9-4ECA-94CC-555C0FB504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0" name="PA-直接连接符 1232">
                      <a:extLst>
                        <a:ext uri="{FF2B5EF4-FFF2-40B4-BE49-F238E27FC236}">
                          <a16:creationId xmlns="" xmlns:a16="http://schemas.microsoft.com/office/drawing/2014/main" id="{0462C3C4-EAA0-4710-89A5-81CA77EE987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1" name="PA-直接连接符 1233">
                      <a:extLst>
                        <a:ext uri="{FF2B5EF4-FFF2-40B4-BE49-F238E27FC236}">
                          <a16:creationId xmlns="" xmlns:a16="http://schemas.microsoft.com/office/drawing/2014/main" id="{AF9268BE-63C8-4D93-A244-6A4869C273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2" name="PA-直接连接符 1234">
                      <a:extLst>
                        <a:ext uri="{FF2B5EF4-FFF2-40B4-BE49-F238E27FC236}">
                          <a16:creationId xmlns="" xmlns:a16="http://schemas.microsoft.com/office/drawing/2014/main" id="{2D88179D-9075-46A4-BF9B-D7D4B59DA1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3" name="PA-直接连接符 1235">
                      <a:extLst>
                        <a:ext uri="{FF2B5EF4-FFF2-40B4-BE49-F238E27FC236}">
                          <a16:creationId xmlns="" xmlns:a16="http://schemas.microsoft.com/office/drawing/2014/main" id="{61487E15-D777-4410-942B-D6AB164EE4B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4" name="PA-直接连接符 1236">
                      <a:extLst>
                        <a:ext uri="{FF2B5EF4-FFF2-40B4-BE49-F238E27FC236}">
                          <a16:creationId xmlns="" xmlns:a16="http://schemas.microsoft.com/office/drawing/2014/main" id="{48972DB8-B057-4134-99D1-175EC915B6A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5" name="PA-直接连接符 1237">
                      <a:extLst>
                        <a:ext uri="{FF2B5EF4-FFF2-40B4-BE49-F238E27FC236}">
                          <a16:creationId xmlns="" xmlns:a16="http://schemas.microsoft.com/office/drawing/2014/main" id="{B8D8BBD5-45B7-454D-81F5-A40C221E26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6" name="PA-直接连接符 1238">
                      <a:extLst>
                        <a:ext uri="{FF2B5EF4-FFF2-40B4-BE49-F238E27FC236}">
                          <a16:creationId xmlns="" xmlns:a16="http://schemas.microsoft.com/office/drawing/2014/main" id="{DE71E4A3-9100-4828-82A0-EAF52FB15E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7" name="PA-直接连接符 1239">
                      <a:extLst>
                        <a:ext uri="{FF2B5EF4-FFF2-40B4-BE49-F238E27FC236}">
                          <a16:creationId xmlns="" xmlns:a16="http://schemas.microsoft.com/office/drawing/2014/main" id="{EE1964A3-89DD-4B15-852E-0987659E93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3" name="Group 91_1">
                    <a:extLst>
                      <a:ext uri="{FF2B5EF4-FFF2-40B4-BE49-F238E27FC236}">
                        <a16:creationId xmlns="" xmlns:a16="http://schemas.microsoft.com/office/drawing/2014/main" id="{9B30C2AD-4AE3-4293-9BCD-380D18C8AB4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54" name="PA-直接连接符 1226">
                      <a:extLst>
                        <a:ext uri="{FF2B5EF4-FFF2-40B4-BE49-F238E27FC236}">
                          <a16:creationId xmlns="" xmlns:a16="http://schemas.microsoft.com/office/drawing/2014/main" id="{0577883D-550B-40BC-812C-77FB68A818A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" name="PA-直接连接符 1227">
                      <a:extLst>
                        <a:ext uri="{FF2B5EF4-FFF2-40B4-BE49-F238E27FC236}">
                          <a16:creationId xmlns="" xmlns:a16="http://schemas.microsoft.com/office/drawing/2014/main" id="{5FD4EDC2-2BB1-4670-A921-3CFAA0A0E2E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" name="PA-直接连接符 1228">
                      <a:extLst>
                        <a:ext uri="{FF2B5EF4-FFF2-40B4-BE49-F238E27FC236}">
                          <a16:creationId xmlns="" xmlns:a16="http://schemas.microsoft.com/office/drawing/2014/main" id="{A4F7DE5C-3F44-4820-AB8A-DC59EF6036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5" name="组合 594">
                  <a:extLst>
                    <a:ext uri="{FF2B5EF4-FFF2-40B4-BE49-F238E27FC236}">
                      <a16:creationId xmlns="" xmlns:a16="http://schemas.microsoft.com/office/drawing/2014/main" id="{0CE02AD5-79B6-49CE-B430-3E4CA1C5CC83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788" name="PA-直接连接符 1160">
                    <a:extLst>
                      <a:ext uri="{FF2B5EF4-FFF2-40B4-BE49-F238E27FC236}">
                        <a16:creationId xmlns="" xmlns:a16="http://schemas.microsoft.com/office/drawing/2014/main" id="{5E26178C-0081-438D-AB2E-6E5AACCA948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9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89" name="PA-直接连接符 1161">
                    <a:extLst>
                      <a:ext uri="{FF2B5EF4-FFF2-40B4-BE49-F238E27FC236}">
                        <a16:creationId xmlns="" xmlns:a16="http://schemas.microsoft.com/office/drawing/2014/main" id="{6E009D0F-5321-477A-8D2D-FAE3D1445EF7}"/>
                      </a:ext>
                    </a:extLst>
                  </p:cNvPr>
                  <p:cNvCxnSpPr/>
                  <p:nvPr>
                    <p:custDataLst>
                      <p:tags r:id="rId69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0" name="PA-直接连接符 1162">
                    <a:extLst>
                      <a:ext uri="{FF2B5EF4-FFF2-40B4-BE49-F238E27FC236}">
                        <a16:creationId xmlns="" xmlns:a16="http://schemas.microsoft.com/office/drawing/2014/main" id="{2189DE33-CAB3-41F1-997A-885B6881BDC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9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1" name="PA-直接连接符 1163">
                    <a:extLst>
                      <a:ext uri="{FF2B5EF4-FFF2-40B4-BE49-F238E27FC236}">
                        <a16:creationId xmlns="" xmlns:a16="http://schemas.microsoft.com/office/drawing/2014/main" id="{0807D734-D93F-4773-A4E8-CCB9CE4A6AE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9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2" name="PA-直接连接符 1164">
                    <a:extLst>
                      <a:ext uri="{FF2B5EF4-FFF2-40B4-BE49-F238E27FC236}">
                        <a16:creationId xmlns="" xmlns:a16="http://schemas.microsoft.com/office/drawing/2014/main" id="{35F204F3-4351-468B-89CF-5D696DDFC54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9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3" name="PA-直接连接符 1165">
                    <a:extLst>
                      <a:ext uri="{FF2B5EF4-FFF2-40B4-BE49-F238E27FC236}">
                        <a16:creationId xmlns="" xmlns:a16="http://schemas.microsoft.com/office/drawing/2014/main" id="{CCD929EA-3CB5-43A2-805D-4C8C13D96D3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9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4" name="PA-直接连接符 1166">
                    <a:extLst>
                      <a:ext uri="{FF2B5EF4-FFF2-40B4-BE49-F238E27FC236}">
                        <a16:creationId xmlns="" xmlns:a16="http://schemas.microsoft.com/office/drawing/2014/main" id="{F577A5EF-9BEA-46B9-9B5B-53D33232F46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9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5" name="PA-直接连接符 1167">
                    <a:extLst>
                      <a:ext uri="{FF2B5EF4-FFF2-40B4-BE49-F238E27FC236}">
                        <a16:creationId xmlns="" xmlns:a16="http://schemas.microsoft.com/office/drawing/2014/main" id="{2C607006-ED82-44F9-8C76-09C06FA576F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9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6" name="PA-直接连接符 1168">
                    <a:extLst>
                      <a:ext uri="{FF2B5EF4-FFF2-40B4-BE49-F238E27FC236}">
                        <a16:creationId xmlns="" xmlns:a16="http://schemas.microsoft.com/office/drawing/2014/main" id="{6AD2F0DD-7294-4525-BDB7-46268FF538C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7" name="PA-直接连接符 1169">
                    <a:extLst>
                      <a:ext uri="{FF2B5EF4-FFF2-40B4-BE49-F238E27FC236}">
                        <a16:creationId xmlns="" xmlns:a16="http://schemas.microsoft.com/office/drawing/2014/main" id="{388B497F-5010-4568-B0C2-CD100509D02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8" name="PA-直接连接符 1170">
                    <a:extLst>
                      <a:ext uri="{FF2B5EF4-FFF2-40B4-BE49-F238E27FC236}">
                        <a16:creationId xmlns="" xmlns:a16="http://schemas.microsoft.com/office/drawing/2014/main" id="{7A499CA6-90ED-454F-8369-2070B95AB26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9" name="PA-直接连接符 1171">
                    <a:extLst>
                      <a:ext uri="{FF2B5EF4-FFF2-40B4-BE49-F238E27FC236}">
                        <a16:creationId xmlns="" xmlns:a16="http://schemas.microsoft.com/office/drawing/2014/main" id="{9B16401A-81F3-4133-BE7B-EB0788DD468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0" name="PA-直接连接符 1172">
                    <a:extLst>
                      <a:ext uri="{FF2B5EF4-FFF2-40B4-BE49-F238E27FC236}">
                        <a16:creationId xmlns="" xmlns:a16="http://schemas.microsoft.com/office/drawing/2014/main" id="{FE142261-89CA-4622-ACE7-CEE382647D9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1" name="PA-直接连接符 1173">
                    <a:extLst>
                      <a:ext uri="{FF2B5EF4-FFF2-40B4-BE49-F238E27FC236}">
                        <a16:creationId xmlns="" xmlns:a16="http://schemas.microsoft.com/office/drawing/2014/main" id="{6D7471FE-1DBE-44C8-8279-531481D5C5B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2" name="PA-直接连接符 1174">
                    <a:extLst>
                      <a:ext uri="{FF2B5EF4-FFF2-40B4-BE49-F238E27FC236}">
                        <a16:creationId xmlns="" xmlns:a16="http://schemas.microsoft.com/office/drawing/2014/main" id="{376AA329-7BE5-4276-9F9B-C422262D036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803" name="组合 802">
                    <a:extLst>
                      <a:ext uri="{FF2B5EF4-FFF2-40B4-BE49-F238E27FC236}">
                        <a16:creationId xmlns="" xmlns:a16="http://schemas.microsoft.com/office/drawing/2014/main" id="{146FDE05-7513-4D0F-809B-9A6586925902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32" name="PA-直接连接符 1204">
                      <a:extLst>
                        <a:ext uri="{FF2B5EF4-FFF2-40B4-BE49-F238E27FC236}">
                          <a16:creationId xmlns="" xmlns:a16="http://schemas.microsoft.com/office/drawing/2014/main" id="{443D5331-42EB-4174-AB0C-D5B727B6C3E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3" name="PA-直接连接符 1205">
                      <a:extLst>
                        <a:ext uri="{FF2B5EF4-FFF2-40B4-BE49-F238E27FC236}">
                          <a16:creationId xmlns="" xmlns:a16="http://schemas.microsoft.com/office/drawing/2014/main" id="{10727AEC-B46A-4DD6-8647-589F72FD4B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4" name="PA-直接连接符 1206">
                      <a:extLst>
                        <a:ext uri="{FF2B5EF4-FFF2-40B4-BE49-F238E27FC236}">
                          <a16:creationId xmlns="" xmlns:a16="http://schemas.microsoft.com/office/drawing/2014/main" id="{6CA898FF-C533-454D-A0D2-A65E6BB0EC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04" name="组合 803">
                    <a:extLst>
                      <a:ext uri="{FF2B5EF4-FFF2-40B4-BE49-F238E27FC236}">
                        <a16:creationId xmlns="" xmlns:a16="http://schemas.microsoft.com/office/drawing/2014/main" id="{1A0731AB-6EDD-4D29-8265-0D660804CFE3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821" name="PA-直接连接符 1193">
                      <a:extLst>
                        <a:ext uri="{FF2B5EF4-FFF2-40B4-BE49-F238E27FC236}">
                          <a16:creationId xmlns="" xmlns:a16="http://schemas.microsoft.com/office/drawing/2014/main" id="{585D5C3B-CE41-439D-BA1D-65F29D889842}"/>
                        </a:ext>
                      </a:extLst>
                    </p:cNvPr>
                    <p:cNvCxnSpPr/>
                    <p:nvPr>
                      <p:custDataLst>
                        <p:tags r:id="rId72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2" name="PA-直接连接符 1194">
                      <a:extLst>
                        <a:ext uri="{FF2B5EF4-FFF2-40B4-BE49-F238E27FC236}">
                          <a16:creationId xmlns="" xmlns:a16="http://schemas.microsoft.com/office/drawing/2014/main" id="{48E637C9-1E3F-4AD5-A8C6-827B1B1E9A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3" name="PA-直接连接符 1195">
                      <a:extLst>
                        <a:ext uri="{FF2B5EF4-FFF2-40B4-BE49-F238E27FC236}">
                          <a16:creationId xmlns="" xmlns:a16="http://schemas.microsoft.com/office/drawing/2014/main" id="{D6289D4C-3E1C-46B4-B13B-1D3B479252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4" name="PA-直接连接符 1196">
                      <a:extLst>
                        <a:ext uri="{FF2B5EF4-FFF2-40B4-BE49-F238E27FC236}">
                          <a16:creationId xmlns="" xmlns:a16="http://schemas.microsoft.com/office/drawing/2014/main" id="{C9916884-DA05-4797-9718-5EFA88DE8A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5" name="PA-直接连接符 1197">
                      <a:extLst>
                        <a:ext uri="{FF2B5EF4-FFF2-40B4-BE49-F238E27FC236}">
                          <a16:creationId xmlns="" xmlns:a16="http://schemas.microsoft.com/office/drawing/2014/main" id="{5DD39521-E60C-4CD6-99EF-81923E6CD7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6" name="PA-直接连接符 1198">
                      <a:extLst>
                        <a:ext uri="{FF2B5EF4-FFF2-40B4-BE49-F238E27FC236}">
                          <a16:creationId xmlns="" xmlns:a16="http://schemas.microsoft.com/office/drawing/2014/main" id="{580D0984-5A78-4971-AAFD-A035ABE4C6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7" name="PA-直接连接符 1199">
                      <a:extLst>
                        <a:ext uri="{FF2B5EF4-FFF2-40B4-BE49-F238E27FC236}">
                          <a16:creationId xmlns="" xmlns:a16="http://schemas.microsoft.com/office/drawing/2014/main" id="{47304C53-572F-4346-99A5-5CAD2E7EB9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8" name="PA-直接连接符 1200">
                      <a:extLst>
                        <a:ext uri="{FF2B5EF4-FFF2-40B4-BE49-F238E27FC236}">
                          <a16:creationId xmlns="" xmlns:a16="http://schemas.microsoft.com/office/drawing/2014/main" id="{CB62000F-CB03-4909-A7A5-1F8490FA26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9" name="PA-直接连接符 1201">
                      <a:extLst>
                        <a:ext uri="{FF2B5EF4-FFF2-40B4-BE49-F238E27FC236}">
                          <a16:creationId xmlns="" xmlns:a16="http://schemas.microsoft.com/office/drawing/2014/main" id="{8AC74901-14CC-4BD8-AF81-D9ACF3E44A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0" name="PA-直接连接符 1202">
                      <a:extLst>
                        <a:ext uri="{FF2B5EF4-FFF2-40B4-BE49-F238E27FC236}">
                          <a16:creationId xmlns="" xmlns:a16="http://schemas.microsoft.com/office/drawing/2014/main" id="{555F38D9-3D11-46FE-904E-AF5872F8ED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1" name="PA-直接连接符 1203">
                      <a:extLst>
                        <a:ext uri="{FF2B5EF4-FFF2-40B4-BE49-F238E27FC236}">
                          <a16:creationId xmlns="" xmlns:a16="http://schemas.microsoft.com/office/drawing/2014/main" id="{E990AF9A-3077-444E-8070-02F782DC35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05" name="组合 804">
                    <a:extLst>
                      <a:ext uri="{FF2B5EF4-FFF2-40B4-BE49-F238E27FC236}">
                        <a16:creationId xmlns="" xmlns:a16="http://schemas.microsoft.com/office/drawing/2014/main" id="{93667170-36F4-4A12-BA8F-1175F792F22F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810" name="PA-直接连接符 1182">
                      <a:extLst>
                        <a:ext uri="{FF2B5EF4-FFF2-40B4-BE49-F238E27FC236}">
                          <a16:creationId xmlns="" xmlns:a16="http://schemas.microsoft.com/office/drawing/2014/main" id="{80DB48CD-0906-4965-A8FD-2750A269EEE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1" name="PA-直接连接符 1183">
                      <a:extLst>
                        <a:ext uri="{FF2B5EF4-FFF2-40B4-BE49-F238E27FC236}">
                          <a16:creationId xmlns="" xmlns:a16="http://schemas.microsoft.com/office/drawing/2014/main" id="{03A70FB0-1BC5-4320-AD7F-5E1A1C3D7D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2" name="PA-直接连接符 1184">
                      <a:extLst>
                        <a:ext uri="{FF2B5EF4-FFF2-40B4-BE49-F238E27FC236}">
                          <a16:creationId xmlns="" xmlns:a16="http://schemas.microsoft.com/office/drawing/2014/main" id="{434190E9-0B89-4E76-A4F1-B939CDEF09E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3" name="PA-直接连接符 1185">
                      <a:extLst>
                        <a:ext uri="{FF2B5EF4-FFF2-40B4-BE49-F238E27FC236}">
                          <a16:creationId xmlns="" xmlns:a16="http://schemas.microsoft.com/office/drawing/2014/main" id="{74FAFD20-31B9-441A-A0D2-312E70DB0A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4" name="PA-直接连接符 1186">
                      <a:extLst>
                        <a:ext uri="{FF2B5EF4-FFF2-40B4-BE49-F238E27FC236}">
                          <a16:creationId xmlns="" xmlns:a16="http://schemas.microsoft.com/office/drawing/2014/main" id="{F1A86DBC-30BB-495D-BC39-2C9A70443A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5" name="PA-直接连接符 1187">
                      <a:extLst>
                        <a:ext uri="{FF2B5EF4-FFF2-40B4-BE49-F238E27FC236}">
                          <a16:creationId xmlns="" xmlns:a16="http://schemas.microsoft.com/office/drawing/2014/main" id="{6D8DB2A5-E131-466D-9828-98BB15A7CA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6" name="PA-直接连接符 1188">
                      <a:extLst>
                        <a:ext uri="{FF2B5EF4-FFF2-40B4-BE49-F238E27FC236}">
                          <a16:creationId xmlns="" xmlns:a16="http://schemas.microsoft.com/office/drawing/2014/main" id="{DACA84FF-D873-48DD-ABB4-1F310B926F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7" name="PA-直接连接符 1189">
                      <a:extLst>
                        <a:ext uri="{FF2B5EF4-FFF2-40B4-BE49-F238E27FC236}">
                          <a16:creationId xmlns="" xmlns:a16="http://schemas.microsoft.com/office/drawing/2014/main" id="{2E5BB537-04AA-4EC2-A948-79221A9E06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8" name="PA-直接连接符 1190">
                      <a:extLst>
                        <a:ext uri="{FF2B5EF4-FFF2-40B4-BE49-F238E27FC236}">
                          <a16:creationId xmlns="" xmlns:a16="http://schemas.microsoft.com/office/drawing/2014/main" id="{90836B96-5D3A-467D-B323-2D34418AD4A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9" name="PA-直接连接符 1191">
                      <a:extLst>
                        <a:ext uri="{FF2B5EF4-FFF2-40B4-BE49-F238E27FC236}">
                          <a16:creationId xmlns="" xmlns:a16="http://schemas.microsoft.com/office/drawing/2014/main" id="{E0D117C5-89A1-4FD0-B89F-41B819FCB4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0" name="PA-直接连接符 1192">
                      <a:extLst>
                        <a:ext uri="{FF2B5EF4-FFF2-40B4-BE49-F238E27FC236}">
                          <a16:creationId xmlns="" xmlns:a16="http://schemas.microsoft.com/office/drawing/2014/main" id="{853578CE-CB95-489F-BBC0-E0387EA3BB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06" name="Group 91_1">
                    <a:extLst>
                      <a:ext uri="{FF2B5EF4-FFF2-40B4-BE49-F238E27FC236}">
                        <a16:creationId xmlns="" xmlns:a16="http://schemas.microsoft.com/office/drawing/2014/main" id="{8A9164FC-AAF9-4238-AD06-DA20325563E4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07" name="PA-直接连接符 1179">
                      <a:extLst>
                        <a:ext uri="{FF2B5EF4-FFF2-40B4-BE49-F238E27FC236}">
                          <a16:creationId xmlns="" xmlns:a16="http://schemas.microsoft.com/office/drawing/2014/main" id="{0F3B2931-288B-4B4D-A5FF-F43362F158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0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08" name="PA-直接连接符 1180">
                      <a:extLst>
                        <a:ext uri="{FF2B5EF4-FFF2-40B4-BE49-F238E27FC236}">
                          <a16:creationId xmlns="" xmlns:a16="http://schemas.microsoft.com/office/drawing/2014/main" id="{D6D1687D-401B-4371-B069-E4BC9D4CF9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0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09" name="PA-直接连接符 1181">
                      <a:extLst>
                        <a:ext uri="{FF2B5EF4-FFF2-40B4-BE49-F238E27FC236}">
                          <a16:creationId xmlns="" xmlns:a16="http://schemas.microsoft.com/office/drawing/2014/main" id="{F83C802D-0834-4A32-99DE-9F80A8326BC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0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6" name="组合 595">
                  <a:extLst>
                    <a:ext uri="{FF2B5EF4-FFF2-40B4-BE49-F238E27FC236}">
                      <a16:creationId xmlns="" xmlns:a16="http://schemas.microsoft.com/office/drawing/2014/main" id="{1027C55F-2A22-41D9-9AD1-CBA418DDD97A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741" name="PA-直接连接符 1113">
                    <a:extLst>
                      <a:ext uri="{FF2B5EF4-FFF2-40B4-BE49-F238E27FC236}">
                        <a16:creationId xmlns="" xmlns:a16="http://schemas.microsoft.com/office/drawing/2014/main" id="{819D17C2-BACF-4E67-990B-DE74DFBC5FF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4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2" name="PA-直接连接符 1114">
                    <a:extLst>
                      <a:ext uri="{FF2B5EF4-FFF2-40B4-BE49-F238E27FC236}">
                        <a16:creationId xmlns="" xmlns:a16="http://schemas.microsoft.com/office/drawing/2014/main" id="{6246E126-30E8-41F7-86A3-140517B0F018}"/>
                      </a:ext>
                    </a:extLst>
                  </p:cNvPr>
                  <p:cNvCxnSpPr/>
                  <p:nvPr>
                    <p:custDataLst>
                      <p:tags r:id="rId65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3" name="PA-直接连接符 1115">
                    <a:extLst>
                      <a:ext uri="{FF2B5EF4-FFF2-40B4-BE49-F238E27FC236}">
                        <a16:creationId xmlns="" xmlns:a16="http://schemas.microsoft.com/office/drawing/2014/main" id="{49E625EB-5971-4064-A77E-4E9E020B038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4" name="PA-直接连接符 1116">
                    <a:extLst>
                      <a:ext uri="{FF2B5EF4-FFF2-40B4-BE49-F238E27FC236}">
                        <a16:creationId xmlns="" xmlns:a16="http://schemas.microsoft.com/office/drawing/2014/main" id="{C2309C6B-0AFC-4368-BAC4-A554FF70466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5" name="PA-直接连接符 1117">
                    <a:extLst>
                      <a:ext uri="{FF2B5EF4-FFF2-40B4-BE49-F238E27FC236}">
                        <a16:creationId xmlns="" xmlns:a16="http://schemas.microsoft.com/office/drawing/2014/main" id="{E7AE203B-9E42-47CF-B95D-E2B3F8A3633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6" name="PA-直接连接符 1118">
                    <a:extLst>
                      <a:ext uri="{FF2B5EF4-FFF2-40B4-BE49-F238E27FC236}">
                        <a16:creationId xmlns="" xmlns:a16="http://schemas.microsoft.com/office/drawing/2014/main" id="{E3889055-26DE-4231-B6FB-C497C1FB9A2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7" name="PA-直接连接符 1119">
                    <a:extLst>
                      <a:ext uri="{FF2B5EF4-FFF2-40B4-BE49-F238E27FC236}">
                        <a16:creationId xmlns="" xmlns:a16="http://schemas.microsoft.com/office/drawing/2014/main" id="{00BD059E-A795-4F8D-8522-667D9286F40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8" name="PA-直接连接符 1120">
                    <a:extLst>
                      <a:ext uri="{FF2B5EF4-FFF2-40B4-BE49-F238E27FC236}">
                        <a16:creationId xmlns="" xmlns:a16="http://schemas.microsoft.com/office/drawing/2014/main" id="{D337E84C-CF7E-4FD1-889D-4B756E022CF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9" name="PA-直接连接符 1121">
                    <a:extLst>
                      <a:ext uri="{FF2B5EF4-FFF2-40B4-BE49-F238E27FC236}">
                        <a16:creationId xmlns="" xmlns:a16="http://schemas.microsoft.com/office/drawing/2014/main" id="{3F9B4AA3-ED16-4300-9144-B1A5F39BE07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0" name="PA-直接连接符 1122">
                    <a:extLst>
                      <a:ext uri="{FF2B5EF4-FFF2-40B4-BE49-F238E27FC236}">
                        <a16:creationId xmlns="" xmlns:a16="http://schemas.microsoft.com/office/drawing/2014/main" id="{B80A4BFB-2494-41B6-BC50-926219D599C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1" name="PA-直接连接符 1123">
                    <a:extLst>
                      <a:ext uri="{FF2B5EF4-FFF2-40B4-BE49-F238E27FC236}">
                        <a16:creationId xmlns="" xmlns:a16="http://schemas.microsoft.com/office/drawing/2014/main" id="{0BC18E20-6C8A-45DF-9403-C5442217F59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2" name="PA-直接连接符 1124">
                    <a:extLst>
                      <a:ext uri="{FF2B5EF4-FFF2-40B4-BE49-F238E27FC236}">
                        <a16:creationId xmlns="" xmlns:a16="http://schemas.microsoft.com/office/drawing/2014/main" id="{9168FDAF-4192-454B-83A3-A5A0C61BCED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3" name="PA-直接连接符 1125">
                    <a:extLst>
                      <a:ext uri="{FF2B5EF4-FFF2-40B4-BE49-F238E27FC236}">
                        <a16:creationId xmlns="" xmlns:a16="http://schemas.microsoft.com/office/drawing/2014/main" id="{3E5EA23F-0407-4C6E-8C68-55C771EE478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4" name="PA-直接连接符 1126">
                    <a:extLst>
                      <a:ext uri="{FF2B5EF4-FFF2-40B4-BE49-F238E27FC236}">
                        <a16:creationId xmlns="" xmlns:a16="http://schemas.microsoft.com/office/drawing/2014/main" id="{48671470-BD8C-4F57-ABE3-9865BE25059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5" name="PA-直接连接符 1127">
                    <a:extLst>
                      <a:ext uri="{FF2B5EF4-FFF2-40B4-BE49-F238E27FC236}">
                        <a16:creationId xmlns="" xmlns:a16="http://schemas.microsoft.com/office/drawing/2014/main" id="{AD20E23C-1D87-4D17-A629-996959F4280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756" name="组合 755">
                    <a:extLst>
                      <a:ext uri="{FF2B5EF4-FFF2-40B4-BE49-F238E27FC236}">
                        <a16:creationId xmlns="" xmlns:a16="http://schemas.microsoft.com/office/drawing/2014/main" id="{526673A0-5A06-4F66-8B6B-42536D5A95B6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85" name="PA-直接连接符 1157">
                      <a:extLst>
                        <a:ext uri="{FF2B5EF4-FFF2-40B4-BE49-F238E27FC236}">
                          <a16:creationId xmlns="" xmlns:a16="http://schemas.microsoft.com/office/drawing/2014/main" id="{8EDFBD84-D119-4BFA-9FB6-93636C5FBF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6" name="PA-直接连接符 1158">
                      <a:extLst>
                        <a:ext uri="{FF2B5EF4-FFF2-40B4-BE49-F238E27FC236}">
                          <a16:creationId xmlns="" xmlns:a16="http://schemas.microsoft.com/office/drawing/2014/main" id="{5A76B5C7-ACED-425D-9483-70287938AC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7" name="PA-直接连接符 1159">
                      <a:extLst>
                        <a:ext uri="{FF2B5EF4-FFF2-40B4-BE49-F238E27FC236}">
                          <a16:creationId xmlns="" xmlns:a16="http://schemas.microsoft.com/office/drawing/2014/main" id="{913CA3FD-DBC8-40A1-93E8-E6B29972DA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57" name="组合 756">
                    <a:extLst>
                      <a:ext uri="{FF2B5EF4-FFF2-40B4-BE49-F238E27FC236}">
                        <a16:creationId xmlns="" xmlns:a16="http://schemas.microsoft.com/office/drawing/2014/main" id="{04D21354-7757-4B0F-A198-94D6237A70E1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774" name="PA-直接连接符 1146">
                      <a:extLst>
                        <a:ext uri="{FF2B5EF4-FFF2-40B4-BE49-F238E27FC236}">
                          <a16:creationId xmlns="" xmlns:a16="http://schemas.microsoft.com/office/drawing/2014/main" id="{C5651B92-0F92-410F-9967-9AF8EA3738F0}"/>
                        </a:ext>
                      </a:extLst>
                    </p:cNvPr>
                    <p:cNvCxnSpPr/>
                    <p:nvPr>
                      <p:custDataLst>
                        <p:tags r:id="rId67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5" name="PA-直接连接符 1147">
                      <a:extLst>
                        <a:ext uri="{FF2B5EF4-FFF2-40B4-BE49-F238E27FC236}">
                          <a16:creationId xmlns="" xmlns:a16="http://schemas.microsoft.com/office/drawing/2014/main" id="{EEF0D0B3-4F15-42C1-BCA8-99B1745CDB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6" name="PA-直接连接符 1148">
                      <a:extLst>
                        <a:ext uri="{FF2B5EF4-FFF2-40B4-BE49-F238E27FC236}">
                          <a16:creationId xmlns="" xmlns:a16="http://schemas.microsoft.com/office/drawing/2014/main" id="{31F4A879-1A08-4747-BB90-86D7BE72BE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7" name="PA-直接连接符 1149">
                      <a:extLst>
                        <a:ext uri="{FF2B5EF4-FFF2-40B4-BE49-F238E27FC236}">
                          <a16:creationId xmlns="" xmlns:a16="http://schemas.microsoft.com/office/drawing/2014/main" id="{A8ACB12A-A194-4529-96F8-20FCE6BFB0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8" name="PA-直接连接符 1150">
                      <a:extLst>
                        <a:ext uri="{FF2B5EF4-FFF2-40B4-BE49-F238E27FC236}">
                          <a16:creationId xmlns="" xmlns:a16="http://schemas.microsoft.com/office/drawing/2014/main" id="{F38F156C-33AB-44A8-AA5F-9D023D072B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9" name="PA-直接连接符 1151">
                      <a:extLst>
                        <a:ext uri="{FF2B5EF4-FFF2-40B4-BE49-F238E27FC236}">
                          <a16:creationId xmlns="" xmlns:a16="http://schemas.microsoft.com/office/drawing/2014/main" id="{81DC4C08-ED0E-4DF6-BBB0-401643767B2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0" name="PA-直接连接符 1152">
                      <a:extLst>
                        <a:ext uri="{FF2B5EF4-FFF2-40B4-BE49-F238E27FC236}">
                          <a16:creationId xmlns="" xmlns:a16="http://schemas.microsoft.com/office/drawing/2014/main" id="{1C1D57BB-A667-47C7-AB7B-580618F46D6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1" name="PA-直接连接符 1153">
                      <a:extLst>
                        <a:ext uri="{FF2B5EF4-FFF2-40B4-BE49-F238E27FC236}">
                          <a16:creationId xmlns="" xmlns:a16="http://schemas.microsoft.com/office/drawing/2014/main" id="{702BA695-4560-4652-A0E5-5755BFFCFF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2" name="PA-直接连接符 1154">
                      <a:extLst>
                        <a:ext uri="{FF2B5EF4-FFF2-40B4-BE49-F238E27FC236}">
                          <a16:creationId xmlns="" xmlns:a16="http://schemas.microsoft.com/office/drawing/2014/main" id="{039DA967-A45A-4C57-AED7-A4D2818C63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3" name="PA-直接连接符 1155">
                      <a:extLst>
                        <a:ext uri="{FF2B5EF4-FFF2-40B4-BE49-F238E27FC236}">
                          <a16:creationId xmlns="" xmlns:a16="http://schemas.microsoft.com/office/drawing/2014/main" id="{62762975-B133-4395-800A-D78954BA6C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4" name="PA-直接连接符 1156">
                      <a:extLst>
                        <a:ext uri="{FF2B5EF4-FFF2-40B4-BE49-F238E27FC236}">
                          <a16:creationId xmlns="" xmlns:a16="http://schemas.microsoft.com/office/drawing/2014/main" id="{66CC410A-C167-43B7-B900-60A65423A6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58" name="组合 757">
                    <a:extLst>
                      <a:ext uri="{FF2B5EF4-FFF2-40B4-BE49-F238E27FC236}">
                        <a16:creationId xmlns="" xmlns:a16="http://schemas.microsoft.com/office/drawing/2014/main" id="{6F752EC6-5ECB-4660-AD73-B3DC6E0F3FB3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763" name="PA-直接连接符 1135">
                      <a:extLst>
                        <a:ext uri="{FF2B5EF4-FFF2-40B4-BE49-F238E27FC236}">
                          <a16:creationId xmlns="" xmlns:a16="http://schemas.microsoft.com/office/drawing/2014/main" id="{819B27F3-42E3-46DD-BA92-3C716B7263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6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4" name="PA-直接连接符 1136">
                      <a:extLst>
                        <a:ext uri="{FF2B5EF4-FFF2-40B4-BE49-F238E27FC236}">
                          <a16:creationId xmlns="" xmlns:a16="http://schemas.microsoft.com/office/drawing/2014/main" id="{39C3DBEA-C286-465E-9513-35F904605B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6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5" name="PA-直接连接符 1137">
                      <a:extLst>
                        <a:ext uri="{FF2B5EF4-FFF2-40B4-BE49-F238E27FC236}">
                          <a16:creationId xmlns="" xmlns:a16="http://schemas.microsoft.com/office/drawing/2014/main" id="{43DC26FF-E58D-46C3-82AD-74DC226312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6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6" name="PA-直接连接符 1138">
                      <a:extLst>
                        <a:ext uri="{FF2B5EF4-FFF2-40B4-BE49-F238E27FC236}">
                          <a16:creationId xmlns="" xmlns:a16="http://schemas.microsoft.com/office/drawing/2014/main" id="{899770EE-B4CC-4154-BB01-5D05E79F2CA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7" name="PA-直接连接符 1139">
                      <a:extLst>
                        <a:ext uri="{FF2B5EF4-FFF2-40B4-BE49-F238E27FC236}">
                          <a16:creationId xmlns="" xmlns:a16="http://schemas.microsoft.com/office/drawing/2014/main" id="{06805FC2-3905-4192-8D46-A56FC8839D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8" name="PA-直接连接符 1140">
                      <a:extLst>
                        <a:ext uri="{FF2B5EF4-FFF2-40B4-BE49-F238E27FC236}">
                          <a16:creationId xmlns="" xmlns:a16="http://schemas.microsoft.com/office/drawing/2014/main" id="{17E57614-C65A-4B75-9D9D-E6E0B916FD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9" name="PA-直接连接符 1141">
                      <a:extLst>
                        <a:ext uri="{FF2B5EF4-FFF2-40B4-BE49-F238E27FC236}">
                          <a16:creationId xmlns="" xmlns:a16="http://schemas.microsoft.com/office/drawing/2014/main" id="{F9E589DC-F54E-4357-B8DC-8AFA314E6D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0" name="PA-直接连接符 1142">
                      <a:extLst>
                        <a:ext uri="{FF2B5EF4-FFF2-40B4-BE49-F238E27FC236}">
                          <a16:creationId xmlns="" xmlns:a16="http://schemas.microsoft.com/office/drawing/2014/main" id="{A7D7664D-22B0-443A-B9E7-1BB5C16A72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1" name="PA-直接连接符 1143">
                      <a:extLst>
                        <a:ext uri="{FF2B5EF4-FFF2-40B4-BE49-F238E27FC236}">
                          <a16:creationId xmlns="" xmlns:a16="http://schemas.microsoft.com/office/drawing/2014/main" id="{DC8B5B5E-0F04-430E-B7DC-21762196BD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2" name="PA-直接连接符 1144">
                      <a:extLst>
                        <a:ext uri="{FF2B5EF4-FFF2-40B4-BE49-F238E27FC236}">
                          <a16:creationId xmlns="" xmlns:a16="http://schemas.microsoft.com/office/drawing/2014/main" id="{1641AFF8-2AE2-42D3-9BBB-93994B42EC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3" name="PA-直接连接符 1145">
                      <a:extLst>
                        <a:ext uri="{FF2B5EF4-FFF2-40B4-BE49-F238E27FC236}">
                          <a16:creationId xmlns="" xmlns:a16="http://schemas.microsoft.com/office/drawing/2014/main" id="{5B81CBB7-F600-4253-A9F4-63AD1AFAAC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59" name="Group 91_1">
                    <a:extLst>
                      <a:ext uri="{FF2B5EF4-FFF2-40B4-BE49-F238E27FC236}">
                        <a16:creationId xmlns="" xmlns:a16="http://schemas.microsoft.com/office/drawing/2014/main" id="{C3470132-A5FB-42CF-9351-BEF7E8BE65F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60" name="PA-直接连接符 1132">
                      <a:extLst>
                        <a:ext uri="{FF2B5EF4-FFF2-40B4-BE49-F238E27FC236}">
                          <a16:creationId xmlns="" xmlns:a16="http://schemas.microsoft.com/office/drawing/2014/main" id="{46F0B0AC-C284-4BFB-9F0E-8AE3D7C141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6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1" name="PA-直接连接符 1133">
                      <a:extLst>
                        <a:ext uri="{FF2B5EF4-FFF2-40B4-BE49-F238E27FC236}">
                          <a16:creationId xmlns="" xmlns:a16="http://schemas.microsoft.com/office/drawing/2014/main" id="{A0E268B2-0ECC-4F34-8BAC-713A9E1708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6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2" name="PA-直接连接符 1134">
                      <a:extLst>
                        <a:ext uri="{FF2B5EF4-FFF2-40B4-BE49-F238E27FC236}">
                          <a16:creationId xmlns="" xmlns:a16="http://schemas.microsoft.com/office/drawing/2014/main" id="{3407CE3D-DF40-4F55-AE1D-1A628DE3CF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6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7" name="组合 596">
                  <a:extLst>
                    <a:ext uri="{FF2B5EF4-FFF2-40B4-BE49-F238E27FC236}">
                      <a16:creationId xmlns="" xmlns:a16="http://schemas.microsoft.com/office/drawing/2014/main" id="{0922190A-6099-41D4-B6C5-3A22241571D7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94" name="PA-直接连接符 1066">
                    <a:extLst>
                      <a:ext uri="{FF2B5EF4-FFF2-40B4-BE49-F238E27FC236}">
                        <a16:creationId xmlns="" xmlns:a16="http://schemas.microsoft.com/office/drawing/2014/main" id="{2D4A3BAF-4901-4E14-8C7E-9B962C9665B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0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5" name="PA-直接连接符 1067">
                    <a:extLst>
                      <a:ext uri="{FF2B5EF4-FFF2-40B4-BE49-F238E27FC236}">
                        <a16:creationId xmlns="" xmlns:a16="http://schemas.microsoft.com/office/drawing/2014/main" id="{B3AEBD72-5402-4126-9E4A-9F748FF8E5E8}"/>
                      </a:ext>
                    </a:extLst>
                  </p:cNvPr>
                  <p:cNvCxnSpPr/>
                  <p:nvPr>
                    <p:custDataLst>
                      <p:tags r:id="rId60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6" name="PA-直接连接符 1068">
                    <a:extLst>
                      <a:ext uri="{FF2B5EF4-FFF2-40B4-BE49-F238E27FC236}">
                        <a16:creationId xmlns="" xmlns:a16="http://schemas.microsoft.com/office/drawing/2014/main" id="{C6D8EB45-6E67-4C63-A56F-2C4FCAC5DA9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0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7" name="PA-直接连接符 1069">
                    <a:extLst>
                      <a:ext uri="{FF2B5EF4-FFF2-40B4-BE49-F238E27FC236}">
                        <a16:creationId xmlns="" xmlns:a16="http://schemas.microsoft.com/office/drawing/2014/main" id="{356E0332-0E7E-474F-8E26-8742E6F7ED4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0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8" name="PA-直接连接符 1070">
                    <a:extLst>
                      <a:ext uri="{FF2B5EF4-FFF2-40B4-BE49-F238E27FC236}">
                        <a16:creationId xmlns="" xmlns:a16="http://schemas.microsoft.com/office/drawing/2014/main" id="{3D4C9BFA-1583-4677-B93F-3D7435BF18C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9" name="PA-直接连接符 1071">
                    <a:extLst>
                      <a:ext uri="{FF2B5EF4-FFF2-40B4-BE49-F238E27FC236}">
                        <a16:creationId xmlns="" xmlns:a16="http://schemas.microsoft.com/office/drawing/2014/main" id="{D9A42504-1EB9-4C35-A11A-A2EEA1B2CF2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0" name="PA-直接连接符 1072">
                    <a:extLst>
                      <a:ext uri="{FF2B5EF4-FFF2-40B4-BE49-F238E27FC236}">
                        <a16:creationId xmlns="" xmlns:a16="http://schemas.microsoft.com/office/drawing/2014/main" id="{47F2FB0C-B1C8-4523-81FC-83FB0546DC1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1" name="PA-直接连接符 1073">
                    <a:extLst>
                      <a:ext uri="{FF2B5EF4-FFF2-40B4-BE49-F238E27FC236}">
                        <a16:creationId xmlns="" xmlns:a16="http://schemas.microsoft.com/office/drawing/2014/main" id="{00C010B3-C76F-49DA-BFC5-E60AF40F64B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2" name="PA-直接连接符 1074">
                    <a:extLst>
                      <a:ext uri="{FF2B5EF4-FFF2-40B4-BE49-F238E27FC236}">
                        <a16:creationId xmlns="" xmlns:a16="http://schemas.microsoft.com/office/drawing/2014/main" id="{56AC05B1-6B60-4618-B5BB-192D8185579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3" name="PA-直接连接符 1075">
                    <a:extLst>
                      <a:ext uri="{FF2B5EF4-FFF2-40B4-BE49-F238E27FC236}">
                        <a16:creationId xmlns="" xmlns:a16="http://schemas.microsoft.com/office/drawing/2014/main" id="{70F11C2A-A86C-4540-B3E6-7BE66763FFF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4" name="PA-直接连接符 1076">
                    <a:extLst>
                      <a:ext uri="{FF2B5EF4-FFF2-40B4-BE49-F238E27FC236}">
                        <a16:creationId xmlns="" xmlns:a16="http://schemas.microsoft.com/office/drawing/2014/main" id="{18FF022F-6924-4BB4-85C2-362BE8B2483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5" name="PA-直接连接符 1077">
                    <a:extLst>
                      <a:ext uri="{FF2B5EF4-FFF2-40B4-BE49-F238E27FC236}">
                        <a16:creationId xmlns="" xmlns:a16="http://schemas.microsoft.com/office/drawing/2014/main" id="{47DA807D-1482-4419-9A2C-5DAF30F83BB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6" name="PA-直接连接符 1078">
                    <a:extLst>
                      <a:ext uri="{FF2B5EF4-FFF2-40B4-BE49-F238E27FC236}">
                        <a16:creationId xmlns="" xmlns:a16="http://schemas.microsoft.com/office/drawing/2014/main" id="{5227581F-C68C-4967-BE10-A293A634C0A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7" name="PA-直接连接符 1079">
                    <a:extLst>
                      <a:ext uri="{FF2B5EF4-FFF2-40B4-BE49-F238E27FC236}">
                        <a16:creationId xmlns="" xmlns:a16="http://schemas.microsoft.com/office/drawing/2014/main" id="{71ED8373-F0F8-4117-A296-D665A2CDAFE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8" name="PA-直接连接符 1080">
                    <a:extLst>
                      <a:ext uri="{FF2B5EF4-FFF2-40B4-BE49-F238E27FC236}">
                        <a16:creationId xmlns="" xmlns:a16="http://schemas.microsoft.com/office/drawing/2014/main" id="{DF16EB76-A808-4873-B3E6-5D627CEFE12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709" name="组合 708">
                    <a:extLst>
                      <a:ext uri="{FF2B5EF4-FFF2-40B4-BE49-F238E27FC236}">
                        <a16:creationId xmlns="" xmlns:a16="http://schemas.microsoft.com/office/drawing/2014/main" id="{B1A60335-8200-4A99-83EF-2FFCC9E96CAA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38" name="PA-直接连接符 1110">
                      <a:extLst>
                        <a:ext uri="{FF2B5EF4-FFF2-40B4-BE49-F238E27FC236}">
                          <a16:creationId xmlns="" xmlns:a16="http://schemas.microsoft.com/office/drawing/2014/main" id="{6C013352-175C-4AE9-A639-3199FDD70A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9" name="PA-直接连接符 1111">
                      <a:extLst>
                        <a:ext uri="{FF2B5EF4-FFF2-40B4-BE49-F238E27FC236}">
                          <a16:creationId xmlns="" xmlns:a16="http://schemas.microsoft.com/office/drawing/2014/main" id="{DBC4094A-AF54-410A-9288-631D3175DA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0" name="PA-直接连接符 1112">
                      <a:extLst>
                        <a:ext uri="{FF2B5EF4-FFF2-40B4-BE49-F238E27FC236}">
                          <a16:creationId xmlns="" xmlns:a16="http://schemas.microsoft.com/office/drawing/2014/main" id="{A7B17120-29F8-4CAE-87B2-5E6DCE7036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10" name="组合 709">
                    <a:extLst>
                      <a:ext uri="{FF2B5EF4-FFF2-40B4-BE49-F238E27FC236}">
                        <a16:creationId xmlns="" xmlns:a16="http://schemas.microsoft.com/office/drawing/2014/main" id="{C3789620-15DF-4B7E-AD85-468EC66E519D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727" name="PA-直接连接符 1099">
                      <a:extLst>
                        <a:ext uri="{FF2B5EF4-FFF2-40B4-BE49-F238E27FC236}">
                          <a16:creationId xmlns="" xmlns:a16="http://schemas.microsoft.com/office/drawing/2014/main" id="{3881E5CF-7388-4BCC-9171-C5D80E360BDE}"/>
                        </a:ext>
                      </a:extLst>
                    </p:cNvPr>
                    <p:cNvCxnSpPr/>
                    <p:nvPr>
                      <p:custDataLst>
                        <p:tags r:id="rId63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8" name="PA-直接连接符 1100">
                      <a:extLst>
                        <a:ext uri="{FF2B5EF4-FFF2-40B4-BE49-F238E27FC236}">
                          <a16:creationId xmlns="" xmlns:a16="http://schemas.microsoft.com/office/drawing/2014/main" id="{360CA931-D2B1-466C-94ED-20702696C6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9" name="PA-直接连接符 1101">
                      <a:extLst>
                        <a:ext uri="{FF2B5EF4-FFF2-40B4-BE49-F238E27FC236}">
                          <a16:creationId xmlns="" xmlns:a16="http://schemas.microsoft.com/office/drawing/2014/main" id="{20F36311-CD74-4B4C-987A-72310F14924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0" name="PA-直接连接符 1102">
                      <a:extLst>
                        <a:ext uri="{FF2B5EF4-FFF2-40B4-BE49-F238E27FC236}">
                          <a16:creationId xmlns="" xmlns:a16="http://schemas.microsoft.com/office/drawing/2014/main" id="{2ADFB670-B591-4D1D-819A-751091C64B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1" name="PA-直接连接符 1103">
                      <a:extLst>
                        <a:ext uri="{FF2B5EF4-FFF2-40B4-BE49-F238E27FC236}">
                          <a16:creationId xmlns="" xmlns:a16="http://schemas.microsoft.com/office/drawing/2014/main" id="{CA0E94CC-78C6-4169-9EC6-37EB94529D5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2" name="PA-直接连接符 1104">
                      <a:extLst>
                        <a:ext uri="{FF2B5EF4-FFF2-40B4-BE49-F238E27FC236}">
                          <a16:creationId xmlns="" xmlns:a16="http://schemas.microsoft.com/office/drawing/2014/main" id="{12D3ADDE-D934-43A4-9385-CA5AC35C24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3" name="PA-直接连接符 1105">
                      <a:extLst>
                        <a:ext uri="{FF2B5EF4-FFF2-40B4-BE49-F238E27FC236}">
                          <a16:creationId xmlns="" xmlns:a16="http://schemas.microsoft.com/office/drawing/2014/main" id="{C00BC8CA-8233-4F7F-B88A-B273546FC2A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4" name="PA-直接连接符 1106">
                      <a:extLst>
                        <a:ext uri="{FF2B5EF4-FFF2-40B4-BE49-F238E27FC236}">
                          <a16:creationId xmlns="" xmlns:a16="http://schemas.microsoft.com/office/drawing/2014/main" id="{69D1CF0D-0B7B-4381-8A0D-9FF319853B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5" name="PA-直接连接符 1107">
                      <a:extLst>
                        <a:ext uri="{FF2B5EF4-FFF2-40B4-BE49-F238E27FC236}">
                          <a16:creationId xmlns="" xmlns:a16="http://schemas.microsoft.com/office/drawing/2014/main" id="{03ED0306-37A0-4E19-A9E6-A61E949707E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6" name="PA-直接连接符 1108">
                      <a:extLst>
                        <a:ext uri="{FF2B5EF4-FFF2-40B4-BE49-F238E27FC236}">
                          <a16:creationId xmlns="" xmlns:a16="http://schemas.microsoft.com/office/drawing/2014/main" id="{FC76B9C2-8063-48D5-9271-13E3822994C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7" name="PA-直接连接符 1109">
                      <a:extLst>
                        <a:ext uri="{FF2B5EF4-FFF2-40B4-BE49-F238E27FC236}">
                          <a16:creationId xmlns="" xmlns:a16="http://schemas.microsoft.com/office/drawing/2014/main" id="{F3F27DB1-1857-4E73-8969-4044A94A4B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11" name="组合 710">
                    <a:extLst>
                      <a:ext uri="{FF2B5EF4-FFF2-40B4-BE49-F238E27FC236}">
                        <a16:creationId xmlns="" xmlns:a16="http://schemas.microsoft.com/office/drawing/2014/main" id="{24FCF4E7-9E6D-436D-9C5C-FAFCF4F0E0BF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716" name="PA-直接连接符 1088">
                      <a:extLst>
                        <a:ext uri="{FF2B5EF4-FFF2-40B4-BE49-F238E27FC236}">
                          <a16:creationId xmlns="" xmlns:a16="http://schemas.microsoft.com/office/drawing/2014/main" id="{5A2FF790-23B8-45C5-9ABB-6C35620FF4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7" name="PA-直接连接符 1089">
                      <a:extLst>
                        <a:ext uri="{FF2B5EF4-FFF2-40B4-BE49-F238E27FC236}">
                          <a16:creationId xmlns="" xmlns:a16="http://schemas.microsoft.com/office/drawing/2014/main" id="{09D9114A-4F93-439E-9E50-9DA343D568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8" name="PA-直接连接符 1090">
                      <a:extLst>
                        <a:ext uri="{FF2B5EF4-FFF2-40B4-BE49-F238E27FC236}">
                          <a16:creationId xmlns="" xmlns:a16="http://schemas.microsoft.com/office/drawing/2014/main" id="{A13F103E-FA89-4744-825C-F58A6576B5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9" name="PA-直接连接符 1091">
                      <a:extLst>
                        <a:ext uri="{FF2B5EF4-FFF2-40B4-BE49-F238E27FC236}">
                          <a16:creationId xmlns="" xmlns:a16="http://schemas.microsoft.com/office/drawing/2014/main" id="{354FC0BF-837C-4FBF-BE07-20F8B953F5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0" name="PA-直接连接符 1092">
                      <a:extLst>
                        <a:ext uri="{FF2B5EF4-FFF2-40B4-BE49-F238E27FC236}">
                          <a16:creationId xmlns="" xmlns:a16="http://schemas.microsoft.com/office/drawing/2014/main" id="{B3FF7364-479D-475A-9BE0-90D8B08154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1" name="PA-直接连接符 1093">
                      <a:extLst>
                        <a:ext uri="{FF2B5EF4-FFF2-40B4-BE49-F238E27FC236}">
                          <a16:creationId xmlns="" xmlns:a16="http://schemas.microsoft.com/office/drawing/2014/main" id="{AFCBC6F6-E804-42C0-98F8-779A5598DC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2" name="PA-直接连接符 1094">
                      <a:extLst>
                        <a:ext uri="{FF2B5EF4-FFF2-40B4-BE49-F238E27FC236}">
                          <a16:creationId xmlns="" xmlns:a16="http://schemas.microsoft.com/office/drawing/2014/main" id="{356A44A2-6CF2-4DA7-BAB8-306D868076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3" name="PA-直接连接符 1095">
                      <a:extLst>
                        <a:ext uri="{FF2B5EF4-FFF2-40B4-BE49-F238E27FC236}">
                          <a16:creationId xmlns="" xmlns:a16="http://schemas.microsoft.com/office/drawing/2014/main" id="{CF544D78-8C91-4894-AD40-EA8CFBB1F7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4" name="PA-直接连接符 1096">
                      <a:extLst>
                        <a:ext uri="{FF2B5EF4-FFF2-40B4-BE49-F238E27FC236}">
                          <a16:creationId xmlns="" xmlns:a16="http://schemas.microsoft.com/office/drawing/2014/main" id="{63E5D7E2-A2D1-4A39-95D1-74D544E698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5" name="PA-直接连接符 1097">
                      <a:extLst>
                        <a:ext uri="{FF2B5EF4-FFF2-40B4-BE49-F238E27FC236}">
                          <a16:creationId xmlns="" xmlns:a16="http://schemas.microsoft.com/office/drawing/2014/main" id="{E325681D-4046-4380-A906-BD2F037E7C7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6" name="PA-直接连接符 1098">
                      <a:extLst>
                        <a:ext uri="{FF2B5EF4-FFF2-40B4-BE49-F238E27FC236}">
                          <a16:creationId xmlns="" xmlns:a16="http://schemas.microsoft.com/office/drawing/2014/main" id="{071D93A6-58C6-4278-A191-E0F8C4BF51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12" name="Group 91_1">
                    <a:extLst>
                      <a:ext uri="{FF2B5EF4-FFF2-40B4-BE49-F238E27FC236}">
                        <a16:creationId xmlns="" xmlns:a16="http://schemas.microsoft.com/office/drawing/2014/main" id="{B209D750-3C81-420F-ACE9-316A5558C9EB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13" name="PA-直接连接符 1085">
                      <a:extLst>
                        <a:ext uri="{FF2B5EF4-FFF2-40B4-BE49-F238E27FC236}">
                          <a16:creationId xmlns="" xmlns:a16="http://schemas.microsoft.com/office/drawing/2014/main" id="{61B02F71-D224-44BD-8397-1FC0CBC7F6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4" name="PA-直接连接符 1086">
                      <a:extLst>
                        <a:ext uri="{FF2B5EF4-FFF2-40B4-BE49-F238E27FC236}">
                          <a16:creationId xmlns="" xmlns:a16="http://schemas.microsoft.com/office/drawing/2014/main" id="{89EDC4FB-F30C-43B4-9D19-B71E214D19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5" name="PA-直接连接符 1087">
                      <a:extLst>
                        <a:ext uri="{FF2B5EF4-FFF2-40B4-BE49-F238E27FC236}">
                          <a16:creationId xmlns="" xmlns:a16="http://schemas.microsoft.com/office/drawing/2014/main" id="{29E83A08-0415-4619-B13E-130F86F18E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8" name="组合 597">
                  <a:extLst>
                    <a:ext uri="{FF2B5EF4-FFF2-40B4-BE49-F238E27FC236}">
                      <a16:creationId xmlns="" xmlns:a16="http://schemas.microsoft.com/office/drawing/2014/main" id="{A093C942-52E5-4A85-BA8F-663274647E27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47" name="PA-直接连接符 1019">
                    <a:extLst>
                      <a:ext uri="{FF2B5EF4-FFF2-40B4-BE49-F238E27FC236}">
                        <a16:creationId xmlns="" xmlns:a16="http://schemas.microsoft.com/office/drawing/2014/main" id="{ED662E04-8A8E-4458-903C-50AD4748D54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6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48" name="PA-直接连接符 1020">
                    <a:extLst>
                      <a:ext uri="{FF2B5EF4-FFF2-40B4-BE49-F238E27FC236}">
                        <a16:creationId xmlns="" xmlns:a16="http://schemas.microsoft.com/office/drawing/2014/main" id="{703039E5-DB11-4A9F-8591-E07A5E9D5413}"/>
                      </a:ext>
                    </a:extLst>
                  </p:cNvPr>
                  <p:cNvCxnSpPr/>
                  <p:nvPr>
                    <p:custDataLst>
                      <p:tags r:id="rId56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49" name="PA-直接连接符 1021">
                    <a:extLst>
                      <a:ext uri="{FF2B5EF4-FFF2-40B4-BE49-F238E27FC236}">
                        <a16:creationId xmlns="" xmlns:a16="http://schemas.microsoft.com/office/drawing/2014/main" id="{9B6B2735-0898-491F-B4A8-767CCE95A9B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6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0" name="PA-直接连接符 1022">
                    <a:extLst>
                      <a:ext uri="{FF2B5EF4-FFF2-40B4-BE49-F238E27FC236}">
                        <a16:creationId xmlns="" xmlns:a16="http://schemas.microsoft.com/office/drawing/2014/main" id="{12CF7D1A-BDB1-4AE4-A14E-AF06605DD1A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6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1" name="PA-直接连接符 1023">
                    <a:extLst>
                      <a:ext uri="{FF2B5EF4-FFF2-40B4-BE49-F238E27FC236}">
                        <a16:creationId xmlns="" xmlns:a16="http://schemas.microsoft.com/office/drawing/2014/main" id="{45F41C8E-0A23-4BBE-B91C-88EBDB2938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6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2" name="PA-直接连接符 1024">
                    <a:extLst>
                      <a:ext uri="{FF2B5EF4-FFF2-40B4-BE49-F238E27FC236}">
                        <a16:creationId xmlns="" xmlns:a16="http://schemas.microsoft.com/office/drawing/2014/main" id="{70C70F2F-7776-4762-99F7-F00386F82C5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6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3" name="PA-直接连接符 1025">
                    <a:extLst>
                      <a:ext uri="{FF2B5EF4-FFF2-40B4-BE49-F238E27FC236}">
                        <a16:creationId xmlns="" xmlns:a16="http://schemas.microsoft.com/office/drawing/2014/main" id="{CF125852-E965-4862-AA40-B3DB025439D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6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4" name="PA-直接连接符 1026">
                    <a:extLst>
                      <a:ext uri="{FF2B5EF4-FFF2-40B4-BE49-F238E27FC236}">
                        <a16:creationId xmlns="" xmlns:a16="http://schemas.microsoft.com/office/drawing/2014/main" id="{5CCE1B48-587A-4C6A-9637-3E407DECFF9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5" name="PA-直接连接符 1027">
                    <a:extLst>
                      <a:ext uri="{FF2B5EF4-FFF2-40B4-BE49-F238E27FC236}">
                        <a16:creationId xmlns="" xmlns:a16="http://schemas.microsoft.com/office/drawing/2014/main" id="{43D5CDC3-5511-4A32-9B67-81E370C871E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6" name="PA-直接连接符 1028">
                    <a:extLst>
                      <a:ext uri="{FF2B5EF4-FFF2-40B4-BE49-F238E27FC236}">
                        <a16:creationId xmlns="" xmlns:a16="http://schemas.microsoft.com/office/drawing/2014/main" id="{45746314-A454-42D5-98DC-9D924DBE315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7" name="PA-直接连接符 1029">
                    <a:extLst>
                      <a:ext uri="{FF2B5EF4-FFF2-40B4-BE49-F238E27FC236}">
                        <a16:creationId xmlns="" xmlns:a16="http://schemas.microsoft.com/office/drawing/2014/main" id="{51D06043-9CBB-4EF5-9FE0-2AE5312DC18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8" name="PA-直接连接符 1030">
                    <a:extLst>
                      <a:ext uri="{FF2B5EF4-FFF2-40B4-BE49-F238E27FC236}">
                        <a16:creationId xmlns="" xmlns:a16="http://schemas.microsoft.com/office/drawing/2014/main" id="{DA86E527-CFE8-460D-9E9F-3DA08BE5F9D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9" name="PA-直接连接符 1031">
                    <a:extLst>
                      <a:ext uri="{FF2B5EF4-FFF2-40B4-BE49-F238E27FC236}">
                        <a16:creationId xmlns="" xmlns:a16="http://schemas.microsoft.com/office/drawing/2014/main" id="{9B4E2425-166A-4935-BFE6-D323416C5B8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0" name="PA-直接连接符 1032">
                    <a:extLst>
                      <a:ext uri="{FF2B5EF4-FFF2-40B4-BE49-F238E27FC236}">
                        <a16:creationId xmlns="" xmlns:a16="http://schemas.microsoft.com/office/drawing/2014/main" id="{4AE3A426-52ED-402A-9087-9ECC6F70B03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1" name="PA-直接连接符 1033">
                    <a:extLst>
                      <a:ext uri="{FF2B5EF4-FFF2-40B4-BE49-F238E27FC236}">
                        <a16:creationId xmlns="" xmlns:a16="http://schemas.microsoft.com/office/drawing/2014/main" id="{B143E5DB-F487-4277-880F-75AAB0A6286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662" name="组合 661">
                    <a:extLst>
                      <a:ext uri="{FF2B5EF4-FFF2-40B4-BE49-F238E27FC236}">
                        <a16:creationId xmlns="" xmlns:a16="http://schemas.microsoft.com/office/drawing/2014/main" id="{786545A3-0215-409E-856E-761A723C27E6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91" name="PA-直接连接符 1063">
                      <a:extLst>
                        <a:ext uri="{FF2B5EF4-FFF2-40B4-BE49-F238E27FC236}">
                          <a16:creationId xmlns="" xmlns:a16="http://schemas.microsoft.com/office/drawing/2014/main" id="{9747FD91-34AD-49A8-A68F-3CF0B600AC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2" name="PA-直接连接符 1064">
                      <a:extLst>
                        <a:ext uri="{FF2B5EF4-FFF2-40B4-BE49-F238E27FC236}">
                          <a16:creationId xmlns="" xmlns:a16="http://schemas.microsoft.com/office/drawing/2014/main" id="{A7EC1673-0FF0-41FE-8A32-AB2D7B99E2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3" name="PA-直接连接符 1065">
                      <a:extLst>
                        <a:ext uri="{FF2B5EF4-FFF2-40B4-BE49-F238E27FC236}">
                          <a16:creationId xmlns="" xmlns:a16="http://schemas.microsoft.com/office/drawing/2014/main" id="{709786DD-FAE3-4C94-B555-37695684F3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63" name="组合 662">
                    <a:extLst>
                      <a:ext uri="{FF2B5EF4-FFF2-40B4-BE49-F238E27FC236}">
                        <a16:creationId xmlns="" xmlns:a16="http://schemas.microsoft.com/office/drawing/2014/main" id="{9546C2F9-8253-46E8-952C-7C0A06544A37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680" name="PA-直接连接符 1052">
                      <a:extLst>
                        <a:ext uri="{FF2B5EF4-FFF2-40B4-BE49-F238E27FC236}">
                          <a16:creationId xmlns="" xmlns:a16="http://schemas.microsoft.com/office/drawing/2014/main" id="{9DF5FCFF-27F5-4C3A-A547-8DA2E7D4411D}"/>
                        </a:ext>
                      </a:extLst>
                    </p:cNvPr>
                    <p:cNvCxnSpPr/>
                    <p:nvPr>
                      <p:custDataLst>
                        <p:tags r:id="rId59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1" name="PA-直接连接符 1053">
                      <a:extLst>
                        <a:ext uri="{FF2B5EF4-FFF2-40B4-BE49-F238E27FC236}">
                          <a16:creationId xmlns="" xmlns:a16="http://schemas.microsoft.com/office/drawing/2014/main" id="{2589F0A3-91CC-4CFA-81AB-6CE6CA88A5A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2" name="PA-直接连接符 1054">
                      <a:extLst>
                        <a:ext uri="{FF2B5EF4-FFF2-40B4-BE49-F238E27FC236}">
                          <a16:creationId xmlns="" xmlns:a16="http://schemas.microsoft.com/office/drawing/2014/main" id="{E9001D64-5D29-415D-9507-74A4FF9225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3" name="PA-直接连接符 1055">
                      <a:extLst>
                        <a:ext uri="{FF2B5EF4-FFF2-40B4-BE49-F238E27FC236}">
                          <a16:creationId xmlns="" xmlns:a16="http://schemas.microsoft.com/office/drawing/2014/main" id="{770C6D5F-E652-47D7-BE4C-C9C001854D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4" name="PA-直接连接符 1056">
                      <a:extLst>
                        <a:ext uri="{FF2B5EF4-FFF2-40B4-BE49-F238E27FC236}">
                          <a16:creationId xmlns="" xmlns:a16="http://schemas.microsoft.com/office/drawing/2014/main" id="{2F909F11-A84F-4586-B491-8AD144DACB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5" name="PA-直接连接符 1057">
                      <a:extLst>
                        <a:ext uri="{FF2B5EF4-FFF2-40B4-BE49-F238E27FC236}">
                          <a16:creationId xmlns="" xmlns:a16="http://schemas.microsoft.com/office/drawing/2014/main" id="{51FF3D44-1F3F-4EB0-B6AF-6A8E82B243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6" name="PA-直接连接符 1058">
                      <a:extLst>
                        <a:ext uri="{FF2B5EF4-FFF2-40B4-BE49-F238E27FC236}">
                          <a16:creationId xmlns="" xmlns:a16="http://schemas.microsoft.com/office/drawing/2014/main" id="{84C948A5-1114-4204-8C8C-36C512FD2B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7" name="PA-直接连接符 1059">
                      <a:extLst>
                        <a:ext uri="{FF2B5EF4-FFF2-40B4-BE49-F238E27FC236}">
                          <a16:creationId xmlns="" xmlns:a16="http://schemas.microsoft.com/office/drawing/2014/main" id="{9D691FF7-8139-4662-8761-7B5783E3D7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8" name="PA-直接连接符 1060">
                      <a:extLst>
                        <a:ext uri="{FF2B5EF4-FFF2-40B4-BE49-F238E27FC236}">
                          <a16:creationId xmlns="" xmlns:a16="http://schemas.microsoft.com/office/drawing/2014/main" id="{C451E122-A6BC-44F7-AF60-19045886330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9" name="PA-直接连接符 1061">
                      <a:extLst>
                        <a:ext uri="{FF2B5EF4-FFF2-40B4-BE49-F238E27FC236}">
                          <a16:creationId xmlns="" xmlns:a16="http://schemas.microsoft.com/office/drawing/2014/main" id="{98285B86-F6CC-4B8A-9A39-C86929026B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0" name="PA-直接连接符 1062">
                      <a:extLst>
                        <a:ext uri="{FF2B5EF4-FFF2-40B4-BE49-F238E27FC236}">
                          <a16:creationId xmlns="" xmlns:a16="http://schemas.microsoft.com/office/drawing/2014/main" id="{F7915C1B-D84E-47BB-B852-BBB6053C26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64" name="组合 663">
                    <a:extLst>
                      <a:ext uri="{FF2B5EF4-FFF2-40B4-BE49-F238E27FC236}">
                        <a16:creationId xmlns="" xmlns:a16="http://schemas.microsoft.com/office/drawing/2014/main" id="{AF0FC7D0-BE6F-4DBB-82AB-B7796F4D0239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669" name="PA-直接连接符 1041">
                      <a:extLst>
                        <a:ext uri="{FF2B5EF4-FFF2-40B4-BE49-F238E27FC236}">
                          <a16:creationId xmlns="" xmlns:a16="http://schemas.microsoft.com/office/drawing/2014/main" id="{305B7301-F9F0-49D6-82AC-4CF6A5DE58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0" name="PA-直接连接符 1042">
                      <a:extLst>
                        <a:ext uri="{FF2B5EF4-FFF2-40B4-BE49-F238E27FC236}">
                          <a16:creationId xmlns="" xmlns:a16="http://schemas.microsoft.com/office/drawing/2014/main" id="{89C9CB2C-568E-4B60-A2EC-2FC36A5795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1" name="PA-直接连接符 1043">
                      <a:extLst>
                        <a:ext uri="{FF2B5EF4-FFF2-40B4-BE49-F238E27FC236}">
                          <a16:creationId xmlns="" xmlns:a16="http://schemas.microsoft.com/office/drawing/2014/main" id="{F9B6C93E-4374-4B70-8666-3CE55F8B2F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2" name="PA-直接连接符 1044">
                      <a:extLst>
                        <a:ext uri="{FF2B5EF4-FFF2-40B4-BE49-F238E27FC236}">
                          <a16:creationId xmlns="" xmlns:a16="http://schemas.microsoft.com/office/drawing/2014/main" id="{D25309FA-390D-4BD9-91A6-04B901B552A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3" name="PA-直接连接符 1045">
                      <a:extLst>
                        <a:ext uri="{FF2B5EF4-FFF2-40B4-BE49-F238E27FC236}">
                          <a16:creationId xmlns="" xmlns:a16="http://schemas.microsoft.com/office/drawing/2014/main" id="{39BD2C42-743C-446B-B71E-B396CDCF11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4" name="PA-直接连接符 1046">
                      <a:extLst>
                        <a:ext uri="{FF2B5EF4-FFF2-40B4-BE49-F238E27FC236}">
                          <a16:creationId xmlns="" xmlns:a16="http://schemas.microsoft.com/office/drawing/2014/main" id="{AC86159A-62A1-4B89-8DA8-AE20F4ECF6E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5" name="PA-直接连接符 1047">
                      <a:extLst>
                        <a:ext uri="{FF2B5EF4-FFF2-40B4-BE49-F238E27FC236}">
                          <a16:creationId xmlns="" xmlns:a16="http://schemas.microsoft.com/office/drawing/2014/main" id="{11BDFEE0-72A5-4237-8E57-C739B59368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6" name="PA-直接连接符 1048">
                      <a:extLst>
                        <a:ext uri="{FF2B5EF4-FFF2-40B4-BE49-F238E27FC236}">
                          <a16:creationId xmlns="" xmlns:a16="http://schemas.microsoft.com/office/drawing/2014/main" id="{67595191-2D2C-4452-9B84-8BAE870816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7" name="PA-直接连接符 1049">
                      <a:extLst>
                        <a:ext uri="{FF2B5EF4-FFF2-40B4-BE49-F238E27FC236}">
                          <a16:creationId xmlns="" xmlns:a16="http://schemas.microsoft.com/office/drawing/2014/main" id="{8346D60B-C035-4413-B006-15AB7EA806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8" name="PA-直接连接符 1050">
                      <a:extLst>
                        <a:ext uri="{FF2B5EF4-FFF2-40B4-BE49-F238E27FC236}">
                          <a16:creationId xmlns="" xmlns:a16="http://schemas.microsoft.com/office/drawing/2014/main" id="{902D2B94-BB23-4B18-8446-0720E77D1A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9" name="PA-直接连接符 1051">
                      <a:extLst>
                        <a:ext uri="{FF2B5EF4-FFF2-40B4-BE49-F238E27FC236}">
                          <a16:creationId xmlns="" xmlns:a16="http://schemas.microsoft.com/office/drawing/2014/main" id="{DF8CA33E-06EF-448D-80B8-0AF65C8084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65" name="Group 91_1">
                    <a:extLst>
                      <a:ext uri="{FF2B5EF4-FFF2-40B4-BE49-F238E27FC236}">
                        <a16:creationId xmlns="" xmlns:a16="http://schemas.microsoft.com/office/drawing/2014/main" id="{50044DB8-8F77-4E46-A3F3-51C231322530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66" name="PA-直接连接符 1038">
                      <a:extLst>
                        <a:ext uri="{FF2B5EF4-FFF2-40B4-BE49-F238E27FC236}">
                          <a16:creationId xmlns="" xmlns:a16="http://schemas.microsoft.com/office/drawing/2014/main" id="{2E74D8A3-2007-4C45-A145-41ED85D71F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7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67" name="PA-直接连接符 1039">
                      <a:extLst>
                        <a:ext uri="{FF2B5EF4-FFF2-40B4-BE49-F238E27FC236}">
                          <a16:creationId xmlns="" xmlns:a16="http://schemas.microsoft.com/office/drawing/2014/main" id="{E936CBE0-5627-4EE7-8A01-6386D88449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7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68" name="PA-直接连接符 1040">
                      <a:extLst>
                        <a:ext uri="{FF2B5EF4-FFF2-40B4-BE49-F238E27FC236}">
                          <a16:creationId xmlns="" xmlns:a16="http://schemas.microsoft.com/office/drawing/2014/main" id="{6098A5FE-8242-4C9C-8023-935ADA37B1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9" name="组合 598">
                  <a:extLst>
                    <a:ext uri="{FF2B5EF4-FFF2-40B4-BE49-F238E27FC236}">
                      <a16:creationId xmlns="" xmlns:a16="http://schemas.microsoft.com/office/drawing/2014/main" id="{AD8A3196-3138-4848-832F-DDA49BEC3046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00" name="PA-直接连接符 972">
                    <a:extLst>
                      <a:ext uri="{FF2B5EF4-FFF2-40B4-BE49-F238E27FC236}">
                        <a16:creationId xmlns="" xmlns:a16="http://schemas.microsoft.com/office/drawing/2014/main" id="{3D68A5D5-77E9-4DD0-8C70-4C8BAE66F53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1" name="PA-直接连接符 973">
                    <a:extLst>
                      <a:ext uri="{FF2B5EF4-FFF2-40B4-BE49-F238E27FC236}">
                        <a16:creationId xmlns="" xmlns:a16="http://schemas.microsoft.com/office/drawing/2014/main" id="{E9B93BC9-47C5-43B3-852E-2693B7F45DE7}"/>
                      </a:ext>
                    </a:extLst>
                  </p:cNvPr>
                  <p:cNvCxnSpPr/>
                  <p:nvPr>
                    <p:custDataLst>
                      <p:tags r:id="rId52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2" name="PA-直接连接符 974">
                    <a:extLst>
                      <a:ext uri="{FF2B5EF4-FFF2-40B4-BE49-F238E27FC236}">
                        <a16:creationId xmlns="" xmlns:a16="http://schemas.microsoft.com/office/drawing/2014/main" id="{4C1BD520-D113-442C-951F-F11FEC3DA65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3" name="PA-直接连接符 975">
                    <a:extLst>
                      <a:ext uri="{FF2B5EF4-FFF2-40B4-BE49-F238E27FC236}">
                        <a16:creationId xmlns="" xmlns:a16="http://schemas.microsoft.com/office/drawing/2014/main" id="{3B21C36B-FA5A-40E6-9493-BC35ED656C0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4" name="PA-直接连接符 976">
                    <a:extLst>
                      <a:ext uri="{FF2B5EF4-FFF2-40B4-BE49-F238E27FC236}">
                        <a16:creationId xmlns="" xmlns:a16="http://schemas.microsoft.com/office/drawing/2014/main" id="{9A331C5F-B280-4ACD-BB10-F568D1F810E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5" name="PA-直接连接符 977">
                    <a:extLst>
                      <a:ext uri="{FF2B5EF4-FFF2-40B4-BE49-F238E27FC236}">
                        <a16:creationId xmlns="" xmlns:a16="http://schemas.microsoft.com/office/drawing/2014/main" id="{BE04B502-9304-4630-86D0-5D5DFF52BBA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6" name="PA-直接连接符 978">
                    <a:extLst>
                      <a:ext uri="{FF2B5EF4-FFF2-40B4-BE49-F238E27FC236}">
                        <a16:creationId xmlns="" xmlns:a16="http://schemas.microsoft.com/office/drawing/2014/main" id="{3E778835-1CDA-4435-937B-8E2A597E0E0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7" name="PA-直接连接符 979">
                    <a:extLst>
                      <a:ext uri="{FF2B5EF4-FFF2-40B4-BE49-F238E27FC236}">
                        <a16:creationId xmlns="" xmlns:a16="http://schemas.microsoft.com/office/drawing/2014/main" id="{003485EE-10FB-40FA-8B60-6F22F870FD7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8" name="PA-直接连接符 980">
                    <a:extLst>
                      <a:ext uri="{FF2B5EF4-FFF2-40B4-BE49-F238E27FC236}">
                        <a16:creationId xmlns="" xmlns:a16="http://schemas.microsoft.com/office/drawing/2014/main" id="{F355D23A-4FFB-4A59-8BC4-6338219BC2F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9" name="PA-直接连接符 981">
                    <a:extLst>
                      <a:ext uri="{FF2B5EF4-FFF2-40B4-BE49-F238E27FC236}">
                        <a16:creationId xmlns="" xmlns:a16="http://schemas.microsoft.com/office/drawing/2014/main" id="{CF63F2E1-FFAC-4440-81A4-CD0BCC42A51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0" name="PA-直接连接符 982">
                    <a:extLst>
                      <a:ext uri="{FF2B5EF4-FFF2-40B4-BE49-F238E27FC236}">
                        <a16:creationId xmlns="" xmlns:a16="http://schemas.microsoft.com/office/drawing/2014/main" id="{7388F57C-BC9C-4388-ADE9-5C5B2CE5AB5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1" name="PA-直接连接符 983">
                    <a:extLst>
                      <a:ext uri="{FF2B5EF4-FFF2-40B4-BE49-F238E27FC236}">
                        <a16:creationId xmlns="" xmlns:a16="http://schemas.microsoft.com/office/drawing/2014/main" id="{0A51D9C1-2E0D-425A-AAB5-101D76D02EB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2" name="PA-直接连接符 984">
                    <a:extLst>
                      <a:ext uri="{FF2B5EF4-FFF2-40B4-BE49-F238E27FC236}">
                        <a16:creationId xmlns="" xmlns:a16="http://schemas.microsoft.com/office/drawing/2014/main" id="{0D183382-14D3-49B6-B196-9B058D4B130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3" name="PA-直接连接符 985">
                    <a:extLst>
                      <a:ext uri="{FF2B5EF4-FFF2-40B4-BE49-F238E27FC236}">
                        <a16:creationId xmlns="" xmlns:a16="http://schemas.microsoft.com/office/drawing/2014/main" id="{EAEF9651-C1B2-473D-ACB1-7D946CFE66A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4" name="PA-直接连接符 986">
                    <a:extLst>
                      <a:ext uri="{FF2B5EF4-FFF2-40B4-BE49-F238E27FC236}">
                        <a16:creationId xmlns="" xmlns:a16="http://schemas.microsoft.com/office/drawing/2014/main" id="{6C1240FD-7A6D-42A8-A1F4-0B038E84EA4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615" name="组合 614">
                    <a:extLst>
                      <a:ext uri="{FF2B5EF4-FFF2-40B4-BE49-F238E27FC236}">
                        <a16:creationId xmlns="" xmlns:a16="http://schemas.microsoft.com/office/drawing/2014/main" id="{51A8307B-BCA3-4438-9B36-12E0C2C1CCFA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44" name="PA-直接连接符 1016">
                      <a:extLst>
                        <a:ext uri="{FF2B5EF4-FFF2-40B4-BE49-F238E27FC236}">
                          <a16:creationId xmlns="" xmlns:a16="http://schemas.microsoft.com/office/drawing/2014/main" id="{D191D57D-0524-4CA6-ADF8-753396C242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5" name="PA-直接连接符 1017">
                      <a:extLst>
                        <a:ext uri="{FF2B5EF4-FFF2-40B4-BE49-F238E27FC236}">
                          <a16:creationId xmlns="" xmlns:a16="http://schemas.microsoft.com/office/drawing/2014/main" id="{B4DB5473-09A6-46D6-9522-31362E165F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6" name="PA-直接连接符 1018">
                      <a:extLst>
                        <a:ext uri="{FF2B5EF4-FFF2-40B4-BE49-F238E27FC236}">
                          <a16:creationId xmlns="" xmlns:a16="http://schemas.microsoft.com/office/drawing/2014/main" id="{D0D40A71-EC38-49A7-973D-C4BA6DBBE2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16" name="组合 615">
                    <a:extLst>
                      <a:ext uri="{FF2B5EF4-FFF2-40B4-BE49-F238E27FC236}">
                        <a16:creationId xmlns="" xmlns:a16="http://schemas.microsoft.com/office/drawing/2014/main" id="{1F838197-E472-4B67-9253-F958D5AFC43F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633" name="PA-直接连接符 1005">
                      <a:extLst>
                        <a:ext uri="{FF2B5EF4-FFF2-40B4-BE49-F238E27FC236}">
                          <a16:creationId xmlns="" xmlns:a16="http://schemas.microsoft.com/office/drawing/2014/main" id="{B026054C-588C-440D-9115-C1F4B85B3239}"/>
                        </a:ext>
                      </a:extLst>
                    </p:cNvPr>
                    <p:cNvCxnSpPr/>
                    <p:nvPr>
                      <p:custDataLst>
                        <p:tags r:id="rId54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4" name="PA-直接连接符 1006">
                      <a:extLst>
                        <a:ext uri="{FF2B5EF4-FFF2-40B4-BE49-F238E27FC236}">
                          <a16:creationId xmlns="" xmlns:a16="http://schemas.microsoft.com/office/drawing/2014/main" id="{72F4E533-7575-43AF-BE0B-5528268859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5" name="PA-直接连接符 1007">
                      <a:extLst>
                        <a:ext uri="{FF2B5EF4-FFF2-40B4-BE49-F238E27FC236}">
                          <a16:creationId xmlns="" xmlns:a16="http://schemas.microsoft.com/office/drawing/2014/main" id="{E55173A2-E3B1-496E-A561-D84ED49A56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6" name="PA-直接连接符 1008">
                      <a:extLst>
                        <a:ext uri="{FF2B5EF4-FFF2-40B4-BE49-F238E27FC236}">
                          <a16:creationId xmlns="" xmlns:a16="http://schemas.microsoft.com/office/drawing/2014/main" id="{777A49F6-A2E4-4995-A16B-DC36B12125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7" name="PA-直接连接符 1009">
                      <a:extLst>
                        <a:ext uri="{FF2B5EF4-FFF2-40B4-BE49-F238E27FC236}">
                          <a16:creationId xmlns="" xmlns:a16="http://schemas.microsoft.com/office/drawing/2014/main" id="{FF085033-7ADD-4E06-91E1-C3546CDBBE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8" name="PA-直接连接符 1010">
                      <a:extLst>
                        <a:ext uri="{FF2B5EF4-FFF2-40B4-BE49-F238E27FC236}">
                          <a16:creationId xmlns="" xmlns:a16="http://schemas.microsoft.com/office/drawing/2014/main" id="{4A48FE41-BE33-477B-A46B-4E91E0813B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9" name="PA-直接连接符 1011">
                      <a:extLst>
                        <a:ext uri="{FF2B5EF4-FFF2-40B4-BE49-F238E27FC236}">
                          <a16:creationId xmlns="" xmlns:a16="http://schemas.microsoft.com/office/drawing/2014/main" id="{9F98B4DF-02DA-41EA-876B-5EB168E852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0" name="PA-直接连接符 1012">
                      <a:extLst>
                        <a:ext uri="{FF2B5EF4-FFF2-40B4-BE49-F238E27FC236}">
                          <a16:creationId xmlns="" xmlns:a16="http://schemas.microsoft.com/office/drawing/2014/main" id="{F8670F7D-83AF-447A-BAE7-186677AEF9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1" name="PA-直接连接符 1013">
                      <a:extLst>
                        <a:ext uri="{FF2B5EF4-FFF2-40B4-BE49-F238E27FC236}">
                          <a16:creationId xmlns="" xmlns:a16="http://schemas.microsoft.com/office/drawing/2014/main" id="{6C653966-8EF6-4186-B869-35634F8A0D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2" name="PA-直接连接符 1014">
                      <a:extLst>
                        <a:ext uri="{FF2B5EF4-FFF2-40B4-BE49-F238E27FC236}">
                          <a16:creationId xmlns="" xmlns:a16="http://schemas.microsoft.com/office/drawing/2014/main" id="{6DDCF735-A102-4C75-B9B9-82E4059322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3" name="PA-直接连接符 1015">
                      <a:extLst>
                        <a:ext uri="{FF2B5EF4-FFF2-40B4-BE49-F238E27FC236}">
                          <a16:creationId xmlns="" xmlns:a16="http://schemas.microsoft.com/office/drawing/2014/main" id="{91B3C4A0-A30E-445F-8728-DF6EAE5DE8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17" name="组合 616">
                    <a:extLst>
                      <a:ext uri="{FF2B5EF4-FFF2-40B4-BE49-F238E27FC236}">
                        <a16:creationId xmlns="" xmlns:a16="http://schemas.microsoft.com/office/drawing/2014/main" id="{4AEFDAFC-87F4-4353-A457-CC452C59525C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622" name="PA-直接连接符 994">
                      <a:extLst>
                        <a:ext uri="{FF2B5EF4-FFF2-40B4-BE49-F238E27FC236}">
                          <a16:creationId xmlns="" xmlns:a16="http://schemas.microsoft.com/office/drawing/2014/main" id="{868D963B-BB3F-482C-8500-74BC28E7C6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3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3" name="PA-直接连接符 995">
                      <a:extLst>
                        <a:ext uri="{FF2B5EF4-FFF2-40B4-BE49-F238E27FC236}">
                          <a16:creationId xmlns="" xmlns:a16="http://schemas.microsoft.com/office/drawing/2014/main" id="{07BEF2FB-7B00-419E-AB50-1A71751D4C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3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4" name="PA-直接连接符 996">
                      <a:extLst>
                        <a:ext uri="{FF2B5EF4-FFF2-40B4-BE49-F238E27FC236}">
                          <a16:creationId xmlns="" xmlns:a16="http://schemas.microsoft.com/office/drawing/2014/main" id="{877B7341-CA94-4E39-AE42-134993A6EE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5" name="PA-直接连接符 997">
                      <a:extLst>
                        <a:ext uri="{FF2B5EF4-FFF2-40B4-BE49-F238E27FC236}">
                          <a16:creationId xmlns="" xmlns:a16="http://schemas.microsoft.com/office/drawing/2014/main" id="{7F778CAA-1BA2-429C-A3DF-5E89B084AB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6" name="PA-直接连接符 998">
                      <a:extLst>
                        <a:ext uri="{FF2B5EF4-FFF2-40B4-BE49-F238E27FC236}">
                          <a16:creationId xmlns="" xmlns:a16="http://schemas.microsoft.com/office/drawing/2014/main" id="{311A891D-F482-4C58-BB82-04B5588ED80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7" name="PA-直接连接符 999">
                      <a:extLst>
                        <a:ext uri="{FF2B5EF4-FFF2-40B4-BE49-F238E27FC236}">
                          <a16:creationId xmlns="" xmlns:a16="http://schemas.microsoft.com/office/drawing/2014/main" id="{3365A924-9F8E-41D1-BAB2-5441BF80B7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8" name="PA-直接连接符 1000">
                      <a:extLst>
                        <a:ext uri="{FF2B5EF4-FFF2-40B4-BE49-F238E27FC236}">
                          <a16:creationId xmlns="" xmlns:a16="http://schemas.microsoft.com/office/drawing/2014/main" id="{89F3EB17-7A38-4547-9C8E-DAFEDA3362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9" name="PA-直接连接符 1001">
                      <a:extLst>
                        <a:ext uri="{FF2B5EF4-FFF2-40B4-BE49-F238E27FC236}">
                          <a16:creationId xmlns="" xmlns:a16="http://schemas.microsoft.com/office/drawing/2014/main" id="{71A50854-0340-4C91-BC37-D901473B00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0" name="PA-直接连接符 1002">
                      <a:extLst>
                        <a:ext uri="{FF2B5EF4-FFF2-40B4-BE49-F238E27FC236}">
                          <a16:creationId xmlns="" xmlns:a16="http://schemas.microsoft.com/office/drawing/2014/main" id="{5CEDE999-2A09-4F96-B586-50ACA7DF15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1" name="PA-直接连接符 1003">
                      <a:extLst>
                        <a:ext uri="{FF2B5EF4-FFF2-40B4-BE49-F238E27FC236}">
                          <a16:creationId xmlns="" xmlns:a16="http://schemas.microsoft.com/office/drawing/2014/main" id="{F8321EE0-AAC2-4A4E-B097-FDC2A0CADE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2" name="PA-直接连接符 1004">
                      <a:extLst>
                        <a:ext uri="{FF2B5EF4-FFF2-40B4-BE49-F238E27FC236}">
                          <a16:creationId xmlns="" xmlns:a16="http://schemas.microsoft.com/office/drawing/2014/main" id="{3CDF4146-5E0D-457C-BAD7-7FC4DBD37F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18" name="Group 91_1">
                    <a:extLst>
                      <a:ext uri="{FF2B5EF4-FFF2-40B4-BE49-F238E27FC236}">
                        <a16:creationId xmlns="" xmlns:a16="http://schemas.microsoft.com/office/drawing/2014/main" id="{0D28C39E-9217-45D8-89D0-4D2A3C43FA14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19" name="PA-直接连接符 991">
                      <a:extLst>
                        <a:ext uri="{FF2B5EF4-FFF2-40B4-BE49-F238E27FC236}">
                          <a16:creationId xmlns="" xmlns:a16="http://schemas.microsoft.com/office/drawing/2014/main" id="{AF854649-A77D-4711-96F6-BD396DC965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3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0" name="PA-直接连接符 992">
                      <a:extLst>
                        <a:ext uri="{FF2B5EF4-FFF2-40B4-BE49-F238E27FC236}">
                          <a16:creationId xmlns="" xmlns:a16="http://schemas.microsoft.com/office/drawing/2014/main" id="{446E8877-AA11-4926-980A-9209B09128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3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1" name="PA-直接连接符 993">
                      <a:extLst>
                        <a:ext uri="{FF2B5EF4-FFF2-40B4-BE49-F238E27FC236}">
                          <a16:creationId xmlns="" xmlns:a16="http://schemas.microsoft.com/office/drawing/2014/main" id="{216CA1FA-6EB1-4F42-B802-F1434CD4A8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3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grpSp>
          <p:nvGrpSpPr>
            <p:cNvPr id="13" name="PA-组合 1834">
              <a:extLst>
                <a:ext uri="{FF2B5EF4-FFF2-40B4-BE49-F238E27FC236}">
                  <a16:creationId xmlns="" xmlns:a16="http://schemas.microsoft.com/office/drawing/2014/main" id="{8CC8A242-AEE5-4446-8FD1-CCB9D2813847}"/>
                </a:ext>
              </a:extLst>
            </p:cNvPr>
            <p:cNvGrpSpPr>
              <a:grpSpLocks/>
            </p:cNvGrpSpPr>
            <p:nvPr>
              <p:custDataLst>
                <p:tags r:id="rId3"/>
              </p:custDataLst>
            </p:nvPr>
          </p:nvGrpSpPr>
          <p:grpSpPr>
            <a:xfrm>
              <a:off x="-799174" y="5132980"/>
              <a:ext cx="13790347" cy="3407959"/>
              <a:chOff x="-795522" y="1732245"/>
              <a:chExt cx="13783045" cy="3393510"/>
            </a:xfrm>
          </p:grpSpPr>
          <p:grpSp>
            <p:nvGrpSpPr>
              <p:cNvPr id="14" name="组合 13">
                <a:extLst>
                  <a:ext uri="{FF2B5EF4-FFF2-40B4-BE49-F238E27FC236}">
                    <a16:creationId xmlns="" xmlns:a16="http://schemas.microsoft.com/office/drawing/2014/main" id="{C4904405-B2E4-4729-BA84-45A6BF544D5E}"/>
                  </a:ext>
                </a:extLst>
              </p:cNvPr>
              <p:cNvGrpSpPr/>
              <p:nvPr/>
            </p:nvGrpSpPr>
            <p:grpSpPr>
              <a:xfrm>
                <a:off x="-795522" y="2405415"/>
                <a:ext cx="12687421" cy="2720340"/>
                <a:chOff x="0" y="0"/>
                <a:chExt cx="12687421" cy="2720340"/>
              </a:xfrm>
            </p:grpSpPr>
            <p:grpSp>
              <p:nvGrpSpPr>
                <p:cNvPr id="304" name="组合 303">
                  <a:extLst>
                    <a:ext uri="{FF2B5EF4-FFF2-40B4-BE49-F238E27FC236}">
                      <a16:creationId xmlns="" xmlns:a16="http://schemas.microsoft.com/office/drawing/2014/main" id="{6618A907-497B-4C59-85E4-2166A4A1E910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545" name="PA-直接连接符 4">
                    <a:extLst>
                      <a:ext uri="{FF2B5EF4-FFF2-40B4-BE49-F238E27FC236}">
                        <a16:creationId xmlns="" xmlns:a16="http://schemas.microsoft.com/office/drawing/2014/main" id="{08C06382-F7F1-4E00-8BB9-C7F5C99E1D0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7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6" name="PA-直接连接符 6">
                    <a:extLst>
                      <a:ext uri="{FF2B5EF4-FFF2-40B4-BE49-F238E27FC236}">
                        <a16:creationId xmlns="" xmlns:a16="http://schemas.microsoft.com/office/drawing/2014/main" id="{DC96625E-DBBB-4C1C-A25D-BA629C022E7E}"/>
                      </a:ext>
                    </a:extLst>
                  </p:cNvPr>
                  <p:cNvCxnSpPr/>
                  <p:nvPr>
                    <p:custDataLst>
                      <p:tags r:id="rId47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7" name="PA-直接连接符 7">
                    <a:extLst>
                      <a:ext uri="{FF2B5EF4-FFF2-40B4-BE49-F238E27FC236}">
                        <a16:creationId xmlns="" xmlns:a16="http://schemas.microsoft.com/office/drawing/2014/main" id="{2980B6E1-804E-4B3C-9A65-A5268E5CE35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7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8" name="PA-直接连接符 8">
                    <a:extLst>
                      <a:ext uri="{FF2B5EF4-FFF2-40B4-BE49-F238E27FC236}">
                        <a16:creationId xmlns="" xmlns:a16="http://schemas.microsoft.com/office/drawing/2014/main" id="{9F1900AE-28C0-44BE-815D-D250A5FEFCD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9" name="PA-直接连接符 12">
                    <a:extLst>
                      <a:ext uri="{FF2B5EF4-FFF2-40B4-BE49-F238E27FC236}">
                        <a16:creationId xmlns="" xmlns:a16="http://schemas.microsoft.com/office/drawing/2014/main" id="{A1EBEB4E-FFF1-4C10-ADA7-A13F3F720DF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0" name="PA-直接连接符 15">
                    <a:extLst>
                      <a:ext uri="{FF2B5EF4-FFF2-40B4-BE49-F238E27FC236}">
                        <a16:creationId xmlns="" xmlns:a16="http://schemas.microsoft.com/office/drawing/2014/main" id="{146AF432-9AB6-4AEE-93CA-8B51E09561F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1" name="PA-直接连接符 18">
                    <a:extLst>
                      <a:ext uri="{FF2B5EF4-FFF2-40B4-BE49-F238E27FC236}">
                        <a16:creationId xmlns="" xmlns:a16="http://schemas.microsoft.com/office/drawing/2014/main" id="{06810E99-3048-40B4-BF9F-E213B69B6A6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2" name="PA-直接连接符 21">
                    <a:extLst>
                      <a:ext uri="{FF2B5EF4-FFF2-40B4-BE49-F238E27FC236}">
                        <a16:creationId xmlns="" xmlns:a16="http://schemas.microsoft.com/office/drawing/2014/main" id="{86D9827B-6246-4F84-A7E1-4F1594E4F39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3" name="PA-直接连接符 24">
                    <a:extLst>
                      <a:ext uri="{FF2B5EF4-FFF2-40B4-BE49-F238E27FC236}">
                        <a16:creationId xmlns="" xmlns:a16="http://schemas.microsoft.com/office/drawing/2014/main" id="{684DEC30-AED7-43B3-9850-812B993B9AB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4" name="PA-直接连接符 26">
                    <a:extLst>
                      <a:ext uri="{FF2B5EF4-FFF2-40B4-BE49-F238E27FC236}">
                        <a16:creationId xmlns="" xmlns:a16="http://schemas.microsoft.com/office/drawing/2014/main" id="{5CEA34C8-A4A0-4750-A9C2-B56E1539D4B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5" name="PA-直接连接符 28">
                    <a:extLst>
                      <a:ext uri="{FF2B5EF4-FFF2-40B4-BE49-F238E27FC236}">
                        <a16:creationId xmlns="" xmlns:a16="http://schemas.microsoft.com/office/drawing/2014/main" id="{7FD74D2F-AC4A-4DFD-81EE-A03FD4C2AEC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6" name="PA-直接连接符 30">
                    <a:extLst>
                      <a:ext uri="{FF2B5EF4-FFF2-40B4-BE49-F238E27FC236}">
                        <a16:creationId xmlns="" xmlns:a16="http://schemas.microsoft.com/office/drawing/2014/main" id="{E3794A3A-3745-4896-9FE7-0B0F7A4040A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7" name="PA-直接连接符 32">
                    <a:extLst>
                      <a:ext uri="{FF2B5EF4-FFF2-40B4-BE49-F238E27FC236}">
                        <a16:creationId xmlns="" xmlns:a16="http://schemas.microsoft.com/office/drawing/2014/main" id="{ECA255CB-DBE9-491A-A8F4-F72F4EF8064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8" name="PA-直接连接符 34">
                    <a:extLst>
                      <a:ext uri="{FF2B5EF4-FFF2-40B4-BE49-F238E27FC236}">
                        <a16:creationId xmlns="" xmlns:a16="http://schemas.microsoft.com/office/drawing/2014/main" id="{7E758695-1107-484B-A8C5-B85C68D8536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9" name="PA-直接连接符 36">
                    <a:extLst>
                      <a:ext uri="{FF2B5EF4-FFF2-40B4-BE49-F238E27FC236}">
                        <a16:creationId xmlns="" xmlns:a16="http://schemas.microsoft.com/office/drawing/2014/main" id="{353654DE-2BAC-4CD1-B1A0-70A9A1FF7CC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560" name="组合 559">
                    <a:extLst>
                      <a:ext uri="{FF2B5EF4-FFF2-40B4-BE49-F238E27FC236}">
                        <a16:creationId xmlns="" xmlns:a16="http://schemas.microsoft.com/office/drawing/2014/main" id="{0C516885-CE4F-4C5A-BE08-C44B4C345F47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89" name="PA-直接连接符 39">
                      <a:extLst>
                        <a:ext uri="{FF2B5EF4-FFF2-40B4-BE49-F238E27FC236}">
                          <a16:creationId xmlns="" xmlns:a16="http://schemas.microsoft.com/office/drawing/2014/main" id="{AB58A5FB-66A5-4390-88DB-379EC58562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0" name="PA-直接连接符 41">
                      <a:extLst>
                        <a:ext uri="{FF2B5EF4-FFF2-40B4-BE49-F238E27FC236}">
                          <a16:creationId xmlns="" xmlns:a16="http://schemas.microsoft.com/office/drawing/2014/main" id="{C407922D-4798-4D92-8620-6182231653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1" name="PA-直接连接符 43">
                      <a:extLst>
                        <a:ext uri="{FF2B5EF4-FFF2-40B4-BE49-F238E27FC236}">
                          <a16:creationId xmlns="" xmlns:a16="http://schemas.microsoft.com/office/drawing/2014/main" id="{ABCFBD19-CDB8-42C5-BFC1-39F65A9162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61" name="组合 560">
                    <a:extLst>
                      <a:ext uri="{FF2B5EF4-FFF2-40B4-BE49-F238E27FC236}">
                        <a16:creationId xmlns="" xmlns:a16="http://schemas.microsoft.com/office/drawing/2014/main" id="{F2A13C4D-7EF7-43C3-B3F9-CC9DB0B01C7C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578" name="PA-直接连接符 53">
                      <a:extLst>
                        <a:ext uri="{FF2B5EF4-FFF2-40B4-BE49-F238E27FC236}">
                          <a16:creationId xmlns="" xmlns:a16="http://schemas.microsoft.com/office/drawing/2014/main" id="{832E334A-2773-4C79-BB8C-DD2A66782539}"/>
                        </a:ext>
                      </a:extLst>
                    </p:cNvPr>
                    <p:cNvCxnSpPr/>
                    <p:nvPr>
                      <p:custDataLst>
                        <p:tags r:id="rId50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9" name="PA-直接连接符 55">
                      <a:extLst>
                        <a:ext uri="{FF2B5EF4-FFF2-40B4-BE49-F238E27FC236}">
                          <a16:creationId xmlns="" xmlns:a16="http://schemas.microsoft.com/office/drawing/2014/main" id="{CFD09B58-D589-42D6-8423-40F0EC5CCF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0" name="PA-直接连接符 57">
                      <a:extLst>
                        <a:ext uri="{FF2B5EF4-FFF2-40B4-BE49-F238E27FC236}">
                          <a16:creationId xmlns="" xmlns:a16="http://schemas.microsoft.com/office/drawing/2014/main" id="{0B9BA050-2242-402A-AB08-7B34AAB40A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1" name="PA-直接连接符 59">
                      <a:extLst>
                        <a:ext uri="{FF2B5EF4-FFF2-40B4-BE49-F238E27FC236}">
                          <a16:creationId xmlns="" xmlns:a16="http://schemas.microsoft.com/office/drawing/2014/main" id="{D9B93B97-AD02-40FE-BC17-0EBC1D9490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2" name="PA-直接连接符 61">
                      <a:extLst>
                        <a:ext uri="{FF2B5EF4-FFF2-40B4-BE49-F238E27FC236}">
                          <a16:creationId xmlns="" xmlns:a16="http://schemas.microsoft.com/office/drawing/2014/main" id="{2B656E4A-5EF5-4698-8D9F-744B325F10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3" name="PA-直接连接符 63">
                      <a:extLst>
                        <a:ext uri="{FF2B5EF4-FFF2-40B4-BE49-F238E27FC236}">
                          <a16:creationId xmlns="" xmlns:a16="http://schemas.microsoft.com/office/drawing/2014/main" id="{6C5EE504-8127-46AC-BF99-4C323B0F2B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4" name="PA-直接连接符 65">
                      <a:extLst>
                        <a:ext uri="{FF2B5EF4-FFF2-40B4-BE49-F238E27FC236}">
                          <a16:creationId xmlns="" xmlns:a16="http://schemas.microsoft.com/office/drawing/2014/main" id="{735BAC07-F631-4775-B5E9-2A95AB34FF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5" name="PA-直接连接符 67">
                      <a:extLst>
                        <a:ext uri="{FF2B5EF4-FFF2-40B4-BE49-F238E27FC236}">
                          <a16:creationId xmlns="" xmlns:a16="http://schemas.microsoft.com/office/drawing/2014/main" id="{C7F32249-4812-42BB-AC7E-A9F0B61164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6" name="PA-直接连接符 69">
                      <a:extLst>
                        <a:ext uri="{FF2B5EF4-FFF2-40B4-BE49-F238E27FC236}">
                          <a16:creationId xmlns="" xmlns:a16="http://schemas.microsoft.com/office/drawing/2014/main" id="{3F9B9DBE-C515-4A32-8023-EFDDABE313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7" name="PA-直接连接符 71">
                      <a:extLst>
                        <a:ext uri="{FF2B5EF4-FFF2-40B4-BE49-F238E27FC236}">
                          <a16:creationId xmlns="" xmlns:a16="http://schemas.microsoft.com/office/drawing/2014/main" id="{5B4F1008-352E-49D7-917B-181545A6AD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8" name="PA-直接连接符 73">
                      <a:extLst>
                        <a:ext uri="{FF2B5EF4-FFF2-40B4-BE49-F238E27FC236}">
                          <a16:creationId xmlns="" xmlns:a16="http://schemas.microsoft.com/office/drawing/2014/main" id="{769C0633-436E-4225-83A5-7496295FE0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62" name="组合 561">
                    <a:extLst>
                      <a:ext uri="{FF2B5EF4-FFF2-40B4-BE49-F238E27FC236}">
                        <a16:creationId xmlns="" xmlns:a16="http://schemas.microsoft.com/office/drawing/2014/main" id="{7B6DC8F6-25CF-4D45-9BE9-7B52A4999FBE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567" name="PA-直接连接符 77">
                      <a:extLst>
                        <a:ext uri="{FF2B5EF4-FFF2-40B4-BE49-F238E27FC236}">
                          <a16:creationId xmlns="" xmlns:a16="http://schemas.microsoft.com/office/drawing/2014/main" id="{93229D5E-CAAA-48AD-9F40-E926114D99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8" name="PA-直接连接符 78">
                      <a:extLst>
                        <a:ext uri="{FF2B5EF4-FFF2-40B4-BE49-F238E27FC236}">
                          <a16:creationId xmlns="" xmlns:a16="http://schemas.microsoft.com/office/drawing/2014/main" id="{D4ECDC37-1E03-4F57-9878-D60A33B178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9" name="PA-直接连接符 79">
                      <a:extLst>
                        <a:ext uri="{FF2B5EF4-FFF2-40B4-BE49-F238E27FC236}">
                          <a16:creationId xmlns="" xmlns:a16="http://schemas.microsoft.com/office/drawing/2014/main" id="{74BD105F-06B9-486B-A9A4-59606EB878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0" name="PA-直接连接符 80">
                      <a:extLst>
                        <a:ext uri="{FF2B5EF4-FFF2-40B4-BE49-F238E27FC236}">
                          <a16:creationId xmlns="" xmlns:a16="http://schemas.microsoft.com/office/drawing/2014/main" id="{DF658DE6-14B4-4CFD-A333-6C0C76278A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1" name="PA-直接连接符 81">
                      <a:extLst>
                        <a:ext uri="{FF2B5EF4-FFF2-40B4-BE49-F238E27FC236}">
                          <a16:creationId xmlns="" xmlns:a16="http://schemas.microsoft.com/office/drawing/2014/main" id="{A10D06E6-3BAA-40B0-8ED7-E25B0E761B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2" name="PA-直接连接符 82">
                      <a:extLst>
                        <a:ext uri="{FF2B5EF4-FFF2-40B4-BE49-F238E27FC236}">
                          <a16:creationId xmlns="" xmlns:a16="http://schemas.microsoft.com/office/drawing/2014/main" id="{C1A3B672-3180-4676-8173-ABECA7A033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3" name="PA-直接连接符 83">
                      <a:extLst>
                        <a:ext uri="{FF2B5EF4-FFF2-40B4-BE49-F238E27FC236}">
                          <a16:creationId xmlns="" xmlns:a16="http://schemas.microsoft.com/office/drawing/2014/main" id="{55AED370-E5B2-4FE2-83AB-7DEF5131D7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4" name="PA-直接连接符 84">
                      <a:extLst>
                        <a:ext uri="{FF2B5EF4-FFF2-40B4-BE49-F238E27FC236}">
                          <a16:creationId xmlns="" xmlns:a16="http://schemas.microsoft.com/office/drawing/2014/main" id="{1861569B-65E2-4346-B08D-EAC6CC8BA9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5" name="PA-直接连接符 85">
                      <a:extLst>
                        <a:ext uri="{FF2B5EF4-FFF2-40B4-BE49-F238E27FC236}">
                          <a16:creationId xmlns="" xmlns:a16="http://schemas.microsoft.com/office/drawing/2014/main" id="{245E387D-4624-49E6-89CB-13F252386A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6" name="PA-直接连接符 86">
                      <a:extLst>
                        <a:ext uri="{FF2B5EF4-FFF2-40B4-BE49-F238E27FC236}">
                          <a16:creationId xmlns="" xmlns:a16="http://schemas.microsoft.com/office/drawing/2014/main" id="{12757922-FE30-46B7-91C0-42D2DE0B31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7" name="PA-直接连接符 87">
                      <a:extLst>
                        <a:ext uri="{FF2B5EF4-FFF2-40B4-BE49-F238E27FC236}">
                          <a16:creationId xmlns="" xmlns:a16="http://schemas.microsoft.com/office/drawing/2014/main" id="{EFECF29B-4C87-4B91-BAE8-2FBDF02F48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63" name="Group 91_1">
                    <a:extLst>
                      <a:ext uri="{FF2B5EF4-FFF2-40B4-BE49-F238E27FC236}">
                        <a16:creationId xmlns="" xmlns:a16="http://schemas.microsoft.com/office/drawing/2014/main" id="{0536889C-C31A-4D07-AC2F-2C5DD2D36B80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64" name="PA-直接连接符 93">
                      <a:extLst>
                        <a:ext uri="{FF2B5EF4-FFF2-40B4-BE49-F238E27FC236}">
                          <a16:creationId xmlns="" xmlns:a16="http://schemas.microsoft.com/office/drawing/2014/main" id="{20B66ACF-4639-4653-9FB5-EA8EF6A4B5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5" name="PA-直接连接符 94">
                      <a:extLst>
                        <a:ext uri="{FF2B5EF4-FFF2-40B4-BE49-F238E27FC236}">
                          <a16:creationId xmlns="" xmlns:a16="http://schemas.microsoft.com/office/drawing/2014/main" id="{A5C7A38E-DCAB-40F5-860C-79EFDB2313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6" name="PA-直接连接符 95">
                      <a:extLst>
                        <a:ext uri="{FF2B5EF4-FFF2-40B4-BE49-F238E27FC236}">
                          <a16:creationId xmlns="" xmlns:a16="http://schemas.microsoft.com/office/drawing/2014/main" id="{31137816-F24A-460D-BB67-73E57BB1BE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5" name="组合 304">
                  <a:extLst>
                    <a:ext uri="{FF2B5EF4-FFF2-40B4-BE49-F238E27FC236}">
                      <a16:creationId xmlns="" xmlns:a16="http://schemas.microsoft.com/office/drawing/2014/main" id="{2E491B4C-DD39-4DE9-9EF2-284FAB464F94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498" name="PA-直接连接符 99">
                    <a:extLst>
                      <a:ext uri="{FF2B5EF4-FFF2-40B4-BE49-F238E27FC236}">
                        <a16:creationId xmlns="" xmlns:a16="http://schemas.microsoft.com/office/drawing/2014/main" id="{D4614523-0E84-435A-A65B-2F52011C628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3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9" name="PA-直接连接符 100">
                    <a:extLst>
                      <a:ext uri="{FF2B5EF4-FFF2-40B4-BE49-F238E27FC236}">
                        <a16:creationId xmlns="" xmlns:a16="http://schemas.microsoft.com/office/drawing/2014/main" id="{D4EA019C-A6F6-4A5F-AA5D-2D8D45A9B71F}"/>
                      </a:ext>
                    </a:extLst>
                  </p:cNvPr>
                  <p:cNvCxnSpPr/>
                  <p:nvPr>
                    <p:custDataLst>
                      <p:tags r:id="rId43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0" name="PA-直接连接符 101">
                    <a:extLst>
                      <a:ext uri="{FF2B5EF4-FFF2-40B4-BE49-F238E27FC236}">
                        <a16:creationId xmlns="" xmlns:a16="http://schemas.microsoft.com/office/drawing/2014/main" id="{13BE148A-6CAC-4551-9211-CA54DC1E8AF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3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1" name="PA-直接连接符 102">
                    <a:extLst>
                      <a:ext uri="{FF2B5EF4-FFF2-40B4-BE49-F238E27FC236}">
                        <a16:creationId xmlns="" xmlns:a16="http://schemas.microsoft.com/office/drawing/2014/main" id="{42E6C06E-BC37-43A2-8FF0-8224D524DA8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3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2" name="PA-直接连接符 103">
                    <a:extLst>
                      <a:ext uri="{FF2B5EF4-FFF2-40B4-BE49-F238E27FC236}">
                        <a16:creationId xmlns="" xmlns:a16="http://schemas.microsoft.com/office/drawing/2014/main" id="{E59CCB7B-7C71-428D-962B-B6E751DA233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3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3" name="PA-直接连接符 104">
                    <a:extLst>
                      <a:ext uri="{FF2B5EF4-FFF2-40B4-BE49-F238E27FC236}">
                        <a16:creationId xmlns="" xmlns:a16="http://schemas.microsoft.com/office/drawing/2014/main" id="{B2134423-344F-4DFA-888C-2AB83D1DF7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3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4" name="PA-直接连接符 105">
                    <a:extLst>
                      <a:ext uri="{FF2B5EF4-FFF2-40B4-BE49-F238E27FC236}">
                        <a16:creationId xmlns="" xmlns:a16="http://schemas.microsoft.com/office/drawing/2014/main" id="{1236ADA9-8BD5-4504-830F-2A5A97212E7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5" name="PA-直接连接符 106">
                    <a:extLst>
                      <a:ext uri="{FF2B5EF4-FFF2-40B4-BE49-F238E27FC236}">
                        <a16:creationId xmlns="" xmlns:a16="http://schemas.microsoft.com/office/drawing/2014/main" id="{8895B7C5-A7D8-482A-9570-68A54B29B6F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6" name="PA-直接连接符 107">
                    <a:extLst>
                      <a:ext uri="{FF2B5EF4-FFF2-40B4-BE49-F238E27FC236}">
                        <a16:creationId xmlns="" xmlns:a16="http://schemas.microsoft.com/office/drawing/2014/main" id="{7CA16850-6EF4-45B4-8648-5C810C4AFB7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7" name="PA-直接连接符 108">
                    <a:extLst>
                      <a:ext uri="{FF2B5EF4-FFF2-40B4-BE49-F238E27FC236}">
                        <a16:creationId xmlns="" xmlns:a16="http://schemas.microsoft.com/office/drawing/2014/main" id="{4825B1E5-4BAB-4AF5-994C-1A21DFF7F84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8" name="PA-直接连接符 109">
                    <a:extLst>
                      <a:ext uri="{FF2B5EF4-FFF2-40B4-BE49-F238E27FC236}">
                        <a16:creationId xmlns="" xmlns:a16="http://schemas.microsoft.com/office/drawing/2014/main" id="{6401934D-BF28-42A7-AD25-C91F58A7498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9" name="PA-直接连接符 110">
                    <a:extLst>
                      <a:ext uri="{FF2B5EF4-FFF2-40B4-BE49-F238E27FC236}">
                        <a16:creationId xmlns="" xmlns:a16="http://schemas.microsoft.com/office/drawing/2014/main" id="{87BAAFA1-3A3B-4421-8DF3-F489613ECEC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0" name="PA-直接连接符 111">
                    <a:extLst>
                      <a:ext uri="{FF2B5EF4-FFF2-40B4-BE49-F238E27FC236}">
                        <a16:creationId xmlns="" xmlns:a16="http://schemas.microsoft.com/office/drawing/2014/main" id="{FDAECE9E-1B81-457F-999C-992EFF97D5C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1" name="PA-直接连接符 112">
                    <a:extLst>
                      <a:ext uri="{FF2B5EF4-FFF2-40B4-BE49-F238E27FC236}">
                        <a16:creationId xmlns="" xmlns:a16="http://schemas.microsoft.com/office/drawing/2014/main" id="{3821A56F-2867-4BAF-B86F-68DBC882C90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2" name="PA-直接连接符 113">
                    <a:extLst>
                      <a:ext uri="{FF2B5EF4-FFF2-40B4-BE49-F238E27FC236}">
                        <a16:creationId xmlns="" xmlns:a16="http://schemas.microsoft.com/office/drawing/2014/main" id="{561483B2-05E4-4C15-9C94-0696B22D0D1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513" name="组合 512">
                    <a:extLst>
                      <a:ext uri="{FF2B5EF4-FFF2-40B4-BE49-F238E27FC236}">
                        <a16:creationId xmlns="" xmlns:a16="http://schemas.microsoft.com/office/drawing/2014/main" id="{4EF129D8-4620-4257-B20F-211EA3E1367A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42" name="PA-直接连接符 143">
                      <a:extLst>
                        <a:ext uri="{FF2B5EF4-FFF2-40B4-BE49-F238E27FC236}">
                          <a16:creationId xmlns="" xmlns:a16="http://schemas.microsoft.com/office/drawing/2014/main" id="{72D2E546-9E4D-4945-9D6D-795BB6B5BE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3" name="PA-直接连接符 144">
                      <a:extLst>
                        <a:ext uri="{FF2B5EF4-FFF2-40B4-BE49-F238E27FC236}">
                          <a16:creationId xmlns="" xmlns:a16="http://schemas.microsoft.com/office/drawing/2014/main" id="{A2EAF198-1C19-4FF9-AC73-F74650B070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4" name="PA-直接连接符 145">
                      <a:extLst>
                        <a:ext uri="{FF2B5EF4-FFF2-40B4-BE49-F238E27FC236}">
                          <a16:creationId xmlns="" xmlns:a16="http://schemas.microsoft.com/office/drawing/2014/main" id="{688213D1-9ADB-47E9-91DA-99A086D07C4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14" name="组合 513">
                    <a:extLst>
                      <a:ext uri="{FF2B5EF4-FFF2-40B4-BE49-F238E27FC236}">
                        <a16:creationId xmlns="" xmlns:a16="http://schemas.microsoft.com/office/drawing/2014/main" id="{C3C45528-1B4B-4A62-B0E8-9EFD5BD795E5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531" name="PA-直接连接符 132">
                      <a:extLst>
                        <a:ext uri="{FF2B5EF4-FFF2-40B4-BE49-F238E27FC236}">
                          <a16:creationId xmlns="" xmlns:a16="http://schemas.microsoft.com/office/drawing/2014/main" id="{B1881CA6-8EB6-474E-AAFB-823D4DB092A8}"/>
                        </a:ext>
                      </a:extLst>
                    </p:cNvPr>
                    <p:cNvCxnSpPr/>
                    <p:nvPr>
                      <p:custDataLst>
                        <p:tags r:id="rId46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2" name="PA-直接连接符 133">
                      <a:extLst>
                        <a:ext uri="{FF2B5EF4-FFF2-40B4-BE49-F238E27FC236}">
                          <a16:creationId xmlns="" xmlns:a16="http://schemas.microsoft.com/office/drawing/2014/main" id="{81F2E06C-2867-4734-90BB-C0D12C667BD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3" name="PA-直接连接符 134">
                      <a:extLst>
                        <a:ext uri="{FF2B5EF4-FFF2-40B4-BE49-F238E27FC236}">
                          <a16:creationId xmlns="" xmlns:a16="http://schemas.microsoft.com/office/drawing/2014/main" id="{B1A0B126-56BE-4452-A70C-3EB1A5E596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4" name="PA-直接连接符 135">
                      <a:extLst>
                        <a:ext uri="{FF2B5EF4-FFF2-40B4-BE49-F238E27FC236}">
                          <a16:creationId xmlns="" xmlns:a16="http://schemas.microsoft.com/office/drawing/2014/main" id="{0346AAF0-7B0E-4FED-8E00-EA4F08784E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5" name="PA-直接连接符 136">
                      <a:extLst>
                        <a:ext uri="{FF2B5EF4-FFF2-40B4-BE49-F238E27FC236}">
                          <a16:creationId xmlns="" xmlns:a16="http://schemas.microsoft.com/office/drawing/2014/main" id="{F032CC75-7FB3-40E1-87C0-D524ED34C9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6" name="PA-直接连接符 137">
                      <a:extLst>
                        <a:ext uri="{FF2B5EF4-FFF2-40B4-BE49-F238E27FC236}">
                          <a16:creationId xmlns="" xmlns:a16="http://schemas.microsoft.com/office/drawing/2014/main" id="{DE098F73-7EB3-4D56-8BA6-EC97F015C8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7" name="PA-直接连接符 138">
                      <a:extLst>
                        <a:ext uri="{FF2B5EF4-FFF2-40B4-BE49-F238E27FC236}">
                          <a16:creationId xmlns="" xmlns:a16="http://schemas.microsoft.com/office/drawing/2014/main" id="{C2AE1921-668A-4335-8ABA-75DFE6CB14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8" name="PA-直接连接符 139">
                      <a:extLst>
                        <a:ext uri="{FF2B5EF4-FFF2-40B4-BE49-F238E27FC236}">
                          <a16:creationId xmlns="" xmlns:a16="http://schemas.microsoft.com/office/drawing/2014/main" id="{90D51E43-D109-4F0F-AB51-28B024A7EC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9" name="PA-直接连接符 140">
                      <a:extLst>
                        <a:ext uri="{FF2B5EF4-FFF2-40B4-BE49-F238E27FC236}">
                          <a16:creationId xmlns="" xmlns:a16="http://schemas.microsoft.com/office/drawing/2014/main" id="{65D4A4D3-978B-4831-AD94-7706A11EB7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0" name="PA-直接连接符 141">
                      <a:extLst>
                        <a:ext uri="{FF2B5EF4-FFF2-40B4-BE49-F238E27FC236}">
                          <a16:creationId xmlns="" xmlns:a16="http://schemas.microsoft.com/office/drawing/2014/main" id="{DD3A702B-2621-425C-A4F3-B2E48004B6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1" name="PA-直接连接符 142">
                      <a:extLst>
                        <a:ext uri="{FF2B5EF4-FFF2-40B4-BE49-F238E27FC236}">
                          <a16:creationId xmlns="" xmlns:a16="http://schemas.microsoft.com/office/drawing/2014/main" id="{59E33A59-7329-4495-92C4-C25EDDE0C5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15" name="组合 514">
                    <a:extLst>
                      <a:ext uri="{FF2B5EF4-FFF2-40B4-BE49-F238E27FC236}">
                        <a16:creationId xmlns="" xmlns:a16="http://schemas.microsoft.com/office/drawing/2014/main" id="{E0113334-EC04-4DD2-9B75-0E5DECB114ED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520" name="PA-直接连接符 121">
                      <a:extLst>
                        <a:ext uri="{FF2B5EF4-FFF2-40B4-BE49-F238E27FC236}">
                          <a16:creationId xmlns="" xmlns:a16="http://schemas.microsoft.com/office/drawing/2014/main" id="{9ACE3D8A-0E87-4839-8280-E181416BAA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1" name="PA-直接连接符 122">
                      <a:extLst>
                        <a:ext uri="{FF2B5EF4-FFF2-40B4-BE49-F238E27FC236}">
                          <a16:creationId xmlns="" xmlns:a16="http://schemas.microsoft.com/office/drawing/2014/main" id="{04E8576A-F063-403D-9428-D8EAE4636F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2" name="PA-直接连接符 123">
                      <a:extLst>
                        <a:ext uri="{FF2B5EF4-FFF2-40B4-BE49-F238E27FC236}">
                          <a16:creationId xmlns="" xmlns:a16="http://schemas.microsoft.com/office/drawing/2014/main" id="{7C31EE94-B9CE-416C-94FD-5268F61FDC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3" name="PA-直接连接符 124">
                      <a:extLst>
                        <a:ext uri="{FF2B5EF4-FFF2-40B4-BE49-F238E27FC236}">
                          <a16:creationId xmlns="" xmlns:a16="http://schemas.microsoft.com/office/drawing/2014/main" id="{EED2872E-F368-48FE-A99B-CA46F0A1A5A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4" name="PA-直接连接符 125">
                      <a:extLst>
                        <a:ext uri="{FF2B5EF4-FFF2-40B4-BE49-F238E27FC236}">
                          <a16:creationId xmlns="" xmlns:a16="http://schemas.microsoft.com/office/drawing/2014/main" id="{702D9796-4281-41C0-83E9-AD2721CB37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5" name="PA-直接连接符 126">
                      <a:extLst>
                        <a:ext uri="{FF2B5EF4-FFF2-40B4-BE49-F238E27FC236}">
                          <a16:creationId xmlns="" xmlns:a16="http://schemas.microsoft.com/office/drawing/2014/main" id="{612E3EDE-5A40-4B15-A780-969AFD66D1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6" name="PA-直接连接符 127">
                      <a:extLst>
                        <a:ext uri="{FF2B5EF4-FFF2-40B4-BE49-F238E27FC236}">
                          <a16:creationId xmlns="" xmlns:a16="http://schemas.microsoft.com/office/drawing/2014/main" id="{63AB7C47-0E2C-497E-AA06-14CA6C44F7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7" name="PA-直接连接符 128">
                      <a:extLst>
                        <a:ext uri="{FF2B5EF4-FFF2-40B4-BE49-F238E27FC236}">
                          <a16:creationId xmlns="" xmlns:a16="http://schemas.microsoft.com/office/drawing/2014/main" id="{DE9C619F-82DB-4FF1-A1B1-E336E355657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8" name="PA-直接连接符 129">
                      <a:extLst>
                        <a:ext uri="{FF2B5EF4-FFF2-40B4-BE49-F238E27FC236}">
                          <a16:creationId xmlns="" xmlns:a16="http://schemas.microsoft.com/office/drawing/2014/main" id="{DC532338-547D-45E0-8007-A640B9BFBF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9" name="PA-直接连接符 130">
                      <a:extLst>
                        <a:ext uri="{FF2B5EF4-FFF2-40B4-BE49-F238E27FC236}">
                          <a16:creationId xmlns="" xmlns:a16="http://schemas.microsoft.com/office/drawing/2014/main" id="{B76ED56B-2A07-447E-B6F0-A934BB1031D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0" name="PA-直接连接符 131">
                      <a:extLst>
                        <a:ext uri="{FF2B5EF4-FFF2-40B4-BE49-F238E27FC236}">
                          <a16:creationId xmlns="" xmlns:a16="http://schemas.microsoft.com/office/drawing/2014/main" id="{B79E7F03-078E-4FB8-8878-8B2B4D7979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16" name="Group 91_1">
                    <a:extLst>
                      <a:ext uri="{FF2B5EF4-FFF2-40B4-BE49-F238E27FC236}">
                        <a16:creationId xmlns="" xmlns:a16="http://schemas.microsoft.com/office/drawing/2014/main" id="{4E781DAE-D8BD-4A2B-8AC4-2501A354E577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17" name="PA-直接连接符 118">
                      <a:extLst>
                        <a:ext uri="{FF2B5EF4-FFF2-40B4-BE49-F238E27FC236}">
                          <a16:creationId xmlns="" xmlns:a16="http://schemas.microsoft.com/office/drawing/2014/main" id="{E69D74FF-36D0-46E9-B2F4-FE3EFC3A37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8" name="PA-直接连接符 119">
                      <a:extLst>
                        <a:ext uri="{FF2B5EF4-FFF2-40B4-BE49-F238E27FC236}">
                          <a16:creationId xmlns="" xmlns:a16="http://schemas.microsoft.com/office/drawing/2014/main" id="{01404E51-6532-4B09-BAB8-0F5DBEBFDDA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9" name="PA-直接连接符 120">
                      <a:extLst>
                        <a:ext uri="{FF2B5EF4-FFF2-40B4-BE49-F238E27FC236}">
                          <a16:creationId xmlns="" xmlns:a16="http://schemas.microsoft.com/office/drawing/2014/main" id="{8C106A3D-4BF8-416F-85A6-10E802AB99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6" name="组合 305">
                  <a:extLst>
                    <a:ext uri="{FF2B5EF4-FFF2-40B4-BE49-F238E27FC236}">
                      <a16:creationId xmlns="" xmlns:a16="http://schemas.microsoft.com/office/drawing/2014/main" id="{CE958386-EE01-42A9-8982-FE21766D43EB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451" name="PA-直接连接符 147">
                    <a:extLst>
                      <a:ext uri="{FF2B5EF4-FFF2-40B4-BE49-F238E27FC236}">
                        <a16:creationId xmlns="" xmlns:a16="http://schemas.microsoft.com/office/drawing/2014/main" id="{D64B4CA8-76AD-4A8B-9C01-B6B849F808F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91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2" name="PA-直接连接符 148">
                    <a:extLst>
                      <a:ext uri="{FF2B5EF4-FFF2-40B4-BE49-F238E27FC236}">
                        <a16:creationId xmlns="" xmlns:a16="http://schemas.microsoft.com/office/drawing/2014/main" id="{A8E4EF4B-09C3-4646-BFAD-771DE47DEC54}"/>
                      </a:ext>
                    </a:extLst>
                  </p:cNvPr>
                  <p:cNvCxnSpPr/>
                  <p:nvPr>
                    <p:custDataLst>
                      <p:tags r:id="rId392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3" name="PA-直接连接符 149">
                    <a:extLst>
                      <a:ext uri="{FF2B5EF4-FFF2-40B4-BE49-F238E27FC236}">
                        <a16:creationId xmlns="" xmlns:a16="http://schemas.microsoft.com/office/drawing/2014/main" id="{C0AD79D1-50E6-4ED8-B81B-D40BE31C88F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93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4" name="PA-直接连接符 150">
                    <a:extLst>
                      <a:ext uri="{FF2B5EF4-FFF2-40B4-BE49-F238E27FC236}">
                        <a16:creationId xmlns="" xmlns:a16="http://schemas.microsoft.com/office/drawing/2014/main" id="{2C2E6D7B-1C76-4279-BDA2-733217C144E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94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5" name="PA-直接连接符 151">
                    <a:extLst>
                      <a:ext uri="{FF2B5EF4-FFF2-40B4-BE49-F238E27FC236}">
                        <a16:creationId xmlns="" xmlns:a16="http://schemas.microsoft.com/office/drawing/2014/main" id="{F892DFEA-2F13-4C01-9D58-2250035F6BF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95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6" name="PA-直接连接符 152">
                    <a:extLst>
                      <a:ext uri="{FF2B5EF4-FFF2-40B4-BE49-F238E27FC236}">
                        <a16:creationId xmlns="" xmlns:a16="http://schemas.microsoft.com/office/drawing/2014/main" id="{663C119C-DA7C-4635-A360-95ECAD7B7BC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96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7" name="PA-直接连接符 153">
                    <a:extLst>
                      <a:ext uri="{FF2B5EF4-FFF2-40B4-BE49-F238E27FC236}">
                        <a16:creationId xmlns="" xmlns:a16="http://schemas.microsoft.com/office/drawing/2014/main" id="{37A183AD-3A20-4057-8943-D816F4B1460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97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8" name="PA-直接连接符 154">
                    <a:extLst>
                      <a:ext uri="{FF2B5EF4-FFF2-40B4-BE49-F238E27FC236}">
                        <a16:creationId xmlns="" xmlns:a16="http://schemas.microsoft.com/office/drawing/2014/main" id="{35ADBF2F-CB99-44CD-BA9A-01C6EFE4152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98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9" name="PA-直接连接符 155">
                    <a:extLst>
                      <a:ext uri="{FF2B5EF4-FFF2-40B4-BE49-F238E27FC236}">
                        <a16:creationId xmlns="" xmlns:a16="http://schemas.microsoft.com/office/drawing/2014/main" id="{26649210-3CD2-4DB8-B086-403343B544F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99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0" name="PA-直接连接符 156">
                    <a:extLst>
                      <a:ext uri="{FF2B5EF4-FFF2-40B4-BE49-F238E27FC236}">
                        <a16:creationId xmlns="" xmlns:a16="http://schemas.microsoft.com/office/drawing/2014/main" id="{A32C2FC4-E7A0-4CA6-B526-65BF21F1C34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0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1" name="PA-直接连接符 157">
                    <a:extLst>
                      <a:ext uri="{FF2B5EF4-FFF2-40B4-BE49-F238E27FC236}">
                        <a16:creationId xmlns="" xmlns:a16="http://schemas.microsoft.com/office/drawing/2014/main" id="{6641059A-3D00-47FB-8EAE-2CD24A3FA06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1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2" name="PA-直接连接符 158">
                    <a:extLst>
                      <a:ext uri="{FF2B5EF4-FFF2-40B4-BE49-F238E27FC236}">
                        <a16:creationId xmlns="" xmlns:a16="http://schemas.microsoft.com/office/drawing/2014/main" id="{3B566779-9061-44BC-9C2B-4AE59404CCD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2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3" name="PA-直接连接符 159">
                    <a:extLst>
                      <a:ext uri="{FF2B5EF4-FFF2-40B4-BE49-F238E27FC236}">
                        <a16:creationId xmlns="" xmlns:a16="http://schemas.microsoft.com/office/drawing/2014/main" id="{292CD363-05F1-48BF-BBFF-20867EDEDB3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3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4" name="PA-直接连接符 160">
                    <a:extLst>
                      <a:ext uri="{FF2B5EF4-FFF2-40B4-BE49-F238E27FC236}">
                        <a16:creationId xmlns="" xmlns:a16="http://schemas.microsoft.com/office/drawing/2014/main" id="{D588C7DB-1936-4F26-AD7D-9727A06B1F2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4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5" name="PA-直接连接符 161">
                    <a:extLst>
                      <a:ext uri="{FF2B5EF4-FFF2-40B4-BE49-F238E27FC236}">
                        <a16:creationId xmlns="" xmlns:a16="http://schemas.microsoft.com/office/drawing/2014/main" id="{04021E3C-1B66-40F4-A9B9-A7F5E3CBC8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5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466" name="组合 465">
                    <a:extLst>
                      <a:ext uri="{FF2B5EF4-FFF2-40B4-BE49-F238E27FC236}">
                        <a16:creationId xmlns="" xmlns:a16="http://schemas.microsoft.com/office/drawing/2014/main" id="{AD5FF2FB-0E4E-453B-9231-2DD7A0DF0074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95" name="PA-直接连接符 191">
                      <a:extLst>
                        <a:ext uri="{FF2B5EF4-FFF2-40B4-BE49-F238E27FC236}">
                          <a16:creationId xmlns="" xmlns:a16="http://schemas.microsoft.com/office/drawing/2014/main" id="{D4192D63-FA3A-4ACD-B18F-12F478410B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6" name="PA-直接连接符 192">
                      <a:extLst>
                        <a:ext uri="{FF2B5EF4-FFF2-40B4-BE49-F238E27FC236}">
                          <a16:creationId xmlns="" xmlns:a16="http://schemas.microsoft.com/office/drawing/2014/main" id="{2D409D59-D1BD-4349-A7A3-2AF4B72A60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7" name="PA-直接连接符 193">
                      <a:extLst>
                        <a:ext uri="{FF2B5EF4-FFF2-40B4-BE49-F238E27FC236}">
                          <a16:creationId xmlns="" xmlns:a16="http://schemas.microsoft.com/office/drawing/2014/main" id="{6637D665-E16D-4BB1-A36C-53408BB1F3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67" name="组合 466">
                    <a:extLst>
                      <a:ext uri="{FF2B5EF4-FFF2-40B4-BE49-F238E27FC236}">
                        <a16:creationId xmlns="" xmlns:a16="http://schemas.microsoft.com/office/drawing/2014/main" id="{081A0CB9-1702-47D3-ABE9-D5C8A8E5867D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484" name="PA-直接连接符 180">
                      <a:extLst>
                        <a:ext uri="{FF2B5EF4-FFF2-40B4-BE49-F238E27FC236}">
                          <a16:creationId xmlns="" xmlns:a16="http://schemas.microsoft.com/office/drawing/2014/main" id="{EC99C104-40CA-4E12-B255-943AB603F13B}"/>
                        </a:ext>
                      </a:extLst>
                    </p:cNvPr>
                    <p:cNvCxnSpPr/>
                    <p:nvPr>
                      <p:custDataLst>
                        <p:tags r:id="rId420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5" name="PA-直接连接符 181">
                      <a:extLst>
                        <a:ext uri="{FF2B5EF4-FFF2-40B4-BE49-F238E27FC236}">
                          <a16:creationId xmlns="" xmlns:a16="http://schemas.microsoft.com/office/drawing/2014/main" id="{F5450CD7-A4EF-44BE-A7EB-45834A26DF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6" name="PA-直接连接符 182">
                      <a:extLst>
                        <a:ext uri="{FF2B5EF4-FFF2-40B4-BE49-F238E27FC236}">
                          <a16:creationId xmlns="" xmlns:a16="http://schemas.microsoft.com/office/drawing/2014/main" id="{052652C6-3645-4774-93A9-CE4A276D62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7" name="PA-直接连接符 183">
                      <a:extLst>
                        <a:ext uri="{FF2B5EF4-FFF2-40B4-BE49-F238E27FC236}">
                          <a16:creationId xmlns="" xmlns:a16="http://schemas.microsoft.com/office/drawing/2014/main" id="{5D1F6C5E-4879-4026-A278-608983D433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8" name="PA-直接连接符 184">
                      <a:extLst>
                        <a:ext uri="{FF2B5EF4-FFF2-40B4-BE49-F238E27FC236}">
                          <a16:creationId xmlns="" xmlns:a16="http://schemas.microsoft.com/office/drawing/2014/main" id="{3CAD6D7C-B4C8-43D4-B489-860509C398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9" name="PA-直接连接符 185">
                      <a:extLst>
                        <a:ext uri="{FF2B5EF4-FFF2-40B4-BE49-F238E27FC236}">
                          <a16:creationId xmlns="" xmlns:a16="http://schemas.microsoft.com/office/drawing/2014/main" id="{2FFA7B6D-7060-40FF-B63B-012FC3E8FC9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0" name="PA-直接连接符 186">
                      <a:extLst>
                        <a:ext uri="{FF2B5EF4-FFF2-40B4-BE49-F238E27FC236}">
                          <a16:creationId xmlns="" xmlns:a16="http://schemas.microsoft.com/office/drawing/2014/main" id="{5B4A0397-A177-4908-827C-3BF9BD7B86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1" name="PA-直接连接符 187">
                      <a:extLst>
                        <a:ext uri="{FF2B5EF4-FFF2-40B4-BE49-F238E27FC236}">
                          <a16:creationId xmlns="" xmlns:a16="http://schemas.microsoft.com/office/drawing/2014/main" id="{A36B67C7-AC0E-4A4C-9F6C-E946F35EDD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2" name="PA-直接连接符 188">
                      <a:extLst>
                        <a:ext uri="{FF2B5EF4-FFF2-40B4-BE49-F238E27FC236}">
                          <a16:creationId xmlns="" xmlns:a16="http://schemas.microsoft.com/office/drawing/2014/main" id="{216157AB-E28A-4FDB-9FC9-6387C3A695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3" name="PA-直接连接符 189">
                      <a:extLst>
                        <a:ext uri="{FF2B5EF4-FFF2-40B4-BE49-F238E27FC236}">
                          <a16:creationId xmlns="" xmlns:a16="http://schemas.microsoft.com/office/drawing/2014/main" id="{9B55AFC2-9D49-4898-BF57-1E494B176A1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4" name="PA-直接连接符 190">
                      <a:extLst>
                        <a:ext uri="{FF2B5EF4-FFF2-40B4-BE49-F238E27FC236}">
                          <a16:creationId xmlns="" xmlns:a16="http://schemas.microsoft.com/office/drawing/2014/main" id="{56C7F14C-E3A5-4646-95B0-A0EF155A15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68" name="组合 467">
                    <a:extLst>
                      <a:ext uri="{FF2B5EF4-FFF2-40B4-BE49-F238E27FC236}">
                        <a16:creationId xmlns="" xmlns:a16="http://schemas.microsoft.com/office/drawing/2014/main" id="{B40B2D87-D3C9-4A5B-8A25-58AF03E365E7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473" name="PA-直接连接符 169">
                      <a:extLst>
                        <a:ext uri="{FF2B5EF4-FFF2-40B4-BE49-F238E27FC236}">
                          <a16:creationId xmlns="" xmlns:a16="http://schemas.microsoft.com/office/drawing/2014/main" id="{E4CA2002-533A-423A-8E24-13E8CCCAF6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09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4" name="PA-直接连接符 170">
                      <a:extLst>
                        <a:ext uri="{FF2B5EF4-FFF2-40B4-BE49-F238E27FC236}">
                          <a16:creationId xmlns="" xmlns:a16="http://schemas.microsoft.com/office/drawing/2014/main" id="{EBA21A9F-F0BD-476B-86D6-78FB31F339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5" name="PA-直接连接符 171">
                      <a:extLst>
                        <a:ext uri="{FF2B5EF4-FFF2-40B4-BE49-F238E27FC236}">
                          <a16:creationId xmlns="" xmlns:a16="http://schemas.microsoft.com/office/drawing/2014/main" id="{CCF4168C-0686-4557-A0EB-6604835D1E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6" name="PA-直接连接符 172">
                      <a:extLst>
                        <a:ext uri="{FF2B5EF4-FFF2-40B4-BE49-F238E27FC236}">
                          <a16:creationId xmlns="" xmlns:a16="http://schemas.microsoft.com/office/drawing/2014/main" id="{0D6255D9-1EC6-4CE7-A8B6-4699F4AF61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7" name="PA-直接连接符 173">
                      <a:extLst>
                        <a:ext uri="{FF2B5EF4-FFF2-40B4-BE49-F238E27FC236}">
                          <a16:creationId xmlns="" xmlns:a16="http://schemas.microsoft.com/office/drawing/2014/main" id="{D81B1739-BE90-46E5-BCF4-691CF1F4CB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8" name="PA-直接连接符 174">
                      <a:extLst>
                        <a:ext uri="{FF2B5EF4-FFF2-40B4-BE49-F238E27FC236}">
                          <a16:creationId xmlns="" xmlns:a16="http://schemas.microsoft.com/office/drawing/2014/main" id="{7204C37D-6142-4088-9E91-9126048976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9" name="PA-直接连接符 175">
                      <a:extLst>
                        <a:ext uri="{FF2B5EF4-FFF2-40B4-BE49-F238E27FC236}">
                          <a16:creationId xmlns="" xmlns:a16="http://schemas.microsoft.com/office/drawing/2014/main" id="{AF9B37CE-D420-453C-84B1-7286D4097E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0" name="PA-直接连接符 176">
                      <a:extLst>
                        <a:ext uri="{FF2B5EF4-FFF2-40B4-BE49-F238E27FC236}">
                          <a16:creationId xmlns="" xmlns:a16="http://schemas.microsoft.com/office/drawing/2014/main" id="{BC3BAD52-0E03-45C6-8936-F65B292603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1" name="PA-直接连接符 177">
                      <a:extLst>
                        <a:ext uri="{FF2B5EF4-FFF2-40B4-BE49-F238E27FC236}">
                          <a16:creationId xmlns="" xmlns:a16="http://schemas.microsoft.com/office/drawing/2014/main" id="{F2F641B6-1477-423B-B515-61D69B536D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2" name="PA-直接连接符 178">
                      <a:extLst>
                        <a:ext uri="{FF2B5EF4-FFF2-40B4-BE49-F238E27FC236}">
                          <a16:creationId xmlns="" xmlns:a16="http://schemas.microsoft.com/office/drawing/2014/main" id="{F1948C8D-18CA-446E-B59F-DBFC30CC20E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3" name="PA-直接连接符 179">
                      <a:extLst>
                        <a:ext uri="{FF2B5EF4-FFF2-40B4-BE49-F238E27FC236}">
                          <a16:creationId xmlns="" xmlns:a16="http://schemas.microsoft.com/office/drawing/2014/main" id="{0458E6D5-C7C9-48CB-85E1-2F9DB0F6BC6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69" name="Group 91_1">
                    <a:extLst>
                      <a:ext uri="{FF2B5EF4-FFF2-40B4-BE49-F238E27FC236}">
                        <a16:creationId xmlns="" xmlns:a16="http://schemas.microsoft.com/office/drawing/2014/main" id="{D2A0B665-6256-4D1E-8491-6D201F8F9B11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70" name="PA-直接连接符 166">
                      <a:extLst>
                        <a:ext uri="{FF2B5EF4-FFF2-40B4-BE49-F238E27FC236}">
                          <a16:creationId xmlns="" xmlns:a16="http://schemas.microsoft.com/office/drawing/2014/main" id="{8817346B-F703-4E90-B1FE-ECD0612B4E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0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1" name="PA-直接连接符 167">
                      <a:extLst>
                        <a:ext uri="{FF2B5EF4-FFF2-40B4-BE49-F238E27FC236}">
                          <a16:creationId xmlns="" xmlns:a16="http://schemas.microsoft.com/office/drawing/2014/main" id="{F2F1080A-66C8-45BF-87F0-EEB198DD75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0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2" name="PA-直接连接符 168">
                      <a:extLst>
                        <a:ext uri="{FF2B5EF4-FFF2-40B4-BE49-F238E27FC236}">
                          <a16:creationId xmlns="" xmlns:a16="http://schemas.microsoft.com/office/drawing/2014/main" id="{68FFEF48-6BD6-4168-A871-DDF4237AD3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0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7" name="组合 306">
                  <a:extLst>
                    <a:ext uri="{FF2B5EF4-FFF2-40B4-BE49-F238E27FC236}">
                      <a16:creationId xmlns="" xmlns:a16="http://schemas.microsoft.com/office/drawing/2014/main" id="{A916F2AF-C77A-4ECE-A46A-BFCAED9D6AFE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404" name="PA-直接连接符 195">
                    <a:extLst>
                      <a:ext uri="{FF2B5EF4-FFF2-40B4-BE49-F238E27FC236}">
                        <a16:creationId xmlns="" xmlns:a16="http://schemas.microsoft.com/office/drawing/2014/main" id="{E455D72B-7543-41A5-9390-CCAD8A22B7F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4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5" name="PA-直接连接符 196">
                    <a:extLst>
                      <a:ext uri="{FF2B5EF4-FFF2-40B4-BE49-F238E27FC236}">
                        <a16:creationId xmlns="" xmlns:a16="http://schemas.microsoft.com/office/drawing/2014/main" id="{D0A32F0D-A6EA-48B3-966B-10428CA43ADE}"/>
                      </a:ext>
                    </a:extLst>
                  </p:cNvPr>
                  <p:cNvCxnSpPr/>
                  <p:nvPr>
                    <p:custDataLst>
                      <p:tags r:id="rId34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6" name="PA-直接连接符 197">
                    <a:extLst>
                      <a:ext uri="{FF2B5EF4-FFF2-40B4-BE49-F238E27FC236}">
                        <a16:creationId xmlns="" xmlns:a16="http://schemas.microsoft.com/office/drawing/2014/main" id="{A31D606D-DD0F-4962-9004-1516E4DE03A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PA-直接连接符 198">
                    <a:extLst>
                      <a:ext uri="{FF2B5EF4-FFF2-40B4-BE49-F238E27FC236}">
                        <a16:creationId xmlns="" xmlns:a16="http://schemas.microsoft.com/office/drawing/2014/main" id="{C48F8104-DCFC-43A9-8A2F-82BF0F48027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PA-直接连接符 199">
                    <a:extLst>
                      <a:ext uri="{FF2B5EF4-FFF2-40B4-BE49-F238E27FC236}">
                        <a16:creationId xmlns="" xmlns:a16="http://schemas.microsoft.com/office/drawing/2014/main" id="{C37676A5-2FA0-40EC-85FC-83B524EA655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PA-直接连接符 200">
                    <a:extLst>
                      <a:ext uri="{FF2B5EF4-FFF2-40B4-BE49-F238E27FC236}">
                        <a16:creationId xmlns="" xmlns:a16="http://schemas.microsoft.com/office/drawing/2014/main" id="{0E9B409C-452F-4958-97F5-F393B41D2AA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0" name="PA-直接连接符 201">
                    <a:extLst>
                      <a:ext uri="{FF2B5EF4-FFF2-40B4-BE49-F238E27FC236}">
                        <a16:creationId xmlns="" xmlns:a16="http://schemas.microsoft.com/office/drawing/2014/main" id="{AF16E4A8-EAF8-4597-9AB7-6304F2E374F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1" name="PA-直接连接符 202">
                    <a:extLst>
                      <a:ext uri="{FF2B5EF4-FFF2-40B4-BE49-F238E27FC236}">
                        <a16:creationId xmlns="" xmlns:a16="http://schemas.microsoft.com/office/drawing/2014/main" id="{84FFD2B0-DC82-4CEF-B112-493BBBB0308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2" name="PA-直接连接符 203">
                    <a:extLst>
                      <a:ext uri="{FF2B5EF4-FFF2-40B4-BE49-F238E27FC236}">
                        <a16:creationId xmlns="" xmlns:a16="http://schemas.microsoft.com/office/drawing/2014/main" id="{AC8D4218-4FB9-4680-ABFE-677DF00F741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3" name="PA-直接连接符 204">
                    <a:extLst>
                      <a:ext uri="{FF2B5EF4-FFF2-40B4-BE49-F238E27FC236}">
                        <a16:creationId xmlns="" xmlns:a16="http://schemas.microsoft.com/office/drawing/2014/main" id="{74DFE0B4-9250-4E27-8685-6B482B6078F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4" name="PA-直接连接符 205">
                    <a:extLst>
                      <a:ext uri="{FF2B5EF4-FFF2-40B4-BE49-F238E27FC236}">
                        <a16:creationId xmlns="" xmlns:a16="http://schemas.microsoft.com/office/drawing/2014/main" id="{98FD0654-51AD-467C-A02E-AAC37F8E433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5" name="PA-直接连接符 206">
                    <a:extLst>
                      <a:ext uri="{FF2B5EF4-FFF2-40B4-BE49-F238E27FC236}">
                        <a16:creationId xmlns="" xmlns:a16="http://schemas.microsoft.com/office/drawing/2014/main" id="{6B8020C4-C885-49FD-BC60-809134E0811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6" name="PA-直接连接符 207">
                    <a:extLst>
                      <a:ext uri="{FF2B5EF4-FFF2-40B4-BE49-F238E27FC236}">
                        <a16:creationId xmlns="" xmlns:a16="http://schemas.microsoft.com/office/drawing/2014/main" id="{13F768B5-D660-445E-81F5-C84B876FFAA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7" name="PA-直接连接符 208">
                    <a:extLst>
                      <a:ext uri="{FF2B5EF4-FFF2-40B4-BE49-F238E27FC236}">
                        <a16:creationId xmlns="" xmlns:a16="http://schemas.microsoft.com/office/drawing/2014/main" id="{0541E45B-D113-456B-8D57-5957B70083D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8" name="PA-直接连接符 209">
                    <a:extLst>
                      <a:ext uri="{FF2B5EF4-FFF2-40B4-BE49-F238E27FC236}">
                        <a16:creationId xmlns="" xmlns:a16="http://schemas.microsoft.com/office/drawing/2014/main" id="{FD619435-1F45-48FE-AEBA-B193DB86470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419" name="组合 418">
                    <a:extLst>
                      <a:ext uri="{FF2B5EF4-FFF2-40B4-BE49-F238E27FC236}">
                        <a16:creationId xmlns="" xmlns:a16="http://schemas.microsoft.com/office/drawing/2014/main" id="{3503C2A7-A8E6-44EA-98D6-002EB2E4DD6D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48" name="PA-直接连接符 239">
                      <a:extLst>
                        <a:ext uri="{FF2B5EF4-FFF2-40B4-BE49-F238E27FC236}">
                          <a16:creationId xmlns="" xmlns:a16="http://schemas.microsoft.com/office/drawing/2014/main" id="{5F17FF1A-FB09-4473-972A-616A1D7D45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9" name="PA-直接连接符 240">
                      <a:extLst>
                        <a:ext uri="{FF2B5EF4-FFF2-40B4-BE49-F238E27FC236}">
                          <a16:creationId xmlns="" xmlns:a16="http://schemas.microsoft.com/office/drawing/2014/main" id="{4873AB14-C717-41E5-A5FD-C62FA28986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50" name="PA-直接连接符 241">
                      <a:extLst>
                        <a:ext uri="{FF2B5EF4-FFF2-40B4-BE49-F238E27FC236}">
                          <a16:creationId xmlns="" xmlns:a16="http://schemas.microsoft.com/office/drawing/2014/main" id="{C3915CB0-F143-4E4A-B37E-D59DD28C0B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20" name="组合 419">
                    <a:extLst>
                      <a:ext uri="{FF2B5EF4-FFF2-40B4-BE49-F238E27FC236}">
                        <a16:creationId xmlns="" xmlns:a16="http://schemas.microsoft.com/office/drawing/2014/main" id="{E4943A2C-CDAD-4EB2-8FC5-D250ECEBC620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437" name="PA-直接连接符 228">
                      <a:extLst>
                        <a:ext uri="{FF2B5EF4-FFF2-40B4-BE49-F238E27FC236}">
                          <a16:creationId xmlns="" xmlns:a16="http://schemas.microsoft.com/office/drawing/2014/main" id="{AFB8E47C-41BE-4B9B-AEED-9FDEB95259E8}"/>
                        </a:ext>
                      </a:extLst>
                    </p:cNvPr>
                    <p:cNvCxnSpPr/>
                    <p:nvPr>
                      <p:custDataLst>
                        <p:tags r:id="rId37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8" name="PA-直接连接符 229">
                      <a:extLst>
                        <a:ext uri="{FF2B5EF4-FFF2-40B4-BE49-F238E27FC236}">
                          <a16:creationId xmlns="" xmlns:a16="http://schemas.microsoft.com/office/drawing/2014/main" id="{507C2F74-814B-4675-BFCB-0F43D1A219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9" name="PA-直接连接符 230">
                      <a:extLst>
                        <a:ext uri="{FF2B5EF4-FFF2-40B4-BE49-F238E27FC236}">
                          <a16:creationId xmlns="" xmlns:a16="http://schemas.microsoft.com/office/drawing/2014/main" id="{B1BC1F10-1A27-4CA3-8F5E-0D5974428F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0" name="PA-直接连接符 231">
                      <a:extLst>
                        <a:ext uri="{FF2B5EF4-FFF2-40B4-BE49-F238E27FC236}">
                          <a16:creationId xmlns="" xmlns:a16="http://schemas.microsoft.com/office/drawing/2014/main" id="{D6499179-0CE0-467D-8251-7E697DFCBA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1" name="PA-直接连接符 232">
                      <a:extLst>
                        <a:ext uri="{FF2B5EF4-FFF2-40B4-BE49-F238E27FC236}">
                          <a16:creationId xmlns="" xmlns:a16="http://schemas.microsoft.com/office/drawing/2014/main" id="{F6E0E424-44E5-4523-995B-D7C930E333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2" name="PA-直接连接符 233">
                      <a:extLst>
                        <a:ext uri="{FF2B5EF4-FFF2-40B4-BE49-F238E27FC236}">
                          <a16:creationId xmlns="" xmlns:a16="http://schemas.microsoft.com/office/drawing/2014/main" id="{D3E58599-2343-4EEC-AE3C-0673642A44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3" name="PA-直接连接符 234">
                      <a:extLst>
                        <a:ext uri="{FF2B5EF4-FFF2-40B4-BE49-F238E27FC236}">
                          <a16:creationId xmlns="" xmlns:a16="http://schemas.microsoft.com/office/drawing/2014/main" id="{64B6F73C-6CCD-4701-AD14-2F90DAF57C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4" name="PA-直接连接符 235">
                      <a:extLst>
                        <a:ext uri="{FF2B5EF4-FFF2-40B4-BE49-F238E27FC236}">
                          <a16:creationId xmlns="" xmlns:a16="http://schemas.microsoft.com/office/drawing/2014/main" id="{6DEA206A-3566-4125-B5E3-08EF874132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5" name="PA-直接连接符 236">
                      <a:extLst>
                        <a:ext uri="{FF2B5EF4-FFF2-40B4-BE49-F238E27FC236}">
                          <a16:creationId xmlns="" xmlns:a16="http://schemas.microsoft.com/office/drawing/2014/main" id="{C3CC0DEC-1313-42B9-9C82-BDCFDA59E4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6" name="PA-直接连接符 237">
                      <a:extLst>
                        <a:ext uri="{FF2B5EF4-FFF2-40B4-BE49-F238E27FC236}">
                          <a16:creationId xmlns="" xmlns:a16="http://schemas.microsoft.com/office/drawing/2014/main" id="{5AA40F1A-1F30-4593-B75F-8CAD83E61D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7" name="PA-直接连接符 238">
                      <a:extLst>
                        <a:ext uri="{FF2B5EF4-FFF2-40B4-BE49-F238E27FC236}">
                          <a16:creationId xmlns="" xmlns:a16="http://schemas.microsoft.com/office/drawing/2014/main" id="{D0B4B6BD-A2DB-4DFF-8574-B35BECF3545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21" name="组合 420">
                    <a:extLst>
                      <a:ext uri="{FF2B5EF4-FFF2-40B4-BE49-F238E27FC236}">
                        <a16:creationId xmlns="" xmlns:a16="http://schemas.microsoft.com/office/drawing/2014/main" id="{FD91E384-2323-4B7E-BAF3-7FD520D9B7F9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426" name="PA-直接连接符 217">
                      <a:extLst>
                        <a:ext uri="{FF2B5EF4-FFF2-40B4-BE49-F238E27FC236}">
                          <a16:creationId xmlns="" xmlns:a16="http://schemas.microsoft.com/office/drawing/2014/main" id="{6FE8B766-2D04-4679-A26D-5F6DED48B4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7" name="PA-直接连接符 218">
                      <a:extLst>
                        <a:ext uri="{FF2B5EF4-FFF2-40B4-BE49-F238E27FC236}">
                          <a16:creationId xmlns="" xmlns:a16="http://schemas.microsoft.com/office/drawing/2014/main" id="{2F1CC495-E1F4-44E9-BD13-975DBF3EAC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8" name="PA-直接连接符 219">
                      <a:extLst>
                        <a:ext uri="{FF2B5EF4-FFF2-40B4-BE49-F238E27FC236}">
                          <a16:creationId xmlns="" xmlns:a16="http://schemas.microsoft.com/office/drawing/2014/main" id="{45A2F5BF-A8C7-4EA3-9554-3EF7E6898A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9" name="PA-直接连接符 220">
                      <a:extLst>
                        <a:ext uri="{FF2B5EF4-FFF2-40B4-BE49-F238E27FC236}">
                          <a16:creationId xmlns="" xmlns:a16="http://schemas.microsoft.com/office/drawing/2014/main" id="{1ADEA50F-1FDE-4E2A-B87B-B763DF3FCB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0" name="PA-直接连接符 221">
                      <a:extLst>
                        <a:ext uri="{FF2B5EF4-FFF2-40B4-BE49-F238E27FC236}">
                          <a16:creationId xmlns="" xmlns:a16="http://schemas.microsoft.com/office/drawing/2014/main" id="{E8F81E87-1920-42D3-86B0-4D70DC1091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1" name="PA-直接连接符 222">
                      <a:extLst>
                        <a:ext uri="{FF2B5EF4-FFF2-40B4-BE49-F238E27FC236}">
                          <a16:creationId xmlns="" xmlns:a16="http://schemas.microsoft.com/office/drawing/2014/main" id="{D83AD47F-61D2-4922-A29A-2509E607F1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2" name="PA-直接连接符 223">
                      <a:extLst>
                        <a:ext uri="{FF2B5EF4-FFF2-40B4-BE49-F238E27FC236}">
                          <a16:creationId xmlns="" xmlns:a16="http://schemas.microsoft.com/office/drawing/2014/main" id="{AC5BE286-6B6C-424B-8CDA-176346DBF3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3" name="PA-直接连接符 224">
                      <a:extLst>
                        <a:ext uri="{FF2B5EF4-FFF2-40B4-BE49-F238E27FC236}">
                          <a16:creationId xmlns="" xmlns:a16="http://schemas.microsoft.com/office/drawing/2014/main" id="{946C60C6-EC8B-49AE-BD40-4E1BF9670D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4" name="PA-直接连接符 225">
                      <a:extLst>
                        <a:ext uri="{FF2B5EF4-FFF2-40B4-BE49-F238E27FC236}">
                          <a16:creationId xmlns="" xmlns:a16="http://schemas.microsoft.com/office/drawing/2014/main" id="{BCFA6306-5391-47F8-9C5B-11E734A4A5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5" name="PA-直接连接符 226">
                      <a:extLst>
                        <a:ext uri="{FF2B5EF4-FFF2-40B4-BE49-F238E27FC236}">
                          <a16:creationId xmlns="" xmlns:a16="http://schemas.microsoft.com/office/drawing/2014/main" id="{A0597E27-15A9-4952-A2A2-406727E6EC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6" name="PA-直接连接符 227">
                      <a:extLst>
                        <a:ext uri="{FF2B5EF4-FFF2-40B4-BE49-F238E27FC236}">
                          <a16:creationId xmlns="" xmlns:a16="http://schemas.microsoft.com/office/drawing/2014/main" id="{5147BFDE-C813-403C-A98B-6DF31B8E439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22" name="Group 91_1">
                    <a:extLst>
                      <a:ext uri="{FF2B5EF4-FFF2-40B4-BE49-F238E27FC236}">
                        <a16:creationId xmlns="" xmlns:a16="http://schemas.microsoft.com/office/drawing/2014/main" id="{4C9610CC-E360-4C9C-B0F5-3B0C71A301D2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23" name="PA-直接连接符 214">
                      <a:extLst>
                        <a:ext uri="{FF2B5EF4-FFF2-40B4-BE49-F238E27FC236}">
                          <a16:creationId xmlns="" xmlns:a16="http://schemas.microsoft.com/office/drawing/2014/main" id="{715456F4-219A-4E12-BEF7-5BF81C7948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4" name="PA-直接连接符 215">
                      <a:extLst>
                        <a:ext uri="{FF2B5EF4-FFF2-40B4-BE49-F238E27FC236}">
                          <a16:creationId xmlns="" xmlns:a16="http://schemas.microsoft.com/office/drawing/2014/main" id="{F0DAED49-FCAB-4C6C-9BFA-92519DFC32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5" name="PA-直接连接符 216">
                      <a:extLst>
                        <a:ext uri="{FF2B5EF4-FFF2-40B4-BE49-F238E27FC236}">
                          <a16:creationId xmlns="" xmlns:a16="http://schemas.microsoft.com/office/drawing/2014/main" id="{655CD17F-2657-4E90-9402-53E38FCFA7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8" name="组合 307">
                  <a:extLst>
                    <a:ext uri="{FF2B5EF4-FFF2-40B4-BE49-F238E27FC236}">
                      <a16:creationId xmlns="" xmlns:a16="http://schemas.microsoft.com/office/drawing/2014/main" id="{2E070AF9-B68E-4BD1-8A1C-6ABC1F61A286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357" name="PA-直接连接符 243">
                    <a:extLst>
                      <a:ext uri="{FF2B5EF4-FFF2-40B4-BE49-F238E27FC236}">
                        <a16:creationId xmlns="" xmlns:a16="http://schemas.microsoft.com/office/drawing/2014/main" id="{74E4D046-CA5C-4106-B9C9-60034A4A586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0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8" name="PA-直接连接符 244">
                    <a:extLst>
                      <a:ext uri="{FF2B5EF4-FFF2-40B4-BE49-F238E27FC236}">
                        <a16:creationId xmlns="" xmlns:a16="http://schemas.microsoft.com/office/drawing/2014/main" id="{785D7906-BAAB-4B79-B8F6-F596E19F89A5}"/>
                      </a:ext>
                    </a:extLst>
                  </p:cNvPr>
                  <p:cNvCxnSpPr/>
                  <p:nvPr>
                    <p:custDataLst>
                      <p:tags r:id="rId30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9" name="PA-直接连接符 245">
                    <a:extLst>
                      <a:ext uri="{FF2B5EF4-FFF2-40B4-BE49-F238E27FC236}">
                        <a16:creationId xmlns="" xmlns:a16="http://schemas.microsoft.com/office/drawing/2014/main" id="{2D0425D8-2B94-4734-BBE6-DE4B7EC4BD3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0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0" name="PA-直接连接符 246">
                    <a:extLst>
                      <a:ext uri="{FF2B5EF4-FFF2-40B4-BE49-F238E27FC236}">
                        <a16:creationId xmlns="" xmlns:a16="http://schemas.microsoft.com/office/drawing/2014/main" id="{C2E202D8-A174-4DD1-85CF-E54D985060C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0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1" name="PA-直接连接符 247">
                    <a:extLst>
                      <a:ext uri="{FF2B5EF4-FFF2-40B4-BE49-F238E27FC236}">
                        <a16:creationId xmlns="" xmlns:a16="http://schemas.microsoft.com/office/drawing/2014/main" id="{C38CEABA-B72F-485F-BF41-B9CBB9B745C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0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2" name="PA-直接连接符 248">
                    <a:extLst>
                      <a:ext uri="{FF2B5EF4-FFF2-40B4-BE49-F238E27FC236}">
                        <a16:creationId xmlns="" xmlns:a16="http://schemas.microsoft.com/office/drawing/2014/main" id="{B2526637-DF48-4B1C-B70D-C6CCFA9A4DF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3" name="PA-直接连接符 249">
                    <a:extLst>
                      <a:ext uri="{FF2B5EF4-FFF2-40B4-BE49-F238E27FC236}">
                        <a16:creationId xmlns="" xmlns:a16="http://schemas.microsoft.com/office/drawing/2014/main" id="{29E18727-F052-4759-B9B9-CE608DDF473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4" name="PA-直接连接符 250">
                    <a:extLst>
                      <a:ext uri="{FF2B5EF4-FFF2-40B4-BE49-F238E27FC236}">
                        <a16:creationId xmlns="" xmlns:a16="http://schemas.microsoft.com/office/drawing/2014/main" id="{B3136935-7E70-43D3-8D16-4ECEFBB18E6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5" name="PA-直接连接符 251">
                    <a:extLst>
                      <a:ext uri="{FF2B5EF4-FFF2-40B4-BE49-F238E27FC236}">
                        <a16:creationId xmlns="" xmlns:a16="http://schemas.microsoft.com/office/drawing/2014/main" id="{CBD1C737-FA6B-4A8C-9CCD-AA5D72986D5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6" name="PA-直接连接符 252">
                    <a:extLst>
                      <a:ext uri="{FF2B5EF4-FFF2-40B4-BE49-F238E27FC236}">
                        <a16:creationId xmlns="" xmlns:a16="http://schemas.microsoft.com/office/drawing/2014/main" id="{6D2101EA-3722-4CA9-9A3A-F2EEE4CB6B7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7" name="PA-直接连接符 253">
                    <a:extLst>
                      <a:ext uri="{FF2B5EF4-FFF2-40B4-BE49-F238E27FC236}">
                        <a16:creationId xmlns="" xmlns:a16="http://schemas.microsoft.com/office/drawing/2014/main" id="{95835593-51AB-4763-8BFA-00A451689B7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8" name="PA-直接连接符 254">
                    <a:extLst>
                      <a:ext uri="{FF2B5EF4-FFF2-40B4-BE49-F238E27FC236}">
                        <a16:creationId xmlns="" xmlns:a16="http://schemas.microsoft.com/office/drawing/2014/main" id="{F3F9DFA3-A319-431C-9BE3-664F03525E5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9" name="PA-直接连接符 255">
                    <a:extLst>
                      <a:ext uri="{FF2B5EF4-FFF2-40B4-BE49-F238E27FC236}">
                        <a16:creationId xmlns="" xmlns:a16="http://schemas.microsoft.com/office/drawing/2014/main" id="{B4DBA74C-0148-4013-85F8-CE6D0229162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0" name="PA-直接连接符 256">
                    <a:extLst>
                      <a:ext uri="{FF2B5EF4-FFF2-40B4-BE49-F238E27FC236}">
                        <a16:creationId xmlns="" xmlns:a16="http://schemas.microsoft.com/office/drawing/2014/main" id="{2F260280-1898-47C3-8532-4129D85D1BC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1" name="PA-直接连接符 257">
                    <a:extLst>
                      <a:ext uri="{FF2B5EF4-FFF2-40B4-BE49-F238E27FC236}">
                        <a16:creationId xmlns="" xmlns:a16="http://schemas.microsoft.com/office/drawing/2014/main" id="{0EAEB511-13B7-4688-B8F3-6887B31B834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72" name="组合 371">
                    <a:extLst>
                      <a:ext uri="{FF2B5EF4-FFF2-40B4-BE49-F238E27FC236}">
                        <a16:creationId xmlns="" xmlns:a16="http://schemas.microsoft.com/office/drawing/2014/main" id="{0AF80458-46A7-4FAC-9653-08A7F6A99EA5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01" name="PA-直接连接符 287">
                      <a:extLst>
                        <a:ext uri="{FF2B5EF4-FFF2-40B4-BE49-F238E27FC236}">
                          <a16:creationId xmlns="" xmlns:a16="http://schemas.microsoft.com/office/drawing/2014/main" id="{E6653C50-AE59-4195-8A90-01C4D7F415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2" name="PA-直接连接符 288">
                      <a:extLst>
                        <a:ext uri="{FF2B5EF4-FFF2-40B4-BE49-F238E27FC236}">
                          <a16:creationId xmlns="" xmlns:a16="http://schemas.microsoft.com/office/drawing/2014/main" id="{4BCD5A3E-FEAC-49A1-8A0D-3870B2203A2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3" name="PA-直接连接符 289">
                      <a:extLst>
                        <a:ext uri="{FF2B5EF4-FFF2-40B4-BE49-F238E27FC236}">
                          <a16:creationId xmlns="" xmlns:a16="http://schemas.microsoft.com/office/drawing/2014/main" id="{5697ACBA-33D0-4346-96A9-EA23C242892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73" name="组合 372">
                    <a:extLst>
                      <a:ext uri="{FF2B5EF4-FFF2-40B4-BE49-F238E27FC236}">
                        <a16:creationId xmlns="" xmlns:a16="http://schemas.microsoft.com/office/drawing/2014/main" id="{3DF3C29F-DC3C-4BC7-B2C4-007A6A90A08F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390" name="PA-直接连接符 276">
                      <a:extLst>
                        <a:ext uri="{FF2B5EF4-FFF2-40B4-BE49-F238E27FC236}">
                          <a16:creationId xmlns="" xmlns:a16="http://schemas.microsoft.com/office/drawing/2014/main" id="{4565C091-1DA8-400A-A73D-31C9773B6BB3}"/>
                        </a:ext>
                      </a:extLst>
                    </p:cNvPr>
                    <p:cNvCxnSpPr/>
                    <p:nvPr>
                      <p:custDataLst>
                        <p:tags r:id="rId33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1" name="PA-直接连接符 277">
                      <a:extLst>
                        <a:ext uri="{FF2B5EF4-FFF2-40B4-BE49-F238E27FC236}">
                          <a16:creationId xmlns="" xmlns:a16="http://schemas.microsoft.com/office/drawing/2014/main" id="{A1CA2B33-E22B-42FB-96AA-916EACA66E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2" name="PA-直接连接符 278">
                      <a:extLst>
                        <a:ext uri="{FF2B5EF4-FFF2-40B4-BE49-F238E27FC236}">
                          <a16:creationId xmlns="" xmlns:a16="http://schemas.microsoft.com/office/drawing/2014/main" id="{16AD1476-2673-4870-BD16-0911A7E184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3" name="PA-直接连接符 279">
                      <a:extLst>
                        <a:ext uri="{FF2B5EF4-FFF2-40B4-BE49-F238E27FC236}">
                          <a16:creationId xmlns="" xmlns:a16="http://schemas.microsoft.com/office/drawing/2014/main" id="{71EEAD5E-3945-4EBB-908C-9AEB266C06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4" name="PA-直接连接符 280">
                      <a:extLst>
                        <a:ext uri="{FF2B5EF4-FFF2-40B4-BE49-F238E27FC236}">
                          <a16:creationId xmlns="" xmlns:a16="http://schemas.microsoft.com/office/drawing/2014/main" id="{14AE66E6-C65F-4438-A0F4-D0321F738F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5" name="PA-直接连接符 281">
                      <a:extLst>
                        <a:ext uri="{FF2B5EF4-FFF2-40B4-BE49-F238E27FC236}">
                          <a16:creationId xmlns="" xmlns:a16="http://schemas.microsoft.com/office/drawing/2014/main" id="{EFF32305-574A-478A-BCCE-31D72A15E8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6" name="PA-直接连接符 282">
                      <a:extLst>
                        <a:ext uri="{FF2B5EF4-FFF2-40B4-BE49-F238E27FC236}">
                          <a16:creationId xmlns="" xmlns:a16="http://schemas.microsoft.com/office/drawing/2014/main" id="{7113D551-3594-48CB-86A6-021C46E0A9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7" name="PA-直接连接符 283">
                      <a:extLst>
                        <a:ext uri="{FF2B5EF4-FFF2-40B4-BE49-F238E27FC236}">
                          <a16:creationId xmlns="" xmlns:a16="http://schemas.microsoft.com/office/drawing/2014/main" id="{5414A67E-9E96-4EA4-AC09-784FC493EB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8" name="PA-直接连接符 284">
                      <a:extLst>
                        <a:ext uri="{FF2B5EF4-FFF2-40B4-BE49-F238E27FC236}">
                          <a16:creationId xmlns="" xmlns:a16="http://schemas.microsoft.com/office/drawing/2014/main" id="{ADC34D52-30F1-4A6B-9E48-FA6800D0B4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9" name="PA-直接连接符 285">
                      <a:extLst>
                        <a:ext uri="{FF2B5EF4-FFF2-40B4-BE49-F238E27FC236}">
                          <a16:creationId xmlns="" xmlns:a16="http://schemas.microsoft.com/office/drawing/2014/main" id="{225B2A2A-B4BA-4FC1-9F4E-338C3BCF04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0" name="PA-直接连接符 286">
                      <a:extLst>
                        <a:ext uri="{FF2B5EF4-FFF2-40B4-BE49-F238E27FC236}">
                          <a16:creationId xmlns="" xmlns:a16="http://schemas.microsoft.com/office/drawing/2014/main" id="{0CB54287-8948-4DE9-8924-6351643735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74" name="组合 373">
                    <a:extLst>
                      <a:ext uri="{FF2B5EF4-FFF2-40B4-BE49-F238E27FC236}">
                        <a16:creationId xmlns="" xmlns:a16="http://schemas.microsoft.com/office/drawing/2014/main" id="{7F0465A6-6D4E-4BBA-8B89-93615199C255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379" name="PA-直接连接符 265">
                      <a:extLst>
                        <a:ext uri="{FF2B5EF4-FFF2-40B4-BE49-F238E27FC236}">
                          <a16:creationId xmlns="" xmlns:a16="http://schemas.microsoft.com/office/drawing/2014/main" id="{6EA7243B-6AE6-4BD2-8455-A4AB18B52E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0" name="PA-直接连接符 266">
                      <a:extLst>
                        <a:ext uri="{FF2B5EF4-FFF2-40B4-BE49-F238E27FC236}">
                          <a16:creationId xmlns="" xmlns:a16="http://schemas.microsoft.com/office/drawing/2014/main" id="{D9AA5732-13D2-442B-BE22-E61416133F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1" name="PA-直接连接符 267">
                      <a:extLst>
                        <a:ext uri="{FF2B5EF4-FFF2-40B4-BE49-F238E27FC236}">
                          <a16:creationId xmlns="" xmlns:a16="http://schemas.microsoft.com/office/drawing/2014/main" id="{4215FA75-BC15-4F9B-AF56-EBF982D364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2" name="PA-直接连接符 268">
                      <a:extLst>
                        <a:ext uri="{FF2B5EF4-FFF2-40B4-BE49-F238E27FC236}">
                          <a16:creationId xmlns="" xmlns:a16="http://schemas.microsoft.com/office/drawing/2014/main" id="{C3414DEC-7953-454F-8767-E59BF94163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3" name="PA-直接连接符 269">
                      <a:extLst>
                        <a:ext uri="{FF2B5EF4-FFF2-40B4-BE49-F238E27FC236}">
                          <a16:creationId xmlns="" xmlns:a16="http://schemas.microsoft.com/office/drawing/2014/main" id="{9274B518-9A74-4E08-A3CA-DC42181B32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4" name="PA-直接连接符 270">
                      <a:extLst>
                        <a:ext uri="{FF2B5EF4-FFF2-40B4-BE49-F238E27FC236}">
                          <a16:creationId xmlns="" xmlns:a16="http://schemas.microsoft.com/office/drawing/2014/main" id="{438F1D41-F6C4-4C41-BC52-E1CFA65A9A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5" name="PA-直接连接符 271">
                      <a:extLst>
                        <a:ext uri="{FF2B5EF4-FFF2-40B4-BE49-F238E27FC236}">
                          <a16:creationId xmlns="" xmlns:a16="http://schemas.microsoft.com/office/drawing/2014/main" id="{1A60F5C9-C19E-49D5-8FF3-E30FA97D06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6" name="PA-直接连接符 272">
                      <a:extLst>
                        <a:ext uri="{FF2B5EF4-FFF2-40B4-BE49-F238E27FC236}">
                          <a16:creationId xmlns="" xmlns:a16="http://schemas.microsoft.com/office/drawing/2014/main" id="{F19D3AB7-3B80-4767-98E7-4A10F6FEBB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7" name="PA-直接连接符 273">
                      <a:extLst>
                        <a:ext uri="{FF2B5EF4-FFF2-40B4-BE49-F238E27FC236}">
                          <a16:creationId xmlns="" xmlns:a16="http://schemas.microsoft.com/office/drawing/2014/main" id="{9D4CE3EE-15DC-4616-A0B0-A2E1D380D0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8" name="PA-直接连接符 274">
                      <a:extLst>
                        <a:ext uri="{FF2B5EF4-FFF2-40B4-BE49-F238E27FC236}">
                          <a16:creationId xmlns="" xmlns:a16="http://schemas.microsoft.com/office/drawing/2014/main" id="{AA7A957F-CC66-4B39-883E-A1104E9E3C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9" name="PA-直接连接符 275">
                      <a:extLst>
                        <a:ext uri="{FF2B5EF4-FFF2-40B4-BE49-F238E27FC236}">
                          <a16:creationId xmlns="" xmlns:a16="http://schemas.microsoft.com/office/drawing/2014/main" id="{098BDFD6-8E78-4281-BC43-B6DD01BF83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75" name="Group 91_1">
                    <a:extLst>
                      <a:ext uri="{FF2B5EF4-FFF2-40B4-BE49-F238E27FC236}">
                        <a16:creationId xmlns="" xmlns:a16="http://schemas.microsoft.com/office/drawing/2014/main" id="{A6E43D9E-87C8-4676-B431-DA2EEA56A87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76" name="PA-直接连接符 262">
                      <a:extLst>
                        <a:ext uri="{FF2B5EF4-FFF2-40B4-BE49-F238E27FC236}">
                          <a16:creationId xmlns="" xmlns:a16="http://schemas.microsoft.com/office/drawing/2014/main" id="{D5DFA1F3-76F8-4C43-BD72-1676FBC310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7" name="PA-直接连接符 263">
                      <a:extLst>
                        <a:ext uri="{FF2B5EF4-FFF2-40B4-BE49-F238E27FC236}">
                          <a16:creationId xmlns="" xmlns:a16="http://schemas.microsoft.com/office/drawing/2014/main" id="{70D35F49-92D6-4E86-9D40-452E4B1A64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8" name="PA-直接连接符 264">
                      <a:extLst>
                        <a:ext uri="{FF2B5EF4-FFF2-40B4-BE49-F238E27FC236}">
                          <a16:creationId xmlns="" xmlns:a16="http://schemas.microsoft.com/office/drawing/2014/main" id="{C9CE25B1-2264-4219-BBAB-BD1A29F5BD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9" name="组合 308">
                  <a:extLst>
                    <a:ext uri="{FF2B5EF4-FFF2-40B4-BE49-F238E27FC236}">
                      <a16:creationId xmlns="" xmlns:a16="http://schemas.microsoft.com/office/drawing/2014/main" id="{7D034C2A-FBCB-433B-8E08-9F768AF6A1B7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310" name="PA-直接连接符 291">
                    <a:extLst>
                      <a:ext uri="{FF2B5EF4-FFF2-40B4-BE49-F238E27FC236}">
                        <a16:creationId xmlns="" xmlns:a16="http://schemas.microsoft.com/office/drawing/2014/main" id="{DD56313D-98C8-4DA6-AE59-515C491AD9F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6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1" name="PA-直接连接符 292">
                    <a:extLst>
                      <a:ext uri="{FF2B5EF4-FFF2-40B4-BE49-F238E27FC236}">
                        <a16:creationId xmlns="" xmlns:a16="http://schemas.microsoft.com/office/drawing/2014/main" id="{66EE0D2A-60F6-4B84-9F3D-BA615323EC6B}"/>
                      </a:ext>
                    </a:extLst>
                  </p:cNvPr>
                  <p:cNvCxnSpPr/>
                  <p:nvPr>
                    <p:custDataLst>
                      <p:tags r:id="rId26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2" name="PA-直接连接符 293">
                    <a:extLst>
                      <a:ext uri="{FF2B5EF4-FFF2-40B4-BE49-F238E27FC236}">
                        <a16:creationId xmlns="" xmlns:a16="http://schemas.microsoft.com/office/drawing/2014/main" id="{B695DB26-5198-453A-8FD7-445EA58913E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6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3" name="PA-直接连接符 294">
                    <a:extLst>
                      <a:ext uri="{FF2B5EF4-FFF2-40B4-BE49-F238E27FC236}">
                        <a16:creationId xmlns="" xmlns:a16="http://schemas.microsoft.com/office/drawing/2014/main" id="{E8ECBB7C-73C9-4BB5-B2E3-A5A4478A2DA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6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4" name="PA-直接连接符 295">
                    <a:extLst>
                      <a:ext uri="{FF2B5EF4-FFF2-40B4-BE49-F238E27FC236}">
                        <a16:creationId xmlns="" xmlns:a16="http://schemas.microsoft.com/office/drawing/2014/main" id="{F5F529EE-4B96-4FF6-BF3E-A684F6C0351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6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5" name="PA-直接连接符 296">
                    <a:extLst>
                      <a:ext uri="{FF2B5EF4-FFF2-40B4-BE49-F238E27FC236}">
                        <a16:creationId xmlns="" xmlns:a16="http://schemas.microsoft.com/office/drawing/2014/main" id="{16DCE1A0-30D6-4426-9BCF-3B0023974E2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6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6" name="PA-直接连接符 297">
                    <a:extLst>
                      <a:ext uri="{FF2B5EF4-FFF2-40B4-BE49-F238E27FC236}">
                        <a16:creationId xmlns="" xmlns:a16="http://schemas.microsoft.com/office/drawing/2014/main" id="{D7B591E0-768E-48D4-962E-D202FC13166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6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7" name="PA-直接连接符 298">
                    <a:extLst>
                      <a:ext uri="{FF2B5EF4-FFF2-40B4-BE49-F238E27FC236}">
                        <a16:creationId xmlns="" xmlns:a16="http://schemas.microsoft.com/office/drawing/2014/main" id="{0056BEFC-1212-420D-8D76-AD72EE6F878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6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8" name="PA-直接连接符 299">
                    <a:extLst>
                      <a:ext uri="{FF2B5EF4-FFF2-40B4-BE49-F238E27FC236}">
                        <a16:creationId xmlns="" xmlns:a16="http://schemas.microsoft.com/office/drawing/2014/main" id="{892E7938-BB07-4798-8B9C-9387D0F7BB2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9" name="PA-直接连接符 300">
                    <a:extLst>
                      <a:ext uri="{FF2B5EF4-FFF2-40B4-BE49-F238E27FC236}">
                        <a16:creationId xmlns="" xmlns:a16="http://schemas.microsoft.com/office/drawing/2014/main" id="{BE25C526-C114-4CDE-8012-47A795556E4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0" name="PA-直接连接符 301">
                    <a:extLst>
                      <a:ext uri="{FF2B5EF4-FFF2-40B4-BE49-F238E27FC236}">
                        <a16:creationId xmlns="" xmlns:a16="http://schemas.microsoft.com/office/drawing/2014/main" id="{233853F5-A23D-4716-BD6B-4253A33616C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PA-直接连接符 302">
                    <a:extLst>
                      <a:ext uri="{FF2B5EF4-FFF2-40B4-BE49-F238E27FC236}">
                        <a16:creationId xmlns="" xmlns:a16="http://schemas.microsoft.com/office/drawing/2014/main" id="{CFF04DB5-69C3-49C7-B031-C18554258B9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2" name="PA-直接连接符 303">
                    <a:extLst>
                      <a:ext uri="{FF2B5EF4-FFF2-40B4-BE49-F238E27FC236}">
                        <a16:creationId xmlns="" xmlns:a16="http://schemas.microsoft.com/office/drawing/2014/main" id="{610DB746-065A-4B46-96FC-56635A51860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PA-直接连接符 304">
                    <a:extLst>
                      <a:ext uri="{FF2B5EF4-FFF2-40B4-BE49-F238E27FC236}">
                        <a16:creationId xmlns="" xmlns:a16="http://schemas.microsoft.com/office/drawing/2014/main" id="{FEBB4353-F4D0-4AE4-903E-FF4FED35522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4" name="PA-直接连接符 305">
                    <a:extLst>
                      <a:ext uri="{FF2B5EF4-FFF2-40B4-BE49-F238E27FC236}">
                        <a16:creationId xmlns="" xmlns:a16="http://schemas.microsoft.com/office/drawing/2014/main" id="{7F2E93E7-4947-448D-951C-FD17A6B3659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25" name="组合 324">
                    <a:extLst>
                      <a:ext uri="{FF2B5EF4-FFF2-40B4-BE49-F238E27FC236}">
                        <a16:creationId xmlns="" xmlns:a16="http://schemas.microsoft.com/office/drawing/2014/main" id="{A590FB72-36DD-4540-AECC-32F0E5C1E5B7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54" name="PA-直接连接符 335">
                      <a:extLst>
                        <a:ext uri="{FF2B5EF4-FFF2-40B4-BE49-F238E27FC236}">
                          <a16:creationId xmlns="" xmlns:a16="http://schemas.microsoft.com/office/drawing/2014/main" id="{F49F1CDD-2C32-444B-8FCA-73162ED902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5" name="PA-直接连接符 336">
                      <a:extLst>
                        <a:ext uri="{FF2B5EF4-FFF2-40B4-BE49-F238E27FC236}">
                          <a16:creationId xmlns="" xmlns:a16="http://schemas.microsoft.com/office/drawing/2014/main" id="{26F94DD6-C7B1-45CD-9EC0-B5ACC32E5B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6" name="PA-直接连接符 337">
                      <a:extLst>
                        <a:ext uri="{FF2B5EF4-FFF2-40B4-BE49-F238E27FC236}">
                          <a16:creationId xmlns="" xmlns:a16="http://schemas.microsoft.com/office/drawing/2014/main" id="{1747F148-9F53-4109-97A7-CB0158412CA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6" name="组合 325">
                    <a:extLst>
                      <a:ext uri="{FF2B5EF4-FFF2-40B4-BE49-F238E27FC236}">
                        <a16:creationId xmlns="" xmlns:a16="http://schemas.microsoft.com/office/drawing/2014/main" id="{B83A68D2-08C7-4505-B30E-423B30F3EB9E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343" name="PA-直接连接符 324">
                      <a:extLst>
                        <a:ext uri="{FF2B5EF4-FFF2-40B4-BE49-F238E27FC236}">
                          <a16:creationId xmlns="" xmlns:a16="http://schemas.microsoft.com/office/drawing/2014/main" id="{73948058-D010-4FF0-8119-33DB57C5B700}"/>
                        </a:ext>
                      </a:extLst>
                    </p:cNvPr>
                    <p:cNvCxnSpPr/>
                    <p:nvPr>
                      <p:custDataLst>
                        <p:tags r:id="rId29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4" name="PA-直接连接符 325">
                      <a:extLst>
                        <a:ext uri="{FF2B5EF4-FFF2-40B4-BE49-F238E27FC236}">
                          <a16:creationId xmlns="" xmlns:a16="http://schemas.microsoft.com/office/drawing/2014/main" id="{959A29FC-8E5C-4236-87F7-E64B00F23B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5" name="PA-直接连接符 326">
                      <a:extLst>
                        <a:ext uri="{FF2B5EF4-FFF2-40B4-BE49-F238E27FC236}">
                          <a16:creationId xmlns="" xmlns:a16="http://schemas.microsoft.com/office/drawing/2014/main" id="{5B0C593F-CE4C-4300-87FF-B181DE4684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6" name="PA-直接连接符 327">
                      <a:extLst>
                        <a:ext uri="{FF2B5EF4-FFF2-40B4-BE49-F238E27FC236}">
                          <a16:creationId xmlns="" xmlns:a16="http://schemas.microsoft.com/office/drawing/2014/main" id="{42E28AB2-F69A-4681-B049-43E5EFD4BEE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7" name="PA-直接连接符 328">
                      <a:extLst>
                        <a:ext uri="{FF2B5EF4-FFF2-40B4-BE49-F238E27FC236}">
                          <a16:creationId xmlns="" xmlns:a16="http://schemas.microsoft.com/office/drawing/2014/main" id="{FD30068F-CEA4-4CB8-9F97-DC951442F1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8" name="PA-直接连接符 329">
                      <a:extLst>
                        <a:ext uri="{FF2B5EF4-FFF2-40B4-BE49-F238E27FC236}">
                          <a16:creationId xmlns="" xmlns:a16="http://schemas.microsoft.com/office/drawing/2014/main" id="{C4ADDDA2-A4B0-49AB-AA95-FBF4854DA8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9" name="PA-直接连接符 330">
                      <a:extLst>
                        <a:ext uri="{FF2B5EF4-FFF2-40B4-BE49-F238E27FC236}">
                          <a16:creationId xmlns="" xmlns:a16="http://schemas.microsoft.com/office/drawing/2014/main" id="{161E867B-D417-4B6F-85E6-3693CC55B7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0" name="PA-直接连接符 331">
                      <a:extLst>
                        <a:ext uri="{FF2B5EF4-FFF2-40B4-BE49-F238E27FC236}">
                          <a16:creationId xmlns="" xmlns:a16="http://schemas.microsoft.com/office/drawing/2014/main" id="{4B14AFEB-4377-488E-B507-F6F323A03E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1" name="PA-直接连接符 332">
                      <a:extLst>
                        <a:ext uri="{FF2B5EF4-FFF2-40B4-BE49-F238E27FC236}">
                          <a16:creationId xmlns="" xmlns:a16="http://schemas.microsoft.com/office/drawing/2014/main" id="{029D5975-28CA-4FFB-9ED7-FB1911E298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2" name="PA-直接连接符 333">
                      <a:extLst>
                        <a:ext uri="{FF2B5EF4-FFF2-40B4-BE49-F238E27FC236}">
                          <a16:creationId xmlns="" xmlns:a16="http://schemas.microsoft.com/office/drawing/2014/main" id="{1474556B-5E83-4C66-B972-CB883883C7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3" name="PA-直接连接符 334">
                      <a:extLst>
                        <a:ext uri="{FF2B5EF4-FFF2-40B4-BE49-F238E27FC236}">
                          <a16:creationId xmlns="" xmlns:a16="http://schemas.microsoft.com/office/drawing/2014/main" id="{18843951-BBF5-4708-B7BE-8D2CAED2C6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7" name="组合 326">
                    <a:extLst>
                      <a:ext uri="{FF2B5EF4-FFF2-40B4-BE49-F238E27FC236}">
                        <a16:creationId xmlns="" xmlns:a16="http://schemas.microsoft.com/office/drawing/2014/main" id="{8D3B2063-964A-49BB-A677-49CF86907FE2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332" name="PA-直接连接符 313">
                      <a:extLst>
                        <a:ext uri="{FF2B5EF4-FFF2-40B4-BE49-F238E27FC236}">
                          <a16:creationId xmlns="" xmlns:a16="http://schemas.microsoft.com/office/drawing/2014/main" id="{D16E89AE-B674-462F-B8FE-2BB2EEC4AA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3" name="PA-直接连接符 314">
                      <a:extLst>
                        <a:ext uri="{FF2B5EF4-FFF2-40B4-BE49-F238E27FC236}">
                          <a16:creationId xmlns="" xmlns:a16="http://schemas.microsoft.com/office/drawing/2014/main" id="{CCD19395-1B63-4CC2-811D-8330BE00DB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4" name="PA-直接连接符 315">
                      <a:extLst>
                        <a:ext uri="{FF2B5EF4-FFF2-40B4-BE49-F238E27FC236}">
                          <a16:creationId xmlns="" xmlns:a16="http://schemas.microsoft.com/office/drawing/2014/main" id="{B40A1271-A22A-40BE-9669-ABA9DD362E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5" name="PA-直接连接符 316">
                      <a:extLst>
                        <a:ext uri="{FF2B5EF4-FFF2-40B4-BE49-F238E27FC236}">
                          <a16:creationId xmlns="" xmlns:a16="http://schemas.microsoft.com/office/drawing/2014/main" id="{8D070842-59A9-4793-8586-0C22B47C7DE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6" name="PA-直接连接符 317">
                      <a:extLst>
                        <a:ext uri="{FF2B5EF4-FFF2-40B4-BE49-F238E27FC236}">
                          <a16:creationId xmlns="" xmlns:a16="http://schemas.microsoft.com/office/drawing/2014/main" id="{D4C8595D-74CE-4E28-AD89-C5352FE6D8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7" name="PA-直接连接符 318">
                      <a:extLst>
                        <a:ext uri="{FF2B5EF4-FFF2-40B4-BE49-F238E27FC236}">
                          <a16:creationId xmlns="" xmlns:a16="http://schemas.microsoft.com/office/drawing/2014/main" id="{17FC85CB-FD33-406F-A8A7-FC22581625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8" name="PA-直接连接符 319">
                      <a:extLst>
                        <a:ext uri="{FF2B5EF4-FFF2-40B4-BE49-F238E27FC236}">
                          <a16:creationId xmlns="" xmlns:a16="http://schemas.microsoft.com/office/drawing/2014/main" id="{256E13A4-C226-4ED7-BC09-C57B9AC633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9" name="PA-直接连接符 320">
                      <a:extLst>
                        <a:ext uri="{FF2B5EF4-FFF2-40B4-BE49-F238E27FC236}">
                          <a16:creationId xmlns="" xmlns:a16="http://schemas.microsoft.com/office/drawing/2014/main" id="{E9AD88A2-D1EF-49BE-90E0-656745F4EF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0" name="PA-直接连接符 321">
                      <a:extLst>
                        <a:ext uri="{FF2B5EF4-FFF2-40B4-BE49-F238E27FC236}">
                          <a16:creationId xmlns="" xmlns:a16="http://schemas.microsoft.com/office/drawing/2014/main" id="{26A841EA-C427-4475-9637-8613840737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1" name="PA-直接连接符 322">
                      <a:extLst>
                        <a:ext uri="{FF2B5EF4-FFF2-40B4-BE49-F238E27FC236}">
                          <a16:creationId xmlns="" xmlns:a16="http://schemas.microsoft.com/office/drawing/2014/main" id="{B1AC6D53-2BD2-4DCE-BEAE-1F9D4CCF26C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2" name="PA-直接连接符 323">
                      <a:extLst>
                        <a:ext uri="{FF2B5EF4-FFF2-40B4-BE49-F238E27FC236}">
                          <a16:creationId xmlns="" xmlns:a16="http://schemas.microsoft.com/office/drawing/2014/main" id="{564E513F-B37F-4579-A3F5-2416EFD734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8" name="Group 91_1">
                    <a:extLst>
                      <a:ext uri="{FF2B5EF4-FFF2-40B4-BE49-F238E27FC236}">
                        <a16:creationId xmlns="" xmlns:a16="http://schemas.microsoft.com/office/drawing/2014/main" id="{E2CB3497-8CAA-4B65-9A0E-8A46A635C28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29" name="PA-直接连接符 310">
                      <a:extLst>
                        <a:ext uri="{FF2B5EF4-FFF2-40B4-BE49-F238E27FC236}">
                          <a16:creationId xmlns="" xmlns:a16="http://schemas.microsoft.com/office/drawing/2014/main" id="{9325E855-CF60-4E01-8EB1-AA8399341CE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7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0" name="PA-直接连接符 311">
                      <a:extLst>
                        <a:ext uri="{FF2B5EF4-FFF2-40B4-BE49-F238E27FC236}">
                          <a16:creationId xmlns="" xmlns:a16="http://schemas.microsoft.com/office/drawing/2014/main" id="{0F60BB88-C503-4BBD-9BE6-862325BCA2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7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1" name="PA-直接连接符 312">
                      <a:extLst>
                        <a:ext uri="{FF2B5EF4-FFF2-40B4-BE49-F238E27FC236}">
                          <a16:creationId xmlns="" xmlns:a16="http://schemas.microsoft.com/office/drawing/2014/main" id="{6A47D74B-B66D-4D10-9603-AE3EB62A49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7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15" name="组合 14">
                <a:extLst>
                  <a:ext uri="{FF2B5EF4-FFF2-40B4-BE49-F238E27FC236}">
                    <a16:creationId xmlns="" xmlns:a16="http://schemas.microsoft.com/office/drawing/2014/main" id="{A6B0A533-82BB-4E6C-9E8E-FF2F892FBCCD}"/>
                  </a:ext>
                </a:extLst>
              </p:cNvPr>
              <p:cNvGrpSpPr/>
              <p:nvPr/>
            </p:nvGrpSpPr>
            <p:grpSpPr>
              <a:xfrm flipV="1">
                <a:off x="300102" y="1732245"/>
                <a:ext cx="12687421" cy="2720340"/>
                <a:chOff x="0" y="0"/>
                <a:chExt cx="12687421" cy="2720340"/>
              </a:xfrm>
            </p:grpSpPr>
            <p:grpSp>
              <p:nvGrpSpPr>
                <p:cNvPr id="16" name="组合 15">
                  <a:extLst>
                    <a:ext uri="{FF2B5EF4-FFF2-40B4-BE49-F238E27FC236}">
                      <a16:creationId xmlns="" xmlns:a16="http://schemas.microsoft.com/office/drawing/2014/main" id="{6A2282EE-DFE2-4AD8-A44F-F5BD30D172EF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257" name="PA-直接连接符 1207">
                    <a:extLst>
                      <a:ext uri="{FF2B5EF4-FFF2-40B4-BE49-F238E27FC236}">
                        <a16:creationId xmlns="" xmlns:a16="http://schemas.microsoft.com/office/drawing/2014/main" id="{EEED5432-EF0F-46A8-B89E-32A83B2DDEC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1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8" name="PA-直接连接符 1208">
                    <a:extLst>
                      <a:ext uri="{FF2B5EF4-FFF2-40B4-BE49-F238E27FC236}">
                        <a16:creationId xmlns="" xmlns:a16="http://schemas.microsoft.com/office/drawing/2014/main" id="{17CA9FD5-3954-44D9-8C00-A1ECD54F8254}"/>
                      </a:ext>
                    </a:extLst>
                  </p:cNvPr>
                  <p:cNvCxnSpPr/>
                  <p:nvPr>
                    <p:custDataLst>
                      <p:tags r:id="rId22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9" name="PA-直接连接符 1209">
                    <a:extLst>
                      <a:ext uri="{FF2B5EF4-FFF2-40B4-BE49-F238E27FC236}">
                        <a16:creationId xmlns="" xmlns:a16="http://schemas.microsoft.com/office/drawing/2014/main" id="{934EE738-D9CD-4BE0-9C5F-A166068E016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PA-直接连接符 1210">
                    <a:extLst>
                      <a:ext uri="{FF2B5EF4-FFF2-40B4-BE49-F238E27FC236}">
                        <a16:creationId xmlns="" xmlns:a16="http://schemas.microsoft.com/office/drawing/2014/main" id="{E67C7D04-3DD2-413E-B143-8E74C27F211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1" name="PA-直接连接符 1211">
                    <a:extLst>
                      <a:ext uri="{FF2B5EF4-FFF2-40B4-BE49-F238E27FC236}">
                        <a16:creationId xmlns="" xmlns:a16="http://schemas.microsoft.com/office/drawing/2014/main" id="{664E277A-6269-4A4C-BE5D-06E3A00715C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2" name="PA-直接连接符 1212">
                    <a:extLst>
                      <a:ext uri="{FF2B5EF4-FFF2-40B4-BE49-F238E27FC236}">
                        <a16:creationId xmlns="" xmlns:a16="http://schemas.microsoft.com/office/drawing/2014/main" id="{B5BEA820-7E88-4252-963B-15538A76325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3" name="PA-直接连接符 1213">
                    <a:extLst>
                      <a:ext uri="{FF2B5EF4-FFF2-40B4-BE49-F238E27FC236}">
                        <a16:creationId xmlns="" xmlns:a16="http://schemas.microsoft.com/office/drawing/2014/main" id="{9756838D-A7D8-4F77-A5B2-5E1A5B12D7B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4" name="PA-直接连接符 1214">
                    <a:extLst>
                      <a:ext uri="{FF2B5EF4-FFF2-40B4-BE49-F238E27FC236}">
                        <a16:creationId xmlns="" xmlns:a16="http://schemas.microsoft.com/office/drawing/2014/main" id="{4960B501-08C9-46D9-80F1-B8753027BB9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5" name="PA-直接连接符 1215">
                    <a:extLst>
                      <a:ext uri="{FF2B5EF4-FFF2-40B4-BE49-F238E27FC236}">
                        <a16:creationId xmlns="" xmlns:a16="http://schemas.microsoft.com/office/drawing/2014/main" id="{BDD39CB1-C25C-479F-8B67-99AA554089A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6" name="PA-直接连接符 1216">
                    <a:extLst>
                      <a:ext uri="{FF2B5EF4-FFF2-40B4-BE49-F238E27FC236}">
                        <a16:creationId xmlns="" xmlns:a16="http://schemas.microsoft.com/office/drawing/2014/main" id="{40F98568-0681-4BD8-B86A-805B3E01BAE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7" name="PA-直接连接符 1217">
                    <a:extLst>
                      <a:ext uri="{FF2B5EF4-FFF2-40B4-BE49-F238E27FC236}">
                        <a16:creationId xmlns="" xmlns:a16="http://schemas.microsoft.com/office/drawing/2014/main" id="{9C92732D-AC4C-40AC-B4F8-50C665CC2FD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8" name="PA-直接连接符 1218">
                    <a:extLst>
                      <a:ext uri="{FF2B5EF4-FFF2-40B4-BE49-F238E27FC236}">
                        <a16:creationId xmlns="" xmlns:a16="http://schemas.microsoft.com/office/drawing/2014/main" id="{A560091B-52FF-4D27-B1F8-7ED43CE7263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9" name="PA-直接连接符 1219">
                    <a:extLst>
                      <a:ext uri="{FF2B5EF4-FFF2-40B4-BE49-F238E27FC236}">
                        <a16:creationId xmlns="" xmlns:a16="http://schemas.microsoft.com/office/drawing/2014/main" id="{2E2CB646-B2F4-48BC-BCAE-F2490C4CC52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0" name="PA-直接连接符 1220">
                    <a:extLst>
                      <a:ext uri="{FF2B5EF4-FFF2-40B4-BE49-F238E27FC236}">
                        <a16:creationId xmlns="" xmlns:a16="http://schemas.microsoft.com/office/drawing/2014/main" id="{55BD73A9-8832-4976-9138-51518C75132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1" name="PA-直接连接符 1221">
                    <a:extLst>
                      <a:ext uri="{FF2B5EF4-FFF2-40B4-BE49-F238E27FC236}">
                        <a16:creationId xmlns="" xmlns:a16="http://schemas.microsoft.com/office/drawing/2014/main" id="{07EA2047-034A-4B0D-A6BE-957247EBD1B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72" name="组合 271">
                    <a:extLst>
                      <a:ext uri="{FF2B5EF4-FFF2-40B4-BE49-F238E27FC236}">
                        <a16:creationId xmlns="" xmlns:a16="http://schemas.microsoft.com/office/drawing/2014/main" id="{879E480E-9259-458D-8791-26FA36A8C16D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01" name="PA-直接连接符 1251">
                      <a:extLst>
                        <a:ext uri="{FF2B5EF4-FFF2-40B4-BE49-F238E27FC236}">
                          <a16:creationId xmlns="" xmlns:a16="http://schemas.microsoft.com/office/drawing/2014/main" id="{5E9598C1-9450-4465-B313-93108354D6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2" name="PA-直接连接符 1252">
                      <a:extLst>
                        <a:ext uri="{FF2B5EF4-FFF2-40B4-BE49-F238E27FC236}">
                          <a16:creationId xmlns="" xmlns:a16="http://schemas.microsoft.com/office/drawing/2014/main" id="{4790E86C-2F27-421A-8169-C30D3AF83D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3" name="PA-直接连接符 1253">
                      <a:extLst>
                        <a:ext uri="{FF2B5EF4-FFF2-40B4-BE49-F238E27FC236}">
                          <a16:creationId xmlns="" xmlns:a16="http://schemas.microsoft.com/office/drawing/2014/main" id="{B5AF964D-9049-4AED-AB8C-98F98150C3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3" name="组合 272">
                    <a:extLst>
                      <a:ext uri="{FF2B5EF4-FFF2-40B4-BE49-F238E27FC236}">
                        <a16:creationId xmlns="" xmlns:a16="http://schemas.microsoft.com/office/drawing/2014/main" id="{4D847EBF-1A40-495F-A5AD-DDB91AC73E15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290" name="PA-直接连接符 1240">
                      <a:extLst>
                        <a:ext uri="{FF2B5EF4-FFF2-40B4-BE49-F238E27FC236}">
                          <a16:creationId xmlns="" xmlns:a16="http://schemas.microsoft.com/office/drawing/2014/main" id="{D3DAA904-8F4E-4F89-AAC6-23A5EF6AED15}"/>
                        </a:ext>
                      </a:extLst>
                    </p:cNvPr>
                    <p:cNvCxnSpPr/>
                    <p:nvPr>
                      <p:custDataLst>
                        <p:tags r:id="rId24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1" name="PA-直接连接符 1241">
                      <a:extLst>
                        <a:ext uri="{FF2B5EF4-FFF2-40B4-BE49-F238E27FC236}">
                          <a16:creationId xmlns="" xmlns:a16="http://schemas.microsoft.com/office/drawing/2014/main" id="{C3650FCA-EF73-478C-B3D4-20681EF394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2" name="PA-直接连接符 1242">
                      <a:extLst>
                        <a:ext uri="{FF2B5EF4-FFF2-40B4-BE49-F238E27FC236}">
                          <a16:creationId xmlns="" xmlns:a16="http://schemas.microsoft.com/office/drawing/2014/main" id="{AD5CE0FD-68D2-4410-85EE-24DAD73653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3" name="PA-直接连接符 1243">
                      <a:extLst>
                        <a:ext uri="{FF2B5EF4-FFF2-40B4-BE49-F238E27FC236}">
                          <a16:creationId xmlns="" xmlns:a16="http://schemas.microsoft.com/office/drawing/2014/main" id="{CF9FD08E-FA02-4B75-B0BB-9166EC67CE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" name="PA-直接连接符 1244">
                      <a:extLst>
                        <a:ext uri="{FF2B5EF4-FFF2-40B4-BE49-F238E27FC236}">
                          <a16:creationId xmlns="" xmlns:a16="http://schemas.microsoft.com/office/drawing/2014/main" id="{2E85603E-5715-4C63-8461-7A03E70531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" name="PA-直接连接符 1245">
                      <a:extLst>
                        <a:ext uri="{FF2B5EF4-FFF2-40B4-BE49-F238E27FC236}">
                          <a16:creationId xmlns="" xmlns:a16="http://schemas.microsoft.com/office/drawing/2014/main" id="{131676CC-B849-4294-A7E3-A95CCBA2A1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6" name="PA-直接连接符 1246">
                      <a:extLst>
                        <a:ext uri="{FF2B5EF4-FFF2-40B4-BE49-F238E27FC236}">
                          <a16:creationId xmlns="" xmlns:a16="http://schemas.microsoft.com/office/drawing/2014/main" id="{B5F6145F-ECAC-4433-B1D7-9C607EA07F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7" name="PA-直接连接符 1247">
                      <a:extLst>
                        <a:ext uri="{FF2B5EF4-FFF2-40B4-BE49-F238E27FC236}">
                          <a16:creationId xmlns="" xmlns:a16="http://schemas.microsoft.com/office/drawing/2014/main" id="{3DA9E105-9758-4255-B0D5-0D061D08BA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8" name="PA-直接连接符 1248">
                      <a:extLst>
                        <a:ext uri="{FF2B5EF4-FFF2-40B4-BE49-F238E27FC236}">
                          <a16:creationId xmlns="" xmlns:a16="http://schemas.microsoft.com/office/drawing/2014/main" id="{AE308F3B-E030-406B-A5F4-4E68A5B68E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9" name="PA-直接连接符 1249">
                      <a:extLst>
                        <a:ext uri="{FF2B5EF4-FFF2-40B4-BE49-F238E27FC236}">
                          <a16:creationId xmlns="" xmlns:a16="http://schemas.microsoft.com/office/drawing/2014/main" id="{F47EDB2C-EF9C-42FD-9EB6-9AE3FEB60F5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" name="PA-直接连接符 1250">
                      <a:extLst>
                        <a:ext uri="{FF2B5EF4-FFF2-40B4-BE49-F238E27FC236}">
                          <a16:creationId xmlns="" xmlns:a16="http://schemas.microsoft.com/office/drawing/2014/main" id="{F1D876C5-7245-46D3-88DE-47A1779C7C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" name="组合 273">
                    <a:extLst>
                      <a:ext uri="{FF2B5EF4-FFF2-40B4-BE49-F238E27FC236}">
                        <a16:creationId xmlns="" xmlns:a16="http://schemas.microsoft.com/office/drawing/2014/main" id="{337EA61C-8A31-4F3D-9E7E-EAEF467A9629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279" name="PA-直接连接符 1229">
                      <a:extLst>
                        <a:ext uri="{FF2B5EF4-FFF2-40B4-BE49-F238E27FC236}">
                          <a16:creationId xmlns="" xmlns:a16="http://schemas.microsoft.com/office/drawing/2014/main" id="{B36B678E-1811-4447-9F2F-746DD8438F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3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0" name="PA-直接连接符 1230">
                      <a:extLst>
                        <a:ext uri="{FF2B5EF4-FFF2-40B4-BE49-F238E27FC236}">
                          <a16:creationId xmlns="" xmlns:a16="http://schemas.microsoft.com/office/drawing/2014/main" id="{6C5B9FE2-7CFE-48D3-90EB-A1E6E9B04E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3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1" name="PA-直接连接符 1231">
                      <a:extLst>
                        <a:ext uri="{FF2B5EF4-FFF2-40B4-BE49-F238E27FC236}">
                          <a16:creationId xmlns="" xmlns:a16="http://schemas.microsoft.com/office/drawing/2014/main" id="{C5FC7568-CAAA-4945-91E2-9249DD1EA2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3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" name="PA-直接连接符 1232">
                      <a:extLst>
                        <a:ext uri="{FF2B5EF4-FFF2-40B4-BE49-F238E27FC236}">
                          <a16:creationId xmlns="" xmlns:a16="http://schemas.microsoft.com/office/drawing/2014/main" id="{1215B687-23B6-46EC-B6EC-DD2A3340A2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" name="PA-直接连接符 1233">
                      <a:extLst>
                        <a:ext uri="{FF2B5EF4-FFF2-40B4-BE49-F238E27FC236}">
                          <a16:creationId xmlns="" xmlns:a16="http://schemas.microsoft.com/office/drawing/2014/main" id="{7C6BD230-742D-4287-8B16-A55CB6CCDB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4" name="PA-直接连接符 1234">
                      <a:extLst>
                        <a:ext uri="{FF2B5EF4-FFF2-40B4-BE49-F238E27FC236}">
                          <a16:creationId xmlns="" xmlns:a16="http://schemas.microsoft.com/office/drawing/2014/main" id="{091585F7-12DE-471B-9A83-F5736936B7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5" name="PA-直接连接符 1235">
                      <a:extLst>
                        <a:ext uri="{FF2B5EF4-FFF2-40B4-BE49-F238E27FC236}">
                          <a16:creationId xmlns="" xmlns:a16="http://schemas.microsoft.com/office/drawing/2014/main" id="{C80744C9-33E6-4F89-B85A-F17562EB49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6" name="PA-直接连接符 1236">
                      <a:extLst>
                        <a:ext uri="{FF2B5EF4-FFF2-40B4-BE49-F238E27FC236}">
                          <a16:creationId xmlns="" xmlns:a16="http://schemas.microsoft.com/office/drawing/2014/main" id="{675563A5-518C-4218-AB0C-A87BDCB184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7" name="PA-直接连接符 1237">
                      <a:extLst>
                        <a:ext uri="{FF2B5EF4-FFF2-40B4-BE49-F238E27FC236}">
                          <a16:creationId xmlns="" xmlns:a16="http://schemas.microsoft.com/office/drawing/2014/main" id="{6767023A-6D24-40B0-9BEC-21C52A5380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" name="PA-直接连接符 1238">
                      <a:extLst>
                        <a:ext uri="{FF2B5EF4-FFF2-40B4-BE49-F238E27FC236}">
                          <a16:creationId xmlns="" xmlns:a16="http://schemas.microsoft.com/office/drawing/2014/main" id="{451CE400-48BF-46AB-ACF1-1B349B093D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" name="PA-直接连接符 1239">
                      <a:extLst>
                        <a:ext uri="{FF2B5EF4-FFF2-40B4-BE49-F238E27FC236}">
                          <a16:creationId xmlns="" xmlns:a16="http://schemas.microsoft.com/office/drawing/2014/main" id="{3C4D9AB8-DFF8-46B7-9B7B-0E192DE10C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5" name="Group 91_1">
                    <a:extLst>
                      <a:ext uri="{FF2B5EF4-FFF2-40B4-BE49-F238E27FC236}">
                        <a16:creationId xmlns="" xmlns:a16="http://schemas.microsoft.com/office/drawing/2014/main" id="{686ED849-AF71-454D-B59D-D1F1B84277E7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76" name="PA-直接连接符 1226">
                      <a:extLst>
                        <a:ext uri="{FF2B5EF4-FFF2-40B4-BE49-F238E27FC236}">
                          <a16:creationId xmlns="" xmlns:a16="http://schemas.microsoft.com/office/drawing/2014/main" id="{3D5CB0EA-4F4B-4F6B-BD99-A838106F79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3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7" name="PA-直接连接符 1227">
                      <a:extLst>
                        <a:ext uri="{FF2B5EF4-FFF2-40B4-BE49-F238E27FC236}">
                          <a16:creationId xmlns="" xmlns:a16="http://schemas.microsoft.com/office/drawing/2014/main" id="{C9EB6585-178C-4169-A291-9A79499BC6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3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8" name="PA-直接连接符 1228">
                      <a:extLst>
                        <a:ext uri="{FF2B5EF4-FFF2-40B4-BE49-F238E27FC236}">
                          <a16:creationId xmlns="" xmlns:a16="http://schemas.microsoft.com/office/drawing/2014/main" id="{8BE2BEBA-6502-40AB-8A51-46C522241E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3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7" name="组合 16">
                  <a:extLst>
                    <a:ext uri="{FF2B5EF4-FFF2-40B4-BE49-F238E27FC236}">
                      <a16:creationId xmlns="" xmlns:a16="http://schemas.microsoft.com/office/drawing/2014/main" id="{C72ACD17-FAB2-4A6C-A248-C01D233A8063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210" name="PA-直接连接符 1160">
                    <a:extLst>
                      <a:ext uri="{FF2B5EF4-FFF2-40B4-BE49-F238E27FC236}">
                        <a16:creationId xmlns="" xmlns:a16="http://schemas.microsoft.com/office/drawing/2014/main" id="{5F1BC3A6-4FD2-4706-8872-68301581CDC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7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1" name="PA-直接连接符 1161">
                    <a:extLst>
                      <a:ext uri="{FF2B5EF4-FFF2-40B4-BE49-F238E27FC236}">
                        <a16:creationId xmlns="" xmlns:a16="http://schemas.microsoft.com/office/drawing/2014/main" id="{323F6026-8AC7-4C19-92C5-4E0FCEDE0414}"/>
                      </a:ext>
                    </a:extLst>
                  </p:cNvPr>
                  <p:cNvCxnSpPr/>
                  <p:nvPr>
                    <p:custDataLst>
                      <p:tags r:id="rId17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2" name="PA-直接连接符 1162">
                    <a:extLst>
                      <a:ext uri="{FF2B5EF4-FFF2-40B4-BE49-F238E27FC236}">
                        <a16:creationId xmlns="" xmlns:a16="http://schemas.microsoft.com/office/drawing/2014/main" id="{D81CC4B3-35F6-4CDB-B6B5-1D60D98207D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7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3" name="PA-直接连接符 1163">
                    <a:extLst>
                      <a:ext uri="{FF2B5EF4-FFF2-40B4-BE49-F238E27FC236}">
                        <a16:creationId xmlns="" xmlns:a16="http://schemas.microsoft.com/office/drawing/2014/main" id="{BB83D86D-2303-48E4-BFF2-CB2C72C6E02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7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4" name="PA-直接连接符 1164">
                    <a:extLst>
                      <a:ext uri="{FF2B5EF4-FFF2-40B4-BE49-F238E27FC236}">
                        <a16:creationId xmlns="" xmlns:a16="http://schemas.microsoft.com/office/drawing/2014/main" id="{04779C84-A518-4877-9CB6-F3A02B1F446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" name="PA-直接连接符 1165">
                    <a:extLst>
                      <a:ext uri="{FF2B5EF4-FFF2-40B4-BE49-F238E27FC236}">
                        <a16:creationId xmlns="" xmlns:a16="http://schemas.microsoft.com/office/drawing/2014/main" id="{6DC7A9AA-A9E0-4E37-920C-F86C48A863A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" name="PA-直接连接符 1166">
                    <a:extLst>
                      <a:ext uri="{FF2B5EF4-FFF2-40B4-BE49-F238E27FC236}">
                        <a16:creationId xmlns="" xmlns:a16="http://schemas.microsoft.com/office/drawing/2014/main" id="{519EEFFA-60CB-4BC3-A088-B8A1B897E1B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7" name="PA-直接连接符 1167">
                    <a:extLst>
                      <a:ext uri="{FF2B5EF4-FFF2-40B4-BE49-F238E27FC236}">
                        <a16:creationId xmlns="" xmlns:a16="http://schemas.microsoft.com/office/drawing/2014/main" id="{74AED02C-8383-40FA-A849-15B6E9AE150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8" name="PA-直接连接符 1168">
                    <a:extLst>
                      <a:ext uri="{FF2B5EF4-FFF2-40B4-BE49-F238E27FC236}">
                        <a16:creationId xmlns="" xmlns:a16="http://schemas.microsoft.com/office/drawing/2014/main" id="{DCF07DF4-11A6-48C6-853B-24624E6832E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9" name="PA-直接连接符 1169">
                    <a:extLst>
                      <a:ext uri="{FF2B5EF4-FFF2-40B4-BE49-F238E27FC236}">
                        <a16:creationId xmlns="" xmlns:a16="http://schemas.microsoft.com/office/drawing/2014/main" id="{27558C0A-0201-4447-8A65-304861FA505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0" name="PA-直接连接符 1170">
                    <a:extLst>
                      <a:ext uri="{FF2B5EF4-FFF2-40B4-BE49-F238E27FC236}">
                        <a16:creationId xmlns="" xmlns:a16="http://schemas.microsoft.com/office/drawing/2014/main" id="{1D133D2D-B15D-4D43-8968-8458FEF3D8D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1" name="PA-直接连接符 1171">
                    <a:extLst>
                      <a:ext uri="{FF2B5EF4-FFF2-40B4-BE49-F238E27FC236}">
                        <a16:creationId xmlns="" xmlns:a16="http://schemas.microsoft.com/office/drawing/2014/main" id="{72823FD5-6122-42DC-B751-6741C046E36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2" name="PA-直接连接符 1172">
                    <a:extLst>
                      <a:ext uri="{FF2B5EF4-FFF2-40B4-BE49-F238E27FC236}">
                        <a16:creationId xmlns="" xmlns:a16="http://schemas.microsoft.com/office/drawing/2014/main" id="{FAAD11C8-E907-45D8-9FC7-3ACA434DFF4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3" name="PA-直接连接符 1173">
                    <a:extLst>
                      <a:ext uri="{FF2B5EF4-FFF2-40B4-BE49-F238E27FC236}">
                        <a16:creationId xmlns="" xmlns:a16="http://schemas.microsoft.com/office/drawing/2014/main" id="{6BDB7AD9-96E9-49AC-999A-0F8C5529D52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4" name="PA-直接连接符 1174">
                    <a:extLst>
                      <a:ext uri="{FF2B5EF4-FFF2-40B4-BE49-F238E27FC236}">
                        <a16:creationId xmlns="" xmlns:a16="http://schemas.microsoft.com/office/drawing/2014/main" id="{6150DFE7-0139-4B7B-83CD-5AC9AA1BEEB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25" name="组合 224">
                    <a:extLst>
                      <a:ext uri="{FF2B5EF4-FFF2-40B4-BE49-F238E27FC236}">
                        <a16:creationId xmlns="" xmlns:a16="http://schemas.microsoft.com/office/drawing/2014/main" id="{282C1024-2407-47B8-AEA0-C51687E88C83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54" name="PA-直接连接符 1204">
                      <a:extLst>
                        <a:ext uri="{FF2B5EF4-FFF2-40B4-BE49-F238E27FC236}">
                          <a16:creationId xmlns="" xmlns:a16="http://schemas.microsoft.com/office/drawing/2014/main" id="{0420E514-3058-43C8-9FB8-42ADB9D030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5" name="PA-直接连接符 1205">
                      <a:extLst>
                        <a:ext uri="{FF2B5EF4-FFF2-40B4-BE49-F238E27FC236}">
                          <a16:creationId xmlns="" xmlns:a16="http://schemas.microsoft.com/office/drawing/2014/main" id="{8701C5B8-1D9A-4F5A-A5A0-6639048E6F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6" name="PA-直接连接符 1206">
                      <a:extLst>
                        <a:ext uri="{FF2B5EF4-FFF2-40B4-BE49-F238E27FC236}">
                          <a16:creationId xmlns="" xmlns:a16="http://schemas.microsoft.com/office/drawing/2014/main" id="{80CB9C94-A00A-4EB1-8480-1153A5596C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26" name="组合 225">
                    <a:extLst>
                      <a:ext uri="{FF2B5EF4-FFF2-40B4-BE49-F238E27FC236}">
                        <a16:creationId xmlns="" xmlns:a16="http://schemas.microsoft.com/office/drawing/2014/main" id="{CAD6F99C-66B8-442A-A10B-C5FBDFFA3DAB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243" name="PA-直接连接符 1193">
                      <a:extLst>
                        <a:ext uri="{FF2B5EF4-FFF2-40B4-BE49-F238E27FC236}">
                          <a16:creationId xmlns="" xmlns:a16="http://schemas.microsoft.com/office/drawing/2014/main" id="{9C0C9DB7-C7F2-4305-A983-DD74718429E2}"/>
                        </a:ext>
                      </a:extLst>
                    </p:cNvPr>
                    <p:cNvCxnSpPr/>
                    <p:nvPr>
                      <p:custDataLst>
                        <p:tags r:id="rId20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" name="PA-直接连接符 1194">
                      <a:extLst>
                        <a:ext uri="{FF2B5EF4-FFF2-40B4-BE49-F238E27FC236}">
                          <a16:creationId xmlns="" xmlns:a16="http://schemas.microsoft.com/office/drawing/2014/main" id="{8EFC4A96-4BCE-46E2-85C5-01C751CC349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" name="PA-直接连接符 1195">
                      <a:extLst>
                        <a:ext uri="{FF2B5EF4-FFF2-40B4-BE49-F238E27FC236}">
                          <a16:creationId xmlns="" xmlns:a16="http://schemas.microsoft.com/office/drawing/2014/main" id="{DAAAFFBE-933E-4EEB-A15C-34439E6440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6" name="PA-直接连接符 1196">
                      <a:extLst>
                        <a:ext uri="{FF2B5EF4-FFF2-40B4-BE49-F238E27FC236}">
                          <a16:creationId xmlns="" xmlns:a16="http://schemas.microsoft.com/office/drawing/2014/main" id="{0AECA67D-072C-48ED-8798-A7F803343D9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7" name="PA-直接连接符 1197">
                      <a:extLst>
                        <a:ext uri="{FF2B5EF4-FFF2-40B4-BE49-F238E27FC236}">
                          <a16:creationId xmlns="" xmlns:a16="http://schemas.microsoft.com/office/drawing/2014/main" id="{1165AD85-31A4-4FBD-9CFA-6FA220752FC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8" name="PA-直接连接符 1198">
                      <a:extLst>
                        <a:ext uri="{FF2B5EF4-FFF2-40B4-BE49-F238E27FC236}">
                          <a16:creationId xmlns="" xmlns:a16="http://schemas.microsoft.com/office/drawing/2014/main" id="{39AA0EBA-D2FB-42C0-B86C-41D4834886C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9" name="PA-直接连接符 1199">
                      <a:extLst>
                        <a:ext uri="{FF2B5EF4-FFF2-40B4-BE49-F238E27FC236}">
                          <a16:creationId xmlns="" xmlns:a16="http://schemas.microsoft.com/office/drawing/2014/main" id="{C46D7DFB-4615-4C82-9901-C4ADF71602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" name="PA-直接连接符 1200">
                      <a:extLst>
                        <a:ext uri="{FF2B5EF4-FFF2-40B4-BE49-F238E27FC236}">
                          <a16:creationId xmlns="" xmlns:a16="http://schemas.microsoft.com/office/drawing/2014/main" id="{FE1E320F-1E0C-4031-8E41-167621D71D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" name="PA-直接连接符 1201">
                      <a:extLst>
                        <a:ext uri="{FF2B5EF4-FFF2-40B4-BE49-F238E27FC236}">
                          <a16:creationId xmlns="" xmlns:a16="http://schemas.microsoft.com/office/drawing/2014/main" id="{1C0D2F24-F18F-47A5-8964-FA9E3FB5EE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2" name="PA-直接连接符 1202">
                      <a:extLst>
                        <a:ext uri="{FF2B5EF4-FFF2-40B4-BE49-F238E27FC236}">
                          <a16:creationId xmlns="" xmlns:a16="http://schemas.microsoft.com/office/drawing/2014/main" id="{BA005F1B-8355-4219-96E9-472A04E5B4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3" name="PA-直接连接符 1203">
                      <a:extLst>
                        <a:ext uri="{FF2B5EF4-FFF2-40B4-BE49-F238E27FC236}">
                          <a16:creationId xmlns="" xmlns:a16="http://schemas.microsoft.com/office/drawing/2014/main" id="{C39707AF-3196-462F-97F1-C9B72A5C15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27" name="组合 226">
                    <a:extLst>
                      <a:ext uri="{FF2B5EF4-FFF2-40B4-BE49-F238E27FC236}">
                        <a16:creationId xmlns="" xmlns:a16="http://schemas.microsoft.com/office/drawing/2014/main" id="{88B38992-9184-4804-B4A3-16D99C368657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232" name="PA-直接连接符 1182">
                      <a:extLst>
                        <a:ext uri="{FF2B5EF4-FFF2-40B4-BE49-F238E27FC236}">
                          <a16:creationId xmlns="" xmlns:a16="http://schemas.microsoft.com/office/drawing/2014/main" id="{B6D34B45-9950-4569-819C-456F9A101E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" name="PA-直接连接符 1183">
                      <a:extLst>
                        <a:ext uri="{FF2B5EF4-FFF2-40B4-BE49-F238E27FC236}">
                          <a16:creationId xmlns="" xmlns:a16="http://schemas.microsoft.com/office/drawing/2014/main" id="{57110AC9-D727-46F2-8CFB-46F4F22F66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4" name="PA-直接连接符 1184">
                      <a:extLst>
                        <a:ext uri="{FF2B5EF4-FFF2-40B4-BE49-F238E27FC236}">
                          <a16:creationId xmlns="" xmlns:a16="http://schemas.microsoft.com/office/drawing/2014/main" id="{DB383705-4ED1-406D-9A5F-92AA0BBC579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5" name="PA-直接连接符 1185">
                      <a:extLst>
                        <a:ext uri="{FF2B5EF4-FFF2-40B4-BE49-F238E27FC236}">
                          <a16:creationId xmlns="" xmlns:a16="http://schemas.microsoft.com/office/drawing/2014/main" id="{C89ADE56-625D-45E0-B143-DC5E30F118A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6" name="PA-直接连接符 1186">
                      <a:extLst>
                        <a:ext uri="{FF2B5EF4-FFF2-40B4-BE49-F238E27FC236}">
                          <a16:creationId xmlns="" xmlns:a16="http://schemas.microsoft.com/office/drawing/2014/main" id="{C63EE831-A7C6-462F-80A4-EE09DC48DA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7" name="PA-直接连接符 1187">
                      <a:extLst>
                        <a:ext uri="{FF2B5EF4-FFF2-40B4-BE49-F238E27FC236}">
                          <a16:creationId xmlns="" xmlns:a16="http://schemas.microsoft.com/office/drawing/2014/main" id="{BA505349-1DFD-4246-81BA-3B7E074CFD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" name="PA-直接连接符 1188">
                      <a:extLst>
                        <a:ext uri="{FF2B5EF4-FFF2-40B4-BE49-F238E27FC236}">
                          <a16:creationId xmlns="" xmlns:a16="http://schemas.microsoft.com/office/drawing/2014/main" id="{BC48FB40-D6F9-4B6C-96DC-268631B8B0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" name="PA-直接连接符 1189">
                      <a:extLst>
                        <a:ext uri="{FF2B5EF4-FFF2-40B4-BE49-F238E27FC236}">
                          <a16:creationId xmlns="" xmlns:a16="http://schemas.microsoft.com/office/drawing/2014/main" id="{5CF173F3-02ED-483B-807D-42762D4FC4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0" name="PA-直接连接符 1190">
                      <a:extLst>
                        <a:ext uri="{FF2B5EF4-FFF2-40B4-BE49-F238E27FC236}">
                          <a16:creationId xmlns="" xmlns:a16="http://schemas.microsoft.com/office/drawing/2014/main" id="{C8588D93-6882-4338-9A1D-65D447F557E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1" name="PA-直接连接符 1191">
                      <a:extLst>
                        <a:ext uri="{FF2B5EF4-FFF2-40B4-BE49-F238E27FC236}">
                          <a16:creationId xmlns="" xmlns:a16="http://schemas.microsoft.com/office/drawing/2014/main" id="{21A4A8BF-6D0E-421A-B795-A99D491EE6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2" name="PA-直接连接符 1192">
                      <a:extLst>
                        <a:ext uri="{FF2B5EF4-FFF2-40B4-BE49-F238E27FC236}">
                          <a16:creationId xmlns="" xmlns:a16="http://schemas.microsoft.com/office/drawing/2014/main" id="{CDA33375-0228-4C58-B5DF-1296CDEA50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28" name="Group 91_1">
                    <a:extLst>
                      <a:ext uri="{FF2B5EF4-FFF2-40B4-BE49-F238E27FC236}">
                        <a16:creationId xmlns="" xmlns:a16="http://schemas.microsoft.com/office/drawing/2014/main" id="{28950A0D-19FE-4D5E-9F56-78F1FDC628C2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29" name="PA-直接连接符 1179">
                      <a:extLst>
                        <a:ext uri="{FF2B5EF4-FFF2-40B4-BE49-F238E27FC236}">
                          <a16:creationId xmlns="" xmlns:a16="http://schemas.microsoft.com/office/drawing/2014/main" id="{915A7CC6-94CC-4444-87B1-C21195A43D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0" name="PA-直接连接符 1180">
                      <a:extLst>
                        <a:ext uri="{FF2B5EF4-FFF2-40B4-BE49-F238E27FC236}">
                          <a16:creationId xmlns="" xmlns:a16="http://schemas.microsoft.com/office/drawing/2014/main" id="{351FEF58-E4A4-48AC-B930-0FB276C9F0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1" name="PA-直接连接符 1181">
                      <a:extLst>
                        <a:ext uri="{FF2B5EF4-FFF2-40B4-BE49-F238E27FC236}">
                          <a16:creationId xmlns="" xmlns:a16="http://schemas.microsoft.com/office/drawing/2014/main" id="{FE228974-0BCA-424A-AFCC-63C65691B1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8" name="组合 17">
                  <a:extLst>
                    <a:ext uri="{FF2B5EF4-FFF2-40B4-BE49-F238E27FC236}">
                      <a16:creationId xmlns="" xmlns:a16="http://schemas.microsoft.com/office/drawing/2014/main" id="{B1DF2715-0483-4A98-9613-1A8848AF168E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63" name="PA-直接连接符 1113">
                    <a:extLst>
                      <a:ext uri="{FF2B5EF4-FFF2-40B4-BE49-F238E27FC236}">
                        <a16:creationId xmlns="" xmlns:a16="http://schemas.microsoft.com/office/drawing/2014/main" id="{A63FEC2C-6E67-4C2A-83FE-82792E97B19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4" name="PA-直接连接符 1114">
                    <a:extLst>
                      <a:ext uri="{FF2B5EF4-FFF2-40B4-BE49-F238E27FC236}">
                        <a16:creationId xmlns="" xmlns:a16="http://schemas.microsoft.com/office/drawing/2014/main" id="{F54894E3-CDE5-4C5D-8C3D-CBF1AC6DD694}"/>
                      </a:ext>
                    </a:extLst>
                  </p:cNvPr>
                  <p:cNvCxnSpPr/>
                  <p:nvPr>
                    <p:custDataLst>
                      <p:tags r:id="rId13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" name="PA-直接连接符 1115">
                    <a:extLst>
                      <a:ext uri="{FF2B5EF4-FFF2-40B4-BE49-F238E27FC236}">
                        <a16:creationId xmlns="" xmlns:a16="http://schemas.microsoft.com/office/drawing/2014/main" id="{ED872C68-5486-48FA-8EA2-8AB1AA4F12C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" name="PA-直接连接符 1116">
                    <a:extLst>
                      <a:ext uri="{FF2B5EF4-FFF2-40B4-BE49-F238E27FC236}">
                        <a16:creationId xmlns="" xmlns:a16="http://schemas.microsoft.com/office/drawing/2014/main" id="{9C575BD7-2E54-4E17-A9DF-B5F01FD528D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7" name="PA-直接连接符 1117">
                    <a:extLst>
                      <a:ext uri="{FF2B5EF4-FFF2-40B4-BE49-F238E27FC236}">
                        <a16:creationId xmlns="" xmlns:a16="http://schemas.microsoft.com/office/drawing/2014/main" id="{9AB07A0D-7A7E-409B-B8B8-458F31F6AFA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8" name="PA-直接连接符 1118">
                    <a:extLst>
                      <a:ext uri="{FF2B5EF4-FFF2-40B4-BE49-F238E27FC236}">
                        <a16:creationId xmlns="" xmlns:a16="http://schemas.microsoft.com/office/drawing/2014/main" id="{D0E32088-40E1-4D3F-823D-FFECE76E2A5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9" name="PA-直接连接符 1119">
                    <a:extLst>
                      <a:ext uri="{FF2B5EF4-FFF2-40B4-BE49-F238E27FC236}">
                        <a16:creationId xmlns="" xmlns:a16="http://schemas.microsoft.com/office/drawing/2014/main" id="{CF27C567-EFAE-4218-9ED3-B147A19753E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" name="PA-直接连接符 1120">
                    <a:extLst>
                      <a:ext uri="{FF2B5EF4-FFF2-40B4-BE49-F238E27FC236}">
                        <a16:creationId xmlns="" xmlns:a16="http://schemas.microsoft.com/office/drawing/2014/main" id="{14994C4C-0881-419F-8E64-BA4E8F8FE81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" name="PA-直接连接符 1121">
                    <a:extLst>
                      <a:ext uri="{FF2B5EF4-FFF2-40B4-BE49-F238E27FC236}">
                        <a16:creationId xmlns="" xmlns:a16="http://schemas.microsoft.com/office/drawing/2014/main" id="{92F17978-7CB1-428D-B5A5-A69D1B4CEE3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2" name="PA-直接连接符 1122">
                    <a:extLst>
                      <a:ext uri="{FF2B5EF4-FFF2-40B4-BE49-F238E27FC236}">
                        <a16:creationId xmlns="" xmlns:a16="http://schemas.microsoft.com/office/drawing/2014/main" id="{DF5EFE46-B16A-4A8D-A34A-FB3D3EEAD7A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3" name="PA-直接连接符 1123">
                    <a:extLst>
                      <a:ext uri="{FF2B5EF4-FFF2-40B4-BE49-F238E27FC236}">
                        <a16:creationId xmlns="" xmlns:a16="http://schemas.microsoft.com/office/drawing/2014/main" id="{4848E0BB-4C2F-44BB-B888-3D20EF019BF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4" name="PA-直接连接符 1124">
                    <a:extLst>
                      <a:ext uri="{FF2B5EF4-FFF2-40B4-BE49-F238E27FC236}">
                        <a16:creationId xmlns="" xmlns:a16="http://schemas.microsoft.com/office/drawing/2014/main" id="{823A8D3A-731E-4572-9608-82F6A02A46D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5" name="PA-直接连接符 1125">
                    <a:extLst>
                      <a:ext uri="{FF2B5EF4-FFF2-40B4-BE49-F238E27FC236}">
                        <a16:creationId xmlns="" xmlns:a16="http://schemas.microsoft.com/office/drawing/2014/main" id="{EFE9D0F1-0348-4C72-ACA0-BDD60CF33DC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6" name="PA-直接连接符 1126">
                    <a:extLst>
                      <a:ext uri="{FF2B5EF4-FFF2-40B4-BE49-F238E27FC236}">
                        <a16:creationId xmlns="" xmlns:a16="http://schemas.microsoft.com/office/drawing/2014/main" id="{5BAA83B9-65DA-452F-9780-0F000864A4D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7" name="PA-直接连接符 1127">
                    <a:extLst>
                      <a:ext uri="{FF2B5EF4-FFF2-40B4-BE49-F238E27FC236}">
                        <a16:creationId xmlns="" xmlns:a16="http://schemas.microsoft.com/office/drawing/2014/main" id="{06C4491F-BBA5-4E4D-BB0F-2D9BC8F1D1A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78" name="组合 177">
                    <a:extLst>
                      <a:ext uri="{FF2B5EF4-FFF2-40B4-BE49-F238E27FC236}">
                        <a16:creationId xmlns="" xmlns:a16="http://schemas.microsoft.com/office/drawing/2014/main" id="{BEFA7EDC-28F7-4215-AAEC-AB31DD3DD487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07" name="PA-直接连接符 1157">
                      <a:extLst>
                        <a:ext uri="{FF2B5EF4-FFF2-40B4-BE49-F238E27FC236}">
                          <a16:creationId xmlns="" xmlns:a16="http://schemas.microsoft.com/office/drawing/2014/main" id="{65DFDA19-271C-4DA1-9C19-F543EC67DB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8" name="PA-直接连接符 1158">
                      <a:extLst>
                        <a:ext uri="{FF2B5EF4-FFF2-40B4-BE49-F238E27FC236}">
                          <a16:creationId xmlns="" xmlns:a16="http://schemas.microsoft.com/office/drawing/2014/main" id="{FC3667D7-F4FA-4178-95D0-C882DB74C9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9" name="PA-直接连接符 1159">
                      <a:extLst>
                        <a:ext uri="{FF2B5EF4-FFF2-40B4-BE49-F238E27FC236}">
                          <a16:creationId xmlns="" xmlns:a16="http://schemas.microsoft.com/office/drawing/2014/main" id="{ACAB5D2D-9227-4308-855A-DAA980C1BB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9" name="组合 178">
                    <a:extLst>
                      <a:ext uri="{FF2B5EF4-FFF2-40B4-BE49-F238E27FC236}">
                        <a16:creationId xmlns="" xmlns:a16="http://schemas.microsoft.com/office/drawing/2014/main" id="{5AAA79F0-5AA7-4CC1-A041-BAD183392C78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96" name="PA-直接连接符 1146">
                      <a:extLst>
                        <a:ext uri="{FF2B5EF4-FFF2-40B4-BE49-F238E27FC236}">
                          <a16:creationId xmlns="" xmlns:a16="http://schemas.microsoft.com/office/drawing/2014/main" id="{0BE5D750-D3C5-4AE0-88B0-9D7025E3DEE1}"/>
                        </a:ext>
                      </a:extLst>
                    </p:cNvPr>
                    <p:cNvCxnSpPr/>
                    <p:nvPr>
                      <p:custDataLst>
                        <p:tags r:id="rId16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7" name="PA-直接连接符 1147">
                      <a:extLst>
                        <a:ext uri="{FF2B5EF4-FFF2-40B4-BE49-F238E27FC236}">
                          <a16:creationId xmlns="" xmlns:a16="http://schemas.microsoft.com/office/drawing/2014/main" id="{510F215C-FE43-463B-A899-93F59FC182A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8" name="PA-直接连接符 1148">
                      <a:extLst>
                        <a:ext uri="{FF2B5EF4-FFF2-40B4-BE49-F238E27FC236}">
                          <a16:creationId xmlns="" xmlns:a16="http://schemas.microsoft.com/office/drawing/2014/main" id="{14E1A377-24CF-4DDE-A426-566A064CB7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9" name="PA-直接连接符 1149">
                      <a:extLst>
                        <a:ext uri="{FF2B5EF4-FFF2-40B4-BE49-F238E27FC236}">
                          <a16:creationId xmlns="" xmlns:a16="http://schemas.microsoft.com/office/drawing/2014/main" id="{E2E99AD9-9A0F-4ECC-9255-6B93BD3F57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0" name="PA-直接连接符 1150">
                      <a:extLst>
                        <a:ext uri="{FF2B5EF4-FFF2-40B4-BE49-F238E27FC236}">
                          <a16:creationId xmlns="" xmlns:a16="http://schemas.microsoft.com/office/drawing/2014/main" id="{C96B132E-6279-49D5-B80E-E377C5A4DC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1" name="PA-直接连接符 1151">
                      <a:extLst>
                        <a:ext uri="{FF2B5EF4-FFF2-40B4-BE49-F238E27FC236}">
                          <a16:creationId xmlns="" xmlns:a16="http://schemas.microsoft.com/office/drawing/2014/main" id="{6F96D035-B5A4-40BF-93C5-4140B1F888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2" name="PA-直接连接符 1152">
                      <a:extLst>
                        <a:ext uri="{FF2B5EF4-FFF2-40B4-BE49-F238E27FC236}">
                          <a16:creationId xmlns="" xmlns:a16="http://schemas.microsoft.com/office/drawing/2014/main" id="{AA36B4D0-B654-459D-BC3B-54ED588E0E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3" name="PA-直接连接符 1153">
                      <a:extLst>
                        <a:ext uri="{FF2B5EF4-FFF2-40B4-BE49-F238E27FC236}">
                          <a16:creationId xmlns="" xmlns:a16="http://schemas.microsoft.com/office/drawing/2014/main" id="{4631A91E-267B-4C25-86BC-ABE0EB8D77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4" name="PA-直接连接符 1154">
                      <a:extLst>
                        <a:ext uri="{FF2B5EF4-FFF2-40B4-BE49-F238E27FC236}">
                          <a16:creationId xmlns="" xmlns:a16="http://schemas.microsoft.com/office/drawing/2014/main" id="{5BEACB30-4B06-4202-BA21-75BE22367F3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5" name="PA-直接连接符 1155">
                      <a:extLst>
                        <a:ext uri="{FF2B5EF4-FFF2-40B4-BE49-F238E27FC236}">
                          <a16:creationId xmlns="" xmlns:a16="http://schemas.microsoft.com/office/drawing/2014/main" id="{0A3C2276-1F76-4D49-AD85-D322C4A694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6" name="PA-直接连接符 1156">
                      <a:extLst>
                        <a:ext uri="{FF2B5EF4-FFF2-40B4-BE49-F238E27FC236}">
                          <a16:creationId xmlns="" xmlns:a16="http://schemas.microsoft.com/office/drawing/2014/main" id="{C9DC82D9-3E99-47DF-ADF9-F92D2D9B7C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80" name="组合 179">
                    <a:extLst>
                      <a:ext uri="{FF2B5EF4-FFF2-40B4-BE49-F238E27FC236}">
                        <a16:creationId xmlns="" xmlns:a16="http://schemas.microsoft.com/office/drawing/2014/main" id="{F8FC72D7-8C58-4D4B-979F-4DA0A8D78F58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85" name="PA-直接连接符 1135">
                      <a:extLst>
                        <a:ext uri="{FF2B5EF4-FFF2-40B4-BE49-F238E27FC236}">
                          <a16:creationId xmlns="" xmlns:a16="http://schemas.microsoft.com/office/drawing/2014/main" id="{D2A99751-E2E9-48FB-889A-0C21064DCE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6" name="PA-直接连接符 1136">
                      <a:extLst>
                        <a:ext uri="{FF2B5EF4-FFF2-40B4-BE49-F238E27FC236}">
                          <a16:creationId xmlns="" xmlns:a16="http://schemas.microsoft.com/office/drawing/2014/main" id="{B120E190-490C-458B-A55D-62809BBD5D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7" name="PA-直接连接符 1137">
                      <a:extLst>
                        <a:ext uri="{FF2B5EF4-FFF2-40B4-BE49-F238E27FC236}">
                          <a16:creationId xmlns="" xmlns:a16="http://schemas.microsoft.com/office/drawing/2014/main" id="{87D3F384-AAA9-46B7-A450-C6F6E850FD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8" name="PA-直接连接符 1138">
                      <a:extLst>
                        <a:ext uri="{FF2B5EF4-FFF2-40B4-BE49-F238E27FC236}">
                          <a16:creationId xmlns="" xmlns:a16="http://schemas.microsoft.com/office/drawing/2014/main" id="{A38CCA78-F8A2-45BF-B380-09A291BAF7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9" name="PA-直接连接符 1139">
                      <a:extLst>
                        <a:ext uri="{FF2B5EF4-FFF2-40B4-BE49-F238E27FC236}">
                          <a16:creationId xmlns="" xmlns:a16="http://schemas.microsoft.com/office/drawing/2014/main" id="{C1B2C645-75CA-47BC-BC99-E8EBAC94322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0" name="PA-直接连接符 1140">
                      <a:extLst>
                        <a:ext uri="{FF2B5EF4-FFF2-40B4-BE49-F238E27FC236}">
                          <a16:creationId xmlns="" xmlns:a16="http://schemas.microsoft.com/office/drawing/2014/main" id="{356D26E0-9FB9-40FE-9281-A61BC14949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1" name="PA-直接连接符 1141">
                      <a:extLst>
                        <a:ext uri="{FF2B5EF4-FFF2-40B4-BE49-F238E27FC236}">
                          <a16:creationId xmlns="" xmlns:a16="http://schemas.microsoft.com/office/drawing/2014/main" id="{8B652AF3-72DE-4CC5-B7B3-EC7BE0C75D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2" name="PA-直接连接符 1142">
                      <a:extLst>
                        <a:ext uri="{FF2B5EF4-FFF2-40B4-BE49-F238E27FC236}">
                          <a16:creationId xmlns="" xmlns:a16="http://schemas.microsoft.com/office/drawing/2014/main" id="{17685CFC-B938-47EC-8964-E65AFC3EA9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3" name="PA-直接连接符 1143">
                      <a:extLst>
                        <a:ext uri="{FF2B5EF4-FFF2-40B4-BE49-F238E27FC236}">
                          <a16:creationId xmlns="" xmlns:a16="http://schemas.microsoft.com/office/drawing/2014/main" id="{B043FE91-0D47-4015-A484-A1141B95FE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4" name="PA-直接连接符 1144">
                      <a:extLst>
                        <a:ext uri="{FF2B5EF4-FFF2-40B4-BE49-F238E27FC236}">
                          <a16:creationId xmlns="" xmlns:a16="http://schemas.microsoft.com/office/drawing/2014/main" id="{92AD6A34-E4C0-4E16-AC8E-CD0B5C1217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5" name="PA-直接连接符 1145">
                      <a:extLst>
                        <a:ext uri="{FF2B5EF4-FFF2-40B4-BE49-F238E27FC236}">
                          <a16:creationId xmlns="" xmlns:a16="http://schemas.microsoft.com/office/drawing/2014/main" id="{BD8A2B9B-505C-4D11-9ED0-91D269BA9A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81" name="Group 91_1">
                    <a:extLst>
                      <a:ext uri="{FF2B5EF4-FFF2-40B4-BE49-F238E27FC236}">
                        <a16:creationId xmlns="" xmlns:a16="http://schemas.microsoft.com/office/drawing/2014/main" id="{C446909D-A8D5-4A07-BFE6-ACAF3629BC0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82" name="PA-直接连接符 1132">
                      <a:extLst>
                        <a:ext uri="{FF2B5EF4-FFF2-40B4-BE49-F238E27FC236}">
                          <a16:creationId xmlns="" xmlns:a16="http://schemas.microsoft.com/office/drawing/2014/main" id="{7477927E-FF27-4CA6-B6C0-5F4E95E682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3" name="PA-直接连接符 1133">
                      <a:extLst>
                        <a:ext uri="{FF2B5EF4-FFF2-40B4-BE49-F238E27FC236}">
                          <a16:creationId xmlns="" xmlns:a16="http://schemas.microsoft.com/office/drawing/2014/main" id="{E947BFB8-4B78-4E0F-A80A-0BB82E736B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4" name="PA-直接连接符 1134">
                      <a:extLst>
                        <a:ext uri="{FF2B5EF4-FFF2-40B4-BE49-F238E27FC236}">
                          <a16:creationId xmlns="" xmlns:a16="http://schemas.microsoft.com/office/drawing/2014/main" id="{BA8A1E3D-35F8-4738-B331-7C333E66F6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9" name="组合 18">
                  <a:extLst>
                    <a:ext uri="{FF2B5EF4-FFF2-40B4-BE49-F238E27FC236}">
                      <a16:creationId xmlns="" xmlns:a16="http://schemas.microsoft.com/office/drawing/2014/main" id="{5AD19924-DC59-41FB-B1B9-C4E8889266EA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16" name="PA-直接连接符 1066">
                    <a:extLst>
                      <a:ext uri="{FF2B5EF4-FFF2-40B4-BE49-F238E27FC236}">
                        <a16:creationId xmlns="" xmlns:a16="http://schemas.microsoft.com/office/drawing/2014/main" id="{9614145D-2ECA-41C2-8165-8A33DB1208F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7" name="PA-直接连接符 1067">
                    <a:extLst>
                      <a:ext uri="{FF2B5EF4-FFF2-40B4-BE49-F238E27FC236}">
                        <a16:creationId xmlns="" xmlns:a16="http://schemas.microsoft.com/office/drawing/2014/main" id="{E5AEE2C5-9EC3-4FFD-B35C-21E53CB94E17}"/>
                      </a:ext>
                    </a:extLst>
                  </p:cNvPr>
                  <p:cNvCxnSpPr/>
                  <p:nvPr>
                    <p:custDataLst>
                      <p:tags r:id="rId9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" name="PA-直接连接符 1068">
                    <a:extLst>
                      <a:ext uri="{FF2B5EF4-FFF2-40B4-BE49-F238E27FC236}">
                        <a16:creationId xmlns="" xmlns:a16="http://schemas.microsoft.com/office/drawing/2014/main" id="{932D8DBE-F301-4D94-92D7-A9585090884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" name="PA-直接连接符 1069">
                    <a:extLst>
                      <a:ext uri="{FF2B5EF4-FFF2-40B4-BE49-F238E27FC236}">
                        <a16:creationId xmlns="" xmlns:a16="http://schemas.microsoft.com/office/drawing/2014/main" id="{08B2936E-F56A-4BA5-BE18-23E4590D7A9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0" name="PA-直接连接符 1070">
                    <a:extLst>
                      <a:ext uri="{FF2B5EF4-FFF2-40B4-BE49-F238E27FC236}">
                        <a16:creationId xmlns="" xmlns:a16="http://schemas.microsoft.com/office/drawing/2014/main" id="{684F5945-9C32-4CF5-8BCE-878BEDDF2D5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1" name="PA-直接连接符 1071">
                    <a:extLst>
                      <a:ext uri="{FF2B5EF4-FFF2-40B4-BE49-F238E27FC236}">
                        <a16:creationId xmlns="" xmlns:a16="http://schemas.microsoft.com/office/drawing/2014/main" id="{EC1E11FF-90A0-4F17-89C2-AFAFA9319FF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" name="PA-直接连接符 1072">
                    <a:extLst>
                      <a:ext uri="{FF2B5EF4-FFF2-40B4-BE49-F238E27FC236}">
                        <a16:creationId xmlns="" xmlns:a16="http://schemas.microsoft.com/office/drawing/2014/main" id="{8AAFF032-8672-43D0-B2F8-E4C2BE60224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" name="PA-直接连接符 1073">
                    <a:extLst>
                      <a:ext uri="{FF2B5EF4-FFF2-40B4-BE49-F238E27FC236}">
                        <a16:creationId xmlns="" xmlns:a16="http://schemas.microsoft.com/office/drawing/2014/main" id="{70771233-3E5F-43D6-BC27-649A4E56BA0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" name="PA-直接连接符 1074">
                    <a:extLst>
                      <a:ext uri="{FF2B5EF4-FFF2-40B4-BE49-F238E27FC236}">
                        <a16:creationId xmlns="" xmlns:a16="http://schemas.microsoft.com/office/drawing/2014/main" id="{08139CFD-47E7-4EBD-8B64-21E423D9528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PA-直接连接符 1075">
                    <a:extLst>
                      <a:ext uri="{FF2B5EF4-FFF2-40B4-BE49-F238E27FC236}">
                        <a16:creationId xmlns="" xmlns:a16="http://schemas.microsoft.com/office/drawing/2014/main" id="{4E332AF0-5BE6-4174-AF44-63B6F1E3D78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PA-直接连接符 1076">
                    <a:extLst>
                      <a:ext uri="{FF2B5EF4-FFF2-40B4-BE49-F238E27FC236}">
                        <a16:creationId xmlns="" xmlns:a16="http://schemas.microsoft.com/office/drawing/2014/main" id="{E1202813-D1D1-4849-9D3F-CDEF365B8FE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PA-直接连接符 1077">
                    <a:extLst>
                      <a:ext uri="{FF2B5EF4-FFF2-40B4-BE49-F238E27FC236}">
                        <a16:creationId xmlns="" xmlns:a16="http://schemas.microsoft.com/office/drawing/2014/main" id="{F7CAACB9-378D-441A-919F-B96286E7ADC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PA-直接连接符 1078">
                    <a:extLst>
                      <a:ext uri="{FF2B5EF4-FFF2-40B4-BE49-F238E27FC236}">
                        <a16:creationId xmlns="" xmlns:a16="http://schemas.microsoft.com/office/drawing/2014/main" id="{5358017A-38B6-4D05-9E1A-FC023C022E4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9" name="PA-直接连接符 1079">
                    <a:extLst>
                      <a:ext uri="{FF2B5EF4-FFF2-40B4-BE49-F238E27FC236}">
                        <a16:creationId xmlns="" xmlns:a16="http://schemas.microsoft.com/office/drawing/2014/main" id="{88E41656-B2C0-4E7F-81E5-32483AE64A3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0" name="PA-直接连接符 1080">
                    <a:extLst>
                      <a:ext uri="{FF2B5EF4-FFF2-40B4-BE49-F238E27FC236}">
                        <a16:creationId xmlns="" xmlns:a16="http://schemas.microsoft.com/office/drawing/2014/main" id="{D7ACE887-B1D6-41EA-B027-9F301B198D9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1" name="组合 130">
                    <a:extLst>
                      <a:ext uri="{FF2B5EF4-FFF2-40B4-BE49-F238E27FC236}">
                        <a16:creationId xmlns="" xmlns:a16="http://schemas.microsoft.com/office/drawing/2014/main" id="{4E1F80F4-9B81-408A-8EAB-A4582F30E92F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0" name="PA-直接连接符 1110">
                      <a:extLst>
                        <a:ext uri="{FF2B5EF4-FFF2-40B4-BE49-F238E27FC236}">
                          <a16:creationId xmlns="" xmlns:a16="http://schemas.microsoft.com/office/drawing/2014/main" id="{955A00EB-0EF5-44F0-889F-AE5357FB5E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" name="PA-直接连接符 1111">
                      <a:extLst>
                        <a:ext uri="{FF2B5EF4-FFF2-40B4-BE49-F238E27FC236}">
                          <a16:creationId xmlns="" xmlns:a16="http://schemas.microsoft.com/office/drawing/2014/main" id="{9AC80ED2-DFA5-4190-B880-1947418320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" name="PA-直接连接符 1112">
                      <a:extLst>
                        <a:ext uri="{FF2B5EF4-FFF2-40B4-BE49-F238E27FC236}">
                          <a16:creationId xmlns="" xmlns:a16="http://schemas.microsoft.com/office/drawing/2014/main" id="{41D6241D-366C-4A88-B681-0E8D283284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2" name="组合 131">
                    <a:extLst>
                      <a:ext uri="{FF2B5EF4-FFF2-40B4-BE49-F238E27FC236}">
                        <a16:creationId xmlns="" xmlns:a16="http://schemas.microsoft.com/office/drawing/2014/main" id="{568D6345-0198-424A-B65B-7BA3E0249AAC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49" name="PA-直接连接符 1099">
                      <a:extLst>
                        <a:ext uri="{FF2B5EF4-FFF2-40B4-BE49-F238E27FC236}">
                          <a16:creationId xmlns="" xmlns:a16="http://schemas.microsoft.com/office/drawing/2014/main" id="{9ED463A2-291A-4D9A-A812-7FAB9CA63356}"/>
                        </a:ext>
                      </a:extLst>
                    </p:cNvPr>
                    <p:cNvCxnSpPr/>
                    <p:nvPr>
                      <p:custDataLst>
                        <p:tags r:id="rId11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" name="PA-直接连接符 1100">
                      <a:extLst>
                        <a:ext uri="{FF2B5EF4-FFF2-40B4-BE49-F238E27FC236}">
                          <a16:creationId xmlns="" xmlns:a16="http://schemas.microsoft.com/office/drawing/2014/main" id="{AF22648B-9E8D-4BB1-9DD8-999041F8CF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" name="PA-直接连接符 1101">
                      <a:extLst>
                        <a:ext uri="{FF2B5EF4-FFF2-40B4-BE49-F238E27FC236}">
                          <a16:creationId xmlns="" xmlns:a16="http://schemas.microsoft.com/office/drawing/2014/main" id="{37DE337A-25FD-459D-82BA-73B46706976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" name="PA-直接连接符 1102">
                      <a:extLst>
                        <a:ext uri="{FF2B5EF4-FFF2-40B4-BE49-F238E27FC236}">
                          <a16:creationId xmlns="" xmlns:a16="http://schemas.microsoft.com/office/drawing/2014/main" id="{92F3F701-E8A7-4B96-89AE-684A832F01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" name="PA-直接连接符 1103">
                      <a:extLst>
                        <a:ext uri="{FF2B5EF4-FFF2-40B4-BE49-F238E27FC236}">
                          <a16:creationId xmlns="" xmlns:a16="http://schemas.microsoft.com/office/drawing/2014/main" id="{7DA138C9-FAC1-40FB-AB81-78AB049C49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" name="PA-直接连接符 1104">
                      <a:extLst>
                        <a:ext uri="{FF2B5EF4-FFF2-40B4-BE49-F238E27FC236}">
                          <a16:creationId xmlns="" xmlns:a16="http://schemas.microsoft.com/office/drawing/2014/main" id="{D1AE7422-AF10-47D0-A81B-8DA870978A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" name="PA-直接连接符 1105">
                      <a:extLst>
                        <a:ext uri="{FF2B5EF4-FFF2-40B4-BE49-F238E27FC236}">
                          <a16:creationId xmlns="" xmlns:a16="http://schemas.microsoft.com/office/drawing/2014/main" id="{5514DAEF-2F46-4F4A-87AA-6056206BB0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" name="PA-直接连接符 1106">
                      <a:extLst>
                        <a:ext uri="{FF2B5EF4-FFF2-40B4-BE49-F238E27FC236}">
                          <a16:creationId xmlns="" xmlns:a16="http://schemas.microsoft.com/office/drawing/2014/main" id="{177A303F-50FE-434E-B9D9-511221E324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7" name="PA-直接连接符 1107">
                      <a:extLst>
                        <a:ext uri="{FF2B5EF4-FFF2-40B4-BE49-F238E27FC236}">
                          <a16:creationId xmlns="" xmlns:a16="http://schemas.microsoft.com/office/drawing/2014/main" id="{AC937E21-0022-4676-B722-76A8465F9E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" name="PA-直接连接符 1108">
                      <a:extLst>
                        <a:ext uri="{FF2B5EF4-FFF2-40B4-BE49-F238E27FC236}">
                          <a16:creationId xmlns="" xmlns:a16="http://schemas.microsoft.com/office/drawing/2014/main" id="{284A87B7-BC80-427F-9DA7-D2B34D9726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" name="PA-直接连接符 1109">
                      <a:extLst>
                        <a:ext uri="{FF2B5EF4-FFF2-40B4-BE49-F238E27FC236}">
                          <a16:creationId xmlns="" xmlns:a16="http://schemas.microsoft.com/office/drawing/2014/main" id="{FAEA8C8C-2ECA-4A3F-84FD-7C04EF239C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" name="组合 132">
                    <a:extLst>
                      <a:ext uri="{FF2B5EF4-FFF2-40B4-BE49-F238E27FC236}">
                        <a16:creationId xmlns="" xmlns:a16="http://schemas.microsoft.com/office/drawing/2014/main" id="{4EDE7C8B-0A8E-4B0D-8938-1B78E1A82B12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38" name="PA-直接连接符 1088">
                      <a:extLst>
                        <a:ext uri="{FF2B5EF4-FFF2-40B4-BE49-F238E27FC236}">
                          <a16:creationId xmlns="" xmlns:a16="http://schemas.microsoft.com/office/drawing/2014/main" id="{B942CD9B-0119-44E6-AB6E-030D6691FE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" name="PA-直接连接符 1089">
                      <a:extLst>
                        <a:ext uri="{FF2B5EF4-FFF2-40B4-BE49-F238E27FC236}">
                          <a16:creationId xmlns="" xmlns:a16="http://schemas.microsoft.com/office/drawing/2014/main" id="{2A7652B4-ADE7-4FF0-9D6A-4C72714BF3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" name="PA-直接连接符 1090">
                      <a:extLst>
                        <a:ext uri="{FF2B5EF4-FFF2-40B4-BE49-F238E27FC236}">
                          <a16:creationId xmlns="" xmlns:a16="http://schemas.microsoft.com/office/drawing/2014/main" id="{73E63917-CCC6-4375-A414-BA92B93CD4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" name="PA-直接连接符 1091">
                      <a:extLst>
                        <a:ext uri="{FF2B5EF4-FFF2-40B4-BE49-F238E27FC236}">
                          <a16:creationId xmlns="" xmlns:a16="http://schemas.microsoft.com/office/drawing/2014/main" id="{F655F2F4-1BE9-4C0A-A9D8-91814581ED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2" name="PA-直接连接符 1092">
                      <a:extLst>
                        <a:ext uri="{FF2B5EF4-FFF2-40B4-BE49-F238E27FC236}">
                          <a16:creationId xmlns="" xmlns:a16="http://schemas.microsoft.com/office/drawing/2014/main" id="{85CB2702-11B3-4528-92B0-AF960A02E70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" name="PA-直接连接符 1093">
                      <a:extLst>
                        <a:ext uri="{FF2B5EF4-FFF2-40B4-BE49-F238E27FC236}">
                          <a16:creationId xmlns="" xmlns:a16="http://schemas.microsoft.com/office/drawing/2014/main" id="{36B6345F-1F81-43F6-9E8E-2CB505A839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" name="PA-直接连接符 1094">
                      <a:extLst>
                        <a:ext uri="{FF2B5EF4-FFF2-40B4-BE49-F238E27FC236}">
                          <a16:creationId xmlns="" xmlns:a16="http://schemas.microsoft.com/office/drawing/2014/main" id="{6D9729BA-882B-46D5-BDA4-2831DA3B65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" name="PA-直接连接符 1095">
                      <a:extLst>
                        <a:ext uri="{FF2B5EF4-FFF2-40B4-BE49-F238E27FC236}">
                          <a16:creationId xmlns="" xmlns:a16="http://schemas.microsoft.com/office/drawing/2014/main" id="{2FEAF247-F0A6-4BA3-A80D-E4D4C2A11A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" name="PA-直接连接符 1096">
                      <a:extLst>
                        <a:ext uri="{FF2B5EF4-FFF2-40B4-BE49-F238E27FC236}">
                          <a16:creationId xmlns="" xmlns:a16="http://schemas.microsoft.com/office/drawing/2014/main" id="{6382CDB6-CB88-47EB-8C98-243E615F76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" name="PA-直接连接符 1097">
                      <a:extLst>
                        <a:ext uri="{FF2B5EF4-FFF2-40B4-BE49-F238E27FC236}">
                          <a16:creationId xmlns="" xmlns:a16="http://schemas.microsoft.com/office/drawing/2014/main" id="{DD90C436-3B26-4203-B24D-06836E81E4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" name="PA-直接连接符 1098">
                      <a:extLst>
                        <a:ext uri="{FF2B5EF4-FFF2-40B4-BE49-F238E27FC236}">
                          <a16:creationId xmlns="" xmlns:a16="http://schemas.microsoft.com/office/drawing/2014/main" id="{1C494647-C6C0-4BA2-B4E5-1A5A5E7A77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4" name="Group 91_1">
                    <a:extLst>
                      <a:ext uri="{FF2B5EF4-FFF2-40B4-BE49-F238E27FC236}">
                        <a16:creationId xmlns="" xmlns:a16="http://schemas.microsoft.com/office/drawing/2014/main" id="{2C247D21-A125-40E3-9024-098180DAB32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5" name="PA-直接连接符 1085">
                      <a:extLst>
                        <a:ext uri="{FF2B5EF4-FFF2-40B4-BE49-F238E27FC236}">
                          <a16:creationId xmlns="" xmlns:a16="http://schemas.microsoft.com/office/drawing/2014/main" id="{D70747A6-2204-4279-AB54-DF60BF8E8D9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" name="PA-直接连接符 1086">
                      <a:extLst>
                        <a:ext uri="{FF2B5EF4-FFF2-40B4-BE49-F238E27FC236}">
                          <a16:creationId xmlns="" xmlns:a16="http://schemas.microsoft.com/office/drawing/2014/main" id="{E7E38969-40D1-4E18-B1D8-D9D3C8FFB6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" name="PA-直接连接符 1087">
                      <a:extLst>
                        <a:ext uri="{FF2B5EF4-FFF2-40B4-BE49-F238E27FC236}">
                          <a16:creationId xmlns="" xmlns:a16="http://schemas.microsoft.com/office/drawing/2014/main" id="{9C089A69-65D2-4F3E-A8FD-128F370DF2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0" name="组合 19">
                  <a:extLst>
                    <a:ext uri="{FF2B5EF4-FFF2-40B4-BE49-F238E27FC236}">
                      <a16:creationId xmlns="" xmlns:a16="http://schemas.microsoft.com/office/drawing/2014/main" id="{894FBFFB-8AAA-4AF7-B12C-A4E80D5706B5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9" name="PA-直接连接符 1019">
                    <a:extLst>
                      <a:ext uri="{FF2B5EF4-FFF2-40B4-BE49-F238E27FC236}">
                        <a16:creationId xmlns="" xmlns:a16="http://schemas.microsoft.com/office/drawing/2014/main" id="{DD809946-E48A-46AF-91A6-D432F7B6B48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" name="PA-直接连接符 1020">
                    <a:extLst>
                      <a:ext uri="{FF2B5EF4-FFF2-40B4-BE49-F238E27FC236}">
                        <a16:creationId xmlns="" xmlns:a16="http://schemas.microsoft.com/office/drawing/2014/main" id="{7C8B4CC8-4F7E-47F9-BA8D-2F55C3757A37}"/>
                      </a:ext>
                    </a:extLst>
                  </p:cNvPr>
                  <p:cNvCxnSpPr/>
                  <p:nvPr>
                    <p:custDataLst>
                      <p:tags r:id="rId4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1" name="PA-直接连接符 1021">
                    <a:extLst>
                      <a:ext uri="{FF2B5EF4-FFF2-40B4-BE49-F238E27FC236}">
                        <a16:creationId xmlns="" xmlns:a16="http://schemas.microsoft.com/office/drawing/2014/main" id="{BAFC3FCB-07DA-4D74-869D-3E6636F4C37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2" name="PA-直接连接符 1022">
                    <a:extLst>
                      <a:ext uri="{FF2B5EF4-FFF2-40B4-BE49-F238E27FC236}">
                        <a16:creationId xmlns="" xmlns:a16="http://schemas.microsoft.com/office/drawing/2014/main" id="{667964C7-B261-4F5C-B607-7435D2B744E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3" name="PA-直接连接符 1023">
                    <a:extLst>
                      <a:ext uri="{FF2B5EF4-FFF2-40B4-BE49-F238E27FC236}">
                        <a16:creationId xmlns="" xmlns:a16="http://schemas.microsoft.com/office/drawing/2014/main" id="{DBE5D9F9-CE06-468E-8989-C18A4B552DB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" name="PA-直接连接符 1024">
                    <a:extLst>
                      <a:ext uri="{FF2B5EF4-FFF2-40B4-BE49-F238E27FC236}">
                        <a16:creationId xmlns="" xmlns:a16="http://schemas.microsoft.com/office/drawing/2014/main" id="{3E534D7F-91A8-4A10-AEF3-45F57B92AF2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" name="PA-直接连接符 1025">
                    <a:extLst>
                      <a:ext uri="{FF2B5EF4-FFF2-40B4-BE49-F238E27FC236}">
                        <a16:creationId xmlns="" xmlns:a16="http://schemas.microsoft.com/office/drawing/2014/main" id="{D61EC490-37A8-4DFA-973E-29E93258617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6" name="PA-直接连接符 1026">
                    <a:extLst>
                      <a:ext uri="{FF2B5EF4-FFF2-40B4-BE49-F238E27FC236}">
                        <a16:creationId xmlns="" xmlns:a16="http://schemas.microsoft.com/office/drawing/2014/main" id="{575461C9-5FF3-451F-AF22-482797A4CED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7" name="PA-直接连接符 1027">
                    <a:extLst>
                      <a:ext uri="{FF2B5EF4-FFF2-40B4-BE49-F238E27FC236}">
                        <a16:creationId xmlns="" xmlns:a16="http://schemas.microsoft.com/office/drawing/2014/main" id="{0E56ADD7-CB87-4412-97D9-68B5713ABFF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8" name="PA-直接连接符 1028">
                    <a:extLst>
                      <a:ext uri="{FF2B5EF4-FFF2-40B4-BE49-F238E27FC236}">
                        <a16:creationId xmlns="" xmlns:a16="http://schemas.microsoft.com/office/drawing/2014/main" id="{5CAE43D9-2AAF-4721-AC32-B23773CC0EA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" name="PA-直接连接符 1029">
                    <a:extLst>
                      <a:ext uri="{FF2B5EF4-FFF2-40B4-BE49-F238E27FC236}">
                        <a16:creationId xmlns="" xmlns:a16="http://schemas.microsoft.com/office/drawing/2014/main" id="{A73BA0B8-A0E4-4BBB-BFF0-5AFBB28AF73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" name="PA-直接连接符 1030">
                    <a:extLst>
                      <a:ext uri="{FF2B5EF4-FFF2-40B4-BE49-F238E27FC236}">
                        <a16:creationId xmlns="" xmlns:a16="http://schemas.microsoft.com/office/drawing/2014/main" id="{63ADBA81-4346-4E12-82B0-DDAABC8E23E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1" name="PA-直接连接符 1031">
                    <a:extLst>
                      <a:ext uri="{FF2B5EF4-FFF2-40B4-BE49-F238E27FC236}">
                        <a16:creationId xmlns="" xmlns:a16="http://schemas.microsoft.com/office/drawing/2014/main" id="{7274E891-CFF6-4794-92C2-699C3093950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2" name="PA-直接连接符 1032">
                    <a:extLst>
                      <a:ext uri="{FF2B5EF4-FFF2-40B4-BE49-F238E27FC236}">
                        <a16:creationId xmlns="" xmlns:a16="http://schemas.microsoft.com/office/drawing/2014/main" id="{72292856-DA30-4E0E-AB90-357E2984D7E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" name="PA-直接连接符 1033">
                    <a:extLst>
                      <a:ext uri="{FF2B5EF4-FFF2-40B4-BE49-F238E27FC236}">
                        <a16:creationId xmlns="" xmlns:a16="http://schemas.microsoft.com/office/drawing/2014/main" id="{0D6D837E-9B9D-4220-AC82-3D9C769F5E8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84" name="组合 83">
                    <a:extLst>
                      <a:ext uri="{FF2B5EF4-FFF2-40B4-BE49-F238E27FC236}">
                        <a16:creationId xmlns="" xmlns:a16="http://schemas.microsoft.com/office/drawing/2014/main" id="{9CE2A7F4-DD17-4FEA-884D-2CB3F5FBAC00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3" name="PA-直接连接符 1063">
                      <a:extLst>
                        <a:ext uri="{FF2B5EF4-FFF2-40B4-BE49-F238E27FC236}">
                          <a16:creationId xmlns="" xmlns:a16="http://schemas.microsoft.com/office/drawing/2014/main" id="{0486BFE1-08DC-41A1-977B-622CB1B32C6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" name="PA-直接连接符 1064">
                      <a:extLst>
                        <a:ext uri="{FF2B5EF4-FFF2-40B4-BE49-F238E27FC236}">
                          <a16:creationId xmlns="" xmlns:a16="http://schemas.microsoft.com/office/drawing/2014/main" id="{4FB3315D-8B73-4BD1-BF4E-72027B144F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" name="PA-直接连接符 1065">
                      <a:extLst>
                        <a:ext uri="{FF2B5EF4-FFF2-40B4-BE49-F238E27FC236}">
                          <a16:creationId xmlns="" xmlns:a16="http://schemas.microsoft.com/office/drawing/2014/main" id="{07167453-C627-4A9B-A974-46972FEC07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" name="组合 84">
                    <a:extLst>
                      <a:ext uri="{FF2B5EF4-FFF2-40B4-BE49-F238E27FC236}">
                        <a16:creationId xmlns="" xmlns:a16="http://schemas.microsoft.com/office/drawing/2014/main" id="{ACC89189-44DD-4470-9343-A29CB29B1595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02" name="PA-直接连接符 1052">
                      <a:extLst>
                        <a:ext uri="{FF2B5EF4-FFF2-40B4-BE49-F238E27FC236}">
                          <a16:creationId xmlns="" xmlns:a16="http://schemas.microsoft.com/office/drawing/2014/main" id="{52334B4A-688A-4E3A-8B88-18B35E84FCCD}"/>
                        </a:ext>
                      </a:extLst>
                    </p:cNvPr>
                    <p:cNvCxnSpPr/>
                    <p:nvPr>
                      <p:custDataLst>
                        <p:tags r:id="rId7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" name="PA-直接连接符 1053">
                      <a:extLst>
                        <a:ext uri="{FF2B5EF4-FFF2-40B4-BE49-F238E27FC236}">
                          <a16:creationId xmlns="" xmlns:a16="http://schemas.microsoft.com/office/drawing/2014/main" id="{74AB5C7A-2651-446B-95D8-D6210E09D2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4" name="PA-直接连接符 1054">
                      <a:extLst>
                        <a:ext uri="{FF2B5EF4-FFF2-40B4-BE49-F238E27FC236}">
                          <a16:creationId xmlns="" xmlns:a16="http://schemas.microsoft.com/office/drawing/2014/main" id="{1E546ED2-0C30-4F04-A66C-8F279CFBC0E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" name="PA-直接连接符 1055">
                      <a:extLst>
                        <a:ext uri="{FF2B5EF4-FFF2-40B4-BE49-F238E27FC236}">
                          <a16:creationId xmlns="" xmlns:a16="http://schemas.microsoft.com/office/drawing/2014/main" id="{27610B3C-53FF-4B8F-9100-4A440D148F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" name="PA-直接连接符 1056">
                      <a:extLst>
                        <a:ext uri="{FF2B5EF4-FFF2-40B4-BE49-F238E27FC236}">
                          <a16:creationId xmlns="" xmlns:a16="http://schemas.microsoft.com/office/drawing/2014/main" id="{88488A36-6C7D-4DEA-8440-FAB87A74D8A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" name="PA-直接连接符 1057">
                      <a:extLst>
                        <a:ext uri="{FF2B5EF4-FFF2-40B4-BE49-F238E27FC236}">
                          <a16:creationId xmlns="" xmlns:a16="http://schemas.microsoft.com/office/drawing/2014/main" id="{861C27C6-53AB-44A1-83B7-3C5EBA9E4E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8" name="PA-直接连接符 1058">
                      <a:extLst>
                        <a:ext uri="{FF2B5EF4-FFF2-40B4-BE49-F238E27FC236}">
                          <a16:creationId xmlns="" xmlns:a16="http://schemas.microsoft.com/office/drawing/2014/main" id="{C43DA005-C56D-440D-BA76-44B8A83631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" name="PA-直接连接符 1059">
                      <a:extLst>
                        <a:ext uri="{FF2B5EF4-FFF2-40B4-BE49-F238E27FC236}">
                          <a16:creationId xmlns="" xmlns:a16="http://schemas.microsoft.com/office/drawing/2014/main" id="{9E170460-728C-41E7-A7EA-F9F8705AB3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" name="PA-直接连接符 1060">
                      <a:extLst>
                        <a:ext uri="{FF2B5EF4-FFF2-40B4-BE49-F238E27FC236}">
                          <a16:creationId xmlns="" xmlns:a16="http://schemas.microsoft.com/office/drawing/2014/main" id="{06D139A0-AEAA-4F1C-BC06-D533FD2B101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" name="PA-直接连接符 1061">
                      <a:extLst>
                        <a:ext uri="{FF2B5EF4-FFF2-40B4-BE49-F238E27FC236}">
                          <a16:creationId xmlns="" xmlns:a16="http://schemas.microsoft.com/office/drawing/2014/main" id="{DF7BFEA3-C49E-43AF-A3CD-97B9819750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" name="PA-直接连接符 1062">
                      <a:extLst>
                        <a:ext uri="{FF2B5EF4-FFF2-40B4-BE49-F238E27FC236}">
                          <a16:creationId xmlns="" xmlns:a16="http://schemas.microsoft.com/office/drawing/2014/main" id="{DF520CCF-0701-499D-A5BC-413210D635E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6" name="组合 85">
                    <a:extLst>
                      <a:ext uri="{FF2B5EF4-FFF2-40B4-BE49-F238E27FC236}">
                        <a16:creationId xmlns="" xmlns:a16="http://schemas.microsoft.com/office/drawing/2014/main" id="{85F5B4E3-A332-40D8-8418-78438CFCB05C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91" name="PA-直接连接符 1041">
                      <a:extLst>
                        <a:ext uri="{FF2B5EF4-FFF2-40B4-BE49-F238E27FC236}">
                          <a16:creationId xmlns="" xmlns:a16="http://schemas.microsoft.com/office/drawing/2014/main" id="{463ADDB9-F50F-4CD3-83A2-0190F19586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" name="PA-直接连接符 1042">
                      <a:extLst>
                        <a:ext uri="{FF2B5EF4-FFF2-40B4-BE49-F238E27FC236}">
                          <a16:creationId xmlns="" xmlns:a16="http://schemas.microsoft.com/office/drawing/2014/main" id="{B1A6446B-5E6C-4891-8F0F-FC7AE9F7BE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" name="PA-直接连接符 1043">
                      <a:extLst>
                        <a:ext uri="{FF2B5EF4-FFF2-40B4-BE49-F238E27FC236}">
                          <a16:creationId xmlns="" xmlns:a16="http://schemas.microsoft.com/office/drawing/2014/main" id="{33B52A21-717B-47E7-9452-98184DB323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" name="PA-直接连接符 1044">
                      <a:extLst>
                        <a:ext uri="{FF2B5EF4-FFF2-40B4-BE49-F238E27FC236}">
                          <a16:creationId xmlns="" xmlns:a16="http://schemas.microsoft.com/office/drawing/2014/main" id="{09F9DF98-8169-454E-B3A9-7EB1F2A895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" name="PA-直接连接符 1045">
                      <a:extLst>
                        <a:ext uri="{FF2B5EF4-FFF2-40B4-BE49-F238E27FC236}">
                          <a16:creationId xmlns="" xmlns:a16="http://schemas.microsoft.com/office/drawing/2014/main" id="{B84E478D-F156-4625-A06D-0E4280C032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" name="PA-直接连接符 1046">
                      <a:extLst>
                        <a:ext uri="{FF2B5EF4-FFF2-40B4-BE49-F238E27FC236}">
                          <a16:creationId xmlns="" xmlns:a16="http://schemas.microsoft.com/office/drawing/2014/main" id="{339150E3-4BDA-4349-BD82-9DBF4100DA5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" name="PA-直接连接符 1047">
                      <a:extLst>
                        <a:ext uri="{FF2B5EF4-FFF2-40B4-BE49-F238E27FC236}">
                          <a16:creationId xmlns="" xmlns:a16="http://schemas.microsoft.com/office/drawing/2014/main" id="{B205C71C-25AA-418C-8BA8-F5BBAECC7D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" name="PA-直接连接符 1048">
                      <a:extLst>
                        <a:ext uri="{FF2B5EF4-FFF2-40B4-BE49-F238E27FC236}">
                          <a16:creationId xmlns="" xmlns:a16="http://schemas.microsoft.com/office/drawing/2014/main" id="{729FC601-8ED6-48EA-9651-30D08E178E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9" name="PA-直接连接符 1049">
                      <a:extLst>
                        <a:ext uri="{FF2B5EF4-FFF2-40B4-BE49-F238E27FC236}">
                          <a16:creationId xmlns="" xmlns:a16="http://schemas.microsoft.com/office/drawing/2014/main" id="{C33DF98F-D05B-4949-A2BF-1A5CE33862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" name="PA-直接连接符 1050">
                      <a:extLst>
                        <a:ext uri="{FF2B5EF4-FFF2-40B4-BE49-F238E27FC236}">
                          <a16:creationId xmlns="" xmlns:a16="http://schemas.microsoft.com/office/drawing/2014/main" id="{1779F7AA-9510-437A-B1ED-F9DD27C7AD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" name="PA-直接连接符 1051">
                      <a:extLst>
                        <a:ext uri="{FF2B5EF4-FFF2-40B4-BE49-F238E27FC236}">
                          <a16:creationId xmlns="" xmlns:a16="http://schemas.microsoft.com/office/drawing/2014/main" id="{CE2CF08B-4B73-4D84-93C5-57F551F5DE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7" name="Group 91_1">
                    <a:extLst>
                      <a:ext uri="{FF2B5EF4-FFF2-40B4-BE49-F238E27FC236}">
                        <a16:creationId xmlns="" xmlns:a16="http://schemas.microsoft.com/office/drawing/2014/main" id="{A75A4D82-1C63-403A-B650-F361FEA7DDE1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8" name="PA-直接连接符 1038">
                      <a:extLst>
                        <a:ext uri="{FF2B5EF4-FFF2-40B4-BE49-F238E27FC236}">
                          <a16:creationId xmlns="" xmlns:a16="http://schemas.microsoft.com/office/drawing/2014/main" id="{CA2380F7-2A13-45A2-B5FA-834F81A3D5E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" name="PA-直接连接符 1039">
                      <a:extLst>
                        <a:ext uri="{FF2B5EF4-FFF2-40B4-BE49-F238E27FC236}">
                          <a16:creationId xmlns="" xmlns:a16="http://schemas.microsoft.com/office/drawing/2014/main" id="{34A20D57-45FE-4FD9-930F-C978363C4F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" name="PA-直接连接符 1040">
                      <a:extLst>
                        <a:ext uri="{FF2B5EF4-FFF2-40B4-BE49-F238E27FC236}">
                          <a16:creationId xmlns="" xmlns:a16="http://schemas.microsoft.com/office/drawing/2014/main" id="{F6A298D1-E702-40FB-A761-1F01E41F1D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1" name="组合 20">
                  <a:extLst>
                    <a:ext uri="{FF2B5EF4-FFF2-40B4-BE49-F238E27FC236}">
                      <a16:creationId xmlns="" xmlns:a16="http://schemas.microsoft.com/office/drawing/2014/main" id="{691F7FCC-5F02-46AC-B7AD-40AEBFBC9A98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22" name="PA-直接连接符 972">
                    <a:extLst>
                      <a:ext uri="{FF2B5EF4-FFF2-40B4-BE49-F238E27FC236}">
                        <a16:creationId xmlns="" xmlns:a16="http://schemas.microsoft.com/office/drawing/2014/main" id="{ABFDD8B7-634D-44E1-AC12-84D63E7C29D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" name="PA-直接连接符 973">
                    <a:extLst>
                      <a:ext uri="{FF2B5EF4-FFF2-40B4-BE49-F238E27FC236}">
                        <a16:creationId xmlns="" xmlns:a16="http://schemas.microsoft.com/office/drawing/2014/main" id="{6494DA13-B1B9-4F8D-AFFE-11A3AE729A5F}"/>
                      </a:ext>
                    </a:extLst>
                  </p:cNvPr>
                  <p:cNvCxnSpPr/>
                  <p:nvPr>
                    <p:custDataLst>
                      <p:tags r:id="rId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" name="PA-直接连接符 974">
                    <a:extLst>
                      <a:ext uri="{FF2B5EF4-FFF2-40B4-BE49-F238E27FC236}">
                        <a16:creationId xmlns="" xmlns:a16="http://schemas.microsoft.com/office/drawing/2014/main" id="{6B9F7849-C93C-424C-BE98-42E0E3C8DFD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" name="PA-直接连接符 975">
                    <a:extLst>
                      <a:ext uri="{FF2B5EF4-FFF2-40B4-BE49-F238E27FC236}">
                        <a16:creationId xmlns="" xmlns:a16="http://schemas.microsoft.com/office/drawing/2014/main" id="{BEC0115F-72DD-4AC8-B4D6-333343232FC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" name="PA-直接连接符 976">
                    <a:extLst>
                      <a:ext uri="{FF2B5EF4-FFF2-40B4-BE49-F238E27FC236}">
                        <a16:creationId xmlns="" xmlns:a16="http://schemas.microsoft.com/office/drawing/2014/main" id="{0B47330E-86BD-47DB-BB8E-FFF14B712BC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" name="PA-直接连接符 977">
                    <a:extLst>
                      <a:ext uri="{FF2B5EF4-FFF2-40B4-BE49-F238E27FC236}">
                        <a16:creationId xmlns="" xmlns:a16="http://schemas.microsoft.com/office/drawing/2014/main" id="{AED8E380-E822-4263-BB90-3AD7A94D4C6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" name="PA-直接连接符 978">
                    <a:extLst>
                      <a:ext uri="{FF2B5EF4-FFF2-40B4-BE49-F238E27FC236}">
                        <a16:creationId xmlns="" xmlns:a16="http://schemas.microsoft.com/office/drawing/2014/main" id="{42029183-E28D-4167-A013-0EAC2E2364E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" name="PA-直接连接符 979">
                    <a:extLst>
                      <a:ext uri="{FF2B5EF4-FFF2-40B4-BE49-F238E27FC236}">
                        <a16:creationId xmlns="" xmlns:a16="http://schemas.microsoft.com/office/drawing/2014/main" id="{A88E53C3-DFD5-4719-A571-F5CDAD311BF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" name="PA-直接连接符 980">
                    <a:extLst>
                      <a:ext uri="{FF2B5EF4-FFF2-40B4-BE49-F238E27FC236}">
                        <a16:creationId xmlns="" xmlns:a16="http://schemas.microsoft.com/office/drawing/2014/main" id="{1F488EAF-94F2-4E53-B569-C487B4EA2E5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" name="PA-直接连接符 981">
                    <a:extLst>
                      <a:ext uri="{FF2B5EF4-FFF2-40B4-BE49-F238E27FC236}">
                        <a16:creationId xmlns="" xmlns:a16="http://schemas.microsoft.com/office/drawing/2014/main" id="{8BCED5E1-9582-4A7E-B90C-28E957E35D4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" name="PA-直接连接符 982">
                    <a:extLst>
                      <a:ext uri="{FF2B5EF4-FFF2-40B4-BE49-F238E27FC236}">
                        <a16:creationId xmlns="" xmlns:a16="http://schemas.microsoft.com/office/drawing/2014/main" id="{6DFF548D-C3AC-43BB-929B-81C4B490F70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" name="PA-直接连接符 983">
                    <a:extLst>
                      <a:ext uri="{FF2B5EF4-FFF2-40B4-BE49-F238E27FC236}">
                        <a16:creationId xmlns="" xmlns:a16="http://schemas.microsoft.com/office/drawing/2014/main" id="{ACEC4905-BC72-47CA-9D94-2B981E9CEBE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" name="PA-直接连接符 984">
                    <a:extLst>
                      <a:ext uri="{FF2B5EF4-FFF2-40B4-BE49-F238E27FC236}">
                        <a16:creationId xmlns="" xmlns:a16="http://schemas.microsoft.com/office/drawing/2014/main" id="{8C1E8B19-443F-4C91-8733-59BCAD3952A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" name="PA-直接连接符 985">
                    <a:extLst>
                      <a:ext uri="{FF2B5EF4-FFF2-40B4-BE49-F238E27FC236}">
                        <a16:creationId xmlns="" xmlns:a16="http://schemas.microsoft.com/office/drawing/2014/main" id="{28F20D62-8C6A-4E6D-9429-000918C6E9B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" name="PA-直接连接符 986">
                    <a:extLst>
                      <a:ext uri="{FF2B5EF4-FFF2-40B4-BE49-F238E27FC236}">
                        <a16:creationId xmlns="" xmlns:a16="http://schemas.microsoft.com/office/drawing/2014/main" id="{BD208050-C35E-4792-B188-1A36BF38E7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7" name="组合 36">
                    <a:extLst>
                      <a:ext uri="{FF2B5EF4-FFF2-40B4-BE49-F238E27FC236}">
                        <a16:creationId xmlns="" xmlns:a16="http://schemas.microsoft.com/office/drawing/2014/main" id="{645B68C2-8254-4D9E-8B4D-0489D7EB402B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6" name="PA-直接连接符 1016">
                      <a:extLst>
                        <a:ext uri="{FF2B5EF4-FFF2-40B4-BE49-F238E27FC236}">
                          <a16:creationId xmlns="" xmlns:a16="http://schemas.microsoft.com/office/drawing/2014/main" id="{D781CF31-12D3-4FEE-90F8-E67AF59AE1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" name="PA-直接连接符 1017">
                      <a:extLst>
                        <a:ext uri="{FF2B5EF4-FFF2-40B4-BE49-F238E27FC236}">
                          <a16:creationId xmlns="" xmlns:a16="http://schemas.microsoft.com/office/drawing/2014/main" id="{299ADE67-E747-44DD-BF16-306F6083B7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" name="PA-直接连接符 1018">
                      <a:extLst>
                        <a:ext uri="{FF2B5EF4-FFF2-40B4-BE49-F238E27FC236}">
                          <a16:creationId xmlns="" xmlns:a16="http://schemas.microsoft.com/office/drawing/2014/main" id="{A1F79270-9468-485E-A91F-AA5F4FB6D9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8" name="组合 37">
                    <a:extLst>
                      <a:ext uri="{FF2B5EF4-FFF2-40B4-BE49-F238E27FC236}">
                        <a16:creationId xmlns="" xmlns:a16="http://schemas.microsoft.com/office/drawing/2014/main" id="{9D284212-D207-4C67-ADC8-5B8CED3D6E80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55" name="PA-直接连接符 1005">
                      <a:extLst>
                        <a:ext uri="{FF2B5EF4-FFF2-40B4-BE49-F238E27FC236}">
                          <a16:creationId xmlns="" xmlns:a16="http://schemas.microsoft.com/office/drawing/2014/main" id="{62207C26-736D-4732-B946-9A8488FD6606}"/>
                        </a:ext>
                      </a:extLst>
                    </p:cNvPr>
                    <p:cNvCxnSpPr/>
                    <p:nvPr>
                      <p:custDataLst>
                        <p:tags r:id="rId3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" name="PA-直接连接符 1006">
                      <a:extLst>
                        <a:ext uri="{FF2B5EF4-FFF2-40B4-BE49-F238E27FC236}">
                          <a16:creationId xmlns="" xmlns:a16="http://schemas.microsoft.com/office/drawing/2014/main" id="{9A989BA5-8390-480A-BA54-23B546D3ED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" name="PA-直接连接符 1007">
                      <a:extLst>
                        <a:ext uri="{FF2B5EF4-FFF2-40B4-BE49-F238E27FC236}">
                          <a16:creationId xmlns="" xmlns:a16="http://schemas.microsoft.com/office/drawing/2014/main" id="{98B012E4-8E3D-4FD6-8EED-3F7307C076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" name="PA-直接连接符 1008">
                      <a:extLst>
                        <a:ext uri="{FF2B5EF4-FFF2-40B4-BE49-F238E27FC236}">
                          <a16:creationId xmlns="" xmlns:a16="http://schemas.microsoft.com/office/drawing/2014/main" id="{ACF0049A-9DB8-4C33-8A4C-F336D895F2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" name="PA-直接连接符 1009">
                      <a:extLst>
                        <a:ext uri="{FF2B5EF4-FFF2-40B4-BE49-F238E27FC236}">
                          <a16:creationId xmlns="" xmlns:a16="http://schemas.microsoft.com/office/drawing/2014/main" id="{5F048461-E41A-432C-87E2-1E49ABCD5D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" name="PA-直接连接符 1010">
                      <a:extLst>
                        <a:ext uri="{FF2B5EF4-FFF2-40B4-BE49-F238E27FC236}">
                          <a16:creationId xmlns="" xmlns:a16="http://schemas.microsoft.com/office/drawing/2014/main" id="{398B0211-5ABF-40B9-BFEB-55CC9F6F65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" name="PA-直接连接符 1011">
                      <a:extLst>
                        <a:ext uri="{FF2B5EF4-FFF2-40B4-BE49-F238E27FC236}">
                          <a16:creationId xmlns="" xmlns:a16="http://schemas.microsoft.com/office/drawing/2014/main" id="{7BF31559-C2B5-43ED-ABA4-616BC1D4CD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" name="PA-直接连接符 1012">
                      <a:extLst>
                        <a:ext uri="{FF2B5EF4-FFF2-40B4-BE49-F238E27FC236}">
                          <a16:creationId xmlns="" xmlns:a16="http://schemas.microsoft.com/office/drawing/2014/main" id="{663548D8-C161-43C2-94CE-9DE3E44DCEE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" name="PA-直接连接符 1013">
                      <a:extLst>
                        <a:ext uri="{FF2B5EF4-FFF2-40B4-BE49-F238E27FC236}">
                          <a16:creationId xmlns="" xmlns:a16="http://schemas.microsoft.com/office/drawing/2014/main" id="{EF615766-9E70-4ED6-A852-4F03AD457B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" name="PA-直接连接符 1014">
                      <a:extLst>
                        <a:ext uri="{FF2B5EF4-FFF2-40B4-BE49-F238E27FC236}">
                          <a16:creationId xmlns="" xmlns:a16="http://schemas.microsoft.com/office/drawing/2014/main" id="{C43C2F92-1D6A-4F39-9967-F9197D5268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" name="PA-直接连接符 1015">
                      <a:extLst>
                        <a:ext uri="{FF2B5EF4-FFF2-40B4-BE49-F238E27FC236}">
                          <a16:creationId xmlns="" xmlns:a16="http://schemas.microsoft.com/office/drawing/2014/main" id="{8BBC2154-7E44-4F33-BEB1-2475D78715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9" name="组合 38">
                    <a:extLst>
                      <a:ext uri="{FF2B5EF4-FFF2-40B4-BE49-F238E27FC236}">
                        <a16:creationId xmlns="" xmlns:a16="http://schemas.microsoft.com/office/drawing/2014/main" id="{9D0B97BB-DED8-4E2D-9882-D6F3BB7C330F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44" name="PA-直接连接符 994">
                      <a:extLst>
                        <a:ext uri="{FF2B5EF4-FFF2-40B4-BE49-F238E27FC236}">
                          <a16:creationId xmlns="" xmlns:a16="http://schemas.microsoft.com/office/drawing/2014/main" id="{993E03B2-3404-4D64-866F-D08C6AEF0D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5" name="PA-直接连接符 995">
                      <a:extLst>
                        <a:ext uri="{FF2B5EF4-FFF2-40B4-BE49-F238E27FC236}">
                          <a16:creationId xmlns="" xmlns:a16="http://schemas.microsoft.com/office/drawing/2014/main" id="{611D6133-49C5-4748-86B4-6B2AC79D6A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6" name="PA-直接连接符 996">
                      <a:extLst>
                        <a:ext uri="{FF2B5EF4-FFF2-40B4-BE49-F238E27FC236}">
                          <a16:creationId xmlns="" xmlns:a16="http://schemas.microsoft.com/office/drawing/2014/main" id="{710A01F6-77A5-4A46-A1FD-41A32414F3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" name="PA-直接连接符 997">
                      <a:extLst>
                        <a:ext uri="{FF2B5EF4-FFF2-40B4-BE49-F238E27FC236}">
                          <a16:creationId xmlns="" xmlns:a16="http://schemas.microsoft.com/office/drawing/2014/main" id="{6F5F7436-DD1D-4991-AA4C-4D3C51F0FD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" name="PA-直接连接符 998">
                      <a:extLst>
                        <a:ext uri="{FF2B5EF4-FFF2-40B4-BE49-F238E27FC236}">
                          <a16:creationId xmlns="" xmlns:a16="http://schemas.microsoft.com/office/drawing/2014/main" id="{A1249F02-A927-47BA-AE6A-6221697567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" name="PA-直接连接符 999">
                      <a:extLst>
                        <a:ext uri="{FF2B5EF4-FFF2-40B4-BE49-F238E27FC236}">
                          <a16:creationId xmlns="" xmlns:a16="http://schemas.microsoft.com/office/drawing/2014/main" id="{6CEAEB47-2356-420B-A16C-A395ACF16B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" name="PA-直接连接符 1000">
                      <a:extLst>
                        <a:ext uri="{FF2B5EF4-FFF2-40B4-BE49-F238E27FC236}">
                          <a16:creationId xmlns="" xmlns:a16="http://schemas.microsoft.com/office/drawing/2014/main" id="{B6F8BA6D-305D-4327-A068-E42F1B4BC3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" name="PA-直接连接符 1001">
                      <a:extLst>
                        <a:ext uri="{FF2B5EF4-FFF2-40B4-BE49-F238E27FC236}">
                          <a16:creationId xmlns="" xmlns:a16="http://schemas.microsoft.com/office/drawing/2014/main" id="{AC6F3C0A-CC24-45F5-9752-E68A8B2CAE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" name="PA-直接连接符 1002">
                      <a:extLst>
                        <a:ext uri="{FF2B5EF4-FFF2-40B4-BE49-F238E27FC236}">
                          <a16:creationId xmlns="" xmlns:a16="http://schemas.microsoft.com/office/drawing/2014/main" id="{A1CEFCAA-66AB-402A-9B2E-7D82679F01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" name="PA-直接连接符 1003">
                      <a:extLst>
                        <a:ext uri="{FF2B5EF4-FFF2-40B4-BE49-F238E27FC236}">
                          <a16:creationId xmlns="" xmlns:a16="http://schemas.microsoft.com/office/drawing/2014/main" id="{0B6EBF72-C09F-4937-9E4F-9C17CA4E0A5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" name="PA-直接连接符 1004">
                      <a:extLst>
                        <a:ext uri="{FF2B5EF4-FFF2-40B4-BE49-F238E27FC236}">
                          <a16:creationId xmlns="" xmlns:a16="http://schemas.microsoft.com/office/drawing/2014/main" id="{B6C239E9-D3A1-4A2B-A3C8-5EF78DC8B9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0" name="Group 91_1">
                    <a:extLst>
                      <a:ext uri="{FF2B5EF4-FFF2-40B4-BE49-F238E27FC236}">
                        <a16:creationId xmlns="" xmlns:a16="http://schemas.microsoft.com/office/drawing/2014/main" id="{83AF30D0-A742-4944-A6C8-9635E6BD6E20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1" name="PA-直接连接符 991">
                      <a:extLst>
                        <a:ext uri="{FF2B5EF4-FFF2-40B4-BE49-F238E27FC236}">
                          <a16:creationId xmlns="" xmlns:a16="http://schemas.microsoft.com/office/drawing/2014/main" id="{F22753D2-152C-4B64-A7F1-F96C03A5F1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" name="PA-直接连接符 992">
                      <a:extLst>
                        <a:ext uri="{FF2B5EF4-FFF2-40B4-BE49-F238E27FC236}">
                          <a16:creationId xmlns="" xmlns:a16="http://schemas.microsoft.com/office/drawing/2014/main" id="{391EE78B-B4E2-4B38-A89C-2FE49A2EE2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" name="PA-直接连接符 993">
                      <a:extLst>
                        <a:ext uri="{FF2B5EF4-FFF2-40B4-BE49-F238E27FC236}">
                          <a16:creationId xmlns="" xmlns:a16="http://schemas.microsoft.com/office/drawing/2014/main" id="{D953BABB-75DF-43DC-81E7-CE8283B1FFA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</p:grpSp>
      <p:pic>
        <p:nvPicPr>
          <p:cNvPr id="6" name="图形 5">
            <a:extLst>
              <a:ext uri="{FF2B5EF4-FFF2-40B4-BE49-F238E27FC236}">
                <a16:creationId xmlns="" xmlns:a16="http://schemas.microsoft.com/office/drawing/2014/main" id="{259A2520-BB6D-4C56-892A-418F2066021A}"/>
              </a:ext>
            </a:extLst>
          </p:cNvPr>
          <p:cNvPicPr>
            <a:picLocks noChangeAspect="1"/>
          </p:cNvPicPr>
          <p:nvPr userDrawn="1"/>
        </p:nvPicPr>
        <p:blipFill>
          <a:blip r:embed="rId155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1554"/>
              </a:ext>
            </a:extLst>
          </a:blip>
          <a:stretch>
            <a:fillRect/>
          </a:stretch>
        </p:blipFill>
        <p:spPr>
          <a:xfrm>
            <a:off x="358775" y="539208"/>
            <a:ext cx="1114425" cy="260350"/>
          </a:xfrm>
          <a:prstGeom prst="rect">
            <a:avLst/>
          </a:prstGeom>
        </p:spPr>
      </p:pic>
      <p:sp>
        <p:nvSpPr>
          <p:cNvPr id="7" name="矩形: 圆角 6">
            <a:extLst>
              <a:ext uri="{FF2B5EF4-FFF2-40B4-BE49-F238E27FC236}">
                <a16:creationId xmlns="" xmlns:a16="http://schemas.microsoft.com/office/drawing/2014/main" id="{B7EB22D8-359D-497C-82D1-7FD994879FE9}"/>
              </a:ext>
            </a:extLst>
          </p:cNvPr>
          <p:cNvSpPr/>
          <p:nvPr userDrawn="1"/>
        </p:nvSpPr>
        <p:spPr>
          <a:xfrm>
            <a:off x="685800" y="3553171"/>
            <a:ext cx="1760220" cy="271289"/>
          </a:xfrm>
          <a:prstGeom prst="roundRect">
            <a:avLst>
              <a:gd name="adj" fmla="val 50000"/>
            </a:avLst>
          </a:prstGeom>
          <a:gradFill>
            <a:gsLst>
              <a:gs pos="40000">
                <a:schemeClr val="accent3"/>
              </a:gs>
              <a:gs pos="100000">
                <a:schemeClr val="accent4"/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gradFill>
                <a:gsLst>
                  <a:gs pos="40000">
                    <a:schemeClr val="accent3"/>
                  </a:gs>
                  <a:gs pos="100000">
                    <a:schemeClr val="accent4"/>
                  </a:gs>
                </a:gsLst>
                <a:lin ang="2700000" scaled="1"/>
              </a:gradFill>
            </a:endParaRPr>
          </a:p>
        </p:txBody>
      </p:sp>
      <p:sp>
        <p:nvSpPr>
          <p:cNvPr id="8" name="文本框 7">
            <a:extLst>
              <a:ext uri="{FF2B5EF4-FFF2-40B4-BE49-F238E27FC236}">
                <a16:creationId xmlns="" xmlns:a16="http://schemas.microsoft.com/office/drawing/2014/main" id="{EEB15AFF-64A9-4D7E-8641-1EEDEE09E3B6}"/>
              </a:ext>
            </a:extLst>
          </p:cNvPr>
          <p:cNvSpPr txBox="1"/>
          <p:nvPr userDrawn="1"/>
        </p:nvSpPr>
        <p:spPr>
          <a:xfrm>
            <a:off x="867410" y="3534553"/>
            <a:ext cx="1395730" cy="2932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z="1600" spc="100" dirty="0">
                <a:solidFill>
                  <a:schemeClr val="bg1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</a:rPr>
              <a:t>CONTENTS</a:t>
            </a:r>
            <a:endParaRPr lang="zh-CN" altLang="en-US" sz="1600" spc="100" dirty="0">
              <a:solidFill>
                <a:schemeClr val="bg1"/>
              </a:solidFill>
              <a:latin typeface="思源黑体 CN ExtraLight" panose="020B0200000000000000" pitchFamily="34" charset="-122"/>
              <a:ea typeface="思源黑体 CN ExtraLight" panose="020B0200000000000000" pitchFamily="34" charset="-122"/>
            </a:endParaRPr>
          </a:p>
        </p:txBody>
      </p:sp>
      <p:sp>
        <p:nvSpPr>
          <p:cNvPr id="2" name="图片占位符 1">
            <a:extLst>
              <a:ext uri="{FF2B5EF4-FFF2-40B4-BE49-F238E27FC236}">
                <a16:creationId xmlns="" xmlns:a16="http://schemas.microsoft.com/office/drawing/2014/main" id="{2FD0301C-070F-432B-9596-72741801E89D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7523532" y="0"/>
            <a:ext cx="4676037" cy="6870787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sz="1200"/>
            </a:lvl1pPr>
          </a:lstStyle>
          <a:p>
            <a:endParaRPr lang="zh-CN" altLang="en-US" dirty="0"/>
          </a:p>
        </p:txBody>
      </p:sp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F911C2FA-5E77-4C27-8803-7B9ABC10087F}"/>
              </a:ext>
            </a:extLst>
          </p:cNvPr>
          <p:cNvSpPr txBox="1"/>
          <p:nvPr userDrawn="1"/>
        </p:nvSpPr>
        <p:spPr>
          <a:xfrm>
            <a:off x="571500" y="2285855"/>
            <a:ext cx="2717800" cy="12098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6600" spc="100" dirty="0">
                <a:gradFill>
                  <a:gsLst>
                    <a:gs pos="40000">
                      <a:schemeClr val="accent3"/>
                    </a:gs>
                    <a:gs pos="100000">
                      <a:schemeClr val="accent4"/>
                    </a:gs>
                  </a:gsLst>
                  <a:lin ang="2700000" scaled="1"/>
                </a:gradFill>
                <a:latin typeface="+mj-ea"/>
                <a:ea typeface="+mj-ea"/>
              </a:rPr>
              <a:t>目 录</a:t>
            </a:r>
          </a:p>
        </p:txBody>
      </p:sp>
    </p:spTree>
    <p:extLst>
      <p:ext uri="{BB962C8B-B14F-4D97-AF65-F5344CB8AC3E}">
        <p14:creationId xmlns:p14="http://schemas.microsoft.com/office/powerpoint/2010/main" val="21716044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0.14907 L -4.16667E-6 4.07407E-6 " pathEditMode="relative" rAng="0" ptsTypes="AA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74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过渡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图片占位符 1">
            <a:extLst>
              <a:ext uri="{FF2B5EF4-FFF2-40B4-BE49-F238E27FC236}">
                <a16:creationId xmlns="" xmlns:a16="http://schemas.microsoft.com/office/drawing/2014/main" id="{D5306C17-9B25-48F3-992E-F4B50F7528A5}"/>
              </a:ext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1" y="0"/>
            <a:ext cx="12191998" cy="6858000"/>
          </a:xfrm>
          <a:prstGeom prst="rect">
            <a:avLst/>
          </a:prstGeom>
          <a:pattFill prst="pct25">
            <a:fgClr>
              <a:schemeClr val="accent1"/>
            </a:fgClr>
            <a:bgClr>
              <a:schemeClr val="bg1"/>
            </a:bgClr>
          </a:pattFill>
        </p:spPr>
        <p:txBody>
          <a:bodyPr anchor="ctr">
            <a:normAutofit/>
          </a:bodyPr>
          <a:lstStyle>
            <a:lvl1pPr marL="0" indent="0" algn="ctr">
              <a:buNone/>
              <a:defRPr sz="1200"/>
            </a:lvl1pPr>
          </a:lstStyle>
          <a:p>
            <a:endParaRPr lang="zh-CN" altLang="en-US" dirty="0"/>
          </a:p>
        </p:txBody>
      </p:sp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8FED10CF-9BC8-47EE-9136-BD7ED3B6F41E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420368" y="3174400"/>
            <a:ext cx="7012432" cy="1015663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6600" spc="100">
                <a:solidFill>
                  <a:srgbClr val="FFFFFF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思源黑体 CN Bold" panose="020B08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输入章节标题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9F319698-177C-4B3B-8260-40B1B96BD9D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85270" y="4236414"/>
            <a:ext cx="2584517" cy="293285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600" spc="100">
                <a:solidFill>
                  <a:srgbClr val="FFFFFF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思源黑体 CN ExtraLight" panose="020B0200000000000000" pitchFamily="34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en-US" altLang="zh-CN" dirty="0"/>
              <a:t>ADD TITLE HERE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1307276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5000" fill="hold"/>
                                        <p:tgtEl>
                                          <p:spTgt spid="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7" presetClass="entr" presetSubtype="1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6" grpId="0" build="p">
        <p:tmplLst>
          <p:tmpl lvl="1">
            <p:tnLst>
              <p:par>
                <p:cTn presetID="17" presetClass="entr" presetSubtype="10" fill="hold" nodeType="with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6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6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  <p:bldP spid="7" grpId="0" build="p">
        <p:tmplLst>
          <p:tmpl lvl="1">
            <p:tnLst>
              <p:par>
                <p:cTn presetID="17" presetClass="entr" presetSubtype="10" fill="hold" nodeType="withEffect">
                  <p:stCondLst>
                    <p:cond delay="0"/>
                  </p:stCondLst>
                  <p:iterate type="lt">
                    <p:tmPct val="10000"/>
                  </p:iterate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7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7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7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strVal val="#ppt_h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</p:childTnLst>
                </p:cTn>
              </p:par>
            </p:tnLst>
          </p:tmpl>
        </p:tmplLst>
      </p:bldP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-章节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A3AA57C6-67DA-47EB-B5D5-C8347D209A91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grpSp>
        <p:nvGrpSpPr>
          <p:cNvPr id="43" name="组合 42" hidden="1">
            <a:extLst>
              <a:ext uri="{FF2B5EF4-FFF2-40B4-BE49-F238E27FC236}">
                <a16:creationId xmlns="" xmlns:a16="http://schemas.microsoft.com/office/drawing/2014/main" id="{841AC0FF-9848-47DF-90B3-1D504000F31C}"/>
              </a:ext>
            </a:extLst>
          </p:cNvPr>
          <p:cNvGrpSpPr>
            <a:grpSpLocks/>
          </p:cNvGrpSpPr>
          <p:nvPr userDrawn="1"/>
        </p:nvGrpSpPr>
        <p:grpSpPr>
          <a:xfrm>
            <a:off x="-1" y="472288"/>
            <a:ext cx="609601" cy="327813"/>
            <a:chOff x="1805649" y="1907547"/>
            <a:chExt cx="6646657" cy="3574240"/>
          </a:xfrm>
        </p:grpSpPr>
        <p:sp>
          <p:nvSpPr>
            <p:cNvPr id="44" name="矩形 43">
              <a:extLst>
                <a:ext uri="{FF2B5EF4-FFF2-40B4-BE49-F238E27FC236}">
                  <a16:creationId xmlns="" xmlns:a16="http://schemas.microsoft.com/office/drawing/2014/main" id="{3858E532-8850-4893-BC2B-3F061F4F11B6}"/>
                </a:ext>
              </a:extLst>
            </p:cNvPr>
            <p:cNvSpPr/>
            <p:nvPr/>
          </p:nvSpPr>
          <p:spPr>
            <a:xfrm flipH="1">
              <a:off x="1805649" y="4379388"/>
              <a:ext cx="6646657" cy="259716"/>
            </a:xfrm>
            <a:prstGeom prst="rect">
              <a:avLst/>
            </a:prstGeom>
            <a:solidFill>
              <a:srgbClr val="4093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矩形 44">
              <a:extLst>
                <a:ext uri="{FF2B5EF4-FFF2-40B4-BE49-F238E27FC236}">
                  <a16:creationId xmlns="" xmlns:a16="http://schemas.microsoft.com/office/drawing/2014/main" id="{20DCE46E-6048-4A75-9BDA-80171E082672}"/>
                </a:ext>
              </a:extLst>
            </p:cNvPr>
            <p:cNvSpPr/>
            <p:nvPr/>
          </p:nvSpPr>
          <p:spPr>
            <a:xfrm flipH="1">
              <a:off x="1805649" y="1907547"/>
              <a:ext cx="6646657" cy="673616"/>
            </a:xfrm>
            <a:prstGeom prst="rect">
              <a:avLst/>
            </a:prstGeom>
            <a:solidFill>
              <a:srgbClr val="CCE2D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矩形 45">
              <a:extLst>
                <a:ext uri="{FF2B5EF4-FFF2-40B4-BE49-F238E27FC236}">
                  <a16:creationId xmlns="" xmlns:a16="http://schemas.microsoft.com/office/drawing/2014/main" id="{E9596765-2D6B-46B2-AB25-D22BD6A70A32}"/>
                </a:ext>
              </a:extLst>
            </p:cNvPr>
            <p:cNvSpPr/>
            <p:nvPr/>
          </p:nvSpPr>
          <p:spPr>
            <a:xfrm flipH="1">
              <a:off x="1805649" y="3006751"/>
              <a:ext cx="6646657" cy="259716"/>
            </a:xfrm>
            <a:prstGeom prst="rect">
              <a:avLst/>
            </a:prstGeom>
            <a:solidFill>
              <a:srgbClr val="99C5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矩形 46">
              <a:extLst>
                <a:ext uri="{FF2B5EF4-FFF2-40B4-BE49-F238E27FC236}">
                  <a16:creationId xmlns="" xmlns:a16="http://schemas.microsoft.com/office/drawing/2014/main" id="{82E73077-1198-4ABB-BC2B-327D4253B9D7}"/>
                </a:ext>
              </a:extLst>
            </p:cNvPr>
            <p:cNvSpPr/>
            <p:nvPr/>
          </p:nvSpPr>
          <p:spPr>
            <a:xfrm flipH="1">
              <a:off x="1805649" y="3693070"/>
              <a:ext cx="6646657" cy="259716"/>
            </a:xfrm>
            <a:prstGeom prst="rect">
              <a:avLst/>
            </a:prstGeom>
            <a:solidFill>
              <a:srgbClr val="66A99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矩形 47">
              <a:extLst>
                <a:ext uri="{FF2B5EF4-FFF2-40B4-BE49-F238E27FC236}">
                  <a16:creationId xmlns="" xmlns:a16="http://schemas.microsoft.com/office/drawing/2014/main" id="{4C277E23-6604-440C-89D6-F8305916498D}"/>
                </a:ext>
              </a:extLst>
            </p:cNvPr>
            <p:cNvSpPr/>
            <p:nvPr/>
          </p:nvSpPr>
          <p:spPr>
            <a:xfrm flipH="1">
              <a:off x="1805649" y="5065717"/>
              <a:ext cx="6646657" cy="416070"/>
            </a:xfrm>
            <a:prstGeom prst="rect">
              <a:avLst/>
            </a:prstGeom>
            <a:solidFill>
              <a:srgbClr val="006F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2" name="PA-文本占位符 5">
            <a:extLst>
              <a:ext uri="{FF2B5EF4-FFF2-40B4-BE49-F238E27FC236}">
                <a16:creationId xmlns="" xmlns:a16="http://schemas.microsoft.com/office/drawing/2014/main" id="{57ABDF02-0500-4F0E-A2DF-97AADBB87AB9}"/>
              </a:ext>
            </a:extLst>
          </p:cNvPr>
          <p:cNvSpPr>
            <a:spLocks noGrp="1"/>
          </p:cNvSpPr>
          <p:nvPr userDrawn="1">
            <p:ph type="body" idx="14" hasCustomPrompt="1"/>
            <p:custDataLst>
              <p:tags r:id="rId1"/>
            </p:custDataLst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cxnSp>
        <p:nvCxnSpPr>
          <p:cNvPr id="1804" name="直接连接符 1803">
            <a:extLst>
              <a:ext uri="{FF2B5EF4-FFF2-40B4-BE49-F238E27FC236}">
                <a16:creationId xmlns="" xmlns:a16="http://schemas.microsoft.com/office/drawing/2014/main" id="{3377F08D-F5FD-4398-AC25-F1D8E74B1453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5" name="椭圆 1804">
            <a:extLst>
              <a:ext uri="{FF2B5EF4-FFF2-40B4-BE49-F238E27FC236}">
                <a16:creationId xmlns="" xmlns:a16="http://schemas.microsoft.com/office/drawing/2014/main" id="{9D01961D-DB19-404C-B8C7-A6F09DD5297A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1806" name="矩形 1805">
            <a:extLst>
              <a:ext uri="{FF2B5EF4-FFF2-40B4-BE49-F238E27FC236}">
                <a16:creationId xmlns="" xmlns:a16="http://schemas.microsoft.com/office/drawing/2014/main" id="{11B1C741-C4FD-4867-91EC-E73D1BAB89A7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01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1809" name="直接连接符 1808">
            <a:extLst>
              <a:ext uri="{FF2B5EF4-FFF2-40B4-BE49-F238E27FC236}">
                <a16:creationId xmlns="" xmlns:a16="http://schemas.microsoft.com/office/drawing/2014/main" id="{43674C2F-9C96-42DB-B3CF-A9C2F65E9F90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>
            <a:extLst>
              <a:ext uri="{FF2B5EF4-FFF2-40B4-BE49-F238E27FC236}">
                <a16:creationId xmlns="" xmlns:a16="http://schemas.microsoft.com/office/drawing/2014/main" id="{0E64AB86-2436-4BB3-A57B-905B6233A6B8}"/>
              </a:ext>
            </a:extLst>
          </p:cNvPr>
          <p:cNvCxnSpPr>
            <a:cxnSpLocks/>
          </p:cNvCxnSpPr>
          <p:nvPr userDrawn="1"/>
        </p:nvCxnSpPr>
        <p:spPr>
          <a:xfrm flipV="1">
            <a:off x="2589171" y="951101"/>
            <a:ext cx="8986434" cy="0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653327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-章节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A3AA57C6-67DA-47EB-B5D5-C8347D209A91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grpSp>
        <p:nvGrpSpPr>
          <p:cNvPr id="43" name="组合 42" hidden="1">
            <a:extLst>
              <a:ext uri="{FF2B5EF4-FFF2-40B4-BE49-F238E27FC236}">
                <a16:creationId xmlns="" xmlns:a16="http://schemas.microsoft.com/office/drawing/2014/main" id="{841AC0FF-9848-47DF-90B3-1D504000F31C}"/>
              </a:ext>
            </a:extLst>
          </p:cNvPr>
          <p:cNvGrpSpPr>
            <a:grpSpLocks/>
          </p:cNvGrpSpPr>
          <p:nvPr userDrawn="1"/>
        </p:nvGrpSpPr>
        <p:grpSpPr>
          <a:xfrm>
            <a:off x="-1" y="472288"/>
            <a:ext cx="609601" cy="327813"/>
            <a:chOff x="1805649" y="1907547"/>
            <a:chExt cx="6646657" cy="3574240"/>
          </a:xfrm>
        </p:grpSpPr>
        <p:sp>
          <p:nvSpPr>
            <p:cNvPr id="44" name="矩形 43">
              <a:extLst>
                <a:ext uri="{FF2B5EF4-FFF2-40B4-BE49-F238E27FC236}">
                  <a16:creationId xmlns="" xmlns:a16="http://schemas.microsoft.com/office/drawing/2014/main" id="{3858E532-8850-4893-BC2B-3F061F4F11B6}"/>
                </a:ext>
              </a:extLst>
            </p:cNvPr>
            <p:cNvSpPr/>
            <p:nvPr/>
          </p:nvSpPr>
          <p:spPr>
            <a:xfrm flipH="1">
              <a:off x="1805649" y="4379388"/>
              <a:ext cx="6646657" cy="259716"/>
            </a:xfrm>
            <a:prstGeom prst="rect">
              <a:avLst/>
            </a:prstGeom>
            <a:solidFill>
              <a:srgbClr val="4093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矩形 44">
              <a:extLst>
                <a:ext uri="{FF2B5EF4-FFF2-40B4-BE49-F238E27FC236}">
                  <a16:creationId xmlns="" xmlns:a16="http://schemas.microsoft.com/office/drawing/2014/main" id="{20DCE46E-6048-4A75-9BDA-80171E082672}"/>
                </a:ext>
              </a:extLst>
            </p:cNvPr>
            <p:cNvSpPr/>
            <p:nvPr/>
          </p:nvSpPr>
          <p:spPr>
            <a:xfrm flipH="1">
              <a:off x="1805649" y="1907547"/>
              <a:ext cx="6646657" cy="673616"/>
            </a:xfrm>
            <a:prstGeom prst="rect">
              <a:avLst/>
            </a:prstGeom>
            <a:solidFill>
              <a:srgbClr val="CCE2D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矩形 45">
              <a:extLst>
                <a:ext uri="{FF2B5EF4-FFF2-40B4-BE49-F238E27FC236}">
                  <a16:creationId xmlns="" xmlns:a16="http://schemas.microsoft.com/office/drawing/2014/main" id="{E9596765-2D6B-46B2-AB25-D22BD6A70A32}"/>
                </a:ext>
              </a:extLst>
            </p:cNvPr>
            <p:cNvSpPr/>
            <p:nvPr/>
          </p:nvSpPr>
          <p:spPr>
            <a:xfrm flipH="1">
              <a:off x="1805649" y="3006751"/>
              <a:ext cx="6646657" cy="259716"/>
            </a:xfrm>
            <a:prstGeom prst="rect">
              <a:avLst/>
            </a:prstGeom>
            <a:solidFill>
              <a:srgbClr val="99C5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矩形 46">
              <a:extLst>
                <a:ext uri="{FF2B5EF4-FFF2-40B4-BE49-F238E27FC236}">
                  <a16:creationId xmlns="" xmlns:a16="http://schemas.microsoft.com/office/drawing/2014/main" id="{82E73077-1198-4ABB-BC2B-327D4253B9D7}"/>
                </a:ext>
              </a:extLst>
            </p:cNvPr>
            <p:cNvSpPr/>
            <p:nvPr/>
          </p:nvSpPr>
          <p:spPr>
            <a:xfrm flipH="1">
              <a:off x="1805649" y="3693070"/>
              <a:ext cx="6646657" cy="259716"/>
            </a:xfrm>
            <a:prstGeom prst="rect">
              <a:avLst/>
            </a:prstGeom>
            <a:solidFill>
              <a:srgbClr val="66A99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矩形 47">
              <a:extLst>
                <a:ext uri="{FF2B5EF4-FFF2-40B4-BE49-F238E27FC236}">
                  <a16:creationId xmlns="" xmlns:a16="http://schemas.microsoft.com/office/drawing/2014/main" id="{4C277E23-6604-440C-89D6-F8305916498D}"/>
                </a:ext>
              </a:extLst>
            </p:cNvPr>
            <p:cNvSpPr/>
            <p:nvPr/>
          </p:nvSpPr>
          <p:spPr>
            <a:xfrm flipH="1">
              <a:off x="1805649" y="5065717"/>
              <a:ext cx="6646657" cy="416070"/>
            </a:xfrm>
            <a:prstGeom prst="rect">
              <a:avLst/>
            </a:prstGeom>
            <a:solidFill>
              <a:srgbClr val="006F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2" name="PA-文本占位符 5">
            <a:extLst>
              <a:ext uri="{FF2B5EF4-FFF2-40B4-BE49-F238E27FC236}">
                <a16:creationId xmlns="" xmlns:a16="http://schemas.microsoft.com/office/drawing/2014/main" id="{57ABDF02-0500-4F0E-A2DF-97AADBB87AB9}"/>
              </a:ext>
            </a:extLst>
          </p:cNvPr>
          <p:cNvSpPr>
            <a:spLocks noGrp="1"/>
          </p:cNvSpPr>
          <p:nvPr userDrawn="1">
            <p:ph type="body" idx="14" hasCustomPrompt="1"/>
            <p:custDataLst>
              <p:tags r:id="rId1"/>
            </p:custDataLst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cxnSp>
        <p:nvCxnSpPr>
          <p:cNvPr id="1804" name="直接连接符 1803">
            <a:extLst>
              <a:ext uri="{FF2B5EF4-FFF2-40B4-BE49-F238E27FC236}">
                <a16:creationId xmlns="" xmlns:a16="http://schemas.microsoft.com/office/drawing/2014/main" id="{3377F08D-F5FD-4398-AC25-F1D8E74B1453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5" name="椭圆 1804">
            <a:extLst>
              <a:ext uri="{FF2B5EF4-FFF2-40B4-BE49-F238E27FC236}">
                <a16:creationId xmlns="" xmlns:a16="http://schemas.microsoft.com/office/drawing/2014/main" id="{9D01961D-DB19-404C-B8C7-A6F09DD5297A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1806" name="矩形 1805">
            <a:extLst>
              <a:ext uri="{FF2B5EF4-FFF2-40B4-BE49-F238E27FC236}">
                <a16:creationId xmlns="" xmlns:a16="http://schemas.microsoft.com/office/drawing/2014/main" id="{11B1C741-C4FD-4867-91EC-E73D1BAB89A7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02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1809" name="直接连接符 1808">
            <a:extLst>
              <a:ext uri="{FF2B5EF4-FFF2-40B4-BE49-F238E27FC236}">
                <a16:creationId xmlns="" xmlns:a16="http://schemas.microsoft.com/office/drawing/2014/main" id="{43674C2F-9C96-42DB-B3CF-A9C2F65E9F90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>
            <a:extLst>
              <a:ext uri="{FF2B5EF4-FFF2-40B4-BE49-F238E27FC236}">
                <a16:creationId xmlns="" xmlns:a16="http://schemas.microsoft.com/office/drawing/2014/main" id="{581A6185-A0EE-42E4-99E3-B4007ADCE62C}"/>
              </a:ext>
            </a:extLst>
          </p:cNvPr>
          <p:cNvCxnSpPr>
            <a:cxnSpLocks/>
          </p:cNvCxnSpPr>
          <p:nvPr userDrawn="1"/>
        </p:nvCxnSpPr>
        <p:spPr>
          <a:xfrm flipV="1">
            <a:off x="2589171" y="951101"/>
            <a:ext cx="8986434" cy="0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8105546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-章节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A3AA57C6-67DA-47EB-B5D5-C8347D209A91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1135738" y="413167"/>
            <a:ext cx="6845300" cy="430887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2800" spc="100" baseline="0">
                <a:solidFill>
                  <a:srgbClr val="404040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在这里输入页面标题</a:t>
            </a:r>
          </a:p>
        </p:txBody>
      </p:sp>
      <p:grpSp>
        <p:nvGrpSpPr>
          <p:cNvPr id="43" name="组合 42" hidden="1">
            <a:extLst>
              <a:ext uri="{FF2B5EF4-FFF2-40B4-BE49-F238E27FC236}">
                <a16:creationId xmlns="" xmlns:a16="http://schemas.microsoft.com/office/drawing/2014/main" id="{841AC0FF-9848-47DF-90B3-1D504000F31C}"/>
              </a:ext>
            </a:extLst>
          </p:cNvPr>
          <p:cNvGrpSpPr>
            <a:grpSpLocks/>
          </p:cNvGrpSpPr>
          <p:nvPr userDrawn="1"/>
        </p:nvGrpSpPr>
        <p:grpSpPr>
          <a:xfrm>
            <a:off x="-1" y="472288"/>
            <a:ext cx="609601" cy="327813"/>
            <a:chOff x="1805649" y="1907547"/>
            <a:chExt cx="6646657" cy="3574240"/>
          </a:xfrm>
        </p:grpSpPr>
        <p:sp>
          <p:nvSpPr>
            <p:cNvPr id="44" name="矩形 43">
              <a:extLst>
                <a:ext uri="{FF2B5EF4-FFF2-40B4-BE49-F238E27FC236}">
                  <a16:creationId xmlns="" xmlns:a16="http://schemas.microsoft.com/office/drawing/2014/main" id="{3858E532-8850-4893-BC2B-3F061F4F11B6}"/>
                </a:ext>
              </a:extLst>
            </p:cNvPr>
            <p:cNvSpPr/>
            <p:nvPr/>
          </p:nvSpPr>
          <p:spPr>
            <a:xfrm flipH="1">
              <a:off x="1805649" y="4379388"/>
              <a:ext cx="6646657" cy="259716"/>
            </a:xfrm>
            <a:prstGeom prst="rect">
              <a:avLst/>
            </a:prstGeom>
            <a:solidFill>
              <a:srgbClr val="4093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矩形 44">
              <a:extLst>
                <a:ext uri="{FF2B5EF4-FFF2-40B4-BE49-F238E27FC236}">
                  <a16:creationId xmlns="" xmlns:a16="http://schemas.microsoft.com/office/drawing/2014/main" id="{20DCE46E-6048-4A75-9BDA-80171E082672}"/>
                </a:ext>
              </a:extLst>
            </p:cNvPr>
            <p:cNvSpPr/>
            <p:nvPr/>
          </p:nvSpPr>
          <p:spPr>
            <a:xfrm flipH="1">
              <a:off x="1805649" y="1907547"/>
              <a:ext cx="6646657" cy="673616"/>
            </a:xfrm>
            <a:prstGeom prst="rect">
              <a:avLst/>
            </a:prstGeom>
            <a:solidFill>
              <a:srgbClr val="CCE2D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矩形 45">
              <a:extLst>
                <a:ext uri="{FF2B5EF4-FFF2-40B4-BE49-F238E27FC236}">
                  <a16:creationId xmlns="" xmlns:a16="http://schemas.microsoft.com/office/drawing/2014/main" id="{E9596765-2D6B-46B2-AB25-D22BD6A70A32}"/>
                </a:ext>
              </a:extLst>
            </p:cNvPr>
            <p:cNvSpPr/>
            <p:nvPr/>
          </p:nvSpPr>
          <p:spPr>
            <a:xfrm flipH="1">
              <a:off x="1805649" y="3006751"/>
              <a:ext cx="6646657" cy="259716"/>
            </a:xfrm>
            <a:prstGeom prst="rect">
              <a:avLst/>
            </a:prstGeom>
            <a:solidFill>
              <a:srgbClr val="99C5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矩形 46">
              <a:extLst>
                <a:ext uri="{FF2B5EF4-FFF2-40B4-BE49-F238E27FC236}">
                  <a16:creationId xmlns="" xmlns:a16="http://schemas.microsoft.com/office/drawing/2014/main" id="{82E73077-1198-4ABB-BC2B-327D4253B9D7}"/>
                </a:ext>
              </a:extLst>
            </p:cNvPr>
            <p:cNvSpPr/>
            <p:nvPr/>
          </p:nvSpPr>
          <p:spPr>
            <a:xfrm flipH="1">
              <a:off x="1805649" y="3693070"/>
              <a:ext cx="6646657" cy="259716"/>
            </a:xfrm>
            <a:prstGeom prst="rect">
              <a:avLst/>
            </a:prstGeom>
            <a:solidFill>
              <a:srgbClr val="66A99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矩形 47">
              <a:extLst>
                <a:ext uri="{FF2B5EF4-FFF2-40B4-BE49-F238E27FC236}">
                  <a16:creationId xmlns="" xmlns:a16="http://schemas.microsoft.com/office/drawing/2014/main" id="{4C277E23-6604-440C-89D6-F8305916498D}"/>
                </a:ext>
              </a:extLst>
            </p:cNvPr>
            <p:cNvSpPr/>
            <p:nvPr/>
          </p:nvSpPr>
          <p:spPr>
            <a:xfrm flipH="1">
              <a:off x="1805649" y="5065717"/>
              <a:ext cx="6646657" cy="416070"/>
            </a:xfrm>
            <a:prstGeom prst="rect">
              <a:avLst/>
            </a:prstGeom>
            <a:solidFill>
              <a:srgbClr val="006F4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2" name="PA-文本占位符 5">
            <a:extLst>
              <a:ext uri="{FF2B5EF4-FFF2-40B4-BE49-F238E27FC236}">
                <a16:creationId xmlns="" xmlns:a16="http://schemas.microsoft.com/office/drawing/2014/main" id="{57ABDF02-0500-4F0E-A2DF-97AADBB87AB9}"/>
              </a:ext>
            </a:extLst>
          </p:cNvPr>
          <p:cNvSpPr>
            <a:spLocks noGrp="1"/>
          </p:cNvSpPr>
          <p:nvPr userDrawn="1">
            <p:ph type="body" idx="14" hasCustomPrompt="1"/>
            <p:custDataLst>
              <p:tags r:id="rId1"/>
            </p:custDataLst>
          </p:nvPr>
        </p:nvSpPr>
        <p:spPr>
          <a:xfrm>
            <a:off x="603952" y="903201"/>
            <a:ext cx="1985219" cy="123111"/>
          </a:xfrm>
          <a:prstGeom prst="rect">
            <a:avLst/>
          </a:prstGeom>
        </p:spPr>
        <p:txBody>
          <a:bodyPr vert="horz" wrap="square" lIns="0" tIns="0" rIns="0" bIns="0" anchor="t" anchorCtr="0">
            <a:spAutoFit/>
          </a:bodyPr>
          <a:lstStyle>
            <a:lvl1pPr mar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800" spc="100" baseline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sym typeface="字魂111号-金榜招牌体" panose="00000500000000000000" pitchFamily="2" charset="-122"/>
              </a:defRPr>
            </a:lvl1pPr>
            <a:lvl2pPr marL="4572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2pPr>
            <a:lvl3pPr marL="9144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3pPr>
            <a:lvl4pPr marL="13716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4pPr>
            <a:lvl5pPr marL="1828800" indent="-228600" algn="l" defTabSz="914400" rtl="0" eaLnBrk="1" latinLnBrk="0" hangingPunct="1">
              <a:lnSpc>
                <a:spcPct val="90000"/>
              </a:lnSpc>
              <a:buFont typeface="Arial" panose="020B0604020202020204" pitchFamily="34" charset="0"/>
              <a:buNone/>
              <a:defRPr/>
            </a:lvl5pPr>
          </a:lstStyle>
          <a:p>
            <a:pPr lvl="0"/>
            <a:r>
              <a:rPr lang="zh-CN" altLang="en-US" dirty="0"/>
              <a:t>标题英文翻译（大写）</a:t>
            </a:r>
          </a:p>
        </p:txBody>
      </p:sp>
      <p:cxnSp>
        <p:nvCxnSpPr>
          <p:cNvPr id="1804" name="直接连接符 1803">
            <a:extLst>
              <a:ext uri="{FF2B5EF4-FFF2-40B4-BE49-F238E27FC236}">
                <a16:creationId xmlns="" xmlns:a16="http://schemas.microsoft.com/office/drawing/2014/main" id="{3377F08D-F5FD-4398-AC25-F1D8E74B1453}"/>
              </a:ext>
            </a:extLst>
          </p:cNvPr>
          <p:cNvCxnSpPr/>
          <p:nvPr userDrawn="1"/>
        </p:nvCxnSpPr>
        <p:spPr>
          <a:xfrm>
            <a:off x="0" y="584200"/>
            <a:ext cx="6096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5" name="椭圆 1804">
            <a:extLst>
              <a:ext uri="{FF2B5EF4-FFF2-40B4-BE49-F238E27FC236}">
                <a16:creationId xmlns="" xmlns:a16="http://schemas.microsoft.com/office/drawing/2014/main" id="{9D01961D-DB19-404C-B8C7-A6F09DD5297A}"/>
              </a:ext>
            </a:extLst>
          </p:cNvPr>
          <p:cNvSpPr/>
          <p:nvPr userDrawn="1"/>
        </p:nvSpPr>
        <p:spPr>
          <a:xfrm>
            <a:off x="596900" y="368300"/>
            <a:ext cx="431800" cy="4318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400" dirty="0"/>
          </a:p>
        </p:txBody>
      </p:sp>
      <p:sp>
        <p:nvSpPr>
          <p:cNvPr id="1806" name="矩形 1805">
            <a:extLst>
              <a:ext uri="{FF2B5EF4-FFF2-40B4-BE49-F238E27FC236}">
                <a16:creationId xmlns="" xmlns:a16="http://schemas.microsoft.com/office/drawing/2014/main" id="{11B1C741-C4FD-4867-91EC-E73D1BAB89A7}"/>
              </a:ext>
            </a:extLst>
          </p:cNvPr>
          <p:cNvSpPr/>
          <p:nvPr userDrawn="1"/>
        </p:nvSpPr>
        <p:spPr>
          <a:xfrm>
            <a:off x="600242" y="414923"/>
            <a:ext cx="42511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altLang="zh-CN" sz="1600" dirty="0">
                <a:solidFill>
                  <a:prstClr val="white"/>
                </a:solidFill>
                <a:latin typeface="+mj-ea"/>
                <a:ea typeface="+mj-ea"/>
              </a:rPr>
              <a:t>03</a:t>
            </a:r>
            <a:endParaRPr lang="zh-CN" altLang="en-US" sz="1600" dirty="0">
              <a:solidFill>
                <a:prstClr val="white"/>
              </a:solidFill>
              <a:latin typeface="+mj-ea"/>
              <a:ea typeface="+mj-ea"/>
            </a:endParaRPr>
          </a:p>
        </p:txBody>
      </p:sp>
      <p:cxnSp>
        <p:nvCxnSpPr>
          <p:cNvPr id="1809" name="直接连接符 1808">
            <a:extLst>
              <a:ext uri="{FF2B5EF4-FFF2-40B4-BE49-F238E27FC236}">
                <a16:creationId xmlns="" xmlns:a16="http://schemas.microsoft.com/office/drawing/2014/main" id="{43674C2F-9C96-42DB-B3CF-A9C2F65E9F90}"/>
              </a:ext>
            </a:extLst>
          </p:cNvPr>
          <p:cNvCxnSpPr>
            <a:cxnSpLocks/>
          </p:cNvCxnSpPr>
          <p:nvPr userDrawn="1"/>
        </p:nvCxnSpPr>
        <p:spPr>
          <a:xfrm flipV="1">
            <a:off x="609600" y="851464"/>
            <a:ext cx="10972800" cy="0"/>
          </a:xfrm>
          <a:prstGeom prst="line">
            <a:avLst/>
          </a:prstGeom>
          <a:ln>
            <a:solidFill>
              <a:schemeClr val="tx2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>
            <a:extLst>
              <a:ext uri="{FF2B5EF4-FFF2-40B4-BE49-F238E27FC236}">
                <a16:creationId xmlns="" xmlns:a16="http://schemas.microsoft.com/office/drawing/2014/main" id="{5B3CFABC-1926-4FFA-9E2C-CF85A01222BA}"/>
              </a:ext>
            </a:extLst>
          </p:cNvPr>
          <p:cNvCxnSpPr>
            <a:cxnSpLocks/>
          </p:cNvCxnSpPr>
          <p:nvPr userDrawn="1"/>
        </p:nvCxnSpPr>
        <p:spPr>
          <a:xfrm flipV="1">
            <a:off x="2589171" y="951101"/>
            <a:ext cx="8986434" cy="0"/>
          </a:xfrm>
          <a:prstGeom prst="line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6309605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522" Type="http://schemas.openxmlformats.org/officeDocument/2006/relationships/tags" Target="../tags/tag1509.xml"/><Relationship Id="rId21" Type="http://schemas.openxmlformats.org/officeDocument/2006/relationships/tags" Target="../tags/tag8.xml"/><Relationship Id="rId170" Type="http://schemas.openxmlformats.org/officeDocument/2006/relationships/tags" Target="../tags/tag157.xml"/><Relationship Id="rId268" Type="http://schemas.openxmlformats.org/officeDocument/2006/relationships/tags" Target="../tags/tag255.xml"/><Relationship Id="rId475" Type="http://schemas.openxmlformats.org/officeDocument/2006/relationships/tags" Target="../tags/tag462.xml"/><Relationship Id="rId682" Type="http://schemas.openxmlformats.org/officeDocument/2006/relationships/tags" Target="../tags/tag669.xml"/><Relationship Id="rId128" Type="http://schemas.openxmlformats.org/officeDocument/2006/relationships/tags" Target="../tags/tag115.xml"/><Relationship Id="rId335" Type="http://schemas.openxmlformats.org/officeDocument/2006/relationships/tags" Target="../tags/tag322.xml"/><Relationship Id="rId542" Type="http://schemas.openxmlformats.org/officeDocument/2006/relationships/tags" Target="../tags/tag529.xml"/><Relationship Id="rId987" Type="http://schemas.openxmlformats.org/officeDocument/2006/relationships/tags" Target="../tags/tag974.xml"/><Relationship Id="rId1172" Type="http://schemas.openxmlformats.org/officeDocument/2006/relationships/tags" Target="../tags/tag1159.xml"/><Relationship Id="rId402" Type="http://schemas.openxmlformats.org/officeDocument/2006/relationships/tags" Target="../tags/tag389.xml"/><Relationship Id="rId847" Type="http://schemas.openxmlformats.org/officeDocument/2006/relationships/tags" Target="../tags/tag834.xml"/><Relationship Id="rId1032" Type="http://schemas.openxmlformats.org/officeDocument/2006/relationships/tags" Target="../tags/tag1019.xml"/><Relationship Id="rId1477" Type="http://schemas.openxmlformats.org/officeDocument/2006/relationships/tags" Target="../tags/tag1464.xml"/><Relationship Id="rId707" Type="http://schemas.openxmlformats.org/officeDocument/2006/relationships/tags" Target="../tags/tag694.xml"/><Relationship Id="rId914" Type="http://schemas.openxmlformats.org/officeDocument/2006/relationships/tags" Target="../tags/tag901.xml"/><Relationship Id="rId1337" Type="http://schemas.openxmlformats.org/officeDocument/2006/relationships/tags" Target="../tags/tag1324.xml"/><Relationship Id="rId1544" Type="http://schemas.openxmlformats.org/officeDocument/2006/relationships/tags" Target="../tags/tag1531.xml"/><Relationship Id="rId43" Type="http://schemas.openxmlformats.org/officeDocument/2006/relationships/tags" Target="../tags/tag30.xml"/><Relationship Id="rId1404" Type="http://schemas.openxmlformats.org/officeDocument/2006/relationships/tags" Target="../tags/tag1391.xml"/><Relationship Id="rId192" Type="http://schemas.openxmlformats.org/officeDocument/2006/relationships/tags" Target="../tags/tag179.xml"/><Relationship Id="rId497" Type="http://schemas.openxmlformats.org/officeDocument/2006/relationships/tags" Target="../tags/tag484.xml"/><Relationship Id="rId357" Type="http://schemas.openxmlformats.org/officeDocument/2006/relationships/tags" Target="../tags/tag344.xml"/><Relationship Id="rId1194" Type="http://schemas.openxmlformats.org/officeDocument/2006/relationships/tags" Target="../tags/tag1181.xml"/><Relationship Id="rId217" Type="http://schemas.openxmlformats.org/officeDocument/2006/relationships/tags" Target="../tags/tag204.xml"/><Relationship Id="rId564" Type="http://schemas.openxmlformats.org/officeDocument/2006/relationships/tags" Target="../tags/tag551.xml"/><Relationship Id="rId771" Type="http://schemas.openxmlformats.org/officeDocument/2006/relationships/tags" Target="../tags/tag758.xml"/><Relationship Id="rId869" Type="http://schemas.openxmlformats.org/officeDocument/2006/relationships/tags" Target="../tags/tag856.xml"/><Relationship Id="rId1499" Type="http://schemas.openxmlformats.org/officeDocument/2006/relationships/tags" Target="../tags/tag1486.xml"/><Relationship Id="rId424" Type="http://schemas.openxmlformats.org/officeDocument/2006/relationships/tags" Target="../tags/tag411.xml"/><Relationship Id="rId631" Type="http://schemas.openxmlformats.org/officeDocument/2006/relationships/tags" Target="../tags/tag618.xml"/><Relationship Id="rId729" Type="http://schemas.openxmlformats.org/officeDocument/2006/relationships/tags" Target="../tags/tag716.xml"/><Relationship Id="rId1054" Type="http://schemas.openxmlformats.org/officeDocument/2006/relationships/tags" Target="../tags/tag1041.xml"/><Relationship Id="rId1261" Type="http://schemas.openxmlformats.org/officeDocument/2006/relationships/tags" Target="../tags/tag1248.xml"/><Relationship Id="rId1359" Type="http://schemas.openxmlformats.org/officeDocument/2006/relationships/tags" Target="../tags/tag1346.xml"/><Relationship Id="rId936" Type="http://schemas.openxmlformats.org/officeDocument/2006/relationships/tags" Target="../tags/tag923.xml"/><Relationship Id="rId1121" Type="http://schemas.openxmlformats.org/officeDocument/2006/relationships/tags" Target="../tags/tag1108.xml"/><Relationship Id="rId1219" Type="http://schemas.openxmlformats.org/officeDocument/2006/relationships/tags" Target="../tags/tag1206.xml"/><Relationship Id="rId1566" Type="http://schemas.openxmlformats.org/officeDocument/2006/relationships/tags" Target="../tags/tag1553.xml"/><Relationship Id="rId65" Type="http://schemas.openxmlformats.org/officeDocument/2006/relationships/tags" Target="../tags/tag52.xml"/><Relationship Id="rId1426" Type="http://schemas.openxmlformats.org/officeDocument/2006/relationships/tags" Target="../tags/tag1413.xml"/><Relationship Id="rId281" Type="http://schemas.openxmlformats.org/officeDocument/2006/relationships/tags" Target="../tags/tag268.xml"/><Relationship Id="rId141" Type="http://schemas.openxmlformats.org/officeDocument/2006/relationships/tags" Target="../tags/tag128.xml"/><Relationship Id="rId379" Type="http://schemas.openxmlformats.org/officeDocument/2006/relationships/tags" Target="../tags/tag366.xml"/><Relationship Id="rId586" Type="http://schemas.openxmlformats.org/officeDocument/2006/relationships/tags" Target="../tags/tag573.xml"/><Relationship Id="rId793" Type="http://schemas.openxmlformats.org/officeDocument/2006/relationships/tags" Target="../tags/tag780.xml"/><Relationship Id="rId7" Type="http://schemas.openxmlformats.org/officeDocument/2006/relationships/slideLayout" Target="../slideLayouts/slideLayout7.xml"/><Relationship Id="rId239" Type="http://schemas.openxmlformats.org/officeDocument/2006/relationships/tags" Target="../tags/tag226.xml"/><Relationship Id="rId446" Type="http://schemas.openxmlformats.org/officeDocument/2006/relationships/tags" Target="../tags/tag433.xml"/><Relationship Id="rId653" Type="http://schemas.openxmlformats.org/officeDocument/2006/relationships/tags" Target="../tags/tag640.xml"/><Relationship Id="rId1076" Type="http://schemas.openxmlformats.org/officeDocument/2006/relationships/tags" Target="../tags/tag1063.xml"/><Relationship Id="rId1283" Type="http://schemas.openxmlformats.org/officeDocument/2006/relationships/tags" Target="../tags/tag1270.xml"/><Relationship Id="rId1490" Type="http://schemas.openxmlformats.org/officeDocument/2006/relationships/tags" Target="../tags/tag1477.xml"/><Relationship Id="rId306" Type="http://schemas.openxmlformats.org/officeDocument/2006/relationships/tags" Target="../tags/tag293.xml"/><Relationship Id="rId860" Type="http://schemas.openxmlformats.org/officeDocument/2006/relationships/tags" Target="../tags/tag847.xml"/><Relationship Id="rId958" Type="http://schemas.openxmlformats.org/officeDocument/2006/relationships/tags" Target="../tags/tag945.xml"/><Relationship Id="rId1143" Type="http://schemas.openxmlformats.org/officeDocument/2006/relationships/tags" Target="../tags/tag1130.xml"/><Relationship Id="rId87" Type="http://schemas.openxmlformats.org/officeDocument/2006/relationships/tags" Target="../tags/tag74.xml"/><Relationship Id="rId513" Type="http://schemas.openxmlformats.org/officeDocument/2006/relationships/tags" Target="../tags/tag500.xml"/><Relationship Id="rId720" Type="http://schemas.openxmlformats.org/officeDocument/2006/relationships/tags" Target="../tags/tag707.xml"/><Relationship Id="rId818" Type="http://schemas.openxmlformats.org/officeDocument/2006/relationships/tags" Target="../tags/tag805.xml"/><Relationship Id="rId1350" Type="http://schemas.openxmlformats.org/officeDocument/2006/relationships/tags" Target="../tags/tag1337.xml"/><Relationship Id="rId1448" Type="http://schemas.openxmlformats.org/officeDocument/2006/relationships/tags" Target="../tags/tag1435.xml"/><Relationship Id="rId1003" Type="http://schemas.openxmlformats.org/officeDocument/2006/relationships/tags" Target="../tags/tag990.xml"/><Relationship Id="rId1210" Type="http://schemas.openxmlformats.org/officeDocument/2006/relationships/tags" Target="../tags/tag1197.xml"/><Relationship Id="rId1308" Type="http://schemas.openxmlformats.org/officeDocument/2006/relationships/tags" Target="../tags/tag1295.xml"/><Relationship Id="rId1515" Type="http://schemas.openxmlformats.org/officeDocument/2006/relationships/tags" Target="../tags/tag1502.xml"/><Relationship Id="rId14" Type="http://schemas.openxmlformats.org/officeDocument/2006/relationships/theme" Target="../theme/theme1.xml"/><Relationship Id="rId163" Type="http://schemas.openxmlformats.org/officeDocument/2006/relationships/tags" Target="../tags/tag150.xml"/><Relationship Id="rId370" Type="http://schemas.openxmlformats.org/officeDocument/2006/relationships/tags" Target="../tags/tag357.xml"/><Relationship Id="rId230" Type="http://schemas.openxmlformats.org/officeDocument/2006/relationships/tags" Target="../tags/tag217.xml"/><Relationship Id="rId468" Type="http://schemas.openxmlformats.org/officeDocument/2006/relationships/tags" Target="../tags/tag455.xml"/><Relationship Id="rId675" Type="http://schemas.openxmlformats.org/officeDocument/2006/relationships/tags" Target="../tags/tag662.xml"/><Relationship Id="rId882" Type="http://schemas.openxmlformats.org/officeDocument/2006/relationships/tags" Target="../tags/tag869.xml"/><Relationship Id="rId1098" Type="http://schemas.openxmlformats.org/officeDocument/2006/relationships/tags" Target="../tags/tag1085.xml"/><Relationship Id="rId328" Type="http://schemas.openxmlformats.org/officeDocument/2006/relationships/tags" Target="../tags/tag315.xml"/><Relationship Id="rId535" Type="http://schemas.openxmlformats.org/officeDocument/2006/relationships/tags" Target="../tags/tag522.xml"/><Relationship Id="rId742" Type="http://schemas.openxmlformats.org/officeDocument/2006/relationships/tags" Target="../tags/tag729.xml"/><Relationship Id="rId1165" Type="http://schemas.openxmlformats.org/officeDocument/2006/relationships/tags" Target="../tags/tag1152.xml"/><Relationship Id="rId1372" Type="http://schemas.openxmlformats.org/officeDocument/2006/relationships/tags" Target="../tags/tag1359.xml"/><Relationship Id="rId602" Type="http://schemas.openxmlformats.org/officeDocument/2006/relationships/tags" Target="../tags/tag589.xml"/><Relationship Id="rId1025" Type="http://schemas.openxmlformats.org/officeDocument/2006/relationships/tags" Target="../tags/tag1012.xml"/><Relationship Id="rId1232" Type="http://schemas.openxmlformats.org/officeDocument/2006/relationships/tags" Target="../tags/tag1219.xml"/><Relationship Id="rId907" Type="http://schemas.openxmlformats.org/officeDocument/2006/relationships/tags" Target="../tags/tag894.xml"/><Relationship Id="rId1537" Type="http://schemas.openxmlformats.org/officeDocument/2006/relationships/tags" Target="../tags/tag1524.xml"/><Relationship Id="rId36" Type="http://schemas.openxmlformats.org/officeDocument/2006/relationships/tags" Target="../tags/tag23.xml"/><Relationship Id="rId185" Type="http://schemas.openxmlformats.org/officeDocument/2006/relationships/tags" Target="../tags/tag172.xml"/><Relationship Id="rId392" Type="http://schemas.openxmlformats.org/officeDocument/2006/relationships/tags" Target="../tags/tag379.xml"/><Relationship Id="rId697" Type="http://schemas.openxmlformats.org/officeDocument/2006/relationships/tags" Target="../tags/tag684.xml"/><Relationship Id="rId252" Type="http://schemas.openxmlformats.org/officeDocument/2006/relationships/tags" Target="../tags/tag239.xml"/><Relationship Id="rId1187" Type="http://schemas.openxmlformats.org/officeDocument/2006/relationships/tags" Target="../tags/tag1174.xml"/><Relationship Id="rId112" Type="http://schemas.openxmlformats.org/officeDocument/2006/relationships/tags" Target="../tags/tag99.xml"/><Relationship Id="rId557" Type="http://schemas.openxmlformats.org/officeDocument/2006/relationships/tags" Target="../tags/tag544.xml"/><Relationship Id="rId764" Type="http://schemas.openxmlformats.org/officeDocument/2006/relationships/tags" Target="../tags/tag751.xml"/><Relationship Id="rId971" Type="http://schemas.openxmlformats.org/officeDocument/2006/relationships/tags" Target="../tags/tag958.xml"/><Relationship Id="rId1394" Type="http://schemas.openxmlformats.org/officeDocument/2006/relationships/tags" Target="../tags/tag1381.xml"/><Relationship Id="rId417" Type="http://schemas.openxmlformats.org/officeDocument/2006/relationships/tags" Target="../tags/tag404.xml"/><Relationship Id="rId624" Type="http://schemas.openxmlformats.org/officeDocument/2006/relationships/tags" Target="../tags/tag611.xml"/><Relationship Id="rId831" Type="http://schemas.openxmlformats.org/officeDocument/2006/relationships/tags" Target="../tags/tag818.xml"/><Relationship Id="rId1047" Type="http://schemas.openxmlformats.org/officeDocument/2006/relationships/tags" Target="../tags/tag1034.xml"/><Relationship Id="rId1254" Type="http://schemas.openxmlformats.org/officeDocument/2006/relationships/tags" Target="../tags/tag1241.xml"/><Relationship Id="rId1461" Type="http://schemas.openxmlformats.org/officeDocument/2006/relationships/tags" Target="../tags/tag1448.xml"/><Relationship Id="rId929" Type="http://schemas.openxmlformats.org/officeDocument/2006/relationships/tags" Target="../tags/tag916.xml"/><Relationship Id="rId1114" Type="http://schemas.openxmlformats.org/officeDocument/2006/relationships/tags" Target="../tags/tag1101.xml"/><Relationship Id="rId1321" Type="http://schemas.openxmlformats.org/officeDocument/2006/relationships/tags" Target="../tags/tag1308.xml"/><Relationship Id="rId1559" Type="http://schemas.openxmlformats.org/officeDocument/2006/relationships/tags" Target="../tags/tag1546.xml"/><Relationship Id="rId58" Type="http://schemas.openxmlformats.org/officeDocument/2006/relationships/tags" Target="../tags/tag45.xml"/><Relationship Id="rId1419" Type="http://schemas.openxmlformats.org/officeDocument/2006/relationships/tags" Target="../tags/tag1406.xml"/><Relationship Id="rId274" Type="http://schemas.openxmlformats.org/officeDocument/2006/relationships/tags" Target="../tags/tag261.xml"/><Relationship Id="rId481" Type="http://schemas.openxmlformats.org/officeDocument/2006/relationships/tags" Target="../tags/tag468.xml"/><Relationship Id="rId134" Type="http://schemas.openxmlformats.org/officeDocument/2006/relationships/tags" Target="../tags/tag121.xml"/><Relationship Id="rId579" Type="http://schemas.openxmlformats.org/officeDocument/2006/relationships/tags" Target="../tags/tag566.xml"/><Relationship Id="rId786" Type="http://schemas.openxmlformats.org/officeDocument/2006/relationships/tags" Target="../tags/tag773.xml"/><Relationship Id="rId993" Type="http://schemas.openxmlformats.org/officeDocument/2006/relationships/tags" Target="../tags/tag980.xml"/><Relationship Id="rId341" Type="http://schemas.openxmlformats.org/officeDocument/2006/relationships/tags" Target="../tags/tag328.xml"/><Relationship Id="rId439" Type="http://schemas.openxmlformats.org/officeDocument/2006/relationships/tags" Target="../tags/tag426.xml"/><Relationship Id="rId646" Type="http://schemas.openxmlformats.org/officeDocument/2006/relationships/tags" Target="../tags/tag633.xml"/><Relationship Id="rId1069" Type="http://schemas.openxmlformats.org/officeDocument/2006/relationships/tags" Target="../tags/tag1056.xml"/><Relationship Id="rId1276" Type="http://schemas.openxmlformats.org/officeDocument/2006/relationships/tags" Target="../tags/tag1263.xml"/><Relationship Id="rId1483" Type="http://schemas.openxmlformats.org/officeDocument/2006/relationships/tags" Target="../tags/tag1470.xml"/><Relationship Id="rId201" Type="http://schemas.openxmlformats.org/officeDocument/2006/relationships/tags" Target="../tags/tag188.xml"/><Relationship Id="rId506" Type="http://schemas.openxmlformats.org/officeDocument/2006/relationships/tags" Target="../tags/tag493.xml"/><Relationship Id="rId853" Type="http://schemas.openxmlformats.org/officeDocument/2006/relationships/tags" Target="../tags/tag840.xml"/><Relationship Id="rId1136" Type="http://schemas.openxmlformats.org/officeDocument/2006/relationships/tags" Target="../tags/tag1123.xml"/><Relationship Id="rId713" Type="http://schemas.openxmlformats.org/officeDocument/2006/relationships/tags" Target="../tags/tag700.xml"/><Relationship Id="rId920" Type="http://schemas.openxmlformats.org/officeDocument/2006/relationships/tags" Target="../tags/tag907.xml"/><Relationship Id="rId1343" Type="http://schemas.openxmlformats.org/officeDocument/2006/relationships/tags" Target="../tags/tag1330.xml"/><Relationship Id="rId1550" Type="http://schemas.openxmlformats.org/officeDocument/2006/relationships/tags" Target="../tags/tag1537.xml"/><Relationship Id="rId1203" Type="http://schemas.openxmlformats.org/officeDocument/2006/relationships/tags" Target="../tags/tag1190.xml"/><Relationship Id="rId1410" Type="http://schemas.openxmlformats.org/officeDocument/2006/relationships/tags" Target="../tags/tag1397.xml"/><Relationship Id="rId1508" Type="http://schemas.openxmlformats.org/officeDocument/2006/relationships/tags" Target="../tags/tag1495.xml"/><Relationship Id="rId296" Type="http://schemas.openxmlformats.org/officeDocument/2006/relationships/tags" Target="../tags/tag283.xml"/><Relationship Id="rId156" Type="http://schemas.openxmlformats.org/officeDocument/2006/relationships/tags" Target="../tags/tag143.xml"/><Relationship Id="rId363" Type="http://schemas.openxmlformats.org/officeDocument/2006/relationships/tags" Target="../tags/tag350.xml"/><Relationship Id="rId570" Type="http://schemas.openxmlformats.org/officeDocument/2006/relationships/tags" Target="../tags/tag557.xml"/><Relationship Id="rId223" Type="http://schemas.openxmlformats.org/officeDocument/2006/relationships/tags" Target="../tags/tag210.xml"/><Relationship Id="rId430" Type="http://schemas.openxmlformats.org/officeDocument/2006/relationships/tags" Target="../tags/tag417.xml"/><Relationship Id="rId668" Type="http://schemas.openxmlformats.org/officeDocument/2006/relationships/tags" Target="../tags/tag655.xml"/><Relationship Id="rId875" Type="http://schemas.openxmlformats.org/officeDocument/2006/relationships/tags" Target="../tags/tag862.xml"/><Relationship Id="rId1060" Type="http://schemas.openxmlformats.org/officeDocument/2006/relationships/tags" Target="../tags/tag1047.xml"/><Relationship Id="rId1298" Type="http://schemas.openxmlformats.org/officeDocument/2006/relationships/tags" Target="../tags/tag1285.xml"/><Relationship Id="rId528" Type="http://schemas.openxmlformats.org/officeDocument/2006/relationships/tags" Target="../tags/tag515.xml"/><Relationship Id="rId735" Type="http://schemas.openxmlformats.org/officeDocument/2006/relationships/tags" Target="../tags/tag722.xml"/><Relationship Id="rId942" Type="http://schemas.openxmlformats.org/officeDocument/2006/relationships/tags" Target="../tags/tag929.xml"/><Relationship Id="rId1158" Type="http://schemas.openxmlformats.org/officeDocument/2006/relationships/tags" Target="../tags/tag1145.xml"/><Relationship Id="rId1365" Type="http://schemas.openxmlformats.org/officeDocument/2006/relationships/tags" Target="../tags/tag1352.xml"/><Relationship Id="rId1018" Type="http://schemas.openxmlformats.org/officeDocument/2006/relationships/tags" Target="../tags/tag1005.xml"/><Relationship Id="rId1225" Type="http://schemas.openxmlformats.org/officeDocument/2006/relationships/tags" Target="../tags/tag1212.xml"/><Relationship Id="rId1432" Type="http://schemas.openxmlformats.org/officeDocument/2006/relationships/tags" Target="../tags/tag1419.xml"/><Relationship Id="rId71" Type="http://schemas.openxmlformats.org/officeDocument/2006/relationships/tags" Target="../tags/tag58.xml"/><Relationship Id="rId802" Type="http://schemas.openxmlformats.org/officeDocument/2006/relationships/tags" Target="../tags/tag789.xml"/><Relationship Id="rId29" Type="http://schemas.openxmlformats.org/officeDocument/2006/relationships/tags" Target="../tags/tag16.xml"/><Relationship Id="rId178" Type="http://schemas.openxmlformats.org/officeDocument/2006/relationships/tags" Target="../tags/tag165.xml"/><Relationship Id="rId385" Type="http://schemas.openxmlformats.org/officeDocument/2006/relationships/tags" Target="../tags/tag372.xml"/><Relationship Id="rId592" Type="http://schemas.openxmlformats.org/officeDocument/2006/relationships/tags" Target="../tags/tag579.xml"/><Relationship Id="rId245" Type="http://schemas.openxmlformats.org/officeDocument/2006/relationships/tags" Target="../tags/tag232.xml"/><Relationship Id="rId452" Type="http://schemas.openxmlformats.org/officeDocument/2006/relationships/tags" Target="../tags/tag439.xml"/><Relationship Id="rId897" Type="http://schemas.openxmlformats.org/officeDocument/2006/relationships/tags" Target="../tags/tag884.xml"/><Relationship Id="rId1082" Type="http://schemas.openxmlformats.org/officeDocument/2006/relationships/tags" Target="../tags/tag1069.xml"/><Relationship Id="rId105" Type="http://schemas.openxmlformats.org/officeDocument/2006/relationships/tags" Target="../tags/tag92.xml"/><Relationship Id="rId312" Type="http://schemas.openxmlformats.org/officeDocument/2006/relationships/tags" Target="../tags/tag299.xml"/><Relationship Id="rId757" Type="http://schemas.openxmlformats.org/officeDocument/2006/relationships/tags" Target="../tags/tag744.xml"/><Relationship Id="rId964" Type="http://schemas.openxmlformats.org/officeDocument/2006/relationships/tags" Target="../tags/tag951.xml"/><Relationship Id="rId1387" Type="http://schemas.openxmlformats.org/officeDocument/2006/relationships/tags" Target="../tags/tag1374.xml"/><Relationship Id="rId93" Type="http://schemas.openxmlformats.org/officeDocument/2006/relationships/tags" Target="../tags/tag80.xml"/><Relationship Id="rId617" Type="http://schemas.openxmlformats.org/officeDocument/2006/relationships/tags" Target="../tags/tag604.xml"/><Relationship Id="rId824" Type="http://schemas.openxmlformats.org/officeDocument/2006/relationships/tags" Target="../tags/tag811.xml"/><Relationship Id="rId1247" Type="http://schemas.openxmlformats.org/officeDocument/2006/relationships/tags" Target="../tags/tag1234.xml"/><Relationship Id="rId1454" Type="http://schemas.openxmlformats.org/officeDocument/2006/relationships/tags" Target="../tags/tag1441.xml"/><Relationship Id="rId1107" Type="http://schemas.openxmlformats.org/officeDocument/2006/relationships/tags" Target="../tags/tag1094.xml"/><Relationship Id="rId1314" Type="http://schemas.openxmlformats.org/officeDocument/2006/relationships/tags" Target="../tags/tag1301.xml"/><Relationship Id="rId1521" Type="http://schemas.openxmlformats.org/officeDocument/2006/relationships/tags" Target="../tags/tag1508.xml"/><Relationship Id="rId20" Type="http://schemas.openxmlformats.org/officeDocument/2006/relationships/tags" Target="../tags/tag7.xml"/><Relationship Id="rId267" Type="http://schemas.openxmlformats.org/officeDocument/2006/relationships/tags" Target="../tags/tag254.xml"/><Relationship Id="rId474" Type="http://schemas.openxmlformats.org/officeDocument/2006/relationships/tags" Target="../tags/tag461.xml"/><Relationship Id="rId127" Type="http://schemas.openxmlformats.org/officeDocument/2006/relationships/tags" Target="../tags/tag114.xml"/><Relationship Id="rId681" Type="http://schemas.openxmlformats.org/officeDocument/2006/relationships/tags" Target="../tags/tag668.xml"/><Relationship Id="rId779" Type="http://schemas.openxmlformats.org/officeDocument/2006/relationships/tags" Target="../tags/tag766.xml"/><Relationship Id="rId986" Type="http://schemas.openxmlformats.org/officeDocument/2006/relationships/tags" Target="../tags/tag973.xml"/><Relationship Id="rId334" Type="http://schemas.openxmlformats.org/officeDocument/2006/relationships/tags" Target="../tags/tag321.xml"/><Relationship Id="rId541" Type="http://schemas.openxmlformats.org/officeDocument/2006/relationships/tags" Target="../tags/tag528.xml"/><Relationship Id="rId639" Type="http://schemas.openxmlformats.org/officeDocument/2006/relationships/tags" Target="../tags/tag626.xml"/><Relationship Id="rId1171" Type="http://schemas.openxmlformats.org/officeDocument/2006/relationships/tags" Target="../tags/tag1158.xml"/><Relationship Id="rId1269" Type="http://schemas.openxmlformats.org/officeDocument/2006/relationships/tags" Target="../tags/tag1256.xml"/><Relationship Id="rId1476" Type="http://schemas.openxmlformats.org/officeDocument/2006/relationships/tags" Target="../tags/tag1463.xml"/><Relationship Id="rId401" Type="http://schemas.openxmlformats.org/officeDocument/2006/relationships/tags" Target="../tags/tag388.xml"/><Relationship Id="rId846" Type="http://schemas.openxmlformats.org/officeDocument/2006/relationships/tags" Target="../tags/tag833.xml"/><Relationship Id="rId1031" Type="http://schemas.openxmlformats.org/officeDocument/2006/relationships/tags" Target="../tags/tag1018.xml"/><Relationship Id="rId1129" Type="http://schemas.openxmlformats.org/officeDocument/2006/relationships/tags" Target="../tags/tag1116.xml"/><Relationship Id="rId706" Type="http://schemas.openxmlformats.org/officeDocument/2006/relationships/tags" Target="../tags/tag693.xml"/><Relationship Id="rId913" Type="http://schemas.openxmlformats.org/officeDocument/2006/relationships/tags" Target="../tags/tag900.xml"/><Relationship Id="rId1336" Type="http://schemas.openxmlformats.org/officeDocument/2006/relationships/tags" Target="../tags/tag1323.xml"/><Relationship Id="rId1543" Type="http://schemas.openxmlformats.org/officeDocument/2006/relationships/tags" Target="../tags/tag1530.xml"/><Relationship Id="rId42" Type="http://schemas.openxmlformats.org/officeDocument/2006/relationships/tags" Target="../tags/tag29.xml"/><Relationship Id="rId1403" Type="http://schemas.openxmlformats.org/officeDocument/2006/relationships/tags" Target="../tags/tag1390.xml"/><Relationship Id="rId191" Type="http://schemas.openxmlformats.org/officeDocument/2006/relationships/tags" Target="../tags/tag178.xml"/><Relationship Id="rId289" Type="http://schemas.openxmlformats.org/officeDocument/2006/relationships/tags" Target="../tags/tag276.xml"/><Relationship Id="rId496" Type="http://schemas.openxmlformats.org/officeDocument/2006/relationships/tags" Target="../tags/tag483.xml"/><Relationship Id="rId149" Type="http://schemas.openxmlformats.org/officeDocument/2006/relationships/tags" Target="../tags/tag136.xml"/><Relationship Id="rId356" Type="http://schemas.openxmlformats.org/officeDocument/2006/relationships/tags" Target="../tags/tag343.xml"/><Relationship Id="rId563" Type="http://schemas.openxmlformats.org/officeDocument/2006/relationships/tags" Target="../tags/tag550.xml"/><Relationship Id="rId770" Type="http://schemas.openxmlformats.org/officeDocument/2006/relationships/tags" Target="../tags/tag757.xml"/><Relationship Id="rId1193" Type="http://schemas.openxmlformats.org/officeDocument/2006/relationships/tags" Target="../tags/tag1180.xml"/><Relationship Id="rId216" Type="http://schemas.openxmlformats.org/officeDocument/2006/relationships/tags" Target="../tags/tag203.xml"/><Relationship Id="rId423" Type="http://schemas.openxmlformats.org/officeDocument/2006/relationships/tags" Target="../tags/tag410.xml"/><Relationship Id="rId868" Type="http://schemas.openxmlformats.org/officeDocument/2006/relationships/tags" Target="../tags/tag855.xml"/><Relationship Id="rId1053" Type="http://schemas.openxmlformats.org/officeDocument/2006/relationships/tags" Target="../tags/tag1040.xml"/><Relationship Id="rId1260" Type="http://schemas.openxmlformats.org/officeDocument/2006/relationships/tags" Target="../tags/tag1247.xml"/><Relationship Id="rId1498" Type="http://schemas.openxmlformats.org/officeDocument/2006/relationships/tags" Target="../tags/tag1485.xml"/><Relationship Id="rId630" Type="http://schemas.openxmlformats.org/officeDocument/2006/relationships/tags" Target="../tags/tag617.xml"/><Relationship Id="rId728" Type="http://schemas.openxmlformats.org/officeDocument/2006/relationships/tags" Target="../tags/tag715.xml"/><Relationship Id="rId935" Type="http://schemas.openxmlformats.org/officeDocument/2006/relationships/tags" Target="../tags/tag922.xml"/><Relationship Id="rId1358" Type="http://schemas.openxmlformats.org/officeDocument/2006/relationships/tags" Target="../tags/tag1345.xml"/><Relationship Id="rId1565" Type="http://schemas.openxmlformats.org/officeDocument/2006/relationships/tags" Target="../tags/tag1552.xml"/><Relationship Id="rId64" Type="http://schemas.openxmlformats.org/officeDocument/2006/relationships/tags" Target="../tags/tag51.xml"/><Relationship Id="rId1120" Type="http://schemas.openxmlformats.org/officeDocument/2006/relationships/tags" Target="../tags/tag1107.xml"/><Relationship Id="rId1218" Type="http://schemas.openxmlformats.org/officeDocument/2006/relationships/tags" Target="../tags/tag1205.xml"/><Relationship Id="rId1425" Type="http://schemas.openxmlformats.org/officeDocument/2006/relationships/tags" Target="../tags/tag1412.xml"/><Relationship Id="rId280" Type="http://schemas.openxmlformats.org/officeDocument/2006/relationships/tags" Target="../tags/tag267.xml"/><Relationship Id="rId140" Type="http://schemas.openxmlformats.org/officeDocument/2006/relationships/tags" Target="../tags/tag127.xml"/><Relationship Id="rId378" Type="http://schemas.openxmlformats.org/officeDocument/2006/relationships/tags" Target="../tags/tag365.xml"/><Relationship Id="rId585" Type="http://schemas.openxmlformats.org/officeDocument/2006/relationships/tags" Target="../tags/tag572.xml"/><Relationship Id="rId792" Type="http://schemas.openxmlformats.org/officeDocument/2006/relationships/tags" Target="../tags/tag779.xml"/><Relationship Id="rId6" Type="http://schemas.openxmlformats.org/officeDocument/2006/relationships/slideLayout" Target="../slideLayouts/slideLayout6.xml"/><Relationship Id="rId238" Type="http://schemas.openxmlformats.org/officeDocument/2006/relationships/tags" Target="../tags/tag225.xml"/><Relationship Id="rId445" Type="http://schemas.openxmlformats.org/officeDocument/2006/relationships/tags" Target="../tags/tag432.xml"/><Relationship Id="rId652" Type="http://schemas.openxmlformats.org/officeDocument/2006/relationships/tags" Target="../tags/tag639.xml"/><Relationship Id="rId1075" Type="http://schemas.openxmlformats.org/officeDocument/2006/relationships/tags" Target="../tags/tag1062.xml"/><Relationship Id="rId1282" Type="http://schemas.openxmlformats.org/officeDocument/2006/relationships/tags" Target="../tags/tag1269.xml"/><Relationship Id="rId305" Type="http://schemas.openxmlformats.org/officeDocument/2006/relationships/tags" Target="../tags/tag292.xml"/><Relationship Id="rId512" Type="http://schemas.openxmlformats.org/officeDocument/2006/relationships/tags" Target="../tags/tag499.xml"/><Relationship Id="rId957" Type="http://schemas.openxmlformats.org/officeDocument/2006/relationships/tags" Target="../tags/tag944.xml"/><Relationship Id="rId1142" Type="http://schemas.openxmlformats.org/officeDocument/2006/relationships/tags" Target="../tags/tag1129.xml"/><Relationship Id="rId86" Type="http://schemas.openxmlformats.org/officeDocument/2006/relationships/tags" Target="../tags/tag73.xml"/><Relationship Id="rId817" Type="http://schemas.openxmlformats.org/officeDocument/2006/relationships/tags" Target="../tags/tag804.xml"/><Relationship Id="rId1002" Type="http://schemas.openxmlformats.org/officeDocument/2006/relationships/tags" Target="../tags/tag989.xml"/><Relationship Id="rId1447" Type="http://schemas.openxmlformats.org/officeDocument/2006/relationships/tags" Target="../tags/tag1434.xml"/><Relationship Id="rId1307" Type="http://schemas.openxmlformats.org/officeDocument/2006/relationships/tags" Target="../tags/tag1294.xml"/><Relationship Id="rId1514" Type="http://schemas.openxmlformats.org/officeDocument/2006/relationships/tags" Target="../tags/tag1501.xml"/><Relationship Id="rId13" Type="http://schemas.openxmlformats.org/officeDocument/2006/relationships/slideLayout" Target="../slideLayouts/slideLayout13.xml"/><Relationship Id="rId162" Type="http://schemas.openxmlformats.org/officeDocument/2006/relationships/tags" Target="../tags/tag149.xml"/><Relationship Id="rId467" Type="http://schemas.openxmlformats.org/officeDocument/2006/relationships/tags" Target="../tags/tag454.xml"/><Relationship Id="rId1097" Type="http://schemas.openxmlformats.org/officeDocument/2006/relationships/tags" Target="../tags/tag1084.xml"/><Relationship Id="rId674" Type="http://schemas.openxmlformats.org/officeDocument/2006/relationships/tags" Target="../tags/tag661.xml"/><Relationship Id="rId881" Type="http://schemas.openxmlformats.org/officeDocument/2006/relationships/tags" Target="../tags/tag868.xml"/><Relationship Id="rId979" Type="http://schemas.openxmlformats.org/officeDocument/2006/relationships/tags" Target="../tags/tag966.xml"/><Relationship Id="rId327" Type="http://schemas.openxmlformats.org/officeDocument/2006/relationships/tags" Target="../tags/tag314.xml"/><Relationship Id="rId534" Type="http://schemas.openxmlformats.org/officeDocument/2006/relationships/tags" Target="../tags/tag521.xml"/><Relationship Id="rId741" Type="http://schemas.openxmlformats.org/officeDocument/2006/relationships/tags" Target="../tags/tag728.xml"/><Relationship Id="rId839" Type="http://schemas.openxmlformats.org/officeDocument/2006/relationships/tags" Target="../tags/tag826.xml"/><Relationship Id="rId1164" Type="http://schemas.openxmlformats.org/officeDocument/2006/relationships/tags" Target="../tags/tag1151.xml"/><Relationship Id="rId1371" Type="http://schemas.openxmlformats.org/officeDocument/2006/relationships/tags" Target="../tags/tag1358.xml"/><Relationship Id="rId1469" Type="http://schemas.openxmlformats.org/officeDocument/2006/relationships/tags" Target="../tags/tag1456.xml"/><Relationship Id="rId601" Type="http://schemas.openxmlformats.org/officeDocument/2006/relationships/tags" Target="../tags/tag588.xml"/><Relationship Id="rId1024" Type="http://schemas.openxmlformats.org/officeDocument/2006/relationships/tags" Target="../tags/tag1011.xml"/><Relationship Id="rId1231" Type="http://schemas.openxmlformats.org/officeDocument/2006/relationships/tags" Target="../tags/tag1218.xml"/><Relationship Id="rId906" Type="http://schemas.openxmlformats.org/officeDocument/2006/relationships/tags" Target="../tags/tag893.xml"/><Relationship Id="rId1329" Type="http://schemas.openxmlformats.org/officeDocument/2006/relationships/tags" Target="../tags/tag1316.xml"/><Relationship Id="rId1536" Type="http://schemas.openxmlformats.org/officeDocument/2006/relationships/tags" Target="../tags/tag1523.xml"/><Relationship Id="rId35" Type="http://schemas.openxmlformats.org/officeDocument/2006/relationships/tags" Target="../tags/tag22.xml"/><Relationship Id="rId184" Type="http://schemas.openxmlformats.org/officeDocument/2006/relationships/tags" Target="../tags/tag171.xml"/><Relationship Id="rId391" Type="http://schemas.openxmlformats.org/officeDocument/2006/relationships/tags" Target="../tags/tag378.xml"/><Relationship Id="rId251" Type="http://schemas.openxmlformats.org/officeDocument/2006/relationships/tags" Target="../tags/tag238.xml"/><Relationship Id="rId489" Type="http://schemas.openxmlformats.org/officeDocument/2006/relationships/tags" Target="../tags/tag476.xml"/><Relationship Id="rId696" Type="http://schemas.openxmlformats.org/officeDocument/2006/relationships/tags" Target="../tags/tag683.xml"/><Relationship Id="rId349" Type="http://schemas.openxmlformats.org/officeDocument/2006/relationships/tags" Target="../tags/tag336.xml"/><Relationship Id="rId556" Type="http://schemas.openxmlformats.org/officeDocument/2006/relationships/tags" Target="../tags/tag543.xml"/><Relationship Id="rId763" Type="http://schemas.openxmlformats.org/officeDocument/2006/relationships/tags" Target="../tags/tag750.xml"/><Relationship Id="rId1186" Type="http://schemas.openxmlformats.org/officeDocument/2006/relationships/tags" Target="../tags/tag1173.xml"/><Relationship Id="rId1393" Type="http://schemas.openxmlformats.org/officeDocument/2006/relationships/tags" Target="../tags/tag1380.xml"/><Relationship Id="rId111" Type="http://schemas.openxmlformats.org/officeDocument/2006/relationships/tags" Target="../tags/tag98.xml"/><Relationship Id="rId209" Type="http://schemas.openxmlformats.org/officeDocument/2006/relationships/tags" Target="../tags/tag196.xml"/><Relationship Id="rId416" Type="http://schemas.openxmlformats.org/officeDocument/2006/relationships/tags" Target="../tags/tag403.xml"/><Relationship Id="rId970" Type="http://schemas.openxmlformats.org/officeDocument/2006/relationships/tags" Target="../tags/tag957.xml"/><Relationship Id="rId1046" Type="http://schemas.openxmlformats.org/officeDocument/2006/relationships/tags" Target="../tags/tag1033.xml"/><Relationship Id="rId1253" Type="http://schemas.openxmlformats.org/officeDocument/2006/relationships/tags" Target="../tags/tag1240.xml"/><Relationship Id="rId623" Type="http://schemas.openxmlformats.org/officeDocument/2006/relationships/tags" Target="../tags/tag610.xml"/><Relationship Id="rId830" Type="http://schemas.openxmlformats.org/officeDocument/2006/relationships/tags" Target="../tags/tag817.xml"/><Relationship Id="rId928" Type="http://schemas.openxmlformats.org/officeDocument/2006/relationships/tags" Target="../tags/tag915.xml"/><Relationship Id="rId1460" Type="http://schemas.openxmlformats.org/officeDocument/2006/relationships/tags" Target="../tags/tag1447.xml"/><Relationship Id="rId1558" Type="http://schemas.openxmlformats.org/officeDocument/2006/relationships/tags" Target="../tags/tag1545.xml"/><Relationship Id="rId57" Type="http://schemas.openxmlformats.org/officeDocument/2006/relationships/tags" Target="../tags/tag44.xml"/><Relationship Id="rId1113" Type="http://schemas.openxmlformats.org/officeDocument/2006/relationships/tags" Target="../tags/tag1100.xml"/><Relationship Id="rId1320" Type="http://schemas.openxmlformats.org/officeDocument/2006/relationships/tags" Target="../tags/tag1307.xml"/><Relationship Id="rId1418" Type="http://schemas.openxmlformats.org/officeDocument/2006/relationships/tags" Target="../tags/tag1405.xml"/><Relationship Id="rId273" Type="http://schemas.openxmlformats.org/officeDocument/2006/relationships/tags" Target="../tags/tag260.xml"/><Relationship Id="rId480" Type="http://schemas.openxmlformats.org/officeDocument/2006/relationships/tags" Target="../tags/tag467.xml"/><Relationship Id="rId133" Type="http://schemas.openxmlformats.org/officeDocument/2006/relationships/tags" Target="../tags/tag120.xml"/><Relationship Id="rId340" Type="http://schemas.openxmlformats.org/officeDocument/2006/relationships/tags" Target="../tags/tag327.xml"/><Relationship Id="rId578" Type="http://schemas.openxmlformats.org/officeDocument/2006/relationships/tags" Target="../tags/tag565.xml"/><Relationship Id="rId785" Type="http://schemas.openxmlformats.org/officeDocument/2006/relationships/tags" Target="../tags/tag772.xml"/><Relationship Id="rId992" Type="http://schemas.openxmlformats.org/officeDocument/2006/relationships/tags" Target="../tags/tag979.xml"/><Relationship Id="rId200" Type="http://schemas.openxmlformats.org/officeDocument/2006/relationships/tags" Target="../tags/tag187.xml"/><Relationship Id="rId438" Type="http://schemas.openxmlformats.org/officeDocument/2006/relationships/tags" Target="../tags/tag425.xml"/><Relationship Id="rId645" Type="http://schemas.openxmlformats.org/officeDocument/2006/relationships/tags" Target="../tags/tag632.xml"/><Relationship Id="rId852" Type="http://schemas.openxmlformats.org/officeDocument/2006/relationships/tags" Target="../tags/tag839.xml"/><Relationship Id="rId1068" Type="http://schemas.openxmlformats.org/officeDocument/2006/relationships/tags" Target="../tags/tag1055.xml"/><Relationship Id="rId1275" Type="http://schemas.openxmlformats.org/officeDocument/2006/relationships/tags" Target="../tags/tag1262.xml"/><Relationship Id="rId1482" Type="http://schemas.openxmlformats.org/officeDocument/2006/relationships/tags" Target="../tags/tag1469.xml"/><Relationship Id="rId505" Type="http://schemas.openxmlformats.org/officeDocument/2006/relationships/tags" Target="../tags/tag492.xml"/><Relationship Id="rId712" Type="http://schemas.openxmlformats.org/officeDocument/2006/relationships/tags" Target="../tags/tag699.xml"/><Relationship Id="rId1135" Type="http://schemas.openxmlformats.org/officeDocument/2006/relationships/tags" Target="../tags/tag1122.xml"/><Relationship Id="rId1342" Type="http://schemas.openxmlformats.org/officeDocument/2006/relationships/tags" Target="../tags/tag1329.xml"/><Relationship Id="rId79" Type="http://schemas.openxmlformats.org/officeDocument/2006/relationships/tags" Target="../tags/tag66.xml"/><Relationship Id="rId1202" Type="http://schemas.openxmlformats.org/officeDocument/2006/relationships/tags" Target="../tags/tag1189.xml"/><Relationship Id="rId1507" Type="http://schemas.openxmlformats.org/officeDocument/2006/relationships/tags" Target="../tags/tag1494.xml"/><Relationship Id="rId295" Type="http://schemas.openxmlformats.org/officeDocument/2006/relationships/tags" Target="../tags/tag282.xml"/><Relationship Id="rId155" Type="http://schemas.openxmlformats.org/officeDocument/2006/relationships/tags" Target="../tags/tag142.xml"/><Relationship Id="rId362" Type="http://schemas.openxmlformats.org/officeDocument/2006/relationships/tags" Target="../tags/tag349.xml"/><Relationship Id="rId1297" Type="http://schemas.openxmlformats.org/officeDocument/2006/relationships/tags" Target="../tags/tag1284.xml"/><Relationship Id="rId222" Type="http://schemas.openxmlformats.org/officeDocument/2006/relationships/tags" Target="../tags/tag209.xml"/><Relationship Id="rId667" Type="http://schemas.openxmlformats.org/officeDocument/2006/relationships/tags" Target="../tags/tag654.xml"/><Relationship Id="rId874" Type="http://schemas.openxmlformats.org/officeDocument/2006/relationships/tags" Target="../tags/tag861.xml"/><Relationship Id="rId527" Type="http://schemas.openxmlformats.org/officeDocument/2006/relationships/tags" Target="../tags/tag514.xml"/><Relationship Id="rId734" Type="http://schemas.openxmlformats.org/officeDocument/2006/relationships/tags" Target="../tags/tag721.xml"/><Relationship Id="rId941" Type="http://schemas.openxmlformats.org/officeDocument/2006/relationships/tags" Target="../tags/tag928.xml"/><Relationship Id="rId1157" Type="http://schemas.openxmlformats.org/officeDocument/2006/relationships/tags" Target="../tags/tag1144.xml"/><Relationship Id="rId1364" Type="http://schemas.openxmlformats.org/officeDocument/2006/relationships/tags" Target="../tags/tag1351.xml"/><Relationship Id="rId70" Type="http://schemas.openxmlformats.org/officeDocument/2006/relationships/tags" Target="../tags/tag57.xml"/><Relationship Id="rId801" Type="http://schemas.openxmlformats.org/officeDocument/2006/relationships/tags" Target="../tags/tag788.xml"/><Relationship Id="rId1017" Type="http://schemas.openxmlformats.org/officeDocument/2006/relationships/tags" Target="../tags/tag1004.xml"/><Relationship Id="rId1224" Type="http://schemas.openxmlformats.org/officeDocument/2006/relationships/tags" Target="../tags/tag1211.xml"/><Relationship Id="rId1431" Type="http://schemas.openxmlformats.org/officeDocument/2006/relationships/tags" Target="../tags/tag1418.xml"/><Relationship Id="rId1529" Type="http://schemas.openxmlformats.org/officeDocument/2006/relationships/tags" Target="../tags/tag1516.xml"/><Relationship Id="rId28" Type="http://schemas.openxmlformats.org/officeDocument/2006/relationships/tags" Target="../tags/tag15.xml"/><Relationship Id="rId177" Type="http://schemas.openxmlformats.org/officeDocument/2006/relationships/tags" Target="../tags/tag164.xml"/><Relationship Id="rId384" Type="http://schemas.openxmlformats.org/officeDocument/2006/relationships/tags" Target="../tags/tag371.xml"/><Relationship Id="rId591" Type="http://schemas.openxmlformats.org/officeDocument/2006/relationships/tags" Target="../tags/tag578.xml"/><Relationship Id="rId244" Type="http://schemas.openxmlformats.org/officeDocument/2006/relationships/tags" Target="../tags/tag231.xml"/><Relationship Id="rId689" Type="http://schemas.openxmlformats.org/officeDocument/2006/relationships/tags" Target="../tags/tag676.xml"/><Relationship Id="rId896" Type="http://schemas.openxmlformats.org/officeDocument/2006/relationships/tags" Target="../tags/tag883.xml"/><Relationship Id="rId1081" Type="http://schemas.openxmlformats.org/officeDocument/2006/relationships/tags" Target="../tags/tag1068.xml"/><Relationship Id="rId451" Type="http://schemas.openxmlformats.org/officeDocument/2006/relationships/tags" Target="../tags/tag438.xml"/><Relationship Id="rId549" Type="http://schemas.openxmlformats.org/officeDocument/2006/relationships/tags" Target="../tags/tag536.xml"/><Relationship Id="rId756" Type="http://schemas.openxmlformats.org/officeDocument/2006/relationships/tags" Target="../tags/tag743.xml"/><Relationship Id="rId1179" Type="http://schemas.openxmlformats.org/officeDocument/2006/relationships/tags" Target="../tags/tag1166.xml"/><Relationship Id="rId1386" Type="http://schemas.openxmlformats.org/officeDocument/2006/relationships/tags" Target="../tags/tag1373.xml"/><Relationship Id="rId104" Type="http://schemas.openxmlformats.org/officeDocument/2006/relationships/tags" Target="../tags/tag91.xml"/><Relationship Id="rId311" Type="http://schemas.openxmlformats.org/officeDocument/2006/relationships/tags" Target="../tags/tag298.xml"/><Relationship Id="rId409" Type="http://schemas.openxmlformats.org/officeDocument/2006/relationships/tags" Target="../tags/tag396.xml"/><Relationship Id="rId963" Type="http://schemas.openxmlformats.org/officeDocument/2006/relationships/tags" Target="../tags/tag950.xml"/><Relationship Id="rId1039" Type="http://schemas.openxmlformats.org/officeDocument/2006/relationships/tags" Target="../tags/tag1026.xml"/><Relationship Id="rId1246" Type="http://schemas.openxmlformats.org/officeDocument/2006/relationships/tags" Target="../tags/tag1233.xml"/><Relationship Id="rId92" Type="http://schemas.openxmlformats.org/officeDocument/2006/relationships/tags" Target="../tags/tag79.xml"/><Relationship Id="rId616" Type="http://schemas.openxmlformats.org/officeDocument/2006/relationships/tags" Target="../tags/tag603.xml"/><Relationship Id="rId823" Type="http://schemas.openxmlformats.org/officeDocument/2006/relationships/tags" Target="../tags/tag810.xml"/><Relationship Id="rId1453" Type="http://schemas.openxmlformats.org/officeDocument/2006/relationships/tags" Target="../tags/tag1440.xml"/><Relationship Id="rId1106" Type="http://schemas.openxmlformats.org/officeDocument/2006/relationships/tags" Target="../tags/tag1093.xml"/><Relationship Id="rId1313" Type="http://schemas.openxmlformats.org/officeDocument/2006/relationships/tags" Target="../tags/tag1300.xml"/><Relationship Id="rId1520" Type="http://schemas.openxmlformats.org/officeDocument/2006/relationships/tags" Target="../tags/tag1507.xml"/><Relationship Id="rId199" Type="http://schemas.openxmlformats.org/officeDocument/2006/relationships/tags" Target="../tags/tag186.xml"/><Relationship Id="rId266" Type="http://schemas.openxmlformats.org/officeDocument/2006/relationships/tags" Target="../tags/tag253.xml"/><Relationship Id="rId473" Type="http://schemas.openxmlformats.org/officeDocument/2006/relationships/tags" Target="../tags/tag460.xml"/><Relationship Id="rId680" Type="http://schemas.openxmlformats.org/officeDocument/2006/relationships/tags" Target="../tags/tag667.xml"/><Relationship Id="rId126" Type="http://schemas.openxmlformats.org/officeDocument/2006/relationships/tags" Target="../tags/tag113.xml"/><Relationship Id="rId333" Type="http://schemas.openxmlformats.org/officeDocument/2006/relationships/tags" Target="../tags/tag320.xml"/><Relationship Id="rId540" Type="http://schemas.openxmlformats.org/officeDocument/2006/relationships/tags" Target="../tags/tag527.xml"/><Relationship Id="rId778" Type="http://schemas.openxmlformats.org/officeDocument/2006/relationships/tags" Target="../tags/tag765.xml"/><Relationship Id="rId985" Type="http://schemas.openxmlformats.org/officeDocument/2006/relationships/tags" Target="../tags/tag972.xml"/><Relationship Id="rId1170" Type="http://schemas.openxmlformats.org/officeDocument/2006/relationships/tags" Target="../tags/tag1157.xml"/><Relationship Id="rId638" Type="http://schemas.openxmlformats.org/officeDocument/2006/relationships/tags" Target="../tags/tag625.xml"/><Relationship Id="rId845" Type="http://schemas.openxmlformats.org/officeDocument/2006/relationships/tags" Target="../tags/tag832.xml"/><Relationship Id="rId1030" Type="http://schemas.openxmlformats.org/officeDocument/2006/relationships/tags" Target="../tags/tag1017.xml"/><Relationship Id="rId1268" Type="http://schemas.openxmlformats.org/officeDocument/2006/relationships/tags" Target="../tags/tag1255.xml"/><Relationship Id="rId1475" Type="http://schemas.openxmlformats.org/officeDocument/2006/relationships/tags" Target="../tags/tag1462.xml"/><Relationship Id="rId400" Type="http://schemas.openxmlformats.org/officeDocument/2006/relationships/tags" Target="../tags/tag387.xml"/><Relationship Id="rId705" Type="http://schemas.openxmlformats.org/officeDocument/2006/relationships/tags" Target="../tags/tag692.xml"/><Relationship Id="rId1128" Type="http://schemas.openxmlformats.org/officeDocument/2006/relationships/tags" Target="../tags/tag1115.xml"/><Relationship Id="rId1335" Type="http://schemas.openxmlformats.org/officeDocument/2006/relationships/tags" Target="../tags/tag1322.xml"/><Relationship Id="rId1542" Type="http://schemas.openxmlformats.org/officeDocument/2006/relationships/tags" Target="../tags/tag1529.xml"/><Relationship Id="rId912" Type="http://schemas.openxmlformats.org/officeDocument/2006/relationships/tags" Target="../tags/tag899.xml"/><Relationship Id="rId41" Type="http://schemas.openxmlformats.org/officeDocument/2006/relationships/tags" Target="../tags/tag28.xml"/><Relationship Id="rId1402" Type="http://schemas.openxmlformats.org/officeDocument/2006/relationships/tags" Target="../tags/tag1389.xml"/><Relationship Id="rId190" Type="http://schemas.openxmlformats.org/officeDocument/2006/relationships/tags" Target="../tags/tag177.xml"/><Relationship Id="rId288" Type="http://schemas.openxmlformats.org/officeDocument/2006/relationships/tags" Target="../tags/tag275.xml"/><Relationship Id="rId495" Type="http://schemas.openxmlformats.org/officeDocument/2006/relationships/tags" Target="../tags/tag482.xml"/><Relationship Id="rId148" Type="http://schemas.openxmlformats.org/officeDocument/2006/relationships/tags" Target="../tags/tag135.xml"/><Relationship Id="rId355" Type="http://schemas.openxmlformats.org/officeDocument/2006/relationships/tags" Target="../tags/tag342.xml"/><Relationship Id="rId562" Type="http://schemas.openxmlformats.org/officeDocument/2006/relationships/tags" Target="../tags/tag549.xml"/><Relationship Id="rId1192" Type="http://schemas.openxmlformats.org/officeDocument/2006/relationships/tags" Target="../tags/tag1179.xml"/><Relationship Id="rId215" Type="http://schemas.openxmlformats.org/officeDocument/2006/relationships/tags" Target="../tags/tag202.xml"/><Relationship Id="rId422" Type="http://schemas.openxmlformats.org/officeDocument/2006/relationships/tags" Target="../tags/tag409.xml"/><Relationship Id="rId867" Type="http://schemas.openxmlformats.org/officeDocument/2006/relationships/tags" Target="../tags/tag854.xml"/><Relationship Id="rId1052" Type="http://schemas.openxmlformats.org/officeDocument/2006/relationships/tags" Target="../tags/tag1039.xml"/><Relationship Id="rId1497" Type="http://schemas.openxmlformats.org/officeDocument/2006/relationships/tags" Target="../tags/tag1484.xml"/><Relationship Id="rId727" Type="http://schemas.openxmlformats.org/officeDocument/2006/relationships/tags" Target="../tags/tag714.xml"/><Relationship Id="rId934" Type="http://schemas.openxmlformats.org/officeDocument/2006/relationships/tags" Target="../tags/tag921.xml"/><Relationship Id="rId1357" Type="http://schemas.openxmlformats.org/officeDocument/2006/relationships/tags" Target="../tags/tag1344.xml"/><Relationship Id="rId1564" Type="http://schemas.openxmlformats.org/officeDocument/2006/relationships/tags" Target="../tags/tag1551.xml"/><Relationship Id="rId63" Type="http://schemas.openxmlformats.org/officeDocument/2006/relationships/tags" Target="../tags/tag50.xml"/><Relationship Id="rId1217" Type="http://schemas.openxmlformats.org/officeDocument/2006/relationships/tags" Target="../tags/tag1204.xml"/><Relationship Id="rId1424" Type="http://schemas.openxmlformats.org/officeDocument/2006/relationships/tags" Target="../tags/tag1411.xml"/><Relationship Id="rId377" Type="http://schemas.openxmlformats.org/officeDocument/2006/relationships/tags" Target="../tags/tag364.xml"/><Relationship Id="rId584" Type="http://schemas.openxmlformats.org/officeDocument/2006/relationships/tags" Target="../tags/tag571.xml"/><Relationship Id="rId5" Type="http://schemas.openxmlformats.org/officeDocument/2006/relationships/slideLayout" Target="../slideLayouts/slideLayout5.xml"/><Relationship Id="rId237" Type="http://schemas.openxmlformats.org/officeDocument/2006/relationships/tags" Target="../tags/tag224.xml"/><Relationship Id="rId791" Type="http://schemas.openxmlformats.org/officeDocument/2006/relationships/tags" Target="../tags/tag778.xml"/><Relationship Id="rId889" Type="http://schemas.openxmlformats.org/officeDocument/2006/relationships/tags" Target="../tags/tag876.xml"/><Relationship Id="rId1074" Type="http://schemas.openxmlformats.org/officeDocument/2006/relationships/tags" Target="../tags/tag1061.xml"/><Relationship Id="rId444" Type="http://schemas.openxmlformats.org/officeDocument/2006/relationships/tags" Target="../tags/tag431.xml"/><Relationship Id="rId651" Type="http://schemas.openxmlformats.org/officeDocument/2006/relationships/tags" Target="../tags/tag638.xml"/><Relationship Id="rId749" Type="http://schemas.openxmlformats.org/officeDocument/2006/relationships/tags" Target="../tags/tag736.xml"/><Relationship Id="rId1281" Type="http://schemas.openxmlformats.org/officeDocument/2006/relationships/tags" Target="../tags/tag1268.xml"/><Relationship Id="rId1379" Type="http://schemas.openxmlformats.org/officeDocument/2006/relationships/tags" Target="../tags/tag1366.xml"/><Relationship Id="rId304" Type="http://schemas.openxmlformats.org/officeDocument/2006/relationships/tags" Target="../tags/tag291.xml"/><Relationship Id="rId511" Type="http://schemas.openxmlformats.org/officeDocument/2006/relationships/tags" Target="../tags/tag498.xml"/><Relationship Id="rId609" Type="http://schemas.openxmlformats.org/officeDocument/2006/relationships/tags" Target="../tags/tag596.xml"/><Relationship Id="rId956" Type="http://schemas.openxmlformats.org/officeDocument/2006/relationships/tags" Target="../tags/tag943.xml"/><Relationship Id="rId1141" Type="http://schemas.openxmlformats.org/officeDocument/2006/relationships/tags" Target="../tags/tag1128.xml"/><Relationship Id="rId1239" Type="http://schemas.openxmlformats.org/officeDocument/2006/relationships/tags" Target="../tags/tag1226.xml"/><Relationship Id="rId85" Type="http://schemas.openxmlformats.org/officeDocument/2006/relationships/tags" Target="../tags/tag72.xml"/><Relationship Id="rId150" Type="http://schemas.openxmlformats.org/officeDocument/2006/relationships/tags" Target="../tags/tag137.xml"/><Relationship Id="rId595" Type="http://schemas.openxmlformats.org/officeDocument/2006/relationships/tags" Target="../tags/tag582.xml"/><Relationship Id="rId816" Type="http://schemas.openxmlformats.org/officeDocument/2006/relationships/tags" Target="../tags/tag803.xml"/><Relationship Id="rId1001" Type="http://schemas.openxmlformats.org/officeDocument/2006/relationships/tags" Target="../tags/tag988.xml"/><Relationship Id="rId1446" Type="http://schemas.openxmlformats.org/officeDocument/2006/relationships/tags" Target="../tags/tag1433.xml"/><Relationship Id="rId248" Type="http://schemas.openxmlformats.org/officeDocument/2006/relationships/tags" Target="../tags/tag235.xml"/><Relationship Id="rId455" Type="http://schemas.openxmlformats.org/officeDocument/2006/relationships/tags" Target="../tags/tag442.xml"/><Relationship Id="rId662" Type="http://schemas.openxmlformats.org/officeDocument/2006/relationships/tags" Target="../tags/tag649.xml"/><Relationship Id="rId1085" Type="http://schemas.openxmlformats.org/officeDocument/2006/relationships/tags" Target="../tags/tag1072.xml"/><Relationship Id="rId1292" Type="http://schemas.openxmlformats.org/officeDocument/2006/relationships/tags" Target="../tags/tag1279.xml"/><Relationship Id="rId1306" Type="http://schemas.openxmlformats.org/officeDocument/2006/relationships/tags" Target="../tags/tag1293.xml"/><Relationship Id="rId1513" Type="http://schemas.openxmlformats.org/officeDocument/2006/relationships/tags" Target="../tags/tag1500.xml"/><Relationship Id="rId12" Type="http://schemas.openxmlformats.org/officeDocument/2006/relationships/slideLayout" Target="../slideLayouts/slideLayout12.xml"/><Relationship Id="rId108" Type="http://schemas.openxmlformats.org/officeDocument/2006/relationships/tags" Target="../tags/tag95.xml"/><Relationship Id="rId315" Type="http://schemas.openxmlformats.org/officeDocument/2006/relationships/tags" Target="../tags/tag302.xml"/><Relationship Id="rId522" Type="http://schemas.openxmlformats.org/officeDocument/2006/relationships/tags" Target="../tags/tag509.xml"/><Relationship Id="rId967" Type="http://schemas.openxmlformats.org/officeDocument/2006/relationships/tags" Target="../tags/tag954.xml"/><Relationship Id="rId1152" Type="http://schemas.openxmlformats.org/officeDocument/2006/relationships/tags" Target="../tags/tag1139.xml"/><Relationship Id="rId96" Type="http://schemas.openxmlformats.org/officeDocument/2006/relationships/tags" Target="../tags/tag83.xml"/><Relationship Id="rId161" Type="http://schemas.openxmlformats.org/officeDocument/2006/relationships/tags" Target="../tags/tag148.xml"/><Relationship Id="rId399" Type="http://schemas.openxmlformats.org/officeDocument/2006/relationships/tags" Target="../tags/tag386.xml"/><Relationship Id="rId827" Type="http://schemas.openxmlformats.org/officeDocument/2006/relationships/tags" Target="../tags/tag814.xml"/><Relationship Id="rId1012" Type="http://schemas.openxmlformats.org/officeDocument/2006/relationships/tags" Target="../tags/tag999.xml"/><Relationship Id="rId1457" Type="http://schemas.openxmlformats.org/officeDocument/2006/relationships/tags" Target="../tags/tag1444.xml"/><Relationship Id="rId259" Type="http://schemas.openxmlformats.org/officeDocument/2006/relationships/tags" Target="../tags/tag246.xml"/><Relationship Id="rId466" Type="http://schemas.openxmlformats.org/officeDocument/2006/relationships/tags" Target="../tags/tag453.xml"/><Relationship Id="rId673" Type="http://schemas.openxmlformats.org/officeDocument/2006/relationships/tags" Target="../tags/tag660.xml"/><Relationship Id="rId880" Type="http://schemas.openxmlformats.org/officeDocument/2006/relationships/tags" Target="../tags/tag867.xml"/><Relationship Id="rId1096" Type="http://schemas.openxmlformats.org/officeDocument/2006/relationships/tags" Target="../tags/tag1083.xml"/><Relationship Id="rId1317" Type="http://schemas.openxmlformats.org/officeDocument/2006/relationships/tags" Target="../tags/tag1304.xml"/><Relationship Id="rId1524" Type="http://schemas.openxmlformats.org/officeDocument/2006/relationships/tags" Target="../tags/tag1511.xml"/><Relationship Id="rId23" Type="http://schemas.openxmlformats.org/officeDocument/2006/relationships/tags" Target="../tags/tag10.xml"/><Relationship Id="rId119" Type="http://schemas.openxmlformats.org/officeDocument/2006/relationships/tags" Target="../tags/tag106.xml"/><Relationship Id="rId326" Type="http://schemas.openxmlformats.org/officeDocument/2006/relationships/tags" Target="../tags/tag313.xml"/><Relationship Id="rId533" Type="http://schemas.openxmlformats.org/officeDocument/2006/relationships/tags" Target="../tags/tag520.xml"/><Relationship Id="rId978" Type="http://schemas.openxmlformats.org/officeDocument/2006/relationships/tags" Target="../tags/tag965.xml"/><Relationship Id="rId1163" Type="http://schemas.openxmlformats.org/officeDocument/2006/relationships/tags" Target="../tags/tag1150.xml"/><Relationship Id="rId1370" Type="http://schemas.openxmlformats.org/officeDocument/2006/relationships/tags" Target="../tags/tag1357.xml"/><Relationship Id="rId740" Type="http://schemas.openxmlformats.org/officeDocument/2006/relationships/tags" Target="../tags/tag727.xml"/><Relationship Id="rId838" Type="http://schemas.openxmlformats.org/officeDocument/2006/relationships/tags" Target="../tags/tag825.xml"/><Relationship Id="rId1023" Type="http://schemas.openxmlformats.org/officeDocument/2006/relationships/tags" Target="../tags/tag1010.xml"/><Relationship Id="rId1468" Type="http://schemas.openxmlformats.org/officeDocument/2006/relationships/tags" Target="../tags/tag1455.xml"/><Relationship Id="rId172" Type="http://schemas.openxmlformats.org/officeDocument/2006/relationships/tags" Target="../tags/tag159.xml"/><Relationship Id="rId477" Type="http://schemas.openxmlformats.org/officeDocument/2006/relationships/tags" Target="../tags/tag464.xml"/><Relationship Id="rId600" Type="http://schemas.openxmlformats.org/officeDocument/2006/relationships/tags" Target="../tags/tag587.xml"/><Relationship Id="rId684" Type="http://schemas.openxmlformats.org/officeDocument/2006/relationships/tags" Target="../tags/tag671.xml"/><Relationship Id="rId1230" Type="http://schemas.openxmlformats.org/officeDocument/2006/relationships/tags" Target="../tags/tag1217.xml"/><Relationship Id="rId1328" Type="http://schemas.openxmlformats.org/officeDocument/2006/relationships/tags" Target="../tags/tag1315.xml"/><Relationship Id="rId1535" Type="http://schemas.openxmlformats.org/officeDocument/2006/relationships/tags" Target="../tags/tag1522.xml"/><Relationship Id="rId337" Type="http://schemas.openxmlformats.org/officeDocument/2006/relationships/tags" Target="../tags/tag324.xml"/><Relationship Id="rId891" Type="http://schemas.openxmlformats.org/officeDocument/2006/relationships/tags" Target="../tags/tag878.xml"/><Relationship Id="rId905" Type="http://schemas.openxmlformats.org/officeDocument/2006/relationships/tags" Target="../tags/tag892.xml"/><Relationship Id="rId989" Type="http://schemas.openxmlformats.org/officeDocument/2006/relationships/tags" Target="../tags/tag976.xml"/><Relationship Id="rId34" Type="http://schemas.openxmlformats.org/officeDocument/2006/relationships/tags" Target="../tags/tag21.xml"/><Relationship Id="rId544" Type="http://schemas.openxmlformats.org/officeDocument/2006/relationships/tags" Target="../tags/tag531.xml"/><Relationship Id="rId751" Type="http://schemas.openxmlformats.org/officeDocument/2006/relationships/tags" Target="../tags/tag738.xml"/><Relationship Id="rId849" Type="http://schemas.openxmlformats.org/officeDocument/2006/relationships/tags" Target="../tags/tag836.xml"/><Relationship Id="rId1174" Type="http://schemas.openxmlformats.org/officeDocument/2006/relationships/tags" Target="../tags/tag1161.xml"/><Relationship Id="rId1381" Type="http://schemas.openxmlformats.org/officeDocument/2006/relationships/tags" Target="../tags/tag1368.xml"/><Relationship Id="rId1479" Type="http://schemas.openxmlformats.org/officeDocument/2006/relationships/tags" Target="../tags/tag1466.xml"/><Relationship Id="rId183" Type="http://schemas.openxmlformats.org/officeDocument/2006/relationships/tags" Target="../tags/tag170.xml"/><Relationship Id="rId390" Type="http://schemas.openxmlformats.org/officeDocument/2006/relationships/tags" Target="../tags/tag377.xml"/><Relationship Id="rId404" Type="http://schemas.openxmlformats.org/officeDocument/2006/relationships/tags" Target="../tags/tag391.xml"/><Relationship Id="rId611" Type="http://schemas.openxmlformats.org/officeDocument/2006/relationships/tags" Target="../tags/tag598.xml"/><Relationship Id="rId1034" Type="http://schemas.openxmlformats.org/officeDocument/2006/relationships/tags" Target="../tags/tag1021.xml"/><Relationship Id="rId1241" Type="http://schemas.openxmlformats.org/officeDocument/2006/relationships/tags" Target="../tags/tag1228.xml"/><Relationship Id="rId1339" Type="http://schemas.openxmlformats.org/officeDocument/2006/relationships/tags" Target="../tags/tag1326.xml"/><Relationship Id="rId250" Type="http://schemas.openxmlformats.org/officeDocument/2006/relationships/tags" Target="../tags/tag237.xml"/><Relationship Id="rId488" Type="http://schemas.openxmlformats.org/officeDocument/2006/relationships/tags" Target="../tags/tag475.xml"/><Relationship Id="rId695" Type="http://schemas.openxmlformats.org/officeDocument/2006/relationships/tags" Target="../tags/tag682.xml"/><Relationship Id="rId709" Type="http://schemas.openxmlformats.org/officeDocument/2006/relationships/tags" Target="../tags/tag696.xml"/><Relationship Id="rId916" Type="http://schemas.openxmlformats.org/officeDocument/2006/relationships/tags" Target="../tags/tag903.xml"/><Relationship Id="rId1101" Type="http://schemas.openxmlformats.org/officeDocument/2006/relationships/tags" Target="../tags/tag1088.xml"/><Relationship Id="rId1546" Type="http://schemas.openxmlformats.org/officeDocument/2006/relationships/tags" Target="../tags/tag1533.xml"/><Relationship Id="rId45" Type="http://schemas.openxmlformats.org/officeDocument/2006/relationships/tags" Target="../tags/tag32.xml"/><Relationship Id="rId110" Type="http://schemas.openxmlformats.org/officeDocument/2006/relationships/tags" Target="../tags/tag97.xml"/><Relationship Id="rId348" Type="http://schemas.openxmlformats.org/officeDocument/2006/relationships/tags" Target="../tags/tag335.xml"/><Relationship Id="rId555" Type="http://schemas.openxmlformats.org/officeDocument/2006/relationships/tags" Target="../tags/tag542.xml"/><Relationship Id="rId762" Type="http://schemas.openxmlformats.org/officeDocument/2006/relationships/tags" Target="../tags/tag749.xml"/><Relationship Id="rId1185" Type="http://schemas.openxmlformats.org/officeDocument/2006/relationships/tags" Target="../tags/tag1172.xml"/><Relationship Id="rId1392" Type="http://schemas.openxmlformats.org/officeDocument/2006/relationships/tags" Target="../tags/tag1379.xml"/><Relationship Id="rId1406" Type="http://schemas.openxmlformats.org/officeDocument/2006/relationships/tags" Target="../tags/tag1393.xml"/><Relationship Id="rId194" Type="http://schemas.openxmlformats.org/officeDocument/2006/relationships/tags" Target="../tags/tag181.xml"/><Relationship Id="rId208" Type="http://schemas.openxmlformats.org/officeDocument/2006/relationships/tags" Target="../tags/tag195.xml"/><Relationship Id="rId415" Type="http://schemas.openxmlformats.org/officeDocument/2006/relationships/tags" Target="../tags/tag402.xml"/><Relationship Id="rId622" Type="http://schemas.openxmlformats.org/officeDocument/2006/relationships/tags" Target="../tags/tag609.xml"/><Relationship Id="rId1045" Type="http://schemas.openxmlformats.org/officeDocument/2006/relationships/tags" Target="../tags/tag1032.xml"/><Relationship Id="rId1252" Type="http://schemas.openxmlformats.org/officeDocument/2006/relationships/tags" Target="../tags/tag1239.xml"/><Relationship Id="rId261" Type="http://schemas.openxmlformats.org/officeDocument/2006/relationships/tags" Target="../tags/tag248.xml"/><Relationship Id="rId499" Type="http://schemas.openxmlformats.org/officeDocument/2006/relationships/tags" Target="../tags/tag486.xml"/><Relationship Id="rId927" Type="http://schemas.openxmlformats.org/officeDocument/2006/relationships/tags" Target="../tags/tag914.xml"/><Relationship Id="rId1112" Type="http://schemas.openxmlformats.org/officeDocument/2006/relationships/tags" Target="../tags/tag1099.xml"/><Relationship Id="rId1557" Type="http://schemas.openxmlformats.org/officeDocument/2006/relationships/tags" Target="../tags/tag1544.xml"/><Relationship Id="rId56" Type="http://schemas.openxmlformats.org/officeDocument/2006/relationships/tags" Target="../tags/tag43.xml"/><Relationship Id="rId359" Type="http://schemas.openxmlformats.org/officeDocument/2006/relationships/tags" Target="../tags/tag346.xml"/><Relationship Id="rId566" Type="http://schemas.openxmlformats.org/officeDocument/2006/relationships/tags" Target="../tags/tag553.xml"/><Relationship Id="rId773" Type="http://schemas.openxmlformats.org/officeDocument/2006/relationships/tags" Target="../tags/tag760.xml"/><Relationship Id="rId1196" Type="http://schemas.openxmlformats.org/officeDocument/2006/relationships/tags" Target="../tags/tag1183.xml"/><Relationship Id="rId1417" Type="http://schemas.openxmlformats.org/officeDocument/2006/relationships/tags" Target="../tags/tag1404.xml"/><Relationship Id="rId121" Type="http://schemas.openxmlformats.org/officeDocument/2006/relationships/tags" Target="../tags/tag108.xml"/><Relationship Id="rId219" Type="http://schemas.openxmlformats.org/officeDocument/2006/relationships/tags" Target="../tags/tag206.xml"/><Relationship Id="rId426" Type="http://schemas.openxmlformats.org/officeDocument/2006/relationships/tags" Target="../tags/tag413.xml"/><Relationship Id="rId633" Type="http://schemas.openxmlformats.org/officeDocument/2006/relationships/tags" Target="../tags/tag620.xml"/><Relationship Id="rId980" Type="http://schemas.openxmlformats.org/officeDocument/2006/relationships/tags" Target="../tags/tag967.xml"/><Relationship Id="rId1056" Type="http://schemas.openxmlformats.org/officeDocument/2006/relationships/tags" Target="../tags/tag1043.xml"/><Relationship Id="rId1263" Type="http://schemas.openxmlformats.org/officeDocument/2006/relationships/tags" Target="../tags/tag1250.xml"/><Relationship Id="rId840" Type="http://schemas.openxmlformats.org/officeDocument/2006/relationships/tags" Target="../tags/tag827.xml"/><Relationship Id="rId938" Type="http://schemas.openxmlformats.org/officeDocument/2006/relationships/tags" Target="../tags/tag925.xml"/><Relationship Id="rId1470" Type="http://schemas.openxmlformats.org/officeDocument/2006/relationships/tags" Target="../tags/tag1457.xml"/><Relationship Id="rId67" Type="http://schemas.openxmlformats.org/officeDocument/2006/relationships/tags" Target="../tags/tag54.xml"/><Relationship Id="rId272" Type="http://schemas.openxmlformats.org/officeDocument/2006/relationships/tags" Target="../tags/tag259.xml"/><Relationship Id="rId577" Type="http://schemas.openxmlformats.org/officeDocument/2006/relationships/tags" Target="../tags/tag564.xml"/><Relationship Id="rId700" Type="http://schemas.openxmlformats.org/officeDocument/2006/relationships/tags" Target="../tags/tag687.xml"/><Relationship Id="rId1123" Type="http://schemas.openxmlformats.org/officeDocument/2006/relationships/tags" Target="../tags/tag1110.xml"/><Relationship Id="rId1330" Type="http://schemas.openxmlformats.org/officeDocument/2006/relationships/tags" Target="../tags/tag1317.xml"/><Relationship Id="rId1428" Type="http://schemas.openxmlformats.org/officeDocument/2006/relationships/tags" Target="../tags/tag1415.xml"/><Relationship Id="rId132" Type="http://schemas.openxmlformats.org/officeDocument/2006/relationships/tags" Target="../tags/tag119.xml"/><Relationship Id="rId784" Type="http://schemas.openxmlformats.org/officeDocument/2006/relationships/tags" Target="../tags/tag771.xml"/><Relationship Id="rId991" Type="http://schemas.openxmlformats.org/officeDocument/2006/relationships/tags" Target="../tags/tag978.xml"/><Relationship Id="rId1067" Type="http://schemas.openxmlformats.org/officeDocument/2006/relationships/tags" Target="../tags/tag1054.xml"/><Relationship Id="rId437" Type="http://schemas.openxmlformats.org/officeDocument/2006/relationships/tags" Target="../tags/tag424.xml"/><Relationship Id="rId644" Type="http://schemas.openxmlformats.org/officeDocument/2006/relationships/tags" Target="../tags/tag631.xml"/><Relationship Id="rId851" Type="http://schemas.openxmlformats.org/officeDocument/2006/relationships/tags" Target="../tags/tag838.xml"/><Relationship Id="rId1274" Type="http://schemas.openxmlformats.org/officeDocument/2006/relationships/tags" Target="../tags/tag1261.xml"/><Relationship Id="rId1481" Type="http://schemas.openxmlformats.org/officeDocument/2006/relationships/tags" Target="../tags/tag1468.xml"/><Relationship Id="rId283" Type="http://schemas.openxmlformats.org/officeDocument/2006/relationships/tags" Target="../tags/tag270.xml"/><Relationship Id="rId490" Type="http://schemas.openxmlformats.org/officeDocument/2006/relationships/tags" Target="../tags/tag477.xml"/><Relationship Id="rId504" Type="http://schemas.openxmlformats.org/officeDocument/2006/relationships/tags" Target="../tags/tag491.xml"/><Relationship Id="rId711" Type="http://schemas.openxmlformats.org/officeDocument/2006/relationships/tags" Target="../tags/tag698.xml"/><Relationship Id="rId949" Type="http://schemas.openxmlformats.org/officeDocument/2006/relationships/tags" Target="../tags/tag936.xml"/><Relationship Id="rId1134" Type="http://schemas.openxmlformats.org/officeDocument/2006/relationships/tags" Target="../tags/tag1121.xml"/><Relationship Id="rId1341" Type="http://schemas.openxmlformats.org/officeDocument/2006/relationships/tags" Target="../tags/tag1328.xml"/><Relationship Id="rId78" Type="http://schemas.openxmlformats.org/officeDocument/2006/relationships/tags" Target="../tags/tag65.xml"/><Relationship Id="rId143" Type="http://schemas.openxmlformats.org/officeDocument/2006/relationships/tags" Target="../tags/tag130.xml"/><Relationship Id="rId350" Type="http://schemas.openxmlformats.org/officeDocument/2006/relationships/tags" Target="../tags/tag337.xml"/><Relationship Id="rId588" Type="http://schemas.openxmlformats.org/officeDocument/2006/relationships/tags" Target="../tags/tag575.xml"/><Relationship Id="rId795" Type="http://schemas.openxmlformats.org/officeDocument/2006/relationships/tags" Target="../tags/tag782.xml"/><Relationship Id="rId809" Type="http://schemas.openxmlformats.org/officeDocument/2006/relationships/tags" Target="../tags/tag796.xml"/><Relationship Id="rId1201" Type="http://schemas.openxmlformats.org/officeDocument/2006/relationships/tags" Target="../tags/tag1188.xml"/><Relationship Id="rId1439" Type="http://schemas.openxmlformats.org/officeDocument/2006/relationships/tags" Target="../tags/tag1426.xml"/><Relationship Id="rId9" Type="http://schemas.openxmlformats.org/officeDocument/2006/relationships/slideLayout" Target="../slideLayouts/slideLayout9.xml"/><Relationship Id="rId210" Type="http://schemas.openxmlformats.org/officeDocument/2006/relationships/tags" Target="../tags/tag197.xml"/><Relationship Id="rId448" Type="http://schemas.openxmlformats.org/officeDocument/2006/relationships/tags" Target="../tags/tag435.xml"/><Relationship Id="rId655" Type="http://schemas.openxmlformats.org/officeDocument/2006/relationships/tags" Target="../tags/tag642.xml"/><Relationship Id="rId862" Type="http://schemas.openxmlformats.org/officeDocument/2006/relationships/tags" Target="../tags/tag849.xml"/><Relationship Id="rId1078" Type="http://schemas.openxmlformats.org/officeDocument/2006/relationships/tags" Target="../tags/tag1065.xml"/><Relationship Id="rId1285" Type="http://schemas.openxmlformats.org/officeDocument/2006/relationships/tags" Target="../tags/tag1272.xml"/><Relationship Id="rId1492" Type="http://schemas.openxmlformats.org/officeDocument/2006/relationships/tags" Target="../tags/tag1479.xml"/><Relationship Id="rId1506" Type="http://schemas.openxmlformats.org/officeDocument/2006/relationships/tags" Target="../tags/tag1493.xml"/><Relationship Id="rId294" Type="http://schemas.openxmlformats.org/officeDocument/2006/relationships/tags" Target="../tags/tag281.xml"/><Relationship Id="rId308" Type="http://schemas.openxmlformats.org/officeDocument/2006/relationships/tags" Target="../tags/tag295.xml"/><Relationship Id="rId515" Type="http://schemas.openxmlformats.org/officeDocument/2006/relationships/tags" Target="../tags/tag502.xml"/><Relationship Id="rId722" Type="http://schemas.openxmlformats.org/officeDocument/2006/relationships/tags" Target="../tags/tag709.xml"/><Relationship Id="rId1145" Type="http://schemas.openxmlformats.org/officeDocument/2006/relationships/tags" Target="../tags/tag1132.xml"/><Relationship Id="rId1352" Type="http://schemas.openxmlformats.org/officeDocument/2006/relationships/tags" Target="../tags/tag1339.xml"/><Relationship Id="rId89" Type="http://schemas.openxmlformats.org/officeDocument/2006/relationships/tags" Target="../tags/tag76.xml"/><Relationship Id="rId154" Type="http://schemas.openxmlformats.org/officeDocument/2006/relationships/tags" Target="../tags/tag141.xml"/><Relationship Id="rId361" Type="http://schemas.openxmlformats.org/officeDocument/2006/relationships/tags" Target="../tags/tag348.xml"/><Relationship Id="rId599" Type="http://schemas.openxmlformats.org/officeDocument/2006/relationships/tags" Target="../tags/tag586.xml"/><Relationship Id="rId1005" Type="http://schemas.openxmlformats.org/officeDocument/2006/relationships/tags" Target="../tags/tag992.xml"/><Relationship Id="rId1212" Type="http://schemas.openxmlformats.org/officeDocument/2006/relationships/tags" Target="../tags/tag1199.xml"/><Relationship Id="rId459" Type="http://schemas.openxmlformats.org/officeDocument/2006/relationships/tags" Target="../tags/tag446.xml"/><Relationship Id="rId666" Type="http://schemas.openxmlformats.org/officeDocument/2006/relationships/tags" Target="../tags/tag653.xml"/><Relationship Id="rId873" Type="http://schemas.openxmlformats.org/officeDocument/2006/relationships/tags" Target="../tags/tag860.xml"/><Relationship Id="rId1089" Type="http://schemas.openxmlformats.org/officeDocument/2006/relationships/tags" Target="../tags/tag1076.xml"/><Relationship Id="rId1296" Type="http://schemas.openxmlformats.org/officeDocument/2006/relationships/tags" Target="../tags/tag1283.xml"/><Relationship Id="rId1517" Type="http://schemas.openxmlformats.org/officeDocument/2006/relationships/tags" Target="../tags/tag1504.xml"/><Relationship Id="rId16" Type="http://schemas.openxmlformats.org/officeDocument/2006/relationships/tags" Target="../tags/tag3.xml"/><Relationship Id="rId221" Type="http://schemas.openxmlformats.org/officeDocument/2006/relationships/tags" Target="../tags/tag208.xml"/><Relationship Id="rId319" Type="http://schemas.openxmlformats.org/officeDocument/2006/relationships/tags" Target="../tags/tag306.xml"/><Relationship Id="rId526" Type="http://schemas.openxmlformats.org/officeDocument/2006/relationships/tags" Target="../tags/tag513.xml"/><Relationship Id="rId1156" Type="http://schemas.openxmlformats.org/officeDocument/2006/relationships/tags" Target="../tags/tag1143.xml"/><Relationship Id="rId1363" Type="http://schemas.openxmlformats.org/officeDocument/2006/relationships/tags" Target="../tags/tag1350.xml"/><Relationship Id="rId733" Type="http://schemas.openxmlformats.org/officeDocument/2006/relationships/tags" Target="../tags/tag720.xml"/><Relationship Id="rId940" Type="http://schemas.openxmlformats.org/officeDocument/2006/relationships/tags" Target="../tags/tag927.xml"/><Relationship Id="rId1016" Type="http://schemas.openxmlformats.org/officeDocument/2006/relationships/tags" Target="../tags/tag1003.xml"/><Relationship Id="rId165" Type="http://schemas.openxmlformats.org/officeDocument/2006/relationships/tags" Target="../tags/tag152.xml"/><Relationship Id="rId372" Type="http://schemas.openxmlformats.org/officeDocument/2006/relationships/tags" Target="../tags/tag359.xml"/><Relationship Id="rId677" Type="http://schemas.openxmlformats.org/officeDocument/2006/relationships/tags" Target="../tags/tag664.xml"/><Relationship Id="rId800" Type="http://schemas.openxmlformats.org/officeDocument/2006/relationships/tags" Target="../tags/tag787.xml"/><Relationship Id="rId1223" Type="http://schemas.openxmlformats.org/officeDocument/2006/relationships/tags" Target="../tags/tag1210.xml"/><Relationship Id="rId1430" Type="http://schemas.openxmlformats.org/officeDocument/2006/relationships/tags" Target="../tags/tag1417.xml"/><Relationship Id="rId1528" Type="http://schemas.openxmlformats.org/officeDocument/2006/relationships/tags" Target="../tags/tag1515.xml"/><Relationship Id="rId232" Type="http://schemas.openxmlformats.org/officeDocument/2006/relationships/tags" Target="../tags/tag219.xml"/><Relationship Id="rId884" Type="http://schemas.openxmlformats.org/officeDocument/2006/relationships/tags" Target="../tags/tag871.xml"/><Relationship Id="rId27" Type="http://schemas.openxmlformats.org/officeDocument/2006/relationships/tags" Target="../tags/tag14.xml"/><Relationship Id="rId537" Type="http://schemas.openxmlformats.org/officeDocument/2006/relationships/tags" Target="../tags/tag524.xml"/><Relationship Id="rId744" Type="http://schemas.openxmlformats.org/officeDocument/2006/relationships/tags" Target="../tags/tag731.xml"/><Relationship Id="rId951" Type="http://schemas.openxmlformats.org/officeDocument/2006/relationships/tags" Target="../tags/tag938.xml"/><Relationship Id="rId1167" Type="http://schemas.openxmlformats.org/officeDocument/2006/relationships/tags" Target="../tags/tag1154.xml"/><Relationship Id="rId1374" Type="http://schemas.openxmlformats.org/officeDocument/2006/relationships/tags" Target="../tags/tag1361.xml"/><Relationship Id="rId80" Type="http://schemas.openxmlformats.org/officeDocument/2006/relationships/tags" Target="../tags/tag67.xml"/><Relationship Id="rId176" Type="http://schemas.openxmlformats.org/officeDocument/2006/relationships/tags" Target="../tags/tag163.xml"/><Relationship Id="rId383" Type="http://schemas.openxmlformats.org/officeDocument/2006/relationships/tags" Target="../tags/tag370.xml"/><Relationship Id="rId590" Type="http://schemas.openxmlformats.org/officeDocument/2006/relationships/tags" Target="../tags/tag577.xml"/><Relationship Id="rId604" Type="http://schemas.openxmlformats.org/officeDocument/2006/relationships/tags" Target="../tags/tag591.xml"/><Relationship Id="rId811" Type="http://schemas.openxmlformats.org/officeDocument/2006/relationships/tags" Target="../tags/tag798.xml"/><Relationship Id="rId1027" Type="http://schemas.openxmlformats.org/officeDocument/2006/relationships/tags" Target="../tags/tag1014.xml"/><Relationship Id="rId1234" Type="http://schemas.openxmlformats.org/officeDocument/2006/relationships/tags" Target="../tags/tag1221.xml"/><Relationship Id="rId1441" Type="http://schemas.openxmlformats.org/officeDocument/2006/relationships/tags" Target="../tags/tag1428.xml"/><Relationship Id="rId243" Type="http://schemas.openxmlformats.org/officeDocument/2006/relationships/tags" Target="../tags/tag230.xml"/><Relationship Id="rId450" Type="http://schemas.openxmlformats.org/officeDocument/2006/relationships/tags" Target="../tags/tag437.xml"/><Relationship Id="rId688" Type="http://schemas.openxmlformats.org/officeDocument/2006/relationships/tags" Target="../tags/tag675.xml"/><Relationship Id="rId895" Type="http://schemas.openxmlformats.org/officeDocument/2006/relationships/tags" Target="../tags/tag882.xml"/><Relationship Id="rId909" Type="http://schemas.openxmlformats.org/officeDocument/2006/relationships/tags" Target="../tags/tag896.xml"/><Relationship Id="rId1080" Type="http://schemas.openxmlformats.org/officeDocument/2006/relationships/tags" Target="../tags/tag1067.xml"/><Relationship Id="rId1301" Type="http://schemas.openxmlformats.org/officeDocument/2006/relationships/tags" Target="../tags/tag1288.xml"/><Relationship Id="rId1539" Type="http://schemas.openxmlformats.org/officeDocument/2006/relationships/tags" Target="../tags/tag1526.xml"/><Relationship Id="rId38" Type="http://schemas.openxmlformats.org/officeDocument/2006/relationships/tags" Target="../tags/tag25.xml"/><Relationship Id="rId103" Type="http://schemas.openxmlformats.org/officeDocument/2006/relationships/tags" Target="../tags/tag90.xml"/><Relationship Id="rId310" Type="http://schemas.openxmlformats.org/officeDocument/2006/relationships/tags" Target="../tags/tag297.xml"/><Relationship Id="rId548" Type="http://schemas.openxmlformats.org/officeDocument/2006/relationships/tags" Target="../tags/tag535.xml"/><Relationship Id="rId755" Type="http://schemas.openxmlformats.org/officeDocument/2006/relationships/tags" Target="../tags/tag742.xml"/><Relationship Id="rId962" Type="http://schemas.openxmlformats.org/officeDocument/2006/relationships/tags" Target="../tags/tag949.xml"/><Relationship Id="rId1178" Type="http://schemas.openxmlformats.org/officeDocument/2006/relationships/tags" Target="../tags/tag1165.xml"/><Relationship Id="rId1385" Type="http://schemas.openxmlformats.org/officeDocument/2006/relationships/tags" Target="../tags/tag1372.xml"/><Relationship Id="rId91" Type="http://schemas.openxmlformats.org/officeDocument/2006/relationships/tags" Target="../tags/tag78.xml"/><Relationship Id="rId187" Type="http://schemas.openxmlformats.org/officeDocument/2006/relationships/tags" Target="../tags/tag174.xml"/><Relationship Id="rId394" Type="http://schemas.openxmlformats.org/officeDocument/2006/relationships/tags" Target="../tags/tag381.xml"/><Relationship Id="rId408" Type="http://schemas.openxmlformats.org/officeDocument/2006/relationships/tags" Target="../tags/tag395.xml"/><Relationship Id="rId615" Type="http://schemas.openxmlformats.org/officeDocument/2006/relationships/tags" Target="../tags/tag602.xml"/><Relationship Id="rId822" Type="http://schemas.openxmlformats.org/officeDocument/2006/relationships/tags" Target="../tags/tag809.xml"/><Relationship Id="rId1038" Type="http://schemas.openxmlformats.org/officeDocument/2006/relationships/tags" Target="../tags/tag1025.xml"/><Relationship Id="rId1245" Type="http://schemas.openxmlformats.org/officeDocument/2006/relationships/tags" Target="../tags/tag1232.xml"/><Relationship Id="rId1452" Type="http://schemas.openxmlformats.org/officeDocument/2006/relationships/tags" Target="../tags/tag1439.xml"/><Relationship Id="rId254" Type="http://schemas.openxmlformats.org/officeDocument/2006/relationships/tags" Target="../tags/tag241.xml"/><Relationship Id="rId699" Type="http://schemas.openxmlformats.org/officeDocument/2006/relationships/tags" Target="../tags/tag686.xml"/><Relationship Id="rId1091" Type="http://schemas.openxmlformats.org/officeDocument/2006/relationships/tags" Target="../tags/tag1078.xml"/><Relationship Id="rId1105" Type="http://schemas.openxmlformats.org/officeDocument/2006/relationships/tags" Target="../tags/tag1092.xml"/><Relationship Id="rId1312" Type="http://schemas.openxmlformats.org/officeDocument/2006/relationships/tags" Target="../tags/tag1299.xml"/><Relationship Id="rId49" Type="http://schemas.openxmlformats.org/officeDocument/2006/relationships/tags" Target="../tags/tag36.xml"/><Relationship Id="rId114" Type="http://schemas.openxmlformats.org/officeDocument/2006/relationships/tags" Target="../tags/tag101.xml"/><Relationship Id="rId461" Type="http://schemas.openxmlformats.org/officeDocument/2006/relationships/tags" Target="../tags/tag448.xml"/><Relationship Id="rId559" Type="http://schemas.openxmlformats.org/officeDocument/2006/relationships/tags" Target="../tags/tag546.xml"/><Relationship Id="rId766" Type="http://schemas.openxmlformats.org/officeDocument/2006/relationships/tags" Target="../tags/tag753.xml"/><Relationship Id="rId1189" Type="http://schemas.openxmlformats.org/officeDocument/2006/relationships/tags" Target="../tags/tag1176.xml"/><Relationship Id="rId1396" Type="http://schemas.openxmlformats.org/officeDocument/2006/relationships/tags" Target="../tags/tag1383.xml"/><Relationship Id="rId198" Type="http://schemas.openxmlformats.org/officeDocument/2006/relationships/tags" Target="../tags/tag185.xml"/><Relationship Id="rId321" Type="http://schemas.openxmlformats.org/officeDocument/2006/relationships/tags" Target="../tags/tag308.xml"/><Relationship Id="rId419" Type="http://schemas.openxmlformats.org/officeDocument/2006/relationships/tags" Target="../tags/tag406.xml"/><Relationship Id="rId626" Type="http://schemas.openxmlformats.org/officeDocument/2006/relationships/tags" Target="../tags/tag613.xml"/><Relationship Id="rId973" Type="http://schemas.openxmlformats.org/officeDocument/2006/relationships/tags" Target="../tags/tag960.xml"/><Relationship Id="rId1049" Type="http://schemas.openxmlformats.org/officeDocument/2006/relationships/tags" Target="../tags/tag1036.xml"/><Relationship Id="rId1256" Type="http://schemas.openxmlformats.org/officeDocument/2006/relationships/tags" Target="../tags/tag1243.xml"/><Relationship Id="rId833" Type="http://schemas.openxmlformats.org/officeDocument/2006/relationships/tags" Target="../tags/tag820.xml"/><Relationship Id="rId1116" Type="http://schemas.openxmlformats.org/officeDocument/2006/relationships/tags" Target="../tags/tag1103.xml"/><Relationship Id="rId1463" Type="http://schemas.openxmlformats.org/officeDocument/2006/relationships/tags" Target="../tags/tag1450.xml"/><Relationship Id="rId265" Type="http://schemas.openxmlformats.org/officeDocument/2006/relationships/tags" Target="../tags/tag252.xml"/><Relationship Id="rId472" Type="http://schemas.openxmlformats.org/officeDocument/2006/relationships/tags" Target="../tags/tag459.xml"/><Relationship Id="rId900" Type="http://schemas.openxmlformats.org/officeDocument/2006/relationships/tags" Target="../tags/tag887.xml"/><Relationship Id="rId1323" Type="http://schemas.openxmlformats.org/officeDocument/2006/relationships/tags" Target="../tags/tag1310.xml"/><Relationship Id="rId1530" Type="http://schemas.openxmlformats.org/officeDocument/2006/relationships/tags" Target="../tags/tag1517.xml"/><Relationship Id="rId125" Type="http://schemas.openxmlformats.org/officeDocument/2006/relationships/tags" Target="../tags/tag112.xml"/><Relationship Id="rId332" Type="http://schemas.openxmlformats.org/officeDocument/2006/relationships/tags" Target="../tags/tag319.xml"/><Relationship Id="rId777" Type="http://schemas.openxmlformats.org/officeDocument/2006/relationships/tags" Target="../tags/tag764.xml"/><Relationship Id="rId984" Type="http://schemas.openxmlformats.org/officeDocument/2006/relationships/tags" Target="../tags/tag971.xml"/><Relationship Id="rId637" Type="http://schemas.openxmlformats.org/officeDocument/2006/relationships/tags" Target="../tags/tag624.xml"/><Relationship Id="rId844" Type="http://schemas.openxmlformats.org/officeDocument/2006/relationships/tags" Target="../tags/tag831.xml"/><Relationship Id="rId1267" Type="http://schemas.openxmlformats.org/officeDocument/2006/relationships/tags" Target="../tags/tag1254.xml"/><Relationship Id="rId1474" Type="http://schemas.openxmlformats.org/officeDocument/2006/relationships/tags" Target="../tags/tag1461.xml"/><Relationship Id="rId276" Type="http://schemas.openxmlformats.org/officeDocument/2006/relationships/tags" Target="../tags/tag263.xml"/><Relationship Id="rId483" Type="http://schemas.openxmlformats.org/officeDocument/2006/relationships/tags" Target="../tags/tag470.xml"/><Relationship Id="rId690" Type="http://schemas.openxmlformats.org/officeDocument/2006/relationships/tags" Target="../tags/tag677.xml"/><Relationship Id="rId704" Type="http://schemas.openxmlformats.org/officeDocument/2006/relationships/tags" Target="../tags/tag691.xml"/><Relationship Id="rId911" Type="http://schemas.openxmlformats.org/officeDocument/2006/relationships/tags" Target="../tags/tag898.xml"/><Relationship Id="rId1127" Type="http://schemas.openxmlformats.org/officeDocument/2006/relationships/tags" Target="../tags/tag1114.xml"/><Relationship Id="rId1334" Type="http://schemas.openxmlformats.org/officeDocument/2006/relationships/tags" Target="../tags/tag1321.xml"/><Relationship Id="rId1541" Type="http://schemas.openxmlformats.org/officeDocument/2006/relationships/tags" Target="../tags/tag1528.xml"/><Relationship Id="rId40" Type="http://schemas.openxmlformats.org/officeDocument/2006/relationships/tags" Target="../tags/tag27.xml"/><Relationship Id="rId136" Type="http://schemas.openxmlformats.org/officeDocument/2006/relationships/tags" Target="../tags/tag123.xml"/><Relationship Id="rId343" Type="http://schemas.openxmlformats.org/officeDocument/2006/relationships/tags" Target="../tags/tag330.xml"/><Relationship Id="rId550" Type="http://schemas.openxmlformats.org/officeDocument/2006/relationships/tags" Target="../tags/tag537.xml"/><Relationship Id="rId788" Type="http://schemas.openxmlformats.org/officeDocument/2006/relationships/tags" Target="../tags/tag775.xml"/><Relationship Id="rId995" Type="http://schemas.openxmlformats.org/officeDocument/2006/relationships/tags" Target="../tags/tag982.xml"/><Relationship Id="rId1180" Type="http://schemas.openxmlformats.org/officeDocument/2006/relationships/tags" Target="../tags/tag1167.xml"/><Relationship Id="rId1401" Type="http://schemas.openxmlformats.org/officeDocument/2006/relationships/tags" Target="../tags/tag1388.xml"/><Relationship Id="rId203" Type="http://schemas.openxmlformats.org/officeDocument/2006/relationships/tags" Target="../tags/tag190.xml"/><Relationship Id="rId648" Type="http://schemas.openxmlformats.org/officeDocument/2006/relationships/tags" Target="../tags/tag635.xml"/><Relationship Id="rId855" Type="http://schemas.openxmlformats.org/officeDocument/2006/relationships/tags" Target="../tags/tag842.xml"/><Relationship Id="rId1040" Type="http://schemas.openxmlformats.org/officeDocument/2006/relationships/tags" Target="../tags/tag1027.xml"/><Relationship Id="rId1278" Type="http://schemas.openxmlformats.org/officeDocument/2006/relationships/tags" Target="../tags/tag1265.xml"/><Relationship Id="rId1485" Type="http://schemas.openxmlformats.org/officeDocument/2006/relationships/tags" Target="../tags/tag1472.xml"/><Relationship Id="rId287" Type="http://schemas.openxmlformats.org/officeDocument/2006/relationships/tags" Target="../tags/tag274.xml"/><Relationship Id="rId410" Type="http://schemas.openxmlformats.org/officeDocument/2006/relationships/tags" Target="../tags/tag397.xml"/><Relationship Id="rId494" Type="http://schemas.openxmlformats.org/officeDocument/2006/relationships/tags" Target="../tags/tag481.xml"/><Relationship Id="rId508" Type="http://schemas.openxmlformats.org/officeDocument/2006/relationships/tags" Target="../tags/tag495.xml"/><Relationship Id="rId715" Type="http://schemas.openxmlformats.org/officeDocument/2006/relationships/tags" Target="../tags/tag702.xml"/><Relationship Id="rId922" Type="http://schemas.openxmlformats.org/officeDocument/2006/relationships/tags" Target="../tags/tag909.xml"/><Relationship Id="rId1138" Type="http://schemas.openxmlformats.org/officeDocument/2006/relationships/tags" Target="../tags/tag1125.xml"/><Relationship Id="rId1345" Type="http://schemas.openxmlformats.org/officeDocument/2006/relationships/tags" Target="../tags/tag1332.xml"/><Relationship Id="rId1552" Type="http://schemas.openxmlformats.org/officeDocument/2006/relationships/tags" Target="../tags/tag1539.xml"/><Relationship Id="rId147" Type="http://schemas.openxmlformats.org/officeDocument/2006/relationships/tags" Target="../tags/tag134.xml"/><Relationship Id="rId354" Type="http://schemas.openxmlformats.org/officeDocument/2006/relationships/tags" Target="../tags/tag341.xml"/><Relationship Id="rId799" Type="http://schemas.openxmlformats.org/officeDocument/2006/relationships/tags" Target="../tags/tag786.xml"/><Relationship Id="rId1191" Type="http://schemas.openxmlformats.org/officeDocument/2006/relationships/tags" Target="../tags/tag1178.xml"/><Relationship Id="rId1205" Type="http://schemas.openxmlformats.org/officeDocument/2006/relationships/tags" Target="../tags/tag1192.xml"/><Relationship Id="rId51" Type="http://schemas.openxmlformats.org/officeDocument/2006/relationships/tags" Target="../tags/tag38.xml"/><Relationship Id="rId561" Type="http://schemas.openxmlformats.org/officeDocument/2006/relationships/tags" Target="../tags/tag548.xml"/><Relationship Id="rId659" Type="http://schemas.openxmlformats.org/officeDocument/2006/relationships/tags" Target="../tags/tag646.xml"/><Relationship Id="rId866" Type="http://schemas.openxmlformats.org/officeDocument/2006/relationships/tags" Target="../tags/tag853.xml"/><Relationship Id="rId1289" Type="http://schemas.openxmlformats.org/officeDocument/2006/relationships/tags" Target="../tags/tag1276.xml"/><Relationship Id="rId1412" Type="http://schemas.openxmlformats.org/officeDocument/2006/relationships/tags" Target="../tags/tag1399.xml"/><Relationship Id="rId1496" Type="http://schemas.openxmlformats.org/officeDocument/2006/relationships/tags" Target="../tags/tag1483.xml"/><Relationship Id="rId214" Type="http://schemas.openxmlformats.org/officeDocument/2006/relationships/tags" Target="../tags/tag201.xml"/><Relationship Id="rId298" Type="http://schemas.openxmlformats.org/officeDocument/2006/relationships/tags" Target="../tags/tag285.xml"/><Relationship Id="rId421" Type="http://schemas.openxmlformats.org/officeDocument/2006/relationships/tags" Target="../tags/tag408.xml"/><Relationship Id="rId519" Type="http://schemas.openxmlformats.org/officeDocument/2006/relationships/tags" Target="../tags/tag506.xml"/><Relationship Id="rId1051" Type="http://schemas.openxmlformats.org/officeDocument/2006/relationships/tags" Target="../tags/tag1038.xml"/><Relationship Id="rId1149" Type="http://schemas.openxmlformats.org/officeDocument/2006/relationships/tags" Target="../tags/tag1136.xml"/><Relationship Id="rId1356" Type="http://schemas.openxmlformats.org/officeDocument/2006/relationships/tags" Target="../tags/tag1343.xml"/><Relationship Id="rId158" Type="http://schemas.openxmlformats.org/officeDocument/2006/relationships/tags" Target="../tags/tag145.xml"/><Relationship Id="rId726" Type="http://schemas.openxmlformats.org/officeDocument/2006/relationships/tags" Target="../tags/tag713.xml"/><Relationship Id="rId933" Type="http://schemas.openxmlformats.org/officeDocument/2006/relationships/tags" Target="../tags/tag920.xml"/><Relationship Id="rId1009" Type="http://schemas.openxmlformats.org/officeDocument/2006/relationships/tags" Target="../tags/tag996.xml"/><Relationship Id="rId1563" Type="http://schemas.openxmlformats.org/officeDocument/2006/relationships/tags" Target="../tags/tag1550.xml"/><Relationship Id="rId62" Type="http://schemas.openxmlformats.org/officeDocument/2006/relationships/tags" Target="../tags/tag49.xml"/><Relationship Id="rId365" Type="http://schemas.openxmlformats.org/officeDocument/2006/relationships/tags" Target="../tags/tag352.xml"/><Relationship Id="rId572" Type="http://schemas.openxmlformats.org/officeDocument/2006/relationships/tags" Target="../tags/tag559.xml"/><Relationship Id="rId1216" Type="http://schemas.openxmlformats.org/officeDocument/2006/relationships/tags" Target="../tags/tag1203.xml"/><Relationship Id="rId1423" Type="http://schemas.openxmlformats.org/officeDocument/2006/relationships/tags" Target="../tags/tag1410.xml"/><Relationship Id="rId225" Type="http://schemas.openxmlformats.org/officeDocument/2006/relationships/tags" Target="../tags/tag212.xml"/><Relationship Id="rId432" Type="http://schemas.openxmlformats.org/officeDocument/2006/relationships/tags" Target="../tags/tag419.xml"/><Relationship Id="rId877" Type="http://schemas.openxmlformats.org/officeDocument/2006/relationships/tags" Target="../tags/tag864.xml"/><Relationship Id="rId1062" Type="http://schemas.openxmlformats.org/officeDocument/2006/relationships/tags" Target="../tags/tag1049.xml"/><Relationship Id="rId737" Type="http://schemas.openxmlformats.org/officeDocument/2006/relationships/tags" Target="../tags/tag724.xml"/><Relationship Id="rId944" Type="http://schemas.openxmlformats.org/officeDocument/2006/relationships/tags" Target="../tags/tag931.xml"/><Relationship Id="rId1367" Type="http://schemas.openxmlformats.org/officeDocument/2006/relationships/tags" Target="../tags/tag1354.xml"/><Relationship Id="rId73" Type="http://schemas.openxmlformats.org/officeDocument/2006/relationships/tags" Target="../tags/tag60.xml"/><Relationship Id="rId169" Type="http://schemas.openxmlformats.org/officeDocument/2006/relationships/tags" Target="../tags/tag156.xml"/><Relationship Id="rId376" Type="http://schemas.openxmlformats.org/officeDocument/2006/relationships/tags" Target="../tags/tag363.xml"/><Relationship Id="rId583" Type="http://schemas.openxmlformats.org/officeDocument/2006/relationships/tags" Target="../tags/tag570.xml"/><Relationship Id="rId790" Type="http://schemas.openxmlformats.org/officeDocument/2006/relationships/tags" Target="../tags/tag777.xml"/><Relationship Id="rId804" Type="http://schemas.openxmlformats.org/officeDocument/2006/relationships/tags" Target="../tags/tag791.xml"/><Relationship Id="rId1227" Type="http://schemas.openxmlformats.org/officeDocument/2006/relationships/tags" Target="../tags/tag1214.xml"/><Relationship Id="rId1434" Type="http://schemas.openxmlformats.org/officeDocument/2006/relationships/tags" Target="../tags/tag1421.xml"/><Relationship Id="rId4" Type="http://schemas.openxmlformats.org/officeDocument/2006/relationships/slideLayout" Target="../slideLayouts/slideLayout4.xml"/><Relationship Id="rId236" Type="http://schemas.openxmlformats.org/officeDocument/2006/relationships/tags" Target="../tags/tag223.xml"/><Relationship Id="rId443" Type="http://schemas.openxmlformats.org/officeDocument/2006/relationships/tags" Target="../tags/tag430.xml"/><Relationship Id="rId650" Type="http://schemas.openxmlformats.org/officeDocument/2006/relationships/tags" Target="../tags/tag637.xml"/><Relationship Id="rId888" Type="http://schemas.openxmlformats.org/officeDocument/2006/relationships/tags" Target="../tags/tag875.xml"/><Relationship Id="rId1073" Type="http://schemas.openxmlformats.org/officeDocument/2006/relationships/tags" Target="../tags/tag1060.xml"/><Relationship Id="rId1280" Type="http://schemas.openxmlformats.org/officeDocument/2006/relationships/tags" Target="../tags/tag1267.xml"/><Relationship Id="rId1501" Type="http://schemas.openxmlformats.org/officeDocument/2006/relationships/tags" Target="../tags/tag1488.xml"/><Relationship Id="rId303" Type="http://schemas.openxmlformats.org/officeDocument/2006/relationships/tags" Target="../tags/tag290.xml"/><Relationship Id="rId748" Type="http://schemas.openxmlformats.org/officeDocument/2006/relationships/tags" Target="../tags/tag735.xml"/><Relationship Id="rId955" Type="http://schemas.openxmlformats.org/officeDocument/2006/relationships/tags" Target="../tags/tag942.xml"/><Relationship Id="rId1140" Type="http://schemas.openxmlformats.org/officeDocument/2006/relationships/tags" Target="../tags/tag1127.xml"/><Relationship Id="rId1378" Type="http://schemas.openxmlformats.org/officeDocument/2006/relationships/tags" Target="../tags/tag1365.xml"/><Relationship Id="rId84" Type="http://schemas.openxmlformats.org/officeDocument/2006/relationships/tags" Target="../tags/tag71.xml"/><Relationship Id="rId387" Type="http://schemas.openxmlformats.org/officeDocument/2006/relationships/tags" Target="../tags/tag374.xml"/><Relationship Id="rId510" Type="http://schemas.openxmlformats.org/officeDocument/2006/relationships/tags" Target="../tags/tag497.xml"/><Relationship Id="rId594" Type="http://schemas.openxmlformats.org/officeDocument/2006/relationships/tags" Target="../tags/tag581.xml"/><Relationship Id="rId608" Type="http://schemas.openxmlformats.org/officeDocument/2006/relationships/tags" Target="../tags/tag595.xml"/><Relationship Id="rId815" Type="http://schemas.openxmlformats.org/officeDocument/2006/relationships/tags" Target="../tags/tag802.xml"/><Relationship Id="rId1238" Type="http://schemas.openxmlformats.org/officeDocument/2006/relationships/tags" Target="../tags/tag1225.xml"/><Relationship Id="rId1445" Type="http://schemas.openxmlformats.org/officeDocument/2006/relationships/tags" Target="../tags/tag1432.xml"/><Relationship Id="rId247" Type="http://schemas.openxmlformats.org/officeDocument/2006/relationships/tags" Target="../tags/tag234.xml"/><Relationship Id="rId899" Type="http://schemas.openxmlformats.org/officeDocument/2006/relationships/tags" Target="../tags/tag886.xml"/><Relationship Id="rId1000" Type="http://schemas.openxmlformats.org/officeDocument/2006/relationships/tags" Target="../tags/tag987.xml"/><Relationship Id="rId1084" Type="http://schemas.openxmlformats.org/officeDocument/2006/relationships/tags" Target="../tags/tag1071.xml"/><Relationship Id="rId1305" Type="http://schemas.openxmlformats.org/officeDocument/2006/relationships/tags" Target="../tags/tag1292.xml"/><Relationship Id="rId107" Type="http://schemas.openxmlformats.org/officeDocument/2006/relationships/tags" Target="../tags/tag94.xml"/><Relationship Id="rId454" Type="http://schemas.openxmlformats.org/officeDocument/2006/relationships/tags" Target="../tags/tag441.xml"/><Relationship Id="rId661" Type="http://schemas.openxmlformats.org/officeDocument/2006/relationships/tags" Target="../tags/tag648.xml"/><Relationship Id="rId759" Type="http://schemas.openxmlformats.org/officeDocument/2006/relationships/tags" Target="../tags/tag746.xml"/><Relationship Id="rId966" Type="http://schemas.openxmlformats.org/officeDocument/2006/relationships/tags" Target="../tags/tag953.xml"/><Relationship Id="rId1291" Type="http://schemas.openxmlformats.org/officeDocument/2006/relationships/tags" Target="../tags/tag1278.xml"/><Relationship Id="rId1389" Type="http://schemas.openxmlformats.org/officeDocument/2006/relationships/tags" Target="../tags/tag1376.xml"/><Relationship Id="rId1512" Type="http://schemas.openxmlformats.org/officeDocument/2006/relationships/tags" Target="../tags/tag1499.xml"/><Relationship Id="rId11" Type="http://schemas.openxmlformats.org/officeDocument/2006/relationships/slideLayout" Target="../slideLayouts/slideLayout11.xml"/><Relationship Id="rId314" Type="http://schemas.openxmlformats.org/officeDocument/2006/relationships/tags" Target="../tags/tag301.xml"/><Relationship Id="rId398" Type="http://schemas.openxmlformats.org/officeDocument/2006/relationships/tags" Target="../tags/tag385.xml"/><Relationship Id="rId521" Type="http://schemas.openxmlformats.org/officeDocument/2006/relationships/tags" Target="../tags/tag508.xml"/><Relationship Id="rId619" Type="http://schemas.openxmlformats.org/officeDocument/2006/relationships/tags" Target="../tags/tag606.xml"/><Relationship Id="rId1151" Type="http://schemas.openxmlformats.org/officeDocument/2006/relationships/tags" Target="../tags/tag1138.xml"/><Relationship Id="rId1249" Type="http://schemas.openxmlformats.org/officeDocument/2006/relationships/tags" Target="../tags/tag1236.xml"/><Relationship Id="rId95" Type="http://schemas.openxmlformats.org/officeDocument/2006/relationships/tags" Target="../tags/tag82.xml"/><Relationship Id="rId160" Type="http://schemas.openxmlformats.org/officeDocument/2006/relationships/tags" Target="../tags/tag147.xml"/><Relationship Id="rId826" Type="http://schemas.openxmlformats.org/officeDocument/2006/relationships/tags" Target="../tags/tag813.xml"/><Relationship Id="rId1011" Type="http://schemas.openxmlformats.org/officeDocument/2006/relationships/tags" Target="../tags/tag998.xml"/><Relationship Id="rId1109" Type="http://schemas.openxmlformats.org/officeDocument/2006/relationships/tags" Target="../tags/tag1096.xml"/><Relationship Id="rId1456" Type="http://schemas.openxmlformats.org/officeDocument/2006/relationships/tags" Target="../tags/tag1443.xml"/><Relationship Id="rId258" Type="http://schemas.openxmlformats.org/officeDocument/2006/relationships/tags" Target="../tags/tag245.xml"/><Relationship Id="rId465" Type="http://schemas.openxmlformats.org/officeDocument/2006/relationships/tags" Target="../tags/tag452.xml"/><Relationship Id="rId672" Type="http://schemas.openxmlformats.org/officeDocument/2006/relationships/tags" Target="../tags/tag659.xml"/><Relationship Id="rId1095" Type="http://schemas.openxmlformats.org/officeDocument/2006/relationships/tags" Target="../tags/tag1082.xml"/><Relationship Id="rId1316" Type="http://schemas.openxmlformats.org/officeDocument/2006/relationships/tags" Target="../tags/tag1303.xml"/><Relationship Id="rId1523" Type="http://schemas.openxmlformats.org/officeDocument/2006/relationships/tags" Target="../tags/tag1510.xml"/><Relationship Id="rId22" Type="http://schemas.openxmlformats.org/officeDocument/2006/relationships/tags" Target="../tags/tag9.xml"/><Relationship Id="rId118" Type="http://schemas.openxmlformats.org/officeDocument/2006/relationships/tags" Target="../tags/tag105.xml"/><Relationship Id="rId325" Type="http://schemas.openxmlformats.org/officeDocument/2006/relationships/tags" Target="../tags/tag312.xml"/><Relationship Id="rId532" Type="http://schemas.openxmlformats.org/officeDocument/2006/relationships/tags" Target="../tags/tag519.xml"/><Relationship Id="rId977" Type="http://schemas.openxmlformats.org/officeDocument/2006/relationships/tags" Target="../tags/tag964.xml"/><Relationship Id="rId1162" Type="http://schemas.openxmlformats.org/officeDocument/2006/relationships/tags" Target="../tags/tag1149.xml"/><Relationship Id="rId171" Type="http://schemas.openxmlformats.org/officeDocument/2006/relationships/tags" Target="../tags/tag158.xml"/><Relationship Id="rId837" Type="http://schemas.openxmlformats.org/officeDocument/2006/relationships/tags" Target="../tags/tag824.xml"/><Relationship Id="rId1022" Type="http://schemas.openxmlformats.org/officeDocument/2006/relationships/tags" Target="../tags/tag1009.xml"/><Relationship Id="rId1467" Type="http://schemas.openxmlformats.org/officeDocument/2006/relationships/tags" Target="../tags/tag1454.xml"/><Relationship Id="rId269" Type="http://schemas.openxmlformats.org/officeDocument/2006/relationships/tags" Target="../tags/tag256.xml"/><Relationship Id="rId476" Type="http://schemas.openxmlformats.org/officeDocument/2006/relationships/tags" Target="../tags/tag463.xml"/><Relationship Id="rId683" Type="http://schemas.openxmlformats.org/officeDocument/2006/relationships/tags" Target="../tags/tag670.xml"/><Relationship Id="rId890" Type="http://schemas.openxmlformats.org/officeDocument/2006/relationships/tags" Target="../tags/tag877.xml"/><Relationship Id="rId904" Type="http://schemas.openxmlformats.org/officeDocument/2006/relationships/tags" Target="../tags/tag891.xml"/><Relationship Id="rId1327" Type="http://schemas.openxmlformats.org/officeDocument/2006/relationships/tags" Target="../tags/tag1314.xml"/><Relationship Id="rId1534" Type="http://schemas.openxmlformats.org/officeDocument/2006/relationships/tags" Target="../tags/tag1521.xml"/><Relationship Id="rId33" Type="http://schemas.openxmlformats.org/officeDocument/2006/relationships/tags" Target="../tags/tag20.xml"/><Relationship Id="rId129" Type="http://schemas.openxmlformats.org/officeDocument/2006/relationships/tags" Target="../tags/tag116.xml"/><Relationship Id="rId336" Type="http://schemas.openxmlformats.org/officeDocument/2006/relationships/tags" Target="../tags/tag323.xml"/><Relationship Id="rId543" Type="http://schemas.openxmlformats.org/officeDocument/2006/relationships/tags" Target="../tags/tag530.xml"/><Relationship Id="rId988" Type="http://schemas.openxmlformats.org/officeDocument/2006/relationships/tags" Target="../tags/tag975.xml"/><Relationship Id="rId1173" Type="http://schemas.openxmlformats.org/officeDocument/2006/relationships/tags" Target="../tags/tag1160.xml"/><Relationship Id="rId1380" Type="http://schemas.openxmlformats.org/officeDocument/2006/relationships/tags" Target="../tags/tag1367.xml"/><Relationship Id="rId182" Type="http://schemas.openxmlformats.org/officeDocument/2006/relationships/tags" Target="../tags/tag169.xml"/><Relationship Id="rId403" Type="http://schemas.openxmlformats.org/officeDocument/2006/relationships/tags" Target="../tags/tag390.xml"/><Relationship Id="rId750" Type="http://schemas.openxmlformats.org/officeDocument/2006/relationships/tags" Target="../tags/tag737.xml"/><Relationship Id="rId848" Type="http://schemas.openxmlformats.org/officeDocument/2006/relationships/tags" Target="../tags/tag835.xml"/><Relationship Id="rId1033" Type="http://schemas.openxmlformats.org/officeDocument/2006/relationships/tags" Target="../tags/tag1020.xml"/><Relationship Id="rId1478" Type="http://schemas.openxmlformats.org/officeDocument/2006/relationships/tags" Target="../tags/tag1465.xml"/><Relationship Id="rId487" Type="http://schemas.openxmlformats.org/officeDocument/2006/relationships/tags" Target="../tags/tag474.xml"/><Relationship Id="rId610" Type="http://schemas.openxmlformats.org/officeDocument/2006/relationships/tags" Target="../tags/tag597.xml"/><Relationship Id="rId694" Type="http://schemas.openxmlformats.org/officeDocument/2006/relationships/tags" Target="../tags/tag681.xml"/><Relationship Id="rId708" Type="http://schemas.openxmlformats.org/officeDocument/2006/relationships/tags" Target="../tags/tag695.xml"/><Relationship Id="rId915" Type="http://schemas.openxmlformats.org/officeDocument/2006/relationships/tags" Target="../tags/tag902.xml"/><Relationship Id="rId1240" Type="http://schemas.openxmlformats.org/officeDocument/2006/relationships/tags" Target="../tags/tag1227.xml"/><Relationship Id="rId1338" Type="http://schemas.openxmlformats.org/officeDocument/2006/relationships/tags" Target="../tags/tag1325.xml"/><Relationship Id="rId1545" Type="http://schemas.openxmlformats.org/officeDocument/2006/relationships/tags" Target="../tags/tag1532.xml"/><Relationship Id="rId347" Type="http://schemas.openxmlformats.org/officeDocument/2006/relationships/tags" Target="../tags/tag334.xml"/><Relationship Id="rId999" Type="http://schemas.openxmlformats.org/officeDocument/2006/relationships/tags" Target="../tags/tag986.xml"/><Relationship Id="rId1100" Type="http://schemas.openxmlformats.org/officeDocument/2006/relationships/tags" Target="../tags/tag1087.xml"/><Relationship Id="rId1184" Type="http://schemas.openxmlformats.org/officeDocument/2006/relationships/tags" Target="../tags/tag1171.xml"/><Relationship Id="rId1405" Type="http://schemas.openxmlformats.org/officeDocument/2006/relationships/tags" Target="../tags/tag1392.xml"/><Relationship Id="rId44" Type="http://schemas.openxmlformats.org/officeDocument/2006/relationships/tags" Target="../tags/tag31.xml"/><Relationship Id="rId554" Type="http://schemas.openxmlformats.org/officeDocument/2006/relationships/tags" Target="../tags/tag541.xml"/><Relationship Id="rId761" Type="http://schemas.openxmlformats.org/officeDocument/2006/relationships/tags" Target="../tags/tag748.xml"/><Relationship Id="rId859" Type="http://schemas.openxmlformats.org/officeDocument/2006/relationships/tags" Target="../tags/tag846.xml"/><Relationship Id="rId1391" Type="http://schemas.openxmlformats.org/officeDocument/2006/relationships/tags" Target="../tags/tag1378.xml"/><Relationship Id="rId1489" Type="http://schemas.openxmlformats.org/officeDocument/2006/relationships/tags" Target="../tags/tag1476.xml"/><Relationship Id="rId193" Type="http://schemas.openxmlformats.org/officeDocument/2006/relationships/tags" Target="../tags/tag180.xml"/><Relationship Id="rId207" Type="http://schemas.openxmlformats.org/officeDocument/2006/relationships/tags" Target="../tags/tag194.xml"/><Relationship Id="rId414" Type="http://schemas.openxmlformats.org/officeDocument/2006/relationships/tags" Target="../tags/tag401.xml"/><Relationship Id="rId498" Type="http://schemas.openxmlformats.org/officeDocument/2006/relationships/tags" Target="../tags/tag485.xml"/><Relationship Id="rId621" Type="http://schemas.openxmlformats.org/officeDocument/2006/relationships/tags" Target="../tags/tag608.xml"/><Relationship Id="rId1044" Type="http://schemas.openxmlformats.org/officeDocument/2006/relationships/tags" Target="../tags/tag1031.xml"/><Relationship Id="rId1251" Type="http://schemas.openxmlformats.org/officeDocument/2006/relationships/tags" Target="../tags/tag1238.xml"/><Relationship Id="rId1349" Type="http://schemas.openxmlformats.org/officeDocument/2006/relationships/tags" Target="../tags/tag1336.xml"/><Relationship Id="rId260" Type="http://schemas.openxmlformats.org/officeDocument/2006/relationships/tags" Target="../tags/tag247.xml"/><Relationship Id="rId719" Type="http://schemas.openxmlformats.org/officeDocument/2006/relationships/tags" Target="../tags/tag706.xml"/><Relationship Id="rId926" Type="http://schemas.openxmlformats.org/officeDocument/2006/relationships/tags" Target="../tags/tag913.xml"/><Relationship Id="rId1111" Type="http://schemas.openxmlformats.org/officeDocument/2006/relationships/tags" Target="../tags/tag1098.xml"/><Relationship Id="rId1556" Type="http://schemas.openxmlformats.org/officeDocument/2006/relationships/tags" Target="../tags/tag1543.xml"/><Relationship Id="rId55" Type="http://schemas.openxmlformats.org/officeDocument/2006/relationships/tags" Target="../tags/tag42.xml"/><Relationship Id="rId120" Type="http://schemas.openxmlformats.org/officeDocument/2006/relationships/tags" Target="../tags/tag107.xml"/><Relationship Id="rId358" Type="http://schemas.openxmlformats.org/officeDocument/2006/relationships/tags" Target="../tags/tag345.xml"/><Relationship Id="rId565" Type="http://schemas.openxmlformats.org/officeDocument/2006/relationships/tags" Target="../tags/tag552.xml"/><Relationship Id="rId772" Type="http://schemas.openxmlformats.org/officeDocument/2006/relationships/tags" Target="../tags/tag759.xml"/><Relationship Id="rId1195" Type="http://schemas.openxmlformats.org/officeDocument/2006/relationships/tags" Target="../tags/tag1182.xml"/><Relationship Id="rId1209" Type="http://schemas.openxmlformats.org/officeDocument/2006/relationships/tags" Target="../tags/tag1196.xml"/><Relationship Id="rId1416" Type="http://schemas.openxmlformats.org/officeDocument/2006/relationships/tags" Target="../tags/tag1403.xml"/><Relationship Id="rId218" Type="http://schemas.openxmlformats.org/officeDocument/2006/relationships/tags" Target="../tags/tag205.xml"/><Relationship Id="rId425" Type="http://schemas.openxmlformats.org/officeDocument/2006/relationships/tags" Target="../tags/tag412.xml"/><Relationship Id="rId632" Type="http://schemas.openxmlformats.org/officeDocument/2006/relationships/tags" Target="../tags/tag619.xml"/><Relationship Id="rId1055" Type="http://schemas.openxmlformats.org/officeDocument/2006/relationships/tags" Target="../tags/tag1042.xml"/><Relationship Id="rId1262" Type="http://schemas.openxmlformats.org/officeDocument/2006/relationships/tags" Target="../tags/tag1249.xml"/><Relationship Id="rId271" Type="http://schemas.openxmlformats.org/officeDocument/2006/relationships/tags" Target="../tags/tag258.xml"/><Relationship Id="rId937" Type="http://schemas.openxmlformats.org/officeDocument/2006/relationships/tags" Target="../tags/tag924.xml"/><Relationship Id="rId1122" Type="http://schemas.openxmlformats.org/officeDocument/2006/relationships/tags" Target="../tags/tag1109.xml"/><Relationship Id="rId1567" Type="http://schemas.openxmlformats.org/officeDocument/2006/relationships/tags" Target="../tags/tag1554.xml"/><Relationship Id="rId66" Type="http://schemas.openxmlformats.org/officeDocument/2006/relationships/tags" Target="../tags/tag53.xml"/><Relationship Id="rId131" Type="http://schemas.openxmlformats.org/officeDocument/2006/relationships/tags" Target="../tags/tag118.xml"/><Relationship Id="rId369" Type="http://schemas.openxmlformats.org/officeDocument/2006/relationships/tags" Target="../tags/tag356.xml"/><Relationship Id="rId576" Type="http://schemas.openxmlformats.org/officeDocument/2006/relationships/tags" Target="../tags/tag563.xml"/><Relationship Id="rId783" Type="http://schemas.openxmlformats.org/officeDocument/2006/relationships/tags" Target="../tags/tag770.xml"/><Relationship Id="rId990" Type="http://schemas.openxmlformats.org/officeDocument/2006/relationships/tags" Target="../tags/tag977.xml"/><Relationship Id="rId1427" Type="http://schemas.openxmlformats.org/officeDocument/2006/relationships/tags" Target="../tags/tag1414.xml"/><Relationship Id="rId229" Type="http://schemas.openxmlformats.org/officeDocument/2006/relationships/tags" Target="../tags/tag216.xml"/><Relationship Id="rId436" Type="http://schemas.openxmlformats.org/officeDocument/2006/relationships/tags" Target="../tags/tag423.xml"/><Relationship Id="rId643" Type="http://schemas.openxmlformats.org/officeDocument/2006/relationships/tags" Target="../tags/tag630.xml"/><Relationship Id="rId1066" Type="http://schemas.openxmlformats.org/officeDocument/2006/relationships/tags" Target="../tags/tag1053.xml"/><Relationship Id="rId1273" Type="http://schemas.openxmlformats.org/officeDocument/2006/relationships/tags" Target="../tags/tag1260.xml"/><Relationship Id="rId1480" Type="http://schemas.openxmlformats.org/officeDocument/2006/relationships/tags" Target="../tags/tag1467.xml"/><Relationship Id="rId850" Type="http://schemas.openxmlformats.org/officeDocument/2006/relationships/tags" Target="../tags/tag837.xml"/><Relationship Id="rId948" Type="http://schemas.openxmlformats.org/officeDocument/2006/relationships/tags" Target="../tags/tag935.xml"/><Relationship Id="rId1133" Type="http://schemas.openxmlformats.org/officeDocument/2006/relationships/tags" Target="../tags/tag1120.xml"/><Relationship Id="rId77" Type="http://schemas.openxmlformats.org/officeDocument/2006/relationships/tags" Target="../tags/tag64.xml"/><Relationship Id="rId282" Type="http://schemas.openxmlformats.org/officeDocument/2006/relationships/tags" Target="../tags/tag269.xml"/><Relationship Id="rId503" Type="http://schemas.openxmlformats.org/officeDocument/2006/relationships/tags" Target="../tags/tag490.xml"/><Relationship Id="rId587" Type="http://schemas.openxmlformats.org/officeDocument/2006/relationships/tags" Target="../tags/tag574.xml"/><Relationship Id="rId710" Type="http://schemas.openxmlformats.org/officeDocument/2006/relationships/tags" Target="../tags/tag697.xml"/><Relationship Id="rId808" Type="http://schemas.openxmlformats.org/officeDocument/2006/relationships/tags" Target="../tags/tag795.xml"/><Relationship Id="rId1340" Type="http://schemas.openxmlformats.org/officeDocument/2006/relationships/tags" Target="../tags/tag1327.xml"/><Relationship Id="rId1438" Type="http://schemas.openxmlformats.org/officeDocument/2006/relationships/tags" Target="../tags/tag1425.xml"/><Relationship Id="rId8" Type="http://schemas.openxmlformats.org/officeDocument/2006/relationships/slideLayout" Target="../slideLayouts/slideLayout8.xml"/><Relationship Id="rId142" Type="http://schemas.openxmlformats.org/officeDocument/2006/relationships/tags" Target="../tags/tag129.xml"/><Relationship Id="rId447" Type="http://schemas.openxmlformats.org/officeDocument/2006/relationships/tags" Target="../tags/tag434.xml"/><Relationship Id="rId794" Type="http://schemas.openxmlformats.org/officeDocument/2006/relationships/tags" Target="../tags/tag781.xml"/><Relationship Id="rId1077" Type="http://schemas.openxmlformats.org/officeDocument/2006/relationships/tags" Target="../tags/tag1064.xml"/><Relationship Id="rId1200" Type="http://schemas.openxmlformats.org/officeDocument/2006/relationships/tags" Target="../tags/tag1187.xml"/><Relationship Id="rId654" Type="http://schemas.openxmlformats.org/officeDocument/2006/relationships/tags" Target="../tags/tag641.xml"/><Relationship Id="rId861" Type="http://schemas.openxmlformats.org/officeDocument/2006/relationships/tags" Target="../tags/tag848.xml"/><Relationship Id="rId959" Type="http://schemas.openxmlformats.org/officeDocument/2006/relationships/tags" Target="../tags/tag946.xml"/><Relationship Id="rId1284" Type="http://schemas.openxmlformats.org/officeDocument/2006/relationships/tags" Target="../tags/tag1271.xml"/><Relationship Id="rId1491" Type="http://schemas.openxmlformats.org/officeDocument/2006/relationships/tags" Target="../tags/tag1478.xml"/><Relationship Id="rId1505" Type="http://schemas.openxmlformats.org/officeDocument/2006/relationships/tags" Target="../tags/tag1492.xml"/><Relationship Id="rId293" Type="http://schemas.openxmlformats.org/officeDocument/2006/relationships/tags" Target="../tags/tag280.xml"/><Relationship Id="rId307" Type="http://schemas.openxmlformats.org/officeDocument/2006/relationships/tags" Target="../tags/tag294.xml"/><Relationship Id="rId514" Type="http://schemas.openxmlformats.org/officeDocument/2006/relationships/tags" Target="../tags/tag501.xml"/><Relationship Id="rId721" Type="http://schemas.openxmlformats.org/officeDocument/2006/relationships/tags" Target="../tags/tag708.xml"/><Relationship Id="rId1144" Type="http://schemas.openxmlformats.org/officeDocument/2006/relationships/tags" Target="../tags/tag1131.xml"/><Relationship Id="rId1351" Type="http://schemas.openxmlformats.org/officeDocument/2006/relationships/tags" Target="../tags/tag1338.xml"/><Relationship Id="rId1449" Type="http://schemas.openxmlformats.org/officeDocument/2006/relationships/tags" Target="../tags/tag1436.xml"/><Relationship Id="rId88" Type="http://schemas.openxmlformats.org/officeDocument/2006/relationships/tags" Target="../tags/tag75.xml"/><Relationship Id="rId153" Type="http://schemas.openxmlformats.org/officeDocument/2006/relationships/tags" Target="../tags/tag140.xml"/><Relationship Id="rId360" Type="http://schemas.openxmlformats.org/officeDocument/2006/relationships/tags" Target="../tags/tag347.xml"/><Relationship Id="rId598" Type="http://schemas.openxmlformats.org/officeDocument/2006/relationships/tags" Target="../tags/tag585.xml"/><Relationship Id="rId819" Type="http://schemas.openxmlformats.org/officeDocument/2006/relationships/tags" Target="../tags/tag806.xml"/><Relationship Id="rId1004" Type="http://schemas.openxmlformats.org/officeDocument/2006/relationships/tags" Target="../tags/tag991.xml"/><Relationship Id="rId1211" Type="http://schemas.openxmlformats.org/officeDocument/2006/relationships/tags" Target="../tags/tag1198.xml"/><Relationship Id="rId220" Type="http://schemas.openxmlformats.org/officeDocument/2006/relationships/tags" Target="../tags/tag207.xml"/><Relationship Id="rId458" Type="http://schemas.openxmlformats.org/officeDocument/2006/relationships/tags" Target="../tags/tag445.xml"/><Relationship Id="rId665" Type="http://schemas.openxmlformats.org/officeDocument/2006/relationships/tags" Target="../tags/tag652.xml"/><Relationship Id="rId872" Type="http://schemas.openxmlformats.org/officeDocument/2006/relationships/tags" Target="../tags/tag859.xml"/><Relationship Id="rId1088" Type="http://schemas.openxmlformats.org/officeDocument/2006/relationships/tags" Target="../tags/tag1075.xml"/><Relationship Id="rId1295" Type="http://schemas.openxmlformats.org/officeDocument/2006/relationships/tags" Target="../tags/tag1282.xml"/><Relationship Id="rId1309" Type="http://schemas.openxmlformats.org/officeDocument/2006/relationships/tags" Target="../tags/tag1296.xml"/><Relationship Id="rId1516" Type="http://schemas.openxmlformats.org/officeDocument/2006/relationships/tags" Target="../tags/tag1503.xml"/><Relationship Id="rId15" Type="http://schemas.openxmlformats.org/officeDocument/2006/relationships/tags" Target="../tags/tag2.xml"/><Relationship Id="rId318" Type="http://schemas.openxmlformats.org/officeDocument/2006/relationships/tags" Target="../tags/tag305.xml"/><Relationship Id="rId525" Type="http://schemas.openxmlformats.org/officeDocument/2006/relationships/tags" Target="../tags/tag512.xml"/><Relationship Id="rId732" Type="http://schemas.openxmlformats.org/officeDocument/2006/relationships/tags" Target="../tags/tag719.xml"/><Relationship Id="rId1155" Type="http://schemas.openxmlformats.org/officeDocument/2006/relationships/tags" Target="../tags/tag1142.xml"/><Relationship Id="rId1362" Type="http://schemas.openxmlformats.org/officeDocument/2006/relationships/tags" Target="../tags/tag1349.xml"/><Relationship Id="rId99" Type="http://schemas.openxmlformats.org/officeDocument/2006/relationships/tags" Target="../tags/tag86.xml"/><Relationship Id="rId164" Type="http://schemas.openxmlformats.org/officeDocument/2006/relationships/tags" Target="../tags/tag151.xml"/><Relationship Id="rId371" Type="http://schemas.openxmlformats.org/officeDocument/2006/relationships/tags" Target="../tags/tag358.xml"/><Relationship Id="rId1015" Type="http://schemas.openxmlformats.org/officeDocument/2006/relationships/tags" Target="../tags/tag1002.xml"/><Relationship Id="rId1222" Type="http://schemas.openxmlformats.org/officeDocument/2006/relationships/tags" Target="../tags/tag1209.xml"/><Relationship Id="rId469" Type="http://schemas.openxmlformats.org/officeDocument/2006/relationships/tags" Target="../tags/tag456.xml"/><Relationship Id="rId676" Type="http://schemas.openxmlformats.org/officeDocument/2006/relationships/tags" Target="../tags/tag663.xml"/><Relationship Id="rId883" Type="http://schemas.openxmlformats.org/officeDocument/2006/relationships/tags" Target="../tags/tag870.xml"/><Relationship Id="rId1099" Type="http://schemas.openxmlformats.org/officeDocument/2006/relationships/tags" Target="../tags/tag1086.xml"/><Relationship Id="rId1527" Type="http://schemas.openxmlformats.org/officeDocument/2006/relationships/tags" Target="../tags/tag1514.xml"/><Relationship Id="rId26" Type="http://schemas.openxmlformats.org/officeDocument/2006/relationships/tags" Target="../tags/tag13.xml"/><Relationship Id="rId231" Type="http://schemas.openxmlformats.org/officeDocument/2006/relationships/tags" Target="../tags/tag218.xml"/><Relationship Id="rId329" Type="http://schemas.openxmlformats.org/officeDocument/2006/relationships/tags" Target="../tags/tag316.xml"/><Relationship Id="rId536" Type="http://schemas.openxmlformats.org/officeDocument/2006/relationships/tags" Target="../tags/tag523.xml"/><Relationship Id="rId1166" Type="http://schemas.openxmlformats.org/officeDocument/2006/relationships/tags" Target="../tags/tag1153.xml"/><Relationship Id="rId1373" Type="http://schemas.openxmlformats.org/officeDocument/2006/relationships/tags" Target="../tags/tag1360.xml"/><Relationship Id="rId175" Type="http://schemas.openxmlformats.org/officeDocument/2006/relationships/tags" Target="../tags/tag162.xml"/><Relationship Id="rId743" Type="http://schemas.openxmlformats.org/officeDocument/2006/relationships/tags" Target="../tags/tag730.xml"/><Relationship Id="rId950" Type="http://schemas.openxmlformats.org/officeDocument/2006/relationships/tags" Target="../tags/tag937.xml"/><Relationship Id="rId1026" Type="http://schemas.openxmlformats.org/officeDocument/2006/relationships/tags" Target="../tags/tag1013.xml"/><Relationship Id="rId382" Type="http://schemas.openxmlformats.org/officeDocument/2006/relationships/tags" Target="../tags/tag369.xml"/><Relationship Id="rId603" Type="http://schemas.openxmlformats.org/officeDocument/2006/relationships/tags" Target="../tags/tag590.xml"/><Relationship Id="rId687" Type="http://schemas.openxmlformats.org/officeDocument/2006/relationships/tags" Target="../tags/tag674.xml"/><Relationship Id="rId810" Type="http://schemas.openxmlformats.org/officeDocument/2006/relationships/tags" Target="../tags/tag797.xml"/><Relationship Id="rId908" Type="http://schemas.openxmlformats.org/officeDocument/2006/relationships/tags" Target="../tags/tag895.xml"/><Relationship Id="rId1233" Type="http://schemas.openxmlformats.org/officeDocument/2006/relationships/tags" Target="../tags/tag1220.xml"/><Relationship Id="rId1440" Type="http://schemas.openxmlformats.org/officeDocument/2006/relationships/tags" Target="../tags/tag1427.xml"/><Relationship Id="rId1538" Type="http://schemas.openxmlformats.org/officeDocument/2006/relationships/tags" Target="../tags/tag1525.xml"/><Relationship Id="rId242" Type="http://schemas.openxmlformats.org/officeDocument/2006/relationships/tags" Target="../tags/tag229.xml"/><Relationship Id="rId894" Type="http://schemas.openxmlformats.org/officeDocument/2006/relationships/tags" Target="../tags/tag881.xml"/><Relationship Id="rId1177" Type="http://schemas.openxmlformats.org/officeDocument/2006/relationships/tags" Target="../tags/tag1164.xml"/><Relationship Id="rId1300" Type="http://schemas.openxmlformats.org/officeDocument/2006/relationships/tags" Target="../tags/tag1287.xml"/><Relationship Id="rId37" Type="http://schemas.openxmlformats.org/officeDocument/2006/relationships/tags" Target="../tags/tag24.xml"/><Relationship Id="rId102" Type="http://schemas.openxmlformats.org/officeDocument/2006/relationships/tags" Target="../tags/tag89.xml"/><Relationship Id="rId547" Type="http://schemas.openxmlformats.org/officeDocument/2006/relationships/tags" Target="../tags/tag534.xml"/><Relationship Id="rId754" Type="http://schemas.openxmlformats.org/officeDocument/2006/relationships/tags" Target="../tags/tag741.xml"/><Relationship Id="rId961" Type="http://schemas.openxmlformats.org/officeDocument/2006/relationships/tags" Target="../tags/tag948.xml"/><Relationship Id="rId1384" Type="http://schemas.openxmlformats.org/officeDocument/2006/relationships/tags" Target="../tags/tag1371.xml"/><Relationship Id="rId90" Type="http://schemas.openxmlformats.org/officeDocument/2006/relationships/tags" Target="../tags/tag77.xml"/><Relationship Id="rId186" Type="http://schemas.openxmlformats.org/officeDocument/2006/relationships/tags" Target="../tags/tag173.xml"/><Relationship Id="rId393" Type="http://schemas.openxmlformats.org/officeDocument/2006/relationships/tags" Target="../tags/tag380.xml"/><Relationship Id="rId407" Type="http://schemas.openxmlformats.org/officeDocument/2006/relationships/tags" Target="../tags/tag394.xml"/><Relationship Id="rId614" Type="http://schemas.openxmlformats.org/officeDocument/2006/relationships/tags" Target="../tags/tag601.xml"/><Relationship Id="rId821" Type="http://schemas.openxmlformats.org/officeDocument/2006/relationships/tags" Target="../tags/tag808.xml"/><Relationship Id="rId1037" Type="http://schemas.openxmlformats.org/officeDocument/2006/relationships/tags" Target="../tags/tag1024.xml"/><Relationship Id="rId1244" Type="http://schemas.openxmlformats.org/officeDocument/2006/relationships/tags" Target="../tags/tag1231.xml"/><Relationship Id="rId1451" Type="http://schemas.openxmlformats.org/officeDocument/2006/relationships/tags" Target="../tags/tag1438.xml"/><Relationship Id="rId253" Type="http://schemas.openxmlformats.org/officeDocument/2006/relationships/tags" Target="../tags/tag240.xml"/><Relationship Id="rId460" Type="http://schemas.openxmlformats.org/officeDocument/2006/relationships/tags" Target="../tags/tag447.xml"/><Relationship Id="rId698" Type="http://schemas.openxmlformats.org/officeDocument/2006/relationships/tags" Target="../tags/tag685.xml"/><Relationship Id="rId919" Type="http://schemas.openxmlformats.org/officeDocument/2006/relationships/tags" Target="../tags/tag906.xml"/><Relationship Id="rId1090" Type="http://schemas.openxmlformats.org/officeDocument/2006/relationships/tags" Target="../tags/tag1077.xml"/><Relationship Id="rId1104" Type="http://schemas.openxmlformats.org/officeDocument/2006/relationships/tags" Target="../tags/tag1091.xml"/><Relationship Id="rId1311" Type="http://schemas.openxmlformats.org/officeDocument/2006/relationships/tags" Target="../tags/tag1298.xml"/><Relationship Id="rId1549" Type="http://schemas.openxmlformats.org/officeDocument/2006/relationships/tags" Target="../tags/tag1536.xml"/><Relationship Id="rId48" Type="http://schemas.openxmlformats.org/officeDocument/2006/relationships/tags" Target="../tags/tag35.xml"/><Relationship Id="rId113" Type="http://schemas.openxmlformats.org/officeDocument/2006/relationships/tags" Target="../tags/tag100.xml"/><Relationship Id="rId320" Type="http://schemas.openxmlformats.org/officeDocument/2006/relationships/tags" Target="../tags/tag307.xml"/><Relationship Id="rId558" Type="http://schemas.openxmlformats.org/officeDocument/2006/relationships/tags" Target="../tags/tag545.xml"/><Relationship Id="rId765" Type="http://schemas.openxmlformats.org/officeDocument/2006/relationships/tags" Target="../tags/tag752.xml"/><Relationship Id="rId972" Type="http://schemas.openxmlformats.org/officeDocument/2006/relationships/tags" Target="../tags/tag959.xml"/><Relationship Id="rId1188" Type="http://schemas.openxmlformats.org/officeDocument/2006/relationships/tags" Target="../tags/tag1175.xml"/><Relationship Id="rId1395" Type="http://schemas.openxmlformats.org/officeDocument/2006/relationships/tags" Target="../tags/tag1382.xml"/><Relationship Id="rId1409" Type="http://schemas.openxmlformats.org/officeDocument/2006/relationships/tags" Target="../tags/tag1396.xml"/><Relationship Id="rId197" Type="http://schemas.openxmlformats.org/officeDocument/2006/relationships/tags" Target="../tags/tag184.xml"/><Relationship Id="rId418" Type="http://schemas.openxmlformats.org/officeDocument/2006/relationships/tags" Target="../tags/tag405.xml"/><Relationship Id="rId625" Type="http://schemas.openxmlformats.org/officeDocument/2006/relationships/tags" Target="../tags/tag612.xml"/><Relationship Id="rId832" Type="http://schemas.openxmlformats.org/officeDocument/2006/relationships/tags" Target="../tags/tag819.xml"/><Relationship Id="rId1048" Type="http://schemas.openxmlformats.org/officeDocument/2006/relationships/tags" Target="../tags/tag1035.xml"/><Relationship Id="rId1255" Type="http://schemas.openxmlformats.org/officeDocument/2006/relationships/tags" Target="../tags/tag1242.xml"/><Relationship Id="rId1462" Type="http://schemas.openxmlformats.org/officeDocument/2006/relationships/tags" Target="../tags/tag1449.xml"/><Relationship Id="rId264" Type="http://schemas.openxmlformats.org/officeDocument/2006/relationships/tags" Target="../tags/tag251.xml"/><Relationship Id="rId471" Type="http://schemas.openxmlformats.org/officeDocument/2006/relationships/tags" Target="../tags/tag458.xml"/><Relationship Id="rId1115" Type="http://schemas.openxmlformats.org/officeDocument/2006/relationships/tags" Target="../tags/tag1102.xml"/><Relationship Id="rId1322" Type="http://schemas.openxmlformats.org/officeDocument/2006/relationships/tags" Target="../tags/tag1309.xml"/><Relationship Id="rId59" Type="http://schemas.openxmlformats.org/officeDocument/2006/relationships/tags" Target="../tags/tag46.xml"/><Relationship Id="rId124" Type="http://schemas.openxmlformats.org/officeDocument/2006/relationships/tags" Target="../tags/tag111.xml"/><Relationship Id="rId569" Type="http://schemas.openxmlformats.org/officeDocument/2006/relationships/tags" Target="../tags/tag556.xml"/><Relationship Id="rId776" Type="http://schemas.openxmlformats.org/officeDocument/2006/relationships/tags" Target="../tags/tag763.xml"/><Relationship Id="rId983" Type="http://schemas.openxmlformats.org/officeDocument/2006/relationships/tags" Target="../tags/tag970.xml"/><Relationship Id="rId1199" Type="http://schemas.openxmlformats.org/officeDocument/2006/relationships/tags" Target="../tags/tag1186.xml"/><Relationship Id="rId331" Type="http://schemas.openxmlformats.org/officeDocument/2006/relationships/tags" Target="../tags/tag318.xml"/><Relationship Id="rId429" Type="http://schemas.openxmlformats.org/officeDocument/2006/relationships/tags" Target="../tags/tag416.xml"/><Relationship Id="rId636" Type="http://schemas.openxmlformats.org/officeDocument/2006/relationships/tags" Target="../tags/tag623.xml"/><Relationship Id="rId1059" Type="http://schemas.openxmlformats.org/officeDocument/2006/relationships/tags" Target="../tags/tag1046.xml"/><Relationship Id="rId1266" Type="http://schemas.openxmlformats.org/officeDocument/2006/relationships/tags" Target="../tags/tag1253.xml"/><Relationship Id="rId1473" Type="http://schemas.openxmlformats.org/officeDocument/2006/relationships/tags" Target="../tags/tag1460.xml"/><Relationship Id="rId843" Type="http://schemas.openxmlformats.org/officeDocument/2006/relationships/tags" Target="../tags/tag830.xml"/><Relationship Id="rId1126" Type="http://schemas.openxmlformats.org/officeDocument/2006/relationships/tags" Target="../tags/tag1113.xml"/><Relationship Id="rId275" Type="http://schemas.openxmlformats.org/officeDocument/2006/relationships/tags" Target="../tags/tag262.xml"/><Relationship Id="rId482" Type="http://schemas.openxmlformats.org/officeDocument/2006/relationships/tags" Target="../tags/tag469.xml"/><Relationship Id="rId703" Type="http://schemas.openxmlformats.org/officeDocument/2006/relationships/tags" Target="../tags/tag690.xml"/><Relationship Id="rId910" Type="http://schemas.openxmlformats.org/officeDocument/2006/relationships/tags" Target="../tags/tag897.xml"/><Relationship Id="rId1333" Type="http://schemas.openxmlformats.org/officeDocument/2006/relationships/tags" Target="../tags/tag1320.xml"/><Relationship Id="rId1540" Type="http://schemas.openxmlformats.org/officeDocument/2006/relationships/tags" Target="../tags/tag1527.xml"/><Relationship Id="rId135" Type="http://schemas.openxmlformats.org/officeDocument/2006/relationships/tags" Target="../tags/tag122.xml"/><Relationship Id="rId342" Type="http://schemas.openxmlformats.org/officeDocument/2006/relationships/tags" Target="../tags/tag329.xml"/><Relationship Id="rId787" Type="http://schemas.openxmlformats.org/officeDocument/2006/relationships/tags" Target="../tags/tag774.xml"/><Relationship Id="rId994" Type="http://schemas.openxmlformats.org/officeDocument/2006/relationships/tags" Target="../tags/tag981.xml"/><Relationship Id="rId1400" Type="http://schemas.openxmlformats.org/officeDocument/2006/relationships/tags" Target="../tags/tag1387.xml"/><Relationship Id="rId202" Type="http://schemas.openxmlformats.org/officeDocument/2006/relationships/tags" Target="../tags/tag189.xml"/><Relationship Id="rId647" Type="http://schemas.openxmlformats.org/officeDocument/2006/relationships/tags" Target="../tags/tag634.xml"/><Relationship Id="rId854" Type="http://schemas.openxmlformats.org/officeDocument/2006/relationships/tags" Target="../tags/tag841.xml"/><Relationship Id="rId1277" Type="http://schemas.openxmlformats.org/officeDocument/2006/relationships/tags" Target="../tags/tag1264.xml"/><Relationship Id="rId1484" Type="http://schemas.openxmlformats.org/officeDocument/2006/relationships/tags" Target="../tags/tag1471.xml"/><Relationship Id="rId286" Type="http://schemas.openxmlformats.org/officeDocument/2006/relationships/tags" Target="../tags/tag273.xml"/><Relationship Id="rId493" Type="http://schemas.openxmlformats.org/officeDocument/2006/relationships/tags" Target="../tags/tag480.xml"/><Relationship Id="rId507" Type="http://schemas.openxmlformats.org/officeDocument/2006/relationships/tags" Target="../tags/tag494.xml"/><Relationship Id="rId714" Type="http://schemas.openxmlformats.org/officeDocument/2006/relationships/tags" Target="../tags/tag701.xml"/><Relationship Id="rId921" Type="http://schemas.openxmlformats.org/officeDocument/2006/relationships/tags" Target="../tags/tag908.xml"/><Relationship Id="rId1137" Type="http://schemas.openxmlformats.org/officeDocument/2006/relationships/tags" Target="../tags/tag1124.xml"/><Relationship Id="rId1344" Type="http://schemas.openxmlformats.org/officeDocument/2006/relationships/tags" Target="../tags/tag1331.xml"/><Relationship Id="rId1551" Type="http://schemas.openxmlformats.org/officeDocument/2006/relationships/tags" Target="../tags/tag1538.xml"/><Relationship Id="rId50" Type="http://schemas.openxmlformats.org/officeDocument/2006/relationships/tags" Target="../tags/tag37.xml"/><Relationship Id="rId146" Type="http://schemas.openxmlformats.org/officeDocument/2006/relationships/tags" Target="../tags/tag133.xml"/><Relationship Id="rId353" Type="http://schemas.openxmlformats.org/officeDocument/2006/relationships/tags" Target="../tags/tag340.xml"/><Relationship Id="rId560" Type="http://schemas.openxmlformats.org/officeDocument/2006/relationships/tags" Target="../tags/tag547.xml"/><Relationship Id="rId798" Type="http://schemas.openxmlformats.org/officeDocument/2006/relationships/tags" Target="../tags/tag785.xml"/><Relationship Id="rId1190" Type="http://schemas.openxmlformats.org/officeDocument/2006/relationships/tags" Target="../tags/tag1177.xml"/><Relationship Id="rId1204" Type="http://schemas.openxmlformats.org/officeDocument/2006/relationships/tags" Target="../tags/tag1191.xml"/><Relationship Id="rId1411" Type="http://schemas.openxmlformats.org/officeDocument/2006/relationships/tags" Target="../tags/tag1398.xml"/><Relationship Id="rId213" Type="http://schemas.openxmlformats.org/officeDocument/2006/relationships/tags" Target="../tags/tag200.xml"/><Relationship Id="rId420" Type="http://schemas.openxmlformats.org/officeDocument/2006/relationships/tags" Target="../tags/tag407.xml"/><Relationship Id="rId658" Type="http://schemas.openxmlformats.org/officeDocument/2006/relationships/tags" Target="../tags/tag645.xml"/><Relationship Id="rId865" Type="http://schemas.openxmlformats.org/officeDocument/2006/relationships/tags" Target="../tags/tag852.xml"/><Relationship Id="rId1050" Type="http://schemas.openxmlformats.org/officeDocument/2006/relationships/tags" Target="../tags/tag1037.xml"/><Relationship Id="rId1288" Type="http://schemas.openxmlformats.org/officeDocument/2006/relationships/tags" Target="../tags/tag1275.xml"/><Relationship Id="rId1495" Type="http://schemas.openxmlformats.org/officeDocument/2006/relationships/tags" Target="../tags/tag1482.xml"/><Relationship Id="rId1509" Type="http://schemas.openxmlformats.org/officeDocument/2006/relationships/tags" Target="../tags/tag1496.xml"/><Relationship Id="rId297" Type="http://schemas.openxmlformats.org/officeDocument/2006/relationships/tags" Target="../tags/tag284.xml"/><Relationship Id="rId518" Type="http://schemas.openxmlformats.org/officeDocument/2006/relationships/tags" Target="../tags/tag505.xml"/><Relationship Id="rId725" Type="http://schemas.openxmlformats.org/officeDocument/2006/relationships/tags" Target="../tags/tag712.xml"/><Relationship Id="rId932" Type="http://schemas.openxmlformats.org/officeDocument/2006/relationships/tags" Target="../tags/tag919.xml"/><Relationship Id="rId1148" Type="http://schemas.openxmlformats.org/officeDocument/2006/relationships/tags" Target="../tags/tag1135.xml"/><Relationship Id="rId1355" Type="http://schemas.openxmlformats.org/officeDocument/2006/relationships/tags" Target="../tags/tag1342.xml"/><Relationship Id="rId1562" Type="http://schemas.openxmlformats.org/officeDocument/2006/relationships/tags" Target="../tags/tag1549.xml"/><Relationship Id="rId157" Type="http://schemas.openxmlformats.org/officeDocument/2006/relationships/tags" Target="../tags/tag144.xml"/><Relationship Id="rId364" Type="http://schemas.openxmlformats.org/officeDocument/2006/relationships/tags" Target="../tags/tag351.xml"/><Relationship Id="rId1008" Type="http://schemas.openxmlformats.org/officeDocument/2006/relationships/tags" Target="../tags/tag995.xml"/><Relationship Id="rId1215" Type="http://schemas.openxmlformats.org/officeDocument/2006/relationships/tags" Target="../tags/tag1202.xml"/><Relationship Id="rId1422" Type="http://schemas.openxmlformats.org/officeDocument/2006/relationships/tags" Target="../tags/tag1409.xml"/><Relationship Id="rId61" Type="http://schemas.openxmlformats.org/officeDocument/2006/relationships/tags" Target="../tags/tag48.xml"/><Relationship Id="rId571" Type="http://schemas.openxmlformats.org/officeDocument/2006/relationships/tags" Target="../tags/tag558.xml"/><Relationship Id="rId669" Type="http://schemas.openxmlformats.org/officeDocument/2006/relationships/tags" Target="../tags/tag656.xml"/><Relationship Id="rId876" Type="http://schemas.openxmlformats.org/officeDocument/2006/relationships/tags" Target="../tags/tag863.xml"/><Relationship Id="rId1299" Type="http://schemas.openxmlformats.org/officeDocument/2006/relationships/tags" Target="../tags/tag1286.xml"/><Relationship Id="rId19" Type="http://schemas.openxmlformats.org/officeDocument/2006/relationships/tags" Target="../tags/tag6.xml"/><Relationship Id="rId224" Type="http://schemas.openxmlformats.org/officeDocument/2006/relationships/tags" Target="../tags/tag211.xml"/><Relationship Id="rId431" Type="http://schemas.openxmlformats.org/officeDocument/2006/relationships/tags" Target="../tags/tag418.xml"/><Relationship Id="rId529" Type="http://schemas.openxmlformats.org/officeDocument/2006/relationships/tags" Target="../tags/tag516.xml"/><Relationship Id="rId736" Type="http://schemas.openxmlformats.org/officeDocument/2006/relationships/tags" Target="../tags/tag723.xml"/><Relationship Id="rId1061" Type="http://schemas.openxmlformats.org/officeDocument/2006/relationships/tags" Target="../tags/tag1048.xml"/><Relationship Id="rId1159" Type="http://schemas.openxmlformats.org/officeDocument/2006/relationships/tags" Target="../tags/tag1146.xml"/><Relationship Id="rId1366" Type="http://schemas.openxmlformats.org/officeDocument/2006/relationships/tags" Target="../tags/tag1353.xml"/><Relationship Id="rId168" Type="http://schemas.openxmlformats.org/officeDocument/2006/relationships/tags" Target="../tags/tag155.xml"/><Relationship Id="rId943" Type="http://schemas.openxmlformats.org/officeDocument/2006/relationships/tags" Target="../tags/tag930.xml"/><Relationship Id="rId1019" Type="http://schemas.openxmlformats.org/officeDocument/2006/relationships/tags" Target="../tags/tag1006.xml"/><Relationship Id="rId72" Type="http://schemas.openxmlformats.org/officeDocument/2006/relationships/tags" Target="../tags/tag59.xml"/><Relationship Id="rId375" Type="http://schemas.openxmlformats.org/officeDocument/2006/relationships/tags" Target="../tags/tag362.xml"/><Relationship Id="rId582" Type="http://schemas.openxmlformats.org/officeDocument/2006/relationships/tags" Target="../tags/tag569.xml"/><Relationship Id="rId803" Type="http://schemas.openxmlformats.org/officeDocument/2006/relationships/tags" Target="../tags/tag790.xml"/><Relationship Id="rId1226" Type="http://schemas.openxmlformats.org/officeDocument/2006/relationships/tags" Target="../tags/tag1213.xml"/><Relationship Id="rId1433" Type="http://schemas.openxmlformats.org/officeDocument/2006/relationships/tags" Target="../tags/tag1420.xml"/><Relationship Id="rId3" Type="http://schemas.openxmlformats.org/officeDocument/2006/relationships/slideLayout" Target="../slideLayouts/slideLayout3.xml"/><Relationship Id="rId235" Type="http://schemas.openxmlformats.org/officeDocument/2006/relationships/tags" Target="../tags/tag222.xml"/><Relationship Id="rId442" Type="http://schemas.openxmlformats.org/officeDocument/2006/relationships/tags" Target="../tags/tag429.xml"/><Relationship Id="rId887" Type="http://schemas.openxmlformats.org/officeDocument/2006/relationships/tags" Target="../tags/tag874.xml"/><Relationship Id="rId1072" Type="http://schemas.openxmlformats.org/officeDocument/2006/relationships/tags" Target="../tags/tag1059.xml"/><Relationship Id="rId1500" Type="http://schemas.openxmlformats.org/officeDocument/2006/relationships/tags" Target="../tags/tag1487.xml"/><Relationship Id="rId302" Type="http://schemas.openxmlformats.org/officeDocument/2006/relationships/tags" Target="../tags/tag289.xml"/><Relationship Id="rId747" Type="http://schemas.openxmlformats.org/officeDocument/2006/relationships/tags" Target="../tags/tag734.xml"/><Relationship Id="rId954" Type="http://schemas.openxmlformats.org/officeDocument/2006/relationships/tags" Target="../tags/tag941.xml"/><Relationship Id="rId1377" Type="http://schemas.openxmlformats.org/officeDocument/2006/relationships/tags" Target="../tags/tag1364.xml"/><Relationship Id="rId83" Type="http://schemas.openxmlformats.org/officeDocument/2006/relationships/tags" Target="../tags/tag70.xml"/><Relationship Id="rId179" Type="http://schemas.openxmlformats.org/officeDocument/2006/relationships/tags" Target="../tags/tag166.xml"/><Relationship Id="rId386" Type="http://schemas.openxmlformats.org/officeDocument/2006/relationships/tags" Target="../tags/tag373.xml"/><Relationship Id="rId593" Type="http://schemas.openxmlformats.org/officeDocument/2006/relationships/tags" Target="../tags/tag580.xml"/><Relationship Id="rId607" Type="http://schemas.openxmlformats.org/officeDocument/2006/relationships/tags" Target="../tags/tag594.xml"/><Relationship Id="rId814" Type="http://schemas.openxmlformats.org/officeDocument/2006/relationships/tags" Target="../tags/tag801.xml"/><Relationship Id="rId1237" Type="http://schemas.openxmlformats.org/officeDocument/2006/relationships/tags" Target="../tags/tag1224.xml"/><Relationship Id="rId1444" Type="http://schemas.openxmlformats.org/officeDocument/2006/relationships/tags" Target="../tags/tag1431.xml"/><Relationship Id="rId246" Type="http://schemas.openxmlformats.org/officeDocument/2006/relationships/tags" Target="../tags/tag233.xml"/><Relationship Id="rId453" Type="http://schemas.openxmlformats.org/officeDocument/2006/relationships/tags" Target="../tags/tag440.xml"/><Relationship Id="rId660" Type="http://schemas.openxmlformats.org/officeDocument/2006/relationships/tags" Target="../tags/tag647.xml"/><Relationship Id="rId898" Type="http://schemas.openxmlformats.org/officeDocument/2006/relationships/tags" Target="../tags/tag885.xml"/><Relationship Id="rId1083" Type="http://schemas.openxmlformats.org/officeDocument/2006/relationships/tags" Target="../tags/tag1070.xml"/><Relationship Id="rId1290" Type="http://schemas.openxmlformats.org/officeDocument/2006/relationships/tags" Target="../tags/tag1277.xml"/><Relationship Id="rId1304" Type="http://schemas.openxmlformats.org/officeDocument/2006/relationships/tags" Target="../tags/tag1291.xml"/><Relationship Id="rId1511" Type="http://schemas.openxmlformats.org/officeDocument/2006/relationships/tags" Target="../tags/tag1498.xml"/><Relationship Id="rId106" Type="http://schemas.openxmlformats.org/officeDocument/2006/relationships/tags" Target="../tags/tag93.xml"/><Relationship Id="rId313" Type="http://schemas.openxmlformats.org/officeDocument/2006/relationships/tags" Target="../tags/tag300.xml"/><Relationship Id="rId758" Type="http://schemas.openxmlformats.org/officeDocument/2006/relationships/tags" Target="../tags/tag745.xml"/><Relationship Id="rId965" Type="http://schemas.openxmlformats.org/officeDocument/2006/relationships/tags" Target="../tags/tag952.xml"/><Relationship Id="rId1150" Type="http://schemas.openxmlformats.org/officeDocument/2006/relationships/tags" Target="../tags/tag1137.xml"/><Relationship Id="rId1388" Type="http://schemas.openxmlformats.org/officeDocument/2006/relationships/tags" Target="../tags/tag1375.xml"/><Relationship Id="rId10" Type="http://schemas.openxmlformats.org/officeDocument/2006/relationships/slideLayout" Target="../slideLayouts/slideLayout10.xml"/><Relationship Id="rId94" Type="http://schemas.openxmlformats.org/officeDocument/2006/relationships/tags" Target="../tags/tag81.xml"/><Relationship Id="rId397" Type="http://schemas.openxmlformats.org/officeDocument/2006/relationships/tags" Target="../tags/tag384.xml"/><Relationship Id="rId520" Type="http://schemas.openxmlformats.org/officeDocument/2006/relationships/tags" Target="../tags/tag507.xml"/><Relationship Id="rId618" Type="http://schemas.openxmlformats.org/officeDocument/2006/relationships/tags" Target="../tags/tag605.xml"/><Relationship Id="rId825" Type="http://schemas.openxmlformats.org/officeDocument/2006/relationships/tags" Target="../tags/tag812.xml"/><Relationship Id="rId1248" Type="http://schemas.openxmlformats.org/officeDocument/2006/relationships/tags" Target="../tags/tag1235.xml"/><Relationship Id="rId1455" Type="http://schemas.openxmlformats.org/officeDocument/2006/relationships/tags" Target="../tags/tag1442.xml"/><Relationship Id="rId257" Type="http://schemas.openxmlformats.org/officeDocument/2006/relationships/tags" Target="../tags/tag244.xml"/><Relationship Id="rId464" Type="http://schemas.openxmlformats.org/officeDocument/2006/relationships/tags" Target="../tags/tag451.xml"/><Relationship Id="rId1010" Type="http://schemas.openxmlformats.org/officeDocument/2006/relationships/tags" Target="../tags/tag997.xml"/><Relationship Id="rId1094" Type="http://schemas.openxmlformats.org/officeDocument/2006/relationships/tags" Target="../tags/tag1081.xml"/><Relationship Id="rId1108" Type="http://schemas.openxmlformats.org/officeDocument/2006/relationships/tags" Target="../tags/tag1095.xml"/><Relationship Id="rId1315" Type="http://schemas.openxmlformats.org/officeDocument/2006/relationships/tags" Target="../tags/tag1302.xml"/><Relationship Id="rId117" Type="http://schemas.openxmlformats.org/officeDocument/2006/relationships/tags" Target="../tags/tag104.xml"/><Relationship Id="rId671" Type="http://schemas.openxmlformats.org/officeDocument/2006/relationships/tags" Target="../tags/tag658.xml"/><Relationship Id="rId769" Type="http://schemas.openxmlformats.org/officeDocument/2006/relationships/tags" Target="../tags/tag756.xml"/><Relationship Id="rId976" Type="http://schemas.openxmlformats.org/officeDocument/2006/relationships/tags" Target="../tags/tag963.xml"/><Relationship Id="rId1399" Type="http://schemas.openxmlformats.org/officeDocument/2006/relationships/tags" Target="../tags/tag1386.xml"/><Relationship Id="rId324" Type="http://schemas.openxmlformats.org/officeDocument/2006/relationships/tags" Target="../tags/tag311.xml"/><Relationship Id="rId531" Type="http://schemas.openxmlformats.org/officeDocument/2006/relationships/tags" Target="../tags/tag518.xml"/><Relationship Id="rId629" Type="http://schemas.openxmlformats.org/officeDocument/2006/relationships/tags" Target="../tags/tag616.xml"/><Relationship Id="rId1161" Type="http://schemas.openxmlformats.org/officeDocument/2006/relationships/tags" Target="../tags/tag1148.xml"/><Relationship Id="rId1259" Type="http://schemas.openxmlformats.org/officeDocument/2006/relationships/tags" Target="../tags/tag1246.xml"/><Relationship Id="rId1466" Type="http://schemas.openxmlformats.org/officeDocument/2006/relationships/tags" Target="../tags/tag1453.xml"/><Relationship Id="rId836" Type="http://schemas.openxmlformats.org/officeDocument/2006/relationships/tags" Target="../tags/tag823.xml"/><Relationship Id="rId1021" Type="http://schemas.openxmlformats.org/officeDocument/2006/relationships/tags" Target="../tags/tag1008.xml"/><Relationship Id="rId1119" Type="http://schemas.openxmlformats.org/officeDocument/2006/relationships/tags" Target="../tags/tag1106.xml"/><Relationship Id="rId903" Type="http://schemas.openxmlformats.org/officeDocument/2006/relationships/tags" Target="../tags/tag890.xml"/><Relationship Id="rId1326" Type="http://schemas.openxmlformats.org/officeDocument/2006/relationships/tags" Target="../tags/tag1313.xml"/><Relationship Id="rId1533" Type="http://schemas.openxmlformats.org/officeDocument/2006/relationships/tags" Target="../tags/tag1520.xml"/><Relationship Id="rId32" Type="http://schemas.openxmlformats.org/officeDocument/2006/relationships/tags" Target="../tags/tag19.xml"/><Relationship Id="rId181" Type="http://schemas.openxmlformats.org/officeDocument/2006/relationships/tags" Target="../tags/tag168.xml"/><Relationship Id="rId279" Type="http://schemas.openxmlformats.org/officeDocument/2006/relationships/tags" Target="../tags/tag266.xml"/><Relationship Id="rId486" Type="http://schemas.openxmlformats.org/officeDocument/2006/relationships/tags" Target="../tags/tag473.xml"/><Relationship Id="rId693" Type="http://schemas.openxmlformats.org/officeDocument/2006/relationships/tags" Target="../tags/tag680.xml"/><Relationship Id="rId139" Type="http://schemas.openxmlformats.org/officeDocument/2006/relationships/tags" Target="../tags/tag126.xml"/><Relationship Id="rId346" Type="http://schemas.openxmlformats.org/officeDocument/2006/relationships/tags" Target="../tags/tag333.xml"/><Relationship Id="rId553" Type="http://schemas.openxmlformats.org/officeDocument/2006/relationships/tags" Target="../tags/tag540.xml"/><Relationship Id="rId760" Type="http://schemas.openxmlformats.org/officeDocument/2006/relationships/tags" Target="../tags/tag747.xml"/><Relationship Id="rId998" Type="http://schemas.openxmlformats.org/officeDocument/2006/relationships/tags" Target="../tags/tag985.xml"/><Relationship Id="rId1183" Type="http://schemas.openxmlformats.org/officeDocument/2006/relationships/tags" Target="../tags/tag1170.xml"/><Relationship Id="rId1390" Type="http://schemas.openxmlformats.org/officeDocument/2006/relationships/tags" Target="../tags/tag1377.xml"/><Relationship Id="rId206" Type="http://schemas.openxmlformats.org/officeDocument/2006/relationships/tags" Target="../tags/tag193.xml"/><Relationship Id="rId413" Type="http://schemas.openxmlformats.org/officeDocument/2006/relationships/tags" Target="../tags/tag400.xml"/><Relationship Id="rId858" Type="http://schemas.openxmlformats.org/officeDocument/2006/relationships/tags" Target="../tags/tag845.xml"/><Relationship Id="rId1043" Type="http://schemas.openxmlformats.org/officeDocument/2006/relationships/tags" Target="../tags/tag1030.xml"/><Relationship Id="rId1488" Type="http://schemas.openxmlformats.org/officeDocument/2006/relationships/tags" Target="../tags/tag1475.xml"/><Relationship Id="rId620" Type="http://schemas.openxmlformats.org/officeDocument/2006/relationships/tags" Target="../tags/tag607.xml"/><Relationship Id="rId718" Type="http://schemas.openxmlformats.org/officeDocument/2006/relationships/tags" Target="../tags/tag705.xml"/><Relationship Id="rId925" Type="http://schemas.openxmlformats.org/officeDocument/2006/relationships/tags" Target="../tags/tag912.xml"/><Relationship Id="rId1250" Type="http://schemas.openxmlformats.org/officeDocument/2006/relationships/tags" Target="../tags/tag1237.xml"/><Relationship Id="rId1348" Type="http://schemas.openxmlformats.org/officeDocument/2006/relationships/tags" Target="../tags/tag1335.xml"/><Relationship Id="rId1555" Type="http://schemas.openxmlformats.org/officeDocument/2006/relationships/tags" Target="../tags/tag1542.xml"/><Relationship Id="rId1110" Type="http://schemas.openxmlformats.org/officeDocument/2006/relationships/tags" Target="../tags/tag1097.xml"/><Relationship Id="rId1208" Type="http://schemas.openxmlformats.org/officeDocument/2006/relationships/tags" Target="../tags/tag1195.xml"/><Relationship Id="rId1415" Type="http://schemas.openxmlformats.org/officeDocument/2006/relationships/tags" Target="../tags/tag1402.xml"/><Relationship Id="rId54" Type="http://schemas.openxmlformats.org/officeDocument/2006/relationships/tags" Target="../tags/tag41.xml"/><Relationship Id="rId270" Type="http://schemas.openxmlformats.org/officeDocument/2006/relationships/tags" Target="../tags/tag257.xml"/><Relationship Id="rId130" Type="http://schemas.openxmlformats.org/officeDocument/2006/relationships/tags" Target="../tags/tag117.xml"/><Relationship Id="rId368" Type="http://schemas.openxmlformats.org/officeDocument/2006/relationships/tags" Target="../tags/tag355.xml"/><Relationship Id="rId575" Type="http://schemas.openxmlformats.org/officeDocument/2006/relationships/tags" Target="../tags/tag562.xml"/><Relationship Id="rId782" Type="http://schemas.openxmlformats.org/officeDocument/2006/relationships/tags" Target="../tags/tag769.xml"/><Relationship Id="rId228" Type="http://schemas.openxmlformats.org/officeDocument/2006/relationships/tags" Target="../tags/tag215.xml"/><Relationship Id="rId435" Type="http://schemas.openxmlformats.org/officeDocument/2006/relationships/tags" Target="../tags/tag422.xml"/><Relationship Id="rId642" Type="http://schemas.openxmlformats.org/officeDocument/2006/relationships/tags" Target="../tags/tag629.xml"/><Relationship Id="rId1065" Type="http://schemas.openxmlformats.org/officeDocument/2006/relationships/tags" Target="../tags/tag1052.xml"/><Relationship Id="rId1272" Type="http://schemas.openxmlformats.org/officeDocument/2006/relationships/tags" Target="../tags/tag1259.xml"/><Relationship Id="rId502" Type="http://schemas.openxmlformats.org/officeDocument/2006/relationships/tags" Target="../tags/tag489.xml"/><Relationship Id="rId947" Type="http://schemas.openxmlformats.org/officeDocument/2006/relationships/tags" Target="../tags/tag934.xml"/><Relationship Id="rId1132" Type="http://schemas.openxmlformats.org/officeDocument/2006/relationships/tags" Target="../tags/tag1119.xml"/><Relationship Id="rId76" Type="http://schemas.openxmlformats.org/officeDocument/2006/relationships/tags" Target="../tags/tag63.xml"/><Relationship Id="rId807" Type="http://schemas.openxmlformats.org/officeDocument/2006/relationships/tags" Target="../tags/tag794.xml"/><Relationship Id="rId1437" Type="http://schemas.openxmlformats.org/officeDocument/2006/relationships/tags" Target="../tags/tag1424.xml"/><Relationship Id="rId1504" Type="http://schemas.openxmlformats.org/officeDocument/2006/relationships/tags" Target="../tags/tag1491.xml"/><Relationship Id="rId292" Type="http://schemas.openxmlformats.org/officeDocument/2006/relationships/tags" Target="../tags/tag279.xml"/><Relationship Id="rId597" Type="http://schemas.openxmlformats.org/officeDocument/2006/relationships/tags" Target="../tags/tag584.xml"/><Relationship Id="rId152" Type="http://schemas.openxmlformats.org/officeDocument/2006/relationships/tags" Target="../tags/tag139.xml"/><Relationship Id="rId457" Type="http://schemas.openxmlformats.org/officeDocument/2006/relationships/tags" Target="../tags/tag444.xml"/><Relationship Id="rId1087" Type="http://schemas.openxmlformats.org/officeDocument/2006/relationships/tags" Target="../tags/tag1074.xml"/><Relationship Id="rId1294" Type="http://schemas.openxmlformats.org/officeDocument/2006/relationships/tags" Target="../tags/tag1281.xml"/><Relationship Id="rId664" Type="http://schemas.openxmlformats.org/officeDocument/2006/relationships/tags" Target="../tags/tag651.xml"/><Relationship Id="rId871" Type="http://schemas.openxmlformats.org/officeDocument/2006/relationships/tags" Target="../tags/tag858.xml"/><Relationship Id="rId969" Type="http://schemas.openxmlformats.org/officeDocument/2006/relationships/tags" Target="../tags/tag956.xml"/><Relationship Id="rId317" Type="http://schemas.openxmlformats.org/officeDocument/2006/relationships/tags" Target="../tags/tag304.xml"/><Relationship Id="rId524" Type="http://schemas.openxmlformats.org/officeDocument/2006/relationships/tags" Target="../tags/tag511.xml"/><Relationship Id="rId731" Type="http://schemas.openxmlformats.org/officeDocument/2006/relationships/tags" Target="../tags/tag718.xml"/><Relationship Id="rId1154" Type="http://schemas.openxmlformats.org/officeDocument/2006/relationships/tags" Target="../tags/tag1141.xml"/><Relationship Id="rId1361" Type="http://schemas.openxmlformats.org/officeDocument/2006/relationships/tags" Target="../tags/tag1348.xml"/><Relationship Id="rId1459" Type="http://schemas.openxmlformats.org/officeDocument/2006/relationships/tags" Target="../tags/tag1446.xml"/><Relationship Id="rId98" Type="http://schemas.openxmlformats.org/officeDocument/2006/relationships/tags" Target="../tags/tag85.xml"/><Relationship Id="rId829" Type="http://schemas.openxmlformats.org/officeDocument/2006/relationships/tags" Target="../tags/tag816.xml"/><Relationship Id="rId1014" Type="http://schemas.openxmlformats.org/officeDocument/2006/relationships/tags" Target="../tags/tag1001.xml"/><Relationship Id="rId1221" Type="http://schemas.openxmlformats.org/officeDocument/2006/relationships/tags" Target="../tags/tag1208.xml"/><Relationship Id="rId1319" Type="http://schemas.openxmlformats.org/officeDocument/2006/relationships/tags" Target="../tags/tag1306.xml"/><Relationship Id="rId1526" Type="http://schemas.openxmlformats.org/officeDocument/2006/relationships/tags" Target="../tags/tag1513.xml"/><Relationship Id="rId25" Type="http://schemas.openxmlformats.org/officeDocument/2006/relationships/tags" Target="../tags/tag12.xml"/><Relationship Id="rId174" Type="http://schemas.openxmlformats.org/officeDocument/2006/relationships/tags" Target="../tags/tag161.xml"/><Relationship Id="rId381" Type="http://schemas.openxmlformats.org/officeDocument/2006/relationships/tags" Target="../tags/tag368.xml"/><Relationship Id="rId241" Type="http://schemas.openxmlformats.org/officeDocument/2006/relationships/tags" Target="../tags/tag228.xml"/><Relationship Id="rId479" Type="http://schemas.openxmlformats.org/officeDocument/2006/relationships/tags" Target="../tags/tag466.xml"/><Relationship Id="rId686" Type="http://schemas.openxmlformats.org/officeDocument/2006/relationships/tags" Target="../tags/tag673.xml"/><Relationship Id="rId893" Type="http://schemas.openxmlformats.org/officeDocument/2006/relationships/tags" Target="../tags/tag880.xml"/><Relationship Id="rId339" Type="http://schemas.openxmlformats.org/officeDocument/2006/relationships/tags" Target="../tags/tag326.xml"/><Relationship Id="rId546" Type="http://schemas.openxmlformats.org/officeDocument/2006/relationships/tags" Target="../tags/tag533.xml"/><Relationship Id="rId753" Type="http://schemas.openxmlformats.org/officeDocument/2006/relationships/tags" Target="../tags/tag740.xml"/><Relationship Id="rId1176" Type="http://schemas.openxmlformats.org/officeDocument/2006/relationships/tags" Target="../tags/tag1163.xml"/><Relationship Id="rId1383" Type="http://schemas.openxmlformats.org/officeDocument/2006/relationships/tags" Target="../tags/tag1370.xml"/><Relationship Id="rId101" Type="http://schemas.openxmlformats.org/officeDocument/2006/relationships/tags" Target="../tags/tag88.xml"/><Relationship Id="rId406" Type="http://schemas.openxmlformats.org/officeDocument/2006/relationships/tags" Target="../tags/tag393.xml"/><Relationship Id="rId960" Type="http://schemas.openxmlformats.org/officeDocument/2006/relationships/tags" Target="../tags/tag947.xml"/><Relationship Id="rId1036" Type="http://schemas.openxmlformats.org/officeDocument/2006/relationships/tags" Target="../tags/tag1023.xml"/><Relationship Id="rId1243" Type="http://schemas.openxmlformats.org/officeDocument/2006/relationships/tags" Target="../tags/tag1230.xml"/><Relationship Id="rId613" Type="http://schemas.openxmlformats.org/officeDocument/2006/relationships/tags" Target="../tags/tag600.xml"/><Relationship Id="rId820" Type="http://schemas.openxmlformats.org/officeDocument/2006/relationships/tags" Target="../tags/tag807.xml"/><Relationship Id="rId918" Type="http://schemas.openxmlformats.org/officeDocument/2006/relationships/tags" Target="../tags/tag905.xml"/><Relationship Id="rId1450" Type="http://schemas.openxmlformats.org/officeDocument/2006/relationships/tags" Target="../tags/tag1437.xml"/><Relationship Id="rId1548" Type="http://schemas.openxmlformats.org/officeDocument/2006/relationships/tags" Target="../tags/tag1535.xml"/><Relationship Id="rId1103" Type="http://schemas.openxmlformats.org/officeDocument/2006/relationships/tags" Target="../tags/tag1090.xml"/><Relationship Id="rId1310" Type="http://schemas.openxmlformats.org/officeDocument/2006/relationships/tags" Target="../tags/tag1297.xml"/><Relationship Id="rId1408" Type="http://schemas.openxmlformats.org/officeDocument/2006/relationships/tags" Target="../tags/tag1395.xml"/><Relationship Id="rId47" Type="http://schemas.openxmlformats.org/officeDocument/2006/relationships/tags" Target="../tags/tag34.xml"/><Relationship Id="rId196" Type="http://schemas.openxmlformats.org/officeDocument/2006/relationships/tags" Target="../tags/tag183.xml"/><Relationship Id="rId263" Type="http://schemas.openxmlformats.org/officeDocument/2006/relationships/tags" Target="../tags/tag250.xml"/><Relationship Id="rId470" Type="http://schemas.openxmlformats.org/officeDocument/2006/relationships/tags" Target="../tags/tag457.xml"/><Relationship Id="rId123" Type="http://schemas.openxmlformats.org/officeDocument/2006/relationships/tags" Target="../tags/tag110.xml"/><Relationship Id="rId330" Type="http://schemas.openxmlformats.org/officeDocument/2006/relationships/tags" Target="../tags/tag317.xml"/><Relationship Id="rId568" Type="http://schemas.openxmlformats.org/officeDocument/2006/relationships/tags" Target="../tags/tag555.xml"/><Relationship Id="rId775" Type="http://schemas.openxmlformats.org/officeDocument/2006/relationships/tags" Target="../tags/tag762.xml"/><Relationship Id="rId982" Type="http://schemas.openxmlformats.org/officeDocument/2006/relationships/tags" Target="../tags/tag969.xml"/><Relationship Id="rId1198" Type="http://schemas.openxmlformats.org/officeDocument/2006/relationships/tags" Target="../tags/tag1185.xml"/><Relationship Id="rId428" Type="http://schemas.openxmlformats.org/officeDocument/2006/relationships/tags" Target="../tags/tag415.xml"/><Relationship Id="rId635" Type="http://schemas.openxmlformats.org/officeDocument/2006/relationships/tags" Target="../tags/tag622.xml"/><Relationship Id="rId842" Type="http://schemas.openxmlformats.org/officeDocument/2006/relationships/tags" Target="../tags/tag829.xml"/><Relationship Id="rId1058" Type="http://schemas.openxmlformats.org/officeDocument/2006/relationships/tags" Target="../tags/tag1045.xml"/><Relationship Id="rId1265" Type="http://schemas.openxmlformats.org/officeDocument/2006/relationships/tags" Target="../tags/tag1252.xml"/><Relationship Id="rId1472" Type="http://schemas.openxmlformats.org/officeDocument/2006/relationships/tags" Target="../tags/tag1459.xml"/><Relationship Id="rId702" Type="http://schemas.openxmlformats.org/officeDocument/2006/relationships/tags" Target="../tags/tag689.xml"/><Relationship Id="rId1125" Type="http://schemas.openxmlformats.org/officeDocument/2006/relationships/tags" Target="../tags/tag1112.xml"/><Relationship Id="rId1332" Type="http://schemas.openxmlformats.org/officeDocument/2006/relationships/tags" Target="../tags/tag1319.xml"/><Relationship Id="rId69" Type="http://schemas.openxmlformats.org/officeDocument/2006/relationships/tags" Target="../tags/tag56.xml"/><Relationship Id="rId285" Type="http://schemas.openxmlformats.org/officeDocument/2006/relationships/tags" Target="../tags/tag272.xml"/><Relationship Id="rId492" Type="http://schemas.openxmlformats.org/officeDocument/2006/relationships/tags" Target="../tags/tag479.xml"/><Relationship Id="rId797" Type="http://schemas.openxmlformats.org/officeDocument/2006/relationships/tags" Target="../tags/tag784.xml"/><Relationship Id="rId145" Type="http://schemas.openxmlformats.org/officeDocument/2006/relationships/tags" Target="../tags/tag132.xml"/><Relationship Id="rId352" Type="http://schemas.openxmlformats.org/officeDocument/2006/relationships/tags" Target="../tags/tag339.xml"/><Relationship Id="rId1287" Type="http://schemas.openxmlformats.org/officeDocument/2006/relationships/tags" Target="../tags/tag1274.xml"/><Relationship Id="rId212" Type="http://schemas.openxmlformats.org/officeDocument/2006/relationships/tags" Target="../tags/tag199.xml"/><Relationship Id="rId657" Type="http://schemas.openxmlformats.org/officeDocument/2006/relationships/tags" Target="../tags/tag644.xml"/><Relationship Id="rId864" Type="http://schemas.openxmlformats.org/officeDocument/2006/relationships/tags" Target="../tags/tag851.xml"/><Relationship Id="rId1494" Type="http://schemas.openxmlformats.org/officeDocument/2006/relationships/tags" Target="../tags/tag1481.xml"/><Relationship Id="rId517" Type="http://schemas.openxmlformats.org/officeDocument/2006/relationships/tags" Target="../tags/tag504.xml"/><Relationship Id="rId724" Type="http://schemas.openxmlformats.org/officeDocument/2006/relationships/tags" Target="../tags/tag711.xml"/><Relationship Id="rId931" Type="http://schemas.openxmlformats.org/officeDocument/2006/relationships/tags" Target="../tags/tag918.xml"/><Relationship Id="rId1147" Type="http://schemas.openxmlformats.org/officeDocument/2006/relationships/tags" Target="../tags/tag1134.xml"/><Relationship Id="rId1354" Type="http://schemas.openxmlformats.org/officeDocument/2006/relationships/tags" Target="../tags/tag1341.xml"/><Relationship Id="rId1561" Type="http://schemas.openxmlformats.org/officeDocument/2006/relationships/tags" Target="../tags/tag1548.xml"/><Relationship Id="rId60" Type="http://schemas.openxmlformats.org/officeDocument/2006/relationships/tags" Target="../tags/tag47.xml"/><Relationship Id="rId1007" Type="http://schemas.openxmlformats.org/officeDocument/2006/relationships/tags" Target="../tags/tag994.xml"/><Relationship Id="rId1214" Type="http://schemas.openxmlformats.org/officeDocument/2006/relationships/tags" Target="../tags/tag1201.xml"/><Relationship Id="rId1421" Type="http://schemas.openxmlformats.org/officeDocument/2006/relationships/tags" Target="../tags/tag1408.xml"/><Relationship Id="rId1519" Type="http://schemas.openxmlformats.org/officeDocument/2006/relationships/tags" Target="../tags/tag1506.xml"/><Relationship Id="rId18" Type="http://schemas.openxmlformats.org/officeDocument/2006/relationships/tags" Target="../tags/tag5.xml"/><Relationship Id="rId167" Type="http://schemas.openxmlformats.org/officeDocument/2006/relationships/tags" Target="../tags/tag154.xml"/><Relationship Id="rId374" Type="http://schemas.openxmlformats.org/officeDocument/2006/relationships/tags" Target="../tags/tag361.xml"/><Relationship Id="rId581" Type="http://schemas.openxmlformats.org/officeDocument/2006/relationships/tags" Target="../tags/tag568.xml"/><Relationship Id="rId234" Type="http://schemas.openxmlformats.org/officeDocument/2006/relationships/tags" Target="../tags/tag221.xml"/><Relationship Id="rId679" Type="http://schemas.openxmlformats.org/officeDocument/2006/relationships/tags" Target="../tags/tag666.xml"/><Relationship Id="rId886" Type="http://schemas.openxmlformats.org/officeDocument/2006/relationships/tags" Target="../tags/tag873.xml"/><Relationship Id="rId2" Type="http://schemas.openxmlformats.org/officeDocument/2006/relationships/slideLayout" Target="../slideLayouts/slideLayout2.xml"/><Relationship Id="rId441" Type="http://schemas.openxmlformats.org/officeDocument/2006/relationships/tags" Target="../tags/tag428.xml"/><Relationship Id="rId539" Type="http://schemas.openxmlformats.org/officeDocument/2006/relationships/tags" Target="../tags/tag526.xml"/><Relationship Id="rId746" Type="http://schemas.openxmlformats.org/officeDocument/2006/relationships/tags" Target="../tags/tag733.xml"/><Relationship Id="rId1071" Type="http://schemas.openxmlformats.org/officeDocument/2006/relationships/tags" Target="../tags/tag1058.xml"/><Relationship Id="rId1169" Type="http://schemas.openxmlformats.org/officeDocument/2006/relationships/tags" Target="../tags/tag1156.xml"/><Relationship Id="rId1376" Type="http://schemas.openxmlformats.org/officeDocument/2006/relationships/tags" Target="../tags/tag1363.xml"/><Relationship Id="rId301" Type="http://schemas.openxmlformats.org/officeDocument/2006/relationships/tags" Target="../tags/tag288.xml"/><Relationship Id="rId953" Type="http://schemas.openxmlformats.org/officeDocument/2006/relationships/tags" Target="../tags/tag940.xml"/><Relationship Id="rId1029" Type="http://schemas.openxmlformats.org/officeDocument/2006/relationships/tags" Target="../tags/tag1016.xml"/><Relationship Id="rId1236" Type="http://schemas.openxmlformats.org/officeDocument/2006/relationships/tags" Target="../tags/tag1223.xml"/><Relationship Id="rId82" Type="http://schemas.openxmlformats.org/officeDocument/2006/relationships/tags" Target="../tags/tag69.xml"/><Relationship Id="rId606" Type="http://schemas.openxmlformats.org/officeDocument/2006/relationships/tags" Target="../tags/tag593.xml"/><Relationship Id="rId813" Type="http://schemas.openxmlformats.org/officeDocument/2006/relationships/tags" Target="../tags/tag800.xml"/><Relationship Id="rId1443" Type="http://schemas.openxmlformats.org/officeDocument/2006/relationships/tags" Target="../tags/tag1430.xml"/><Relationship Id="rId1303" Type="http://schemas.openxmlformats.org/officeDocument/2006/relationships/tags" Target="../tags/tag1290.xml"/><Relationship Id="rId1510" Type="http://schemas.openxmlformats.org/officeDocument/2006/relationships/tags" Target="../tags/tag1497.xml"/><Relationship Id="rId189" Type="http://schemas.openxmlformats.org/officeDocument/2006/relationships/tags" Target="../tags/tag176.xml"/><Relationship Id="rId396" Type="http://schemas.openxmlformats.org/officeDocument/2006/relationships/tags" Target="../tags/tag383.xml"/><Relationship Id="rId256" Type="http://schemas.openxmlformats.org/officeDocument/2006/relationships/tags" Target="../tags/tag243.xml"/><Relationship Id="rId463" Type="http://schemas.openxmlformats.org/officeDocument/2006/relationships/tags" Target="../tags/tag450.xml"/><Relationship Id="rId670" Type="http://schemas.openxmlformats.org/officeDocument/2006/relationships/tags" Target="../tags/tag657.xml"/><Relationship Id="rId1093" Type="http://schemas.openxmlformats.org/officeDocument/2006/relationships/tags" Target="../tags/tag1080.xml"/><Relationship Id="rId116" Type="http://schemas.openxmlformats.org/officeDocument/2006/relationships/tags" Target="../tags/tag103.xml"/><Relationship Id="rId323" Type="http://schemas.openxmlformats.org/officeDocument/2006/relationships/tags" Target="../tags/tag310.xml"/><Relationship Id="rId530" Type="http://schemas.openxmlformats.org/officeDocument/2006/relationships/tags" Target="../tags/tag517.xml"/><Relationship Id="rId768" Type="http://schemas.openxmlformats.org/officeDocument/2006/relationships/tags" Target="../tags/tag755.xml"/><Relationship Id="rId975" Type="http://schemas.openxmlformats.org/officeDocument/2006/relationships/tags" Target="../tags/tag962.xml"/><Relationship Id="rId1160" Type="http://schemas.openxmlformats.org/officeDocument/2006/relationships/tags" Target="../tags/tag1147.xml"/><Relationship Id="rId1398" Type="http://schemas.openxmlformats.org/officeDocument/2006/relationships/tags" Target="../tags/tag1385.xml"/><Relationship Id="rId628" Type="http://schemas.openxmlformats.org/officeDocument/2006/relationships/tags" Target="../tags/tag615.xml"/><Relationship Id="rId835" Type="http://schemas.openxmlformats.org/officeDocument/2006/relationships/tags" Target="../tags/tag822.xml"/><Relationship Id="rId1258" Type="http://schemas.openxmlformats.org/officeDocument/2006/relationships/tags" Target="../tags/tag1245.xml"/><Relationship Id="rId1465" Type="http://schemas.openxmlformats.org/officeDocument/2006/relationships/tags" Target="../tags/tag1452.xml"/><Relationship Id="rId1020" Type="http://schemas.openxmlformats.org/officeDocument/2006/relationships/tags" Target="../tags/tag1007.xml"/><Relationship Id="rId1118" Type="http://schemas.openxmlformats.org/officeDocument/2006/relationships/tags" Target="../tags/tag1105.xml"/><Relationship Id="rId1325" Type="http://schemas.openxmlformats.org/officeDocument/2006/relationships/tags" Target="../tags/tag1312.xml"/><Relationship Id="rId1532" Type="http://schemas.openxmlformats.org/officeDocument/2006/relationships/tags" Target="../tags/tag1519.xml"/><Relationship Id="rId902" Type="http://schemas.openxmlformats.org/officeDocument/2006/relationships/tags" Target="../tags/tag889.xml"/><Relationship Id="rId31" Type="http://schemas.openxmlformats.org/officeDocument/2006/relationships/tags" Target="../tags/tag18.xml"/><Relationship Id="rId180" Type="http://schemas.openxmlformats.org/officeDocument/2006/relationships/tags" Target="../tags/tag167.xml"/><Relationship Id="rId278" Type="http://schemas.openxmlformats.org/officeDocument/2006/relationships/tags" Target="../tags/tag265.xml"/><Relationship Id="rId485" Type="http://schemas.openxmlformats.org/officeDocument/2006/relationships/tags" Target="../tags/tag472.xml"/><Relationship Id="rId692" Type="http://schemas.openxmlformats.org/officeDocument/2006/relationships/tags" Target="../tags/tag679.xml"/><Relationship Id="rId138" Type="http://schemas.openxmlformats.org/officeDocument/2006/relationships/tags" Target="../tags/tag125.xml"/><Relationship Id="rId345" Type="http://schemas.openxmlformats.org/officeDocument/2006/relationships/tags" Target="../tags/tag332.xml"/><Relationship Id="rId552" Type="http://schemas.openxmlformats.org/officeDocument/2006/relationships/tags" Target="../tags/tag539.xml"/><Relationship Id="rId997" Type="http://schemas.openxmlformats.org/officeDocument/2006/relationships/tags" Target="../tags/tag984.xml"/><Relationship Id="rId1182" Type="http://schemas.openxmlformats.org/officeDocument/2006/relationships/tags" Target="../tags/tag1169.xml"/><Relationship Id="rId205" Type="http://schemas.openxmlformats.org/officeDocument/2006/relationships/tags" Target="../tags/tag192.xml"/><Relationship Id="rId412" Type="http://schemas.openxmlformats.org/officeDocument/2006/relationships/tags" Target="../tags/tag399.xml"/><Relationship Id="rId857" Type="http://schemas.openxmlformats.org/officeDocument/2006/relationships/tags" Target="../tags/tag844.xml"/><Relationship Id="rId1042" Type="http://schemas.openxmlformats.org/officeDocument/2006/relationships/tags" Target="../tags/tag1029.xml"/><Relationship Id="rId1487" Type="http://schemas.openxmlformats.org/officeDocument/2006/relationships/tags" Target="../tags/tag1474.xml"/><Relationship Id="rId717" Type="http://schemas.openxmlformats.org/officeDocument/2006/relationships/tags" Target="../tags/tag704.xml"/><Relationship Id="rId924" Type="http://schemas.openxmlformats.org/officeDocument/2006/relationships/tags" Target="../tags/tag911.xml"/><Relationship Id="rId1347" Type="http://schemas.openxmlformats.org/officeDocument/2006/relationships/tags" Target="../tags/tag1334.xml"/><Relationship Id="rId1554" Type="http://schemas.openxmlformats.org/officeDocument/2006/relationships/tags" Target="../tags/tag1541.xml"/><Relationship Id="rId53" Type="http://schemas.openxmlformats.org/officeDocument/2006/relationships/tags" Target="../tags/tag40.xml"/><Relationship Id="rId1207" Type="http://schemas.openxmlformats.org/officeDocument/2006/relationships/tags" Target="../tags/tag1194.xml"/><Relationship Id="rId1414" Type="http://schemas.openxmlformats.org/officeDocument/2006/relationships/tags" Target="../tags/tag1401.xml"/><Relationship Id="rId367" Type="http://schemas.openxmlformats.org/officeDocument/2006/relationships/tags" Target="../tags/tag354.xml"/><Relationship Id="rId574" Type="http://schemas.openxmlformats.org/officeDocument/2006/relationships/tags" Target="../tags/tag561.xml"/><Relationship Id="rId227" Type="http://schemas.openxmlformats.org/officeDocument/2006/relationships/tags" Target="../tags/tag214.xml"/><Relationship Id="rId781" Type="http://schemas.openxmlformats.org/officeDocument/2006/relationships/tags" Target="../tags/tag768.xml"/><Relationship Id="rId879" Type="http://schemas.openxmlformats.org/officeDocument/2006/relationships/tags" Target="../tags/tag866.xml"/><Relationship Id="rId434" Type="http://schemas.openxmlformats.org/officeDocument/2006/relationships/tags" Target="../tags/tag421.xml"/><Relationship Id="rId641" Type="http://schemas.openxmlformats.org/officeDocument/2006/relationships/tags" Target="../tags/tag628.xml"/><Relationship Id="rId739" Type="http://schemas.openxmlformats.org/officeDocument/2006/relationships/tags" Target="../tags/tag726.xml"/><Relationship Id="rId1064" Type="http://schemas.openxmlformats.org/officeDocument/2006/relationships/tags" Target="../tags/tag1051.xml"/><Relationship Id="rId1271" Type="http://schemas.openxmlformats.org/officeDocument/2006/relationships/tags" Target="../tags/tag1258.xml"/><Relationship Id="rId1369" Type="http://schemas.openxmlformats.org/officeDocument/2006/relationships/tags" Target="../tags/tag1356.xml"/><Relationship Id="rId501" Type="http://schemas.openxmlformats.org/officeDocument/2006/relationships/tags" Target="../tags/tag488.xml"/><Relationship Id="rId946" Type="http://schemas.openxmlformats.org/officeDocument/2006/relationships/tags" Target="../tags/tag933.xml"/><Relationship Id="rId1131" Type="http://schemas.openxmlformats.org/officeDocument/2006/relationships/tags" Target="../tags/tag1118.xml"/><Relationship Id="rId1229" Type="http://schemas.openxmlformats.org/officeDocument/2006/relationships/tags" Target="../tags/tag1216.xml"/><Relationship Id="rId75" Type="http://schemas.openxmlformats.org/officeDocument/2006/relationships/tags" Target="../tags/tag62.xml"/><Relationship Id="rId806" Type="http://schemas.openxmlformats.org/officeDocument/2006/relationships/tags" Target="../tags/tag793.xml"/><Relationship Id="rId1436" Type="http://schemas.openxmlformats.org/officeDocument/2006/relationships/tags" Target="../tags/tag1423.xml"/><Relationship Id="rId1503" Type="http://schemas.openxmlformats.org/officeDocument/2006/relationships/tags" Target="../tags/tag1490.xml"/><Relationship Id="rId291" Type="http://schemas.openxmlformats.org/officeDocument/2006/relationships/tags" Target="../tags/tag278.xml"/><Relationship Id="rId151" Type="http://schemas.openxmlformats.org/officeDocument/2006/relationships/tags" Target="../tags/tag138.xml"/><Relationship Id="rId389" Type="http://schemas.openxmlformats.org/officeDocument/2006/relationships/tags" Target="../tags/tag376.xml"/><Relationship Id="rId596" Type="http://schemas.openxmlformats.org/officeDocument/2006/relationships/tags" Target="../tags/tag583.xml"/><Relationship Id="rId249" Type="http://schemas.openxmlformats.org/officeDocument/2006/relationships/tags" Target="../tags/tag236.xml"/><Relationship Id="rId456" Type="http://schemas.openxmlformats.org/officeDocument/2006/relationships/tags" Target="../tags/tag443.xml"/><Relationship Id="rId663" Type="http://schemas.openxmlformats.org/officeDocument/2006/relationships/tags" Target="../tags/tag650.xml"/><Relationship Id="rId870" Type="http://schemas.openxmlformats.org/officeDocument/2006/relationships/tags" Target="../tags/tag857.xml"/><Relationship Id="rId1086" Type="http://schemas.openxmlformats.org/officeDocument/2006/relationships/tags" Target="../tags/tag1073.xml"/><Relationship Id="rId1293" Type="http://schemas.openxmlformats.org/officeDocument/2006/relationships/tags" Target="../tags/tag1280.xml"/><Relationship Id="rId109" Type="http://schemas.openxmlformats.org/officeDocument/2006/relationships/tags" Target="../tags/tag96.xml"/><Relationship Id="rId316" Type="http://schemas.openxmlformats.org/officeDocument/2006/relationships/tags" Target="../tags/tag303.xml"/><Relationship Id="rId523" Type="http://schemas.openxmlformats.org/officeDocument/2006/relationships/tags" Target="../tags/tag510.xml"/><Relationship Id="rId968" Type="http://schemas.openxmlformats.org/officeDocument/2006/relationships/tags" Target="../tags/tag955.xml"/><Relationship Id="rId1153" Type="http://schemas.openxmlformats.org/officeDocument/2006/relationships/tags" Target="../tags/tag1140.xml"/><Relationship Id="rId97" Type="http://schemas.openxmlformats.org/officeDocument/2006/relationships/tags" Target="../tags/tag84.xml"/><Relationship Id="rId730" Type="http://schemas.openxmlformats.org/officeDocument/2006/relationships/tags" Target="../tags/tag717.xml"/><Relationship Id="rId828" Type="http://schemas.openxmlformats.org/officeDocument/2006/relationships/tags" Target="../tags/tag815.xml"/><Relationship Id="rId1013" Type="http://schemas.openxmlformats.org/officeDocument/2006/relationships/tags" Target="../tags/tag1000.xml"/><Relationship Id="rId1360" Type="http://schemas.openxmlformats.org/officeDocument/2006/relationships/tags" Target="../tags/tag1347.xml"/><Relationship Id="rId1458" Type="http://schemas.openxmlformats.org/officeDocument/2006/relationships/tags" Target="../tags/tag1445.xml"/><Relationship Id="rId1220" Type="http://schemas.openxmlformats.org/officeDocument/2006/relationships/tags" Target="../tags/tag1207.xml"/><Relationship Id="rId1318" Type="http://schemas.openxmlformats.org/officeDocument/2006/relationships/tags" Target="../tags/tag1305.xml"/><Relationship Id="rId1525" Type="http://schemas.openxmlformats.org/officeDocument/2006/relationships/tags" Target="../tags/tag1512.xml"/><Relationship Id="rId24" Type="http://schemas.openxmlformats.org/officeDocument/2006/relationships/tags" Target="../tags/tag11.xml"/><Relationship Id="rId173" Type="http://schemas.openxmlformats.org/officeDocument/2006/relationships/tags" Target="../tags/tag160.xml"/><Relationship Id="rId380" Type="http://schemas.openxmlformats.org/officeDocument/2006/relationships/tags" Target="../tags/tag367.xml"/><Relationship Id="rId240" Type="http://schemas.openxmlformats.org/officeDocument/2006/relationships/tags" Target="../tags/tag227.xml"/><Relationship Id="rId478" Type="http://schemas.openxmlformats.org/officeDocument/2006/relationships/tags" Target="../tags/tag465.xml"/><Relationship Id="rId685" Type="http://schemas.openxmlformats.org/officeDocument/2006/relationships/tags" Target="../tags/tag672.xml"/><Relationship Id="rId892" Type="http://schemas.openxmlformats.org/officeDocument/2006/relationships/tags" Target="../tags/tag879.xml"/><Relationship Id="rId100" Type="http://schemas.openxmlformats.org/officeDocument/2006/relationships/tags" Target="../tags/tag87.xml"/><Relationship Id="rId338" Type="http://schemas.openxmlformats.org/officeDocument/2006/relationships/tags" Target="../tags/tag325.xml"/><Relationship Id="rId545" Type="http://schemas.openxmlformats.org/officeDocument/2006/relationships/tags" Target="../tags/tag532.xml"/><Relationship Id="rId752" Type="http://schemas.openxmlformats.org/officeDocument/2006/relationships/tags" Target="../tags/tag739.xml"/><Relationship Id="rId1175" Type="http://schemas.openxmlformats.org/officeDocument/2006/relationships/tags" Target="../tags/tag1162.xml"/><Relationship Id="rId1382" Type="http://schemas.openxmlformats.org/officeDocument/2006/relationships/tags" Target="../tags/tag1369.xml"/><Relationship Id="rId405" Type="http://schemas.openxmlformats.org/officeDocument/2006/relationships/tags" Target="../tags/tag392.xml"/><Relationship Id="rId612" Type="http://schemas.openxmlformats.org/officeDocument/2006/relationships/tags" Target="../tags/tag599.xml"/><Relationship Id="rId1035" Type="http://schemas.openxmlformats.org/officeDocument/2006/relationships/tags" Target="../tags/tag1022.xml"/><Relationship Id="rId1242" Type="http://schemas.openxmlformats.org/officeDocument/2006/relationships/tags" Target="../tags/tag1229.xml"/><Relationship Id="rId917" Type="http://schemas.openxmlformats.org/officeDocument/2006/relationships/tags" Target="../tags/tag904.xml"/><Relationship Id="rId1102" Type="http://schemas.openxmlformats.org/officeDocument/2006/relationships/tags" Target="../tags/tag1089.xml"/><Relationship Id="rId1547" Type="http://schemas.openxmlformats.org/officeDocument/2006/relationships/tags" Target="../tags/tag1534.xml"/><Relationship Id="rId46" Type="http://schemas.openxmlformats.org/officeDocument/2006/relationships/tags" Target="../tags/tag33.xml"/><Relationship Id="rId1407" Type="http://schemas.openxmlformats.org/officeDocument/2006/relationships/tags" Target="../tags/tag1394.xml"/><Relationship Id="rId195" Type="http://schemas.openxmlformats.org/officeDocument/2006/relationships/tags" Target="../tags/tag182.xml"/><Relationship Id="rId262" Type="http://schemas.openxmlformats.org/officeDocument/2006/relationships/tags" Target="../tags/tag249.xml"/><Relationship Id="rId567" Type="http://schemas.openxmlformats.org/officeDocument/2006/relationships/tags" Target="../tags/tag554.xml"/><Relationship Id="rId1197" Type="http://schemas.openxmlformats.org/officeDocument/2006/relationships/tags" Target="../tags/tag1184.xml"/><Relationship Id="rId122" Type="http://schemas.openxmlformats.org/officeDocument/2006/relationships/tags" Target="../tags/tag109.xml"/><Relationship Id="rId774" Type="http://schemas.openxmlformats.org/officeDocument/2006/relationships/tags" Target="../tags/tag761.xml"/><Relationship Id="rId981" Type="http://schemas.openxmlformats.org/officeDocument/2006/relationships/tags" Target="../tags/tag968.xml"/><Relationship Id="rId1057" Type="http://schemas.openxmlformats.org/officeDocument/2006/relationships/tags" Target="../tags/tag1044.xml"/><Relationship Id="rId427" Type="http://schemas.openxmlformats.org/officeDocument/2006/relationships/tags" Target="../tags/tag414.xml"/><Relationship Id="rId634" Type="http://schemas.openxmlformats.org/officeDocument/2006/relationships/tags" Target="../tags/tag621.xml"/><Relationship Id="rId841" Type="http://schemas.openxmlformats.org/officeDocument/2006/relationships/tags" Target="../tags/tag828.xml"/><Relationship Id="rId1264" Type="http://schemas.openxmlformats.org/officeDocument/2006/relationships/tags" Target="../tags/tag1251.xml"/><Relationship Id="rId1471" Type="http://schemas.openxmlformats.org/officeDocument/2006/relationships/tags" Target="../tags/tag1458.xml"/><Relationship Id="rId701" Type="http://schemas.openxmlformats.org/officeDocument/2006/relationships/tags" Target="../tags/tag688.xml"/><Relationship Id="rId939" Type="http://schemas.openxmlformats.org/officeDocument/2006/relationships/tags" Target="../tags/tag926.xml"/><Relationship Id="rId1124" Type="http://schemas.openxmlformats.org/officeDocument/2006/relationships/tags" Target="../tags/tag1111.xml"/><Relationship Id="rId1331" Type="http://schemas.openxmlformats.org/officeDocument/2006/relationships/tags" Target="../tags/tag1318.xml"/><Relationship Id="rId68" Type="http://schemas.openxmlformats.org/officeDocument/2006/relationships/tags" Target="../tags/tag55.xml"/><Relationship Id="rId1429" Type="http://schemas.openxmlformats.org/officeDocument/2006/relationships/tags" Target="../tags/tag1416.xml"/><Relationship Id="rId284" Type="http://schemas.openxmlformats.org/officeDocument/2006/relationships/tags" Target="../tags/tag271.xml"/><Relationship Id="rId491" Type="http://schemas.openxmlformats.org/officeDocument/2006/relationships/tags" Target="../tags/tag478.xml"/><Relationship Id="rId144" Type="http://schemas.openxmlformats.org/officeDocument/2006/relationships/tags" Target="../tags/tag131.xml"/><Relationship Id="rId589" Type="http://schemas.openxmlformats.org/officeDocument/2006/relationships/tags" Target="../tags/tag576.xml"/><Relationship Id="rId796" Type="http://schemas.openxmlformats.org/officeDocument/2006/relationships/tags" Target="../tags/tag783.xml"/><Relationship Id="rId351" Type="http://schemas.openxmlformats.org/officeDocument/2006/relationships/tags" Target="../tags/tag338.xml"/><Relationship Id="rId449" Type="http://schemas.openxmlformats.org/officeDocument/2006/relationships/tags" Target="../tags/tag436.xml"/><Relationship Id="rId656" Type="http://schemas.openxmlformats.org/officeDocument/2006/relationships/tags" Target="../tags/tag643.xml"/><Relationship Id="rId863" Type="http://schemas.openxmlformats.org/officeDocument/2006/relationships/tags" Target="../tags/tag850.xml"/><Relationship Id="rId1079" Type="http://schemas.openxmlformats.org/officeDocument/2006/relationships/tags" Target="../tags/tag1066.xml"/><Relationship Id="rId1286" Type="http://schemas.openxmlformats.org/officeDocument/2006/relationships/tags" Target="../tags/tag1273.xml"/><Relationship Id="rId1493" Type="http://schemas.openxmlformats.org/officeDocument/2006/relationships/tags" Target="../tags/tag1480.xml"/><Relationship Id="rId211" Type="http://schemas.openxmlformats.org/officeDocument/2006/relationships/tags" Target="../tags/tag198.xml"/><Relationship Id="rId309" Type="http://schemas.openxmlformats.org/officeDocument/2006/relationships/tags" Target="../tags/tag296.xml"/><Relationship Id="rId516" Type="http://schemas.openxmlformats.org/officeDocument/2006/relationships/tags" Target="../tags/tag503.xml"/><Relationship Id="rId1146" Type="http://schemas.openxmlformats.org/officeDocument/2006/relationships/tags" Target="../tags/tag1133.xml"/><Relationship Id="rId723" Type="http://schemas.openxmlformats.org/officeDocument/2006/relationships/tags" Target="../tags/tag710.xml"/><Relationship Id="rId930" Type="http://schemas.openxmlformats.org/officeDocument/2006/relationships/tags" Target="../tags/tag917.xml"/><Relationship Id="rId1006" Type="http://schemas.openxmlformats.org/officeDocument/2006/relationships/tags" Target="../tags/tag993.xml"/><Relationship Id="rId1353" Type="http://schemas.openxmlformats.org/officeDocument/2006/relationships/tags" Target="../tags/tag1340.xml"/><Relationship Id="rId1560" Type="http://schemas.openxmlformats.org/officeDocument/2006/relationships/tags" Target="../tags/tag1547.xml"/><Relationship Id="rId1213" Type="http://schemas.openxmlformats.org/officeDocument/2006/relationships/tags" Target="../tags/tag1200.xml"/><Relationship Id="rId1420" Type="http://schemas.openxmlformats.org/officeDocument/2006/relationships/tags" Target="../tags/tag1407.xml"/><Relationship Id="rId1518" Type="http://schemas.openxmlformats.org/officeDocument/2006/relationships/tags" Target="../tags/tag1505.xml"/><Relationship Id="rId17" Type="http://schemas.openxmlformats.org/officeDocument/2006/relationships/tags" Target="../tags/tag4.xml"/><Relationship Id="rId166" Type="http://schemas.openxmlformats.org/officeDocument/2006/relationships/tags" Target="../tags/tag153.xml"/><Relationship Id="rId373" Type="http://schemas.openxmlformats.org/officeDocument/2006/relationships/tags" Target="../tags/tag360.xml"/><Relationship Id="rId580" Type="http://schemas.openxmlformats.org/officeDocument/2006/relationships/tags" Target="../tags/tag567.xml"/><Relationship Id="rId1" Type="http://schemas.openxmlformats.org/officeDocument/2006/relationships/slideLayout" Target="../slideLayouts/slideLayout1.xml"/><Relationship Id="rId233" Type="http://schemas.openxmlformats.org/officeDocument/2006/relationships/tags" Target="../tags/tag220.xml"/><Relationship Id="rId440" Type="http://schemas.openxmlformats.org/officeDocument/2006/relationships/tags" Target="../tags/tag427.xml"/><Relationship Id="rId678" Type="http://schemas.openxmlformats.org/officeDocument/2006/relationships/tags" Target="../tags/tag665.xml"/><Relationship Id="rId885" Type="http://schemas.openxmlformats.org/officeDocument/2006/relationships/tags" Target="../tags/tag872.xml"/><Relationship Id="rId1070" Type="http://schemas.openxmlformats.org/officeDocument/2006/relationships/tags" Target="../tags/tag1057.xml"/><Relationship Id="rId300" Type="http://schemas.openxmlformats.org/officeDocument/2006/relationships/tags" Target="../tags/tag287.xml"/><Relationship Id="rId538" Type="http://schemas.openxmlformats.org/officeDocument/2006/relationships/tags" Target="../tags/tag525.xml"/><Relationship Id="rId745" Type="http://schemas.openxmlformats.org/officeDocument/2006/relationships/tags" Target="../tags/tag732.xml"/><Relationship Id="rId952" Type="http://schemas.openxmlformats.org/officeDocument/2006/relationships/tags" Target="../tags/tag939.xml"/><Relationship Id="rId1168" Type="http://schemas.openxmlformats.org/officeDocument/2006/relationships/tags" Target="../tags/tag1155.xml"/><Relationship Id="rId1375" Type="http://schemas.openxmlformats.org/officeDocument/2006/relationships/tags" Target="../tags/tag1362.xml"/><Relationship Id="rId81" Type="http://schemas.openxmlformats.org/officeDocument/2006/relationships/tags" Target="../tags/tag68.xml"/><Relationship Id="rId605" Type="http://schemas.openxmlformats.org/officeDocument/2006/relationships/tags" Target="../tags/tag592.xml"/><Relationship Id="rId812" Type="http://schemas.openxmlformats.org/officeDocument/2006/relationships/tags" Target="../tags/tag799.xml"/><Relationship Id="rId1028" Type="http://schemas.openxmlformats.org/officeDocument/2006/relationships/tags" Target="../tags/tag1015.xml"/><Relationship Id="rId1235" Type="http://schemas.openxmlformats.org/officeDocument/2006/relationships/tags" Target="../tags/tag1222.xml"/><Relationship Id="rId1442" Type="http://schemas.openxmlformats.org/officeDocument/2006/relationships/tags" Target="../tags/tag1429.xml"/><Relationship Id="rId1302" Type="http://schemas.openxmlformats.org/officeDocument/2006/relationships/tags" Target="../tags/tag1289.xml"/><Relationship Id="rId39" Type="http://schemas.openxmlformats.org/officeDocument/2006/relationships/tags" Target="../tags/tag26.xml"/><Relationship Id="rId188" Type="http://schemas.openxmlformats.org/officeDocument/2006/relationships/tags" Target="../tags/tag175.xml"/><Relationship Id="rId395" Type="http://schemas.openxmlformats.org/officeDocument/2006/relationships/tags" Target="../tags/tag382.xml"/><Relationship Id="rId255" Type="http://schemas.openxmlformats.org/officeDocument/2006/relationships/tags" Target="../tags/tag242.xml"/><Relationship Id="rId462" Type="http://schemas.openxmlformats.org/officeDocument/2006/relationships/tags" Target="../tags/tag449.xml"/><Relationship Id="rId1092" Type="http://schemas.openxmlformats.org/officeDocument/2006/relationships/tags" Target="../tags/tag1079.xml"/><Relationship Id="rId1397" Type="http://schemas.openxmlformats.org/officeDocument/2006/relationships/tags" Target="../tags/tag1384.xml"/><Relationship Id="rId115" Type="http://schemas.openxmlformats.org/officeDocument/2006/relationships/tags" Target="../tags/tag102.xml"/><Relationship Id="rId322" Type="http://schemas.openxmlformats.org/officeDocument/2006/relationships/tags" Target="../tags/tag309.xml"/><Relationship Id="rId767" Type="http://schemas.openxmlformats.org/officeDocument/2006/relationships/tags" Target="../tags/tag754.xml"/><Relationship Id="rId974" Type="http://schemas.openxmlformats.org/officeDocument/2006/relationships/tags" Target="../tags/tag961.xml"/><Relationship Id="rId627" Type="http://schemas.openxmlformats.org/officeDocument/2006/relationships/tags" Target="../tags/tag614.xml"/><Relationship Id="rId834" Type="http://schemas.openxmlformats.org/officeDocument/2006/relationships/tags" Target="../tags/tag821.xml"/><Relationship Id="rId1257" Type="http://schemas.openxmlformats.org/officeDocument/2006/relationships/tags" Target="../tags/tag1244.xml"/><Relationship Id="rId1464" Type="http://schemas.openxmlformats.org/officeDocument/2006/relationships/tags" Target="../tags/tag1451.xml"/><Relationship Id="rId901" Type="http://schemas.openxmlformats.org/officeDocument/2006/relationships/tags" Target="../tags/tag888.xml"/><Relationship Id="rId1117" Type="http://schemas.openxmlformats.org/officeDocument/2006/relationships/tags" Target="../tags/tag1104.xml"/><Relationship Id="rId1324" Type="http://schemas.openxmlformats.org/officeDocument/2006/relationships/tags" Target="../tags/tag1311.xml"/><Relationship Id="rId1531" Type="http://schemas.openxmlformats.org/officeDocument/2006/relationships/tags" Target="../tags/tag1518.xml"/><Relationship Id="rId30" Type="http://schemas.openxmlformats.org/officeDocument/2006/relationships/tags" Target="../tags/tag17.xml"/><Relationship Id="rId277" Type="http://schemas.openxmlformats.org/officeDocument/2006/relationships/tags" Target="../tags/tag264.xml"/><Relationship Id="rId484" Type="http://schemas.openxmlformats.org/officeDocument/2006/relationships/tags" Target="../tags/tag471.xml"/><Relationship Id="rId137" Type="http://schemas.openxmlformats.org/officeDocument/2006/relationships/tags" Target="../tags/tag124.xml"/><Relationship Id="rId344" Type="http://schemas.openxmlformats.org/officeDocument/2006/relationships/tags" Target="../tags/tag331.xml"/><Relationship Id="rId691" Type="http://schemas.openxmlformats.org/officeDocument/2006/relationships/tags" Target="../tags/tag678.xml"/><Relationship Id="rId789" Type="http://schemas.openxmlformats.org/officeDocument/2006/relationships/tags" Target="../tags/tag776.xml"/><Relationship Id="rId996" Type="http://schemas.openxmlformats.org/officeDocument/2006/relationships/tags" Target="../tags/tag983.xml"/><Relationship Id="rId551" Type="http://schemas.openxmlformats.org/officeDocument/2006/relationships/tags" Target="../tags/tag538.xml"/><Relationship Id="rId649" Type="http://schemas.openxmlformats.org/officeDocument/2006/relationships/tags" Target="../tags/tag636.xml"/><Relationship Id="rId856" Type="http://schemas.openxmlformats.org/officeDocument/2006/relationships/tags" Target="../tags/tag843.xml"/><Relationship Id="rId1181" Type="http://schemas.openxmlformats.org/officeDocument/2006/relationships/tags" Target="../tags/tag1168.xml"/><Relationship Id="rId1279" Type="http://schemas.openxmlformats.org/officeDocument/2006/relationships/tags" Target="../tags/tag1266.xml"/><Relationship Id="rId1486" Type="http://schemas.openxmlformats.org/officeDocument/2006/relationships/tags" Target="../tags/tag1473.xml"/><Relationship Id="rId204" Type="http://schemas.openxmlformats.org/officeDocument/2006/relationships/tags" Target="../tags/tag191.xml"/><Relationship Id="rId411" Type="http://schemas.openxmlformats.org/officeDocument/2006/relationships/tags" Target="../tags/tag398.xml"/><Relationship Id="rId509" Type="http://schemas.openxmlformats.org/officeDocument/2006/relationships/tags" Target="../tags/tag496.xml"/><Relationship Id="rId1041" Type="http://schemas.openxmlformats.org/officeDocument/2006/relationships/tags" Target="../tags/tag1028.xml"/><Relationship Id="rId1139" Type="http://schemas.openxmlformats.org/officeDocument/2006/relationships/tags" Target="../tags/tag1126.xml"/><Relationship Id="rId1346" Type="http://schemas.openxmlformats.org/officeDocument/2006/relationships/tags" Target="../tags/tag1333.xml"/><Relationship Id="rId716" Type="http://schemas.openxmlformats.org/officeDocument/2006/relationships/tags" Target="../tags/tag703.xml"/><Relationship Id="rId923" Type="http://schemas.openxmlformats.org/officeDocument/2006/relationships/tags" Target="../tags/tag910.xml"/><Relationship Id="rId1553" Type="http://schemas.openxmlformats.org/officeDocument/2006/relationships/tags" Target="../tags/tag1540.xml"/><Relationship Id="rId52" Type="http://schemas.openxmlformats.org/officeDocument/2006/relationships/tags" Target="../tags/tag39.xml"/><Relationship Id="rId1206" Type="http://schemas.openxmlformats.org/officeDocument/2006/relationships/tags" Target="../tags/tag1193.xml"/><Relationship Id="rId1413" Type="http://schemas.openxmlformats.org/officeDocument/2006/relationships/tags" Target="../tags/tag1400.xml"/><Relationship Id="rId299" Type="http://schemas.openxmlformats.org/officeDocument/2006/relationships/tags" Target="../tags/tag286.xml"/><Relationship Id="rId159" Type="http://schemas.openxmlformats.org/officeDocument/2006/relationships/tags" Target="../tags/tag146.xml"/><Relationship Id="rId366" Type="http://schemas.openxmlformats.org/officeDocument/2006/relationships/tags" Target="../tags/tag353.xml"/><Relationship Id="rId573" Type="http://schemas.openxmlformats.org/officeDocument/2006/relationships/tags" Target="../tags/tag560.xml"/><Relationship Id="rId780" Type="http://schemas.openxmlformats.org/officeDocument/2006/relationships/tags" Target="../tags/tag767.xml"/><Relationship Id="rId226" Type="http://schemas.openxmlformats.org/officeDocument/2006/relationships/tags" Target="../tags/tag213.xml"/><Relationship Id="rId433" Type="http://schemas.openxmlformats.org/officeDocument/2006/relationships/tags" Target="../tags/tag420.xml"/><Relationship Id="rId878" Type="http://schemas.openxmlformats.org/officeDocument/2006/relationships/tags" Target="../tags/tag865.xml"/><Relationship Id="rId1063" Type="http://schemas.openxmlformats.org/officeDocument/2006/relationships/tags" Target="../tags/tag1050.xml"/><Relationship Id="rId1270" Type="http://schemas.openxmlformats.org/officeDocument/2006/relationships/tags" Target="../tags/tag1257.xml"/><Relationship Id="rId640" Type="http://schemas.openxmlformats.org/officeDocument/2006/relationships/tags" Target="../tags/tag627.xml"/><Relationship Id="rId738" Type="http://schemas.openxmlformats.org/officeDocument/2006/relationships/tags" Target="../tags/tag725.xml"/><Relationship Id="rId945" Type="http://schemas.openxmlformats.org/officeDocument/2006/relationships/tags" Target="../tags/tag932.xml"/><Relationship Id="rId1368" Type="http://schemas.openxmlformats.org/officeDocument/2006/relationships/tags" Target="../tags/tag1355.xml"/><Relationship Id="rId74" Type="http://schemas.openxmlformats.org/officeDocument/2006/relationships/tags" Target="../tags/tag61.xml"/><Relationship Id="rId500" Type="http://schemas.openxmlformats.org/officeDocument/2006/relationships/tags" Target="../tags/tag487.xml"/><Relationship Id="rId805" Type="http://schemas.openxmlformats.org/officeDocument/2006/relationships/tags" Target="../tags/tag792.xml"/><Relationship Id="rId1130" Type="http://schemas.openxmlformats.org/officeDocument/2006/relationships/tags" Target="../tags/tag1117.xml"/><Relationship Id="rId1228" Type="http://schemas.openxmlformats.org/officeDocument/2006/relationships/tags" Target="../tags/tag1215.xml"/><Relationship Id="rId1435" Type="http://schemas.openxmlformats.org/officeDocument/2006/relationships/tags" Target="../tags/tag1422.xml"/><Relationship Id="rId1502" Type="http://schemas.openxmlformats.org/officeDocument/2006/relationships/tags" Target="../tags/tag1489.xml"/><Relationship Id="rId290" Type="http://schemas.openxmlformats.org/officeDocument/2006/relationships/tags" Target="../tags/tag277.xml"/><Relationship Id="rId388" Type="http://schemas.openxmlformats.org/officeDocument/2006/relationships/tags" Target="../tags/tag375.xml"/></Relationships>
</file>

<file path=ppt/slideMasters/_rels/slideMaster2.xml.rels><?xml version="1.0" encoding="UTF-8" standalone="yes"?>
<Relationships xmlns="http://schemas.openxmlformats.org/package/2006/relationships"><Relationship Id="rId1522" Type="http://schemas.openxmlformats.org/officeDocument/2006/relationships/tags" Target="../tags/tag7726.xml"/><Relationship Id="rId21" Type="http://schemas.openxmlformats.org/officeDocument/2006/relationships/tags" Target="../tags/tag6225.xml"/><Relationship Id="rId170" Type="http://schemas.openxmlformats.org/officeDocument/2006/relationships/tags" Target="../tags/tag6374.xml"/><Relationship Id="rId268" Type="http://schemas.openxmlformats.org/officeDocument/2006/relationships/tags" Target="../tags/tag6472.xml"/><Relationship Id="rId475" Type="http://schemas.openxmlformats.org/officeDocument/2006/relationships/tags" Target="../tags/tag6679.xml"/><Relationship Id="rId682" Type="http://schemas.openxmlformats.org/officeDocument/2006/relationships/tags" Target="../tags/tag6886.xml"/><Relationship Id="rId128" Type="http://schemas.openxmlformats.org/officeDocument/2006/relationships/tags" Target="../tags/tag6332.xml"/><Relationship Id="rId335" Type="http://schemas.openxmlformats.org/officeDocument/2006/relationships/tags" Target="../tags/tag6539.xml"/><Relationship Id="rId542" Type="http://schemas.openxmlformats.org/officeDocument/2006/relationships/tags" Target="../tags/tag6746.xml"/><Relationship Id="rId987" Type="http://schemas.openxmlformats.org/officeDocument/2006/relationships/tags" Target="../tags/tag7191.xml"/><Relationship Id="rId1172" Type="http://schemas.openxmlformats.org/officeDocument/2006/relationships/tags" Target="../tags/tag7376.xml"/><Relationship Id="rId402" Type="http://schemas.openxmlformats.org/officeDocument/2006/relationships/tags" Target="../tags/tag6606.xml"/><Relationship Id="rId847" Type="http://schemas.openxmlformats.org/officeDocument/2006/relationships/tags" Target="../tags/tag7051.xml"/><Relationship Id="rId1032" Type="http://schemas.openxmlformats.org/officeDocument/2006/relationships/tags" Target="../tags/tag7236.xml"/><Relationship Id="rId1477" Type="http://schemas.openxmlformats.org/officeDocument/2006/relationships/tags" Target="../tags/tag7681.xml"/><Relationship Id="rId707" Type="http://schemas.openxmlformats.org/officeDocument/2006/relationships/tags" Target="../tags/tag6911.xml"/><Relationship Id="rId914" Type="http://schemas.openxmlformats.org/officeDocument/2006/relationships/tags" Target="../tags/tag7118.xml"/><Relationship Id="rId1337" Type="http://schemas.openxmlformats.org/officeDocument/2006/relationships/tags" Target="../tags/tag7541.xml"/><Relationship Id="rId1544" Type="http://schemas.openxmlformats.org/officeDocument/2006/relationships/tags" Target="../tags/tag7748.xml"/><Relationship Id="rId43" Type="http://schemas.openxmlformats.org/officeDocument/2006/relationships/tags" Target="../tags/tag6247.xml"/><Relationship Id="rId1404" Type="http://schemas.openxmlformats.org/officeDocument/2006/relationships/tags" Target="../tags/tag7608.xml"/><Relationship Id="rId192" Type="http://schemas.openxmlformats.org/officeDocument/2006/relationships/tags" Target="../tags/tag6396.xml"/><Relationship Id="rId497" Type="http://schemas.openxmlformats.org/officeDocument/2006/relationships/tags" Target="../tags/tag6701.xml"/><Relationship Id="rId357" Type="http://schemas.openxmlformats.org/officeDocument/2006/relationships/tags" Target="../tags/tag6561.xml"/><Relationship Id="rId1194" Type="http://schemas.openxmlformats.org/officeDocument/2006/relationships/tags" Target="../tags/tag7398.xml"/><Relationship Id="rId217" Type="http://schemas.openxmlformats.org/officeDocument/2006/relationships/tags" Target="../tags/tag6421.xml"/><Relationship Id="rId564" Type="http://schemas.openxmlformats.org/officeDocument/2006/relationships/tags" Target="../tags/tag6768.xml"/><Relationship Id="rId771" Type="http://schemas.openxmlformats.org/officeDocument/2006/relationships/tags" Target="../tags/tag6975.xml"/><Relationship Id="rId869" Type="http://schemas.openxmlformats.org/officeDocument/2006/relationships/tags" Target="../tags/tag7073.xml"/><Relationship Id="rId1499" Type="http://schemas.openxmlformats.org/officeDocument/2006/relationships/tags" Target="../tags/tag7703.xml"/><Relationship Id="rId424" Type="http://schemas.openxmlformats.org/officeDocument/2006/relationships/tags" Target="../tags/tag6628.xml"/><Relationship Id="rId631" Type="http://schemas.openxmlformats.org/officeDocument/2006/relationships/tags" Target="../tags/tag6835.xml"/><Relationship Id="rId729" Type="http://schemas.openxmlformats.org/officeDocument/2006/relationships/tags" Target="../tags/tag6933.xml"/><Relationship Id="rId1054" Type="http://schemas.openxmlformats.org/officeDocument/2006/relationships/tags" Target="../tags/tag7258.xml"/><Relationship Id="rId1261" Type="http://schemas.openxmlformats.org/officeDocument/2006/relationships/tags" Target="../tags/tag7465.xml"/><Relationship Id="rId1359" Type="http://schemas.openxmlformats.org/officeDocument/2006/relationships/tags" Target="../tags/tag7563.xml"/><Relationship Id="rId936" Type="http://schemas.openxmlformats.org/officeDocument/2006/relationships/tags" Target="../tags/tag7140.xml"/><Relationship Id="rId1121" Type="http://schemas.openxmlformats.org/officeDocument/2006/relationships/tags" Target="../tags/tag7325.xml"/><Relationship Id="rId1219" Type="http://schemas.openxmlformats.org/officeDocument/2006/relationships/tags" Target="../tags/tag7423.xml"/><Relationship Id="rId65" Type="http://schemas.openxmlformats.org/officeDocument/2006/relationships/tags" Target="../tags/tag6269.xml"/><Relationship Id="rId1426" Type="http://schemas.openxmlformats.org/officeDocument/2006/relationships/tags" Target="../tags/tag7630.xml"/><Relationship Id="rId281" Type="http://schemas.openxmlformats.org/officeDocument/2006/relationships/tags" Target="../tags/tag6485.xml"/><Relationship Id="rId141" Type="http://schemas.openxmlformats.org/officeDocument/2006/relationships/tags" Target="../tags/tag6345.xml"/><Relationship Id="rId379" Type="http://schemas.openxmlformats.org/officeDocument/2006/relationships/tags" Target="../tags/tag6583.xml"/><Relationship Id="rId586" Type="http://schemas.openxmlformats.org/officeDocument/2006/relationships/tags" Target="../tags/tag6790.xml"/><Relationship Id="rId793" Type="http://schemas.openxmlformats.org/officeDocument/2006/relationships/tags" Target="../tags/tag6997.xml"/><Relationship Id="rId7" Type="http://schemas.openxmlformats.org/officeDocument/2006/relationships/slideLayout" Target="../slideLayouts/slideLayout20.xml"/><Relationship Id="rId239" Type="http://schemas.openxmlformats.org/officeDocument/2006/relationships/tags" Target="../tags/tag6443.xml"/><Relationship Id="rId446" Type="http://schemas.openxmlformats.org/officeDocument/2006/relationships/tags" Target="../tags/tag6650.xml"/><Relationship Id="rId653" Type="http://schemas.openxmlformats.org/officeDocument/2006/relationships/tags" Target="../tags/tag6857.xml"/><Relationship Id="rId1076" Type="http://schemas.openxmlformats.org/officeDocument/2006/relationships/tags" Target="../tags/tag7280.xml"/><Relationship Id="rId1283" Type="http://schemas.openxmlformats.org/officeDocument/2006/relationships/tags" Target="../tags/tag7487.xml"/><Relationship Id="rId1490" Type="http://schemas.openxmlformats.org/officeDocument/2006/relationships/tags" Target="../tags/tag7694.xml"/><Relationship Id="rId306" Type="http://schemas.openxmlformats.org/officeDocument/2006/relationships/tags" Target="../tags/tag6510.xml"/><Relationship Id="rId860" Type="http://schemas.openxmlformats.org/officeDocument/2006/relationships/tags" Target="../tags/tag7064.xml"/><Relationship Id="rId958" Type="http://schemas.openxmlformats.org/officeDocument/2006/relationships/tags" Target="../tags/tag7162.xml"/><Relationship Id="rId1143" Type="http://schemas.openxmlformats.org/officeDocument/2006/relationships/tags" Target="../tags/tag7347.xml"/><Relationship Id="rId87" Type="http://schemas.openxmlformats.org/officeDocument/2006/relationships/tags" Target="../tags/tag6291.xml"/><Relationship Id="rId513" Type="http://schemas.openxmlformats.org/officeDocument/2006/relationships/tags" Target="../tags/tag6717.xml"/><Relationship Id="rId720" Type="http://schemas.openxmlformats.org/officeDocument/2006/relationships/tags" Target="../tags/tag6924.xml"/><Relationship Id="rId818" Type="http://schemas.openxmlformats.org/officeDocument/2006/relationships/tags" Target="../tags/tag7022.xml"/><Relationship Id="rId1350" Type="http://schemas.openxmlformats.org/officeDocument/2006/relationships/tags" Target="../tags/tag7554.xml"/><Relationship Id="rId1448" Type="http://schemas.openxmlformats.org/officeDocument/2006/relationships/tags" Target="../tags/tag7652.xml"/><Relationship Id="rId1003" Type="http://schemas.openxmlformats.org/officeDocument/2006/relationships/tags" Target="../tags/tag7207.xml"/><Relationship Id="rId1210" Type="http://schemas.openxmlformats.org/officeDocument/2006/relationships/tags" Target="../tags/tag7414.xml"/><Relationship Id="rId1308" Type="http://schemas.openxmlformats.org/officeDocument/2006/relationships/tags" Target="../tags/tag7512.xml"/><Relationship Id="rId1515" Type="http://schemas.openxmlformats.org/officeDocument/2006/relationships/tags" Target="../tags/tag7719.xml"/><Relationship Id="rId14" Type="http://schemas.openxmlformats.org/officeDocument/2006/relationships/tags" Target="../tags/tag6218.xml"/><Relationship Id="rId163" Type="http://schemas.openxmlformats.org/officeDocument/2006/relationships/tags" Target="../tags/tag6367.xml"/><Relationship Id="rId370" Type="http://schemas.openxmlformats.org/officeDocument/2006/relationships/tags" Target="../tags/tag6574.xml"/><Relationship Id="rId230" Type="http://schemas.openxmlformats.org/officeDocument/2006/relationships/tags" Target="../tags/tag6434.xml"/><Relationship Id="rId468" Type="http://schemas.openxmlformats.org/officeDocument/2006/relationships/tags" Target="../tags/tag6672.xml"/><Relationship Id="rId675" Type="http://schemas.openxmlformats.org/officeDocument/2006/relationships/tags" Target="../tags/tag6879.xml"/><Relationship Id="rId882" Type="http://schemas.openxmlformats.org/officeDocument/2006/relationships/tags" Target="../tags/tag7086.xml"/><Relationship Id="rId1098" Type="http://schemas.openxmlformats.org/officeDocument/2006/relationships/tags" Target="../tags/tag7302.xml"/><Relationship Id="rId328" Type="http://schemas.openxmlformats.org/officeDocument/2006/relationships/tags" Target="../tags/tag6532.xml"/><Relationship Id="rId535" Type="http://schemas.openxmlformats.org/officeDocument/2006/relationships/tags" Target="../tags/tag6739.xml"/><Relationship Id="rId742" Type="http://schemas.openxmlformats.org/officeDocument/2006/relationships/tags" Target="../tags/tag6946.xml"/><Relationship Id="rId1165" Type="http://schemas.openxmlformats.org/officeDocument/2006/relationships/tags" Target="../tags/tag7369.xml"/><Relationship Id="rId1372" Type="http://schemas.openxmlformats.org/officeDocument/2006/relationships/tags" Target="../tags/tag7576.xml"/><Relationship Id="rId602" Type="http://schemas.openxmlformats.org/officeDocument/2006/relationships/tags" Target="../tags/tag6806.xml"/><Relationship Id="rId1025" Type="http://schemas.openxmlformats.org/officeDocument/2006/relationships/tags" Target="../tags/tag7229.xml"/><Relationship Id="rId1232" Type="http://schemas.openxmlformats.org/officeDocument/2006/relationships/tags" Target="../tags/tag7436.xml"/><Relationship Id="rId907" Type="http://schemas.openxmlformats.org/officeDocument/2006/relationships/tags" Target="../tags/tag7111.xml"/><Relationship Id="rId1537" Type="http://schemas.openxmlformats.org/officeDocument/2006/relationships/tags" Target="../tags/tag7741.xml"/><Relationship Id="rId36" Type="http://schemas.openxmlformats.org/officeDocument/2006/relationships/tags" Target="../tags/tag6240.xml"/><Relationship Id="rId185" Type="http://schemas.openxmlformats.org/officeDocument/2006/relationships/tags" Target="../tags/tag6389.xml"/><Relationship Id="rId392" Type="http://schemas.openxmlformats.org/officeDocument/2006/relationships/tags" Target="../tags/tag6596.xml"/><Relationship Id="rId697" Type="http://schemas.openxmlformats.org/officeDocument/2006/relationships/tags" Target="../tags/tag6901.xml"/><Relationship Id="rId252" Type="http://schemas.openxmlformats.org/officeDocument/2006/relationships/tags" Target="../tags/tag6456.xml"/><Relationship Id="rId1187" Type="http://schemas.openxmlformats.org/officeDocument/2006/relationships/tags" Target="../tags/tag7391.xml"/><Relationship Id="rId112" Type="http://schemas.openxmlformats.org/officeDocument/2006/relationships/tags" Target="../tags/tag6316.xml"/><Relationship Id="rId557" Type="http://schemas.openxmlformats.org/officeDocument/2006/relationships/tags" Target="../tags/tag6761.xml"/><Relationship Id="rId764" Type="http://schemas.openxmlformats.org/officeDocument/2006/relationships/tags" Target="../tags/tag6968.xml"/><Relationship Id="rId971" Type="http://schemas.openxmlformats.org/officeDocument/2006/relationships/tags" Target="../tags/tag7175.xml"/><Relationship Id="rId1394" Type="http://schemas.openxmlformats.org/officeDocument/2006/relationships/tags" Target="../tags/tag7598.xml"/><Relationship Id="rId417" Type="http://schemas.openxmlformats.org/officeDocument/2006/relationships/tags" Target="../tags/tag6621.xml"/><Relationship Id="rId624" Type="http://schemas.openxmlformats.org/officeDocument/2006/relationships/tags" Target="../tags/tag6828.xml"/><Relationship Id="rId831" Type="http://schemas.openxmlformats.org/officeDocument/2006/relationships/tags" Target="../tags/tag7035.xml"/><Relationship Id="rId1047" Type="http://schemas.openxmlformats.org/officeDocument/2006/relationships/tags" Target="../tags/tag7251.xml"/><Relationship Id="rId1254" Type="http://schemas.openxmlformats.org/officeDocument/2006/relationships/tags" Target="../tags/tag7458.xml"/><Relationship Id="rId1461" Type="http://schemas.openxmlformats.org/officeDocument/2006/relationships/tags" Target="../tags/tag7665.xml"/><Relationship Id="rId929" Type="http://schemas.openxmlformats.org/officeDocument/2006/relationships/tags" Target="../tags/tag7133.xml"/><Relationship Id="rId1114" Type="http://schemas.openxmlformats.org/officeDocument/2006/relationships/tags" Target="../tags/tag7318.xml"/><Relationship Id="rId1321" Type="http://schemas.openxmlformats.org/officeDocument/2006/relationships/tags" Target="../tags/tag7525.xml"/><Relationship Id="rId1559" Type="http://schemas.openxmlformats.org/officeDocument/2006/relationships/tags" Target="../tags/tag7763.xml"/><Relationship Id="rId58" Type="http://schemas.openxmlformats.org/officeDocument/2006/relationships/tags" Target="../tags/tag6262.xml"/><Relationship Id="rId1419" Type="http://schemas.openxmlformats.org/officeDocument/2006/relationships/tags" Target="../tags/tag7623.xml"/><Relationship Id="rId274" Type="http://schemas.openxmlformats.org/officeDocument/2006/relationships/tags" Target="../tags/tag6478.xml"/><Relationship Id="rId481" Type="http://schemas.openxmlformats.org/officeDocument/2006/relationships/tags" Target="../tags/tag6685.xml"/><Relationship Id="rId134" Type="http://schemas.openxmlformats.org/officeDocument/2006/relationships/tags" Target="../tags/tag6338.xml"/><Relationship Id="rId579" Type="http://schemas.openxmlformats.org/officeDocument/2006/relationships/tags" Target="../tags/tag6783.xml"/><Relationship Id="rId786" Type="http://schemas.openxmlformats.org/officeDocument/2006/relationships/tags" Target="../tags/tag6990.xml"/><Relationship Id="rId993" Type="http://schemas.openxmlformats.org/officeDocument/2006/relationships/tags" Target="../tags/tag7197.xml"/><Relationship Id="rId341" Type="http://schemas.openxmlformats.org/officeDocument/2006/relationships/tags" Target="../tags/tag6545.xml"/><Relationship Id="rId439" Type="http://schemas.openxmlformats.org/officeDocument/2006/relationships/tags" Target="../tags/tag6643.xml"/><Relationship Id="rId646" Type="http://schemas.openxmlformats.org/officeDocument/2006/relationships/tags" Target="../tags/tag6850.xml"/><Relationship Id="rId1069" Type="http://schemas.openxmlformats.org/officeDocument/2006/relationships/tags" Target="../tags/tag7273.xml"/><Relationship Id="rId1276" Type="http://schemas.openxmlformats.org/officeDocument/2006/relationships/tags" Target="../tags/tag7480.xml"/><Relationship Id="rId1483" Type="http://schemas.openxmlformats.org/officeDocument/2006/relationships/tags" Target="../tags/tag7687.xml"/><Relationship Id="rId201" Type="http://schemas.openxmlformats.org/officeDocument/2006/relationships/tags" Target="../tags/tag6405.xml"/><Relationship Id="rId506" Type="http://schemas.openxmlformats.org/officeDocument/2006/relationships/tags" Target="../tags/tag6710.xml"/><Relationship Id="rId853" Type="http://schemas.openxmlformats.org/officeDocument/2006/relationships/tags" Target="../tags/tag7057.xml"/><Relationship Id="rId1136" Type="http://schemas.openxmlformats.org/officeDocument/2006/relationships/tags" Target="../tags/tag7340.xml"/><Relationship Id="rId713" Type="http://schemas.openxmlformats.org/officeDocument/2006/relationships/tags" Target="../tags/tag6917.xml"/><Relationship Id="rId920" Type="http://schemas.openxmlformats.org/officeDocument/2006/relationships/tags" Target="../tags/tag7124.xml"/><Relationship Id="rId1343" Type="http://schemas.openxmlformats.org/officeDocument/2006/relationships/tags" Target="../tags/tag7547.xml"/><Relationship Id="rId1550" Type="http://schemas.openxmlformats.org/officeDocument/2006/relationships/tags" Target="../tags/tag7754.xml"/><Relationship Id="rId1203" Type="http://schemas.openxmlformats.org/officeDocument/2006/relationships/tags" Target="../tags/tag7407.xml"/><Relationship Id="rId1410" Type="http://schemas.openxmlformats.org/officeDocument/2006/relationships/tags" Target="../tags/tag7614.xml"/><Relationship Id="rId1508" Type="http://schemas.openxmlformats.org/officeDocument/2006/relationships/tags" Target="../tags/tag7712.xml"/><Relationship Id="rId296" Type="http://schemas.openxmlformats.org/officeDocument/2006/relationships/tags" Target="../tags/tag6500.xml"/><Relationship Id="rId156" Type="http://schemas.openxmlformats.org/officeDocument/2006/relationships/tags" Target="../tags/tag6360.xml"/><Relationship Id="rId363" Type="http://schemas.openxmlformats.org/officeDocument/2006/relationships/tags" Target="../tags/tag6567.xml"/><Relationship Id="rId570" Type="http://schemas.openxmlformats.org/officeDocument/2006/relationships/tags" Target="../tags/tag6774.xml"/><Relationship Id="rId223" Type="http://schemas.openxmlformats.org/officeDocument/2006/relationships/tags" Target="../tags/tag6427.xml"/><Relationship Id="rId430" Type="http://schemas.openxmlformats.org/officeDocument/2006/relationships/tags" Target="../tags/tag6634.xml"/><Relationship Id="rId668" Type="http://schemas.openxmlformats.org/officeDocument/2006/relationships/tags" Target="../tags/tag6872.xml"/><Relationship Id="rId875" Type="http://schemas.openxmlformats.org/officeDocument/2006/relationships/tags" Target="../tags/tag7079.xml"/><Relationship Id="rId1060" Type="http://schemas.openxmlformats.org/officeDocument/2006/relationships/tags" Target="../tags/tag7264.xml"/><Relationship Id="rId1298" Type="http://schemas.openxmlformats.org/officeDocument/2006/relationships/tags" Target="../tags/tag7502.xml"/><Relationship Id="rId528" Type="http://schemas.openxmlformats.org/officeDocument/2006/relationships/tags" Target="../tags/tag6732.xml"/><Relationship Id="rId735" Type="http://schemas.openxmlformats.org/officeDocument/2006/relationships/tags" Target="../tags/tag6939.xml"/><Relationship Id="rId942" Type="http://schemas.openxmlformats.org/officeDocument/2006/relationships/tags" Target="../tags/tag7146.xml"/><Relationship Id="rId1158" Type="http://schemas.openxmlformats.org/officeDocument/2006/relationships/tags" Target="../tags/tag7362.xml"/><Relationship Id="rId1365" Type="http://schemas.openxmlformats.org/officeDocument/2006/relationships/tags" Target="../tags/tag7569.xml"/><Relationship Id="rId1018" Type="http://schemas.openxmlformats.org/officeDocument/2006/relationships/tags" Target="../tags/tag7222.xml"/><Relationship Id="rId1225" Type="http://schemas.openxmlformats.org/officeDocument/2006/relationships/tags" Target="../tags/tag7429.xml"/><Relationship Id="rId1432" Type="http://schemas.openxmlformats.org/officeDocument/2006/relationships/tags" Target="../tags/tag7636.xml"/><Relationship Id="rId71" Type="http://schemas.openxmlformats.org/officeDocument/2006/relationships/tags" Target="../tags/tag6275.xml"/><Relationship Id="rId802" Type="http://schemas.openxmlformats.org/officeDocument/2006/relationships/tags" Target="../tags/tag7006.xml"/><Relationship Id="rId29" Type="http://schemas.openxmlformats.org/officeDocument/2006/relationships/tags" Target="../tags/tag6233.xml"/><Relationship Id="rId178" Type="http://schemas.openxmlformats.org/officeDocument/2006/relationships/tags" Target="../tags/tag6382.xml"/><Relationship Id="rId385" Type="http://schemas.openxmlformats.org/officeDocument/2006/relationships/tags" Target="../tags/tag6589.xml"/><Relationship Id="rId592" Type="http://schemas.openxmlformats.org/officeDocument/2006/relationships/tags" Target="../tags/tag6796.xml"/><Relationship Id="rId245" Type="http://schemas.openxmlformats.org/officeDocument/2006/relationships/tags" Target="../tags/tag6449.xml"/><Relationship Id="rId452" Type="http://schemas.openxmlformats.org/officeDocument/2006/relationships/tags" Target="../tags/tag6656.xml"/><Relationship Id="rId897" Type="http://schemas.openxmlformats.org/officeDocument/2006/relationships/tags" Target="../tags/tag7101.xml"/><Relationship Id="rId1082" Type="http://schemas.openxmlformats.org/officeDocument/2006/relationships/tags" Target="../tags/tag7286.xml"/><Relationship Id="rId105" Type="http://schemas.openxmlformats.org/officeDocument/2006/relationships/tags" Target="../tags/tag6309.xml"/><Relationship Id="rId312" Type="http://schemas.openxmlformats.org/officeDocument/2006/relationships/tags" Target="../tags/tag6516.xml"/><Relationship Id="rId757" Type="http://schemas.openxmlformats.org/officeDocument/2006/relationships/tags" Target="../tags/tag6961.xml"/><Relationship Id="rId964" Type="http://schemas.openxmlformats.org/officeDocument/2006/relationships/tags" Target="../tags/tag7168.xml"/><Relationship Id="rId1387" Type="http://schemas.openxmlformats.org/officeDocument/2006/relationships/tags" Target="../tags/tag7591.xml"/><Relationship Id="rId93" Type="http://schemas.openxmlformats.org/officeDocument/2006/relationships/tags" Target="../tags/tag6297.xml"/><Relationship Id="rId617" Type="http://schemas.openxmlformats.org/officeDocument/2006/relationships/tags" Target="../tags/tag6821.xml"/><Relationship Id="rId824" Type="http://schemas.openxmlformats.org/officeDocument/2006/relationships/tags" Target="../tags/tag7028.xml"/><Relationship Id="rId1247" Type="http://schemas.openxmlformats.org/officeDocument/2006/relationships/tags" Target="../tags/tag7451.xml"/><Relationship Id="rId1454" Type="http://schemas.openxmlformats.org/officeDocument/2006/relationships/tags" Target="../tags/tag7658.xml"/><Relationship Id="rId1107" Type="http://schemas.openxmlformats.org/officeDocument/2006/relationships/tags" Target="../tags/tag7311.xml"/><Relationship Id="rId1314" Type="http://schemas.openxmlformats.org/officeDocument/2006/relationships/tags" Target="../tags/tag7518.xml"/><Relationship Id="rId1521" Type="http://schemas.openxmlformats.org/officeDocument/2006/relationships/tags" Target="../tags/tag7725.xml"/><Relationship Id="rId20" Type="http://schemas.openxmlformats.org/officeDocument/2006/relationships/tags" Target="../tags/tag6224.xml"/><Relationship Id="rId267" Type="http://schemas.openxmlformats.org/officeDocument/2006/relationships/tags" Target="../tags/tag6471.xml"/><Relationship Id="rId474" Type="http://schemas.openxmlformats.org/officeDocument/2006/relationships/tags" Target="../tags/tag6678.xml"/><Relationship Id="rId127" Type="http://schemas.openxmlformats.org/officeDocument/2006/relationships/tags" Target="../tags/tag6331.xml"/><Relationship Id="rId681" Type="http://schemas.openxmlformats.org/officeDocument/2006/relationships/tags" Target="../tags/tag6885.xml"/><Relationship Id="rId779" Type="http://schemas.openxmlformats.org/officeDocument/2006/relationships/tags" Target="../tags/tag6983.xml"/><Relationship Id="rId986" Type="http://schemas.openxmlformats.org/officeDocument/2006/relationships/tags" Target="../tags/tag7190.xml"/><Relationship Id="rId334" Type="http://schemas.openxmlformats.org/officeDocument/2006/relationships/tags" Target="../tags/tag6538.xml"/><Relationship Id="rId541" Type="http://schemas.openxmlformats.org/officeDocument/2006/relationships/tags" Target="../tags/tag6745.xml"/><Relationship Id="rId639" Type="http://schemas.openxmlformats.org/officeDocument/2006/relationships/tags" Target="../tags/tag6843.xml"/><Relationship Id="rId1171" Type="http://schemas.openxmlformats.org/officeDocument/2006/relationships/tags" Target="../tags/tag7375.xml"/><Relationship Id="rId1269" Type="http://schemas.openxmlformats.org/officeDocument/2006/relationships/tags" Target="../tags/tag7473.xml"/><Relationship Id="rId1476" Type="http://schemas.openxmlformats.org/officeDocument/2006/relationships/tags" Target="../tags/tag7680.xml"/><Relationship Id="rId401" Type="http://schemas.openxmlformats.org/officeDocument/2006/relationships/tags" Target="../tags/tag6605.xml"/><Relationship Id="rId846" Type="http://schemas.openxmlformats.org/officeDocument/2006/relationships/tags" Target="../tags/tag7050.xml"/><Relationship Id="rId1031" Type="http://schemas.openxmlformats.org/officeDocument/2006/relationships/tags" Target="../tags/tag7235.xml"/><Relationship Id="rId1129" Type="http://schemas.openxmlformats.org/officeDocument/2006/relationships/tags" Target="../tags/tag7333.xml"/><Relationship Id="rId706" Type="http://schemas.openxmlformats.org/officeDocument/2006/relationships/tags" Target="../tags/tag6910.xml"/><Relationship Id="rId913" Type="http://schemas.openxmlformats.org/officeDocument/2006/relationships/tags" Target="../tags/tag7117.xml"/><Relationship Id="rId1336" Type="http://schemas.openxmlformats.org/officeDocument/2006/relationships/tags" Target="../tags/tag7540.xml"/><Relationship Id="rId1543" Type="http://schemas.openxmlformats.org/officeDocument/2006/relationships/tags" Target="../tags/tag7747.xml"/><Relationship Id="rId42" Type="http://schemas.openxmlformats.org/officeDocument/2006/relationships/tags" Target="../tags/tag6246.xml"/><Relationship Id="rId1403" Type="http://schemas.openxmlformats.org/officeDocument/2006/relationships/tags" Target="../tags/tag7607.xml"/><Relationship Id="rId191" Type="http://schemas.openxmlformats.org/officeDocument/2006/relationships/tags" Target="../tags/tag6395.xml"/><Relationship Id="rId289" Type="http://schemas.openxmlformats.org/officeDocument/2006/relationships/tags" Target="../tags/tag6493.xml"/><Relationship Id="rId496" Type="http://schemas.openxmlformats.org/officeDocument/2006/relationships/tags" Target="../tags/tag6700.xml"/><Relationship Id="rId149" Type="http://schemas.openxmlformats.org/officeDocument/2006/relationships/tags" Target="../tags/tag6353.xml"/><Relationship Id="rId356" Type="http://schemas.openxmlformats.org/officeDocument/2006/relationships/tags" Target="../tags/tag6560.xml"/><Relationship Id="rId563" Type="http://schemas.openxmlformats.org/officeDocument/2006/relationships/tags" Target="../tags/tag6767.xml"/><Relationship Id="rId770" Type="http://schemas.openxmlformats.org/officeDocument/2006/relationships/tags" Target="../tags/tag6974.xml"/><Relationship Id="rId1193" Type="http://schemas.openxmlformats.org/officeDocument/2006/relationships/tags" Target="../tags/tag7397.xml"/><Relationship Id="rId216" Type="http://schemas.openxmlformats.org/officeDocument/2006/relationships/tags" Target="../tags/tag6420.xml"/><Relationship Id="rId423" Type="http://schemas.openxmlformats.org/officeDocument/2006/relationships/tags" Target="../tags/tag6627.xml"/><Relationship Id="rId868" Type="http://schemas.openxmlformats.org/officeDocument/2006/relationships/tags" Target="../tags/tag7072.xml"/><Relationship Id="rId1053" Type="http://schemas.openxmlformats.org/officeDocument/2006/relationships/tags" Target="../tags/tag7257.xml"/><Relationship Id="rId1260" Type="http://schemas.openxmlformats.org/officeDocument/2006/relationships/tags" Target="../tags/tag7464.xml"/><Relationship Id="rId1498" Type="http://schemas.openxmlformats.org/officeDocument/2006/relationships/tags" Target="../tags/tag7702.xml"/><Relationship Id="rId630" Type="http://schemas.openxmlformats.org/officeDocument/2006/relationships/tags" Target="../tags/tag6834.xml"/><Relationship Id="rId728" Type="http://schemas.openxmlformats.org/officeDocument/2006/relationships/tags" Target="../tags/tag6932.xml"/><Relationship Id="rId935" Type="http://schemas.openxmlformats.org/officeDocument/2006/relationships/tags" Target="../tags/tag7139.xml"/><Relationship Id="rId1358" Type="http://schemas.openxmlformats.org/officeDocument/2006/relationships/tags" Target="../tags/tag7562.xml"/><Relationship Id="rId64" Type="http://schemas.openxmlformats.org/officeDocument/2006/relationships/tags" Target="../tags/tag6268.xml"/><Relationship Id="rId1120" Type="http://schemas.openxmlformats.org/officeDocument/2006/relationships/tags" Target="../tags/tag7324.xml"/><Relationship Id="rId1218" Type="http://schemas.openxmlformats.org/officeDocument/2006/relationships/tags" Target="../tags/tag7422.xml"/><Relationship Id="rId1425" Type="http://schemas.openxmlformats.org/officeDocument/2006/relationships/tags" Target="../tags/tag7629.xml"/><Relationship Id="rId280" Type="http://schemas.openxmlformats.org/officeDocument/2006/relationships/tags" Target="../tags/tag6484.xml"/><Relationship Id="rId140" Type="http://schemas.openxmlformats.org/officeDocument/2006/relationships/tags" Target="../tags/tag6344.xml"/><Relationship Id="rId378" Type="http://schemas.openxmlformats.org/officeDocument/2006/relationships/tags" Target="../tags/tag6582.xml"/><Relationship Id="rId585" Type="http://schemas.openxmlformats.org/officeDocument/2006/relationships/tags" Target="../tags/tag6789.xml"/><Relationship Id="rId792" Type="http://schemas.openxmlformats.org/officeDocument/2006/relationships/tags" Target="../tags/tag6996.xml"/><Relationship Id="rId6" Type="http://schemas.openxmlformats.org/officeDocument/2006/relationships/slideLayout" Target="../slideLayouts/slideLayout19.xml"/><Relationship Id="rId238" Type="http://schemas.openxmlformats.org/officeDocument/2006/relationships/tags" Target="../tags/tag6442.xml"/><Relationship Id="rId445" Type="http://schemas.openxmlformats.org/officeDocument/2006/relationships/tags" Target="../tags/tag6649.xml"/><Relationship Id="rId652" Type="http://schemas.openxmlformats.org/officeDocument/2006/relationships/tags" Target="../tags/tag6856.xml"/><Relationship Id="rId1075" Type="http://schemas.openxmlformats.org/officeDocument/2006/relationships/tags" Target="../tags/tag7279.xml"/><Relationship Id="rId1282" Type="http://schemas.openxmlformats.org/officeDocument/2006/relationships/tags" Target="../tags/tag7486.xml"/><Relationship Id="rId305" Type="http://schemas.openxmlformats.org/officeDocument/2006/relationships/tags" Target="../tags/tag6509.xml"/><Relationship Id="rId512" Type="http://schemas.openxmlformats.org/officeDocument/2006/relationships/tags" Target="../tags/tag6716.xml"/><Relationship Id="rId957" Type="http://schemas.openxmlformats.org/officeDocument/2006/relationships/tags" Target="../tags/tag7161.xml"/><Relationship Id="rId1142" Type="http://schemas.openxmlformats.org/officeDocument/2006/relationships/tags" Target="../tags/tag7346.xml"/><Relationship Id="rId86" Type="http://schemas.openxmlformats.org/officeDocument/2006/relationships/tags" Target="../tags/tag6290.xml"/><Relationship Id="rId817" Type="http://schemas.openxmlformats.org/officeDocument/2006/relationships/tags" Target="../tags/tag7021.xml"/><Relationship Id="rId1002" Type="http://schemas.openxmlformats.org/officeDocument/2006/relationships/tags" Target="../tags/tag7206.xml"/><Relationship Id="rId1447" Type="http://schemas.openxmlformats.org/officeDocument/2006/relationships/tags" Target="../tags/tag7651.xml"/><Relationship Id="rId1307" Type="http://schemas.openxmlformats.org/officeDocument/2006/relationships/tags" Target="../tags/tag7511.xml"/><Relationship Id="rId1514" Type="http://schemas.openxmlformats.org/officeDocument/2006/relationships/tags" Target="../tags/tag7718.xml"/><Relationship Id="rId13" Type="http://schemas.openxmlformats.org/officeDocument/2006/relationships/tags" Target="../tags/tag6217.xml"/><Relationship Id="rId162" Type="http://schemas.openxmlformats.org/officeDocument/2006/relationships/tags" Target="../tags/tag6366.xml"/><Relationship Id="rId467" Type="http://schemas.openxmlformats.org/officeDocument/2006/relationships/tags" Target="../tags/tag6671.xml"/><Relationship Id="rId1097" Type="http://schemas.openxmlformats.org/officeDocument/2006/relationships/tags" Target="../tags/tag7301.xml"/><Relationship Id="rId674" Type="http://schemas.openxmlformats.org/officeDocument/2006/relationships/tags" Target="../tags/tag6878.xml"/><Relationship Id="rId881" Type="http://schemas.openxmlformats.org/officeDocument/2006/relationships/tags" Target="../tags/tag7085.xml"/><Relationship Id="rId979" Type="http://schemas.openxmlformats.org/officeDocument/2006/relationships/tags" Target="../tags/tag7183.xml"/><Relationship Id="rId327" Type="http://schemas.openxmlformats.org/officeDocument/2006/relationships/tags" Target="../tags/tag6531.xml"/><Relationship Id="rId534" Type="http://schemas.openxmlformats.org/officeDocument/2006/relationships/tags" Target="../tags/tag6738.xml"/><Relationship Id="rId741" Type="http://schemas.openxmlformats.org/officeDocument/2006/relationships/tags" Target="../tags/tag6945.xml"/><Relationship Id="rId839" Type="http://schemas.openxmlformats.org/officeDocument/2006/relationships/tags" Target="../tags/tag7043.xml"/><Relationship Id="rId1164" Type="http://schemas.openxmlformats.org/officeDocument/2006/relationships/tags" Target="../tags/tag7368.xml"/><Relationship Id="rId1371" Type="http://schemas.openxmlformats.org/officeDocument/2006/relationships/tags" Target="../tags/tag7575.xml"/><Relationship Id="rId1469" Type="http://schemas.openxmlformats.org/officeDocument/2006/relationships/tags" Target="../tags/tag7673.xml"/><Relationship Id="rId601" Type="http://schemas.openxmlformats.org/officeDocument/2006/relationships/tags" Target="../tags/tag6805.xml"/><Relationship Id="rId1024" Type="http://schemas.openxmlformats.org/officeDocument/2006/relationships/tags" Target="../tags/tag7228.xml"/><Relationship Id="rId1231" Type="http://schemas.openxmlformats.org/officeDocument/2006/relationships/tags" Target="../tags/tag7435.xml"/><Relationship Id="rId906" Type="http://schemas.openxmlformats.org/officeDocument/2006/relationships/tags" Target="../tags/tag7110.xml"/><Relationship Id="rId1329" Type="http://schemas.openxmlformats.org/officeDocument/2006/relationships/tags" Target="../tags/tag7533.xml"/><Relationship Id="rId1536" Type="http://schemas.openxmlformats.org/officeDocument/2006/relationships/tags" Target="../tags/tag7740.xml"/><Relationship Id="rId35" Type="http://schemas.openxmlformats.org/officeDocument/2006/relationships/tags" Target="../tags/tag6239.xml"/><Relationship Id="rId184" Type="http://schemas.openxmlformats.org/officeDocument/2006/relationships/tags" Target="../tags/tag6388.xml"/><Relationship Id="rId391" Type="http://schemas.openxmlformats.org/officeDocument/2006/relationships/tags" Target="../tags/tag6595.xml"/><Relationship Id="rId251" Type="http://schemas.openxmlformats.org/officeDocument/2006/relationships/tags" Target="../tags/tag6455.xml"/><Relationship Id="rId489" Type="http://schemas.openxmlformats.org/officeDocument/2006/relationships/tags" Target="../tags/tag6693.xml"/><Relationship Id="rId696" Type="http://schemas.openxmlformats.org/officeDocument/2006/relationships/tags" Target="../tags/tag6900.xml"/><Relationship Id="rId349" Type="http://schemas.openxmlformats.org/officeDocument/2006/relationships/tags" Target="../tags/tag6553.xml"/><Relationship Id="rId556" Type="http://schemas.openxmlformats.org/officeDocument/2006/relationships/tags" Target="../tags/tag6760.xml"/><Relationship Id="rId763" Type="http://schemas.openxmlformats.org/officeDocument/2006/relationships/tags" Target="../tags/tag6967.xml"/><Relationship Id="rId1186" Type="http://schemas.openxmlformats.org/officeDocument/2006/relationships/tags" Target="../tags/tag7390.xml"/><Relationship Id="rId1393" Type="http://schemas.openxmlformats.org/officeDocument/2006/relationships/tags" Target="../tags/tag7597.xml"/><Relationship Id="rId111" Type="http://schemas.openxmlformats.org/officeDocument/2006/relationships/tags" Target="../tags/tag6315.xml"/><Relationship Id="rId209" Type="http://schemas.openxmlformats.org/officeDocument/2006/relationships/tags" Target="../tags/tag6413.xml"/><Relationship Id="rId416" Type="http://schemas.openxmlformats.org/officeDocument/2006/relationships/tags" Target="../tags/tag6620.xml"/><Relationship Id="rId970" Type="http://schemas.openxmlformats.org/officeDocument/2006/relationships/tags" Target="../tags/tag7174.xml"/><Relationship Id="rId1046" Type="http://schemas.openxmlformats.org/officeDocument/2006/relationships/tags" Target="../tags/tag7250.xml"/><Relationship Id="rId1253" Type="http://schemas.openxmlformats.org/officeDocument/2006/relationships/tags" Target="../tags/tag7457.xml"/><Relationship Id="rId623" Type="http://schemas.openxmlformats.org/officeDocument/2006/relationships/tags" Target="../tags/tag6827.xml"/><Relationship Id="rId830" Type="http://schemas.openxmlformats.org/officeDocument/2006/relationships/tags" Target="../tags/tag7034.xml"/><Relationship Id="rId928" Type="http://schemas.openxmlformats.org/officeDocument/2006/relationships/tags" Target="../tags/tag7132.xml"/><Relationship Id="rId1460" Type="http://schemas.openxmlformats.org/officeDocument/2006/relationships/tags" Target="../tags/tag7664.xml"/><Relationship Id="rId1558" Type="http://schemas.openxmlformats.org/officeDocument/2006/relationships/tags" Target="../tags/tag7762.xml"/><Relationship Id="rId57" Type="http://schemas.openxmlformats.org/officeDocument/2006/relationships/tags" Target="../tags/tag6261.xml"/><Relationship Id="rId1113" Type="http://schemas.openxmlformats.org/officeDocument/2006/relationships/tags" Target="../tags/tag7317.xml"/><Relationship Id="rId1320" Type="http://schemas.openxmlformats.org/officeDocument/2006/relationships/tags" Target="../tags/tag7524.xml"/><Relationship Id="rId1418" Type="http://schemas.openxmlformats.org/officeDocument/2006/relationships/tags" Target="../tags/tag7622.xml"/><Relationship Id="rId273" Type="http://schemas.openxmlformats.org/officeDocument/2006/relationships/tags" Target="../tags/tag6477.xml"/><Relationship Id="rId480" Type="http://schemas.openxmlformats.org/officeDocument/2006/relationships/tags" Target="../tags/tag6684.xml"/><Relationship Id="rId133" Type="http://schemas.openxmlformats.org/officeDocument/2006/relationships/tags" Target="../tags/tag6337.xml"/><Relationship Id="rId340" Type="http://schemas.openxmlformats.org/officeDocument/2006/relationships/tags" Target="../tags/tag6544.xml"/><Relationship Id="rId578" Type="http://schemas.openxmlformats.org/officeDocument/2006/relationships/tags" Target="../tags/tag6782.xml"/><Relationship Id="rId785" Type="http://schemas.openxmlformats.org/officeDocument/2006/relationships/tags" Target="../tags/tag6989.xml"/><Relationship Id="rId992" Type="http://schemas.openxmlformats.org/officeDocument/2006/relationships/tags" Target="../tags/tag7196.xml"/><Relationship Id="rId200" Type="http://schemas.openxmlformats.org/officeDocument/2006/relationships/tags" Target="../tags/tag6404.xml"/><Relationship Id="rId438" Type="http://schemas.openxmlformats.org/officeDocument/2006/relationships/tags" Target="../tags/tag6642.xml"/><Relationship Id="rId645" Type="http://schemas.openxmlformats.org/officeDocument/2006/relationships/tags" Target="../tags/tag6849.xml"/><Relationship Id="rId852" Type="http://schemas.openxmlformats.org/officeDocument/2006/relationships/tags" Target="../tags/tag7056.xml"/><Relationship Id="rId1068" Type="http://schemas.openxmlformats.org/officeDocument/2006/relationships/tags" Target="../tags/tag7272.xml"/><Relationship Id="rId1275" Type="http://schemas.openxmlformats.org/officeDocument/2006/relationships/tags" Target="../tags/tag7479.xml"/><Relationship Id="rId1482" Type="http://schemas.openxmlformats.org/officeDocument/2006/relationships/tags" Target="../tags/tag7686.xml"/><Relationship Id="rId505" Type="http://schemas.openxmlformats.org/officeDocument/2006/relationships/tags" Target="../tags/tag6709.xml"/><Relationship Id="rId712" Type="http://schemas.openxmlformats.org/officeDocument/2006/relationships/tags" Target="../tags/tag6916.xml"/><Relationship Id="rId1135" Type="http://schemas.openxmlformats.org/officeDocument/2006/relationships/tags" Target="../tags/tag7339.xml"/><Relationship Id="rId1342" Type="http://schemas.openxmlformats.org/officeDocument/2006/relationships/tags" Target="../tags/tag7546.xml"/><Relationship Id="rId79" Type="http://schemas.openxmlformats.org/officeDocument/2006/relationships/tags" Target="../tags/tag6283.xml"/><Relationship Id="rId1202" Type="http://schemas.openxmlformats.org/officeDocument/2006/relationships/tags" Target="../tags/tag7406.xml"/><Relationship Id="rId1507" Type="http://schemas.openxmlformats.org/officeDocument/2006/relationships/tags" Target="../tags/tag7711.xml"/><Relationship Id="rId295" Type="http://schemas.openxmlformats.org/officeDocument/2006/relationships/tags" Target="../tags/tag6499.xml"/><Relationship Id="rId155" Type="http://schemas.openxmlformats.org/officeDocument/2006/relationships/tags" Target="../tags/tag6359.xml"/><Relationship Id="rId362" Type="http://schemas.openxmlformats.org/officeDocument/2006/relationships/tags" Target="../tags/tag6566.xml"/><Relationship Id="rId1297" Type="http://schemas.openxmlformats.org/officeDocument/2006/relationships/tags" Target="../tags/tag7501.xml"/><Relationship Id="rId222" Type="http://schemas.openxmlformats.org/officeDocument/2006/relationships/tags" Target="../tags/tag6426.xml"/><Relationship Id="rId667" Type="http://schemas.openxmlformats.org/officeDocument/2006/relationships/tags" Target="../tags/tag6871.xml"/><Relationship Id="rId874" Type="http://schemas.openxmlformats.org/officeDocument/2006/relationships/tags" Target="../tags/tag7078.xml"/><Relationship Id="rId527" Type="http://schemas.openxmlformats.org/officeDocument/2006/relationships/tags" Target="../tags/tag6731.xml"/><Relationship Id="rId734" Type="http://schemas.openxmlformats.org/officeDocument/2006/relationships/tags" Target="../tags/tag6938.xml"/><Relationship Id="rId941" Type="http://schemas.openxmlformats.org/officeDocument/2006/relationships/tags" Target="../tags/tag7145.xml"/><Relationship Id="rId1157" Type="http://schemas.openxmlformats.org/officeDocument/2006/relationships/tags" Target="../tags/tag7361.xml"/><Relationship Id="rId1364" Type="http://schemas.openxmlformats.org/officeDocument/2006/relationships/tags" Target="../tags/tag7568.xml"/><Relationship Id="rId70" Type="http://schemas.openxmlformats.org/officeDocument/2006/relationships/tags" Target="../tags/tag6274.xml"/><Relationship Id="rId801" Type="http://schemas.openxmlformats.org/officeDocument/2006/relationships/tags" Target="../tags/tag7005.xml"/><Relationship Id="rId1017" Type="http://schemas.openxmlformats.org/officeDocument/2006/relationships/tags" Target="../tags/tag7221.xml"/><Relationship Id="rId1224" Type="http://schemas.openxmlformats.org/officeDocument/2006/relationships/tags" Target="../tags/tag7428.xml"/><Relationship Id="rId1431" Type="http://schemas.openxmlformats.org/officeDocument/2006/relationships/tags" Target="../tags/tag7635.xml"/><Relationship Id="rId1529" Type="http://schemas.openxmlformats.org/officeDocument/2006/relationships/tags" Target="../tags/tag7733.xml"/><Relationship Id="rId28" Type="http://schemas.openxmlformats.org/officeDocument/2006/relationships/tags" Target="../tags/tag6232.xml"/><Relationship Id="rId177" Type="http://schemas.openxmlformats.org/officeDocument/2006/relationships/tags" Target="../tags/tag6381.xml"/><Relationship Id="rId384" Type="http://schemas.openxmlformats.org/officeDocument/2006/relationships/tags" Target="../tags/tag6588.xml"/><Relationship Id="rId591" Type="http://schemas.openxmlformats.org/officeDocument/2006/relationships/tags" Target="../tags/tag6795.xml"/><Relationship Id="rId244" Type="http://schemas.openxmlformats.org/officeDocument/2006/relationships/tags" Target="../tags/tag6448.xml"/><Relationship Id="rId689" Type="http://schemas.openxmlformats.org/officeDocument/2006/relationships/tags" Target="../tags/tag6893.xml"/><Relationship Id="rId896" Type="http://schemas.openxmlformats.org/officeDocument/2006/relationships/tags" Target="../tags/tag7100.xml"/><Relationship Id="rId1081" Type="http://schemas.openxmlformats.org/officeDocument/2006/relationships/tags" Target="../tags/tag7285.xml"/><Relationship Id="rId451" Type="http://schemas.openxmlformats.org/officeDocument/2006/relationships/tags" Target="../tags/tag6655.xml"/><Relationship Id="rId549" Type="http://schemas.openxmlformats.org/officeDocument/2006/relationships/tags" Target="../tags/tag6753.xml"/><Relationship Id="rId756" Type="http://schemas.openxmlformats.org/officeDocument/2006/relationships/tags" Target="../tags/tag6960.xml"/><Relationship Id="rId1179" Type="http://schemas.openxmlformats.org/officeDocument/2006/relationships/tags" Target="../tags/tag7383.xml"/><Relationship Id="rId1386" Type="http://schemas.openxmlformats.org/officeDocument/2006/relationships/tags" Target="../tags/tag7590.xml"/><Relationship Id="rId104" Type="http://schemas.openxmlformats.org/officeDocument/2006/relationships/tags" Target="../tags/tag6308.xml"/><Relationship Id="rId311" Type="http://schemas.openxmlformats.org/officeDocument/2006/relationships/tags" Target="../tags/tag6515.xml"/><Relationship Id="rId409" Type="http://schemas.openxmlformats.org/officeDocument/2006/relationships/tags" Target="../tags/tag6613.xml"/><Relationship Id="rId963" Type="http://schemas.openxmlformats.org/officeDocument/2006/relationships/tags" Target="../tags/tag7167.xml"/><Relationship Id="rId1039" Type="http://schemas.openxmlformats.org/officeDocument/2006/relationships/tags" Target="../tags/tag7243.xml"/><Relationship Id="rId1246" Type="http://schemas.openxmlformats.org/officeDocument/2006/relationships/tags" Target="../tags/tag7450.xml"/><Relationship Id="rId92" Type="http://schemas.openxmlformats.org/officeDocument/2006/relationships/tags" Target="../tags/tag6296.xml"/><Relationship Id="rId616" Type="http://schemas.openxmlformats.org/officeDocument/2006/relationships/tags" Target="../tags/tag6820.xml"/><Relationship Id="rId823" Type="http://schemas.openxmlformats.org/officeDocument/2006/relationships/tags" Target="../tags/tag7027.xml"/><Relationship Id="rId1453" Type="http://schemas.openxmlformats.org/officeDocument/2006/relationships/tags" Target="../tags/tag7657.xml"/><Relationship Id="rId1106" Type="http://schemas.openxmlformats.org/officeDocument/2006/relationships/tags" Target="../tags/tag7310.xml"/><Relationship Id="rId1313" Type="http://schemas.openxmlformats.org/officeDocument/2006/relationships/tags" Target="../tags/tag7517.xml"/><Relationship Id="rId1520" Type="http://schemas.openxmlformats.org/officeDocument/2006/relationships/tags" Target="../tags/tag7724.xml"/><Relationship Id="rId199" Type="http://schemas.openxmlformats.org/officeDocument/2006/relationships/tags" Target="../tags/tag6403.xml"/><Relationship Id="rId266" Type="http://schemas.openxmlformats.org/officeDocument/2006/relationships/tags" Target="../tags/tag6470.xml"/><Relationship Id="rId473" Type="http://schemas.openxmlformats.org/officeDocument/2006/relationships/tags" Target="../tags/tag6677.xml"/><Relationship Id="rId680" Type="http://schemas.openxmlformats.org/officeDocument/2006/relationships/tags" Target="../tags/tag6884.xml"/><Relationship Id="rId126" Type="http://schemas.openxmlformats.org/officeDocument/2006/relationships/tags" Target="../tags/tag6330.xml"/><Relationship Id="rId333" Type="http://schemas.openxmlformats.org/officeDocument/2006/relationships/tags" Target="../tags/tag6537.xml"/><Relationship Id="rId540" Type="http://schemas.openxmlformats.org/officeDocument/2006/relationships/tags" Target="../tags/tag6744.xml"/><Relationship Id="rId778" Type="http://schemas.openxmlformats.org/officeDocument/2006/relationships/tags" Target="../tags/tag6982.xml"/><Relationship Id="rId985" Type="http://schemas.openxmlformats.org/officeDocument/2006/relationships/tags" Target="../tags/tag7189.xml"/><Relationship Id="rId1170" Type="http://schemas.openxmlformats.org/officeDocument/2006/relationships/tags" Target="../tags/tag7374.xml"/><Relationship Id="rId638" Type="http://schemas.openxmlformats.org/officeDocument/2006/relationships/tags" Target="../tags/tag6842.xml"/><Relationship Id="rId845" Type="http://schemas.openxmlformats.org/officeDocument/2006/relationships/tags" Target="../tags/tag7049.xml"/><Relationship Id="rId1030" Type="http://schemas.openxmlformats.org/officeDocument/2006/relationships/tags" Target="../tags/tag7234.xml"/><Relationship Id="rId1268" Type="http://schemas.openxmlformats.org/officeDocument/2006/relationships/tags" Target="../tags/tag7472.xml"/><Relationship Id="rId1475" Type="http://schemas.openxmlformats.org/officeDocument/2006/relationships/tags" Target="../tags/tag7679.xml"/><Relationship Id="rId400" Type="http://schemas.openxmlformats.org/officeDocument/2006/relationships/tags" Target="../tags/tag6604.xml"/><Relationship Id="rId705" Type="http://schemas.openxmlformats.org/officeDocument/2006/relationships/tags" Target="../tags/tag6909.xml"/><Relationship Id="rId1128" Type="http://schemas.openxmlformats.org/officeDocument/2006/relationships/tags" Target="../tags/tag7332.xml"/><Relationship Id="rId1335" Type="http://schemas.openxmlformats.org/officeDocument/2006/relationships/tags" Target="../tags/tag7539.xml"/><Relationship Id="rId1542" Type="http://schemas.openxmlformats.org/officeDocument/2006/relationships/tags" Target="../tags/tag7746.xml"/><Relationship Id="rId912" Type="http://schemas.openxmlformats.org/officeDocument/2006/relationships/tags" Target="../tags/tag7116.xml"/><Relationship Id="rId41" Type="http://schemas.openxmlformats.org/officeDocument/2006/relationships/tags" Target="../tags/tag6245.xml"/><Relationship Id="rId1402" Type="http://schemas.openxmlformats.org/officeDocument/2006/relationships/tags" Target="../tags/tag7606.xml"/><Relationship Id="rId190" Type="http://schemas.openxmlformats.org/officeDocument/2006/relationships/tags" Target="../tags/tag6394.xml"/><Relationship Id="rId288" Type="http://schemas.openxmlformats.org/officeDocument/2006/relationships/tags" Target="../tags/tag6492.xml"/><Relationship Id="rId495" Type="http://schemas.openxmlformats.org/officeDocument/2006/relationships/tags" Target="../tags/tag6699.xml"/><Relationship Id="rId148" Type="http://schemas.openxmlformats.org/officeDocument/2006/relationships/tags" Target="../tags/tag6352.xml"/><Relationship Id="rId355" Type="http://schemas.openxmlformats.org/officeDocument/2006/relationships/tags" Target="../tags/tag6559.xml"/><Relationship Id="rId562" Type="http://schemas.openxmlformats.org/officeDocument/2006/relationships/tags" Target="../tags/tag6766.xml"/><Relationship Id="rId1192" Type="http://schemas.openxmlformats.org/officeDocument/2006/relationships/tags" Target="../tags/tag7396.xml"/><Relationship Id="rId215" Type="http://schemas.openxmlformats.org/officeDocument/2006/relationships/tags" Target="../tags/tag6419.xml"/><Relationship Id="rId422" Type="http://schemas.openxmlformats.org/officeDocument/2006/relationships/tags" Target="../tags/tag6626.xml"/><Relationship Id="rId867" Type="http://schemas.openxmlformats.org/officeDocument/2006/relationships/tags" Target="../tags/tag7071.xml"/><Relationship Id="rId1052" Type="http://schemas.openxmlformats.org/officeDocument/2006/relationships/tags" Target="../tags/tag7256.xml"/><Relationship Id="rId1497" Type="http://schemas.openxmlformats.org/officeDocument/2006/relationships/tags" Target="../tags/tag7701.xml"/><Relationship Id="rId727" Type="http://schemas.openxmlformats.org/officeDocument/2006/relationships/tags" Target="../tags/tag6931.xml"/><Relationship Id="rId934" Type="http://schemas.openxmlformats.org/officeDocument/2006/relationships/tags" Target="../tags/tag7138.xml"/><Relationship Id="rId1357" Type="http://schemas.openxmlformats.org/officeDocument/2006/relationships/tags" Target="../tags/tag7561.xml"/><Relationship Id="rId63" Type="http://schemas.openxmlformats.org/officeDocument/2006/relationships/tags" Target="../tags/tag6267.xml"/><Relationship Id="rId1217" Type="http://schemas.openxmlformats.org/officeDocument/2006/relationships/tags" Target="../tags/tag7421.xml"/><Relationship Id="rId1424" Type="http://schemas.openxmlformats.org/officeDocument/2006/relationships/tags" Target="../tags/tag7628.xml"/><Relationship Id="rId377" Type="http://schemas.openxmlformats.org/officeDocument/2006/relationships/tags" Target="../tags/tag6581.xml"/><Relationship Id="rId584" Type="http://schemas.openxmlformats.org/officeDocument/2006/relationships/tags" Target="../tags/tag6788.xml"/><Relationship Id="rId5" Type="http://schemas.openxmlformats.org/officeDocument/2006/relationships/slideLayout" Target="../slideLayouts/slideLayout18.xml"/><Relationship Id="rId237" Type="http://schemas.openxmlformats.org/officeDocument/2006/relationships/tags" Target="../tags/tag6441.xml"/><Relationship Id="rId791" Type="http://schemas.openxmlformats.org/officeDocument/2006/relationships/tags" Target="../tags/tag6995.xml"/><Relationship Id="rId889" Type="http://schemas.openxmlformats.org/officeDocument/2006/relationships/tags" Target="../tags/tag7093.xml"/><Relationship Id="rId1074" Type="http://schemas.openxmlformats.org/officeDocument/2006/relationships/tags" Target="../tags/tag7278.xml"/><Relationship Id="rId444" Type="http://schemas.openxmlformats.org/officeDocument/2006/relationships/tags" Target="../tags/tag6648.xml"/><Relationship Id="rId651" Type="http://schemas.openxmlformats.org/officeDocument/2006/relationships/tags" Target="../tags/tag6855.xml"/><Relationship Id="rId749" Type="http://schemas.openxmlformats.org/officeDocument/2006/relationships/tags" Target="../tags/tag6953.xml"/><Relationship Id="rId1281" Type="http://schemas.openxmlformats.org/officeDocument/2006/relationships/tags" Target="../tags/tag7485.xml"/><Relationship Id="rId1379" Type="http://schemas.openxmlformats.org/officeDocument/2006/relationships/tags" Target="../tags/tag7583.xml"/><Relationship Id="rId290" Type="http://schemas.openxmlformats.org/officeDocument/2006/relationships/tags" Target="../tags/tag6494.xml"/><Relationship Id="rId304" Type="http://schemas.openxmlformats.org/officeDocument/2006/relationships/tags" Target="../tags/tag6508.xml"/><Relationship Id="rId388" Type="http://schemas.openxmlformats.org/officeDocument/2006/relationships/tags" Target="../tags/tag6592.xml"/><Relationship Id="rId511" Type="http://schemas.openxmlformats.org/officeDocument/2006/relationships/tags" Target="../tags/tag6715.xml"/><Relationship Id="rId609" Type="http://schemas.openxmlformats.org/officeDocument/2006/relationships/tags" Target="../tags/tag6813.xml"/><Relationship Id="rId956" Type="http://schemas.openxmlformats.org/officeDocument/2006/relationships/tags" Target="../tags/tag7160.xml"/><Relationship Id="rId1141" Type="http://schemas.openxmlformats.org/officeDocument/2006/relationships/tags" Target="../tags/tag7345.xml"/><Relationship Id="rId1239" Type="http://schemas.openxmlformats.org/officeDocument/2006/relationships/tags" Target="../tags/tag7443.xml"/><Relationship Id="rId85" Type="http://schemas.openxmlformats.org/officeDocument/2006/relationships/tags" Target="../tags/tag6289.xml"/><Relationship Id="rId150" Type="http://schemas.openxmlformats.org/officeDocument/2006/relationships/tags" Target="../tags/tag6354.xml"/><Relationship Id="rId595" Type="http://schemas.openxmlformats.org/officeDocument/2006/relationships/tags" Target="../tags/tag6799.xml"/><Relationship Id="rId816" Type="http://schemas.openxmlformats.org/officeDocument/2006/relationships/tags" Target="../tags/tag7020.xml"/><Relationship Id="rId1001" Type="http://schemas.openxmlformats.org/officeDocument/2006/relationships/tags" Target="../tags/tag7205.xml"/><Relationship Id="rId1446" Type="http://schemas.openxmlformats.org/officeDocument/2006/relationships/tags" Target="../tags/tag7650.xml"/><Relationship Id="rId248" Type="http://schemas.openxmlformats.org/officeDocument/2006/relationships/tags" Target="../tags/tag6452.xml"/><Relationship Id="rId455" Type="http://schemas.openxmlformats.org/officeDocument/2006/relationships/tags" Target="../tags/tag6659.xml"/><Relationship Id="rId662" Type="http://schemas.openxmlformats.org/officeDocument/2006/relationships/tags" Target="../tags/tag6866.xml"/><Relationship Id="rId1085" Type="http://schemas.openxmlformats.org/officeDocument/2006/relationships/tags" Target="../tags/tag7289.xml"/><Relationship Id="rId1292" Type="http://schemas.openxmlformats.org/officeDocument/2006/relationships/tags" Target="../tags/tag7496.xml"/><Relationship Id="rId1306" Type="http://schemas.openxmlformats.org/officeDocument/2006/relationships/tags" Target="../tags/tag7510.xml"/><Relationship Id="rId1513" Type="http://schemas.openxmlformats.org/officeDocument/2006/relationships/tags" Target="../tags/tag7717.xml"/><Relationship Id="rId12" Type="http://schemas.openxmlformats.org/officeDocument/2006/relationships/tags" Target="../tags/tag6216.xml"/><Relationship Id="rId108" Type="http://schemas.openxmlformats.org/officeDocument/2006/relationships/tags" Target="../tags/tag6312.xml"/><Relationship Id="rId315" Type="http://schemas.openxmlformats.org/officeDocument/2006/relationships/tags" Target="../tags/tag6519.xml"/><Relationship Id="rId522" Type="http://schemas.openxmlformats.org/officeDocument/2006/relationships/tags" Target="../tags/tag6726.xml"/><Relationship Id="rId967" Type="http://schemas.openxmlformats.org/officeDocument/2006/relationships/tags" Target="../tags/tag7171.xml"/><Relationship Id="rId1152" Type="http://schemas.openxmlformats.org/officeDocument/2006/relationships/tags" Target="../tags/tag7356.xml"/><Relationship Id="rId96" Type="http://schemas.openxmlformats.org/officeDocument/2006/relationships/tags" Target="../tags/tag6300.xml"/><Relationship Id="rId161" Type="http://schemas.openxmlformats.org/officeDocument/2006/relationships/tags" Target="../tags/tag6365.xml"/><Relationship Id="rId399" Type="http://schemas.openxmlformats.org/officeDocument/2006/relationships/tags" Target="../tags/tag6603.xml"/><Relationship Id="rId827" Type="http://schemas.openxmlformats.org/officeDocument/2006/relationships/tags" Target="../tags/tag7031.xml"/><Relationship Id="rId1012" Type="http://schemas.openxmlformats.org/officeDocument/2006/relationships/tags" Target="../tags/tag7216.xml"/><Relationship Id="rId1457" Type="http://schemas.openxmlformats.org/officeDocument/2006/relationships/tags" Target="../tags/tag7661.xml"/><Relationship Id="rId259" Type="http://schemas.openxmlformats.org/officeDocument/2006/relationships/tags" Target="../tags/tag6463.xml"/><Relationship Id="rId466" Type="http://schemas.openxmlformats.org/officeDocument/2006/relationships/tags" Target="../tags/tag6670.xml"/><Relationship Id="rId673" Type="http://schemas.openxmlformats.org/officeDocument/2006/relationships/tags" Target="../tags/tag6877.xml"/><Relationship Id="rId880" Type="http://schemas.openxmlformats.org/officeDocument/2006/relationships/tags" Target="../tags/tag7084.xml"/><Relationship Id="rId1096" Type="http://schemas.openxmlformats.org/officeDocument/2006/relationships/tags" Target="../tags/tag7300.xml"/><Relationship Id="rId1317" Type="http://schemas.openxmlformats.org/officeDocument/2006/relationships/tags" Target="../tags/tag7521.xml"/><Relationship Id="rId1524" Type="http://schemas.openxmlformats.org/officeDocument/2006/relationships/tags" Target="../tags/tag7728.xml"/><Relationship Id="rId23" Type="http://schemas.openxmlformats.org/officeDocument/2006/relationships/tags" Target="../tags/tag6227.xml"/><Relationship Id="rId119" Type="http://schemas.openxmlformats.org/officeDocument/2006/relationships/tags" Target="../tags/tag6323.xml"/><Relationship Id="rId326" Type="http://schemas.openxmlformats.org/officeDocument/2006/relationships/tags" Target="../tags/tag6530.xml"/><Relationship Id="rId533" Type="http://schemas.openxmlformats.org/officeDocument/2006/relationships/tags" Target="../tags/tag6737.xml"/><Relationship Id="rId978" Type="http://schemas.openxmlformats.org/officeDocument/2006/relationships/tags" Target="../tags/tag7182.xml"/><Relationship Id="rId1163" Type="http://schemas.openxmlformats.org/officeDocument/2006/relationships/tags" Target="../tags/tag7367.xml"/><Relationship Id="rId1370" Type="http://schemas.openxmlformats.org/officeDocument/2006/relationships/tags" Target="../tags/tag7574.xml"/><Relationship Id="rId740" Type="http://schemas.openxmlformats.org/officeDocument/2006/relationships/tags" Target="../tags/tag6944.xml"/><Relationship Id="rId838" Type="http://schemas.openxmlformats.org/officeDocument/2006/relationships/tags" Target="../tags/tag7042.xml"/><Relationship Id="rId1023" Type="http://schemas.openxmlformats.org/officeDocument/2006/relationships/tags" Target="../tags/tag7227.xml"/><Relationship Id="rId1468" Type="http://schemas.openxmlformats.org/officeDocument/2006/relationships/tags" Target="../tags/tag7672.xml"/><Relationship Id="rId172" Type="http://schemas.openxmlformats.org/officeDocument/2006/relationships/tags" Target="../tags/tag6376.xml"/><Relationship Id="rId477" Type="http://schemas.openxmlformats.org/officeDocument/2006/relationships/tags" Target="../tags/tag6681.xml"/><Relationship Id="rId600" Type="http://schemas.openxmlformats.org/officeDocument/2006/relationships/tags" Target="../tags/tag6804.xml"/><Relationship Id="rId684" Type="http://schemas.openxmlformats.org/officeDocument/2006/relationships/tags" Target="../tags/tag6888.xml"/><Relationship Id="rId1230" Type="http://schemas.openxmlformats.org/officeDocument/2006/relationships/tags" Target="../tags/tag7434.xml"/><Relationship Id="rId1328" Type="http://schemas.openxmlformats.org/officeDocument/2006/relationships/tags" Target="../tags/tag7532.xml"/><Relationship Id="rId1535" Type="http://schemas.openxmlformats.org/officeDocument/2006/relationships/tags" Target="../tags/tag7739.xml"/><Relationship Id="rId337" Type="http://schemas.openxmlformats.org/officeDocument/2006/relationships/tags" Target="../tags/tag6541.xml"/><Relationship Id="rId891" Type="http://schemas.openxmlformats.org/officeDocument/2006/relationships/tags" Target="../tags/tag7095.xml"/><Relationship Id="rId905" Type="http://schemas.openxmlformats.org/officeDocument/2006/relationships/tags" Target="../tags/tag7109.xml"/><Relationship Id="rId989" Type="http://schemas.openxmlformats.org/officeDocument/2006/relationships/tags" Target="../tags/tag7193.xml"/><Relationship Id="rId34" Type="http://schemas.openxmlformats.org/officeDocument/2006/relationships/tags" Target="../tags/tag6238.xml"/><Relationship Id="rId544" Type="http://schemas.openxmlformats.org/officeDocument/2006/relationships/tags" Target="../tags/tag6748.xml"/><Relationship Id="rId751" Type="http://schemas.openxmlformats.org/officeDocument/2006/relationships/tags" Target="../tags/tag6955.xml"/><Relationship Id="rId849" Type="http://schemas.openxmlformats.org/officeDocument/2006/relationships/tags" Target="../tags/tag7053.xml"/><Relationship Id="rId1174" Type="http://schemas.openxmlformats.org/officeDocument/2006/relationships/tags" Target="../tags/tag7378.xml"/><Relationship Id="rId1381" Type="http://schemas.openxmlformats.org/officeDocument/2006/relationships/tags" Target="../tags/tag7585.xml"/><Relationship Id="rId1479" Type="http://schemas.openxmlformats.org/officeDocument/2006/relationships/tags" Target="../tags/tag7683.xml"/><Relationship Id="rId183" Type="http://schemas.openxmlformats.org/officeDocument/2006/relationships/tags" Target="../tags/tag6387.xml"/><Relationship Id="rId390" Type="http://schemas.openxmlformats.org/officeDocument/2006/relationships/tags" Target="../tags/tag6594.xml"/><Relationship Id="rId404" Type="http://schemas.openxmlformats.org/officeDocument/2006/relationships/tags" Target="../tags/tag6608.xml"/><Relationship Id="rId611" Type="http://schemas.openxmlformats.org/officeDocument/2006/relationships/tags" Target="../tags/tag6815.xml"/><Relationship Id="rId1034" Type="http://schemas.openxmlformats.org/officeDocument/2006/relationships/tags" Target="../tags/tag7238.xml"/><Relationship Id="rId1241" Type="http://schemas.openxmlformats.org/officeDocument/2006/relationships/tags" Target="../tags/tag7445.xml"/><Relationship Id="rId1339" Type="http://schemas.openxmlformats.org/officeDocument/2006/relationships/tags" Target="../tags/tag7543.xml"/><Relationship Id="rId250" Type="http://schemas.openxmlformats.org/officeDocument/2006/relationships/tags" Target="../tags/tag6454.xml"/><Relationship Id="rId488" Type="http://schemas.openxmlformats.org/officeDocument/2006/relationships/tags" Target="../tags/tag6692.xml"/><Relationship Id="rId695" Type="http://schemas.openxmlformats.org/officeDocument/2006/relationships/tags" Target="../tags/tag6899.xml"/><Relationship Id="rId709" Type="http://schemas.openxmlformats.org/officeDocument/2006/relationships/tags" Target="../tags/tag6913.xml"/><Relationship Id="rId916" Type="http://schemas.openxmlformats.org/officeDocument/2006/relationships/tags" Target="../tags/tag7120.xml"/><Relationship Id="rId1101" Type="http://schemas.openxmlformats.org/officeDocument/2006/relationships/tags" Target="../tags/tag7305.xml"/><Relationship Id="rId1546" Type="http://schemas.openxmlformats.org/officeDocument/2006/relationships/tags" Target="../tags/tag7750.xml"/><Relationship Id="rId45" Type="http://schemas.openxmlformats.org/officeDocument/2006/relationships/tags" Target="../tags/tag6249.xml"/><Relationship Id="rId110" Type="http://schemas.openxmlformats.org/officeDocument/2006/relationships/tags" Target="../tags/tag6314.xml"/><Relationship Id="rId348" Type="http://schemas.openxmlformats.org/officeDocument/2006/relationships/tags" Target="../tags/tag6552.xml"/><Relationship Id="rId555" Type="http://schemas.openxmlformats.org/officeDocument/2006/relationships/tags" Target="../tags/tag6759.xml"/><Relationship Id="rId762" Type="http://schemas.openxmlformats.org/officeDocument/2006/relationships/tags" Target="../tags/tag6966.xml"/><Relationship Id="rId1185" Type="http://schemas.openxmlformats.org/officeDocument/2006/relationships/tags" Target="../tags/tag7389.xml"/><Relationship Id="rId1392" Type="http://schemas.openxmlformats.org/officeDocument/2006/relationships/tags" Target="../tags/tag7596.xml"/><Relationship Id="rId1406" Type="http://schemas.openxmlformats.org/officeDocument/2006/relationships/tags" Target="../tags/tag7610.xml"/><Relationship Id="rId194" Type="http://schemas.openxmlformats.org/officeDocument/2006/relationships/tags" Target="../tags/tag6398.xml"/><Relationship Id="rId208" Type="http://schemas.openxmlformats.org/officeDocument/2006/relationships/tags" Target="../tags/tag6412.xml"/><Relationship Id="rId415" Type="http://schemas.openxmlformats.org/officeDocument/2006/relationships/tags" Target="../tags/tag6619.xml"/><Relationship Id="rId622" Type="http://schemas.openxmlformats.org/officeDocument/2006/relationships/tags" Target="../tags/tag6826.xml"/><Relationship Id="rId1045" Type="http://schemas.openxmlformats.org/officeDocument/2006/relationships/tags" Target="../tags/tag7249.xml"/><Relationship Id="rId1252" Type="http://schemas.openxmlformats.org/officeDocument/2006/relationships/tags" Target="../tags/tag7456.xml"/><Relationship Id="rId261" Type="http://schemas.openxmlformats.org/officeDocument/2006/relationships/tags" Target="../tags/tag6465.xml"/><Relationship Id="rId499" Type="http://schemas.openxmlformats.org/officeDocument/2006/relationships/tags" Target="../tags/tag6703.xml"/><Relationship Id="rId927" Type="http://schemas.openxmlformats.org/officeDocument/2006/relationships/tags" Target="../tags/tag7131.xml"/><Relationship Id="rId1112" Type="http://schemas.openxmlformats.org/officeDocument/2006/relationships/tags" Target="../tags/tag7316.xml"/><Relationship Id="rId1557" Type="http://schemas.openxmlformats.org/officeDocument/2006/relationships/tags" Target="../tags/tag7761.xml"/><Relationship Id="rId56" Type="http://schemas.openxmlformats.org/officeDocument/2006/relationships/tags" Target="../tags/tag6260.xml"/><Relationship Id="rId359" Type="http://schemas.openxmlformats.org/officeDocument/2006/relationships/tags" Target="../tags/tag6563.xml"/><Relationship Id="rId566" Type="http://schemas.openxmlformats.org/officeDocument/2006/relationships/tags" Target="../tags/tag6770.xml"/><Relationship Id="rId773" Type="http://schemas.openxmlformats.org/officeDocument/2006/relationships/tags" Target="../tags/tag6977.xml"/><Relationship Id="rId1196" Type="http://schemas.openxmlformats.org/officeDocument/2006/relationships/tags" Target="../tags/tag7400.xml"/><Relationship Id="rId1417" Type="http://schemas.openxmlformats.org/officeDocument/2006/relationships/tags" Target="../tags/tag7621.xml"/><Relationship Id="rId121" Type="http://schemas.openxmlformats.org/officeDocument/2006/relationships/tags" Target="../tags/tag6325.xml"/><Relationship Id="rId219" Type="http://schemas.openxmlformats.org/officeDocument/2006/relationships/tags" Target="../tags/tag6423.xml"/><Relationship Id="rId426" Type="http://schemas.openxmlformats.org/officeDocument/2006/relationships/tags" Target="../tags/tag6630.xml"/><Relationship Id="rId633" Type="http://schemas.openxmlformats.org/officeDocument/2006/relationships/tags" Target="../tags/tag6837.xml"/><Relationship Id="rId980" Type="http://schemas.openxmlformats.org/officeDocument/2006/relationships/tags" Target="../tags/tag7184.xml"/><Relationship Id="rId1056" Type="http://schemas.openxmlformats.org/officeDocument/2006/relationships/tags" Target="../tags/tag7260.xml"/><Relationship Id="rId1263" Type="http://schemas.openxmlformats.org/officeDocument/2006/relationships/tags" Target="../tags/tag7467.xml"/><Relationship Id="rId840" Type="http://schemas.openxmlformats.org/officeDocument/2006/relationships/tags" Target="../tags/tag7044.xml"/><Relationship Id="rId938" Type="http://schemas.openxmlformats.org/officeDocument/2006/relationships/tags" Target="../tags/tag7142.xml"/><Relationship Id="rId1470" Type="http://schemas.openxmlformats.org/officeDocument/2006/relationships/tags" Target="../tags/tag7674.xml"/><Relationship Id="rId67" Type="http://schemas.openxmlformats.org/officeDocument/2006/relationships/tags" Target="../tags/tag6271.xml"/><Relationship Id="rId272" Type="http://schemas.openxmlformats.org/officeDocument/2006/relationships/tags" Target="../tags/tag6476.xml"/><Relationship Id="rId577" Type="http://schemas.openxmlformats.org/officeDocument/2006/relationships/tags" Target="../tags/tag6781.xml"/><Relationship Id="rId700" Type="http://schemas.openxmlformats.org/officeDocument/2006/relationships/tags" Target="../tags/tag6904.xml"/><Relationship Id="rId1123" Type="http://schemas.openxmlformats.org/officeDocument/2006/relationships/tags" Target="../tags/tag7327.xml"/><Relationship Id="rId1330" Type="http://schemas.openxmlformats.org/officeDocument/2006/relationships/tags" Target="../tags/tag7534.xml"/><Relationship Id="rId1428" Type="http://schemas.openxmlformats.org/officeDocument/2006/relationships/tags" Target="../tags/tag7632.xml"/><Relationship Id="rId132" Type="http://schemas.openxmlformats.org/officeDocument/2006/relationships/tags" Target="../tags/tag6336.xml"/><Relationship Id="rId784" Type="http://schemas.openxmlformats.org/officeDocument/2006/relationships/tags" Target="../tags/tag6988.xml"/><Relationship Id="rId991" Type="http://schemas.openxmlformats.org/officeDocument/2006/relationships/tags" Target="../tags/tag7195.xml"/><Relationship Id="rId1067" Type="http://schemas.openxmlformats.org/officeDocument/2006/relationships/tags" Target="../tags/tag7271.xml"/><Relationship Id="rId437" Type="http://schemas.openxmlformats.org/officeDocument/2006/relationships/tags" Target="../tags/tag6641.xml"/><Relationship Id="rId644" Type="http://schemas.openxmlformats.org/officeDocument/2006/relationships/tags" Target="../tags/tag6848.xml"/><Relationship Id="rId851" Type="http://schemas.openxmlformats.org/officeDocument/2006/relationships/tags" Target="../tags/tag7055.xml"/><Relationship Id="rId1274" Type="http://schemas.openxmlformats.org/officeDocument/2006/relationships/tags" Target="../tags/tag7478.xml"/><Relationship Id="rId1481" Type="http://schemas.openxmlformats.org/officeDocument/2006/relationships/tags" Target="../tags/tag7685.xml"/><Relationship Id="rId283" Type="http://schemas.openxmlformats.org/officeDocument/2006/relationships/tags" Target="../tags/tag6487.xml"/><Relationship Id="rId490" Type="http://schemas.openxmlformats.org/officeDocument/2006/relationships/tags" Target="../tags/tag6694.xml"/><Relationship Id="rId504" Type="http://schemas.openxmlformats.org/officeDocument/2006/relationships/tags" Target="../tags/tag6708.xml"/><Relationship Id="rId711" Type="http://schemas.openxmlformats.org/officeDocument/2006/relationships/tags" Target="../tags/tag6915.xml"/><Relationship Id="rId949" Type="http://schemas.openxmlformats.org/officeDocument/2006/relationships/tags" Target="../tags/tag7153.xml"/><Relationship Id="rId1134" Type="http://schemas.openxmlformats.org/officeDocument/2006/relationships/tags" Target="../tags/tag7338.xml"/><Relationship Id="rId1341" Type="http://schemas.openxmlformats.org/officeDocument/2006/relationships/tags" Target="../tags/tag7545.xml"/><Relationship Id="rId78" Type="http://schemas.openxmlformats.org/officeDocument/2006/relationships/tags" Target="../tags/tag6282.xml"/><Relationship Id="rId143" Type="http://schemas.openxmlformats.org/officeDocument/2006/relationships/tags" Target="../tags/tag6347.xml"/><Relationship Id="rId350" Type="http://schemas.openxmlformats.org/officeDocument/2006/relationships/tags" Target="../tags/tag6554.xml"/><Relationship Id="rId588" Type="http://schemas.openxmlformats.org/officeDocument/2006/relationships/tags" Target="../tags/tag6792.xml"/><Relationship Id="rId795" Type="http://schemas.openxmlformats.org/officeDocument/2006/relationships/tags" Target="../tags/tag6999.xml"/><Relationship Id="rId809" Type="http://schemas.openxmlformats.org/officeDocument/2006/relationships/tags" Target="../tags/tag7013.xml"/><Relationship Id="rId1201" Type="http://schemas.openxmlformats.org/officeDocument/2006/relationships/tags" Target="../tags/tag7405.xml"/><Relationship Id="rId1439" Type="http://schemas.openxmlformats.org/officeDocument/2006/relationships/tags" Target="../tags/tag7643.xml"/><Relationship Id="rId9" Type="http://schemas.openxmlformats.org/officeDocument/2006/relationships/tags" Target="../tags/tag6213.xml"/><Relationship Id="rId210" Type="http://schemas.openxmlformats.org/officeDocument/2006/relationships/tags" Target="../tags/tag6414.xml"/><Relationship Id="rId448" Type="http://schemas.openxmlformats.org/officeDocument/2006/relationships/tags" Target="../tags/tag6652.xml"/><Relationship Id="rId655" Type="http://schemas.openxmlformats.org/officeDocument/2006/relationships/tags" Target="../tags/tag6859.xml"/><Relationship Id="rId862" Type="http://schemas.openxmlformats.org/officeDocument/2006/relationships/tags" Target="../tags/tag7066.xml"/><Relationship Id="rId1078" Type="http://schemas.openxmlformats.org/officeDocument/2006/relationships/tags" Target="../tags/tag7282.xml"/><Relationship Id="rId1285" Type="http://schemas.openxmlformats.org/officeDocument/2006/relationships/tags" Target="../tags/tag7489.xml"/><Relationship Id="rId1492" Type="http://schemas.openxmlformats.org/officeDocument/2006/relationships/tags" Target="../tags/tag7696.xml"/><Relationship Id="rId1506" Type="http://schemas.openxmlformats.org/officeDocument/2006/relationships/tags" Target="../tags/tag7710.xml"/><Relationship Id="rId294" Type="http://schemas.openxmlformats.org/officeDocument/2006/relationships/tags" Target="../tags/tag6498.xml"/><Relationship Id="rId308" Type="http://schemas.openxmlformats.org/officeDocument/2006/relationships/tags" Target="../tags/tag6512.xml"/><Relationship Id="rId515" Type="http://schemas.openxmlformats.org/officeDocument/2006/relationships/tags" Target="../tags/tag6719.xml"/><Relationship Id="rId722" Type="http://schemas.openxmlformats.org/officeDocument/2006/relationships/tags" Target="../tags/tag6926.xml"/><Relationship Id="rId1145" Type="http://schemas.openxmlformats.org/officeDocument/2006/relationships/tags" Target="../tags/tag7349.xml"/><Relationship Id="rId1352" Type="http://schemas.openxmlformats.org/officeDocument/2006/relationships/tags" Target="../tags/tag7556.xml"/><Relationship Id="rId89" Type="http://schemas.openxmlformats.org/officeDocument/2006/relationships/tags" Target="../tags/tag6293.xml"/><Relationship Id="rId154" Type="http://schemas.openxmlformats.org/officeDocument/2006/relationships/tags" Target="../tags/tag6358.xml"/><Relationship Id="rId361" Type="http://schemas.openxmlformats.org/officeDocument/2006/relationships/tags" Target="../tags/tag6565.xml"/><Relationship Id="rId599" Type="http://schemas.openxmlformats.org/officeDocument/2006/relationships/tags" Target="../tags/tag6803.xml"/><Relationship Id="rId1005" Type="http://schemas.openxmlformats.org/officeDocument/2006/relationships/tags" Target="../tags/tag7209.xml"/><Relationship Id="rId1212" Type="http://schemas.openxmlformats.org/officeDocument/2006/relationships/tags" Target="../tags/tag7416.xml"/><Relationship Id="rId459" Type="http://schemas.openxmlformats.org/officeDocument/2006/relationships/tags" Target="../tags/tag6663.xml"/><Relationship Id="rId666" Type="http://schemas.openxmlformats.org/officeDocument/2006/relationships/tags" Target="../tags/tag6870.xml"/><Relationship Id="rId873" Type="http://schemas.openxmlformats.org/officeDocument/2006/relationships/tags" Target="../tags/tag7077.xml"/><Relationship Id="rId1089" Type="http://schemas.openxmlformats.org/officeDocument/2006/relationships/tags" Target="../tags/tag7293.xml"/><Relationship Id="rId1296" Type="http://schemas.openxmlformats.org/officeDocument/2006/relationships/tags" Target="../tags/tag7500.xml"/><Relationship Id="rId1517" Type="http://schemas.openxmlformats.org/officeDocument/2006/relationships/tags" Target="../tags/tag7721.xml"/><Relationship Id="rId16" Type="http://schemas.openxmlformats.org/officeDocument/2006/relationships/tags" Target="../tags/tag6220.xml"/><Relationship Id="rId221" Type="http://schemas.openxmlformats.org/officeDocument/2006/relationships/tags" Target="../tags/tag6425.xml"/><Relationship Id="rId319" Type="http://schemas.openxmlformats.org/officeDocument/2006/relationships/tags" Target="../tags/tag6523.xml"/><Relationship Id="rId526" Type="http://schemas.openxmlformats.org/officeDocument/2006/relationships/tags" Target="../tags/tag6730.xml"/><Relationship Id="rId1156" Type="http://schemas.openxmlformats.org/officeDocument/2006/relationships/tags" Target="../tags/tag7360.xml"/><Relationship Id="rId1363" Type="http://schemas.openxmlformats.org/officeDocument/2006/relationships/tags" Target="../tags/tag7567.xml"/><Relationship Id="rId733" Type="http://schemas.openxmlformats.org/officeDocument/2006/relationships/tags" Target="../tags/tag6937.xml"/><Relationship Id="rId940" Type="http://schemas.openxmlformats.org/officeDocument/2006/relationships/tags" Target="../tags/tag7144.xml"/><Relationship Id="rId1016" Type="http://schemas.openxmlformats.org/officeDocument/2006/relationships/tags" Target="../tags/tag7220.xml"/><Relationship Id="rId165" Type="http://schemas.openxmlformats.org/officeDocument/2006/relationships/tags" Target="../tags/tag6369.xml"/><Relationship Id="rId372" Type="http://schemas.openxmlformats.org/officeDocument/2006/relationships/tags" Target="../tags/tag6576.xml"/><Relationship Id="rId677" Type="http://schemas.openxmlformats.org/officeDocument/2006/relationships/tags" Target="../tags/tag6881.xml"/><Relationship Id="rId800" Type="http://schemas.openxmlformats.org/officeDocument/2006/relationships/tags" Target="../tags/tag7004.xml"/><Relationship Id="rId1223" Type="http://schemas.openxmlformats.org/officeDocument/2006/relationships/tags" Target="../tags/tag7427.xml"/><Relationship Id="rId1430" Type="http://schemas.openxmlformats.org/officeDocument/2006/relationships/tags" Target="../tags/tag7634.xml"/><Relationship Id="rId1528" Type="http://schemas.openxmlformats.org/officeDocument/2006/relationships/tags" Target="../tags/tag7732.xml"/><Relationship Id="rId232" Type="http://schemas.openxmlformats.org/officeDocument/2006/relationships/tags" Target="../tags/tag6436.xml"/><Relationship Id="rId884" Type="http://schemas.openxmlformats.org/officeDocument/2006/relationships/tags" Target="../tags/tag7088.xml"/><Relationship Id="rId27" Type="http://schemas.openxmlformats.org/officeDocument/2006/relationships/tags" Target="../tags/tag6231.xml"/><Relationship Id="rId537" Type="http://schemas.openxmlformats.org/officeDocument/2006/relationships/tags" Target="../tags/tag6741.xml"/><Relationship Id="rId744" Type="http://schemas.openxmlformats.org/officeDocument/2006/relationships/tags" Target="../tags/tag6948.xml"/><Relationship Id="rId951" Type="http://schemas.openxmlformats.org/officeDocument/2006/relationships/tags" Target="../tags/tag7155.xml"/><Relationship Id="rId1167" Type="http://schemas.openxmlformats.org/officeDocument/2006/relationships/tags" Target="../tags/tag7371.xml"/><Relationship Id="rId1374" Type="http://schemas.openxmlformats.org/officeDocument/2006/relationships/tags" Target="../tags/tag7578.xml"/><Relationship Id="rId80" Type="http://schemas.openxmlformats.org/officeDocument/2006/relationships/tags" Target="../tags/tag6284.xml"/><Relationship Id="rId176" Type="http://schemas.openxmlformats.org/officeDocument/2006/relationships/tags" Target="../tags/tag6380.xml"/><Relationship Id="rId383" Type="http://schemas.openxmlformats.org/officeDocument/2006/relationships/tags" Target="../tags/tag6587.xml"/><Relationship Id="rId590" Type="http://schemas.openxmlformats.org/officeDocument/2006/relationships/tags" Target="../tags/tag6794.xml"/><Relationship Id="rId604" Type="http://schemas.openxmlformats.org/officeDocument/2006/relationships/tags" Target="../tags/tag6808.xml"/><Relationship Id="rId811" Type="http://schemas.openxmlformats.org/officeDocument/2006/relationships/tags" Target="../tags/tag7015.xml"/><Relationship Id="rId1027" Type="http://schemas.openxmlformats.org/officeDocument/2006/relationships/tags" Target="../tags/tag7231.xml"/><Relationship Id="rId1234" Type="http://schemas.openxmlformats.org/officeDocument/2006/relationships/tags" Target="../tags/tag7438.xml"/><Relationship Id="rId1441" Type="http://schemas.openxmlformats.org/officeDocument/2006/relationships/tags" Target="../tags/tag7645.xml"/><Relationship Id="rId243" Type="http://schemas.openxmlformats.org/officeDocument/2006/relationships/tags" Target="../tags/tag6447.xml"/><Relationship Id="rId450" Type="http://schemas.openxmlformats.org/officeDocument/2006/relationships/tags" Target="../tags/tag6654.xml"/><Relationship Id="rId688" Type="http://schemas.openxmlformats.org/officeDocument/2006/relationships/tags" Target="../tags/tag6892.xml"/><Relationship Id="rId895" Type="http://schemas.openxmlformats.org/officeDocument/2006/relationships/tags" Target="../tags/tag7099.xml"/><Relationship Id="rId909" Type="http://schemas.openxmlformats.org/officeDocument/2006/relationships/tags" Target="../tags/tag7113.xml"/><Relationship Id="rId1080" Type="http://schemas.openxmlformats.org/officeDocument/2006/relationships/tags" Target="../tags/tag7284.xml"/><Relationship Id="rId1301" Type="http://schemas.openxmlformats.org/officeDocument/2006/relationships/tags" Target="../tags/tag7505.xml"/><Relationship Id="rId1539" Type="http://schemas.openxmlformats.org/officeDocument/2006/relationships/tags" Target="../tags/tag7743.xml"/><Relationship Id="rId38" Type="http://schemas.openxmlformats.org/officeDocument/2006/relationships/tags" Target="../tags/tag6242.xml"/><Relationship Id="rId103" Type="http://schemas.openxmlformats.org/officeDocument/2006/relationships/tags" Target="../tags/tag6307.xml"/><Relationship Id="rId310" Type="http://schemas.openxmlformats.org/officeDocument/2006/relationships/tags" Target="../tags/tag6514.xml"/><Relationship Id="rId548" Type="http://schemas.openxmlformats.org/officeDocument/2006/relationships/tags" Target="../tags/tag6752.xml"/><Relationship Id="rId755" Type="http://schemas.openxmlformats.org/officeDocument/2006/relationships/tags" Target="../tags/tag6959.xml"/><Relationship Id="rId962" Type="http://schemas.openxmlformats.org/officeDocument/2006/relationships/tags" Target="../tags/tag7166.xml"/><Relationship Id="rId1178" Type="http://schemas.openxmlformats.org/officeDocument/2006/relationships/tags" Target="../tags/tag7382.xml"/><Relationship Id="rId1385" Type="http://schemas.openxmlformats.org/officeDocument/2006/relationships/tags" Target="../tags/tag7589.xml"/><Relationship Id="rId91" Type="http://schemas.openxmlformats.org/officeDocument/2006/relationships/tags" Target="../tags/tag6295.xml"/><Relationship Id="rId187" Type="http://schemas.openxmlformats.org/officeDocument/2006/relationships/tags" Target="../tags/tag6391.xml"/><Relationship Id="rId394" Type="http://schemas.openxmlformats.org/officeDocument/2006/relationships/tags" Target="../tags/tag6598.xml"/><Relationship Id="rId408" Type="http://schemas.openxmlformats.org/officeDocument/2006/relationships/tags" Target="../tags/tag6612.xml"/><Relationship Id="rId615" Type="http://schemas.openxmlformats.org/officeDocument/2006/relationships/tags" Target="../tags/tag6819.xml"/><Relationship Id="rId822" Type="http://schemas.openxmlformats.org/officeDocument/2006/relationships/tags" Target="../tags/tag7026.xml"/><Relationship Id="rId1038" Type="http://schemas.openxmlformats.org/officeDocument/2006/relationships/tags" Target="../tags/tag7242.xml"/><Relationship Id="rId1245" Type="http://schemas.openxmlformats.org/officeDocument/2006/relationships/tags" Target="../tags/tag7449.xml"/><Relationship Id="rId1452" Type="http://schemas.openxmlformats.org/officeDocument/2006/relationships/tags" Target="../tags/tag7656.xml"/><Relationship Id="rId254" Type="http://schemas.openxmlformats.org/officeDocument/2006/relationships/tags" Target="../tags/tag6458.xml"/><Relationship Id="rId699" Type="http://schemas.openxmlformats.org/officeDocument/2006/relationships/tags" Target="../tags/tag6903.xml"/><Relationship Id="rId1091" Type="http://schemas.openxmlformats.org/officeDocument/2006/relationships/tags" Target="../tags/tag7295.xml"/><Relationship Id="rId1105" Type="http://schemas.openxmlformats.org/officeDocument/2006/relationships/tags" Target="../tags/tag7309.xml"/><Relationship Id="rId1312" Type="http://schemas.openxmlformats.org/officeDocument/2006/relationships/tags" Target="../tags/tag7516.xml"/><Relationship Id="rId49" Type="http://schemas.openxmlformats.org/officeDocument/2006/relationships/tags" Target="../tags/tag6253.xml"/><Relationship Id="rId114" Type="http://schemas.openxmlformats.org/officeDocument/2006/relationships/tags" Target="../tags/tag6318.xml"/><Relationship Id="rId461" Type="http://schemas.openxmlformats.org/officeDocument/2006/relationships/tags" Target="../tags/tag6665.xml"/><Relationship Id="rId559" Type="http://schemas.openxmlformats.org/officeDocument/2006/relationships/tags" Target="../tags/tag6763.xml"/><Relationship Id="rId766" Type="http://schemas.openxmlformats.org/officeDocument/2006/relationships/tags" Target="../tags/tag6970.xml"/><Relationship Id="rId1189" Type="http://schemas.openxmlformats.org/officeDocument/2006/relationships/tags" Target="../tags/tag7393.xml"/><Relationship Id="rId1396" Type="http://schemas.openxmlformats.org/officeDocument/2006/relationships/tags" Target="../tags/tag7600.xml"/><Relationship Id="rId198" Type="http://schemas.openxmlformats.org/officeDocument/2006/relationships/tags" Target="../tags/tag6402.xml"/><Relationship Id="rId321" Type="http://schemas.openxmlformats.org/officeDocument/2006/relationships/tags" Target="../tags/tag6525.xml"/><Relationship Id="rId419" Type="http://schemas.openxmlformats.org/officeDocument/2006/relationships/tags" Target="../tags/tag6623.xml"/><Relationship Id="rId626" Type="http://schemas.openxmlformats.org/officeDocument/2006/relationships/tags" Target="../tags/tag6830.xml"/><Relationship Id="rId973" Type="http://schemas.openxmlformats.org/officeDocument/2006/relationships/tags" Target="../tags/tag7177.xml"/><Relationship Id="rId1049" Type="http://schemas.openxmlformats.org/officeDocument/2006/relationships/tags" Target="../tags/tag7253.xml"/><Relationship Id="rId1256" Type="http://schemas.openxmlformats.org/officeDocument/2006/relationships/tags" Target="../tags/tag7460.xml"/><Relationship Id="rId833" Type="http://schemas.openxmlformats.org/officeDocument/2006/relationships/tags" Target="../tags/tag7037.xml"/><Relationship Id="rId1116" Type="http://schemas.openxmlformats.org/officeDocument/2006/relationships/tags" Target="../tags/tag7320.xml"/><Relationship Id="rId1463" Type="http://schemas.openxmlformats.org/officeDocument/2006/relationships/tags" Target="../tags/tag7667.xml"/><Relationship Id="rId265" Type="http://schemas.openxmlformats.org/officeDocument/2006/relationships/tags" Target="../tags/tag6469.xml"/><Relationship Id="rId472" Type="http://schemas.openxmlformats.org/officeDocument/2006/relationships/tags" Target="../tags/tag6676.xml"/><Relationship Id="rId900" Type="http://schemas.openxmlformats.org/officeDocument/2006/relationships/tags" Target="../tags/tag7104.xml"/><Relationship Id="rId1323" Type="http://schemas.openxmlformats.org/officeDocument/2006/relationships/tags" Target="../tags/tag7527.xml"/><Relationship Id="rId1530" Type="http://schemas.openxmlformats.org/officeDocument/2006/relationships/tags" Target="../tags/tag7734.xml"/><Relationship Id="rId125" Type="http://schemas.openxmlformats.org/officeDocument/2006/relationships/tags" Target="../tags/tag6329.xml"/><Relationship Id="rId332" Type="http://schemas.openxmlformats.org/officeDocument/2006/relationships/tags" Target="../tags/tag6536.xml"/><Relationship Id="rId777" Type="http://schemas.openxmlformats.org/officeDocument/2006/relationships/tags" Target="../tags/tag6981.xml"/><Relationship Id="rId984" Type="http://schemas.openxmlformats.org/officeDocument/2006/relationships/tags" Target="../tags/tag7188.xml"/><Relationship Id="rId637" Type="http://schemas.openxmlformats.org/officeDocument/2006/relationships/tags" Target="../tags/tag6841.xml"/><Relationship Id="rId844" Type="http://schemas.openxmlformats.org/officeDocument/2006/relationships/tags" Target="../tags/tag7048.xml"/><Relationship Id="rId1267" Type="http://schemas.openxmlformats.org/officeDocument/2006/relationships/tags" Target="../tags/tag7471.xml"/><Relationship Id="rId1474" Type="http://schemas.openxmlformats.org/officeDocument/2006/relationships/tags" Target="../tags/tag7678.xml"/><Relationship Id="rId276" Type="http://schemas.openxmlformats.org/officeDocument/2006/relationships/tags" Target="../tags/tag6480.xml"/><Relationship Id="rId483" Type="http://schemas.openxmlformats.org/officeDocument/2006/relationships/tags" Target="../tags/tag6687.xml"/><Relationship Id="rId690" Type="http://schemas.openxmlformats.org/officeDocument/2006/relationships/tags" Target="../tags/tag6894.xml"/><Relationship Id="rId704" Type="http://schemas.openxmlformats.org/officeDocument/2006/relationships/tags" Target="../tags/tag6908.xml"/><Relationship Id="rId911" Type="http://schemas.openxmlformats.org/officeDocument/2006/relationships/tags" Target="../tags/tag7115.xml"/><Relationship Id="rId1127" Type="http://schemas.openxmlformats.org/officeDocument/2006/relationships/tags" Target="../tags/tag7331.xml"/><Relationship Id="rId1334" Type="http://schemas.openxmlformats.org/officeDocument/2006/relationships/tags" Target="../tags/tag7538.xml"/><Relationship Id="rId1541" Type="http://schemas.openxmlformats.org/officeDocument/2006/relationships/tags" Target="../tags/tag7745.xml"/><Relationship Id="rId40" Type="http://schemas.openxmlformats.org/officeDocument/2006/relationships/tags" Target="../tags/tag6244.xml"/><Relationship Id="rId136" Type="http://schemas.openxmlformats.org/officeDocument/2006/relationships/tags" Target="../tags/tag6340.xml"/><Relationship Id="rId343" Type="http://schemas.openxmlformats.org/officeDocument/2006/relationships/tags" Target="../tags/tag6547.xml"/><Relationship Id="rId550" Type="http://schemas.openxmlformats.org/officeDocument/2006/relationships/tags" Target="../tags/tag6754.xml"/><Relationship Id="rId788" Type="http://schemas.openxmlformats.org/officeDocument/2006/relationships/tags" Target="../tags/tag6992.xml"/><Relationship Id="rId995" Type="http://schemas.openxmlformats.org/officeDocument/2006/relationships/tags" Target="../tags/tag7199.xml"/><Relationship Id="rId1180" Type="http://schemas.openxmlformats.org/officeDocument/2006/relationships/tags" Target="../tags/tag7384.xml"/><Relationship Id="rId1401" Type="http://schemas.openxmlformats.org/officeDocument/2006/relationships/tags" Target="../tags/tag7605.xml"/><Relationship Id="rId203" Type="http://schemas.openxmlformats.org/officeDocument/2006/relationships/tags" Target="../tags/tag6407.xml"/><Relationship Id="rId648" Type="http://schemas.openxmlformats.org/officeDocument/2006/relationships/tags" Target="../tags/tag6852.xml"/><Relationship Id="rId855" Type="http://schemas.openxmlformats.org/officeDocument/2006/relationships/tags" Target="../tags/tag7059.xml"/><Relationship Id="rId1040" Type="http://schemas.openxmlformats.org/officeDocument/2006/relationships/tags" Target="../tags/tag7244.xml"/><Relationship Id="rId1278" Type="http://schemas.openxmlformats.org/officeDocument/2006/relationships/tags" Target="../tags/tag7482.xml"/><Relationship Id="rId1485" Type="http://schemas.openxmlformats.org/officeDocument/2006/relationships/tags" Target="../tags/tag7689.xml"/><Relationship Id="rId287" Type="http://schemas.openxmlformats.org/officeDocument/2006/relationships/tags" Target="../tags/tag6491.xml"/><Relationship Id="rId410" Type="http://schemas.openxmlformats.org/officeDocument/2006/relationships/tags" Target="../tags/tag6614.xml"/><Relationship Id="rId494" Type="http://schemas.openxmlformats.org/officeDocument/2006/relationships/tags" Target="../tags/tag6698.xml"/><Relationship Id="rId508" Type="http://schemas.openxmlformats.org/officeDocument/2006/relationships/tags" Target="../tags/tag6712.xml"/><Relationship Id="rId715" Type="http://schemas.openxmlformats.org/officeDocument/2006/relationships/tags" Target="../tags/tag6919.xml"/><Relationship Id="rId922" Type="http://schemas.openxmlformats.org/officeDocument/2006/relationships/tags" Target="../tags/tag7126.xml"/><Relationship Id="rId1138" Type="http://schemas.openxmlformats.org/officeDocument/2006/relationships/tags" Target="../tags/tag7342.xml"/><Relationship Id="rId1345" Type="http://schemas.openxmlformats.org/officeDocument/2006/relationships/tags" Target="../tags/tag7549.xml"/><Relationship Id="rId1552" Type="http://schemas.openxmlformats.org/officeDocument/2006/relationships/tags" Target="../tags/tag7756.xml"/><Relationship Id="rId147" Type="http://schemas.openxmlformats.org/officeDocument/2006/relationships/tags" Target="../tags/tag6351.xml"/><Relationship Id="rId354" Type="http://schemas.openxmlformats.org/officeDocument/2006/relationships/tags" Target="../tags/tag6558.xml"/><Relationship Id="rId799" Type="http://schemas.openxmlformats.org/officeDocument/2006/relationships/tags" Target="../tags/tag7003.xml"/><Relationship Id="rId1191" Type="http://schemas.openxmlformats.org/officeDocument/2006/relationships/tags" Target="../tags/tag7395.xml"/><Relationship Id="rId1205" Type="http://schemas.openxmlformats.org/officeDocument/2006/relationships/tags" Target="../tags/tag7409.xml"/><Relationship Id="rId51" Type="http://schemas.openxmlformats.org/officeDocument/2006/relationships/tags" Target="../tags/tag6255.xml"/><Relationship Id="rId561" Type="http://schemas.openxmlformats.org/officeDocument/2006/relationships/tags" Target="../tags/tag6765.xml"/><Relationship Id="rId659" Type="http://schemas.openxmlformats.org/officeDocument/2006/relationships/tags" Target="../tags/tag6863.xml"/><Relationship Id="rId866" Type="http://schemas.openxmlformats.org/officeDocument/2006/relationships/tags" Target="../tags/tag7070.xml"/><Relationship Id="rId1289" Type="http://schemas.openxmlformats.org/officeDocument/2006/relationships/tags" Target="../tags/tag7493.xml"/><Relationship Id="rId1412" Type="http://schemas.openxmlformats.org/officeDocument/2006/relationships/tags" Target="../tags/tag7616.xml"/><Relationship Id="rId1496" Type="http://schemas.openxmlformats.org/officeDocument/2006/relationships/tags" Target="../tags/tag7700.xml"/><Relationship Id="rId214" Type="http://schemas.openxmlformats.org/officeDocument/2006/relationships/tags" Target="../tags/tag6418.xml"/><Relationship Id="rId298" Type="http://schemas.openxmlformats.org/officeDocument/2006/relationships/tags" Target="../tags/tag6502.xml"/><Relationship Id="rId421" Type="http://schemas.openxmlformats.org/officeDocument/2006/relationships/tags" Target="../tags/tag6625.xml"/><Relationship Id="rId519" Type="http://schemas.openxmlformats.org/officeDocument/2006/relationships/tags" Target="../tags/tag6723.xml"/><Relationship Id="rId1051" Type="http://schemas.openxmlformats.org/officeDocument/2006/relationships/tags" Target="../tags/tag7255.xml"/><Relationship Id="rId1149" Type="http://schemas.openxmlformats.org/officeDocument/2006/relationships/tags" Target="../tags/tag7353.xml"/><Relationship Id="rId1356" Type="http://schemas.openxmlformats.org/officeDocument/2006/relationships/tags" Target="../tags/tag7560.xml"/><Relationship Id="rId158" Type="http://schemas.openxmlformats.org/officeDocument/2006/relationships/tags" Target="../tags/tag6362.xml"/><Relationship Id="rId726" Type="http://schemas.openxmlformats.org/officeDocument/2006/relationships/tags" Target="../tags/tag6930.xml"/><Relationship Id="rId933" Type="http://schemas.openxmlformats.org/officeDocument/2006/relationships/tags" Target="../tags/tag7137.xml"/><Relationship Id="rId1009" Type="http://schemas.openxmlformats.org/officeDocument/2006/relationships/tags" Target="../tags/tag7213.xml"/><Relationship Id="rId62" Type="http://schemas.openxmlformats.org/officeDocument/2006/relationships/tags" Target="../tags/tag6266.xml"/><Relationship Id="rId365" Type="http://schemas.openxmlformats.org/officeDocument/2006/relationships/tags" Target="../tags/tag6569.xml"/><Relationship Id="rId572" Type="http://schemas.openxmlformats.org/officeDocument/2006/relationships/tags" Target="../tags/tag6776.xml"/><Relationship Id="rId1216" Type="http://schemas.openxmlformats.org/officeDocument/2006/relationships/tags" Target="../tags/tag7420.xml"/><Relationship Id="rId1423" Type="http://schemas.openxmlformats.org/officeDocument/2006/relationships/tags" Target="../tags/tag7627.xml"/><Relationship Id="rId225" Type="http://schemas.openxmlformats.org/officeDocument/2006/relationships/tags" Target="../tags/tag6429.xml"/><Relationship Id="rId432" Type="http://schemas.openxmlformats.org/officeDocument/2006/relationships/tags" Target="../tags/tag6636.xml"/><Relationship Id="rId877" Type="http://schemas.openxmlformats.org/officeDocument/2006/relationships/tags" Target="../tags/tag7081.xml"/><Relationship Id="rId1062" Type="http://schemas.openxmlformats.org/officeDocument/2006/relationships/tags" Target="../tags/tag7266.xml"/><Relationship Id="rId737" Type="http://schemas.openxmlformats.org/officeDocument/2006/relationships/tags" Target="../tags/tag6941.xml"/><Relationship Id="rId944" Type="http://schemas.openxmlformats.org/officeDocument/2006/relationships/tags" Target="../tags/tag7148.xml"/><Relationship Id="rId1367" Type="http://schemas.openxmlformats.org/officeDocument/2006/relationships/tags" Target="../tags/tag7571.xml"/><Relationship Id="rId73" Type="http://schemas.openxmlformats.org/officeDocument/2006/relationships/tags" Target="../tags/tag6277.xml"/><Relationship Id="rId169" Type="http://schemas.openxmlformats.org/officeDocument/2006/relationships/tags" Target="../tags/tag6373.xml"/><Relationship Id="rId376" Type="http://schemas.openxmlformats.org/officeDocument/2006/relationships/tags" Target="../tags/tag6580.xml"/><Relationship Id="rId583" Type="http://schemas.openxmlformats.org/officeDocument/2006/relationships/tags" Target="../tags/tag6787.xml"/><Relationship Id="rId790" Type="http://schemas.openxmlformats.org/officeDocument/2006/relationships/tags" Target="../tags/tag6994.xml"/><Relationship Id="rId804" Type="http://schemas.openxmlformats.org/officeDocument/2006/relationships/tags" Target="../tags/tag7008.xml"/><Relationship Id="rId1227" Type="http://schemas.openxmlformats.org/officeDocument/2006/relationships/tags" Target="../tags/tag7431.xml"/><Relationship Id="rId1434" Type="http://schemas.openxmlformats.org/officeDocument/2006/relationships/tags" Target="../tags/tag7638.xml"/><Relationship Id="rId4" Type="http://schemas.openxmlformats.org/officeDocument/2006/relationships/slideLayout" Target="../slideLayouts/slideLayout17.xml"/><Relationship Id="rId236" Type="http://schemas.openxmlformats.org/officeDocument/2006/relationships/tags" Target="../tags/tag6440.xml"/><Relationship Id="rId443" Type="http://schemas.openxmlformats.org/officeDocument/2006/relationships/tags" Target="../tags/tag6647.xml"/><Relationship Id="rId650" Type="http://schemas.openxmlformats.org/officeDocument/2006/relationships/tags" Target="../tags/tag6854.xml"/><Relationship Id="rId888" Type="http://schemas.openxmlformats.org/officeDocument/2006/relationships/tags" Target="../tags/tag7092.xml"/><Relationship Id="rId1073" Type="http://schemas.openxmlformats.org/officeDocument/2006/relationships/tags" Target="../tags/tag7277.xml"/><Relationship Id="rId1280" Type="http://schemas.openxmlformats.org/officeDocument/2006/relationships/tags" Target="../tags/tag7484.xml"/><Relationship Id="rId1501" Type="http://schemas.openxmlformats.org/officeDocument/2006/relationships/tags" Target="../tags/tag7705.xml"/><Relationship Id="rId303" Type="http://schemas.openxmlformats.org/officeDocument/2006/relationships/tags" Target="../tags/tag6507.xml"/><Relationship Id="rId748" Type="http://schemas.openxmlformats.org/officeDocument/2006/relationships/tags" Target="../tags/tag6952.xml"/><Relationship Id="rId955" Type="http://schemas.openxmlformats.org/officeDocument/2006/relationships/tags" Target="../tags/tag7159.xml"/><Relationship Id="rId1140" Type="http://schemas.openxmlformats.org/officeDocument/2006/relationships/tags" Target="../tags/tag7344.xml"/><Relationship Id="rId1378" Type="http://schemas.openxmlformats.org/officeDocument/2006/relationships/tags" Target="../tags/tag7582.xml"/><Relationship Id="rId84" Type="http://schemas.openxmlformats.org/officeDocument/2006/relationships/tags" Target="../tags/tag6288.xml"/><Relationship Id="rId387" Type="http://schemas.openxmlformats.org/officeDocument/2006/relationships/tags" Target="../tags/tag6591.xml"/><Relationship Id="rId510" Type="http://schemas.openxmlformats.org/officeDocument/2006/relationships/tags" Target="../tags/tag6714.xml"/><Relationship Id="rId594" Type="http://schemas.openxmlformats.org/officeDocument/2006/relationships/tags" Target="../tags/tag6798.xml"/><Relationship Id="rId608" Type="http://schemas.openxmlformats.org/officeDocument/2006/relationships/tags" Target="../tags/tag6812.xml"/><Relationship Id="rId815" Type="http://schemas.openxmlformats.org/officeDocument/2006/relationships/tags" Target="../tags/tag7019.xml"/><Relationship Id="rId1238" Type="http://schemas.openxmlformats.org/officeDocument/2006/relationships/tags" Target="../tags/tag7442.xml"/><Relationship Id="rId1445" Type="http://schemas.openxmlformats.org/officeDocument/2006/relationships/tags" Target="../tags/tag7649.xml"/><Relationship Id="rId247" Type="http://schemas.openxmlformats.org/officeDocument/2006/relationships/tags" Target="../tags/tag6451.xml"/><Relationship Id="rId899" Type="http://schemas.openxmlformats.org/officeDocument/2006/relationships/tags" Target="../tags/tag7103.xml"/><Relationship Id="rId1000" Type="http://schemas.openxmlformats.org/officeDocument/2006/relationships/tags" Target="../tags/tag7204.xml"/><Relationship Id="rId1084" Type="http://schemas.openxmlformats.org/officeDocument/2006/relationships/tags" Target="../tags/tag7288.xml"/><Relationship Id="rId1305" Type="http://schemas.openxmlformats.org/officeDocument/2006/relationships/tags" Target="../tags/tag7509.xml"/><Relationship Id="rId107" Type="http://schemas.openxmlformats.org/officeDocument/2006/relationships/tags" Target="../tags/tag6311.xml"/><Relationship Id="rId454" Type="http://schemas.openxmlformats.org/officeDocument/2006/relationships/tags" Target="../tags/tag6658.xml"/><Relationship Id="rId661" Type="http://schemas.openxmlformats.org/officeDocument/2006/relationships/tags" Target="../tags/tag6865.xml"/><Relationship Id="rId759" Type="http://schemas.openxmlformats.org/officeDocument/2006/relationships/tags" Target="../tags/tag6963.xml"/><Relationship Id="rId966" Type="http://schemas.openxmlformats.org/officeDocument/2006/relationships/tags" Target="../tags/tag7170.xml"/><Relationship Id="rId1291" Type="http://schemas.openxmlformats.org/officeDocument/2006/relationships/tags" Target="../tags/tag7495.xml"/><Relationship Id="rId1389" Type="http://schemas.openxmlformats.org/officeDocument/2006/relationships/tags" Target="../tags/tag7593.xml"/><Relationship Id="rId1512" Type="http://schemas.openxmlformats.org/officeDocument/2006/relationships/tags" Target="../tags/tag7716.xml"/><Relationship Id="rId11" Type="http://schemas.openxmlformats.org/officeDocument/2006/relationships/tags" Target="../tags/tag6215.xml"/><Relationship Id="rId314" Type="http://schemas.openxmlformats.org/officeDocument/2006/relationships/tags" Target="../tags/tag6518.xml"/><Relationship Id="rId398" Type="http://schemas.openxmlformats.org/officeDocument/2006/relationships/tags" Target="../tags/tag6602.xml"/><Relationship Id="rId521" Type="http://schemas.openxmlformats.org/officeDocument/2006/relationships/tags" Target="../tags/tag6725.xml"/><Relationship Id="rId619" Type="http://schemas.openxmlformats.org/officeDocument/2006/relationships/tags" Target="../tags/tag6823.xml"/><Relationship Id="rId1151" Type="http://schemas.openxmlformats.org/officeDocument/2006/relationships/tags" Target="../tags/tag7355.xml"/><Relationship Id="rId1249" Type="http://schemas.openxmlformats.org/officeDocument/2006/relationships/tags" Target="../tags/tag7453.xml"/><Relationship Id="rId95" Type="http://schemas.openxmlformats.org/officeDocument/2006/relationships/tags" Target="../tags/tag6299.xml"/><Relationship Id="rId160" Type="http://schemas.openxmlformats.org/officeDocument/2006/relationships/tags" Target="../tags/tag6364.xml"/><Relationship Id="rId826" Type="http://schemas.openxmlformats.org/officeDocument/2006/relationships/tags" Target="../tags/tag7030.xml"/><Relationship Id="rId1011" Type="http://schemas.openxmlformats.org/officeDocument/2006/relationships/tags" Target="../tags/tag7215.xml"/><Relationship Id="rId1109" Type="http://schemas.openxmlformats.org/officeDocument/2006/relationships/tags" Target="../tags/tag7313.xml"/><Relationship Id="rId1456" Type="http://schemas.openxmlformats.org/officeDocument/2006/relationships/tags" Target="../tags/tag7660.xml"/><Relationship Id="rId258" Type="http://schemas.openxmlformats.org/officeDocument/2006/relationships/tags" Target="../tags/tag6462.xml"/><Relationship Id="rId465" Type="http://schemas.openxmlformats.org/officeDocument/2006/relationships/tags" Target="../tags/tag6669.xml"/><Relationship Id="rId672" Type="http://schemas.openxmlformats.org/officeDocument/2006/relationships/tags" Target="../tags/tag6876.xml"/><Relationship Id="rId1095" Type="http://schemas.openxmlformats.org/officeDocument/2006/relationships/tags" Target="../tags/tag7299.xml"/><Relationship Id="rId1316" Type="http://schemas.openxmlformats.org/officeDocument/2006/relationships/tags" Target="../tags/tag7520.xml"/><Relationship Id="rId1523" Type="http://schemas.openxmlformats.org/officeDocument/2006/relationships/tags" Target="../tags/tag7727.xml"/><Relationship Id="rId22" Type="http://schemas.openxmlformats.org/officeDocument/2006/relationships/tags" Target="../tags/tag6226.xml"/><Relationship Id="rId118" Type="http://schemas.openxmlformats.org/officeDocument/2006/relationships/tags" Target="../tags/tag6322.xml"/><Relationship Id="rId325" Type="http://schemas.openxmlformats.org/officeDocument/2006/relationships/tags" Target="../tags/tag6529.xml"/><Relationship Id="rId532" Type="http://schemas.openxmlformats.org/officeDocument/2006/relationships/tags" Target="../tags/tag6736.xml"/><Relationship Id="rId977" Type="http://schemas.openxmlformats.org/officeDocument/2006/relationships/tags" Target="../tags/tag7181.xml"/><Relationship Id="rId1162" Type="http://schemas.openxmlformats.org/officeDocument/2006/relationships/tags" Target="../tags/tag7366.xml"/><Relationship Id="rId171" Type="http://schemas.openxmlformats.org/officeDocument/2006/relationships/tags" Target="../tags/tag6375.xml"/><Relationship Id="rId837" Type="http://schemas.openxmlformats.org/officeDocument/2006/relationships/tags" Target="../tags/tag7041.xml"/><Relationship Id="rId1022" Type="http://schemas.openxmlformats.org/officeDocument/2006/relationships/tags" Target="../tags/tag7226.xml"/><Relationship Id="rId1467" Type="http://schemas.openxmlformats.org/officeDocument/2006/relationships/tags" Target="../tags/tag7671.xml"/><Relationship Id="rId269" Type="http://schemas.openxmlformats.org/officeDocument/2006/relationships/tags" Target="../tags/tag6473.xml"/><Relationship Id="rId476" Type="http://schemas.openxmlformats.org/officeDocument/2006/relationships/tags" Target="../tags/tag6680.xml"/><Relationship Id="rId683" Type="http://schemas.openxmlformats.org/officeDocument/2006/relationships/tags" Target="../tags/tag6887.xml"/><Relationship Id="rId890" Type="http://schemas.openxmlformats.org/officeDocument/2006/relationships/tags" Target="../tags/tag7094.xml"/><Relationship Id="rId904" Type="http://schemas.openxmlformats.org/officeDocument/2006/relationships/tags" Target="../tags/tag7108.xml"/><Relationship Id="rId1327" Type="http://schemas.openxmlformats.org/officeDocument/2006/relationships/tags" Target="../tags/tag7531.xml"/><Relationship Id="rId1534" Type="http://schemas.openxmlformats.org/officeDocument/2006/relationships/tags" Target="../tags/tag7738.xml"/><Relationship Id="rId33" Type="http://schemas.openxmlformats.org/officeDocument/2006/relationships/tags" Target="../tags/tag6237.xml"/><Relationship Id="rId129" Type="http://schemas.openxmlformats.org/officeDocument/2006/relationships/tags" Target="../tags/tag6333.xml"/><Relationship Id="rId336" Type="http://schemas.openxmlformats.org/officeDocument/2006/relationships/tags" Target="../tags/tag6540.xml"/><Relationship Id="rId543" Type="http://schemas.openxmlformats.org/officeDocument/2006/relationships/tags" Target="../tags/tag6747.xml"/><Relationship Id="rId988" Type="http://schemas.openxmlformats.org/officeDocument/2006/relationships/tags" Target="../tags/tag7192.xml"/><Relationship Id="rId1173" Type="http://schemas.openxmlformats.org/officeDocument/2006/relationships/tags" Target="../tags/tag7377.xml"/><Relationship Id="rId1380" Type="http://schemas.openxmlformats.org/officeDocument/2006/relationships/tags" Target="../tags/tag7584.xml"/><Relationship Id="rId182" Type="http://schemas.openxmlformats.org/officeDocument/2006/relationships/tags" Target="../tags/tag6386.xml"/><Relationship Id="rId403" Type="http://schemas.openxmlformats.org/officeDocument/2006/relationships/tags" Target="../tags/tag6607.xml"/><Relationship Id="rId750" Type="http://schemas.openxmlformats.org/officeDocument/2006/relationships/tags" Target="../tags/tag6954.xml"/><Relationship Id="rId848" Type="http://schemas.openxmlformats.org/officeDocument/2006/relationships/tags" Target="../tags/tag7052.xml"/><Relationship Id="rId1033" Type="http://schemas.openxmlformats.org/officeDocument/2006/relationships/tags" Target="../tags/tag7237.xml"/><Relationship Id="rId1478" Type="http://schemas.openxmlformats.org/officeDocument/2006/relationships/tags" Target="../tags/tag7682.xml"/><Relationship Id="rId487" Type="http://schemas.openxmlformats.org/officeDocument/2006/relationships/tags" Target="../tags/tag6691.xml"/><Relationship Id="rId610" Type="http://schemas.openxmlformats.org/officeDocument/2006/relationships/tags" Target="../tags/tag6814.xml"/><Relationship Id="rId694" Type="http://schemas.openxmlformats.org/officeDocument/2006/relationships/tags" Target="../tags/tag6898.xml"/><Relationship Id="rId708" Type="http://schemas.openxmlformats.org/officeDocument/2006/relationships/tags" Target="../tags/tag6912.xml"/><Relationship Id="rId915" Type="http://schemas.openxmlformats.org/officeDocument/2006/relationships/tags" Target="../tags/tag7119.xml"/><Relationship Id="rId1240" Type="http://schemas.openxmlformats.org/officeDocument/2006/relationships/tags" Target="../tags/tag7444.xml"/><Relationship Id="rId1338" Type="http://schemas.openxmlformats.org/officeDocument/2006/relationships/tags" Target="../tags/tag7542.xml"/><Relationship Id="rId1545" Type="http://schemas.openxmlformats.org/officeDocument/2006/relationships/tags" Target="../tags/tag7749.xml"/><Relationship Id="rId347" Type="http://schemas.openxmlformats.org/officeDocument/2006/relationships/tags" Target="../tags/tag6551.xml"/><Relationship Id="rId999" Type="http://schemas.openxmlformats.org/officeDocument/2006/relationships/tags" Target="../tags/tag7203.xml"/><Relationship Id="rId1100" Type="http://schemas.openxmlformats.org/officeDocument/2006/relationships/tags" Target="../tags/tag7304.xml"/><Relationship Id="rId1184" Type="http://schemas.openxmlformats.org/officeDocument/2006/relationships/tags" Target="../tags/tag7388.xml"/><Relationship Id="rId1405" Type="http://schemas.openxmlformats.org/officeDocument/2006/relationships/tags" Target="../tags/tag7609.xml"/><Relationship Id="rId44" Type="http://schemas.openxmlformats.org/officeDocument/2006/relationships/tags" Target="../tags/tag6248.xml"/><Relationship Id="rId554" Type="http://schemas.openxmlformats.org/officeDocument/2006/relationships/tags" Target="../tags/tag6758.xml"/><Relationship Id="rId761" Type="http://schemas.openxmlformats.org/officeDocument/2006/relationships/tags" Target="../tags/tag6965.xml"/><Relationship Id="rId859" Type="http://schemas.openxmlformats.org/officeDocument/2006/relationships/tags" Target="../tags/tag7063.xml"/><Relationship Id="rId1391" Type="http://schemas.openxmlformats.org/officeDocument/2006/relationships/tags" Target="../tags/tag7595.xml"/><Relationship Id="rId1489" Type="http://schemas.openxmlformats.org/officeDocument/2006/relationships/tags" Target="../tags/tag7693.xml"/><Relationship Id="rId193" Type="http://schemas.openxmlformats.org/officeDocument/2006/relationships/tags" Target="../tags/tag6397.xml"/><Relationship Id="rId207" Type="http://schemas.openxmlformats.org/officeDocument/2006/relationships/tags" Target="../tags/tag6411.xml"/><Relationship Id="rId414" Type="http://schemas.openxmlformats.org/officeDocument/2006/relationships/tags" Target="../tags/tag6618.xml"/><Relationship Id="rId498" Type="http://schemas.openxmlformats.org/officeDocument/2006/relationships/tags" Target="../tags/tag6702.xml"/><Relationship Id="rId621" Type="http://schemas.openxmlformats.org/officeDocument/2006/relationships/tags" Target="../tags/tag6825.xml"/><Relationship Id="rId1044" Type="http://schemas.openxmlformats.org/officeDocument/2006/relationships/tags" Target="../tags/tag7248.xml"/><Relationship Id="rId1251" Type="http://schemas.openxmlformats.org/officeDocument/2006/relationships/tags" Target="../tags/tag7455.xml"/><Relationship Id="rId1349" Type="http://schemas.openxmlformats.org/officeDocument/2006/relationships/tags" Target="../tags/tag7553.xml"/><Relationship Id="rId260" Type="http://schemas.openxmlformats.org/officeDocument/2006/relationships/tags" Target="../tags/tag6464.xml"/><Relationship Id="rId719" Type="http://schemas.openxmlformats.org/officeDocument/2006/relationships/tags" Target="../tags/tag6923.xml"/><Relationship Id="rId926" Type="http://schemas.openxmlformats.org/officeDocument/2006/relationships/tags" Target="../tags/tag7130.xml"/><Relationship Id="rId1111" Type="http://schemas.openxmlformats.org/officeDocument/2006/relationships/tags" Target="../tags/tag7315.xml"/><Relationship Id="rId1556" Type="http://schemas.openxmlformats.org/officeDocument/2006/relationships/tags" Target="../tags/tag7760.xml"/><Relationship Id="rId55" Type="http://schemas.openxmlformats.org/officeDocument/2006/relationships/tags" Target="../tags/tag6259.xml"/><Relationship Id="rId120" Type="http://schemas.openxmlformats.org/officeDocument/2006/relationships/tags" Target="../tags/tag6324.xml"/><Relationship Id="rId358" Type="http://schemas.openxmlformats.org/officeDocument/2006/relationships/tags" Target="../tags/tag6562.xml"/><Relationship Id="rId565" Type="http://schemas.openxmlformats.org/officeDocument/2006/relationships/tags" Target="../tags/tag6769.xml"/><Relationship Id="rId772" Type="http://schemas.openxmlformats.org/officeDocument/2006/relationships/tags" Target="../tags/tag6976.xml"/><Relationship Id="rId1195" Type="http://schemas.openxmlformats.org/officeDocument/2006/relationships/tags" Target="../tags/tag7399.xml"/><Relationship Id="rId1209" Type="http://schemas.openxmlformats.org/officeDocument/2006/relationships/tags" Target="../tags/tag7413.xml"/><Relationship Id="rId1416" Type="http://schemas.openxmlformats.org/officeDocument/2006/relationships/tags" Target="../tags/tag7620.xml"/><Relationship Id="rId218" Type="http://schemas.openxmlformats.org/officeDocument/2006/relationships/tags" Target="../tags/tag6422.xml"/><Relationship Id="rId425" Type="http://schemas.openxmlformats.org/officeDocument/2006/relationships/tags" Target="../tags/tag6629.xml"/><Relationship Id="rId632" Type="http://schemas.openxmlformats.org/officeDocument/2006/relationships/tags" Target="../tags/tag6836.xml"/><Relationship Id="rId1055" Type="http://schemas.openxmlformats.org/officeDocument/2006/relationships/tags" Target="../tags/tag7259.xml"/><Relationship Id="rId1262" Type="http://schemas.openxmlformats.org/officeDocument/2006/relationships/tags" Target="../tags/tag7466.xml"/><Relationship Id="rId271" Type="http://schemas.openxmlformats.org/officeDocument/2006/relationships/tags" Target="../tags/tag6475.xml"/><Relationship Id="rId937" Type="http://schemas.openxmlformats.org/officeDocument/2006/relationships/tags" Target="../tags/tag7141.xml"/><Relationship Id="rId1122" Type="http://schemas.openxmlformats.org/officeDocument/2006/relationships/tags" Target="../tags/tag7326.xml"/><Relationship Id="rId66" Type="http://schemas.openxmlformats.org/officeDocument/2006/relationships/tags" Target="../tags/tag6270.xml"/><Relationship Id="rId131" Type="http://schemas.openxmlformats.org/officeDocument/2006/relationships/tags" Target="../tags/tag6335.xml"/><Relationship Id="rId369" Type="http://schemas.openxmlformats.org/officeDocument/2006/relationships/tags" Target="../tags/tag6573.xml"/><Relationship Id="rId576" Type="http://schemas.openxmlformats.org/officeDocument/2006/relationships/tags" Target="../tags/tag6780.xml"/><Relationship Id="rId783" Type="http://schemas.openxmlformats.org/officeDocument/2006/relationships/tags" Target="../tags/tag6987.xml"/><Relationship Id="rId990" Type="http://schemas.openxmlformats.org/officeDocument/2006/relationships/tags" Target="../tags/tag7194.xml"/><Relationship Id="rId1427" Type="http://schemas.openxmlformats.org/officeDocument/2006/relationships/tags" Target="../tags/tag7631.xml"/><Relationship Id="rId229" Type="http://schemas.openxmlformats.org/officeDocument/2006/relationships/tags" Target="../tags/tag6433.xml"/><Relationship Id="rId436" Type="http://schemas.openxmlformats.org/officeDocument/2006/relationships/tags" Target="../tags/tag6640.xml"/><Relationship Id="rId643" Type="http://schemas.openxmlformats.org/officeDocument/2006/relationships/tags" Target="../tags/tag6847.xml"/><Relationship Id="rId1066" Type="http://schemas.openxmlformats.org/officeDocument/2006/relationships/tags" Target="../tags/tag7270.xml"/><Relationship Id="rId1273" Type="http://schemas.openxmlformats.org/officeDocument/2006/relationships/tags" Target="../tags/tag7477.xml"/><Relationship Id="rId1480" Type="http://schemas.openxmlformats.org/officeDocument/2006/relationships/tags" Target="../tags/tag7684.xml"/><Relationship Id="rId850" Type="http://schemas.openxmlformats.org/officeDocument/2006/relationships/tags" Target="../tags/tag7054.xml"/><Relationship Id="rId948" Type="http://schemas.openxmlformats.org/officeDocument/2006/relationships/tags" Target="../tags/tag7152.xml"/><Relationship Id="rId1133" Type="http://schemas.openxmlformats.org/officeDocument/2006/relationships/tags" Target="../tags/tag7337.xml"/><Relationship Id="rId77" Type="http://schemas.openxmlformats.org/officeDocument/2006/relationships/tags" Target="../tags/tag6281.xml"/><Relationship Id="rId282" Type="http://schemas.openxmlformats.org/officeDocument/2006/relationships/tags" Target="../tags/tag6486.xml"/><Relationship Id="rId503" Type="http://schemas.openxmlformats.org/officeDocument/2006/relationships/tags" Target="../tags/tag6707.xml"/><Relationship Id="rId587" Type="http://schemas.openxmlformats.org/officeDocument/2006/relationships/tags" Target="../tags/tag6791.xml"/><Relationship Id="rId710" Type="http://schemas.openxmlformats.org/officeDocument/2006/relationships/tags" Target="../tags/tag6914.xml"/><Relationship Id="rId808" Type="http://schemas.openxmlformats.org/officeDocument/2006/relationships/tags" Target="../tags/tag7012.xml"/><Relationship Id="rId1340" Type="http://schemas.openxmlformats.org/officeDocument/2006/relationships/tags" Target="../tags/tag7544.xml"/><Relationship Id="rId1438" Type="http://schemas.openxmlformats.org/officeDocument/2006/relationships/tags" Target="../tags/tag7642.xml"/><Relationship Id="rId8" Type="http://schemas.openxmlformats.org/officeDocument/2006/relationships/theme" Target="../theme/theme2.xml"/><Relationship Id="rId142" Type="http://schemas.openxmlformats.org/officeDocument/2006/relationships/tags" Target="../tags/tag6346.xml"/><Relationship Id="rId447" Type="http://schemas.openxmlformats.org/officeDocument/2006/relationships/tags" Target="../tags/tag6651.xml"/><Relationship Id="rId794" Type="http://schemas.openxmlformats.org/officeDocument/2006/relationships/tags" Target="../tags/tag6998.xml"/><Relationship Id="rId1077" Type="http://schemas.openxmlformats.org/officeDocument/2006/relationships/tags" Target="../tags/tag7281.xml"/><Relationship Id="rId1200" Type="http://schemas.openxmlformats.org/officeDocument/2006/relationships/tags" Target="../tags/tag7404.xml"/><Relationship Id="rId654" Type="http://schemas.openxmlformats.org/officeDocument/2006/relationships/tags" Target="../tags/tag6858.xml"/><Relationship Id="rId861" Type="http://schemas.openxmlformats.org/officeDocument/2006/relationships/tags" Target="../tags/tag7065.xml"/><Relationship Id="rId959" Type="http://schemas.openxmlformats.org/officeDocument/2006/relationships/tags" Target="../tags/tag7163.xml"/><Relationship Id="rId1284" Type="http://schemas.openxmlformats.org/officeDocument/2006/relationships/tags" Target="../tags/tag7488.xml"/><Relationship Id="rId1491" Type="http://schemas.openxmlformats.org/officeDocument/2006/relationships/tags" Target="../tags/tag7695.xml"/><Relationship Id="rId1505" Type="http://schemas.openxmlformats.org/officeDocument/2006/relationships/tags" Target="../tags/tag7709.xml"/><Relationship Id="rId293" Type="http://schemas.openxmlformats.org/officeDocument/2006/relationships/tags" Target="../tags/tag6497.xml"/><Relationship Id="rId307" Type="http://schemas.openxmlformats.org/officeDocument/2006/relationships/tags" Target="../tags/tag6511.xml"/><Relationship Id="rId514" Type="http://schemas.openxmlformats.org/officeDocument/2006/relationships/tags" Target="../tags/tag6718.xml"/><Relationship Id="rId721" Type="http://schemas.openxmlformats.org/officeDocument/2006/relationships/tags" Target="../tags/tag6925.xml"/><Relationship Id="rId1144" Type="http://schemas.openxmlformats.org/officeDocument/2006/relationships/tags" Target="../tags/tag7348.xml"/><Relationship Id="rId1351" Type="http://schemas.openxmlformats.org/officeDocument/2006/relationships/tags" Target="../tags/tag7555.xml"/><Relationship Id="rId1449" Type="http://schemas.openxmlformats.org/officeDocument/2006/relationships/tags" Target="../tags/tag7653.xml"/><Relationship Id="rId88" Type="http://schemas.openxmlformats.org/officeDocument/2006/relationships/tags" Target="../tags/tag6292.xml"/><Relationship Id="rId153" Type="http://schemas.openxmlformats.org/officeDocument/2006/relationships/tags" Target="../tags/tag6357.xml"/><Relationship Id="rId360" Type="http://schemas.openxmlformats.org/officeDocument/2006/relationships/tags" Target="../tags/tag6564.xml"/><Relationship Id="rId598" Type="http://schemas.openxmlformats.org/officeDocument/2006/relationships/tags" Target="../tags/tag6802.xml"/><Relationship Id="rId819" Type="http://schemas.openxmlformats.org/officeDocument/2006/relationships/tags" Target="../tags/tag7023.xml"/><Relationship Id="rId1004" Type="http://schemas.openxmlformats.org/officeDocument/2006/relationships/tags" Target="../tags/tag7208.xml"/><Relationship Id="rId1211" Type="http://schemas.openxmlformats.org/officeDocument/2006/relationships/tags" Target="../tags/tag7415.xml"/><Relationship Id="rId220" Type="http://schemas.openxmlformats.org/officeDocument/2006/relationships/tags" Target="../tags/tag6424.xml"/><Relationship Id="rId458" Type="http://schemas.openxmlformats.org/officeDocument/2006/relationships/tags" Target="../tags/tag6662.xml"/><Relationship Id="rId665" Type="http://schemas.openxmlformats.org/officeDocument/2006/relationships/tags" Target="../tags/tag6869.xml"/><Relationship Id="rId872" Type="http://schemas.openxmlformats.org/officeDocument/2006/relationships/tags" Target="../tags/tag7076.xml"/><Relationship Id="rId1088" Type="http://schemas.openxmlformats.org/officeDocument/2006/relationships/tags" Target="../tags/tag7292.xml"/><Relationship Id="rId1295" Type="http://schemas.openxmlformats.org/officeDocument/2006/relationships/tags" Target="../tags/tag7499.xml"/><Relationship Id="rId1309" Type="http://schemas.openxmlformats.org/officeDocument/2006/relationships/tags" Target="../tags/tag7513.xml"/><Relationship Id="rId1516" Type="http://schemas.openxmlformats.org/officeDocument/2006/relationships/tags" Target="../tags/tag7720.xml"/><Relationship Id="rId15" Type="http://schemas.openxmlformats.org/officeDocument/2006/relationships/tags" Target="../tags/tag6219.xml"/><Relationship Id="rId318" Type="http://schemas.openxmlformats.org/officeDocument/2006/relationships/tags" Target="../tags/tag6522.xml"/><Relationship Id="rId525" Type="http://schemas.openxmlformats.org/officeDocument/2006/relationships/tags" Target="../tags/tag6729.xml"/><Relationship Id="rId732" Type="http://schemas.openxmlformats.org/officeDocument/2006/relationships/tags" Target="../tags/tag6936.xml"/><Relationship Id="rId1155" Type="http://schemas.openxmlformats.org/officeDocument/2006/relationships/tags" Target="../tags/tag7359.xml"/><Relationship Id="rId1362" Type="http://schemas.openxmlformats.org/officeDocument/2006/relationships/tags" Target="../tags/tag7566.xml"/><Relationship Id="rId99" Type="http://schemas.openxmlformats.org/officeDocument/2006/relationships/tags" Target="../tags/tag6303.xml"/><Relationship Id="rId164" Type="http://schemas.openxmlformats.org/officeDocument/2006/relationships/tags" Target="../tags/tag6368.xml"/><Relationship Id="rId371" Type="http://schemas.openxmlformats.org/officeDocument/2006/relationships/tags" Target="../tags/tag6575.xml"/><Relationship Id="rId1015" Type="http://schemas.openxmlformats.org/officeDocument/2006/relationships/tags" Target="../tags/tag7219.xml"/><Relationship Id="rId1222" Type="http://schemas.openxmlformats.org/officeDocument/2006/relationships/tags" Target="../tags/tag7426.xml"/><Relationship Id="rId469" Type="http://schemas.openxmlformats.org/officeDocument/2006/relationships/tags" Target="../tags/tag6673.xml"/><Relationship Id="rId676" Type="http://schemas.openxmlformats.org/officeDocument/2006/relationships/tags" Target="../tags/tag6880.xml"/><Relationship Id="rId883" Type="http://schemas.openxmlformats.org/officeDocument/2006/relationships/tags" Target="../tags/tag7087.xml"/><Relationship Id="rId1099" Type="http://schemas.openxmlformats.org/officeDocument/2006/relationships/tags" Target="../tags/tag7303.xml"/><Relationship Id="rId1527" Type="http://schemas.openxmlformats.org/officeDocument/2006/relationships/tags" Target="../tags/tag7731.xml"/><Relationship Id="rId26" Type="http://schemas.openxmlformats.org/officeDocument/2006/relationships/tags" Target="../tags/tag6230.xml"/><Relationship Id="rId231" Type="http://schemas.openxmlformats.org/officeDocument/2006/relationships/tags" Target="../tags/tag6435.xml"/><Relationship Id="rId329" Type="http://schemas.openxmlformats.org/officeDocument/2006/relationships/tags" Target="../tags/tag6533.xml"/><Relationship Id="rId536" Type="http://schemas.openxmlformats.org/officeDocument/2006/relationships/tags" Target="../tags/tag6740.xml"/><Relationship Id="rId1166" Type="http://schemas.openxmlformats.org/officeDocument/2006/relationships/tags" Target="../tags/tag7370.xml"/><Relationship Id="rId1373" Type="http://schemas.openxmlformats.org/officeDocument/2006/relationships/tags" Target="../tags/tag7577.xml"/><Relationship Id="rId175" Type="http://schemas.openxmlformats.org/officeDocument/2006/relationships/tags" Target="../tags/tag6379.xml"/><Relationship Id="rId743" Type="http://schemas.openxmlformats.org/officeDocument/2006/relationships/tags" Target="../tags/tag6947.xml"/><Relationship Id="rId950" Type="http://schemas.openxmlformats.org/officeDocument/2006/relationships/tags" Target="../tags/tag7154.xml"/><Relationship Id="rId1026" Type="http://schemas.openxmlformats.org/officeDocument/2006/relationships/tags" Target="../tags/tag7230.xml"/><Relationship Id="rId382" Type="http://schemas.openxmlformats.org/officeDocument/2006/relationships/tags" Target="../tags/tag6586.xml"/><Relationship Id="rId603" Type="http://schemas.openxmlformats.org/officeDocument/2006/relationships/tags" Target="../tags/tag6807.xml"/><Relationship Id="rId687" Type="http://schemas.openxmlformats.org/officeDocument/2006/relationships/tags" Target="../tags/tag6891.xml"/><Relationship Id="rId810" Type="http://schemas.openxmlformats.org/officeDocument/2006/relationships/tags" Target="../tags/tag7014.xml"/><Relationship Id="rId908" Type="http://schemas.openxmlformats.org/officeDocument/2006/relationships/tags" Target="../tags/tag7112.xml"/><Relationship Id="rId1233" Type="http://schemas.openxmlformats.org/officeDocument/2006/relationships/tags" Target="../tags/tag7437.xml"/><Relationship Id="rId1440" Type="http://schemas.openxmlformats.org/officeDocument/2006/relationships/tags" Target="../tags/tag7644.xml"/><Relationship Id="rId1538" Type="http://schemas.openxmlformats.org/officeDocument/2006/relationships/tags" Target="../tags/tag7742.xml"/><Relationship Id="rId242" Type="http://schemas.openxmlformats.org/officeDocument/2006/relationships/tags" Target="../tags/tag6446.xml"/><Relationship Id="rId894" Type="http://schemas.openxmlformats.org/officeDocument/2006/relationships/tags" Target="../tags/tag7098.xml"/><Relationship Id="rId1177" Type="http://schemas.openxmlformats.org/officeDocument/2006/relationships/tags" Target="../tags/tag7381.xml"/><Relationship Id="rId1300" Type="http://schemas.openxmlformats.org/officeDocument/2006/relationships/tags" Target="../tags/tag7504.xml"/><Relationship Id="rId37" Type="http://schemas.openxmlformats.org/officeDocument/2006/relationships/tags" Target="../tags/tag6241.xml"/><Relationship Id="rId102" Type="http://schemas.openxmlformats.org/officeDocument/2006/relationships/tags" Target="../tags/tag6306.xml"/><Relationship Id="rId547" Type="http://schemas.openxmlformats.org/officeDocument/2006/relationships/tags" Target="../tags/tag6751.xml"/><Relationship Id="rId754" Type="http://schemas.openxmlformats.org/officeDocument/2006/relationships/tags" Target="../tags/tag6958.xml"/><Relationship Id="rId961" Type="http://schemas.openxmlformats.org/officeDocument/2006/relationships/tags" Target="../tags/tag7165.xml"/><Relationship Id="rId1384" Type="http://schemas.openxmlformats.org/officeDocument/2006/relationships/tags" Target="../tags/tag7588.xml"/><Relationship Id="rId90" Type="http://schemas.openxmlformats.org/officeDocument/2006/relationships/tags" Target="../tags/tag6294.xml"/><Relationship Id="rId186" Type="http://schemas.openxmlformats.org/officeDocument/2006/relationships/tags" Target="../tags/tag6390.xml"/><Relationship Id="rId393" Type="http://schemas.openxmlformats.org/officeDocument/2006/relationships/tags" Target="../tags/tag6597.xml"/><Relationship Id="rId407" Type="http://schemas.openxmlformats.org/officeDocument/2006/relationships/tags" Target="../tags/tag6611.xml"/><Relationship Id="rId614" Type="http://schemas.openxmlformats.org/officeDocument/2006/relationships/tags" Target="../tags/tag6818.xml"/><Relationship Id="rId821" Type="http://schemas.openxmlformats.org/officeDocument/2006/relationships/tags" Target="../tags/tag7025.xml"/><Relationship Id="rId1037" Type="http://schemas.openxmlformats.org/officeDocument/2006/relationships/tags" Target="../tags/tag7241.xml"/><Relationship Id="rId1244" Type="http://schemas.openxmlformats.org/officeDocument/2006/relationships/tags" Target="../tags/tag7448.xml"/><Relationship Id="rId1451" Type="http://schemas.openxmlformats.org/officeDocument/2006/relationships/tags" Target="../tags/tag7655.xml"/><Relationship Id="rId253" Type="http://schemas.openxmlformats.org/officeDocument/2006/relationships/tags" Target="../tags/tag6457.xml"/><Relationship Id="rId460" Type="http://schemas.openxmlformats.org/officeDocument/2006/relationships/tags" Target="../tags/tag6664.xml"/><Relationship Id="rId698" Type="http://schemas.openxmlformats.org/officeDocument/2006/relationships/tags" Target="../tags/tag6902.xml"/><Relationship Id="rId919" Type="http://schemas.openxmlformats.org/officeDocument/2006/relationships/tags" Target="../tags/tag7123.xml"/><Relationship Id="rId1090" Type="http://schemas.openxmlformats.org/officeDocument/2006/relationships/tags" Target="../tags/tag7294.xml"/><Relationship Id="rId1104" Type="http://schemas.openxmlformats.org/officeDocument/2006/relationships/tags" Target="../tags/tag7308.xml"/><Relationship Id="rId1311" Type="http://schemas.openxmlformats.org/officeDocument/2006/relationships/tags" Target="../tags/tag7515.xml"/><Relationship Id="rId1549" Type="http://schemas.openxmlformats.org/officeDocument/2006/relationships/tags" Target="../tags/tag7753.xml"/><Relationship Id="rId48" Type="http://schemas.openxmlformats.org/officeDocument/2006/relationships/tags" Target="../tags/tag6252.xml"/><Relationship Id="rId113" Type="http://schemas.openxmlformats.org/officeDocument/2006/relationships/tags" Target="../tags/tag6317.xml"/><Relationship Id="rId320" Type="http://schemas.openxmlformats.org/officeDocument/2006/relationships/tags" Target="../tags/tag6524.xml"/><Relationship Id="rId558" Type="http://schemas.openxmlformats.org/officeDocument/2006/relationships/tags" Target="../tags/tag6762.xml"/><Relationship Id="rId765" Type="http://schemas.openxmlformats.org/officeDocument/2006/relationships/tags" Target="../tags/tag6969.xml"/><Relationship Id="rId972" Type="http://schemas.openxmlformats.org/officeDocument/2006/relationships/tags" Target="../tags/tag7176.xml"/><Relationship Id="rId1188" Type="http://schemas.openxmlformats.org/officeDocument/2006/relationships/tags" Target="../tags/tag7392.xml"/><Relationship Id="rId1395" Type="http://schemas.openxmlformats.org/officeDocument/2006/relationships/tags" Target="../tags/tag7599.xml"/><Relationship Id="rId1409" Type="http://schemas.openxmlformats.org/officeDocument/2006/relationships/tags" Target="../tags/tag7613.xml"/><Relationship Id="rId197" Type="http://schemas.openxmlformats.org/officeDocument/2006/relationships/tags" Target="../tags/tag6401.xml"/><Relationship Id="rId418" Type="http://schemas.openxmlformats.org/officeDocument/2006/relationships/tags" Target="../tags/tag6622.xml"/><Relationship Id="rId625" Type="http://schemas.openxmlformats.org/officeDocument/2006/relationships/tags" Target="../tags/tag6829.xml"/><Relationship Id="rId832" Type="http://schemas.openxmlformats.org/officeDocument/2006/relationships/tags" Target="../tags/tag7036.xml"/><Relationship Id="rId1048" Type="http://schemas.openxmlformats.org/officeDocument/2006/relationships/tags" Target="../tags/tag7252.xml"/><Relationship Id="rId1255" Type="http://schemas.openxmlformats.org/officeDocument/2006/relationships/tags" Target="../tags/tag7459.xml"/><Relationship Id="rId1462" Type="http://schemas.openxmlformats.org/officeDocument/2006/relationships/tags" Target="../tags/tag7666.xml"/><Relationship Id="rId264" Type="http://schemas.openxmlformats.org/officeDocument/2006/relationships/tags" Target="../tags/tag6468.xml"/><Relationship Id="rId471" Type="http://schemas.openxmlformats.org/officeDocument/2006/relationships/tags" Target="../tags/tag6675.xml"/><Relationship Id="rId1115" Type="http://schemas.openxmlformats.org/officeDocument/2006/relationships/tags" Target="../tags/tag7319.xml"/><Relationship Id="rId1322" Type="http://schemas.openxmlformats.org/officeDocument/2006/relationships/tags" Target="../tags/tag7526.xml"/><Relationship Id="rId59" Type="http://schemas.openxmlformats.org/officeDocument/2006/relationships/tags" Target="../tags/tag6263.xml"/><Relationship Id="rId124" Type="http://schemas.openxmlformats.org/officeDocument/2006/relationships/tags" Target="../tags/tag6328.xml"/><Relationship Id="rId569" Type="http://schemas.openxmlformats.org/officeDocument/2006/relationships/tags" Target="../tags/tag6773.xml"/><Relationship Id="rId776" Type="http://schemas.openxmlformats.org/officeDocument/2006/relationships/tags" Target="../tags/tag6980.xml"/><Relationship Id="rId983" Type="http://schemas.openxmlformats.org/officeDocument/2006/relationships/tags" Target="../tags/tag7187.xml"/><Relationship Id="rId1199" Type="http://schemas.openxmlformats.org/officeDocument/2006/relationships/tags" Target="../tags/tag7403.xml"/><Relationship Id="rId331" Type="http://schemas.openxmlformats.org/officeDocument/2006/relationships/tags" Target="../tags/tag6535.xml"/><Relationship Id="rId429" Type="http://schemas.openxmlformats.org/officeDocument/2006/relationships/tags" Target="../tags/tag6633.xml"/><Relationship Id="rId636" Type="http://schemas.openxmlformats.org/officeDocument/2006/relationships/tags" Target="../tags/tag6840.xml"/><Relationship Id="rId1059" Type="http://schemas.openxmlformats.org/officeDocument/2006/relationships/tags" Target="../tags/tag7263.xml"/><Relationship Id="rId1266" Type="http://schemas.openxmlformats.org/officeDocument/2006/relationships/tags" Target="../tags/tag7470.xml"/><Relationship Id="rId1473" Type="http://schemas.openxmlformats.org/officeDocument/2006/relationships/tags" Target="../tags/tag7677.xml"/><Relationship Id="rId843" Type="http://schemas.openxmlformats.org/officeDocument/2006/relationships/tags" Target="../tags/tag7047.xml"/><Relationship Id="rId1126" Type="http://schemas.openxmlformats.org/officeDocument/2006/relationships/tags" Target="../tags/tag7330.xml"/><Relationship Id="rId275" Type="http://schemas.openxmlformats.org/officeDocument/2006/relationships/tags" Target="../tags/tag6479.xml"/><Relationship Id="rId482" Type="http://schemas.openxmlformats.org/officeDocument/2006/relationships/tags" Target="../tags/tag6686.xml"/><Relationship Id="rId703" Type="http://schemas.openxmlformats.org/officeDocument/2006/relationships/tags" Target="../tags/tag6907.xml"/><Relationship Id="rId910" Type="http://schemas.openxmlformats.org/officeDocument/2006/relationships/tags" Target="../tags/tag7114.xml"/><Relationship Id="rId1333" Type="http://schemas.openxmlformats.org/officeDocument/2006/relationships/tags" Target="../tags/tag7537.xml"/><Relationship Id="rId1540" Type="http://schemas.openxmlformats.org/officeDocument/2006/relationships/tags" Target="../tags/tag7744.xml"/><Relationship Id="rId135" Type="http://schemas.openxmlformats.org/officeDocument/2006/relationships/tags" Target="../tags/tag6339.xml"/><Relationship Id="rId342" Type="http://schemas.openxmlformats.org/officeDocument/2006/relationships/tags" Target="../tags/tag6546.xml"/><Relationship Id="rId787" Type="http://schemas.openxmlformats.org/officeDocument/2006/relationships/tags" Target="../tags/tag6991.xml"/><Relationship Id="rId994" Type="http://schemas.openxmlformats.org/officeDocument/2006/relationships/tags" Target="../tags/tag7198.xml"/><Relationship Id="rId1400" Type="http://schemas.openxmlformats.org/officeDocument/2006/relationships/tags" Target="../tags/tag7604.xml"/><Relationship Id="rId202" Type="http://schemas.openxmlformats.org/officeDocument/2006/relationships/tags" Target="../tags/tag6406.xml"/><Relationship Id="rId647" Type="http://schemas.openxmlformats.org/officeDocument/2006/relationships/tags" Target="../tags/tag6851.xml"/><Relationship Id="rId854" Type="http://schemas.openxmlformats.org/officeDocument/2006/relationships/tags" Target="../tags/tag7058.xml"/><Relationship Id="rId1277" Type="http://schemas.openxmlformats.org/officeDocument/2006/relationships/tags" Target="../tags/tag7481.xml"/><Relationship Id="rId1484" Type="http://schemas.openxmlformats.org/officeDocument/2006/relationships/tags" Target="../tags/tag7688.xml"/><Relationship Id="rId286" Type="http://schemas.openxmlformats.org/officeDocument/2006/relationships/tags" Target="../tags/tag6490.xml"/><Relationship Id="rId493" Type="http://schemas.openxmlformats.org/officeDocument/2006/relationships/tags" Target="../tags/tag6697.xml"/><Relationship Id="rId507" Type="http://schemas.openxmlformats.org/officeDocument/2006/relationships/tags" Target="../tags/tag6711.xml"/><Relationship Id="rId714" Type="http://schemas.openxmlformats.org/officeDocument/2006/relationships/tags" Target="../tags/tag6918.xml"/><Relationship Id="rId921" Type="http://schemas.openxmlformats.org/officeDocument/2006/relationships/tags" Target="../tags/tag7125.xml"/><Relationship Id="rId1137" Type="http://schemas.openxmlformats.org/officeDocument/2006/relationships/tags" Target="../tags/tag7341.xml"/><Relationship Id="rId1344" Type="http://schemas.openxmlformats.org/officeDocument/2006/relationships/tags" Target="../tags/tag7548.xml"/><Relationship Id="rId1551" Type="http://schemas.openxmlformats.org/officeDocument/2006/relationships/tags" Target="../tags/tag7755.xml"/><Relationship Id="rId50" Type="http://schemas.openxmlformats.org/officeDocument/2006/relationships/tags" Target="../tags/tag6254.xml"/><Relationship Id="rId146" Type="http://schemas.openxmlformats.org/officeDocument/2006/relationships/tags" Target="../tags/tag6350.xml"/><Relationship Id="rId353" Type="http://schemas.openxmlformats.org/officeDocument/2006/relationships/tags" Target="../tags/tag6557.xml"/><Relationship Id="rId560" Type="http://schemas.openxmlformats.org/officeDocument/2006/relationships/tags" Target="../tags/tag6764.xml"/><Relationship Id="rId798" Type="http://schemas.openxmlformats.org/officeDocument/2006/relationships/tags" Target="../tags/tag7002.xml"/><Relationship Id="rId1190" Type="http://schemas.openxmlformats.org/officeDocument/2006/relationships/tags" Target="../tags/tag7394.xml"/><Relationship Id="rId1204" Type="http://schemas.openxmlformats.org/officeDocument/2006/relationships/tags" Target="../tags/tag7408.xml"/><Relationship Id="rId1411" Type="http://schemas.openxmlformats.org/officeDocument/2006/relationships/tags" Target="../tags/tag7615.xml"/><Relationship Id="rId213" Type="http://schemas.openxmlformats.org/officeDocument/2006/relationships/tags" Target="../tags/tag6417.xml"/><Relationship Id="rId420" Type="http://schemas.openxmlformats.org/officeDocument/2006/relationships/tags" Target="../tags/tag6624.xml"/><Relationship Id="rId658" Type="http://schemas.openxmlformats.org/officeDocument/2006/relationships/tags" Target="../tags/tag6862.xml"/><Relationship Id="rId865" Type="http://schemas.openxmlformats.org/officeDocument/2006/relationships/tags" Target="../tags/tag7069.xml"/><Relationship Id="rId1050" Type="http://schemas.openxmlformats.org/officeDocument/2006/relationships/tags" Target="../tags/tag7254.xml"/><Relationship Id="rId1288" Type="http://schemas.openxmlformats.org/officeDocument/2006/relationships/tags" Target="../tags/tag7492.xml"/><Relationship Id="rId1495" Type="http://schemas.openxmlformats.org/officeDocument/2006/relationships/tags" Target="../tags/tag7699.xml"/><Relationship Id="rId1509" Type="http://schemas.openxmlformats.org/officeDocument/2006/relationships/tags" Target="../tags/tag7713.xml"/><Relationship Id="rId297" Type="http://schemas.openxmlformats.org/officeDocument/2006/relationships/tags" Target="../tags/tag6501.xml"/><Relationship Id="rId518" Type="http://schemas.openxmlformats.org/officeDocument/2006/relationships/tags" Target="../tags/tag6722.xml"/><Relationship Id="rId725" Type="http://schemas.openxmlformats.org/officeDocument/2006/relationships/tags" Target="../tags/tag6929.xml"/><Relationship Id="rId932" Type="http://schemas.openxmlformats.org/officeDocument/2006/relationships/tags" Target="../tags/tag7136.xml"/><Relationship Id="rId1148" Type="http://schemas.openxmlformats.org/officeDocument/2006/relationships/tags" Target="../tags/tag7352.xml"/><Relationship Id="rId1355" Type="http://schemas.openxmlformats.org/officeDocument/2006/relationships/tags" Target="../tags/tag7559.xml"/><Relationship Id="rId157" Type="http://schemas.openxmlformats.org/officeDocument/2006/relationships/tags" Target="../tags/tag6361.xml"/><Relationship Id="rId364" Type="http://schemas.openxmlformats.org/officeDocument/2006/relationships/tags" Target="../tags/tag6568.xml"/><Relationship Id="rId1008" Type="http://schemas.openxmlformats.org/officeDocument/2006/relationships/tags" Target="../tags/tag7212.xml"/><Relationship Id="rId1215" Type="http://schemas.openxmlformats.org/officeDocument/2006/relationships/tags" Target="../tags/tag7419.xml"/><Relationship Id="rId1422" Type="http://schemas.openxmlformats.org/officeDocument/2006/relationships/tags" Target="../tags/tag7626.xml"/><Relationship Id="rId61" Type="http://schemas.openxmlformats.org/officeDocument/2006/relationships/tags" Target="../tags/tag6265.xml"/><Relationship Id="rId571" Type="http://schemas.openxmlformats.org/officeDocument/2006/relationships/tags" Target="../tags/tag6775.xml"/><Relationship Id="rId669" Type="http://schemas.openxmlformats.org/officeDocument/2006/relationships/tags" Target="../tags/tag6873.xml"/><Relationship Id="rId876" Type="http://schemas.openxmlformats.org/officeDocument/2006/relationships/tags" Target="../tags/tag7080.xml"/><Relationship Id="rId1299" Type="http://schemas.openxmlformats.org/officeDocument/2006/relationships/tags" Target="../tags/tag7503.xml"/><Relationship Id="rId19" Type="http://schemas.openxmlformats.org/officeDocument/2006/relationships/tags" Target="../tags/tag6223.xml"/><Relationship Id="rId224" Type="http://schemas.openxmlformats.org/officeDocument/2006/relationships/tags" Target="../tags/tag6428.xml"/><Relationship Id="rId431" Type="http://schemas.openxmlformats.org/officeDocument/2006/relationships/tags" Target="../tags/tag6635.xml"/><Relationship Id="rId529" Type="http://schemas.openxmlformats.org/officeDocument/2006/relationships/tags" Target="../tags/tag6733.xml"/><Relationship Id="rId736" Type="http://schemas.openxmlformats.org/officeDocument/2006/relationships/tags" Target="../tags/tag6940.xml"/><Relationship Id="rId1061" Type="http://schemas.openxmlformats.org/officeDocument/2006/relationships/tags" Target="../tags/tag7265.xml"/><Relationship Id="rId1159" Type="http://schemas.openxmlformats.org/officeDocument/2006/relationships/tags" Target="../tags/tag7363.xml"/><Relationship Id="rId1366" Type="http://schemas.openxmlformats.org/officeDocument/2006/relationships/tags" Target="../tags/tag7570.xml"/><Relationship Id="rId168" Type="http://schemas.openxmlformats.org/officeDocument/2006/relationships/tags" Target="../tags/tag6372.xml"/><Relationship Id="rId943" Type="http://schemas.openxmlformats.org/officeDocument/2006/relationships/tags" Target="../tags/tag7147.xml"/><Relationship Id="rId1019" Type="http://schemas.openxmlformats.org/officeDocument/2006/relationships/tags" Target="../tags/tag7223.xml"/><Relationship Id="rId72" Type="http://schemas.openxmlformats.org/officeDocument/2006/relationships/tags" Target="../tags/tag6276.xml"/><Relationship Id="rId375" Type="http://schemas.openxmlformats.org/officeDocument/2006/relationships/tags" Target="../tags/tag6579.xml"/><Relationship Id="rId582" Type="http://schemas.openxmlformats.org/officeDocument/2006/relationships/tags" Target="../tags/tag6786.xml"/><Relationship Id="rId803" Type="http://schemas.openxmlformats.org/officeDocument/2006/relationships/tags" Target="../tags/tag7007.xml"/><Relationship Id="rId1226" Type="http://schemas.openxmlformats.org/officeDocument/2006/relationships/tags" Target="../tags/tag7430.xml"/><Relationship Id="rId1433" Type="http://schemas.openxmlformats.org/officeDocument/2006/relationships/tags" Target="../tags/tag7637.xml"/><Relationship Id="rId3" Type="http://schemas.openxmlformats.org/officeDocument/2006/relationships/slideLayout" Target="../slideLayouts/slideLayout16.xml"/><Relationship Id="rId235" Type="http://schemas.openxmlformats.org/officeDocument/2006/relationships/tags" Target="../tags/tag6439.xml"/><Relationship Id="rId442" Type="http://schemas.openxmlformats.org/officeDocument/2006/relationships/tags" Target="../tags/tag6646.xml"/><Relationship Id="rId887" Type="http://schemas.openxmlformats.org/officeDocument/2006/relationships/tags" Target="../tags/tag7091.xml"/><Relationship Id="rId1072" Type="http://schemas.openxmlformats.org/officeDocument/2006/relationships/tags" Target="../tags/tag7276.xml"/><Relationship Id="rId1500" Type="http://schemas.openxmlformats.org/officeDocument/2006/relationships/tags" Target="../tags/tag7704.xml"/><Relationship Id="rId302" Type="http://schemas.openxmlformats.org/officeDocument/2006/relationships/tags" Target="../tags/tag6506.xml"/><Relationship Id="rId747" Type="http://schemas.openxmlformats.org/officeDocument/2006/relationships/tags" Target="../tags/tag6951.xml"/><Relationship Id="rId954" Type="http://schemas.openxmlformats.org/officeDocument/2006/relationships/tags" Target="../tags/tag7158.xml"/><Relationship Id="rId1377" Type="http://schemas.openxmlformats.org/officeDocument/2006/relationships/tags" Target="../tags/tag7581.xml"/><Relationship Id="rId83" Type="http://schemas.openxmlformats.org/officeDocument/2006/relationships/tags" Target="../tags/tag6287.xml"/><Relationship Id="rId179" Type="http://schemas.openxmlformats.org/officeDocument/2006/relationships/tags" Target="../tags/tag6383.xml"/><Relationship Id="rId386" Type="http://schemas.openxmlformats.org/officeDocument/2006/relationships/tags" Target="../tags/tag6590.xml"/><Relationship Id="rId593" Type="http://schemas.openxmlformats.org/officeDocument/2006/relationships/tags" Target="../tags/tag6797.xml"/><Relationship Id="rId607" Type="http://schemas.openxmlformats.org/officeDocument/2006/relationships/tags" Target="../tags/tag6811.xml"/><Relationship Id="rId814" Type="http://schemas.openxmlformats.org/officeDocument/2006/relationships/tags" Target="../tags/tag7018.xml"/><Relationship Id="rId1237" Type="http://schemas.openxmlformats.org/officeDocument/2006/relationships/tags" Target="../tags/tag7441.xml"/><Relationship Id="rId1444" Type="http://schemas.openxmlformats.org/officeDocument/2006/relationships/tags" Target="../tags/tag7648.xml"/><Relationship Id="rId246" Type="http://schemas.openxmlformats.org/officeDocument/2006/relationships/tags" Target="../tags/tag6450.xml"/><Relationship Id="rId453" Type="http://schemas.openxmlformats.org/officeDocument/2006/relationships/tags" Target="../tags/tag6657.xml"/><Relationship Id="rId660" Type="http://schemas.openxmlformats.org/officeDocument/2006/relationships/tags" Target="../tags/tag6864.xml"/><Relationship Id="rId898" Type="http://schemas.openxmlformats.org/officeDocument/2006/relationships/tags" Target="../tags/tag7102.xml"/><Relationship Id="rId1083" Type="http://schemas.openxmlformats.org/officeDocument/2006/relationships/tags" Target="../tags/tag7287.xml"/><Relationship Id="rId1290" Type="http://schemas.openxmlformats.org/officeDocument/2006/relationships/tags" Target="../tags/tag7494.xml"/><Relationship Id="rId1304" Type="http://schemas.openxmlformats.org/officeDocument/2006/relationships/tags" Target="../tags/tag7508.xml"/><Relationship Id="rId1511" Type="http://schemas.openxmlformats.org/officeDocument/2006/relationships/tags" Target="../tags/tag7715.xml"/><Relationship Id="rId106" Type="http://schemas.openxmlformats.org/officeDocument/2006/relationships/tags" Target="../tags/tag6310.xml"/><Relationship Id="rId313" Type="http://schemas.openxmlformats.org/officeDocument/2006/relationships/tags" Target="../tags/tag6517.xml"/><Relationship Id="rId758" Type="http://schemas.openxmlformats.org/officeDocument/2006/relationships/tags" Target="../tags/tag6962.xml"/><Relationship Id="rId965" Type="http://schemas.openxmlformats.org/officeDocument/2006/relationships/tags" Target="../tags/tag7169.xml"/><Relationship Id="rId1150" Type="http://schemas.openxmlformats.org/officeDocument/2006/relationships/tags" Target="../tags/tag7354.xml"/><Relationship Id="rId1388" Type="http://schemas.openxmlformats.org/officeDocument/2006/relationships/tags" Target="../tags/tag7592.xml"/><Relationship Id="rId10" Type="http://schemas.openxmlformats.org/officeDocument/2006/relationships/tags" Target="../tags/tag6214.xml"/><Relationship Id="rId94" Type="http://schemas.openxmlformats.org/officeDocument/2006/relationships/tags" Target="../tags/tag6298.xml"/><Relationship Id="rId397" Type="http://schemas.openxmlformats.org/officeDocument/2006/relationships/tags" Target="../tags/tag6601.xml"/><Relationship Id="rId520" Type="http://schemas.openxmlformats.org/officeDocument/2006/relationships/tags" Target="../tags/tag6724.xml"/><Relationship Id="rId618" Type="http://schemas.openxmlformats.org/officeDocument/2006/relationships/tags" Target="../tags/tag6822.xml"/><Relationship Id="rId825" Type="http://schemas.openxmlformats.org/officeDocument/2006/relationships/tags" Target="../tags/tag7029.xml"/><Relationship Id="rId1248" Type="http://schemas.openxmlformats.org/officeDocument/2006/relationships/tags" Target="../tags/tag7452.xml"/><Relationship Id="rId1455" Type="http://schemas.openxmlformats.org/officeDocument/2006/relationships/tags" Target="../tags/tag7659.xml"/><Relationship Id="rId257" Type="http://schemas.openxmlformats.org/officeDocument/2006/relationships/tags" Target="../tags/tag6461.xml"/><Relationship Id="rId464" Type="http://schemas.openxmlformats.org/officeDocument/2006/relationships/tags" Target="../tags/tag6668.xml"/><Relationship Id="rId1010" Type="http://schemas.openxmlformats.org/officeDocument/2006/relationships/tags" Target="../tags/tag7214.xml"/><Relationship Id="rId1094" Type="http://schemas.openxmlformats.org/officeDocument/2006/relationships/tags" Target="../tags/tag7298.xml"/><Relationship Id="rId1108" Type="http://schemas.openxmlformats.org/officeDocument/2006/relationships/tags" Target="../tags/tag7312.xml"/><Relationship Id="rId1315" Type="http://schemas.openxmlformats.org/officeDocument/2006/relationships/tags" Target="../tags/tag7519.xml"/><Relationship Id="rId117" Type="http://schemas.openxmlformats.org/officeDocument/2006/relationships/tags" Target="../tags/tag6321.xml"/><Relationship Id="rId671" Type="http://schemas.openxmlformats.org/officeDocument/2006/relationships/tags" Target="../tags/tag6875.xml"/><Relationship Id="rId769" Type="http://schemas.openxmlformats.org/officeDocument/2006/relationships/tags" Target="../tags/tag6973.xml"/><Relationship Id="rId976" Type="http://schemas.openxmlformats.org/officeDocument/2006/relationships/tags" Target="../tags/tag7180.xml"/><Relationship Id="rId1399" Type="http://schemas.openxmlformats.org/officeDocument/2006/relationships/tags" Target="../tags/tag7603.xml"/><Relationship Id="rId324" Type="http://schemas.openxmlformats.org/officeDocument/2006/relationships/tags" Target="../tags/tag6528.xml"/><Relationship Id="rId531" Type="http://schemas.openxmlformats.org/officeDocument/2006/relationships/tags" Target="../tags/tag6735.xml"/><Relationship Id="rId629" Type="http://schemas.openxmlformats.org/officeDocument/2006/relationships/tags" Target="../tags/tag6833.xml"/><Relationship Id="rId1161" Type="http://schemas.openxmlformats.org/officeDocument/2006/relationships/tags" Target="../tags/tag7365.xml"/><Relationship Id="rId1259" Type="http://schemas.openxmlformats.org/officeDocument/2006/relationships/tags" Target="../tags/tag7463.xml"/><Relationship Id="rId1466" Type="http://schemas.openxmlformats.org/officeDocument/2006/relationships/tags" Target="../tags/tag7670.xml"/><Relationship Id="rId836" Type="http://schemas.openxmlformats.org/officeDocument/2006/relationships/tags" Target="../tags/tag7040.xml"/><Relationship Id="rId1021" Type="http://schemas.openxmlformats.org/officeDocument/2006/relationships/tags" Target="../tags/tag7225.xml"/><Relationship Id="rId1119" Type="http://schemas.openxmlformats.org/officeDocument/2006/relationships/tags" Target="../tags/tag7323.xml"/><Relationship Id="rId903" Type="http://schemas.openxmlformats.org/officeDocument/2006/relationships/tags" Target="../tags/tag7107.xml"/><Relationship Id="rId1326" Type="http://schemas.openxmlformats.org/officeDocument/2006/relationships/tags" Target="../tags/tag7530.xml"/><Relationship Id="rId1533" Type="http://schemas.openxmlformats.org/officeDocument/2006/relationships/tags" Target="../tags/tag7737.xml"/><Relationship Id="rId32" Type="http://schemas.openxmlformats.org/officeDocument/2006/relationships/tags" Target="../tags/tag6236.xml"/><Relationship Id="rId181" Type="http://schemas.openxmlformats.org/officeDocument/2006/relationships/tags" Target="../tags/tag6385.xml"/><Relationship Id="rId279" Type="http://schemas.openxmlformats.org/officeDocument/2006/relationships/tags" Target="../tags/tag6483.xml"/><Relationship Id="rId486" Type="http://schemas.openxmlformats.org/officeDocument/2006/relationships/tags" Target="../tags/tag6690.xml"/><Relationship Id="rId693" Type="http://schemas.openxmlformats.org/officeDocument/2006/relationships/tags" Target="../tags/tag6897.xml"/><Relationship Id="rId139" Type="http://schemas.openxmlformats.org/officeDocument/2006/relationships/tags" Target="../tags/tag6343.xml"/><Relationship Id="rId346" Type="http://schemas.openxmlformats.org/officeDocument/2006/relationships/tags" Target="../tags/tag6550.xml"/><Relationship Id="rId553" Type="http://schemas.openxmlformats.org/officeDocument/2006/relationships/tags" Target="../tags/tag6757.xml"/><Relationship Id="rId760" Type="http://schemas.openxmlformats.org/officeDocument/2006/relationships/tags" Target="../tags/tag6964.xml"/><Relationship Id="rId998" Type="http://schemas.openxmlformats.org/officeDocument/2006/relationships/tags" Target="../tags/tag7202.xml"/><Relationship Id="rId1183" Type="http://schemas.openxmlformats.org/officeDocument/2006/relationships/tags" Target="../tags/tag7387.xml"/><Relationship Id="rId1390" Type="http://schemas.openxmlformats.org/officeDocument/2006/relationships/tags" Target="../tags/tag7594.xml"/><Relationship Id="rId206" Type="http://schemas.openxmlformats.org/officeDocument/2006/relationships/tags" Target="../tags/tag6410.xml"/><Relationship Id="rId413" Type="http://schemas.openxmlformats.org/officeDocument/2006/relationships/tags" Target="../tags/tag6617.xml"/><Relationship Id="rId858" Type="http://schemas.openxmlformats.org/officeDocument/2006/relationships/tags" Target="../tags/tag7062.xml"/><Relationship Id="rId1043" Type="http://schemas.openxmlformats.org/officeDocument/2006/relationships/tags" Target="../tags/tag7247.xml"/><Relationship Id="rId1488" Type="http://schemas.openxmlformats.org/officeDocument/2006/relationships/tags" Target="../tags/tag7692.xml"/><Relationship Id="rId620" Type="http://schemas.openxmlformats.org/officeDocument/2006/relationships/tags" Target="../tags/tag6824.xml"/><Relationship Id="rId718" Type="http://schemas.openxmlformats.org/officeDocument/2006/relationships/tags" Target="../tags/tag6922.xml"/><Relationship Id="rId925" Type="http://schemas.openxmlformats.org/officeDocument/2006/relationships/tags" Target="../tags/tag7129.xml"/><Relationship Id="rId1250" Type="http://schemas.openxmlformats.org/officeDocument/2006/relationships/tags" Target="../tags/tag7454.xml"/><Relationship Id="rId1348" Type="http://schemas.openxmlformats.org/officeDocument/2006/relationships/tags" Target="../tags/tag7552.xml"/><Relationship Id="rId1555" Type="http://schemas.openxmlformats.org/officeDocument/2006/relationships/tags" Target="../tags/tag7759.xml"/><Relationship Id="rId1110" Type="http://schemas.openxmlformats.org/officeDocument/2006/relationships/tags" Target="../tags/tag7314.xml"/><Relationship Id="rId1208" Type="http://schemas.openxmlformats.org/officeDocument/2006/relationships/tags" Target="../tags/tag7412.xml"/><Relationship Id="rId1415" Type="http://schemas.openxmlformats.org/officeDocument/2006/relationships/tags" Target="../tags/tag7619.xml"/><Relationship Id="rId54" Type="http://schemas.openxmlformats.org/officeDocument/2006/relationships/tags" Target="../tags/tag6258.xml"/><Relationship Id="rId270" Type="http://schemas.openxmlformats.org/officeDocument/2006/relationships/tags" Target="../tags/tag6474.xml"/><Relationship Id="rId130" Type="http://schemas.openxmlformats.org/officeDocument/2006/relationships/tags" Target="../tags/tag6334.xml"/><Relationship Id="rId368" Type="http://schemas.openxmlformats.org/officeDocument/2006/relationships/tags" Target="../tags/tag6572.xml"/><Relationship Id="rId575" Type="http://schemas.openxmlformats.org/officeDocument/2006/relationships/tags" Target="../tags/tag6779.xml"/><Relationship Id="rId782" Type="http://schemas.openxmlformats.org/officeDocument/2006/relationships/tags" Target="../tags/tag6986.xml"/><Relationship Id="rId228" Type="http://schemas.openxmlformats.org/officeDocument/2006/relationships/tags" Target="../tags/tag6432.xml"/><Relationship Id="rId435" Type="http://schemas.openxmlformats.org/officeDocument/2006/relationships/tags" Target="../tags/tag6639.xml"/><Relationship Id="rId642" Type="http://schemas.openxmlformats.org/officeDocument/2006/relationships/tags" Target="../tags/tag6846.xml"/><Relationship Id="rId1065" Type="http://schemas.openxmlformats.org/officeDocument/2006/relationships/tags" Target="../tags/tag7269.xml"/><Relationship Id="rId1272" Type="http://schemas.openxmlformats.org/officeDocument/2006/relationships/tags" Target="../tags/tag7476.xml"/><Relationship Id="rId502" Type="http://schemas.openxmlformats.org/officeDocument/2006/relationships/tags" Target="../tags/tag6706.xml"/><Relationship Id="rId947" Type="http://schemas.openxmlformats.org/officeDocument/2006/relationships/tags" Target="../tags/tag7151.xml"/><Relationship Id="rId1132" Type="http://schemas.openxmlformats.org/officeDocument/2006/relationships/tags" Target="../tags/tag7336.xml"/><Relationship Id="rId76" Type="http://schemas.openxmlformats.org/officeDocument/2006/relationships/tags" Target="../tags/tag6280.xml"/><Relationship Id="rId807" Type="http://schemas.openxmlformats.org/officeDocument/2006/relationships/tags" Target="../tags/tag7011.xml"/><Relationship Id="rId1437" Type="http://schemas.openxmlformats.org/officeDocument/2006/relationships/tags" Target="../tags/tag7641.xml"/><Relationship Id="rId1504" Type="http://schemas.openxmlformats.org/officeDocument/2006/relationships/tags" Target="../tags/tag7708.xml"/><Relationship Id="rId292" Type="http://schemas.openxmlformats.org/officeDocument/2006/relationships/tags" Target="../tags/tag6496.xml"/><Relationship Id="rId597" Type="http://schemas.openxmlformats.org/officeDocument/2006/relationships/tags" Target="../tags/tag6801.xml"/><Relationship Id="rId152" Type="http://schemas.openxmlformats.org/officeDocument/2006/relationships/tags" Target="../tags/tag6356.xml"/><Relationship Id="rId457" Type="http://schemas.openxmlformats.org/officeDocument/2006/relationships/tags" Target="../tags/tag6661.xml"/><Relationship Id="rId1087" Type="http://schemas.openxmlformats.org/officeDocument/2006/relationships/tags" Target="../tags/tag7291.xml"/><Relationship Id="rId1294" Type="http://schemas.openxmlformats.org/officeDocument/2006/relationships/tags" Target="../tags/tag7498.xml"/><Relationship Id="rId664" Type="http://schemas.openxmlformats.org/officeDocument/2006/relationships/tags" Target="../tags/tag6868.xml"/><Relationship Id="rId871" Type="http://schemas.openxmlformats.org/officeDocument/2006/relationships/tags" Target="../tags/tag7075.xml"/><Relationship Id="rId969" Type="http://schemas.openxmlformats.org/officeDocument/2006/relationships/tags" Target="../tags/tag7173.xml"/><Relationship Id="rId317" Type="http://schemas.openxmlformats.org/officeDocument/2006/relationships/tags" Target="../tags/tag6521.xml"/><Relationship Id="rId524" Type="http://schemas.openxmlformats.org/officeDocument/2006/relationships/tags" Target="../tags/tag6728.xml"/><Relationship Id="rId731" Type="http://schemas.openxmlformats.org/officeDocument/2006/relationships/tags" Target="../tags/tag6935.xml"/><Relationship Id="rId1154" Type="http://schemas.openxmlformats.org/officeDocument/2006/relationships/tags" Target="../tags/tag7358.xml"/><Relationship Id="rId1361" Type="http://schemas.openxmlformats.org/officeDocument/2006/relationships/tags" Target="../tags/tag7565.xml"/><Relationship Id="rId1459" Type="http://schemas.openxmlformats.org/officeDocument/2006/relationships/tags" Target="../tags/tag7663.xml"/><Relationship Id="rId98" Type="http://schemas.openxmlformats.org/officeDocument/2006/relationships/tags" Target="../tags/tag6302.xml"/><Relationship Id="rId829" Type="http://schemas.openxmlformats.org/officeDocument/2006/relationships/tags" Target="../tags/tag7033.xml"/><Relationship Id="rId1014" Type="http://schemas.openxmlformats.org/officeDocument/2006/relationships/tags" Target="../tags/tag7218.xml"/><Relationship Id="rId1221" Type="http://schemas.openxmlformats.org/officeDocument/2006/relationships/tags" Target="../tags/tag7425.xml"/><Relationship Id="rId1319" Type="http://schemas.openxmlformats.org/officeDocument/2006/relationships/tags" Target="../tags/tag7523.xml"/><Relationship Id="rId1526" Type="http://schemas.openxmlformats.org/officeDocument/2006/relationships/tags" Target="../tags/tag7730.xml"/><Relationship Id="rId25" Type="http://schemas.openxmlformats.org/officeDocument/2006/relationships/tags" Target="../tags/tag6229.xml"/><Relationship Id="rId174" Type="http://schemas.openxmlformats.org/officeDocument/2006/relationships/tags" Target="../tags/tag6378.xml"/><Relationship Id="rId381" Type="http://schemas.openxmlformats.org/officeDocument/2006/relationships/tags" Target="../tags/tag6585.xml"/><Relationship Id="rId241" Type="http://schemas.openxmlformats.org/officeDocument/2006/relationships/tags" Target="../tags/tag6445.xml"/><Relationship Id="rId479" Type="http://schemas.openxmlformats.org/officeDocument/2006/relationships/tags" Target="../tags/tag6683.xml"/><Relationship Id="rId686" Type="http://schemas.openxmlformats.org/officeDocument/2006/relationships/tags" Target="../tags/tag6890.xml"/><Relationship Id="rId893" Type="http://schemas.openxmlformats.org/officeDocument/2006/relationships/tags" Target="../tags/tag7097.xml"/><Relationship Id="rId339" Type="http://schemas.openxmlformats.org/officeDocument/2006/relationships/tags" Target="../tags/tag6543.xml"/><Relationship Id="rId546" Type="http://schemas.openxmlformats.org/officeDocument/2006/relationships/tags" Target="../tags/tag6750.xml"/><Relationship Id="rId753" Type="http://schemas.openxmlformats.org/officeDocument/2006/relationships/tags" Target="../tags/tag6957.xml"/><Relationship Id="rId1176" Type="http://schemas.openxmlformats.org/officeDocument/2006/relationships/tags" Target="../tags/tag7380.xml"/><Relationship Id="rId1383" Type="http://schemas.openxmlformats.org/officeDocument/2006/relationships/tags" Target="../tags/tag7587.xml"/><Relationship Id="rId101" Type="http://schemas.openxmlformats.org/officeDocument/2006/relationships/tags" Target="../tags/tag6305.xml"/><Relationship Id="rId406" Type="http://schemas.openxmlformats.org/officeDocument/2006/relationships/tags" Target="../tags/tag6610.xml"/><Relationship Id="rId960" Type="http://schemas.openxmlformats.org/officeDocument/2006/relationships/tags" Target="../tags/tag7164.xml"/><Relationship Id="rId1036" Type="http://schemas.openxmlformats.org/officeDocument/2006/relationships/tags" Target="../tags/tag7240.xml"/><Relationship Id="rId1243" Type="http://schemas.openxmlformats.org/officeDocument/2006/relationships/tags" Target="../tags/tag7447.xml"/><Relationship Id="rId613" Type="http://schemas.openxmlformats.org/officeDocument/2006/relationships/tags" Target="../tags/tag6817.xml"/><Relationship Id="rId820" Type="http://schemas.openxmlformats.org/officeDocument/2006/relationships/tags" Target="../tags/tag7024.xml"/><Relationship Id="rId918" Type="http://schemas.openxmlformats.org/officeDocument/2006/relationships/tags" Target="../tags/tag7122.xml"/><Relationship Id="rId1450" Type="http://schemas.openxmlformats.org/officeDocument/2006/relationships/tags" Target="../tags/tag7654.xml"/><Relationship Id="rId1548" Type="http://schemas.openxmlformats.org/officeDocument/2006/relationships/tags" Target="../tags/tag7752.xml"/><Relationship Id="rId1103" Type="http://schemas.openxmlformats.org/officeDocument/2006/relationships/tags" Target="../tags/tag7307.xml"/><Relationship Id="rId1310" Type="http://schemas.openxmlformats.org/officeDocument/2006/relationships/tags" Target="../tags/tag7514.xml"/><Relationship Id="rId1408" Type="http://schemas.openxmlformats.org/officeDocument/2006/relationships/tags" Target="../tags/tag7612.xml"/><Relationship Id="rId47" Type="http://schemas.openxmlformats.org/officeDocument/2006/relationships/tags" Target="../tags/tag6251.xml"/><Relationship Id="rId196" Type="http://schemas.openxmlformats.org/officeDocument/2006/relationships/tags" Target="../tags/tag6400.xml"/><Relationship Id="rId263" Type="http://schemas.openxmlformats.org/officeDocument/2006/relationships/tags" Target="../tags/tag6467.xml"/><Relationship Id="rId470" Type="http://schemas.openxmlformats.org/officeDocument/2006/relationships/tags" Target="../tags/tag6674.xml"/><Relationship Id="rId123" Type="http://schemas.openxmlformats.org/officeDocument/2006/relationships/tags" Target="../tags/tag6327.xml"/><Relationship Id="rId330" Type="http://schemas.openxmlformats.org/officeDocument/2006/relationships/tags" Target="../tags/tag6534.xml"/><Relationship Id="rId568" Type="http://schemas.openxmlformats.org/officeDocument/2006/relationships/tags" Target="../tags/tag6772.xml"/><Relationship Id="rId775" Type="http://schemas.openxmlformats.org/officeDocument/2006/relationships/tags" Target="../tags/tag6979.xml"/><Relationship Id="rId982" Type="http://schemas.openxmlformats.org/officeDocument/2006/relationships/tags" Target="../tags/tag7186.xml"/><Relationship Id="rId1198" Type="http://schemas.openxmlformats.org/officeDocument/2006/relationships/tags" Target="../tags/tag7402.xml"/><Relationship Id="rId428" Type="http://schemas.openxmlformats.org/officeDocument/2006/relationships/tags" Target="../tags/tag6632.xml"/><Relationship Id="rId635" Type="http://schemas.openxmlformats.org/officeDocument/2006/relationships/tags" Target="../tags/tag6839.xml"/><Relationship Id="rId842" Type="http://schemas.openxmlformats.org/officeDocument/2006/relationships/tags" Target="../tags/tag7046.xml"/><Relationship Id="rId1058" Type="http://schemas.openxmlformats.org/officeDocument/2006/relationships/tags" Target="../tags/tag7262.xml"/><Relationship Id="rId1265" Type="http://schemas.openxmlformats.org/officeDocument/2006/relationships/tags" Target="../tags/tag7469.xml"/><Relationship Id="rId1472" Type="http://schemas.openxmlformats.org/officeDocument/2006/relationships/tags" Target="../tags/tag7676.xml"/><Relationship Id="rId702" Type="http://schemas.openxmlformats.org/officeDocument/2006/relationships/tags" Target="../tags/tag6906.xml"/><Relationship Id="rId1125" Type="http://schemas.openxmlformats.org/officeDocument/2006/relationships/tags" Target="../tags/tag7329.xml"/><Relationship Id="rId1332" Type="http://schemas.openxmlformats.org/officeDocument/2006/relationships/tags" Target="../tags/tag7536.xml"/><Relationship Id="rId69" Type="http://schemas.openxmlformats.org/officeDocument/2006/relationships/tags" Target="../tags/tag6273.xml"/><Relationship Id="rId285" Type="http://schemas.openxmlformats.org/officeDocument/2006/relationships/tags" Target="../tags/tag6489.xml"/><Relationship Id="rId492" Type="http://schemas.openxmlformats.org/officeDocument/2006/relationships/tags" Target="../tags/tag6696.xml"/><Relationship Id="rId797" Type="http://schemas.openxmlformats.org/officeDocument/2006/relationships/tags" Target="../tags/tag7001.xml"/><Relationship Id="rId145" Type="http://schemas.openxmlformats.org/officeDocument/2006/relationships/tags" Target="../tags/tag6349.xml"/><Relationship Id="rId352" Type="http://schemas.openxmlformats.org/officeDocument/2006/relationships/tags" Target="../tags/tag6556.xml"/><Relationship Id="rId1287" Type="http://schemas.openxmlformats.org/officeDocument/2006/relationships/tags" Target="../tags/tag7491.xml"/><Relationship Id="rId212" Type="http://schemas.openxmlformats.org/officeDocument/2006/relationships/tags" Target="../tags/tag6416.xml"/><Relationship Id="rId657" Type="http://schemas.openxmlformats.org/officeDocument/2006/relationships/tags" Target="../tags/tag6861.xml"/><Relationship Id="rId864" Type="http://schemas.openxmlformats.org/officeDocument/2006/relationships/tags" Target="../tags/tag7068.xml"/><Relationship Id="rId1494" Type="http://schemas.openxmlformats.org/officeDocument/2006/relationships/tags" Target="../tags/tag7698.xml"/><Relationship Id="rId517" Type="http://schemas.openxmlformats.org/officeDocument/2006/relationships/tags" Target="../tags/tag6721.xml"/><Relationship Id="rId724" Type="http://schemas.openxmlformats.org/officeDocument/2006/relationships/tags" Target="../tags/tag6928.xml"/><Relationship Id="rId931" Type="http://schemas.openxmlformats.org/officeDocument/2006/relationships/tags" Target="../tags/tag7135.xml"/><Relationship Id="rId1147" Type="http://schemas.openxmlformats.org/officeDocument/2006/relationships/tags" Target="../tags/tag7351.xml"/><Relationship Id="rId1354" Type="http://schemas.openxmlformats.org/officeDocument/2006/relationships/tags" Target="../tags/tag7558.xml"/><Relationship Id="rId1561" Type="http://schemas.openxmlformats.org/officeDocument/2006/relationships/tags" Target="../tags/tag7765.xml"/><Relationship Id="rId60" Type="http://schemas.openxmlformats.org/officeDocument/2006/relationships/tags" Target="../tags/tag6264.xml"/><Relationship Id="rId1007" Type="http://schemas.openxmlformats.org/officeDocument/2006/relationships/tags" Target="../tags/tag7211.xml"/><Relationship Id="rId1214" Type="http://schemas.openxmlformats.org/officeDocument/2006/relationships/tags" Target="../tags/tag7418.xml"/><Relationship Id="rId1421" Type="http://schemas.openxmlformats.org/officeDocument/2006/relationships/tags" Target="../tags/tag7625.xml"/><Relationship Id="rId1519" Type="http://schemas.openxmlformats.org/officeDocument/2006/relationships/tags" Target="../tags/tag7723.xml"/><Relationship Id="rId18" Type="http://schemas.openxmlformats.org/officeDocument/2006/relationships/tags" Target="../tags/tag6222.xml"/><Relationship Id="rId167" Type="http://schemas.openxmlformats.org/officeDocument/2006/relationships/tags" Target="../tags/tag6371.xml"/><Relationship Id="rId374" Type="http://schemas.openxmlformats.org/officeDocument/2006/relationships/tags" Target="../tags/tag6578.xml"/><Relationship Id="rId581" Type="http://schemas.openxmlformats.org/officeDocument/2006/relationships/tags" Target="../tags/tag6785.xml"/><Relationship Id="rId234" Type="http://schemas.openxmlformats.org/officeDocument/2006/relationships/tags" Target="../tags/tag6438.xml"/><Relationship Id="rId679" Type="http://schemas.openxmlformats.org/officeDocument/2006/relationships/tags" Target="../tags/tag6883.xml"/><Relationship Id="rId886" Type="http://schemas.openxmlformats.org/officeDocument/2006/relationships/tags" Target="../tags/tag7090.xml"/><Relationship Id="rId2" Type="http://schemas.openxmlformats.org/officeDocument/2006/relationships/slideLayout" Target="../slideLayouts/slideLayout15.xml"/><Relationship Id="rId441" Type="http://schemas.openxmlformats.org/officeDocument/2006/relationships/tags" Target="../tags/tag6645.xml"/><Relationship Id="rId539" Type="http://schemas.openxmlformats.org/officeDocument/2006/relationships/tags" Target="../tags/tag6743.xml"/><Relationship Id="rId746" Type="http://schemas.openxmlformats.org/officeDocument/2006/relationships/tags" Target="../tags/tag6950.xml"/><Relationship Id="rId1071" Type="http://schemas.openxmlformats.org/officeDocument/2006/relationships/tags" Target="../tags/tag7275.xml"/><Relationship Id="rId1169" Type="http://schemas.openxmlformats.org/officeDocument/2006/relationships/tags" Target="../tags/tag7373.xml"/><Relationship Id="rId1376" Type="http://schemas.openxmlformats.org/officeDocument/2006/relationships/tags" Target="../tags/tag7580.xml"/><Relationship Id="rId301" Type="http://schemas.openxmlformats.org/officeDocument/2006/relationships/tags" Target="../tags/tag6505.xml"/><Relationship Id="rId953" Type="http://schemas.openxmlformats.org/officeDocument/2006/relationships/tags" Target="../tags/tag7157.xml"/><Relationship Id="rId1029" Type="http://schemas.openxmlformats.org/officeDocument/2006/relationships/tags" Target="../tags/tag7233.xml"/><Relationship Id="rId1236" Type="http://schemas.openxmlformats.org/officeDocument/2006/relationships/tags" Target="../tags/tag7440.xml"/><Relationship Id="rId82" Type="http://schemas.openxmlformats.org/officeDocument/2006/relationships/tags" Target="../tags/tag6286.xml"/><Relationship Id="rId606" Type="http://schemas.openxmlformats.org/officeDocument/2006/relationships/tags" Target="../tags/tag6810.xml"/><Relationship Id="rId813" Type="http://schemas.openxmlformats.org/officeDocument/2006/relationships/tags" Target="../tags/tag7017.xml"/><Relationship Id="rId1443" Type="http://schemas.openxmlformats.org/officeDocument/2006/relationships/tags" Target="../tags/tag7647.xml"/><Relationship Id="rId1303" Type="http://schemas.openxmlformats.org/officeDocument/2006/relationships/tags" Target="../tags/tag7507.xml"/><Relationship Id="rId1510" Type="http://schemas.openxmlformats.org/officeDocument/2006/relationships/tags" Target="../tags/tag7714.xml"/><Relationship Id="rId189" Type="http://schemas.openxmlformats.org/officeDocument/2006/relationships/tags" Target="../tags/tag6393.xml"/><Relationship Id="rId396" Type="http://schemas.openxmlformats.org/officeDocument/2006/relationships/tags" Target="../tags/tag6600.xml"/><Relationship Id="rId256" Type="http://schemas.openxmlformats.org/officeDocument/2006/relationships/tags" Target="../tags/tag6460.xml"/><Relationship Id="rId463" Type="http://schemas.openxmlformats.org/officeDocument/2006/relationships/tags" Target="../tags/tag6667.xml"/><Relationship Id="rId670" Type="http://schemas.openxmlformats.org/officeDocument/2006/relationships/tags" Target="../tags/tag6874.xml"/><Relationship Id="rId1093" Type="http://schemas.openxmlformats.org/officeDocument/2006/relationships/tags" Target="../tags/tag7297.xml"/><Relationship Id="rId116" Type="http://schemas.openxmlformats.org/officeDocument/2006/relationships/tags" Target="../tags/tag6320.xml"/><Relationship Id="rId323" Type="http://schemas.openxmlformats.org/officeDocument/2006/relationships/tags" Target="../tags/tag6527.xml"/><Relationship Id="rId530" Type="http://schemas.openxmlformats.org/officeDocument/2006/relationships/tags" Target="../tags/tag6734.xml"/><Relationship Id="rId768" Type="http://schemas.openxmlformats.org/officeDocument/2006/relationships/tags" Target="../tags/tag6972.xml"/><Relationship Id="rId975" Type="http://schemas.openxmlformats.org/officeDocument/2006/relationships/tags" Target="../tags/tag7179.xml"/><Relationship Id="rId1160" Type="http://schemas.openxmlformats.org/officeDocument/2006/relationships/tags" Target="../tags/tag7364.xml"/><Relationship Id="rId1398" Type="http://schemas.openxmlformats.org/officeDocument/2006/relationships/tags" Target="../tags/tag7602.xml"/><Relationship Id="rId628" Type="http://schemas.openxmlformats.org/officeDocument/2006/relationships/tags" Target="../tags/tag6832.xml"/><Relationship Id="rId835" Type="http://schemas.openxmlformats.org/officeDocument/2006/relationships/tags" Target="../tags/tag7039.xml"/><Relationship Id="rId1258" Type="http://schemas.openxmlformats.org/officeDocument/2006/relationships/tags" Target="../tags/tag7462.xml"/><Relationship Id="rId1465" Type="http://schemas.openxmlformats.org/officeDocument/2006/relationships/tags" Target="../tags/tag7669.xml"/><Relationship Id="rId1020" Type="http://schemas.openxmlformats.org/officeDocument/2006/relationships/tags" Target="../tags/tag7224.xml"/><Relationship Id="rId1118" Type="http://schemas.openxmlformats.org/officeDocument/2006/relationships/tags" Target="../tags/tag7322.xml"/><Relationship Id="rId1325" Type="http://schemas.openxmlformats.org/officeDocument/2006/relationships/tags" Target="../tags/tag7529.xml"/><Relationship Id="rId1532" Type="http://schemas.openxmlformats.org/officeDocument/2006/relationships/tags" Target="../tags/tag7736.xml"/><Relationship Id="rId902" Type="http://schemas.openxmlformats.org/officeDocument/2006/relationships/tags" Target="../tags/tag7106.xml"/><Relationship Id="rId31" Type="http://schemas.openxmlformats.org/officeDocument/2006/relationships/tags" Target="../tags/tag6235.xml"/><Relationship Id="rId180" Type="http://schemas.openxmlformats.org/officeDocument/2006/relationships/tags" Target="../tags/tag6384.xml"/><Relationship Id="rId278" Type="http://schemas.openxmlformats.org/officeDocument/2006/relationships/tags" Target="../tags/tag6482.xml"/><Relationship Id="rId485" Type="http://schemas.openxmlformats.org/officeDocument/2006/relationships/tags" Target="../tags/tag6689.xml"/><Relationship Id="rId692" Type="http://schemas.openxmlformats.org/officeDocument/2006/relationships/tags" Target="../tags/tag6896.xml"/><Relationship Id="rId138" Type="http://schemas.openxmlformats.org/officeDocument/2006/relationships/tags" Target="../tags/tag6342.xml"/><Relationship Id="rId345" Type="http://schemas.openxmlformats.org/officeDocument/2006/relationships/tags" Target="../tags/tag6549.xml"/><Relationship Id="rId552" Type="http://schemas.openxmlformats.org/officeDocument/2006/relationships/tags" Target="../tags/tag6756.xml"/><Relationship Id="rId997" Type="http://schemas.openxmlformats.org/officeDocument/2006/relationships/tags" Target="../tags/tag7201.xml"/><Relationship Id="rId1182" Type="http://schemas.openxmlformats.org/officeDocument/2006/relationships/tags" Target="../tags/tag7386.xml"/><Relationship Id="rId205" Type="http://schemas.openxmlformats.org/officeDocument/2006/relationships/tags" Target="../tags/tag6409.xml"/><Relationship Id="rId412" Type="http://schemas.openxmlformats.org/officeDocument/2006/relationships/tags" Target="../tags/tag6616.xml"/><Relationship Id="rId857" Type="http://schemas.openxmlformats.org/officeDocument/2006/relationships/tags" Target="../tags/tag7061.xml"/><Relationship Id="rId1042" Type="http://schemas.openxmlformats.org/officeDocument/2006/relationships/tags" Target="../tags/tag7246.xml"/><Relationship Id="rId1487" Type="http://schemas.openxmlformats.org/officeDocument/2006/relationships/tags" Target="../tags/tag7691.xml"/><Relationship Id="rId717" Type="http://schemas.openxmlformats.org/officeDocument/2006/relationships/tags" Target="../tags/tag6921.xml"/><Relationship Id="rId924" Type="http://schemas.openxmlformats.org/officeDocument/2006/relationships/tags" Target="../tags/tag7128.xml"/><Relationship Id="rId1347" Type="http://schemas.openxmlformats.org/officeDocument/2006/relationships/tags" Target="../tags/tag7551.xml"/><Relationship Id="rId1554" Type="http://schemas.openxmlformats.org/officeDocument/2006/relationships/tags" Target="../tags/tag7758.xml"/><Relationship Id="rId53" Type="http://schemas.openxmlformats.org/officeDocument/2006/relationships/tags" Target="../tags/tag6257.xml"/><Relationship Id="rId1207" Type="http://schemas.openxmlformats.org/officeDocument/2006/relationships/tags" Target="../tags/tag7411.xml"/><Relationship Id="rId1414" Type="http://schemas.openxmlformats.org/officeDocument/2006/relationships/tags" Target="../tags/tag7618.xml"/><Relationship Id="rId367" Type="http://schemas.openxmlformats.org/officeDocument/2006/relationships/tags" Target="../tags/tag6571.xml"/><Relationship Id="rId574" Type="http://schemas.openxmlformats.org/officeDocument/2006/relationships/tags" Target="../tags/tag6778.xml"/><Relationship Id="rId227" Type="http://schemas.openxmlformats.org/officeDocument/2006/relationships/tags" Target="../tags/tag6431.xml"/><Relationship Id="rId781" Type="http://schemas.openxmlformats.org/officeDocument/2006/relationships/tags" Target="../tags/tag6985.xml"/><Relationship Id="rId879" Type="http://schemas.openxmlformats.org/officeDocument/2006/relationships/tags" Target="../tags/tag7083.xml"/><Relationship Id="rId434" Type="http://schemas.openxmlformats.org/officeDocument/2006/relationships/tags" Target="../tags/tag6638.xml"/><Relationship Id="rId641" Type="http://schemas.openxmlformats.org/officeDocument/2006/relationships/tags" Target="../tags/tag6845.xml"/><Relationship Id="rId739" Type="http://schemas.openxmlformats.org/officeDocument/2006/relationships/tags" Target="../tags/tag6943.xml"/><Relationship Id="rId1064" Type="http://schemas.openxmlformats.org/officeDocument/2006/relationships/tags" Target="../tags/tag7268.xml"/><Relationship Id="rId1271" Type="http://schemas.openxmlformats.org/officeDocument/2006/relationships/tags" Target="../tags/tag7475.xml"/><Relationship Id="rId1369" Type="http://schemas.openxmlformats.org/officeDocument/2006/relationships/tags" Target="../tags/tag7573.xml"/><Relationship Id="rId501" Type="http://schemas.openxmlformats.org/officeDocument/2006/relationships/tags" Target="../tags/tag6705.xml"/><Relationship Id="rId946" Type="http://schemas.openxmlformats.org/officeDocument/2006/relationships/tags" Target="../tags/tag7150.xml"/><Relationship Id="rId1131" Type="http://schemas.openxmlformats.org/officeDocument/2006/relationships/tags" Target="../tags/tag7335.xml"/><Relationship Id="rId1229" Type="http://schemas.openxmlformats.org/officeDocument/2006/relationships/tags" Target="../tags/tag7433.xml"/><Relationship Id="rId75" Type="http://schemas.openxmlformats.org/officeDocument/2006/relationships/tags" Target="../tags/tag6279.xml"/><Relationship Id="rId806" Type="http://schemas.openxmlformats.org/officeDocument/2006/relationships/tags" Target="../tags/tag7010.xml"/><Relationship Id="rId1436" Type="http://schemas.openxmlformats.org/officeDocument/2006/relationships/tags" Target="../tags/tag7640.xml"/><Relationship Id="rId1503" Type="http://schemas.openxmlformats.org/officeDocument/2006/relationships/tags" Target="../tags/tag7707.xml"/><Relationship Id="rId291" Type="http://schemas.openxmlformats.org/officeDocument/2006/relationships/tags" Target="../tags/tag6495.xml"/><Relationship Id="rId151" Type="http://schemas.openxmlformats.org/officeDocument/2006/relationships/tags" Target="../tags/tag6355.xml"/><Relationship Id="rId389" Type="http://schemas.openxmlformats.org/officeDocument/2006/relationships/tags" Target="../tags/tag6593.xml"/><Relationship Id="rId596" Type="http://schemas.openxmlformats.org/officeDocument/2006/relationships/tags" Target="../tags/tag6800.xml"/><Relationship Id="rId249" Type="http://schemas.openxmlformats.org/officeDocument/2006/relationships/tags" Target="../tags/tag6453.xml"/><Relationship Id="rId456" Type="http://schemas.openxmlformats.org/officeDocument/2006/relationships/tags" Target="../tags/tag6660.xml"/><Relationship Id="rId663" Type="http://schemas.openxmlformats.org/officeDocument/2006/relationships/tags" Target="../tags/tag6867.xml"/><Relationship Id="rId870" Type="http://schemas.openxmlformats.org/officeDocument/2006/relationships/tags" Target="../tags/tag7074.xml"/><Relationship Id="rId1086" Type="http://schemas.openxmlformats.org/officeDocument/2006/relationships/tags" Target="../tags/tag7290.xml"/><Relationship Id="rId1293" Type="http://schemas.openxmlformats.org/officeDocument/2006/relationships/tags" Target="../tags/tag7497.xml"/><Relationship Id="rId109" Type="http://schemas.openxmlformats.org/officeDocument/2006/relationships/tags" Target="../tags/tag6313.xml"/><Relationship Id="rId316" Type="http://schemas.openxmlformats.org/officeDocument/2006/relationships/tags" Target="../tags/tag6520.xml"/><Relationship Id="rId523" Type="http://schemas.openxmlformats.org/officeDocument/2006/relationships/tags" Target="../tags/tag6727.xml"/><Relationship Id="rId968" Type="http://schemas.openxmlformats.org/officeDocument/2006/relationships/tags" Target="../tags/tag7172.xml"/><Relationship Id="rId1153" Type="http://schemas.openxmlformats.org/officeDocument/2006/relationships/tags" Target="../tags/tag7357.xml"/><Relationship Id="rId97" Type="http://schemas.openxmlformats.org/officeDocument/2006/relationships/tags" Target="../tags/tag6301.xml"/><Relationship Id="rId730" Type="http://schemas.openxmlformats.org/officeDocument/2006/relationships/tags" Target="../tags/tag6934.xml"/><Relationship Id="rId828" Type="http://schemas.openxmlformats.org/officeDocument/2006/relationships/tags" Target="../tags/tag7032.xml"/><Relationship Id="rId1013" Type="http://schemas.openxmlformats.org/officeDocument/2006/relationships/tags" Target="../tags/tag7217.xml"/><Relationship Id="rId1360" Type="http://schemas.openxmlformats.org/officeDocument/2006/relationships/tags" Target="../tags/tag7564.xml"/><Relationship Id="rId1458" Type="http://schemas.openxmlformats.org/officeDocument/2006/relationships/tags" Target="../tags/tag7662.xml"/><Relationship Id="rId1220" Type="http://schemas.openxmlformats.org/officeDocument/2006/relationships/tags" Target="../tags/tag7424.xml"/><Relationship Id="rId1318" Type="http://schemas.openxmlformats.org/officeDocument/2006/relationships/tags" Target="../tags/tag7522.xml"/><Relationship Id="rId1525" Type="http://schemas.openxmlformats.org/officeDocument/2006/relationships/tags" Target="../tags/tag7729.xml"/><Relationship Id="rId24" Type="http://schemas.openxmlformats.org/officeDocument/2006/relationships/tags" Target="../tags/tag6228.xml"/><Relationship Id="rId173" Type="http://schemas.openxmlformats.org/officeDocument/2006/relationships/tags" Target="../tags/tag6377.xml"/><Relationship Id="rId380" Type="http://schemas.openxmlformats.org/officeDocument/2006/relationships/tags" Target="../tags/tag6584.xml"/><Relationship Id="rId240" Type="http://schemas.openxmlformats.org/officeDocument/2006/relationships/tags" Target="../tags/tag6444.xml"/><Relationship Id="rId478" Type="http://schemas.openxmlformats.org/officeDocument/2006/relationships/tags" Target="../tags/tag6682.xml"/><Relationship Id="rId685" Type="http://schemas.openxmlformats.org/officeDocument/2006/relationships/tags" Target="../tags/tag6889.xml"/><Relationship Id="rId892" Type="http://schemas.openxmlformats.org/officeDocument/2006/relationships/tags" Target="../tags/tag7096.xml"/><Relationship Id="rId100" Type="http://schemas.openxmlformats.org/officeDocument/2006/relationships/tags" Target="../tags/tag6304.xml"/><Relationship Id="rId338" Type="http://schemas.openxmlformats.org/officeDocument/2006/relationships/tags" Target="../tags/tag6542.xml"/><Relationship Id="rId545" Type="http://schemas.openxmlformats.org/officeDocument/2006/relationships/tags" Target="../tags/tag6749.xml"/><Relationship Id="rId752" Type="http://schemas.openxmlformats.org/officeDocument/2006/relationships/tags" Target="../tags/tag6956.xml"/><Relationship Id="rId1175" Type="http://schemas.openxmlformats.org/officeDocument/2006/relationships/tags" Target="../tags/tag7379.xml"/><Relationship Id="rId1382" Type="http://schemas.openxmlformats.org/officeDocument/2006/relationships/tags" Target="../tags/tag7586.xml"/><Relationship Id="rId405" Type="http://schemas.openxmlformats.org/officeDocument/2006/relationships/tags" Target="../tags/tag6609.xml"/><Relationship Id="rId612" Type="http://schemas.openxmlformats.org/officeDocument/2006/relationships/tags" Target="../tags/tag6816.xml"/><Relationship Id="rId1035" Type="http://schemas.openxmlformats.org/officeDocument/2006/relationships/tags" Target="../tags/tag7239.xml"/><Relationship Id="rId1242" Type="http://schemas.openxmlformats.org/officeDocument/2006/relationships/tags" Target="../tags/tag7446.xml"/><Relationship Id="rId917" Type="http://schemas.openxmlformats.org/officeDocument/2006/relationships/tags" Target="../tags/tag7121.xml"/><Relationship Id="rId1102" Type="http://schemas.openxmlformats.org/officeDocument/2006/relationships/tags" Target="../tags/tag7306.xml"/><Relationship Id="rId1547" Type="http://schemas.openxmlformats.org/officeDocument/2006/relationships/tags" Target="../tags/tag7751.xml"/><Relationship Id="rId46" Type="http://schemas.openxmlformats.org/officeDocument/2006/relationships/tags" Target="../tags/tag6250.xml"/><Relationship Id="rId1407" Type="http://schemas.openxmlformats.org/officeDocument/2006/relationships/tags" Target="../tags/tag7611.xml"/><Relationship Id="rId195" Type="http://schemas.openxmlformats.org/officeDocument/2006/relationships/tags" Target="../tags/tag6399.xml"/><Relationship Id="rId262" Type="http://schemas.openxmlformats.org/officeDocument/2006/relationships/tags" Target="../tags/tag6466.xml"/><Relationship Id="rId567" Type="http://schemas.openxmlformats.org/officeDocument/2006/relationships/tags" Target="../tags/tag6771.xml"/><Relationship Id="rId1197" Type="http://schemas.openxmlformats.org/officeDocument/2006/relationships/tags" Target="../tags/tag7401.xml"/><Relationship Id="rId122" Type="http://schemas.openxmlformats.org/officeDocument/2006/relationships/tags" Target="../tags/tag6326.xml"/><Relationship Id="rId774" Type="http://schemas.openxmlformats.org/officeDocument/2006/relationships/tags" Target="../tags/tag6978.xml"/><Relationship Id="rId981" Type="http://schemas.openxmlformats.org/officeDocument/2006/relationships/tags" Target="../tags/tag7185.xml"/><Relationship Id="rId1057" Type="http://schemas.openxmlformats.org/officeDocument/2006/relationships/tags" Target="../tags/tag7261.xml"/><Relationship Id="rId427" Type="http://schemas.openxmlformats.org/officeDocument/2006/relationships/tags" Target="../tags/tag6631.xml"/><Relationship Id="rId634" Type="http://schemas.openxmlformats.org/officeDocument/2006/relationships/tags" Target="../tags/tag6838.xml"/><Relationship Id="rId841" Type="http://schemas.openxmlformats.org/officeDocument/2006/relationships/tags" Target="../tags/tag7045.xml"/><Relationship Id="rId1264" Type="http://schemas.openxmlformats.org/officeDocument/2006/relationships/tags" Target="../tags/tag7468.xml"/><Relationship Id="rId1471" Type="http://schemas.openxmlformats.org/officeDocument/2006/relationships/tags" Target="../tags/tag7675.xml"/><Relationship Id="rId701" Type="http://schemas.openxmlformats.org/officeDocument/2006/relationships/tags" Target="../tags/tag6905.xml"/><Relationship Id="rId939" Type="http://schemas.openxmlformats.org/officeDocument/2006/relationships/tags" Target="../tags/tag7143.xml"/><Relationship Id="rId1124" Type="http://schemas.openxmlformats.org/officeDocument/2006/relationships/tags" Target="../tags/tag7328.xml"/><Relationship Id="rId1331" Type="http://schemas.openxmlformats.org/officeDocument/2006/relationships/tags" Target="../tags/tag7535.xml"/><Relationship Id="rId68" Type="http://schemas.openxmlformats.org/officeDocument/2006/relationships/tags" Target="../tags/tag6272.xml"/><Relationship Id="rId1429" Type="http://schemas.openxmlformats.org/officeDocument/2006/relationships/tags" Target="../tags/tag7633.xml"/><Relationship Id="rId284" Type="http://schemas.openxmlformats.org/officeDocument/2006/relationships/tags" Target="../tags/tag6488.xml"/><Relationship Id="rId491" Type="http://schemas.openxmlformats.org/officeDocument/2006/relationships/tags" Target="../tags/tag6695.xml"/><Relationship Id="rId144" Type="http://schemas.openxmlformats.org/officeDocument/2006/relationships/tags" Target="../tags/tag6348.xml"/><Relationship Id="rId589" Type="http://schemas.openxmlformats.org/officeDocument/2006/relationships/tags" Target="../tags/tag6793.xml"/><Relationship Id="rId796" Type="http://schemas.openxmlformats.org/officeDocument/2006/relationships/tags" Target="../tags/tag7000.xml"/><Relationship Id="rId351" Type="http://schemas.openxmlformats.org/officeDocument/2006/relationships/tags" Target="../tags/tag6555.xml"/><Relationship Id="rId449" Type="http://schemas.openxmlformats.org/officeDocument/2006/relationships/tags" Target="../tags/tag6653.xml"/><Relationship Id="rId656" Type="http://schemas.openxmlformats.org/officeDocument/2006/relationships/tags" Target="../tags/tag6860.xml"/><Relationship Id="rId863" Type="http://schemas.openxmlformats.org/officeDocument/2006/relationships/tags" Target="../tags/tag7067.xml"/><Relationship Id="rId1079" Type="http://schemas.openxmlformats.org/officeDocument/2006/relationships/tags" Target="../tags/tag7283.xml"/><Relationship Id="rId1286" Type="http://schemas.openxmlformats.org/officeDocument/2006/relationships/tags" Target="../tags/tag7490.xml"/><Relationship Id="rId1493" Type="http://schemas.openxmlformats.org/officeDocument/2006/relationships/tags" Target="../tags/tag7697.xml"/><Relationship Id="rId211" Type="http://schemas.openxmlformats.org/officeDocument/2006/relationships/tags" Target="../tags/tag6415.xml"/><Relationship Id="rId309" Type="http://schemas.openxmlformats.org/officeDocument/2006/relationships/tags" Target="../tags/tag6513.xml"/><Relationship Id="rId516" Type="http://schemas.openxmlformats.org/officeDocument/2006/relationships/tags" Target="../tags/tag6720.xml"/><Relationship Id="rId1146" Type="http://schemas.openxmlformats.org/officeDocument/2006/relationships/tags" Target="../tags/tag7350.xml"/><Relationship Id="rId723" Type="http://schemas.openxmlformats.org/officeDocument/2006/relationships/tags" Target="../tags/tag6927.xml"/><Relationship Id="rId930" Type="http://schemas.openxmlformats.org/officeDocument/2006/relationships/tags" Target="../tags/tag7134.xml"/><Relationship Id="rId1006" Type="http://schemas.openxmlformats.org/officeDocument/2006/relationships/tags" Target="../tags/tag7210.xml"/><Relationship Id="rId1353" Type="http://schemas.openxmlformats.org/officeDocument/2006/relationships/tags" Target="../tags/tag7557.xml"/><Relationship Id="rId1560" Type="http://schemas.openxmlformats.org/officeDocument/2006/relationships/tags" Target="../tags/tag7764.xml"/><Relationship Id="rId1213" Type="http://schemas.openxmlformats.org/officeDocument/2006/relationships/tags" Target="../tags/tag7417.xml"/><Relationship Id="rId1420" Type="http://schemas.openxmlformats.org/officeDocument/2006/relationships/tags" Target="../tags/tag7624.xml"/><Relationship Id="rId1518" Type="http://schemas.openxmlformats.org/officeDocument/2006/relationships/tags" Target="../tags/tag7722.xml"/><Relationship Id="rId17" Type="http://schemas.openxmlformats.org/officeDocument/2006/relationships/tags" Target="../tags/tag6221.xml"/><Relationship Id="rId166" Type="http://schemas.openxmlformats.org/officeDocument/2006/relationships/tags" Target="../tags/tag6370.xml"/><Relationship Id="rId373" Type="http://schemas.openxmlformats.org/officeDocument/2006/relationships/tags" Target="../tags/tag6577.xml"/><Relationship Id="rId580" Type="http://schemas.openxmlformats.org/officeDocument/2006/relationships/tags" Target="../tags/tag6784.xml"/><Relationship Id="rId1" Type="http://schemas.openxmlformats.org/officeDocument/2006/relationships/slideLayout" Target="../slideLayouts/slideLayout14.xml"/><Relationship Id="rId233" Type="http://schemas.openxmlformats.org/officeDocument/2006/relationships/tags" Target="../tags/tag6437.xml"/><Relationship Id="rId440" Type="http://schemas.openxmlformats.org/officeDocument/2006/relationships/tags" Target="../tags/tag6644.xml"/><Relationship Id="rId678" Type="http://schemas.openxmlformats.org/officeDocument/2006/relationships/tags" Target="../tags/tag6882.xml"/><Relationship Id="rId885" Type="http://schemas.openxmlformats.org/officeDocument/2006/relationships/tags" Target="../tags/tag7089.xml"/><Relationship Id="rId1070" Type="http://schemas.openxmlformats.org/officeDocument/2006/relationships/tags" Target="../tags/tag7274.xml"/><Relationship Id="rId300" Type="http://schemas.openxmlformats.org/officeDocument/2006/relationships/tags" Target="../tags/tag6504.xml"/><Relationship Id="rId538" Type="http://schemas.openxmlformats.org/officeDocument/2006/relationships/tags" Target="../tags/tag6742.xml"/><Relationship Id="rId745" Type="http://schemas.openxmlformats.org/officeDocument/2006/relationships/tags" Target="../tags/tag6949.xml"/><Relationship Id="rId952" Type="http://schemas.openxmlformats.org/officeDocument/2006/relationships/tags" Target="../tags/tag7156.xml"/><Relationship Id="rId1168" Type="http://schemas.openxmlformats.org/officeDocument/2006/relationships/tags" Target="../tags/tag7372.xml"/><Relationship Id="rId1375" Type="http://schemas.openxmlformats.org/officeDocument/2006/relationships/tags" Target="../tags/tag7579.xml"/><Relationship Id="rId81" Type="http://schemas.openxmlformats.org/officeDocument/2006/relationships/tags" Target="../tags/tag6285.xml"/><Relationship Id="rId605" Type="http://schemas.openxmlformats.org/officeDocument/2006/relationships/tags" Target="../tags/tag6809.xml"/><Relationship Id="rId812" Type="http://schemas.openxmlformats.org/officeDocument/2006/relationships/tags" Target="../tags/tag7016.xml"/><Relationship Id="rId1028" Type="http://schemas.openxmlformats.org/officeDocument/2006/relationships/tags" Target="../tags/tag7232.xml"/><Relationship Id="rId1235" Type="http://schemas.openxmlformats.org/officeDocument/2006/relationships/tags" Target="../tags/tag7439.xml"/><Relationship Id="rId1442" Type="http://schemas.openxmlformats.org/officeDocument/2006/relationships/tags" Target="../tags/tag7646.xml"/><Relationship Id="rId1302" Type="http://schemas.openxmlformats.org/officeDocument/2006/relationships/tags" Target="../tags/tag7506.xml"/><Relationship Id="rId39" Type="http://schemas.openxmlformats.org/officeDocument/2006/relationships/tags" Target="../tags/tag6243.xml"/><Relationship Id="rId188" Type="http://schemas.openxmlformats.org/officeDocument/2006/relationships/tags" Target="../tags/tag6392.xml"/><Relationship Id="rId395" Type="http://schemas.openxmlformats.org/officeDocument/2006/relationships/tags" Target="../tags/tag6599.xml"/><Relationship Id="rId255" Type="http://schemas.openxmlformats.org/officeDocument/2006/relationships/tags" Target="../tags/tag6459.xml"/><Relationship Id="rId462" Type="http://schemas.openxmlformats.org/officeDocument/2006/relationships/tags" Target="../tags/tag6666.xml"/><Relationship Id="rId1092" Type="http://schemas.openxmlformats.org/officeDocument/2006/relationships/tags" Target="../tags/tag7296.xml"/><Relationship Id="rId1397" Type="http://schemas.openxmlformats.org/officeDocument/2006/relationships/tags" Target="../tags/tag7601.xml"/><Relationship Id="rId115" Type="http://schemas.openxmlformats.org/officeDocument/2006/relationships/tags" Target="../tags/tag6319.xml"/><Relationship Id="rId322" Type="http://schemas.openxmlformats.org/officeDocument/2006/relationships/tags" Target="../tags/tag6526.xml"/><Relationship Id="rId767" Type="http://schemas.openxmlformats.org/officeDocument/2006/relationships/tags" Target="../tags/tag6971.xml"/><Relationship Id="rId974" Type="http://schemas.openxmlformats.org/officeDocument/2006/relationships/tags" Target="../tags/tag7178.xml"/><Relationship Id="rId627" Type="http://schemas.openxmlformats.org/officeDocument/2006/relationships/tags" Target="../tags/tag6831.xml"/><Relationship Id="rId834" Type="http://schemas.openxmlformats.org/officeDocument/2006/relationships/tags" Target="../tags/tag7038.xml"/><Relationship Id="rId1257" Type="http://schemas.openxmlformats.org/officeDocument/2006/relationships/tags" Target="../tags/tag7461.xml"/><Relationship Id="rId1464" Type="http://schemas.openxmlformats.org/officeDocument/2006/relationships/tags" Target="../tags/tag7668.xml"/><Relationship Id="rId901" Type="http://schemas.openxmlformats.org/officeDocument/2006/relationships/tags" Target="../tags/tag7105.xml"/><Relationship Id="rId1117" Type="http://schemas.openxmlformats.org/officeDocument/2006/relationships/tags" Target="../tags/tag7321.xml"/><Relationship Id="rId1324" Type="http://schemas.openxmlformats.org/officeDocument/2006/relationships/tags" Target="../tags/tag7528.xml"/><Relationship Id="rId1531" Type="http://schemas.openxmlformats.org/officeDocument/2006/relationships/tags" Target="../tags/tag7735.xml"/><Relationship Id="rId30" Type="http://schemas.openxmlformats.org/officeDocument/2006/relationships/tags" Target="../tags/tag6234.xml"/><Relationship Id="rId277" Type="http://schemas.openxmlformats.org/officeDocument/2006/relationships/tags" Target="../tags/tag6481.xml"/><Relationship Id="rId484" Type="http://schemas.openxmlformats.org/officeDocument/2006/relationships/tags" Target="../tags/tag6688.xml"/><Relationship Id="rId137" Type="http://schemas.openxmlformats.org/officeDocument/2006/relationships/tags" Target="../tags/tag6341.xml"/><Relationship Id="rId344" Type="http://schemas.openxmlformats.org/officeDocument/2006/relationships/tags" Target="../tags/tag6548.xml"/><Relationship Id="rId691" Type="http://schemas.openxmlformats.org/officeDocument/2006/relationships/tags" Target="../tags/tag6895.xml"/><Relationship Id="rId789" Type="http://schemas.openxmlformats.org/officeDocument/2006/relationships/tags" Target="../tags/tag6993.xml"/><Relationship Id="rId996" Type="http://schemas.openxmlformats.org/officeDocument/2006/relationships/tags" Target="../tags/tag7200.xml"/><Relationship Id="rId551" Type="http://schemas.openxmlformats.org/officeDocument/2006/relationships/tags" Target="../tags/tag6755.xml"/><Relationship Id="rId649" Type="http://schemas.openxmlformats.org/officeDocument/2006/relationships/tags" Target="../tags/tag6853.xml"/><Relationship Id="rId856" Type="http://schemas.openxmlformats.org/officeDocument/2006/relationships/tags" Target="../tags/tag7060.xml"/><Relationship Id="rId1181" Type="http://schemas.openxmlformats.org/officeDocument/2006/relationships/tags" Target="../tags/tag7385.xml"/><Relationship Id="rId1279" Type="http://schemas.openxmlformats.org/officeDocument/2006/relationships/tags" Target="../tags/tag7483.xml"/><Relationship Id="rId1486" Type="http://schemas.openxmlformats.org/officeDocument/2006/relationships/tags" Target="../tags/tag7690.xml"/><Relationship Id="rId204" Type="http://schemas.openxmlformats.org/officeDocument/2006/relationships/tags" Target="../tags/tag6408.xml"/><Relationship Id="rId411" Type="http://schemas.openxmlformats.org/officeDocument/2006/relationships/tags" Target="../tags/tag6615.xml"/><Relationship Id="rId509" Type="http://schemas.openxmlformats.org/officeDocument/2006/relationships/tags" Target="../tags/tag6713.xml"/><Relationship Id="rId1041" Type="http://schemas.openxmlformats.org/officeDocument/2006/relationships/tags" Target="../tags/tag7245.xml"/><Relationship Id="rId1139" Type="http://schemas.openxmlformats.org/officeDocument/2006/relationships/tags" Target="../tags/tag7343.xml"/><Relationship Id="rId1346" Type="http://schemas.openxmlformats.org/officeDocument/2006/relationships/tags" Target="../tags/tag7550.xml"/><Relationship Id="rId716" Type="http://schemas.openxmlformats.org/officeDocument/2006/relationships/tags" Target="../tags/tag6920.xml"/><Relationship Id="rId923" Type="http://schemas.openxmlformats.org/officeDocument/2006/relationships/tags" Target="../tags/tag7127.xml"/><Relationship Id="rId1553" Type="http://schemas.openxmlformats.org/officeDocument/2006/relationships/tags" Target="../tags/tag7757.xml"/><Relationship Id="rId52" Type="http://schemas.openxmlformats.org/officeDocument/2006/relationships/tags" Target="../tags/tag6256.xml"/><Relationship Id="rId1206" Type="http://schemas.openxmlformats.org/officeDocument/2006/relationships/tags" Target="../tags/tag7410.xml"/><Relationship Id="rId1413" Type="http://schemas.openxmlformats.org/officeDocument/2006/relationships/tags" Target="../tags/tag7617.xml"/><Relationship Id="rId299" Type="http://schemas.openxmlformats.org/officeDocument/2006/relationships/tags" Target="../tags/tag6503.xml"/><Relationship Id="rId159" Type="http://schemas.openxmlformats.org/officeDocument/2006/relationships/tags" Target="../tags/tag6363.xml"/><Relationship Id="rId366" Type="http://schemas.openxmlformats.org/officeDocument/2006/relationships/tags" Target="../tags/tag6570.xml"/><Relationship Id="rId573" Type="http://schemas.openxmlformats.org/officeDocument/2006/relationships/tags" Target="../tags/tag6777.xml"/><Relationship Id="rId780" Type="http://schemas.openxmlformats.org/officeDocument/2006/relationships/tags" Target="../tags/tag6984.xml"/><Relationship Id="rId226" Type="http://schemas.openxmlformats.org/officeDocument/2006/relationships/tags" Target="../tags/tag6430.xml"/><Relationship Id="rId433" Type="http://schemas.openxmlformats.org/officeDocument/2006/relationships/tags" Target="../tags/tag6637.xml"/><Relationship Id="rId878" Type="http://schemas.openxmlformats.org/officeDocument/2006/relationships/tags" Target="../tags/tag7082.xml"/><Relationship Id="rId1063" Type="http://schemas.openxmlformats.org/officeDocument/2006/relationships/tags" Target="../tags/tag7267.xml"/><Relationship Id="rId1270" Type="http://schemas.openxmlformats.org/officeDocument/2006/relationships/tags" Target="../tags/tag7474.xml"/><Relationship Id="rId640" Type="http://schemas.openxmlformats.org/officeDocument/2006/relationships/tags" Target="../tags/tag6844.xml"/><Relationship Id="rId738" Type="http://schemas.openxmlformats.org/officeDocument/2006/relationships/tags" Target="../tags/tag6942.xml"/><Relationship Id="rId945" Type="http://schemas.openxmlformats.org/officeDocument/2006/relationships/tags" Target="../tags/tag7149.xml"/><Relationship Id="rId1368" Type="http://schemas.openxmlformats.org/officeDocument/2006/relationships/tags" Target="../tags/tag7572.xml"/><Relationship Id="rId74" Type="http://schemas.openxmlformats.org/officeDocument/2006/relationships/tags" Target="../tags/tag6278.xml"/><Relationship Id="rId500" Type="http://schemas.openxmlformats.org/officeDocument/2006/relationships/tags" Target="../tags/tag6704.xml"/><Relationship Id="rId805" Type="http://schemas.openxmlformats.org/officeDocument/2006/relationships/tags" Target="../tags/tag7009.xml"/><Relationship Id="rId1130" Type="http://schemas.openxmlformats.org/officeDocument/2006/relationships/tags" Target="../tags/tag7334.xml"/><Relationship Id="rId1228" Type="http://schemas.openxmlformats.org/officeDocument/2006/relationships/tags" Target="../tags/tag7432.xml"/><Relationship Id="rId1435" Type="http://schemas.openxmlformats.org/officeDocument/2006/relationships/tags" Target="../tags/tag7639.xml"/><Relationship Id="rId1502" Type="http://schemas.openxmlformats.org/officeDocument/2006/relationships/tags" Target="../tags/tag7706.xml"/></Relationships>
</file>

<file path=ppt/slideMasters/_rels/slideMaster3.xml.rels><?xml version="1.0" encoding="UTF-8" standalone="yes"?>
<Relationships xmlns="http://schemas.openxmlformats.org/package/2006/relationships"><Relationship Id="rId1522" Type="http://schemas.openxmlformats.org/officeDocument/2006/relationships/tags" Target="../tags/tag9281.xml"/><Relationship Id="rId21" Type="http://schemas.openxmlformats.org/officeDocument/2006/relationships/tags" Target="../tags/tag7780.xml"/><Relationship Id="rId170" Type="http://schemas.openxmlformats.org/officeDocument/2006/relationships/tags" Target="../tags/tag7929.xml"/><Relationship Id="rId268" Type="http://schemas.openxmlformats.org/officeDocument/2006/relationships/tags" Target="../tags/tag8027.xml"/><Relationship Id="rId475" Type="http://schemas.openxmlformats.org/officeDocument/2006/relationships/tags" Target="../tags/tag8234.xml"/><Relationship Id="rId682" Type="http://schemas.openxmlformats.org/officeDocument/2006/relationships/tags" Target="../tags/tag8441.xml"/><Relationship Id="rId128" Type="http://schemas.openxmlformats.org/officeDocument/2006/relationships/tags" Target="../tags/tag7887.xml"/><Relationship Id="rId335" Type="http://schemas.openxmlformats.org/officeDocument/2006/relationships/tags" Target="../tags/tag8094.xml"/><Relationship Id="rId542" Type="http://schemas.openxmlformats.org/officeDocument/2006/relationships/tags" Target="../tags/tag8301.xml"/><Relationship Id="rId987" Type="http://schemas.openxmlformats.org/officeDocument/2006/relationships/tags" Target="../tags/tag8746.xml"/><Relationship Id="rId1172" Type="http://schemas.openxmlformats.org/officeDocument/2006/relationships/tags" Target="../tags/tag8931.xml"/><Relationship Id="rId402" Type="http://schemas.openxmlformats.org/officeDocument/2006/relationships/tags" Target="../tags/tag8161.xml"/><Relationship Id="rId847" Type="http://schemas.openxmlformats.org/officeDocument/2006/relationships/tags" Target="../tags/tag8606.xml"/><Relationship Id="rId1032" Type="http://schemas.openxmlformats.org/officeDocument/2006/relationships/tags" Target="../tags/tag8791.xml"/><Relationship Id="rId1477" Type="http://schemas.openxmlformats.org/officeDocument/2006/relationships/tags" Target="../tags/tag9236.xml"/><Relationship Id="rId707" Type="http://schemas.openxmlformats.org/officeDocument/2006/relationships/tags" Target="../tags/tag8466.xml"/><Relationship Id="rId914" Type="http://schemas.openxmlformats.org/officeDocument/2006/relationships/tags" Target="../tags/tag8673.xml"/><Relationship Id="rId1337" Type="http://schemas.openxmlformats.org/officeDocument/2006/relationships/tags" Target="../tags/tag9096.xml"/><Relationship Id="rId1544" Type="http://schemas.openxmlformats.org/officeDocument/2006/relationships/tags" Target="../tags/tag9303.xml"/><Relationship Id="rId43" Type="http://schemas.openxmlformats.org/officeDocument/2006/relationships/tags" Target="../tags/tag7802.xml"/><Relationship Id="rId1404" Type="http://schemas.openxmlformats.org/officeDocument/2006/relationships/tags" Target="../tags/tag9163.xml"/><Relationship Id="rId192" Type="http://schemas.openxmlformats.org/officeDocument/2006/relationships/tags" Target="../tags/tag7951.xml"/><Relationship Id="rId497" Type="http://schemas.openxmlformats.org/officeDocument/2006/relationships/tags" Target="../tags/tag8256.xml"/><Relationship Id="rId357" Type="http://schemas.openxmlformats.org/officeDocument/2006/relationships/tags" Target="../tags/tag8116.xml"/><Relationship Id="rId1194" Type="http://schemas.openxmlformats.org/officeDocument/2006/relationships/tags" Target="../tags/tag8953.xml"/><Relationship Id="rId217" Type="http://schemas.openxmlformats.org/officeDocument/2006/relationships/tags" Target="../tags/tag7976.xml"/><Relationship Id="rId564" Type="http://schemas.openxmlformats.org/officeDocument/2006/relationships/tags" Target="../tags/tag8323.xml"/><Relationship Id="rId771" Type="http://schemas.openxmlformats.org/officeDocument/2006/relationships/tags" Target="../tags/tag8530.xml"/><Relationship Id="rId869" Type="http://schemas.openxmlformats.org/officeDocument/2006/relationships/tags" Target="../tags/tag8628.xml"/><Relationship Id="rId1499" Type="http://schemas.openxmlformats.org/officeDocument/2006/relationships/tags" Target="../tags/tag9258.xml"/><Relationship Id="rId424" Type="http://schemas.openxmlformats.org/officeDocument/2006/relationships/tags" Target="../tags/tag8183.xml"/><Relationship Id="rId631" Type="http://schemas.openxmlformats.org/officeDocument/2006/relationships/tags" Target="../tags/tag8390.xml"/><Relationship Id="rId729" Type="http://schemas.openxmlformats.org/officeDocument/2006/relationships/tags" Target="../tags/tag8488.xml"/><Relationship Id="rId1054" Type="http://schemas.openxmlformats.org/officeDocument/2006/relationships/tags" Target="../tags/tag8813.xml"/><Relationship Id="rId1261" Type="http://schemas.openxmlformats.org/officeDocument/2006/relationships/tags" Target="../tags/tag9020.xml"/><Relationship Id="rId1359" Type="http://schemas.openxmlformats.org/officeDocument/2006/relationships/tags" Target="../tags/tag9118.xml"/><Relationship Id="rId936" Type="http://schemas.openxmlformats.org/officeDocument/2006/relationships/tags" Target="../tags/tag8695.xml"/><Relationship Id="rId1121" Type="http://schemas.openxmlformats.org/officeDocument/2006/relationships/tags" Target="../tags/tag8880.xml"/><Relationship Id="rId1219" Type="http://schemas.openxmlformats.org/officeDocument/2006/relationships/tags" Target="../tags/tag8978.xml"/><Relationship Id="rId65" Type="http://schemas.openxmlformats.org/officeDocument/2006/relationships/tags" Target="../tags/tag7824.xml"/><Relationship Id="rId1426" Type="http://schemas.openxmlformats.org/officeDocument/2006/relationships/tags" Target="../tags/tag9185.xml"/><Relationship Id="rId281" Type="http://schemas.openxmlformats.org/officeDocument/2006/relationships/tags" Target="../tags/tag8040.xml"/><Relationship Id="rId141" Type="http://schemas.openxmlformats.org/officeDocument/2006/relationships/tags" Target="../tags/tag7900.xml"/><Relationship Id="rId379" Type="http://schemas.openxmlformats.org/officeDocument/2006/relationships/tags" Target="../tags/tag8138.xml"/><Relationship Id="rId586" Type="http://schemas.openxmlformats.org/officeDocument/2006/relationships/tags" Target="../tags/tag8345.xml"/><Relationship Id="rId793" Type="http://schemas.openxmlformats.org/officeDocument/2006/relationships/tags" Target="../tags/tag8552.xml"/><Relationship Id="rId7" Type="http://schemas.openxmlformats.org/officeDocument/2006/relationships/theme" Target="../theme/theme3.xml"/><Relationship Id="rId239" Type="http://schemas.openxmlformats.org/officeDocument/2006/relationships/tags" Target="../tags/tag7998.xml"/><Relationship Id="rId446" Type="http://schemas.openxmlformats.org/officeDocument/2006/relationships/tags" Target="../tags/tag8205.xml"/><Relationship Id="rId653" Type="http://schemas.openxmlformats.org/officeDocument/2006/relationships/tags" Target="../tags/tag8412.xml"/><Relationship Id="rId1076" Type="http://schemas.openxmlformats.org/officeDocument/2006/relationships/tags" Target="../tags/tag8835.xml"/><Relationship Id="rId1283" Type="http://schemas.openxmlformats.org/officeDocument/2006/relationships/tags" Target="../tags/tag9042.xml"/><Relationship Id="rId1490" Type="http://schemas.openxmlformats.org/officeDocument/2006/relationships/tags" Target="../tags/tag9249.xml"/><Relationship Id="rId306" Type="http://schemas.openxmlformats.org/officeDocument/2006/relationships/tags" Target="../tags/tag8065.xml"/><Relationship Id="rId860" Type="http://schemas.openxmlformats.org/officeDocument/2006/relationships/tags" Target="../tags/tag8619.xml"/><Relationship Id="rId958" Type="http://schemas.openxmlformats.org/officeDocument/2006/relationships/tags" Target="../tags/tag8717.xml"/><Relationship Id="rId1143" Type="http://schemas.openxmlformats.org/officeDocument/2006/relationships/tags" Target="../tags/tag8902.xml"/><Relationship Id="rId87" Type="http://schemas.openxmlformats.org/officeDocument/2006/relationships/tags" Target="../tags/tag7846.xml"/><Relationship Id="rId513" Type="http://schemas.openxmlformats.org/officeDocument/2006/relationships/tags" Target="../tags/tag8272.xml"/><Relationship Id="rId720" Type="http://schemas.openxmlformats.org/officeDocument/2006/relationships/tags" Target="../tags/tag8479.xml"/><Relationship Id="rId818" Type="http://schemas.openxmlformats.org/officeDocument/2006/relationships/tags" Target="../tags/tag8577.xml"/><Relationship Id="rId1350" Type="http://schemas.openxmlformats.org/officeDocument/2006/relationships/tags" Target="../tags/tag9109.xml"/><Relationship Id="rId1448" Type="http://schemas.openxmlformats.org/officeDocument/2006/relationships/tags" Target="../tags/tag9207.xml"/><Relationship Id="rId1003" Type="http://schemas.openxmlformats.org/officeDocument/2006/relationships/tags" Target="../tags/tag8762.xml"/><Relationship Id="rId1210" Type="http://schemas.openxmlformats.org/officeDocument/2006/relationships/tags" Target="../tags/tag8969.xml"/><Relationship Id="rId1308" Type="http://schemas.openxmlformats.org/officeDocument/2006/relationships/tags" Target="../tags/tag9067.xml"/><Relationship Id="rId1515" Type="http://schemas.openxmlformats.org/officeDocument/2006/relationships/tags" Target="../tags/tag9274.xml"/><Relationship Id="rId14" Type="http://schemas.openxmlformats.org/officeDocument/2006/relationships/tags" Target="../tags/tag7773.xml"/><Relationship Id="rId163" Type="http://schemas.openxmlformats.org/officeDocument/2006/relationships/tags" Target="../tags/tag7922.xml"/><Relationship Id="rId370" Type="http://schemas.openxmlformats.org/officeDocument/2006/relationships/tags" Target="../tags/tag8129.xml"/><Relationship Id="rId230" Type="http://schemas.openxmlformats.org/officeDocument/2006/relationships/tags" Target="../tags/tag7989.xml"/><Relationship Id="rId468" Type="http://schemas.openxmlformats.org/officeDocument/2006/relationships/tags" Target="../tags/tag8227.xml"/><Relationship Id="rId675" Type="http://schemas.openxmlformats.org/officeDocument/2006/relationships/tags" Target="../tags/tag8434.xml"/><Relationship Id="rId882" Type="http://schemas.openxmlformats.org/officeDocument/2006/relationships/tags" Target="../tags/tag8641.xml"/><Relationship Id="rId1098" Type="http://schemas.openxmlformats.org/officeDocument/2006/relationships/tags" Target="../tags/tag8857.xml"/><Relationship Id="rId328" Type="http://schemas.openxmlformats.org/officeDocument/2006/relationships/tags" Target="../tags/tag8087.xml"/><Relationship Id="rId535" Type="http://schemas.openxmlformats.org/officeDocument/2006/relationships/tags" Target="../tags/tag8294.xml"/><Relationship Id="rId742" Type="http://schemas.openxmlformats.org/officeDocument/2006/relationships/tags" Target="../tags/tag8501.xml"/><Relationship Id="rId1165" Type="http://schemas.openxmlformats.org/officeDocument/2006/relationships/tags" Target="../tags/tag8924.xml"/><Relationship Id="rId1372" Type="http://schemas.openxmlformats.org/officeDocument/2006/relationships/tags" Target="../tags/tag9131.xml"/><Relationship Id="rId602" Type="http://schemas.openxmlformats.org/officeDocument/2006/relationships/tags" Target="../tags/tag8361.xml"/><Relationship Id="rId1025" Type="http://schemas.openxmlformats.org/officeDocument/2006/relationships/tags" Target="../tags/tag8784.xml"/><Relationship Id="rId1232" Type="http://schemas.openxmlformats.org/officeDocument/2006/relationships/tags" Target="../tags/tag8991.xml"/><Relationship Id="rId907" Type="http://schemas.openxmlformats.org/officeDocument/2006/relationships/tags" Target="../tags/tag8666.xml"/><Relationship Id="rId1537" Type="http://schemas.openxmlformats.org/officeDocument/2006/relationships/tags" Target="../tags/tag9296.xml"/><Relationship Id="rId36" Type="http://schemas.openxmlformats.org/officeDocument/2006/relationships/tags" Target="../tags/tag7795.xml"/><Relationship Id="rId185" Type="http://schemas.openxmlformats.org/officeDocument/2006/relationships/tags" Target="../tags/tag7944.xml"/><Relationship Id="rId392" Type="http://schemas.openxmlformats.org/officeDocument/2006/relationships/tags" Target="../tags/tag8151.xml"/><Relationship Id="rId697" Type="http://schemas.openxmlformats.org/officeDocument/2006/relationships/tags" Target="../tags/tag8456.xml"/><Relationship Id="rId252" Type="http://schemas.openxmlformats.org/officeDocument/2006/relationships/tags" Target="../tags/tag8011.xml"/><Relationship Id="rId1187" Type="http://schemas.openxmlformats.org/officeDocument/2006/relationships/tags" Target="../tags/tag8946.xml"/><Relationship Id="rId112" Type="http://schemas.openxmlformats.org/officeDocument/2006/relationships/tags" Target="../tags/tag7871.xml"/><Relationship Id="rId557" Type="http://schemas.openxmlformats.org/officeDocument/2006/relationships/tags" Target="../tags/tag8316.xml"/><Relationship Id="rId764" Type="http://schemas.openxmlformats.org/officeDocument/2006/relationships/tags" Target="../tags/tag8523.xml"/><Relationship Id="rId971" Type="http://schemas.openxmlformats.org/officeDocument/2006/relationships/tags" Target="../tags/tag8730.xml"/><Relationship Id="rId1394" Type="http://schemas.openxmlformats.org/officeDocument/2006/relationships/tags" Target="../tags/tag9153.xml"/><Relationship Id="rId417" Type="http://schemas.openxmlformats.org/officeDocument/2006/relationships/tags" Target="../tags/tag8176.xml"/><Relationship Id="rId624" Type="http://schemas.openxmlformats.org/officeDocument/2006/relationships/tags" Target="../tags/tag8383.xml"/><Relationship Id="rId831" Type="http://schemas.openxmlformats.org/officeDocument/2006/relationships/tags" Target="../tags/tag8590.xml"/><Relationship Id="rId1047" Type="http://schemas.openxmlformats.org/officeDocument/2006/relationships/tags" Target="../tags/tag8806.xml"/><Relationship Id="rId1254" Type="http://schemas.openxmlformats.org/officeDocument/2006/relationships/tags" Target="../tags/tag9013.xml"/><Relationship Id="rId1461" Type="http://schemas.openxmlformats.org/officeDocument/2006/relationships/tags" Target="../tags/tag9220.xml"/><Relationship Id="rId929" Type="http://schemas.openxmlformats.org/officeDocument/2006/relationships/tags" Target="../tags/tag8688.xml"/><Relationship Id="rId1114" Type="http://schemas.openxmlformats.org/officeDocument/2006/relationships/tags" Target="../tags/tag8873.xml"/><Relationship Id="rId1321" Type="http://schemas.openxmlformats.org/officeDocument/2006/relationships/tags" Target="../tags/tag9080.xml"/><Relationship Id="rId1559" Type="http://schemas.openxmlformats.org/officeDocument/2006/relationships/tags" Target="../tags/tag9318.xml"/><Relationship Id="rId58" Type="http://schemas.openxmlformats.org/officeDocument/2006/relationships/tags" Target="../tags/tag7817.xml"/><Relationship Id="rId1419" Type="http://schemas.openxmlformats.org/officeDocument/2006/relationships/tags" Target="../tags/tag9178.xml"/><Relationship Id="rId274" Type="http://schemas.openxmlformats.org/officeDocument/2006/relationships/tags" Target="../tags/tag8033.xml"/><Relationship Id="rId481" Type="http://schemas.openxmlformats.org/officeDocument/2006/relationships/tags" Target="../tags/tag8240.xml"/><Relationship Id="rId134" Type="http://schemas.openxmlformats.org/officeDocument/2006/relationships/tags" Target="../tags/tag7893.xml"/><Relationship Id="rId579" Type="http://schemas.openxmlformats.org/officeDocument/2006/relationships/tags" Target="../tags/tag8338.xml"/><Relationship Id="rId786" Type="http://schemas.openxmlformats.org/officeDocument/2006/relationships/tags" Target="../tags/tag8545.xml"/><Relationship Id="rId993" Type="http://schemas.openxmlformats.org/officeDocument/2006/relationships/tags" Target="../tags/tag8752.xml"/><Relationship Id="rId341" Type="http://schemas.openxmlformats.org/officeDocument/2006/relationships/tags" Target="../tags/tag8100.xml"/><Relationship Id="rId439" Type="http://schemas.openxmlformats.org/officeDocument/2006/relationships/tags" Target="../tags/tag8198.xml"/><Relationship Id="rId646" Type="http://schemas.openxmlformats.org/officeDocument/2006/relationships/tags" Target="../tags/tag8405.xml"/><Relationship Id="rId1069" Type="http://schemas.openxmlformats.org/officeDocument/2006/relationships/tags" Target="../tags/tag8828.xml"/><Relationship Id="rId1276" Type="http://schemas.openxmlformats.org/officeDocument/2006/relationships/tags" Target="../tags/tag9035.xml"/><Relationship Id="rId1483" Type="http://schemas.openxmlformats.org/officeDocument/2006/relationships/tags" Target="../tags/tag9242.xml"/><Relationship Id="rId201" Type="http://schemas.openxmlformats.org/officeDocument/2006/relationships/tags" Target="../tags/tag7960.xml"/><Relationship Id="rId506" Type="http://schemas.openxmlformats.org/officeDocument/2006/relationships/tags" Target="../tags/tag8265.xml"/><Relationship Id="rId853" Type="http://schemas.openxmlformats.org/officeDocument/2006/relationships/tags" Target="../tags/tag8612.xml"/><Relationship Id="rId1136" Type="http://schemas.openxmlformats.org/officeDocument/2006/relationships/tags" Target="../tags/tag8895.xml"/><Relationship Id="rId713" Type="http://schemas.openxmlformats.org/officeDocument/2006/relationships/tags" Target="../tags/tag8472.xml"/><Relationship Id="rId920" Type="http://schemas.openxmlformats.org/officeDocument/2006/relationships/tags" Target="../tags/tag8679.xml"/><Relationship Id="rId1343" Type="http://schemas.openxmlformats.org/officeDocument/2006/relationships/tags" Target="../tags/tag9102.xml"/><Relationship Id="rId1550" Type="http://schemas.openxmlformats.org/officeDocument/2006/relationships/tags" Target="../tags/tag9309.xml"/><Relationship Id="rId1203" Type="http://schemas.openxmlformats.org/officeDocument/2006/relationships/tags" Target="../tags/tag8962.xml"/><Relationship Id="rId1410" Type="http://schemas.openxmlformats.org/officeDocument/2006/relationships/tags" Target="../tags/tag9169.xml"/><Relationship Id="rId1508" Type="http://schemas.openxmlformats.org/officeDocument/2006/relationships/tags" Target="../tags/tag9267.xml"/><Relationship Id="rId296" Type="http://schemas.openxmlformats.org/officeDocument/2006/relationships/tags" Target="../tags/tag8055.xml"/><Relationship Id="rId156" Type="http://schemas.openxmlformats.org/officeDocument/2006/relationships/tags" Target="../tags/tag7915.xml"/><Relationship Id="rId363" Type="http://schemas.openxmlformats.org/officeDocument/2006/relationships/tags" Target="../tags/tag8122.xml"/><Relationship Id="rId570" Type="http://schemas.openxmlformats.org/officeDocument/2006/relationships/tags" Target="../tags/tag8329.xml"/><Relationship Id="rId223" Type="http://schemas.openxmlformats.org/officeDocument/2006/relationships/tags" Target="../tags/tag7982.xml"/><Relationship Id="rId430" Type="http://schemas.openxmlformats.org/officeDocument/2006/relationships/tags" Target="../tags/tag8189.xml"/><Relationship Id="rId668" Type="http://schemas.openxmlformats.org/officeDocument/2006/relationships/tags" Target="../tags/tag8427.xml"/><Relationship Id="rId875" Type="http://schemas.openxmlformats.org/officeDocument/2006/relationships/tags" Target="../tags/tag8634.xml"/><Relationship Id="rId1060" Type="http://schemas.openxmlformats.org/officeDocument/2006/relationships/tags" Target="../tags/tag8819.xml"/><Relationship Id="rId1298" Type="http://schemas.openxmlformats.org/officeDocument/2006/relationships/tags" Target="../tags/tag9057.xml"/><Relationship Id="rId528" Type="http://schemas.openxmlformats.org/officeDocument/2006/relationships/tags" Target="../tags/tag8287.xml"/><Relationship Id="rId735" Type="http://schemas.openxmlformats.org/officeDocument/2006/relationships/tags" Target="../tags/tag8494.xml"/><Relationship Id="rId942" Type="http://schemas.openxmlformats.org/officeDocument/2006/relationships/tags" Target="../tags/tag8701.xml"/><Relationship Id="rId1158" Type="http://schemas.openxmlformats.org/officeDocument/2006/relationships/tags" Target="../tags/tag8917.xml"/><Relationship Id="rId1365" Type="http://schemas.openxmlformats.org/officeDocument/2006/relationships/tags" Target="../tags/tag9124.xml"/><Relationship Id="rId1018" Type="http://schemas.openxmlformats.org/officeDocument/2006/relationships/tags" Target="../tags/tag8777.xml"/><Relationship Id="rId1225" Type="http://schemas.openxmlformats.org/officeDocument/2006/relationships/tags" Target="../tags/tag8984.xml"/><Relationship Id="rId1432" Type="http://schemas.openxmlformats.org/officeDocument/2006/relationships/tags" Target="../tags/tag9191.xml"/><Relationship Id="rId71" Type="http://schemas.openxmlformats.org/officeDocument/2006/relationships/tags" Target="../tags/tag7830.xml"/><Relationship Id="rId802" Type="http://schemas.openxmlformats.org/officeDocument/2006/relationships/tags" Target="../tags/tag8561.xml"/><Relationship Id="rId29" Type="http://schemas.openxmlformats.org/officeDocument/2006/relationships/tags" Target="../tags/tag7788.xml"/><Relationship Id="rId178" Type="http://schemas.openxmlformats.org/officeDocument/2006/relationships/tags" Target="../tags/tag7937.xml"/><Relationship Id="rId385" Type="http://schemas.openxmlformats.org/officeDocument/2006/relationships/tags" Target="../tags/tag8144.xml"/><Relationship Id="rId592" Type="http://schemas.openxmlformats.org/officeDocument/2006/relationships/tags" Target="../tags/tag8351.xml"/><Relationship Id="rId245" Type="http://schemas.openxmlformats.org/officeDocument/2006/relationships/tags" Target="../tags/tag8004.xml"/><Relationship Id="rId452" Type="http://schemas.openxmlformats.org/officeDocument/2006/relationships/tags" Target="../tags/tag8211.xml"/><Relationship Id="rId897" Type="http://schemas.openxmlformats.org/officeDocument/2006/relationships/tags" Target="../tags/tag8656.xml"/><Relationship Id="rId1082" Type="http://schemas.openxmlformats.org/officeDocument/2006/relationships/tags" Target="../tags/tag8841.xml"/><Relationship Id="rId105" Type="http://schemas.openxmlformats.org/officeDocument/2006/relationships/tags" Target="../tags/tag7864.xml"/><Relationship Id="rId312" Type="http://schemas.openxmlformats.org/officeDocument/2006/relationships/tags" Target="../tags/tag8071.xml"/><Relationship Id="rId757" Type="http://schemas.openxmlformats.org/officeDocument/2006/relationships/tags" Target="../tags/tag8516.xml"/><Relationship Id="rId964" Type="http://schemas.openxmlformats.org/officeDocument/2006/relationships/tags" Target="../tags/tag8723.xml"/><Relationship Id="rId1387" Type="http://schemas.openxmlformats.org/officeDocument/2006/relationships/tags" Target="../tags/tag9146.xml"/><Relationship Id="rId93" Type="http://schemas.openxmlformats.org/officeDocument/2006/relationships/tags" Target="../tags/tag7852.xml"/><Relationship Id="rId617" Type="http://schemas.openxmlformats.org/officeDocument/2006/relationships/tags" Target="../tags/tag8376.xml"/><Relationship Id="rId824" Type="http://schemas.openxmlformats.org/officeDocument/2006/relationships/tags" Target="../tags/tag8583.xml"/><Relationship Id="rId1247" Type="http://schemas.openxmlformats.org/officeDocument/2006/relationships/tags" Target="../tags/tag9006.xml"/><Relationship Id="rId1454" Type="http://schemas.openxmlformats.org/officeDocument/2006/relationships/tags" Target="../tags/tag9213.xml"/><Relationship Id="rId1107" Type="http://schemas.openxmlformats.org/officeDocument/2006/relationships/tags" Target="../tags/tag8866.xml"/><Relationship Id="rId1314" Type="http://schemas.openxmlformats.org/officeDocument/2006/relationships/tags" Target="../tags/tag9073.xml"/><Relationship Id="rId1521" Type="http://schemas.openxmlformats.org/officeDocument/2006/relationships/tags" Target="../tags/tag9280.xml"/><Relationship Id="rId20" Type="http://schemas.openxmlformats.org/officeDocument/2006/relationships/tags" Target="../tags/tag7779.xml"/><Relationship Id="rId267" Type="http://schemas.openxmlformats.org/officeDocument/2006/relationships/tags" Target="../tags/tag8026.xml"/><Relationship Id="rId474" Type="http://schemas.openxmlformats.org/officeDocument/2006/relationships/tags" Target="../tags/tag8233.xml"/><Relationship Id="rId127" Type="http://schemas.openxmlformats.org/officeDocument/2006/relationships/tags" Target="../tags/tag7886.xml"/><Relationship Id="rId681" Type="http://schemas.openxmlformats.org/officeDocument/2006/relationships/tags" Target="../tags/tag8440.xml"/><Relationship Id="rId779" Type="http://schemas.openxmlformats.org/officeDocument/2006/relationships/tags" Target="../tags/tag8538.xml"/><Relationship Id="rId986" Type="http://schemas.openxmlformats.org/officeDocument/2006/relationships/tags" Target="../tags/tag8745.xml"/><Relationship Id="rId334" Type="http://schemas.openxmlformats.org/officeDocument/2006/relationships/tags" Target="../tags/tag8093.xml"/><Relationship Id="rId541" Type="http://schemas.openxmlformats.org/officeDocument/2006/relationships/tags" Target="../tags/tag8300.xml"/><Relationship Id="rId639" Type="http://schemas.openxmlformats.org/officeDocument/2006/relationships/tags" Target="../tags/tag8398.xml"/><Relationship Id="rId1171" Type="http://schemas.openxmlformats.org/officeDocument/2006/relationships/tags" Target="../tags/tag8930.xml"/><Relationship Id="rId1269" Type="http://schemas.openxmlformats.org/officeDocument/2006/relationships/tags" Target="../tags/tag9028.xml"/><Relationship Id="rId1476" Type="http://schemas.openxmlformats.org/officeDocument/2006/relationships/tags" Target="../tags/tag9235.xml"/><Relationship Id="rId401" Type="http://schemas.openxmlformats.org/officeDocument/2006/relationships/tags" Target="../tags/tag8160.xml"/><Relationship Id="rId846" Type="http://schemas.openxmlformats.org/officeDocument/2006/relationships/tags" Target="../tags/tag8605.xml"/><Relationship Id="rId1031" Type="http://schemas.openxmlformats.org/officeDocument/2006/relationships/tags" Target="../tags/tag8790.xml"/><Relationship Id="rId1129" Type="http://schemas.openxmlformats.org/officeDocument/2006/relationships/tags" Target="../tags/tag8888.xml"/><Relationship Id="rId706" Type="http://schemas.openxmlformats.org/officeDocument/2006/relationships/tags" Target="../tags/tag8465.xml"/><Relationship Id="rId913" Type="http://schemas.openxmlformats.org/officeDocument/2006/relationships/tags" Target="../tags/tag8672.xml"/><Relationship Id="rId1336" Type="http://schemas.openxmlformats.org/officeDocument/2006/relationships/tags" Target="../tags/tag9095.xml"/><Relationship Id="rId1543" Type="http://schemas.openxmlformats.org/officeDocument/2006/relationships/tags" Target="../tags/tag9302.xml"/><Relationship Id="rId42" Type="http://schemas.openxmlformats.org/officeDocument/2006/relationships/tags" Target="../tags/tag7801.xml"/><Relationship Id="rId1403" Type="http://schemas.openxmlformats.org/officeDocument/2006/relationships/tags" Target="../tags/tag9162.xml"/><Relationship Id="rId191" Type="http://schemas.openxmlformats.org/officeDocument/2006/relationships/tags" Target="../tags/tag7950.xml"/><Relationship Id="rId289" Type="http://schemas.openxmlformats.org/officeDocument/2006/relationships/tags" Target="../tags/tag8048.xml"/><Relationship Id="rId496" Type="http://schemas.openxmlformats.org/officeDocument/2006/relationships/tags" Target="../tags/tag8255.xml"/><Relationship Id="rId149" Type="http://schemas.openxmlformats.org/officeDocument/2006/relationships/tags" Target="../tags/tag7908.xml"/><Relationship Id="rId356" Type="http://schemas.openxmlformats.org/officeDocument/2006/relationships/tags" Target="../tags/tag8115.xml"/><Relationship Id="rId563" Type="http://schemas.openxmlformats.org/officeDocument/2006/relationships/tags" Target="../tags/tag8322.xml"/><Relationship Id="rId770" Type="http://schemas.openxmlformats.org/officeDocument/2006/relationships/tags" Target="../tags/tag8529.xml"/><Relationship Id="rId1193" Type="http://schemas.openxmlformats.org/officeDocument/2006/relationships/tags" Target="../tags/tag8952.xml"/><Relationship Id="rId216" Type="http://schemas.openxmlformats.org/officeDocument/2006/relationships/tags" Target="../tags/tag7975.xml"/><Relationship Id="rId423" Type="http://schemas.openxmlformats.org/officeDocument/2006/relationships/tags" Target="../tags/tag8182.xml"/><Relationship Id="rId868" Type="http://schemas.openxmlformats.org/officeDocument/2006/relationships/tags" Target="../tags/tag8627.xml"/><Relationship Id="rId1053" Type="http://schemas.openxmlformats.org/officeDocument/2006/relationships/tags" Target="../tags/tag8812.xml"/><Relationship Id="rId1260" Type="http://schemas.openxmlformats.org/officeDocument/2006/relationships/tags" Target="../tags/tag9019.xml"/><Relationship Id="rId1498" Type="http://schemas.openxmlformats.org/officeDocument/2006/relationships/tags" Target="../tags/tag9257.xml"/><Relationship Id="rId630" Type="http://schemas.openxmlformats.org/officeDocument/2006/relationships/tags" Target="../tags/tag8389.xml"/><Relationship Id="rId728" Type="http://schemas.openxmlformats.org/officeDocument/2006/relationships/tags" Target="../tags/tag8487.xml"/><Relationship Id="rId935" Type="http://schemas.openxmlformats.org/officeDocument/2006/relationships/tags" Target="../tags/tag8694.xml"/><Relationship Id="rId1358" Type="http://schemas.openxmlformats.org/officeDocument/2006/relationships/tags" Target="../tags/tag9117.xml"/><Relationship Id="rId64" Type="http://schemas.openxmlformats.org/officeDocument/2006/relationships/tags" Target="../tags/tag7823.xml"/><Relationship Id="rId1120" Type="http://schemas.openxmlformats.org/officeDocument/2006/relationships/tags" Target="../tags/tag8879.xml"/><Relationship Id="rId1218" Type="http://schemas.openxmlformats.org/officeDocument/2006/relationships/tags" Target="../tags/tag8977.xml"/><Relationship Id="rId1425" Type="http://schemas.openxmlformats.org/officeDocument/2006/relationships/tags" Target="../tags/tag9184.xml"/><Relationship Id="rId280" Type="http://schemas.openxmlformats.org/officeDocument/2006/relationships/tags" Target="../tags/tag8039.xml"/><Relationship Id="rId140" Type="http://schemas.openxmlformats.org/officeDocument/2006/relationships/tags" Target="../tags/tag7899.xml"/><Relationship Id="rId378" Type="http://schemas.openxmlformats.org/officeDocument/2006/relationships/tags" Target="../tags/tag8137.xml"/><Relationship Id="rId585" Type="http://schemas.openxmlformats.org/officeDocument/2006/relationships/tags" Target="../tags/tag8344.xml"/><Relationship Id="rId792" Type="http://schemas.openxmlformats.org/officeDocument/2006/relationships/tags" Target="../tags/tag8551.xml"/><Relationship Id="rId6" Type="http://schemas.openxmlformats.org/officeDocument/2006/relationships/slideLayout" Target="../slideLayouts/slideLayout26.xml"/><Relationship Id="rId238" Type="http://schemas.openxmlformats.org/officeDocument/2006/relationships/tags" Target="../tags/tag7997.xml"/><Relationship Id="rId445" Type="http://schemas.openxmlformats.org/officeDocument/2006/relationships/tags" Target="../tags/tag8204.xml"/><Relationship Id="rId652" Type="http://schemas.openxmlformats.org/officeDocument/2006/relationships/tags" Target="../tags/tag8411.xml"/><Relationship Id="rId1075" Type="http://schemas.openxmlformats.org/officeDocument/2006/relationships/tags" Target="../tags/tag8834.xml"/><Relationship Id="rId1282" Type="http://schemas.openxmlformats.org/officeDocument/2006/relationships/tags" Target="../tags/tag9041.xml"/><Relationship Id="rId305" Type="http://schemas.openxmlformats.org/officeDocument/2006/relationships/tags" Target="../tags/tag8064.xml"/><Relationship Id="rId512" Type="http://schemas.openxmlformats.org/officeDocument/2006/relationships/tags" Target="../tags/tag8271.xml"/><Relationship Id="rId957" Type="http://schemas.openxmlformats.org/officeDocument/2006/relationships/tags" Target="../tags/tag8716.xml"/><Relationship Id="rId1142" Type="http://schemas.openxmlformats.org/officeDocument/2006/relationships/tags" Target="../tags/tag8901.xml"/><Relationship Id="rId86" Type="http://schemas.openxmlformats.org/officeDocument/2006/relationships/tags" Target="../tags/tag7845.xml"/><Relationship Id="rId817" Type="http://schemas.openxmlformats.org/officeDocument/2006/relationships/tags" Target="../tags/tag8576.xml"/><Relationship Id="rId1002" Type="http://schemas.openxmlformats.org/officeDocument/2006/relationships/tags" Target="../tags/tag8761.xml"/><Relationship Id="rId1447" Type="http://schemas.openxmlformats.org/officeDocument/2006/relationships/tags" Target="../tags/tag9206.xml"/><Relationship Id="rId1307" Type="http://schemas.openxmlformats.org/officeDocument/2006/relationships/tags" Target="../tags/tag9066.xml"/><Relationship Id="rId1514" Type="http://schemas.openxmlformats.org/officeDocument/2006/relationships/tags" Target="../tags/tag9273.xml"/><Relationship Id="rId13" Type="http://schemas.openxmlformats.org/officeDocument/2006/relationships/tags" Target="../tags/tag7772.xml"/><Relationship Id="rId162" Type="http://schemas.openxmlformats.org/officeDocument/2006/relationships/tags" Target="../tags/tag7921.xml"/><Relationship Id="rId467" Type="http://schemas.openxmlformats.org/officeDocument/2006/relationships/tags" Target="../tags/tag8226.xml"/><Relationship Id="rId1097" Type="http://schemas.openxmlformats.org/officeDocument/2006/relationships/tags" Target="../tags/tag8856.xml"/><Relationship Id="rId674" Type="http://schemas.openxmlformats.org/officeDocument/2006/relationships/tags" Target="../tags/tag8433.xml"/><Relationship Id="rId881" Type="http://schemas.openxmlformats.org/officeDocument/2006/relationships/tags" Target="../tags/tag8640.xml"/><Relationship Id="rId979" Type="http://schemas.openxmlformats.org/officeDocument/2006/relationships/tags" Target="../tags/tag8738.xml"/><Relationship Id="rId327" Type="http://schemas.openxmlformats.org/officeDocument/2006/relationships/tags" Target="../tags/tag8086.xml"/><Relationship Id="rId534" Type="http://schemas.openxmlformats.org/officeDocument/2006/relationships/tags" Target="../tags/tag8293.xml"/><Relationship Id="rId741" Type="http://schemas.openxmlformats.org/officeDocument/2006/relationships/tags" Target="../tags/tag8500.xml"/><Relationship Id="rId839" Type="http://schemas.openxmlformats.org/officeDocument/2006/relationships/tags" Target="../tags/tag8598.xml"/><Relationship Id="rId1164" Type="http://schemas.openxmlformats.org/officeDocument/2006/relationships/tags" Target="../tags/tag8923.xml"/><Relationship Id="rId1371" Type="http://schemas.openxmlformats.org/officeDocument/2006/relationships/tags" Target="../tags/tag9130.xml"/><Relationship Id="rId1469" Type="http://schemas.openxmlformats.org/officeDocument/2006/relationships/tags" Target="../tags/tag9228.xml"/><Relationship Id="rId601" Type="http://schemas.openxmlformats.org/officeDocument/2006/relationships/tags" Target="../tags/tag8360.xml"/><Relationship Id="rId1024" Type="http://schemas.openxmlformats.org/officeDocument/2006/relationships/tags" Target="../tags/tag8783.xml"/><Relationship Id="rId1231" Type="http://schemas.openxmlformats.org/officeDocument/2006/relationships/tags" Target="../tags/tag8990.xml"/><Relationship Id="rId906" Type="http://schemas.openxmlformats.org/officeDocument/2006/relationships/tags" Target="../tags/tag8665.xml"/><Relationship Id="rId1329" Type="http://schemas.openxmlformats.org/officeDocument/2006/relationships/tags" Target="../tags/tag9088.xml"/><Relationship Id="rId1536" Type="http://schemas.openxmlformats.org/officeDocument/2006/relationships/tags" Target="../tags/tag9295.xml"/><Relationship Id="rId35" Type="http://schemas.openxmlformats.org/officeDocument/2006/relationships/tags" Target="../tags/tag7794.xml"/><Relationship Id="rId184" Type="http://schemas.openxmlformats.org/officeDocument/2006/relationships/tags" Target="../tags/tag7943.xml"/><Relationship Id="rId391" Type="http://schemas.openxmlformats.org/officeDocument/2006/relationships/tags" Target="../tags/tag8150.xml"/><Relationship Id="rId251" Type="http://schemas.openxmlformats.org/officeDocument/2006/relationships/tags" Target="../tags/tag8010.xml"/><Relationship Id="rId489" Type="http://schemas.openxmlformats.org/officeDocument/2006/relationships/tags" Target="../tags/tag8248.xml"/><Relationship Id="rId696" Type="http://schemas.openxmlformats.org/officeDocument/2006/relationships/tags" Target="../tags/tag8455.xml"/><Relationship Id="rId349" Type="http://schemas.openxmlformats.org/officeDocument/2006/relationships/tags" Target="../tags/tag8108.xml"/><Relationship Id="rId556" Type="http://schemas.openxmlformats.org/officeDocument/2006/relationships/tags" Target="../tags/tag8315.xml"/><Relationship Id="rId763" Type="http://schemas.openxmlformats.org/officeDocument/2006/relationships/tags" Target="../tags/tag8522.xml"/><Relationship Id="rId1186" Type="http://schemas.openxmlformats.org/officeDocument/2006/relationships/tags" Target="../tags/tag8945.xml"/><Relationship Id="rId1393" Type="http://schemas.openxmlformats.org/officeDocument/2006/relationships/tags" Target="../tags/tag9152.xml"/><Relationship Id="rId111" Type="http://schemas.openxmlformats.org/officeDocument/2006/relationships/tags" Target="../tags/tag7870.xml"/><Relationship Id="rId209" Type="http://schemas.openxmlformats.org/officeDocument/2006/relationships/tags" Target="../tags/tag7968.xml"/><Relationship Id="rId416" Type="http://schemas.openxmlformats.org/officeDocument/2006/relationships/tags" Target="../tags/tag8175.xml"/><Relationship Id="rId970" Type="http://schemas.openxmlformats.org/officeDocument/2006/relationships/tags" Target="../tags/tag8729.xml"/><Relationship Id="rId1046" Type="http://schemas.openxmlformats.org/officeDocument/2006/relationships/tags" Target="../tags/tag8805.xml"/><Relationship Id="rId1253" Type="http://schemas.openxmlformats.org/officeDocument/2006/relationships/tags" Target="../tags/tag9012.xml"/><Relationship Id="rId623" Type="http://schemas.openxmlformats.org/officeDocument/2006/relationships/tags" Target="../tags/tag8382.xml"/><Relationship Id="rId830" Type="http://schemas.openxmlformats.org/officeDocument/2006/relationships/tags" Target="../tags/tag8589.xml"/><Relationship Id="rId928" Type="http://schemas.openxmlformats.org/officeDocument/2006/relationships/tags" Target="../tags/tag8687.xml"/><Relationship Id="rId1460" Type="http://schemas.openxmlformats.org/officeDocument/2006/relationships/tags" Target="../tags/tag9219.xml"/><Relationship Id="rId1558" Type="http://schemas.openxmlformats.org/officeDocument/2006/relationships/tags" Target="../tags/tag9317.xml"/><Relationship Id="rId57" Type="http://schemas.openxmlformats.org/officeDocument/2006/relationships/tags" Target="../tags/tag7816.xml"/><Relationship Id="rId1113" Type="http://schemas.openxmlformats.org/officeDocument/2006/relationships/tags" Target="../tags/tag8872.xml"/><Relationship Id="rId1320" Type="http://schemas.openxmlformats.org/officeDocument/2006/relationships/tags" Target="../tags/tag9079.xml"/><Relationship Id="rId1418" Type="http://schemas.openxmlformats.org/officeDocument/2006/relationships/tags" Target="../tags/tag9177.xml"/><Relationship Id="rId273" Type="http://schemas.openxmlformats.org/officeDocument/2006/relationships/tags" Target="../tags/tag8032.xml"/><Relationship Id="rId480" Type="http://schemas.openxmlformats.org/officeDocument/2006/relationships/tags" Target="../tags/tag8239.xml"/><Relationship Id="rId133" Type="http://schemas.openxmlformats.org/officeDocument/2006/relationships/tags" Target="../tags/tag7892.xml"/><Relationship Id="rId340" Type="http://schemas.openxmlformats.org/officeDocument/2006/relationships/tags" Target="../tags/tag8099.xml"/><Relationship Id="rId578" Type="http://schemas.openxmlformats.org/officeDocument/2006/relationships/tags" Target="../tags/tag8337.xml"/><Relationship Id="rId785" Type="http://schemas.openxmlformats.org/officeDocument/2006/relationships/tags" Target="../tags/tag8544.xml"/><Relationship Id="rId992" Type="http://schemas.openxmlformats.org/officeDocument/2006/relationships/tags" Target="../tags/tag8751.xml"/><Relationship Id="rId200" Type="http://schemas.openxmlformats.org/officeDocument/2006/relationships/tags" Target="../tags/tag7959.xml"/><Relationship Id="rId438" Type="http://schemas.openxmlformats.org/officeDocument/2006/relationships/tags" Target="../tags/tag8197.xml"/><Relationship Id="rId645" Type="http://schemas.openxmlformats.org/officeDocument/2006/relationships/tags" Target="../tags/tag8404.xml"/><Relationship Id="rId852" Type="http://schemas.openxmlformats.org/officeDocument/2006/relationships/tags" Target="../tags/tag8611.xml"/><Relationship Id="rId1068" Type="http://schemas.openxmlformats.org/officeDocument/2006/relationships/tags" Target="../tags/tag8827.xml"/><Relationship Id="rId1275" Type="http://schemas.openxmlformats.org/officeDocument/2006/relationships/tags" Target="../tags/tag9034.xml"/><Relationship Id="rId1482" Type="http://schemas.openxmlformats.org/officeDocument/2006/relationships/tags" Target="../tags/tag9241.xml"/><Relationship Id="rId505" Type="http://schemas.openxmlformats.org/officeDocument/2006/relationships/tags" Target="../tags/tag8264.xml"/><Relationship Id="rId712" Type="http://schemas.openxmlformats.org/officeDocument/2006/relationships/tags" Target="../tags/tag8471.xml"/><Relationship Id="rId1135" Type="http://schemas.openxmlformats.org/officeDocument/2006/relationships/tags" Target="../tags/tag8894.xml"/><Relationship Id="rId1342" Type="http://schemas.openxmlformats.org/officeDocument/2006/relationships/tags" Target="../tags/tag9101.xml"/><Relationship Id="rId79" Type="http://schemas.openxmlformats.org/officeDocument/2006/relationships/tags" Target="../tags/tag7838.xml"/><Relationship Id="rId1202" Type="http://schemas.openxmlformats.org/officeDocument/2006/relationships/tags" Target="../tags/tag8961.xml"/><Relationship Id="rId1507" Type="http://schemas.openxmlformats.org/officeDocument/2006/relationships/tags" Target="../tags/tag9266.xml"/><Relationship Id="rId295" Type="http://schemas.openxmlformats.org/officeDocument/2006/relationships/tags" Target="../tags/tag8054.xml"/><Relationship Id="rId155" Type="http://schemas.openxmlformats.org/officeDocument/2006/relationships/tags" Target="../tags/tag7914.xml"/><Relationship Id="rId362" Type="http://schemas.openxmlformats.org/officeDocument/2006/relationships/tags" Target="../tags/tag8121.xml"/><Relationship Id="rId1297" Type="http://schemas.openxmlformats.org/officeDocument/2006/relationships/tags" Target="../tags/tag9056.xml"/><Relationship Id="rId222" Type="http://schemas.openxmlformats.org/officeDocument/2006/relationships/tags" Target="../tags/tag7981.xml"/><Relationship Id="rId667" Type="http://schemas.openxmlformats.org/officeDocument/2006/relationships/tags" Target="../tags/tag8426.xml"/><Relationship Id="rId874" Type="http://schemas.openxmlformats.org/officeDocument/2006/relationships/tags" Target="../tags/tag8633.xml"/><Relationship Id="rId527" Type="http://schemas.openxmlformats.org/officeDocument/2006/relationships/tags" Target="../tags/tag8286.xml"/><Relationship Id="rId734" Type="http://schemas.openxmlformats.org/officeDocument/2006/relationships/tags" Target="../tags/tag8493.xml"/><Relationship Id="rId941" Type="http://schemas.openxmlformats.org/officeDocument/2006/relationships/tags" Target="../tags/tag8700.xml"/><Relationship Id="rId1157" Type="http://schemas.openxmlformats.org/officeDocument/2006/relationships/tags" Target="../tags/tag8916.xml"/><Relationship Id="rId1364" Type="http://schemas.openxmlformats.org/officeDocument/2006/relationships/tags" Target="../tags/tag9123.xml"/><Relationship Id="rId70" Type="http://schemas.openxmlformats.org/officeDocument/2006/relationships/tags" Target="../tags/tag7829.xml"/><Relationship Id="rId801" Type="http://schemas.openxmlformats.org/officeDocument/2006/relationships/tags" Target="../tags/tag8560.xml"/><Relationship Id="rId1017" Type="http://schemas.openxmlformats.org/officeDocument/2006/relationships/tags" Target="../tags/tag8776.xml"/><Relationship Id="rId1224" Type="http://schemas.openxmlformats.org/officeDocument/2006/relationships/tags" Target="../tags/tag8983.xml"/><Relationship Id="rId1431" Type="http://schemas.openxmlformats.org/officeDocument/2006/relationships/tags" Target="../tags/tag9190.xml"/><Relationship Id="rId1529" Type="http://schemas.openxmlformats.org/officeDocument/2006/relationships/tags" Target="../tags/tag9288.xml"/><Relationship Id="rId28" Type="http://schemas.openxmlformats.org/officeDocument/2006/relationships/tags" Target="../tags/tag7787.xml"/><Relationship Id="rId177" Type="http://schemas.openxmlformats.org/officeDocument/2006/relationships/tags" Target="../tags/tag7936.xml"/><Relationship Id="rId384" Type="http://schemas.openxmlformats.org/officeDocument/2006/relationships/tags" Target="../tags/tag8143.xml"/><Relationship Id="rId591" Type="http://schemas.openxmlformats.org/officeDocument/2006/relationships/tags" Target="../tags/tag8350.xml"/><Relationship Id="rId244" Type="http://schemas.openxmlformats.org/officeDocument/2006/relationships/tags" Target="../tags/tag8003.xml"/><Relationship Id="rId689" Type="http://schemas.openxmlformats.org/officeDocument/2006/relationships/tags" Target="../tags/tag8448.xml"/><Relationship Id="rId896" Type="http://schemas.openxmlformats.org/officeDocument/2006/relationships/tags" Target="../tags/tag8655.xml"/><Relationship Id="rId1081" Type="http://schemas.openxmlformats.org/officeDocument/2006/relationships/tags" Target="../tags/tag8840.xml"/><Relationship Id="rId451" Type="http://schemas.openxmlformats.org/officeDocument/2006/relationships/tags" Target="../tags/tag8210.xml"/><Relationship Id="rId549" Type="http://schemas.openxmlformats.org/officeDocument/2006/relationships/tags" Target="../tags/tag8308.xml"/><Relationship Id="rId756" Type="http://schemas.openxmlformats.org/officeDocument/2006/relationships/tags" Target="../tags/tag8515.xml"/><Relationship Id="rId1179" Type="http://schemas.openxmlformats.org/officeDocument/2006/relationships/tags" Target="../tags/tag8938.xml"/><Relationship Id="rId1386" Type="http://schemas.openxmlformats.org/officeDocument/2006/relationships/tags" Target="../tags/tag9145.xml"/><Relationship Id="rId104" Type="http://schemas.openxmlformats.org/officeDocument/2006/relationships/tags" Target="../tags/tag7863.xml"/><Relationship Id="rId311" Type="http://schemas.openxmlformats.org/officeDocument/2006/relationships/tags" Target="../tags/tag8070.xml"/><Relationship Id="rId409" Type="http://schemas.openxmlformats.org/officeDocument/2006/relationships/tags" Target="../tags/tag8168.xml"/><Relationship Id="rId963" Type="http://schemas.openxmlformats.org/officeDocument/2006/relationships/tags" Target="../tags/tag8722.xml"/><Relationship Id="rId1039" Type="http://schemas.openxmlformats.org/officeDocument/2006/relationships/tags" Target="../tags/tag8798.xml"/><Relationship Id="rId1246" Type="http://schemas.openxmlformats.org/officeDocument/2006/relationships/tags" Target="../tags/tag9005.xml"/><Relationship Id="rId92" Type="http://schemas.openxmlformats.org/officeDocument/2006/relationships/tags" Target="../tags/tag7851.xml"/><Relationship Id="rId616" Type="http://schemas.openxmlformats.org/officeDocument/2006/relationships/tags" Target="../tags/tag8375.xml"/><Relationship Id="rId823" Type="http://schemas.openxmlformats.org/officeDocument/2006/relationships/tags" Target="../tags/tag8582.xml"/><Relationship Id="rId1453" Type="http://schemas.openxmlformats.org/officeDocument/2006/relationships/tags" Target="../tags/tag9212.xml"/><Relationship Id="rId1106" Type="http://schemas.openxmlformats.org/officeDocument/2006/relationships/tags" Target="../tags/tag8865.xml"/><Relationship Id="rId1313" Type="http://schemas.openxmlformats.org/officeDocument/2006/relationships/tags" Target="../tags/tag9072.xml"/><Relationship Id="rId1520" Type="http://schemas.openxmlformats.org/officeDocument/2006/relationships/tags" Target="../tags/tag9279.xml"/><Relationship Id="rId199" Type="http://schemas.openxmlformats.org/officeDocument/2006/relationships/tags" Target="../tags/tag7958.xml"/><Relationship Id="rId266" Type="http://schemas.openxmlformats.org/officeDocument/2006/relationships/tags" Target="../tags/tag8025.xml"/><Relationship Id="rId473" Type="http://schemas.openxmlformats.org/officeDocument/2006/relationships/tags" Target="../tags/tag8232.xml"/><Relationship Id="rId680" Type="http://schemas.openxmlformats.org/officeDocument/2006/relationships/tags" Target="../tags/tag8439.xml"/><Relationship Id="rId126" Type="http://schemas.openxmlformats.org/officeDocument/2006/relationships/tags" Target="../tags/tag7885.xml"/><Relationship Id="rId333" Type="http://schemas.openxmlformats.org/officeDocument/2006/relationships/tags" Target="../tags/tag8092.xml"/><Relationship Id="rId540" Type="http://schemas.openxmlformats.org/officeDocument/2006/relationships/tags" Target="../tags/tag8299.xml"/><Relationship Id="rId778" Type="http://schemas.openxmlformats.org/officeDocument/2006/relationships/tags" Target="../tags/tag8537.xml"/><Relationship Id="rId985" Type="http://schemas.openxmlformats.org/officeDocument/2006/relationships/tags" Target="../tags/tag8744.xml"/><Relationship Id="rId1170" Type="http://schemas.openxmlformats.org/officeDocument/2006/relationships/tags" Target="../tags/tag8929.xml"/><Relationship Id="rId638" Type="http://schemas.openxmlformats.org/officeDocument/2006/relationships/tags" Target="../tags/tag8397.xml"/><Relationship Id="rId845" Type="http://schemas.openxmlformats.org/officeDocument/2006/relationships/tags" Target="../tags/tag8604.xml"/><Relationship Id="rId1030" Type="http://schemas.openxmlformats.org/officeDocument/2006/relationships/tags" Target="../tags/tag8789.xml"/><Relationship Id="rId1268" Type="http://schemas.openxmlformats.org/officeDocument/2006/relationships/tags" Target="../tags/tag9027.xml"/><Relationship Id="rId1475" Type="http://schemas.openxmlformats.org/officeDocument/2006/relationships/tags" Target="../tags/tag9234.xml"/><Relationship Id="rId400" Type="http://schemas.openxmlformats.org/officeDocument/2006/relationships/tags" Target="../tags/tag8159.xml"/><Relationship Id="rId705" Type="http://schemas.openxmlformats.org/officeDocument/2006/relationships/tags" Target="../tags/tag8464.xml"/><Relationship Id="rId1128" Type="http://schemas.openxmlformats.org/officeDocument/2006/relationships/tags" Target="../tags/tag8887.xml"/><Relationship Id="rId1335" Type="http://schemas.openxmlformats.org/officeDocument/2006/relationships/tags" Target="../tags/tag9094.xml"/><Relationship Id="rId1542" Type="http://schemas.openxmlformats.org/officeDocument/2006/relationships/tags" Target="../tags/tag9301.xml"/><Relationship Id="rId912" Type="http://schemas.openxmlformats.org/officeDocument/2006/relationships/tags" Target="../tags/tag8671.xml"/><Relationship Id="rId41" Type="http://schemas.openxmlformats.org/officeDocument/2006/relationships/tags" Target="../tags/tag7800.xml"/><Relationship Id="rId1402" Type="http://schemas.openxmlformats.org/officeDocument/2006/relationships/tags" Target="../tags/tag9161.xml"/><Relationship Id="rId190" Type="http://schemas.openxmlformats.org/officeDocument/2006/relationships/tags" Target="../tags/tag7949.xml"/><Relationship Id="rId288" Type="http://schemas.openxmlformats.org/officeDocument/2006/relationships/tags" Target="../tags/tag8047.xml"/><Relationship Id="rId495" Type="http://schemas.openxmlformats.org/officeDocument/2006/relationships/tags" Target="../tags/tag8254.xml"/><Relationship Id="rId148" Type="http://schemas.openxmlformats.org/officeDocument/2006/relationships/tags" Target="../tags/tag7907.xml"/><Relationship Id="rId355" Type="http://schemas.openxmlformats.org/officeDocument/2006/relationships/tags" Target="../tags/tag8114.xml"/><Relationship Id="rId562" Type="http://schemas.openxmlformats.org/officeDocument/2006/relationships/tags" Target="../tags/tag8321.xml"/><Relationship Id="rId1192" Type="http://schemas.openxmlformats.org/officeDocument/2006/relationships/tags" Target="../tags/tag8951.xml"/><Relationship Id="rId215" Type="http://schemas.openxmlformats.org/officeDocument/2006/relationships/tags" Target="../tags/tag7974.xml"/><Relationship Id="rId422" Type="http://schemas.openxmlformats.org/officeDocument/2006/relationships/tags" Target="../tags/tag8181.xml"/><Relationship Id="rId867" Type="http://schemas.openxmlformats.org/officeDocument/2006/relationships/tags" Target="../tags/tag8626.xml"/><Relationship Id="rId1052" Type="http://schemas.openxmlformats.org/officeDocument/2006/relationships/tags" Target="../tags/tag8811.xml"/><Relationship Id="rId1497" Type="http://schemas.openxmlformats.org/officeDocument/2006/relationships/tags" Target="../tags/tag9256.xml"/><Relationship Id="rId727" Type="http://schemas.openxmlformats.org/officeDocument/2006/relationships/tags" Target="../tags/tag8486.xml"/><Relationship Id="rId934" Type="http://schemas.openxmlformats.org/officeDocument/2006/relationships/tags" Target="../tags/tag8693.xml"/><Relationship Id="rId1357" Type="http://schemas.openxmlformats.org/officeDocument/2006/relationships/tags" Target="../tags/tag9116.xml"/><Relationship Id="rId63" Type="http://schemas.openxmlformats.org/officeDocument/2006/relationships/tags" Target="../tags/tag7822.xml"/><Relationship Id="rId1217" Type="http://schemas.openxmlformats.org/officeDocument/2006/relationships/tags" Target="../tags/tag8976.xml"/><Relationship Id="rId1424" Type="http://schemas.openxmlformats.org/officeDocument/2006/relationships/tags" Target="../tags/tag9183.xml"/><Relationship Id="rId377" Type="http://schemas.openxmlformats.org/officeDocument/2006/relationships/tags" Target="../tags/tag8136.xml"/><Relationship Id="rId584" Type="http://schemas.openxmlformats.org/officeDocument/2006/relationships/tags" Target="../tags/tag8343.xml"/><Relationship Id="rId5" Type="http://schemas.openxmlformats.org/officeDocument/2006/relationships/slideLayout" Target="../slideLayouts/slideLayout25.xml"/><Relationship Id="rId237" Type="http://schemas.openxmlformats.org/officeDocument/2006/relationships/tags" Target="../tags/tag7996.xml"/><Relationship Id="rId791" Type="http://schemas.openxmlformats.org/officeDocument/2006/relationships/tags" Target="../tags/tag8550.xml"/><Relationship Id="rId889" Type="http://schemas.openxmlformats.org/officeDocument/2006/relationships/tags" Target="../tags/tag8648.xml"/><Relationship Id="rId1074" Type="http://schemas.openxmlformats.org/officeDocument/2006/relationships/tags" Target="../tags/tag8833.xml"/><Relationship Id="rId444" Type="http://schemas.openxmlformats.org/officeDocument/2006/relationships/tags" Target="../tags/tag8203.xml"/><Relationship Id="rId651" Type="http://schemas.openxmlformats.org/officeDocument/2006/relationships/tags" Target="../tags/tag8410.xml"/><Relationship Id="rId749" Type="http://schemas.openxmlformats.org/officeDocument/2006/relationships/tags" Target="../tags/tag8508.xml"/><Relationship Id="rId1281" Type="http://schemas.openxmlformats.org/officeDocument/2006/relationships/tags" Target="../tags/tag9040.xml"/><Relationship Id="rId1379" Type="http://schemas.openxmlformats.org/officeDocument/2006/relationships/tags" Target="../tags/tag9138.xml"/><Relationship Id="rId1502" Type="http://schemas.openxmlformats.org/officeDocument/2006/relationships/tags" Target="../tags/tag9261.xml"/><Relationship Id="rId290" Type="http://schemas.openxmlformats.org/officeDocument/2006/relationships/tags" Target="../tags/tag8049.xml"/><Relationship Id="rId304" Type="http://schemas.openxmlformats.org/officeDocument/2006/relationships/tags" Target="../tags/tag8063.xml"/><Relationship Id="rId388" Type="http://schemas.openxmlformats.org/officeDocument/2006/relationships/tags" Target="../tags/tag8147.xml"/><Relationship Id="rId511" Type="http://schemas.openxmlformats.org/officeDocument/2006/relationships/tags" Target="../tags/tag8270.xml"/><Relationship Id="rId609" Type="http://schemas.openxmlformats.org/officeDocument/2006/relationships/tags" Target="../tags/tag8368.xml"/><Relationship Id="rId956" Type="http://schemas.openxmlformats.org/officeDocument/2006/relationships/tags" Target="../tags/tag8715.xml"/><Relationship Id="rId1141" Type="http://schemas.openxmlformats.org/officeDocument/2006/relationships/tags" Target="../tags/tag8900.xml"/><Relationship Id="rId1239" Type="http://schemas.openxmlformats.org/officeDocument/2006/relationships/tags" Target="../tags/tag8998.xml"/><Relationship Id="rId85" Type="http://schemas.openxmlformats.org/officeDocument/2006/relationships/tags" Target="../tags/tag7844.xml"/><Relationship Id="rId150" Type="http://schemas.openxmlformats.org/officeDocument/2006/relationships/tags" Target="../tags/tag7909.xml"/><Relationship Id="rId595" Type="http://schemas.openxmlformats.org/officeDocument/2006/relationships/tags" Target="../tags/tag8354.xml"/><Relationship Id="rId816" Type="http://schemas.openxmlformats.org/officeDocument/2006/relationships/tags" Target="../tags/tag8575.xml"/><Relationship Id="rId1001" Type="http://schemas.openxmlformats.org/officeDocument/2006/relationships/tags" Target="../tags/tag8760.xml"/><Relationship Id="rId1446" Type="http://schemas.openxmlformats.org/officeDocument/2006/relationships/tags" Target="../tags/tag9205.xml"/><Relationship Id="rId248" Type="http://schemas.openxmlformats.org/officeDocument/2006/relationships/tags" Target="../tags/tag8007.xml"/><Relationship Id="rId455" Type="http://schemas.openxmlformats.org/officeDocument/2006/relationships/tags" Target="../tags/tag8214.xml"/><Relationship Id="rId662" Type="http://schemas.openxmlformats.org/officeDocument/2006/relationships/tags" Target="../tags/tag8421.xml"/><Relationship Id="rId1085" Type="http://schemas.openxmlformats.org/officeDocument/2006/relationships/tags" Target="../tags/tag8844.xml"/><Relationship Id="rId1292" Type="http://schemas.openxmlformats.org/officeDocument/2006/relationships/tags" Target="../tags/tag9051.xml"/><Relationship Id="rId1306" Type="http://schemas.openxmlformats.org/officeDocument/2006/relationships/tags" Target="../tags/tag9065.xml"/><Relationship Id="rId1513" Type="http://schemas.openxmlformats.org/officeDocument/2006/relationships/tags" Target="../tags/tag9272.xml"/><Relationship Id="rId12" Type="http://schemas.openxmlformats.org/officeDocument/2006/relationships/tags" Target="../tags/tag7771.xml"/><Relationship Id="rId108" Type="http://schemas.openxmlformats.org/officeDocument/2006/relationships/tags" Target="../tags/tag7867.xml"/><Relationship Id="rId315" Type="http://schemas.openxmlformats.org/officeDocument/2006/relationships/tags" Target="../tags/tag8074.xml"/><Relationship Id="rId522" Type="http://schemas.openxmlformats.org/officeDocument/2006/relationships/tags" Target="../tags/tag8281.xml"/><Relationship Id="rId967" Type="http://schemas.openxmlformats.org/officeDocument/2006/relationships/tags" Target="../tags/tag8726.xml"/><Relationship Id="rId1152" Type="http://schemas.openxmlformats.org/officeDocument/2006/relationships/tags" Target="../tags/tag8911.xml"/><Relationship Id="rId96" Type="http://schemas.openxmlformats.org/officeDocument/2006/relationships/tags" Target="../tags/tag7855.xml"/><Relationship Id="rId161" Type="http://schemas.openxmlformats.org/officeDocument/2006/relationships/tags" Target="../tags/tag7920.xml"/><Relationship Id="rId399" Type="http://schemas.openxmlformats.org/officeDocument/2006/relationships/tags" Target="../tags/tag8158.xml"/><Relationship Id="rId827" Type="http://schemas.openxmlformats.org/officeDocument/2006/relationships/tags" Target="../tags/tag8586.xml"/><Relationship Id="rId1012" Type="http://schemas.openxmlformats.org/officeDocument/2006/relationships/tags" Target="../tags/tag8771.xml"/><Relationship Id="rId1457" Type="http://schemas.openxmlformats.org/officeDocument/2006/relationships/tags" Target="../tags/tag9216.xml"/><Relationship Id="rId259" Type="http://schemas.openxmlformats.org/officeDocument/2006/relationships/tags" Target="../tags/tag8018.xml"/><Relationship Id="rId466" Type="http://schemas.openxmlformats.org/officeDocument/2006/relationships/tags" Target="../tags/tag8225.xml"/><Relationship Id="rId673" Type="http://schemas.openxmlformats.org/officeDocument/2006/relationships/tags" Target="../tags/tag8432.xml"/><Relationship Id="rId880" Type="http://schemas.openxmlformats.org/officeDocument/2006/relationships/tags" Target="../tags/tag8639.xml"/><Relationship Id="rId1096" Type="http://schemas.openxmlformats.org/officeDocument/2006/relationships/tags" Target="../tags/tag8855.xml"/><Relationship Id="rId1317" Type="http://schemas.openxmlformats.org/officeDocument/2006/relationships/tags" Target="../tags/tag9076.xml"/><Relationship Id="rId1524" Type="http://schemas.openxmlformats.org/officeDocument/2006/relationships/tags" Target="../tags/tag9283.xml"/><Relationship Id="rId23" Type="http://schemas.openxmlformats.org/officeDocument/2006/relationships/tags" Target="../tags/tag7782.xml"/><Relationship Id="rId119" Type="http://schemas.openxmlformats.org/officeDocument/2006/relationships/tags" Target="../tags/tag7878.xml"/><Relationship Id="rId326" Type="http://schemas.openxmlformats.org/officeDocument/2006/relationships/tags" Target="../tags/tag8085.xml"/><Relationship Id="rId533" Type="http://schemas.openxmlformats.org/officeDocument/2006/relationships/tags" Target="../tags/tag8292.xml"/><Relationship Id="rId978" Type="http://schemas.openxmlformats.org/officeDocument/2006/relationships/tags" Target="../tags/tag8737.xml"/><Relationship Id="rId1163" Type="http://schemas.openxmlformats.org/officeDocument/2006/relationships/tags" Target="../tags/tag8922.xml"/><Relationship Id="rId1370" Type="http://schemas.openxmlformats.org/officeDocument/2006/relationships/tags" Target="../tags/tag9129.xml"/><Relationship Id="rId740" Type="http://schemas.openxmlformats.org/officeDocument/2006/relationships/tags" Target="../tags/tag8499.xml"/><Relationship Id="rId838" Type="http://schemas.openxmlformats.org/officeDocument/2006/relationships/tags" Target="../tags/tag8597.xml"/><Relationship Id="rId1023" Type="http://schemas.openxmlformats.org/officeDocument/2006/relationships/tags" Target="../tags/tag8782.xml"/><Relationship Id="rId1468" Type="http://schemas.openxmlformats.org/officeDocument/2006/relationships/tags" Target="../tags/tag9227.xml"/><Relationship Id="rId172" Type="http://schemas.openxmlformats.org/officeDocument/2006/relationships/tags" Target="../tags/tag7931.xml"/><Relationship Id="rId477" Type="http://schemas.openxmlformats.org/officeDocument/2006/relationships/tags" Target="../tags/tag8236.xml"/><Relationship Id="rId600" Type="http://schemas.openxmlformats.org/officeDocument/2006/relationships/tags" Target="../tags/tag8359.xml"/><Relationship Id="rId684" Type="http://schemas.openxmlformats.org/officeDocument/2006/relationships/tags" Target="../tags/tag8443.xml"/><Relationship Id="rId1230" Type="http://schemas.openxmlformats.org/officeDocument/2006/relationships/tags" Target="../tags/tag8989.xml"/><Relationship Id="rId1328" Type="http://schemas.openxmlformats.org/officeDocument/2006/relationships/tags" Target="../tags/tag9087.xml"/><Relationship Id="rId1535" Type="http://schemas.openxmlformats.org/officeDocument/2006/relationships/tags" Target="../tags/tag9294.xml"/><Relationship Id="rId337" Type="http://schemas.openxmlformats.org/officeDocument/2006/relationships/tags" Target="../tags/tag8096.xml"/><Relationship Id="rId891" Type="http://schemas.openxmlformats.org/officeDocument/2006/relationships/tags" Target="../tags/tag8650.xml"/><Relationship Id="rId905" Type="http://schemas.openxmlformats.org/officeDocument/2006/relationships/tags" Target="../tags/tag8664.xml"/><Relationship Id="rId989" Type="http://schemas.openxmlformats.org/officeDocument/2006/relationships/tags" Target="../tags/tag8748.xml"/><Relationship Id="rId34" Type="http://schemas.openxmlformats.org/officeDocument/2006/relationships/tags" Target="../tags/tag7793.xml"/><Relationship Id="rId544" Type="http://schemas.openxmlformats.org/officeDocument/2006/relationships/tags" Target="../tags/tag8303.xml"/><Relationship Id="rId751" Type="http://schemas.openxmlformats.org/officeDocument/2006/relationships/tags" Target="../tags/tag8510.xml"/><Relationship Id="rId849" Type="http://schemas.openxmlformats.org/officeDocument/2006/relationships/tags" Target="../tags/tag8608.xml"/><Relationship Id="rId1174" Type="http://schemas.openxmlformats.org/officeDocument/2006/relationships/tags" Target="../tags/tag8933.xml"/><Relationship Id="rId1381" Type="http://schemas.openxmlformats.org/officeDocument/2006/relationships/tags" Target="../tags/tag9140.xml"/><Relationship Id="rId1479" Type="http://schemas.openxmlformats.org/officeDocument/2006/relationships/tags" Target="../tags/tag9238.xml"/><Relationship Id="rId183" Type="http://schemas.openxmlformats.org/officeDocument/2006/relationships/tags" Target="../tags/tag7942.xml"/><Relationship Id="rId390" Type="http://schemas.openxmlformats.org/officeDocument/2006/relationships/tags" Target="../tags/tag8149.xml"/><Relationship Id="rId404" Type="http://schemas.openxmlformats.org/officeDocument/2006/relationships/tags" Target="../tags/tag8163.xml"/><Relationship Id="rId611" Type="http://schemas.openxmlformats.org/officeDocument/2006/relationships/tags" Target="../tags/tag8370.xml"/><Relationship Id="rId1034" Type="http://schemas.openxmlformats.org/officeDocument/2006/relationships/tags" Target="../tags/tag8793.xml"/><Relationship Id="rId1241" Type="http://schemas.openxmlformats.org/officeDocument/2006/relationships/tags" Target="../tags/tag9000.xml"/><Relationship Id="rId1339" Type="http://schemas.openxmlformats.org/officeDocument/2006/relationships/tags" Target="../tags/tag9098.xml"/><Relationship Id="rId250" Type="http://schemas.openxmlformats.org/officeDocument/2006/relationships/tags" Target="../tags/tag8009.xml"/><Relationship Id="rId488" Type="http://schemas.openxmlformats.org/officeDocument/2006/relationships/tags" Target="../tags/tag8247.xml"/><Relationship Id="rId695" Type="http://schemas.openxmlformats.org/officeDocument/2006/relationships/tags" Target="../tags/tag8454.xml"/><Relationship Id="rId709" Type="http://schemas.openxmlformats.org/officeDocument/2006/relationships/tags" Target="../tags/tag8468.xml"/><Relationship Id="rId916" Type="http://schemas.openxmlformats.org/officeDocument/2006/relationships/tags" Target="../tags/tag8675.xml"/><Relationship Id="rId1101" Type="http://schemas.openxmlformats.org/officeDocument/2006/relationships/tags" Target="../tags/tag8860.xml"/><Relationship Id="rId1546" Type="http://schemas.openxmlformats.org/officeDocument/2006/relationships/tags" Target="../tags/tag9305.xml"/><Relationship Id="rId45" Type="http://schemas.openxmlformats.org/officeDocument/2006/relationships/tags" Target="../tags/tag7804.xml"/><Relationship Id="rId110" Type="http://schemas.openxmlformats.org/officeDocument/2006/relationships/tags" Target="../tags/tag7869.xml"/><Relationship Id="rId348" Type="http://schemas.openxmlformats.org/officeDocument/2006/relationships/tags" Target="../tags/tag8107.xml"/><Relationship Id="rId555" Type="http://schemas.openxmlformats.org/officeDocument/2006/relationships/tags" Target="../tags/tag8314.xml"/><Relationship Id="rId762" Type="http://schemas.openxmlformats.org/officeDocument/2006/relationships/tags" Target="../tags/tag8521.xml"/><Relationship Id="rId1185" Type="http://schemas.openxmlformats.org/officeDocument/2006/relationships/tags" Target="../tags/tag8944.xml"/><Relationship Id="rId1392" Type="http://schemas.openxmlformats.org/officeDocument/2006/relationships/tags" Target="../tags/tag9151.xml"/><Relationship Id="rId1406" Type="http://schemas.openxmlformats.org/officeDocument/2006/relationships/tags" Target="../tags/tag9165.xml"/><Relationship Id="rId194" Type="http://schemas.openxmlformats.org/officeDocument/2006/relationships/tags" Target="../tags/tag7953.xml"/><Relationship Id="rId208" Type="http://schemas.openxmlformats.org/officeDocument/2006/relationships/tags" Target="../tags/tag7967.xml"/><Relationship Id="rId415" Type="http://schemas.openxmlformats.org/officeDocument/2006/relationships/tags" Target="../tags/tag8174.xml"/><Relationship Id="rId622" Type="http://schemas.openxmlformats.org/officeDocument/2006/relationships/tags" Target="../tags/tag8381.xml"/><Relationship Id="rId1045" Type="http://schemas.openxmlformats.org/officeDocument/2006/relationships/tags" Target="../tags/tag8804.xml"/><Relationship Id="rId1252" Type="http://schemas.openxmlformats.org/officeDocument/2006/relationships/tags" Target="../tags/tag9011.xml"/><Relationship Id="rId261" Type="http://schemas.openxmlformats.org/officeDocument/2006/relationships/tags" Target="../tags/tag8020.xml"/><Relationship Id="rId499" Type="http://schemas.openxmlformats.org/officeDocument/2006/relationships/tags" Target="../tags/tag8258.xml"/><Relationship Id="rId927" Type="http://schemas.openxmlformats.org/officeDocument/2006/relationships/tags" Target="../tags/tag8686.xml"/><Relationship Id="rId1112" Type="http://schemas.openxmlformats.org/officeDocument/2006/relationships/tags" Target="../tags/tag8871.xml"/><Relationship Id="rId1557" Type="http://schemas.openxmlformats.org/officeDocument/2006/relationships/tags" Target="../tags/tag9316.xml"/><Relationship Id="rId56" Type="http://schemas.openxmlformats.org/officeDocument/2006/relationships/tags" Target="../tags/tag7815.xml"/><Relationship Id="rId359" Type="http://schemas.openxmlformats.org/officeDocument/2006/relationships/tags" Target="../tags/tag8118.xml"/><Relationship Id="rId566" Type="http://schemas.openxmlformats.org/officeDocument/2006/relationships/tags" Target="../tags/tag8325.xml"/><Relationship Id="rId773" Type="http://schemas.openxmlformats.org/officeDocument/2006/relationships/tags" Target="../tags/tag8532.xml"/><Relationship Id="rId1196" Type="http://schemas.openxmlformats.org/officeDocument/2006/relationships/tags" Target="../tags/tag8955.xml"/><Relationship Id="rId1417" Type="http://schemas.openxmlformats.org/officeDocument/2006/relationships/tags" Target="../tags/tag9176.xml"/><Relationship Id="rId121" Type="http://schemas.openxmlformats.org/officeDocument/2006/relationships/tags" Target="../tags/tag7880.xml"/><Relationship Id="rId219" Type="http://schemas.openxmlformats.org/officeDocument/2006/relationships/tags" Target="../tags/tag7978.xml"/><Relationship Id="rId426" Type="http://schemas.openxmlformats.org/officeDocument/2006/relationships/tags" Target="../tags/tag8185.xml"/><Relationship Id="rId633" Type="http://schemas.openxmlformats.org/officeDocument/2006/relationships/tags" Target="../tags/tag8392.xml"/><Relationship Id="rId980" Type="http://schemas.openxmlformats.org/officeDocument/2006/relationships/tags" Target="../tags/tag8739.xml"/><Relationship Id="rId1056" Type="http://schemas.openxmlformats.org/officeDocument/2006/relationships/tags" Target="../tags/tag8815.xml"/><Relationship Id="rId1263" Type="http://schemas.openxmlformats.org/officeDocument/2006/relationships/tags" Target="../tags/tag9022.xml"/><Relationship Id="rId840" Type="http://schemas.openxmlformats.org/officeDocument/2006/relationships/tags" Target="../tags/tag8599.xml"/><Relationship Id="rId938" Type="http://schemas.openxmlformats.org/officeDocument/2006/relationships/tags" Target="../tags/tag8697.xml"/><Relationship Id="rId1470" Type="http://schemas.openxmlformats.org/officeDocument/2006/relationships/tags" Target="../tags/tag9229.xml"/><Relationship Id="rId67" Type="http://schemas.openxmlformats.org/officeDocument/2006/relationships/tags" Target="../tags/tag7826.xml"/><Relationship Id="rId272" Type="http://schemas.openxmlformats.org/officeDocument/2006/relationships/tags" Target="../tags/tag8031.xml"/><Relationship Id="rId577" Type="http://schemas.openxmlformats.org/officeDocument/2006/relationships/tags" Target="../tags/tag8336.xml"/><Relationship Id="rId700" Type="http://schemas.openxmlformats.org/officeDocument/2006/relationships/tags" Target="../tags/tag8459.xml"/><Relationship Id="rId1123" Type="http://schemas.openxmlformats.org/officeDocument/2006/relationships/tags" Target="../tags/tag8882.xml"/><Relationship Id="rId1330" Type="http://schemas.openxmlformats.org/officeDocument/2006/relationships/tags" Target="../tags/tag9089.xml"/><Relationship Id="rId1428" Type="http://schemas.openxmlformats.org/officeDocument/2006/relationships/tags" Target="../tags/tag9187.xml"/><Relationship Id="rId132" Type="http://schemas.openxmlformats.org/officeDocument/2006/relationships/tags" Target="../tags/tag7891.xml"/><Relationship Id="rId784" Type="http://schemas.openxmlformats.org/officeDocument/2006/relationships/tags" Target="../tags/tag8543.xml"/><Relationship Id="rId991" Type="http://schemas.openxmlformats.org/officeDocument/2006/relationships/tags" Target="../tags/tag8750.xml"/><Relationship Id="rId1067" Type="http://schemas.openxmlformats.org/officeDocument/2006/relationships/tags" Target="../tags/tag8826.xml"/><Relationship Id="rId437" Type="http://schemas.openxmlformats.org/officeDocument/2006/relationships/tags" Target="../tags/tag8196.xml"/><Relationship Id="rId644" Type="http://schemas.openxmlformats.org/officeDocument/2006/relationships/tags" Target="../tags/tag8403.xml"/><Relationship Id="rId851" Type="http://schemas.openxmlformats.org/officeDocument/2006/relationships/tags" Target="../tags/tag8610.xml"/><Relationship Id="rId1274" Type="http://schemas.openxmlformats.org/officeDocument/2006/relationships/tags" Target="../tags/tag9033.xml"/><Relationship Id="rId1481" Type="http://schemas.openxmlformats.org/officeDocument/2006/relationships/tags" Target="../tags/tag9240.xml"/><Relationship Id="rId283" Type="http://schemas.openxmlformats.org/officeDocument/2006/relationships/tags" Target="../tags/tag8042.xml"/><Relationship Id="rId490" Type="http://schemas.openxmlformats.org/officeDocument/2006/relationships/tags" Target="../tags/tag8249.xml"/><Relationship Id="rId504" Type="http://schemas.openxmlformats.org/officeDocument/2006/relationships/tags" Target="../tags/tag8263.xml"/><Relationship Id="rId711" Type="http://schemas.openxmlformats.org/officeDocument/2006/relationships/tags" Target="../tags/tag8470.xml"/><Relationship Id="rId949" Type="http://schemas.openxmlformats.org/officeDocument/2006/relationships/tags" Target="../tags/tag8708.xml"/><Relationship Id="rId1134" Type="http://schemas.openxmlformats.org/officeDocument/2006/relationships/tags" Target="../tags/tag8893.xml"/><Relationship Id="rId1341" Type="http://schemas.openxmlformats.org/officeDocument/2006/relationships/tags" Target="../tags/tag9100.xml"/><Relationship Id="rId78" Type="http://schemas.openxmlformats.org/officeDocument/2006/relationships/tags" Target="../tags/tag7837.xml"/><Relationship Id="rId143" Type="http://schemas.openxmlformats.org/officeDocument/2006/relationships/tags" Target="../tags/tag7902.xml"/><Relationship Id="rId350" Type="http://schemas.openxmlformats.org/officeDocument/2006/relationships/tags" Target="../tags/tag8109.xml"/><Relationship Id="rId588" Type="http://schemas.openxmlformats.org/officeDocument/2006/relationships/tags" Target="../tags/tag8347.xml"/><Relationship Id="rId795" Type="http://schemas.openxmlformats.org/officeDocument/2006/relationships/tags" Target="../tags/tag8554.xml"/><Relationship Id="rId809" Type="http://schemas.openxmlformats.org/officeDocument/2006/relationships/tags" Target="../tags/tag8568.xml"/><Relationship Id="rId1201" Type="http://schemas.openxmlformats.org/officeDocument/2006/relationships/tags" Target="../tags/tag8960.xml"/><Relationship Id="rId1439" Type="http://schemas.openxmlformats.org/officeDocument/2006/relationships/tags" Target="../tags/tag9198.xml"/><Relationship Id="rId9" Type="http://schemas.openxmlformats.org/officeDocument/2006/relationships/tags" Target="../tags/tag7768.xml"/><Relationship Id="rId210" Type="http://schemas.openxmlformats.org/officeDocument/2006/relationships/tags" Target="../tags/tag7969.xml"/><Relationship Id="rId448" Type="http://schemas.openxmlformats.org/officeDocument/2006/relationships/tags" Target="../tags/tag8207.xml"/><Relationship Id="rId655" Type="http://schemas.openxmlformats.org/officeDocument/2006/relationships/tags" Target="../tags/tag8414.xml"/><Relationship Id="rId862" Type="http://schemas.openxmlformats.org/officeDocument/2006/relationships/tags" Target="../tags/tag8621.xml"/><Relationship Id="rId1078" Type="http://schemas.openxmlformats.org/officeDocument/2006/relationships/tags" Target="../tags/tag8837.xml"/><Relationship Id="rId1285" Type="http://schemas.openxmlformats.org/officeDocument/2006/relationships/tags" Target="../tags/tag9044.xml"/><Relationship Id="rId1492" Type="http://schemas.openxmlformats.org/officeDocument/2006/relationships/tags" Target="../tags/tag9251.xml"/><Relationship Id="rId1506" Type="http://schemas.openxmlformats.org/officeDocument/2006/relationships/tags" Target="../tags/tag9265.xml"/><Relationship Id="rId294" Type="http://schemas.openxmlformats.org/officeDocument/2006/relationships/tags" Target="../tags/tag8053.xml"/><Relationship Id="rId308" Type="http://schemas.openxmlformats.org/officeDocument/2006/relationships/tags" Target="../tags/tag8067.xml"/><Relationship Id="rId515" Type="http://schemas.openxmlformats.org/officeDocument/2006/relationships/tags" Target="../tags/tag8274.xml"/><Relationship Id="rId722" Type="http://schemas.openxmlformats.org/officeDocument/2006/relationships/tags" Target="../tags/tag8481.xml"/><Relationship Id="rId1145" Type="http://schemas.openxmlformats.org/officeDocument/2006/relationships/tags" Target="../tags/tag8904.xml"/><Relationship Id="rId1352" Type="http://schemas.openxmlformats.org/officeDocument/2006/relationships/tags" Target="../tags/tag9111.xml"/><Relationship Id="rId89" Type="http://schemas.openxmlformats.org/officeDocument/2006/relationships/tags" Target="../tags/tag7848.xml"/><Relationship Id="rId154" Type="http://schemas.openxmlformats.org/officeDocument/2006/relationships/tags" Target="../tags/tag7913.xml"/><Relationship Id="rId361" Type="http://schemas.openxmlformats.org/officeDocument/2006/relationships/tags" Target="../tags/tag8120.xml"/><Relationship Id="rId599" Type="http://schemas.openxmlformats.org/officeDocument/2006/relationships/tags" Target="../tags/tag8358.xml"/><Relationship Id="rId1005" Type="http://schemas.openxmlformats.org/officeDocument/2006/relationships/tags" Target="../tags/tag8764.xml"/><Relationship Id="rId1212" Type="http://schemas.openxmlformats.org/officeDocument/2006/relationships/tags" Target="../tags/tag8971.xml"/><Relationship Id="rId459" Type="http://schemas.openxmlformats.org/officeDocument/2006/relationships/tags" Target="../tags/tag8218.xml"/><Relationship Id="rId666" Type="http://schemas.openxmlformats.org/officeDocument/2006/relationships/tags" Target="../tags/tag8425.xml"/><Relationship Id="rId873" Type="http://schemas.openxmlformats.org/officeDocument/2006/relationships/tags" Target="../tags/tag8632.xml"/><Relationship Id="rId1089" Type="http://schemas.openxmlformats.org/officeDocument/2006/relationships/tags" Target="../tags/tag8848.xml"/><Relationship Id="rId1296" Type="http://schemas.openxmlformats.org/officeDocument/2006/relationships/tags" Target="../tags/tag9055.xml"/><Relationship Id="rId1517" Type="http://schemas.openxmlformats.org/officeDocument/2006/relationships/tags" Target="../tags/tag9276.xml"/><Relationship Id="rId16" Type="http://schemas.openxmlformats.org/officeDocument/2006/relationships/tags" Target="../tags/tag7775.xml"/><Relationship Id="rId221" Type="http://schemas.openxmlformats.org/officeDocument/2006/relationships/tags" Target="../tags/tag7980.xml"/><Relationship Id="rId319" Type="http://schemas.openxmlformats.org/officeDocument/2006/relationships/tags" Target="../tags/tag8078.xml"/><Relationship Id="rId526" Type="http://schemas.openxmlformats.org/officeDocument/2006/relationships/tags" Target="../tags/tag8285.xml"/><Relationship Id="rId1156" Type="http://schemas.openxmlformats.org/officeDocument/2006/relationships/tags" Target="../tags/tag8915.xml"/><Relationship Id="rId1363" Type="http://schemas.openxmlformats.org/officeDocument/2006/relationships/tags" Target="../tags/tag9122.xml"/><Relationship Id="rId733" Type="http://schemas.openxmlformats.org/officeDocument/2006/relationships/tags" Target="../tags/tag8492.xml"/><Relationship Id="rId940" Type="http://schemas.openxmlformats.org/officeDocument/2006/relationships/tags" Target="../tags/tag8699.xml"/><Relationship Id="rId1016" Type="http://schemas.openxmlformats.org/officeDocument/2006/relationships/tags" Target="../tags/tag8775.xml"/><Relationship Id="rId165" Type="http://schemas.openxmlformats.org/officeDocument/2006/relationships/tags" Target="../tags/tag7924.xml"/><Relationship Id="rId372" Type="http://schemas.openxmlformats.org/officeDocument/2006/relationships/tags" Target="../tags/tag8131.xml"/><Relationship Id="rId677" Type="http://schemas.openxmlformats.org/officeDocument/2006/relationships/tags" Target="../tags/tag8436.xml"/><Relationship Id="rId800" Type="http://schemas.openxmlformats.org/officeDocument/2006/relationships/tags" Target="../tags/tag8559.xml"/><Relationship Id="rId1223" Type="http://schemas.openxmlformats.org/officeDocument/2006/relationships/tags" Target="../tags/tag8982.xml"/><Relationship Id="rId1430" Type="http://schemas.openxmlformats.org/officeDocument/2006/relationships/tags" Target="../tags/tag9189.xml"/><Relationship Id="rId1528" Type="http://schemas.openxmlformats.org/officeDocument/2006/relationships/tags" Target="../tags/tag9287.xml"/><Relationship Id="rId232" Type="http://schemas.openxmlformats.org/officeDocument/2006/relationships/tags" Target="../tags/tag7991.xml"/><Relationship Id="rId884" Type="http://schemas.openxmlformats.org/officeDocument/2006/relationships/tags" Target="../tags/tag8643.xml"/><Relationship Id="rId27" Type="http://schemas.openxmlformats.org/officeDocument/2006/relationships/tags" Target="../tags/tag7786.xml"/><Relationship Id="rId537" Type="http://schemas.openxmlformats.org/officeDocument/2006/relationships/tags" Target="../tags/tag8296.xml"/><Relationship Id="rId744" Type="http://schemas.openxmlformats.org/officeDocument/2006/relationships/tags" Target="../tags/tag8503.xml"/><Relationship Id="rId951" Type="http://schemas.openxmlformats.org/officeDocument/2006/relationships/tags" Target="../tags/tag8710.xml"/><Relationship Id="rId1167" Type="http://schemas.openxmlformats.org/officeDocument/2006/relationships/tags" Target="../tags/tag8926.xml"/><Relationship Id="rId1374" Type="http://schemas.openxmlformats.org/officeDocument/2006/relationships/tags" Target="../tags/tag9133.xml"/><Relationship Id="rId80" Type="http://schemas.openxmlformats.org/officeDocument/2006/relationships/tags" Target="../tags/tag7839.xml"/><Relationship Id="rId176" Type="http://schemas.openxmlformats.org/officeDocument/2006/relationships/tags" Target="../tags/tag7935.xml"/><Relationship Id="rId383" Type="http://schemas.openxmlformats.org/officeDocument/2006/relationships/tags" Target="../tags/tag8142.xml"/><Relationship Id="rId590" Type="http://schemas.openxmlformats.org/officeDocument/2006/relationships/tags" Target="../tags/tag8349.xml"/><Relationship Id="rId604" Type="http://schemas.openxmlformats.org/officeDocument/2006/relationships/tags" Target="../tags/tag8363.xml"/><Relationship Id="rId811" Type="http://schemas.openxmlformats.org/officeDocument/2006/relationships/tags" Target="../tags/tag8570.xml"/><Relationship Id="rId1027" Type="http://schemas.openxmlformats.org/officeDocument/2006/relationships/tags" Target="../tags/tag8786.xml"/><Relationship Id="rId1234" Type="http://schemas.openxmlformats.org/officeDocument/2006/relationships/tags" Target="../tags/tag8993.xml"/><Relationship Id="rId1441" Type="http://schemas.openxmlformats.org/officeDocument/2006/relationships/tags" Target="../tags/tag9200.xml"/><Relationship Id="rId243" Type="http://schemas.openxmlformats.org/officeDocument/2006/relationships/tags" Target="../tags/tag8002.xml"/><Relationship Id="rId450" Type="http://schemas.openxmlformats.org/officeDocument/2006/relationships/tags" Target="../tags/tag8209.xml"/><Relationship Id="rId688" Type="http://schemas.openxmlformats.org/officeDocument/2006/relationships/tags" Target="../tags/tag8447.xml"/><Relationship Id="rId895" Type="http://schemas.openxmlformats.org/officeDocument/2006/relationships/tags" Target="../tags/tag8654.xml"/><Relationship Id="rId909" Type="http://schemas.openxmlformats.org/officeDocument/2006/relationships/tags" Target="../tags/tag8668.xml"/><Relationship Id="rId1080" Type="http://schemas.openxmlformats.org/officeDocument/2006/relationships/tags" Target="../tags/tag8839.xml"/><Relationship Id="rId1301" Type="http://schemas.openxmlformats.org/officeDocument/2006/relationships/tags" Target="../tags/tag9060.xml"/><Relationship Id="rId1539" Type="http://schemas.openxmlformats.org/officeDocument/2006/relationships/tags" Target="../tags/tag9298.xml"/><Relationship Id="rId38" Type="http://schemas.openxmlformats.org/officeDocument/2006/relationships/tags" Target="../tags/tag7797.xml"/><Relationship Id="rId103" Type="http://schemas.openxmlformats.org/officeDocument/2006/relationships/tags" Target="../tags/tag7862.xml"/><Relationship Id="rId310" Type="http://schemas.openxmlformats.org/officeDocument/2006/relationships/tags" Target="../tags/tag8069.xml"/><Relationship Id="rId548" Type="http://schemas.openxmlformats.org/officeDocument/2006/relationships/tags" Target="../tags/tag8307.xml"/><Relationship Id="rId755" Type="http://schemas.openxmlformats.org/officeDocument/2006/relationships/tags" Target="../tags/tag8514.xml"/><Relationship Id="rId962" Type="http://schemas.openxmlformats.org/officeDocument/2006/relationships/tags" Target="../tags/tag8721.xml"/><Relationship Id="rId1178" Type="http://schemas.openxmlformats.org/officeDocument/2006/relationships/tags" Target="../tags/tag8937.xml"/><Relationship Id="rId1385" Type="http://schemas.openxmlformats.org/officeDocument/2006/relationships/tags" Target="../tags/tag9144.xml"/><Relationship Id="rId91" Type="http://schemas.openxmlformats.org/officeDocument/2006/relationships/tags" Target="../tags/tag7850.xml"/><Relationship Id="rId187" Type="http://schemas.openxmlformats.org/officeDocument/2006/relationships/tags" Target="../tags/tag7946.xml"/><Relationship Id="rId394" Type="http://schemas.openxmlformats.org/officeDocument/2006/relationships/tags" Target="../tags/tag8153.xml"/><Relationship Id="rId408" Type="http://schemas.openxmlformats.org/officeDocument/2006/relationships/tags" Target="../tags/tag8167.xml"/><Relationship Id="rId615" Type="http://schemas.openxmlformats.org/officeDocument/2006/relationships/tags" Target="../tags/tag8374.xml"/><Relationship Id="rId822" Type="http://schemas.openxmlformats.org/officeDocument/2006/relationships/tags" Target="../tags/tag8581.xml"/><Relationship Id="rId1038" Type="http://schemas.openxmlformats.org/officeDocument/2006/relationships/tags" Target="../tags/tag8797.xml"/><Relationship Id="rId1245" Type="http://schemas.openxmlformats.org/officeDocument/2006/relationships/tags" Target="../tags/tag9004.xml"/><Relationship Id="rId1452" Type="http://schemas.openxmlformats.org/officeDocument/2006/relationships/tags" Target="../tags/tag9211.xml"/><Relationship Id="rId254" Type="http://schemas.openxmlformats.org/officeDocument/2006/relationships/tags" Target="../tags/tag8013.xml"/><Relationship Id="rId699" Type="http://schemas.openxmlformats.org/officeDocument/2006/relationships/tags" Target="../tags/tag8458.xml"/><Relationship Id="rId1091" Type="http://schemas.openxmlformats.org/officeDocument/2006/relationships/tags" Target="../tags/tag8850.xml"/><Relationship Id="rId1105" Type="http://schemas.openxmlformats.org/officeDocument/2006/relationships/tags" Target="../tags/tag8864.xml"/><Relationship Id="rId1312" Type="http://schemas.openxmlformats.org/officeDocument/2006/relationships/tags" Target="../tags/tag9071.xml"/><Relationship Id="rId49" Type="http://schemas.openxmlformats.org/officeDocument/2006/relationships/tags" Target="../tags/tag7808.xml"/><Relationship Id="rId114" Type="http://schemas.openxmlformats.org/officeDocument/2006/relationships/tags" Target="../tags/tag7873.xml"/><Relationship Id="rId461" Type="http://schemas.openxmlformats.org/officeDocument/2006/relationships/tags" Target="../tags/tag8220.xml"/><Relationship Id="rId559" Type="http://schemas.openxmlformats.org/officeDocument/2006/relationships/tags" Target="../tags/tag8318.xml"/><Relationship Id="rId766" Type="http://schemas.openxmlformats.org/officeDocument/2006/relationships/tags" Target="../tags/tag8525.xml"/><Relationship Id="rId1189" Type="http://schemas.openxmlformats.org/officeDocument/2006/relationships/tags" Target="../tags/tag8948.xml"/><Relationship Id="rId1396" Type="http://schemas.openxmlformats.org/officeDocument/2006/relationships/tags" Target="../tags/tag9155.xml"/><Relationship Id="rId198" Type="http://schemas.openxmlformats.org/officeDocument/2006/relationships/tags" Target="../tags/tag7957.xml"/><Relationship Id="rId321" Type="http://schemas.openxmlformats.org/officeDocument/2006/relationships/tags" Target="../tags/tag8080.xml"/><Relationship Id="rId419" Type="http://schemas.openxmlformats.org/officeDocument/2006/relationships/tags" Target="../tags/tag8178.xml"/><Relationship Id="rId626" Type="http://schemas.openxmlformats.org/officeDocument/2006/relationships/tags" Target="../tags/tag8385.xml"/><Relationship Id="rId973" Type="http://schemas.openxmlformats.org/officeDocument/2006/relationships/tags" Target="../tags/tag8732.xml"/><Relationship Id="rId1049" Type="http://schemas.openxmlformats.org/officeDocument/2006/relationships/tags" Target="../tags/tag8808.xml"/><Relationship Id="rId1256" Type="http://schemas.openxmlformats.org/officeDocument/2006/relationships/tags" Target="../tags/tag9015.xml"/><Relationship Id="rId833" Type="http://schemas.openxmlformats.org/officeDocument/2006/relationships/tags" Target="../tags/tag8592.xml"/><Relationship Id="rId1116" Type="http://schemas.openxmlformats.org/officeDocument/2006/relationships/tags" Target="../tags/tag8875.xml"/><Relationship Id="rId1463" Type="http://schemas.openxmlformats.org/officeDocument/2006/relationships/tags" Target="../tags/tag9222.xml"/><Relationship Id="rId265" Type="http://schemas.openxmlformats.org/officeDocument/2006/relationships/tags" Target="../tags/tag8024.xml"/><Relationship Id="rId472" Type="http://schemas.openxmlformats.org/officeDocument/2006/relationships/tags" Target="../tags/tag8231.xml"/><Relationship Id="rId900" Type="http://schemas.openxmlformats.org/officeDocument/2006/relationships/tags" Target="../tags/tag8659.xml"/><Relationship Id="rId1323" Type="http://schemas.openxmlformats.org/officeDocument/2006/relationships/tags" Target="../tags/tag9082.xml"/><Relationship Id="rId1530" Type="http://schemas.openxmlformats.org/officeDocument/2006/relationships/tags" Target="../tags/tag9289.xml"/><Relationship Id="rId125" Type="http://schemas.openxmlformats.org/officeDocument/2006/relationships/tags" Target="../tags/tag7884.xml"/><Relationship Id="rId332" Type="http://schemas.openxmlformats.org/officeDocument/2006/relationships/tags" Target="../tags/tag8091.xml"/><Relationship Id="rId777" Type="http://schemas.openxmlformats.org/officeDocument/2006/relationships/tags" Target="../tags/tag8536.xml"/><Relationship Id="rId984" Type="http://schemas.openxmlformats.org/officeDocument/2006/relationships/tags" Target="../tags/tag8743.xml"/><Relationship Id="rId637" Type="http://schemas.openxmlformats.org/officeDocument/2006/relationships/tags" Target="../tags/tag8396.xml"/><Relationship Id="rId844" Type="http://schemas.openxmlformats.org/officeDocument/2006/relationships/tags" Target="../tags/tag8603.xml"/><Relationship Id="rId1267" Type="http://schemas.openxmlformats.org/officeDocument/2006/relationships/tags" Target="../tags/tag9026.xml"/><Relationship Id="rId1474" Type="http://schemas.openxmlformats.org/officeDocument/2006/relationships/tags" Target="../tags/tag9233.xml"/><Relationship Id="rId276" Type="http://schemas.openxmlformats.org/officeDocument/2006/relationships/tags" Target="../tags/tag8035.xml"/><Relationship Id="rId483" Type="http://schemas.openxmlformats.org/officeDocument/2006/relationships/tags" Target="../tags/tag8242.xml"/><Relationship Id="rId690" Type="http://schemas.openxmlformats.org/officeDocument/2006/relationships/tags" Target="../tags/tag8449.xml"/><Relationship Id="rId704" Type="http://schemas.openxmlformats.org/officeDocument/2006/relationships/tags" Target="../tags/tag8463.xml"/><Relationship Id="rId911" Type="http://schemas.openxmlformats.org/officeDocument/2006/relationships/tags" Target="../tags/tag8670.xml"/><Relationship Id="rId1127" Type="http://schemas.openxmlformats.org/officeDocument/2006/relationships/tags" Target="../tags/tag8886.xml"/><Relationship Id="rId1334" Type="http://schemas.openxmlformats.org/officeDocument/2006/relationships/tags" Target="../tags/tag9093.xml"/><Relationship Id="rId1541" Type="http://schemas.openxmlformats.org/officeDocument/2006/relationships/tags" Target="../tags/tag9300.xml"/><Relationship Id="rId40" Type="http://schemas.openxmlformats.org/officeDocument/2006/relationships/tags" Target="../tags/tag7799.xml"/><Relationship Id="rId136" Type="http://schemas.openxmlformats.org/officeDocument/2006/relationships/tags" Target="../tags/tag7895.xml"/><Relationship Id="rId343" Type="http://schemas.openxmlformats.org/officeDocument/2006/relationships/tags" Target="../tags/tag8102.xml"/><Relationship Id="rId550" Type="http://schemas.openxmlformats.org/officeDocument/2006/relationships/tags" Target="../tags/tag8309.xml"/><Relationship Id="rId788" Type="http://schemas.openxmlformats.org/officeDocument/2006/relationships/tags" Target="../tags/tag8547.xml"/><Relationship Id="rId995" Type="http://schemas.openxmlformats.org/officeDocument/2006/relationships/tags" Target="../tags/tag8754.xml"/><Relationship Id="rId1180" Type="http://schemas.openxmlformats.org/officeDocument/2006/relationships/tags" Target="../tags/tag8939.xml"/><Relationship Id="rId1401" Type="http://schemas.openxmlformats.org/officeDocument/2006/relationships/tags" Target="../tags/tag9160.xml"/><Relationship Id="rId203" Type="http://schemas.openxmlformats.org/officeDocument/2006/relationships/tags" Target="../tags/tag7962.xml"/><Relationship Id="rId648" Type="http://schemas.openxmlformats.org/officeDocument/2006/relationships/tags" Target="../tags/tag8407.xml"/><Relationship Id="rId855" Type="http://schemas.openxmlformats.org/officeDocument/2006/relationships/tags" Target="../tags/tag8614.xml"/><Relationship Id="rId1040" Type="http://schemas.openxmlformats.org/officeDocument/2006/relationships/tags" Target="../tags/tag8799.xml"/><Relationship Id="rId1278" Type="http://schemas.openxmlformats.org/officeDocument/2006/relationships/tags" Target="../tags/tag9037.xml"/><Relationship Id="rId1485" Type="http://schemas.openxmlformats.org/officeDocument/2006/relationships/tags" Target="../tags/tag9244.xml"/><Relationship Id="rId287" Type="http://schemas.openxmlformats.org/officeDocument/2006/relationships/tags" Target="../tags/tag8046.xml"/><Relationship Id="rId410" Type="http://schemas.openxmlformats.org/officeDocument/2006/relationships/tags" Target="../tags/tag8169.xml"/><Relationship Id="rId494" Type="http://schemas.openxmlformats.org/officeDocument/2006/relationships/tags" Target="../tags/tag8253.xml"/><Relationship Id="rId508" Type="http://schemas.openxmlformats.org/officeDocument/2006/relationships/tags" Target="../tags/tag8267.xml"/><Relationship Id="rId715" Type="http://schemas.openxmlformats.org/officeDocument/2006/relationships/tags" Target="../tags/tag8474.xml"/><Relationship Id="rId922" Type="http://schemas.openxmlformats.org/officeDocument/2006/relationships/tags" Target="../tags/tag8681.xml"/><Relationship Id="rId1138" Type="http://schemas.openxmlformats.org/officeDocument/2006/relationships/tags" Target="../tags/tag8897.xml"/><Relationship Id="rId1345" Type="http://schemas.openxmlformats.org/officeDocument/2006/relationships/tags" Target="../tags/tag9104.xml"/><Relationship Id="rId1552" Type="http://schemas.openxmlformats.org/officeDocument/2006/relationships/tags" Target="../tags/tag9311.xml"/><Relationship Id="rId147" Type="http://schemas.openxmlformats.org/officeDocument/2006/relationships/tags" Target="../tags/tag7906.xml"/><Relationship Id="rId354" Type="http://schemas.openxmlformats.org/officeDocument/2006/relationships/tags" Target="../tags/tag8113.xml"/><Relationship Id="rId799" Type="http://schemas.openxmlformats.org/officeDocument/2006/relationships/tags" Target="../tags/tag8558.xml"/><Relationship Id="rId1191" Type="http://schemas.openxmlformats.org/officeDocument/2006/relationships/tags" Target="../tags/tag8950.xml"/><Relationship Id="rId1205" Type="http://schemas.openxmlformats.org/officeDocument/2006/relationships/tags" Target="../tags/tag8964.xml"/><Relationship Id="rId51" Type="http://schemas.openxmlformats.org/officeDocument/2006/relationships/tags" Target="../tags/tag7810.xml"/><Relationship Id="rId561" Type="http://schemas.openxmlformats.org/officeDocument/2006/relationships/tags" Target="../tags/tag8320.xml"/><Relationship Id="rId659" Type="http://schemas.openxmlformats.org/officeDocument/2006/relationships/tags" Target="../tags/tag8418.xml"/><Relationship Id="rId866" Type="http://schemas.openxmlformats.org/officeDocument/2006/relationships/tags" Target="../tags/tag8625.xml"/><Relationship Id="rId1289" Type="http://schemas.openxmlformats.org/officeDocument/2006/relationships/tags" Target="../tags/tag9048.xml"/><Relationship Id="rId1412" Type="http://schemas.openxmlformats.org/officeDocument/2006/relationships/tags" Target="../tags/tag9171.xml"/><Relationship Id="rId1496" Type="http://schemas.openxmlformats.org/officeDocument/2006/relationships/tags" Target="../tags/tag9255.xml"/><Relationship Id="rId214" Type="http://schemas.openxmlformats.org/officeDocument/2006/relationships/tags" Target="../tags/tag7973.xml"/><Relationship Id="rId298" Type="http://schemas.openxmlformats.org/officeDocument/2006/relationships/tags" Target="../tags/tag8057.xml"/><Relationship Id="rId421" Type="http://schemas.openxmlformats.org/officeDocument/2006/relationships/tags" Target="../tags/tag8180.xml"/><Relationship Id="rId519" Type="http://schemas.openxmlformats.org/officeDocument/2006/relationships/tags" Target="../tags/tag8278.xml"/><Relationship Id="rId1051" Type="http://schemas.openxmlformats.org/officeDocument/2006/relationships/tags" Target="../tags/tag8810.xml"/><Relationship Id="rId1149" Type="http://schemas.openxmlformats.org/officeDocument/2006/relationships/tags" Target="../tags/tag8908.xml"/><Relationship Id="rId1356" Type="http://schemas.openxmlformats.org/officeDocument/2006/relationships/tags" Target="../tags/tag9115.xml"/><Relationship Id="rId158" Type="http://schemas.openxmlformats.org/officeDocument/2006/relationships/tags" Target="../tags/tag7917.xml"/><Relationship Id="rId726" Type="http://schemas.openxmlformats.org/officeDocument/2006/relationships/tags" Target="../tags/tag8485.xml"/><Relationship Id="rId933" Type="http://schemas.openxmlformats.org/officeDocument/2006/relationships/tags" Target="../tags/tag8692.xml"/><Relationship Id="rId1009" Type="http://schemas.openxmlformats.org/officeDocument/2006/relationships/tags" Target="../tags/tag8768.xml"/><Relationship Id="rId62" Type="http://schemas.openxmlformats.org/officeDocument/2006/relationships/tags" Target="../tags/tag7821.xml"/><Relationship Id="rId365" Type="http://schemas.openxmlformats.org/officeDocument/2006/relationships/tags" Target="../tags/tag8124.xml"/><Relationship Id="rId572" Type="http://schemas.openxmlformats.org/officeDocument/2006/relationships/tags" Target="../tags/tag8331.xml"/><Relationship Id="rId1216" Type="http://schemas.openxmlformats.org/officeDocument/2006/relationships/tags" Target="../tags/tag8975.xml"/><Relationship Id="rId1423" Type="http://schemas.openxmlformats.org/officeDocument/2006/relationships/tags" Target="../tags/tag9182.xml"/><Relationship Id="rId225" Type="http://schemas.openxmlformats.org/officeDocument/2006/relationships/tags" Target="../tags/tag7984.xml"/><Relationship Id="rId432" Type="http://schemas.openxmlformats.org/officeDocument/2006/relationships/tags" Target="../tags/tag8191.xml"/><Relationship Id="rId877" Type="http://schemas.openxmlformats.org/officeDocument/2006/relationships/tags" Target="../tags/tag8636.xml"/><Relationship Id="rId1062" Type="http://schemas.openxmlformats.org/officeDocument/2006/relationships/tags" Target="../tags/tag8821.xml"/><Relationship Id="rId737" Type="http://schemas.openxmlformats.org/officeDocument/2006/relationships/tags" Target="../tags/tag8496.xml"/><Relationship Id="rId944" Type="http://schemas.openxmlformats.org/officeDocument/2006/relationships/tags" Target="../tags/tag8703.xml"/><Relationship Id="rId1367" Type="http://schemas.openxmlformats.org/officeDocument/2006/relationships/tags" Target="../tags/tag9126.xml"/><Relationship Id="rId73" Type="http://schemas.openxmlformats.org/officeDocument/2006/relationships/tags" Target="../tags/tag7832.xml"/><Relationship Id="rId169" Type="http://schemas.openxmlformats.org/officeDocument/2006/relationships/tags" Target="../tags/tag7928.xml"/><Relationship Id="rId376" Type="http://schemas.openxmlformats.org/officeDocument/2006/relationships/tags" Target="../tags/tag8135.xml"/><Relationship Id="rId583" Type="http://schemas.openxmlformats.org/officeDocument/2006/relationships/tags" Target="../tags/tag8342.xml"/><Relationship Id="rId790" Type="http://schemas.openxmlformats.org/officeDocument/2006/relationships/tags" Target="../tags/tag8549.xml"/><Relationship Id="rId804" Type="http://schemas.openxmlformats.org/officeDocument/2006/relationships/tags" Target="../tags/tag8563.xml"/><Relationship Id="rId1227" Type="http://schemas.openxmlformats.org/officeDocument/2006/relationships/tags" Target="../tags/tag8986.xml"/><Relationship Id="rId1434" Type="http://schemas.openxmlformats.org/officeDocument/2006/relationships/tags" Target="../tags/tag9193.xml"/><Relationship Id="rId4" Type="http://schemas.openxmlformats.org/officeDocument/2006/relationships/slideLayout" Target="../slideLayouts/slideLayout24.xml"/><Relationship Id="rId236" Type="http://schemas.openxmlformats.org/officeDocument/2006/relationships/tags" Target="../tags/tag7995.xml"/><Relationship Id="rId443" Type="http://schemas.openxmlformats.org/officeDocument/2006/relationships/tags" Target="../tags/tag8202.xml"/><Relationship Id="rId650" Type="http://schemas.openxmlformats.org/officeDocument/2006/relationships/tags" Target="../tags/tag8409.xml"/><Relationship Id="rId888" Type="http://schemas.openxmlformats.org/officeDocument/2006/relationships/tags" Target="../tags/tag8647.xml"/><Relationship Id="rId1073" Type="http://schemas.openxmlformats.org/officeDocument/2006/relationships/tags" Target="../tags/tag8832.xml"/><Relationship Id="rId1280" Type="http://schemas.openxmlformats.org/officeDocument/2006/relationships/tags" Target="../tags/tag9039.xml"/><Relationship Id="rId1501" Type="http://schemas.openxmlformats.org/officeDocument/2006/relationships/tags" Target="../tags/tag9260.xml"/><Relationship Id="rId303" Type="http://schemas.openxmlformats.org/officeDocument/2006/relationships/tags" Target="../tags/tag8062.xml"/><Relationship Id="rId748" Type="http://schemas.openxmlformats.org/officeDocument/2006/relationships/tags" Target="../tags/tag8507.xml"/><Relationship Id="rId955" Type="http://schemas.openxmlformats.org/officeDocument/2006/relationships/tags" Target="../tags/tag8714.xml"/><Relationship Id="rId1140" Type="http://schemas.openxmlformats.org/officeDocument/2006/relationships/tags" Target="../tags/tag8899.xml"/><Relationship Id="rId1378" Type="http://schemas.openxmlformats.org/officeDocument/2006/relationships/tags" Target="../tags/tag9137.xml"/><Relationship Id="rId84" Type="http://schemas.openxmlformats.org/officeDocument/2006/relationships/tags" Target="../tags/tag7843.xml"/><Relationship Id="rId387" Type="http://schemas.openxmlformats.org/officeDocument/2006/relationships/tags" Target="../tags/tag8146.xml"/><Relationship Id="rId510" Type="http://schemas.openxmlformats.org/officeDocument/2006/relationships/tags" Target="../tags/tag8269.xml"/><Relationship Id="rId594" Type="http://schemas.openxmlformats.org/officeDocument/2006/relationships/tags" Target="../tags/tag8353.xml"/><Relationship Id="rId608" Type="http://schemas.openxmlformats.org/officeDocument/2006/relationships/tags" Target="../tags/tag8367.xml"/><Relationship Id="rId815" Type="http://schemas.openxmlformats.org/officeDocument/2006/relationships/tags" Target="../tags/tag8574.xml"/><Relationship Id="rId1238" Type="http://schemas.openxmlformats.org/officeDocument/2006/relationships/tags" Target="../tags/tag8997.xml"/><Relationship Id="rId1445" Type="http://schemas.openxmlformats.org/officeDocument/2006/relationships/tags" Target="../tags/tag9204.xml"/><Relationship Id="rId247" Type="http://schemas.openxmlformats.org/officeDocument/2006/relationships/tags" Target="../tags/tag8006.xml"/><Relationship Id="rId899" Type="http://schemas.openxmlformats.org/officeDocument/2006/relationships/tags" Target="../tags/tag8658.xml"/><Relationship Id="rId1000" Type="http://schemas.openxmlformats.org/officeDocument/2006/relationships/tags" Target="../tags/tag8759.xml"/><Relationship Id="rId1084" Type="http://schemas.openxmlformats.org/officeDocument/2006/relationships/tags" Target="../tags/tag8843.xml"/><Relationship Id="rId1305" Type="http://schemas.openxmlformats.org/officeDocument/2006/relationships/tags" Target="../tags/tag9064.xml"/><Relationship Id="rId107" Type="http://schemas.openxmlformats.org/officeDocument/2006/relationships/tags" Target="../tags/tag7866.xml"/><Relationship Id="rId454" Type="http://schemas.openxmlformats.org/officeDocument/2006/relationships/tags" Target="../tags/tag8213.xml"/><Relationship Id="rId661" Type="http://schemas.openxmlformats.org/officeDocument/2006/relationships/tags" Target="../tags/tag8420.xml"/><Relationship Id="rId759" Type="http://schemas.openxmlformats.org/officeDocument/2006/relationships/tags" Target="../tags/tag8518.xml"/><Relationship Id="rId966" Type="http://schemas.openxmlformats.org/officeDocument/2006/relationships/tags" Target="../tags/tag8725.xml"/><Relationship Id="rId1291" Type="http://schemas.openxmlformats.org/officeDocument/2006/relationships/tags" Target="../tags/tag9050.xml"/><Relationship Id="rId1389" Type="http://schemas.openxmlformats.org/officeDocument/2006/relationships/tags" Target="../tags/tag9148.xml"/><Relationship Id="rId1512" Type="http://schemas.openxmlformats.org/officeDocument/2006/relationships/tags" Target="../tags/tag9271.xml"/><Relationship Id="rId11" Type="http://schemas.openxmlformats.org/officeDocument/2006/relationships/tags" Target="../tags/tag7770.xml"/><Relationship Id="rId314" Type="http://schemas.openxmlformats.org/officeDocument/2006/relationships/tags" Target="../tags/tag8073.xml"/><Relationship Id="rId398" Type="http://schemas.openxmlformats.org/officeDocument/2006/relationships/tags" Target="../tags/tag8157.xml"/><Relationship Id="rId521" Type="http://schemas.openxmlformats.org/officeDocument/2006/relationships/tags" Target="../tags/tag8280.xml"/><Relationship Id="rId619" Type="http://schemas.openxmlformats.org/officeDocument/2006/relationships/tags" Target="../tags/tag8378.xml"/><Relationship Id="rId1151" Type="http://schemas.openxmlformats.org/officeDocument/2006/relationships/tags" Target="../tags/tag8910.xml"/><Relationship Id="rId1249" Type="http://schemas.openxmlformats.org/officeDocument/2006/relationships/tags" Target="../tags/tag9008.xml"/><Relationship Id="rId95" Type="http://schemas.openxmlformats.org/officeDocument/2006/relationships/tags" Target="../tags/tag7854.xml"/><Relationship Id="rId160" Type="http://schemas.openxmlformats.org/officeDocument/2006/relationships/tags" Target="../tags/tag7919.xml"/><Relationship Id="rId826" Type="http://schemas.openxmlformats.org/officeDocument/2006/relationships/tags" Target="../tags/tag8585.xml"/><Relationship Id="rId1011" Type="http://schemas.openxmlformats.org/officeDocument/2006/relationships/tags" Target="../tags/tag8770.xml"/><Relationship Id="rId1109" Type="http://schemas.openxmlformats.org/officeDocument/2006/relationships/tags" Target="../tags/tag8868.xml"/><Relationship Id="rId1456" Type="http://schemas.openxmlformats.org/officeDocument/2006/relationships/tags" Target="../tags/tag9215.xml"/><Relationship Id="rId258" Type="http://schemas.openxmlformats.org/officeDocument/2006/relationships/tags" Target="../tags/tag8017.xml"/><Relationship Id="rId465" Type="http://schemas.openxmlformats.org/officeDocument/2006/relationships/tags" Target="../tags/tag8224.xml"/><Relationship Id="rId672" Type="http://schemas.openxmlformats.org/officeDocument/2006/relationships/tags" Target="../tags/tag8431.xml"/><Relationship Id="rId1095" Type="http://schemas.openxmlformats.org/officeDocument/2006/relationships/tags" Target="../tags/tag8854.xml"/><Relationship Id="rId1316" Type="http://schemas.openxmlformats.org/officeDocument/2006/relationships/tags" Target="../tags/tag9075.xml"/><Relationship Id="rId1523" Type="http://schemas.openxmlformats.org/officeDocument/2006/relationships/tags" Target="../tags/tag9282.xml"/><Relationship Id="rId22" Type="http://schemas.openxmlformats.org/officeDocument/2006/relationships/tags" Target="../tags/tag7781.xml"/><Relationship Id="rId118" Type="http://schemas.openxmlformats.org/officeDocument/2006/relationships/tags" Target="../tags/tag7877.xml"/><Relationship Id="rId325" Type="http://schemas.openxmlformats.org/officeDocument/2006/relationships/tags" Target="../tags/tag8084.xml"/><Relationship Id="rId532" Type="http://schemas.openxmlformats.org/officeDocument/2006/relationships/tags" Target="../tags/tag8291.xml"/><Relationship Id="rId977" Type="http://schemas.openxmlformats.org/officeDocument/2006/relationships/tags" Target="../tags/tag8736.xml"/><Relationship Id="rId1162" Type="http://schemas.openxmlformats.org/officeDocument/2006/relationships/tags" Target="../tags/tag8921.xml"/><Relationship Id="rId171" Type="http://schemas.openxmlformats.org/officeDocument/2006/relationships/tags" Target="../tags/tag7930.xml"/><Relationship Id="rId837" Type="http://schemas.openxmlformats.org/officeDocument/2006/relationships/tags" Target="../tags/tag8596.xml"/><Relationship Id="rId1022" Type="http://schemas.openxmlformats.org/officeDocument/2006/relationships/tags" Target="../tags/tag8781.xml"/><Relationship Id="rId1467" Type="http://schemas.openxmlformats.org/officeDocument/2006/relationships/tags" Target="../tags/tag9226.xml"/><Relationship Id="rId269" Type="http://schemas.openxmlformats.org/officeDocument/2006/relationships/tags" Target="../tags/tag8028.xml"/><Relationship Id="rId476" Type="http://schemas.openxmlformats.org/officeDocument/2006/relationships/tags" Target="../tags/tag8235.xml"/><Relationship Id="rId683" Type="http://schemas.openxmlformats.org/officeDocument/2006/relationships/tags" Target="../tags/tag8442.xml"/><Relationship Id="rId890" Type="http://schemas.openxmlformats.org/officeDocument/2006/relationships/tags" Target="../tags/tag8649.xml"/><Relationship Id="rId904" Type="http://schemas.openxmlformats.org/officeDocument/2006/relationships/tags" Target="../tags/tag8663.xml"/><Relationship Id="rId1327" Type="http://schemas.openxmlformats.org/officeDocument/2006/relationships/tags" Target="../tags/tag9086.xml"/><Relationship Id="rId1534" Type="http://schemas.openxmlformats.org/officeDocument/2006/relationships/tags" Target="../tags/tag9293.xml"/><Relationship Id="rId33" Type="http://schemas.openxmlformats.org/officeDocument/2006/relationships/tags" Target="../tags/tag7792.xml"/><Relationship Id="rId129" Type="http://schemas.openxmlformats.org/officeDocument/2006/relationships/tags" Target="../tags/tag7888.xml"/><Relationship Id="rId336" Type="http://schemas.openxmlformats.org/officeDocument/2006/relationships/tags" Target="../tags/tag8095.xml"/><Relationship Id="rId543" Type="http://schemas.openxmlformats.org/officeDocument/2006/relationships/tags" Target="../tags/tag8302.xml"/><Relationship Id="rId988" Type="http://schemas.openxmlformats.org/officeDocument/2006/relationships/tags" Target="../tags/tag8747.xml"/><Relationship Id="rId1173" Type="http://schemas.openxmlformats.org/officeDocument/2006/relationships/tags" Target="../tags/tag8932.xml"/><Relationship Id="rId1380" Type="http://schemas.openxmlformats.org/officeDocument/2006/relationships/tags" Target="../tags/tag9139.xml"/><Relationship Id="rId182" Type="http://schemas.openxmlformats.org/officeDocument/2006/relationships/tags" Target="../tags/tag7941.xml"/><Relationship Id="rId403" Type="http://schemas.openxmlformats.org/officeDocument/2006/relationships/tags" Target="../tags/tag8162.xml"/><Relationship Id="rId750" Type="http://schemas.openxmlformats.org/officeDocument/2006/relationships/tags" Target="../tags/tag8509.xml"/><Relationship Id="rId848" Type="http://schemas.openxmlformats.org/officeDocument/2006/relationships/tags" Target="../tags/tag8607.xml"/><Relationship Id="rId1033" Type="http://schemas.openxmlformats.org/officeDocument/2006/relationships/tags" Target="../tags/tag8792.xml"/><Relationship Id="rId1478" Type="http://schemas.openxmlformats.org/officeDocument/2006/relationships/tags" Target="../tags/tag9237.xml"/><Relationship Id="rId487" Type="http://schemas.openxmlformats.org/officeDocument/2006/relationships/tags" Target="../tags/tag8246.xml"/><Relationship Id="rId610" Type="http://schemas.openxmlformats.org/officeDocument/2006/relationships/tags" Target="../tags/tag8369.xml"/><Relationship Id="rId694" Type="http://schemas.openxmlformats.org/officeDocument/2006/relationships/tags" Target="../tags/tag8453.xml"/><Relationship Id="rId708" Type="http://schemas.openxmlformats.org/officeDocument/2006/relationships/tags" Target="../tags/tag8467.xml"/><Relationship Id="rId915" Type="http://schemas.openxmlformats.org/officeDocument/2006/relationships/tags" Target="../tags/tag8674.xml"/><Relationship Id="rId1240" Type="http://schemas.openxmlformats.org/officeDocument/2006/relationships/tags" Target="../tags/tag8999.xml"/><Relationship Id="rId1338" Type="http://schemas.openxmlformats.org/officeDocument/2006/relationships/tags" Target="../tags/tag9097.xml"/><Relationship Id="rId1545" Type="http://schemas.openxmlformats.org/officeDocument/2006/relationships/tags" Target="../tags/tag9304.xml"/><Relationship Id="rId347" Type="http://schemas.openxmlformats.org/officeDocument/2006/relationships/tags" Target="../tags/tag8106.xml"/><Relationship Id="rId999" Type="http://schemas.openxmlformats.org/officeDocument/2006/relationships/tags" Target="../tags/tag8758.xml"/><Relationship Id="rId1100" Type="http://schemas.openxmlformats.org/officeDocument/2006/relationships/tags" Target="../tags/tag8859.xml"/><Relationship Id="rId1184" Type="http://schemas.openxmlformats.org/officeDocument/2006/relationships/tags" Target="../tags/tag8943.xml"/><Relationship Id="rId1405" Type="http://schemas.openxmlformats.org/officeDocument/2006/relationships/tags" Target="../tags/tag9164.xml"/><Relationship Id="rId44" Type="http://schemas.openxmlformats.org/officeDocument/2006/relationships/tags" Target="../tags/tag7803.xml"/><Relationship Id="rId554" Type="http://schemas.openxmlformats.org/officeDocument/2006/relationships/tags" Target="../tags/tag8313.xml"/><Relationship Id="rId761" Type="http://schemas.openxmlformats.org/officeDocument/2006/relationships/tags" Target="../tags/tag8520.xml"/><Relationship Id="rId859" Type="http://schemas.openxmlformats.org/officeDocument/2006/relationships/tags" Target="../tags/tag8618.xml"/><Relationship Id="rId1391" Type="http://schemas.openxmlformats.org/officeDocument/2006/relationships/tags" Target="../tags/tag9150.xml"/><Relationship Id="rId1489" Type="http://schemas.openxmlformats.org/officeDocument/2006/relationships/tags" Target="../tags/tag9248.xml"/><Relationship Id="rId193" Type="http://schemas.openxmlformats.org/officeDocument/2006/relationships/tags" Target="../tags/tag7952.xml"/><Relationship Id="rId207" Type="http://schemas.openxmlformats.org/officeDocument/2006/relationships/tags" Target="../tags/tag7966.xml"/><Relationship Id="rId414" Type="http://schemas.openxmlformats.org/officeDocument/2006/relationships/tags" Target="../tags/tag8173.xml"/><Relationship Id="rId498" Type="http://schemas.openxmlformats.org/officeDocument/2006/relationships/tags" Target="../tags/tag8257.xml"/><Relationship Id="rId621" Type="http://schemas.openxmlformats.org/officeDocument/2006/relationships/tags" Target="../tags/tag8380.xml"/><Relationship Id="rId1044" Type="http://schemas.openxmlformats.org/officeDocument/2006/relationships/tags" Target="../tags/tag8803.xml"/><Relationship Id="rId1251" Type="http://schemas.openxmlformats.org/officeDocument/2006/relationships/tags" Target="../tags/tag9010.xml"/><Relationship Id="rId1349" Type="http://schemas.openxmlformats.org/officeDocument/2006/relationships/tags" Target="../tags/tag9108.xml"/><Relationship Id="rId260" Type="http://schemas.openxmlformats.org/officeDocument/2006/relationships/tags" Target="../tags/tag8019.xml"/><Relationship Id="rId719" Type="http://schemas.openxmlformats.org/officeDocument/2006/relationships/tags" Target="../tags/tag8478.xml"/><Relationship Id="rId926" Type="http://schemas.openxmlformats.org/officeDocument/2006/relationships/tags" Target="../tags/tag8685.xml"/><Relationship Id="rId1111" Type="http://schemas.openxmlformats.org/officeDocument/2006/relationships/tags" Target="../tags/tag8870.xml"/><Relationship Id="rId1556" Type="http://schemas.openxmlformats.org/officeDocument/2006/relationships/tags" Target="../tags/tag9315.xml"/><Relationship Id="rId55" Type="http://schemas.openxmlformats.org/officeDocument/2006/relationships/tags" Target="../tags/tag7814.xml"/><Relationship Id="rId120" Type="http://schemas.openxmlformats.org/officeDocument/2006/relationships/tags" Target="../tags/tag7879.xml"/><Relationship Id="rId358" Type="http://schemas.openxmlformats.org/officeDocument/2006/relationships/tags" Target="../tags/tag8117.xml"/><Relationship Id="rId565" Type="http://schemas.openxmlformats.org/officeDocument/2006/relationships/tags" Target="../tags/tag8324.xml"/><Relationship Id="rId772" Type="http://schemas.openxmlformats.org/officeDocument/2006/relationships/tags" Target="../tags/tag8531.xml"/><Relationship Id="rId1195" Type="http://schemas.openxmlformats.org/officeDocument/2006/relationships/tags" Target="../tags/tag8954.xml"/><Relationship Id="rId1209" Type="http://schemas.openxmlformats.org/officeDocument/2006/relationships/tags" Target="../tags/tag8968.xml"/><Relationship Id="rId1416" Type="http://schemas.openxmlformats.org/officeDocument/2006/relationships/tags" Target="../tags/tag9175.xml"/><Relationship Id="rId218" Type="http://schemas.openxmlformats.org/officeDocument/2006/relationships/tags" Target="../tags/tag7977.xml"/><Relationship Id="rId425" Type="http://schemas.openxmlformats.org/officeDocument/2006/relationships/tags" Target="../tags/tag8184.xml"/><Relationship Id="rId632" Type="http://schemas.openxmlformats.org/officeDocument/2006/relationships/tags" Target="../tags/tag8391.xml"/><Relationship Id="rId1055" Type="http://schemas.openxmlformats.org/officeDocument/2006/relationships/tags" Target="../tags/tag8814.xml"/><Relationship Id="rId1262" Type="http://schemas.openxmlformats.org/officeDocument/2006/relationships/tags" Target="../tags/tag9021.xml"/><Relationship Id="rId271" Type="http://schemas.openxmlformats.org/officeDocument/2006/relationships/tags" Target="../tags/tag8030.xml"/><Relationship Id="rId937" Type="http://schemas.openxmlformats.org/officeDocument/2006/relationships/tags" Target="../tags/tag8696.xml"/><Relationship Id="rId1122" Type="http://schemas.openxmlformats.org/officeDocument/2006/relationships/tags" Target="../tags/tag8881.xml"/><Relationship Id="rId66" Type="http://schemas.openxmlformats.org/officeDocument/2006/relationships/tags" Target="../tags/tag7825.xml"/><Relationship Id="rId131" Type="http://schemas.openxmlformats.org/officeDocument/2006/relationships/tags" Target="../tags/tag7890.xml"/><Relationship Id="rId369" Type="http://schemas.openxmlformats.org/officeDocument/2006/relationships/tags" Target="../tags/tag8128.xml"/><Relationship Id="rId576" Type="http://schemas.openxmlformats.org/officeDocument/2006/relationships/tags" Target="../tags/tag8335.xml"/><Relationship Id="rId783" Type="http://schemas.openxmlformats.org/officeDocument/2006/relationships/tags" Target="../tags/tag8542.xml"/><Relationship Id="rId990" Type="http://schemas.openxmlformats.org/officeDocument/2006/relationships/tags" Target="../tags/tag8749.xml"/><Relationship Id="rId1427" Type="http://schemas.openxmlformats.org/officeDocument/2006/relationships/tags" Target="../tags/tag9186.xml"/><Relationship Id="rId229" Type="http://schemas.openxmlformats.org/officeDocument/2006/relationships/tags" Target="../tags/tag7988.xml"/><Relationship Id="rId436" Type="http://schemas.openxmlformats.org/officeDocument/2006/relationships/tags" Target="../tags/tag8195.xml"/><Relationship Id="rId643" Type="http://schemas.openxmlformats.org/officeDocument/2006/relationships/tags" Target="../tags/tag8402.xml"/><Relationship Id="rId1066" Type="http://schemas.openxmlformats.org/officeDocument/2006/relationships/tags" Target="../tags/tag8825.xml"/><Relationship Id="rId1273" Type="http://schemas.openxmlformats.org/officeDocument/2006/relationships/tags" Target="../tags/tag9032.xml"/><Relationship Id="rId1480" Type="http://schemas.openxmlformats.org/officeDocument/2006/relationships/tags" Target="../tags/tag9239.xml"/><Relationship Id="rId850" Type="http://schemas.openxmlformats.org/officeDocument/2006/relationships/tags" Target="../tags/tag8609.xml"/><Relationship Id="rId948" Type="http://schemas.openxmlformats.org/officeDocument/2006/relationships/tags" Target="../tags/tag8707.xml"/><Relationship Id="rId1133" Type="http://schemas.openxmlformats.org/officeDocument/2006/relationships/tags" Target="../tags/tag8892.xml"/><Relationship Id="rId77" Type="http://schemas.openxmlformats.org/officeDocument/2006/relationships/tags" Target="../tags/tag7836.xml"/><Relationship Id="rId282" Type="http://schemas.openxmlformats.org/officeDocument/2006/relationships/tags" Target="../tags/tag8041.xml"/><Relationship Id="rId503" Type="http://schemas.openxmlformats.org/officeDocument/2006/relationships/tags" Target="../tags/tag8262.xml"/><Relationship Id="rId587" Type="http://schemas.openxmlformats.org/officeDocument/2006/relationships/tags" Target="../tags/tag8346.xml"/><Relationship Id="rId710" Type="http://schemas.openxmlformats.org/officeDocument/2006/relationships/tags" Target="../tags/tag8469.xml"/><Relationship Id="rId808" Type="http://schemas.openxmlformats.org/officeDocument/2006/relationships/tags" Target="../tags/tag8567.xml"/><Relationship Id="rId1340" Type="http://schemas.openxmlformats.org/officeDocument/2006/relationships/tags" Target="../tags/tag9099.xml"/><Relationship Id="rId1438" Type="http://schemas.openxmlformats.org/officeDocument/2006/relationships/tags" Target="../tags/tag9197.xml"/><Relationship Id="rId8" Type="http://schemas.openxmlformats.org/officeDocument/2006/relationships/tags" Target="../tags/tag7767.xml"/><Relationship Id="rId142" Type="http://schemas.openxmlformats.org/officeDocument/2006/relationships/tags" Target="../tags/tag7901.xml"/><Relationship Id="rId447" Type="http://schemas.openxmlformats.org/officeDocument/2006/relationships/tags" Target="../tags/tag8206.xml"/><Relationship Id="rId794" Type="http://schemas.openxmlformats.org/officeDocument/2006/relationships/tags" Target="../tags/tag8553.xml"/><Relationship Id="rId1077" Type="http://schemas.openxmlformats.org/officeDocument/2006/relationships/tags" Target="../tags/tag8836.xml"/><Relationship Id="rId1200" Type="http://schemas.openxmlformats.org/officeDocument/2006/relationships/tags" Target="../tags/tag8959.xml"/><Relationship Id="rId654" Type="http://schemas.openxmlformats.org/officeDocument/2006/relationships/tags" Target="../tags/tag8413.xml"/><Relationship Id="rId861" Type="http://schemas.openxmlformats.org/officeDocument/2006/relationships/tags" Target="../tags/tag8620.xml"/><Relationship Id="rId959" Type="http://schemas.openxmlformats.org/officeDocument/2006/relationships/tags" Target="../tags/tag8718.xml"/><Relationship Id="rId1284" Type="http://schemas.openxmlformats.org/officeDocument/2006/relationships/tags" Target="../tags/tag9043.xml"/><Relationship Id="rId1491" Type="http://schemas.openxmlformats.org/officeDocument/2006/relationships/tags" Target="../tags/tag9250.xml"/><Relationship Id="rId1505" Type="http://schemas.openxmlformats.org/officeDocument/2006/relationships/tags" Target="../tags/tag9264.xml"/><Relationship Id="rId293" Type="http://schemas.openxmlformats.org/officeDocument/2006/relationships/tags" Target="../tags/tag8052.xml"/><Relationship Id="rId307" Type="http://schemas.openxmlformats.org/officeDocument/2006/relationships/tags" Target="../tags/tag8066.xml"/><Relationship Id="rId514" Type="http://schemas.openxmlformats.org/officeDocument/2006/relationships/tags" Target="../tags/tag8273.xml"/><Relationship Id="rId721" Type="http://schemas.openxmlformats.org/officeDocument/2006/relationships/tags" Target="../tags/tag8480.xml"/><Relationship Id="rId1144" Type="http://schemas.openxmlformats.org/officeDocument/2006/relationships/tags" Target="../tags/tag8903.xml"/><Relationship Id="rId1351" Type="http://schemas.openxmlformats.org/officeDocument/2006/relationships/tags" Target="../tags/tag9110.xml"/><Relationship Id="rId1449" Type="http://schemas.openxmlformats.org/officeDocument/2006/relationships/tags" Target="../tags/tag9208.xml"/><Relationship Id="rId88" Type="http://schemas.openxmlformats.org/officeDocument/2006/relationships/tags" Target="../tags/tag7847.xml"/><Relationship Id="rId153" Type="http://schemas.openxmlformats.org/officeDocument/2006/relationships/tags" Target="../tags/tag7912.xml"/><Relationship Id="rId360" Type="http://schemas.openxmlformats.org/officeDocument/2006/relationships/tags" Target="../tags/tag8119.xml"/><Relationship Id="rId598" Type="http://schemas.openxmlformats.org/officeDocument/2006/relationships/tags" Target="../tags/tag8357.xml"/><Relationship Id="rId819" Type="http://schemas.openxmlformats.org/officeDocument/2006/relationships/tags" Target="../tags/tag8578.xml"/><Relationship Id="rId1004" Type="http://schemas.openxmlformats.org/officeDocument/2006/relationships/tags" Target="../tags/tag8763.xml"/><Relationship Id="rId1211" Type="http://schemas.openxmlformats.org/officeDocument/2006/relationships/tags" Target="../tags/tag8970.xml"/><Relationship Id="rId220" Type="http://schemas.openxmlformats.org/officeDocument/2006/relationships/tags" Target="../tags/tag7979.xml"/><Relationship Id="rId458" Type="http://schemas.openxmlformats.org/officeDocument/2006/relationships/tags" Target="../tags/tag8217.xml"/><Relationship Id="rId665" Type="http://schemas.openxmlformats.org/officeDocument/2006/relationships/tags" Target="../tags/tag8424.xml"/><Relationship Id="rId872" Type="http://schemas.openxmlformats.org/officeDocument/2006/relationships/tags" Target="../tags/tag8631.xml"/><Relationship Id="rId1088" Type="http://schemas.openxmlformats.org/officeDocument/2006/relationships/tags" Target="../tags/tag8847.xml"/><Relationship Id="rId1295" Type="http://schemas.openxmlformats.org/officeDocument/2006/relationships/tags" Target="../tags/tag9054.xml"/><Relationship Id="rId1309" Type="http://schemas.openxmlformats.org/officeDocument/2006/relationships/tags" Target="../tags/tag9068.xml"/><Relationship Id="rId1516" Type="http://schemas.openxmlformats.org/officeDocument/2006/relationships/tags" Target="../tags/tag9275.xml"/><Relationship Id="rId15" Type="http://schemas.openxmlformats.org/officeDocument/2006/relationships/tags" Target="../tags/tag7774.xml"/><Relationship Id="rId318" Type="http://schemas.openxmlformats.org/officeDocument/2006/relationships/tags" Target="../tags/tag8077.xml"/><Relationship Id="rId525" Type="http://schemas.openxmlformats.org/officeDocument/2006/relationships/tags" Target="../tags/tag8284.xml"/><Relationship Id="rId732" Type="http://schemas.openxmlformats.org/officeDocument/2006/relationships/tags" Target="../tags/tag8491.xml"/><Relationship Id="rId1155" Type="http://schemas.openxmlformats.org/officeDocument/2006/relationships/tags" Target="../tags/tag8914.xml"/><Relationship Id="rId1362" Type="http://schemas.openxmlformats.org/officeDocument/2006/relationships/tags" Target="../tags/tag9121.xml"/><Relationship Id="rId99" Type="http://schemas.openxmlformats.org/officeDocument/2006/relationships/tags" Target="../tags/tag7858.xml"/><Relationship Id="rId164" Type="http://schemas.openxmlformats.org/officeDocument/2006/relationships/tags" Target="../tags/tag7923.xml"/><Relationship Id="rId371" Type="http://schemas.openxmlformats.org/officeDocument/2006/relationships/tags" Target="../tags/tag8130.xml"/><Relationship Id="rId1015" Type="http://schemas.openxmlformats.org/officeDocument/2006/relationships/tags" Target="../tags/tag8774.xml"/><Relationship Id="rId1222" Type="http://schemas.openxmlformats.org/officeDocument/2006/relationships/tags" Target="../tags/tag8981.xml"/><Relationship Id="rId469" Type="http://schemas.openxmlformats.org/officeDocument/2006/relationships/tags" Target="../tags/tag8228.xml"/><Relationship Id="rId676" Type="http://schemas.openxmlformats.org/officeDocument/2006/relationships/tags" Target="../tags/tag8435.xml"/><Relationship Id="rId883" Type="http://schemas.openxmlformats.org/officeDocument/2006/relationships/tags" Target="../tags/tag8642.xml"/><Relationship Id="rId1099" Type="http://schemas.openxmlformats.org/officeDocument/2006/relationships/tags" Target="../tags/tag8858.xml"/><Relationship Id="rId1527" Type="http://schemas.openxmlformats.org/officeDocument/2006/relationships/tags" Target="../tags/tag9286.xml"/><Relationship Id="rId26" Type="http://schemas.openxmlformats.org/officeDocument/2006/relationships/tags" Target="../tags/tag7785.xml"/><Relationship Id="rId231" Type="http://schemas.openxmlformats.org/officeDocument/2006/relationships/tags" Target="../tags/tag7990.xml"/><Relationship Id="rId329" Type="http://schemas.openxmlformats.org/officeDocument/2006/relationships/tags" Target="../tags/tag8088.xml"/><Relationship Id="rId536" Type="http://schemas.openxmlformats.org/officeDocument/2006/relationships/tags" Target="../tags/tag8295.xml"/><Relationship Id="rId1166" Type="http://schemas.openxmlformats.org/officeDocument/2006/relationships/tags" Target="../tags/tag8925.xml"/><Relationship Id="rId1373" Type="http://schemas.openxmlformats.org/officeDocument/2006/relationships/tags" Target="../tags/tag9132.xml"/><Relationship Id="rId175" Type="http://schemas.openxmlformats.org/officeDocument/2006/relationships/tags" Target="../tags/tag7934.xml"/><Relationship Id="rId743" Type="http://schemas.openxmlformats.org/officeDocument/2006/relationships/tags" Target="../tags/tag8502.xml"/><Relationship Id="rId950" Type="http://schemas.openxmlformats.org/officeDocument/2006/relationships/tags" Target="../tags/tag8709.xml"/><Relationship Id="rId1026" Type="http://schemas.openxmlformats.org/officeDocument/2006/relationships/tags" Target="../tags/tag8785.xml"/><Relationship Id="rId382" Type="http://schemas.openxmlformats.org/officeDocument/2006/relationships/tags" Target="../tags/tag8141.xml"/><Relationship Id="rId603" Type="http://schemas.openxmlformats.org/officeDocument/2006/relationships/tags" Target="../tags/tag8362.xml"/><Relationship Id="rId687" Type="http://schemas.openxmlformats.org/officeDocument/2006/relationships/tags" Target="../tags/tag8446.xml"/><Relationship Id="rId810" Type="http://schemas.openxmlformats.org/officeDocument/2006/relationships/tags" Target="../tags/tag8569.xml"/><Relationship Id="rId908" Type="http://schemas.openxmlformats.org/officeDocument/2006/relationships/tags" Target="../tags/tag8667.xml"/><Relationship Id="rId1233" Type="http://schemas.openxmlformats.org/officeDocument/2006/relationships/tags" Target="../tags/tag8992.xml"/><Relationship Id="rId1440" Type="http://schemas.openxmlformats.org/officeDocument/2006/relationships/tags" Target="../tags/tag9199.xml"/><Relationship Id="rId1538" Type="http://schemas.openxmlformats.org/officeDocument/2006/relationships/tags" Target="../tags/tag9297.xml"/><Relationship Id="rId242" Type="http://schemas.openxmlformats.org/officeDocument/2006/relationships/tags" Target="../tags/tag8001.xml"/><Relationship Id="rId894" Type="http://schemas.openxmlformats.org/officeDocument/2006/relationships/tags" Target="../tags/tag8653.xml"/><Relationship Id="rId1177" Type="http://schemas.openxmlformats.org/officeDocument/2006/relationships/tags" Target="../tags/tag8936.xml"/><Relationship Id="rId1300" Type="http://schemas.openxmlformats.org/officeDocument/2006/relationships/tags" Target="../tags/tag9059.xml"/><Relationship Id="rId37" Type="http://schemas.openxmlformats.org/officeDocument/2006/relationships/tags" Target="../tags/tag7796.xml"/><Relationship Id="rId102" Type="http://schemas.openxmlformats.org/officeDocument/2006/relationships/tags" Target="../tags/tag7861.xml"/><Relationship Id="rId547" Type="http://schemas.openxmlformats.org/officeDocument/2006/relationships/tags" Target="../tags/tag8306.xml"/><Relationship Id="rId754" Type="http://schemas.openxmlformats.org/officeDocument/2006/relationships/tags" Target="../tags/tag8513.xml"/><Relationship Id="rId961" Type="http://schemas.openxmlformats.org/officeDocument/2006/relationships/tags" Target="../tags/tag8720.xml"/><Relationship Id="rId1384" Type="http://schemas.openxmlformats.org/officeDocument/2006/relationships/tags" Target="../tags/tag9143.xml"/><Relationship Id="rId90" Type="http://schemas.openxmlformats.org/officeDocument/2006/relationships/tags" Target="../tags/tag7849.xml"/><Relationship Id="rId186" Type="http://schemas.openxmlformats.org/officeDocument/2006/relationships/tags" Target="../tags/tag7945.xml"/><Relationship Id="rId393" Type="http://schemas.openxmlformats.org/officeDocument/2006/relationships/tags" Target="../tags/tag8152.xml"/><Relationship Id="rId407" Type="http://schemas.openxmlformats.org/officeDocument/2006/relationships/tags" Target="../tags/tag8166.xml"/><Relationship Id="rId614" Type="http://schemas.openxmlformats.org/officeDocument/2006/relationships/tags" Target="../tags/tag8373.xml"/><Relationship Id="rId821" Type="http://schemas.openxmlformats.org/officeDocument/2006/relationships/tags" Target="../tags/tag8580.xml"/><Relationship Id="rId1037" Type="http://schemas.openxmlformats.org/officeDocument/2006/relationships/tags" Target="../tags/tag8796.xml"/><Relationship Id="rId1244" Type="http://schemas.openxmlformats.org/officeDocument/2006/relationships/tags" Target="../tags/tag9003.xml"/><Relationship Id="rId1451" Type="http://schemas.openxmlformats.org/officeDocument/2006/relationships/tags" Target="../tags/tag9210.xml"/><Relationship Id="rId253" Type="http://schemas.openxmlformats.org/officeDocument/2006/relationships/tags" Target="../tags/tag8012.xml"/><Relationship Id="rId460" Type="http://schemas.openxmlformats.org/officeDocument/2006/relationships/tags" Target="../tags/tag8219.xml"/><Relationship Id="rId698" Type="http://schemas.openxmlformats.org/officeDocument/2006/relationships/tags" Target="../tags/tag8457.xml"/><Relationship Id="rId919" Type="http://schemas.openxmlformats.org/officeDocument/2006/relationships/tags" Target="../tags/tag8678.xml"/><Relationship Id="rId1090" Type="http://schemas.openxmlformats.org/officeDocument/2006/relationships/tags" Target="../tags/tag8849.xml"/><Relationship Id="rId1104" Type="http://schemas.openxmlformats.org/officeDocument/2006/relationships/tags" Target="../tags/tag8863.xml"/><Relationship Id="rId1311" Type="http://schemas.openxmlformats.org/officeDocument/2006/relationships/tags" Target="../tags/tag9070.xml"/><Relationship Id="rId1549" Type="http://schemas.openxmlformats.org/officeDocument/2006/relationships/tags" Target="../tags/tag9308.xml"/><Relationship Id="rId48" Type="http://schemas.openxmlformats.org/officeDocument/2006/relationships/tags" Target="../tags/tag7807.xml"/><Relationship Id="rId113" Type="http://schemas.openxmlformats.org/officeDocument/2006/relationships/tags" Target="../tags/tag7872.xml"/><Relationship Id="rId320" Type="http://schemas.openxmlformats.org/officeDocument/2006/relationships/tags" Target="../tags/tag8079.xml"/><Relationship Id="rId558" Type="http://schemas.openxmlformats.org/officeDocument/2006/relationships/tags" Target="../tags/tag8317.xml"/><Relationship Id="rId765" Type="http://schemas.openxmlformats.org/officeDocument/2006/relationships/tags" Target="../tags/tag8524.xml"/><Relationship Id="rId972" Type="http://schemas.openxmlformats.org/officeDocument/2006/relationships/tags" Target="../tags/tag8731.xml"/><Relationship Id="rId1188" Type="http://schemas.openxmlformats.org/officeDocument/2006/relationships/tags" Target="../tags/tag8947.xml"/><Relationship Id="rId1395" Type="http://schemas.openxmlformats.org/officeDocument/2006/relationships/tags" Target="../tags/tag9154.xml"/><Relationship Id="rId1409" Type="http://schemas.openxmlformats.org/officeDocument/2006/relationships/tags" Target="../tags/tag9168.xml"/><Relationship Id="rId197" Type="http://schemas.openxmlformats.org/officeDocument/2006/relationships/tags" Target="../tags/tag7956.xml"/><Relationship Id="rId418" Type="http://schemas.openxmlformats.org/officeDocument/2006/relationships/tags" Target="../tags/tag8177.xml"/><Relationship Id="rId625" Type="http://schemas.openxmlformats.org/officeDocument/2006/relationships/tags" Target="../tags/tag8384.xml"/><Relationship Id="rId832" Type="http://schemas.openxmlformats.org/officeDocument/2006/relationships/tags" Target="../tags/tag8591.xml"/><Relationship Id="rId1048" Type="http://schemas.openxmlformats.org/officeDocument/2006/relationships/tags" Target="../tags/tag8807.xml"/><Relationship Id="rId1255" Type="http://schemas.openxmlformats.org/officeDocument/2006/relationships/tags" Target="../tags/tag9014.xml"/><Relationship Id="rId1462" Type="http://schemas.openxmlformats.org/officeDocument/2006/relationships/tags" Target="../tags/tag9221.xml"/><Relationship Id="rId264" Type="http://schemas.openxmlformats.org/officeDocument/2006/relationships/tags" Target="../tags/tag8023.xml"/><Relationship Id="rId471" Type="http://schemas.openxmlformats.org/officeDocument/2006/relationships/tags" Target="../tags/tag8230.xml"/><Relationship Id="rId1115" Type="http://schemas.openxmlformats.org/officeDocument/2006/relationships/tags" Target="../tags/tag8874.xml"/><Relationship Id="rId1322" Type="http://schemas.openxmlformats.org/officeDocument/2006/relationships/tags" Target="../tags/tag9081.xml"/><Relationship Id="rId59" Type="http://schemas.openxmlformats.org/officeDocument/2006/relationships/tags" Target="../tags/tag7818.xml"/><Relationship Id="rId124" Type="http://schemas.openxmlformats.org/officeDocument/2006/relationships/tags" Target="../tags/tag7883.xml"/><Relationship Id="rId569" Type="http://schemas.openxmlformats.org/officeDocument/2006/relationships/tags" Target="../tags/tag8328.xml"/><Relationship Id="rId776" Type="http://schemas.openxmlformats.org/officeDocument/2006/relationships/tags" Target="../tags/tag8535.xml"/><Relationship Id="rId983" Type="http://schemas.openxmlformats.org/officeDocument/2006/relationships/tags" Target="../tags/tag8742.xml"/><Relationship Id="rId1199" Type="http://schemas.openxmlformats.org/officeDocument/2006/relationships/tags" Target="../tags/tag8958.xml"/><Relationship Id="rId331" Type="http://schemas.openxmlformats.org/officeDocument/2006/relationships/tags" Target="../tags/tag8090.xml"/><Relationship Id="rId429" Type="http://schemas.openxmlformats.org/officeDocument/2006/relationships/tags" Target="../tags/tag8188.xml"/><Relationship Id="rId636" Type="http://schemas.openxmlformats.org/officeDocument/2006/relationships/tags" Target="../tags/tag8395.xml"/><Relationship Id="rId1059" Type="http://schemas.openxmlformats.org/officeDocument/2006/relationships/tags" Target="../tags/tag8818.xml"/><Relationship Id="rId1266" Type="http://schemas.openxmlformats.org/officeDocument/2006/relationships/tags" Target="../tags/tag9025.xml"/><Relationship Id="rId1473" Type="http://schemas.openxmlformats.org/officeDocument/2006/relationships/tags" Target="../tags/tag9232.xml"/><Relationship Id="rId843" Type="http://schemas.openxmlformats.org/officeDocument/2006/relationships/tags" Target="../tags/tag8602.xml"/><Relationship Id="rId1126" Type="http://schemas.openxmlformats.org/officeDocument/2006/relationships/tags" Target="../tags/tag8885.xml"/><Relationship Id="rId275" Type="http://schemas.openxmlformats.org/officeDocument/2006/relationships/tags" Target="../tags/tag8034.xml"/><Relationship Id="rId482" Type="http://schemas.openxmlformats.org/officeDocument/2006/relationships/tags" Target="../tags/tag8241.xml"/><Relationship Id="rId703" Type="http://schemas.openxmlformats.org/officeDocument/2006/relationships/tags" Target="../tags/tag8462.xml"/><Relationship Id="rId910" Type="http://schemas.openxmlformats.org/officeDocument/2006/relationships/tags" Target="../tags/tag8669.xml"/><Relationship Id="rId1333" Type="http://schemas.openxmlformats.org/officeDocument/2006/relationships/tags" Target="../tags/tag9092.xml"/><Relationship Id="rId1540" Type="http://schemas.openxmlformats.org/officeDocument/2006/relationships/tags" Target="../tags/tag9299.xml"/><Relationship Id="rId135" Type="http://schemas.openxmlformats.org/officeDocument/2006/relationships/tags" Target="../tags/tag7894.xml"/><Relationship Id="rId342" Type="http://schemas.openxmlformats.org/officeDocument/2006/relationships/tags" Target="../tags/tag8101.xml"/><Relationship Id="rId787" Type="http://schemas.openxmlformats.org/officeDocument/2006/relationships/tags" Target="../tags/tag8546.xml"/><Relationship Id="rId994" Type="http://schemas.openxmlformats.org/officeDocument/2006/relationships/tags" Target="../tags/tag8753.xml"/><Relationship Id="rId1400" Type="http://schemas.openxmlformats.org/officeDocument/2006/relationships/tags" Target="../tags/tag9159.xml"/><Relationship Id="rId202" Type="http://schemas.openxmlformats.org/officeDocument/2006/relationships/tags" Target="../tags/tag7961.xml"/><Relationship Id="rId647" Type="http://schemas.openxmlformats.org/officeDocument/2006/relationships/tags" Target="../tags/tag8406.xml"/><Relationship Id="rId854" Type="http://schemas.openxmlformats.org/officeDocument/2006/relationships/tags" Target="../tags/tag8613.xml"/><Relationship Id="rId1277" Type="http://schemas.openxmlformats.org/officeDocument/2006/relationships/tags" Target="../tags/tag9036.xml"/><Relationship Id="rId1484" Type="http://schemas.openxmlformats.org/officeDocument/2006/relationships/tags" Target="../tags/tag9243.xml"/><Relationship Id="rId286" Type="http://schemas.openxmlformats.org/officeDocument/2006/relationships/tags" Target="../tags/tag8045.xml"/><Relationship Id="rId493" Type="http://schemas.openxmlformats.org/officeDocument/2006/relationships/tags" Target="../tags/tag8252.xml"/><Relationship Id="rId507" Type="http://schemas.openxmlformats.org/officeDocument/2006/relationships/tags" Target="../tags/tag8266.xml"/><Relationship Id="rId714" Type="http://schemas.openxmlformats.org/officeDocument/2006/relationships/tags" Target="../tags/tag8473.xml"/><Relationship Id="rId921" Type="http://schemas.openxmlformats.org/officeDocument/2006/relationships/tags" Target="../tags/tag8680.xml"/><Relationship Id="rId1137" Type="http://schemas.openxmlformats.org/officeDocument/2006/relationships/tags" Target="../tags/tag8896.xml"/><Relationship Id="rId1344" Type="http://schemas.openxmlformats.org/officeDocument/2006/relationships/tags" Target="../tags/tag9103.xml"/><Relationship Id="rId1551" Type="http://schemas.openxmlformats.org/officeDocument/2006/relationships/tags" Target="../tags/tag9310.xml"/><Relationship Id="rId50" Type="http://schemas.openxmlformats.org/officeDocument/2006/relationships/tags" Target="../tags/tag7809.xml"/><Relationship Id="rId146" Type="http://schemas.openxmlformats.org/officeDocument/2006/relationships/tags" Target="../tags/tag7905.xml"/><Relationship Id="rId353" Type="http://schemas.openxmlformats.org/officeDocument/2006/relationships/tags" Target="../tags/tag8112.xml"/><Relationship Id="rId560" Type="http://schemas.openxmlformats.org/officeDocument/2006/relationships/tags" Target="../tags/tag8319.xml"/><Relationship Id="rId798" Type="http://schemas.openxmlformats.org/officeDocument/2006/relationships/tags" Target="../tags/tag8557.xml"/><Relationship Id="rId1190" Type="http://schemas.openxmlformats.org/officeDocument/2006/relationships/tags" Target="../tags/tag8949.xml"/><Relationship Id="rId1204" Type="http://schemas.openxmlformats.org/officeDocument/2006/relationships/tags" Target="../tags/tag8963.xml"/><Relationship Id="rId1411" Type="http://schemas.openxmlformats.org/officeDocument/2006/relationships/tags" Target="../tags/tag9170.xml"/><Relationship Id="rId213" Type="http://schemas.openxmlformats.org/officeDocument/2006/relationships/tags" Target="../tags/tag7972.xml"/><Relationship Id="rId420" Type="http://schemas.openxmlformats.org/officeDocument/2006/relationships/tags" Target="../tags/tag8179.xml"/><Relationship Id="rId658" Type="http://schemas.openxmlformats.org/officeDocument/2006/relationships/tags" Target="../tags/tag8417.xml"/><Relationship Id="rId865" Type="http://schemas.openxmlformats.org/officeDocument/2006/relationships/tags" Target="../tags/tag8624.xml"/><Relationship Id="rId1050" Type="http://schemas.openxmlformats.org/officeDocument/2006/relationships/tags" Target="../tags/tag8809.xml"/><Relationship Id="rId1288" Type="http://schemas.openxmlformats.org/officeDocument/2006/relationships/tags" Target="../tags/tag9047.xml"/><Relationship Id="rId1495" Type="http://schemas.openxmlformats.org/officeDocument/2006/relationships/tags" Target="../tags/tag9254.xml"/><Relationship Id="rId1509" Type="http://schemas.openxmlformats.org/officeDocument/2006/relationships/tags" Target="../tags/tag9268.xml"/><Relationship Id="rId297" Type="http://schemas.openxmlformats.org/officeDocument/2006/relationships/tags" Target="../tags/tag8056.xml"/><Relationship Id="rId518" Type="http://schemas.openxmlformats.org/officeDocument/2006/relationships/tags" Target="../tags/tag8277.xml"/><Relationship Id="rId725" Type="http://schemas.openxmlformats.org/officeDocument/2006/relationships/tags" Target="../tags/tag8484.xml"/><Relationship Id="rId932" Type="http://schemas.openxmlformats.org/officeDocument/2006/relationships/tags" Target="../tags/tag8691.xml"/><Relationship Id="rId1148" Type="http://schemas.openxmlformats.org/officeDocument/2006/relationships/tags" Target="../tags/tag8907.xml"/><Relationship Id="rId1355" Type="http://schemas.openxmlformats.org/officeDocument/2006/relationships/tags" Target="../tags/tag9114.xml"/><Relationship Id="rId157" Type="http://schemas.openxmlformats.org/officeDocument/2006/relationships/tags" Target="../tags/tag7916.xml"/><Relationship Id="rId364" Type="http://schemas.openxmlformats.org/officeDocument/2006/relationships/tags" Target="../tags/tag8123.xml"/><Relationship Id="rId1008" Type="http://schemas.openxmlformats.org/officeDocument/2006/relationships/tags" Target="../tags/tag8767.xml"/><Relationship Id="rId1215" Type="http://schemas.openxmlformats.org/officeDocument/2006/relationships/tags" Target="../tags/tag8974.xml"/><Relationship Id="rId1422" Type="http://schemas.openxmlformats.org/officeDocument/2006/relationships/tags" Target="../tags/tag9181.xml"/><Relationship Id="rId61" Type="http://schemas.openxmlformats.org/officeDocument/2006/relationships/tags" Target="../tags/tag7820.xml"/><Relationship Id="rId571" Type="http://schemas.openxmlformats.org/officeDocument/2006/relationships/tags" Target="../tags/tag8330.xml"/><Relationship Id="rId669" Type="http://schemas.openxmlformats.org/officeDocument/2006/relationships/tags" Target="../tags/tag8428.xml"/><Relationship Id="rId876" Type="http://schemas.openxmlformats.org/officeDocument/2006/relationships/tags" Target="../tags/tag8635.xml"/><Relationship Id="rId1299" Type="http://schemas.openxmlformats.org/officeDocument/2006/relationships/tags" Target="../tags/tag9058.xml"/><Relationship Id="rId19" Type="http://schemas.openxmlformats.org/officeDocument/2006/relationships/tags" Target="../tags/tag7778.xml"/><Relationship Id="rId224" Type="http://schemas.openxmlformats.org/officeDocument/2006/relationships/tags" Target="../tags/tag7983.xml"/><Relationship Id="rId431" Type="http://schemas.openxmlformats.org/officeDocument/2006/relationships/tags" Target="../tags/tag8190.xml"/><Relationship Id="rId529" Type="http://schemas.openxmlformats.org/officeDocument/2006/relationships/tags" Target="../tags/tag8288.xml"/><Relationship Id="rId736" Type="http://schemas.openxmlformats.org/officeDocument/2006/relationships/tags" Target="../tags/tag8495.xml"/><Relationship Id="rId1061" Type="http://schemas.openxmlformats.org/officeDocument/2006/relationships/tags" Target="../tags/tag8820.xml"/><Relationship Id="rId1159" Type="http://schemas.openxmlformats.org/officeDocument/2006/relationships/tags" Target="../tags/tag8918.xml"/><Relationship Id="rId1366" Type="http://schemas.openxmlformats.org/officeDocument/2006/relationships/tags" Target="../tags/tag9125.xml"/><Relationship Id="rId168" Type="http://schemas.openxmlformats.org/officeDocument/2006/relationships/tags" Target="../tags/tag7927.xml"/><Relationship Id="rId943" Type="http://schemas.openxmlformats.org/officeDocument/2006/relationships/tags" Target="../tags/tag8702.xml"/><Relationship Id="rId1019" Type="http://schemas.openxmlformats.org/officeDocument/2006/relationships/tags" Target="../tags/tag8778.xml"/><Relationship Id="rId72" Type="http://schemas.openxmlformats.org/officeDocument/2006/relationships/tags" Target="../tags/tag7831.xml"/><Relationship Id="rId375" Type="http://schemas.openxmlformats.org/officeDocument/2006/relationships/tags" Target="../tags/tag8134.xml"/><Relationship Id="rId582" Type="http://schemas.openxmlformats.org/officeDocument/2006/relationships/tags" Target="../tags/tag8341.xml"/><Relationship Id="rId803" Type="http://schemas.openxmlformats.org/officeDocument/2006/relationships/tags" Target="../tags/tag8562.xml"/><Relationship Id="rId1226" Type="http://schemas.openxmlformats.org/officeDocument/2006/relationships/tags" Target="../tags/tag8985.xml"/><Relationship Id="rId1433" Type="http://schemas.openxmlformats.org/officeDocument/2006/relationships/tags" Target="../tags/tag9192.xml"/><Relationship Id="rId3" Type="http://schemas.openxmlformats.org/officeDocument/2006/relationships/slideLayout" Target="../slideLayouts/slideLayout23.xml"/><Relationship Id="rId235" Type="http://schemas.openxmlformats.org/officeDocument/2006/relationships/tags" Target="../tags/tag7994.xml"/><Relationship Id="rId442" Type="http://schemas.openxmlformats.org/officeDocument/2006/relationships/tags" Target="../tags/tag8201.xml"/><Relationship Id="rId887" Type="http://schemas.openxmlformats.org/officeDocument/2006/relationships/tags" Target="../tags/tag8646.xml"/><Relationship Id="rId1072" Type="http://schemas.openxmlformats.org/officeDocument/2006/relationships/tags" Target="../tags/tag8831.xml"/><Relationship Id="rId1500" Type="http://schemas.openxmlformats.org/officeDocument/2006/relationships/tags" Target="../tags/tag9259.xml"/><Relationship Id="rId302" Type="http://schemas.openxmlformats.org/officeDocument/2006/relationships/tags" Target="../tags/tag8061.xml"/><Relationship Id="rId747" Type="http://schemas.openxmlformats.org/officeDocument/2006/relationships/tags" Target="../tags/tag8506.xml"/><Relationship Id="rId954" Type="http://schemas.openxmlformats.org/officeDocument/2006/relationships/tags" Target="../tags/tag8713.xml"/><Relationship Id="rId1377" Type="http://schemas.openxmlformats.org/officeDocument/2006/relationships/tags" Target="../tags/tag9136.xml"/><Relationship Id="rId83" Type="http://schemas.openxmlformats.org/officeDocument/2006/relationships/tags" Target="../tags/tag7842.xml"/><Relationship Id="rId179" Type="http://schemas.openxmlformats.org/officeDocument/2006/relationships/tags" Target="../tags/tag7938.xml"/><Relationship Id="rId386" Type="http://schemas.openxmlformats.org/officeDocument/2006/relationships/tags" Target="../tags/tag8145.xml"/><Relationship Id="rId593" Type="http://schemas.openxmlformats.org/officeDocument/2006/relationships/tags" Target="../tags/tag8352.xml"/><Relationship Id="rId607" Type="http://schemas.openxmlformats.org/officeDocument/2006/relationships/tags" Target="../tags/tag8366.xml"/><Relationship Id="rId814" Type="http://schemas.openxmlformats.org/officeDocument/2006/relationships/tags" Target="../tags/tag8573.xml"/><Relationship Id="rId1237" Type="http://schemas.openxmlformats.org/officeDocument/2006/relationships/tags" Target="../tags/tag8996.xml"/><Relationship Id="rId1444" Type="http://schemas.openxmlformats.org/officeDocument/2006/relationships/tags" Target="../tags/tag9203.xml"/><Relationship Id="rId246" Type="http://schemas.openxmlformats.org/officeDocument/2006/relationships/tags" Target="../tags/tag8005.xml"/><Relationship Id="rId453" Type="http://schemas.openxmlformats.org/officeDocument/2006/relationships/tags" Target="../tags/tag8212.xml"/><Relationship Id="rId660" Type="http://schemas.openxmlformats.org/officeDocument/2006/relationships/tags" Target="../tags/tag8419.xml"/><Relationship Id="rId898" Type="http://schemas.openxmlformats.org/officeDocument/2006/relationships/tags" Target="../tags/tag8657.xml"/><Relationship Id="rId1083" Type="http://schemas.openxmlformats.org/officeDocument/2006/relationships/tags" Target="../tags/tag8842.xml"/><Relationship Id="rId1290" Type="http://schemas.openxmlformats.org/officeDocument/2006/relationships/tags" Target="../tags/tag9049.xml"/><Relationship Id="rId1304" Type="http://schemas.openxmlformats.org/officeDocument/2006/relationships/tags" Target="../tags/tag9063.xml"/><Relationship Id="rId1511" Type="http://schemas.openxmlformats.org/officeDocument/2006/relationships/tags" Target="../tags/tag9270.xml"/><Relationship Id="rId106" Type="http://schemas.openxmlformats.org/officeDocument/2006/relationships/tags" Target="../tags/tag7865.xml"/><Relationship Id="rId313" Type="http://schemas.openxmlformats.org/officeDocument/2006/relationships/tags" Target="../tags/tag8072.xml"/><Relationship Id="rId758" Type="http://schemas.openxmlformats.org/officeDocument/2006/relationships/tags" Target="../tags/tag8517.xml"/><Relationship Id="rId965" Type="http://schemas.openxmlformats.org/officeDocument/2006/relationships/tags" Target="../tags/tag8724.xml"/><Relationship Id="rId1150" Type="http://schemas.openxmlformats.org/officeDocument/2006/relationships/tags" Target="../tags/tag8909.xml"/><Relationship Id="rId1388" Type="http://schemas.openxmlformats.org/officeDocument/2006/relationships/tags" Target="../tags/tag9147.xml"/><Relationship Id="rId10" Type="http://schemas.openxmlformats.org/officeDocument/2006/relationships/tags" Target="../tags/tag7769.xml"/><Relationship Id="rId94" Type="http://schemas.openxmlformats.org/officeDocument/2006/relationships/tags" Target="../tags/tag7853.xml"/><Relationship Id="rId397" Type="http://schemas.openxmlformats.org/officeDocument/2006/relationships/tags" Target="../tags/tag8156.xml"/><Relationship Id="rId520" Type="http://schemas.openxmlformats.org/officeDocument/2006/relationships/tags" Target="../tags/tag8279.xml"/><Relationship Id="rId618" Type="http://schemas.openxmlformats.org/officeDocument/2006/relationships/tags" Target="../tags/tag8377.xml"/><Relationship Id="rId825" Type="http://schemas.openxmlformats.org/officeDocument/2006/relationships/tags" Target="../tags/tag8584.xml"/><Relationship Id="rId1248" Type="http://schemas.openxmlformats.org/officeDocument/2006/relationships/tags" Target="../tags/tag9007.xml"/><Relationship Id="rId1455" Type="http://schemas.openxmlformats.org/officeDocument/2006/relationships/tags" Target="../tags/tag9214.xml"/><Relationship Id="rId257" Type="http://schemas.openxmlformats.org/officeDocument/2006/relationships/tags" Target="../tags/tag8016.xml"/><Relationship Id="rId464" Type="http://schemas.openxmlformats.org/officeDocument/2006/relationships/tags" Target="../tags/tag8223.xml"/><Relationship Id="rId1010" Type="http://schemas.openxmlformats.org/officeDocument/2006/relationships/tags" Target="../tags/tag8769.xml"/><Relationship Id="rId1094" Type="http://schemas.openxmlformats.org/officeDocument/2006/relationships/tags" Target="../tags/tag8853.xml"/><Relationship Id="rId1108" Type="http://schemas.openxmlformats.org/officeDocument/2006/relationships/tags" Target="../tags/tag8867.xml"/><Relationship Id="rId1315" Type="http://schemas.openxmlformats.org/officeDocument/2006/relationships/tags" Target="../tags/tag9074.xml"/><Relationship Id="rId117" Type="http://schemas.openxmlformats.org/officeDocument/2006/relationships/tags" Target="../tags/tag7876.xml"/><Relationship Id="rId671" Type="http://schemas.openxmlformats.org/officeDocument/2006/relationships/tags" Target="../tags/tag8430.xml"/><Relationship Id="rId769" Type="http://schemas.openxmlformats.org/officeDocument/2006/relationships/tags" Target="../tags/tag8528.xml"/><Relationship Id="rId976" Type="http://schemas.openxmlformats.org/officeDocument/2006/relationships/tags" Target="../tags/tag8735.xml"/><Relationship Id="rId1399" Type="http://schemas.openxmlformats.org/officeDocument/2006/relationships/tags" Target="../tags/tag9158.xml"/><Relationship Id="rId324" Type="http://schemas.openxmlformats.org/officeDocument/2006/relationships/tags" Target="../tags/tag8083.xml"/><Relationship Id="rId531" Type="http://schemas.openxmlformats.org/officeDocument/2006/relationships/tags" Target="../tags/tag8290.xml"/><Relationship Id="rId629" Type="http://schemas.openxmlformats.org/officeDocument/2006/relationships/tags" Target="../tags/tag8388.xml"/><Relationship Id="rId1161" Type="http://schemas.openxmlformats.org/officeDocument/2006/relationships/tags" Target="../tags/tag8920.xml"/><Relationship Id="rId1259" Type="http://schemas.openxmlformats.org/officeDocument/2006/relationships/tags" Target="../tags/tag9018.xml"/><Relationship Id="rId1466" Type="http://schemas.openxmlformats.org/officeDocument/2006/relationships/tags" Target="../tags/tag9225.xml"/><Relationship Id="rId836" Type="http://schemas.openxmlformats.org/officeDocument/2006/relationships/tags" Target="../tags/tag8595.xml"/><Relationship Id="rId1021" Type="http://schemas.openxmlformats.org/officeDocument/2006/relationships/tags" Target="../tags/tag8780.xml"/><Relationship Id="rId1119" Type="http://schemas.openxmlformats.org/officeDocument/2006/relationships/tags" Target="../tags/tag8878.xml"/><Relationship Id="rId903" Type="http://schemas.openxmlformats.org/officeDocument/2006/relationships/tags" Target="../tags/tag8662.xml"/><Relationship Id="rId1326" Type="http://schemas.openxmlformats.org/officeDocument/2006/relationships/tags" Target="../tags/tag9085.xml"/><Relationship Id="rId1533" Type="http://schemas.openxmlformats.org/officeDocument/2006/relationships/tags" Target="../tags/tag9292.xml"/><Relationship Id="rId32" Type="http://schemas.openxmlformats.org/officeDocument/2006/relationships/tags" Target="../tags/tag7791.xml"/><Relationship Id="rId181" Type="http://schemas.openxmlformats.org/officeDocument/2006/relationships/tags" Target="../tags/tag7940.xml"/><Relationship Id="rId279" Type="http://schemas.openxmlformats.org/officeDocument/2006/relationships/tags" Target="../tags/tag8038.xml"/><Relationship Id="rId486" Type="http://schemas.openxmlformats.org/officeDocument/2006/relationships/tags" Target="../tags/tag8245.xml"/><Relationship Id="rId693" Type="http://schemas.openxmlformats.org/officeDocument/2006/relationships/tags" Target="../tags/tag8452.xml"/><Relationship Id="rId139" Type="http://schemas.openxmlformats.org/officeDocument/2006/relationships/tags" Target="../tags/tag7898.xml"/><Relationship Id="rId346" Type="http://schemas.openxmlformats.org/officeDocument/2006/relationships/tags" Target="../tags/tag8105.xml"/><Relationship Id="rId553" Type="http://schemas.openxmlformats.org/officeDocument/2006/relationships/tags" Target="../tags/tag8312.xml"/><Relationship Id="rId760" Type="http://schemas.openxmlformats.org/officeDocument/2006/relationships/tags" Target="../tags/tag8519.xml"/><Relationship Id="rId998" Type="http://schemas.openxmlformats.org/officeDocument/2006/relationships/tags" Target="../tags/tag8757.xml"/><Relationship Id="rId1183" Type="http://schemas.openxmlformats.org/officeDocument/2006/relationships/tags" Target="../tags/tag8942.xml"/><Relationship Id="rId1390" Type="http://schemas.openxmlformats.org/officeDocument/2006/relationships/tags" Target="../tags/tag9149.xml"/><Relationship Id="rId206" Type="http://schemas.openxmlformats.org/officeDocument/2006/relationships/tags" Target="../tags/tag7965.xml"/><Relationship Id="rId413" Type="http://schemas.openxmlformats.org/officeDocument/2006/relationships/tags" Target="../tags/tag8172.xml"/><Relationship Id="rId858" Type="http://schemas.openxmlformats.org/officeDocument/2006/relationships/tags" Target="../tags/tag8617.xml"/><Relationship Id="rId1043" Type="http://schemas.openxmlformats.org/officeDocument/2006/relationships/tags" Target="../tags/tag8802.xml"/><Relationship Id="rId1488" Type="http://schemas.openxmlformats.org/officeDocument/2006/relationships/tags" Target="../tags/tag9247.xml"/><Relationship Id="rId620" Type="http://schemas.openxmlformats.org/officeDocument/2006/relationships/tags" Target="../tags/tag8379.xml"/><Relationship Id="rId718" Type="http://schemas.openxmlformats.org/officeDocument/2006/relationships/tags" Target="../tags/tag8477.xml"/><Relationship Id="rId925" Type="http://schemas.openxmlformats.org/officeDocument/2006/relationships/tags" Target="../tags/tag8684.xml"/><Relationship Id="rId1250" Type="http://schemas.openxmlformats.org/officeDocument/2006/relationships/tags" Target="../tags/tag9009.xml"/><Relationship Id="rId1348" Type="http://schemas.openxmlformats.org/officeDocument/2006/relationships/tags" Target="../tags/tag9107.xml"/><Relationship Id="rId1555" Type="http://schemas.openxmlformats.org/officeDocument/2006/relationships/tags" Target="../tags/tag9314.xml"/><Relationship Id="rId1110" Type="http://schemas.openxmlformats.org/officeDocument/2006/relationships/tags" Target="../tags/tag8869.xml"/><Relationship Id="rId1208" Type="http://schemas.openxmlformats.org/officeDocument/2006/relationships/tags" Target="../tags/tag8967.xml"/><Relationship Id="rId1415" Type="http://schemas.openxmlformats.org/officeDocument/2006/relationships/tags" Target="../tags/tag9174.xml"/><Relationship Id="rId54" Type="http://schemas.openxmlformats.org/officeDocument/2006/relationships/tags" Target="../tags/tag7813.xml"/><Relationship Id="rId270" Type="http://schemas.openxmlformats.org/officeDocument/2006/relationships/tags" Target="../tags/tag8029.xml"/><Relationship Id="rId130" Type="http://schemas.openxmlformats.org/officeDocument/2006/relationships/tags" Target="../tags/tag7889.xml"/><Relationship Id="rId368" Type="http://schemas.openxmlformats.org/officeDocument/2006/relationships/tags" Target="../tags/tag8127.xml"/><Relationship Id="rId575" Type="http://schemas.openxmlformats.org/officeDocument/2006/relationships/tags" Target="../tags/tag8334.xml"/><Relationship Id="rId782" Type="http://schemas.openxmlformats.org/officeDocument/2006/relationships/tags" Target="../tags/tag8541.xml"/><Relationship Id="rId228" Type="http://schemas.openxmlformats.org/officeDocument/2006/relationships/tags" Target="../tags/tag7987.xml"/><Relationship Id="rId435" Type="http://schemas.openxmlformats.org/officeDocument/2006/relationships/tags" Target="../tags/tag8194.xml"/><Relationship Id="rId642" Type="http://schemas.openxmlformats.org/officeDocument/2006/relationships/tags" Target="../tags/tag8401.xml"/><Relationship Id="rId1065" Type="http://schemas.openxmlformats.org/officeDocument/2006/relationships/tags" Target="../tags/tag8824.xml"/><Relationship Id="rId1272" Type="http://schemas.openxmlformats.org/officeDocument/2006/relationships/tags" Target="../tags/tag9031.xml"/><Relationship Id="rId502" Type="http://schemas.openxmlformats.org/officeDocument/2006/relationships/tags" Target="../tags/tag8261.xml"/><Relationship Id="rId947" Type="http://schemas.openxmlformats.org/officeDocument/2006/relationships/tags" Target="../tags/tag8706.xml"/><Relationship Id="rId1132" Type="http://schemas.openxmlformats.org/officeDocument/2006/relationships/tags" Target="../tags/tag8891.xml"/><Relationship Id="rId76" Type="http://schemas.openxmlformats.org/officeDocument/2006/relationships/tags" Target="../tags/tag7835.xml"/><Relationship Id="rId807" Type="http://schemas.openxmlformats.org/officeDocument/2006/relationships/tags" Target="../tags/tag8566.xml"/><Relationship Id="rId1437" Type="http://schemas.openxmlformats.org/officeDocument/2006/relationships/tags" Target="../tags/tag9196.xml"/><Relationship Id="rId1504" Type="http://schemas.openxmlformats.org/officeDocument/2006/relationships/tags" Target="../tags/tag9263.xml"/><Relationship Id="rId292" Type="http://schemas.openxmlformats.org/officeDocument/2006/relationships/tags" Target="../tags/tag8051.xml"/><Relationship Id="rId597" Type="http://schemas.openxmlformats.org/officeDocument/2006/relationships/tags" Target="../tags/tag8356.xml"/><Relationship Id="rId152" Type="http://schemas.openxmlformats.org/officeDocument/2006/relationships/tags" Target="../tags/tag7911.xml"/><Relationship Id="rId457" Type="http://schemas.openxmlformats.org/officeDocument/2006/relationships/tags" Target="../tags/tag8216.xml"/><Relationship Id="rId1087" Type="http://schemas.openxmlformats.org/officeDocument/2006/relationships/tags" Target="../tags/tag8846.xml"/><Relationship Id="rId1294" Type="http://schemas.openxmlformats.org/officeDocument/2006/relationships/tags" Target="../tags/tag9053.xml"/><Relationship Id="rId664" Type="http://schemas.openxmlformats.org/officeDocument/2006/relationships/tags" Target="../tags/tag8423.xml"/><Relationship Id="rId871" Type="http://schemas.openxmlformats.org/officeDocument/2006/relationships/tags" Target="../tags/tag8630.xml"/><Relationship Id="rId969" Type="http://schemas.openxmlformats.org/officeDocument/2006/relationships/tags" Target="../tags/tag8728.xml"/><Relationship Id="rId317" Type="http://schemas.openxmlformats.org/officeDocument/2006/relationships/tags" Target="../tags/tag8076.xml"/><Relationship Id="rId524" Type="http://schemas.openxmlformats.org/officeDocument/2006/relationships/tags" Target="../tags/tag8283.xml"/><Relationship Id="rId731" Type="http://schemas.openxmlformats.org/officeDocument/2006/relationships/tags" Target="../tags/tag8490.xml"/><Relationship Id="rId1154" Type="http://schemas.openxmlformats.org/officeDocument/2006/relationships/tags" Target="../tags/tag8913.xml"/><Relationship Id="rId1361" Type="http://schemas.openxmlformats.org/officeDocument/2006/relationships/tags" Target="../tags/tag9120.xml"/><Relationship Id="rId1459" Type="http://schemas.openxmlformats.org/officeDocument/2006/relationships/tags" Target="../tags/tag9218.xml"/><Relationship Id="rId98" Type="http://schemas.openxmlformats.org/officeDocument/2006/relationships/tags" Target="../tags/tag7857.xml"/><Relationship Id="rId829" Type="http://schemas.openxmlformats.org/officeDocument/2006/relationships/tags" Target="../tags/tag8588.xml"/><Relationship Id="rId1014" Type="http://schemas.openxmlformats.org/officeDocument/2006/relationships/tags" Target="../tags/tag8773.xml"/><Relationship Id="rId1221" Type="http://schemas.openxmlformats.org/officeDocument/2006/relationships/tags" Target="../tags/tag8980.xml"/><Relationship Id="rId1319" Type="http://schemas.openxmlformats.org/officeDocument/2006/relationships/tags" Target="../tags/tag9078.xml"/><Relationship Id="rId1526" Type="http://schemas.openxmlformats.org/officeDocument/2006/relationships/tags" Target="../tags/tag9285.xml"/><Relationship Id="rId25" Type="http://schemas.openxmlformats.org/officeDocument/2006/relationships/tags" Target="../tags/tag7784.xml"/><Relationship Id="rId174" Type="http://schemas.openxmlformats.org/officeDocument/2006/relationships/tags" Target="../tags/tag7933.xml"/><Relationship Id="rId381" Type="http://schemas.openxmlformats.org/officeDocument/2006/relationships/tags" Target="../tags/tag8140.xml"/><Relationship Id="rId241" Type="http://schemas.openxmlformats.org/officeDocument/2006/relationships/tags" Target="../tags/tag8000.xml"/><Relationship Id="rId479" Type="http://schemas.openxmlformats.org/officeDocument/2006/relationships/tags" Target="../tags/tag8238.xml"/><Relationship Id="rId686" Type="http://schemas.openxmlformats.org/officeDocument/2006/relationships/tags" Target="../tags/tag8445.xml"/><Relationship Id="rId893" Type="http://schemas.openxmlformats.org/officeDocument/2006/relationships/tags" Target="../tags/tag8652.xml"/><Relationship Id="rId339" Type="http://schemas.openxmlformats.org/officeDocument/2006/relationships/tags" Target="../tags/tag8098.xml"/><Relationship Id="rId546" Type="http://schemas.openxmlformats.org/officeDocument/2006/relationships/tags" Target="../tags/tag8305.xml"/><Relationship Id="rId753" Type="http://schemas.openxmlformats.org/officeDocument/2006/relationships/tags" Target="../tags/tag8512.xml"/><Relationship Id="rId1176" Type="http://schemas.openxmlformats.org/officeDocument/2006/relationships/tags" Target="../tags/tag8935.xml"/><Relationship Id="rId1383" Type="http://schemas.openxmlformats.org/officeDocument/2006/relationships/tags" Target="../tags/tag9142.xml"/><Relationship Id="rId101" Type="http://schemas.openxmlformats.org/officeDocument/2006/relationships/tags" Target="../tags/tag7860.xml"/><Relationship Id="rId406" Type="http://schemas.openxmlformats.org/officeDocument/2006/relationships/tags" Target="../tags/tag8165.xml"/><Relationship Id="rId960" Type="http://schemas.openxmlformats.org/officeDocument/2006/relationships/tags" Target="../tags/tag8719.xml"/><Relationship Id="rId1036" Type="http://schemas.openxmlformats.org/officeDocument/2006/relationships/tags" Target="../tags/tag8795.xml"/><Relationship Id="rId1243" Type="http://schemas.openxmlformats.org/officeDocument/2006/relationships/tags" Target="../tags/tag9002.xml"/><Relationship Id="rId613" Type="http://schemas.openxmlformats.org/officeDocument/2006/relationships/tags" Target="../tags/tag8372.xml"/><Relationship Id="rId820" Type="http://schemas.openxmlformats.org/officeDocument/2006/relationships/tags" Target="../tags/tag8579.xml"/><Relationship Id="rId918" Type="http://schemas.openxmlformats.org/officeDocument/2006/relationships/tags" Target="../tags/tag8677.xml"/><Relationship Id="rId1450" Type="http://schemas.openxmlformats.org/officeDocument/2006/relationships/tags" Target="../tags/tag9209.xml"/><Relationship Id="rId1548" Type="http://schemas.openxmlformats.org/officeDocument/2006/relationships/tags" Target="../tags/tag9307.xml"/><Relationship Id="rId1103" Type="http://schemas.openxmlformats.org/officeDocument/2006/relationships/tags" Target="../tags/tag8862.xml"/><Relationship Id="rId1310" Type="http://schemas.openxmlformats.org/officeDocument/2006/relationships/tags" Target="../tags/tag9069.xml"/><Relationship Id="rId1408" Type="http://schemas.openxmlformats.org/officeDocument/2006/relationships/tags" Target="../tags/tag9167.xml"/><Relationship Id="rId47" Type="http://schemas.openxmlformats.org/officeDocument/2006/relationships/tags" Target="../tags/tag7806.xml"/><Relationship Id="rId196" Type="http://schemas.openxmlformats.org/officeDocument/2006/relationships/tags" Target="../tags/tag7955.xml"/><Relationship Id="rId263" Type="http://schemas.openxmlformats.org/officeDocument/2006/relationships/tags" Target="../tags/tag8022.xml"/><Relationship Id="rId470" Type="http://schemas.openxmlformats.org/officeDocument/2006/relationships/tags" Target="../tags/tag8229.xml"/><Relationship Id="rId123" Type="http://schemas.openxmlformats.org/officeDocument/2006/relationships/tags" Target="../tags/tag7882.xml"/><Relationship Id="rId330" Type="http://schemas.openxmlformats.org/officeDocument/2006/relationships/tags" Target="../tags/tag8089.xml"/><Relationship Id="rId568" Type="http://schemas.openxmlformats.org/officeDocument/2006/relationships/tags" Target="../tags/tag8327.xml"/><Relationship Id="rId775" Type="http://schemas.openxmlformats.org/officeDocument/2006/relationships/tags" Target="../tags/tag8534.xml"/><Relationship Id="rId982" Type="http://schemas.openxmlformats.org/officeDocument/2006/relationships/tags" Target="../tags/tag8741.xml"/><Relationship Id="rId1198" Type="http://schemas.openxmlformats.org/officeDocument/2006/relationships/tags" Target="../tags/tag8957.xml"/><Relationship Id="rId428" Type="http://schemas.openxmlformats.org/officeDocument/2006/relationships/tags" Target="../tags/tag8187.xml"/><Relationship Id="rId635" Type="http://schemas.openxmlformats.org/officeDocument/2006/relationships/tags" Target="../tags/tag8394.xml"/><Relationship Id="rId842" Type="http://schemas.openxmlformats.org/officeDocument/2006/relationships/tags" Target="../tags/tag8601.xml"/><Relationship Id="rId1058" Type="http://schemas.openxmlformats.org/officeDocument/2006/relationships/tags" Target="../tags/tag8817.xml"/><Relationship Id="rId1265" Type="http://schemas.openxmlformats.org/officeDocument/2006/relationships/tags" Target="../tags/tag9024.xml"/><Relationship Id="rId1472" Type="http://schemas.openxmlformats.org/officeDocument/2006/relationships/tags" Target="../tags/tag9231.xml"/><Relationship Id="rId702" Type="http://schemas.openxmlformats.org/officeDocument/2006/relationships/tags" Target="../tags/tag8461.xml"/><Relationship Id="rId1125" Type="http://schemas.openxmlformats.org/officeDocument/2006/relationships/tags" Target="../tags/tag8884.xml"/><Relationship Id="rId1332" Type="http://schemas.openxmlformats.org/officeDocument/2006/relationships/tags" Target="../tags/tag9091.xml"/><Relationship Id="rId69" Type="http://schemas.openxmlformats.org/officeDocument/2006/relationships/tags" Target="../tags/tag7828.xml"/><Relationship Id="rId285" Type="http://schemas.openxmlformats.org/officeDocument/2006/relationships/tags" Target="../tags/tag8044.xml"/><Relationship Id="rId492" Type="http://schemas.openxmlformats.org/officeDocument/2006/relationships/tags" Target="../tags/tag8251.xml"/><Relationship Id="rId797" Type="http://schemas.openxmlformats.org/officeDocument/2006/relationships/tags" Target="../tags/tag8556.xml"/><Relationship Id="rId145" Type="http://schemas.openxmlformats.org/officeDocument/2006/relationships/tags" Target="../tags/tag7904.xml"/><Relationship Id="rId352" Type="http://schemas.openxmlformats.org/officeDocument/2006/relationships/tags" Target="../tags/tag8111.xml"/><Relationship Id="rId1287" Type="http://schemas.openxmlformats.org/officeDocument/2006/relationships/tags" Target="../tags/tag9046.xml"/><Relationship Id="rId212" Type="http://schemas.openxmlformats.org/officeDocument/2006/relationships/tags" Target="../tags/tag7971.xml"/><Relationship Id="rId657" Type="http://schemas.openxmlformats.org/officeDocument/2006/relationships/tags" Target="../tags/tag8416.xml"/><Relationship Id="rId864" Type="http://schemas.openxmlformats.org/officeDocument/2006/relationships/tags" Target="../tags/tag8623.xml"/><Relationship Id="rId1494" Type="http://schemas.openxmlformats.org/officeDocument/2006/relationships/tags" Target="../tags/tag9253.xml"/><Relationship Id="rId517" Type="http://schemas.openxmlformats.org/officeDocument/2006/relationships/tags" Target="../tags/tag8276.xml"/><Relationship Id="rId724" Type="http://schemas.openxmlformats.org/officeDocument/2006/relationships/tags" Target="../tags/tag8483.xml"/><Relationship Id="rId931" Type="http://schemas.openxmlformats.org/officeDocument/2006/relationships/tags" Target="../tags/tag8690.xml"/><Relationship Id="rId1147" Type="http://schemas.openxmlformats.org/officeDocument/2006/relationships/tags" Target="../tags/tag8906.xml"/><Relationship Id="rId1354" Type="http://schemas.openxmlformats.org/officeDocument/2006/relationships/tags" Target="../tags/tag9113.xml"/><Relationship Id="rId60" Type="http://schemas.openxmlformats.org/officeDocument/2006/relationships/tags" Target="../tags/tag7819.xml"/><Relationship Id="rId1007" Type="http://schemas.openxmlformats.org/officeDocument/2006/relationships/tags" Target="../tags/tag8766.xml"/><Relationship Id="rId1214" Type="http://schemas.openxmlformats.org/officeDocument/2006/relationships/tags" Target="../tags/tag8973.xml"/><Relationship Id="rId1421" Type="http://schemas.openxmlformats.org/officeDocument/2006/relationships/tags" Target="../tags/tag9180.xml"/><Relationship Id="rId1519" Type="http://schemas.openxmlformats.org/officeDocument/2006/relationships/tags" Target="../tags/tag9278.xml"/><Relationship Id="rId18" Type="http://schemas.openxmlformats.org/officeDocument/2006/relationships/tags" Target="../tags/tag7777.xml"/><Relationship Id="rId167" Type="http://schemas.openxmlformats.org/officeDocument/2006/relationships/tags" Target="../tags/tag7926.xml"/><Relationship Id="rId374" Type="http://schemas.openxmlformats.org/officeDocument/2006/relationships/tags" Target="../tags/tag8133.xml"/><Relationship Id="rId581" Type="http://schemas.openxmlformats.org/officeDocument/2006/relationships/tags" Target="../tags/tag8340.xml"/><Relationship Id="rId234" Type="http://schemas.openxmlformats.org/officeDocument/2006/relationships/tags" Target="../tags/tag7993.xml"/><Relationship Id="rId679" Type="http://schemas.openxmlformats.org/officeDocument/2006/relationships/tags" Target="../tags/tag8438.xml"/><Relationship Id="rId886" Type="http://schemas.openxmlformats.org/officeDocument/2006/relationships/tags" Target="../tags/tag8645.xml"/><Relationship Id="rId2" Type="http://schemas.openxmlformats.org/officeDocument/2006/relationships/slideLayout" Target="../slideLayouts/slideLayout22.xml"/><Relationship Id="rId441" Type="http://schemas.openxmlformats.org/officeDocument/2006/relationships/tags" Target="../tags/tag8200.xml"/><Relationship Id="rId539" Type="http://schemas.openxmlformats.org/officeDocument/2006/relationships/tags" Target="../tags/tag8298.xml"/><Relationship Id="rId746" Type="http://schemas.openxmlformats.org/officeDocument/2006/relationships/tags" Target="../tags/tag8505.xml"/><Relationship Id="rId1071" Type="http://schemas.openxmlformats.org/officeDocument/2006/relationships/tags" Target="../tags/tag8830.xml"/><Relationship Id="rId1169" Type="http://schemas.openxmlformats.org/officeDocument/2006/relationships/tags" Target="../tags/tag8928.xml"/><Relationship Id="rId1376" Type="http://schemas.openxmlformats.org/officeDocument/2006/relationships/tags" Target="../tags/tag9135.xml"/><Relationship Id="rId301" Type="http://schemas.openxmlformats.org/officeDocument/2006/relationships/tags" Target="../tags/tag8060.xml"/><Relationship Id="rId953" Type="http://schemas.openxmlformats.org/officeDocument/2006/relationships/tags" Target="../tags/tag8712.xml"/><Relationship Id="rId1029" Type="http://schemas.openxmlformats.org/officeDocument/2006/relationships/tags" Target="../tags/tag8788.xml"/><Relationship Id="rId1236" Type="http://schemas.openxmlformats.org/officeDocument/2006/relationships/tags" Target="../tags/tag8995.xml"/><Relationship Id="rId82" Type="http://schemas.openxmlformats.org/officeDocument/2006/relationships/tags" Target="../tags/tag7841.xml"/><Relationship Id="rId606" Type="http://schemas.openxmlformats.org/officeDocument/2006/relationships/tags" Target="../tags/tag8365.xml"/><Relationship Id="rId813" Type="http://schemas.openxmlformats.org/officeDocument/2006/relationships/tags" Target="../tags/tag8572.xml"/><Relationship Id="rId1443" Type="http://schemas.openxmlformats.org/officeDocument/2006/relationships/tags" Target="../tags/tag9202.xml"/><Relationship Id="rId1303" Type="http://schemas.openxmlformats.org/officeDocument/2006/relationships/tags" Target="../tags/tag9062.xml"/><Relationship Id="rId1510" Type="http://schemas.openxmlformats.org/officeDocument/2006/relationships/tags" Target="../tags/tag9269.xml"/><Relationship Id="rId189" Type="http://schemas.openxmlformats.org/officeDocument/2006/relationships/tags" Target="../tags/tag7948.xml"/><Relationship Id="rId396" Type="http://schemas.openxmlformats.org/officeDocument/2006/relationships/tags" Target="../tags/tag8155.xml"/><Relationship Id="rId256" Type="http://schemas.openxmlformats.org/officeDocument/2006/relationships/tags" Target="../tags/tag8015.xml"/><Relationship Id="rId463" Type="http://schemas.openxmlformats.org/officeDocument/2006/relationships/tags" Target="../tags/tag8222.xml"/><Relationship Id="rId670" Type="http://schemas.openxmlformats.org/officeDocument/2006/relationships/tags" Target="../tags/tag8429.xml"/><Relationship Id="rId1093" Type="http://schemas.openxmlformats.org/officeDocument/2006/relationships/tags" Target="../tags/tag8852.xml"/><Relationship Id="rId116" Type="http://schemas.openxmlformats.org/officeDocument/2006/relationships/tags" Target="../tags/tag7875.xml"/><Relationship Id="rId323" Type="http://schemas.openxmlformats.org/officeDocument/2006/relationships/tags" Target="../tags/tag8082.xml"/><Relationship Id="rId530" Type="http://schemas.openxmlformats.org/officeDocument/2006/relationships/tags" Target="../tags/tag8289.xml"/><Relationship Id="rId768" Type="http://schemas.openxmlformats.org/officeDocument/2006/relationships/tags" Target="../tags/tag8527.xml"/><Relationship Id="rId975" Type="http://schemas.openxmlformats.org/officeDocument/2006/relationships/tags" Target="../tags/tag8734.xml"/><Relationship Id="rId1160" Type="http://schemas.openxmlformats.org/officeDocument/2006/relationships/tags" Target="../tags/tag8919.xml"/><Relationship Id="rId1398" Type="http://schemas.openxmlformats.org/officeDocument/2006/relationships/tags" Target="../tags/tag9157.xml"/><Relationship Id="rId628" Type="http://schemas.openxmlformats.org/officeDocument/2006/relationships/tags" Target="../tags/tag8387.xml"/><Relationship Id="rId835" Type="http://schemas.openxmlformats.org/officeDocument/2006/relationships/tags" Target="../tags/tag8594.xml"/><Relationship Id="rId1258" Type="http://schemas.openxmlformats.org/officeDocument/2006/relationships/tags" Target="../tags/tag9017.xml"/><Relationship Id="rId1465" Type="http://schemas.openxmlformats.org/officeDocument/2006/relationships/tags" Target="../tags/tag9224.xml"/><Relationship Id="rId1020" Type="http://schemas.openxmlformats.org/officeDocument/2006/relationships/tags" Target="../tags/tag8779.xml"/><Relationship Id="rId1118" Type="http://schemas.openxmlformats.org/officeDocument/2006/relationships/tags" Target="../tags/tag8877.xml"/><Relationship Id="rId1325" Type="http://schemas.openxmlformats.org/officeDocument/2006/relationships/tags" Target="../tags/tag9084.xml"/><Relationship Id="rId1532" Type="http://schemas.openxmlformats.org/officeDocument/2006/relationships/tags" Target="../tags/tag9291.xml"/><Relationship Id="rId902" Type="http://schemas.openxmlformats.org/officeDocument/2006/relationships/tags" Target="../tags/tag8661.xml"/><Relationship Id="rId31" Type="http://schemas.openxmlformats.org/officeDocument/2006/relationships/tags" Target="../tags/tag7790.xml"/><Relationship Id="rId180" Type="http://schemas.openxmlformats.org/officeDocument/2006/relationships/tags" Target="../tags/tag7939.xml"/><Relationship Id="rId278" Type="http://schemas.openxmlformats.org/officeDocument/2006/relationships/tags" Target="../tags/tag8037.xml"/><Relationship Id="rId485" Type="http://schemas.openxmlformats.org/officeDocument/2006/relationships/tags" Target="../tags/tag8244.xml"/><Relationship Id="rId692" Type="http://schemas.openxmlformats.org/officeDocument/2006/relationships/tags" Target="../tags/tag8451.xml"/><Relationship Id="rId138" Type="http://schemas.openxmlformats.org/officeDocument/2006/relationships/tags" Target="../tags/tag7897.xml"/><Relationship Id="rId345" Type="http://schemas.openxmlformats.org/officeDocument/2006/relationships/tags" Target="../tags/tag8104.xml"/><Relationship Id="rId552" Type="http://schemas.openxmlformats.org/officeDocument/2006/relationships/tags" Target="../tags/tag8311.xml"/><Relationship Id="rId997" Type="http://schemas.openxmlformats.org/officeDocument/2006/relationships/tags" Target="../tags/tag8756.xml"/><Relationship Id="rId1182" Type="http://schemas.openxmlformats.org/officeDocument/2006/relationships/tags" Target="../tags/tag8941.xml"/><Relationship Id="rId205" Type="http://schemas.openxmlformats.org/officeDocument/2006/relationships/tags" Target="../tags/tag7964.xml"/><Relationship Id="rId412" Type="http://schemas.openxmlformats.org/officeDocument/2006/relationships/tags" Target="../tags/tag8171.xml"/><Relationship Id="rId857" Type="http://schemas.openxmlformats.org/officeDocument/2006/relationships/tags" Target="../tags/tag8616.xml"/><Relationship Id="rId1042" Type="http://schemas.openxmlformats.org/officeDocument/2006/relationships/tags" Target="../tags/tag8801.xml"/><Relationship Id="rId1487" Type="http://schemas.openxmlformats.org/officeDocument/2006/relationships/tags" Target="../tags/tag9246.xml"/><Relationship Id="rId717" Type="http://schemas.openxmlformats.org/officeDocument/2006/relationships/tags" Target="../tags/tag8476.xml"/><Relationship Id="rId924" Type="http://schemas.openxmlformats.org/officeDocument/2006/relationships/tags" Target="../tags/tag8683.xml"/><Relationship Id="rId1347" Type="http://schemas.openxmlformats.org/officeDocument/2006/relationships/tags" Target="../tags/tag9106.xml"/><Relationship Id="rId1554" Type="http://schemas.openxmlformats.org/officeDocument/2006/relationships/tags" Target="../tags/tag9313.xml"/><Relationship Id="rId53" Type="http://schemas.openxmlformats.org/officeDocument/2006/relationships/tags" Target="../tags/tag7812.xml"/><Relationship Id="rId1207" Type="http://schemas.openxmlformats.org/officeDocument/2006/relationships/tags" Target="../tags/tag8966.xml"/><Relationship Id="rId1414" Type="http://schemas.openxmlformats.org/officeDocument/2006/relationships/tags" Target="../tags/tag9173.xml"/><Relationship Id="rId367" Type="http://schemas.openxmlformats.org/officeDocument/2006/relationships/tags" Target="../tags/tag8126.xml"/><Relationship Id="rId574" Type="http://schemas.openxmlformats.org/officeDocument/2006/relationships/tags" Target="../tags/tag8333.xml"/><Relationship Id="rId227" Type="http://schemas.openxmlformats.org/officeDocument/2006/relationships/tags" Target="../tags/tag7986.xml"/><Relationship Id="rId781" Type="http://schemas.openxmlformats.org/officeDocument/2006/relationships/tags" Target="../tags/tag8540.xml"/><Relationship Id="rId879" Type="http://schemas.openxmlformats.org/officeDocument/2006/relationships/tags" Target="../tags/tag8638.xml"/><Relationship Id="rId434" Type="http://schemas.openxmlformats.org/officeDocument/2006/relationships/tags" Target="../tags/tag8193.xml"/><Relationship Id="rId641" Type="http://schemas.openxmlformats.org/officeDocument/2006/relationships/tags" Target="../tags/tag8400.xml"/><Relationship Id="rId739" Type="http://schemas.openxmlformats.org/officeDocument/2006/relationships/tags" Target="../tags/tag8498.xml"/><Relationship Id="rId1064" Type="http://schemas.openxmlformats.org/officeDocument/2006/relationships/tags" Target="../tags/tag8823.xml"/><Relationship Id="rId1271" Type="http://schemas.openxmlformats.org/officeDocument/2006/relationships/tags" Target="../tags/tag9030.xml"/><Relationship Id="rId1369" Type="http://schemas.openxmlformats.org/officeDocument/2006/relationships/tags" Target="../tags/tag9128.xml"/><Relationship Id="rId501" Type="http://schemas.openxmlformats.org/officeDocument/2006/relationships/tags" Target="../tags/tag8260.xml"/><Relationship Id="rId946" Type="http://schemas.openxmlformats.org/officeDocument/2006/relationships/tags" Target="../tags/tag8705.xml"/><Relationship Id="rId1131" Type="http://schemas.openxmlformats.org/officeDocument/2006/relationships/tags" Target="../tags/tag8890.xml"/><Relationship Id="rId1229" Type="http://schemas.openxmlformats.org/officeDocument/2006/relationships/tags" Target="../tags/tag8988.xml"/><Relationship Id="rId75" Type="http://schemas.openxmlformats.org/officeDocument/2006/relationships/tags" Target="../tags/tag7834.xml"/><Relationship Id="rId806" Type="http://schemas.openxmlformats.org/officeDocument/2006/relationships/tags" Target="../tags/tag8565.xml"/><Relationship Id="rId1436" Type="http://schemas.openxmlformats.org/officeDocument/2006/relationships/tags" Target="../tags/tag9195.xml"/><Relationship Id="rId1503" Type="http://schemas.openxmlformats.org/officeDocument/2006/relationships/tags" Target="../tags/tag9262.xml"/><Relationship Id="rId291" Type="http://schemas.openxmlformats.org/officeDocument/2006/relationships/tags" Target="../tags/tag8050.xml"/><Relationship Id="rId151" Type="http://schemas.openxmlformats.org/officeDocument/2006/relationships/tags" Target="../tags/tag7910.xml"/><Relationship Id="rId389" Type="http://schemas.openxmlformats.org/officeDocument/2006/relationships/tags" Target="../tags/tag8148.xml"/><Relationship Id="rId596" Type="http://schemas.openxmlformats.org/officeDocument/2006/relationships/tags" Target="../tags/tag8355.xml"/><Relationship Id="rId249" Type="http://schemas.openxmlformats.org/officeDocument/2006/relationships/tags" Target="../tags/tag8008.xml"/><Relationship Id="rId456" Type="http://schemas.openxmlformats.org/officeDocument/2006/relationships/tags" Target="../tags/tag8215.xml"/><Relationship Id="rId663" Type="http://schemas.openxmlformats.org/officeDocument/2006/relationships/tags" Target="../tags/tag8422.xml"/><Relationship Id="rId870" Type="http://schemas.openxmlformats.org/officeDocument/2006/relationships/tags" Target="../tags/tag8629.xml"/><Relationship Id="rId1086" Type="http://schemas.openxmlformats.org/officeDocument/2006/relationships/tags" Target="../tags/tag8845.xml"/><Relationship Id="rId1293" Type="http://schemas.openxmlformats.org/officeDocument/2006/relationships/tags" Target="../tags/tag9052.xml"/><Relationship Id="rId109" Type="http://schemas.openxmlformats.org/officeDocument/2006/relationships/tags" Target="../tags/tag7868.xml"/><Relationship Id="rId316" Type="http://schemas.openxmlformats.org/officeDocument/2006/relationships/tags" Target="../tags/tag8075.xml"/><Relationship Id="rId523" Type="http://schemas.openxmlformats.org/officeDocument/2006/relationships/tags" Target="../tags/tag8282.xml"/><Relationship Id="rId968" Type="http://schemas.openxmlformats.org/officeDocument/2006/relationships/tags" Target="../tags/tag8727.xml"/><Relationship Id="rId1153" Type="http://schemas.openxmlformats.org/officeDocument/2006/relationships/tags" Target="../tags/tag8912.xml"/><Relationship Id="rId97" Type="http://schemas.openxmlformats.org/officeDocument/2006/relationships/tags" Target="../tags/tag7856.xml"/><Relationship Id="rId730" Type="http://schemas.openxmlformats.org/officeDocument/2006/relationships/tags" Target="../tags/tag8489.xml"/><Relationship Id="rId828" Type="http://schemas.openxmlformats.org/officeDocument/2006/relationships/tags" Target="../tags/tag8587.xml"/><Relationship Id="rId1013" Type="http://schemas.openxmlformats.org/officeDocument/2006/relationships/tags" Target="../tags/tag8772.xml"/><Relationship Id="rId1360" Type="http://schemas.openxmlformats.org/officeDocument/2006/relationships/tags" Target="../tags/tag9119.xml"/><Relationship Id="rId1458" Type="http://schemas.openxmlformats.org/officeDocument/2006/relationships/tags" Target="../tags/tag9217.xml"/><Relationship Id="rId1220" Type="http://schemas.openxmlformats.org/officeDocument/2006/relationships/tags" Target="../tags/tag8979.xml"/><Relationship Id="rId1318" Type="http://schemas.openxmlformats.org/officeDocument/2006/relationships/tags" Target="../tags/tag9077.xml"/><Relationship Id="rId1525" Type="http://schemas.openxmlformats.org/officeDocument/2006/relationships/tags" Target="../tags/tag9284.xml"/><Relationship Id="rId24" Type="http://schemas.openxmlformats.org/officeDocument/2006/relationships/tags" Target="../tags/tag7783.xml"/><Relationship Id="rId173" Type="http://schemas.openxmlformats.org/officeDocument/2006/relationships/tags" Target="../tags/tag7932.xml"/><Relationship Id="rId380" Type="http://schemas.openxmlformats.org/officeDocument/2006/relationships/tags" Target="../tags/tag8139.xml"/><Relationship Id="rId240" Type="http://schemas.openxmlformats.org/officeDocument/2006/relationships/tags" Target="../tags/tag7999.xml"/><Relationship Id="rId478" Type="http://schemas.openxmlformats.org/officeDocument/2006/relationships/tags" Target="../tags/tag8237.xml"/><Relationship Id="rId685" Type="http://schemas.openxmlformats.org/officeDocument/2006/relationships/tags" Target="../tags/tag8444.xml"/><Relationship Id="rId892" Type="http://schemas.openxmlformats.org/officeDocument/2006/relationships/tags" Target="../tags/tag8651.xml"/><Relationship Id="rId100" Type="http://schemas.openxmlformats.org/officeDocument/2006/relationships/tags" Target="../tags/tag7859.xml"/><Relationship Id="rId338" Type="http://schemas.openxmlformats.org/officeDocument/2006/relationships/tags" Target="../tags/tag8097.xml"/><Relationship Id="rId545" Type="http://schemas.openxmlformats.org/officeDocument/2006/relationships/tags" Target="../tags/tag8304.xml"/><Relationship Id="rId752" Type="http://schemas.openxmlformats.org/officeDocument/2006/relationships/tags" Target="../tags/tag8511.xml"/><Relationship Id="rId1175" Type="http://schemas.openxmlformats.org/officeDocument/2006/relationships/tags" Target="../tags/tag8934.xml"/><Relationship Id="rId1382" Type="http://schemas.openxmlformats.org/officeDocument/2006/relationships/tags" Target="../tags/tag9141.xml"/><Relationship Id="rId405" Type="http://schemas.openxmlformats.org/officeDocument/2006/relationships/tags" Target="../tags/tag8164.xml"/><Relationship Id="rId612" Type="http://schemas.openxmlformats.org/officeDocument/2006/relationships/tags" Target="../tags/tag8371.xml"/><Relationship Id="rId1035" Type="http://schemas.openxmlformats.org/officeDocument/2006/relationships/tags" Target="../tags/tag8794.xml"/><Relationship Id="rId1242" Type="http://schemas.openxmlformats.org/officeDocument/2006/relationships/tags" Target="../tags/tag9001.xml"/><Relationship Id="rId917" Type="http://schemas.openxmlformats.org/officeDocument/2006/relationships/tags" Target="../tags/tag8676.xml"/><Relationship Id="rId1102" Type="http://schemas.openxmlformats.org/officeDocument/2006/relationships/tags" Target="../tags/tag8861.xml"/><Relationship Id="rId1547" Type="http://schemas.openxmlformats.org/officeDocument/2006/relationships/tags" Target="../tags/tag9306.xml"/><Relationship Id="rId46" Type="http://schemas.openxmlformats.org/officeDocument/2006/relationships/tags" Target="../tags/tag7805.xml"/><Relationship Id="rId1407" Type="http://schemas.openxmlformats.org/officeDocument/2006/relationships/tags" Target="../tags/tag9166.xml"/><Relationship Id="rId195" Type="http://schemas.openxmlformats.org/officeDocument/2006/relationships/tags" Target="../tags/tag7954.xml"/><Relationship Id="rId262" Type="http://schemas.openxmlformats.org/officeDocument/2006/relationships/tags" Target="../tags/tag8021.xml"/><Relationship Id="rId567" Type="http://schemas.openxmlformats.org/officeDocument/2006/relationships/tags" Target="../tags/tag8326.xml"/><Relationship Id="rId1197" Type="http://schemas.openxmlformats.org/officeDocument/2006/relationships/tags" Target="../tags/tag8956.xml"/><Relationship Id="rId122" Type="http://schemas.openxmlformats.org/officeDocument/2006/relationships/tags" Target="../tags/tag7881.xml"/><Relationship Id="rId774" Type="http://schemas.openxmlformats.org/officeDocument/2006/relationships/tags" Target="../tags/tag8533.xml"/><Relationship Id="rId981" Type="http://schemas.openxmlformats.org/officeDocument/2006/relationships/tags" Target="../tags/tag8740.xml"/><Relationship Id="rId1057" Type="http://schemas.openxmlformats.org/officeDocument/2006/relationships/tags" Target="../tags/tag8816.xml"/><Relationship Id="rId427" Type="http://schemas.openxmlformats.org/officeDocument/2006/relationships/tags" Target="../tags/tag8186.xml"/><Relationship Id="rId634" Type="http://schemas.openxmlformats.org/officeDocument/2006/relationships/tags" Target="../tags/tag8393.xml"/><Relationship Id="rId841" Type="http://schemas.openxmlformats.org/officeDocument/2006/relationships/tags" Target="../tags/tag8600.xml"/><Relationship Id="rId1264" Type="http://schemas.openxmlformats.org/officeDocument/2006/relationships/tags" Target="../tags/tag9023.xml"/><Relationship Id="rId1471" Type="http://schemas.openxmlformats.org/officeDocument/2006/relationships/tags" Target="../tags/tag9230.xml"/><Relationship Id="rId701" Type="http://schemas.openxmlformats.org/officeDocument/2006/relationships/tags" Target="../tags/tag8460.xml"/><Relationship Id="rId939" Type="http://schemas.openxmlformats.org/officeDocument/2006/relationships/tags" Target="../tags/tag8698.xml"/><Relationship Id="rId1124" Type="http://schemas.openxmlformats.org/officeDocument/2006/relationships/tags" Target="../tags/tag8883.xml"/><Relationship Id="rId1331" Type="http://schemas.openxmlformats.org/officeDocument/2006/relationships/tags" Target="../tags/tag9090.xml"/><Relationship Id="rId68" Type="http://schemas.openxmlformats.org/officeDocument/2006/relationships/tags" Target="../tags/tag7827.xml"/><Relationship Id="rId1429" Type="http://schemas.openxmlformats.org/officeDocument/2006/relationships/tags" Target="../tags/tag9188.xml"/><Relationship Id="rId284" Type="http://schemas.openxmlformats.org/officeDocument/2006/relationships/tags" Target="../tags/tag8043.xml"/><Relationship Id="rId491" Type="http://schemas.openxmlformats.org/officeDocument/2006/relationships/tags" Target="../tags/tag8250.xml"/><Relationship Id="rId144" Type="http://schemas.openxmlformats.org/officeDocument/2006/relationships/tags" Target="../tags/tag7903.xml"/><Relationship Id="rId589" Type="http://schemas.openxmlformats.org/officeDocument/2006/relationships/tags" Target="../tags/tag8348.xml"/><Relationship Id="rId796" Type="http://schemas.openxmlformats.org/officeDocument/2006/relationships/tags" Target="../tags/tag8555.xml"/><Relationship Id="rId351" Type="http://schemas.openxmlformats.org/officeDocument/2006/relationships/tags" Target="../tags/tag8110.xml"/><Relationship Id="rId449" Type="http://schemas.openxmlformats.org/officeDocument/2006/relationships/tags" Target="../tags/tag8208.xml"/><Relationship Id="rId656" Type="http://schemas.openxmlformats.org/officeDocument/2006/relationships/tags" Target="../tags/tag8415.xml"/><Relationship Id="rId863" Type="http://schemas.openxmlformats.org/officeDocument/2006/relationships/tags" Target="../tags/tag8622.xml"/><Relationship Id="rId1079" Type="http://schemas.openxmlformats.org/officeDocument/2006/relationships/tags" Target="../tags/tag8838.xml"/><Relationship Id="rId1286" Type="http://schemas.openxmlformats.org/officeDocument/2006/relationships/tags" Target="../tags/tag9045.xml"/><Relationship Id="rId1493" Type="http://schemas.openxmlformats.org/officeDocument/2006/relationships/tags" Target="../tags/tag9252.xml"/><Relationship Id="rId211" Type="http://schemas.openxmlformats.org/officeDocument/2006/relationships/tags" Target="../tags/tag7970.xml"/><Relationship Id="rId309" Type="http://schemas.openxmlformats.org/officeDocument/2006/relationships/tags" Target="../tags/tag8068.xml"/><Relationship Id="rId516" Type="http://schemas.openxmlformats.org/officeDocument/2006/relationships/tags" Target="../tags/tag8275.xml"/><Relationship Id="rId1146" Type="http://schemas.openxmlformats.org/officeDocument/2006/relationships/tags" Target="../tags/tag8905.xml"/><Relationship Id="rId723" Type="http://schemas.openxmlformats.org/officeDocument/2006/relationships/tags" Target="../tags/tag8482.xml"/><Relationship Id="rId930" Type="http://schemas.openxmlformats.org/officeDocument/2006/relationships/tags" Target="../tags/tag8689.xml"/><Relationship Id="rId1006" Type="http://schemas.openxmlformats.org/officeDocument/2006/relationships/tags" Target="../tags/tag8765.xml"/><Relationship Id="rId1353" Type="http://schemas.openxmlformats.org/officeDocument/2006/relationships/tags" Target="../tags/tag9112.xml"/><Relationship Id="rId1560" Type="http://schemas.openxmlformats.org/officeDocument/2006/relationships/tags" Target="../tags/tag9319.xml"/><Relationship Id="rId1213" Type="http://schemas.openxmlformats.org/officeDocument/2006/relationships/tags" Target="../tags/tag8972.xml"/><Relationship Id="rId1420" Type="http://schemas.openxmlformats.org/officeDocument/2006/relationships/tags" Target="../tags/tag9179.xml"/><Relationship Id="rId1518" Type="http://schemas.openxmlformats.org/officeDocument/2006/relationships/tags" Target="../tags/tag9277.xml"/><Relationship Id="rId17" Type="http://schemas.openxmlformats.org/officeDocument/2006/relationships/tags" Target="../tags/tag7776.xml"/><Relationship Id="rId166" Type="http://schemas.openxmlformats.org/officeDocument/2006/relationships/tags" Target="../tags/tag7925.xml"/><Relationship Id="rId373" Type="http://schemas.openxmlformats.org/officeDocument/2006/relationships/tags" Target="../tags/tag8132.xml"/><Relationship Id="rId580" Type="http://schemas.openxmlformats.org/officeDocument/2006/relationships/tags" Target="../tags/tag8339.xml"/><Relationship Id="rId1" Type="http://schemas.openxmlformats.org/officeDocument/2006/relationships/slideLayout" Target="../slideLayouts/slideLayout21.xml"/><Relationship Id="rId233" Type="http://schemas.openxmlformats.org/officeDocument/2006/relationships/tags" Target="../tags/tag7992.xml"/><Relationship Id="rId440" Type="http://schemas.openxmlformats.org/officeDocument/2006/relationships/tags" Target="../tags/tag8199.xml"/><Relationship Id="rId678" Type="http://schemas.openxmlformats.org/officeDocument/2006/relationships/tags" Target="../tags/tag8437.xml"/><Relationship Id="rId885" Type="http://schemas.openxmlformats.org/officeDocument/2006/relationships/tags" Target="../tags/tag8644.xml"/><Relationship Id="rId1070" Type="http://schemas.openxmlformats.org/officeDocument/2006/relationships/tags" Target="../tags/tag8829.xml"/><Relationship Id="rId300" Type="http://schemas.openxmlformats.org/officeDocument/2006/relationships/tags" Target="../tags/tag8059.xml"/><Relationship Id="rId538" Type="http://schemas.openxmlformats.org/officeDocument/2006/relationships/tags" Target="../tags/tag8297.xml"/><Relationship Id="rId745" Type="http://schemas.openxmlformats.org/officeDocument/2006/relationships/tags" Target="../tags/tag8504.xml"/><Relationship Id="rId952" Type="http://schemas.openxmlformats.org/officeDocument/2006/relationships/tags" Target="../tags/tag8711.xml"/><Relationship Id="rId1168" Type="http://schemas.openxmlformats.org/officeDocument/2006/relationships/tags" Target="../tags/tag8927.xml"/><Relationship Id="rId1375" Type="http://schemas.openxmlformats.org/officeDocument/2006/relationships/tags" Target="../tags/tag9134.xml"/><Relationship Id="rId81" Type="http://schemas.openxmlformats.org/officeDocument/2006/relationships/tags" Target="../tags/tag7840.xml"/><Relationship Id="rId605" Type="http://schemas.openxmlformats.org/officeDocument/2006/relationships/tags" Target="../tags/tag8364.xml"/><Relationship Id="rId812" Type="http://schemas.openxmlformats.org/officeDocument/2006/relationships/tags" Target="../tags/tag8571.xml"/><Relationship Id="rId1028" Type="http://schemas.openxmlformats.org/officeDocument/2006/relationships/tags" Target="../tags/tag8787.xml"/><Relationship Id="rId1235" Type="http://schemas.openxmlformats.org/officeDocument/2006/relationships/tags" Target="../tags/tag8994.xml"/><Relationship Id="rId1442" Type="http://schemas.openxmlformats.org/officeDocument/2006/relationships/tags" Target="../tags/tag9201.xml"/><Relationship Id="rId1302" Type="http://schemas.openxmlformats.org/officeDocument/2006/relationships/tags" Target="../tags/tag9061.xml"/><Relationship Id="rId39" Type="http://schemas.openxmlformats.org/officeDocument/2006/relationships/tags" Target="../tags/tag7798.xml"/><Relationship Id="rId188" Type="http://schemas.openxmlformats.org/officeDocument/2006/relationships/tags" Target="../tags/tag7947.xml"/><Relationship Id="rId395" Type="http://schemas.openxmlformats.org/officeDocument/2006/relationships/tags" Target="../tags/tag8154.xml"/><Relationship Id="rId255" Type="http://schemas.openxmlformats.org/officeDocument/2006/relationships/tags" Target="../tags/tag8014.xml"/><Relationship Id="rId462" Type="http://schemas.openxmlformats.org/officeDocument/2006/relationships/tags" Target="../tags/tag8221.xml"/><Relationship Id="rId1092" Type="http://schemas.openxmlformats.org/officeDocument/2006/relationships/tags" Target="../tags/tag8851.xml"/><Relationship Id="rId1397" Type="http://schemas.openxmlformats.org/officeDocument/2006/relationships/tags" Target="../tags/tag9156.xml"/><Relationship Id="rId115" Type="http://schemas.openxmlformats.org/officeDocument/2006/relationships/tags" Target="../tags/tag7874.xml"/><Relationship Id="rId322" Type="http://schemas.openxmlformats.org/officeDocument/2006/relationships/tags" Target="../tags/tag8081.xml"/><Relationship Id="rId767" Type="http://schemas.openxmlformats.org/officeDocument/2006/relationships/tags" Target="../tags/tag8526.xml"/><Relationship Id="rId974" Type="http://schemas.openxmlformats.org/officeDocument/2006/relationships/tags" Target="../tags/tag8733.xml"/><Relationship Id="rId627" Type="http://schemas.openxmlformats.org/officeDocument/2006/relationships/tags" Target="../tags/tag8386.xml"/><Relationship Id="rId834" Type="http://schemas.openxmlformats.org/officeDocument/2006/relationships/tags" Target="../tags/tag8593.xml"/><Relationship Id="rId1257" Type="http://schemas.openxmlformats.org/officeDocument/2006/relationships/tags" Target="../tags/tag9016.xml"/><Relationship Id="rId1464" Type="http://schemas.openxmlformats.org/officeDocument/2006/relationships/tags" Target="../tags/tag9223.xml"/><Relationship Id="rId901" Type="http://schemas.openxmlformats.org/officeDocument/2006/relationships/tags" Target="../tags/tag8660.xml"/><Relationship Id="rId1117" Type="http://schemas.openxmlformats.org/officeDocument/2006/relationships/tags" Target="../tags/tag8876.xml"/><Relationship Id="rId1324" Type="http://schemas.openxmlformats.org/officeDocument/2006/relationships/tags" Target="../tags/tag9083.xml"/><Relationship Id="rId1531" Type="http://schemas.openxmlformats.org/officeDocument/2006/relationships/tags" Target="../tags/tag9290.xml"/><Relationship Id="rId30" Type="http://schemas.openxmlformats.org/officeDocument/2006/relationships/tags" Target="../tags/tag7789.xml"/><Relationship Id="rId277" Type="http://schemas.openxmlformats.org/officeDocument/2006/relationships/tags" Target="../tags/tag8036.xml"/><Relationship Id="rId484" Type="http://schemas.openxmlformats.org/officeDocument/2006/relationships/tags" Target="../tags/tag8243.xml"/><Relationship Id="rId137" Type="http://schemas.openxmlformats.org/officeDocument/2006/relationships/tags" Target="../tags/tag7896.xml"/><Relationship Id="rId344" Type="http://schemas.openxmlformats.org/officeDocument/2006/relationships/tags" Target="../tags/tag8103.xml"/><Relationship Id="rId691" Type="http://schemas.openxmlformats.org/officeDocument/2006/relationships/tags" Target="../tags/tag8450.xml"/><Relationship Id="rId789" Type="http://schemas.openxmlformats.org/officeDocument/2006/relationships/tags" Target="../tags/tag8548.xml"/><Relationship Id="rId996" Type="http://schemas.openxmlformats.org/officeDocument/2006/relationships/tags" Target="../tags/tag8755.xml"/><Relationship Id="rId551" Type="http://schemas.openxmlformats.org/officeDocument/2006/relationships/tags" Target="../tags/tag8310.xml"/><Relationship Id="rId649" Type="http://schemas.openxmlformats.org/officeDocument/2006/relationships/tags" Target="../tags/tag8408.xml"/><Relationship Id="rId856" Type="http://schemas.openxmlformats.org/officeDocument/2006/relationships/tags" Target="../tags/tag8615.xml"/><Relationship Id="rId1181" Type="http://schemas.openxmlformats.org/officeDocument/2006/relationships/tags" Target="../tags/tag8940.xml"/><Relationship Id="rId1279" Type="http://schemas.openxmlformats.org/officeDocument/2006/relationships/tags" Target="../tags/tag9038.xml"/><Relationship Id="rId1486" Type="http://schemas.openxmlformats.org/officeDocument/2006/relationships/tags" Target="../tags/tag9245.xml"/><Relationship Id="rId204" Type="http://schemas.openxmlformats.org/officeDocument/2006/relationships/tags" Target="../tags/tag7963.xml"/><Relationship Id="rId411" Type="http://schemas.openxmlformats.org/officeDocument/2006/relationships/tags" Target="../tags/tag8170.xml"/><Relationship Id="rId509" Type="http://schemas.openxmlformats.org/officeDocument/2006/relationships/tags" Target="../tags/tag8268.xml"/><Relationship Id="rId1041" Type="http://schemas.openxmlformats.org/officeDocument/2006/relationships/tags" Target="../tags/tag8800.xml"/><Relationship Id="rId1139" Type="http://schemas.openxmlformats.org/officeDocument/2006/relationships/tags" Target="../tags/tag8898.xml"/><Relationship Id="rId1346" Type="http://schemas.openxmlformats.org/officeDocument/2006/relationships/tags" Target="../tags/tag9105.xml"/><Relationship Id="rId716" Type="http://schemas.openxmlformats.org/officeDocument/2006/relationships/tags" Target="../tags/tag8475.xml"/><Relationship Id="rId923" Type="http://schemas.openxmlformats.org/officeDocument/2006/relationships/tags" Target="../tags/tag8682.xml"/><Relationship Id="rId1553" Type="http://schemas.openxmlformats.org/officeDocument/2006/relationships/tags" Target="../tags/tag9312.xml"/><Relationship Id="rId52" Type="http://schemas.openxmlformats.org/officeDocument/2006/relationships/tags" Target="../tags/tag7811.xml"/><Relationship Id="rId1206" Type="http://schemas.openxmlformats.org/officeDocument/2006/relationships/tags" Target="../tags/tag8965.xml"/><Relationship Id="rId1413" Type="http://schemas.openxmlformats.org/officeDocument/2006/relationships/tags" Target="../tags/tag9172.xml"/><Relationship Id="rId299" Type="http://schemas.openxmlformats.org/officeDocument/2006/relationships/tags" Target="../tags/tag8058.xml"/><Relationship Id="rId159" Type="http://schemas.openxmlformats.org/officeDocument/2006/relationships/tags" Target="../tags/tag7918.xml"/><Relationship Id="rId366" Type="http://schemas.openxmlformats.org/officeDocument/2006/relationships/tags" Target="../tags/tag8125.xml"/><Relationship Id="rId573" Type="http://schemas.openxmlformats.org/officeDocument/2006/relationships/tags" Target="../tags/tag8332.xml"/><Relationship Id="rId780" Type="http://schemas.openxmlformats.org/officeDocument/2006/relationships/tags" Target="../tags/tag8539.xml"/><Relationship Id="rId226" Type="http://schemas.openxmlformats.org/officeDocument/2006/relationships/tags" Target="../tags/tag7985.xml"/><Relationship Id="rId433" Type="http://schemas.openxmlformats.org/officeDocument/2006/relationships/tags" Target="../tags/tag8192.xml"/><Relationship Id="rId878" Type="http://schemas.openxmlformats.org/officeDocument/2006/relationships/tags" Target="../tags/tag8637.xml"/><Relationship Id="rId1063" Type="http://schemas.openxmlformats.org/officeDocument/2006/relationships/tags" Target="../tags/tag8822.xml"/><Relationship Id="rId1270" Type="http://schemas.openxmlformats.org/officeDocument/2006/relationships/tags" Target="../tags/tag9029.xml"/><Relationship Id="rId640" Type="http://schemas.openxmlformats.org/officeDocument/2006/relationships/tags" Target="../tags/tag8399.xml"/><Relationship Id="rId738" Type="http://schemas.openxmlformats.org/officeDocument/2006/relationships/tags" Target="../tags/tag8497.xml"/><Relationship Id="rId945" Type="http://schemas.openxmlformats.org/officeDocument/2006/relationships/tags" Target="../tags/tag8704.xml"/><Relationship Id="rId1368" Type="http://schemas.openxmlformats.org/officeDocument/2006/relationships/tags" Target="../tags/tag9127.xml"/><Relationship Id="rId74" Type="http://schemas.openxmlformats.org/officeDocument/2006/relationships/tags" Target="../tags/tag7833.xml"/><Relationship Id="rId500" Type="http://schemas.openxmlformats.org/officeDocument/2006/relationships/tags" Target="../tags/tag8259.xml"/><Relationship Id="rId805" Type="http://schemas.openxmlformats.org/officeDocument/2006/relationships/tags" Target="../tags/tag8564.xml"/><Relationship Id="rId1130" Type="http://schemas.openxmlformats.org/officeDocument/2006/relationships/tags" Target="../tags/tag8889.xml"/><Relationship Id="rId1228" Type="http://schemas.openxmlformats.org/officeDocument/2006/relationships/tags" Target="../tags/tag8987.xml"/><Relationship Id="rId1435" Type="http://schemas.openxmlformats.org/officeDocument/2006/relationships/tags" Target="../tags/tag9194.xml"/></Relationships>
</file>

<file path=ppt/slideMasters/_rels/slideMaster4.xml.rels><?xml version="1.0" encoding="UTF-8" standalone="yes"?>
<Relationships xmlns="http://schemas.openxmlformats.org/package/2006/relationships"><Relationship Id="rId1522" Type="http://schemas.openxmlformats.org/officeDocument/2006/relationships/tags" Target="../tags/tag10840.xml"/><Relationship Id="rId21" Type="http://schemas.openxmlformats.org/officeDocument/2006/relationships/tags" Target="../tags/tag9339.xml"/><Relationship Id="rId170" Type="http://schemas.openxmlformats.org/officeDocument/2006/relationships/tags" Target="../tags/tag9488.xml"/><Relationship Id="rId268" Type="http://schemas.openxmlformats.org/officeDocument/2006/relationships/tags" Target="../tags/tag9586.xml"/><Relationship Id="rId475" Type="http://schemas.openxmlformats.org/officeDocument/2006/relationships/tags" Target="../tags/tag9793.xml"/><Relationship Id="rId682" Type="http://schemas.openxmlformats.org/officeDocument/2006/relationships/tags" Target="../tags/tag10000.xml"/><Relationship Id="rId128" Type="http://schemas.openxmlformats.org/officeDocument/2006/relationships/tags" Target="../tags/tag9446.xml"/><Relationship Id="rId335" Type="http://schemas.openxmlformats.org/officeDocument/2006/relationships/tags" Target="../tags/tag9653.xml"/><Relationship Id="rId542" Type="http://schemas.openxmlformats.org/officeDocument/2006/relationships/tags" Target="../tags/tag9860.xml"/><Relationship Id="rId987" Type="http://schemas.openxmlformats.org/officeDocument/2006/relationships/tags" Target="../tags/tag10305.xml"/><Relationship Id="rId1172" Type="http://schemas.openxmlformats.org/officeDocument/2006/relationships/tags" Target="../tags/tag10490.xml"/><Relationship Id="rId402" Type="http://schemas.openxmlformats.org/officeDocument/2006/relationships/tags" Target="../tags/tag9720.xml"/><Relationship Id="rId847" Type="http://schemas.openxmlformats.org/officeDocument/2006/relationships/tags" Target="../tags/tag10165.xml"/><Relationship Id="rId1032" Type="http://schemas.openxmlformats.org/officeDocument/2006/relationships/tags" Target="../tags/tag10350.xml"/><Relationship Id="rId1477" Type="http://schemas.openxmlformats.org/officeDocument/2006/relationships/tags" Target="../tags/tag10795.xml"/><Relationship Id="rId707" Type="http://schemas.openxmlformats.org/officeDocument/2006/relationships/tags" Target="../tags/tag10025.xml"/><Relationship Id="rId914" Type="http://schemas.openxmlformats.org/officeDocument/2006/relationships/tags" Target="../tags/tag10232.xml"/><Relationship Id="rId1337" Type="http://schemas.openxmlformats.org/officeDocument/2006/relationships/tags" Target="../tags/tag10655.xml"/><Relationship Id="rId1544" Type="http://schemas.openxmlformats.org/officeDocument/2006/relationships/tags" Target="../tags/tag10862.xml"/><Relationship Id="rId43" Type="http://schemas.openxmlformats.org/officeDocument/2006/relationships/tags" Target="../tags/tag9361.xml"/><Relationship Id="rId1404" Type="http://schemas.openxmlformats.org/officeDocument/2006/relationships/tags" Target="../tags/tag10722.xml"/><Relationship Id="rId192" Type="http://schemas.openxmlformats.org/officeDocument/2006/relationships/tags" Target="../tags/tag9510.xml"/><Relationship Id="rId497" Type="http://schemas.openxmlformats.org/officeDocument/2006/relationships/tags" Target="../tags/tag9815.xml"/><Relationship Id="rId357" Type="http://schemas.openxmlformats.org/officeDocument/2006/relationships/tags" Target="../tags/tag9675.xml"/><Relationship Id="rId1194" Type="http://schemas.openxmlformats.org/officeDocument/2006/relationships/tags" Target="../tags/tag10512.xml"/><Relationship Id="rId217" Type="http://schemas.openxmlformats.org/officeDocument/2006/relationships/tags" Target="../tags/tag9535.xml"/><Relationship Id="rId564" Type="http://schemas.openxmlformats.org/officeDocument/2006/relationships/tags" Target="../tags/tag9882.xml"/><Relationship Id="rId771" Type="http://schemas.openxmlformats.org/officeDocument/2006/relationships/tags" Target="../tags/tag10089.xml"/><Relationship Id="rId869" Type="http://schemas.openxmlformats.org/officeDocument/2006/relationships/tags" Target="../tags/tag10187.xml"/><Relationship Id="rId1499" Type="http://schemas.openxmlformats.org/officeDocument/2006/relationships/tags" Target="../tags/tag10817.xml"/><Relationship Id="rId424" Type="http://schemas.openxmlformats.org/officeDocument/2006/relationships/tags" Target="../tags/tag9742.xml"/><Relationship Id="rId631" Type="http://schemas.openxmlformats.org/officeDocument/2006/relationships/tags" Target="../tags/tag9949.xml"/><Relationship Id="rId729" Type="http://schemas.openxmlformats.org/officeDocument/2006/relationships/tags" Target="../tags/tag10047.xml"/><Relationship Id="rId1054" Type="http://schemas.openxmlformats.org/officeDocument/2006/relationships/tags" Target="../tags/tag10372.xml"/><Relationship Id="rId1261" Type="http://schemas.openxmlformats.org/officeDocument/2006/relationships/tags" Target="../tags/tag10579.xml"/><Relationship Id="rId1359" Type="http://schemas.openxmlformats.org/officeDocument/2006/relationships/tags" Target="../tags/tag10677.xml"/><Relationship Id="rId936" Type="http://schemas.openxmlformats.org/officeDocument/2006/relationships/tags" Target="../tags/tag10254.xml"/><Relationship Id="rId1121" Type="http://schemas.openxmlformats.org/officeDocument/2006/relationships/tags" Target="../tags/tag10439.xml"/><Relationship Id="rId1219" Type="http://schemas.openxmlformats.org/officeDocument/2006/relationships/tags" Target="../tags/tag10537.xml"/><Relationship Id="rId65" Type="http://schemas.openxmlformats.org/officeDocument/2006/relationships/tags" Target="../tags/tag9383.xml"/><Relationship Id="rId1426" Type="http://schemas.openxmlformats.org/officeDocument/2006/relationships/tags" Target="../tags/tag10744.xml"/><Relationship Id="rId281" Type="http://schemas.openxmlformats.org/officeDocument/2006/relationships/tags" Target="../tags/tag9599.xml"/><Relationship Id="rId141" Type="http://schemas.openxmlformats.org/officeDocument/2006/relationships/tags" Target="../tags/tag9459.xml"/><Relationship Id="rId379" Type="http://schemas.openxmlformats.org/officeDocument/2006/relationships/tags" Target="../tags/tag9697.xml"/><Relationship Id="rId586" Type="http://schemas.openxmlformats.org/officeDocument/2006/relationships/tags" Target="../tags/tag9904.xml"/><Relationship Id="rId793" Type="http://schemas.openxmlformats.org/officeDocument/2006/relationships/tags" Target="../tags/tag10111.xml"/><Relationship Id="rId7" Type="http://schemas.openxmlformats.org/officeDocument/2006/relationships/theme" Target="../theme/theme4.xml"/><Relationship Id="rId239" Type="http://schemas.openxmlformats.org/officeDocument/2006/relationships/tags" Target="../tags/tag9557.xml"/><Relationship Id="rId446" Type="http://schemas.openxmlformats.org/officeDocument/2006/relationships/tags" Target="../tags/tag9764.xml"/><Relationship Id="rId653" Type="http://schemas.openxmlformats.org/officeDocument/2006/relationships/tags" Target="../tags/tag9971.xml"/><Relationship Id="rId1076" Type="http://schemas.openxmlformats.org/officeDocument/2006/relationships/tags" Target="../tags/tag10394.xml"/><Relationship Id="rId1283" Type="http://schemas.openxmlformats.org/officeDocument/2006/relationships/tags" Target="../tags/tag10601.xml"/><Relationship Id="rId1490" Type="http://schemas.openxmlformats.org/officeDocument/2006/relationships/tags" Target="../tags/tag10808.xml"/><Relationship Id="rId306" Type="http://schemas.openxmlformats.org/officeDocument/2006/relationships/tags" Target="../tags/tag9624.xml"/><Relationship Id="rId860" Type="http://schemas.openxmlformats.org/officeDocument/2006/relationships/tags" Target="../tags/tag10178.xml"/><Relationship Id="rId958" Type="http://schemas.openxmlformats.org/officeDocument/2006/relationships/tags" Target="../tags/tag10276.xml"/><Relationship Id="rId1143" Type="http://schemas.openxmlformats.org/officeDocument/2006/relationships/tags" Target="../tags/tag10461.xml"/><Relationship Id="rId87" Type="http://schemas.openxmlformats.org/officeDocument/2006/relationships/tags" Target="../tags/tag9405.xml"/><Relationship Id="rId513" Type="http://schemas.openxmlformats.org/officeDocument/2006/relationships/tags" Target="../tags/tag9831.xml"/><Relationship Id="rId720" Type="http://schemas.openxmlformats.org/officeDocument/2006/relationships/tags" Target="../tags/tag10038.xml"/><Relationship Id="rId818" Type="http://schemas.openxmlformats.org/officeDocument/2006/relationships/tags" Target="../tags/tag10136.xml"/><Relationship Id="rId1350" Type="http://schemas.openxmlformats.org/officeDocument/2006/relationships/tags" Target="../tags/tag10668.xml"/><Relationship Id="rId1448" Type="http://schemas.openxmlformats.org/officeDocument/2006/relationships/tags" Target="../tags/tag10766.xml"/><Relationship Id="rId1003" Type="http://schemas.openxmlformats.org/officeDocument/2006/relationships/tags" Target="../tags/tag10321.xml"/><Relationship Id="rId1210" Type="http://schemas.openxmlformats.org/officeDocument/2006/relationships/tags" Target="../tags/tag10528.xml"/><Relationship Id="rId1308" Type="http://schemas.openxmlformats.org/officeDocument/2006/relationships/tags" Target="../tags/tag10626.xml"/><Relationship Id="rId1515" Type="http://schemas.openxmlformats.org/officeDocument/2006/relationships/tags" Target="../tags/tag10833.xml"/><Relationship Id="rId14" Type="http://schemas.openxmlformats.org/officeDocument/2006/relationships/tags" Target="../tags/tag9332.xml"/><Relationship Id="rId163" Type="http://schemas.openxmlformats.org/officeDocument/2006/relationships/tags" Target="../tags/tag9481.xml"/><Relationship Id="rId370" Type="http://schemas.openxmlformats.org/officeDocument/2006/relationships/tags" Target="../tags/tag9688.xml"/><Relationship Id="rId230" Type="http://schemas.openxmlformats.org/officeDocument/2006/relationships/tags" Target="../tags/tag9548.xml"/><Relationship Id="rId468" Type="http://schemas.openxmlformats.org/officeDocument/2006/relationships/tags" Target="../tags/tag9786.xml"/><Relationship Id="rId675" Type="http://schemas.openxmlformats.org/officeDocument/2006/relationships/tags" Target="../tags/tag9993.xml"/><Relationship Id="rId882" Type="http://schemas.openxmlformats.org/officeDocument/2006/relationships/tags" Target="../tags/tag10200.xml"/><Relationship Id="rId1098" Type="http://schemas.openxmlformats.org/officeDocument/2006/relationships/tags" Target="../tags/tag10416.xml"/><Relationship Id="rId328" Type="http://schemas.openxmlformats.org/officeDocument/2006/relationships/tags" Target="../tags/tag9646.xml"/><Relationship Id="rId535" Type="http://schemas.openxmlformats.org/officeDocument/2006/relationships/tags" Target="../tags/tag9853.xml"/><Relationship Id="rId742" Type="http://schemas.openxmlformats.org/officeDocument/2006/relationships/tags" Target="../tags/tag10060.xml"/><Relationship Id="rId1165" Type="http://schemas.openxmlformats.org/officeDocument/2006/relationships/tags" Target="../tags/tag10483.xml"/><Relationship Id="rId1372" Type="http://schemas.openxmlformats.org/officeDocument/2006/relationships/tags" Target="../tags/tag10690.xml"/><Relationship Id="rId602" Type="http://schemas.openxmlformats.org/officeDocument/2006/relationships/tags" Target="../tags/tag9920.xml"/><Relationship Id="rId1025" Type="http://schemas.openxmlformats.org/officeDocument/2006/relationships/tags" Target="../tags/tag10343.xml"/><Relationship Id="rId1232" Type="http://schemas.openxmlformats.org/officeDocument/2006/relationships/tags" Target="../tags/tag10550.xml"/><Relationship Id="rId907" Type="http://schemas.openxmlformats.org/officeDocument/2006/relationships/tags" Target="../tags/tag10225.xml"/><Relationship Id="rId1537" Type="http://schemas.openxmlformats.org/officeDocument/2006/relationships/tags" Target="../tags/tag10855.xml"/><Relationship Id="rId36" Type="http://schemas.openxmlformats.org/officeDocument/2006/relationships/tags" Target="../tags/tag9354.xml"/><Relationship Id="rId185" Type="http://schemas.openxmlformats.org/officeDocument/2006/relationships/tags" Target="../tags/tag9503.xml"/><Relationship Id="rId392" Type="http://schemas.openxmlformats.org/officeDocument/2006/relationships/tags" Target="../tags/tag9710.xml"/><Relationship Id="rId697" Type="http://schemas.openxmlformats.org/officeDocument/2006/relationships/tags" Target="../tags/tag10015.xml"/><Relationship Id="rId252" Type="http://schemas.openxmlformats.org/officeDocument/2006/relationships/tags" Target="../tags/tag9570.xml"/><Relationship Id="rId1187" Type="http://schemas.openxmlformats.org/officeDocument/2006/relationships/tags" Target="../tags/tag10505.xml"/><Relationship Id="rId112" Type="http://schemas.openxmlformats.org/officeDocument/2006/relationships/tags" Target="../tags/tag9430.xml"/><Relationship Id="rId557" Type="http://schemas.openxmlformats.org/officeDocument/2006/relationships/tags" Target="../tags/tag9875.xml"/><Relationship Id="rId764" Type="http://schemas.openxmlformats.org/officeDocument/2006/relationships/tags" Target="../tags/tag10082.xml"/><Relationship Id="rId971" Type="http://schemas.openxmlformats.org/officeDocument/2006/relationships/tags" Target="../tags/tag10289.xml"/><Relationship Id="rId1394" Type="http://schemas.openxmlformats.org/officeDocument/2006/relationships/tags" Target="../tags/tag10712.xml"/><Relationship Id="rId417" Type="http://schemas.openxmlformats.org/officeDocument/2006/relationships/tags" Target="../tags/tag9735.xml"/><Relationship Id="rId624" Type="http://schemas.openxmlformats.org/officeDocument/2006/relationships/tags" Target="../tags/tag9942.xml"/><Relationship Id="rId831" Type="http://schemas.openxmlformats.org/officeDocument/2006/relationships/tags" Target="../tags/tag10149.xml"/><Relationship Id="rId1047" Type="http://schemas.openxmlformats.org/officeDocument/2006/relationships/tags" Target="../tags/tag10365.xml"/><Relationship Id="rId1254" Type="http://schemas.openxmlformats.org/officeDocument/2006/relationships/tags" Target="../tags/tag10572.xml"/><Relationship Id="rId1461" Type="http://schemas.openxmlformats.org/officeDocument/2006/relationships/tags" Target="../tags/tag10779.xml"/><Relationship Id="rId929" Type="http://schemas.openxmlformats.org/officeDocument/2006/relationships/tags" Target="../tags/tag10247.xml"/><Relationship Id="rId1114" Type="http://schemas.openxmlformats.org/officeDocument/2006/relationships/tags" Target="../tags/tag10432.xml"/><Relationship Id="rId1321" Type="http://schemas.openxmlformats.org/officeDocument/2006/relationships/tags" Target="../tags/tag10639.xml"/><Relationship Id="rId1559" Type="http://schemas.openxmlformats.org/officeDocument/2006/relationships/tags" Target="../tags/tag10877.xml"/><Relationship Id="rId58" Type="http://schemas.openxmlformats.org/officeDocument/2006/relationships/tags" Target="../tags/tag9376.xml"/><Relationship Id="rId1419" Type="http://schemas.openxmlformats.org/officeDocument/2006/relationships/tags" Target="../tags/tag10737.xml"/><Relationship Id="rId274" Type="http://schemas.openxmlformats.org/officeDocument/2006/relationships/tags" Target="../tags/tag9592.xml"/><Relationship Id="rId481" Type="http://schemas.openxmlformats.org/officeDocument/2006/relationships/tags" Target="../tags/tag9799.xml"/><Relationship Id="rId134" Type="http://schemas.openxmlformats.org/officeDocument/2006/relationships/tags" Target="../tags/tag9452.xml"/><Relationship Id="rId579" Type="http://schemas.openxmlformats.org/officeDocument/2006/relationships/tags" Target="../tags/tag9897.xml"/><Relationship Id="rId786" Type="http://schemas.openxmlformats.org/officeDocument/2006/relationships/tags" Target="../tags/tag10104.xml"/><Relationship Id="rId993" Type="http://schemas.openxmlformats.org/officeDocument/2006/relationships/tags" Target="../tags/tag10311.xml"/><Relationship Id="rId341" Type="http://schemas.openxmlformats.org/officeDocument/2006/relationships/tags" Target="../tags/tag9659.xml"/><Relationship Id="rId439" Type="http://schemas.openxmlformats.org/officeDocument/2006/relationships/tags" Target="../tags/tag9757.xml"/><Relationship Id="rId646" Type="http://schemas.openxmlformats.org/officeDocument/2006/relationships/tags" Target="../tags/tag9964.xml"/><Relationship Id="rId1069" Type="http://schemas.openxmlformats.org/officeDocument/2006/relationships/tags" Target="../tags/tag10387.xml"/><Relationship Id="rId1276" Type="http://schemas.openxmlformats.org/officeDocument/2006/relationships/tags" Target="../tags/tag10594.xml"/><Relationship Id="rId1483" Type="http://schemas.openxmlformats.org/officeDocument/2006/relationships/tags" Target="../tags/tag10801.xml"/><Relationship Id="rId201" Type="http://schemas.openxmlformats.org/officeDocument/2006/relationships/tags" Target="../tags/tag9519.xml"/><Relationship Id="rId506" Type="http://schemas.openxmlformats.org/officeDocument/2006/relationships/tags" Target="../tags/tag9824.xml"/><Relationship Id="rId853" Type="http://schemas.openxmlformats.org/officeDocument/2006/relationships/tags" Target="../tags/tag10171.xml"/><Relationship Id="rId1136" Type="http://schemas.openxmlformats.org/officeDocument/2006/relationships/tags" Target="../tags/tag10454.xml"/><Relationship Id="rId713" Type="http://schemas.openxmlformats.org/officeDocument/2006/relationships/tags" Target="../tags/tag10031.xml"/><Relationship Id="rId920" Type="http://schemas.openxmlformats.org/officeDocument/2006/relationships/tags" Target="../tags/tag10238.xml"/><Relationship Id="rId1343" Type="http://schemas.openxmlformats.org/officeDocument/2006/relationships/tags" Target="../tags/tag10661.xml"/><Relationship Id="rId1550" Type="http://schemas.openxmlformats.org/officeDocument/2006/relationships/tags" Target="../tags/tag10868.xml"/><Relationship Id="rId1203" Type="http://schemas.openxmlformats.org/officeDocument/2006/relationships/tags" Target="../tags/tag10521.xml"/><Relationship Id="rId1410" Type="http://schemas.openxmlformats.org/officeDocument/2006/relationships/tags" Target="../tags/tag10728.xml"/><Relationship Id="rId1508" Type="http://schemas.openxmlformats.org/officeDocument/2006/relationships/tags" Target="../tags/tag10826.xml"/><Relationship Id="rId296" Type="http://schemas.openxmlformats.org/officeDocument/2006/relationships/tags" Target="../tags/tag9614.xml"/><Relationship Id="rId156" Type="http://schemas.openxmlformats.org/officeDocument/2006/relationships/tags" Target="../tags/tag9474.xml"/><Relationship Id="rId363" Type="http://schemas.openxmlformats.org/officeDocument/2006/relationships/tags" Target="../tags/tag9681.xml"/><Relationship Id="rId570" Type="http://schemas.openxmlformats.org/officeDocument/2006/relationships/tags" Target="../tags/tag9888.xml"/><Relationship Id="rId223" Type="http://schemas.openxmlformats.org/officeDocument/2006/relationships/tags" Target="../tags/tag9541.xml"/><Relationship Id="rId430" Type="http://schemas.openxmlformats.org/officeDocument/2006/relationships/tags" Target="../tags/tag9748.xml"/><Relationship Id="rId668" Type="http://schemas.openxmlformats.org/officeDocument/2006/relationships/tags" Target="../tags/tag9986.xml"/><Relationship Id="rId875" Type="http://schemas.openxmlformats.org/officeDocument/2006/relationships/tags" Target="../tags/tag10193.xml"/><Relationship Id="rId1060" Type="http://schemas.openxmlformats.org/officeDocument/2006/relationships/tags" Target="../tags/tag10378.xml"/><Relationship Id="rId1298" Type="http://schemas.openxmlformats.org/officeDocument/2006/relationships/tags" Target="../tags/tag10616.xml"/><Relationship Id="rId528" Type="http://schemas.openxmlformats.org/officeDocument/2006/relationships/tags" Target="../tags/tag9846.xml"/><Relationship Id="rId735" Type="http://schemas.openxmlformats.org/officeDocument/2006/relationships/tags" Target="../tags/tag10053.xml"/><Relationship Id="rId942" Type="http://schemas.openxmlformats.org/officeDocument/2006/relationships/tags" Target="../tags/tag10260.xml"/><Relationship Id="rId1158" Type="http://schemas.openxmlformats.org/officeDocument/2006/relationships/tags" Target="../tags/tag10476.xml"/><Relationship Id="rId1365" Type="http://schemas.openxmlformats.org/officeDocument/2006/relationships/tags" Target="../tags/tag10683.xml"/><Relationship Id="rId1018" Type="http://schemas.openxmlformats.org/officeDocument/2006/relationships/tags" Target="../tags/tag10336.xml"/><Relationship Id="rId1225" Type="http://schemas.openxmlformats.org/officeDocument/2006/relationships/tags" Target="../tags/tag10543.xml"/><Relationship Id="rId1432" Type="http://schemas.openxmlformats.org/officeDocument/2006/relationships/tags" Target="../tags/tag10750.xml"/><Relationship Id="rId71" Type="http://schemas.openxmlformats.org/officeDocument/2006/relationships/tags" Target="../tags/tag9389.xml"/><Relationship Id="rId802" Type="http://schemas.openxmlformats.org/officeDocument/2006/relationships/tags" Target="../tags/tag10120.xml"/><Relationship Id="rId29" Type="http://schemas.openxmlformats.org/officeDocument/2006/relationships/tags" Target="../tags/tag9347.xml"/><Relationship Id="rId178" Type="http://schemas.openxmlformats.org/officeDocument/2006/relationships/tags" Target="../tags/tag9496.xml"/><Relationship Id="rId385" Type="http://schemas.openxmlformats.org/officeDocument/2006/relationships/tags" Target="../tags/tag9703.xml"/><Relationship Id="rId592" Type="http://schemas.openxmlformats.org/officeDocument/2006/relationships/tags" Target="../tags/tag9910.xml"/><Relationship Id="rId245" Type="http://schemas.openxmlformats.org/officeDocument/2006/relationships/tags" Target="../tags/tag9563.xml"/><Relationship Id="rId452" Type="http://schemas.openxmlformats.org/officeDocument/2006/relationships/tags" Target="../tags/tag9770.xml"/><Relationship Id="rId897" Type="http://schemas.openxmlformats.org/officeDocument/2006/relationships/tags" Target="../tags/tag10215.xml"/><Relationship Id="rId1082" Type="http://schemas.openxmlformats.org/officeDocument/2006/relationships/tags" Target="../tags/tag10400.xml"/><Relationship Id="rId105" Type="http://schemas.openxmlformats.org/officeDocument/2006/relationships/tags" Target="../tags/tag9423.xml"/><Relationship Id="rId312" Type="http://schemas.openxmlformats.org/officeDocument/2006/relationships/tags" Target="../tags/tag9630.xml"/><Relationship Id="rId757" Type="http://schemas.openxmlformats.org/officeDocument/2006/relationships/tags" Target="../tags/tag10075.xml"/><Relationship Id="rId964" Type="http://schemas.openxmlformats.org/officeDocument/2006/relationships/tags" Target="../tags/tag10282.xml"/><Relationship Id="rId1387" Type="http://schemas.openxmlformats.org/officeDocument/2006/relationships/tags" Target="../tags/tag10705.xml"/><Relationship Id="rId93" Type="http://schemas.openxmlformats.org/officeDocument/2006/relationships/tags" Target="../tags/tag9411.xml"/><Relationship Id="rId617" Type="http://schemas.openxmlformats.org/officeDocument/2006/relationships/tags" Target="../tags/tag9935.xml"/><Relationship Id="rId824" Type="http://schemas.openxmlformats.org/officeDocument/2006/relationships/tags" Target="../tags/tag10142.xml"/><Relationship Id="rId1247" Type="http://schemas.openxmlformats.org/officeDocument/2006/relationships/tags" Target="../tags/tag10565.xml"/><Relationship Id="rId1454" Type="http://schemas.openxmlformats.org/officeDocument/2006/relationships/tags" Target="../tags/tag10772.xml"/><Relationship Id="rId1107" Type="http://schemas.openxmlformats.org/officeDocument/2006/relationships/tags" Target="../tags/tag10425.xml"/><Relationship Id="rId1314" Type="http://schemas.openxmlformats.org/officeDocument/2006/relationships/tags" Target="../tags/tag10632.xml"/><Relationship Id="rId1521" Type="http://schemas.openxmlformats.org/officeDocument/2006/relationships/tags" Target="../tags/tag10839.xml"/><Relationship Id="rId20" Type="http://schemas.openxmlformats.org/officeDocument/2006/relationships/tags" Target="../tags/tag9338.xml"/><Relationship Id="rId267" Type="http://schemas.openxmlformats.org/officeDocument/2006/relationships/tags" Target="../tags/tag9585.xml"/><Relationship Id="rId474" Type="http://schemas.openxmlformats.org/officeDocument/2006/relationships/tags" Target="../tags/tag9792.xml"/><Relationship Id="rId127" Type="http://schemas.openxmlformats.org/officeDocument/2006/relationships/tags" Target="../tags/tag9445.xml"/><Relationship Id="rId681" Type="http://schemas.openxmlformats.org/officeDocument/2006/relationships/tags" Target="../tags/tag9999.xml"/><Relationship Id="rId779" Type="http://schemas.openxmlformats.org/officeDocument/2006/relationships/tags" Target="../tags/tag10097.xml"/><Relationship Id="rId986" Type="http://schemas.openxmlformats.org/officeDocument/2006/relationships/tags" Target="../tags/tag10304.xml"/><Relationship Id="rId334" Type="http://schemas.openxmlformats.org/officeDocument/2006/relationships/tags" Target="../tags/tag9652.xml"/><Relationship Id="rId541" Type="http://schemas.openxmlformats.org/officeDocument/2006/relationships/tags" Target="../tags/tag9859.xml"/><Relationship Id="rId639" Type="http://schemas.openxmlformats.org/officeDocument/2006/relationships/tags" Target="../tags/tag9957.xml"/><Relationship Id="rId1171" Type="http://schemas.openxmlformats.org/officeDocument/2006/relationships/tags" Target="../tags/tag10489.xml"/><Relationship Id="rId1269" Type="http://schemas.openxmlformats.org/officeDocument/2006/relationships/tags" Target="../tags/tag10587.xml"/><Relationship Id="rId1476" Type="http://schemas.openxmlformats.org/officeDocument/2006/relationships/tags" Target="../tags/tag10794.xml"/><Relationship Id="rId401" Type="http://schemas.openxmlformats.org/officeDocument/2006/relationships/tags" Target="../tags/tag9719.xml"/><Relationship Id="rId846" Type="http://schemas.openxmlformats.org/officeDocument/2006/relationships/tags" Target="../tags/tag10164.xml"/><Relationship Id="rId1031" Type="http://schemas.openxmlformats.org/officeDocument/2006/relationships/tags" Target="../tags/tag10349.xml"/><Relationship Id="rId1129" Type="http://schemas.openxmlformats.org/officeDocument/2006/relationships/tags" Target="../tags/tag10447.xml"/><Relationship Id="rId706" Type="http://schemas.openxmlformats.org/officeDocument/2006/relationships/tags" Target="../tags/tag10024.xml"/><Relationship Id="rId913" Type="http://schemas.openxmlformats.org/officeDocument/2006/relationships/tags" Target="../tags/tag10231.xml"/><Relationship Id="rId1336" Type="http://schemas.openxmlformats.org/officeDocument/2006/relationships/tags" Target="../tags/tag10654.xml"/><Relationship Id="rId1543" Type="http://schemas.openxmlformats.org/officeDocument/2006/relationships/tags" Target="../tags/tag10861.xml"/><Relationship Id="rId42" Type="http://schemas.openxmlformats.org/officeDocument/2006/relationships/tags" Target="../tags/tag9360.xml"/><Relationship Id="rId1403" Type="http://schemas.openxmlformats.org/officeDocument/2006/relationships/tags" Target="../tags/tag10721.xml"/><Relationship Id="rId191" Type="http://schemas.openxmlformats.org/officeDocument/2006/relationships/tags" Target="../tags/tag9509.xml"/><Relationship Id="rId289" Type="http://schemas.openxmlformats.org/officeDocument/2006/relationships/tags" Target="../tags/tag9607.xml"/><Relationship Id="rId496" Type="http://schemas.openxmlformats.org/officeDocument/2006/relationships/tags" Target="../tags/tag9814.xml"/><Relationship Id="rId149" Type="http://schemas.openxmlformats.org/officeDocument/2006/relationships/tags" Target="../tags/tag9467.xml"/><Relationship Id="rId356" Type="http://schemas.openxmlformats.org/officeDocument/2006/relationships/tags" Target="../tags/tag9674.xml"/><Relationship Id="rId563" Type="http://schemas.openxmlformats.org/officeDocument/2006/relationships/tags" Target="../tags/tag9881.xml"/><Relationship Id="rId770" Type="http://schemas.openxmlformats.org/officeDocument/2006/relationships/tags" Target="../tags/tag10088.xml"/><Relationship Id="rId1193" Type="http://schemas.openxmlformats.org/officeDocument/2006/relationships/tags" Target="../tags/tag10511.xml"/><Relationship Id="rId216" Type="http://schemas.openxmlformats.org/officeDocument/2006/relationships/tags" Target="../tags/tag9534.xml"/><Relationship Id="rId423" Type="http://schemas.openxmlformats.org/officeDocument/2006/relationships/tags" Target="../tags/tag9741.xml"/><Relationship Id="rId868" Type="http://schemas.openxmlformats.org/officeDocument/2006/relationships/tags" Target="../tags/tag10186.xml"/><Relationship Id="rId1053" Type="http://schemas.openxmlformats.org/officeDocument/2006/relationships/tags" Target="../tags/tag10371.xml"/><Relationship Id="rId1260" Type="http://schemas.openxmlformats.org/officeDocument/2006/relationships/tags" Target="../tags/tag10578.xml"/><Relationship Id="rId1498" Type="http://schemas.openxmlformats.org/officeDocument/2006/relationships/tags" Target="../tags/tag10816.xml"/><Relationship Id="rId630" Type="http://schemas.openxmlformats.org/officeDocument/2006/relationships/tags" Target="../tags/tag9948.xml"/><Relationship Id="rId728" Type="http://schemas.openxmlformats.org/officeDocument/2006/relationships/tags" Target="../tags/tag10046.xml"/><Relationship Id="rId935" Type="http://schemas.openxmlformats.org/officeDocument/2006/relationships/tags" Target="../tags/tag10253.xml"/><Relationship Id="rId1358" Type="http://schemas.openxmlformats.org/officeDocument/2006/relationships/tags" Target="../tags/tag10676.xml"/><Relationship Id="rId64" Type="http://schemas.openxmlformats.org/officeDocument/2006/relationships/tags" Target="../tags/tag9382.xml"/><Relationship Id="rId1120" Type="http://schemas.openxmlformats.org/officeDocument/2006/relationships/tags" Target="../tags/tag10438.xml"/><Relationship Id="rId1218" Type="http://schemas.openxmlformats.org/officeDocument/2006/relationships/tags" Target="../tags/tag10536.xml"/><Relationship Id="rId1425" Type="http://schemas.openxmlformats.org/officeDocument/2006/relationships/tags" Target="../tags/tag10743.xml"/><Relationship Id="rId280" Type="http://schemas.openxmlformats.org/officeDocument/2006/relationships/tags" Target="../tags/tag9598.xml"/><Relationship Id="rId140" Type="http://schemas.openxmlformats.org/officeDocument/2006/relationships/tags" Target="../tags/tag9458.xml"/><Relationship Id="rId378" Type="http://schemas.openxmlformats.org/officeDocument/2006/relationships/tags" Target="../tags/tag9696.xml"/><Relationship Id="rId585" Type="http://schemas.openxmlformats.org/officeDocument/2006/relationships/tags" Target="../tags/tag9903.xml"/><Relationship Id="rId792" Type="http://schemas.openxmlformats.org/officeDocument/2006/relationships/tags" Target="../tags/tag10110.xml"/><Relationship Id="rId6" Type="http://schemas.openxmlformats.org/officeDocument/2006/relationships/slideLayout" Target="../slideLayouts/slideLayout32.xml"/><Relationship Id="rId238" Type="http://schemas.openxmlformats.org/officeDocument/2006/relationships/tags" Target="../tags/tag9556.xml"/><Relationship Id="rId445" Type="http://schemas.openxmlformats.org/officeDocument/2006/relationships/tags" Target="../tags/tag9763.xml"/><Relationship Id="rId652" Type="http://schemas.openxmlformats.org/officeDocument/2006/relationships/tags" Target="../tags/tag9970.xml"/><Relationship Id="rId1075" Type="http://schemas.openxmlformats.org/officeDocument/2006/relationships/tags" Target="../tags/tag10393.xml"/><Relationship Id="rId1282" Type="http://schemas.openxmlformats.org/officeDocument/2006/relationships/tags" Target="../tags/tag10600.xml"/><Relationship Id="rId305" Type="http://schemas.openxmlformats.org/officeDocument/2006/relationships/tags" Target="../tags/tag9623.xml"/><Relationship Id="rId512" Type="http://schemas.openxmlformats.org/officeDocument/2006/relationships/tags" Target="../tags/tag9830.xml"/><Relationship Id="rId957" Type="http://schemas.openxmlformats.org/officeDocument/2006/relationships/tags" Target="../tags/tag10275.xml"/><Relationship Id="rId1142" Type="http://schemas.openxmlformats.org/officeDocument/2006/relationships/tags" Target="../tags/tag10460.xml"/><Relationship Id="rId86" Type="http://schemas.openxmlformats.org/officeDocument/2006/relationships/tags" Target="../tags/tag9404.xml"/><Relationship Id="rId817" Type="http://schemas.openxmlformats.org/officeDocument/2006/relationships/tags" Target="../tags/tag10135.xml"/><Relationship Id="rId1002" Type="http://schemas.openxmlformats.org/officeDocument/2006/relationships/tags" Target="../tags/tag10320.xml"/><Relationship Id="rId1447" Type="http://schemas.openxmlformats.org/officeDocument/2006/relationships/tags" Target="../tags/tag10765.xml"/><Relationship Id="rId1307" Type="http://schemas.openxmlformats.org/officeDocument/2006/relationships/tags" Target="../tags/tag10625.xml"/><Relationship Id="rId1514" Type="http://schemas.openxmlformats.org/officeDocument/2006/relationships/tags" Target="../tags/tag10832.xml"/><Relationship Id="rId13" Type="http://schemas.openxmlformats.org/officeDocument/2006/relationships/tags" Target="../tags/tag9331.xml"/><Relationship Id="rId162" Type="http://schemas.openxmlformats.org/officeDocument/2006/relationships/tags" Target="../tags/tag9480.xml"/><Relationship Id="rId467" Type="http://schemas.openxmlformats.org/officeDocument/2006/relationships/tags" Target="../tags/tag9785.xml"/><Relationship Id="rId1097" Type="http://schemas.openxmlformats.org/officeDocument/2006/relationships/tags" Target="../tags/tag10415.xml"/><Relationship Id="rId674" Type="http://schemas.openxmlformats.org/officeDocument/2006/relationships/tags" Target="../tags/tag9992.xml"/><Relationship Id="rId881" Type="http://schemas.openxmlformats.org/officeDocument/2006/relationships/tags" Target="../tags/tag10199.xml"/><Relationship Id="rId979" Type="http://schemas.openxmlformats.org/officeDocument/2006/relationships/tags" Target="../tags/tag10297.xml"/><Relationship Id="rId327" Type="http://schemas.openxmlformats.org/officeDocument/2006/relationships/tags" Target="../tags/tag9645.xml"/><Relationship Id="rId534" Type="http://schemas.openxmlformats.org/officeDocument/2006/relationships/tags" Target="../tags/tag9852.xml"/><Relationship Id="rId741" Type="http://schemas.openxmlformats.org/officeDocument/2006/relationships/tags" Target="../tags/tag10059.xml"/><Relationship Id="rId839" Type="http://schemas.openxmlformats.org/officeDocument/2006/relationships/tags" Target="../tags/tag10157.xml"/><Relationship Id="rId1164" Type="http://schemas.openxmlformats.org/officeDocument/2006/relationships/tags" Target="../tags/tag10482.xml"/><Relationship Id="rId1371" Type="http://schemas.openxmlformats.org/officeDocument/2006/relationships/tags" Target="../tags/tag10689.xml"/><Relationship Id="rId1469" Type="http://schemas.openxmlformats.org/officeDocument/2006/relationships/tags" Target="../tags/tag10787.xml"/><Relationship Id="rId601" Type="http://schemas.openxmlformats.org/officeDocument/2006/relationships/tags" Target="../tags/tag9919.xml"/><Relationship Id="rId1024" Type="http://schemas.openxmlformats.org/officeDocument/2006/relationships/tags" Target="../tags/tag10342.xml"/><Relationship Id="rId1231" Type="http://schemas.openxmlformats.org/officeDocument/2006/relationships/tags" Target="../tags/tag10549.xml"/><Relationship Id="rId906" Type="http://schemas.openxmlformats.org/officeDocument/2006/relationships/tags" Target="../tags/tag10224.xml"/><Relationship Id="rId1329" Type="http://schemas.openxmlformats.org/officeDocument/2006/relationships/tags" Target="../tags/tag10647.xml"/><Relationship Id="rId1536" Type="http://schemas.openxmlformats.org/officeDocument/2006/relationships/tags" Target="../tags/tag10854.xml"/><Relationship Id="rId35" Type="http://schemas.openxmlformats.org/officeDocument/2006/relationships/tags" Target="../tags/tag9353.xml"/><Relationship Id="rId184" Type="http://schemas.openxmlformats.org/officeDocument/2006/relationships/tags" Target="../tags/tag9502.xml"/><Relationship Id="rId391" Type="http://schemas.openxmlformats.org/officeDocument/2006/relationships/tags" Target="../tags/tag9709.xml"/><Relationship Id="rId251" Type="http://schemas.openxmlformats.org/officeDocument/2006/relationships/tags" Target="../tags/tag9569.xml"/><Relationship Id="rId489" Type="http://schemas.openxmlformats.org/officeDocument/2006/relationships/tags" Target="../tags/tag9807.xml"/><Relationship Id="rId696" Type="http://schemas.openxmlformats.org/officeDocument/2006/relationships/tags" Target="../tags/tag10014.xml"/><Relationship Id="rId349" Type="http://schemas.openxmlformats.org/officeDocument/2006/relationships/tags" Target="../tags/tag9667.xml"/><Relationship Id="rId556" Type="http://schemas.openxmlformats.org/officeDocument/2006/relationships/tags" Target="../tags/tag9874.xml"/><Relationship Id="rId763" Type="http://schemas.openxmlformats.org/officeDocument/2006/relationships/tags" Target="../tags/tag10081.xml"/><Relationship Id="rId1186" Type="http://schemas.openxmlformats.org/officeDocument/2006/relationships/tags" Target="../tags/tag10504.xml"/><Relationship Id="rId1393" Type="http://schemas.openxmlformats.org/officeDocument/2006/relationships/tags" Target="../tags/tag10711.xml"/><Relationship Id="rId111" Type="http://schemas.openxmlformats.org/officeDocument/2006/relationships/tags" Target="../tags/tag9429.xml"/><Relationship Id="rId209" Type="http://schemas.openxmlformats.org/officeDocument/2006/relationships/tags" Target="../tags/tag9527.xml"/><Relationship Id="rId416" Type="http://schemas.openxmlformats.org/officeDocument/2006/relationships/tags" Target="../tags/tag9734.xml"/><Relationship Id="rId970" Type="http://schemas.openxmlformats.org/officeDocument/2006/relationships/tags" Target="../tags/tag10288.xml"/><Relationship Id="rId1046" Type="http://schemas.openxmlformats.org/officeDocument/2006/relationships/tags" Target="../tags/tag10364.xml"/><Relationship Id="rId1253" Type="http://schemas.openxmlformats.org/officeDocument/2006/relationships/tags" Target="../tags/tag10571.xml"/><Relationship Id="rId623" Type="http://schemas.openxmlformats.org/officeDocument/2006/relationships/tags" Target="../tags/tag9941.xml"/><Relationship Id="rId830" Type="http://schemas.openxmlformats.org/officeDocument/2006/relationships/tags" Target="../tags/tag10148.xml"/><Relationship Id="rId928" Type="http://schemas.openxmlformats.org/officeDocument/2006/relationships/tags" Target="../tags/tag10246.xml"/><Relationship Id="rId1460" Type="http://schemas.openxmlformats.org/officeDocument/2006/relationships/tags" Target="../tags/tag10778.xml"/><Relationship Id="rId1558" Type="http://schemas.openxmlformats.org/officeDocument/2006/relationships/tags" Target="../tags/tag10876.xml"/><Relationship Id="rId57" Type="http://schemas.openxmlformats.org/officeDocument/2006/relationships/tags" Target="../tags/tag9375.xml"/><Relationship Id="rId1113" Type="http://schemas.openxmlformats.org/officeDocument/2006/relationships/tags" Target="../tags/tag10431.xml"/><Relationship Id="rId1320" Type="http://schemas.openxmlformats.org/officeDocument/2006/relationships/tags" Target="../tags/tag10638.xml"/><Relationship Id="rId1418" Type="http://schemas.openxmlformats.org/officeDocument/2006/relationships/tags" Target="../tags/tag10736.xml"/><Relationship Id="rId273" Type="http://schemas.openxmlformats.org/officeDocument/2006/relationships/tags" Target="../tags/tag9591.xml"/><Relationship Id="rId480" Type="http://schemas.openxmlformats.org/officeDocument/2006/relationships/tags" Target="../tags/tag9798.xml"/><Relationship Id="rId133" Type="http://schemas.openxmlformats.org/officeDocument/2006/relationships/tags" Target="../tags/tag9451.xml"/><Relationship Id="rId340" Type="http://schemas.openxmlformats.org/officeDocument/2006/relationships/tags" Target="../tags/tag9658.xml"/><Relationship Id="rId578" Type="http://schemas.openxmlformats.org/officeDocument/2006/relationships/tags" Target="../tags/tag9896.xml"/><Relationship Id="rId785" Type="http://schemas.openxmlformats.org/officeDocument/2006/relationships/tags" Target="../tags/tag10103.xml"/><Relationship Id="rId992" Type="http://schemas.openxmlformats.org/officeDocument/2006/relationships/tags" Target="../tags/tag10310.xml"/><Relationship Id="rId200" Type="http://schemas.openxmlformats.org/officeDocument/2006/relationships/tags" Target="../tags/tag9518.xml"/><Relationship Id="rId438" Type="http://schemas.openxmlformats.org/officeDocument/2006/relationships/tags" Target="../tags/tag9756.xml"/><Relationship Id="rId645" Type="http://schemas.openxmlformats.org/officeDocument/2006/relationships/tags" Target="../tags/tag9963.xml"/><Relationship Id="rId852" Type="http://schemas.openxmlformats.org/officeDocument/2006/relationships/tags" Target="../tags/tag10170.xml"/><Relationship Id="rId1068" Type="http://schemas.openxmlformats.org/officeDocument/2006/relationships/tags" Target="../tags/tag10386.xml"/><Relationship Id="rId1275" Type="http://schemas.openxmlformats.org/officeDocument/2006/relationships/tags" Target="../tags/tag10593.xml"/><Relationship Id="rId1482" Type="http://schemas.openxmlformats.org/officeDocument/2006/relationships/tags" Target="../tags/tag10800.xml"/><Relationship Id="rId505" Type="http://schemas.openxmlformats.org/officeDocument/2006/relationships/tags" Target="../tags/tag9823.xml"/><Relationship Id="rId712" Type="http://schemas.openxmlformats.org/officeDocument/2006/relationships/tags" Target="../tags/tag10030.xml"/><Relationship Id="rId1135" Type="http://schemas.openxmlformats.org/officeDocument/2006/relationships/tags" Target="../tags/tag10453.xml"/><Relationship Id="rId1342" Type="http://schemas.openxmlformats.org/officeDocument/2006/relationships/tags" Target="../tags/tag10660.xml"/><Relationship Id="rId79" Type="http://schemas.openxmlformats.org/officeDocument/2006/relationships/tags" Target="../tags/tag9397.xml"/><Relationship Id="rId1202" Type="http://schemas.openxmlformats.org/officeDocument/2006/relationships/tags" Target="../tags/tag10520.xml"/><Relationship Id="rId1507" Type="http://schemas.openxmlformats.org/officeDocument/2006/relationships/tags" Target="../tags/tag10825.xml"/><Relationship Id="rId295" Type="http://schemas.openxmlformats.org/officeDocument/2006/relationships/tags" Target="../tags/tag9613.xml"/><Relationship Id="rId155" Type="http://schemas.openxmlformats.org/officeDocument/2006/relationships/tags" Target="../tags/tag9473.xml"/><Relationship Id="rId362" Type="http://schemas.openxmlformats.org/officeDocument/2006/relationships/tags" Target="../tags/tag9680.xml"/><Relationship Id="rId1297" Type="http://schemas.openxmlformats.org/officeDocument/2006/relationships/tags" Target="../tags/tag10615.xml"/><Relationship Id="rId222" Type="http://schemas.openxmlformats.org/officeDocument/2006/relationships/tags" Target="../tags/tag9540.xml"/><Relationship Id="rId667" Type="http://schemas.openxmlformats.org/officeDocument/2006/relationships/tags" Target="../tags/tag9985.xml"/><Relationship Id="rId874" Type="http://schemas.openxmlformats.org/officeDocument/2006/relationships/tags" Target="../tags/tag10192.xml"/><Relationship Id="rId527" Type="http://schemas.openxmlformats.org/officeDocument/2006/relationships/tags" Target="../tags/tag9845.xml"/><Relationship Id="rId734" Type="http://schemas.openxmlformats.org/officeDocument/2006/relationships/tags" Target="../tags/tag10052.xml"/><Relationship Id="rId941" Type="http://schemas.openxmlformats.org/officeDocument/2006/relationships/tags" Target="../tags/tag10259.xml"/><Relationship Id="rId1157" Type="http://schemas.openxmlformats.org/officeDocument/2006/relationships/tags" Target="../tags/tag10475.xml"/><Relationship Id="rId1364" Type="http://schemas.openxmlformats.org/officeDocument/2006/relationships/tags" Target="../tags/tag10682.xml"/><Relationship Id="rId70" Type="http://schemas.openxmlformats.org/officeDocument/2006/relationships/tags" Target="../tags/tag9388.xml"/><Relationship Id="rId801" Type="http://schemas.openxmlformats.org/officeDocument/2006/relationships/tags" Target="../tags/tag10119.xml"/><Relationship Id="rId1017" Type="http://schemas.openxmlformats.org/officeDocument/2006/relationships/tags" Target="../tags/tag10335.xml"/><Relationship Id="rId1224" Type="http://schemas.openxmlformats.org/officeDocument/2006/relationships/tags" Target="../tags/tag10542.xml"/><Relationship Id="rId1431" Type="http://schemas.openxmlformats.org/officeDocument/2006/relationships/tags" Target="../tags/tag10749.xml"/><Relationship Id="rId1529" Type="http://schemas.openxmlformats.org/officeDocument/2006/relationships/tags" Target="../tags/tag10847.xml"/><Relationship Id="rId28" Type="http://schemas.openxmlformats.org/officeDocument/2006/relationships/tags" Target="../tags/tag9346.xml"/><Relationship Id="rId177" Type="http://schemas.openxmlformats.org/officeDocument/2006/relationships/tags" Target="../tags/tag9495.xml"/><Relationship Id="rId384" Type="http://schemas.openxmlformats.org/officeDocument/2006/relationships/tags" Target="../tags/tag9702.xml"/><Relationship Id="rId591" Type="http://schemas.openxmlformats.org/officeDocument/2006/relationships/tags" Target="../tags/tag9909.xml"/><Relationship Id="rId244" Type="http://schemas.openxmlformats.org/officeDocument/2006/relationships/tags" Target="../tags/tag9562.xml"/><Relationship Id="rId689" Type="http://schemas.openxmlformats.org/officeDocument/2006/relationships/tags" Target="../tags/tag10007.xml"/><Relationship Id="rId896" Type="http://schemas.openxmlformats.org/officeDocument/2006/relationships/tags" Target="../tags/tag10214.xml"/><Relationship Id="rId1081" Type="http://schemas.openxmlformats.org/officeDocument/2006/relationships/tags" Target="../tags/tag10399.xml"/><Relationship Id="rId451" Type="http://schemas.openxmlformats.org/officeDocument/2006/relationships/tags" Target="../tags/tag9769.xml"/><Relationship Id="rId549" Type="http://schemas.openxmlformats.org/officeDocument/2006/relationships/tags" Target="../tags/tag9867.xml"/><Relationship Id="rId756" Type="http://schemas.openxmlformats.org/officeDocument/2006/relationships/tags" Target="../tags/tag10074.xml"/><Relationship Id="rId1179" Type="http://schemas.openxmlformats.org/officeDocument/2006/relationships/tags" Target="../tags/tag10497.xml"/><Relationship Id="rId1386" Type="http://schemas.openxmlformats.org/officeDocument/2006/relationships/tags" Target="../tags/tag10704.xml"/><Relationship Id="rId104" Type="http://schemas.openxmlformats.org/officeDocument/2006/relationships/tags" Target="../tags/tag9422.xml"/><Relationship Id="rId311" Type="http://schemas.openxmlformats.org/officeDocument/2006/relationships/tags" Target="../tags/tag9629.xml"/><Relationship Id="rId409" Type="http://schemas.openxmlformats.org/officeDocument/2006/relationships/tags" Target="../tags/tag9727.xml"/><Relationship Id="rId963" Type="http://schemas.openxmlformats.org/officeDocument/2006/relationships/tags" Target="../tags/tag10281.xml"/><Relationship Id="rId1039" Type="http://schemas.openxmlformats.org/officeDocument/2006/relationships/tags" Target="../tags/tag10357.xml"/><Relationship Id="rId1246" Type="http://schemas.openxmlformats.org/officeDocument/2006/relationships/tags" Target="../tags/tag10564.xml"/><Relationship Id="rId92" Type="http://schemas.openxmlformats.org/officeDocument/2006/relationships/tags" Target="../tags/tag9410.xml"/><Relationship Id="rId616" Type="http://schemas.openxmlformats.org/officeDocument/2006/relationships/tags" Target="../tags/tag9934.xml"/><Relationship Id="rId823" Type="http://schemas.openxmlformats.org/officeDocument/2006/relationships/tags" Target="../tags/tag10141.xml"/><Relationship Id="rId1453" Type="http://schemas.openxmlformats.org/officeDocument/2006/relationships/tags" Target="../tags/tag10771.xml"/><Relationship Id="rId1106" Type="http://schemas.openxmlformats.org/officeDocument/2006/relationships/tags" Target="../tags/tag10424.xml"/><Relationship Id="rId1313" Type="http://schemas.openxmlformats.org/officeDocument/2006/relationships/tags" Target="../tags/tag10631.xml"/><Relationship Id="rId1520" Type="http://schemas.openxmlformats.org/officeDocument/2006/relationships/tags" Target="../tags/tag10838.xml"/><Relationship Id="rId199" Type="http://schemas.openxmlformats.org/officeDocument/2006/relationships/tags" Target="../tags/tag9517.xml"/><Relationship Id="rId266" Type="http://schemas.openxmlformats.org/officeDocument/2006/relationships/tags" Target="../tags/tag9584.xml"/><Relationship Id="rId473" Type="http://schemas.openxmlformats.org/officeDocument/2006/relationships/tags" Target="../tags/tag9791.xml"/><Relationship Id="rId680" Type="http://schemas.openxmlformats.org/officeDocument/2006/relationships/tags" Target="../tags/tag9998.xml"/><Relationship Id="rId126" Type="http://schemas.openxmlformats.org/officeDocument/2006/relationships/tags" Target="../tags/tag9444.xml"/><Relationship Id="rId333" Type="http://schemas.openxmlformats.org/officeDocument/2006/relationships/tags" Target="../tags/tag9651.xml"/><Relationship Id="rId540" Type="http://schemas.openxmlformats.org/officeDocument/2006/relationships/tags" Target="../tags/tag9858.xml"/><Relationship Id="rId778" Type="http://schemas.openxmlformats.org/officeDocument/2006/relationships/tags" Target="../tags/tag10096.xml"/><Relationship Id="rId985" Type="http://schemas.openxmlformats.org/officeDocument/2006/relationships/tags" Target="../tags/tag10303.xml"/><Relationship Id="rId1170" Type="http://schemas.openxmlformats.org/officeDocument/2006/relationships/tags" Target="../tags/tag10488.xml"/><Relationship Id="rId638" Type="http://schemas.openxmlformats.org/officeDocument/2006/relationships/tags" Target="../tags/tag9956.xml"/><Relationship Id="rId845" Type="http://schemas.openxmlformats.org/officeDocument/2006/relationships/tags" Target="../tags/tag10163.xml"/><Relationship Id="rId1030" Type="http://schemas.openxmlformats.org/officeDocument/2006/relationships/tags" Target="../tags/tag10348.xml"/><Relationship Id="rId1268" Type="http://schemas.openxmlformats.org/officeDocument/2006/relationships/tags" Target="../tags/tag10586.xml"/><Relationship Id="rId1475" Type="http://schemas.openxmlformats.org/officeDocument/2006/relationships/tags" Target="../tags/tag10793.xml"/><Relationship Id="rId400" Type="http://schemas.openxmlformats.org/officeDocument/2006/relationships/tags" Target="../tags/tag9718.xml"/><Relationship Id="rId705" Type="http://schemas.openxmlformats.org/officeDocument/2006/relationships/tags" Target="../tags/tag10023.xml"/><Relationship Id="rId1128" Type="http://schemas.openxmlformats.org/officeDocument/2006/relationships/tags" Target="../tags/tag10446.xml"/><Relationship Id="rId1335" Type="http://schemas.openxmlformats.org/officeDocument/2006/relationships/tags" Target="../tags/tag10653.xml"/><Relationship Id="rId1542" Type="http://schemas.openxmlformats.org/officeDocument/2006/relationships/tags" Target="../tags/tag10860.xml"/><Relationship Id="rId912" Type="http://schemas.openxmlformats.org/officeDocument/2006/relationships/tags" Target="../tags/tag10230.xml"/><Relationship Id="rId41" Type="http://schemas.openxmlformats.org/officeDocument/2006/relationships/tags" Target="../tags/tag9359.xml"/><Relationship Id="rId1402" Type="http://schemas.openxmlformats.org/officeDocument/2006/relationships/tags" Target="../tags/tag10720.xml"/><Relationship Id="rId190" Type="http://schemas.openxmlformats.org/officeDocument/2006/relationships/tags" Target="../tags/tag9508.xml"/><Relationship Id="rId288" Type="http://schemas.openxmlformats.org/officeDocument/2006/relationships/tags" Target="../tags/tag9606.xml"/><Relationship Id="rId495" Type="http://schemas.openxmlformats.org/officeDocument/2006/relationships/tags" Target="../tags/tag9813.xml"/><Relationship Id="rId148" Type="http://schemas.openxmlformats.org/officeDocument/2006/relationships/tags" Target="../tags/tag9466.xml"/><Relationship Id="rId355" Type="http://schemas.openxmlformats.org/officeDocument/2006/relationships/tags" Target="../tags/tag9673.xml"/><Relationship Id="rId562" Type="http://schemas.openxmlformats.org/officeDocument/2006/relationships/tags" Target="../tags/tag9880.xml"/><Relationship Id="rId1192" Type="http://schemas.openxmlformats.org/officeDocument/2006/relationships/tags" Target="../tags/tag10510.xml"/><Relationship Id="rId215" Type="http://schemas.openxmlformats.org/officeDocument/2006/relationships/tags" Target="../tags/tag9533.xml"/><Relationship Id="rId422" Type="http://schemas.openxmlformats.org/officeDocument/2006/relationships/tags" Target="../tags/tag9740.xml"/><Relationship Id="rId867" Type="http://schemas.openxmlformats.org/officeDocument/2006/relationships/tags" Target="../tags/tag10185.xml"/><Relationship Id="rId1052" Type="http://schemas.openxmlformats.org/officeDocument/2006/relationships/tags" Target="../tags/tag10370.xml"/><Relationship Id="rId1497" Type="http://schemas.openxmlformats.org/officeDocument/2006/relationships/tags" Target="../tags/tag10815.xml"/><Relationship Id="rId727" Type="http://schemas.openxmlformats.org/officeDocument/2006/relationships/tags" Target="../tags/tag10045.xml"/><Relationship Id="rId934" Type="http://schemas.openxmlformats.org/officeDocument/2006/relationships/tags" Target="../tags/tag10252.xml"/><Relationship Id="rId1357" Type="http://schemas.openxmlformats.org/officeDocument/2006/relationships/tags" Target="../tags/tag10675.xml"/><Relationship Id="rId63" Type="http://schemas.openxmlformats.org/officeDocument/2006/relationships/tags" Target="../tags/tag9381.xml"/><Relationship Id="rId1217" Type="http://schemas.openxmlformats.org/officeDocument/2006/relationships/tags" Target="../tags/tag10535.xml"/><Relationship Id="rId1424" Type="http://schemas.openxmlformats.org/officeDocument/2006/relationships/tags" Target="../tags/tag10742.xml"/><Relationship Id="rId377" Type="http://schemas.openxmlformats.org/officeDocument/2006/relationships/tags" Target="../tags/tag9695.xml"/><Relationship Id="rId584" Type="http://schemas.openxmlformats.org/officeDocument/2006/relationships/tags" Target="../tags/tag9902.xml"/><Relationship Id="rId5" Type="http://schemas.openxmlformats.org/officeDocument/2006/relationships/slideLayout" Target="../slideLayouts/slideLayout31.xml"/><Relationship Id="rId237" Type="http://schemas.openxmlformats.org/officeDocument/2006/relationships/tags" Target="../tags/tag9555.xml"/><Relationship Id="rId791" Type="http://schemas.openxmlformats.org/officeDocument/2006/relationships/tags" Target="../tags/tag10109.xml"/><Relationship Id="rId889" Type="http://schemas.openxmlformats.org/officeDocument/2006/relationships/tags" Target="../tags/tag10207.xml"/><Relationship Id="rId1074" Type="http://schemas.openxmlformats.org/officeDocument/2006/relationships/tags" Target="../tags/tag10392.xml"/><Relationship Id="rId444" Type="http://schemas.openxmlformats.org/officeDocument/2006/relationships/tags" Target="../tags/tag9762.xml"/><Relationship Id="rId651" Type="http://schemas.openxmlformats.org/officeDocument/2006/relationships/tags" Target="../tags/tag9969.xml"/><Relationship Id="rId749" Type="http://schemas.openxmlformats.org/officeDocument/2006/relationships/tags" Target="../tags/tag10067.xml"/><Relationship Id="rId1281" Type="http://schemas.openxmlformats.org/officeDocument/2006/relationships/tags" Target="../tags/tag10599.xml"/><Relationship Id="rId1379" Type="http://schemas.openxmlformats.org/officeDocument/2006/relationships/tags" Target="../tags/tag10697.xml"/><Relationship Id="rId1502" Type="http://schemas.openxmlformats.org/officeDocument/2006/relationships/tags" Target="../tags/tag10820.xml"/><Relationship Id="rId290" Type="http://schemas.openxmlformats.org/officeDocument/2006/relationships/tags" Target="../tags/tag9608.xml"/><Relationship Id="rId304" Type="http://schemas.openxmlformats.org/officeDocument/2006/relationships/tags" Target="../tags/tag9622.xml"/><Relationship Id="rId388" Type="http://schemas.openxmlformats.org/officeDocument/2006/relationships/tags" Target="../tags/tag9706.xml"/><Relationship Id="rId511" Type="http://schemas.openxmlformats.org/officeDocument/2006/relationships/tags" Target="../tags/tag9829.xml"/><Relationship Id="rId609" Type="http://schemas.openxmlformats.org/officeDocument/2006/relationships/tags" Target="../tags/tag9927.xml"/><Relationship Id="rId956" Type="http://schemas.openxmlformats.org/officeDocument/2006/relationships/tags" Target="../tags/tag10274.xml"/><Relationship Id="rId1141" Type="http://schemas.openxmlformats.org/officeDocument/2006/relationships/tags" Target="../tags/tag10459.xml"/><Relationship Id="rId1239" Type="http://schemas.openxmlformats.org/officeDocument/2006/relationships/tags" Target="../tags/tag10557.xml"/><Relationship Id="rId85" Type="http://schemas.openxmlformats.org/officeDocument/2006/relationships/tags" Target="../tags/tag9403.xml"/><Relationship Id="rId150" Type="http://schemas.openxmlformats.org/officeDocument/2006/relationships/tags" Target="../tags/tag9468.xml"/><Relationship Id="rId595" Type="http://schemas.openxmlformats.org/officeDocument/2006/relationships/tags" Target="../tags/tag9913.xml"/><Relationship Id="rId816" Type="http://schemas.openxmlformats.org/officeDocument/2006/relationships/tags" Target="../tags/tag10134.xml"/><Relationship Id="rId1001" Type="http://schemas.openxmlformats.org/officeDocument/2006/relationships/tags" Target="../tags/tag10319.xml"/><Relationship Id="rId1446" Type="http://schemas.openxmlformats.org/officeDocument/2006/relationships/tags" Target="../tags/tag10764.xml"/><Relationship Id="rId248" Type="http://schemas.openxmlformats.org/officeDocument/2006/relationships/tags" Target="../tags/tag9566.xml"/><Relationship Id="rId455" Type="http://schemas.openxmlformats.org/officeDocument/2006/relationships/tags" Target="../tags/tag9773.xml"/><Relationship Id="rId662" Type="http://schemas.openxmlformats.org/officeDocument/2006/relationships/tags" Target="../tags/tag9980.xml"/><Relationship Id="rId1085" Type="http://schemas.openxmlformats.org/officeDocument/2006/relationships/tags" Target="../tags/tag10403.xml"/><Relationship Id="rId1292" Type="http://schemas.openxmlformats.org/officeDocument/2006/relationships/tags" Target="../tags/tag10610.xml"/><Relationship Id="rId1306" Type="http://schemas.openxmlformats.org/officeDocument/2006/relationships/tags" Target="../tags/tag10624.xml"/><Relationship Id="rId1513" Type="http://schemas.openxmlformats.org/officeDocument/2006/relationships/tags" Target="../tags/tag10831.xml"/><Relationship Id="rId12" Type="http://schemas.openxmlformats.org/officeDocument/2006/relationships/tags" Target="../tags/tag9330.xml"/><Relationship Id="rId108" Type="http://schemas.openxmlformats.org/officeDocument/2006/relationships/tags" Target="../tags/tag9426.xml"/><Relationship Id="rId315" Type="http://schemas.openxmlformats.org/officeDocument/2006/relationships/tags" Target="../tags/tag9633.xml"/><Relationship Id="rId522" Type="http://schemas.openxmlformats.org/officeDocument/2006/relationships/tags" Target="../tags/tag9840.xml"/><Relationship Id="rId967" Type="http://schemas.openxmlformats.org/officeDocument/2006/relationships/tags" Target="../tags/tag10285.xml"/><Relationship Id="rId1152" Type="http://schemas.openxmlformats.org/officeDocument/2006/relationships/tags" Target="../tags/tag10470.xml"/><Relationship Id="rId96" Type="http://schemas.openxmlformats.org/officeDocument/2006/relationships/tags" Target="../tags/tag9414.xml"/><Relationship Id="rId161" Type="http://schemas.openxmlformats.org/officeDocument/2006/relationships/tags" Target="../tags/tag9479.xml"/><Relationship Id="rId399" Type="http://schemas.openxmlformats.org/officeDocument/2006/relationships/tags" Target="../tags/tag9717.xml"/><Relationship Id="rId827" Type="http://schemas.openxmlformats.org/officeDocument/2006/relationships/tags" Target="../tags/tag10145.xml"/><Relationship Id="rId1012" Type="http://schemas.openxmlformats.org/officeDocument/2006/relationships/tags" Target="../tags/tag10330.xml"/><Relationship Id="rId1457" Type="http://schemas.openxmlformats.org/officeDocument/2006/relationships/tags" Target="../tags/tag10775.xml"/><Relationship Id="rId259" Type="http://schemas.openxmlformats.org/officeDocument/2006/relationships/tags" Target="../tags/tag9577.xml"/><Relationship Id="rId466" Type="http://schemas.openxmlformats.org/officeDocument/2006/relationships/tags" Target="../tags/tag9784.xml"/><Relationship Id="rId673" Type="http://schemas.openxmlformats.org/officeDocument/2006/relationships/tags" Target="../tags/tag9991.xml"/><Relationship Id="rId880" Type="http://schemas.openxmlformats.org/officeDocument/2006/relationships/tags" Target="../tags/tag10198.xml"/><Relationship Id="rId1096" Type="http://schemas.openxmlformats.org/officeDocument/2006/relationships/tags" Target="../tags/tag10414.xml"/><Relationship Id="rId1317" Type="http://schemas.openxmlformats.org/officeDocument/2006/relationships/tags" Target="../tags/tag10635.xml"/><Relationship Id="rId1524" Type="http://schemas.openxmlformats.org/officeDocument/2006/relationships/tags" Target="../tags/tag10842.xml"/><Relationship Id="rId23" Type="http://schemas.openxmlformats.org/officeDocument/2006/relationships/tags" Target="../tags/tag9341.xml"/><Relationship Id="rId119" Type="http://schemas.openxmlformats.org/officeDocument/2006/relationships/tags" Target="../tags/tag9437.xml"/><Relationship Id="rId326" Type="http://schemas.openxmlformats.org/officeDocument/2006/relationships/tags" Target="../tags/tag9644.xml"/><Relationship Id="rId533" Type="http://schemas.openxmlformats.org/officeDocument/2006/relationships/tags" Target="../tags/tag9851.xml"/><Relationship Id="rId978" Type="http://schemas.openxmlformats.org/officeDocument/2006/relationships/tags" Target="../tags/tag10296.xml"/><Relationship Id="rId1163" Type="http://schemas.openxmlformats.org/officeDocument/2006/relationships/tags" Target="../tags/tag10481.xml"/><Relationship Id="rId1370" Type="http://schemas.openxmlformats.org/officeDocument/2006/relationships/tags" Target="../tags/tag10688.xml"/><Relationship Id="rId740" Type="http://schemas.openxmlformats.org/officeDocument/2006/relationships/tags" Target="../tags/tag10058.xml"/><Relationship Id="rId838" Type="http://schemas.openxmlformats.org/officeDocument/2006/relationships/tags" Target="../tags/tag10156.xml"/><Relationship Id="rId1023" Type="http://schemas.openxmlformats.org/officeDocument/2006/relationships/tags" Target="../tags/tag10341.xml"/><Relationship Id="rId1468" Type="http://schemas.openxmlformats.org/officeDocument/2006/relationships/tags" Target="../tags/tag10786.xml"/><Relationship Id="rId172" Type="http://schemas.openxmlformats.org/officeDocument/2006/relationships/tags" Target="../tags/tag9490.xml"/><Relationship Id="rId477" Type="http://schemas.openxmlformats.org/officeDocument/2006/relationships/tags" Target="../tags/tag9795.xml"/><Relationship Id="rId600" Type="http://schemas.openxmlformats.org/officeDocument/2006/relationships/tags" Target="../tags/tag9918.xml"/><Relationship Id="rId684" Type="http://schemas.openxmlformats.org/officeDocument/2006/relationships/tags" Target="../tags/tag10002.xml"/><Relationship Id="rId1230" Type="http://schemas.openxmlformats.org/officeDocument/2006/relationships/tags" Target="../tags/tag10548.xml"/><Relationship Id="rId1328" Type="http://schemas.openxmlformats.org/officeDocument/2006/relationships/tags" Target="../tags/tag10646.xml"/><Relationship Id="rId1535" Type="http://schemas.openxmlformats.org/officeDocument/2006/relationships/tags" Target="../tags/tag10853.xml"/><Relationship Id="rId337" Type="http://schemas.openxmlformats.org/officeDocument/2006/relationships/tags" Target="../tags/tag9655.xml"/><Relationship Id="rId891" Type="http://schemas.openxmlformats.org/officeDocument/2006/relationships/tags" Target="../tags/tag10209.xml"/><Relationship Id="rId905" Type="http://schemas.openxmlformats.org/officeDocument/2006/relationships/tags" Target="../tags/tag10223.xml"/><Relationship Id="rId989" Type="http://schemas.openxmlformats.org/officeDocument/2006/relationships/tags" Target="../tags/tag10307.xml"/><Relationship Id="rId34" Type="http://schemas.openxmlformats.org/officeDocument/2006/relationships/tags" Target="../tags/tag9352.xml"/><Relationship Id="rId544" Type="http://schemas.openxmlformats.org/officeDocument/2006/relationships/tags" Target="../tags/tag9862.xml"/><Relationship Id="rId751" Type="http://schemas.openxmlformats.org/officeDocument/2006/relationships/tags" Target="../tags/tag10069.xml"/><Relationship Id="rId849" Type="http://schemas.openxmlformats.org/officeDocument/2006/relationships/tags" Target="../tags/tag10167.xml"/><Relationship Id="rId1174" Type="http://schemas.openxmlformats.org/officeDocument/2006/relationships/tags" Target="../tags/tag10492.xml"/><Relationship Id="rId1381" Type="http://schemas.openxmlformats.org/officeDocument/2006/relationships/tags" Target="../tags/tag10699.xml"/><Relationship Id="rId1479" Type="http://schemas.openxmlformats.org/officeDocument/2006/relationships/tags" Target="../tags/tag10797.xml"/><Relationship Id="rId183" Type="http://schemas.openxmlformats.org/officeDocument/2006/relationships/tags" Target="../tags/tag9501.xml"/><Relationship Id="rId390" Type="http://schemas.openxmlformats.org/officeDocument/2006/relationships/tags" Target="../tags/tag9708.xml"/><Relationship Id="rId404" Type="http://schemas.openxmlformats.org/officeDocument/2006/relationships/tags" Target="../tags/tag9722.xml"/><Relationship Id="rId611" Type="http://schemas.openxmlformats.org/officeDocument/2006/relationships/tags" Target="../tags/tag9929.xml"/><Relationship Id="rId1034" Type="http://schemas.openxmlformats.org/officeDocument/2006/relationships/tags" Target="../tags/tag10352.xml"/><Relationship Id="rId1241" Type="http://schemas.openxmlformats.org/officeDocument/2006/relationships/tags" Target="../tags/tag10559.xml"/><Relationship Id="rId1339" Type="http://schemas.openxmlformats.org/officeDocument/2006/relationships/tags" Target="../tags/tag10657.xml"/><Relationship Id="rId250" Type="http://schemas.openxmlformats.org/officeDocument/2006/relationships/tags" Target="../tags/tag9568.xml"/><Relationship Id="rId488" Type="http://schemas.openxmlformats.org/officeDocument/2006/relationships/tags" Target="../tags/tag9806.xml"/><Relationship Id="rId695" Type="http://schemas.openxmlformats.org/officeDocument/2006/relationships/tags" Target="../tags/tag10013.xml"/><Relationship Id="rId709" Type="http://schemas.openxmlformats.org/officeDocument/2006/relationships/tags" Target="../tags/tag10027.xml"/><Relationship Id="rId916" Type="http://schemas.openxmlformats.org/officeDocument/2006/relationships/tags" Target="../tags/tag10234.xml"/><Relationship Id="rId1101" Type="http://schemas.openxmlformats.org/officeDocument/2006/relationships/tags" Target="../tags/tag10419.xml"/><Relationship Id="rId1546" Type="http://schemas.openxmlformats.org/officeDocument/2006/relationships/tags" Target="../tags/tag10864.xml"/><Relationship Id="rId45" Type="http://schemas.openxmlformats.org/officeDocument/2006/relationships/tags" Target="../tags/tag9363.xml"/><Relationship Id="rId110" Type="http://schemas.openxmlformats.org/officeDocument/2006/relationships/tags" Target="../tags/tag9428.xml"/><Relationship Id="rId348" Type="http://schemas.openxmlformats.org/officeDocument/2006/relationships/tags" Target="../tags/tag9666.xml"/><Relationship Id="rId555" Type="http://schemas.openxmlformats.org/officeDocument/2006/relationships/tags" Target="../tags/tag9873.xml"/><Relationship Id="rId762" Type="http://schemas.openxmlformats.org/officeDocument/2006/relationships/tags" Target="../tags/tag10080.xml"/><Relationship Id="rId1185" Type="http://schemas.openxmlformats.org/officeDocument/2006/relationships/tags" Target="../tags/tag10503.xml"/><Relationship Id="rId1392" Type="http://schemas.openxmlformats.org/officeDocument/2006/relationships/tags" Target="../tags/tag10710.xml"/><Relationship Id="rId1406" Type="http://schemas.openxmlformats.org/officeDocument/2006/relationships/tags" Target="../tags/tag10724.xml"/><Relationship Id="rId194" Type="http://schemas.openxmlformats.org/officeDocument/2006/relationships/tags" Target="../tags/tag9512.xml"/><Relationship Id="rId208" Type="http://schemas.openxmlformats.org/officeDocument/2006/relationships/tags" Target="../tags/tag9526.xml"/><Relationship Id="rId415" Type="http://schemas.openxmlformats.org/officeDocument/2006/relationships/tags" Target="../tags/tag9733.xml"/><Relationship Id="rId622" Type="http://schemas.openxmlformats.org/officeDocument/2006/relationships/tags" Target="../tags/tag9940.xml"/><Relationship Id="rId1045" Type="http://schemas.openxmlformats.org/officeDocument/2006/relationships/tags" Target="../tags/tag10363.xml"/><Relationship Id="rId1252" Type="http://schemas.openxmlformats.org/officeDocument/2006/relationships/tags" Target="../tags/tag10570.xml"/><Relationship Id="rId261" Type="http://schemas.openxmlformats.org/officeDocument/2006/relationships/tags" Target="../tags/tag9579.xml"/><Relationship Id="rId499" Type="http://schemas.openxmlformats.org/officeDocument/2006/relationships/tags" Target="../tags/tag9817.xml"/><Relationship Id="rId927" Type="http://schemas.openxmlformats.org/officeDocument/2006/relationships/tags" Target="../tags/tag10245.xml"/><Relationship Id="rId1112" Type="http://schemas.openxmlformats.org/officeDocument/2006/relationships/tags" Target="../tags/tag10430.xml"/><Relationship Id="rId1557" Type="http://schemas.openxmlformats.org/officeDocument/2006/relationships/tags" Target="../tags/tag10875.xml"/><Relationship Id="rId56" Type="http://schemas.openxmlformats.org/officeDocument/2006/relationships/tags" Target="../tags/tag9374.xml"/><Relationship Id="rId359" Type="http://schemas.openxmlformats.org/officeDocument/2006/relationships/tags" Target="../tags/tag9677.xml"/><Relationship Id="rId566" Type="http://schemas.openxmlformats.org/officeDocument/2006/relationships/tags" Target="../tags/tag9884.xml"/><Relationship Id="rId773" Type="http://schemas.openxmlformats.org/officeDocument/2006/relationships/tags" Target="../tags/tag10091.xml"/><Relationship Id="rId1196" Type="http://schemas.openxmlformats.org/officeDocument/2006/relationships/tags" Target="../tags/tag10514.xml"/><Relationship Id="rId1417" Type="http://schemas.openxmlformats.org/officeDocument/2006/relationships/tags" Target="../tags/tag10735.xml"/><Relationship Id="rId121" Type="http://schemas.openxmlformats.org/officeDocument/2006/relationships/tags" Target="../tags/tag9439.xml"/><Relationship Id="rId219" Type="http://schemas.openxmlformats.org/officeDocument/2006/relationships/tags" Target="../tags/tag9537.xml"/><Relationship Id="rId426" Type="http://schemas.openxmlformats.org/officeDocument/2006/relationships/tags" Target="../tags/tag9744.xml"/><Relationship Id="rId633" Type="http://schemas.openxmlformats.org/officeDocument/2006/relationships/tags" Target="../tags/tag9951.xml"/><Relationship Id="rId980" Type="http://schemas.openxmlformats.org/officeDocument/2006/relationships/tags" Target="../tags/tag10298.xml"/><Relationship Id="rId1056" Type="http://schemas.openxmlformats.org/officeDocument/2006/relationships/tags" Target="../tags/tag10374.xml"/><Relationship Id="rId1263" Type="http://schemas.openxmlformats.org/officeDocument/2006/relationships/tags" Target="../tags/tag10581.xml"/><Relationship Id="rId840" Type="http://schemas.openxmlformats.org/officeDocument/2006/relationships/tags" Target="../tags/tag10158.xml"/><Relationship Id="rId938" Type="http://schemas.openxmlformats.org/officeDocument/2006/relationships/tags" Target="../tags/tag10256.xml"/><Relationship Id="rId1470" Type="http://schemas.openxmlformats.org/officeDocument/2006/relationships/tags" Target="../tags/tag10788.xml"/><Relationship Id="rId67" Type="http://schemas.openxmlformats.org/officeDocument/2006/relationships/tags" Target="../tags/tag9385.xml"/><Relationship Id="rId272" Type="http://schemas.openxmlformats.org/officeDocument/2006/relationships/tags" Target="../tags/tag9590.xml"/><Relationship Id="rId577" Type="http://schemas.openxmlformats.org/officeDocument/2006/relationships/tags" Target="../tags/tag9895.xml"/><Relationship Id="rId700" Type="http://schemas.openxmlformats.org/officeDocument/2006/relationships/tags" Target="../tags/tag10018.xml"/><Relationship Id="rId1123" Type="http://schemas.openxmlformats.org/officeDocument/2006/relationships/tags" Target="../tags/tag10441.xml"/><Relationship Id="rId1330" Type="http://schemas.openxmlformats.org/officeDocument/2006/relationships/tags" Target="../tags/tag10648.xml"/><Relationship Id="rId1428" Type="http://schemas.openxmlformats.org/officeDocument/2006/relationships/tags" Target="../tags/tag10746.xml"/><Relationship Id="rId132" Type="http://schemas.openxmlformats.org/officeDocument/2006/relationships/tags" Target="../tags/tag9450.xml"/><Relationship Id="rId784" Type="http://schemas.openxmlformats.org/officeDocument/2006/relationships/tags" Target="../tags/tag10102.xml"/><Relationship Id="rId991" Type="http://schemas.openxmlformats.org/officeDocument/2006/relationships/tags" Target="../tags/tag10309.xml"/><Relationship Id="rId1067" Type="http://schemas.openxmlformats.org/officeDocument/2006/relationships/tags" Target="../tags/tag10385.xml"/><Relationship Id="rId437" Type="http://schemas.openxmlformats.org/officeDocument/2006/relationships/tags" Target="../tags/tag9755.xml"/><Relationship Id="rId644" Type="http://schemas.openxmlformats.org/officeDocument/2006/relationships/tags" Target="../tags/tag9962.xml"/><Relationship Id="rId851" Type="http://schemas.openxmlformats.org/officeDocument/2006/relationships/tags" Target="../tags/tag10169.xml"/><Relationship Id="rId1274" Type="http://schemas.openxmlformats.org/officeDocument/2006/relationships/tags" Target="../tags/tag10592.xml"/><Relationship Id="rId1481" Type="http://schemas.openxmlformats.org/officeDocument/2006/relationships/tags" Target="../tags/tag10799.xml"/><Relationship Id="rId283" Type="http://schemas.openxmlformats.org/officeDocument/2006/relationships/tags" Target="../tags/tag9601.xml"/><Relationship Id="rId490" Type="http://schemas.openxmlformats.org/officeDocument/2006/relationships/tags" Target="../tags/tag9808.xml"/><Relationship Id="rId504" Type="http://schemas.openxmlformats.org/officeDocument/2006/relationships/tags" Target="../tags/tag9822.xml"/><Relationship Id="rId711" Type="http://schemas.openxmlformats.org/officeDocument/2006/relationships/tags" Target="../tags/tag10029.xml"/><Relationship Id="rId949" Type="http://schemas.openxmlformats.org/officeDocument/2006/relationships/tags" Target="../tags/tag10267.xml"/><Relationship Id="rId1134" Type="http://schemas.openxmlformats.org/officeDocument/2006/relationships/tags" Target="../tags/tag10452.xml"/><Relationship Id="rId1341" Type="http://schemas.openxmlformats.org/officeDocument/2006/relationships/tags" Target="../tags/tag10659.xml"/><Relationship Id="rId78" Type="http://schemas.openxmlformats.org/officeDocument/2006/relationships/tags" Target="../tags/tag9396.xml"/><Relationship Id="rId143" Type="http://schemas.openxmlformats.org/officeDocument/2006/relationships/tags" Target="../tags/tag9461.xml"/><Relationship Id="rId350" Type="http://schemas.openxmlformats.org/officeDocument/2006/relationships/tags" Target="../tags/tag9668.xml"/><Relationship Id="rId588" Type="http://schemas.openxmlformats.org/officeDocument/2006/relationships/tags" Target="../tags/tag9906.xml"/><Relationship Id="rId795" Type="http://schemas.openxmlformats.org/officeDocument/2006/relationships/tags" Target="../tags/tag10113.xml"/><Relationship Id="rId809" Type="http://schemas.openxmlformats.org/officeDocument/2006/relationships/tags" Target="../tags/tag10127.xml"/><Relationship Id="rId1201" Type="http://schemas.openxmlformats.org/officeDocument/2006/relationships/tags" Target="../tags/tag10519.xml"/><Relationship Id="rId1439" Type="http://schemas.openxmlformats.org/officeDocument/2006/relationships/tags" Target="../tags/tag10757.xml"/><Relationship Id="rId9" Type="http://schemas.openxmlformats.org/officeDocument/2006/relationships/tags" Target="../tags/tag9327.xml"/><Relationship Id="rId210" Type="http://schemas.openxmlformats.org/officeDocument/2006/relationships/tags" Target="../tags/tag9528.xml"/><Relationship Id="rId448" Type="http://schemas.openxmlformats.org/officeDocument/2006/relationships/tags" Target="../tags/tag9766.xml"/><Relationship Id="rId655" Type="http://schemas.openxmlformats.org/officeDocument/2006/relationships/tags" Target="../tags/tag9973.xml"/><Relationship Id="rId862" Type="http://schemas.openxmlformats.org/officeDocument/2006/relationships/tags" Target="../tags/tag10180.xml"/><Relationship Id="rId1078" Type="http://schemas.openxmlformats.org/officeDocument/2006/relationships/tags" Target="../tags/tag10396.xml"/><Relationship Id="rId1285" Type="http://schemas.openxmlformats.org/officeDocument/2006/relationships/tags" Target="../tags/tag10603.xml"/><Relationship Id="rId1492" Type="http://schemas.openxmlformats.org/officeDocument/2006/relationships/tags" Target="../tags/tag10810.xml"/><Relationship Id="rId1506" Type="http://schemas.openxmlformats.org/officeDocument/2006/relationships/tags" Target="../tags/tag10824.xml"/><Relationship Id="rId294" Type="http://schemas.openxmlformats.org/officeDocument/2006/relationships/tags" Target="../tags/tag9612.xml"/><Relationship Id="rId308" Type="http://schemas.openxmlformats.org/officeDocument/2006/relationships/tags" Target="../tags/tag9626.xml"/><Relationship Id="rId515" Type="http://schemas.openxmlformats.org/officeDocument/2006/relationships/tags" Target="../tags/tag9833.xml"/><Relationship Id="rId722" Type="http://schemas.openxmlformats.org/officeDocument/2006/relationships/tags" Target="../tags/tag10040.xml"/><Relationship Id="rId1145" Type="http://schemas.openxmlformats.org/officeDocument/2006/relationships/tags" Target="../tags/tag10463.xml"/><Relationship Id="rId1352" Type="http://schemas.openxmlformats.org/officeDocument/2006/relationships/tags" Target="../tags/tag10670.xml"/><Relationship Id="rId89" Type="http://schemas.openxmlformats.org/officeDocument/2006/relationships/tags" Target="../tags/tag9407.xml"/><Relationship Id="rId154" Type="http://schemas.openxmlformats.org/officeDocument/2006/relationships/tags" Target="../tags/tag9472.xml"/><Relationship Id="rId361" Type="http://schemas.openxmlformats.org/officeDocument/2006/relationships/tags" Target="../tags/tag9679.xml"/><Relationship Id="rId599" Type="http://schemas.openxmlformats.org/officeDocument/2006/relationships/tags" Target="../tags/tag9917.xml"/><Relationship Id="rId1005" Type="http://schemas.openxmlformats.org/officeDocument/2006/relationships/tags" Target="../tags/tag10323.xml"/><Relationship Id="rId1212" Type="http://schemas.openxmlformats.org/officeDocument/2006/relationships/tags" Target="../tags/tag10530.xml"/><Relationship Id="rId459" Type="http://schemas.openxmlformats.org/officeDocument/2006/relationships/tags" Target="../tags/tag9777.xml"/><Relationship Id="rId666" Type="http://schemas.openxmlformats.org/officeDocument/2006/relationships/tags" Target="../tags/tag9984.xml"/><Relationship Id="rId873" Type="http://schemas.openxmlformats.org/officeDocument/2006/relationships/tags" Target="../tags/tag10191.xml"/><Relationship Id="rId1089" Type="http://schemas.openxmlformats.org/officeDocument/2006/relationships/tags" Target="../tags/tag10407.xml"/><Relationship Id="rId1296" Type="http://schemas.openxmlformats.org/officeDocument/2006/relationships/tags" Target="../tags/tag10614.xml"/><Relationship Id="rId1517" Type="http://schemas.openxmlformats.org/officeDocument/2006/relationships/tags" Target="../tags/tag10835.xml"/><Relationship Id="rId16" Type="http://schemas.openxmlformats.org/officeDocument/2006/relationships/tags" Target="../tags/tag9334.xml"/><Relationship Id="rId221" Type="http://schemas.openxmlformats.org/officeDocument/2006/relationships/tags" Target="../tags/tag9539.xml"/><Relationship Id="rId319" Type="http://schemas.openxmlformats.org/officeDocument/2006/relationships/tags" Target="../tags/tag9637.xml"/><Relationship Id="rId526" Type="http://schemas.openxmlformats.org/officeDocument/2006/relationships/tags" Target="../tags/tag9844.xml"/><Relationship Id="rId1156" Type="http://schemas.openxmlformats.org/officeDocument/2006/relationships/tags" Target="../tags/tag10474.xml"/><Relationship Id="rId1363" Type="http://schemas.openxmlformats.org/officeDocument/2006/relationships/tags" Target="../tags/tag10681.xml"/><Relationship Id="rId733" Type="http://schemas.openxmlformats.org/officeDocument/2006/relationships/tags" Target="../tags/tag10051.xml"/><Relationship Id="rId940" Type="http://schemas.openxmlformats.org/officeDocument/2006/relationships/tags" Target="../tags/tag10258.xml"/><Relationship Id="rId1016" Type="http://schemas.openxmlformats.org/officeDocument/2006/relationships/tags" Target="../tags/tag10334.xml"/><Relationship Id="rId165" Type="http://schemas.openxmlformats.org/officeDocument/2006/relationships/tags" Target="../tags/tag9483.xml"/><Relationship Id="rId372" Type="http://schemas.openxmlformats.org/officeDocument/2006/relationships/tags" Target="../tags/tag9690.xml"/><Relationship Id="rId677" Type="http://schemas.openxmlformats.org/officeDocument/2006/relationships/tags" Target="../tags/tag9995.xml"/><Relationship Id="rId800" Type="http://schemas.openxmlformats.org/officeDocument/2006/relationships/tags" Target="../tags/tag10118.xml"/><Relationship Id="rId1223" Type="http://schemas.openxmlformats.org/officeDocument/2006/relationships/tags" Target="../tags/tag10541.xml"/><Relationship Id="rId1430" Type="http://schemas.openxmlformats.org/officeDocument/2006/relationships/tags" Target="../tags/tag10748.xml"/><Relationship Id="rId1528" Type="http://schemas.openxmlformats.org/officeDocument/2006/relationships/tags" Target="../tags/tag10846.xml"/><Relationship Id="rId232" Type="http://schemas.openxmlformats.org/officeDocument/2006/relationships/tags" Target="../tags/tag9550.xml"/><Relationship Id="rId884" Type="http://schemas.openxmlformats.org/officeDocument/2006/relationships/tags" Target="../tags/tag10202.xml"/><Relationship Id="rId27" Type="http://schemas.openxmlformats.org/officeDocument/2006/relationships/tags" Target="../tags/tag9345.xml"/><Relationship Id="rId537" Type="http://schemas.openxmlformats.org/officeDocument/2006/relationships/tags" Target="../tags/tag9855.xml"/><Relationship Id="rId744" Type="http://schemas.openxmlformats.org/officeDocument/2006/relationships/tags" Target="../tags/tag10062.xml"/><Relationship Id="rId951" Type="http://schemas.openxmlformats.org/officeDocument/2006/relationships/tags" Target="../tags/tag10269.xml"/><Relationship Id="rId1167" Type="http://schemas.openxmlformats.org/officeDocument/2006/relationships/tags" Target="../tags/tag10485.xml"/><Relationship Id="rId1374" Type="http://schemas.openxmlformats.org/officeDocument/2006/relationships/tags" Target="../tags/tag10692.xml"/><Relationship Id="rId80" Type="http://schemas.openxmlformats.org/officeDocument/2006/relationships/tags" Target="../tags/tag9398.xml"/><Relationship Id="rId176" Type="http://schemas.openxmlformats.org/officeDocument/2006/relationships/tags" Target="../tags/tag9494.xml"/><Relationship Id="rId383" Type="http://schemas.openxmlformats.org/officeDocument/2006/relationships/tags" Target="../tags/tag9701.xml"/><Relationship Id="rId590" Type="http://schemas.openxmlformats.org/officeDocument/2006/relationships/tags" Target="../tags/tag9908.xml"/><Relationship Id="rId604" Type="http://schemas.openxmlformats.org/officeDocument/2006/relationships/tags" Target="../tags/tag9922.xml"/><Relationship Id="rId811" Type="http://schemas.openxmlformats.org/officeDocument/2006/relationships/tags" Target="../tags/tag10129.xml"/><Relationship Id="rId1027" Type="http://schemas.openxmlformats.org/officeDocument/2006/relationships/tags" Target="../tags/tag10345.xml"/><Relationship Id="rId1234" Type="http://schemas.openxmlformats.org/officeDocument/2006/relationships/tags" Target="../tags/tag10552.xml"/><Relationship Id="rId1441" Type="http://schemas.openxmlformats.org/officeDocument/2006/relationships/tags" Target="../tags/tag10759.xml"/><Relationship Id="rId243" Type="http://schemas.openxmlformats.org/officeDocument/2006/relationships/tags" Target="../tags/tag9561.xml"/><Relationship Id="rId450" Type="http://schemas.openxmlformats.org/officeDocument/2006/relationships/tags" Target="../tags/tag9768.xml"/><Relationship Id="rId688" Type="http://schemas.openxmlformats.org/officeDocument/2006/relationships/tags" Target="../tags/tag10006.xml"/><Relationship Id="rId895" Type="http://schemas.openxmlformats.org/officeDocument/2006/relationships/tags" Target="../tags/tag10213.xml"/><Relationship Id="rId909" Type="http://schemas.openxmlformats.org/officeDocument/2006/relationships/tags" Target="../tags/tag10227.xml"/><Relationship Id="rId1080" Type="http://schemas.openxmlformats.org/officeDocument/2006/relationships/tags" Target="../tags/tag10398.xml"/><Relationship Id="rId1301" Type="http://schemas.openxmlformats.org/officeDocument/2006/relationships/tags" Target="../tags/tag10619.xml"/><Relationship Id="rId1539" Type="http://schemas.openxmlformats.org/officeDocument/2006/relationships/tags" Target="../tags/tag10857.xml"/><Relationship Id="rId38" Type="http://schemas.openxmlformats.org/officeDocument/2006/relationships/tags" Target="../tags/tag9356.xml"/><Relationship Id="rId103" Type="http://schemas.openxmlformats.org/officeDocument/2006/relationships/tags" Target="../tags/tag9421.xml"/><Relationship Id="rId310" Type="http://schemas.openxmlformats.org/officeDocument/2006/relationships/tags" Target="../tags/tag9628.xml"/><Relationship Id="rId548" Type="http://schemas.openxmlformats.org/officeDocument/2006/relationships/tags" Target="../tags/tag9866.xml"/><Relationship Id="rId755" Type="http://schemas.openxmlformats.org/officeDocument/2006/relationships/tags" Target="../tags/tag10073.xml"/><Relationship Id="rId962" Type="http://schemas.openxmlformats.org/officeDocument/2006/relationships/tags" Target="../tags/tag10280.xml"/><Relationship Id="rId1178" Type="http://schemas.openxmlformats.org/officeDocument/2006/relationships/tags" Target="../tags/tag10496.xml"/><Relationship Id="rId1385" Type="http://schemas.openxmlformats.org/officeDocument/2006/relationships/tags" Target="../tags/tag10703.xml"/><Relationship Id="rId91" Type="http://schemas.openxmlformats.org/officeDocument/2006/relationships/tags" Target="../tags/tag9409.xml"/><Relationship Id="rId187" Type="http://schemas.openxmlformats.org/officeDocument/2006/relationships/tags" Target="../tags/tag9505.xml"/><Relationship Id="rId394" Type="http://schemas.openxmlformats.org/officeDocument/2006/relationships/tags" Target="../tags/tag9712.xml"/><Relationship Id="rId408" Type="http://schemas.openxmlformats.org/officeDocument/2006/relationships/tags" Target="../tags/tag9726.xml"/><Relationship Id="rId615" Type="http://schemas.openxmlformats.org/officeDocument/2006/relationships/tags" Target="../tags/tag9933.xml"/><Relationship Id="rId822" Type="http://schemas.openxmlformats.org/officeDocument/2006/relationships/tags" Target="../tags/tag10140.xml"/><Relationship Id="rId1038" Type="http://schemas.openxmlformats.org/officeDocument/2006/relationships/tags" Target="../tags/tag10356.xml"/><Relationship Id="rId1245" Type="http://schemas.openxmlformats.org/officeDocument/2006/relationships/tags" Target="../tags/tag10563.xml"/><Relationship Id="rId1452" Type="http://schemas.openxmlformats.org/officeDocument/2006/relationships/tags" Target="../tags/tag10770.xml"/><Relationship Id="rId254" Type="http://schemas.openxmlformats.org/officeDocument/2006/relationships/tags" Target="../tags/tag9572.xml"/><Relationship Id="rId699" Type="http://schemas.openxmlformats.org/officeDocument/2006/relationships/tags" Target="../tags/tag10017.xml"/><Relationship Id="rId1091" Type="http://schemas.openxmlformats.org/officeDocument/2006/relationships/tags" Target="../tags/tag10409.xml"/><Relationship Id="rId1105" Type="http://schemas.openxmlformats.org/officeDocument/2006/relationships/tags" Target="../tags/tag10423.xml"/><Relationship Id="rId1312" Type="http://schemas.openxmlformats.org/officeDocument/2006/relationships/tags" Target="../tags/tag10630.xml"/><Relationship Id="rId49" Type="http://schemas.openxmlformats.org/officeDocument/2006/relationships/tags" Target="../tags/tag9367.xml"/><Relationship Id="rId114" Type="http://schemas.openxmlformats.org/officeDocument/2006/relationships/tags" Target="../tags/tag9432.xml"/><Relationship Id="rId461" Type="http://schemas.openxmlformats.org/officeDocument/2006/relationships/tags" Target="../tags/tag9779.xml"/><Relationship Id="rId559" Type="http://schemas.openxmlformats.org/officeDocument/2006/relationships/tags" Target="../tags/tag9877.xml"/><Relationship Id="rId766" Type="http://schemas.openxmlformats.org/officeDocument/2006/relationships/tags" Target="../tags/tag10084.xml"/><Relationship Id="rId1189" Type="http://schemas.openxmlformats.org/officeDocument/2006/relationships/tags" Target="../tags/tag10507.xml"/><Relationship Id="rId1396" Type="http://schemas.openxmlformats.org/officeDocument/2006/relationships/tags" Target="../tags/tag10714.xml"/><Relationship Id="rId198" Type="http://schemas.openxmlformats.org/officeDocument/2006/relationships/tags" Target="../tags/tag9516.xml"/><Relationship Id="rId321" Type="http://schemas.openxmlformats.org/officeDocument/2006/relationships/tags" Target="../tags/tag9639.xml"/><Relationship Id="rId419" Type="http://schemas.openxmlformats.org/officeDocument/2006/relationships/tags" Target="../tags/tag9737.xml"/><Relationship Id="rId626" Type="http://schemas.openxmlformats.org/officeDocument/2006/relationships/tags" Target="../tags/tag9944.xml"/><Relationship Id="rId973" Type="http://schemas.openxmlformats.org/officeDocument/2006/relationships/tags" Target="../tags/tag10291.xml"/><Relationship Id="rId1049" Type="http://schemas.openxmlformats.org/officeDocument/2006/relationships/tags" Target="../tags/tag10367.xml"/><Relationship Id="rId1256" Type="http://schemas.openxmlformats.org/officeDocument/2006/relationships/tags" Target="../tags/tag10574.xml"/><Relationship Id="rId833" Type="http://schemas.openxmlformats.org/officeDocument/2006/relationships/tags" Target="../tags/tag10151.xml"/><Relationship Id="rId1116" Type="http://schemas.openxmlformats.org/officeDocument/2006/relationships/tags" Target="../tags/tag10434.xml"/><Relationship Id="rId1463" Type="http://schemas.openxmlformats.org/officeDocument/2006/relationships/tags" Target="../tags/tag10781.xml"/><Relationship Id="rId265" Type="http://schemas.openxmlformats.org/officeDocument/2006/relationships/tags" Target="../tags/tag9583.xml"/><Relationship Id="rId472" Type="http://schemas.openxmlformats.org/officeDocument/2006/relationships/tags" Target="../tags/tag9790.xml"/><Relationship Id="rId900" Type="http://schemas.openxmlformats.org/officeDocument/2006/relationships/tags" Target="../tags/tag10218.xml"/><Relationship Id="rId1323" Type="http://schemas.openxmlformats.org/officeDocument/2006/relationships/tags" Target="../tags/tag10641.xml"/><Relationship Id="rId1530" Type="http://schemas.openxmlformats.org/officeDocument/2006/relationships/tags" Target="../tags/tag10848.xml"/><Relationship Id="rId125" Type="http://schemas.openxmlformats.org/officeDocument/2006/relationships/tags" Target="../tags/tag9443.xml"/><Relationship Id="rId332" Type="http://schemas.openxmlformats.org/officeDocument/2006/relationships/tags" Target="../tags/tag9650.xml"/><Relationship Id="rId777" Type="http://schemas.openxmlformats.org/officeDocument/2006/relationships/tags" Target="../tags/tag10095.xml"/><Relationship Id="rId984" Type="http://schemas.openxmlformats.org/officeDocument/2006/relationships/tags" Target="../tags/tag10302.xml"/><Relationship Id="rId637" Type="http://schemas.openxmlformats.org/officeDocument/2006/relationships/tags" Target="../tags/tag9955.xml"/><Relationship Id="rId844" Type="http://schemas.openxmlformats.org/officeDocument/2006/relationships/tags" Target="../tags/tag10162.xml"/><Relationship Id="rId1267" Type="http://schemas.openxmlformats.org/officeDocument/2006/relationships/tags" Target="../tags/tag10585.xml"/><Relationship Id="rId1474" Type="http://schemas.openxmlformats.org/officeDocument/2006/relationships/tags" Target="../tags/tag10792.xml"/><Relationship Id="rId276" Type="http://schemas.openxmlformats.org/officeDocument/2006/relationships/tags" Target="../tags/tag9594.xml"/><Relationship Id="rId483" Type="http://schemas.openxmlformats.org/officeDocument/2006/relationships/tags" Target="../tags/tag9801.xml"/><Relationship Id="rId690" Type="http://schemas.openxmlformats.org/officeDocument/2006/relationships/tags" Target="../tags/tag10008.xml"/><Relationship Id="rId704" Type="http://schemas.openxmlformats.org/officeDocument/2006/relationships/tags" Target="../tags/tag10022.xml"/><Relationship Id="rId911" Type="http://schemas.openxmlformats.org/officeDocument/2006/relationships/tags" Target="../tags/tag10229.xml"/><Relationship Id="rId1127" Type="http://schemas.openxmlformats.org/officeDocument/2006/relationships/tags" Target="../tags/tag10445.xml"/><Relationship Id="rId1334" Type="http://schemas.openxmlformats.org/officeDocument/2006/relationships/tags" Target="../tags/tag10652.xml"/><Relationship Id="rId1541" Type="http://schemas.openxmlformats.org/officeDocument/2006/relationships/tags" Target="../tags/tag10859.xml"/><Relationship Id="rId40" Type="http://schemas.openxmlformats.org/officeDocument/2006/relationships/tags" Target="../tags/tag9358.xml"/><Relationship Id="rId136" Type="http://schemas.openxmlformats.org/officeDocument/2006/relationships/tags" Target="../tags/tag9454.xml"/><Relationship Id="rId343" Type="http://schemas.openxmlformats.org/officeDocument/2006/relationships/tags" Target="../tags/tag9661.xml"/><Relationship Id="rId550" Type="http://schemas.openxmlformats.org/officeDocument/2006/relationships/tags" Target="../tags/tag9868.xml"/><Relationship Id="rId788" Type="http://schemas.openxmlformats.org/officeDocument/2006/relationships/tags" Target="../tags/tag10106.xml"/><Relationship Id="rId995" Type="http://schemas.openxmlformats.org/officeDocument/2006/relationships/tags" Target="../tags/tag10313.xml"/><Relationship Id="rId1180" Type="http://schemas.openxmlformats.org/officeDocument/2006/relationships/tags" Target="../tags/tag10498.xml"/><Relationship Id="rId1401" Type="http://schemas.openxmlformats.org/officeDocument/2006/relationships/tags" Target="../tags/tag10719.xml"/><Relationship Id="rId203" Type="http://schemas.openxmlformats.org/officeDocument/2006/relationships/tags" Target="../tags/tag9521.xml"/><Relationship Id="rId648" Type="http://schemas.openxmlformats.org/officeDocument/2006/relationships/tags" Target="../tags/tag9966.xml"/><Relationship Id="rId855" Type="http://schemas.openxmlformats.org/officeDocument/2006/relationships/tags" Target="../tags/tag10173.xml"/><Relationship Id="rId1040" Type="http://schemas.openxmlformats.org/officeDocument/2006/relationships/tags" Target="../tags/tag10358.xml"/><Relationship Id="rId1278" Type="http://schemas.openxmlformats.org/officeDocument/2006/relationships/tags" Target="../tags/tag10596.xml"/><Relationship Id="rId1485" Type="http://schemas.openxmlformats.org/officeDocument/2006/relationships/tags" Target="../tags/tag10803.xml"/><Relationship Id="rId287" Type="http://schemas.openxmlformats.org/officeDocument/2006/relationships/tags" Target="../tags/tag9605.xml"/><Relationship Id="rId410" Type="http://schemas.openxmlformats.org/officeDocument/2006/relationships/tags" Target="../tags/tag9728.xml"/><Relationship Id="rId494" Type="http://schemas.openxmlformats.org/officeDocument/2006/relationships/tags" Target="../tags/tag9812.xml"/><Relationship Id="rId508" Type="http://schemas.openxmlformats.org/officeDocument/2006/relationships/tags" Target="../tags/tag9826.xml"/><Relationship Id="rId715" Type="http://schemas.openxmlformats.org/officeDocument/2006/relationships/tags" Target="../tags/tag10033.xml"/><Relationship Id="rId922" Type="http://schemas.openxmlformats.org/officeDocument/2006/relationships/tags" Target="../tags/tag10240.xml"/><Relationship Id="rId1138" Type="http://schemas.openxmlformats.org/officeDocument/2006/relationships/tags" Target="../tags/tag10456.xml"/><Relationship Id="rId1345" Type="http://schemas.openxmlformats.org/officeDocument/2006/relationships/tags" Target="../tags/tag10663.xml"/><Relationship Id="rId1552" Type="http://schemas.openxmlformats.org/officeDocument/2006/relationships/tags" Target="../tags/tag10870.xml"/><Relationship Id="rId147" Type="http://schemas.openxmlformats.org/officeDocument/2006/relationships/tags" Target="../tags/tag9465.xml"/><Relationship Id="rId354" Type="http://schemas.openxmlformats.org/officeDocument/2006/relationships/tags" Target="../tags/tag9672.xml"/><Relationship Id="rId799" Type="http://schemas.openxmlformats.org/officeDocument/2006/relationships/tags" Target="../tags/tag10117.xml"/><Relationship Id="rId1191" Type="http://schemas.openxmlformats.org/officeDocument/2006/relationships/tags" Target="../tags/tag10509.xml"/><Relationship Id="rId1205" Type="http://schemas.openxmlformats.org/officeDocument/2006/relationships/tags" Target="../tags/tag10523.xml"/><Relationship Id="rId51" Type="http://schemas.openxmlformats.org/officeDocument/2006/relationships/tags" Target="../tags/tag9369.xml"/><Relationship Id="rId561" Type="http://schemas.openxmlformats.org/officeDocument/2006/relationships/tags" Target="../tags/tag9879.xml"/><Relationship Id="rId659" Type="http://schemas.openxmlformats.org/officeDocument/2006/relationships/tags" Target="../tags/tag9977.xml"/><Relationship Id="rId866" Type="http://schemas.openxmlformats.org/officeDocument/2006/relationships/tags" Target="../tags/tag10184.xml"/><Relationship Id="rId1289" Type="http://schemas.openxmlformats.org/officeDocument/2006/relationships/tags" Target="../tags/tag10607.xml"/><Relationship Id="rId1412" Type="http://schemas.openxmlformats.org/officeDocument/2006/relationships/tags" Target="../tags/tag10730.xml"/><Relationship Id="rId1496" Type="http://schemas.openxmlformats.org/officeDocument/2006/relationships/tags" Target="../tags/tag10814.xml"/><Relationship Id="rId214" Type="http://schemas.openxmlformats.org/officeDocument/2006/relationships/tags" Target="../tags/tag9532.xml"/><Relationship Id="rId298" Type="http://schemas.openxmlformats.org/officeDocument/2006/relationships/tags" Target="../tags/tag9616.xml"/><Relationship Id="rId421" Type="http://schemas.openxmlformats.org/officeDocument/2006/relationships/tags" Target="../tags/tag9739.xml"/><Relationship Id="rId519" Type="http://schemas.openxmlformats.org/officeDocument/2006/relationships/tags" Target="../tags/tag9837.xml"/><Relationship Id="rId1051" Type="http://schemas.openxmlformats.org/officeDocument/2006/relationships/tags" Target="../tags/tag10369.xml"/><Relationship Id="rId1149" Type="http://schemas.openxmlformats.org/officeDocument/2006/relationships/tags" Target="../tags/tag10467.xml"/><Relationship Id="rId1356" Type="http://schemas.openxmlformats.org/officeDocument/2006/relationships/tags" Target="../tags/tag10674.xml"/><Relationship Id="rId158" Type="http://schemas.openxmlformats.org/officeDocument/2006/relationships/tags" Target="../tags/tag9476.xml"/><Relationship Id="rId726" Type="http://schemas.openxmlformats.org/officeDocument/2006/relationships/tags" Target="../tags/tag10044.xml"/><Relationship Id="rId933" Type="http://schemas.openxmlformats.org/officeDocument/2006/relationships/tags" Target="../tags/tag10251.xml"/><Relationship Id="rId1009" Type="http://schemas.openxmlformats.org/officeDocument/2006/relationships/tags" Target="../tags/tag10327.xml"/><Relationship Id="rId62" Type="http://schemas.openxmlformats.org/officeDocument/2006/relationships/tags" Target="../tags/tag9380.xml"/><Relationship Id="rId365" Type="http://schemas.openxmlformats.org/officeDocument/2006/relationships/tags" Target="../tags/tag9683.xml"/><Relationship Id="rId572" Type="http://schemas.openxmlformats.org/officeDocument/2006/relationships/tags" Target="../tags/tag9890.xml"/><Relationship Id="rId1216" Type="http://schemas.openxmlformats.org/officeDocument/2006/relationships/tags" Target="../tags/tag10534.xml"/><Relationship Id="rId1423" Type="http://schemas.openxmlformats.org/officeDocument/2006/relationships/tags" Target="../tags/tag10741.xml"/><Relationship Id="rId225" Type="http://schemas.openxmlformats.org/officeDocument/2006/relationships/tags" Target="../tags/tag9543.xml"/><Relationship Id="rId432" Type="http://schemas.openxmlformats.org/officeDocument/2006/relationships/tags" Target="../tags/tag9750.xml"/><Relationship Id="rId877" Type="http://schemas.openxmlformats.org/officeDocument/2006/relationships/tags" Target="../tags/tag10195.xml"/><Relationship Id="rId1062" Type="http://schemas.openxmlformats.org/officeDocument/2006/relationships/tags" Target="../tags/tag10380.xml"/><Relationship Id="rId737" Type="http://schemas.openxmlformats.org/officeDocument/2006/relationships/tags" Target="../tags/tag10055.xml"/><Relationship Id="rId944" Type="http://schemas.openxmlformats.org/officeDocument/2006/relationships/tags" Target="../tags/tag10262.xml"/><Relationship Id="rId1367" Type="http://schemas.openxmlformats.org/officeDocument/2006/relationships/tags" Target="../tags/tag10685.xml"/><Relationship Id="rId73" Type="http://schemas.openxmlformats.org/officeDocument/2006/relationships/tags" Target="../tags/tag9391.xml"/><Relationship Id="rId169" Type="http://schemas.openxmlformats.org/officeDocument/2006/relationships/tags" Target="../tags/tag9487.xml"/><Relationship Id="rId376" Type="http://schemas.openxmlformats.org/officeDocument/2006/relationships/tags" Target="../tags/tag9694.xml"/><Relationship Id="rId583" Type="http://schemas.openxmlformats.org/officeDocument/2006/relationships/tags" Target="../tags/tag9901.xml"/><Relationship Id="rId790" Type="http://schemas.openxmlformats.org/officeDocument/2006/relationships/tags" Target="../tags/tag10108.xml"/><Relationship Id="rId804" Type="http://schemas.openxmlformats.org/officeDocument/2006/relationships/tags" Target="../tags/tag10122.xml"/><Relationship Id="rId1227" Type="http://schemas.openxmlformats.org/officeDocument/2006/relationships/tags" Target="../tags/tag10545.xml"/><Relationship Id="rId1434" Type="http://schemas.openxmlformats.org/officeDocument/2006/relationships/tags" Target="../tags/tag10752.xml"/><Relationship Id="rId4" Type="http://schemas.openxmlformats.org/officeDocument/2006/relationships/slideLayout" Target="../slideLayouts/slideLayout30.xml"/><Relationship Id="rId236" Type="http://schemas.openxmlformats.org/officeDocument/2006/relationships/tags" Target="../tags/tag9554.xml"/><Relationship Id="rId443" Type="http://schemas.openxmlformats.org/officeDocument/2006/relationships/tags" Target="../tags/tag9761.xml"/><Relationship Id="rId650" Type="http://schemas.openxmlformats.org/officeDocument/2006/relationships/tags" Target="../tags/tag9968.xml"/><Relationship Id="rId888" Type="http://schemas.openxmlformats.org/officeDocument/2006/relationships/tags" Target="../tags/tag10206.xml"/><Relationship Id="rId1073" Type="http://schemas.openxmlformats.org/officeDocument/2006/relationships/tags" Target="../tags/tag10391.xml"/><Relationship Id="rId1280" Type="http://schemas.openxmlformats.org/officeDocument/2006/relationships/tags" Target="../tags/tag10598.xml"/><Relationship Id="rId1501" Type="http://schemas.openxmlformats.org/officeDocument/2006/relationships/tags" Target="../tags/tag10819.xml"/><Relationship Id="rId303" Type="http://schemas.openxmlformats.org/officeDocument/2006/relationships/tags" Target="../tags/tag9621.xml"/><Relationship Id="rId748" Type="http://schemas.openxmlformats.org/officeDocument/2006/relationships/tags" Target="../tags/tag10066.xml"/><Relationship Id="rId955" Type="http://schemas.openxmlformats.org/officeDocument/2006/relationships/tags" Target="../tags/tag10273.xml"/><Relationship Id="rId1140" Type="http://schemas.openxmlformats.org/officeDocument/2006/relationships/tags" Target="../tags/tag10458.xml"/><Relationship Id="rId1378" Type="http://schemas.openxmlformats.org/officeDocument/2006/relationships/tags" Target="../tags/tag10696.xml"/><Relationship Id="rId84" Type="http://schemas.openxmlformats.org/officeDocument/2006/relationships/tags" Target="../tags/tag9402.xml"/><Relationship Id="rId387" Type="http://schemas.openxmlformats.org/officeDocument/2006/relationships/tags" Target="../tags/tag9705.xml"/><Relationship Id="rId510" Type="http://schemas.openxmlformats.org/officeDocument/2006/relationships/tags" Target="../tags/tag9828.xml"/><Relationship Id="rId594" Type="http://schemas.openxmlformats.org/officeDocument/2006/relationships/tags" Target="../tags/tag9912.xml"/><Relationship Id="rId608" Type="http://schemas.openxmlformats.org/officeDocument/2006/relationships/tags" Target="../tags/tag9926.xml"/><Relationship Id="rId815" Type="http://schemas.openxmlformats.org/officeDocument/2006/relationships/tags" Target="../tags/tag10133.xml"/><Relationship Id="rId1238" Type="http://schemas.openxmlformats.org/officeDocument/2006/relationships/tags" Target="../tags/tag10556.xml"/><Relationship Id="rId1445" Type="http://schemas.openxmlformats.org/officeDocument/2006/relationships/tags" Target="../tags/tag10763.xml"/><Relationship Id="rId247" Type="http://schemas.openxmlformats.org/officeDocument/2006/relationships/tags" Target="../tags/tag9565.xml"/><Relationship Id="rId899" Type="http://schemas.openxmlformats.org/officeDocument/2006/relationships/tags" Target="../tags/tag10217.xml"/><Relationship Id="rId1000" Type="http://schemas.openxmlformats.org/officeDocument/2006/relationships/tags" Target="../tags/tag10318.xml"/><Relationship Id="rId1084" Type="http://schemas.openxmlformats.org/officeDocument/2006/relationships/tags" Target="../tags/tag10402.xml"/><Relationship Id="rId1305" Type="http://schemas.openxmlformats.org/officeDocument/2006/relationships/tags" Target="../tags/tag10623.xml"/><Relationship Id="rId107" Type="http://schemas.openxmlformats.org/officeDocument/2006/relationships/tags" Target="../tags/tag9425.xml"/><Relationship Id="rId454" Type="http://schemas.openxmlformats.org/officeDocument/2006/relationships/tags" Target="../tags/tag9772.xml"/><Relationship Id="rId661" Type="http://schemas.openxmlformats.org/officeDocument/2006/relationships/tags" Target="../tags/tag9979.xml"/><Relationship Id="rId759" Type="http://schemas.openxmlformats.org/officeDocument/2006/relationships/tags" Target="../tags/tag10077.xml"/><Relationship Id="rId966" Type="http://schemas.openxmlformats.org/officeDocument/2006/relationships/tags" Target="../tags/tag10284.xml"/><Relationship Id="rId1291" Type="http://schemas.openxmlformats.org/officeDocument/2006/relationships/tags" Target="../tags/tag10609.xml"/><Relationship Id="rId1389" Type="http://schemas.openxmlformats.org/officeDocument/2006/relationships/tags" Target="../tags/tag10707.xml"/><Relationship Id="rId1512" Type="http://schemas.openxmlformats.org/officeDocument/2006/relationships/tags" Target="../tags/tag10830.xml"/><Relationship Id="rId11" Type="http://schemas.openxmlformats.org/officeDocument/2006/relationships/tags" Target="../tags/tag9329.xml"/><Relationship Id="rId314" Type="http://schemas.openxmlformats.org/officeDocument/2006/relationships/tags" Target="../tags/tag9632.xml"/><Relationship Id="rId398" Type="http://schemas.openxmlformats.org/officeDocument/2006/relationships/tags" Target="../tags/tag9716.xml"/><Relationship Id="rId521" Type="http://schemas.openxmlformats.org/officeDocument/2006/relationships/tags" Target="../tags/tag9839.xml"/><Relationship Id="rId619" Type="http://schemas.openxmlformats.org/officeDocument/2006/relationships/tags" Target="../tags/tag9937.xml"/><Relationship Id="rId1151" Type="http://schemas.openxmlformats.org/officeDocument/2006/relationships/tags" Target="../tags/tag10469.xml"/><Relationship Id="rId1249" Type="http://schemas.openxmlformats.org/officeDocument/2006/relationships/tags" Target="../tags/tag10567.xml"/><Relationship Id="rId95" Type="http://schemas.openxmlformats.org/officeDocument/2006/relationships/tags" Target="../tags/tag9413.xml"/><Relationship Id="rId160" Type="http://schemas.openxmlformats.org/officeDocument/2006/relationships/tags" Target="../tags/tag9478.xml"/><Relationship Id="rId826" Type="http://schemas.openxmlformats.org/officeDocument/2006/relationships/tags" Target="../tags/tag10144.xml"/><Relationship Id="rId1011" Type="http://schemas.openxmlformats.org/officeDocument/2006/relationships/tags" Target="../tags/tag10329.xml"/><Relationship Id="rId1109" Type="http://schemas.openxmlformats.org/officeDocument/2006/relationships/tags" Target="../tags/tag10427.xml"/><Relationship Id="rId1456" Type="http://schemas.openxmlformats.org/officeDocument/2006/relationships/tags" Target="../tags/tag10774.xml"/><Relationship Id="rId258" Type="http://schemas.openxmlformats.org/officeDocument/2006/relationships/tags" Target="../tags/tag9576.xml"/><Relationship Id="rId465" Type="http://schemas.openxmlformats.org/officeDocument/2006/relationships/tags" Target="../tags/tag9783.xml"/><Relationship Id="rId672" Type="http://schemas.openxmlformats.org/officeDocument/2006/relationships/tags" Target="../tags/tag9990.xml"/><Relationship Id="rId1095" Type="http://schemas.openxmlformats.org/officeDocument/2006/relationships/tags" Target="../tags/tag10413.xml"/><Relationship Id="rId1316" Type="http://schemas.openxmlformats.org/officeDocument/2006/relationships/tags" Target="../tags/tag10634.xml"/><Relationship Id="rId1523" Type="http://schemas.openxmlformats.org/officeDocument/2006/relationships/tags" Target="../tags/tag10841.xml"/><Relationship Id="rId22" Type="http://schemas.openxmlformats.org/officeDocument/2006/relationships/tags" Target="../tags/tag9340.xml"/><Relationship Id="rId118" Type="http://schemas.openxmlformats.org/officeDocument/2006/relationships/tags" Target="../tags/tag9436.xml"/><Relationship Id="rId325" Type="http://schemas.openxmlformats.org/officeDocument/2006/relationships/tags" Target="../tags/tag9643.xml"/><Relationship Id="rId532" Type="http://schemas.openxmlformats.org/officeDocument/2006/relationships/tags" Target="../tags/tag9850.xml"/><Relationship Id="rId977" Type="http://schemas.openxmlformats.org/officeDocument/2006/relationships/tags" Target="../tags/tag10295.xml"/><Relationship Id="rId1162" Type="http://schemas.openxmlformats.org/officeDocument/2006/relationships/tags" Target="../tags/tag10480.xml"/><Relationship Id="rId171" Type="http://schemas.openxmlformats.org/officeDocument/2006/relationships/tags" Target="../tags/tag9489.xml"/><Relationship Id="rId837" Type="http://schemas.openxmlformats.org/officeDocument/2006/relationships/tags" Target="../tags/tag10155.xml"/><Relationship Id="rId1022" Type="http://schemas.openxmlformats.org/officeDocument/2006/relationships/tags" Target="../tags/tag10340.xml"/><Relationship Id="rId1467" Type="http://schemas.openxmlformats.org/officeDocument/2006/relationships/tags" Target="../tags/tag10785.xml"/><Relationship Id="rId269" Type="http://schemas.openxmlformats.org/officeDocument/2006/relationships/tags" Target="../tags/tag9587.xml"/><Relationship Id="rId476" Type="http://schemas.openxmlformats.org/officeDocument/2006/relationships/tags" Target="../tags/tag9794.xml"/><Relationship Id="rId683" Type="http://schemas.openxmlformats.org/officeDocument/2006/relationships/tags" Target="../tags/tag10001.xml"/><Relationship Id="rId890" Type="http://schemas.openxmlformats.org/officeDocument/2006/relationships/tags" Target="../tags/tag10208.xml"/><Relationship Id="rId904" Type="http://schemas.openxmlformats.org/officeDocument/2006/relationships/tags" Target="../tags/tag10222.xml"/><Relationship Id="rId1327" Type="http://schemas.openxmlformats.org/officeDocument/2006/relationships/tags" Target="../tags/tag10645.xml"/><Relationship Id="rId1534" Type="http://schemas.openxmlformats.org/officeDocument/2006/relationships/tags" Target="../tags/tag10852.xml"/><Relationship Id="rId33" Type="http://schemas.openxmlformats.org/officeDocument/2006/relationships/tags" Target="../tags/tag9351.xml"/><Relationship Id="rId129" Type="http://schemas.openxmlformats.org/officeDocument/2006/relationships/tags" Target="../tags/tag9447.xml"/><Relationship Id="rId336" Type="http://schemas.openxmlformats.org/officeDocument/2006/relationships/tags" Target="../tags/tag9654.xml"/><Relationship Id="rId543" Type="http://schemas.openxmlformats.org/officeDocument/2006/relationships/tags" Target="../tags/tag9861.xml"/><Relationship Id="rId988" Type="http://schemas.openxmlformats.org/officeDocument/2006/relationships/tags" Target="../tags/tag10306.xml"/><Relationship Id="rId1173" Type="http://schemas.openxmlformats.org/officeDocument/2006/relationships/tags" Target="../tags/tag10491.xml"/><Relationship Id="rId1380" Type="http://schemas.openxmlformats.org/officeDocument/2006/relationships/tags" Target="../tags/tag10698.xml"/><Relationship Id="rId182" Type="http://schemas.openxmlformats.org/officeDocument/2006/relationships/tags" Target="../tags/tag9500.xml"/><Relationship Id="rId403" Type="http://schemas.openxmlformats.org/officeDocument/2006/relationships/tags" Target="../tags/tag9721.xml"/><Relationship Id="rId750" Type="http://schemas.openxmlformats.org/officeDocument/2006/relationships/tags" Target="../tags/tag10068.xml"/><Relationship Id="rId848" Type="http://schemas.openxmlformats.org/officeDocument/2006/relationships/tags" Target="../tags/tag10166.xml"/><Relationship Id="rId1033" Type="http://schemas.openxmlformats.org/officeDocument/2006/relationships/tags" Target="../tags/tag10351.xml"/><Relationship Id="rId1478" Type="http://schemas.openxmlformats.org/officeDocument/2006/relationships/tags" Target="../tags/tag10796.xml"/><Relationship Id="rId487" Type="http://schemas.openxmlformats.org/officeDocument/2006/relationships/tags" Target="../tags/tag9805.xml"/><Relationship Id="rId610" Type="http://schemas.openxmlformats.org/officeDocument/2006/relationships/tags" Target="../tags/tag9928.xml"/><Relationship Id="rId694" Type="http://schemas.openxmlformats.org/officeDocument/2006/relationships/tags" Target="../tags/tag10012.xml"/><Relationship Id="rId708" Type="http://schemas.openxmlformats.org/officeDocument/2006/relationships/tags" Target="../tags/tag10026.xml"/><Relationship Id="rId915" Type="http://schemas.openxmlformats.org/officeDocument/2006/relationships/tags" Target="../tags/tag10233.xml"/><Relationship Id="rId1240" Type="http://schemas.openxmlformats.org/officeDocument/2006/relationships/tags" Target="../tags/tag10558.xml"/><Relationship Id="rId1338" Type="http://schemas.openxmlformats.org/officeDocument/2006/relationships/tags" Target="../tags/tag10656.xml"/><Relationship Id="rId1545" Type="http://schemas.openxmlformats.org/officeDocument/2006/relationships/tags" Target="../tags/tag10863.xml"/><Relationship Id="rId347" Type="http://schemas.openxmlformats.org/officeDocument/2006/relationships/tags" Target="../tags/tag9665.xml"/><Relationship Id="rId999" Type="http://schemas.openxmlformats.org/officeDocument/2006/relationships/tags" Target="../tags/tag10317.xml"/><Relationship Id="rId1100" Type="http://schemas.openxmlformats.org/officeDocument/2006/relationships/tags" Target="../tags/tag10418.xml"/><Relationship Id="rId1184" Type="http://schemas.openxmlformats.org/officeDocument/2006/relationships/tags" Target="../tags/tag10502.xml"/><Relationship Id="rId1405" Type="http://schemas.openxmlformats.org/officeDocument/2006/relationships/tags" Target="../tags/tag10723.xml"/><Relationship Id="rId44" Type="http://schemas.openxmlformats.org/officeDocument/2006/relationships/tags" Target="../tags/tag9362.xml"/><Relationship Id="rId554" Type="http://schemas.openxmlformats.org/officeDocument/2006/relationships/tags" Target="../tags/tag9872.xml"/><Relationship Id="rId761" Type="http://schemas.openxmlformats.org/officeDocument/2006/relationships/tags" Target="../tags/tag10079.xml"/><Relationship Id="rId859" Type="http://schemas.openxmlformats.org/officeDocument/2006/relationships/tags" Target="../tags/tag10177.xml"/><Relationship Id="rId1391" Type="http://schemas.openxmlformats.org/officeDocument/2006/relationships/tags" Target="../tags/tag10709.xml"/><Relationship Id="rId1489" Type="http://schemas.openxmlformats.org/officeDocument/2006/relationships/tags" Target="../tags/tag10807.xml"/><Relationship Id="rId193" Type="http://schemas.openxmlformats.org/officeDocument/2006/relationships/tags" Target="../tags/tag9511.xml"/><Relationship Id="rId207" Type="http://schemas.openxmlformats.org/officeDocument/2006/relationships/tags" Target="../tags/tag9525.xml"/><Relationship Id="rId414" Type="http://schemas.openxmlformats.org/officeDocument/2006/relationships/tags" Target="../tags/tag9732.xml"/><Relationship Id="rId498" Type="http://schemas.openxmlformats.org/officeDocument/2006/relationships/tags" Target="../tags/tag9816.xml"/><Relationship Id="rId621" Type="http://schemas.openxmlformats.org/officeDocument/2006/relationships/tags" Target="../tags/tag9939.xml"/><Relationship Id="rId1044" Type="http://schemas.openxmlformats.org/officeDocument/2006/relationships/tags" Target="../tags/tag10362.xml"/><Relationship Id="rId1251" Type="http://schemas.openxmlformats.org/officeDocument/2006/relationships/tags" Target="../tags/tag10569.xml"/><Relationship Id="rId1349" Type="http://schemas.openxmlformats.org/officeDocument/2006/relationships/tags" Target="../tags/tag10667.xml"/><Relationship Id="rId260" Type="http://schemas.openxmlformats.org/officeDocument/2006/relationships/tags" Target="../tags/tag9578.xml"/><Relationship Id="rId719" Type="http://schemas.openxmlformats.org/officeDocument/2006/relationships/tags" Target="../tags/tag10037.xml"/><Relationship Id="rId926" Type="http://schemas.openxmlformats.org/officeDocument/2006/relationships/tags" Target="../tags/tag10244.xml"/><Relationship Id="rId1111" Type="http://schemas.openxmlformats.org/officeDocument/2006/relationships/tags" Target="../tags/tag10429.xml"/><Relationship Id="rId1556" Type="http://schemas.openxmlformats.org/officeDocument/2006/relationships/tags" Target="../tags/tag10874.xml"/><Relationship Id="rId55" Type="http://schemas.openxmlformats.org/officeDocument/2006/relationships/tags" Target="../tags/tag9373.xml"/><Relationship Id="rId120" Type="http://schemas.openxmlformats.org/officeDocument/2006/relationships/tags" Target="../tags/tag9438.xml"/><Relationship Id="rId358" Type="http://schemas.openxmlformats.org/officeDocument/2006/relationships/tags" Target="../tags/tag9676.xml"/><Relationship Id="rId565" Type="http://schemas.openxmlformats.org/officeDocument/2006/relationships/tags" Target="../tags/tag9883.xml"/><Relationship Id="rId772" Type="http://schemas.openxmlformats.org/officeDocument/2006/relationships/tags" Target="../tags/tag10090.xml"/><Relationship Id="rId1195" Type="http://schemas.openxmlformats.org/officeDocument/2006/relationships/tags" Target="../tags/tag10513.xml"/><Relationship Id="rId1209" Type="http://schemas.openxmlformats.org/officeDocument/2006/relationships/tags" Target="../tags/tag10527.xml"/><Relationship Id="rId1416" Type="http://schemas.openxmlformats.org/officeDocument/2006/relationships/tags" Target="../tags/tag10734.xml"/><Relationship Id="rId218" Type="http://schemas.openxmlformats.org/officeDocument/2006/relationships/tags" Target="../tags/tag9536.xml"/><Relationship Id="rId425" Type="http://schemas.openxmlformats.org/officeDocument/2006/relationships/tags" Target="../tags/tag9743.xml"/><Relationship Id="rId632" Type="http://schemas.openxmlformats.org/officeDocument/2006/relationships/tags" Target="../tags/tag9950.xml"/><Relationship Id="rId1055" Type="http://schemas.openxmlformats.org/officeDocument/2006/relationships/tags" Target="../tags/tag10373.xml"/><Relationship Id="rId1262" Type="http://schemas.openxmlformats.org/officeDocument/2006/relationships/tags" Target="../tags/tag10580.xml"/><Relationship Id="rId271" Type="http://schemas.openxmlformats.org/officeDocument/2006/relationships/tags" Target="../tags/tag9589.xml"/><Relationship Id="rId937" Type="http://schemas.openxmlformats.org/officeDocument/2006/relationships/tags" Target="../tags/tag10255.xml"/><Relationship Id="rId1122" Type="http://schemas.openxmlformats.org/officeDocument/2006/relationships/tags" Target="../tags/tag10440.xml"/><Relationship Id="rId66" Type="http://schemas.openxmlformats.org/officeDocument/2006/relationships/tags" Target="../tags/tag9384.xml"/><Relationship Id="rId131" Type="http://schemas.openxmlformats.org/officeDocument/2006/relationships/tags" Target="../tags/tag9449.xml"/><Relationship Id="rId369" Type="http://schemas.openxmlformats.org/officeDocument/2006/relationships/tags" Target="../tags/tag9687.xml"/><Relationship Id="rId576" Type="http://schemas.openxmlformats.org/officeDocument/2006/relationships/tags" Target="../tags/tag9894.xml"/><Relationship Id="rId783" Type="http://schemas.openxmlformats.org/officeDocument/2006/relationships/tags" Target="../tags/tag10101.xml"/><Relationship Id="rId990" Type="http://schemas.openxmlformats.org/officeDocument/2006/relationships/tags" Target="../tags/tag10308.xml"/><Relationship Id="rId1427" Type="http://schemas.openxmlformats.org/officeDocument/2006/relationships/tags" Target="../tags/tag10745.xml"/><Relationship Id="rId229" Type="http://schemas.openxmlformats.org/officeDocument/2006/relationships/tags" Target="../tags/tag9547.xml"/><Relationship Id="rId436" Type="http://schemas.openxmlformats.org/officeDocument/2006/relationships/tags" Target="../tags/tag9754.xml"/><Relationship Id="rId643" Type="http://schemas.openxmlformats.org/officeDocument/2006/relationships/tags" Target="../tags/tag9961.xml"/><Relationship Id="rId1066" Type="http://schemas.openxmlformats.org/officeDocument/2006/relationships/tags" Target="../tags/tag10384.xml"/><Relationship Id="rId1273" Type="http://schemas.openxmlformats.org/officeDocument/2006/relationships/tags" Target="../tags/tag10591.xml"/><Relationship Id="rId1480" Type="http://schemas.openxmlformats.org/officeDocument/2006/relationships/tags" Target="../tags/tag10798.xml"/><Relationship Id="rId850" Type="http://schemas.openxmlformats.org/officeDocument/2006/relationships/tags" Target="../tags/tag10168.xml"/><Relationship Id="rId948" Type="http://schemas.openxmlformats.org/officeDocument/2006/relationships/tags" Target="../tags/tag10266.xml"/><Relationship Id="rId1133" Type="http://schemas.openxmlformats.org/officeDocument/2006/relationships/tags" Target="../tags/tag10451.xml"/><Relationship Id="rId77" Type="http://schemas.openxmlformats.org/officeDocument/2006/relationships/tags" Target="../tags/tag9395.xml"/><Relationship Id="rId282" Type="http://schemas.openxmlformats.org/officeDocument/2006/relationships/tags" Target="../tags/tag9600.xml"/><Relationship Id="rId503" Type="http://schemas.openxmlformats.org/officeDocument/2006/relationships/tags" Target="../tags/tag9821.xml"/><Relationship Id="rId587" Type="http://schemas.openxmlformats.org/officeDocument/2006/relationships/tags" Target="../tags/tag9905.xml"/><Relationship Id="rId710" Type="http://schemas.openxmlformats.org/officeDocument/2006/relationships/tags" Target="../tags/tag10028.xml"/><Relationship Id="rId808" Type="http://schemas.openxmlformats.org/officeDocument/2006/relationships/tags" Target="../tags/tag10126.xml"/><Relationship Id="rId1340" Type="http://schemas.openxmlformats.org/officeDocument/2006/relationships/tags" Target="../tags/tag10658.xml"/><Relationship Id="rId1438" Type="http://schemas.openxmlformats.org/officeDocument/2006/relationships/tags" Target="../tags/tag10756.xml"/><Relationship Id="rId8" Type="http://schemas.openxmlformats.org/officeDocument/2006/relationships/tags" Target="../tags/tag9326.xml"/><Relationship Id="rId142" Type="http://schemas.openxmlformats.org/officeDocument/2006/relationships/tags" Target="../tags/tag9460.xml"/><Relationship Id="rId447" Type="http://schemas.openxmlformats.org/officeDocument/2006/relationships/tags" Target="../tags/tag9765.xml"/><Relationship Id="rId794" Type="http://schemas.openxmlformats.org/officeDocument/2006/relationships/tags" Target="../tags/tag10112.xml"/><Relationship Id="rId1077" Type="http://schemas.openxmlformats.org/officeDocument/2006/relationships/tags" Target="../tags/tag10395.xml"/><Relationship Id="rId1200" Type="http://schemas.openxmlformats.org/officeDocument/2006/relationships/tags" Target="../tags/tag10518.xml"/><Relationship Id="rId654" Type="http://schemas.openxmlformats.org/officeDocument/2006/relationships/tags" Target="../tags/tag9972.xml"/><Relationship Id="rId861" Type="http://schemas.openxmlformats.org/officeDocument/2006/relationships/tags" Target="../tags/tag10179.xml"/><Relationship Id="rId959" Type="http://schemas.openxmlformats.org/officeDocument/2006/relationships/tags" Target="../tags/tag10277.xml"/><Relationship Id="rId1284" Type="http://schemas.openxmlformats.org/officeDocument/2006/relationships/tags" Target="../tags/tag10602.xml"/><Relationship Id="rId1491" Type="http://schemas.openxmlformats.org/officeDocument/2006/relationships/tags" Target="../tags/tag10809.xml"/><Relationship Id="rId1505" Type="http://schemas.openxmlformats.org/officeDocument/2006/relationships/tags" Target="../tags/tag10823.xml"/><Relationship Id="rId293" Type="http://schemas.openxmlformats.org/officeDocument/2006/relationships/tags" Target="../tags/tag9611.xml"/><Relationship Id="rId307" Type="http://schemas.openxmlformats.org/officeDocument/2006/relationships/tags" Target="../tags/tag9625.xml"/><Relationship Id="rId514" Type="http://schemas.openxmlformats.org/officeDocument/2006/relationships/tags" Target="../tags/tag9832.xml"/><Relationship Id="rId721" Type="http://schemas.openxmlformats.org/officeDocument/2006/relationships/tags" Target="../tags/tag10039.xml"/><Relationship Id="rId1144" Type="http://schemas.openxmlformats.org/officeDocument/2006/relationships/tags" Target="../tags/tag10462.xml"/><Relationship Id="rId1351" Type="http://schemas.openxmlformats.org/officeDocument/2006/relationships/tags" Target="../tags/tag10669.xml"/><Relationship Id="rId1449" Type="http://schemas.openxmlformats.org/officeDocument/2006/relationships/tags" Target="../tags/tag10767.xml"/><Relationship Id="rId88" Type="http://schemas.openxmlformats.org/officeDocument/2006/relationships/tags" Target="../tags/tag9406.xml"/><Relationship Id="rId153" Type="http://schemas.openxmlformats.org/officeDocument/2006/relationships/tags" Target="../tags/tag9471.xml"/><Relationship Id="rId360" Type="http://schemas.openxmlformats.org/officeDocument/2006/relationships/tags" Target="../tags/tag9678.xml"/><Relationship Id="rId598" Type="http://schemas.openxmlformats.org/officeDocument/2006/relationships/tags" Target="../tags/tag9916.xml"/><Relationship Id="rId819" Type="http://schemas.openxmlformats.org/officeDocument/2006/relationships/tags" Target="../tags/tag10137.xml"/><Relationship Id="rId1004" Type="http://schemas.openxmlformats.org/officeDocument/2006/relationships/tags" Target="../tags/tag10322.xml"/><Relationship Id="rId1211" Type="http://schemas.openxmlformats.org/officeDocument/2006/relationships/tags" Target="../tags/tag10529.xml"/><Relationship Id="rId220" Type="http://schemas.openxmlformats.org/officeDocument/2006/relationships/tags" Target="../tags/tag9538.xml"/><Relationship Id="rId458" Type="http://schemas.openxmlformats.org/officeDocument/2006/relationships/tags" Target="../tags/tag9776.xml"/><Relationship Id="rId665" Type="http://schemas.openxmlformats.org/officeDocument/2006/relationships/tags" Target="../tags/tag9983.xml"/><Relationship Id="rId872" Type="http://schemas.openxmlformats.org/officeDocument/2006/relationships/tags" Target="../tags/tag10190.xml"/><Relationship Id="rId1088" Type="http://schemas.openxmlformats.org/officeDocument/2006/relationships/tags" Target="../tags/tag10406.xml"/><Relationship Id="rId1295" Type="http://schemas.openxmlformats.org/officeDocument/2006/relationships/tags" Target="../tags/tag10613.xml"/><Relationship Id="rId1309" Type="http://schemas.openxmlformats.org/officeDocument/2006/relationships/tags" Target="../tags/tag10627.xml"/><Relationship Id="rId1516" Type="http://schemas.openxmlformats.org/officeDocument/2006/relationships/tags" Target="../tags/tag10834.xml"/><Relationship Id="rId15" Type="http://schemas.openxmlformats.org/officeDocument/2006/relationships/tags" Target="../tags/tag9333.xml"/><Relationship Id="rId318" Type="http://schemas.openxmlformats.org/officeDocument/2006/relationships/tags" Target="../tags/tag9636.xml"/><Relationship Id="rId525" Type="http://schemas.openxmlformats.org/officeDocument/2006/relationships/tags" Target="../tags/tag9843.xml"/><Relationship Id="rId732" Type="http://schemas.openxmlformats.org/officeDocument/2006/relationships/tags" Target="../tags/tag10050.xml"/><Relationship Id="rId1155" Type="http://schemas.openxmlformats.org/officeDocument/2006/relationships/tags" Target="../tags/tag10473.xml"/><Relationship Id="rId1362" Type="http://schemas.openxmlformats.org/officeDocument/2006/relationships/tags" Target="../tags/tag10680.xml"/><Relationship Id="rId99" Type="http://schemas.openxmlformats.org/officeDocument/2006/relationships/tags" Target="../tags/tag9417.xml"/><Relationship Id="rId164" Type="http://schemas.openxmlformats.org/officeDocument/2006/relationships/tags" Target="../tags/tag9482.xml"/><Relationship Id="rId371" Type="http://schemas.openxmlformats.org/officeDocument/2006/relationships/tags" Target="../tags/tag9689.xml"/><Relationship Id="rId1015" Type="http://schemas.openxmlformats.org/officeDocument/2006/relationships/tags" Target="../tags/tag10333.xml"/><Relationship Id="rId1222" Type="http://schemas.openxmlformats.org/officeDocument/2006/relationships/tags" Target="../tags/tag10540.xml"/><Relationship Id="rId469" Type="http://schemas.openxmlformats.org/officeDocument/2006/relationships/tags" Target="../tags/tag9787.xml"/><Relationship Id="rId676" Type="http://schemas.openxmlformats.org/officeDocument/2006/relationships/tags" Target="../tags/tag9994.xml"/><Relationship Id="rId883" Type="http://schemas.openxmlformats.org/officeDocument/2006/relationships/tags" Target="../tags/tag10201.xml"/><Relationship Id="rId1099" Type="http://schemas.openxmlformats.org/officeDocument/2006/relationships/tags" Target="../tags/tag10417.xml"/><Relationship Id="rId1527" Type="http://schemas.openxmlformats.org/officeDocument/2006/relationships/tags" Target="../tags/tag10845.xml"/><Relationship Id="rId26" Type="http://schemas.openxmlformats.org/officeDocument/2006/relationships/tags" Target="../tags/tag9344.xml"/><Relationship Id="rId231" Type="http://schemas.openxmlformats.org/officeDocument/2006/relationships/tags" Target="../tags/tag9549.xml"/><Relationship Id="rId329" Type="http://schemas.openxmlformats.org/officeDocument/2006/relationships/tags" Target="../tags/tag9647.xml"/><Relationship Id="rId536" Type="http://schemas.openxmlformats.org/officeDocument/2006/relationships/tags" Target="../tags/tag9854.xml"/><Relationship Id="rId1166" Type="http://schemas.openxmlformats.org/officeDocument/2006/relationships/tags" Target="../tags/tag10484.xml"/><Relationship Id="rId1373" Type="http://schemas.openxmlformats.org/officeDocument/2006/relationships/tags" Target="../tags/tag10691.xml"/><Relationship Id="rId175" Type="http://schemas.openxmlformats.org/officeDocument/2006/relationships/tags" Target="../tags/tag9493.xml"/><Relationship Id="rId743" Type="http://schemas.openxmlformats.org/officeDocument/2006/relationships/tags" Target="../tags/tag10061.xml"/><Relationship Id="rId950" Type="http://schemas.openxmlformats.org/officeDocument/2006/relationships/tags" Target="../tags/tag10268.xml"/><Relationship Id="rId1026" Type="http://schemas.openxmlformats.org/officeDocument/2006/relationships/tags" Target="../tags/tag10344.xml"/><Relationship Id="rId382" Type="http://schemas.openxmlformats.org/officeDocument/2006/relationships/tags" Target="../tags/tag9700.xml"/><Relationship Id="rId603" Type="http://schemas.openxmlformats.org/officeDocument/2006/relationships/tags" Target="../tags/tag9921.xml"/><Relationship Id="rId687" Type="http://schemas.openxmlformats.org/officeDocument/2006/relationships/tags" Target="../tags/tag10005.xml"/><Relationship Id="rId810" Type="http://schemas.openxmlformats.org/officeDocument/2006/relationships/tags" Target="../tags/tag10128.xml"/><Relationship Id="rId908" Type="http://schemas.openxmlformats.org/officeDocument/2006/relationships/tags" Target="../tags/tag10226.xml"/><Relationship Id="rId1233" Type="http://schemas.openxmlformats.org/officeDocument/2006/relationships/tags" Target="../tags/tag10551.xml"/><Relationship Id="rId1440" Type="http://schemas.openxmlformats.org/officeDocument/2006/relationships/tags" Target="../tags/tag10758.xml"/><Relationship Id="rId1538" Type="http://schemas.openxmlformats.org/officeDocument/2006/relationships/tags" Target="../tags/tag10856.xml"/><Relationship Id="rId242" Type="http://schemas.openxmlformats.org/officeDocument/2006/relationships/tags" Target="../tags/tag9560.xml"/><Relationship Id="rId894" Type="http://schemas.openxmlformats.org/officeDocument/2006/relationships/tags" Target="../tags/tag10212.xml"/><Relationship Id="rId1177" Type="http://schemas.openxmlformats.org/officeDocument/2006/relationships/tags" Target="../tags/tag10495.xml"/><Relationship Id="rId1300" Type="http://schemas.openxmlformats.org/officeDocument/2006/relationships/tags" Target="../tags/tag10618.xml"/><Relationship Id="rId37" Type="http://schemas.openxmlformats.org/officeDocument/2006/relationships/tags" Target="../tags/tag9355.xml"/><Relationship Id="rId102" Type="http://schemas.openxmlformats.org/officeDocument/2006/relationships/tags" Target="../tags/tag9420.xml"/><Relationship Id="rId547" Type="http://schemas.openxmlformats.org/officeDocument/2006/relationships/tags" Target="../tags/tag9865.xml"/><Relationship Id="rId754" Type="http://schemas.openxmlformats.org/officeDocument/2006/relationships/tags" Target="../tags/tag10072.xml"/><Relationship Id="rId961" Type="http://schemas.openxmlformats.org/officeDocument/2006/relationships/tags" Target="../tags/tag10279.xml"/><Relationship Id="rId1384" Type="http://schemas.openxmlformats.org/officeDocument/2006/relationships/tags" Target="../tags/tag10702.xml"/><Relationship Id="rId90" Type="http://schemas.openxmlformats.org/officeDocument/2006/relationships/tags" Target="../tags/tag9408.xml"/><Relationship Id="rId186" Type="http://schemas.openxmlformats.org/officeDocument/2006/relationships/tags" Target="../tags/tag9504.xml"/><Relationship Id="rId393" Type="http://schemas.openxmlformats.org/officeDocument/2006/relationships/tags" Target="../tags/tag9711.xml"/><Relationship Id="rId407" Type="http://schemas.openxmlformats.org/officeDocument/2006/relationships/tags" Target="../tags/tag9725.xml"/><Relationship Id="rId614" Type="http://schemas.openxmlformats.org/officeDocument/2006/relationships/tags" Target="../tags/tag9932.xml"/><Relationship Id="rId821" Type="http://schemas.openxmlformats.org/officeDocument/2006/relationships/tags" Target="../tags/tag10139.xml"/><Relationship Id="rId1037" Type="http://schemas.openxmlformats.org/officeDocument/2006/relationships/tags" Target="../tags/tag10355.xml"/><Relationship Id="rId1244" Type="http://schemas.openxmlformats.org/officeDocument/2006/relationships/tags" Target="../tags/tag10562.xml"/><Relationship Id="rId1451" Type="http://schemas.openxmlformats.org/officeDocument/2006/relationships/tags" Target="../tags/tag10769.xml"/><Relationship Id="rId253" Type="http://schemas.openxmlformats.org/officeDocument/2006/relationships/tags" Target="../tags/tag9571.xml"/><Relationship Id="rId460" Type="http://schemas.openxmlformats.org/officeDocument/2006/relationships/tags" Target="../tags/tag9778.xml"/><Relationship Id="rId698" Type="http://schemas.openxmlformats.org/officeDocument/2006/relationships/tags" Target="../tags/tag10016.xml"/><Relationship Id="rId919" Type="http://schemas.openxmlformats.org/officeDocument/2006/relationships/tags" Target="../tags/tag10237.xml"/><Relationship Id="rId1090" Type="http://schemas.openxmlformats.org/officeDocument/2006/relationships/tags" Target="../tags/tag10408.xml"/><Relationship Id="rId1104" Type="http://schemas.openxmlformats.org/officeDocument/2006/relationships/tags" Target="../tags/tag10422.xml"/><Relationship Id="rId1311" Type="http://schemas.openxmlformats.org/officeDocument/2006/relationships/tags" Target="../tags/tag10629.xml"/><Relationship Id="rId1549" Type="http://schemas.openxmlformats.org/officeDocument/2006/relationships/tags" Target="../tags/tag10867.xml"/><Relationship Id="rId48" Type="http://schemas.openxmlformats.org/officeDocument/2006/relationships/tags" Target="../tags/tag9366.xml"/><Relationship Id="rId113" Type="http://schemas.openxmlformats.org/officeDocument/2006/relationships/tags" Target="../tags/tag9431.xml"/><Relationship Id="rId320" Type="http://schemas.openxmlformats.org/officeDocument/2006/relationships/tags" Target="../tags/tag9638.xml"/><Relationship Id="rId558" Type="http://schemas.openxmlformats.org/officeDocument/2006/relationships/tags" Target="../tags/tag9876.xml"/><Relationship Id="rId765" Type="http://schemas.openxmlformats.org/officeDocument/2006/relationships/tags" Target="../tags/tag10083.xml"/><Relationship Id="rId972" Type="http://schemas.openxmlformats.org/officeDocument/2006/relationships/tags" Target="../tags/tag10290.xml"/><Relationship Id="rId1188" Type="http://schemas.openxmlformats.org/officeDocument/2006/relationships/tags" Target="../tags/tag10506.xml"/><Relationship Id="rId1395" Type="http://schemas.openxmlformats.org/officeDocument/2006/relationships/tags" Target="../tags/tag10713.xml"/><Relationship Id="rId1409" Type="http://schemas.openxmlformats.org/officeDocument/2006/relationships/tags" Target="../tags/tag10727.xml"/><Relationship Id="rId197" Type="http://schemas.openxmlformats.org/officeDocument/2006/relationships/tags" Target="../tags/tag9515.xml"/><Relationship Id="rId418" Type="http://schemas.openxmlformats.org/officeDocument/2006/relationships/tags" Target="../tags/tag9736.xml"/><Relationship Id="rId625" Type="http://schemas.openxmlformats.org/officeDocument/2006/relationships/tags" Target="../tags/tag9943.xml"/><Relationship Id="rId832" Type="http://schemas.openxmlformats.org/officeDocument/2006/relationships/tags" Target="../tags/tag10150.xml"/><Relationship Id="rId1048" Type="http://schemas.openxmlformats.org/officeDocument/2006/relationships/tags" Target="../tags/tag10366.xml"/><Relationship Id="rId1255" Type="http://schemas.openxmlformats.org/officeDocument/2006/relationships/tags" Target="../tags/tag10573.xml"/><Relationship Id="rId1462" Type="http://schemas.openxmlformats.org/officeDocument/2006/relationships/tags" Target="../tags/tag10780.xml"/><Relationship Id="rId264" Type="http://schemas.openxmlformats.org/officeDocument/2006/relationships/tags" Target="../tags/tag9582.xml"/><Relationship Id="rId471" Type="http://schemas.openxmlformats.org/officeDocument/2006/relationships/tags" Target="../tags/tag9789.xml"/><Relationship Id="rId1115" Type="http://schemas.openxmlformats.org/officeDocument/2006/relationships/tags" Target="../tags/tag10433.xml"/><Relationship Id="rId1322" Type="http://schemas.openxmlformats.org/officeDocument/2006/relationships/tags" Target="../tags/tag10640.xml"/><Relationship Id="rId59" Type="http://schemas.openxmlformats.org/officeDocument/2006/relationships/tags" Target="../tags/tag9377.xml"/><Relationship Id="rId124" Type="http://schemas.openxmlformats.org/officeDocument/2006/relationships/tags" Target="../tags/tag9442.xml"/><Relationship Id="rId569" Type="http://schemas.openxmlformats.org/officeDocument/2006/relationships/tags" Target="../tags/tag9887.xml"/><Relationship Id="rId776" Type="http://schemas.openxmlformats.org/officeDocument/2006/relationships/tags" Target="../tags/tag10094.xml"/><Relationship Id="rId983" Type="http://schemas.openxmlformats.org/officeDocument/2006/relationships/tags" Target="../tags/tag10301.xml"/><Relationship Id="rId1199" Type="http://schemas.openxmlformats.org/officeDocument/2006/relationships/tags" Target="../tags/tag10517.xml"/><Relationship Id="rId331" Type="http://schemas.openxmlformats.org/officeDocument/2006/relationships/tags" Target="../tags/tag9649.xml"/><Relationship Id="rId429" Type="http://schemas.openxmlformats.org/officeDocument/2006/relationships/tags" Target="../tags/tag9747.xml"/><Relationship Id="rId636" Type="http://schemas.openxmlformats.org/officeDocument/2006/relationships/tags" Target="../tags/tag9954.xml"/><Relationship Id="rId1059" Type="http://schemas.openxmlformats.org/officeDocument/2006/relationships/tags" Target="../tags/tag10377.xml"/><Relationship Id="rId1266" Type="http://schemas.openxmlformats.org/officeDocument/2006/relationships/tags" Target="../tags/tag10584.xml"/><Relationship Id="rId1473" Type="http://schemas.openxmlformats.org/officeDocument/2006/relationships/tags" Target="../tags/tag10791.xml"/><Relationship Id="rId843" Type="http://schemas.openxmlformats.org/officeDocument/2006/relationships/tags" Target="../tags/tag10161.xml"/><Relationship Id="rId1126" Type="http://schemas.openxmlformats.org/officeDocument/2006/relationships/tags" Target="../tags/tag10444.xml"/><Relationship Id="rId275" Type="http://schemas.openxmlformats.org/officeDocument/2006/relationships/tags" Target="../tags/tag9593.xml"/><Relationship Id="rId482" Type="http://schemas.openxmlformats.org/officeDocument/2006/relationships/tags" Target="../tags/tag9800.xml"/><Relationship Id="rId703" Type="http://schemas.openxmlformats.org/officeDocument/2006/relationships/tags" Target="../tags/tag10021.xml"/><Relationship Id="rId910" Type="http://schemas.openxmlformats.org/officeDocument/2006/relationships/tags" Target="../tags/tag10228.xml"/><Relationship Id="rId1333" Type="http://schemas.openxmlformats.org/officeDocument/2006/relationships/tags" Target="../tags/tag10651.xml"/><Relationship Id="rId1540" Type="http://schemas.openxmlformats.org/officeDocument/2006/relationships/tags" Target="../tags/tag10858.xml"/><Relationship Id="rId135" Type="http://schemas.openxmlformats.org/officeDocument/2006/relationships/tags" Target="../tags/tag9453.xml"/><Relationship Id="rId342" Type="http://schemas.openxmlformats.org/officeDocument/2006/relationships/tags" Target="../tags/tag9660.xml"/><Relationship Id="rId787" Type="http://schemas.openxmlformats.org/officeDocument/2006/relationships/tags" Target="../tags/tag10105.xml"/><Relationship Id="rId994" Type="http://schemas.openxmlformats.org/officeDocument/2006/relationships/tags" Target="../tags/tag10312.xml"/><Relationship Id="rId1400" Type="http://schemas.openxmlformats.org/officeDocument/2006/relationships/tags" Target="../tags/tag10718.xml"/><Relationship Id="rId202" Type="http://schemas.openxmlformats.org/officeDocument/2006/relationships/tags" Target="../tags/tag9520.xml"/><Relationship Id="rId647" Type="http://schemas.openxmlformats.org/officeDocument/2006/relationships/tags" Target="../tags/tag9965.xml"/><Relationship Id="rId854" Type="http://schemas.openxmlformats.org/officeDocument/2006/relationships/tags" Target="../tags/tag10172.xml"/><Relationship Id="rId1277" Type="http://schemas.openxmlformats.org/officeDocument/2006/relationships/tags" Target="../tags/tag10595.xml"/><Relationship Id="rId1484" Type="http://schemas.openxmlformats.org/officeDocument/2006/relationships/tags" Target="../tags/tag10802.xml"/><Relationship Id="rId286" Type="http://schemas.openxmlformats.org/officeDocument/2006/relationships/tags" Target="../tags/tag9604.xml"/><Relationship Id="rId493" Type="http://schemas.openxmlformats.org/officeDocument/2006/relationships/tags" Target="../tags/tag9811.xml"/><Relationship Id="rId507" Type="http://schemas.openxmlformats.org/officeDocument/2006/relationships/tags" Target="../tags/tag9825.xml"/><Relationship Id="rId714" Type="http://schemas.openxmlformats.org/officeDocument/2006/relationships/tags" Target="../tags/tag10032.xml"/><Relationship Id="rId921" Type="http://schemas.openxmlformats.org/officeDocument/2006/relationships/tags" Target="../tags/tag10239.xml"/><Relationship Id="rId1137" Type="http://schemas.openxmlformats.org/officeDocument/2006/relationships/tags" Target="../tags/tag10455.xml"/><Relationship Id="rId1344" Type="http://schemas.openxmlformats.org/officeDocument/2006/relationships/tags" Target="../tags/tag10662.xml"/><Relationship Id="rId1551" Type="http://schemas.openxmlformats.org/officeDocument/2006/relationships/tags" Target="../tags/tag10869.xml"/><Relationship Id="rId50" Type="http://schemas.openxmlformats.org/officeDocument/2006/relationships/tags" Target="../tags/tag9368.xml"/><Relationship Id="rId146" Type="http://schemas.openxmlformats.org/officeDocument/2006/relationships/tags" Target="../tags/tag9464.xml"/><Relationship Id="rId353" Type="http://schemas.openxmlformats.org/officeDocument/2006/relationships/tags" Target="../tags/tag9671.xml"/><Relationship Id="rId560" Type="http://schemas.openxmlformats.org/officeDocument/2006/relationships/tags" Target="../tags/tag9878.xml"/><Relationship Id="rId798" Type="http://schemas.openxmlformats.org/officeDocument/2006/relationships/tags" Target="../tags/tag10116.xml"/><Relationship Id="rId1190" Type="http://schemas.openxmlformats.org/officeDocument/2006/relationships/tags" Target="../tags/tag10508.xml"/><Relationship Id="rId1204" Type="http://schemas.openxmlformats.org/officeDocument/2006/relationships/tags" Target="../tags/tag10522.xml"/><Relationship Id="rId1411" Type="http://schemas.openxmlformats.org/officeDocument/2006/relationships/tags" Target="../tags/tag10729.xml"/><Relationship Id="rId213" Type="http://schemas.openxmlformats.org/officeDocument/2006/relationships/tags" Target="../tags/tag9531.xml"/><Relationship Id="rId420" Type="http://schemas.openxmlformats.org/officeDocument/2006/relationships/tags" Target="../tags/tag9738.xml"/><Relationship Id="rId658" Type="http://schemas.openxmlformats.org/officeDocument/2006/relationships/tags" Target="../tags/tag9976.xml"/><Relationship Id="rId865" Type="http://schemas.openxmlformats.org/officeDocument/2006/relationships/tags" Target="../tags/tag10183.xml"/><Relationship Id="rId1050" Type="http://schemas.openxmlformats.org/officeDocument/2006/relationships/tags" Target="../tags/tag10368.xml"/><Relationship Id="rId1288" Type="http://schemas.openxmlformats.org/officeDocument/2006/relationships/tags" Target="../tags/tag10606.xml"/><Relationship Id="rId1495" Type="http://schemas.openxmlformats.org/officeDocument/2006/relationships/tags" Target="../tags/tag10813.xml"/><Relationship Id="rId1509" Type="http://schemas.openxmlformats.org/officeDocument/2006/relationships/tags" Target="../tags/tag10827.xml"/><Relationship Id="rId297" Type="http://schemas.openxmlformats.org/officeDocument/2006/relationships/tags" Target="../tags/tag9615.xml"/><Relationship Id="rId518" Type="http://schemas.openxmlformats.org/officeDocument/2006/relationships/tags" Target="../tags/tag9836.xml"/><Relationship Id="rId725" Type="http://schemas.openxmlformats.org/officeDocument/2006/relationships/tags" Target="../tags/tag10043.xml"/><Relationship Id="rId932" Type="http://schemas.openxmlformats.org/officeDocument/2006/relationships/tags" Target="../tags/tag10250.xml"/><Relationship Id="rId1148" Type="http://schemas.openxmlformats.org/officeDocument/2006/relationships/tags" Target="../tags/tag10466.xml"/><Relationship Id="rId1355" Type="http://schemas.openxmlformats.org/officeDocument/2006/relationships/tags" Target="../tags/tag10673.xml"/><Relationship Id="rId157" Type="http://schemas.openxmlformats.org/officeDocument/2006/relationships/tags" Target="../tags/tag9475.xml"/><Relationship Id="rId364" Type="http://schemas.openxmlformats.org/officeDocument/2006/relationships/tags" Target="../tags/tag9682.xml"/><Relationship Id="rId1008" Type="http://schemas.openxmlformats.org/officeDocument/2006/relationships/tags" Target="../tags/tag10326.xml"/><Relationship Id="rId1215" Type="http://schemas.openxmlformats.org/officeDocument/2006/relationships/tags" Target="../tags/tag10533.xml"/><Relationship Id="rId1422" Type="http://schemas.openxmlformats.org/officeDocument/2006/relationships/tags" Target="../tags/tag10740.xml"/><Relationship Id="rId61" Type="http://schemas.openxmlformats.org/officeDocument/2006/relationships/tags" Target="../tags/tag9379.xml"/><Relationship Id="rId571" Type="http://schemas.openxmlformats.org/officeDocument/2006/relationships/tags" Target="../tags/tag9889.xml"/><Relationship Id="rId669" Type="http://schemas.openxmlformats.org/officeDocument/2006/relationships/tags" Target="../tags/tag9987.xml"/><Relationship Id="rId876" Type="http://schemas.openxmlformats.org/officeDocument/2006/relationships/tags" Target="../tags/tag10194.xml"/><Relationship Id="rId1299" Type="http://schemas.openxmlformats.org/officeDocument/2006/relationships/tags" Target="../tags/tag10617.xml"/><Relationship Id="rId19" Type="http://schemas.openxmlformats.org/officeDocument/2006/relationships/tags" Target="../tags/tag9337.xml"/><Relationship Id="rId224" Type="http://schemas.openxmlformats.org/officeDocument/2006/relationships/tags" Target="../tags/tag9542.xml"/><Relationship Id="rId431" Type="http://schemas.openxmlformats.org/officeDocument/2006/relationships/tags" Target="../tags/tag9749.xml"/><Relationship Id="rId529" Type="http://schemas.openxmlformats.org/officeDocument/2006/relationships/tags" Target="../tags/tag9847.xml"/><Relationship Id="rId736" Type="http://schemas.openxmlformats.org/officeDocument/2006/relationships/tags" Target="../tags/tag10054.xml"/><Relationship Id="rId1061" Type="http://schemas.openxmlformats.org/officeDocument/2006/relationships/tags" Target="../tags/tag10379.xml"/><Relationship Id="rId1159" Type="http://schemas.openxmlformats.org/officeDocument/2006/relationships/tags" Target="../tags/tag10477.xml"/><Relationship Id="rId1366" Type="http://schemas.openxmlformats.org/officeDocument/2006/relationships/tags" Target="../tags/tag10684.xml"/><Relationship Id="rId168" Type="http://schemas.openxmlformats.org/officeDocument/2006/relationships/tags" Target="../tags/tag9486.xml"/><Relationship Id="rId943" Type="http://schemas.openxmlformats.org/officeDocument/2006/relationships/tags" Target="../tags/tag10261.xml"/><Relationship Id="rId1019" Type="http://schemas.openxmlformats.org/officeDocument/2006/relationships/tags" Target="../tags/tag10337.xml"/><Relationship Id="rId72" Type="http://schemas.openxmlformats.org/officeDocument/2006/relationships/tags" Target="../tags/tag9390.xml"/><Relationship Id="rId375" Type="http://schemas.openxmlformats.org/officeDocument/2006/relationships/tags" Target="../tags/tag9693.xml"/><Relationship Id="rId582" Type="http://schemas.openxmlformats.org/officeDocument/2006/relationships/tags" Target="../tags/tag9900.xml"/><Relationship Id="rId803" Type="http://schemas.openxmlformats.org/officeDocument/2006/relationships/tags" Target="../tags/tag10121.xml"/><Relationship Id="rId1226" Type="http://schemas.openxmlformats.org/officeDocument/2006/relationships/tags" Target="../tags/tag10544.xml"/><Relationship Id="rId1433" Type="http://schemas.openxmlformats.org/officeDocument/2006/relationships/tags" Target="../tags/tag10751.xml"/><Relationship Id="rId3" Type="http://schemas.openxmlformats.org/officeDocument/2006/relationships/slideLayout" Target="../slideLayouts/slideLayout29.xml"/><Relationship Id="rId235" Type="http://schemas.openxmlformats.org/officeDocument/2006/relationships/tags" Target="../tags/tag9553.xml"/><Relationship Id="rId442" Type="http://schemas.openxmlformats.org/officeDocument/2006/relationships/tags" Target="../tags/tag9760.xml"/><Relationship Id="rId887" Type="http://schemas.openxmlformats.org/officeDocument/2006/relationships/tags" Target="../tags/tag10205.xml"/><Relationship Id="rId1072" Type="http://schemas.openxmlformats.org/officeDocument/2006/relationships/tags" Target="../tags/tag10390.xml"/><Relationship Id="rId1500" Type="http://schemas.openxmlformats.org/officeDocument/2006/relationships/tags" Target="../tags/tag10818.xml"/><Relationship Id="rId302" Type="http://schemas.openxmlformats.org/officeDocument/2006/relationships/tags" Target="../tags/tag9620.xml"/><Relationship Id="rId747" Type="http://schemas.openxmlformats.org/officeDocument/2006/relationships/tags" Target="../tags/tag10065.xml"/><Relationship Id="rId954" Type="http://schemas.openxmlformats.org/officeDocument/2006/relationships/tags" Target="../tags/tag10272.xml"/><Relationship Id="rId1377" Type="http://schemas.openxmlformats.org/officeDocument/2006/relationships/tags" Target="../tags/tag10695.xml"/><Relationship Id="rId83" Type="http://schemas.openxmlformats.org/officeDocument/2006/relationships/tags" Target="../tags/tag9401.xml"/><Relationship Id="rId179" Type="http://schemas.openxmlformats.org/officeDocument/2006/relationships/tags" Target="../tags/tag9497.xml"/><Relationship Id="rId386" Type="http://schemas.openxmlformats.org/officeDocument/2006/relationships/tags" Target="../tags/tag9704.xml"/><Relationship Id="rId593" Type="http://schemas.openxmlformats.org/officeDocument/2006/relationships/tags" Target="../tags/tag9911.xml"/><Relationship Id="rId607" Type="http://schemas.openxmlformats.org/officeDocument/2006/relationships/tags" Target="../tags/tag9925.xml"/><Relationship Id="rId814" Type="http://schemas.openxmlformats.org/officeDocument/2006/relationships/tags" Target="../tags/tag10132.xml"/><Relationship Id="rId1237" Type="http://schemas.openxmlformats.org/officeDocument/2006/relationships/tags" Target="../tags/tag10555.xml"/><Relationship Id="rId1444" Type="http://schemas.openxmlformats.org/officeDocument/2006/relationships/tags" Target="../tags/tag10762.xml"/><Relationship Id="rId246" Type="http://schemas.openxmlformats.org/officeDocument/2006/relationships/tags" Target="../tags/tag9564.xml"/><Relationship Id="rId453" Type="http://schemas.openxmlformats.org/officeDocument/2006/relationships/tags" Target="../tags/tag9771.xml"/><Relationship Id="rId660" Type="http://schemas.openxmlformats.org/officeDocument/2006/relationships/tags" Target="../tags/tag9978.xml"/><Relationship Id="rId898" Type="http://schemas.openxmlformats.org/officeDocument/2006/relationships/tags" Target="../tags/tag10216.xml"/><Relationship Id="rId1083" Type="http://schemas.openxmlformats.org/officeDocument/2006/relationships/tags" Target="../tags/tag10401.xml"/><Relationship Id="rId1290" Type="http://schemas.openxmlformats.org/officeDocument/2006/relationships/tags" Target="../tags/tag10608.xml"/><Relationship Id="rId1304" Type="http://schemas.openxmlformats.org/officeDocument/2006/relationships/tags" Target="../tags/tag10622.xml"/><Relationship Id="rId1511" Type="http://schemas.openxmlformats.org/officeDocument/2006/relationships/tags" Target="../tags/tag10829.xml"/><Relationship Id="rId106" Type="http://schemas.openxmlformats.org/officeDocument/2006/relationships/tags" Target="../tags/tag9424.xml"/><Relationship Id="rId313" Type="http://schemas.openxmlformats.org/officeDocument/2006/relationships/tags" Target="../tags/tag9631.xml"/><Relationship Id="rId758" Type="http://schemas.openxmlformats.org/officeDocument/2006/relationships/tags" Target="../tags/tag10076.xml"/><Relationship Id="rId965" Type="http://schemas.openxmlformats.org/officeDocument/2006/relationships/tags" Target="../tags/tag10283.xml"/><Relationship Id="rId1150" Type="http://schemas.openxmlformats.org/officeDocument/2006/relationships/tags" Target="../tags/tag10468.xml"/><Relationship Id="rId1388" Type="http://schemas.openxmlformats.org/officeDocument/2006/relationships/tags" Target="../tags/tag10706.xml"/><Relationship Id="rId10" Type="http://schemas.openxmlformats.org/officeDocument/2006/relationships/tags" Target="../tags/tag9328.xml"/><Relationship Id="rId94" Type="http://schemas.openxmlformats.org/officeDocument/2006/relationships/tags" Target="../tags/tag9412.xml"/><Relationship Id="rId397" Type="http://schemas.openxmlformats.org/officeDocument/2006/relationships/tags" Target="../tags/tag9715.xml"/><Relationship Id="rId520" Type="http://schemas.openxmlformats.org/officeDocument/2006/relationships/tags" Target="../tags/tag9838.xml"/><Relationship Id="rId618" Type="http://schemas.openxmlformats.org/officeDocument/2006/relationships/tags" Target="../tags/tag9936.xml"/><Relationship Id="rId825" Type="http://schemas.openxmlformats.org/officeDocument/2006/relationships/tags" Target="../tags/tag10143.xml"/><Relationship Id="rId1248" Type="http://schemas.openxmlformats.org/officeDocument/2006/relationships/tags" Target="../tags/tag10566.xml"/><Relationship Id="rId1455" Type="http://schemas.openxmlformats.org/officeDocument/2006/relationships/tags" Target="../tags/tag10773.xml"/><Relationship Id="rId257" Type="http://schemas.openxmlformats.org/officeDocument/2006/relationships/tags" Target="../tags/tag9575.xml"/><Relationship Id="rId464" Type="http://schemas.openxmlformats.org/officeDocument/2006/relationships/tags" Target="../tags/tag9782.xml"/><Relationship Id="rId1010" Type="http://schemas.openxmlformats.org/officeDocument/2006/relationships/tags" Target="../tags/tag10328.xml"/><Relationship Id="rId1094" Type="http://schemas.openxmlformats.org/officeDocument/2006/relationships/tags" Target="../tags/tag10412.xml"/><Relationship Id="rId1108" Type="http://schemas.openxmlformats.org/officeDocument/2006/relationships/tags" Target="../tags/tag10426.xml"/><Relationship Id="rId1315" Type="http://schemas.openxmlformats.org/officeDocument/2006/relationships/tags" Target="../tags/tag10633.xml"/><Relationship Id="rId117" Type="http://schemas.openxmlformats.org/officeDocument/2006/relationships/tags" Target="../tags/tag9435.xml"/><Relationship Id="rId671" Type="http://schemas.openxmlformats.org/officeDocument/2006/relationships/tags" Target="../tags/tag9989.xml"/><Relationship Id="rId769" Type="http://schemas.openxmlformats.org/officeDocument/2006/relationships/tags" Target="../tags/tag10087.xml"/><Relationship Id="rId976" Type="http://schemas.openxmlformats.org/officeDocument/2006/relationships/tags" Target="../tags/tag10294.xml"/><Relationship Id="rId1399" Type="http://schemas.openxmlformats.org/officeDocument/2006/relationships/tags" Target="../tags/tag10717.xml"/><Relationship Id="rId324" Type="http://schemas.openxmlformats.org/officeDocument/2006/relationships/tags" Target="../tags/tag9642.xml"/><Relationship Id="rId531" Type="http://schemas.openxmlformats.org/officeDocument/2006/relationships/tags" Target="../tags/tag9849.xml"/><Relationship Id="rId629" Type="http://schemas.openxmlformats.org/officeDocument/2006/relationships/tags" Target="../tags/tag9947.xml"/><Relationship Id="rId1161" Type="http://schemas.openxmlformats.org/officeDocument/2006/relationships/tags" Target="../tags/tag10479.xml"/><Relationship Id="rId1259" Type="http://schemas.openxmlformats.org/officeDocument/2006/relationships/tags" Target="../tags/tag10577.xml"/><Relationship Id="rId1466" Type="http://schemas.openxmlformats.org/officeDocument/2006/relationships/tags" Target="../tags/tag10784.xml"/><Relationship Id="rId836" Type="http://schemas.openxmlformats.org/officeDocument/2006/relationships/tags" Target="../tags/tag10154.xml"/><Relationship Id="rId1021" Type="http://schemas.openxmlformats.org/officeDocument/2006/relationships/tags" Target="../tags/tag10339.xml"/><Relationship Id="rId1119" Type="http://schemas.openxmlformats.org/officeDocument/2006/relationships/tags" Target="../tags/tag10437.xml"/><Relationship Id="rId903" Type="http://schemas.openxmlformats.org/officeDocument/2006/relationships/tags" Target="../tags/tag10221.xml"/><Relationship Id="rId1326" Type="http://schemas.openxmlformats.org/officeDocument/2006/relationships/tags" Target="../tags/tag10644.xml"/><Relationship Id="rId1533" Type="http://schemas.openxmlformats.org/officeDocument/2006/relationships/tags" Target="../tags/tag10851.xml"/><Relationship Id="rId32" Type="http://schemas.openxmlformats.org/officeDocument/2006/relationships/tags" Target="../tags/tag9350.xml"/><Relationship Id="rId181" Type="http://schemas.openxmlformats.org/officeDocument/2006/relationships/tags" Target="../tags/tag9499.xml"/><Relationship Id="rId279" Type="http://schemas.openxmlformats.org/officeDocument/2006/relationships/tags" Target="../tags/tag9597.xml"/><Relationship Id="rId486" Type="http://schemas.openxmlformats.org/officeDocument/2006/relationships/tags" Target="../tags/tag9804.xml"/><Relationship Id="rId693" Type="http://schemas.openxmlformats.org/officeDocument/2006/relationships/tags" Target="../tags/tag10011.xml"/><Relationship Id="rId139" Type="http://schemas.openxmlformats.org/officeDocument/2006/relationships/tags" Target="../tags/tag9457.xml"/><Relationship Id="rId346" Type="http://schemas.openxmlformats.org/officeDocument/2006/relationships/tags" Target="../tags/tag9664.xml"/><Relationship Id="rId553" Type="http://schemas.openxmlformats.org/officeDocument/2006/relationships/tags" Target="../tags/tag9871.xml"/><Relationship Id="rId760" Type="http://schemas.openxmlformats.org/officeDocument/2006/relationships/tags" Target="../tags/tag10078.xml"/><Relationship Id="rId998" Type="http://schemas.openxmlformats.org/officeDocument/2006/relationships/tags" Target="../tags/tag10316.xml"/><Relationship Id="rId1183" Type="http://schemas.openxmlformats.org/officeDocument/2006/relationships/tags" Target="../tags/tag10501.xml"/><Relationship Id="rId1390" Type="http://schemas.openxmlformats.org/officeDocument/2006/relationships/tags" Target="../tags/tag10708.xml"/><Relationship Id="rId206" Type="http://schemas.openxmlformats.org/officeDocument/2006/relationships/tags" Target="../tags/tag9524.xml"/><Relationship Id="rId413" Type="http://schemas.openxmlformats.org/officeDocument/2006/relationships/tags" Target="../tags/tag9731.xml"/><Relationship Id="rId858" Type="http://schemas.openxmlformats.org/officeDocument/2006/relationships/tags" Target="../tags/tag10176.xml"/><Relationship Id="rId1043" Type="http://schemas.openxmlformats.org/officeDocument/2006/relationships/tags" Target="../tags/tag10361.xml"/><Relationship Id="rId1488" Type="http://schemas.openxmlformats.org/officeDocument/2006/relationships/tags" Target="../tags/tag10806.xml"/><Relationship Id="rId620" Type="http://schemas.openxmlformats.org/officeDocument/2006/relationships/tags" Target="../tags/tag9938.xml"/><Relationship Id="rId718" Type="http://schemas.openxmlformats.org/officeDocument/2006/relationships/tags" Target="../tags/tag10036.xml"/><Relationship Id="rId925" Type="http://schemas.openxmlformats.org/officeDocument/2006/relationships/tags" Target="../tags/tag10243.xml"/><Relationship Id="rId1250" Type="http://schemas.openxmlformats.org/officeDocument/2006/relationships/tags" Target="../tags/tag10568.xml"/><Relationship Id="rId1348" Type="http://schemas.openxmlformats.org/officeDocument/2006/relationships/tags" Target="../tags/tag10666.xml"/><Relationship Id="rId1555" Type="http://schemas.openxmlformats.org/officeDocument/2006/relationships/tags" Target="../tags/tag10873.xml"/><Relationship Id="rId1110" Type="http://schemas.openxmlformats.org/officeDocument/2006/relationships/tags" Target="../tags/tag10428.xml"/><Relationship Id="rId1208" Type="http://schemas.openxmlformats.org/officeDocument/2006/relationships/tags" Target="../tags/tag10526.xml"/><Relationship Id="rId1415" Type="http://schemas.openxmlformats.org/officeDocument/2006/relationships/tags" Target="../tags/tag10733.xml"/><Relationship Id="rId54" Type="http://schemas.openxmlformats.org/officeDocument/2006/relationships/tags" Target="../tags/tag9372.xml"/><Relationship Id="rId270" Type="http://schemas.openxmlformats.org/officeDocument/2006/relationships/tags" Target="../tags/tag9588.xml"/><Relationship Id="rId130" Type="http://schemas.openxmlformats.org/officeDocument/2006/relationships/tags" Target="../tags/tag9448.xml"/><Relationship Id="rId368" Type="http://schemas.openxmlformats.org/officeDocument/2006/relationships/tags" Target="../tags/tag9686.xml"/><Relationship Id="rId575" Type="http://schemas.openxmlformats.org/officeDocument/2006/relationships/tags" Target="../tags/tag9893.xml"/><Relationship Id="rId782" Type="http://schemas.openxmlformats.org/officeDocument/2006/relationships/tags" Target="../tags/tag10100.xml"/><Relationship Id="rId228" Type="http://schemas.openxmlformats.org/officeDocument/2006/relationships/tags" Target="../tags/tag9546.xml"/><Relationship Id="rId435" Type="http://schemas.openxmlformats.org/officeDocument/2006/relationships/tags" Target="../tags/tag9753.xml"/><Relationship Id="rId642" Type="http://schemas.openxmlformats.org/officeDocument/2006/relationships/tags" Target="../tags/tag9960.xml"/><Relationship Id="rId1065" Type="http://schemas.openxmlformats.org/officeDocument/2006/relationships/tags" Target="../tags/tag10383.xml"/><Relationship Id="rId1272" Type="http://schemas.openxmlformats.org/officeDocument/2006/relationships/tags" Target="../tags/tag10590.xml"/><Relationship Id="rId502" Type="http://schemas.openxmlformats.org/officeDocument/2006/relationships/tags" Target="../tags/tag9820.xml"/><Relationship Id="rId947" Type="http://schemas.openxmlformats.org/officeDocument/2006/relationships/tags" Target="../tags/tag10265.xml"/><Relationship Id="rId1132" Type="http://schemas.openxmlformats.org/officeDocument/2006/relationships/tags" Target="../tags/tag10450.xml"/><Relationship Id="rId76" Type="http://schemas.openxmlformats.org/officeDocument/2006/relationships/tags" Target="../tags/tag9394.xml"/><Relationship Id="rId807" Type="http://schemas.openxmlformats.org/officeDocument/2006/relationships/tags" Target="../tags/tag10125.xml"/><Relationship Id="rId1437" Type="http://schemas.openxmlformats.org/officeDocument/2006/relationships/tags" Target="../tags/tag10755.xml"/><Relationship Id="rId1504" Type="http://schemas.openxmlformats.org/officeDocument/2006/relationships/tags" Target="../tags/tag10822.xml"/><Relationship Id="rId292" Type="http://schemas.openxmlformats.org/officeDocument/2006/relationships/tags" Target="../tags/tag9610.xml"/><Relationship Id="rId597" Type="http://schemas.openxmlformats.org/officeDocument/2006/relationships/tags" Target="../tags/tag9915.xml"/><Relationship Id="rId152" Type="http://schemas.openxmlformats.org/officeDocument/2006/relationships/tags" Target="../tags/tag9470.xml"/><Relationship Id="rId457" Type="http://schemas.openxmlformats.org/officeDocument/2006/relationships/tags" Target="../tags/tag9775.xml"/><Relationship Id="rId1087" Type="http://schemas.openxmlformats.org/officeDocument/2006/relationships/tags" Target="../tags/tag10405.xml"/><Relationship Id="rId1294" Type="http://schemas.openxmlformats.org/officeDocument/2006/relationships/tags" Target="../tags/tag10612.xml"/><Relationship Id="rId664" Type="http://schemas.openxmlformats.org/officeDocument/2006/relationships/tags" Target="../tags/tag9982.xml"/><Relationship Id="rId871" Type="http://schemas.openxmlformats.org/officeDocument/2006/relationships/tags" Target="../tags/tag10189.xml"/><Relationship Id="rId969" Type="http://schemas.openxmlformats.org/officeDocument/2006/relationships/tags" Target="../tags/tag10287.xml"/><Relationship Id="rId317" Type="http://schemas.openxmlformats.org/officeDocument/2006/relationships/tags" Target="../tags/tag9635.xml"/><Relationship Id="rId524" Type="http://schemas.openxmlformats.org/officeDocument/2006/relationships/tags" Target="../tags/tag9842.xml"/><Relationship Id="rId731" Type="http://schemas.openxmlformats.org/officeDocument/2006/relationships/tags" Target="../tags/tag10049.xml"/><Relationship Id="rId1154" Type="http://schemas.openxmlformats.org/officeDocument/2006/relationships/tags" Target="../tags/tag10472.xml"/><Relationship Id="rId1361" Type="http://schemas.openxmlformats.org/officeDocument/2006/relationships/tags" Target="../tags/tag10679.xml"/><Relationship Id="rId1459" Type="http://schemas.openxmlformats.org/officeDocument/2006/relationships/tags" Target="../tags/tag10777.xml"/><Relationship Id="rId98" Type="http://schemas.openxmlformats.org/officeDocument/2006/relationships/tags" Target="../tags/tag9416.xml"/><Relationship Id="rId829" Type="http://schemas.openxmlformats.org/officeDocument/2006/relationships/tags" Target="../tags/tag10147.xml"/><Relationship Id="rId1014" Type="http://schemas.openxmlformats.org/officeDocument/2006/relationships/tags" Target="../tags/tag10332.xml"/><Relationship Id="rId1221" Type="http://schemas.openxmlformats.org/officeDocument/2006/relationships/tags" Target="../tags/tag10539.xml"/><Relationship Id="rId1319" Type="http://schemas.openxmlformats.org/officeDocument/2006/relationships/tags" Target="../tags/tag10637.xml"/><Relationship Id="rId1526" Type="http://schemas.openxmlformats.org/officeDocument/2006/relationships/tags" Target="../tags/tag10844.xml"/><Relationship Id="rId25" Type="http://schemas.openxmlformats.org/officeDocument/2006/relationships/tags" Target="../tags/tag9343.xml"/><Relationship Id="rId174" Type="http://schemas.openxmlformats.org/officeDocument/2006/relationships/tags" Target="../tags/tag9492.xml"/><Relationship Id="rId381" Type="http://schemas.openxmlformats.org/officeDocument/2006/relationships/tags" Target="../tags/tag9699.xml"/><Relationship Id="rId241" Type="http://schemas.openxmlformats.org/officeDocument/2006/relationships/tags" Target="../tags/tag9559.xml"/><Relationship Id="rId479" Type="http://schemas.openxmlformats.org/officeDocument/2006/relationships/tags" Target="../tags/tag9797.xml"/><Relationship Id="rId686" Type="http://schemas.openxmlformats.org/officeDocument/2006/relationships/tags" Target="../tags/tag10004.xml"/><Relationship Id="rId893" Type="http://schemas.openxmlformats.org/officeDocument/2006/relationships/tags" Target="../tags/tag10211.xml"/><Relationship Id="rId339" Type="http://schemas.openxmlformats.org/officeDocument/2006/relationships/tags" Target="../tags/tag9657.xml"/><Relationship Id="rId546" Type="http://schemas.openxmlformats.org/officeDocument/2006/relationships/tags" Target="../tags/tag9864.xml"/><Relationship Id="rId753" Type="http://schemas.openxmlformats.org/officeDocument/2006/relationships/tags" Target="../tags/tag10071.xml"/><Relationship Id="rId1176" Type="http://schemas.openxmlformats.org/officeDocument/2006/relationships/tags" Target="../tags/tag10494.xml"/><Relationship Id="rId1383" Type="http://schemas.openxmlformats.org/officeDocument/2006/relationships/tags" Target="../tags/tag10701.xml"/><Relationship Id="rId101" Type="http://schemas.openxmlformats.org/officeDocument/2006/relationships/tags" Target="../tags/tag9419.xml"/><Relationship Id="rId406" Type="http://schemas.openxmlformats.org/officeDocument/2006/relationships/tags" Target="../tags/tag9724.xml"/><Relationship Id="rId960" Type="http://schemas.openxmlformats.org/officeDocument/2006/relationships/tags" Target="../tags/tag10278.xml"/><Relationship Id="rId1036" Type="http://schemas.openxmlformats.org/officeDocument/2006/relationships/tags" Target="../tags/tag10354.xml"/><Relationship Id="rId1243" Type="http://schemas.openxmlformats.org/officeDocument/2006/relationships/tags" Target="../tags/tag10561.xml"/><Relationship Id="rId613" Type="http://schemas.openxmlformats.org/officeDocument/2006/relationships/tags" Target="../tags/tag9931.xml"/><Relationship Id="rId820" Type="http://schemas.openxmlformats.org/officeDocument/2006/relationships/tags" Target="../tags/tag10138.xml"/><Relationship Id="rId918" Type="http://schemas.openxmlformats.org/officeDocument/2006/relationships/tags" Target="../tags/tag10236.xml"/><Relationship Id="rId1450" Type="http://schemas.openxmlformats.org/officeDocument/2006/relationships/tags" Target="../tags/tag10768.xml"/><Relationship Id="rId1548" Type="http://schemas.openxmlformats.org/officeDocument/2006/relationships/tags" Target="../tags/tag10866.xml"/><Relationship Id="rId1103" Type="http://schemas.openxmlformats.org/officeDocument/2006/relationships/tags" Target="../tags/tag10421.xml"/><Relationship Id="rId1310" Type="http://schemas.openxmlformats.org/officeDocument/2006/relationships/tags" Target="../tags/tag10628.xml"/><Relationship Id="rId1408" Type="http://schemas.openxmlformats.org/officeDocument/2006/relationships/tags" Target="../tags/tag10726.xml"/><Relationship Id="rId47" Type="http://schemas.openxmlformats.org/officeDocument/2006/relationships/tags" Target="../tags/tag9365.xml"/><Relationship Id="rId196" Type="http://schemas.openxmlformats.org/officeDocument/2006/relationships/tags" Target="../tags/tag9514.xml"/><Relationship Id="rId263" Type="http://schemas.openxmlformats.org/officeDocument/2006/relationships/tags" Target="../tags/tag9581.xml"/><Relationship Id="rId470" Type="http://schemas.openxmlformats.org/officeDocument/2006/relationships/tags" Target="../tags/tag9788.xml"/><Relationship Id="rId123" Type="http://schemas.openxmlformats.org/officeDocument/2006/relationships/tags" Target="../tags/tag9441.xml"/><Relationship Id="rId330" Type="http://schemas.openxmlformats.org/officeDocument/2006/relationships/tags" Target="../tags/tag9648.xml"/><Relationship Id="rId568" Type="http://schemas.openxmlformats.org/officeDocument/2006/relationships/tags" Target="../tags/tag9886.xml"/><Relationship Id="rId775" Type="http://schemas.openxmlformats.org/officeDocument/2006/relationships/tags" Target="../tags/tag10093.xml"/><Relationship Id="rId982" Type="http://schemas.openxmlformats.org/officeDocument/2006/relationships/tags" Target="../tags/tag10300.xml"/><Relationship Id="rId1198" Type="http://schemas.openxmlformats.org/officeDocument/2006/relationships/tags" Target="../tags/tag10516.xml"/><Relationship Id="rId428" Type="http://schemas.openxmlformats.org/officeDocument/2006/relationships/tags" Target="../tags/tag9746.xml"/><Relationship Id="rId635" Type="http://schemas.openxmlformats.org/officeDocument/2006/relationships/tags" Target="../tags/tag9953.xml"/><Relationship Id="rId842" Type="http://schemas.openxmlformats.org/officeDocument/2006/relationships/tags" Target="../tags/tag10160.xml"/><Relationship Id="rId1058" Type="http://schemas.openxmlformats.org/officeDocument/2006/relationships/tags" Target="../tags/tag10376.xml"/><Relationship Id="rId1265" Type="http://schemas.openxmlformats.org/officeDocument/2006/relationships/tags" Target="../tags/tag10583.xml"/><Relationship Id="rId1472" Type="http://schemas.openxmlformats.org/officeDocument/2006/relationships/tags" Target="../tags/tag10790.xml"/><Relationship Id="rId702" Type="http://schemas.openxmlformats.org/officeDocument/2006/relationships/tags" Target="../tags/tag10020.xml"/><Relationship Id="rId1125" Type="http://schemas.openxmlformats.org/officeDocument/2006/relationships/tags" Target="../tags/tag10443.xml"/><Relationship Id="rId1332" Type="http://schemas.openxmlformats.org/officeDocument/2006/relationships/tags" Target="../tags/tag10650.xml"/><Relationship Id="rId69" Type="http://schemas.openxmlformats.org/officeDocument/2006/relationships/tags" Target="../tags/tag9387.xml"/><Relationship Id="rId285" Type="http://schemas.openxmlformats.org/officeDocument/2006/relationships/tags" Target="../tags/tag9603.xml"/><Relationship Id="rId492" Type="http://schemas.openxmlformats.org/officeDocument/2006/relationships/tags" Target="../tags/tag9810.xml"/><Relationship Id="rId797" Type="http://schemas.openxmlformats.org/officeDocument/2006/relationships/tags" Target="../tags/tag10115.xml"/><Relationship Id="rId145" Type="http://schemas.openxmlformats.org/officeDocument/2006/relationships/tags" Target="../tags/tag9463.xml"/><Relationship Id="rId352" Type="http://schemas.openxmlformats.org/officeDocument/2006/relationships/tags" Target="../tags/tag9670.xml"/><Relationship Id="rId1287" Type="http://schemas.openxmlformats.org/officeDocument/2006/relationships/tags" Target="../tags/tag10605.xml"/><Relationship Id="rId212" Type="http://schemas.openxmlformats.org/officeDocument/2006/relationships/tags" Target="../tags/tag9530.xml"/><Relationship Id="rId657" Type="http://schemas.openxmlformats.org/officeDocument/2006/relationships/tags" Target="../tags/tag9975.xml"/><Relationship Id="rId864" Type="http://schemas.openxmlformats.org/officeDocument/2006/relationships/tags" Target="../tags/tag10182.xml"/><Relationship Id="rId1494" Type="http://schemas.openxmlformats.org/officeDocument/2006/relationships/tags" Target="../tags/tag10812.xml"/><Relationship Id="rId517" Type="http://schemas.openxmlformats.org/officeDocument/2006/relationships/tags" Target="../tags/tag9835.xml"/><Relationship Id="rId724" Type="http://schemas.openxmlformats.org/officeDocument/2006/relationships/tags" Target="../tags/tag10042.xml"/><Relationship Id="rId931" Type="http://schemas.openxmlformats.org/officeDocument/2006/relationships/tags" Target="../tags/tag10249.xml"/><Relationship Id="rId1147" Type="http://schemas.openxmlformats.org/officeDocument/2006/relationships/tags" Target="../tags/tag10465.xml"/><Relationship Id="rId1354" Type="http://schemas.openxmlformats.org/officeDocument/2006/relationships/tags" Target="../tags/tag10672.xml"/><Relationship Id="rId60" Type="http://schemas.openxmlformats.org/officeDocument/2006/relationships/tags" Target="../tags/tag9378.xml"/><Relationship Id="rId1007" Type="http://schemas.openxmlformats.org/officeDocument/2006/relationships/tags" Target="../tags/tag10325.xml"/><Relationship Id="rId1214" Type="http://schemas.openxmlformats.org/officeDocument/2006/relationships/tags" Target="../tags/tag10532.xml"/><Relationship Id="rId1421" Type="http://schemas.openxmlformats.org/officeDocument/2006/relationships/tags" Target="../tags/tag10739.xml"/><Relationship Id="rId1519" Type="http://schemas.openxmlformats.org/officeDocument/2006/relationships/tags" Target="../tags/tag10837.xml"/><Relationship Id="rId18" Type="http://schemas.openxmlformats.org/officeDocument/2006/relationships/tags" Target="../tags/tag9336.xml"/><Relationship Id="rId167" Type="http://schemas.openxmlformats.org/officeDocument/2006/relationships/tags" Target="../tags/tag9485.xml"/><Relationship Id="rId374" Type="http://schemas.openxmlformats.org/officeDocument/2006/relationships/tags" Target="../tags/tag9692.xml"/><Relationship Id="rId581" Type="http://schemas.openxmlformats.org/officeDocument/2006/relationships/tags" Target="../tags/tag9899.xml"/><Relationship Id="rId234" Type="http://schemas.openxmlformats.org/officeDocument/2006/relationships/tags" Target="../tags/tag9552.xml"/><Relationship Id="rId679" Type="http://schemas.openxmlformats.org/officeDocument/2006/relationships/tags" Target="../tags/tag9997.xml"/><Relationship Id="rId886" Type="http://schemas.openxmlformats.org/officeDocument/2006/relationships/tags" Target="../tags/tag10204.xml"/><Relationship Id="rId2" Type="http://schemas.openxmlformats.org/officeDocument/2006/relationships/slideLayout" Target="../slideLayouts/slideLayout28.xml"/><Relationship Id="rId441" Type="http://schemas.openxmlformats.org/officeDocument/2006/relationships/tags" Target="../tags/tag9759.xml"/><Relationship Id="rId539" Type="http://schemas.openxmlformats.org/officeDocument/2006/relationships/tags" Target="../tags/tag9857.xml"/><Relationship Id="rId746" Type="http://schemas.openxmlformats.org/officeDocument/2006/relationships/tags" Target="../tags/tag10064.xml"/><Relationship Id="rId1071" Type="http://schemas.openxmlformats.org/officeDocument/2006/relationships/tags" Target="../tags/tag10389.xml"/><Relationship Id="rId1169" Type="http://schemas.openxmlformats.org/officeDocument/2006/relationships/tags" Target="../tags/tag10487.xml"/><Relationship Id="rId1376" Type="http://schemas.openxmlformats.org/officeDocument/2006/relationships/tags" Target="../tags/tag10694.xml"/><Relationship Id="rId301" Type="http://schemas.openxmlformats.org/officeDocument/2006/relationships/tags" Target="../tags/tag9619.xml"/><Relationship Id="rId953" Type="http://schemas.openxmlformats.org/officeDocument/2006/relationships/tags" Target="../tags/tag10271.xml"/><Relationship Id="rId1029" Type="http://schemas.openxmlformats.org/officeDocument/2006/relationships/tags" Target="../tags/tag10347.xml"/><Relationship Id="rId1236" Type="http://schemas.openxmlformats.org/officeDocument/2006/relationships/tags" Target="../tags/tag10554.xml"/><Relationship Id="rId82" Type="http://schemas.openxmlformats.org/officeDocument/2006/relationships/tags" Target="../tags/tag9400.xml"/><Relationship Id="rId606" Type="http://schemas.openxmlformats.org/officeDocument/2006/relationships/tags" Target="../tags/tag9924.xml"/><Relationship Id="rId813" Type="http://schemas.openxmlformats.org/officeDocument/2006/relationships/tags" Target="../tags/tag10131.xml"/><Relationship Id="rId1443" Type="http://schemas.openxmlformats.org/officeDocument/2006/relationships/tags" Target="../tags/tag10761.xml"/><Relationship Id="rId1303" Type="http://schemas.openxmlformats.org/officeDocument/2006/relationships/tags" Target="../tags/tag10621.xml"/><Relationship Id="rId1510" Type="http://schemas.openxmlformats.org/officeDocument/2006/relationships/tags" Target="../tags/tag10828.xml"/><Relationship Id="rId189" Type="http://schemas.openxmlformats.org/officeDocument/2006/relationships/tags" Target="../tags/tag9507.xml"/><Relationship Id="rId396" Type="http://schemas.openxmlformats.org/officeDocument/2006/relationships/tags" Target="../tags/tag9714.xml"/><Relationship Id="rId256" Type="http://schemas.openxmlformats.org/officeDocument/2006/relationships/tags" Target="../tags/tag9574.xml"/><Relationship Id="rId463" Type="http://schemas.openxmlformats.org/officeDocument/2006/relationships/tags" Target="../tags/tag9781.xml"/><Relationship Id="rId670" Type="http://schemas.openxmlformats.org/officeDocument/2006/relationships/tags" Target="../tags/tag9988.xml"/><Relationship Id="rId1093" Type="http://schemas.openxmlformats.org/officeDocument/2006/relationships/tags" Target="../tags/tag10411.xml"/><Relationship Id="rId116" Type="http://schemas.openxmlformats.org/officeDocument/2006/relationships/tags" Target="../tags/tag9434.xml"/><Relationship Id="rId323" Type="http://schemas.openxmlformats.org/officeDocument/2006/relationships/tags" Target="../tags/tag9641.xml"/><Relationship Id="rId530" Type="http://schemas.openxmlformats.org/officeDocument/2006/relationships/tags" Target="../tags/tag9848.xml"/><Relationship Id="rId768" Type="http://schemas.openxmlformats.org/officeDocument/2006/relationships/tags" Target="../tags/tag10086.xml"/><Relationship Id="rId975" Type="http://schemas.openxmlformats.org/officeDocument/2006/relationships/tags" Target="../tags/tag10293.xml"/><Relationship Id="rId1160" Type="http://schemas.openxmlformats.org/officeDocument/2006/relationships/tags" Target="../tags/tag10478.xml"/><Relationship Id="rId1398" Type="http://schemas.openxmlformats.org/officeDocument/2006/relationships/tags" Target="../tags/tag10716.xml"/><Relationship Id="rId628" Type="http://schemas.openxmlformats.org/officeDocument/2006/relationships/tags" Target="../tags/tag9946.xml"/><Relationship Id="rId835" Type="http://schemas.openxmlformats.org/officeDocument/2006/relationships/tags" Target="../tags/tag10153.xml"/><Relationship Id="rId1258" Type="http://schemas.openxmlformats.org/officeDocument/2006/relationships/tags" Target="../tags/tag10576.xml"/><Relationship Id="rId1465" Type="http://schemas.openxmlformats.org/officeDocument/2006/relationships/tags" Target="../tags/tag10783.xml"/><Relationship Id="rId1020" Type="http://schemas.openxmlformats.org/officeDocument/2006/relationships/tags" Target="../tags/tag10338.xml"/><Relationship Id="rId1118" Type="http://schemas.openxmlformats.org/officeDocument/2006/relationships/tags" Target="../tags/tag10436.xml"/><Relationship Id="rId1325" Type="http://schemas.openxmlformats.org/officeDocument/2006/relationships/tags" Target="../tags/tag10643.xml"/><Relationship Id="rId1532" Type="http://schemas.openxmlformats.org/officeDocument/2006/relationships/tags" Target="../tags/tag10850.xml"/><Relationship Id="rId902" Type="http://schemas.openxmlformats.org/officeDocument/2006/relationships/tags" Target="../tags/tag10220.xml"/><Relationship Id="rId31" Type="http://schemas.openxmlformats.org/officeDocument/2006/relationships/tags" Target="../tags/tag9349.xml"/><Relationship Id="rId180" Type="http://schemas.openxmlformats.org/officeDocument/2006/relationships/tags" Target="../tags/tag9498.xml"/><Relationship Id="rId278" Type="http://schemas.openxmlformats.org/officeDocument/2006/relationships/tags" Target="../tags/tag9596.xml"/><Relationship Id="rId485" Type="http://schemas.openxmlformats.org/officeDocument/2006/relationships/tags" Target="../tags/tag9803.xml"/><Relationship Id="rId692" Type="http://schemas.openxmlformats.org/officeDocument/2006/relationships/tags" Target="../tags/tag10010.xml"/><Relationship Id="rId138" Type="http://schemas.openxmlformats.org/officeDocument/2006/relationships/tags" Target="../tags/tag9456.xml"/><Relationship Id="rId345" Type="http://schemas.openxmlformats.org/officeDocument/2006/relationships/tags" Target="../tags/tag9663.xml"/><Relationship Id="rId552" Type="http://schemas.openxmlformats.org/officeDocument/2006/relationships/tags" Target="../tags/tag9870.xml"/><Relationship Id="rId997" Type="http://schemas.openxmlformats.org/officeDocument/2006/relationships/tags" Target="../tags/tag10315.xml"/><Relationship Id="rId1182" Type="http://schemas.openxmlformats.org/officeDocument/2006/relationships/tags" Target="../tags/tag10500.xml"/><Relationship Id="rId205" Type="http://schemas.openxmlformats.org/officeDocument/2006/relationships/tags" Target="../tags/tag9523.xml"/><Relationship Id="rId412" Type="http://schemas.openxmlformats.org/officeDocument/2006/relationships/tags" Target="../tags/tag9730.xml"/><Relationship Id="rId857" Type="http://schemas.openxmlformats.org/officeDocument/2006/relationships/tags" Target="../tags/tag10175.xml"/><Relationship Id="rId1042" Type="http://schemas.openxmlformats.org/officeDocument/2006/relationships/tags" Target="../tags/tag10360.xml"/><Relationship Id="rId1487" Type="http://schemas.openxmlformats.org/officeDocument/2006/relationships/tags" Target="../tags/tag10805.xml"/><Relationship Id="rId717" Type="http://schemas.openxmlformats.org/officeDocument/2006/relationships/tags" Target="../tags/tag10035.xml"/><Relationship Id="rId924" Type="http://schemas.openxmlformats.org/officeDocument/2006/relationships/tags" Target="../tags/tag10242.xml"/><Relationship Id="rId1347" Type="http://schemas.openxmlformats.org/officeDocument/2006/relationships/tags" Target="../tags/tag10665.xml"/><Relationship Id="rId1554" Type="http://schemas.openxmlformats.org/officeDocument/2006/relationships/tags" Target="../tags/tag10872.xml"/><Relationship Id="rId53" Type="http://schemas.openxmlformats.org/officeDocument/2006/relationships/tags" Target="../tags/tag9371.xml"/><Relationship Id="rId1207" Type="http://schemas.openxmlformats.org/officeDocument/2006/relationships/tags" Target="../tags/tag10525.xml"/><Relationship Id="rId1414" Type="http://schemas.openxmlformats.org/officeDocument/2006/relationships/tags" Target="../tags/tag10732.xml"/><Relationship Id="rId367" Type="http://schemas.openxmlformats.org/officeDocument/2006/relationships/tags" Target="../tags/tag9685.xml"/><Relationship Id="rId574" Type="http://schemas.openxmlformats.org/officeDocument/2006/relationships/tags" Target="../tags/tag9892.xml"/><Relationship Id="rId227" Type="http://schemas.openxmlformats.org/officeDocument/2006/relationships/tags" Target="../tags/tag9545.xml"/><Relationship Id="rId781" Type="http://schemas.openxmlformats.org/officeDocument/2006/relationships/tags" Target="../tags/tag10099.xml"/><Relationship Id="rId879" Type="http://schemas.openxmlformats.org/officeDocument/2006/relationships/tags" Target="../tags/tag10197.xml"/><Relationship Id="rId434" Type="http://schemas.openxmlformats.org/officeDocument/2006/relationships/tags" Target="../tags/tag9752.xml"/><Relationship Id="rId641" Type="http://schemas.openxmlformats.org/officeDocument/2006/relationships/tags" Target="../tags/tag9959.xml"/><Relationship Id="rId739" Type="http://schemas.openxmlformats.org/officeDocument/2006/relationships/tags" Target="../tags/tag10057.xml"/><Relationship Id="rId1064" Type="http://schemas.openxmlformats.org/officeDocument/2006/relationships/tags" Target="../tags/tag10382.xml"/><Relationship Id="rId1271" Type="http://schemas.openxmlformats.org/officeDocument/2006/relationships/tags" Target="../tags/tag10589.xml"/><Relationship Id="rId1369" Type="http://schemas.openxmlformats.org/officeDocument/2006/relationships/tags" Target="../tags/tag10687.xml"/><Relationship Id="rId501" Type="http://schemas.openxmlformats.org/officeDocument/2006/relationships/tags" Target="../tags/tag9819.xml"/><Relationship Id="rId946" Type="http://schemas.openxmlformats.org/officeDocument/2006/relationships/tags" Target="../tags/tag10264.xml"/><Relationship Id="rId1131" Type="http://schemas.openxmlformats.org/officeDocument/2006/relationships/tags" Target="../tags/tag10449.xml"/><Relationship Id="rId1229" Type="http://schemas.openxmlformats.org/officeDocument/2006/relationships/tags" Target="../tags/tag10547.xml"/><Relationship Id="rId75" Type="http://schemas.openxmlformats.org/officeDocument/2006/relationships/tags" Target="../tags/tag9393.xml"/><Relationship Id="rId806" Type="http://schemas.openxmlformats.org/officeDocument/2006/relationships/tags" Target="../tags/tag10124.xml"/><Relationship Id="rId1436" Type="http://schemas.openxmlformats.org/officeDocument/2006/relationships/tags" Target="../tags/tag10754.xml"/><Relationship Id="rId1503" Type="http://schemas.openxmlformats.org/officeDocument/2006/relationships/tags" Target="../tags/tag10821.xml"/><Relationship Id="rId291" Type="http://schemas.openxmlformats.org/officeDocument/2006/relationships/tags" Target="../tags/tag9609.xml"/><Relationship Id="rId151" Type="http://schemas.openxmlformats.org/officeDocument/2006/relationships/tags" Target="../tags/tag9469.xml"/><Relationship Id="rId389" Type="http://schemas.openxmlformats.org/officeDocument/2006/relationships/tags" Target="../tags/tag9707.xml"/><Relationship Id="rId596" Type="http://schemas.openxmlformats.org/officeDocument/2006/relationships/tags" Target="../tags/tag9914.xml"/><Relationship Id="rId249" Type="http://schemas.openxmlformats.org/officeDocument/2006/relationships/tags" Target="../tags/tag9567.xml"/><Relationship Id="rId456" Type="http://schemas.openxmlformats.org/officeDocument/2006/relationships/tags" Target="../tags/tag9774.xml"/><Relationship Id="rId663" Type="http://schemas.openxmlformats.org/officeDocument/2006/relationships/tags" Target="../tags/tag9981.xml"/><Relationship Id="rId870" Type="http://schemas.openxmlformats.org/officeDocument/2006/relationships/tags" Target="../tags/tag10188.xml"/><Relationship Id="rId1086" Type="http://schemas.openxmlformats.org/officeDocument/2006/relationships/tags" Target="../tags/tag10404.xml"/><Relationship Id="rId1293" Type="http://schemas.openxmlformats.org/officeDocument/2006/relationships/tags" Target="../tags/tag10611.xml"/><Relationship Id="rId109" Type="http://schemas.openxmlformats.org/officeDocument/2006/relationships/tags" Target="../tags/tag9427.xml"/><Relationship Id="rId316" Type="http://schemas.openxmlformats.org/officeDocument/2006/relationships/tags" Target="../tags/tag9634.xml"/><Relationship Id="rId523" Type="http://schemas.openxmlformats.org/officeDocument/2006/relationships/tags" Target="../tags/tag9841.xml"/><Relationship Id="rId968" Type="http://schemas.openxmlformats.org/officeDocument/2006/relationships/tags" Target="../tags/tag10286.xml"/><Relationship Id="rId1153" Type="http://schemas.openxmlformats.org/officeDocument/2006/relationships/tags" Target="../tags/tag10471.xml"/><Relationship Id="rId97" Type="http://schemas.openxmlformats.org/officeDocument/2006/relationships/tags" Target="../tags/tag9415.xml"/><Relationship Id="rId730" Type="http://schemas.openxmlformats.org/officeDocument/2006/relationships/tags" Target="../tags/tag10048.xml"/><Relationship Id="rId828" Type="http://schemas.openxmlformats.org/officeDocument/2006/relationships/tags" Target="../tags/tag10146.xml"/><Relationship Id="rId1013" Type="http://schemas.openxmlformats.org/officeDocument/2006/relationships/tags" Target="../tags/tag10331.xml"/><Relationship Id="rId1360" Type="http://schemas.openxmlformats.org/officeDocument/2006/relationships/tags" Target="../tags/tag10678.xml"/><Relationship Id="rId1458" Type="http://schemas.openxmlformats.org/officeDocument/2006/relationships/tags" Target="../tags/tag10776.xml"/><Relationship Id="rId1220" Type="http://schemas.openxmlformats.org/officeDocument/2006/relationships/tags" Target="../tags/tag10538.xml"/><Relationship Id="rId1318" Type="http://schemas.openxmlformats.org/officeDocument/2006/relationships/tags" Target="../tags/tag10636.xml"/><Relationship Id="rId1525" Type="http://schemas.openxmlformats.org/officeDocument/2006/relationships/tags" Target="../tags/tag10843.xml"/><Relationship Id="rId24" Type="http://schemas.openxmlformats.org/officeDocument/2006/relationships/tags" Target="../tags/tag9342.xml"/><Relationship Id="rId173" Type="http://schemas.openxmlformats.org/officeDocument/2006/relationships/tags" Target="../tags/tag9491.xml"/><Relationship Id="rId380" Type="http://schemas.openxmlformats.org/officeDocument/2006/relationships/tags" Target="../tags/tag9698.xml"/><Relationship Id="rId240" Type="http://schemas.openxmlformats.org/officeDocument/2006/relationships/tags" Target="../tags/tag9558.xml"/><Relationship Id="rId478" Type="http://schemas.openxmlformats.org/officeDocument/2006/relationships/tags" Target="../tags/tag9796.xml"/><Relationship Id="rId685" Type="http://schemas.openxmlformats.org/officeDocument/2006/relationships/tags" Target="../tags/tag10003.xml"/><Relationship Id="rId892" Type="http://schemas.openxmlformats.org/officeDocument/2006/relationships/tags" Target="../tags/tag10210.xml"/><Relationship Id="rId100" Type="http://schemas.openxmlformats.org/officeDocument/2006/relationships/tags" Target="../tags/tag9418.xml"/><Relationship Id="rId338" Type="http://schemas.openxmlformats.org/officeDocument/2006/relationships/tags" Target="../tags/tag9656.xml"/><Relationship Id="rId545" Type="http://schemas.openxmlformats.org/officeDocument/2006/relationships/tags" Target="../tags/tag9863.xml"/><Relationship Id="rId752" Type="http://schemas.openxmlformats.org/officeDocument/2006/relationships/tags" Target="../tags/tag10070.xml"/><Relationship Id="rId1175" Type="http://schemas.openxmlformats.org/officeDocument/2006/relationships/tags" Target="../tags/tag10493.xml"/><Relationship Id="rId1382" Type="http://schemas.openxmlformats.org/officeDocument/2006/relationships/tags" Target="../tags/tag10700.xml"/><Relationship Id="rId405" Type="http://schemas.openxmlformats.org/officeDocument/2006/relationships/tags" Target="../tags/tag9723.xml"/><Relationship Id="rId612" Type="http://schemas.openxmlformats.org/officeDocument/2006/relationships/tags" Target="../tags/tag9930.xml"/><Relationship Id="rId1035" Type="http://schemas.openxmlformats.org/officeDocument/2006/relationships/tags" Target="../tags/tag10353.xml"/><Relationship Id="rId1242" Type="http://schemas.openxmlformats.org/officeDocument/2006/relationships/tags" Target="../tags/tag10560.xml"/><Relationship Id="rId917" Type="http://schemas.openxmlformats.org/officeDocument/2006/relationships/tags" Target="../tags/tag10235.xml"/><Relationship Id="rId1102" Type="http://schemas.openxmlformats.org/officeDocument/2006/relationships/tags" Target="../tags/tag10420.xml"/><Relationship Id="rId1547" Type="http://schemas.openxmlformats.org/officeDocument/2006/relationships/tags" Target="../tags/tag10865.xml"/><Relationship Id="rId46" Type="http://schemas.openxmlformats.org/officeDocument/2006/relationships/tags" Target="../tags/tag9364.xml"/><Relationship Id="rId1407" Type="http://schemas.openxmlformats.org/officeDocument/2006/relationships/tags" Target="../tags/tag10725.xml"/><Relationship Id="rId195" Type="http://schemas.openxmlformats.org/officeDocument/2006/relationships/tags" Target="../tags/tag9513.xml"/><Relationship Id="rId262" Type="http://schemas.openxmlformats.org/officeDocument/2006/relationships/tags" Target="../tags/tag9580.xml"/><Relationship Id="rId567" Type="http://schemas.openxmlformats.org/officeDocument/2006/relationships/tags" Target="../tags/tag9885.xml"/><Relationship Id="rId1197" Type="http://schemas.openxmlformats.org/officeDocument/2006/relationships/tags" Target="../tags/tag10515.xml"/><Relationship Id="rId122" Type="http://schemas.openxmlformats.org/officeDocument/2006/relationships/tags" Target="../tags/tag9440.xml"/><Relationship Id="rId774" Type="http://schemas.openxmlformats.org/officeDocument/2006/relationships/tags" Target="../tags/tag10092.xml"/><Relationship Id="rId981" Type="http://schemas.openxmlformats.org/officeDocument/2006/relationships/tags" Target="../tags/tag10299.xml"/><Relationship Id="rId1057" Type="http://schemas.openxmlformats.org/officeDocument/2006/relationships/tags" Target="../tags/tag10375.xml"/><Relationship Id="rId427" Type="http://schemas.openxmlformats.org/officeDocument/2006/relationships/tags" Target="../tags/tag9745.xml"/><Relationship Id="rId634" Type="http://schemas.openxmlformats.org/officeDocument/2006/relationships/tags" Target="../tags/tag9952.xml"/><Relationship Id="rId841" Type="http://schemas.openxmlformats.org/officeDocument/2006/relationships/tags" Target="../tags/tag10159.xml"/><Relationship Id="rId1264" Type="http://schemas.openxmlformats.org/officeDocument/2006/relationships/tags" Target="../tags/tag10582.xml"/><Relationship Id="rId1471" Type="http://schemas.openxmlformats.org/officeDocument/2006/relationships/tags" Target="../tags/tag10789.xml"/><Relationship Id="rId701" Type="http://schemas.openxmlformats.org/officeDocument/2006/relationships/tags" Target="../tags/tag10019.xml"/><Relationship Id="rId939" Type="http://schemas.openxmlformats.org/officeDocument/2006/relationships/tags" Target="../tags/tag10257.xml"/><Relationship Id="rId1124" Type="http://schemas.openxmlformats.org/officeDocument/2006/relationships/tags" Target="../tags/tag10442.xml"/><Relationship Id="rId1331" Type="http://schemas.openxmlformats.org/officeDocument/2006/relationships/tags" Target="../tags/tag10649.xml"/><Relationship Id="rId68" Type="http://schemas.openxmlformats.org/officeDocument/2006/relationships/tags" Target="../tags/tag9386.xml"/><Relationship Id="rId1429" Type="http://schemas.openxmlformats.org/officeDocument/2006/relationships/tags" Target="../tags/tag10747.xml"/><Relationship Id="rId284" Type="http://schemas.openxmlformats.org/officeDocument/2006/relationships/tags" Target="../tags/tag9602.xml"/><Relationship Id="rId491" Type="http://schemas.openxmlformats.org/officeDocument/2006/relationships/tags" Target="../tags/tag9809.xml"/><Relationship Id="rId144" Type="http://schemas.openxmlformats.org/officeDocument/2006/relationships/tags" Target="../tags/tag9462.xml"/><Relationship Id="rId589" Type="http://schemas.openxmlformats.org/officeDocument/2006/relationships/tags" Target="../tags/tag9907.xml"/><Relationship Id="rId796" Type="http://schemas.openxmlformats.org/officeDocument/2006/relationships/tags" Target="../tags/tag10114.xml"/><Relationship Id="rId351" Type="http://schemas.openxmlformats.org/officeDocument/2006/relationships/tags" Target="../tags/tag9669.xml"/><Relationship Id="rId449" Type="http://schemas.openxmlformats.org/officeDocument/2006/relationships/tags" Target="../tags/tag9767.xml"/><Relationship Id="rId656" Type="http://schemas.openxmlformats.org/officeDocument/2006/relationships/tags" Target="../tags/tag9974.xml"/><Relationship Id="rId863" Type="http://schemas.openxmlformats.org/officeDocument/2006/relationships/tags" Target="../tags/tag10181.xml"/><Relationship Id="rId1079" Type="http://schemas.openxmlformats.org/officeDocument/2006/relationships/tags" Target="../tags/tag10397.xml"/><Relationship Id="rId1286" Type="http://schemas.openxmlformats.org/officeDocument/2006/relationships/tags" Target="../tags/tag10604.xml"/><Relationship Id="rId1493" Type="http://schemas.openxmlformats.org/officeDocument/2006/relationships/tags" Target="../tags/tag10811.xml"/><Relationship Id="rId211" Type="http://schemas.openxmlformats.org/officeDocument/2006/relationships/tags" Target="../tags/tag9529.xml"/><Relationship Id="rId309" Type="http://schemas.openxmlformats.org/officeDocument/2006/relationships/tags" Target="../tags/tag9627.xml"/><Relationship Id="rId516" Type="http://schemas.openxmlformats.org/officeDocument/2006/relationships/tags" Target="../tags/tag9834.xml"/><Relationship Id="rId1146" Type="http://schemas.openxmlformats.org/officeDocument/2006/relationships/tags" Target="../tags/tag10464.xml"/><Relationship Id="rId723" Type="http://schemas.openxmlformats.org/officeDocument/2006/relationships/tags" Target="../tags/tag10041.xml"/><Relationship Id="rId930" Type="http://schemas.openxmlformats.org/officeDocument/2006/relationships/tags" Target="../tags/tag10248.xml"/><Relationship Id="rId1006" Type="http://schemas.openxmlformats.org/officeDocument/2006/relationships/tags" Target="../tags/tag10324.xml"/><Relationship Id="rId1353" Type="http://schemas.openxmlformats.org/officeDocument/2006/relationships/tags" Target="../tags/tag10671.xml"/><Relationship Id="rId1560" Type="http://schemas.openxmlformats.org/officeDocument/2006/relationships/tags" Target="../tags/tag10878.xml"/><Relationship Id="rId1213" Type="http://schemas.openxmlformats.org/officeDocument/2006/relationships/tags" Target="../tags/tag10531.xml"/><Relationship Id="rId1420" Type="http://schemas.openxmlformats.org/officeDocument/2006/relationships/tags" Target="../tags/tag10738.xml"/><Relationship Id="rId1518" Type="http://schemas.openxmlformats.org/officeDocument/2006/relationships/tags" Target="../tags/tag10836.xml"/><Relationship Id="rId17" Type="http://schemas.openxmlformats.org/officeDocument/2006/relationships/tags" Target="../tags/tag9335.xml"/><Relationship Id="rId166" Type="http://schemas.openxmlformats.org/officeDocument/2006/relationships/tags" Target="../tags/tag9484.xml"/><Relationship Id="rId373" Type="http://schemas.openxmlformats.org/officeDocument/2006/relationships/tags" Target="../tags/tag9691.xml"/><Relationship Id="rId580" Type="http://schemas.openxmlformats.org/officeDocument/2006/relationships/tags" Target="../tags/tag9898.xml"/><Relationship Id="rId1" Type="http://schemas.openxmlformats.org/officeDocument/2006/relationships/slideLayout" Target="../slideLayouts/slideLayout27.xml"/><Relationship Id="rId233" Type="http://schemas.openxmlformats.org/officeDocument/2006/relationships/tags" Target="../tags/tag9551.xml"/><Relationship Id="rId440" Type="http://schemas.openxmlformats.org/officeDocument/2006/relationships/tags" Target="../tags/tag9758.xml"/><Relationship Id="rId678" Type="http://schemas.openxmlformats.org/officeDocument/2006/relationships/tags" Target="../tags/tag9996.xml"/><Relationship Id="rId885" Type="http://schemas.openxmlformats.org/officeDocument/2006/relationships/tags" Target="../tags/tag10203.xml"/><Relationship Id="rId1070" Type="http://schemas.openxmlformats.org/officeDocument/2006/relationships/tags" Target="../tags/tag10388.xml"/><Relationship Id="rId300" Type="http://schemas.openxmlformats.org/officeDocument/2006/relationships/tags" Target="../tags/tag9618.xml"/><Relationship Id="rId538" Type="http://schemas.openxmlformats.org/officeDocument/2006/relationships/tags" Target="../tags/tag9856.xml"/><Relationship Id="rId745" Type="http://schemas.openxmlformats.org/officeDocument/2006/relationships/tags" Target="../tags/tag10063.xml"/><Relationship Id="rId952" Type="http://schemas.openxmlformats.org/officeDocument/2006/relationships/tags" Target="../tags/tag10270.xml"/><Relationship Id="rId1168" Type="http://schemas.openxmlformats.org/officeDocument/2006/relationships/tags" Target="../tags/tag10486.xml"/><Relationship Id="rId1375" Type="http://schemas.openxmlformats.org/officeDocument/2006/relationships/tags" Target="../tags/tag10693.xml"/><Relationship Id="rId81" Type="http://schemas.openxmlformats.org/officeDocument/2006/relationships/tags" Target="../tags/tag9399.xml"/><Relationship Id="rId605" Type="http://schemas.openxmlformats.org/officeDocument/2006/relationships/tags" Target="../tags/tag9923.xml"/><Relationship Id="rId812" Type="http://schemas.openxmlformats.org/officeDocument/2006/relationships/tags" Target="../tags/tag10130.xml"/><Relationship Id="rId1028" Type="http://schemas.openxmlformats.org/officeDocument/2006/relationships/tags" Target="../tags/tag10346.xml"/><Relationship Id="rId1235" Type="http://schemas.openxmlformats.org/officeDocument/2006/relationships/tags" Target="../tags/tag10553.xml"/><Relationship Id="rId1442" Type="http://schemas.openxmlformats.org/officeDocument/2006/relationships/tags" Target="../tags/tag10760.xml"/><Relationship Id="rId1302" Type="http://schemas.openxmlformats.org/officeDocument/2006/relationships/tags" Target="../tags/tag10620.xml"/><Relationship Id="rId39" Type="http://schemas.openxmlformats.org/officeDocument/2006/relationships/tags" Target="../tags/tag9357.xml"/><Relationship Id="rId188" Type="http://schemas.openxmlformats.org/officeDocument/2006/relationships/tags" Target="../tags/tag9506.xml"/><Relationship Id="rId395" Type="http://schemas.openxmlformats.org/officeDocument/2006/relationships/tags" Target="../tags/tag9713.xml"/><Relationship Id="rId255" Type="http://schemas.openxmlformats.org/officeDocument/2006/relationships/tags" Target="../tags/tag9573.xml"/><Relationship Id="rId462" Type="http://schemas.openxmlformats.org/officeDocument/2006/relationships/tags" Target="../tags/tag9780.xml"/><Relationship Id="rId1092" Type="http://schemas.openxmlformats.org/officeDocument/2006/relationships/tags" Target="../tags/tag10410.xml"/><Relationship Id="rId1397" Type="http://schemas.openxmlformats.org/officeDocument/2006/relationships/tags" Target="../tags/tag10715.xml"/><Relationship Id="rId115" Type="http://schemas.openxmlformats.org/officeDocument/2006/relationships/tags" Target="../tags/tag9433.xml"/><Relationship Id="rId322" Type="http://schemas.openxmlformats.org/officeDocument/2006/relationships/tags" Target="../tags/tag9640.xml"/><Relationship Id="rId767" Type="http://schemas.openxmlformats.org/officeDocument/2006/relationships/tags" Target="../tags/tag10085.xml"/><Relationship Id="rId974" Type="http://schemas.openxmlformats.org/officeDocument/2006/relationships/tags" Target="../tags/tag10292.xml"/><Relationship Id="rId627" Type="http://schemas.openxmlformats.org/officeDocument/2006/relationships/tags" Target="../tags/tag9945.xml"/><Relationship Id="rId834" Type="http://schemas.openxmlformats.org/officeDocument/2006/relationships/tags" Target="../tags/tag10152.xml"/><Relationship Id="rId1257" Type="http://schemas.openxmlformats.org/officeDocument/2006/relationships/tags" Target="../tags/tag10575.xml"/><Relationship Id="rId1464" Type="http://schemas.openxmlformats.org/officeDocument/2006/relationships/tags" Target="../tags/tag10782.xml"/><Relationship Id="rId901" Type="http://schemas.openxmlformats.org/officeDocument/2006/relationships/tags" Target="../tags/tag10219.xml"/><Relationship Id="rId1117" Type="http://schemas.openxmlformats.org/officeDocument/2006/relationships/tags" Target="../tags/tag10435.xml"/><Relationship Id="rId1324" Type="http://schemas.openxmlformats.org/officeDocument/2006/relationships/tags" Target="../tags/tag10642.xml"/><Relationship Id="rId1531" Type="http://schemas.openxmlformats.org/officeDocument/2006/relationships/tags" Target="../tags/tag10849.xml"/><Relationship Id="rId30" Type="http://schemas.openxmlformats.org/officeDocument/2006/relationships/tags" Target="../tags/tag9348.xml"/><Relationship Id="rId277" Type="http://schemas.openxmlformats.org/officeDocument/2006/relationships/tags" Target="../tags/tag9595.xml"/><Relationship Id="rId484" Type="http://schemas.openxmlformats.org/officeDocument/2006/relationships/tags" Target="../tags/tag9802.xml"/><Relationship Id="rId137" Type="http://schemas.openxmlformats.org/officeDocument/2006/relationships/tags" Target="../tags/tag9455.xml"/><Relationship Id="rId344" Type="http://schemas.openxmlformats.org/officeDocument/2006/relationships/tags" Target="../tags/tag9662.xml"/><Relationship Id="rId691" Type="http://schemas.openxmlformats.org/officeDocument/2006/relationships/tags" Target="../tags/tag10009.xml"/><Relationship Id="rId789" Type="http://schemas.openxmlformats.org/officeDocument/2006/relationships/tags" Target="../tags/tag10107.xml"/><Relationship Id="rId996" Type="http://schemas.openxmlformats.org/officeDocument/2006/relationships/tags" Target="../tags/tag10314.xml"/><Relationship Id="rId551" Type="http://schemas.openxmlformats.org/officeDocument/2006/relationships/tags" Target="../tags/tag9869.xml"/><Relationship Id="rId649" Type="http://schemas.openxmlformats.org/officeDocument/2006/relationships/tags" Target="../tags/tag9967.xml"/><Relationship Id="rId856" Type="http://schemas.openxmlformats.org/officeDocument/2006/relationships/tags" Target="../tags/tag10174.xml"/><Relationship Id="rId1181" Type="http://schemas.openxmlformats.org/officeDocument/2006/relationships/tags" Target="../tags/tag10499.xml"/><Relationship Id="rId1279" Type="http://schemas.openxmlformats.org/officeDocument/2006/relationships/tags" Target="../tags/tag10597.xml"/><Relationship Id="rId1486" Type="http://schemas.openxmlformats.org/officeDocument/2006/relationships/tags" Target="../tags/tag10804.xml"/><Relationship Id="rId204" Type="http://schemas.openxmlformats.org/officeDocument/2006/relationships/tags" Target="../tags/tag9522.xml"/><Relationship Id="rId411" Type="http://schemas.openxmlformats.org/officeDocument/2006/relationships/tags" Target="../tags/tag9729.xml"/><Relationship Id="rId509" Type="http://schemas.openxmlformats.org/officeDocument/2006/relationships/tags" Target="../tags/tag9827.xml"/><Relationship Id="rId1041" Type="http://schemas.openxmlformats.org/officeDocument/2006/relationships/tags" Target="../tags/tag10359.xml"/><Relationship Id="rId1139" Type="http://schemas.openxmlformats.org/officeDocument/2006/relationships/tags" Target="../tags/tag10457.xml"/><Relationship Id="rId1346" Type="http://schemas.openxmlformats.org/officeDocument/2006/relationships/tags" Target="../tags/tag10664.xml"/><Relationship Id="rId716" Type="http://schemas.openxmlformats.org/officeDocument/2006/relationships/tags" Target="../tags/tag10034.xml"/><Relationship Id="rId923" Type="http://schemas.openxmlformats.org/officeDocument/2006/relationships/tags" Target="../tags/tag10241.xml"/><Relationship Id="rId1553" Type="http://schemas.openxmlformats.org/officeDocument/2006/relationships/tags" Target="../tags/tag10871.xml"/><Relationship Id="rId52" Type="http://schemas.openxmlformats.org/officeDocument/2006/relationships/tags" Target="../tags/tag9370.xml"/><Relationship Id="rId1206" Type="http://schemas.openxmlformats.org/officeDocument/2006/relationships/tags" Target="../tags/tag10524.xml"/><Relationship Id="rId1413" Type="http://schemas.openxmlformats.org/officeDocument/2006/relationships/tags" Target="../tags/tag10731.xml"/><Relationship Id="rId299" Type="http://schemas.openxmlformats.org/officeDocument/2006/relationships/tags" Target="../tags/tag9617.xml"/><Relationship Id="rId159" Type="http://schemas.openxmlformats.org/officeDocument/2006/relationships/tags" Target="../tags/tag9477.xml"/><Relationship Id="rId366" Type="http://schemas.openxmlformats.org/officeDocument/2006/relationships/tags" Target="../tags/tag9684.xml"/><Relationship Id="rId573" Type="http://schemas.openxmlformats.org/officeDocument/2006/relationships/tags" Target="../tags/tag9891.xml"/><Relationship Id="rId780" Type="http://schemas.openxmlformats.org/officeDocument/2006/relationships/tags" Target="../tags/tag10098.xml"/><Relationship Id="rId226" Type="http://schemas.openxmlformats.org/officeDocument/2006/relationships/tags" Target="../tags/tag9544.xml"/><Relationship Id="rId433" Type="http://schemas.openxmlformats.org/officeDocument/2006/relationships/tags" Target="../tags/tag9751.xml"/><Relationship Id="rId878" Type="http://schemas.openxmlformats.org/officeDocument/2006/relationships/tags" Target="../tags/tag10196.xml"/><Relationship Id="rId1063" Type="http://schemas.openxmlformats.org/officeDocument/2006/relationships/tags" Target="../tags/tag10381.xml"/><Relationship Id="rId1270" Type="http://schemas.openxmlformats.org/officeDocument/2006/relationships/tags" Target="../tags/tag10588.xml"/><Relationship Id="rId640" Type="http://schemas.openxmlformats.org/officeDocument/2006/relationships/tags" Target="../tags/tag9958.xml"/><Relationship Id="rId738" Type="http://schemas.openxmlformats.org/officeDocument/2006/relationships/tags" Target="../tags/tag10056.xml"/><Relationship Id="rId945" Type="http://schemas.openxmlformats.org/officeDocument/2006/relationships/tags" Target="../tags/tag10263.xml"/><Relationship Id="rId1368" Type="http://schemas.openxmlformats.org/officeDocument/2006/relationships/tags" Target="../tags/tag10686.xml"/><Relationship Id="rId74" Type="http://schemas.openxmlformats.org/officeDocument/2006/relationships/tags" Target="../tags/tag9392.xml"/><Relationship Id="rId500" Type="http://schemas.openxmlformats.org/officeDocument/2006/relationships/tags" Target="../tags/tag9818.xml"/><Relationship Id="rId805" Type="http://schemas.openxmlformats.org/officeDocument/2006/relationships/tags" Target="../tags/tag10123.xml"/><Relationship Id="rId1130" Type="http://schemas.openxmlformats.org/officeDocument/2006/relationships/tags" Target="../tags/tag10448.xml"/><Relationship Id="rId1228" Type="http://schemas.openxmlformats.org/officeDocument/2006/relationships/tags" Target="../tags/tag10546.xml"/><Relationship Id="rId1435" Type="http://schemas.openxmlformats.org/officeDocument/2006/relationships/tags" Target="../tags/tag10753.xml"/></Relationships>
</file>

<file path=ppt/slideMasters/_rels/slideMaster5.xml.rels><?xml version="1.0" encoding="UTF-8" standalone="yes"?>
<Relationships xmlns="http://schemas.openxmlformats.org/package/2006/relationships"><Relationship Id="rId1522" Type="http://schemas.openxmlformats.org/officeDocument/2006/relationships/tags" Target="../tags/tag12401.xml"/><Relationship Id="rId21" Type="http://schemas.openxmlformats.org/officeDocument/2006/relationships/tags" Target="../tags/tag10900.xml"/><Relationship Id="rId170" Type="http://schemas.openxmlformats.org/officeDocument/2006/relationships/tags" Target="../tags/tag11049.xml"/><Relationship Id="rId268" Type="http://schemas.openxmlformats.org/officeDocument/2006/relationships/tags" Target="../tags/tag11147.xml"/><Relationship Id="rId475" Type="http://schemas.openxmlformats.org/officeDocument/2006/relationships/tags" Target="../tags/tag11354.xml"/><Relationship Id="rId682" Type="http://schemas.openxmlformats.org/officeDocument/2006/relationships/tags" Target="../tags/tag11561.xml"/><Relationship Id="rId128" Type="http://schemas.openxmlformats.org/officeDocument/2006/relationships/tags" Target="../tags/tag11007.xml"/><Relationship Id="rId335" Type="http://schemas.openxmlformats.org/officeDocument/2006/relationships/tags" Target="../tags/tag11214.xml"/><Relationship Id="rId542" Type="http://schemas.openxmlformats.org/officeDocument/2006/relationships/tags" Target="../tags/tag11421.xml"/><Relationship Id="rId987" Type="http://schemas.openxmlformats.org/officeDocument/2006/relationships/tags" Target="../tags/tag11866.xml"/><Relationship Id="rId1172" Type="http://schemas.openxmlformats.org/officeDocument/2006/relationships/tags" Target="../tags/tag12051.xml"/><Relationship Id="rId402" Type="http://schemas.openxmlformats.org/officeDocument/2006/relationships/tags" Target="../tags/tag11281.xml"/><Relationship Id="rId847" Type="http://schemas.openxmlformats.org/officeDocument/2006/relationships/tags" Target="../tags/tag11726.xml"/><Relationship Id="rId1032" Type="http://schemas.openxmlformats.org/officeDocument/2006/relationships/tags" Target="../tags/tag11911.xml"/><Relationship Id="rId1477" Type="http://schemas.openxmlformats.org/officeDocument/2006/relationships/tags" Target="../tags/tag12356.xml"/><Relationship Id="rId707" Type="http://schemas.openxmlformats.org/officeDocument/2006/relationships/tags" Target="../tags/tag11586.xml"/><Relationship Id="rId914" Type="http://schemas.openxmlformats.org/officeDocument/2006/relationships/tags" Target="../tags/tag11793.xml"/><Relationship Id="rId1337" Type="http://schemas.openxmlformats.org/officeDocument/2006/relationships/tags" Target="../tags/tag12216.xml"/><Relationship Id="rId1544" Type="http://schemas.openxmlformats.org/officeDocument/2006/relationships/tags" Target="../tags/tag12423.xml"/><Relationship Id="rId43" Type="http://schemas.openxmlformats.org/officeDocument/2006/relationships/tags" Target="../tags/tag10922.xml"/><Relationship Id="rId1404" Type="http://schemas.openxmlformats.org/officeDocument/2006/relationships/tags" Target="../tags/tag12283.xml"/><Relationship Id="rId192" Type="http://schemas.openxmlformats.org/officeDocument/2006/relationships/tags" Target="../tags/tag11071.xml"/><Relationship Id="rId497" Type="http://schemas.openxmlformats.org/officeDocument/2006/relationships/tags" Target="../tags/tag11376.xml"/><Relationship Id="rId357" Type="http://schemas.openxmlformats.org/officeDocument/2006/relationships/tags" Target="../tags/tag11236.xml"/><Relationship Id="rId1194" Type="http://schemas.openxmlformats.org/officeDocument/2006/relationships/tags" Target="../tags/tag12073.xml"/><Relationship Id="rId217" Type="http://schemas.openxmlformats.org/officeDocument/2006/relationships/tags" Target="../tags/tag11096.xml"/><Relationship Id="rId564" Type="http://schemas.openxmlformats.org/officeDocument/2006/relationships/tags" Target="../tags/tag11443.xml"/><Relationship Id="rId771" Type="http://schemas.openxmlformats.org/officeDocument/2006/relationships/tags" Target="../tags/tag11650.xml"/><Relationship Id="rId869" Type="http://schemas.openxmlformats.org/officeDocument/2006/relationships/tags" Target="../tags/tag11748.xml"/><Relationship Id="rId1499" Type="http://schemas.openxmlformats.org/officeDocument/2006/relationships/tags" Target="../tags/tag12378.xml"/><Relationship Id="rId424" Type="http://schemas.openxmlformats.org/officeDocument/2006/relationships/tags" Target="../tags/tag11303.xml"/><Relationship Id="rId631" Type="http://schemas.openxmlformats.org/officeDocument/2006/relationships/tags" Target="../tags/tag11510.xml"/><Relationship Id="rId729" Type="http://schemas.openxmlformats.org/officeDocument/2006/relationships/tags" Target="../tags/tag11608.xml"/><Relationship Id="rId1054" Type="http://schemas.openxmlformats.org/officeDocument/2006/relationships/tags" Target="../tags/tag11933.xml"/><Relationship Id="rId1261" Type="http://schemas.openxmlformats.org/officeDocument/2006/relationships/tags" Target="../tags/tag12140.xml"/><Relationship Id="rId1359" Type="http://schemas.openxmlformats.org/officeDocument/2006/relationships/tags" Target="../tags/tag12238.xml"/><Relationship Id="rId936" Type="http://schemas.openxmlformats.org/officeDocument/2006/relationships/tags" Target="../tags/tag11815.xml"/><Relationship Id="rId1121" Type="http://schemas.openxmlformats.org/officeDocument/2006/relationships/tags" Target="../tags/tag12000.xml"/><Relationship Id="rId1219" Type="http://schemas.openxmlformats.org/officeDocument/2006/relationships/tags" Target="../tags/tag12098.xml"/><Relationship Id="rId65" Type="http://schemas.openxmlformats.org/officeDocument/2006/relationships/tags" Target="../tags/tag10944.xml"/><Relationship Id="rId1426" Type="http://schemas.openxmlformats.org/officeDocument/2006/relationships/tags" Target="../tags/tag12305.xml"/><Relationship Id="rId281" Type="http://schemas.openxmlformats.org/officeDocument/2006/relationships/tags" Target="../tags/tag11160.xml"/><Relationship Id="rId141" Type="http://schemas.openxmlformats.org/officeDocument/2006/relationships/tags" Target="../tags/tag11020.xml"/><Relationship Id="rId379" Type="http://schemas.openxmlformats.org/officeDocument/2006/relationships/tags" Target="../tags/tag11258.xml"/><Relationship Id="rId586" Type="http://schemas.openxmlformats.org/officeDocument/2006/relationships/tags" Target="../tags/tag11465.xml"/><Relationship Id="rId793" Type="http://schemas.openxmlformats.org/officeDocument/2006/relationships/tags" Target="../tags/tag11672.xml"/><Relationship Id="rId7" Type="http://schemas.openxmlformats.org/officeDocument/2006/relationships/tags" Target="../tags/tag10886.xml"/><Relationship Id="rId239" Type="http://schemas.openxmlformats.org/officeDocument/2006/relationships/tags" Target="../tags/tag11118.xml"/><Relationship Id="rId446" Type="http://schemas.openxmlformats.org/officeDocument/2006/relationships/tags" Target="../tags/tag11325.xml"/><Relationship Id="rId653" Type="http://schemas.openxmlformats.org/officeDocument/2006/relationships/tags" Target="../tags/tag11532.xml"/><Relationship Id="rId1076" Type="http://schemas.openxmlformats.org/officeDocument/2006/relationships/tags" Target="../tags/tag11955.xml"/><Relationship Id="rId1283" Type="http://schemas.openxmlformats.org/officeDocument/2006/relationships/tags" Target="../tags/tag12162.xml"/><Relationship Id="rId1490" Type="http://schemas.openxmlformats.org/officeDocument/2006/relationships/tags" Target="../tags/tag12369.xml"/><Relationship Id="rId306" Type="http://schemas.openxmlformats.org/officeDocument/2006/relationships/tags" Target="../tags/tag11185.xml"/><Relationship Id="rId860" Type="http://schemas.openxmlformats.org/officeDocument/2006/relationships/tags" Target="../tags/tag11739.xml"/><Relationship Id="rId958" Type="http://schemas.openxmlformats.org/officeDocument/2006/relationships/tags" Target="../tags/tag11837.xml"/><Relationship Id="rId1143" Type="http://schemas.openxmlformats.org/officeDocument/2006/relationships/tags" Target="../tags/tag12022.xml"/><Relationship Id="rId87" Type="http://schemas.openxmlformats.org/officeDocument/2006/relationships/tags" Target="../tags/tag10966.xml"/><Relationship Id="rId513" Type="http://schemas.openxmlformats.org/officeDocument/2006/relationships/tags" Target="../tags/tag11392.xml"/><Relationship Id="rId720" Type="http://schemas.openxmlformats.org/officeDocument/2006/relationships/tags" Target="../tags/tag11599.xml"/><Relationship Id="rId818" Type="http://schemas.openxmlformats.org/officeDocument/2006/relationships/tags" Target="../tags/tag11697.xml"/><Relationship Id="rId1350" Type="http://schemas.openxmlformats.org/officeDocument/2006/relationships/tags" Target="../tags/tag12229.xml"/><Relationship Id="rId1448" Type="http://schemas.openxmlformats.org/officeDocument/2006/relationships/tags" Target="../tags/tag12327.xml"/><Relationship Id="rId1003" Type="http://schemas.openxmlformats.org/officeDocument/2006/relationships/tags" Target="../tags/tag11882.xml"/><Relationship Id="rId1210" Type="http://schemas.openxmlformats.org/officeDocument/2006/relationships/tags" Target="../tags/tag12089.xml"/><Relationship Id="rId1308" Type="http://schemas.openxmlformats.org/officeDocument/2006/relationships/tags" Target="../tags/tag12187.xml"/><Relationship Id="rId1515" Type="http://schemas.openxmlformats.org/officeDocument/2006/relationships/tags" Target="../tags/tag12394.xml"/><Relationship Id="rId14" Type="http://schemas.openxmlformats.org/officeDocument/2006/relationships/tags" Target="../tags/tag10893.xml"/><Relationship Id="rId163" Type="http://schemas.openxmlformats.org/officeDocument/2006/relationships/tags" Target="../tags/tag11042.xml"/><Relationship Id="rId370" Type="http://schemas.openxmlformats.org/officeDocument/2006/relationships/tags" Target="../tags/tag11249.xml"/><Relationship Id="rId230" Type="http://schemas.openxmlformats.org/officeDocument/2006/relationships/tags" Target="../tags/tag11109.xml"/><Relationship Id="rId468" Type="http://schemas.openxmlformats.org/officeDocument/2006/relationships/tags" Target="../tags/tag11347.xml"/><Relationship Id="rId675" Type="http://schemas.openxmlformats.org/officeDocument/2006/relationships/tags" Target="../tags/tag11554.xml"/><Relationship Id="rId882" Type="http://schemas.openxmlformats.org/officeDocument/2006/relationships/tags" Target="../tags/tag11761.xml"/><Relationship Id="rId1098" Type="http://schemas.openxmlformats.org/officeDocument/2006/relationships/tags" Target="../tags/tag11977.xml"/><Relationship Id="rId328" Type="http://schemas.openxmlformats.org/officeDocument/2006/relationships/tags" Target="../tags/tag11207.xml"/><Relationship Id="rId535" Type="http://schemas.openxmlformats.org/officeDocument/2006/relationships/tags" Target="../tags/tag11414.xml"/><Relationship Id="rId742" Type="http://schemas.openxmlformats.org/officeDocument/2006/relationships/tags" Target="../tags/tag11621.xml"/><Relationship Id="rId1165" Type="http://schemas.openxmlformats.org/officeDocument/2006/relationships/tags" Target="../tags/tag12044.xml"/><Relationship Id="rId1372" Type="http://schemas.openxmlformats.org/officeDocument/2006/relationships/tags" Target="../tags/tag12251.xml"/><Relationship Id="rId602" Type="http://schemas.openxmlformats.org/officeDocument/2006/relationships/tags" Target="../tags/tag11481.xml"/><Relationship Id="rId1025" Type="http://schemas.openxmlformats.org/officeDocument/2006/relationships/tags" Target="../tags/tag11904.xml"/><Relationship Id="rId1232" Type="http://schemas.openxmlformats.org/officeDocument/2006/relationships/tags" Target="../tags/tag12111.xml"/><Relationship Id="rId907" Type="http://schemas.openxmlformats.org/officeDocument/2006/relationships/tags" Target="../tags/tag11786.xml"/><Relationship Id="rId1537" Type="http://schemas.openxmlformats.org/officeDocument/2006/relationships/tags" Target="../tags/tag12416.xml"/><Relationship Id="rId36" Type="http://schemas.openxmlformats.org/officeDocument/2006/relationships/tags" Target="../tags/tag10915.xml"/><Relationship Id="rId185" Type="http://schemas.openxmlformats.org/officeDocument/2006/relationships/tags" Target="../tags/tag11064.xml"/><Relationship Id="rId392" Type="http://schemas.openxmlformats.org/officeDocument/2006/relationships/tags" Target="../tags/tag11271.xml"/><Relationship Id="rId697" Type="http://schemas.openxmlformats.org/officeDocument/2006/relationships/tags" Target="../tags/tag11576.xml"/><Relationship Id="rId252" Type="http://schemas.openxmlformats.org/officeDocument/2006/relationships/tags" Target="../tags/tag11131.xml"/><Relationship Id="rId1187" Type="http://schemas.openxmlformats.org/officeDocument/2006/relationships/tags" Target="../tags/tag12066.xml"/><Relationship Id="rId112" Type="http://schemas.openxmlformats.org/officeDocument/2006/relationships/tags" Target="../tags/tag10991.xml"/><Relationship Id="rId557" Type="http://schemas.openxmlformats.org/officeDocument/2006/relationships/tags" Target="../tags/tag11436.xml"/><Relationship Id="rId764" Type="http://schemas.openxmlformats.org/officeDocument/2006/relationships/tags" Target="../tags/tag11643.xml"/><Relationship Id="rId971" Type="http://schemas.openxmlformats.org/officeDocument/2006/relationships/tags" Target="../tags/tag11850.xml"/><Relationship Id="rId1394" Type="http://schemas.openxmlformats.org/officeDocument/2006/relationships/tags" Target="../tags/tag12273.xml"/><Relationship Id="rId417" Type="http://schemas.openxmlformats.org/officeDocument/2006/relationships/tags" Target="../tags/tag11296.xml"/><Relationship Id="rId624" Type="http://schemas.openxmlformats.org/officeDocument/2006/relationships/tags" Target="../tags/tag11503.xml"/><Relationship Id="rId831" Type="http://schemas.openxmlformats.org/officeDocument/2006/relationships/tags" Target="../tags/tag11710.xml"/><Relationship Id="rId1047" Type="http://schemas.openxmlformats.org/officeDocument/2006/relationships/tags" Target="../tags/tag11926.xml"/><Relationship Id="rId1254" Type="http://schemas.openxmlformats.org/officeDocument/2006/relationships/tags" Target="../tags/tag12133.xml"/><Relationship Id="rId1461" Type="http://schemas.openxmlformats.org/officeDocument/2006/relationships/tags" Target="../tags/tag12340.xml"/><Relationship Id="rId929" Type="http://schemas.openxmlformats.org/officeDocument/2006/relationships/tags" Target="../tags/tag11808.xml"/><Relationship Id="rId1114" Type="http://schemas.openxmlformats.org/officeDocument/2006/relationships/tags" Target="../tags/tag11993.xml"/><Relationship Id="rId1321" Type="http://schemas.openxmlformats.org/officeDocument/2006/relationships/tags" Target="../tags/tag12200.xml"/><Relationship Id="rId58" Type="http://schemas.openxmlformats.org/officeDocument/2006/relationships/tags" Target="../tags/tag10937.xml"/><Relationship Id="rId1419" Type="http://schemas.openxmlformats.org/officeDocument/2006/relationships/tags" Target="../tags/tag12298.xml"/><Relationship Id="rId274" Type="http://schemas.openxmlformats.org/officeDocument/2006/relationships/tags" Target="../tags/tag11153.xml"/><Relationship Id="rId481" Type="http://schemas.openxmlformats.org/officeDocument/2006/relationships/tags" Target="../tags/tag11360.xml"/><Relationship Id="rId134" Type="http://schemas.openxmlformats.org/officeDocument/2006/relationships/tags" Target="../tags/tag11013.xml"/><Relationship Id="rId579" Type="http://schemas.openxmlformats.org/officeDocument/2006/relationships/tags" Target="../tags/tag11458.xml"/><Relationship Id="rId786" Type="http://schemas.openxmlformats.org/officeDocument/2006/relationships/tags" Target="../tags/tag11665.xml"/><Relationship Id="rId993" Type="http://schemas.openxmlformats.org/officeDocument/2006/relationships/tags" Target="../tags/tag11872.xml"/><Relationship Id="rId341" Type="http://schemas.openxmlformats.org/officeDocument/2006/relationships/tags" Target="../tags/tag11220.xml"/><Relationship Id="rId439" Type="http://schemas.openxmlformats.org/officeDocument/2006/relationships/tags" Target="../tags/tag11318.xml"/><Relationship Id="rId646" Type="http://schemas.openxmlformats.org/officeDocument/2006/relationships/tags" Target="../tags/tag11525.xml"/><Relationship Id="rId1069" Type="http://schemas.openxmlformats.org/officeDocument/2006/relationships/tags" Target="../tags/tag11948.xml"/><Relationship Id="rId1276" Type="http://schemas.openxmlformats.org/officeDocument/2006/relationships/tags" Target="../tags/tag12155.xml"/><Relationship Id="rId1483" Type="http://schemas.openxmlformats.org/officeDocument/2006/relationships/tags" Target="../tags/tag12362.xml"/><Relationship Id="rId201" Type="http://schemas.openxmlformats.org/officeDocument/2006/relationships/tags" Target="../tags/tag11080.xml"/><Relationship Id="rId506" Type="http://schemas.openxmlformats.org/officeDocument/2006/relationships/tags" Target="../tags/tag11385.xml"/><Relationship Id="rId853" Type="http://schemas.openxmlformats.org/officeDocument/2006/relationships/tags" Target="../tags/tag11732.xml"/><Relationship Id="rId1136" Type="http://schemas.openxmlformats.org/officeDocument/2006/relationships/tags" Target="../tags/tag12015.xml"/><Relationship Id="rId713" Type="http://schemas.openxmlformats.org/officeDocument/2006/relationships/tags" Target="../tags/tag11592.xml"/><Relationship Id="rId920" Type="http://schemas.openxmlformats.org/officeDocument/2006/relationships/tags" Target="../tags/tag11799.xml"/><Relationship Id="rId1343" Type="http://schemas.openxmlformats.org/officeDocument/2006/relationships/tags" Target="../tags/tag12222.xml"/><Relationship Id="rId1550" Type="http://schemas.openxmlformats.org/officeDocument/2006/relationships/tags" Target="../tags/tag12429.xml"/><Relationship Id="rId1203" Type="http://schemas.openxmlformats.org/officeDocument/2006/relationships/tags" Target="../tags/tag12082.xml"/><Relationship Id="rId1410" Type="http://schemas.openxmlformats.org/officeDocument/2006/relationships/tags" Target="../tags/tag12289.xml"/><Relationship Id="rId1508" Type="http://schemas.openxmlformats.org/officeDocument/2006/relationships/tags" Target="../tags/tag12387.xml"/><Relationship Id="rId296" Type="http://schemas.openxmlformats.org/officeDocument/2006/relationships/tags" Target="../tags/tag11175.xml"/><Relationship Id="rId156" Type="http://schemas.openxmlformats.org/officeDocument/2006/relationships/tags" Target="../tags/tag11035.xml"/><Relationship Id="rId363" Type="http://schemas.openxmlformats.org/officeDocument/2006/relationships/tags" Target="../tags/tag11242.xml"/><Relationship Id="rId570" Type="http://schemas.openxmlformats.org/officeDocument/2006/relationships/tags" Target="../tags/tag11449.xml"/><Relationship Id="rId223" Type="http://schemas.openxmlformats.org/officeDocument/2006/relationships/tags" Target="../tags/tag11102.xml"/><Relationship Id="rId430" Type="http://schemas.openxmlformats.org/officeDocument/2006/relationships/tags" Target="../tags/tag11309.xml"/><Relationship Id="rId668" Type="http://schemas.openxmlformats.org/officeDocument/2006/relationships/tags" Target="../tags/tag11547.xml"/><Relationship Id="rId875" Type="http://schemas.openxmlformats.org/officeDocument/2006/relationships/tags" Target="../tags/tag11754.xml"/><Relationship Id="rId1060" Type="http://schemas.openxmlformats.org/officeDocument/2006/relationships/tags" Target="../tags/tag11939.xml"/><Relationship Id="rId1298" Type="http://schemas.openxmlformats.org/officeDocument/2006/relationships/tags" Target="../tags/tag12177.xml"/><Relationship Id="rId528" Type="http://schemas.openxmlformats.org/officeDocument/2006/relationships/tags" Target="../tags/tag11407.xml"/><Relationship Id="rId735" Type="http://schemas.openxmlformats.org/officeDocument/2006/relationships/tags" Target="../tags/tag11614.xml"/><Relationship Id="rId942" Type="http://schemas.openxmlformats.org/officeDocument/2006/relationships/tags" Target="../tags/tag11821.xml"/><Relationship Id="rId1158" Type="http://schemas.openxmlformats.org/officeDocument/2006/relationships/tags" Target="../tags/tag12037.xml"/><Relationship Id="rId1365" Type="http://schemas.openxmlformats.org/officeDocument/2006/relationships/tags" Target="../tags/tag12244.xml"/><Relationship Id="rId1018" Type="http://schemas.openxmlformats.org/officeDocument/2006/relationships/tags" Target="../tags/tag11897.xml"/><Relationship Id="rId1225" Type="http://schemas.openxmlformats.org/officeDocument/2006/relationships/tags" Target="../tags/tag12104.xml"/><Relationship Id="rId1432" Type="http://schemas.openxmlformats.org/officeDocument/2006/relationships/tags" Target="../tags/tag12311.xml"/><Relationship Id="rId71" Type="http://schemas.openxmlformats.org/officeDocument/2006/relationships/tags" Target="../tags/tag10950.xml"/><Relationship Id="rId802" Type="http://schemas.openxmlformats.org/officeDocument/2006/relationships/tags" Target="../tags/tag11681.xml"/><Relationship Id="rId29" Type="http://schemas.openxmlformats.org/officeDocument/2006/relationships/tags" Target="../tags/tag10908.xml"/><Relationship Id="rId178" Type="http://schemas.openxmlformats.org/officeDocument/2006/relationships/tags" Target="../tags/tag11057.xml"/><Relationship Id="rId385" Type="http://schemas.openxmlformats.org/officeDocument/2006/relationships/tags" Target="../tags/tag11264.xml"/><Relationship Id="rId592" Type="http://schemas.openxmlformats.org/officeDocument/2006/relationships/tags" Target="../tags/tag11471.xml"/><Relationship Id="rId245" Type="http://schemas.openxmlformats.org/officeDocument/2006/relationships/tags" Target="../tags/tag11124.xml"/><Relationship Id="rId452" Type="http://schemas.openxmlformats.org/officeDocument/2006/relationships/tags" Target="../tags/tag11331.xml"/><Relationship Id="rId897" Type="http://schemas.openxmlformats.org/officeDocument/2006/relationships/tags" Target="../tags/tag11776.xml"/><Relationship Id="rId1082" Type="http://schemas.openxmlformats.org/officeDocument/2006/relationships/tags" Target="../tags/tag11961.xml"/><Relationship Id="rId105" Type="http://schemas.openxmlformats.org/officeDocument/2006/relationships/tags" Target="../tags/tag10984.xml"/><Relationship Id="rId312" Type="http://schemas.openxmlformats.org/officeDocument/2006/relationships/tags" Target="../tags/tag11191.xml"/><Relationship Id="rId757" Type="http://schemas.openxmlformats.org/officeDocument/2006/relationships/tags" Target="../tags/tag11636.xml"/><Relationship Id="rId964" Type="http://schemas.openxmlformats.org/officeDocument/2006/relationships/tags" Target="../tags/tag11843.xml"/><Relationship Id="rId1387" Type="http://schemas.openxmlformats.org/officeDocument/2006/relationships/tags" Target="../tags/tag12266.xml"/><Relationship Id="rId93" Type="http://schemas.openxmlformats.org/officeDocument/2006/relationships/tags" Target="../tags/tag10972.xml"/><Relationship Id="rId617" Type="http://schemas.openxmlformats.org/officeDocument/2006/relationships/tags" Target="../tags/tag11496.xml"/><Relationship Id="rId824" Type="http://schemas.openxmlformats.org/officeDocument/2006/relationships/tags" Target="../tags/tag11703.xml"/><Relationship Id="rId1247" Type="http://schemas.openxmlformats.org/officeDocument/2006/relationships/tags" Target="../tags/tag12126.xml"/><Relationship Id="rId1454" Type="http://schemas.openxmlformats.org/officeDocument/2006/relationships/tags" Target="../tags/tag12333.xml"/><Relationship Id="rId1107" Type="http://schemas.openxmlformats.org/officeDocument/2006/relationships/tags" Target="../tags/tag11986.xml"/><Relationship Id="rId1314" Type="http://schemas.openxmlformats.org/officeDocument/2006/relationships/tags" Target="../tags/tag12193.xml"/><Relationship Id="rId1521" Type="http://schemas.openxmlformats.org/officeDocument/2006/relationships/tags" Target="../tags/tag12400.xml"/><Relationship Id="rId20" Type="http://schemas.openxmlformats.org/officeDocument/2006/relationships/tags" Target="../tags/tag10899.xml"/><Relationship Id="rId267" Type="http://schemas.openxmlformats.org/officeDocument/2006/relationships/tags" Target="../tags/tag11146.xml"/><Relationship Id="rId474" Type="http://schemas.openxmlformats.org/officeDocument/2006/relationships/tags" Target="../tags/tag11353.xml"/><Relationship Id="rId127" Type="http://schemas.openxmlformats.org/officeDocument/2006/relationships/tags" Target="../tags/tag11006.xml"/><Relationship Id="rId681" Type="http://schemas.openxmlformats.org/officeDocument/2006/relationships/tags" Target="../tags/tag11560.xml"/><Relationship Id="rId779" Type="http://schemas.openxmlformats.org/officeDocument/2006/relationships/tags" Target="../tags/tag11658.xml"/><Relationship Id="rId986" Type="http://schemas.openxmlformats.org/officeDocument/2006/relationships/tags" Target="../tags/tag11865.xml"/><Relationship Id="rId334" Type="http://schemas.openxmlformats.org/officeDocument/2006/relationships/tags" Target="../tags/tag11213.xml"/><Relationship Id="rId541" Type="http://schemas.openxmlformats.org/officeDocument/2006/relationships/tags" Target="../tags/tag11420.xml"/><Relationship Id="rId639" Type="http://schemas.openxmlformats.org/officeDocument/2006/relationships/tags" Target="../tags/tag11518.xml"/><Relationship Id="rId1171" Type="http://schemas.openxmlformats.org/officeDocument/2006/relationships/tags" Target="../tags/tag12050.xml"/><Relationship Id="rId1269" Type="http://schemas.openxmlformats.org/officeDocument/2006/relationships/tags" Target="../tags/tag12148.xml"/><Relationship Id="rId1476" Type="http://schemas.openxmlformats.org/officeDocument/2006/relationships/tags" Target="../tags/tag12355.xml"/><Relationship Id="rId401" Type="http://schemas.openxmlformats.org/officeDocument/2006/relationships/tags" Target="../tags/tag11280.xml"/><Relationship Id="rId846" Type="http://schemas.openxmlformats.org/officeDocument/2006/relationships/tags" Target="../tags/tag11725.xml"/><Relationship Id="rId1031" Type="http://schemas.openxmlformats.org/officeDocument/2006/relationships/tags" Target="../tags/tag11910.xml"/><Relationship Id="rId1129" Type="http://schemas.openxmlformats.org/officeDocument/2006/relationships/tags" Target="../tags/tag12008.xml"/><Relationship Id="rId706" Type="http://schemas.openxmlformats.org/officeDocument/2006/relationships/tags" Target="../tags/tag11585.xml"/><Relationship Id="rId913" Type="http://schemas.openxmlformats.org/officeDocument/2006/relationships/tags" Target="../tags/tag11792.xml"/><Relationship Id="rId1336" Type="http://schemas.openxmlformats.org/officeDocument/2006/relationships/tags" Target="../tags/tag12215.xml"/><Relationship Id="rId1543" Type="http://schemas.openxmlformats.org/officeDocument/2006/relationships/tags" Target="../tags/tag12422.xml"/><Relationship Id="rId42" Type="http://schemas.openxmlformats.org/officeDocument/2006/relationships/tags" Target="../tags/tag10921.xml"/><Relationship Id="rId1403" Type="http://schemas.openxmlformats.org/officeDocument/2006/relationships/tags" Target="../tags/tag12282.xml"/><Relationship Id="rId191" Type="http://schemas.openxmlformats.org/officeDocument/2006/relationships/tags" Target="../tags/tag11070.xml"/><Relationship Id="rId289" Type="http://schemas.openxmlformats.org/officeDocument/2006/relationships/tags" Target="../tags/tag11168.xml"/><Relationship Id="rId496" Type="http://schemas.openxmlformats.org/officeDocument/2006/relationships/tags" Target="../tags/tag11375.xml"/><Relationship Id="rId149" Type="http://schemas.openxmlformats.org/officeDocument/2006/relationships/tags" Target="../tags/tag11028.xml"/><Relationship Id="rId356" Type="http://schemas.openxmlformats.org/officeDocument/2006/relationships/tags" Target="../tags/tag11235.xml"/><Relationship Id="rId563" Type="http://schemas.openxmlformats.org/officeDocument/2006/relationships/tags" Target="../tags/tag11442.xml"/><Relationship Id="rId770" Type="http://schemas.openxmlformats.org/officeDocument/2006/relationships/tags" Target="../tags/tag11649.xml"/><Relationship Id="rId1193" Type="http://schemas.openxmlformats.org/officeDocument/2006/relationships/tags" Target="../tags/tag12072.xml"/><Relationship Id="rId216" Type="http://schemas.openxmlformats.org/officeDocument/2006/relationships/tags" Target="../tags/tag11095.xml"/><Relationship Id="rId423" Type="http://schemas.openxmlformats.org/officeDocument/2006/relationships/tags" Target="../tags/tag11302.xml"/><Relationship Id="rId868" Type="http://schemas.openxmlformats.org/officeDocument/2006/relationships/tags" Target="../tags/tag11747.xml"/><Relationship Id="rId1053" Type="http://schemas.openxmlformats.org/officeDocument/2006/relationships/tags" Target="../tags/tag11932.xml"/><Relationship Id="rId1260" Type="http://schemas.openxmlformats.org/officeDocument/2006/relationships/tags" Target="../tags/tag12139.xml"/><Relationship Id="rId1498" Type="http://schemas.openxmlformats.org/officeDocument/2006/relationships/tags" Target="../tags/tag12377.xml"/><Relationship Id="rId630" Type="http://schemas.openxmlformats.org/officeDocument/2006/relationships/tags" Target="../tags/tag11509.xml"/><Relationship Id="rId728" Type="http://schemas.openxmlformats.org/officeDocument/2006/relationships/tags" Target="../tags/tag11607.xml"/><Relationship Id="rId935" Type="http://schemas.openxmlformats.org/officeDocument/2006/relationships/tags" Target="../tags/tag11814.xml"/><Relationship Id="rId1358" Type="http://schemas.openxmlformats.org/officeDocument/2006/relationships/tags" Target="../tags/tag12237.xml"/><Relationship Id="rId64" Type="http://schemas.openxmlformats.org/officeDocument/2006/relationships/tags" Target="../tags/tag10943.xml"/><Relationship Id="rId1120" Type="http://schemas.openxmlformats.org/officeDocument/2006/relationships/tags" Target="../tags/tag11999.xml"/><Relationship Id="rId1218" Type="http://schemas.openxmlformats.org/officeDocument/2006/relationships/tags" Target="../tags/tag12097.xml"/><Relationship Id="rId1425" Type="http://schemas.openxmlformats.org/officeDocument/2006/relationships/tags" Target="../tags/tag12304.xml"/><Relationship Id="rId280" Type="http://schemas.openxmlformats.org/officeDocument/2006/relationships/tags" Target="../tags/tag11159.xml"/><Relationship Id="rId140" Type="http://schemas.openxmlformats.org/officeDocument/2006/relationships/tags" Target="../tags/tag11019.xml"/><Relationship Id="rId378" Type="http://schemas.openxmlformats.org/officeDocument/2006/relationships/tags" Target="../tags/tag11257.xml"/><Relationship Id="rId585" Type="http://schemas.openxmlformats.org/officeDocument/2006/relationships/tags" Target="../tags/tag11464.xml"/><Relationship Id="rId792" Type="http://schemas.openxmlformats.org/officeDocument/2006/relationships/tags" Target="../tags/tag11671.xml"/><Relationship Id="rId6" Type="http://schemas.openxmlformats.org/officeDocument/2006/relationships/tags" Target="../tags/tag10885.xml"/><Relationship Id="rId238" Type="http://schemas.openxmlformats.org/officeDocument/2006/relationships/tags" Target="../tags/tag11117.xml"/><Relationship Id="rId445" Type="http://schemas.openxmlformats.org/officeDocument/2006/relationships/tags" Target="../tags/tag11324.xml"/><Relationship Id="rId652" Type="http://schemas.openxmlformats.org/officeDocument/2006/relationships/tags" Target="../tags/tag11531.xml"/><Relationship Id="rId1075" Type="http://schemas.openxmlformats.org/officeDocument/2006/relationships/tags" Target="../tags/tag11954.xml"/><Relationship Id="rId1282" Type="http://schemas.openxmlformats.org/officeDocument/2006/relationships/tags" Target="../tags/tag12161.xml"/><Relationship Id="rId305" Type="http://schemas.openxmlformats.org/officeDocument/2006/relationships/tags" Target="../tags/tag11184.xml"/><Relationship Id="rId512" Type="http://schemas.openxmlformats.org/officeDocument/2006/relationships/tags" Target="../tags/tag11391.xml"/><Relationship Id="rId957" Type="http://schemas.openxmlformats.org/officeDocument/2006/relationships/tags" Target="../tags/tag11836.xml"/><Relationship Id="rId1142" Type="http://schemas.openxmlformats.org/officeDocument/2006/relationships/tags" Target="../tags/tag12021.xml"/><Relationship Id="rId86" Type="http://schemas.openxmlformats.org/officeDocument/2006/relationships/tags" Target="../tags/tag10965.xml"/><Relationship Id="rId817" Type="http://schemas.openxmlformats.org/officeDocument/2006/relationships/tags" Target="../tags/tag11696.xml"/><Relationship Id="rId1002" Type="http://schemas.openxmlformats.org/officeDocument/2006/relationships/tags" Target="../tags/tag11881.xml"/><Relationship Id="rId1447" Type="http://schemas.openxmlformats.org/officeDocument/2006/relationships/tags" Target="../tags/tag12326.xml"/><Relationship Id="rId1307" Type="http://schemas.openxmlformats.org/officeDocument/2006/relationships/tags" Target="../tags/tag12186.xml"/><Relationship Id="rId1514" Type="http://schemas.openxmlformats.org/officeDocument/2006/relationships/tags" Target="../tags/tag12393.xml"/><Relationship Id="rId13" Type="http://schemas.openxmlformats.org/officeDocument/2006/relationships/tags" Target="../tags/tag10892.xml"/><Relationship Id="rId162" Type="http://schemas.openxmlformats.org/officeDocument/2006/relationships/tags" Target="../tags/tag11041.xml"/><Relationship Id="rId467" Type="http://schemas.openxmlformats.org/officeDocument/2006/relationships/tags" Target="../tags/tag11346.xml"/><Relationship Id="rId1097" Type="http://schemas.openxmlformats.org/officeDocument/2006/relationships/tags" Target="../tags/tag11976.xml"/><Relationship Id="rId674" Type="http://schemas.openxmlformats.org/officeDocument/2006/relationships/tags" Target="../tags/tag11553.xml"/><Relationship Id="rId881" Type="http://schemas.openxmlformats.org/officeDocument/2006/relationships/tags" Target="../tags/tag11760.xml"/><Relationship Id="rId979" Type="http://schemas.openxmlformats.org/officeDocument/2006/relationships/tags" Target="../tags/tag11858.xml"/><Relationship Id="rId327" Type="http://schemas.openxmlformats.org/officeDocument/2006/relationships/tags" Target="../tags/tag11206.xml"/><Relationship Id="rId534" Type="http://schemas.openxmlformats.org/officeDocument/2006/relationships/tags" Target="../tags/tag11413.xml"/><Relationship Id="rId741" Type="http://schemas.openxmlformats.org/officeDocument/2006/relationships/tags" Target="../tags/tag11620.xml"/><Relationship Id="rId839" Type="http://schemas.openxmlformats.org/officeDocument/2006/relationships/tags" Target="../tags/tag11718.xml"/><Relationship Id="rId1164" Type="http://schemas.openxmlformats.org/officeDocument/2006/relationships/tags" Target="../tags/tag12043.xml"/><Relationship Id="rId1371" Type="http://schemas.openxmlformats.org/officeDocument/2006/relationships/tags" Target="../tags/tag12250.xml"/><Relationship Id="rId1469" Type="http://schemas.openxmlformats.org/officeDocument/2006/relationships/tags" Target="../tags/tag12348.xml"/><Relationship Id="rId601" Type="http://schemas.openxmlformats.org/officeDocument/2006/relationships/tags" Target="../tags/tag11480.xml"/><Relationship Id="rId1024" Type="http://schemas.openxmlformats.org/officeDocument/2006/relationships/tags" Target="../tags/tag11903.xml"/><Relationship Id="rId1231" Type="http://schemas.openxmlformats.org/officeDocument/2006/relationships/tags" Target="../tags/tag12110.xml"/><Relationship Id="rId906" Type="http://schemas.openxmlformats.org/officeDocument/2006/relationships/tags" Target="../tags/tag11785.xml"/><Relationship Id="rId1329" Type="http://schemas.openxmlformats.org/officeDocument/2006/relationships/tags" Target="../tags/tag12208.xml"/><Relationship Id="rId1536" Type="http://schemas.openxmlformats.org/officeDocument/2006/relationships/tags" Target="../tags/tag12415.xml"/><Relationship Id="rId35" Type="http://schemas.openxmlformats.org/officeDocument/2006/relationships/tags" Target="../tags/tag10914.xml"/><Relationship Id="rId184" Type="http://schemas.openxmlformats.org/officeDocument/2006/relationships/tags" Target="../tags/tag11063.xml"/><Relationship Id="rId391" Type="http://schemas.openxmlformats.org/officeDocument/2006/relationships/tags" Target="../tags/tag11270.xml"/><Relationship Id="rId251" Type="http://schemas.openxmlformats.org/officeDocument/2006/relationships/tags" Target="../tags/tag11130.xml"/><Relationship Id="rId489" Type="http://schemas.openxmlformats.org/officeDocument/2006/relationships/tags" Target="../tags/tag11368.xml"/><Relationship Id="rId696" Type="http://schemas.openxmlformats.org/officeDocument/2006/relationships/tags" Target="../tags/tag11575.xml"/><Relationship Id="rId349" Type="http://schemas.openxmlformats.org/officeDocument/2006/relationships/tags" Target="../tags/tag11228.xml"/><Relationship Id="rId556" Type="http://schemas.openxmlformats.org/officeDocument/2006/relationships/tags" Target="../tags/tag11435.xml"/><Relationship Id="rId763" Type="http://schemas.openxmlformats.org/officeDocument/2006/relationships/tags" Target="../tags/tag11642.xml"/><Relationship Id="rId1186" Type="http://schemas.openxmlformats.org/officeDocument/2006/relationships/tags" Target="../tags/tag12065.xml"/><Relationship Id="rId1393" Type="http://schemas.openxmlformats.org/officeDocument/2006/relationships/tags" Target="../tags/tag12272.xml"/><Relationship Id="rId111" Type="http://schemas.openxmlformats.org/officeDocument/2006/relationships/tags" Target="../tags/tag10990.xml"/><Relationship Id="rId209" Type="http://schemas.openxmlformats.org/officeDocument/2006/relationships/tags" Target="../tags/tag11088.xml"/><Relationship Id="rId416" Type="http://schemas.openxmlformats.org/officeDocument/2006/relationships/tags" Target="../tags/tag11295.xml"/><Relationship Id="rId970" Type="http://schemas.openxmlformats.org/officeDocument/2006/relationships/tags" Target="../tags/tag11849.xml"/><Relationship Id="rId1046" Type="http://schemas.openxmlformats.org/officeDocument/2006/relationships/tags" Target="../tags/tag11925.xml"/><Relationship Id="rId1253" Type="http://schemas.openxmlformats.org/officeDocument/2006/relationships/tags" Target="../tags/tag12132.xml"/><Relationship Id="rId623" Type="http://schemas.openxmlformats.org/officeDocument/2006/relationships/tags" Target="../tags/tag11502.xml"/><Relationship Id="rId830" Type="http://schemas.openxmlformats.org/officeDocument/2006/relationships/tags" Target="../tags/tag11709.xml"/><Relationship Id="rId928" Type="http://schemas.openxmlformats.org/officeDocument/2006/relationships/tags" Target="../tags/tag11807.xml"/><Relationship Id="rId1460" Type="http://schemas.openxmlformats.org/officeDocument/2006/relationships/tags" Target="../tags/tag12339.xml"/><Relationship Id="rId57" Type="http://schemas.openxmlformats.org/officeDocument/2006/relationships/tags" Target="../tags/tag10936.xml"/><Relationship Id="rId1113" Type="http://schemas.openxmlformats.org/officeDocument/2006/relationships/tags" Target="../tags/tag11992.xml"/><Relationship Id="rId1320" Type="http://schemas.openxmlformats.org/officeDocument/2006/relationships/tags" Target="../tags/tag12199.xml"/><Relationship Id="rId1418" Type="http://schemas.openxmlformats.org/officeDocument/2006/relationships/tags" Target="../tags/tag12297.xml"/><Relationship Id="rId273" Type="http://schemas.openxmlformats.org/officeDocument/2006/relationships/tags" Target="../tags/tag11152.xml"/><Relationship Id="rId480" Type="http://schemas.openxmlformats.org/officeDocument/2006/relationships/tags" Target="../tags/tag11359.xml"/><Relationship Id="rId133" Type="http://schemas.openxmlformats.org/officeDocument/2006/relationships/tags" Target="../tags/tag11012.xml"/><Relationship Id="rId340" Type="http://schemas.openxmlformats.org/officeDocument/2006/relationships/tags" Target="../tags/tag11219.xml"/><Relationship Id="rId578" Type="http://schemas.openxmlformats.org/officeDocument/2006/relationships/tags" Target="../tags/tag11457.xml"/><Relationship Id="rId785" Type="http://schemas.openxmlformats.org/officeDocument/2006/relationships/tags" Target="../tags/tag11664.xml"/><Relationship Id="rId992" Type="http://schemas.openxmlformats.org/officeDocument/2006/relationships/tags" Target="../tags/tag11871.xml"/><Relationship Id="rId200" Type="http://schemas.openxmlformats.org/officeDocument/2006/relationships/tags" Target="../tags/tag11079.xml"/><Relationship Id="rId438" Type="http://schemas.openxmlformats.org/officeDocument/2006/relationships/tags" Target="../tags/tag11317.xml"/><Relationship Id="rId645" Type="http://schemas.openxmlformats.org/officeDocument/2006/relationships/tags" Target="../tags/tag11524.xml"/><Relationship Id="rId852" Type="http://schemas.openxmlformats.org/officeDocument/2006/relationships/tags" Target="../tags/tag11731.xml"/><Relationship Id="rId1068" Type="http://schemas.openxmlformats.org/officeDocument/2006/relationships/tags" Target="../tags/tag11947.xml"/><Relationship Id="rId1275" Type="http://schemas.openxmlformats.org/officeDocument/2006/relationships/tags" Target="../tags/tag12154.xml"/><Relationship Id="rId1482" Type="http://schemas.openxmlformats.org/officeDocument/2006/relationships/tags" Target="../tags/tag12361.xml"/><Relationship Id="rId505" Type="http://schemas.openxmlformats.org/officeDocument/2006/relationships/tags" Target="../tags/tag11384.xml"/><Relationship Id="rId712" Type="http://schemas.openxmlformats.org/officeDocument/2006/relationships/tags" Target="../tags/tag11591.xml"/><Relationship Id="rId1135" Type="http://schemas.openxmlformats.org/officeDocument/2006/relationships/tags" Target="../tags/tag12014.xml"/><Relationship Id="rId1342" Type="http://schemas.openxmlformats.org/officeDocument/2006/relationships/tags" Target="../tags/tag12221.xml"/><Relationship Id="rId79" Type="http://schemas.openxmlformats.org/officeDocument/2006/relationships/tags" Target="../tags/tag10958.xml"/><Relationship Id="rId1202" Type="http://schemas.openxmlformats.org/officeDocument/2006/relationships/tags" Target="../tags/tag12081.xml"/><Relationship Id="rId1507" Type="http://schemas.openxmlformats.org/officeDocument/2006/relationships/tags" Target="../tags/tag12386.xml"/><Relationship Id="rId295" Type="http://schemas.openxmlformats.org/officeDocument/2006/relationships/tags" Target="../tags/tag11174.xml"/><Relationship Id="rId155" Type="http://schemas.openxmlformats.org/officeDocument/2006/relationships/tags" Target="../tags/tag11034.xml"/><Relationship Id="rId362" Type="http://schemas.openxmlformats.org/officeDocument/2006/relationships/tags" Target="../tags/tag11241.xml"/><Relationship Id="rId1297" Type="http://schemas.openxmlformats.org/officeDocument/2006/relationships/tags" Target="../tags/tag12176.xml"/><Relationship Id="rId222" Type="http://schemas.openxmlformats.org/officeDocument/2006/relationships/tags" Target="../tags/tag11101.xml"/><Relationship Id="rId667" Type="http://schemas.openxmlformats.org/officeDocument/2006/relationships/tags" Target="../tags/tag11546.xml"/><Relationship Id="rId874" Type="http://schemas.openxmlformats.org/officeDocument/2006/relationships/tags" Target="../tags/tag11753.xml"/><Relationship Id="rId527" Type="http://schemas.openxmlformats.org/officeDocument/2006/relationships/tags" Target="../tags/tag11406.xml"/><Relationship Id="rId734" Type="http://schemas.openxmlformats.org/officeDocument/2006/relationships/tags" Target="../tags/tag11613.xml"/><Relationship Id="rId941" Type="http://schemas.openxmlformats.org/officeDocument/2006/relationships/tags" Target="../tags/tag11820.xml"/><Relationship Id="rId1157" Type="http://schemas.openxmlformats.org/officeDocument/2006/relationships/tags" Target="../tags/tag12036.xml"/><Relationship Id="rId1364" Type="http://schemas.openxmlformats.org/officeDocument/2006/relationships/tags" Target="../tags/tag12243.xml"/><Relationship Id="rId70" Type="http://schemas.openxmlformats.org/officeDocument/2006/relationships/tags" Target="../tags/tag10949.xml"/><Relationship Id="rId801" Type="http://schemas.openxmlformats.org/officeDocument/2006/relationships/tags" Target="../tags/tag11680.xml"/><Relationship Id="rId1017" Type="http://schemas.openxmlformats.org/officeDocument/2006/relationships/tags" Target="../tags/tag11896.xml"/><Relationship Id="rId1224" Type="http://schemas.openxmlformats.org/officeDocument/2006/relationships/tags" Target="../tags/tag12103.xml"/><Relationship Id="rId1431" Type="http://schemas.openxmlformats.org/officeDocument/2006/relationships/tags" Target="../tags/tag12310.xml"/><Relationship Id="rId1529" Type="http://schemas.openxmlformats.org/officeDocument/2006/relationships/tags" Target="../tags/tag12408.xml"/><Relationship Id="rId28" Type="http://schemas.openxmlformats.org/officeDocument/2006/relationships/tags" Target="../tags/tag10907.xml"/><Relationship Id="rId177" Type="http://schemas.openxmlformats.org/officeDocument/2006/relationships/tags" Target="../tags/tag11056.xml"/><Relationship Id="rId384" Type="http://schemas.openxmlformats.org/officeDocument/2006/relationships/tags" Target="../tags/tag11263.xml"/><Relationship Id="rId591" Type="http://schemas.openxmlformats.org/officeDocument/2006/relationships/tags" Target="../tags/tag11470.xml"/><Relationship Id="rId244" Type="http://schemas.openxmlformats.org/officeDocument/2006/relationships/tags" Target="../tags/tag11123.xml"/><Relationship Id="rId689" Type="http://schemas.openxmlformats.org/officeDocument/2006/relationships/tags" Target="../tags/tag11568.xml"/><Relationship Id="rId896" Type="http://schemas.openxmlformats.org/officeDocument/2006/relationships/tags" Target="../tags/tag11775.xml"/><Relationship Id="rId1081" Type="http://schemas.openxmlformats.org/officeDocument/2006/relationships/tags" Target="../tags/tag11960.xml"/><Relationship Id="rId451" Type="http://schemas.openxmlformats.org/officeDocument/2006/relationships/tags" Target="../tags/tag11330.xml"/><Relationship Id="rId549" Type="http://schemas.openxmlformats.org/officeDocument/2006/relationships/tags" Target="../tags/tag11428.xml"/><Relationship Id="rId756" Type="http://schemas.openxmlformats.org/officeDocument/2006/relationships/tags" Target="../tags/tag11635.xml"/><Relationship Id="rId1179" Type="http://schemas.openxmlformats.org/officeDocument/2006/relationships/tags" Target="../tags/tag12058.xml"/><Relationship Id="rId1386" Type="http://schemas.openxmlformats.org/officeDocument/2006/relationships/tags" Target="../tags/tag12265.xml"/><Relationship Id="rId104" Type="http://schemas.openxmlformats.org/officeDocument/2006/relationships/tags" Target="../tags/tag10983.xml"/><Relationship Id="rId311" Type="http://schemas.openxmlformats.org/officeDocument/2006/relationships/tags" Target="../tags/tag11190.xml"/><Relationship Id="rId409" Type="http://schemas.openxmlformats.org/officeDocument/2006/relationships/tags" Target="../tags/tag11288.xml"/><Relationship Id="rId963" Type="http://schemas.openxmlformats.org/officeDocument/2006/relationships/tags" Target="../tags/tag11842.xml"/><Relationship Id="rId1039" Type="http://schemas.openxmlformats.org/officeDocument/2006/relationships/tags" Target="../tags/tag11918.xml"/><Relationship Id="rId1246" Type="http://schemas.openxmlformats.org/officeDocument/2006/relationships/tags" Target="../tags/tag12125.xml"/><Relationship Id="rId92" Type="http://schemas.openxmlformats.org/officeDocument/2006/relationships/tags" Target="../tags/tag10971.xml"/><Relationship Id="rId616" Type="http://schemas.openxmlformats.org/officeDocument/2006/relationships/tags" Target="../tags/tag11495.xml"/><Relationship Id="rId823" Type="http://schemas.openxmlformats.org/officeDocument/2006/relationships/tags" Target="../tags/tag11702.xml"/><Relationship Id="rId1453" Type="http://schemas.openxmlformats.org/officeDocument/2006/relationships/tags" Target="../tags/tag12332.xml"/><Relationship Id="rId1106" Type="http://schemas.openxmlformats.org/officeDocument/2006/relationships/tags" Target="../tags/tag11985.xml"/><Relationship Id="rId1313" Type="http://schemas.openxmlformats.org/officeDocument/2006/relationships/tags" Target="../tags/tag12192.xml"/><Relationship Id="rId1520" Type="http://schemas.openxmlformats.org/officeDocument/2006/relationships/tags" Target="../tags/tag12399.xml"/><Relationship Id="rId199" Type="http://schemas.openxmlformats.org/officeDocument/2006/relationships/tags" Target="../tags/tag11078.xml"/><Relationship Id="rId266" Type="http://schemas.openxmlformats.org/officeDocument/2006/relationships/tags" Target="../tags/tag11145.xml"/><Relationship Id="rId473" Type="http://schemas.openxmlformats.org/officeDocument/2006/relationships/tags" Target="../tags/tag11352.xml"/><Relationship Id="rId680" Type="http://schemas.openxmlformats.org/officeDocument/2006/relationships/tags" Target="../tags/tag11559.xml"/><Relationship Id="rId126" Type="http://schemas.openxmlformats.org/officeDocument/2006/relationships/tags" Target="../tags/tag11005.xml"/><Relationship Id="rId333" Type="http://schemas.openxmlformats.org/officeDocument/2006/relationships/tags" Target="../tags/tag11212.xml"/><Relationship Id="rId540" Type="http://schemas.openxmlformats.org/officeDocument/2006/relationships/tags" Target="../tags/tag11419.xml"/><Relationship Id="rId778" Type="http://schemas.openxmlformats.org/officeDocument/2006/relationships/tags" Target="../tags/tag11657.xml"/><Relationship Id="rId985" Type="http://schemas.openxmlformats.org/officeDocument/2006/relationships/tags" Target="../tags/tag11864.xml"/><Relationship Id="rId1170" Type="http://schemas.openxmlformats.org/officeDocument/2006/relationships/tags" Target="../tags/tag12049.xml"/><Relationship Id="rId638" Type="http://schemas.openxmlformats.org/officeDocument/2006/relationships/tags" Target="../tags/tag11517.xml"/><Relationship Id="rId845" Type="http://schemas.openxmlformats.org/officeDocument/2006/relationships/tags" Target="../tags/tag11724.xml"/><Relationship Id="rId1030" Type="http://schemas.openxmlformats.org/officeDocument/2006/relationships/tags" Target="../tags/tag11909.xml"/><Relationship Id="rId1268" Type="http://schemas.openxmlformats.org/officeDocument/2006/relationships/tags" Target="../tags/tag12147.xml"/><Relationship Id="rId1475" Type="http://schemas.openxmlformats.org/officeDocument/2006/relationships/tags" Target="../tags/tag12354.xml"/><Relationship Id="rId400" Type="http://schemas.openxmlformats.org/officeDocument/2006/relationships/tags" Target="../tags/tag11279.xml"/><Relationship Id="rId705" Type="http://schemas.openxmlformats.org/officeDocument/2006/relationships/tags" Target="../tags/tag11584.xml"/><Relationship Id="rId1128" Type="http://schemas.openxmlformats.org/officeDocument/2006/relationships/tags" Target="../tags/tag12007.xml"/><Relationship Id="rId1335" Type="http://schemas.openxmlformats.org/officeDocument/2006/relationships/tags" Target="../tags/tag12214.xml"/><Relationship Id="rId1542" Type="http://schemas.openxmlformats.org/officeDocument/2006/relationships/tags" Target="../tags/tag12421.xml"/><Relationship Id="rId912" Type="http://schemas.openxmlformats.org/officeDocument/2006/relationships/tags" Target="../tags/tag11791.xml"/><Relationship Id="rId41" Type="http://schemas.openxmlformats.org/officeDocument/2006/relationships/tags" Target="../tags/tag10920.xml"/><Relationship Id="rId1402" Type="http://schemas.openxmlformats.org/officeDocument/2006/relationships/tags" Target="../tags/tag12281.xml"/><Relationship Id="rId190" Type="http://schemas.openxmlformats.org/officeDocument/2006/relationships/tags" Target="../tags/tag11069.xml"/><Relationship Id="rId288" Type="http://schemas.openxmlformats.org/officeDocument/2006/relationships/tags" Target="../tags/tag11167.xml"/><Relationship Id="rId495" Type="http://schemas.openxmlformats.org/officeDocument/2006/relationships/tags" Target="../tags/tag11374.xml"/><Relationship Id="rId148" Type="http://schemas.openxmlformats.org/officeDocument/2006/relationships/tags" Target="../tags/tag11027.xml"/><Relationship Id="rId355" Type="http://schemas.openxmlformats.org/officeDocument/2006/relationships/tags" Target="../tags/tag11234.xml"/><Relationship Id="rId562" Type="http://schemas.openxmlformats.org/officeDocument/2006/relationships/tags" Target="../tags/tag11441.xml"/><Relationship Id="rId1192" Type="http://schemas.openxmlformats.org/officeDocument/2006/relationships/tags" Target="../tags/tag12071.xml"/><Relationship Id="rId215" Type="http://schemas.openxmlformats.org/officeDocument/2006/relationships/tags" Target="../tags/tag11094.xml"/><Relationship Id="rId422" Type="http://schemas.openxmlformats.org/officeDocument/2006/relationships/tags" Target="../tags/tag11301.xml"/><Relationship Id="rId867" Type="http://schemas.openxmlformats.org/officeDocument/2006/relationships/tags" Target="../tags/tag11746.xml"/><Relationship Id="rId1052" Type="http://schemas.openxmlformats.org/officeDocument/2006/relationships/tags" Target="../tags/tag11931.xml"/><Relationship Id="rId1497" Type="http://schemas.openxmlformats.org/officeDocument/2006/relationships/tags" Target="../tags/tag12376.xml"/><Relationship Id="rId727" Type="http://schemas.openxmlformats.org/officeDocument/2006/relationships/tags" Target="../tags/tag11606.xml"/><Relationship Id="rId934" Type="http://schemas.openxmlformats.org/officeDocument/2006/relationships/tags" Target="../tags/tag11813.xml"/><Relationship Id="rId1357" Type="http://schemas.openxmlformats.org/officeDocument/2006/relationships/tags" Target="../tags/tag12236.xml"/><Relationship Id="rId63" Type="http://schemas.openxmlformats.org/officeDocument/2006/relationships/tags" Target="../tags/tag10942.xml"/><Relationship Id="rId1217" Type="http://schemas.openxmlformats.org/officeDocument/2006/relationships/tags" Target="../tags/tag12096.xml"/><Relationship Id="rId1424" Type="http://schemas.openxmlformats.org/officeDocument/2006/relationships/tags" Target="../tags/tag12303.xml"/><Relationship Id="rId377" Type="http://schemas.openxmlformats.org/officeDocument/2006/relationships/tags" Target="../tags/tag11256.xml"/><Relationship Id="rId584" Type="http://schemas.openxmlformats.org/officeDocument/2006/relationships/tags" Target="../tags/tag11463.xml"/><Relationship Id="rId5" Type="http://schemas.openxmlformats.org/officeDocument/2006/relationships/tags" Target="../tags/tag10884.xml"/><Relationship Id="rId237" Type="http://schemas.openxmlformats.org/officeDocument/2006/relationships/tags" Target="../tags/tag11116.xml"/><Relationship Id="rId791" Type="http://schemas.openxmlformats.org/officeDocument/2006/relationships/tags" Target="../tags/tag11670.xml"/><Relationship Id="rId889" Type="http://schemas.openxmlformats.org/officeDocument/2006/relationships/tags" Target="../tags/tag11768.xml"/><Relationship Id="rId1074" Type="http://schemas.openxmlformats.org/officeDocument/2006/relationships/tags" Target="../tags/tag11953.xml"/><Relationship Id="rId444" Type="http://schemas.openxmlformats.org/officeDocument/2006/relationships/tags" Target="../tags/tag11323.xml"/><Relationship Id="rId651" Type="http://schemas.openxmlformats.org/officeDocument/2006/relationships/tags" Target="../tags/tag11530.xml"/><Relationship Id="rId749" Type="http://schemas.openxmlformats.org/officeDocument/2006/relationships/tags" Target="../tags/tag11628.xml"/><Relationship Id="rId1281" Type="http://schemas.openxmlformats.org/officeDocument/2006/relationships/tags" Target="../tags/tag12160.xml"/><Relationship Id="rId1379" Type="http://schemas.openxmlformats.org/officeDocument/2006/relationships/tags" Target="../tags/tag12258.xml"/><Relationship Id="rId1502" Type="http://schemas.openxmlformats.org/officeDocument/2006/relationships/tags" Target="../tags/tag12381.xml"/><Relationship Id="rId290" Type="http://schemas.openxmlformats.org/officeDocument/2006/relationships/tags" Target="../tags/tag11169.xml"/><Relationship Id="rId304" Type="http://schemas.openxmlformats.org/officeDocument/2006/relationships/tags" Target="../tags/tag11183.xml"/><Relationship Id="rId388" Type="http://schemas.openxmlformats.org/officeDocument/2006/relationships/tags" Target="../tags/tag11267.xml"/><Relationship Id="rId511" Type="http://schemas.openxmlformats.org/officeDocument/2006/relationships/tags" Target="../tags/tag11390.xml"/><Relationship Id="rId609" Type="http://schemas.openxmlformats.org/officeDocument/2006/relationships/tags" Target="../tags/tag11488.xml"/><Relationship Id="rId956" Type="http://schemas.openxmlformats.org/officeDocument/2006/relationships/tags" Target="../tags/tag11835.xml"/><Relationship Id="rId1141" Type="http://schemas.openxmlformats.org/officeDocument/2006/relationships/tags" Target="../tags/tag12020.xml"/><Relationship Id="rId1239" Type="http://schemas.openxmlformats.org/officeDocument/2006/relationships/tags" Target="../tags/tag12118.xml"/><Relationship Id="rId85" Type="http://schemas.openxmlformats.org/officeDocument/2006/relationships/tags" Target="../tags/tag10964.xml"/><Relationship Id="rId150" Type="http://schemas.openxmlformats.org/officeDocument/2006/relationships/tags" Target="../tags/tag11029.xml"/><Relationship Id="rId595" Type="http://schemas.openxmlformats.org/officeDocument/2006/relationships/tags" Target="../tags/tag11474.xml"/><Relationship Id="rId816" Type="http://schemas.openxmlformats.org/officeDocument/2006/relationships/tags" Target="../tags/tag11695.xml"/><Relationship Id="rId1001" Type="http://schemas.openxmlformats.org/officeDocument/2006/relationships/tags" Target="../tags/tag11880.xml"/><Relationship Id="rId1446" Type="http://schemas.openxmlformats.org/officeDocument/2006/relationships/tags" Target="../tags/tag12325.xml"/><Relationship Id="rId248" Type="http://schemas.openxmlformats.org/officeDocument/2006/relationships/tags" Target="../tags/tag11127.xml"/><Relationship Id="rId455" Type="http://schemas.openxmlformats.org/officeDocument/2006/relationships/tags" Target="../tags/tag11334.xml"/><Relationship Id="rId662" Type="http://schemas.openxmlformats.org/officeDocument/2006/relationships/tags" Target="../tags/tag11541.xml"/><Relationship Id="rId1085" Type="http://schemas.openxmlformats.org/officeDocument/2006/relationships/tags" Target="../tags/tag11964.xml"/><Relationship Id="rId1292" Type="http://schemas.openxmlformats.org/officeDocument/2006/relationships/tags" Target="../tags/tag12171.xml"/><Relationship Id="rId1306" Type="http://schemas.openxmlformats.org/officeDocument/2006/relationships/tags" Target="../tags/tag12185.xml"/><Relationship Id="rId1513" Type="http://schemas.openxmlformats.org/officeDocument/2006/relationships/tags" Target="../tags/tag12392.xml"/><Relationship Id="rId12" Type="http://schemas.openxmlformats.org/officeDocument/2006/relationships/tags" Target="../tags/tag10891.xml"/><Relationship Id="rId108" Type="http://schemas.openxmlformats.org/officeDocument/2006/relationships/tags" Target="../tags/tag10987.xml"/><Relationship Id="rId315" Type="http://schemas.openxmlformats.org/officeDocument/2006/relationships/tags" Target="../tags/tag11194.xml"/><Relationship Id="rId522" Type="http://schemas.openxmlformats.org/officeDocument/2006/relationships/tags" Target="../tags/tag11401.xml"/><Relationship Id="rId967" Type="http://schemas.openxmlformats.org/officeDocument/2006/relationships/tags" Target="../tags/tag11846.xml"/><Relationship Id="rId1152" Type="http://schemas.openxmlformats.org/officeDocument/2006/relationships/tags" Target="../tags/tag12031.xml"/><Relationship Id="rId96" Type="http://schemas.openxmlformats.org/officeDocument/2006/relationships/tags" Target="../tags/tag10975.xml"/><Relationship Id="rId161" Type="http://schemas.openxmlformats.org/officeDocument/2006/relationships/tags" Target="../tags/tag11040.xml"/><Relationship Id="rId399" Type="http://schemas.openxmlformats.org/officeDocument/2006/relationships/tags" Target="../tags/tag11278.xml"/><Relationship Id="rId827" Type="http://schemas.openxmlformats.org/officeDocument/2006/relationships/tags" Target="../tags/tag11706.xml"/><Relationship Id="rId1012" Type="http://schemas.openxmlformats.org/officeDocument/2006/relationships/tags" Target="../tags/tag11891.xml"/><Relationship Id="rId1457" Type="http://schemas.openxmlformats.org/officeDocument/2006/relationships/tags" Target="../tags/tag12336.xml"/><Relationship Id="rId259" Type="http://schemas.openxmlformats.org/officeDocument/2006/relationships/tags" Target="../tags/tag11138.xml"/><Relationship Id="rId466" Type="http://schemas.openxmlformats.org/officeDocument/2006/relationships/tags" Target="../tags/tag11345.xml"/><Relationship Id="rId673" Type="http://schemas.openxmlformats.org/officeDocument/2006/relationships/tags" Target="../tags/tag11552.xml"/><Relationship Id="rId880" Type="http://schemas.openxmlformats.org/officeDocument/2006/relationships/tags" Target="../tags/tag11759.xml"/><Relationship Id="rId1096" Type="http://schemas.openxmlformats.org/officeDocument/2006/relationships/tags" Target="../tags/tag11975.xml"/><Relationship Id="rId1317" Type="http://schemas.openxmlformats.org/officeDocument/2006/relationships/tags" Target="../tags/tag12196.xml"/><Relationship Id="rId1524" Type="http://schemas.openxmlformats.org/officeDocument/2006/relationships/tags" Target="../tags/tag12403.xml"/><Relationship Id="rId23" Type="http://schemas.openxmlformats.org/officeDocument/2006/relationships/tags" Target="../tags/tag10902.xml"/><Relationship Id="rId119" Type="http://schemas.openxmlformats.org/officeDocument/2006/relationships/tags" Target="../tags/tag10998.xml"/><Relationship Id="rId326" Type="http://schemas.openxmlformats.org/officeDocument/2006/relationships/tags" Target="../tags/tag11205.xml"/><Relationship Id="rId533" Type="http://schemas.openxmlformats.org/officeDocument/2006/relationships/tags" Target="../tags/tag11412.xml"/><Relationship Id="rId978" Type="http://schemas.openxmlformats.org/officeDocument/2006/relationships/tags" Target="../tags/tag11857.xml"/><Relationship Id="rId1163" Type="http://schemas.openxmlformats.org/officeDocument/2006/relationships/tags" Target="../tags/tag12042.xml"/><Relationship Id="rId1370" Type="http://schemas.openxmlformats.org/officeDocument/2006/relationships/tags" Target="../tags/tag12249.xml"/><Relationship Id="rId740" Type="http://schemas.openxmlformats.org/officeDocument/2006/relationships/tags" Target="../tags/tag11619.xml"/><Relationship Id="rId838" Type="http://schemas.openxmlformats.org/officeDocument/2006/relationships/tags" Target="../tags/tag11717.xml"/><Relationship Id="rId1023" Type="http://schemas.openxmlformats.org/officeDocument/2006/relationships/tags" Target="../tags/tag11902.xml"/><Relationship Id="rId1468" Type="http://schemas.openxmlformats.org/officeDocument/2006/relationships/tags" Target="../tags/tag12347.xml"/><Relationship Id="rId172" Type="http://schemas.openxmlformats.org/officeDocument/2006/relationships/tags" Target="../tags/tag11051.xml"/><Relationship Id="rId477" Type="http://schemas.openxmlformats.org/officeDocument/2006/relationships/tags" Target="../tags/tag11356.xml"/><Relationship Id="rId600" Type="http://schemas.openxmlformats.org/officeDocument/2006/relationships/tags" Target="../tags/tag11479.xml"/><Relationship Id="rId684" Type="http://schemas.openxmlformats.org/officeDocument/2006/relationships/tags" Target="../tags/tag11563.xml"/><Relationship Id="rId1230" Type="http://schemas.openxmlformats.org/officeDocument/2006/relationships/tags" Target="../tags/tag12109.xml"/><Relationship Id="rId1328" Type="http://schemas.openxmlformats.org/officeDocument/2006/relationships/tags" Target="../tags/tag12207.xml"/><Relationship Id="rId1535" Type="http://schemas.openxmlformats.org/officeDocument/2006/relationships/tags" Target="../tags/tag12414.xml"/><Relationship Id="rId337" Type="http://schemas.openxmlformats.org/officeDocument/2006/relationships/tags" Target="../tags/tag11216.xml"/><Relationship Id="rId891" Type="http://schemas.openxmlformats.org/officeDocument/2006/relationships/tags" Target="../tags/tag11770.xml"/><Relationship Id="rId905" Type="http://schemas.openxmlformats.org/officeDocument/2006/relationships/tags" Target="../tags/tag11784.xml"/><Relationship Id="rId989" Type="http://schemas.openxmlformats.org/officeDocument/2006/relationships/tags" Target="../tags/tag11868.xml"/><Relationship Id="rId34" Type="http://schemas.openxmlformats.org/officeDocument/2006/relationships/tags" Target="../tags/tag10913.xml"/><Relationship Id="rId544" Type="http://schemas.openxmlformats.org/officeDocument/2006/relationships/tags" Target="../tags/tag11423.xml"/><Relationship Id="rId751" Type="http://schemas.openxmlformats.org/officeDocument/2006/relationships/tags" Target="../tags/tag11630.xml"/><Relationship Id="rId849" Type="http://schemas.openxmlformats.org/officeDocument/2006/relationships/tags" Target="../tags/tag11728.xml"/><Relationship Id="rId1174" Type="http://schemas.openxmlformats.org/officeDocument/2006/relationships/tags" Target="../tags/tag12053.xml"/><Relationship Id="rId1381" Type="http://schemas.openxmlformats.org/officeDocument/2006/relationships/tags" Target="../tags/tag12260.xml"/><Relationship Id="rId1479" Type="http://schemas.openxmlformats.org/officeDocument/2006/relationships/tags" Target="../tags/tag12358.xml"/><Relationship Id="rId183" Type="http://schemas.openxmlformats.org/officeDocument/2006/relationships/tags" Target="../tags/tag11062.xml"/><Relationship Id="rId390" Type="http://schemas.openxmlformats.org/officeDocument/2006/relationships/tags" Target="../tags/tag11269.xml"/><Relationship Id="rId404" Type="http://schemas.openxmlformats.org/officeDocument/2006/relationships/tags" Target="../tags/tag11283.xml"/><Relationship Id="rId611" Type="http://schemas.openxmlformats.org/officeDocument/2006/relationships/tags" Target="../tags/tag11490.xml"/><Relationship Id="rId1034" Type="http://schemas.openxmlformats.org/officeDocument/2006/relationships/tags" Target="../tags/tag11913.xml"/><Relationship Id="rId1241" Type="http://schemas.openxmlformats.org/officeDocument/2006/relationships/tags" Target="../tags/tag12120.xml"/><Relationship Id="rId1339" Type="http://schemas.openxmlformats.org/officeDocument/2006/relationships/tags" Target="../tags/tag12218.xml"/><Relationship Id="rId250" Type="http://schemas.openxmlformats.org/officeDocument/2006/relationships/tags" Target="../tags/tag11129.xml"/><Relationship Id="rId488" Type="http://schemas.openxmlformats.org/officeDocument/2006/relationships/tags" Target="../tags/tag11367.xml"/><Relationship Id="rId695" Type="http://schemas.openxmlformats.org/officeDocument/2006/relationships/tags" Target="../tags/tag11574.xml"/><Relationship Id="rId709" Type="http://schemas.openxmlformats.org/officeDocument/2006/relationships/tags" Target="../tags/tag11588.xml"/><Relationship Id="rId916" Type="http://schemas.openxmlformats.org/officeDocument/2006/relationships/tags" Target="../tags/tag11795.xml"/><Relationship Id="rId1101" Type="http://schemas.openxmlformats.org/officeDocument/2006/relationships/tags" Target="../tags/tag11980.xml"/><Relationship Id="rId1546" Type="http://schemas.openxmlformats.org/officeDocument/2006/relationships/tags" Target="../tags/tag12425.xml"/><Relationship Id="rId45" Type="http://schemas.openxmlformats.org/officeDocument/2006/relationships/tags" Target="../tags/tag10924.xml"/><Relationship Id="rId110" Type="http://schemas.openxmlformats.org/officeDocument/2006/relationships/tags" Target="../tags/tag10989.xml"/><Relationship Id="rId348" Type="http://schemas.openxmlformats.org/officeDocument/2006/relationships/tags" Target="../tags/tag11227.xml"/><Relationship Id="rId555" Type="http://schemas.openxmlformats.org/officeDocument/2006/relationships/tags" Target="../tags/tag11434.xml"/><Relationship Id="rId762" Type="http://schemas.openxmlformats.org/officeDocument/2006/relationships/tags" Target="../tags/tag11641.xml"/><Relationship Id="rId1185" Type="http://schemas.openxmlformats.org/officeDocument/2006/relationships/tags" Target="../tags/tag12064.xml"/><Relationship Id="rId1392" Type="http://schemas.openxmlformats.org/officeDocument/2006/relationships/tags" Target="../tags/tag12271.xml"/><Relationship Id="rId1406" Type="http://schemas.openxmlformats.org/officeDocument/2006/relationships/tags" Target="../tags/tag12285.xml"/><Relationship Id="rId194" Type="http://schemas.openxmlformats.org/officeDocument/2006/relationships/tags" Target="../tags/tag11073.xml"/><Relationship Id="rId208" Type="http://schemas.openxmlformats.org/officeDocument/2006/relationships/tags" Target="../tags/tag11087.xml"/><Relationship Id="rId415" Type="http://schemas.openxmlformats.org/officeDocument/2006/relationships/tags" Target="../tags/tag11294.xml"/><Relationship Id="rId622" Type="http://schemas.openxmlformats.org/officeDocument/2006/relationships/tags" Target="../tags/tag11501.xml"/><Relationship Id="rId1045" Type="http://schemas.openxmlformats.org/officeDocument/2006/relationships/tags" Target="../tags/tag11924.xml"/><Relationship Id="rId1252" Type="http://schemas.openxmlformats.org/officeDocument/2006/relationships/tags" Target="../tags/tag12131.xml"/><Relationship Id="rId261" Type="http://schemas.openxmlformats.org/officeDocument/2006/relationships/tags" Target="../tags/tag11140.xml"/><Relationship Id="rId499" Type="http://schemas.openxmlformats.org/officeDocument/2006/relationships/tags" Target="../tags/tag11378.xml"/><Relationship Id="rId927" Type="http://schemas.openxmlformats.org/officeDocument/2006/relationships/tags" Target="../tags/tag11806.xml"/><Relationship Id="rId1112" Type="http://schemas.openxmlformats.org/officeDocument/2006/relationships/tags" Target="../tags/tag11991.xml"/><Relationship Id="rId1557" Type="http://schemas.openxmlformats.org/officeDocument/2006/relationships/tags" Target="../tags/tag12436.xml"/><Relationship Id="rId56" Type="http://schemas.openxmlformats.org/officeDocument/2006/relationships/tags" Target="../tags/tag10935.xml"/><Relationship Id="rId359" Type="http://schemas.openxmlformats.org/officeDocument/2006/relationships/tags" Target="../tags/tag11238.xml"/><Relationship Id="rId566" Type="http://schemas.openxmlformats.org/officeDocument/2006/relationships/tags" Target="../tags/tag11445.xml"/><Relationship Id="rId773" Type="http://schemas.openxmlformats.org/officeDocument/2006/relationships/tags" Target="../tags/tag11652.xml"/><Relationship Id="rId1196" Type="http://schemas.openxmlformats.org/officeDocument/2006/relationships/tags" Target="../tags/tag12075.xml"/><Relationship Id="rId1417" Type="http://schemas.openxmlformats.org/officeDocument/2006/relationships/tags" Target="../tags/tag12296.xml"/><Relationship Id="rId121" Type="http://schemas.openxmlformats.org/officeDocument/2006/relationships/tags" Target="../tags/tag11000.xml"/><Relationship Id="rId219" Type="http://schemas.openxmlformats.org/officeDocument/2006/relationships/tags" Target="../tags/tag11098.xml"/><Relationship Id="rId426" Type="http://schemas.openxmlformats.org/officeDocument/2006/relationships/tags" Target="../tags/tag11305.xml"/><Relationship Id="rId633" Type="http://schemas.openxmlformats.org/officeDocument/2006/relationships/tags" Target="../tags/tag11512.xml"/><Relationship Id="rId980" Type="http://schemas.openxmlformats.org/officeDocument/2006/relationships/tags" Target="../tags/tag11859.xml"/><Relationship Id="rId1056" Type="http://schemas.openxmlformats.org/officeDocument/2006/relationships/tags" Target="../tags/tag11935.xml"/><Relationship Id="rId1263" Type="http://schemas.openxmlformats.org/officeDocument/2006/relationships/tags" Target="../tags/tag12142.xml"/><Relationship Id="rId840" Type="http://schemas.openxmlformats.org/officeDocument/2006/relationships/tags" Target="../tags/tag11719.xml"/><Relationship Id="rId938" Type="http://schemas.openxmlformats.org/officeDocument/2006/relationships/tags" Target="../tags/tag11817.xml"/><Relationship Id="rId1470" Type="http://schemas.openxmlformats.org/officeDocument/2006/relationships/tags" Target="../tags/tag12349.xml"/><Relationship Id="rId67" Type="http://schemas.openxmlformats.org/officeDocument/2006/relationships/tags" Target="../tags/tag10946.xml"/><Relationship Id="rId272" Type="http://schemas.openxmlformats.org/officeDocument/2006/relationships/tags" Target="../tags/tag11151.xml"/><Relationship Id="rId577" Type="http://schemas.openxmlformats.org/officeDocument/2006/relationships/tags" Target="../tags/tag11456.xml"/><Relationship Id="rId700" Type="http://schemas.openxmlformats.org/officeDocument/2006/relationships/tags" Target="../tags/tag11579.xml"/><Relationship Id="rId1123" Type="http://schemas.openxmlformats.org/officeDocument/2006/relationships/tags" Target="../tags/tag12002.xml"/><Relationship Id="rId1330" Type="http://schemas.openxmlformats.org/officeDocument/2006/relationships/tags" Target="../tags/tag12209.xml"/><Relationship Id="rId1428" Type="http://schemas.openxmlformats.org/officeDocument/2006/relationships/tags" Target="../tags/tag12307.xml"/><Relationship Id="rId132" Type="http://schemas.openxmlformats.org/officeDocument/2006/relationships/tags" Target="../tags/tag11011.xml"/><Relationship Id="rId784" Type="http://schemas.openxmlformats.org/officeDocument/2006/relationships/tags" Target="../tags/tag11663.xml"/><Relationship Id="rId991" Type="http://schemas.openxmlformats.org/officeDocument/2006/relationships/tags" Target="../tags/tag11870.xml"/><Relationship Id="rId1067" Type="http://schemas.openxmlformats.org/officeDocument/2006/relationships/tags" Target="../tags/tag11946.xml"/><Relationship Id="rId437" Type="http://schemas.openxmlformats.org/officeDocument/2006/relationships/tags" Target="../tags/tag11316.xml"/><Relationship Id="rId644" Type="http://schemas.openxmlformats.org/officeDocument/2006/relationships/tags" Target="../tags/tag11523.xml"/><Relationship Id="rId851" Type="http://schemas.openxmlformats.org/officeDocument/2006/relationships/tags" Target="../tags/tag11730.xml"/><Relationship Id="rId1274" Type="http://schemas.openxmlformats.org/officeDocument/2006/relationships/tags" Target="../tags/tag12153.xml"/><Relationship Id="rId1481" Type="http://schemas.openxmlformats.org/officeDocument/2006/relationships/tags" Target="../tags/tag12360.xml"/><Relationship Id="rId283" Type="http://schemas.openxmlformats.org/officeDocument/2006/relationships/tags" Target="../tags/tag11162.xml"/><Relationship Id="rId490" Type="http://schemas.openxmlformats.org/officeDocument/2006/relationships/tags" Target="../tags/tag11369.xml"/><Relationship Id="rId504" Type="http://schemas.openxmlformats.org/officeDocument/2006/relationships/tags" Target="../tags/tag11383.xml"/><Relationship Id="rId711" Type="http://schemas.openxmlformats.org/officeDocument/2006/relationships/tags" Target="../tags/tag11590.xml"/><Relationship Id="rId949" Type="http://schemas.openxmlformats.org/officeDocument/2006/relationships/tags" Target="../tags/tag11828.xml"/><Relationship Id="rId1134" Type="http://schemas.openxmlformats.org/officeDocument/2006/relationships/tags" Target="../tags/tag12013.xml"/><Relationship Id="rId1341" Type="http://schemas.openxmlformats.org/officeDocument/2006/relationships/tags" Target="../tags/tag12220.xml"/><Relationship Id="rId78" Type="http://schemas.openxmlformats.org/officeDocument/2006/relationships/tags" Target="../tags/tag10957.xml"/><Relationship Id="rId143" Type="http://schemas.openxmlformats.org/officeDocument/2006/relationships/tags" Target="../tags/tag11022.xml"/><Relationship Id="rId350" Type="http://schemas.openxmlformats.org/officeDocument/2006/relationships/tags" Target="../tags/tag11229.xml"/><Relationship Id="rId588" Type="http://schemas.openxmlformats.org/officeDocument/2006/relationships/tags" Target="../tags/tag11467.xml"/><Relationship Id="rId795" Type="http://schemas.openxmlformats.org/officeDocument/2006/relationships/tags" Target="../tags/tag11674.xml"/><Relationship Id="rId809" Type="http://schemas.openxmlformats.org/officeDocument/2006/relationships/tags" Target="../tags/tag11688.xml"/><Relationship Id="rId1201" Type="http://schemas.openxmlformats.org/officeDocument/2006/relationships/tags" Target="../tags/tag12080.xml"/><Relationship Id="rId1439" Type="http://schemas.openxmlformats.org/officeDocument/2006/relationships/tags" Target="../tags/tag12318.xml"/><Relationship Id="rId9" Type="http://schemas.openxmlformats.org/officeDocument/2006/relationships/tags" Target="../tags/tag10888.xml"/><Relationship Id="rId210" Type="http://schemas.openxmlformats.org/officeDocument/2006/relationships/tags" Target="../tags/tag11089.xml"/><Relationship Id="rId448" Type="http://schemas.openxmlformats.org/officeDocument/2006/relationships/tags" Target="../tags/tag11327.xml"/><Relationship Id="rId655" Type="http://schemas.openxmlformats.org/officeDocument/2006/relationships/tags" Target="../tags/tag11534.xml"/><Relationship Id="rId862" Type="http://schemas.openxmlformats.org/officeDocument/2006/relationships/tags" Target="../tags/tag11741.xml"/><Relationship Id="rId1078" Type="http://schemas.openxmlformats.org/officeDocument/2006/relationships/tags" Target="../tags/tag11957.xml"/><Relationship Id="rId1285" Type="http://schemas.openxmlformats.org/officeDocument/2006/relationships/tags" Target="../tags/tag12164.xml"/><Relationship Id="rId1492" Type="http://schemas.openxmlformats.org/officeDocument/2006/relationships/tags" Target="../tags/tag12371.xml"/><Relationship Id="rId1506" Type="http://schemas.openxmlformats.org/officeDocument/2006/relationships/tags" Target="../tags/tag12385.xml"/><Relationship Id="rId294" Type="http://schemas.openxmlformats.org/officeDocument/2006/relationships/tags" Target="../tags/tag11173.xml"/><Relationship Id="rId308" Type="http://schemas.openxmlformats.org/officeDocument/2006/relationships/tags" Target="../tags/tag11187.xml"/><Relationship Id="rId515" Type="http://schemas.openxmlformats.org/officeDocument/2006/relationships/tags" Target="../tags/tag11394.xml"/><Relationship Id="rId722" Type="http://schemas.openxmlformats.org/officeDocument/2006/relationships/tags" Target="../tags/tag11601.xml"/><Relationship Id="rId1145" Type="http://schemas.openxmlformats.org/officeDocument/2006/relationships/tags" Target="../tags/tag12024.xml"/><Relationship Id="rId1352" Type="http://schemas.openxmlformats.org/officeDocument/2006/relationships/tags" Target="../tags/tag12231.xml"/><Relationship Id="rId89" Type="http://schemas.openxmlformats.org/officeDocument/2006/relationships/tags" Target="../tags/tag10968.xml"/><Relationship Id="rId154" Type="http://schemas.openxmlformats.org/officeDocument/2006/relationships/tags" Target="../tags/tag11033.xml"/><Relationship Id="rId361" Type="http://schemas.openxmlformats.org/officeDocument/2006/relationships/tags" Target="../tags/tag11240.xml"/><Relationship Id="rId599" Type="http://schemas.openxmlformats.org/officeDocument/2006/relationships/tags" Target="../tags/tag11478.xml"/><Relationship Id="rId1005" Type="http://schemas.openxmlformats.org/officeDocument/2006/relationships/tags" Target="../tags/tag11884.xml"/><Relationship Id="rId1212" Type="http://schemas.openxmlformats.org/officeDocument/2006/relationships/tags" Target="../tags/tag12091.xml"/><Relationship Id="rId459" Type="http://schemas.openxmlformats.org/officeDocument/2006/relationships/tags" Target="../tags/tag11338.xml"/><Relationship Id="rId666" Type="http://schemas.openxmlformats.org/officeDocument/2006/relationships/tags" Target="../tags/tag11545.xml"/><Relationship Id="rId873" Type="http://schemas.openxmlformats.org/officeDocument/2006/relationships/tags" Target="../tags/tag11752.xml"/><Relationship Id="rId1089" Type="http://schemas.openxmlformats.org/officeDocument/2006/relationships/tags" Target="../tags/tag11968.xml"/><Relationship Id="rId1296" Type="http://schemas.openxmlformats.org/officeDocument/2006/relationships/tags" Target="../tags/tag12175.xml"/><Relationship Id="rId1517" Type="http://schemas.openxmlformats.org/officeDocument/2006/relationships/tags" Target="../tags/tag12396.xml"/><Relationship Id="rId16" Type="http://schemas.openxmlformats.org/officeDocument/2006/relationships/tags" Target="../tags/tag10895.xml"/><Relationship Id="rId221" Type="http://schemas.openxmlformats.org/officeDocument/2006/relationships/tags" Target="../tags/tag11100.xml"/><Relationship Id="rId319" Type="http://schemas.openxmlformats.org/officeDocument/2006/relationships/tags" Target="../tags/tag11198.xml"/><Relationship Id="rId526" Type="http://schemas.openxmlformats.org/officeDocument/2006/relationships/tags" Target="../tags/tag11405.xml"/><Relationship Id="rId1156" Type="http://schemas.openxmlformats.org/officeDocument/2006/relationships/tags" Target="../tags/tag12035.xml"/><Relationship Id="rId1363" Type="http://schemas.openxmlformats.org/officeDocument/2006/relationships/tags" Target="../tags/tag12242.xml"/><Relationship Id="rId733" Type="http://schemas.openxmlformats.org/officeDocument/2006/relationships/tags" Target="../tags/tag11612.xml"/><Relationship Id="rId940" Type="http://schemas.openxmlformats.org/officeDocument/2006/relationships/tags" Target="../tags/tag11819.xml"/><Relationship Id="rId1016" Type="http://schemas.openxmlformats.org/officeDocument/2006/relationships/tags" Target="../tags/tag11895.xml"/><Relationship Id="rId165" Type="http://schemas.openxmlformats.org/officeDocument/2006/relationships/tags" Target="../tags/tag11044.xml"/><Relationship Id="rId372" Type="http://schemas.openxmlformats.org/officeDocument/2006/relationships/tags" Target="../tags/tag11251.xml"/><Relationship Id="rId677" Type="http://schemas.openxmlformats.org/officeDocument/2006/relationships/tags" Target="../tags/tag11556.xml"/><Relationship Id="rId800" Type="http://schemas.openxmlformats.org/officeDocument/2006/relationships/tags" Target="../tags/tag11679.xml"/><Relationship Id="rId1223" Type="http://schemas.openxmlformats.org/officeDocument/2006/relationships/tags" Target="../tags/tag12102.xml"/><Relationship Id="rId1430" Type="http://schemas.openxmlformats.org/officeDocument/2006/relationships/tags" Target="../tags/tag12309.xml"/><Relationship Id="rId1528" Type="http://schemas.openxmlformats.org/officeDocument/2006/relationships/tags" Target="../tags/tag12407.xml"/><Relationship Id="rId232" Type="http://schemas.openxmlformats.org/officeDocument/2006/relationships/tags" Target="../tags/tag11111.xml"/><Relationship Id="rId884" Type="http://schemas.openxmlformats.org/officeDocument/2006/relationships/tags" Target="../tags/tag11763.xml"/><Relationship Id="rId27" Type="http://schemas.openxmlformats.org/officeDocument/2006/relationships/tags" Target="../tags/tag10906.xml"/><Relationship Id="rId537" Type="http://schemas.openxmlformats.org/officeDocument/2006/relationships/tags" Target="../tags/tag11416.xml"/><Relationship Id="rId744" Type="http://schemas.openxmlformats.org/officeDocument/2006/relationships/tags" Target="../tags/tag11623.xml"/><Relationship Id="rId951" Type="http://schemas.openxmlformats.org/officeDocument/2006/relationships/tags" Target="../tags/tag11830.xml"/><Relationship Id="rId1167" Type="http://schemas.openxmlformats.org/officeDocument/2006/relationships/tags" Target="../tags/tag12046.xml"/><Relationship Id="rId1374" Type="http://schemas.openxmlformats.org/officeDocument/2006/relationships/tags" Target="../tags/tag12253.xml"/><Relationship Id="rId80" Type="http://schemas.openxmlformats.org/officeDocument/2006/relationships/tags" Target="../tags/tag10959.xml"/><Relationship Id="rId176" Type="http://schemas.openxmlformats.org/officeDocument/2006/relationships/tags" Target="../tags/tag11055.xml"/><Relationship Id="rId383" Type="http://schemas.openxmlformats.org/officeDocument/2006/relationships/tags" Target="../tags/tag11262.xml"/><Relationship Id="rId590" Type="http://schemas.openxmlformats.org/officeDocument/2006/relationships/tags" Target="../tags/tag11469.xml"/><Relationship Id="rId604" Type="http://schemas.openxmlformats.org/officeDocument/2006/relationships/tags" Target="../tags/tag11483.xml"/><Relationship Id="rId811" Type="http://schemas.openxmlformats.org/officeDocument/2006/relationships/tags" Target="../tags/tag11690.xml"/><Relationship Id="rId1027" Type="http://schemas.openxmlformats.org/officeDocument/2006/relationships/tags" Target="../tags/tag11906.xml"/><Relationship Id="rId1234" Type="http://schemas.openxmlformats.org/officeDocument/2006/relationships/tags" Target="../tags/tag12113.xml"/><Relationship Id="rId1441" Type="http://schemas.openxmlformats.org/officeDocument/2006/relationships/tags" Target="../tags/tag12320.xml"/><Relationship Id="rId243" Type="http://schemas.openxmlformats.org/officeDocument/2006/relationships/tags" Target="../tags/tag11122.xml"/><Relationship Id="rId450" Type="http://schemas.openxmlformats.org/officeDocument/2006/relationships/tags" Target="../tags/tag11329.xml"/><Relationship Id="rId688" Type="http://schemas.openxmlformats.org/officeDocument/2006/relationships/tags" Target="../tags/tag11567.xml"/><Relationship Id="rId895" Type="http://schemas.openxmlformats.org/officeDocument/2006/relationships/tags" Target="../tags/tag11774.xml"/><Relationship Id="rId909" Type="http://schemas.openxmlformats.org/officeDocument/2006/relationships/tags" Target="../tags/tag11788.xml"/><Relationship Id="rId1080" Type="http://schemas.openxmlformats.org/officeDocument/2006/relationships/tags" Target="../tags/tag11959.xml"/><Relationship Id="rId1301" Type="http://schemas.openxmlformats.org/officeDocument/2006/relationships/tags" Target="../tags/tag12180.xml"/><Relationship Id="rId1539" Type="http://schemas.openxmlformats.org/officeDocument/2006/relationships/tags" Target="../tags/tag12418.xml"/><Relationship Id="rId38" Type="http://schemas.openxmlformats.org/officeDocument/2006/relationships/tags" Target="../tags/tag10917.xml"/><Relationship Id="rId103" Type="http://schemas.openxmlformats.org/officeDocument/2006/relationships/tags" Target="../tags/tag10982.xml"/><Relationship Id="rId310" Type="http://schemas.openxmlformats.org/officeDocument/2006/relationships/tags" Target="../tags/tag11189.xml"/><Relationship Id="rId548" Type="http://schemas.openxmlformats.org/officeDocument/2006/relationships/tags" Target="../tags/tag11427.xml"/><Relationship Id="rId755" Type="http://schemas.openxmlformats.org/officeDocument/2006/relationships/tags" Target="../tags/tag11634.xml"/><Relationship Id="rId962" Type="http://schemas.openxmlformats.org/officeDocument/2006/relationships/tags" Target="../tags/tag11841.xml"/><Relationship Id="rId1178" Type="http://schemas.openxmlformats.org/officeDocument/2006/relationships/tags" Target="../tags/tag12057.xml"/><Relationship Id="rId1385" Type="http://schemas.openxmlformats.org/officeDocument/2006/relationships/tags" Target="../tags/tag12264.xml"/><Relationship Id="rId91" Type="http://schemas.openxmlformats.org/officeDocument/2006/relationships/tags" Target="../tags/tag10970.xml"/><Relationship Id="rId187" Type="http://schemas.openxmlformats.org/officeDocument/2006/relationships/tags" Target="../tags/tag11066.xml"/><Relationship Id="rId394" Type="http://schemas.openxmlformats.org/officeDocument/2006/relationships/tags" Target="../tags/tag11273.xml"/><Relationship Id="rId408" Type="http://schemas.openxmlformats.org/officeDocument/2006/relationships/tags" Target="../tags/tag11287.xml"/><Relationship Id="rId615" Type="http://schemas.openxmlformats.org/officeDocument/2006/relationships/tags" Target="../tags/tag11494.xml"/><Relationship Id="rId822" Type="http://schemas.openxmlformats.org/officeDocument/2006/relationships/tags" Target="../tags/tag11701.xml"/><Relationship Id="rId1038" Type="http://schemas.openxmlformats.org/officeDocument/2006/relationships/tags" Target="../tags/tag11917.xml"/><Relationship Id="rId1245" Type="http://schemas.openxmlformats.org/officeDocument/2006/relationships/tags" Target="../tags/tag12124.xml"/><Relationship Id="rId1452" Type="http://schemas.openxmlformats.org/officeDocument/2006/relationships/tags" Target="../tags/tag12331.xml"/><Relationship Id="rId254" Type="http://schemas.openxmlformats.org/officeDocument/2006/relationships/tags" Target="../tags/tag11133.xml"/><Relationship Id="rId699" Type="http://schemas.openxmlformats.org/officeDocument/2006/relationships/tags" Target="../tags/tag11578.xml"/><Relationship Id="rId1091" Type="http://schemas.openxmlformats.org/officeDocument/2006/relationships/tags" Target="../tags/tag11970.xml"/><Relationship Id="rId1105" Type="http://schemas.openxmlformats.org/officeDocument/2006/relationships/tags" Target="../tags/tag11984.xml"/><Relationship Id="rId1312" Type="http://schemas.openxmlformats.org/officeDocument/2006/relationships/tags" Target="../tags/tag12191.xml"/><Relationship Id="rId49" Type="http://schemas.openxmlformats.org/officeDocument/2006/relationships/tags" Target="../tags/tag10928.xml"/><Relationship Id="rId114" Type="http://schemas.openxmlformats.org/officeDocument/2006/relationships/tags" Target="../tags/tag10993.xml"/><Relationship Id="rId461" Type="http://schemas.openxmlformats.org/officeDocument/2006/relationships/tags" Target="../tags/tag11340.xml"/><Relationship Id="rId559" Type="http://schemas.openxmlformats.org/officeDocument/2006/relationships/tags" Target="../tags/tag11438.xml"/><Relationship Id="rId766" Type="http://schemas.openxmlformats.org/officeDocument/2006/relationships/tags" Target="../tags/tag11645.xml"/><Relationship Id="rId1189" Type="http://schemas.openxmlformats.org/officeDocument/2006/relationships/tags" Target="../tags/tag12068.xml"/><Relationship Id="rId1396" Type="http://schemas.openxmlformats.org/officeDocument/2006/relationships/tags" Target="../tags/tag12275.xml"/><Relationship Id="rId198" Type="http://schemas.openxmlformats.org/officeDocument/2006/relationships/tags" Target="../tags/tag11077.xml"/><Relationship Id="rId321" Type="http://schemas.openxmlformats.org/officeDocument/2006/relationships/tags" Target="../tags/tag11200.xml"/><Relationship Id="rId419" Type="http://schemas.openxmlformats.org/officeDocument/2006/relationships/tags" Target="../tags/tag11298.xml"/><Relationship Id="rId626" Type="http://schemas.openxmlformats.org/officeDocument/2006/relationships/tags" Target="../tags/tag11505.xml"/><Relationship Id="rId973" Type="http://schemas.openxmlformats.org/officeDocument/2006/relationships/tags" Target="../tags/tag11852.xml"/><Relationship Id="rId1049" Type="http://schemas.openxmlformats.org/officeDocument/2006/relationships/tags" Target="../tags/tag11928.xml"/><Relationship Id="rId1256" Type="http://schemas.openxmlformats.org/officeDocument/2006/relationships/tags" Target="../tags/tag12135.xml"/><Relationship Id="rId833" Type="http://schemas.openxmlformats.org/officeDocument/2006/relationships/tags" Target="../tags/tag11712.xml"/><Relationship Id="rId1116" Type="http://schemas.openxmlformats.org/officeDocument/2006/relationships/tags" Target="../tags/tag11995.xml"/><Relationship Id="rId1463" Type="http://schemas.openxmlformats.org/officeDocument/2006/relationships/tags" Target="../tags/tag12342.xml"/><Relationship Id="rId265" Type="http://schemas.openxmlformats.org/officeDocument/2006/relationships/tags" Target="../tags/tag11144.xml"/><Relationship Id="rId472" Type="http://schemas.openxmlformats.org/officeDocument/2006/relationships/tags" Target="../tags/tag11351.xml"/><Relationship Id="rId900" Type="http://schemas.openxmlformats.org/officeDocument/2006/relationships/tags" Target="../tags/tag11779.xml"/><Relationship Id="rId1323" Type="http://schemas.openxmlformats.org/officeDocument/2006/relationships/tags" Target="../tags/tag12202.xml"/><Relationship Id="rId1530" Type="http://schemas.openxmlformats.org/officeDocument/2006/relationships/tags" Target="../tags/tag12409.xml"/><Relationship Id="rId125" Type="http://schemas.openxmlformats.org/officeDocument/2006/relationships/tags" Target="../tags/tag11004.xml"/><Relationship Id="rId332" Type="http://schemas.openxmlformats.org/officeDocument/2006/relationships/tags" Target="../tags/tag11211.xml"/><Relationship Id="rId777" Type="http://schemas.openxmlformats.org/officeDocument/2006/relationships/tags" Target="../tags/tag11656.xml"/><Relationship Id="rId984" Type="http://schemas.openxmlformats.org/officeDocument/2006/relationships/tags" Target="../tags/tag11863.xml"/><Relationship Id="rId637" Type="http://schemas.openxmlformats.org/officeDocument/2006/relationships/tags" Target="../tags/tag11516.xml"/><Relationship Id="rId844" Type="http://schemas.openxmlformats.org/officeDocument/2006/relationships/tags" Target="../tags/tag11723.xml"/><Relationship Id="rId1267" Type="http://schemas.openxmlformats.org/officeDocument/2006/relationships/tags" Target="../tags/tag12146.xml"/><Relationship Id="rId1474" Type="http://schemas.openxmlformats.org/officeDocument/2006/relationships/tags" Target="../tags/tag12353.xml"/><Relationship Id="rId276" Type="http://schemas.openxmlformats.org/officeDocument/2006/relationships/tags" Target="../tags/tag11155.xml"/><Relationship Id="rId483" Type="http://schemas.openxmlformats.org/officeDocument/2006/relationships/tags" Target="../tags/tag11362.xml"/><Relationship Id="rId690" Type="http://schemas.openxmlformats.org/officeDocument/2006/relationships/tags" Target="../tags/tag11569.xml"/><Relationship Id="rId704" Type="http://schemas.openxmlformats.org/officeDocument/2006/relationships/tags" Target="../tags/tag11583.xml"/><Relationship Id="rId911" Type="http://schemas.openxmlformats.org/officeDocument/2006/relationships/tags" Target="../tags/tag11790.xml"/><Relationship Id="rId1127" Type="http://schemas.openxmlformats.org/officeDocument/2006/relationships/tags" Target="../tags/tag12006.xml"/><Relationship Id="rId1334" Type="http://schemas.openxmlformats.org/officeDocument/2006/relationships/tags" Target="../tags/tag12213.xml"/><Relationship Id="rId1541" Type="http://schemas.openxmlformats.org/officeDocument/2006/relationships/tags" Target="../tags/tag12420.xml"/><Relationship Id="rId40" Type="http://schemas.openxmlformats.org/officeDocument/2006/relationships/tags" Target="../tags/tag10919.xml"/><Relationship Id="rId136" Type="http://schemas.openxmlformats.org/officeDocument/2006/relationships/tags" Target="../tags/tag11015.xml"/><Relationship Id="rId343" Type="http://schemas.openxmlformats.org/officeDocument/2006/relationships/tags" Target="../tags/tag11222.xml"/><Relationship Id="rId550" Type="http://schemas.openxmlformats.org/officeDocument/2006/relationships/tags" Target="../tags/tag11429.xml"/><Relationship Id="rId788" Type="http://schemas.openxmlformats.org/officeDocument/2006/relationships/tags" Target="../tags/tag11667.xml"/><Relationship Id="rId995" Type="http://schemas.openxmlformats.org/officeDocument/2006/relationships/tags" Target="../tags/tag11874.xml"/><Relationship Id="rId1180" Type="http://schemas.openxmlformats.org/officeDocument/2006/relationships/tags" Target="../tags/tag12059.xml"/><Relationship Id="rId1401" Type="http://schemas.openxmlformats.org/officeDocument/2006/relationships/tags" Target="../tags/tag12280.xml"/><Relationship Id="rId203" Type="http://schemas.openxmlformats.org/officeDocument/2006/relationships/tags" Target="../tags/tag11082.xml"/><Relationship Id="rId648" Type="http://schemas.openxmlformats.org/officeDocument/2006/relationships/tags" Target="../tags/tag11527.xml"/><Relationship Id="rId855" Type="http://schemas.openxmlformats.org/officeDocument/2006/relationships/tags" Target="../tags/tag11734.xml"/><Relationship Id="rId1040" Type="http://schemas.openxmlformats.org/officeDocument/2006/relationships/tags" Target="../tags/tag11919.xml"/><Relationship Id="rId1278" Type="http://schemas.openxmlformats.org/officeDocument/2006/relationships/tags" Target="../tags/tag12157.xml"/><Relationship Id="rId1485" Type="http://schemas.openxmlformats.org/officeDocument/2006/relationships/tags" Target="../tags/tag12364.xml"/><Relationship Id="rId287" Type="http://schemas.openxmlformats.org/officeDocument/2006/relationships/tags" Target="../tags/tag11166.xml"/><Relationship Id="rId410" Type="http://schemas.openxmlformats.org/officeDocument/2006/relationships/tags" Target="../tags/tag11289.xml"/><Relationship Id="rId494" Type="http://schemas.openxmlformats.org/officeDocument/2006/relationships/tags" Target="../tags/tag11373.xml"/><Relationship Id="rId508" Type="http://schemas.openxmlformats.org/officeDocument/2006/relationships/tags" Target="../tags/tag11387.xml"/><Relationship Id="rId715" Type="http://schemas.openxmlformats.org/officeDocument/2006/relationships/tags" Target="../tags/tag11594.xml"/><Relationship Id="rId922" Type="http://schemas.openxmlformats.org/officeDocument/2006/relationships/tags" Target="../tags/tag11801.xml"/><Relationship Id="rId1138" Type="http://schemas.openxmlformats.org/officeDocument/2006/relationships/tags" Target="../tags/tag12017.xml"/><Relationship Id="rId1345" Type="http://schemas.openxmlformats.org/officeDocument/2006/relationships/tags" Target="../tags/tag12224.xml"/><Relationship Id="rId1552" Type="http://schemas.openxmlformats.org/officeDocument/2006/relationships/tags" Target="../tags/tag12431.xml"/><Relationship Id="rId147" Type="http://schemas.openxmlformats.org/officeDocument/2006/relationships/tags" Target="../tags/tag11026.xml"/><Relationship Id="rId354" Type="http://schemas.openxmlformats.org/officeDocument/2006/relationships/tags" Target="../tags/tag11233.xml"/><Relationship Id="rId799" Type="http://schemas.openxmlformats.org/officeDocument/2006/relationships/tags" Target="../tags/tag11678.xml"/><Relationship Id="rId1191" Type="http://schemas.openxmlformats.org/officeDocument/2006/relationships/tags" Target="../tags/tag12070.xml"/><Relationship Id="rId1205" Type="http://schemas.openxmlformats.org/officeDocument/2006/relationships/tags" Target="../tags/tag12084.xml"/><Relationship Id="rId51" Type="http://schemas.openxmlformats.org/officeDocument/2006/relationships/tags" Target="../tags/tag10930.xml"/><Relationship Id="rId561" Type="http://schemas.openxmlformats.org/officeDocument/2006/relationships/tags" Target="../tags/tag11440.xml"/><Relationship Id="rId659" Type="http://schemas.openxmlformats.org/officeDocument/2006/relationships/tags" Target="../tags/tag11538.xml"/><Relationship Id="rId866" Type="http://schemas.openxmlformats.org/officeDocument/2006/relationships/tags" Target="../tags/tag11745.xml"/><Relationship Id="rId1289" Type="http://schemas.openxmlformats.org/officeDocument/2006/relationships/tags" Target="../tags/tag12168.xml"/><Relationship Id="rId1412" Type="http://schemas.openxmlformats.org/officeDocument/2006/relationships/tags" Target="../tags/tag12291.xml"/><Relationship Id="rId1496" Type="http://schemas.openxmlformats.org/officeDocument/2006/relationships/tags" Target="../tags/tag12375.xml"/><Relationship Id="rId214" Type="http://schemas.openxmlformats.org/officeDocument/2006/relationships/tags" Target="../tags/tag11093.xml"/><Relationship Id="rId298" Type="http://schemas.openxmlformats.org/officeDocument/2006/relationships/tags" Target="../tags/tag11177.xml"/><Relationship Id="rId421" Type="http://schemas.openxmlformats.org/officeDocument/2006/relationships/tags" Target="../tags/tag11300.xml"/><Relationship Id="rId519" Type="http://schemas.openxmlformats.org/officeDocument/2006/relationships/tags" Target="../tags/tag11398.xml"/><Relationship Id="rId1051" Type="http://schemas.openxmlformats.org/officeDocument/2006/relationships/tags" Target="../tags/tag11930.xml"/><Relationship Id="rId1149" Type="http://schemas.openxmlformats.org/officeDocument/2006/relationships/tags" Target="../tags/tag12028.xml"/><Relationship Id="rId1356" Type="http://schemas.openxmlformats.org/officeDocument/2006/relationships/tags" Target="../tags/tag12235.xml"/><Relationship Id="rId158" Type="http://schemas.openxmlformats.org/officeDocument/2006/relationships/tags" Target="../tags/tag11037.xml"/><Relationship Id="rId726" Type="http://schemas.openxmlformats.org/officeDocument/2006/relationships/tags" Target="../tags/tag11605.xml"/><Relationship Id="rId933" Type="http://schemas.openxmlformats.org/officeDocument/2006/relationships/tags" Target="../tags/tag11812.xml"/><Relationship Id="rId1009" Type="http://schemas.openxmlformats.org/officeDocument/2006/relationships/tags" Target="../tags/tag11888.xml"/><Relationship Id="rId62" Type="http://schemas.openxmlformats.org/officeDocument/2006/relationships/tags" Target="../tags/tag10941.xml"/><Relationship Id="rId365" Type="http://schemas.openxmlformats.org/officeDocument/2006/relationships/tags" Target="../tags/tag11244.xml"/><Relationship Id="rId572" Type="http://schemas.openxmlformats.org/officeDocument/2006/relationships/tags" Target="../tags/tag11451.xml"/><Relationship Id="rId1216" Type="http://schemas.openxmlformats.org/officeDocument/2006/relationships/tags" Target="../tags/tag12095.xml"/><Relationship Id="rId1423" Type="http://schemas.openxmlformats.org/officeDocument/2006/relationships/tags" Target="../tags/tag12302.xml"/><Relationship Id="rId225" Type="http://schemas.openxmlformats.org/officeDocument/2006/relationships/tags" Target="../tags/tag11104.xml"/><Relationship Id="rId432" Type="http://schemas.openxmlformats.org/officeDocument/2006/relationships/tags" Target="../tags/tag11311.xml"/><Relationship Id="rId877" Type="http://schemas.openxmlformats.org/officeDocument/2006/relationships/tags" Target="../tags/tag11756.xml"/><Relationship Id="rId1062" Type="http://schemas.openxmlformats.org/officeDocument/2006/relationships/tags" Target="../tags/tag11941.xml"/><Relationship Id="rId737" Type="http://schemas.openxmlformats.org/officeDocument/2006/relationships/tags" Target="../tags/tag11616.xml"/><Relationship Id="rId944" Type="http://schemas.openxmlformats.org/officeDocument/2006/relationships/tags" Target="../tags/tag11823.xml"/><Relationship Id="rId1367" Type="http://schemas.openxmlformats.org/officeDocument/2006/relationships/tags" Target="../tags/tag12246.xml"/><Relationship Id="rId73" Type="http://schemas.openxmlformats.org/officeDocument/2006/relationships/tags" Target="../tags/tag10952.xml"/><Relationship Id="rId169" Type="http://schemas.openxmlformats.org/officeDocument/2006/relationships/tags" Target="../tags/tag11048.xml"/><Relationship Id="rId376" Type="http://schemas.openxmlformats.org/officeDocument/2006/relationships/tags" Target="../tags/tag11255.xml"/><Relationship Id="rId583" Type="http://schemas.openxmlformats.org/officeDocument/2006/relationships/tags" Target="../tags/tag11462.xml"/><Relationship Id="rId790" Type="http://schemas.openxmlformats.org/officeDocument/2006/relationships/tags" Target="../tags/tag11669.xml"/><Relationship Id="rId804" Type="http://schemas.openxmlformats.org/officeDocument/2006/relationships/tags" Target="../tags/tag11683.xml"/><Relationship Id="rId1227" Type="http://schemas.openxmlformats.org/officeDocument/2006/relationships/tags" Target="../tags/tag12106.xml"/><Relationship Id="rId1434" Type="http://schemas.openxmlformats.org/officeDocument/2006/relationships/tags" Target="../tags/tag12313.xml"/><Relationship Id="rId4" Type="http://schemas.openxmlformats.org/officeDocument/2006/relationships/theme" Target="../theme/theme5.xml"/><Relationship Id="rId236" Type="http://schemas.openxmlformats.org/officeDocument/2006/relationships/tags" Target="../tags/tag11115.xml"/><Relationship Id="rId443" Type="http://schemas.openxmlformats.org/officeDocument/2006/relationships/tags" Target="../tags/tag11322.xml"/><Relationship Id="rId650" Type="http://schemas.openxmlformats.org/officeDocument/2006/relationships/tags" Target="../tags/tag11529.xml"/><Relationship Id="rId888" Type="http://schemas.openxmlformats.org/officeDocument/2006/relationships/tags" Target="../tags/tag11767.xml"/><Relationship Id="rId1073" Type="http://schemas.openxmlformats.org/officeDocument/2006/relationships/tags" Target="../tags/tag11952.xml"/><Relationship Id="rId1280" Type="http://schemas.openxmlformats.org/officeDocument/2006/relationships/tags" Target="../tags/tag12159.xml"/><Relationship Id="rId1501" Type="http://schemas.openxmlformats.org/officeDocument/2006/relationships/tags" Target="../tags/tag12380.xml"/><Relationship Id="rId303" Type="http://schemas.openxmlformats.org/officeDocument/2006/relationships/tags" Target="../tags/tag11182.xml"/><Relationship Id="rId748" Type="http://schemas.openxmlformats.org/officeDocument/2006/relationships/tags" Target="../tags/tag11627.xml"/><Relationship Id="rId955" Type="http://schemas.openxmlformats.org/officeDocument/2006/relationships/tags" Target="../tags/tag11834.xml"/><Relationship Id="rId1140" Type="http://schemas.openxmlformats.org/officeDocument/2006/relationships/tags" Target="../tags/tag12019.xml"/><Relationship Id="rId1378" Type="http://schemas.openxmlformats.org/officeDocument/2006/relationships/tags" Target="../tags/tag12257.xml"/><Relationship Id="rId84" Type="http://schemas.openxmlformats.org/officeDocument/2006/relationships/tags" Target="../tags/tag10963.xml"/><Relationship Id="rId387" Type="http://schemas.openxmlformats.org/officeDocument/2006/relationships/tags" Target="../tags/tag11266.xml"/><Relationship Id="rId510" Type="http://schemas.openxmlformats.org/officeDocument/2006/relationships/tags" Target="../tags/tag11389.xml"/><Relationship Id="rId594" Type="http://schemas.openxmlformats.org/officeDocument/2006/relationships/tags" Target="../tags/tag11473.xml"/><Relationship Id="rId608" Type="http://schemas.openxmlformats.org/officeDocument/2006/relationships/tags" Target="../tags/tag11487.xml"/><Relationship Id="rId815" Type="http://schemas.openxmlformats.org/officeDocument/2006/relationships/tags" Target="../tags/tag11694.xml"/><Relationship Id="rId1238" Type="http://schemas.openxmlformats.org/officeDocument/2006/relationships/tags" Target="../tags/tag12117.xml"/><Relationship Id="rId1445" Type="http://schemas.openxmlformats.org/officeDocument/2006/relationships/tags" Target="../tags/tag12324.xml"/><Relationship Id="rId247" Type="http://schemas.openxmlformats.org/officeDocument/2006/relationships/tags" Target="../tags/tag11126.xml"/><Relationship Id="rId899" Type="http://schemas.openxmlformats.org/officeDocument/2006/relationships/tags" Target="../tags/tag11778.xml"/><Relationship Id="rId1000" Type="http://schemas.openxmlformats.org/officeDocument/2006/relationships/tags" Target="../tags/tag11879.xml"/><Relationship Id="rId1084" Type="http://schemas.openxmlformats.org/officeDocument/2006/relationships/tags" Target="../tags/tag11963.xml"/><Relationship Id="rId1305" Type="http://schemas.openxmlformats.org/officeDocument/2006/relationships/tags" Target="../tags/tag12184.xml"/><Relationship Id="rId107" Type="http://schemas.openxmlformats.org/officeDocument/2006/relationships/tags" Target="../tags/tag10986.xml"/><Relationship Id="rId454" Type="http://schemas.openxmlformats.org/officeDocument/2006/relationships/tags" Target="../tags/tag11333.xml"/><Relationship Id="rId661" Type="http://schemas.openxmlformats.org/officeDocument/2006/relationships/tags" Target="../tags/tag11540.xml"/><Relationship Id="rId759" Type="http://schemas.openxmlformats.org/officeDocument/2006/relationships/tags" Target="../tags/tag11638.xml"/><Relationship Id="rId966" Type="http://schemas.openxmlformats.org/officeDocument/2006/relationships/tags" Target="../tags/tag11845.xml"/><Relationship Id="rId1291" Type="http://schemas.openxmlformats.org/officeDocument/2006/relationships/tags" Target="../tags/tag12170.xml"/><Relationship Id="rId1389" Type="http://schemas.openxmlformats.org/officeDocument/2006/relationships/tags" Target="../tags/tag12268.xml"/><Relationship Id="rId1512" Type="http://schemas.openxmlformats.org/officeDocument/2006/relationships/tags" Target="../tags/tag12391.xml"/><Relationship Id="rId11" Type="http://schemas.openxmlformats.org/officeDocument/2006/relationships/tags" Target="../tags/tag10890.xml"/><Relationship Id="rId314" Type="http://schemas.openxmlformats.org/officeDocument/2006/relationships/tags" Target="../tags/tag11193.xml"/><Relationship Id="rId398" Type="http://schemas.openxmlformats.org/officeDocument/2006/relationships/tags" Target="../tags/tag11277.xml"/><Relationship Id="rId521" Type="http://schemas.openxmlformats.org/officeDocument/2006/relationships/tags" Target="../tags/tag11400.xml"/><Relationship Id="rId619" Type="http://schemas.openxmlformats.org/officeDocument/2006/relationships/tags" Target="../tags/tag11498.xml"/><Relationship Id="rId1151" Type="http://schemas.openxmlformats.org/officeDocument/2006/relationships/tags" Target="../tags/tag12030.xml"/><Relationship Id="rId1249" Type="http://schemas.openxmlformats.org/officeDocument/2006/relationships/tags" Target="../tags/tag12128.xml"/><Relationship Id="rId95" Type="http://schemas.openxmlformats.org/officeDocument/2006/relationships/tags" Target="../tags/tag10974.xml"/><Relationship Id="rId160" Type="http://schemas.openxmlformats.org/officeDocument/2006/relationships/tags" Target="../tags/tag11039.xml"/><Relationship Id="rId826" Type="http://schemas.openxmlformats.org/officeDocument/2006/relationships/tags" Target="../tags/tag11705.xml"/><Relationship Id="rId1011" Type="http://schemas.openxmlformats.org/officeDocument/2006/relationships/tags" Target="../tags/tag11890.xml"/><Relationship Id="rId1109" Type="http://schemas.openxmlformats.org/officeDocument/2006/relationships/tags" Target="../tags/tag11988.xml"/><Relationship Id="rId1456" Type="http://schemas.openxmlformats.org/officeDocument/2006/relationships/tags" Target="../tags/tag12335.xml"/><Relationship Id="rId258" Type="http://schemas.openxmlformats.org/officeDocument/2006/relationships/tags" Target="../tags/tag11137.xml"/><Relationship Id="rId465" Type="http://schemas.openxmlformats.org/officeDocument/2006/relationships/tags" Target="../tags/tag11344.xml"/><Relationship Id="rId672" Type="http://schemas.openxmlformats.org/officeDocument/2006/relationships/tags" Target="../tags/tag11551.xml"/><Relationship Id="rId1095" Type="http://schemas.openxmlformats.org/officeDocument/2006/relationships/tags" Target="../tags/tag11974.xml"/><Relationship Id="rId1316" Type="http://schemas.openxmlformats.org/officeDocument/2006/relationships/tags" Target="../tags/tag12195.xml"/><Relationship Id="rId1523" Type="http://schemas.openxmlformats.org/officeDocument/2006/relationships/tags" Target="../tags/tag12402.xml"/><Relationship Id="rId22" Type="http://schemas.openxmlformats.org/officeDocument/2006/relationships/tags" Target="../tags/tag10901.xml"/><Relationship Id="rId118" Type="http://schemas.openxmlformats.org/officeDocument/2006/relationships/tags" Target="../tags/tag10997.xml"/><Relationship Id="rId325" Type="http://schemas.openxmlformats.org/officeDocument/2006/relationships/tags" Target="../tags/tag11204.xml"/><Relationship Id="rId532" Type="http://schemas.openxmlformats.org/officeDocument/2006/relationships/tags" Target="../tags/tag11411.xml"/><Relationship Id="rId977" Type="http://schemas.openxmlformats.org/officeDocument/2006/relationships/tags" Target="../tags/tag11856.xml"/><Relationship Id="rId1162" Type="http://schemas.openxmlformats.org/officeDocument/2006/relationships/tags" Target="../tags/tag12041.xml"/><Relationship Id="rId171" Type="http://schemas.openxmlformats.org/officeDocument/2006/relationships/tags" Target="../tags/tag11050.xml"/><Relationship Id="rId837" Type="http://schemas.openxmlformats.org/officeDocument/2006/relationships/tags" Target="../tags/tag11716.xml"/><Relationship Id="rId1022" Type="http://schemas.openxmlformats.org/officeDocument/2006/relationships/tags" Target="../tags/tag11901.xml"/><Relationship Id="rId1467" Type="http://schemas.openxmlformats.org/officeDocument/2006/relationships/tags" Target="../tags/tag12346.xml"/><Relationship Id="rId269" Type="http://schemas.openxmlformats.org/officeDocument/2006/relationships/tags" Target="../tags/tag11148.xml"/><Relationship Id="rId476" Type="http://schemas.openxmlformats.org/officeDocument/2006/relationships/tags" Target="../tags/tag11355.xml"/><Relationship Id="rId683" Type="http://schemas.openxmlformats.org/officeDocument/2006/relationships/tags" Target="../tags/tag11562.xml"/><Relationship Id="rId890" Type="http://schemas.openxmlformats.org/officeDocument/2006/relationships/tags" Target="../tags/tag11769.xml"/><Relationship Id="rId904" Type="http://schemas.openxmlformats.org/officeDocument/2006/relationships/tags" Target="../tags/tag11783.xml"/><Relationship Id="rId1327" Type="http://schemas.openxmlformats.org/officeDocument/2006/relationships/tags" Target="../tags/tag12206.xml"/><Relationship Id="rId1534" Type="http://schemas.openxmlformats.org/officeDocument/2006/relationships/tags" Target="../tags/tag12413.xml"/><Relationship Id="rId33" Type="http://schemas.openxmlformats.org/officeDocument/2006/relationships/tags" Target="../tags/tag10912.xml"/><Relationship Id="rId129" Type="http://schemas.openxmlformats.org/officeDocument/2006/relationships/tags" Target="../tags/tag11008.xml"/><Relationship Id="rId336" Type="http://schemas.openxmlformats.org/officeDocument/2006/relationships/tags" Target="../tags/tag11215.xml"/><Relationship Id="rId543" Type="http://schemas.openxmlformats.org/officeDocument/2006/relationships/tags" Target="../tags/tag11422.xml"/><Relationship Id="rId988" Type="http://schemas.openxmlformats.org/officeDocument/2006/relationships/tags" Target="../tags/tag11867.xml"/><Relationship Id="rId1173" Type="http://schemas.openxmlformats.org/officeDocument/2006/relationships/tags" Target="../tags/tag12052.xml"/><Relationship Id="rId1380" Type="http://schemas.openxmlformats.org/officeDocument/2006/relationships/tags" Target="../tags/tag12259.xml"/><Relationship Id="rId182" Type="http://schemas.openxmlformats.org/officeDocument/2006/relationships/tags" Target="../tags/tag11061.xml"/><Relationship Id="rId403" Type="http://schemas.openxmlformats.org/officeDocument/2006/relationships/tags" Target="../tags/tag11282.xml"/><Relationship Id="rId750" Type="http://schemas.openxmlformats.org/officeDocument/2006/relationships/tags" Target="../tags/tag11629.xml"/><Relationship Id="rId848" Type="http://schemas.openxmlformats.org/officeDocument/2006/relationships/tags" Target="../tags/tag11727.xml"/><Relationship Id="rId1033" Type="http://schemas.openxmlformats.org/officeDocument/2006/relationships/tags" Target="../tags/tag11912.xml"/><Relationship Id="rId1478" Type="http://schemas.openxmlformats.org/officeDocument/2006/relationships/tags" Target="../tags/tag12357.xml"/><Relationship Id="rId487" Type="http://schemas.openxmlformats.org/officeDocument/2006/relationships/tags" Target="../tags/tag11366.xml"/><Relationship Id="rId610" Type="http://schemas.openxmlformats.org/officeDocument/2006/relationships/tags" Target="../tags/tag11489.xml"/><Relationship Id="rId694" Type="http://schemas.openxmlformats.org/officeDocument/2006/relationships/tags" Target="../tags/tag11573.xml"/><Relationship Id="rId708" Type="http://schemas.openxmlformats.org/officeDocument/2006/relationships/tags" Target="../tags/tag11587.xml"/><Relationship Id="rId915" Type="http://schemas.openxmlformats.org/officeDocument/2006/relationships/tags" Target="../tags/tag11794.xml"/><Relationship Id="rId1240" Type="http://schemas.openxmlformats.org/officeDocument/2006/relationships/tags" Target="../tags/tag12119.xml"/><Relationship Id="rId1338" Type="http://schemas.openxmlformats.org/officeDocument/2006/relationships/tags" Target="../tags/tag12217.xml"/><Relationship Id="rId1545" Type="http://schemas.openxmlformats.org/officeDocument/2006/relationships/tags" Target="../tags/tag12424.xml"/><Relationship Id="rId347" Type="http://schemas.openxmlformats.org/officeDocument/2006/relationships/tags" Target="../tags/tag11226.xml"/><Relationship Id="rId999" Type="http://schemas.openxmlformats.org/officeDocument/2006/relationships/tags" Target="../tags/tag11878.xml"/><Relationship Id="rId1100" Type="http://schemas.openxmlformats.org/officeDocument/2006/relationships/tags" Target="../tags/tag11979.xml"/><Relationship Id="rId1184" Type="http://schemas.openxmlformats.org/officeDocument/2006/relationships/tags" Target="../tags/tag12063.xml"/><Relationship Id="rId1405" Type="http://schemas.openxmlformats.org/officeDocument/2006/relationships/tags" Target="../tags/tag12284.xml"/><Relationship Id="rId44" Type="http://schemas.openxmlformats.org/officeDocument/2006/relationships/tags" Target="../tags/tag10923.xml"/><Relationship Id="rId554" Type="http://schemas.openxmlformats.org/officeDocument/2006/relationships/tags" Target="../tags/tag11433.xml"/><Relationship Id="rId761" Type="http://schemas.openxmlformats.org/officeDocument/2006/relationships/tags" Target="../tags/tag11640.xml"/><Relationship Id="rId859" Type="http://schemas.openxmlformats.org/officeDocument/2006/relationships/tags" Target="../tags/tag11738.xml"/><Relationship Id="rId1391" Type="http://schemas.openxmlformats.org/officeDocument/2006/relationships/tags" Target="../tags/tag12270.xml"/><Relationship Id="rId1489" Type="http://schemas.openxmlformats.org/officeDocument/2006/relationships/tags" Target="../tags/tag12368.xml"/><Relationship Id="rId193" Type="http://schemas.openxmlformats.org/officeDocument/2006/relationships/tags" Target="../tags/tag11072.xml"/><Relationship Id="rId207" Type="http://schemas.openxmlformats.org/officeDocument/2006/relationships/tags" Target="../tags/tag11086.xml"/><Relationship Id="rId414" Type="http://schemas.openxmlformats.org/officeDocument/2006/relationships/tags" Target="../tags/tag11293.xml"/><Relationship Id="rId498" Type="http://schemas.openxmlformats.org/officeDocument/2006/relationships/tags" Target="../tags/tag11377.xml"/><Relationship Id="rId621" Type="http://schemas.openxmlformats.org/officeDocument/2006/relationships/tags" Target="../tags/tag11500.xml"/><Relationship Id="rId1044" Type="http://schemas.openxmlformats.org/officeDocument/2006/relationships/tags" Target="../tags/tag11923.xml"/><Relationship Id="rId1251" Type="http://schemas.openxmlformats.org/officeDocument/2006/relationships/tags" Target="../tags/tag12130.xml"/><Relationship Id="rId1349" Type="http://schemas.openxmlformats.org/officeDocument/2006/relationships/tags" Target="../tags/tag12228.xml"/><Relationship Id="rId260" Type="http://schemas.openxmlformats.org/officeDocument/2006/relationships/tags" Target="../tags/tag11139.xml"/><Relationship Id="rId719" Type="http://schemas.openxmlformats.org/officeDocument/2006/relationships/tags" Target="../tags/tag11598.xml"/><Relationship Id="rId926" Type="http://schemas.openxmlformats.org/officeDocument/2006/relationships/tags" Target="../tags/tag11805.xml"/><Relationship Id="rId1111" Type="http://schemas.openxmlformats.org/officeDocument/2006/relationships/tags" Target="../tags/tag11990.xml"/><Relationship Id="rId1556" Type="http://schemas.openxmlformats.org/officeDocument/2006/relationships/tags" Target="../tags/tag12435.xml"/><Relationship Id="rId55" Type="http://schemas.openxmlformats.org/officeDocument/2006/relationships/tags" Target="../tags/tag10934.xml"/><Relationship Id="rId120" Type="http://schemas.openxmlformats.org/officeDocument/2006/relationships/tags" Target="../tags/tag10999.xml"/><Relationship Id="rId358" Type="http://schemas.openxmlformats.org/officeDocument/2006/relationships/tags" Target="../tags/tag11237.xml"/><Relationship Id="rId565" Type="http://schemas.openxmlformats.org/officeDocument/2006/relationships/tags" Target="../tags/tag11444.xml"/><Relationship Id="rId772" Type="http://schemas.openxmlformats.org/officeDocument/2006/relationships/tags" Target="../tags/tag11651.xml"/><Relationship Id="rId1195" Type="http://schemas.openxmlformats.org/officeDocument/2006/relationships/tags" Target="../tags/tag12074.xml"/><Relationship Id="rId1209" Type="http://schemas.openxmlformats.org/officeDocument/2006/relationships/tags" Target="../tags/tag12088.xml"/><Relationship Id="rId1416" Type="http://schemas.openxmlformats.org/officeDocument/2006/relationships/tags" Target="../tags/tag12295.xml"/><Relationship Id="rId218" Type="http://schemas.openxmlformats.org/officeDocument/2006/relationships/tags" Target="../tags/tag11097.xml"/><Relationship Id="rId425" Type="http://schemas.openxmlformats.org/officeDocument/2006/relationships/tags" Target="../tags/tag11304.xml"/><Relationship Id="rId632" Type="http://schemas.openxmlformats.org/officeDocument/2006/relationships/tags" Target="../tags/tag11511.xml"/><Relationship Id="rId1055" Type="http://schemas.openxmlformats.org/officeDocument/2006/relationships/tags" Target="../tags/tag11934.xml"/><Relationship Id="rId1262" Type="http://schemas.openxmlformats.org/officeDocument/2006/relationships/tags" Target="../tags/tag12141.xml"/><Relationship Id="rId271" Type="http://schemas.openxmlformats.org/officeDocument/2006/relationships/tags" Target="../tags/tag11150.xml"/><Relationship Id="rId937" Type="http://schemas.openxmlformats.org/officeDocument/2006/relationships/tags" Target="../tags/tag11816.xml"/><Relationship Id="rId1122" Type="http://schemas.openxmlformats.org/officeDocument/2006/relationships/tags" Target="../tags/tag12001.xml"/><Relationship Id="rId66" Type="http://schemas.openxmlformats.org/officeDocument/2006/relationships/tags" Target="../tags/tag10945.xml"/><Relationship Id="rId131" Type="http://schemas.openxmlformats.org/officeDocument/2006/relationships/tags" Target="../tags/tag11010.xml"/><Relationship Id="rId369" Type="http://schemas.openxmlformats.org/officeDocument/2006/relationships/tags" Target="../tags/tag11248.xml"/><Relationship Id="rId576" Type="http://schemas.openxmlformats.org/officeDocument/2006/relationships/tags" Target="../tags/tag11455.xml"/><Relationship Id="rId783" Type="http://schemas.openxmlformats.org/officeDocument/2006/relationships/tags" Target="../tags/tag11662.xml"/><Relationship Id="rId990" Type="http://schemas.openxmlformats.org/officeDocument/2006/relationships/tags" Target="../tags/tag11869.xml"/><Relationship Id="rId1427" Type="http://schemas.openxmlformats.org/officeDocument/2006/relationships/tags" Target="../tags/tag12306.xml"/><Relationship Id="rId229" Type="http://schemas.openxmlformats.org/officeDocument/2006/relationships/tags" Target="../tags/tag11108.xml"/><Relationship Id="rId436" Type="http://schemas.openxmlformats.org/officeDocument/2006/relationships/tags" Target="../tags/tag11315.xml"/><Relationship Id="rId643" Type="http://schemas.openxmlformats.org/officeDocument/2006/relationships/tags" Target="../tags/tag11522.xml"/><Relationship Id="rId1066" Type="http://schemas.openxmlformats.org/officeDocument/2006/relationships/tags" Target="../tags/tag11945.xml"/><Relationship Id="rId1273" Type="http://schemas.openxmlformats.org/officeDocument/2006/relationships/tags" Target="../tags/tag12152.xml"/><Relationship Id="rId1480" Type="http://schemas.openxmlformats.org/officeDocument/2006/relationships/tags" Target="../tags/tag12359.xml"/><Relationship Id="rId850" Type="http://schemas.openxmlformats.org/officeDocument/2006/relationships/tags" Target="../tags/tag11729.xml"/><Relationship Id="rId948" Type="http://schemas.openxmlformats.org/officeDocument/2006/relationships/tags" Target="../tags/tag11827.xml"/><Relationship Id="rId1133" Type="http://schemas.openxmlformats.org/officeDocument/2006/relationships/tags" Target="../tags/tag12012.xml"/><Relationship Id="rId77" Type="http://schemas.openxmlformats.org/officeDocument/2006/relationships/tags" Target="../tags/tag10956.xml"/><Relationship Id="rId282" Type="http://schemas.openxmlformats.org/officeDocument/2006/relationships/tags" Target="../tags/tag11161.xml"/><Relationship Id="rId503" Type="http://schemas.openxmlformats.org/officeDocument/2006/relationships/tags" Target="../tags/tag11382.xml"/><Relationship Id="rId587" Type="http://schemas.openxmlformats.org/officeDocument/2006/relationships/tags" Target="../tags/tag11466.xml"/><Relationship Id="rId710" Type="http://schemas.openxmlformats.org/officeDocument/2006/relationships/tags" Target="../tags/tag11589.xml"/><Relationship Id="rId808" Type="http://schemas.openxmlformats.org/officeDocument/2006/relationships/tags" Target="../tags/tag11687.xml"/><Relationship Id="rId1340" Type="http://schemas.openxmlformats.org/officeDocument/2006/relationships/tags" Target="../tags/tag12219.xml"/><Relationship Id="rId1438" Type="http://schemas.openxmlformats.org/officeDocument/2006/relationships/tags" Target="../tags/tag12317.xml"/><Relationship Id="rId8" Type="http://schemas.openxmlformats.org/officeDocument/2006/relationships/tags" Target="../tags/tag10887.xml"/><Relationship Id="rId142" Type="http://schemas.openxmlformats.org/officeDocument/2006/relationships/tags" Target="../tags/tag11021.xml"/><Relationship Id="rId447" Type="http://schemas.openxmlformats.org/officeDocument/2006/relationships/tags" Target="../tags/tag11326.xml"/><Relationship Id="rId794" Type="http://schemas.openxmlformats.org/officeDocument/2006/relationships/tags" Target="../tags/tag11673.xml"/><Relationship Id="rId1077" Type="http://schemas.openxmlformats.org/officeDocument/2006/relationships/tags" Target="../tags/tag11956.xml"/><Relationship Id="rId1200" Type="http://schemas.openxmlformats.org/officeDocument/2006/relationships/tags" Target="../tags/tag12079.xml"/><Relationship Id="rId654" Type="http://schemas.openxmlformats.org/officeDocument/2006/relationships/tags" Target="../tags/tag11533.xml"/><Relationship Id="rId861" Type="http://schemas.openxmlformats.org/officeDocument/2006/relationships/tags" Target="../tags/tag11740.xml"/><Relationship Id="rId959" Type="http://schemas.openxmlformats.org/officeDocument/2006/relationships/tags" Target="../tags/tag11838.xml"/><Relationship Id="rId1284" Type="http://schemas.openxmlformats.org/officeDocument/2006/relationships/tags" Target="../tags/tag12163.xml"/><Relationship Id="rId1491" Type="http://schemas.openxmlformats.org/officeDocument/2006/relationships/tags" Target="../tags/tag12370.xml"/><Relationship Id="rId1505" Type="http://schemas.openxmlformats.org/officeDocument/2006/relationships/tags" Target="../tags/tag12384.xml"/><Relationship Id="rId293" Type="http://schemas.openxmlformats.org/officeDocument/2006/relationships/tags" Target="../tags/tag11172.xml"/><Relationship Id="rId307" Type="http://schemas.openxmlformats.org/officeDocument/2006/relationships/tags" Target="../tags/tag11186.xml"/><Relationship Id="rId514" Type="http://schemas.openxmlformats.org/officeDocument/2006/relationships/tags" Target="../tags/tag11393.xml"/><Relationship Id="rId721" Type="http://schemas.openxmlformats.org/officeDocument/2006/relationships/tags" Target="../tags/tag11600.xml"/><Relationship Id="rId1144" Type="http://schemas.openxmlformats.org/officeDocument/2006/relationships/tags" Target="../tags/tag12023.xml"/><Relationship Id="rId1351" Type="http://schemas.openxmlformats.org/officeDocument/2006/relationships/tags" Target="../tags/tag12230.xml"/><Relationship Id="rId1449" Type="http://schemas.openxmlformats.org/officeDocument/2006/relationships/tags" Target="../tags/tag12328.xml"/><Relationship Id="rId88" Type="http://schemas.openxmlformats.org/officeDocument/2006/relationships/tags" Target="../tags/tag10967.xml"/><Relationship Id="rId153" Type="http://schemas.openxmlformats.org/officeDocument/2006/relationships/tags" Target="../tags/tag11032.xml"/><Relationship Id="rId360" Type="http://schemas.openxmlformats.org/officeDocument/2006/relationships/tags" Target="../tags/tag11239.xml"/><Relationship Id="rId598" Type="http://schemas.openxmlformats.org/officeDocument/2006/relationships/tags" Target="../tags/tag11477.xml"/><Relationship Id="rId819" Type="http://schemas.openxmlformats.org/officeDocument/2006/relationships/tags" Target="../tags/tag11698.xml"/><Relationship Id="rId1004" Type="http://schemas.openxmlformats.org/officeDocument/2006/relationships/tags" Target="../tags/tag11883.xml"/><Relationship Id="rId1211" Type="http://schemas.openxmlformats.org/officeDocument/2006/relationships/tags" Target="../tags/tag12090.xml"/><Relationship Id="rId220" Type="http://schemas.openxmlformats.org/officeDocument/2006/relationships/tags" Target="../tags/tag11099.xml"/><Relationship Id="rId458" Type="http://schemas.openxmlformats.org/officeDocument/2006/relationships/tags" Target="../tags/tag11337.xml"/><Relationship Id="rId665" Type="http://schemas.openxmlformats.org/officeDocument/2006/relationships/tags" Target="../tags/tag11544.xml"/><Relationship Id="rId872" Type="http://schemas.openxmlformats.org/officeDocument/2006/relationships/tags" Target="../tags/tag11751.xml"/><Relationship Id="rId1088" Type="http://schemas.openxmlformats.org/officeDocument/2006/relationships/tags" Target="../tags/tag11967.xml"/><Relationship Id="rId1295" Type="http://schemas.openxmlformats.org/officeDocument/2006/relationships/tags" Target="../tags/tag12174.xml"/><Relationship Id="rId1309" Type="http://schemas.openxmlformats.org/officeDocument/2006/relationships/tags" Target="../tags/tag12188.xml"/><Relationship Id="rId1516" Type="http://schemas.openxmlformats.org/officeDocument/2006/relationships/tags" Target="../tags/tag12395.xml"/><Relationship Id="rId15" Type="http://schemas.openxmlformats.org/officeDocument/2006/relationships/tags" Target="../tags/tag10894.xml"/><Relationship Id="rId318" Type="http://schemas.openxmlformats.org/officeDocument/2006/relationships/tags" Target="../tags/tag11197.xml"/><Relationship Id="rId525" Type="http://schemas.openxmlformats.org/officeDocument/2006/relationships/tags" Target="../tags/tag11404.xml"/><Relationship Id="rId732" Type="http://schemas.openxmlformats.org/officeDocument/2006/relationships/tags" Target="../tags/tag11611.xml"/><Relationship Id="rId1155" Type="http://schemas.openxmlformats.org/officeDocument/2006/relationships/tags" Target="../tags/tag12034.xml"/><Relationship Id="rId1362" Type="http://schemas.openxmlformats.org/officeDocument/2006/relationships/tags" Target="../tags/tag12241.xml"/><Relationship Id="rId99" Type="http://schemas.openxmlformats.org/officeDocument/2006/relationships/tags" Target="../tags/tag10978.xml"/><Relationship Id="rId164" Type="http://schemas.openxmlformats.org/officeDocument/2006/relationships/tags" Target="../tags/tag11043.xml"/><Relationship Id="rId371" Type="http://schemas.openxmlformats.org/officeDocument/2006/relationships/tags" Target="../tags/tag11250.xml"/><Relationship Id="rId1015" Type="http://schemas.openxmlformats.org/officeDocument/2006/relationships/tags" Target="../tags/tag11894.xml"/><Relationship Id="rId1222" Type="http://schemas.openxmlformats.org/officeDocument/2006/relationships/tags" Target="../tags/tag12101.xml"/><Relationship Id="rId469" Type="http://schemas.openxmlformats.org/officeDocument/2006/relationships/tags" Target="../tags/tag11348.xml"/><Relationship Id="rId676" Type="http://schemas.openxmlformats.org/officeDocument/2006/relationships/tags" Target="../tags/tag11555.xml"/><Relationship Id="rId883" Type="http://schemas.openxmlformats.org/officeDocument/2006/relationships/tags" Target="../tags/tag11762.xml"/><Relationship Id="rId1099" Type="http://schemas.openxmlformats.org/officeDocument/2006/relationships/tags" Target="../tags/tag11978.xml"/><Relationship Id="rId1527" Type="http://schemas.openxmlformats.org/officeDocument/2006/relationships/tags" Target="../tags/tag12406.xml"/><Relationship Id="rId26" Type="http://schemas.openxmlformats.org/officeDocument/2006/relationships/tags" Target="../tags/tag10905.xml"/><Relationship Id="rId231" Type="http://schemas.openxmlformats.org/officeDocument/2006/relationships/tags" Target="../tags/tag11110.xml"/><Relationship Id="rId329" Type="http://schemas.openxmlformats.org/officeDocument/2006/relationships/tags" Target="../tags/tag11208.xml"/><Relationship Id="rId536" Type="http://schemas.openxmlformats.org/officeDocument/2006/relationships/tags" Target="../tags/tag11415.xml"/><Relationship Id="rId1166" Type="http://schemas.openxmlformats.org/officeDocument/2006/relationships/tags" Target="../tags/tag12045.xml"/><Relationship Id="rId1373" Type="http://schemas.openxmlformats.org/officeDocument/2006/relationships/tags" Target="../tags/tag12252.xml"/><Relationship Id="rId175" Type="http://schemas.openxmlformats.org/officeDocument/2006/relationships/tags" Target="../tags/tag11054.xml"/><Relationship Id="rId743" Type="http://schemas.openxmlformats.org/officeDocument/2006/relationships/tags" Target="../tags/tag11622.xml"/><Relationship Id="rId950" Type="http://schemas.openxmlformats.org/officeDocument/2006/relationships/tags" Target="../tags/tag11829.xml"/><Relationship Id="rId1026" Type="http://schemas.openxmlformats.org/officeDocument/2006/relationships/tags" Target="../tags/tag11905.xml"/><Relationship Id="rId382" Type="http://schemas.openxmlformats.org/officeDocument/2006/relationships/tags" Target="../tags/tag11261.xml"/><Relationship Id="rId603" Type="http://schemas.openxmlformats.org/officeDocument/2006/relationships/tags" Target="../tags/tag11482.xml"/><Relationship Id="rId687" Type="http://schemas.openxmlformats.org/officeDocument/2006/relationships/tags" Target="../tags/tag11566.xml"/><Relationship Id="rId810" Type="http://schemas.openxmlformats.org/officeDocument/2006/relationships/tags" Target="../tags/tag11689.xml"/><Relationship Id="rId908" Type="http://schemas.openxmlformats.org/officeDocument/2006/relationships/tags" Target="../tags/tag11787.xml"/><Relationship Id="rId1233" Type="http://schemas.openxmlformats.org/officeDocument/2006/relationships/tags" Target="../tags/tag12112.xml"/><Relationship Id="rId1440" Type="http://schemas.openxmlformats.org/officeDocument/2006/relationships/tags" Target="../tags/tag12319.xml"/><Relationship Id="rId1538" Type="http://schemas.openxmlformats.org/officeDocument/2006/relationships/tags" Target="../tags/tag12417.xml"/><Relationship Id="rId242" Type="http://schemas.openxmlformats.org/officeDocument/2006/relationships/tags" Target="../tags/tag11121.xml"/><Relationship Id="rId894" Type="http://schemas.openxmlformats.org/officeDocument/2006/relationships/tags" Target="../tags/tag11773.xml"/><Relationship Id="rId1177" Type="http://schemas.openxmlformats.org/officeDocument/2006/relationships/tags" Target="../tags/tag12056.xml"/><Relationship Id="rId1300" Type="http://schemas.openxmlformats.org/officeDocument/2006/relationships/tags" Target="../tags/tag12179.xml"/><Relationship Id="rId37" Type="http://schemas.openxmlformats.org/officeDocument/2006/relationships/tags" Target="../tags/tag10916.xml"/><Relationship Id="rId102" Type="http://schemas.openxmlformats.org/officeDocument/2006/relationships/tags" Target="../tags/tag10981.xml"/><Relationship Id="rId547" Type="http://schemas.openxmlformats.org/officeDocument/2006/relationships/tags" Target="../tags/tag11426.xml"/><Relationship Id="rId754" Type="http://schemas.openxmlformats.org/officeDocument/2006/relationships/tags" Target="../tags/tag11633.xml"/><Relationship Id="rId961" Type="http://schemas.openxmlformats.org/officeDocument/2006/relationships/tags" Target="../tags/tag11840.xml"/><Relationship Id="rId1384" Type="http://schemas.openxmlformats.org/officeDocument/2006/relationships/tags" Target="../tags/tag12263.xml"/><Relationship Id="rId90" Type="http://schemas.openxmlformats.org/officeDocument/2006/relationships/tags" Target="../tags/tag10969.xml"/><Relationship Id="rId186" Type="http://schemas.openxmlformats.org/officeDocument/2006/relationships/tags" Target="../tags/tag11065.xml"/><Relationship Id="rId393" Type="http://schemas.openxmlformats.org/officeDocument/2006/relationships/tags" Target="../tags/tag11272.xml"/><Relationship Id="rId407" Type="http://schemas.openxmlformats.org/officeDocument/2006/relationships/tags" Target="../tags/tag11286.xml"/><Relationship Id="rId614" Type="http://schemas.openxmlformats.org/officeDocument/2006/relationships/tags" Target="../tags/tag11493.xml"/><Relationship Id="rId821" Type="http://schemas.openxmlformats.org/officeDocument/2006/relationships/tags" Target="../tags/tag11700.xml"/><Relationship Id="rId1037" Type="http://schemas.openxmlformats.org/officeDocument/2006/relationships/tags" Target="../tags/tag11916.xml"/><Relationship Id="rId1244" Type="http://schemas.openxmlformats.org/officeDocument/2006/relationships/tags" Target="../tags/tag12123.xml"/><Relationship Id="rId1451" Type="http://schemas.openxmlformats.org/officeDocument/2006/relationships/tags" Target="../tags/tag12330.xml"/><Relationship Id="rId253" Type="http://schemas.openxmlformats.org/officeDocument/2006/relationships/tags" Target="../tags/tag11132.xml"/><Relationship Id="rId460" Type="http://schemas.openxmlformats.org/officeDocument/2006/relationships/tags" Target="../tags/tag11339.xml"/><Relationship Id="rId698" Type="http://schemas.openxmlformats.org/officeDocument/2006/relationships/tags" Target="../tags/tag11577.xml"/><Relationship Id="rId919" Type="http://schemas.openxmlformats.org/officeDocument/2006/relationships/tags" Target="../tags/tag11798.xml"/><Relationship Id="rId1090" Type="http://schemas.openxmlformats.org/officeDocument/2006/relationships/tags" Target="../tags/tag11969.xml"/><Relationship Id="rId1104" Type="http://schemas.openxmlformats.org/officeDocument/2006/relationships/tags" Target="../tags/tag11983.xml"/><Relationship Id="rId1311" Type="http://schemas.openxmlformats.org/officeDocument/2006/relationships/tags" Target="../tags/tag12190.xml"/><Relationship Id="rId1549" Type="http://schemas.openxmlformats.org/officeDocument/2006/relationships/tags" Target="../tags/tag12428.xml"/><Relationship Id="rId48" Type="http://schemas.openxmlformats.org/officeDocument/2006/relationships/tags" Target="../tags/tag10927.xml"/><Relationship Id="rId113" Type="http://schemas.openxmlformats.org/officeDocument/2006/relationships/tags" Target="../tags/tag10992.xml"/><Relationship Id="rId320" Type="http://schemas.openxmlformats.org/officeDocument/2006/relationships/tags" Target="../tags/tag11199.xml"/><Relationship Id="rId558" Type="http://schemas.openxmlformats.org/officeDocument/2006/relationships/tags" Target="../tags/tag11437.xml"/><Relationship Id="rId765" Type="http://schemas.openxmlformats.org/officeDocument/2006/relationships/tags" Target="../tags/tag11644.xml"/><Relationship Id="rId972" Type="http://schemas.openxmlformats.org/officeDocument/2006/relationships/tags" Target="../tags/tag11851.xml"/><Relationship Id="rId1188" Type="http://schemas.openxmlformats.org/officeDocument/2006/relationships/tags" Target="../tags/tag12067.xml"/><Relationship Id="rId1395" Type="http://schemas.openxmlformats.org/officeDocument/2006/relationships/tags" Target="../tags/tag12274.xml"/><Relationship Id="rId1409" Type="http://schemas.openxmlformats.org/officeDocument/2006/relationships/tags" Target="../tags/tag12288.xml"/><Relationship Id="rId197" Type="http://schemas.openxmlformats.org/officeDocument/2006/relationships/tags" Target="../tags/tag11076.xml"/><Relationship Id="rId418" Type="http://schemas.openxmlformats.org/officeDocument/2006/relationships/tags" Target="../tags/tag11297.xml"/><Relationship Id="rId625" Type="http://schemas.openxmlformats.org/officeDocument/2006/relationships/tags" Target="../tags/tag11504.xml"/><Relationship Id="rId832" Type="http://schemas.openxmlformats.org/officeDocument/2006/relationships/tags" Target="../tags/tag11711.xml"/><Relationship Id="rId1048" Type="http://schemas.openxmlformats.org/officeDocument/2006/relationships/tags" Target="../tags/tag11927.xml"/><Relationship Id="rId1255" Type="http://schemas.openxmlformats.org/officeDocument/2006/relationships/tags" Target="../tags/tag12134.xml"/><Relationship Id="rId1462" Type="http://schemas.openxmlformats.org/officeDocument/2006/relationships/tags" Target="../tags/tag12341.xml"/><Relationship Id="rId264" Type="http://schemas.openxmlformats.org/officeDocument/2006/relationships/tags" Target="../tags/tag11143.xml"/><Relationship Id="rId471" Type="http://schemas.openxmlformats.org/officeDocument/2006/relationships/tags" Target="../tags/tag11350.xml"/><Relationship Id="rId1115" Type="http://schemas.openxmlformats.org/officeDocument/2006/relationships/tags" Target="../tags/tag11994.xml"/><Relationship Id="rId1322" Type="http://schemas.openxmlformats.org/officeDocument/2006/relationships/tags" Target="../tags/tag12201.xml"/><Relationship Id="rId59" Type="http://schemas.openxmlformats.org/officeDocument/2006/relationships/tags" Target="../tags/tag10938.xml"/><Relationship Id="rId124" Type="http://schemas.openxmlformats.org/officeDocument/2006/relationships/tags" Target="../tags/tag11003.xml"/><Relationship Id="rId569" Type="http://schemas.openxmlformats.org/officeDocument/2006/relationships/tags" Target="../tags/tag11448.xml"/><Relationship Id="rId776" Type="http://schemas.openxmlformats.org/officeDocument/2006/relationships/tags" Target="../tags/tag11655.xml"/><Relationship Id="rId983" Type="http://schemas.openxmlformats.org/officeDocument/2006/relationships/tags" Target="../tags/tag11862.xml"/><Relationship Id="rId1199" Type="http://schemas.openxmlformats.org/officeDocument/2006/relationships/tags" Target="../tags/tag12078.xml"/><Relationship Id="rId331" Type="http://schemas.openxmlformats.org/officeDocument/2006/relationships/tags" Target="../tags/tag11210.xml"/><Relationship Id="rId429" Type="http://schemas.openxmlformats.org/officeDocument/2006/relationships/tags" Target="../tags/tag11308.xml"/><Relationship Id="rId636" Type="http://schemas.openxmlformats.org/officeDocument/2006/relationships/tags" Target="../tags/tag11515.xml"/><Relationship Id="rId1059" Type="http://schemas.openxmlformats.org/officeDocument/2006/relationships/tags" Target="../tags/tag11938.xml"/><Relationship Id="rId1266" Type="http://schemas.openxmlformats.org/officeDocument/2006/relationships/tags" Target="../tags/tag12145.xml"/><Relationship Id="rId1473" Type="http://schemas.openxmlformats.org/officeDocument/2006/relationships/tags" Target="../tags/tag12352.xml"/><Relationship Id="rId843" Type="http://schemas.openxmlformats.org/officeDocument/2006/relationships/tags" Target="../tags/tag11722.xml"/><Relationship Id="rId1126" Type="http://schemas.openxmlformats.org/officeDocument/2006/relationships/tags" Target="../tags/tag12005.xml"/><Relationship Id="rId275" Type="http://schemas.openxmlformats.org/officeDocument/2006/relationships/tags" Target="../tags/tag11154.xml"/><Relationship Id="rId482" Type="http://schemas.openxmlformats.org/officeDocument/2006/relationships/tags" Target="../tags/tag11361.xml"/><Relationship Id="rId703" Type="http://schemas.openxmlformats.org/officeDocument/2006/relationships/tags" Target="../tags/tag11582.xml"/><Relationship Id="rId910" Type="http://schemas.openxmlformats.org/officeDocument/2006/relationships/tags" Target="../tags/tag11789.xml"/><Relationship Id="rId1333" Type="http://schemas.openxmlformats.org/officeDocument/2006/relationships/tags" Target="../tags/tag12212.xml"/><Relationship Id="rId1540" Type="http://schemas.openxmlformats.org/officeDocument/2006/relationships/tags" Target="../tags/tag12419.xml"/><Relationship Id="rId135" Type="http://schemas.openxmlformats.org/officeDocument/2006/relationships/tags" Target="../tags/tag11014.xml"/><Relationship Id="rId342" Type="http://schemas.openxmlformats.org/officeDocument/2006/relationships/tags" Target="../tags/tag11221.xml"/><Relationship Id="rId787" Type="http://schemas.openxmlformats.org/officeDocument/2006/relationships/tags" Target="../tags/tag11666.xml"/><Relationship Id="rId994" Type="http://schemas.openxmlformats.org/officeDocument/2006/relationships/tags" Target="../tags/tag11873.xml"/><Relationship Id="rId1400" Type="http://schemas.openxmlformats.org/officeDocument/2006/relationships/tags" Target="../tags/tag12279.xml"/><Relationship Id="rId202" Type="http://schemas.openxmlformats.org/officeDocument/2006/relationships/tags" Target="../tags/tag11081.xml"/><Relationship Id="rId647" Type="http://schemas.openxmlformats.org/officeDocument/2006/relationships/tags" Target="../tags/tag11526.xml"/><Relationship Id="rId854" Type="http://schemas.openxmlformats.org/officeDocument/2006/relationships/tags" Target="../tags/tag11733.xml"/><Relationship Id="rId1277" Type="http://schemas.openxmlformats.org/officeDocument/2006/relationships/tags" Target="../tags/tag12156.xml"/><Relationship Id="rId1484" Type="http://schemas.openxmlformats.org/officeDocument/2006/relationships/tags" Target="../tags/tag12363.xml"/><Relationship Id="rId286" Type="http://schemas.openxmlformats.org/officeDocument/2006/relationships/tags" Target="../tags/tag11165.xml"/><Relationship Id="rId493" Type="http://schemas.openxmlformats.org/officeDocument/2006/relationships/tags" Target="../tags/tag11372.xml"/><Relationship Id="rId507" Type="http://schemas.openxmlformats.org/officeDocument/2006/relationships/tags" Target="../tags/tag11386.xml"/><Relationship Id="rId714" Type="http://schemas.openxmlformats.org/officeDocument/2006/relationships/tags" Target="../tags/tag11593.xml"/><Relationship Id="rId921" Type="http://schemas.openxmlformats.org/officeDocument/2006/relationships/tags" Target="../tags/tag11800.xml"/><Relationship Id="rId1137" Type="http://schemas.openxmlformats.org/officeDocument/2006/relationships/tags" Target="../tags/tag12016.xml"/><Relationship Id="rId1344" Type="http://schemas.openxmlformats.org/officeDocument/2006/relationships/tags" Target="../tags/tag12223.xml"/><Relationship Id="rId1551" Type="http://schemas.openxmlformats.org/officeDocument/2006/relationships/tags" Target="../tags/tag12430.xml"/><Relationship Id="rId50" Type="http://schemas.openxmlformats.org/officeDocument/2006/relationships/tags" Target="../tags/tag10929.xml"/><Relationship Id="rId146" Type="http://schemas.openxmlformats.org/officeDocument/2006/relationships/tags" Target="../tags/tag11025.xml"/><Relationship Id="rId353" Type="http://schemas.openxmlformats.org/officeDocument/2006/relationships/tags" Target="../tags/tag11232.xml"/><Relationship Id="rId560" Type="http://schemas.openxmlformats.org/officeDocument/2006/relationships/tags" Target="../tags/tag11439.xml"/><Relationship Id="rId798" Type="http://schemas.openxmlformats.org/officeDocument/2006/relationships/tags" Target="../tags/tag11677.xml"/><Relationship Id="rId1190" Type="http://schemas.openxmlformats.org/officeDocument/2006/relationships/tags" Target="../tags/tag12069.xml"/><Relationship Id="rId1204" Type="http://schemas.openxmlformats.org/officeDocument/2006/relationships/tags" Target="../tags/tag12083.xml"/><Relationship Id="rId1411" Type="http://schemas.openxmlformats.org/officeDocument/2006/relationships/tags" Target="../tags/tag12290.xml"/><Relationship Id="rId213" Type="http://schemas.openxmlformats.org/officeDocument/2006/relationships/tags" Target="../tags/tag11092.xml"/><Relationship Id="rId420" Type="http://schemas.openxmlformats.org/officeDocument/2006/relationships/tags" Target="../tags/tag11299.xml"/><Relationship Id="rId658" Type="http://schemas.openxmlformats.org/officeDocument/2006/relationships/tags" Target="../tags/tag11537.xml"/><Relationship Id="rId865" Type="http://schemas.openxmlformats.org/officeDocument/2006/relationships/tags" Target="../tags/tag11744.xml"/><Relationship Id="rId1050" Type="http://schemas.openxmlformats.org/officeDocument/2006/relationships/tags" Target="../tags/tag11929.xml"/><Relationship Id="rId1288" Type="http://schemas.openxmlformats.org/officeDocument/2006/relationships/tags" Target="../tags/tag12167.xml"/><Relationship Id="rId1495" Type="http://schemas.openxmlformats.org/officeDocument/2006/relationships/tags" Target="../tags/tag12374.xml"/><Relationship Id="rId1509" Type="http://schemas.openxmlformats.org/officeDocument/2006/relationships/tags" Target="../tags/tag12388.xml"/><Relationship Id="rId297" Type="http://schemas.openxmlformats.org/officeDocument/2006/relationships/tags" Target="../tags/tag11176.xml"/><Relationship Id="rId518" Type="http://schemas.openxmlformats.org/officeDocument/2006/relationships/tags" Target="../tags/tag11397.xml"/><Relationship Id="rId725" Type="http://schemas.openxmlformats.org/officeDocument/2006/relationships/tags" Target="../tags/tag11604.xml"/><Relationship Id="rId932" Type="http://schemas.openxmlformats.org/officeDocument/2006/relationships/tags" Target="../tags/tag11811.xml"/><Relationship Id="rId1148" Type="http://schemas.openxmlformats.org/officeDocument/2006/relationships/tags" Target="../tags/tag12027.xml"/><Relationship Id="rId1355" Type="http://schemas.openxmlformats.org/officeDocument/2006/relationships/tags" Target="../tags/tag12234.xml"/><Relationship Id="rId157" Type="http://schemas.openxmlformats.org/officeDocument/2006/relationships/tags" Target="../tags/tag11036.xml"/><Relationship Id="rId364" Type="http://schemas.openxmlformats.org/officeDocument/2006/relationships/tags" Target="../tags/tag11243.xml"/><Relationship Id="rId1008" Type="http://schemas.openxmlformats.org/officeDocument/2006/relationships/tags" Target="../tags/tag11887.xml"/><Relationship Id="rId1215" Type="http://schemas.openxmlformats.org/officeDocument/2006/relationships/tags" Target="../tags/tag12094.xml"/><Relationship Id="rId1422" Type="http://schemas.openxmlformats.org/officeDocument/2006/relationships/tags" Target="../tags/tag12301.xml"/><Relationship Id="rId61" Type="http://schemas.openxmlformats.org/officeDocument/2006/relationships/tags" Target="../tags/tag10940.xml"/><Relationship Id="rId571" Type="http://schemas.openxmlformats.org/officeDocument/2006/relationships/tags" Target="../tags/tag11450.xml"/><Relationship Id="rId669" Type="http://schemas.openxmlformats.org/officeDocument/2006/relationships/tags" Target="../tags/tag11548.xml"/><Relationship Id="rId876" Type="http://schemas.openxmlformats.org/officeDocument/2006/relationships/tags" Target="../tags/tag11755.xml"/><Relationship Id="rId1299" Type="http://schemas.openxmlformats.org/officeDocument/2006/relationships/tags" Target="../tags/tag12178.xml"/><Relationship Id="rId19" Type="http://schemas.openxmlformats.org/officeDocument/2006/relationships/tags" Target="../tags/tag10898.xml"/><Relationship Id="rId224" Type="http://schemas.openxmlformats.org/officeDocument/2006/relationships/tags" Target="../tags/tag11103.xml"/><Relationship Id="rId431" Type="http://schemas.openxmlformats.org/officeDocument/2006/relationships/tags" Target="../tags/tag11310.xml"/><Relationship Id="rId529" Type="http://schemas.openxmlformats.org/officeDocument/2006/relationships/tags" Target="../tags/tag11408.xml"/><Relationship Id="rId736" Type="http://schemas.openxmlformats.org/officeDocument/2006/relationships/tags" Target="../tags/tag11615.xml"/><Relationship Id="rId1061" Type="http://schemas.openxmlformats.org/officeDocument/2006/relationships/tags" Target="../tags/tag11940.xml"/><Relationship Id="rId1159" Type="http://schemas.openxmlformats.org/officeDocument/2006/relationships/tags" Target="../tags/tag12038.xml"/><Relationship Id="rId1366" Type="http://schemas.openxmlformats.org/officeDocument/2006/relationships/tags" Target="../tags/tag12245.xml"/><Relationship Id="rId168" Type="http://schemas.openxmlformats.org/officeDocument/2006/relationships/tags" Target="../tags/tag11047.xml"/><Relationship Id="rId943" Type="http://schemas.openxmlformats.org/officeDocument/2006/relationships/tags" Target="../tags/tag11822.xml"/><Relationship Id="rId1019" Type="http://schemas.openxmlformats.org/officeDocument/2006/relationships/tags" Target="../tags/tag11898.xml"/><Relationship Id="rId72" Type="http://schemas.openxmlformats.org/officeDocument/2006/relationships/tags" Target="../tags/tag10951.xml"/><Relationship Id="rId375" Type="http://schemas.openxmlformats.org/officeDocument/2006/relationships/tags" Target="../tags/tag11254.xml"/><Relationship Id="rId582" Type="http://schemas.openxmlformats.org/officeDocument/2006/relationships/tags" Target="../tags/tag11461.xml"/><Relationship Id="rId803" Type="http://schemas.openxmlformats.org/officeDocument/2006/relationships/tags" Target="../tags/tag11682.xml"/><Relationship Id="rId1226" Type="http://schemas.openxmlformats.org/officeDocument/2006/relationships/tags" Target="../tags/tag12105.xml"/><Relationship Id="rId1433" Type="http://schemas.openxmlformats.org/officeDocument/2006/relationships/tags" Target="../tags/tag12312.xml"/><Relationship Id="rId3" Type="http://schemas.openxmlformats.org/officeDocument/2006/relationships/slideLayout" Target="../slideLayouts/slideLayout35.xml"/><Relationship Id="rId235" Type="http://schemas.openxmlformats.org/officeDocument/2006/relationships/tags" Target="../tags/tag11114.xml"/><Relationship Id="rId442" Type="http://schemas.openxmlformats.org/officeDocument/2006/relationships/tags" Target="../tags/tag11321.xml"/><Relationship Id="rId887" Type="http://schemas.openxmlformats.org/officeDocument/2006/relationships/tags" Target="../tags/tag11766.xml"/><Relationship Id="rId1072" Type="http://schemas.openxmlformats.org/officeDocument/2006/relationships/tags" Target="../tags/tag11951.xml"/><Relationship Id="rId1500" Type="http://schemas.openxmlformats.org/officeDocument/2006/relationships/tags" Target="../tags/tag12379.xml"/><Relationship Id="rId302" Type="http://schemas.openxmlformats.org/officeDocument/2006/relationships/tags" Target="../tags/tag11181.xml"/><Relationship Id="rId747" Type="http://schemas.openxmlformats.org/officeDocument/2006/relationships/tags" Target="../tags/tag11626.xml"/><Relationship Id="rId954" Type="http://schemas.openxmlformats.org/officeDocument/2006/relationships/tags" Target="../tags/tag11833.xml"/><Relationship Id="rId1377" Type="http://schemas.openxmlformats.org/officeDocument/2006/relationships/tags" Target="../tags/tag12256.xml"/><Relationship Id="rId83" Type="http://schemas.openxmlformats.org/officeDocument/2006/relationships/tags" Target="../tags/tag10962.xml"/><Relationship Id="rId179" Type="http://schemas.openxmlformats.org/officeDocument/2006/relationships/tags" Target="../tags/tag11058.xml"/><Relationship Id="rId386" Type="http://schemas.openxmlformats.org/officeDocument/2006/relationships/tags" Target="../tags/tag11265.xml"/><Relationship Id="rId593" Type="http://schemas.openxmlformats.org/officeDocument/2006/relationships/tags" Target="../tags/tag11472.xml"/><Relationship Id="rId607" Type="http://schemas.openxmlformats.org/officeDocument/2006/relationships/tags" Target="../tags/tag11486.xml"/><Relationship Id="rId814" Type="http://schemas.openxmlformats.org/officeDocument/2006/relationships/tags" Target="../tags/tag11693.xml"/><Relationship Id="rId1237" Type="http://schemas.openxmlformats.org/officeDocument/2006/relationships/tags" Target="../tags/tag12116.xml"/><Relationship Id="rId1444" Type="http://schemas.openxmlformats.org/officeDocument/2006/relationships/tags" Target="../tags/tag12323.xml"/><Relationship Id="rId246" Type="http://schemas.openxmlformats.org/officeDocument/2006/relationships/tags" Target="../tags/tag11125.xml"/><Relationship Id="rId453" Type="http://schemas.openxmlformats.org/officeDocument/2006/relationships/tags" Target="../tags/tag11332.xml"/><Relationship Id="rId660" Type="http://schemas.openxmlformats.org/officeDocument/2006/relationships/tags" Target="../tags/tag11539.xml"/><Relationship Id="rId898" Type="http://schemas.openxmlformats.org/officeDocument/2006/relationships/tags" Target="../tags/tag11777.xml"/><Relationship Id="rId1083" Type="http://schemas.openxmlformats.org/officeDocument/2006/relationships/tags" Target="../tags/tag11962.xml"/><Relationship Id="rId1290" Type="http://schemas.openxmlformats.org/officeDocument/2006/relationships/tags" Target="../tags/tag12169.xml"/><Relationship Id="rId1304" Type="http://schemas.openxmlformats.org/officeDocument/2006/relationships/tags" Target="../tags/tag12183.xml"/><Relationship Id="rId1511" Type="http://schemas.openxmlformats.org/officeDocument/2006/relationships/tags" Target="../tags/tag12390.xml"/><Relationship Id="rId106" Type="http://schemas.openxmlformats.org/officeDocument/2006/relationships/tags" Target="../tags/tag10985.xml"/><Relationship Id="rId313" Type="http://schemas.openxmlformats.org/officeDocument/2006/relationships/tags" Target="../tags/tag11192.xml"/><Relationship Id="rId758" Type="http://schemas.openxmlformats.org/officeDocument/2006/relationships/tags" Target="../tags/tag11637.xml"/><Relationship Id="rId965" Type="http://schemas.openxmlformats.org/officeDocument/2006/relationships/tags" Target="../tags/tag11844.xml"/><Relationship Id="rId1150" Type="http://schemas.openxmlformats.org/officeDocument/2006/relationships/tags" Target="../tags/tag12029.xml"/><Relationship Id="rId1388" Type="http://schemas.openxmlformats.org/officeDocument/2006/relationships/tags" Target="../tags/tag12267.xml"/><Relationship Id="rId10" Type="http://schemas.openxmlformats.org/officeDocument/2006/relationships/tags" Target="../tags/tag10889.xml"/><Relationship Id="rId94" Type="http://schemas.openxmlformats.org/officeDocument/2006/relationships/tags" Target="../tags/tag10973.xml"/><Relationship Id="rId397" Type="http://schemas.openxmlformats.org/officeDocument/2006/relationships/tags" Target="../tags/tag11276.xml"/><Relationship Id="rId520" Type="http://schemas.openxmlformats.org/officeDocument/2006/relationships/tags" Target="../tags/tag11399.xml"/><Relationship Id="rId618" Type="http://schemas.openxmlformats.org/officeDocument/2006/relationships/tags" Target="../tags/tag11497.xml"/><Relationship Id="rId825" Type="http://schemas.openxmlformats.org/officeDocument/2006/relationships/tags" Target="../tags/tag11704.xml"/><Relationship Id="rId1248" Type="http://schemas.openxmlformats.org/officeDocument/2006/relationships/tags" Target="../tags/tag12127.xml"/><Relationship Id="rId1455" Type="http://schemas.openxmlformats.org/officeDocument/2006/relationships/tags" Target="../tags/tag12334.xml"/><Relationship Id="rId257" Type="http://schemas.openxmlformats.org/officeDocument/2006/relationships/tags" Target="../tags/tag11136.xml"/><Relationship Id="rId464" Type="http://schemas.openxmlformats.org/officeDocument/2006/relationships/tags" Target="../tags/tag11343.xml"/><Relationship Id="rId1010" Type="http://schemas.openxmlformats.org/officeDocument/2006/relationships/tags" Target="../tags/tag11889.xml"/><Relationship Id="rId1094" Type="http://schemas.openxmlformats.org/officeDocument/2006/relationships/tags" Target="../tags/tag11973.xml"/><Relationship Id="rId1108" Type="http://schemas.openxmlformats.org/officeDocument/2006/relationships/tags" Target="../tags/tag11987.xml"/><Relationship Id="rId1315" Type="http://schemas.openxmlformats.org/officeDocument/2006/relationships/tags" Target="../tags/tag12194.xml"/><Relationship Id="rId117" Type="http://schemas.openxmlformats.org/officeDocument/2006/relationships/tags" Target="../tags/tag10996.xml"/><Relationship Id="rId671" Type="http://schemas.openxmlformats.org/officeDocument/2006/relationships/tags" Target="../tags/tag11550.xml"/><Relationship Id="rId769" Type="http://schemas.openxmlformats.org/officeDocument/2006/relationships/tags" Target="../tags/tag11648.xml"/><Relationship Id="rId976" Type="http://schemas.openxmlformats.org/officeDocument/2006/relationships/tags" Target="../tags/tag11855.xml"/><Relationship Id="rId1399" Type="http://schemas.openxmlformats.org/officeDocument/2006/relationships/tags" Target="../tags/tag12278.xml"/><Relationship Id="rId324" Type="http://schemas.openxmlformats.org/officeDocument/2006/relationships/tags" Target="../tags/tag11203.xml"/><Relationship Id="rId531" Type="http://schemas.openxmlformats.org/officeDocument/2006/relationships/tags" Target="../tags/tag11410.xml"/><Relationship Id="rId629" Type="http://schemas.openxmlformats.org/officeDocument/2006/relationships/tags" Target="../tags/tag11508.xml"/><Relationship Id="rId1161" Type="http://schemas.openxmlformats.org/officeDocument/2006/relationships/tags" Target="../tags/tag12040.xml"/><Relationship Id="rId1259" Type="http://schemas.openxmlformats.org/officeDocument/2006/relationships/tags" Target="../tags/tag12138.xml"/><Relationship Id="rId1466" Type="http://schemas.openxmlformats.org/officeDocument/2006/relationships/tags" Target="../tags/tag12345.xml"/><Relationship Id="rId836" Type="http://schemas.openxmlformats.org/officeDocument/2006/relationships/tags" Target="../tags/tag11715.xml"/><Relationship Id="rId1021" Type="http://schemas.openxmlformats.org/officeDocument/2006/relationships/tags" Target="../tags/tag11900.xml"/><Relationship Id="rId1119" Type="http://schemas.openxmlformats.org/officeDocument/2006/relationships/tags" Target="../tags/tag11998.xml"/><Relationship Id="rId903" Type="http://schemas.openxmlformats.org/officeDocument/2006/relationships/tags" Target="../tags/tag11782.xml"/><Relationship Id="rId1326" Type="http://schemas.openxmlformats.org/officeDocument/2006/relationships/tags" Target="../tags/tag12205.xml"/><Relationship Id="rId1533" Type="http://schemas.openxmlformats.org/officeDocument/2006/relationships/tags" Target="../tags/tag12412.xml"/><Relationship Id="rId32" Type="http://schemas.openxmlformats.org/officeDocument/2006/relationships/tags" Target="../tags/tag10911.xml"/><Relationship Id="rId181" Type="http://schemas.openxmlformats.org/officeDocument/2006/relationships/tags" Target="../tags/tag11060.xml"/><Relationship Id="rId279" Type="http://schemas.openxmlformats.org/officeDocument/2006/relationships/tags" Target="../tags/tag11158.xml"/><Relationship Id="rId486" Type="http://schemas.openxmlformats.org/officeDocument/2006/relationships/tags" Target="../tags/tag11365.xml"/><Relationship Id="rId693" Type="http://schemas.openxmlformats.org/officeDocument/2006/relationships/tags" Target="../tags/tag11572.xml"/><Relationship Id="rId139" Type="http://schemas.openxmlformats.org/officeDocument/2006/relationships/tags" Target="../tags/tag11018.xml"/><Relationship Id="rId346" Type="http://schemas.openxmlformats.org/officeDocument/2006/relationships/tags" Target="../tags/tag11225.xml"/><Relationship Id="rId553" Type="http://schemas.openxmlformats.org/officeDocument/2006/relationships/tags" Target="../tags/tag11432.xml"/><Relationship Id="rId760" Type="http://schemas.openxmlformats.org/officeDocument/2006/relationships/tags" Target="../tags/tag11639.xml"/><Relationship Id="rId998" Type="http://schemas.openxmlformats.org/officeDocument/2006/relationships/tags" Target="../tags/tag11877.xml"/><Relationship Id="rId1183" Type="http://schemas.openxmlformats.org/officeDocument/2006/relationships/tags" Target="../tags/tag12062.xml"/><Relationship Id="rId1390" Type="http://schemas.openxmlformats.org/officeDocument/2006/relationships/tags" Target="../tags/tag12269.xml"/><Relationship Id="rId206" Type="http://schemas.openxmlformats.org/officeDocument/2006/relationships/tags" Target="../tags/tag11085.xml"/><Relationship Id="rId413" Type="http://schemas.openxmlformats.org/officeDocument/2006/relationships/tags" Target="../tags/tag11292.xml"/><Relationship Id="rId858" Type="http://schemas.openxmlformats.org/officeDocument/2006/relationships/tags" Target="../tags/tag11737.xml"/><Relationship Id="rId1043" Type="http://schemas.openxmlformats.org/officeDocument/2006/relationships/tags" Target="../tags/tag11922.xml"/><Relationship Id="rId1488" Type="http://schemas.openxmlformats.org/officeDocument/2006/relationships/tags" Target="../tags/tag12367.xml"/><Relationship Id="rId620" Type="http://schemas.openxmlformats.org/officeDocument/2006/relationships/tags" Target="../tags/tag11499.xml"/><Relationship Id="rId718" Type="http://schemas.openxmlformats.org/officeDocument/2006/relationships/tags" Target="../tags/tag11597.xml"/><Relationship Id="rId925" Type="http://schemas.openxmlformats.org/officeDocument/2006/relationships/tags" Target="../tags/tag11804.xml"/><Relationship Id="rId1250" Type="http://schemas.openxmlformats.org/officeDocument/2006/relationships/tags" Target="../tags/tag12129.xml"/><Relationship Id="rId1348" Type="http://schemas.openxmlformats.org/officeDocument/2006/relationships/tags" Target="../tags/tag12227.xml"/><Relationship Id="rId1555" Type="http://schemas.openxmlformats.org/officeDocument/2006/relationships/tags" Target="../tags/tag12434.xml"/><Relationship Id="rId1110" Type="http://schemas.openxmlformats.org/officeDocument/2006/relationships/tags" Target="../tags/tag11989.xml"/><Relationship Id="rId1208" Type="http://schemas.openxmlformats.org/officeDocument/2006/relationships/tags" Target="../tags/tag12087.xml"/><Relationship Id="rId1415" Type="http://schemas.openxmlformats.org/officeDocument/2006/relationships/tags" Target="../tags/tag12294.xml"/><Relationship Id="rId54" Type="http://schemas.openxmlformats.org/officeDocument/2006/relationships/tags" Target="../tags/tag10933.xml"/><Relationship Id="rId270" Type="http://schemas.openxmlformats.org/officeDocument/2006/relationships/tags" Target="../tags/tag11149.xml"/><Relationship Id="rId130" Type="http://schemas.openxmlformats.org/officeDocument/2006/relationships/tags" Target="../tags/tag11009.xml"/><Relationship Id="rId368" Type="http://schemas.openxmlformats.org/officeDocument/2006/relationships/tags" Target="../tags/tag11247.xml"/><Relationship Id="rId575" Type="http://schemas.openxmlformats.org/officeDocument/2006/relationships/tags" Target="../tags/tag11454.xml"/><Relationship Id="rId782" Type="http://schemas.openxmlformats.org/officeDocument/2006/relationships/tags" Target="../tags/tag11661.xml"/><Relationship Id="rId228" Type="http://schemas.openxmlformats.org/officeDocument/2006/relationships/tags" Target="../tags/tag11107.xml"/><Relationship Id="rId435" Type="http://schemas.openxmlformats.org/officeDocument/2006/relationships/tags" Target="../tags/tag11314.xml"/><Relationship Id="rId642" Type="http://schemas.openxmlformats.org/officeDocument/2006/relationships/tags" Target="../tags/tag11521.xml"/><Relationship Id="rId1065" Type="http://schemas.openxmlformats.org/officeDocument/2006/relationships/tags" Target="../tags/tag11944.xml"/><Relationship Id="rId1272" Type="http://schemas.openxmlformats.org/officeDocument/2006/relationships/tags" Target="../tags/tag12151.xml"/><Relationship Id="rId502" Type="http://schemas.openxmlformats.org/officeDocument/2006/relationships/tags" Target="../tags/tag11381.xml"/><Relationship Id="rId947" Type="http://schemas.openxmlformats.org/officeDocument/2006/relationships/tags" Target="../tags/tag11826.xml"/><Relationship Id="rId1132" Type="http://schemas.openxmlformats.org/officeDocument/2006/relationships/tags" Target="../tags/tag12011.xml"/><Relationship Id="rId76" Type="http://schemas.openxmlformats.org/officeDocument/2006/relationships/tags" Target="../tags/tag10955.xml"/><Relationship Id="rId807" Type="http://schemas.openxmlformats.org/officeDocument/2006/relationships/tags" Target="../tags/tag11686.xml"/><Relationship Id="rId1437" Type="http://schemas.openxmlformats.org/officeDocument/2006/relationships/tags" Target="../tags/tag12316.xml"/><Relationship Id="rId1504" Type="http://schemas.openxmlformats.org/officeDocument/2006/relationships/tags" Target="../tags/tag12383.xml"/><Relationship Id="rId292" Type="http://schemas.openxmlformats.org/officeDocument/2006/relationships/tags" Target="../tags/tag11171.xml"/><Relationship Id="rId597" Type="http://schemas.openxmlformats.org/officeDocument/2006/relationships/tags" Target="../tags/tag11476.xml"/><Relationship Id="rId152" Type="http://schemas.openxmlformats.org/officeDocument/2006/relationships/tags" Target="../tags/tag11031.xml"/><Relationship Id="rId457" Type="http://schemas.openxmlformats.org/officeDocument/2006/relationships/tags" Target="../tags/tag11336.xml"/><Relationship Id="rId1087" Type="http://schemas.openxmlformats.org/officeDocument/2006/relationships/tags" Target="../tags/tag11966.xml"/><Relationship Id="rId1294" Type="http://schemas.openxmlformats.org/officeDocument/2006/relationships/tags" Target="../tags/tag12173.xml"/><Relationship Id="rId664" Type="http://schemas.openxmlformats.org/officeDocument/2006/relationships/tags" Target="../tags/tag11543.xml"/><Relationship Id="rId871" Type="http://schemas.openxmlformats.org/officeDocument/2006/relationships/tags" Target="../tags/tag11750.xml"/><Relationship Id="rId969" Type="http://schemas.openxmlformats.org/officeDocument/2006/relationships/tags" Target="../tags/tag11848.xml"/><Relationship Id="rId317" Type="http://schemas.openxmlformats.org/officeDocument/2006/relationships/tags" Target="../tags/tag11196.xml"/><Relationship Id="rId524" Type="http://schemas.openxmlformats.org/officeDocument/2006/relationships/tags" Target="../tags/tag11403.xml"/><Relationship Id="rId731" Type="http://schemas.openxmlformats.org/officeDocument/2006/relationships/tags" Target="../tags/tag11610.xml"/><Relationship Id="rId1154" Type="http://schemas.openxmlformats.org/officeDocument/2006/relationships/tags" Target="../tags/tag12033.xml"/><Relationship Id="rId1361" Type="http://schemas.openxmlformats.org/officeDocument/2006/relationships/tags" Target="../tags/tag12240.xml"/><Relationship Id="rId1459" Type="http://schemas.openxmlformats.org/officeDocument/2006/relationships/tags" Target="../tags/tag12338.xml"/><Relationship Id="rId98" Type="http://schemas.openxmlformats.org/officeDocument/2006/relationships/tags" Target="../tags/tag10977.xml"/><Relationship Id="rId829" Type="http://schemas.openxmlformats.org/officeDocument/2006/relationships/tags" Target="../tags/tag11708.xml"/><Relationship Id="rId1014" Type="http://schemas.openxmlformats.org/officeDocument/2006/relationships/tags" Target="../tags/tag11893.xml"/><Relationship Id="rId1221" Type="http://schemas.openxmlformats.org/officeDocument/2006/relationships/tags" Target="../tags/tag12100.xml"/><Relationship Id="rId1319" Type="http://schemas.openxmlformats.org/officeDocument/2006/relationships/tags" Target="../tags/tag12198.xml"/><Relationship Id="rId1526" Type="http://schemas.openxmlformats.org/officeDocument/2006/relationships/tags" Target="../tags/tag12405.xml"/><Relationship Id="rId25" Type="http://schemas.openxmlformats.org/officeDocument/2006/relationships/tags" Target="../tags/tag10904.xml"/><Relationship Id="rId174" Type="http://schemas.openxmlformats.org/officeDocument/2006/relationships/tags" Target="../tags/tag11053.xml"/><Relationship Id="rId381" Type="http://schemas.openxmlformats.org/officeDocument/2006/relationships/tags" Target="../tags/tag11260.xml"/><Relationship Id="rId241" Type="http://schemas.openxmlformats.org/officeDocument/2006/relationships/tags" Target="../tags/tag11120.xml"/><Relationship Id="rId479" Type="http://schemas.openxmlformats.org/officeDocument/2006/relationships/tags" Target="../tags/tag11358.xml"/><Relationship Id="rId686" Type="http://schemas.openxmlformats.org/officeDocument/2006/relationships/tags" Target="../tags/tag11565.xml"/><Relationship Id="rId893" Type="http://schemas.openxmlformats.org/officeDocument/2006/relationships/tags" Target="../tags/tag11772.xml"/><Relationship Id="rId339" Type="http://schemas.openxmlformats.org/officeDocument/2006/relationships/tags" Target="../tags/tag11218.xml"/><Relationship Id="rId546" Type="http://schemas.openxmlformats.org/officeDocument/2006/relationships/tags" Target="../tags/tag11425.xml"/><Relationship Id="rId753" Type="http://schemas.openxmlformats.org/officeDocument/2006/relationships/tags" Target="../tags/tag11632.xml"/><Relationship Id="rId1176" Type="http://schemas.openxmlformats.org/officeDocument/2006/relationships/tags" Target="../tags/tag12055.xml"/><Relationship Id="rId1383" Type="http://schemas.openxmlformats.org/officeDocument/2006/relationships/tags" Target="../tags/tag12262.xml"/><Relationship Id="rId101" Type="http://schemas.openxmlformats.org/officeDocument/2006/relationships/tags" Target="../tags/tag10980.xml"/><Relationship Id="rId406" Type="http://schemas.openxmlformats.org/officeDocument/2006/relationships/tags" Target="../tags/tag11285.xml"/><Relationship Id="rId960" Type="http://schemas.openxmlformats.org/officeDocument/2006/relationships/tags" Target="../tags/tag11839.xml"/><Relationship Id="rId1036" Type="http://schemas.openxmlformats.org/officeDocument/2006/relationships/tags" Target="../tags/tag11915.xml"/><Relationship Id="rId1243" Type="http://schemas.openxmlformats.org/officeDocument/2006/relationships/tags" Target="../tags/tag12122.xml"/><Relationship Id="rId613" Type="http://schemas.openxmlformats.org/officeDocument/2006/relationships/tags" Target="../tags/tag11492.xml"/><Relationship Id="rId820" Type="http://schemas.openxmlformats.org/officeDocument/2006/relationships/tags" Target="../tags/tag11699.xml"/><Relationship Id="rId918" Type="http://schemas.openxmlformats.org/officeDocument/2006/relationships/tags" Target="../tags/tag11797.xml"/><Relationship Id="rId1450" Type="http://schemas.openxmlformats.org/officeDocument/2006/relationships/tags" Target="../tags/tag12329.xml"/><Relationship Id="rId1548" Type="http://schemas.openxmlformats.org/officeDocument/2006/relationships/tags" Target="../tags/tag12427.xml"/><Relationship Id="rId1103" Type="http://schemas.openxmlformats.org/officeDocument/2006/relationships/tags" Target="../tags/tag11982.xml"/><Relationship Id="rId1310" Type="http://schemas.openxmlformats.org/officeDocument/2006/relationships/tags" Target="../tags/tag12189.xml"/><Relationship Id="rId1408" Type="http://schemas.openxmlformats.org/officeDocument/2006/relationships/tags" Target="../tags/tag12287.xml"/><Relationship Id="rId47" Type="http://schemas.openxmlformats.org/officeDocument/2006/relationships/tags" Target="../tags/tag10926.xml"/><Relationship Id="rId196" Type="http://schemas.openxmlformats.org/officeDocument/2006/relationships/tags" Target="../tags/tag11075.xml"/><Relationship Id="rId263" Type="http://schemas.openxmlformats.org/officeDocument/2006/relationships/tags" Target="../tags/tag11142.xml"/><Relationship Id="rId470" Type="http://schemas.openxmlformats.org/officeDocument/2006/relationships/tags" Target="../tags/tag11349.xml"/><Relationship Id="rId123" Type="http://schemas.openxmlformats.org/officeDocument/2006/relationships/tags" Target="../tags/tag11002.xml"/><Relationship Id="rId330" Type="http://schemas.openxmlformats.org/officeDocument/2006/relationships/tags" Target="../tags/tag11209.xml"/><Relationship Id="rId568" Type="http://schemas.openxmlformats.org/officeDocument/2006/relationships/tags" Target="../tags/tag11447.xml"/><Relationship Id="rId775" Type="http://schemas.openxmlformats.org/officeDocument/2006/relationships/tags" Target="../tags/tag11654.xml"/><Relationship Id="rId982" Type="http://schemas.openxmlformats.org/officeDocument/2006/relationships/tags" Target="../tags/tag11861.xml"/><Relationship Id="rId1198" Type="http://schemas.openxmlformats.org/officeDocument/2006/relationships/tags" Target="../tags/tag12077.xml"/><Relationship Id="rId428" Type="http://schemas.openxmlformats.org/officeDocument/2006/relationships/tags" Target="../tags/tag11307.xml"/><Relationship Id="rId635" Type="http://schemas.openxmlformats.org/officeDocument/2006/relationships/tags" Target="../tags/tag11514.xml"/><Relationship Id="rId842" Type="http://schemas.openxmlformats.org/officeDocument/2006/relationships/tags" Target="../tags/tag11721.xml"/><Relationship Id="rId1058" Type="http://schemas.openxmlformats.org/officeDocument/2006/relationships/tags" Target="../tags/tag11937.xml"/><Relationship Id="rId1265" Type="http://schemas.openxmlformats.org/officeDocument/2006/relationships/tags" Target="../tags/tag12144.xml"/><Relationship Id="rId1472" Type="http://schemas.openxmlformats.org/officeDocument/2006/relationships/tags" Target="../tags/tag12351.xml"/><Relationship Id="rId702" Type="http://schemas.openxmlformats.org/officeDocument/2006/relationships/tags" Target="../tags/tag11581.xml"/><Relationship Id="rId1125" Type="http://schemas.openxmlformats.org/officeDocument/2006/relationships/tags" Target="../tags/tag12004.xml"/><Relationship Id="rId1332" Type="http://schemas.openxmlformats.org/officeDocument/2006/relationships/tags" Target="../tags/tag12211.xml"/><Relationship Id="rId69" Type="http://schemas.openxmlformats.org/officeDocument/2006/relationships/tags" Target="../tags/tag10948.xml"/><Relationship Id="rId285" Type="http://schemas.openxmlformats.org/officeDocument/2006/relationships/tags" Target="../tags/tag11164.xml"/><Relationship Id="rId492" Type="http://schemas.openxmlformats.org/officeDocument/2006/relationships/tags" Target="../tags/tag11371.xml"/><Relationship Id="rId797" Type="http://schemas.openxmlformats.org/officeDocument/2006/relationships/tags" Target="../tags/tag11676.xml"/><Relationship Id="rId145" Type="http://schemas.openxmlformats.org/officeDocument/2006/relationships/tags" Target="../tags/tag11024.xml"/><Relationship Id="rId352" Type="http://schemas.openxmlformats.org/officeDocument/2006/relationships/tags" Target="../tags/tag11231.xml"/><Relationship Id="rId1287" Type="http://schemas.openxmlformats.org/officeDocument/2006/relationships/tags" Target="../tags/tag12166.xml"/><Relationship Id="rId212" Type="http://schemas.openxmlformats.org/officeDocument/2006/relationships/tags" Target="../tags/tag11091.xml"/><Relationship Id="rId657" Type="http://schemas.openxmlformats.org/officeDocument/2006/relationships/tags" Target="../tags/tag11536.xml"/><Relationship Id="rId864" Type="http://schemas.openxmlformats.org/officeDocument/2006/relationships/tags" Target="../tags/tag11743.xml"/><Relationship Id="rId1494" Type="http://schemas.openxmlformats.org/officeDocument/2006/relationships/tags" Target="../tags/tag12373.xml"/><Relationship Id="rId517" Type="http://schemas.openxmlformats.org/officeDocument/2006/relationships/tags" Target="../tags/tag11396.xml"/><Relationship Id="rId724" Type="http://schemas.openxmlformats.org/officeDocument/2006/relationships/tags" Target="../tags/tag11603.xml"/><Relationship Id="rId931" Type="http://schemas.openxmlformats.org/officeDocument/2006/relationships/tags" Target="../tags/tag11810.xml"/><Relationship Id="rId1147" Type="http://schemas.openxmlformats.org/officeDocument/2006/relationships/tags" Target="../tags/tag12026.xml"/><Relationship Id="rId1354" Type="http://schemas.openxmlformats.org/officeDocument/2006/relationships/tags" Target="../tags/tag12233.xml"/><Relationship Id="rId60" Type="http://schemas.openxmlformats.org/officeDocument/2006/relationships/tags" Target="../tags/tag10939.xml"/><Relationship Id="rId1007" Type="http://schemas.openxmlformats.org/officeDocument/2006/relationships/tags" Target="../tags/tag11886.xml"/><Relationship Id="rId1214" Type="http://schemas.openxmlformats.org/officeDocument/2006/relationships/tags" Target="../tags/tag12093.xml"/><Relationship Id="rId1421" Type="http://schemas.openxmlformats.org/officeDocument/2006/relationships/tags" Target="../tags/tag12300.xml"/><Relationship Id="rId1519" Type="http://schemas.openxmlformats.org/officeDocument/2006/relationships/tags" Target="../tags/tag12398.xml"/><Relationship Id="rId18" Type="http://schemas.openxmlformats.org/officeDocument/2006/relationships/tags" Target="../tags/tag10897.xml"/><Relationship Id="rId167" Type="http://schemas.openxmlformats.org/officeDocument/2006/relationships/tags" Target="../tags/tag11046.xml"/><Relationship Id="rId374" Type="http://schemas.openxmlformats.org/officeDocument/2006/relationships/tags" Target="../tags/tag11253.xml"/><Relationship Id="rId581" Type="http://schemas.openxmlformats.org/officeDocument/2006/relationships/tags" Target="../tags/tag11460.xml"/><Relationship Id="rId234" Type="http://schemas.openxmlformats.org/officeDocument/2006/relationships/tags" Target="../tags/tag11113.xml"/><Relationship Id="rId679" Type="http://schemas.openxmlformats.org/officeDocument/2006/relationships/tags" Target="../tags/tag11558.xml"/><Relationship Id="rId886" Type="http://schemas.openxmlformats.org/officeDocument/2006/relationships/tags" Target="../tags/tag11765.xml"/><Relationship Id="rId2" Type="http://schemas.openxmlformats.org/officeDocument/2006/relationships/slideLayout" Target="../slideLayouts/slideLayout34.xml"/><Relationship Id="rId441" Type="http://schemas.openxmlformats.org/officeDocument/2006/relationships/tags" Target="../tags/tag11320.xml"/><Relationship Id="rId539" Type="http://schemas.openxmlformats.org/officeDocument/2006/relationships/tags" Target="../tags/tag11418.xml"/><Relationship Id="rId746" Type="http://schemas.openxmlformats.org/officeDocument/2006/relationships/tags" Target="../tags/tag11625.xml"/><Relationship Id="rId1071" Type="http://schemas.openxmlformats.org/officeDocument/2006/relationships/tags" Target="../tags/tag11950.xml"/><Relationship Id="rId1169" Type="http://schemas.openxmlformats.org/officeDocument/2006/relationships/tags" Target="../tags/tag12048.xml"/><Relationship Id="rId1376" Type="http://schemas.openxmlformats.org/officeDocument/2006/relationships/tags" Target="../tags/tag12255.xml"/><Relationship Id="rId301" Type="http://schemas.openxmlformats.org/officeDocument/2006/relationships/tags" Target="../tags/tag11180.xml"/><Relationship Id="rId953" Type="http://schemas.openxmlformats.org/officeDocument/2006/relationships/tags" Target="../tags/tag11832.xml"/><Relationship Id="rId1029" Type="http://schemas.openxmlformats.org/officeDocument/2006/relationships/tags" Target="../tags/tag11908.xml"/><Relationship Id="rId1236" Type="http://schemas.openxmlformats.org/officeDocument/2006/relationships/tags" Target="../tags/tag12115.xml"/><Relationship Id="rId82" Type="http://schemas.openxmlformats.org/officeDocument/2006/relationships/tags" Target="../tags/tag10961.xml"/><Relationship Id="rId606" Type="http://schemas.openxmlformats.org/officeDocument/2006/relationships/tags" Target="../tags/tag11485.xml"/><Relationship Id="rId813" Type="http://schemas.openxmlformats.org/officeDocument/2006/relationships/tags" Target="../tags/tag11692.xml"/><Relationship Id="rId1443" Type="http://schemas.openxmlformats.org/officeDocument/2006/relationships/tags" Target="../tags/tag12322.xml"/><Relationship Id="rId1303" Type="http://schemas.openxmlformats.org/officeDocument/2006/relationships/tags" Target="../tags/tag12182.xml"/><Relationship Id="rId1510" Type="http://schemas.openxmlformats.org/officeDocument/2006/relationships/tags" Target="../tags/tag12389.xml"/><Relationship Id="rId189" Type="http://schemas.openxmlformats.org/officeDocument/2006/relationships/tags" Target="../tags/tag11068.xml"/><Relationship Id="rId396" Type="http://schemas.openxmlformats.org/officeDocument/2006/relationships/tags" Target="../tags/tag11275.xml"/><Relationship Id="rId256" Type="http://schemas.openxmlformats.org/officeDocument/2006/relationships/tags" Target="../tags/tag11135.xml"/><Relationship Id="rId463" Type="http://schemas.openxmlformats.org/officeDocument/2006/relationships/tags" Target="../tags/tag11342.xml"/><Relationship Id="rId670" Type="http://schemas.openxmlformats.org/officeDocument/2006/relationships/tags" Target="../tags/tag11549.xml"/><Relationship Id="rId1093" Type="http://schemas.openxmlformats.org/officeDocument/2006/relationships/tags" Target="../tags/tag11972.xml"/><Relationship Id="rId116" Type="http://schemas.openxmlformats.org/officeDocument/2006/relationships/tags" Target="../tags/tag10995.xml"/><Relationship Id="rId323" Type="http://schemas.openxmlformats.org/officeDocument/2006/relationships/tags" Target="../tags/tag11202.xml"/><Relationship Id="rId530" Type="http://schemas.openxmlformats.org/officeDocument/2006/relationships/tags" Target="../tags/tag11409.xml"/><Relationship Id="rId768" Type="http://schemas.openxmlformats.org/officeDocument/2006/relationships/tags" Target="../tags/tag11647.xml"/><Relationship Id="rId975" Type="http://schemas.openxmlformats.org/officeDocument/2006/relationships/tags" Target="../tags/tag11854.xml"/><Relationship Id="rId1160" Type="http://schemas.openxmlformats.org/officeDocument/2006/relationships/tags" Target="../tags/tag12039.xml"/><Relationship Id="rId1398" Type="http://schemas.openxmlformats.org/officeDocument/2006/relationships/tags" Target="../tags/tag12277.xml"/><Relationship Id="rId628" Type="http://schemas.openxmlformats.org/officeDocument/2006/relationships/tags" Target="../tags/tag11507.xml"/><Relationship Id="rId835" Type="http://schemas.openxmlformats.org/officeDocument/2006/relationships/tags" Target="../tags/tag11714.xml"/><Relationship Id="rId1258" Type="http://schemas.openxmlformats.org/officeDocument/2006/relationships/tags" Target="../tags/tag12137.xml"/><Relationship Id="rId1465" Type="http://schemas.openxmlformats.org/officeDocument/2006/relationships/tags" Target="../tags/tag12344.xml"/><Relationship Id="rId1020" Type="http://schemas.openxmlformats.org/officeDocument/2006/relationships/tags" Target="../tags/tag11899.xml"/><Relationship Id="rId1118" Type="http://schemas.openxmlformats.org/officeDocument/2006/relationships/tags" Target="../tags/tag11997.xml"/><Relationship Id="rId1325" Type="http://schemas.openxmlformats.org/officeDocument/2006/relationships/tags" Target="../tags/tag12204.xml"/><Relationship Id="rId1532" Type="http://schemas.openxmlformats.org/officeDocument/2006/relationships/tags" Target="../tags/tag12411.xml"/><Relationship Id="rId902" Type="http://schemas.openxmlformats.org/officeDocument/2006/relationships/tags" Target="../tags/tag11781.xml"/><Relationship Id="rId31" Type="http://schemas.openxmlformats.org/officeDocument/2006/relationships/tags" Target="../tags/tag10910.xml"/><Relationship Id="rId180" Type="http://schemas.openxmlformats.org/officeDocument/2006/relationships/tags" Target="../tags/tag11059.xml"/><Relationship Id="rId278" Type="http://schemas.openxmlformats.org/officeDocument/2006/relationships/tags" Target="../tags/tag11157.xml"/><Relationship Id="rId485" Type="http://schemas.openxmlformats.org/officeDocument/2006/relationships/tags" Target="../tags/tag11364.xml"/><Relationship Id="rId692" Type="http://schemas.openxmlformats.org/officeDocument/2006/relationships/tags" Target="../tags/tag11571.xml"/><Relationship Id="rId138" Type="http://schemas.openxmlformats.org/officeDocument/2006/relationships/tags" Target="../tags/tag11017.xml"/><Relationship Id="rId345" Type="http://schemas.openxmlformats.org/officeDocument/2006/relationships/tags" Target="../tags/tag11224.xml"/><Relationship Id="rId552" Type="http://schemas.openxmlformats.org/officeDocument/2006/relationships/tags" Target="../tags/tag11431.xml"/><Relationship Id="rId997" Type="http://schemas.openxmlformats.org/officeDocument/2006/relationships/tags" Target="../tags/tag11876.xml"/><Relationship Id="rId1182" Type="http://schemas.openxmlformats.org/officeDocument/2006/relationships/tags" Target="../tags/tag12061.xml"/><Relationship Id="rId205" Type="http://schemas.openxmlformats.org/officeDocument/2006/relationships/tags" Target="../tags/tag11084.xml"/><Relationship Id="rId412" Type="http://schemas.openxmlformats.org/officeDocument/2006/relationships/tags" Target="../tags/tag11291.xml"/><Relationship Id="rId857" Type="http://schemas.openxmlformats.org/officeDocument/2006/relationships/tags" Target="../tags/tag11736.xml"/><Relationship Id="rId1042" Type="http://schemas.openxmlformats.org/officeDocument/2006/relationships/tags" Target="../tags/tag11921.xml"/><Relationship Id="rId1487" Type="http://schemas.openxmlformats.org/officeDocument/2006/relationships/tags" Target="../tags/tag12366.xml"/><Relationship Id="rId717" Type="http://schemas.openxmlformats.org/officeDocument/2006/relationships/tags" Target="../tags/tag11596.xml"/><Relationship Id="rId924" Type="http://schemas.openxmlformats.org/officeDocument/2006/relationships/tags" Target="../tags/tag11803.xml"/><Relationship Id="rId1347" Type="http://schemas.openxmlformats.org/officeDocument/2006/relationships/tags" Target="../tags/tag12226.xml"/><Relationship Id="rId1554" Type="http://schemas.openxmlformats.org/officeDocument/2006/relationships/tags" Target="../tags/tag12433.xml"/><Relationship Id="rId53" Type="http://schemas.openxmlformats.org/officeDocument/2006/relationships/tags" Target="../tags/tag10932.xml"/><Relationship Id="rId1207" Type="http://schemas.openxmlformats.org/officeDocument/2006/relationships/tags" Target="../tags/tag12086.xml"/><Relationship Id="rId1414" Type="http://schemas.openxmlformats.org/officeDocument/2006/relationships/tags" Target="../tags/tag12293.xml"/><Relationship Id="rId367" Type="http://schemas.openxmlformats.org/officeDocument/2006/relationships/tags" Target="../tags/tag11246.xml"/><Relationship Id="rId574" Type="http://schemas.openxmlformats.org/officeDocument/2006/relationships/tags" Target="../tags/tag11453.xml"/><Relationship Id="rId227" Type="http://schemas.openxmlformats.org/officeDocument/2006/relationships/tags" Target="../tags/tag11106.xml"/><Relationship Id="rId781" Type="http://schemas.openxmlformats.org/officeDocument/2006/relationships/tags" Target="../tags/tag11660.xml"/><Relationship Id="rId879" Type="http://schemas.openxmlformats.org/officeDocument/2006/relationships/tags" Target="../tags/tag11758.xml"/><Relationship Id="rId434" Type="http://schemas.openxmlformats.org/officeDocument/2006/relationships/tags" Target="../tags/tag11313.xml"/><Relationship Id="rId641" Type="http://schemas.openxmlformats.org/officeDocument/2006/relationships/tags" Target="../tags/tag11520.xml"/><Relationship Id="rId739" Type="http://schemas.openxmlformats.org/officeDocument/2006/relationships/tags" Target="../tags/tag11618.xml"/><Relationship Id="rId1064" Type="http://schemas.openxmlformats.org/officeDocument/2006/relationships/tags" Target="../tags/tag11943.xml"/><Relationship Id="rId1271" Type="http://schemas.openxmlformats.org/officeDocument/2006/relationships/tags" Target="../tags/tag12150.xml"/><Relationship Id="rId1369" Type="http://schemas.openxmlformats.org/officeDocument/2006/relationships/tags" Target="../tags/tag12248.xml"/><Relationship Id="rId501" Type="http://schemas.openxmlformats.org/officeDocument/2006/relationships/tags" Target="../tags/tag11380.xml"/><Relationship Id="rId946" Type="http://schemas.openxmlformats.org/officeDocument/2006/relationships/tags" Target="../tags/tag11825.xml"/><Relationship Id="rId1131" Type="http://schemas.openxmlformats.org/officeDocument/2006/relationships/tags" Target="../tags/tag12010.xml"/><Relationship Id="rId1229" Type="http://schemas.openxmlformats.org/officeDocument/2006/relationships/tags" Target="../tags/tag12108.xml"/><Relationship Id="rId75" Type="http://schemas.openxmlformats.org/officeDocument/2006/relationships/tags" Target="../tags/tag10954.xml"/><Relationship Id="rId806" Type="http://schemas.openxmlformats.org/officeDocument/2006/relationships/tags" Target="../tags/tag11685.xml"/><Relationship Id="rId1436" Type="http://schemas.openxmlformats.org/officeDocument/2006/relationships/tags" Target="../tags/tag12315.xml"/><Relationship Id="rId1503" Type="http://schemas.openxmlformats.org/officeDocument/2006/relationships/tags" Target="../tags/tag12382.xml"/><Relationship Id="rId291" Type="http://schemas.openxmlformats.org/officeDocument/2006/relationships/tags" Target="../tags/tag11170.xml"/><Relationship Id="rId151" Type="http://schemas.openxmlformats.org/officeDocument/2006/relationships/tags" Target="../tags/tag11030.xml"/><Relationship Id="rId389" Type="http://schemas.openxmlformats.org/officeDocument/2006/relationships/tags" Target="../tags/tag11268.xml"/><Relationship Id="rId596" Type="http://schemas.openxmlformats.org/officeDocument/2006/relationships/tags" Target="../tags/tag11475.xml"/><Relationship Id="rId249" Type="http://schemas.openxmlformats.org/officeDocument/2006/relationships/tags" Target="../tags/tag11128.xml"/><Relationship Id="rId456" Type="http://schemas.openxmlformats.org/officeDocument/2006/relationships/tags" Target="../tags/tag11335.xml"/><Relationship Id="rId663" Type="http://schemas.openxmlformats.org/officeDocument/2006/relationships/tags" Target="../tags/tag11542.xml"/><Relationship Id="rId870" Type="http://schemas.openxmlformats.org/officeDocument/2006/relationships/tags" Target="../tags/tag11749.xml"/><Relationship Id="rId1086" Type="http://schemas.openxmlformats.org/officeDocument/2006/relationships/tags" Target="../tags/tag11965.xml"/><Relationship Id="rId1293" Type="http://schemas.openxmlformats.org/officeDocument/2006/relationships/tags" Target="../tags/tag12172.xml"/><Relationship Id="rId109" Type="http://schemas.openxmlformats.org/officeDocument/2006/relationships/tags" Target="../tags/tag10988.xml"/><Relationship Id="rId316" Type="http://schemas.openxmlformats.org/officeDocument/2006/relationships/tags" Target="../tags/tag11195.xml"/><Relationship Id="rId523" Type="http://schemas.openxmlformats.org/officeDocument/2006/relationships/tags" Target="../tags/tag11402.xml"/><Relationship Id="rId968" Type="http://schemas.openxmlformats.org/officeDocument/2006/relationships/tags" Target="../tags/tag11847.xml"/><Relationship Id="rId1153" Type="http://schemas.openxmlformats.org/officeDocument/2006/relationships/tags" Target="../tags/tag12032.xml"/><Relationship Id="rId97" Type="http://schemas.openxmlformats.org/officeDocument/2006/relationships/tags" Target="../tags/tag10976.xml"/><Relationship Id="rId730" Type="http://schemas.openxmlformats.org/officeDocument/2006/relationships/tags" Target="../tags/tag11609.xml"/><Relationship Id="rId828" Type="http://schemas.openxmlformats.org/officeDocument/2006/relationships/tags" Target="../tags/tag11707.xml"/><Relationship Id="rId1013" Type="http://schemas.openxmlformats.org/officeDocument/2006/relationships/tags" Target="../tags/tag11892.xml"/><Relationship Id="rId1360" Type="http://schemas.openxmlformats.org/officeDocument/2006/relationships/tags" Target="../tags/tag12239.xml"/><Relationship Id="rId1458" Type="http://schemas.openxmlformats.org/officeDocument/2006/relationships/tags" Target="../tags/tag12337.xml"/><Relationship Id="rId1220" Type="http://schemas.openxmlformats.org/officeDocument/2006/relationships/tags" Target="../tags/tag12099.xml"/><Relationship Id="rId1318" Type="http://schemas.openxmlformats.org/officeDocument/2006/relationships/tags" Target="../tags/tag12197.xml"/><Relationship Id="rId1525" Type="http://schemas.openxmlformats.org/officeDocument/2006/relationships/tags" Target="../tags/tag12404.xml"/><Relationship Id="rId24" Type="http://schemas.openxmlformats.org/officeDocument/2006/relationships/tags" Target="../tags/tag10903.xml"/><Relationship Id="rId173" Type="http://schemas.openxmlformats.org/officeDocument/2006/relationships/tags" Target="../tags/tag11052.xml"/><Relationship Id="rId380" Type="http://schemas.openxmlformats.org/officeDocument/2006/relationships/tags" Target="../tags/tag11259.xml"/><Relationship Id="rId240" Type="http://schemas.openxmlformats.org/officeDocument/2006/relationships/tags" Target="../tags/tag11119.xml"/><Relationship Id="rId478" Type="http://schemas.openxmlformats.org/officeDocument/2006/relationships/tags" Target="../tags/tag11357.xml"/><Relationship Id="rId685" Type="http://schemas.openxmlformats.org/officeDocument/2006/relationships/tags" Target="../tags/tag11564.xml"/><Relationship Id="rId892" Type="http://schemas.openxmlformats.org/officeDocument/2006/relationships/tags" Target="../tags/tag11771.xml"/><Relationship Id="rId100" Type="http://schemas.openxmlformats.org/officeDocument/2006/relationships/tags" Target="../tags/tag10979.xml"/><Relationship Id="rId338" Type="http://schemas.openxmlformats.org/officeDocument/2006/relationships/tags" Target="../tags/tag11217.xml"/><Relationship Id="rId545" Type="http://schemas.openxmlformats.org/officeDocument/2006/relationships/tags" Target="../tags/tag11424.xml"/><Relationship Id="rId752" Type="http://schemas.openxmlformats.org/officeDocument/2006/relationships/tags" Target="../tags/tag11631.xml"/><Relationship Id="rId1175" Type="http://schemas.openxmlformats.org/officeDocument/2006/relationships/tags" Target="../tags/tag12054.xml"/><Relationship Id="rId1382" Type="http://schemas.openxmlformats.org/officeDocument/2006/relationships/tags" Target="../tags/tag12261.xml"/><Relationship Id="rId405" Type="http://schemas.openxmlformats.org/officeDocument/2006/relationships/tags" Target="../tags/tag11284.xml"/><Relationship Id="rId612" Type="http://schemas.openxmlformats.org/officeDocument/2006/relationships/tags" Target="../tags/tag11491.xml"/><Relationship Id="rId1035" Type="http://schemas.openxmlformats.org/officeDocument/2006/relationships/tags" Target="../tags/tag11914.xml"/><Relationship Id="rId1242" Type="http://schemas.openxmlformats.org/officeDocument/2006/relationships/tags" Target="../tags/tag12121.xml"/><Relationship Id="rId917" Type="http://schemas.openxmlformats.org/officeDocument/2006/relationships/tags" Target="../tags/tag11796.xml"/><Relationship Id="rId1102" Type="http://schemas.openxmlformats.org/officeDocument/2006/relationships/tags" Target="../tags/tag11981.xml"/><Relationship Id="rId1547" Type="http://schemas.openxmlformats.org/officeDocument/2006/relationships/tags" Target="../tags/tag12426.xml"/><Relationship Id="rId46" Type="http://schemas.openxmlformats.org/officeDocument/2006/relationships/tags" Target="../tags/tag10925.xml"/><Relationship Id="rId1407" Type="http://schemas.openxmlformats.org/officeDocument/2006/relationships/tags" Target="../tags/tag12286.xml"/><Relationship Id="rId195" Type="http://schemas.openxmlformats.org/officeDocument/2006/relationships/tags" Target="../tags/tag11074.xml"/><Relationship Id="rId262" Type="http://schemas.openxmlformats.org/officeDocument/2006/relationships/tags" Target="../tags/tag11141.xml"/><Relationship Id="rId567" Type="http://schemas.openxmlformats.org/officeDocument/2006/relationships/tags" Target="../tags/tag11446.xml"/><Relationship Id="rId1197" Type="http://schemas.openxmlformats.org/officeDocument/2006/relationships/tags" Target="../tags/tag12076.xml"/><Relationship Id="rId122" Type="http://schemas.openxmlformats.org/officeDocument/2006/relationships/tags" Target="../tags/tag11001.xml"/><Relationship Id="rId774" Type="http://schemas.openxmlformats.org/officeDocument/2006/relationships/tags" Target="../tags/tag11653.xml"/><Relationship Id="rId981" Type="http://schemas.openxmlformats.org/officeDocument/2006/relationships/tags" Target="../tags/tag11860.xml"/><Relationship Id="rId1057" Type="http://schemas.openxmlformats.org/officeDocument/2006/relationships/tags" Target="../tags/tag11936.xml"/><Relationship Id="rId427" Type="http://schemas.openxmlformats.org/officeDocument/2006/relationships/tags" Target="../tags/tag11306.xml"/><Relationship Id="rId634" Type="http://schemas.openxmlformats.org/officeDocument/2006/relationships/tags" Target="../tags/tag11513.xml"/><Relationship Id="rId841" Type="http://schemas.openxmlformats.org/officeDocument/2006/relationships/tags" Target="../tags/tag11720.xml"/><Relationship Id="rId1264" Type="http://schemas.openxmlformats.org/officeDocument/2006/relationships/tags" Target="../tags/tag12143.xml"/><Relationship Id="rId1471" Type="http://schemas.openxmlformats.org/officeDocument/2006/relationships/tags" Target="../tags/tag12350.xml"/><Relationship Id="rId701" Type="http://schemas.openxmlformats.org/officeDocument/2006/relationships/tags" Target="../tags/tag11580.xml"/><Relationship Id="rId939" Type="http://schemas.openxmlformats.org/officeDocument/2006/relationships/tags" Target="../tags/tag11818.xml"/><Relationship Id="rId1124" Type="http://schemas.openxmlformats.org/officeDocument/2006/relationships/tags" Target="../tags/tag12003.xml"/><Relationship Id="rId1331" Type="http://schemas.openxmlformats.org/officeDocument/2006/relationships/tags" Target="../tags/tag12210.xml"/><Relationship Id="rId68" Type="http://schemas.openxmlformats.org/officeDocument/2006/relationships/tags" Target="../tags/tag10947.xml"/><Relationship Id="rId1429" Type="http://schemas.openxmlformats.org/officeDocument/2006/relationships/tags" Target="../tags/tag12308.xml"/><Relationship Id="rId284" Type="http://schemas.openxmlformats.org/officeDocument/2006/relationships/tags" Target="../tags/tag11163.xml"/><Relationship Id="rId491" Type="http://schemas.openxmlformats.org/officeDocument/2006/relationships/tags" Target="../tags/tag11370.xml"/><Relationship Id="rId144" Type="http://schemas.openxmlformats.org/officeDocument/2006/relationships/tags" Target="../tags/tag11023.xml"/><Relationship Id="rId589" Type="http://schemas.openxmlformats.org/officeDocument/2006/relationships/tags" Target="../tags/tag11468.xml"/><Relationship Id="rId796" Type="http://schemas.openxmlformats.org/officeDocument/2006/relationships/tags" Target="../tags/tag11675.xml"/><Relationship Id="rId351" Type="http://schemas.openxmlformats.org/officeDocument/2006/relationships/tags" Target="../tags/tag11230.xml"/><Relationship Id="rId449" Type="http://schemas.openxmlformats.org/officeDocument/2006/relationships/tags" Target="../tags/tag11328.xml"/><Relationship Id="rId656" Type="http://schemas.openxmlformats.org/officeDocument/2006/relationships/tags" Target="../tags/tag11535.xml"/><Relationship Id="rId863" Type="http://schemas.openxmlformats.org/officeDocument/2006/relationships/tags" Target="../tags/tag11742.xml"/><Relationship Id="rId1079" Type="http://schemas.openxmlformats.org/officeDocument/2006/relationships/tags" Target="../tags/tag11958.xml"/><Relationship Id="rId1286" Type="http://schemas.openxmlformats.org/officeDocument/2006/relationships/tags" Target="../tags/tag12165.xml"/><Relationship Id="rId1493" Type="http://schemas.openxmlformats.org/officeDocument/2006/relationships/tags" Target="../tags/tag12372.xml"/><Relationship Id="rId211" Type="http://schemas.openxmlformats.org/officeDocument/2006/relationships/tags" Target="../tags/tag11090.xml"/><Relationship Id="rId309" Type="http://schemas.openxmlformats.org/officeDocument/2006/relationships/tags" Target="../tags/tag11188.xml"/><Relationship Id="rId516" Type="http://schemas.openxmlformats.org/officeDocument/2006/relationships/tags" Target="../tags/tag11395.xml"/><Relationship Id="rId1146" Type="http://schemas.openxmlformats.org/officeDocument/2006/relationships/tags" Target="../tags/tag12025.xml"/><Relationship Id="rId723" Type="http://schemas.openxmlformats.org/officeDocument/2006/relationships/tags" Target="../tags/tag11602.xml"/><Relationship Id="rId930" Type="http://schemas.openxmlformats.org/officeDocument/2006/relationships/tags" Target="../tags/tag11809.xml"/><Relationship Id="rId1006" Type="http://schemas.openxmlformats.org/officeDocument/2006/relationships/tags" Target="../tags/tag11885.xml"/><Relationship Id="rId1353" Type="http://schemas.openxmlformats.org/officeDocument/2006/relationships/tags" Target="../tags/tag12232.xml"/><Relationship Id="rId1213" Type="http://schemas.openxmlformats.org/officeDocument/2006/relationships/tags" Target="../tags/tag12092.xml"/><Relationship Id="rId1420" Type="http://schemas.openxmlformats.org/officeDocument/2006/relationships/tags" Target="../tags/tag12299.xml"/><Relationship Id="rId1518" Type="http://schemas.openxmlformats.org/officeDocument/2006/relationships/tags" Target="../tags/tag12397.xml"/><Relationship Id="rId17" Type="http://schemas.openxmlformats.org/officeDocument/2006/relationships/tags" Target="../tags/tag10896.xml"/><Relationship Id="rId166" Type="http://schemas.openxmlformats.org/officeDocument/2006/relationships/tags" Target="../tags/tag11045.xml"/><Relationship Id="rId373" Type="http://schemas.openxmlformats.org/officeDocument/2006/relationships/tags" Target="../tags/tag11252.xml"/><Relationship Id="rId580" Type="http://schemas.openxmlformats.org/officeDocument/2006/relationships/tags" Target="../tags/tag11459.xml"/><Relationship Id="rId1" Type="http://schemas.openxmlformats.org/officeDocument/2006/relationships/slideLayout" Target="../slideLayouts/slideLayout33.xml"/><Relationship Id="rId233" Type="http://schemas.openxmlformats.org/officeDocument/2006/relationships/tags" Target="../tags/tag11112.xml"/><Relationship Id="rId440" Type="http://schemas.openxmlformats.org/officeDocument/2006/relationships/tags" Target="../tags/tag11319.xml"/><Relationship Id="rId678" Type="http://schemas.openxmlformats.org/officeDocument/2006/relationships/tags" Target="../tags/tag11557.xml"/><Relationship Id="rId885" Type="http://schemas.openxmlformats.org/officeDocument/2006/relationships/tags" Target="../tags/tag11764.xml"/><Relationship Id="rId1070" Type="http://schemas.openxmlformats.org/officeDocument/2006/relationships/tags" Target="../tags/tag11949.xml"/><Relationship Id="rId300" Type="http://schemas.openxmlformats.org/officeDocument/2006/relationships/tags" Target="../tags/tag11179.xml"/><Relationship Id="rId538" Type="http://schemas.openxmlformats.org/officeDocument/2006/relationships/tags" Target="../tags/tag11417.xml"/><Relationship Id="rId745" Type="http://schemas.openxmlformats.org/officeDocument/2006/relationships/tags" Target="../tags/tag11624.xml"/><Relationship Id="rId952" Type="http://schemas.openxmlformats.org/officeDocument/2006/relationships/tags" Target="../tags/tag11831.xml"/><Relationship Id="rId1168" Type="http://schemas.openxmlformats.org/officeDocument/2006/relationships/tags" Target="../tags/tag12047.xml"/><Relationship Id="rId1375" Type="http://schemas.openxmlformats.org/officeDocument/2006/relationships/tags" Target="../tags/tag12254.xml"/><Relationship Id="rId81" Type="http://schemas.openxmlformats.org/officeDocument/2006/relationships/tags" Target="../tags/tag10960.xml"/><Relationship Id="rId605" Type="http://schemas.openxmlformats.org/officeDocument/2006/relationships/tags" Target="../tags/tag11484.xml"/><Relationship Id="rId812" Type="http://schemas.openxmlformats.org/officeDocument/2006/relationships/tags" Target="../tags/tag11691.xml"/><Relationship Id="rId1028" Type="http://schemas.openxmlformats.org/officeDocument/2006/relationships/tags" Target="../tags/tag11907.xml"/><Relationship Id="rId1235" Type="http://schemas.openxmlformats.org/officeDocument/2006/relationships/tags" Target="../tags/tag12114.xml"/><Relationship Id="rId1442" Type="http://schemas.openxmlformats.org/officeDocument/2006/relationships/tags" Target="../tags/tag12321.xml"/><Relationship Id="rId1302" Type="http://schemas.openxmlformats.org/officeDocument/2006/relationships/tags" Target="../tags/tag12181.xml"/><Relationship Id="rId39" Type="http://schemas.openxmlformats.org/officeDocument/2006/relationships/tags" Target="../tags/tag10918.xml"/><Relationship Id="rId188" Type="http://schemas.openxmlformats.org/officeDocument/2006/relationships/tags" Target="../tags/tag11067.xml"/><Relationship Id="rId395" Type="http://schemas.openxmlformats.org/officeDocument/2006/relationships/tags" Target="../tags/tag11274.xml"/><Relationship Id="rId255" Type="http://schemas.openxmlformats.org/officeDocument/2006/relationships/tags" Target="../tags/tag11134.xml"/><Relationship Id="rId462" Type="http://schemas.openxmlformats.org/officeDocument/2006/relationships/tags" Target="../tags/tag11341.xml"/><Relationship Id="rId1092" Type="http://schemas.openxmlformats.org/officeDocument/2006/relationships/tags" Target="../tags/tag11971.xml"/><Relationship Id="rId1397" Type="http://schemas.openxmlformats.org/officeDocument/2006/relationships/tags" Target="../tags/tag12276.xml"/><Relationship Id="rId115" Type="http://schemas.openxmlformats.org/officeDocument/2006/relationships/tags" Target="../tags/tag10994.xml"/><Relationship Id="rId322" Type="http://schemas.openxmlformats.org/officeDocument/2006/relationships/tags" Target="../tags/tag11201.xml"/><Relationship Id="rId767" Type="http://schemas.openxmlformats.org/officeDocument/2006/relationships/tags" Target="../tags/tag11646.xml"/><Relationship Id="rId974" Type="http://schemas.openxmlformats.org/officeDocument/2006/relationships/tags" Target="../tags/tag11853.xml"/><Relationship Id="rId627" Type="http://schemas.openxmlformats.org/officeDocument/2006/relationships/tags" Target="../tags/tag11506.xml"/><Relationship Id="rId834" Type="http://schemas.openxmlformats.org/officeDocument/2006/relationships/tags" Target="../tags/tag11713.xml"/><Relationship Id="rId1257" Type="http://schemas.openxmlformats.org/officeDocument/2006/relationships/tags" Target="../tags/tag12136.xml"/><Relationship Id="rId1464" Type="http://schemas.openxmlformats.org/officeDocument/2006/relationships/tags" Target="../tags/tag12343.xml"/><Relationship Id="rId901" Type="http://schemas.openxmlformats.org/officeDocument/2006/relationships/tags" Target="../tags/tag11780.xml"/><Relationship Id="rId1117" Type="http://schemas.openxmlformats.org/officeDocument/2006/relationships/tags" Target="../tags/tag11996.xml"/><Relationship Id="rId1324" Type="http://schemas.openxmlformats.org/officeDocument/2006/relationships/tags" Target="../tags/tag12203.xml"/><Relationship Id="rId1531" Type="http://schemas.openxmlformats.org/officeDocument/2006/relationships/tags" Target="../tags/tag12410.xml"/><Relationship Id="rId30" Type="http://schemas.openxmlformats.org/officeDocument/2006/relationships/tags" Target="../tags/tag10909.xml"/><Relationship Id="rId277" Type="http://schemas.openxmlformats.org/officeDocument/2006/relationships/tags" Target="../tags/tag11156.xml"/><Relationship Id="rId484" Type="http://schemas.openxmlformats.org/officeDocument/2006/relationships/tags" Target="../tags/tag11363.xml"/><Relationship Id="rId137" Type="http://schemas.openxmlformats.org/officeDocument/2006/relationships/tags" Target="../tags/tag11016.xml"/><Relationship Id="rId344" Type="http://schemas.openxmlformats.org/officeDocument/2006/relationships/tags" Target="../tags/tag11223.xml"/><Relationship Id="rId691" Type="http://schemas.openxmlformats.org/officeDocument/2006/relationships/tags" Target="../tags/tag11570.xml"/><Relationship Id="rId789" Type="http://schemas.openxmlformats.org/officeDocument/2006/relationships/tags" Target="../tags/tag11668.xml"/><Relationship Id="rId996" Type="http://schemas.openxmlformats.org/officeDocument/2006/relationships/tags" Target="../tags/tag11875.xml"/><Relationship Id="rId551" Type="http://schemas.openxmlformats.org/officeDocument/2006/relationships/tags" Target="../tags/tag11430.xml"/><Relationship Id="rId649" Type="http://schemas.openxmlformats.org/officeDocument/2006/relationships/tags" Target="../tags/tag11528.xml"/><Relationship Id="rId856" Type="http://schemas.openxmlformats.org/officeDocument/2006/relationships/tags" Target="../tags/tag11735.xml"/><Relationship Id="rId1181" Type="http://schemas.openxmlformats.org/officeDocument/2006/relationships/tags" Target="../tags/tag12060.xml"/><Relationship Id="rId1279" Type="http://schemas.openxmlformats.org/officeDocument/2006/relationships/tags" Target="../tags/tag12158.xml"/><Relationship Id="rId1486" Type="http://schemas.openxmlformats.org/officeDocument/2006/relationships/tags" Target="../tags/tag12365.xml"/><Relationship Id="rId204" Type="http://schemas.openxmlformats.org/officeDocument/2006/relationships/tags" Target="../tags/tag11083.xml"/><Relationship Id="rId411" Type="http://schemas.openxmlformats.org/officeDocument/2006/relationships/tags" Target="../tags/tag11290.xml"/><Relationship Id="rId509" Type="http://schemas.openxmlformats.org/officeDocument/2006/relationships/tags" Target="../tags/tag11388.xml"/><Relationship Id="rId1041" Type="http://schemas.openxmlformats.org/officeDocument/2006/relationships/tags" Target="../tags/tag11920.xml"/><Relationship Id="rId1139" Type="http://schemas.openxmlformats.org/officeDocument/2006/relationships/tags" Target="../tags/tag12018.xml"/><Relationship Id="rId1346" Type="http://schemas.openxmlformats.org/officeDocument/2006/relationships/tags" Target="../tags/tag12225.xml"/><Relationship Id="rId716" Type="http://schemas.openxmlformats.org/officeDocument/2006/relationships/tags" Target="../tags/tag11595.xml"/><Relationship Id="rId923" Type="http://schemas.openxmlformats.org/officeDocument/2006/relationships/tags" Target="../tags/tag11802.xml"/><Relationship Id="rId1553" Type="http://schemas.openxmlformats.org/officeDocument/2006/relationships/tags" Target="../tags/tag12432.xml"/><Relationship Id="rId52" Type="http://schemas.openxmlformats.org/officeDocument/2006/relationships/tags" Target="../tags/tag10931.xml"/><Relationship Id="rId1206" Type="http://schemas.openxmlformats.org/officeDocument/2006/relationships/tags" Target="../tags/tag12085.xml"/><Relationship Id="rId1413" Type="http://schemas.openxmlformats.org/officeDocument/2006/relationships/tags" Target="../tags/tag12292.xml"/><Relationship Id="rId299" Type="http://schemas.openxmlformats.org/officeDocument/2006/relationships/tags" Target="../tags/tag11178.xml"/><Relationship Id="rId159" Type="http://schemas.openxmlformats.org/officeDocument/2006/relationships/tags" Target="../tags/tag11038.xml"/><Relationship Id="rId366" Type="http://schemas.openxmlformats.org/officeDocument/2006/relationships/tags" Target="../tags/tag11245.xml"/><Relationship Id="rId573" Type="http://schemas.openxmlformats.org/officeDocument/2006/relationships/tags" Target="../tags/tag11452.xml"/><Relationship Id="rId780" Type="http://schemas.openxmlformats.org/officeDocument/2006/relationships/tags" Target="../tags/tag11659.xml"/><Relationship Id="rId226" Type="http://schemas.openxmlformats.org/officeDocument/2006/relationships/tags" Target="../tags/tag11105.xml"/><Relationship Id="rId433" Type="http://schemas.openxmlformats.org/officeDocument/2006/relationships/tags" Target="../tags/tag11312.xml"/><Relationship Id="rId878" Type="http://schemas.openxmlformats.org/officeDocument/2006/relationships/tags" Target="../tags/tag11757.xml"/><Relationship Id="rId1063" Type="http://schemas.openxmlformats.org/officeDocument/2006/relationships/tags" Target="../tags/tag11942.xml"/><Relationship Id="rId1270" Type="http://schemas.openxmlformats.org/officeDocument/2006/relationships/tags" Target="../tags/tag12149.xml"/><Relationship Id="rId640" Type="http://schemas.openxmlformats.org/officeDocument/2006/relationships/tags" Target="../tags/tag11519.xml"/><Relationship Id="rId738" Type="http://schemas.openxmlformats.org/officeDocument/2006/relationships/tags" Target="../tags/tag11617.xml"/><Relationship Id="rId945" Type="http://schemas.openxmlformats.org/officeDocument/2006/relationships/tags" Target="../tags/tag11824.xml"/><Relationship Id="rId1368" Type="http://schemas.openxmlformats.org/officeDocument/2006/relationships/tags" Target="../tags/tag12247.xml"/><Relationship Id="rId74" Type="http://schemas.openxmlformats.org/officeDocument/2006/relationships/tags" Target="../tags/tag10953.xml"/><Relationship Id="rId500" Type="http://schemas.openxmlformats.org/officeDocument/2006/relationships/tags" Target="../tags/tag11379.xml"/><Relationship Id="rId805" Type="http://schemas.openxmlformats.org/officeDocument/2006/relationships/tags" Target="../tags/tag11684.xml"/><Relationship Id="rId1130" Type="http://schemas.openxmlformats.org/officeDocument/2006/relationships/tags" Target="../tags/tag12009.xml"/><Relationship Id="rId1228" Type="http://schemas.openxmlformats.org/officeDocument/2006/relationships/tags" Target="../tags/tag12107.xml"/><Relationship Id="rId1435" Type="http://schemas.openxmlformats.org/officeDocument/2006/relationships/tags" Target="../tags/tag12314.xml"/></Relationships>
</file>

<file path=ppt/slideMasters/_rels/slideMaster6.xml.rels><?xml version="1.0" encoding="UTF-8" standalone="yes"?>
<Relationships xmlns="http://schemas.openxmlformats.org/package/2006/relationships"><Relationship Id="rId1522" Type="http://schemas.openxmlformats.org/officeDocument/2006/relationships/tags" Target="../tags/tag13958.xml"/><Relationship Id="rId21" Type="http://schemas.openxmlformats.org/officeDocument/2006/relationships/tags" Target="../tags/tag12457.xml"/><Relationship Id="rId170" Type="http://schemas.openxmlformats.org/officeDocument/2006/relationships/tags" Target="../tags/tag12606.xml"/><Relationship Id="rId268" Type="http://schemas.openxmlformats.org/officeDocument/2006/relationships/tags" Target="../tags/tag12704.xml"/><Relationship Id="rId475" Type="http://schemas.openxmlformats.org/officeDocument/2006/relationships/tags" Target="../tags/tag12911.xml"/><Relationship Id="rId682" Type="http://schemas.openxmlformats.org/officeDocument/2006/relationships/tags" Target="../tags/tag13118.xml"/><Relationship Id="rId128" Type="http://schemas.openxmlformats.org/officeDocument/2006/relationships/tags" Target="../tags/tag12564.xml"/><Relationship Id="rId335" Type="http://schemas.openxmlformats.org/officeDocument/2006/relationships/tags" Target="../tags/tag12771.xml"/><Relationship Id="rId542" Type="http://schemas.openxmlformats.org/officeDocument/2006/relationships/tags" Target="../tags/tag12978.xml"/><Relationship Id="rId987" Type="http://schemas.openxmlformats.org/officeDocument/2006/relationships/tags" Target="../tags/tag13423.xml"/><Relationship Id="rId1172" Type="http://schemas.openxmlformats.org/officeDocument/2006/relationships/tags" Target="../tags/tag13608.xml"/><Relationship Id="rId402" Type="http://schemas.openxmlformats.org/officeDocument/2006/relationships/tags" Target="../tags/tag12838.xml"/><Relationship Id="rId847" Type="http://schemas.openxmlformats.org/officeDocument/2006/relationships/tags" Target="../tags/tag13283.xml"/><Relationship Id="rId1032" Type="http://schemas.openxmlformats.org/officeDocument/2006/relationships/tags" Target="../tags/tag13468.xml"/><Relationship Id="rId1477" Type="http://schemas.openxmlformats.org/officeDocument/2006/relationships/tags" Target="../tags/tag13913.xml"/><Relationship Id="rId707" Type="http://schemas.openxmlformats.org/officeDocument/2006/relationships/tags" Target="../tags/tag13143.xml"/><Relationship Id="rId914" Type="http://schemas.openxmlformats.org/officeDocument/2006/relationships/tags" Target="../tags/tag13350.xml"/><Relationship Id="rId1337" Type="http://schemas.openxmlformats.org/officeDocument/2006/relationships/tags" Target="../tags/tag13773.xml"/><Relationship Id="rId1544" Type="http://schemas.openxmlformats.org/officeDocument/2006/relationships/tags" Target="../tags/tag13980.xml"/><Relationship Id="rId43" Type="http://schemas.openxmlformats.org/officeDocument/2006/relationships/tags" Target="../tags/tag12479.xml"/><Relationship Id="rId1404" Type="http://schemas.openxmlformats.org/officeDocument/2006/relationships/tags" Target="../tags/tag13840.xml"/><Relationship Id="rId192" Type="http://schemas.openxmlformats.org/officeDocument/2006/relationships/tags" Target="../tags/tag12628.xml"/><Relationship Id="rId497" Type="http://schemas.openxmlformats.org/officeDocument/2006/relationships/tags" Target="../tags/tag12933.xml"/><Relationship Id="rId357" Type="http://schemas.openxmlformats.org/officeDocument/2006/relationships/tags" Target="../tags/tag12793.xml"/><Relationship Id="rId1194" Type="http://schemas.openxmlformats.org/officeDocument/2006/relationships/tags" Target="../tags/tag13630.xml"/><Relationship Id="rId217" Type="http://schemas.openxmlformats.org/officeDocument/2006/relationships/tags" Target="../tags/tag12653.xml"/><Relationship Id="rId564" Type="http://schemas.openxmlformats.org/officeDocument/2006/relationships/tags" Target="../tags/tag13000.xml"/><Relationship Id="rId771" Type="http://schemas.openxmlformats.org/officeDocument/2006/relationships/tags" Target="../tags/tag13207.xml"/><Relationship Id="rId869" Type="http://schemas.openxmlformats.org/officeDocument/2006/relationships/tags" Target="../tags/tag13305.xml"/><Relationship Id="rId1499" Type="http://schemas.openxmlformats.org/officeDocument/2006/relationships/tags" Target="../tags/tag13935.xml"/><Relationship Id="rId424" Type="http://schemas.openxmlformats.org/officeDocument/2006/relationships/tags" Target="../tags/tag12860.xml"/><Relationship Id="rId631" Type="http://schemas.openxmlformats.org/officeDocument/2006/relationships/tags" Target="../tags/tag13067.xml"/><Relationship Id="rId729" Type="http://schemas.openxmlformats.org/officeDocument/2006/relationships/tags" Target="../tags/tag13165.xml"/><Relationship Id="rId1054" Type="http://schemas.openxmlformats.org/officeDocument/2006/relationships/tags" Target="../tags/tag13490.xml"/><Relationship Id="rId1261" Type="http://schemas.openxmlformats.org/officeDocument/2006/relationships/tags" Target="../tags/tag13697.xml"/><Relationship Id="rId1359" Type="http://schemas.openxmlformats.org/officeDocument/2006/relationships/tags" Target="../tags/tag13795.xml"/><Relationship Id="rId936" Type="http://schemas.openxmlformats.org/officeDocument/2006/relationships/tags" Target="../tags/tag13372.xml"/><Relationship Id="rId1121" Type="http://schemas.openxmlformats.org/officeDocument/2006/relationships/tags" Target="../tags/tag13557.xml"/><Relationship Id="rId1219" Type="http://schemas.openxmlformats.org/officeDocument/2006/relationships/tags" Target="../tags/tag13655.xml"/><Relationship Id="rId65" Type="http://schemas.openxmlformats.org/officeDocument/2006/relationships/tags" Target="../tags/tag12501.xml"/><Relationship Id="rId1426" Type="http://schemas.openxmlformats.org/officeDocument/2006/relationships/tags" Target="../tags/tag13862.xml"/><Relationship Id="rId281" Type="http://schemas.openxmlformats.org/officeDocument/2006/relationships/tags" Target="../tags/tag12717.xml"/><Relationship Id="rId141" Type="http://schemas.openxmlformats.org/officeDocument/2006/relationships/tags" Target="../tags/tag12577.xml"/><Relationship Id="rId379" Type="http://schemas.openxmlformats.org/officeDocument/2006/relationships/tags" Target="../tags/tag12815.xml"/><Relationship Id="rId586" Type="http://schemas.openxmlformats.org/officeDocument/2006/relationships/tags" Target="../tags/tag13022.xml"/><Relationship Id="rId793" Type="http://schemas.openxmlformats.org/officeDocument/2006/relationships/tags" Target="../tags/tag13229.xml"/><Relationship Id="rId7" Type="http://schemas.openxmlformats.org/officeDocument/2006/relationships/tags" Target="../tags/tag12443.xml"/><Relationship Id="rId239" Type="http://schemas.openxmlformats.org/officeDocument/2006/relationships/tags" Target="../tags/tag12675.xml"/><Relationship Id="rId446" Type="http://schemas.openxmlformats.org/officeDocument/2006/relationships/tags" Target="../tags/tag12882.xml"/><Relationship Id="rId653" Type="http://schemas.openxmlformats.org/officeDocument/2006/relationships/tags" Target="../tags/tag13089.xml"/><Relationship Id="rId1076" Type="http://schemas.openxmlformats.org/officeDocument/2006/relationships/tags" Target="../tags/tag13512.xml"/><Relationship Id="rId1283" Type="http://schemas.openxmlformats.org/officeDocument/2006/relationships/tags" Target="../tags/tag13719.xml"/><Relationship Id="rId1490" Type="http://schemas.openxmlformats.org/officeDocument/2006/relationships/tags" Target="../tags/tag13926.xml"/><Relationship Id="rId306" Type="http://schemas.openxmlformats.org/officeDocument/2006/relationships/tags" Target="../tags/tag12742.xml"/><Relationship Id="rId860" Type="http://schemas.openxmlformats.org/officeDocument/2006/relationships/tags" Target="../tags/tag13296.xml"/><Relationship Id="rId958" Type="http://schemas.openxmlformats.org/officeDocument/2006/relationships/tags" Target="../tags/tag13394.xml"/><Relationship Id="rId1143" Type="http://schemas.openxmlformats.org/officeDocument/2006/relationships/tags" Target="../tags/tag13579.xml"/><Relationship Id="rId87" Type="http://schemas.openxmlformats.org/officeDocument/2006/relationships/tags" Target="../tags/tag12523.xml"/><Relationship Id="rId513" Type="http://schemas.openxmlformats.org/officeDocument/2006/relationships/tags" Target="../tags/tag12949.xml"/><Relationship Id="rId720" Type="http://schemas.openxmlformats.org/officeDocument/2006/relationships/tags" Target="../tags/tag13156.xml"/><Relationship Id="rId818" Type="http://schemas.openxmlformats.org/officeDocument/2006/relationships/tags" Target="../tags/tag13254.xml"/><Relationship Id="rId1350" Type="http://schemas.openxmlformats.org/officeDocument/2006/relationships/tags" Target="../tags/tag13786.xml"/><Relationship Id="rId1448" Type="http://schemas.openxmlformats.org/officeDocument/2006/relationships/tags" Target="../tags/tag13884.xml"/><Relationship Id="rId1003" Type="http://schemas.openxmlformats.org/officeDocument/2006/relationships/tags" Target="../tags/tag13439.xml"/><Relationship Id="rId1210" Type="http://schemas.openxmlformats.org/officeDocument/2006/relationships/tags" Target="../tags/tag13646.xml"/><Relationship Id="rId1308" Type="http://schemas.openxmlformats.org/officeDocument/2006/relationships/tags" Target="../tags/tag13744.xml"/><Relationship Id="rId1515" Type="http://schemas.openxmlformats.org/officeDocument/2006/relationships/tags" Target="../tags/tag13951.xml"/><Relationship Id="rId14" Type="http://schemas.openxmlformats.org/officeDocument/2006/relationships/tags" Target="../tags/tag12450.xml"/><Relationship Id="rId163" Type="http://schemas.openxmlformats.org/officeDocument/2006/relationships/tags" Target="../tags/tag12599.xml"/><Relationship Id="rId370" Type="http://schemas.openxmlformats.org/officeDocument/2006/relationships/tags" Target="../tags/tag12806.xml"/><Relationship Id="rId230" Type="http://schemas.openxmlformats.org/officeDocument/2006/relationships/tags" Target="../tags/tag12666.xml"/><Relationship Id="rId468" Type="http://schemas.openxmlformats.org/officeDocument/2006/relationships/tags" Target="../tags/tag12904.xml"/><Relationship Id="rId675" Type="http://schemas.openxmlformats.org/officeDocument/2006/relationships/tags" Target="../tags/tag13111.xml"/><Relationship Id="rId882" Type="http://schemas.openxmlformats.org/officeDocument/2006/relationships/tags" Target="../tags/tag13318.xml"/><Relationship Id="rId1098" Type="http://schemas.openxmlformats.org/officeDocument/2006/relationships/tags" Target="../tags/tag13534.xml"/><Relationship Id="rId328" Type="http://schemas.openxmlformats.org/officeDocument/2006/relationships/tags" Target="../tags/tag12764.xml"/><Relationship Id="rId535" Type="http://schemas.openxmlformats.org/officeDocument/2006/relationships/tags" Target="../tags/tag12971.xml"/><Relationship Id="rId742" Type="http://schemas.openxmlformats.org/officeDocument/2006/relationships/tags" Target="../tags/tag13178.xml"/><Relationship Id="rId1165" Type="http://schemas.openxmlformats.org/officeDocument/2006/relationships/tags" Target="../tags/tag13601.xml"/><Relationship Id="rId1372" Type="http://schemas.openxmlformats.org/officeDocument/2006/relationships/tags" Target="../tags/tag13808.xml"/><Relationship Id="rId602" Type="http://schemas.openxmlformats.org/officeDocument/2006/relationships/tags" Target="../tags/tag13038.xml"/><Relationship Id="rId1025" Type="http://schemas.openxmlformats.org/officeDocument/2006/relationships/tags" Target="../tags/tag13461.xml"/><Relationship Id="rId1232" Type="http://schemas.openxmlformats.org/officeDocument/2006/relationships/tags" Target="../tags/tag13668.xml"/><Relationship Id="rId907" Type="http://schemas.openxmlformats.org/officeDocument/2006/relationships/tags" Target="../tags/tag13343.xml"/><Relationship Id="rId1537" Type="http://schemas.openxmlformats.org/officeDocument/2006/relationships/tags" Target="../tags/tag13973.xml"/><Relationship Id="rId36" Type="http://schemas.openxmlformats.org/officeDocument/2006/relationships/tags" Target="../tags/tag12472.xml"/><Relationship Id="rId185" Type="http://schemas.openxmlformats.org/officeDocument/2006/relationships/tags" Target="../tags/tag12621.xml"/><Relationship Id="rId392" Type="http://schemas.openxmlformats.org/officeDocument/2006/relationships/tags" Target="../tags/tag12828.xml"/><Relationship Id="rId697" Type="http://schemas.openxmlformats.org/officeDocument/2006/relationships/tags" Target="../tags/tag13133.xml"/><Relationship Id="rId252" Type="http://schemas.openxmlformats.org/officeDocument/2006/relationships/tags" Target="../tags/tag12688.xml"/><Relationship Id="rId1187" Type="http://schemas.openxmlformats.org/officeDocument/2006/relationships/tags" Target="../tags/tag13623.xml"/><Relationship Id="rId112" Type="http://schemas.openxmlformats.org/officeDocument/2006/relationships/tags" Target="../tags/tag12548.xml"/><Relationship Id="rId557" Type="http://schemas.openxmlformats.org/officeDocument/2006/relationships/tags" Target="../tags/tag12993.xml"/><Relationship Id="rId764" Type="http://schemas.openxmlformats.org/officeDocument/2006/relationships/tags" Target="../tags/tag13200.xml"/><Relationship Id="rId971" Type="http://schemas.openxmlformats.org/officeDocument/2006/relationships/tags" Target="../tags/tag13407.xml"/><Relationship Id="rId1394" Type="http://schemas.openxmlformats.org/officeDocument/2006/relationships/tags" Target="../tags/tag13830.xml"/><Relationship Id="rId417" Type="http://schemas.openxmlformats.org/officeDocument/2006/relationships/tags" Target="../tags/tag12853.xml"/><Relationship Id="rId624" Type="http://schemas.openxmlformats.org/officeDocument/2006/relationships/tags" Target="../tags/tag13060.xml"/><Relationship Id="rId831" Type="http://schemas.openxmlformats.org/officeDocument/2006/relationships/tags" Target="../tags/tag13267.xml"/><Relationship Id="rId1047" Type="http://schemas.openxmlformats.org/officeDocument/2006/relationships/tags" Target="../tags/tag13483.xml"/><Relationship Id="rId1254" Type="http://schemas.openxmlformats.org/officeDocument/2006/relationships/tags" Target="../tags/tag13690.xml"/><Relationship Id="rId1461" Type="http://schemas.openxmlformats.org/officeDocument/2006/relationships/tags" Target="../tags/tag13897.xml"/><Relationship Id="rId929" Type="http://schemas.openxmlformats.org/officeDocument/2006/relationships/tags" Target="../tags/tag13365.xml"/><Relationship Id="rId1114" Type="http://schemas.openxmlformats.org/officeDocument/2006/relationships/tags" Target="../tags/tag13550.xml"/><Relationship Id="rId1321" Type="http://schemas.openxmlformats.org/officeDocument/2006/relationships/tags" Target="../tags/tag13757.xml"/><Relationship Id="rId58" Type="http://schemas.openxmlformats.org/officeDocument/2006/relationships/tags" Target="../tags/tag12494.xml"/><Relationship Id="rId1419" Type="http://schemas.openxmlformats.org/officeDocument/2006/relationships/tags" Target="../tags/tag13855.xml"/><Relationship Id="rId274" Type="http://schemas.openxmlformats.org/officeDocument/2006/relationships/tags" Target="../tags/tag12710.xml"/><Relationship Id="rId481" Type="http://schemas.openxmlformats.org/officeDocument/2006/relationships/tags" Target="../tags/tag12917.xml"/><Relationship Id="rId134" Type="http://schemas.openxmlformats.org/officeDocument/2006/relationships/tags" Target="../tags/tag12570.xml"/><Relationship Id="rId579" Type="http://schemas.openxmlformats.org/officeDocument/2006/relationships/tags" Target="../tags/tag13015.xml"/><Relationship Id="rId786" Type="http://schemas.openxmlformats.org/officeDocument/2006/relationships/tags" Target="../tags/tag13222.xml"/><Relationship Id="rId993" Type="http://schemas.openxmlformats.org/officeDocument/2006/relationships/tags" Target="../tags/tag13429.xml"/><Relationship Id="rId341" Type="http://schemas.openxmlformats.org/officeDocument/2006/relationships/tags" Target="../tags/tag12777.xml"/><Relationship Id="rId439" Type="http://schemas.openxmlformats.org/officeDocument/2006/relationships/tags" Target="../tags/tag12875.xml"/><Relationship Id="rId646" Type="http://schemas.openxmlformats.org/officeDocument/2006/relationships/tags" Target="../tags/tag13082.xml"/><Relationship Id="rId1069" Type="http://schemas.openxmlformats.org/officeDocument/2006/relationships/tags" Target="../tags/tag13505.xml"/><Relationship Id="rId1276" Type="http://schemas.openxmlformats.org/officeDocument/2006/relationships/tags" Target="../tags/tag13712.xml"/><Relationship Id="rId1483" Type="http://schemas.openxmlformats.org/officeDocument/2006/relationships/tags" Target="../tags/tag13919.xml"/><Relationship Id="rId201" Type="http://schemas.openxmlformats.org/officeDocument/2006/relationships/tags" Target="../tags/tag12637.xml"/><Relationship Id="rId506" Type="http://schemas.openxmlformats.org/officeDocument/2006/relationships/tags" Target="../tags/tag12942.xml"/><Relationship Id="rId853" Type="http://schemas.openxmlformats.org/officeDocument/2006/relationships/tags" Target="../tags/tag13289.xml"/><Relationship Id="rId1136" Type="http://schemas.openxmlformats.org/officeDocument/2006/relationships/tags" Target="../tags/tag13572.xml"/><Relationship Id="rId713" Type="http://schemas.openxmlformats.org/officeDocument/2006/relationships/tags" Target="../tags/tag13149.xml"/><Relationship Id="rId920" Type="http://schemas.openxmlformats.org/officeDocument/2006/relationships/tags" Target="../tags/tag13356.xml"/><Relationship Id="rId1343" Type="http://schemas.openxmlformats.org/officeDocument/2006/relationships/tags" Target="../tags/tag13779.xml"/><Relationship Id="rId1550" Type="http://schemas.openxmlformats.org/officeDocument/2006/relationships/tags" Target="../tags/tag13986.xml"/><Relationship Id="rId1203" Type="http://schemas.openxmlformats.org/officeDocument/2006/relationships/tags" Target="../tags/tag13639.xml"/><Relationship Id="rId1410" Type="http://schemas.openxmlformats.org/officeDocument/2006/relationships/tags" Target="../tags/tag13846.xml"/><Relationship Id="rId1508" Type="http://schemas.openxmlformats.org/officeDocument/2006/relationships/tags" Target="../tags/tag13944.xml"/><Relationship Id="rId296" Type="http://schemas.openxmlformats.org/officeDocument/2006/relationships/tags" Target="../tags/tag12732.xml"/><Relationship Id="rId156" Type="http://schemas.openxmlformats.org/officeDocument/2006/relationships/tags" Target="../tags/tag12592.xml"/><Relationship Id="rId363" Type="http://schemas.openxmlformats.org/officeDocument/2006/relationships/tags" Target="../tags/tag12799.xml"/><Relationship Id="rId570" Type="http://schemas.openxmlformats.org/officeDocument/2006/relationships/tags" Target="../tags/tag13006.xml"/><Relationship Id="rId223" Type="http://schemas.openxmlformats.org/officeDocument/2006/relationships/tags" Target="../tags/tag12659.xml"/><Relationship Id="rId430" Type="http://schemas.openxmlformats.org/officeDocument/2006/relationships/tags" Target="../tags/tag12866.xml"/><Relationship Id="rId668" Type="http://schemas.openxmlformats.org/officeDocument/2006/relationships/tags" Target="../tags/tag13104.xml"/><Relationship Id="rId875" Type="http://schemas.openxmlformats.org/officeDocument/2006/relationships/tags" Target="../tags/tag13311.xml"/><Relationship Id="rId1060" Type="http://schemas.openxmlformats.org/officeDocument/2006/relationships/tags" Target="../tags/tag13496.xml"/><Relationship Id="rId1298" Type="http://schemas.openxmlformats.org/officeDocument/2006/relationships/tags" Target="../tags/tag13734.xml"/><Relationship Id="rId528" Type="http://schemas.openxmlformats.org/officeDocument/2006/relationships/tags" Target="../tags/tag12964.xml"/><Relationship Id="rId735" Type="http://schemas.openxmlformats.org/officeDocument/2006/relationships/tags" Target="../tags/tag13171.xml"/><Relationship Id="rId942" Type="http://schemas.openxmlformats.org/officeDocument/2006/relationships/tags" Target="../tags/tag13378.xml"/><Relationship Id="rId1158" Type="http://schemas.openxmlformats.org/officeDocument/2006/relationships/tags" Target="../tags/tag13594.xml"/><Relationship Id="rId1365" Type="http://schemas.openxmlformats.org/officeDocument/2006/relationships/tags" Target="../tags/tag13801.xml"/><Relationship Id="rId1018" Type="http://schemas.openxmlformats.org/officeDocument/2006/relationships/tags" Target="../tags/tag13454.xml"/><Relationship Id="rId1225" Type="http://schemas.openxmlformats.org/officeDocument/2006/relationships/tags" Target="../tags/tag13661.xml"/><Relationship Id="rId1432" Type="http://schemas.openxmlformats.org/officeDocument/2006/relationships/tags" Target="../tags/tag13868.xml"/><Relationship Id="rId71" Type="http://schemas.openxmlformats.org/officeDocument/2006/relationships/tags" Target="../tags/tag12507.xml"/><Relationship Id="rId802" Type="http://schemas.openxmlformats.org/officeDocument/2006/relationships/tags" Target="../tags/tag13238.xml"/><Relationship Id="rId29" Type="http://schemas.openxmlformats.org/officeDocument/2006/relationships/tags" Target="../tags/tag12465.xml"/><Relationship Id="rId178" Type="http://schemas.openxmlformats.org/officeDocument/2006/relationships/tags" Target="../tags/tag12614.xml"/><Relationship Id="rId385" Type="http://schemas.openxmlformats.org/officeDocument/2006/relationships/tags" Target="../tags/tag12821.xml"/><Relationship Id="rId592" Type="http://schemas.openxmlformats.org/officeDocument/2006/relationships/tags" Target="../tags/tag13028.xml"/><Relationship Id="rId245" Type="http://schemas.openxmlformats.org/officeDocument/2006/relationships/tags" Target="../tags/tag12681.xml"/><Relationship Id="rId452" Type="http://schemas.openxmlformats.org/officeDocument/2006/relationships/tags" Target="../tags/tag12888.xml"/><Relationship Id="rId897" Type="http://schemas.openxmlformats.org/officeDocument/2006/relationships/tags" Target="../tags/tag13333.xml"/><Relationship Id="rId1082" Type="http://schemas.openxmlformats.org/officeDocument/2006/relationships/tags" Target="../tags/tag13518.xml"/><Relationship Id="rId105" Type="http://schemas.openxmlformats.org/officeDocument/2006/relationships/tags" Target="../tags/tag12541.xml"/><Relationship Id="rId312" Type="http://schemas.openxmlformats.org/officeDocument/2006/relationships/tags" Target="../tags/tag12748.xml"/><Relationship Id="rId757" Type="http://schemas.openxmlformats.org/officeDocument/2006/relationships/tags" Target="../tags/tag13193.xml"/><Relationship Id="rId964" Type="http://schemas.openxmlformats.org/officeDocument/2006/relationships/tags" Target="../tags/tag13400.xml"/><Relationship Id="rId1387" Type="http://schemas.openxmlformats.org/officeDocument/2006/relationships/tags" Target="../tags/tag13823.xml"/><Relationship Id="rId93" Type="http://schemas.openxmlformats.org/officeDocument/2006/relationships/tags" Target="../tags/tag12529.xml"/><Relationship Id="rId617" Type="http://schemas.openxmlformats.org/officeDocument/2006/relationships/tags" Target="../tags/tag13053.xml"/><Relationship Id="rId824" Type="http://schemas.openxmlformats.org/officeDocument/2006/relationships/tags" Target="../tags/tag13260.xml"/><Relationship Id="rId1247" Type="http://schemas.openxmlformats.org/officeDocument/2006/relationships/tags" Target="../tags/tag13683.xml"/><Relationship Id="rId1454" Type="http://schemas.openxmlformats.org/officeDocument/2006/relationships/tags" Target="../tags/tag13890.xml"/><Relationship Id="rId1107" Type="http://schemas.openxmlformats.org/officeDocument/2006/relationships/tags" Target="../tags/tag13543.xml"/><Relationship Id="rId1314" Type="http://schemas.openxmlformats.org/officeDocument/2006/relationships/tags" Target="../tags/tag13750.xml"/><Relationship Id="rId1521" Type="http://schemas.openxmlformats.org/officeDocument/2006/relationships/tags" Target="../tags/tag13957.xml"/><Relationship Id="rId20" Type="http://schemas.openxmlformats.org/officeDocument/2006/relationships/tags" Target="../tags/tag12456.xml"/><Relationship Id="rId267" Type="http://schemas.openxmlformats.org/officeDocument/2006/relationships/tags" Target="../tags/tag12703.xml"/><Relationship Id="rId474" Type="http://schemas.openxmlformats.org/officeDocument/2006/relationships/tags" Target="../tags/tag12910.xml"/><Relationship Id="rId127" Type="http://schemas.openxmlformats.org/officeDocument/2006/relationships/tags" Target="../tags/tag12563.xml"/><Relationship Id="rId681" Type="http://schemas.openxmlformats.org/officeDocument/2006/relationships/tags" Target="../tags/tag13117.xml"/><Relationship Id="rId779" Type="http://schemas.openxmlformats.org/officeDocument/2006/relationships/tags" Target="../tags/tag13215.xml"/><Relationship Id="rId986" Type="http://schemas.openxmlformats.org/officeDocument/2006/relationships/tags" Target="../tags/tag13422.xml"/><Relationship Id="rId334" Type="http://schemas.openxmlformats.org/officeDocument/2006/relationships/tags" Target="../tags/tag12770.xml"/><Relationship Id="rId541" Type="http://schemas.openxmlformats.org/officeDocument/2006/relationships/tags" Target="../tags/tag12977.xml"/><Relationship Id="rId639" Type="http://schemas.openxmlformats.org/officeDocument/2006/relationships/tags" Target="../tags/tag13075.xml"/><Relationship Id="rId1171" Type="http://schemas.openxmlformats.org/officeDocument/2006/relationships/tags" Target="../tags/tag13607.xml"/><Relationship Id="rId1269" Type="http://schemas.openxmlformats.org/officeDocument/2006/relationships/tags" Target="../tags/tag13705.xml"/><Relationship Id="rId1476" Type="http://schemas.openxmlformats.org/officeDocument/2006/relationships/tags" Target="../tags/tag13912.xml"/><Relationship Id="rId401" Type="http://schemas.openxmlformats.org/officeDocument/2006/relationships/tags" Target="../tags/tag12837.xml"/><Relationship Id="rId846" Type="http://schemas.openxmlformats.org/officeDocument/2006/relationships/tags" Target="../tags/tag13282.xml"/><Relationship Id="rId1031" Type="http://schemas.openxmlformats.org/officeDocument/2006/relationships/tags" Target="../tags/tag13467.xml"/><Relationship Id="rId1129" Type="http://schemas.openxmlformats.org/officeDocument/2006/relationships/tags" Target="../tags/tag13565.xml"/><Relationship Id="rId706" Type="http://schemas.openxmlformats.org/officeDocument/2006/relationships/tags" Target="../tags/tag13142.xml"/><Relationship Id="rId913" Type="http://schemas.openxmlformats.org/officeDocument/2006/relationships/tags" Target="../tags/tag13349.xml"/><Relationship Id="rId1336" Type="http://schemas.openxmlformats.org/officeDocument/2006/relationships/tags" Target="../tags/tag13772.xml"/><Relationship Id="rId1543" Type="http://schemas.openxmlformats.org/officeDocument/2006/relationships/tags" Target="../tags/tag13979.xml"/><Relationship Id="rId42" Type="http://schemas.openxmlformats.org/officeDocument/2006/relationships/tags" Target="../tags/tag12478.xml"/><Relationship Id="rId1403" Type="http://schemas.openxmlformats.org/officeDocument/2006/relationships/tags" Target="../tags/tag13839.xml"/><Relationship Id="rId191" Type="http://schemas.openxmlformats.org/officeDocument/2006/relationships/tags" Target="../tags/tag12627.xml"/><Relationship Id="rId289" Type="http://schemas.openxmlformats.org/officeDocument/2006/relationships/tags" Target="../tags/tag12725.xml"/><Relationship Id="rId496" Type="http://schemas.openxmlformats.org/officeDocument/2006/relationships/tags" Target="../tags/tag12932.xml"/><Relationship Id="rId149" Type="http://schemas.openxmlformats.org/officeDocument/2006/relationships/tags" Target="../tags/tag12585.xml"/><Relationship Id="rId356" Type="http://schemas.openxmlformats.org/officeDocument/2006/relationships/tags" Target="../tags/tag12792.xml"/><Relationship Id="rId563" Type="http://schemas.openxmlformats.org/officeDocument/2006/relationships/tags" Target="../tags/tag12999.xml"/><Relationship Id="rId770" Type="http://schemas.openxmlformats.org/officeDocument/2006/relationships/tags" Target="../tags/tag13206.xml"/><Relationship Id="rId1193" Type="http://schemas.openxmlformats.org/officeDocument/2006/relationships/tags" Target="../tags/tag13629.xml"/><Relationship Id="rId216" Type="http://schemas.openxmlformats.org/officeDocument/2006/relationships/tags" Target="../tags/tag12652.xml"/><Relationship Id="rId423" Type="http://schemas.openxmlformats.org/officeDocument/2006/relationships/tags" Target="../tags/tag12859.xml"/><Relationship Id="rId868" Type="http://schemas.openxmlformats.org/officeDocument/2006/relationships/tags" Target="../tags/tag13304.xml"/><Relationship Id="rId1053" Type="http://schemas.openxmlformats.org/officeDocument/2006/relationships/tags" Target="../tags/tag13489.xml"/><Relationship Id="rId1260" Type="http://schemas.openxmlformats.org/officeDocument/2006/relationships/tags" Target="../tags/tag13696.xml"/><Relationship Id="rId1498" Type="http://schemas.openxmlformats.org/officeDocument/2006/relationships/tags" Target="../tags/tag13934.xml"/><Relationship Id="rId630" Type="http://schemas.openxmlformats.org/officeDocument/2006/relationships/tags" Target="../tags/tag13066.xml"/><Relationship Id="rId728" Type="http://schemas.openxmlformats.org/officeDocument/2006/relationships/tags" Target="../tags/tag13164.xml"/><Relationship Id="rId935" Type="http://schemas.openxmlformats.org/officeDocument/2006/relationships/tags" Target="../tags/tag13371.xml"/><Relationship Id="rId1358" Type="http://schemas.openxmlformats.org/officeDocument/2006/relationships/tags" Target="../tags/tag13794.xml"/><Relationship Id="rId64" Type="http://schemas.openxmlformats.org/officeDocument/2006/relationships/tags" Target="../tags/tag12500.xml"/><Relationship Id="rId1120" Type="http://schemas.openxmlformats.org/officeDocument/2006/relationships/tags" Target="../tags/tag13556.xml"/><Relationship Id="rId1218" Type="http://schemas.openxmlformats.org/officeDocument/2006/relationships/tags" Target="../tags/tag13654.xml"/><Relationship Id="rId1425" Type="http://schemas.openxmlformats.org/officeDocument/2006/relationships/tags" Target="../tags/tag13861.xml"/><Relationship Id="rId280" Type="http://schemas.openxmlformats.org/officeDocument/2006/relationships/tags" Target="../tags/tag12716.xml"/><Relationship Id="rId140" Type="http://schemas.openxmlformats.org/officeDocument/2006/relationships/tags" Target="../tags/tag12576.xml"/><Relationship Id="rId378" Type="http://schemas.openxmlformats.org/officeDocument/2006/relationships/tags" Target="../tags/tag12814.xml"/><Relationship Id="rId585" Type="http://schemas.openxmlformats.org/officeDocument/2006/relationships/tags" Target="../tags/tag13021.xml"/><Relationship Id="rId792" Type="http://schemas.openxmlformats.org/officeDocument/2006/relationships/tags" Target="../tags/tag13228.xml"/><Relationship Id="rId6" Type="http://schemas.openxmlformats.org/officeDocument/2006/relationships/tags" Target="../tags/tag12442.xml"/><Relationship Id="rId238" Type="http://schemas.openxmlformats.org/officeDocument/2006/relationships/tags" Target="../tags/tag12674.xml"/><Relationship Id="rId445" Type="http://schemas.openxmlformats.org/officeDocument/2006/relationships/tags" Target="../tags/tag12881.xml"/><Relationship Id="rId652" Type="http://schemas.openxmlformats.org/officeDocument/2006/relationships/tags" Target="../tags/tag13088.xml"/><Relationship Id="rId1075" Type="http://schemas.openxmlformats.org/officeDocument/2006/relationships/tags" Target="../tags/tag13511.xml"/><Relationship Id="rId1282" Type="http://schemas.openxmlformats.org/officeDocument/2006/relationships/tags" Target="../tags/tag13718.xml"/><Relationship Id="rId305" Type="http://schemas.openxmlformats.org/officeDocument/2006/relationships/tags" Target="../tags/tag12741.xml"/><Relationship Id="rId512" Type="http://schemas.openxmlformats.org/officeDocument/2006/relationships/tags" Target="../tags/tag12948.xml"/><Relationship Id="rId957" Type="http://schemas.openxmlformats.org/officeDocument/2006/relationships/tags" Target="../tags/tag13393.xml"/><Relationship Id="rId1142" Type="http://schemas.openxmlformats.org/officeDocument/2006/relationships/tags" Target="../tags/tag13578.xml"/><Relationship Id="rId86" Type="http://schemas.openxmlformats.org/officeDocument/2006/relationships/tags" Target="../tags/tag12522.xml"/><Relationship Id="rId817" Type="http://schemas.openxmlformats.org/officeDocument/2006/relationships/tags" Target="../tags/tag13253.xml"/><Relationship Id="rId1002" Type="http://schemas.openxmlformats.org/officeDocument/2006/relationships/tags" Target="../tags/tag13438.xml"/><Relationship Id="rId1447" Type="http://schemas.openxmlformats.org/officeDocument/2006/relationships/tags" Target="../tags/tag13883.xml"/><Relationship Id="rId1307" Type="http://schemas.openxmlformats.org/officeDocument/2006/relationships/tags" Target="../tags/tag13743.xml"/><Relationship Id="rId1514" Type="http://schemas.openxmlformats.org/officeDocument/2006/relationships/tags" Target="../tags/tag13950.xml"/><Relationship Id="rId13" Type="http://schemas.openxmlformats.org/officeDocument/2006/relationships/tags" Target="../tags/tag12449.xml"/><Relationship Id="rId162" Type="http://schemas.openxmlformats.org/officeDocument/2006/relationships/tags" Target="../tags/tag12598.xml"/><Relationship Id="rId467" Type="http://schemas.openxmlformats.org/officeDocument/2006/relationships/tags" Target="../tags/tag12903.xml"/><Relationship Id="rId1097" Type="http://schemas.openxmlformats.org/officeDocument/2006/relationships/tags" Target="../tags/tag13533.xml"/><Relationship Id="rId674" Type="http://schemas.openxmlformats.org/officeDocument/2006/relationships/tags" Target="../tags/tag13110.xml"/><Relationship Id="rId881" Type="http://schemas.openxmlformats.org/officeDocument/2006/relationships/tags" Target="../tags/tag13317.xml"/><Relationship Id="rId979" Type="http://schemas.openxmlformats.org/officeDocument/2006/relationships/tags" Target="../tags/tag13415.xml"/><Relationship Id="rId327" Type="http://schemas.openxmlformats.org/officeDocument/2006/relationships/tags" Target="../tags/tag12763.xml"/><Relationship Id="rId534" Type="http://schemas.openxmlformats.org/officeDocument/2006/relationships/tags" Target="../tags/tag12970.xml"/><Relationship Id="rId741" Type="http://schemas.openxmlformats.org/officeDocument/2006/relationships/tags" Target="../tags/tag13177.xml"/><Relationship Id="rId839" Type="http://schemas.openxmlformats.org/officeDocument/2006/relationships/tags" Target="../tags/tag13275.xml"/><Relationship Id="rId1164" Type="http://schemas.openxmlformats.org/officeDocument/2006/relationships/tags" Target="../tags/tag13600.xml"/><Relationship Id="rId1371" Type="http://schemas.openxmlformats.org/officeDocument/2006/relationships/tags" Target="../tags/tag13807.xml"/><Relationship Id="rId1469" Type="http://schemas.openxmlformats.org/officeDocument/2006/relationships/tags" Target="../tags/tag13905.xml"/><Relationship Id="rId601" Type="http://schemas.openxmlformats.org/officeDocument/2006/relationships/tags" Target="../tags/tag13037.xml"/><Relationship Id="rId1024" Type="http://schemas.openxmlformats.org/officeDocument/2006/relationships/tags" Target="../tags/tag13460.xml"/><Relationship Id="rId1231" Type="http://schemas.openxmlformats.org/officeDocument/2006/relationships/tags" Target="../tags/tag13667.xml"/><Relationship Id="rId906" Type="http://schemas.openxmlformats.org/officeDocument/2006/relationships/tags" Target="../tags/tag13342.xml"/><Relationship Id="rId1329" Type="http://schemas.openxmlformats.org/officeDocument/2006/relationships/tags" Target="../tags/tag13765.xml"/><Relationship Id="rId1536" Type="http://schemas.openxmlformats.org/officeDocument/2006/relationships/tags" Target="../tags/tag13972.xml"/><Relationship Id="rId35" Type="http://schemas.openxmlformats.org/officeDocument/2006/relationships/tags" Target="../tags/tag12471.xml"/><Relationship Id="rId184" Type="http://schemas.openxmlformats.org/officeDocument/2006/relationships/tags" Target="../tags/tag12620.xml"/><Relationship Id="rId391" Type="http://schemas.openxmlformats.org/officeDocument/2006/relationships/tags" Target="../tags/tag12827.xml"/><Relationship Id="rId251" Type="http://schemas.openxmlformats.org/officeDocument/2006/relationships/tags" Target="../tags/tag12687.xml"/><Relationship Id="rId489" Type="http://schemas.openxmlformats.org/officeDocument/2006/relationships/tags" Target="../tags/tag12925.xml"/><Relationship Id="rId696" Type="http://schemas.openxmlformats.org/officeDocument/2006/relationships/tags" Target="../tags/tag13132.xml"/><Relationship Id="rId349" Type="http://schemas.openxmlformats.org/officeDocument/2006/relationships/tags" Target="../tags/tag12785.xml"/><Relationship Id="rId556" Type="http://schemas.openxmlformats.org/officeDocument/2006/relationships/tags" Target="../tags/tag12992.xml"/><Relationship Id="rId763" Type="http://schemas.openxmlformats.org/officeDocument/2006/relationships/tags" Target="../tags/tag13199.xml"/><Relationship Id="rId1186" Type="http://schemas.openxmlformats.org/officeDocument/2006/relationships/tags" Target="../tags/tag13622.xml"/><Relationship Id="rId1393" Type="http://schemas.openxmlformats.org/officeDocument/2006/relationships/tags" Target="../tags/tag13829.xml"/><Relationship Id="rId111" Type="http://schemas.openxmlformats.org/officeDocument/2006/relationships/tags" Target="../tags/tag12547.xml"/><Relationship Id="rId209" Type="http://schemas.openxmlformats.org/officeDocument/2006/relationships/tags" Target="../tags/tag12645.xml"/><Relationship Id="rId416" Type="http://schemas.openxmlformats.org/officeDocument/2006/relationships/tags" Target="../tags/tag12852.xml"/><Relationship Id="rId970" Type="http://schemas.openxmlformats.org/officeDocument/2006/relationships/tags" Target="../tags/tag13406.xml"/><Relationship Id="rId1046" Type="http://schemas.openxmlformats.org/officeDocument/2006/relationships/tags" Target="../tags/tag13482.xml"/><Relationship Id="rId1253" Type="http://schemas.openxmlformats.org/officeDocument/2006/relationships/tags" Target="../tags/tag13689.xml"/><Relationship Id="rId623" Type="http://schemas.openxmlformats.org/officeDocument/2006/relationships/tags" Target="../tags/tag13059.xml"/><Relationship Id="rId830" Type="http://schemas.openxmlformats.org/officeDocument/2006/relationships/tags" Target="../tags/tag13266.xml"/><Relationship Id="rId928" Type="http://schemas.openxmlformats.org/officeDocument/2006/relationships/tags" Target="../tags/tag13364.xml"/><Relationship Id="rId1460" Type="http://schemas.openxmlformats.org/officeDocument/2006/relationships/tags" Target="../tags/tag13896.xml"/><Relationship Id="rId57" Type="http://schemas.openxmlformats.org/officeDocument/2006/relationships/tags" Target="../tags/tag12493.xml"/><Relationship Id="rId1113" Type="http://schemas.openxmlformats.org/officeDocument/2006/relationships/tags" Target="../tags/tag13549.xml"/><Relationship Id="rId1320" Type="http://schemas.openxmlformats.org/officeDocument/2006/relationships/tags" Target="../tags/tag13756.xml"/><Relationship Id="rId1418" Type="http://schemas.openxmlformats.org/officeDocument/2006/relationships/tags" Target="../tags/tag13854.xml"/><Relationship Id="rId273" Type="http://schemas.openxmlformats.org/officeDocument/2006/relationships/tags" Target="../tags/tag12709.xml"/><Relationship Id="rId480" Type="http://schemas.openxmlformats.org/officeDocument/2006/relationships/tags" Target="../tags/tag12916.xml"/><Relationship Id="rId133" Type="http://schemas.openxmlformats.org/officeDocument/2006/relationships/tags" Target="../tags/tag12569.xml"/><Relationship Id="rId340" Type="http://schemas.openxmlformats.org/officeDocument/2006/relationships/tags" Target="../tags/tag12776.xml"/><Relationship Id="rId578" Type="http://schemas.openxmlformats.org/officeDocument/2006/relationships/tags" Target="../tags/tag13014.xml"/><Relationship Id="rId785" Type="http://schemas.openxmlformats.org/officeDocument/2006/relationships/tags" Target="../tags/tag13221.xml"/><Relationship Id="rId992" Type="http://schemas.openxmlformats.org/officeDocument/2006/relationships/tags" Target="../tags/tag13428.xml"/><Relationship Id="rId200" Type="http://schemas.openxmlformats.org/officeDocument/2006/relationships/tags" Target="../tags/tag12636.xml"/><Relationship Id="rId438" Type="http://schemas.openxmlformats.org/officeDocument/2006/relationships/tags" Target="../tags/tag12874.xml"/><Relationship Id="rId645" Type="http://schemas.openxmlformats.org/officeDocument/2006/relationships/tags" Target="../tags/tag13081.xml"/><Relationship Id="rId852" Type="http://schemas.openxmlformats.org/officeDocument/2006/relationships/tags" Target="../tags/tag13288.xml"/><Relationship Id="rId1068" Type="http://schemas.openxmlformats.org/officeDocument/2006/relationships/tags" Target="../tags/tag13504.xml"/><Relationship Id="rId1275" Type="http://schemas.openxmlformats.org/officeDocument/2006/relationships/tags" Target="../tags/tag13711.xml"/><Relationship Id="rId1482" Type="http://schemas.openxmlformats.org/officeDocument/2006/relationships/tags" Target="../tags/tag13918.xml"/><Relationship Id="rId505" Type="http://schemas.openxmlformats.org/officeDocument/2006/relationships/tags" Target="../tags/tag12941.xml"/><Relationship Id="rId712" Type="http://schemas.openxmlformats.org/officeDocument/2006/relationships/tags" Target="../tags/tag13148.xml"/><Relationship Id="rId1135" Type="http://schemas.openxmlformats.org/officeDocument/2006/relationships/tags" Target="../tags/tag13571.xml"/><Relationship Id="rId1342" Type="http://schemas.openxmlformats.org/officeDocument/2006/relationships/tags" Target="../tags/tag13778.xml"/><Relationship Id="rId79" Type="http://schemas.openxmlformats.org/officeDocument/2006/relationships/tags" Target="../tags/tag12515.xml"/><Relationship Id="rId1202" Type="http://schemas.openxmlformats.org/officeDocument/2006/relationships/tags" Target="../tags/tag13638.xml"/><Relationship Id="rId1507" Type="http://schemas.openxmlformats.org/officeDocument/2006/relationships/tags" Target="../tags/tag13943.xml"/><Relationship Id="rId295" Type="http://schemas.openxmlformats.org/officeDocument/2006/relationships/tags" Target="../tags/tag12731.xml"/><Relationship Id="rId155" Type="http://schemas.openxmlformats.org/officeDocument/2006/relationships/tags" Target="../tags/tag12591.xml"/><Relationship Id="rId362" Type="http://schemas.openxmlformats.org/officeDocument/2006/relationships/tags" Target="../tags/tag12798.xml"/><Relationship Id="rId1297" Type="http://schemas.openxmlformats.org/officeDocument/2006/relationships/tags" Target="../tags/tag13733.xml"/><Relationship Id="rId222" Type="http://schemas.openxmlformats.org/officeDocument/2006/relationships/tags" Target="../tags/tag12658.xml"/><Relationship Id="rId667" Type="http://schemas.openxmlformats.org/officeDocument/2006/relationships/tags" Target="../tags/tag13103.xml"/><Relationship Id="rId874" Type="http://schemas.openxmlformats.org/officeDocument/2006/relationships/tags" Target="../tags/tag13310.xml"/><Relationship Id="rId527" Type="http://schemas.openxmlformats.org/officeDocument/2006/relationships/tags" Target="../tags/tag12963.xml"/><Relationship Id="rId734" Type="http://schemas.openxmlformats.org/officeDocument/2006/relationships/tags" Target="../tags/tag13170.xml"/><Relationship Id="rId941" Type="http://schemas.openxmlformats.org/officeDocument/2006/relationships/tags" Target="../tags/tag13377.xml"/><Relationship Id="rId1157" Type="http://schemas.openxmlformats.org/officeDocument/2006/relationships/tags" Target="../tags/tag13593.xml"/><Relationship Id="rId1364" Type="http://schemas.openxmlformats.org/officeDocument/2006/relationships/tags" Target="../tags/tag13800.xml"/><Relationship Id="rId70" Type="http://schemas.openxmlformats.org/officeDocument/2006/relationships/tags" Target="../tags/tag12506.xml"/><Relationship Id="rId801" Type="http://schemas.openxmlformats.org/officeDocument/2006/relationships/tags" Target="../tags/tag13237.xml"/><Relationship Id="rId1017" Type="http://schemas.openxmlformats.org/officeDocument/2006/relationships/tags" Target="../tags/tag13453.xml"/><Relationship Id="rId1224" Type="http://schemas.openxmlformats.org/officeDocument/2006/relationships/tags" Target="../tags/tag13660.xml"/><Relationship Id="rId1431" Type="http://schemas.openxmlformats.org/officeDocument/2006/relationships/tags" Target="../tags/tag13867.xml"/><Relationship Id="rId1529" Type="http://schemas.openxmlformats.org/officeDocument/2006/relationships/tags" Target="../tags/tag13965.xml"/><Relationship Id="rId28" Type="http://schemas.openxmlformats.org/officeDocument/2006/relationships/tags" Target="../tags/tag12464.xml"/><Relationship Id="rId177" Type="http://schemas.openxmlformats.org/officeDocument/2006/relationships/tags" Target="../tags/tag12613.xml"/><Relationship Id="rId384" Type="http://schemas.openxmlformats.org/officeDocument/2006/relationships/tags" Target="../tags/tag12820.xml"/><Relationship Id="rId591" Type="http://schemas.openxmlformats.org/officeDocument/2006/relationships/tags" Target="../tags/tag13027.xml"/><Relationship Id="rId244" Type="http://schemas.openxmlformats.org/officeDocument/2006/relationships/tags" Target="../tags/tag12680.xml"/><Relationship Id="rId689" Type="http://schemas.openxmlformats.org/officeDocument/2006/relationships/tags" Target="../tags/tag13125.xml"/><Relationship Id="rId896" Type="http://schemas.openxmlformats.org/officeDocument/2006/relationships/tags" Target="../tags/tag13332.xml"/><Relationship Id="rId1081" Type="http://schemas.openxmlformats.org/officeDocument/2006/relationships/tags" Target="../tags/tag13517.xml"/><Relationship Id="rId451" Type="http://schemas.openxmlformats.org/officeDocument/2006/relationships/tags" Target="../tags/tag12887.xml"/><Relationship Id="rId549" Type="http://schemas.openxmlformats.org/officeDocument/2006/relationships/tags" Target="../tags/tag12985.xml"/><Relationship Id="rId756" Type="http://schemas.openxmlformats.org/officeDocument/2006/relationships/tags" Target="../tags/tag13192.xml"/><Relationship Id="rId1179" Type="http://schemas.openxmlformats.org/officeDocument/2006/relationships/tags" Target="../tags/tag13615.xml"/><Relationship Id="rId1386" Type="http://schemas.openxmlformats.org/officeDocument/2006/relationships/tags" Target="../tags/tag13822.xml"/><Relationship Id="rId104" Type="http://schemas.openxmlformats.org/officeDocument/2006/relationships/tags" Target="../tags/tag12540.xml"/><Relationship Id="rId311" Type="http://schemas.openxmlformats.org/officeDocument/2006/relationships/tags" Target="../tags/tag12747.xml"/><Relationship Id="rId409" Type="http://schemas.openxmlformats.org/officeDocument/2006/relationships/tags" Target="../tags/tag12845.xml"/><Relationship Id="rId963" Type="http://schemas.openxmlformats.org/officeDocument/2006/relationships/tags" Target="../tags/tag13399.xml"/><Relationship Id="rId1039" Type="http://schemas.openxmlformats.org/officeDocument/2006/relationships/tags" Target="../tags/tag13475.xml"/><Relationship Id="rId1246" Type="http://schemas.openxmlformats.org/officeDocument/2006/relationships/tags" Target="../tags/tag13682.xml"/><Relationship Id="rId92" Type="http://schemas.openxmlformats.org/officeDocument/2006/relationships/tags" Target="../tags/tag12528.xml"/><Relationship Id="rId616" Type="http://schemas.openxmlformats.org/officeDocument/2006/relationships/tags" Target="../tags/tag13052.xml"/><Relationship Id="rId823" Type="http://schemas.openxmlformats.org/officeDocument/2006/relationships/tags" Target="../tags/tag13259.xml"/><Relationship Id="rId1453" Type="http://schemas.openxmlformats.org/officeDocument/2006/relationships/tags" Target="../tags/tag13889.xml"/><Relationship Id="rId1106" Type="http://schemas.openxmlformats.org/officeDocument/2006/relationships/tags" Target="../tags/tag13542.xml"/><Relationship Id="rId1313" Type="http://schemas.openxmlformats.org/officeDocument/2006/relationships/tags" Target="../tags/tag13749.xml"/><Relationship Id="rId1520" Type="http://schemas.openxmlformats.org/officeDocument/2006/relationships/tags" Target="../tags/tag13956.xml"/><Relationship Id="rId199" Type="http://schemas.openxmlformats.org/officeDocument/2006/relationships/tags" Target="../tags/tag12635.xml"/><Relationship Id="rId266" Type="http://schemas.openxmlformats.org/officeDocument/2006/relationships/tags" Target="../tags/tag12702.xml"/><Relationship Id="rId473" Type="http://schemas.openxmlformats.org/officeDocument/2006/relationships/tags" Target="../tags/tag12909.xml"/><Relationship Id="rId680" Type="http://schemas.openxmlformats.org/officeDocument/2006/relationships/tags" Target="../tags/tag13116.xml"/><Relationship Id="rId126" Type="http://schemas.openxmlformats.org/officeDocument/2006/relationships/tags" Target="../tags/tag12562.xml"/><Relationship Id="rId333" Type="http://schemas.openxmlformats.org/officeDocument/2006/relationships/tags" Target="../tags/tag12769.xml"/><Relationship Id="rId540" Type="http://schemas.openxmlformats.org/officeDocument/2006/relationships/tags" Target="../tags/tag12976.xml"/><Relationship Id="rId778" Type="http://schemas.openxmlformats.org/officeDocument/2006/relationships/tags" Target="../tags/tag13214.xml"/><Relationship Id="rId985" Type="http://schemas.openxmlformats.org/officeDocument/2006/relationships/tags" Target="../tags/tag13421.xml"/><Relationship Id="rId1170" Type="http://schemas.openxmlformats.org/officeDocument/2006/relationships/tags" Target="../tags/tag13606.xml"/><Relationship Id="rId638" Type="http://schemas.openxmlformats.org/officeDocument/2006/relationships/tags" Target="../tags/tag13074.xml"/><Relationship Id="rId845" Type="http://schemas.openxmlformats.org/officeDocument/2006/relationships/tags" Target="../tags/tag13281.xml"/><Relationship Id="rId1030" Type="http://schemas.openxmlformats.org/officeDocument/2006/relationships/tags" Target="../tags/tag13466.xml"/><Relationship Id="rId1268" Type="http://schemas.openxmlformats.org/officeDocument/2006/relationships/tags" Target="../tags/tag13704.xml"/><Relationship Id="rId1475" Type="http://schemas.openxmlformats.org/officeDocument/2006/relationships/tags" Target="../tags/tag13911.xml"/><Relationship Id="rId400" Type="http://schemas.openxmlformats.org/officeDocument/2006/relationships/tags" Target="../tags/tag12836.xml"/><Relationship Id="rId705" Type="http://schemas.openxmlformats.org/officeDocument/2006/relationships/tags" Target="../tags/tag13141.xml"/><Relationship Id="rId1128" Type="http://schemas.openxmlformats.org/officeDocument/2006/relationships/tags" Target="../tags/tag13564.xml"/><Relationship Id="rId1335" Type="http://schemas.openxmlformats.org/officeDocument/2006/relationships/tags" Target="../tags/tag13771.xml"/><Relationship Id="rId1542" Type="http://schemas.openxmlformats.org/officeDocument/2006/relationships/tags" Target="../tags/tag13978.xml"/><Relationship Id="rId912" Type="http://schemas.openxmlformats.org/officeDocument/2006/relationships/tags" Target="../tags/tag13348.xml"/><Relationship Id="rId41" Type="http://schemas.openxmlformats.org/officeDocument/2006/relationships/tags" Target="../tags/tag12477.xml"/><Relationship Id="rId1402" Type="http://schemas.openxmlformats.org/officeDocument/2006/relationships/tags" Target="../tags/tag13838.xml"/><Relationship Id="rId190" Type="http://schemas.openxmlformats.org/officeDocument/2006/relationships/tags" Target="../tags/tag12626.xml"/><Relationship Id="rId288" Type="http://schemas.openxmlformats.org/officeDocument/2006/relationships/tags" Target="../tags/tag12724.xml"/><Relationship Id="rId495" Type="http://schemas.openxmlformats.org/officeDocument/2006/relationships/tags" Target="../tags/tag12931.xml"/><Relationship Id="rId148" Type="http://schemas.openxmlformats.org/officeDocument/2006/relationships/tags" Target="../tags/tag12584.xml"/><Relationship Id="rId355" Type="http://schemas.openxmlformats.org/officeDocument/2006/relationships/tags" Target="../tags/tag12791.xml"/><Relationship Id="rId562" Type="http://schemas.openxmlformats.org/officeDocument/2006/relationships/tags" Target="../tags/tag12998.xml"/><Relationship Id="rId1192" Type="http://schemas.openxmlformats.org/officeDocument/2006/relationships/tags" Target="../tags/tag13628.xml"/><Relationship Id="rId215" Type="http://schemas.openxmlformats.org/officeDocument/2006/relationships/tags" Target="../tags/tag12651.xml"/><Relationship Id="rId422" Type="http://schemas.openxmlformats.org/officeDocument/2006/relationships/tags" Target="../tags/tag12858.xml"/><Relationship Id="rId867" Type="http://schemas.openxmlformats.org/officeDocument/2006/relationships/tags" Target="../tags/tag13303.xml"/><Relationship Id="rId1052" Type="http://schemas.openxmlformats.org/officeDocument/2006/relationships/tags" Target="../tags/tag13488.xml"/><Relationship Id="rId1497" Type="http://schemas.openxmlformats.org/officeDocument/2006/relationships/tags" Target="../tags/tag13933.xml"/><Relationship Id="rId727" Type="http://schemas.openxmlformats.org/officeDocument/2006/relationships/tags" Target="../tags/tag13163.xml"/><Relationship Id="rId934" Type="http://schemas.openxmlformats.org/officeDocument/2006/relationships/tags" Target="../tags/tag13370.xml"/><Relationship Id="rId1357" Type="http://schemas.openxmlformats.org/officeDocument/2006/relationships/tags" Target="../tags/tag13793.xml"/><Relationship Id="rId63" Type="http://schemas.openxmlformats.org/officeDocument/2006/relationships/tags" Target="../tags/tag12499.xml"/><Relationship Id="rId1217" Type="http://schemas.openxmlformats.org/officeDocument/2006/relationships/tags" Target="../tags/tag13653.xml"/><Relationship Id="rId1424" Type="http://schemas.openxmlformats.org/officeDocument/2006/relationships/tags" Target="../tags/tag13860.xml"/><Relationship Id="rId377" Type="http://schemas.openxmlformats.org/officeDocument/2006/relationships/tags" Target="../tags/tag12813.xml"/><Relationship Id="rId584" Type="http://schemas.openxmlformats.org/officeDocument/2006/relationships/tags" Target="../tags/tag13020.xml"/><Relationship Id="rId5" Type="http://schemas.openxmlformats.org/officeDocument/2006/relationships/tags" Target="../tags/tag12441.xml"/><Relationship Id="rId237" Type="http://schemas.openxmlformats.org/officeDocument/2006/relationships/tags" Target="../tags/tag12673.xml"/><Relationship Id="rId791" Type="http://schemas.openxmlformats.org/officeDocument/2006/relationships/tags" Target="../tags/tag13227.xml"/><Relationship Id="rId889" Type="http://schemas.openxmlformats.org/officeDocument/2006/relationships/tags" Target="../tags/tag13325.xml"/><Relationship Id="rId1074" Type="http://schemas.openxmlformats.org/officeDocument/2006/relationships/tags" Target="../tags/tag13510.xml"/><Relationship Id="rId444" Type="http://schemas.openxmlformats.org/officeDocument/2006/relationships/tags" Target="../tags/tag12880.xml"/><Relationship Id="rId651" Type="http://schemas.openxmlformats.org/officeDocument/2006/relationships/tags" Target="../tags/tag13087.xml"/><Relationship Id="rId749" Type="http://schemas.openxmlformats.org/officeDocument/2006/relationships/tags" Target="../tags/tag13185.xml"/><Relationship Id="rId1281" Type="http://schemas.openxmlformats.org/officeDocument/2006/relationships/tags" Target="../tags/tag13717.xml"/><Relationship Id="rId1379" Type="http://schemas.openxmlformats.org/officeDocument/2006/relationships/tags" Target="../tags/tag13815.xml"/><Relationship Id="rId1502" Type="http://schemas.openxmlformats.org/officeDocument/2006/relationships/tags" Target="../tags/tag13938.xml"/><Relationship Id="rId290" Type="http://schemas.openxmlformats.org/officeDocument/2006/relationships/tags" Target="../tags/tag12726.xml"/><Relationship Id="rId304" Type="http://schemas.openxmlformats.org/officeDocument/2006/relationships/tags" Target="../tags/tag12740.xml"/><Relationship Id="rId388" Type="http://schemas.openxmlformats.org/officeDocument/2006/relationships/tags" Target="../tags/tag12824.xml"/><Relationship Id="rId511" Type="http://schemas.openxmlformats.org/officeDocument/2006/relationships/tags" Target="../tags/tag12947.xml"/><Relationship Id="rId609" Type="http://schemas.openxmlformats.org/officeDocument/2006/relationships/tags" Target="../tags/tag13045.xml"/><Relationship Id="rId956" Type="http://schemas.openxmlformats.org/officeDocument/2006/relationships/tags" Target="../tags/tag13392.xml"/><Relationship Id="rId1141" Type="http://schemas.openxmlformats.org/officeDocument/2006/relationships/tags" Target="../tags/tag13577.xml"/><Relationship Id="rId1239" Type="http://schemas.openxmlformats.org/officeDocument/2006/relationships/tags" Target="../tags/tag13675.xml"/><Relationship Id="rId85" Type="http://schemas.openxmlformats.org/officeDocument/2006/relationships/tags" Target="../tags/tag12521.xml"/><Relationship Id="rId150" Type="http://schemas.openxmlformats.org/officeDocument/2006/relationships/tags" Target="../tags/tag12586.xml"/><Relationship Id="rId595" Type="http://schemas.openxmlformats.org/officeDocument/2006/relationships/tags" Target="../tags/tag13031.xml"/><Relationship Id="rId816" Type="http://schemas.openxmlformats.org/officeDocument/2006/relationships/tags" Target="../tags/tag13252.xml"/><Relationship Id="rId1001" Type="http://schemas.openxmlformats.org/officeDocument/2006/relationships/tags" Target="../tags/tag13437.xml"/><Relationship Id="rId1446" Type="http://schemas.openxmlformats.org/officeDocument/2006/relationships/tags" Target="../tags/tag13882.xml"/><Relationship Id="rId248" Type="http://schemas.openxmlformats.org/officeDocument/2006/relationships/tags" Target="../tags/tag12684.xml"/><Relationship Id="rId455" Type="http://schemas.openxmlformats.org/officeDocument/2006/relationships/tags" Target="../tags/tag12891.xml"/><Relationship Id="rId662" Type="http://schemas.openxmlformats.org/officeDocument/2006/relationships/tags" Target="../tags/tag13098.xml"/><Relationship Id="rId1085" Type="http://schemas.openxmlformats.org/officeDocument/2006/relationships/tags" Target="../tags/tag13521.xml"/><Relationship Id="rId1292" Type="http://schemas.openxmlformats.org/officeDocument/2006/relationships/tags" Target="../tags/tag13728.xml"/><Relationship Id="rId1306" Type="http://schemas.openxmlformats.org/officeDocument/2006/relationships/tags" Target="../tags/tag13742.xml"/><Relationship Id="rId1513" Type="http://schemas.openxmlformats.org/officeDocument/2006/relationships/tags" Target="../tags/tag13949.xml"/><Relationship Id="rId12" Type="http://schemas.openxmlformats.org/officeDocument/2006/relationships/tags" Target="../tags/tag12448.xml"/><Relationship Id="rId108" Type="http://schemas.openxmlformats.org/officeDocument/2006/relationships/tags" Target="../tags/tag12544.xml"/><Relationship Id="rId315" Type="http://schemas.openxmlformats.org/officeDocument/2006/relationships/tags" Target="../tags/tag12751.xml"/><Relationship Id="rId522" Type="http://schemas.openxmlformats.org/officeDocument/2006/relationships/tags" Target="../tags/tag12958.xml"/><Relationship Id="rId967" Type="http://schemas.openxmlformats.org/officeDocument/2006/relationships/tags" Target="../tags/tag13403.xml"/><Relationship Id="rId1152" Type="http://schemas.openxmlformats.org/officeDocument/2006/relationships/tags" Target="../tags/tag13588.xml"/><Relationship Id="rId96" Type="http://schemas.openxmlformats.org/officeDocument/2006/relationships/tags" Target="../tags/tag12532.xml"/><Relationship Id="rId161" Type="http://schemas.openxmlformats.org/officeDocument/2006/relationships/tags" Target="../tags/tag12597.xml"/><Relationship Id="rId399" Type="http://schemas.openxmlformats.org/officeDocument/2006/relationships/tags" Target="../tags/tag12835.xml"/><Relationship Id="rId827" Type="http://schemas.openxmlformats.org/officeDocument/2006/relationships/tags" Target="../tags/tag13263.xml"/><Relationship Id="rId1012" Type="http://schemas.openxmlformats.org/officeDocument/2006/relationships/tags" Target="../tags/tag13448.xml"/><Relationship Id="rId1457" Type="http://schemas.openxmlformats.org/officeDocument/2006/relationships/tags" Target="../tags/tag13893.xml"/><Relationship Id="rId259" Type="http://schemas.openxmlformats.org/officeDocument/2006/relationships/tags" Target="../tags/tag12695.xml"/><Relationship Id="rId466" Type="http://schemas.openxmlformats.org/officeDocument/2006/relationships/tags" Target="../tags/tag12902.xml"/><Relationship Id="rId673" Type="http://schemas.openxmlformats.org/officeDocument/2006/relationships/tags" Target="../tags/tag13109.xml"/><Relationship Id="rId880" Type="http://schemas.openxmlformats.org/officeDocument/2006/relationships/tags" Target="../tags/tag13316.xml"/><Relationship Id="rId1096" Type="http://schemas.openxmlformats.org/officeDocument/2006/relationships/tags" Target="../tags/tag13532.xml"/><Relationship Id="rId1317" Type="http://schemas.openxmlformats.org/officeDocument/2006/relationships/tags" Target="../tags/tag13753.xml"/><Relationship Id="rId1524" Type="http://schemas.openxmlformats.org/officeDocument/2006/relationships/tags" Target="../tags/tag13960.xml"/><Relationship Id="rId23" Type="http://schemas.openxmlformats.org/officeDocument/2006/relationships/tags" Target="../tags/tag12459.xml"/><Relationship Id="rId119" Type="http://schemas.openxmlformats.org/officeDocument/2006/relationships/tags" Target="../tags/tag12555.xml"/><Relationship Id="rId326" Type="http://schemas.openxmlformats.org/officeDocument/2006/relationships/tags" Target="../tags/tag12762.xml"/><Relationship Id="rId533" Type="http://schemas.openxmlformats.org/officeDocument/2006/relationships/tags" Target="../tags/tag12969.xml"/><Relationship Id="rId978" Type="http://schemas.openxmlformats.org/officeDocument/2006/relationships/tags" Target="../tags/tag13414.xml"/><Relationship Id="rId1163" Type="http://schemas.openxmlformats.org/officeDocument/2006/relationships/tags" Target="../tags/tag13599.xml"/><Relationship Id="rId1370" Type="http://schemas.openxmlformats.org/officeDocument/2006/relationships/tags" Target="../tags/tag13806.xml"/><Relationship Id="rId740" Type="http://schemas.openxmlformats.org/officeDocument/2006/relationships/tags" Target="../tags/tag13176.xml"/><Relationship Id="rId838" Type="http://schemas.openxmlformats.org/officeDocument/2006/relationships/tags" Target="../tags/tag13274.xml"/><Relationship Id="rId1023" Type="http://schemas.openxmlformats.org/officeDocument/2006/relationships/tags" Target="../tags/tag13459.xml"/><Relationship Id="rId1468" Type="http://schemas.openxmlformats.org/officeDocument/2006/relationships/tags" Target="../tags/tag13904.xml"/><Relationship Id="rId172" Type="http://schemas.openxmlformats.org/officeDocument/2006/relationships/tags" Target="../tags/tag12608.xml"/><Relationship Id="rId477" Type="http://schemas.openxmlformats.org/officeDocument/2006/relationships/tags" Target="../tags/tag12913.xml"/><Relationship Id="rId600" Type="http://schemas.openxmlformats.org/officeDocument/2006/relationships/tags" Target="../tags/tag13036.xml"/><Relationship Id="rId684" Type="http://schemas.openxmlformats.org/officeDocument/2006/relationships/tags" Target="../tags/tag13120.xml"/><Relationship Id="rId1230" Type="http://schemas.openxmlformats.org/officeDocument/2006/relationships/tags" Target="../tags/tag13666.xml"/><Relationship Id="rId1328" Type="http://schemas.openxmlformats.org/officeDocument/2006/relationships/tags" Target="../tags/tag13764.xml"/><Relationship Id="rId1535" Type="http://schemas.openxmlformats.org/officeDocument/2006/relationships/tags" Target="../tags/tag13971.xml"/><Relationship Id="rId337" Type="http://schemas.openxmlformats.org/officeDocument/2006/relationships/tags" Target="../tags/tag12773.xml"/><Relationship Id="rId891" Type="http://schemas.openxmlformats.org/officeDocument/2006/relationships/tags" Target="../tags/tag13327.xml"/><Relationship Id="rId905" Type="http://schemas.openxmlformats.org/officeDocument/2006/relationships/tags" Target="../tags/tag13341.xml"/><Relationship Id="rId989" Type="http://schemas.openxmlformats.org/officeDocument/2006/relationships/tags" Target="../tags/tag13425.xml"/><Relationship Id="rId34" Type="http://schemas.openxmlformats.org/officeDocument/2006/relationships/tags" Target="../tags/tag12470.xml"/><Relationship Id="rId544" Type="http://schemas.openxmlformats.org/officeDocument/2006/relationships/tags" Target="../tags/tag12980.xml"/><Relationship Id="rId751" Type="http://schemas.openxmlformats.org/officeDocument/2006/relationships/tags" Target="../tags/tag13187.xml"/><Relationship Id="rId849" Type="http://schemas.openxmlformats.org/officeDocument/2006/relationships/tags" Target="../tags/tag13285.xml"/><Relationship Id="rId1174" Type="http://schemas.openxmlformats.org/officeDocument/2006/relationships/tags" Target="../tags/tag13610.xml"/><Relationship Id="rId1381" Type="http://schemas.openxmlformats.org/officeDocument/2006/relationships/tags" Target="../tags/tag13817.xml"/><Relationship Id="rId1479" Type="http://schemas.openxmlformats.org/officeDocument/2006/relationships/tags" Target="../tags/tag13915.xml"/><Relationship Id="rId183" Type="http://schemas.openxmlformats.org/officeDocument/2006/relationships/tags" Target="../tags/tag12619.xml"/><Relationship Id="rId390" Type="http://schemas.openxmlformats.org/officeDocument/2006/relationships/tags" Target="../tags/tag12826.xml"/><Relationship Id="rId404" Type="http://schemas.openxmlformats.org/officeDocument/2006/relationships/tags" Target="../tags/tag12840.xml"/><Relationship Id="rId611" Type="http://schemas.openxmlformats.org/officeDocument/2006/relationships/tags" Target="../tags/tag13047.xml"/><Relationship Id="rId1034" Type="http://schemas.openxmlformats.org/officeDocument/2006/relationships/tags" Target="../tags/tag13470.xml"/><Relationship Id="rId1241" Type="http://schemas.openxmlformats.org/officeDocument/2006/relationships/tags" Target="../tags/tag13677.xml"/><Relationship Id="rId1339" Type="http://schemas.openxmlformats.org/officeDocument/2006/relationships/tags" Target="../tags/tag13775.xml"/><Relationship Id="rId250" Type="http://schemas.openxmlformats.org/officeDocument/2006/relationships/tags" Target="../tags/tag12686.xml"/><Relationship Id="rId488" Type="http://schemas.openxmlformats.org/officeDocument/2006/relationships/tags" Target="../tags/tag12924.xml"/><Relationship Id="rId695" Type="http://schemas.openxmlformats.org/officeDocument/2006/relationships/tags" Target="../tags/tag13131.xml"/><Relationship Id="rId709" Type="http://schemas.openxmlformats.org/officeDocument/2006/relationships/tags" Target="../tags/tag13145.xml"/><Relationship Id="rId916" Type="http://schemas.openxmlformats.org/officeDocument/2006/relationships/tags" Target="../tags/tag13352.xml"/><Relationship Id="rId1101" Type="http://schemas.openxmlformats.org/officeDocument/2006/relationships/tags" Target="../tags/tag13537.xml"/><Relationship Id="rId1546" Type="http://schemas.openxmlformats.org/officeDocument/2006/relationships/tags" Target="../tags/tag13982.xml"/><Relationship Id="rId45" Type="http://schemas.openxmlformats.org/officeDocument/2006/relationships/tags" Target="../tags/tag12481.xml"/><Relationship Id="rId110" Type="http://schemas.openxmlformats.org/officeDocument/2006/relationships/tags" Target="../tags/tag12546.xml"/><Relationship Id="rId348" Type="http://schemas.openxmlformats.org/officeDocument/2006/relationships/tags" Target="../tags/tag12784.xml"/><Relationship Id="rId555" Type="http://schemas.openxmlformats.org/officeDocument/2006/relationships/tags" Target="../tags/tag12991.xml"/><Relationship Id="rId762" Type="http://schemas.openxmlformats.org/officeDocument/2006/relationships/tags" Target="../tags/tag13198.xml"/><Relationship Id="rId1185" Type="http://schemas.openxmlformats.org/officeDocument/2006/relationships/tags" Target="../tags/tag13621.xml"/><Relationship Id="rId1392" Type="http://schemas.openxmlformats.org/officeDocument/2006/relationships/tags" Target="../tags/tag13828.xml"/><Relationship Id="rId1406" Type="http://schemas.openxmlformats.org/officeDocument/2006/relationships/tags" Target="../tags/tag13842.xml"/><Relationship Id="rId194" Type="http://schemas.openxmlformats.org/officeDocument/2006/relationships/tags" Target="../tags/tag12630.xml"/><Relationship Id="rId208" Type="http://schemas.openxmlformats.org/officeDocument/2006/relationships/tags" Target="../tags/tag12644.xml"/><Relationship Id="rId415" Type="http://schemas.openxmlformats.org/officeDocument/2006/relationships/tags" Target="../tags/tag12851.xml"/><Relationship Id="rId622" Type="http://schemas.openxmlformats.org/officeDocument/2006/relationships/tags" Target="../tags/tag13058.xml"/><Relationship Id="rId1045" Type="http://schemas.openxmlformats.org/officeDocument/2006/relationships/tags" Target="../tags/tag13481.xml"/><Relationship Id="rId1252" Type="http://schemas.openxmlformats.org/officeDocument/2006/relationships/tags" Target="../tags/tag13688.xml"/><Relationship Id="rId261" Type="http://schemas.openxmlformats.org/officeDocument/2006/relationships/tags" Target="../tags/tag12697.xml"/><Relationship Id="rId499" Type="http://schemas.openxmlformats.org/officeDocument/2006/relationships/tags" Target="../tags/tag12935.xml"/><Relationship Id="rId927" Type="http://schemas.openxmlformats.org/officeDocument/2006/relationships/tags" Target="../tags/tag13363.xml"/><Relationship Id="rId1112" Type="http://schemas.openxmlformats.org/officeDocument/2006/relationships/tags" Target="../tags/tag13548.xml"/><Relationship Id="rId56" Type="http://schemas.openxmlformats.org/officeDocument/2006/relationships/tags" Target="../tags/tag12492.xml"/><Relationship Id="rId359" Type="http://schemas.openxmlformats.org/officeDocument/2006/relationships/tags" Target="../tags/tag12795.xml"/><Relationship Id="rId566" Type="http://schemas.openxmlformats.org/officeDocument/2006/relationships/tags" Target="../tags/tag13002.xml"/><Relationship Id="rId773" Type="http://schemas.openxmlformats.org/officeDocument/2006/relationships/tags" Target="../tags/tag13209.xml"/><Relationship Id="rId1196" Type="http://schemas.openxmlformats.org/officeDocument/2006/relationships/tags" Target="../tags/tag13632.xml"/><Relationship Id="rId1417" Type="http://schemas.openxmlformats.org/officeDocument/2006/relationships/tags" Target="../tags/tag13853.xml"/><Relationship Id="rId121" Type="http://schemas.openxmlformats.org/officeDocument/2006/relationships/tags" Target="../tags/tag12557.xml"/><Relationship Id="rId219" Type="http://schemas.openxmlformats.org/officeDocument/2006/relationships/tags" Target="../tags/tag12655.xml"/><Relationship Id="rId426" Type="http://schemas.openxmlformats.org/officeDocument/2006/relationships/tags" Target="../tags/tag12862.xml"/><Relationship Id="rId633" Type="http://schemas.openxmlformats.org/officeDocument/2006/relationships/tags" Target="../tags/tag13069.xml"/><Relationship Id="rId980" Type="http://schemas.openxmlformats.org/officeDocument/2006/relationships/tags" Target="../tags/tag13416.xml"/><Relationship Id="rId1056" Type="http://schemas.openxmlformats.org/officeDocument/2006/relationships/tags" Target="../tags/tag13492.xml"/><Relationship Id="rId1263" Type="http://schemas.openxmlformats.org/officeDocument/2006/relationships/tags" Target="../tags/tag13699.xml"/><Relationship Id="rId840" Type="http://schemas.openxmlformats.org/officeDocument/2006/relationships/tags" Target="../tags/tag13276.xml"/><Relationship Id="rId938" Type="http://schemas.openxmlformats.org/officeDocument/2006/relationships/tags" Target="../tags/tag13374.xml"/><Relationship Id="rId1470" Type="http://schemas.openxmlformats.org/officeDocument/2006/relationships/tags" Target="../tags/tag13906.xml"/><Relationship Id="rId67" Type="http://schemas.openxmlformats.org/officeDocument/2006/relationships/tags" Target="../tags/tag12503.xml"/><Relationship Id="rId272" Type="http://schemas.openxmlformats.org/officeDocument/2006/relationships/tags" Target="../tags/tag12708.xml"/><Relationship Id="rId577" Type="http://schemas.openxmlformats.org/officeDocument/2006/relationships/tags" Target="../tags/tag13013.xml"/><Relationship Id="rId700" Type="http://schemas.openxmlformats.org/officeDocument/2006/relationships/tags" Target="../tags/tag13136.xml"/><Relationship Id="rId1123" Type="http://schemas.openxmlformats.org/officeDocument/2006/relationships/tags" Target="../tags/tag13559.xml"/><Relationship Id="rId1330" Type="http://schemas.openxmlformats.org/officeDocument/2006/relationships/tags" Target="../tags/tag13766.xml"/><Relationship Id="rId1428" Type="http://schemas.openxmlformats.org/officeDocument/2006/relationships/tags" Target="../tags/tag13864.xml"/><Relationship Id="rId132" Type="http://schemas.openxmlformats.org/officeDocument/2006/relationships/tags" Target="../tags/tag12568.xml"/><Relationship Id="rId784" Type="http://schemas.openxmlformats.org/officeDocument/2006/relationships/tags" Target="../tags/tag13220.xml"/><Relationship Id="rId991" Type="http://schemas.openxmlformats.org/officeDocument/2006/relationships/tags" Target="../tags/tag13427.xml"/><Relationship Id="rId1067" Type="http://schemas.openxmlformats.org/officeDocument/2006/relationships/tags" Target="../tags/tag13503.xml"/><Relationship Id="rId437" Type="http://schemas.openxmlformats.org/officeDocument/2006/relationships/tags" Target="../tags/tag12873.xml"/><Relationship Id="rId644" Type="http://schemas.openxmlformats.org/officeDocument/2006/relationships/tags" Target="../tags/tag13080.xml"/><Relationship Id="rId851" Type="http://schemas.openxmlformats.org/officeDocument/2006/relationships/tags" Target="../tags/tag13287.xml"/><Relationship Id="rId1274" Type="http://schemas.openxmlformats.org/officeDocument/2006/relationships/tags" Target="../tags/tag13710.xml"/><Relationship Id="rId1481" Type="http://schemas.openxmlformats.org/officeDocument/2006/relationships/tags" Target="../tags/tag13917.xml"/><Relationship Id="rId283" Type="http://schemas.openxmlformats.org/officeDocument/2006/relationships/tags" Target="../tags/tag12719.xml"/><Relationship Id="rId490" Type="http://schemas.openxmlformats.org/officeDocument/2006/relationships/tags" Target="../tags/tag12926.xml"/><Relationship Id="rId504" Type="http://schemas.openxmlformats.org/officeDocument/2006/relationships/tags" Target="../tags/tag12940.xml"/><Relationship Id="rId711" Type="http://schemas.openxmlformats.org/officeDocument/2006/relationships/tags" Target="../tags/tag13147.xml"/><Relationship Id="rId949" Type="http://schemas.openxmlformats.org/officeDocument/2006/relationships/tags" Target="../tags/tag13385.xml"/><Relationship Id="rId1134" Type="http://schemas.openxmlformats.org/officeDocument/2006/relationships/tags" Target="../tags/tag13570.xml"/><Relationship Id="rId1341" Type="http://schemas.openxmlformats.org/officeDocument/2006/relationships/tags" Target="../tags/tag13777.xml"/><Relationship Id="rId78" Type="http://schemas.openxmlformats.org/officeDocument/2006/relationships/tags" Target="../tags/tag12514.xml"/><Relationship Id="rId143" Type="http://schemas.openxmlformats.org/officeDocument/2006/relationships/tags" Target="../tags/tag12579.xml"/><Relationship Id="rId350" Type="http://schemas.openxmlformats.org/officeDocument/2006/relationships/tags" Target="../tags/tag12786.xml"/><Relationship Id="rId588" Type="http://schemas.openxmlformats.org/officeDocument/2006/relationships/tags" Target="../tags/tag13024.xml"/><Relationship Id="rId795" Type="http://schemas.openxmlformats.org/officeDocument/2006/relationships/tags" Target="../tags/tag13231.xml"/><Relationship Id="rId809" Type="http://schemas.openxmlformats.org/officeDocument/2006/relationships/tags" Target="../tags/tag13245.xml"/><Relationship Id="rId1201" Type="http://schemas.openxmlformats.org/officeDocument/2006/relationships/tags" Target="../tags/tag13637.xml"/><Relationship Id="rId1439" Type="http://schemas.openxmlformats.org/officeDocument/2006/relationships/tags" Target="../tags/tag13875.xml"/><Relationship Id="rId9" Type="http://schemas.openxmlformats.org/officeDocument/2006/relationships/tags" Target="../tags/tag12445.xml"/><Relationship Id="rId210" Type="http://schemas.openxmlformats.org/officeDocument/2006/relationships/tags" Target="../tags/tag12646.xml"/><Relationship Id="rId448" Type="http://schemas.openxmlformats.org/officeDocument/2006/relationships/tags" Target="../tags/tag12884.xml"/><Relationship Id="rId655" Type="http://schemas.openxmlformats.org/officeDocument/2006/relationships/tags" Target="../tags/tag13091.xml"/><Relationship Id="rId862" Type="http://schemas.openxmlformats.org/officeDocument/2006/relationships/tags" Target="../tags/tag13298.xml"/><Relationship Id="rId1078" Type="http://schemas.openxmlformats.org/officeDocument/2006/relationships/tags" Target="../tags/tag13514.xml"/><Relationship Id="rId1285" Type="http://schemas.openxmlformats.org/officeDocument/2006/relationships/tags" Target="../tags/tag13721.xml"/><Relationship Id="rId1492" Type="http://schemas.openxmlformats.org/officeDocument/2006/relationships/tags" Target="../tags/tag13928.xml"/><Relationship Id="rId1506" Type="http://schemas.openxmlformats.org/officeDocument/2006/relationships/tags" Target="../tags/tag13942.xml"/><Relationship Id="rId294" Type="http://schemas.openxmlformats.org/officeDocument/2006/relationships/tags" Target="../tags/tag12730.xml"/><Relationship Id="rId308" Type="http://schemas.openxmlformats.org/officeDocument/2006/relationships/tags" Target="../tags/tag12744.xml"/><Relationship Id="rId515" Type="http://schemas.openxmlformats.org/officeDocument/2006/relationships/tags" Target="../tags/tag12951.xml"/><Relationship Id="rId722" Type="http://schemas.openxmlformats.org/officeDocument/2006/relationships/tags" Target="../tags/tag13158.xml"/><Relationship Id="rId1145" Type="http://schemas.openxmlformats.org/officeDocument/2006/relationships/tags" Target="../tags/tag13581.xml"/><Relationship Id="rId1352" Type="http://schemas.openxmlformats.org/officeDocument/2006/relationships/tags" Target="../tags/tag13788.xml"/><Relationship Id="rId89" Type="http://schemas.openxmlformats.org/officeDocument/2006/relationships/tags" Target="../tags/tag12525.xml"/><Relationship Id="rId154" Type="http://schemas.openxmlformats.org/officeDocument/2006/relationships/tags" Target="../tags/tag12590.xml"/><Relationship Id="rId361" Type="http://schemas.openxmlformats.org/officeDocument/2006/relationships/tags" Target="../tags/tag12797.xml"/><Relationship Id="rId599" Type="http://schemas.openxmlformats.org/officeDocument/2006/relationships/tags" Target="../tags/tag13035.xml"/><Relationship Id="rId1005" Type="http://schemas.openxmlformats.org/officeDocument/2006/relationships/tags" Target="../tags/tag13441.xml"/><Relationship Id="rId1212" Type="http://schemas.openxmlformats.org/officeDocument/2006/relationships/tags" Target="../tags/tag13648.xml"/><Relationship Id="rId459" Type="http://schemas.openxmlformats.org/officeDocument/2006/relationships/tags" Target="../tags/tag12895.xml"/><Relationship Id="rId666" Type="http://schemas.openxmlformats.org/officeDocument/2006/relationships/tags" Target="../tags/tag13102.xml"/><Relationship Id="rId873" Type="http://schemas.openxmlformats.org/officeDocument/2006/relationships/tags" Target="../tags/tag13309.xml"/><Relationship Id="rId1089" Type="http://schemas.openxmlformats.org/officeDocument/2006/relationships/tags" Target="../tags/tag13525.xml"/><Relationship Id="rId1296" Type="http://schemas.openxmlformats.org/officeDocument/2006/relationships/tags" Target="../tags/tag13732.xml"/><Relationship Id="rId1517" Type="http://schemas.openxmlformats.org/officeDocument/2006/relationships/tags" Target="../tags/tag13953.xml"/><Relationship Id="rId16" Type="http://schemas.openxmlformats.org/officeDocument/2006/relationships/tags" Target="../tags/tag12452.xml"/><Relationship Id="rId221" Type="http://schemas.openxmlformats.org/officeDocument/2006/relationships/tags" Target="../tags/tag12657.xml"/><Relationship Id="rId319" Type="http://schemas.openxmlformats.org/officeDocument/2006/relationships/tags" Target="../tags/tag12755.xml"/><Relationship Id="rId526" Type="http://schemas.openxmlformats.org/officeDocument/2006/relationships/tags" Target="../tags/tag12962.xml"/><Relationship Id="rId1156" Type="http://schemas.openxmlformats.org/officeDocument/2006/relationships/tags" Target="../tags/tag13592.xml"/><Relationship Id="rId1363" Type="http://schemas.openxmlformats.org/officeDocument/2006/relationships/tags" Target="../tags/tag13799.xml"/><Relationship Id="rId733" Type="http://schemas.openxmlformats.org/officeDocument/2006/relationships/tags" Target="../tags/tag13169.xml"/><Relationship Id="rId940" Type="http://schemas.openxmlformats.org/officeDocument/2006/relationships/tags" Target="../tags/tag13376.xml"/><Relationship Id="rId1016" Type="http://schemas.openxmlformats.org/officeDocument/2006/relationships/tags" Target="../tags/tag13452.xml"/><Relationship Id="rId165" Type="http://schemas.openxmlformats.org/officeDocument/2006/relationships/tags" Target="../tags/tag12601.xml"/><Relationship Id="rId372" Type="http://schemas.openxmlformats.org/officeDocument/2006/relationships/tags" Target="../tags/tag12808.xml"/><Relationship Id="rId677" Type="http://schemas.openxmlformats.org/officeDocument/2006/relationships/tags" Target="../tags/tag13113.xml"/><Relationship Id="rId800" Type="http://schemas.openxmlformats.org/officeDocument/2006/relationships/tags" Target="../tags/tag13236.xml"/><Relationship Id="rId1223" Type="http://schemas.openxmlformats.org/officeDocument/2006/relationships/tags" Target="../tags/tag13659.xml"/><Relationship Id="rId1430" Type="http://schemas.openxmlformats.org/officeDocument/2006/relationships/tags" Target="../tags/tag13866.xml"/><Relationship Id="rId1528" Type="http://schemas.openxmlformats.org/officeDocument/2006/relationships/tags" Target="../tags/tag13964.xml"/><Relationship Id="rId232" Type="http://schemas.openxmlformats.org/officeDocument/2006/relationships/tags" Target="../tags/tag12668.xml"/><Relationship Id="rId884" Type="http://schemas.openxmlformats.org/officeDocument/2006/relationships/tags" Target="../tags/tag13320.xml"/><Relationship Id="rId27" Type="http://schemas.openxmlformats.org/officeDocument/2006/relationships/tags" Target="../tags/tag12463.xml"/><Relationship Id="rId537" Type="http://schemas.openxmlformats.org/officeDocument/2006/relationships/tags" Target="../tags/tag12973.xml"/><Relationship Id="rId744" Type="http://schemas.openxmlformats.org/officeDocument/2006/relationships/tags" Target="../tags/tag13180.xml"/><Relationship Id="rId951" Type="http://schemas.openxmlformats.org/officeDocument/2006/relationships/tags" Target="../tags/tag13387.xml"/><Relationship Id="rId1167" Type="http://schemas.openxmlformats.org/officeDocument/2006/relationships/tags" Target="../tags/tag13603.xml"/><Relationship Id="rId1374" Type="http://schemas.openxmlformats.org/officeDocument/2006/relationships/tags" Target="../tags/tag13810.xml"/><Relationship Id="rId80" Type="http://schemas.openxmlformats.org/officeDocument/2006/relationships/tags" Target="../tags/tag12516.xml"/><Relationship Id="rId176" Type="http://schemas.openxmlformats.org/officeDocument/2006/relationships/tags" Target="../tags/tag12612.xml"/><Relationship Id="rId383" Type="http://schemas.openxmlformats.org/officeDocument/2006/relationships/tags" Target="../tags/tag12819.xml"/><Relationship Id="rId590" Type="http://schemas.openxmlformats.org/officeDocument/2006/relationships/tags" Target="../tags/tag13026.xml"/><Relationship Id="rId604" Type="http://schemas.openxmlformats.org/officeDocument/2006/relationships/tags" Target="../tags/tag13040.xml"/><Relationship Id="rId811" Type="http://schemas.openxmlformats.org/officeDocument/2006/relationships/tags" Target="../tags/tag13247.xml"/><Relationship Id="rId1027" Type="http://schemas.openxmlformats.org/officeDocument/2006/relationships/tags" Target="../tags/tag13463.xml"/><Relationship Id="rId1234" Type="http://schemas.openxmlformats.org/officeDocument/2006/relationships/tags" Target="../tags/tag13670.xml"/><Relationship Id="rId1441" Type="http://schemas.openxmlformats.org/officeDocument/2006/relationships/tags" Target="../tags/tag13877.xml"/><Relationship Id="rId243" Type="http://schemas.openxmlformats.org/officeDocument/2006/relationships/tags" Target="../tags/tag12679.xml"/><Relationship Id="rId450" Type="http://schemas.openxmlformats.org/officeDocument/2006/relationships/tags" Target="../tags/tag12886.xml"/><Relationship Id="rId688" Type="http://schemas.openxmlformats.org/officeDocument/2006/relationships/tags" Target="../tags/tag13124.xml"/><Relationship Id="rId895" Type="http://schemas.openxmlformats.org/officeDocument/2006/relationships/tags" Target="../tags/tag13331.xml"/><Relationship Id="rId909" Type="http://schemas.openxmlformats.org/officeDocument/2006/relationships/tags" Target="../tags/tag13345.xml"/><Relationship Id="rId1080" Type="http://schemas.openxmlformats.org/officeDocument/2006/relationships/tags" Target="../tags/tag13516.xml"/><Relationship Id="rId1301" Type="http://schemas.openxmlformats.org/officeDocument/2006/relationships/tags" Target="../tags/tag13737.xml"/><Relationship Id="rId1539" Type="http://schemas.openxmlformats.org/officeDocument/2006/relationships/tags" Target="../tags/tag13975.xml"/><Relationship Id="rId38" Type="http://schemas.openxmlformats.org/officeDocument/2006/relationships/tags" Target="../tags/tag12474.xml"/><Relationship Id="rId103" Type="http://schemas.openxmlformats.org/officeDocument/2006/relationships/tags" Target="../tags/tag12539.xml"/><Relationship Id="rId310" Type="http://schemas.openxmlformats.org/officeDocument/2006/relationships/tags" Target="../tags/tag12746.xml"/><Relationship Id="rId548" Type="http://schemas.openxmlformats.org/officeDocument/2006/relationships/tags" Target="../tags/tag12984.xml"/><Relationship Id="rId755" Type="http://schemas.openxmlformats.org/officeDocument/2006/relationships/tags" Target="../tags/tag13191.xml"/><Relationship Id="rId962" Type="http://schemas.openxmlformats.org/officeDocument/2006/relationships/tags" Target="../tags/tag13398.xml"/><Relationship Id="rId1178" Type="http://schemas.openxmlformats.org/officeDocument/2006/relationships/tags" Target="../tags/tag13614.xml"/><Relationship Id="rId1385" Type="http://schemas.openxmlformats.org/officeDocument/2006/relationships/tags" Target="../tags/tag13821.xml"/><Relationship Id="rId91" Type="http://schemas.openxmlformats.org/officeDocument/2006/relationships/tags" Target="../tags/tag12527.xml"/><Relationship Id="rId187" Type="http://schemas.openxmlformats.org/officeDocument/2006/relationships/tags" Target="../tags/tag12623.xml"/><Relationship Id="rId394" Type="http://schemas.openxmlformats.org/officeDocument/2006/relationships/tags" Target="../tags/tag12830.xml"/><Relationship Id="rId408" Type="http://schemas.openxmlformats.org/officeDocument/2006/relationships/tags" Target="../tags/tag12844.xml"/><Relationship Id="rId615" Type="http://schemas.openxmlformats.org/officeDocument/2006/relationships/tags" Target="../tags/tag13051.xml"/><Relationship Id="rId822" Type="http://schemas.openxmlformats.org/officeDocument/2006/relationships/tags" Target="../tags/tag13258.xml"/><Relationship Id="rId1038" Type="http://schemas.openxmlformats.org/officeDocument/2006/relationships/tags" Target="../tags/tag13474.xml"/><Relationship Id="rId1245" Type="http://schemas.openxmlformats.org/officeDocument/2006/relationships/tags" Target="../tags/tag13681.xml"/><Relationship Id="rId1452" Type="http://schemas.openxmlformats.org/officeDocument/2006/relationships/tags" Target="../tags/tag13888.xml"/><Relationship Id="rId254" Type="http://schemas.openxmlformats.org/officeDocument/2006/relationships/tags" Target="../tags/tag12690.xml"/><Relationship Id="rId699" Type="http://schemas.openxmlformats.org/officeDocument/2006/relationships/tags" Target="../tags/tag13135.xml"/><Relationship Id="rId1091" Type="http://schemas.openxmlformats.org/officeDocument/2006/relationships/tags" Target="../tags/tag13527.xml"/><Relationship Id="rId1105" Type="http://schemas.openxmlformats.org/officeDocument/2006/relationships/tags" Target="../tags/tag13541.xml"/><Relationship Id="rId1312" Type="http://schemas.openxmlformats.org/officeDocument/2006/relationships/tags" Target="../tags/tag13748.xml"/><Relationship Id="rId49" Type="http://schemas.openxmlformats.org/officeDocument/2006/relationships/tags" Target="../tags/tag12485.xml"/><Relationship Id="rId114" Type="http://schemas.openxmlformats.org/officeDocument/2006/relationships/tags" Target="../tags/tag12550.xml"/><Relationship Id="rId461" Type="http://schemas.openxmlformats.org/officeDocument/2006/relationships/tags" Target="../tags/tag12897.xml"/><Relationship Id="rId559" Type="http://schemas.openxmlformats.org/officeDocument/2006/relationships/tags" Target="../tags/tag12995.xml"/><Relationship Id="rId766" Type="http://schemas.openxmlformats.org/officeDocument/2006/relationships/tags" Target="../tags/tag13202.xml"/><Relationship Id="rId1189" Type="http://schemas.openxmlformats.org/officeDocument/2006/relationships/tags" Target="../tags/tag13625.xml"/><Relationship Id="rId1396" Type="http://schemas.openxmlformats.org/officeDocument/2006/relationships/tags" Target="../tags/tag13832.xml"/><Relationship Id="rId198" Type="http://schemas.openxmlformats.org/officeDocument/2006/relationships/tags" Target="../tags/tag12634.xml"/><Relationship Id="rId321" Type="http://schemas.openxmlformats.org/officeDocument/2006/relationships/tags" Target="../tags/tag12757.xml"/><Relationship Id="rId419" Type="http://schemas.openxmlformats.org/officeDocument/2006/relationships/tags" Target="../tags/tag12855.xml"/><Relationship Id="rId626" Type="http://schemas.openxmlformats.org/officeDocument/2006/relationships/tags" Target="../tags/tag13062.xml"/><Relationship Id="rId973" Type="http://schemas.openxmlformats.org/officeDocument/2006/relationships/tags" Target="../tags/tag13409.xml"/><Relationship Id="rId1049" Type="http://schemas.openxmlformats.org/officeDocument/2006/relationships/tags" Target="../tags/tag13485.xml"/><Relationship Id="rId1256" Type="http://schemas.openxmlformats.org/officeDocument/2006/relationships/tags" Target="../tags/tag13692.xml"/><Relationship Id="rId833" Type="http://schemas.openxmlformats.org/officeDocument/2006/relationships/tags" Target="../tags/tag13269.xml"/><Relationship Id="rId1116" Type="http://schemas.openxmlformats.org/officeDocument/2006/relationships/tags" Target="../tags/tag13552.xml"/><Relationship Id="rId1463" Type="http://schemas.openxmlformats.org/officeDocument/2006/relationships/tags" Target="../tags/tag13899.xml"/><Relationship Id="rId265" Type="http://schemas.openxmlformats.org/officeDocument/2006/relationships/tags" Target="../tags/tag12701.xml"/><Relationship Id="rId472" Type="http://schemas.openxmlformats.org/officeDocument/2006/relationships/tags" Target="../tags/tag12908.xml"/><Relationship Id="rId900" Type="http://schemas.openxmlformats.org/officeDocument/2006/relationships/tags" Target="../tags/tag13336.xml"/><Relationship Id="rId1323" Type="http://schemas.openxmlformats.org/officeDocument/2006/relationships/tags" Target="../tags/tag13759.xml"/><Relationship Id="rId1530" Type="http://schemas.openxmlformats.org/officeDocument/2006/relationships/tags" Target="../tags/tag13966.xml"/><Relationship Id="rId125" Type="http://schemas.openxmlformats.org/officeDocument/2006/relationships/tags" Target="../tags/tag12561.xml"/><Relationship Id="rId332" Type="http://schemas.openxmlformats.org/officeDocument/2006/relationships/tags" Target="../tags/tag12768.xml"/><Relationship Id="rId777" Type="http://schemas.openxmlformats.org/officeDocument/2006/relationships/tags" Target="../tags/tag13213.xml"/><Relationship Id="rId984" Type="http://schemas.openxmlformats.org/officeDocument/2006/relationships/tags" Target="../tags/tag13420.xml"/><Relationship Id="rId637" Type="http://schemas.openxmlformats.org/officeDocument/2006/relationships/tags" Target="../tags/tag13073.xml"/><Relationship Id="rId844" Type="http://schemas.openxmlformats.org/officeDocument/2006/relationships/tags" Target="../tags/tag13280.xml"/><Relationship Id="rId1267" Type="http://schemas.openxmlformats.org/officeDocument/2006/relationships/tags" Target="../tags/tag13703.xml"/><Relationship Id="rId1474" Type="http://schemas.openxmlformats.org/officeDocument/2006/relationships/tags" Target="../tags/tag13910.xml"/><Relationship Id="rId276" Type="http://schemas.openxmlformats.org/officeDocument/2006/relationships/tags" Target="../tags/tag12712.xml"/><Relationship Id="rId483" Type="http://schemas.openxmlformats.org/officeDocument/2006/relationships/tags" Target="../tags/tag12919.xml"/><Relationship Id="rId690" Type="http://schemas.openxmlformats.org/officeDocument/2006/relationships/tags" Target="../tags/tag13126.xml"/><Relationship Id="rId704" Type="http://schemas.openxmlformats.org/officeDocument/2006/relationships/tags" Target="../tags/tag13140.xml"/><Relationship Id="rId911" Type="http://schemas.openxmlformats.org/officeDocument/2006/relationships/tags" Target="../tags/tag13347.xml"/><Relationship Id="rId1127" Type="http://schemas.openxmlformats.org/officeDocument/2006/relationships/tags" Target="../tags/tag13563.xml"/><Relationship Id="rId1334" Type="http://schemas.openxmlformats.org/officeDocument/2006/relationships/tags" Target="../tags/tag13770.xml"/><Relationship Id="rId1541" Type="http://schemas.openxmlformats.org/officeDocument/2006/relationships/tags" Target="../tags/tag13977.xml"/><Relationship Id="rId40" Type="http://schemas.openxmlformats.org/officeDocument/2006/relationships/tags" Target="../tags/tag12476.xml"/><Relationship Id="rId136" Type="http://schemas.openxmlformats.org/officeDocument/2006/relationships/tags" Target="../tags/tag12572.xml"/><Relationship Id="rId343" Type="http://schemas.openxmlformats.org/officeDocument/2006/relationships/tags" Target="../tags/tag12779.xml"/><Relationship Id="rId550" Type="http://schemas.openxmlformats.org/officeDocument/2006/relationships/tags" Target="../tags/tag12986.xml"/><Relationship Id="rId788" Type="http://schemas.openxmlformats.org/officeDocument/2006/relationships/tags" Target="../tags/tag13224.xml"/><Relationship Id="rId995" Type="http://schemas.openxmlformats.org/officeDocument/2006/relationships/tags" Target="../tags/tag13431.xml"/><Relationship Id="rId1180" Type="http://schemas.openxmlformats.org/officeDocument/2006/relationships/tags" Target="../tags/tag13616.xml"/><Relationship Id="rId1401" Type="http://schemas.openxmlformats.org/officeDocument/2006/relationships/tags" Target="../tags/tag13837.xml"/><Relationship Id="rId203" Type="http://schemas.openxmlformats.org/officeDocument/2006/relationships/tags" Target="../tags/tag12639.xml"/><Relationship Id="rId648" Type="http://schemas.openxmlformats.org/officeDocument/2006/relationships/tags" Target="../tags/tag13084.xml"/><Relationship Id="rId855" Type="http://schemas.openxmlformats.org/officeDocument/2006/relationships/tags" Target="../tags/tag13291.xml"/><Relationship Id="rId1040" Type="http://schemas.openxmlformats.org/officeDocument/2006/relationships/tags" Target="../tags/tag13476.xml"/><Relationship Id="rId1278" Type="http://schemas.openxmlformats.org/officeDocument/2006/relationships/tags" Target="../tags/tag13714.xml"/><Relationship Id="rId1485" Type="http://schemas.openxmlformats.org/officeDocument/2006/relationships/tags" Target="../tags/tag13921.xml"/><Relationship Id="rId287" Type="http://schemas.openxmlformats.org/officeDocument/2006/relationships/tags" Target="../tags/tag12723.xml"/><Relationship Id="rId410" Type="http://schemas.openxmlformats.org/officeDocument/2006/relationships/tags" Target="../tags/tag12846.xml"/><Relationship Id="rId494" Type="http://schemas.openxmlformats.org/officeDocument/2006/relationships/tags" Target="../tags/tag12930.xml"/><Relationship Id="rId508" Type="http://schemas.openxmlformats.org/officeDocument/2006/relationships/tags" Target="../tags/tag12944.xml"/><Relationship Id="rId715" Type="http://schemas.openxmlformats.org/officeDocument/2006/relationships/tags" Target="../tags/tag13151.xml"/><Relationship Id="rId922" Type="http://schemas.openxmlformats.org/officeDocument/2006/relationships/tags" Target="../tags/tag13358.xml"/><Relationship Id="rId1138" Type="http://schemas.openxmlformats.org/officeDocument/2006/relationships/tags" Target="../tags/tag13574.xml"/><Relationship Id="rId1345" Type="http://schemas.openxmlformats.org/officeDocument/2006/relationships/tags" Target="../tags/tag13781.xml"/><Relationship Id="rId1552" Type="http://schemas.openxmlformats.org/officeDocument/2006/relationships/tags" Target="../tags/tag13988.xml"/><Relationship Id="rId147" Type="http://schemas.openxmlformats.org/officeDocument/2006/relationships/tags" Target="../tags/tag12583.xml"/><Relationship Id="rId354" Type="http://schemas.openxmlformats.org/officeDocument/2006/relationships/tags" Target="../tags/tag12790.xml"/><Relationship Id="rId799" Type="http://schemas.openxmlformats.org/officeDocument/2006/relationships/tags" Target="../tags/tag13235.xml"/><Relationship Id="rId1191" Type="http://schemas.openxmlformats.org/officeDocument/2006/relationships/tags" Target="../tags/tag13627.xml"/><Relationship Id="rId1205" Type="http://schemas.openxmlformats.org/officeDocument/2006/relationships/tags" Target="../tags/tag13641.xml"/><Relationship Id="rId51" Type="http://schemas.openxmlformats.org/officeDocument/2006/relationships/tags" Target="../tags/tag12487.xml"/><Relationship Id="rId561" Type="http://schemas.openxmlformats.org/officeDocument/2006/relationships/tags" Target="../tags/tag12997.xml"/><Relationship Id="rId659" Type="http://schemas.openxmlformats.org/officeDocument/2006/relationships/tags" Target="../tags/tag13095.xml"/><Relationship Id="rId866" Type="http://schemas.openxmlformats.org/officeDocument/2006/relationships/tags" Target="../tags/tag13302.xml"/><Relationship Id="rId1289" Type="http://schemas.openxmlformats.org/officeDocument/2006/relationships/tags" Target="../tags/tag13725.xml"/><Relationship Id="rId1412" Type="http://schemas.openxmlformats.org/officeDocument/2006/relationships/tags" Target="../tags/tag13848.xml"/><Relationship Id="rId1496" Type="http://schemas.openxmlformats.org/officeDocument/2006/relationships/tags" Target="../tags/tag13932.xml"/><Relationship Id="rId214" Type="http://schemas.openxmlformats.org/officeDocument/2006/relationships/tags" Target="../tags/tag12650.xml"/><Relationship Id="rId298" Type="http://schemas.openxmlformats.org/officeDocument/2006/relationships/tags" Target="../tags/tag12734.xml"/><Relationship Id="rId421" Type="http://schemas.openxmlformats.org/officeDocument/2006/relationships/tags" Target="../tags/tag12857.xml"/><Relationship Id="rId519" Type="http://schemas.openxmlformats.org/officeDocument/2006/relationships/tags" Target="../tags/tag12955.xml"/><Relationship Id="rId1051" Type="http://schemas.openxmlformats.org/officeDocument/2006/relationships/tags" Target="../tags/tag13487.xml"/><Relationship Id="rId1149" Type="http://schemas.openxmlformats.org/officeDocument/2006/relationships/tags" Target="../tags/tag13585.xml"/><Relationship Id="rId1356" Type="http://schemas.openxmlformats.org/officeDocument/2006/relationships/tags" Target="../tags/tag13792.xml"/><Relationship Id="rId158" Type="http://schemas.openxmlformats.org/officeDocument/2006/relationships/tags" Target="../tags/tag12594.xml"/><Relationship Id="rId726" Type="http://schemas.openxmlformats.org/officeDocument/2006/relationships/tags" Target="../tags/tag13162.xml"/><Relationship Id="rId933" Type="http://schemas.openxmlformats.org/officeDocument/2006/relationships/tags" Target="../tags/tag13369.xml"/><Relationship Id="rId1009" Type="http://schemas.openxmlformats.org/officeDocument/2006/relationships/tags" Target="../tags/tag13445.xml"/><Relationship Id="rId62" Type="http://schemas.openxmlformats.org/officeDocument/2006/relationships/tags" Target="../tags/tag12498.xml"/><Relationship Id="rId365" Type="http://schemas.openxmlformats.org/officeDocument/2006/relationships/tags" Target="../tags/tag12801.xml"/><Relationship Id="rId572" Type="http://schemas.openxmlformats.org/officeDocument/2006/relationships/tags" Target="../tags/tag13008.xml"/><Relationship Id="rId1216" Type="http://schemas.openxmlformats.org/officeDocument/2006/relationships/tags" Target="../tags/tag13652.xml"/><Relationship Id="rId1423" Type="http://schemas.openxmlformats.org/officeDocument/2006/relationships/tags" Target="../tags/tag13859.xml"/><Relationship Id="rId225" Type="http://schemas.openxmlformats.org/officeDocument/2006/relationships/tags" Target="../tags/tag12661.xml"/><Relationship Id="rId432" Type="http://schemas.openxmlformats.org/officeDocument/2006/relationships/tags" Target="../tags/tag12868.xml"/><Relationship Id="rId877" Type="http://schemas.openxmlformats.org/officeDocument/2006/relationships/tags" Target="../tags/tag13313.xml"/><Relationship Id="rId1062" Type="http://schemas.openxmlformats.org/officeDocument/2006/relationships/tags" Target="../tags/tag13498.xml"/><Relationship Id="rId737" Type="http://schemas.openxmlformats.org/officeDocument/2006/relationships/tags" Target="../tags/tag13173.xml"/><Relationship Id="rId944" Type="http://schemas.openxmlformats.org/officeDocument/2006/relationships/tags" Target="../tags/tag13380.xml"/><Relationship Id="rId1367" Type="http://schemas.openxmlformats.org/officeDocument/2006/relationships/tags" Target="../tags/tag13803.xml"/><Relationship Id="rId73" Type="http://schemas.openxmlformats.org/officeDocument/2006/relationships/tags" Target="../tags/tag12509.xml"/><Relationship Id="rId169" Type="http://schemas.openxmlformats.org/officeDocument/2006/relationships/tags" Target="../tags/tag12605.xml"/><Relationship Id="rId376" Type="http://schemas.openxmlformats.org/officeDocument/2006/relationships/tags" Target="../tags/tag12812.xml"/><Relationship Id="rId583" Type="http://schemas.openxmlformats.org/officeDocument/2006/relationships/tags" Target="../tags/tag13019.xml"/><Relationship Id="rId790" Type="http://schemas.openxmlformats.org/officeDocument/2006/relationships/tags" Target="../tags/tag13226.xml"/><Relationship Id="rId804" Type="http://schemas.openxmlformats.org/officeDocument/2006/relationships/tags" Target="../tags/tag13240.xml"/><Relationship Id="rId1227" Type="http://schemas.openxmlformats.org/officeDocument/2006/relationships/tags" Target="../tags/tag13663.xml"/><Relationship Id="rId1434" Type="http://schemas.openxmlformats.org/officeDocument/2006/relationships/tags" Target="../tags/tag13870.xml"/><Relationship Id="rId4" Type="http://schemas.openxmlformats.org/officeDocument/2006/relationships/tags" Target="../tags/tag12440.xml"/><Relationship Id="rId236" Type="http://schemas.openxmlformats.org/officeDocument/2006/relationships/tags" Target="../tags/tag12672.xml"/><Relationship Id="rId443" Type="http://schemas.openxmlformats.org/officeDocument/2006/relationships/tags" Target="../tags/tag12879.xml"/><Relationship Id="rId650" Type="http://schemas.openxmlformats.org/officeDocument/2006/relationships/tags" Target="../tags/tag13086.xml"/><Relationship Id="rId888" Type="http://schemas.openxmlformats.org/officeDocument/2006/relationships/tags" Target="../tags/tag13324.xml"/><Relationship Id="rId1073" Type="http://schemas.openxmlformats.org/officeDocument/2006/relationships/tags" Target="../tags/tag13509.xml"/><Relationship Id="rId1280" Type="http://schemas.openxmlformats.org/officeDocument/2006/relationships/tags" Target="../tags/tag13716.xml"/><Relationship Id="rId1501" Type="http://schemas.openxmlformats.org/officeDocument/2006/relationships/tags" Target="../tags/tag13937.xml"/><Relationship Id="rId303" Type="http://schemas.openxmlformats.org/officeDocument/2006/relationships/tags" Target="../tags/tag12739.xml"/><Relationship Id="rId748" Type="http://schemas.openxmlformats.org/officeDocument/2006/relationships/tags" Target="../tags/tag13184.xml"/><Relationship Id="rId955" Type="http://schemas.openxmlformats.org/officeDocument/2006/relationships/tags" Target="../tags/tag13391.xml"/><Relationship Id="rId1140" Type="http://schemas.openxmlformats.org/officeDocument/2006/relationships/tags" Target="../tags/tag13576.xml"/><Relationship Id="rId1378" Type="http://schemas.openxmlformats.org/officeDocument/2006/relationships/tags" Target="../tags/tag13814.xml"/><Relationship Id="rId84" Type="http://schemas.openxmlformats.org/officeDocument/2006/relationships/tags" Target="../tags/tag12520.xml"/><Relationship Id="rId387" Type="http://schemas.openxmlformats.org/officeDocument/2006/relationships/tags" Target="../tags/tag12823.xml"/><Relationship Id="rId510" Type="http://schemas.openxmlformats.org/officeDocument/2006/relationships/tags" Target="../tags/tag12946.xml"/><Relationship Id="rId594" Type="http://schemas.openxmlformats.org/officeDocument/2006/relationships/tags" Target="../tags/tag13030.xml"/><Relationship Id="rId608" Type="http://schemas.openxmlformats.org/officeDocument/2006/relationships/tags" Target="../tags/tag13044.xml"/><Relationship Id="rId815" Type="http://schemas.openxmlformats.org/officeDocument/2006/relationships/tags" Target="../tags/tag13251.xml"/><Relationship Id="rId1238" Type="http://schemas.openxmlformats.org/officeDocument/2006/relationships/tags" Target="../tags/tag13674.xml"/><Relationship Id="rId1445" Type="http://schemas.openxmlformats.org/officeDocument/2006/relationships/tags" Target="../tags/tag13881.xml"/><Relationship Id="rId247" Type="http://schemas.openxmlformats.org/officeDocument/2006/relationships/tags" Target="../tags/tag12683.xml"/><Relationship Id="rId899" Type="http://schemas.openxmlformats.org/officeDocument/2006/relationships/tags" Target="../tags/tag13335.xml"/><Relationship Id="rId1000" Type="http://schemas.openxmlformats.org/officeDocument/2006/relationships/tags" Target="../tags/tag13436.xml"/><Relationship Id="rId1084" Type="http://schemas.openxmlformats.org/officeDocument/2006/relationships/tags" Target="../tags/tag13520.xml"/><Relationship Id="rId1305" Type="http://schemas.openxmlformats.org/officeDocument/2006/relationships/tags" Target="../tags/tag13741.xml"/><Relationship Id="rId107" Type="http://schemas.openxmlformats.org/officeDocument/2006/relationships/tags" Target="../tags/tag12543.xml"/><Relationship Id="rId454" Type="http://schemas.openxmlformats.org/officeDocument/2006/relationships/tags" Target="../tags/tag12890.xml"/><Relationship Id="rId661" Type="http://schemas.openxmlformats.org/officeDocument/2006/relationships/tags" Target="../tags/tag13097.xml"/><Relationship Id="rId759" Type="http://schemas.openxmlformats.org/officeDocument/2006/relationships/tags" Target="../tags/tag13195.xml"/><Relationship Id="rId966" Type="http://schemas.openxmlformats.org/officeDocument/2006/relationships/tags" Target="../tags/tag13402.xml"/><Relationship Id="rId1291" Type="http://schemas.openxmlformats.org/officeDocument/2006/relationships/tags" Target="../tags/tag13727.xml"/><Relationship Id="rId1389" Type="http://schemas.openxmlformats.org/officeDocument/2006/relationships/tags" Target="../tags/tag13825.xml"/><Relationship Id="rId1512" Type="http://schemas.openxmlformats.org/officeDocument/2006/relationships/tags" Target="../tags/tag13948.xml"/><Relationship Id="rId11" Type="http://schemas.openxmlformats.org/officeDocument/2006/relationships/tags" Target="../tags/tag12447.xml"/><Relationship Id="rId314" Type="http://schemas.openxmlformats.org/officeDocument/2006/relationships/tags" Target="../tags/tag12750.xml"/><Relationship Id="rId398" Type="http://schemas.openxmlformats.org/officeDocument/2006/relationships/tags" Target="../tags/tag12834.xml"/><Relationship Id="rId521" Type="http://schemas.openxmlformats.org/officeDocument/2006/relationships/tags" Target="../tags/tag12957.xml"/><Relationship Id="rId619" Type="http://schemas.openxmlformats.org/officeDocument/2006/relationships/tags" Target="../tags/tag13055.xml"/><Relationship Id="rId1151" Type="http://schemas.openxmlformats.org/officeDocument/2006/relationships/tags" Target="../tags/tag13587.xml"/><Relationship Id="rId1249" Type="http://schemas.openxmlformats.org/officeDocument/2006/relationships/tags" Target="../tags/tag13685.xml"/><Relationship Id="rId95" Type="http://schemas.openxmlformats.org/officeDocument/2006/relationships/tags" Target="../tags/tag12531.xml"/><Relationship Id="rId160" Type="http://schemas.openxmlformats.org/officeDocument/2006/relationships/tags" Target="../tags/tag12596.xml"/><Relationship Id="rId826" Type="http://schemas.openxmlformats.org/officeDocument/2006/relationships/tags" Target="../tags/tag13262.xml"/><Relationship Id="rId1011" Type="http://schemas.openxmlformats.org/officeDocument/2006/relationships/tags" Target="../tags/tag13447.xml"/><Relationship Id="rId1109" Type="http://schemas.openxmlformats.org/officeDocument/2006/relationships/tags" Target="../tags/tag13545.xml"/><Relationship Id="rId1456" Type="http://schemas.openxmlformats.org/officeDocument/2006/relationships/tags" Target="../tags/tag13892.xml"/><Relationship Id="rId258" Type="http://schemas.openxmlformats.org/officeDocument/2006/relationships/tags" Target="../tags/tag12694.xml"/><Relationship Id="rId465" Type="http://schemas.openxmlformats.org/officeDocument/2006/relationships/tags" Target="../tags/tag12901.xml"/><Relationship Id="rId672" Type="http://schemas.openxmlformats.org/officeDocument/2006/relationships/tags" Target="../tags/tag13108.xml"/><Relationship Id="rId1095" Type="http://schemas.openxmlformats.org/officeDocument/2006/relationships/tags" Target="../tags/tag13531.xml"/><Relationship Id="rId1316" Type="http://schemas.openxmlformats.org/officeDocument/2006/relationships/tags" Target="../tags/tag13752.xml"/><Relationship Id="rId1523" Type="http://schemas.openxmlformats.org/officeDocument/2006/relationships/tags" Target="../tags/tag13959.xml"/><Relationship Id="rId22" Type="http://schemas.openxmlformats.org/officeDocument/2006/relationships/tags" Target="../tags/tag12458.xml"/><Relationship Id="rId118" Type="http://schemas.openxmlformats.org/officeDocument/2006/relationships/tags" Target="../tags/tag12554.xml"/><Relationship Id="rId325" Type="http://schemas.openxmlformats.org/officeDocument/2006/relationships/tags" Target="../tags/tag12761.xml"/><Relationship Id="rId532" Type="http://schemas.openxmlformats.org/officeDocument/2006/relationships/tags" Target="../tags/tag12968.xml"/><Relationship Id="rId977" Type="http://schemas.openxmlformats.org/officeDocument/2006/relationships/tags" Target="../tags/tag13413.xml"/><Relationship Id="rId1162" Type="http://schemas.openxmlformats.org/officeDocument/2006/relationships/tags" Target="../tags/tag13598.xml"/><Relationship Id="rId171" Type="http://schemas.openxmlformats.org/officeDocument/2006/relationships/tags" Target="../tags/tag12607.xml"/><Relationship Id="rId837" Type="http://schemas.openxmlformats.org/officeDocument/2006/relationships/tags" Target="../tags/tag13273.xml"/><Relationship Id="rId1022" Type="http://schemas.openxmlformats.org/officeDocument/2006/relationships/tags" Target="../tags/tag13458.xml"/><Relationship Id="rId1467" Type="http://schemas.openxmlformats.org/officeDocument/2006/relationships/tags" Target="../tags/tag13903.xml"/><Relationship Id="rId269" Type="http://schemas.openxmlformats.org/officeDocument/2006/relationships/tags" Target="../tags/tag12705.xml"/><Relationship Id="rId476" Type="http://schemas.openxmlformats.org/officeDocument/2006/relationships/tags" Target="../tags/tag12912.xml"/><Relationship Id="rId683" Type="http://schemas.openxmlformats.org/officeDocument/2006/relationships/tags" Target="../tags/tag13119.xml"/><Relationship Id="rId890" Type="http://schemas.openxmlformats.org/officeDocument/2006/relationships/tags" Target="../tags/tag13326.xml"/><Relationship Id="rId904" Type="http://schemas.openxmlformats.org/officeDocument/2006/relationships/tags" Target="../tags/tag13340.xml"/><Relationship Id="rId1327" Type="http://schemas.openxmlformats.org/officeDocument/2006/relationships/tags" Target="../tags/tag13763.xml"/><Relationship Id="rId1534" Type="http://schemas.openxmlformats.org/officeDocument/2006/relationships/tags" Target="../tags/tag13970.xml"/><Relationship Id="rId33" Type="http://schemas.openxmlformats.org/officeDocument/2006/relationships/tags" Target="../tags/tag12469.xml"/><Relationship Id="rId129" Type="http://schemas.openxmlformats.org/officeDocument/2006/relationships/tags" Target="../tags/tag12565.xml"/><Relationship Id="rId336" Type="http://schemas.openxmlformats.org/officeDocument/2006/relationships/tags" Target="../tags/tag12772.xml"/><Relationship Id="rId543" Type="http://schemas.openxmlformats.org/officeDocument/2006/relationships/tags" Target="../tags/tag12979.xml"/><Relationship Id="rId988" Type="http://schemas.openxmlformats.org/officeDocument/2006/relationships/tags" Target="../tags/tag13424.xml"/><Relationship Id="rId1173" Type="http://schemas.openxmlformats.org/officeDocument/2006/relationships/tags" Target="../tags/tag13609.xml"/><Relationship Id="rId1380" Type="http://schemas.openxmlformats.org/officeDocument/2006/relationships/tags" Target="../tags/tag13816.xml"/><Relationship Id="rId182" Type="http://schemas.openxmlformats.org/officeDocument/2006/relationships/tags" Target="../tags/tag12618.xml"/><Relationship Id="rId403" Type="http://schemas.openxmlformats.org/officeDocument/2006/relationships/tags" Target="../tags/tag12839.xml"/><Relationship Id="rId750" Type="http://schemas.openxmlformats.org/officeDocument/2006/relationships/tags" Target="../tags/tag13186.xml"/><Relationship Id="rId848" Type="http://schemas.openxmlformats.org/officeDocument/2006/relationships/tags" Target="../tags/tag13284.xml"/><Relationship Id="rId1033" Type="http://schemas.openxmlformats.org/officeDocument/2006/relationships/tags" Target="../tags/tag13469.xml"/><Relationship Id="rId1478" Type="http://schemas.openxmlformats.org/officeDocument/2006/relationships/tags" Target="../tags/tag13914.xml"/><Relationship Id="rId487" Type="http://schemas.openxmlformats.org/officeDocument/2006/relationships/tags" Target="../tags/tag12923.xml"/><Relationship Id="rId610" Type="http://schemas.openxmlformats.org/officeDocument/2006/relationships/tags" Target="../tags/tag13046.xml"/><Relationship Id="rId694" Type="http://schemas.openxmlformats.org/officeDocument/2006/relationships/tags" Target="../tags/tag13130.xml"/><Relationship Id="rId708" Type="http://schemas.openxmlformats.org/officeDocument/2006/relationships/tags" Target="../tags/tag13144.xml"/><Relationship Id="rId915" Type="http://schemas.openxmlformats.org/officeDocument/2006/relationships/tags" Target="../tags/tag13351.xml"/><Relationship Id="rId1240" Type="http://schemas.openxmlformats.org/officeDocument/2006/relationships/tags" Target="../tags/tag13676.xml"/><Relationship Id="rId1338" Type="http://schemas.openxmlformats.org/officeDocument/2006/relationships/tags" Target="../tags/tag13774.xml"/><Relationship Id="rId1545" Type="http://schemas.openxmlformats.org/officeDocument/2006/relationships/tags" Target="../tags/tag13981.xml"/><Relationship Id="rId347" Type="http://schemas.openxmlformats.org/officeDocument/2006/relationships/tags" Target="../tags/tag12783.xml"/><Relationship Id="rId999" Type="http://schemas.openxmlformats.org/officeDocument/2006/relationships/tags" Target="../tags/tag13435.xml"/><Relationship Id="rId1100" Type="http://schemas.openxmlformats.org/officeDocument/2006/relationships/tags" Target="../tags/tag13536.xml"/><Relationship Id="rId1184" Type="http://schemas.openxmlformats.org/officeDocument/2006/relationships/tags" Target="../tags/tag13620.xml"/><Relationship Id="rId1405" Type="http://schemas.openxmlformats.org/officeDocument/2006/relationships/tags" Target="../tags/tag13841.xml"/><Relationship Id="rId44" Type="http://schemas.openxmlformats.org/officeDocument/2006/relationships/tags" Target="../tags/tag12480.xml"/><Relationship Id="rId554" Type="http://schemas.openxmlformats.org/officeDocument/2006/relationships/tags" Target="../tags/tag12990.xml"/><Relationship Id="rId761" Type="http://schemas.openxmlformats.org/officeDocument/2006/relationships/tags" Target="../tags/tag13197.xml"/><Relationship Id="rId859" Type="http://schemas.openxmlformats.org/officeDocument/2006/relationships/tags" Target="../tags/tag13295.xml"/><Relationship Id="rId1391" Type="http://schemas.openxmlformats.org/officeDocument/2006/relationships/tags" Target="../tags/tag13827.xml"/><Relationship Id="rId1489" Type="http://schemas.openxmlformats.org/officeDocument/2006/relationships/tags" Target="../tags/tag13925.xml"/><Relationship Id="rId193" Type="http://schemas.openxmlformats.org/officeDocument/2006/relationships/tags" Target="../tags/tag12629.xml"/><Relationship Id="rId207" Type="http://schemas.openxmlformats.org/officeDocument/2006/relationships/tags" Target="../tags/tag12643.xml"/><Relationship Id="rId414" Type="http://schemas.openxmlformats.org/officeDocument/2006/relationships/tags" Target="../tags/tag12850.xml"/><Relationship Id="rId498" Type="http://schemas.openxmlformats.org/officeDocument/2006/relationships/tags" Target="../tags/tag12934.xml"/><Relationship Id="rId621" Type="http://schemas.openxmlformats.org/officeDocument/2006/relationships/tags" Target="../tags/tag13057.xml"/><Relationship Id="rId1044" Type="http://schemas.openxmlformats.org/officeDocument/2006/relationships/tags" Target="../tags/tag13480.xml"/><Relationship Id="rId1251" Type="http://schemas.openxmlformats.org/officeDocument/2006/relationships/tags" Target="../tags/tag13687.xml"/><Relationship Id="rId1349" Type="http://schemas.openxmlformats.org/officeDocument/2006/relationships/tags" Target="../tags/tag13785.xml"/><Relationship Id="rId260" Type="http://schemas.openxmlformats.org/officeDocument/2006/relationships/tags" Target="../tags/tag12696.xml"/><Relationship Id="rId719" Type="http://schemas.openxmlformats.org/officeDocument/2006/relationships/tags" Target="../tags/tag13155.xml"/><Relationship Id="rId926" Type="http://schemas.openxmlformats.org/officeDocument/2006/relationships/tags" Target="../tags/tag13362.xml"/><Relationship Id="rId1111" Type="http://schemas.openxmlformats.org/officeDocument/2006/relationships/tags" Target="../tags/tag13547.xml"/><Relationship Id="rId1556" Type="http://schemas.openxmlformats.org/officeDocument/2006/relationships/tags" Target="../tags/tag13992.xml"/><Relationship Id="rId55" Type="http://schemas.openxmlformats.org/officeDocument/2006/relationships/tags" Target="../tags/tag12491.xml"/><Relationship Id="rId120" Type="http://schemas.openxmlformats.org/officeDocument/2006/relationships/tags" Target="../tags/tag12556.xml"/><Relationship Id="rId358" Type="http://schemas.openxmlformats.org/officeDocument/2006/relationships/tags" Target="../tags/tag12794.xml"/><Relationship Id="rId565" Type="http://schemas.openxmlformats.org/officeDocument/2006/relationships/tags" Target="../tags/tag13001.xml"/><Relationship Id="rId772" Type="http://schemas.openxmlformats.org/officeDocument/2006/relationships/tags" Target="../tags/tag13208.xml"/><Relationship Id="rId1195" Type="http://schemas.openxmlformats.org/officeDocument/2006/relationships/tags" Target="../tags/tag13631.xml"/><Relationship Id="rId1209" Type="http://schemas.openxmlformats.org/officeDocument/2006/relationships/tags" Target="../tags/tag13645.xml"/><Relationship Id="rId1416" Type="http://schemas.openxmlformats.org/officeDocument/2006/relationships/tags" Target="../tags/tag13852.xml"/><Relationship Id="rId218" Type="http://schemas.openxmlformats.org/officeDocument/2006/relationships/tags" Target="../tags/tag12654.xml"/><Relationship Id="rId425" Type="http://schemas.openxmlformats.org/officeDocument/2006/relationships/tags" Target="../tags/tag12861.xml"/><Relationship Id="rId632" Type="http://schemas.openxmlformats.org/officeDocument/2006/relationships/tags" Target="../tags/tag13068.xml"/><Relationship Id="rId1055" Type="http://schemas.openxmlformats.org/officeDocument/2006/relationships/tags" Target="../tags/tag13491.xml"/><Relationship Id="rId1262" Type="http://schemas.openxmlformats.org/officeDocument/2006/relationships/tags" Target="../tags/tag13698.xml"/><Relationship Id="rId271" Type="http://schemas.openxmlformats.org/officeDocument/2006/relationships/tags" Target="../tags/tag12707.xml"/><Relationship Id="rId937" Type="http://schemas.openxmlformats.org/officeDocument/2006/relationships/tags" Target="../tags/tag13373.xml"/><Relationship Id="rId1122" Type="http://schemas.openxmlformats.org/officeDocument/2006/relationships/tags" Target="../tags/tag13558.xml"/><Relationship Id="rId66" Type="http://schemas.openxmlformats.org/officeDocument/2006/relationships/tags" Target="../tags/tag12502.xml"/><Relationship Id="rId131" Type="http://schemas.openxmlformats.org/officeDocument/2006/relationships/tags" Target="../tags/tag12567.xml"/><Relationship Id="rId369" Type="http://schemas.openxmlformats.org/officeDocument/2006/relationships/tags" Target="../tags/tag12805.xml"/><Relationship Id="rId576" Type="http://schemas.openxmlformats.org/officeDocument/2006/relationships/tags" Target="../tags/tag13012.xml"/><Relationship Id="rId783" Type="http://schemas.openxmlformats.org/officeDocument/2006/relationships/tags" Target="../tags/tag13219.xml"/><Relationship Id="rId990" Type="http://schemas.openxmlformats.org/officeDocument/2006/relationships/tags" Target="../tags/tag13426.xml"/><Relationship Id="rId1427" Type="http://schemas.openxmlformats.org/officeDocument/2006/relationships/tags" Target="../tags/tag13863.xml"/><Relationship Id="rId229" Type="http://schemas.openxmlformats.org/officeDocument/2006/relationships/tags" Target="../tags/tag12665.xml"/><Relationship Id="rId436" Type="http://schemas.openxmlformats.org/officeDocument/2006/relationships/tags" Target="../tags/tag12872.xml"/><Relationship Id="rId643" Type="http://schemas.openxmlformats.org/officeDocument/2006/relationships/tags" Target="../tags/tag13079.xml"/><Relationship Id="rId1066" Type="http://schemas.openxmlformats.org/officeDocument/2006/relationships/tags" Target="../tags/tag13502.xml"/><Relationship Id="rId1273" Type="http://schemas.openxmlformats.org/officeDocument/2006/relationships/tags" Target="../tags/tag13709.xml"/><Relationship Id="rId1480" Type="http://schemas.openxmlformats.org/officeDocument/2006/relationships/tags" Target="../tags/tag13916.xml"/><Relationship Id="rId850" Type="http://schemas.openxmlformats.org/officeDocument/2006/relationships/tags" Target="../tags/tag13286.xml"/><Relationship Id="rId948" Type="http://schemas.openxmlformats.org/officeDocument/2006/relationships/tags" Target="../tags/tag13384.xml"/><Relationship Id="rId1133" Type="http://schemas.openxmlformats.org/officeDocument/2006/relationships/tags" Target="../tags/tag13569.xml"/><Relationship Id="rId77" Type="http://schemas.openxmlformats.org/officeDocument/2006/relationships/tags" Target="../tags/tag12513.xml"/><Relationship Id="rId282" Type="http://schemas.openxmlformats.org/officeDocument/2006/relationships/tags" Target="../tags/tag12718.xml"/><Relationship Id="rId503" Type="http://schemas.openxmlformats.org/officeDocument/2006/relationships/tags" Target="../tags/tag12939.xml"/><Relationship Id="rId587" Type="http://schemas.openxmlformats.org/officeDocument/2006/relationships/tags" Target="../tags/tag13023.xml"/><Relationship Id="rId710" Type="http://schemas.openxmlformats.org/officeDocument/2006/relationships/tags" Target="../tags/tag13146.xml"/><Relationship Id="rId808" Type="http://schemas.openxmlformats.org/officeDocument/2006/relationships/tags" Target="../tags/tag13244.xml"/><Relationship Id="rId1340" Type="http://schemas.openxmlformats.org/officeDocument/2006/relationships/tags" Target="../tags/tag13776.xml"/><Relationship Id="rId1438" Type="http://schemas.openxmlformats.org/officeDocument/2006/relationships/tags" Target="../tags/tag13874.xml"/><Relationship Id="rId8" Type="http://schemas.openxmlformats.org/officeDocument/2006/relationships/tags" Target="../tags/tag12444.xml"/><Relationship Id="rId142" Type="http://schemas.openxmlformats.org/officeDocument/2006/relationships/tags" Target="../tags/tag12578.xml"/><Relationship Id="rId447" Type="http://schemas.openxmlformats.org/officeDocument/2006/relationships/tags" Target="../tags/tag12883.xml"/><Relationship Id="rId794" Type="http://schemas.openxmlformats.org/officeDocument/2006/relationships/tags" Target="../tags/tag13230.xml"/><Relationship Id="rId1077" Type="http://schemas.openxmlformats.org/officeDocument/2006/relationships/tags" Target="../tags/tag13513.xml"/><Relationship Id="rId1200" Type="http://schemas.openxmlformats.org/officeDocument/2006/relationships/tags" Target="../tags/tag13636.xml"/><Relationship Id="rId654" Type="http://schemas.openxmlformats.org/officeDocument/2006/relationships/tags" Target="../tags/tag13090.xml"/><Relationship Id="rId861" Type="http://schemas.openxmlformats.org/officeDocument/2006/relationships/tags" Target="../tags/tag13297.xml"/><Relationship Id="rId959" Type="http://schemas.openxmlformats.org/officeDocument/2006/relationships/tags" Target="../tags/tag13395.xml"/><Relationship Id="rId1284" Type="http://schemas.openxmlformats.org/officeDocument/2006/relationships/tags" Target="../tags/tag13720.xml"/><Relationship Id="rId1491" Type="http://schemas.openxmlformats.org/officeDocument/2006/relationships/tags" Target="../tags/tag13927.xml"/><Relationship Id="rId1505" Type="http://schemas.openxmlformats.org/officeDocument/2006/relationships/tags" Target="../tags/tag13941.xml"/><Relationship Id="rId293" Type="http://schemas.openxmlformats.org/officeDocument/2006/relationships/tags" Target="../tags/tag12729.xml"/><Relationship Id="rId307" Type="http://schemas.openxmlformats.org/officeDocument/2006/relationships/tags" Target="../tags/tag12743.xml"/><Relationship Id="rId514" Type="http://schemas.openxmlformats.org/officeDocument/2006/relationships/tags" Target="../tags/tag12950.xml"/><Relationship Id="rId721" Type="http://schemas.openxmlformats.org/officeDocument/2006/relationships/tags" Target="../tags/tag13157.xml"/><Relationship Id="rId1144" Type="http://schemas.openxmlformats.org/officeDocument/2006/relationships/tags" Target="../tags/tag13580.xml"/><Relationship Id="rId1351" Type="http://schemas.openxmlformats.org/officeDocument/2006/relationships/tags" Target="../tags/tag13787.xml"/><Relationship Id="rId1449" Type="http://schemas.openxmlformats.org/officeDocument/2006/relationships/tags" Target="../tags/tag13885.xml"/><Relationship Id="rId88" Type="http://schemas.openxmlformats.org/officeDocument/2006/relationships/tags" Target="../tags/tag12524.xml"/><Relationship Id="rId153" Type="http://schemas.openxmlformats.org/officeDocument/2006/relationships/tags" Target="../tags/tag12589.xml"/><Relationship Id="rId360" Type="http://schemas.openxmlformats.org/officeDocument/2006/relationships/tags" Target="../tags/tag12796.xml"/><Relationship Id="rId598" Type="http://schemas.openxmlformats.org/officeDocument/2006/relationships/tags" Target="../tags/tag13034.xml"/><Relationship Id="rId819" Type="http://schemas.openxmlformats.org/officeDocument/2006/relationships/tags" Target="../tags/tag13255.xml"/><Relationship Id="rId1004" Type="http://schemas.openxmlformats.org/officeDocument/2006/relationships/tags" Target="../tags/tag13440.xml"/><Relationship Id="rId1211" Type="http://schemas.openxmlformats.org/officeDocument/2006/relationships/tags" Target="../tags/tag13647.xml"/><Relationship Id="rId220" Type="http://schemas.openxmlformats.org/officeDocument/2006/relationships/tags" Target="../tags/tag12656.xml"/><Relationship Id="rId458" Type="http://schemas.openxmlformats.org/officeDocument/2006/relationships/tags" Target="../tags/tag12894.xml"/><Relationship Id="rId665" Type="http://schemas.openxmlformats.org/officeDocument/2006/relationships/tags" Target="../tags/tag13101.xml"/><Relationship Id="rId872" Type="http://schemas.openxmlformats.org/officeDocument/2006/relationships/tags" Target="../tags/tag13308.xml"/><Relationship Id="rId1088" Type="http://schemas.openxmlformats.org/officeDocument/2006/relationships/tags" Target="../tags/tag13524.xml"/><Relationship Id="rId1295" Type="http://schemas.openxmlformats.org/officeDocument/2006/relationships/tags" Target="../tags/tag13731.xml"/><Relationship Id="rId1309" Type="http://schemas.openxmlformats.org/officeDocument/2006/relationships/tags" Target="../tags/tag13745.xml"/><Relationship Id="rId1516" Type="http://schemas.openxmlformats.org/officeDocument/2006/relationships/tags" Target="../tags/tag13952.xml"/><Relationship Id="rId15" Type="http://schemas.openxmlformats.org/officeDocument/2006/relationships/tags" Target="../tags/tag12451.xml"/><Relationship Id="rId318" Type="http://schemas.openxmlformats.org/officeDocument/2006/relationships/tags" Target="../tags/tag12754.xml"/><Relationship Id="rId525" Type="http://schemas.openxmlformats.org/officeDocument/2006/relationships/tags" Target="../tags/tag12961.xml"/><Relationship Id="rId732" Type="http://schemas.openxmlformats.org/officeDocument/2006/relationships/tags" Target="../tags/tag13168.xml"/><Relationship Id="rId1155" Type="http://schemas.openxmlformats.org/officeDocument/2006/relationships/tags" Target="../tags/tag13591.xml"/><Relationship Id="rId1362" Type="http://schemas.openxmlformats.org/officeDocument/2006/relationships/tags" Target="../tags/tag13798.xml"/><Relationship Id="rId99" Type="http://schemas.openxmlformats.org/officeDocument/2006/relationships/tags" Target="../tags/tag12535.xml"/><Relationship Id="rId164" Type="http://schemas.openxmlformats.org/officeDocument/2006/relationships/tags" Target="../tags/tag12600.xml"/><Relationship Id="rId371" Type="http://schemas.openxmlformats.org/officeDocument/2006/relationships/tags" Target="../tags/tag12807.xml"/><Relationship Id="rId1015" Type="http://schemas.openxmlformats.org/officeDocument/2006/relationships/tags" Target="../tags/tag13451.xml"/><Relationship Id="rId1222" Type="http://schemas.openxmlformats.org/officeDocument/2006/relationships/tags" Target="../tags/tag13658.xml"/><Relationship Id="rId469" Type="http://schemas.openxmlformats.org/officeDocument/2006/relationships/tags" Target="../tags/tag12905.xml"/><Relationship Id="rId676" Type="http://schemas.openxmlformats.org/officeDocument/2006/relationships/tags" Target="../tags/tag13112.xml"/><Relationship Id="rId883" Type="http://schemas.openxmlformats.org/officeDocument/2006/relationships/tags" Target="../tags/tag13319.xml"/><Relationship Id="rId1099" Type="http://schemas.openxmlformats.org/officeDocument/2006/relationships/tags" Target="../tags/tag13535.xml"/><Relationship Id="rId1527" Type="http://schemas.openxmlformats.org/officeDocument/2006/relationships/tags" Target="../tags/tag13963.xml"/><Relationship Id="rId26" Type="http://schemas.openxmlformats.org/officeDocument/2006/relationships/tags" Target="../tags/tag12462.xml"/><Relationship Id="rId231" Type="http://schemas.openxmlformats.org/officeDocument/2006/relationships/tags" Target="../tags/tag12667.xml"/><Relationship Id="rId329" Type="http://schemas.openxmlformats.org/officeDocument/2006/relationships/tags" Target="../tags/tag12765.xml"/><Relationship Id="rId536" Type="http://schemas.openxmlformats.org/officeDocument/2006/relationships/tags" Target="../tags/tag12972.xml"/><Relationship Id="rId1166" Type="http://schemas.openxmlformats.org/officeDocument/2006/relationships/tags" Target="../tags/tag13602.xml"/><Relationship Id="rId1373" Type="http://schemas.openxmlformats.org/officeDocument/2006/relationships/tags" Target="../tags/tag13809.xml"/><Relationship Id="rId175" Type="http://schemas.openxmlformats.org/officeDocument/2006/relationships/tags" Target="../tags/tag12611.xml"/><Relationship Id="rId743" Type="http://schemas.openxmlformats.org/officeDocument/2006/relationships/tags" Target="../tags/tag13179.xml"/><Relationship Id="rId950" Type="http://schemas.openxmlformats.org/officeDocument/2006/relationships/tags" Target="../tags/tag13386.xml"/><Relationship Id="rId1026" Type="http://schemas.openxmlformats.org/officeDocument/2006/relationships/tags" Target="../tags/tag13462.xml"/><Relationship Id="rId382" Type="http://schemas.openxmlformats.org/officeDocument/2006/relationships/tags" Target="../tags/tag12818.xml"/><Relationship Id="rId603" Type="http://schemas.openxmlformats.org/officeDocument/2006/relationships/tags" Target="../tags/tag13039.xml"/><Relationship Id="rId687" Type="http://schemas.openxmlformats.org/officeDocument/2006/relationships/tags" Target="../tags/tag13123.xml"/><Relationship Id="rId810" Type="http://schemas.openxmlformats.org/officeDocument/2006/relationships/tags" Target="../tags/tag13246.xml"/><Relationship Id="rId908" Type="http://schemas.openxmlformats.org/officeDocument/2006/relationships/tags" Target="../tags/tag13344.xml"/><Relationship Id="rId1233" Type="http://schemas.openxmlformats.org/officeDocument/2006/relationships/tags" Target="../tags/tag13669.xml"/><Relationship Id="rId1440" Type="http://schemas.openxmlformats.org/officeDocument/2006/relationships/tags" Target="../tags/tag13876.xml"/><Relationship Id="rId1538" Type="http://schemas.openxmlformats.org/officeDocument/2006/relationships/tags" Target="../tags/tag13974.xml"/><Relationship Id="rId242" Type="http://schemas.openxmlformats.org/officeDocument/2006/relationships/tags" Target="../tags/tag12678.xml"/><Relationship Id="rId894" Type="http://schemas.openxmlformats.org/officeDocument/2006/relationships/tags" Target="../tags/tag13330.xml"/><Relationship Id="rId1177" Type="http://schemas.openxmlformats.org/officeDocument/2006/relationships/tags" Target="../tags/tag13613.xml"/><Relationship Id="rId1300" Type="http://schemas.openxmlformats.org/officeDocument/2006/relationships/tags" Target="../tags/tag13736.xml"/><Relationship Id="rId37" Type="http://schemas.openxmlformats.org/officeDocument/2006/relationships/tags" Target="../tags/tag12473.xml"/><Relationship Id="rId102" Type="http://schemas.openxmlformats.org/officeDocument/2006/relationships/tags" Target="../tags/tag12538.xml"/><Relationship Id="rId547" Type="http://schemas.openxmlformats.org/officeDocument/2006/relationships/tags" Target="../tags/tag12983.xml"/><Relationship Id="rId754" Type="http://schemas.openxmlformats.org/officeDocument/2006/relationships/tags" Target="../tags/tag13190.xml"/><Relationship Id="rId961" Type="http://schemas.openxmlformats.org/officeDocument/2006/relationships/tags" Target="../tags/tag13397.xml"/><Relationship Id="rId1384" Type="http://schemas.openxmlformats.org/officeDocument/2006/relationships/tags" Target="../tags/tag13820.xml"/><Relationship Id="rId90" Type="http://schemas.openxmlformats.org/officeDocument/2006/relationships/tags" Target="../tags/tag12526.xml"/><Relationship Id="rId186" Type="http://schemas.openxmlformats.org/officeDocument/2006/relationships/tags" Target="../tags/tag12622.xml"/><Relationship Id="rId393" Type="http://schemas.openxmlformats.org/officeDocument/2006/relationships/tags" Target="../tags/tag12829.xml"/><Relationship Id="rId407" Type="http://schemas.openxmlformats.org/officeDocument/2006/relationships/tags" Target="../tags/tag12843.xml"/><Relationship Id="rId614" Type="http://schemas.openxmlformats.org/officeDocument/2006/relationships/tags" Target="../tags/tag13050.xml"/><Relationship Id="rId821" Type="http://schemas.openxmlformats.org/officeDocument/2006/relationships/tags" Target="../tags/tag13257.xml"/><Relationship Id="rId1037" Type="http://schemas.openxmlformats.org/officeDocument/2006/relationships/tags" Target="../tags/tag13473.xml"/><Relationship Id="rId1244" Type="http://schemas.openxmlformats.org/officeDocument/2006/relationships/tags" Target="../tags/tag13680.xml"/><Relationship Id="rId1451" Type="http://schemas.openxmlformats.org/officeDocument/2006/relationships/tags" Target="../tags/tag13887.xml"/><Relationship Id="rId253" Type="http://schemas.openxmlformats.org/officeDocument/2006/relationships/tags" Target="../tags/tag12689.xml"/><Relationship Id="rId460" Type="http://schemas.openxmlformats.org/officeDocument/2006/relationships/tags" Target="../tags/tag12896.xml"/><Relationship Id="rId698" Type="http://schemas.openxmlformats.org/officeDocument/2006/relationships/tags" Target="../tags/tag13134.xml"/><Relationship Id="rId919" Type="http://schemas.openxmlformats.org/officeDocument/2006/relationships/tags" Target="../tags/tag13355.xml"/><Relationship Id="rId1090" Type="http://schemas.openxmlformats.org/officeDocument/2006/relationships/tags" Target="../tags/tag13526.xml"/><Relationship Id="rId1104" Type="http://schemas.openxmlformats.org/officeDocument/2006/relationships/tags" Target="../tags/tag13540.xml"/><Relationship Id="rId1311" Type="http://schemas.openxmlformats.org/officeDocument/2006/relationships/tags" Target="../tags/tag13747.xml"/><Relationship Id="rId1549" Type="http://schemas.openxmlformats.org/officeDocument/2006/relationships/tags" Target="../tags/tag13985.xml"/><Relationship Id="rId48" Type="http://schemas.openxmlformats.org/officeDocument/2006/relationships/tags" Target="../tags/tag12484.xml"/><Relationship Id="rId113" Type="http://schemas.openxmlformats.org/officeDocument/2006/relationships/tags" Target="../tags/tag12549.xml"/><Relationship Id="rId320" Type="http://schemas.openxmlformats.org/officeDocument/2006/relationships/tags" Target="../tags/tag12756.xml"/><Relationship Id="rId558" Type="http://schemas.openxmlformats.org/officeDocument/2006/relationships/tags" Target="../tags/tag12994.xml"/><Relationship Id="rId765" Type="http://schemas.openxmlformats.org/officeDocument/2006/relationships/tags" Target="../tags/tag13201.xml"/><Relationship Id="rId972" Type="http://schemas.openxmlformats.org/officeDocument/2006/relationships/tags" Target="../tags/tag13408.xml"/><Relationship Id="rId1188" Type="http://schemas.openxmlformats.org/officeDocument/2006/relationships/tags" Target="../tags/tag13624.xml"/><Relationship Id="rId1395" Type="http://schemas.openxmlformats.org/officeDocument/2006/relationships/tags" Target="../tags/tag13831.xml"/><Relationship Id="rId1409" Type="http://schemas.openxmlformats.org/officeDocument/2006/relationships/tags" Target="../tags/tag13845.xml"/><Relationship Id="rId197" Type="http://schemas.openxmlformats.org/officeDocument/2006/relationships/tags" Target="../tags/tag12633.xml"/><Relationship Id="rId418" Type="http://schemas.openxmlformats.org/officeDocument/2006/relationships/tags" Target="../tags/tag12854.xml"/><Relationship Id="rId625" Type="http://schemas.openxmlformats.org/officeDocument/2006/relationships/tags" Target="../tags/tag13061.xml"/><Relationship Id="rId832" Type="http://schemas.openxmlformats.org/officeDocument/2006/relationships/tags" Target="../tags/tag13268.xml"/><Relationship Id="rId1048" Type="http://schemas.openxmlformats.org/officeDocument/2006/relationships/tags" Target="../tags/tag13484.xml"/><Relationship Id="rId1255" Type="http://schemas.openxmlformats.org/officeDocument/2006/relationships/tags" Target="../tags/tag13691.xml"/><Relationship Id="rId1462" Type="http://schemas.openxmlformats.org/officeDocument/2006/relationships/tags" Target="../tags/tag13898.xml"/><Relationship Id="rId264" Type="http://schemas.openxmlformats.org/officeDocument/2006/relationships/tags" Target="../tags/tag12700.xml"/><Relationship Id="rId471" Type="http://schemas.openxmlformats.org/officeDocument/2006/relationships/tags" Target="../tags/tag12907.xml"/><Relationship Id="rId1115" Type="http://schemas.openxmlformats.org/officeDocument/2006/relationships/tags" Target="../tags/tag13551.xml"/><Relationship Id="rId1322" Type="http://schemas.openxmlformats.org/officeDocument/2006/relationships/tags" Target="../tags/tag13758.xml"/><Relationship Id="rId59" Type="http://schemas.openxmlformats.org/officeDocument/2006/relationships/tags" Target="../tags/tag12495.xml"/><Relationship Id="rId124" Type="http://schemas.openxmlformats.org/officeDocument/2006/relationships/tags" Target="../tags/tag12560.xml"/><Relationship Id="rId569" Type="http://schemas.openxmlformats.org/officeDocument/2006/relationships/tags" Target="../tags/tag13005.xml"/><Relationship Id="rId776" Type="http://schemas.openxmlformats.org/officeDocument/2006/relationships/tags" Target="../tags/tag13212.xml"/><Relationship Id="rId983" Type="http://schemas.openxmlformats.org/officeDocument/2006/relationships/tags" Target="../tags/tag13419.xml"/><Relationship Id="rId1199" Type="http://schemas.openxmlformats.org/officeDocument/2006/relationships/tags" Target="../tags/tag13635.xml"/><Relationship Id="rId331" Type="http://schemas.openxmlformats.org/officeDocument/2006/relationships/tags" Target="../tags/tag12767.xml"/><Relationship Id="rId429" Type="http://schemas.openxmlformats.org/officeDocument/2006/relationships/tags" Target="../tags/tag12865.xml"/><Relationship Id="rId636" Type="http://schemas.openxmlformats.org/officeDocument/2006/relationships/tags" Target="../tags/tag13072.xml"/><Relationship Id="rId1059" Type="http://schemas.openxmlformats.org/officeDocument/2006/relationships/tags" Target="../tags/tag13495.xml"/><Relationship Id="rId1266" Type="http://schemas.openxmlformats.org/officeDocument/2006/relationships/tags" Target="../tags/tag13702.xml"/><Relationship Id="rId1473" Type="http://schemas.openxmlformats.org/officeDocument/2006/relationships/tags" Target="../tags/tag13909.xml"/><Relationship Id="rId843" Type="http://schemas.openxmlformats.org/officeDocument/2006/relationships/tags" Target="../tags/tag13279.xml"/><Relationship Id="rId1126" Type="http://schemas.openxmlformats.org/officeDocument/2006/relationships/tags" Target="../tags/tag13562.xml"/><Relationship Id="rId275" Type="http://schemas.openxmlformats.org/officeDocument/2006/relationships/tags" Target="../tags/tag12711.xml"/><Relationship Id="rId482" Type="http://schemas.openxmlformats.org/officeDocument/2006/relationships/tags" Target="../tags/tag12918.xml"/><Relationship Id="rId703" Type="http://schemas.openxmlformats.org/officeDocument/2006/relationships/tags" Target="../tags/tag13139.xml"/><Relationship Id="rId910" Type="http://schemas.openxmlformats.org/officeDocument/2006/relationships/tags" Target="../tags/tag13346.xml"/><Relationship Id="rId1333" Type="http://schemas.openxmlformats.org/officeDocument/2006/relationships/tags" Target="../tags/tag13769.xml"/><Relationship Id="rId1540" Type="http://schemas.openxmlformats.org/officeDocument/2006/relationships/tags" Target="../tags/tag13976.xml"/><Relationship Id="rId135" Type="http://schemas.openxmlformats.org/officeDocument/2006/relationships/tags" Target="../tags/tag12571.xml"/><Relationship Id="rId342" Type="http://schemas.openxmlformats.org/officeDocument/2006/relationships/tags" Target="../tags/tag12778.xml"/><Relationship Id="rId787" Type="http://schemas.openxmlformats.org/officeDocument/2006/relationships/tags" Target="../tags/tag13223.xml"/><Relationship Id="rId994" Type="http://schemas.openxmlformats.org/officeDocument/2006/relationships/tags" Target="../tags/tag13430.xml"/><Relationship Id="rId1400" Type="http://schemas.openxmlformats.org/officeDocument/2006/relationships/tags" Target="../tags/tag13836.xml"/><Relationship Id="rId202" Type="http://schemas.openxmlformats.org/officeDocument/2006/relationships/tags" Target="../tags/tag12638.xml"/><Relationship Id="rId647" Type="http://schemas.openxmlformats.org/officeDocument/2006/relationships/tags" Target="../tags/tag13083.xml"/><Relationship Id="rId854" Type="http://schemas.openxmlformats.org/officeDocument/2006/relationships/tags" Target="../tags/tag13290.xml"/><Relationship Id="rId1277" Type="http://schemas.openxmlformats.org/officeDocument/2006/relationships/tags" Target="../tags/tag13713.xml"/><Relationship Id="rId1484" Type="http://schemas.openxmlformats.org/officeDocument/2006/relationships/tags" Target="../tags/tag13920.xml"/><Relationship Id="rId286" Type="http://schemas.openxmlformats.org/officeDocument/2006/relationships/tags" Target="../tags/tag12722.xml"/><Relationship Id="rId493" Type="http://schemas.openxmlformats.org/officeDocument/2006/relationships/tags" Target="../tags/tag12929.xml"/><Relationship Id="rId507" Type="http://schemas.openxmlformats.org/officeDocument/2006/relationships/tags" Target="../tags/tag12943.xml"/><Relationship Id="rId714" Type="http://schemas.openxmlformats.org/officeDocument/2006/relationships/tags" Target="../tags/tag13150.xml"/><Relationship Id="rId921" Type="http://schemas.openxmlformats.org/officeDocument/2006/relationships/tags" Target="../tags/tag13357.xml"/><Relationship Id="rId1137" Type="http://schemas.openxmlformats.org/officeDocument/2006/relationships/tags" Target="../tags/tag13573.xml"/><Relationship Id="rId1344" Type="http://schemas.openxmlformats.org/officeDocument/2006/relationships/tags" Target="../tags/tag13780.xml"/><Relationship Id="rId1551" Type="http://schemas.openxmlformats.org/officeDocument/2006/relationships/tags" Target="../tags/tag13987.xml"/><Relationship Id="rId50" Type="http://schemas.openxmlformats.org/officeDocument/2006/relationships/tags" Target="../tags/tag12486.xml"/><Relationship Id="rId146" Type="http://schemas.openxmlformats.org/officeDocument/2006/relationships/tags" Target="../tags/tag12582.xml"/><Relationship Id="rId353" Type="http://schemas.openxmlformats.org/officeDocument/2006/relationships/tags" Target="../tags/tag12789.xml"/><Relationship Id="rId560" Type="http://schemas.openxmlformats.org/officeDocument/2006/relationships/tags" Target="../tags/tag12996.xml"/><Relationship Id="rId798" Type="http://schemas.openxmlformats.org/officeDocument/2006/relationships/tags" Target="../tags/tag13234.xml"/><Relationship Id="rId1190" Type="http://schemas.openxmlformats.org/officeDocument/2006/relationships/tags" Target="../tags/tag13626.xml"/><Relationship Id="rId1204" Type="http://schemas.openxmlformats.org/officeDocument/2006/relationships/tags" Target="../tags/tag13640.xml"/><Relationship Id="rId1411" Type="http://schemas.openxmlformats.org/officeDocument/2006/relationships/tags" Target="../tags/tag13847.xml"/><Relationship Id="rId213" Type="http://schemas.openxmlformats.org/officeDocument/2006/relationships/tags" Target="../tags/tag12649.xml"/><Relationship Id="rId420" Type="http://schemas.openxmlformats.org/officeDocument/2006/relationships/tags" Target="../tags/tag12856.xml"/><Relationship Id="rId658" Type="http://schemas.openxmlformats.org/officeDocument/2006/relationships/tags" Target="../tags/tag13094.xml"/><Relationship Id="rId865" Type="http://schemas.openxmlformats.org/officeDocument/2006/relationships/tags" Target="../tags/tag13301.xml"/><Relationship Id="rId1050" Type="http://schemas.openxmlformats.org/officeDocument/2006/relationships/tags" Target="../tags/tag13486.xml"/><Relationship Id="rId1288" Type="http://schemas.openxmlformats.org/officeDocument/2006/relationships/tags" Target="../tags/tag13724.xml"/><Relationship Id="rId1495" Type="http://schemas.openxmlformats.org/officeDocument/2006/relationships/tags" Target="../tags/tag13931.xml"/><Relationship Id="rId1509" Type="http://schemas.openxmlformats.org/officeDocument/2006/relationships/tags" Target="../tags/tag13945.xml"/><Relationship Id="rId297" Type="http://schemas.openxmlformats.org/officeDocument/2006/relationships/tags" Target="../tags/tag12733.xml"/><Relationship Id="rId518" Type="http://schemas.openxmlformats.org/officeDocument/2006/relationships/tags" Target="../tags/tag12954.xml"/><Relationship Id="rId725" Type="http://schemas.openxmlformats.org/officeDocument/2006/relationships/tags" Target="../tags/tag13161.xml"/><Relationship Id="rId932" Type="http://schemas.openxmlformats.org/officeDocument/2006/relationships/tags" Target="../tags/tag13368.xml"/><Relationship Id="rId1148" Type="http://schemas.openxmlformats.org/officeDocument/2006/relationships/tags" Target="../tags/tag13584.xml"/><Relationship Id="rId1355" Type="http://schemas.openxmlformats.org/officeDocument/2006/relationships/tags" Target="../tags/tag13791.xml"/><Relationship Id="rId157" Type="http://schemas.openxmlformats.org/officeDocument/2006/relationships/tags" Target="../tags/tag12593.xml"/><Relationship Id="rId364" Type="http://schemas.openxmlformats.org/officeDocument/2006/relationships/tags" Target="../tags/tag12800.xml"/><Relationship Id="rId1008" Type="http://schemas.openxmlformats.org/officeDocument/2006/relationships/tags" Target="../tags/tag13444.xml"/><Relationship Id="rId1215" Type="http://schemas.openxmlformats.org/officeDocument/2006/relationships/tags" Target="../tags/tag13651.xml"/><Relationship Id="rId1422" Type="http://schemas.openxmlformats.org/officeDocument/2006/relationships/tags" Target="../tags/tag13858.xml"/><Relationship Id="rId61" Type="http://schemas.openxmlformats.org/officeDocument/2006/relationships/tags" Target="../tags/tag12497.xml"/><Relationship Id="rId571" Type="http://schemas.openxmlformats.org/officeDocument/2006/relationships/tags" Target="../tags/tag13007.xml"/><Relationship Id="rId669" Type="http://schemas.openxmlformats.org/officeDocument/2006/relationships/tags" Target="../tags/tag13105.xml"/><Relationship Id="rId876" Type="http://schemas.openxmlformats.org/officeDocument/2006/relationships/tags" Target="../tags/tag13312.xml"/><Relationship Id="rId1299" Type="http://schemas.openxmlformats.org/officeDocument/2006/relationships/tags" Target="../tags/tag13735.xml"/><Relationship Id="rId19" Type="http://schemas.openxmlformats.org/officeDocument/2006/relationships/tags" Target="../tags/tag12455.xml"/><Relationship Id="rId224" Type="http://schemas.openxmlformats.org/officeDocument/2006/relationships/tags" Target="../tags/tag12660.xml"/><Relationship Id="rId431" Type="http://schemas.openxmlformats.org/officeDocument/2006/relationships/tags" Target="../tags/tag12867.xml"/><Relationship Id="rId529" Type="http://schemas.openxmlformats.org/officeDocument/2006/relationships/tags" Target="../tags/tag12965.xml"/><Relationship Id="rId736" Type="http://schemas.openxmlformats.org/officeDocument/2006/relationships/tags" Target="../tags/tag13172.xml"/><Relationship Id="rId1061" Type="http://schemas.openxmlformats.org/officeDocument/2006/relationships/tags" Target="../tags/tag13497.xml"/><Relationship Id="rId1159" Type="http://schemas.openxmlformats.org/officeDocument/2006/relationships/tags" Target="../tags/tag13595.xml"/><Relationship Id="rId1366" Type="http://schemas.openxmlformats.org/officeDocument/2006/relationships/tags" Target="../tags/tag13802.xml"/><Relationship Id="rId168" Type="http://schemas.openxmlformats.org/officeDocument/2006/relationships/tags" Target="../tags/tag12604.xml"/><Relationship Id="rId943" Type="http://schemas.openxmlformats.org/officeDocument/2006/relationships/tags" Target="../tags/tag13379.xml"/><Relationship Id="rId1019" Type="http://schemas.openxmlformats.org/officeDocument/2006/relationships/tags" Target="../tags/tag13455.xml"/><Relationship Id="rId72" Type="http://schemas.openxmlformats.org/officeDocument/2006/relationships/tags" Target="../tags/tag12508.xml"/><Relationship Id="rId375" Type="http://schemas.openxmlformats.org/officeDocument/2006/relationships/tags" Target="../tags/tag12811.xml"/><Relationship Id="rId582" Type="http://schemas.openxmlformats.org/officeDocument/2006/relationships/tags" Target="../tags/tag13018.xml"/><Relationship Id="rId803" Type="http://schemas.openxmlformats.org/officeDocument/2006/relationships/tags" Target="../tags/tag13239.xml"/><Relationship Id="rId1226" Type="http://schemas.openxmlformats.org/officeDocument/2006/relationships/tags" Target="../tags/tag13662.xml"/><Relationship Id="rId1433" Type="http://schemas.openxmlformats.org/officeDocument/2006/relationships/tags" Target="../tags/tag13869.xml"/><Relationship Id="rId3" Type="http://schemas.openxmlformats.org/officeDocument/2006/relationships/theme" Target="../theme/theme6.xml"/><Relationship Id="rId235" Type="http://schemas.openxmlformats.org/officeDocument/2006/relationships/tags" Target="../tags/tag12671.xml"/><Relationship Id="rId442" Type="http://schemas.openxmlformats.org/officeDocument/2006/relationships/tags" Target="../tags/tag12878.xml"/><Relationship Id="rId887" Type="http://schemas.openxmlformats.org/officeDocument/2006/relationships/tags" Target="../tags/tag13323.xml"/><Relationship Id="rId1072" Type="http://schemas.openxmlformats.org/officeDocument/2006/relationships/tags" Target="../tags/tag13508.xml"/><Relationship Id="rId1500" Type="http://schemas.openxmlformats.org/officeDocument/2006/relationships/tags" Target="../tags/tag13936.xml"/><Relationship Id="rId302" Type="http://schemas.openxmlformats.org/officeDocument/2006/relationships/tags" Target="../tags/tag12738.xml"/><Relationship Id="rId747" Type="http://schemas.openxmlformats.org/officeDocument/2006/relationships/tags" Target="../tags/tag13183.xml"/><Relationship Id="rId954" Type="http://schemas.openxmlformats.org/officeDocument/2006/relationships/tags" Target="../tags/tag13390.xml"/><Relationship Id="rId1377" Type="http://schemas.openxmlformats.org/officeDocument/2006/relationships/tags" Target="../tags/tag13813.xml"/><Relationship Id="rId83" Type="http://schemas.openxmlformats.org/officeDocument/2006/relationships/tags" Target="../tags/tag12519.xml"/><Relationship Id="rId179" Type="http://schemas.openxmlformats.org/officeDocument/2006/relationships/tags" Target="../tags/tag12615.xml"/><Relationship Id="rId386" Type="http://schemas.openxmlformats.org/officeDocument/2006/relationships/tags" Target="../tags/tag12822.xml"/><Relationship Id="rId593" Type="http://schemas.openxmlformats.org/officeDocument/2006/relationships/tags" Target="../tags/tag13029.xml"/><Relationship Id="rId607" Type="http://schemas.openxmlformats.org/officeDocument/2006/relationships/tags" Target="../tags/tag13043.xml"/><Relationship Id="rId814" Type="http://schemas.openxmlformats.org/officeDocument/2006/relationships/tags" Target="../tags/tag13250.xml"/><Relationship Id="rId1237" Type="http://schemas.openxmlformats.org/officeDocument/2006/relationships/tags" Target="../tags/tag13673.xml"/><Relationship Id="rId1444" Type="http://schemas.openxmlformats.org/officeDocument/2006/relationships/tags" Target="../tags/tag13880.xml"/><Relationship Id="rId246" Type="http://schemas.openxmlformats.org/officeDocument/2006/relationships/tags" Target="../tags/tag12682.xml"/><Relationship Id="rId453" Type="http://schemas.openxmlformats.org/officeDocument/2006/relationships/tags" Target="../tags/tag12889.xml"/><Relationship Id="rId660" Type="http://schemas.openxmlformats.org/officeDocument/2006/relationships/tags" Target="../tags/tag13096.xml"/><Relationship Id="rId898" Type="http://schemas.openxmlformats.org/officeDocument/2006/relationships/tags" Target="../tags/tag13334.xml"/><Relationship Id="rId1083" Type="http://schemas.openxmlformats.org/officeDocument/2006/relationships/tags" Target="../tags/tag13519.xml"/><Relationship Id="rId1290" Type="http://schemas.openxmlformats.org/officeDocument/2006/relationships/tags" Target="../tags/tag13726.xml"/><Relationship Id="rId1304" Type="http://schemas.openxmlformats.org/officeDocument/2006/relationships/tags" Target="../tags/tag13740.xml"/><Relationship Id="rId1511" Type="http://schemas.openxmlformats.org/officeDocument/2006/relationships/tags" Target="../tags/tag13947.xml"/><Relationship Id="rId106" Type="http://schemas.openxmlformats.org/officeDocument/2006/relationships/tags" Target="../tags/tag12542.xml"/><Relationship Id="rId313" Type="http://schemas.openxmlformats.org/officeDocument/2006/relationships/tags" Target="../tags/tag12749.xml"/><Relationship Id="rId758" Type="http://schemas.openxmlformats.org/officeDocument/2006/relationships/tags" Target="../tags/tag13194.xml"/><Relationship Id="rId965" Type="http://schemas.openxmlformats.org/officeDocument/2006/relationships/tags" Target="../tags/tag13401.xml"/><Relationship Id="rId1150" Type="http://schemas.openxmlformats.org/officeDocument/2006/relationships/tags" Target="../tags/tag13586.xml"/><Relationship Id="rId1388" Type="http://schemas.openxmlformats.org/officeDocument/2006/relationships/tags" Target="../tags/tag13824.xml"/><Relationship Id="rId10" Type="http://schemas.openxmlformats.org/officeDocument/2006/relationships/tags" Target="../tags/tag12446.xml"/><Relationship Id="rId94" Type="http://schemas.openxmlformats.org/officeDocument/2006/relationships/tags" Target="../tags/tag12530.xml"/><Relationship Id="rId397" Type="http://schemas.openxmlformats.org/officeDocument/2006/relationships/tags" Target="../tags/tag12833.xml"/><Relationship Id="rId520" Type="http://schemas.openxmlformats.org/officeDocument/2006/relationships/tags" Target="../tags/tag12956.xml"/><Relationship Id="rId618" Type="http://schemas.openxmlformats.org/officeDocument/2006/relationships/tags" Target="../tags/tag13054.xml"/><Relationship Id="rId825" Type="http://schemas.openxmlformats.org/officeDocument/2006/relationships/tags" Target="../tags/tag13261.xml"/><Relationship Id="rId1248" Type="http://schemas.openxmlformats.org/officeDocument/2006/relationships/tags" Target="../tags/tag13684.xml"/><Relationship Id="rId1455" Type="http://schemas.openxmlformats.org/officeDocument/2006/relationships/tags" Target="../tags/tag13891.xml"/><Relationship Id="rId257" Type="http://schemas.openxmlformats.org/officeDocument/2006/relationships/tags" Target="../tags/tag12693.xml"/><Relationship Id="rId464" Type="http://schemas.openxmlformats.org/officeDocument/2006/relationships/tags" Target="../tags/tag12900.xml"/><Relationship Id="rId1010" Type="http://schemas.openxmlformats.org/officeDocument/2006/relationships/tags" Target="../tags/tag13446.xml"/><Relationship Id="rId1094" Type="http://schemas.openxmlformats.org/officeDocument/2006/relationships/tags" Target="../tags/tag13530.xml"/><Relationship Id="rId1108" Type="http://schemas.openxmlformats.org/officeDocument/2006/relationships/tags" Target="../tags/tag13544.xml"/><Relationship Id="rId1315" Type="http://schemas.openxmlformats.org/officeDocument/2006/relationships/tags" Target="../tags/tag13751.xml"/><Relationship Id="rId117" Type="http://schemas.openxmlformats.org/officeDocument/2006/relationships/tags" Target="../tags/tag12553.xml"/><Relationship Id="rId671" Type="http://schemas.openxmlformats.org/officeDocument/2006/relationships/tags" Target="../tags/tag13107.xml"/><Relationship Id="rId769" Type="http://schemas.openxmlformats.org/officeDocument/2006/relationships/tags" Target="../tags/tag13205.xml"/><Relationship Id="rId976" Type="http://schemas.openxmlformats.org/officeDocument/2006/relationships/tags" Target="../tags/tag13412.xml"/><Relationship Id="rId1399" Type="http://schemas.openxmlformats.org/officeDocument/2006/relationships/tags" Target="../tags/tag13835.xml"/><Relationship Id="rId324" Type="http://schemas.openxmlformats.org/officeDocument/2006/relationships/tags" Target="../tags/tag12760.xml"/><Relationship Id="rId531" Type="http://schemas.openxmlformats.org/officeDocument/2006/relationships/tags" Target="../tags/tag12967.xml"/><Relationship Id="rId629" Type="http://schemas.openxmlformats.org/officeDocument/2006/relationships/tags" Target="../tags/tag13065.xml"/><Relationship Id="rId1161" Type="http://schemas.openxmlformats.org/officeDocument/2006/relationships/tags" Target="../tags/tag13597.xml"/><Relationship Id="rId1259" Type="http://schemas.openxmlformats.org/officeDocument/2006/relationships/tags" Target="../tags/tag13695.xml"/><Relationship Id="rId1466" Type="http://schemas.openxmlformats.org/officeDocument/2006/relationships/tags" Target="../tags/tag13902.xml"/><Relationship Id="rId836" Type="http://schemas.openxmlformats.org/officeDocument/2006/relationships/tags" Target="../tags/tag13272.xml"/><Relationship Id="rId1021" Type="http://schemas.openxmlformats.org/officeDocument/2006/relationships/tags" Target="../tags/tag13457.xml"/><Relationship Id="rId1119" Type="http://schemas.openxmlformats.org/officeDocument/2006/relationships/tags" Target="../tags/tag13555.xml"/><Relationship Id="rId903" Type="http://schemas.openxmlformats.org/officeDocument/2006/relationships/tags" Target="../tags/tag13339.xml"/><Relationship Id="rId1326" Type="http://schemas.openxmlformats.org/officeDocument/2006/relationships/tags" Target="../tags/tag13762.xml"/><Relationship Id="rId1533" Type="http://schemas.openxmlformats.org/officeDocument/2006/relationships/tags" Target="../tags/tag13969.xml"/><Relationship Id="rId32" Type="http://schemas.openxmlformats.org/officeDocument/2006/relationships/tags" Target="../tags/tag12468.xml"/><Relationship Id="rId181" Type="http://schemas.openxmlformats.org/officeDocument/2006/relationships/tags" Target="../tags/tag12617.xml"/><Relationship Id="rId279" Type="http://schemas.openxmlformats.org/officeDocument/2006/relationships/tags" Target="../tags/tag12715.xml"/><Relationship Id="rId486" Type="http://schemas.openxmlformats.org/officeDocument/2006/relationships/tags" Target="../tags/tag12922.xml"/><Relationship Id="rId693" Type="http://schemas.openxmlformats.org/officeDocument/2006/relationships/tags" Target="../tags/tag13129.xml"/><Relationship Id="rId139" Type="http://schemas.openxmlformats.org/officeDocument/2006/relationships/tags" Target="../tags/tag12575.xml"/><Relationship Id="rId346" Type="http://schemas.openxmlformats.org/officeDocument/2006/relationships/tags" Target="../tags/tag12782.xml"/><Relationship Id="rId553" Type="http://schemas.openxmlformats.org/officeDocument/2006/relationships/tags" Target="../tags/tag12989.xml"/><Relationship Id="rId760" Type="http://schemas.openxmlformats.org/officeDocument/2006/relationships/tags" Target="../tags/tag13196.xml"/><Relationship Id="rId998" Type="http://schemas.openxmlformats.org/officeDocument/2006/relationships/tags" Target="../tags/tag13434.xml"/><Relationship Id="rId1183" Type="http://schemas.openxmlformats.org/officeDocument/2006/relationships/tags" Target="../tags/tag13619.xml"/><Relationship Id="rId1390" Type="http://schemas.openxmlformats.org/officeDocument/2006/relationships/tags" Target="../tags/tag13826.xml"/><Relationship Id="rId206" Type="http://schemas.openxmlformats.org/officeDocument/2006/relationships/tags" Target="../tags/tag12642.xml"/><Relationship Id="rId413" Type="http://schemas.openxmlformats.org/officeDocument/2006/relationships/tags" Target="../tags/tag12849.xml"/><Relationship Id="rId858" Type="http://schemas.openxmlformats.org/officeDocument/2006/relationships/tags" Target="../tags/tag13294.xml"/><Relationship Id="rId1043" Type="http://schemas.openxmlformats.org/officeDocument/2006/relationships/tags" Target="../tags/tag13479.xml"/><Relationship Id="rId1488" Type="http://schemas.openxmlformats.org/officeDocument/2006/relationships/tags" Target="../tags/tag13924.xml"/><Relationship Id="rId620" Type="http://schemas.openxmlformats.org/officeDocument/2006/relationships/tags" Target="../tags/tag13056.xml"/><Relationship Id="rId718" Type="http://schemas.openxmlformats.org/officeDocument/2006/relationships/tags" Target="../tags/tag13154.xml"/><Relationship Id="rId925" Type="http://schemas.openxmlformats.org/officeDocument/2006/relationships/tags" Target="../tags/tag13361.xml"/><Relationship Id="rId1250" Type="http://schemas.openxmlformats.org/officeDocument/2006/relationships/tags" Target="../tags/tag13686.xml"/><Relationship Id="rId1348" Type="http://schemas.openxmlformats.org/officeDocument/2006/relationships/tags" Target="../tags/tag13784.xml"/><Relationship Id="rId1555" Type="http://schemas.openxmlformats.org/officeDocument/2006/relationships/tags" Target="../tags/tag13991.xml"/><Relationship Id="rId1110" Type="http://schemas.openxmlformats.org/officeDocument/2006/relationships/tags" Target="../tags/tag13546.xml"/><Relationship Id="rId1208" Type="http://schemas.openxmlformats.org/officeDocument/2006/relationships/tags" Target="../tags/tag13644.xml"/><Relationship Id="rId1415" Type="http://schemas.openxmlformats.org/officeDocument/2006/relationships/tags" Target="../tags/tag13851.xml"/><Relationship Id="rId54" Type="http://schemas.openxmlformats.org/officeDocument/2006/relationships/tags" Target="../tags/tag12490.xml"/><Relationship Id="rId270" Type="http://schemas.openxmlformats.org/officeDocument/2006/relationships/tags" Target="../tags/tag12706.xml"/><Relationship Id="rId130" Type="http://schemas.openxmlformats.org/officeDocument/2006/relationships/tags" Target="../tags/tag12566.xml"/><Relationship Id="rId368" Type="http://schemas.openxmlformats.org/officeDocument/2006/relationships/tags" Target="../tags/tag12804.xml"/><Relationship Id="rId575" Type="http://schemas.openxmlformats.org/officeDocument/2006/relationships/tags" Target="../tags/tag13011.xml"/><Relationship Id="rId782" Type="http://schemas.openxmlformats.org/officeDocument/2006/relationships/tags" Target="../tags/tag13218.xml"/><Relationship Id="rId228" Type="http://schemas.openxmlformats.org/officeDocument/2006/relationships/tags" Target="../tags/tag12664.xml"/><Relationship Id="rId435" Type="http://schemas.openxmlformats.org/officeDocument/2006/relationships/tags" Target="../tags/tag12871.xml"/><Relationship Id="rId642" Type="http://schemas.openxmlformats.org/officeDocument/2006/relationships/tags" Target="../tags/tag13078.xml"/><Relationship Id="rId1065" Type="http://schemas.openxmlformats.org/officeDocument/2006/relationships/tags" Target="../tags/tag13501.xml"/><Relationship Id="rId1272" Type="http://schemas.openxmlformats.org/officeDocument/2006/relationships/tags" Target="../tags/tag13708.xml"/><Relationship Id="rId502" Type="http://schemas.openxmlformats.org/officeDocument/2006/relationships/tags" Target="../tags/tag12938.xml"/><Relationship Id="rId947" Type="http://schemas.openxmlformats.org/officeDocument/2006/relationships/tags" Target="../tags/tag13383.xml"/><Relationship Id="rId1132" Type="http://schemas.openxmlformats.org/officeDocument/2006/relationships/tags" Target="../tags/tag13568.xml"/><Relationship Id="rId76" Type="http://schemas.openxmlformats.org/officeDocument/2006/relationships/tags" Target="../tags/tag12512.xml"/><Relationship Id="rId807" Type="http://schemas.openxmlformats.org/officeDocument/2006/relationships/tags" Target="../tags/tag13243.xml"/><Relationship Id="rId1437" Type="http://schemas.openxmlformats.org/officeDocument/2006/relationships/tags" Target="../tags/tag13873.xml"/><Relationship Id="rId1504" Type="http://schemas.openxmlformats.org/officeDocument/2006/relationships/tags" Target="../tags/tag13940.xml"/><Relationship Id="rId292" Type="http://schemas.openxmlformats.org/officeDocument/2006/relationships/tags" Target="../tags/tag12728.xml"/><Relationship Id="rId597" Type="http://schemas.openxmlformats.org/officeDocument/2006/relationships/tags" Target="../tags/tag13033.xml"/><Relationship Id="rId152" Type="http://schemas.openxmlformats.org/officeDocument/2006/relationships/tags" Target="../tags/tag12588.xml"/><Relationship Id="rId457" Type="http://schemas.openxmlformats.org/officeDocument/2006/relationships/tags" Target="../tags/tag12893.xml"/><Relationship Id="rId1087" Type="http://schemas.openxmlformats.org/officeDocument/2006/relationships/tags" Target="../tags/tag13523.xml"/><Relationship Id="rId1294" Type="http://schemas.openxmlformats.org/officeDocument/2006/relationships/tags" Target="../tags/tag13730.xml"/><Relationship Id="rId664" Type="http://schemas.openxmlformats.org/officeDocument/2006/relationships/tags" Target="../tags/tag13100.xml"/><Relationship Id="rId871" Type="http://schemas.openxmlformats.org/officeDocument/2006/relationships/tags" Target="../tags/tag13307.xml"/><Relationship Id="rId969" Type="http://schemas.openxmlformats.org/officeDocument/2006/relationships/tags" Target="../tags/tag13405.xml"/><Relationship Id="rId317" Type="http://schemas.openxmlformats.org/officeDocument/2006/relationships/tags" Target="../tags/tag12753.xml"/><Relationship Id="rId524" Type="http://schemas.openxmlformats.org/officeDocument/2006/relationships/tags" Target="../tags/tag12960.xml"/><Relationship Id="rId731" Type="http://schemas.openxmlformats.org/officeDocument/2006/relationships/tags" Target="../tags/tag13167.xml"/><Relationship Id="rId1154" Type="http://schemas.openxmlformats.org/officeDocument/2006/relationships/tags" Target="../tags/tag13590.xml"/><Relationship Id="rId1361" Type="http://schemas.openxmlformats.org/officeDocument/2006/relationships/tags" Target="../tags/tag13797.xml"/><Relationship Id="rId1459" Type="http://schemas.openxmlformats.org/officeDocument/2006/relationships/tags" Target="../tags/tag13895.xml"/><Relationship Id="rId98" Type="http://schemas.openxmlformats.org/officeDocument/2006/relationships/tags" Target="../tags/tag12534.xml"/><Relationship Id="rId829" Type="http://schemas.openxmlformats.org/officeDocument/2006/relationships/tags" Target="../tags/tag13265.xml"/><Relationship Id="rId1014" Type="http://schemas.openxmlformats.org/officeDocument/2006/relationships/tags" Target="../tags/tag13450.xml"/><Relationship Id="rId1221" Type="http://schemas.openxmlformats.org/officeDocument/2006/relationships/tags" Target="../tags/tag13657.xml"/><Relationship Id="rId1319" Type="http://schemas.openxmlformats.org/officeDocument/2006/relationships/tags" Target="../tags/tag13755.xml"/><Relationship Id="rId1526" Type="http://schemas.openxmlformats.org/officeDocument/2006/relationships/tags" Target="../tags/tag13962.xml"/><Relationship Id="rId25" Type="http://schemas.openxmlformats.org/officeDocument/2006/relationships/tags" Target="../tags/tag12461.xml"/><Relationship Id="rId174" Type="http://schemas.openxmlformats.org/officeDocument/2006/relationships/tags" Target="../tags/tag12610.xml"/><Relationship Id="rId381" Type="http://schemas.openxmlformats.org/officeDocument/2006/relationships/tags" Target="../tags/tag12817.xml"/><Relationship Id="rId241" Type="http://schemas.openxmlformats.org/officeDocument/2006/relationships/tags" Target="../tags/tag12677.xml"/><Relationship Id="rId479" Type="http://schemas.openxmlformats.org/officeDocument/2006/relationships/tags" Target="../tags/tag12915.xml"/><Relationship Id="rId686" Type="http://schemas.openxmlformats.org/officeDocument/2006/relationships/tags" Target="../tags/tag13122.xml"/><Relationship Id="rId893" Type="http://schemas.openxmlformats.org/officeDocument/2006/relationships/tags" Target="../tags/tag13329.xml"/><Relationship Id="rId339" Type="http://schemas.openxmlformats.org/officeDocument/2006/relationships/tags" Target="../tags/tag12775.xml"/><Relationship Id="rId546" Type="http://schemas.openxmlformats.org/officeDocument/2006/relationships/tags" Target="../tags/tag12982.xml"/><Relationship Id="rId753" Type="http://schemas.openxmlformats.org/officeDocument/2006/relationships/tags" Target="../tags/tag13189.xml"/><Relationship Id="rId1176" Type="http://schemas.openxmlformats.org/officeDocument/2006/relationships/tags" Target="../tags/tag13612.xml"/><Relationship Id="rId1383" Type="http://schemas.openxmlformats.org/officeDocument/2006/relationships/tags" Target="../tags/tag13819.xml"/><Relationship Id="rId101" Type="http://schemas.openxmlformats.org/officeDocument/2006/relationships/tags" Target="../tags/tag12537.xml"/><Relationship Id="rId406" Type="http://schemas.openxmlformats.org/officeDocument/2006/relationships/tags" Target="../tags/tag12842.xml"/><Relationship Id="rId960" Type="http://schemas.openxmlformats.org/officeDocument/2006/relationships/tags" Target="../tags/tag13396.xml"/><Relationship Id="rId1036" Type="http://schemas.openxmlformats.org/officeDocument/2006/relationships/tags" Target="../tags/tag13472.xml"/><Relationship Id="rId1243" Type="http://schemas.openxmlformats.org/officeDocument/2006/relationships/tags" Target="../tags/tag13679.xml"/><Relationship Id="rId613" Type="http://schemas.openxmlformats.org/officeDocument/2006/relationships/tags" Target="../tags/tag13049.xml"/><Relationship Id="rId820" Type="http://schemas.openxmlformats.org/officeDocument/2006/relationships/tags" Target="../tags/tag13256.xml"/><Relationship Id="rId918" Type="http://schemas.openxmlformats.org/officeDocument/2006/relationships/tags" Target="../tags/tag13354.xml"/><Relationship Id="rId1450" Type="http://schemas.openxmlformats.org/officeDocument/2006/relationships/tags" Target="../tags/tag13886.xml"/><Relationship Id="rId1548" Type="http://schemas.openxmlformats.org/officeDocument/2006/relationships/tags" Target="../tags/tag13984.xml"/><Relationship Id="rId1103" Type="http://schemas.openxmlformats.org/officeDocument/2006/relationships/tags" Target="../tags/tag13539.xml"/><Relationship Id="rId1310" Type="http://schemas.openxmlformats.org/officeDocument/2006/relationships/tags" Target="../tags/tag13746.xml"/><Relationship Id="rId1408" Type="http://schemas.openxmlformats.org/officeDocument/2006/relationships/tags" Target="../tags/tag13844.xml"/><Relationship Id="rId47" Type="http://schemas.openxmlformats.org/officeDocument/2006/relationships/tags" Target="../tags/tag12483.xml"/><Relationship Id="rId196" Type="http://schemas.openxmlformats.org/officeDocument/2006/relationships/tags" Target="../tags/tag12632.xml"/><Relationship Id="rId263" Type="http://schemas.openxmlformats.org/officeDocument/2006/relationships/tags" Target="../tags/tag12699.xml"/><Relationship Id="rId470" Type="http://schemas.openxmlformats.org/officeDocument/2006/relationships/tags" Target="../tags/tag12906.xml"/><Relationship Id="rId123" Type="http://schemas.openxmlformats.org/officeDocument/2006/relationships/tags" Target="../tags/tag12559.xml"/><Relationship Id="rId330" Type="http://schemas.openxmlformats.org/officeDocument/2006/relationships/tags" Target="../tags/tag12766.xml"/><Relationship Id="rId568" Type="http://schemas.openxmlformats.org/officeDocument/2006/relationships/tags" Target="../tags/tag13004.xml"/><Relationship Id="rId775" Type="http://schemas.openxmlformats.org/officeDocument/2006/relationships/tags" Target="../tags/tag13211.xml"/><Relationship Id="rId982" Type="http://schemas.openxmlformats.org/officeDocument/2006/relationships/tags" Target="../tags/tag13418.xml"/><Relationship Id="rId1198" Type="http://schemas.openxmlformats.org/officeDocument/2006/relationships/tags" Target="../tags/tag13634.xml"/><Relationship Id="rId428" Type="http://schemas.openxmlformats.org/officeDocument/2006/relationships/tags" Target="../tags/tag12864.xml"/><Relationship Id="rId635" Type="http://schemas.openxmlformats.org/officeDocument/2006/relationships/tags" Target="../tags/tag13071.xml"/><Relationship Id="rId842" Type="http://schemas.openxmlformats.org/officeDocument/2006/relationships/tags" Target="../tags/tag13278.xml"/><Relationship Id="rId1058" Type="http://schemas.openxmlformats.org/officeDocument/2006/relationships/tags" Target="../tags/tag13494.xml"/><Relationship Id="rId1265" Type="http://schemas.openxmlformats.org/officeDocument/2006/relationships/tags" Target="../tags/tag13701.xml"/><Relationship Id="rId1472" Type="http://schemas.openxmlformats.org/officeDocument/2006/relationships/tags" Target="../tags/tag13908.xml"/><Relationship Id="rId702" Type="http://schemas.openxmlformats.org/officeDocument/2006/relationships/tags" Target="../tags/tag13138.xml"/><Relationship Id="rId1125" Type="http://schemas.openxmlformats.org/officeDocument/2006/relationships/tags" Target="../tags/tag13561.xml"/><Relationship Id="rId1332" Type="http://schemas.openxmlformats.org/officeDocument/2006/relationships/tags" Target="../tags/tag13768.xml"/><Relationship Id="rId69" Type="http://schemas.openxmlformats.org/officeDocument/2006/relationships/tags" Target="../tags/tag12505.xml"/><Relationship Id="rId285" Type="http://schemas.openxmlformats.org/officeDocument/2006/relationships/tags" Target="../tags/tag12721.xml"/><Relationship Id="rId492" Type="http://schemas.openxmlformats.org/officeDocument/2006/relationships/tags" Target="../tags/tag12928.xml"/><Relationship Id="rId797" Type="http://schemas.openxmlformats.org/officeDocument/2006/relationships/tags" Target="../tags/tag13233.xml"/><Relationship Id="rId145" Type="http://schemas.openxmlformats.org/officeDocument/2006/relationships/tags" Target="../tags/tag12581.xml"/><Relationship Id="rId352" Type="http://schemas.openxmlformats.org/officeDocument/2006/relationships/tags" Target="../tags/tag12788.xml"/><Relationship Id="rId1287" Type="http://schemas.openxmlformats.org/officeDocument/2006/relationships/tags" Target="../tags/tag13723.xml"/><Relationship Id="rId212" Type="http://schemas.openxmlformats.org/officeDocument/2006/relationships/tags" Target="../tags/tag12648.xml"/><Relationship Id="rId657" Type="http://schemas.openxmlformats.org/officeDocument/2006/relationships/tags" Target="../tags/tag13093.xml"/><Relationship Id="rId864" Type="http://schemas.openxmlformats.org/officeDocument/2006/relationships/tags" Target="../tags/tag13300.xml"/><Relationship Id="rId1494" Type="http://schemas.openxmlformats.org/officeDocument/2006/relationships/tags" Target="../tags/tag13930.xml"/><Relationship Id="rId517" Type="http://schemas.openxmlformats.org/officeDocument/2006/relationships/tags" Target="../tags/tag12953.xml"/><Relationship Id="rId724" Type="http://schemas.openxmlformats.org/officeDocument/2006/relationships/tags" Target="../tags/tag13160.xml"/><Relationship Id="rId931" Type="http://schemas.openxmlformats.org/officeDocument/2006/relationships/tags" Target="../tags/tag13367.xml"/><Relationship Id="rId1147" Type="http://schemas.openxmlformats.org/officeDocument/2006/relationships/tags" Target="../tags/tag13583.xml"/><Relationship Id="rId1354" Type="http://schemas.openxmlformats.org/officeDocument/2006/relationships/tags" Target="../tags/tag13790.xml"/><Relationship Id="rId60" Type="http://schemas.openxmlformats.org/officeDocument/2006/relationships/tags" Target="../tags/tag12496.xml"/><Relationship Id="rId1007" Type="http://schemas.openxmlformats.org/officeDocument/2006/relationships/tags" Target="../tags/tag13443.xml"/><Relationship Id="rId1214" Type="http://schemas.openxmlformats.org/officeDocument/2006/relationships/tags" Target="../tags/tag13650.xml"/><Relationship Id="rId1421" Type="http://schemas.openxmlformats.org/officeDocument/2006/relationships/tags" Target="../tags/tag13857.xml"/><Relationship Id="rId1519" Type="http://schemas.openxmlformats.org/officeDocument/2006/relationships/tags" Target="../tags/tag13955.xml"/><Relationship Id="rId18" Type="http://schemas.openxmlformats.org/officeDocument/2006/relationships/tags" Target="../tags/tag12454.xml"/><Relationship Id="rId167" Type="http://schemas.openxmlformats.org/officeDocument/2006/relationships/tags" Target="../tags/tag12603.xml"/><Relationship Id="rId374" Type="http://schemas.openxmlformats.org/officeDocument/2006/relationships/tags" Target="../tags/tag12810.xml"/><Relationship Id="rId581" Type="http://schemas.openxmlformats.org/officeDocument/2006/relationships/tags" Target="../tags/tag13017.xml"/><Relationship Id="rId234" Type="http://schemas.openxmlformats.org/officeDocument/2006/relationships/tags" Target="../tags/tag12670.xml"/><Relationship Id="rId679" Type="http://schemas.openxmlformats.org/officeDocument/2006/relationships/tags" Target="../tags/tag13115.xml"/><Relationship Id="rId886" Type="http://schemas.openxmlformats.org/officeDocument/2006/relationships/tags" Target="../tags/tag13322.xml"/><Relationship Id="rId2" Type="http://schemas.openxmlformats.org/officeDocument/2006/relationships/slideLayout" Target="../slideLayouts/slideLayout37.xml"/><Relationship Id="rId441" Type="http://schemas.openxmlformats.org/officeDocument/2006/relationships/tags" Target="../tags/tag12877.xml"/><Relationship Id="rId539" Type="http://schemas.openxmlformats.org/officeDocument/2006/relationships/tags" Target="../tags/tag12975.xml"/><Relationship Id="rId746" Type="http://schemas.openxmlformats.org/officeDocument/2006/relationships/tags" Target="../tags/tag13182.xml"/><Relationship Id="rId1071" Type="http://schemas.openxmlformats.org/officeDocument/2006/relationships/tags" Target="../tags/tag13507.xml"/><Relationship Id="rId1169" Type="http://schemas.openxmlformats.org/officeDocument/2006/relationships/tags" Target="../tags/tag13605.xml"/><Relationship Id="rId1376" Type="http://schemas.openxmlformats.org/officeDocument/2006/relationships/tags" Target="../tags/tag13812.xml"/><Relationship Id="rId301" Type="http://schemas.openxmlformats.org/officeDocument/2006/relationships/tags" Target="../tags/tag12737.xml"/><Relationship Id="rId953" Type="http://schemas.openxmlformats.org/officeDocument/2006/relationships/tags" Target="../tags/tag13389.xml"/><Relationship Id="rId1029" Type="http://schemas.openxmlformats.org/officeDocument/2006/relationships/tags" Target="../tags/tag13465.xml"/><Relationship Id="rId1236" Type="http://schemas.openxmlformats.org/officeDocument/2006/relationships/tags" Target="../tags/tag13672.xml"/><Relationship Id="rId82" Type="http://schemas.openxmlformats.org/officeDocument/2006/relationships/tags" Target="../tags/tag12518.xml"/><Relationship Id="rId606" Type="http://schemas.openxmlformats.org/officeDocument/2006/relationships/tags" Target="../tags/tag13042.xml"/><Relationship Id="rId813" Type="http://schemas.openxmlformats.org/officeDocument/2006/relationships/tags" Target="../tags/tag13249.xml"/><Relationship Id="rId1443" Type="http://schemas.openxmlformats.org/officeDocument/2006/relationships/tags" Target="../tags/tag13879.xml"/><Relationship Id="rId1303" Type="http://schemas.openxmlformats.org/officeDocument/2006/relationships/tags" Target="../tags/tag13739.xml"/><Relationship Id="rId1510" Type="http://schemas.openxmlformats.org/officeDocument/2006/relationships/tags" Target="../tags/tag13946.xml"/><Relationship Id="rId189" Type="http://schemas.openxmlformats.org/officeDocument/2006/relationships/tags" Target="../tags/tag12625.xml"/><Relationship Id="rId396" Type="http://schemas.openxmlformats.org/officeDocument/2006/relationships/tags" Target="../tags/tag12832.xml"/><Relationship Id="rId256" Type="http://schemas.openxmlformats.org/officeDocument/2006/relationships/tags" Target="../tags/tag12692.xml"/><Relationship Id="rId463" Type="http://schemas.openxmlformats.org/officeDocument/2006/relationships/tags" Target="../tags/tag12899.xml"/><Relationship Id="rId670" Type="http://schemas.openxmlformats.org/officeDocument/2006/relationships/tags" Target="../tags/tag13106.xml"/><Relationship Id="rId1093" Type="http://schemas.openxmlformats.org/officeDocument/2006/relationships/tags" Target="../tags/tag13529.xml"/><Relationship Id="rId116" Type="http://schemas.openxmlformats.org/officeDocument/2006/relationships/tags" Target="../tags/tag12552.xml"/><Relationship Id="rId323" Type="http://schemas.openxmlformats.org/officeDocument/2006/relationships/tags" Target="../tags/tag12759.xml"/><Relationship Id="rId530" Type="http://schemas.openxmlformats.org/officeDocument/2006/relationships/tags" Target="../tags/tag12966.xml"/><Relationship Id="rId768" Type="http://schemas.openxmlformats.org/officeDocument/2006/relationships/tags" Target="../tags/tag13204.xml"/><Relationship Id="rId975" Type="http://schemas.openxmlformats.org/officeDocument/2006/relationships/tags" Target="../tags/tag13411.xml"/><Relationship Id="rId1160" Type="http://schemas.openxmlformats.org/officeDocument/2006/relationships/tags" Target="../tags/tag13596.xml"/><Relationship Id="rId1398" Type="http://schemas.openxmlformats.org/officeDocument/2006/relationships/tags" Target="../tags/tag13834.xml"/><Relationship Id="rId628" Type="http://schemas.openxmlformats.org/officeDocument/2006/relationships/tags" Target="../tags/tag13064.xml"/><Relationship Id="rId835" Type="http://schemas.openxmlformats.org/officeDocument/2006/relationships/tags" Target="../tags/tag13271.xml"/><Relationship Id="rId1258" Type="http://schemas.openxmlformats.org/officeDocument/2006/relationships/tags" Target="../tags/tag13694.xml"/><Relationship Id="rId1465" Type="http://schemas.openxmlformats.org/officeDocument/2006/relationships/tags" Target="../tags/tag13901.xml"/><Relationship Id="rId1020" Type="http://schemas.openxmlformats.org/officeDocument/2006/relationships/tags" Target="../tags/tag13456.xml"/><Relationship Id="rId1118" Type="http://schemas.openxmlformats.org/officeDocument/2006/relationships/tags" Target="../tags/tag13554.xml"/><Relationship Id="rId1325" Type="http://schemas.openxmlformats.org/officeDocument/2006/relationships/tags" Target="../tags/tag13761.xml"/><Relationship Id="rId1532" Type="http://schemas.openxmlformats.org/officeDocument/2006/relationships/tags" Target="../tags/tag13968.xml"/><Relationship Id="rId902" Type="http://schemas.openxmlformats.org/officeDocument/2006/relationships/tags" Target="../tags/tag13338.xml"/><Relationship Id="rId31" Type="http://schemas.openxmlformats.org/officeDocument/2006/relationships/tags" Target="../tags/tag12467.xml"/><Relationship Id="rId180" Type="http://schemas.openxmlformats.org/officeDocument/2006/relationships/tags" Target="../tags/tag12616.xml"/><Relationship Id="rId278" Type="http://schemas.openxmlformats.org/officeDocument/2006/relationships/tags" Target="../tags/tag12714.xml"/><Relationship Id="rId485" Type="http://schemas.openxmlformats.org/officeDocument/2006/relationships/tags" Target="../tags/tag12921.xml"/><Relationship Id="rId692" Type="http://schemas.openxmlformats.org/officeDocument/2006/relationships/tags" Target="../tags/tag13128.xml"/><Relationship Id="rId138" Type="http://schemas.openxmlformats.org/officeDocument/2006/relationships/tags" Target="../tags/tag12574.xml"/><Relationship Id="rId345" Type="http://schemas.openxmlformats.org/officeDocument/2006/relationships/tags" Target="../tags/tag12781.xml"/><Relationship Id="rId552" Type="http://schemas.openxmlformats.org/officeDocument/2006/relationships/tags" Target="../tags/tag12988.xml"/><Relationship Id="rId997" Type="http://schemas.openxmlformats.org/officeDocument/2006/relationships/tags" Target="../tags/tag13433.xml"/><Relationship Id="rId1182" Type="http://schemas.openxmlformats.org/officeDocument/2006/relationships/tags" Target="../tags/tag13618.xml"/><Relationship Id="rId205" Type="http://schemas.openxmlformats.org/officeDocument/2006/relationships/tags" Target="../tags/tag12641.xml"/><Relationship Id="rId412" Type="http://schemas.openxmlformats.org/officeDocument/2006/relationships/tags" Target="../tags/tag12848.xml"/><Relationship Id="rId857" Type="http://schemas.openxmlformats.org/officeDocument/2006/relationships/tags" Target="../tags/tag13293.xml"/><Relationship Id="rId1042" Type="http://schemas.openxmlformats.org/officeDocument/2006/relationships/tags" Target="../tags/tag13478.xml"/><Relationship Id="rId1487" Type="http://schemas.openxmlformats.org/officeDocument/2006/relationships/tags" Target="../tags/tag13923.xml"/><Relationship Id="rId717" Type="http://schemas.openxmlformats.org/officeDocument/2006/relationships/tags" Target="../tags/tag13153.xml"/><Relationship Id="rId924" Type="http://schemas.openxmlformats.org/officeDocument/2006/relationships/tags" Target="../tags/tag13360.xml"/><Relationship Id="rId1347" Type="http://schemas.openxmlformats.org/officeDocument/2006/relationships/tags" Target="../tags/tag13783.xml"/><Relationship Id="rId1554" Type="http://schemas.openxmlformats.org/officeDocument/2006/relationships/tags" Target="../tags/tag13990.xml"/><Relationship Id="rId53" Type="http://schemas.openxmlformats.org/officeDocument/2006/relationships/tags" Target="../tags/tag12489.xml"/><Relationship Id="rId1207" Type="http://schemas.openxmlformats.org/officeDocument/2006/relationships/tags" Target="../tags/tag13643.xml"/><Relationship Id="rId1414" Type="http://schemas.openxmlformats.org/officeDocument/2006/relationships/tags" Target="../tags/tag13850.xml"/><Relationship Id="rId367" Type="http://schemas.openxmlformats.org/officeDocument/2006/relationships/tags" Target="../tags/tag12803.xml"/><Relationship Id="rId574" Type="http://schemas.openxmlformats.org/officeDocument/2006/relationships/tags" Target="../tags/tag13010.xml"/><Relationship Id="rId227" Type="http://schemas.openxmlformats.org/officeDocument/2006/relationships/tags" Target="../tags/tag12663.xml"/><Relationship Id="rId781" Type="http://schemas.openxmlformats.org/officeDocument/2006/relationships/tags" Target="../tags/tag13217.xml"/><Relationship Id="rId879" Type="http://schemas.openxmlformats.org/officeDocument/2006/relationships/tags" Target="../tags/tag13315.xml"/><Relationship Id="rId434" Type="http://schemas.openxmlformats.org/officeDocument/2006/relationships/tags" Target="../tags/tag12870.xml"/><Relationship Id="rId641" Type="http://schemas.openxmlformats.org/officeDocument/2006/relationships/tags" Target="../tags/tag13077.xml"/><Relationship Id="rId739" Type="http://schemas.openxmlformats.org/officeDocument/2006/relationships/tags" Target="../tags/tag13175.xml"/><Relationship Id="rId1064" Type="http://schemas.openxmlformats.org/officeDocument/2006/relationships/tags" Target="../tags/tag13500.xml"/><Relationship Id="rId1271" Type="http://schemas.openxmlformats.org/officeDocument/2006/relationships/tags" Target="../tags/tag13707.xml"/><Relationship Id="rId1369" Type="http://schemas.openxmlformats.org/officeDocument/2006/relationships/tags" Target="../tags/tag13805.xml"/><Relationship Id="rId501" Type="http://schemas.openxmlformats.org/officeDocument/2006/relationships/tags" Target="../tags/tag12937.xml"/><Relationship Id="rId946" Type="http://schemas.openxmlformats.org/officeDocument/2006/relationships/tags" Target="../tags/tag13382.xml"/><Relationship Id="rId1131" Type="http://schemas.openxmlformats.org/officeDocument/2006/relationships/tags" Target="../tags/tag13567.xml"/><Relationship Id="rId1229" Type="http://schemas.openxmlformats.org/officeDocument/2006/relationships/tags" Target="../tags/tag13665.xml"/><Relationship Id="rId75" Type="http://schemas.openxmlformats.org/officeDocument/2006/relationships/tags" Target="../tags/tag12511.xml"/><Relationship Id="rId806" Type="http://schemas.openxmlformats.org/officeDocument/2006/relationships/tags" Target="../tags/tag13242.xml"/><Relationship Id="rId1436" Type="http://schemas.openxmlformats.org/officeDocument/2006/relationships/tags" Target="../tags/tag13872.xml"/><Relationship Id="rId1503" Type="http://schemas.openxmlformats.org/officeDocument/2006/relationships/tags" Target="../tags/tag13939.xml"/><Relationship Id="rId291" Type="http://schemas.openxmlformats.org/officeDocument/2006/relationships/tags" Target="../tags/tag12727.xml"/><Relationship Id="rId151" Type="http://schemas.openxmlformats.org/officeDocument/2006/relationships/tags" Target="../tags/tag12587.xml"/><Relationship Id="rId389" Type="http://schemas.openxmlformats.org/officeDocument/2006/relationships/tags" Target="../tags/tag12825.xml"/><Relationship Id="rId596" Type="http://schemas.openxmlformats.org/officeDocument/2006/relationships/tags" Target="../tags/tag13032.xml"/><Relationship Id="rId249" Type="http://schemas.openxmlformats.org/officeDocument/2006/relationships/tags" Target="../tags/tag12685.xml"/><Relationship Id="rId456" Type="http://schemas.openxmlformats.org/officeDocument/2006/relationships/tags" Target="../tags/tag12892.xml"/><Relationship Id="rId663" Type="http://schemas.openxmlformats.org/officeDocument/2006/relationships/tags" Target="../tags/tag13099.xml"/><Relationship Id="rId870" Type="http://schemas.openxmlformats.org/officeDocument/2006/relationships/tags" Target="../tags/tag13306.xml"/><Relationship Id="rId1086" Type="http://schemas.openxmlformats.org/officeDocument/2006/relationships/tags" Target="../tags/tag13522.xml"/><Relationship Id="rId1293" Type="http://schemas.openxmlformats.org/officeDocument/2006/relationships/tags" Target="../tags/tag13729.xml"/><Relationship Id="rId109" Type="http://schemas.openxmlformats.org/officeDocument/2006/relationships/tags" Target="../tags/tag12545.xml"/><Relationship Id="rId316" Type="http://schemas.openxmlformats.org/officeDocument/2006/relationships/tags" Target="../tags/tag12752.xml"/><Relationship Id="rId523" Type="http://schemas.openxmlformats.org/officeDocument/2006/relationships/tags" Target="../tags/tag12959.xml"/><Relationship Id="rId968" Type="http://schemas.openxmlformats.org/officeDocument/2006/relationships/tags" Target="../tags/tag13404.xml"/><Relationship Id="rId1153" Type="http://schemas.openxmlformats.org/officeDocument/2006/relationships/tags" Target="../tags/tag13589.xml"/><Relationship Id="rId97" Type="http://schemas.openxmlformats.org/officeDocument/2006/relationships/tags" Target="../tags/tag12533.xml"/><Relationship Id="rId730" Type="http://schemas.openxmlformats.org/officeDocument/2006/relationships/tags" Target="../tags/tag13166.xml"/><Relationship Id="rId828" Type="http://schemas.openxmlformats.org/officeDocument/2006/relationships/tags" Target="../tags/tag13264.xml"/><Relationship Id="rId1013" Type="http://schemas.openxmlformats.org/officeDocument/2006/relationships/tags" Target="../tags/tag13449.xml"/><Relationship Id="rId1360" Type="http://schemas.openxmlformats.org/officeDocument/2006/relationships/tags" Target="../tags/tag13796.xml"/><Relationship Id="rId1458" Type="http://schemas.openxmlformats.org/officeDocument/2006/relationships/tags" Target="../tags/tag13894.xml"/><Relationship Id="rId1220" Type="http://schemas.openxmlformats.org/officeDocument/2006/relationships/tags" Target="../tags/tag13656.xml"/><Relationship Id="rId1318" Type="http://schemas.openxmlformats.org/officeDocument/2006/relationships/tags" Target="../tags/tag13754.xml"/><Relationship Id="rId1525" Type="http://schemas.openxmlformats.org/officeDocument/2006/relationships/tags" Target="../tags/tag13961.xml"/><Relationship Id="rId24" Type="http://schemas.openxmlformats.org/officeDocument/2006/relationships/tags" Target="../tags/tag12460.xml"/><Relationship Id="rId173" Type="http://schemas.openxmlformats.org/officeDocument/2006/relationships/tags" Target="../tags/tag12609.xml"/><Relationship Id="rId380" Type="http://schemas.openxmlformats.org/officeDocument/2006/relationships/tags" Target="../tags/tag12816.xml"/><Relationship Id="rId240" Type="http://schemas.openxmlformats.org/officeDocument/2006/relationships/tags" Target="../tags/tag12676.xml"/><Relationship Id="rId478" Type="http://schemas.openxmlformats.org/officeDocument/2006/relationships/tags" Target="../tags/tag12914.xml"/><Relationship Id="rId685" Type="http://schemas.openxmlformats.org/officeDocument/2006/relationships/tags" Target="../tags/tag13121.xml"/><Relationship Id="rId892" Type="http://schemas.openxmlformats.org/officeDocument/2006/relationships/tags" Target="../tags/tag13328.xml"/><Relationship Id="rId100" Type="http://schemas.openxmlformats.org/officeDocument/2006/relationships/tags" Target="../tags/tag12536.xml"/><Relationship Id="rId338" Type="http://schemas.openxmlformats.org/officeDocument/2006/relationships/tags" Target="../tags/tag12774.xml"/><Relationship Id="rId545" Type="http://schemas.openxmlformats.org/officeDocument/2006/relationships/tags" Target="../tags/tag12981.xml"/><Relationship Id="rId752" Type="http://schemas.openxmlformats.org/officeDocument/2006/relationships/tags" Target="../tags/tag13188.xml"/><Relationship Id="rId1175" Type="http://schemas.openxmlformats.org/officeDocument/2006/relationships/tags" Target="../tags/tag13611.xml"/><Relationship Id="rId1382" Type="http://schemas.openxmlformats.org/officeDocument/2006/relationships/tags" Target="../tags/tag13818.xml"/><Relationship Id="rId405" Type="http://schemas.openxmlformats.org/officeDocument/2006/relationships/tags" Target="../tags/tag12841.xml"/><Relationship Id="rId612" Type="http://schemas.openxmlformats.org/officeDocument/2006/relationships/tags" Target="../tags/tag13048.xml"/><Relationship Id="rId1035" Type="http://schemas.openxmlformats.org/officeDocument/2006/relationships/tags" Target="../tags/tag13471.xml"/><Relationship Id="rId1242" Type="http://schemas.openxmlformats.org/officeDocument/2006/relationships/tags" Target="../tags/tag13678.xml"/><Relationship Id="rId917" Type="http://schemas.openxmlformats.org/officeDocument/2006/relationships/tags" Target="../tags/tag13353.xml"/><Relationship Id="rId1102" Type="http://schemas.openxmlformats.org/officeDocument/2006/relationships/tags" Target="../tags/tag13538.xml"/><Relationship Id="rId1547" Type="http://schemas.openxmlformats.org/officeDocument/2006/relationships/tags" Target="../tags/tag13983.xml"/><Relationship Id="rId46" Type="http://schemas.openxmlformats.org/officeDocument/2006/relationships/tags" Target="../tags/tag12482.xml"/><Relationship Id="rId1407" Type="http://schemas.openxmlformats.org/officeDocument/2006/relationships/tags" Target="../tags/tag13843.xml"/><Relationship Id="rId195" Type="http://schemas.openxmlformats.org/officeDocument/2006/relationships/tags" Target="../tags/tag12631.xml"/><Relationship Id="rId262" Type="http://schemas.openxmlformats.org/officeDocument/2006/relationships/tags" Target="../tags/tag12698.xml"/><Relationship Id="rId567" Type="http://schemas.openxmlformats.org/officeDocument/2006/relationships/tags" Target="../tags/tag13003.xml"/><Relationship Id="rId1197" Type="http://schemas.openxmlformats.org/officeDocument/2006/relationships/tags" Target="../tags/tag13633.xml"/><Relationship Id="rId122" Type="http://schemas.openxmlformats.org/officeDocument/2006/relationships/tags" Target="../tags/tag12558.xml"/><Relationship Id="rId774" Type="http://schemas.openxmlformats.org/officeDocument/2006/relationships/tags" Target="../tags/tag13210.xml"/><Relationship Id="rId981" Type="http://schemas.openxmlformats.org/officeDocument/2006/relationships/tags" Target="../tags/tag13417.xml"/><Relationship Id="rId1057" Type="http://schemas.openxmlformats.org/officeDocument/2006/relationships/tags" Target="../tags/tag13493.xml"/><Relationship Id="rId427" Type="http://schemas.openxmlformats.org/officeDocument/2006/relationships/tags" Target="../tags/tag12863.xml"/><Relationship Id="rId634" Type="http://schemas.openxmlformats.org/officeDocument/2006/relationships/tags" Target="../tags/tag13070.xml"/><Relationship Id="rId841" Type="http://schemas.openxmlformats.org/officeDocument/2006/relationships/tags" Target="../tags/tag13277.xml"/><Relationship Id="rId1264" Type="http://schemas.openxmlformats.org/officeDocument/2006/relationships/tags" Target="../tags/tag13700.xml"/><Relationship Id="rId1471" Type="http://schemas.openxmlformats.org/officeDocument/2006/relationships/tags" Target="../tags/tag13907.xml"/><Relationship Id="rId701" Type="http://schemas.openxmlformats.org/officeDocument/2006/relationships/tags" Target="../tags/tag13137.xml"/><Relationship Id="rId939" Type="http://schemas.openxmlformats.org/officeDocument/2006/relationships/tags" Target="../tags/tag13375.xml"/><Relationship Id="rId1124" Type="http://schemas.openxmlformats.org/officeDocument/2006/relationships/tags" Target="../tags/tag13560.xml"/><Relationship Id="rId1331" Type="http://schemas.openxmlformats.org/officeDocument/2006/relationships/tags" Target="../tags/tag13767.xml"/><Relationship Id="rId68" Type="http://schemas.openxmlformats.org/officeDocument/2006/relationships/tags" Target="../tags/tag12504.xml"/><Relationship Id="rId1429" Type="http://schemas.openxmlformats.org/officeDocument/2006/relationships/tags" Target="../tags/tag13865.xml"/><Relationship Id="rId284" Type="http://schemas.openxmlformats.org/officeDocument/2006/relationships/tags" Target="../tags/tag12720.xml"/><Relationship Id="rId491" Type="http://schemas.openxmlformats.org/officeDocument/2006/relationships/tags" Target="../tags/tag12927.xml"/><Relationship Id="rId144" Type="http://schemas.openxmlformats.org/officeDocument/2006/relationships/tags" Target="../tags/tag12580.xml"/><Relationship Id="rId589" Type="http://schemas.openxmlformats.org/officeDocument/2006/relationships/tags" Target="../tags/tag13025.xml"/><Relationship Id="rId796" Type="http://schemas.openxmlformats.org/officeDocument/2006/relationships/tags" Target="../tags/tag13232.xml"/><Relationship Id="rId351" Type="http://schemas.openxmlformats.org/officeDocument/2006/relationships/tags" Target="../tags/tag12787.xml"/><Relationship Id="rId449" Type="http://schemas.openxmlformats.org/officeDocument/2006/relationships/tags" Target="../tags/tag12885.xml"/><Relationship Id="rId656" Type="http://schemas.openxmlformats.org/officeDocument/2006/relationships/tags" Target="../tags/tag13092.xml"/><Relationship Id="rId863" Type="http://schemas.openxmlformats.org/officeDocument/2006/relationships/tags" Target="../tags/tag13299.xml"/><Relationship Id="rId1079" Type="http://schemas.openxmlformats.org/officeDocument/2006/relationships/tags" Target="../tags/tag13515.xml"/><Relationship Id="rId1286" Type="http://schemas.openxmlformats.org/officeDocument/2006/relationships/tags" Target="../tags/tag13722.xml"/><Relationship Id="rId1493" Type="http://schemas.openxmlformats.org/officeDocument/2006/relationships/tags" Target="../tags/tag13929.xml"/><Relationship Id="rId211" Type="http://schemas.openxmlformats.org/officeDocument/2006/relationships/tags" Target="../tags/tag12647.xml"/><Relationship Id="rId309" Type="http://schemas.openxmlformats.org/officeDocument/2006/relationships/tags" Target="../tags/tag12745.xml"/><Relationship Id="rId516" Type="http://schemas.openxmlformats.org/officeDocument/2006/relationships/tags" Target="../tags/tag12952.xml"/><Relationship Id="rId1146" Type="http://schemas.openxmlformats.org/officeDocument/2006/relationships/tags" Target="../tags/tag13582.xml"/><Relationship Id="rId723" Type="http://schemas.openxmlformats.org/officeDocument/2006/relationships/tags" Target="../tags/tag13159.xml"/><Relationship Id="rId930" Type="http://schemas.openxmlformats.org/officeDocument/2006/relationships/tags" Target="../tags/tag13366.xml"/><Relationship Id="rId1006" Type="http://schemas.openxmlformats.org/officeDocument/2006/relationships/tags" Target="../tags/tag13442.xml"/><Relationship Id="rId1353" Type="http://schemas.openxmlformats.org/officeDocument/2006/relationships/tags" Target="../tags/tag13789.xml"/><Relationship Id="rId1213" Type="http://schemas.openxmlformats.org/officeDocument/2006/relationships/tags" Target="../tags/tag13649.xml"/><Relationship Id="rId1420" Type="http://schemas.openxmlformats.org/officeDocument/2006/relationships/tags" Target="../tags/tag13856.xml"/><Relationship Id="rId1518" Type="http://schemas.openxmlformats.org/officeDocument/2006/relationships/tags" Target="../tags/tag13954.xml"/><Relationship Id="rId17" Type="http://schemas.openxmlformats.org/officeDocument/2006/relationships/tags" Target="../tags/tag12453.xml"/><Relationship Id="rId166" Type="http://schemas.openxmlformats.org/officeDocument/2006/relationships/tags" Target="../tags/tag12602.xml"/><Relationship Id="rId373" Type="http://schemas.openxmlformats.org/officeDocument/2006/relationships/tags" Target="../tags/tag12809.xml"/><Relationship Id="rId580" Type="http://schemas.openxmlformats.org/officeDocument/2006/relationships/tags" Target="../tags/tag13016.xml"/><Relationship Id="rId1" Type="http://schemas.openxmlformats.org/officeDocument/2006/relationships/slideLayout" Target="../slideLayouts/slideLayout36.xml"/><Relationship Id="rId233" Type="http://schemas.openxmlformats.org/officeDocument/2006/relationships/tags" Target="../tags/tag12669.xml"/><Relationship Id="rId440" Type="http://schemas.openxmlformats.org/officeDocument/2006/relationships/tags" Target="../tags/tag12876.xml"/><Relationship Id="rId678" Type="http://schemas.openxmlformats.org/officeDocument/2006/relationships/tags" Target="../tags/tag13114.xml"/><Relationship Id="rId885" Type="http://schemas.openxmlformats.org/officeDocument/2006/relationships/tags" Target="../tags/tag13321.xml"/><Relationship Id="rId1070" Type="http://schemas.openxmlformats.org/officeDocument/2006/relationships/tags" Target="../tags/tag13506.xml"/><Relationship Id="rId300" Type="http://schemas.openxmlformats.org/officeDocument/2006/relationships/tags" Target="../tags/tag12736.xml"/><Relationship Id="rId538" Type="http://schemas.openxmlformats.org/officeDocument/2006/relationships/tags" Target="../tags/tag12974.xml"/><Relationship Id="rId745" Type="http://schemas.openxmlformats.org/officeDocument/2006/relationships/tags" Target="../tags/tag13181.xml"/><Relationship Id="rId952" Type="http://schemas.openxmlformats.org/officeDocument/2006/relationships/tags" Target="../tags/tag13388.xml"/><Relationship Id="rId1168" Type="http://schemas.openxmlformats.org/officeDocument/2006/relationships/tags" Target="../tags/tag13604.xml"/><Relationship Id="rId1375" Type="http://schemas.openxmlformats.org/officeDocument/2006/relationships/tags" Target="../tags/tag13811.xml"/><Relationship Id="rId81" Type="http://schemas.openxmlformats.org/officeDocument/2006/relationships/tags" Target="../tags/tag12517.xml"/><Relationship Id="rId605" Type="http://schemas.openxmlformats.org/officeDocument/2006/relationships/tags" Target="../tags/tag13041.xml"/><Relationship Id="rId812" Type="http://schemas.openxmlformats.org/officeDocument/2006/relationships/tags" Target="../tags/tag13248.xml"/><Relationship Id="rId1028" Type="http://schemas.openxmlformats.org/officeDocument/2006/relationships/tags" Target="../tags/tag13464.xml"/><Relationship Id="rId1235" Type="http://schemas.openxmlformats.org/officeDocument/2006/relationships/tags" Target="../tags/tag13671.xml"/><Relationship Id="rId1442" Type="http://schemas.openxmlformats.org/officeDocument/2006/relationships/tags" Target="../tags/tag13878.xml"/><Relationship Id="rId1302" Type="http://schemas.openxmlformats.org/officeDocument/2006/relationships/tags" Target="../tags/tag13738.xml"/><Relationship Id="rId39" Type="http://schemas.openxmlformats.org/officeDocument/2006/relationships/tags" Target="../tags/tag12475.xml"/><Relationship Id="rId188" Type="http://schemas.openxmlformats.org/officeDocument/2006/relationships/tags" Target="../tags/tag12624.xml"/><Relationship Id="rId395" Type="http://schemas.openxmlformats.org/officeDocument/2006/relationships/tags" Target="../tags/tag12831.xml"/><Relationship Id="rId255" Type="http://schemas.openxmlformats.org/officeDocument/2006/relationships/tags" Target="../tags/tag12691.xml"/><Relationship Id="rId462" Type="http://schemas.openxmlformats.org/officeDocument/2006/relationships/tags" Target="../tags/tag12898.xml"/><Relationship Id="rId1092" Type="http://schemas.openxmlformats.org/officeDocument/2006/relationships/tags" Target="../tags/tag13528.xml"/><Relationship Id="rId1397" Type="http://schemas.openxmlformats.org/officeDocument/2006/relationships/tags" Target="../tags/tag13833.xml"/><Relationship Id="rId115" Type="http://schemas.openxmlformats.org/officeDocument/2006/relationships/tags" Target="../tags/tag12551.xml"/><Relationship Id="rId322" Type="http://schemas.openxmlformats.org/officeDocument/2006/relationships/tags" Target="../tags/tag12758.xml"/><Relationship Id="rId767" Type="http://schemas.openxmlformats.org/officeDocument/2006/relationships/tags" Target="../tags/tag13203.xml"/><Relationship Id="rId974" Type="http://schemas.openxmlformats.org/officeDocument/2006/relationships/tags" Target="../tags/tag13410.xml"/><Relationship Id="rId627" Type="http://schemas.openxmlformats.org/officeDocument/2006/relationships/tags" Target="../tags/tag13063.xml"/><Relationship Id="rId834" Type="http://schemas.openxmlformats.org/officeDocument/2006/relationships/tags" Target="../tags/tag13270.xml"/><Relationship Id="rId1257" Type="http://schemas.openxmlformats.org/officeDocument/2006/relationships/tags" Target="../tags/tag13693.xml"/><Relationship Id="rId1464" Type="http://schemas.openxmlformats.org/officeDocument/2006/relationships/tags" Target="../tags/tag13900.xml"/><Relationship Id="rId901" Type="http://schemas.openxmlformats.org/officeDocument/2006/relationships/tags" Target="../tags/tag13337.xml"/><Relationship Id="rId1117" Type="http://schemas.openxmlformats.org/officeDocument/2006/relationships/tags" Target="../tags/tag13553.xml"/><Relationship Id="rId1324" Type="http://schemas.openxmlformats.org/officeDocument/2006/relationships/tags" Target="../tags/tag13760.xml"/><Relationship Id="rId1531" Type="http://schemas.openxmlformats.org/officeDocument/2006/relationships/tags" Target="../tags/tag13967.xml"/><Relationship Id="rId30" Type="http://schemas.openxmlformats.org/officeDocument/2006/relationships/tags" Target="../tags/tag12466.xml"/><Relationship Id="rId277" Type="http://schemas.openxmlformats.org/officeDocument/2006/relationships/tags" Target="../tags/tag12713.xml"/><Relationship Id="rId484" Type="http://schemas.openxmlformats.org/officeDocument/2006/relationships/tags" Target="../tags/tag12920.xml"/><Relationship Id="rId137" Type="http://schemas.openxmlformats.org/officeDocument/2006/relationships/tags" Target="../tags/tag12573.xml"/><Relationship Id="rId344" Type="http://schemas.openxmlformats.org/officeDocument/2006/relationships/tags" Target="../tags/tag12780.xml"/><Relationship Id="rId691" Type="http://schemas.openxmlformats.org/officeDocument/2006/relationships/tags" Target="../tags/tag13127.xml"/><Relationship Id="rId789" Type="http://schemas.openxmlformats.org/officeDocument/2006/relationships/tags" Target="../tags/tag13225.xml"/><Relationship Id="rId996" Type="http://schemas.openxmlformats.org/officeDocument/2006/relationships/tags" Target="../tags/tag13432.xml"/><Relationship Id="rId551" Type="http://schemas.openxmlformats.org/officeDocument/2006/relationships/tags" Target="../tags/tag12987.xml"/><Relationship Id="rId649" Type="http://schemas.openxmlformats.org/officeDocument/2006/relationships/tags" Target="../tags/tag13085.xml"/><Relationship Id="rId856" Type="http://schemas.openxmlformats.org/officeDocument/2006/relationships/tags" Target="../tags/tag13292.xml"/><Relationship Id="rId1181" Type="http://schemas.openxmlformats.org/officeDocument/2006/relationships/tags" Target="../tags/tag13617.xml"/><Relationship Id="rId1279" Type="http://schemas.openxmlformats.org/officeDocument/2006/relationships/tags" Target="../tags/tag13715.xml"/><Relationship Id="rId1486" Type="http://schemas.openxmlformats.org/officeDocument/2006/relationships/tags" Target="../tags/tag13922.xml"/><Relationship Id="rId204" Type="http://schemas.openxmlformats.org/officeDocument/2006/relationships/tags" Target="../tags/tag12640.xml"/><Relationship Id="rId411" Type="http://schemas.openxmlformats.org/officeDocument/2006/relationships/tags" Target="../tags/tag12847.xml"/><Relationship Id="rId509" Type="http://schemas.openxmlformats.org/officeDocument/2006/relationships/tags" Target="../tags/tag12945.xml"/><Relationship Id="rId1041" Type="http://schemas.openxmlformats.org/officeDocument/2006/relationships/tags" Target="../tags/tag13477.xml"/><Relationship Id="rId1139" Type="http://schemas.openxmlformats.org/officeDocument/2006/relationships/tags" Target="../tags/tag13575.xml"/><Relationship Id="rId1346" Type="http://schemas.openxmlformats.org/officeDocument/2006/relationships/tags" Target="../tags/tag13782.xml"/><Relationship Id="rId716" Type="http://schemas.openxmlformats.org/officeDocument/2006/relationships/tags" Target="../tags/tag13152.xml"/><Relationship Id="rId923" Type="http://schemas.openxmlformats.org/officeDocument/2006/relationships/tags" Target="../tags/tag13359.xml"/><Relationship Id="rId1553" Type="http://schemas.openxmlformats.org/officeDocument/2006/relationships/tags" Target="../tags/tag13989.xml"/><Relationship Id="rId52" Type="http://schemas.openxmlformats.org/officeDocument/2006/relationships/tags" Target="../tags/tag12488.xml"/><Relationship Id="rId1206" Type="http://schemas.openxmlformats.org/officeDocument/2006/relationships/tags" Target="../tags/tag13642.xml"/><Relationship Id="rId1413" Type="http://schemas.openxmlformats.org/officeDocument/2006/relationships/tags" Target="../tags/tag13849.xml"/><Relationship Id="rId299" Type="http://schemas.openxmlformats.org/officeDocument/2006/relationships/tags" Target="../tags/tag12735.xml"/><Relationship Id="rId159" Type="http://schemas.openxmlformats.org/officeDocument/2006/relationships/tags" Target="../tags/tag12595.xml"/><Relationship Id="rId366" Type="http://schemas.openxmlformats.org/officeDocument/2006/relationships/tags" Target="../tags/tag12802.xml"/><Relationship Id="rId573" Type="http://schemas.openxmlformats.org/officeDocument/2006/relationships/tags" Target="../tags/tag13009.xml"/><Relationship Id="rId780" Type="http://schemas.openxmlformats.org/officeDocument/2006/relationships/tags" Target="../tags/tag13216.xml"/><Relationship Id="rId226" Type="http://schemas.openxmlformats.org/officeDocument/2006/relationships/tags" Target="../tags/tag12662.xml"/><Relationship Id="rId433" Type="http://schemas.openxmlformats.org/officeDocument/2006/relationships/tags" Target="../tags/tag12869.xml"/><Relationship Id="rId878" Type="http://schemas.openxmlformats.org/officeDocument/2006/relationships/tags" Target="../tags/tag13314.xml"/><Relationship Id="rId1063" Type="http://schemas.openxmlformats.org/officeDocument/2006/relationships/tags" Target="../tags/tag13499.xml"/><Relationship Id="rId1270" Type="http://schemas.openxmlformats.org/officeDocument/2006/relationships/tags" Target="../tags/tag13706.xml"/><Relationship Id="rId640" Type="http://schemas.openxmlformats.org/officeDocument/2006/relationships/tags" Target="../tags/tag13076.xml"/><Relationship Id="rId738" Type="http://schemas.openxmlformats.org/officeDocument/2006/relationships/tags" Target="../tags/tag13174.xml"/><Relationship Id="rId945" Type="http://schemas.openxmlformats.org/officeDocument/2006/relationships/tags" Target="../tags/tag13381.xml"/><Relationship Id="rId1368" Type="http://schemas.openxmlformats.org/officeDocument/2006/relationships/tags" Target="../tags/tag13804.xml"/><Relationship Id="rId74" Type="http://schemas.openxmlformats.org/officeDocument/2006/relationships/tags" Target="../tags/tag12510.xml"/><Relationship Id="rId500" Type="http://schemas.openxmlformats.org/officeDocument/2006/relationships/tags" Target="../tags/tag12936.xml"/><Relationship Id="rId805" Type="http://schemas.openxmlformats.org/officeDocument/2006/relationships/tags" Target="../tags/tag13241.xml"/><Relationship Id="rId1130" Type="http://schemas.openxmlformats.org/officeDocument/2006/relationships/tags" Target="../tags/tag13566.xml"/><Relationship Id="rId1228" Type="http://schemas.openxmlformats.org/officeDocument/2006/relationships/tags" Target="../tags/tag13664.xml"/><Relationship Id="rId1435" Type="http://schemas.openxmlformats.org/officeDocument/2006/relationships/tags" Target="../tags/tag13871.xml"/></Relationships>
</file>

<file path=ppt/slideMasters/_rels/slideMaster7.xml.rels><?xml version="1.0" encoding="UTF-8" standalone="yes"?>
<Relationships xmlns="http://schemas.openxmlformats.org/package/2006/relationships"><Relationship Id="rId1522" Type="http://schemas.openxmlformats.org/officeDocument/2006/relationships/tags" Target="../tags/tag15508.xml"/><Relationship Id="rId21" Type="http://schemas.openxmlformats.org/officeDocument/2006/relationships/tags" Target="../tags/tag14007.xml"/><Relationship Id="rId170" Type="http://schemas.openxmlformats.org/officeDocument/2006/relationships/tags" Target="../tags/tag14156.xml"/><Relationship Id="rId268" Type="http://schemas.openxmlformats.org/officeDocument/2006/relationships/tags" Target="../tags/tag14254.xml"/><Relationship Id="rId475" Type="http://schemas.openxmlformats.org/officeDocument/2006/relationships/tags" Target="../tags/tag14461.xml"/><Relationship Id="rId682" Type="http://schemas.openxmlformats.org/officeDocument/2006/relationships/tags" Target="../tags/tag14668.xml"/><Relationship Id="rId128" Type="http://schemas.openxmlformats.org/officeDocument/2006/relationships/tags" Target="../tags/tag14114.xml"/><Relationship Id="rId335" Type="http://schemas.openxmlformats.org/officeDocument/2006/relationships/tags" Target="../tags/tag14321.xml"/><Relationship Id="rId542" Type="http://schemas.openxmlformats.org/officeDocument/2006/relationships/tags" Target="../tags/tag14528.xml"/><Relationship Id="rId987" Type="http://schemas.openxmlformats.org/officeDocument/2006/relationships/tags" Target="../tags/tag14973.xml"/><Relationship Id="rId1172" Type="http://schemas.openxmlformats.org/officeDocument/2006/relationships/tags" Target="../tags/tag15158.xml"/><Relationship Id="rId402" Type="http://schemas.openxmlformats.org/officeDocument/2006/relationships/tags" Target="../tags/tag14388.xml"/><Relationship Id="rId847" Type="http://schemas.openxmlformats.org/officeDocument/2006/relationships/tags" Target="../tags/tag14833.xml"/><Relationship Id="rId1032" Type="http://schemas.openxmlformats.org/officeDocument/2006/relationships/tags" Target="../tags/tag15018.xml"/><Relationship Id="rId1477" Type="http://schemas.openxmlformats.org/officeDocument/2006/relationships/tags" Target="../tags/tag15463.xml"/><Relationship Id="rId707" Type="http://schemas.openxmlformats.org/officeDocument/2006/relationships/tags" Target="../tags/tag14693.xml"/><Relationship Id="rId914" Type="http://schemas.openxmlformats.org/officeDocument/2006/relationships/tags" Target="../tags/tag14900.xml"/><Relationship Id="rId1337" Type="http://schemas.openxmlformats.org/officeDocument/2006/relationships/tags" Target="../tags/tag15323.xml"/><Relationship Id="rId1544" Type="http://schemas.openxmlformats.org/officeDocument/2006/relationships/tags" Target="../tags/tag15530.xml"/><Relationship Id="rId43" Type="http://schemas.openxmlformats.org/officeDocument/2006/relationships/tags" Target="../tags/tag14029.xml"/><Relationship Id="rId1404" Type="http://schemas.openxmlformats.org/officeDocument/2006/relationships/tags" Target="../tags/tag15390.xml"/><Relationship Id="rId192" Type="http://schemas.openxmlformats.org/officeDocument/2006/relationships/tags" Target="../tags/tag14178.xml"/><Relationship Id="rId497" Type="http://schemas.openxmlformats.org/officeDocument/2006/relationships/tags" Target="../tags/tag14483.xml"/><Relationship Id="rId357" Type="http://schemas.openxmlformats.org/officeDocument/2006/relationships/tags" Target="../tags/tag14343.xml"/><Relationship Id="rId1194" Type="http://schemas.openxmlformats.org/officeDocument/2006/relationships/tags" Target="../tags/tag15180.xml"/><Relationship Id="rId217" Type="http://schemas.openxmlformats.org/officeDocument/2006/relationships/tags" Target="../tags/tag14203.xml"/><Relationship Id="rId564" Type="http://schemas.openxmlformats.org/officeDocument/2006/relationships/tags" Target="../tags/tag14550.xml"/><Relationship Id="rId771" Type="http://schemas.openxmlformats.org/officeDocument/2006/relationships/tags" Target="../tags/tag14757.xml"/><Relationship Id="rId869" Type="http://schemas.openxmlformats.org/officeDocument/2006/relationships/tags" Target="../tags/tag14855.xml"/><Relationship Id="rId1499" Type="http://schemas.openxmlformats.org/officeDocument/2006/relationships/tags" Target="../tags/tag15485.xml"/><Relationship Id="rId424" Type="http://schemas.openxmlformats.org/officeDocument/2006/relationships/tags" Target="../tags/tag14410.xml"/><Relationship Id="rId631" Type="http://schemas.openxmlformats.org/officeDocument/2006/relationships/tags" Target="../tags/tag14617.xml"/><Relationship Id="rId729" Type="http://schemas.openxmlformats.org/officeDocument/2006/relationships/tags" Target="../tags/tag14715.xml"/><Relationship Id="rId1054" Type="http://schemas.openxmlformats.org/officeDocument/2006/relationships/tags" Target="../tags/tag15040.xml"/><Relationship Id="rId1261" Type="http://schemas.openxmlformats.org/officeDocument/2006/relationships/tags" Target="../tags/tag15247.xml"/><Relationship Id="rId1359" Type="http://schemas.openxmlformats.org/officeDocument/2006/relationships/tags" Target="../tags/tag15345.xml"/><Relationship Id="rId936" Type="http://schemas.openxmlformats.org/officeDocument/2006/relationships/tags" Target="../tags/tag14922.xml"/><Relationship Id="rId1121" Type="http://schemas.openxmlformats.org/officeDocument/2006/relationships/tags" Target="../tags/tag15107.xml"/><Relationship Id="rId1219" Type="http://schemas.openxmlformats.org/officeDocument/2006/relationships/tags" Target="../tags/tag15205.xml"/><Relationship Id="rId65" Type="http://schemas.openxmlformats.org/officeDocument/2006/relationships/tags" Target="../tags/tag14051.xml"/><Relationship Id="rId1426" Type="http://schemas.openxmlformats.org/officeDocument/2006/relationships/tags" Target="../tags/tag15412.xml"/><Relationship Id="rId281" Type="http://schemas.openxmlformats.org/officeDocument/2006/relationships/tags" Target="../tags/tag14267.xml"/><Relationship Id="rId141" Type="http://schemas.openxmlformats.org/officeDocument/2006/relationships/tags" Target="../tags/tag14127.xml"/><Relationship Id="rId379" Type="http://schemas.openxmlformats.org/officeDocument/2006/relationships/tags" Target="../tags/tag14365.xml"/><Relationship Id="rId586" Type="http://schemas.openxmlformats.org/officeDocument/2006/relationships/tags" Target="../tags/tag14572.xml"/><Relationship Id="rId793" Type="http://schemas.openxmlformats.org/officeDocument/2006/relationships/tags" Target="../tags/tag14779.xml"/><Relationship Id="rId7" Type="http://schemas.openxmlformats.org/officeDocument/2006/relationships/slideLayout" Target="../slideLayouts/slideLayout44.xml"/><Relationship Id="rId239" Type="http://schemas.openxmlformats.org/officeDocument/2006/relationships/tags" Target="../tags/tag14225.xml"/><Relationship Id="rId446" Type="http://schemas.openxmlformats.org/officeDocument/2006/relationships/tags" Target="../tags/tag14432.xml"/><Relationship Id="rId653" Type="http://schemas.openxmlformats.org/officeDocument/2006/relationships/tags" Target="../tags/tag14639.xml"/><Relationship Id="rId1076" Type="http://schemas.openxmlformats.org/officeDocument/2006/relationships/tags" Target="../tags/tag15062.xml"/><Relationship Id="rId1283" Type="http://schemas.openxmlformats.org/officeDocument/2006/relationships/tags" Target="../tags/tag15269.xml"/><Relationship Id="rId1490" Type="http://schemas.openxmlformats.org/officeDocument/2006/relationships/tags" Target="../tags/tag15476.xml"/><Relationship Id="rId306" Type="http://schemas.openxmlformats.org/officeDocument/2006/relationships/tags" Target="../tags/tag14292.xml"/><Relationship Id="rId860" Type="http://schemas.openxmlformats.org/officeDocument/2006/relationships/tags" Target="../tags/tag14846.xml"/><Relationship Id="rId958" Type="http://schemas.openxmlformats.org/officeDocument/2006/relationships/tags" Target="../tags/tag14944.xml"/><Relationship Id="rId1143" Type="http://schemas.openxmlformats.org/officeDocument/2006/relationships/tags" Target="../tags/tag15129.xml"/><Relationship Id="rId87" Type="http://schemas.openxmlformats.org/officeDocument/2006/relationships/tags" Target="../tags/tag14073.xml"/><Relationship Id="rId513" Type="http://schemas.openxmlformats.org/officeDocument/2006/relationships/tags" Target="../tags/tag14499.xml"/><Relationship Id="rId720" Type="http://schemas.openxmlformats.org/officeDocument/2006/relationships/tags" Target="../tags/tag14706.xml"/><Relationship Id="rId818" Type="http://schemas.openxmlformats.org/officeDocument/2006/relationships/tags" Target="../tags/tag14804.xml"/><Relationship Id="rId1350" Type="http://schemas.openxmlformats.org/officeDocument/2006/relationships/tags" Target="../tags/tag15336.xml"/><Relationship Id="rId1448" Type="http://schemas.openxmlformats.org/officeDocument/2006/relationships/tags" Target="../tags/tag15434.xml"/><Relationship Id="rId1003" Type="http://schemas.openxmlformats.org/officeDocument/2006/relationships/tags" Target="../tags/tag14989.xml"/><Relationship Id="rId1210" Type="http://schemas.openxmlformats.org/officeDocument/2006/relationships/tags" Target="../tags/tag15196.xml"/><Relationship Id="rId1308" Type="http://schemas.openxmlformats.org/officeDocument/2006/relationships/tags" Target="../tags/tag15294.xml"/><Relationship Id="rId1515" Type="http://schemas.openxmlformats.org/officeDocument/2006/relationships/tags" Target="../tags/tag15501.xml"/><Relationship Id="rId14" Type="http://schemas.openxmlformats.org/officeDocument/2006/relationships/tags" Target="../tags/tag14000.xml"/><Relationship Id="rId163" Type="http://schemas.openxmlformats.org/officeDocument/2006/relationships/tags" Target="../tags/tag14149.xml"/><Relationship Id="rId370" Type="http://schemas.openxmlformats.org/officeDocument/2006/relationships/tags" Target="../tags/tag14356.xml"/><Relationship Id="rId230" Type="http://schemas.openxmlformats.org/officeDocument/2006/relationships/tags" Target="../tags/tag14216.xml"/><Relationship Id="rId468" Type="http://schemas.openxmlformats.org/officeDocument/2006/relationships/tags" Target="../tags/tag14454.xml"/><Relationship Id="rId675" Type="http://schemas.openxmlformats.org/officeDocument/2006/relationships/tags" Target="../tags/tag14661.xml"/><Relationship Id="rId882" Type="http://schemas.openxmlformats.org/officeDocument/2006/relationships/tags" Target="../tags/tag14868.xml"/><Relationship Id="rId1098" Type="http://schemas.openxmlformats.org/officeDocument/2006/relationships/tags" Target="../tags/tag15084.xml"/><Relationship Id="rId328" Type="http://schemas.openxmlformats.org/officeDocument/2006/relationships/tags" Target="../tags/tag14314.xml"/><Relationship Id="rId535" Type="http://schemas.openxmlformats.org/officeDocument/2006/relationships/tags" Target="../tags/tag14521.xml"/><Relationship Id="rId742" Type="http://schemas.openxmlformats.org/officeDocument/2006/relationships/tags" Target="../tags/tag14728.xml"/><Relationship Id="rId1165" Type="http://schemas.openxmlformats.org/officeDocument/2006/relationships/tags" Target="../tags/tag15151.xml"/><Relationship Id="rId1372" Type="http://schemas.openxmlformats.org/officeDocument/2006/relationships/tags" Target="../tags/tag15358.xml"/><Relationship Id="rId602" Type="http://schemas.openxmlformats.org/officeDocument/2006/relationships/tags" Target="../tags/tag14588.xml"/><Relationship Id="rId1025" Type="http://schemas.openxmlformats.org/officeDocument/2006/relationships/tags" Target="../tags/tag15011.xml"/><Relationship Id="rId1232" Type="http://schemas.openxmlformats.org/officeDocument/2006/relationships/tags" Target="../tags/tag15218.xml"/><Relationship Id="rId907" Type="http://schemas.openxmlformats.org/officeDocument/2006/relationships/tags" Target="../tags/tag14893.xml"/><Relationship Id="rId1537" Type="http://schemas.openxmlformats.org/officeDocument/2006/relationships/tags" Target="../tags/tag15523.xml"/><Relationship Id="rId36" Type="http://schemas.openxmlformats.org/officeDocument/2006/relationships/tags" Target="../tags/tag14022.xml"/><Relationship Id="rId185" Type="http://schemas.openxmlformats.org/officeDocument/2006/relationships/tags" Target="../tags/tag14171.xml"/><Relationship Id="rId392" Type="http://schemas.openxmlformats.org/officeDocument/2006/relationships/tags" Target="../tags/tag14378.xml"/><Relationship Id="rId697" Type="http://schemas.openxmlformats.org/officeDocument/2006/relationships/tags" Target="../tags/tag14683.xml"/><Relationship Id="rId252" Type="http://schemas.openxmlformats.org/officeDocument/2006/relationships/tags" Target="../tags/tag14238.xml"/><Relationship Id="rId1187" Type="http://schemas.openxmlformats.org/officeDocument/2006/relationships/tags" Target="../tags/tag15173.xml"/><Relationship Id="rId112" Type="http://schemas.openxmlformats.org/officeDocument/2006/relationships/tags" Target="../tags/tag14098.xml"/><Relationship Id="rId557" Type="http://schemas.openxmlformats.org/officeDocument/2006/relationships/tags" Target="../tags/tag14543.xml"/><Relationship Id="rId764" Type="http://schemas.openxmlformats.org/officeDocument/2006/relationships/tags" Target="../tags/tag14750.xml"/><Relationship Id="rId971" Type="http://schemas.openxmlformats.org/officeDocument/2006/relationships/tags" Target="../tags/tag14957.xml"/><Relationship Id="rId1394" Type="http://schemas.openxmlformats.org/officeDocument/2006/relationships/tags" Target="../tags/tag15380.xml"/><Relationship Id="rId417" Type="http://schemas.openxmlformats.org/officeDocument/2006/relationships/tags" Target="../tags/tag14403.xml"/><Relationship Id="rId624" Type="http://schemas.openxmlformats.org/officeDocument/2006/relationships/tags" Target="../tags/tag14610.xml"/><Relationship Id="rId831" Type="http://schemas.openxmlformats.org/officeDocument/2006/relationships/tags" Target="../tags/tag14817.xml"/><Relationship Id="rId1047" Type="http://schemas.openxmlformats.org/officeDocument/2006/relationships/tags" Target="../tags/tag15033.xml"/><Relationship Id="rId1254" Type="http://schemas.openxmlformats.org/officeDocument/2006/relationships/tags" Target="../tags/tag15240.xml"/><Relationship Id="rId1461" Type="http://schemas.openxmlformats.org/officeDocument/2006/relationships/tags" Target="../tags/tag15447.xml"/><Relationship Id="rId929" Type="http://schemas.openxmlformats.org/officeDocument/2006/relationships/tags" Target="../tags/tag14915.xml"/><Relationship Id="rId1114" Type="http://schemas.openxmlformats.org/officeDocument/2006/relationships/tags" Target="../tags/tag15100.xml"/><Relationship Id="rId1321" Type="http://schemas.openxmlformats.org/officeDocument/2006/relationships/tags" Target="../tags/tag15307.xml"/><Relationship Id="rId1559" Type="http://schemas.openxmlformats.org/officeDocument/2006/relationships/tags" Target="../tags/tag15545.xml"/><Relationship Id="rId58" Type="http://schemas.openxmlformats.org/officeDocument/2006/relationships/tags" Target="../tags/tag14044.xml"/><Relationship Id="rId1419" Type="http://schemas.openxmlformats.org/officeDocument/2006/relationships/tags" Target="../tags/tag15405.xml"/><Relationship Id="rId274" Type="http://schemas.openxmlformats.org/officeDocument/2006/relationships/tags" Target="../tags/tag14260.xml"/><Relationship Id="rId481" Type="http://schemas.openxmlformats.org/officeDocument/2006/relationships/tags" Target="../tags/tag14467.xml"/><Relationship Id="rId134" Type="http://schemas.openxmlformats.org/officeDocument/2006/relationships/tags" Target="../tags/tag14120.xml"/><Relationship Id="rId579" Type="http://schemas.openxmlformats.org/officeDocument/2006/relationships/tags" Target="../tags/tag14565.xml"/><Relationship Id="rId786" Type="http://schemas.openxmlformats.org/officeDocument/2006/relationships/tags" Target="../tags/tag14772.xml"/><Relationship Id="rId993" Type="http://schemas.openxmlformats.org/officeDocument/2006/relationships/tags" Target="../tags/tag14979.xml"/><Relationship Id="rId341" Type="http://schemas.openxmlformats.org/officeDocument/2006/relationships/tags" Target="../tags/tag14327.xml"/><Relationship Id="rId439" Type="http://schemas.openxmlformats.org/officeDocument/2006/relationships/tags" Target="../tags/tag14425.xml"/><Relationship Id="rId646" Type="http://schemas.openxmlformats.org/officeDocument/2006/relationships/tags" Target="../tags/tag14632.xml"/><Relationship Id="rId1069" Type="http://schemas.openxmlformats.org/officeDocument/2006/relationships/tags" Target="../tags/tag15055.xml"/><Relationship Id="rId1276" Type="http://schemas.openxmlformats.org/officeDocument/2006/relationships/tags" Target="../tags/tag15262.xml"/><Relationship Id="rId1483" Type="http://schemas.openxmlformats.org/officeDocument/2006/relationships/tags" Target="../tags/tag15469.xml"/><Relationship Id="rId201" Type="http://schemas.openxmlformats.org/officeDocument/2006/relationships/tags" Target="../tags/tag14187.xml"/><Relationship Id="rId506" Type="http://schemas.openxmlformats.org/officeDocument/2006/relationships/tags" Target="../tags/tag14492.xml"/><Relationship Id="rId853" Type="http://schemas.openxmlformats.org/officeDocument/2006/relationships/tags" Target="../tags/tag14839.xml"/><Relationship Id="rId1136" Type="http://schemas.openxmlformats.org/officeDocument/2006/relationships/tags" Target="../tags/tag15122.xml"/><Relationship Id="rId713" Type="http://schemas.openxmlformats.org/officeDocument/2006/relationships/tags" Target="../tags/tag14699.xml"/><Relationship Id="rId920" Type="http://schemas.openxmlformats.org/officeDocument/2006/relationships/tags" Target="../tags/tag14906.xml"/><Relationship Id="rId1343" Type="http://schemas.openxmlformats.org/officeDocument/2006/relationships/tags" Target="../tags/tag15329.xml"/><Relationship Id="rId1550" Type="http://schemas.openxmlformats.org/officeDocument/2006/relationships/tags" Target="../tags/tag15536.xml"/><Relationship Id="rId1203" Type="http://schemas.openxmlformats.org/officeDocument/2006/relationships/tags" Target="../tags/tag15189.xml"/><Relationship Id="rId1410" Type="http://schemas.openxmlformats.org/officeDocument/2006/relationships/tags" Target="../tags/tag15396.xml"/><Relationship Id="rId1508" Type="http://schemas.openxmlformats.org/officeDocument/2006/relationships/tags" Target="../tags/tag15494.xml"/><Relationship Id="rId296" Type="http://schemas.openxmlformats.org/officeDocument/2006/relationships/tags" Target="../tags/tag14282.xml"/><Relationship Id="rId156" Type="http://schemas.openxmlformats.org/officeDocument/2006/relationships/tags" Target="../tags/tag14142.xml"/><Relationship Id="rId363" Type="http://schemas.openxmlformats.org/officeDocument/2006/relationships/tags" Target="../tags/tag14349.xml"/><Relationship Id="rId570" Type="http://schemas.openxmlformats.org/officeDocument/2006/relationships/tags" Target="../tags/tag14556.xml"/><Relationship Id="rId223" Type="http://schemas.openxmlformats.org/officeDocument/2006/relationships/tags" Target="../tags/tag14209.xml"/><Relationship Id="rId430" Type="http://schemas.openxmlformats.org/officeDocument/2006/relationships/tags" Target="../tags/tag14416.xml"/><Relationship Id="rId668" Type="http://schemas.openxmlformats.org/officeDocument/2006/relationships/tags" Target="../tags/tag14654.xml"/><Relationship Id="rId875" Type="http://schemas.openxmlformats.org/officeDocument/2006/relationships/tags" Target="../tags/tag14861.xml"/><Relationship Id="rId1060" Type="http://schemas.openxmlformats.org/officeDocument/2006/relationships/tags" Target="../tags/tag15046.xml"/><Relationship Id="rId1298" Type="http://schemas.openxmlformats.org/officeDocument/2006/relationships/tags" Target="../tags/tag15284.xml"/><Relationship Id="rId528" Type="http://schemas.openxmlformats.org/officeDocument/2006/relationships/tags" Target="../tags/tag14514.xml"/><Relationship Id="rId735" Type="http://schemas.openxmlformats.org/officeDocument/2006/relationships/tags" Target="../tags/tag14721.xml"/><Relationship Id="rId942" Type="http://schemas.openxmlformats.org/officeDocument/2006/relationships/tags" Target="../tags/tag14928.xml"/><Relationship Id="rId1158" Type="http://schemas.openxmlformats.org/officeDocument/2006/relationships/tags" Target="../tags/tag15144.xml"/><Relationship Id="rId1365" Type="http://schemas.openxmlformats.org/officeDocument/2006/relationships/tags" Target="../tags/tag15351.xml"/><Relationship Id="rId1018" Type="http://schemas.openxmlformats.org/officeDocument/2006/relationships/tags" Target="../tags/tag15004.xml"/><Relationship Id="rId1225" Type="http://schemas.openxmlformats.org/officeDocument/2006/relationships/tags" Target="../tags/tag15211.xml"/><Relationship Id="rId1432" Type="http://schemas.openxmlformats.org/officeDocument/2006/relationships/tags" Target="../tags/tag15418.xml"/><Relationship Id="rId71" Type="http://schemas.openxmlformats.org/officeDocument/2006/relationships/tags" Target="../tags/tag14057.xml"/><Relationship Id="rId802" Type="http://schemas.openxmlformats.org/officeDocument/2006/relationships/tags" Target="../tags/tag14788.xml"/><Relationship Id="rId29" Type="http://schemas.openxmlformats.org/officeDocument/2006/relationships/tags" Target="../tags/tag14015.xml"/><Relationship Id="rId178" Type="http://schemas.openxmlformats.org/officeDocument/2006/relationships/tags" Target="../tags/tag14164.xml"/><Relationship Id="rId385" Type="http://schemas.openxmlformats.org/officeDocument/2006/relationships/tags" Target="../tags/tag14371.xml"/><Relationship Id="rId592" Type="http://schemas.openxmlformats.org/officeDocument/2006/relationships/tags" Target="../tags/tag14578.xml"/><Relationship Id="rId245" Type="http://schemas.openxmlformats.org/officeDocument/2006/relationships/tags" Target="../tags/tag14231.xml"/><Relationship Id="rId452" Type="http://schemas.openxmlformats.org/officeDocument/2006/relationships/tags" Target="../tags/tag14438.xml"/><Relationship Id="rId897" Type="http://schemas.openxmlformats.org/officeDocument/2006/relationships/tags" Target="../tags/tag14883.xml"/><Relationship Id="rId1082" Type="http://schemas.openxmlformats.org/officeDocument/2006/relationships/tags" Target="../tags/tag15068.xml"/><Relationship Id="rId105" Type="http://schemas.openxmlformats.org/officeDocument/2006/relationships/tags" Target="../tags/tag14091.xml"/><Relationship Id="rId312" Type="http://schemas.openxmlformats.org/officeDocument/2006/relationships/tags" Target="../tags/tag14298.xml"/><Relationship Id="rId757" Type="http://schemas.openxmlformats.org/officeDocument/2006/relationships/tags" Target="../tags/tag14743.xml"/><Relationship Id="rId964" Type="http://schemas.openxmlformats.org/officeDocument/2006/relationships/tags" Target="../tags/tag14950.xml"/><Relationship Id="rId1387" Type="http://schemas.openxmlformats.org/officeDocument/2006/relationships/tags" Target="../tags/tag15373.xml"/><Relationship Id="rId93" Type="http://schemas.openxmlformats.org/officeDocument/2006/relationships/tags" Target="../tags/tag14079.xml"/><Relationship Id="rId617" Type="http://schemas.openxmlformats.org/officeDocument/2006/relationships/tags" Target="../tags/tag14603.xml"/><Relationship Id="rId824" Type="http://schemas.openxmlformats.org/officeDocument/2006/relationships/tags" Target="../tags/tag14810.xml"/><Relationship Id="rId1247" Type="http://schemas.openxmlformats.org/officeDocument/2006/relationships/tags" Target="../tags/tag15233.xml"/><Relationship Id="rId1454" Type="http://schemas.openxmlformats.org/officeDocument/2006/relationships/tags" Target="../tags/tag15440.xml"/><Relationship Id="rId1107" Type="http://schemas.openxmlformats.org/officeDocument/2006/relationships/tags" Target="../tags/tag15093.xml"/><Relationship Id="rId1314" Type="http://schemas.openxmlformats.org/officeDocument/2006/relationships/tags" Target="../tags/tag15300.xml"/><Relationship Id="rId1521" Type="http://schemas.openxmlformats.org/officeDocument/2006/relationships/tags" Target="../tags/tag15507.xml"/><Relationship Id="rId20" Type="http://schemas.openxmlformats.org/officeDocument/2006/relationships/tags" Target="../tags/tag14006.xml"/><Relationship Id="rId267" Type="http://schemas.openxmlformats.org/officeDocument/2006/relationships/tags" Target="../tags/tag14253.xml"/><Relationship Id="rId474" Type="http://schemas.openxmlformats.org/officeDocument/2006/relationships/tags" Target="../tags/tag14460.xml"/><Relationship Id="rId127" Type="http://schemas.openxmlformats.org/officeDocument/2006/relationships/tags" Target="../tags/tag14113.xml"/><Relationship Id="rId681" Type="http://schemas.openxmlformats.org/officeDocument/2006/relationships/tags" Target="../tags/tag14667.xml"/><Relationship Id="rId779" Type="http://schemas.openxmlformats.org/officeDocument/2006/relationships/tags" Target="../tags/tag14765.xml"/><Relationship Id="rId986" Type="http://schemas.openxmlformats.org/officeDocument/2006/relationships/tags" Target="../tags/tag14972.xml"/><Relationship Id="rId334" Type="http://schemas.openxmlformats.org/officeDocument/2006/relationships/tags" Target="../tags/tag14320.xml"/><Relationship Id="rId541" Type="http://schemas.openxmlformats.org/officeDocument/2006/relationships/tags" Target="../tags/tag14527.xml"/><Relationship Id="rId639" Type="http://schemas.openxmlformats.org/officeDocument/2006/relationships/tags" Target="../tags/tag14625.xml"/><Relationship Id="rId1171" Type="http://schemas.openxmlformats.org/officeDocument/2006/relationships/tags" Target="../tags/tag15157.xml"/><Relationship Id="rId1269" Type="http://schemas.openxmlformats.org/officeDocument/2006/relationships/tags" Target="../tags/tag15255.xml"/><Relationship Id="rId1476" Type="http://schemas.openxmlformats.org/officeDocument/2006/relationships/tags" Target="../tags/tag15462.xml"/><Relationship Id="rId401" Type="http://schemas.openxmlformats.org/officeDocument/2006/relationships/tags" Target="../tags/tag14387.xml"/><Relationship Id="rId846" Type="http://schemas.openxmlformats.org/officeDocument/2006/relationships/tags" Target="../tags/tag14832.xml"/><Relationship Id="rId1031" Type="http://schemas.openxmlformats.org/officeDocument/2006/relationships/tags" Target="../tags/tag15017.xml"/><Relationship Id="rId1129" Type="http://schemas.openxmlformats.org/officeDocument/2006/relationships/tags" Target="../tags/tag15115.xml"/><Relationship Id="rId706" Type="http://schemas.openxmlformats.org/officeDocument/2006/relationships/tags" Target="../tags/tag14692.xml"/><Relationship Id="rId913" Type="http://schemas.openxmlformats.org/officeDocument/2006/relationships/tags" Target="../tags/tag14899.xml"/><Relationship Id="rId1336" Type="http://schemas.openxmlformats.org/officeDocument/2006/relationships/tags" Target="../tags/tag15322.xml"/><Relationship Id="rId1543" Type="http://schemas.openxmlformats.org/officeDocument/2006/relationships/tags" Target="../tags/tag15529.xml"/><Relationship Id="rId42" Type="http://schemas.openxmlformats.org/officeDocument/2006/relationships/tags" Target="../tags/tag14028.xml"/><Relationship Id="rId1403" Type="http://schemas.openxmlformats.org/officeDocument/2006/relationships/tags" Target="../tags/tag15389.xml"/><Relationship Id="rId191" Type="http://schemas.openxmlformats.org/officeDocument/2006/relationships/tags" Target="../tags/tag14177.xml"/><Relationship Id="rId289" Type="http://schemas.openxmlformats.org/officeDocument/2006/relationships/tags" Target="../tags/tag14275.xml"/><Relationship Id="rId496" Type="http://schemas.openxmlformats.org/officeDocument/2006/relationships/tags" Target="../tags/tag14482.xml"/><Relationship Id="rId149" Type="http://schemas.openxmlformats.org/officeDocument/2006/relationships/tags" Target="../tags/tag14135.xml"/><Relationship Id="rId356" Type="http://schemas.openxmlformats.org/officeDocument/2006/relationships/tags" Target="../tags/tag14342.xml"/><Relationship Id="rId563" Type="http://schemas.openxmlformats.org/officeDocument/2006/relationships/tags" Target="../tags/tag14549.xml"/><Relationship Id="rId770" Type="http://schemas.openxmlformats.org/officeDocument/2006/relationships/tags" Target="../tags/tag14756.xml"/><Relationship Id="rId1193" Type="http://schemas.openxmlformats.org/officeDocument/2006/relationships/tags" Target="../tags/tag15179.xml"/><Relationship Id="rId216" Type="http://schemas.openxmlformats.org/officeDocument/2006/relationships/tags" Target="../tags/tag14202.xml"/><Relationship Id="rId423" Type="http://schemas.openxmlformats.org/officeDocument/2006/relationships/tags" Target="../tags/tag14409.xml"/><Relationship Id="rId868" Type="http://schemas.openxmlformats.org/officeDocument/2006/relationships/tags" Target="../tags/tag14854.xml"/><Relationship Id="rId1053" Type="http://schemas.openxmlformats.org/officeDocument/2006/relationships/tags" Target="../tags/tag15039.xml"/><Relationship Id="rId1260" Type="http://schemas.openxmlformats.org/officeDocument/2006/relationships/tags" Target="../tags/tag15246.xml"/><Relationship Id="rId1498" Type="http://schemas.openxmlformats.org/officeDocument/2006/relationships/tags" Target="../tags/tag15484.xml"/><Relationship Id="rId630" Type="http://schemas.openxmlformats.org/officeDocument/2006/relationships/tags" Target="../tags/tag14616.xml"/><Relationship Id="rId728" Type="http://schemas.openxmlformats.org/officeDocument/2006/relationships/tags" Target="../tags/tag14714.xml"/><Relationship Id="rId935" Type="http://schemas.openxmlformats.org/officeDocument/2006/relationships/tags" Target="../tags/tag14921.xml"/><Relationship Id="rId1358" Type="http://schemas.openxmlformats.org/officeDocument/2006/relationships/tags" Target="../tags/tag15344.xml"/><Relationship Id="rId64" Type="http://schemas.openxmlformats.org/officeDocument/2006/relationships/tags" Target="../tags/tag14050.xml"/><Relationship Id="rId1120" Type="http://schemas.openxmlformats.org/officeDocument/2006/relationships/tags" Target="../tags/tag15106.xml"/><Relationship Id="rId1218" Type="http://schemas.openxmlformats.org/officeDocument/2006/relationships/tags" Target="../tags/tag15204.xml"/><Relationship Id="rId1425" Type="http://schemas.openxmlformats.org/officeDocument/2006/relationships/tags" Target="../tags/tag15411.xml"/><Relationship Id="rId280" Type="http://schemas.openxmlformats.org/officeDocument/2006/relationships/tags" Target="../tags/tag14266.xml"/><Relationship Id="rId140" Type="http://schemas.openxmlformats.org/officeDocument/2006/relationships/tags" Target="../tags/tag14126.xml"/><Relationship Id="rId378" Type="http://schemas.openxmlformats.org/officeDocument/2006/relationships/tags" Target="../tags/tag14364.xml"/><Relationship Id="rId585" Type="http://schemas.openxmlformats.org/officeDocument/2006/relationships/tags" Target="../tags/tag14571.xml"/><Relationship Id="rId792" Type="http://schemas.openxmlformats.org/officeDocument/2006/relationships/tags" Target="../tags/tag14778.xml"/><Relationship Id="rId6" Type="http://schemas.openxmlformats.org/officeDocument/2006/relationships/slideLayout" Target="../slideLayouts/slideLayout43.xml"/><Relationship Id="rId238" Type="http://schemas.openxmlformats.org/officeDocument/2006/relationships/tags" Target="../tags/tag14224.xml"/><Relationship Id="rId445" Type="http://schemas.openxmlformats.org/officeDocument/2006/relationships/tags" Target="../tags/tag14431.xml"/><Relationship Id="rId652" Type="http://schemas.openxmlformats.org/officeDocument/2006/relationships/tags" Target="../tags/tag14638.xml"/><Relationship Id="rId1075" Type="http://schemas.openxmlformats.org/officeDocument/2006/relationships/tags" Target="../tags/tag15061.xml"/><Relationship Id="rId1282" Type="http://schemas.openxmlformats.org/officeDocument/2006/relationships/tags" Target="../tags/tag15268.xml"/><Relationship Id="rId305" Type="http://schemas.openxmlformats.org/officeDocument/2006/relationships/tags" Target="../tags/tag14291.xml"/><Relationship Id="rId512" Type="http://schemas.openxmlformats.org/officeDocument/2006/relationships/tags" Target="../tags/tag14498.xml"/><Relationship Id="rId957" Type="http://schemas.openxmlformats.org/officeDocument/2006/relationships/tags" Target="../tags/tag14943.xml"/><Relationship Id="rId1142" Type="http://schemas.openxmlformats.org/officeDocument/2006/relationships/tags" Target="../tags/tag15128.xml"/><Relationship Id="rId86" Type="http://schemas.openxmlformats.org/officeDocument/2006/relationships/tags" Target="../tags/tag14072.xml"/><Relationship Id="rId817" Type="http://schemas.openxmlformats.org/officeDocument/2006/relationships/tags" Target="../tags/tag14803.xml"/><Relationship Id="rId1002" Type="http://schemas.openxmlformats.org/officeDocument/2006/relationships/tags" Target="../tags/tag14988.xml"/><Relationship Id="rId1447" Type="http://schemas.openxmlformats.org/officeDocument/2006/relationships/tags" Target="../tags/tag15433.xml"/><Relationship Id="rId1307" Type="http://schemas.openxmlformats.org/officeDocument/2006/relationships/tags" Target="../tags/tag15293.xml"/><Relationship Id="rId1514" Type="http://schemas.openxmlformats.org/officeDocument/2006/relationships/tags" Target="../tags/tag15500.xml"/><Relationship Id="rId13" Type="http://schemas.openxmlformats.org/officeDocument/2006/relationships/tags" Target="../tags/tag13999.xml"/><Relationship Id="rId162" Type="http://schemas.openxmlformats.org/officeDocument/2006/relationships/tags" Target="../tags/tag14148.xml"/><Relationship Id="rId467" Type="http://schemas.openxmlformats.org/officeDocument/2006/relationships/tags" Target="../tags/tag14453.xml"/><Relationship Id="rId1097" Type="http://schemas.openxmlformats.org/officeDocument/2006/relationships/tags" Target="../tags/tag15083.xml"/><Relationship Id="rId674" Type="http://schemas.openxmlformats.org/officeDocument/2006/relationships/tags" Target="../tags/tag14660.xml"/><Relationship Id="rId881" Type="http://schemas.openxmlformats.org/officeDocument/2006/relationships/tags" Target="../tags/tag14867.xml"/><Relationship Id="rId979" Type="http://schemas.openxmlformats.org/officeDocument/2006/relationships/tags" Target="../tags/tag14965.xml"/><Relationship Id="rId327" Type="http://schemas.openxmlformats.org/officeDocument/2006/relationships/tags" Target="../tags/tag14313.xml"/><Relationship Id="rId534" Type="http://schemas.openxmlformats.org/officeDocument/2006/relationships/tags" Target="../tags/tag14520.xml"/><Relationship Id="rId741" Type="http://schemas.openxmlformats.org/officeDocument/2006/relationships/tags" Target="../tags/tag14727.xml"/><Relationship Id="rId839" Type="http://schemas.openxmlformats.org/officeDocument/2006/relationships/tags" Target="../tags/tag14825.xml"/><Relationship Id="rId1164" Type="http://schemas.openxmlformats.org/officeDocument/2006/relationships/tags" Target="../tags/tag15150.xml"/><Relationship Id="rId1371" Type="http://schemas.openxmlformats.org/officeDocument/2006/relationships/tags" Target="../tags/tag15357.xml"/><Relationship Id="rId1469" Type="http://schemas.openxmlformats.org/officeDocument/2006/relationships/tags" Target="../tags/tag15455.xml"/><Relationship Id="rId601" Type="http://schemas.openxmlformats.org/officeDocument/2006/relationships/tags" Target="../tags/tag14587.xml"/><Relationship Id="rId1024" Type="http://schemas.openxmlformats.org/officeDocument/2006/relationships/tags" Target="../tags/tag15010.xml"/><Relationship Id="rId1231" Type="http://schemas.openxmlformats.org/officeDocument/2006/relationships/tags" Target="../tags/tag15217.xml"/><Relationship Id="rId906" Type="http://schemas.openxmlformats.org/officeDocument/2006/relationships/tags" Target="../tags/tag14892.xml"/><Relationship Id="rId1329" Type="http://schemas.openxmlformats.org/officeDocument/2006/relationships/tags" Target="../tags/tag15315.xml"/><Relationship Id="rId1536" Type="http://schemas.openxmlformats.org/officeDocument/2006/relationships/tags" Target="../tags/tag15522.xml"/><Relationship Id="rId35" Type="http://schemas.openxmlformats.org/officeDocument/2006/relationships/tags" Target="../tags/tag14021.xml"/><Relationship Id="rId184" Type="http://schemas.openxmlformats.org/officeDocument/2006/relationships/tags" Target="../tags/tag14170.xml"/><Relationship Id="rId391" Type="http://schemas.openxmlformats.org/officeDocument/2006/relationships/tags" Target="../tags/tag14377.xml"/><Relationship Id="rId251" Type="http://schemas.openxmlformats.org/officeDocument/2006/relationships/tags" Target="../tags/tag14237.xml"/><Relationship Id="rId489" Type="http://schemas.openxmlformats.org/officeDocument/2006/relationships/tags" Target="../tags/tag14475.xml"/><Relationship Id="rId696" Type="http://schemas.openxmlformats.org/officeDocument/2006/relationships/tags" Target="../tags/tag14682.xml"/><Relationship Id="rId349" Type="http://schemas.openxmlformats.org/officeDocument/2006/relationships/tags" Target="../tags/tag14335.xml"/><Relationship Id="rId556" Type="http://schemas.openxmlformats.org/officeDocument/2006/relationships/tags" Target="../tags/tag14542.xml"/><Relationship Id="rId763" Type="http://schemas.openxmlformats.org/officeDocument/2006/relationships/tags" Target="../tags/tag14749.xml"/><Relationship Id="rId1186" Type="http://schemas.openxmlformats.org/officeDocument/2006/relationships/tags" Target="../tags/tag15172.xml"/><Relationship Id="rId1393" Type="http://schemas.openxmlformats.org/officeDocument/2006/relationships/tags" Target="../tags/tag15379.xml"/><Relationship Id="rId111" Type="http://schemas.openxmlformats.org/officeDocument/2006/relationships/tags" Target="../tags/tag14097.xml"/><Relationship Id="rId209" Type="http://schemas.openxmlformats.org/officeDocument/2006/relationships/tags" Target="../tags/tag14195.xml"/><Relationship Id="rId416" Type="http://schemas.openxmlformats.org/officeDocument/2006/relationships/tags" Target="../tags/tag14402.xml"/><Relationship Id="rId970" Type="http://schemas.openxmlformats.org/officeDocument/2006/relationships/tags" Target="../tags/tag14956.xml"/><Relationship Id="rId1046" Type="http://schemas.openxmlformats.org/officeDocument/2006/relationships/tags" Target="../tags/tag15032.xml"/><Relationship Id="rId1253" Type="http://schemas.openxmlformats.org/officeDocument/2006/relationships/tags" Target="../tags/tag15239.xml"/><Relationship Id="rId623" Type="http://schemas.openxmlformats.org/officeDocument/2006/relationships/tags" Target="../tags/tag14609.xml"/><Relationship Id="rId830" Type="http://schemas.openxmlformats.org/officeDocument/2006/relationships/tags" Target="../tags/tag14816.xml"/><Relationship Id="rId928" Type="http://schemas.openxmlformats.org/officeDocument/2006/relationships/tags" Target="../tags/tag14914.xml"/><Relationship Id="rId1460" Type="http://schemas.openxmlformats.org/officeDocument/2006/relationships/tags" Target="../tags/tag15446.xml"/><Relationship Id="rId1558" Type="http://schemas.openxmlformats.org/officeDocument/2006/relationships/tags" Target="../tags/tag15544.xml"/><Relationship Id="rId57" Type="http://schemas.openxmlformats.org/officeDocument/2006/relationships/tags" Target="../tags/tag14043.xml"/><Relationship Id="rId1113" Type="http://schemas.openxmlformats.org/officeDocument/2006/relationships/tags" Target="../tags/tag15099.xml"/><Relationship Id="rId1320" Type="http://schemas.openxmlformats.org/officeDocument/2006/relationships/tags" Target="../tags/tag15306.xml"/><Relationship Id="rId1418" Type="http://schemas.openxmlformats.org/officeDocument/2006/relationships/tags" Target="../tags/tag15404.xml"/><Relationship Id="rId273" Type="http://schemas.openxmlformats.org/officeDocument/2006/relationships/tags" Target="../tags/tag14259.xml"/><Relationship Id="rId480" Type="http://schemas.openxmlformats.org/officeDocument/2006/relationships/tags" Target="../tags/tag14466.xml"/><Relationship Id="rId133" Type="http://schemas.openxmlformats.org/officeDocument/2006/relationships/tags" Target="../tags/tag14119.xml"/><Relationship Id="rId340" Type="http://schemas.openxmlformats.org/officeDocument/2006/relationships/tags" Target="../tags/tag14326.xml"/><Relationship Id="rId578" Type="http://schemas.openxmlformats.org/officeDocument/2006/relationships/tags" Target="../tags/tag14564.xml"/><Relationship Id="rId785" Type="http://schemas.openxmlformats.org/officeDocument/2006/relationships/tags" Target="../tags/tag14771.xml"/><Relationship Id="rId992" Type="http://schemas.openxmlformats.org/officeDocument/2006/relationships/tags" Target="../tags/tag14978.xml"/><Relationship Id="rId200" Type="http://schemas.openxmlformats.org/officeDocument/2006/relationships/tags" Target="../tags/tag14186.xml"/><Relationship Id="rId438" Type="http://schemas.openxmlformats.org/officeDocument/2006/relationships/tags" Target="../tags/tag14424.xml"/><Relationship Id="rId645" Type="http://schemas.openxmlformats.org/officeDocument/2006/relationships/tags" Target="../tags/tag14631.xml"/><Relationship Id="rId852" Type="http://schemas.openxmlformats.org/officeDocument/2006/relationships/tags" Target="../tags/tag14838.xml"/><Relationship Id="rId1068" Type="http://schemas.openxmlformats.org/officeDocument/2006/relationships/tags" Target="../tags/tag15054.xml"/><Relationship Id="rId1275" Type="http://schemas.openxmlformats.org/officeDocument/2006/relationships/tags" Target="../tags/tag15261.xml"/><Relationship Id="rId1482" Type="http://schemas.openxmlformats.org/officeDocument/2006/relationships/tags" Target="../tags/tag15468.xml"/><Relationship Id="rId505" Type="http://schemas.openxmlformats.org/officeDocument/2006/relationships/tags" Target="../tags/tag14491.xml"/><Relationship Id="rId712" Type="http://schemas.openxmlformats.org/officeDocument/2006/relationships/tags" Target="../tags/tag14698.xml"/><Relationship Id="rId1135" Type="http://schemas.openxmlformats.org/officeDocument/2006/relationships/tags" Target="../tags/tag15121.xml"/><Relationship Id="rId1342" Type="http://schemas.openxmlformats.org/officeDocument/2006/relationships/tags" Target="../tags/tag15328.xml"/><Relationship Id="rId79" Type="http://schemas.openxmlformats.org/officeDocument/2006/relationships/tags" Target="../tags/tag14065.xml"/><Relationship Id="rId1202" Type="http://schemas.openxmlformats.org/officeDocument/2006/relationships/tags" Target="../tags/tag15188.xml"/><Relationship Id="rId1507" Type="http://schemas.openxmlformats.org/officeDocument/2006/relationships/tags" Target="../tags/tag15493.xml"/><Relationship Id="rId295" Type="http://schemas.openxmlformats.org/officeDocument/2006/relationships/tags" Target="../tags/tag14281.xml"/><Relationship Id="rId155" Type="http://schemas.openxmlformats.org/officeDocument/2006/relationships/tags" Target="../tags/tag14141.xml"/><Relationship Id="rId362" Type="http://schemas.openxmlformats.org/officeDocument/2006/relationships/tags" Target="../tags/tag14348.xml"/><Relationship Id="rId1297" Type="http://schemas.openxmlformats.org/officeDocument/2006/relationships/tags" Target="../tags/tag15283.xml"/><Relationship Id="rId222" Type="http://schemas.openxmlformats.org/officeDocument/2006/relationships/tags" Target="../tags/tag14208.xml"/><Relationship Id="rId667" Type="http://schemas.openxmlformats.org/officeDocument/2006/relationships/tags" Target="../tags/tag14653.xml"/><Relationship Id="rId874" Type="http://schemas.openxmlformats.org/officeDocument/2006/relationships/tags" Target="../tags/tag14860.xml"/><Relationship Id="rId527" Type="http://schemas.openxmlformats.org/officeDocument/2006/relationships/tags" Target="../tags/tag14513.xml"/><Relationship Id="rId734" Type="http://schemas.openxmlformats.org/officeDocument/2006/relationships/tags" Target="../tags/tag14720.xml"/><Relationship Id="rId941" Type="http://schemas.openxmlformats.org/officeDocument/2006/relationships/tags" Target="../tags/tag14927.xml"/><Relationship Id="rId1157" Type="http://schemas.openxmlformats.org/officeDocument/2006/relationships/tags" Target="../tags/tag15143.xml"/><Relationship Id="rId1364" Type="http://schemas.openxmlformats.org/officeDocument/2006/relationships/tags" Target="../tags/tag15350.xml"/><Relationship Id="rId70" Type="http://schemas.openxmlformats.org/officeDocument/2006/relationships/tags" Target="../tags/tag14056.xml"/><Relationship Id="rId801" Type="http://schemas.openxmlformats.org/officeDocument/2006/relationships/tags" Target="../tags/tag14787.xml"/><Relationship Id="rId1017" Type="http://schemas.openxmlformats.org/officeDocument/2006/relationships/tags" Target="../tags/tag15003.xml"/><Relationship Id="rId1224" Type="http://schemas.openxmlformats.org/officeDocument/2006/relationships/tags" Target="../tags/tag15210.xml"/><Relationship Id="rId1431" Type="http://schemas.openxmlformats.org/officeDocument/2006/relationships/tags" Target="../tags/tag15417.xml"/><Relationship Id="rId1529" Type="http://schemas.openxmlformats.org/officeDocument/2006/relationships/tags" Target="../tags/tag15515.xml"/><Relationship Id="rId28" Type="http://schemas.openxmlformats.org/officeDocument/2006/relationships/tags" Target="../tags/tag14014.xml"/><Relationship Id="rId177" Type="http://schemas.openxmlformats.org/officeDocument/2006/relationships/tags" Target="../tags/tag14163.xml"/><Relationship Id="rId384" Type="http://schemas.openxmlformats.org/officeDocument/2006/relationships/tags" Target="../tags/tag14370.xml"/><Relationship Id="rId591" Type="http://schemas.openxmlformats.org/officeDocument/2006/relationships/tags" Target="../tags/tag14577.xml"/><Relationship Id="rId244" Type="http://schemas.openxmlformats.org/officeDocument/2006/relationships/tags" Target="../tags/tag14230.xml"/><Relationship Id="rId689" Type="http://schemas.openxmlformats.org/officeDocument/2006/relationships/tags" Target="../tags/tag14675.xml"/><Relationship Id="rId896" Type="http://schemas.openxmlformats.org/officeDocument/2006/relationships/tags" Target="../tags/tag14882.xml"/><Relationship Id="rId1081" Type="http://schemas.openxmlformats.org/officeDocument/2006/relationships/tags" Target="../tags/tag15067.xml"/><Relationship Id="rId451" Type="http://schemas.openxmlformats.org/officeDocument/2006/relationships/tags" Target="../tags/tag14437.xml"/><Relationship Id="rId549" Type="http://schemas.openxmlformats.org/officeDocument/2006/relationships/tags" Target="../tags/tag14535.xml"/><Relationship Id="rId756" Type="http://schemas.openxmlformats.org/officeDocument/2006/relationships/tags" Target="../tags/tag14742.xml"/><Relationship Id="rId1179" Type="http://schemas.openxmlformats.org/officeDocument/2006/relationships/tags" Target="../tags/tag15165.xml"/><Relationship Id="rId1386" Type="http://schemas.openxmlformats.org/officeDocument/2006/relationships/tags" Target="../tags/tag15372.xml"/><Relationship Id="rId104" Type="http://schemas.openxmlformats.org/officeDocument/2006/relationships/tags" Target="../tags/tag14090.xml"/><Relationship Id="rId311" Type="http://schemas.openxmlformats.org/officeDocument/2006/relationships/tags" Target="../tags/tag14297.xml"/><Relationship Id="rId409" Type="http://schemas.openxmlformats.org/officeDocument/2006/relationships/tags" Target="../tags/tag14395.xml"/><Relationship Id="rId963" Type="http://schemas.openxmlformats.org/officeDocument/2006/relationships/tags" Target="../tags/tag14949.xml"/><Relationship Id="rId1039" Type="http://schemas.openxmlformats.org/officeDocument/2006/relationships/tags" Target="../tags/tag15025.xml"/><Relationship Id="rId1246" Type="http://schemas.openxmlformats.org/officeDocument/2006/relationships/tags" Target="../tags/tag15232.xml"/><Relationship Id="rId92" Type="http://schemas.openxmlformats.org/officeDocument/2006/relationships/tags" Target="../tags/tag14078.xml"/><Relationship Id="rId616" Type="http://schemas.openxmlformats.org/officeDocument/2006/relationships/tags" Target="../tags/tag14602.xml"/><Relationship Id="rId823" Type="http://schemas.openxmlformats.org/officeDocument/2006/relationships/tags" Target="../tags/tag14809.xml"/><Relationship Id="rId1453" Type="http://schemas.openxmlformats.org/officeDocument/2006/relationships/tags" Target="../tags/tag15439.xml"/><Relationship Id="rId1106" Type="http://schemas.openxmlformats.org/officeDocument/2006/relationships/tags" Target="../tags/tag15092.xml"/><Relationship Id="rId1313" Type="http://schemas.openxmlformats.org/officeDocument/2006/relationships/tags" Target="../tags/tag15299.xml"/><Relationship Id="rId1520" Type="http://schemas.openxmlformats.org/officeDocument/2006/relationships/tags" Target="../tags/tag15506.xml"/><Relationship Id="rId199" Type="http://schemas.openxmlformats.org/officeDocument/2006/relationships/tags" Target="../tags/tag14185.xml"/><Relationship Id="rId266" Type="http://schemas.openxmlformats.org/officeDocument/2006/relationships/tags" Target="../tags/tag14252.xml"/><Relationship Id="rId473" Type="http://schemas.openxmlformats.org/officeDocument/2006/relationships/tags" Target="../tags/tag14459.xml"/><Relationship Id="rId680" Type="http://schemas.openxmlformats.org/officeDocument/2006/relationships/tags" Target="../tags/tag14666.xml"/><Relationship Id="rId126" Type="http://schemas.openxmlformats.org/officeDocument/2006/relationships/tags" Target="../tags/tag14112.xml"/><Relationship Id="rId333" Type="http://schemas.openxmlformats.org/officeDocument/2006/relationships/tags" Target="../tags/tag14319.xml"/><Relationship Id="rId540" Type="http://schemas.openxmlformats.org/officeDocument/2006/relationships/tags" Target="../tags/tag14526.xml"/><Relationship Id="rId778" Type="http://schemas.openxmlformats.org/officeDocument/2006/relationships/tags" Target="../tags/tag14764.xml"/><Relationship Id="rId985" Type="http://schemas.openxmlformats.org/officeDocument/2006/relationships/tags" Target="../tags/tag14971.xml"/><Relationship Id="rId1170" Type="http://schemas.openxmlformats.org/officeDocument/2006/relationships/tags" Target="../tags/tag15156.xml"/><Relationship Id="rId638" Type="http://schemas.openxmlformats.org/officeDocument/2006/relationships/tags" Target="../tags/tag14624.xml"/><Relationship Id="rId845" Type="http://schemas.openxmlformats.org/officeDocument/2006/relationships/tags" Target="../tags/tag14831.xml"/><Relationship Id="rId1030" Type="http://schemas.openxmlformats.org/officeDocument/2006/relationships/tags" Target="../tags/tag15016.xml"/><Relationship Id="rId1268" Type="http://schemas.openxmlformats.org/officeDocument/2006/relationships/tags" Target="../tags/tag15254.xml"/><Relationship Id="rId1475" Type="http://schemas.openxmlformats.org/officeDocument/2006/relationships/tags" Target="../tags/tag15461.xml"/><Relationship Id="rId400" Type="http://schemas.openxmlformats.org/officeDocument/2006/relationships/tags" Target="../tags/tag14386.xml"/><Relationship Id="rId705" Type="http://schemas.openxmlformats.org/officeDocument/2006/relationships/tags" Target="../tags/tag14691.xml"/><Relationship Id="rId1128" Type="http://schemas.openxmlformats.org/officeDocument/2006/relationships/tags" Target="../tags/tag15114.xml"/><Relationship Id="rId1335" Type="http://schemas.openxmlformats.org/officeDocument/2006/relationships/tags" Target="../tags/tag15321.xml"/><Relationship Id="rId1542" Type="http://schemas.openxmlformats.org/officeDocument/2006/relationships/tags" Target="../tags/tag15528.xml"/><Relationship Id="rId912" Type="http://schemas.openxmlformats.org/officeDocument/2006/relationships/tags" Target="../tags/tag14898.xml"/><Relationship Id="rId41" Type="http://schemas.openxmlformats.org/officeDocument/2006/relationships/tags" Target="../tags/tag14027.xml"/><Relationship Id="rId1402" Type="http://schemas.openxmlformats.org/officeDocument/2006/relationships/tags" Target="../tags/tag15388.xml"/><Relationship Id="rId190" Type="http://schemas.openxmlformats.org/officeDocument/2006/relationships/tags" Target="../tags/tag14176.xml"/><Relationship Id="rId288" Type="http://schemas.openxmlformats.org/officeDocument/2006/relationships/tags" Target="../tags/tag14274.xml"/><Relationship Id="rId495" Type="http://schemas.openxmlformats.org/officeDocument/2006/relationships/tags" Target="../tags/tag14481.xml"/><Relationship Id="rId148" Type="http://schemas.openxmlformats.org/officeDocument/2006/relationships/tags" Target="../tags/tag14134.xml"/><Relationship Id="rId355" Type="http://schemas.openxmlformats.org/officeDocument/2006/relationships/tags" Target="../tags/tag14341.xml"/><Relationship Id="rId562" Type="http://schemas.openxmlformats.org/officeDocument/2006/relationships/tags" Target="../tags/tag14548.xml"/><Relationship Id="rId1192" Type="http://schemas.openxmlformats.org/officeDocument/2006/relationships/tags" Target="../tags/tag15178.xml"/><Relationship Id="rId215" Type="http://schemas.openxmlformats.org/officeDocument/2006/relationships/tags" Target="../tags/tag14201.xml"/><Relationship Id="rId422" Type="http://schemas.openxmlformats.org/officeDocument/2006/relationships/tags" Target="../tags/tag14408.xml"/><Relationship Id="rId867" Type="http://schemas.openxmlformats.org/officeDocument/2006/relationships/tags" Target="../tags/tag14853.xml"/><Relationship Id="rId1052" Type="http://schemas.openxmlformats.org/officeDocument/2006/relationships/tags" Target="../tags/tag15038.xml"/><Relationship Id="rId1497" Type="http://schemas.openxmlformats.org/officeDocument/2006/relationships/tags" Target="../tags/tag15483.xml"/><Relationship Id="rId727" Type="http://schemas.openxmlformats.org/officeDocument/2006/relationships/tags" Target="../tags/tag14713.xml"/><Relationship Id="rId934" Type="http://schemas.openxmlformats.org/officeDocument/2006/relationships/tags" Target="../tags/tag14920.xml"/><Relationship Id="rId1357" Type="http://schemas.openxmlformats.org/officeDocument/2006/relationships/tags" Target="../tags/tag15343.xml"/><Relationship Id="rId63" Type="http://schemas.openxmlformats.org/officeDocument/2006/relationships/tags" Target="../tags/tag14049.xml"/><Relationship Id="rId1217" Type="http://schemas.openxmlformats.org/officeDocument/2006/relationships/tags" Target="../tags/tag15203.xml"/><Relationship Id="rId1424" Type="http://schemas.openxmlformats.org/officeDocument/2006/relationships/tags" Target="../tags/tag15410.xml"/><Relationship Id="rId377" Type="http://schemas.openxmlformats.org/officeDocument/2006/relationships/tags" Target="../tags/tag14363.xml"/><Relationship Id="rId584" Type="http://schemas.openxmlformats.org/officeDocument/2006/relationships/tags" Target="../tags/tag14570.xml"/><Relationship Id="rId5" Type="http://schemas.openxmlformats.org/officeDocument/2006/relationships/slideLayout" Target="../slideLayouts/slideLayout42.xml"/><Relationship Id="rId237" Type="http://schemas.openxmlformats.org/officeDocument/2006/relationships/tags" Target="../tags/tag14223.xml"/><Relationship Id="rId791" Type="http://schemas.openxmlformats.org/officeDocument/2006/relationships/tags" Target="../tags/tag14777.xml"/><Relationship Id="rId889" Type="http://schemas.openxmlformats.org/officeDocument/2006/relationships/tags" Target="../tags/tag14875.xml"/><Relationship Id="rId1074" Type="http://schemas.openxmlformats.org/officeDocument/2006/relationships/tags" Target="../tags/tag15060.xml"/><Relationship Id="rId444" Type="http://schemas.openxmlformats.org/officeDocument/2006/relationships/tags" Target="../tags/tag14430.xml"/><Relationship Id="rId651" Type="http://schemas.openxmlformats.org/officeDocument/2006/relationships/tags" Target="../tags/tag14637.xml"/><Relationship Id="rId749" Type="http://schemas.openxmlformats.org/officeDocument/2006/relationships/tags" Target="../tags/tag14735.xml"/><Relationship Id="rId1281" Type="http://schemas.openxmlformats.org/officeDocument/2006/relationships/tags" Target="../tags/tag15267.xml"/><Relationship Id="rId1379" Type="http://schemas.openxmlformats.org/officeDocument/2006/relationships/tags" Target="../tags/tag15365.xml"/><Relationship Id="rId290" Type="http://schemas.openxmlformats.org/officeDocument/2006/relationships/tags" Target="../tags/tag14276.xml"/><Relationship Id="rId304" Type="http://schemas.openxmlformats.org/officeDocument/2006/relationships/tags" Target="../tags/tag14290.xml"/><Relationship Id="rId388" Type="http://schemas.openxmlformats.org/officeDocument/2006/relationships/tags" Target="../tags/tag14374.xml"/><Relationship Id="rId511" Type="http://schemas.openxmlformats.org/officeDocument/2006/relationships/tags" Target="../tags/tag14497.xml"/><Relationship Id="rId609" Type="http://schemas.openxmlformats.org/officeDocument/2006/relationships/tags" Target="../tags/tag14595.xml"/><Relationship Id="rId956" Type="http://schemas.openxmlformats.org/officeDocument/2006/relationships/tags" Target="../tags/tag14942.xml"/><Relationship Id="rId1141" Type="http://schemas.openxmlformats.org/officeDocument/2006/relationships/tags" Target="../tags/tag15127.xml"/><Relationship Id="rId1239" Type="http://schemas.openxmlformats.org/officeDocument/2006/relationships/tags" Target="../tags/tag15225.xml"/><Relationship Id="rId85" Type="http://schemas.openxmlformats.org/officeDocument/2006/relationships/tags" Target="../tags/tag14071.xml"/><Relationship Id="rId150" Type="http://schemas.openxmlformats.org/officeDocument/2006/relationships/tags" Target="../tags/tag14136.xml"/><Relationship Id="rId595" Type="http://schemas.openxmlformats.org/officeDocument/2006/relationships/tags" Target="../tags/tag14581.xml"/><Relationship Id="rId816" Type="http://schemas.openxmlformats.org/officeDocument/2006/relationships/tags" Target="../tags/tag14802.xml"/><Relationship Id="rId1001" Type="http://schemas.openxmlformats.org/officeDocument/2006/relationships/tags" Target="../tags/tag14987.xml"/><Relationship Id="rId1446" Type="http://schemas.openxmlformats.org/officeDocument/2006/relationships/tags" Target="../tags/tag15432.xml"/><Relationship Id="rId248" Type="http://schemas.openxmlformats.org/officeDocument/2006/relationships/tags" Target="../tags/tag14234.xml"/><Relationship Id="rId455" Type="http://schemas.openxmlformats.org/officeDocument/2006/relationships/tags" Target="../tags/tag14441.xml"/><Relationship Id="rId662" Type="http://schemas.openxmlformats.org/officeDocument/2006/relationships/tags" Target="../tags/tag14648.xml"/><Relationship Id="rId1085" Type="http://schemas.openxmlformats.org/officeDocument/2006/relationships/tags" Target="../tags/tag15071.xml"/><Relationship Id="rId1292" Type="http://schemas.openxmlformats.org/officeDocument/2006/relationships/tags" Target="../tags/tag15278.xml"/><Relationship Id="rId1306" Type="http://schemas.openxmlformats.org/officeDocument/2006/relationships/tags" Target="../tags/tag15292.xml"/><Relationship Id="rId1513" Type="http://schemas.openxmlformats.org/officeDocument/2006/relationships/tags" Target="../tags/tag15499.xml"/><Relationship Id="rId12" Type="http://schemas.openxmlformats.org/officeDocument/2006/relationships/tags" Target="../tags/tag13998.xml"/><Relationship Id="rId108" Type="http://schemas.openxmlformats.org/officeDocument/2006/relationships/tags" Target="../tags/tag14094.xml"/><Relationship Id="rId315" Type="http://schemas.openxmlformats.org/officeDocument/2006/relationships/tags" Target="../tags/tag14301.xml"/><Relationship Id="rId522" Type="http://schemas.openxmlformats.org/officeDocument/2006/relationships/tags" Target="../tags/tag14508.xml"/><Relationship Id="rId967" Type="http://schemas.openxmlformats.org/officeDocument/2006/relationships/tags" Target="../tags/tag14953.xml"/><Relationship Id="rId1152" Type="http://schemas.openxmlformats.org/officeDocument/2006/relationships/tags" Target="../tags/tag15138.xml"/><Relationship Id="rId96" Type="http://schemas.openxmlformats.org/officeDocument/2006/relationships/tags" Target="../tags/tag14082.xml"/><Relationship Id="rId161" Type="http://schemas.openxmlformats.org/officeDocument/2006/relationships/tags" Target="../tags/tag14147.xml"/><Relationship Id="rId399" Type="http://schemas.openxmlformats.org/officeDocument/2006/relationships/tags" Target="../tags/tag14385.xml"/><Relationship Id="rId827" Type="http://schemas.openxmlformats.org/officeDocument/2006/relationships/tags" Target="../tags/tag14813.xml"/><Relationship Id="rId1012" Type="http://schemas.openxmlformats.org/officeDocument/2006/relationships/tags" Target="../tags/tag14998.xml"/><Relationship Id="rId1457" Type="http://schemas.openxmlformats.org/officeDocument/2006/relationships/tags" Target="../tags/tag15443.xml"/><Relationship Id="rId259" Type="http://schemas.openxmlformats.org/officeDocument/2006/relationships/tags" Target="../tags/tag14245.xml"/><Relationship Id="rId466" Type="http://schemas.openxmlformats.org/officeDocument/2006/relationships/tags" Target="../tags/tag14452.xml"/><Relationship Id="rId673" Type="http://schemas.openxmlformats.org/officeDocument/2006/relationships/tags" Target="../tags/tag14659.xml"/><Relationship Id="rId880" Type="http://schemas.openxmlformats.org/officeDocument/2006/relationships/tags" Target="../tags/tag14866.xml"/><Relationship Id="rId1096" Type="http://schemas.openxmlformats.org/officeDocument/2006/relationships/tags" Target="../tags/tag15082.xml"/><Relationship Id="rId1317" Type="http://schemas.openxmlformats.org/officeDocument/2006/relationships/tags" Target="../tags/tag15303.xml"/><Relationship Id="rId1524" Type="http://schemas.openxmlformats.org/officeDocument/2006/relationships/tags" Target="../tags/tag15510.xml"/><Relationship Id="rId23" Type="http://schemas.openxmlformats.org/officeDocument/2006/relationships/tags" Target="../tags/tag14009.xml"/><Relationship Id="rId119" Type="http://schemas.openxmlformats.org/officeDocument/2006/relationships/tags" Target="../tags/tag14105.xml"/><Relationship Id="rId326" Type="http://schemas.openxmlformats.org/officeDocument/2006/relationships/tags" Target="../tags/tag14312.xml"/><Relationship Id="rId533" Type="http://schemas.openxmlformats.org/officeDocument/2006/relationships/tags" Target="../tags/tag14519.xml"/><Relationship Id="rId978" Type="http://schemas.openxmlformats.org/officeDocument/2006/relationships/tags" Target="../tags/tag14964.xml"/><Relationship Id="rId1163" Type="http://schemas.openxmlformats.org/officeDocument/2006/relationships/tags" Target="../tags/tag15149.xml"/><Relationship Id="rId1370" Type="http://schemas.openxmlformats.org/officeDocument/2006/relationships/tags" Target="../tags/tag15356.xml"/><Relationship Id="rId740" Type="http://schemas.openxmlformats.org/officeDocument/2006/relationships/tags" Target="../tags/tag14726.xml"/><Relationship Id="rId838" Type="http://schemas.openxmlformats.org/officeDocument/2006/relationships/tags" Target="../tags/tag14824.xml"/><Relationship Id="rId1023" Type="http://schemas.openxmlformats.org/officeDocument/2006/relationships/tags" Target="../tags/tag15009.xml"/><Relationship Id="rId1468" Type="http://schemas.openxmlformats.org/officeDocument/2006/relationships/tags" Target="../tags/tag15454.xml"/><Relationship Id="rId172" Type="http://schemas.openxmlformats.org/officeDocument/2006/relationships/tags" Target="../tags/tag14158.xml"/><Relationship Id="rId477" Type="http://schemas.openxmlformats.org/officeDocument/2006/relationships/tags" Target="../tags/tag14463.xml"/><Relationship Id="rId600" Type="http://schemas.openxmlformats.org/officeDocument/2006/relationships/tags" Target="../tags/tag14586.xml"/><Relationship Id="rId684" Type="http://schemas.openxmlformats.org/officeDocument/2006/relationships/tags" Target="../tags/tag14670.xml"/><Relationship Id="rId1230" Type="http://schemas.openxmlformats.org/officeDocument/2006/relationships/tags" Target="../tags/tag15216.xml"/><Relationship Id="rId1328" Type="http://schemas.openxmlformats.org/officeDocument/2006/relationships/tags" Target="../tags/tag15314.xml"/><Relationship Id="rId1535" Type="http://schemas.openxmlformats.org/officeDocument/2006/relationships/tags" Target="../tags/tag15521.xml"/><Relationship Id="rId337" Type="http://schemas.openxmlformats.org/officeDocument/2006/relationships/tags" Target="../tags/tag14323.xml"/><Relationship Id="rId891" Type="http://schemas.openxmlformats.org/officeDocument/2006/relationships/tags" Target="../tags/tag14877.xml"/><Relationship Id="rId905" Type="http://schemas.openxmlformats.org/officeDocument/2006/relationships/tags" Target="../tags/tag14891.xml"/><Relationship Id="rId989" Type="http://schemas.openxmlformats.org/officeDocument/2006/relationships/tags" Target="../tags/tag14975.xml"/><Relationship Id="rId34" Type="http://schemas.openxmlformats.org/officeDocument/2006/relationships/tags" Target="../tags/tag14020.xml"/><Relationship Id="rId544" Type="http://schemas.openxmlformats.org/officeDocument/2006/relationships/tags" Target="../tags/tag14530.xml"/><Relationship Id="rId751" Type="http://schemas.openxmlformats.org/officeDocument/2006/relationships/tags" Target="../tags/tag14737.xml"/><Relationship Id="rId849" Type="http://schemas.openxmlformats.org/officeDocument/2006/relationships/tags" Target="../tags/tag14835.xml"/><Relationship Id="rId1174" Type="http://schemas.openxmlformats.org/officeDocument/2006/relationships/tags" Target="../tags/tag15160.xml"/><Relationship Id="rId1381" Type="http://schemas.openxmlformats.org/officeDocument/2006/relationships/tags" Target="../tags/tag15367.xml"/><Relationship Id="rId1479" Type="http://schemas.openxmlformats.org/officeDocument/2006/relationships/tags" Target="../tags/tag15465.xml"/><Relationship Id="rId183" Type="http://schemas.openxmlformats.org/officeDocument/2006/relationships/tags" Target="../tags/tag14169.xml"/><Relationship Id="rId390" Type="http://schemas.openxmlformats.org/officeDocument/2006/relationships/tags" Target="../tags/tag14376.xml"/><Relationship Id="rId404" Type="http://schemas.openxmlformats.org/officeDocument/2006/relationships/tags" Target="../tags/tag14390.xml"/><Relationship Id="rId611" Type="http://schemas.openxmlformats.org/officeDocument/2006/relationships/tags" Target="../tags/tag14597.xml"/><Relationship Id="rId1034" Type="http://schemas.openxmlformats.org/officeDocument/2006/relationships/tags" Target="../tags/tag15020.xml"/><Relationship Id="rId1241" Type="http://schemas.openxmlformats.org/officeDocument/2006/relationships/tags" Target="../tags/tag15227.xml"/><Relationship Id="rId1339" Type="http://schemas.openxmlformats.org/officeDocument/2006/relationships/tags" Target="../tags/tag15325.xml"/><Relationship Id="rId250" Type="http://schemas.openxmlformats.org/officeDocument/2006/relationships/tags" Target="../tags/tag14236.xml"/><Relationship Id="rId488" Type="http://schemas.openxmlformats.org/officeDocument/2006/relationships/tags" Target="../tags/tag14474.xml"/><Relationship Id="rId695" Type="http://schemas.openxmlformats.org/officeDocument/2006/relationships/tags" Target="../tags/tag14681.xml"/><Relationship Id="rId709" Type="http://schemas.openxmlformats.org/officeDocument/2006/relationships/tags" Target="../tags/tag14695.xml"/><Relationship Id="rId916" Type="http://schemas.openxmlformats.org/officeDocument/2006/relationships/tags" Target="../tags/tag14902.xml"/><Relationship Id="rId1101" Type="http://schemas.openxmlformats.org/officeDocument/2006/relationships/tags" Target="../tags/tag15087.xml"/><Relationship Id="rId1546" Type="http://schemas.openxmlformats.org/officeDocument/2006/relationships/tags" Target="../tags/tag15532.xml"/><Relationship Id="rId45" Type="http://schemas.openxmlformats.org/officeDocument/2006/relationships/tags" Target="../tags/tag14031.xml"/><Relationship Id="rId110" Type="http://schemas.openxmlformats.org/officeDocument/2006/relationships/tags" Target="../tags/tag14096.xml"/><Relationship Id="rId348" Type="http://schemas.openxmlformats.org/officeDocument/2006/relationships/tags" Target="../tags/tag14334.xml"/><Relationship Id="rId555" Type="http://schemas.openxmlformats.org/officeDocument/2006/relationships/tags" Target="../tags/tag14541.xml"/><Relationship Id="rId762" Type="http://schemas.openxmlformats.org/officeDocument/2006/relationships/tags" Target="../tags/tag14748.xml"/><Relationship Id="rId1185" Type="http://schemas.openxmlformats.org/officeDocument/2006/relationships/tags" Target="../tags/tag15171.xml"/><Relationship Id="rId1392" Type="http://schemas.openxmlformats.org/officeDocument/2006/relationships/tags" Target="../tags/tag15378.xml"/><Relationship Id="rId1406" Type="http://schemas.openxmlformats.org/officeDocument/2006/relationships/tags" Target="../tags/tag15392.xml"/><Relationship Id="rId194" Type="http://schemas.openxmlformats.org/officeDocument/2006/relationships/tags" Target="../tags/tag14180.xml"/><Relationship Id="rId208" Type="http://schemas.openxmlformats.org/officeDocument/2006/relationships/tags" Target="../tags/tag14194.xml"/><Relationship Id="rId415" Type="http://schemas.openxmlformats.org/officeDocument/2006/relationships/tags" Target="../tags/tag14401.xml"/><Relationship Id="rId622" Type="http://schemas.openxmlformats.org/officeDocument/2006/relationships/tags" Target="../tags/tag14608.xml"/><Relationship Id="rId1045" Type="http://schemas.openxmlformats.org/officeDocument/2006/relationships/tags" Target="../tags/tag15031.xml"/><Relationship Id="rId1252" Type="http://schemas.openxmlformats.org/officeDocument/2006/relationships/tags" Target="../tags/tag15238.xml"/><Relationship Id="rId261" Type="http://schemas.openxmlformats.org/officeDocument/2006/relationships/tags" Target="../tags/tag14247.xml"/><Relationship Id="rId499" Type="http://schemas.openxmlformats.org/officeDocument/2006/relationships/tags" Target="../tags/tag14485.xml"/><Relationship Id="rId927" Type="http://schemas.openxmlformats.org/officeDocument/2006/relationships/tags" Target="../tags/tag14913.xml"/><Relationship Id="rId1112" Type="http://schemas.openxmlformats.org/officeDocument/2006/relationships/tags" Target="../tags/tag15098.xml"/><Relationship Id="rId1557" Type="http://schemas.openxmlformats.org/officeDocument/2006/relationships/tags" Target="../tags/tag15543.xml"/><Relationship Id="rId56" Type="http://schemas.openxmlformats.org/officeDocument/2006/relationships/tags" Target="../tags/tag14042.xml"/><Relationship Id="rId359" Type="http://schemas.openxmlformats.org/officeDocument/2006/relationships/tags" Target="../tags/tag14345.xml"/><Relationship Id="rId566" Type="http://schemas.openxmlformats.org/officeDocument/2006/relationships/tags" Target="../tags/tag14552.xml"/><Relationship Id="rId773" Type="http://schemas.openxmlformats.org/officeDocument/2006/relationships/tags" Target="../tags/tag14759.xml"/><Relationship Id="rId1196" Type="http://schemas.openxmlformats.org/officeDocument/2006/relationships/tags" Target="../tags/tag15182.xml"/><Relationship Id="rId1417" Type="http://schemas.openxmlformats.org/officeDocument/2006/relationships/tags" Target="../tags/tag15403.xml"/><Relationship Id="rId121" Type="http://schemas.openxmlformats.org/officeDocument/2006/relationships/tags" Target="../tags/tag14107.xml"/><Relationship Id="rId219" Type="http://schemas.openxmlformats.org/officeDocument/2006/relationships/tags" Target="../tags/tag14205.xml"/><Relationship Id="rId426" Type="http://schemas.openxmlformats.org/officeDocument/2006/relationships/tags" Target="../tags/tag14412.xml"/><Relationship Id="rId633" Type="http://schemas.openxmlformats.org/officeDocument/2006/relationships/tags" Target="../tags/tag14619.xml"/><Relationship Id="rId980" Type="http://schemas.openxmlformats.org/officeDocument/2006/relationships/tags" Target="../tags/tag14966.xml"/><Relationship Id="rId1056" Type="http://schemas.openxmlformats.org/officeDocument/2006/relationships/tags" Target="../tags/tag15042.xml"/><Relationship Id="rId1263" Type="http://schemas.openxmlformats.org/officeDocument/2006/relationships/tags" Target="../tags/tag15249.xml"/><Relationship Id="rId840" Type="http://schemas.openxmlformats.org/officeDocument/2006/relationships/tags" Target="../tags/tag14826.xml"/><Relationship Id="rId938" Type="http://schemas.openxmlformats.org/officeDocument/2006/relationships/tags" Target="../tags/tag14924.xml"/><Relationship Id="rId1470" Type="http://schemas.openxmlformats.org/officeDocument/2006/relationships/tags" Target="../tags/tag15456.xml"/><Relationship Id="rId67" Type="http://schemas.openxmlformats.org/officeDocument/2006/relationships/tags" Target="../tags/tag14053.xml"/><Relationship Id="rId272" Type="http://schemas.openxmlformats.org/officeDocument/2006/relationships/tags" Target="../tags/tag14258.xml"/><Relationship Id="rId577" Type="http://schemas.openxmlformats.org/officeDocument/2006/relationships/tags" Target="../tags/tag14563.xml"/><Relationship Id="rId700" Type="http://schemas.openxmlformats.org/officeDocument/2006/relationships/tags" Target="../tags/tag14686.xml"/><Relationship Id="rId1123" Type="http://schemas.openxmlformats.org/officeDocument/2006/relationships/tags" Target="../tags/tag15109.xml"/><Relationship Id="rId1330" Type="http://schemas.openxmlformats.org/officeDocument/2006/relationships/tags" Target="../tags/tag15316.xml"/><Relationship Id="rId1428" Type="http://schemas.openxmlformats.org/officeDocument/2006/relationships/tags" Target="../tags/tag15414.xml"/><Relationship Id="rId132" Type="http://schemas.openxmlformats.org/officeDocument/2006/relationships/tags" Target="../tags/tag14118.xml"/><Relationship Id="rId784" Type="http://schemas.openxmlformats.org/officeDocument/2006/relationships/tags" Target="../tags/tag14770.xml"/><Relationship Id="rId991" Type="http://schemas.openxmlformats.org/officeDocument/2006/relationships/tags" Target="../tags/tag14977.xml"/><Relationship Id="rId1067" Type="http://schemas.openxmlformats.org/officeDocument/2006/relationships/tags" Target="../tags/tag15053.xml"/><Relationship Id="rId437" Type="http://schemas.openxmlformats.org/officeDocument/2006/relationships/tags" Target="../tags/tag14423.xml"/><Relationship Id="rId644" Type="http://schemas.openxmlformats.org/officeDocument/2006/relationships/tags" Target="../tags/tag14630.xml"/><Relationship Id="rId851" Type="http://schemas.openxmlformats.org/officeDocument/2006/relationships/tags" Target="../tags/tag14837.xml"/><Relationship Id="rId1274" Type="http://schemas.openxmlformats.org/officeDocument/2006/relationships/tags" Target="../tags/tag15260.xml"/><Relationship Id="rId1481" Type="http://schemas.openxmlformats.org/officeDocument/2006/relationships/tags" Target="../tags/tag15467.xml"/><Relationship Id="rId283" Type="http://schemas.openxmlformats.org/officeDocument/2006/relationships/tags" Target="../tags/tag14269.xml"/><Relationship Id="rId490" Type="http://schemas.openxmlformats.org/officeDocument/2006/relationships/tags" Target="../tags/tag14476.xml"/><Relationship Id="rId504" Type="http://schemas.openxmlformats.org/officeDocument/2006/relationships/tags" Target="../tags/tag14490.xml"/><Relationship Id="rId711" Type="http://schemas.openxmlformats.org/officeDocument/2006/relationships/tags" Target="../tags/tag14697.xml"/><Relationship Id="rId949" Type="http://schemas.openxmlformats.org/officeDocument/2006/relationships/tags" Target="../tags/tag14935.xml"/><Relationship Id="rId1134" Type="http://schemas.openxmlformats.org/officeDocument/2006/relationships/tags" Target="../tags/tag15120.xml"/><Relationship Id="rId1341" Type="http://schemas.openxmlformats.org/officeDocument/2006/relationships/tags" Target="../tags/tag15327.xml"/><Relationship Id="rId78" Type="http://schemas.openxmlformats.org/officeDocument/2006/relationships/tags" Target="../tags/tag14064.xml"/><Relationship Id="rId143" Type="http://schemas.openxmlformats.org/officeDocument/2006/relationships/tags" Target="../tags/tag14129.xml"/><Relationship Id="rId350" Type="http://schemas.openxmlformats.org/officeDocument/2006/relationships/tags" Target="../tags/tag14336.xml"/><Relationship Id="rId588" Type="http://schemas.openxmlformats.org/officeDocument/2006/relationships/tags" Target="../tags/tag14574.xml"/><Relationship Id="rId795" Type="http://schemas.openxmlformats.org/officeDocument/2006/relationships/tags" Target="../tags/tag14781.xml"/><Relationship Id="rId809" Type="http://schemas.openxmlformats.org/officeDocument/2006/relationships/tags" Target="../tags/tag14795.xml"/><Relationship Id="rId1201" Type="http://schemas.openxmlformats.org/officeDocument/2006/relationships/tags" Target="../tags/tag15187.xml"/><Relationship Id="rId1439" Type="http://schemas.openxmlformats.org/officeDocument/2006/relationships/tags" Target="../tags/tag15425.xml"/><Relationship Id="rId9" Type="http://schemas.openxmlformats.org/officeDocument/2006/relationships/tags" Target="../tags/tag13995.xml"/><Relationship Id="rId210" Type="http://schemas.openxmlformats.org/officeDocument/2006/relationships/tags" Target="../tags/tag14196.xml"/><Relationship Id="rId448" Type="http://schemas.openxmlformats.org/officeDocument/2006/relationships/tags" Target="../tags/tag14434.xml"/><Relationship Id="rId655" Type="http://schemas.openxmlformats.org/officeDocument/2006/relationships/tags" Target="../tags/tag14641.xml"/><Relationship Id="rId862" Type="http://schemas.openxmlformats.org/officeDocument/2006/relationships/tags" Target="../tags/tag14848.xml"/><Relationship Id="rId1078" Type="http://schemas.openxmlformats.org/officeDocument/2006/relationships/tags" Target="../tags/tag15064.xml"/><Relationship Id="rId1285" Type="http://schemas.openxmlformats.org/officeDocument/2006/relationships/tags" Target="../tags/tag15271.xml"/><Relationship Id="rId1492" Type="http://schemas.openxmlformats.org/officeDocument/2006/relationships/tags" Target="../tags/tag15478.xml"/><Relationship Id="rId1506" Type="http://schemas.openxmlformats.org/officeDocument/2006/relationships/tags" Target="../tags/tag15492.xml"/><Relationship Id="rId294" Type="http://schemas.openxmlformats.org/officeDocument/2006/relationships/tags" Target="../tags/tag14280.xml"/><Relationship Id="rId308" Type="http://schemas.openxmlformats.org/officeDocument/2006/relationships/tags" Target="../tags/tag14294.xml"/><Relationship Id="rId515" Type="http://schemas.openxmlformats.org/officeDocument/2006/relationships/tags" Target="../tags/tag14501.xml"/><Relationship Id="rId722" Type="http://schemas.openxmlformats.org/officeDocument/2006/relationships/tags" Target="../tags/tag14708.xml"/><Relationship Id="rId1145" Type="http://schemas.openxmlformats.org/officeDocument/2006/relationships/tags" Target="../tags/tag15131.xml"/><Relationship Id="rId1352" Type="http://schemas.openxmlformats.org/officeDocument/2006/relationships/tags" Target="../tags/tag15338.xml"/><Relationship Id="rId89" Type="http://schemas.openxmlformats.org/officeDocument/2006/relationships/tags" Target="../tags/tag14075.xml"/><Relationship Id="rId154" Type="http://schemas.openxmlformats.org/officeDocument/2006/relationships/tags" Target="../tags/tag14140.xml"/><Relationship Id="rId361" Type="http://schemas.openxmlformats.org/officeDocument/2006/relationships/tags" Target="../tags/tag14347.xml"/><Relationship Id="rId599" Type="http://schemas.openxmlformats.org/officeDocument/2006/relationships/tags" Target="../tags/tag14585.xml"/><Relationship Id="rId1005" Type="http://schemas.openxmlformats.org/officeDocument/2006/relationships/tags" Target="../tags/tag14991.xml"/><Relationship Id="rId1212" Type="http://schemas.openxmlformats.org/officeDocument/2006/relationships/tags" Target="../tags/tag15198.xml"/><Relationship Id="rId459" Type="http://schemas.openxmlformats.org/officeDocument/2006/relationships/tags" Target="../tags/tag14445.xml"/><Relationship Id="rId666" Type="http://schemas.openxmlformats.org/officeDocument/2006/relationships/tags" Target="../tags/tag14652.xml"/><Relationship Id="rId873" Type="http://schemas.openxmlformats.org/officeDocument/2006/relationships/tags" Target="../tags/tag14859.xml"/><Relationship Id="rId1089" Type="http://schemas.openxmlformats.org/officeDocument/2006/relationships/tags" Target="../tags/tag15075.xml"/><Relationship Id="rId1296" Type="http://schemas.openxmlformats.org/officeDocument/2006/relationships/tags" Target="../tags/tag15282.xml"/><Relationship Id="rId1517" Type="http://schemas.openxmlformats.org/officeDocument/2006/relationships/tags" Target="../tags/tag15503.xml"/><Relationship Id="rId16" Type="http://schemas.openxmlformats.org/officeDocument/2006/relationships/tags" Target="../tags/tag14002.xml"/><Relationship Id="rId221" Type="http://schemas.openxmlformats.org/officeDocument/2006/relationships/tags" Target="../tags/tag14207.xml"/><Relationship Id="rId319" Type="http://schemas.openxmlformats.org/officeDocument/2006/relationships/tags" Target="../tags/tag14305.xml"/><Relationship Id="rId526" Type="http://schemas.openxmlformats.org/officeDocument/2006/relationships/tags" Target="../tags/tag14512.xml"/><Relationship Id="rId1156" Type="http://schemas.openxmlformats.org/officeDocument/2006/relationships/tags" Target="../tags/tag15142.xml"/><Relationship Id="rId1363" Type="http://schemas.openxmlformats.org/officeDocument/2006/relationships/tags" Target="../tags/tag15349.xml"/><Relationship Id="rId733" Type="http://schemas.openxmlformats.org/officeDocument/2006/relationships/tags" Target="../tags/tag14719.xml"/><Relationship Id="rId940" Type="http://schemas.openxmlformats.org/officeDocument/2006/relationships/tags" Target="../tags/tag14926.xml"/><Relationship Id="rId1016" Type="http://schemas.openxmlformats.org/officeDocument/2006/relationships/tags" Target="../tags/tag15002.xml"/><Relationship Id="rId165" Type="http://schemas.openxmlformats.org/officeDocument/2006/relationships/tags" Target="../tags/tag14151.xml"/><Relationship Id="rId372" Type="http://schemas.openxmlformats.org/officeDocument/2006/relationships/tags" Target="../tags/tag14358.xml"/><Relationship Id="rId677" Type="http://schemas.openxmlformats.org/officeDocument/2006/relationships/tags" Target="../tags/tag14663.xml"/><Relationship Id="rId800" Type="http://schemas.openxmlformats.org/officeDocument/2006/relationships/tags" Target="../tags/tag14786.xml"/><Relationship Id="rId1223" Type="http://schemas.openxmlformats.org/officeDocument/2006/relationships/tags" Target="../tags/tag15209.xml"/><Relationship Id="rId1430" Type="http://schemas.openxmlformats.org/officeDocument/2006/relationships/tags" Target="../tags/tag15416.xml"/><Relationship Id="rId1528" Type="http://schemas.openxmlformats.org/officeDocument/2006/relationships/tags" Target="../tags/tag15514.xml"/><Relationship Id="rId232" Type="http://schemas.openxmlformats.org/officeDocument/2006/relationships/tags" Target="../tags/tag14218.xml"/><Relationship Id="rId884" Type="http://schemas.openxmlformats.org/officeDocument/2006/relationships/tags" Target="../tags/tag14870.xml"/><Relationship Id="rId27" Type="http://schemas.openxmlformats.org/officeDocument/2006/relationships/tags" Target="../tags/tag14013.xml"/><Relationship Id="rId537" Type="http://schemas.openxmlformats.org/officeDocument/2006/relationships/tags" Target="../tags/tag14523.xml"/><Relationship Id="rId744" Type="http://schemas.openxmlformats.org/officeDocument/2006/relationships/tags" Target="../tags/tag14730.xml"/><Relationship Id="rId951" Type="http://schemas.openxmlformats.org/officeDocument/2006/relationships/tags" Target="../tags/tag14937.xml"/><Relationship Id="rId1167" Type="http://schemas.openxmlformats.org/officeDocument/2006/relationships/tags" Target="../tags/tag15153.xml"/><Relationship Id="rId1374" Type="http://schemas.openxmlformats.org/officeDocument/2006/relationships/tags" Target="../tags/tag15360.xml"/><Relationship Id="rId80" Type="http://schemas.openxmlformats.org/officeDocument/2006/relationships/tags" Target="../tags/tag14066.xml"/><Relationship Id="rId176" Type="http://schemas.openxmlformats.org/officeDocument/2006/relationships/tags" Target="../tags/tag14162.xml"/><Relationship Id="rId383" Type="http://schemas.openxmlformats.org/officeDocument/2006/relationships/tags" Target="../tags/tag14369.xml"/><Relationship Id="rId590" Type="http://schemas.openxmlformats.org/officeDocument/2006/relationships/tags" Target="../tags/tag14576.xml"/><Relationship Id="rId604" Type="http://schemas.openxmlformats.org/officeDocument/2006/relationships/tags" Target="../tags/tag14590.xml"/><Relationship Id="rId811" Type="http://schemas.openxmlformats.org/officeDocument/2006/relationships/tags" Target="../tags/tag14797.xml"/><Relationship Id="rId1027" Type="http://schemas.openxmlformats.org/officeDocument/2006/relationships/tags" Target="../tags/tag15013.xml"/><Relationship Id="rId1234" Type="http://schemas.openxmlformats.org/officeDocument/2006/relationships/tags" Target="../tags/tag15220.xml"/><Relationship Id="rId1441" Type="http://schemas.openxmlformats.org/officeDocument/2006/relationships/tags" Target="../tags/tag15427.xml"/><Relationship Id="rId243" Type="http://schemas.openxmlformats.org/officeDocument/2006/relationships/tags" Target="../tags/tag14229.xml"/><Relationship Id="rId450" Type="http://schemas.openxmlformats.org/officeDocument/2006/relationships/tags" Target="../tags/tag14436.xml"/><Relationship Id="rId688" Type="http://schemas.openxmlformats.org/officeDocument/2006/relationships/tags" Target="../tags/tag14674.xml"/><Relationship Id="rId895" Type="http://schemas.openxmlformats.org/officeDocument/2006/relationships/tags" Target="../tags/tag14881.xml"/><Relationship Id="rId909" Type="http://schemas.openxmlformats.org/officeDocument/2006/relationships/tags" Target="../tags/tag14895.xml"/><Relationship Id="rId1080" Type="http://schemas.openxmlformats.org/officeDocument/2006/relationships/tags" Target="../tags/tag15066.xml"/><Relationship Id="rId1301" Type="http://schemas.openxmlformats.org/officeDocument/2006/relationships/tags" Target="../tags/tag15287.xml"/><Relationship Id="rId1539" Type="http://schemas.openxmlformats.org/officeDocument/2006/relationships/tags" Target="../tags/tag15525.xml"/><Relationship Id="rId38" Type="http://schemas.openxmlformats.org/officeDocument/2006/relationships/tags" Target="../tags/tag14024.xml"/><Relationship Id="rId103" Type="http://schemas.openxmlformats.org/officeDocument/2006/relationships/tags" Target="../tags/tag14089.xml"/><Relationship Id="rId310" Type="http://schemas.openxmlformats.org/officeDocument/2006/relationships/tags" Target="../tags/tag14296.xml"/><Relationship Id="rId548" Type="http://schemas.openxmlformats.org/officeDocument/2006/relationships/tags" Target="../tags/tag14534.xml"/><Relationship Id="rId755" Type="http://schemas.openxmlformats.org/officeDocument/2006/relationships/tags" Target="../tags/tag14741.xml"/><Relationship Id="rId962" Type="http://schemas.openxmlformats.org/officeDocument/2006/relationships/tags" Target="../tags/tag14948.xml"/><Relationship Id="rId1178" Type="http://schemas.openxmlformats.org/officeDocument/2006/relationships/tags" Target="../tags/tag15164.xml"/><Relationship Id="rId1385" Type="http://schemas.openxmlformats.org/officeDocument/2006/relationships/tags" Target="../tags/tag15371.xml"/><Relationship Id="rId91" Type="http://schemas.openxmlformats.org/officeDocument/2006/relationships/tags" Target="../tags/tag14077.xml"/><Relationship Id="rId187" Type="http://schemas.openxmlformats.org/officeDocument/2006/relationships/tags" Target="../tags/tag14173.xml"/><Relationship Id="rId394" Type="http://schemas.openxmlformats.org/officeDocument/2006/relationships/tags" Target="../tags/tag14380.xml"/><Relationship Id="rId408" Type="http://schemas.openxmlformats.org/officeDocument/2006/relationships/tags" Target="../tags/tag14394.xml"/><Relationship Id="rId615" Type="http://schemas.openxmlformats.org/officeDocument/2006/relationships/tags" Target="../tags/tag14601.xml"/><Relationship Id="rId822" Type="http://schemas.openxmlformats.org/officeDocument/2006/relationships/tags" Target="../tags/tag14808.xml"/><Relationship Id="rId1038" Type="http://schemas.openxmlformats.org/officeDocument/2006/relationships/tags" Target="../tags/tag15024.xml"/><Relationship Id="rId1245" Type="http://schemas.openxmlformats.org/officeDocument/2006/relationships/tags" Target="../tags/tag15231.xml"/><Relationship Id="rId1452" Type="http://schemas.openxmlformats.org/officeDocument/2006/relationships/tags" Target="../tags/tag15438.xml"/><Relationship Id="rId254" Type="http://schemas.openxmlformats.org/officeDocument/2006/relationships/tags" Target="../tags/tag14240.xml"/><Relationship Id="rId699" Type="http://schemas.openxmlformats.org/officeDocument/2006/relationships/tags" Target="../tags/tag14685.xml"/><Relationship Id="rId1091" Type="http://schemas.openxmlformats.org/officeDocument/2006/relationships/tags" Target="../tags/tag15077.xml"/><Relationship Id="rId1105" Type="http://schemas.openxmlformats.org/officeDocument/2006/relationships/tags" Target="../tags/tag15091.xml"/><Relationship Id="rId1312" Type="http://schemas.openxmlformats.org/officeDocument/2006/relationships/tags" Target="../tags/tag15298.xml"/><Relationship Id="rId49" Type="http://schemas.openxmlformats.org/officeDocument/2006/relationships/tags" Target="../tags/tag14035.xml"/><Relationship Id="rId114" Type="http://schemas.openxmlformats.org/officeDocument/2006/relationships/tags" Target="../tags/tag14100.xml"/><Relationship Id="rId461" Type="http://schemas.openxmlformats.org/officeDocument/2006/relationships/tags" Target="../tags/tag14447.xml"/><Relationship Id="rId559" Type="http://schemas.openxmlformats.org/officeDocument/2006/relationships/tags" Target="../tags/tag14545.xml"/><Relationship Id="rId766" Type="http://schemas.openxmlformats.org/officeDocument/2006/relationships/tags" Target="../tags/tag14752.xml"/><Relationship Id="rId1189" Type="http://schemas.openxmlformats.org/officeDocument/2006/relationships/tags" Target="../tags/tag15175.xml"/><Relationship Id="rId1396" Type="http://schemas.openxmlformats.org/officeDocument/2006/relationships/tags" Target="../tags/tag15382.xml"/><Relationship Id="rId198" Type="http://schemas.openxmlformats.org/officeDocument/2006/relationships/tags" Target="../tags/tag14184.xml"/><Relationship Id="rId321" Type="http://schemas.openxmlformats.org/officeDocument/2006/relationships/tags" Target="../tags/tag14307.xml"/><Relationship Id="rId419" Type="http://schemas.openxmlformats.org/officeDocument/2006/relationships/tags" Target="../tags/tag14405.xml"/><Relationship Id="rId626" Type="http://schemas.openxmlformats.org/officeDocument/2006/relationships/tags" Target="../tags/tag14612.xml"/><Relationship Id="rId973" Type="http://schemas.openxmlformats.org/officeDocument/2006/relationships/tags" Target="../tags/tag14959.xml"/><Relationship Id="rId1049" Type="http://schemas.openxmlformats.org/officeDocument/2006/relationships/tags" Target="../tags/tag15035.xml"/><Relationship Id="rId1256" Type="http://schemas.openxmlformats.org/officeDocument/2006/relationships/tags" Target="../tags/tag15242.xml"/><Relationship Id="rId833" Type="http://schemas.openxmlformats.org/officeDocument/2006/relationships/tags" Target="../tags/tag14819.xml"/><Relationship Id="rId1116" Type="http://schemas.openxmlformats.org/officeDocument/2006/relationships/tags" Target="../tags/tag15102.xml"/><Relationship Id="rId1463" Type="http://schemas.openxmlformats.org/officeDocument/2006/relationships/tags" Target="../tags/tag15449.xml"/><Relationship Id="rId265" Type="http://schemas.openxmlformats.org/officeDocument/2006/relationships/tags" Target="../tags/tag14251.xml"/><Relationship Id="rId472" Type="http://schemas.openxmlformats.org/officeDocument/2006/relationships/tags" Target="../tags/tag14458.xml"/><Relationship Id="rId900" Type="http://schemas.openxmlformats.org/officeDocument/2006/relationships/tags" Target="../tags/tag14886.xml"/><Relationship Id="rId1323" Type="http://schemas.openxmlformats.org/officeDocument/2006/relationships/tags" Target="../tags/tag15309.xml"/><Relationship Id="rId1530" Type="http://schemas.openxmlformats.org/officeDocument/2006/relationships/tags" Target="../tags/tag15516.xml"/><Relationship Id="rId125" Type="http://schemas.openxmlformats.org/officeDocument/2006/relationships/tags" Target="../tags/tag14111.xml"/><Relationship Id="rId332" Type="http://schemas.openxmlformats.org/officeDocument/2006/relationships/tags" Target="../tags/tag14318.xml"/><Relationship Id="rId777" Type="http://schemas.openxmlformats.org/officeDocument/2006/relationships/tags" Target="../tags/tag14763.xml"/><Relationship Id="rId984" Type="http://schemas.openxmlformats.org/officeDocument/2006/relationships/tags" Target="../tags/tag14970.xml"/><Relationship Id="rId637" Type="http://schemas.openxmlformats.org/officeDocument/2006/relationships/tags" Target="../tags/tag14623.xml"/><Relationship Id="rId844" Type="http://schemas.openxmlformats.org/officeDocument/2006/relationships/tags" Target="../tags/tag14830.xml"/><Relationship Id="rId1267" Type="http://schemas.openxmlformats.org/officeDocument/2006/relationships/tags" Target="../tags/tag15253.xml"/><Relationship Id="rId1474" Type="http://schemas.openxmlformats.org/officeDocument/2006/relationships/tags" Target="../tags/tag15460.xml"/><Relationship Id="rId276" Type="http://schemas.openxmlformats.org/officeDocument/2006/relationships/tags" Target="../tags/tag14262.xml"/><Relationship Id="rId483" Type="http://schemas.openxmlformats.org/officeDocument/2006/relationships/tags" Target="../tags/tag14469.xml"/><Relationship Id="rId690" Type="http://schemas.openxmlformats.org/officeDocument/2006/relationships/tags" Target="../tags/tag14676.xml"/><Relationship Id="rId704" Type="http://schemas.openxmlformats.org/officeDocument/2006/relationships/tags" Target="../tags/tag14690.xml"/><Relationship Id="rId911" Type="http://schemas.openxmlformats.org/officeDocument/2006/relationships/tags" Target="../tags/tag14897.xml"/><Relationship Id="rId1127" Type="http://schemas.openxmlformats.org/officeDocument/2006/relationships/tags" Target="../tags/tag15113.xml"/><Relationship Id="rId1334" Type="http://schemas.openxmlformats.org/officeDocument/2006/relationships/tags" Target="../tags/tag15320.xml"/><Relationship Id="rId1541" Type="http://schemas.openxmlformats.org/officeDocument/2006/relationships/tags" Target="../tags/tag15527.xml"/><Relationship Id="rId40" Type="http://schemas.openxmlformats.org/officeDocument/2006/relationships/tags" Target="../tags/tag14026.xml"/><Relationship Id="rId136" Type="http://schemas.openxmlformats.org/officeDocument/2006/relationships/tags" Target="../tags/tag14122.xml"/><Relationship Id="rId343" Type="http://schemas.openxmlformats.org/officeDocument/2006/relationships/tags" Target="../tags/tag14329.xml"/><Relationship Id="rId550" Type="http://schemas.openxmlformats.org/officeDocument/2006/relationships/tags" Target="../tags/tag14536.xml"/><Relationship Id="rId788" Type="http://schemas.openxmlformats.org/officeDocument/2006/relationships/tags" Target="../tags/tag14774.xml"/><Relationship Id="rId995" Type="http://schemas.openxmlformats.org/officeDocument/2006/relationships/tags" Target="../tags/tag14981.xml"/><Relationship Id="rId1180" Type="http://schemas.openxmlformats.org/officeDocument/2006/relationships/tags" Target="../tags/tag15166.xml"/><Relationship Id="rId1401" Type="http://schemas.openxmlformats.org/officeDocument/2006/relationships/tags" Target="../tags/tag15387.xml"/><Relationship Id="rId203" Type="http://schemas.openxmlformats.org/officeDocument/2006/relationships/tags" Target="../tags/tag14189.xml"/><Relationship Id="rId648" Type="http://schemas.openxmlformats.org/officeDocument/2006/relationships/tags" Target="../tags/tag14634.xml"/><Relationship Id="rId855" Type="http://schemas.openxmlformats.org/officeDocument/2006/relationships/tags" Target="../tags/tag14841.xml"/><Relationship Id="rId1040" Type="http://schemas.openxmlformats.org/officeDocument/2006/relationships/tags" Target="../tags/tag15026.xml"/><Relationship Id="rId1278" Type="http://schemas.openxmlformats.org/officeDocument/2006/relationships/tags" Target="../tags/tag15264.xml"/><Relationship Id="rId1485" Type="http://schemas.openxmlformats.org/officeDocument/2006/relationships/tags" Target="../tags/tag15471.xml"/><Relationship Id="rId287" Type="http://schemas.openxmlformats.org/officeDocument/2006/relationships/tags" Target="../tags/tag14273.xml"/><Relationship Id="rId410" Type="http://schemas.openxmlformats.org/officeDocument/2006/relationships/tags" Target="../tags/tag14396.xml"/><Relationship Id="rId494" Type="http://schemas.openxmlformats.org/officeDocument/2006/relationships/tags" Target="../tags/tag14480.xml"/><Relationship Id="rId508" Type="http://schemas.openxmlformats.org/officeDocument/2006/relationships/tags" Target="../tags/tag14494.xml"/><Relationship Id="rId715" Type="http://schemas.openxmlformats.org/officeDocument/2006/relationships/tags" Target="../tags/tag14701.xml"/><Relationship Id="rId922" Type="http://schemas.openxmlformats.org/officeDocument/2006/relationships/tags" Target="../tags/tag14908.xml"/><Relationship Id="rId1138" Type="http://schemas.openxmlformats.org/officeDocument/2006/relationships/tags" Target="../tags/tag15124.xml"/><Relationship Id="rId1345" Type="http://schemas.openxmlformats.org/officeDocument/2006/relationships/tags" Target="../tags/tag15331.xml"/><Relationship Id="rId1552" Type="http://schemas.openxmlformats.org/officeDocument/2006/relationships/tags" Target="../tags/tag15538.xml"/><Relationship Id="rId147" Type="http://schemas.openxmlformats.org/officeDocument/2006/relationships/tags" Target="../tags/tag14133.xml"/><Relationship Id="rId354" Type="http://schemas.openxmlformats.org/officeDocument/2006/relationships/tags" Target="../tags/tag14340.xml"/><Relationship Id="rId799" Type="http://schemas.openxmlformats.org/officeDocument/2006/relationships/tags" Target="../tags/tag14785.xml"/><Relationship Id="rId1191" Type="http://schemas.openxmlformats.org/officeDocument/2006/relationships/tags" Target="../tags/tag15177.xml"/><Relationship Id="rId1205" Type="http://schemas.openxmlformats.org/officeDocument/2006/relationships/tags" Target="../tags/tag15191.xml"/><Relationship Id="rId51" Type="http://schemas.openxmlformats.org/officeDocument/2006/relationships/tags" Target="../tags/tag14037.xml"/><Relationship Id="rId561" Type="http://schemas.openxmlformats.org/officeDocument/2006/relationships/tags" Target="../tags/tag14547.xml"/><Relationship Id="rId659" Type="http://schemas.openxmlformats.org/officeDocument/2006/relationships/tags" Target="../tags/tag14645.xml"/><Relationship Id="rId866" Type="http://schemas.openxmlformats.org/officeDocument/2006/relationships/tags" Target="../tags/tag14852.xml"/><Relationship Id="rId1289" Type="http://schemas.openxmlformats.org/officeDocument/2006/relationships/tags" Target="../tags/tag15275.xml"/><Relationship Id="rId1412" Type="http://schemas.openxmlformats.org/officeDocument/2006/relationships/tags" Target="../tags/tag15398.xml"/><Relationship Id="rId1496" Type="http://schemas.openxmlformats.org/officeDocument/2006/relationships/tags" Target="../tags/tag15482.xml"/><Relationship Id="rId214" Type="http://schemas.openxmlformats.org/officeDocument/2006/relationships/tags" Target="../tags/tag14200.xml"/><Relationship Id="rId298" Type="http://schemas.openxmlformats.org/officeDocument/2006/relationships/tags" Target="../tags/tag14284.xml"/><Relationship Id="rId421" Type="http://schemas.openxmlformats.org/officeDocument/2006/relationships/tags" Target="../tags/tag14407.xml"/><Relationship Id="rId519" Type="http://schemas.openxmlformats.org/officeDocument/2006/relationships/tags" Target="../tags/tag14505.xml"/><Relationship Id="rId1051" Type="http://schemas.openxmlformats.org/officeDocument/2006/relationships/tags" Target="../tags/tag15037.xml"/><Relationship Id="rId1149" Type="http://schemas.openxmlformats.org/officeDocument/2006/relationships/tags" Target="../tags/tag15135.xml"/><Relationship Id="rId1356" Type="http://schemas.openxmlformats.org/officeDocument/2006/relationships/tags" Target="../tags/tag15342.xml"/><Relationship Id="rId158" Type="http://schemas.openxmlformats.org/officeDocument/2006/relationships/tags" Target="../tags/tag14144.xml"/><Relationship Id="rId726" Type="http://schemas.openxmlformats.org/officeDocument/2006/relationships/tags" Target="../tags/tag14712.xml"/><Relationship Id="rId933" Type="http://schemas.openxmlformats.org/officeDocument/2006/relationships/tags" Target="../tags/tag14919.xml"/><Relationship Id="rId1009" Type="http://schemas.openxmlformats.org/officeDocument/2006/relationships/tags" Target="../tags/tag14995.xml"/><Relationship Id="rId62" Type="http://schemas.openxmlformats.org/officeDocument/2006/relationships/tags" Target="../tags/tag14048.xml"/><Relationship Id="rId365" Type="http://schemas.openxmlformats.org/officeDocument/2006/relationships/tags" Target="../tags/tag14351.xml"/><Relationship Id="rId572" Type="http://schemas.openxmlformats.org/officeDocument/2006/relationships/tags" Target="../tags/tag14558.xml"/><Relationship Id="rId1216" Type="http://schemas.openxmlformats.org/officeDocument/2006/relationships/tags" Target="../tags/tag15202.xml"/><Relationship Id="rId1423" Type="http://schemas.openxmlformats.org/officeDocument/2006/relationships/tags" Target="../tags/tag15409.xml"/><Relationship Id="rId225" Type="http://schemas.openxmlformats.org/officeDocument/2006/relationships/tags" Target="../tags/tag14211.xml"/><Relationship Id="rId432" Type="http://schemas.openxmlformats.org/officeDocument/2006/relationships/tags" Target="../tags/tag14418.xml"/><Relationship Id="rId877" Type="http://schemas.openxmlformats.org/officeDocument/2006/relationships/tags" Target="../tags/tag14863.xml"/><Relationship Id="rId1062" Type="http://schemas.openxmlformats.org/officeDocument/2006/relationships/tags" Target="../tags/tag15048.xml"/><Relationship Id="rId737" Type="http://schemas.openxmlformats.org/officeDocument/2006/relationships/tags" Target="../tags/tag14723.xml"/><Relationship Id="rId944" Type="http://schemas.openxmlformats.org/officeDocument/2006/relationships/tags" Target="../tags/tag14930.xml"/><Relationship Id="rId1367" Type="http://schemas.openxmlformats.org/officeDocument/2006/relationships/tags" Target="../tags/tag15353.xml"/><Relationship Id="rId73" Type="http://schemas.openxmlformats.org/officeDocument/2006/relationships/tags" Target="../tags/tag14059.xml"/><Relationship Id="rId169" Type="http://schemas.openxmlformats.org/officeDocument/2006/relationships/tags" Target="../tags/tag14155.xml"/><Relationship Id="rId376" Type="http://schemas.openxmlformats.org/officeDocument/2006/relationships/tags" Target="../tags/tag14362.xml"/><Relationship Id="rId583" Type="http://schemas.openxmlformats.org/officeDocument/2006/relationships/tags" Target="../tags/tag14569.xml"/><Relationship Id="rId790" Type="http://schemas.openxmlformats.org/officeDocument/2006/relationships/tags" Target="../tags/tag14776.xml"/><Relationship Id="rId804" Type="http://schemas.openxmlformats.org/officeDocument/2006/relationships/tags" Target="../tags/tag14790.xml"/><Relationship Id="rId1227" Type="http://schemas.openxmlformats.org/officeDocument/2006/relationships/tags" Target="../tags/tag15213.xml"/><Relationship Id="rId1434" Type="http://schemas.openxmlformats.org/officeDocument/2006/relationships/tags" Target="../tags/tag15420.xml"/><Relationship Id="rId4" Type="http://schemas.openxmlformats.org/officeDocument/2006/relationships/slideLayout" Target="../slideLayouts/slideLayout41.xml"/><Relationship Id="rId236" Type="http://schemas.openxmlformats.org/officeDocument/2006/relationships/tags" Target="../tags/tag14222.xml"/><Relationship Id="rId443" Type="http://schemas.openxmlformats.org/officeDocument/2006/relationships/tags" Target="../tags/tag14429.xml"/><Relationship Id="rId650" Type="http://schemas.openxmlformats.org/officeDocument/2006/relationships/tags" Target="../tags/tag14636.xml"/><Relationship Id="rId888" Type="http://schemas.openxmlformats.org/officeDocument/2006/relationships/tags" Target="../tags/tag14874.xml"/><Relationship Id="rId1073" Type="http://schemas.openxmlformats.org/officeDocument/2006/relationships/tags" Target="../tags/tag15059.xml"/><Relationship Id="rId1280" Type="http://schemas.openxmlformats.org/officeDocument/2006/relationships/tags" Target="../tags/tag15266.xml"/><Relationship Id="rId1501" Type="http://schemas.openxmlformats.org/officeDocument/2006/relationships/tags" Target="../tags/tag15487.xml"/><Relationship Id="rId303" Type="http://schemas.openxmlformats.org/officeDocument/2006/relationships/tags" Target="../tags/tag14289.xml"/><Relationship Id="rId748" Type="http://schemas.openxmlformats.org/officeDocument/2006/relationships/tags" Target="../tags/tag14734.xml"/><Relationship Id="rId955" Type="http://schemas.openxmlformats.org/officeDocument/2006/relationships/tags" Target="../tags/tag14941.xml"/><Relationship Id="rId1140" Type="http://schemas.openxmlformats.org/officeDocument/2006/relationships/tags" Target="../tags/tag15126.xml"/><Relationship Id="rId1378" Type="http://schemas.openxmlformats.org/officeDocument/2006/relationships/tags" Target="../tags/tag15364.xml"/><Relationship Id="rId84" Type="http://schemas.openxmlformats.org/officeDocument/2006/relationships/tags" Target="../tags/tag14070.xml"/><Relationship Id="rId387" Type="http://schemas.openxmlformats.org/officeDocument/2006/relationships/tags" Target="../tags/tag14373.xml"/><Relationship Id="rId510" Type="http://schemas.openxmlformats.org/officeDocument/2006/relationships/tags" Target="../tags/tag14496.xml"/><Relationship Id="rId594" Type="http://schemas.openxmlformats.org/officeDocument/2006/relationships/tags" Target="../tags/tag14580.xml"/><Relationship Id="rId608" Type="http://schemas.openxmlformats.org/officeDocument/2006/relationships/tags" Target="../tags/tag14594.xml"/><Relationship Id="rId815" Type="http://schemas.openxmlformats.org/officeDocument/2006/relationships/tags" Target="../tags/tag14801.xml"/><Relationship Id="rId1238" Type="http://schemas.openxmlformats.org/officeDocument/2006/relationships/tags" Target="../tags/tag15224.xml"/><Relationship Id="rId1445" Type="http://schemas.openxmlformats.org/officeDocument/2006/relationships/tags" Target="../tags/tag15431.xml"/><Relationship Id="rId247" Type="http://schemas.openxmlformats.org/officeDocument/2006/relationships/tags" Target="../tags/tag14233.xml"/><Relationship Id="rId899" Type="http://schemas.openxmlformats.org/officeDocument/2006/relationships/tags" Target="../tags/tag14885.xml"/><Relationship Id="rId1000" Type="http://schemas.openxmlformats.org/officeDocument/2006/relationships/tags" Target="../tags/tag14986.xml"/><Relationship Id="rId1084" Type="http://schemas.openxmlformats.org/officeDocument/2006/relationships/tags" Target="../tags/tag15070.xml"/><Relationship Id="rId1305" Type="http://schemas.openxmlformats.org/officeDocument/2006/relationships/tags" Target="../tags/tag15291.xml"/><Relationship Id="rId107" Type="http://schemas.openxmlformats.org/officeDocument/2006/relationships/tags" Target="../tags/tag14093.xml"/><Relationship Id="rId454" Type="http://schemas.openxmlformats.org/officeDocument/2006/relationships/tags" Target="../tags/tag14440.xml"/><Relationship Id="rId661" Type="http://schemas.openxmlformats.org/officeDocument/2006/relationships/tags" Target="../tags/tag14647.xml"/><Relationship Id="rId759" Type="http://schemas.openxmlformats.org/officeDocument/2006/relationships/tags" Target="../tags/tag14745.xml"/><Relationship Id="rId966" Type="http://schemas.openxmlformats.org/officeDocument/2006/relationships/tags" Target="../tags/tag14952.xml"/><Relationship Id="rId1291" Type="http://schemas.openxmlformats.org/officeDocument/2006/relationships/tags" Target="../tags/tag15277.xml"/><Relationship Id="rId1389" Type="http://schemas.openxmlformats.org/officeDocument/2006/relationships/tags" Target="../tags/tag15375.xml"/><Relationship Id="rId1512" Type="http://schemas.openxmlformats.org/officeDocument/2006/relationships/tags" Target="../tags/tag15498.xml"/><Relationship Id="rId11" Type="http://schemas.openxmlformats.org/officeDocument/2006/relationships/tags" Target="../tags/tag13997.xml"/><Relationship Id="rId314" Type="http://schemas.openxmlformats.org/officeDocument/2006/relationships/tags" Target="../tags/tag14300.xml"/><Relationship Id="rId398" Type="http://schemas.openxmlformats.org/officeDocument/2006/relationships/tags" Target="../tags/tag14384.xml"/><Relationship Id="rId521" Type="http://schemas.openxmlformats.org/officeDocument/2006/relationships/tags" Target="../tags/tag14507.xml"/><Relationship Id="rId619" Type="http://schemas.openxmlformats.org/officeDocument/2006/relationships/tags" Target="../tags/tag14605.xml"/><Relationship Id="rId1151" Type="http://schemas.openxmlformats.org/officeDocument/2006/relationships/tags" Target="../tags/tag15137.xml"/><Relationship Id="rId1249" Type="http://schemas.openxmlformats.org/officeDocument/2006/relationships/tags" Target="../tags/tag15235.xml"/><Relationship Id="rId95" Type="http://schemas.openxmlformats.org/officeDocument/2006/relationships/tags" Target="../tags/tag14081.xml"/><Relationship Id="rId160" Type="http://schemas.openxmlformats.org/officeDocument/2006/relationships/tags" Target="../tags/tag14146.xml"/><Relationship Id="rId826" Type="http://schemas.openxmlformats.org/officeDocument/2006/relationships/tags" Target="../tags/tag14812.xml"/><Relationship Id="rId1011" Type="http://schemas.openxmlformats.org/officeDocument/2006/relationships/tags" Target="../tags/tag14997.xml"/><Relationship Id="rId1109" Type="http://schemas.openxmlformats.org/officeDocument/2006/relationships/tags" Target="../tags/tag15095.xml"/><Relationship Id="rId1456" Type="http://schemas.openxmlformats.org/officeDocument/2006/relationships/tags" Target="../tags/tag15442.xml"/><Relationship Id="rId258" Type="http://schemas.openxmlformats.org/officeDocument/2006/relationships/tags" Target="../tags/tag14244.xml"/><Relationship Id="rId465" Type="http://schemas.openxmlformats.org/officeDocument/2006/relationships/tags" Target="../tags/tag14451.xml"/><Relationship Id="rId672" Type="http://schemas.openxmlformats.org/officeDocument/2006/relationships/tags" Target="../tags/tag14658.xml"/><Relationship Id="rId1095" Type="http://schemas.openxmlformats.org/officeDocument/2006/relationships/tags" Target="../tags/tag15081.xml"/><Relationship Id="rId1316" Type="http://schemas.openxmlformats.org/officeDocument/2006/relationships/tags" Target="../tags/tag15302.xml"/><Relationship Id="rId1523" Type="http://schemas.openxmlformats.org/officeDocument/2006/relationships/tags" Target="../tags/tag15509.xml"/><Relationship Id="rId22" Type="http://schemas.openxmlformats.org/officeDocument/2006/relationships/tags" Target="../tags/tag14008.xml"/><Relationship Id="rId118" Type="http://schemas.openxmlformats.org/officeDocument/2006/relationships/tags" Target="../tags/tag14104.xml"/><Relationship Id="rId325" Type="http://schemas.openxmlformats.org/officeDocument/2006/relationships/tags" Target="../tags/tag14311.xml"/><Relationship Id="rId532" Type="http://schemas.openxmlformats.org/officeDocument/2006/relationships/tags" Target="../tags/tag14518.xml"/><Relationship Id="rId977" Type="http://schemas.openxmlformats.org/officeDocument/2006/relationships/tags" Target="../tags/tag14963.xml"/><Relationship Id="rId1162" Type="http://schemas.openxmlformats.org/officeDocument/2006/relationships/tags" Target="../tags/tag15148.xml"/><Relationship Id="rId171" Type="http://schemas.openxmlformats.org/officeDocument/2006/relationships/tags" Target="../tags/tag14157.xml"/><Relationship Id="rId837" Type="http://schemas.openxmlformats.org/officeDocument/2006/relationships/tags" Target="../tags/tag14823.xml"/><Relationship Id="rId1022" Type="http://schemas.openxmlformats.org/officeDocument/2006/relationships/tags" Target="../tags/tag15008.xml"/><Relationship Id="rId1467" Type="http://schemas.openxmlformats.org/officeDocument/2006/relationships/tags" Target="../tags/tag15453.xml"/><Relationship Id="rId269" Type="http://schemas.openxmlformats.org/officeDocument/2006/relationships/tags" Target="../tags/tag14255.xml"/><Relationship Id="rId476" Type="http://schemas.openxmlformats.org/officeDocument/2006/relationships/tags" Target="../tags/tag14462.xml"/><Relationship Id="rId683" Type="http://schemas.openxmlformats.org/officeDocument/2006/relationships/tags" Target="../tags/tag14669.xml"/><Relationship Id="rId890" Type="http://schemas.openxmlformats.org/officeDocument/2006/relationships/tags" Target="../tags/tag14876.xml"/><Relationship Id="rId904" Type="http://schemas.openxmlformats.org/officeDocument/2006/relationships/tags" Target="../tags/tag14890.xml"/><Relationship Id="rId1327" Type="http://schemas.openxmlformats.org/officeDocument/2006/relationships/tags" Target="../tags/tag15313.xml"/><Relationship Id="rId1534" Type="http://schemas.openxmlformats.org/officeDocument/2006/relationships/tags" Target="../tags/tag15520.xml"/><Relationship Id="rId33" Type="http://schemas.openxmlformats.org/officeDocument/2006/relationships/tags" Target="../tags/tag14019.xml"/><Relationship Id="rId129" Type="http://schemas.openxmlformats.org/officeDocument/2006/relationships/tags" Target="../tags/tag14115.xml"/><Relationship Id="rId336" Type="http://schemas.openxmlformats.org/officeDocument/2006/relationships/tags" Target="../tags/tag14322.xml"/><Relationship Id="rId543" Type="http://schemas.openxmlformats.org/officeDocument/2006/relationships/tags" Target="../tags/tag14529.xml"/><Relationship Id="rId988" Type="http://schemas.openxmlformats.org/officeDocument/2006/relationships/tags" Target="../tags/tag14974.xml"/><Relationship Id="rId1173" Type="http://schemas.openxmlformats.org/officeDocument/2006/relationships/tags" Target="../tags/tag15159.xml"/><Relationship Id="rId1380" Type="http://schemas.openxmlformats.org/officeDocument/2006/relationships/tags" Target="../tags/tag15366.xml"/><Relationship Id="rId182" Type="http://schemas.openxmlformats.org/officeDocument/2006/relationships/tags" Target="../tags/tag14168.xml"/><Relationship Id="rId403" Type="http://schemas.openxmlformats.org/officeDocument/2006/relationships/tags" Target="../tags/tag14389.xml"/><Relationship Id="rId750" Type="http://schemas.openxmlformats.org/officeDocument/2006/relationships/tags" Target="../tags/tag14736.xml"/><Relationship Id="rId848" Type="http://schemas.openxmlformats.org/officeDocument/2006/relationships/tags" Target="../tags/tag14834.xml"/><Relationship Id="rId1033" Type="http://schemas.openxmlformats.org/officeDocument/2006/relationships/tags" Target="../tags/tag15019.xml"/><Relationship Id="rId1478" Type="http://schemas.openxmlformats.org/officeDocument/2006/relationships/tags" Target="../tags/tag15464.xml"/><Relationship Id="rId487" Type="http://schemas.openxmlformats.org/officeDocument/2006/relationships/tags" Target="../tags/tag14473.xml"/><Relationship Id="rId610" Type="http://schemas.openxmlformats.org/officeDocument/2006/relationships/tags" Target="../tags/tag14596.xml"/><Relationship Id="rId694" Type="http://schemas.openxmlformats.org/officeDocument/2006/relationships/tags" Target="../tags/tag14680.xml"/><Relationship Id="rId708" Type="http://schemas.openxmlformats.org/officeDocument/2006/relationships/tags" Target="../tags/tag14694.xml"/><Relationship Id="rId915" Type="http://schemas.openxmlformats.org/officeDocument/2006/relationships/tags" Target="../tags/tag14901.xml"/><Relationship Id="rId1240" Type="http://schemas.openxmlformats.org/officeDocument/2006/relationships/tags" Target="../tags/tag15226.xml"/><Relationship Id="rId1338" Type="http://schemas.openxmlformats.org/officeDocument/2006/relationships/tags" Target="../tags/tag15324.xml"/><Relationship Id="rId1545" Type="http://schemas.openxmlformats.org/officeDocument/2006/relationships/tags" Target="../tags/tag15531.xml"/><Relationship Id="rId347" Type="http://schemas.openxmlformats.org/officeDocument/2006/relationships/tags" Target="../tags/tag14333.xml"/><Relationship Id="rId999" Type="http://schemas.openxmlformats.org/officeDocument/2006/relationships/tags" Target="../tags/tag14985.xml"/><Relationship Id="rId1100" Type="http://schemas.openxmlformats.org/officeDocument/2006/relationships/tags" Target="../tags/tag15086.xml"/><Relationship Id="rId1184" Type="http://schemas.openxmlformats.org/officeDocument/2006/relationships/tags" Target="../tags/tag15170.xml"/><Relationship Id="rId1405" Type="http://schemas.openxmlformats.org/officeDocument/2006/relationships/tags" Target="../tags/tag15391.xml"/><Relationship Id="rId44" Type="http://schemas.openxmlformats.org/officeDocument/2006/relationships/tags" Target="../tags/tag14030.xml"/><Relationship Id="rId554" Type="http://schemas.openxmlformats.org/officeDocument/2006/relationships/tags" Target="../tags/tag14540.xml"/><Relationship Id="rId761" Type="http://schemas.openxmlformats.org/officeDocument/2006/relationships/tags" Target="../tags/tag14747.xml"/><Relationship Id="rId859" Type="http://schemas.openxmlformats.org/officeDocument/2006/relationships/tags" Target="../tags/tag14845.xml"/><Relationship Id="rId1391" Type="http://schemas.openxmlformats.org/officeDocument/2006/relationships/tags" Target="../tags/tag15377.xml"/><Relationship Id="rId1489" Type="http://schemas.openxmlformats.org/officeDocument/2006/relationships/tags" Target="../tags/tag15475.xml"/><Relationship Id="rId193" Type="http://schemas.openxmlformats.org/officeDocument/2006/relationships/tags" Target="../tags/tag14179.xml"/><Relationship Id="rId207" Type="http://schemas.openxmlformats.org/officeDocument/2006/relationships/tags" Target="../tags/tag14193.xml"/><Relationship Id="rId414" Type="http://schemas.openxmlformats.org/officeDocument/2006/relationships/tags" Target="../tags/tag14400.xml"/><Relationship Id="rId498" Type="http://schemas.openxmlformats.org/officeDocument/2006/relationships/tags" Target="../tags/tag14484.xml"/><Relationship Id="rId621" Type="http://schemas.openxmlformats.org/officeDocument/2006/relationships/tags" Target="../tags/tag14607.xml"/><Relationship Id="rId1044" Type="http://schemas.openxmlformats.org/officeDocument/2006/relationships/tags" Target="../tags/tag15030.xml"/><Relationship Id="rId1251" Type="http://schemas.openxmlformats.org/officeDocument/2006/relationships/tags" Target="../tags/tag15237.xml"/><Relationship Id="rId1349" Type="http://schemas.openxmlformats.org/officeDocument/2006/relationships/tags" Target="../tags/tag15335.xml"/><Relationship Id="rId260" Type="http://schemas.openxmlformats.org/officeDocument/2006/relationships/tags" Target="../tags/tag14246.xml"/><Relationship Id="rId719" Type="http://schemas.openxmlformats.org/officeDocument/2006/relationships/tags" Target="../tags/tag14705.xml"/><Relationship Id="rId926" Type="http://schemas.openxmlformats.org/officeDocument/2006/relationships/tags" Target="../tags/tag14912.xml"/><Relationship Id="rId1111" Type="http://schemas.openxmlformats.org/officeDocument/2006/relationships/tags" Target="../tags/tag15097.xml"/><Relationship Id="rId1556" Type="http://schemas.openxmlformats.org/officeDocument/2006/relationships/tags" Target="../tags/tag15542.xml"/><Relationship Id="rId55" Type="http://schemas.openxmlformats.org/officeDocument/2006/relationships/tags" Target="../tags/tag14041.xml"/><Relationship Id="rId120" Type="http://schemas.openxmlformats.org/officeDocument/2006/relationships/tags" Target="../tags/tag14106.xml"/><Relationship Id="rId358" Type="http://schemas.openxmlformats.org/officeDocument/2006/relationships/tags" Target="../tags/tag14344.xml"/><Relationship Id="rId565" Type="http://schemas.openxmlformats.org/officeDocument/2006/relationships/tags" Target="../tags/tag14551.xml"/><Relationship Id="rId772" Type="http://schemas.openxmlformats.org/officeDocument/2006/relationships/tags" Target="../tags/tag14758.xml"/><Relationship Id="rId1195" Type="http://schemas.openxmlformats.org/officeDocument/2006/relationships/tags" Target="../tags/tag15181.xml"/><Relationship Id="rId1209" Type="http://schemas.openxmlformats.org/officeDocument/2006/relationships/tags" Target="../tags/tag15195.xml"/><Relationship Id="rId1416" Type="http://schemas.openxmlformats.org/officeDocument/2006/relationships/tags" Target="../tags/tag15402.xml"/><Relationship Id="rId218" Type="http://schemas.openxmlformats.org/officeDocument/2006/relationships/tags" Target="../tags/tag14204.xml"/><Relationship Id="rId425" Type="http://schemas.openxmlformats.org/officeDocument/2006/relationships/tags" Target="../tags/tag14411.xml"/><Relationship Id="rId632" Type="http://schemas.openxmlformats.org/officeDocument/2006/relationships/tags" Target="../tags/tag14618.xml"/><Relationship Id="rId1055" Type="http://schemas.openxmlformats.org/officeDocument/2006/relationships/tags" Target="../tags/tag15041.xml"/><Relationship Id="rId1262" Type="http://schemas.openxmlformats.org/officeDocument/2006/relationships/tags" Target="../tags/tag15248.xml"/><Relationship Id="rId271" Type="http://schemas.openxmlformats.org/officeDocument/2006/relationships/tags" Target="../tags/tag14257.xml"/><Relationship Id="rId937" Type="http://schemas.openxmlformats.org/officeDocument/2006/relationships/tags" Target="../tags/tag14923.xml"/><Relationship Id="rId1122" Type="http://schemas.openxmlformats.org/officeDocument/2006/relationships/tags" Target="../tags/tag15108.xml"/><Relationship Id="rId66" Type="http://schemas.openxmlformats.org/officeDocument/2006/relationships/tags" Target="../tags/tag14052.xml"/><Relationship Id="rId131" Type="http://schemas.openxmlformats.org/officeDocument/2006/relationships/tags" Target="../tags/tag14117.xml"/><Relationship Id="rId369" Type="http://schemas.openxmlformats.org/officeDocument/2006/relationships/tags" Target="../tags/tag14355.xml"/><Relationship Id="rId576" Type="http://schemas.openxmlformats.org/officeDocument/2006/relationships/tags" Target="../tags/tag14562.xml"/><Relationship Id="rId783" Type="http://schemas.openxmlformats.org/officeDocument/2006/relationships/tags" Target="../tags/tag14769.xml"/><Relationship Id="rId990" Type="http://schemas.openxmlformats.org/officeDocument/2006/relationships/tags" Target="../tags/tag14976.xml"/><Relationship Id="rId1427" Type="http://schemas.openxmlformats.org/officeDocument/2006/relationships/tags" Target="../tags/tag15413.xml"/><Relationship Id="rId229" Type="http://schemas.openxmlformats.org/officeDocument/2006/relationships/tags" Target="../tags/tag14215.xml"/><Relationship Id="rId436" Type="http://schemas.openxmlformats.org/officeDocument/2006/relationships/tags" Target="../tags/tag14422.xml"/><Relationship Id="rId643" Type="http://schemas.openxmlformats.org/officeDocument/2006/relationships/tags" Target="../tags/tag14629.xml"/><Relationship Id="rId1066" Type="http://schemas.openxmlformats.org/officeDocument/2006/relationships/tags" Target="../tags/tag15052.xml"/><Relationship Id="rId1273" Type="http://schemas.openxmlformats.org/officeDocument/2006/relationships/tags" Target="../tags/tag15259.xml"/><Relationship Id="rId1480" Type="http://schemas.openxmlformats.org/officeDocument/2006/relationships/tags" Target="../tags/tag15466.xml"/><Relationship Id="rId850" Type="http://schemas.openxmlformats.org/officeDocument/2006/relationships/tags" Target="../tags/tag14836.xml"/><Relationship Id="rId948" Type="http://schemas.openxmlformats.org/officeDocument/2006/relationships/tags" Target="../tags/tag14934.xml"/><Relationship Id="rId1133" Type="http://schemas.openxmlformats.org/officeDocument/2006/relationships/tags" Target="../tags/tag15119.xml"/><Relationship Id="rId77" Type="http://schemas.openxmlformats.org/officeDocument/2006/relationships/tags" Target="../tags/tag14063.xml"/><Relationship Id="rId282" Type="http://schemas.openxmlformats.org/officeDocument/2006/relationships/tags" Target="../tags/tag14268.xml"/><Relationship Id="rId503" Type="http://schemas.openxmlformats.org/officeDocument/2006/relationships/tags" Target="../tags/tag14489.xml"/><Relationship Id="rId587" Type="http://schemas.openxmlformats.org/officeDocument/2006/relationships/tags" Target="../tags/tag14573.xml"/><Relationship Id="rId710" Type="http://schemas.openxmlformats.org/officeDocument/2006/relationships/tags" Target="../tags/tag14696.xml"/><Relationship Id="rId808" Type="http://schemas.openxmlformats.org/officeDocument/2006/relationships/tags" Target="../tags/tag14794.xml"/><Relationship Id="rId1340" Type="http://schemas.openxmlformats.org/officeDocument/2006/relationships/tags" Target="../tags/tag15326.xml"/><Relationship Id="rId1438" Type="http://schemas.openxmlformats.org/officeDocument/2006/relationships/tags" Target="../tags/tag15424.xml"/><Relationship Id="rId8" Type="http://schemas.openxmlformats.org/officeDocument/2006/relationships/theme" Target="../theme/theme7.xml"/><Relationship Id="rId142" Type="http://schemas.openxmlformats.org/officeDocument/2006/relationships/tags" Target="../tags/tag14128.xml"/><Relationship Id="rId447" Type="http://schemas.openxmlformats.org/officeDocument/2006/relationships/tags" Target="../tags/tag14433.xml"/><Relationship Id="rId794" Type="http://schemas.openxmlformats.org/officeDocument/2006/relationships/tags" Target="../tags/tag14780.xml"/><Relationship Id="rId1077" Type="http://schemas.openxmlformats.org/officeDocument/2006/relationships/tags" Target="../tags/tag15063.xml"/><Relationship Id="rId1200" Type="http://schemas.openxmlformats.org/officeDocument/2006/relationships/tags" Target="../tags/tag15186.xml"/><Relationship Id="rId654" Type="http://schemas.openxmlformats.org/officeDocument/2006/relationships/tags" Target="../tags/tag14640.xml"/><Relationship Id="rId861" Type="http://schemas.openxmlformats.org/officeDocument/2006/relationships/tags" Target="../tags/tag14847.xml"/><Relationship Id="rId959" Type="http://schemas.openxmlformats.org/officeDocument/2006/relationships/tags" Target="../tags/tag14945.xml"/><Relationship Id="rId1284" Type="http://schemas.openxmlformats.org/officeDocument/2006/relationships/tags" Target="../tags/tag15270.xml"/><Relationship Id="rId1491" Type="http://schemas.openxmlformats.org/officeDocument/2006/relationships/tags" Target="../tags/tag15477.xml"/><Relationship Id="rId1505" Type="http://schemas.openxmlformats.org/officeDocument/2006/relationships/tags" Target="../tags/tag15491.xml"/><Relationship Id="rId293" Type="http://schemas.openxmlformats.org/officeDocument/2006/relationships/tags" Target="../tags/tag14279.xml"/><Relationship Id="rId307" Type="http://schemas.openxmlformats.org/officeDocument/2006/relationships/tags" Target="../tags/tag14293.xml"/><Relationship Id="rId514" Type="http://schemas.openxmlformats.org/officeDocument/2006/relationships/tags" Target="../tags/tag14500.xml"/><Relationship Id="rId721" Type="http://schemas.openxmlformats.org/officeDocument/2006/relationships/tags" Target="../tags/tag14707.xml"/><Relationship Id="rId1144" Type="http://schemas.openxmlformats.org/officeDocument/2006/relationships/tags" Target="../tags/tag15130.xml"/><Relationship Id="rId1351" Type="http://schemas.openxmlformats.org/officeDocument/2006/relationships/tags" Target="../tags/tag15337.xml"/><Relationship Id="rId1449" Type="http://schemas.openxmlformats.org/officeDocument/2006/relationships/tags" Target="../tags/tag15435.xml"/><Relationship Id="rId88" Type="http://schemas.openxmlformats.org/officeDocument/2006/relationships/tags" Target="../tags/tag14074.xml"/><Relationship Id="rId153" Type="http://schemas.openxmlformats.org/officeDocument/2006/relationships/tags" Target="../tags/tag14139.xml"/><Relationship Id="rId360" Type="http://schemas.openxmlformats.org/officeDocument/2006/relationships/tags" Target="../tags/tag14346.xml"/><Relationship Id="rId598" Type="http://schemas.openxmlformats.org/officeDocument/2006/relationships/tags" Target="../tags/tag14584.xml"/><Relationship Id="rId819" Type="http://schemas.openxmlformats.org/officeDocument/2006/relationships/tags" Target="../tags/tag14805.xml"/><Relationship Id="rId1004" Type="http://schemas.openxmlformats.org/officeDocument/2006/relationships/tags" Target="../tags/tag14990.xml"/><Relationship Id="rId1211" Type="http://schemas.openxmlformats.org/officeDocument/2006/relationships/tags" Target="../tags/tag15197.xml"/><Relationship Id="rId220" Type="http://schemas.openxmlformats.org/officeDocument/2006/relationships/tags" Target="../tags/tag14206.xml"/><Relationship Id="rId458" Type="http://schemas.openxmlformats.org/officeDocument/2006/relationships/tags" Target="../tags/tag14444.xml"/><Relationship Id="rId665" Type="http://schemas.openxmlformats.org/officeDocument/2006/relationships/tags" Target="../tags/tag14651.xml"/><Relationship Id="rId872" Type="http://schemas.openxmlformats.org/officeDocument/2006/relationships/tags" Target="../tags/tag14858.xml"/><Relationship Id="rId1088" Type="http://schemas.openxmlformats.org/officeDocument/2006/relationships/tags" Target="../tags/tag15074.xml"/><Relationship Id="rId1295" Type="http://schemas.openxmlformats.org/officeDocument/2006/relationships/tags" Target="../tags/tag15281.xml"/><Relationship Id="rId1309" Type="http://schemas.openxmlformats.org/officeDocument/2006/relationships/tags" Target="../tags/tag15295.xml"/><Relationship Id="rId1516" Type="http://schemas.openxmlformats.org/officeDocument/2006/relationships/tags" Target="../tags/tag15502.xml"/><Relationship Id="rId15" Type="http://schemas.openxmlformats.org/officeDocument/2006/relationships/tags" Target="../tags/tag14001.xml"/><Relationship Id="rId318" Type="http://schemas.openxmlformats.org/officeDocument/2006/relationships/tags" Target="../tags/tag14304.xml"/><Relationship Id="rId525" Type="http://schemas.openxmlformats.org/officeDocument/2006/relationships/tags" Target="../tags/tag14511.xml"/><Relationship Id="rId732" Type="http://schemas.openxmlformats.org/officeDocument/2006/relationships/tags" Target="../tags/tag14718.xml"/><Relationship Id="rId1155" Type="http://schemas.openxmlformats.org/officeDocument/2006/relationships/tags" Target="../tags/tag15141.xml"/><Relationship Id="rId1362" Type="http://schemas.openxmlformats.org/officeDocument/2006/relationships/tags" Target="../tags/tag15348.xml"/><Relationship Id="rId99" Type="http://schemas.openxmlformats.org/officeDocument/2006/relationships/tags" Target="../tags/tag14085.xml"/><Relationship Id="rId164" Type="http://schemas.openxmlformats.org/officeDocument/2006/relationships/tags" Target="../tags/tag14150.xml"/><Relationship Id="rId371" Type="http://schemas.openxmlformats.org/officeDocument/2006/relationships/tags" Target="../tags/tag14357.xml"/><Relationship Id="rId1015" Type="http://schemas.openxmlformats.org/officeDocument/2006/relationships/tags" Target="../tags/tag15001.xml"/><Relationship Id="rId1222" Type="http://schemas.openxmlformats.org/officeDocument/2006/relationships/tags" Target="../tags/tag15208.xml"/><Relationship Id="rId469" Type="http://schemas.openxmlformats.org/officeDocument/2006/relationships/tags" Target="../tags/tag14455.xml"/><Relationship Id="rId676" Type="http://schemas.openxmlformats.org/officeDocument/2006/relationships/tags" Target="../tags/tag14662.xml"/><Relationship Id="rId883" Type="http://schemas.openxmlformats.org/officeDocument/2006/relationships/tags" Target="../tags/tag14869.xml"/><Relationship Id="rId1099" Type="http://schemas.openxmlformats.org/officeDocument/2006/relationships/tags" Target="../tags/tag15085.xml"/><Relationship Id="rId1527" Type="http://schemas.openxmlformats.org/officeDocument/2006/relationships/tags" Target="../tags/tag15513.xml"/><Relationship Id="rId26" Type="http://schemas.openxmlformats.org/officeDocument/2006/relationships/tags" Target="../tags/tag14012.xml"/><Relationship Id="rId231" Type="http://schemas.openxmlformats.org/officeDocument/2006/relationships/tags" Target="../tags/tag14217.xml"/><Relationship Id="rId329" Type="http://schemas.openxmlformats.org/officeDocument/2006/relationships/tags" Target="../tags/tag14315.xml"/><Relationship Id="rId536" Type="http://schemas.openxmlformats.org/officeDocument/2006/relationships/tags" Target="../tags/tag14522.xml"/><Relationship Id="rId1166" Type="http://schemas.openxmlformats.org/officeDocument/2006/relationships/tags" Target="../tags/tag15152.xml"/><Relationship Id="rId1373" Type="http://schemas.openxmlformats.org/officeDocument/2006/relationships/tags" Target="../tags/tag15359.xml"/><Relationship Id="rId175" Type="http://schemas.openxmlformats.org/officeDocument/2006/relationships/tags" Target="../tags/tag14161.xml"/><Relationship Id="rId743" Type="http://schemas.openxmlformats.org/officeDocument/2006/relationships/tags" Target="../tags/tag14729.xml"/><Relationship Id="rId950" Type="http://schemas.openxmlformats.org/officeDocument/2006/relationships/tags" Target="../tags/tag14936.xml"/><Relationship Id="rId1026" Type="http://schemas.openxmlformats.org/officeDocument/2006/relationships/tags" Target="../tags/tag15012.xml"/><Relationship Id="rId382" Type="http://schemas.openxmlformats.org/officeDocument/2006/relationships/tags" Target="../tags/tag14368.xml"/><Relationship Id="rId603" Type="http://schemas.openxmlformats.org/officeDocument/2006/relationships/tags" Target="../tags/tag14589.xml"/><Relationship Id="rId687" Type="http://schemas.openxmlformats.org/officeDocument/2006/relationships/tags" Target="../tags/tag14673.xml"/><Relationship Id="rId810" Type="http://schemas.openxmlformats.org/officeDocument/2006/relationships/tags" Target="../tags/tag14796.xml"/><Relationship Id="rId908" Type="http://schemas.openxmlformats.org/officeDocument/2006/relationships/tags" Target="../tags/tag14894.xml"/><Relationship Id="rId1233" Type="http://schemas.openxmlformats.org/officeDocument/2006/relationships/tags" Target="../tags/tag15219.xml"/><Relationship Id="rId1440" Type="http://schemas.openxmlformats.org/officeDocument/2006/relationships/tags" Target="../tags/tag15426.xml"/><Relationship Id="rId1538" Type="http://schemas.openxmlformats.org/officeDocument/2006/relationships/tags" Target="../tags/tag15524.xml"/><Relationship Id="rId242" Type="http://schemas.openxmlformats.org/officeDocument/2006/relationships/tags" Target="../tags/tag14228.xml"/><Relationship Id="rId894" Type="http://schemas.openxmlformats.org/officeDocument/2006/relationships/tags" Target="../tags/tag14880.xml"/><Relationship Id="rId1177" Type="http://schemas.openxmlformats.org/officeDocument/2006/relationships/tags" Target="../tags/tag15163.xml"/><Relationship Id="rId1300" Type="http://schemas.openxmlformats.org/officeDocument/2006/relationships/tags" Target="../tags/tag15286.xml"/><Relationship Id="rId37" Type="http://schemas.openxmlformats.org/officeDocument/2006/relationships/tags" Target="../tags/tag14023.xml"/><Relationship Id="rId102" Type="http://schemas.openxmlformats.org/officeDocument/2006/relationships/tags" Target="../tags/tag14088.xml"/><Relationship Id="rId547" Type="http://schemas.openxmlformats.org/officeDocument/2006/relationships/tags" Target="../tags/tag14533.xml"/><Relationship Id="rId754" Type="http://schemas.openxmlformats.org/officeDocument/2006/relationships/tags" Target="../tags/tag14740.xml"/><Relationship Id="rId961" Type="http://schemas.openxmlformats.org/officeDocument/2006/relationships/tags" Target="../tags/tag14947.xml"/><Relationship Id="rId1384" Type="http://schemas.openxmlformats.org/officeDocument/2006/relationships/tags" Target="../tags/tag15370.xml"/><Relationship Id="rId90" Type="http://schemas.openxmlformats.org/officeDocument/2006/relationships/tags" Target="../tags/tag14076.xml"/><Relationship Id="rId186" Type="http://schemas.openxmlformats.org/officeDocument/2006/relationships/tags" Target="../tags/tag14172.xml"/><Relationship Id="rId393" Type="http://schemas.openxmlformats.org/officeDocument/2006/relationships/tags" Target="../tags/tag14379.xml"/><Relationship Id="rId407" Type="http://schemas.openxmlformats.org/officeDocument/2006/relationships/tags" Target="../tags/tag14393.xml"/><Relationship Id="rId614" Type="http://schemas.openxmlformats.org/officeDocument/2006/relationships/tags" Target="../tags/tag14600.xml"/><Relationship Id="rId821" Type="http://schemas.openxmlformats.org/officeDocument/2006/relationships/tags" Target="../tags/tag14807.xml"/><Relationship Id="rId1037" Type="http://schemas.openxmlformats.org/officeDocument/2006/relationships/tags" Target="../tags/tag15023.xml"/><Relationship Id="rId1244" Type="http://schemas.openxmlformats.org/officeDocument/2006/relationships/tags" Target="../tags/tag15230.xml"/><Relationship Id="rId1451" Type="http://schemas.openxmlformats.org/officeDocument/2006/relationships/tags" Target="../tags/tag15437.xml"/><Relationship Id="rId253" Type="http://schemas.openxmlformats.org/officeDocument/2006/relationships/tags" Target="../tags/tag14239.xml"/><Relationship Id="rId460" Type="http://schemas.openxmlformats.org/officeDocument/2006/relationships/tags" Target="../tags/tag14446.xml"/><Relationship Id="rId698" Type="http://schemas.openxmlformats.org/officeDocument/2006/relationships/tags" Target="../tags/tag14684.xml"/><Relationship Id="rId919" Type="http://schemas.openxmlformats.org/officeDocument/2006/relationships/tags" Target="../tags/tag14905.xml"/><Relationship Id="rId1090" Type="http://schemas.openxmlformats.org/officeDocument/2006/relationships/tags" Target="../tags/tag15076.xml"/><Relationship Id="rId1104" Type="http://schemas.openxmlformats.org/officeDocument/2006/relationships/tags" Target="../tags/tag15090.xml"/><Relationship Id="rId1311" Type="http://schemas.openxmlformats.org/officeDocument/2006/relationships/tags" Target="../tags/tag15297.xml"/><Relationship Id="rId1549" Type="http://schemas.openxmlformats.org/officeDocument/2006/relationships/tags" Target="../tags/tag15535.xml"/><Relationship Id="rId48" Type="http://schemas.openxmlformats.org/officeDocument/2006/relationships/tags" Target="../tags/tag14034.xml"/><Relationship Id="rId113" Type="http://schemas.openxmlformats.org/officeDocument/2006/relationships/tags" Target="../tags/tag14099.xml"/><Relationship Id="rId320" Type="http://schemas.openxmlformats.org/officeDocument/2006/relationships/tags" Target="../tags/tag14306.xml"/><Relationship Id="rId558" Type="http://schemas.openxmlformats.org/officeDocument/2006/relationships/tags" Target="../tags/tag14544.xml"/><Relationship Id="rId765" Type="http://schemas.openxmlformats.org/officeDocument/2006/relationships/tags" Target="../tags/tag14751.xml"/><Relationship Id="rId972" Type="http://schemas.openxmlformats.org/officeDocument/2006/relationships/tags" Target="../tags/tag14958.xml"/><Relationship Id="rId1188" Type="http://schemas.openxmlformats.org/officeDocument/2006/relationships/tags" Target="../tags/tag15174.xml"/><Relationship Id="rId1395" Type="http://schemas.openxmlformats.org/officeDocument/2006/relationships/tags" Target="../tags/tag15381.xml"/><Relationship Id="rId1409" Type="http://schemas.openxmlformats.org/officeDocument/2006/relationships/tags" Target="../tags/tag15395.xml"/><Relationship Id="rId197" Type="http://schemas.openxmlformats.org/officeDocument/2006/relationships/tags" Target="../tags/tag14183.xml"/><Relationship Id="rId418" Type="http://schemas.openxmlformats.org/officeDocument/2006/relationships/tags" Target="../tags/tag14404.xml"/><Relationship Id="rId625" Type="http://schemas.openxmlformats.org/officeDocument/2006/relationships/tags" Target="../tags/tag14611.xml"/><Relationship Id="rId832" Type="http://schemas.openxmlformats.org/officeDocument/2006/relationships/tags" Target="../tags/tag14818.xml"/><Relationship Id="rId1048" Type="http://schemas.openxmlformats.org/officeDocument/2006/relationships/tags" Target="../tags/tag15034.xml"/><Relationship Id="rId1255" Type="http://schemas.openxmlformats.org/officeDocument/2006/relationships/tags" Target="../tags/tag15241.xml"/><Relationship Id="rId1462" Type="http://schemas.openxmlformats.org/officeDocument/2006/relationships/tags" Target="../tags/tag15448.xml"/><Relationship Id="rId264" Type="http://schemas.openxmlformats.org/officeDocument/2006/relationships/tags" Target="../tags/tag14250.xml"/><Relationship Id="rId471" Type="http://schemas.openxmlformats.org/officeDocument/2006/relationships/tags" Target="../tags/tag14457.xml"/><Relationship Id="rId1115" Type="http://schemas.openxmlformats.org/officeDocument/2006/relationships/tags" Target="../tags/tag15101.xml"/><Relationship Id="rId1322" Type="http://schemas.openxmlformats.org/officeDocument/2006/relationships/tags" Target="../tags/tag15308.xml"/><Relationship Id="rId59" Type="http://schemas.openxmlformats.org/officeDocument/2006/relationships/tags" Target="../tags/tag14045.xml"/><Relationship Id="rId124" Type="http://schemas.openxmlformats.org/officeDocument/2006/relationships/tags" Target="../tags/tag14110.xml"/><Relationship Id="rId569" Type="http://schemas.openxmlformats.org/officeDocument/2006/relationships/tags" Target="../tags/tag14555.xml"/><Relationship Id="rId776" Type="http://schemas.openxmlformats.org/officeDocument/2006/relationships/tags" Target="../tags/tag14762.xml"/><Relationship Id="rId983" Type="http://schemas.openxmlformats.org/officeDocument/2006/relationships/tags" Target="../tags/tag14969.xml"/><Relationship Id="rId1199" Type="http://schemas.openxmlformats.org/officeDocument/2006/relationships/tags" Target="../tags/tag15185.xml"/><Relationship Id="rId331" Type="http://schemas.openxmlformats.org/officeDocument/2006/relationships/tags" Target="../tags/tag14317.xml"/><Relationship Id="rId429" Type="http://schemas.openxmlformats.org/officeDocument/2006/relationships/tags" Target="../tags/tag14415.xml"/><Relationship Id="rId636" Type="http://schemas.openxmlformats.org/officeDocument/2006/relationships/tags" Target="../tags/tag14622.xml"/><Relationship Id="rId1059" Type="http://schemas.openxmlformats.org/officeDocument/2006/relationships/tags" Target="../tags/tag15045.xml"/><Relationship Id="rId1266" Type="http://schemas.openxmlformats.org/officeDocument/2006/relationships/tags" Target="../tags/tag15252.xml"/><Relationship Id="rId1473" Type="http://schemas.openxmlformats.org/officeDocument/2006/relationships/tags" Target="../tags/tag15459.xml"/><Relationship Id="rId843" Type="http://schemas.openxmlformats.org/officeDocument/2006/relationships/tags" Target="../tags/tag14829.xml"/><Relationship Id="rId1126" Type="http://schemas.openxmlformats.org/officeDocument/2006/relationships/tags" Target="../tags/tag15112.xml"/><Relationship Id="rId275" Type="http://schemas.openxmlformats.org/officeDocument/2006/relationships/tags" Target="../tags/tag14261.xml"/><Relationship Id="rId482" Type="http://schemas.openxmlformats.org/officeDocument/2006/relationships/tags" Target="../tags/tag14468.xml"/><Relationship Id="rId703" Type="http://schemas.openxmlformats.org/officeDocument/2006/relationships/tags" Target="../tags/tag14689.xml"/><Relationship Id="rId910" Type="http://schemas.openxmlformats.org/officeDocument/2006/relationships/tags" Target="../tags/tag14896.xml"/><Relationship Id="rId1333" Type="http://schemas.openxmlformats.org/officeDocument/2006/relationships/tags" Target="../tags/tag15319.xml"/><Relationship Id="rId1540" Type="http://schemas.openxmlformats.org/officeDocument/2006/relationships/tags" Target="../tags/tag15526.xml"/><Relationship Id="rId135" Type="http://schemas.openxmlformats.org/officeDocument/2006/relationships/tags" Target="../tags/tag14121.xml"/><Relationship Id="rId342" Type="http://schemas.openxmlformats.org/officeDocument/2006/relationships/tags" Target="../tags/tag14328.xml"/><Relationship Id="rId787" Type="http://schemas.openxmlformats.org/officeDocument/2006/relationships/tags" Target="../tags/tag14773.xml"/><Relationship Id="rId994" Type="http://schemas.openxmlformats.org/officeDocument/2006/relationships/tags" Target="../tags/tag14980.xml"/><Relationship Id="rId1400" Type="http://schemas.openxmlformats.org/officeDocument/2006/relationships/tags" Target="../tags/tag15386.xml"/><Relationship Id="rId202" Type="http://schemas.openxmlformats.org/officeDocument/2006/relationships/tags" Target="../tags/tag14188.xml"/><Relationship Id="rId647" Type="http://schemas.openxmlformats.org/officeDocument/2006/relationships/tags" Target="../tags/tag14633.xml"/><Relationship Id="rId854" Type="http://schemas.openxmlformats.org/officeDocument/2006/relationships/tags" Target="../tags/tag14840.xml"/><Relationship Id="rId1277" Type="http://schemas.openxmlformats.org/officeDocument/2006/relationships/tags" Target="../tags/tag15263.xml"/><Relationship Id="rId1484" Type="http://schemas.openxmlformats.org/officeDocument/2006/relationships/tags" Target="../tags/tag15470.xml"/><Relationship Id="rId286" Type="http://schemas.openxmlformats.org/officeDocument/2006/relationships/tags" Target="../tags/tag14272.xml"/><Relationship Id="rId493" Type="http://schemas.openxmlformats.org/officeDocument/2006/relationships/tags" Target="../tags/tag14479.xml"/><Relationship Id="rId507" Type="http://schemas.openxmlformats.org/officeDocument/2006/relationships/tags" Target="../tags/tag14493.xml"/><Relationship Id="rId714" Type="http://schemas.openxmlformats.org/officeDocument/2006/relationships/tags" Target="../tags/tag14700.xml"/><Relationship Id="rId921" Type="http://schemas.openxmlformats.org/officeDocument/2006/relationships/tags" Target="../tags/tag14907.xml"/><Relationship Id="rId1137" Type="http://schemas.openxmlformats.org/officeDocument/2006/relationships/tags" Target="../tags/tag15123.xml"/><Relationship Id="rId1344" Type="http://schemas.openxmlformats.org/officeDocument/2006/relationships/tags" Target="../tags/tag15330.xml"/><Relationship Id="rId1551" Type="http://schemas.openxmlformats.org/officeDocument/2006/relationships/tags" Target="../tags/tag15537.xml"/><Relationship Id="rId50" Type="http://schemas.openxmlformats.org/officeDocument/2006/relationships/tags" Target="../tags/tag14036.xml"/><Relationship Id="rId146" Type="http://schemas.openxmlformats.org/officeDocument/2006/relationships/tags" Target="../tags/tag14132.xml"/><Relationship Id="rId353" Type="http://schemas.openxmlformats.org/officeDocument/2006/relationships/tags" Target="../tags/tag14339.xml"/><Relationship Id="rId560" Type="http://schemas.openxmlformats.org/officeDocument/2006/relationships/tags" Target="../tags/tag14546.xml"/><Relationship Id="rId798" Type="http://schemas.openxmlformats.org/officeDocument/2006/relationships/tags" Target="../tags/tag14784.xml"/><Relationship Id="rId1190" Type="http://schemas.openxmlformats.org/officeDocument/2006/relationships/tags" Target="../tags/tag15176.xml"/><Relationship Id="rId1204" Type="http://schemas.openxmlformats.org/officeDocument/2006/relationships/tags" Target="../tags/tag15190.xml"/><Relationship Id="rId1411" Type="http://schemas.openxmlformats.org/officeDocument/2006/relationships/tags" Target="../tags/tag15397.xml"/><Relationship Id="rId213" Type="http://schemas.openxmlformats.org/officeDocument/2006/relationships/tags" Target="../tags/tag14199.xml"/><Relationship Id="rId420" Type="http://schemas.openxmlformats.org/officeDocument/2006/relationships/tags" Target="../tags/tag14406.xml"/><Relationship Id="rId658" Type="http://schemas.openxmlformats.org/officeDocument/2006/relationships/tags" Target="../tags/tag14644.xml"/><Relationship Id="rId865" Type="http://schemas.openxmlformats.org/officeDocument/2006/relationships/tags" Target="../tags/tag14851.xml"/><Relationship Id="rId1050" Type="http://schemas.openxmlformats.org/officeDocument/2006/relationships/tags" Target="../tags/tag15036.xml"/><Relationship Id="rId1288" Type="http://schemas.openxmlformats.org/officeDocument/2006/relationships/tags" Target="../tags/tag15274.xml"/><Relationship Id="rId1495" Type="http://schemas.openxmlformats.org/officeDocument/2006/relationships/tags" Target="../tags/tag15481.xml"/><Relationship Id="rId1509" Type="http://schemas.openxmlformats.org/officeDocument/2006/relationships/tags" Target="../tags/tag15495.xml"/><Relationship Id="rId297" Type="http://schemas.openxmlformats.org/officeDocument/2006/relationships/tags" Target="../tags/tag14283.xml"/><Relationship Id="rId518" Type="http://schemas.openxmlformats.org/officeDocument/2006/relationships/tags" Target="../tags/tag14504.xml"/><Relationship Id="rId725" Type="http://schemas.openxmlformats.org/officeDocument/2006/relationships/tags" Target="../tags/tag14711.xml"/><Relationship Id="rId932" Type="http://schemas.openxmlformats.org/officeDocument/2006/relationships/tags" Target="../tags/tag14918.xml"/><Relationship Id="rId1148" Type="http://schemas.openxmlformats.org/officeDocument/2006/relationships/tags" Target="../tags/tag15134.xml"/><Relationship Id="rId1355" Type="http://schemas.openxmlformats.org/officeDocument/2006/relationships/tags" Target="../tags/tag15341.xml"/><Relationship Id="rId157" Type="http://schemas.openxmlformats.org/officeDocument/2006/relationships/tags" Target="../tags/tag14143.xml"/><Relationship Id="rId364" Type="http://schemas.openxmlformats.org/officeDocument/2006/relationships/tags" Target="../tags/tag14350.xml"/><Relationship Id="rId1008" Type="http://schemas.openxmlformats.org/officeDocument/2006/relationships/tags" Target="../tags/tag14994.xml"/><Relationship Id="rId1215" Type="http://schemas.openxmlformats.org/officeDocument/2006/relationships/tags" Target="../tags/tag15201.xml"/><Relationship Id="rId1422" Type="http://schemas.openxmlformats.org/officeDocument/2006/relationships/tags" Target="../tags/tag15408.xml"/><Relationship Id="rId61" Type="http://schemas.openxmlformats.org/officeDocument/2006/relationships/tags" Target="../tags/tag14047.xml"/><Relationship Id="rId571" Type="http://schemas.openxmlformats.org/officeDocument/2006/relationships/tags" Target="../tags/tag14557.xml"/><Relationship Id="rId669" Type="http://schemas.openxmlformats.org/officeDocument/2006/relationships/tags" Target="../tags/tag14655.xml"/><Relationship Id="rId876" Type="http://schemas.openxmlformats.org/officeDocument/2006/relationships/tags" Target="../tags/tag14862.xml"/><Relationship Id="rId1299" Type="http://schemas.openxmlformats.org/officeDocument/2006/relationships/tags" Target="../tags/tag15285.xml"/><Relationship Id="rId19" Type="http://schemas.openxmlformats.org/officeDocument/2006/relationships/tags" Target="../tags/tag14005.xml"/><Relationship Id="rId224" Type="http://schemas.openxmlformats.org/officeDocument/2006/relationships/tags" Target="../tags/tag14210.xml"/><Relationship Id="rId431" Type="http://schemas.openxmlformats.org/officeDocument/2006/relationships/tags" Target="../tags/tag14417.xml"/><Relationship Id="rId529" Type="http://schemas.openxmlformats.org/officeDocument/2006/relationships/tags" Target="../tags/tag14515.xml"/><Relationship Id="rId736" Type="http://schemas.openxmlformats.org/officeDocument/2006/relationships/tags" Target="../tags/tag14722.xml"/><Relationship Id="rId1061" Type="http://schemas.openxmlformats.org/officeDocument/2006/relationships/tags" Target="../tags/tag15047.xml"/><Relationship Id="rId1159" Type="http://schemas.openxmlformats.org/officeDocument/2006/relationships/tags" Target="../tags/tag15145.xml"/><Relationship Id="rId1366" Type="http://schemas.openxmlformats.org/officeDocument/2006/relationships/tags" Target="../tags/tag15352.xml"/><Relationship Id="rId168" Type="http://schemas.openxmlformats.org/officeDocument/2006/relationships/tags" Target="../tags/tag14154.xml"/><Relationship Id="rId943" Type="http://schemas.openxmlformats.org/officeDocument/2006/relationships/tags" Target="../tags/tag14929.xml"/><Relationship Id="rId1019" Type="http://schemas.openxmlformats.org/officeDocument/2006/relationships/tags" Target="../tags/tag15005.xml"/><Relationship Id="rId72" Type="http://schemas.openxmlformats.org/officeDocument/2006/relationships/tags" Target="../tags/tag14058.xml"/><Relationship Id="rId375" Type="http://schemas.openxmlformats.org/officeDocument/2006/relationships/tags" Target="../tags/tag14361.xml"/><Relationship Id="rId582" Type="http://schemas.openxmlformats.org/officeDocument/2006/relationships/tags" Target="../tags/tag14568.xml"/><Relationship Id="rId803" Type="http://schemas.openxmlformats.org/officeDocument/2006/relationships/tags" Target="../tags/tag14789.xml"/><Relationship Id="rId1226" Type="http://schemas.openxmlformats.org/officeDocument/2006/relationships/tags" Target="../tags/tag15212.xml"/><Relationship Id="rId1433" Type="http://schemas.openxmlformats.org/officeDocument/2006/relationships/tags" Target="../tags/tag15419.xml"/><Relationship Id="rId3" Type="http://schemas.openxmlformats.org/officeDocument/2006/relationships/slideLayout" Target="../slideLayouts/slideLayout40.xml"/><Relationship Id="rId235" Type="http://schemas.openxmlformats.org/officeDocument/2006/relationships/tags" Target="../tags/tag14221.xml"/><Relationship Id="rId442" Type="http://schemas.openxmlformats.org/officeDocument/2006/relationships/tags" Target="../tags/tag14428.xml"/><Relationship Id="rId887" Type="http://schemas.openxmlformats.org/officeDocument/2006/relationships/tags" Target="../tags/tag14873.xml"/><Relationship Id="rId1072" Type="http://schemas.openxmlformats.org/officeDocument/2006/relationships/tags" Target="../tags/tag15058.xml"/><Relationship Id="rId1500" Type="http://schemas.openxmlformats.org/officeDocument/2006/relationships/tags" Target="../tags/tag15486.xml"/><Relationship Id="rId302" Type="http://schemas.openxmlformats.org/officeDocument/2006/relationships/tags" Target="../tags/tag14288.xml"/><Relationship Id="rId747" Type="http://schemas.openxmlformats.org/officeDocument/2006/relationships/tags" Target="../tags/tag14733.xml"/><Relationship Id="rId954" Type="http://schemas.openxmlformats.org/officeDocument/2006/relationships/tags" Target="../tags/tag14940.xml"/><Relationship Id="rId1377" Type="http://schemas.openxmlformats.org/officeDocument/2006/relationships/tags" Target="../tags/tag15363.xml"/><Relationship Id="rId83" Type="http://schemas.openxmlformats.org/officeDocument/2006/relationships/tags" Target="../tags/tag14069.xml"/><Relationship Id="rId179" Type="http://schemas.openxmlformats.org/officeDocument/2006/relationships/tags" Target="../tags/tag14165.xml"/><Relationship Id="rId386" Type="http://schemas.openxmlformats.org/officeDocument/2006/relationships/tags" Target="../tags/tag14372.xml"/><Relationship Id="rId593" Type="http://schemas.openxmlformats.org/officeDocument/2006/relationships/tags" Target="../tags/tag14579.xml"/><Relationship Id="rId607" Type="http://schemas.openxmlformats.org/officeDocument/2006/relationships/tags" Target="../tags/tag14593.xml"/><Relationship Id="rId814" Type="http://schemas.openxmlformats.org/officeDocument/2006/relationships/tags" Target="../tags/tag14800.xml"/><Relationship Id="rId1237" Type="http://schemas.openxmlformats.org/officeDocument/2006/relationships/tags" Target="../tags/tag15223.xml"/><Relationship Id="rId1444" Type="http://schemas.openxmlformats.org/officeDocument/2006/relationships/tags" Target="../tags/tag15430.xml"/><Relationship Id="rId246" Type="http://schemas.openxmlformats.org/officeDocument/2006/relationships/tags" Target="../tags/tag14232.xml"/><Relationship Id="rId453" Type="http://schemas.openxmlformats.org/officeDocument/2006/relationships/tags" Target="../tags/tag14439.xml"/><Relationship Id="rId660" Type="http://schemas.openxmlformats.org/officeDocument/2006/relationships/tags" Target="../tags/tag14646.xml"/><Relationship Id="rId898" Type="http://schemas.openxmlformats.org/officeDocument/2006/relationships/tags" Target="../tags/tag14884.xml"/><Relationship Id="rId1083" Type="http://schemas.openxmlformats.org/officeDocument/2006/relationships/tags" Target="../tags/tag15069.xml"/><Relationship Id="rId1290" Type="http://schemas.openxmlformats.org/officeDocument/2006/relationships/tags" Target="../tags/tag15276.xml"/><Relationship Id="rId1304" Type="http://schemas.openxmlformats.org/officeDocument/2006/relationships/tags" Target="../tags/tag15290.xml"/><Relationship Id="rId1511" Type="http://schemas.openxmlformats.org/officeDocument/2006/relationships/tags" Target="../tags/tag15497.xml"/><Relationship Id="rId106" Type="http://schemas.openxmlformats.org/officeDocument/2006/relationships/tags" Target="../tags/tag14092.xml"/><Relationship Id="rId313" Type="http://schemas.openxmlformats.org/officeDocument/2006/relationships/tags" Target="../tags/tag14299.xml"/><Relationship Id="rId758" Type="http://schemas.openxmlformats.org/officeDocument/2006/relationships/tags" Target="../tags/tag14744.xml"/><Relationship Id="rId965" Type="http://schemas.openxmlformats.org/officeDocument/2006/relationships/tags" Target="../tags/tag14951.xml"/><Relationship Id="rId1150" Type="http://schemas.openxmlformats.org/officeDocument/2006/relationships/tags" Target="../tags/tag15136.xml"/><Relationship Id="rId1388" Type="http://schemas.openxmlformats.org/officeDocument/2006/relationships/tags" Target="../tags/tag15374.xml"/><Relationship Id="rId10" Type="http://schemas.openxmlformats.org/officeDocument/2006/relationships/tags" Target="../tags/tag13996.xml"/><Relationship Id="rId94" Type="http://schemas.openxmlformats.org/officeDocument/2006/relationships/tags" Target="../tags/tag14080.xml"/><Relationship Id="rId397" Type="http://schemas.openxmlformats.org/officeDocument/2006/relationships/tags" Target="../tags/tag14383.xml"/><Relationship Id="rId520" Type="http://schemas.openxmlformats.org/officeDocument/2006/relationships/tags" Target="../tags/tag14506.xml"/><Relationship Id="rId618" Type="http://schemas.openxmlformats.org/officeDocument/2006/relationships/tags" Target="../tags/tag14604.xml"/><Relationship Id="rId825" Type="http://schemas.openxmlformats.org/officeDocument/2006/relationships/tags" Target="../tags/tag14811.xml"/><Relationship Id="rId1248" Type="http://schemas.openxmlformats.org/officeDocument/2006/relationships/tags" Target="../tags/tag15234.xml"/><Relationship Id="rId1455" Type="http://schemas.openxmlformats.org/officeDocument/2006/relationships/tags" Target="../tags/tag15441.xml"/><Relationship Id="rId257" Type="http://schemas.openxmlformats.org/officeDocument/2006/relationships/tags" Target="../tags/tag14243.xml"/><Relationship Id="rId464" Type="http://schemas.openxmlformats.org/officeDocument/2006/relationships/tags" Target="../tags/tag14450.xml"/><Relationship Id="rId1010" Type="http://schemas.openxmlformats.org/officeDocument/2006/relationships/tags" Target="../tags/tag14996.xml"/><Relationship Id="rId1094" Type="http://schemas.openxmlformats.org/officeDocument/2006/relationships/tags" Target="../tags/tag15080.xml"/><Relationship Id="rId1108" Type="http://schemas.openxmlformats.org/officeDocument/2006/relationships/tags" Target="../tags/tag15094.xml"/><Relationship Id="rId1315" Type="http://schemas.openxmlformats.org/officeDocument/2006/relationships/tags" Target="../tags/tag15301.xml"/><Relationship Id="rId117" Type="http://schemas.openxmlformats.org/officeDocument/2006/relationships/tags" Target="../tags/tag14103.xml"/><Relationship Id="rId671" Type="http://schemas.openxmlformats.org/officeDocument/2006/relationships/tags" Target="../tags/tag14657.xml"/><Relationship Id="rId769" Type="http://schemas.openxmlformats.org/officeDocument/2006/relationships/tags" Target="../tags/tag14755.xml"/><Relationship Id="rId976" Type="http://schemas.openxmlformats.org/officeDocument/2006/relationships/tags" Target="../tags/tag14962.xml"/><Relationship Id="rId1399" Type="http://schemas.openxmlformats.org/officeDocument/2006/relationships/tags" Target="../tags/tag15385.xml"/><Relationship Id="rId324" Type="http://schemas.openxmlformats.org/officeDocument/2006/relationships/tags" Target="../tags/tag14310.xml"/><Relationship Id="rId531" Type="http://schemas.openxmlformats.org/officeDocument/2006/relationships/tags" Target="../tags/tag14517.xml"/><Relationship Id="rId629" Type="http://schemas.openxmlformats.org/officeDocument/2006/relationships/tags" Target="../tags/tag14615.xml"/><Relationship Id="rId1161" Type="http://schemas.openxmlformats.org/officeDocument/2006/relationships/tags" Target="../tags/tag15147.xml"/><Relationship Id="rId1259" Type="http://schemas.openxmlformats.org/officeDocument/2006/relationships/tags" Target="../tags/tag15245.xml"/><Relationship Id="rId1466" Type="http://schemas.openxmlformats.org/officeDocument/2006/relationships/tags" Target="../tags/tag15452.xml"/><Relationship Id="rId836" Type="http://schemas.openxmlformats.org/officeDocument/2006/relationships/tags" Target="../tags/tag14822.xml"/><Relationship Id="rId1021" Type="http://schemas.openxmlformats.org/officeDocument/2006/relationships/tags" Target="../tags/tag15007.xml"/><Relationship Id="rId1119" Type="http://schemas.openxmlformats.org/officeDocument/2006/relationships/tags" Target="../tags/tag15105.xml"/><Relationship Id="rId903" Type="http://schemas.openxmlformats.org/officeDocument/2006/relationships/tags" Target="../tags/tag14889.xml"/><Relationship Id="rId1326" Type="http://schemas.openxmlformats.org/officeDocument/2006/relationships/tags" Target="../tags/tag15312.xml"/><Relationship Id="rId1533" Type="http://schemas.openxmlformats.org/officeDocument/2006/relationships/tags" Target="../tags/tag15519.xml"/><Relationship Id="rId32" Type="http://schemas.openxmlformats.org/officeDocument/2006/relationships/tags" Target="../tags/tag14018.xml"/><Relationship Id="rId181" Type="http://schemas.openxmlformats.org/officeDocument/2006/relationships/tags" Target="../tags/tag14167.xml"/><Relationship Id="rId279" Type="http://schemas.openxmlformats.org/officeDocument/2006/relationships/tags" Target="../tags/tag14265.xml"/><Relationship Id="rId486" Type="http://schemas.openxmlformats.org/officeDocument/2006/relationships/tags" Target="../tags/tag14472.xml"/><Relationship Id="rId693" Type="http://schemas.openxmlformats.org/officeDocument/2006/relationships/tags" Target="../tags/tag14679.xml"/><Relationship Id="rId139" Type="http://schemas.openxmlformats.org/officeDocument/2006/relationships/tags" Target="../tags/tag14125.xml"/><Relationship Id="rId346" Type="http://schemas.openxmlformats.org/officeDocument/2006/relationships/tags" Target="../tags/tag14332.xml"/><Relationship Id="rId553" Type="http://schemas.openxmlformats.org/officeDocument/2006/relationships/tags" Target="../tags/tag14539.xml"/><Relationship Id="rId760" Type="http://schemas.openxmlformats.org/officeDocument/2006/relationships/tags" Target="../tags/tag14746.xml"/><Relationship Id="rId998" Type="http://schemas.openxmlformats.org/officeDocument/2006/relationships/tags" Target="../tags/tag14984.xml"/><Relationship Id="rId1183" Type="http://schemas.openxmlformats.org/officeDocument/2006/relationships/tags" Target="../tags/tag15169.xml"/><Relationship Id="rId1390" Type="http://schemas.openxmlformats.org/officeDocument/2006/relationships/tags" Target="../tags/tag15376.xml"/><Relationship Id="rId206" Type="http://schemas.openxmlformats.org/officeDocument/2006/relationships/tags" Target="../tags/tag14192.xml"/><Relationship Id="rId413" Type="http://schemas.openxmlformats.org/officeDocument/2006/relationships/tags" Target="../tags/tag14399.xml"/><Relationship Id="rId858" Type="http://schemas.openxmlformats.org/officeDocument/2006/relationships/tags" Target="../tags/tag14844.xml"/><Relationship Id="rId1043" Type="http://schemas.openxmlformats.org/officeDocument/2006/relationships/tags" Target="../tags/tag15029.xml"/><Relationship Id="rId1488" Type="http://schemas.openxmlformats.org/officeDocument/2006/relationships/tags" Target="../tags/tag15474.xml"/><Relationship Id="rId620" Type="http://schemas.openxmlformats.org/officeDocument/2006/relationships/tags" Target="../tags/tag14606.xml"/><Relationship Id="rId718" Type="http://schemas.openxmlformats.org/officeDocument/2006/relationships/tags" Target="../tags/tag14704.xml"/><Relationship Id="rId925" Type="http://schemas.openxmlformats.org/officeDocument/2006/relationships/tags" Target="../tags/tag14911.xml"/><Relationship Id="rId1250" Type="http://schemas.openxmlformats.org/officeDocument/2006/relationships/tags" Target="../tags/tag15236.xml"/><Relationship Id="rId1348" Type="http://schemas.openxmlformats.org/officeDocument/2006/relationships/tags" Target="../tags/tag15334.xml"/><Relationship Id="rId1555" Type="http://schemas.openxmlformats.org/officeDocument/2006/relationships/tags" Target="../tags/tag15541.xml"/><Relationship Id="rId1110" Type="http://schemas.openxmlformats.org/officeDocument/2006/relationships/tags" Target="../tags/tag15096.xml"/><Relationship Id="rId1208" Type="http://schemas.openxmlformats.org/officeDocument/2006/relationships/tags" Target="../tags/tag15194.xml"/><Relationship Id="rId1415" Type="http://schemas.openxmlformats.org/officeDocument/2006/relationships/tags" Target="../tags/tag15401.xml"/><Relationship Id="rId54" Type="http://schemas.openxmlformats.org/officeDocument/2006/relationships/tags" Target="../tags/tag14040.xml"/><Relationship Id="rId270" Type="http://schemas.openxmlformats.org/officeDocument/2006/relationships/tags" Target="../tags/tag14256.xml"/><Relationship Id="rId130" Type="http://schemas.openxmlformats.org/officeDocument/2006/relationships/tags" Target="../tags/tag14116.xml"/><Relationship Id="rId368" Type="http://schemas.openxmlformats.org/officeDocument/2006/relationships/tags" Target="../tags/tag14354.xml"/><Relationship Id="rId575" Type="http://schemas.openxmlformats.org/officeDocument/2006/relationships/tags" Target="../tags/tag14561.xml"/><Relationship Id="rId782" Type="http://schemas.openxmlformats.org/officeDocument/2006/relationships/tags" Target="../tags/tag14768.xml"/><Relationship Id="rId228" Type="http://schemas.openxmlformats.org/officeDocument/2006/relationships/tags" Target="../tags/tag14214.xml"/><Relationship Id="rId435" Type="http://schemas.openxmlformats.org/officeDocument/2006/relationships/tags" Target="../tags/tag14421.xml"/><Relationship Id="rId642" Type="http://schemas.openxmlformats.org/officeDocument/2006/relationships/tags" Target="../tags/tag14628.xml"/><Relationship Id="rId1065" Type="http://schemas.openxmlformats.org/officeDocument/2006/relationships/tags" Target="../tags/tag15051.xml"/><Relationship Id="rId1272" Type="http://schemas.openxmlformats.org/officeDocument/2006/relationships/tags" Target="../tags/tag15258.xml"/><Relationship Id="rId502" Type="http://schemas.openxmlformats.org/officeDocument/2006/relationships/tags" Target="../tags/tag14488.xml"/><Relationship Id="rId947" Type="http://schemas.openxmlformats.org/officeDocument/2006/relationships/tags" Target="../tags/tag14933.xml"/><Relationship Id="rId1132" Type="http://schemas.openxmlformats.org/officeDocument/2006/relationships/tags" Target="../tags/tag15118.xml"/><Relationship Id="rId76" Type="http://schemas.openxmlformats.org/officeDocument/2006/relationships/tags" Target="../tags/tag14062.xml"/><Relationship Id="rId807" Type="http://schemas.openxmlformats.org/officeDocument/2006/relationships/tags" Target="../tags/tag14793.xml"/><Relationship Id="rId1437" Type="http://schemas.openxmlformats.org/officeDocument/2006/relationships/tags" Target="../tags/tag15423.xml"/><Relationship Id="rId1504" Type="http://schemas.openxmlformats.org/officeDocument/2006/relationships/tags" Target="../tags/tag15490.xml"/><Relationship Id="rId292" Type="http://schemas.openxmlformats.org/officeDocument/2006/relationships/tags" Target="../tags/tag14278.xml"/><Relationship Id="rId597" Type="http://schemas.openxmlformats.org/officeDocument/2006/relationships/tags" Target="../tags/tag14583.xml"/><Relationship Id="rId152" Type="http://schemas.openxmlformats.org/officeDocument/2006/relationships/tags" Target="../tags/tag14138.xml"/><Relationship Id="rId457" Type="http://schemas.openxmlformats.org/officeDocument/2006/relationships/tags" Target="../tags/tag14443.xml"/><Relationship Id="rId1087" Type="http://schemas.openxmlformats.org/officeDocument/2006/relationships/tags" Target="../tags/tag15073.xml"/><Relationship Id="rId1294" Type="http://schemas.openxmlformats.org/officeDocument/2006/relationships/tags" Target="../tags/tag15280.xml"/><Relationship Id="rId664" Type="http://schemas.openxmlformats.org/officeDocument/2006/relationships/tags" Target="../tags/tag14650.xml"/><Relationship Id="rId871" Type="http://schemas.openxmlformats.org/officeDocument/2006/relationships/tags" Target="../tags/tag14857.xml"/><Relationship Id="rId969" Type="http://schemas.openxmlformats.org/officeDocument/2006/relationships/tags" Target="../tags/tag14955.xml"/><Relationship Id="rId317" Type="http://schemas.openxmlformats.org/officeDocument/2006/relationships/tags" Target="../tags/tag14303.xml"/><Relationship Id="rId524" Type="http://schemas.openxmlformats.org/officeDocument/2006/relationships/tags" Target="../tags/tag14510.xml"/><Relationship Id="rId731" Type="http://schemas.openxmlformats.org/officeDocument/2006/relationships/tags" Target="../tags/tag14717.xml"/><Relationship Id="rId1154" Type="http://schemas.openxmlformats.org/officeDocument/2006/relationships/tags" Target="../tags/tag15140.xml"/><Relationship Id="rId1361" Type="http://schemas.openxmlformats.org/officeDocument/2006/relationships/tags" Target="../tags/tag15347.xml"/><Relationship Id="rId1459" Type="http://schemas.openxmlformats.org/officeDocument/2006/relationships/tags" Target="../tags/tag15445.xml"/><Relationship Id="rId98" Type="http://schemas.openxmlformats.org/officeDocument/2006/relationships/tags" Target="../tags/tag14084.xml"/><Relationship Id="rId829" Type="http://schemas.openxmlformats.org/officeDocument/2006/relationships/tags" Target="../tags/tag14815.xml"/><Relationship Id="rId1014" Type="http://schemas.openxmlformats.org/officeDocument/2006/relationships/tags" Target="../tags/tag15000.xml"/><Relationship Id="rId1221" Type="http://schemas.openxmlformats.org/officeDocument/2006/relationships/tags" Target="../tags/tag15207.xml"/><Relationship Id="rId1319" Type="http://schemas.openxmlformats.org/officeDocument/2006/relationships/tags" Target="../tags/tag15305.xml"/><Relationship Id="rId1526" Type="http://schemas.openxmlformats.org/officeDocument/2006/relationships/tags" Target="../tags/tag15512.xml"/><Relationship Id="rId25" Type="http://schemas.openxmlformats.org/officeDocument/2006/relationships/tags" Target="../tags/tag14011.xml"/><Relationship Id="rId174" Type="http://schemas.openxmlformats.org/officeDocument/2006/relationships/tags" Target="../tags/tag14160.xml"/><Relationship Id="rId381" Type="http://schemas.openxmlformats.org/officeDocument/2006/relationships/tags" Target="../tags/tag14367.xml"/><Relationship Id="rId241" Type="http://schemas.openxmlformats.org/officeDocument/2006/relationships/tags" Target="../tags/tag14227.xml"/><Relationship Id="rId479" Type="http://schemas.openxmlformats.org/officeDocument/2006/relationships/tags" Target="../tags/tag14465.xml"/><Relationship Id="rId686" Type="http://schemas.openxmlformats.org/officeDocument/2006/relationships/tags" Target="../tags/tag14672.xml"/><Relationship Id="rId893" Type="http://schemas.openxmlformats.org/officeDocument/2006/relationships/tags" Target="../tags/tag14879.xml"/><Relationship Id="rId339" Type="http://schemas.openxmlformats.org/officeDocument/2006/relationships/tags" Target="../tags/tag14325.xml"/><Relationship Id="rId546" Type="http://schemas.openxmlformats.org/officeDocument/2006/relationships/tags" Target="../tags/tag14532.xml"/><Relationship Id="rId753" Type="http://schemas.openxmlformats.org/officeDocument/2006/relationships/tags" Target="../tags/tag14739.xml"/><Relationship Id="rId1176" Type="http://schemas.openxmlformats.org/officeDocument/2006/relationships/tags" Target="../tags/tag15162.xml"/><Relationship Id="rId1383" Type="http://schemas.openxmlformats.org/officeDocument/2006/relationships/tags" Target="../tags/tag15369.xml"/><Relationship Id="rId101" Type="http://schemas.openxmlformats.org/officeDocument/2006/relationships/tags" Target="../tags/tag14087.xml"/><Relationship Id="rId406" Type="http://schemas.openxmlformats.org/officeDocument/2006/relationships/tags" Target="../tags/tag14392.xml"/><Relationship Id="rId960" Type="http://schemas.openxmlformats.org/officeDocument/2006/relationships/tags" Target="../tags/tag14946.xml"/><Relationship Id="rId1036" Type="http://schemas.openxmlformats.org/officeDocument/2006/relationships/tags" Target="../tags/tag15022.xml"/><Relationship Id="rId1243" Type="http://schemas.openxmlformats.org/officeDocument/2006/relationships/tags" Target="../tags/tag15229.xml"/><Relationship Id="rId613" Type="http://schemas.openxmlformats.org/officeDocument/2006/relationships/tags" Target="../tags/tag14599.xml"/><Relationship Id="rId820" Type="http://schemas.openxmlformats.org/officeDocument/2006/relationships/tags" Target="../tags/tag14806.xml"/><Relationship Id="rId918" Type="http://schemas.openxmlformats.org/officeDocument/2006/relationships/tags" Target="../tags/tag14904.xml"/><Relationship Id="rId1450" Type="http://schemas.openxmlformats.org/officeDocument/2006/relationships/tags" Target="../tags/tag15436.xml"/><Relationship Id="rId1548" Type="http://schemas.openxmlformats.org/officeDocument/2006/relationships/tags" Target="../tags/tag15534.xml"/><Relationship Id="rId1103" Type="http://schemas.openxmlformats.org/officeDocument/2006/relationships/tags" Target="../tags/tag15089.xml"/><Relationship Id="rId1310" Type="http://schemas.openxmlformats.org/officeDocument/2006/relationships/tags" Target="../tags/tag15296.xml"/><Relationship Id="rId1408" Type="http://schemas.openxmlformats.org/officeDocument/2006/relationships/tags" Target="../tags/tag15394.xml"/><Relationship Id="rId47" Type="http://schemas.openxmlformats.org/officeDocument/2006/relationships/tags" Target="../tags/tag14033.xml"/><Relationship Id="rId196" Type="http://schemas.openxmlformats.org/officeDocument/2006/relationships/tags" Target="../tags/tag14182.xml"/><Relationship Id="rId263" Type="http://schemas.openxmlformats.org/officeDocument/2006/relationships/tags" Target="../tags/tag14249.xml"/><Relationship Id="rId470" Type="http://schemas.openxmlformats.org/officeDocument/2006/relationships/tags" Target="../tags/tag14456.xml"/><Relationship Id="rId123" Type="http://schemas.openxmlformats.org/officeDocument/2006/relationships/tags" Target="../tags/tag14109.xml"/><Relationship Id="rId330" Type="http://schemas.openxmlformats.org/officeDocument/2006/relationships/tags" Target="../tags/tag14316.xml"/><Relationship Id="rId568" Type="http://schemas.openxmlformats.org/officeDocument/2006/relationships/tags" Target="../tags/tag14554.xml"/><Relationship Id="rId775" Type="http://schemas.openxmlformats.org/officeDocument/2006/relationships/tags" Target="../tags/tag14761.xml"/><Relationship Id="rId982" Type="http://schemas.openxmlformats.org/officeDocument/2006/relationships/tags" Target="../tags/tag14968.xml"/><Relationship Id="rId1198" Type="http://schemas.openxmlformats.org/officeDocument/2006/relationships/tags" Target="../tags/tag15184.xml"/><Relationship Id="rId428" Type="http://schemas.openxmlformats.org/officeDocument/2006/relationships/tags" Target="../tags/tag14414.xml"/><Relationship Id="rId635" Type="http://schemas.openxmlformats.org/officeDocument/2006/relationships/tags" Target="../tags/tag14621.xml"/><Relationship Id="rId842" Type="http://schemas.openxmlformats.org/officeDocument/2006/relationships/tags" Target="../tags/tag14828.xml"/><Relationship Id="rId1058" Type="http://schemas.openxmlformats.org/officeDocument/2006/relationships/tags" Target="../tags/tag15044.xml"/><Relationship Id="rId1265" Type="http://schemas.openxmlformats.org/officeDocument/2006/relationships/tags" Target="../tags/tag15251.xml"/><Relationship Id="rId1472" Type="http://schemas.openxmlformats.org/officeDocument/2006/relationships/tags" Target="../tags/tag15458.xml"/><Relationship Id="rId702" Type="http://schemas.openxmlformats.org/officeDocument/2006/relationships/tags" Target="../tags/tag14688.xml"/><Relationship Id="rId1125" Type="http://schemas.openxmlformats.org/officeDocument/2006/relationships/tags" Target="../tags/tag15111.xml"/><Relationship Id="rId1332" Type="http://schemas.openxmlformats.org/officeDocument/2006/relationships/tags" Target="../tags/tag15318.xml"/><Relationship Id="rId69" Type="http://schemas.openxmlformats.org/officeDocument/2006/relationships/tags" Target="../tags/tag14055.xml"/><Relationship Id="rId285" Type="http://schemas.openxmlformats.org/officeDocument/2006/relationships/tags" Target="../tags/tag14271.xml"/><Relationship Id="rId492" Type="http://schemas.openxmlformats.org/officeDocument/2006/relationships/tags" Target="../tags/tag14478.xml"/><Relationship Id="rId797" Type="http://schemas.openxmlformats.org/officeDocument/2006/relationships/tags" Target="../tags/tag14783.xml"/><Relationship Id="rId145" Type="http://schemas.openxmlformats.org/officeDocument/2006/relationships/tags" Target="../tags/tag14131.xml"/><Relationship Id="rId352" Type="http://schemas.openxmlformats.org/officeDocument/2006/relationships/tags" Target="../tags/tag14338.xml"/><Relationship Id="rId1287" Type="http://schemas.openxmlformats.org/officeDocument/2006/relationships/tags" Target="../tags/tag15273.xml"/><Relationship Id="rId212" Type="http://schemas.openxmlformats.org/officeDocument/2006/relationships/tags" Target="../tags/tag14198.xml"/><Relationship Id="rId657" Type="http://schemas.openxmlformats.org/officeDocument/2006/relationships/tags" Target="../tags/tag14643.xml"/><Relationship Id="rId864" Type="http://schemas.openxmlformats.org/officeDocument/2006/relationships/tags" Target="../tags/tag14850.xml"/><Relationship Id="rId1494" Type="http://schemas.openxmlformats.org/officeDocument/2006/relationships/tags" Target="../tags/tag15480.xml"/><Relationship Id="rId517" Type="http://schemas.openxmlformats.org/officeDocument/2006/relationships/tags" Target="../tags/tag14503.xml"/><Relationship Id="rId724" Type="http://schemas.openxmlformats.org/officeDocument/2006/relationships/tags" Target="../tags/tag14710.xml"/><Relationship Id="rId931" Type="http://schemas.openxmlformats.org/officeDocument/2006/relationships/tags" Target="../tags/tag14917.xml"/><Relationship Id="rId1147" Type="http://schemas.openxmlformats.org/officeDocument/2006/relationships/tags" Target="../tags/tag15133.xml"/><Relationship Id="rId1354" Type="http://schemas.openxmlformats.org/officeDocument/2006/relationships/tags" Target="../tags/tag15340.xml"/><Relationship Id="rId1561" Type="http://schemas.openxmlformats.org/officeDocument/2006/relationships/tags" Target="../tags/tag15547.xml"/><Relationship Id="rId60" Type="http://schemas.openxmlformats.org/officeDocument/2006/relationships/tags" Target="../tags/tag14046.xml"/><Relationship Id="rId1007" Type="http://schemas.openxmlformats.org/officeDocument/2006/relationships/tags" Target="../tags/tag14993.xml"/><Relationship Id="rId1214" Type="http://schemas.openxmlformats.org/officeDocument/2006/relationships/tags" Target="../tags/tag15200.xml"/><Relationship Id="rId1421" Type="http://schemas.openxmlformats.org/officeDocument/2006/relationships/tags" Target="../tags/tag15407.xml"/><Relationship Id="rId1519" Type="http://schemas.openxmlformats.org/officeDocument/2006/relationships/tags" Target="../tags/tag15505.xml"/><Relationship Id="rId18" Type="http://schemas.openxmlformats.org/officeDocument/2006/relationships/tags" Target="../tags/tag14004.xml"/><Relationship Id="rId167" Type="http://schemas.openxmlformats.org/officeDocument/2006/relationships/tags" Target="../tags/tag14153.xml"/><Relationship Id="rId374" Type="http://schemas.openxmlformats.org/officeDocument/2006/relationships/tags" Target="../tags/tag14360.xml"/><Relationship Id="rId581" Type="http://schemas.openxmlformats.org/officeDocument/2006/relationships/tags" Target="../tags/tag14567.xml"/><Relationship Id="rId234" Type="http://schemas.openxmlformats.org/officeDocument/2006/relationships/tags" Target="../tags/tag14220.xml"/><Relationship Id="rId679" Type="http://schemas.openxmlformats.org/officeDocument/2006/relationships/tags" Target="../tags/tag14665.xml"/><Relationship Id="rId886" Type="http://schemas.openxmlformats.org/officeDocument/2006/relationships/tags" Target="../tags/tag14872.xml"/><Relationship Id="rId2" Type="http://schemas.openxmlformats.org/officeDocument/2006/relationships/slideLayout" Target="../slideLayouts/slideLayout39.xml"/><Relationship Id="rId441" Type="http://schemas.openxmlformats.org/officeDocument/2006/relationships/tags" Target="../tags/tag14427.xml"/><Relationship Id="rId539" Type="http://schemas.openxmlformats.org/officeDocument/2006/relationships/tags" Target="../tags/tag14525.xml"/><Relationship Id="rId746" Type="http://schemas.openxmlformats.org/officeDocument/2006/relationships/tags" Target="../tags/tag14732.xml"/><Relationship Id="rId1071" Type="http://schemas.openxmlformats.org/officeDocument/2006/relationships/tags" Target="../tags/tag15057.xml"/><Relationship Id="rId1169" Type="http://schemas.openxmlformats.org/officeDocument/2006/relationships/tags" Target="../tags/tag15155.xml"/><Relationship Id="rId1376" Type="http://schemas.openxmlformats.org/officeDocument/2006/relationships/tags" Target="../tags/tag15362.xml"/><Relationship Id="rId301" Type="http://schemas.openxmlformats.org/officeDocument/2006/relationships/tags" Target="../tags/tag14287.xml"/><Relationship Id="rId953" Type="http://schemas.openxmlformats.org/officeDocument/2006/relationships/tags" Target="../tags/tag14939.xml"/><Relationship Id="rId1029" Type="http://schemas.openxmlformats.org/officeDocument/2006/relationships/tags" Target="../tags/tag15015.xml"/><Relationship Id="rId1236" Type="http://schemas.openxmlformats.org/officeDocument/2006/relationships/tags" Target="../tags/tag15222.xml"/><Relationship Id="rId82" Type="http://schemas.openxmlformats.org/officeDocument/2006/relationships/tags" Target="../tags/tag14068.xml"/><Relationship Id="rId606" Type="http://schemas.openxmlformats.org/officeDocument/2006/relationships/tags" Target="../tags/tag14592.xml"/><Relationship Id="rId813" Type="http://schemas.openxmlformats.org/officeDocument/2006/relationships/tags" Target="../tags/tag14799.xml"/><Relationship Id="rId1443" Type="http://schemas.openxmlformats.org/officeDocument/2006/relationships/tags" Target="../tags/tag15429.xml"/><Relationship Id="rId1303" Type="http://schemas.openxmlformats.org/officeDocument/2006/relationships/tags" Target="../tags/tag15289.xml"/><Relationship Id="rId1510" Type="http://schemas.openxmlformats.org/officeDocument/2006/relationships/tags" Target="../tags/tag15496.xml"/><Relationship Id="rId189" Type="http://schemas.openxmlformats.org/officeDocument/2006/relationships/tags" Target="../tags/tag14175.xml"/><Relationship Id="rId396" Type="http://schemas.openxmlformats.org/officeDocument/2006/relationships/tags" Target="../tags/tag14382.xml"/><Relationship Id="rId256" Type="http://schemas.openxmlformats.org/officeDocument/2006/relationships/tags" Target="../tags/tag14242.xml"/><Relationship Id="rId463" Type="http://schemas.openxmlformats.org/officeDocument/2006/relationships/tags" Target="../tags/tag14449.xml"/><Relationship Id="rId670" Type="http://schemas.openxmlformats.org/officeDocument/2006/relationships/tags" Target="../tags/tag14656.xml"/><Relationship Id="rId1093" Type="http://schemas.openxmlformats.org/officeDocument/2006/relationships/tags" Target="../tags/tag15079.xml"/><Relationship Id="rId116" Type="http://schemas.openxmlformats.org/officeDocument/2006/relationships/tags" Target="../tags/tag14102.xml"/><Relationship Id="rId323" Type="http://schemas.openxmlformats.org/officeDocument/2006/relationships/tags" Target="../tags/tag14309.xml"/><Relationship Id="rId530" Type="http://schemas.openxmlformats.org/officeDocument/2006/relationships/tags" Target="../tags/tag14516.xml"/><Relationship Id="rId768" Type="http://schemas.openxmlformats.org/officeDocument/2006/relationships/tags" Target="../tags/tag14754.xml"/><Relationship Id="rId975" Type="http://schemas.openxmlformats.org/officeDocument/2006/relationships/tags" Target="../tags/tag14961.xml"/><Relationship Id="rId1160" Type="http://schemas.openxmlformats.org/officeDocument/2006/relationships/tags" Target="../tags/tag15146.xml"/><Relationship Id="rId1398" Type="http://schemas.openxmlformats.org/officeDocument/2006/relationships/tags" Target="../tags/tag15384.xml"/><Relationship Id="rId628" Type="http://schemas.openxmlformats.org/officeDocument/2006/relationships/tags" Target="../tags/tag14614.xml"/><Relationship Id="rId835" Type="http://schemas.openxmlformats.org/officeDocument/2006/relationships/tags" Target="../tags/tag14821.xml"/><Relationship Id="rId1258" Type="http://schemas.openxmlformats.org/officeDocument/2006/relationships/tags" Target="../tags/tag15244.xml"/><Relationship Id="rId1465" Type="http://schemas.openxmlformats.org/officeDocument/2006/relationships/tags" Target="../tags/tag15451.xml"/><Relationship Id="rId1020" Type="http://schemas.openxmlformats.org/officeDocument/2006/relationships/tags" Target="../tags/tag15006.xml"/><Relationship Id="rId1118" Type="http://schemas.openxmlformats.org/officeDocument/2006/relationships/tags" Target="../tags/tag15104.xml"/><Relationship Id="rId1325" Type="http://schemas.openxmlformats.org/officeDocument/2006/relationships/tags" Target="../tags/tag15311.xml"/><Relationship Id="rId1532" Type="http://schemas.openxmlformats.org/officeDocument/2006/relationships/tags" Target="../tags/tag15518.xml"/><Relationship Id="rId902" Type="http://schemas.openxmlformats.org/officeDocument/2006/relationships/tags" Target="../tags/tag14888.xml"/><Relationship Id="rId31" Type="http://schemas.openxmlformats.org/officeDocument/2006/relationships/tags" Target="../tags/tag14017.xml"/><Relationship Id="rId180" Type="http://schemas.openxmlformats.org/officeDocument/2006/relationships/tags" Target="../tags/tag14166.xml"/><Relationship Id="rId278" Type="http://schemas.openxmlformats.org/officeDocument/2006/relationships/tags" Target="../tags/tag14264.xml"/><Relationship Id="rId485" Type="http://schemas.openxmlformats.org/officeDocument/2006/relationships/tags" Target="../tags/tag14471.xml"/><Relationship Id="rId692" Type="http://schemas.openxmlformats.org/officeDocument/2006/relationships/tags" Target="../tags/tag14678.xml"/><Relationship Id="rId138" Type="http://schemas.openxmlformats.org/officeDocument/2006/relationships/tags" Target="../tags/tag14124.xml"/><Relationship Id="rId345" Type="http://schemas.openxmlformats.org/officeDocument/2006/relationships/tags" Target="../tags/tag14331.xml"/><Relationship Id="rId552" Type="http://schemas.openxmlformats.org/officeDocument/2006/relationships/tags" Target="../tags/tag14538.xml"/><Relationship Id="rId997" Type="http://schemas.openxmlformats.org/officeDocument/2006/relationships/tags" Target="../tags/tag14983.xml"/><Relationship Id="rId1182" Type="http://schemas.openxmlformats.org/officeDocument/2006/relationships/tags" Target="../tags/tag15168.xml"/><Relationship Id="rId205" Type="http://schemas.openxmlformats.org/officeDocument/2006/relationships/tags" Target="../tags/tag14191.xml"/><Relationship Id="rId412" Type="http://schemas.openxmlformats.org/officeDocument/2006/relationships/tags" Target="../tags/tag14398.xml"/><Relationship Id="rId857" Type="http://schemas.openxmlformats.org/officeDocument/2006/relationships/tags" Target="../tags/tag14843.xml"/><Relationship Id="rId1042" Type="http://schemas.openxmlformats.org/officeDocument/2006/relationships/tags" Target="../tags/tag15028.xml"/><Relationship Id="rId1487" Type="http://schemas.openxmlformats.org/officeDocument/2006/relationships/tags" Target="../tags/tag15473.xml"/><Relationship Id="rId717" Type="http://schemas.openxmlformats.org/officeDocument/2006/relationships/tags" Target="../tags/tag14703.xml"/><Relationship Id="rId924" Type="http://schemas.openxmlformats.org/officeDocument/2006/relationships/tags" Target="../tags/tag14910.xml"/><Relationship Id="rId1347" Type="http://schemas.openxmlformats.org/officeDocument/2006/relationships/tags" Target="../tags/tag15333.xml"/><Relationship Id="rId1554" Type="http://schemas.openxmlformats.org/officeDocument/2006/relationships/tags" Target="../tags/tag15540.xml"/><Relationship Id="rId53" Type="http://schemas.openxmlformats.org/officeDocument/2006/relationships/tags" Target="../tags/tag14039.xml"/><Relationship Id="rId1207" Type="http://schemas.openxmlformats.org/officeDocument/2006/relationships/tags" Target="../tags/tag15193.xml"/><Relationship Id="rId1414" Type="http://schemas.openxmlformats.org/officeDocument/2006/relationships/tags" Target="../tags/tag15400.xml"/><Relationship Id="rId367" Type="http://schemas.openxmlformats.org/officeDocument/2006/relationships/tags" Target="../tags/tag14353.xml"/><Relationship Id="rId574" Type="http://schemas.openxmlformats.org/officeDocument/2006/relationships/tags" Target="../tags/tag14560.xml"/><Relationship Id="rId227" Type="http://schemas.openxmlformats.org/officeDocument/2006/relationships/tags" Target="../tags/tag14213.xml"/><Relationship Id="rId781" Type="http://schemas.openxmlformats.org/officeDocument/2006/relationships/tags" Target="../tags/tag14767.xml"/><Relationship Id="rId879" Type="http://schemas.openxmlformats.org/officeDocument/2006/relationships/tags" Target="../tags/tag14865.xml"/><Relationship Id="rId434" Type="http://schemas.openxmlformats.org/officeDocument/2006/relationships/tags" Target="../tags/tag14420.xml"/><Relationship Id="rId641" Type="http://schemas.openxmlformats.org/officeDocument/2006/relationships/tags" Target="../tags/tag14627.xml"/><Relationship Id="rId739" Type="http://schemas.openxmlformats.org/officeDocument/2006/relationships/tags" Target="../tags/tag14725.xml"/><Relationship Id="rId1064" Type="http://schemas.openxmlformats.org/officeDocument/2006/relationships/tags" Target="../tags/tag15050.xml"/><Relationship Id="rId1271" Type="http://schemas.openxmlformats.org/officeDocument/2006/relationships/tags" Target="../tags/tag15257.xml"/><Relationship Id="rId1369" Type="http://schemas.openxmlformats.org/officeDocument/2006/relationships/tags" Target="../tags/tag15355.xml"/><Relationship Id="rId501" Type="http://schemas.openxmlformats.org/officeDocument/2006/relationships/tags" Target="../tags/tag14487.xml"/><Relationship Id="rId946" Type="http://schemas.openxmlformats.org/officeDocument/2006/relationships/tags" Target="../tags/tag14932.xml"/><Relationship Id="rId1131" Type="http://schemas.openxmlformats.org/officeDocument/2006/relationships/tags" Target="../tags/tag15117.xml"/><Relationship Id="rId1229" Type="http://schemas.openxmlformats.org/officeDocument/2006/relationships/tags" Target="../tags/tag15215.xml"/><Relationship Id="rId75" Type="http://schemas.openxmlformats.org/officeDocument/2006/relationships/tags" Target="../tags/tag14061.xml"/><Relationship Id="rId806" Type="http://schemas.openxmlformats.org/officeDocument/2006/relationships/tags" Target="../tags/tag14792.xml"/><Relationship Id="rId1436" Type="http://schemas.openxmlformats.org/officeDocument/2006/relationships/tags" Target="../tags/tag15422.xml"/><Relationship Id="rId1503" Type="http://schemas.openxmlformats.org/officeDocument/2006/relationships/tags" Target="../tags/tag15489.xml"/><Relationship Id="rId291" Type="http://schemas.openxmlformats.org/officeDocument/2006/relationships/tags" Target="../tags/tag14277.xml"/><Relationship Id="rId151" Type="http://schemas.openxmlformats.org/officeDocument/2006/relationships/tags" Target="../tags/tag14137.xml"/><Relationship Id="rId389" Type="http://schemas.openxmlformats.org/officeDocument/2006/relationships/tags" Target="../tags/tag14375.xml"/><Relationship Id="rId596" Type="http://schemas.openxmlformats.org/officeDocument/2006/relationships/tags" Target="../tags/tag14582.xml"/><Relationship Id="rId249" Type="http://schemas.openxmlformats.org/officeDocument/2006/relationships/tags" Target="../tags/tag14235.xml"/><Relationship Id="rId456" Type="http://schemas.openxmlformats.org/officeDocument/2006/relationships/tags" Target="../tags/tag14442.xml"/><Relationship Id="rId663" Type="http://schemas.openxmlformats.org/officeDocument/2006/relationships/tags" Target="../tags/tag14649.xml"/><Relationship Id="rId870" Type="http://schemas.openxmlformats.org/officeDocument/2006/relationships/tags" Target="../tags/tag14856.xml"/><Relationship Id="rId1086" Type="http://schemas.openxmlformats.org/officeDocument/2006/relationships/tags" Target="../tags/tag15072.xml"/><Relationship Id="rId1293" Type="http://schemas.openxmlformats.org/officeDocument/2006/relationships/tags" Target="../tags/tag15279.xml"/><Relationship Id="rId109" Type="http://schemas.openxmlformats.org/officeDocument/2006/relationships/tags" Target="../tags/tag14095.xml"/><Relationship Id="rId316" Type="http://schemas.openxmlformats.org/officeDocument/2006/relationships/tags" Target="../tags/tag14302.xml"/><Relationship Id="rId523" Type="http://schemas.openxmlformats.org/officeDocument/2006/relationships/tags" Target="../tags/tag14509.xml"/><Relationship Id="rId968" Type="http://schemas.openxmlformats.org/officeDocument/2006/relationships/tags" Target="../tags/tag14954.xml"/><Relationship Id="rId1153" Type="http://schemas.openxmlformats.org/officeDocument/2006/relationships/tags" Target="../tags/tag15139.xml"/><Relationship Id="rId97" Type="http://schemas.openxmlformats.org/officeDocument/2006/relationships/tags" Target="../tags/tag14083.xml"/><Relationship Id="rId730" Type="http://schemas.openxmlformats.org/officeDocument/2006/relationships/tags" Target="../tags/tag14716.xml"/><Relationship Id="rId828" Type="http://schemas.openxmlformats.org/officeDocument/2006/relationships/tags" Target="../tags/tag14814.xml"/><Relationship Id="rId1013" Type="http://schemas.openxmlformats.org/officeDocument/2006/relationships/tags" Target="../tags/tag14999.xml"/><Relationship Id="rId1360" Type="http://schemas.openxmlformats.org/officeDocument/2006/relationships/tags" Target="../tags/tag15346.xml"/><Relationship Id="rId1458" Type="http://schemas.openxmlformats.org/officeDocument/2006/relationships/tags" Target="../tags/tag15444.xml"/><Relationship Id="rId1220" Type="http://schemas.openxmlformats.org/officeDocument/2006/relationships/tags" Target="../tags/tag15206.xml"/><Relationship Id="rId1318" Type="http://schemas.openxmlformats.org/officeDocument/2006/relationships/tags" Target="../tags/tag15304.xml"/><Relationship Id="rId1525" Type="http://schemas.openxmlformats.org/officeDocument/2006/relationships/tags" Target="../tags/tag15511.xml"/><Relationship Id="rId24" Type="http://schemas.openxmlformats.org/officeDocument/2006/relationships/tags" Target="../tags/tag14010.xml"/><Relationship Id="rId173" Type="http://schemas.openxmlformats.org/officeDocument/2006/relationships/tags" Target="../tags/tag14159.xml"/><Relationship Id="rId380" Type="http://schemas.openxmlformats.org/officeDocument/2006/relationships/tags" Target="../tags/tag14366.xml"/><Relationship Id="rId240" Type="http://schemas.openxmlformats.org/officeDocument/2006/relationships/tags" Target="../tags/tag14226.xml"/><Relationship Id="rId478" Type="http://schemas.openxmlformats.org/officeDocument/2006/relationships/tags" Target="../tags/tag14464.xml"/><Relationship Id="rId685" Type="http://schemas.openxmlformats.org/officeDocument/2006/relationships/tags" Target="../tags/tag14671.xml"/><Relationship Id="rId892" Type="http://schemas.openxmlformats.org/officeDocument/2006/relationships/tags" Target="../tags/tag14878.xml"/><Relationship Id="rId100" Type="http://schemas.openxmlformats.org/officeDocument/2006/relationships/tags" Target="../tags/tag14086.xml"/><Relationship Id="rId338" Type="http://schemas.openxmlformats.org/officeDocument/2006/relationships/tags" Target="../tags/tag14324.xml"/><Relationship Id="rId545" Type="http://schemas.openxmlformats.org/officeDocument/2006/relationships/tags" Target="../tags/tag14531.xml"/><Relationship Id="rId752" Type="http://schemas.openxmlformats.org/officeDocument/2006/relationships/tags" Target="../tags/tag14738.xml"/><Relationship Id="rId1175" Type="http://schemas.openxmlformats.org/officeDocument/2006/relationships/tags" Target="../tags/tag15161.xml"/><Relationship Id="rId1382" Type="http://schemas.openxmlformats.org/officeDocument/2006/relationships/tags" Target="../tags/tag15368.xml"/><Relationship Id="rId405" Type="http://schemas.openxmlformats.org/officeDocument/2006/relationships/tags" Target="../tags/tag14391.xml"/><Relationship Id="rId612" Type="http://schemas.openxmlformats.org/officeDocument/2006/relationships/tags" Target="../tags/tag14598.xml"/><Relationship Id="rId1035" Type="http://schemas.openxmlformats.org/officeDocument/2006/relationships/tags" Target="../tags/tag15021.xml"/><Relationship Id="rId1242" Type="http://schemas.openxmlformats.org/officeDocument/2006/relationships/tags" Target="../tags/tag15228.xml"/><Relationship Id="rId917" Type="http://schemas.openxmlformats.org/officeDocument/2006/relationships/tags" Target="../tags/tag14903.xml"/><Relationship Id="rId1102" Type="http://schemas.openxmlformats.org/officeDocument/2006/relationships/tags" Target="../tags/tag15088.xml"/><Relationship Id="rId1547" Type="http://schemas.openxmlformats.org/officeDocument/2006/relationships/tags" Target="../tags/tag15533.xml"/><Relationship Id="rId46" Type="http://schemas.openxmlformats.org/officeDocument/2006/relationships/tags" Target="../tags/tag14032.xml"/><Relationship Id="rId1407" Type="http://schemas.openxmlformats.org/officeDocument/2006/relationships/tags" Target="../tags/tag15393.xml"/><Relationship Id="rId195" Type="http://schemas.openxmlformats.org/officeDocument/2006/relationships/tags" Target="../tags/tag14181.xml"/><Relationship Id="rId262" Type="http://schemas.openxmlformats.org/officeDocument/2006/relationships/tags" Target="../tags/tag14248.xml"/><Relationship Id="rId567" Type="http://schemas.openxmlformats.org/officeDocument/2006/relationships/tags" Target="../tags/tag14553.xml"/><Relationship Id="rId1197" Type="http://schemas.openxmlformats.org/officeDocument/2006/relationships/tags" Target="../tags/tag15183.xml"/><Relationship Id="rId122" Type="http://schemas.openxmlformats.org/officeDocument/2006/relationships/tags" Target="../tags/tag14108.xml"/><Relationship Id="rId774" Type="http://schemas.openxmlformats.org/officeDocument/2006/relationships/tags" Target="../tags/tag14760.xml"/><Relationship Id="rId981" Type="http://schemas.openxmlformats.org/officeDocument/2006/relationships/tags" Target="../tags/tag14967.xml"/><Relationship Id="rId1057" Type="http://schemas.openxmlformats.org/officeDocument/2006/relationships/tags" Target="../tags/tag15043.xml"/><Relationship Id="rId427" Type="http://schemas.openxmlformats.org/officeDocument/2006/relationships/tags" Target="../tags/tag14413.xml"/><Relationship Id="rId634" Type="http://schemas.openxmlformats.org/officeDocument/2006/relationships/tags" Target="../tags/tag14620.xml"/><Relationship Id="rId841" Type="http://schemas.openxmlformats.org/officeDocument/2006/relationships/tags" Target="../tags/tag14827.xml"/><Relationship Id="rId1264" Type="http://schemas.openxmlformats.org/officeDocument/2006/relationships/tags" Target="../tags/tag15250.xml"/><Relationship Id="rId1471" Type="http://schemas.openxmlformats.org/officeDocument/2006/relationships/tags" Target="../tags/tag15457.xml"/><Relationship Id="rId701" Type="http://schemas.openxmlformats.org/officeDocument/2006/relationships/tags" Target="../tags/tag14687.xml"/><Relationship Id="rId939" Type="http://schemas.openxmlformats.org/officeDocument/2006/relationships/tags" Target="../tags/tag14925.xml"/><Relationship Id="rId1124" Type="http://schemas.openxmlformats.org/officeDocument/2006/relationships/tags" Target="../tags/tag15110.xml"/><Relationship Id="rId1331" Type="http://schemas.openxmlformats.org/officeDocument/2006/relationships/tags" Target="../tags/tag15317.xml"/><Relationship Id="rId68" Type="http://schemas.openxmlformats.org/officeDocument/2006/relationships/tags" Target="../tags/tag14054.xml"/><Relationship Id="rId1429" Type="http://schemas.openxmlformats.org/officeDocument/2006/relationships/tags" Target="../tags/tag15415.xml"/><Relationship Id="rId284" Type="http://schemas.openxmlformats.org/officeDocument/2006/relationships/tags" Target="../tags/tag14270.xml"/><Relationship Id="rId491" Type="http://schemas.openxmlformats.org/officeDocument/2006/relationships/tags" Target="../tags/tag14477.xml"/><Relationship Id="rId144" Type="http://schemas.openxmlformats.org/officeDocument/2006/relationships/tags" Target="../tags/tag14130.xml"/><Relationship Id="rId589" Type="http://schemas.openxmlformats.org/officeDocument/2006/relationships/tags" Target="../tags/tag14575.xml"/><Relationship Id="rId796" Type="http://schemas.openxmlformats.org/officeDocument/2006/relationships/tags" Target="../tags/tag14782.xml"/><Relationship Id="rId351" Type="http://schemas.openxmlformats.org/officeDocument/2006/relationships/tags" Target="../tags/tag14337.xml"/><Relationship Id="rId449" Type="http://schemas.openxmlformats.org/officeDocument/2006/relationships/tags" Target="../tags/tag14435.xml"/><Relationship Id="rId656" Type="http://schemas.openxmlformats.org/officeDocument/2006/relationships/tags" Target="../tags/tag14642.xml"/><Relationship Id="rId863" Type="http://schemas.openxmlformats.org/officeDocument/2006/relationships/tags" Target="../tags/tag14849.xml"/><Relationship Id="rId1079" Type="http://schemas.openxmlformats.org/officeDocument/2006/relationships/tags" Target="../tags/tag15065.xml"/><Relationship Id="rId1286" Type="http://schemas.openxmlformats.org/officeDocument/2006/relationships/tags" Target="../tags/tag15272.xml"/><Relationship Id="rId1493" Type="http://schemas.openxmlformats.org/officeDocument/2006/relationships/tags" Target="../tags/tag15479.xml"/><Relationship Id="rId211" Type="http://schemas.openxmlformats.org/officeDocument/2006/relationships/tags" Target="../tags/tag14197.xml"/><Relationship Id="rId309" Type="http://schemas.openxmlformats.org/officeDocument/2006/relationships/tags" Target="../tags/tag14295.xml"/><Relationship Id="rId516" Type="http://schemas.openxmlformats.org/officeDocument/2006/relationships/tags" Target="../tags/tag14502.xml"/><Relationship Id="rId1146" Type="http://schemas.openxmlformats.org/officeDocument/2006/relationships/tags" Target="../tags/tag15132.xml"/><Relationship Id="rId723" Type="http://schemas.openxmlformats.org/officeDocument/2006/relationships/tags" Target="../tags/tag14709.xml"/><Relationship Id="rId930" Type="http://schemas.openxmlformats.org/officeDocument/2006/relationships/tags" Target="../tags/tag14916.xml"/><Relationship Id="rId1006" Type="http://schemas.openxmlformats.org/officeDocument/2006/relationships/tags" Target="../tags/tag14992.xml"/><Relationship Id="rId1353" Type="http://schemas.openxmlformats.org/officeDocument/2006/relationships/tags" Target="../tags/tag15339.xml"/><Relationship Id="rId1560" Type="http://schemas.openxmlformats.org/officeDocument/2006/relationships/tags" Target="../tags/tag15546.xml"/><Relationship Id="rId1213" Type="http://schemas.openxmlformats.org/officeDocument/2006/relationships/tags" Target="../tags/tag15199.xml"/><Relationship Id="rId1420" Type="http://schemas.openxmlformats.org/officeDocument/2006/relationships/tags" Target="../tags/tag15406.xml"/><Relationship Id="rId1518" Type="http://schemas.openxmlformats.org/officeDocument/2006/relationships/tags" Target="../tags/tag15504.xml"/><Relationship Id="rId17" Type="http://schemas.openxmlformats.org/officeDocument/2006/relationships/tags" Target="../tags/tag14003.xml"/><Relationship Id="rId166" Type="http://schemas.openxmlformats.org/officeDocument/2006/relationships/tags" Target="../tags/tag14152.xml"/><Relationship Id="rId373" Type="http://schemas.openxmlformats.org/officeDocument/2006/relationships/tags" Target="../tags/tag14359.xml"/><Relationship Id="rId580" Type="http://schemas.openxmlformats.org/officeDocument/2006/relationships/tags" Target="../tags/tag14566.xml"/><Relationship Id="rId1" Type="http://schemas.openxmlformats.org/officeDocument/2006/relationships/slideLayout" Target="../slideLayouts/slideLayout38.xml"/><Relationship Id="rId233" Type="http://schemas.openxmlformats.org/officeDocument/2006/relationships/tags" Target="../tags/tag14219.xml"/><Relationship Id="rId440" Type="http://schemas.openxmlformats.org/officeDocument/2006/relationships/tags" Target="../tags/tag14426.xml"/><Relationship Id="rId678" Type="http://schemas.openxmlformats.org/officeDocument/2006/relationships/tags" Target="../tags/tag14664.xml"/><Relationship Id="rId885" Type="http://schemas.openxmlformats.org/officeDocument/2006/relationships/tags" Target="../tags/tag14871.xml"/><Relationship Id="rId1070" Type="http://schemas.openxmlformats.org/officeDocument/2006/relationships/tags" Target="../tags/tag15056.xml"/><Relationship Id="rId300" Type="http://schemas.openxmlformats.org/officeDocument/2006/relationships/tags" Target="../tags/tag14286.xml"/><Relationship Id="rId538" Type="http://schemas.openxmlformats.org/officeDocument/2006/relationships/tags" Target="../tags/tag14524.xml"/><Relationship Id="rId745" Type="http://schemas.openxmlformats.org/officeDocument/2006/relationships/tags" Target="../tags/tag14731.xml"/><Relationship Id="rId952" Type="http://schemas.openxmlformats.org/officeDocument/2006/relationships/tags" Target="../tags/tag14938.xml"/><Relationship Id="rId1168" Type="http://schemas.openxmlformats.org/officeDocument/2006/relationships/tags" Target="../tags/tag15154.xml"/><Relationship Id="rId1375" Type="http://schemas.openxmlformats.org/officeDocument/2006/relationships/tags" Target="../tags/tag15361.xml"/><Relationship Id="rId81" Type="http://schemas.openxmlformats.org/officeDocument/2006/relationships/tags" Target="../tags/tag14067.xml"/><Relationship Id="rId605" Type="http://schemas.openxmlformats.org/officeDocument/2006/relationships/tags" Target="../tags/tag14591.xml"/><Relationship Id="rId812" Type="http://schemas.openxmlformats.org/officeDocument/2006/relationships/tags" Target="../tags/tag14798.xml"/><Relationship Id="rId1028" Type="http://schemas.openxmlformats.org/officeDocument/2006/relationships/tags" Target="../tags/tag15014.xml"/><Relationship Id="rId1235" Type="http://schemas.openxmlformats.org/officeDocument/2006/relationships/tags" Target="../tags/tag15221.xml"/><Relationship Id="rId1442" Type="http://schemas.openxmlformats.org/officeDocument/2006/relationships/tags" Target="../tags/tag15428.xml"/><Relationship Id="rId1302" Type="http://schemas.openxmlformats.org/officeDocument/2006/relationships/tags" Target="../tags/tag15288.xml"/><Relationship Id="rId39" Type="http://schemas.openxmlformats.org/officeDocument/2006/relationships/tags" Target="../tags/tag14025.xml"/><Relationship Id="rId188" Type="http://schemas.openxmlformats.org/officeDocument/2006/relationships/tags" Target="../tags/tag14174.xml"/><Relationship Id="rId395" Type="http://schemas.openxmlformats.org/officeDocument/2006/relationships/tags" Target="../tags/tag14381.xml"/><Relationship Id="rId255" Type="http://schemas.openxmlformats.org/officeDocument/2006/relationships/tags" Target="../tags/tag14241.xml"/><Relationship Id="rId462" Type="http://schemas.openxmlformats.org/officeDocument/2006/relationships/tags" Target="../tags/tag14448.xml"/><Relationship Id="rId1092" Type="http://schemas.openxmlformats.org/officeDocument/2006/relationships/tags" Target="../tags/tag15078.xml"/><Relationship Id="rId1397" Type="http://schemas.openxmlformats.org/officeDocument/2006/relationships/tags" Target="../tags/tag15383.xml"/><Relationship Id="rId115" Type="http://schemas.openxmlformats.org/officeDocument/2006/relationships/tags" Target="../tags/tag14101.xml"/><Relationship Id="rId322" Type="http://schemas.openxmlformats.org/officeDocument/2006/relationships/tags" Target="../tags/tag14308.xml"/><Relationship Id="rId767" Type="http://schemas.openxmlformats.org/officeDocument/2006/relationships/tags" Target="../tags/tag14753.xml"/><Relationship Id="rId974" Type="http://schemas.openxmlformats.org/officeDocument/2006/relationships/tags" Target="../tags/tag14960.xml"/><Relationship Id="rId627" Type="http://schemas.openxmlformats.org/officeDocument/2006/relationships/tags" Target="../tags/tag14613.xml"/><Relationship Id="rId834" Type="http://schemas.openxmlformats.org/officeDocument/2006/relationships/tags" Target="../tags/tag14820.xml"/><Relationship Id="rId1257" Type="http://schemas.openxmlformats.org/officeDocument/2006/relationships/tags" Target="../tags/tag15243.xml"/><Relationship Id="rId1464" Type="http://schemas.openxmlformats.org/officeDocument/2006/relationships/tags" Target="../tags/tag15450.xml"/><Relationship Id="rId901" Type="http://schemas.openxmlformats.org/officeDocument/2006/relationships/tags" Target="../tags/tag14887.xml"/><Relationship Id="rId1117" Type="http://schemas.openxmlformats.org/officeDocument/2006/relationships/tags" Target="../tags/tag15103.xml"/><Relationship Id="rId1324" Type="http://schemas.openxmlformats.org/officeDocument/2006/relationships/tags" Target="../tags/tag15310.xml"/><Relationship Id="rId1531" Type="http://schemas.openxmlformats.org/officeDocument/2006/relationships/tags" Target="../tags/tag15517.xml"/><Relationship Id="rId30" Type="http://schemas.openxmlformats.org/officeDocument/2006/relationships/tags" Target="../tags/tag14016.xml"/><Relationship Id="rId277" Type="http://schemas.openxmlformats.org/officeDocument/2006/relationships/tags" Target="../tags/tag14263.xml"/><Relationship Id="rId484" Type="http://schemas.openxmlformats.org/officeDocument/2006/relationships/tags" Target="../tags/tag14470.xml"/><Relationship Id="rId137" Type="http://schemas.openxmlformats.org/officeDocument/2006/relationships/tags" Target="../tags/tag14123.xml"/><Relationship Id="rId344" Type="http://schemas.openxmlformats.org/officeDocument/2006/relationships/tags" Target="../tags/tag14330.xml"/><Relationship Id="rId691" Type="http://schemas.openxmlformats.org/officeDocument/2006/relationships/tags" Target="../tags/tag14677.xml"/><Relationship Id="rId789" Type="http://schemas.openxmlformats.org/officeDocument/2006/relationships/tags" Target="../tags/tag14775.xml"/><Relationship Id="rId996" Type="http://schemas.openxmlformats.org/officeDocument/2006/relationships/tags" Target="../tags/tag14982.xml"/><Relationship Id="rId551" Type="http://schemas.openxmlformats.org/officeDocument/2006/relationships/tags" Target="../tags/tag14537.xml"/><Relationship Id="rId649" Type="http://schemas.openxmlformats.org/officeDocument/2006/relationships/tags" Target="../tags/tag14635.xml"/><Relationship Id="rId856" Type="http://schemas.openxmlformats.org/officeDocument/2006/relationships/tags" Target="../tags/tag14842.xml"/><Relationship Id="rId1181" Type="http://schemas.openxmlformats.org/officeDocument/2006/relationships/tags" Target="../tags/tag15167.xml"/><Relationship Id="rId1279" Type="http://schemas.openxmlformats.org/officeDocument/2006/relationships/tags" Target="../tags/tag15265.xml"/><Relationship Id="rId1486" Type="http://schemas.openxmlformats.org/officeDocument/2006/relationships/tags" Target="../tags/tag15472.xml"/><Relationship Id="rId204" Type="http://schemas.openxmlformats.org/officeDocument/2006/relationships/tags" Target="../tags/tag14190.xml"/><Relationship Id="rId411" Type="http://schemas.openxmlformats.org/officeDocument/2006/relationships/tags" Target="../tags/tag14397.xml"/><Relationship Id="rId509" Type="http://schemas.openxmlformats.org/officeDocument/2006/relationships/tags" Target="../tags/tag14495.xml"/><Relationship Id="rId1041" Type="http://schemas.openxmlformats.org/officeDocument/2006/relationships/tags" Target="../tags/tag15027.xml"/><Relationship Id="rId1139" Type="http://schemas.openxmlformats.org/officeDocument/2006/relationships/tags" Target="../tags/tag15125.xml"/><Relationship Id="rId1346" Type="http://schemas.openxmlformats.org/officeDocument/2006/relationships/tags" Target="../tags/tag15332.xml"/><Relationship Id="rId716" Type="http://schemas.openxmlformats.org/officeDocument/2006/relationships/tags" Target="../tags/tag14702.xml"/><Relationship Id="rId923" Type="http://schemas.openxmlformats.org/officeDocument/2006/relationships/tags" Target="../tags/tag14909.xml"/><Relationship Id="rId1553" Type="http://schemas.openxmlformats.org/officeDocument/2006/relationships/tags" Target="../tags/tag15539.xml"/><Relationship Id="rId52" Type="http://schemas.openxmlformats.org/officeDocument/2006/relationships/tags" Target="../tags/tag14038.xml"/><Relationship Id="rId1206" Type="http://schemas.openxmlformats.org/officeDocument/2006/relationships/tags" Target="../tags/tag15192.xml"/><Relationship Id="rId1413" Type="http://schemas.openxmlformats.org/officeDocument/2006/relationships/tags" Target="../tags/tag15399.xml"/><Relationship Id="rId299" Type="http://schemas.openxmlformats.org/officeDocument/2006/relationships/tags" Target="../tags/tag14285.xml"/><Relationship Id="rId159" Type="http://schemas.openxmlformats.org/officeDocument/2006/relationships/tags" Target="../tags/tag14145.xml"/><Relationship Id="rId366" Type="http://schemas.openxmlformats.org/officeDocument/2006/relationships/tags" Target="../tags/tag14352.xml"/><Relationship Id="rId573" Type="http://schemas.openxmlformats.org/officeDocument/2006/relationships/tags" Target="../tags/tag14559.xml"/><Relationship Id="rId780" Type="http://schemas.openxmlformats.org/officeDocument/2006/relationships/tags" Target="../tags/tag14766.xml"/><Relationship Id="rId226" Type="http://schemas.openxmlformats.org/officeDocument/2006/relationships/tags" Target="../tags/tag14212.xml"/><Relationship Id="rId433" Type="http://schemas.openxmlformats.org/officeDocument/2006/relationships/tags" Target="../tags/tag14419.xml"/><Relationship Id="rId878" Type="http://schemas.openxmlformats.org/officeDocument/2006/relationships/tags" Target="../tags/tag14864.xml"/><Relationship Id="rId1063" Type="http://schemas.openxmlformats.org/officeDocument/2006/relationships/tags" Target="../tags/tag15049.xml"/><Relationship Id="rId1270" Type="http://schemas.openxmlformats.org/officeDocument/2006/relationships/tags" Target="../tags/tag15256.xml"/><Relationship Id="rId640" Type="http://schemas.openxmlformats.org/officeDocument/2006/relationships/tags" Target="../tags/tag14626.xml"/><Relationship Id="rId738" Type="http://schemas.openxmlformats.org/officeDocument/2006/relationships/tags" Target="../tags/tag14724.xml"/><Relationship Id="rId945" Type="http://schemas.openxmlformats.org/officeDocument/2006/relationships/tags" Target="../tags/tag14931.xml"/><Relationship Id="rId1368" Type="http://schemas.openxmlformats.org/officeDocument/2006/relationships/tags" Target="../tags/tag15354.xml"/><Relationship Id="rId74" Type="http://schemas.openxmlformats.org/officeDocument/2006/relationships/tags" Target="../tags/tag14060.xml"/><Relationship Id="rId500" Type="http://schemas.openxmlformats.org/officeDocument/2006/relationships/tags" Target="../tags/tag14486.xml"/><Relationship Id="rId805" Type="http://schemas.openxmlformats.org/officeDocument/2006/relationships/tags" Target="../tags/tag14791.xml"/><Relationship Id="rId1130" Type="http://schemas.openxmlformats.org/officeDocument/2006/relationships/tags" Target="../tags/tag15116.xml"/><Relationship Id="rId1228" Type="http://schemas.openxmlformats.org/officeDocument/2006/relationships/tags" Target="../tags/tag15214.xml"/><Relationship Id="rId1435" Type="http://schemas.openxmlformats.org/officeDocument/2006/relationships/tags" Target="../tags/tag15421.xml"/><Relationship Id="rId1502" Type="http://schemas.openxmlformats.org/officeDocument/2006/relationships/tags" Target="../tags/tag1548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5F6F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7" name="矩形 6">
            <a:extLst>
              <a:ext uri="{FF2B5EF4-FFF2-40B4-BE49-F238E27FC236}">
                <a16:creationId xmlns="" xmlns:a16="http://schemas.microsoft.com/office/drawing/2014/main" id="{81770752-3368-4B69-B37F-F630A29C1B03}"/>
              </a:ext>
            </a:extLst>
          </p:cNvPr>
          <p:cNvSpPr/>
          <p:nvPr userDrawn="1">
            <p:custDataLst>
              <p:tags r:id="rId15"/>
            </p:custDataLst>
          </p:nvPr>
        </p:nvSpPr>
        <p:spPr>
          <a:xfrm>
            <a:off x="-25400000" y="-25400000"/>
            <a:ext cx="0" cy="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矩形 7">
            <a:extLst>
              <a:ext uri="{FF2B5EF4-FFF2-40B4-BE49-F238E27FC236}">
                <a16:creationId xmlns="" xmlns:a16="http://schemas.microsoft.com/office/drawing/2014/main" id="{D6FC9FAC-5CC6-4C71-BC9E-27C2B6686ABF}"/>
              </a:ext>
            </a:extLst>
          </p:cNvPr>
          <p:cNvSpPr/>
          <p:nvPr userDrawn="1">
            <p:custDataLst>
              <p:tags r:id="rId16"/>
            </p:custDataLst>
          </p:nvPr>
        </p:nvSpPr>
        <p:spPr>
          <a:xfrm>
            <a:off x="37592000" y="32258000"/>
            <a:ext cx="0" cy="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" name="组合 8">
            <a:extLst>
              <a:ext uri="{FF2B5EF4-FFF2-40B4-BE49-F238E27FC236}">
                <a16:creationId xmlns="" xmlns:a16="http://schemas.microsoft.com/office/drawing/2014/main" id="{4A847F9D-426D-41E6-AFF5-E5C39141B275}"/>
              </a:ext>
            </a:extLst>
          </p:cNvPr>
          <p:cNvGrpSpPr/>
          <p:nvPr userDrawn="1"/>
        </p:nvGrpSpPr>
        <p:grpSpPr>
          <a:xfrm>
            <a:off x="-799174" y="-1682938"/>
            <a:ext cx="13790347" cy="10223877"/>
            <a:chOff x="-799174" y="-1682938"/>
            <a:chExt cx="13790347" cy="10223877"/>
          </a:xfrm>
        </p:grpSpPr>
        <p:grpSp>
          <p:nvGrpSpPr>
            <p:cNvPr id="10" name="PA-组合 1834">
              <a:extLst>
                <a:ext uri="{FF2B5EF4-FFF2-40B4-BE49-F238E27FC236}">
                  <a16:creationId xmlns="" xmlns:a16="http://schemas.microsoft.com/office/drawing/2014/main" id="{D3FA388E-17EA-4FF9-9DCF-DB54BF9B26DD}"/>
                </a:ext>
              </a:extLst>
            </p:cNvPr>
            <p:cNvGrpSpPr>
              <a:grpSpLocks/>
            </p:cNvGrpSpPr>
            <p:nvPr>
              <p:custDataLst>
                <p:tags r:id="rId17"/>
              </p:custDataLst>
            </p:nvPr>
          </p:nvGrpSpPr>
          <p:grpSpPr>
            <a:xfrm>
              <a:off x="-799174" y="-1682938"/>
              <a:ext cx="13790347" cy="3407959"/>
              <a:chOff x="-795522" y="1732245"/>
              <a:chExt cx="13783045" cy="3393510"/>
            </a:xfrm>
          </p:grpSpPr>
          <p:grpSp>
            <p:nvGrpSpPr>
              <p:cNvPr id="1169" name="组合 1168">
                <a:extLst>
                  <a:ext uri="{FF2B5EF4-FFF2-40B4-BE49-F238E27FC236}">
                    <a16:creationId xmlns="" xmlns:a16="http://schemas.microsoft.com/office/drawing/2014/main" id="{0D9DEAF4-FEAA-4141-918B-7B4F673EC97C}"/>
                  </a:ext>
                </a:extLst>
              </p:cNvPr>
              <p:cNvGrpSpPr/>
              <p:nvPr/>
            </p:nvGrpSpPr>
            <p:grpSpPr>
              <a:xfrm>
                <a:off x="-795522" y="2405415"/>
                <a:ext cx="12687421" cy="2720340"/>
                <a:chOff x="0" y="0"/>
                <a:chExt cx="12687421" cy="2720340"/>
              </a:xfrm>
            </p:grpSpPr>
            <p:grpSp>
              <p:nvGrpSpPr>
                <p:cNvPr id="1459" name="组合 1458">
                  <a:extLst>
                    <a:ext uri="{FF2B5EF4-FFF2-40B4-BE49-F238E27FC236}">
                      <a16:creationId xmlns="" xmlns:a16="http://schemas.microsoft.com/office/drawing/2014/main" id="{CE975845-BE7C-41D2-AC9A-8764B7BAE573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700" name="PA-直接连接符 4">
                    <a:extLst>
                      <a:ext uri="{FF2B5EF4-FFF2-40B4-BE49-F238E27FC236}">
                        <a16:creationId xmlns="" xmlns:a16="http://schemas.microsoft.com/office/drawing/2014/main" id="{58BF8478-D152-4EA1-B3E2-B9A6E95DE8E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1" name="PA-直接连接符 6">
                    <a:extLst>
                      <a:ext uri="{FF2B5EF4-FFF2-40B4-BE49-F238E27FC236}">
                        <a16:creationId xmlns="" xmlns:a16="http://schemas.microsoft.com/office/drawing/2014/main" id="{D0452E36-53CD-4223-AF0B-A1D1A29E6A7D}"/>
                      </a:ext>
                    </a:extLst>
                  </p:cNvPr>
                  <p:cNvCxnSpPr/>
                  <p:nvPr>
                    <p:custDataLst>
                      <p:tags r:id="rId152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2" name="PA-直接连接符 7">
                    <a:extLst>
                      <a:ext uri="{FF2B5EF4-FFF2-40B4-BE49-F238E27FC236}">
                        <a16:creationId xmlns="" xmlns:a16="http://schemas.microsoft.com/office/drawing/2014/main" id="{A2C42157-B120-4C9B-AE4A-0C687202B24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3" name="PA-直接连接符 8">
                    <a:extLst>
                      <a:ext uri="{FF2B5EF4-FFF2-40B4-BE49-F238E27FC236}">
                        <a16:creationId xmlns="" xmlns:a16="http://schemas.microsoft.com/office/drawing/2014/main" id="{47CA9752-819B-45AC-A7C5-2359B253D85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4" name="PA-直接连接符 12">
                    <a:extLst>
                      <a:ext uri="{FF2B5EF4-FFF2-40B4-BE49-F238E27FC236}">
                        <a16:creationId xmlns="" xmlns:a16="http://schemas.microsoft.com/office/drawing/2014/main" id="{8FC455E7-925D-4B55-BCF7-B2EF02657C8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5" name="PA-直接连接符 15">
                    <a:extLst>
                      <a:ext uri="{FF2B5EF4-FFF2-40B4-BE49-F238E27FC236}">
                        <a16:creationId xmlns="" xmlns:a16="http://schemas.microsoft.com/office/drawing/2014/main" id="{23B20686-20D3-4B67-957F-457E47BE682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3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6" name="PA-直接连接符 18">
                    <a:extLst>
                      <a:ext uri="{FF2B5EF4-FFF2-40B4-BE49-F238E27FC236}">
                        <a16:creationId xmlns="" xmlns:a16="http://schemas.microsoft.com/office/drawing/2014/main" id="{24AE1D32-4778-40AC-B9D3-6EC1FE23B7F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3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7" name="PA-直接连接符 21">
                    <a:extLst>
                      <a:ext uri="{FF2B5EF4-FFF2-40B4-BE49-F238E27FC236}">
                        <a16:creationId xmlns="" xmlns:a16="http://schemas.microsoft.com/office/drawing/2014/main" id="{64B1E2CE-0774-47F1-AF26-C264005B422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3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8" name="PA-直接连接符 24">
                    <a:extLst>
                      <a:ext uri="{FF2B5EF4-FFF2-40B4-BE49-F238E27FC236}">
                        <a16:creationId xmlns="" xmlns:a16="http://schemas.microsoft.com/office/drawing/2014/main" id="{BB898B33-AA76-4454-900B-015C67A872B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3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9" name="PA-直接连接符 26">
                    <a:extLst>
                      <a:ext uri="{FF2B5EF4-FFF2-40B4-BE49-F238E27FC236}">
                        <a16:creationId xmlns="" xmlns:a16="http://schemas.microsoft.com/office/drawing/2014/main" id="{6D96D831-A9A9-4127-9F08-ECD4C293F73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3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0" name="PA-直接连接符 28">
                    <a:extLst>
                      <a:ext uri="{FF2B5EF4-FFF2-40B4-BE49-F238E27FC236}">
                        <a16:creationId xmlns="" xmlns:a16="http://schemas.microsoft.com/office/drawing/2014/main" id="{2763BFEB-4579-4AFE-8282-1198228F38F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3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1" name="PA-直接连接符 30">
                    <a:extLst>
                      <a:ext uri="{FF2B5EF4-FFF2-40B4-BE49-F238E27FC236}">
                        <a16:creationId xmlns="" xmlns:a16="http://schemas.microsoft.com/office/drawing/2014/main" id="{79336B00-87E8-44F7-A3FC-42790A8D60B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3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2" name="PA-直接连接符 32">
                    <a:extLst>
                      <a:ext uri="{FF2B5EF4-FFF2-40B4-BE49-F238E27FC236}">
                        <a16:creationId xmlns="" xmlns:a16="http://schemas.microsoft.com/office/drawing/2014/main" id="{00649A92-08E1-486D-9B7D-BCDAE61499D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3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3" name="PA-直接连接符 34">
                    <a:extLst>
                      <a:ext uri="{FF2B5EF4-FFF2-40B4-BE49-F238E27FC236}">
                        <a16:creationId xmlns="" xmlns:a16="http://schemas.microsoft.com/office/drawing/2014/main" id="{454FEDAD-5CAC-4EE8-A380-A4C5CEFE0FF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3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4" name="PA-直接连接符 36">
                    <a:extLst>
                      <a:ext uri="{FF2B5EF4-FFF2-40B4-BE49-F238E27FC236}">
                        <a16:creationId xmlns="" xmlns:a16="http://schemas.microsoft.com/office/drawing/2014/main" id="{0A08B38B-155A-48A7-B7A2-1F2C7C957C5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3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715" name="组合 1714">
                    <a:extLst>
                      <a:ext uri="{FF2B5EF4-FFF2-40B4-BE49-F238E27FC236}">
                        <a16:creationId xmlns="" xmlns:a16="http://schemas.microsoft.com/office/drawing/2014/main" id="{A75E3709-BA65-4EAE-A613-7C104AC2DF28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744" name="PA-直接连接符 39">
                      <a:extLst>
                        <a:ext uri="{FF2B5EF4-FFF2-40B4-BE49-F238E27FC236}">
                          <a16:creationId xmlns="" xmlns:a16="http://schemas.microsoft.com/office/drawing/2014/main" id="{8247F702-000A-4E2D-BF10-A9C4B4627C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6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5" name="PA-直接连接符 41">
                      <a:extLst>
                        <a:ext uri="{FF2B5EF4-FFF2-40B4-BE49-F238E27FC236}">
                          <a16:creationId xmlns="" xmlns:a16="http://schemas.microsoft.com/office/drawing/2014/main" id="{D65AE864-BD7B-4F68-A239-C32F0DB142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6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6" name="PA-直接连接符 43">
                      <a:extLst>
                        <a:ext uri="{FF2B5EF4-FFF2-40B4-BE49-F238E27FC236}">
                          <a16:creationId xmlns="" xmlns:a16="http://schemas.microsoft.com/office/drawing/2014/main" id="{9450F272-B652-47BF-8144-E86B883972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6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16" name="组合 1715">
                    <a:extLst>
                      <a:ext uri="{FF2B5EF4-FFF2-40B4-BE49-F238E27FC236}">
                        <a16:creationId xmlns="" xmlns:a16="http://schemas.microsoft.com/office/drawing/2014/main" id="{3D8F8D78-927E-401B-96B3-1D740A7E299B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733" name="PA-直接连接符 53">
                      <a:extLst>
                        <a:ext uri="{FF2B5EF4-FFF2-40B4-BE49-F238E27FC236}">
                          <a16:creationId xmlns="" xmlns:a16="http://schemas.microsoft.com/office/drawing/2014/main" id="{745B267B-BE54-4E57-8F8D-1AA2C0A334F1}"/>
                        </a:ext>
                      </a:extLst>
                    </p:cNvPr>
                    <p:cNvCxnSpPr/>
                    <p:nvPr>
                      <p:custDataLst>
                        <p:tags r:id="rId155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4" name="PA-直接连接符 55">
                      <a:extLst>
                        <a:ext uri="{FF2B5EF4-FFF2-40B4-BE49-F238E27FC236}">
                          <a16:creationId xmlns="" xmlns:a16="http://schemas.microsoft.com/office/drawing/2014/main" id="{011C78B1-85E9-4044-9EFF-EC6407F1F6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5" name="PA-直接连接符 57">
                      <a:extLst>
                        <a:ext uri="{FF2B5EF4-FFF2-40B4-BE49-F238E27FC236}">
                          <a16:creationId xmlns="" xmlns:a16="http://schemas.microsoft.com/office/drawing/2014/main" id="{B1FDB8C2-59A9-43D2-894E-520ACF3140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6" name="PA-直接连接符 59">
                      <a:extLst>
                        <a:ext uri="{FF2B5EF4-FFF2-40B4-BE49-F238E27FC236}">
                          <a16:creationId xmlns="" xmlns:a16="http://schemas.microsoft.com/office/drawing/2014/main" id="{17151CC5-124F-4F14-A977-8121837B5C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7" name="PA-直接连接符 61">
                      <a:extLst>
                        <a:ext uri="{FF2B5EF4-FFF2-40B4-BE49-F238E27FC236}">
                          <a16:creationId xmlns="" xmlns:a16="http://schemas.microsoft.com/office/drawing/2014/main" id="{30A7C2B0-9ED9-4A1D-B65A-39A9E79952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8" name="PA-直接连接符 63">
                      <a:extLst>
                        <a:ext uri="{FF2B5EF4-FFF2-40B4-BE49-F238E27FC236}">
                          <a16:creationId xmlns="" xmlns:a16="http://schemas.microsoft.com/office/drawing/2014/main" id="{DF9B22F3-E6AA-467A-9C18-1BE3EB682F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9" name="PA-直接连接符 65">
                      <a:extLst>
                        <a:ext uri="{FF2B5EF4-FFF2-40B4-BE49-F238E27FC236}">
                          <a16:creationId xmlns="" xmlns:a16="http://schemas.microsoft.com/office/drawing/2014/main" id="{BA249906-E1EA-4D23-8F4C-C0D0CD3ED48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6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0" name="PA-直接连接符 67">
                      <a:extLst>
                        <a:ext uri="{FF2B5EF4-FFF2-40B4-BE49-F238E27FC236}">
                          <a16:creationId xmlns="" xmlns:a16="http://schemas.microsoft.com/office/drawing/2014/main" id="{1FB792DA-8092-4B6D-AE38-5192AF7246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6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1" name="PA-直接连接符 69">
                      <a:extLst>
                        <a:ext uri="{FF2B5EF4-FFF2-40B4-BE49-F238E27FC236}">
                          <a16:creationId xmlns="" xmlns:a16="http://schemas.microsoft.com/office/drawing/2014/main" id="{53C2FD9E-0E1D-4DB3-8A8F-F0C83FEA2E2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6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2" name="PA-直接连接符 71">
                      <a:extLst>
                        <a:ext uri="{FF2B5EF4-FFF2-40B4-BE49-F238E27FC236}">
                          <a16:creationId xmlns="" xmlns:a16="http://schemas.microsoft.com/office/drawing/2014/main" id="{2BFFA15F-A5EB-4E54-9A5F-B7246A189F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6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3" name="PA-直接连接符 73">
                      <a:extLst>
                        <a:ext uri="{FF2B5EF4-FFF2-40B4-BE49-F238E27FC236}">
                          <a16:creationId xmlns="" xmlns:a16="http://schemas.microsoft.com/office/drawing/2014/main" id="{EB4B5E90-9342-4F10-B65A-1A31EB6640C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6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17" name="组合 1716">
                    <a:extLst>
                      <a:ext uri="{FF2B5EF4-FFF2-40B4-BE49-F238E27FC236}">
                        <a16:creationId xmlns="" xmlns:a16="http://schemas.microsoft.com/office/drawing/2014/main" id="{46BBF322-E59C-4DC6-8173-C1466837B018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722" name="PA-直接连接符 77">
                      <a:extLst>
                        <a:ext uri="{FF2B5EF4-FFF2-40B4-BE49-F238E27FC236}">
                          <a16:creationId xmlns="" xmlns:a16="http://schemas.microsoft.com/office/drawing/2014/main" id="{819C9758-6C13-4614-8DF6-AE670179D1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3" name="PA-直接连接符 78">
                      <a:extLst>
                        <a:ext uri="{FF2B5EF4-FFF2-40B4-BE49-F238E27FC236}">
                          <a16:creationId xmlns="" xmlns:a16="http://schemas.microsoft.com/office/drawing/2014/main" id="{702A3998-A748-4E79-A71B-111EA74958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4" name="PA-直接连接符 79">
                      <a:extLst>
                        <a:ext uri="{FF2B5EF4-FFF2-40B4-BE49-F238E27FC236}">
                          <a16:creationId xmlns="" xmlns:a16="http://schemas.microsoft.com/office/drawing/2014/main" id="{46039F18-4C61-4B38-970F-F54D81B97F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5" name="PA-直接连接符 80">
                      <a:extLst>
                        <a:ext uri="{FF2B5EF4-FFF2-40B4-BE49-F238E27FC236}">
                          <a16:creationId xmlns="" xmlns:a16="http://schemas.microsoft.com/office/drawing/2014/main" id="{B7982831-8226-4002-86BB-5FB43D6F2D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6" name="PA-直接连接符 81">
                      <a:extLst>
                        <a:ext uri="{FF2B5EF4-FFF2-40B4-BE49-F238E27FC236}">
                          <a16:creationId xmlns="" xmlns:a16="http://schemas.microsoft.com/office/drawing/2014/main" id="{CEF1707B-3D06-43CD-854B-9516587E13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7" name="PA-直接连接符 82">
                      <a:extLst>
                        <a:ext uri="{FF2B5EF4-FFF2-40B4-BE49-F238E27FC236}">
                          <a16:creationId xmlns="" xmlns:a16="http://schemas.microsoft.com/office/drawing/2014/main" id="{99564F07-565B-4970-893E-D94E7B96B31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8" name="PA-直接连接符 83">
                      <a:extLst>
                        <a:ext uri="{FF2B5EF4-FFF2-40B4-BE49-F238E27FC236}">
                          <a16:creationId xmlns="" xmlns:a16="http://schemas.microsoft.com/office/drawing/2014/main" id="{B162A6FC-7606-4233-8501-E64BDF3542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9" name="PA-直接连接符 84">
                      <a:extLst>
                        <a:ext uri="{FF2B5EF4-FFF2-40B4-BE49-F238E27FC236}">
                          <a16:creationId xmlns="" xmlns:a16="http://schemas.microsoft.com/office/drawing/2014/main" id="{9C4667B7-02E0-4C4A-B21F-2C098BFDD05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0" name="PA-直接连接符 85">
                      <a:extLst>
                        <a:ext uri="{FF2B5EF4-FFF2-40B4-BE49-F238E27FC236}">
                          <a16:creationId xmlns="" xmlns:a16="http://schemas.microsoft.com/office/drawing/2014/main" id="{06BA83EF-3CF5-49DB-A1B9-B85184F28A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1" name="PA-直接连接符 86">
                      <a:extLst>
                        <a:ext uri="{FF2B5EF4-FFF2-40B4-BE49-F238E27FC236}">
                          <a16:creationId xmlns="" xmlns:a16="http://schemas.microsoft.com/office/drawing/2014/main" id="{FCFFD8F3-13BD-4125-8DDA-37613CB519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2" name="PA-直接连接符 87">
                      <a:extLst>
                        <a:ext uri="{FF2B5EF4-FFF2-40B4-BE49-F238E27FC236}">
                          <a16:creationId xmlns="" xmlns:a16="http://schemas.microsoft.com/office/drawing/2014/main" id="{C77541E1-914D-40B6-91FD-A18D561108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18" name="Group 91_1">
                    <a:extLst>
                      <a:ext uri="{FF2B5EF4-FFF2-40B4-BE49-F238E27FC236}">
                        <a16:creationId xmlns="" xmlns:a16="http://schemas.microsoft.com/office/drawing/2014/main" id="{5DF1F090-D574-4852-B315-12E8F30B073A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719" name="PA-直接连接符 93">
                      <a:extLst>
                        <a:ext uri="{FF2B5EF4-FFF2-40B4-BE49-F238E27FC236}">
                          <a16:creationId xmlns="" xmlns:a16="http://schemas.microsoft.com/office/drawing/2014/main" id="{A8F26CF9-95F7-486B-B41F-4264E26387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0" name="PA-直接连接符 94">
                      <a:extLst>
                        <a:ext uri="{FF2B5EF4-FFF2-40B4-BE49-F238E27FC236}">
                          <a16:creationId xmlns="" xmlns:a16="http://schemas.microsoft.com/office/drawing/2014/main" id="{F06F9981-DB0C-4959-A395-04CB3164A7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1" name="PA-直接连接符 95">
                      <a:extLst>
                        <a:ext uri="{FF2B5EF4-FFF2-40B4-BE49-F238E27FC236}">
                          <a16:creationId xmlns="" xmlns:a16="http://schemas.microsoft.com/office/drawing/2014/main" id="{AB993296-2084-42B3-8259-A7ABDE2DED9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0" name="组合 1459">
                  <a:extLst>
                    <a:ext uri="{FF2B5EF4-FFF2-40B4-BE49-F238E27FC236}">
                      <a16:creationId xmlns="" xmlns:a16="http://schemas.microsoft.com/office/drawing/2014/main" id="{D252EEED-EBA9-498E-ADF6-6B6743DEB0FD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653" name="PA-直接连接符 99">
                    <a:extLst>
                      <a:ext uri="{FF2B5EF4-FFF2-40B4-BE49-F238E27FC236}">
                        <a16:creationId xmlns="" xmlns:a16="http://schemas.microsoft.com/office/drawing/2014/main" id="{E3AB8E39-0011-4B29-A777-335D49739D2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4" name="PA-直接连接符 100">
                    <a:extLst>
                      <a:ext uri="{FF2B5EF4-FFF2-40B4-BE49-F238E27FC236}">
                        <a16:creationId xmlns="" xmlns:a16="http://schemas.microsoft.com/office/drawing/2014/main" id="{56BF3623-044E-4CD1-BD9A-A5F0EE7C7B48}"/>
                      </a:ext>
                    </a:extLst>
                  </p:cNvPr>
                  <p:cNvCxnSpPr/>
                  <p:nvPr>
                    <p:custDataLst>
                      <p:tags r:id="rId148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5" name="PA-直接连接符 101">
                    <a:extLst>
                      <a:ext uri="{FF2B5EF4-FFF2-40B4-BE49-F238E27FC236}">
                        <a16:creationId xmlns="" xmlns:a16="http://schemas.microsoft.com/office/drawing/2014/main" id="{43081B67-F1EC-48C8-84F8-5D434F178DD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6" name="PA-直接连接符 102">
                    <a:extLst>
                      <a:ext uri="{FF2B5EF4-FFF2-40B4-BE49-F238E27FC236}">
                        <a16:creationId xmlns="" xmlns:a16="http://schemas.microsoft.com/office/drawing/2014/main" id="{267F5882-B92E-47E5-ACC0-D8F0A95138E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7" name="PA-直接连接符 103">
                    <a:extLst>
                      <a:ext uri="{FF2B5EF4-FFF2-40B4-BE49-F238E27FC236}">
                        <a16:creationId xmlns="" xmlns:a16="http://schemas.microsoft.com/office/drawing/2014/main" id="{9533DC07-7A25-46F0-9689-266E86D30F7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8" name="PA-直接连接符 104">
                    <a:extLst>
                      <a:ext uri="{FF2B5EF4-FFF2-40B4-BE49-F238E27FC236}">
                        <a16:creationId xmlns="" xmlns:a16="http://schemas.microsoft.com/office/drawing/2014/main" id="{DD257272-1267-4048-A385-C0CF611A481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9" name="PA-直接连接符 105">
                    <a:extLst>
                      <a:ext uri="{FF2B5EF4-FFF2-40B4-BE49-F238E27FC236}">
                        <a16:creationId xmlns="" xmlns:a16="http://schemas.microsoft.com/office/drawing/2014/main" id="{D81F4F41-901E-46A7-BF73-E544482919D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0" name="PA-直接连接符 106">
                    <a:extLst>
                      <a:ext uri="{FF2B5EF4-FFF2-40B4-BE49-F238E27FC236}">
                        <a16:creationId xmlns="" xmlns:a16="http://schemas.microsoft.com/office/drawing/2014/main" id="{7EB2B7BE-334C-4F79-92F3-F2F3AFBEED4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1" name="PA-直接连接符 107">
                    <a:extLst>
                      <a:ext uri="{FF2B5EF4-FFF2-40B4-BE49-F238E27FC236}">
                        <a16:creationId xmlns="" xmlns:a16="http://schemas.microsoft.com/office/drawing/2014/main" id="{11FBAEB6-B690-466A-83D9-0962F8F2946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9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2" name="PA-直接连接符 108">
                    <a:extLst>
                      <a:ext uri="{FF2B5EF4-FFF2-40B4-BE49-F238E27FC236}">
                        <a16:creationId xmlns="" xmlns:a16="http://schemas.microsoft.com/office/drawing/2014/main" id="{4069EA8A-80DC-4E16-A63C-96304E17E2A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9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3" name="PA-直接连接符 109">
                    <a:extLst>
                      <a:ext uri="{FF2B5EF4-FFF2-40B4-BE49-F238E27FC236}">
                        <a16:creationId xmlns="" xmlns:a16="http://schemas.microsoft.com/office/drawing/2014/main" id="{57E6D8D5-C00E-4FAF-978A-9E50A0AB6E3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9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4" name="PA-直接连接符 110">
                    <a:extLst>
                      <a:ext uri="{FF2B5EF4-FFF2-40B4-BE49-F238E27FC236}">
                        <a16:creationId xmlns="" xmlns:a16="http://schemas.microsoft.com/office/drawing/2014/main" id="{87A40C53-51D7-4C18-8228-44D13C1E9E1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9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5" name="PA-直接连接符 111">
                    <a:extLst>
                      <a:ext uri="{FF2B5EF4-FFF2-40B4-BE49-F238E27FC236}">
                        <a16:creationId xmlns="" xmlns:a16="http://schemas.microsoft.com/office/drawing/2014/main" id="{69CD41D1-D1CB-4398-AF9E-5543CA25F3D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9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6" name="PA-直接连接符 112">
                    <a:extLst>
                      <a:ext uri="{FF2B5EF4-FFF2-40B4-BE49-F238E27FC236}">
                        <a16:creationId xmlns="" xmlns:a16="http://schemas.microsoft.com/office/drawing/2014/main" id="{63E7A030-8399-48AA-8E5B-F509822CBE6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9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7" name="PA-直接连接符 113">
                    <a:extLst>
                      <a:ext uri="{FF2B5EF4-FFF2-40B4-BE49-F238E27FC236}">
                        <a16:creationId xmlns="" xmlns:a16="http://schemas.microsoft.com/office/drawing/2014/main" id="{8151CFC1-5A38-4E89-AFC3-499EC75D5D1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9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668" name="组合 1667">
                    <a:extLst>
                      <a:ext uri="{FF2B5EF4-FFF2-40B4-BE49-F238E27FC236}">
                        <a16:creationId xmlns="" xmlns:a16="http://schemas.microsoft.com/office/drawing/2014/main" id="{0F4BC451-2BF1-4CC3-A533-6871F5CA6B4B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97" name="PA-直接连接符 143">
                      <a:extLst>
                        <a:ext uri="{FF2B5EF4-FFF2-40B4-BE49-F238E27FC236}">
                          <a16:creationId xmlns="" xmlns:a16="http://schemas.microsoft.com/office/drawing/2014/main" id="{6CF38ABF-44E4-40D3-907F-4F8E728F1B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2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8" name="PA-直接连接符 144">
                      <a:extLst>
                        <a:ext uri="{FF2B5EF4-FFF2-40B4-BE49-F238E27FC236}">
                          <a16:creationId xmlns="" xmlns:a16="http://schemas.microsoft.com/office/drawing/2014/main" id="{EC766CAF-F1BD-4F46-8E5F-95BF7497EA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2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9" name="PA-直接连接符 145">
                      <a:extLst>
                        <a:ext uri="{FF2B5EF4-FFF2-40B4-BE49-F238E27FC236}">
                          <a16:creationId xmlns="" xmlns:a16="http://schemas.microsoft.com/office/drawing/2014/main" id="{ADA3498C-02C9-40F7-BA73-B87C7AAE222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2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69" name="组合 1668">
                    <a:extLst>
                      <a:ext uri="{FF2B5EF4-FFF2-40B4-BE49-F238E27FC236}">
                        <a16:creationId xmlns="" xmlns:a16="http://schemas.microsoft.com/office/drawing/2014/main" id="{0C8A9F4A-16B8-4521-836F-D93D8793D513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686" name="PA-直接连接符 132">
                      <a:extLst>
                        <a:ext uri="{FF2B5EF4-FFF2-40B4-BE49-F238E27FC236}">
                          <a16:creationId xmlns="" xmlns:a16="http://schemas.microsoft.com/office/drawing/2014/main" id="{D82C5E4B-F6F3-47EA-8DE4-A2F8B0917D59}"/>
                        </a:ext>
                      </a:extLst>
                    </p:cNvPr>
                    <p:cNvCxnSpPr/>
                    <p:nvPr>
                      <p:custDataLst>
                        <p:tags r:id="rId151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7" name="PA-直接连接符 133">
                      <a:extLst>
                        <a:ext uri="{FF2B5EF4-FFF2-40B4-BE49-F238E27FC236}">
                          <a16:creationId xmlns="" xmlns:a16="http://schemas.microsoft.com/office/drawing/2014/main" id="{F4C6B6B5-EEBE-4080-9B95-5226B96FCA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8" name="PA-直接连接符 134">
                      <a:extLst>
                        <a:ext uri="{FF2B5EF4-FFF2-40B4-BE49-F238E27FC236}">
                          <a16:creationId xmlns="" xmlns:a16="http://schemas.microsoft.com/office/drawing/2014/main" id="{EAFB34E1-FBD6-45CF-8A10-95594D8733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9" name="PA-直接连接符 135">
                      <a:extLst>
                        <a:ext uri="{FF2B5EF4-FFF2-40B4-BE49-F238E27FC236}">
                          <a16:creationId xmlns="" xmlns:a16="http://schemas.microsoft.com/office/drawing/2014/main" id="{1411DD73-F477-4665-A52E-379616A21D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0" name="PA-直接连接符 136">
                      <a:extLst>
                        <a:ext uri="{FF2B5EF4-FFF2-40B4-BE49-F238E27FC236}">
                          <a16:creationId xmlns="" xmlns:a16="http://schemas.microsoft.com/office/drawing/2014/main" id="{D3F45614-7774-4A43-8BFD-8BF12B4AE4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1" name="PA-直接连接符 137">
                      <a:extLst>
                        <a:ext uri="{FF2B5EF4-FFF2-40B4-BE49-F238E27FC236}">
                          <a16:creationId xmlns="" xmlns:a16="http://schemas.microsoft.com/office/drawing/2014/main" id="{63EB28E4-8DBF-41CD-A463-8B796292EF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2" name="PA-直接连接符 138">
                      <a:extLst>
                        <a:ext uri="{FF2B5EF4-FFF2-40B4-BE49-F238E27FC236}">
                          <a16:creationId xmlns="" xmlns:a16="http://schemas.microsoft.com/office/drawing/2014/main" id="{714E4AC2-2C19-4608-975D-2F30A22EFB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3" name="PA-直接连接符 139">
                      <a:extLst>
                        <a:ext uri="{FF2B5EF4-FFF2-40B4-BE49-F238E27FC236}">
                          <a16:creationId xmlns="" xmlns:a16="http://schemas.microsoft.com/office/drawing/2014/main" id="{22D25FFF-B4C9-49BE-A68C-D0A6D64C83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4" name="PA-直接连接符 140">
                      <a:extLst>
                        <a:ext uri="{FF2B5EF4-FFF2-40B4-BE49-F238E27FC236}">
                          <a16:creationId xmlns="" xmlns:a16="http://schemas.microsoft.com/office/drawing/2014/main" id="{E8DD811E-D856-437B-ADAE-81CB3541EC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5" name="PA-直接连接符 141">
                      <a:extLst>
                        <a:ext uri="{FF2B5EF4-FFF2-40B4-BE49-F238E27FC236}">
                          <a16:creationId xmlns="" xmlns:a16="http://schemas.microsoft.com/office/drawing/2014/main" id="{566E43B7-7439-438A-ACCB-F5878F9794C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2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6" name="PA-直接连接符 142">
                      <a:extLst>
                        <a:ext uri="{FF2B5EF4-FFF2-40B4-BE49-F238E27FC236}">
                          <a16:creationId xmlns="" xmlns:a16="http://schemas.microsoft.com/office/drawing/2014/main" id="{D77A8206-C0D6-4C95-B5B8-78A4D4922D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2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70" name="组合 1669">
                    <a:extLst>
                      <a:ext uri="{FF2B5EF4-FFF2-40B4-BE49-F238E27FC236}">
                        <a16:creationId xmlns="" xmlns:a16="http://schemas.microsoft.com/office/drawing/2014/main" id="{0412F20B-D155-46EE-AF2D-734CBE99D930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675" name="PA-直接连接符 121">
                      <a:extLst>
                        <a:ext uri="{FF2B5EF4-FFF2-40B4-BE49-F238E27FC236}">
                          <a16:creationId xmlns="" xmlns:a16="http://schemas.microsoft.com/office/drawing/2014/main" id="{0965E25E-2822-484F-85FF-A8EF907C4B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6" name="PA-直接连接符 122">
                      <a:extLst>
                        <a:ext uri="{FF2B5EF4-FFF2-40B4-BE49-F238E27FC236}">
                          <a16:creationId xmlns="" xmlns:a16="http://schemas.microsoft.com/office/drawing/2014/main" id="{49AB1FDE-496E-429F-A4B2-9EC34DCAC9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7" name="PA-直接连接符 123">
                      <a:extLst>
                        <a:ext uri="{FF2B5EF4-FFF2-40B4-BE49-F238E27FC236}">
                          <a16:creationId xmlns="" xmlns:a16="http://schemas.microsoft.com/office/drawing/2014/main" id="{24245C43-D7E9-4FF0-B26C-703E0F7C7E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8" name="PA-直接连接符 124">
                      <a:extLst>
                        <a:ext uri="{FF2B5EF4-FFF2-40B4-BE49-F238E27FC236}">
                          <a16:creationId xmlns="" xmlns:a16="http://schemas.microsoft.com/office/drawing/2014/main" id="{5A5868CC-136A-481E-AFB2-576EF3FA7D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9" name="PA-直接连接符 125">
                      <a:extLst>
                        <a:ext uri="{FF2B5EF4-FFF2-40B4-BE49-F238E27FC236}">
                          <a16:creationId xmlns="" xmlns:a16="http://schemas.microsoft.com/office/drawing/2014/main" id="{86795E80-5833-4D11-94C5-0465B737DA9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0" name="PA-直接连接符 126">
                      <a:extLst>
                        <a:ext uri="{FF2B5EF4-FFF2-40B4-BE49-F238E27FC236}">
                          <a16:creationId xmlns="" xmlns:a16="http://schemas.microsoft.com/office/drawing/2014/main" id="{953A4A6F-38B2-49C8-BF0F-B6B1DDF7512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1" name="PA-直接连接符 127">
                      <a:extLst>
                        <a:ext uri="{FF2B5EF4-FFF2-40B4-BE49-F238E27FC236}">
                          <a16:creationId xmlns="" xmlns:a16="http://schemas.microsoft.com/office/drawing/2014/main" id="{58ADBD78-1114-4AD2-9A67-E6ABDB80B2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2" name="PA-直接连接符 128">
                      <a:extLst>
                        <a:ext uri="{FF2B5EF4-FFF2-40B4-BE49-F238E27FC236}">
                          <a16:creationId xmlns="" xmlns:a16="http://schemas.microsoft.com/office/drawing/2014/main" id="{277BC2C8-0D67-43D5-B975-0213B35AE8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3" name="PA-直接连接符 129">
                      <a:extLst>
                        <a:ext uri="{FF2B5EF4-FFF2-40B4-BE49-F238E27FC236}">
                          <a16:creationId xmlns="" xmlns:a16="http://schemas.microsoft.com/office/drawing/2014/main" id="{A9BA5AE6-CCE8-470F-9420-90245679D5A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4" name="PA-直接连接符 130">
                      <a:extLst>
                        <a:ext uri="{FF2B5EF4-FFF2-40B4-BE49-F238E27FC236}">
                          <a16:creationId xmlns="" xmlns:a16="http://schemas.microsoft.com/office/drawing/2014/main" id="{EF5D54B8-2B05-4F2A-B83A-3759FE78FA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5" name="PA-直接连接符 131">
                      <a:extLst>
                        <a:ext uri="{FF2B5EF4-FFF2-40B4-BE49-F238E27FC236}">
                          <a16:creationId xmlns="" xmlns:a16="http://schemas.microsoft.com/office/drawing/2014/main" id="{F27E6B8D-7032-4E06-A59B-B855502A578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71" name="Group 91_1">
                    <a:extLst>
                      <a:ext uri="{FF2B5EF4-FFF2-40B4-BE49-F238E27FC236}">
                        <a16:creationId xmlns="" xmlns:a16="http://schemas.microsoft.com/office/drawing/2014/main" id="{EFF3FD1D-BB1D-431C-B86B-93978BC921FA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72" name="PA-直接连接符 118">
                      <a:extLst>
                        <a:ext uri="{FF2B5EF4-FFF2-40B4-BE49-F238E27FC236}">
                          <a16:creationId xmlns="" xmlns:a16="http://schemas.microsoft.com/office/drawing/2014/main" id="{473DE90B-0895-45FE-9A1C-3E1BB42E87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3" name="PA-直接连接符 119">
                      <a:extLst>
                        <a:ext uri="{FF2B5EF4-FFF2-40B4-BE49-F238E27FC236}">
                          <a16:creationId xmlns="" xmlns:a16="http://schemas.microsoft.com/office/drawing/2014/main" id="{C0128322-1C1D-47E6-AF5C-BD9656EBB8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4" name="PA-直接连接符 120">
                      <a:extLst>
                        <a:ext uri="{FF2B5EF4-FFF2-40B4-BE49-F238E27FC236}">
                          <a16:creationId xmlns="" xmlns:a16="http://schemas.microsoft.com/office/drawing/2014/main" id="{4C5BE5B5-4698-40DB-8A92-230AD335E1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1" name="组合 1460">
                  <a:extLst>
                    <a:ext uri="{FF2B5EF4-FFF2-40B4-BE49-F238E27FC236}">
                      <a16:creationId xmlns="" xmlns:a16="http://schemas.microsoft.com/office/drawing/2014/main" id="{CBBC3EBA-9F4E-484F-B64E-B5DC23B9D744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606" name="PA-直接连接符 147">
                    <a:extLst>
                      <a:ext uri="{FF2B5EF4-FFF2-40B4-BE49-F238E27FC236}">
                        <a16:creationId xmlns="" xmlns:a16="http://schemas.microsoft.com/office/drawing/2014/main" id="{D5FA64C7-C966-44F3-8F96-590E6A2CC1F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7" name="PA-直接连接符 148">
                    <a:extLst>
                      <a:ext uri="{FF2B5EF4-FFF2-40B4-BE49-F238E27FC236}">
                        <a16:creationId xmlns="" xmlns:a16="http://schemas.microsoft.com/office/drawing/2014/main" id="{2410D711-F989-494A-89DD-64252D83172D}"/>
                      </a:ext>
                    </a:extLst>
                  </p:cNvPr>
                  <p:cNvCxnSpPr/>
                  <p:nvPr>
                    <p:custDataLst>
                      <p:tags r:id="rId144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8" name="PA-直接连接符 149">
                    <a:extLst>
                      <a:ext uri="{FF2B5EF4-FFF2-40B4-BE49-F238E27FC236}">
                        <a16:creationId xmlns="" xmlns:a16="http://schemas.microsoft.com/office/drawing/2014/main" id="{30378527-D799-43BD-8E50-3135B211569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9" name="PA-直接连接符 150">
                    <a:extLst>
                      <a:ext uri="{FF2B5EF4-FFF2-40B4-BE49-F238E27FC236}">
                        <a16:creationId xmlns="" xmlns:a16="http://schemas.microsoft.com/office/drawing/2014/main" id="{1C584F78-772F-4468-870D-902A9ACDA6A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0" name="PA-直接连接符 151">
                    <a:extLst>
                      <a:ext uri="{FF2B5EF4-FFF2-40B4-BE49-F238E27FC236}">
                        <a16:creationId xmlns="" xmlns:a16="http://schemas.microsoft.com/office/drawing/2014/main" id="{4A032658-D979-48F6-B4A5-72FA453B257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1" name="PA-直接连接符 152">
                    <a:extLst>
                      <a:ext uri="{FF2B5EF4-FFF2-40B4-BE49-F238E27FC236}">
                        <a16:creationId xmlns="" xmlns:a16="http://schemas.microsoft.com/office/drawing/2014/main" id="{A417B706-7936-471D-BB19-83AA4EDD92B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2" name="PA-直接连接符 153">
                    <a:extLst>
                      <a:ext uri="{FF2B5EF4-FFF2-40B4-BE49-F238E27FC236}">
                        <a16:creationId xmlns="" xmlns:a16="http://schemas.microsoft.com/office/drawing/2014/main" id="{63FB4246-E873-4F97-97D8-CF909EFFD8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3" name="PA-直接连接符 154">
                    <a:extLst>
                      <a:ext uri="{FF2B5EF4-FFF2-40B4-BE49-F238E27FC236}">
                        <a16:creationId xmlns="" xmlns:a16="http://schemas.microsoft.com/office/drawing/2014/main" id="{DDE5D0F8-B482-4630-B9AA-1241760A4D6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4" name="PA-直接连接符 155">
                    <a:extLst>
                      <a:ext uri="{FF2B5EF4-FFF2-40B4-BE49-F238E27FC236}">
                        <a16:creationId xmlns="" xmlns:a16="http://schemas.microsoft.com/office/drawing/2014/main" id="{177DF074-F0B4-45D4-88A1-4F9860A85EB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5" name="PA-直接连接符 156">
                    <a:extLst>
                      <a:ext uri="{FF2B5EF4-FFF2-40B4-BE49-F238E27FC236}">
                        <a16:creationId xmlns="" xmlns:a16="http://schemas.microsoft.com/office/drawing/2014/main" id="{24927789-895A-4930-875E-4E2D3D46B9B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6" name="PA-直接连接符 157">
                    <a:extLst>
                      <a:ext uri="{FF2B5EF4-FFF2-40B4-BE49-F238E27FC236}">
                        <a16:creationId xmlns="" xmlns:a16="http://schemas.microsoft.com/office/drawing/2014/main" id="{1AE62CB0-12EB-4EB9-A32E-9C274C6FC33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7" name="PA-直接连接符 158">
                    <a:extLst>
                      <a:ext uri="{FF2B5EF4-FFF2-40B4-BE49-F238E27FC236}">
                        <a16:creationId xmlns="" xmlns:a16="http://schemas.microsoft.com/office/drawing/2014/main" id="{82BC38AC-79DA-40B9-81AE-811463CC44A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5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8" name="PA-直接连接符 159">
                    <a:extLst>
                      <a:ext uri="{FF2B5EF4-FFF2-40B4-BE49-F238E27FC236}">
                        <a16:creationId xmlns="" xmlns:a16="http://schemas.microsoft.com/office/drawing/2014/main" id="{33A6EB2E-F873-49F9-A7A4-DD236785A26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5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9" name="PA-直接连接符 160">
                    <a:extLst>
                      <a:ext uri="{FF2B5EF4-FFF2-40B4-BE49-F238E27FC236}">
                        <a16:creationId xmlns="" xmlns:a16="http://schemas.microsoft.com/office/drawing/2014/main" id="{680A6F59-C515-4B6C-97A9-36F0BFD6CD8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5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0" name="PA-直接连接符 161">
                    <a:extLst>
                      <a:ext uri="{FF2B5EF4-FFF2-40B4-BE49-F238E27FC236}">
                        <a16:creationId xmlns="" xmlns:a16="http://schemas.microsoft.com/office/drawing/2014/main" id="{BBB7D4AE-EF2C-416B-9F01-F66D487943C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5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621" name="组合 1620">
                    <a:extLst>
                      <a:ext uri="{FF2B5EF4-FFF2-40B4-BE49-F238E27FC236}">
                        <a16:creationId xmlns="" xmlns:a16="http://schemas.microsoft.com/office/drawing/2014/main" id="{C4D4B447-043C-43F9-BABF-4F640DBFD8DD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50" name="PA-直接连接符 191">
                      <a:extLst>
                        <a:ext uri="{FF2B5EF4-FFF2-40B4-BE49-F238E27FC236}">
                          <a16:creationId xmlns="" xmlns:a16="http://schemas.microsoft.com/office/drawing/2014/main" id="{16968D71-6D39-4204-B090-24154E3662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1" name="PA-直接连接符 192">
                      <a:extLst>
                        <a:ext uri="{FF2B5EF4-FFF2-40B4-BE49-F238E27FC236}">
                          <a16:creationId xmlns="" xmlns:a16="http://schemas.microsoft.com/office/drawing/2014/main" id="{02E4F6FA-0B81-4E9E-A6AD-1F1CB56728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2" name="PA-直接连接符 193">
                      <a:extLst>
                        <a:ext uri="{FF2B5EF4-FFF2-40B4-BE49-F238E27FC236}">
                          <a16:creationId xmlns="" xmlns:a16="http://schemas.microsoft.com/office/drawing/2014/main" id="{2D621CED-957E-4737-88BD-6F214F2C43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22" name="组合 1621">
                    <a:extLst>
                      <a:ext uri="{FF2B5EF4-FFF2-40B4-BE49-F238E27FC236}">
                        <a16:creationId xmlns="" xmlns:a16="http://schemas.microsoft.com/office/drawing/2014/main" id="{219FD36E-5768-4D22-8A1F-F3314D0892C3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639" name="PA-直接连接符 180">
                      <a:extLst>
                        <a:ext uri="{FF2B5EF4-FFF2-40B4-BE49-F238E27FC236}">
                          <a16:creationId xmlns="" xmlns:a16="http://schemas.microsoft.com/office/drawing/2014/main" id="{A6B47C3C-E381-4029-A886-DA5E850342A1}"/>
                        </a:ext>
                      </a:extLst>
                    </p:cNvPr>
                    <p:cNvCxnSpPr/>
                    <p:nvPr>
                      <p:custDataLst>
                        <p:tags r:id="rId146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0" name="PA-直接连接符 181">
                      <a:extLst>
                        <a:ext uri="{FF2B5EF4-FFF2-40B4-BE49-F238E27FC236}">
                          <a16:creationId xmlns="" xmlns:a16="http://schemas.microsoft.com/office/drawing/2014/main" id="{FE2655A0-1572-4197-B112-25D680C09A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1" name="PA-直接连接符 182">
                      <a:extLst>
                        <a:ext uri="{FF2B5EF4-FFF2-40B4-BE49-F238E27FC236}">
                          <a16:creationId xmlns="" xmlns:a16="http://schemas.microsoft.com/office/drawing/2014/main" id="{D7533363-D8BE-4D24-B1D2-D8C5507EB40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2" name="PA-直接连接符 183">
                      <a:extLst>
                        <a:ext uri="{FF2B5EF4-FFF2-40B4-BE49-F238E27FC236}">
                          <a16:creationId xmlns="" xmlns:a16="http://schemas.microsoft.com/office/drawing/2014/main" id="{0403DB1D-3EAD-4B11-9653-F1F22B9E32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3" name="PA-直接连接符 184">
                      <a:extLst>
                        <a:ext uri="{FF2B5EF4-FFF2-40B4-BE49-F238E27FC236}">
                          <a16:creationId xmlns="" xmlns:a16="http://schemas.microsoft.com/office/drawing/2014/main" id="{B03A9E9F-F69F-48A7-A064-23A1AAED6DC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4" name="PA-直接连接符 185">
                      <a:extLst>
                        <a:ext uri="{FF2B5EF4-FFF2-40B4-BE49-F238E27FC236}">
                          <a16:creationId xmlns="" xmlns:a16="http://schemas.microsoft.com/office/drawing/2014/main" id="{A5C18D56-CD97-4264-BFAF-7173B7426F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5" name="PA-直接连接符 186">
                      <a:extLst>
                        <a:ext uri="{FF2B5EF4-FFF2-40B4-BE49-F238E27FC236}">
                          <a16:creationId xmlns="" xmlns:a16="http://schemas.microsoft.com/office/drawing/2014/main" id="{09180A2A-285F-4572-9813-4A127EB328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6" name="PA-直接连接符 187">
                      <a:extLst>
                        <a:ext uri="{FF2B5EF4-FFF2-40B4-BE49-F238E27FC236}">
                          <a16:creationId xmlns="" xmlns:a16="http://schemas.microsoft.com/office/drawing/2014/main" id="{BF56E960-7EE5-4526-BB42-33F370A5CF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7" name="PA-直接连接符 188">
                      <a:extLst>
                        <a:ext uri="{FF2B5EF4-FFF2-40B4-BE49-F238E27FC236}">
                          <a16:creationId xmlns="" xmlns:a16="http://schemas.microsoft.com/office/drawing/2014/main" id="{0F12028A-DFCB-4E65-8B54-597242F1BB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8" name="PA-直接连接符 189">
                      <a:extLst>
                        <a:ext uri="{FF2B5EF4-FFF2-40B4-BE49-F238E27FC236}">
                          <a16:creationId xmlns="" xmlns:a16="http://schemas.microsoft.com/office/drawing/2014/main" id="{4FF1A950-BB3B-4D67-ADE7-10D624328F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9" name="PA-直接连接符 190">
                      <a:extLst>
                        <a:ext uri="{FF2B5EF4-FFF2-40B4-BE49-F238E27FC236}">
                          <a16:creationId xmlns="" xmlns:a16="http://schemas.microsoft.com/office/drawing/2014/main" id="{8FA8112F-6916-40C2-8F6E-EC711CD9B7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23" name="组合 1622">
                    <a:extLst>
                      <a:ext uri="{FF2B5EF4-FFF2-40B4-BE49-F238E27FC236}">
                        <a16:creationId xmlns="" xmlns:a16="http://schemas.microsoft.com/office/drawing/2014/main" id="{DD50626A-6DA8-491F-8006-B4261C4FB308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628" name="PA-直接连接符 169">
                      <a:extLst>
                        <a:ext uri="{FF2B5EF4-FFF2-40B4-BE49-F238E27FC236}">
                          <a16:creationId xmlns="" xmlns:a16="http://schemas.microsoft.com/office/drawing/2014/main" id="{DFB0FC4C-E590-4AED-BAED-A36D605B58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9" name="PA-直接连接符 170">
                      <a:extLst>
                        <a:ext uri="{FF2B5EF4-FFF2-40B4-BE49-F238E27FC236}">
                          <a16:creationId xmlns="" xmlns:a16="http://schemas.microsoft.com/office/drawing/2014/main" id="{7E386144-D966-4E19-84DC-4D4A0CB819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0" name="PA-直接连接符 171">
                      <a:extLst>
                        <a:ext uri="{FF2B5EF4-FFF2-40B4-BE49-F238E27FC236}">
                          <a16:creationId xmlns="" xmlns:a16="http://schemas.microsoft.com/office/drawing/2014/main" id="{C14A0E72-5D03-42A4-99A9-F35D386DE3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1" name="PA-直接连接符 172">
                      <a:extLst>
                        <a:ext uri="{FF2B5EF4-FFF2-40B4-BE49-F238E27FC236}">
                          <a16:creationId xmlns="" xmlns:a16="http://schemas.microsoft.com/office/drawing/2014/main" id="{D7677D22-4188-4099-A999-2BFA83DFAD6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2" name="PA-直接连接符 173">
                      <a:extLst>
                        <a:ext uri="{FF2B5EF4-FFF2-40B4-BE49-F238E27FC236}">
                          <a16:creationId xmlns="" xmlns:a16="http://schemas.microsoft.com/office/drawing/2014/main" id="{198237FD-FCA0-47D6-8EB3-8484391620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3" name="PA-直接连接符 174">
                      <a:extLst>
                        <a:ext uri="{FF2B5EF4-FFF2-40B4-BE49-F238E27FC236}">
                          <a16:creationId xmlns="" xmlns:a16="http://schemas.microsoft.com/office/drawing/2014/main" id="{0BE2A97C-C874-4488-94F7-6E97FF543D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4" name="PA-直接连接符 175">
                      <a:extLst>
                        <a:ext uri="{FF2B5EF4-FFF2-40B4-BE49-F238E27FC236}">
                          <a16:creationId xmlns="" xmlns:a16="http://schemas.microsoft.com/office/drawing/2014/main" id="{F8B68D93-6F43-4DE0-8B66-0820CDF166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5" name="PA-直接连接符 176">
                      <a:extLst>
                        <a:ext uri="{FF2B5EF4-FFF2-40B4-BE49-F238E27FC236}">
                          <a16:creationId xmlns="" xmlns:a16="http://schemas.microsoft.com/office/drawing/2014/main" id="{8B707235-7C83-452D-9966-6D0E0CDB41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6" name="PA-直接连接符 177">
                      <a:extLst>
                        <a:ext uri="{FF2B5EF4-FFF2-40B4-BE49-F238E27FC236}">
                          <a16:creationId xmlns="" xmlns:a16="http://schemas.microsoft.com/office/drawing/2014/main" id="{C5110C23-DE7D-4DE0-B369-625DDBC2CF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7" name="PA-直接连接符 178">
                      <a:extLst>
                        <a:ext uri="{FF2B5EF4-FFF2-40B4-BE49-F238E27FC236}">
                          <a16:creationId xmlns="" xmlns:a16="http://schemas.microsoft.com/office/drawing/2014/main" id="{BFEEAD51-7543-4B0C-8DE9-DB276D3AB2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8" name="PA-直接连接符 179">
                      <a:extLst>
                        <a:ext uri="{FF2B5EF4-FFF2-40B4-BE49-F238E27FC236}">
                          <a16:creationId xmlns="" xmlns:a16="http://schemas.microsoft.com/office/drawing/2014/main" id="{83F9A6D6-668F-4F28-82F2-E87787799C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24" name="Group 91_1">
                    <a:extLst>
                      <a:ext uri="{FF2B5EF4-FFF2-40B4-BE49-F238E27FC236}">
                        <a16:creationId xmlns="" xmlns:a16="http://schemas.microsoft.com/office/drawing/2014/main" id="{12A53F29-36CF-42AB-8B3F-297AB0CBF32E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25" name="PA-直接连接符 166">
                      <a:extLst>
                        <a:ext uri="{FF2B5EF4-FFF2-40B4-BE49-F238E27FC236}">
                          <a16:creationId xmlns="" xmlns:a16="http://schemas.microsoft.com/office/drawing/2014/main" id="{EEE77950-5663-4439-95DA-D5671D52D8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6" name="PA-直接连接符 167">
                      <a:extLst>
                        <a:ext uri="{FF2B5EF4-FFF2-40B4-BE49-F238E27FC236}">
                          <a16:creationId xmlns="" xmlns:a16="http://schemas.microsoft.com/office/drawing/2014/main" id="{A9C51BEF-A809-4487-B5E0-57843B51551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7" name="PA-直接连接符 168">
                      <a:extLst>
                        <a:ext uri="{FF2B5EF4-FFF2-40B4-BE49-F238E27FC236}">
                          <a16:creationId xmlns="" xmlns:a16="http://schemas.microsoft.com/office/drawing/2014/main" id="{A3C15ABE-C059-4924-848F-74676B0CB1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2" name="组合 1461">
                  <a:extLst>
                    <a:ext uri="{FF2B5EF4-FFF2-40B4-BE49-F238E27FC236}">
                      <a16:creationId xmlns="" xmlns:a16="http://schemas.microsoft.com/office/drawing/2014/main" id="{B2EE436F-D639-4229-BCBA-5BC5F10E71D1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559" name="PA-直接连接符 195">
                    <a:extLst>
                      <a:ext uri="{FF2B5EF4-FFF2-40B4-BE49-F238E27FC236}">
                        <a16:creationId xmlns="" xmlns:a16="http://schemas.microsoft.com/office/drawing/2014/main" id="{C6B95BAB-4FFF-49DF-92BA-8C334FE3CD5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0" name="PA-直接连接符 196">
                    <a:extLst>
                      <a:ext uri="{FF2B5EF4-FFF2-40B4-BE49-F238E27FC236}">
                        <a16:creationId xmlns="" xmlns:a16="http://schemas.microsoft.com/office/drawing/2014/main" id="{50C400D8-0BD9-4B2F-81F4-BDA412604AE0}"/>
                      </a:ext>
                    </a:extLst>
                  </p:cNvPr>
                  <p:cNvCxnSpPr/>
                  <p:nvPr>
                    <p:custDataLst>
                      <p:tags r:id="rId139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1" name="PA-直接连接符 197">
                    <a:extLst>
                      <a:ext uri="{FF2B5EF4-FFF2-40B4-BE49-F238E27FC236}">
                        <a16:creationId xmlns="" xmlns:a16="http://schemas.microsoft.com/office/drawing/2014/main" id="{7B3C3016-DC5D-4851-8571-503F9226DB4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2" name="PA-直接连接符 198">
                    <a:extLst>
                      <a:ext uri="{FF2B5EF4-FFF2-40B4-BE49-F238E27FC236}">
                        <a16:creationId xmlns="" xmlns:a16="http://schemas.microsoft.com/office/drawing/2014/main" id="{23D1C61D-87CD-4B1F-9E16-CDCBAD67CAB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3" name="PA-直接连接符 199">
                    <a:extLst>
                      <a:ext uri="{FF2B5EF4-FFF2-40B4-BE49-F238E27FC236}">
                        <a16:creationId xmlns="" xmlns:a16="http://schemas.microsoft.com/office/drawing/2014/main" id="{8ABEED98-F6D9-496D-9B03-F0069DDD038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4" name="PA-直接连接符 200">
                    <a:extLst>
                      <a:ext uri="{FF2B5EF4-FFF2-40B4-BE49-F238E27FC236}">
                        <a16:creationId xmlns="" xmlns:a16="http://schemas.microsoft.com/office/drawing/2014/main" id="{49201221-4BF1-4087-B5F9-F68F17A1622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5" name="PA-直接连接符 201">
                    <a:extLst>
                      <a:ext uri="{FF2B5EF4-FFF2-40B4-BE49-F238E27FC236}">
                        <a16:creationId xmlns="" xmlns:a16="http://schemas.microsoft.com/office/drawing/2014/main" id="{91AC0619-110A-48FC-84D3-0C9F8F9EC74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6" name="PA-直接连接符 202">
                    <a:extLst>
                      <a:ext uri="{FF2B5EF4-FFF2-40B4-BE49-F238E27FC236}">
                        <a16:creationId xmlns="" xmlns:a16="http://schemas.microsoft.com/office/drawing/2014/main" id="{D0DF3BB6-20D9-44D2-958C-4276A4C7B65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7" name="PA-直接连接符 203">
                    <a:extLst>
                      <a:ext uri="{FF2B5EF4-FFF2-40B4-BE49-F238E27FC236}">
                        <a16:creationId xmlns="" xmlns:a16="http://schemas.microsoft.com/office/drawing/2014/main" id="{E5578777-4CC9-445C-B679-C2045EDD33D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8" name="PA-直接连接符 204">
                    <a:extLst>
                      <a:ext uri="{FF2B5EF4-FFF2-40B4-BE49-F238E27FC236}">
                        <a16:creationId xmlns="" xmlns:a16="http://schemas.microsoft.com/office/drawing/2014/main" id="{74124FE7-FAF0-4D8B-8689-E6BACA010D0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9" name="PA-直接连接符 205">
                    <a:extLst>
                      <a:ext uri="{FF2B5EF4-FFF2-40B4-BE49-F238E27FC236}">
                        <a16:creationId xmlns="" xmlns:a16="http://schemas.microsoft.com/office/drawing/2014/main" id="{F7AB8D92-BEF3-4A6B-91D2-B041DC6E8C7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0" name="PA-直接连接符 206">
                    <a:extLst>
                      <a:ext uri="{FF2B5EF4-FFF2-40B4-BE49-F238E27FC236}">
                        <a16:creationId xmlns="" xmlns:a16="http://schemas.microsoft.com/office/drawing/2014/main" id="{FFDF7AB2-F172-4C62-BC43-86602D1DDAD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1" name="PA-直接连接符 207">
                    <a:extLst>
                      <a:ext uri="{FF2B5EF4-FFF2-40B4-BE49-F238E27FC236}">
                        <a16:creationId xmlns="" xmlns:a16="http://schemas.microsoft.com/office/drawing/2014/main" id="{03B6A09A-1155-4D93-B436-C93535060AB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2" name="PA-直接连接符 208">
                    <a:extLst>
                      <a:ext uri="{FF2B5EF4-FFF2-40B4-BE49-F238E27FC236}">
                        <a16:creationId xmlns="" xmlns:a16="http://schemas.microsoft.com/office/drawing/2014/main" id="{F146E620-1F26-4CB4-8F99-0B9DB09D491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3" name="PA-直接连接符 209">
                    <a:extLst>
                      <a:ext uri="{FF2B5EF4-FFF2-40B4-BE49-F238E27FC236}">
                        <a16:creationId xmlns="" xmlns:a16="http://schemas.microsoft.com/office/drawing/2014/main" id="{682EFE10-270C-4BF0-9FDE-E97D82B7D02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1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574" name="组合 1573">
                    <a:extLst>
                      <a:ext uri="{FF2B5EF4-FFF2-40B4-BE49-F238E27FC236}">
                        <a16:creationId xmlns="" xmlns:a16="http://schemas.microsoft.com/office/drawing/2014/main" id="{191A7DF3-9FB4-4649-87E2-EA37ABCA16A0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03" name="PA-直接连接符 239">
                      <a:extLst>
                        <a:ext uri="{FF2B5EF4-FFF2-40B4-BE49-F238E27FC236}">
                          <a16:creationId xmlns="" xmlns:a16="http://schemas.microsoft.com/office/drawing/2014/main" id="{09B62C24-384F-4E7F-AB4F-0FF3975CF2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3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4" name="PA-直接连接符 240">
                      <a:extLst>
                        <a:ext uri="{FF2B5EF4-FFF2-40B4-BE49-F238E27FC236}">
                          <a16:creationId xmlns="" xmlns:a16="http://schemas.microsoft.com/office/drawing/2014/main" id="{FC611179-8E26-4A18-8BBD-B0768F4921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3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5" name="PA-直接连接符 241">
                      <a:extLst>
                        <a:ext uri="{FF2B5EF4-FFF2-40B4-BE49-F238E27FC236}">
                          <a16:creationId xmlns="" xmlns:a16="http://schemas.microsoft.com/office/drawing/2014/main" id="{1D736040-9B20-4660-B9A8-77F03E5035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3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75" name="组合 1574">
                    <a:extLst>
                      <a:ext uri="{FF2B5EF4-FFF2-40B4-BE49-F238E27FC236}">
                        <a16:creationId xmlns="" xmlns:a16="http://schemas.microsoft.com/office/drawing/2014/main" id="{53D1F35B-6A14-410C-8F6C-920DC71D86BE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592" name="PA-直接连接符 228">
                      <a:extLst>
                        <a:ext uri="{FF2B5EF4-FFF2-40B4-BE49-F238E27FC236}">
                          <a16:creationId xmlns="" xmlns:a16="http://schemas.microsoft.com/office/drawing/2014/main" id="{8ABBB649-7B2A-4385-B1A1-ECBE9CD4AE95}"/>
                        </a:ext>
                      </a:extLst>
                    </p:cNvPr>
                    <p:cNvCxnSpPr/>
                    <p:nvPr>
                      <p:custDataLst>
                        <p:tags r:id="rId142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3" name="PA-直接连接符 229">
                      <a:extLst>
                        <a:ext uri="{FF2B5EF4-FFF2-40B4-BE49-F238E27FC236}">
                          <a16:creationId xmlns="" xmlns:a16="http://schemas.microsoft.com/office/drawing/2014/main" id="{F21BC0F2-EE72-4E81-9CB6-DE07BA61E5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4" name="PA-直接连接符 230">
                      <a:extLst>
                        <a:ext uri="{FF2B5EF4-FFF2-40B4-BE49-F238E27FC236}">
                          <a16:creationId xmlns="" xmlns:a16="http://schemas.microsoft.com/office/drawing/2014/main" id="{BC0BCFC4-8E9D-4C23-9229-226A80191C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5" name="PA-直接连接符 231">
                      <a:extLst>
                        <a:ext uri="{FF2B5EF4-FFF2-40B4-BE49-F238E27FC236}">
                          <a16:creationId xmlns="" xmlns:a16="http://schemas.microsoft.com/office/drawing/2014/main" id="{266C341B-58CA-4E09-B931-56C461B2DE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6" name="PA-直接连接符 232">
                      <a:extLst>
                        <a:ext uri="{FF2B5EF4-FFF2-40B4-BE49-F238E27FC236}">
                          <a16:creationId xmlns="" xmlns:a16="http://schemas.microsoft.com/office/drawing/2014/main" id="{4D5A1A7C-FFD3-450E-9869-49D6BC8768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7" name="PA-直接连接符 233">
                      <a:extLst>
                        <a:ext uri="{FF2B5EF4-FFF2-40B4-BE49-F238E27FC236}">
                          <a16:creationId xmlns="" xmlns:a16="http://schemas.microsoft.com/office/drawing/2014/main" id="{C5B645CA-3990-44C1-B1AE-2BDF8A989D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3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8" name="PA-直接连接符 234">
                      <a:extLst>
                        <a:ext uri="{FF2B5EF4-FFF2-40B4-BE49-F238E27FC236}">
                          <a16:creationId xmlns="" xmlns:a16="http://schemas.microsoft.com/office/drawing/2014/main" id="{A134F900-311F-458E-8B56-F9E8104D9F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3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9" name="PA-直接连接符 235">
                      <a:extLst>
                        <a:ext uri="{FF2B5EF4-FFF2-40B4-BE49-F238E27FC236}">
                          <a16:creationId xmlns="" xmlns:a16="http://schemas.microsoft.com/office/drawing/2014/main" id="{79234D8B-8236-4EE3-B2DD-6E23D852595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3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0" name="PA-直接连接符 236">
                      <a:extLst>
                        <a:ext uri="{FF2B5EF4-FFF2-40B4-BE49-F238E27FC236}">
                          <a16:creationId xmlns="" xmlns:a16="http://schemas.microsoft.com/office/drawing/2014/main" id="{4CDEDF10-D1B9-4A1B-B84B-5B07ACC434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3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1" name="PA-直接连接符 237">
                      <a:extLst>
                        <a:ext uri="{FF2B5EF4-FFF2-40B4-BE49-F238E27FC236}">
                          <a16:creationId xmlns="" xmlns:a16="http://schemas.microsoft.com/office/drawing/2014/main" id="{6B16414A-97D5-438B-91C2-6A878909D5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3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2" name="PA-直接连接符 238">
                      <a:extLst>
                        <a:ext uri="{FF2B5EF4-FFF2-40B4-BE49-F238E27FC236}">
                          <a16:creationId xmlns="" xmlns:a16="http://schemas.microsoft.com/office/drawing/2014/main" id="{4F44680E-25C1-458D-9E70-567D07CFFC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3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76" name="组合 1575">
                    <a:extLst>
                      <a:ext uri="{FF2B5EF4-FFF2-40B4-BE49-F238E27FC236}">
                        <a16:creationId xmlns="" xmlns:a16="http://schemas.microsoft.com/office/drawing/2014/main" id="{E67B3A5A-0A52-4A67-8510-7F5AF7244A10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581" name="PA-直接连接符 217">
                      <a:extLst>
                        <a:ext uri="{FF2B5EF4-FFF2-40B4-BE49-F238E27FC236}">
                          <a16:creationId xmlns="" xmlns:a16="http://schemas.microsoft.com/office/drawing/2014/main" id="{F38DF3AE-4847-475F-ABC1-B81A40BBB0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2" name="PA-直接连接符 218">
                      <a:extLst>
                        <a:ext uri="{FF2B5EF4-FFF2-40B4-BE49-F238E27FC236}">
                          <a16:creationId xmlns="" xmlns:a16="http://schemas.microsoft.com/office/drawing/2014/main" id="{865F8E4B-8061-49CF-9386-D38615750F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3" name="PA-直接连接符 219">
                      <a:extLst>
                        <a:ext uri="{FF2B5EF4-FFF2-40B4-BE49-F238E27FC236}">
                          <a16:creationId xmlns="" xmlns:a16="http://schemas.microsoft.com/office/drawing/2014/main" id="{4F3E2C75-A1D7-47D0-ADED-E86A835C80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4" name="PA-直接连接符 220">
                      <a:extLst>
                        <a:ext uri="{FF2B5EF4-FFF2-40B4-BE49-F238E27FC236}">
                          <a16:creationId xmlns="" xmlns:a16="http://schemas.microsoft.com/office/drawing/2014/main" id="{C38578E2-003B-49BB-8677-63F29B97232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5" name="PA-直接连接符 221">
                      <a:extLst>
                        <a:ext uri="{FF2B5EF4-FFF2-40B4-BE49-F238E27FC236}">
                          <a16:creationId xmlns="" xmlns:a16="http://schemas.microsoft.com/office/drawing/2014/main" id="{0A19A43E-F26B-497C-83F9-4062C46EFB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6" name="PA-直接连接符 222">
                      <a:extLst>
                        <a:ext uri="{FF2B5EF4-FFF2-40B4-BE49-F238E27FC236}">
                          <a16:creationId xmlns="" xmlns:a16="http://schemas.microsoft.com/office/drawing/2014/main" id="{52DFEA5E-EB9E-463D-8F5F-891CC75559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7" name="PA-直接连接符 223">
                      <a:extLst>
                        <a:ext uri="{FF2B5EF4-FFF2-40B4-BE49-F238E27FC236}">
                          <a16:creationId xmlns="" xmlns:a16="http://schemas.microsoft.com/office/drawing/2014/main" id="{1CD2704B-8C19-4BCC-A645-6F6F3A2527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8" name="PA-直接连接符 224">
                      <a:extLst>
                        <a:ext uri="{FF2B5EF4-FFF2-40B4-BE49-F238E27FC236}">
                          <a16:creationId xmlns="" xmlns:a16="http://schemas.microsoft.com/office/drawing/2014/main" id="{17E873C5-6DF2-4414-BF0C-E7D8B97A72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9" name="PA-直接连接符 225">
                      <a:extLst>
                        <a:ext uri="{FF2B5EF4-FFF2-40B4-BE49-F238E27FC236}">
                          <a16:creationId xmlns="" xmlns:a16="http://schemas.microsoft.com/office/drawing/2014/main" id="{8211012D-294F-4BC8-BC42-5E3F2C0E6A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0" name="PA-直接连接符 226">
                      <a:extLst>
                        <a:ext uri="{FF2B5EF4-FFF2-40B4-BE49-F238E27FC236}">
                          <a16:creationId xmlns="" xmlns:a16="http://schemas.microsoft.com/office/drawing/2014/main" id="{0A8C4E65-C51A-49DC-8A0E-DC140F70E8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1" name="PA-直接连接符 227">
                      <a:extLst>
                        <a:ext uri="{FF2B5EF4-FFF2-40B4-BE49-F238E27FC236}">
                          <a16:creationId xmlns="" xmlns:a16="http://schemas.microsoft.com/office/drawing/2014/main" id="{0011C4BC-BEB5-4BDC-BE8F-0A571E984F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77" name="Group 91_1">
                    <a:extLst>
                      <a:ext uri="{FF2B5EF4-FFF2-40B4-BE49-F238E27FC236}">
                        <a16:creationId xmlns="" xmlns:a16="http://schemas.microsoft.com/office/drawing/2014/main" id="{29F60BB4-353C-42B5-AD27-2632B31A392E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78" name="PA-直接连接符 214">
                      <a:extLst>
                        <a:ext uri="{FF2B5EF4-FFF2-40B4-BE49-F238E27FC236}">
                          <a16:creationId xmlns="" xmlns:a16="http://schemas.microsoft.com/office/drawing/2014/main" id="{257B18C9-B953-451A-B9EB-7E4B0E1D45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79" name="PA-直接连接符 215">
                      <a:extLst>
                        <a:ext uri="{FF2B5EF4-FFF2-40B4-BE49-F238E27FC236}">
                          <a16:creationId xmlns="" xmlns:a16="http://schemas.microsoft.com/office/drawing/2014/main" id="{8D6A9599-9E78-49A8-B999-00BFC1D3CE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0" name="PA-直接连接符 216">
                      <a:extLst>
                        <a:ext uri="{FF2B5EF4-FFF2-40B4-BE49-F238E27FC236}">
                          <a16:creationId xmlns="" xmlns:a16="http://schemas.microsoft.com/office/drawing/2014/main" id="{4B1339DA-3BAF-4840-87CE-6BFA9DB740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3" name="组合 1462">
                  <a:extLst>
                    <a:ext uri="{FF2B5EF4-FFF2-40B4-BE49-F238E27FC236}">
                      <a16:creationId xmlns="" xmlns:a16="http://schemas.microsoft.com/office/drawing/2014/main" id="{93A39CB8-08D4-44B0-A96E-FA1ADB044120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512" name="PA-直接连接符 243">
                    <a:extLst>
                      <a:ext uri="{FF2B5EF4-FFF2-40B4-BE49-F238E27FC236}">
                        <a16:creationId xmlns="" xmlns:a16="http://schemas.microsoft.com/office/drawing/2014/main" id="{94F1D71D-136E-4E91-B97A-B78E490D801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3" name="PA-直接连接符 244">
                    <a:extLst>
                      <a:ext uri="{FF2B5EF4-FFF2-40B4-BE49-F238E27FC236}">
                        <a16:creationId xmlns="" xmlns:a16="http://schemas.microsoft.com/office/drawing/2014/main" id="{86AADDDF-CE9D-4B4F-99CE-32027E708EEF}"/>
                      </a:ext>
                    </a:extLst>
                  </p:cNvPr>
                  <p:cNvCxnSpPr/>
                  <p:nvPr>
                    <p:custDataLst>
                      <p:tags r:id="rId135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4" name="PA-直接连接符 245">
                    <a:extLst>
                      <a:ext uri="{FF2B5EF4-FFF2-40B4-BE49-F238E27FC236}">
                        <a16:creationId xmlns="" xmlns:a16="http://schemas.microsoft.com/office/drawing/2014/main" id="{22C4DB16-C9BE-424E-9958-997846359FE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5" name="PA-直接连接符 246">
                    <a:extLst>
                      <a:ext uri="{FF2B5EF4-FFF2-40B4-BE49-F238E27FC236}">
                        <a16:creationId xmlns="" xmlns:a16="http://schemas.microsoft.com/office/drawing/2014/main" id="{AFE966FD-95F6-4109-ABD7-B206CEF778A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6" name="PA-直接连接符 247">
                    <a:extLst>
                      <a:ext uri="{FF2B5EF4-FFF2-40B4-BE49-F238E27FC236}">
                        <a16:creationId xmlns="" xmlns:a16="http://schemas.microsoft.com/office/drawing/2014/main" id="{483456CC-0222-4301-BD12-15F64779B89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" name="PA-直接连接符 248">
                    <a:extLst>
                      <a:ext uri="{FF2B5EF4-FFF2-40B4-BE49-F238E27FC236}">
                        <a16:creationId xmlns="" xmlns:a16="http://schemas.microsoft.com/office/drawing/2014/main" id="{57AE726A-6AA9-4934-BE2F-22FD4D71413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" name="PA-直接连接符 249">
                    <a:extLst>
                      <a:ext uri="{FF2B5EF4-FFF2-40B4-BE49-F238E27FC236}">
                        <a16:creationId xmlns="" xmlns:a16="http://schemas.microsoft.com/office/drawing/2014/main" id="{E3DB06E6-5F5C-4356-800F-4A535C01987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" name="PA-直接连接符 250">
                    <a:extLst>
                      <a:ext uri="{FF2B5EF4-FFF2-40B4-BE49-F238E27FC236}">
                        <a16:creationId xmlns="" xmlns:a16="http://schemas.microsoft.com/office/drawing/2014/main" id="{F76A9718-B928-4914-9120-8AF27A4FFDC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6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0" name="PA-直接连接符 251">
                    <a:extLst>
                      <a:ext uri="{FF2B5EF4-FFF2-40B4-BE49-F238E27FC236}">
                        <a16:creationId xmlns="" xmlns:a16="http://schemas.microsoft.com/office/drawing/2014/main" id="{8B184AD2-695E-4C88-80BC-321A1A06FAA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6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1" name="PA-直接连接符 252">
                    <a:extLst>
                      <a:ext uri="{FF2B5EF4-FFF2-40B4-BE49-F238E27FC236}">
                        <a16:creationId xmlns="" xmlns:a16="http://schemas.microsoft.com/office/drawing/2014/main" id="{3C8C0DF1-832D-4BB5-A327-6CB95EEDBC8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6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2" name="PA-直接连接符 253">
                    <a:extLst>
                      <a:ext uri="{FF2B5EF4-FFF2-40B4-BE49-F238E27FC236}">
                        <a16:creationId xmlns="" xmlns:a16="http://schemas.microsoft.com/office/drawing/2014/main" id="{BBDD3F3F-5CBB-4FE9-A0D6-1900F9E5B72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6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3" name="PA-直接连接符 254">
                    <a:extLst>
                      <a:ext uri="{FF2B5EF4-FFF2-40B4-BE49-F238E27FC236}">
                        <a16:creationId xmlns="" xmlns:a16="http://schemas.microsoft.com/office/drawing/2014/main" id="{EB9DA710-7C01-4C1F-8E5A-29B019589E6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6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4" name="PA-直接连接符 255">
                    <a:extLst>
                      <a:ext uri="{FF2B5EF4-FFF2-40B4-BE49-F238E27FC236}">
                        <a16:creationId xmlns="" xmlns:a16="http://schemas.microsoft.com/office/drawing/2014/main" id="{A7733FFF-BF74-41BC-8B82-AACE2FD45EF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6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5" name="PA-直接连接符 256">
                    <a:extLst>
                      <a:ext uri="{FF2B5EF4-FFF2-40B4-BE49-F238E27FC236}">
                        <a16:creationId xmlns="" xmlns:a16="http://schemas.microsoft.com/office/drawing/2014/main" id="{C1957F68-5F65-4E8B-980A-64F244B9DDD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6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6" name="PA-直接连接符 257">
                    <a:extLst>
                      <a:ext uri="{FF2B5EF4-FFF2-40B4-BE49-F238E27FC236}">
                        <a16:creationId xmlns="" xmlns:a16="http://schemas.microsoft.com/office/drawing/2014/main" id="{8ACFFC24-CA02-4DEA-8B19-DF6CC3439EB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6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527" name="组合 1526">
                    <a:extLst>
                      <a:ext uri="{FF2B5EF4-FFF2-40B4-BE49-F238E27FC236}">
                        <a16:creationId xmlns="" xmlns:a16="http://schemas.microsoft.com/office/drawing/2014/main" id="{E16D7FC9-ADCC-4AFF-8635-158BEB485CBC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56" name="PA-直接连接符 287">
                      <a:extLst>
                        <a:ext uri="{FF2B5EF4-FFF2-40B4-BE49-F238E27FC236}">
                          <a16:creationId xmlns="" xmlns:a16="http://schemas.microsoft.com/office/drawing/2014/main" id="{B8D79F94-4849-475B-A697-E633DB811E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9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7" name="PA-直接连接符 288">
                      <a:extLst>
                        <a:ext uri="{FF2B5EF4-FFF2-40B4-BE49-F238E27FC236}">
                          <a16:creationId xmlns="" xmlns:a16="http://schemas.microsoft.com/office/drawing/2014/main" id="{B7BFC449-B5F8-41F6-B210-7F657472E7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9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" name="PA-直接连接符 289">
                      <a:extLst>
                        <a:ext uri="{FF2B5EF4-FFF2-40B4-BE49-F238E27FC236}">
                          <a16:creationId xmlns="" xmlns:a16="http://schemas.microsoft.com/office/drawing/2014/main" id="{DAB08FB6-E65A-403A-9DA7-57189E56AE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9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28" name="组合 1527">
                    <a:extLst>
                      <a:ext uri="{FF2B5EF4-FFF2-40B4-BE49-F238E27FC236}">
                        <a16:creationId xmlns="" xmlns:a16="http://schemas.microsoft.com/office/drawing/2014/main" id="{9FF18ED5-E69F-4FB8-AD98-3E74AED14BAF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545" name="PA-直接连接符 276">
                      <a:extLst>
                        <a:ext uri="{FF2B5EF4-FFF2-40B4-BE49-F238E27FC236}">
                          <a16:creationId xmlns="" xmlns:a16="http://schemas.microsoft.com/office/drawing/2014/main" id="{C4ABF4FE-27AE-48AD-A347-A7EE65B447F0}"/>
                        </a:ext>
                      </a:extLst>
                    </p:cNvPr>
                    <p:cNvCxnSpPr/>
                    <p:nvPr>
                      <p:custDataLst>
                        <p:tags r:id="rId138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6" name="PA-直接连接符 277">
                      <a:extLst>
                        <a:ext uri="{FF2B5EF4-FFF2-40B4-BE49-F238E27FC236}">
                          <a16:creationId xmlns="" xmlns:a16="http://schemas.microsoft.com/office/drawing/2014/main" id="{DC86A0AC-39EC-4C0D-B254-5C69B142BD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7" name="PA-直接连接符 278">
                      <a:extLst>
                        <a:ext uri="{FF2B5EF4-FFF2-40B4-BE49-F238E27FC236}">
                          <a16:creationId xmlns="" xmlns:a16="http://schemas.microsoft.com/office/drawing/2014/main" id="{FB679E88-D281-47CE-B2D7-1BEB6E4E74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8" name="PA-直接连接符 279">
                      <a:extLst>
                        <a:ext uri="{FF2B5EF4-FFF2-40B4-BE49-F238E27FC236}">
                          <a16:creationId xmlns="" xmlns:a16="http://schemas.microsoft.com/office/drawing/2014/main" id="{8EB0508A-FC2B-401F-8456-2A7BD83A0A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9" name="PA-直接连接符 280">
                      <a:extLst>
                        <a:ext uri="{FF2B5EF4-FFF2-40B4-BE49-F238E27FC236}">
                          <a16:creationId xmlns="" xmlns:a16="http://schemas.microsoft.com/office/drawing/2014/main" id="{1DD8CB67-97FC-4DF3-95FF-CF0D413991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0" name="PA-直接连接符 281">
                      <a:extLst>
                        <a:ext uri="{FF2B5EF4-FFF2-40B4-BE49-F238E27FC236}">
                          <a16:creationId xmlns="" xmlns:a16="http://schemas.microsoft.com/office/drawing/2014/main" id="{3E4333FF-C632-49A0-BCD7-C197A834FE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1" name="PA-直接连接符 282">
                      <a:extLst>
                        <a:ext uri="{FF2B5EF4-FFF2-40B4-BE49-F238E27FC236}">
                          <a16:creationId xmlns="" xmlns:a16="http://schemas.microsoft.com/office/drawing/2014/main" id="{A8E8B720-DA38-4471-B20B-4C32197BEB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2" name="PA-直接连接符 283">
                      <a:extLst>
                        <a:ext uri="{FF2B5EF4-FFF2-40B4-BE49-F238E27FC236}">
                          <a16:creationId xmlns="" xmlns:a16="http://schemas.microsoft.com/office/drawing/2014/main" id="{43AFFBE4-9A6D-4D49-98F3-86676DA8FD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3" name="PA-直接连接符 284">
                      <a:extLst>
                        <a:ext uri="{FF2B5EF4-FFF2-40B4-BE49-F238E27FC236}">
                          <a16:creationId xmlns="" xmlns:a16="http://schemas.microsoft.com/office/drawing/2014/main" id="{723AD83A-A781-4462-9CDA-0D95BA8332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9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4" name="PA-直接连接符 285">
                      <a:extLst>
                        <a:ext uri="{FF2B5EF4-FFF2-40B4-BE49-F238E27FC236}">
                          <a16:creationId xmlns="" xmlns:a16="http://schemas.microsoft.com/office/drawing/2014/main" id="{1F5B4940-F028-4FE3-908F-F0F28824C5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9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5" name="PA-直接连接符 286">
                      <a:extLst>
                        <a:ext uri="{FF2B5EF4-FFF2-40B4-BE49-F238E27FC236}">
                          <a16:creationId xmlns="" xmlns:a16="http://schemas.microsoft.com/office/drawing/2014/main" id="{4FF1159B-5ADE-4574-8313-040706379E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9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29" name="组合 1528">
                    <a:extLst>
                      <a:ext uri="{FF2B5EF4-FFF2-40B4-BE49-F238E27FC236}">
                        <a16:creationId xmlns="" xmlns:a16="http://schemas.microsoft.com/office/drawing/2014/main" id="{C6D0620E-FF7C-479F-A1EE-FE1ED0EE3E86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534" name="PA-直接连接符 265">
                      <a:extLst>
                        <a:ext uri="{FF2B5EF4-FFF2-40B4-BE49-F238E27FC236}">
                          <a16:creationId xmlns="" xmlns:a16="http://schemas.microsoft.com/office/drawing/2014/main" id="{E5B6E06C-23E7-4D84-BF87-35CCB373450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5" name="PA-直接连接符 266">
                      <a:extLst>
                        <a:ext uri="{FF2B5EF4-FFF2-40B4-BE49-F238E27FC236}">
                          <a16:creationId xmlns="" xmlns:a16="http://schemas.microsoft.com/office/drawing/2014/main" id="{43B3B71F-EF6F-4FFF-A1BD-059E5E771C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6" name="PA-直接连接符 267">
                      <a:extLst>
                        <a:ext uri="{FF2B5EF4-FFF2-40B4-BE49-F238E27FC236}">
                          <a16:creationId xmlns="" xmlns:a16="http://schemas.microsoft.com/office/drawing/2014/main" id="{B9B050EA-C674-4F2B-99B5-0C67896D69D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7" name="PA-直接连接符 268">
                      <a:extLst>
                        <a:ext uri="{FF2B5EF4-FFF2-40B4-BE49-F238E27FC236}">
                          <a16:creationId xmlns="" xmlns:a16="http://schemas.microsoft.com/office/drawing/2014/main" id="{474E3F56-DC88-406F-90C5-3C77F8B9AA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8" name="PA-直接连接符 269">
                      <a:extLst>
                        <a:ext uri="{FF2B5EF4-FFF2-40B4-BE49-F238E27FC236}">
                          <a16:creationId xmlns="" xmlns:a16="http://schemas.microsoft.com/office/drawing/2014/main" id="{62147A92-B5BA-46FB-9EE2-DE8EEDF626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" name="PA-直接连接符 270">
                      <a:extLst>
                        <a:ext uri="{FF2B5EF4-FFF2-40B4-BE49-F238E27FC236}">
                          <a16:creationId xmlns="" xmlns:a16="http://schemas.microsoft.com/office/drawing/2014/main" id="{0B761C11-6915-418E-BC8E-E19DCE1EF1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" name="PA-直接连接符 271">
                      <a:extLst>
                        <a:ext uri="{FF2B5EF4-FFF2-40B4-BE49-F238E27FC236}">
                          <a16:creationId xmlns="" xmlns:a16="http://schemas.microsoft.com/office/drawing/2014/main" id="{4679C096-836C-4542-A369-E260ED2799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" name="PA-直接连接符 272">
                      <a:extLst>
                        <a:ext uri="{FF2B5EF4-FFF2-40B4-BE49-F238E27FC236}">
                          <a16:creationId xmlns="" xmlns:a16="http://schemas.microsoft.com/office/drawing/2014/main" id="{E56CDB73-905F-4F20-ACEE-6095C4C0A9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" name="PA-直接连接符 273">
                      <a:extLst>
                        <a:ext uri="{FF2B5EF4-FFF2-40B4-BE49-F238E27FC236}">
                          <a16:creationId xmlns="" xmlns:a16="http://schemas.microsoft.com/office/drawing/2014/main" id="{C7B6E8E7-0EF1-4747-99E0-13F742F594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3" name="PA-直接连接符 274">
                      <a:extLst>
                        <a:ext uri="{FF2B5EF4-FFF2-40B4-BE49-F238E27FC236}">
                          <a16:creationId xmlns="" xmlns:a16="http://schemas.microsoft.com/office/drawing/2014/main" id="{67813C45-1990-4555-B468-274DBAF27D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4" name="PA-直接连接符 275">
                      <a:extLst>
                        <a:ext uri="{FF2B5EF4-FFF2-40B4-BE49-F238E27FC236}">
                          <a16:creationId xmlns="" xmlns:a16="http://schemas.microsoft.com/office/drawing/2014/main" id="{3261DD1C-EDA6-4575-831C-539949D22C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30" name="Group 91_1">
                    <a:extLst>
                      <a:ext uri="{FF2B5EF4-FFF2-40B4-BE49-F238E27FC236}">
                        <a16:creationId xmlns="" xmlns:a16="http://schemas.microsoft.com/office/drawing/2014/main" id="{A9038F5A-63E6-4936-B629-2B23010BC8F7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31" name="PA-直接连接符 262">
                      <a:extLst>
                        <a:ext uri="{FF2B5EF4-FFF2-40B4-BE49-F238E27FC236}">
                          <a16:creationId xmlns="" xmlns:a16="http://schemas.microsoft.com/office/drawing/2014/main" id="{C0AF7318-9395-4335-A3F8-B2602DA0AA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2" name="PA-直接连接符 263">
                      <a:extLst>
                        <a:ext uri="{FF2B5EF4-FFF2-40B4-BE49-F238E27FC236}">
                          <a16:creationId xmlns="" xmlns:a16="http://schemas.microsoft.com/office/drawing/2014/main" id="{3408126B-05E7-4C42-876D-1123FB06F9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3" name="PA-直接连接符 264">
                      <a:extLst>
                        <a:ext uri="{FF2B5EF4-FFF2-40B4-BE49-F238E27FC236}">
                          <a16:creationId xmlns="" xmlns:a16="http://schemas.microsoft.com/office/drawing/2014/main" id="{C8A9811B-216D-4AD6-9E91-B0CFEC9429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4" name="组合 1463">
                  <a:extLst>
                    <a:ext uri="{FF2B5EF4-FFF2-40B4-BE49-F238E27FC236}">
                      <a16:creationId xmlns="" xmlns:a16="http://schemas.microsoft.com/office/drawing/2014/main" id="{8ACC6A25-350A-4E5D-BEB2-BCE6D893E4CE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465" name="PA-直接连接符 291">
                    <a:extLst>
                      <a:ext uri="{FF2B5EF4-FFF2-40B4-BE49-F238E27FC236}">
                        <a16:creationId xmlns="" xmlns:a16="http://schemas.microsoft.com/office/drawing/2014/main" id="{D1600822-1189-41D4-A707-2AC9053F045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6" name="PA-直接连接符 292">
                    <a:extLst>
                      <a:ext uri="{FF2B5EF4-FFF2-40B4-BE49-F238E27FC236}">
                        <a16:creationId xmlns="" xmlns:a16="http://schemas.microsoft.com/office/drawing/2014/main" id="{B78FE5AE-318D-486D-BB8C-F4728D1D05AF}"/>
                      </a:ext>
                    </a:extLst>
                  </p:cNvPr>
                  <p:cNvCxnSpPr/>
                  <p:nvPr>
                    <p:custDataLst>
                      <p:tags r:id="rId131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7" name="PA-直接连接符 293">
                    <a:extLst>
                      <a:ext uri="{FF2B5EF4-FFF2-40B4-BE49-F238E27FC236}">
                        <a16:creationId xmlns="" xmlns:a16="http://schemas.microsoft.com/office/drawing/2014/main" id="{94E323B0-21DF-4F66-8488-FA27974AD38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8" name="PA-直接连接符 294">
                    <a:extLst>
                      <a:ext uri="{FF2B5EF4-FFF2-40B4-BE49-F238E27FC236}">
                        <a16:creationId xmlns="" xmlns:a16="http://schemas.microsoft.com/office/drawing/2014/main" id="{8669E624-8FAA-4400-B8AD-88E4BB76345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9" name="PA-直接连接符 295">
                    <a:extLst>
                      <a:ext uri="{FF2B5EF4-FFF2-40B4-BE49-F238E27FC236}">
                        <a16:creationId xmlns="" xmlns:a16="http://schemas.microsoft.com/office/drawing/2014/main" id="{2F879FE8-B0A5-4F79-A493-B4F7044CB73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0" name="PA-直接连接符 296">
                    <a:extLst>
                      <a:ext uri="{FF2B5EF4-FFF2-40B4-BE49-F238E27FC236}">
                        <a16:creationId xmlns="" xmlns:a16="http://schemas.microsoft.com/office/drawing/2014/main" id="{379A96FF-B25A-4D37-96F4-6FAC3D9B69E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1" name="PA-直接连接符 297">
                    <a:extLst>
                      <a:ext uri="{FF2B5EF4-FFF2-40B4-BE49-F238E27FC236}">
                        <a16:creationId xmlns="" xmlns:a16="http://schemas.microsoft.com/office/drawing/2014/main" id="{2FFC7EB0-8801-4479-85BC-062AD14E79A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2" name="PA-直接连接符 298">
                    <a:extLst>
                      <a:ext uri="{FF2B5EF4-FFF2-40B4-BE49-F238E27FC236}">
                        <a16:creationId xmlns="" xmlns:a16="http://schemas.microsoft.com/office/drawing/2014/main" id="{B50A1D15-B9CD-4F16-B38A-2723312A656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3" name="PA-直接连接符 299">
                    <a:extLst>
                      <a:ext uri="{FF2B5EF4-FFF2-40B4-BE49-F238E27FC236}">
                        <a16:creationId xmlns="" xmlns:a16="http://schemas.microsoft.com/office/drawing/2014/main" id="{5B43F836-C4E7-4CE5-88A1-CCD34872561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4" name="PA-直接连接符 300">
                    <a:extLst>
                      <a:ext uri="{FF2B5EF4-FFF2-40B4-BE49-F238E27FC236}">
                        <a16:creationId xmlns="" xmlns:a16="http://schemas.microsoft.com/office/drawing/2014/main" id="{23CF3331-50B6-43E4-BBC8-5EB2095EB0D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5" name="PA-直接连接符 301">
                    <a:extLst>
                      <a:ext uri="{FF2B5EF4-FFF2-40B4-BE49-F238E27FC236}">
                        <a16:creationId xmlns="" xmlns:a16="http://schemas.microsoft.com/office/drawing/2014/main" id="{0978F9A9-3391-4386-84FD-99DD4E8CBFD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2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6" name="PA-直接连接符 302">
                    <a:extLst>
                      <a:ext uri="{FF2B5EF4-FFF2-40B4-BE49-F238E27FC236}">
                        <a16:creationId xmlns="" xmlns:a16="http://schemas.microsoft.com/office/drawing/2014/main" id="{6BB79945-89A8-438F-99EC-26BB57D049F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2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7" name="PA-直接连接符 303">
                    <a:extLst>
                      <a:ext uri="{FF2B5EF4-FFF2-40B4-BE49-F238E27FC236}">
                        <a16:creationId xmlns="" xmlns:a16="http://schemas.microsoft.com/office/drawing/2014/main" id="{0E60EA5E-5BB6-447A-ACE2-6FF26E65D69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2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8" name="PA-直接连接符 304">
                    <a:extLst>
                      <a:ext uri="{FF2B5EF4-FFF2-40B4-BE49-F238E27FC236}">
                        <a16:creationId xmlns="" xmlns:a16="http://schemas.microsoft.com/office/drawing/2014/main" id="{0BEE8FF0-2BAF-4F06-A6A2-A6EA5F5C06A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2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" name="PA-直接连接符 305">
                    <a:extLst>
                      <a:ext uri="{FF2B5EF4-FFF2-40B4-BE49-F238E27FC236}">
                        <a16:creationId xmlns="" xmlns:a16="http://schemas.microsoft.com/office/drawing/2014/main" id="{157865F1-DFA3-44AA-A7B7-2D021FC61AD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2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480" name="组合 1479">
                    <a:extLst>
                      <a:ext uri="{FF2B5EF4-FFF2-40B4-BE49-F238E27FC236}">
                        <a16:creationId xmlns="" xmlns:a16="http://schemas.microsoft.com/office/drawing/2014/main" id="{43FF9205-0150-4E97-8D9B-9F30CB1FBF60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09" name="PA-直接连接符 335">
                      <a:extLst>
                        <a:ext uri="{FF2B5EF4-FFF2-40B4-BE49-F238E27FC236}">
                          <a16:creationId xmlns="" xmlns:a16="http://schemas.microsoft.com/office/drawing/2014/main" id="{F8D21096-46C8-4413-8EA3-5C3FF937F9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0" name="PA-直接连接符 336">
                      <a:extLst>
                        <a:ext uri="{FF2B5EF4-FFF2-40B4-BE49-F238E27FC236}">
                          <a16:creationId xmlns="" xmlns:a16="http://schemas.microsoft.com/office/drawing/2014/main" id="{5C660C42-AE51-41FF-AEA6-A6567467AB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1" name="PA-直接连接符 337">
                      <a:extLst>
                        <a:ext uri="{FF2B5EF4-FFF2-40B4-BE49-F238E27FC236}">
                          <a16:creationId xmlns="" xmlns:a16="http://schemas.microsoft.com/office/drawing/2014/main" id="{F6FC3430-E470-4ED3-B8F4-71B5C241E8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1" name="组合 1480">
                    <a:extLst>
                      <a:ext uri="{FF2B5EF4-FFF2-40B4-BE49-F238E27FC236}">
                        <a16:creationId xmlns="" xmlns:a16="http://schemas.microsoft.com/office/drawing/2014/main" id="{1084A0F3-B8DC-472E-BB7E-B51A6C49CF0F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498" name="PA-直接连接符 324">
                      <a:extLst>
                        <a:ext uri="{FF2B5EF4-FFF2-40B4-BE49-F238E27FC236}">
                          <a16:creationId xmlns="" xmlns:a16="http://schemas.microsoft.com/office/drawing/2014/main" id="{6585C1BC-2F13-455B-86A8-531632C703D4}"/>
                        </a:ext>
                      </a:extLst>
                    </p:cNvPr>
                    <p:cNvCxnSpPr/>
                    <p:nvPr>
                      <p:custDataLst>
                        <p:tags r:id="rId133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9" name="PA-直接连接符 325">
                      <a:extLst>
                        <a:ext uri="{FF2B5EF4-FFF2-40B4-BE49-F238E27FC236}">
                          <a16:creationId xmlns="" xmlns:a16="http://schemas.microsoft.com/office/drawing/2014/main" id="{5D98E682-9693-4DAE-8A49-60AC7C84302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0" name="PA-直接连接符 326">
                      <a:extLst>
                        <a:ext uri="{FF2B5EF4-FFF2-40B4-BE49-F238E27FC236}">
                          <a16:creationId xmlns="" xmlns:a16="http://schemas.microsoft.com/office/drawing/2014/main" id="{5E1E52BB-1BD6-4C58-ABF1-1E9468007A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" name="PA-直接连接符 327">
                      <a:extLst>
                        <a:ext uri="{FF2B5EF4-FFF2-40B4-BE49-F238E27FC236}">
                          <a16:creationId xmlns="" xmlns:a16="http://schemas.microsoft.com/office/drawing/2014/main" id="{884D0AD5-C513-4874-9548-A75DF721E8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" name="PA-直接连接符 328">
                      <a:extLst>
                        <a:ext uri="{FF2B5EF4-FFF2-40B4-BE49-F238E27FC236}">
                          <a16:creationId xmlns="" xmlns:a16="http://schemas.microsoft.com/office/drawing/2014/main" id="{969D6A22-B4CB-4B1A-9FD5-803DD935CE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" name="PA-直接连接符 329">
                      <a:extLst>
                        <a:ext uri="{FF2B5EF4-FFF2-40B4-BE49-F238E27FC236}">
                          <a16:creationId xmlns="" xmlns:a16="http://schemas.microsoft.com/office/drawing/2014/main" id="{E45BB33F-9B80-4EE9-B1EC-48725E124C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" name="PA-直接连接符 330">
                      <a:extLst>
                        <a:ext uri="{FF2B5EF4-FFF2-40B4-BE49-F238E27FC236}">
                          <a16:creationId xmlns="" xmlns:a16="http://schemas.microsoft.com/office/drawing/2014/main" id="{D587261D-88C2-4BBC-B6FE-837D0FD0DC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5" name="PA-直接连接符 331">
                      <a:extLst>
                        <a:ext uri="{FF2B5EF4-FFF2-40B4-BE49-F238E27FC236}">
                          <a16:creationId xmlns="" xmlns:a16="http://schemas.microsoft.com/office/drawing/2014/main" id="{4D7514B9-FC75-43AF-9429-5494DB79E7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6" name="PA-直接连接符 332">
                      <a:extLst>
                        <a:ext uri="{FF2B5EF4-FFF2-40B4-BE49-F238E27FC236}">
                          <a16:creationId xmlns="" xmlns:a16="http://schemas.microsoft.com/office/drawing/2014/main" id="{D2B001DE-5D14-4C3E-8555-EA7C2C31FE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7" name="PA-直接连接符 333">
                      <a:extLst>
                        <a:ext uri="{FF2B5EF4-FFF2-40B4-BE49-F238E27FC236}">
                          <a16:creationId xmlns="" xmlns:a16="http://schemas.microsoft.com/office/drawing/2014/main" id="{29B7E05D-7141-4B83-9E25-9B0FF4EADED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8" name="PA-直接连接符 334">
                      <a:extLst>
                        <a:ext uri="{FF2B5EF4-FFF2-40B4-BE49-F238E27FC236}">
                          <a16:creationId xmlns="" xmlns:a16="http://schemas.microsoft.com/office/drawing/2014/main" id="{D0EDE325-1EE1-477B-8385-B2BD7C99C3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2" name="组合 1481">
                    <a:extLst>
                      <a:ext uri="{FF2B5EF4-FFF2-40B4-BE49-F238E27FC236}">
                        <a16:creationId xmlns="" xmlns:a16="http://schemas.microsoft.com/office/drawing/2014/main" id="{30B3071C-97AB-49FA-B079-1922BB157320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487" name="PA-直接连接符 313">
                      <a:extLst>
                        <a:ext uri="{FF2B5EF4-FFF2-40B4-BE49-F238E27FC236}">
                          <a16:creationId xmlns="" xmlns:a16="http://schemas.microsoft.com/office/drawing/2014/main" id="{15C77290-9E92-49E6-9A10-717CB6F7F79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8" name="PA-直接连接符 314">
                      <a:extLst>
                        <a:ext uri="{FF2B5EF4-FFF2-40B4-BE49-F238E27FC236}">
                          <a16:creationId xmlns="" xmlns:a16="http://schemas.microsoft.com/office/drawing/2014/main" id="{40B59704-B06B-4682-A15A-673F5FB1A5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9" name="PA-直接连接符 315">
                      <a:extLst>
                        <a:ext uri="{FF2B5EF4-FFF2-40B4-BE49-F238E27FC236}">
                          <a16:creationId xmlns="" xmlns:a16="http://schemas.microsoft.com/office/drawing/2014/main" id="{BB365F30-A3BF-49A2-9D58-AC5D83E590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0" name="PA-直接连接符 316">
                      <a:extLst>
                        <a:ext uri="{FF2B5EF4-FFF2-40B4-BE49-F238E27FC236}">
                          <a16:creationId xmlns="" xmlns:a16="http://schemas.microsoft.com/office/drawing/2014/main" id="{DBD20E53-6E6A-4FDB-9915-415F5D2EFA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1" name="PA-直接连接符 317">
                      <a:extLst>
                        <a:ext uri="{FF2B5EF4-FFF2-40B4-BE49-F238E27FC236}">
                          <a16:creationId xmlns="" xmlns:a16="http://schemas.microsoft.com/office/drawing/2014/main" id="{D6179C0A-89E0-4312-AC87-205DF1949B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2" name="PA-直接连接符 318">
                      <a:extLst>
                        <a:ext uri="{FF2B5EF4-FFF2-40B4-BE49-F238E27FC236}">
                          <a16:creationId xmlns="" xmlns:a16="http://schemas.microsoft.com/office/drawing/2014/main" id="{EB71FB0C-4FE2-49E7-9AA4-55847837DE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3" name="PA-直接连接符 319">
                      <a:extLst>
                        <a:ext uri="{FF2B5EF4-FFF2-40B4-BE49-F238E27FC236}">
                          <a16:creationId xmlns="" xmlns:a16="http://schemas.microsoft.com/office/drawing/2014/main" id="{5D1A921D-2AED-4FA5-9730-866DACA9EFC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4" name="PA-直接连接符 320">
                      <a:extLst>
                        <a:ext uri="{FF2B5EF4-FFF2-40B4-BE49-F238E27FC236}">
                          <a16:creationId xmlns="" xmlns:a16="http://schemas.microsoft.com/office/drawing/2014/main" id="{379A7272-7017-45D4-98B8-76F1B4DA1F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5" name="PA-直接连接符 321">
                      <a:extLst>
                        <a:ext uri="{FF2B5EF4-FFF2-40B4-BE49-F238E27FC236}">
                          <a16:creationId xmlns="" xmlns:a16="http://schemas.microsoft.com/office/drawing/2014/main" id="{BD9C42C5-3CBC-4BEE-AC62-3EB209320A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6" name="PA-直接连接符 322">
                      <a:extLst>
                        <a:ext uri="{FF2B5EF4-FFF2-40B4-BE49-F238E27FC236}">
                          <a16:creationId xmlns="" xmlns:a16="http://schemas.microsoft.com/office/drawing/2014/main" id="{B1ECF715-FA7B-41AD-9DED-38C69545D4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7" name="PA-直接连接符 323">
                      <a:extLst>
                        <a:ext uri="{FF2B5EF4-FFF2-40B4-BE49-F238E27FC236}">
                          <a16:creationId xmlns="" xmlns:a16="http://schemas.microsoft.com/office/drawing/2014/main" id="{E4E93D03-39FF-4E2B-95A3-53DA2158AB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3" name="Group 91_1">
                    <a:extLst>
                      <a:ext uri="{FF2B5EF4-FFF2-40B4-BE49-F238E27FC236}">
                        <a16:creationId xmlns="" xmlns:a16="http://schemas.microsoft.com/office/drawing/2014/main" id="{416E021B-E535-41D4-986D-18200AC1592E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84" name="PA-直接连接符 310">
                      <a:extLst>
                        <a:ext uri="{FF2B5EF4-FFF2-40B4-BE49-F238E27FC236}">
                          <a16:creationId xmlns="" xmlns:a16="http://schemas.microsoft.com/office/drawing/2014/main" id="{796D575C-9473-4A8E-845E-0B328DA40D7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5" name="PA-直接连接符 311">
                      <a:extLst>
                        <a:ext uri="{FF2B5EF4-FFF2-40B4-BE49-F238E27FC236}">
                          <a16:creationId xmlns="" xmlns:a16="http://schemas.microsoft.com/office/drawing/2014/main" id="{174F2C6D-A189-463D-8580-C5D8C4FC92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6" name="PA-直接连接符 312">
                      <a:extLst>
                        <a:ext uri="{FF2B5EF4-FFF2-40B4-BE49-F238E27FC236}">
                          <a16:creationId xmlns="" xmlns:a16="http://schemas.microsoft.com/office/drawing/2014/main" id="{BBB948F2-1F79-4F8B-9D65-70CA994BF4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1170" name="组合 1169">
                <a:extLst>
                  <a:ext uri="{FF2B5EF4-FFF2-40B4-BE49-F238E27FC236}">
                    <a16:creationId xmlns="" xmlns:a16="http://schemas.microsoft.com/office/drawing/2014/main" id="{4D158789-E303-4ADA-B8EF-64D2F78355BD}"/>
                  </a:ext>
                </a:extLst>
              </p:cNvPr>
              <p:cNvGrpSpPr/>
              <p:nvPr/>
            </p:nvGrpSpPr>
            <p:grpSpPr>
              <a:xfrm flipV="1">
                <a:off x="300102" y="1732245"/>
                <a:ext cx="12687421" cy="2720340"/>
                <a:chOff x="0" y="0"/>
                <a:chExt cx="12687421" cy="2720340"/>
              </a:xfrm>
            </p:grpSpPr>
            <p:grpSp>
              <p:nvGrpSpPr>
                <p:cNvPr id="1171" name="组合 1170">
                  <a:extLst>
                    <a:ext uri="{FF2B5EF4-FFF2-40B4-BE49-F238E27FC236}">
                      <a16:creationId xmlns="" xmlns:a16="http://schemas.microsoft.com/office/drawing/2014/main" id="{D4D68721-2CD3-4C1E-B3D3-E9D4A651B30B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412" name="PA-直接连接符 1207">
                    <a:extLst>
                      <a:ext uri="{FF2B5EF4-FFF2-40B4-BE49-F238E27FC236}">
                        <a16:creationId xmlns="" xmlns:a16="http://schemas.microsoft.com/office/drawing/2014/main" id="{87A3C959-0EEC-472F-848C-3D5305E7BCE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3" name="PA-直接连接符 1208">
                    <a:extLst>
                      <a:ext uri="{FF2B5EF4-FFF2-40B4-BE49-F238E27FC236}">
                        <a16:creationId xmlns="" xmlns:a16="http://schemas.microsoft.com/office/drawing/2014/main" id="{C5FCF122-3130-431B-8746-96E4A49B4B84}"/>
                      </a:ext>
                    </a:extLst>
                  </p:cNvPr>
                  <p:cNvCxnSpPr/>
                  <p:nvPr>
                    <p:custDataLst>
                      <p:tags r:id="rId126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4" name="PA-直接连接符 1209">
                    <a:extLst>
                      <a:ext uri="{FF2B5EF4-FFF2-40B4-BE49-F238E27FC236}">
                        <a16:creationId xmlns="" xmlns:a16="http://schemas.microsoft.com/office/drawing/2014/main" id="{95B1D1A8-30FF-4E19-8F06-63C128256D6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5" name="PA-直接连接符 1210">
                    <a:extLst>
                      <a:ext uri="{FF2B5EF4-FFF2-40B4-BE49-F238E27FC236}">
                        <a16:creationId xmlns="" xmlns:a16="http://schemas.microsoft.com/office/drawing/2014/main" id="{98FEA5D9-A82E-4C80-BAE7-30D5F351658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6" name="PA-直接连接符 1211">
                    <a:extLst>
                      <a:ext uri="{FF2B5EF4-FFF2-40B4-BE49-F238E27FC236}">
                        <a16:creationId xmlns="" xmlns:a16="http://schemas.microsoft.com/office/drawing/2014/main" id="{9B29BF5B-C385-4F17-9D06-2DC6E0312EF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7" name="PA-直接连接符 1212">
                    <a:extLst>
                      <a:ext uri="{FF2B5EF4-FFF2-40B4-BE49-F238E27FC236}">
                        <a16:creationId xmlns="" xmlns:a16="http://schemas.microsoft.com/office/drawing/2014/main" id="{E041D2E1-5FEA-4BA8-95DD-FC7F994EF0A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8" name="PA-直接连接符 1213">
                    <a:extLst>
                      <a:ext uri="{FF2B5EF4-FFF2-40B4-BE49-F238E27FC236}">
                        <a16:creationId xmlns="" xmlns:a16="http://schemas.microsoft.com/office/drawing/2014/main" id="{EB3CA7C6-B00E-43EA-B751-8AE87853AFB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9" name="PA-直接连接符 1214">
                    <a:extLst>
                      <a:ext uri="{FF2B5EF4-FFF2-40B4-BE49-F238E27FC236}">
                        <a16:creationId xmlns="" xmlns:a16="http://schemas.microsoft.com/office/drawing/2014/main" id="{5806C801-95DB-4E07-A06E-AC3C03B67A4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0" name="PA-直接连接符 1215">
                    <a:extLst>
                      <a:ext uri="{FF2B5EF4-FFF2-40B4-BE49-F238E27FC236}">
                        <a16:creationId xmlns="" xmlns:a16="http://schemas.microsoft.com/office/drawing/2014/main" id="{03FB5905-3A60-4C2C-934E-08AB69BA22F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1" name="PA-直接连接符 1216">
                    <a:extLst>
                      <a:ext uri="{FF2B5EF4-FFF2-40B4-BE49-F238E27FC236}">
                        <a16:creationId xmlns="" xmlns:a16="http://schemas.microsoft.com/office/drawing/2014/main" id="{A4C66D04-51F7-44CA-BFE2-1D02623BA3A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2" name="PA-直接连接符 1217">
                    <a:extLst>
                      <a:ext uri="{FF2B5EF4-FFF2-40B4-BE49-F238E27FC236}">
                        <a16:creationId xmlns="" xmlns:a16="http://schemas.microsoft.com/office/drawing/2014/main" id="{C95697CE-25D9-490E-B884-DE787DA5889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3" name="PA-直接连接符 1218">
                    <a:extLst>
                      <a:ext uri="{FF2B5EF4-FFF2-40B4-BE49-F238E27FC236}">
                        <a16:creationId xmlns="" xmlns:a16="http://schemas.microsoft.com/office/drawing/2014/main" id="{144E3FC2-C8C9-4969-B011-1C4D8584B84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4" name="PA-直接连接符 1219">
                    <a:extLst>
                      <a:ext uri="{FF2B5EF4-FFF2-40B4-BE49-F238E27FC236}">
                        <a16:creationId xmlns="" xmlns:a16="http://schemas.microsoft.com/office/drawing/2014/main" id="{7A3A86FC-3E7C-48C2-8A2B-5658E441171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5" name="PA-直接连接符 1220">
                    <a:extLst>
                      <a:ext uri="{FF2B5EF4-FFF2-40B4-BE49-F238E27FC236}">
                        <a16:creationId xmlns="" xmlns:a16="http://schemas.microsoft.com/office/drawing/2014/main" id="{E20938A9-BCEE-45DB-ABD4-C236B1E0B18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8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6" name="PA-直接连接符 1221">
                    <a:extLst>
                      <a:ext uri="{FF2B5EF4-FFF2-40B4-BE49-F238E27FC236}">
                        <a16:creationId xmlns="" xmlns:a16="http://schemas.microsoft.com/office/drawing/2014/main" id="{B0BB5349-233A-492A-A417-5B749980A6D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8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427" name="组合 1426">
                    <a:extLst>
                      <a:ext uri="{FF2B5EF4-FFF2-40B4-BE49-F238E27FC236}">
                        <a16:creationId xmlns="" xmlns:a16="http://schemas.microsoft.com/office/drawing/2014/main" id="{76052BE2-F9E5-4D60-887D-5207FAA8CDE7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56" name="PA-直接连接符 1251">
                      <a:extLst>
                        <a:ext uri="{FF2B5EF4-FFF2-40B4-BE49-F238E27FC236}">
                          <a16:creationId xmlns="" xmlns:a16="http://schemas.microsoft.com/office/drawing/2014/main" id="{0EE7FF61-1D40-419C-B9E4-56091A0924D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7" name="PA-直接连接符 1252">
                      <a:extLst>
                        <a:ext uri="{FF2B5EF4-FFF2-40B4-BE49-F238E27FC236}">
                          <a16:creationId xmlns="" xmlns:a16="http://schemas.microsoft.com/office/drawing/2014/main" id="{08C5498B-739E-4D78-9FF3-422F23D499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8" name="PA-直接连接符 1253">
                      <a:extLst>
                        <a:ext uri="{FF2B5EF4-FFF2-40B4-BE49-F238E27FC236}">
                          <a16:creationId xmlns="" xmlns:a16="http://schemas.microsoft.com/office/drawing/2014/main" id="{C1B80656-9815-4892-87EE-5D4C81E2F9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28" name="组合 1427">
                    <a:extLst>
                      <a:ext uri="{FF2B5EF4-FFF2-40B4-BE49-F238E27FC236}">
                        <a16:creationId xmlns="" xmlns:a16="http://schemas.microsoft.com/office/drawing/2014/main" id="{8BF7358E-E47C-415B-9865-5FD412F66372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445" name="PA-直接连接符 1240">
                      <a:extLst>
                        <a:ext uri="{FF2B5EF4-FFF2-40B4-BE49-F238E27FC236}">
                          <a16:creationId xmlns="" xmlns:a16="http://schemas.microsoft.com/office/drawing/2014/main" id="{1EEFBA11-F637-4210-B712-F6E71F07F0D7}"/>
                        </a:ext>
                      </a:extLst>
                    </p:cNvPr>
                    <p:cNvCxnSpPr/>
                    <p:nvPr>
                      <p:custDataLst>
                        <p:tags r:id="rId129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6" name="PA-直接连接符 1241">
                      <a:extLst>
                        <a:ext uri="{FF2B5EF4-FFF2-40B4-BE49-F238E27FC236}">
                          <a16:creationId xmlns="" xmlns:a16="http://schemas.microsoft.com/office/drawing/2014/main" id="{2D874BAE-EBD7-4F4B-9140-62021641282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7" name="PA-直接连接符 1242">
                      <a:extLst>
                        <a:ext uri="{FF2B5EF4-FFF2-40B4-BE49-F238E27FC236}">
                          <a16:creationId xmlns="" xmlns:a16="http://schemas.microsoft.com/office/drawing/2014/main" id="{AFBA69AB-2CFF-42CC-AF73-059055E87E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8" name="PA-直接连接符 1243">
                      <a:extLst>
                        <a:ext uri="{FF2B5EF4-FFF2-40B4-BE49-F238E27FC236}">
                          <a16:creationId xmlns="" xmlns:a16="http://schemas.microsoft.com/office/drawing/2014/main" id="{CDFB285A-0481-4864-8543-3DA6A02338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9" name="PA-直接连接符 1244">
                      <a:extLst>
                        <a:ext uri="{FF2B5EF4-FFF2-40B4-BE49-F238E27FC236}">
                          <a16:creationId xmlns="" xmlns:a16="http://schemas.microsoft.com/office/drawing/2014/main" id="{FE5ABE5A-4A16-4CF2-A76D-2FBDB346AF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0" name="PA-直接连接符 1245">
                      <a:extLst>
                        <a:ext uri="{FF2B5EF4-FFF2-40B4-BE49-F238E27FC236}">
                          <a16:creationId xmlns="" xmlns:a16="http://schemas.microsoft.com/office/drawing/2014/main" id="{B1B214C1-BD26-4A7F-954D-E0B9FD4EBB8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1" name="PA-直接连接符 1246">
                      <a:extLst>
                        <a:ext uri="{FF2B5EF4-FFF2-40B4-BE49-F238E27FC236}">
                          <a16:creationId xmlns="" xmlns:a16="http://schemas.microsoft.com/office/drawing/2014/main" id="{B9C0A548-D187-4497-AF90-84FBDB4668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2" name="PA-直接连接符 1247">
                      <a:extLst>
                        <a:ext uri="{FF2B5EF4-FFF2-40B4-BE49-F238E27FC236}">
                          <a16:creationId xmlns="" xmlns:a16="http://schemas.microsoft.com/office/drawing/2014/main" id="{FC6277F7-C76A-42D9-AB89-77CDD4CB80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3" name="PA-直接连接符 1248">
                      <a:extLst>
                        <a:ext uri="{FF2B5EF4-FFF2-40B4-BE49-F238E27FC236}">
                          <a16:creationId xmlns="" xmlns:a16="http://schemas.microsoft.com/office/drawing/2014/main" id="{351FEC4B-7591-4EC8-8391-86E136D070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4" name="PA-直接连接符 1249">
                      <a:extLst>
                        <a:ext uri="{FF2B5EF4-FFF2-40B4-BE49-F238E27FC236}">
                          <a16:creationId xmlns="" xmlns:a16="http://schemas.microsoft.com/office/drawing/2014/main" id="{F6189ED7-2CC5-45E9-BAD9-41AB99B9D2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5" name="PA-直接连接符 1250">
                      <a:extLst>
                        <a:ext uri="{FF2B5EF4-FFF2-40B4-BE49-F238E27FC236}">
                          <a16:creationId xmlns="" xmlns:a16="http://schemas.microsoft.com/office/drawing/2014/main" id="{8B1AD090-8788-4D73-A31B-B0E34FFA24A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29" name="组合 1428">
                    <a:extLst>
                      <a:ext uri="{FF2B5EF4-FFF2-40B4-BE49-F238E27FC236}">
                        <a16:creationId xmlns="" xmlns:a16="http://schemas.microsoft.com/office/drawing/2014/main" id="{68749B35-6226-4B2A-9E01-F18E36DA1837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434" name="PA-直接连接符 1229">
                      <a:extLst>
                        <a:ext uri="{FF2B5EF4-FFF2-40B4-BE49-F238E27FC236}">
                          <a16:creationId xmlns="" xmlns:a16="http://schemas.microsoft.com/office/drawing/2014/main" id="{7F5B2DE2-A01B-4A69-AB91-B7442CB195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5" name="PA-直接连接符 1230">
                      <a:extLst>
                        <a:ext uri="{FF2B5EF4-FFF2-40B4-BE49-F238E27FC236}">
                          <a16:creationId xmlns="" xmlns:a16="http://schemas.microsoft.com/office/drawing/2014/main" id="{DF91EAE5-2966-45CA-B4E5-CA6FA38D51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6" name="PA-直接连接符 1231">
                      <a:extLst>
                        <a:ext uri="{FF2B5EF4-FFF2-40B4-BE49-F238E27FC236}">
                          <a16:creationId xmlns="" xmlns:a16="http://schemas.microsoft.com/office/drawing/2014/main" id="{DAAA8171-028F-4F1F-B435-D1AB6F86D4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7" name="PA-直接连接符 1232">
                      <a:extLst>
                        <a:ext uri="{FF2B5EF4-FFF2-40B4-BE49-F238E27FC236}">
                          <a16:creationId xmlns="" xmlns:a16="http://schemas.microsoft.com/office/drawing/2014/main" id="{048A3430-157B-41CA-9676-B98AAD8990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8" name="PA-直接连接符 1233">
                      <a:extLst>
                        <a:ext uri="{FF2B5EF4-FFF2-40B4-BE49-F238E27FC236}">
                          <a16:creationId xmlns="" xmlns:a16="http://schemas.microsoft.com/office/drawing/2014/main" id="{BF5256F0-93D2-4A41-9ED4-4B39EB680F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9" name="PA-直接连接符 1234">
                      <a:extLst>
                        <a:ext uri="{FF2B5EF4-FFF2-40B4-BE49-F238E27FC236}">
                          <a16:creationId xmlns="" xmlns:a16="http://schemas.microsoft.com/office/drawing/2014/main" id="{89DD474F-6C78-4D08-8374-EDF8682F32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0" name="PA-直接连接符 1235">
                      <a:extLst>
                        <a:ext uri="{FF2B5EF4-FFF2-40B4-BE49-F238E27FC236}">
                          <a16:creationId xmlns="" xmlns:a16="http://schemas.microsoft.com/office/drawing/2014/main" id="{9A56CD82-7674-41AD-B2F3-BD70C6771F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1" name="PA-直接连接符 1236">
                      <a:extLst>
                        <a:ext uri="{FF2B5EF4-FFF2-40B4-BE49-F238E27FC236}">
                          <a16:creationId xmlns="" xmlns:a16="http://schemas.microsoft.com/office/drawing/2014/main" id="{EB692F55-4014-4D94-B6FB-12A7E75ACA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2" name="PA-直接连接符 1237">
                      <a:extLst>
                        <a:ext uri="{FF2B5EF4-FFF2-40B4-BE49-F238E27FC236}">
                          <a16:creationId xmlns="" xmlns:a16="http://schemas.microsoft.com/office/drawing/2014/main" id="{88E9B180-8FB4-47F4-9584-4F473B9B5C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3" name="PA-直接连接符 1238">
                      <a:extLst>
                        <a:ext uri="{FF2B5EF4-FFF2-40B4-BE49-F238E27FC236}">
                          <a16:creationId xmlns="" xmlns:a16="http://schemas.microsoft.com/office/drawing/2014/main" id="{054CFFB9-3A96-4E7C-845B-0391966963C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4" name="PA-直接连接符 1239">
                      <a:extLst>
                        <a:ext uri="{FF2B5EF4-FFF2-40B4-BE49-F238E27FC236}">
                          <a16:creationId xmlns="" xmlns:a16="http://schemas.microsoft.com/office/drawing/2014/main" id="{CD1B845C-BA4E-46A1-96B3-A8D58FB802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30" name="Group 91_1">
                    <a:extLst>
                      <a:ext uri="{FF2B5EF4-FFF2-40B4-BE49-F238E27FC236}">
                        <a16:creationId xmlns="" xmlns:a16="http://schemas.microsoft.com/office/drawing/2014/main" id="{AB2A70E4-7AB1-4C15-9E66-2C437595A5C2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31" name="PA-直接连接符 1226">
                      <a:extLst>
                        <a:ext uri="{FF2B5EF4-FFF2-40B4-BE49-F238E27FC236}">
                          <a16:creationId xmlns="" xmlns:a16="http://schemas.microsoft.com/office/drawing/2014/main" id="{C09CF70C-D716-499C-9681-7E7BBB1FBF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2" name="PA-直接连接符 1227">
                      <a:extLst>
                        <a:ext uri="{FF2B5EF4-FFF2-40B4-BE49-F238E27FC236}">
                          <a16:creationId xmlns="" xmlns:a16="http://schemas.microsoft.com/office/drawing/2014/main" id="{B517F8A7-86E7-4612-956A-B6AE55D215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3" name="PA-直接连接符 1228">
                      <a:extLst>
                        <a:ext uri="{FF2B5EF4-FFF2-40B4-BE49-F238E27FC236}">
                          <a16:creationId xmlns="" xmlns:a16="http://schemas.microsoft.com/office/drawing/2014/main" id="{0381EE94-59CC-4A7C-A872-D0C7E11082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2" name="组合 1171">
                  <a:extLst>
                    <a:ext uri="{FF2B5EF4-FFF2-40B4-BE49-F238E27FC236}">
                      <a16:creationId xmlns="" xmlns:a16="http://schemas.microsoft.com/office/drawing/2014/main" id="{2E58B01D-BB63-44CE-9C08-CBF240DDB130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365" name="PA-直接连接符 1160">
                    <a:extLst>
                      <a:ext uri="{FF2B5EF4-FFF2-40B4-BE49-F238E27FC236}">
                        <a16:creationId xmlns="" xmlns:a16="http://schemas.microsoft.com/office/drawing/2014/main" id="{31A8F860-E8AA-46DE-9B94-598378DADB8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66" name="PA-直接连接符 1161">
                    <a:extLst>
                      <a:ext uri="{FF2B5EF4-FFF2-40B4-BE49-F238E27FC236}">
                        <a16:creationId xmlns="" xmlns:a16="http://schemas.microsoft.com/office/drawing/2014/main" id="{60B65344-E886-4355-8C1B-537075D92BA2}"/>
                      </a:ext>
                    </a:extLst>
                  </p:cNvPr>
                  <p:cNvCxnSpPr/>
                  <p:nvPr>
                    <p:custDataLst>
                      <p:tags r:id="rId122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67" name="PA-直接连接符 1162">
                    <a:extLst>
                      <a:ext uri="{FF2B5EF4-FFF2-40B4-BE49-F238E27FC236}">
                        <a16:creationId xmlns="" xmlns:a16="http://schemas.microsoft.com/office/drawing/2014/main" id="{105F15DB-1BEB-433A-ADE3-338D549E47A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68" name="PA-直接连接符 1163">
                    <a:extLst>
                      <a:ext uri="{FF2B5EF4-FFF2-40B4-BE49-F238E27FC236}">
                        <a16:creationId xmlns="" xmlns:a16="http://schemas.microsoft.com/office/drawing/2014/main" id="{E6CB3E93-2397-4C73-96B5-89D3C895AAC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69" name="PA-直接连接符 1164">
                    <a:extLst>
                      <a:ext uri="{FF2B5EF4-FFF2-40B4-BE49-F238E27FC236}">
                        <a16:creationId xmlns="" xmlns:a16="http://schemas.microsoft.com/office/drawing/2014/main" id="{38E68260-FF9C-4C45-BE2B-9C3513E3E88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0" name="PA-直接连接符 1165">
                    <a:extLst>
                      <a:ext uri="{FF2B5EF4-FFF2-40B4-BE49-F238E27FC236}">
                        <a16:creationId xmlns="" xmlns:a16="http://schemas.microsoft.com/office/drawing/2014/main" id="{3095FE29-D9F7-47DD-8863-84FFD4E2CC2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1" name="PA-直接连接符 1166">
                    <a:extLst>
                      <a:ext uri="{FF2B5EF4-FFF2-40B4-BE49-F238E27FC236}">
                        <a16:creationId xmlns="" xmlns:a16="http://schemas.microsoft.com/office/drawing/2014/main" id="{31B414B3-301D-4924-BF20-F69B7DED248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3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2" name="PA-直接连接符 1167">
                    <a:extLst>
                      <a:ext uri="{FF2B5EF4-FFF2-40B4-BE49-F238E27FC236}">
                        <a16:creationId xmlns="" xmlns:a16="http://schemas.microsoft.com/office/drawing/2014/main" id="{3A6B6C9B-D03F-44E2-9075-98F0EEF9AD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3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3" name="PA-直接连接符 1168">
                    <a:extLst>
                      <a:ext uri="{FF2B5EF4-FFF2-40B4-BE49-F238E27FC236}">
                        <a16:creationId xmlns="" xmlns:a16="http://schemas.microsoft.com/office/drawing/2014/main" id="{25B22138-E7D6-4759-86D8-BE944F3D3E2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3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4" name="PA-直接连接符 1169">
                    <a:extLst>
                      <a:ext uri="{FF2B5EF4-FFF2-40B4-BE49-F238E27FC236}">
                        <a16:creationId xmlns="" xmlns:a16="http://schemas.microsoft.com/office/drawing/2014/main" id="{108B3C0F-23E2-4D5F-998C-8D4DE903629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3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5" name="PA-直接连接符 1170">
                    <a:extLst>
                      <a:ext uri="{FF2B5EF4-FFF2-40B4-BE49-F238E27FC236}">
                        <a16:creationId xmlns="" xmlns:a16="http://schemas.microsoft.com/office/drawing/2014/main" id="{F15D602B-5AB5-4B39-8FA0-5142BC0BCB6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3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6" name="PA-直接连接符 1171">
                    <a:extLst>
                      <a:ext uri="{FF2B5EF4-FFF2-40B4-BE49-F238E27FC236}">
                        <a16:creationId xmlns="" xmlns:a16="http://schemas.microsoft.com/office/drawing/2014/main" id="{CD990A63-7471-440E-BDBD-80F6FDC8BC6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3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7" name="PA-直接连接符 1172">
                    <a:extLst>
                      <a:ext uri="{FF2B5EF4-FFF2-40B4-BE49-F238E27FC236}">
                        <a16:creationId xmlns="" xmlns:a16="http://schemas.microsoft.com/office/drawing/2014/main" id="{634158DD-7B77-453A-A41E-4991FABE905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3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8" name="PA-直接连接符 1173">
                    <a:extLst>
                      <a:ext uri="{FF2B5EF4-FFF2-40B4-BE49-F238E27FC236}">
                        <a16:creationId xmlns="" xmlns:a16="http://schemas.microsoft.com/office/drawing/2014/main" id="{993F16A0-C1B4-4926-A83C-69321851FF0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3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9" name="PA-直接连接符 1174">
                    <a:extLst>
                      <a:ext uri="{FF2B5EF4-FFF2-40B4-BE49-F238E27FC236}">
                        <a16:creationId xmlns="" xmlns:a16="http://schemas.microsoft.com/office/drawing/2014/main" id="{E76D0A0F-7293-4455-B34F-5E03140FE78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3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80" name="组合 1379">
                    <a:extLst>
                      <a:ext uri="{FF2B5EF4-FFF2-40B4-BE49-F238E27FC236}">
                        <a16:creationId xmlns="" xmlns:a16="http://schemas.microsoft.com/office/drawing/2014/main" id="{6D777368-8A5A-451B-BF76-C7DD27C3DC29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09" name="PA-直接连接符 1204">
                      <a:extLst>
                        <a:ext uri="{FF2B5EF4-FFF2-40B4-BE49-F238E27FC236}">
                          <a16:creationId xmlns="" xmlns:a16="http://schemas.microsoft.com/office/drawing/2014/main" id="{9C3E4B82-CD7E-4EE4-82A4-70F710E68E1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6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0" name="PA-直接连接符 1205">
                      <a:extLst>
                        <a:ext uri="{FF2B5EF4-FFF2-40B4-BE49-F238E27FC236}">
                          <a16:creationId xmlns="" xmlns:a16="http://schemas.microsoft.com/office/drawing/2014/main" id="{C6E1BC94-009E-4F72-9CCA-4FE8749065E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6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1" name="PA-直接连接符 1206">
                      <a:extLst>
                        <a:ext uri="{FF2B5EF4-FFF2-40B4-BE49-F238E27FC236}">
                          <a16:creationId xmlns="" xmlns:a16="http://schemas.microsoft.com/office/drawing/2014/main" id="{7131D748-5F25-4674-AC15-7A08B57EF7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6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81" name="组合 1380">
                    <a:extLst>
                      <a:ext uri="{FF2B5EF4-FFF2-40B4-BE49-F238E27FC236}">
                        <a16:creationId xmlns="" xmlns:a16="http://schemas.microsoft.com/office/drawing/2014/main" id="{20E1BD52-3BC8-4BA4-BC95-FEAEC2E43B0F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398" name="PA-直接连接符 1193">
                      <a:extLst>
                        <a:ext uri="{FF2B5EF4-FFF2-40B4-BE49-F238E27FC236}">
                          <a16:creationId xmlns="" xmlns:a16="http://schemas.microsoft.com/office/drawing/2014/main" id="{FA91114D-6C67-49F8-A6E6-254169686501}"/>
                        </a:ext>
                      </a:extLst>
                    </p:cNvPr>
                    <p:cNvCxnSpPr/>
                    <p:nvPr>
                      <p:custDataLst>
                        <p:tags r:id="rId125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9" name="PA-直接连接符 1194">
                      <a:extLst>
                        <a:ext uri="{FF2B5EF4-FFF2-40B4-BE49-F238E27FC236}">
                          <a16:creationId xmlns="" xmlns:a16="http://schemas.microsoft.com/office/drawing/2014/main" id="{F35AB587-C7C8-43DA-8104-5903C6AE87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0" name="PA-直接连接符 1195">
                      <a:extLst>
                        <a:ext uri="{FF2B5EF4-FFF2-40B4-BE49-F238E27FC236}">
                          <a16:creationId xmlns="" xmlns:a16="http://schemas.microsoft.com/office/drawing/2014/main" id="{6C538404-87C5-4614-B5B3-BF388CA70F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1" name="PA-直接连接符 1196">
                      <a:extLst>
                        <a:ext uri="{FF2B5EF4-FFF2-40B4-BE49-F238E27FC236}">
                          <a16:creationId xmlns="" xmlns:a16="http://schemas.microsoft.com/office/drawing/2014/main" id="{4A0E61D3-07B8-44CD-8620-3690D0D9DA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2" name="PA-直接连接符 1197">
                      <a:extLst>
                        <a:ext uri="{FF2B5EF4-FFF2-40B4-BE49-F238E27FC236}">
                          <a16:creationId xmlns="" xmlns:a16="http://schemas.microsoft.com/office/drawing/2014/main" id="{345EE91A-7D51-4FF8-8B66-2C8C07403A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3" name="PA-直接连接符 1198">
                      <a:extLst>
                        <a:ext uri="{FF2B5EF4-FFF2-40B4-BE49-F238E27FC236}">
                          <a16:creationId xmlns="" xmlns:a16="http://schemas.microsoft.com/office/drawing/2014/main" id="{EB8F744F-251A-46DB-A88C-1C8FF7CA46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4" name="PA-直接连接符 1199">
                      <a:extLst>
                        <a:ext uri="{FF2B5EF4-FFF2-40B4-BE49-F238E27FC236}">
                          <a16:creationId xmlns="" xmlns:a16="http://schemas.microsoft.com/office/drawing/2014/main" id="{906813D6-8A29-49C2-92BC-8819C66F18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5" name="PA-直接连接符 1200">
                      <a:extLst>
                        <a:ext uri="{FF2B5EF4-FFF2-40B4-BE49-F238E27FC236}">
                          <a16:creationId xmlns="" xmlns:a16="http://schemas.microsoft.com/office/drawing/2014/main" id="{890739E2-D527-44CC-9129-4836E82856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6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6" name="PA-直接连接符 1201">
                      <a:extLst>
                        <a:ext uri="{FF2B5EF4-FFF2-40B4-BE49-F238E27FC236}">
                          <a16:creationId xmlns="" xmlns:a16="http://schemas.microsoft.com/office/drawing/2014/main" id="{7776ECD1-C018-49C1-A563-726C8AD430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6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7" name="PA-直接连接符 1202">
                      <a:extLst>
                        <a:ext uri="{FF2B5EF4-FFF2-40B4-BE49-F238E27FC236}">
                          <a16:creationId xmlns="" xmlns:a16="http://schemas.microsoft.com/office/drawing/2014/main" id="{3DC5E91E-EBC1-44B7-9208-355BEF5BB40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6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8" name="PA-直接连接符 1203">
                      <a:extLst>
                        <a:ext uri="{FF2B5EF4-FFF2-40B4-BE49-F238E27FC236}">
                          <a16:creationId xmlns="" xmlns:a16="http://schemas.microsoft.com/office/drawing/2014/main" id="{DC4E3108-6EE5-4670-951D-7D29BB5EF7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6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82" name="组合 1381">
                    <a:extLst>
                      <a:ext uri="{FF2B5EF4-FFF2-40B4-BE49-F238E27FC236}">
                        <a16:creationId xmlns="" xmlns:a16="http://schemas.microsoft.com/office/drawing/2014/main" id="{D9285075-644F-4F37-93BC-FEF5729027A0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387" name="PA-直接连接符 1182">
                      <a:extLst>
                        <a:ext uri="{FF2B5EF4-FFF2-40B4-BE49-F238E27FC236}">
                          <a16:creationId xmlns="" xmlns:a16="http://schemas.microsoft.com/office/drawing/2014/main" id="{DF838BBF-85F1-4A42-AB1B-D6D133F29C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88" name="PA-直接连接符 1183">
                      <a:extLst>
                        <a:ext uri="{FF2B5EF4-FFF2-40B4-BE49-F238E27FC236}">
                          <a16:creationId xmlns="" xmlns:a16="http://schemas.microsoft.com/office/drawing/2014/main" id="{D40C17DD-AC8B-44FB-8825-DE863166A4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89" name="PA-直接连接符 1184">
                      <a:extLst>
                        <a:ext uri="{FF2B5EF4-FFF2-40B4-BE49-F238E27FC236}">
                          <a16:creationId xmlns="" xmlns:a16="http://schemas.microsoft.com/office/drawing/2014/main" id="{F9E1087D-9E97-466E-A75A-9263630C4F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0" name="PA-直接连接符 1185">
                      <a:extLst>
                        <a:ext uri="{FF2B5EF4-FFF2-40B4-BE49-F238E27FC236}">
                          <a16:creationId xmlns="" xmlns:a16="http://schemas.microsoft.com/office/drawing/2014/main" id="{48CB92A1-3A8B-40AF-9883-7C864B3FBA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1" name="PA-直接连接符 1186">
                      <a:extLst>
                        <a:ext uri="{FF2B5EF4-FFF2-40B4-BE49-F238E27FC236}">
                          <a16:creationId xmlns="" xmlns:a16="http://schemas.microsoft.com/office/drawing/2014/main" id="{AB24BFCF-4FFF-4D38-9C35-5B2D30059E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2" name="PA-直接连接符 1187">
                      <a:extLst>
                        <a:ext uri="{FF2B5EF4-FFF2-40B4-BE49-F238E27FC236}">
                          <a16:creationId xmlns="" xmlns:a16="http://schemas.microsoft.com/office/drawing/2014/main" id="{CC4B360D-4264-461A-AD71-BD7EBB4483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3" name="PA-直接连接符 1188">
                      <a:extLst>
                        <a:ext uri="{FF2B5EF4-FFF2-40B4-BE49-F238E27FC236}">
                          <a16:creationId xmlns="" xmlns:a16="http://schemas.microsoft.com/office/drawing/2014/main" id="{C47C97DC-9555-4B5B-9F8D-73D5F61690A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4" name="PA-直接连接符 1189">
                      <a:extLst>
                        <a:ext uri="{FF2B5EF4-FFF2-40B4-BE49-F238E27FC236}">
                          <a16:creationId xmlns="" xmlns:a16="http://schemas.microsoft.com/office/drawing/2014/main" id="{FAFDD7CB-58B1-48CF-B193-578A4AEB59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5" name="PA-直接连接符 1190">
                      <a:extLst>
                        <a:ext uri="{FF2B5EF4-FFF2-40B4-BE49-F238E27FC236}">
                          <a16:creationId xmlns="" xmlns:a16="http://schemas.microsoft.com/office/drawing/2014/main" id="{E1E41A8B-8565-4722-BDC8-97EBC1E0DE9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6" name="PA-直接连接符 1191">
                      <a:extLst>
                        <a:ext uri="{FF2B5EF4-FFF2-40B4-BE49-F238E27FC236}">
                          <a16:creationId xmlns="" xmlns:a16="http://schemas.microsoft.com/office/drawing/2014/main" id="{27DDB937-C118-4428-902A-4BBD2A1E00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7" name="PA-直接连接符 1192">
                      <a:extLst>
                        <a:ext uri="{FF2B5EF4-FFF2-40B4-BE49-F238E27FC236}">
                          <a16:creationId xmlns="" xmlns:a16="http://schemas.microsoft.com/office/drawing/2014/main" id="{E471E825-A2E6-477A-8742-29D343CB31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83" name="Group 91_1">
                    <a:extLst>
                      <a:ext uri="{FF2B5EF4-FFF2-40B4-BE49-F238E27FC236}">
                        <a16:creationId xmlns="" xmlns:a16="http://schemas.microsoft.com/office/drawing/2014/main" id="{FD3746ED-AD16-46F2-95F6-36C29C1A2AB3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84" name="PA-直接连接符 1179">
                      <a:extLst>
                        <a:ext uri="{FF2B5EF4-FFF2-40B4-BE49-F238E27FC236}">
                          <a16:creationId xmlns="" xmlns:a16="http://schemas.microsoft.com/office/drawing/2014/main" id="{286CA80F-3F79-413D-BE01-992B2A0701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85" name="PA-直接连接符 1180">
                      <a:extLst>
                        <a:ext uri="{FF2B5EF4-FFF2-40B4-BE49-F238E27FC236}">
                          <a16:creationId xmlns="" xmlns:a16="http://schemas.microsoft.com/office/drawing/2014/main" id="{E97353E0-11BF-4C30-81CF-7961BA511B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86" name="PA-直接连接符 1181">
                      <a:extLst>
                        <a:ext uri="{FF2B5EF4-FFF2-40B4-BE49-F238E27FC236}">
                          <a16:creationId xmlns="" xmlns:a16="http://schemas.microsoft.com/office/drawing/2014/main" id="{0E5C5D93-57BC-4DD1-958A-F5150455D97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3" name="组合 1172">
                  <a:extLst>
                    <a:ext uri="{FF2B5EF4-FFF2-40B4-BE49-F238E27FC236}">
                      <a16:creationId xmlns="" xmlns:a16="http://schemas.microsoft.com/office/drawing/2014/main" id="{74A3EDF0-3545-46B7-B9DF-F650217BD129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318" name="PA-直接连接符 1113">
                    <a:extLst>
                      <a:ext uri="{FF2B5EF4-FFF2-40B4-BE49-F238E27FC236}">
                        <a16:creationId xmlns="" xmlns:a16="http://schemas.microsoft.com/office/drawing/2014/main" id="{3ADB95CD-0099-47BE-8AE8-D914FC5F7BB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1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19" name="PA-直接连接符 1114">
                    <a:extLst>
                      <a:ext uri="{FF2B5EF4-FFF2-40B4-BE49-F238E27FC236}">
                        <a16:creationId xmlns="" xmlns:a16="http://schemas.microsoft.com/office/drawing/2014/main" id="{72F10F3A-AE34-4EC9-865B-03ADDDD9C9D6}"/>
                      </a:ext>
                    </a:extLst>
                  </p:cNvPr>
                  <p:cNvCxnSpPr/>
                  <p:nvPr>
                    <p:custDataLst>
                      <p:tags r:id="rId1182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0" name="PA-直接连接符 1115">
                    <a:extLst>
                      <a:ext uri="{FF2B5EF4-FFF2-40B4-BE49-F238E27FC236}">
                        <a16:creationId xmlns="" xmlns:a16="http://schemas.microsoft.com/office/drawing/2014/main" id="{46ED1BCD-0D62-456C-A2B1-EB140EBA1A4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3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1" name="PA-直接连接符 1116">
                    <a:extLst>
                      <a:ext uri="{FF2B5EF4-FFF2-40B4-BE49-F238E27FC236}">
                        <a16:creationId xmlns="" xmlns:a16="http://schemas.microsoft.com/office/drawing/2014/main" id="{98D2859B-3C23-403C-917D-8D13BC5D1B9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4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2" name="PA-直接连接符 1117">
                    <a:extLst>
                      <a:ext uri="{FF2B5EF4-FFF2-40B4-BE49-F238E27FC236}">
                        <a16:creationId xmlns="" xmlns:a16="http://schemas.microsoft.com/office/drawing/2014/main" id="{002C73CE-6F0D-4293-9E4A-B9D03F48D15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5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3" name="PA-直接连接符 1118">
                    <a:extLst>
                      <a:ext uri="{FF2B5EF4-FFF2-40B4-BE49-F238E27FC236}">
                        <a16:creationId xmlns="" xmlns:a16="http://schemas.microsoft.com/office/drawing/2014/main" id="{9F9F6953-EE09-4B7F-BE91-ED1181688D1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6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4" name="PA-直接连接符 1119">
                    <a:extLst>
                      <a:ext uri="{FF2B5EF4-FFF2-40B4-BE49-F238E27FC236}">
                        <a16:creationId xmlns="" xmlns:a16="http://schemas.microsoft.com/office/drawing/2014/main" id="{6AE21558-67DA-4EF1-86CC-B55B9B94594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7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5" name="PA-直接连接符 1120">
                    <a:extLst>
                      <a:ext uri="{FF2B5EF4-FFF2-40B4-BE49-F238E27FC236}">
                        <a16:creationId xmlns="" xmlns:a16="http://schemas.microsoft.com/office/drawing/2014/main" id="{9E118FD3-1BB3-40A0-8794-76BFFDDB3B3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8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6" name="PA-直接连接符 1121">
                    <a:extLst>
                      <a:ext uri="{FF2B5EF4-FFF2-40B4-BE49-F238E27FC236}">
                        <a16:creationId xmlns="" xmlns:a16="http://schemas.microsoft.com/office/drawing/2014/main" id="{2969376E-1742-4D0A-BD7C-1AFD5CBB003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9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7" name="PA-直接连接符 1122">
                    <a:extLst>
                      <a:ext uri="{FF2B5EF4-FFF2-40B4-BE49-F238E27FC236}">
                        <a16:creationId xmlns="" xmlns:a16="http://schemas.microsoft.com/office/drawing/2014/main" id="{D5171914-D3DB-4ACF-8AA8-09ECA1E3D5E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90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8" name="PA-直接连接符 1123">
                    <a:extLst>
                      <a:ext uri="{FF2B5EF4-FFF2-40B4-BE49-F238E27FC236}">
                        <a16:creationId xmlns="" xmlns:a16="http://schemas.microsoft.com/office/drawing/2014/main" id="{D0E00648-B6E7-4D8F-AAAF-1D54B860759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91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9" name="PA-直接连接符 1124">
                    <a:extLst>
                      <a:ext uri="{FF2B5EF4-FFF2-40B4-BE49-F238E27FC236}">
                        <a16:creationId xmlns="" xmlns:a16="http://schemas.microsoft.com/office/drawing/2014/main" id="{BF36358D-F8D9-40FA-9044-67812C47294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92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0" name="PA-直接连接符 1125">
                    <a:extLst>
                      <a:ext uri="{FF2B5EF4-FFF2-40B4-BE49-F238E27FC236}">
                        <a16:creationId xmlns="" xmlns:a16="http://schemas.microsoft.com/office/drawing/2014/main" id="{4FBFA455-0E34-45E1-B21F-3C8D3EBFACB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93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1" name="PA-直接连接符 1126">
                    <a:extLst>
                      <a:ext uri="{FF2B5EF4-FFF2-40B4-BE49-F238E27FC236}">
                        <a16:creationId xmlns="" xmlns:a16="http://schemas.microsoft.com/office/drawing/2014/main" id="{8AED98DD-0AA0-40E8-8750-E18EC91C0E5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94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2" name="PA-直接连接符 1127">
                    <a:extLst>
                      <a:ext uri="{FF2B5EF4-FFF2-40B4-BE49-F238E27FC236}">
                        <a16:creationId xmlns="" xmlns:a16="http://schemas.microsoft.com/office/drawing/2014/main" id="{97A1496C-5C88-4D3B-B9DC-E3110DADCFF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95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33" name="组合 1332">
                    <a:extLst>
                      <a:ext uri="{FF2B5EF4-FFF2-40B4-BE49-F238E27FC236}">
                        <a16:creationId xmlns="" xmlns:a16="http://schemas.microsoft.com/office/drawing/2014/main" id="{760E5AAF-AB2C-400A-9A16-D812DEFD7479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62" name="PA-直接连接符 1157">
                      <a:extLst>
                        <a:ext uri="{FF2B5EF4-FFF2-40B4-BE49-F238E27FC236}">
                          <a16:creationId xmlns="" xmlns:a16="http://schemas.microsoft.com/office/drawing/2014/main" id="{5426ADE0-10AB-43A1-84BF-4C4AE5AB47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3" name="PA-直接连接符 1158">
                      <a:extLst>
                        <a:ext uri="{FF2B5EF4-FFF2-40B4-BE49-F238E27FC236}">
                          <a16:creationId xmlns="" xmlns:a16="http://schemas.microsoft.com/office/drawing/2014/main" id="{2992DAB0-811F-4D54-91BF-4FD04FD3E3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4" name="PA-直接连接符 1159">
                      <a:extLst>
                        <a:ext uri="{FF2B5EF4-FFF2-40B4-BE49-F238E27FC236}">
                          <a16:creationId xmlns="" xmlns:a16="http://schemas.microsoft.com/office/drawing/2014/main" id="{C3AA138C-0A82-4B34-9BA4-506390C8A6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4" name="组合 1333">
                    <a:extLst>
                      <a:ext uri="{FF2B5EF4-FFF2-40B4-BE49-F238E27FC236}">
                        <a16:creationId xmlns="" xmlns:a16="http://schemas.microsoft.com/office/drawing/2014/main" id="{5C1A52CB-375C-4698-A17D-9863FC6A6E83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351" name="PA-直接连接符 1146">
                      <a:extLst>
                        <a:ext uri="{FF2B5EF4-FFF2-40B4-BE49-F238E27FC236}">
                          <a16:creationId xmlns="" xmlns:a16="http://schemas.microsoft.com/office/drawing/2014/main" id="{F2A5F9FA-BDF2-45F1-824C-07CB40D33C0F}"/>
                        </a:ext>
                      </a:extLst>
                    </p:cNvPr>
                    <p:cNvCxnSpPr/>
                    <p:nvPr>
                      <p:custDataLst>
                        <p:tags r:id="rId1210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2" name="PA-直接连接符 1147">
                      <a:extLst>
                        <a:ext uri="{FF2B5EF4-FFF2-40B4-BE49-F238E27FC236}">
                          <a16:creationId xmlns="" xmlns:a16="http://schemas.microsoft.com/office/drawing/2014/main" id="{02600F6D-3A4B-4611-8BD7-22FB5224D8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3" name="PA-直接连接符 1148">
                      <a:extLst>
                        <a:ext uri="{FF2B5EF4-FFF2-40B4-BE49-F238E27FC236}">
                          <a16:creationId xmlns="" xmlns:a16="http://schemas.microsoft.com/office/drawing/2014/main" id="{DF1F099E-796E-41E9-8769-49CDB024B74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4" name="PA-直接连接符 1149">
                      <a:extLst>
                        <a:ext uri="{FF2B5EF4-FFF2-40B4-BE49-F238E27FC236}">
                          <a16:creationId xmlns="" xmlns:a16="http://schemas.microsoft.com/office/drawing/2014/main" id="{1D0508EC-9A31-4393-85CB-23D1A75ACD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5" name="PA-直接连接符 1150">
                      <a:extLst>
                        <a:ext uri="{FF2B5EF4-FFF2-40B4-BE49-F238E27FC236}">
                          <a16:creationId xmlns="" xmlns:a16="http://schemas.microsoft.com/office/drawing/2014/main" id="{5F42518A-D94B-412A-BE9C-F9A298C8342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6" name="PA-直接连接符 1151">
                      <a:extLst>
                        <a:ext uri="{FF2B5EF4-FFF2-40B4-BE49-F238E27FC236}">
                          <a16:creationId xmlns="" xmlns:a16="http://schemas.microsoft.com/office/drawing/2014/main" id="{D556CF90-8554-494C-96E8-2BD92872F51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7" name="PA-直接连接符 1152">
                      <a:extLst>
                        <a:ext uri="{FF2B5EF4-FFF2-40B4-BE49-F238E27FC236}">
                          <a16:creationId xmlns="" xmlns:a16="http://schemas.microsoft.com/office/drawing/2014/main" id="{3DE9645F-DC61-4139-ACB1-1CE9DFAEF5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8" name="PA-直接连接符 1153">
                      <a:extLst>
                        <a:ext uri="{FF2B5EF4-FFF2-40B4-BE49-F238E27FC236}">
                          <a16:creationId xmlns="" xmlns:a16="http://schemas.microsoft.com/office/drawing/2014/main" id="{0861A499-137E-4B00-B432-9D42B07A2A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9" name="PA-直接连接符 1154">
                      <a:extLst>
                        <a:ext uri="{FF2B5EF4-FFF2-40B4-BE49-F238E27FC236}">
                          <a16:creationId xmlns="" xmlns:a16="http://schemas.microsoft.com/office/drawing/2014/main" id="{DA8E61E6-1726-487B-81FF-09F610D56C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0" name="PA-直接连接符 1155">
                      <a:extLst>
                        <a:ext uri="{FF2B5EF4-FFF2-40B4-BE49-F238E27FC236}">
                          <a16:creationId xmlns="" xmlns:a16="http://schemas.microsoft.com/office/drawing/2014/main" id="{5B9EDF29-4680-4E83-AC9E-2CAC7B8145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1" name="PA-直接连接符 1156">
                      <a:extLst>
                        <a:ext uri="{FF2B5EF4-FFF2-40B4-BE49-F238E27FC236}">
                          <a16:creationId xmlns="" xmlns:a16="http://schemas.microsoft.com/office/drawing/2014/main" id="{34684761-E45A-479C-84FD-9587190B73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5" name="组合 1334">
                    <a:extLst>
                      <a:ext uri="{FF2B5EF4-FFF2-40B4-BE49-F238E27FC236}">
                        <a16:creationId xmlns="" xmlns:a16="http://schemas.microsoft.com/office/drawing/2014/main" id="{F06208C8-29A4-446A-929C-7F9F52E6E57A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340" name="PA-直接连接符 1135">
                      <a:extLst>
                        <a:ext uri="{FF2B5EF4-FFF2-40B4-BE49-F238E27FC236}">
                          <a16:creationId xmlns="" xmlns:a16="http://schemas.microsoft.com/office/drawing/2014/main" id="{A741CF91-1179-4FC5-BFBD-FD58C3C32C6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9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1" name="PA-直接连接符 1136">
                      <a:extLst>
                        <a:ext uri="{FF2B5EF4-FFF2-40B4-BE49-F238E27FC236}">
                          <a16:creationId xmlns="" xmlns:a16="http://schemas.microsoft.com/office/drawing/2014/main" id="{384EFC75-D736-4D22-AE51-F2C09B659D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2" name="PA-直接连接符 1137">
                      <a:extLst>
                        <a:ext uri="{FF2B5EF4-FFF2-40B4-BE49-F238E27FC236}">
                          <a16:creationId xmlns="" xmlns:a16="http://schemas.microsoft.com/office/drawing/2014/main" id="{E61EB3E4-5FB1-4332-BBA3-7FA7EBD32DA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3" name="PA-直接连接符 1138">
                      <a:extLst>
                        <a:ext uri="{FF2B5EF4-FFF2-40B4-BE49-F238E27FC236}">
                          <a16:creationId xmlns="" xmlns:a16="http://schemas.microsoft.com/office/drawing/2014/main" id="{92AF4D4C-D449-40A1-9981-5749157CA7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4" name="PA-直接连接符 1139">
                      <a:extLst>
                        <a:ext uri="{FF2B5EF4-FFF2-40B4-BE49-F238E27FC236}">
                          <a16:creationId xmlns="" xmlns:a16="http://schemas.microsoft.com/office/drawing/2014/main" id="{018A274E-186A-4EB1-987E-4286EF7F36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5" name="PA-直接连接符 1140">
                      <a:extLst>
                        <a:ext uri="{FF2B5EF4-FFF2-40B4-BE49-F238E27FC236}">
                          <a16:creationId xmlns="" xmlns:a16="http://schemas.microsoft.com/office/drawing/2014/main" id="{D6401E2D-04C9-4C61-AE4C-C142C1E427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6" name="PA-直接连接符 1141">
                      <a:extLst>
                        <a:ext uri="{FF2B5EF4-FFF2-40B4-BE49-F238E27FC236}">
                          <a16:creationId xmlns="" xmlns:a16="http://schemas.microsoft.com/office/drawing/2014/main" id="{7D20C322-B22C-46E9-B9A6-036C0D249B3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7" name="PA-直接连接符 1142">
                      <a:extLst>
                        <a:ext uri="{FF2B5EF4-FFF2-40B4-BE49-F238E27FC236}">
                          <a16:creationId xmlns="" xmlns:a16="http://schemas.microsoft.com/office/drawing/2014/main" id="{37445C7F-E0CB-4306-8D5D-C2C2528307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8" name="PA-直接连接符 1143">
                      <a:extLst>
                        <a:ext uri="{FF2B5EF4-FFF2-40B4-BE49-F238E27FC236}">
                          <a16:creationId xmlns="" xmlns:a16="http://schemas.microsoft.com/office/drawing/2014/main" id="{EA18EC39-584B-4B4F-A139-53302266A9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9" name="PA-直接连接符 1144">
                      <a:extLst>
                        <a:ext uri="{FF2B5EF4-FFF2-40B4-BE49-F238E27FC236}">
                          <a16:creationId xmlns="" xmlns:a16="http://schemas.microsoft.com/office/drawing/2014/main" id="{F574889A-667E-4910-8080-10FED1CDAC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0" name="PA-直接连接符 1145">
                      <a:extLst>
                        <a:ext uri="{FF2B5EF4-FFF2-40B4-BE49-F238E27FC236}">
                          <a16:creationId xmlns="" xmlns:a16="http://schemas.microsoft.com/office/drawing/2014/main" id="{99839594-F8EE-442D-9997-B3A8963532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6" name="Group 91_1">
                    <a:extLst>
                      <a:ext uri="{FF2B5EF4-FFF2-40B4-BE49-F238E27FC236}">
                        <a16:creationId xmlns="" xmlns:a16="http://schemas.microsoft.com/office/drawing/2014/main" id="{AAE5B767-1336-4C87-B7D8-375CEC776F5D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37" name="PA-直接连接符 1132">
                      <a:extLst>
                        <a:ext uri="{FF2B5EF4-FFF2-40B4-BE49-F238E27FC236}">
                          <a16:creationId xmlns="" xmlns:a16="http://schemas.microsoft.com/office/drawing/2014/main" id="{F8B8FD40-8D57-49C0-85AA-401A34ADC5A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38" name="PA-直接连接符 1133">
                      <a:extLst>
                        <a:ext uri="{FF2B5EF4-FFF2-40B4-BE49-F238E27FC236}">
                          <a16:creationId xmlns="" xmlns:a16="http://schemas.microsoft.com/office/drawing/2014/main" id="{923C057D-8D01-46F4-ACF7-5E3277F9DD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39" name="PA-直接连接符 1134">
                      <a:extLst>
                        <a:ext uri="{FF2B5EF4-FFF2-40B4-BE49-F238E27FC236}">
                          <a16:creationId xmlns="" xmlns:a16="http://schemas.microsoft.com/office/drawing/2014/main" id="{BDE9D171-3E8E-4CDE-847D-4BCEA5FE94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4" name="组合 1173">
                  <a:extLst>
                    <a:ext uri="{FF2B5EF4-FFF2-40B4-BE49-F238E27FC236}">
                      <a16:creationId xmlns="" xmlns:a16="http://schemas.microsoft.com/office/drawing/2014/main" id="{C409FA21-E9B4-4A18-97BB-D8DE183DFFBC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271" name="PA-直接连接符 1066">
                    <a:extLst>
                      <a:ext uri="{FF2B5EF4-FFF2-40B4-BE49-F238E27FC236}">
                        <a16:creationId xmlns="" xmlns:a16="http://schemas.microsoft.com/office/drawing/2014/main" id="{BA07C5DD-EB27-44A9-AB24-4A1D2574314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2" name="PA-直接连接符 1067">
                    <a:extLst>
                      <a:ext uri="{FF2B5EF4-FFF2-40B4-BE49-F238E27FC236}">
                        <a16:creationId xmlns="" xmlns:a16="http://schemas.microsoft.com/office/drawing/2014/main" id="{5E617BB3-753C-48AD-B484-6C0B010D84E2}"/>
                      </a:ext>
                    </a:extLst>
                  </p:cNvPr>
                  <p:cNvCxnSpPr/>
                  <p:nvPr>
                    <p:custDataLst>
                      <p:tags r:id="rId113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3" name="PA-直接连接符 1068">
                    <a:extLst>
                      <a:ext uri="{FF2B5EF4-FFF2-40B4-BE49-F238E27FC236}">
                        <a16:creationId xmlns="" xmlns:a16="http://schemas.microsoft.com/office/drawing/2014/main" id="{DBE011EF-CB7D-43FF-B932-92F36757977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4" name="PA-直接连接符 1069">
                    <a:extLst>
                      <a:ext uri="{FF2B5EF4-FFF2-40B4-BE49-F238E27FC236}">
                        <a16:creationId xmlns="" xmlns:a16="http://schemas.microsoft.com/office/drawing/2014/main" id="{8E09FDFC-1E03-44DC-99C0-D8CB98EB552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5" name="PA-直接连接符 1070">
                    <a:extLst>
                      <a:ext uri="{FF2B5EF4-FFF2-40B4-BE49-F238E27FC236}">
                        <a16:creationId xmlns="" xmlns:a16="http://schemas.microsoft.com/office/drawing/2014/main" id="{29AC6260-80AD-412D-98DD-B0E0B660B74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6" name="PA-直接连接符 1071">
                    <a:extLst>
                      <a:ext uri="{FF2B5EF4-FFF2-40B4-BE49-F238E27FC236}">
                        <a16:creationId xmlns="" xmlns:a16="http://schemas.microsoft.com/office/drawing/2014/main" id="{1FBEC76F-3B16-4F3B-A8C8-33DE57D3EB7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7" name="PA-直接连接符 1072">
                    <a:extLst>
                      <a:ext uri="{FF2B5EF4-FFF2-40B4-BE49-F238E27FC236}">
                        <a16:creationId xmlns="" xmlns:a16="http://schemas.microsoft.com/office/drawing/2014/main" id="{BD4FC4E4-0A44-417A-9C91-512709C8D19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8" name="PA-直接连接符 1073">
                    <a:extLst>
                      <a:ext uri="{FF2B5EF4-FFF2-40B4-BE49-F238E27FC236}">
                        <a16:creationId xmlns="" xmlns:a16="http://schemas.microsoft.com/office/drawing/2014/main" id="{827CD7E6-072E-4FF6-8118-A18655633C4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9" name="PA-直接连接符 1074">
                    <a:extLst>
                      <a:ext uri="{FF2B5EF4-FFF2-40B4-BE49-F238E27FC236}">
                        <a16:creationId xmlns="" xmlns:a16="http://schemas.microsoft.com/office/drawing/2014/main" id="{0D462FEE-4067-4BD7-9C1E-D18587943B1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0" name="PA-直接连接符 1075">
                    <a:extLst>
                      <a:ext uri="{FF2B5EF4-FFF2-40B4-BE49-F238E27FC236}">
                        <a16:creationId xmlns="" xmlns:a16="http://schemas.microsoft.com/office/drawing/2014/main" id="{9503843A-4B76-4FED-B8AE-D66670BF972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1" name="PA-直接连接符 1076">
                    <a:extLst>
                      <a:ext uri="{FF2B5EF4-FFF2-40B4-BE49-F238E27FC236}">
                        <a16:creationId xmlns="" xmlns:a16="http://schemas.microsoft.com/office/drawing/2014/main" id="{781435DF-BD40-4EEB-86FE-93B1F015303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2" name="PA-直接连接符 1077">
                    <a:extLst>
                      <a:ext uri="{FF2B5EF4-FFF2-40B4-BE49-F238E27FC236}">
                        <a16:creationId xmlns="" xmlns:a16="http://schemas.microsoft.com/office/drawing/2014/main" id="{56184D1A-F542-48BC-B859-88E744978EC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3" name="PA-直接连接符 1078">
                    <a:extLst>
                      <a:ext uri="{FF2B5EF4-FFF2-40B4-BE49-F238E27FC236}">
                        <a16:creationId xmlns="" xmlns:a16="http://schemas.microsoft.com/office/drawing/2014/main" id="{79F8B954-0580-4B3D-9548-0D96614A9FC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5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4" name="PA-直接连接符 1079">
                    <a:extLst>
                      <a:ext uri="{FF2B5EF4-FFF2-40B4-BE49-F238E27FC236}">
                        <a16:creationId xmlns="" xmlns:a16="http://schemas.microsoft.com/office/drawing/2014/main" id="{A987E346-3A9B-424B-B7EE-9BE89D73BD5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5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5" name="PA-直接连接符 1080">
                    <a:extLst>
                      <a:ext uri="{FF2B5EF4-FFF2-40B4-BE49-F238E27FC236}">
                        <a16:creationId xmlns="" xmlns:a16="http://schemas.microsoft.com/office/drawing/2014/main" id="{AB9C7CE3-7680-4D5A-9E4B-3AFBD70A7F2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5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286" name="组合 1285">
                    <a:extLst>
                      <a:ext uri="{FF2B5EF4-FFF2-40B4-BE49-F238E27FC236}">
                        <a16:creationId xmlns="" xmlns:a16="http://schemas.microsoft.com/office/drawing/2014/main" id="{6BB10ECE-CF0C-438A-847C-7C5FA99EF049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15" name="PA-直接连接符 1110">
                      <a:extLst>
                        <a:ext uri="{FF2B5EF4-FFF2-40B4-BE49-F238E27FC236}">
                          <a16:creationId xmlns="" xmlns:a16="http://schemas.microsoft.com/office/drawing/2014/main" id="{1E50C623-2AAC-4D24-9675-6300DCDCF7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6" name="PA-直接连接符 1111">
                      <a:extLst>
                        <a:ext uri="{FF2B5EF4-FFF2-40B4-BE49-F238E27FC236}">
                          <a16:creationId xmlns="" xmlns:a16="http://schemas.microsoft.com/office/drawing/2014/main" id="{343F2290-AA90-446F-B0E3-93325AE567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7" name="PA-直接连接符 1112">
                      <a:extLst>
                        <a:ext uri="{FF2B5EF4-FFF2-40B4-BE49-F238E27FC236}">
                          <a16:creationId xmlns="" xmlns:a16="http://schemas.microsoft.com/office/drawing/2014/main" id="{2C512D4D-5CC1-4D6F-8A85-CF30CEA3B4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87" name="组合 1286">
                    <a:extLst>
                      <a:ext uri="{FF2B5EF4-FFF2-40B4-BE49-F238E27FC236}">
                        <a16:creationId xmlns="" xmlns:a16="http://schemas.microsoft.com/office/drawing/2014/main" id="{6B531443-3882-48A8-8EFE-6EA7631C59F2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304" name="PA-直接连接符 1099">
                      <a:extLst>
                        <a:ext uri="{FF2B5EF4-FFF2-40B4-BE49-F238E27FC236}">
                          <a16:creationId xmlns="" xmlns:a16="http://schemas.microsoft.com/office/drawing/2014/main" id="{57ED5E6C-F416-4E70-A7DD-9CED86C4A1F8}"/>
                        </a:ext>
                      </a:extLst>
                    </p:cNvPr>
                    <p:cNvCxnSpPr/>
                    <p:nvPr>
                      <p:custDataLst>
                        <p:tags r:id="rId116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5" name="PA-直接连接符 1100">
                      <a:extLst>
                        <a:ext uri="{FF2B5EF4-FFF2-40B4-BE49-F238E27FC236}">
                          <a16:creationId xmlns="" xmlns:a16="http://schemas.microsoft.com/office/drawing/2014/main" id="{5C8201BF-053E-4D3F-ABF9-C83D0F5F24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6" name="PA-直接连接符 1101">
                      <a:extLst>
                        <a:ext uri="{FF2B5EF4-FFF2-40B4-BE49-F238E27FC236}">
                          <a16:creationId xmlns="" xmlns:a16="http://schemas.microsoft.com/office/drawing/2014/main" id="{124FBA7A-4D40-4BB9-B54A-C787E4A51E6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7" name="PA-直接连接符 1102">
                      <a:extLst>
                        <a:ext uri="{FF2B5EF4-FFF2-40B4-BE49-F238E27FC236}">
                          <a16:creationId xmlns="" xmlns:a16="http://schemas.microsoft.com/office/drawing/2014/main" id="{023A032E-E242-4CB7-B720-DEF51CC0D3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8" name="PA-直接连接符 1103">
                      <a:extLst>
                        <a:ext uri="{FF2B5EF4-FFF2-40B4-BE49-F238E27FC236}">
                          <a16:creationId xmlns="" xmlns:a16="http://schemas.microsoft.com/office/drawing/2014/main" id="{99EFB026-FFC1-47C0-84DC-05F21B7B96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9" name="PA-直接连接符 1104">
                      <a:extLst>
                        <a:ext uri="{FF2B5EF4-FFF2-40B4-BE49-F238E27FC236}">
                          <a16:creationId xmlns="" xmlns:a16="http://schemas.microsoft.com/office/drawing/2014/main" id="{0C2E49E6-3C3A-40E2-800F-DDD1EDB2BB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0" name="PA-直接连接符 1105">
                      <a:extLst>
                        <a:ext uri="{FF2B5EF4-FFF2-40B4-BE49-F238E27FC236}">
                          <a16:creationId xmlns="" xmlns:a16="http://schemas.microsoft.com/office/drawing/2014/main" id="{A31340C7-DE77-4F51-875C-B18EEA38BB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1" name="PA-直接连接符 1106">
                      <a:extLst>
                        <a:ext uri="{FF2B5EF4-FFF2-40B4-BE49-F238E27FC236}">
                          <a16:creationId xmlns="" xmlns:a16="http://schemas.microsoft.com/office/drawing/2014/main" id="{AFD6A02E-CE49-46BF-A8B3-603F86F168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2" name="PA-直接连接符 1107">
                      <a:extLst>
                        <a:ext uri="{FF2B5EF4-FFF2-40B4-BE49-F238E27FC236}">
                          <a16:creationId xmlns="" xmlns:a16="http://schemas.microsoft.com/office/drawing/2014/main" id="{91B5AB5D-2242-4559-B6E1-9A7230ECFE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3" name="PA-直接连接符 1108">
                      <a:extLst>
                        <a:ext uri="{FF2B5EF4-FFF2-40B4-BE49-F238E27FC236}">
                          <a16:creationId xmlns="" xmlns:a16="http://schemas.microsoft.com/office/drawing/2014/main" id="{70A5BAEB-EFB9-49DC-88DC-8C7A5E2347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4" name="PA-直接连接符 1109">
                      <a:extLst>
                        <a:ext uri="{FF2B5EF4-FFF2-40B4-BE49-F238E27FC236}">
                          <a16:creationId xmlns="" xmlns:a16="http://schemas.microsoft.com/office/drawing/2014/main" id="{32B2AEB7-CF59-4B6E-9377-5F1FDE4DB3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88" name="组合 1287">
                    <a:extLst>
                      <a:ext uri="{FF2B5EF4-FFF2-40B4-BE49-F238E27FC236}">
                        <a16:creationId xmlns="" xmlns:a16="http://schemas.microsoft.com/office/drawing/2014/main" id="{EACDF7E3-8013-4C77-9B16-C8E06CF097CC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293" name="PA-直接连接符 1088">
                      <a:extLst>
                        <a:ext uri="{FF2B5EF4-FFF2-40B4-BE49-F238E27FC236}">
                          <a16:creationId xmlns="" xmlns:a16="http://schemas.microsoft.com/office/drawing/2014/main" id="{C124A62E-BFD1-448F-A9EE-164596E24D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4" name="PA-直接连接符 1089">
                      <a:extLst>
                        <a:ext uri="{FF2B5EF4-FFF2-40B4-BE49-F238E27FC236}">
                          <a16:creationId xmlns="" xmlns:a16="http://schemas.microsoft.com/office/drawing/2014/main" id="{D7D0F858-54CA-4967-9EC9-6ECB842AA4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5" name="PA-直接连接符 1090">
                      <a:extLst>
                        <a:ext uri="{FF2B5EF4-FFF2-40B4-BE49-F238E27FC236}">
                          <a16:creationId xmlns="" xmlns:a16="http://schemas.microsoft.com/office/drawing/2014/main" id="{0D5600A7-0964-4E50-99D4-FEBC3E327F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6" name="PA-直接连接符 1091">
                      <a:extLst>
                        <a:ext uri="{FF2B5EF4-FFF2-40B4-BE49-F238E27FC236}">
                          <a16:creationId xmlns="" xmlns:a16="http://schemas.microsoft.com/office/drawing/2014/main" id="{71F630AC-1A03-4A85-8319-96E9006E9E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7" name="PA-直接连接符 1092">
                      <a:extLst>
                        <a:ext uri="{FF2B5EF4-FFF2-40B4-BE49-F238E27FC236}">
                          <a16:creationId xmlns="" xmlns:a16="http://schemas.microsoft.com/office/drawing/2014/main" id="{A6CC9BD6-62CC-4E2D-A595-93E729837D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8" name="PA-直接连接符 1093">
                      <a:extLst>
                        <a:ext uri="{FF2B5EF4-FFF2-40B4-BE49-F238E27FC236}">
                          <a16:creationId xmlns="" xmlns:a16="http://schemas.microsoft.com/office/drawing/2014/main" id="{BB8063D3-7038-4118-83AF-663ED1DC60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9" name="PA-直接连接符 1094">
                      <a:extLst>
                        <a:ext uri="{FF2B5EF4-FFF2-40B4-BE49-F238E27FC236}">
                          <a16:creationId xmlns="" xmlns:a16="http://schemas.microsoft.com/office/drawing/2014/main" id="{D05B60F3-A2C1-4B54-8A41-90A5E526E5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0" name="PA-直接连接符 1095">
                      <a:extLst>
                        <a:ext uri="{FF2B5EF4-FFF2-40B4-BE49-F238E27FC236}">
                          <a16:creationId xmlns="" xmlns:a16="http://schemas.microsoft.com/office/drawing/2014/main" id="{EF721C6A-FE1C-42E7-84FB-CE9B90979E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1" name="PA-直接连接符 1096">
                      <a:extLst>
                        <a:ext uri="{FF2B5EF4-FFF2-40B4-BE49-F238E27FC236}">
                          <a16:creationId xmlns="" xmlns:a16="http://schemas.microsoft.com/office/drawing/2014/main" id="{4822A79F-E949-4412-895A-2F291717890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2" name="PA-直接连接符 1097">
                      <a:extLst>
                        <a:ext uri="{FF2B5EF4-FFF2-40B4-BE49-F238E27FC236}">
                          <a16:creationId xmlns="" xmlns:a16="http://schemas.microsoft.com/office/drawing/2014/main" id="{74202653-F47D-498E-8CFA-B7E92C76FA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3" name="PA-直接连接符 1098">
                      <a:extLst>
                        <a:ext uri="{FF2B5EF4-FFF2-40B4-BE49-F238E27FC236}">
                          <a16:creationId xmlns="" xmlns:a16="http://schemas.microsoft.com/office/drawing/2014/main" id="{9062E6C3-9364-4D8F-A344-6381977F402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89" name="Group 91_1">
                    <a:extLst>
                      <a:ext uri="{FF2B5EF4-FFF2-40B4-BE49-F238E27FC236}">
                        <a16:creationId xmlns="" xmlns:a16="http://schemas.microsoft.com/office/drawing/2014/main" id="{B6292D38-B22D-4AED-8022-50318918EDC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90" name="PA-直接连接符 1085">
                      <a:extLst>
                        <a:ext uri="{FF2B5EF4-FFF2-40B4-BE49-F238E27FC236}">
                          <a16:creationId xmlns="" xmlns:a16="http://schemas.microsoft.com/office/drawing/2014/main" id="{FB8C63A2-AE2E-491A-9023-6078C1EAC1A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1" name="PA-直接连接符 1086">
                      <a:extLst>
                        <a:ext uri="{FF2B5EF4-FFF2-40B4-BE49-F238E27FC236}">
                          <a16:creationId xmlns="" xmlns:a16="http://schemas.microsoft.com/office/drawing/2014/main" id="{2380A752-9613-48B8-9DE0-C0A0E86623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2" name="PA-直接连接符 1087">
                      <a:extLst>
                        <a:ext uri="{FF2B5EF4-FFF2-40B4-BE49-F238E27FC236}">
                          <a16:creationId xmlns="" xmlns:a16="http://schemas.microsoft.com/office/drawing/2014/main" id="{91967192-9868-4DC4-9F6F-B1A5199EBF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5" name="组合 1174">
                  <a:extLst>
                    <a:ext uri="{FF2B5EF4-FFF2-40B4-BE49-F238E27FC236}">
                      <a16:creationId xmlns="" xmlns:a16="http://schemas.microsoft.com/office/drawing/2014/main" id="{EBACCD4E-3574-461E-A704-AB3E695BD255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224" name="PA-直接连接符 1019">
                    <a:extLst>
                      <a:ext uri="{FF2B5EF4-FFF2-40B4-BE49-F238E27FC236}">
                        <a16:creationId xmlns="" xmlns:a16="http://schemas.microsoft.com/office/drawing/2014/main" id="{C5BA7818-939C-4D66-BAB3-838B14CD222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5" name="PA-直接连接符 1020">
                    <a:extLst>
                      <a:ext uri="{FF2B5EF4-FFF2-40B4-BE49-F238E27FC236}">
                        <a16:creationId xmlns="" xmlns:a16="http://schemas.microsoft.com/office/drawing/2014/main" id="{06E20D09-BF51-4FDC-A51C-500E1DF47E3E}"/>
                      </a:ext>
                    </a:extLst>
                  </p:cNvPr>
                  <p:cNvCxnSpPr/>
                  <p:nvPr>
                    <p:custDataLst>
                      <p:tags r:id="rId109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6" name="PA-直接连接符 1021">
                    <a:extLst>
                      <a:ext uri="{FF2B5EF4-FFF2-40B4-BE49-F238E27FC236}">
                        <a16:creationId xmlns="" xmlns:a16="http://schemas.microsoft.com/office/drawing/2014/main" id="{34E40EEC-7577-44F9-ABF0-D9EC7645586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7" name="PA-直接连接符 1022">
                    <a:extLst>
                      <a:ext uri="{FF2B5EF4-FFF2-40B4-BE49-F238E27FC236}">
                        <a16:creationId xmlns="" xmlns:a16="http://schemas.microsoft.com/office/drawing/2014/main" id="{85C1D7A6-AE9A-48DC-A195-C53271C3020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8" name="PA-直接连接符 1023">
                    <a:extLst>
                      <a:ext uri="{FF2B5EF4-FFF2-40B4-BE49-F238E27FC236}">
                        <a16:creationId xmlns="" xmlns:a16="http://schemas.microsoft.com/office/drawing/2014/main" id="{84E6BC88-4729-4499-8288-EDF387D1E4F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9" name="PA-直接连接符 1024">
                    <a:extLst>
                      <a:ext uri="{FF2B5EF4-FFF2-40B4-BE49-F238E27FC236}">
                        <a16:creationId xmlns="" xmlns:a16="http://schemas.microsoft.com/office/drawing/2014/main" id="{9B6E573A-442B-4D9F-BEF4-94C8300F368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0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0" name="PA-直接连接符 1025">
                    <a:extLst>
                      <a:ext uri="{FF2B5EF4-FFF2-40B4-BE49-F238E27FC236}">
                        <a16:creationId xmlns="" xmlns:a16="http://schemas.microsoft.com/office/drawing/2014/main" id="{640E8772-189A-4EE2-87AF-C4687CDDC0F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0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1" name="PA-直接连接符 1026">
                    <a:extLst>
                      <a:ext uri="{FF2B5EF4-FFF2-40B4-BE49-F238E27FC236}">
                        <a16:creationId xmlns="" xmlns:a16="http://schemas.microsoft.com/office/drawing/2014/main" id="{6F067292-EB7B-42C9-9D79-F9C6738B98D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0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2" name="PA-直接连接符 1027">
                    <a:extLst>
                      <a:ext uri="{FF2B5EF4-FFF2-40B4-BE49-F238E27FC236}">
                        <a16:creationId xmlns="" xmlns:a16="http://schemas.microsoft.com/office/drawing/2014/main" id="{F6C59647-51A8-4433-97E8-4A493DAD79F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0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3" name="PA-直接连接符 1028">
                    <a:extLst>
                      <a:ext uri="{FF2B5EF4-FFF2-40B4-BE49-F238E27FC236}">
                        <a16:creationId xmlns="" xmlns:a16="http://schemas.microsoft.com/office/drawing/2014/main" id="{8B28A66C-B3DC-4D2E-A995-C9726D93785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0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4" name="PA-直接连接符 1029">
                    <a:extLst>
                      <a:ext uri="{FF2B5EF4-FFF2-40B4-BE49-F238E27FC236}">
                        <a16:creationId xmlns="" xmlns:a16="http://schemas.microsoft.com/office/drawing/2014/main" id="{3FDC3A4E-9F11-48C2-8324-E681C40DAB4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0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5" name="PA-直接连接符 1030">
                    <a:extLst>
                      <a:ext uri="{FF2B5EF4-FFF2-40B4-BE49-F238E27FC236}">
                        <a16:creationId xmlns="" xmlns:a16="http://schemas.microsoft.com/office/drawing/2014/main" id="{E4303729-B371-478A-ACA7-E1188FB1091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0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6" name="PA-直接连接符 1031">
                    <a:extLst>
                      <a:ext uri="{FF2B5EF4-FFF2-40B4-BE49-F238E27FC236}">
                        <a16:creationId xmlns="" xmlns:a16="http://schemas.microsoft.com/office/drawing/2014/main" id="{9C6F44B9-AF83-4B87-8D65-80DB81EC2A8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0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7" name="PA-直接连接符 1032">
                    <a:extLst>
                      <a:ext uri="{FF2B5EF4-FFF2-40B4-BE49-F238E27FC236}">
                        <a16:creationId xmlns="" xmlns:a16="http://schemas.microsoft.com/office/drawing/2014/main" id="{401698C4-1D47-4C78-822D-0DB0636E8EC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0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8" name="PA-直接连接符 1033">
                    <a:extLst>
                      <a:ext uri="{FF2B5EF4-FFF2-40B4-BE49-F238E27FC236}">
                        <a16:creationId xmlns="" xmlns:a16="http://schemas.microsoft.com/office/drawing/2014/main" id="{B41CEFE5-6E00-48FA-AB77-FD3D4A13FA4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0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239" name="组合 1238">
                    <a:extLst>
                      <a:ext uri="{FF2B5EF4-FFF2-40B4-BE49-F238E27FC236}">
                        <a16:creationId xmlns="" xmlns:a16="http://schemas.microsoft.com/office/drawing/2014/main" id="{486B81A9-0747-4A34-B799-9D1F5036D34B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68" name="PA-直接连接符 1063">
                      <a:extLst>
                        <a:ext uri="{FF2B5EF4-FFF2-40B4-BE49-F238E27FC236}">
                          <a16:creationId xmlns="" xmlns:a16="http://schemas.microsoft.com/office/drawing/2014/main" id="{F7C20793-BA38-4569-8C64-03DD247149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3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9" name="PA-直接连接符 1064">
                      <a:extLst>
                        <a:ext uri="{FF2B5EF4-FFF2-40B4-BE49-F238E27FC236}">
                          <a16:creationId xmlns="" xmlns:a16="http://schemas.microsoft.com/office/drawing/2014/main" id="{08D8414D-01FF-4D9C-9187-7ACAF0E327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3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0" name="PA-直接连接符 1065">
                      <a:extLst>
                        <a:ext uri="{FF2B5EF4-FFF2-40B4-BE49-F238E27FC236}">
                          <a16:creationId xmlns="" xmlns:a16="http://schemas.microsoft.com/office/drawing/2014/main" id="{520A779E-A2C7-4879-A5F0-997908875F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3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40" name="组合 1239">
                    <a:extLst>
                      <a:ext uri="{FF2B5EF4-FFF2-40B4-BE49-F238E27FC236}">
                        <a16:creationId xmlns="" xmlns:a16="http://schemas.microsoft.com/office/drawing/2014/main" id="{164B6EDA-DB95-42A0-91F1-6467507B2C34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257" name="PA-直接连接符 1052">
                      <a:extLst>
                        <a:ext uri="{FF2B5EF4-FFF2-40B4-BE49-F238E27FC236}">
                          <a16:creationId xmlns="" xmlns:a16="http://schemas.microsoft.com/office/drawing/2014/main" id="{B8368E23-AC1E-4228-B816-EF1FA77C1FB3}"/>
                        </a:ext>
                      </a:extLst>
                    </p:cNvPr>
                    <p:cNvCxnSpPr/>
                    <p:nvPr>
                      <p:custDataLst>
                        <p:tags r:id="rId112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8" name="PA-直接连接符 1053">
                      <a:extLst>
                        <a:ext uri="{FF2B5EF4-FFF2-40B4-BE49-F238E27FC236}">
                          <a16:creationId xmlns="" xmlns:a16="http://schemas.microsoft.com/office/drawing/2014/main" id="{1F50632C-2047-49EB-863C-FE55187AD3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9" name="PA-直接连接符 1054">
                      <a:extLst>
                        <a:ext uri="{FF2B5EF4-FFF2-40B4-BE49-F238E27FC236}">
                          <a16:creationId xmlns="" xmlns:a16="http://schemas.microsoft.com/office/drawing/2014/main" id="{B95DC2C9-9D58-4D45-951F-C56570A51AF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0" name="PA-直接连接符 1055">
                      <a:extLst>
                        <a:ext uri="{FF2B5EF4-FFF2-40B4-BE49-F238E27FC236}">
                          <a16:creationId xmlns="" xmlns:a16="http://schemas.microsoft.com/office/drawing/2014/main" id="{5CF693EC-B3C5-4059-87A6-30F7DA1862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1" name="PA-直接连接符 1056">
                      <a:extLst>
                        <a:ext uri="{FF2B5EF4-FFF2-40B4-BE49-F238E27FC236}">
                          <a16:creationId xmlns="" xmlns:a16="http://schemas.microsoft.com/office/drawing/2014/main" id="{D30E54AB-ABCF-4635-946F-2C19BACE8C0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2" name="PA-直接连接符 1057">
                      <a:extLst>
                        <a:ext uri="{FF2B5EF4-FFF2-40B4-BE49-F238E27FC236}">
                          <a16:creationId xmlns="" xmlns:a16="http://schemas.microsoft.com/office/drawing/2014/main" id="{CD70D9A0-E456-4D92-AFEC-9893846422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3" name="PA-直接连接符 1058">
                      <a:extLst>
                        <a:ext uri="{FF2B5EF4-FFF2-40B4-BE49-F238E27FC236}">
                          <a16:creationId xmlns="" xmlns:a16="http://schemas.microsoft.com/office/drawing/2014/main" id="{1B27BFA5-C82B-4F08-A126-AEDE02564F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3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4" name="PA-直接连接符 1059">
                      <a:extLst>
                        <a:ext uri="{FF2B5EF4-FFF2-40B4-BE49-F238E27FC236}">
                          <a16:creationId xmlns="" xmlns:a16="http://schemas.microsoft.com/office/drawing/2014/main" id="{FF8A043E-13AF-4912-B8C0-3710FD6E10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3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5" name="PA-直接连接符 1060">
                      <a:extLst>
                        <a:ext uri="{FF2B5EF4-FFF2-40B4-BE49-F238E27FC236}">
                          <a16:creationId xmlns="" xmlns:a16="http://schemas.microsoft.com/office/drawing/2014/main" id="{7B9C67BF-5F88-4165-83A9-A2E89C7C32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3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6" name="PA-直接连接符 1061">
                      <a:extLst>
                        <a:ext uri="{FF2B5EF4-FFF2-40B4-BE49-F238E27FC236}">
                          <a16:creationId xmlns="" xmlns:a16="http://schemas.microsoft.com/office/drawing/2014/main" id="{DDBB99C0-0E7E-48C4-BE6C-3BA400B87D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3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7" name="PA-直接连接符 1062">
                      <a:extLst>
                        <a:ext uri="{FF2B5EF4-FFF2-40B4-BE49-F238E27FC236}">
                          <a16:creationId xmlns="" xmlns:a16="http://schemas.microsoft.com/office/drawing/2014/main" id="{14A406AD-E94E-4319-95D6-F184672651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3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41" name="组合 1240">
                    <a:extLst>
                      <a:ext uri="{FF2B5EF4-FFF2-40B4-BE49-F238E27FC236}">
                        <a16:creationId xmlns="" xmlns:a16="http://schemas.microsoft.com/office/drawing/2014/main" id="{DA855EB1-A298-4235-B568-B3258ACDC737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246" name="PA-直接连接符 1041">
                      <a:extLst>
                        <a:ext uri="{FF2B5EF4-FFF2-40B4-BE49-F238E27FC236}">
                          <a16:creationId xmlns="" xmlns:a16="http://schemas.microsoft.com/office/drawing/2014/main" id="{7722F3F3-AA95-4D9A-85E5-0CEF4B2343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7" name="PA-直接连接符 1042">
                      <a:extLst>
                        <a:ext uri="{FF2B5EF4-FFF2-40B4-BE49-F238E27FC236}">
                          <a16:creationId xmlns="" xmlns:a16="http://schemas.microsoft.com/office/drawing/2014/main" id="{293BBE28-42D8-4900-866D-7B99E2C5F5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8" name="PA-直接连接符 1043">
                      <a:extLst>
                        <a:ext uri="{FF2B5EF4-FFF2-40B4-BE49-F238E27FC236}">
                          <a16:creationId xmlns="" xmlns:a16="http://schemas.microsoft.com/office/drawing/2014/main" id="{659EC193-4E31-43B2-952C-8E81310C38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9" name="PA-直接连接符 1044">
                      <a:extLst>
                        <a:ext uri="{FF2B5EF4-FFF2-40B4-BE49-F238E27FC236}">
                          <a16:creationId xmlns="" xmlns:a16="http://schemas.microsoft.com/office/drawing/2014/main" id="{20EBE264-938D-4D78-ADE1-8824A72FC8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0" name="PA-直接连接符 1045">
                      <a:extLst>
                        <a:ext uri="{FF2B5EF4-FFF2-40B4-BE49-F238E27FC236}">
                          <a16:creationId xmlns="" xmlns:a16="http://schemas.microsoft.com/office/drawing/2014/main" id="{EED7C521-A018-482A-AC3A-1B6AFDFBE3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1" name="PA-直接连接符 1046">
                      <a:extLst>
                        <a:ext uri="{FF2B5EF4-FFF2-40B4-BE49-F238E27FC236}">
                          <a16:creationId xmlns="" xmlns:a16="http://schemas.microsoft.com/office/drawing/2014/main" id="{5CB33B96-AFC5-4BBC-9C72-5741BA54BB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2" name="PA-直接连接符 1047">
                      <a:extLst>
                        <a:ext uri="{FF2B5EF4-FFF2-40B4-BE49-F238E27FC236}">
                          <a16:creationId xmlns="" xmlns:a16="http://schemas.microsoft.com/office/drawing/2014/main" id="{C654FC05-E504-4FA6-A9EA-52A8E7A082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3" name="PA-直接连接符 1048">
                      <a:extLst>
                        <a:ext uri="{FF2B5EF4-FFF2-40B4-BE49-F238E27FC236}">
                          <a16:creationId xmlns="" xmlns:a16="http://schemas.microsoft.com/office/drawing/2014/main" id="{E325113C-8734-4E47-A56E-396B404B74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4" name="PA-直接连接符 1049">
                      <a:extLst>
                        <a:ext uri="{FF2B5EF4-FFF2-40B4-BE49-F238E27FC236}">
                          <a16:creationId xmlns="" xmlns:a16="http://schemas.microsoft.com/office/drawing/2014/main" id="{524A9F00-C03F-4A96-8DB2-B5D095EDEC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5" name="PA-直接连接符 1050">
                      <a:extLst>
                        <a:ext uri="{FF2B5EF4-FFF2-40B4-BE49-F238E27FC236}">
                          <a16:creationId xmlns="" xmlns:a16="http://schemas.microsoft.com/office/drawing/2014/main" id="{74C7C1BE-1754-4CBA-8221-0836FC4010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6" name="PA-直接连接符 1051">
                      <a:extLst>
                        <a:ext uri="{FF2B5EF4-FFF2-40B4-BE49-F238E27FC236}">
                          <a16:creationId xmlns="" xmlns:a16="http://schemas.microsoft.com/office/drawing/2014/main" id="{BCB4A723-6754-4351-BFBF-D04E7F9779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42" name="Group 91_1">
                    <a:extLst>
                      <a:ext uri="{FF2B5EF4-FFF2-40B4-BE49-F238E27FC236}">
                        <a16:creationId xmlns="" xmlns:a16="http://schemas.microsoft.com/office/drawing/2014/main" id="{E0331E03-DBD9-416D-AD4E-2CAE3204054D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43" name="PA-直接连接符 1038">
                      <a:extLst>
                        <a:ext uri="{FF2B5EF4-FFF2-40B4-BE49-F238E27FC236}">
                          <a16:creationId xmlns="" xmlns:a16="http://schemas.microsoft.com/office/drawing/2014/main" id="{63C353CE-5807-4EBD-B99C-AD5F050A21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4" name="PA-直接连接符 1039">
                      <a:extLst>
                        <a:ext uri="{FF2B5EF4-FFF2-40B4-BE49-F238E27FC236}">
                          <a16:creationId xmlns="" xmlns:a16="http://schemas.microsoft.com/office/drawing/2014/main" id="{3D5B86ED-483A-4886-B09B-A816095284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5" name="PA-直接连接符 1040">
                      <a:extLst>
                        <a:ext uri="{FF2B5EF4-FFF2-40B4-BE49-F238E27FC236}">
                          <a16:creationId xmlns="" xmlns:a16="http://schemas.microsoft.com/office/drawing/2014/main" id="{C431C398-2A9C-4EC2-94E7-063BEB23EA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6" name="组合 1175">
                  <a:extLst>
                    <a:ext uri="{FF2B5EF4-FFF2-40B4-BE49-F238E27FC236}">
                      <a16:creationId xmlns="" xmlns:a16="http://schemas.microsoft.com/office/drawing/2014/main" id="{59B17D4C-EEB2-4D29-8AA7-39C910240243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177" name="PA-直接连接符 972">
                    <a:extLst>
                      <a:ext uri="{FF2B5EF4-FFF2-40B4-BE49-F238E27FC236}">
                        <a16:creationId xmlns="" xmlns:a16="http://schemas.microsoft.com/office/drawing/2014/main" id="{4A088BDA-F489-4A9C-ABDF-E174438D476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78" name="PA-直接连接符 973">
                    <a:extLst>
                      <a:ext uri="{FF2B5EF4-FFF2-40B4-BE49-F238E27FC236}">
                        <a16:creationId xmlns="" xmlns:a16="http://schemas.microsoft.com/office/drawing/2014/main" id="{8F639ACD-7B6B-4016-A5E5-0F6A65D29702}"/>
                      </a:ext>
                    </a:extLst>
                  </p:cNvPr>
                  <p:cNvCxnSpPr/>
                  <p:nvPr>
                    <p:custDataLst>
                      <p:tags r:id="rId105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79" name="PA-直接连接符 974">
                    <a:extLst>
                      <a:ext uri="{FF2B5EF4-FFF2-40B4-BE49-F238E27FC236}">
                        <a16:creationId xmlns="" xmlns:a16="http://schemas.microsoft.com/office/drawing/2014/main" id="{EE52CC45-CEF2-4FAD-A08B-8E02ABE6E77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0" name="PA-直接连接符 975">
                    <a:extLst>
                      <a:ext uri="{FF2B5EF4-FFF2-40B4-BE49-F238E27FC236}">
                        <a16:creationId xmlns="" xmlns:a16="http://schemas.microsoft.com/office/drawing/2014/main" id="{56E41E9C-AFFF-4D16-8107-99012259AE4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1" name="PA-直接连接符 976">
                    <a:extLst>
                      <a:ext uri="{FF2B5EF4-FFF2-40B4-BE49-F238E27FC236}">
                        <a16:creationId xmlns="" xmlns:a16="http://schemas.microsoft.com/office/drawing/2014/main" id="{89366274-B7D1-42F6-B4DE-781C062331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2" name="PA-直接连接符 977">
                    <a:extLst>
                      <a:ext uri="{FF2B5EF4-FFF2-40B4-BE49-F238E27FC236}">
                        <a16:creationId xmlns="" xmlns:a16="http://schemas.microsoft.com/office/drawing/2014/main" id="{C05185F6-B50F-4C5F-917E-908271D4FB8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3" name="PA-直接连接符 978">
                    <a:extLst>
                      <a:ext uri="{FF2B5EF4-FFF2-40B4-BE49-F238E27FC236}">
                        <a16:creationId xmlns="" xmlns:a16="http://schemas.microsoft.com/office/drawing/2014/main" id="{E78659C2-9744-4D1A-A54D-062A46BD809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4" name="PA-直接连接符 979">
                    <a:extLst>
                      <a:ext uri="{FF2B5EF4-FFF2-40B4-BE49-F238E27FC236}">
                        <a16:creationId xmlns="" xmlns:a16="http://schemas.microsoft.com/office/drawing/2014/main" id="{FC0C4721-E418-4C46-97C8-5C95904DFD3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5" name="PA-直接连接符 980">
                    <a:extLst>
                      <a:ext uri="{FF2B5EF4-FFF2-40B4-BE49-F238E27FC236}">
                        <a16:creationId xmlns="" xmlns:a16="http://schemas.microsoft.com/office/drawing/2014/main" id="{347B462B-9EAC-45EB-B5FD-922A71A9602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6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6" name="PA-直接连接符 981">
                    <a:extLst>
                      <a:ext uri="{FF2B5EF4-FFF2-40B4-BE49-F238E27FC236}">
                        <a16:creationId xmlns="" xmlns:a16="http://schemas.microsoft.com/office/drawing/2014/main" id="{C6326F8B-0471-42D7-A2E3-C64853EE9CE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6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7" name="PA-直接连接符 982">
                    <a:extLst>
                      <a:ext uri="{FF2B5EF4-FFF2-40B4-BE49-F238E27FC236}">
                        <a16:creationId xmlns="" xmlns:a16="http://schemas.microsoft.com/office/drawing/2014/main" id="{D7604095-F7AC-48C6-822D-FB91AC9B6FC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6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8" name="PA-直接连接符 983">
                    <a:extLst>
                      <a:ext uri="{FF2B5EF4-FFF2-40B4-BE49-F238E27FC236}">
                        <a16:creationId xmlns="" xmlns:a16="http://schemas.microsoft.com/office/drawing/2014/main" id="{91F73FC8-1297-4642-9E68-B6E9EC2A227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6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9" name="PA-直接连接符 984">
                    <a:extLst>
                      <a:ext uri="{FF2B5EF4-FFF2-40B4-BE49-F238E27FC236}">
                        <a16:creationId xmlns="" xmlns:a16="http://schemas.microsoft.com/office/drawing/2014/main" id="{25678FDE-71A4-47C3-AB04-BD90A5121D3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6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0" name="PA-直接连接符 985">
                    <a:extLst>
                      <a:ext uri="{FF2B5EF4-FFF2-40B4-BE49-F238E27FC236}">
                        <a16:creationId xmlns="" xmlns:a16="http://schemas.microsoft.com/office/drawing/2014/main" id="{D6D6B696-2BEB-4E8A-AB4C-61657931AF0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6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1" name="PA-直接连接符 986">
                    <a:extLst>
                      <a:ext uri="{FF2B5EF4-FFF2-40B4-BE49-F238E27FC236}">
                        <a16:creationId xmlns="" xmlns:a16="http://schemas.microsoft.com/office/drawing/2014/main" id="{3ADE4F50-4F52-46C5-9282-B35B13024E7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6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192" name="组合 1191">
                    <a:extLst>
                      <a:ext uri="{FF2B5EF4-FFF2-40B4-BE49-F238E27FC236}">
                        <a16:creationId xmlns="" xmlns:a16="http://schemas.microsoft.com/office/drawing/2014/main" id="{ACD324BB-159C-4498-A023-9F07BF16885D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21" name="PA-直接连接符 1016">
                      <a:extLst>
                        <a:ext uri="{FF2B5EF4-FFF2-40B4-BE49-F238E27FC236}">
                          <a16:creationId xmlns="" xmlns:a16="http://schemas.microsoft.com/office/drawing/2014/main" id="{FBA1A915-F2FF-403C-B952-CC19C744F6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9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2" name="PA-直接连接符 1017">
                      <a:extLst>
                        <a:ext uri="{FF2B5EF4-FFF2-40B4-BE49-F238E27FC236}">
                          <a16:creationId xmlns="" xmlns:a16="http://schemas.microsoft.com/office/drawing/2014/main" id="{B1A6389A-311F-4566-A2CF-E623BD9D6F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9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3" name="PA-直接连接符 1018">
                      <a:extLst>
                        <a:ext uri="{FF2B5EF4-FFF2-40B4-BE49-F238E27FC236}">
                          <a16:creationId xmlns="" xmlns:a16="http://schemas.microsoft.com/office/drawing/2014/main" id="{8F64ABB9-1888-4FFF-9F1F-D0D6FD771A2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9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93" name="组合 1192">
                    <a:extLst>
                      <a:ext uri="{FF2B5EF4-FFF2-40B4-BE49-F238E27FC236}">
                        <a16:creationId xmlns="" xmlns:a16="http://schemas.microsoft.com/office/drawing/2014/main" id="{B9BED5A7-25DF-4EBF-A4F2-3914D6F88162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210" name="PA-直接连接符 1005">
                      <a:extLst>
                        <a:ext uri="{FF2B5EF4-FFF2-40B4-BE49-F238E27FC236}">
                          <a16:creationId xmlns="" xmlns:a16="http://schemas.microsoft.com/office/drawing/2014/main" id="{FCADE52C-915E-4431-A091-F7ABD0DD3A5E}"/>
                        </a:ext>
                      </a:extLst>
                    </p:cNvPr>
                    <p:cNvCxnSpPr/>
                    <p:nvPr>
                      <p:custDataLst>
                        <p:tags r:id="rId108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1" name="PA-直接连接符 1006">
                      <a:extLst>
                        <a:ext uri="{FF2B5EF4-FFF2-40B4-BE49-F238E27FC236}">
                          <a16:creationId xmlns="" xmlns:a16="http://schemas.microsoft.com/office/drawing/2014/main" id="{4AB7A14C-963C-47F5-940B-45BD2CE29E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2" name="PA-直接连接符 1007">
                      <a:extLst>
                        <a:ext uri="{FF2B5EF4-FFF2-40B4-BE49-F238E27FC236}">
                          <a16:creationId xmlns="" xmlns:a16="http://schemas.microsoft.com/office/drawing/2014/main" id="{96E34EA5-DEFA-48E0-A1D2-60AE5551FC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3" name="PA-直接连接符 1008">
                      <a:extLst>
                        <a:ext uri="{FF2B5EF4-FFF2-40B4-BE49-F238E27FC236}">
                          <a16:creationId xmlns="" xmlns:a16="http://schemas.microsoft.com/office/drawing/2014/main" id="{B5A78584-2819-496A-8F79-47F9F9D756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4" name="PA-直接连接符 1009">
                      <a:extLst>
                        <a:ext uri="{FF2B5EF4-FFF2-40B4-BE49-F238E27FC236}">
                          <a16:creationId xmlns="" xmlns:a16="http://schemas.microsoft.com/office/drawing/2014/main" id="{8AB15D06-3C24-448E-B942-F7E8ECF745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5" name="PA-直接连接符 1010">
                      <a:extLst>
                        <a:ext uri="{FF2B5EF4-FFF2-40B4-BE49-F238E27FC236}">
                          <a16:creationId xmlns="" xmlns:a16="http://schemas.microsoft.com/office/drawing/2014/main" id="{A306E803-7B62-4CF4-8D41-7BFC0DCF02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6" name="PA-直接连接符 1011">
                      <a:extLst>
                        <a:ext uri="{FF2B5EF4-FFF2-40B4-BE49-F238E27FC236}">
                          <a16:creationId xmlns="" xmlns:a16="http://schemas.microsoft.com/office/drawing/2014/main" id="{3A933B8A-24B4-492A-992C-D23C4A6370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7" name="PA-直接连接符 1012">
                      <a:extLst>
                        <a:ext uri="{FF2B5EF4-FFF2-40B4-BE49-F238E27FC236}">
                          <a16:creationId xmlns="" xmlns:a16="http://schemas.microsoft.com/office/drawing/2014/main" id="{414EE538-3AED-4D40-9166-B7674EC0F2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8" name="PA-直接连接符 1013">
                      <a:extLst>
                        <a:ext uri="{FF2B5EF4-FFF2-40B4-BE49-F238E27FC236}">
                          <a16:creationId xmlns="" xmlns:a16="http://schemas.microsoft.com/office/drawing/2014/main" id="{B116D005-D786-45BC-B0F4-E9E051E9AF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9" name="PA-直接连接符 1014">
                      <a:extLst>
                        <a:ext uri="{FF2B5EF4-FFF2-40B4-BE49-F238E27FC236}">
                          <a16:creationId xmlns="" xmlns:a16="http://schemas.microsoft.com/office/drawing/2014/main" id="{E2D8B436-58ED-4C2F-A099-FA614162B8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9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0" name="PA-直接连接符 1015">
                      <a:extLst>
                        <a:ext uri="{FF2B5EF4-FFF2-40B4-BE49-F238E27FC236}">
                          <a16:creationId xmlns="" xmlns:a16="http://schemas.microsoft.com/office/drawing/2014/main" id="{FD20A2F2-CF03-454A-BA04-EE25029FB2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9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94" name="组合 1193">
                    <a:extLst>
                      <a:ext uri="{FF2B5EF4-FFF2-40B4-BE49-F238E27FC236}">
                        <a16:creationId xmlns="" xmlns:a16="http://schemas.microsoft.com/office/drawing/2014/main" id="{BD630F5B-1EB5-4F8C-BE1D-D21FF58B44C6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199" name="PA-直接连接符 994">
                      <a:extLst>
                        <a:ext uri="{FF2B5EF4-FFF2-40B4-BE49-F238E27FC236}">
                          <a16:creationId xmlns="" xmlns:a16="http://schemas.microsoft.com/office/drawing/2014/main" id="{907054FE-3FC8-4E89-9C06-08936646A1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0" name="PA-直接连接符 995">
                      <a:extLst>
                        <a:ext uri="{FF2B5EF4-FFF2-40B4-BE49-F238E27FC236}">
                          <a16:creationId xmlns="" xmlns:a16="http://schemas.microsoft.com/office/drawing/2014/main" id="{5E92D224-9C2A-4C64-85ED-35C59141DC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1" name="PA-直接连接符 996">
                      <a:extLst>
                        <a:ext uri="{FF2B5EF4-FFF2-40B4-BE49-F238E27FC236}">
                          <a16:creationId xmlns="" xmlns:a16="http://schemas.microsoft.com/office/drawing/2014/main" id="{D422B979-36FC-494F-BDB2-571B57A52B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2" name="PA-直接连接符 997">
                      <a:extLst>
                        <a:ext uri="{FF2B5EF4-FFF2-40B4-BE49-F238E27FC236}">
                          <a16:creationId xmlns="" xmlns:a16="http://schemas.microsoft.com/office/drawing/2014/main" id="{32ED308D-06AF-4D27-8F4C-7FCD24DA23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3" name="PA-直接连接符 998">
                      <a:extLst>
                        <a:ext uri="{FF2B5EF4-FFF2-40B4-BE49-F238E27FC236}">
                          <a16:creationId xmlns="" xmlns:a16="http://schemas.microsoft.com/office/drawing/2014/main" id="{8C8516A5-ACF9-4F0E-BF21-E5A8A760B1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4" name="PA-直接连接符 999">
                      <a:extLst>
                        <a:ext uri="{FF2B5EF4-FFF2-40B4-BE49-F238E27FC236}">
                          <a16:creationId xmlns="" xmlns:a16="http://schemas.microsoft.com/office/drawing/2014/main" id="{EA359226-9E07-4674-BB9A-A1451A0CB1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5" name="PA-直接连接符 1000">
                      <a:extLst>
                        <a:ext uri="{FF2B5EF4-FFF2-40B4-BE49-F238E27FC236}">
                          <a16:creationId xmlns="" xmlns:a16="http://schemas.microsoft.com/office/drawing/2014/main" id="{A04B7525-6946-4FC0-96EB-2D12DC21544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6" name="PA-直接连接符 1001">
                      <a:extLst>
                        <a:ext uri="{FF2B5EF4-FFF2-40B4-BE49-F238E27FC236}">
                          <a16:creationId xmlns="" xmlns:a16="http://schemas.microsoft.com/office/drawing/2014/main" id="{ED5DCEE9-D388-43ED-9A7A-B9AD921228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7" name="PA-直接连接符 1002">
                      <a:extLst>
                        <a:ext uri="{FF2B5EF4-FFF2-40B4-BE49-F238E27FC236}">
                          <a16:creationId xmlns="" xmlns:a16="http://schemas.microsoft.com/office/drawing/2014/main" id="{675C5C6B-3751-4580-955F-EB978FB029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8" name="PA-直接连接符 1003">
                      <a:extLst>
                        <a:ext uri="{FF2B5EF4-FFF2-40B4-BE49-F238E27FC236}">
                          <a16:creationId xmlns="" xmlns:a16="http://schemas.microsoft.com/office/drawing/2014/main" id="{8D0E3C9A-9874-4C58-A116-97E124FAB8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9" name="PA-直接连接符 1004">
                      <a:extLst>
                        <a:ext uri="{FF2B5EF4-FFF2-40B4-BE49-F238E27FC236}">
                          <a16:creationId xmlns="" xmlns:a16="http://schemas.microsoft.com/office/drawing/2014/main" id="{536E933B-3777-461C-AEEC-42ACD7AD0F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95" name="Group 91_1">
                    <a:extLst>
                      <a:ext uri="{FF2B5EF4-FFF2-40B4-BE49-F238E27FC236}">
                        <a16:creationId xmlns="" xmlns:a16="http://schemas.microsoft.com/office/drawing/2014/main" id="{4E27C229-582A-4A5E-8D4A-5094F541D772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96" name="PA-直接连接符 991">
                      <a:extLst>
                        <a:ext uri="{FF2B5EF4-FFF2-40B4-BE49-F238E27FC236}">
                          <a16:creationId xmlns="" xmlns:a16="http://schemas.microsoft.com/office/drawing/2014/main" id="{9F2C86A9-F890-4DF5-B4FD-9B21128AF6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7" name="PA-直接连接符 992">
                      <a:extLst>
                        <a:ext uri="{FF2B5EF4-FFF2-40B4-BE49-F238E27FC236}">
                          <a16:creationId xmlns="" xmlns:a16="http://schemas.microsoft.com/office/drawing/2014/main" id="{1A24FC80-5D02-4DD5-8D85-6F7870004D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8" name="PA-直接连接符 993">
                      <a:extLst>
                        <a:ext uri="{FF2B5EF4-FFF2-40B4-BE49-F238E27FC236}">
                          <a16:creationId xmlns="" xmlns:a16="http://schemas.microsoft.com/office/drawing/2014/main" id="{160692B9-2FB5-4C99-B65D-E4918A6855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grpSp>
          <p:nvGrpSpPr>
            <p:cNvPr id="11" name="PA-组合 1834">
              <a:extLst>
                <a:ext uri="{FF2B5EF4-FFF2-40B4-BE49-F238E27FC236}">
                  <a16:creationId xmlns="" xmlns:a16="http://schemas.microsoft.com/office/drawing/2014/main" id="{1F067872-0E18-4EC8-A4F1-BAEE25B950F6}"/>
                </a:ext>
              </a:extLst>
            </p:cNvPr>
            <p:cNvGrpSpPr>
              <a:grpSpLocks/>
            </p:cNvGrpSpPr>
            <p:nvPr>
              <p:custDataLst>
                <p:tags r:id="rId18"/>
              </p:custDataLst>
            </p:nvPr>
          </p:nvGrpSpPr>
          <p:grpSpPr>
            <a:xfrm>
              <a:off x="-799174" y="1725021"/>
              <a:ext cx="13790347" cy="3407959"/>
              <a:chOff x="-795522" y="1732245"/>
              <a:chExt cx="13783045" cy="3393510"/>
            </a:xfrm>
          </p:grpSpPr>
          <p:grpSp>
            <p:nvGrpSpPr>
              <p:cNvPr id="591" name="组合 590">
                <a:extLst>
                  <a:ext uri="{FF2B5EF4-FFF2-40B4-BE49-F238E27FC236}">
                    <a16:creationId xmlns="" xmlns:a16="http://schemas.microsoft.com/office/drawing/2014/main" id="{3FEB31D2-7780-48E5-A593-EA46939E098F}"/>
                  </a:ext>
                </a:extLst>
              </p:cNvPr>
              <p:cNvGrpSpPr/>
              <p:nvPr/>
            </p:nvGrpSpPr>
            <p:grpSpPr>
              <a:xfrm>
                <a:off x="-795522" y="2405415"/>
                <a:ext cx="12687421" cy="2720340"/>
                <a:chOff x="0" y="0"/>
                <a:chExt cx="12687421" cy="2720340"/>
              </a:xfrm>
            </p:grpSpPr>
            <p:grpSp>
              <p:nvGrpSpPr>
                <p:cNvPr id="881" name="组合 880">
                  <a:extLst>
                    <a:ext uri="{FF2B5EF4-FFF2-40B4-BE49-F238E27FC236}">
                      <a16:creationId xmlns="" xmlns:a16="http://schemas.microsoft.com/office/drawing/2014/main" id="{5825493D-BA70-48D1-9F75-E0DB832C0C1C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122" name="PA-直接连接符 4">
                    <a:extLst>
                      <a:ext uri="{FF2B5EF4-FFF2-40B4-BE49-F238E27FC236}">
                        <a16:creationId xmlns="" xmlns:a16="http://schemas.microsoft.com/office/drawing/2014/main" id="{13640608-959E-4095-95E2-7D9951E715F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3" name="PA-直接连接符 6">
                    <a:extLst>
                      <a:ext uri="{FF2B5EF4-FFF2-40B4-BE49-F238E27FC236}">
                        <a16:creationId xmlns="" xmlns:a16="http://schemas.microsoft.com/office/drawing/2014/main" id="{233C5A1C-E33E-4DA3-978B-C3D1A6E1579A}"/>
                      </a:ext>
                    </a:extLst>
                  </p:cNvPr>
                  <p:cNvCxnSpPr/>
                  <p:nvPr>
                    <p:custDataLst>
                      <p:tags r:id="rId101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4" name="PA-直接连接符 7">
                    <a:extLst>
                      <a:ext uri="{FF2B5EF4-FFF2-40B4-BE49-F238E27FC236}">
                        <a16:creationId xmlns="" xmlns:a16="http://schemas.microsoft.com/office/drawing/2014/main" id="{0D378C0A-D855-43B4-978B-16FA3EDBEA8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5" name="PA-直接连接符 8">
                    <a:extLst>
                      <a:ext uri="{FF2B5EF4-FFF2-40B4-BE49-F238E27FC236}">
                        <a16:creationId xmlns="" xmlns:a16="http://schemas.microsoft.com/office/drawing/2014/main" id="{27C5A68A-6135-4D65-B302-C2AE40244A6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6" name="PA-直接连接符 12">
                    <a:extLst>
                      <a:ext uri="{FF2B5EF4-FFF2-40B4-BE49-F238E27FC236}">
                        <a16:creationId xmlns="" xmlns:a16="http://schemas.microsoft.com/office/drawing/2014/main" id="{CB9EF546-CF01-48B7-B8B9-27B87D6BEEE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7" name="PA-直接连接符 15">
                    <a:extLst>
                      <a:ext uri="{FF2B5EF4-FFF2-40B4-BE49-F238E27FC236}">
                        <a16:creationId xmlns="" xmlns:a16="http://schemas.microsoft.com/office/drawing/2014/main" id="{DEB599F2-1EF7-44B8-BC36-D9EE1616BB3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8" name="PA-直接连接符 18">
                    <a:extLst>
                      <a:ext uri="{FF2B5EF4-FFF2-40B4-BE49-F238E27FC236}">
                        <a16:creationId xmlns="" xmlns:a16="http://schemas.microsoft.com/office/drawing/2014/main" id="{72ACF2FA-67D0-4CB2-85AF-9EA24CA7C35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9" name="PA-直接连接符 21">
                    <a:extLst>
                      <a:ext uri="{FF2B5EF4-FFF2-40B4-BE49-F238E27FC236}">
                        <a16:creationId xmlns="" xmlns:a16="http://schemas.microsoft.com/office/drawing/2014/main" id="{4CCD2F14-5D64-4121-AFB3-19F7892A6EE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0" name="PA-直接连接符 24">
                    <a:extLst>
                      <a:ext uri="{FF2B5EF4-FFF2-40B4-BE49-F238E27FC236}">
                        <a16:creationId xmlns="" xmlns:a16="http://schemas.microsoft.com/office/drawing/2014/main" id="{A89E4ABF-2F1F-47B3-BEFA-2018C09D46F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1" name="PA-直接连接符 26">
                    <a:extLst>
                      <a:ext uri="{FF2B5EF4-FFF2-40B4-BE49-F238E27FC236}">
                        <a16:creationId xmlns="" xmlns:a16="http://schemas.microsoft.com/office/drawing/2014/main" id="{84861922-1F1A-430B-B829-038BB0C328F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2" name="PA-直接连接符 28">
                    <a:extLst>
                      <a:ext uri="{FF2B5EF4-FFF2-40B4-BE49-F238E27FC236}">
                        <a16:creationId xmlns="" xmlns:a16="http://schemas.microsoft.com/office/drawing/2014/main" id="{E6739D95-E45D-4332-BEEE-DE529CBC563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3" name="PA-直接连接符 30">
                    <a:extLst>
                      <a:ext uri="{FF2B5EF4-FFF2-40B4-BE49-F238E27FC236}">
                        <a16:creationId xmlns="" xmlns:a16="http://schemas.microsoft.com/office/drawing/2014/main" id="{EDCFFB1D-892D-47D6-97E6-24B47AEDBCF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2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4" name="PA-直接连接符 32">
                    <a:extLst>
                      <a:ext uri="{FF2B5EF4-FFF2-40B4-BE49-F238E27FC236}">
                        <a16:creationId xmlns="" xmlns:a16="http://schemas.microsoft.com/office/drawing/2014/main" id="{25F3B874-9AE2-44A3-899B-9C2F09B534E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2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5" name="PA-直接连接符 34">
                    <a:extLst>
                      <a:ext uri="{FF2B5EF4-FFF2-40B4-BE49-F238E27FC236}">
                        <a16:creationId xmlns="" xmlns:a16="http://schemas.microsoft.com/office/drawing/2014/main" id="{E7E43170-FB15-4C10-8465-7BF5B2417D5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2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6" name="PA-直接连接符 36">
                    <a:extLst>
                      <a:ext uri="{FF2B5EF4-FFF2-40B4-BE49-F238E27FC236}">
                        <a16:creationId xmlns="" xmlns:a16="http://schemas.microsoft.com/office/drawing/2014/main" id="{301BE18D-57F3-46CB-BD20-36243C09625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2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137" name="组合 1136">
                    <a:extLst>
                      <a:ext uri="{FF2B5EF4-FFF2-40B4-BE49-F238E27FC236}">
                        <a16:creationId xmlns="" xmlns:a16="http://schemas.microsoft.com/office/drawing/2014/main" id="{B8467667-3E76-4D93-B548-C9CCBDB5542C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66" name="PA-直接连接符 39">
                      <a:extLst>
                        <a:ext uri="{FF2B5EF4-FFF2-40B4-BE49-F238E27FC236}">
                          <a16:creationId xmlns="" xmlns:a16="http://schemas.microsoft.com/office/drawing/2014/main" id="{408A07DD-D3AB-4A9C-94B5-BC486D7937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7" name="PA-直接连接符 41">
                      <a:extLst>
                        <a:ext uri="{FF2B5EF4-FFF2-40B4-BE49-F238E27FC236}">
                          <a16:creationId xmlns="" xmlns:a16="http://schemas.microsoft.com/office/drawing/2014/main" id="{75897345-53F3-42D7-A950-0A00E0575D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8" name="PA-直接连接符 43">
                      <a:extLst>
                        <a:ext uri="{FF2B5EF4-FFF2-40B4-BE49-F238E27FC236}">
                          <a16:creationId xmlns="" xmlns:a16="http://schemas.microsoft.com/office/drawing/2014/main" id="{3792171E-DA32-4C2C-8B18-A8E4A68949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38" name="组合 1137">
                    <a:extLst>
                      <a:ext uri="{FF2B5EF4-FFF2-40B4-BE49-F238E27FC236}">
                        <a16:creationId xmlns="" xmlns:a16="http://schemas.microsoft.com/office/drawing/2014/main" id="{0AA44257-4018-4930-B4DB-A0EDC65454AB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155" name="PA-直接连接符 53">
                      <a:extLst>
                        <a:ext uri="{FF2B5EF4-FFF2-40B4-BE49-F238E27FC236}">
                          <a16:creationId xmlns="" xmlns:a16="http://schemas.microsoft.com/office/drawing/2014/main" id="{C304AFA2-978A-4BFF-95F0-F99CD8A42FA4}"/>
                        </a:ext>
                      </a:extLst>
                    </p:cNvPr>
                    <p:cNvCxnSpPr/>
                    <p:nvPr>
                      <p:custDataLst>
                        <p:tags r:id="rId103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6" name="PA-直接连接符 55">
                      <a:extLst>
                        <a:ext uri="{FF2B5EF4-FFF2-40B4-BE49-F238E27FC236}">
                          <a16:creationId xmlns="" xmlns:a16="http://schemas.microsoft.com/office/drawing/2014/main" id="{81C3427B-2670-4BDB-90CF-0BA620B4CF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7" name="PA-直接连接符 57">
                      <a:extLst>
                        <a:ext uri="{FF2B5EF4-FFF2-40B4-BE49-F238E27FC236}">
                          <a16:creationId xmlns="" xmlns:a16="http://schemas.microsoft.com/office/drawing/2014/main" id="{082BE8B8-C876-47D6-BB5E-D9D0712019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8" name="PA-直接连接符 59">
                      <a:extLst>
                        <a:ext uri="{FF2B5EF4-FFF2-40B4-BE49-F238E27FC236}">
                          <a16:creationId xmlns="" xmlns:a16="http://schemas.microsoft.com/office/drawing/2014/main" id="{3C968FBB-5B06-41E4-A572-E5A55576A3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9" name="PA-直接连接符 61">
                      <a:extLst>
                        <a:ext uri="{FF2B5EF4-FFF2-40B4-BE49-F238E27FC236}">
                          <a16:creationId xmlns="" xmlns:a16="http://schemas.microsoft.com/office/drawing/2014/main" id="{4EFB7CE5-AA37-4AEC-9969-63B21DCDB4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0" name="PA-直接连接符 63">
                      <a:extLst>
                        <a:ext uri="{FF2B5EF4-FFF2-40B4-BE49-F238E27FC236}">
                          <a16:creationId xmlns="" xmlns:a16="http://schemas.microsoft.com/office/drawing/2014/main" id="{732FFC74-BE72-44A0-AA58-BA595613E6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1" name="PA-直接连接符 65">
                      <a:extLst>
                        <a:ext uri="{FF2B5EF4-FFF2-40B4-BE49-F238E27FC236}">
                          <a16:creationId xmlns="" xmlns:a16="http://schemas.microsoft.com/office/drawing/2014/main" id="{8F98CD75-CF60-48D2-8CA2-C66F41BE89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2" name="PA-直接连接符 67">
                      <a:extLst>
                        <a:ext uri="{FF2B5EF4-FFF2-40B4-BE49-F238E27FC236}">
                          <a16:creationId xmlns="" xmlns:a16="http://schemas.microsoft.com/office/drawing/2014/main" id="{B2E6A1BB-1EF5-4702-A14B-835ED7E342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3" name="PA-直接连接符 69">
                      <a:extLst>
                        <a:ext uri="{FF2B5EF4-FFF2-40B4-BE49-F238E27FC236}">
                          <a16:creationId xmlns="" xmlns:a16="http://schemas.microsoft.com/office/drawing/2014/main" id="{3DDFF6A3-7B8C-4F6D-935C-8F85A0E167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4" name="PA-直接连接符 71">
                      <a:extLst>
                        <a:ext uri="{FF2B5EF4-FFF2-40B4-BE49-F238E27FC236}">
                          <a16:creationId xmlns="" xmlns:a16="http://schemas.microsoft.com/office/drawing/2014/main" id="{4C090387-0AE3-40B2-B81F-9D95A2582B6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5" name="PA-直接连接符 73">
                      <a:extLst>
                        <a:ext uri="{FF2B5EF4-FFF2-40B4-BE49-F238E27FC236}">
                          <a16:creationId xmlns="" xmlns:a16="http://schemas.microsoft.com/office/drawing/2014/main" id="{BA71A9F1-E926-4E75-99DB-83FECB9914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39" name="组合 1138">
                    <a:extLst>
                      <a:ext uri="{FF2B5EF4-FFF2-40B4-BE49-F238E27FC236}">
                        <a16:creationId xmlns="" xmlns:a16="http://schemas.microsoft.com/office/drawing/2014/main" id="{4EAC7CC6-EB57-457E-A6AD-73DC4469BD72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144" name="PA-直接连接符 77">
                      <a:extLst>
                        <a:ext uri="{FF2B5EF4-FFF2-40B4-BE49-F238E27FC236}">
                          <a16:creationId xmlns="" xmlns:a16="http://schemas.microsoft.com/office/drawing/2014/main" id="{D80F5D96-58FE-40FE-94D3-3AAE1354A7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5" name="PA-直接连接符 78">
                      <a:extLst>
                        <a:ext uri="{FF2B5EF4-FFF2-40B4-BE49-F238E27FC236}">
                          <a16:creationId xmlns="" xmlns:a16="http://schemas.microsoft.com/office/drawing/2014/main" id="{D58256D8-C95D-4D07-B48A-6C1C16FEE4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6" name="PA-直接连接符 79">
                      <a:extLst>
                        <a:ext uri="{FF2B5EF4-FFF2-40B4-BE49-F238E27FC236}">
                          <a16:creationId xmlns="" xmlns:a16="http://schemas.microsoft.com/office/drawing/2014/main" id="{05C24BB0-B4A4-4B59-8330-F14BBB1D58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7" name="PA-直接连接符 80">
                      <a:extLst>
                        <a:ext uri="{FF2B5EF4-FFF2-40B4-BE49-F238E27FC236}">
                          <a16:creationId xmlns="" xmlns:a16="http://schemas.microsoft.com/office/drawing/2014/main" id="{6FE38B50-EEB7-4C50-A3B4-423187F115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8" name="PA-直接连接符 81">
                      <a:extLst>
                        <a:ext uri="{FF2B5EF4-FFF2-40B4-BE49-F238E27FC236}">
                          <a16:creationId xmlns="" xmlns:a16="http://schemas.microsoft.com/office/drawing/2014/main" id="{9A9E8B66-6C3B-4126-9154-C4F8C78112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9" name="PA-直接连接符 82">
                      <a:extLst>
                        <a:ext uri="{FF2B5EF4-FFF2-40B4-BE49-F238E27FC236}">
                          <a16:creationId xmlns="" xmlns:a16="http://schemas.microsoft.com/office/drawing/2014/main" id="{FC144921-57BF-47C6-9ECE-3C637D5086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0" name="PA-直接连接符 83">
                      <a:extLst>
                        <a:ext uri="{FF2B5EF4-FFF2-40B4-BE49-F238E27FC236}">
                          <a16:creationId xmlns="" xmlns:a16="http://schemas.microsoft.com/office/drawing/2014/main" id="{E424903B-7406-4422-B42D-65CD23B97D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1" name="PA-直接连接符 84">
                      <a:extLst>
                        <a:ext uri="{FF2B5EF4-FFF2-40B4-BE49-F238E27FC236}">
                          <a16:creationId xmlns="" xmlns:a16="http://schemas.microsoft.com/office/drawing/2014/main" id="{9A2292C5-A286-4F29-8E5F-21184B515A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2" name="PA-直接连接符 85">
                      <a:extLst>
                        <a:ext uri="{FF2B5EF4-FFF2-40B4-BE49-F238E27FC236}">
                          <a16:creationId xmlns="" xmlns:a16="http://schemas.microsoft.com/office/drawing/2014/main" id="{9146C16D-7DA8-487A-968A-6E1E752938B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3" name="PA-直接连接符 86">
                      <a:extLst>
                        <a:ext uri="{FF2B5EF4-FFF2-40B4-BE49-F238E27FC236}">
                          <a16:creationId xmlns="" xmlns:a16="http://schemas.microsoft.com/office/drawing/2014/main" id="{2BEC561F-0F9E-40C7-B319-55346AAAC9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4" name="PA-直接连接符 87">
                      <a:extLst>
                        <a:ext uri="{FF2B5EF4-FFF2-40B4-BE49-F238E27FC236}">
                          <a16:creationId xmlns="" xmlns:a16="http://schemas.microsoft.com/office/drawing/2014/main" id="{1543B10A-9E76-4D6E-928D-3467A1A9FC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40" name="Group 91_1">
                    <a:extLst>
                      <a:ext uri="{FF2B5EF4-FFF2-40B4-BE49-F238E27FC236}">
                        <a16:creationId xmlns="" xmlns:a16="http://schemas.microsoft.com/office/drawing/2014/main" id="{5077862F-383A-4C0D-BB10-D139D0FE5110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41" name="PA-直接连接符 93">
                      <a:extLst>
                        <a:ext uri="{FF2B5EF4-FFF2-40B4-BE49-F238E27FC236}">
                          <a16:creationId xmlns="" xmlns:a16="http://schemas.microsoft.com/office/drawing/2014/main" id="{89FB4753-198F-4BDB-BF19-D853D90480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2" name="PA-直接连接符 94">
                      <a:extLst>
                        <a:ext uri="{FF2B5EF4-FFF2-40B4-BE49-F238E27FC236}">
                          <a16:creationId xmlns="" xmlns:a16="http://schemas.microsoft.com/office/drawing/2014/main" id="{D5C096C5-7F95-40FB-85C7-02A6FC5FA8E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" name="PA-直接连接符 95">
                      <a:extLst>
                        <a:ext uri="{FF2B5EF4-FFF2-40B4-BE49-F238E27FC236}">
                          <a16:creationId xmlns="" xmlns:a16="http://schemas.microsoft.com/office/drawing/2014/main" id="{87072E3B-4758-40DB-B77F-D55D09C0294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2" name="组合 881">
                  <a:extLst>
                    <a:ext uri="{FF2B5EF4-FFF2-40B4-BE49-F238E27FC236}">
                      <a16:creationId xmlns="" xmlns:a16="http://schemas.microsoft.com/office/drawing/2014/main" id="{40AEDCF4-DC62-438A-AF18-BB960CD942AF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075" name="PA-直接连接符 99">
                    <a:extLst>
                      <a:ext uri="{FF2B5EF4-FFF2-40B4-BE49-F238E27FC236}">
                        <a16:creationId xmlns="" xmlns:a16="http://schemas.microsoft.com/office/drawing/2014/main" id="{4532CF4C-5E2B-4215-8DBF-7DA4391B9F0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76" name="PA-直接连接符 100">
                    <a:extLst>
                      <a:ext uri="{FF2B5EF4-FFF2-40B4-BE49-F238E27FC236}">
                        <a16:creationId xmlns="" xmlns:a16="http://schemas.microsoft.com/office/drawing/2014/main" id="{DCC5C1EB-7F56-4415-9D0F-D3BDB254F94E}"/>
                      </a:ext>
                    </a:extLst>
                  </p:cNvPr>
                  <p:cNvCxnSpPr/>
                  <p:nvPr>
                    <p:custDataLst>
                      <p:tags r:id="rId96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77" name="PA-直接连接符 101">
                    <a:extLst>
                      <a:ext uri="{FF2B5EF4-FFF2-40B4-BE49-F238E27FC236}">
                        <a16:creationId xmlns="" xmlns:a16="http://schemas.microsoft.com/office/drawing/2014/main" id="{5EB0E15A-A16A-461F-9A0F-5B30604FA7B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78" name="PA-直接连接符 102">
                    <a:extLst>
                      <a:ext uri="{FF2B5EF4-FFF2-40B4-BE49-F238E27FC236}">
                        <a16:creationId xmlns="" xmlns:a16="http://schemas.microsoft.com/office/drawing/2014/main" id="{D70C8891-30C3-4A4B-BAE4-6D96E15E95E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79" name="PA-直接连接符 103">
                    <a:extLst>
                      <a:ext uri="{FF2B5EF4-FFF2-40B4-BE49-F238E27FC236}">
                        <a16:creationId xmlns="" xmlns:a16="http://schemas.microsoft.com/office/drawing/2014/main" id="{883AF7FF-22B0-407F-89BF-4D6A67C1A4A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0" name="PA-直接连接符 104">
                    <a:extLst>
                      <a:ext uri="{FF2B5EF4-FFF2-40B4-BE49-F238E27FC236}">
                        <a16:creationId xmlns="" xmlns:a16="http://schemas.microsoft.com/office/drawing/2014/main" id="{1D7CF3DE-E0AA-40C2-80DA-470682FFFE3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1" name="PA-直接连接符 105">
                    <a:extLst>
                      <a:ext uri="{FF2B5EF4-FFF2-40B4-BE49-F238E27FC236}">
                        <a16:creationId xmlns="" xmlns:a16="http://schemas.microsoft.com/office/drawing/2014/main" id="{3056D3AF-EB97-4006-B319-A2AB566E5EF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2" name="PA-直接连接符 106">
                    <a:extLst>
                      <a:ext uri="{FF2B5EF4-FFF2-40B4-BE49-F238E27FC236}">
                        <a16:creationId xmlns="" xmlns:a16="http://schemas.microsoft.com/office/drawing/2014/main" id="{646884F0-85CB-4567-BA80-C66227E3225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3" name="PA-直接连接符 107">
                    <a:extLst>
                      <a:ext uri="{FF2B5EF4-FFF2-40B4-BE49-F238E27FC236}">
                        <a16:creationId xmlns="" xmlns:a16="http://schemas.microsoft.com/office/drawing/2014/main" id="{8821BDF9-B22E-4125-8247-8012FF7B1A8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4" name="PA-直接连接符 108">
                    <a:extLst>
                      <a:ext uri="{FF2B5EF4-FFF2-40B4-BE49-F238E27FC236}">
                        <a16:creationId xmlns="" xmlns:a16="http://schemas.microsoft.com/office/drawing/2014/main" id="{23B46B7A-55E1-4475-B2F6-547E94DB318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5" name="PA-直接连接符 109">
                    <a:extLst>
                      <a:ext uri="{FF2B5EF4-FFF2-40B4-BE49-F238E27FC236}">
                        <a16:creationId xmlns="" xmlns:a16="http://schemas.microsoft.com/office/drawing/2014/main" id="{90641D6E-01BB-4775-BB57-3BAF8E2FAF2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6" name="PA-直接连接符 110">
                    <a:extLst>
                      <a:ext uri="{FF2B5EF4-FFF2-40B4-BE49-F238E27FC236}">
                        <a16:creationId xmlns="" xmlns:a16="http://schemas.microsoft.com/office/drawing/2014/main" id="{09270456-A590-4AAB-A402-EA02BC77964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7" name="PA-直接连接符 111">
                    <a:extLst>
                      <a:ext uri="{FF2B5EF4-FFF2-40B4-BE49-F238E27FC236}">
                        <a16:creationId xmlns="" xmlns:a16="http://schemas.microsoft.com/office/drawing/2014/main" id="{809CC089-0AF2-4509-81D0-6AFCD6F3F87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8" name="PA-直接连接符 112">
                    <a:extLst>
                      <a:ext uri="{FF2B5EF4-FFF2-40B4-BE49-F238E27FC236}">
                        <a16:creationId xmlns="" xmlns:a16="http://schemas.microsoft.com/office/drawing/2014/main" id="{60DABA33-4509-4DC4-A63B-5606AA657EE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9" name="PA-直接连接符 113">
                    <a:extLst>
                      <a:ext uri="{FF2B5EF4-FFF2-40B4-BE49-F238E27FC236}">
                        <a16:creationId xmlns="" xmlns:a16="http://schemas.microsoft.com/office/drawing/2014/main" id="{CBACE69F-27BA-424A-9146-ADEB40D510D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8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090" name="组合 1089">
                    <a:extLst>
                      <a:ext uri="{FF2B5EF4-FFF2-40B4-BE49-F238E27FC236}">
                        <a16:creationId xmlns="" xmlns:a16="http://schemas.microsoft.com/office/drawing/2014/main" id="{A9020BF1-B3D9-43EC-B1A3-CBDD40FD43C8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19" name="PA-直接连接符 143">
                      <a:extLst>
                        <a:ext uri="{FF2B5EF4-FFF2-40B4-BE49-F238E27FC236}">
                          <a16:creationId xmlns="" xmlns:a16="http://schemas.microsoft.com/office/drawing/2014/main" id="{E03A163A-8DF4-4157-BD1B-55F51C6E6E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0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0" name="PA-直接连接符 144">
                      <a:extLst>
                        <a:ext uri="{FF2B5EF4-FFF2-40B4-BE49-F238E27FC236}">
                          <a16:creationId xmlns="" xmlns:a16="http://schemas.microsoft.com/office/drawing/2014/main" id="{6B19DC59-E6E3-4048-8475-63C6B6A10B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0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1" name="PA-直接连接符 145">
                      <a:extLst>
                        <a:ext uri="{FF2B5EF4-FFF2-40B4-BE49-F238E27FC236}">
                          <a16:creationId xmlns="" xmlns:a16="http://schemas.microsoft.com/office/drawing/2014/main" id="{29E9E69C-22DF-4A1B-B15B-2E23F5A89C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0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91" name="组合 1090">
                    <a:extLst>
                      <a:ext uri="{FF2B5EF4-FFF2-40B4-BE49-F238E27FC236}">
                        <a16:creationId xmlns="" xmlns:a16="http://schemas.microsoft.com/office/drawing/2014/main" id="{CCA59D90-9149-4C65-A7B1-EDB707E5049C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108" name="PA-直接连接符 132">
                      <a:extLst>
                        <a:ext uri="{FF2B5EF4-FFF2-40B4-BE49-F238E27FC236}">
                          <a16:creationId xmlns="" xmlns:a16="http://schemas.microsoft.com/office/drawing/2014/main" id="{DC1CB5F7-688A-40C6-B3D7-9B9DA69CD2B5}"/>
                        </a:ext>
                      </a:extLst>
                    </p:cNvPr>
                    <p:cNvCxnSpPr/>
                    <p:nvPr>
                      <p:custDataLst>
                        <p:tags r:id="rId99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9" name="PA-直接连接符 133">
                      <a:extLst>
                        <a:ext uri="{FF2B5EF4-FFF2-40B4-BE49-F238E27FC236}">
                          <a16:creationId xmlns="" xmlns:a16="http://schemas.microsoft.com/office/drawing/2014/main" id="{52A802FE-25CE-4023-A9D5-C7BA31146B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0" name="PA-直接连接符 134">
                      <a:extLst>
                        <a:ext uri="{FF2B5EF4-FFF2-40B4-BE49-F238E27FC236}">
                          <a16:creationId xmlns="" xmlns:a16="http://schemas.microsoft.com/office/drawing/2014/main" id="{5B8E3EAA-15C6-4BC4-B003-378998FCB8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1" name="PA-直接连接符 135">
                      <a:extLst>
                        <a:ext uri="{FF2B5EF4-FFF2-40B4-BE49-F238E27FC236}">
                          <a16:creationId xmlns="" xmlns:a16="http://schemas.microsoft.com/office/drawing/2014/main" id="{4ECB17C9-1818-43B9-BE36-49C2BBA8CFE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2" name="PA-直接连接符 136">
                      <a:extLst>
                        <a:ext uri="{FF2B5EF4-FFF2-40B4-BE49-F238E27FC236}">
                          <a16:creationId xmlns="" xmlns:a16="http://schemas.microsoft.com/office/drawing/2014/main" id="{EB8D4033-72D0-4C99-81AF-48BB30B54B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3" name="PA-直接连接符 137">
                      <a:extLst>
                        <a:ext uri="{FF2B5EF4-FFF2-40B4-BE49-F238E27FC236}">
                          <a16:creationId xmlns="" xmlns:a16="http://schemas.microsoft.com/office/drawing/2014/main" id="{54B6FE48-9834-4638-AA34-75CEAC56DE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0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4" name="PA-直接连接符 138">
                      <a:extLst>
                        <a:ext uri="{FF2B5EF4-FFF2-40B4-BE49-F238E27FC236}">
                          <a16:creationId xmlns="" xmlns:a16="http://schemas.microsoft.com/office/drawing/2014/main" id="{333818EA-6602-426D-AD18-2A1754929E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0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5" name="PA-直接连接符 139">
                      <a:extLst>
                        <a:ext uri="{FF2B5EF4-FFF2-40B4-BE49-F238E27FC236}">
                          <a16:creationId xmlns="" xmlns:a16="http://schemas.microsoft.com/office/drawing/2014/main" id="{5B292048-CC6A-4EB0-9820-B97C13989D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0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6" name="PA-直接连接符 140">
                      <a:extLst>
                        <a:ext uri="{FF2B5EF4-FFF2-40B4-BE49-F238E27FC236}">
                          <a16:creationId xmlns="" xmlns:a16="http://schemas.microsoft.com/office/drawing/2014/main" id="{6BDD5E4A-2A1C-4ADF-9D89-9CFB57FE8A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0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7" name="PA-直接连接符 141">
                      <a:extLst>
                        <a:ext uri="{FF2B5EF4-FFF2-40B4-BE49-F238E27FC236}">
                          <a16:creationId xmlns="" xmlns:a16="http://schemas.microsoft.com/office/drawing/2014/main" id="{611E6CAB-BE9C-4C0E-9DBE-4430AFE85A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0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8" name="PA-直接连接符 142">
                      <a:extLst>
                        <a:ext uri="{FF2B5EF4-FFF2-40B4-BE49-F238E27FC236}">
                          <a16:creationId xmlns="" xmlns:a16="http://schemas.microsoft.com/office/drawing/2014/main" id="{6F706597-2DBB-41C1-8D84-CC5B8E105F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0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92" name="组合 1091">
                    <a:extLst>
                      <a:ext uri="{FF2B5EF4-FFF2-40B4-BE49-F238E27FC236}">
                        <a16:creationId xmlns="" xmlns:a16="http://schemas.microsoft.com/office/drawing/2014/main" id="{6C993BC9-1B02-48D0-8006-7E12AC828219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097" name="PA-直接连接符 121">
                      <a:extLst>
                        <a:ext uri="{FF2B5EF4-FFF2-40B4-BE49-F238E27FC236}">
                          <a16:creationId xmlns="" xmlns:a16="http://schemas.microsoft.com/office/drawing/2014/main" id="{8E7724F9-9759-4052-A033-4AE3572E4EC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8" name="PA-直接连接符 122">
                      <a:extLst>
                        <a:ext uri="{FF2B5EF4-FFF2-40B4-BE49-F238E27FC236}">
                          <a16:creationId xmlns="" xmlns:a16="http://schemas.microsoft.com/office/drawing/2014/main" id="{9AC2938F-5F4B-4A1A-91A6-2D35436D41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9" name="PA-直接连接符 123">
                      <a:extLst>
                        <a:ext uri="{FF2B5EF4-FFF2-40B4-BE49-F238E27FC236}">
                          <a16:creationId xmlns="" xmlns:a16="http://schemas.microsoft.com/office/drawing/2014/main" id="{E989C345-05B6-45CA-B573-32904C9CE3C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0" name="PA-直接连接符 124">
                      <a:extLst>
                        <a:ext uri="{FF2B5EF4-FFF2-40B4-BE49-F238E27FC236}">
                          <a16:creationId xmlns="" xmlns:a16="http://schemas.microsoft.com/office/drawing/2014/main" id="{12F3B5F0-1600-4525-9535-D651420798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1" name="PA-直接连接符 125">
                      <a:extLst>
                        <a:ext uri="{FF2B5EF4-FFF2-40B4-BE49-F238E27FC236}">
                          <a16:creationId xmlns="" xmlns:a16="http://schemas.microsoft.com/office/drawing/2014/main" id="{0064740E-FD7A-43A7-B7FE-CDC19DFC2B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2" name="PA-直接连接符 126">
                      <a:extLst>
                        <a:ext uri="{FF2B5EF4-FFF2-40B4-BE49-F238E27FC236}">
                          <a16:creationId xmlns="" xmlns:a16="http://schemas.microsoft.com/office/drawing/2014/main" id="{B7961147-18CF-4C50-8DA0-755DA1E385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3" name="PA-直接连接符 127">
                      <a:extLst>
                        <a:ext uri="{FF2B5EF4-FFF2-40B4-BE49-F238E27FC236}">
                          <a16:creationId xmlns="" xmlns:a16="http://schemas.microsoft.com/office/drawing/2014/main" id="{FDEDB7BE-814B-490A-AABC-A59627AE4B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4" name="PA-直接连接符 128">
                      <a:extLst>
                        <a:ext uri="{FF2B5EF4-FFF2-40B4-BE49-F238E27FC236}">
                          <a16:creationId xmlns="" xmlns:a16="http://schemas.microsoft.com/office/drawing/2014/main" id="{FE93DBF7-2C4E-445D-8BB9-A1AF1AA6D1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5" name="PA-直接连接符 129">
                      <a:extLst>
                        <a:ext uri="{FF2B5EF4-FFF2-40B4-BE49-F238E27FC236}">
                          <a16:creationId xmlns="" xmlns:a16="http://schemas.microsoft.com/office/drawing/2014/main" id="{B8F7892C-96B0-4568-9A96-6122E0E47E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6" name="PA-直接连接符 130">
                      <a:extLst>
                        <a:ext uri="{FF2B5EF4-FFF2-40B4-BE49-F238E27FC236}">
                          <a16:creationId xmlns="" xmlns:a16="http://schemas.microsoft.com/office/drawing/2014/main" id="{FC087AD7-94ED-44F3-9BF4-2DF5A318AD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7" name="PA-直接连接符 131">
                      <a:extLst>
                        <a:ext uri="{FF2B5EF4-FFF2-40B4-BE49-F238E27FC236}">
                          <a16:creationId xmlns="" xmlns:a16="http://schemas.microsoft.com/office/drawing/2014/main" id="{2274F4B4-2021-4E37-8D94-E92E438144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93" name="Group 91_1">
                    <a:extLst>
                      <a:ext uri="{FF2B5EF4-FFF2-40B4-BE49-F238E27FC236}">
                        <a16:creationId xmlns="" xmlns:a16="http://schemas.microsoft.com/office/drawing/2014/main" id="{CCF9A44E-DD09-4887-B880-9760A9416DE4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94" name="PA-直接连接符 118">
                      <a:extLst>
                        <a:ext uri="{FF2B5EF4-FFF2-40B4-BE49-F238E27FC236}">
                          <a16:creationId xmlns="" xmlns:a16="http://schemas.microsoft.com/office/drawing/2014/main" id="{253AD863-1292-4D83-B61F-9652D88AA9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5" name="PA-直接连接符 119">
                      <a:extLst>
                        <a:ext uri="{FF2B5EF4-FFF2-40B4-BE49-F238E27FC236}">
                          <a16:creationId xmlns="" xmlns:a16="http://schemas.microsoft.com/office/drawing/2014/main" id="{5CCFF021-25F8-4B95-888E-27D79225C1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6" name="PA-直接连接符 120">
                      <a:extLst>
                        <a:ext uri="{FF2B5EF4-FFF2-40B4-BE49-F238E27FC236}">
                          <a16:creationId xmlns="" xmlns:a16="http://schemas.microsoft.com/office/drawing/2014/main" id="{7507E42D-6893-427B-98B5-FC372D0DA4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3" name="组合 882">
                  <a:extLst>
                    <a:ext uri="{FF2B5EF4-FFF2-40B4-BE49-F238E27FC236}">
                      <a16:creationId xmlns="" xmlns:a16="http://schemas.microsoft.com/office/drawing/2014/main" id="{5344BF01-411B-4456-80E4-81EF03817876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028" name="PA-直接连接符 147">
                    <a:extLst>
                      <a:ext uri="{FF2B5EF4-FFF2-40B4-BE49-F238E27FC236}">
                        <a16:creationId xmlns="" xmlns:a16="http://schemas.microsoft.com/office/drawing/2014/main" id="{EBB28ACB-6D82-4D3C-8D8C-A4D897C5C5C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29" name="PA-直接连接符 148">
                    <a:extLst>
                      <a:ext uri="{FF2B5EF4-FFF2-40B4-BE49-F238E27FC236}">
                        <a16:creationId xmlns="" xmlns:a16="http://schemas.microsoft.com/office/drawing/2014/main" id="{66DDD036-EA04-434E-AEB7-73DDBAC9FE9A}"/>
                      </a:ext>
                    </a:extLst>
                  </p:cNvPr>
                  <p:cNvCxnSpPr/>
                  <p:nvPr>
                    <p:custDataLst>
                      <p:tags r:id="rId92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0" name="PA-直接连接符 149">
                    <a:extLst>
                      <a:ext uri="{FF2B5EF4-FFF2-40B4-BE49-F238E27FC236}">
                        <a16:creationId xmlns="" xmlns:a16="http://schemas.microsoft.com/office/drawing/2014/main" id="{B656BD5A-1577-405D-819A-39F7DF7DFF0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1" name="PA-直接连接符 150">
                    <a:extLst>
                      <a:ext uri="{FF2B5EF4-FFF2-40B4-BE49-F238E27FC236}">
                        <a16:creationId xmlns="" xmlns:a16="http://schemas.microsoft.com/office/drawing/2014/main" id="{F7749F6F-D001-4B88-8CAC-04593C8B79C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2" name="PA-直接连接符 151">
                    <a:extLst>
                      <a:ext uri="{FF2B5EF4-FFF2-40B4-BE49-F238E27FC236}">
                        <a16:creationId xmlns="" xmlns:a16="http://schemas.microsoft.com/office/drawing/2014/main" id="{CEB5EBBC-0EC7-43D2-A6CD-45BD98D2FD4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3" name="PA-直接连接符 152">
                    <a:extLst>
                      <a:ext uri="{FF2B5EF4-FFF2-40B4-BE49-F238E27FC236}">
                        <a16:creationId xmlns="" xmlns:a16="http://schemas.microsoft.com/office/drawing/2014/main" id="{0DD5A898-4CC4-4CDD-A7B0-DA2D96BF355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4" name="PA-直接连接符 153">
                    <a:extLst>
                      <a:ext uri="{FF2B5EF4-FFF2-40B4-BE49-F238E27FC236}">
                        <a16:creationId xmlns="" xmlns:a16="http://schemas.microsoft.com/office/drawing/2014/main" id="{97C25BAD-96DD-4D6D-9F09-D9FD06C59B0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5" name="PA-直接连接符 154">
                    <a:extLst>
                      <a:ext uri="{FF2B5EF4-FFF2-40B4-BE49-F238E27FC236}">
                        <a16:creationId xmlns="" xmlns:a16="http://schemas.microsoft.com/office/drawing/2014/main" id="{2940EF0D-516F-4D85-9431-F993A18A9EE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3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6" name="PA-直接连接符 155">
                    <a:extLst>
                      <a:ext uri="{FF2B5EF4-FFF2-40B4-BE49-F238E27FC236}">
                        <a16:creationId xmlns="" xmlns:a16="http://schemas.microsoft.com/office/drawing/2014/main" id="{ECF314A9-5452-41A4-8498-7676D6E2B0C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3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7" name="PA-直接连接符 156">
                    <a:extLst>
                      <a:ext uri="{FF2B5EF4-FFF2-40B4-BE49-F238E27FC236}">
                        <a16:creationId xmlns="" xmlns:a16="http://schemas.microsoft.com/office/drawing/2014/main" id="{D6F5FC4A-C0A3-4012-BF88-7971B088B0B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3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8" name="PA-直接连接符 157">
                    <a:extLst>
                      <a:ext uri="{FF2B5EF4-FFF2-40B4-BE49-F238E27FC236}">
                        <a16:creationId xmlns="" xmlns:a16="http://schemas.microsoft.com/office/drawing/2014/main" id="{EA5DEB32-E1B1-4D26-903B-1273CE7EFD6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3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9" name="PA-直接连接符 158">
                    <a:extLst>
                      <a:ext uri="{FF2B5EF4-FFF2-40B4-BE49-F238E27FC236}">
                        <a16:creationId xmlns="" xmlns:a16="http://schemas.microsoft.com/office/drawing/2014/main" id="{59FEDE63-0063-4E74-84AD-C3CEC9D79AE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3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0" name="PA-直接连接符 159">
                    <a:extLst>
                      <a:ext uri="{FF2B5EF4-FFF2-40B4-BE49-F238E27FC236}">
                        <a16:creationId xmlns="" xmlns:a16="http://schemas.microsoft.com/office/drawing/2014/main" id="{CEF4148D-68FC-4D7E-B4D7-3D060CE6F0D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3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1" name="PA-直接连接符 160">
                    <a:extLst>
                      <a:ext uri="{FF2B5EF4-FFF2-40B4-BE49-F238E27FC236}">
                        <a16:creationId xmlns="" xmlns:a16="http://schemas.microsoft.com/office/drawing/2014/main" id="{591A922C-D506-43DB-8EB5-9AE189EB19F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3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2" name="PA-直接连接符 161">
                    <a:extLst>
                      <a:ext uri="{FF2B5EF4-FFF2-40B4-BE49-F238E27FC236}">
                        <a16:creationId xmlns="" xmlns:a16="http://schemas.microsoft.com/office/drawing/2014/main" id="{DB36672F-B408-4ADF-B0CA-571B5B588C6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3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043" name="组合 1042">
                    <a:extLst>
                      <a:ext uri="{FF2B5EF4-FFF2-40B4-BE49-F238E27FC236}">
                        <a16:creationId xmlns="" xmlns:a16="http://schemas.microsoft.com/office/drawing/2014/main" id="{4B56ACF4-081D-4172-B167-1EF5EBA14EE3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72" name="PA-直接连接符 191">
                      <a:extLst>
                        <a:ext uri="{FF2B5EF4-FFF2-40B4-BE49-F238E27FC236}">
                          <a16:creationId xmlns="" xmlns:a16="http://schemas.microsoft.com/office/drawing/2014/main" id="{20BF715B-F9B1-4775-A428-40C09E0B3A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6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3" name="PA-直接连接符 192">
                      <a:extLst>
                        <a:ext uri="{FF2B5EF4-FFF2-40B4-BE49-F238E27FC236}">
                          <a16:creationId xmlns="" xmlns:a16="http://schemas.microsoft.com/office/drawing/2014/main" id="{751F4395-FBA5-44EB-B07B-DC9802EB31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6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4" name="PA-直接连接符 193">
                      <a:extLst>
                        <a:ext uri="{FF2B5EF4-FFF2-40B4-BE49-F238E27FC236}">
                          <a16:creationId xmlns="" xmlns:a16="http://schemas.microsoft.com/office/drawing/2014/main" id="{D8E20088-D9DF-4A32-8587-E1B93BDD5B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6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44" name="组合 1043">
                    <a:extLst>
                      <a:ext uri="{FF2B5EF4-FFF2-40B4-BE49-F238E27FC236}">
                        <a16:creationId xmlns="" xmlns:a16="http://schemas.microsoft.com/office/drawing/2014/main" id="{4665895C-FB19-47A3-ADC5-36DF5A03D4E6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061" name="PA-直接连接符 180">
                      <a:extLst>
                        <a:ext uri="{FF2B5EF4-FFF2-40B4-BE49-F238E27FC236}">
                          <a16:creationId xmlns="" xmlns:a16="http://schemas.microsoft.com/office/drawing/2014/main" id="{28BE0D20-2D3E-4544-8410-B47B04681103}"/>
                        </a:ext>
                      </a:extLst>
                    </p:cNvPr>
                    <p:cNvCxnSpPr/>
                    <p:nvPr>
                      <p:custDataLst>
                        <p:tags r:id="rId95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2" name="PA-直接连接符 181">
                      <a:extLst>
                        <a:ext uri="{FF2B5EF4-FFF2-40B4-BE49-F238E27FC236}">
                          <a16:creationId xmlns="" xmlns:a16="http://schemas.microsoft.com/office/drawing/2014/main" id="{051DD51F-4BC2-48DD-A2E3-B43A9CF10C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3" name="PA-直接连接符 182">
                      <a:extLst>
                        <a:ext uri="{FF2B5EF4-FFF2-40B4-BE49-F238E27FC236}">
                          <a16:creationId xmlns="" xmlns:a16="http://schemas.microsoft.com/office/drawing/2014/main" id="{0E5A54B1-DE59-4BDF-8F5F-4F35E33500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4" name="PA-直接连接符 183">
                      <a:extLst>
                        <a:ext uri="{FF2B5EF4-FFF2-40B4-BE49-F238E27FC236}">
                          <a16:creationId xmlns="" xmlns:a16="http://schemas.microsoft.com/office/drawing/2014/main" id="{D95AB3A3-8DF5-4BA7-861F-217A8DC60E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5" name="PA-直接连接符 184">
                      <a:extLst>
                        <a:ext uri="{FF2B5EF4-FFF2-40B4-BE49-F238E27FC236}">
                          <a16:creationId xmlns="" xmlns:a16="http://schemas.microsoft.com/office/drawing/2014/main" id="{3C311706-FC04-44AD-9ACB-F907661E97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6" name="PA-直接连接符 185">
                      <a:extLst>
                        <a:ext uri="{FF2B5EF4-FFF2-40B4-BE49-F238E27FC236}">
                          <a16:creationId xmlns="" xmlns:a16="http://schemas.microsoft.com/office/drawing/2014/main" id="{B5CB2367-CBC5-4A70-9429-8D4DE13C6B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7" name="PA-直接连接符 186">
                      <a:extLst>
                        <a:ext uri="{FF2B5EF4-FFF2-40B4-BE49-F238E27FC236}">
                          <a16:creationId xmlns="" xmlns:a16="http://schemas.microsoft.com/office/drawing/2014/main" id="{E67FCC06-D09B-419B-B9A9-61E7AAC8AD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8" name="PA-直接连接符 187">
                      <a:extLst>
                        <a:ext uri="{FF2B5EF4-FFF2-40B4-BE49-F238E27FC236}">
                          <a16:creationId xmlns="" xmlns:a16="http://schemas.microsoft.com/office/drawing/2014/main" id="{ED98921C-ED5D-453C-8E3A-9BD34FF066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9" name="PA-直接连接符 188">
                      <a:extLst>
                        <a:ext uri="{FF2B5EF4-FFF2-40B4-BE49-F238E27FC236}">
                          <a16:creationId xmlns="" xmlns:a16="http://schemas.microsoft.com/office/drawing/2014/main" id="{29BE73B0-409D-4D5B-B408-02CEE6987E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6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0" name="PA-直接连接符 189">
                      <a:extLst>
                        <a:ext uri="{FF2B5EF4-FFF2-40B4-BE49-F238E27FC236}">
                          <a16:creationId xmlns="" xmlns:a16="http://schemas.microsoft.com/office/drawing/2014/main" id="{204C2C5A-8E10-43BE-BDB5-D71E70DE93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6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1" name="PA-直接连接符 190">
                      <a:extLst>
                        <a:ext uri="{FF2B5EF4-FFF2-40B4-BE49-F238E27FC236}">
                          <a16:creationId xmlns="" xmlns:a16="http://schemas.microsoft.com/office/drawing/2014/main" id="{837B3420-B456-48E7-8A0B-40EB9FA46E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6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45" name="组合 1044">
                    <a:extLst>
                      <a:ext uri="{FF2B5EF4-FFF2-40B4-BE49-F238E27FC236}">
                        <a16:creationId xmlns="" xmlns:a16="http://schemas.microsoft.com/office/drawing/2014/main" id="{057F73E6-68B1-48C1-83EF-CB4BC7491E1C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050" name="PA-直接连接符 169">
                      <a:extLst>
                        <a:ext uri="{FF2B5EF4-FFF2-40B4-BE49-F238E27FC236}">
                          <a16:creationId xmlns="" xmlns:a16="http://schemas.microsoft.com/office/drawing/2014/main" id="{1FDCC2B0-EF62-4942-9E2D-0C272B285D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1" name="PA-直接连接符 170">
                      <a:extLst>
                        <a:ext uri="{FF2B5EF4-FFF2-40B4-BE49-F238E27FC236}">
                          <a16:creationId xmlns="" xmlns:a16="http://schemas.microsoft.com/office/drawing/2014/main" id="{3D450651-FC4C-4C4A-BB14-ED190DE5F7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2" name="PA-直接连接符 171">
                      <a:extLst>
                        <a:ext uri="{FF2B5EF4-FFF2-40B4-BE49-F238E27FC236}">
                          <a16:creationId xmlns="" xmlns:a16="http://schemas.microsoft.com/office/drawing/2014/main" id="{93EBADF8-7B5A-426C-9877-69A29EC17C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3" name="PA-直接连接符 172">
                      <a:extLst>
                        <a:ext uri="{FF2B5EF4-FFF2-40B4-BE49-F238E27FC236}">
                          <a16:creationId xmlns="" xmlns:a16="http://schemas.microsoft.com/office/drawing/2014/main" id="{CEB55A1F-FC8F-4B06-8EA8-57957BBD4B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4" name="PA-直接连接符 173">
                      <a:extLst>
                        <a:ext uri="{FF2B5EF4-FFF2-40B4-BE49-F238E27FC236}">
                          <a16:creationId xmlns="" xmlns:a16="http://schemas.microsoft.com/office/drawing/2014/main" id="{EA9B2877-B589-49B2-A0EF-2D00954F54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5" name="PA-直接连接符 174">
                      <a:extLst>
                        <a:ext uri="{FF2B5EF4-FFF2-40B4-BE49-F238E27FC236}">
                          <a16:creationId xmlns="" xmlns:a16="http://schemas.microsoft.com/office/drawing/2014/main" id="{5C1ACA6D-EDBE-4A73-9E95-3744134824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6" name="PA-直接连接符 175">
                      <a:extLst>
                        <a:ext uri="{FF2B5EF4-FFF2-40B4-BE49-F238E27FC236}">
                          <a16:creationId xmlns="" xmlns:a16="http://schemas.microsoft.com/office/drawing/2014/main" id="{8562569F-00D8-4248-B6B0-4AC7524655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7" name="PA-直接连接符 176">
                      <a:extLst>
                        <a:ext uri="{FF2B5EF4-FFF2-40B4-BE49-F238E27FC236}">
                          <a16:creationId xmlns="" xmlns:a16="http://schemas.microsoft.com/office/drawing/2014/main" id="{86E16CB0-09E4-454A-B45A-26C03CA22D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8" name="PA-直接连接符 177">
                      <a:extLst>
                        <a:ext uri="{FF2B5EF4-FFF2-40B4-BE49-F238E27FC236}">
                          <a16:creationId xmlns="" xmlns:a16="http://schemas.microsoft.com/office/drawing/2014/main" id="{27868EA2-D486-4733-93A4-B3A65C2F6D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9" name="PA-直接连接符 178">
                      <a:extLst>
                        <a:ext uri="{FF2B5EF4-FFF2-40B4-BE49-F238E27FC236}">
                          <a16:creationId xmlns="" xmlns:a16="http://schemas.microsoft.com/office/drawing/2014/main" id="{315AB571-5DC8-4FB6-9344-588D02B77A7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0" name="PA-直接连接符 179">
                      <a:extLst>
                        <a:ext uri="{FF2B5EF4-FFF2-40B4-BE49-F238E27FC236}">
                          <a16:creationId xmlns="" xmlns:a16="http://schemas.microsoft.com/office/drawing/2014/main" id="{BAE239B8-DC06-4066-AA6B-CEFD2450A5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46" name="Group 91_1">
                    <a:extLst>
                      <a:ext uri="{FF2B5EF4-FFF2-40B4-BE49-F238E27FC236}">
                        <a16:creationId xmlns="" xmlns:a16="http://schemas.microsoft.com/office/drawing/2014/main" id="{FF5A9BBB-3D28-4893-9D7E-29A9F66C8044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47" name="PA-直接连接符 166">
                      <a:extLst>
                        <a:ext uri="{FF2B5EF4-FFF2-40B4-BE49-F238E27FC236}">
                          <a16:creationId xmlns="" xmlns:a16="http://schemas.microsoft.com/office/drawing/2014/main" id="{D0165B5B-C8E9-4EFD-BB78-A37D849F3B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48" name="PA-直接连接符 167">
                      <a:extLst>
                        <a:ext uri="{FF2B5EF4-FFF2-40B4-BE49-F238E27FC236}">
                          <a16:creationId xmlns="" xmlns:a16="http://schemas.microsoft.com/office/drawing/2014/main" id="{D5EA0137-01C7-492E-9438-4073684384C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49" name="PA-直接连接符 168">
                      <a:extLst>
                        <a:ext uri="{FF2B5EF4-FFF2-40B4-BE49-F238E27FC236}">
                          <a16:creationId xmlns="" xmlns:a16="http://schemas.microsoft.com/office/drawing/2014/main" id="{DA0FFCD0-AA07-4628-8A89-F1DBB2A69B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4" name="组合 883">
                  <a:extLst>
                    <a:ext uri="{FF2B5EF4-FFF2-40B4-BE49-F238E27FC236}">
                      <a16:creationId xmlns="" xmlns:a16="http://schemas.microsoft.com/office/drawing/2014/main" id="{1CB81075-47DB-4CE5-8741-3EB7E583EC65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981" name="PA-直接连接符 195">
                    <a:extLst>
                      <a:ext uri="{FF2B5EF4-FFF2-40B4-BE49-F238E27FC236}">
                        <a16:creationId xmlns="" xmlns:a16="http://schemas.microsoft.com/office/drawing/2014/main" id="{21668314-62E6-46EA-80A5-FAF44B05087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2" name="PA-直接连接符 196">
                    <a:extLst>
                      <a:ext uri="{FF2B5EF4-FFF2-40B4-BE49-F238E27FC236}">
                        <a16:creationId xmlns="" xmlns:a16="http://schemas.microsoft.com/office/drawing/2014/main" id="{52AAA712-02B6-439A-A1C9-48C8DF1277DC}"/>
                      </a:ext>
                    </a:extLst>
                  </p:cNvPr>
                  <p:cNvCxnSpPr/>
                  <p:nvPr>
                    <p:custDataLst>
                      <p:tags r:id="rId88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3" name="PA-直接连接符 197">
                    <a:extLst>
                      <a:ext uri="{FF2B5EF4-FFF2-40B4-BE49-F238E27FC236}">
                        <a16:creationId xmlns="" xmlns:a16="http://schemas.microsoft.com/office/drawing/2014/main" id="{36E7E96E-197F-4F9A-9E83-7D6D9DA8FB1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4" name="PA-直接连接符 198">
                    <a:extLst>
                      <a:ext uri="{FF2B5EF4-FFF2-40B4-BE49-F238E27FC236}">
                        <a16:creationId xmlns="" xmlns:a16="http://schemas.microsoft.com/office/drawing/2014/main" id="{C46BE5F4-05D7-45B0-9A6E-D24A215C1FE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5" name="PA-直接连接符 199">
                    <a:extLst>
                      <a:ext uri="{FF2B5EF4-FFF2-40B4-BE49-F238E27FC236}">
                        <a16:creationId xmlns="" xmlns:a16="http://schemas.microsoft.com/office/drawing/2014/main" id="{C1854E1A-0BB4-492C-B77C-7265AC1BA5B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6" name="PA-直接连接符 200">
                    <a:extLst>
                      <a:ext uri="{FF2B5EF4-FFF2-40B4-BE49-F238E27FC236}">
                        <a16:creationId xmlns="" xmlns:a16="http://schemas.microsoft.com/office/drawing/2014/main" id="{567DDCCD-B874-4456-9A8A-8752F3B5DDE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7" name="PA-直接连接符 201">
                    <a:extLst>
                      <a:ext uri="{FF2B5EF4-FFF2-40B4-BE49-F238E27FC236}">
                        <a16:creationId xmlns="" xmlns:a16="http://schemas.microsoft.com/office/drawing/2014/main" id="{51391F8F-4411-4BCE-B53F-D71C760FC51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8" name="PA-直接连接符 202">
                    <a:extLst>
                      <a:ext uri="{FF2B5EF4-FFF2-40B4-BE49-F238E27FC236}">
                        <a16:creationId xmlns="" xmlns:a16="http://schemas.microsoft.com/office/drawing/2014/main" id="{B448D18E-EC97-4CE5-945D-8131615FA85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9" name="PA-直接连接符 203">
                    <a:extLst>
                      <a:ext uri="{FF2B5EF4-FFF2-40B4-BE49-F238E27FC236}">
                        <a16:creationId xmlns="" xmlns:a16="http://schemas.microsoft.com/office/drawing/2014/main" id="{4B135F55-1150-45F6-B7FF-DF4310FEFF7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0" name="PA-直接连接符 204">
                    <a:extLst>
                      <a:ext uri="{FF2B5EF4-FFF2-40B4-BE49-F238E27FC236}">
                        <a16:creationId xmlns="" xmlns:a16="http://schemas.microsoft.com/office/drawing/2014/main" id="{64F06F4A-B219-46BF-A812-E45659DB385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1" name="PA-直接连接符 205">
                    <a:extLst>
                      <a:ext uri="{FF2B5EF4-FFF2-40B4-BE49-F238E27FC236}">
                        <a16:creationId xmlns="" xmlns:a16="http://schemas.microsoft.com/office/drawing/2014/main" id="{05E787BD-3686-49C5-89ED-0AB8A1AA08E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9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2" name="PA-直接连接符 206">
                    <a:extLst>
                      <a:ext uri="{FF2B5EF4-FFF2-40B4-BE49-F238E27FC236}">
                        <a16:creationId xmlns="" xmlns:a16="http://schemas.microsoft.com/office/drawing/2014/main" id="{550B75CC-F1D2-448F-A0C6-0594F8799C3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9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3" name="PA-直接连接符 207">
                    <a:extLst>
                      <a:ext uri="{FF2B5EF4-FFF2-40B4-BE49-F238E27FC236}">
                        <a16:creationId xmlns="" xmlns:a16="http://schemas.microsoft.com/office/drawing/2014/main" id="{303AA292-4F78-4AC0-966C-66B752D0C1F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9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4" name="PA-直接连接符 208">
                    <a:extLst>
                      <a:ext uri="{FF2B5EF4-FFF2-40B4-BE49-F238E27FC236}">
                        <a16:creationId xmlns="" xmlns:a16="http://schemas.microsoft.com/office/drawing/2014/main" id="{734A1068-364D-48CC-B738-62CD2AC1A22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9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5" name="PA-直接连接符 209">
                    <a:extLst>
                      <a:ext uri="{FF2B5EF4-FFF2-40B4-BE49-F238E27FC236}">
                        <a16:creationId xmlns="" xmlns:a16="http://schemas.microsoft.com/office/drawing/2014/main" id="{929F6CB6-9CC1-40B7-BA5C-463968E9F1B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9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996" name="组合 995">
                    <a:extLst>
                      <a:ext uri="{FF2B5EF4-FFF2-40B4-BE49-F238E27FC236}">
                        <a16:creationId xmlns="" xmlns:a16="http://schemas.microsoft.com/office/drawing/2014/main" id="{32851D1F-F1F5-4B12-B238-E9B8C6656DD3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25" name="PA-直接连接符 239">
                      <a:extLst>
                        <a:ext uri="{FF2B5EF4-FFF2-40B4-BE49-F238E27FC236}">
                          <a16:creationId xmlns="" xmlns:a16="http://schemas.microsoft.com/office/drawing/2014/main" id="{6656730C-8052-498E-B63E-13C4E32792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6" name="PA-直接连接符 240">
                      <a:extLst>
                        <a:ext uri="{FF2B5EF4-FFF2-40B4-BE49-F238E27FC236}">
                          <a16:creationId xmlns="" xmlns:a16="http://schemas.microsoft.com/office/drawing/2014/main" id="{5D3FF549-F3A3-4106-8C46-9C6500129C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7" name="PA-直接连接符 241">
                      <a:extLst>
                        <a:ext uri="{FF2B5EF4-FFF2-40B4-BE49-F238E27FC236}">
                          <a16:creationId xmlns="" xmlns:a16="http://schemas.microsoft.com/office/drawing/2014/main" id="{66F28FDB-A047-4083-8074-5D550F2BDD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97" name="组合 996">
                    <a:extLst>
                      <a:ext uri="{FF2B5EF4-FFF2-40B4-BE49-F238E27FC236}">
                        <a16:creationId xmlns="" xmlns:a16="http://schemas.microsoft.com/office/drawing/2014/main" id="{B726CDA0-FC35-4C0F-BFBD-B651764FF5CD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014" name="PA-直接连接符 228">
                      <a:extLst>
                        <a:ext uri="{FF2B5EF4-FFF2-40B4-BE49-F238E27FC236}">
                          <a16:creationId xmlns="" xmlns:a16="http://schemas.microsoft.com/office/drawing/2014/main" id="{CD173B38-DEC0-4660-8495-DC988D148631}"/>
                        </a:ext>
                      </a:extLst>
                    </p:cNvPr>
                    <p:cNvCxnSpPr/>
                    <p:nvPr>
                      <p:custDataLst>
                        <p:tags r:id="rId90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5" name="PA-直接连接符 229">
                      <a:extLst>
                        <a:ext uri="{FF2B5EF4-FFF2-40B4-BE49-F238E27FC236}">
                          <a16:creationId xmlns="" xmlns:a16="http://schemas.microsoft.com/office/drawing/2014/main" id="{6A31B34E-1930-4426-BAB6-9A245FCAF5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6" name="PA-直接连接符 230">
                      <a:extLst>
                        <a:ext uri="{FF2B5EF4-FFF2-40B4-BE49-F238E27FC236}">
                          <a16:creationId xmlns="" xmlns:a16="http://schemas.microsoft.com/office/drawing/2014/main" id="{F9CF81EB-47E2-43E8-B1E5-CB484FD60A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7" name="PA-直接连接符 231">
                      <a:extLst>
                        <a:ext uri="{FF2B5EF4-FFF2-40B4-BE49-F238E27FC236}">
                          <a16:creationId xmlns="" xmlns:a16="http://schemas.microsoft.com/office/drawing/2014/main" id="{955417A6-996A-4B25-BED7-2C5E64C1D7E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8" name="PA-直接连接符 232">
                      <a:extLst>
                        <a:ext uri="{FF2B5EF4-FFF2-40B4-BE49-F238E27FC236}">
                          <a16:creationId xmlns="" xmlns:a16="http://schemas.microsoft.com/office/drawing/2014/main" id="{BEDDD4B6-423D-4E24-9BB3-FB3159C3BE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9" name="PA-直接连接符 233">
                      <a:extLst>
                        <a:ext uri="{FF2B5EF4-FFF2-40B4-BE49-F238E27FC236}">
                          <a16:creationId xmlns="" xmlns:a16="http://schemas.microsoft.com/office/drawing/2014/main" id="{AD7CC927-88D7-437F-89B1-03D5FFA23A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0" name="PA-直接连接符 234">
                      <a:extLst>
                        <a:ext uri="{FF2B5EF4-FFF2-40B4-BE49-F238E27FC236}">
                          <a16:creationId xmlns="" xmlns:a16="http://schemas.microsoft.com/office/drawing/2014/main" id="{11F9AD83-B330-4D05-AF5D-87FC385F82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1" name="PA-直接连接符 235">
                      <a:extLst>
                        <a:ext uri="{FF2B5EF4-FFF2-40B4-BE49-F238E27FC236}">
                          <a16:creationId xmlns="" xmlns:a16="http://schemas.microsoft.com/office/drawing/2014/main" id="{FD1F99EA-EDCB-4CA8-ABA2-7FEC174A6F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2" name="PA-直接连接符 236">
                      <a:extLst>
                        <a:ext uri="{FF2B5EF4-FFF2-40B4-BE49-F238E27FC236}">
                          <a16:creationId xmlns="" xmlns:a16="http://schemas.microsoft.com/office/drawing/2014/main" id="{24CF70C2-F00D-46DD-A66C-D6288AC6D1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3" name="PA-直接连接符 237">
                      <a:extLst>
                        <a:ext uri="{FF2B5EF4-FFF2-40B4-BE49-F238E27FC236}">
                          <a16:creationId xmlns="" xmlns:a16="http://schemas.microsoft.com/office/drawing/2014/main" id="{E6076B34-9458-490F-AAF4-3AB59035B8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4" name="PA-直接连接符 238">
                      <a:extLst>
                        <a:ext uri="{FF2B5EF4-FFF2-40B4-BE49-F238E27FC236}">
                          <a16:creationId xmlns="" xmlns:a16="http://schemas.microsoft.com/office/drawing/2014/main" id="{861455D4-3A4C-4F8D-87A7-6F6795687E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98" name="组合 997">
                    <a:extLst>
                      <a:ext uri="{FF2B5EF4-FFF2-40B4-BE49-F238E27FC236}">
                        <a16:creationId xmlns="" xmlns:a16="http://schemas.microsoft.com/office/drawing/2014/main" id="{FE1B120F-3EC1-4865-BB46-5659934C27A1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003" name="PA-直接连接符 217">
                      <a:extLst>
                        <a:ext uri="{FF2B5EF4-FFF2-40B4-BE49-F238E27FC236}">
                          <a16:creationId xmlns="" xmlns:a16="http://schemas.microsoft.com/office/drawing/2014/main" id="{7700EE52-C27D-4944-9A37-123C2E6C77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4" name="PA-直接连接符 218">
                      <a:extLst>
                        <a:ext uri="{FF2B5EF4-FFF2-40B4-BE49-F238E27FC236}">
                          <a16:creationId xmlns="" xmlns:a16="http://schemas.microsoft.com/office/drawing/2014/main" id="{CC6EFAAD-3B80-41BB-9F46-3462B5657B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5" name="PA-直接连接符 219">
                      <a:extLst>
                        <a:ext uri="{FF2B5EF4-FFF2-40B4-BE49-F238E27FC236}">
                          <a16:creationId xmlns="" xmlns:a16="http://schemas.microsoft.com/office/drawing/2014/main" id="{99069137-1FDA-4E58-989A-89BF6DF252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6" name="PA-直接连接符 220">
                      <a:extLst>
                        <a:ext uri="{FF2B5EF4-FFF2-40B4-BE49-F238E27FC236}">
                          <a16:creationId xmlns="" xmlns:a16="http://schemas.microsoft.com/office/drawing/2014/main" id="{78969648-33DF-4972-9FDC-7C5FB9632B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7" name="PA-直接连接符 221">
                      <a:extLst>
                        <a:ext uri="{FF2B5EF4-FFF2-40B4-BE49-F238E27FC236}">
                          <a16:creationId xmlns="" xmlns:a16="http://schemas.microsoft.com/office/drawing/2014/main" id="{71E1830B-2204-44D1-AF55-46D48DF570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8" name="PA-直接连接符 222">
                      <a:extLst>
                        <a:ext uri="{FF2B5EF4-FFF2-40B4-BE49-F238E27FC236}">
                          <a16:creationId xmlns="" xmlns:a16="http://schemas.microsoft.com/office/drawing/2014/main" id="{9FB791C6-C84F-4277-A117-3BDB836C8E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9" name="PA-直接连接符 223">
                      <a:extLst>
                        <a:ext uri="{FF2B5EF4-FFF2-40B4-BE49-F238E27FC236}">
                          <a16:creationId xmlns="" xmlns:a16="http://schemas.microsoft.com/office/drawing/2014/main" id="{9B93F0D4-7F08-4BF7-A084-53897C1F85D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0" name="PA-直接连接符 224">
                      <a:extLst>
                        <a:ext uri="{FF2B5EF4-FFF2-40B4-BE49-F238E27FC236}">
                          <a16:creationId xmlns="" xmlns:a16="http://schemas.microsoft.com/office/drawing/2014/main" id="{CC204FBE-8E34-4F4C-B293-05703EF433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1" name="PA-直接连接符 225">
                      <a:extLst>
                        <a:ext uri="{FF2B5EF4-FFF2-40B4-BE49-F238E27FC236}">
                          <a16:creationId xmlns="" xmlns:a16="http://schemas.microsoft.com/office/drawing/2014/main" id="{8EEF5D37-D035-45DB-AFAA-EFE9E5DB55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2" name="PA-直接连接符 226">
                      <a:extLst>
                        <a:ext uri="{FF2B5EF4-FFF2-40B4-BE49-F238E27FC236}">
                          <a16:creationId xmlns="" xmlns:a16="http://schemas.microsoft.com/office/drawing/2014/main" id="{C85672CE-9BA2-4B64-A3B8-CD58E8BEA89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3" name="PA-直接连接符 227">
                      <a:extLst>
                        <a:ext uri="{FF2B5EF4-FFF2-40B4-BE49-F238E27FC236}">
                          <a16:creationId xmlns="" xmlns:a16="http://schemas.microsoft.com/office/drawing/2014/main" id="{0815CA9F-2C8F-4EDE-8C5B-0815A67E6F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99" name="Group 91_1">
                    <a:extLst>
                      <a:ext uri="{FF2B5EF4-FFF2-40B4-BE49-F238E27FC236}">
                        <a16:creationId xmlns="" xmlns:a16="http://schemas.microsoft.com/office/drawing/2014/main" id="{200D714C-4D25-4492-85A9-E14F416B536D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00" name="PA-直接连接符 214">
                      <a:extLst>
                        <a:ext uri="{FF2B5EF4-FFF2-40B4-BE49-F238E27FC236}">
                          <a16:creationId xmlns="" xmlns:a16="http://schemas.microsoft.com/office/drawing/2014/main" id="{C102FED0-A86A-48A2-8892-173B824438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1" name="PA-直接连接符 215">
                      <a:extLst>
                        <a:ext uri="{FF2B5EF4-FFF2-40B4-BE49-F238E27FC236}">
                          <a16:creationId xmlns="" xmlns:a16="http://schemas.microsoft.com/office/drawing/2014/main" id="{0AFD5276-928A-4E7E-9772-FF2FB02949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2" name="PA-直接连接符 216">
                      <a:extLst>
                        <a:ext uri="{FF2B5EF4-FFF2-40B4-BE49-F238E27FC236}">
                          <a16:creationId xmlns="" xmlns:a16="http://schemas.microsoft.com/office/drawing/2014/main" id="{0EE6D73A-F1F3-4DCE-9D3C-62DB20FF73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5" name="组合 884">
                  <a:extLst>
                    <a:ext uri="{FF2B5EF4-FFF2-40B4-BE49-F238E27FC236}">
                      <a16:creationId xmlns="" xmlns:a16="http://schemas.microsoft.com/office/drawing/2014/main" id="{2C4242A2-86C7-4C04-96BF-74ADE6943FA9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934" name="PA-直接连接符 243">
                    <a:extLst>
                      <a:ext uri="{FF2B5EF4-FFF2-40B4-BE49-F238E27FC236}">
                        <a16:creationId xmlns="" xmlns:a16="http://schemas.microsoft.com/office/drawing/2014/main" id="{323DBCED-7BA7-4FD1-94EB-C78EE2DF5B2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5" name="PA-直接连接符 244">
                    <a:extLst>
                      <a:ext uri="{FF2B5EF4-FFF2-40B4-BE49-F238E27FC236}">
                        <a16:creationId xmlns="" xmlns:a16="http://schemas.microsoft.com/office/drawing/2014/main" id="{8CE6058C-4F32-489F-9976-5A46C1E50AC5}"/>
                      </a:ext>
                    </a:extLst>
                  </p:cNvPr>
                  <p:cNvCxnSpPr/>
                  <p:nvPr>
                    <p:custDataLst>
                      <p:tags r:id="rId83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6" name="PA-直接连接符 245">
                    <a:extLst>
                      <a:ext uri="{FF2B5EF4-FFF2-40B4-BE49-F238E27FC236}">
                        <a16:creationId xmlns="" xmlns:a16="http://schemas.microsoft.com/office/drawing/2014/main" id="{DD126823-078C-4A35-9664-5BEAD04558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7" name="PA-直接连接符 246">
                    <a:extLst>
                      <a:ext uri="{FF2B5EF4-FFF2-40B4-BE49-F238E27FC236}">
                        <a16:creationId xmlns="" xmlns:a16="http://schemas.microsoft.com/office/drawing/2014/main" id="{17C17E37-1F08-49BB-9541-CAF229A8DDD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8" name="PA-直接连接符 247">
                    <a:extLst>
                      <a:ext uri="{FF2B5EF4-FFF2-40B4-BE49-F238E27FC236}">
                        <a16:creationId xmlns="" xmlns:a16="http://schemas.microsoft.com/office/drawing/2014/main" id="{F8EF933F-7AD1-4FC0-B31C-C3AB9BE97E9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9" name="PA-直接连接符 248">
                    <a:extLst>
                      <a:ext uri="{FF2B5EF4-FFF2-40B4-BE49-F238E27FC236}">
                        <a16:creationId xmlns="" xmlns:a16="http://schemas.microsoft.com/office/drawing/2014/main" id="{1A689A77-6F54-4194-A171-5A614369B1F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0" name="PA-直接连接符 249">
                    <a:extLst>
                      <a:ext uri="{FF2B5EF4-FFF2-40B4-BE49-F238E27FC236}">
                        <a16:creationId xmlns="" xmlns:a16="http://schemas.microsoft.com/office/drawing/2014/main" id="{647C1A25-27EB-44AD-9112-C6E3519B3FC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1" name="PA-直接连接符 250">
                    <a:extLst>
                      <a:ext uri="{FF2B5EF4-FFF2-40B4-BE49-F238E27FC236}">
                        <a16:creationId xmlns="" xmlns:a16="http://schemas.microsoft.com/office/drawing/2014/main" id="{6EAD5ABE-6174-4A68-A55D-6ACB585582A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2" name="PA-直接连接符 251">
                    <a:extLst>
                      <a:ext uri="{FF2B5EF4-FFF2-40B4-BE49-F238E27FC236}">
                        <a16:creationId xmlns="" xmlns:a16="http://schemas.microsoft.com/office/drawing/2014/main" id="{EA4BDC96-FD03-4244-8D7A-BC022C825F2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3" name="PA-直接连接符 252">
                    <a:extLst>
                      <a:ext uri="{FF2B5EF4-FFF2-40B4-BE49-F238E27FC236}">
                        <a16:creationId xmlns="" xmlns:a16="http://schemas.microsoft.com/office/drawing/2014/main" id="{0E3F83CE-0044-4CB7-92E3-5DB66E306EE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4" name="PA-直接连接符 253">
                    <a:extLst>
                      <a:ext uri="{FF2B5EF4-FFF2-40B4-BE49-F238E27FC236}">
                        <a16:creationId xmlns="" xmlns:a16="http://schemas.microsoft.com/office/drawing/2014/main" id="{BF1E0D0C-D58A-4BAA-857C-52AF35A6654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5" name="PA-直接连接符 254">
                    <a:extLst>
                      <a:ext uri="{FF2B5EF4-FFF2-40B4-BE49-F238E27FC236}">
                        <a16:creationId xmlns="" xmlns:a16="http://schemas.microsoft.com/office/drawing/2014/main" id="{C5E5609B-A878-4076-8B2B-34AEE40647C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" name="PA-直接连接符 255">
                    <a:extLst>
                      <a:ext uri="{FF2B5EF4-FFF2-40B4-BE49-F238E27FC236}">
                        <a16:creationId xmlns="" xmlns:a16="http://schemas.microsoft.com/office/drawing/2014/main" id="{53447D08-610B-4306-BA86-0C2400B4F7A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" name="PA-直接连接符 256">
                    <a:extLst>
                      <a:ext uri="{FF2B5EF4-FFF2-40B4-BE49-F238E27FC236}">
                        <a16:creationId xmlns="" xmlns:a16="http://schemas.microsoft.com/office/drawing/2014/main" id="{3E490928-7C12-4259-8598-E1F60404CB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5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8" name="PA-直接连接符 257">
                    <a:extLst>
                      <a:ext uri="{FF2B5EF4-FFF2-40B4-BE49-F238E27FC236}">
                        <a16:creationId xmlns="" xmlns:a16="http://schemas.microsoft.com/office/drawing/2014/main" id="{C540821D-6938-4B17-B20D-C15301515BD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5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949" name="组合 948">
                    <a:extLst>
                      <a:ext uri="{FF2B5EF4-FFF2-40B4-BE49-F238E27FC236}">
                        <a16:creationId xmlns="" xmlns:a16="http://schemas.microsoft.com/office/drawing/2014/main" id="{0F3DEDB3-25B0-4D52-8B1C-AA62778A16F4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78" name="PA-直接连接符 287">
                      <a:extLst>
                        <a:ext uri="{FF2B5EF4-FFF2-40B4-BE49-F238E27FC236}">
                          <a16:creationId xmlns="" xmlns:a16="http://schemas.microsoft.com/office/drawing/2014/main" id="{9A01E7F7-9E01-4611-A365-04CA3F0EAC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9" name="PA-直接连接符 288">
                      <a:extLst>
                        <a:ext uri="{FF2B5EF4-FFF2-40B4-BE49-F238E27FC236}">
                          <a16:creationId xmlns="" xmlns:a16="http://schemas.microsoft.com/office/drawing/2014/main" id="{28F0C590-94E7-401B-A974-2364C55946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0" name="PA-直接连接符 289">
                      <a:extLst>
                        <a:ext uri="{FF2B5EF4-FFF2-40B4-BE49-F238E27FC236}">
                          <a16:creationId xmlns="" xmlns:a16="http://schemas.microsoft.com/office/drawing/2014/main" id="{F99696FF-61FF-45B0-BEE0-6CB98841B9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50" name="组合 949">
                    <a:extLst>
                      <a:ext uri="{FF2B5EF4-FFF2-40B4-BE49-F238E27FC236}">
                        <a16:creationId xmlns="" xmlns:a16="http://schemas.microsoft.com/office/drawing/2014/main" id="{26A6CF05-75FE-4A93-9BED-608ADF849D15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967" name="PA-直接连接符 276">
                      <a:extLst>
                        <a:ext uri="{FF2B5EF4-FFF2-40B4-BE49-F238E27FC236}">
                          <a16:creationId xmlns="" xmlns:a16="http://schemas.microsoft.com/office/drawing/2014/main" id="{3C88691A-AD76-4DCA-B750-029DA3560BE4}"/>
                        </a:ext>
                      </a:extLst>
                    </p:cNvPr>
                    <p:cNvCxnSpPr/>
                    <p:nvPr>
                      <p:custDataLst>
                        <p:tags r:id="rId86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" name="PA-直接连接符 277">
                      <a:extLst>
                        <a:ext uri="{FF2B5EF4-FFF2-40B4-BE49-F238E27FC236}">
                          <a16:creationId xmlns="" xmlns:a16="http://schemas.microsoft.com/office/drawing/2014/main" id="{D7AA2481-BBC1-4D25-B631-96818FCC18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" name="PA-直接连接符 278">
                      <a:extLst>
                        <a:ext uri="{FF2B5EF4-FFF2-40B4-BE49-F238E27FC236}">
                          <a16:creationId xmlns="" xmlns:a16="http://schemas.microsoft.com/office/drawing/2014/main" id="{2BC79180-95BE-4775-8511-D88380AEB0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" name="PA-直接连接符 279">
                      <a:extLst>
                        <a:ext uri="{FF2B5EF4-FFF2-40B4-BE49-F238E27FC236}">
                          <a16:creationId xmlns="" xmlns:a16="http://schemas.microsoft.com/office/drawing/2014/main" id="{AB7E6163-2B47-4E2E-80EC-58B47019ED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1" name="PA-直接连接符 280">
                      <a:extLst>
                        <a:ext uri="{FF2B5EF4-FFF2-40B4-BE49-F238E27FC236}">
                          <a16:creationId xmlns="" xmlns:a16="http://schemas.microsoft.com/office/drawing/2014/main" id="{A910DF08-95A1-4FFB-A110-7679EDF260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2" name="PA-直接连接符 281">
                      <a:extLst>
                        <a:ext uri="{FF2B5EF4-FFF2-40B4-BE49-F238E27FC236}">
                          <a16:creationId xmlns="" xmlns:a16="http://schemas.microsoft.com/office/drawing/2014/main" id="{03723F58-41DD-483D-8CB0-1B03E8C7CB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3" name="PA-直接连接符 282">
                      <a:extLst>
                        <a:ext uri="{FF2B5EF4-FFF2-40B4-BE49-F238E27FC236}">
                          <a16:creationId xmlns="" xmlns:a16="http://schemas.microsoft.com/office/drawing/2014/main" id="{6EC91A98-C178-480C-9A5B-A2C32189EF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4" name="PA-直接连接符 283">
                      <a:extLst>
                        <a:ext uri="{FF2B5EF4-FFF2-40B4-BE49-F238E27FC236}">
                          <a16:creationId xmlns="" xmlns:a16="http://schemas.microsoft.com/office/drawing/2014/main" id="{18459D53-3B2B-4DC3-892D-64696ACF83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5" name="PA-直接连接符 284">
                      <a:extLst>
                        <a:ext uri="{FF2B5EF4-FFF2-40B4-BE49-F238E27FC236}">
                          <a16:creationId xmlns="" xmlns:a16="http://schemas.microsoft.com/office/drawing/2014/main" id="{9A367A90-B8C1-4D55-9C30-F8314A08BC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6" name="PA-直接连接符 285">
                      <a:extLst>
                        <a:ext uri="{FF2B5EF4-FFF2-40B4-BE49-F238E27FC236}">
                          <a16:creationId xmlns="" xmlns:a16="http://schemas.microsoft.com/office/drawing/2014/main" id="{5F04FB0B-4B5F-401C-AC5F-3CF6EECDB7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7" name="PA-直接连接符 286">
                      <a:extLst>
                        <a:ext uri="{FF2B5EF4-FFF2-40B4-BE49-F238E27FC236}">
                          <a16:creationId xmlns="" xmlns:a16="http://schemas.microsoft.com/office/drawing/2014/main" id="{E337916A-A638-4C07-96DC-FBA8B8B3F0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51" name="组合 950">
                    <a:extLst>
                      <a:ext uri="{FF2B5EF4-FFF2-40B4-BE49-F238E27FC236}">
                        <a16:creationId xmlns="" xmlns:a16="http://schemas.microsoft.com/office/drawing/2014/main" id="{11395C41-1F44-428E-B66A-006F0F152D48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956" name="PA-直接连接符 265">
                      <a:extLst>
                        <a:ext uri="{FF2B5EF4-FFF2-40B4-BE49-F238E27FC236}">
                          <a16:creationId xmlns="" xmlns:a16="http://schemas.microsoft.com/office/drawing/2014/main" id="{77AD1844-E44F-4514-899C-CB30CC2EF7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7" name="PA-直接连接符 266">
                      <a:extLst>
                        <a:ext uri="{FF2B5EF4-FFF2-40B4-BE49-F238E27FC236}">
                          <a16:creationId xmlns="" xmlns:a16="http://schemas.microsoft.com/office/drawing/2014/main" id="{6246986B-B9E6-41AF-B528-71E67D38486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8" name="PA-直接连接符 267">
                      <a:extLst>
                        <a:ext uri="{FF2B5EF4-FFF2-40B4-BE49-F238E27FC236}">
                          <a16:creationId xmlns="" xmlns:a16="http://schemas.microsoft.com/office/drawing/2014/main" id="{90D9A77B-A66D-4F4C-B1AE-CF2840EAC9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9" name="PA-直接连接符 268">
                      <a:extLst>
                        <a:ext uri="{FF2B5EF4-FFF2-40B4-BE49-F238E27FC236}">
                          <a16:creationId xmlns="" xmlns:a16="http://schemas.microsoft.com/office/drawing/2014/main" id="{9C12BA9B-5130-4F86-AB77-78A5110CC9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0" name="PA-直接连接符 269">
                      <a:extLst>
                        <a:ext uri="{FF2B5EF4-FFF2-40B4-BE49-F238E27FC236}">
                          <a16:creationId xmlns="" xmlns:a16="http://schemas.microsoft.com/office/drawing/2014/main" id="{186D93D8-38CD-419A-AE1F-7C862AB311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1" name="PA-直接连接符 270">
                      <a:extLst>
                        <a:ext uri="{FF2B5EF4-FFF2-40B4-BE49-F238E27FC236}">
                          <a16:creationId xmlns="" xmlns:a16="http://schemas.microsoft.com/office/drawing/2014/main" id="{590CC1F8-6E57-4680-AB5E-5B735998C6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2" name="PA-直接连接符 271">
                      <a:extLst>
                        <a:ext uri="{FF2B5EF4-FFF2-40B4-BE49-F238E27FC236}">
                          <a16:creationId xmlns="" xmlns:a16="http://schemas.microsoft.com/office/drawing/2014/main" id="{04F93929-FDAD-4CB9-982F-EF95EEE70A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3" name="PA-直接连接符 272">
                      <a:extLst>
                        <a:ext uri="{FF2B5EF4-FFF2-40B4-BE49-F238E27FC236}">
                          <a16:creationId xmlns="" xmlns:a16="http://schemas.microsoft.com/office/drawing/2014/main" id="{C790934F-1C73-4320-ADFA-4E2BEF8845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4" name="PA-直接连接符 273">
                      <a:extLst>
                        <a:ext uri="{FF2B5EF4-FFF2-40B4-BE49-F238E27FC236}">
                          <a16:creationId xmlns="" xmlns:a16="http://schemas.microsoft.com/office/drawing/2014/main" id="{7067340A-565D-42AC-A92A-A527B51805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5" name="PA-直接连接符 274">
                      <a:extLst>
                        <a:ext uri="{FF2B5EF4-FFF2-40B4-BE49-F238E27FC236}">
                          <a16:creationId xmlns="" xmlns:a16="http://schemas.microsoft.com/office/drawing/2014/main" id="{773AE576-03E9-46A3-B64E-73FF721140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6" name="PA-直接连接符 275">
                      <a:extLst>
                        <a:ext uri="{FF2B5EF4-FFF2-40B4-BE49-F238E27FC236}">
                          <a16:creationId xmlns="" xmlns:a16="http://schemas.microsoft.com/office/drawing/2014/main" id="{52A973F0-8C42-4DD2-9636-5712B4C129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52" name="Group 91_1">
                    <a:extLst>
                      <a:ext uri="{FF2B5EF4-FFF2-40B4-BE49-F238E27FC236}">
                        <a16:creationId xmlns="" xmlns:a16="http://schemas.microsoft.com/office/drawing/2014/main" id="{20330776-85B6-4A38-BFE3-3B90D2CA168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53" name="PA-直接连接符 262">
                      <a:extLst>
                        <a:ext uri="{FF2B5EF4-FFF2-40B4-BE49-F238E27FC236}">
                          <a16:creationId xmlns="" xmlns:a16="http://schemas.microsoft.com/office/drawing/2014/main" id="{7E221B28-2995-4B14-A03A-BE77F66B98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4" name="PA-直接连接符 263">
                      <a:extLst>
                        <a:ext uri="{FF2B5EF4-FFF2-40B4-BE49-F238E27FC236}">
                          <a16:creationId xmlns="" xmlns:a16="http://schemas.microsoft.com/office/drawing/2014/main" id="{DB301976-92AE-4BA8-A88F-9D815FCE1B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5" name="PA-直接连接符 264">
                      <a:extLst>
                        <a:ext uri="{FF2B5EF4-FFF2-40B4-BE49-F238E27FC236}">
                          <a16:creationId xmlns="" xmlns:a16="http://schemas.microsoft.com/office/drawing/2014/main" id="{7ECA1748-E325-45B6-A6D4-CBCF88AE1E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6" name="组合 885">
                  <a:extLst>
                    <a:ext uri="{FF2B5EF4-FFF2-40B4-BE49-F238E27FC236}">
                      <a16:creationId xmlns="" xmlns:a16="http://schemas.microsoft.com/office/drawing/2014/main" id="{D550B2DF-2AEA-4B25-9BEC-56A310B23B6E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887" name="PA-直接连接符 291">
                    <a:extLst>
                      <a:ext uri="{FF2B5EF4-FFF2-40B4-BE49-F238E27FC236}">
                        <a16:creationId xmlns="" xmlns:a16="http://schemas.microsoft.com/office/drawing/2014/main" id="{CB26AEB9-B3FE-4435-8B4B-03C6D87D3B3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8" name="PA-直接连接符 292">
                    <a:extLst>
                      <a:ext uri="{FF2B5EF4-FFF2-40B4-BE49-F238E27FC236}">
                        <a16:creationId xmlns="" xmlns:a16="http://schemas.microsoft.com/office/drawing/2014/main" id="{534B2244-4680-4729-B7A2-D2F3C7B22419}"/>
                      </a:ext>
                    </a:extLst>
                  </p:cNvPr>
                  <p:cNvCxnSpPr/>
                  <p:nvPr>
                    <p:custDataLst>
                      <p:tags r:id="rId79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" name="PA-直接连接符 293">
                    <a:extLst>
                      <a:ext uri="{FF2B5EF4-FFF2-40B4-BE49-F238E27FC236}">
                        <a16:creationId xmlns="" xmlns:a16="http://schemas.microsoft.com/office/drawing/2014/main" id="{6715BDF1-D464-4D0D-B290-925ABBA144D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" name="PA-直接连接符 294">
                    <a:extLst>
                      <a:ext uri="{FF2B5EF4-FFF2-40B4-BE49-F238E27FC236}">
                        <a16:creationId xmlns="" xmlns:a16="http://schemas.microsoft.com/office/drawing/2014/main" id="{D7BAAD95-94ED-4E52-A8C7-DCF891F864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1" name="PA-直接连接符 295">
                    <a:extLst>
                      <a:ext uri="{FF2B5EF4-FFF2-40B4-BE49-F238E27FC236}">
                        <a16:creationId xmlns="" xmlns:a16="http://schemas.microsoft.com/office/drawing/2014/main" id="{FF596FCA-5BD7-4B25-B247-0B1C54E7950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2" name="PA-直接连接符 296">
                    <a:extLst>
                      <a:ext uri="{FF2B5EF4-FFF2-40B4-BE49-F238E27FC236}">
                        <a16:creationId xmlns="" xmlns:a16="http://schemas.microsoft.com/office/drawing/2014/main" id="{21463EEF-1561-44E9-80D2-33D068BD22B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3" name="PA-直接连接符 297">
                    <a:extLst>
                      <a:ext uri="{FF2B5EF4-FFF2-40B4-BE49-F238E27FC236}">
                        <a16:creationId xmlns="" xmlns:a16="http://schemas.microsoft.com/office/drawing/2014/main" id="{B87A3825-B0A5-4315-BBB3-2C4A4D857D9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0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4" name="PA-直接连接符 298">
                    <a:extLst>
                      <a:ext uri="{FF2B5EF4-FFF2-40B4-BE49-F238E27FC236}">
                        <a16:creationId xmlns="" xmlns:a16="http://schemas.microsoft.com/office/drawing/2014/main" id="{935E8E73-D2BD-405A-A9E5-2DAB002EE2F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0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5" name="PA-直接连接符 299">
                    <a:extLst>
                      <a:ext uri="{FF2B5EF4-FFF2-40B4-BE49-F238E27FC236}">
                        <a16:creationId xmlns="" xmlns:a16="http://schemas.microsoft.com/office/drawing/2014/main" id="{002B1633-AE63-43C2-8A56-53A61D5B71A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0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6" name="PA-直接连接符 300">
                    <a:extLst>
                      <a:ext uri="{FF2B5EF4-FFF2-40B4-BE49-F238E27FC236}">
                        <a16:creationId xmlns="" xmlns:a16="http://schemas.microsoft.com/office/drawing/2014/main" id="{D81200AE-0CB6-4909-88BD-14509FF0406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0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7" name="PA-直接连接符 301">
                    <a:extLst>
                      <a:ext uri="{FF2B5EF4-FFF2-40B4-BE49-F238E27FC236}">
                        <a16:creationId xmlns="" xmlns:a16="http://schemas.microsoft.com/office/drawing/2014/main" id="{10DB917B-2FA8-44E4-92D3-7B2F7CB7D36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0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8" name="PA-直接连接符 302">
                    <a:extLst>
                      <a:ext uri="{FF2B5EF4-FFF2-40B4-BE49-F238E27FC236}">
                        <a16:creationId xmlns="" xmlns:a16="http://schemas.microsoft.com/office/drawing/2014/main" id="{F452A647-938F-4E0C-BB83-CA65DA715BF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0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9" name="PA-直接连接符 303">
                    <a:extLst>
                      <a:ext uri="{FF2B5EF4-FFF2-40B4-BE49-F238E27FC236}">
                        <a16:creationId xmlns="" xmlns:a16="http://schemas.microsoft.com/office/drawing/2014/main" id="{888CA101-7F13-473B-80C6-59215E6777E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0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0" name="PA-直接连接符 304">
                    <a:extLst>
                      <a:ext uri="{FF2B5EF4-FFF2-40B4-BE49-F238E27FC236}">
                        <a16:creationId xmlns="" xmlns:a16="http://schemas.microsoft.com/office/drawing/2014/main" id="{336FADD8-0434-493F-9B96-E43C6605D8A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0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1" name="PA-直接连接符 305">
                    <a:extLst>
                      <a:ext uri="{FF2B5EF4-FFF2-40B4-BE49-F238E27FC236}">
                        <a16:creationId xmlns="" xmlns:a16="http://schemas.microsoft.com/office/drawing/2014/main" id="{92B633B3-E64D-45AA-BAF0-ACBC3F23332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0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902" name="组合 901">
                    <a:extLst>
                      <a:ext uri="{FF2B5EF4-FFF2-40B4-BE49-F238E27FC236}">
                        <a16:creationId xmlns="" xmlns:a16="http://schemas.microsoft.com/office/drawing/2014/main" id="{72F1F333-A0C9-49C6-918E-AFB507CCA472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31" name="PA-直接连接符 335">
                      <a:extLst>
                        <a:ext uri="{FF2B5EF4-FFF2-40B4-BE49-F238E27FC236}">
                          <a16:creationId xmlns="" xmlns:a16="http://schemas.microsoft.com/office/drawing/2014/main" id="{77C2A2AF-CC1C-464E-9378-CFF5DF4D96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3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" name="PA-直接连接符 336">
                      <a:extLst>
                        <a:ext uri="{FF2B5EF4-FFF2-40B4-BE49-F238E27FC236}">
                          <a16:creationId xmlns="" xmlns:a16="http://schemas.microsoft.com/office/drawing/2014/main" id="{30ED39CC-4B81-417F-B713-D8D4A23D5B9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3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3" name="PA-直接连接符 337">
                      <a:extLst>
                        <a:ext uri="{FF2B5EF4-FFF2-40B4-BE49-F238E27FC236}">
                          <a16:creationId xmlns="" xmlns:a16="http://schemas.microsoft.com/office/drawing/2014/main" id="{DD77A059-5DD2-49DB-B475-3D4554972C9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3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03" name="组合 902">
                    <a:extLst>
                      <a:ext uri="{FF2B5EF4-FFF2-40B4-BE49-F238E27FC236}">
                        <a16:creationId xmlns="" xmlns:a16="http://schemas.microsoft.com/office/drawing/2014/main" id="{BE1CE3EE-3826-4440-91DE-AA0C8E97651A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920" name="PA-直接连接符 324">
                      <a:extLst>
                        <a:ext uri="{FF2B5EF4-FFF2-40B4-BE49-F238E27FC236}">
                          <a16:creationId xmlns="" xmlns:a16="http://schemas.microsoft.com/office/drawing/2014/main" id="{BAD4BEA7-15F5-4728-89F2-52FBBC654018}"/>
                        </a:ext>
                      </a:extLst>
                    </p:cNvPr>
                    <p:cNvCxnSpPr/>
                    <p:nvPr>
                      <p:custDataLst>
                        <p:tags r:id="rId82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1" name="PA-直接连接符 325">
                      <a:extLst>
                        <a:ext uri="{FF2B5EF4-FFF2-40B4-BE49-F238E27FC236}">
                          <a16:creationId xmlns="" xmlns:a16="http://schemas.microsoft.com/office/drawing/2014/main" id="{B8F72686-3E6B-4697-96D1-2AA7D03E87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2" name="PA-直接连接符 326">
                      <a:extLst>
                        <a:ext uri="{FF2B5EF4-FFF2-40B4-BE49-F238E27FC236}">
                          <a16:creationId xmlns="" xmlns:a16="http://schemas.microsoft.com/office/drawing/2014/main" id="{73441E6B-980C-4F80-AB90-DAF9067583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3" name="PA-直接连接符 327">
                      <a:extLst>
                        <a:ext uri="{FF2B5EF4-FFF2-40B4-BE49-F238E27FC236}">
                          <a16:creationId xmlns="" xmlns:a16="http://schemas.microsoft.com/office/drawing/2014/main" id="{FF887C50-0211-4E9B-9A70-76C22B1D7A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4" name="PA-直接连接符 328">
                      <a:extLst>
                        <a:ext uri="{FF2B5EF4-FFF2-40B4-BE49-F238E27FC236}">
                          <a16:creationId xmlns="" xmlns:a16="http://schemas.microsoft.com/office/drawing/2014/main" id="{4E1E5CD5-B8A1-4513-95E1-74F9B8158D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5" name="PA-直接连接符 329">
                      <a:extLst>
                        <a:ext uri="{FF2B5EF4-FFF2-40B4-BE49-F238E27FC236}">
                          <a16:creationId xmlns="" xmlns:a16="http://schemas.microsoft.com/office/drawing/2014/main" id="{4BDC4B6B-CBFE-49C5-B88D-AC776E5A43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6" name="PA-直接连接符 330">
                      <a:extLst>
                        <a:ext uri="{FF2B5EF4-FFF2-40B4-BE49-F238E27FC236}">
                          <a16:creationId xmlns="" xmlns:a16="http://schemas.microsoft.com/office/drawing/2014/main" id="{B82234A5-62C5-4D87-981B-2ED319E7E02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7" name="PA-直接连接符 331">
                      <a:extLst>
                        <a:ext uri="{FF2B5EF4-FFF2-40B4-BE49-F238E27FC236}">
                          <a16:creationId xmlns="" xmlns:a16="http://schemas.microsoft.com/office/drawing/2014/main" id="{1E06A35B-DC43-4CA4-B299-4CBEF6347A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3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8" name="PA-直接连接符 332">
                      <a:extLst>
                        <a:ext uri="{FF2B5EF4-FFF2-40B4-BE49-F238E27FC236}">
                          <a16:creationId xmlns="" xmlns:a16="http://schemas.microsoft.com/office/drawing/2014/main" id="{B5F9CE3B-9157-4FC8-85C2-D8B682C83E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3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9" name="PA-直接连接符 333">
                      <a:extLst>
                        <a:ext uri="{FF2B5EF4-FFF2-40B4-BE49-F238E27FC236}">
                          <a16:creationId xmlns="" xmlns:a16="http://schemas.microsoft.com/office/drawing/2014/main" id="{6C17C81E-537D-41BA-88C1-CC08BF7B09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3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" name="PA-直接连接符 334">
                      <a:extLst>
                        <a:ext uri="{FF2B5EF4-FFF2-40B4-BE49-F238E27FC236}">
                          <a16:creationId xmlns="" xmlns:a16="http://schemas.microsoft.com/office/drawing/2014/main" id="{8DB8A76F-AA19-4431-8452-C3FD934112A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3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04" name="组合 903">
                    <a:extLst>
                      <a:ext uri="{FF2B5EF4-FFF2-40B4-BE49-F238E27FC236}">
                        <a16:creationId xmlns="" xmlns:a16="http://schemas.microsoft.com/office/drawing/2014/main" id="{DBF18823-D29C-49E1-A101-676CA644ACC2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909" name="PA-直接连接符 313">
                      <a:extLst>
                        <a:ext uri="{FF2B5EF4-FFF2-40B4-BE49-F238E27FC236}">
                          <a16:creationId xmlns="" xmlns:a16="http://schemas.microsoft.com/office/drawing/2014/main" id="{DA6CF9BC-A45A-4369-B85B-ECE554254E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0" name="PA-直接连接符 314">
                      <a:extLst>
                        <a:ext uri="{FF2B5EF4-FFF2-40B4-BE49-F238E27FC236}">
                          <a16:creationId xmlns="" xmlns:a16="http://schemas.microsoft.com/office/drawing/2014/main" id="{FE382ECF-3B8E-48A3-90F4-AB40F48E3B4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" name="PA-直接连接符 315">
                      <a:extLst>
                        <a:ext uri="{FF2B5EF4-FFF2-40B4-BE49-F238E27FC236}">
                          <a16:creationId xmlns="" xmlns:a16="http://schemas.microsoft.com/office/drawing/2014/main" id="{5C1D5F5F-7ADC-48D9-81DE-4FB9EF2073A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" name="PA-直接连接符 316">
                      <a:extLst>
                        <a:ext uri="{FF2B5EF4-FFF2-40B4-BE49-F238E27FC236}">
                          <a16:creationId xmlns="" xmlns:a16="http://schemas.microsoft.com/office/drawing/2014/main" id="{C5B9AFC2-509B-4CC6-AFD1-EBFCBEC713F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" name="PA-直接连接符 317">
                      <a:extLst>
                        <a:ext uri="{FF2B5EF4-FFF2-40B4-BE49-F238E27FC236}">
                          <a16:creationId xmlns="" xmlns:a16="http://schemas.microsoft.com/office/drawing/2014/main" id="{54407E0E-9A81-4966-9778-77C74AD6F2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4" name="PA-直接连接符 318">
                      <a:extLst>
                        <a:ext uri="{FF2B5EF4-FFF2-40B4-BE49-F238E27FC236}">
                          <a16:creationId xmlns="" xmlns:a16="http://schemas.microsoft.com/office/drawing/2014/main" id="{0472EDFF-35B7-4A7D-A884-D3783494AE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5" name="PA-直接连接符 319">
                      <a:extLst>
                        <a:ext uri="{FF2B5EF4-FFF2-40B4-BE49-F238E27FC236}">
                          <a16:creationId xmlns="" xmlns:a16="http://schemas.microsoft.com/office/drawing/2014/main" id="{496B0897-5D8E-4DCA-8370-147355BB70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6" name="PA-直接连接符 320">
                      <a:extLst>
                        <a:ext uri="{FF2B5EF4-FFF2-40B4-BE49-F238E27FC236}">
                          <a16:creationId xmlns="" xmlns:a16="http://schemas.microsoft.com/office/drawing/2014/main" id="{3A239ED0-44BB-412C-97CA-A7C7A66F293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7" name="PA-直接连接符 321">
                      <a:extLst>
                        <a:ext uri="{FF2B5EF4-FFF2-40B4-BE49-F238E27FC236}">
                          <a16:creationId xmlns="" xmlns:a16="http://schemas.microsoft.com/office/drawing/2014/main" id="{BACF3A13-22AD-4DF6-8467-E611EEEBC4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8" name="PA-直接连接符 322">
                      <a:extLst>
                        <a:ext uri="{FF2B5EF4-FFF2-40B4-BE49-F238E27FC236}">
                          <a16:creationId xmlns="" xmlns:a16="http://schemas.microsoft.com/office/drawing/2014/main" id="{D376D773-B361-4FB9-B4DD-B9752725543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9" name="PA-直接连接符 323">
                      <a:extLst>
                        <a:ext uri="{FF2B5EF4-FFF2-40B4-BE49-F238E27FC236}">
                          <a16:creationId xmlns="" xmlns:a16="http://schemas.microsoft.com/office/drawing/2014/main" id="{BADBA4AD-73F7-4E65-BA07-457E3F3F7F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05" name="Group 91_1">
                    <a:extLst>
                      <a:ext uri="{FF2B5EF4-FFF2-40B4-BE49-F238E27FC236}">
                        <a16:creationId xmlns="" xmlns:a16="http://schemas.microsoft.com/office/drawing/2014/main" id="{B5837257-442B-4AE8-832F-630820B28323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06" name="PA-直接连接符 310">
                      <a:extLst>
                        <a:ext uri="{FF2B5EF4-FFF2-40B4-BE49-F238E27FC236}">
                          <a16:creationId xmlns="" xmlns:a16="http://schemas.microsoft.com/office/drawing/2014/main" id="{E7EE6CBC-368A-4526-B76B-47BED67FE7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7" name="PA-直接连接符 311">
                      <a:extLst>
                        <a:ext uri="{FF2B5EF4-FFF2-40B4-BE49-F238E27FC236}">
                          <a16:creationId xmlns="" xmlns:a16="http://schemas.microsoft.com/office/drawing/2014/main" id="{3ACB1CE0-2F8C-4C61-B1EA-2B06EE1B44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8" name="PA-直接连接符 312">
                      <a:extLst>
                        <a:ext uri="{FF2B5EF4-FFF2-40B4-BE49-F238E27FC236}">
                          <a16:creationId xmlns="" xmlns:a16="http://schemas.microsoft.com/office/drawing/2014/main" id="{16B130B8-78D8-4921-A5C1-BC54646B7C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592" name="组合 591">
                <a:extLst>
                  <a:ext uri="{FF2B5EF4-FFF2-40B4-BE49-F238E27FC236}">
                    <a16:creationId xmlns="" xmlns:a16="http://schemas.microsoft.com/office/drawing/2014/main" id="{749D7238-9159-46FA-98A5-5D1FA041AC97}"/>
                  </a:ext>
                </a:extLst>
              </p:cNvPr>
              <p:cNvGrpSpPr/>
              <p:nvPr/>
            </p:nvGrpSpPr>
            <p:grpSpPr>
              <a:xfrm flipV="1">
                <a:off x="300102" y="1732245"/>
                <a:ext cx="12687421" cy="2720340"/>
                <a:chOff x="0" y="0"/>
                <a:chExt cx="12687421" cy="2720340"/>
              </a:xfrm>
            </p:grpSpPr>
            <p:grpSp>
              <p:nvGrpSpPr>
                <p:cNvPr id="593" name="组合 592">
                  <a:extLst>
                    <a:ext uri="{FF2B5EF4-FFF2-40B4-BE49-F238E27FC236}">
                      <a16:creationId xmlns="" xmlns:a16="http://schemas.microsoft.com/office/drawing/2014/main" id="{DF94DBC8-91FE-45CD-9A51-73C9137C0638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834" name="PA-直接连接符 1207">
                    <a:extLst>
                      <a:ext uri="{FF2B5EF4-FFF2-40B4-BE49-F238E27FC236}">
                        <a16:creationId xmlns="" xmlns:a16="http://schemas.microsoft.com/office/drawing/2014/main" id="{9D6AAB34-A699-45A1-A77F-18A0627828E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1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5" name="PA-直接连接符 1208">
                    <a:extLst>
                      <a:ext uri="{FF2B5EF4-FFF2-40B4-BE49-F238E27FC236}">
                        <a16:creationId xmlns="" xmlns:a16="http://schemas.microsoft.com/office/drawing/2014/main" id="{6950EBC7-77A1-4A65-AD6D-8F1BE571FFB2}"/>
                      </a:ext>
                    </a:extLst>
                  </p:cNvPr>
                  <p:cNvCxnSpPr/>
                  <p:nvPr>
                    <p:custDataLst>
                      <p:tags r:id="rId752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6" name="PA-直接连接符 1209">
                    <a:extLst>
                      <a:ext uri="{FF2B5EF4-FFF2-40B4-BE49-F238E27FC236}">
                        <a16:creationId xmlns="" xmlns:a16="http://schemas.microsoft.com/office/drawing/2014/main" id="{B672A08F-8D02-4A1B-8FE6-0431AB2BCF5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3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7" name="PA-直接连接符 1210">
                    <a:extLst>
                      <a:ext uri="{FF2B5EF4-FFF2-40B4-BE49-F238E27FC236}">
                        <a16:creationId xmlns="" xmlns:a16="http://schemas.microsoft.com/office/drawing/2014/main" id="{066F5666-6007-4B94-A1F0-FE9C6C0AC0A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4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8" name="PA-直接连接符 1211">
                    <a:extLst>
                      <a:ext uri="{FF2B5EF4-FFF2-40B4-BE49-F238E27FC236}">
                        <a16:creationId xmlns="" xmlns:a16="http://schemas.microsoft.com/office/drawing/2014/main" id="{2D0E69D6-3D69-4AF4-8B3B-E42EBECEAD6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5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9" name="PA-直接连接符 1212">
                    <a:extLst>
                      <a:ext uri="{FF2B5EF4-FFF2-40B4-BE49-F238E27FC236}">
                        <a16:creationId xmlns="" xmlns:a16="http://schemas.microsoft.com/office/drawing/2014/main" id="{5D824CF7-07C0-4DE6-A0DF-DE30C01C801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6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0" name="PA-直接连接符 1213">
                    <a:extLst>
                      <a:ext uri="{FF2B5EF4-FFF2-40B4-BE49-F238E27FC236}">
                        <a16:creationId xmlns="" xmlns:a16="http://schemas.microsoft.com/office/drawing/2014/main" id="{8BCF7D8F-A8D0-4E61-A717-C3D1F5C6EB5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7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1" name="PA-直接连接符 1214">
                    <a:extLst>
                      <a:ext uri="{FF2B5EF4-FFF2-40B4-BE49-F238E27FC236}">
                        <a16:creationId xmlns="" xmlns:a16="http://schemas.microsoft.com/office/drawing/2014/main" id="{089F367B-671F-4AE7-8A93-A4DA73CA2D7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8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2" name="PA-直接连接符 1215">
                    <a:extLst>
                      <a:ext uri="{FF2B5EF4-FFF2-40B4-BE49-F238E27FC236}">
                        <a16:creationId xmlns="" xmlns:a16="http://schemas.microsoft.com/office/drawing/2014/main" id="{B95C871A-7A33-40FB-9668-32AB662B7EC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9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3" name="PA-直接连接符 1216">
                    <a:extLst>
                      <a:ext uri="{FF2B5EF4-FFF2-40B4-BE49-F238E27FC236}">
                        <a16:creationId xmlns="" xmlns:a16="http://schemas.microsoft.com/office/drawing/2014/main" id="{C7B3E974-3ADB-4F14-B8E2-FF594AFB038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60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4" name="PA-直接连接符 1217">
                    <a:extLst>
                      <a:ext uri="{FF2B5EF4-FFF2-40B4-BE49-F238E27FC236}">
                        <a16:creationId xmlns="" xmlns:a16="http://schemas.microsoft.com/office/drawing/2014/main" id="{116F5173-0638-43E1-8AE0-AD78E814624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61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5" name="PA-直接连接符 1218">
                    <a:extLst>
                      <a:ext uri="{FF2B5EF4-FFF2-40B4-BE49-F238E27FC236}">
                        <a16:creationId xmlns="" xmlns:a16="http://schemas.microsoft.com/office/drawing/2014/main" id="{F4606708-C510-46E0-9C01-3A43C8929EC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62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6" name="PA-直接连接符 1219">
                    <a:extLst>
                      <a:ext uri="{FF2B5EF4-FFF2-40B4-BE49-F238E27FC236}">
                        <a16:creationId xmlns="" xmlns:a16="http://schemas.microsoft.com/office/drawing/2014/main" id="{D3A80BDE-3851-4EDB-9039-F2ADE35B7C4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63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7" name="PA-直接连接符 1220">
                    <a:extLst>
                      <a:ext uri="{FF2B5EF4-FFF2-40B4-BE49-F238E27FC236}">
                        <a16:creationId xmlns="" xmlns:a16="http://schemas.microsoft.com/office/drawing/2014/main" id="{35C554FE-5309-4D8D-8404-4FF3FC212E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64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8" name="PA-直接连接符 1221">
                    <a:extLst>
                      <a:ext uri="{FF2B5EF4-FFF2-40B4-BE49-F238E27FC236}">
                        <a16:creationId xmlns="" xmlns:a16="http://schemas.microsoft.com/office/drawing/2014/main" id="{7A458607-DD73-4D96-BFFF-89E78058D36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65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849" name="组合 848">
                    <a:extLst>
                      <a:ext uri="{FF2B5EF4-FFF2-40B4-BE49-F238E27FC236}">
                        <a16:creationId xmlns="" xmlns:a16="http://schemas.microsoft.com/office/drawing/2014/main" id="{72E44858-DDCD-4339-9EBF-82EA7B6D1813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78" name="PA-直接连接符 1251">
                      <a:extLst>
                        <a:ext uri="{FF2B5EF4-FFF2-40B4-BE49-F238E27FC236}">
                          <a16:creationId xmlns="" xmlns:a16="http://schemas.microsoft.com/office/drawing/2014/main" id="{B6BB259E-A8E4-460D-BB93-2A7AA36D0A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9" name="PA-直接连接符 1252">
                      <a:extLst>
                        <a:ext uri="{FF2B5EF4-FFF2-40B4-BE49-F238E27FC236}">
                          <a16:creationId xmlns="" xmlns:a16="http://schemas.microsoft.com/office/drawing/2014/main" id="{56973128-1A65-42D9-9523-167BD9B75F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0" name="PA-直接连接符 1253">
                      <a:extLst>
                        <a:ext uri="{FF2B5EF4-FFF2-40B4-BE49-F238E27FC236}">
                          <a16:creationId xmlns="" xmlns:a16="http://schemas.microsoft.com/office/drawing/2014/main" id="{C31E437F-E22A-4191-8318-9978B490175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0" name="组合 849">
                    <a:extLst>
                      <a:ext uri="{FF2B5EF4-FFF2-40B4-BE49-F238E27FC236}">
                        <a16:creationId xmlns="" xmlns:a16="http://schemas.microsoft.com/office/drawing/2014/main" id="{85B82DB7-FF00-4485-84A7-CD9C6B0543BC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867" name="PA-直接连接符 1240">
                      <a:extLst>
                        <a:ext uri="{FF2B5EF4-FFF2-40B4-BE49-F238E27FC236}">
                          <a16:creationId xmlns="" xmlns:a16="http://schemas.microsoft.com/office/drawing/2014/main" id="{08597770-85CD-45DA-9218-C95A0B1D9F46}"/>
                        </a:ext>
                      </a:extLst>
                    </p:cNvPr>
                    <p:cNvCxnSpPr/>
                    <p:nvPr>
                      <p:custDataLst>
                        <p:tags r:id="rId780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8" name="PA-直接连接符 1241">
                      <a:extLst>
                        <a:ext uri="{FF2B5EF4-FFF2-40B4-BE49-F238E27FC236}">
                          <a16:creationId xmlns="" xmlns:a16="http://schemas.microsoft.com/office/drawing/2014/main" id="{4FF37C72-3FE8-406E-B62A-B55CE03000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9" name="PA-直接连接符 1242">
                      <a:extLst>
                        <a:ext uri="{FF2B5EF4-FFF2-40B4-BE49-F238E27FC236}">
                          <a16:creationId xmlns="" xmlns:a16="http://schemas.microsoft.com/office/drawing/2014/main" id="{EC9010CC-F9A1-46F7-9419-746EDAEEEBD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0" name="PA-直接连接符 1243">
                      <a:extLst>
                        <a:ext uri="{FF2B5EF4-FFF2-40B4-BE49-F238E27FC236}">
                          <a16:creationId xmlns="" xmlns:a16="http://schemas.microsoft.com/office/drawing/2014/main" id="{99F3AD40-8599-4845-98EC-933D1289AE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1" name="PA-直接连接符 1244">
                      <a:extLst>
                        <a:ext uri="{FF2B5EF4-FFF2-40B4-BE49-F238E27FC236}">
                          <a16:creationId xmlns="" xmlns:a16="http://schemas.microsoft.com/office/drawing/2014/main" id="{BF32AF4B-767A-492B-987B-F82733C3B2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2" name="PA-直接连接符 1245">
                      <a:extLst>
                        <a:ext uri="{FF2B5EF4-FFF2-40B4-BE49-F238E27FC236}">
                          <a16:creationId xmlns="" xmlns:a16="http://schemas.microsoft.com/office/drawing/2014/main" id="{5196A0E8-9453-42D2-9B93-A1CD219ABA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" name="PA-直接连接符 1246">
                      <a:extLst>
                        <a:ext uri="{FF2B5EF4-FFF2-40B4-BE49-F238E27FC236}">
                          <a16:creationId xmlns="" xmlns:a16="http://schemas.microsoft.com/office/drawing/2014/main" id="{1A9955DF-D6AD-4002-97DF-A33DB8F61E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" name="PA-直接连接符 1247">
                      <a:extLst>
                        <a:ext uri="{FF2B5EF4-FFF2-40B4-BE49-F238E27FC236}">
                          <a16:creationId xmlns="" xmlns:a16="http://schemas.microsoft.com/office/drawing/2014/main" id="{9F6A96E2-53C1-4DBB-9FB2-304B4B529E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" name="PA-直接连接符 1248">
                      <a:extLst>
                        <a:ext uri="{FF2B5EF4-FFF2-40B4-BE49-F238E27FC236}">
                          <a16:creationId xmlns="" xmlns:a16="http://schemas.microsoft.com/office/drawing/2014/main" id="{9F0ECEF8-BAB1-48CA-8B00-2B3FEE4C76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6" name="PA-直接连接符 1249">
                      <a:extLst>
                        <a:ext uri="{FF2B5EF4-FFF2-40B4-BE49-F238E27FC236}">
                          <a16:creationId xmlns="" xmlns:a16="http://schemas.microsoft.com/office/drawing/2014/main" id="{FD4B8F99-1CE6-4EB9-BE42-2D948AAFDB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7" name="PA-直接连接符 1250">
                      <a:extLst>
                        <a:ext uri="{FF2B5EF4-FFF2-40B4-BE49-F238E27FC236}">
                          <a16:creationId xmlns="" xmlns:a16="http://schemas.microsoft.com/office/drawing/2014/main" id="{CF2E0A62-4F41-44C5-ADEF-2A4C7BA721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1" name="组合 850">
                    <a:extLst>
                      <a:ext uri="{FF2B5EF4-FFF2-40B4-BE49-F238E27FC236}">
                        <a16:creationId xmlns="" xmlns:a16="http://schemas.microsoft.com/office/drawing/2014/main" id="{0374EE76-76A4-4572-94FD-2CB5562B89A1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856" name="PA-直接连接符 1229">
                      <a:extLst>
                        <a:ext uri="{FF2B5EF4-FFF2-40B4-BE49-F238E27FC236}">
                          <a16:creationId xmlns="" xmlns:a16="http://schemas.microsoft.com/office/drawing/2014/main" id="{C71BF98A-5908-4E2C-B5D2-81FFFF2E2E4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9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7" name="PA-直接连接符 1230">
                      <a:extLst>
                        <a:ext uri="{FF2B5EF4-FFF2-40B4-BE49-F238E27FC236}">
                          <a16:creationId xmlns="" xmlns:a16="http://schemas.microsoft.com/office/drawing/2014/main" id="{8C8550C4-2D45-4A66-A496-92A825DAF0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8" name="PA-直接连接符 1231">
                      <a:extLst>
                        <a:ext uri="{FF2B5EF4-FFF2-40B4-BE49-F238E27FC236}">
                          <a16:creationId xmlns="" xmlns:a16="http://schemas.microsoft.com/office/drawing/2014/main" id="{51C24C47-FB03-45C7-ACFD-2B1BC206EBF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9" name="PA-直接连接符 1232">
                      <a:extLst>
                        <a:ext uri="{FF2B5EF4-FFF2-40B4-BE49-F238E27FC236}">
                          <a16:creationId xmlns="" xmlns:a16="http://schemas.microsoft.com/office/drawing/2014/main" id="{540748AB-E1B3-4B5B-BCCB-A8B6F7E088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0" name="PA-直接连接符 1233">
                      <a:extLst>
                        <a:ext uri="{FF2B5EF4-FFF2-40B4-BE49-F238E27FC236}">
                          <a16:creationId xmlns="" xmlns:a16="http://schemas.microsoft.com/office/drawing/2014/main" id="{0E0860C4-3FBD-4B58-8471-8B5AB047B8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1" name="PA-直接连接符 1234">
                      <a:extLst>
                        <a:ext uri="{FF2B5EF4-FFF2-40B4-BE49-F238E27FC236}">
                          <a16:creationId xmlns="" xmlns:a16="http://schemas.microsoft.com/office/drawing/2014/main" id="{C2E3D42E-D7AD-4EF7-87F0-EB44E05962F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2" name="PA-直接连接符 1235">
                      <a:extLst>
                        <a:ext uri="{FF2B5EF4-FFF2-40B4-BE49-F238E27FC236}">
                          <a16:creationId xmlns="" xmlns:a16="http://schemas.microsoft.com/office/drawing/2014/main" id="{10DA5B68-4CE5-4D5C-8A94-0C066DD9E99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3" name="PA-直接连接符 1236">
                      <a:extLst>
                        <a:ext uri="{FF2B5EF4-FFF2-40B4-BE49-F238E27FC236}">
                          <a16:creationId xmlns="" xmlns:a16="http://schemas.microsoft.com/office/drawing/2014/main" id="{02E028A9-9109-41E1-8382-9E01B47D43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4" name="PA-直接连接符 1237">
                      <a:extLst>
                        <a:ext uri="{FF2B5EF4-FFF2-40B4-BE49-F238E27FC236}">
                          <a16:creationId xmlns="" xmlns:a16="http://schemas.microsoft.com/office/drawing/2014/main" id="{B14AD147-BEAF-4E27-A476-581DDAE5D9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5" name="PA-直接连接符 1238">
                      <a:extLst>
                        <a:ext uri="{FF2B5EF4-FFF2-40B4-BE49-F238E27FC236}">
                          <a16:creationId xmlns="" xmlns:a16="http://schemas.microsoft.com/office/drawing/2014/main" id="{F98DF4D5-C4C3-4BCA-A4D5-108A441DD2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6" name="PA-直接连接符 1239">
                      <a:extLst>
                        <a:ext uri="{FF2B5EF4-FFF2-40B4-BE49-F238E27FC236}">
                          <a16:creationId xmlns="" xmlns:a16="http://schemas.microsoft.com/office/drawing/2014/main" id="{5352106A-F74D-4466-A77F-49723FE33B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2" name="Group 91_1">
                    <a:extLst>
                      <a:ext uri="{FF2B5EF4-FFF2-40B4-BE49-F238E27FC236}">
                        <a16:creationId xmlns="" xmlns:a16="http://schemas.microsoft.com/office/drawing/2014/main" id="{13A1DBD2-8282-49AD-91AD-FCE8DE9794D0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53" name="PA-直接连接符 1226">
                      <a:extLst>
                        <a:ext uri="{FF2B5EF4-FFF2-40B4-BE49-F238E27FC236}">
                          <a16:creationId xmlns="" xmlns:a16="http://schemas.microsoft.com/office/drawing/2014/main" id="{76D2E2A3-1AD3-4AD9-AD26-F9EBCF25CE5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4" name="PA-直接连接符 1227">
                      <a:extLst>
                        <a:ext uri="{FF2B5EF4-FFF2-40B4-BE49-F238E27FC236}">
                          <a16:creationId xmlns="" xmlns:a16="http://schemas.microsoft.com/office/drawing/2014/main" id="{0592E91B-5551-41AE-A4ED-9FD0114751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" name="PA-直接连接符 1228">
                      <a:extLst>
                        <a:ext uri="{FF2B5EF4-FFF2-40B4-BE49-F238E27FC236}">
                          <a16:creationId xmlns="" xmlns:a16="http://schemas.microsoft.com/office/drawing/2014/main" id="{3B7DB4FA-EE61-4F5E-BB57-841DF5A50F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4" name="组合 593">
                  <a:extLst>
                    <a:ext uri="{FF2B5EF4-FFF2-40B4-BE49-F238E27FC236}">
                      <a16:creationId xmlns="" xmlns:a16="http://schemas.microsoft.com/office/drawing/2014/main" id="{A543FAB4-7032-4D97-B7C1-FF91808021ED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787" name="PA-直接连接符 1160">
                    <a:extLst>
                      <a:ext uri="{FF2B5EF4-FFF2-40B4-BE49-F238E27FC236}">
                        <a16:creationId xmlns="" xmlns:a16="http://schemas.microsoft.com/office/drawing/2014/main" id="{57B5CCB3-E5C0-47CC-81A0-9F87C929FC1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88" name="PA-直接连接符 1161">
                    <a:extLst>
                      <a:ext uri="{FF2B5EF4-FFF2-40B4-BE49-F238E27FC236}">
                        <a16:creationId xmlns="" xmlns:a16="http://schemas.microsoft.com/office/drawing/2014/main" id="{B9045B80-C437-4056-AFEA-A2B1CD071075}"/>
                      </a:ext>
                    </a:extLst>
                  </p:cNvPr>
                  <p:cNvCxnSpPr/>
                  <p:nvPr>
                    <p:custDataLst>
                      <p:tags r:id="rId70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89" name="PA-直接连接符 1162">
                    <a:extLst>
                      <a:ext uri="{FF2B5EF4-FFF2-40B4-BE49-F238E27FC236}">
                        <a16:creationId xmlns="" xmlns:a16="http://schemas.microsoft.com/office/drawing/2014/main" id="{EC0FEA3A-692A-41F4-AAE1-1DB19A3691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0" name="PA-直接连接符 1163">
                    <a:extLst>
                      <a:ext uri="{FF2B5EF4-FFF2-40B4-BE49-F238E27FC236}">
                        <a16:creationId xmlns="" xmlns:a16="http://schemas.microsoft.com/office/drawing/2014/main" id="{9C88D8F7-9494-4B1E-AB7C-1F452BC8959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1" name="PA-直接连接符 1164">
                    <a:extLst>
                      <a:ext uri="{FF2B5EF4-FFF2-40B4-BE49-F238E27FC236}">
                        <a16:creationId xmlns="" xmlns:a16="http://schemas.microsoft.com/office/drawing/2014/main" id="{5782788E-4786-436A-8660-A7EF8A0D5F2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2" name="PA-直接连接符 1165">
                    <a:extLst>
                      <a:ext uri="{FF2B5EF4-FFF2-40B4-BE49-F238E27FC236}">
                        <a16:creationId xmlns="" xmlns:a16="http://schemas.microsoft.com/office/drawing/2014/main" id="{D24A1A49-BF7A-448A-91F5-741FB125431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3" name="PA-直接连接符 1166">
                    <a:extLst>
                      <a:ext uri="{FF2B5EF4-FFF2-40B4-BE49-F238E27FC236}">
                        <a16:creationId xmlns="" xmlns:a16="http://schemas.microsoft.com/office/drawing/2014/main" id="{BADE8AD8-3F61-49AE-A7A0-18AC80DBA82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4" name="PA-直接连接符 1167">
                    <a:extLst>
                      <a:ext uri="{FF2B5EF4-FFF2-40B4-BE49-F238E27FC236}">
                        <a16:creationId xmlns="" xmlns:a16="http://schemas.microsoft.com/office/drawing/2014/main" id="{FABEBE5B-4C43-4A74-94EB-AECC01A4CA6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5" name="PA-直接连接符 1168">
                    <a:extLst>
                      <a:ext uri="{FF2B5EF4-FFF2-40B4-BE49-F238E27FC236}">
                        <a16:creationId xmlns="" xmlns:a16="http://schemas.microsoft.com/office/drawing/2014/main" id="{34CA459D-9101-43F9-BA3B-168BA9419B0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6" name="PA-直接连接符 1169">
                    <a:extLst>
                      <a:ext uri="{FF2B5EF4-FFF2-40B4-BE49-F238E27FC236}">
                        <a16:creationId xmlns="" xmlns:a16="http://schemas.microsoft.com/office/drawing/2014/main" id="{6B8D9B1A-D333-4566-85F4-88D109D7409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7" name="PA-直接连接符 1170">
                    <a:extLst>
                      <a:ext uri="{FF2B5EF4-FFF2-40B4-BE49-F238E27FC236}">
                        <a16:creationId xmlns="" xmlns:a16="http://schemas.microsoft.com/office/drawing/2014/main" id="{46ACB7DA-2D54-4135-BB15-169B3448DC1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8" name="PA-直接连接符 1171">
                    <a:extLst>
                      <a:ext uri="{FF2B5EF4-FFF2-40B4-BE49-F238E27FC236}">
                        <a16:creationId xmlns="" xmlns:a16="http://schemas.microsoft.com/office/drawing/2014/main" id="{DBF6A675-B6B2-4DEE-A134-5FF2FD119FB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9" name="PA-直接连接符 1172">
                    <a:extLst>
                      <a:ext uri="{FF2B5EF4-FFF2-40B4-BE49-F238E27FC236}">
                        <a16:creationId xmlns="" xmlns:a16="http://schemas.microsoft.com/office/drawing/2014/main" id="{B2267055-DC3D-42E3-A2D6-3CFBD1E8FC2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2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0" name="PA-直接连接符 1173">
                    <a:extLst>
                      <a:ext uri="{FF2B5EF4-FFF2-40B4-BE49-F238E27FC236}">
                        <a16:creationId xmlns="" xmlns:a16="http://schemas.microsoft.com/office/drawing/2014/main" id="{EF9D5C25-865E-4760-9EB8-18A28C18E42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2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1" name="PA-直接连接符 1174">
                    <a:extLst>
                      <a:ext uri="{FF2B5EF4-FFF2-40B4-BE49-F238E27FC236}">
                        <a16:creationId xmlns="" xmlns:a16="http://schemas.microsoft.com/office/drawing/2014/main" id="{C0A69A11-EDDB-4C25-859A-FED7687DBD3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2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802" name="组合 801">
                    <a:extLst>
                      <a:ext uri="{FF2B5EF4-FFF2-40B4-BE49-F238E27FC236}">
                        <a16:creationId xmlns="" xmlns:a16="http://schemas.microsoft.com/office/drawing/2014/main" id="{3EFDD4E2-558A-471F-AAD6-B0C212773C38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31" name="PA-直接连接符 1204">
                      <a:extLst>
                        <a:ext uri="{FF2B5EF4-FFF2-40B4-BE49-F238E27FC236}">
                          <a16:creationId xmlns="" xmlns:a16="http://schemas.microsoft.com/office/drawing/2014/main" id="{60C1A627-C4CB-4A4E-92EE-CCB96F5863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2" name="PA-直接连接符 1205">
                      <a:extLst>
                        <a:ext uri="{FF2B5EF4-FFF2-40B4-BE49-F238E27FC236}">
                          <a16:creationId xmlns="" xmlns:a16="http://schemas.microsoft.com/office/drawing/2014/main" id="{1BA78386-0F43-478B-8AB4-2FD20C4C82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3" name="PA-直接连接符 1206">
                      <a:extLst>
                        <a:ext uri="{FF2B5EF4-FFF2-40B4-BE49-F238E27FC236}">
                          <a16:creationId xmlns="" xmlns:a16="http://schemas.microsoft.com/office/drawing/2014/main" id="{77E1B17E-886D-4DBC-9458-FAB911D5922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03" name="组合 802">
                    <a:extLst>
                      <a:ext uri="{FF2B5EF4-FFF2-40B4-BE49-F238E27FC236}">
                        <a16:creationId xmlns="" xmlns:a16="http://schemas.microsoft.com/office/drawing/2014/main" id="{97CDE659-6456-411F-B93A-485924972E3B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820" name="PA-直接连接符 1193">
                      <a:extLst>
                        <a:ext uri="{FF2B5EF4-FFF2-40B4-BE49-F238E27FC236}">
                          <a16:creationId xmlns="" xmlns:a16="http://schemas.microsoft.com/office/drawing/2014/main" id="{60354071-2464-4D8F-ABE7-47B4F171EAA5}"/>
                        </a:ext>
                      </a:extLst>
                    </p:cNvPr>
                    <p:cNvCxnSpPr/>
                    <p:nvPr>
                      <p:custDataLst>
                        <p:tags r:id="rId73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1" name="PA-直接连接符 1194">
                      <a:extLst>
                        <a:ext uri="{FF2B5EF4-FFF2-40B4-BE49-F238E27FC236}">
                          <a16:creationId xmlns="" xmlns:a16="http://schemas.microsoft.com/office/drawing/2014/main" id="{F94E7B73-BB5F-4DED-AD83-74973C6200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2" name="PA-直接连接符 1195">
                      <a:extLst>
                        <a:ext uri="{FF2B5EF4-FFF2-40B4-BE49-F238E27FC236}">
                          <a16:creationId xmlns="" xmlns:a16="http://schemas.microsoft.com/office/drawing/2014/main" id="{5B28D863-386F-45A0-9B23-53E6740C47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3" name="PA-直接连接符 1196">
                      <a:extLst>
                        <a:ext uri="{FF2B5EF4-FFF2-40B4-BE49-F238E27FC236}">
                          <a16:creationId xmlns="" xmlns:a16="http://schemas.microsoft.com/office/drawing/2014/main" id="{D1C23F48-1721-400C-931B-F536A04FB63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4" name="PA-直接连接符 1197">
                      <a:extLst>
                        <a:ext uri="{FF2B5EF4-FFF2-40B4-BE49-F238E27FC236}">
                          <a16:creationId xmlns="" xmlns:a16="http://schemas.microsoft.com/office/drawing/2014/main" id="{48970150-27B3-44E7-BBD1-21713CE3D8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5" name="PA-直接连接符 1198">
                      <a:extLst>
                        <a:ext uri="{FF2B5EF4-FFF2-40B4-BE49-F238E27FC236}">
                          <a16:creationId xmlns="" xmlns:a16="http://schemas.microsoft.com/office/drawing/2014/main" id="{3ECEC3A7-982F-4405-8E01-9227C5DEB2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6" name="PA-直接连接符 1199">
                      <a:extLst>
                        <a:ext uri="{FF2B5EF4-FFF2-40B4-BE49-F238E27FC236}">
                          <a16:creationId xmlns="" xmlns:a16="http://schemas.microsoft.com/office/drawing/2014/main" id="{E63A9227-7F58-48EF-BF1C-222458B03E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7" name="PA-直接连接符 1200">
                      <a:extLst>
                        <a:ext uri="{FF2B5EF4-FFF2-40B4-BE49-F238E27FC236}">
                          <a16:creationId xmlns="" xmlns:a16="http://schemas.microsoft.com/office/drawing/2014/main" id="{E1DC462E-BE37-4F04-BA51-ABF418F4C7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8" name="PA-直接连接符 1201">
                      <a:extLst>
                        <a:ext uri="{FF2B5EF4-FFF2-40B4-BE49-F238E27FC236}">
                          <a16:creationId xmlns="" xmlns:a16="http://schemas.microsoft.com/office/drawing/2014/main" id="{CF7D83B6-230C-4FDF-BFBA-C7AFBA8C93A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9" name="PA-直接连接符 1202">
                      <a:extLst>
                        <a:ext uri="{FF2B5EF4-FFF2-40B4-BE49-F238E27FC236}">
                          <a16:creationId xmlns="" xmlns:a16="http://schemas.microsoft.com/office/drawing/2014/main" id="{230190D6-6463-473A-8CAC-0EB29D187E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0" name="PA-直接连接符 1203">
                      <a:extLst>
                        <a:ext uri="{FF2B5EF4-FFF2-40B4-BE49-F238E27FC236}">
                          <a16:creationId xmlns="" xmlns:a16="http://schemas.microsoft.com/office/drawing/2014/main" id="{9A352EC0-4869-4067-A9C5-5B5E1EC18C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04" name="组合 803">
                    <a:extLst>
                      <a:ext uri="{FF2B5EF4-FFF2-40B4-BE49-F238E27FC236}">
                        <a16:creationId xmlns="" xmlns:a16="http://schemas.microsoft.com/office/drawing/2014/main" id="{8D0E8C6C-263A-4C97-ABF0-A5135210C2B0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809" name="PA-直接连接符 1182">
                      <a:extLst>
                        <a:ext uri="{FF2B5EF4-FFF2-40B4-BE49-F238E27FC236}">
                          <a16:creationId xmlns="" xmlns:a16="http://schemas.microsoft.com/office/drawing/2014/main" id="{3BECF75D-E07B-47AC-8E6E-8B660AA476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0" name="PA-直接连接符 1183">
                      <a:extLst>
                        <a:ext uri="{FF2B5EF4-FFF2-40B4-BE49-F238E27FC236}">
                          <a16:creationId xmlns="" xmlns:a16="http://schemas.microsoft.com/office/drawing/2014/main" id="{3A209D71-76D0-4CE3-94BF-587031E83E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1" name="PA-直接连接符 1184">
                      <a:extLst>
                        <a:ext uri="{FF2B5EF4-FFF2-40B4-BE49-F238E27FC236}">
                          <a16:creationId xmlns="" xmlns:a16="http://schemas.microsoft.com/office/drawing/2014/main" id="{A6CE31EB-FB50-4D81-AA20-F8180C7265E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2" name="PA-直接连接符 1185">
                      <a:extLst>
                        <a:ext uri="{FF2B5EF4-FFF2-40B4-BE49-F238E27FC236}">
                          <a16:creationId xmlns="" xmlns:a16="http://schemas.microsoft.com/office/drawing/2014/main" id="{EC0C3F92-9459-42E4-94D3-7BB3BD2B6B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3" name="PA-直接连接符 1186">
                      <a:extLst>
                        <a:ext uri="{FF2B5EF4-FFF2-40B4-BE49-F238E27FC236}">
                          <a16:creationId xmlns="" xmlns:a16="http://schemas.microsoft.com/office/drawing/2014/main" id="{06F7DC04-9B35-4AB2-87E1-08376AF58A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4" name="PA-直接连接符 1187">
                      <a:extLst>
                        <a:ext uri="{FF2B5EF4-FFF2-40B4-BE49-F238E27FC236}">
                          <a16:creationId xmlns="" xmlns:a16="http://schemas.microsoft.com/office/drawing/2014/main" id="{13CB1EB9-17D8-4CF5-9559-CC99BB18B3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5" name="PA-直接连接符 1188">
                      <a:extLst>
                        <a:ext uri="{FF2B5EF4-FFF2-40B4-BE49-F238E27FC236}">
                          <a16:creationId xmlns="" xmlns:a16="http://schemas.microsoft.com/office/drawing/2014/main" id="{3119A152-95B4-4507-8A27-1D3E7BB4EF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6" name="PA-直接连接符 1189">
                      <a:extLst>
                        <a:ext uri="{FF2B5EF4-FFF2-40B4-BE49-F238E27FC236}">
                          <a16:creationId xmlns="" xmlns:a16="http://schemas.microsoft.com/office/drawing/2014/main" id="{F30AE3F5-C186-4D33-BD45-2C9717F674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7" name="PA-直接连接符 1190">
                      <a:extLst>
                        <a:ext uri="{FF2B5EF4-FFF2-40B4-BE49-F238E27FC236}">
                          <a16:creationId xmlns="" xmlns:a16="http://schemas.microsoft.com/office/drawing/2014/main" id="{2BFEB4B6-A27D-4B51-9562-BECB298B92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8" name="PA-直接连接符 1191">
                      <a:extLst>
                        <a:ext uri="{FF2B5EF4-FFF2-40B4-BE49-F238E27FC236}">
                          <a16:creationId xmlns="" xmlns:a16="http://schemas.microsoft.com/office/drawing/2014/main" id="{66688235-FB01-4239-97C8-870735F0B9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9" name="PA-直接连接符 1192">
                      <a:extLst>
                        <a:ext uri="{FF2B5EF4-FFF2-40B4-BE49-F238E27FC236}">
                          <a16:creationId xmlns="" xmlns:a16="http://schemas.microsoft.com/office/drawing/2014/main" id="{5600096E-BBAE-40FC-8E94-80017E87F6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05" name="Group 91_1">
                    <a:extLst>
                      <a:ext uri="{FF2B5EF4-FFF2-40B4-BE49-F238E27FC236}">
                        <a16:creationId xmlns="" xmlns:a16="http://schemas.microsoft.com/office/drawing/2014/main" id="{AE12CF02-D458-4C61-8F70-875D9C3C79CB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06" name="PA-直接连接符 1179">
                      <a:extLst>
                        <a:ext uri="{FF2B5EF4-FFF2-40B4-BE49-F238E27FC236}">
                          <a16:creationId xmlns="" xmlns:a16="http://schemas.microsoft.com/office/drawing/2014/main" id="{4ADE5CB5-1E9E-4D47-92FB-F4AF6BC6757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07" name="PA-直接连接符 1180">
                      <a:extLst>
                        <a:ext uri="{FF2B5EF4-FFF2-40B4-BE49-F238E27FC236}">
                          <a16:creationId xmlns="" xmlns:a16="http://schemas.microsoft.com/office/drawing/2014/main" id="{FD511D9B-D150-4912-A997-A70CFBEC34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08" name="PA-直接连接符 1181">
                      <a:extLst>
                        <a:ext uri="{FF2B5EF4-FFF2-40B4-BE49-F238E27FC236}">
                          <a16:creationId xmlns="" xmlns:a16="http://schemas.microsoft.com/office/drawing/2014/main" id="{6D737DD5-40E2-420E-BD3F-9483C75DDB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5" name="组合 594">
                  <a:extLst>
                    <a:ext uri="{FF2B5EF4-FFF2-40B4-BE49-F238E27FC236}">
                      <a16:creationId xmlns="" xmlns:a16="http://schemas.microsoft.com/office/drawing/2014/main" id="{1716BF3B-223F-41DA-93D2-9F36A15C8F4F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740" name="PA-直接连接符 1113">
                    <a:extLst>
                      <a:ext uri="{FF2B5EF4-FFF2-40B4-BE49-F238E27FC236}">
                        <a16:creationId xmlns="" xmlns:a16="http://schemas.microsoft.com/office/drawing/2014/main" id="{49A874D6-E294-453C-A139-2975A7ADA85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1" name="PA-直接连接符 1114">
                    <a:extLst>
                      <a:ext uri="{FF2B5EF4-FFF2-40B4-BE49-F238E27FC236}">
                        <a16:creationId xmlns="" xmlns:a16="http://schemas.microsoft.com/office/drawing/2014/main" id="{8737212E-5D39-4A96-B231-95FD4CF3EE9B}"/>
                      </a:ext>
                    </a:extLst>
                  </p:cNvPr>
                  <p:cNvCxnSpPr/>
                  <p:nvPr>
                    <p:custDataLst>
                      <p:tags r:id="rId66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2" name="PA-直接连接符 1115">
                    <a:extLst>
                      <a:ext uri="{FF2B5EF4-FFF2-40B4-BE49-F238E27FC236}">
                        <a16:creationId xmlns="" xmlns:a16="http://schemas.microsoft.com/office/drawing/2014/main" id="{897E1BDA-CC0E-4C5E-9B3F-5A1ACACA6FE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3" name="PA-直接连接符 1116">
                    <a:extLst>
                      <a:ext uri="{FF2B5EF4-FFF2-40B4-BE49-F238E27FC236}">
                        <a16:creationId xmlns="" xmlns:a16="http://schemas.microsoft.com/office/drawing/2014/main" id="{5829E893-CDCC-4801-8239-5D65CE4B58C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4" name="PA-直接连接符 1117">
                    <a:extLst>
                      <a:ext uri="{FF2B5EF4-FFF2-40B4-BE49-F238E27FC236}">
                        <a16:creationId xmlns="" xmlns:a16="http://schemas.microsoft.com/office/drawing/2014/main" id="{8F63E7FA-2FEE-4D2D-BB87-117424DC053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5" name="PA-直接连接符 1118">
                    <a:extLst>
                      <a:ext uri="{FF2B5EF4-FFF2-40B4-BE49-F238E27FC236}">
                        <a16:creationId xmlns="" xmlns:a16="http://schemas.microsoft.com/office/drawing/2014/main" id="{B61483C7-84F2-4843-9621-74A9937BEC8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7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6" name="PA-直接连接符 1119">
                    <a:extLst>
                      <a:ext uri="{FF2B5EF4-FFF2-40B4-BE49-F238E27FC236}">
                        <a16:creationId xmlns="" xmlns:a16="http://schemas.microsoft.com/office/drawing/2014/main" id="{0CD4A023-F963-44A2-97C9-34D70F902AB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7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7" name="PA-直接连接符 1120">
                    <a:extLst>
                      <a:ext uri="{FF2B5EF4-FFF2-40B4-BE49-F238E27FC236}">
                        <a16:creationId xmlns="" xmlns:a16="http://schemas.microsoft.com/office/drawing/2014/main" id="{922307D1-ED94-44C4-88A0-CA0F89F383F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7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8" name="PA-直接连接符 1121">
                    <a:extLst>
                      <a:ext uri="{FF2B5EF4-FFF2-40B4-BE49-F238E27FC236}">
                        <a16:creationId xmlns="" xmlns:a16="http://schemas.microsoft.com/office/drawing/2014/main" id="{DFDB9633-F056-40AD-B3C6-F01B2BE222A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7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9" name="PA-直接连接符 1122">
                    <a:extLst>
                      <a:ext uri="{FF2B5EF4-FFF2-40B4-BE49-F238E27FC236}">
                        <a16:creationId xmlns="" xmlns:a16="http://schemas.microsoft.com/office/drawing/2014/main" id="{D22AF37C-8F88-41A1-92E3-613A8986FD5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7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0" name="PA-直接连接符 1123">
                    <a:extLst>
                      <a:ext uri="{FF2B5EF4-FFF2-40B4-BE49-F238E27FC236}">
                        <a16:creationId xmlns="" xmlns:a16="http://schemas.microsoft.com/office/drawing/2014/main" id="{32479927-31D9-4D1E-97D8-5CCC5F59ED9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7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1" name="PA-直接连接符 1124">
                    <a:extLst>
                      <a:ext uri="{FF2B5EF4-FFF2-40B4-BE49-F238E27FC236}">
                        <a16:creationId xmlns="" xmlns:a16="http://schemas.microsoft.com/office/drawing/2014/main" id="{18987A59-8B2D-4B0B-8442-2F5ADAD48CD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7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2" name="PA-直接连接符 1125">
                    <a:extLst>
                      <a:ext uri="{FF2B5EF4-FFF2-40B4-BE49-F238E27FC236}">
                        <a16:creationId xmlns="" xmlns:a16="http://schemas.microsoft.com/office/drawing/2014/main" id="{3BCBDE82-D5E6-4B69-9DC0-5D2A6CB58BF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7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3" name="PA-直接连接符 1126">
                    <a:extLst>
                      <a:ext uri="{FF2B5EF4-FFF2-40B4-BE49-F238E27FC236}">
                        <a16:creationId xmlns="" xmlns:a16="http://schemas.microsoft.com/office/drawing/2014/main" id="{3BEE3864-0B33-44DE-AFB9-836004679CC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7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4" name="PA-直接连接符 1127">
                    <a:extLst>
                      <a:ext uri="{FF2B5EF4-FFF2-40B4-BE49-F238E27FC236}">
                        <a16:creationId xmlns="" xmlns:a16="http://schemas.microsoft.com/office/drawing/2014/main" id="{CE8D819E-637F-490C-B1AC-C99451BE21E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7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755" name="组合 754">
                    <a:extLst>
                      <a:ext uri="{FF2B5EF4-FFF2-40B4-BE49-F238E27FC236}">
                        <a16:creationId xmlns="" xmlns:a16="http://schemas.microsoft.com/office/drawing/2014/main" id="{573C05DE-7F7C-4A79-ACBB-4AECDE55CB92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84" name="PA-直接连接符 1157">
                      <a:extLst>
                        <a:ext uri="{FF2B5EF4-FFF2-40B4-BE49-F238E27FC236}">
                          <a16:creationId xmlns="" xmlns:a16="http://schemas.microsoft.com/office/drawing/2014/main" id="{14A206EB-B2CE-44AD-897C-015BAFDAEF0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0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5" name="PA-直接连接符 1158">
                      <a:extLst>
                        <a:ext uri="{FF2B5EF4-FFF2-40B4-BE49-F238E27FC236}">
                          <a16:creationId xmlns="" xmlns:a16="http://schemas.microsoft.com/office/drawing/2014/main" id="{56BC234A-553E-4D4D-B229-9A0A73AE3DE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0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6" name="PA-直接连接符 1159">
                      <a:extLst>
                        <a:ext uri="{FF2B5EF4-FFF2-40B4-BE49-F238E27FC236}">
                          <a16:creationId xmlns="" xmlns:a16="http://schemas.microsoft.com/office/drawing/2014/main" id="{E679B171-DD2F-4C32-9DA0-FB077CD2C5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0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56" name="组合 755">
                    <a:extLst>
                      <a:ext uri="{FF2B5EF4-FFF2-40B4-BE49-F238E27FC236}">
                        <a16:creationId xmlns="" xmlns:a16="http://schemas.microsoft.com/office/drawing/2014/main" id="{C2620995-8A3A-425E-A257-260FF84ADF23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773" name="PA-直接连接符 1146">
                      <a:extLst>
                        <a:ext uri="{FF2B5EF4-FFF2-40B4-BE49-F238E27FC236}">
                          <a16:creationId xmlns="" xmlns:a16="http://schemas.microsoft.com/office/drawing/2014/main" id="{69DF96CE-AE36-47C4-941F-75D9A29BF62A}"/>
                        </a:ext>
                      </a:extLst>
                    </p:cNvPr>
                    <p:cNvCxnSpPr/>
                    <p:nvPr>
                      <p:custDataLst>
                        <p:tags r:id="rId69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4" name="PA-直接连接符 1147">
                      <a:extLst>
                        <a:ext uri="{FF2B5EF4-FFF2-40B4-BE49-F238E27FC236}">
                          <a16:creationId xmlns="" xmlns:a16="http://schemas.microsoft.com/office/drawing/2014/main" id="{CB138A13-0346-4392-B08E-ACE5D46135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5" name="PA-直接连接符 1148">
                      <a:extLst>
                        <a:ext uri="{FF2B5EF4-FFF2-40B4-BE49-F238E27FC236}">
                          <a16:creationId xmlns="" xmlns:a16="http://schemas.microsoft.com/office/drawing/2014/main" id="{F1C78D9A-7E84-4BFE-B36B-4B941321C3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6" name="PA-直接连接符 1149">
                      <a:extLst>
                        <a:ext uri="{FF2B5EF4-FFF2-40B4-BE49-F238E27FC236}">
                          <a16:creationId xmlns="" xmlns:a16="http://schemas.microsoft.com/office/drawing/2014/main" id="{AC3B5CE5-71BD-4ABD-AE20-DDD937EAE27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7" name="PA-直接连接符 1150">
                      <a:extLst>
                        <a:ext uri="{FF2B5EF4-FFF2-40B4-BE49-F238E27FC236}">
                          <a16:creationId xmlns="" xmlns:a16="http://schemas.microsoft.com/office/drawing/2014/main" id="{B2A3EA35-82D8-4314-8B72-CCEBE81B98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8" name="PA-直接连接符 1151">
                      <a:extLst>
                        <a:ext uri="{FF2B5EF4-FFF2-40B4-BE49-F238E27FC236}">
                          <a16:creationId xmlns="" xmlns:a16="http://schemas.microsoft.com/office/drawing/2014/main" id="{4CEA13D1-BC09-4E43-8412-5BA4E5423A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9" name="PA-直接连接符 1152">
                      <a:extLst>
                        <a:ext uri="{FF2B5EF4-FFF2-40B4-BE49-F238E27FC236}">
                          <a16:creationId xmlns="" xmlns:a16="http://schemas.microsoft.com/office/drawing/2014/main" id="{DC4A7376-B50B-4BCB-BB3B-1BDBE6E9ED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0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0" name="PA-直接连接符 1153">
                      <a:extLst>
                        <a:ext uri="{FF2B5EF4-FFF2-40B4-BE49-F238E27FC236}">
                          <a16:creationId xmlns="" xmlns:a16="http://schemas.microsoft.com/office/drawing/2014/main" id="{55CF6B42-E394-49EF-AD33-49E22249A6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0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1" name="PA-直接连接符 1154">
                      <a:extLst>
                        <a:ext uri="{FF2B5EF4-FFF2-40B4-BE49-F238E27FC236}">
                          <a16:creationId xmlns="" xmlns:a16="http://schemas.microsoft.com/office/drawing/2014/main" id="{1A98D2F0-17FC-43C6-A207-E073090E50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0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2" name="PA-直接连接符 1155">
                      <a:extLst>
                        <a:ext uri="{FF2B5EF4-FFF2-40B4-BE49-F238E27FC236}">
                          <a16:creationId xmlns="" xmlns:a16="http://schemas.microsoft.com/office/drawing/2014/main" id="{0F795E1F-BDD5-4E1B-9770-DF5CBFBF1E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0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3" name="PA-直接连接符 1156">
                      <a:extLst>
                        <a:ext uri="{FF2B5EF4-FFF2-40B4-BE49-F238E27FC236}">
                          <a16:creationId xmlns="" xmlns:a16="http://schemas.microsoft.com/office/drawing/2014/main" id="{25182675-F1CB-4C7F-AA4C-2D3FBB6E06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0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57" name="组合 756">
                    <a:extLst>
                      <a:ext uri="{FF2B5EF4-FFF2-40B4-BE49-F238E27FC236}">
                        <a16:creationId xmlns="" xmlns:a16="http://schemas.microsoft.com/office/drawing/2014/main" id="{3F96990E-61CE-468F-910F-C861FD8257ED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762" name="PA-直接连接符 1135">
                      <a:extLst>
                        <a:ext uri="{FF2B5EF4-FFF2-40B4-BE49-F238E27FC236}">
                          <a16:creationId xmlns="" xmlns:a16="http://schemas.microsoft.com/office/drawing/2014/main" id="{F5784F7E-9924-4287-954C-CF451B67880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3" name="PA-直接连接符 1136">
                      <a:extLst>
                        <a:ext uri="{FF2B5EF4-FFF2-40B4-BE49-F238E27FC236}">
                          <a16:creationId xmlns="" xmlns:a16="http://schemas.microsoft.com/office/drawing/2014/main" id="{8F820CF7-5B07-4D8B-999D-F8D688CBD5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4" name="PA-直接连接符 1137">
                      <a:extLst>
                        <a:ext uri="{FF2B5EF4-FFF2-40B4-BE49-F238E27FC236}">
                          <a16:creationId xmlns="" xmlns:a16="http://schemas.microsoft.com/office/drawing/2014/main" id="{CEB95B7E-61BC-4A5D-A5E0-7B28B0C475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5" name="PA-直接连接符 1138">
                      <a:extLst>
                        <a:ext uri="{FF2B5EF4-FFF2-40B4-BE49-F238E27FC236}">
                          <a16:creationId xmlns="" xmlns:a16="http://schemas.microsoft.com/office/drawing/2014/main" id="{7CD1541B-AAD7-4953-9C3E-45E93051042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6" name="PA-直接连接符 1139">
                      <a:extLst>
                        <a:ext uri="{FF2B5EF4-FFF2-40B4-BE49-F238E27FC236}">
                          <a16:creationId xmlns="" xmlns:a16="http://schemas.microsoft.com/office/drawing/2014/main" id="{C06B2A6B-2F14-492F-8CB3-1479FF7FFD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7" name="PA-直接连接符 1140">
                      <a:extLst>
                        <a:ext uri="{FF2B5EF4-FFF2-40B4-BE49-F238E27FC236}">
                          <a16:creationId xmlns="" xmlns:a16="http://schemas.microsoft.com/office/drawing/2014/main" id="{702B7418-F885-43A5-86D3-C598E86C44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8" name="PA-直接连接符 1141">
                      <a:extLst>
                        <a:ext uri="{FF2B5EF4-FFF2-40B4-BE49-F238E27FC236}">
                          <a16:creationId xmlns="" xmlns:a16="http://schemas.microsoft.com/office/drawing/2014/main" id="{19B42878-C3E1-4DA5-94DD-B750267398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9" name="PA-直接连接符 1142">
                      <a:extLst>
                        <a:ext uri="{FF2B5EF4-FFF2-40B4-BE49-F238E27FC236}">
                          <a16:creationId xmlns="" xmlns:a16="http://schemas.microsoft.com/office/drawing/2014/main" id="{8D3E0BBE-DABC-477D-B8D2-787F9AD8B5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0" name="PA-直接连接符 1143">
                      <a:extLst>
                        <a:ext uri="{FF2B5EF4-FFF2-40B4-BE49-F238E27FC236}">
                          <a16:creationId xmlns="" xmlns:a16="http://schemas.microsoft.com/office/drawing/2014/main" id="{697E78B7-E4CF-479E-87D1-2C677B8145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1" name="PA-直接连接符 1144">
                      <a:extLst>
                        <a:ext uri="{FF2B5EF4-FFF2-40B4-BE49-F238E27FC236}">
                          <a16:creationId xmlns="" xmlns:a16="http://schemas.microsoft.com/office/drawing/2014/main" id="{F4B266E4-C9B8-4ED1-9F1E-9F1E935B35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2" name="PA-直接连接符 1145">
                      <a:extLst>
                        <a:ext uri="{FF2B5EF4-FFF2-40B4-BE49-F238E27FC236}">
                          <a16:creationId xmlns="" xmlns:a16="http://schemas.microsoft.com/office/drawing/2014/main" id="{FBEA6B03-379C-4F33-AF7D-C9C63FAB6E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58" name="Group 91_1">
                    <a:extLst>
                      <a:ext uri="{FF2B5EF4-FFF2-40B4-BE49-F238E27FC236}">
                        <a16:creationId xmlns="" xmlns:a16="http://schemas.microsoft.com/office/drawing/2014/main" id="{31F00519-9387-4F5B-8934-D86F93DD19EB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59" name="PA-直接连接符 1132">
                      <a:extLst>
                        <a:ext uri="{FF2B5EF4-FFF2-40B4-BE49-F238E27FC236}">
                          <a16:creationId xmlns="" xmlns:a16="http://schemas.microsoft.com/office/drawing/2014/main" id="{E31515D6-6D51-4B89-AA23-12E6929C0E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0" name="PA-直接连接符 1133">
                      <a:extLst>
                        <a:ext uri="{FF2B5EF4-FFF2-40B4-BE49-F238E27FC236}">
                          <a16:creationId xmlns="" xmlns:a16="http://schemas.microsoft.com/office/drawing/2014/main" id="{8E259ED3-7D2A-4617-B09E-C965891DBA7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1" name="PA-直接连接符 1134">
                      <a:extLst>
                        <a:ext uri="{FF2B5EF4-FFF2-40B4-BE49-F238E27FC236}">
                          <a16:creationId xmlns="" xmlns:a16="http://schemas.microsoft.com/office/drawing/2014/main" id="{E9B8D57F-8202-4524-A755-FAD0EE7953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6" name="组合 595">
                  <a:extLst>
                    <a:ext uri="{FF2B5EF4-FFF2-40B4-BE49-F238E27FC236}">
                      <a16:creationId xmlns="" xmlns:a16="http://schemas.microsoft.com/office/drawing/2014/main" id="{C019AC45-FF33-4F79-8A8B-A76240FA71B3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93" name="PA-直接连接符 1066">
                    <a:extLst>
                      <a:ext uri="{FF2B5EF4-FFF2-40B4-BE49-F238E27FC236}">
                        <a16:creationId xmlns="" xmlns:a16="http://schemas.microsoft.com/office/drawing/2014/main" id="{CCEC8A4D-3861-4955-9801-5F377187CAF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4" name="PA-直接连接符 1067">
                    <a:extLst>
                      <a:ext uri="{FF2B5EF4-FFF2-40B4-BE49-F238E27FC236}">
                        <a16:creationId xmlns="" xmlns:a16="http://schemas.microsoft.com/office/drawing/2014/main" id="{516228DA-102D-4940-BE43-D89C4E7AEFD7}"/>
                      </a:ext>
                    </a:extLst>
                  </p:cNvPr>
                  <p:cNvCxnSpPr/>
                  <p:nvPr>
                    <p:custDataLst>
                      <p:tags r:id="rId62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5" name="PA-直接连接符 1068">
                    <a:extLst>
                      <a:ext uri="{FF2B5EF4-FFF2-40B4-BE49-F238E27FC236}">
                        <a16:creationId xmlns="" xmlns:a16="http://schemas.microsoft.com/office/drawing/2014/main" id="{53C57EA6-F787-404A-818C-DD31E1F67B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6" name="PA-直接连接符 1069">
                    <a:extLst>
                      <a:ext uri="{FF2B5EF4-FFF2-40B4-BE49-F238E27FC236}">
                        <a16:creationId xmlns="" xmlns:a16="http://schemas.microsoft.com/office/drawing/2014/main" id="{93B136E3-D5D3-4AD8-8E13-0BC6C14EF1D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7" name="PA-直接连接符 1070">
                    <a:extLst>
                      <a:ext uri="{FF2B5EF4-FFF2-40B4-BE49-F238E27FC236}">
                        <a16:creationId xmlns="" xmlns:a16="http://schemas.microsoft.com/office/drawing/2014/main" id="{4057D4AB-CEB3-422D-9F71-CBA8C65D22B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8" name="PA-直接连接符 1071">
                    <a:extLst>
                      <a:ext uri="{FF2B5EF4-FFF2-40B4-BE49-F238E27FC236}">
                        <a16:creationId xmlns="" xmlns:a16="http://schemas.microsoft.com/office/drawing/2014/main" id="{67AD8315-5467-410F-AE36-37BDEFE628E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9" name="PA-直接连接符 1072">
                    <a:extLst>
                      <a:ext uri="{FF2B5EF4-FFF2-40B4-BE49-F238E27FC236}">
                        <a16:creationId xmlns="" xmlns:a16="http://schemas.microsoft.com/office/drawing/2014/main" id="{3628F20E-8B8E-4370-9DB8-3FECC28E387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0" name="PA-直接连接符 1073">
                    <a:extLst>
                      <a:ext uri="{FF2B5EF4-FFF2-40B4-BE49-F238E27FC236}">
                        <a16:creationId xmlns="" xmlns:a16="http://schemas.microsoft.com/office/drawing/2014/main" id="{48FCF942-DB83-4789-AD6C-8D12D79F0B4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1" name="PA-直接连接符 1074">
                    <a:extLst>
                      <a:ext uri="{FF2B5EF4-FFF2-40B4-BE49-F238E27FC236}">
                        <a16:creationId xmlns="" xmlns:a16="http://schemas.microsoft.com/office/drawing/2014/main" id="{A1D1411B-3C0C-4EDD-87B5-E59D867408C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3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2" name="PA-直接连接符 1075">
                    <a:extLst>
                      <a:ext uri="{FF2B5EF4-FFF2-40B4-BE49-F238E27FC236}">
                        <a16:creationId xmlns="" xmlns:a16="http://schemas.microsoft.com/office/drawing/2014/main" id="{6E2C385D-5317-4244-9D2A-2CD4A1557D5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3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3" name="PA-直接连接符 1076">
                    <a:extLst>
                      <a:ext uri="{FF2B5EF4-FFF2-40B4-BE49-F238E27FC236}">
                        <a16:creationId xmlns="" xmlns:a16="http://schemas.microsoft.com/office/drawing/2014/main" id="{788AADB3-2D04-4898-AE2E-DE391E205BD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3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4" name="PA-直接连接符 1077">
                    <a:extLst>
                      <a:ext uri="{FF2B5EF4-FFF2-40B4-BE49-F238E27FC236}">
                        <a16:creationId xmlns="" xmlns:a16="http://schemas.microsoft.com/office/drawing/2014/main" id="{8192D917-60BF-4B74-BDA7-19877CCF796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3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5" name="PA-直接连接符 1078">
                    <a:extLst>
                      <a:ext uri="{FF2B5EF4-FFF2-40B4-BE49-F238E27FC236}">
                        <a16:creationId xmlns="" xmlns:a16="http://schemas.microsoft.com/office/drawing/2014/main" id="{86331379-925B-45D8-B311-8AE27134131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3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6" name="PA-直接连接符 1079">
                    <a:extLst>
                      <a:ext uri="{FF2B5EF4-FFF2-40B4-BE49-F238E27FC236}">
                        <a16:creationId xmlns="" xmlns:a16="http://schemas.microsoft.com/office/drawing/2014/main" id="{1F5E8483-F9A0-47D6-BE12-1476329D84E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3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7" name="PA-直接连接符 1080">
                    <a:extLst>
                      <a:ext uri="{FF2B5EF4-FFF2-40B4-BE49-F238E27FC236}">
                        <a16:creationId xmlns="" xmlns:a16="http://schemas.microsoft.com/office/drawing/2014/main" id="{57146748-4FD2-492E-AE30-2F4766A7E20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3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708" name="组合 707">
                    <a:extLst>
                      <a:ext uri="{FF2B5EF4-FFF2-40B4-BE49-F238E27FC236}">
                        <a16:creationId xmlns="" xmlns:a16="http://schemas.microsoft.com/office/drawing/2014/main" id="{079E83C1-A43B-435A-BB67-D331FF031C58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37" name="PA-直接连接符 1110">
                      <a:extLst>
                        <a:ext uri="{FF2B5EF4-FFF2-40B4-BE49-F238E27FC236}">
                          <a16:creationId xmlns="" xmlns:a16="http://schemas.microsoft.com/office/drawing/2014/main" id="{D78B2645-B385-4CAB-B338-0639BD5A06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6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8" name="PA-直接连接符 1111">
                      <a:extLst>
                        <a:ext uri="{FF2B5EF4-FFF2-40B4-BE49-F238E27FC236}">
                          <a16:creationId xmlns="" xmlns:a16="http://schemas.microsoft.com/office/drawing/2014/main" id="{6451C290-BF3E-49D4-BF71-784ED405178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6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9" name="PA-直接连接符 1112">
                      <a:extLst>
                        <a:ext uri="{FF2B5EF4-FFF2-40B4-BE49-F238E27FC236}">
                          <a16:creationId xmlns="" xmlns:a16="http://schemas.microsoft.com/office/drawing/2014/main" id="{3C0219A4-75DF-451C-BA24-29623C1EFC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6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09" name="组合 708">
                    <a:extLst>
                      <a:ext uri="{FF2B5EF4-FFF2-40B4-BE49-F238E27FC236}">
                        <a16:creationId xmlns="" xmlns:a16="http://schemas.microsoft.com/office/drawing/2014/main" id="{75B8FE64-0D07-49F1-9BC8-876271BBD085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726" name="PA-直接连接符 1099">
                      <a:extLst>
                        <a:ext uri="{FF2B5EF4-FFF2-40B4-BE49-F238E27FC236}">
                          <a16:creationId xmlns="" xmlns:a16="http://schemas.microsoft.com/office/drawing/2014/main" id="{9BE50DCF-C911-44C1-97FB-A221482B641E}"/>
                        </a:ext>
                      </a:extLst>
                    </p:cNvPr>
                    <p:cNvCxnSpPr/>
                    <p:nvPr>
                      <p:custDataLst>
                        <p:tags r:id="rId65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7" name="PA-直接连接符 1100">
                      <a:extLst>
                        <a:ext uri="{FF2B5EF4-FFF2-40B4-BE49-F238E27FC236}">
                          <a16:creationId xmlns="" xmlns:a16="http://schemas.microsoft.com/office/drawing/2014/main" id="{BC60BC21-0927-47A1-8478-D63ACB9E96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8" name="PA-直接连接符 1101">
                      <a:extLst>
                        <a:ext uri="{FF2B5EF4-FFF2-40B4-BE49-F238E27FC236}">
                          <a16:creationId xmlns="" xmlns:a16="http://schemas.microsoft.com/office/drawing/2014/main" id="{8F6BE5C6-0A96-4930-8EC2-4274BC3926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9" name="PA-直接连接符 1102">
                      <a:extLst>
                        <a:ext uri="{FF2B5EF4-FFF2-40B4-BE49-F238E27FC236}">
                          <a16:creationId xmlns="" xmlns:a16="http://schemas.microsoft.com/office/drawing/2014/main" id="{0343D223-3181-4F0C-9ADE-55B4E5B5AE6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0" name="PA-直接连接符 1103">
                      <a:extLst>
                        <a:ext uri="{FF2B5EF4-FFF2-40B4-BE49-F238E27FC236}">
                          <a16:creationId xmlns="" xmlns:a16="http://schemas.microsoft.com/office/drawing/2014/main" id="{09C4A1DF-06D5-47B7-822E-9CE66E3B66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1" name="PA-直接连接符 1104">
                      <a:extLst>
                        <a:ext uri="{FF2B5EF4-FFF2-40B4-BE49-F238E27FC236}">
                          <a16:creationId xmlns="" xmlns:a16="http://schemas.microsoft.com/office/drawing/2014/main" id="{B6425273-B509-470F-AB0A-2C8A33B508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2" name="PA-直接连接符 1105">
                      <a:extLst>
                        <a:ext uri="{FF2B5EF4-FFF2-40B4-BE49-F238E27FC236}">
                          <a16:creationId xmlns="" xmlns:a16="http://schemas.microsoft.com/office/drawing/2014/main" id="{DC2E93CC-C1BB-4747-A6A9-1446D24E03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3" name="PA-直接连接符 1106">
                      <a:extLst>
                        <a:ext uri="{FF2B5EF4-FFF2-40B4-BE49-F238E27FC236}">
                          <a16:creationId xmlns="" xmlns:a16="http://schemas.microsoft.com/office/drawing/2014/main" id="{6E00D3CB-FF89-416F-8F76-A3FA93AC30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4" name="PA-直接连接符 1107">
                      <a:extLst>
                        <a:ext uri="{FF2B5EF4-FFF2-40B4-BE49-F238E27FC236}">
                          <a16:creationId xmlns="" xmlns:a16="http://schemas.microsoft.com/office/drawing/2014/main" id="{A06756D7-D5DE-46B2-BB9E-BD1EDCB1BF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5" name="PA-直接连接符 1108">
                      <a:extLst>
                        <a:ext uri="{FF2B5EF4-FFF2-40B4-BE49-F238E27FC236}">
                          <a16:creationId xmlns="" xmlns:a16="http://schemas.microsoft.com/office/drawing/2014/main" id="{8DB69537-FA02-46A7-AF2E-A28E44F786C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6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6" name="PA-直接连接符 1109">
                      <a:extLst>
                        <a:ext uri="{FF2B5EF4-FFF2-40B4-BE49-F238E27FC236}">
                          <a16:creationId xmlns="" xmlns:a16="http://schemas.microsoft.com/office/drawing/2014/main" id="{50FFBFCC-78D9-43F2-87BD-269C7F0C49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6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10" name="组合 709">
                    <a:extLst>
                      <a:ext uri="{FF2B5EF4-FFF2-40B4-BE49-F238E27FC236}">
                        <a16:creationId xmlns="" xmlns:a16="http://schemas.microsoft.com/office/drawing/2014/main" id="{7B0BB27D-644C-4388-B0D9-15D2EFE92EAD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715" name="PA-直接连接符 1088">
                      <a:extLst>
                        <a:ext uri="{FF2B5EF4-FFF2-40B4-BE49-F238E27FC236}">
                          <a16:creationId xmlns="" xmlns:a16="http://schemas.microsoft.com/office/drawing/2014/main" id="{C8AF8260-D89A-4447-B903-A3A230BC7A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6" name="PA-直接连接符 1089">
                      <a:extLst>
                        <a:ext uri="{FF2B5EF4-FFF2-40B4-BE49-F238E27FC236}">
                          <a16:creationId xmlns="" xmlns:a16="http://schemas.microsoft.com/office/drawing/2014/main" id="{A1872038-513B-4B7D-ACE3-9692BD99A7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7" name="PA-直接连接符 1090">
                      <a:extLst>
                        <a:ext uri="{FF2B5EF4-FFF2-40B4-BE49-F238E27FC236}">
                          <a16:creationId xmlns="" xmlns:a16="http://schemas.microsoft.com/office/drawing/2014/main" id="{C37F37D1-912F-4595-B75A-F7102229F8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8" name="PA-直接连接符 1091">
                      <a:extLst>
                        <a:ext uri="{FF2B5EF4-FFF2-40B4-BE49-F238E27FC236}">
                          <a16:creationId xmlns="" xmlns:a16="http://schemas.microsoft.com/office/drawing/2014/main" id="{8B3A42AA-1C26-4645-B8F4-29F83BECBF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9" name="PA-直接连接符 1092">
                      <a:extLst>
                        <a:ext uri="{FF2B5EF4-FFF2-40B4-BE49-F238E27FC236}">
                          <a16:creationId xmlns="" xmlns:a16="http://schemas.microsoft.com/office/drawing/2014/main" id="{72EC8737-8060-4F20-AF3A-CA2E2D276F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0" name="PA-直接连接符 1093">
                      <a:extLst>
                        <a:ext uri="{FF2B5EF4-FFF2-40B4-BE49-F238E27FC236}">
                          <a16:creationId xmlns="" xmlns:a16="http://schemas.microsoft.com/office/drawing/2014/main" id="{D4AC352A-A434-4A19-9FC9-8BD508A94A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1" name="PA-直接连接符 1094">
                      <a:extLst>
                        <a:ext uri="{FF2B5EF4-FFF2-40B4-BE49-F238E27FC236}">
                          <a16:creationId xmlns="" xmlns:a16="http://schemas.microsoft.com/office/drawing/2014/main" id="{9AE9D8B0-75E1-4389-8D20-E4ED011BFC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2" name="PA-直接连接符 1095">
                      <a:extLst>
                        <a:ext uri="{FF2B5EF4-FFF2-40B4-BE49-F238E27FC236}">
                          <a16:creationId xmlns="" xmlns:a16="http://schemas.microsoft.com/office/drawing/2014/main" id="{B0D5890D-D065-4B9E-9DBC-FCF0CB10D4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3" name="PA-直接连接符 1096">
                      <a:extLst>
                        <a:ext uri="{FF2B5EF4-FFF2-40B4-BE49-F238E27FC236}">
                          <a16:creationId xmlns="" xmlns:a16="http://schemas.microsoft.com/office/drawing/2014/main" id="{D03D3479-9F1C-40E4-84B0-EC1F4BD57D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4" name="PA-直接连接符 1097">
                      <a:extLst>
                        <a:ext uri="{FF2B5EF4-FFF2-40B4-BE49-F238E27FC236}">
                          <a16:creationId xmlns="" xmlns:a16="http://schemas.microsoft.com/office/drawing/2014/main" id="{9DC660EC-B937-4B0D-99A0-5C293D814A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5" name="PA-直接连接符 1098">
                      <a:extLst>
                        <a:ext uri="{FF2B5EF4-FFF2-40B4-BE49-F238E27FC236}">
                          <a16:creationId xmlns="" xmlns:a16="http://schemas.microsoft.com/office/drawing/2014/main" id="{3943B989-7502-45F1-9906-4E42E3A7E3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11" name="Group 91_1">
                    <a:extLst>
                      <a:ext uri="{FF2B5EF4-FFF2-40B4-BE49-F238E27FC236}">
                        <a16:creationId xmlns="" xmlns:a16="http://schemas.microsoft.com/office/drawing/2014/main" id="{931DA056-B648-4A6B-BB57-FE340B0F589E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12" name="PA-直接连接符 1085">
                      <a:extLst>
                        <a:ext uri="{FF2B5EF4-FFF2-40B4-BE49-F238E27FC236}">
                          <a16:creationId xmlns="" xmlns:a16="http://schemas.microsoft.com/office/drawing/2014/main" id="{B055A743-459C-4A86-87A0-5DAF71890E7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3" name="PA-直接连接符 1086">
                      <a:extLst>
                        <a:ext uri="{FF2B5EF4-FFF2-40B4-BE49-F238E27FC236}">
                          <a16:creationId xmlns="" xmlns:a16="http://schemas.microsoft.com/office/drawing/2014/main" id="{19DF1737-ADBD-4283-972D-727EDA7C20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4" name="PA-直接连接符 1087">
                      <a:extLst>
                        <a:ext uri="{FF2B5EF4-FFF2-40B4-BE49-F238E27FC236}">
                          <a16:creationId xmlns="" xmlns:a16="http://schemas.microsoft.com/office/drawing/2014/main" id="{4855270B-C6F7-47B6-BB78-A97F21378A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7" name="组合 596">
                  <a:extLst>
                    <a:ext uri="{FF2B5EF4-FFF2-40B4-BE49-F238E27FC236}">
                      <a16:creationId xmlns="" xmlns:a16="http://schemas.microsoft.com/office/drawing/2014/main" id="{611C19BF-4ADD-4833-9AD1-2C297C309014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46" name="PA-直接连接符 1019">
                    <a:extLst>
                      <a:ext uri="{FF2B5EF4-FFF2-40B4-BE49-F238E27FC236}">
                        <a16:creationId xmlns="" xmlns:a16="http://schemas.microsoft.com/office/drawing/2014/main" id="{60DC506B-17ED-43BC-9DEF-8A8AD1D28C0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47" name="PA-直接连接符 1020">
                    <a:extLst>
                      <a:ext uri="{FF2B5EF4-FFF2-40B4-BE49-F238E27FC236}">
                        <a16:creationId xmlns="" xmlns:a16="http://schemas.microsoft.com/office/drawing/2014/main" id="{B61FDF97-D1EC-4962-A590-2F814FE1E260}"/>
                      </a:ext>
                    </a:extLst>
                  </p:cNvPr>
                  <p:cNvCxnSpPr/>
                  <p:nvPr>
                    <p:custDataLst>
                      <p:tags r:id="rId58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48" name="PA-直接连接符 1021">
                    <a:extLst>
                      <a:ext uri="{FF2B5EF4-FFF2-40B4-BE49-F238E27FC236}">
                        <a16:creationId xmlns="" xmlns:a16="http://schemas.microsoft.com/office/drawing/2014/main" id="{7A595F36-682A-479D-8764-150A19BA6B9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49" name="PA-直接连接符 1022">
                    <a:extLst>
                      <a:ext uri="{FF2B5EF4-FFF2-40B4-BE49-F238E27FC236}">
                        <a16:creationId xmlns="" xmlns:a16="http://schemas.microsoft.com/office/drawing/2014/main" id="{AB66AB33-768B-41C2-A266-206183E9746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0" name="PA-直接连接符 1023">
                    <a:extLst>
                      <a:ext uri="{FF2B5EF4-FFF2-40B4-BE49-F238E27FC236}">
                        <a16:creationId xmlns="" xmlns:a16="http://schemas.microsoft.com/office/drawing/2014/main" id="{0A7C31B1-5CDB-4DEC-99B5-058375C3CD6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1" name="PA-直接连接符 1024">
                    <a:extLst>
                      <a:ext uri="{FF2B5EF4-FFF2-40B4-BE49-F238E27FC236}">
                        <a16:creationId xmlns="" xmlns:a16="http://schemas.microsoft.com/office/drawing/2014/main" id="{1778AD70-D369-4E15-B39E-DB345D1BEEF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2" name="PA-直接连接符 1025">
                    <a:extLst>
                      <a:ext uri="{FF2B5EF4-FFF2-40B4-BE49-F238E27FC236}">
                        <a16:creationId xmlns="" xmlns:a16="http://schemas.microsoft.com/office/drawing/2014/main" id="{E44B52A8-921D-49E6-88AC-7727BBF7DA1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3" name="PA-直接连接符 1026">
                    <a:extLst>
                      <a:ext uri="{FF2B5EF4-FFF2-40B4-BE49-F238E27FC236}">
                        <a16:creationId xmlns="" xmlns:a16="http://schemas.microsoft.com/office/drawing/2014/main" id="{9681B25E-737E-49A9-AB17-91672E6C6B6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4" name="PA-直接连接符 1027">
                    <a:extLst>
                      <a:ext uri="{FF2B5EF4-FFF2-40B4-BE49-F238E27FC236}">
                        <a16:creationId xmlns="" xmlns:a16="http://schemas.microsoft.com/office/drawing/2014/main" id="{4B866B01-30E4-4C92-957E-FBE9C416526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5" name="PA-直接连接符 1028">
                    <a:extLst>
                      <a:ext uri="{FF2B5EF4-FFF2-40B4-BE49-F238E27FC236}">
                        <a16:creationId xmlns="" xmlns:a16="http://schemas.microsoft.com/office/drawing/2014/main" id="{1421DA43-2542-42AA-81B9-655E4FFC143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6" name="PA-直接连接符 1029">
                    <a:extLst>
                      <a:ext uri="{FF2B5EF4-FFF2-40B4-BE49-F238E27FC236}">
                        <a16:creationId xmlns="" xmlns:a16="http://schemas.microsoft.com/office/drawing/2014/main" id="{711D67BC-16DD-4F75-B79B-B1F111EECC7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7" name="PA-直接连接符 1030">
                    <a:extLst>
                      <a:ext uri="{FF2B5EF4-FFF2-40B4-BE49-F238E27FC236}">
                        <a16:creationId xmlns="" xmlns:a16="http://schemas.microsoft.com/office/drawing/2014/main" id="{1D9C53F4-0A0C-42E1-9C02-E5EC5AD1CBF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9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8" name="PA-直接连接符 1031">
                    <a:extLst>
                      <a:ext uri="{FF2B5EF4-FFF2-40B4-BE49-F238E27FC236}">
                        <a16:creationId xmlns="" xmlns:a16="http://schemas.microsoft.com/office/drawing/2014/main" id="{E681E00C-35DB-41CC-B1F3-739A02CDEE7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9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9" name="PA-直接连接符 1032">
                    <a:extLst>
                      <a:ext uri="{FF2B5EF4-FFF2-40B4-BE49-F238E27FC236}">
                        <a16:creationId xmlns="" xmlns:a16="http://schemas.microsoft.com/office/drawing/2014/main" id="{64C3A5C8-6696-4D6E-B945-B6110A28765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9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0" name="PA-直接连接符 1033">
                    <a:extLst>
                      <a:ext uri="{FF2B5EF4-FFF2-40B4-BE49-F238E27FC236}">
                        <a16:creationId xmlns="" xmlns:a16="http://schemas.microsoft.com/office/drawing/2014/main" id="{95ADB4DD-41A4-4983-9B37-A66D021DD14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9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661" name="组合 660">
                    <a:extLst>
                      <a:ext uri="{FF2B5EF4-FFF2-40B4-BE49-F238E27FC236}">
                        <a16:creationId xmlns="" xmlns:a16="http://schemas.microsoft.com/office/drawing/2014/main" id="{AAEF64D8-453E-4EA0-A8FF-8B3CE93B96FC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90" name="PA-直接连接符 1063">
                      <a:extLst>
                        <a:ext uri="{FF2B5EF4-FFF2-40B4-BE49-F238E27FC236}">
                          <a16:creationId xmlns="" xmlns:a16="http://schemas.microsoft.com/office/drawing/2014/main" id="{6D7E0095-6B57-4198-8DAB-D88E2B6548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1" name="PA-直接连接符 1064">
                      <a:extLst>
                        <a:ext uri="{FF2B5EF4-FFF2-40B4-BE49-F238E27FC236}">
                          <a16:creationId xmlns="" xmlns:a16="http://schemas.microsoft.com/office/drawing/2014/main" id="{85E8CF24-689B-44BD-A9C6-C8FE0D5A08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2" name="PA-直接连接符 1065">
                      <a:extLst>
                        <a:ext uri="{FF2B5EF4-FFF2-40B4-BE49-F238E27FC236}">
                          <a16:creationId xmlns="" xmlns:a16="http://schemas.microsoft.com/office/drawing/2014/main" id="{91F13AB6-AA7A-4424-AB56-1FF7F15630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62" name="组合 661">
                    <a:extLst>
                      <a:ext uri="{FF2B5EF4-FFF2-40B4-BE49-F238E27FC236}">
                        <a16:creationId xmlns="" xmlns:a16="http://schemas.microsoft.com/office/drawing/2014/main" id="{4D60E472-1705-4866-A2F4-D553318CBB00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679" name="PA-直接连接符 1052">
                      <a:extLst>
                        <a:ext uri="{FF2B5EF4-FFF2-40B4-BE49-F238E27FC236}">
                          <a16:creationId xmlns="" xmlns:a16="http://schemas.microsoft.com/office/drawing/2014/main" id="{39260201-E51A-4B4B-8D87-DCE2BB45A7F4}"/>
                        </a:ext>
                      </a:extLst>
                    </p:cNvPr>
                    <p:cNvCxnSpPr/>
                    <p:nvPr>
                      <p:custDataLst>
                        <p:tags r:id="rId60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0" name="PA-直接连接符 1053">
                      <a:extLst>
                        <a:ext uri="{FF2B5EF4-FFF2-40B4-BE49-F238E27FC236}">
                          <a16:creationId xmlns="" xmlns:a16="http://schemas.microsoft.com/office/drawing/2014/main" id="{ECB7F932-52C0-40A7-913E-CCDA637740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1" name="PA-直接连接符 1054">
                      <a:extLst>
                        <a:ext uri="{FF2B5EF4-FFF2-40B4-BE49-F238E27FC236}">
                          <a16:creationId xmlns="" xmlns:a16="http://schemas.microsoft.com/office/drawing/2014/main" id="{102E472E-AF0C-42E0-94B6-3EB4845A61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2" name="PA-直接连接符 1055">
                      <a:extLst>
                        <a:ext uri="{FF2B5EF4-FFF2-40B4-BE49-F238E27FC236}">
                          <a16:creationId xmlns="" xmlns:a16="http://schemas.microsoft.com/office/drawing/2014/main" id="{BEA90766-0988-49BA-BB15-FB36B9BAF1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3" name="PA-直接连接符 1056">
                      <a:extLst>
                        <a:ext uri="{FF2B5EF4-FFF2-40B4-BE49-F238E27FC236}">
                          <a16:creationId xmlns="" xmlns:a16="http://schemas.microsoft.com/office/drawing/2014/main" id="{EFE491F4-0E5A-41E4-8FEE-600A35C072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4" name="PA-直接连接符 1057">
                      <a:extLst>
                        <a:ext uri="{FF2B5EF4-FFF2-40B4-BE49-F238E27FC236}">
                          <a16:creationId xmlns="" xmlns:a16="http://schemas.microsoft.com/office/drawing/2014/main" id="{4A8279ED-3679-46FF-9757-B397AA7238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5" name="PA-直接连接符 1058">
                      <a:extLst>
                        <a:ext uri="{FF2B5EF4-FFF2-40B4-BE49-F238E27FC236}">
                          <a16:creationId xmlns="" xmlns:a16="http://schemas.microsoft.com/office/drawing/2014/main" id="{CB5DD6BA-BEE5-4EAF-A3B9-26563EA2B5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6" name="PA-直接连接符 1059">
                      <a:extLst>
                        <a:ext uri="{FF2B5EF4-FFF2-40B4-BE49-F238E27FC236}">
                          <a16:creationId xmlns="" xmlns:a16="http://schemas.microsoft.com/office/drawing/2014/main" id="{1C1A4320-F728-4E23-ABB4-32665CE584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7" name="PA-直接连接符 1060">
                      <a:extLst>
                        <a:ext uri="{FF2B5EF4-FFF2-40B4-BE49-F238E27FC236}">
                          <a16:creationId xmlns="" xmlns:a16="http://schemas.microsoft.com/office/drawing/2014/main" id="{3AA78ACB-D1A5-4258-B36A-F45DD8D6F3C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8" name="PA-直接连接符 1061">
                      <a:extLst>
                        <a:ext uri="{FF2B5EF4-FFF2-40B4-BE49-F238E27FC236}">
                          <a16:creationId xmlns="" xmlns:a16="http://schemas.microsoft.com/office/drawing/2014/main" id="{5F58F0D4-E5F2-4406-BAE5-B50AF01529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9" name="PA-直接连接符 1062">
                      <a:extLst>
                        <a:ext uri="{FF2B5EF4-FFF2-40B4-BE49-F238E27FC236}">
                          <a16:creationId xmlns="" xmlns:a16="http://schemas.microsoft.com/office/drawing/2014/main" id="{7EB1CB0F-BCB5-4569-9856-9FA93095A3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63" name="组合 662">
                    <a:extLst>
                      <a:ext uri="{FF2B5EF4-FFF2-40B4-BE49-F238E27FC236}">
                        <a16:creationId xmlns="" xmlns:a16="http://schemas.microsoft.com/office/drawing/2014/main" id="{9A7B82FC-CA3D-4904-8C1A-AC36D954138A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668" name="PA-直接连接符 1041">
                      <a:extLst>
                        <a:ext uri="{FF2B5EF4-FFF2-40B4-BE49-F238E27FC236}">
                          <a16:creationId xmlns="" xmlns:a16="http://schemas.microsoft.com/office/drawing/2014/main" id="{06B2B3C6-E01E-4213-937E-BBF53187CD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69" name="PA-直接连接符 1042">
                      <a:extLst>
                        <a:ext uri="{FF2B5EF4-FFF2-40B4-BE49-F238E27FC236}">
                          <a16:creationId xmlns="" xmlns:a16="http://schemas.microsoft.com/office/drawing/2014/main" id="{F1F0E136-E827-4FF9-A72C-36FC5BBB78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0" name="PA-直接连接符 1043">
                      <a:extLst>
                        <a:ext uri="{FF2B5EF4-FFF2-40B4-BE49-F238E27FC236}">
                          <a16:creationId xmlns="" xmlns:a16="http://schemas.microsoft.com/office/drawing/2014/main" id="{ED2D81C0-8A6A-4C2D-B1CA-36DAF8AFF4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1" name="PA-直接连接符 1044">
                      <a:extLst>
                        <a:ext uri="{FF2B5EF4-FFF2-40B4-BE49-F238E27FC236}">
                          <a16:creationId xmlns="" xmlns:a16="http://schemas.microsoft.com/office/drawing/2014/main" id="{2389EFC4-3920-4E9F-85F3-092340608C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2" name="PA-直接连接符 1045">
                      <a:extLst>
                        <a:ext uri="{FF2B5EF4-FFF2-40B4-BE49-F238E27FC236}">
                          <a16:creationId xmlns="" xmlns:a16="http://schemas.microsoft.com/office/drawing/2014/main" id="{AC463BEA-C801-4246-A083-9EE3E2FE06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3" name="PA-直接连接符 1046">
                      <a:extLst>
                        <a:ext uri="{FF2B5EF4-FFF2-40B4-BE49-F238E27FC236}">
                          <a16:creationId xmlns="" xmlns:a16="http://schemas.microsoft.com/office/drawing/2014/main" id="{3B99CD5D-EFBE-48CF-916C-2D68A9E0E5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4" name="PA-直接连接符 1047">
                      <a:extLst>
                        <a:ext uri="{FF2B5EF4-FFF2-40B4-BE49-F238E27FC236}">
                          <a16:creationId xmlns="" xmlns:a16="http://schemas.microsoft.com/office/drawing/2014/main" id="{5E63D818-C8D8-45E3-A9DC-ED641341A2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5" name="PA-直接连接符 1048">
                      <a:extLst>
                        <a:ext uri="{FF2B5EF4-FFF2-40B4-BE49-F238E27FC236}">
                          <a16:creationId xmlns="" xmlns:a16="http://schemas.microsoft.com/office/drawing/2014/main" id="{E065CD60-64EC-4274-8300-8D6014E830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6" name="PA-直接连接符 1049">
                      <a:extLst>
                        <a:ext uri="{FF2B5EF4-FFF2-40B4-BE49-F238E27FC236}">
                          <a16:creationId xmlns="" xmlns:a16="http://schemas.microsoft.com/office/drawing/2014/main" id="{D1730353-C555-4731-91ED-18A71B7ECD7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7" name="PA-直接连接符 1050">
                      <a:extLst>
                        <a:ext uri="{FF2B5EF4-FFF2-40B4-BE49-F238E27FC236}">
                          <a16:creationId xmlns="" xmlns:a16="http://schemas.microsoft.com/office/drawing/2014/main" id="{C286E1D1-7F7D-4502-9046-72AF91E6EE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8" name="PA-直接连接符 1051">
                      <a:extLst>
                        <a:ext uri="{FF2B5EF4-FFF2-40B4-BE49-F238E27FC236}">
                          <a16:creationId xmlns="" xmlns:a16="http://schemas.microsoft.com/office/drawing/2014/main" id="{5822E4E6-F3CB-4565-A8D4-8F2D36AE3F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64" name="Group 91_1">
                    <a:extLst>
                      <a:ext uri="{FF2B5EF4-FFF2-40B4-BE49-F238E27FC236}">
                        <a16:creationId xmlns="" xmlns:a16="http://schemas.microsoft.com/office/drawing/2014/main" id="{4A57D419-4911-4E94-8464-60E3FC5DD3C2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65" name="PA-直接连接符 1038">
                      <a:extLst>
                        <a:ext uri="{FF2B5EF4-FFF2-40B4-BE49-F238E27FC236}">
                          <a16:creationId xmlns="" xmlns:a16="http://schemas.microsoft.com/office/drawing/2014/main" id="{3A855669-631E-447B-AEF5-357E21B786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66" name="PA-直接连接符 1039">
                      <a:extLst>
                        <a:ext uri="{FF2B5EF4-FFF2-40B4-BE49-F238E27FC236}">
                          <a16:creationId xmlns="" xmlns:a16="http://schemas.microsoft.com/office/drawing/2014/main" id="{8659C767-5F78-43D9-94D6-1ED92A0D8E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67" name="PA-直接连接符 1040">
                      <a:extLst>
                        <a:ext uri="{FF2B5EF4-FFF2-40B4-BE49-F238E27FC236}">
                          <a16:creationId xmlns="" xmlns:a16="http://schemas.microsoft.com/office/drawing/2014/main" id="{438B311A-C9C5-4C2D-B7F1-94651E8507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8" name="组合 597">
                  <a:extLst>
                    <a:ext uri="{FF2B5EF4-FFF2-40B4-BE49-F238E27FC236}">
                      <a16:creationId xmlns="" xmlns:a16="http://schemas.microsoft.com/office/drawing/2014/main" id="{2EC7C3BB-DD50-4818-B259-289152157C70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599" name="PA-直接连接符 972">
                    <a:extLst>
                      <a:ext uri="{FF2B5EF4-FFF2-40B4-BE49-F238E27FC236}">
                        <a16:creationId xmlns="" xmlns:a16="http://schemas.microsoft.com/office/drawing/2014/main" id="{D2332EB6-D34F-4164-8BA1-11FA4B524FB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0" name="PA-直接连接符 973">
                    <a:extLst>
                      <a:ext uri="{FF2B5EF4-FFF2-40B4-BE49-F238E27FC236}">
                        <a16:creationId xmlns="" xmlns:a16="http://schemas.microsoft.com/office/drawing/2014/main" id="{6651CD9C-0878-4D55-995E-D75D7BE92564}"/>
                      </a:ext>
                    </a:extLst>
                  </p:cNvPr>
                  <p:cNvCxnSpPr/>
                  <p:nvPr>
                    <p:custDataLst>
                      <p:tags r:id="rId53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1" name="PA-直接连接符 974">
                    <a:extLst>
                      <a:ext uri="{FF2B5EF4-FFF2-40B4-BE49-F238E27FC236}">
                        <a16:creationId xmlns="" xmlns:a16="http://schemas.microsoft.com/office/drawing/2014/main" id="{A5111408-D887-4BD1-B013-13D9A3DE25E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2" name="PA-直接连接符 975">
                    <a:extLst>
                      <a:ext uri="{FF2B5EF4-FFF2-40B4-BE49-F238E27FC236}">
                        <a16:creationId xmlns="" xmlns:a16="http://schemas.microsoft.com/office/drawing/2014/main" id="{81843B1B-415C-4E1D-87FA-0B62A2DADD9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3" name="PA-直接连接符 976">
                    <a:extLst>
                      <a:ext uri="{FF2B5EF4-FFF2-40B4-BE49-F238E27FC236}">
                        <a16:creationId xmlns="" xmlns:a16="http://schemas.microsoft.com/office/drawing/2014/main" id="{741CCAAB-C42D-4BBE-BA8F-2799EE8342A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4" name="PA-直接连接符 977">
                    <a:extLst>
                      <a:ext uri="{FF2B5EF4-FFF2-40B4-BE49-F238E27FC236}">
                        <a16:creationId xmlns="" xmlns:a16="http://schemas.microsoft.com/office/drawing/2014/main" id="{D503C0C6-2ADE-4542-B618-F42B0ACBCAE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5" name="PA-直接连接符 978">
                    <a:extLst>
                      <a:ext uri="{FF2B5EF4-FFF2-40B4-BE49-F238E27FC236}">
                        <a16:creationId xmlns="" xmlns:a16="http://schemas.microsoft.com/office/drawing/2014/main" id="{728729A9-4950-46AF-9A83-32CB6919E70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6" name="PA-直接连接符 979">
                    <a:extLst>
                      <a:ext uri="{FF2B5EF4-FFF2-40B4-BE49-F238E27FC236}">
                        <a16:creationId xmlns="" xmlns:a16="http://schemas.microsoft.com/office/drawing/2014/main" id="{D2FB37FC-E88F-4B09-B44B-254CA8E79E5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7" name="PA-直接连接符 980">
                    <a:extLst>
                      <a:ext uri="{FF2B5EF4-FFF2-40B4-BE49-F238E27FC236}">
                        <a16:creationId xmlns="" xmlns:a16="http://schemas.microsoft.com/office/drawing/2014/main" id="{814120FE-418A-475F-8F5E-92A25D5C73C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8" name="PA-直接连接符 981">
                    <a:extLst>
                      <a:ext uri="{FF2B5EF4-FFF2-40B4-BE49-F238E27FC236}">
                        <a16:creationId xmlns="" xmlns:a16="http://schemas.microsoft.com/office/drawing/2014/main" id="{70B986ED-8135-493A-84F5-3C97AE3B378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9" name="PA-直接连接符 982">
                    <a:extLst>
                      <a:ext uri="{FF2B5EF4-FFF2-40B4-BE49-F238E27FC236}">
                        <a16:creationId xmlns="" xmlns:a16="http://schemas.microsoft.com/office/drawing/2014/main" id="{1B3EB30C-32F4-4C8D-840F-518BACD2EA7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0" name="PA-直接连接符 983">
                    <a:extLst>
                      <a:ext uri="{FF2B5EF4-FFF2-40B4-BE49-F238E27FC236}">
                        <a16:creationId xmlns="" xmlns:a16="http://schemas.microsoft.com/office/drawing/2014/main" id="{E601A741-0F28-4AA1-AC18-34A481DAA5C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1" name="PA-直接连接符 984">
                    <a:extLst>
                      <a:ext uri="{FF2B5EF4-FFF2-40B4-BE49-F238E27FC236}">
                        <a16:creationId xmlns="" xmlns:a16="http://schemas.microsoft.com/office/drawing/2014/main" id="{A52EC91B-B6A6-482A-ADBE-E0855AF5AF4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2" name="PA-直接连接符 985">
                    <a:extLst>
                      <a:ext uri="{FF2B5EF4-FFF2-40B4-BE49-F238E27FC236}">
                        <a16:creationId xmlns="" xmlns:a16="http://schemas.microsoft.com/office/drawing/2014/main" id="{08E5233D-F969-4D0F-83E9-95946D5EB01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3" name="PA-直接连接符 986">
                    <a:extLst>
                      <a:ext uri="{FF2B5EF4-FFF2-40B4-BE49-F238E27FC236}">
                        <a16:creationId xmlns="" xmlns:a16="http://schemas.microsoft.com/office/drawing/2014/main" id="{2443D82E-AF66-4F52-A0AD-2A3B40E44BD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5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614" name="组合 613">
                    <a:extLst>
                      <a:ext uri="{FF2B5EF4-FFF2-40B4-BE49-F238E27FC236}">
                        <a16:creationId xmlns="" xmlns:a16="http://schemas.microsoft.com/office/drawing/2014/main" id="{3AB23FDB-F5E3-426C-8789-3825C3D75CEE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43" name="PA-直接连接符 1016">
                      <a:extLst>
                        <a:ext uri="{FF2B5EF4-FFF2-40B4-BE49-F238E27FC236}">
                          <a16:creationId xmlns="" xmlns:a16="http://schemas.microsoft.com/office/drawing/2014/main" id="{A6909764-5FF3-4206-BFB2-31471A3789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7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4" name="PA-直接连接符 1017">
                      <a:extLst>
                        <a:ext uri="{FF2B5EF4-FFF2-40B4-BE49-F238E27FC236}">
                          <a16:creationId xmlns="" xmlns:a16="http://schemas.microsoft.com/office/drawing/2014/main" id="{B5977E9E-C5DB-4248-8B67-5F5B80D4B5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7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5" name="PA-直接连接符 1018">
                      <a:extLst>
                        <a:ext uri="{FF2B5EF4-FFF2-40B4-BE49-F238E27FC236}">
                          <a16:creationId xmlns="" xmlns:a16="http://schemas.microsoft.com/office/drawing/2014/main" id="{08E8C0A5-9324-44C3-8B7E-31DDF8F8A1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7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15" name="组合 614">
                    <a:extLst>
                      <a:ext uri="{FF2B5EF4-FFF2-40B4-BE49-F238E27FC236}">
                        <a16:creationId xmlns="" xmlns:a16="http://schemas.microsoft.com/office/drawing/2014/main" id="{54660BD2-C1C6-4A5C-AEA9-6408BD5E42C1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632" name="PA-直接连接符 1005">
                      <a:extLst>
                        <a:ext uri="{FF2B5EF4-FFF2-40B4-BE49-F238E27FC236}">
                          <a16:creationId xmlns="" xmlns:a16="http://schemas.microsoft.com/office/drawing/2014/main" id="{213DCC0E-EA22-4BA0-B934-9BC879253698}"/>
                        </a:ext>
                      </a:extLst>
                    </p:cNvPr>
                    <p:cNvCxnSpPr/>
                    <p:nvPr>
                      <p:custDataLst>
                        <p:tags r:id="rId56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3" name="PA-直接连接符 1006">
                      <a:extLst>
                        <a:ext uri="{FF2B5EF4-FFF2-40B4-BE49-F238E27FC236}">
                          <a16:creationId xmlns="" xmlns:a16="http://schemas.microsoft.com/office/drawing/2014/main" id="{CDB5196E-917F-4541-9022-6442A23211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4" name="PA-直接连接符 1007">
                      <a:extLst>
                        <a:ext uri="{FF2B5EF4-FFF2-40B4-BE49-F238E27FC236}">
                          <a16:creationId xmlns="" xmlns:a16="http://schemas.microsoft.com/office/drawing/2014/main" id="{44D9EBAD-6A71-4903-B7C9-C130FF4E879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5" name="PA-直接连接符 1008">
                      <a:extLst>
                        <a:ext uri="{FF2B5EF4-FFF2-40B4-BE49-F238E27FC236}">
                          <a16:creationId xmlns="" xmlns:a16="http://schemas.microsoft.com/office/drawing/2014/main" id="{12E6EAB6-F242-4955-93AF-5A8EECA112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6" name="PA-直接连接符 1009">
                      <a:extLst>
                        <a:ext uri="{FF2B5EF4-FFF2-40B4-BE49-F238E27FC236}">
                          <a16:creationId xmlns="" xmlns:a16="http://schemas.microsoft.com/office/drawing/2014/main" id="{101C9C93-6997-4953-8CCF-75DCD41031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7" name="PA-直接连接符 1010">
                      <a:extLst>
                        <a:ext uri="{FF2B5EF4-FFF2-40B4-BE49-F238E27FC236}">
                          <a16:creationId xmlns="" xmlns:a16="http://schemas.microsoft.com/office/drawing/2014/main" id="{8194DFE0-2199-4953-978B-30F77396D30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7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8" name="PA-直接连接符 1011">
                      <a:extLst>
                        <a:ext uri="{FF2B5EF4-FFF2-40B4-BE49-F238E27FC236}">
                          <a16:creationId xmlns="" xmlns:a16="http://schemas.microsoft.com/office/drawing/2014/main" id="{0FC9B8C0-6F5C-4751-8188-8A3BA75D6E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7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9" name="PA-直接连接符 1012">
                      <a:extLst>
                        <a:ext uri="{FF2B5EF4-FFF2-40B4-BE49-F238E27FC236}">
                          <a16:creationId xmlns="" xmlns:a16="http://schemas.microsoft.com/office/drawing/2014/main" id="{73CE0D70-42DC-4F71-A215-680B50F21D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7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0" name="PA-直接连接符 1013">
                      <a:extLst>
                        <a:ext uri="{FF2B5EF4-FFF2-40B4-BE49-F238E27FC236}">
                          <a16:creationId xmlns="" xmlns:a16="http://schemas.microsoft.com/office/drawing/2014/main" id="{A09ED491-396E-4189-BD4D-364E8044A8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7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1" name="PA-直接连接符 1014">
                      <a:extLst>
                        <a:ext uri="{FF2B5EF4-FFF2-40B4-BE49-F238E27FC236}">
                          <a16:creationId xmlns="" xmlns:a16="http://schemas.microsoft.com/office/drawing/2014/main" id="{4F80C353-9E08-4849-955A-B1E4267B9A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7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2" name="PA-直接连接符 1015">
                      <a:extLst>
                        <a:ext uri="{FF2B5EF4-FFF2-40B4-BE49-F238E27FC236}">
                          <a16:creationId xmlns="" xmlns:a16="http://schemas.microsoft.com/office/drawing/2014/main" id="{E70BA921-73FD-4D77-A964-B12764AD1C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7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16" name="组合 615">
                    <a:extLst>
                      <a:ext uri="{FF2B5EF4-FFF2-40B4-BE49-F238E27FC236}">
                        <a16:creationId xmlns="" xmlns:a16="http://schemas.microsoft.com/office/drawing/2014/main" id="{23DAAB66-610C-4EB6-81AF-CDE69DC2D309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621" name="PA-直接连接符 994">
                      <a:extLst>
                        <a:ext uri="{FF2B5EF4-FFF2-40B4-BE49-F238E27FC236}">
                          <a16:creationId xmlns="" xmlns:a16="http://schemas.microsoft.com/office/drawing/2014/main" id="{A73AD8D5-BFD9-4852-B11D-6952BEA4A9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2" name="PA-直接连接符 995">
                      <a:extLst>
                        <a:ext uri="{FF2B5EF4-FFF2-40B4-BE49-F238E27FC236}">
                          <a16:creationId xmlns="" xmlns:a16="http://schemas.microsoft.com/office/drawing/2014/main" id="{93C6C4E0-21B4-4BF9-92B3-F8ABD707AD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3" name="PA-直接连接符 996">
                      <a:extLst>
                        <a:ext uri="{FF2B5EF4-FFF2-40B4-BE49-F238E27FC236}">
                          <a16:creationId xmlns="" xmlns:a16="http://schemas.microsoft.com/office/drawing/2014/main" id="{CFC9E845-8C9B-4643-88E9-9768FDB9ED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4" name="PA-直接连接符 997">
                      <a:extLst>
                        <a:ext uri="{FF2B5EF4-FFF2-40B4-BE49-F238E27FC236}">
                          <a16:creationId xmlns="" xmlns:a16="http://schemas.microsoft.com/office/drawing/2014/main" id="{0B85668D-7884-4B46-88CC-DB200938B8C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5" name="PA-直接连接符 998">
                      <a:extLst>
                        <a:ext uri="{FF2B5EF4-FFF2-40B4-BE49-F238E27FC236}">
                          <a16:creationId xmlns="" xmlns:a16="http://schemas.microsoft.com/office/drawing/2014/main" id="{68A22CBF-76EB-4EDF-8EE1-4270391D2F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6" name="PA-直接连接符 999">
                      <a:extLst>
                        <a:ext uri="{FF2B5EF4-FFF2-40B4-BE49-F238E27FC236}">
                          <a16:creationId xmlns="" xmlns:a16="http://schemas.microsoft.com/office/drawing/2014/main" id="{C61AC83E-FE4B-411A-BF30-1E889DB984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7" name="PA-直接连接符 1000">
                      <a:extLst>
                        <a:ext uri="{FF2B5EF4-FFF2-40B4-BE49-F238E27FC236}">
                          <a16:creationId xmlns="" xmlns:a16="http://schemas.microsoft.com/office/drawing/2014/main" id="{5B88696E-199B-4AAB-B1E6-6AABC14730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8" name="PA-直接连接符 1001">
                      <a:extLst>
                        <a:ext uri="{FF2B5EF4-FFF2-40B4-BE49-F238E27FC236}">
                          <a16:creationId xmlns="" xmlns:a16="http://schemas.microsoft.com/office/drawing/2014/main" id="{4AF238FC-22D3-49ED-BC9E-D8B82B2A62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9" name="PA-直接连接符 1002">
                      <a:extLst>
                        <a:ext uri="{FF2B5EF4-FFF2-40B4-BE49-F238E27FC236}">
                          <a16:creationId xmlns="" xmlns:a16="http://schemas.microsoft.com/office/drawing/2014/main" id="{3A556824-BB68-4274-94C7-D4DD09F45C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0" name="PA-直接连接符 1003">
                      <a:extLst>
                        <a:ext uri="{FF2B5EF4-FFF2-40B4-BE49-F238E27FC236}">
                          <a16:creationId xmlns="" xmlns:a16="http://schemas.microsoft.com/office/drawing/2014/main" id="{A4974BD2-72FA-4A3E-B461-06206D9817E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1" name="PA-直接连接符 1004">
                      <a:extLst>
                        <a:ext uri="{FF2B5EF4-FFF2-40B4-BE49-F238E27FC236}">
                          <a16:creationId xmlns="" xmlns:a16="http://schemas.microsoft.com/office/drawing/2014/main" id="{61B01D78-6651-4BD8-9E7D-1C000BAD35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17" name="Group 91_1">
                    <a:extLst>
                      <a:ext uri="{FF2B5EF4-FFF2-40B4-BE49-F238E27FC236}">
                        <a16:creationId xmlns="" xmlns:a16="http://schemas.microsoft.com/office/drawing/2014/main" id="{D071FD82-338E-49CE-A4B1-32F48A56109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18" name="PA-直接连接符 991">
                      <a:extLst>
                        <a:ext uri="{FF2B5EF4-FFF2-40B4-BE49-F238E27FC236}">
                          <a16:creationId xmlns="" xmlns:a16="http://schemas.microsoft.com/office/drawing/2014/main" id="{F70CCC8E-6263-4D5E-93DC-1410EAAD56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9" name="PA-直接连接符 992">
                      <a:extLst>
                        <a:ext uri="{FF2B5EF4-FFF2-40B4-BE49-F238E27FC236}">
                          <a16:creationId xmlns="" xmlns:a16="http://schemas.microsoft.com/office/drawing/2014/main" id="{04A56B1A-7192-417C-A4D2-2C631AF373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0" name="PA-直接连接符 993">
                      <a:extLst>
                        <a:ext uri="{FF2B5EF4-FFF2-40B4-BE49-F238E27FC236}">
                          <a16:creationId xmlns="" xmlns:a16="http://schemas.microsoft.com/office/drawing/2014/main" id="{AC47093D-FFC6-4D9C-91AB-71F8749871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grpSp>
          <p:nvGrpSpPr>
            <p:cNvPr id="12" name="PA-组合 1834">
              <a:extLst>
                <a:ext uri="{FF2B5EF4-FFF2-40B4-BE49-F238E27FC236}">
                  <a16:creationId xmlns="" xmlns:a16="http://schemas.microsoft.com/office/drawing/2014/main" id="{8EFA3DE7-37C6-4CD7-9632-4E3DB8200B67}"/>
                </a:ext>
              </a:extLst>
            </p:cNvPr>
            <p:cNvGrpSpPr>
              <a:grpSpLocks/>
            </p:cNvGrpSpPr>
            <p:nvPr>
              <p:custDataLst>
                <p:tags r:id="rId19"/>
              </p:custDataLst>
            </p:nvPr>
          </p:nvGrpSpPr>
          <p:grpSpPr>
            <a:xfrm>
              <a:off x="-799174" y="5132980"/>
              <a:ext cx="13790347" cy="3407959"/>
              <a:chOff x="-795522" y="1732245"/>
              <a:chExt cx="13783045" cy="3393510"/>
            </a:xfrm>
          </p:grpSpPr>
          <p:grpSp>
            <p:nvGrpSpPr>
              <p:cNvPr id="13" name="组合 12">
                <a:extLst>
                  <a:ext uri="{FF2B5EF4-FFF2-40B4-BE49-F238E27FC236}">
                    <a16:creationId xmlns="" xmlns:a16="http://schemas.microsoft.com/office/drawing/2014/main" id="{22FF92A7-50C9-4758-B216-C915EC263111}"/>
                  </a:ext>
                </a:extLst>
              </p:cNvPr>
              <p:cNvGrpSpPr/>
              <p:nvPr/>
            </p:nvGrpSpPr>
            <p:grpSpPr>
              <a:xfrm>
                <a:off x="-795522" y="2405415"/>
                <a:ext cx="12687421" cy="2720340"/>
                <a:chOff x="0" y="0"/>
                <a:chExt cx="12687421" cy="2720340"/>
              </a:xfrm>
            </p:grpSpPr>
            <p:grpSp>
              <p:nvGrpSpPr>
                <p:cNvPr id="303" name="组合 302">
                  <a:extLst>
                    <a:ext uri="{FF2B5EF4-FFF2-40B4-BE49-F238E27FC236}">
                      <a16:creationId xmlns="" xmlns:a16="http://schemas.microsoft.com/office/drawing/2014/main" id="{5DED4386-9D8F-44A4-A1A6-7AB55D556C78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544" name="PA-直接连接符 4">
                    <a:extLst>
                      <a:ext uri="{FF2B5EF4-FFF2-40B4-BE49-F238E27FC236}">
                        <a16:creationId xmlns="" xmlns:a16="http://schemas.microsoft.com/office/drawing/2014/main" id="{6182136A-3F46-472A-B546-3FD3AD9B417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5" name="PA-直接连接符 6">
                    <a:extLst>
                      <a:ext uri="{FF2B5EF4-FFF2-40B4-BE49-F238E27FC236}">
                        <a16:creationId xmlns="" xmlns:a16="http://schemas.microsoft.com/office/drawing/2014/main" id="{FCCDC523-EE9B-4057-AE15-68BA93DEBC0A}"/>
                      </a:ext>
                    </a:extLst>
                  </p:cNvPr>
                  <p:cNvCxnSpPr/>
                  <p:nvPr>
                    <p:custDataLst>
                      <p:tags r:id="rId49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6" name="PA-直接连接符 7">
                    <a:extLst>
                      <a:ext uri="{FF2B5EF4-FFF2-40B4-BE49-F238E27FC236}">
                        <a16:creationId xmlns="" xmlns:a16="http://schemas.microsoft.com/office/drawing/2014/main" id="{54942904-1A2C-4A32-B1F4-82558320813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7" name="PA-直接连接符 8">
                    <a:extLst>
                      <a:ext uri="{FF2B5EF4-FFF2-40B4-BE49-F238E27FC236}">
                        <a16:creationId xmlns="" xmlns:a16="http://schemas.microsoft.com/office/drawing/2014/main" id="{7E96FA18-BBF9-4AE5-91FE-B3571278E41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8" name="PA-直接连接符 12">
                    <a:extLst>
                      <a:ext uri="{FF2B5EF4-FFF2-40B4-BE49-F238E27FC236}">
                        <a16:creationId xmlns="" xmlns:a16="http://schemas.microsoft.com/office/drawing/2014/main" id="{8932C817-2C2F-4095-B9E5-72D8E5ADC44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9" name="PA-直接连接符 15">
                    <a:extLst>
                      <a:ext uri="{FF2B5EF4-FFF2-40B4-BE49-F238E27FC236}">
                        <a16:creationId xmlns="" xmlns:a16="http://schemas.microsoft.com/office/drawing/2014/main" id="{07DAF1D6-BB8C-4C82-B8F0-75EF7EB3615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0" name="PA-直接连接符 18">
                    <a:extLst>
                      <a:ext uri="{FF2B5EF4-FFF2-40B4-BE49-F238E27FC236}">
                        <a16:creationId xmlns="" xmlns:a16="http://schemas.microsoft.com/office/drawing/2014/main" id="{2D6B8D35-F221-4A83-AC96-8B726F67420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1" name="PA-直接连接符 21">
                    <a:extLst>
                      <a:ext uri="{FF2B5EF4-FFF2-40B4-BE49-F238E27FC236}">
                        <a16:creationId xmlns="" xmlns:a16="http://schemas.microsoft.com/office/drawing/2014/main" id="{83C36792-7D84-4965-BC64-3A8F2ABFDD9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0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2" name="PA-直接连接符 24">
                    <a:extLst>
                      <a:ext uri="{FF2B5EF4-FFF2-40B4-BE49-F238E27FC236}">
                        <a16:creationId xmlns="" xmlns:a16="http://schemas.microsoft.com/office/drawing/2014/main" id="{275963FB-9BDB-456D-B45B-2A3A8EBEC00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0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3" name="PA-直接连接符 26">
                    <a:extLst>
                      <a:ext uri="{FF2B5EF4-FFF2-40B4-BE49-F238E27FC236}">
                        <a16:creationId xmlns="" xmlns:a16="http://schemas.microsoft.com/office/drawing/2014/main" id="{B20D8A9B-E9A0-452D-B66B-94A8B574588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0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4" name="PA-直接连接符 28">
                    <a:extLst>
                      <a:ext uri="{FF2B5EF4-FFF2-40B4-BE49-F238E27FC236}">
                        <a16:creationId xmlns="" xmlns:a16="http://schemas.microsoft.com/office/drawing/2014/main" id="{893F25A5-9FEF-460A-AAEA-28D574470F0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0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5" name="PA-直接连接符 30">
                    <a:extLst>
                      <a:ext uri="{FF2B5EF4-FFF2-40B4-BE49-F238E27FC236}">
                        <a16:creationId xmlns="" xmlns:a16="http://schemas.microsoft.com/office/drawing/2014/main" id="{87142A8F-93E5-4231-9258-9113CE74F43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0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6" name="PA-直接连接符 32">
                    <a:extLst>
                      <a:ext uri="{FF2B5EF4-FFF2-40B4-BE49-F238E27FC236}">
                        <a16:creationId xmlns="" xmlns:a16="http://schemas.microsoft.com/office/drawing/2014/main" id="{2C4F5DF0-EEB8-4969-89F4-35CE04D23F4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0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7" name="PA-直接连接符 34">
                    <a:extLst>
                      <a:ext uri="{FF2B5EF4-FFF2-40B4-BE49-F238E27FC236}">
                        <a16:creationId xmlns="" xmlns:a16="http://schemas.microsoft.com/office/drawing/2014/main" id="{A99C8C4B-8BC8-4E7D-8C41-F812D63C5DA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0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8" name="PA-直接连接符 36">
                    <a:extLst>
                      <a:ext uri="{FF2B5EF4-FFF2-40B4-BE49-F238E27FC236}">
                        <a16:creationId xmlns="" xmlns:a16="http://schemas.microsoft.com/office/drawing/2014/main" id="{B8B7EAD2-8912-489E-8F4E-92CF3A53B63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0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559" name="组合 558">
                    <a:extLst>
                      <a:ext uri="{FF2B5EF4-FFF2-40B4-BE49-F238E27FC236}">
                        <a16:creationId xmlns="" xmlns:a16="http://schemas.microsoft.com/office/drawing/2014/main" id="{EEF08732-BC74-49E9-8579-9454BB538948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88" name="PA-直接连接符 39">
                      <a:extLst>
                        <a:ext uri="{FF2B5EF4-FFF2-40B4-BE49-F238E27FC236}">
                          <a16:creationId xmlns="" xmlns:a16="http://schemas.microsoft.com/office/drawing/2014/main" id="{37F34A09-05A2-49C9-9EA6-7761A0A484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3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9" name="PA-直接连接符 41">
                      <a:extLst>
                        <a:ext uri="{FF2B5EF4-FFF2-40B4-BE49-F238E27FC236}">
                          <a16:creationId xmlns="" xmlns:a16="http://schemas.microsoft.com/office/drawing/2014/main" id="{5496EB74-8043-4DAE-88F3-5D49911A95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3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0" name="PA-直接连接符 43">
                      <a:extLst>
                        <a:ext uri="{FF2B5EF4-FFF2-40B4-BE49-F238E27FC236}">
                          <a16:creationId xmlns="" xmlns:a16="http://schemas.microsoft.com/office/drawing/2014/main" id="{439D06DF-DFF9-4B30-9EAB-6DADF67AC7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3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60" name="组合 559">
                    <a:extLst>
                      <a:ext uri="{FF2B5EF4-FFF2-40B4-BE49-F238E27FC236}">
                        <a16:creationId xmlns="" xmlns:a16="http://schemas.microsoft.com/office/drawing/2014/main" id="{97A7FA2F-9706-463F-8C21-6919744817CB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577" name="PA-直接连接符 53">
                      <a:extLst>
                        <a:ext uri="{FF2B5EF4-FFF2-40B4-BE49-F238E27FC236}">
                          <a16:creationId xmlns="" xmlns:a16="http://schemas.microsoft.com/office/drawing/2014/main" id="{70654B87-CF57-4B70-982F-E79D5C0BFD93}"/>
                        </a:ext>
                      </a:extLst>
                    </p:cNvPr>
                    <p:cNvCxnSpPr/>
                    <p:nvPr>
                      <p:custDataLst>
                        <p:tags r:id="rId52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8" name="PA-直接连接符 55">
                      <a:extLst>
                        <a:ext uri="{FF2B5EF4-FFF2-40B4-BE49-F238E27FC236}">
                          <a16:creationId xmlns="" xmlns:a16="http://schemas.microsoft.com/office/drawing/2014/main" id="{8DF888D9-16C5-4BE8-A8D3-9ED0E9CB02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9" name="PA-直接连接符 57">
                      <a:extLst>
                        <a:ext uri="{FF2B5EF4-FFF2-40B4-BE49-F238E27FC236}">
                          <a16:creationId xmlns="" xmlns:a16="http://schemas.microsoft.com/office/drawing/2014/main" id="{B3AB4E4C-6FC6-42F0-AAAC-125FFCFB15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0" name="PA-直接连接符 59">
                      <a:extLst>
                        <a:ext uri="{FF2B5EF4-FFF2-40B4-BE49-F238E27FC236}">
                          <a16:creationId xmlns="" xmlns:a16="http://schemas.microsoft.com/office/drawing/2014/main" id="{A01B9B7A-E8AA-4CB1-8170-0958517680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1" name="PA-直接连接符 61">
                      <a:extLst>
                        <a:ext uri="{FF2B5EF4-FFF2-40B4-BE49-F238E27FC236}">
                          <a16:creationId xmlns="" xmlns:a16="http://schemas.microsoft.com/office/drawing/2014/main" id="{77A33813-DF51-4478-BF30-08CD1B4AFBD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2" name="PA-直接连接符 63">
                      <a:extLst>
                        <a:ext uri="{FF2B5EF4-FFF2-40B4-BE49-F238E27FC236}">
                          <a16:creationId xmlns="" xmlns:a16="http://schemas.microsoft.com/office/drawing/2014/main" id="{8DC874C9-7193-49A6-A7A5-70B0E45665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3" name="PA-直接连接符 65">
                      <a:extLst>
                        <a:ext uri="{FF2B5EF4-FFF2-40B4-BE49-F238E27FC236}">
                          <a16:creationId xmlns="" xmlns:a16="http://schemas.microsoft.com/office/drawing/2014/main" id="{08F3C685-29F2-4EA7-9ABF-BBBC656E82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4" name="PA-直接连接符 67">
                      <a:extLst>
                        <a:ext uri="{FF2B5EF4-FFF2-40B4-BE49-F238E27FC236}">
                          <a16:creationId xmlns="" xmlns:a16="http://schemas.microsoft.com/office/drawing/2014/main" id="{EFAF34A1-11AF-4A19-8368-A05A9880A1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5" name="PA-直接连接符 69">
                      <a:extLst>
                        <a:ext uri="{FF2B5EF4-FFF2-40B4-BE49-F238E27FC236}">
                          <a16:creationId xmlns="" xmlns:a16="http://schemas.microsoft.com/office/drawing/2014/main" id="{CFF6B444-C345-4DCD-89B8-82F227F33F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3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6" name="PA-直接连接符 71">
                      <a:extLst>
                        <a:ext uri="{FF2B5EF4-FFF2-40B4-BE49-F238E27FC236}">
                          <a16:creationId xmlns="" xmlns:a16="http://schemas.microsoft.com/office/drawing/2014/main" id="{E11DB4E0-C6FF-4243-BFB7-267226B201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3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7" name="PA-直接连接符 73">
                      <a:extLst>
                        <a:ext uri="{FF2B5EF4-FFF2-40B4-BE49-F238E27FC236}">
                          <a16:creationId xmlns="" xmlns:a16="http://schemas.microsoft.com/office/drawing/2014/main" id="{47BBC01F-D658-4446-B4EA-6F3AB54A42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3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61" name="组合 560">
                    <a:extLst>
                      <a:ext uri="{FF2B5EF4-FFF2-40B4-BE49-F238E27FC236}">
                        <a16:creationId xmlns="" xmlns:a16="http://schemas.microsoft.com/office/drawing/2014/main" id="{7EC913E7-E5D5-4C90-A2F3-F68BFA05FE7A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566" name="PA-直接连接符 77">
                      <a:extLst>
                        <a:ext uri="{FF2B5EF4-FFF2-40B4-BE49-F238E27FC236}">
                          <a16:creationId xmlns="" xmlns:a16="http://schemas.microsoft.com/office/drawing/2014/main" id="{8D180CB3-3518-4BF2-897A-8B0E966DF2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7" name="PA-直接连接符 78">
                      <a:extLst>
                        <a:ext uri="{FF2B5EF4-FFF2-40B4-BE49-F238E27FC236}">
                          <a16:creationId xmlns="" xmlns:a16="http://schemas.microsoft.com/office/drawing/2014/main" id="{66B34842-A1D0-44EA-A10D-A9E327D6DF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8" name="PA-直接连接符 79">
                      <a:extLst>
                        <a:ext uri="{FF2B5EF4-FFF2-40B4-BE49-F238E27FC236}">
                          <a16:creationId xmlns="" xmlns:a16="http://schemas.microsoft.com/office/drawing/2014/main" id="{EDE825F7-28F8-4E06-90BA-C847CDB7DC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9" name="PA-直接连接符 80">
                      <a:extLst>
                        <a:ext uri="{FF2B5EF4-FFF2-40B4-BE49-F238E27FC236}">
                          <a16:creationId xmlns="" xmlns:a16="http://schemas.microsoft.com/office/drawing/2014/main" id="{B4A3CF20-0C7A-4A06-9DF5-5C0210F688C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0" name="PA-直接连接符 81">
                      <a:extLst>
                        <a:ext uri="{FF2B5EF4-FFF2-40B4-BE49-F238E27FC236}">
                          <a16:creationId xmlns="" xmlns:a16="http://schemas.microsoft.com/office/drawing/2014/main" id="{DF4EE154-80A1-4917-B421-3343FF18A4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1" name="PA-直接连接符 82">
                      <a:extLst>
                        <a:ext uri="{FF2B5EF4-FFF2-40B4-BE49-F238E27FC236}">
                          <a16:creationId xmlns="" xmlns:a16="http://schemas.microsoft.com/office/drawing/2014/main" id="{4A1FB13E-2F91-4BFE-B3DB-0383F804E9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2" name="PA-直接连接符 83">
                      <a:extLst>
                        <a:ext uri="{FF2B5EF4-FFF2-40B4-BE49-F238E27FC236}">
                          <a16:creationId xmlns="" xmlns:a16="http://schemas.microsoft.com/office/drawing/2014/main" id="{7B57D0A1-645A-45EA-9B58-57078EC225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3" name="PA-直接连接符 84">
                      <a:extLst>
                        <a:ext uri="{FF2B5EF4-FFF2-40B4-BE49-F238E27FC236}">
                          <a16:creationId xmlns="" xmlns:a16="http://schemas.microsoft.com/office/drawing/2014/main" id="{F995CBA8-1C98-45EE-BCA5-D21217E806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4" name="PA-直接连接符 85">
                      <a:extLst>
                        <a:ext uri="{FF2B5EF4-FFF2-40B4-BE49-F238E27FC236}">
                          <a16:creationId xmlns="" xmlns:a16="http://schemas.microsoft.com/office/drawing/2014/main" id="{78757785-1D6B-41E0-A2F9-A7C75E4201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5" name="PA-直接连接符 86">
                      <a:extLst>
                        <a:ext uri="{FF2B5EF4-FFF2-40B4-BE49-F238E27FC236}">
                          <a16:creationId xmlns="" xmlns:a16="http://schemas.microsoft.com/office/drawing/2014/main" id="{D310ADE1-1603-4F2C-9183-5039F75128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6" name="PA-直接连接符 87">
                      <a:extLst>
                        <a:ext uri="{FF2B5EF4-FFF2-40B4-BE49-F238E27FC236}">
                          <a16:creationId xmlns="" xmlns:a16="http://schemas.microsoft.com/office/drawing/2014/main" id="{142B4E0D-ED01-4B38-B600-68C00ED081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62" name="Group 91_1">
                    <a:extLst>
                      <a:ext uri="{FF2B5EF4-FFF2-40B4-BE49-F238E27FC236}">
                        <a16:creationId xmlns="" xmlns:a16="http://schemas.microsoft.com/office/drawing/2014/main" id="{9C48D9C6-07AF-4A80-89FF-CF7D208DF38B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63" name="PA-直接连接符 93">
                      <a:extLst>
                        <a:ext uri="{FF2B5EF4-FFF2-40B4-BE49-F238E27FC236}">
                          <a16:creationId xmlns="" xmlns:a16="http://schemas.microsoft.com/office/drawing/2014/main" id="{09E7CF88-0344-4115-8BB1-FDA545818D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4" name="PA-直接连接符 94">
                      <a:extLst>
                        <a:ext uri="{FF2B5EF4-FFF2-40B4-BE49-F238E27FC236}">
                          <a16:creationId xmlns="" xmlns:a16="http://schemas.microsoft.com/office/drawing/2014/main" id="{4536693C-4EA2-4A8A-8465-9AD5E909D4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5" name="PA-直接连接符 95">
                      <a:extLst>
                        <a:ext uri="{FF2B5EF4-FFF2-40B4-BE49-F238E27FC236}">
                          <a16:creationId xmlns="" xmlns:a16="http://schemas.microsoft.com/office/drawing/2014/main" id="{A420672B-4CF4-4077-BE99-6484AF980A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4" name="组合 303">
                  <a:extLst>
                    <a:ext uri="{FF2B5EF4-FFF2-40B4-BE49-F238E27FC236}">
                      <a16:creationId xmlns="" xmlns:a16="http://schemas.microsoft.com/office/drawing/2014/main" id="{5CC8FA32-EDB7-4BA4-B8FD-D7A7F3B87066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497" name="PA-直接连接符 99">
                    <a:extLst>
                      <a:ext uri="{FF2B5EF4-FFF2-40B4-BE49-F238E27FC236}">
                        <a16:creationId xmlns="" xmlns:a16="http://schemas.microsoft.com/office/drawing/2014/main" id="{42C4D70A-494E-42AB-B508-FDC38757801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8" name="PA-直接连接符 100">
                    <a:extLst>
                      <a:ext uri="{FF2B5EF4-FFF2-40B4-BE49-F238E27FC236}">
                        <a16:creationId xmlns="" xmlns:a16="http://schemas.microsoft.com/office/drawing/2014/main" id="{25A0FD5E-9173-48D7-8E9E-57311A104C89}"/>
                      </a:ext>
                    </a:extLst>
                  </p:cNvPr>
                  <p:cNvCxnSpPr/>
                  <p:nvPr>
                    <p:custDataLst>
                      <p:tags r:id="rId45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9" name="PA-直接连接符 101">
                    <a:extLst>
                      <a:ext uri="{FF2B5EF4-FFF2-40B4-BE49-F238E27FC236}">
                        <a16:creationId xmlns="" xmlns:a16="http://schemas.microsoft.com/office/drawing/2014/main" id="{F75418BC-58D8-4D4C-A2EB-DA25089FB74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0" name="PA-直接连接符 102">
                    <a:extLst>
                      <a:ext uri="{FF2B5EF4-FFF2-40B4-BE49-F238E27FC236}">
                        <a16:creationId xmlns="" xmlns:a16="http://schemas.microsoft.com/office/drawing/2014/main" id="{C1001B64-52B9-4521-B7E4-84917D57602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1" name="PA-直接连接符 103">
                    <a:extLst>
                      <a:ext uri="{FF2B5EF4-FFF2-40B4-BE49-F238E27FC236}">
                        <a16:creationId xmlns="" xmlns:a16="http://schemas.microsoft.com/office/drawing/2014/main" id="{73A0DC54-91C1-4322-B43B-E3AEEDF7947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2" name="PA-直接连接符 104">
                    <a:extLst>
                      <a:ext uri="{FF2B5EF4-FFF2-40B4-BE49-F238E27FC236}">
                        <a16:creationId xmlns="" xmlns:a16="http://schemas.microsoft.com/office/drawing/2014/main" id="{C2214FBD-491A-408A-B7F2-30361A50BA5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3" name="PA-直接连接符 105">
                    <a:extLst>
                      <a:ext uri="{FF2B5EF4-FFF2-40B4-BE49-F238E27FC236}">
                        <a16:creationId xmlns="" xmlns:a16="http://schemas.microsoft.com/office/drawing/2014/main" id="{94274F99-2C90-4D25-939C-8CF462E9DA0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4" name="PA-直接连接符 106">
                    <a:extLst>
                      <a:ext uri="{FF2B5EF4-FFF2-40B4-BE49-F238E27FC236}">
                        <a16:creationId xmlns="" xmlns:a16="http://schemas.microsoft.com/office/drawing/2014/main" id="{55FC60C8-6D32-4D34-91AE-A78A718CE69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5" name="PA-直接连接符 107">
                    <a:extLst>
                      <a:ext uri="{FF2B5EF4-FFF2-40B4-BE49-F238E27FC236}">
                        <a16:creationId xmlns="" xmlns:a16="http://schemas.microsoft.com/office/drawing/2014/main" id="{9BEDB08A-63D3-4103-B3A4-67C659F568F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6" name="PA-直接连接符 108">
                    <a:extLst>
                      <a:ext uri="{FF2B5EF4-FFF2-40B4-BE49-F238E27FC236}">
                        <a16:creationId xmlns="" xmlns:a16="http://schemas.microsoft.com/office/drawing/2014/main" id="{71932046-6A4E-44B6-838F-7472084EA1D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7" name="PA-直接连接符 109">
                    <a:extLst>
                      <a:ext uri="{FF2B5EF4-FFF2-40B4-BE49-F238E27FC236}">
                        <a16:creationId xmlns="" xmlns:a16="http://schemas.microsoft.com/office/drawing/2014/main" id="{EA1834F2-3082-4A4A-8350-C60951B25ED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6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8" name="PA-直接连接符 110">
                    <a:extLst>
                      <a:ext uri="{FF2B5EF4-FFF2-40B4-BE49-F238E27FC236}">
                        <a16:creationId xmlns="" xmlns:a16="http://schemas.microsoft.com/office/drawing/2014/main" id="{F8C4A8CC-BA0B-4ADB-9D98-0DFCC2B5A92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6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9" name="PA-直接连接符 111">
                    <a:extLst>
                      <a:ext uri="{FF2B5EF4-FFF2-40B4-BE49-F238E27FC236}">
                        <a16:creationId xmlns="" xmlns:a16="http://schemas.microsoft.com/office/drawing/2014/main" id="{7ED93444-F953-4691-8C7B-23841EB34C6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6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0" name="PA-直接连接符 112">
                    <a:extLst>
                      <a:ext uri="{FF2B5EF4-FFF2-40B4-BE49-F238E27FC236}">
                        <a16:creationId xmlns="" xmlns:a16="http://schemas.microsoft.com/office/drawing/2014/main" id="{FCBBD7A9-E3FC-4F0F-88E2-FB331D94616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6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1" name="PA-直接连接符 113">
                    <a:extLst>
                      <a:ext uri="{FF2B5EF4-FFF2-40B4-BE49-F238E27FC236}">
                        <a16:creationId xmlns="" xmlns:a16="http://schemas.microsoft.com/office/drawing/2014/main" id="{CAE4E273-CF4F-40C5-85E1-82618E1C6D9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6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512" name="组合 511">
                    <a:extLst>
                      <a:ext uri="{FF2B5EF4-FFF2-40B4-BE49-F238E27FC236}">
                        <a16:creationId xmlns="" xmlns:a16="http://schemas.microsoft.com/office/drawing/2014/main" id="{14F29B7F-5B81-4C08-B5DD-C27B60E3210B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41" name="PA-直接连接符 143">
                      <a:extLst>
                        <a:ext uri="{FF2B5EF4-FFF2-40B4-BE49-F238E27FC236}">
                          <a16:creationId xmlns="" xmlns:a16="http://schemas.microsoft.com/office/drawing/2014/main" id="{3CCD65C7-80D6-4A92-8CF4-5980122F069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2" name="PA-直接连接符 144">
                      <a:extLst>
                        <a:ext uri="{FF2B5EF4-FFF2-40B4-BE49-F238E27FC236}">
                          <a16:creationId xmlns="" xmlns:a16="http://schemas.microsoft.com/office/drawing/2014/main" id="{6B6CD47D-6191-48DB-96EF-14C5B0F95A2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3" name="PA-直接连接符 145">
                      <a:extLst>
                        <a:ext uri="{FF2B5EF4-FFF2-40B4-BE49-F238E27FC236}">
                          <a16:creationId xmlns="" xmlns:a16="http://schemas.microsoft.com/office/drawing/2014/main" id="{E8E5FE55-7747-454E-983F-DFFDFC769EE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13" name="组合 512">
                    <a:extLst>
                      <a:ext uri="{FF2B5EF4-FFF2-40B4-BE49-F238E27FC236}">
                        <a16:creationId xmlns="" xmlns:a16="http://schemas.microsoft.com/office/drawing/2014/main" id="{75A4F3E6-6361-4FB8-99DA-54E883AF8CB6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530" name="PA-直接连接符 132">
                      <a:extLst>
                        <a:ext uri="{FF2B5EF4-FFF2-40B4-BE49-F238E27FC236}">
                          <a16:creationId xmlns="" xmlns:a16="http://schemas.microsoft.com/office/drawing/2014/main" id="{F66F9DC0-2AA3-4072-997E-E08BF81764A9}"/>
                        </a:ext>
                      </a:extLst>
                    </p:cNvPr>
                    <p:cNvCxnSpPr/>
                    <p:nvPr>
                      <p:custDataLst>
                        <p:tags r:id="rId47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1" name="PA-直接连接符 133">
                      <a:extLst>
                        <a:ext uri="{FF2B5EF4-FFF2-40B4-BE49-F238E27FC236}">
                          <a16:creationId xmlns="" xmlns:a16="http://schemas.microsoft.com/office/drawing/2014/main" id="{CE1D4E5B-AEE7-4ED7-A505-B34C57E6D3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2" name="PA-直接连接符 134">
                      <a:extLst>
                        <a:ext uri="{FF2B5EF4-FFF2-40B4-BE49-F238E27FC236}">
                          <a16:creationId xmlns="" xmlns:a16="http://schemas.microsoft.com/office/drawing/2014/main" id="{1AC1943C-3EDC-40BC-B4B6-F8D10B95AE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3" name="PA-直接连接符 135">
                      <a:extLst>
                        <a:ext uri="{FF2B5EF4-FFF2-40B4-BE49-F238E27FC236}">
                          <a16:creationId xmlns="" xmlns:a16="http://schemas.microsoft.com/office/drawing/2014/main" id="{A50B0470-58CB-4608-BCC0-07FF8CEB98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4" name="PA-直接连接符 136">
                      <a:extLst>
                        <a:ext uri="{FF2B5EF4-FFF2-40B4-BE49-F238E27FC236}">
                          <a16:creationId xmlns="" xmlns:a16="http://schemas.microsoft.com/office/drawing/2014/main" id="{7131216F-31BB-46C9-92F9-75F064F838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5" name="PA-直接连接符 137">
                      <a:extLst>
                        <a:ext uri="{FF2B5EF4-FFF2-40B4-BE49-F238E27FC236}">
                          <a16:creationId xmlns="" xmlns:a16="http://schemas.microsoft.com/office/drawing/2014/main" id="{8AC3CA0B-B0C4-44A6-948A-8E11164D4D2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6" name="PA-直接连接符 138">
                      <a:extLst>
                        <a:ext uri="{FF2B5EF4-FFF2-40B4-BE49-F238E27FC236}">
                          <a16:creationId xmlns="" xmlns:a16="http://schemas.microsoft.com/office/drawing/2014/main" id="{9C7EC8B4-0656-4025-9503-956C504A18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7" name="PA-直接连接符 139">
                      <a:extLst>
                        <a:ext uri="{FF2B5EF4-FFF2-40B4-BE49-F238E27FC236}">
                          <a16:creationId xmlns="" xmlns:a16="http://schemas.microsoft.com/office/drawing/2014/main" id="{5D30A7BD-0717-487E-9A35-440CA94681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8" name="PA-直接连接符 140">
                      <a:extLst>
                        <a:ext uri="{FF2B5EF4-FFF2-40B4-BE49-F238E27FC236}">
                          <a16:creationId xmlns="" xmlns:a16="http://schemas.microsoft.com/office/drawing/2014/main" id="{6AA3AE94-FE71-464D-AE71-A21682E8F8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9" name="PA-直接连接符 141">
                      <a:extLst>
                        <a:ext uri="{FF2B5EF4-FFF2-40B4-BE49-F238E27FC236}">
                          <a16:creationId xmlns="" xmlns:a16="http://schemas.microsoft.com/office/drawing/2014/main" id="{13321FAF-FF39-4C37-A1B2-B21BB07B5D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0" name="PA-直接连接符 142">
                      <a:extLst>
                        <a:ext uri="{FF2B5EF4-FFF2-40B4-BE49-F238E27FC236}">
                          <a16:creationId xmlns="" xmlns:a16="http://schemas.microsoft.com/office/drawing/2014/main" id="{3C7D5B1D-F979-4193-B711-76144911C6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14" name="组合 513">
                    <a:extLst>
                      <a:ext uri="{FF2B5EF4-FFF2-40B4-BE49-F238E27FC236}">
                        <a16:creationId xmlns="" xmlns:a16="http://schemas.microsoft.com/office/drawing/2014/main" id="{8C77014E-EEE6-40FE-99DC-940F9D002466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519" name="PA-直接连接符 121">
                      <a:extLst>
                        <a:ext uri="{FF2B5EF4-FFF2-40B4-BE49-F238E27FC236}">
                          <a16:creationId xmlns="" xmlns:a16="http://schemas.microsoft.com/office/drawing/2014/main" id="{BB31CE7D-4453-425B-93C4-48978040AF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0" name="PA-直接连接符 122">
                      <a:extLst>
                        <a:ext uri="{FF2B5EF4-FFF2-40B4-BE49-F238E27FC236}">
                          <a16:creationId xmlns="" xmlns:a16="http://schemas.microsoft.com/office/drawing/2014/main" id="{E3025206-0369-470A-93AB-9E4DB4E2DED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1" name="PA-直接连接符 123">
                      <a:extLst>
                        <a:ext uri="{FF2B5EF4-FFF2-40B4-BE49-F238E27FC236}">
                          <a16:creationId xmlns="" xmlns:a16="http://schemas.microsoft.com/office/drawing/2014/main" id="{BF544DC1-9F40-40A5-9A16-CEC6E312A6E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2" name="PA-直接连接符 124">
                      <a:extLst>
                        <a:ext uri="{FF2B5EF4-FFF2-40B4-BE49-F238E27FC236}">
                          <a16:creationId xmlns="" xmlns:a16="http://schemas.microsoft.com/office/drawing/2014/main" id="{00EF1B95-420D-4829-A36D-0FE194FE21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3" name="PA-直接连接符 125">
                      <a:extLst>
                        <a:ext uri="{FF2B5EF4-FFF2-40B4-BE49-F238E27FC236}">
                          <a16:creationId xmlns="" xmlns:a16="http://schemas.microsoft.com/office/drawing/2014/main" id="{99AEB021-E5FA-4519-9127-8FB3FF2271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4" name="PA-直接连接符 126">
                      <a:extLst>
                        <a:ext uri="{FF2B5EF4-FFF2-40B4-BE49-F238E27FC236}">
                          <a16:creationId xmlns="" xmlns:a16="http://schemas.microsoft.com/office/drawing/2014/main" id="{F18789BA-D60A-4A09-8BDB-50CB69CEB3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5" name="PA-直接连接符 127">
                      <a:extLst>
                        <a:ext uri="{FF2B5EF4-FFF2-40B4-BE49-F238E27FC236}">
                          <a16:creationId xmlns="" xmlns:a16="http://schemas.microsoft.com/office/drawing/2014/main" id="{46D8B32E-742A-4DD7-8764-9F0898E331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6" name="PA-直接连接符 128">
                      <a:extLst>
                        <a:ext uri="{FF2B5EF4-FFF2-40B4-BE49-F238E27FC236}">
                          <a16:creationId xmlns="" xmlns:a16="http://schemas.microsoft.com/office/drawing/2014/main" id="{7A918906-0756-40DD-AF02-DF83C385F3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7" name="PA-直接连接符 129">
                      <a:extLst>
                        <a:ext uri="{FF2B5EF4-FFF2-40B4-BE49-F238E27FC236}">
                          <a16:creationId xmlns="" xmlns:a16="http://schemas.microsoft.com/office/drawing/2014/main" id="{50AF662D-2703-4EC5-86E4-FA8B7FB974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8" name="PA-直接连接符 130">
                      <a:extLst>
                        <a:ext uri="{FF2B5EF4-FFF2-40B4-BE49-F238E27FC236}">
                          <a16:creationId xmlns="" xmlns:a16="http://schemas.microsoft.com/office/drawing/2014/main" id="{8B9D7C75-587D-4A58-A087-B8CCA922FA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9" name="PA-直接连接符 131">
                      <a:extLst>
                        <a:ext uri="{FF2B5EF4-FFF2-40B4-BE49-F238E27FC236}">
                          <a16:creationId xmlns="" xmlns:a16="http://schemas.microsoft.com/office/drawing/2014/main" id="{BA629081-3FBA-4927-ABDA-6022825D76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15" name="Group 91_1">
                    <a:extLst>
                      <a:ext uri="{FF2B5EF4-FFF2-40B4-BE49-F238E27FC236}">
                        <a16:creationId xmlns="" xmlns:a16="http://schemas.microsoft.com/office/drawing/2014/main" id="{85003020-171D-4085-92F4-49060C479B04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16" name="PA-直接连接符 118">
                      <a:extLst>
                        <a:ext uri="{FF2B5EF4-FFF2-40B4-BE49-F238E27FC236}">
                          <a16:creationId xmlns="" xmlns:a16="http://schemas.microsoft.com/office/drawing/2014/main" id="{FCAB76CE-82B0-458F-A47E-037570700C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7" name="PA-直接连接符 119">
                      <a:extLst>
                        <a:ext uri="{FF2B5EF4-FFF2-40B4-BE49-F238E27FC236}">
                          <a16:creationId xmlns="" xmlns:a16="http://schemas.microsoft.com/office/drawing/2014/main" id="{0F58C8FD-EA5A-4393-A30D-9A37E6AC24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8" name="PA-直接连接符 120">
                      <a:extLst>
                        <a:ext uri="{FF2B5EF4-FFF2-40B4-BE49-F238E27FC236}">
                          <a16:creationId xmlns="" xmlns:a16="http://schemas.microsoft.com/office/drawing/2014/main" id="{A333EC08-0984-4C57-B325-0C3E970D51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5" name="组合 304">
                  <a:extLst>
                    <a:ext uri="{FF2B5EF4-FFF2-40B4-BE49-F238E27FC236}">
                      <a16:creationId xmlns="" xmlns:a16="http://schemas.microsoft.com/office/drawing/2014/main" id="{DE940C0A-C0D1-4DF3-9C7E-C9924DFCF96C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450" name="PA-直接连接符 147">
                    <a:extLst>
                      <a:ext uri="{FF2B5EF4-FFF2-40B4-BE49-F238E27FC236}">
                        <a16:creationId xmlns="" xmlns:a16="http://schemas.microsoft.com/office/drawing/2014/main" id="{E8F6D73C-62DB-4BC7-B4C5-198FF0331E1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1" name="PA-直接连接符 148">
                    <a:extLst>
                      <a:ext uri="{FF2B5EF4-FFF2-40B4-BE49-F238E27FC236}">
                        <a16:creationId xmlns="" xmlns:a16="http://schemas.microsoft.com/office/drawing/2014/main" id="{241E21BA-ECC5-485C-BF25-400738C10BD2}"/>
                      </a:ext>
                    </a:extLst>
                  </p:cNvPr>
                  <p:cNvCxnSpPr/>
                  <p:nvPr>
                    <p:custDataLst>
                      <p:tags r:id="rId40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2" name="PA-直接连接符 149">
                    <a:extLst>
                      <a:ext uri="{FF2B5EF4-FFF2-40B4-BE49-F238E27FC236}">
                        <a16:creationId xmlns="" xmlns:a16="http://schemas.microsoft.com/office/drawing/2014/main" id="{9389CF60-B2F6-4A8D-BB6F-17E8476BCD3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3" name="PA-直接连接符 150">
                    <a:extLst>
                      <a:ext uri="{FF2B5EF4-FFF2-40B4-BE49-F238E27FC236}">
                        <a16:creationId xmlns="" xmlns:a16="http://schemas.microsoft.com/office/drawing/2014/main" id="{E460EEAF-1440-4296-AB52-3A693F8972F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4" name="PA-直接连接符 151">
                    <a:extLst>
                      <a:ext uri="{FF2B5EF4-FFF2-40B4-BE49-F238E27FC236}">
                        <a16:creationId xmlns="" xmlns:a16="http://schemas.microsoft.com/office/drawing/2014/main" id="{2C1FBDC7-206D-4C68-8AFD-3EE396F7100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5" name="PA-直接连接符 152">
                    <a:extLst>
                      <a:ext uri="{FF2B5EF4-FFF2-40B4-BE49-F238E27FC236}">
                        <a16:creationId xmlns="" xmlns:a16="http://schemas.microsoft.com/office/drawing/2014/main" id="{0E231AE7-E088-4AA5-80A3-B18E1C7614F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6" name="PA-直接连接符 153">
                    <a:extLst>
                      <a:ext uri="{FF2B5EF4-FFF2-40B4-BE49-F238E27FC236}">
                        <a16:creationId xmlns="" xmlns:a16="http://schemas.microsoft.com/office/drawing/2014/main" id="{6197132B-9855-476D-B8C7-1D3CF0E10E6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7" name="PA-直接连接符 154">
                    <a:extLst>
                      <a:ext uri="{FF2B5EF4-FFF2-40B4-BE49-F238E27FC236}">
                        <a16:creationId xmlns="" xmlns:a16="http://schemas.microsoft.com/office/drawing/2014/main" id="{E11E0B60-33BD-4605-9723-3F86A426551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8" name="PA-直接连接符 155">
                    <a:extLst>
                      <a:ext uri="{FF2B5EF4-FFF2-40B4-BE49-F238E27FC236}">
                        <a16:creationId xmlns="" xmlns:a16="http://schemas.microsoft.com/office/drawing/2014/main" id="{DD6087B4-2EC4-46C9-B44D-FED95A94943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9" name="PA-直接连接符 156">
                    <a:extLst>
                      <a:ext uri="{FF2B5EF4-FFF2-40B4-BE49-F238E27FC236}">
                        <a16:creationId xmlns="" xmlns:a16="http://schemas.microsoft.com/office/drawing/2014/main" id="{6C25B20E-C0DE-407D-AF23-72763B2172A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0" name="PA-直接连接符 157">
                    <a:extLst>
                      <a:ext uri="{FF2B5EF4-FFF2-40B4-BE49-F238E27FC236}">
                        <a16:creationId xmlns="" xmlns:a16="http://schemas.microsoft.com/office/drawing/2014/main" id="{D85B4BC6-7F46-456B-AB7D-0CEA4AB9662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1" name="PA-直接连接符 158">
                    <a:extLst>
                      <a:ext uri="{FF2B5EF4-FFF2-40B4-BE49-F238E27FC236}">
                        <a16:creationId xmlns="" xmlns:a16="http://schemas.microsoft.com/office/drawing/2014/main" id="{95DCFBE1-AD9B-4C9D-96C7-64F1FF907A8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2" name="PA-直接连接符 159">
                    <a:extLst>
                      <a:ext uri="{FF2B5EF4-FFF2-40B4-BE49-F238E27FC236}">
                        <a16:creationId xmlns="" xmlns:a16="http://schemas.microsoft.com/office/drawing/2014/main" id="{58E2E8EF-BA0F-4FEF-985F-C8907CE5621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3" name="PA-直接连接符 160">
                    <a:extLst>
                      <a:ext uri="{FF2B5EF4-FFF2-40B4-BE49-F238E27FC236}">
                        <a16:creationId xmlns="" xmlns:a16="http://schemas.microsoft.com/office/drawing/2014/main" id="{8A96E064-CF8D-488D-9AE8-8CD340A2F31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2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4" name="PA-直接连接符 161">
                    <a:extLst>
                      <a:ext uri="{FF2B5EF4-FFF2-40B4-BE49-F238E27FC236}">
                        <a16:creationId xmlns="" xmlns:a16="http://schemas.microsoft.com/office/drawing/2014/main" id="{7DF53436-DB96-4627-83DB-95E7AE208C6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2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465" name="组合 464">
                    <a:extLst>
                      <a:ext uri="{FF2B5EF4-FFF2-40B4-BE49-F238E27FC236}">
                        <a16:creationId xmlns="" xmlns:a16="http://schemas.microsoft.com/office/drawing/2014/main" id="{D0F4B29F-8EF5-45B3-AA7D-B683216488F1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94" name="PA-直接连接符 191">
                      <a:extLst>
                        <a:ext uri="{FF2B5EF4-FFF2-40B4-BE49-F238E27FC236}">
                          <a16:creationId xmlns="" xmlns:a16="http://schemas.microsoft.com/office/drawing/2014/main" id="{C51AD465-5EC3-46E9-84F1-98C152E1FB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5" name="PA-直接连接符 192">
                      <a:extLst>
                        <a:ext uri="{FF2B5EF4-FFF2-40B4-BE49-F238E27FC236}">
                          <a16:creationId xmlns="" xmlns:a16="http://schemas.microsoft.com/office/drawing/2014/main" id="{3757FACB-1194-48DB-B19A-BE681D650E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6" name="PA-直接连接符 193">
                      <a:extLst>
                        <a:ext uri="{FF2B5EF4-FFF2-40B4-BE49-F238E27FC236}">
                          <a16:creationId xmlns="" xmlns:a16="http://schemas.microsoft.com/office/drawing/2014/main" id="{F1024BC4-B08B-41B2-9DD8-8FEE15332C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66" name="组合 465">
                    <a:extLst>
                      <a:ext uri="{FF2B5EF4-FFF2-40B4-BE49-F238E27FC236}">
                        <a16:creationId xmlns="" xmlns:a16="http://schemas.microsoft.com/office/drawing/2014/main" id="{16724A9C-DBE2-4FF1-B22B-DFBB16E9FE7A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483" name="PA-直接连接符 180">
                      <a:extLst>
                        <a:ext uri="{FF2B5EF4-FFF2-40B4-BE49-F238E27FC236}">
                          <a16:creationId xmlns="" xmlns:a16="http://schemas.microsoft.com/office/drawing/2014/main" id="{03A69F87-C6B9-42AD-8AD6-ABD0255D87C2}"/>
                        </a:ext>
                      </a:extLst>
                    </p:cNvPr>
                    <p:cNvCxnSpPr/>
                    <p:nvPr>
                      <p:custDataLst>
                        <p:tags r:id="rId43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4" name="PA-直接连接符 181">
                      <a:extLst>
                        <a:ext uri="{FF2B5EF4-FFF2-40B4-BE49-F238E27FC236}">
                          <a16:creationId xmlns="" xmlns:a16="http://schemas.microsoft.com/office/drawing/2014/main" id="{971C24E0-A693-488E-A6BF-E5203BF788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5" name="PA-直接连接符 182">
                      <a:extLst>
                        <a:ext uri="{FF2B5EF4-FFF2-40B4-BE49-F238E27FC236}">
                          <a16:creationId xmlns="" xmlns:a16="http://schemas.microsoft.com/office/drawing/2014/main" id="{CA875001-F1DD-4968-B80D-3C706A97B2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6" name="PA-直接连接符 183">
                      <a:extLst>
                        <a:ext uri="{FF2B5EF4-FFF2-40B4-BE49-F238E27FC236}">
                          <a16:creationId xmlns="" xmlns:a16="http://schemas.microsoft.com/office/drawing/2014/main" id="{DC125B33-A209-459C-A04A-475EBD6D79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7" name="PA-直接连接符 184">
                      <a:extLst>
                        <a:ext uri="{FF2B5EF4-FFF2-40B4-BE49-F238E27FC236}">
                          <a16:creationId xmlns="" xmlns:a16="http://schemas.microsoft.com/office/drawing/2014/main" id="{C55AE624-FB80-42FB-BA53-8266F2AEB84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8" name="PA-直接连接符 185">
                      <a:extLst>
                        <a:ext uri="{FF2B5EF4-FFF2-40B4-BE49-F238E27FC236}">
                          <a16:creationId xmlns="" xmlns:a16="http://schemas.microsoft.com/office/drawing/2014/main" id="{DD780C97-0DB5-4618-A2C8-7C2EBD94AD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9" name="PA-直接连接符 186">
                      <a:extLst>
                        <a:ext uri="{FF2B5EF4-FFF2-40B4-BE49-F238E27FC236}">
                          <a16:creationId xmlns="" xmlns:a16="http://schemas.microsoft.com/office/drawing/2014/main" id="{84091576-4D04-4AB5-B9AF-F7E381529BA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0" name="PA-直接连接符 187">
                      <a:extLst>
                        <a:ext uri="{FF2B5EF4-FFF2-40B4-BE49-F238E27FC236}">
                          <a16:creationId xmlns="" xmlns:a16="http://schemas.microsoft.com/office/drawing/2014/main" id="{F80D6D2A-93FC-4F57-9C43-59EBFCD8BD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1" name="PA-直接连接符 188">
                      <a:extLst>
                        <a:ext uri="{FF2B5EF4-FFF2-40B4-BE49-F238E27FC236}">
                          <a16:creationId xmlns="" xmlns:a16="http://schemas.microsoft.com/office/drawing/2014/main" id="{DF857C70-2D8C-45F1-8C21-381DC8B315A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2" name="PA-直接连接符 189">
                      <a:extLst>
                        <a:ext uri="{FF2B5EF4-FFF2-40B4-BE49-F238E27FC236}">
                          <a16:creationId xmlns="" xmlns:a16="http://schemas.microsoft.com/office/drawing/2014/main" id="{71B5E265-4127-4AAB-ACE2-9A159AA0DD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3" name="PA-直接连接符 190">
                      <a:extLst>
                        <a:ext uri="{FF2B5EF4-FFF2-40B4-BE49-F238E27FC236}">
                          <a16:creationId xmlns="" xmlns:a16="http://schemas.microsoft.com/office/drawing/2014/main" id="{7795FE6E-F7D7-4C49-A5BA-CB3823BB1D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67" name="组合 466">
                    <a:extLst>
                      <a:ext uri="{FF2B5EF4-FFF2-40B4-BE49-F238E27FC236}">
                        <a16:creationId xmlns="" xmlns:a16="http://schemas.microsoft.com/office/drawing/2014/main" id="{126AA276-A3B1-4C9B-AFAD-CB79838F85B6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472" name="PA-直接连接符 169">
                      <a:extLst>
                        <a:ext uri="{FF2B5EF4-FFF2-40B4-BE49-F238E27FC236}">
                          <a16:creationId xmlns="" xmlns:a16="http://schemas.microsoft.com/office/drawing/2014/main" id="{0A0298CB-7B74-474B-8ACA-B1F500617AA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3" name="PA-直接连接符 170">
                      <a:extLst>
                        <a:ext uri="{FF2B5EF4-FFF2-40B4-BE49-F238E27FC236}">
                          <a16:creationId xmlns="" xmlns:a16="http://schemas.microsoft.com/office/drawing/2014/main" id="{88DAAA5E-6E91-4887-8A31-C272AC58AAA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4" name="PA-直接连接符 171">
                      <a:extLst>
                        <a:ext uri="{FF2B5EF4-FFF2-40B4-BE49-F238E27FC236}">
                          <a16:creationId xmlns="" xmlns:a16="http://schemas.microsoft.com/office/drawing/2014/main" id="{4C143BAE-215A-454F-936A-048B98E56D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5" name="PA-直接连接符 172">
                      <a:extLst>
                        <a:ext uri="{FF2B5EF4-FFF2-40B4-BE49-F238E27FC236}">
                          <a16:creationId xmlns="" xmlns:a16="http://schemas.microsoft.com/office/drawing/2014/main" id="{7866B7A3-919B-4C13-9412-AF94E4DC56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6" name="PA-直接连接符 173">
                      <a:extLst>
                        <a:ext uri="{FF2B5EF4-FFF2-40B4-BE49-F238E27FC236}">
                          <a16:creationId xmlns="" xmlns:a16="http://schemas.microsoft.com/office/drawing/2014/main" id="{BC3EA9E9-4060-4B8C-B144-11194B4E5F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7" name="PA-直接连接符 174">
                      <a:extLst>
                        <a:ext uri="{FF2B5EF4-FFF2-40B4-BE49-F238E27FC236}">
                          <a16:creationId xmlns="" xmlns:a16="http://schemas.microsoft.com/office/drawing/2014/main" id="{49C0119B-0495-4661-B33B-AFEE2954BF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8" name="PA-直接连接符 175">
                      <a:extLst>
                        <a:ext uri="{FF2B5EF4-FFF2-40B4-BE49-F238E27FC236}">
                          <a16:creationId xmlns="" xmlns:a16="http://schemas.microsoft.com/office/drawing/2014/main" id="{7D523940-FC0B-4609-B0A0-E7E0BD1EC7D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9" name="PA-直接连接符 176">
                      <a:extLst>
                        <a:ext uri="{FF2B5EF4-FFF2-40B4-BE49-F238E27FC236}">
                          <a16:creationId xmlns="" xmlns:a16="http://schemas.microsoft.com/office/drawing/2014/main" id="{802EEBE9-7FF1-4A2E-9614-1CE9528056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0" name="PA-直接连接符 177">
                      <a:extLst>
                        <a:ext uri="{FF2B5EF4-FFF2-40B4-BE49-F238E27FC236}">
                          <a16:creationId xmlns="" xmlns:a16="http://schemas.microsoft.com/office/drawing/2014/main" id="{4D8C45F0-FEAF-41D4-8997-DC24FC3D3E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1" name="PA-直接连接符 178">
                      <a:extLst>
                        <a:ext uri="{FF2B5EF4-FFF2-40B4-BE49-F238E27FC236}">
                          <a16:creationId xmlns="" xmlns:a16="http://schemas.microsoft.com/office/drawing/2014/main" id="{8AF16734-01AB-4E94-AE46-B1983D2D001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2" name="PA-直接连接符 179">
                      <a:extLst>
                        <a:ext uri="{FF2B5EF4-FFF2-40B4-BE49-F238E27FC236}">
                          <a16:creationId xmlns="" xmlns:a16="http://schemas.microsoft.com/office/drawing/2014/main" id="{30882D46-6A67-4407-AD1E-2818F471D9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68" name="Group 91_1">
                    <a:extLst>
                      <a:ext uri="{FF2B5EF4-FFF2-40B4-BE49-F238E27FC236}">
                        <a16:creationId xmlns="" xmlns:a16="http://schemas.microsoft.com/office/drawing/2014/main" id="{53167A68-23C8-4C39-A72F-DB3505156A47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69" name="PA-直接连接符 166">
                      <a:extLst>
                        <a:ext uri="{FF2B5EF4-FFF2-40B4-BE49-F238E27FC236}">
                          <a16:creationId xmlns="" xmlns:a16="http://schemas.microsoft.com/office/drawing/2014/main" id="{BC2D07B2-5F4D-4F45-8721-99663EC07D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0" name="PA-直接连接符 167">
                      <a:extLst>
                        <a:ext uri="{FF2B5EF4-FFF2-40B4-BE49-F238E27FC236}">
                          <a16:creationId xmlns="" xmlns:a16="http://schemas.microsoft.com/office/drawing/2014/main" id="{0AF9630C-D5C5-4BAD-B635-DAB841B619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1" name="PA-直接连接符 168">
                      <a:extLst>
                        <a:ext uri="{FF2B5EF4-FFF2-40B4-BE49-F238E27FC236}">
                          <a16:creationId xmlns="" xmlns:a16="http://schemas.microsoft.com/office/drawing/2014/main" id="{DD77EAB9-3941-4C4A-B754-3004306377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6" name="组合 305">
                  <a:extLst>
                    <a:ext uri="{FF2B5EF4-FFF2-40B4-BE49-F238E27FC236}">
                      <a16:creationId xmlns="" xmlns:a16="http://schemas.microsoft.com/office/drawing/2014/main" id="{AC29F19A-B088-4667-8960-D0C4C1EC4256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403" name="PA-直接连接符 195">
                    <a:extLst>
                      <a:ext uri="{FF2B5EF4-FFF2-40B4-BE49-F238E27FC236}">
                        <a16:creationId xmlns="" xmlns:a16="http://schemas.microsoft.com/office/drawing/2014/main" id="{B379F5EB-F3DA-4017-9FC1-70D882B8AC0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PA-直接连接符 196">
                    <a:extLst>
                      <a:ext uri="{FF2B5EF4-FFF2-40B4-BE49-F238E27FC236}">
                        <a16:creationId xmlns="" xmlns:a16="http://schemas.microsoft.com/office/drawing/2014/main" id="{973DA32B-CFEA-466A-ABE1-80FDF86DA64A}"/>
                      </a:ext>
                    </a:extLst>
                  </p:cNvPr>
                  <p:cNvCxnSpPr/>
                  <p:nvPr>
                    <p:custDataLst>
                      <p:tags r:id="rId36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5" name="PA-直接连接符 197">
                    <a:extLst>
                      <a:ext uri="{FF2B5EF4-FFF2-40B4-BE49-F238E27FC236}">
                        <a16:creationId xmlns="" xmlns:a16="http://schemas.microsoft.com/office/drawing/2014/main" id="{90E594BB-76AA-4F94-8E75-3CB4EE2D1B0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6" name="PA-直接连接符 198">
                    <a:extLst>
                      <a:ext uri="{FF2B5EF4-FFF2-40B4-BE49-F238E27FC236}">
                        <a16:creationId xmlns="" xmlns:a16="http://schemas.microsoft.com/office/drawing/2014/main" id="{270C3A0D-3C03-4FE4-9649-261935E28B5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PA-直接连接符 199">
                    <a:extLst>
                      <a:ext uri="{FF2B5EF4-FFF2-40B4-BE49-F238E27FC236}">
                        <a16:creationId xmlns="" xmlns:a16="http://schemas.microsoft.com/office/drawing/2014/main" id="{2551314B-96A8-4D6C-92EB-1D081C1CBC4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PA-直接连接符 200">
                    <a:extLst>
                      <a:ext uri="{FF2B5EF4-FFF2-40B4-BE49-F238E27FC236}">
                        <a16:creationId xmlns="" xmlns:a16="http://schemas.microsoft.com/office/drawing/2014/main" id="{08F24075-DFD0-423C-B416-1A2D6D675B8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PA-直接连接符 201">
                    <a:extLst>
                      <a:ext uri="{FF2B5EF4-FFF2-40B4-BE49-F238E27FC236}">
                        <a16:creationId xmlns="" xmlns:a16="http://schemas.microsoft.com/office/drawing/2014/main" id="{B47F8BF1-138E-41B8-862E-761040FAF51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7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0" name="PA-直接连接符 202">
                    <a:extLst>
                      <a:ext uri="{FF2B5EF4-FFF2-40B4-BE49-F238E27FC236}">
                        <a16:creationId xmlns="" xmlns:a16="http://schemas.microsoft.com/office/drawing/2014/main" id="{7FAF0BC1-775F-482F-89C7-517193375B5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7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1" name="PA-直接连接符 203">
                    <a:extLst>
                      <a:ext uri="{FF2B5EF4-FFF2-40B4-BE49-F238E27FC236}">
                        <a16:creationId xmlns="" xmlns:a16="http://schemas.microsoft.com/office/drawing/2014/main" id="{E691BF46-9AD1-4918-8FD5-8F14DCDBD34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7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2" name="PA-直接连接符 204">
                    <a:extLst>
                      <a:ext uri="{FF2B5EF4-FFF2-40B4-BE49-F238E27FC236}">
                        <a16:creationId xmlns="" xmlns:a16="http://schemas.microsoft.com/office/drawing/2014/main" id="{E9BB6362-C471-4F4B-BF22-F70F145AFD5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7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3" name="PA-直接连接符 205">
                    <a:extLst>
                      <a:ext uri="{FF2B5EF4-FFF2-40B4-BE49-F238E27FC236}">
                        <a16:creationId xmlns="" xmlns:a16="http://schemas.microsoft.com/office/drawing/2014/main" id="{CD633E1C-772E-44CD-8AFB-DEBD81B96C8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7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4" name="PA-直接连接符 206">
                    <a:extLst>
                      <a:ext uri="{FF2B5EF4-FFF2-40B4-BE49-F238E27FC236}">
                        <a16:creationId xmlns="" xmlns:a16="http://schemas.microsoft.com/office/drawing/2014/main" id="{FA63EF47-8189-4385-B803-8F706C3B922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7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5" name="PA-直接连接符 207">
                    <a:extLst>
                      <a:ext uri="{FF2B5EF4-FFF2-40B4-BE49-F238E27FC236}">
                        <a16:creationId xmlns="" xmlns:a16="http://schemas.microsoft.com/office/drawing/2014/main" id="{2924314D-D2B9-4CBF-B1F4-99C41708594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7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6" name="PA-直接连接符 208">
                    <a:extLst>
                      <a:ext uri="{FF2B5EF4-FFF2-40B4-BE49-F238E27FC236}">
                        <a16:creationId xmlns="" xmlns:a16="http://schemas.microsoft.com/office/drawing/2014/main" id="{2A782569-30EC-4199-AEB0-7F2CF3887CB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7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7" name="PA-直接连接符 209">
                    <a:extLst>
                      <a:ext uri="{FF2B5EF4-FFF2-40B4-BE49-F238E27FC236}">
                        <a16:creationId xmlns="" xmlns:a16="http://schemas.microsoft.com/office/drawing/2014/main" id="{45791A98-42CC-42F6-B8B6-221CE35CE23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7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418" name="组合 417">
                    <a:extLst>
                      <a:ext uri="{FF2B5EF4-FFF2-40B4-BE49-F238E27FC236}">
                        <a16:creationId xmlns="" xmlns:a16="http://schemas.microsoft.com/office/drawing/2014/main" id="{AD030DFF-2D72-4C63-AE57-6AF8FFE0FDE3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47" name="PA-直接连接符 239">
                      <a:extLst>
                        <a:ext uri="{FF2B5EF4-FFF2-40B4-BE49-F238E27FC236}">
                          <a16:creationId xmlns="" xmlns:a16="http://schemas.microsoft.com/office/drawing/2014/main" id="{E630FEB3-6355-4659-A8F5-F59D3716F3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0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8" name="PA-直接连接符 240">
                      <a:extLst>
                        <a:ext uri="{FF2B5EF4-FFF2-40B4-BE49-F238E27FC236}">
                          <a16:creationId xmlns="" xmlns:a16="http://schemas.microsoft.com/office/drawing/2014/main" id="{578A23C7-67AE-4EFA-9134-E22E5160E3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0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9" name="PA-直接连接符 241">
                      <a:extLst>
                        <a:ext uri="{FF2B5EF4-FFF2-40B4-BE49-F238E27FC236}">
                          <a16:creationId xmlns="" xmlns:a16="http://schemas.microsoft.com/office/drawing/2014/main" id="{04D7D46A-8DF8-47A7-BE7D-C45F0F9AD5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0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19" name="组合 418">
                    <a:extLst>
                      <a:ext uri="{FF2B5EF4-FFF2-40B4-BE49-F238E27FC236}">
                        <a16:creationId xmlns="" xmlns:a16="http://schemas.microsoft.com/office/drawing/2014/main" id="{F587377B-FD74-4240-B63E-56F8B390585A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436" name="PA-直接连接符 228">
                      <a:extLst>
                        <a:ext uri="{FF2B5EF4-FFF2-40B4-BE49-F238E27FC236}">
                          <a16:creationId xmlns="" xmlns:a16="http://schemas.microsoft.com/office/drawing/2014/main" id="{5D623D42-227E-40C6-8A0B-EF1DE81E9E09}"/>
                        </a:ext>
                      </a:extLst>
                    </p:cNvPr>
                    <p:cNvCxnSpPr/>
                    <p:nvPr>
                      <p:custDataLst>
                        <p:tags r:id="rId39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7" name="PA-直接连接符 229">
                      <a:extLst>
                        <a:ext uri="{FF2B5EF4-FFF2-40B4-BE49-F238E27FC236}">
                          <a16:creationId xmlns="" xmlns:a16="http://schemas.microsoft.com/office/drawing/2014/main" id="{B3BCA50E-CD3C-43D2-B4C2-2784F9B497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8" name="PA-直接连接符 230">
                      <a:extLst>
                        <a:ext uri="{FF2B5EF4-FFF2-40B4-BE49-F238E27FC236}">
                          <a16:creationId xmlns="" xmlns:a16="http://schemas.microsoft.com/office/drawing/2014/main" id="{3A79F385-AC33-45A1-80F2-1BE6412130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9" name="PA-直接连接符 231">
                      <a:extLst>
                        <a:ext uri="{FF2B5EF4-FFF2-40B4-BE49-F238E27FC236}">
                          <a16:creationId xmlns="" xmlns:a16="http://schemas.microsoft.com/office/drawing/2014/main" id="{BAC43EBE-EEC0-4B20-8D88-F2D5F9E2A5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0" name="PA-直接连接符 232">
                      <a:extLst>
                        <a:ext uri="{FF2B5EF4-FFF2-40B4-BE49-F238E27FC236}">
                          <a16:creationId xmlns="" xmlns:a16="http://schemas.microsoft.com/office/drawing/2014/main" id="{7A210340-A29E-4355-AA31-06D5780A152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1" name="PA-直接连接符 233">
                      <a:extLst>
                        <a:ext uri="{FF2B5EF4-FFF2-40B4-BE49-F238E27FC236}">
                          <a16:creationId xmlns="" xmlns:a16="http://schemas.microsoft.com/office/drawing/2014/main" id="{5C30140A-0DF6-4A9E-8EEA-6D0B8BC4C4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2" name="PA-直接连接符 234">
                      <a:extLst>
                        <a:ext uri="{FF2B5EF4-FFF2-40B4-BE49-F238E27FC236}">
                          <a16:creationId xmlns="" xmlns:a16="http://schemas.microsoft.com/office/drawing/2014/main" id="{B2390060-33DC-4A27-8CB0-245C7FA69C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3" name="PA-直接连接符 235">
                      <a:extLst>
                        <a:ext uri="{FF2B5EF4-FFF2-40B4-BE49-F238E27FC236}">
                          <a16:creationId xmlns="" xmlns:a16="http://schemas.microsoft.com/office/drawing/2014/main" id="{3A7CE0B0-F793-46B0-8C2E-93E6746957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0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4" name="PA-直接连接符 236">
                      <a:extLst>
                        <a:ext uri="{FF2B5EF4-FFF2-40B4-BE49-F238E27FC236}">
                          <a16:creationId xmlns="" xmlns:a16="http://schemas.microsoft.com/office/drawing/2014/main" id="{50F58BE7-B72E-424E-AA34-84D313B2B3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0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5" name="PA-直接连接符 237">
                      <a:extLst>
                        <a:ext uri="{FF2B5EF4-FFF2-40B4-BE49-F238E27FC236}">
                          <a16:creationId xmlns="" xmlns:a16="http://schemas.microsoft.com/office/drawing/2014/main" id="{CF8B0295-1A6C-41FA-9B85-44296E0E2E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0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6" name="PA-直接连接符 238">
                      <a:extLst>
                        <a:ext uri="{FF2B5EF4-FFF2-40B4-BE49-F238E27FC236}">
                          <a16:creationId xmlns="" xmlns:a16="http://schemas.microsoft.com/office/drawing/2014/main" id="{498348CA-BB5B-457D-8201-C2A03FC64E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0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20" name="组合 419">
                    <a:extLst>
                      <a:ext uri="{FF2B5EF4-FFF2-40B4-BE49-F238E27FC236}">
                        <a16:creationId xmlns="" xmlns:a16="http://schemas.microsoft.com/office/drawing/2014/main" id="{FE34BC0E-501E-4F72-B1F7-0146640F3C6A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425" name="PA-直接连接符 217">
                      <a:extLst>
                        <a:ext uri="{FF2B5EF4-FFF2-40B4-BE49-F238E27FC236}">
                          <a16:creationId xmlns="" xmlns:a16="http://schemas.microsoft.com/office/drawing/2014/main" id="{C89E2478-D729-4176-B3A9-EE3A2834C52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6" name="PA-直接连接符 218">
                      <a:extLst>
                        <a:ext uri="{FF2B5EF4-FFF2-40B4-BE49-F238E27FC236}">
                          <a16:creationId xmlns="" xmlns:a16="http://schemas.microsoft.com/office/drawing/2014/main" id="{078231BD-8E14-49FB-BA59-43D2EA3B2EA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7" name="PA-直接连接符 219">
                      <a:extLst>
                        <a:ext uri="{FF2B5EF4-FFF2-40B4-BE49-F238E27FC236}">
                          <a16:creationId xmlns="" xmlns:a16="http://schemas.microsoft.com/office/drawing/2014/main" id="{F55825BC-F056-47B5-8A42-B5A980B1E6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8" name="PA-直接连接符 220">
                      <a:extLst>
                        <a:ext uri="{FF2B5EF4-FFF2-40B4-BE49-F238E27FC236}">
                          <a16:creationId xmlns="" xmlns:a16="http://schemas.microsoft.com/office/drawing/2014/main" id="{78F935D7-3309-4741-9B88-E081D814E9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9" name="PA-直接连接符 221">
                      <a:extLst>
                        <a:ext uri="{FF2B5EF4-FFF2-40B4-BE49-F238E27FC236}">
                          <a16:creationId xmlns="" xmlns:a16="http://schemas.microsoft.com/office/drawing/2014/main" id="{1188037E-80EA-4CAE-8D5B-2BD07448C4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0" name="PA-直接连接符 222">
                      <a:extLst>
                        <a:ext uri="{FF2B5EF4-FFF2-40B4-BE49-F238E27FC236}">
                          <a16:creationId xmlns="" xmlns:a16="http://schemas.microsoft.com/office/drawing/2014/main" id="{E7FE4B27-DBA1-4FCC-A9C9-8AFB4E8F92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1" name="PA-直接连接符 223">
                      <a:extLst>
                        <a:ext uri="{FF2B5EF4-FFF2-40B4-BE49-F238E27FC236}">
                          <a16:creationId xmlns="" xmlns:a16="http://schemas.microsoft.com/office/drawing/2014/main" id="{D4726E91-166B-4D0B-9B7F-0B4009DA29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2" name="PA-直接连接符 224">
                      <a:extLst>
                        <a:ext uri="{FF2B5EF4-FFF2-40B4-BE49-F238E27FC236}">
                          <a16:creationId xmlns="" xmlns:a16="http://schemas.microsoft.com/office/drawing/2014/main" id="{0E6DEE3F-C593-4ADC-8D20-BBEABE65D7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3" name="PA-直接连接符 225">
                      <a:extLst>
                        <a:ext uri="{FF2B5EF4-FFF2-40B4-BE49-F238E27FC236}">
                          <a16:creationId xmlns="" xmlns:a16="http://schemas.microsoft.com/office/drawing/2014/main" id="{8E0CD057-581B-4079-8BF0-0DB491419D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4" name="PA-直接连接符 226">
                      <a:extLst>
                        <a:ext uri="{FF2B5EF4-FFF2-40B4-BE49-F238E27FC236}">
                          <a16:creationId xmlns="" xmlns:a16="http://schemas.microsoft.com/office/drawing/2014/main" id="{081F2406-7D24-473B-9531-065E886E29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5" name="PA-直接连接符 227">
                      <a:extLst>
                        <a:ext uri="{FF2B5EF4-FFF2-40B4-BE49-F238E27FC236}">
                          <a16:creationId xmlns="" xmlns:a16="http://schemas.microsoft.com/office/drawing/2014/main" id="{7D54A842-F97C-472F-9611-01F0ADEE57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21" name="Group 91_1">
                    <a:extLst>
                      <a:ext uri="{FF2B5EF4-FFF2-40B4-BE49-F238E27FC236}">
                        <a16:creationId xmlns="" xmlns:a16="http://schemas.microsoft.com/office/drawing/2014/main" id="{425FE238-59F4-4C4A-81AE-105F5E21E027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22" name="PA-直接连接符 214">
                      <a:extLst>
                        <a:ext uri="{FF2B5EF4-FFF2-40B4-BE49-F238E27FC236}">
                          <a16:creationId xmlns="" xmlns:a16="http://schemas.microsoft.com/office/drawing/2014/main" id="{D6820C53-A4ED-499C-830B-E086B45B97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3" name="PA-直接连接符 215">
                      <a:extLst>
                        <a:ext uri="{FF2B5EF4-FFF2-40B4-BE49-F238E27FC236}">
                          <a16:creationId xmlns="" xmlns:a16="http://schemas.microsoft.com/office/drawing/2014/main" id="{CC332A00-5E2A-4DE7-8D62-050290439C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4" name="PA-直接连接符 216">
                      <a:extLst>
                        <a:ext uri="{FF2B5EF4-FFF2-40B4-BE49-F238E27FC236}">
                          <a16:creationId xmlns="" xmlns:a16="http://schemas.microsoft.com/office/drawing/2014/main" id="{82446ADF-5EF7-4ED0-9E22-56FC1BAB6E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7" name="组合 306">
                  <a:extLst>
                    <a:ext uri="{FF2B5EF4-FFF2-40B4-BE49-F238E27FC236}">
                      <a16:creationId xmlns="" xmlns:a16="http://schemas.microsoft.com/office/drawing/2014/main" id="{2E045552-40C9-4B89-A19A-52452F82305F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356" name="PA-直接连接符 243">
                    <a:extLst>
                      <a:ext uri="{FF2B5EF4-FFF2-40B4-BE49-F238E27FC236}">
                        <a16:creationId xmlns="" xmlns:a16="http://schemas.microsoft.com/office/drawing/2014/main" id="{F9CDD616-1CB8-48C1-ABFD-3C9E37147BF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1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7" name="PA-直接连接符 244">
                    <a:extLst>
                      <a:ext uri="{FF2B5EF4-FFF2-40B4-BE49-F238E27FC236}">
                        <a16:creationId xmlns="" xmlns:a16="http://schemas.microsoft.com/office/drawing/2014/main" id="{81DD1E11-39AC-4CF2-B2FF-06805768225C}"/>
                      </a:ext>
                    </a:extLst>
                  </p:cNvPr>
                  <p:cNvCxnSpPr/>
                  <p:nvPr>
                    <p:custDataLst>
                      <p:tags r:id="rId322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8" name="PA-直接连接符 245">
                    <a:extLst>
                      <a:ext uri="{FF2B5EF4-FFF2-40B4-BE49-F238E27FC236}">
                        <a16:creationId xmlns="" xmlns:a16="http://schemas.microsoft.com/office/drawing/2014/main" id="{DDD93C81-DEC2-4308-A28A-195E7F3F653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3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9" name="PA-直接连接符 246">
                    <a:extLst>
                      <a:ext uri="{FF2B5EF4-FFF2-40B4-BE49-F238E27FC236}">
                        <a16:creationId xmlns="" xmlns:a16="http://schemas.microsoft.com/office/drawing/2014/main" id="{A777FDFB-3EAD-483F-8E87-3395287CA1A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4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0" name="PA-直接连接符 247">
                    <a:extLst>
                      <a:ext uri="{FF2B5EF4-FFF2-40B4-BE49-F238E27FC236}">
                        <a16:creationId xmlns="" xmlns:a16="http://schemas.microsoft.com/office/drawing/2014/main" id="{767901B1-C02F-4930-AE2A-FC258785F59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5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1" name="PA-直接连接符 248">
                    <a:extLst>
                      <a:ext uri="{FF2B5EF4-FFF2-40B4-BE49-F238E27FC236}">
                        <a16:creationId xmlns="" xmlns:a16="http://schemas.microsoft.com/office/drawing/2014/main" id="{1A4AEA9F-6411-4F1B-A4D1-0262AB901E9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6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2" name="PA-直接连接符 249">
                    <a:extLst>
                      <a:ext uri="{FF2B5EF4-FFF2-40B4-BE49-F238E27FC236}">
                        <a16:creationId xmlns="" xmlns:a16="http://schemas.microsoft.com/office/drawing/2014/main" id="{DBAF9859-54FA-4321-8227-64632FDC75B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7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3" name="PA-直接连接符 250">
                    <a:extLst>
                      <a:ext uri="{FF2B5EF4-FFF2-40B4-BE49-F238E27FC236}">
                        <a16:creationId xmlns="" xmlns:a16="http://schemas.microsoft.com/office/drawing/2014/main" id="{2E147B0E-4CCF-4B52-BCA1-06433B68DBA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8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4" name="PA-直接连接符 251">
                    <a:extLst>
                      <a:ext uri="{FF2B5EF4-FFF2-40B4-BE49-F238E27FC236}">
                        <a16:creationId xmlns="" xmlns:a16="http://schemas.microsoft.com/office/drawing/2014/main" id="{392A9253-C425-4E10-9983-76A9FA81C10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9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5" name="PA-直接连接符 252">
                    <a:extLst>
                      <a:ext uri="{FF2B5EF4-FFF2-40B4-BE49-F238E27FC236}">
                        <a16:creationId xmlns="" xmlns:a16="http://schemas.microsoft.com/office/drawing/2014/main" id="{6F6A838D-A63F-4AE4-A515-F4C56940FF7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30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6" name="PA-直接连接符 253">
                    <a:extLst>
                      <a:ext uri="{FF2B5EF4-FFF2-40B4-BE49-F238E27FC236}">
                        <a16:creationId xmlns="" xmlns:a16="http://schemas.microsoft.com/office/drawing/2014/main" id="{A24389CB-63DE-44E6-9665-F72D09B5C5D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31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7" name="PA-直接连接符 254">
                    <a:extLst>
                      <a:ext uri="{FF2B5EF4-FFF2-40B4-BE49-F238E27FC236}">
                        <a16:creationId xmlns="" xmlns:a16="http://schemas.microsoft.com/office/drawing/2014/main" id="{3E79161F-4593-4484-885C-1886D590541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32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8" name="PA-直接连接符 255">
                    <a:extLst>
                      <a:ext uri="{FF2B5EF4-FFF2-40B4-BE49-F238E27FC236}">
                        <a16:creationId xmlns="" xmlns:a16="http://schemas.microsoft.com/office/drawing/2014/main" id="{6A74923F-0372-4E2F-A381-04DB7FF632B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33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9" name="PA-直接连接符 256">
                    <a:extLst>
                      <a:ext uri="{FF2B5EF4-FFF2-40B4-BE49-F238E27FC236}">
                        <a16:creationId xmlns="" xmlns:a16="http://schemas.microsoft.com/office/drawing/2014/main" id="{374BA48F-679A-49E9-9C06-BF4FD24BEFB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34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0" name="PA-直接连接符 257">
                    <a:extLst>
                      <a:ext uri="{FF2B5EF4-FFF2-40B4-BE49-F238E27FC236}">
                        <a16:creationId xmlns="" xmlns:a16="http://schemas.microsoft.com/office/drawing/2014/main" id="{2D8193B9-EB40-4271-8935-F325F220971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35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71" name="组合 370">
                    <a:extLst>
                      <a:ext uri="{FF2B5EF4-FFF2-40B4-BE49-F238E27FC236}">
                        <a16:creationId xmlns="" xmlns:a16="http://schemas.microsoft.com/office/drawing/2014/main" id="{923339EE-0D74-4074-9039-3CC3194381F5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00" name="PA-直接连接符 287">
                      <a:extLst>
                        <a:ext uri="{FF2B5EF4-FFF2-40B4-BE49-F238E27FC236}">
                          <a16:creationId xmlns="" xmlns:a16="http://schemas.microsoft.com/office/drawing/2014/main" id="{CC024933-4FEA-493A-B8C8-F18AE84C7D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1" name="PA-直接连接符 288">
                      <a:extLst>
                        <a:ext uri="{FF2B5EF4-FFF2-40B4-BE49-F238E27FC236}">
                          <a16:creationId xmlns="" xmlns:a16="http://schemas.microsoft.com/office/drawing/2014/main" id="{43A0BC7F-B51F-4546-B7D5-9F59A8E0A5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2" name="PA-直接连接符 289">
                      <a:extLst>
                        <a:ext uri="{FF2B5EF4-FFF2-40B4-BE49-F238E27FC236}">
                          <a16:creationId xmlns="" xmlns:a16="http://schemas.microsoft.com/office/drawing/2014/main" id="{D67A6CC4-DA2C-479E-BEE9-2628B7EECA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72" name="组合 371">
                    <a:extLst>
                      <a:ext uri="{FF2B5EF4-FFF2-40B4-BE49-F238E27FC236}">
                        <a16:creationId xmlns="" xmlns:a16="http://schemas.microsoft.com/office/drawing/2014/main" id="{10526969-8CB4-447E-9BC8-8CEB1E9ED1C5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389" name="PA-直接连接符 276">
                      <a:extLst>
                        <a:ext uri="{FF2B5EF4-FFF2-40B4-BE49-F238E27FC236}">
                          <a16:creationId xmlns="" xmlns:a16="http://schemas.microsoft.com/office/drawing/2014/main" id="{B400D54F-A951-42A7-98D5-29B8E86F7AFE}"/>
                        </a:ext>
                      </a:extLst>
                    </p:cNvPr>
                    <p:cNvCxnSpPr/>
                    <p:nvPr>
                      <p:custDataLst>
                        <p:tags r:id="rId350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0" name="PA-直接连接符 277">
                      <a:extLst>
                        <a:ext uri="{FF2B5EF4-FFF2-40B4-BE49-F238E27FC236}">
                          <a16:creationId xmlns="" xmlns:a16="http://schemas.microsoft.com/office/drawing/2014/main" id="{838D5E73-5BEC-40C6-A72C-B92F5FB77C5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1" name="PA-直接连接符 278">
                      <a:extLst>
                        <a:ext uri="{FF2B5EF4-FFF2-40B4-BE49-F238E27FC236}">
                          <a16:creationId xmlns="" xmlns:a16="http://schemas.microsoft.com/office/drawing/2014/main" id="{1E7B2E9B-DE24-47AA-B883-3344584A00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2" name="PA-直接连接符 279">
                      <a:extLst>
                        <a:ext uri="{FF2B5EF4-FFF2-40B4-BE49-F238E27FC236}">
                          <a16:creationId xmlns="" xmlns:a16="http://schemas.microsoft.com/office/drawing/2014/main" id="{FD3AEFF0-D57E-48D1-AC34-88EF50EE31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3" name="PA-直接连接符 280">
                      <a:extLst>
                        <a:ext uri="{FF2B5EF4-FFF2-40B4-BE49-F238E27FC236}">
                          <a16:creationId xmlns="" xmlns:a16="http://schemas.microsoft.com/office/drawing/2014/main" id="{E0C628D6-F892-4923-841A-3F9F800F7E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4" name="PA-直接连接符 281">
                      <a:extLst>
                        <a:ext uri="{FF2B5EF4-FFF2-40B4-BE49-F238E27FC236}">
                          <a16:creationId xmlns="" xmlns:a16="http://schemas.microsoft.com/office/drawing/2014/main" id="{D521F840-CBAB-4520-8D7D-96E28EC5F1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5" name="PA-直接连接符 282">
                      <a:extLst>
                        <a:ext uri="{FF2B5EF4-FFF2-40B4-BE49-F238E27FC236}">
                          <a16:creationId xmlns="" xmlns:a16="http://schemas.microsoft.com/office/drawing/2014/main" id="{C25A9058-4CB6-4055-9BC2-F5E82FDF39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6" name="PA-直接连接符 283">
                      <a:extLst>
                        <a:ext uri="{FF2B5EF4-FFF2-40B4-BE49-F238E27FC236}">
                          <a16:creationId xmlns="" xmlns:a16="http://schemas.microsoft.com/office/drawing/2014/main" id="{4F579D1D-861E-4C26-A504-382998B0DA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7" name="PA-直接连接符 284">
                      <a:extLst>
                        <a:ext uri="{FF2B5EF4-FFF2-40B4-BE49-F238E27FC236}">
                          <a16:creationId xmlns="" xmlns:a16="http://schemas.microsoft.com/office/drawing/2014/main" id="{602EE209-F0D8-4F4D-A7CF-529C0E48D9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8" name="PA-直接连接符 285">
                      <a:extLst>
                        <a:ext uri="{FF2B5EF4-FFF2-40B4-BE49-F238E27FC236}">
                          <a16:creationId xmlns="" xmlns:a16="http://schemas.microsoft.com/office/drawing/2014/main" id="{2201B9E5-F222-49E2-B2FD-A8B2FBF2AE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9" name="PA-直接连接符 286">
                      <a:extLst>
                        <a:ext uri="{FF2B5EF4-FFF2-40B4-BE49-F238E27FC236}">
                          <a16:creationId xmlns="" xmlns:a16="http://schemas.microsoft.com/office/drawing/2014/main" id="{E61D61B7-F5F8-4F42-BD9B-372FD8C756C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73" name="组合 372">
                    <a:extLst>
                      <a:ext uri="{FF2B5EF4-FFF2-40B4-BE49-F238E27FC236}">
                        <a16:creationId xmlns="" xmlns:a16="http://schemas.microsoft.com/office/drawing/2014/main" id="{B547F3E9-26A6-4BEA-BEB8-EBCD1F0321E9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378" name="PA-直接连接符 265">
                      <a:extLst>
                        <a:ext uri="{FF2B5EF4-FFF2-40B4-BE49-F238E27FC236}">
                          <a16:creationId xmlns="" xmlns:a16="http://schemas.microsoft.com/office/drawing/2014/main" id="{740CAB82-0B16-4D81-8F73-638884DBC2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9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9" name="PA-直接连接符 266">
                      <a:extLst>
                        <a:ext uri="{FF2B5EF4-FFF2-40B4-BE49-F238E27FC236}">
                          <a16:creationId xmlns="" xmlns:a16="http://schemas.microsoft.com/office/drawing/2014/main" id="{F18E8155-D9B4-4FD8-8978-33BF37B17E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0" name="PA-直接连接符 267">
                      <a:extLst>
                        <a:ext uri="{FF2B5EF4-FFF2-40B4-BE49-F238E27FC236}">
                          <a16:creationId xmlns="" xmlns:a16="http://schemas.microsoft.com/office/drawing/2014/main" id="{3C8B5C8F-7687-4AC2-BB55-6737B83ED7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1" name="PA-直接连接符 268">
                      <a:extLst>
                        <a:ext uri="{FF2B5EF4-FFF2-40B4-BE49-F238E27FC236}">
                          <a16:creationId xmlns="" xmlns:a16="http://schemas.microsoft.com/office/drawing/2014/main" id="{51B85CB5-B8E8-4841-B38A-40FFDFA9C4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2" name="PA-直接连接符 269">
                      <a:extLst>
                        <a:ext uri="{FF2B5EF4-FFF2-40B4-BE49-F238E27FC236}">
                          <a16:creationId xmlns="" xmlns:a16="http://schemas.microsoft.com/office/drawing/2014/main" id="{B2003111-1F4F-499F-92AF-FACBAEDF1B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3" name="PA-直接连接符 270">
                      <a:extLst>
                        <a:ext uri="{FF2B5EF4-FFF2-40B4-BE49-F238E27FC236}">
                          <a16:creationId xmlns="" xmlns:a16="http://schemas.microsoft.com/office/drawing/2014/main" id="{E032CF65-6BD0-48A8-816F-5E63327393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4" name="PA-直接连接符 271">
                      <a:extLst>
                        <a:ext uri="{FF2B5EF4-FFF2-40B4-BE49-F238E27FC236}">
                          <a16:creationId xmlns="" xmlns:a16="http://schemas.microsoft.com/office/drawing/2014/main" id="{1219B50C-8266-4965-BD3B-5AC58959C6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5" name="PA-直接连接符 272">
                      <a:extLst>
                        <a:ext uri="{FF2B5EF4-FFF2-40B4-BE49-F238E27FC236}">
                          <a16:creationId xmlns="" xmlns:a16="http://schemas.microsoft.com/office/drawing/2014/main" id="{78D5E733-606A-4331-8BA9-19FCB24105D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6" name="PA-直接连接符 273">
                      <a:extLst>
                        <a:ext uri="{FF2B5EF4-FFF2-40B4-BE49-F238E27FC236}">
                          <a16:creationId xmlns="" xmlns:a16="http://schemas.microsoft.com/office/drawing/2014/main" id="{783D43A1-158B-4A61-9AE7-66FE95CA18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7" name="PA-直接连接符 274">
                      <a:extLst>
                        <a:ext uri="{FF2B5EF4-FFF2-40B4-BE49-F238E27FC236}">
                          <a16:creationId xmlns="" xmlns:a16="http://schemas.microsoft.com/office/drawing/2014/main" id="{6FBA723E-EF61-4CDF-9AC0-3DD4076E65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8" name="PA-直接连接符 275">
                      <a:extLst>
                        <a:ext uri="{FF2B5EF4-FFF2-40B4-BE49-F238E27FC236}">
                          <a16:creationId xmlns="" xmlns:a16="http://schemas.microsoft.com/office/drawing/2014/main" id="{141254BC-B3A0-4E64-AC0C-285EC34CBD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74" name="Group 91_1">
                    <a:extLst>
                      <a:ext uri="{FF2B5EF4-FFF2-40B4-BE49-F238E27FC236}">
                        <a16:creationId xmlns="" xmlns:a16="http://schemas.microsoft.com/office/drawing/2014/main" id="{E8C3966F-42B9-4898-88F8-F1902FBB813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75" name="PA-直接连接符 262">
                      <a:extLst>
                        <a:ext uri="{FF2B5EF4-FFF2-40B4-BE49-F238E27FC236}">
                          <a16:creationId xmlns="" xmlns:a16="http://schemas.microsoft.com/office/drawing/2014/main" id="{BE13F88E-986A-4B75-9A1B-B16773E72C6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6" name="PA-直接连接符 263">
                      <a:extLst>
                        <a:ext uri="{FF2B5EF4-FFF2-40B4-BE49-F238E27FC236}">
                          <a16:creationId xmlns="" xmlns:a16="http://schemas.microsoft.com/office/drawing/2014/main" id="{DB92C784-E1EA-4B1D-891F-5C27A1FA48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7" name="PA-直接连接符 264">
                      <a:extLst>
                        <a:ext uri="{FF2B5EF4-FFF2-40B4-BE49-F238E27FC236}">
                          <a16:creationId xmlns="" xmlns:a16="http://schemas.microsoft.com/office/drawing/2014/main" id="{9302A3F4-DB2E-4162-BF63-E4FBD4F2A7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8" name="组合 307">
                  <a:extLst>
                    <a:ext uri="{FF2B5EF4-FFF2-40B4-BE49-F238E27FC236}">
                      <a16:creationId xmlns="" xmlns:a16="http://schemas.microsoft.com/office/drawing/2014/main" id="{D562F62D-C3B5-4277-A6A0-7EEB8126CB02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309" name="PA-直接连接符 291">
                    <a:extLst>
                      <a:ext uri="{FF2B5EF4-FFF2-40B4-BE49-F238E27FC236}">
                        <a16:creationId xmlns="" xmlns:a16="http://schemas.microsoft.com/office/drawing/2014/main" id="{E8C59B4B-FC4F-47C7-BC25-3A37826E430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0" name="PA-直接连接符 292">
                    <a:extLst>
                      <a:ext uri="{FF2B5EF4-FFF2-40B4-BE49-F238E27FC236}">
                        <a16:creationId xmlns="" xmlns:a16="http://schemas.microsoft.com/office/drawing/2014/main" id="{98E8FC01-19AE-4F92-9AC3-A82C2D7F8C1C}"/>
                      </a:ext>
                    </a:extLst>
                  </p:cNvPr>
                  <p:cNvCxnSpPr/>
                  <p:nvPr>
                    <p:custDataLst>
                      <p:tags r:id="rId27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1" name="PA-直接连接符 293">
                    <a:extLst>
                      <a:ext uri="{FF2B5EF4-FFF2-40B4-BE49-F238E27FC236}">
                        <a16:creationId xmlns="" xmlns:a16="http://schemas.microsoft.com/office/drawing/2014/main" id="{2E1BAF7C-EE97-42FE-A376-BB70A02DCA1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2" name="PA-直接连接符 294">
                    <a:extLst>
                      <a:ext uri="{FF2B5EF4-FFF2-40B4-BE49-F238E27FC236}">
                        <a16:creationId xmlns="" xmlns:a16="http://schemas.microsoft.com/office/drawing/2014/main" id="{1BCE0B14-C4F7-41C5-908E-B4BD22D5FE5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3" name="PA-直接连接符 295">
                    <a:extLst>
                      <a:ext uri="{FF2B5EF4-FFF2-40B4-BE49-F238E27FC236}">
                        <a16:creationId xmlns="" xmlns:a16="http://schemas.microsoft.com/office/drawing/2014/main" id="{8F283BA0-830F-4A34-80A4-25AA4CB4504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4" name="PA-直接连接符 296">
                    <a:extLst>
                      <a:ext uri="{FF2B5EF4-FFF2-40B4-BE49-F238E27FC236}">
                        <a16:creationId xmlns="" xmlns:a16="http://schemas.microsoft.com/office/drawing/2014/main" id="{B12E5A8F-749F-4C9A-85E3-4576210D06E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5" name="PA-直接连接符 297">
                    <a:extLst>
                      <a:ext uri="{FF2B5EF4-FFF2-40B4-BE49-F238E27FC236}">
                        <a16:creationId xmlns="" xmlns:a16="http://schemas.microsoft.com/office/drawing/2014/main" id="{E8BF795E-0AE4-4226-BB72-51B9F171508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6" name="PA-直接连接符 298">
                    <a:extLst>
                      <a:ext uri="{FF2B5EF4-FFF2-40B4-BE49-F238E27FC236}">
                        <a16:creationId xmlns="" xmlns:a16="http://schemas.microsoft.com/office/drawing/2014/main" id="{83A07018-6DA3-4BC6-8F11-5220F0E9058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7" name="PA-直接连接符 299">
                    <a:extLst>
                      <a:ext uri="{FF2B5EF4-FFF2-40B4-BE49-F238E27FC236}">
                        <a16:creationId xmlns="" xmlns:a16="http://schemas.microsoft.com/office/drawing/2014/main" id="{4C62BC73-2004-4DDF-8D53-B18A6F08EB8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8" name="PA-直接连接符 300">
                    <a:extLst>
                      <a:ext uri="{FF2B5EF4-FFF2-40B4-BE49-F238E27FC236}">
                        <a16:creationId xmlns="" xmlns:a16="http://schemas.microsoft.com/office/drawing/2014/main" id="{F1783D62-D05A-4448-BCD1-EBADDF49993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9" name="PA-直接连接符 301">
                    <a:extLst>
                      <a:ext uri="{FF2B5EF4-FFF2-40B4-BE49-F238E27FC236}">
                        <a16:creationId xmlns="" xmlns:a16="http://schemas.microsoft.com/office/drawing/2014/main" id="{2CF7DAFF-D80E-49E0-97FF-0C5742F033F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0" name="PA-直接连接符 302">
                    <a:extLst>
                      <a:ext uri="{FF2B5EF4-FFF2-40B4-BE49-F238E27FC236}">
                        <a16:creationId xmlns="" xmlns:a16="http://schemas.microsoft.com/office/drawing/2014/main" id="{92969F6C-E636-406B-B006-21D920BB582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PA-直接连接符 303">
                    <a:extLst>
                      <a:ext uri="{FF2B5EF4-FFF2-40B4-BE49-F238E27FC236}">
                        <a16:creationId xmlns="" xmlns:a16="http://schemas.microsoft.com/office/drawing/2014/main" id="{7F5894F8-32D4-4DE4-A3A9-98A3D2FC9C9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9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2" name="PA-直接连接符 304">
                    <a:extLst>
                      <a:ext uri="{FF2B5EF4-FFF2-40B4-BE49-F238E27FC236}">
                        <a16:creationId xmlns="" xmlns:a16="http://schemas.microsoft.com/office/drawing/2014/main" id="{F8A412FD-3445-4A20-906C-2AC74A05C66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9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PA-直接连接符 305">
                    <a:extLst>
                      <a:ext uri="{FF2B5EF4-FFF2-40B4-BE49-F238E27FC236}">
                        <a16:creationId xmlns="" xmlns:a16="http://schemas.microsoft.com/office/drawing/2014/main" id="{529BBE51-B65C-4318-9E3B-30ECC510F20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9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24" name="组合 323">
                    <a:extLst>
                      <a:ext uri="{FF2B5EF4-FFF2-40B4-BE49-F238E27FC236}">
                        <a16:creationId xmlns="" xmlns:a16="http://schemas.microsoft.com/office/drawing/2014/main" id="{EEE9E3B6-BE97-4838-AA6A-CB9CE85B97B2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53" name="PA-直接连接符 335">
                      <a:extLst>
                        <a:ext uri="{FF2B5EF4-FFF2-40B4-BE49-F238E27FC236}">
                          <a16:creationId xmlns="" xmlns:a16="http://schemas.microsoft.com/office/drawing/2014/main" id="{8032845B-D09D-4EC3-AB5E-57FFB1821F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4" name="PA-直接连接符 336">
                      <a:extLst>
                        <a:ext uri="{FF2B5EF4-FFF2-40B4-BE49-F238E27FC236}">
                          <a16:creationId xmlns="" xmlns:a16="http://schemas.microsoft.com/office/drawing/2014/main" id="{57691E33-D530-46B9-A3B0-008903DC82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5" name="PA-直接连接符 337">
                      <a:extLst>
                        <a:ext uri="{FF2B5EF4-FFF2-40B4-BE49-F238E27FC236}">
                          <a16:creationId xmlns="" xmlns:a16="http://schemas.microsoft.com/office/drawing/2014/main" id="{D93EA7F1-CC7A-4382-82DB-CDEEEE4EC1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5" name="组合 324">
                    <a:extLst>
                      <a:ext uri="{FF2B5EF4-FFF2-40B4-BE49-F238E27FC236}">
                        <a16:creationId xmlns="" xmlns:a16="http://schemas.microsoft.com/office/drawing/2014/main" id="{EFE8ECC7-D642-4583-AED8-8C8A878CCCC4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342" name="PA-直接连接符 324">
                      <a:extLst>
                        <a:ext uri="{FF2B5EF4-FFF2-40B4-BE49-F238E27FC236}">
                          <a16:creationId xmlns="" xmlns:a16="http://schemas.microsoft.com/office/drawing/2014/main" id="{4ACA6888-6A26-4EE6-BF39-7DCAC28C67C2}"/>
                        </a:ext>
                      </a:extLst>
                    </p:cNvPr>
                    <p:cNvCxnSpPr/>
                    <p:nvPr>
                      <p:custDataLst>
                        <p:tags r:id="rId30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3" name="PA-直接连接符 325">
                      <a:extLst>
                        <a:ext uri="{FF2B5EF4-FFF2-40B4-BE49-F238E27FC236}">
                          <a16:creationId xmlns="" xmlns:a16="http://schemas.microsoft.com/office/drawing/2014/main" id="{983F0488-F0EE-4B91-9CB2-F6689F97233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4" name="PA-直接连接符 326">
                      <a:extLst>
                        <a:ext uri="{FF2B5EF4-FFF2-40B4-BE49-F238E27FC236}">
                          <a16:creationId xmlns="" xmlns:a16="http://schemas.microsoft.com/office/drawing/2014/main" id="{BE900557-E2F2-42E5-BECE-652B0B3B03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5" name="PA-直接连接符 327">
                      <a:extLst>
                        <a:ext uri="{FF2B5EF4-FFF2-40B4-BE49-F238E27FC236}">
                          <a16:creationId xmlns="" xmlns:a16="http://schemas.microsoft.com/office/drawing/2014/main" id="{F20E7619-612A-4B09-A10A-D61DC7D561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6" name="PA-直接连接符 328">
                      <a:extLst>
                        <a:ext uri="{FF2B5EF4-FFF2-40B4-BE49-F238E27FC236}">
                          <a16:creationId xmlns="" xmlns:a16="http://schemas.microsoft.com/office/drawing/2014/main" id="{7B59F9B4-9223-4422-B9F3-30A50867EB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7" name="PA-直接连接符 329">
                      <a:extLst>
                        <a:ext uri="{FF2B5EF4-FFF2-40B4-BE49-F238E27FC236}">
                          <a16:creationId xmlns="" xmlns:a16="http://schemas.microsoft.com/office/drawing/2014/main" id="{998FBD4F-243E-485C-AED4-58987D2E840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8" name="PA-直接连接符 330">
                      <a:extLst>
                        <a:ext uri="{FF2B5EF4-FFF2-40B4-BE49-F238E27FC236}">
                          <a16:creationId xmlns="" xmlns:a16="http://schemas.microsoft.com/office/drawing/2014/main" id="{F2C1F4F0-B1A2-44C4-91BB-B974B47D26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9" name="PA-直接连接符 331">
                      <a:extLst>
                        <a:ext uri="{FF2B5EF4-FFF2-40B4-BE49-F238E27FC236}">
                          <a16:creationId xmlns="" xmlns:a16="http://schemas.microsoft.com/office/drawing/2014/main" id="{90AB8796-37B1-48AC-AA76-0BAFAECDD0E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0" name="PA-直接连接符 332">
                      <a:extLst>
                        <a:ext uri="{FF2B5EF4-FFF2-40B4-BE49-F238E27FC236}">
                          <a16:creationId xmlns="" xmlns:a16="http://schemas.microsoft.com/office/drawing/2014/main" id="{C35DE095-3236-496E-BDAE-3798FE44B5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1" name="PA-直接连接符 333">
                      <a:extLst>
                        <a:ext uri="{FF2B5EF4-FFF2-40B4-BE49-F238E27FC236}">
                          <a16:creationId xmlns="" xmlns:a16="http://schemas.microsoft.com/office/drawing/2014/main" id="{1AE35867-98DF-41CD-A83B-CFB7D7156D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2" name="PA-直接连接符 334">
                      <a:extLst>
                        <a:ext uri="{FF2B5EF4-FFF2-40B4-BE49-F238E27FC236}">
                          <a16:creationId xmlns="" xmlns:a16="http://schemas.microsoft.com/office/drawing/2014/main" id="{A3AA37BD-16B3-4C57-9DF8-48256EEEB9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6" name="组合 325">
                    <a:extLst>
                      <a:ext uri="{FF2B5EF4-FFF2-40B4-BE49-F238E27FC236}">
                        <a16:creationId xmlns="" xmlns:a16="http://schemas.microsoft.com/office/drawing/2014/main" id="{A00B651B-26D4-4553-A77B-462FBB3C802A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331" name="PA-直接连接符 313">
                      <a:extLst>
                        <a:ext uri="{FF2B5EF4-FFF2-40B4-BE49-F238E27FC236}">
                          <a16:creationId xmlns="" xmlns:a16="http://schemas.microsoft.com/office/drawing/2014/main" id="{B36EF803-983D-436B-A85E-33970CCA48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2" name="PA-直接连接符 314">
                      <a:extLst>
                        <a:ext uri="{FF2B5EF4-FFF2-40B4-BE49-F238E27FC236}">
                          <a16:creationId xmlns="" xmlns:a16="http://schemas.microsoft.com/office/drawing/2014/main" id="{296C5705-DD3E-456B-B322-BC0C9C168B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3" name="PA-直接连接符 315">
                      <a:extLst>
                        <a:ext uri="{FF2B5EF4-FFF2-40B4-BE49-F238E27FC236}">
                          <a16:creationId xmlns="" xmlns:a16="http://schemas.microsoft.com/office/drawing/2014/main" id="{77802C44-22F8-4233-AA13-05D9EAC4C0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4" name="PA-直接连接符 316">
                      <a:extLst>
                        <a:ext uri="{FF2B5EF4-FFF2-40B4-BE49-F238E27FC236}">
                          <a16:creationId xmlns="" xmlns:a16="http://schemas.microsoft.com/office/drawing/2014/main" id="{2E5FA239-3445-43BB-AF69-9FD88D58FB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5" name="PA-直接连接符 317">
                      <a:extLst>
                        <a:ext uri="{FF2B5EF4-FFF2-40B4-BE49-F238E27FC236}">
                          <a16:creationId xmlns="" xmlns:a16="http://schemas.microsoft.com/office/drawing/2014/main" id="{9B4A0748-7AB3-4869-8984-69DE6311E8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6" name="PA-直接连接符 318">
                      <a:extLst>
                        <a:ext uri="{FF2B5EF4-FFF2-40B4-BE49-F238E27FC236}">
                          <a16:creationId xmlns="" xmlns:a16="http://schemas.microsoft.com/office/drawing/2014/main" id="{BBB9F8F6-5EE0-4383-B486-FA24213A36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7" name="PA-直接连接符 319">
                      <a:extLst>
                        <a:ext uri="{FF2B5EF4-FFF2-40B4-BE49-F238E27FC236}">
                          <a16:creationId xmlns="" xmlns:a16="http://schemas.microsoft.com/office/drawing/2014/main" id="{EADB03D2-FFEE-4A51-B2C0-D0EA44E941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8" name="PA-直接连接符 320">
                      <a:extLst>
                        <a:ext uri="{FF2B5EF4-FFF2-40B4-BE49-F238E27FC236}">
                          <a16:creationId xmlns="" xmlns:a16="http://schemas.microsoft.com/office/drawing/2014/main" id="{49F278C8-8136-4DCD-8453-914FA14B17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9" name="PA-直接连接符 321">
                      <a:extLst>
                        <a:ext uri="{FF2B5EF4-FFF2-40B4-BE49-F238E27FC236}">
                          <a16:creationId xmlns="" xmlns:a16="http://schemas.microsoft.com/office/drawing/2014/main" id="{2AFC73A9-00AD-4B23-95E2-FB3547753F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0" name="PA-直接连接符 322">
                      <a:extLst>
                        <a:ext uri="{FF2B5EF4-FFF2-40B4-BE49-F238E27FC236}">
                          <a16:creationId xmlns="" xmlns:a16="http://schemas.microsoft.com/office/drawing/2014/main" id="{3880383C-F7C1-4FDD-87B5-7C9C912943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1" name="PA-直接连接符 323">
                      <a:extLst>
                        <a:ext uri="{FF2B5EF4-FFF2-40B4-BE49-F238E27FC236}">
                          <a16:creationId xmlns="" xmlns:a16="http://schemas.microsoft.com/office/drawing/2014/main" id="{2BF93EF4-D6D5-4465-A560-C1DFAC9AFC5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7" name="Group 91_1">
                    <a:extLst>
                      <a:ext uri="{FF2B5EF4-FFF2-40B4-BE49-F238E27FC236}">
                        <a16:creationId xmlns="" xmlns:a16="http://schemas.microsoft.com/office/drawing/2014/main" id="{3C5DADB4-894A-4B56-8730-C84930518467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28" name="PA-直接连接符 310">
                      <a:extLst>
                        <a:ext uri="{FF2B5EF4-FFF2-40B4-BE49-F238E27FC236}">
                          <a16:creationId xmlns="" xmlns:a16="http://schemas.microsoft.com/office/drawing/2014/main" id="{79D8333A-F602-4A6A-94C7-439F5AF4F19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9" name="PA-直接连接符 311">
                      <a:extLst>
                        <a:ext uri="{FF2B5EF4-FFF2-40B4-BE49-F238E27FC236}">
                          <a16:creationId xmlns="" xmlns:a16="http://schemas.microsoft.com/office/drawing/2014/main" id="{0B799C30-C99D-4279-9AC5-E5B47CA0FC3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0" name="PA-直接连接符 312">
                      <a:extLst>
                        <a:ext uri="{FF2B5EF4-FFF2-40B4-BE49-F238E27FC236}">
                          <a16:creationId xmlns="" xmlns:a16="http://schemas.microsoft.com/office/drawing/2014/main" id="{61F90F78-E0E9-45C2-BBA1-0517FBCBBC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14" name="组合 13">
                <a:extLst>
                  <a:ext uri="{FF2B5EF4-FFF2-40B4-BE49-F238E27FC236}">
                    <a16:creationId xmlns="" xmlns:a16="http://schemas.microsoft.com/office/drawing/2014/main" id="{28E97F01-ED95-4A21-A4C0-DE1501946F3F}"/>
                  </a:ext>
                </a:extLst>
              </p:cNvPr>
              <p:cNvGrpSpPr/>
              <p:nvPr/>
            </p:nvGrpSpPr>
            <p:grpSpPr>
              <a:xfrm flipV="1">
                <a:off x="300102" y="1732245"/>
                <a:ext cx="12687421" cy="2720340"/>
                <a:chOff x="0" y="0"/>
                <a:chExt cx="12687421" cy="2720340"/>
              </a:xfrm>
            </p:grpSpPr>
            <p:grpSp>
              <p:nvGrpSpPr>
                <p:cNvPr id="15" name="组合 14">
                  <a:extLst>
                    <a:ext uri="{FF2B5EF4-FFF2-40B4-BE49-F238E27FC236}">
                      <a16:creationId xmlns="" xmlns:a16="http://schemas.microsoft.com/office/drawing/2014/main" id="{898D30D7-A3DF-4AFE-820D-1783F6615094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256" name="PA-直接连接符 1207">
                    <a:extLst>
                      <a:ext uri="{FF2B5EF4-FFF2-40B4-BE49-F238E27FC236}">
                        <a16:creationId xmlns="" xmlns:a16="http://schemas.microsoft.com/office/drawing/2014/main" id="{B6C87090-AEBA-462D-8A77-FC29A6FBDF5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7" name="PA-直接连接符 1208">
                    <a:extLst>
                      <a:ext uri="{FF2B5EF4-FFF2-40B4-BE49-F238E27FC236}">
                        <a16:creationId xmlns="" xmlns:a16="http://schemas.microsoft.com/office/drawing/2014/main" id="{B49961A8-2282-43AA-AA06-12484E695554}"/>
                      </a:ext>
                    </a:extLst>
                  </p:cNvPr>
                  <p:cNvCxnSpPr/>
                  <p:nvPr>
                    <p:custDataLst>
                      <p:tags r:id="rId23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8" name="PA-直接连接符 1209">
                    <a:extLst>
                      <a:ext uri="{FF2B5EF4-FFF2-40B4-BE49-F238E27FC236}">
                        <a16:creationId xmlns="" xmlns:a16="http://schemas.microsoft.com/office/drawing/2014/main" id="{17A505C5-7B88-4D7C-A083-FE75D5B25D7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9" name="PA-直接连接符 1210">
                    <a:extLst>
                      <a:ext uri="{FF2B5EF4-FFF2-40B4-BE49-F238E27FC236}">
                        <a16:creationId xmlns="" xmlns:a16="http://schemas.microsoft.com/office/drawing/2014/main" id="{503CA803-A611-4209-9759-95BD8482C46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PA-直接连接符 1211">
                    <a:extLst>
                      <a:ext uri="{FF2B5EF4-FFF2-40B4-BE49-F238E27FC236}">
                        <a16:creationId xmlns="" xmlns:a16="http://schemas.microsoft.com/office/drawing/2014/main" id="{1171F8C2-B51B-48AE-B72B-0B0F9250A3F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1" name="PA-直接连接符 1212">
                    <a:extLst>
                      <a:ext uri="{FF2B5EF4-FFF2-40B4-BE49-F238E27FC236}">
                        <a16:creationId xmlns="" xmlns:a16="http://schemas.microsoft.com/office/drawing/2014/main" id="{8EF06AE0-C3F3-4F06-83B0-BC30F00177E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4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2" name="PA-直接连接符 1213">
                    <a:extLst>
                      <a:ext uri="{FF2B5EF4-FFF2-40B4-BE49-F238E27FC236}">
                        <a16:creationId xmlns="" xmlns:a16="http://schemas.microsoft.com/office/drawing/2014/main" id="{9FEB1CDF-EA4D-4B4C-9FAE-E469040B3A3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4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3" name="PA-直接连接符 1214">
                    <a:extLst>
                      <a:ext uri="{FF2B5EF4-FFF2-40B4-BE49-F238E27FC236}">
                        <a16:creationId xmlns="" xmlns:a16="http://schemas.microsoft.com/office/drawing/2014/main" id="{6853B938-8F76-4287-830F-3AB92498CEB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4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4" name="PA-直接连接符 1215">
                    <a:extLst>
                      <a:ext uri="{FF2B5EF4-FFF2-40B4-BE49-F238E27FC236}">
                        <a16:creationId xmlns="" xmlns:a16="http://schemas.microsoft.com/office/drawing/2014/main" id="{827CD714-4CE5-4468-843D-02531BA8A0A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4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5" name="PA-直接连接符 1216">
                    <a:extLst>
                      <a:ext uri="{FF2B5EF4-FFF2-40B4-BE49-F238E27FC236}">
                        <a16:creationId xmlns="" xmlns:a16="http://schemas.microsoft.com/office/drawing/2014/main" id="{0AFE78AF-88AA-4830-B895-1EB5CBDE4A9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4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6" name="PA-直接连接符 1217">
                    <a:extLst>
                      <a:ext uri="{FF2B5EF4-FFF2-40B4-BE49-F238E27FC236}">
                        <a16:creationId xmlns="" xmlns:a16="http://schemas.microsoft.com/office/drawing/2014/main" id="{2A236FF9-F8AB-4267-9A80-BFCBF1E5223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4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7" name="PA-直接连接符 1218">
                    <a:extLst>
                      <a:ext uri="{FF2B5EF4-FFF2-40B4-BE49-F238E27FC236}">
                        <a16:creationId xmlns="" xmlns:a16="http://schemas.microsoft.com/office/drawing/2014/main" id="{D23758D1-492A-4BB3-9386-AC19B115BD8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4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8" name="PA-直接连接符 1219">
                    <a:extLst>
                      <a:ext uri="{FF2B5EF4-FFF2-40B4-BE49-F238E27FC236}">
                        <a16:creationId xmlns="" xmlns:a16="http://schemas.microsoft.com/office/drawing/2014/main" id="{F0D4A644-F7C9-44A2-82DD-730271EB6A2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4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9" name="PA-直接连接符 1220">
                    <a:extLst>
                      <a:ext uri="{FF2B5EF4-FFF2-40B4-BE49-F238E27FC236}">
                        <a16:creationId xmlns="" xmlns:a16="http://schemas.microsoft.com/office/drawing/2014/main" id="{8A2C3E47-46A2-4010-84D5-A0EC4269055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4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0" name="PA-直接连接符 1221">
                    <a:extLst>
                      <a:ext uri="{FF2B5EF4-FFF2-40B4-BE49-F238E27FC236}">
                        <a16:creationId xmlns="" xmlns:a16="http://schemas.microsoft.com/office/drawing/2014/main" id="{12DB82A6-7690-47C1-94D2-1BD12CDA7C5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4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71" name="组合 270">
                    <a:extLst>
                      <a:ext uri="{FF2B5EF4-FFF2-40B4-BE49-F238E27FC236}">
                        <a16:creationId xmlns="" xmlns:a16="http://schemas.microsoft.com/office/drawing/2014/main" id="{C45F187D-01AB-4D30-AA25-CAE37E9712AB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00" name="PA-直接连接符 1251">
                      <a:extLst>
                        <a:ext uri="{FF2B5EF4-FFF2-40B4-BE49-F238E27FC236}">
                          <a16:creationId xmlns="" xmlns:a16="http://schemas.microsoft.com/office/drawing/2014/main" id="{F4898CCC-5A59-47EE-967A-2F47B7C9BB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7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1" name="PA-直接连接符 1252">
                      <a:extLst>
                        <a:ext uri="{FF2B5EF4-FFF2-40B4-BE49-F238E27FC236}">
                          <a16:creationId xmlns="" xmlns:a16="http://schemas.microsoft.com/office/drawing/2014/main" id="{896F1178-5938-4EDD-B8D7-049B44E215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7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2" name="PA-直接连接符 1253">
                      <a:extLst>
                        <a:ext uri="{FF2B5EF4-FFF2-40B4-BE49-F238E27FC236}">
                          <a16:creationId xmlns="" xmlns:a16="http://schemas.microsoft.com/office/drawing/2014/main" id="{554A290A-ADC2-45AF-BCEC-259B4679DAA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7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2" name="组合 271">
                    <a:extLst>
                      <a:ext uri="{FF2B5EF4-FFF2-40B4-BE49-F238E27FC236}">
                        <a16:creationId xmlns="" xmlns:a16="http://schemas.microsoft.com/office/drawing/2014/main" id="{2504B689-03F9-4DD5-B280-32E07A0D7243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289" name="PA-直接连接符 1240">
                      <a:extLst>
                        <a:ext uri="{FF2B5EF4-FFF2-40B4-BE49-F238E27FC236}">
                          <a16:creationId xmlns="" xmlns:a16="http://schemas.microsoft.com/office/drawing/2014/main" id="{4F9F25D7-3336-4731-A73A-36DC43D56A78}"/>
                        </a:ext>
                      </a:extLst>
                    </p:cNvPr>
                    <p:cNvCxnSpPr/>
                    <p:nvPr>
                      <p:custDataLst>
                        <p:tags r:id="rId26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0" name="PA-直接连接符 1241">
                      <a:extLst>
                        <a:ext uri="{FF2B5EF4-FFF2-40B4-BE49-F238E27FC236}">
                          <a16:creationId xmlns="" xmlns:a16="http://schemas.microsoft.com/office/drawing/2014/main" id="{014F5005-EF15-460A-BAE9-E2FFCA41DA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1" name="PA-直接连接符 1242">
                      <a:extLst>
                        <a:ext uri="{FF2B5EF4-FFF2-40B4-BE49-F238E27FC236}">
                          <a16:creationId xmlns="" xmlns:a16="http://schemas.microsoft.com/office/drawing/2014/main" id="{D3ECF525-E444-4566-96D8-E44F8C3378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2" name="PA-直接连接符 1243">
                      <a:extLst>
                        <a:ext uri="{FF2B5EF4-FFF2-40B4-BE49-F238E27FC236}">
                          <a16:creationId xmlns="" xmlns:a16="http://schemas.microsoft.com/office/drawing/2014/main" id="{E8AB2E35-0A77-4BAB-A2E8-6577920F187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3" name="PA-直接连接符 1244">
                      <a:extLst>
                        <a:ext uri="{FF2B5EF4-FFF2-40B4-BE49-F238E27FC236}">
                          <a16:creationId xmlns="" xmlns:a16="http://schemas.microsoft.com/office/drawing/2014/main" id="{BCF99A7A-70B9-4389-9115-762366C1F0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" name="PA-直接连接符 1245">
                      <a:extLst>
                        <a:ext uri="{FF2B5EF4-FFF2-40B4-BE49-F238E27FC236}">
                          <a16:creationId xmlns="" xmlns:a16="http://schemas.microsoft.com/office/drawing/2014/main" id="{B0B5937E-FAC6-41DE-8FF3-C8FF080794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" name="PA-直接连接符 1246">
                      <a:extLst>
                        <a:ext uri="{FF2B5EF4-FFF2-40B4-BE49-F238E27FC236}">
                          <a16:creationId xmlns="" xmlns:a16="http://schemas.microsoft.com/office/drawing/2014/main" id="{E58F86CE-AE84-4405-A19D-1C0485F430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7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6" name="PA-直接连接符 1247">
                      <a:extLst>
                        <a:ext uri="{FF2B5EF4-FFF2-40B4-BE49-F238E27FC236}">
                          <a16:creationId xmlns="" xmlns:a16="http://schemas.microsoft.com/office/drawing/2014/main" id="{08FCDE9A-E267-4791-9F02-7158DA17D22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7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7" name="PA-直接连接符 1248">
                      <a:extLst>
                        <a:ext uri="{FF2B5EF4-FFF2-40B4-BE49-F238E27FC236}">
                          <a16:creationId xmlns="" xmlns:a16="http://schemas.microsoft.com/office/drawing/2014/main" id="{6A1D7014-E1B9-4F39-9B95-C53B327D4F6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7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8" name="PA-直接连接符 1249">
                      <a:extLst>
                        <a:ext uri="{FF2B5EF4-FFF2-40B4-BE49-F238E27FC236}">
                          <a16:creationId xmlns="" xmlns:a16="http://schemas.microsoft.com/office/drawing/2014/main" id="{433F8861-BA9A-4D22-9E3C-FD4D1BCFFB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7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9" name="PA-直接连接符 1250">
                      <a:extLst>
                        <a:ext uri="{FF2B5EF4-FFF2-40B4-BE49-F238E27FC236}">
                          <a16:creationId xmlns="" xmlns:a16="http://schemas.microsoft.com/office/drawing/2014/main" id="{407BBBE2-1C19-4535-96DC-BE602409693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7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3" name="组合 272">
                    <a:extLst>
                      <a:ext uri="{FF2B5EF4-FFF2-40B4-BE49-F238E27FC236}">
                        <a16:creationId xmlns="" xmlns:a16="http://schemas.microsoft.com/office/drawing/2014/main" id="{B81F7F60-49A8-4221-AF4D-BC917B3FB709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278" name="PA-直接连接符 1229">
                      <a:extLst>
                        <a:ext uri="{FF2B5EF4-FFF2-40B4-BE49-F238E27FC236}">
                          <a16:creationId xmlns="" xmlns:a16="http://schemas.microsoft.com/office/drawing/2014/main" id="{4526550E-FD5D-49EE-8B04-C840FED3AC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9" name="PA-直接连接符 1230">
                      <a:extLst>
                        <a:ext uri="{FF2B5EF4-FFF2-40B4-BE49-F238E27FC236}">
                          <a16:creationId xmlns="" xmlns:a16="http://schemas.microsoft.com/office/drawing/2014/main" id="{E9ED24A3-650C-4841-A784-DAD7E610AF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0" name="PA-直接连接符 1231">
                      <a:extLst>
                        <a:ext uri="{FF2B5EF4-FFF2-40B4-BE49-F238E27FC236}">
                          <a16:creationId xmlns="" xmlns:a16="http://schemas.microsoft.com/office/drawing/2014/main" id="{37213FE2-456C-49FA-8671-EBB79FF52B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1" name="PA-直接连接符 1232">
                      <a:extLst>
                        <a:ext uri="{FF2B5EF4-FFF2-40B4-BE49-F238E27FC236}">
                          <a16:creationId xmlns="" xmlns:a16="http://schemas.microsoft.com/office/drawing/2014/main" id="{AC300C67-E62F-403A-9867-4CCD9A675E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" name="PA-直接连接符 1233">
                      <a:extLst>
                        <a:ext uri="{FF2B5EF4-FFF2-40B4-BE49-F238E27FC236}">
                          <a16:creationId xmlns="" xmlns:a16="http://schemas.microsoft.com/office/drawing/2014/main" id="{EC379E23-B51D-4E43-90F3-096DCB639A3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" name="PA-直接连接符 1234">
                      <a:extLst>
                        <a:ext uri="{FF2B5EF4-FFF2-40B4-BE49-F238E27FC236}">
                          <a16:creationId xmlns="" xmlns:a16="http://schemas.microsoft.com/office/drawing/2014/main" id="{36834CB7-FEF8-4A60-B7C1-B913744ED67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4" name="PA-直接连接符 1235">
                      <a:extLst>
                        <a:ext uri="{FF2B5EF4-FFF2-40B4-BE49-F238E27FC236}">
                          <a16:creationId xmlns="" xmlns:a16="http://schemas.microsoft.com/office/drawing/2014/main" id="{3B83310E-1C6E-4899-9CEE-79A89A6B0EC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5" name="PA-直接连接符 1236">
                      <a:extLst>
                        <a:ext uri="{FF2B5EF4-FFF2-40B4-BE49-F238E27FC236}">
                          <a16:creationId xmlns="" xmlns:a16="http://schemas.microsoft.com/office/drawing/2014/main" id="{87A1251A-DCD0-4C15-8FD4-8F4C4F56DD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6" name="PA-直接连接符 1237">
                      <a:extLst>
                        <a:ext uri="{FF2B5EF4-FFF2-40B4-BE49-F238E27FC236}">
                          <a16:creationId xmlns="" xmlns:a16="http://schemas.microsoft.com/office/drawing/2014/main" id="{AD82932A-B753-4A18-9046-609081C7AD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7" name="PA-直接连接符 1238">
                      <a:extLst>
                        <a:ext uri="{FF2B5EF4-FFF2-40B4-BE49-F238E27FC236}">
                          <a16:creationId xmlns="" xmlns:a16="http://schemas.microsoft.com/office/drawing/2014/main" id="{50C14172-2442-4281-ABB3-39ACDD5987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" name="PA-直接连接符 1239">
                      <a:extLst>
                        <a:ext uri="{FF2B5EF4-FFF2-40B4-BE49-F238E27FC236}">
                          <a16:creationId xmlns="" xmlns:a16="http://schemas.microsoft.com/office/drawing/2014/main" id="{AD4C2437-6B82-444B-81F6-4D44327AFE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" name="Group 91_1">
                    <a:extLst>
                      <a:ext uri="{FF2B5EF4-FFF2-40B4-BE49-F238E27FC236}">
                        <a16:creationId xmlns="" xmlns:a16="http://schemas.microsoft.com/office/drawing/2014/main" id="{26A23901-B8B7-421E-B234-E92ED11049A7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75" name="PA-直接连接符 1226">
                      <a:extLst>
                        <a:ext uri="{FF2B5EF4-FFF2-40B4-BE49-F238E27FC236}">
                          <a16:creationId xmlns="" xmlns:a16="http://schemas.microsoft.com/office/drawing/2014/main" id="{F0E49A46-4945-4A6B-AFEE-7A00AC3788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6" name="PA-直接连接符 1227">
                      <a:extLst>
                        <a:ext uri="{FF2B5EF4-FFF2-40B4-BE49-F238E27FC236}">
                          <a16:creationId xmlns="" xmlns:a16="http://schemas.microsoft.com/office/drawing/2014/main" id="{13261CC2-BC88-4D49-869D-E045BD5FB6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7" name="PA-直接连接符 1228">
                      <a:extLst>
                        <a:ext uri="{FF2B5EF4-FFF2-40B4-BE49-F238E27FC236}">
                          <a16:creationId xmlns="" xmlns:a16="http://schemas.microsoft.com/office/drawing/2014/main" id="{B5F02917-DEEF-4F10-86E4-5584653BF0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6" name="组合 15">
                  <a:extLst>
                    <a:ext uri="{FF2B5EF4-FFF2-40B4-BE49-F238E27FC236}">
                      <a16:creationId xmlns="" xmlns:a16="http://schemas.microsoft.com/office/drawing/2014/main" id="{241D20C7-CBB6-4F40-9AB5-E45EA183D6EA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209" name="PA-直接连接符 1160">
                    <a:extLst>
                      <a:ext uri="{FF2B5EF4-FFF2-40B4-BE49-F238E27FC236}">
                        <a16:creationId xmlns="" xmlns:a16="http://schemas.microsoft.com/office/drawing/2014/main" id="{ED60E346-3B4C-4EF8-A0D5-2379892EE8A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0" name="PA-直接连接符 1161">
                    <a:extLst>
                      <a:ext uri="{FF2B5EF4-FFF2-40B4-BE49-F238E27FC236}">
                        <a16:creationId xmlns="" xmlns:a16="http://schemas.microsoft.com/office/drawing/2014/main" id="{7A5C79E8-04FD-40F9-B709-D68F443A829D}"/>
                      </a:ext>
                    </a:extLst>
                  </p:cNvPr>
                  <p:cNvCxnSpPr/>
                  <p:nvPr>
                    <p:custDataLst>
                      <p:tags r:id="rId19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1" name="PA-直接连接符 1162">
                    <a:extLst>
                      <a:ext uri="{FF2B5EF4-FFF2-40B4-BE49-F238E27FC236}">
                        <a16:creationId xmlns="" xmlns:a16="http://schemas.microsoft.com/office/drawing/2014/main" id="{99DC0D23-5416-4023-A10F-4586290DE52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2" name="PA-直接连接符 1163">
                    <a:extLst>
                      <a:ext uri="{FF2B5EF4-FFF2-40B4-BE49-F238E27FC236}">
                        <a16:creationId xmlns="" xmlns:a16="http://schemas.microsoft.com/office/drawing/2014/main" id="{A556CF22-035F-40A1-B576-4960387DD65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3" name="PA-直接连接符 1164">
                    <a:extLst>
                      <a:ext uri="{FF2B5EF4-FFF2-40B4-BE49-F238E27FC236}">
                        <a16:creationId xmlns="" xmlns:a16="http://schemas.microsoft.com/office/drawing/2014/main" id="{C514E07A-46F1-4F6F-8A38-06420601706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4" name="PA-直接连接符 1165">
                    <a:extLst>
                      <a:ext uri="{FF2B5EF4-FFF2-40B4-BE49-F238E27FC236}">
                        <a16:creationId xmlns="" xmlns:a16="http://schemas.microsoft.com/office/drawing/2014/main" id="{5213A97E-D622-428E-B5A1-2233B10EA04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" name="PA-直接连接符 1166">
                    <a:extLst>
                      <a:ext uri="{FF2B5EF4-FFF2-40B4-BE49-F238E27FC236}">
                        <a16:creationId xmlns="" xmlns:a16="http://schemas.microsoft.com/office/drawing/2014/main" id="{3510ECD5-C79F-416F-9897-4F0C63B0FEA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" name="PA-直接连接符 1167">
                    <a:extLst>
                      <a:ext uri="{FF2B5EF4-FFF2-40B4-BE49-F238E27FC236}">
                        <a16:creationId xmlns="" xmlns:a16="http://schemas.microsoft.com/office/drawing/2014/main" id="{8E7E289A-92A2-4244-9799-AC7B07D6F1E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7" name="PA-直接连接符 1168">
                    <a:extLst>
                      <a:ext uri="{FF2B5EF4-FFF2-40B4-BE49-F238E27FC236}">
                        <a16:creationId xmlns="" xmlns:a16="http://schemas.microsoft.com/office/drawing/2014/main" id="{710C6DF7-3F2E-4262-8DE1-1F71667A580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0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8" name="PA-直接连接符 1169">
                    <a:extLst>
                      <a:ext uri="{FF2B5EF4-FFF2-40B4-BE49-F238E27FC236}">
                        <a16:creationId xmlns="" xmlns:a16="http://schemas.microsoft.com/office/drawing/2014/main" id="{14CDACA1-5CF6-4715-88B4-94457AC27FB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0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9" name="PA-直接连接符 1170">
                    <a:extLst>
                      <a:ext uri="{FF2B5EF4-FFF2-40B4-BE49-F238E27FC236}">
                        <a16:creationId xmlns="" xmlns:a16="http://schemas.microsoft.com/office/drawing/2014/main" id="{B309BBCA-A7A7-4F17-9325-50E0CA9DBDD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0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0" name="PA-直接连接符 1171">
                    <a:extLst>
                      <a:ext uri="{FF2B5EF4-FFF2-40B4-BE49-F238E27FC236}">
                        <a16:creationId xmlns="" xmlns:a16="http://schemas.microsoft.com/office/drawing/2014/main" id="{115CD795-EF09-43AD-9672-5E9C823BF2E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0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1" name="PA-直接连接符 1172">
                    <a:extLst>
                      <a:ext uri="{FF2B5EF4-FFF2-40B4-BE49-F238E27FC236}">
                        <a16:creationId xmlns="" xmlns:a16="http://schemas.microsoft.com/office/drawing/2014/main" id="{03BB7F24-1B2C-4A00-959B-121C28B390D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0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2" name="PA-直接连接符 1173">
                    <a:extLst>
                      <a:ext uri="{FF2B5EF4-FFF2-40B4-BE49-F238E27FC236}">
                        <a16:creationId xmlns="" xmlns:a16="http://schemas.microsoft.com/office/drawing/2014/main" id="{2864820D-5AF7-4B46-942C-9F772ED286A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0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3" name="PA-直接连接符 1174">
                    <a:extLst>
                      <a:ext uri="{FF2B5EF4-FFF2-40B4-BE49-F238E27FC236}">
                        <a16:creationId xmlns="" xmlns:a16="http://schemas.microsoft.com/office/drawing/2014/main" id="{46B9F4E3-1EDB-427F-9B35-4009DD572B1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0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24" name="组合 223">
                    <a:extLst>
                      <a:ext uri="{FF2B5EF4-FFF2-40B4-BE49-F238E27FC236}">
                        <a16:creationId xmlns="" xmlns:a16="http://schemas.microsoft.com/office/drawing/2014/main" id="{D7528AF7-5B1D-45D4-B1C1-360B3BD56E0E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53" name="PA-直接连接符 1204">
                      <a:extLst>
                        <a:ext uri="{FF2B5EF4-FFF2-40B4-BE49-F238E27FC236}">
                          <a16:creationId xmlns="" xmlns:a16="http://schemas.microsoft.com/office/drawing/2014/main" id="{3F8B8130-EBE6-43C4-9FBC-CD367D3852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3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4" name="PA-直接连接符 1205">
                      <a:extLst>
                        <a:ext uri="{FF2B5EF4-FFF2-40B4-BE49-F238E27FC236}">
                          <a16:creationId xmlns="" xmlns:a16="http://schemas.microsoft.com/office/drawing/2014/main" id="{8316B79C-F5DC-4124-8281-40EF2F80AC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3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5" name="PA-直接连接符 1206">
                      <a:extLst>
                        <a:ext uri="{FF2B5EF4-FFF2-40B4-BE49-F238E27FC236}">
                          <a16:creationId xmlns="" xmlns:a16="http://schemas.microsoft.com/office/drawing/2014/main" id="{2F971449-155F-4BB1-8F58-7CFC745D7A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3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25" name="组合 224">
                    <a:extLst>
                      <a:ext uri="{FF2B5EF4-FFF2-40B4-BE49-F238E27FC236}">
                        <a16:creationId xmlns="" xmlns:a16="http://schemas.microsoft.com/office/drawing/2014/main" id="{8D1993AA-02BB-46E5-8277-6761B6D90DEE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242" name="PA-直接连接符 1193">
                      <a:extLst>
                        <a:ext uri="{FF2B5EF4-FFF2-40B4-BE49-F238E27FC236}">
                          <a16:creationId xmlns="" xmlns:a16="http://schemas.microsoft.com/office/drawing/2014/main" id="{83A7ECA0-3200-4F74-86F7-B79F64B68679}"/>
                        </a:ext>
                      </a:extLst>
                    </p:cNvPr>
                    <p:cNvCxnSpPr/>
                    <p:nvPr>
                      <p:custDataLst>
                        <p:tags r:id="rId22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3" name="PA-直接连接符 1194">
                      <a:extLst>
                        <a:ext uri="{FF2B5EF4-FFF2-40B4-BE49-F238E27FC236}">
                          <a16:creationId xmlns="" xmlns:a16="http://schemas.microsoft.com/office/drawing/2014/main" id="{DBFE0797-1A29-433A-9C85-65B99AA8F03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" name="PA-直接连接符 1195">
                      <a:extLst>
                        <a:ext uri="{FF2B5EF4-FFF2-40B4-BE49-F238E27FC236}">
                          <a16:creationId xmlns="" xmlns:a16="http://schemas.microsoft.com/office/drawing/2014/main" id="{000E452B-8BE8-459E-A709-67A4286FD5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" name="PA-直接连接符 1196">
                      <a:extLst>
                        <a:ext uri="{FF2B5EF4-FFF2-40B4-BE49-F238E27FC236}">
                          <a16:creationId xmlns="" xmlns:a16="http://schemas.microsoft.com/office/drawing/2014/main" id="{2892EEAC-D140-45F2-A9B7-7DC4C1A5B41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6" name="PA-直接连接符 1197">
                      <a:extLst>
                        <a:ext uri="{FF2B5EF4-FFF2-40B4-BE49-F238E27FC236}">
                          <a16:creationId xmlns="" xmlns:a16="http://schemas.microsoft.com/office/drawing/2014/main" id="{C0B1D7D5-5E67-4742-B46A-BC32D8970F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7" name="PA-直接连接符 1198">
                      <a:extLst>
                        <a:ext uri="{FF2B5EF4-FFF2-40B4-BE49-F238E27FC236}">
                          <a16:creationId xmlns="" xmlns:a16="http://schemas.microsoft.com/office/drawing/2014/main" id="{983A93BB-0A8D-420B-99AD-71E1EE47B5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8" name="PA-直接连接符 1199">
                      <a:extLst>
                        <a:ext uri="{FF2B5EF4-FFF2-40B4-BE49-F238E27FC236}">
                          <a16:creationId xmlns="" xmlns:a16="http://schemas.microsoft.com/office/drawing/2014/main" id="{5DE8335B-6350-4E43-9D4D-62FEC4C733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9" name="PA-直接连接符 1200">
                      <a:extLst>
                        <a:ext uri="{FF2B5EF4-FFF2-40B4-BE49-F238E27FC236}">
                          <a16:creationId xmlns="" xmlns:a16="http://schemas.microsoft.com/office/drawing/2014/main" id="{C720FC3D-F667-4B12-80D1-4C8C2EDD3A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" name="PA-直接连接符 1201">
                      <a:extLst>
                        <a:ext uri="{FF2B5EF4-FFF2-40B4-BE49-F238E27FC236}">
                          <a16:creationId xmlns="" xmlns:a16="http://schemas.microsoft.com/office/drawing/2014/main" id="{CE42D70B-210D-456F-BB7A-96BC9ECA98E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" name="PA-直接连接符 1202">
                      <a:extLst>
                        <a:ext uri="{FF2B5EF4-FFF2-40B4-BE49-F238E27FC236}">
                          <a16:creationId xmlns="" xmlns:a16="http://schemas.microsoft.com/office/drawing/2014/main" id="{6BE3E5D0-6A10-4292-BD55-A680788EE2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3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2" name="PA-直接连接符 1203">
                      <a:extLst>
                        <a:ext uri="{FF2B5EF4-FFF2-40B4-BE49-F238E27FC236}">
                          <a16:creationId xmlns="" xmlns:a16="http://schemas.microsoft.com/office/drawing/2014/main" id="{FFEBCC4A-6140-4B86-99EE-5410CD02D25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3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26" name="组合 225">
                    <a:extLst>
                      <a:ext uri="{FF2B5EF4-FFF2-40B4-BE49-F238E27FC236}">
                        <a16:creationId xmlns="" xmlns:a16="http://schemas.microsoft.com/office/drawing/2014/main" id="{D6C63C2D-0177-47F8-9FAB-7C63D6E44519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231" name="PA-直接连接符 1182">
                      <a:extLst>
                        <a:ext uri="{FF2B5EF4-FFF2-40B4-BE49-F238E27FC236}">
                          <a16:creationId xmlns="" xmlns:a16="http://schemas.microsoft.com/office/drawing/2014/main" id="{8DD85162-8BFB-4B43-BEAA-B03515F61A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" name="PA-直接连接符 1183">
                      <a:extLst>
                        <a:ext uri="{FF2B5EF4-FFF2-40B4-BE49-F238E27FC236}">
                          <a16:creationId xmlns="" xmlns:a16="http://schemas.microsoft.com/office/drawing/2014/main" id="{4D27FDC8-D7D2-41B4-B2D1-85D501BAEA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" name="PA-直接连接符 1184">
                      <a:extLst>
                        <a:ext uri="{FF2B5EF4-FFF2-40B4-BE49-F238E27FC236}">
                          <a16:creationId xmlns="" xmlns:a16="http://schemas.microsoft.com/office/drawing/2014/main" id="{7ACEB84C-930F-4E35-A210-BA51CEDE10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4" name="PA-直接连接符 1185">
                      <a:extLst>
                        <a:ext uri="{FF2B5EF4-FFF2-40B4-BE49-F238E27FC236}">
                          <a16:creationId xmlns="" xmlns:a16="http://schemas.microsoft.com/office/drawing/2014/main" id="{64934061-793F-43F6-8BAB-6FCD79C362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5" name="PA-直接连接符 1186">
                      <a:extLst>
                        <a:ext uri="{FF2B5EF4-FFF2-40B4-BE49-F238E27FC236}">
                          <a16:creationId xmlns="" xmlns:a16="http://schemas.microsoft.com/office/drawing/2014/main" id="{8C421B2E-31AA-4CCB-98DA-498403BFC1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6" name="PA-直接连接符 1187">
                      <a:extLst>
                        <a:ext uri="{FF2B5EF4-FFF2-40B4-BE49-F238E27FC236}">
                          <a16:creationId xmlns="" xmlns:a16="http://schemas.microsoft.com/office/drawing/2014/main" id="{AAE88D2C-AA1F-44B7-973C-DDC0E0FDE5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7" name="PA-直接连接符 1188">
                      <a:extLst>
                        <a:ext uri="{FF2B5EF4-FFF2-40B4-BE49-F238E27FC236}">
                          <a16:creationId xmlns="" xmlns:a16="http://schemas.microsoft.com/office/drawing/2014/main" id="{78EF081D-4E5D-4F46-9686-9642165D74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" name="PA-直接连接符 1189">
                      <a:extLst>
                        <a:ext uri="{FF2B5EF4-FFF2-40B4-BE49-F238E27FC236}">
                          <a16:creationId xmlns="" xmlns:a16="http://schemas.microsoft.com/office/drawing/2014/main" id="{1F8756FE-EB81-4747-9DFC-7173F52699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" name="PA-直接连接符 1190">
                      <a:extLst>
                        <a:ext uri="{FF2B5EF4-FFF2-40B4-BE49-F238E27FC236}">
                          <a16:creationId xmlns="" xmlns:a16="http://schemas.microsoft.com/office/drawing/2014/main" id="{8E2A4D99-C430-494A-BAE7-0ABAB2EED3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0" name="PA-直接连接符 1191">
                      <a:extLst>
                        <a:ext uri="{FF2B5EF4-FFF2-40B4-BE49-F238E27FC236}">
                          <a16:creationId xmlns="" xmlns:a16="http://schemas.microsoft.com/office/drawing/2014/main" id="{1606D2F9-8581-45C7-897D-4B1B9E8BD4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1" name="PA-直接连接符 1192">
                      <a:extLst>
                        <a:ext uri="{FF2B5EF4-FFF2-40B4-BE49-F238E27FC236}">
                          <a16:creationId xmlns="" xmlns:a16="http://schemas.microsoft.com/office/drawing/2014/main" id="{99BD357C-C6B1-4931-8F65-C3247BFB36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27" name="Group 91_1">
                    <a:extLst>
                      <a:ext uri="{FF2B5EF4-FFF2-40B4-BE49-F238E27FC236}">
                        <a16:creationId xmlns="" xmlns:a16="http://schemas.microsoft.com/office/drawing/2014/main" id="{2AC05F4D-159C-4D1A-B0D7-9EF8123D22A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28" name="PA-直接连接符 1179">
                      <a:extLst>
                        <a:ext uri="{FF2B5EF4-FFF2-40B4-BE49-F238E27FC236}">
                          <a16:creationId xmlns="" xmlns:a16="http://schemas.microsoft.com/office/drawing/2014/main" id="{628B163C-83AC-4F2C-AD52-A23ED1A620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29" name="PA-直接连接符 1180">
                      <a:extLst>
                        <a:ext uri="{FF2B5EF4-FFF2-40B4-BE49-F238E27FC236}">
                          <a16:creationId xmlns="" xmlns:a16="http://schemas.microsoft.com/office/drawing/2014/main" id="{CC53BDBB-A78C-4A76-A7B5-9BCA98698A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0" name="PA-直接连接符 1181">
                      <a:extLst>
                        <a:ext uri="{FF2B5EF4-FFF2-40B4-BE49-F238E27FC236}">
                          <a16:creationId xmlns="" xmlns:a16="http://schemas.microsoft.com/office/drawing/2014/main" id="{A1F5175D-A031-42A4-93F1-1EDC5FBFC7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7" name="组合 16">
                  <a:extLst>
                    <a:ext uri="{FF2B5EF4-FFF2-40B4-BE49-F238E27FC236}">
                      <a16:creationId xmlns="" xmlns:a16="http://schemas.microsoft.com/office/drawing/2014/main" id="{69469562-8D8A-45D3-B2A4-4604D421444A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62" name="PA-直接连接符 1113">
                    <a:extLst>
                      <a:ext uri="{FF2B5EF4-FFF2-40B4-BE49-F238E27FC236}">
                        <a16:creationId xmlns="" xmlns:a16="http://schemas.microsoft.com/office/drawing/2014/main" id="{BAAB7834-0E43-4E12-A129-665E14B3410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3" name="PA-直接连接符 1114">
                    <a:extLst>
                      <a:ext uri="{FF2B5EF4-FFF2-40B4-BE49-F238E27FC236}">
                        <a16:creationId xmlns="" xmlns:a16="http://schemas.microsoft.com/office/drawing/2014/main" id="{6CD4C9CB-ACAF-4A3A-AD0A-D97CC77A7EFA}"/>
                      </a:ext>
                    </a:extLst>
                  </p:cNvPr>
                  <p:cNvCxnSpPr/>
                  <p:nvPr>
                    <p:custDataLst>
                      <p:tags r:id="rId15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4" name="PA-直接连接符 1115">
                    <a:extLst>
                      <a:ext uri="{FF2B5EF4-FFF2-40B4-BE49-F238E27FC236}">
                        <a16:creationId xmlns="" xmlns:a16="http://schemas.microsoft.com/office/drawing/2014/main" id="{60E77DDA-64DC-418C-94A1-D8BA5F5734F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" name="PA-直接连接符 1116">
                    <a:extLst>
                      <a:ext uri="{FF2B5EF4-FFF2-40B4-BE49-F238E27FC236}">
                        <a16:creationId xmlns="" xmlns:a16="http://schemas.microsoft.com/office/drawing/2014/main" id="{C9DAB349-8EE5-4876-80BE-1EA320BF01B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" name="PA-直接连接符 1117">
                    <a:extLst>
                      <a:ext uri="{FF2B5EF4-FFF2-40B4-BE49-F238E27FC236}">
                        <a16:creationId xmlns="" xmlns:a16="http://schemas.microsoft.com/office/drawing/2014/main" id="{9CD9DEBA-7E05-4281-8128-584FF1B92F0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7" name="PA-直接连接符 1118">
                    <a:extLst>
                      <a:ext uri="{FF2B5EF4-FFF2-40B4-BE49-F238E27FC236}">
                        <a16:creationId xmlns="" xmlns:a16="http://schemas.microsoft.com/office/drawing/2014/main" id="{1711278C-AC1E-4658-BC95-5E42E2EF78F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8" name="PA-直接连接符 1119">
                    <a:extLst>
                      <a:ext uri="{FF2B5EF4-FFF2-40B4-BE49-F238E27FC236}">
                        <a16:creationId xmlns="" xmlns:a16="http://schemas.microsoft.com/office/drawing/2014/main" id="{517557E4-3534-4FB0-B2B3-763826CBD87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9" name="PA-直接连接符 1120">
                    <a:extLst>
                      <a:ext uri="{FF2B5EF4-FFF2-40B4-BE49-F238E27FC236}">
                        <a16:creationId xmlns="" xmlns:a16="http://schemas.microsoft.com/office/drawing/2014/main" id="{7E1648D2-EE38-40AD-965B-8F3EEE3258F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" name="PA-直接连接符 1121">
                    <a:extLst>
                      <a:ext uri="{FF2B5EF4-FFF2-40B4-BE49-F238E27FC236}">
                        <a16:creationId xmlns="" xmlns:a16="http://schemas.microsoft.com/office/drawing/2014/main" id="{98C47C2A-B47F-4C5E-89BC-B576663B8D2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" name="PA-直接连接符 1122">
                    <a:extLst>
                      <a:ext uri="{FF2B5EF4-FFF2-40B4-BE49-F238E27FC236}">
                        <a16:creationId xmlns="" xmlns:a16="http://schemas.microsoft.com/office/drawing/2014/main" id="{ADD2CEB5-9EF5-4EFF-BB63-8550CE8B7C3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2" name="PA-直接连接符 1123">
                    <a:extLst>
                      <a:ext uri="{FF2B5EF4-FFF2-40B4-BE49-F238E27FC236}">
                        <a16:creationId xmlns="" xmlns:a16="http://schemas.microsoft.com/office/drawing/2014/main" id="{6B8ECAF1-38BB-4217-8F10-021BA9C1C37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3" name="PA-直接连接符 1124">
                    <a:extLst>
                      <a:ext uri="{FF2B5EF4-FFF2-40B4-BE49-F238E27FC236}">
                        <a16:creationId xmlns="" xmlns:a16="http://schemas.microsoft.com/office/drawing/2014/main" id="{4A22630D-B5A5-4868-8F01-9F1AA54B881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6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4" name="PA-直接连接符 1125">
                    <a:extLst>
                      <a:ext uri="{FF2B5EF4-FFF2-40B4-BE49-F238E27FC236}">
                        <a16:creationId xmlns="" xmlns:a16="http://schemas.microsoft.com/office/drawing/2014/main" id="{5071A914-C629-4BEE-98DB-7BC4B13FF3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6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5" name="PA-直接连接符 1126">
                    <a:extLst>
                      <a:ext uri="{FF2B5EF4-FFF2-40B4-BE49-F238E27FC236}">
                        <a16:creationId xmlns="" xmlns:a16="http://schemas.microsoft.com/office/drawing/2014/main" id="{58529C67-347F-4717-AA20-B647A37E0B1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6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6" name="PA-直接连接符 1127">
                    <a:extLst>
                      <a:ext uri="{FF2B5EF4-FFF2-40B4-BE49-F238E27FC236}">
                        <a16:creationId xmlns="" xmlns:a16="http://schemas.microsoft.com/office/drawing/2014/main" id="{6435B304-0145-442B-B145-CB3829D7F28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6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77" name="组合 176">
                    <a:extLst>
                      <a:ext uri="{FF2B5EF4-FFF2-40B4-BE49-F238E27FC236}">
                        <a16:creationId xmlns="" xmlns:a16="http://schemas.microsoft.com/office/drawing/2014/main" id="{FA1A81D3-201D-479F-A096-64A0CD3D36C9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06" name="PA-直接连接符 1157">
                      <a:extLst>
                        <a:ext uri="{FF2B5EF4-FFF2-40B4-BE49-F238E27FC236}">
                          <a16:creationId xmlns="" xmlns:a16="http://schemas.microsoft.com/office/drawing/2014/main" id="{5F8123FF-6AA9-4FB3-8BF7-FE7AF601A2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7" name="PA-直接连接符 1158">
                      <a:extLst>
                        <a:ext uri="{FF2B5EF4-FFF2-40B4-BE49-F238E27FC236}">
                          <a16:creationId xmlns="" xmlns:a16="http://schemas.microsoft.com/office/drawing/2014/main" id="{907AE04D-C691-4958-815D-3FEC5019A4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8" name="PA-直接连接符 1159">
                      <a:extLst>
                        <a:ext uri="{FF2B5EF4-FFF2-40B4-BE49-F238E27FC236}">
                          <a16:creationId xmlns="" xmlns:a16="http://schemas.microsoft.com/office/drawing/2014/main" id="{949124AF-BD89-43E6-A187-A5883C26E5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8" name="组合 177">
                    <a:extLst>
                      <a:ext uri="{FF2B5EF4-FFF2-40B4-BE49-F238E27FC236}">
                        <a16:creationId xmlns="" xmlns:a16="http://schemas.microsoft.com/office/drawing/2014/main" id="{0BB52667-299A-4965-8CAF-C8863EAF5FC2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95" name="PA-直接连接符 1146">
                      <a:extLst>
                        <a:ext uri="{FF2B5EF4-FFF2-40B4-BE49-F238E27FC236}">
                          <a16:creationId xmlns="" xmlns:a16="http://schemas.microsoft.com/office/drawing/2014/main" id="{9BD64EB3-77EF-4C46-A03F-7E47E317809B}"/>
                        </a:ext>
                      </a:extLst>
                    </p:cNvPr>
                    <p:cNvCxnSpPr/>
                    <p:nvPr>
                      <p:custDataLst>
                        <p:tags r:id="rId17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6" name="PA-直接连接符 1147">
                      <a:extLst>
                        <a:ext uri="{FF2B5EF4-FFF2-40B4-BE49-F238E27FC236}">
                          <a16:creationId xmlns="" xmlns:a16="http://schemas.microsoft.com/office/drawing/2014/main" id="{34D87956-D904-4544-803C-43CEA2DA70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7" name="PA-直接连接符 1148">
                      <a:extLst>
                        <a:ext uri="{FF2B5EF4-FFF2-40B4-BE49-F238E27FC236}">
                          <a16:creationId xmlns="" xmlns:a16="http://schemas.microsoft.com/office/drawing/2014/main" id="{39CB9831-7E5D-435F-B274-1E80A11995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8" name="PA-直接连接符 1149">
                      <a:extLst>
                        <a:ext uri="{FF2B5EF4-FFF2-40B4-BE49-F238E27FC236}">
                          <a16:creationId xmlns="" xmlns:a16="http://schemas.microsoft.com/office/drawing/2014/main" id="{7C75DB87-AAE2-42EF-9E3A-3E9310F4A9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9" name="PA-直接连接符 1150">
                      <a:extLst>
                        <a:ext uri="{FF2B5EF4-FFF2-40B4-BE49-F238E27FC236}">
                          <a16:creationId xmlns="" xmlns:a16="http://schemas.microsoft.com/office/drawing/2014/main" id="{C0E0F998-8D38-465B-A849-985C0A7978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0" name="PA-直接连接符 1151">
                      <a:extLst>
                        <a:ext uri="{FF2B5EF4-FFF2-40B4-BE49-F238E27FC236}">
                          <a16:creationId xmlns="" xmlns:a16="http://schemas.microsoft.com/office/drawing/2014/main" id="{F8EE2BA7-EA80-482A-96B6-82FA9FD902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1" name="PA-直接连接符 1152">
                      <a:extLst>
                        <a:ext uri="{FF2B5EF4-FFF2-40B4-BE49-F238E27FC236}">
                          <a16:creationId xmlns="" xmlns:a16="http://schemas.microsoft.com/office/drawing/2014/main" id="{56978942-470A-4FE9-9246-72CAB685165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2" name="PA-直接连接符 1153">
                      <a:extLst>
                        <a:ext uri="{FF2B5EF4-FFF2-40B4-BE49-F238E27FC236}">
                          <a16:creationId xmlns="" xmlns:a16="http://schemas.microsoft.com/office/drawing/2014/main" id="{5353BB40-A634-41E1-B194-B667021E4C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3" name="PA-直接连接符 1154">
                      <a:extLst>
                        <a:ext uri="{FF2B5EF4-FFF2-40B4-BE49-F238E27FC236}">
                          <a16:creationId xmlns="" xmlns:a16="http://schemas.microsoft.com/office/drawing/2014/main" id="{63E77B99-1D0F-444C-B66B-85826DB899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4" name="PA-直接连接符 1155">
                      <a:extLst>
                        <a:ext uri="{FF2B5EF4-FFF2-40B4-BE49-F238E27FC236}">
                          <a16:creationId xmlns="" xmlns:a16="http://schemas.microsoft.com/office/drawing/2014/main" id="{33B78D7F-A8D7-4A5F-99AE-F79399B2A5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5" name="PA-直接连接符 1156">
                      <a:extLst>
                        <a:ext uri="{FF2B5EF4-FFF2-40B4-BE49-F238E27FC236}">
                          <a16:creationId xmlns="" xmlns:a16="http://schemas.microsoft.com/office/drawing/2014/main" id="{1460B8C1-F7BC-44FF-A04F-D237BBD73C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9" name="组合 178">
                    <a:extLst>
                      <a:ext uri="{FF2B5EF4-FFF2-40B4-BE49-F238E27FC236}">
                        <a16:creationId xmlns="" xmlns:a16="http://schemas.microsoft.com/office/drawing/2014/main" id="{BA091FEC-78C3-44FC-8B3B-85DCB9DCEE7C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84" name="PA-直接连接符 1135">
                      <a:extLst>
                        <a:ext uri="{FF2B5EF4-FFF2-40B4-BE49-F238E27FC236}">
                          <a16:creationId xmlns="" xmlns:a16="http://schemas.microsoft.com/office/drawing/2014/main" id="{31C18CC8-B2B7-49B3-9042-EB1B7A05FE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5" name="PA-直接连接符 1136">
                      <a:extLst>
                        <a:ext uri="{FF2B5EF4-FFF2-40B4-BE49-F238E27FC236}">
                          <a16:creationId xmlns="" xmlns:a16="http://schemas.microsoft.com/office/drawing/2014/main" id="{2529C5CB-E549-4E1C-AA81-034D156822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6" name="PA-直接连接符 1137">
                      <a:extLst>
                        <a:ext uri="{FF2B5EF4-FFF2-40B4-BE49-F238E27FC236}">
                          <a16:creationId xmlns="" xmlns:a16="http://schemas.microsoft.com/office/drawing/2014/main" id="{A6854686-F6C4-4DB2-96E2-5B163E233F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7" name="PA-直接连接符 1138">
                      <a:extLst>
                        <a:ext uri="{FF2B5EF4-FFF2-40B4-BE49-F238E27FC236}">
                          <a16:creationId xmlns="" xmlns:a16="http://schemas.microsoft.com/office/drawing/2014/main" id="{6259C988-02D6-428F-B7AE-C73C241539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8" name="PA-直接连接符 1139">
                      <a:extLst>
                        <a:ext uri="{FF2B5EF4-FFF2-40B4-BE49-F238E27FC236}">
                          <a16:creationId xmlns="" xmlns:a16="http://schemas.microsoft.com/office/drawing/2014/main" id="{2B425DCB-B94D-4651-92CC-423B99B4E3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9" name="PA-直接连接符 1140">
                      <a:extLst>
                        <a:ext uri="{FF2B5EF4-FFF2-40B4-BE49-F238E27FC236}">
                          <a16:creationId xmlns="" xmlns:a16="http://schemas.microsoft.com/office/drawing/2014/main" id="{A6E97302-7786-4FEB-8D99-B56427CCD7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0" name="PA-直接连接符 1141">
                      <a:extLst>
                        <a:ext uri="{FF2B5EF4-FFF2-40B4-BE49-F238E27FC236}">
                          <a16:creationId xmlns="" xmlns:a16="http://schemas.microsoft.com/office/drawing/2014/main" id="{EDA24565-29FA-4372-BB71-9214338927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1" name="PA-直接连接符 1142">
                      <a:extLst>
                        <a:ext uri="{FF2B5EF4-FFF2-40B4-BE49-F238E27FC236}">
                          <a16:creationId xmlns="" xmlns:a16="http://schemas.microsoft.com/office/drawing/2014/main" id="{414D4091-7589-4CCB-AB37-DF1D21AAA83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2" name="PA-直接连接符 1143">
                      <a:extLst>
                        <a:ext uri="{FF2B5EF4-FFF2-40B4-BE49-F238E27FC236}">
                          <a16:creationId xmlns="" xmlns:a16="http://schemas.microsoft.com/office/drawing/2014/main" id="{4DC477A7-9D47-4068-940F-6A71DC7C09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3" name="PA-直接连接符 1144">
                      <a:extLst>
                        <a:ext uri="{FF2B5EF4-FFF2-40B4-BE49-F238E27FC236}">
                          <a16:creationId xmlns="" xmlns:a16="http://schemas.microsoft.com/office/drawing/2014/main" id="{80575C5D-8562-4C86-BC1E-84CC8982F0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4" name="PA-直接连接符 1145">
                      <a:extLst>
                        <a:ext uri="{FF2B5EF4-FFF2-40B4-BE49-F238E27FC236}">
                          <a16:creationId xmlns="" xmlns:a16="http://schemas.microsoft.com/office/drawing/2014/main" id="{2FBE765D-42CB-4943-8837-8BBE8772DF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80" name="Group 91_1">
                    <a:extLst>
                      <a:ext uri="{FF2B5EF4-FFF2-40B4-BE49-F238E27FC236}">
                        <a16:creationId xmlns="" xmlns:a16="http://schemas.microsoft.com/office/drawing/2014/main" id="{51C038B8-A153-4F4E-8AEE-D965839DAE74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81" name="PA-直接连接符 1132">
                      <a:extLst>
                        <a:ext uri="{FF2B5EF4-FFF2-40B4-BE49-F238E27FC236}">
                          <a16:creationId xmlns="" xmlns:a16="http://schemas.microsoft.com/office/drawing/2014/main" id="{F210074F-1FD9-4570-9A80-B3077D442C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2" name="PA-直接连接符 1133">
                      <a:extLst>
                        <a:ext uri="{FF2B5EF4-FFF2-40B4-BE49-F238E27FC236}">
                          <a16:creationId xmlns="" xmlns:a16="http://schemas.microsoft.com/office/drawing/2014/main" id="{4297B881-13F3-4986-B1C1-346CA5F3D9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3" name="PA-直接连接符 1134">
                      <a:extLst>
                        <a:ext uri="{FF2B5EF4-FFF2-40B4-BE49-F238E27FC236}">
                          <a16:creationId xmlns="" xmlns:a16="http://schemas.microsoft.com/office/drawing/2014/main" id="{8139CF6C-6289-4CFC-A115-5EB8EBB714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8" name="组合 17">
                  <a:extLst>
                    <a:ext uri="{FF2B5EF4-FFF2-40B4-BE49-F238E27FC236}">
                      <a16:creationId xmlns="" xmlns:a16="http://schemas.microsoft.com/office/drawing/2014/main" id="{FF2D819D-97FD-4BE0-8B51-2D4E724E7961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15" name="PA-直接连接符 1066">
                    <a:extLst>
                      <a:ext uri="{FF2B5EF4-FFF2-40B4-BE49-F238E27FC236}">
                        <a16:creationId xmlns="" xmlns:a16="http://schemas.microsoft.com/office/drawing/2014/main" id="{7B57C162-0FD2-4356-B9CA-CD05DB8F9E0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6" name="PA-直接连接符 1067">
                    <a:extLst>
                      <a:ext uri="{FF2B5EF4-FFF2-40B4-BE49-F238E27FC236}">
                        <a16:creationId xmlns="" xmlns:a16="http://schemas.microsoft.com/office/drawing/2014/main" id="{B5A5FEEE-40AB-42D7-8C6F-7154EED2637C}"/>
                      </a:ext>
                    </a:extLst>
                  </p:cNvPr>
                  <p:cNvCxnSpPr/>
                  <p:nvPr>
                    <p:custDataLst>
                      <p:tags r:id="rId10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7" name="PA-直接连接符 1068">
                    <a:extLst>
                      <a:ext uri="{FF2B5EF4-FFF2-40B4-BE49-F238E27FC236}">
                        <a16:creationId xmlns="" xmlns:a16="http://schemas.microsoft.com/office/drawing/2014/main" id="{B0CFFF9F-F719-466B-85D2-E549905AA84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" name="PA-直接连接符 1069">
                    <a:extLst>
                      <a:ext uri="{FF2B5EF4-FFF2-40B4-BE49-F238E27FC236}">
                        <a16:creationId xmlns="" xmlns:a16="http://schemas.microsoft.com/office/drawing/2014/main" id="{01654EC8-CB93-45B5-B43A-4287FF91EBC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" name="PA-直接连接符 1070">
                    <a:extLst>
                      <a:ext uri="{FF2B5EF4-FFF2-40B4-BE49-F238E27FC236}">
                        <a16:creationId xmlns="" xmlns:a16="http://schemas.microsoft.com/office/drawing/2014/main" id="{81FDF5C3-7C18-419D-B28C-A09FD610F62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0" name="PA-直接连接符 1071">
                    <a:extLst>
                      <a:ext uri="{FF2B5EF4-FFF2-40B4-BE49-F238E27FC236}">
                        <a16:creationId xmlns="" xmlns:a16="http://schemas.microsoft.com/office/drawing/2014/main" id="{F5F37085-B3D9-442D-A92F-1E94F9827FC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1" name="PA-直接连接符 1072">
                    <a:extLst>
                      <a:ext uri="{FF2B5EF4-FFF2-40B4-BE49-F238E27FC236}">
                        <a16:creationId xmlns="" xmlns:a16="http://schemas.microsoft.com/office/drawing/2014/main" id="{147BB5EF-0E13-4806-9845-FBBF22990AB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" name="PA-直接连接符 1073">
                    <a:extLst>
                      <a:ext uri="{FF2B5EF4-FFF2-40B4-BE49-F238E27FC236}">
                        <a16:creationId xmlns="" xmlns:a16="http://schemas.microsoft.com/office/drawing/2014/main" id="{6D94584C-A180-4255-BA94-07C9CD49C1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" name="PA-直接连接符 1074">
                    <a:extLst>
                      <a:ext uri="{FF2B5EF4-FFF2-40B4-BE49-F238E27FC236}">
                        <a16:creationId xmlns="" xmlns:a16="http://schemas.microsoft.com/office/drawing/2014/main" id="{11875468-9058-44E9-9A29-FD39E18ACB5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" name="PA-直接连接符 1075">
                    <a:extLst>
                      <a:ext uri="{FF2B5EF4-FFF2-40B4-BE49-F238E27FC236}">
                        <a16:creationId xmlns="" xmlns:a16="http://schemas.microsoft.com/office/drawing/2014/main" id="{5D0950DD-AD2A-411C-B36D-0E3DD15D05E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PA-直接连接符 1076">
                    <a:extLst>
                      <a:ext uri="{FF2B5EF4-FFF2-40B4-BE49-F238E27FC236}">
                        <a16:creationId xmlns="" xmlns:a16="http://schemas.microsoft.com/office/drawing/2014/main" id="{5CEF3BC6-433A-4FF9-A490-CC7732C115F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PA-直接连接符 1077">
                    <a:extLst>
                      <a:ext uri="{FF2B5EF4-FFF2-40B4-BE49-F238E27FC236}">
                        <a16:creationId xmlns="" xmlns:a16="http://schemas.microsoft.com/office/drawing/2014/main" id="{718BBD78-CF1D-42BB-97F9-53DB685611E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PA-直接连接符 1078">
                    <a:extLst>
                      <a:ext uri="{FF2B5EF4-FFF2-40B4-BE49-F238E27FC236}">
                        <a16:creationId xmlns="" xmlns:a16="http://schemas.microsoft.com/office/drawing/2014/main" id="{553E3C31-B026-4BBB-A6AB-AF916D2DC3D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PA-直接连接符 1079">
                    <a:extLst>
                      <a:ext uri="{FF2B5EF4-FFF2-40B4-BE49-F238E27FC236}">
                        <a16:creationId xmlns="" xmlns:a16="http://schemas.microsoft.com/office/drawing/2014/main" id="{D34A14AF-3BCD-4067-9D09-C2269A87E08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9" name="PA-直接连接符 1080">
                    <a:extLst>
                      <a:ext uri="{FF2B5EF4-FFF2-40B4-BE49-F238E27FC236}">
                        <a16:creationId xmlns="" xmlns:a16="http://schemas.microsoft.com/office/drawing/2014/main" id="{C8CD3EBE-C814-4552-86F7-F5502B1600C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0" name="组合 129">
                    <a:extLst>
                      <a:ext uri="{FF2B5EF4-FFF2-40B4-BE49-F238E27FC236}">
                        <a16:creationId xmlns="" xmlns:a16="http://schemas.microsoft.com/office/drawing/2014/main" id="{0C7D7C40-8CCC-4297-A7C9-E390CD98A0F7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9" name="PA-直接连接符 1110">
                      <a:extLst>
                        <a:ext uri="{FF2B5EF4-FFF2-40B4-BE49-F238E27FC236}">
                          <a16:creationId xmlns="" xmlns:a16="http://schemas.microsoft.com/office/drawing/2014/main" id="{85705C86-1C1C-4950-96AB-DDA0DEAFBD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" name="PA-直接连接符 1111">
                      <a:extLst>
                        <a:ext uri="{FF2B5EF4-FFF2-40B4-BE49-F238E27FC236}">
                          <a16:creationId xmlns="" xmlns:a16="http://schemas.microsoft.com/office/drawing/2014/main" id="{43426696-B34B-4E2A-A2A6-D74A26BBCB0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" name="PA-直接连接符 1112">
                      <a:extLst>
                        <a:ext uri="{FF2B5EF4-FFF2-40B4-BE49-F238E27FC236}">
                          <a16:creationId xmlns="" xmlns:a16="http://schemas.microsoft.com/office/drawing/2014/main" id="{65D42F18-E44F-4A8D-99C2-1014556D50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1" name="组合 130">
                    <a:extLst>
                      <a:ext uri="{FF2B5EF4-FFF2-40B4-BE49-F238E27FC236}">
                        <a16:creationId xmlns="" xmlns:a16="http://schemas.microsoft.com/office/drawing/2014/main" id="{1463B593-75F2-4719-8652-3F7C900F1E16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48" name="PA-直接连接符 1099">
                      <a:extLst>
                        <a:ext uri="{FF2B5EF4-FFF2-40B4-BE49-F238E27FC236}">
                          <a16:creationId xmlns="" xmlns:a16="http://schemas.microsoft.com/office/drawing/2014/main" id="{A8DD8522-B197-4B8C-8532-9990AD6C6BF0}"/>
                        </a:ext>
                      </a:extLst>
                    </p:cNvPr>
                    <p:cNvCxnSpPr/>
                    <p:nvPr>
                      <p:custDataLst>
                        <p:tags r:id="rId13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" name="PA-直接连接符 1100">
                      <a:extLst>
                        <a:ext uri="{FF2B5EF4-FFF2-40B4-BE49-F238E27FC236}">
                          <a16:creationId xmlns="" xmlns:a16="http://schemas.microsoft.com/office/drawing/2014/main" id="{48053DD4-D118-4559-9C53-E496D24976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" name="PA-直接连接符 1101">
                      <a:extLst>
                        <a:ext uri="{FF2B5EF4-FFF2-40B4-BE49-F238E27FC236}">
                          <a16:creationId xmlns="" xmlns:a16="http://schemas.microsoft.com/office/drawing/2014/main" id="{5CDEED6B-8B0E-465F-977D-CB94212B14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" name="PA-直接连接符 1102">
                      <a:extLst>
                        <a:ext uri="{FF2B5EF4-FFF2-40B4-BE49-F238E27FC236}">
                          <a16:creationId xmlns="" xmlns:a16="http://schemas.microsoft.com/office/drawing/2014/main" id="{F1711A4F-86A1-40A9-98F5-0223C90D90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" name="PA-直接连接符 1103">
                      <a:extLst>
                        <a:ext uri="{FF2B5EF4-FFF2-40B4-BE49-F238E27FC236}">
                          <a16:creationId xmlns="" xmlns:a16="http://schemas.microsoft.com/office/drawing/2014/main" id="{EA540B54-79E4-4739-AD6C-45233273BC9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" name="PA-直接连接符 1104">
                      <a:extLst>
                        <a:ext uri="{FF2B5EF4-FFF2-40B4-BE49-F238E27FC236}">
                          <a16:creationId xmlns="" xmlns:a16="http://schemas.microsoft.com/office/drawing/2014/main" id="{635B79BA-8BFB-4F57-BE52-B726DD9298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" name="PA-直接连接符 1105">
                      <a:extLst>
                        <a:ext uri="{FF2B5EF4-FFF2-40B4-BE49-F238E27FC236}">
                          <a16:creationId xmlns="" xmlns:a16="http://schemas.microsoft.com/office/drawing/2014/main" id="{CEF78A11-8B7F-4303-97DD-3BDC29805D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" name="PA-直接连接符 1106">
                      <a:extLst>
                        <a:ext uri="{FF2B5EF4-FFF2-40B4-BE49-F238E27FC236}">
                          <a16:creationId xmlns="" xmlns:a16="http://schemas.microsoft.com/office/drawing/2014/main" id="{34F4C362-4A32-4FD1-BD40-50E26CC1D5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" name="PA-直接连接符 1107">
                      <a:extLst>
                        <a:ext uri="{FF2B5EF4-FFF2-40B4-BE49-F238E27FC236}">
                          <a16:creationId xmlns="" xmlns:a16="http://schemas.microsoft.com/office/drawing/2014/main" id="{7EE38FC1-0E01-492C-B512-2D375AB72A5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7" name="PA-直接连接符 1108">
                      <a:extLst>
                        <a:ext uri="{FF2B5EF4-FFF2-40B4-BE49-F238E27FC236}">
                          <a16:creationId xmlns="" xmlns:a16="http://schemas.microsoft.com/office/drawing/2014/main" id="{2417B1F4-E4A3-41A5-9935-1A5DAAAD12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" name="PA-直接连接符 1109">
                      <a:extLst>
                        <a:ext uri="{FF2B5EF4-FFF2-40B4-BE49-F238E27FC236}">
                          <a16:creationId xmlns="" xmlns:a16="http://schemas.microsoft.com/office/drawing/2014/main" id="{444CD109-CCC9-4B13-BD77-17C2AE183A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2" name="组合 131">
                    <a:extLst>
                      <a:ext uri="{FF2B5EF4-FFF2-40B4-BE49-F238E27FC236}">
                        <a16:creationId xmlns="" xmlns:a16="http://schemas.microsoft.com/office/drawing/2014/main" id="{64324D3D-206D-4EA1-BD0D-8BD424F722BB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37" name="PA-直接连接符 1088">
                      <a:extLst>
                        <a:ext uri="{FF2B5EF4-FFF2-40B4-BE49-F238E27FC236}">
                          <a16:creationId xmlns="" xmlns:a16="http://schemas.microsoft.com/office/drawing/2014/main" id="{F342F3B5-F1CE-4B3D-A82B-C56B37926B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8" name="PA-直接连接符 1089">
                      <a:extLst>
                        <a:ext uri="{FF2B5EF4-FFF2-40B4-BE49-F238E27FC236}">
                          <a16:creationId xmlns="" xmlns:a16="http://schemas.microsoft.com/office/drawing/2014/main" id="{B2B0F9FB-CD95-4352-ADB2-4228EBA865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" name="PA-直接连接符 1090">
                      <a:extLst>
                        <a:ext uri="{FF2B5EF4-FFF2-40B4-BE49-F238E27FC236}">
                          <a16:creationId xmlns="" xmlns:a16="http://schemas.microsoft.com/office/drawing/2014/main" id="{45EC0C87-FA60-4E0C-B26A-AEB61CF65C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" name="PA-直接连接符 1091">
                      <a:extLst>
                        <a:ext uri="{FF2B5EF4-FFF2-40B4-BE49-F238E27FC236}">
                          <a16:creationId xmlns="" xmlns:a16="http://schemas.microsoft.com/office/drawing/2014/main" id="{B13EC067-C2FB-4F49-8384-50F3DABAA9E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" name="PA-直接连接符 1092">
                      <a:extLst>
                        <a:ext uri="{FF2B5EF4-FFF2-40B4-BE49-F238E27FC236}">
                          <a16:creationId xmlns="" xmlns:a16="http://schemas.microsoft.com/office/drawing/2014/main" id="{303D61EA-8B2A-4376-B6B6-1548F1DCA8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2" name="PA-直接连接符 1093">
                      <a:extLst>
                        <a:ext uri="{FF2B5EF4-FFF2-40B4-BE49-F238E27FC236}">
                          <a16:creationId xmlns="" xmlns:a16="http://schemas.microsoft.com/office/drawing/2014/main" id="{F93E8B3F-EF1C-42AF-935B-8D52A0F88A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" name="PA-直接连接符 1094">
                      <a:extLst>
                        <a:ext uri="{FF2B5EF4-FFF2-40B4-BE49-F238E27FC236}">
                          <a16:creationId xmlns="" xmlns:a16="http://schemas.microsoft.com/office/drawing/2014/main" id="{5F90F106-7A5C-446D-AEC5-00A15856A1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" name="PA-直接连接符 1095">
                      <a:extLst>
                        <a:ext uri="{FF2B5EF4-FFF2-40B4-BE49-F238E27FC236}">
                          <a16:creationId xmlns="" xmlns:a16="http://schemas.microsoft.com/office/drawing/2014/main" id="{17199FB2-00A3-4EA2-B316-76BD6362D3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" name="PA-直接连接符 1096">
                      <a:extLst>
                        <a:ext uri="{FF2B5EF4-FFF2-40B4-BE49-F238E27FC236}">
                          <a16:creationId xmlns="" xmlns:a16="http://schemas.microsoft.com/office/drawing/2014/main" id="{DE8C959A-BF61-4B84-869C-C029200C7B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" name="PA-直接连接符 1097">
                      <a:extLst>
                        <a:ext uri="{FF2B5EF4-FFF2-40B4-BE49-F238E27FC236}">
                          <a16:creationId xmlns="" xmlns:a16="http://schemas.microsoft.com/office/drawing/2014/main" id="{BCE1DC47-8AE8-4921-8B62-8C039FC7D2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" name="PA-直接连接符 1098">
                      <a:extLst>
                        <a:ext uri="{FF2B5EF4-FFF2-40B4-BE49-F238E27FC236}">
                          <a16:creationId xmlns="" xmlns:a16="http://schemas.microsoft.com/office/drawing/2014/main" id="{26FD4EC2-3BAA-4B9E-9728-313B1066DD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" name="Group 91_1">
                    <a:extLst>
                      <a:ext uri="{FF2B5EF4-FFF2-40B4-BE49-F238E27FC236}">
                        <a16:creationId xmlns="" xmlns:a16="http://schemas.microsoft.com/office/drawing/2014/main" id="{FFE319DA-7F91-4E00-91A9-06D9291D19A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4" name="PA-直接连接符 1085">
                      <a:extLst>
                        <a:ext uri="{FF2B5EF4-FFF2-40B4-BE49-F238E27FC236}">
                          <a16:creationId xmlns="" xmlns:a16="http://schemas.microsoft.com/office/drawing/2014/main" id="{8468755D-0457-4A93-9E4A-64D39E8150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" name="PA-直接连接符 1086">
                      <a:extLst>
                        <a:ext uri="{FF2B5EF4-FFF2-40B4-BE49-F238E27FC236}">
                          <a16:creationId xmlns="" xmlns:a16="http://schemas.microsoft.com/office/drawing/2014/main" id="{76FBCED5-F7FF-49E4-8AFC-81B3E20C9B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" name="PA-直接连接符 1087">
                      <a:extLst>
                        <a:ext uri="{FF2B5EF4-FFF2-40B4-BE49-F238E27FC236}">
                          <a16:creationId xmlns="" xmlns:a16="http://schemas.microsoft.com/office/drawing/2014/main" id="{1778791B-95D6-423D-A3B3-EACDB75D5E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9" name="组合 18">
                  <a:extLst>
                    <a:ext uri="{FF2B5EF4-FFF2-40B4-BE49-F238E27FC236}">
                      <a16:creationId xmlns="" xmlns:a16="http://schemas.microsoft.com/office/drawing/2014/main" id="{6300914F-1722-4B05-97CF-7897DA8300A4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8" name="PA-直接连接符 1019">
                    <a:extLst>
                      <a:ext uri="{FF2B5EF4-FFF2-40B4-BE49-F238E27FC236}">
                        <a16:creationId xmlns="" xmlns:a16="http://schemas.microsoft.com/office/drawing/2014/main" id="{23F59214-E437-428A-93D0-C82954ED8A2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" name="PA-直接连接符 1020">
                    <a:extLst>
                      <a:ext uri="{FF2B5EF4-FFF2-40B4-BE49-F238E27FC236}">
                        <a16:creationId xmlns="" xmlns:a16="http://schemas.microsoft.com/office/drawing/2014/main" id="{55CF38E5-FC2B-4718-8EE6-E5D90394B156}"/>
                      </a:ext>
                    </a:extLst>
                  </p:cNvPr>
                  <p:cNvCxnSpPr/>
                  <p:nvPr>
                    <p:custDataLst>
                      <p:tags r:id="rId6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" name="PA-直接连接符 1021">
                    <a:extLst>
                      <a:ext uri="{FF2B5EF4-FFF2-40B4-BE49-F238E27FC236}">
                        <a16:creationId xmlns="" xmlns:a16="http://schemas.microsoft.com/office/drawing/2014/main" id="{E12BF54C-174E-49E0-BFDB-115F6DB61D6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1" name="PA-直接连接符 1022">
                    <a:extLst>
                      <a:ext uri="{FF2B5EF4-FFF2-40B4-BE49-F238E27FC236}">
                        <a16:creationId xmlns="" xmlns:a16="http://schemas.microsoft.com/office/drawing/2014/main" id="{B7066837-EF28-4E3C-A28A-6851724EFAD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2" name="PA-直接连接符 1023">
                    <a:extLst>
                      <a:ext uri="{FF2B5EF4-FFF2-40B4-BE49-F238E27FC236}">
                        <a16:creationId xmlns="" xmlns:a16="http://schemas.microsoft.com/office/drawing/2014/main" id="{E54ED9AB-5840-4581-85E5-8F2696DC909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3" name="PA-直接连接符 1024">
                    <a:extLst>
                      <a:ext uri="{FF2B5EF4-FFF2-40B4-BE49-F238E27FC236}">
                        <a16:creationId xmlns="" xmlns:a16="http://schemas.microsoft.com/office/drawing/2014/main" id="{DF290799-C04A-4258-96CF-2541CCD1A95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" name="PA-直接连接符 1025">
                    <a:extLst>
                      <a:ext uri="{FF2B5EF4-FFF2-40B4-BE49-F238E27FC236}">
                        <a16:creationId xmlns="" xmlns:a16="http://schemas.microsoft.com/office/drawing/2014/main" id="{5B68096D-7E7D-48BD-B474-A587127D4F2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" name="PA-直接连接符 1026">
                    <a:extLst>
                      <a:ext uri="{FF2B5EF4-FFF2-40B4-BE49-F238E27FC236}">
                        <a16:creationId xmlns="" xmlns:a16="http://schemas.microsoft.com/office/drawing/2014/main" id="{BCBCEA88-13E4-44AA-BD26-93CDB48C580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6" name="PA-直接连接符 1027">
                    <a:extLst>
                      <a:ext uri="{FF2B5EF4-FFF2-40B4-BE49-F238E27FC236}">
                        <a16:creationId xmlns="" xmlns:a16="http://schemas.microsoft.com/office/drawing/2014/main" id="{764C828D-0837-4DF1-980E-783568FEE4B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7" name="PA-直接连接符 1028">
                    <a:extLst>
                      <a:ext uri="{FF2B5EF4-FFF2-40B4-BE49-F238E27FC236}">
                        <a16:creationId xmlns="" xmlns:a16="http://schemas.microsoft.com/office/drawing/2014/main" id="{85E52282-75D5-46C8-8F9E-3106278D06C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8" name="PA-直接连接符 1029">
                    <a:extLst>
                      <a:ext uri="{FF2B5EF4-FFF2-40B4-BE49-F238E27FC236}">
                        <a16:creationId xmlns="" xmlns:a16="http://schemas.microsoft.com/office/drawing/2014/main" id="{89203910-7970-44B0-898E-B84A7D2896C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" name="PA-直接连接符 1030">
                    <a:extLst>
                      <a:ext uri="{FF2B5EF4-FFF2-40B4-BE49-F238E27FC236}">
                        <a16:creationId xmlns="" xmlns:a16="http://schemas.microsoft.com/office/drawing/2014/main" id="{15B5201C-CD0C-42F5-A0EA-5C8B207AF4A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" name="PA-直接连接符 1031">
                    <a:extLst>
                      <a:ext uri="{FF2B5EF4-FFF2-40B4-BE49-F238E27FC236}">
                        <a16:creationId xmlns="" xmlns:a16="http://schemas.microsoft.com/office/drawing/2014/main" id="{402D0F42-574C-461D-8831-A3D38EB5E5F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1" name="PA-直接连接符 1032">
                    <a:extLst>
                      <a:ext uri="{FF2B5EF4-FFF2-40B4-BE49-F238E27FC236}">
                        <a16:creationId xmlns="" xmlns:a16="http://schemas.microsoft.com/office/drawing/2014/main" id="{E4F1AC82-155C-4A1A-BBFC-ADA9E3001BE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2" name="PA-直接连接符 1033">
                    <a:extLst>
                      <a:ext uri="{FF2B5EF4-FFF2-40B4-BE49-F238E27FC236}">
                        <a16:creationId xmlns="" xmlns:a16="http://schemas.microsoft.com/office/drawing/2014/main" id="{25010901-C6F6-425E-9D72-36DEA9952E8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83" name="组合 82">
                    <a:extLst>
                      <a:ext uri="{FF2B5EF4-FFF2-40B4-BE49-F238E27FC236}">
                        <a16:creationId xmlns="" xmlns:a16="http://schemas.microsoft.com/office/drawing/2014/main" id="{C2B0B844-C823-4B49-BA0B-60030A6FB005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2" name="PA-直接连接符 1063">
                      <a:extLst>
                        <a:ext uri="{FF2B5EF4-FFF2-40B4-BE49-F238E27FC236}">
                          <a16:creationId xmlns="" xmlns:a16="http://schemas.microsoft.com/office/drawing/2014/main" id="{246B582D-D03F-42B7-8ED2-479C24217D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3" name="PA-直接连接符 1064">
                      <a:extLst>
                        <a:ext uri="{FF2B5EF4-FFF2-40B4-BE49-F238E27FC236}">
                          <a16:creationId xmlns="" xmlns:a16="http://schemas.microsoft.com/office/drawing/2014/main" id="{C4C62D4F-9714-49CD-A160-9FBA375A34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" name="PA-直接连接符 1065">
                      <a:extLst>
                        <a:ext uri="{FF2B5EF4-FFF2-40B4-BE49-F238E27FC236}">
                          <a16:creationId xmlns="" xmlns:a16="http://schemas.microsoft.com/office/drawing/2014/main" id="{EAB84AEA-A3D2-48C5-96E9-9A8D6F4416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4" name="组合 83">
                    <a:extLst>
                      <a:ext uri="{FF2B5EF4-FFF2-40B4-BE49-F238E27FC236}">
                        <a16:creationId xmlns="" xmlns:a16="http://schemas.microsoft.com/office/drawing/2014/main" id="{ECDD0BC6-2C33-4278-AA4F-66C41ED6294B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01" name="PA-直接连接符 1052">
                      <a:extLst>
                        <a:ext uri="{FF2B5EF4-FFF2-40B4-BE49-F238E27FC236}">
                          <a16:creationId xmlns="" xmlns:a16="http://schemas.microsoft.com/office/drawing/2014/main" id="{23F79450-65AF-4D83-B414-736E05D83DB0}"/>
                        </a:ext>
                      </a:extLst>
                    </p:cNvPr>
                    <p:cNvCxnSpPr/>
                    <p:nvPr>
                      <p:custDataLst>
                        <p:tags r:id="rId9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" name="PA-直接连接符 1053">
                      <a:extLst>
                        <a:ext uri="{FF2B5EF4-FFF2-40B4-BE49-F238E27FC236}">
                          <a16:creationId xmlns="" xmlns:a16="http://schemas.microsoft.com/office/drawing/2014/main" id="{B4014157-C814-4066-8B76-F76FA898AD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" name="PA-直接连接符 1054">
                      <a:extLst>
                        <a:ext uri="{FF2B5EF4-FFF2-40B4-BE49-F238E27FC236}">
                          <a16:creationId xmlns="" xmlns:a16="http://schemas.microsoft.com/office/drawing/2014/main" id="{094BC754-2849-49DC-97FF-593A11FC7A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4" name="PA-直接连接符 1055">
                      <a:extLst>
                        <a:ext uri="{FF2B5EF4-FFF2-40B4-BE49-F238E27FC236}">
                          <a16:creationId xmlns="" xmlns:a16="http://schemas.microsoft.com/office/drawing/2014/main" id="{8BFF1EF6-AE3F-4068-9B61-A07188CBA5E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" name="PA-直接连接符 1056">
                      <a:extLst>
                        <a:ext uri="{FF2B5EF4-FFF2-40B4-BE49-F238E27FC236}">
                          <a16:creationId xmlns="" xmlns:a16="http://schemas.microsoft.com/office/drawing/2014/main" id="{C112FFA3-C8EF-4015-BDF8-E22FDE893C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" name="PA-直接连接符 1057">
                      <a:extLst>
                        <a:ext uri="{FF2B5EF4-FFF2-40B4-BE49-F238E27FC236}">
                          <a16:creationId xmlns="" xmlns:a16="http://schemas.microsoft.com/office/drawing/2014/main" id="{05FD340B-A16D-4515-93A0-75FE3DB811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" name="PA-直接连接符 1058">
                      <a:extLst>
                        <a:ext uri="{FF2B5EF4-FFF2-40B4-BE49-F238E27FC236}">
                          <a16:creationId xmlns="" xmlns:a16="http://schemas.microsoft.com/office/drawing/2014/main" id="{12A39B46-E9ED-4368-A97A-BD51F65529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8" name="PA-直接连接符 1059">
                      <a:extLst>
                        <a:ext uri="{FF2B5EF4-FFF2-40B4-BE49-F238E27FC236}">
                          <a16:creationId xmlns="" xmlns:a16="http://schemas.microsoft.com/office/drawing/2014/main" id="{A12A3389-8FB1-4546-8203-FF65628523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" name="PA-直接连接符 1060">
                      <a:extLst>
                        <a:ext uri="{FF2B5EF4-FFF2-40B4-BE49-F238E27FC236}">
                          <a16:creationId xmlns="" xmlns:a16="http://schemas.microsoft.com/office/drawing/2014/main" id="{CB26FAB4-96E1-41FF-BA12-6E96AF72C2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" name="PA-直接连接符 1061">
                      <a:extLst>
                        <a:ext uri="{FF2B5EF4-FFF2-40B4-BE49-F238E27FC236}">
                          <a16:creationId xmlns="" xmlns:a16="http://schemas.microsoft.com/office/drawing/2014/main" id="{D99CB37F-69FF-4C41-AC51-0453BF2173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" name="PA-直接连接符 1062">
                      <a:extLst>
                        <a:ext uri="{FF2B5EF4-FFF2-40B4-BE49-F238E27FC236}">
                          <a16:creationId xmlns="" xmlns:a16="http://schemas.microsoft.com/office/drawing/2014/main" id="{62D07B7B-C1AE-4C1C-A7ED-4C91B8BE9E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" name="组合 84">
                    <a:extLst>
                      <a:ext uri="{FF2B5EF4-FFF2-40B4-BE49-F238E27FC236}">
                        <a16:creationId xmlns="" xmlns:a16="http://schemas.microsoft.com/office/drawing/2014/main" id="{7D7BD32B-54AC-4421-9C4D-9A200BDD255C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90" name="PA-直接连接符 1041">
                      <a:extLst>
                        <a:ext uri="{FF2B5EF4-FFF2-40B4-BE49-F238E27FC236}">
                          <a16:creationId xmlns="" xmlns:a16="http://schemas.microsoft.com/office/drawing/2014/main" id="{5DA99B68-7047-46BD-B3D2-473BEF5B45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" name="PA-直接连接符 1042">
                      <a:extLst>
                        <a:ext uri="{FF2B5EF4-FFF2-40B4-BE49-F238E27FC236}">
                          <a16:creationId xmlns="" xmlns:a16="http://schemas.microsoft.com/office/drawing/2014/main" id="{FDD4E75F-98F4-472B-82D7-0CFEF3354B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" name="PA-直接连接符 1043">
                      <a:extLst>
                        <a:ext uri="{FF2B5EF4-FFF2-40B4-BE49-F238E27FC236}">
                          <a16:creationId xmlns="" xmlns:a16="http://schemas.microsoft.com/office/drawing/2014/main" id="{AC96568F-6F45-497E-9954-14C363842B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" name="PA-直接连接符 1044">
                      <a:extLst>
                        <a:ext uri="{FF2B5EF4-FFF2-40B4-BE49-F238E27FC236}">
                          <a16:creationId xmlns="" xmlns:a16="http://schemas.microsoft.com/office/drawing/2014/main" id="{77AAAC4C-6999-491C-A48B-69D717F7E89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" name="PA-直接连接符 1045">
                      <a:extLst>
                        <a:ext uri="{FF2B5EF4-FFF2-40B4-BE49-F238E27FC236}">
                          <a16:creationId xmlns="" xmlns:a16="http://schemas.microsoft.com/office/drawing/2014/main" id="{FC911C09-0129-4B17-AC44-E793CDDEFB0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" name="PA-直接连接符 1046">
                      <a:extLst>
                        <a:ext uri="{FF2B5EF4-FFF2-40B4-BE49-F238E27FC236}">
                          <a16:creationId xmlns="" xmlns:a16="http://schemas.microsoft.com/office/drawing/2014/main" id="{E981A71C-92FC-47C6-A2E0-104E65513E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" name="PA-直接连接符 1047">
                      <a:extLst>
                        <a:ext uri="{FF2B5EF4-FFF2-40B4-BE49-F238E27FC236}">
                          <a16:creationId xmlns="" xmlns:a16="http://schemas.microsoft.com/office/drawing/2014/main" id="{34EE51F8-5ABD-4610-995F-4474AA5338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" name="PA-直接连接符 1048">
                      <a:extLst>
                        <a:ext uri="{FF2B5EF4-FFF2-40B4-BE49-F238E27FC236}">
                          <a16:creationId xmlns="" xmlns:a16="http://schemas.microsoft.com/office/drawing/2014/main" id="{A3CDDB7E-FD71-4999-97C8-B004A4A209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" name="PA-直接连接符 1049">
                      <a:extLst>
                        <a:ext uri="{FF2B5EF4-FFF2-40B4-BE49-F238E27FC236}">
                          <a16:creationId xmlns="" xmlns:a16="http://schemas.microsoft.com/office/drawing/2014/main" id="{B5997FDA-10B4-469B-B0DC-31927CB11B6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9" name="PA-直接连接符 1050">
                      <a:extLst>
                        <a:ext uri="{FF2B5EF4-FFF2-40B4-BE49-F238E27FC236}">
                          <a16:creationId xmlns="" xmlns:a16="http://schemas.microsoft.com/office/drawing/2014/main" id="{429BC01B-058F-4FD0-9775-6477F4228E2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" name="PA-直接连接符 1051">
                      <a:extLst>
                        <a:ext uri="{FF2B5EF4-FFF2-40B4-BE49-F238E27FC236}">
                          <a16:creationId xmlns="" xmlns:a16="http://schemas.microsoft.com/office/drawing/2014/main" id="{26AD5FA0-286C-4523-BFD5-74C5C8819D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6" name="Group 91_1">
                    <a:extLst>
                      <a:ext uri="{FF2B5EF4-FFF2-40B4-BE49-F238E27FC236}">
                        <a16:creationId xmlns="" xmlns:a16="http://schemas.microsoft.com/office/drawing/2014/main" id="{B904B7C2-DC63-4D1C-92A3-B5C3408927CB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7" name="PA-直接连接符 1038">
                      <a:extLst>
                        <a:ext uri="{FF2B5EF4-FFF2-40B4-BE49-F238E27FC236}">
                          <a16:creationId xmlns="" xmlns:a16="http://schemas.microsoft.com/office/drawing/2014/main" id="{D4D6F8EB-6981-44BA-8429-C39A411A88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" name="PA-直接连接符 1039">
                      <a:extLst>
                        <a:ext uri="{FF2B5EF4-FFF2-40B4-BE49-F238E27FC236}">
                          <a16:creationId xmlns="" xmlns:a16="http://schemas.microsoft.com/office/drawing/2014/main" id="{8088B5BE-E58E-48EC-B760-A7C857CF854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" name="PA-直接连接符 1040">
                      <a:extLst>
                        <a:ext uri="{FF2B5EF4-FFF2-40B4-BE49-F238E27FC236}">
                          <a16:creationId xmlns="" xmlns:a16="http://schemas.microsoft.com/office/drawing/2014/main" id="{8DF78155-3423-427C-A2AB-2241FD6500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0" name="组合 19">
                  <a:extLst>
                    <a:ext uri="{FF2B5EF4-FFF2-40B4-BE49-F238E27FC236}">
                      <a16:creationId xmlns="" xmlns:a16="http://schemas.microsoft.com/office/drawing/2014/main" id="{6BCA287E-EBDA-4370-952C-AB35CDC9B9AC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21" name="PA-直接连接符 972">
                    <a:extLst>
                      <a:ext uri="{FF2B5EF4-FFF2-40B4-BE49-F238E27FC236}">
                        <a16:creationId xmlns="" xmlns:a16="http://schemas.microsoft.com/office/drawing/2014/main" id="{009B059C-7619-4FD8-8A06-10C4CD2F729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" name="PA-直接连接符 973">
                    <a:extLst>
                      <a:ext uri="{FF2B5EF4-FFF2-40B4-BE49-F238E27FC236}">
                        <a16:creationId xmlns="" xmlns:a16="http://schemas.microsoft.com/office/drawing/2014/main" id="{43F0B26A-01F2-41BA-864F-36D0AF89CE34}"/>
                      </a:ext>
                    </a:extLst>
                  </p:cNvPr>
                  <p:cNvCxnSpPr/>
                  <p:nvPr>
                    <p:custDataLst>
                      <p:tags r:id="rId2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" name="PA-直接连接符 974">
                    <a:extLst>
                      <a:ext uri="{FF2B5EF4-FFF2-40B4-BE49-F238E27FC236}">
                        <a16:creationId xmlns="" xmlns:a16="http://schemas.microsoft.com/office/drawing/2014/main" id="{06B452ED-D3BA-43D5-87A9-2AB80C60A8F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" name="PA-直接连接符 975">
                    <a:extLst>
                      <a:ext uri="{FF2B5EF4-FFF2-40B4-BE49-F238E27FC236}">
                        <a16:creationId xmlns="" xmlns:a16="http://schemas.microsoft.com/office/drawing/2014/main" id="{F154A89B-7CE4-4588-A499-B0B3A5C8AC9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" name="PA-直接连接符 976">
                    <a:extLst>
                      <a:ext uri="{FF2B5EF4-FFF2-40B4-BE49-F238E27FC236}">
                        <a16:creationId xmlns="" xmlns:a16="http://schemas.microsoft.com/office/drawing/2014/main" id="{E51F6315-BF0C-4F91-B0CD-2627595FF7E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" name="PA-直接连接符 977">
                    <a:extLst>
                      <a:ext uri="{FF2B5EF4-FFF2-40B4-BE49-F238E27FC236}">
                        <a16:creationId xmlns="" xmlns:a16="http://schemas.microsoft.com/office/drawing/2014/main" id="{9B8840D9-073D-46BF-A8C3-A395096E5AB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" name="PA-直接连接符 978">
                    <a:extLst>
                      <a:ext uri="{FF2B5EF4-FFF2-40B4-BE49-F238E27FC236}">
                        <a16:creationId xmlns="" xmlns:a16="http://schemas.microsoft.com/office/drawing/2014/main" id="{FFB10AFE-5932-48D7-A554-FB2BE812202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" name="PA-直接连接符 979">
                    <a:extLst>
                      <a:ext uri="{FF2B5EF4-FFF2-40B4-BE49-F238E27FC236}">
                        <a16:creationId xmlns="" xmlns:a16="http://schemas.microsoft.com/office/drawing/2014/main" id="{3C9CBC45-3494-4C78-83E4-89F5E2D9219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" name="PA-直接连接符 980">
                    <a:extLst>
                      <a:ext uri="{FF2B5EF4-FFF2-40B4-BE49-F238E27FC236}">
                        <a16:creationId xmlns="" xmlns:a16="http://schemas.microsoft.com/office/drawing/2014/main" id="{751A1958-B821-4DDA-ADE3-2B5362B9309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" name="PA-直接连接符 981">
                    <a:extLst>
                      <a:ext uri="{FF2B5EF4-FFF2-40B4-BE49-F238E27FC236}">
                        <a16:creationId xmlns="" xmlns:a16="http://schemas.microsoft.com/office/drawing/2014/main" id="{C333F44F-65EB-449A-BBDD-11143A4CC2A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" name="PA-直接连接符 982">
                    <a:extLst>
                      <a:ext uri="{FF2B5EF4-FFF2-40B4-BE49-F238E27FC236}">
                        <a16:creationId xmlns="" xmlns:a16="http://schemas.microsoft.com/office/drawing/2014/main" id="{77D428C8-246F-49F8-B6EA-5A39067493F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" name="PA-直接连接符 983">
                    <a:extLst>
                      <a:ext uri="{FF2B5EF4-FFF2-40B4-BE49-F238E27FC236}">
                        <a16:creationId xmlns="" xmlns:a16="http://schemas.microsoft.com/office/drawing/2014/main" id="{BC054D93-D204-4A5C-99CD-2C49EF6BBF1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" name="PA-直接连接符 984">
                    <a:extLst>
                      <a:ext uri="{FF2B5EF4-FFF2-40B4-BE49-F238E27FC236}">
                        <a16:creationId xmlns="" xmlns:a16="http://schemas.microsoft.com/office/drawing/2014/main" id="{39231456-8482-4E93-8DCD-BB4B026D35F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" name="PA-直接连接符 985">
                    <a:extLst>
                      <a:ext uri="{FF2B5EF4-FFF2-40B4-BE49-F238E27FC236}">
                        <a16:creationId xmlns="" xmlns:a16="http://schemas.microsoft.com/office/drawing/2014/main" id="{194660B1-2E47-4DF7-A2BB-8B8990BD9EC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" name="PA-直接连接符 986">
                    <a:extLst>
                      <a:ext uri="{FF2B5EF4-FFF2-40B4-BE49-F238E27FC236}">
                        <a16:creationId xmlns="" xmlns:a16="http://schemas.microsoft.com/office/drawing/2014/main" id="{74E68E98-48C3-4C22-90CB-8C974472025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6" name="组合 35">
                    <a:extLst>
                      <a:ext uri="{FF2B5EF4-FFF2-40B4-BE49-F238E27FC236}">
                        <a16:creationId xmlns="" xmlns:a16="http://schemas.microsoft.com/office/drawing/2014/main" id="{6E5E6A2D-323F-4F27-A9E5-63D2EFDB56AA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5" name="PA-直接连接符 1016">
                      <a:extLst>
                        <a:ext uri="{FF2B5EF4-FFF2-40B4-BE49-F238E27FC236}">
                          <a16:creationId xmlns="" xmlns:a16="http://schemas.microsoft.com/office/drawing/2014/main" id="{5066BEAC-51B7-4FBA-8DDC-EE0697FE9B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6" name="PA-直接连接符 1017">
                      <a:extLst>
                        <a:ext uri="{FF2B5EF4-FFF2-40B4-BE49-F238E27FC236}">
                          <a16:creationId xmlns="" xmlns:a16="http://schemas.microsoft.com/office/drawing/2014/main" id="{44DC7D90-72F8-4605-9ECD-2A399A3262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" name="PA-直接连接符 1018">
                      <a:extLst>
                        <a:ext uri="{FF2B5EF4-FFF2-40B4-BE49-F238E27FC236}">
                          <a16:creationId xmlns="" xmlns:a16="http://schemas.microsoft.com/office/drawing/2014/main" id="{CD998348-28B3-4CDA-B666-C50314D954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7" name="组合 36">
                    <a:extLst>
                      <a:ext uri="{FF2B5EF4-FFF2-40B4-BE49-F238E27FC236}">
                        <a16:creationId xmlns="" xmlns:a16="http://schemas.microsoft.com/office/drawing/2014/main" id="{39B07AB3-EBC1-407B-B46B-C8037E51E699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54" name="PA-直接连接符 1005">
                      <a:extLst>
                        <a:ext uri="{FF2B5EF4-FFF2-40B4-BE49-F238E27FC236}">
                          <a16:creationId xmlns="" xmlns:a16="http://schemas.microsoft.com/office/drawing/2014/main" id="{75D6B1AF-7C1D-4790-9F94-C1624A1A3EE0}"/>
                        </a:ext>
                      </a:extLst>
                    </p:cNvPr>
                    <p:cNvCxnSpPr/>
                    <p:nvPr>
                      <p:custDataLst>
                        <p:tags r:id="rId4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5" name="PA-直接连接符 1006">
                      <a:extLst>
                        <a:ext uri="{FF2B5EF4-FFF2-40B4-BE49-F238E27FC236}">
                          <a16:creationId xmlns="" xmlns:a16="http://schemas.microsoft.com/office/drawing/2014/main" id="{D33CACA4-DBAC-4AF7-8385-0606C1FA74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" name="PA-直接连接符 1007">
                      <a:extLst>
                        <a:ext uri="{FF2B5EF4-FFF2-40B4-BE49-F238E27FC236}">
                          <a16:creationId xmlns="" xmlns:a16="http://schemas.microsoft.com/office/drawing/2014/main" id="{A91C72FD-EE99-49CE-9850-8CA76EA8B3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" name="PA-直接连接符 1008">
                      <a:extLst>
                        <a:ext uri="{FF2B5EF4-FFF2-40B4-BE49-F238E27FC236}">
                          <a16:creationId xmlns="" xmlns:a16="http://schemas.microsoft.com/office/drawing/2014/main" id="{2A14223D-7CBD-4C69-9DC5-24D1EF8EE9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" name="PA-直接连接符 1009">
                      <a:extLst>
                        <a:ext uri="{FF2B5EF4-FFF2-40B4-BE49-F238E27FC236}">
                          <a16:creationId xmlns="" xmlns:a16="http://schemas.microsoft.com/office/drawing/2014/main" id="{D2DCCEF9-66D5-48A5-9AEF-F5109DBB47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" name="PA-直接连接符 1010">
                      <a:extLst>
                        <a:ext uri="{FF2B5EF4-FFF2-40B4-BE49-F238E27FC236}">
                          <a16:creationId xmlns="" xmlns:a16="http://schemas.microsoft.com/office/drawing/2014/main" id="{E885E116-0E5D-4BBC-B6C6-0ABC8866B5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" name="PA-直接连接符 1011">
                      <a:extLst>
                        <a:ext uri="{FF2B5EF4-FFF2-40B4-BE49-F238E27FC236}">
                          <a16:creationId xmlns="" xmlns:a16="http://schemas.microsoft.com/office/drawing/2014/main" id="{8AD75FD5-449D-43EE-9E02-DE179392472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" name="PA-直接连接符 1012">
                      <a:extLst>
                        <a:ext uri="{FF2B5EF4-FFF2-40B4-BE49-F238E27FC236}">
                          <a16:creationId xmlns="" xmlns:a16="http://schemas.microsoft.com/office/drawing/2014/main" id="{BFFD5744-E2E9-40CF-9428-DDB34277CB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" name="PA-直接连接符 1013">
                      <a:extLst>
                        <a:ext uri="{FF2B5EF4-FFF2-40B4-BE49-F238E27FC236}">
                          <a16:creationId xmlns="" xmlns:a16="http://schemas.microsoft.com/office/drawing/2014/main" id="{D889D0CE-2964-465E-A046-003902D57CD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" name="PA-直接连接符 1014">
                      <a:extLst>
                        <a:ext uri="{FF2B5EF4-FFF2-40B4-BE49-F238E27FC236}">
                          <a16:creationId xmlns="" xmlns:a16="http://schemas.microsoft.com/office/drawing/2014/main" id="{9240F091-D8AE-42A2-978D-0BBCF33827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" name="PA-直接连接符 1015">
                      <a:extLst>
                        <a:ext uri="{FF2B5EF4-FFF2-40B4-BE49-F238E27FC236}">
                          <a16:creationId xmlns="" xmlns:a16="http://schemas.microsoft.com/office/drawing/2014/main" id="{209548A5-078D-47F6-BFB3-C713B6079D5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8" name="组合 37">
                    <a:extLst>
                      <a:ext uri="{FF2B5EF4-FFF2-40B4-BE49-F238E27FC236}">
                        <a16:creationId xmlns="" xmlns:a16="http://schemas.microsoft.com/office/drawing/2014/main" id="{10C80E92-124F-42FF-A210-DC0CDE95D9B2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43" name="PA-直接连接符 994">
                      <a:extLst>
                        <a:ext uri="{FF2B5EF4-FFF2-40B4-BE49-F238E27FC236}">
                          <a16:creationId xmlns="" xmlns:a16="http://schemas.microsoft.com/office/drawing/2014/main" id="{F37C6285-8A8B-4262-89E3-E1C6C4D9F7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" name="PA-直接连接符 995">
                      <a:extLst>
                        <a:ext uri="{FF2B5EF4-FFF2-40B4-BE49-F238E27FC236}">
                          <a16:creationId xmlns="" xmlns:a16="http://schemas.microsoft.com/office/drawing/2014/main" id="{DB4A127C-ED59-479F-9941-93D5E9880F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5" name="PA-直接连接符 996">
                      <a:extLst>
                        <a:ext uri="{FF2B5EF4-FFF2-40B4-BE49-F238E27FC236}">
                          <a16:creationId xmlns="" xmlns:a16="http://schemas.microsoft.com/office/drawing/2014/main" id="{BE1113F5-2C67-4AAF-B87C-52FBF9509A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6" name="PA-直接连接符 997">
                      <a:extLst>
                        <a:ext uri="{FF2B5EF4-FFF2-40B4-BE49-F238E27FC236}">
                          <a16:creationId xmlns="" xmlns:a16="http://schemas.microsoft.com/office/drawing/2014/main" id="{9F6203E7-4DB0-4145-8B7C-57AD858D9C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" name="PA-直接连接符 998">
                      <a:extLst>
                        <a:ext uri="{FF2B5EF4-FFF2-40B4-BE49-F238E27FC236}">
                          <a16:creationId xmlns="" xmlns:a16="http://schemas.microsoft.com/office/drawing/2014/main" id="{4FBC4467-0F05-45F6-96F3-F0F543B49E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" name="PA-直接连接符 999">
                      <a:extLst>
                        <a:ext uri="{FF2B5EF4-FFF2-40B4-BE49-F238E27FC236}">
                          <a16:creationId xmlns="" xmlns:a16="http://schemas.microsoft.com/office/drawing/2014/main" id="{14090D8F-063F-4F9F-926F-6AE5BDA2EF0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" name="PA-直接连接符 1000">
                      <a:extLst>
                        <a:ext uri="{FF2B5EF4-FFF2-40B4-BE49-F238E27FC236}">
                          <a16:creationId xmlns="" xmlns:a16="http://schemas.microsoft.com/office/drawing/2014/main" id="{4524EDD3-1E8B-44DC-9BC5-91D79D0FF8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" name="PA-直接连接符 1001">
                      <a:extLst>
                        <a:ext uri="{FF2B5EF4-FFF2-40B4-BE49-F238E27FC236}">
                          <a16:creationId xmlns="" xmlns:a16="http://schemas.microsoft.com/office/drawing/2014/main" id="{12B95179-5C05-483D-AE75-C3F4DA2ADC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" name="PA-直接连接符 1002">
                      <a:extLst>
                        <a:ext uri="{FF2B5EF4-FFF2-40B4-BE49-F238E27FC236}">
                          <a16:creationId xmlns="" xmlns:a16="http://schemas.microsoft.com/office/drawing/2014/main" id="{B85C5038-9D31-4F12-A4D9-498795A62C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" name="PA-直接连接符 1003">
                      <a:extLst>
                        <a:ext uri="{FF2B5EF4-FFF2-40B4-BE49-F238E27FC236}">
                          <a16:creationId xmlns="" xmlns:a16="http://schemas.microsoft.com/office/drawing/2014/main" id="{EF256755-22CF-4A07-AD43-E6BDC3FB3B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" name="PA-直接连接符 1004">
                      <a:extLst>
                        <a:ext uri="{FF2B5EF4-FFF2-40B4-BE49-F238E27FC236}">
                          <a16:creationId xmlns="" xmlns:a16="http://schemas.microsoft.com/office/drawing/2014/main" id="{1686063D-3740-4442-B160-C4CF3B2259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9" name="Group 91_1">
                    <a:extLst>
                      <a:ext uri="{FF2B5EF4-FFF2-40B4-BE49-F238E27FC236}">
                        <a16:creationId xmlns="" xmlns:a16="http://schemas.microsoft.com/office/drawing/2014/main" id="{8ED1E9BF-DE8B-44AB-912E-E67F33D8DAC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0" name="PA-直接连接符 991">
                      <a:extLst>
                        <a:ext uri="{FF2B5EF4-FFF2-40B4-BE49-F238E27FC236}">
                          <a16:creationId xmlns="" xmlns:a16="http://schemas.microsoft.com/office/drawing/2014/main" id="{A5F84F46-B2A9-4418-BA67-A0E16A8FF0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" name="PA-直接连接符 992">
                      <a:extLst>
                        <a:ext uri="{FF2B5EF4-FFF2-40B4-BE49-F238E27FC236}">
                          <a16:creationId xmlns="" xmlns:a16="http://schemas.microsoft.com/office/drawing/2014/main" id="{BA2AA455-E700-4F7D-8C0A-45622C0C91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" name="PA-直接连接符 993">
                      <a:extLst>
                        <a:ext uri="{FF2B5EF4-FFF2-40B4-BE49-F238E27FC236}">
                          <a16:creationId xmlns="" xmlns:a16="http://schemas.microsoft.com/office/drawing/2014/main" id="{C7966B35-F649-40C7-B370-D7A4F343B55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</p:grpSp>
      <p:grpSp>
        <p:nvGrpSpPr>
          <p:cNvPr id="1747" name="组合 1746">
            <a:extLst>
              <a:ext uri="{FF2B5EF4-FFF2-40B4-BE49-F238E27FC236}">
                <a16:creationId xmlns="" xmlns:a16="http://schemas.microsoft.com/office/drawing/2014/main" id="{A2F41F57-6685-4A2A-AB9C-6DE39BA5C2B8}"/>
              </a:ext>
            </a:extLst>
          </p:cNvPr>
          <p:cNvGrpSpPr>
            <a:grpSpLocks/>
          </p:cNvGrpSpPr>
          <p:nvPr userDrawn="1"/>
        </p:nvGrpSpPr>
        <p:grpSpPr>
          <a:xfrm>
            <a:off x="-1" y="6626482"/>
            <a:ext cx="11677651" cy="231518"/>
            <a:chOff x="-1" y="1887773"/>
            <a:chExt cx="128954607" cy="3751028"/>
          </a:xfrm>
        </p:grpSpPr>
        <p:grpSp>
          <p:nvGrpSpPr>
            <p:cNvPr id="1748" name="组合 1747">
              <a:extLst>
                <a:ext uri="{FF2B5EF4-FFF2-40B4-BE49-F238E27FC236}">
                  <a16:creationId xmlns="" xmlns:a16="http://schemas.microsoft.com/office/drawing/2014/main" id="{FEC355D6-CF85-4A34-B4BD-1780FAB62DAE}"/>
                </a:ext>
              </a:extLst>
            </p:cNvPr>
            <p:cNvGrpSpPr/>
            <p:nvPr/>
          </p:nvGrpSpPr>
          <p:grpSpPr>
            <a:xfrm>
              <a:off x="-1" y="4481876"/>
              <a:ext cx="126840195" cy="272562"/>
              <a:chOff x="892419" y="3916187"/>
              <a:chExt cx="5041888" cy="196850"/>
            </a:xfrm>
          </p:grpSpPr>
          <p:sp>
            <p:nvSpPr>
              <p:cNvPr id="1771" name="矩形 1770">
                <a:extLst>
                  <a:ext uri="{FF2B5EF4-FFF2-40B4-BE49-F238E27FC236}">
                    <a16:creationId xmlns="" xmlns:a16="http://schemas.microsoft.com/office/drawing/2014/main" id="{51167110-312E-449F-8BBA-35F4A532E75B}"/>
                  </a:ext>
                </a:extLst>
              </p:cNvPr>
              <p:cNvSpPr/>
              <p:nvPr/>
            </p:nvSpPr>
            <p:spPr>
              <a:xfrm>
                <a:off x="892419" y="3916187"/>
                <a:ext cx="1260472" cy="196850"/>
              </a:xfrm>
              <a:prstGeom prst="rect">
                <a:avLst/>
              </a:prstGeom>
              <a:solidFill>
                <a:srgbClr val="CCE2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2" name="矩形 1771">
                <a:extLst>
                  <a:ext uri="{FF2B5EF4-FFF2-40B4-BE49-F238E27FC236}">
                    <a16:creationId xmlns="" xmlns:a16="http://schemas.microsoft.com/office/drawing/2014/main" id="{887AF94F-525F-4818-8CD6-236AF911433E}"/>
                  </a:ext>
                </a:extLst>
              </p:cNvPr>
              <p:cNvSpPr/>
              <p:nvPr/>
            </p:nvSpPr>
            <p:spPr>
              <a:xfrm>
                <a:off x="2152891" y="3916187"/>
                <a:ext cx="1260472" cy="196850"/>
              </a:xfrm>
              <a:prstGeom prst="rect">
                <a:avLst/>
              </a:prstGeom>
              <a:solidFill>
                <a:srgbClr val="99C5B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3" name="矩形 1772">
                <a:extLst>
                  <a:ext uri="{FF2B5EF4-FFF2-40B4-BE49-F238E27FC236}">
                    <a16:creationId xmlns="" xmlns:a16="http://schemas.microsoft.com/office/drawing/2014/main" id="{808DB671-27D3-4EA4-A507-12934DC903B7}"/>
                  </a:ext>
                </a:extLst>
              </p:cNvPr>
              <p:cNvSpPr/>
              <p:nvPr/>
            </p:nvSpPr>
            <p:spPr>
              <a:xfrm>
                <a:off x="3413363" y="3916187"/>
                <a:ext cx="1260472" cy="196850"/>
              </a:xfrm>
              <a:prstGeom prst="rect">
                <a:avLst/>
              </a:prstGeom>
              <a:solidFill>
                <a:srgbClr val="66A99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4" name="矩形 1773">
                <a:extLst>
                  <a:ext uri="{FF2B5EF4-FFF2-40B4-BE49-F238E27FC236}">
                    <a16:creationId xmlns="" xmlns:a16="http://schemas.microsoft.com/office/drawing/2014/main" id="{F1A8FB62-8B0C-4536-9359-2EF87904ED08}"/>
                  </a:ext>
                </a:extLst>
              </p:cNvPr>
              <p:cNvSpPr/>
              <p:nvPr/>
            </p:nvSpPr>
            <p:spPr>
              <a:xfrm>
                <a:off x="4673835" y="3916187"/>
                <a:ext cx="1260472" cy="19685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749" name="组合 1748">
              <a:extLst>
                <a:ext uri="{FF2B5EF4-FFF2-40B4-BE49-F238E27FC236}">
                  <a16:creationId xmlns="" xmlns:a16="http://schemas.microsoft.com/office/drawing/2014/main" id="{DF8E1652-CB51-47B9-AAD9-DDDFBE9D8E20}"/>
                </a:ext>
              </a:extLst>
            </p:cNvPr>
            <p:cNvGrpSpPr/>
            <p:nvPr/>
          </p:nvGrpSpPr>
          <p:grpSpPr>
            <a:xfrm>
              <a:off x="0" y="1887773"/>
              <a:ext cx="128954606" cy="3751028"/>
              <a:chOff x="0" y="1887773"/>
              <a:chExt cx="128954606" cy="3751028"/>
            </a:xfrm>
          </p:grpSpPr>
          <p:grpSp>
            <p:nvGrpSpPr>
              <p:cNvPr id="1750" name="组合 1749">
                <a:extLst>
                  <a:ext uri="{FF2B5EF4-FFF2-40B4-BE49-F238E27FC236}">
                    <a16:creationId xmlns="" xmlns:a16="http://schemas.microsoft.com/office/drawing/2014/main" id="{5A306679-838C-48A4-8FC2-C05DCFACFCA3}"/>
                  </a:ext>
                </a:extLst>
              </p:cNvPr>
              <p:cNvGrpSpPr/>
              <p:nvPr/>
            </p:nvGrpSpPr>
            <p:grpSpPr>
              <a:xfrm>
                <a:off x="0" y="3041346"/>
                <a:ext cx="128257068" cy="272562"/>
                <a:chOff x="892419" y="3916187"/>
                <a:chExt cx="5041888" cy="196850"/>
              </a:xfrm>
            </p:grpSpPr>
            <p:sp>
              <p:nvSpPr>
                <p:cNvPr id="1767" name="矩形 1766">
                  <a:extLst>
                    <a:ext uri="{FF2B5EF4-FFF2-40B4-BE49-F238E27FC236}">
                      <a16:creationId xmlns="" xmlns:a16="http://schemas.microsoft.com/office/drawing/2014/main" id="{DC70185B-54F0-43F3-A25E-D2AD8E7AA2E6}"/>
                    </a:ext>
                  </a:extLst>
                </p:cNvPr>
                <p:cNvSpPr/>
                <p:nvPr/>
              </p:nvSpPr>
              <p:spPr>
                <a:xfrm>
                  <a:off x="892419" y="3916187"/>
                  <a:ext cx="1260472" cy="196850"/>
                </a:xfrm>
                <a:prstGeom prst="rect">
                  <a:avLst/>
                </a:prstGeom>
                <a:solidFill>
                  <a:srgbClr val="CCE2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68" name="矩形 1767">
                  <a:extLst>
                    <a:ext uri="{FF2B5EF4-FFF2-40B4-BE49-F238E27FC236}">
                      <a16:creationId xmlns="" xmlns:a16="http://schemas.microsoft.com/office/drawing/2014/main" id="{A9C92656-20F7-4F18-9C63-556E10C77DB5}"/>
                    </a:ext>
                  </a:extLst>
                </p:cNvPr>
                <p:cNvSpPr/>
                <p:nvPr/>
              </p:nvSpPr>
              <p:spPr>
                <a:xfrm>
                  <a:off x="2152891" y="3916187"/>
                  <a:ext cx="1260472" cy="196850"/>
                </a:xfrm>
                <a:prstGeom prst="rect">
                  <a:avLst/>
                </a:prstGeom>
                <a:solidFill>
                  <a:srgbClr val="99C5B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69" name="矩形 1768">
                  <a:extLst>
                    <a:ext uri="{FF2B5EF4-FFF2-40B4-BE49-F238E27FC236}">
                      <a16:creationId xmlns="" xmlns:a16="http://schemas.microsoft.com/office/drawing/2014/main" id="{17718784-4912-436D-B36D-4B09C35A2940}"/>
                    </a:ext>
                  </a:extLst>
                </p:cNvPr>
                <p:cNvSpPr/>
                <p:nvPr/>
              </p:nvSpPr>
              <p:spPr>
                <a:xfrm>
                  <a:off x="3413363" y="3916187"/>
                  <a:ext cx="1260472" cy="196850"/>
                </a:xfrm>
                <a:prstGeom prst="rect">
                  <a:avLst/>
                </a:prstGeom>
                <a:solidFill>
                  <a:srgbClr val="66A99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70" name="矩形 1769">
                  <a:extLst>
                    <a:ext uri="{FF2B5EF4-FFF2-40B4-BE49-F238E27FC236}">
                      <a16:creationId xmlns="" xmlns:a16="http://schemas.microsoft.com/office/drawing/2014/main" id="{5A7C7718-6DB3-4ABC-BAC8-2E914B771E6D}"/>
                    </a:ext>
                  </a:extLst>
                </p:cNvPr>
                <p:cNvSpPr/>
                <p:nvPr/>
              </p:nvSpPr>
              <p:spPr>
                <a:xfrm>
                  <a:off x="4673835" y="3916187"/>
                  <a:ext cx="1260472" cy="196850"/>
                </a:xfrm>
                <a:prstGeom prst="rect">
                  <a:avLst/>
                </a:prstGeom>
                <a:solidFill>
                  <a:srgbClr val="40937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51" name="组合 1750">
                <a:extLst>
                  <a:ext uri="{FF2B5EF4-FFF2-40B4-BE49-F238E27FC236}">
                    <a16:creationId xmlns="" xmlns:a16="http://schemas.microsoft.com/office/drawing/2014/main" id="{950F4178-B6A8-4641-83BB-05840CE7DF93}"/>
                  </a:ext>
                </a:extLst>
              </p:cNvPr>
              <p:cNvGrpSpPr/>
              <p:nvPr/>
            </p:nvGrpSpPr>
            <p:grpSpPr>
              <a:xfrm>
                <a:off x="0" y="1887773"/>
                <a:ext cx="128954606" cy="3751028"/>
                <a:chOff x="0" y="1887773"/>
                <a:chExt cx="128954606" cy="3751028"/>
              </a:xfrm>
            </p:grpSpPr>
            <p:grpSp>
              <p:nvGrpSpPr>
                <p:cNvPr id="1752" name="组合 1751">
                  <a:extLst>
                    <a:ext uri="{FF2B5EF4-FFF2-40B4-BE49-F238E27FC236}">
                      <a16:creationId xmlns="" xmlns:a16="http://schemas.microsoft.com/office/drawing/2014/main" id="{67A157B3-1635-4E9F-B578-0F672B4FE599}"/>
                    </a:ext>
                  </a:extLst>
                </p:cNvPr>
                <p:cNvGrpSpPr/>
                <p:nvPr/>
              </p:nvGrpSpPr>
              <p:grpSpPr>
                <a:xfrm>
                  <a:off x="0" y="1887773"/>
                  <a:ext cx="128954606" cy="706934"/>
                  <a:chOff x="892419" y="3916187"/>
                  <a:chExt cx="5041888" cy="196850"/>
                </a:xfrm>
              </p:grpSpPr>
              <p:sp>
                <p:nvSpPr>
                  <p:cNvPr id="1763" name="矩形 1762">
                    <a:extLst>
                      <a:ext uri="{FF2B5EF4-FFF2-40B4-BE49-F238E27FC236}">
                        <a16:creationId xmlns="" xmlns:a16="http://schemas.microsoft.com/office/drawing/2014/main" id="{ED5FC237-DB23-426D-992B-21E764217E73}"/>
                      </a:ext>
                    </a:extLst>
                  </p:cNvPr>
                  <p:cNvSpPr/>
                  <p:nvPr/>
                </p:nvSpPr>
                <p:spPr>
                  <a:xfrm>
                    <a:off x="892419" y="3916187"/>
                    <a:ext cx="1260472" cy="196850"/>
                  </a:xfrm>
                  <a:prstGeom prst="rect">
                    <a:avLst/>
                  </a:prstGeom>
                  <a:solidFill>
                    <a:srgbClr val="CCE2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4" name="矩形 1763">
                    <a:extLst>
                      <a:ext uri="{FF2B5EF4-FFF2-40B4-BE49-F238E27FC236}">
                        <a16:creationId xmlns="" xmlns:a16="http://schemas.microsoft.com/office/drawing/2014/main" id="{C6C0FC83-4A0F-459B-8B02-BC4EE67807DD}"/>
                      </a:ext>
                    </a:extLst>
                  </p:cNvPr>
                  <p:cNvSpPr/>
                  <p:nvPr/>
                </p:nvSpPr>
                <p:spPr>
                  <a:xfrm>
                    <a:off x="2152891" y="3916187"/>
                    <a:ext cx="1260472" cy="196850"/>
                  </a:xfrm>
                  <a:prstGeom prst="rect">
                    <a:avLst/>
                  </a:prstGeom>
                  <a:solidFill>
                    <a:srgbClr val="99C5B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5" name="矩形 1764">
                    <a:extLst>
                      <a:ext uri="{FF2B5EF4-FFF2-40B4-BE49-F238E27FC236}">
                        <a16:creationId xmlns="" xmlns:a16="http://schemas.microsoft.com/office/drawing/2014/main" id="{569C1F67-EA46-43F0-901A-5A368ACD978B}"/>
                      </a:ext>
                    </a:extLst>
                  </p:cNvPr>
                  <p:cNvSpPr/>
                  <p:nvPr/>
                </p:nvSpPr>
                <p:spPr>
                  <a:xfrm>
                    <a:off x="3413363" y="3916187"/>
                    <a:ext cx="1260472" cy="196850"/>
                  </a:xfrm>
                  <a:prstGeom prst="rect">
                    <a:avLst/>
                  </a:prstGeom>
                  <a:solidFill>
                    <a:srgbClr val="66A99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6" name="矩形 1765">
                    <a:extLst>
                      <a:ext uri="{FF2B5EF4-FFF2-40B4-BE49-F238E27FC236}">
                        <a16:creationId xmlns="" xmlns:a16="http://schemas.microsoft.com/office/drawing/2014/main" id="{3847C3CA-992B-4D14-B900-DD02ACD6768A}"/>
                      </a:ext>
                    </a:extLst>
                  </p:cNvPr>
                  <p:cNvSpPr/>
                  <p:nvPr/>
                </p:nvSpPr>
                <p:spPr>
                  <a:xfrm>
                    <a:off x="4673835" y="3916187"/>
                    <a:ext cx="1260472" cy="196850"/>
                  </a:xfrm>
                  <a:prstGeom prst="rect">
                    <a:avLst/>
                  </a:prstGeom>
                  <a:solidFill>
                    <a:srgbClr val="40937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1753" name="组合 1752">
                  <a:extLst>
                    <a:ext uri="{FF2B5EF4-FFF2-40B4-BE49-F238E27FC236}">
                      <a16:creationId xmlns="" xmlns:a16="http://schemas.microsoft.com/office/drawing/2014/main" id="{893C6540-B77D-468C-8A1B-B084874E1E15}"/>
                    </a:ext>
                  </a:extLst>
                </p:cNvPr>
                <p:cNvGrpSpPr/>
                <p:nvPr/>
              </p:nvGrpSpPr>
              <p:grpSpPr>
                <a:xfrm>
                  <a:off x="0" y="3761611"/>
                  <a:ext cx="127537732" cy="272562"/>
                  <a:chOff x="892419" y="3916187"/>
                  <a:chExt cx="5041888" cy="196850"/>
                </a:xfrm>
              </p:grpSpPr>
              <p:sp>
                <p:nvSpPr>
                  <p:cNvPr id="1759" name="矩形 1758">
                    <a:extLst>
                      <a:ext uri="{FF2B5EF4-FFF2-40B4-BE49-F238E27FC236}">
                        <a16:creationId xmlns="" xmlns:a16="http://schemas.microsoft.com/office/drawing/2014/main" id="{DF83CDBA-37DC-45CD-A7B4-AAAB05AA912D}"/>
                      </a:ext>
                    </a:extLst>
                  </p:cNvPr>
                  <p:cNvSpPr/>
                  <p:nvPr/>
                </p:nvSpPr>
                <p:spPr>
                  <a:xfrm>
                    <a:off x="892419" y="3916187"/>
                    <a:ext cx="1260472" cy="196850"/>
                  </a:xfrm>
                  <a:prstGeom prst="rect">
                    <a:avLst/>
                  </a:prstGeom>
                  <a:solidFill>
                    <a:srgbClr val="CCE2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0" name="矩形 1759">
                    <a:extLst>
                      <a:ext uri="{FF2B5EF4-FFF2-40B4-BE49-F238E27FC236}">
                        <a16:creationId xmlns="" xmlns:a16="http://schemas.microsoft.com/office/drawing/2014/main" id="{D1D2D1E6-81D5-497C-A401-085F5C4C3408}"/>
                      </a:ext>
                    </a:extLst>
                  </p:cNvPr>
                  <p:cNvSpPr/>
                  <p:nvPr/>
                </p:nvSpPr>
                <p:spPr>
                  <a:xfrm>
                    <a:off x="2152891" y="3916187"/>
                    <a:ext cx="1260472" cy="196850"/>
                  </a:xfrm>
                  <a:prstGeom prst="rect">
                    <a:avLst/>
                  </a:prstGeom>
                  <a:solidFill>
                    <a:srgbClr val="99C5B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1" name="矩形 1760">
                    <a:extLst>
                      <a:ext uri="{FF2B5EF4-FFF2-40B4-BE49-F238E27FC236}">
                        <a16:creationId xmlns="" xmlns:a16="http://schemas.microsoft.com/office/drawing/2014/main" id="{531B524E-A1F9-4EE7-9F02-3FF266AAF311}"/>
                      </a:ext>
                    </a:extLst>
                  </p:cNvPr>
                  <p:cNvSpPr/>
                  <p:nvPr/>
                </p:nvSpPr>
                <p:spPr>
                  <a:xfrm>
                    <a:off x="3413363" y="3916187"/>
                    <a:ext cx="1260472" cy="196850"/>
                  </a:xfrm>
                  <a:prstGeom prst="rect">
                    <a:avLst/>
                  </a:prstGeom>
                  <a:solidFill>
                    <a:srgbClr val="66A99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2" name="矩形 1761">
                    <a:extLst>
                      <a:ext uri="{FF2B5EF4-FFF2-40B4-BE49-F238E27FC236}">
                        <a16:creationId xmlns="" xmlns:a16="http://schemas.microsoft.com/office/drawing/2014/main" id="{04AFD001-8F7B-4C02-A37C-95F0FCAAEFC8}"/>
                      </a:ext>
                    </a:extLst>
                  </p:cNvPr>
                  <p:cNvSpPr/>
                  <p:nvPr/>
                </p:nvSpPr>
                <p:spPr>
                  <a:xfrm>
                    <a:off x="4673835" y="3916187"/>
                    <a:ext cx="1260472" cy="196850"/>
                  </a:xfrm>
                  <a:prstGeom prst="rect">
                    <a:avLst/>
                  </a:prstGeom>
                  <a:solidFill>
                    <a:srgbClr val="40937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1754" name="组合 1753">
                  <a:extLst>
                    <a:ext uri="{FF2B5EF4-FFF2-40B4-BE49-F238E27FC236}">
                      <a16:creationId xmlns="" xmlns:a16="http://schemas.microsoft.com/office/drawing/2014/main" id="{29039C97-A68A-402B-AE1C-E04F56C6E27C}"/>
                    </a:ext>
                  </a:extLst>
                </p:cNvPr>
                <p:cNvGrpSpPr/>
                <p:nvPr/>
              </p:nvGrpSpPr>
              <p:grpSpPr>
                <a:xfrm>
                  <a:off x="0" y="5202152"/>
                  <a:ext cx="126099060" cy="436649"/>
                  <a:chOff x="892419" y="3916187"/>
                  <a:chExt cx="5041888" cy="196850"/>
                </a:xfrm>
              </p:grpSpPr>
              <p:sp>
                <p:nvSpPr>
                  <p:cNvPr id="1755" name="矩形 1754">
                    <a:extLst>
                      <a:ext uri="{FF2B5EF4-FFF2-40B4-BE49-F238E27FC236}">
                        <a16:creationId xmlns="" xmlns:a16="http://schemas.microsoft.com/office/drawing/2014/main" id="{369661BC-5DDC-4A4C-92AF-84DE4745DF00}"/>
                      </a:ext>
                    </a:extLst>
                  </p:cNvPr>
                  <p:cNvSpPr/>
                  <p:nvPr/>
                </p:nvSpPr>
                <p:spPr>
                  <a:xfrm>
                    <a:off x="892419" y="3916187"/>
                    <a:ext cx="1260472" cy="196850"/>
                  </a:xfrm>
                  <a:prstGeom prst="rect">
                    <a:avLst/>
                  </a:prstGeom>
                  <a:solidFill>
                    <a:srgbClr val="CCE2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56" name="矩形 1755">
                    <a:extLst>
                      <a:ext uri="{FF2B5EF4-FFF2-40B4-BE49-F238E27FC236}">
                        <a16:creationId xmlns="" xmlns:a16="http://schemas.microsoft.com/office/drawing/2014/main" id="{3A8AD4BA-BD25-4756-9460-EC7AB8FA0CCD}"/>
                      </a:ext>
                    </a:extLst>
                  </p:cNvPr>
                  <p:cNvSpPr/>
                  <p:nvPr/>
                </p:nvSpPr>
                <p:spPr>
                  <a:xfrm>
                    <a:off x="2152891" y="3916187"/>
                    <a:ext cx="1260472" cy="196850"/>
                  </a:xfrm>
                  <a:prstGeom prst="rect">
                    <a:avLst/>
                  </a:prstGeom>
                  <a:solidFill>
                    <a:srgbClr val="99C5B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57" name="矩形 1756">
                    <a:extLst>
                      <a:ext uri="{FF2B5EF4-FFF2-40B4-BE49-F238E27FC236}">
                        <a16:creationId xmlns="" xmlns:a16="http://schemas.microsoft.com/office/drawing/2014/main" id="{3DA5F402-45FF-4679-88CA-F8A7EF15062F}"/>
                      </a:ext>
                    </a:extLst>
                  </p:cNvPr>
                  <p:cNvSpPr/>
                  <p:nvPr/>
                </p:nvSpPr>
                <p:spPr>
                  <a:xfrm>
                    <a:off x="3413363" y="3916187"/>
                    <a:ext cx="1260472" cy="196850"/>
                  </a:xfrm>
                  <a:prstGeom prst="rect">
                    <a:avLst/>
                  </a:prstGeom>
                  <a:solidFill>
                    <a:srgbClr val="66A99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58" name="矩形 1757">
                    <a:extLst>
                      <a:ext uri="{FF2B5EF4-FFF2-40B4-BE49-F238E27FC236}">
                        <a16:creationId xmlns="" xmlns:a16="http://schemas.microsoft.com/office/drawing/2014/main" id="{711A373F-EB04-465F-B983-603CA52AC3A5}"/>
                      </a:ext>
                    </a:extLst>
                  </p:cNvPr>
                  <p:cNvSpPr/>
                  <p:nvPr/>
                </p:nvSpPr>
                <p:spPr>
                  <a:xfrm>
                    <a:off x="4673835" y="3916187"/>
                    <a:ext cx="1260472" cy="196850"/>
                  </a:xfrm>
                  <a:prstGeom prst="rect">
                    <a:avLst/>
                  </a:prstGeom>
                  <a:solidFill>
                    <a:srgbClr val="40937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1775" name="组合 1774">
            <a:extLst>
              <a:ext uri="{FF2B5EF4-FFF2-40B4-BE49-F238E27FC236}">
                <a16:creationId xmlns="" xmlns:a16="http://schemas.microsoft.com/office/drawing/2014/main" id="{7BB691B4-E137-4184-BA49-5FA7A213D92B}"/>
              </a:ext>
            </a:extLst>
          </p:cNvPr>
          <p:cNvGrpSpPr/>
          <p:nvPr userDrawn="1"/>
        </p:nvGrpSpPr>
        <p:grpSpPr>
          <a:xfrm>
            <a:off x="11364408" y="6603576"/>
            <a:ext cx="827592" cy="254341"/>
            <a:chOff x="7783010" y="6603576"/>
            <a:chExt cx="827592" cy="254341"/>
          </a:xfrm>
        </p:grpSpPr>
        <p:grpSp>
          <p:nvGrpSpPr>
            <p:cNvPr id="1776" name="组合 1775">
              <a:extLst>
                <a:ext uri="{FF2B5EF4-FFF2-40B4-BE49-F238E27FC236}">
                  <a16:creationId xmlns="" xmlns:a16="http://schemas.microsoft.com/office/drawing/2014/main" id="{FAB41A8E-2FE5-4F7A-A720-03A3A69AF1F5}"/>
                </a:ext>
              </a:extLst>
            </p:cNvPr>
            <p:cNvGrpSpPr/>
            <p:nvPr/>
          </p:nvGrpSpPr>
          <p:grpSpPr>
            <a:xfrm>
              <a:off x="8189605" y="6626398"/>
              <a:ext cx="420997" cy="231518"/>
              <a:chOff x="11582399" y="6530187"/>
              <a:chExt cx="596102" cy="327813"/>
            </a:xfrm>
          </p:grpSpPr>
          <p:sp>
            <p:nvSpPr>
              <p:cNvPr id="1778" name="矩形 1777">
                <a:extLst>
                  <a:ext uri="{FF2B5EF4-FFF2-40B4-BE49-F238E27FC236}">
                    <a16:creationId xmlns="" xmlns:a16="http://schemas.microsoft.com/office/drawing/2014/main" id="{F48465D6-33D2-48DD-8C9D-A915A70F3883}"/>
                  </a:ext>
                </a:extLst>
              </p:cNvPr>
              <p:cNvSpPr/>
              <p:nvPr/>
            </p:nvSpPr>
            <p:spPr>
              <a:xfrm>
                <a:off x="11582399" y="6756893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9" name="矩形 1778">
                <a:extLst>
                  <a:ext uri="{FF2B5EF4-FFF2-40B4-BE49-F238E27FC236}">
                    <a16:creationId xmlns="" xmlns:a16="http://schemas.microsoft.com/office/drawing/2014/main" id="{1AE283DC-7DB5-4FCA-8E30-C33C371E9A3A}"/>
                  </a:ext>
                </a:extLst>
              </p:cNvPr>
              <p:cNvSpPr/>
              <p:nvPr/>
            </p:nvSpPr>
            <p:spPr>
              <a:xfrm>
                <a:off x="11582399" y="6530187"/>
                <a:ext cx="596102" cy="61781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80" name="矩形 1779">
                <a:extLst>
                  <a:ext uri="{FF2B5EF4-FFF2-40B4-BE49-F238E27FC236}">
                    <a16:creationId xmlns="" xmlns:a16="http://schemas.microsoft.com/office/drawing/2014/main" id="{80022FBB-6214-4A9D-9D52-177D40CAC69F}"/>
                  </a:ext>
                </a:extLst>
              </p:cNvPr>
              <p:cNvSpPr/>
              <p:nvPr/>
            </p:nvSpPr>
            <p:spPr>
              <a:xfrm>
                <a:off x="11582399" y="6631001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81" name="矩形 1780">
                <a:extLst>
                  <a:ext uri="{FF2B5EF4-FFF2-40B4-BE49-F238E27FC236}">
                    <a16:creationId xmlns="" xmlns:a16="http://schemas.microsoft.com/office/drawing/2014/main" id="{AB2CF17A-D332-4536-B610-26BBAC4695F7}"/>
                  </a:ext>
                </a:extLst>
              </p:cNvPr>
              <p:cNvSpPr/>
              <p:nvPr/>
            </p:nvSpPr>
            <p:spPr>
              <a:xfrm>
                <a:off x="11582399" y="6693947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82" name="矩形 1781">
                <a:extLst>
                  <a:ext uri="{FF2B5EF4-FFF2-40B4-BE49-F238E27FC236}">
                    <a16:creationId xmlns="" xmlns:a16="http://schemas.microsoft.com/office/drawing/2014/main" id="{573189E3-40A9-4646-9487-10F47F901D36}"/>
                  </a:ext>
                </a:extLst>
              </p:cNvPr>
              <p:cNvSpPr/>
              <p:nvPr/>
            </p:nvSpPr>
            <p:spPr>
              <a:xfrm>
                <a:off x="11582399" y="6819840"/>
                <a:ext cx="596102" cy="3816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777" name="任意多边形: 形状 1776">
              <a:extLst>
                <a:ext uri="{FF2B5EF4-FFF2-40B4-BE49-F238E27FC236}">
                  <a16:creationId xmlns="" xmlns:a16="http://schemas.microsoft.com/office/drawing/2014/main" id="{41A22011-3B03-4717-AD27-E2D1F6C63115}"/>
                </a:ext>
              </a:extLst>
            </p:cNvPr>
            <p:cNvSpPr/>
            <p:nvPr/>
          </p:nvSpPr>
          <p:spPr>
            <a:xfrm>
              <a:off x="7783010" y="6603576"/>
              <a:ext cx="624950" cy="254341"/>
            </a:xfrm>
            <a:custGeom>
              <a:avLst/>
              <a:gdLst>
                <a:gd name="connsiteX0" fmla="*/ 318970 w 884885"/>
                <a:gd name="connsiteY0" fmla="*/ 196784 h 360128"/>
                <a:gd name="connsiteX1" fmla="*/ 126045 w 884885"/>
                <a:gd name="connsiteY1" fmla="*/ 196784 h 360128"/>
                <a:gd name="connsiteX2" fmla="*/ 126045 w 884885"/>
                <a:gd name="connsiteY2" fmla="*/ 219935 h 360128"/>
                <a:gd name="connsiteX3" fmla="*/ 320257 w 884885"/>
                <a:gd name="connsiteY3" fmla="*/ 219935 h 360128"/>
                <a:gd name="connsiteX4" fmla="*/ 320257 w 884885"/>
                <a:gd name="connsiteY4" fmla="*/ 196784 h 360128"/>
                <a:gd name="connsiteX5" fmla="*/ 318970 w 884885"/>
                <a:gd name="connsiteY5" fmla="*/ 196784 h 360128"/>
                <a:gd name="connsiteX6" fmla="*/ 318970 w 884885"/>
                <a:gd name="connsiteY6" fmla="*/ 196784 h 360128"/>
                <a:gd name="connsiteX7" fmla="*/ 307395 w 884885"/>
                <a:gd name="connsiteY7" fmla="*/ 66881 h 360128"/>
                <a:gd name="connsiteX8" fmla="*/ 330546 w 884885"/>
                <a:gd name="connsiteY8" fmla="*/ 66881 h 360128"/>
                <a:gd name="connsiteX9" fmla="*/ 387138 w 884885"/>
                <a:gd name="connsiteY9" fmla="*/ 32154 h 360128"/>
                <a:gd name="connsiteX10" fmla="*/ 249517 w 884885"/>
                <a:gd name="connsiteY10" fmla="*/ 32154 h 360128"/>
                <a:gd name="connsiteX11" fmla="*/ 249517 w 884885"/>
                <a:gd name="connsiteY11" fmla="*/ 95177 h 360128"/>
                <a:gd name="connsiteX12" fmla="*/ 307395 w 884885"/>
                <a:gd name="connsiteY12" fmla="*/ 95177 h 360128"/>
                <a:gd name="connsiteX13" fmla="*/ 307395 w 884885"/>
                <a:gd name="connsiteY13" fmla="*/ 66881 h 360128"/>
                <a:gd name="connsiteX14" fmla="*/ 307395 w 884885"/>
                <a:gd name="connsiteY14" fmla="*/ 66881 h 360128"/>
                <a:gd name="connsiteX15" fmla="*/ 307395 w 884885"/>
                <a:gd name="connsiteY15" fmla="*/ 66881 h 360128"/>
                <a:gd name="connsiteX16" fmla="*/ 501607 w 884885"/>
                <a:gd name="connsiteY16" fmla="*/ 47588 h 360128"/>
                <a:gd name="connsiteX17" fmla="*/ 451446 w 884885"/>
                <a:gd name="connsiteY17" fmla="*/ 16720 h 360128"/>
                <a:gd name="connsiteX18" fmla="*/ 451446 w 884885"/>
                <a:gd name="connsiteY18" fmla="*/ 0 h 360128"/>
                <a:gd name="connsiteX19" fmla="*/ 436012 w 884885"/>
                <a:gd name="connsiteY19" fmla="*/ 0 h 360128"/>
                <a:gd name="connsiteX20" fmla="*/ 436012 w 884885"/>
                <a:gd name="connsiteY20" fmla="*/ 15434 h 360128"/>
                <a:gd name="connsiteX21" fmla="*/ 385851 w 884885"/>
                <a:gd name="connsiteY21" fmla="*/ 46302 h 360128"/>
                <a:gd name="connsiteX22" fmla="*/ 501607 w 884885"/>
                <a:gd name="connsiteY22" fmla="*/ 46302 h 360128"/>
                <a:gd name="connsiteX23" fmla="*/ 501607 w 884885"/>
                <a:gd name="connsiteY23" fmla="*/ 47588 h 360128"/>
                <a:gd name="connsiteX24" fmla="*/ 501607 w 884885"/>
                <a:gd name="connsiteY24" fmla="*/ 47588 h 360128"/>
                <a:gd name="connsiteX25" fmla="*/ 567202 w 884885"/>
                <a:gd name="connsiteY25" fmla="*/ 93891 h 360128"/>
                <a:gd name="connsiteX26" fmla="*/ 567202 w 884885"/>
                <a:gd name="connsiteY26" fmla="*/ 78456 h 360128"/>
                <a:gd name="connsiteX27" fmla="*/ 551768 w 884885"/>
                <a:gd name="connsiteY27" fmla="*/ 78456 h 360128"/>
                <a:gd name="connsiteX28" fmla="*/ 519613 w 884885"/>
                <a:gd name="connsiteY28" fmla="*/ 59164 h 360128"/>
                <a:gd name="connsiteX29" fmla="*/ 365273 w 884885"/>
                <a:gd name="connsiteY29" fmla="*/ 59164 h 360128"/>
                <a:gd name="connsiteX30" fmla="*/ 334405 w 884885"/>
                <a:gd name="connsiteY30" fmla="*/ 78456 h 360128"/>
                <a:gd name="connsiteX31" fmla="*/ 334405 w 884885"/>
                <a:gd name="connsiteY31" fmla="*/ 78456 h 360128"/>
                <a:gd name="connsiteX32" fmla="*/ 318970 w 884885"/>
                <a:gd name="connsiteY32" fmla="*/ 78456 h 360128"/>
                <a:gd name="connsiteX33" fmla="*/ 318970 w 884885"/>
                <a:gd name="connsiteY33" fmla="*/ 93891 h 360128"/>
                <a:gd name="connsiteX34" fmla="*/ 334405 w 884885"/>
                <a:gd name="connsiteY34" fmla="*/ 93891 h 360128"/>
                <a:gd name="connsiteX35" fmla="*/ 334405 w 884885"/>
                <a:gd name="connsiteY35" fmla="*/ 93891 h 360128"/>
                <a:gd name="connsiteX36" fmla="*/ 334405 w 884885"/>
                <a:gd name="connsiteY36" fmla="*/ 93891 h 360128"/>
                <a:gd name="connsiteX37" fmla="*/ 334405 w 884885"/>
                <a:gd name="connsiteY37" fmla="*/ 282958 h 360128"/>
                <a:gd name="connsiteX38" fmla="*/ 551768 w 884885"/>
                <a:gd name="connsiteY38" fmla="*/ 282958 h 360128"/>
                <a:gd name="connsiteX39" fmla="*/ 551768 w 884885"/>
                <a:gd name="connsiteY39" fmla="*/ 93891 h 360128"/>
                <a:gd name="connsiteX40" fmla="*/ 551768 w 884885"/>
                <a:gd name="connsiteY40" fmla="*/ 93891 h 360128"/>
                <a:gd name="connsiteX41" fmla="*/ 551768 w 884885"/>
                <a:gd name="connsiteY41" fmla="*/ 93891 h 360128"/>
                <a:gd name="connsiteX42" fmla="*/ 567202 w 884885"/>
                <a:gd name="connsiteY42" fmla="*/ 93891 h 360128"/>
                <a:gd name="connsiteX43" fmla="*/ 567202 w 884885"/>
                <a:gd name="connsiteY43" fmla="*/ 93891 h 360128"/>
                <a:gd name="connsiteX44" fmla="*/ 567202 w 884885"/>
                <a:gd name="connsiteY44" fmla="*/ 93891 h 360128"/>
                <a:gd name="connsiteX45" fmla="*/ 567202 w 884885"/>
                <a:gd name="connsiteY45" fmla="*/ 93891 h 360128"/>
                <a:gd name="connsiteX46" fmla="*/ 567202 w 884885"/>
                <a:gd name="connsiteY46" fmla="*/ 93891 h 360128"/>
                <a:gd name="connsiteX47" fmla="*/ 409002 w 884885"/>
                <a:gd name="connsiteY47" fmla="*/ 267524 h 360128"/>
                <a:gd name="connsiteX48" fmla="*/ 385851 w 884885"/>
                <a:gd name="connsiteY48" fmla="*/ 267524 h 360128"/>
                <a:gd name="connsiteX49" fmla="*/ 385851 w 884885"/>
                <a:gd name="connsiteY49" fmla="*/ 219935 h 360128"/>
                <a:gd name="connsiteX50" fmla="*/ 409002 w 884885"/>
                <a:gd name="connsiteY50" fmla="*/ 219935 h 360128"/>
                <a:gd name="connsiteX51" fmla="*/ 409002 w 884885"/>
                <a:gd name="connsiteY51" fmla="*/ 267524 h 360128"/>
                <a:gd name="connsiteX52" fmla="*/ 409002 w 884885"/>
                <a:gd name="connsiteY52" fmla="*/ 267524 h 360128"/>
                <a:gd name="connsiteX53" fmla="*/ 409002 w 884885"/>
                <a:gd name="connsiteY53" fmla="*/ 267524 h 360128"/>
                <a:gd name="connsiteX54" fmla="*/ 409002 w 884885"/>
                <a:gd name="connsiteY54" fmla="*/ 204501 h 360128"/>
                <a:gd name="connsiteX55" fmla="*/ 385851 w 884885"/>
                <a:gd name="connsiteY55" fmla="*/ 204501 h 360128"/>
                <a:gd name="connsiteX56" fmla="*/ 385851 w 884885"/>
                <a:gd name="connsiteY56" fmla="*/ 156913 h 360128"/>
                <a:gd name="connsiteX57" fmla="*/ 409002 w 884885"/>
                <a:gd name="connsiteY57" fmla="*/ 156913 h 360128"/>
                <a:gd name="connsiteX58" fmla="*/ 409002 w 884885"/>
                <a:gd name="connsiteY58" fmla="*/ 204501 h 360128"/>
                <a:gd name="connsiteX59" fmla="*/ 409002 w 884885"/>
                <a:gd name="connsiteY59" fmla="*/ 204501 h 360128"/>
                <a:gd name="connsiteX60" fmla="*/ 409002 w 884885"/>
                <a:gd name="connsiteY60" fmla="*/ 204501 h 360128"/>
                <a:gd name="connsiteX61" fmla="*/ 409002 w 884885"/>
                <a:gd name="connsiteY61" fmla="*/ 141479 h 360128"/>
                <a:gd name="connsiteX62" fmla="*/ 385851 w 884885"/>
                <a:gd name="connsiteY62" fmla="*/ 141479 h 360128"/>
                <a:gd name="connsiteX63" fmla="*/ 385851 w 884885"/>
                <a:gd name="connsiteY63" fmla="*/ 93891 h 360128"/>
                <a:gd name="connsiteX64" fmla="*/ 409002 w 884885"/>
                <a:gd name="connsiteY64" fmla="*/ 93891 h 360128"/>
                <a:gd name="connsiteX65" fmla="*/ 409002 w 884885"/>
                <a:gd name="connsiteY65" fmla="*/ 141479 h 360128"/>
                <a:gd name="connsiteX66" fmla="*/ 409002 w 884885"/>
                <a:gd name="connsiteY66" fmla="*/ 141479 h 360128"/>
                <a:gd name="connsiteX67" fmla="*/ 409002 w 884885"/>
                <a:gd name="connsiteY67" fmla="*/ 141479 h 360128"/>
                <a:gd name="connsiteX68" fmla="*/ 463022 w 884885"/>
                <a:gd name="connsiteY68" fmla="*/ 267524 h 360128"/>
                <a:gd name="connsiteX69" fmla="*/ 424437 w 884885"/>
                <a:gd name="connsiteY69" fmla="*/ 267524 h 360128"/>
                <a:gd name="connsiteX70" fmla="*/ 424437 w 884885"/>
                <a:gd name="connsiteY70" fmla="*/ 219935 h 360128"/>
                <a:gd name="connsiteX71" fmla="*/ 463022 w 884885"/>
                <a:gd name="connsiteY71" fmla="*/ 219935 h 360128"/>
                <a:gd name="connsiteX72" fmla="*/ 463022 w 884885"/>
                <a:gd name="connsiteY72" fmla="*/ 267524 h 360128"/>
                <a:gd name="connsiteX73" fmla="*/ 463022 w 884885"/>
                <a:gd name="connsiteY73" fmla="*/ 267524 h 360128"/>
                <a:gd name="connsiteX74" fmla="*/ 463022 w 884885"/>
                <a:gd name="connsiteY74" fmla="*/ 267524 h 360128"/>
                <a:gd name="connsiteX75" fmla="*/ 463022 w 884885"/>
                <a:gd name="connsiteY75" fmla="*/ 204501 h 360128"/>
                <a:gd name="connsiteX76" fmla="*/ 424437 w 884885"/>
                <a:gd name="connsiteY76" fmla="*/ 204501 h 360128"/>
                <a:gd name="connsiteX77" fmla="*/ 424437 w 884885"/>
                <a:gd name="connsiteY77" fmla="*/ 156913 h 360128"/>
                <a:gd name="connsiteX78" fmla="*/ 463022 w 884885"/>
                <a:gd name="connsiteY78" fmla="*/ 156913 h 360128"/>
                <a:gd name="connsiteX79" fmla="*/ 463022 w 884885"/>
                <a:gd name="connsiteY79" fmla="*/ 204501 h 360128"/>
                <a:gd name="connsiteX80" fmla="*/ 463022 w 884885"/>
                <a:gd name="connsiteY80" fmla="*/ 204501 h 360128"/>
                <a:gd name="connsiteX81" fmla="*/ 463022 w 884885"/>
                <a:gd name="connsiteY81" fmla="*/ 204501 h 360128"/>
                <a:gd name="connsiteX82" fmla="*/ 463022 w 884885"/>
                <a:gd name="connsiteY82" fmla="*/ 141479 h 360128"/>
                <a:gd name="connsiteX83" fmla="*/ 424437 w 884885"/>
                <a:gd name="connsiteY83" fmla="*/ 141479 h 360128"/>
                <a:gd name="connsiteX84" fmla="*/ 424437 w 884885"/>
                <a:gd name="connsiteY84" fmla="*/ 93891 h 360128"/>
                <a:gd name="connsiteX85" fmla="*/ 463022 w 884885"/>
                <a:gd name="connsiteY85" fmla="*/ 93891 h 360128"/>
                <a:gd name="connsiteX86" fmla="*/ 463022 w 884885"/>
                <a:gd name="connsiteY86" fmla="*/ 141479 h 360128"/>
                <a:gd name="connsiteX87" fmla="*/ 463022 w 884885"/>
                <a:gd name="connsiteY87" fmla="*/ 141479 h 360128"/>
                <a:gd name="connsiteX88" fmla="*/ 463022 w 884885"/>
                <a:gd name="connsiteY88" fmla="*/ 141479 h 360128"/>
                <a:gd name="connsiteX89" fmla="*/ 501607 w 884885"/>
                <a:gd name="connsiteY89" fmla="*/ 267524 h 360128"/>
                <a:gd name="connsiteX90" fmla="*/ 478456 w 884885"/>
                <a:gd name="connsiteY90" fmla="*/ 267524 h 360128"/>
                <a:gd name="connsiteX91" fmla="*/ 478456 w 884885"/>
                <a:gd name="connsiteY91" fmla="*/ 219935 h 360128"/>
                <a:gd name="connsiteX92" fmla="*/ 501607 w 884885"/>
                <a:gd name="connsiteY92" fmla="*/ 219935 h 360128"/>
                <a:gd name="connsiteX93" fmla="*/ 501607 w 884885"/>
                <a:gd name="connsiteY93" fmla="*/ 267524 h 360128"/>
                <a:gd name="connsiteX94" fmla="*/ 501607 w 884885"/>
                <a:gd name="connsiteY94" fmla="*/ 267524 h 360128"/>
                <a:gd name="connsiteX95" fmla="*/ 501607 w 884885"/>
                <a:gd name="connsiteY95" fmla="*/ 267524 h 360128"/>
                <a:gd name="connsiteX96" fmla="*/ 501607 w 884885"/>
                <a:gd name="connsiteY96" fmla="*/ 204501 h 360128"/>
                <a:gd name="connsiteX97" fmla="*/ 478456 w 884885"/>
                <a:gd name="connsiteY97" fmla="*/ 204501 h 360128"/>
                <a:gd name="connsiteX98" fmla="*/ 478456 w 884885"/>
                <a:gd name="connsiteY98" fmla="*/ 156913 h 360128"/>
                <a:gd name="connsiteX99" fmla="*/ 501607 w 884885"/>
                <a:gd name="connsiteY99" fmla="*/ 156913 h 360128"/>
                <a:gd name="connsiteX100" fmla="*/ 501607 w 884885"/>
                <a:gd name="connsiteY100" fmla="*/ 204501 h 360128"/>
                <a:gd name="connsiteX101" fmla="*/ 501607 w 884885"/>
                <a:gd name="connsiteY101" fmla="*/ 204501 h 360128"/>
                <a:gd name="connsiteX102" fmla="*/ 501607 w 884885"/>
                <a:gd name="connsiteY102" fmla="*/ 204501 h 360128"/>
                <a:gd name="connsiteX103" fmla="*/ 501607 w 884885"/>
                <a:gd name="connsiteY103" fmla="*/ 141479 h 360128"/>
                <a:gd name="connsiteX104" fmla="*/ 478456 w 884885"/>
                <a:gd name="connsiteY104" fmla="*/ 141479 h 360128"/>
                <a:gd name="connsiteX105" fmla="*/ 478456 w 884885"/>
                <a:gd name="connsiteY105" fmla="*/ 93891 h 360128"/>
                <a:gd name="connsiteX106" fmla="*/ 501607 w 884885"/>
                <a:gd name="connsiteY106" fmla="*/ 93891 h 360128"/>
                <a:gd name="connsiteX107" fmla="*/ 501607 w 884885"/>
                <a:gd name="connsiteY107" fmla="*/ 141479 h 360128"/>
                <a:gd name="connsiteX108" fmla="*/ 501607 w 884885"/>
                <a:gd name="connsiteY108" fmla="*/ 141479 h 360128"/>
                <a:gd name="connsiteX109" fmla="*/ 501607 w 884885"/>
                <a:gd name="connsiteY109" fmla="*/ 141479 h 360128"/>
                <a:gd name="connsiteX110" fmla="*/ 64309 w 884885"/>
                <a:gd name="connsiteY110" fmla="*/ 282958 h 360128"/>
                <a:gd name="connsiteX111" fmla="*/ 320257 w 884885"/>
                <a:gd name="connsiteY111" fmla="*/ 282958 h 360128"/>
                <a:gd name="connsiteX112" fmla="*/ 320257 w 884885"/>
                <a:gd name="connsiteY112" fmla="*/ 259807 h 360128"/>
                <a:gd name="connsiteX113" fmla="*/ 64309 w 884885"/>
                <a:gd name="connsiteY113" fmla="*/ 259807 h 360128"/>
                <a:gd name="connsiteX114" fmla="*/ 64309 w 884885"/>
                <a:gd name="connsiteY114" fmla="*/ 282958 h 360128"/>
                <a:gd name="connsiteX115" fmla="*/ 64309 w 884885"/>
                <a:gd name="connsiteY115" fmla="*/ 282958 h 360128"/>
                <a:gd name="connsiteX116" fmla="*/ 64309 w 884885"/>
                <a:gd name="connsiteY116" fmla="*/ 282958 h 360128"/>
                <a:gd name="connsiteX117" fmla="*/ 578777 w 884885"/>
                <a:gd name="connsiteY117" fmla="*/ 66881 h 360128"/>
                <a:gd name="connsiteX118" fmla="*/ 578777 w 884885"/>
                <a:gd name="connsiteY118" fmla="*/ 93891 h 360128"/>
                <a:gd name="connsiteX119" fmla="*/ 884886 w 884885"/>
                <a:gd name="connsiteY119" fmla="*/ 93891 h 360128"/>
                <a:gd name="connsiteX120" fmla="*/ 884886 w 884885"/>
                <a:gd name="connsiteY120" fmla="*/ 30868 h 360128"/>
                <a:gd name="connsiteX121" fmla="*/ 499034 w 884885"/>
                <a:gd name="connsiteY121" fmla="*/ 30868 h 360128"/>
                <a:gd name="connsiteX122" fmla="*/ 555626 w 884885"/>
                <a:gd name="connsiteY122" fmla="*/ 65595 h 360128"/>
                <a:gd name="connsiteX123" fmla="*/ 578777 w 884885"/>
                <a:gd name="connsiteY123" fmla="*/ 65595 h 360128"/>
                <a:gd name="connsiteX124" fmla="*/ 578777 w 884885"/>
                <a:gd name="connsiteY124" fmla="*/ 66881 h 360128"/>
                <a:gd name="connsiteX125" fmla="*/ 578777 w 884885"/>
                <a:gd name="connsiteY125" fmla="*/ 66881 h 360128"/>
                <a:gd name="connsiteX126" fmla="*/ 567202 w 884885"/>
                <a:gd name="connsiteY126" fmla="*/ 133762 h 360128"/>
                <a:gd name="connsiteX127" fmla="*/ 567202 w 884885"/>
                <a:gd name="connsiteY127" fmla="*/ 156913 h 360128"/>
                <a:gd name="connsiteX128" fmla="*/ 823150 w 884885"/>
                <a:gd name="connsiteY128" fmla="*/ 156913 h 360128"/>
                <a:gd name="connsiteX129" fmla="*/ 823150 w 884885"/>
                <a:gd name="connsiteY129" fmla="*/ 133762 h 360128"/>
                <a:gd name="connsiteX130" fmla="*/ 567202 w 884885"/>
                <a:gd name="connsiteY130" fmla="*/ 133762 h 360128"/>
                <a:gd name="connsiteX131" fmla="*/ 567202 w 884885"/>
                <a:gd name="connsiteY131" fmla="*/ 133762 h 360128"/>
                <a:gd name="connsiteX132" fmla="*/ 567202 w 884885"/>
                <a:gd name="connsiteY132" fmla="*/ 133762 h 360128"/>
                <a:gd name="connsiteX133" fmla="*/ 567202 w 884885"/>
                <a:gd name="connsiteY133" fmla="*/ 219935 h 360128"/>
                <a:gd name="connsiteX134" fmla="*/ 761413 w 884885"/>
                <a:gd name="connsiteY134" fmla="*/ 219935 h 360128"/>
                <a:gd name="connsiteX135" fmla="*/ 761413 w 884885"/>
                <a:gd name="connsiteY135" fmla="*/ 196784 h 360128"/>
                <a:gd name="connsiteX136" fmla="*/ 567202 w 884885"/>
                <a:gd name="connsiteY136" fmla="*/ 196784 h 360128"/>
                <a:gd name="connsiteX137" fmla="*/ 567202 w 884885"/>
                <a:gd name="connsiteY137" fmla="*/ 219935 h 360128"/>
                <a:gd name="connsiteX138" fmla="*/ 567202 w 884885"/>
                <a:gd name="connsiteY138" fmla="*/ 219935 h 360128"/>
                <a:gd name="connsiteX139" fmla="*/ 567202 w 884885"/>
                <a:gd name="connsiteY139" fmla="*/ 219935 h 360128"/>
                <a:gd name="connsiteX140" fmla="*/ 318970 w 884885"/>
                <a:gd name="connsiteY140" fmla="*/ 133762 h 360128"/>
                <a:gd name="connsiteX141" fmla="*/ 187781 w 884885"/>
                <a:gd name="connsiteY141" fmla="*/ 133762 h 360128"/>
                <a:gd name="connsiteX142" fmla="*/ 187781 w 884885"/>
                <a:gd name="connsiteY142" fmla="*/ 156913 h 360128"/>
                <a:gd name="connsiteX143" fmla="*/ 320257 w 884885"/>
                <a:gd name="connsiteY143" fmla="*/ 156913 h 360128"/>
                <a:gd name="connsiteX144" fmla="*/ 320257 w 884885"/>
                <a:gd name="connsiteY144" fmla="*/ 133762 h 360128"/>
                <a:gd name="connsiteX145" fmla="*/ 318970 w 884885"/>
                <a:gd name="connsiteY145" fmla="*/ 133762 h 360128"/>
                <a:gd name="connsiteX146" fmla="*/ 318970 w 884885"/>
                <a:gd name="connsiteY146" fmla="*/ 133762 h 360128"/>
                <a:gd name="connsiteX147" fmla="*/ 567202 w 884885"/>
                <a:gd name="connsiteY147" fmla="*/ 282958 h 360128"/>
                <a:gd name="connsiteX148" fmla="*/ 699677 w 884885"/>
                <a:gd name="connsiteY148" fmla="*/ 282958 h 360128"/>
                <a:gd name="connsiteX149" fmla="*/ 699677 w 884885"/>
                <a:gd name="connsiteY149" fmla="*/ 259807 h 360128"/>
                <a:gd name="connsiteX150" fmla="*/ 567202 w 884885"/>
                <a:gd name="connsiteY150" fmla="*/ 259807 h 360128"/>
                <a:gd name="connsiteX151" fmla="*/ 567202 w 884885"/>
                <a:gd name="connsiteY151" fmla="*/ 282958 h 360128"/>
                <a:gd name="connsiteX152" fmla="*/ 567202 w 884885"/>
                <a:gd name="connsiteY152" fmla="*/ 282958 h 360128"/>
                <a:gd name="connsiteX153" fmla="*/ 567202 w 884885"/>
                <a:gd name="connsiteY153" fmla="*/ 282958 h 360128"/>
                <a:gd name="connsiteX154" fmla="*/ 567202 w 884885"/>
                <a:gd name="connsiteY154" fmla="*/ 344694 h 360128"/>
                <a:gd name="connsiteX155" fmla="*/ 551768 w 884885"/>
                <a:gd name="connsiteY155" fmla="*/ 344694 h 360128"/>
                <a:gd name="connsiteX156" fmla="*/ 551768 w 884885"/>
                <a:gd name="connsiteY156" fmla="*/ 297106 h 360128"/>
                <a:gd name="connsiteX157" fmla="*/ 501607 w 884885"/>
                <a:gd name="connsiteY157" fmla="*/ 297106 h 360128"/>
                <a:gd name="connsiteX158" fmla="*/ 501607 w 884885"/>
                <a:gd name="connsiteY158" fmla="*/ 344694 h 360128"/>
                <a:gd name="connsiteX159" fmla="*/ 478456 w 884885"/>
                <a:gd name="connsiteY159" fmla="*/ 344694 h 360128"/>
                <a:gd name="connsiteX160" fmla="*/ 478456 w 884885"/>
                <a:gd name="connsiteY160" fmla="*/ 297106 h 360128"/>
                <a:gd name="connsiteX161" fmla="*/ 463022 w 884885"/>
                <a:gd name="connsiteY161" fmla="*/ 297106 h 360128"/>
                <a:gd name="connsiteX162" fmla="*/ 463022 w 884885"/>
                <a:gd name="connsiteY162" fmla="*/ 344694 h 360128"/>
                <a:gd name="connsiteX163" fmla="*/ 424437 w 884885"/>
                <a:gd name="connsiteY163" fmla="*/ 344694 h 360128"/>
                <a:gd name="connsiteX164" fmla="*/ 424437 w 884885"/>
                <a:gd name="connsiteY164" fmla="*/ 297106 h 360128"/>
                <a:gd name="connsiteX165" fmla="*/ 409002 w 884885"/>
                <a:gd name="connsiteY165" fmla="*/ 297106 h 360128"/>
                <a:gd name="connsiteX166" fmla="*/ 409002 w 884885"/>
                <a:gd name="connsiteY166" fmla="*/ 344694 h 360128"/>
                <a:gd name="connsiteX167" fmla="*/ 385851 w 884885"/>
                <a:gd name="connsiteY167" fmla="*/ 344694 h 360128"/>
                <a:gd name="connsiteX168" fmla="*/ 385851 w 884885"/>
                <a:gd name="connsiteY168" fmla="*/ 297106 h 360128"/>
                <a:gd name="connsiteX169" fmla="*/ 334405 w 884885"/>
                <a:gd name="connsiteY169" fmla="*/ 297106 h 360128"/>
                <a:gd name="connsiteX170" fmla="*/ 334405 w 884885"/>
                <a:gd name="connsiteY170" fmla="*/ 344694 h 360128"/>
                <a:gd name="connsiteX171" fmla="*/ 318970 w 884885"/>
                <a:gd name="connsiteY171" fmla="*/ 344694 h 360128"/>
                <a:gd name="connsiteX172" fmla="*/ 318970 w 884885"/>
                <a:gd name="connsiteY172" fmla="*/ 321543 h 360128"/>
                <a:gd name="connsiteX173" fmla="*/ 0 w 884885"/>
                <a:gd name="connsiteY173" fmla="*/ 321543 h 360128"/>
                <a:gd name="connsiteX174" fmla="*/ 0 w 884885"/>
                <a:gd name="connsiteY174" fmla="*/ 360128 h 360128"/>
                <a:gd name="connsiteX175" fmla="*/ 635369 w 884885"/>
                <a:gd name="connsiteY175" fmla="*/ 360128 h 360128"/>
                <a:gd name="connsiteX176" fmla="*/ 635369 w 884885"/>
                <a:gd name="connsiteY176" fmla="*/ 360128 h 360128"/>
                <a:gd name="connsiteX177" fmla="*/ 635369 w 884885"/>
                <a:gd name="connsiteY177" fmla="*/ 360128 h 360128"/>
                <a:gd name="connsiteX178" fmla="*/ 635369 w 884885"/>
                <a:gd name="connsiteY178" fmla="*/ 321543 h 360128"/>
                <a:gd name="connsiteX179" fmla="*/ 567202 w 884885"/>
                <a:gd name="connsiteY179" fmla="*/ 321543 h 360128"/>
                <a:gd name="connsiteX180" fmla="*/ 567202 w 884885"/>
                <a:gd name="connsiteY180" fmla="*/ 344694 h 360128"/>
                <a:gd name="connsiteX181" fmla="*/ 567202 w 884885"/>
                <a:gd name="connsiteY181" fmla="*/ 344694 h 360128"/>
                <a:gd name="connsiteX182" fmla="*/ 567202 w 884885"/>
                <a:gd name="connsiteY182" fmla="*/ 344694 h 36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884885" h="360128">
                  <a:moveTo>
                    <a:pt x="318970" y="196784"/>
                  </a:moveTo>
                  <a:lnTo>
                    <a:pt x="126045" y="196784"/>
                  </a:lnTo>
                  <a:lnTo>
                    <a:pt x="126045" y="219935"/>
                  </a:lnTo>
                  <a:lnTo>
                    <a:pt x="320257" y="219935"/>
                  </a:lnTo>
                  <a:lnTo>
                    <a:pt x="320257" y="196784"/>
                  </a:lnTo>
                  <a:lnTo>
                    <a:pt x="318970" y="196784"/>
                  </a:lnTo>
                  <a:lnTo>
                    <a:pt x="318970" y="196784"/>
                  </a:lnTo>
                  <a:close/>
                  <a:moveTo>
                    <a:pt x="307395" y="66881"/>
                  </a:moveTo>
                  <a:lnTo>
                    <a:pt x="330546" y="66881"/>
                  </a:lnTo>
                  <a:lnTo>
                    <a:pt x="387138" y="32154"/>
                  </a:lnTo>
                  <a:lnTo>
                    <a:pt x="249517" y="32154"/>
                  </a:lnTo>
                  <a:lnTo>
                    <a:pt x="249517" y="95177"/>
                  </a:lnTo>
                  <a:lnTo>
                    <a:pt x="307395" y="95177"/>
                  </a:lnTo>
                  <a:lnTo>
                    <a:pt x="307395" y="66881"/>
                  </a:lnTo>
                  <a:lnTo>
                    <a:pt x="307395" y="66881"/>
                  </a:lnTo>
                  <a:lnTo>
                    <a:pt x="307395" y="66881"/>
                  </a:lnTo>
                  <a:close/>
                  <a:moveTo>
                    <a:pt x="501607" y="47588"/>
                  </a:moveTo>
                  <a:lnTo>
                    <a:pt x="451446" y="16720"/>
                  </a:lnTo>
                  <a:lnTo>
                    <a:pt x="451446" y="0"/>
                  </a:lnTo>
                  <a:lnTo>
                    <a:pt x="436012" y="0"/>
                  </a:lnTo>
                  <a:lnTo>
                    <a:pt x="436012" y="15434"/>
                  </a:lnTo>
                  <a:lnTo>
                    <a:pt x="385851" y="46302"/>
                  </a:lnTo>
                  <a:lnTo>
                    <a:pt x="501607" y="46302"/>
                  </a:lnTo>
                  <a:lnTo>
                    <a:pt x="501607" y="47588"/>
                  </a:lnTo>
                  <a:lnTo>
                    <a:pt x="501607" y="47588"/>
                  </a:lnTo>
                  <a:close/>
                  <a:moveTo>
                    <a:pt x="567202" y="93891"/>
                  </a:moveTo>
                  <a:lnTo>
                    <a:pt x="567202" y="78456"/>
                  </a:lnTo>
                  <a:lnTo>
                    <a:pt x="551768" y="78456"/>
                  </a:lnTo>
                  <a:lnTo>
                    <a:pt x="519613" y="59164"/>
                  </a:lnTo>
                  <a:lnTo>
                    <a:pt x="365273" y="59164"/>
                  </a:lnTo>
                  <a:lnTo>
                    <a:pt x="334405" y="78456"/>
                  </a:lnTo>
                  <a:lnTo>
                    <a:pt x="334405" y="78456"/>
                  </a:lnTo>
                  <a:lnTo>
                    <a:pt x="318970" y="78456"/>
                  </a:lnTo>
                  <a:lnTo>
                    <a:pt x="318970" y="93891"/>
                  </a:lnTo>
                  <a:lnTo>
                    <a:pt x="334405" y="93891"/>
                  </a:lnTo>
                  <a:lnTo>
                    <a:pt x="334405" y="93891"/>
                  </a:lnTo>
                  <a:lnTo>
                    <a:pt x="334405" y="93891"/>
                  </a:lnTo>
                  <a:lnTo>
                    <a:pt x="334405" y="282958"/>
                  </a:lnTo>
                  <a:lnTo>
                    <a:pt x="551768" y="282958"/>
                  </a:lnTo>
                  <a:lnTo>
                    <a:pt x="551768" y="93891"/>
                  </a:lnTo>
                  <a:lnTo>
                    <a:pt x="551768" y="93891"/>
                  </a:lnTo>
                  <a:lnTo>
                    <a:pt x="551768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close/>
                  <a:moveTo>
                    <a:pt x="409002" y="267524"/>
                  </a:moveTo>
                  <a:lnTo>
                    <a:pt x="385851" y="267524"/>
                  </a:lnTo>
                  <a:lnTo>
                    <a:pt x="385851" y="219935"/>
                  </a:lnTo>
                  <a:lnTo>
                    <a:pt x="409002" y="219935"/>
                  </a:lnTo>
                  <a:lnTo>
                    <a:pt x="409002" y="267524"/>
                  </a:lnTo>
                  <a:lnTo>
                    <a:pt x="409002" y="267524"/>
                  </a:lnTo>
                  <a:lnTo>
                    <a:pt x="409002" y="267524"/>
                  </a:lnTo>
                  <a:close/>
                  <a:moveTo>
                    <a:pt x="409002" y="204501"/>
                  </a:moveTo>
                  <a:lnTo>
                    <a:pt x="385851" y="204501"/>
                  </a:lnTo>
                  <a:lnTo>
                    <a:pt x="385851" y="156913"/>
                  </a:lnTo>
                  <a:lnTo>
                    <a:pt x="409002" y="156913"/>
                  </a:lnTo>
                  <a:lnTo>
                    <a:pt x="409002" y="204501"/>
                  </a:lnTo>
                  <a:lnTo>
                    <a:pt x="409002" y="204501"/>
                  </a:lnTo>
                  <a:lnTo>
                    <a:pt x="409002" y="204501"/>
                  </a:lnTo>
                  <a:close/>
                  <a:moveTo>
                    <a:pt x="409002" y="141479"/>
                  </a:moveTo>
                  <a:lnTo>
                    <a:pt x="385851" y="141479"/>
                  </a:lnTo>
                  <a:lnTo>
                    <a:pt x="385851" y="93891"/>
                  </a:lnTo>
                  <a:lnTo>
                    <a:pt x="409002" y="93891"/>
                  </a:lnTo>
                  <a:lnTo>
                    <a:pt x="409002" y="141479"/>
                  </a:lnTo>
                  <a:lnTo>
                    <a:pt x="409002" y="141479"/>
                  </a:lnTo>
                  <a:lnTo>
                    <a:pt x="409002" y="141479"/>
                  </a:lnTo>
                  <a:close/>
                  <a:moveTo>
                    <a:pt x="463022" y="267524"/>
                  </a:moveTo>
                  <a:lnTo>
                    <a:pt x="424437" y="267524"/>
                  </a:lnTo>
                  <a:lnTo>
                    <a:pt x="424437" y="219935"/>
                  </a:lnTo>
                  <a:lnTo>
                    <a:pt x="463022" y="219935"/>
                  </a:lnTo>
                  <a:lnTo>
                    <a:pt x="463022" y="267524"/>
                  </a:lnTo>
                  <a:lnTo>
                    <a:pt x="463022" y="267524"/>
                  </a:lnTo>
                  <a:lnTo>
                    <a:pt x="463022" y="267524"/>
                  </a:lnTo>
                  <a:close/>
                  <a:moveTo>
                    <a:pt x="463022" y="204501"/>
                  </a:moveTo>
                  <a:lnTo>
                    <a:pt x="424437" y="204501"/>
                  </a:lnTo>
                  <a:lnTo>
                    <a:pt x="424437" y="156913"/>
                  </a:lnTo>
                  <a:lnTo>
                    <a:pt x="463022" y="156913"/>
                  </a:lnTo>
                  <a:lnTo>
                    <a:pt x="463022" y="204501"/>
                  </a:lnTo>
                  <a:lnTo>
                    <a:pt x="463022" y="204501"/>
                  </a:lnTo>
                  <a:lnTo>
                    <a:pt x="463022" y="204501"/>
                  </a:lnTo>
                  <a:close/>
                  <a:moveTo>
                    <a:pt x="463022" y="141479"/>
                  </a:moveTo>
                  <a:lnTo>
                    <a:pt x="424437" y="141479"/>
                  </a:lnTo>
                  <a:lnTo>
                    <a:pt x="424437" y="93891"/>
                  </a:lnTo>
                  <a:lnTo>
                    <a:pt x="463022" y="93891"/>
                  </a:lnTo>
                  <a:lnTo>
                    <a:pt x="463022" y="141479"/>
                  </a:lnTo>
                  <a:lnTo>
                    <a:pt x="463022" y="141479"/>
                  </a:lnTo>
                  <a:lnTo>
                    <a:pt x="463022" y="141479"/>
                  </a:lnTo>
                  <a:close/>
                  <a:moveTo>
                    <a:pt x="501607" y="267524"/>
                  </a:moveTo>
                  <a:lnTo>
                    <a:pt x="478456" y="267524"/>
                  </a:lnTo>
                  <a:lnTo>
                    <a:pt x="478456" y="219935"/>
                  </a:lnTo>
                  <a:lnTo>
                    <a:pt x="501607" y="219935"/>
                  </a:lnTo>
                  <a:lnTo>
                    <a:pt x="501607" y="267524"/>
                  </a:lnTo>
                  <a:lnTo>
                    <a:pt x="501607" y="267524"/>
                  </a:lnTo>
                  <a:lnTo>
                    <a:pt x="501607" y="267524"/>
                  </a:lnTo>
                  <a:close/>
                  <a:moveTo>
                    <a:pt x="501607" y="204501"/>
                  </a:moveTo>
                  <a:lnTo>
                    <a:pt x="478456" y="204501"/>
                  </a:lnTo>
                  <a:lnTo>
                    <a:pt x="478456" y="156913"/>
                  </a:lnTo>
                  <a:lnTo>
                    <a:pt x="501607" y="156913"/>
                  </a:lnTo>
                  <a:lnTo>
                    <a:pt x="501607" y="204501"/>
                  </a:lnTo>
                  <a:lnTo>
                    <a:pt x="501607" y="204501"/>
                  </a:lnTo>
                  <a:lnTo>
                    <a:pt x="501607" y="204501"/>
                  </a:lnTo>
                  <a:close/>
                  <a:moveTo>
                    <a:pt x="501607" y="141479"/>
                  </a:moveTo>
                  <a:lnTo>
                    <a:pt x="478456" y="141479"/>
                  </a:lnTo>
                  <a:lnTo>
                    <a:pt x="478456" y="93891"/>
                  </a:lnTo>
                  <a:lnTo>
                    <a:pt x="501607" y="93891"/>
                  </a:lnTo>
                  <a:lnTo>
                    <a:pt x="501607" y="141479"/>
                  </a:lnTo>
                  <a:lnTo>
                    <a:pt x="501607" y="141479"/>
                  </a:lnTo>
                  <a:lnTo>
                    <a:pt x="501607" y="141479"/>
                  </a:lnTo>
                  <a:close/>
                  <a:moveTo>
                    <a:pt x="64309" y="282958"/>
                  </a:moveTo>
                  <a:lnTo>
                    <a:pt x="320257" y="282958"/>
                  </a:lnTo>
                  <a:lnTo>
                    <a:pt x="320257" y="259807"/>
                  </a:lnTo>
                  <a:lnTo>
                    <a:pt x="64309" y="259807"/>
                  </a:lnTo>
                  <a:lnTo>
                    <a:pt x="64309" y="282958"/>
                  </a:lnTo>
                  <a:lnTo>
                    <a:pt x="64309" y="282958"/>
                  </a:lnTo>
                  <a:lnTo>
                    <a:pt x="64309" y="282958"/>
                  </a:lnTo>
                  <a:close/>
                  <a:moveTo>
                    <a:pt x="578777" y="66881"/>
                  </a:moveTo>
                  <a:lnTo>
                    <a:pt x="578777" y="93891"/>
                  </a:lnTo>
                  <a:lnTo>
                    <a:pt x="884886" y="93891"/>
                  </a:lnTo>
                  <a:lnTo>
                    <a:pt x="884886" y="30868"/>
                  </a:lnTo>
                  <a:lnTo>
                    <a:pt x="499034" y="30868"/>
                  </a:lnTo>
                  <a:lnTo>
                    <a:pt x="555626" y="65595"/>
                  </a:lnTo>
                  <a:lnTo>
                    <a:pt x="578777" y="65595"/>
                  </a:lnTo>
                  <a:lnTo>
                    <a:pt x="578777" y="66881"/>
                  </a:lnTo>
                  <a:lnTo>
                    <a:pt x="578777" y="66881"/>
                  </a:lnTo>
                  <a:close/>
                  <a:moveTo>
                    <a:pt x="567202" y="133762"/>
                  </a:moveTo>
                  <a:lnTo>
                    <a:pt x="567202" y="156913"/>
                  </a:lnTo>
                  <a:lnTo>
                    <a:pt x="823150" y="156913"/>
                  </a:lnTo>
                  <a:lnTo>
                    <a:pt x="823150" y="133762"/>
                  </a:lnTo>
                  <a:lnTo>
                    <a:pt x="567202" y="133762"/>
                  </a:lnTo>
                  <a:lnTo>
                    <a:pt x="567202" y="133762"/>
                  </a:lnTo>
                  <a:lnTo>
                    <a:pt x="567202" y="133762"/>
                  </a:lnTo>
                  <a:close/>
                  <a:moveTo>
                    <a:pt x="567202" y="219935"/>
                  </a:moveTo>
                  <a:lnTo>
                    <a:pt x="761413" y="219935"/>
                  </a:lnTo>
                  <a:lnTo>
                    <a:pt x="761413" y="196784"/>
                  </a:lnTo>
                  <a:lnTo>
                    <a:pt x="567202" y="196784"/>
                  </a:lnTo>
                  <a:lnTo>
                    <a:pt x="567202" y="219935"/>
                  </a:lnTo>
                  <a:lnTo>
                    <a:pt x="567202" y="219935"/>
                  </a:lnTo>
                  <a:lnTo>
                    <a:pt x="567202" y="219935"/>
                  </a:lnTo>
                  <a:close/>
                  <a:moveTo>
                    <a:pt x="318970" y="133762"/>
                  </a:moveTo>
                  <a:lnTo>
                    <a:pt x="187781" y="133762"/>
                  </a:lnTo>
                  <a:lnTo>
                    <a:pt x="187781" y="156913"/>
                  </a:lnTo>
                  <a:lnTo>
                    <a:pt x="320257" y="156913"/>
                  </a:lnTo>
                  <a:lnTo>
                    <a:pt x="320257" y="133762"/>
                  </a:lnTo>
                  <a:lnTo>
                    <a:pt x="318970" y="133762"/>
                  </a:lnTo>
                  <a:lnTo>
                    <a:pt x="318970" y="133762"/>
                  </a:lnTo>
                  <a:close/>
                  <a:moveTo>
                    <a:pt x="567202" y="282958"/>
                  </a:moveTo>
                  <a:lnTo>
                    <a:pt x="699677" y="282958"/>
                  </a:lnTo>
                  <a:lnTo>
                    <a:pt x="699677" y="259807"/>
                  </a:lnTo>
                  <a:lnTo>
                    <a:pt x="567202" y="259807"/>
                  </a:lnTo>
                  <a:lnTo>
                    <a:pt x="567202" y="282958"/>
                  </a:lnTo>
                  <a:lnTo>
                    <a:pt x="567202" y="282958"/>
                  </a:lnTo>
                  <a:lnTo>
                    <a:pt x="567202" y="282958"/>
                  </a:lnTo>
                  <a:close/>
                  <a:moveTo>
                    <a:pt x="567202" y="344694"/>
                  </a:moveTo>
                  <a:lnTo>
                    <a:pt x="551768" y="344694"/>
                  </a:lnTo>
                  <a:lnTo>
                    <a:pt x="551768" y="297106"/>
                  </a:lnTo>
                  <a:lnTo>
                    <a:pt x="501607" y="297106"/>
                  </a:lnTo>
                  <a:lnTo>
                    <a:pt x="501607" y="344694"/>
                  </a:lnTo>
                  <a:lnTo>
                    <a:pt x="478456" y="344694"/>
                  </a:lnTo>
                  <a:lnTo>
                    <a:pt x="478456" y="297106"/>
                  </a:lnTo>
                  <a:lnTo>
                    <a:pt x="463022" y="297106"/>
                  </a:lnTo>
                  <a:lnTo>
                    <a:pt x="463022" y="344694"/>
                  </a:lnTo>
                  <a:lnTo>
                    <a:pt x="424437" y="344694"/>
                  </a:lnTo>
                  <a:lnTo>
                    <a:pt x="424437" y="297106"/>
                  </a:lnTo>
                  <a:lnTo>
                    <a:pt x="409002" y="297106"/>
                  </a:lnTo>
                  <a:lnTo>
                    <a:pt x="409002" y="344694"/>
                  </a:lnTo>
                  <a:lnTo>
                    <a:pt x="385851" y="344694"/>
                  </a:lnTo>
                  <a:lnTo>
                    <a:pt x="385851" y="297106"/>
                  </a:lnTo>
                  <a:lnTo>
                    <a:pt x="334405" y="297106"/>
                  </a:lnTo>
                  <a:lnTo>
                    <a:pt x="334405" y="344694"/>
                  </a:lnTo>
                  <a:lnTo>
                    <a:pt x="318970" y="344694"/>
                  </a:lnTo>
                  <a:lnTo>
                    <a:pt x="318970" y="321543"/>
                  </a:lnTo>
                  <a:lnTo>
                    <a:pt x="0" y="321543"/>
                  </a:lnTo>
                  <a:lnTo>
                    <a:pt x="0" y="360128"/>
                  </a:lnTo>
                  <a:lnTo>
                    <a:pt x="635369" y="360128"/>
                  </a:lnTo>
                  <a:lnTo>
                    <a:pt x="635369" y="360128"/>
                  </a:lnTo>
                  <a:lnTo>
                    <a:pt x="635369" y="360128"/>
                  </a:lnTo>
                  <a:lnTo>
                    <a:pt x="635369" y="321543"/>
                  </a:lnTo>
                  <a:lnTo>
                    <a:pt x="567202" y="321543"/>
                  </a:lnTo>
                  <a:lnTo>
                    <a:pt x="567202" y="344694"/>
                  </a:lnTo>
                  <a:lnTo>
                    <a:pt x="567202" y="344694"/>
                  </a:lnTo>
                  <a:lnTo>
                    <a:pt x="567202" y="344694"/>
                  </a:lnTo>
                  <a:close/>
                </a:path>
              </a:pathLst>
            </a:custGeom>
            <a:solidFill>
              <a:srgbClr val="006F4F"/>
            </a:solidFill>
            <a:ln w="1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030940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6" r:id="rId1"/>
    <p:sldLayoutId id="2147483656" r:id="rId2"/>
    <p:sldLayoutId id="2147483657" r:id="rId3"/>
    <p:sldLayoutId id="2147483663" r:id="rId4"/>
    <p:sldLayoutId id="2147483654" r:id="rId5"/>
    <p:sldLayoutId id="2147483655" r:id="rId6"/>
    <p:sldLayoutId id="2147483653" r:id="rId7"/>
    <p:sldLayoutId id="2147483658" r:id="rId8"/>
    <p:sldLayoutId id="2147483659" r:id="rId9"/>
    <p:sldLayoutId id="2147483660" r:id="rId10"/>
    <p:sldLayoutId id="2147483661" r:id="rId11"/>
    <p:sldLayoutId id="2147483720" r:id="rId12"/>
    <p:sldLayoutId id="2147483721" r:id="rId13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648" userDrawn="1">
          <p15:clr>
            <a:srgbClr val="C35EA4"/>
          </p15:clr>
        </p15:guide>
        <p15:guide id="2" orient="horz" pos="2672" userDrawn="1">
          <p15:clr>
            <a:srgbClr val="C35EA4"/>
          </p15:clr>
        </p15:guide>
        <p15:guide id="3" orient="horz" pos="3408" userDrawn="1">
          <p15:clr>
            <a:srgbClr val="F26B43"/>
          </p15:clr>
        </p15:guide>
        <p15:guide id="4" pos="2936" userDrawn="1">
          <p15:clr>
            <a:srgbClr val="C35EA4"/>
          </p15:clr>
        </p15:guide>
        <p15:guide id="5" pos="4744" userDrawn="1">
          <p15:clr>
            <a:srgbClr val="C35EA4"/>
          </p15:clr>
        </p15:guide>
        <p15:guide id="6" pos="5312" userDrawn="1">
          <p15:clr>
            <a:srgbClr val="9FCC3B"/>
          </p15:clr>
        </p15:guide>
        <p15:guide id="7" pos="912" userDrawn="1">
          <p15:clr>
            <a:srgbClr val="000000"/>
          </p15:clr>
        </p15:guide>
        <p15:guide id="8" pos="6768" userDrawn="1">
          <p15:clr>
            <a:srgbClr val="000000"/>
          </p15:clr>
        </p15:guide>
        <p15:guide id="9" pos="432" userDrawn="1">
          <p15:clr>
            <a:srgbClr val="000000"/>
          </p15:clr>
        </p15:guide>
        <p15:guide id="10" pos="384" userDrawn="1">
          <p15:clr>
            <a:srgbClr val="F26B43"/>
          </p15:clr>
        </p15:guide>
        <p15:guide id="11" pos="7296" userDrawn="1">
          <p15:clr>
            <a:srgbClr val="F26B43"/>
          </p15:clr>
        </p15:guide>
        <p15:guide id="12" pos="7256" userDrawn="1">
          <p15:clr>
            <a:srgbClr val="000000"/>
          </p15:clr>
        </p15:guide>
        <p15:guide id="13" orient="horz" pos="4056" userDrawn="1">
          <p15:clr>
            <a:srgbClr val="F26B43"/>
          </p15:clr>
        </p15:guide>
        <p15:guide id="14" orient="horz" pos="504" userDrawn="1">
          <p15:clr>
            <a:srgbClr val="F26B43"/>
          </p15:clr>
        </p15:guide>
        <p15:guide id="15" orient="horz" pos="576" userDrawn="1">
          <p15:clr>
            <a:srgbClr val="F26B43"/>
          </p15:clr>
        </p15:guide>
        <p15:guide id="16" orient="horz" pos="4104" userDrawn="1">
          <p15:clr>
            <a:srgbClr val="F26B43"/>
          </p15:clr>
        </p15:guide>
        <p15:guide id="17" orient="horz" pos="720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5F6F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灯片编号占位符 5">
            <a:extLst>
              <a:ext uri="{FF2B5EF4-FFF2-40B4-BE49-F238E27FC236}">
                <a16:creationId xmlns="" xmlns:a16="http://schemas.microsoft.com/office/drawing/2014/main" id="{A75D0CF3-6FC6-4710-9864-DE7EC4822B0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8" name="矩形 7">
            <a:extLst>
              <a:ext uri="{FF2B5EF4-FFF2-40B4-BE49-F238E27FC236}">
                <a16:creationId xmlns="" xmlns:a16="http://schemas.microsoft.com/office/drawing/2014/main" id="{620CC1F1-B8CA-4BCA-8A06-33CCF57B8F6B}"/>
              </a:ext>
            </a:extLst>
          </p:cNvPr>
          <p:cNvSpPr/>
          <p:nvPr userDrawn="1">
            <p:custDataLst>
              <p:tags r:id="rId9"/>
            </p:custDataLst>
          </p:nvPr>
        </p:nvSpPr>
        <p:spPr>
          <a:xfrm>
            <a:off x="-25400000" y="-25400000"/>
            <a:ext cx="0" cy="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矩形 8">
            <a:extLst>
              <a:ext uri="{FF2B5EF4-FFF2-40B4-BE49-F238E27FC236}">
                <a16:creationId xmlns="" xmlns:a16="http://schemas.microsoft.com/office/drawing/2014/main" id="{44035941-7756-48F3-9300-B00D23589F81}"/>
              </a:ext>
            </a:extLst>
          </p:cNvPr>
          <p:cNvSpPr/>
          <p:nvPr userDrawn="1">
            <p:custDataLst>
              <p:tags r:id="rId10"/>
            </p:custDataLst>
          </p:nvPr>
        </p:nvSpPr>
        <p:spPr>
          <a:xfrm>
            <a:off x="37592000" y="32258000"/>
            <a:ext cx="0" cy="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" name="组合 9">
            <a:extLst>
              <a:ext uri="{FF2B5EF4-FFF2-40B4-BE49-F238E27FC236}">
                <a16:creationId xmlns="" xmlns:a16="http://schemas.microsoft.com/office/drawing/2014/main" id="{10AE5D42-4DAE-4A20-8177-6E05FA0268B9}"/>
              </a:ext>
            </a:extLst>
          </p:cNvPr>
          <p:cNvGrpSpPr/>
          <p:nvPr userDrawn="1"/>
        </p:nvGrpSpPr>
        <p:grpSpPr>
          <a:xfrm>
            <a:off x="-799174" y="-1682938"/>
            <a:ext cx="13790347" cy="10223877"/>
            <a:chOff x="-799174" y="-1682938"/>
            <a:chExt cx="13790347" cy="10223877"/>
          </a:xfrm>
        </p:grpSpPr>
        <p:grpSp>
          <p:nvGrpSpPr>
            <p:cNvPr id="11" name="PA-组合 1834">
              <a:extLst>
                <a:ext uri="{FF2B5EF4-FFF2-40B4-BE49-F238E27FC236}">
                  <a16:creationId xmlns="" xmlns:a16="http://schemas.microsoft.com/office/drawing/2014/main" id="{05B7A190-2299-48D1-92DD-B50CBAB774D5}"/>
                </a:ext>
              </a:extLst>
            </p:cNvPr>
            <p:cNvGrpSpPr>
              <a:grpSpLocks/>
            </p:cNvGrpSpPr>
            <p:nvPr>
              <p:custDataLst>
                <p:tags r:id="rId11"/>
              </p:custDataLst>
            </p:nvPr>
          </p:nvGrpSpPr>
          <p:grpSpPr>
            <a:xfrm>
              <a:off x="-799174" y="-1682938"/>
              <a:ext cx="13790347" cy="3407959"/>
              <a:chOff x="-795522" y="1732245"/>
              <a:chExt cx="13783045" cy="3393510"/>
            </a:xfrm>
          </p:grpSpPr>
          <p:grpSp>
            <p:nvGrpSpPr>
              <p:cNvPr id="1170" name="组合 1169">
                <a:extLst>
                  <a:ext uri="{FF2B5EF4-FFF2-40B4-BE49-F238E27FC236}">
                    <a16:creationId xmlns="" xmlns:a16="http://schemas.microsoft.com/office/drawing/2014/main" id="{06FCC20D-E183-4E84-96E1-5BC100BD0C25}"/>
                  </a:ext>
                </a:extLst>
              </p:cNvPr>
              <p:cNvGrpSpPr/>
              <p:nvPr/>
            </p:nvGrpSpPr>
            <p:grpSpPr>
              <a:xfrm>
                <a:off x="-795522" y="2405415"/>
                <a:ext cx="12687421" cy="2720340"/>
                <a:chOff x="0" y="0"/>
                <a:chExt cx="12687421" cy="2720340"/>
              </a:xfrm>
            </p:grpSpPr>
            <p:grpSp>
              <p:nvGrpSpPr>
                <p:cNvPr id="1460" name="组合 1459">
                  <a:extLst>
                    <a:ext uri="{FF2B5EF4-FFF2-40B4-BE49-F238E27FC236}">
                      <a16:creationId xmlns="" xmlns:a16="http://schemas.microsoft.com/office/drawing/2014/main" id="{67D7E336-EF8E-4F9C-A553-A95A06A6D188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701" name="PA-直接连接符 4">
                    <a:extLst>
                      <a:ext uri="{FF2B5EF4-FFF2-40B4-BE49-F238E27FC236}">
                        <a16:creationId xmlns="" xmlns:a16="http://schemas.microsoft.com/office/drawing/2014/main" id="{1852BF6E-D340-4F24-861E-C01EAAED6A6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2" name="PA-直接连接符 6">
                    <a:extLst>
                      <a:ext uri="{FF2B5EF4-FFF2-40B4-BE49-F238E27FC236}">
                        <a16:creationId xmlns="" xmlns:a16="http://schemas.microsoft.com/office/drawing/2014/main" id="{1F8BC607-34F2-4574-B426-E8315CFF4238}"/>
                      </a:ext>
                    </a:extLst>
                  </p:cNvPr>
                  <p:cNvCxnSpPr/>
                  <p:nvPr>
                    <p:custDataLst>
                      <p:tags r:id="rId152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3" name="PA-直接连接符 7">
                    <a:extLst>
                      <a:ext uri="{FF2B5EF4-FFF2-40B4-BE49-F238E27FC236}">
                        <a16:creationId xmlns="" xmlns:a16="http://schemas.microsoft.com/office/drawing/2014/main" id="{D6119605-9F7B-4CC7-BCF4-5ED97C4AE6F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4" name="PA-直接连接符 8">
                    <a:extLst>
                      <a:ext uri="{FF2B5EF4-FFF2-40B4-BE49-F238E27FC236}">
                        <a16:creationId xmlns="" xmlns:a16="http://schemas.microsoft.com/office/drawing/2014/main" id="{4A65291D-BD55-452C-958C-CEF9C5F2C31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5" name="PA-直接连接符 12">
                    <a:extLst>
                      <a:ext uri="{FF2B5EF4-FFF2-40B4-BE49-F238E27FC236}">
                        <a16:creationId xmlns="" xmlns:a16="http://schemas.microsoft.com/office/drawing/2014/main" id="{7E2FD3F8-72D7-475B-AE74-F79ABFF7D9F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6" name="PA-直接连接符 15">
                    <a:extLst>
                      <a:ext uri="{FF2B5EF4-FFF2-40B4-BE49-F238E27FC236}">
                        <a16:creationId xmlns="" xmlns:a16="http://schemas.microsoft.com/office/drawing/2014/main" id="{51D2AED6-9520-4F44-ABF9-AE24026482A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7" name="PA-直接连接符 18">
                    <a:extLst>
                      <a:ext uri="{FF2B5EF4-FFF2-40B4-BE49-F238E27FC236}">
                        <a16:creationId xmlns="" xmlns:a16="http://schemas.microsoft.com/office/drawing/2014/main" id="{9AA29BF3-4257-4238-9E5C-D17A7B0C001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8" name="PA-直接连接符 21">
                    <a:extLst>
                      <a:ext uri="{FF2B5EF4-FFF2-40B4-BE49-F238E27FC236}">
                        <a16:creationId xmlns="" xmlns:a16="http://schemas.microsoft.com/office/drawing/2014/main" id="{0E661AFD-83C6-4A3B-B282-AFFBFBA3A56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9" name="PA-直接连接符 24">
                    <a:extLst>
                      <a:ext uri="{FF2B5EF4-FFF2-40B4-BE49-F238E27FC236}">
                        <a16:creationId xmlns="" xmlns:a16="http://schemas.microsoft.com/office/drawing/2014/main" id="{EC14490D-6C3F-4945-AFDA-A50B411D478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0" name="PA-直接连接符 26">
                    <a:extLst>
                      <a:ext uri="{FF2B5EF4-FFF2-40B4-BE49-F238E27FC236}">
                        <a16:creationId xmlns="" xmlns:a16="http://schemas.microsoft.com/office/drawing/2014/main" id="{C8E094C0-3C79-4E04-A4E1-5B6FEE51F4C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1" name="PA-直接连接符 28">
                    <a:extLst>
                      <a:ext uri="{FF2B5EF4-FFF2-40B4-BE49-F238E27FC236}">
                        <a16:creationId xmlns="" xmlns:a16="http://schemas.microsoft.com/office/drawing/2014/main" id="{657D50E8-E951-46D7-976D-D1F4A86E7FE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2" name="PA-直接连接符 30">
                    <a:extLst>
                      <a:ext uri="{FF2B5EF4-FFF2-40B4-BE49-F238E27FC236}">
                        <a16:creationId xmlns="" xmlns:a16="http://schemas.microsoft.com/office/drawing/2014/main" id="{355E6A1A-A4DA-4023-BBFA-F8DB5BCC34D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3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3" name="PA-直接连接符 32">
                    <a:extLst>
                      <a:ext uri="{FF2B5EF4-FFF2-40B4-BE49-F238E27FC236}">
                        <a16:creationId xmlns="" xmlns:a16="http://schemas.microsoft.com/office/drawing/2014/main" id="{583ACAE8-AB3E-4AE2-BF9D-6558947C3DC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3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4" name="PA-直接连接符 34">
                    <a:extLst>
                      <a:ext uri="{FF2B5EF4-FFF2-40B4-BE49-F238E27FC236}">
                        <a16:creationId xmlns="" xmlns:a16="http://schemas.microsoft.com/office/drawing/2014/main" id="{CD617E7B-D343-4686-8035-D6AA2F4A055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3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5" name="PA-直接连接符 36">
                    <a:extLst>
                      <a:ext uri="{FF2B5EF4-FFF2-40B4-BE49-F238E27FC236}">
                        <a16:creationId xmlns="" xmlns:a16="http://schemas.microsoft.com/office/drawing/2014/main" id="{532556EB-FBBE-4178-AAC4-1C263E74436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3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716" name="组合 1715">
                    <a:extLst>
                      <a:ext uri="{FF2B5EF4-FFF2-40B4-BE49-F238E27FC236}">
                        <a16:creationId xmlns="" xmlns:a16="http://schemas.microsoft.com/office/drawing/2014/main" id="{22EFC0B4-CF66-43DF-B892-003ACAF264CA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745" name="PA-直接连接符 39">
                      <a:extLst>
                        <a:ext uri="{FF2B5EF4-FFF2-40B4-BE49-F238E27FC236}">
                          <a16:creationId xmlns="" xmlns:a16="http://schemas.microsoft.com/office/drawing/2014/main" id="{3782ADF5-379F-4C27-989F-A50326C47B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6" name="PA-直接连接符 41">
                      <a:extLst>
                        <a:ext uri="{FF2B5EF4-FFF2-40B4-BE49-F238E27FC236}">
                          <a16:creationId xmlns="" xmlns:a16="http://schemas.microsoft.com/office/drawing/2014/main" id="{4A6D0A00-E4C0-4A1C-A257-516E2C5532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6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7" name="PA-直接连接符 43">
                      <a:extLst>
                        <a:ext uri="{FF2B5EF4-FFF2-40B4-BE49-F238E27FC236}">
                          <a16:creationId xmlns="" xmlns:a16="http://schemas.microsoft.com/office/drawing/2014/main" id="{3FF03987-26B0-4938-B95C-DB91FA511C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6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17" name="组合 1716">
                    <a:extLst>
                      <a:ext uri="{FF2B5EF4-FFF2-40B4-BE49-F238E27FC236}">
                        <a16:creationId xmlns="" xmlns:a16="http://schemas.microsoft.com/office/drawing/2014/main" id="{F4503676-9DC4-4375-9F41-BD288CA5ABBB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734" name="PA-直接连接符 53">
                      <a:extLst>
                        <a:ext uri="{FF2B5EF4-FFF2-40B4-BE49-F238E27FC236}">
                          <a16:creationId xmlns="" xmlns:a16="http://schemas.microsoft.com/office/drawing/2014/main" id="{AE121F32-2760-4B47-AABE-E4E49B3FFC6E}"/>
                        </a:ext>
                      </a:extLst>
                    </p:cNvPr>
                    <p:cNvCxnSpPr/>
                    <p:nvPr>
                      <p:custDataLst>
                        <p:tags r:id="rId154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5" name="PA-直接连接符 55">
                      <a:extLst>
                        <a:ext uri="{FF2B5EF4-FFF2-40B4-BE49-F238E27FC236}">
                          <a16:creationId xmlns="" xmlns:a16="http://schemas.microsoft.com/office/drawing/2014/main" id="{DE79E429-662C-4DA7-9409-1976F8810FA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6" name="PA-直接连接符 57">
                      <a:extLst>
                        <a:ext uri="{FF2B5EF4-FFF2-40B4-BE49-F238E27FC236}">
                          <a16:creationId xmlns="" xmlns:a16="http://schemas.microsoft.com/office/drawing/2014/main" id="{AC87E984-C15F-457F-A514-B84DDD91434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7" name="PA-直接连接符 59">
                      <a:extLst>
                        <a:ext uri="{FF2B5EF4-FFF2-40B4-BE49-F238E27FC236}">
                          <a16:creationId xmlns="" xmlns:a16="http://schemas.microsoft.com/office/drawing/2014/main" id="{3631C086-1691-4415-BD01-E8785055D7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8" name="PA-直接连接符 61">
                      <a:extLst>
                        <a:ext uri="{FF2B5EF4-FFF2-40B4-BE49-F238E27FC236}">
                          <a16:creationId xmlns="" xmlns:a16="http://schemas.microsoft.com/office/drawing/2014/main" id="{84015496-BBBB-49E2-B0BB-F3F85E4BF2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9" name="PA-直接连接符 63">
                      <a:extLst>
                        <a:ext uri="{FF2B5EF4-FFF2-40B4-BE49-F238E27FC236}">
                          <a16:creationId xmlns="" xmlns:a16="http://schemas.microsoft.com/office/drawing/2014/main" id="{4CBE1964-3A13-4BC9-AD8F-49F63A3B3B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0" name="PA-直接连接符 65">
                      <a:extLst>
                        <a:ext uri="{FF2B5EF4-FFF2-40B4-BE49-F238E27FC236}">
                          <a16:creationId xmlns="" xmlns:a16="http://schemas.microsoft.com/office/drawing/2014/main" id="{2DF883EA-1A55-44F6-9155-6CEFBA23F0A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1" name="PA-直接连接符 67">
                      <a:extLst>
                        <a:ext uri="{FF2B5EF4-FFF2-40B4-BE49-F238E27FC236}">
                          <a16:creationId xmlns="" xmlns:a16="http://schemas.microsoft.com/office/drawing/2014/main" id="{42D966A6-4A08-468A-B331-C5F6C6E781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2" name="PA-直接连接符 69">
                      <a:extLst>
                        <a:ext uri="{FF2B5EF4-FFF2-40B4-BE49-F238E27FC236}">
                          <a16:creationId xmlns="" xmlns:a16="http://schemas.microsoft.com/office/drawing/2014/main" id="{FE5ECCA4-C34F-4231-80A1-A5F7516CBA6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3" name="PA-直接连接符 71">
                      <a:extLst>
                        <a:ext uri="{FF2B5EF4-FFF2-40B4-BE49-F238E27FC236}">
                          <a16:creationId xmlns="" xmlns:a16="http://schemas.microsoft.com/office/drawing/2014/main" id="{DE393B41-AD7D-4D2C-BD94-08DDF4B2E2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4" name="PA-直接连接符 73">
                      <a:extLst>
                        <a:ext uri="{FF2B5EF4-FFF2-40B4-BE49-F238E27FC236}">
                          <a16:creationId xmlns="" xmlns:a16="http://schemas.microsoft.com/office/drawing/2014/main" id="{3B1F00F8-4729-4DF4-AF87-E88D74CEF0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18" name="组合 1717">
                    <a:extLst>
                      <a:ext uri="{FF2B5EF4-FFF2-40B4-BE49-F238E27FC236}">
                        <a16:creationId xmlns="" xmlns:a16="http://schemas.microsoft.com/office/drawing/2014/main" id="{E12B4B59-5146-4F2C-A828-1A4362D0EF41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723" name="PA-直接连接符 77">
                      <a:extLst>
                        <a:ext uri="{FF2B5EF4-FFF2-40B4-BE49-F238E27FC236}">
                          <a16:creationId xmlns="" xmlns:a16="http://schemas.microsoft.com/office/drawing/2014/main" id="{F5D787E2-1F0E-49FD-B8A8-578A65B1A6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4" name="PA-直接连接符 78">
                      <a:extLst>
                        <a:ext uri="{FF2B5EF4-FFF2-40B4-BE49-F238E27FC236}">
                          <a16:creationId xmlns="" xmlns:a16="http://schemas.microsoft.com/office/drawing/2014/main" id="{BD8F3B64-4DF8-4A00-A665-527789B028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5" name="PA-直接连接符 79">
                      <a:extLst>
                        <a:ext uri="{FF2B5EF4-FFF2-40B4-BE49-F238E27FC236}">
                          <a16:creationId xmlns="" xmlns:a16="http://schemas.microsoft.com/office/drawing/2014/main" id="{156A879F-2951-4786-9269-B6D3B1C1F91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6" name="PA-直接连接符 80">
                      <a:extLst>
                        <a:ext uri="{FF2B5EF4-FFF2-40B4-BE49-F238E27FC236}">
                          <a16:creationId xmlns="" xmlns:a16="http://schemas.microsoft.com/office/drawing/2014/main" id="{15AB29FA-7F67-42DC-95DF-658033C655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7" name="PA-直接连接符 81">
                      <a:extLst>
                        <a:ext uri="{FF2B5EF4-FFF2-40B4-BE49-F238E27FC236}">
                          <a16:creationId xmlns="" xmlns:a16="http://schemas.microsoft.com/office/drawing/2014/main" id="{94CB6235-B8EE-457C-9601-5353B1A177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8" name="PA-直接连接符 82">
                      <a:extLst>
                        <a:ext uri="{FF2B5EF4-FFF2-40B4-BE49-F238E27FC236}">
                          <a16:creationId xmlns="" xmlns:a16="http://schemas.microsoft.com/office/drawing/2014/main" id="{0D82F422-F52D-4DE1-A47F-E1494C3F19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9" name="PA-直接连接符 83">
                      <a:extLst>
                        <a:ext uri="{FF2B5EF4-FFF2-40B4-BE49-F238E27FC236}">
                          <a16:creationId xmlns="" xmlns:a16="http://schemas.microsoft.com/office/drawing/2014/main" id="{87AC204F-9E16-4AAD-83BA-4BF6EAD294E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0" name="PA-直接连接符 84">
                      <a:extLst>
                        <a:ext uri="{FF2B5EF4-FFF2-40B4-BE49-F238E27FC236}">
                          <a16:creationId xmlns="" xmlns:a16="http://schemas.microsoft.com/office/drawing/2014/main" id="{A32CF79A-1819-48A0-8AA9-EE7D8B2A64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1" name="PA-直接连接符 85">
                      <a:extLst>
                        <a:ext uri="{FF2B5EF4-FFF2-40B4-BE49-F238E27FC236}">
                          <a16:creationId xmlns="" xmlns:a16="http://schemas.microsoft.com/office/drawing/2014/main" id="{0980A24F-4F1C-46EC-8632-59DA28B297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2" name="PA-直接连接符 86">
                      <a:extLst>
                        <a:ext uri="{FF2B5EF4-FFF2-40B4-BE49-F238E27FC236}">
                          <a16:creationId xmlns="" xmlns:a16="http://schemas.microsoft.com/office/drawing/2014/main" id="{C94B3F45-3ACE-4824-91E1-A3766E4DA8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3" name="PA-直接连接符 87">
                      <a:extLst>
                        <a:ext uri="{FF2B5EF4-FFF2-40B4-BE49-F238E27FC236}">
                          <a16:creationId xmlns="" xmlns:a16="http://schemas.microsoft.com/office/drawing/2014/main" id="{72493210-2406-4114-87CF-442E59ABC7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19" name="Group 91_1">
                    <a:extLst>
                      <a:ext uri="{FF2B5EF4-FFF2-40B4-BE49-F238E27FC236}">
                        <a16:creationId xmlns="" xmlns:a16="http://schemas.microsoft.com/office/drawing/2014/main" id="{4F1CE3C3-80E9-4C3F-99B3-90D26C69631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720" name="PA-直接连接符 93">
                      <a:extLst>
                        <a:ext uri="{FF2B5EF4-FFF2-40B4-BE49-F238E27FC236}">
                          <a16:creationId xmlns="" xmlns:a16="http://schemas.microsoft.com/office/drawing/2014/main" id="{7A821692-15E6-431D-B0E6-A56E3CA642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1" name="PA-直接连接符 94">
                      <a:extLst>
                        <a:ext uri="{FF2B5EF4-FFF2-40B4-BE49-F238E27FC236}">
                          <a16:creationId xmlns="" xmlns:a16="http://schemas.microsoft.com/office/drawing/2014/main" id="{A498B6E7-7168-4AA9-8D5C-4A14C56FF0D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2" name="PA-直接连接符 95">
                      <a:extLst>
                        <a:ext uri="{FF2B5EF4-FFF2-40B4-BE49-F238E27FC236}">
                          <a16:creationId xmlns="" xmlns:a16="http://schemas.microsoft.com/office/drawing/2014/main" id="{2FCF5866-7653-4D03-B929-0CF7C908C6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1" name="组合 1460">
                  <a:extLst>
                    <a:ext uri="{FF2B5EF4-FFF2-40B4-BE49-F238E27FC236}">
                      <a16:creationId xmlns="" xmlns:a16="http://schemas.microsoft.com/office/drawing/2014/main" id="{141C8BC9-6176-4C31-B3FF-9621A89143AE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654" name="PA-直接连接符 99">
                    <a:extLst>
                      <a:ext uri="{FF2B5EF4-FFF2-40B4-BE49-F238E27FC236}">
                        <a16:creationId xmlns="" xmlns:a16="http://schemas.microsoft.com/office/drawing/2014/main" id="{44935D78-A814-433F-8CBD-A4AA894D277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5" name="PA-直接连接符 100">
                    <a:extLst>
                      <a:ext uri="{FF2B5EF4-FFF2-40B4-BE49-F238E27FC236}">
                        <a16:creationId xmlns="" xmlns:a16="http://schemas.microsoft.com/office/drawing/2014/main" id="{68F7E6BD-D091-4EA0-BF6C-965861626403}"/>
                      </a:ext>
                    </a:extLst>
                  </p:cNvPr>
                  <p:cNvCxnSpPr/>
                  <p:nvPr>
                    <p:custDataLst>
                      <p:tags r:id="rId147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6" name="PA-直接连接符 101">
                    <a:extLst>
                      <a:ext uri="{FF2B5EF4-FFF2-40B4-BE49-F238E27FC236}">
                        <a16:creationId xmlns="" xmlns:a16="http://schemas.microsoft.com/office/drawing/2014/main" id="{6A59CF8A-9F0D-444D-8D04-E7CF1EA9BD3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7" name="PA-直接连接符 102">
                    <a:extLst>
                      <a:ext uri="{FF2B5EF4-FFF2-40B4-BE49-F238E27FC236}">
                        <a16:creationId xmlns="" xmlns:a16="http://schemas.microsoft.com/office/drawing/2014/main" id="{B0A22B81-2042-4344-A860-D2AE5538981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8" name="PA-直接连接符 103">
                    <a:extLst>
                      <a:ext uri="{FF2B5EF4-FFF2-40B4-BE49-F238E27FC236}">
                        <a16:creationId xmlns="" xmlns:a16="http://schemas.microsoft.com/office/drawing/2014/main" id="{22ABEDBA-2BDF-49DC-A73D-C278E2DC0B6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9" name="PA-直接连接符 104">
                    <a:extLst>
                      <a:ext uri="{FF2B5EF4-FFF2-40B4-BE49-F238E27FC236}">
                        <a16:creationId xmlns="" xmlns:a16="http://schemas.microsoft.com/office/drawing/2014/main" id="{79760C20-60CE-4A71-9124-BEB59FB6F23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0" name="PA-直接连接符 105">
                    <a:extLst>
                      <a:ext uri="{FF2B5EF4-FFF2-40B4-BE49-F238E27FC236}">
                        <a16:creationId xmlns="" xmlns:a16="http://schemas.microsoft.com/office/drawing/2014/main" id="{CA5F68FE-6951-4F8A-8C3A-A118687BCD0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1" name="PA-直接连接符 106">
                    <a:extLst>
                      <a:ext uri="{FF2B5EF4-FFF2-40B4-BE49-F238E27FC236}">
                        <a16:creationId xmlns="" xmlns:a16="http://schemas.microsoft.com/office/drawing/2014/main" id="{0B33A60F-2D03-46AC-AD72-90FB4BDB543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2" name="PA-直接连接符 107">
                    <a:extLst>
                      <a:ext uri="{FF2B5EF4-FFF2-40B4-BE49-F238E27FC236}">
                        <a16:creationId xmlns="" xmlns:a16="http://schemas.microsoft.com/office/drawing/2014/main" id="{CF2B042D-96E2-4443-96BB-9725A654F79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3" name="PA-直接连接符 108">
                    <a:extLst>
                      <a:ext uri="{FF2B5EF4-FFF2-40B4-BE49-F238E27FC236}">
                        <a16:creationId xmlns="" xmlns:a16="http://schemas.microsoft.com/office/drawing/2014/main" id="{055BC777-F624-453B-8D1D-D8494E229CE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4" name="PA-直接连接符 109">
                    <a:extLst>
                      <a:ext uri="{FF2B5EF4-FFF2-40B4-BE49-F238E27FC236}">
                        <a16:creationId xmlns="" xmlns:a16="http://schemas.microsoft.com/office/drawing/2014/main" id="{7DEB57EC-36D2-4D1C-9711-91FCA25DF87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5" name="PA-直接连接符 110">
                    <a:extLst>
                      <a:ext uri="{FF2B5EF4-FFF2-40B4-BE49-F238E27FC236}">
                        <a16:creationId xmlns="" xmlns:a16="http://schemas.microsoft.com/office/drawing/2014/main" id="{907ED02F-62CC-490B-9D9C-7BDE142EF99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6" name="PA-直接连接符 111">
                    <a:extLst>
                      <a:ext uri="{FF2B5EF4-FFF2-40B4-BE49-F238E27FC236}">
                        <a16:creationId xmlns="" xmlns:a16="http://schemas.microsoft.com/office/drawing/2014/main" id="{2C7A2A48-756B-4594-A06F-41063BAB2E1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7" name="PA-直接连接符 112">
                    <a:extLst>
                      <a:ext uri="{FF2B5EF4-FFF2-40B4-BE49-F238E27FC236}">
                        <a16:creationId xmlns="" xmlns:a16="http://schemas.microsoft.com/office/drawing/2014/main" id="{ED507B25-9CE2-4449-B1D7-5A75BB9E96E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8" name="PA-直接连接符 113">
                    <a:extLst>
                      <a:ext uri="{FF2B5EF4-FFF2-40B4-BE49-F238E27FC236}">
                        <a16:creationId xmlns="" xmlns:a16="http://schemas.microsoft.com/office/drawing/2014/main" id="{AB8838EA-32FA-4FD9-AEB1-BC51EA5EC92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9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669" name="组合 1668">
                    <a:extLst>
                      <a:ext uri="{FF2B5EF4-FFF2-40B4-BE49-F238E27FC236}">
                        <a16:creationId xmlns="" xmlns:a16="http://schemas.microsoft.com/office/drawing/2014/main" id="{32F04C26-BADD-449B-A29D-78C9345C088B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98" name="PA-直接连接符 143">
                      <a:extLst>
                        <a:ext uri="{FF2B5EF4-FFF2-40B4-BE49-F238E27FC236}">
                          <a16:creationId xmlns="" xmlns:a16="http://schemas.microsoft.com/office/drawing/2014/main" id="{6C4492D6-B62F-4876-A8BD-3AE7B68B2E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9" name="PA-直接连接符 144">
                      <a:extLst>
                        <a:ext uri="{FF2B5EF4-FFF2-40B4-BE49-F238E27FC236}">
                          <a16:creationId xmlns="" xmlns:a16="http://schemas.microsoft.com/office/drawing/2014/main" id="{2B0BC1AB-C488-4033-AE45-B639E5D046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00" name="PA-直接连接符 145">
                      <a:extLst>
                        <a:ext uri="{FF2B5EF4-FFF2-40B4-BE49-F238E27FC236}">
                          <a16:creationId xmlns="" xmlns:a16="http://schemas.microsoft.com/office/drawing/2014/main" id="{5B02F3C5-003B-4A66-A317-2765456F6C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70" name="组合 1669">
                    <a:extLst>
                      <a:ext uri="{FF2B5EF4-FFF2-40B4-BE49-F238E27FC236}">
                        <a16:creationId xmlns="" xmlns:a16="http://schemas.microsoft.com/office/drawing/2014/main" id="{EDAFEA41-0725-4D51-9FFF-3414E3025907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687" name="PA-直接连接符 132">
                      <a:extLst>
                        <a:ext uri="{FF2B5EF4-FFF2-40B4-BE49-F238E27FC236}">
                          <a16:creationId xmlns="" xmlns:a16="http://schemas.microsoft.com/office/drawing/2014/main" id="{AAD154A7-9E7E-476D-8997-FD7F5D72112F}"/>
                        </a:ext>
                      </a:extLst>
                    </p:cNvPr>
                    <p:cNvCxnSpPr/>
                    <p:nvPr>
                      <p:custDataLst>
                        <p:tags r:id="rId150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8" name="PA-直接连接符 133">
                      <a:extLst>
                        <a:ext uri="{FF2B5EF4-FFF2-40B4-BE49-F238E27FC236}">
                          <a16:creationId xmlns="" xmlns:a16="http://schemas.microsoft.com/office/drawing/2014/main" id="{8EF9090A-CEEA-4D21-8C18-3ACE6608937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9" name="PA-直接连接符 134">
                      <a:extLst>
                        <a:ext uri="{FF2B5EF4-FFF2-40B4-BE49-F238E27FC236}">
                          <a16:creationId xmlns="" xmlns:a16="http://schemas.microsoft.com/office/drawing/2014/main" id="{A46A2A0E-0873-4655-A245-CBECFF78F8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0" name="PA-直接连接符 135">
                      <a:extLst>
                        <a:ext uri="{FF2B5EF4-FFF2-40B4-BE49-F238E27FC236}">
                          <a16:creationId xmlns="" xmlns:a16="http://schemas.microsoft.com/office/drawing/2014/main" id="{40DE8D60-4065-4EA0-BDEB-EDE5B99F05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1" name="PA-直接连接符 136">
                      <a:extLst>
                        <a:ext uri="{FF2B5EF4-FFF2-40B4-BE49-F238E27FC236}">
                          <a16:creationId xmlns="" xmlns:a16="http://schemas.microsoft.com/office/drawing/2014/main" id="{FBAA75E7-451A-4DE6-9C36-DCF04B672C0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2" name="PA-直接连接符 137">
                      <a:extLst>
                        <a:ext uri="{FF2B5EF4-FFF2-40B4-BE49-F238E27FC236}">
                          <a16:creationId xmlns="" xmlns:a16="http://schemas.microsoft.com/office/drawing/2014/main" id="{6CA10BDE-0C14-47B7-8525-6CB08436BB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3" name="PA-直接连接符 138">
                      <a:extLst>
                        <a:ext uri="{FF2B5EF4-FFF2-40B4-BE49-F238E27FC236}">
                          <a16:creationId xmlns="" xmlns:a16="http://schemas.microsoft.com/office/drawing/2014/main" id="{D6075A7B-2862-401E-8205-8CDBA29B58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4" name="PA-直接连接符 139">
                      <a:extLst>
                        <a:ext uri="{FF2B5EF4-FFF2-40B4-BE49-F238E27FC236}">
                          <a16:creationId xmlns="" xmlns:a16="http://schemas.microsoft.com/office/drawing/2014/main" id="{D2CEFDE7-681A-4EDA-B3EE-9221AC665A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5" name="PA-直接连接符 140">
                      <a:extLst>
                        <a:ext uri="{FF2B5EF4-FFF2-40B4-BE49-F238E27FC236}">
                          <a16:creationId xmlns="" xmlns:a16="http://schemas.microsoft.com/office/drawing/2014/main" id="{A88C5836-D69D-4F2B-AD0A-85D725B08B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6" name="PA-直接连接符 141">
                      <a:extLst>
                        <a:ext uri="{FF2B5EF4-FFF2-40B4-BE49-F238E27FC236}">
                          <a16:creationId xmlns="" xmlns:a16="http://schemas.microsoft.com/office/drawing/2014/main" id="{E03C4450-8C78-406D-851D-689E32D700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7" name="PA-直接连接符 142">
                      <a:extLst>
                        <a:ext uri="{FF2B5EF4-FFF2-40B4-BE49-F238E27FC236}">
                          <a16:creationId xmlns="" xmlns:a16="http://schemas.microsoft.com/office/drawing/2014/main" id="{A2FFAA78-AD5E-4979-B604-A77CA6A970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71" name="组合 1670">
                    <a:extLst>
                      <a:ext uri="{FF2B5EF4-FFF2-40B4-BE49-F238E27FC236}">
                        <a16:creationId xmlns="" xmlns:a16="http://schemas.microsoft.com/office/drawing/2014/main" id="{BE60EBD0-7664-46B9-A055-BCF7913F29CA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676" name="PA-直接连接符 121">
                      <a:extLst>
                        <a:ext uri="{FF2B5EF4-FFF2-40B4-BE49-F238E27FC236}">
                          <a16:creationId xmlns="" xmlns:a16="http://schemas.microsoft.com/office/drawing/2014/main" id="{9761074F-4CC8-4945-AD01-E829E4D0FC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7" name="PA-直接连接符 122">
                      <a:extLst>
                        <a:ext uri="{FF2B5EF4-FFF2-40B4-BE49-F238E27FC236}">
                          <a16:creationId xmlns="" xmlns:a16="http://schemas.microsoft.com/office/drawing/2014/main" id="{24D702AD-9BAB-44D3-865E-2BF239B7A8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8" name="PA-直接连接符 123">
                      <a:extLst>
                        <a:ext uri="{FF2B5EF4-FFF2-40B4-BE49-F238E27FC236}">
                          <a16:creationId xmlns="" xmlns:a16="http://schemas.microsoft.com/office/drawing/2014/main" id="{E296BC6B-F82E-49B0-AEC0-909037743E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9" name="PA-直接连接符 124">
                      <a:extLst>
                        <a:ext uri="{FF2B5EF4-FFF2-40B4-BE49-F238E27FC236}">
                          <a16:creationId xmlns="" xmlns:a16="http://schemas.microsoft.com/office/drawing/2014/main" id="{325C44C9-B9D7-47DE-85FF-799B71E4E7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0" name="PA-直接连接符 125">
                      <a:extLst>
                        <a:ext uri="{FF2B5EF4-FFF2-40B4-BE49-F238E27FC236}">
                          <a16:creationId xmlns="" xmlns:a16="http://schemas.microsoft.com/office/drawing/2014/main" id="{A02232B8-D6AA-4091-B7D7-8C65C82E04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1" name="PA-直接连接符 126">
                      <a:extLst>
                        <a:ext uri="{FF2B5EF4-FFF2-40B4-BE49-F238E27FC236}">
                          <a16:creationId xmlns="" xmlns:a16="http://schemas.microsoft.com/office/drawing/2014/main" id="{4ECAE9DB-D0D7-41F1-A3DA-571DB9A9F7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2" name="PA-直接连接符 127">
                      <a:extLst>
                        <a:ext uri="{FF2B5EF4-FFF2-40B4-BE49-F238E27FC236}">
                          <a16:creationId xmlns="" xmlns:a16="http://schemas.microsoft.com/office/drawing/2014/main" id="{CEA47D3B-1597-4B35-AAE4-C736946EA1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3" name="PA-直接连接符 128">
                      <a:extLst>
                        <a:ext uri="{FF2B5EF4-FFF2-40B4-BE49-F238E27FC236}">
                          <a16:creationId xmlns="" xmlns:a16="http://schemas.microsoft.com/office/drawing/2014/main" id="{9208EC7B-DD7E-43EE-9FBC-36371934433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4" name="PA-直接连接符 129">
                      <a:extLst>
                        <a:ext uri="{FF2B5EF4-FFF2-40B4-BE49-F238E27FC236}">
                          <a16:creationId xmlns="" xmlns:a16="http://schemas.microsoft.com/office/drawing/2014/main" id="{36D53070-7816-4964-AEB9-46E95E8832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5" name="PA-直接连接符 130">
                      <a:extLst>
                        <a:ext uri="{FF2B5EF4-FFF2-40B4-BE49-F238E27FC236}">
                          <a16:creationId xmlns="" xmlns:a16="http://schemas.microsoft.com/office/drawing/2014/main" id="{2FD465D4-FA4C-48A9-AF60-BEC612A3FE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6" name="PA-直接连接符 131">
                      <a:extLst>
                        <a:ext uri="{FF2B5EF4-FFF2-40B4-BE49-F238E27FC236}">
                          <a16:creationId xmlns="" xmlns:a16="http://schemas.microsoft.com/office/drawing/2014/main" id="{6E2D3133-6B21-46EA-8DC8-D8665CA5214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72" name="Group 91_1">
                    <a:extLst>
                      <a:ext uri="{FF2B5EF4-FFF2-40B4-BE49-F238E27FC236}">
                        <a16:creationId xmlns="" xmlns:a16="http://schemas.microsoft.com/office/drawing/2014/main" id="{1BC1F90D-D0F5-4872-AD33-A80A49735B1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73" name="PA-直接连接符 118">
                      <a:extLst>
                        <a:ext uri="{FF2B5EF4-FFF2-40B4-BE49-F238E27FC236}">
                          <a16:creationId xmlns="" xmlns:a16="http://schemas.microsoft.com/office/drawing/2014/main" id="{42EEDC59-A931-4A3E-99BD-4E128EE7DB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4" name="PA-直接连接符 119">
                      <a:extLst>
                        <a:ext uri="{FF2B5EF4-FFF2-40B4-BE49-F238E27FC236}">
                          <a16:creationId xmlns="" xmlns:a16="http://schemas.microsoft.com/office/drawing/2014/main" id="{80FB39E8-B713-435F-A804-0C56E332B0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5" name="PA-直接连接符 120">
                      <a:extLst>
                        <a:ext uri="{FF2B5EF4-FFF2-40B4-BE49-F238E27FC236}">
                          <a16:creationId xmlns="" xmlns:a16="http://schemas.microsoft.com/office/drawing/2014/main" id="{2FCFB288-BED8-4FB1-ACB6-03FDFDC81B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2" name="组合 1461">
                  <a:extLst>
                    <a:ext uri="{FF2B5EF4-FFF2-40B4-BE49-F238E27FC236}">
                      <a16:creationId xmlns="" xmlns:a16="http://schemas.microsoft.com/office/drawing/2014/main" id="{588DCEDF-C4F0-452D-9F7F-2C1E04E4629E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607" name="PA-直接连接符 147">
                    <a:extLst>
                      <a:ext uri="{FF2B5EF4-FFF2-40B4-BE49-F238E27FC236}">
                        <a16:creationId xmlns="" xmlns:a16="http://schemas.microsoft.com/office/drawing/2014/main" id="{B17BE476-C733-47F2-B244-6E2F05ABF13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8" name="PA-直接连接符 148">
                    <a:extLst>
                      <a:ext uri="{FF2B5EF4-FFF2-40B4-BE49-F238E27FC236}">
                        <a16:creationId xmlns="" xmlns:a16="http://schemas.microsoft.com/office/drawing/2014/main" id="{9C55BD24-397F-47F8-9408-A79A6D1E5AD7}"/>
                      </a:ext>
                    </a:extLst>
                  </p:cNvPr>
                  <p:cNvCxnSpPr/>
                  <p:nvPr>
                    <p:custDataLst>
                      <p:tags r:id="rId143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9" name="PA-直接连接符 149">
                    <a:extLst>
                      <a:ext uri="{FF2B5EF4-FFF2-40B4-BE49-F238E27FC236}">
                        <a16:creationId xmlns="" xmlns:a16="http://schemas.microsoft.com/office/drawing/2014/main" id="{D5F56374-0781-4CDA-8558-79B133DC74D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0" name="PA-直接连接符 150">
                    <a:extLst>
                      <a:ext uri="{FF2B5EF4-FFF2-40B4-BE49-F238E27FC236}">
                        <a16:creationId xmlns="" xmlns:a16="http://schemas.microsoft.com/office/drawing/2014/main" id="{5A826466-EA6C-43A3-A29C-2BCBD41F3B1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1" name="PA-直接连接符 151">
                    <a:extLst>
                      <a:ext uri="{FF2B5EF4-FFF2-40B4-BE49-F238E27FC236}">
                        <a16:creationId xmlns="" xmlns:a16="http://schemas.microsoft.com/office/drawing/2014/main" id="{E1DDD5F3-2B26-4BE5-A5F9-20401C2E89F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2" name="PA-直接连接符 152">
                    <a:extLst>
                      <a:ext uri="{FF2B5EF4-FFF2-40B4-BE49-F238E27FC236}">
                        <a16:creationId xmlns="" xmlns:a16="http://schemas.microsoft.com/office/drawing/2014/main" id="{FEDC90F3-1CA7-4564-A850-AD36516CB1C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3" name="PA-直接连接符 153">
                    <a:extLst>
                      <a:ext uri="{FF2B5EF4-FFF2-40B4-BE49-F238E27FC236}">
                        <a16:creationId xmlns="" xmlns:a16="http://schemas.microsoft.com/office/drawing/2014/main" id="{C4D93C15-929F-40B2-ADFF-54734BA342E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4" name="PA-直接连接符 154">
                    <a:extLst>
                      <a:ext uri="{FF2B5EF4-FFF2-40B4-BE49-F238E27FC236}">
                        <a16:creationId xmlns="" xmlns:a16="http://schemas.microsoft.com/office/drawing/2014/main" id="{701D66DF-044A-4A50-BADE-F3198F76B05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5" name="PA-直接连接符 155">
                    <a:extLst>
                      <a:ext uri="{FF2B5EF4-FFF2-40B4-BE49-F238E27FC236}">
                        <a16:creationId xmlns="" xmlns:a16="http://schemas.microsoft.com/office/drawing/2014/main" id="{FC3CF640-4783-4AC6-A227-5AF9D3D3E30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6" name="PA-直接连接符 156">
                    <a:extLst>
                      <a:ext uri="{FF2B5EF4-FFF2-40B4-BE49-F238E27FC236}">
                        <a16:creationId xmlns="" xmlns:a16="http://schemas.microsoft.com/office/drawing/2014/main" id="{EE7880DC-8D45-4853-9EB9-012DDACBEEE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7" name="PA-直接连接符 157">
                    <a:extLst>
                      <a:ext uri="{FF2B5EF4-FFF2-40B4-BE49-F238E27FC236}">
                        <a16:creationId xmlns="" xmlns:a16="http://schemas.microsoft.com/office/drawing/2014/main" id="{F171DB16-FFEA-4E17-A2FC-0EA1412C4D9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8" name="PA-直接连接符 158">
                    <a:extLst>
                      <a:ext uri="{FF2B5EF4-FFF2-40B4-BE49-F238E27FC236}">
                        <a16:creationId xmlns="" xmlns:a16="http://schemas.microsoft.com/office/drawing/2014/main" id="{11E2262A-C74F-4EB0-B7FB-77030CD0F07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9" name="PA-直接连接符 159">
                    <a:extLst>
                      <a:ext uri="{FF2B5EF4-FFF2-40B4-BE49-F238E27FC236}">
                        <a16:creationId xmlns="" xmlns:a16="http://schemas.microsoft.com/office/drawing/2014/main" id="{620F381D-F613-48B3-8327-E6DFB7BDE31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0" name="PA-直接连接符 160">
                    <a:extLst>
                      <a:ext uri="{FF2B5EF4-FFF2-40B4-BE49-F238E27FC236}">
                        <a16:creationId xmlns="" xmlns:a16="http://schemas.microsoft.com/office/drawing/2014/main" id="{95B80530-AD28-4EA2-91E5-68C0B35B348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1" name="PA-直接连接符 161">
                    <a:extLst>
                      <a:ext uri="{FF2B5EF4-FFF2-40B4-BE49-F238E27FC236}">
                        <a16:creationId xmlns="" xmlns:a16="http://schemas.microsoft.com/office/drawing/2014/main" id="{55F9F049-B2B3-4676-83F3-D45BF967A3E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622" name="组合 1621">
                    <a:extLst>
                      <a:ext uri="{FF2B5EF4-FFF2-40B4-BE49-F238E27FC236}">
                        <a16:creationId xmlns="" xmlns:a16="http://schemas.microsoft.com/office/drawing/2014/main" id="{FEC35CB1-D7CB-4BE0-B2F3-D2C30955CB13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51" name="PA-直接连接符 191">
                      <a:extLst>
                        <a:ext uri="{FF2B5EF4-FFF2-40B4-BE49-F238E27FC236}">
                          <a16:creationId xmlns="" xmlns:a16="http://schemas.microsoft.com/office/drawing/2014/main" id="{07C385AB-10F6-4672-9174-638CB0BCC5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2" name="PA-直接连接符 192">
                      <a:extLst>
                        <a:ext uri="{FF2B5EF4-FFF2-40B4-BE49-F238E27FC236}">
                          <a16:creationId xmlns="" xmlns:a16="http://schemas.microsoft.com/office/drawing/2014/main" id="{8E1FD62E-3C18-4525-9895-1383AD1DF0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3" name="PA-直接连接符 193">
                      <a:extLst>
                        <a:ext uri="{FF2B5EF4-FFF2-40B4-BE49-F238E27FC236}">
                          <a16:creationId xmlns="" xmlns:a16="http://schemas.microsoft.com/office/drawing/2014/main" id="{7745FFA9-B578-41C7-AC09-9DD1B9C1D4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23" name="组合 1622">
                    <a:extLst>
                      <a:ext uri="{FF2B5EF4-FFF2-40B4-BE49-F238E27FC236}">
                        <a16:creationId xmlns="" xmlns:a16="http://schemas.microsoft.com/office/drawing/2014/main" id="{68F36470-F5C2-474B-B644-60FE835A022B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640" name="PA-直接连接符 180">
                      <a:extLst>
                        <a:ext uri="{FF2B5EF4-FFF2-40B4-BE49-F238E27FC236}">
                          <a16:creationId xmlns="" xmlns:a16="http://schemas.microsoft.com/office/drawing/2014/main" id="{C8C2EA51-DB36-4DEE-A925-7ED978AA6327}"/>
                        </a:ext>
                      </a:extLst>
                    </p:cNvPr>
                    <p:cNvCxnSpPr/>
                    <p:nvPr>
                      <p:custDataLst>
                        <p:tags r:id="rId146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1" name="PA-直接连接符 181">
                      <a:extLst>
                        <a:ext uri="{FF2B5EF4-FFF2-40B4-BE49-F238E27FC236}">
                          <a16:creationId xmlns="" xmlns:a16="http://schemas.microsoft.com/office/drawing/2014/main" id="{B206D969-D1E2-4DE7-8B51-9D0D1548E4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2" name="PA-直接连接符 182">
                      <a:extLst>
                        <a:ext uri="{FF2B5EF4-FFF2-40B4-BE49-F238E27FC236}">
                          <a16:creationId xmlns="" xmlns:a16="http://schemas.microsoft.com/office/drawing/2014/main" id="{5E1A047E-8361-42D9-831C-7FFD1FB293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3" name="PA-直接连接符 183">
                      <a:extLst>
                        <a:ext uri="{FF2B5EF4-FFF2-40B4-BE49-F238E27FC236}">
                          <a16:creationId xmlns="" xmlns:a16="http://schemas.microsoft.com/office/drawing/2014/main" id="{A3D10C84-A639-453B-9A3F-9CA1BF2D24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4" name="PA-直接连接符 184">
                      <a:extLst>
                        <a:ext uri="{FF2B5EF4-FFF2-40B4-BE49-F238E27FC236}">
                          <a16:creationId xmlns="" xmlns:a16="http://schemas.microsoft.com/office/drawing/2014/main" id="{06FBA39F-BCFF-4EB4-9A5E-92BDA807119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5" name="PA-直接连接符 185">
                      <a:extLst>
                        <a:ext uri="{FF2B5EF4-FFF2-40B4-BE49-F238E27FC236}">
                          <a16:creationId xmlns="" xmlns:a16="http://schemas.microsoft.com/office/drawing/2014/main" id="{F1BBF6B7-0DEA-435F-8D6D-EF7A519EAD5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6" name="PA-直接连接符 186">
                      <a:extLst>
                        <a:ext uri="{FF2B5EF4-FFF2-40B4-BE49-F238E27FC236}">
                          <a16:creationId xmlns="" xmlns:a16="http://schemas.microsoft.com/office/drawing/2014/main" id="{E82220DA-671A-4A4F-A132-424B01CC7B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7" name="PA-直接连接符 187">
                      <a:extLst>
                        <a:ext uri="{FF2B5EF4-FFF2-40B4-BE49-F238E27FC236}">
                          <a16:creationId xmlns="" xmlns:a16="http://schemas.microsoft.com/office/drawing/2014/main" id="{76A911F9-6993-4877-88A0-76D3193A71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8" name="PA-直接连接符 188">
                      <a:extLst>
                        <a:ext uri="{FF2B5EF4-FFF2-40B4-BE49-F238E27FC236}">
                          <a16:creationId xmlns="" xmlns:a16="http://schemas.microsoft.com/office/drawing/2014/main" id="{29723782-13C4-4A7C-B05E-0E6321AC97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9" name="PA-直接连接符 189">
                      <a:extLst>
                        <a:ext uri="{FF2B5EF4-FFF2-40B4-BE49-F238E27FC236}">
                          <a16:creationId xmlns="" xmlns:a16="http://schemas.microsoft.com/office/drawing/2014/main" id="{51E30158-3065-45B4-9A35-3B1F9ED4CE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0" name="PA-直接连接符 190">
                      <a:extLst>
                        <a:ext uri="{FF2B5EF4-FFF2-40B4-BE49-F238E27FC236}">
                          <a16:creationId xmlns="" xmlns:a16="http://schemas.microsoft.com/office/drawing/2014/main" id="{4FD5BCF4-ED4C-4CA1-A739-B2BDA499BB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24" name="组合 1623">
                    <a:extLst>
                      <a:ext uri="{FF2B5EF4-FFF2-40B4-BE49-F238E27FC236}">
                        <a16:creationId xmlns="" xmlns:a16="http://schemas.microsoft.com/office/drawing/2014/main" id="{6DBF356C-A97C-43AE-94B5-7877EC64B423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629" name="PA-直接连接符 169">
                      <a:extLst>
                        <a:ext uri="{FF2B5EF4-FFF2-40B4-BE49-F238E27FC236}">
                          <a16:creationId xmlns="" xmlns:a16="http://schemas.microsoft.com/office/drawing/2014/main" id="{1BAAAD29-BA95-40F4-9445-CD91DC7B04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0" name="PA-直接连接符 170">
                      <a:extLst>
                        <a:ext uri="{FF2B5EF4-FFF2-40B4-BE49-F238E27FC236}">
                          <a16:creationId xmlns="" xmlns:a16="http://schemas.microsoft.com/office/drawing/2014/main" id="{C6BD21D6-15A5-43FD-848A-B93C01E91C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1" name="PA-直接连接符 171">
                      <a:extLst>
                        <a:ext uri="{FF2B5EF4-FFF2-40B4-BE49-F238E27FC236}">
                          <a16:creationId xmlns="" xmlns:a16="http://schemas.microsoft.com/office/drawing/2014/main" id="{D614AA8C-1A40-40D7-B7B2-B2F508ACA8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2" name="PA-直接连接符 172">
                      <a:extLst>
                        <a:ext uri="{FF2B5EF4-FFF2-40B4-BE49-F238E27FC236}">
                          <a16:creationId xmlns="" xmlns:a16="http://schemas.microsoft.com/office/drawing/2014/main" id="{84D75147-E951-4F58-BC9D-60553C1D70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3" name="PA-直接连接符 173">
                      <a:extLst>
                        <a:ext uri="{FF2B5EF4-FFF2-40B4-BE49-F238E27FC236}">
                          <a16:creationId xmlns="" xmlns:a16="http://schemas.microsoft.com/office/drawing/2014/main" id="{4B2CFF8C-F9D2-46EF-A136-317BB579ED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4" name="PA-直接连接符 174">
                      <a:extLst>
                        <a:ext uri="{FF2B5EF4-FFF2-40B4-BE49-F238E27FC236}">
                          <a16:creationId xmlns="" xmlns:a16="http://schemas.microsoft.com/office/drawing/2014/main" id="{433D9B05-B436-46AE-B164-0CDAD0E748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5" name="PA-直接连接符 175">
                      <a:extLst>
                        <a:ext uri="{FF2B5EF4-FFF2-40B4-BE49-F238E27FC236}">
                          <a16:creationId xmlns="" xmlns:a16="http://schemas.microsoft.com/office/drawing/2014/main" id="{BBB3285B-9289-4332-A85E-1784B35528D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6" name="PA-直接连接符 176">
                      <a:extLst>
                        <a:ext uri="{FF2B5EF4-FFF2-40B4-BE49-F238E27FC236}">
                          <a16:creationId xmlns="" xmlns:a16="http://schemas.microsoft.com/office/drawing/2014/main" id="{7918DB96-5534-4695-BF97-6D716C267A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7" name="PA-直接连接符 177">
                      <a:extLst>
                        <a:ext uri="{FF2B5EF4-FFF2-40B4-BE49-F238E27FC236}">
                          <a16:creationId xmlns="" xmlns:a16="http://schemas.microsoft.com/office/drawing/2014/main" id="{CA75244E-B136-4ECE-A2E7-0A1EFBFC57D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8" name="PA-直接连接符 178">
                      <a:extLst>
                        <a:ext uri="{FF2B5EF4-FFF2-40B4-BE49-F238E27FC236}">
                          <a16:creationId xmlns="" xmlns:a16="http://schemas.microsoft.com/office/drawing/2014/main" id="{9E5351E1-1754-44C8-BB82-10A6C4E4C3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9" name="PA-直接连接符 179">
                      <a:extLst>
                        <a:ext uri="{FF2B5EF4-FFF2-40B4-BE49-F238E27FC236}">
                          <a16:creationId xmlns="" xmlns:a16="http://schemas.microsoft.com/office/drawing/2014/main" id="{54DFD906-9C4A-4949-988D-DC806DA378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25" name="Group 91_1">
                    <a:extLst>
                      <a:ext uri="{FF2B5EF4-FFF2-40B4-BE49-F238E27FC236}">
                        <a16:creationId xmlns="" xmlns:a16="http://schemas.microsoft.com/office/drawing/2014/main" id="{CD1EB2C2-DF24-4D1D-9C78-D4A635B7BE6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26" name="PA-直接连接符 166">
                      <a:extLst>
                        <a:ext uri="{FF2B5EF4-FFF2-40B4-BE49-F238E27FC236}">
                          <a16:creationId xmlns="" xmlns:a16="http://schemas.microsoft.com/office/drawing/2014/main" id="{FE2B48F8-E044-45A1-A36E-801B83CAF4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7" name="PA-直接连接符 167">
                      <a:extLst>
                        <a:ext uri="{FF2B5EF4-FFF2-40B4-BE49-F238E27FC236}">
                          <a16:creationId xmlns="" xmlns:a16="http://schemas.microsoft.com/office/drawing/2014/main" id="{81D1A2C1-CC63-42D4-A351-B25802CDFC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8" name="PA-直接连接符 168">
                      <a:extLst>
                        <a:ext uri="{FF2B5EF4-FFF2-40B4-BE49-F238E27FC236}">
                          <a16:creationId xmlns="" xmlns:a16="http://schemas.microsoft.com/office/drawing/2014/main" id="{C283DC94-8F30-4A06-BA76-01270382662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3" name="组合 1462">
                  <a:extLst>
                    <a:ext uri="{FF2B5EF4-FFF2-40B4-BE49-F238E27FC236}">
                      <a16:creationId xmlns="" xmlns:a16="http://schemas.microsoft.com/office/drawing/2014/main" id="{9BFF0CF8-3D46-4A10-BD0A-745D3CC3DCDD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560" name="PA-直接连接符 195">
                    <a:extLst>
                      <a:ext uri="{FF2B5EF4-FFF2-40B4-BE49-F238E27FC236}">
                        <a16:creationId xmlns="" xmlns:a16="http://schemas.microsoft.com/office/drawing/2014/main" id="{C76F93BA-BE08-42FE-915C-91D6E56399E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1" name="PA-直接连接符 196">
                    <a:extLst>
                      <a:ext uri="{FF2B5EF4-FFF2-40B4-BE49-F238E27FC236}">
                        <a16:creationId xmlns="" xmlns:a16="http://schemas.microsoft.com/office/drawing/2014/main" id="{10FA0180-9787-4D5D-8AC6-0460CC42A0FD}"/>
                      </a:ext>
                    </a:extLst>
                  </p:cNvPr>
                  <p:cNvCxnSpPr/>
                  <p:nvPr>
                    <p:custDataLst>
                      <p:tags r:id="rId139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2" name="PA-直接连接符 197">
                    <a:extLst>
                      <a:ext uri="{FF2B5EF4-FFF2-40B4-BE49-F238E27FC236}">
                        <a16:creationId xmlns="" xmlns:a16="http://schemas.microsoft.com/office/drawing/2014/main" id="{458A4D7C-56B8-442E-9F79-F6E4968082D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3" name="PA-直接连接符 198">
                    <a:extLst>
                      <a:ext uri="{FF2B5EF4-FFF2-40B4-BE49-F238E27FC236}">
                        <a16:creationId xmlns="" xmlns:a16="http://schemas.microsoft.com/office/drawing/2014/main" id="{BE297A9A-F654-4F1D-9502-70CCB7FABBC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4" name="PA-直接连接符 199">
                    <a:extLst>
                      <a:ext uri="{FF2B5EF4-FFF2-40B4-BE49-F238E27FC236}">
                        <a16:creationId xmlns="" xmlns:a16="http://schemas.microsoft.com/office/drawing/2014/main" id="{14E107DB-CD66-4CEB-96E8-5C8C617F4A3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5" name="PA-直接连接符 200">
                    <a:extLst>
                      <a:ext uri="{FF2B5EF4-FFF2-40B4-BE49-F238E27FC236}">
                        <a16:creationId xmlns="" xmlns:a16="http://schemas.microsoft.com/office/drawing/2014/main" id="{CA137E6E-AC33-45DD-BF3D-4FB9104E189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6" name="PA-直接连接符 201">
                    <a:extLst>
                      <a:ext uri="{FF2B5EF4-FFF2-40B4-BE49-F238E27FC236}">
                        <a16:creationId xmlns="" xmlns:a16="http://schemas.microsoft.com/office/drawing/2014/main" id="{C9DE4738-8CB8-4C43-9734-DC3C1BE32B1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7" name="PA-直接连接符 202">
                    <a:extLst>
                      <a:ext uri="{FF2B5EF4-FFF2-40B4-BE49-F238E27FC236}">
                        <a16:creationId xmlns="" xmlns:a16="http://schemas.microsoft.com/office/drawing/2014/main" id="{AF083B86-93D4-4119-951D-363C2F2C1B6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8" name="PA-直接连接符 203">
                    <a:extLst>
                      <a:ext uri="{FF2B5EF4-FFF2-40B4-BE49-F238E27FC236}">
                        <a16:creationId xmlns="" xmlns:a16="http://schemas.microsoft.com/office/drawing/2014/main" id="{29531A5B-6D08-4EF6-96D7-296809A2D4D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9" name="PA-直接连接符 204">
                    <a:extLst>
                      <a:ext uri="{FF2B5EF4-FFF2-40B4-BE49-F238E27FC236}">
                        <a16:creationId xmlns="" xmlns:a16="http://schemas.microsoft.com/office/drawing/2014/main" id="{43BA13C5-A835-4B77-B565-A6254C591C9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0" name="PA-直接连接符 205">
                    <a:extLst>
                      <a:ext uri="{FF2B5EF4-FFF2-40B4-BE49-F238E27FC236}">
                        <a16:creationId xmlns="" xmlns:a16="http://schemas.microsoft.com/office/drawing/2014/main" id="{BC147256-C4ED-44AE-8C79-3EC9868B950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1" name="PA-直接连接符 206">
                    <a:extLst>
                      <a:ext uri="{FF2B5EF4-FFF2-40B4-BE49-F238E27FC236}">
                        <a16:creationId xmlns="" xmlns:a16="http://schemas.microsoft.com/office/drawing/2014/main" id="{306BEBBC-7119-4BFF-BCBC-8962659CE0D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2" name="PA-直接连接符 207">
                    <a:extLst>
                      <a:ext uri="{FF2B5EF4-FFF2-40B4-BE49-F238E27FC236}">
                        <a16:creationId xmlns="" xmlns:a16="http://schemas.microsoft.com/office/drawing/2014/main" id="{0053E2D4-0F75-4B91-AAD8-015C6058A3A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3" name="PA-直接连接符 208">
                    <a:extLst>
                      <a:ext uri="{FF2B5EF4-FFF2-40B4-BE49-F238E27FC236}">
                        <a16:creationId xmlns="" xmlns:a16="http://schemas.microsoft.com/office/drawing/2014/main" id="{9338641D-8B8A-4A36-B8B9-6F6E59DE0C2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4" name="PA-直接连接符 209">
                    <a:extLst>
                      <a:ext uri="{FF2B5EF4-FFF2-40B4-BE49-F238E27FC236}">
                        <a16:creationId xmlns="" xmlns:a16="http://schemas.microsoft.com/office/drawing/2014/main" id="{8E61A8C0-02B6-4251-928B-D35C6AEEDB3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575" name="组合 1574">
                    <a:extLst>
                      <a:ext uri="{FF2B5EF4-FFF2-40B4-BE49-F238E27FC236}">
                        <a16:creationId xmlns="" xmlns:a16="http://schemas.microsoft.com/office/drawing/2014/main" id="{4368E45C-AADD-4971-8F93-5908D2CA35BB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04" name="PA-直接连接符 239">
                      <a:extLst>
                        <a:ext uri="{FF2B5EF4-FFF2-40B4-BE49-F238E27FC236}">
                          <a16:creationId xmlns="" xmlns:a16="http://schemas.microsoft.com/office/drawing/2014/main" id="{F79A3954-1B80-4B8D-B377-3849DA259C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3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5" name="PA-直接连接符 240">
                      <a:extLst>
                        <a:ext uri="{FF2B5EF4-FFF2-40B4-BE49-F238E27FC236}">
                          <a16:creationId xmlns="" xmlns:a16="http://schemas.microsoft.com/office/drawing/2014/main" id="{6633A178-7F2F-4C63-8A12-13C94ACF45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3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6" name="PA-直接连接符 241">
                      <a:extLst>
                        <a:ext uri="{FF2B5EF4-FFF2-40B4-BE49-F238E27FC236}">
                          <a16:creationId xmlns="" xmlns:a16="http://schemas.microsoft.com/office/drawing/2014/main" id="{9F7AE48A-264A-4EFD-915B-3417E2B90C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3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76" name="组合 1575">
                    <a:extLst>
                      <a:ext uri="{FF2B5EF4-FFF2-40B4-BE49-F238E27FC236}">
                        <a16:creationId xmlns="" xmlns:a16="http://schemas.microsoft.com/office/drawing/2014/main" id="{84EA4D6E-AB61-4885-A59B-DF73993F7F5B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593" name="PA-直接连接符 228">
                      <a:extLst>
                        <a:ext uri="{FF2B5EF4-FFF2-40B4-BE49-F238E27FC236}">
                          <a16:creationId xmlns="" xmlns:a16="http://schemas.microsoft.com/office/drawing/2014/main" id="{B5993028-5221-4F0C-B1D0-E6D4AFB76BB4}"/>
                        </a:ext>
                      </a:extLst>
                    </p:cNvPr>
                    <p:cNvCxnSpPr/>
                    <p:nvPr>
                      <p:custDataLst>
                        <p:tags r:id="rId141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4" name="PA-直接连接符 229">
                      <a:extLst>
                        <a:ext uri="{FF2B5EF4-FFF2-40B4-BE49-F238E27FC236}">
                          <a16:creationId xmlns="" xmlns:a16="http://schemas.microsoft.com/office/drawing/2014/main" id="{E6196B18-9F26-44E1-A22B-A8C65EE843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5" name="PA-直接连接符 230">
                      <a:extLst>
                        <a:ext uri="{FF2B5EF4-FFF2-40B4-BE49-F238E27FC236}">
                          <a16:creationId xmlns="" xmlns:a16="http://schemas.microsoft.com/office/drawing/2014/main" id="{0E50ED7F-B326-4646-9FF6-A8BD5A7710D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6" name="PA-直接连接符 231">
                      <a:extLst>
                        <a:ext uri="{FF2B5EF4-FFF2-40B4-BE49-F238E27FC236}">
                          <a16:creationId xmlns="" xmlns:a16="http://schemas.microsoft.com/office/drawing/2014/main" id="{F9380FB0-978C-4931-8B32-12ABC904C46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7" name="PA-直接连接符 232">
                      <a:extLst>
                        <a:ext uri="{FF2B5EF4-FFF2-40B4-BE49-F238E27FC236}">
                          <a16:creationId xmlns="" xmlns:a16="http://schemas.microsoft.com/office/drawing/2014/main" id="{03AB8A0E-E05F-49A9-A7B0-BEAB0C494AE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8" name="PA-直接连接符 233">
                      <a:extLst>
                        <a:ext uri="{FF2B5EF4-FFF2-40B4-BE49-F238E27FC236}">
                          <a16:creationId xmlns="" xmlns:a16="http://schemas.microsoft.com/office/drawing/2014/main" id="{E823CE14-2386-40D5-8A1F-543AF8A9B1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9" name="PA-直接连接符 234">
                      <a:extLst>
                        <a:ext uri="{FF2B5EF4-FFF2-40B4-BE49-F238E27FC236}">
                          <a16:creationId xmlns="" xmlns:a16="http://schemas.microsoft.com/office/drawing/2014/main" id="{F30542D2-6671-48DD-8ECE-7274E6F1D9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0" name="PA-直接连接符 235">
                      <a:extLst>
                        <a:ext uri="{FF2B5EF4-FFF2-40B4-BE49-F238E27FC236}">
                          <a16:creationId xmlns="" xmlns:a16="http://schemas.microsoft.com/office/drawing/2014/main" id="{B0F65339-10D0-4E23-9F9C-FB380A579C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1" name="PA-直接连接符 236">
                      <a:extLst>
                        <a:ext uri="{FF2B5EF4-FFF2-40B4-BE49-F238E27FC236}">
                          <a16:creationId xmlns="" xmlns:a16="http://schemas.microsoft.com/office/drawing/2014/main" id="{DE76FD8F-C5A9-40BB-9B51-8677ACA7A9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2" name="PA-直接连接符 237">
                      <a:extLst>
                        <a:ext uri="{FF2B5EF4-FFF2-40B4-BE49-F238E27FC236}">
                          <a16:creationId xmlns="" xmlns:a16="http://schemas.microsoft.com/office/drawing/2014/main" id="{06551871-097C-465F-9122-2AAE7D8EB0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3" name="PA-直接连接符 238">
                      <a:extLst>
                        <a:ext uri="{FF2B5EF4-FFF2-40B4-BE49-F238E27FC236}">
                          <a16:creationId xmlns="" xmlns:a16="http://schemas.microsoft.com/office/drawing/2014/main" id="{CD01AB75-E1BC-4860-9D19-9B9FAF373A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77" name="组合 1576">
                    <a:extLst>
                      <a:ext uri="{FF2B5EF4-FFF2-40B4-BE49-F238E27FC236}">
                        <a16:creationId xmlns="" xmlns:a16="http://schemas.microsoft.com/office/drawing/2014/main" id="{CA65CBFD-2C58-41F5-A17D-7FA2BD4AD3A6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582" name="PA-直接连接符 217">
                      <a:extLst>
                        <a:ext uri="{FF2B5EF4-FFF2-40B4-BE49-F238E27FC236}">
                          <a16:creationId xmlns="" xmlns:a16="http://schemas.microsoft.com/office/drawing/2014/main" id="{6B9E4551-D589-4D0A-8AC3-BF2A4605D96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3" name="PA-直接连接符 218">
                      <a:extLst>
                        <a:ext uri="{FF2B5EF4-FFF2-40B4-BE49-F238E27FC236}">
                          <a16:creationId xmlns="" xmlns:a16="http://schemas.microsoft.com/office/drawing/2014/main" id="{E3266A39-2B18-4911-BC28-C44C2F0FC1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4" name="PA-直接连接符 219">
                      <a:extLst>
                        <a:ext uri="{FF2B5EF4-FFF2-40B4-BE49-F238E27FC236}">
                          <a16:creationId xmlns="" xmlns:a16="http://schemas.microsoft.com/office/drawing/2014/main" id="{74535709-D489-48D9-A400-FD409850E4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5" name="PA-直接连接符 220">
                      <a:extLst>
                        <a:ext uri="{FF2B5EF4-FFF2-40B4-BE49-F238E27FC236}">
                          <a16:creationId xmlns="" xmlns:a16="http://schemas.microsoft.com/office/drawing/2014/main" id="{CAF19C48-B63F-4DF1-8E18-640D732805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6" name="PA-直接连接符 221">
                      <a:extLst>
                        <a:ext uri="{FF2B5EF4-FFF2-40B4-BE49-F238E27FC236}">
                          <a16:creationId xmlns="" xmlns:a16="http://schemas.microsoft.com/office/drawing/2014/main" id="{7580C17F-656F-4730-9E62-D194438380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7" name="PA-直接连接符 222">
                      <a:extLst>
                        <a:ext uri="{FF2B5EF4-FFF2-40B4-BE49-F238E27FC236}">
                          <a16:creationId xmlns="" xmlns:a16="http://schemas.microsoft.com/office/drawing/2014/main" id="{C53274C3-08F5-41A8-ABCF-5683819645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8" name="PA-直接连接符 223">
                      <a:extLst>
                        <a:ext uri="{FF2B5EF4-FFF2-40B4-BE49-F238E27FC236}">
                          <a16:creationId xmlns="" xmlns:a16="http://schemas.microsoft.com/office/drawing/2014/main" id="{5C27E104-F704-4A8C-8D7B-3CCF90515D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9" name="PA-直接连接符 224">
                      <a:extLst>
                        <a:ext uri="{FF2B5EF4-FFF2-40B4-BE49-F238E27FC236}">
                          <a16:creationId xmlns="" xmlns:a16="http://schemas.microsoft.com/office/drawing/2014/main" id="{889BBD4E-8B4C-4303-B6E2-55D07CF9A4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0" name="PA-直接连接符 225">
                      <a:extLst>
                        <a:ext uri="{FF2B5EF4-FFF2-40B4-BE49-F238E27FC236}">
                          <a16:creationId xmlns="" xmlns:a16="http://schemas.microsoft.com/office/drawing/2014/main" id="{86F21135-2176-4896-9522-C3AFFB9D29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1" name="PA-直接连接符 226">
                      <a:extLst>
                        <a:ext uri="{FF2B5EF4-FFF2-40B4-BE49-F238E27FC236}">
                          <a16:creationId xmlns="" xmlns:a16="http://schemas.microsoft.com/office/drawing/2014/main" id="{FFC300DD-8283-4ACD-8F3A-DD9D27B049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2" name="PA-直接连接符 227">
                      <a:extLst>
                        <a:ext uri="{FF2B5EF4-FFF2-40B4-BE49-F238E27FC236}">
                          <a16:creationId xmlns="" xmlns:a16="http://schemas.microsoft.com/office/drawing/2014/main" id="{5EC817C6-C116-42C0-B17B-09B20ED8A7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78" name="Group 91_1">
                    <a:extLst>
                      <a:ext uri="{FF2B5EF4-FFF2-40B4-BE49-F238E27FC236}">
                        <a16:creationId xmlns="" xmlns:a16="http://schemas.microsoft.com/office/drawing/2014/main" id="{6037C826-209E-4C74-BE4F-08B30385F5C7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79" name="PA-直接连接符 214">
                      <a:extLst>
                        <a:ext uri="{FF2B5EF4-FFF2-40B4-BE49-F238E27FC236}">
                          <a16:creationId xmlns="" xmlns:a16="http://schemas.microsoft.com/office/drawing/2014/main" id="{ED1E07E1-54CC-42F7-97C3-5D4BC744C5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0" name="PA-直接连接符 215">
                      <a:extLst>
                        <a:ext uri="{FF2B5EF4-FFF2-40B4-BE49-F238E27FC236}">
                          <a16:creationId xmlns="" xmlns:a16="http://schemas.microsoft.com/office/drawing/2014/main" id="{12FBF968-8D61-4BEE-A6BC-F11CB53C33A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1" name="PA-直接连接符 216">
                      <a:extLst>
                        <a:ext uri="{FF2B5EF4-FFF2-40B4-BE49-F238E27FC236}">
                          <a16:creationId xmlns="" xmlns:a16="http://schemas.microsoft.com/office/drawing/2014/main" id="{7860224F-BA97-4B8D-A6EF-43AFF2A64C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4" name="组合 1463">
                  <a:extLst>
                    <a:ext uri="{FF2B5EF4-FFF2-40B4-BE49-F238E27FC236}">
                      <a16:creationId xmlns="" xmlns:a16="http://schemas.microsoft.com/office/drawing/2014/main" id="{32AA433F-4041-4180-AC0D-8F9C18E24FC3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513" name="PA-直接连接符 243">
                    <a:extLst>
                      <a:ext uri="{FF2B5EF4-FFF2-40B4-BE49-F238E27FC236}">
                        <a16:creationId xmlns="" xmlns:a16="http://schemas.microsoft.com/office/drawing/2014/main" id="{EEA4BFB6-1E50-46B5-91EC-1DA65D2B884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4" name="PA-直接连接符 244">
                    <a:extLst>
                      <a:ext uri="{FF2B5EF4-FFF2-40B4-BE49-F238E27FC236}">
                        <a16:creationId xmlns="" xmlns:a16="http://schemas.microsoft.com/office/drawing/2014/main" id="{7EB3808B-43C4-4831-8753-25159A1F3879}"/>
                      </a:ext>
                    </a:extLst>
                  </p:cNvPr>
                  <p:cNvCxnSpPr/>
                  <p:nvPr>
                    <p:custDataLst>
                      <p:tags r:id="rId134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5" name="PA-直接连接符 245">
                    <a:extLst>
                      <a:ext uri="{FF2B5EF4-FFF2-40B4-BE49-F238E27FC236}">
                        <a16:creationId xmlns="" xmlns:a16="http://schemas.microsoft.com/office/drawing/2014/main" id="{7BBEE3C3-4C5D-4810-A417-F7D85DF1C4E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6" name="PA-直接连接符 246">
                    <a:extLst>
                      <a:ext uri="{FF2B5EF4-FFF2-40B4-BE49-F238E27FC236}">
                        <a16:creationId xmlns="" xmlns:a16="http://schemas.microsoft.com/office/drawing/2014/main" id="{C124B140-E67C-4161-93CE-85E580DB9C9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" name="PA-直接连接符 247">
                    <a:extLst>
                      <a:ext uri="{FF2B5EF4-FFF2-40B4-BE49-F238E27FC236}">
                        <a16:creationId xmlns="" xmlns:a16="http://schemas.microsoft.com/office/drawing/2014/main" id="{322C8C18-7770-460E-B0A7-AF7419A39C5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" name="PA-直接连接符 248">
                    <a:extLst>
                      <a:ext uri="{FF2B5EF4-FFF2-40B4-BE49-F238E27FC236}">
                        <a16:creationId xmlns="" xmlns:a16="http://schemas.microsoft.com/office/drawing/2014/main" id="{FC225074-26C2-40C9-AED5-AEA0B5AE8E5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" name="PA-直接连接符 249">
                    <a:extLst>
                      <a:ext uri="{FF2B5EF4-FFF2-40B4-BE49-F238E27FC236}">
                        <a16:creationId xmlns="" xmlns:a16="http://schemas.microsoft.com/office/drawing/2014/main" id="{75D29150-B9F6-49A0-9FBC-E1567CC2B67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0" name="PA-直接连接符 250">
                    <a:extLst>
                      <a:ext uri="{FF2B5EF4-FFF2-40B4-BE49-F238E27FC236}">
                        <a16:creationId xmlns="" xmlns:a16="http://schemas.microsoft.com/office/drawing/2014/main" id="{8770494E-1A07-4059-8BE5-4EAE2DFE312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1" name="PA-直接连接符 251">
                    <a:extLst>
                      <a:ext uri="{FF2B5EF4-FFF2-40B4-BE49-F238E27FC236}">
                        <a16:creationId xmlns="" xmlns:a16="http://schemas.microsoft.com/office/drawing/2014/main" id="{1FC0801F-C42D-4A61-B043-C45101AA543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2" name="PA-直接连接符 252">
                    <a:extLst>
                      <a:ext uri="{FF2B5EF4-FFF2-40B4-BE49-F238E27FC236}">
                        <a16:creationId xmlns="" xmlns:a16="http://schemas.microsoft.com/office/drawing/2014/main" id="{E3316B19-6984-4EE4-8096-FDFA2EA933E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3" name="PA-直接连接符 253">
                    <a:extLst>
                      <a:ext uri="{FF2B5EF4-FFF2-40B4-BE49-F238E27FC236}">
                        <a16:creationId xmlns="" xmlns:a16="http://schemas.microsoft.com/office/drawing/2014/main" id="{850CC9EC-D14F-41EE-8F4F-4500BB380E9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4" name="PA-直接连接符 254">
                    <a:extLst>
                      <a:ext uri="{FF2B5EF4-FFF2-40B4-BE49-F238E27FC236}">
                        <a16:creationId xmlns="" xmlns:a16="http://schemas.microsoft.com/office/drawing/2014/main" id="{4906EDA6-95D4-4450-895A-B0B2DEFE676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5" name="PA-直接连接符 255">
                    <a:extLst>
                      <a:ext uri="{FF2B5EF4-FFF2-40B4-BE49-F238E27FC236}">
                        <a16:creationId xmlns="" xmlns:a16="http://schemas.microsoft.com/office/drawing/2014/main" id="{ADDED155-7786-4B78-B504-50662188E12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6" name="PA-直接连接符 256">
                    <a:extLst>
                      <a:ext uri="{FF2B5EF4-FFF2-40B4-BE49-F238E27FC236}">
                        <a16:creationId xmlns="" xmlns:a16="http://schemas.microsoft.com/office/drawing/2014/main" id="{B4E31812-251D-407D-B43A-37CBB203FC1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6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7" name="PA-直接连接符 257">
                    <a:extLst>
                      <a:ext uri="{FF2B5EF4-FFF2-40B4-BE49-F238E27FC236}">
                        <a16:creationId xmlns="" xmlns:a16="http://schemas.microsoft.com/office/drawing/2014/main" id="{EC53DD60-A5BD-4C9E-AEA9-A7DFC056DDF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6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528" name="组合 1527">
                    <a:extLst>
                      <a:ext uri="{FF2B5EF4-FFF2-40B4-BE49-F238E27FC236}">
                        <a16:creationId xmlns="" xmlns:a16="http://schemas.microsoft.com/office/drawing/2014/main" id="{3A312DC4-147C-45B5-A140-534BA84CC926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57" name="PA-直接连接符 287">
                      <a:extLst>
                        <a:ext uri="{FF2B5EF4-FFF2-40B4-BE49-F238E27FC236}">
                          <a16:creationId xmlns="" xmlns:a16="http://schemas.microsoft.com/office/drawing/2014/main" id="{A6EB06D9-67A2-4754-BB1C-A18EF5A7C8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" name="PA-直接连接符 288">
                      <a:extLst>
                        <a:ext uri="{FF2B5EF4-FFF2-40B4-BE49-F238E27FC236}">
                          <a16:creationId xmlns="" xmlns:a16="http://schemas.microsoft.com/office/drawing/2014/main" id="{998D315F-A16E-4450-9441-D9FF0E0556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" name="PA-直接连接符 289">
                      <a:extLst>
                        <a:ext uri="{FF2B5EF4-FFF2-40B4-BE49-F238E27FC236}">
                          <a16:creationId xmlns="" xmlns:a16="http://schemas.microsoft.com/office/drawing/2014/main" id="{48878E39-52CA-4F8F-A23A-031A154D84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29" name="组合 1528">
                    <a:extLst>
                      <a:ext uri="{FF2B5EF4-FFF2-40B4-BE49-F238E27FC236}">
                        <a16:creationId xmlns="" xmlns:a16="http://schemas.microsoft.com/office/drawing/2014/main" id="{54459D24-DDE4-4F27-B8ED-B6E4E42B1CE2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546" name="PA-直接连接符 276">
                      <a:extLst>
                        <a:ext uri="{FF2B5EF4-FFF2-40B4-BE49-F238E27FC236}">
                          <a16:creationId xmlns="" xmlns:a16="http://schemas.microsoft.com/office/drawing/2014/main" id="{9752CA93-6611-4776-AEF9-FFAF6267FEE6}"/>
                        </a:ext>
                      </a:extLst>
                    </p:cNvPr>
                    <p:cNvCxnSpPr/>
                    <p:nvPr>
                      <p:custDataLst>
                        <p:tags r:id="rId137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7" name="PA-直接连接符 277">
                      <a:extLst>
                        <a:ext uri="{FF2B5EF4-FFF2-40B4-BE49-F238E27FC236}">
                          <a16:creationId xmlns="" xmlns:a16="http://schemas.microsoft.com/office/drawing/2014/main" id="{796BF83F-27F4-47FF-8E17-1D49C5A4F6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8" name="PA-直接连接符 278">
                      <a:extLst>
                        <a:ext uri="{FF2B5EF4-FFF2-40B4-BE49-F238E27FC236}">
                          <a16:creationId xmlns="" xmlns:a16="http://schemas.microsoft.com/office/drawing/2014/main" id="{E8A2E0F2-96F2-4A54-BE31-7FF18B5456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9" name="PA-直接连接符 279">
                      <a:extLst>
                        <a:ext uri="{FF2B5EF4-FFF2-40B4-BE49-F238E27FC236}">
                          <a16:creationId xmlns="" xmlns:a16="http://schemas.microsoft.com/office/drawing/2014/main" id="{F313D9DF-15E0-4C0C-ACE1-ED4ABE2405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0" name="PA-直接连接符 280">
                      <a:extLst>
                        <a:ext uri="{FF2B5EF4-FFF2-40B4-BE49-F238E27FC236}">
                          <a16:creationId xmlns="" xmlns:a16="http://schemas.microsoft.com/office/drawing/2014/main" id="{6382964D-4D95-4E32-9588-19595FCC09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1" name="PA-直接连接符 281">
                      <a:extLst>
                        <a:ext uri="{FF2B5EF4-FFF2-40B4-BE49-F238E27FC236}">
                          <a16:creationId xmlns="" xmlns:a16="http://schemas.microsoft.com/office/drawing/2014/main" id="{C5301D9F-F2BD-4178-BB64-186E228BED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2" name="PA-直接连接符 282">
                      <a:extLst>
                        <a:ext uri="{FF2B5EF4-FFF2-40B4-BE49-F238E27FC236}">
                          <a16:creationId xmlns="" xmlns:a16="http://schemas.microsoft.com/office/drawing/2014/main" id="{D1A95B6F-1FFF-444A-923E-51ADAB47E7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3" name="PA-直接连接符 283">
                      <a:extLst>
                        <a:ext uri="{FF2B5EF4-FFF2-40B4-BE49-F238E27FC236}">
                          <a16:creationId xmlns="" xmlns:a16="http://schemas.microsoft.com/office/drawing/2014/main" id="{00B260A4-6AAC-469B-820E-2CDCA26BAF6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4" name="PA-直接连接符 284">
                      <a:extLst>
                        <a:ext uri="{FF2B5EF4-FFF2-40B4-BE49-F238E27FC236}">
                          <a16:creationId xmlns="" xmlns:a16="http://schemas.microsoft.com/office/drawing/2014/main" id="{32C0471E-CB54-4CFB-9081-5E7AEDF9F4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5" name="PA-直接连接符 285">
                      <a:extLst>
                        <a:ext uri="{FF2B5EF4-FFF2-40B4-BE49-F238E27FC236}">
                          <a16:creationId xmlns="" xmlns:a16="http://schemas.microsoft.com/office/drawing/2014/main" id="{9DD50BB7-EAB2-4569-9EDB-24F9A4BA6E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6" name="PA-直接连接符 286">
                      <a:extLst>
                        <a:ext uri="{FF2B5EF4-FFF2-40B4-BE49-F238E27FC236}">
                          <a16:creationId xmlns="" xmlns:a16="http://schemas.microsoft.com/office/drawing/2014/main" id="{5DD90EC3-BFE7-4279-A298-73B7C53CD99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30" name="组合 1529">
                    <a:extLst>
                      <a:ext uri="{FF2B5EF4-FFF2-40B4-BE49-F238E27FC236}">
                        <a16:creationId xmlns="" xmlns:a16="http://schemas.microsoft.com/office/drawing/2014/main" id="{D738B6FB-EAD1-4A15-87A3-45EB6096E414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535" name="PA-直接连接符 265">
                      <a:extLst>
                        <a:ext uri="{FF2B5EF4-FFF2-40B4-BE49-F238E27FC236}">
                          <a16:creationId xmlns="" xmlns:a16="http://schemas.microsoft.com/office/drawing/2014/main" id="{D4F9D8AD-9619-4CB7-8CEC-5972DBBFA9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6" name="PA-直接连接符 266">
                      <a:extLst>
                        <a:ext uri="{FF2B5EF4-FFF2-40B4-BE49-F238E27FC236}">
                          <a16:creationId xmlns="" xmlns:a16="http://schemas.microsoft.com/office/drawing/2014/main" id="{17344383-D2B0-45B9-ADD0-64420B20F9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7" name="PA-直接连接符 267">
                      <a:extLst>
                        <a:ext uri="{FF2B5EF4-FFF2-40B4-BE49-F238E27FC236}">
                          <a16:creationId xmlns="" xmlns:a16="http://schemas.microsoft.com/office/drawing/2014/main" id="{3A7A9DC1-CBFE-43EC-A17E-FBA3BFD996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8" name="PA-直接连接符 268">
                      <a:extLst>
                        <a:ext uri="{FF2B5EF4-FFF2-40B4-BE49-F238E27FC236}">
                          <a16:creationId xmlns="" xmlns:a16="http://schemas.microsoft.com/office/drawing/2014/main" id="{B02BB5DB-5E26-4680-86FB-07A8D1EA3E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" name="PA-直接连接符 269">
                      <a:extLst>
                        <a:ext uri="{FF2B5EF4-FFF2-40B4-BE49-F238E27FC236}">
                          <a16:creationId xmlns="" xmlns:a16="http://schemas.microsoft.com/office/drawing/2014/main" id="{EE598834-3055-48A7-AE85-951107448D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" name="PA-直接连接符 270">
                      <a:extLst>
                        <a:ext uri="{FF2B5EF4-FFF2-40B4-BE49-F238E27FC236}">
                          <a16:creationId xmlns="" xmlns:a16="http://schemas.microsoft.com/office/drawing/2014/main" id="{2D0A026A-E346-4D67-A3A2-CBC9414ADD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" name="PA-直接连接符 271">
                      <a:extLst>
                        <a:ext uri="{FF2B5EF4-FFF2-40B4-BE49-F238E27FC236}">
                          <a16:creationId xmlns="" xmlns:a16="http://schemas.microsoft.com/office/drawing/2014/main" id="{62FA2559-60E1-479C-9E29-D3522A94E4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" name="PA-直接连接符 272">
                      <a:extLst>
                        <a:ext uri="{FF2B5EF4-FFF2-40B4-BE49-F238E27FC236}">
                          <a16:creationId xmlns="" xmlns:a16="http://schemas.microsoft.com/office/drawing/2014/main" id="{F73521E2-3C60-4729-83D9-C2435DCBA5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3" name="PA-直接连接符 273">
                      <a:extLst>
                        <a:ext uri="{FF2B5EF4-FFF2-40B4-BE49-F238E27FC236}">
                          <a16:creationId xmlns="" xmlns:a16="http://schemas.microsoft.com/office/drawing/2014/main" id="{1ABCB5E8-2841-456D-9BE3-15A1D8A7D5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4" name="PA-直接连接符 274">
                      <a:extLst>
                        <a:ext uri="{FF2B5EF4-FFF2-40B4-BE49-F238E27FC236}">
                          <a16:creationId xmlns="" xmlns:a16="http://schemas.microsoft.com/office/drawing/2014/main" id="{B11C1837-6BB0-4CA1-B747-42721342BE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5" name="PA-直接连接符 275">
                      <a:extLst>
                        <a:ext uri="{FF2B5EF4-FFF2-40B4-BE49-F238E27FC236}">
                          <a16:creationId xmlns="" xmlns:a16="http://schemas.microsoft.com/office/drawing/2014/main" id="{EA756466-8A13-40D6-89EF-7734483577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31" name="Group 91_1">
                    <a:extLst>
                      <a:ext uri="{FF2B5EF4-FFF2-40B4-BE49-F238E27FC236}">
                        <a16:creationId xmlns="" xmlns:a16="http://schemas.microsoft.com/office/drawing/2014/main" id="{8A043FC7-E214-4170-8CF5-1C65229BCAA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32" name="PA-直接连接符 262">
                      <a:extLst>
                        <a:ext uri="{FF2B5EF4-FFF2-40B4-BE49-F238E27FC236}">
                          <a16:creationId xmlns="" xmlns:a16="http://schemas.microsoft.com/office/drawing/2014/main" id="{A7AAA89D-67B6-4E5C-A284-FFD1F9219B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3" name="PA-直接连接符 263">
                      <a:extLst>
                        <a:ext uri="{FF2B5EF4-FFF2-40B4-BE49-F238E27FC236}">
                          <a16:creationId xmlns="" xmlns:a16="http://schemas.microsoft.com/office/drawing/2014/main" id="{78AA4A09-065D-4651-B8D1-6B65C87378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4" name="PA-直接连接符 264">
                      <a:extLst>
                        <a:ext uri="{FF2B5EF4-FFF2-40B4-BE49-F238E27FC236}">
                          <a16:creationId xmlns="" xmlns:a16="http://schemas.microsoft.com/office/drawing/2014/main" id="{FF7DFC8C-BF50-4056-B804-D4CDC611BF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5" name="组合 1464">
                  <a:extLst>
                    <a:ext uri="{FF2B5EF4-FFF2-40B4-BE49-F238E27FC236}">
                      <a16:creationId xmlns="" xmlns:a16="http://schemas.microsoft.com/office/drawing/2014/main" id="{0C4E6A79-4FC7-43E7-9C91-CC723F05617A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466" name="PA-直接连接符 291">
                    <a:extLst>
                      <a:ext uri="{FF2B5EF4-FFF2-40B4-BE49-F238E27FC236}">
                        <a16:creationId xmlns="" xmlns:a16="http://schemas.microsoft.com/office/drawing/2014/main" id="{99CC5EDE-FE32-44CF-A4E7-F506EA0A5C1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7" name="PA-直接连接符 292">
                    <a:extLst>
                      <a:ext uri="{FF2B5EF4-FFF2-40B4-BE49-F238E27FC236}">
                        <a16:creationId xmlns="" xmlns:a16="http://schemas.microsoft.com/office/drawing/2014/main" id="{9D12AA2B-441A-48AE-A8C5-159FD4218588}"/>
                      </a:ext>
                    </a:extLst>
                  </p:cNvPr>
                  <p:cNvCxnSpPr/>
                  <p:nvPr>
                    <p:custDataLst>
                      <p:tags r:id="rId130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8" name="PA-直接连接符 293">
                    <a:extLst>
                      <a:ext uri="{FF2B5EF4-FFF2-40B4-BE49-F238E27FC236}">
                        <a16:creationId xmlns="" xmlns:a16="http://schemas.microsoft.com/office/drawing/2014/main" id="{4077A38E-1933-4C28-8DE1-BB36B314A66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9" name="PA-直接连接符 294">
                    <a:extLst>
                      <a:ext uri="{FF2B5EF4-FFF2-40B4-BE49-F238E27FC236}">
                        <a16:creationId xmlns="" xmlns:a16="http://schemas.microsoft.com/office/drawing/2014/main" id="{089538D2-A5E7-4744-A09B-EB9FA252309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0" name="PA-直接连接符 295">
                    <a:extLst>
                      <a:ext uri="{FF2B5EF4-FFF2-40B4-BE49-F238E27FC236}">
                        <a16:creationId xmlns="" xmlns:a16="http://schemas.microsoft.com/office/drawing/2014/main" id="{F747F492-D558-4C29-8F6C-6B6773C608E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1" name="PA-直接连接符 296">
                    <a:extLst>
                      <a:ext uri="{FF2B5EF4-FFF2-40B4-BE49-F238E27FC236}">
                        <a16:creationId xmlns="" xmlns:a16="http://schemas.microsoft.com/office/drawing/2014/main" id="{5A548DDF-169E-4C92-AEAA-389E67C33E1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2" name="PA-直接连接符 297">
                    <a:extLst>
                      <a:ext uri="{FF2B5EF4-FFF2-40B4-BE49-F238E27FC236}">
                        <a16:creationId xmlns="" xmlns:a16="http://schemas.microsoft.com/office/drawing/2014/main" id="{D166B4EB-BFF2-48BB-AB8B-17536BE8BBD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3" name="PA-直接连接符 298">
                    <a:extLst>
                      <a:ext uri="{FF2B5EF4-FFF2-40B4-BE49-F238E27FC236}">
                        <a16:creationId xmlns="" xmlns:a16="http://schemas.microsoft.com/office/drawing/2014/main" id="{AF0878EB-0C71-40E1-87A4-85508A12E9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4" name="PA-直接连接符 299">
                    <a:extLst>
                      <a:ext uri="{FF2B5EF4-FFF2-40B4-BE49-F238E27FC236}">
                        <a16:creationId xmlns="" xmlns:a16="http://schemas.microsoft.com/office/drawing/2014/main" id="{C42D2C0F-CAA9-41AB-9B39-BB77BDA3C84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5" name="PA-直接连接符 300">
                    <a:extLst>
                      <a:ext uri="{FF2B5EF4-FFF2-40B4-BE49-F238E27FC236}">
                        <a16:creationId xmlns="" xmlns:a16="http://schemas.microsoft.com/office/drawing/2014/main" id="{E2C60C5B-5F13-4652-BB0E-54437C0954B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6" name="PA-直接连接符 301">
                    <a:extLst>
                      <a:ext uri="{FF2B5EF4-FFF2-40B4-BE49-F238E27FC236}">
                        <a16:creationId xmlns="" xmlns:a16="http://schemas.microsoft.com/office/drawing/2014/main" id="{F14936F7-3109-488A-9F0F-EFBC326DB43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7" name="PA-直接连接符 302">
                    <a:extLst>
                      <a:ext uri="{FF2B5EF4-FFF2-40B4-BE49-F238E27FC236}">
                        <a16:creationId xmlns="" xmlns:a16="http://schemas.microsoft.com/office/drawing/2014/main" id="{0F84D346-FF7D-416C-8BCE-DAFDADB902B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8" name="PA-直接连接符 303">
                    <a:extLst>
                      <a:ext uri="{FF2B5EF4-FFF2-40B4-BE49-F238E27FC236}">
                        <a16:creationId xmlns="" xmlns:a16="http://schemas.microsoft.com/office/drawing/2014/main" id="{ACB90AE4-3A59-4B79-9A54-C9E7333BB40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" name="PA-直接连接符 304">
                    <a:extLst>
                      <a:ext uri="{FF2B5EF4-FFF2-40B4-BE49-F238E27FC236}">
                        <a16:creationId xmlns="" xmlns:a16="http://schemas.microsoft.com/office/drawing/2014/main" id="{2A8F3536-9E71-4AF0-99C9-F1430506E41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" name="PA-直接连接符 305">
                    <a:extLst>
                      <a:ext uri="{FF2B5EF4-FFF2-40B4-BE49-F238E27FC236}">
                        <a16:creationId xmlns="" xmlns:a16="http://schemas.microsoft.com/office/drawing/2014/main" id="{4BE74694-555D-42DA-B663-F2C53113E55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481" name="组合 1480">
                    <a:extLst>
                      <a:ext uri="{FF2B5EF4-FFF2-40B4-BE49-F238E27FC236}">
                        <a16:creationId xmlns="" xmlns:a16="http://schemas.microsoft.com/office/drawing/2014/main" id="{833C94ED-F03A-4CE4-B804-994FAC1CDE6A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10" name="PA-直接连接符 335">
                      <a:extLst>
                        <a:ext uri="{FF2B5EF4-FFF2-40B4-BE49-F238E27FC236}">
                          <a16:creationId xmlns="" xmlns:a16="http://schemas.microsoft.com/office/drawing/2014/main" id="{983C9639-6A37-4B10-B966-AB038EE9EB9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1" name="PA-直接连接符 336">
                      <a:extLst>
                        <a:ext uri="{FF2B5EF4-FFF2-40B4-BE49-F238E27FC236}">
                          <a16:creationId xmlns="" xmlns:a16="http://schemas.microsoft.com/office/drawing/2014/main" id="{4C56FA44-C821-4ABF-9CD2-72EABD12E2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2" name="PA-直接连接符 337">
                      <a:extLst>
                        <a:ext uri="{FF2B5EF4-FFF2-40B4-BE49-F238E27FC236}">
                          <a16:creationId xmlns="" xmlns:a16="http://schemas.microsoft.com/office/drawing/2014/main" id="{CD5CFC4C-6FA5-4F81-B85C-33D71F6699E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2" name="组合 1481">
                    <a:extLst>
                      <a:ext uri="{FF2B5EF4-FFF2-40B4-BE49-F238E27FC236}">
                        <a16:creationId xmlns="" xmlns:a16="http://schemas.microsoft.com/office/drawing/2014/main" id="{102B079F-D07C-4808-A683-61AB9EF57B9F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499" name="PA-直接连接符 324">
                      <a:extLst>
                        <a:ext uri="{FF2B5EF4-FFF2-40B4-BE49-F238E27FC236}">
                          <a16:creationId xmlns="" xmlns:a16="http://schemas.microsoft.com/office/drawing/2014/main" id="{460ECE1F-A3AB-4DA8-9CC0-B8061903C954}"/>
                        </a:ext>
                      </a:extLst>
                    </p:cNvPr>
                    <p:cNvCxnSpPr/>
                    <p:nvPr>
                      <p:custDataLst>
                        <p:tags r:id="rId133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0" name="PA-直接连接符 325">
                      <a:extLst>
                        <a:ext uri="{FF2B5EF4-FFF2-40B4-BE49-F238E27FC236}">
                          <a16:creationId xmlns="" xmlns:a16="http://schemas.microsoft.com/office/drawing/2014/main" id="{12129173-3357-45D1-97D7-7F4F99824E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" name="PA-直接连接符 326">
                      <a:extLst>
                        <a:ext uri="{FF2B5EF4-FFF2-40B4-BE49-F238E27FC236}">
                          <a16:creationId xmlns="" xmlns:a16="http://schemas.microsoft.com/office/drawing/2014/main" id="{345A5ECC-FF4F-4BBE-BA9E-91A5AF523F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" name="PA-直接连接符 327">
                      <a:extLst>
                        <a:ext uri="{FF2B5EF4-FFF2-40B4-BE49-F238E27FC236}">
                          <a16:creationId xmlns="" xmlns:a16="http://schemas.microsoft.com/office/drawing/2014/main" id="{A5E8B023-CD4A-432B-8BFC-DCA689E4A6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" name="PA-直接连接符 328">
                      <a:extLst>
                        <a:ext uri="{FF2B5EF4-FFF2-40B4-BE49-F238E27FC236}">
                          <a16:creationId xmlns="" xmlns:a16="http://schemas.microsoft.com/office/drawing/2014/main" id="{58C1341C-B855-4980-84AE-989697F0C26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" name="PA-直接连接符 329">
                      <a:extLst>
                        <a:ext uri="{FF2B5EF4-FFF2-40B4-BE49-F238E27FC236}">
                          <a16:creationId xmlns="" xmlns:a16="http://schemas.microsoft.com/office/drawing/2014/main" id="{1570A5C1-C0F6-4765-A897-36B5B562C57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5" name="PA-直接连接符 330">
                      <a:extLst>
                        <a:ext uri="{FF2B5EF4-FFF2-40B4-BE49-F238E27FC236}">
                          <a16:creationId xmlns="" xmlns:a16="http://schemas.microsoft.com/office/drawing/2014/main" id="{4AAEFC72-B92F-4674-9D78-D36A77F429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6" name="PA-直接连接符 331">
                      <a:extLst>
                        <a:ext uri="{FF2B5EF4-FFF2-40B4-BE49-F238E27FC236}">
                          <a16:creationId xmlns="" xmlns:a16="http://schemas.microsoft.com/office/drawing/2014/main" id="{6554FA07-BD53-46CD-9BEE-58BDE9731DB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7" name="PA-直接连接符 332">
                      <a:extLst>
                        <a:ext uri="{FF2B5EF4-FFF2-40B4-BE49-F238E27FC236}">
                          <a16:creationId xmlns="" xmlns:a16="http://schemas.microsoft.com/office/drawing/2014/main" id="{94F7AFA3-773C-43C2-907F-4F4722CC6D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8" name="PA-直接连接符 333">
                      <a:extLst>
                        <a:ext uri="{FF2B5EF4-FFF2-40B4-BE49-F238E27FC236}">
                          <a16:creationId xmlns="" xmlns:a16="http://schemas.microsoft.com/office/drawing/2014/main" id="{503ABAB3-FBF6-4A11-8147-D1C25BADAB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9" name="PA-直接连接符 334">
                      <a:extLst>
                        <a:ext uri="{FF2B5EF4-FFF2-40B4-BE49-F238E27FC236}">
                          <a16:creationId xmlns="" xmlns:a16="http://schemas.microsoft.com/office/drawing/2014/main" id="{2BA8E0C4-502C-4945-9951-2486594E10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3" name="组合 1482">
                    <a:extLst>
                      <a:ext uri="{FF2B5EF4-FFF2-40B4-BE49-F238E27FC236}">
                        <a16:creationId xmlns="" xmlns:a16="http://schemas.microsoft.com/office/drawing/2014/main" id="{EF78917C-EDC4-4866-89ED-56BD5FFDF758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488" name="PA-直接连接符 313">
                      <a:extLst>
                        <a:ext uri="{FF2B5EF4-FFF2-40B4-BE49-F238E27FC236}">
                          <a16:creationId xmlns="" xmlns:a16="http://schemas.microsoft.com/office/drawing/2014/main" id="{AE0B5AE4-598E-4519-AD3A-EB3616BDAD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9" name="PA-直接连接符 314">
                      <a:extLst>
                        <a:ext uri="{FF2B5EF4-FFF2-40B4-BE49-F238E27FC236}">
                          <a16:creationId xmlns="" xmlns:a16="http://schemas.microsoft.com/office/drawing/2014/main" id="{085FEC6B-A1D4-49DF-8D59-7E7D3B92B2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0" name="PA-直接连接符 315">
                      <a:extLst>
                        <a:ext uri="{FF2B5EF4-FFF2-40B4-BE49-F238E27FC236}">
                          <a16:creationId xmlns="" xmlns:a16="http://schemas.microsoft.com/office/drawing/2014/main" id="{F9535BA2-9F2C-4A6F-8505-7E67573132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1" name="PA-直接连接符 316">
                      <a:extLst>
                        <a:ext uri="{FF2B5EF4-FFF2-40B4-BE49-F238E27FC236}">
                          <a16:creationId xmlns="" xmlns:a16="http://schemas.microsoft.com/office/drawing/2014/main" id="{84E060F2-8C4C-4B2D-92F3-3E840D699C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2" name="PA-直接连接符 317">
                      <a:extLst>
                        <a:ext uri="{FF2B5EF4-FFF2-40B4-BE49-F238E27FC236}">
                          <a16:creationId xmlns="" xmlns:a16="http://schemas.microsoft.com/office/drawing/2014/main" id="{E9D30044-5AC9-4C78-91A5-7BC5EAFA3AD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3" name="PA-直接连接符 318">
                      <a:extLst>
                        <a:ext uri="{FF2B5EF4-FFF2-40B4-BE49-F238E27FC236}">
                          <a16:creationId xmlns="" xmlns:a16="http://schemas.microsoft.com/office/drawing/2014/main" id="{7681FD9D-F9EF-45AF-A0E1-80398F587B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4" name="PA-直接连接符 319">
                      <a:extLst>
                        <a:ext uri="{FF2B5EF4-FFF2-40B4-BE49-F238E27FC236}">
                          <a16:creationId xmlns="" xmlns:a16="http://schemas.microsoft.com/office/drawing/2014/main" id="{523DABCF-E5DA-4654-B9D3-426A1D401E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5" name="PA-直接连接符 320">
                      <a:extLst>
                        <a:ext uri="{FF2B5EF4-FFF2-40B4-BE49-F238E27FC236}">
                          <a16:creationId xmlns="" xmlns:a16="http://schemas.microsoft.com/office/drawing/2014/main" id="{6DB09B40-C6FF-4231-93EB-7FE5467E46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6" name="PA-直接连接符 321">
                      <a:extLst>
                        <a:ext uri="{FF2B5EF4-FFF2-40B4-BE49-F238E27FC236}">
                          <a16:creationId xmlns="" xmlns:a16="http://schemas.microsoft.com/office/drawing/2014/main" id="{0BCBE048-F0BA-4C85-896E-3E1EBE01E0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7" name="PA-直接连接符 322">
                      <a:extLst>
                        <a:ext uri="{FF2B5EF4-FFF2-40B4-BE49-F238E27FC236}">
                          <a16:creationId xmlns="" xmlns:a16="http://schemas.microsoft.com/office/drawing/2014/main" id="{EC7CE681-A961-4B33-B2F6-2E9B8EDFB91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8" name="PA-直接连接符 323">
                      <a:extLst>
                        <a:ext uri="{FF2B5EF4-FFF2-40B4-BE49-F238E27FC236}">
                          <a16:creationId xmlns="" xmlns:a16="http://schemas.microsoft.com/office/drawing/2014/main" id="{250DEC0B-85AD-4F8A-BA0A-4BC0AE4757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4" name="Group 91_1">
                    <a:extLst>
                      <a:ext uri="{FF2B5EF4-FFF2-40B4-BE49-F238E27FC236}">
                        <a16:creationId xmlns="" xmlns:a16="http://schemas.microsoft.com/office/drawing/2014/main" id="{B77B8664-96FD-4771-BD12-E27377A9FD0B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85" name="PA-直接连接符 310">
                      <a:extLst>
                        <a:ext uri="{FF2B5EF4-FFF2-40B4-BE49-F238E27FC236}">
                          <a16:creationId xmlns="" xmlns:a16="http://schemas.microsoft.com/office/drawing/2014/main" id="{8610E737-D00F-4EDD-AB40-77DD0AC485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6" name="PA-直接连接符 311">
                      <a:extLst>
                        <a:ext uri="{FF2B5EF4-FFF2-40B4-BE49-F238E27FC236}">
                          <a16:creationId xmlns="" xmlns:a16="http://schemas.microsoft.com/office/drawing/2014/main" id="{AB8FF3E3-0CEA-4D4A-8660-46F348D124E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7" name="PA-直接连接符 312">
                      <a:extLst>
                        <a:ext uri="{FF2B5EF4-FFF2-40B4-BE49-F238E27FC236}">
                          <a16:creationId xmlns="" xmlns:a16="http://schemas.microsoft.com/office/drawing/2014/main" id="{F9DEC693-626F-4A8F-9477-38E84480A3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1171" name="组合 1170">
                <a:extLst>
                  <a:ext uri="{FF2B5EF4-FFF2-40B4-BE49-F238E27FC236}">
                    <a16:creationId xmlns="" xmlns:a16="http://schemas.microsoft.com/office/drawing/2014/main" id="{16CBF676-8072-4A38-9715-CAA4DB075ED1}"/>
                  </a:ext>
                </a:extLst>
              </p:cNvPr>
              <p:cNvGrpSpPr/>
              <p:nvPr/>
            </p:nvGrpSpPr>
            <p:grpSpPr>
              <a:xfrm flipV="1">
                <a:off x="300102" y="1732245"/>
                <a:ext cx="12687421" cy="2720340"/>
                <a:chOff x="0" y="0"/>
                <a:chExt cx="12687421" cy="2720340"/>
              </a:xfrm>
            </p:grpSpPr>
            <p:grpSp>
              <p:nvGrpSpPr>
                <p:cNvPr id="1172" name="组合 1171">
                  <a:extLst>
                    <a:ext uri="{FF2B5EF4-FFF2-40B4-BE49-F238E27FC236}">
                      <a16:creationId xmlns="" xmlns:a16="http://schemas.microsoft.com/office/drawing/2014/main" id="{88FEF312-0B60-4FE6-B088-12C8F192ECAB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413" name="PA-直接连接符 1207">
                    <a:extLst>
                      <a:ext uri="{FF2B5EF4-FFF2-40B4-BE49-F238E27FC236}">
                        <a16:creationId xmlns="" xmlns:a16="http://schemas.microsoft.com/office/drawing/2014/main" id="{FB137BC0-2A04-4CFC-A404-E011A793ADF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1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4" name="PA-直接连接符 1208">
                    <a:extLst>
                      <a:ext uri="{FF2B5EF4-FFF2-40B4-BE49-F238E27FC236}">
                        <a16:creationId xmlns="" xmlns:a16="http://schemas.microsoft.com/office/drawing/2014/main" id="{684EF3E2-D25A-4D3A-BC16-06DF046AC861}"/>
                      </a:ext>
                    </a:extLst>
                  </p:cNvPr>
                  <p:cNvCxnSpPr/>
                  <p:nvPr>
                    <p:custDataLst>
                      <p:tags r:id="rId1262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5" name="PA-直接连接符 1209">
                    <a:extLst>
                      <a:ext uri="{FF2B5EF4-FFF2-40B4-BE49-F238E27FC236}">
                        <a16:creationId xmlns="" xmlns:a16="http://schemas.microsoft.com/office/drawing/2014/main" id="{56C83B3E-3E43-4291-B94D-ED039604B79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3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6" name="PA-直接连接符 1210">
                    <a:extLst>
                      <a:ext uri="{FF2B5EF4-FFF2-40B4-BE49-F238E27FC236}">
                        <a16:creationId xmlns="" xmlns:a16="http://schemas.microsoft.com/office/drawing/2014/main" id="{6A8BB534-EC46-44AA-AF85-0381660BF3C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4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7" name="PA-直接连接符 1211">
                    <a:extLst>
                      <a:ext uri="{FF2B5EF4-FFF2-40B4-BE49-F238E27FC236}">
                        <a16:creationId xmlns="" xmlns:a16="http://schemas.microsoft.com/office/drawing/2014/main" id="{CC671A6B-57B3-4905-AAB4-12835F5F99A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5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8" name="PA-直接连接符 1212">
                    <a:extLst>
                      <a:ext uri="{FF2B5EF4-FFF2-40B4-BE49-F238E27FC236}">
                        <a16:creationId xmlns="" xmlns:a16="http://schemas.microsoft.com/office/drawing/2014/main" id="{5FE0536C-0640-42EC-90A3-2AC14651301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6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9" name="PA-直接连接符 1213">
                    <a:extLst>
                      <a:ext uri="{FF2B5EF4-FFF2-40B4-BE49-F238E27FC236}">
                        <a16:creationId xmlns="" xmlns:a16="http://schemas.microsoft.com/office/drawing/2014/main" id="{8ED12CFD-3EA0-4BEC-A51A-41C07B28CEF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7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0" name="PA-直接连接符 1214">
                    <a:extLst>
                      <a:ext uri="{FF2B5EF4-FFF2-40B4-BE49-F238E27FC236}">
                        <a16:creationId xmlns="" xmlns:a16="http://schemas.microsoft.com/office/drawing/2014/main" id="{E7F37581-A345-4CD9-B2E2-985B747E85E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8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1" name="PA-直接连接符 1215">
                    <a:extLst>
                      <a:ext uri="{FF2B5EF4-FFF2-40B4-BE49-F238E27FC236}">
                        <a16:creationId xmlns="" xmlns:a16="http://schemas.microsoft.com/office/drawing/2014/main" id="{FD9DFA49-7BD7-4F14-BBC2-A6B149EAA80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9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2" name="PA-直接连接符 1216">
                    <a:extLst>
                      <a:ext uri="{FF2B5EF4-FFF2-40B4-BE49-F238E27FC236}">
                        <a16:creationId xmlns="" xmlns:a16="http://schemas.microsoft.com/office/drawing/2014/main" id="{3E58627C-0459-48A8-831B-C70D053AA40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0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3" name="PA-直接连接符 1217">
                    <a:extLst>
                      <a:ext uri="{FF2B5EF4-FFF2-40B4-BE49-F238E27FC236}">
                        <a16:creationId xmlns="" xmlns:a16="http://schemas.microsoft.com/office/drawing/2014/main" id="{3BA5C0F2-18BB-44EC-AB2B-EB82B90421F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1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4" name="PA-直接连接符 1218">
                    <a:extLst>
                      <a:ext uri="{FF2B5EF4-FFF2-40B4-BE49-F238E27FC236}">
                        <a16:creationId xmlns="" xmlns:a16="http://schemas.microsoft.com/office/drawing/2014/main" id="{F30A7BE5-6FC5-4C21-AAD0-83A3E06D25F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2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5" name="PA-直接连接符 1219">
                    <a:extLst>
                      <a:ext uri="{FF2B5EF4-FFF2-40B4-BE49-F238E27FC236}">
                        <a16:creationId xmlns="" xmlns:a16="http://schemas.microsoft.com/office/drawing/2014/main" id="{8EE49FE3-AA62-4852-808A-2167B986DCB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3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6" name="PA-直接连接符 1220">
                    <a:extLst>
                      <a:ext uri="{FF2B5EF4-FFF2-40B4-BE49-F238E27FC236}">
                        <a16:creationId xmlns="" xmlns:a16="http://schemas.microsoft.com/office/drawing/2014/main" id="{65BEB7E1-63D9-40DA-87C3-0E4CC7122F4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4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7" name="PA-直接连接符 1221">
                    <a:extLst>
                      <a:ext uri="{FF2B5EF4-FFF2-40B4-BE49-F238E27FC236}">
                        <a16:creationId xmlns="" xmlns:a16="http://schemas.microsoft.com/office/drawing/2014/main" id="{AA61F4A9-7ABE-4370-A4F6-96EE4CFBDBA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5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428" name="组合 1427">
                    <a:extLst>
                      <a:ext uri="{FF2B5EF4-FFF2-40B4-BE49-F238E27FC236}">
                        <a16:creationId xmlns="" xmlns:a16="http://schemas.microsoft.com/office/drawing/2014/main" id="{36DE062B-5A9B-4E7A-B242-74D7C3D03561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57" name="PA-直接连接符 1251">
                      <a:extLst>
                        <a:ext uri="{FF2B5EF4-FFF2-40B4-BE49-F238E27FC236}">
                          <a16:creationId xmlns="" xmlns:a16="http://schemas.microsoft.com/office/drawing/2014/main" id="{9F820F35-8FDD-4AFB-B2A9-3ED9BBCF02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8" name="PA-直接连接符 1252">
                      <a:extLst>
                        <a:ext uri="{FF2B5EF4-FFF2-40B4-BE49-F238E27FC236}">
                          <a16:creationId xmlns="" xmlns:a16="http://schemas.microsoft.com/office/drawing/2014/main" id="{C82F2A43-BA76-4C26-AF2A-5D8F3964F3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9" name="PA-直接连接符 1253">
                      <a:extLst>
                        <a:ext uri="{FF2B5EF4-FFF2-40B4-BE49-F238E27FC236}">
                          <a16:creationId xmlns="" xmlns:a16="http://schemas.microsoft.com/office/drawing/2014/main" id="{46032282-AB71-435D-8A64-07C9B96BEF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29" name="组合 1428">
                    <a:extLst>
                      <a:ext uri="{FF2B5EF4-FFF2-40B4-BE49-F238E27FC236}">
                        <a16:creationId xmlns="" xmlns:a16="http://schemas.microsoft.com/office/drawing/2014/main" id="{19B31D33-FA70-4C34-8C34-EB4A4BD726ED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446" name="PA-直接连接符 1240">
                      <a:extLst>
                        <a:ext uri="{FF2B5EF4-FFF2-40B4-BE49-F238E27FC236}">
                          <a16:creationId xmlns="" xmlns:a16="http://schemas.microsoft.com/office/drawing/2014/main" id="{D422C23D-2763-4EA6-94DE-FCB361943CD0}"/>
                        </a:ext>
                      </a:extLst>
                    </p:cNvPr>
                    <p:cNvCxnSpPr/>
                    <p:nvPr>
                      <p:custDataLst>
                        <p:tags r:id="rId1290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7" name="PA-直接连接符 1241">
                      <a:extLst>
                        <a:ext uri="{FF2B5EF4-FFF2-40B4-BE49-F238E27FC236}">
                          <a16:creationId xmlns="" xmlns:a16="http://schemas.microsoft.com/office/drawing/2014/main" id="{817424EC-DD41-41A8-9B85-F3C068622D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8" name="PA-直接连接符 1242">
                      <a:extLst>
                        <a:ext uri="{FF2B5EF4-FFF2-40B4-BE49-F238E27FC236}">
                          <a16:creationId xmlns="" xmlns:a16="http://schemas.microsoft.com/office/drawing/2014/main" id="{25B480B4-76BC-412A-8A15-F88836B642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9" name="PA-直接连接符 1243">
                      <a:extLst>
                        <a:ext uri="{FF2B5EF4-FFF2-40B4-BE49-F238E27FC236}">
                          <a16:creationId xmlns="" xmlns:a16="http://schemas.microsoft.com/office/drawing/2014/main" id="{48D4AAB0-931A-4658-8B45-C25E77394CF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0" name="PA-直接连接符 1244">
                      <a:extLst>
                        <a:ext uri="{FF2B5EF4-FFF2-40B4-BE49-F238E27FC236}">
                          <a16:creationId xmlns="" xmlns:a16="http://schemas.microsoft.com/office/drawing/2014/main" id="{D2FA466C-F1D0-4BDF-A80E-93226FC1D7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1" name="PA-直接连接符 1245">
                      <a:extLst>
                        <a:ext uri="{FF2B5EF4-FFF2-40B4-BE49-F238E27FC236}">
                          <a16:creationId xmlns="" xmlns:a16="http://schemas.microsoft.com/office/drawing/2014/main" id="{C145D5DB-46D2-4671-9FEE-FF25C158CF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2" name="PA-直接连接符 1246">
                      <a:extLst>
                        <a:ext uri="{FF2B5EF4-FFF2-40B4-BE49-F238E27FC236}">
                          <a16:creationId xmlns="" xmlns:a16="http://schemas.microsoft.com/office/drawing/2014/main" id="{DA40F87F-E07D-47AD-BEED-53813B5594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3" name="PA-直接连接符 1247">
                      <a:extLst>
                        <a:ext uri="{FF2B5EF4-FFF2-40B4-BE49-F238E27FC236}">
                          <a16:creationId xmlns="" xmlns:a16="http://schemas.microsoft.com/office/drawing/2014/main" id="{E65D494E-CEE4-4C22-AA07-8A12E50C52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4" name="PA-直接连接符 1248">
                      <a:extLst>
                        <a:ext uri="{FF2B5EF4-FFF2-40B4-BE49-F238E27FC236}">
                          <a16:creationId xmlns="" xmlns:a16="http://schemas.microsoft.com/office/drawing/2014/main" id="{F1AB5B8A-C1B5-4EC4-ACDD-091D683F82A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5" name="PA-直接连接符 1249">
                      <a:extLst>
                        <a:ext uri="{FF2B5EF4-FFF2-40B4-BE49-F238E27FC236}">
                          <a16:creationId xmlns="" xmlns:a16="http://schemas.microsoft.com/office/drawing/2014/main" id="{47E7241F-3E28-4372-A0F3-9B6F5690C7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6" name="PA-直接连接符 1250">
                      <a:extLst>
                        <a:ext uri="{FF2B5EF4-FFF2-40B4-BE49-F238E27FC236}">
                          <a16:creationId xmlns="" xmlns:a16="http://schemas.microsoft.com/office/drawing/2014/main" id="{58DF2E18-885F-40E2-A40B-878189AC2C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30" name="组合 1429">
                    <a:extLst>
                      <a:ext uri="{FF2B5EF4-FFF2-40B4-BE49-F238E27FC236}">
                        <a16:creationId xmlns="" xmlns:a16="http://schemas.microsoft.com/office/drawing/2014/main" id="{9985D578-BE3D-4551-B5E9-AE310646C3EC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435" name="PA-直接连接符 1229">
                      <a:extLst>
                        <a:ext uri="{FF2B5EF4-FFF2-40B4-BE49-F238E27FC236}">
                          <a16:creationId xmlns="" xmlns:a16="http://schemas.microsoft.com/office/drawing/2014/main" id="{A6159C2F-D6BC-4DAC-83D0-DC660D1F33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9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6" name="PA-直接连接符 1230">
                      <a:extLst>
                        <a:ext uri="{FF2B5EF4-FFF2-40B4-BE49-F238E27FC236}">
                          <a16:creationId xmlns="" xmlns:a16="http://schemas.microsoft.com/office/drawing/2014/main" id="{E2D27939-32D5-4BE0-9532-7ACB3CD69E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7" name="PA-直接连接符 1231">
                      <a:extLst>
                        <a:ext uri="{FF2B5EF4-FFF2-40B4-BE49-F238E27FC236}">
                          <a16:creationId xmlns="" xmlns:a16="http://schemas.microsoft.com/office/drawing/2014/main" id="{F95EDF37-6ED3-41ED-8B53-5B6927A0B6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8" name="PA-直接连接符 1232">
                      <a:extLst>
                        <a:ext uri="{FF2B5EF4-FFF2-40B4-BE49-F238E27FC236}">
                          <a16:creationId xmlns="" xmlns:a16="http://schemas.microsoft.com/office/drawing/2014/main" id="{F391687C-B312-43EA-B2E0-497C69EC97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9" name="PA-直接连接符 1233">
                      <a:extLst>
                        <a:ext uri="{FF2B5EF4-FFF2-40B4-BE49-F238E27FC236}">
                          <a16:creationId xmlns="" xmlns:a16="http://schemas.microsoft.com/office/drawing/2014/main" id="{27563B38-AA3A-4F42-902D-CEDAC58DE5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0" name="PA-直接连接符 1234">
                      <a:extLst>
                        <a:ext uri="{FF2B5EF4-FFF2-40B4-BE49-F238E27FC236}">
                          <a16:creationId xmlns="" xmlns:a16="http://schemas.microsoft.com/office/drawing/2014/main" id="{570B1A86-1479-4783-B302-921B3E2363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1" name="PA-直接连接符 1235">
                      <a:extLst>
                        <a:ext uri="{FF2B5EF4-FFF2-40B4-BE49-F238E27FC236}">
                          <a16:creationId xmlns="" xmlns:a16="http://schemas.microsoft.com/office/drawing/2014/main" id="{205A54FA-D15E-4429-ABE5-50808B72C9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2" name="PA-直接连接符 1236">
                      <a:extLst>
                        <a:ext uri="{FF2B5EF4-FFF2-40B4-BE49-F238E27FC236}">
                          <a16:creationId xmlns="" xmlns:a16="http://schemas.microsoft.com/office/drawing/2014/main" id="{3865C229-C82C-4F45-8DFA-FF1FD9CF10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3" name="PA-直接连接符 1237">
                      <a:extLst>
                        <a:ext uri="{FF2B5EF4-FFF2-40B4-BE49-F238E27FC236}">
                          <a16:creationId xmlns="" xmlns:a16="http://schemas.microsoft.com/office/drawing/2014/main" id="{C9FB7D02-CA71-42CA-A655-54335E20EE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4" name="PA-直接连接符 1238">
                      <a:extLst>
                        <a:ext uri="{FF2B5EF4-FFF2-40B4-BE49-F238E27FC236}">
                          <a16:creationId xmlns="" xmlns:a16="http://schemas.microsoft.com/office/drawing/2014/main" id="{2C2A3DE6-83DC-4678-AD62-A392248529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5" name="PA-直接连接符 1239">
                      <a:extLst>
                        <a:ext uri="{FF2B5EF4-FFF2-40B4-BE49-F238E27FC236}">
                          <a16:creationId xmlns="" xmlns:a16="http://schemas.microsoft.com/office/drawing/2014/main" id="{15973DC7-B003-4B93-9D9B-80C02EF006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31" name="Group 91_1">
                    <a:extLst>
                      <a:ext uri="{FF2B5EF4-FFF2-40B4-BE49-F238E27FC236}">
                        <a16:creationId xmlns="" xmlns:a16="http://schemas.microsoft.com/office/drawing/2014/main" id="{398829FA-0DD3-40DF-9484-45C788086152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32" name="PA-直接连接符 1226">
                      <a:extLst>
                        <a:ext uri="{FF2B5EF4-FFF2-40B4-BE49-F238E27FC236}">
                          <a16:creationId xmlns="" xmlns:a16="http://schemas.microsoft.com/office/drawing/2014/main" id="{25647936-9F60-47F3-95DA-1F8E6B312E0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3" name="PA-直接连接符 1227">
                      <a:extLst>
                        <a:ext uri="{FF2B5EF4-FFF2-40B4-BE49-F238E27FC236}">
                          <a16:creationId xmlns="" xmlns:a16="http://schemas.microsoft.com/office/drawing/2014/main" id="{8EDC366F-AB15-4CCF-A239-6203C0B8B6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4" name="PA-直接连接符 1228">
                      <a:extLst>
                        <a:ext uri="{FF2B5EF4-FFF2-40B4-BE49-F238E27FC236}">
                          <a16:creationId xmlns="" xmlns:a16="http://schemas.microsoft.com/office/drawing/2014/main" id="{903B2E3F-CC17-4863-BB57-142101F051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3" name="组合 1172">
                  <a:extLst>
                    <a:ext uri="{FF2B5EF4-FFF2-40B4-BE49-F238E27FC236}">
                      <a16:creationId xmlns="" xmlns:a16="http://schemas.microsoft.com/office/drawing/2014/main" id="{152E2AAC-D225-46EE-A616-3BA0495E742A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366" name="PA-直接连接符 1160">
                    <a:extLst>
                      <a:ext uri="{FF2B5EF4-FFF2-40B4-BE49-F238E27FC236}">
                        <a16:creationId xmlns="" xmlns:a16="http://schemas.microsoft.com/office/drawing/2014/main" id="{594FAA55-B67B-4815-BD47-F95284EC3C7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67" name="PA-直接连接符 1161">
                    <a:extLst>
                      <a:ext uri="{FF2B5EF4-FFF2-40B4-BE49-F238E27FC236}">
                        <a16:creationId xmlns="" xmlns:a16="http://schemas.microsoft.com/office/drawing/2014/main" id="{1EC2BF5C-64DB-43F5-AAB1-9F75E0C25130}"/>
                      </a:ext>
                    </a:extLst>
                  </p:cNvPr>
                  <p:cNvCxnSpPr/>
                  <p:nvPr>
                    <p:custDataLst>
                      <p:tags r:id="rId121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68" name="PA-直接连接符 1162">
                    <a:extLst>
                      <a:ext uri="{FF2B5EF4-FFF2-40B4-BE49-F238E27FC236}">
                        <a16:creationId xmlns="" xmlns:a16="http://schemas.microsoft.com/office/drawing/2014/main" id="{D3774434-DA92-4B41-968B-95CFD4698BC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69" name="PA-直接连接符 1163">
                    <a:extLst>
                      <a:ext uri="{FF2B5EF4-FFF2-40B4-BE49-F238E27FC236}">
                        <a16:creationId xmlns="" xmlns:a16="http://schemas.microsoft.com/office/drawing/2014/main" id="{B51A6EC0-CD24-4E54-9315-FA02D9AAC3D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0" name="PA-直接连接符 1164">
                    <a:extLst>
                      <a:ext uri="{FF2B5EF4-FFF2-40B4-BE49-F238E27FC236}">
                        <a16:creationId xmlns="" xmlns:a16="http://schemas.microsoft.com/office/drawing/2014/main" id="{60308235-D15D-4A6A-9358-E78DC60302F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1" name="PA-直接连接符 1165">
                    <a:extLst>
                      <a:ext uri="{FF2B5EF4-FFF2-40B4-BE49-F238E27FC236}">
                        <a16:creationId xmlns="" xmlns:a16="http://schemas.microsoft.com/office/drawing/2014/main" id="{D2C3D424-F7D7-48C5-8B19-BBAA9FE8BF6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2" name="PA-直接连接符 1166">
                    <a:extLst>
                      <a:ext uri="{FF2B5EF4-FFF2-40B4-BE49-F238E27FC236}">
                        <a16:creationId xmlns="" xmlns:a16="http://schemas.microsoft.com/office/drawing/2014/main" id="{E4CEB84B-2F1F-4BCE-BD44-C34AC5F4DCF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3" name="PA-直接连接符 1167">
                    <a:extLst>
                      <a:ext uri="{FF2B5EF4-FFF2-40B4-BE49-F238E27FC236}">
                        <a16:creationId xmlns="" xmlns:a16="http://schemas.microsoft.com/office/drawing/2014/main" id="{7D3259BF-DC8F-4122-AE1D-EEA8A7F0EE3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4" name="PA-直接连接符 1168">
                    <a:extLst>
                      <a:ext uri="{FF2B5EF4-FFF2-40B4-BE49-F238E27FC236}">
                        <a16:creationId xmlns="" xmlns:a16="http://schemas.microsoft.com/office/drawing/2014/main" id="{CF5D9077-F062-4BF8-AFAA-7DFE2A28653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5" name="PA-直接连接符 1169">
                    <a:extLst>
                      <a:ext uri="{FF2B5EF4-FFF2-40B4-BE49-F238E27FC236}">
                        <a16:creationId xmlns="" xmlns:a16="http://schemas.microsoft.com/office/drawing/2014/main" id="{A32B296C-2B3E-4CE0-86FC-1349DF13B8D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6" name="PA-直接连接符 1170">
                    <a:extLst>
                      <a:ext uri="{FF2B5EF4-FFF2-40B4-BE49-F238E27FC236}">
                        <a16:creationId xmlns="" xmlns:a16="http://schemas.microsoft.com/office/drawing/2014/main" id="{09129BE2-B0E9-43D4-A884-58C8F86AA8E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7" name="PA-直接连接符 1171">
                    <a:extLst>
                      <a:ext uri="{FF2B5EF4-FFF2-40B4-BE49-F238E27FC236}">
                        <a16:creationId xmlns="" xmlns:a16="http://schemas.microsoft.com/office/drawing/2014/main" id="{5AD369CC-845A-446D-B4F3-3A26D5D8910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8" name="PA-直接连接符 1172">
                    <a:extLst>
                      <a:ext uri="{FF2B5EF4-FFF2-40B4-BE49-F238E27FC236}">
                        <a16:creationId xmlns="" xmlns:a16="http://schemas.microsoft.com/office/drawing/2014/main" id="{FA5BEFAB-C7C2-41C4-966A-7F17C7D3B16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3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9" name="PA-直接连接符 1173">
                    <a:extLst>
                      <a:ext uri="{FF2B5EF4-FFF2-40B4-BE49-F238E27FC236}">
                        <a16:creationId xmlns="" xmlns:a16="http://schemas.microsoft.com/office/drawing/2014/main" id="{92103F1D-3096-41D0-9A5C-C845D44015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3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0" name="PA-直接连接符 1174">
                    <a:extLst>
                      <a:ext uri="{FF2B5EF4-FFF2-40B4-BE49-F238E27FC236}">
                        <a16:creationId xmlns="" xmlns:a16="http://schemas.microsoft.com/office/drawing/2014/main" id="{7AEFB5A5-AE00-49BA-A7CA-E01D885A4ED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3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81" name="组合 1380">
                    <a:extLst>
                      <a:ext uri="{FF2B5EF4-FFF2-40B4-BE49-F238E27FC236}">
                        <a16:creationId xmlns="" xmlns:a16="http://schemas.microsoft.com/office/drawing/2014/main" id="{0DDC214C-DB25-4FBA-9959-A78067714BDC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10" name="PA-直接连接符 1204">
                      <a:extLst>
                        <a:ext uri="{FF2B5EF4-FFF2-40B4-BE49-F238E27FC236}">
                          <a16:creationId xmlns="" xmlns:a16="http://schemas.microsoft.com/office/drawing/2014/main" id="{75F34159-80E1-4B62-98FE-04371474B2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1" name="PA-直接连接符 1205">
                      <a:extLst>
                        <a:ext uri="{FF2B5EF4-FFF2-40B4-BE49-F238E27FC236}">
                          <a16:creationId xmlns="" xmlns:a16="http://schemas.microsoft.com/office/drawing/2014/main" id="{B5056FC2-BE46-404A-B2D4-FDE6DD5753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2" name="PA-直接连接符 1206">
                      <a:extLst>
                        <a:ext uri="{FF2B5EF4-FFF2-40B4-BE49-F238E27FC236}">
                          <a16:creationId xmlns="" xmlns:a16="http://schemas.microsoft.com/office/drawing/2014/main" id="{47909DA7-4BF9-4EDE-89F2-4C656EE5F7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6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82" name="组合 1381">
                    <a:extLst>
                      <a:ext uri="{FF2B5EF4-FFF2-40B4-BE49-F238E27FC236}">
                        <a16:creationId xmlns="" xmlns:a16="http://schemas.microsoft.com/office/drawing/2014/main" id="{7588ADCB-3BDC-45D0-82E3-DB41A520322F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399" name="PA-直接连接符 1193">
                      <a:extLst>
                        <a:ext uri="{FF2B5EF4-FFF2-40B4-BE49-F238E27FC236}">
                          <a16:creationId xmlns="" xmlns:a16="http://schemas.microsoft.com/office/drawing/2014/main" id="{6222995C-1BBF-40B3-AD0A-D5DF09B9F578}"/>
                        </a:ext>
                      </a:extLst>
                    </p:cNvPr>
                    <p:cNvCxnSpPr/>
                    <p:nvPr>
                      <p:custDataLst>
                        <p:tags r:id="rId124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0" name="PA-直接连接符 1194">
                      <a:extLst>
                        <a:ext uri="{FF2B5EF4-FFF2-40B4-BE49-F238E27FC236}">
                          <a16:creationId xmlns="" xmlns:a16="http://schemas.microsoft.com/office/drawing/2014/main" id="{F2E83EEC-E39A-4BC0-8AD4-3DE7B44654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1" name="PA-直接连接符 1195">
                      <a:extLst>
                        <a:ext uri="{FF2B5EF4-FFF2-40B4-BE49-F238E27FC236}">
                          <a16:creationId xmlns="" xmlns:a16="http://schemas.microsoft.com/office/drawing/2014/main" id="{053BDD84-6E0A-46C1-B806-4770661B3B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2" name="PA-直接连接符 1196">
                      <a:extLst>
                        <a:ext uri="{FF2B5EF4-FFF2-40B4-BE49-F238E27FC236}">
                          <a16:creationId xmlns="" xmlns:a16="http://schemas.microsoft.com/office/drawing/2014/main" id="{8AF1F821-63D8-44B8-ADD8-1DE5560127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3" name="PA-直接连接符 1197">
                      <a:extLst>
                        <a:ext uri="{FF2B5EF4-FFF2-40B4-BE49-F238E27FC236}">
                          <a16:creationId xmlns="" xmlns:a16="http://schemas.microsoft.com/office/drawing/2014/main" id="{5ABE5843-A8BB-4038-9CFE-2E2B6D3D9F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4" name="PA-直接连接符 1198">
                      <a:extLst>
                        <a:ext uri="{FF2B5EF4-FFF2-40B4-BE49-F238E27FC236}">
                          <a16:creationId xmlns="" xmlns:a16="http://schemas.microsoft.com/office/drawing/2014/main" id="{DF4CF31D-BDA4-4042-82C6-556F59B635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5" name="PA-直接连接符 1199">
                      <a:extLst>
                        <a:ext uri="{FF2B5EF4-FFF2-40B4-BE49-F238E27FC236}">
                          <a16:creationId xmlns="" xmlns:a16="http://schemas.microsoft.com/office/drawing/2014/main" id="{D229FDC6-B3D3-4378-A5E8-73970DB34E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6" name="PA-直接连接符 1200">
                      <a:extLst>
                        <a:ext uri="{FF2B5EF4-FFF2-40B4-BE49-F238E27FC236}">
                          <a16:creationId xmlns="" xmlns:a16="http://schemas.microsoft.com/office/drawing/2014/main" id="{0CD32CFB-EE2B-45DA-8210-EBC79BD521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7" name="PA-直接连接符 1201">
                      <a:extLst>
                        <a:ext uri="{FF2B5EF4-FFF2-40B4-BE49-F238E27FC236}">
                          <a16:creationId xmlns="" xmlns:a16="http://schemas.microsoft.com/office/drawing/2014/main" id="{BA92341F-6560-497C-AD1D-E570FE3FE0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8" name="PA-直接连接符 1202">
                      <a:extLst>
                        <a:ext uri="{FF2B5EF4-FFF2-40B4-BE49-F238E27FC236}">
                          <a16:creationId xmlns="" xmlns:a16="http://schemas.microsoft.com/office/drawing/2014/main" id="{E4DAAEC2-EE75-4A40-84C1-80D239416F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9" name="PA-直接连接符 1203">
                      <a:extLst>
                        <a:ext uri="{FF2B5EF4-FFF2-40B4-BE49-F238E27FC236}">
                          <a16:creationId xmlns="" xmlns:a16="http://schemas.microsoft.com/office/drawing/2014/main" id="{1E0BCA4D-F239-4618-9018-9C7EF4ED6B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83" name="组合 1382">
                    <a:extLst>
                      <a:ext uri="{FF2B5EF4-FFF2-40B4-BE49-F238E27FC236}">
                        <a16:creationId xmlns="" xmlns:a16="http://schemas.microsoft.com/office/drawing/2014/main" id="{081FA0EA-36CE-4A57-9984-1EDD3748E980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388" name="PA-直接连接符 1182">
                      <a:extLst>
                        <a:ext uri="{FF2B5EF4-FFF2-40B4-BE49-F238E27FC236}">
                          <a16:creationId xmlns="" xmlns:a16="http://schemas.microsoft.com/office/drawing/2014/main" id="{D0207E8D-38D4-4399-8656-D0753E07A5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89" name="PA-直接连接符 1183">
                      <a:extLst>
                        <a:ext uri="{FF2B5EF4-FFF2-40B4-BE49-F238E27FC236}">
                          <a16:creationId xmlns="" xmlns:a16="http://schemas.microsoft.com/office/drawing/2014/main" id="{D671C965-4DA3-49E2-A957-AC8BFCF59B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0" name="PA-直接连接符 1184">
                      <a:extLst>
                        <a:ext uri="{FF2B5EF4-FFF2-40B4-BE49-F238E27FC236}">
                          <a16:creationId xmlns="" xmlns:a16="http://schemas.microsoft.com/office/drawing/2014/main" id="{0A316B9E-91D1-45C4-851C-D4E548A0C7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1" name="PA-直接连接符 1185">
                      <a:extLst>
                        <a:ext uri="{FF2B5EF4-FFF2-40B4-BE49-F238E27FC236}">
                          <a16:creationId xmlns="" xmlns:a16="http://schemas.microsoft.com/office/drawing/2014/main" id="{F3FA27EF-A8BE-4519-B4BF-F9B3EAF4AC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2" name="PA-直接连接符 1186">
                      <a:extLst>
                        <a:ext uri="{FF2B5EF4-FFF2-40B4-BE49-F238E27FC236}">
                          <a16:creationId xmlns="" xmlns:a16="http://schemas.microsoft.com/office/drawing/2014/main" id="{CEBA230A-D54E-43D1-9C3A-A917570952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3" name="PA-直接连接符 1187">
                      <a:extLst>
                        <a:ext uri="{FF2B5EF4-FFF2-40B4-BE49-F238E27FC236}">
                          <a16:creationId xmlns="" xmlns:a16="http://schemas.microsoft.com/office/drawing/2014/main" id="{D47B6AF6-96AA-4496-94DE-DF727C3064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4" name="PA-直接连接符 1188">
                      <a:extLst>
                        <a:ext uri="{FF2B5EF4-FFF2-40B4-BE49-F238E27FC236}">
                          <a16:creationId xmlns="" xmlns:a16="http://schemas.microsoft.com/office/drawing/2014/main" id="{3435233F-94E6-4332-A42E-A6D7A1305BB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5" name="PA-直接连接符 1189">
                      <a:extLst>
                        <a:ext uri="{FF2B5EF4-FFF2-40B4-BE49-F238E27FC236}">
                          <a16:creationId xmlns="" xmlns:a16="http://schemas.microsoft.com/office/drawing/2014/main" id="{308A7B09-3B76-4999-BE50-1EC7B38E653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6" name="PA-直接连接符 1190">
                      <a:extLst>
                        <a:ext uri="{FF2B5EF4-FFF2-40B4-BE49-F238E27FC236}">
                          <a16:creationId xmlns="" xmlns:a16="http://schemas.microsoft.com/office/drawing/2014/main" id="{7900FB9B-EB49-4EF0-B636-E054D9E34A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7" name="PA-直接连接符 1191">
                      <a:extLst>
                        <a:ext uri="{FF2B5EF4-FFF2-40B4-BE49-F238E27FC236}">
                          <a16:creationId xmlns="" xmlns:a16="http://schemas.microsoft.com/office/drawing/2014/main" id="{FEFA4BF3-5474-48F2-B87A-01E351FDA9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8" name="PA-直接连接符 1192">
                      <a:extLst>
                        <a:ext uri="{FF2B5EF4-FFF2-40B4-BE49-F238E27FC236}">
                          <a16:creationId xmlns="" xmlns:a16="http://schemas.microsoft.com/office/drawing/2014/main" id="{A0471A91-3400-44F1-889A-81E1085ECA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84" name="Group 91_1">
                    <a:extLst>
                      <a:ext uri="{FF2B5EF4-FFF2-40B4-BE49-F238E27FC236}">
                        <a16:creationId xmlns="" xmlns:a16="http://schemas.microsoft.com/office/drawing/2014/main" id="{5B63A113-BF34-4B6A-80BA-622BFBD4224A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85" name="PA-直接连接符 1179">
                      <a:extLst>
                        <a:ext uri="{FF2B5EF4-FFF2-40B4-BE49-F238E27FC236}">
                          <a16:creationId xmlns="" xmlns:a16="http://schemas.microsoft.com/office/drawing/2014/main" id="{AE9957C3-918A-486A-B556-F41065E864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86" name="PA-直接连接符 1180">
                      <a:extLst>
                        <a:ext uri="{FF2B5EF4-FFF2-40B4-BE49-F238E27FC236}">
                          <a16:creationId xmlns="" xmlns:a16="http://schemas.microsoft.com/office/drawing/2014/main" id="{84D3A4B4-E4F0-4CEE-AA80-FF227AFC06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87" name="PA-直接连接符 1181">
                      <a:extLst>
                        <a:ext uri="{FF2B5EF4-FFF2-40B4-BE49-F238E27FC236}">
                          <a16:creationId xmlns="" xmlns:a16="http://schemas.microsoft.com/office/drawing/2014/main" id="{082CD907-1CCA-4766-B218-DE3F19C5FA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4" name="组合 1173">
                  <a:extLst>
                    <a:ext uri="{FF2B5EF4-FFF2-40B4-BE49-F238E27FC236}">
                      <a16:creationId xmlns="" xmlns:a16="http://schemas.microsoft.com/office/drawing/2014/main" id="{E1FEA82E-361C-41CF-B0DD-5848DFAA7407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319" name="PA-直接连接符 1113">
                    <a:extLst>
                      <a:ext uri="{FF2B5EF4-FFF2-40B4-BE49-F238E27FC236}">
                        <a16:creationId xmlns="" xmlns:a16="http://schemas.microsoft.com/office/drawing/2014/main" id="{48310334-9AE1-4FB7-88A5-75AF66C4277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0" name="PA-直接连接符 1114">
                    <a:extLst>
                      <a:ext uri="{FF2B5EF4-FFF2-40B4-BE49-F238E27FC236}">
                        <a16:creationId xmlns="" xmlns:a16="http://schemas.microsoft.com/office/drawing/2014/main" id="{8BFE426C-F7C4-4B63-9241-9C2D64E93880}"/>
                      </a:ext>
                    </a:extLst>
                  </p:cNvPr>
                  <p:cNvCxnSpPr/>
                  <p:nvPr>
                    <p:custDataLst>
                      <p:tags r:id="rId117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1" name="PA-直接连接符 1115">
                    <a:extLst>
                      <a:ext uri="{FF2B5EF4-FFF2-40B4-BE49-F238E27FC236}">
                        <a16:creationId xmlns="" xmlns:a16="http://schemas.microsoft.com/office/drawing/2014/main" id="{4AB28484-5A93-4782-ABF3-6591CB28D5B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2" name="PA-直接连接符 1116">
                    <a:extLst>
                      <a:ext uri="{FF2B5EF4-FFF2-40B4-BE49-F238E27FC236}">
                        <a16:creationId xmlns="" xmlns:a16="http://schemas.microsoft.com/office/drawing/2014/main" id="{083858A7-1E57-435E-A33F-A20AC510136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3" name="PA-直接连接符 1117">
                    <a:extLst>
                      <a:ext uri="{FF2B5EF4-FFF2-40B4-BE49-F238E27FC236}">
                        <a16:creationId xmlns="" xmlns:a16="http://schemas.microsoft.com/office/drawing/2014/main" id="{EEF6BA5C-CA01-4EF9-A6CA-531E53A6A90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4" name="PA-直接连接符 1118">
                    <a:extLst>
                      <a:ext uri="{FF2B5EF4-FFF2-40B4-BE49-F238E27FC236}">
                        <a16:creationId xmlns="" xmlns:a16="http://schemas.microsoft.com/office/drawing/2014/main" id="{C0D703B0-BA51-40A1-8181-ED34B9C1553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5" name="PA-直接连接符 1119">
                    <a:extLst>
                      <a:ext uri="{FF2B5EF4-FFF2-40B4-BE49-F238E27FC236}">
                        <a16:creationId xmlns="" xmlns:a16="http://schemas.microsoft.com/office/drawing/2014/main" id="{4729D511-DC5F-4CF5-96EF-B3E45DBE671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6" name="PA-直接连接符 1120">
                    <a:extLst>
                      <a:ext uri="{FF2B5EF4-FFF2-40B4-BE49-F238E27FC236}">
                        <a16:creationId xmlns="" xmlns:a16="http://schemas.microsoft.com/office/drawing/2014/main" id="{668BBB26-3E69-4E52-82E8-CFB0DBA400E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7" name="PA-直接连接符 1121">
                    <a:extLst>
                      <a:ext uri="{FF2B5EF4-FFF2-40B4-BE49-F238E27FC236}">
                        <a16:creationId xmlns="" xmlns:a16="http://schemas.microsoft.com/office/drawing/2014/main" id="{3B26781B-8D01-4197-80C0-321C043C56E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8" name="PA-直接连接符 1122">
                    <a:extLst>
                      <a:ext uri="{FF2B5EF4-FFF2-40B4-BE49-F238E27FC236}">
                        <a16:creationId xmlns="" xmlns:a16="http://schemas.microsoft.com/office/drawing/2014/main" id="{98D476B5-8668-4507-9C15-85AA8DB056E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9" name="PA-直接连接符 1123">
                    <a:extLst>
                      <a:ext uri="{FF2B5EF4-FFF2-40B4-BE49-F238E27FC236}">
                        <a16:creationId xmlns="" xmlns:a16="http://schemas.microsoft.com/office/drawing/2014/main" id="{8DBA77E7-AC3F-4657-BEE4-CA6C5EF045D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0" name="PA-直接连接符 1124">
                    <a:extLst>
                      <a:ext uri="{FF2B5EF4-FFF2-40B4-BE49-F238E27FC236}">
                        <a16:creationId xmlns="" xmlns:a16="http://schemas.microsoft.com/office/drawing/2014/main" id="{5DACDA34-E445-49C8-B449-CF15763D241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1" name="PA-直接连接符 1125">
                    <a:extLst>
                      <a:ext uri="{FF2B5EF4-FFF2-40B4-BE49-F238E27FC236}">
                        <a16:creationId xmlns="" xmlns:a16="http://schemas.microsoft.com/office/drawing/2014/main" id="{733711F2-B35B-4C74-B9A6-8F678A4921E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2" name="PA-直接连接符 1126">
                    <a:extLst>
                      <a:ext uri="{FF2B5EF4-FFF2-40B4-BE49-F238E27FC236}">
                        <a16:creationId xmlns="" xmlns:a16="http://schemas.microsoft.com/office/drawing/2014/main" id="{BB2C9F94-3CF3-494A-AECE-2CD60DCB197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3" name="PA-直接连接符 1127">
                    <a:extLst>
                      <a:ext uri="{FF2B5EF4-FFF2-40B4-BE49-F238E27FC236}">
                        <a16:creationId xmlns="" xmlns:a16="http://schemas.microsoft.com/office/drawing/2014/main" id="{D56547B8-C821-4423-B217-DF06D4AC9B0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34" name="组合 1333">
                    <a:extLst>
                      <a:ext uri="{FF2B5EF4-FFF2-40B4-BE49-F238E27FC236}">
                        <a16:creationId xmlns="" xmlns:a16="http://schemas.microsoft.com/office/drawing/2014/main" id="{F69D4DA8-0059-4422-848E-ACF8ABB66432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63" name="PA-直接连接符 1157">
                      <a:extLst>
                        <a:ext uri="{FF2B5EF4-FFF2-40B4-BE49-F238E27FC236}">
                          <a16:creationId xmlns="" xmlns:a16="http://schemas.microsoft.com/office/drawing/2014/main" id="{9C09912D-4F76-436D-8B90-B0BFDB7136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4" name="PA-直接连接符 1158">
                      <a:extLst>
                        <a:ext uri="{FF2B5EF4-FFF2-40B4-BE49-F238E27FC236}">
                          <a16:creationId xmlns="" xmlns:a16="http://schemas.microsoft.com/office/drawing/2014/main" id="{59D40613-CF23-4FA2-BFEE-DC99DA09EC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5" name="PA-直接连接符 1159">
                      <a:extLst>
                        <a:ext uri="{FF2B5EF4-FFF2-40B4-BE49-F238E27FC236}">
                          <a16:creationId xmlns="" xmlns:a16="http://schemas.microsoft.com/office/drawing/2014/main" id="{185F2DBA-298A-49E4-B835-45E23968FC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5" name="组合 1334">
                    <a:extLst>
                      <a:ext uri="{FF2B5EF4-FFF2-40B4-BE49-F238E27FC236}">
                        <a16:creationId xmlns="" xmlns:a16="http://schemas.microsoft.com/office/drawing/2014/main" id="{D68CF687-89BF-460F-8CAE-BBBCBAE22282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352" name="PA-直接连接符 1146">
                      <a:extLst>
                        <a:ext uri="{FF2B5EF4-FFF2-40B4-BE49-F238E27FC236}">
                          <a16:creationId xmlns="" xmlns:a16="http://schemas.microsoft.com/office/drawing/2014/main" id="{90DD3FAB-C815-482E-B688-BEDD55011110}"/>
                        </a:ext>
                      </a:extLst>
                    </p:cNvPr>
                    <p:cNvCxnSpPr/>
                    <p:nvPr>
                      <p:custDataLst>
                        <p:tags r:id="rId120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3" name="PA-直接连接符 1147">
                      <a:extLst>
                        <a:ext uri="{FF2B5EF4-FFF2-40B4-BE49-F238E27FC236}">
                          <a16:creationId xmlns="" xmlns:a16="http://schemas.microsoft.com/office/drawing/2014/main" id="{57D14014-8B98-43AB-82D8-1D4F4D499B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4" name="PA-直接连接符 1148">
                      <a:extLst>
                        <a:ext uri="{FF2B5EF4-FFF2-40B4-BE49-F238E27FC236}">
                          <a16:creationId xmlns="" xmlns:a16="http://schemas.microsoft.com/office/drawing/2014/main" id="{36AD0BD1-0A91-473F-8B4E-321C0DD1AE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5" name="PA-直接连接符 1149">
                      <a:extLst>
                        <a:ext uri="{FF2B5EF4-FFF2-40B4-BE49-F238E27FC236}">
                          <a16:creationId xmlns="" xmlns:a16="http://schemas.microsoft.com/office/drawing/2014/main" id="{E5C60BD4-5171-4771-AEFC-A41A7E0DB5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6" name="PA-直接连接符 1150">
                      <a:extLst>
                        <a:ext uri="{FF2B5EF4-FFF2-40B4-BE49-F238E27FC236}">
                          <a16:creationId xmlns="" xmlns:a16="http://schemas.microsoft.com/office/drawing/2014/main" id="{5867F2DD-63F1-4A37-9799-ABD6F4201F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7" name="PA-直接连接符 1151">
                      <a:extLst>
                        <a:ext uri="{FF2B5EF4-FFF2-40B4-BE49-F238E27FC236}">
                          <a16:creationId xmlns="" xmlns:a16="http://schemas.microsoft.com/office/drawing/2014/main" id="{4BC5078B-13F6-4950-925F-07A77B0AFB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8" name="PA-直接连接符 1152">
                      <a:extLst>
                        <a:ext uri="{FF2B5EF4-FFF2-40B4-BE49-F238E27FC236}">
                          <a16:creationId xmlns="" xmlns:a16="http://schemas.microsoft.com/office/drawing/2014/main" id="{D19068F7-FA78-49CF-8E1D-A8B11D99BC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9" name="PA-直接连接符 1153">
                      <a:extLst>
                        <a:ext uri="{FF2B5EF4-FFF2-40B4-BE49-F238E27FC236}">
                          <a16:creationId xmlns="" xmlns:a16="http://schemas.microsoft.com/office/drawing/2014/main" id="{2C2399CB-AFF3-49D7-A75C-D806012119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0" name="PA-直接连接符 1154">
                      <a:extLst>
                        <a:ext uri="{FF2B5EF4-FFF2-40B4-BE49-F238E27FC236}">
                          <a16:creationId xmlns="" xmlns:a16="http://schemas.microsoft.com/office/drawing/2014/main" id="{CA2F3E69-735B-43BC-87C9-634A9F6CA95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1" name="PA-直接连接符 1155">
                      <a:extLst>
                        <a:ext uri="{FF2B5EF4-FFF2-40B4-BE49-F238E27FC236}">
                          <a16:creationId xmlns="" xmlns:a16="http://schemas.microsoft.com/office/drawing/2014/main" id="{B4783E23-9115-4794-8DD2-A8B320AEFEF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2" name="PA-直接连接符 1156">
                      <a:extLst>
                        <a:ext uri="{FF2B5EF4-FFF2-40B4-BE49-F238E27FC236}">
                          <a16:creationId xmlns="" xmlns:a16="http://schemas.microsoft.com/office/drawing/2014/main" id="{7BE541F3-5CCD-4A4C-AE3D-37905B348BE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6" name="组合 1335">
                    <a:extLst>
                      <a:ext uri="{FF2B5EF4-FFF2-40B4-BE49-F238E27FC236}">
                        <a16:creationId xmlns="" xmlns:a16="http://schemas.microsoft.com/office/drawing/2014/main" id="{B4726CEA-2D39-41C9-8FF5-782BD97CAB39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341" name="PA-直接连接符 1135">
                      <a:extLst>
                        <a:ext uri="{FF2B5EF4-FFF2-40B4-BE49-F238E27FC236}">
                          <a16:creationId xmlns="" xmlns:a16="http://schemas.microsoft.com/office/drawing/2014/main" id="{EE07B10C-A3D5-46DE-9E25-D636709153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2" name="PA-直接连接符 1136">
                      <a:extLst>
                        <a:ext uri="{FF2B5EF4-FFF2-40B4-BE49-F238E27FC236}">
                          <a16:creationId xmlns="" xmlns:a16="http://schemas.microsoft.com/office/drawing/2014/main" id="{494CD750-D6B6-423C-9CDD-4629AEEDF6A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3" name="PA-直接连接符 1137">
                      <a:extLst>
                        <a:ext uri="{FF2B5EF4-FFF2-40B4-BE49-F238E27FC236}">
                          <a16:creationId xmlns="" xmlns:a16="http://schemas.microsoft.com/office/drawing/2014/main" id="{106235ED-A8AF-40C6-AD23-D4BA0308C9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4" name="PA-直接连接符 1138">
                      <a:extLst>
                        <a:ext uri="{FF2B5EF4-FFF2-40B4-BE49-F238E27FC236}">
                          <a16:creationId xmlns="" xmlns:a16="http://schemas.microsoft.com/office/drawing/2014/main" id="{2E487869-B6C8-4520-B857-64C8DFDAAB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5" name="PA-直接连接符 1139">
                      <a:extLst>
                        <a:ext uri="{FF2B5EF4-FFF2-40B4-BE49-F238E27FC236}">
                          <a16:creationId xmlns="" xmlns:a16="http://schemas.microsoft.com/office/drawing/2014/main" id="{66A36FC0-96AA-4BE6-92FF-69B528A23A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6" name="PA-直接连接符 1140">
                      <a:extLst>
                        <a:ext uri="{FF2B5EF4-FFF2-40B4-BE49-F238E27FC236}">
                          <a16:creationId xmlns="" xmlns:a16="http://schemas.microsoft.com/office/drawing/2014/main" id="{1EE73A1B-409A-4D5A-864D-79786BC60D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7" name="PA-直接连接符 1141">
                      <a:extLst>
                        <a:ext uri="{FF2B5EF4-FFF2-40B4-BE49-F238E27FC236}">
                          <a16:creationId xmlns="" xmlns:a16="http://schemas.microsoft.com/office/drawing/2014/main" id="{3C66A4C2-8C02-42A0-BF5C-968A05C111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8" name="PA-直接连接符 1142">
                      <a:extLst>
                        <a:ext uri="{FF2B5EF4-FFF2-40B4-BE49-F238E27FC236}">
                          <a16:creationId xmlns="" xmlns:a16="http://schemas.microsoft.com/office/drawing/2014/main" id="{B879ADF2-AF1A-4A48-A937-47675A3950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9" name="PA-直接连接符 1143">
                      <a:extLst>
                        <a:ext uri="{FF2B5EF4-FFF2-40B4-BE49-F238E27FC236}">
                          <a16:creationId xmlns="" xmlns:a16="http://schemas.microsoft.com/office/drawing/2014/main" id="{5B8314DD-1B9E-4705-A4D8-FA31148205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0" name="PA-直接连接符 1144">
                      <a:extLst>
                        <a:ext uri="{FF2B5EF4-FFF2-40B4-BE49-F238E27FC236}">
                          <a16:creationId xmlns="" xmlns:a16="http://schemas.microsoft.com/office/drawing/2014/main" id="{3CF80A5D-406E-4C01-95FD-F3AA544275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1" name="PA-直接连接符 1145">
                      <a:extLst>
                        <a:ext uri="{FF2B5EF4-FFF2-40B4-BE49-F238E27FC236}">
                          <a16:creationId xmlns="" xmlns:a16="http://schemas.microsoft.com/office/drawing/2014/main" id="{CE74BF8D-C9D4-446E-8AF5-08697DEE416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7" name="Group 91_1">
                    <a:extLst>
                      <a:ext uri="{FF2B5EF4-FFF2-40B4-BE49-F238E27FC236}">
                        <a16:creationId xmlns="" xmlns:a16="http://schemas.microsoft.com/office/drawing/2014/main" id="{2C8B0363-8019-4658-BD0F-562B2A82BC6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38" name="PA-直接连接符 1132">
                      <a:extLst>
                        <a:ext uri="{FF2B5EF4-FFF2-40B4-BE49-F238E27FC236}">
                          <a16:creationId xmlns="" xmlns:a16="http://schemas.microsoft.com/office/drawing/2014/main" id="{5CB7D421-86F5-447D-9C62-30C514069D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39" name="PA-直接连接符 1133">
                      <a:extLst>
                        <a:ext uri="{FF2B5EF4-FFF2-40B4-BE49-F238E27FC236}">
                          <a16:creationId xmlns="" xmlns:a16="http://schemas.microsoft.com/office/drawing/2014/main" id="{DD44CF26-7258-4D1B-9DED-9E3EF368BF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0" name="PA-直接连接符 1134">
                      <a:extLst>
                        <a:ext uri="{FF2B5EF4-FFF2-40B4-BE49-F238E27FC236}">
                          <a16:creationId xmlns="" xmlns:a16="http://schemas.microsoft.com/office/drawing/2014/main" id="{0A97BF28-8E85-4896-8409-37C7CD1217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5" name="组合 1174">
                  <a:extLst>
                    <a:ext uri="{FF2B5EF4-FFF2-40B4-BE49-F238E27FC236}">
                      <a16:creationId xmlns="" xmlns:a16="http://schemas.microsoft.com/office/drawing/2014/main" id="{DB3CE805-A9FE-47B4-A3BA-4E11307068BA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272" name="PA-直接连接符 1066">
                    <a:extLst>
                      <a:ext uri="{FF2B5EF4-FFF2-40B4-BE49-F238E27FC236}">
                        <a16:creationId xmlns="" xmlns:a16="http://schemas.microsoft.com/office/drawing/2014/main" id="{64DCDD5E-D9B9-48BD-803A-3B090C2E268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3" name="PA-直接连接符 1067">
                    <a:extLst>
                      <a:ext uri="{FF2B5EF4-FFF2-40B4-BE49-F238E27FC236}">
                        <a16:creationId xmlns="" xmlns:a16="http://schemas.microsoft.com/office/drawing/2014/main" id="{06BC8BB1-741C-495A-B30F-893B4611D58E}"/>
                      </a:ext>
                    </a:extLst>
                  </p:cNvPr>
                  <p:cNvCxnSpPr/>
                  <p:nvPr>
                    <p:custDataLst>
                      <p:tags r:id="rId113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4" name="PA-直接连接符 1068">
                    <a:extLst>
                      <a:ext uri="{FF2B5EF4-FFF2-40B4-BE49-F238E27FC236}">
                        <a16:creationId xmlns="" xmlns:a16="http://schemas.microsoft.com/office/drawing/2014/main" id="{F3C184ED-B55A-4237-B165-9EAB115731A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5" name="PA-直接连接符 1069">
                    <a:extLst>
                      <a:ext uri="{FF2B5EF4-FFF2-40B4-BE49-F238E27FC236}">
                        <a16:creationId xmlns="" xmlns:a16="http://schemas.microsoft.com/office/drawing/2014/main" id="{4855DCD0-4E28-4322-A5F7-B979C0E2306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6" name="PA-直接连接符 1070">
                    <a:extLst>
                      <a:ext uri="{FF2B5EF4-FFF2-40B4-BE49-F238E27FC236}">
                        <a16:creationId xmlns="" xmlns:a16="http://schemas.microsoft.com/office/drawing/2014/main" id="{870F327D-218F-4BD3-8178-A534FDAF8DD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7" name="PA-直接连接符 1071">
                    <a:extLst>
                      <a:ext uri="{FF2B5EF4-FFF2-40B4-BE49-F238E27FC236}">
                        <a16:creationId xmlns="" xmlns:a16="http://schemas.microsoft.com/office/drawing/2014/main" id="{B72E8103-1A9B-4C6B-973F-97BF72D0E52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8" name="PA-直接连接符 1072">
                    <a:extLst>
                      <a:ext uri="{FF2B5EF4-FFF2-40B4-BE49-F238E27FC236}">
                        <a16:creationId xmlns="" xmlns:a16="http://schemas.microsoft.com/office/drawing/2014/main" id="{2A5D6328-6D63-4C4F-BD99-925CCA5EC35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9" name="PA-直接连接符 1073">
                    <a:extLst>
                      <a:ext uri="{FF2B5EF4-FFF2-40B4-BE49-F238E27FC236}">
                        <a16:creationId xmlns="" xmlns:a16="http://schemas.microsoft.com/office/drawing/2014/main" id="{D3B8BE88-A1E9-46AE-AECC-B530F4B7C7B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0" name="PA-直接连接符 1074">
                    <a:extLst>
                      <a:ext uri="{FF2B5EF4-FFF2-40B4-BE49-F238E27FC236}">
                        <a16:creationId xmlns="" xmlns:a16="http://schemas.microsoft.com/office/drawing/2014/main" id="{B16F5522-28B0-4644-9AEB-778023F3777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1" name="PA-直接连接符 1075">
                    <a:extLst>
                      <a:ext uri="{FF2B5EF4-FFF2-40B4-BE49-F238E27FC236}">
                        <a16:creationId xmlns="" xmlns:a16="http://schemas.microsoft.com/office/drawing/2014/main" id="{710BD366-5755-4BA8-A60A-94EDAAA5B7A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2" name="PA-直接连接符 1076">
                    <a:extLst>
                      <a:ext uri="{FF2B5EF4-FFF2-40B4-BE49-F238E27FC236}">
                        <a16:creationId xmlns="" xmlns:a16="http://schemas.microsoft.com/office/drawing/2014/main" id="{2243B4D4-E0E4-42B8-8DCC-15E6079D2DA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3" name="PA-直接连接符 1077">
                    <a:extLst>
                      <a:ext uri="{FF2B5EF4-FFF2-40B4-BE49-F238E27FC236}">
                        <a16:creationId xmlns="" xmlns:a16="http://schemas.microsoft.com/office/drawing/2014/main" id="{FFBEFA3E-FC32-4D36-83CA-6586503EC17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4" name="PA-直接连接符 1078">
                    <a:extLst>
                      <a:ext uri="{FF2B5EF4-FFF2-40B4-BE49-F238E27FC236}">
                        <a16:creationId xmlns="" xmlns:a16="http://schemas.microsoft.com/office/drawing/2014/main" id="{D68106FB-75E2-4B99-8B40-322EAED7DEE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5" name="PA-直接连接符 1079">
                    <a:extLst>
                      <a:ext uri="{FF2B5EF4-FFF2-40B4-BE49-F238E27FC236}">
                        <a16:creationId xmlns="" xmlns:a16="http://schemas.microsoft.com/office/drawing/2014/main" id="{1B057953-6533-4586-8984-B44918C148D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6" name="PA-直接连接符 1080">
                    <a:extLst>
                      <a:ext uri="{FF2B5EF4-FFF2-40B4-BE49-F238E27FC236}">
                        <a16:creationId xmlns="" xmlns:a16="http://schemas.microsoft.com/office/drawing/2014/main" id="{EE0D4C22-BF9C-42EE-8093-5BE9B848D96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287" name="组合 1286">
                    <a:extLst>
                      <a:ext uri="{FF2B5EF4-FFF2-40B4-BE49-F238E27FC236}">
                        <a16:creationId xmlns="" xmlns:a16="http://schemas.microsoft.com/office/drawing/2014/main" id="{09310BEE-065F-4A4E-8AE2-E0D2A227CCFF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16" name="PA-直接连接符 1110">
                      <a:extLst>
                        <a:ext uri="{FF2B5EF4-FFF2-40B4-BE49-F238E27FC236}">
                          <a16:creationId xmlns="" xmlns:a16="http://schemas.microsoft.com/office/drawing/2014/main" id="{8B92B2B1-612B-4DA9-BAB5-975D94A1C3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7" name="PA-直接连接符 1111">
                      <a:extLst>
                        <a:ext uri="{FF2B5EF4-FFF2-40B4-BE49-F238E27FC236}">
                          <a16:creationId xmlns="" xmlns:a16="http://schemas.microsoft.com/office/drawing/2014/main" id="{8EAB62F6-BB7C-40DB-AEFE-E78C0FC0FAE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8" name="PA-直接连接符 1112">
                      <a:extLst>
                        <a:ext uri="{FF2B5EF4-FFF2-40B4-BE49-F238E27FC236}">
                          <a16:creationId xmlns="" xmlns:a16="http://schemas.microsoft.com/office/drawing/2014/main" id="{16FE0387-2F52-4167-8088-F013F5DBED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88" name="组合 1287">
                    <a:extLst>
                      <a:ext uri="{FF2B5EF4-FFF2-40B4-BE49-F238E27FC236}">
                        <a16:creationId xmlns="" xmlns:a16="http://schemas.microsoft.com/office/drawing/2014/main" id="{854675E3-6C62-4B7D-8667-C303D3018F49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305" name="PA-直接连接符 1099">
                      <a:extLst>
                        <a:ext uri="{FF2B5EF4-FFF2-40B4-BE49-F238E27FC236}">
                          <a16:creationId xmlns="" xmlns:a16="http://schemas.microsoft.com/office/drawing/2014/main" id="{66165A11-4312-4DF5-BAC5-AC39E426EA39}"/>
                        </a:ext>
                      </a:extLst>
                    </p:cNvPr>
                    <p:cNvCxnSpPr/>
                    <p:nvPr>
                      <p:custDataLst>
                        <p:tags r:id="rId116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6" name="PA-直接连接符 1100">
                      <a:extLst>
                        <a:ext uri="{FF2B5EF4-FFF2-40B4-BE49-F238E27FC236}">
                          <a16:creationId xmlns="" xmlns:a16="http://schemas.microsoft.com/office/drawing/2014/main" id="{96F26065-E4E4-4FBA-9FB2-E9EC7FAF8E6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7" name="PA-直接连接符 1101">
                      <a:extLst>
                        <a:ext uri="{FF2B5EF4-FFF2-40B4-BE49-F238E27FC236}">
                          <a16:creationId xmlns="" xmlns:a16="http://schemas.microsoft.com/office/drawing/2014/main" id="{63FF4C3D-5908-4E01-AA13-8373DE81E4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8" name="PA-直接连接符 1102">
                      <a:extLst>
                        <a:ext uri="{FF2B5EF4-FFF2-40B4-BE49-F238E27FC236}">
                          <a16:creationId xmlns="" xmlns:a16="http://schemas.microsoft.com/office/drawing/2014/main" id="{B9F19773-2379-40F1-B03E-B45EAEFD08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9" name="PA-直接连接符 1103">
                      <a:extLst>
                        <a:ext uri="{FF2B5EF4-FFF2-40B4-BE49-F238E27FC236}">
                          <a16:creationId xmlns="" xmlns:a16="http://schemas.microsoft.com/office/drawing/2014/main" id="{6B35CFDD-90E9-4B9F-A572-C24C7942A3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0" name="PA-直接连接符 1104">
                      <a:extLst>
                        <a:ext uri="{FF2B5EF4-FFF2-40B4-BE49-F238E27FC236}">
                          <a16:creationId xmlns="" xmlns:a16="http://schemas.microsoft.com/office/drawing/2014/main" id="{7E11A83C-B9CB-4DD0-8AA1-CDE2A18B83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1" name="PA-直接连接符 1105">
                      <a:extLst>
                        <a:ext uri="{FF2B5EF4-FFF2-40B4-BE49-F238E27FC236}">
                          <a16:creationId xmlns="" xmlns:a16="http://schemas.microsoft.com/office/drawing/2014/main" id="{19E840A6-B9DD-4136-ACDD-F2F8382077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2" name="PA-直接连接符 1106">
                      <a:extLst>
                        <a:ext uri="{FF2B5EF4-FFF2-40B4-BE49-F238E27FC236}">
                          <a16:creationId xmlns="" xmlns:a16="http://schemas.microsoft.com/office/drawing/2014/main" id="{D73D06BD-C905-42EF-BF3A-9CDCAE2C1F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3" name="PA-直接连接符 1107">
                      <a:extLst>
                        <a:ext uri="{FF2B5EF4-FFF2-40B4-BE49-F238E27FC236}">
                          <a16:creationId xmlns="" xmlns:a16="http://schemas.microsoft.com/office/drawing/2014/main" id="{0F28CDAA-A957-4C3E-AB60-3874D2BE594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4" name="PA-直接连接符 1108">
                      <a:extLst>
                        <a:ext uri="{FF2B5EF4-FFF2-40B4-BE49-F238E27FC236}">
                          <a16:creationId xmlns="" xmlns:a16="http://schemas.microsoft.com/office/drawing/2014/main" id="{E9340A1D-3232-4798-A100-69AB8B5CBE6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5" name="PA-直接连接符 1109">
                      <a:extLst>
                        <a:ext uri="{FF2B5EF4-FFF2-40B4-BE49-F238E27FC236}">
                          <a16:creationId xmlns="" xmlns:a16="http://schemas.microsoft.com/office/drawing/2014/main" id="{3E21E326-5B21-40F3-9AE5-56951FBDC6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89" name="组合 1288">
                    <a:extLst>
                      <a:ext uri="{FF2B5EF4-FFF2-40B4-BE49-F238E27FC236}">
                        <a16:creationId xmlns="" xmlns:a16="http://schemas.microsoft.com/office/drawing/2014/main" id="{843ED9F3-A721-4FB6-B9AE-1C56EB4AD2B3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294" name="PA-直接连接符 1088">
                      <a:extLst>
                        <a:ext uri="{FF2B5EF4-FFF2-40B4-BE49-F238E27FC236}">
                          <a16:creationId xmlns="" xmlns:a16="http://schemas.microsoft.com/office/drawing/2014/main" id="{C612957A-9B67-40E0-8403-2F63C4B7C8E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5" name="PA-直接连接符 1089">
                      <a:extLst>
                        <a:ext uri="{FF2B5EF4-FFF2-40B4-BE49-F238E27FC236}">
                          <a16:creationId xmlns="" xmlns:a16="http://schemas.microsoft.com/office/drawing/2014/main" id="{086B40EA-7A6F-40F9-BB35-E392CF7F44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6" name="PA-直接连接符 1090">
                      <a:extLst>
                        <a:ext uri="{FF2B5EF4-FFF2-40B4-BE49-F238E27FC236}">
                          <a16:creationId xmlns="" xmlns:a16="http://schemas.microsoft.com/office/drawing/2014/main" id="{008C937A-C1B1-4D8E-8826-344CFDD857C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7" name="PA-直接连接符 1091">
                      <a:extLst>
                        <a:ext uri="{FF2B5EF4-FFF2-40B4-BE49-F238E27FC236}">
                          <a16:creationId xmlns="" xmlns:a16="http://schemas.microsoft.com/office/drawing/2014/main" id="{0ED23313-1226-494A-8D13-23C8CC84DC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8" name="PA-直接连接符 1092">
                      <a:extLst>
                        <a:ext uri="{FF2B5EF4-FFF2-40B4-BE49-F238E27FC236}">
                          <a16:creationId xmlns="" xmlns:a16="http://schemas.microsoft.com/office/drawing/2014/main" id="{7DB0FA6E-4375-4482-94C2-C10881AB86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9" name="PA-直接连接符 1093">
                      <a:extLst>
                        <a:ext uri="{FF2B5EF4-FFF2-40B4-BE49-F238E27FC236}">
                          <a16:creationId xmlns="" xmlns:a16="http://schemas.microsoft.com/office/drawing/2014/main" id="{E2947C1E-B6D9-4A38-A2CC-FF1054655A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0" name="PA-直接连接符 1094">
                      <a:extLst>
                        <a:ext uri="{FF2B5EF4-FFF2-40B4-BE49-F238E27FC236}">
                          <a16:creationId xmlns="" xmlns:a16="http://schemas.microsoft.com/office/drawing/2014/main" id="{78113E47-29C8-4D00-8334-B071A36BC0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1" name="PA-直接连接符 1095">
                      <a:extLst>
                        <a:ext uri="{FF2B5EF4-FFF2-40B4-BE49-F238E27FC236}">
                          <a16:creationId xmlns="" xmlns:a16="http://schemas.microsoft.com/office/drawing/2014/main" id="{2498D93B-F5D8-45F6-B193-B450CA2796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2" name="PA-直接连接符 1096">
                      <a:extLst>
                        <a:ext uri="{FF2B5EF4-FFF2-40B4-BE49-F238E27FC236}">
                          <a16:creationId xmlns="" xmlns:a16="http://schemas.microsoft.com/office/drawing/2014/main" id="{AF4303AC-FC52-4D43-BB5D-60D8AA1BE2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3" name="PA-直接连接符 1097">
                      <a:extLst>
                        <a:ext uri="{FF2B5EF4-FFF2-40B4-BE49-F238E27FC236}">
                          <a16:creationId xmlns="" xmlns:a16="http://schemas.microsoft.com/office/drawing/2014/main" id="{BC0BC0B8-646D-412F-9C34-9BAF5F1DCC5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4" name="PA-直接连接符 1098">
                      <a:extLst>
                        <a:ext uri="{FF2B5EF4-FFF2-40B4-BE49-F238E27FC236}">
                          <a16:creationId xmlns="" xmlns:a16="http://schemas.microsoft.com/office/drawing/2014/main" id="{7A68B4DB-7866-4F53-AC17-498528ABE1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90" name="Group 91_1">
                    <a:extLst>
                      <a:ext uri="{FF2B5EF4-FFF2-40B4-BE49-F238E27FC236}">
                        <a16:creationId xmlns="" xmlns:a16="http://schemas.microsoft.com/office/drawing/2014/main" id="{36833EC6-507E-45F2-B4A9-8D8552BC4F30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91" name="PA-直接连接符 1085">
                      <a:extLst>
                        <a:ext uri="{FF2B5EF4-FFF2-40B4-BE49-F238E27FC236}">
                          <a16:creationId xmlns="" xmlns:a16="http://schemas.microsoft.com/office/drawing/2014/main" id="{2B398AE6-AA05-42CE-821C-EFC3EC044F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2" name="PA-直接连接符 1086">
                      <a:extLst>
                        <a:ext uri="{FF2B5EF4-FFF2-40B4-BE49-F238E27FC236}">
                          <a16:creationId xmlns="" xmlns:a16="http://schemas.microsoft.com/office/drawing/2014/main" id="{DC379845-E9C7-4AE8-B326-ACC02787E9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3" name="PA-直接连接符 1087">
                      <a:extLst>
                        <a:ext uri="{FF2B5EF4-FFF2-40B4-BE49-F238E27FC236}">
                          <a16:creationId xmlns="" xmlns:a16="http://schemas.microsoft.com/office/drawing/2014/main" id="{C0CE7127-5F5F-4DBC-B905-A0D1752346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6" name="组合 1175">
                  <a:extLst>
                    <a:ext uri="{FF2B5EF4-FFF2-40B4-BE49-F238E27FC236}">
                      <a16:creationId xmlns="" xmlns:a16="http://schemas.microsoft.com/office/drawing/2014/main" id="{A97464CA-70A0-4E58-8748-788DEA7E80E0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225" name="PA-直接连接符 1019">
                    <a:extLst>
                      <a:ext uri="{FF2B5EF4-FFF2-40B4-BE49-F238E27FC236}">
                        <a16:creationId xmlns="" xmlns:a16="http://schemas.microsoft.com/office/drawing/2014/main" id="{3E4F8F20-8982-4AF7-A581-E5CF67F16D7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6" name="PA-直接连接符 1020">
                    <a:extLst>
                      <a:ext uri="{FF2B5EF4-FFF2-40B4-BE49-F238E27FC236}">
                        <a16:creationId xmlns="" xmlns:a16="http://schemas.microsoft.com/office/drawing/2014/main" id="{E93937DD-E67A-4C8D-A044-1C71BB0E0FBE}"/>
                      </a:ext>
                    </a:extLst>
                  </p:cNvPr>
                  <p:cNvCxnSpPr/>
                  <p:nvPr>
                    <p:custDataLst>
                      <p:tags r:id="rId109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7" name="PA-直接连接符 1021">
                    <a:extLst>
                      <a:ext uri="{FF2B5EF4-FFF2-40B4-BE49-F238E27FC236}">
                        <a16:creationId xmlns="" xmlns:a16="http://schemas.microsoft.com/office/drawing/2014/main" id="{03816CB3-9589-4474-B4CB-D4F557DC683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8" name="PA-直接连接符 1022">
                    <a:extLst>
                      <a:ext uri="{FF2B5EF4-FFF2-40B4-BE49-F238E27FC236}">
                        <a16:creationId xmlns="" xmlns:a16="http://schemas.microsoft.com/office/drawing/2014/main" id="{DB4672F5-DB2F-42F9-9342-120F772A0E8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9" name="PA-直接连接符 1023">
                    <a:extLst>
                      <a:ext uri="{FF2B5EF4-FFF2-40B4-BE49-F238E27FC236}">
                        <a16:creationId xmlns="" xmlns:a16="http://schemas.microsoft.com/office/drawing/2014/main" id="{221B2BEE-8881-4F28-8D47-73CC3982ADB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0" name="PA-直接连接符 1024">
                    <a:extLst>
                      <a:ext uri="{FF2B5EF4-FFF2-40B4-BE49-F238E27FC236}">
                        <a16:creationId xmlns="" xmlns:a16="http://schemas.microsoft.com/office/drawing/2014/main" id="{86C63783-9F70-4C66-A210-38EB03C8F4E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1" name="PA-直接连接符 1025">
                    <a:extLst>
                      <a:ext uri="{FF2B5EF4-FFF2-40B4-BE49-F238E27FC236}">
                        <a16:creationId xmlns="" xmlns:a16="http://schemas.microsoft.com/office/drawing/2014/main" id="{D4217D25-083B-4108-BCB2-EAF57B351FA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2" name="PA-直接连接符 1026">
                    <a:extLst>
                      <a:ext uri="{FF2B5EF4-FFF2-40B4-BE49-F238E27FC236}">
                        <a16:creationId xmlns="" xmlns:a16="http://schemas.microsoft.com/office/drawing/2014/main" id="{E12F0624-4F69-495B-8FA2-6F3B1F57CE1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3" name="PA-直接连接符 1027">
                    <a:extLst>
                      <a:ext uri="{FF2B5EF4-FFF2-40B4-BE49-F238E27FC236}">
                        <a16:creationId xmlns="" xmlns:a16="http://schemas.microsoft.com/office/drawing/2014/main" id="{C00B317D-6E00-46C7-AB38-5B4CE25B540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4" name="PA-直接连接符 1028">
                    <a:extLst>
                      <a:ext uri="{FF2B5EF4-FFF2-40B4-BE49-F238E27FC236}">
                        <a16:creationId xmlns="" xmlns:a16="http://schemas.microsoft.com/office/drawing/2014/main" id="{E340254B-0F3F-4962-9B0E-9B839F6943F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5" name="PA-直接连接符 1029">
                    <a:extLst>
                      <a:ext uri="{FF2B5EF4-FFF2-40B4-BE49-F238E27FC236}">
                        <a16:creationId xmlns="" xmlns:a16="http://schemas.microsoft.com/office/drawing/2014/main" id="{CED43A3B-C642-4D1E-92A0-92EDCEFE008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6" name="PA-直接连接符 1030">
                    <a:extLst>
                      <a:ext uri="{FF2B5EF4-FFF2-40B4-BE49-F238E27FC236}">
                        <a16:creationId xmlns="" xmlns:a16="http://schemas.microsoft.com/office/drawing/2014/main" id="{98D8F212-E03B-4167-830B-F08E4149256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0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7" name="PA-直接连接符 1031">
                    <a:extLst>
                      <a:ext uri="{FF2B5EF4-FFF2-40B4-BE49-F238E27FC236}">
                        <a16:creationId xmlns="" xmlns:a16="http://schemas.microsoft.com/office/drawing/2014/main" id="{6B79CC8B-9816-407D-B2CC-1244CB23E03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0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8" name="PA-直接连接符 1032">
                    <a:extLst>
                      <a:ext uri="{FF2B5EF4-FFF2-40B4-BE49-F238E27FC236}">
                        <a16:creationId xmlns="" xmlns:a16="http://schemas.microsoft.com/office/drawing/2014/main" id="{88F13B18-D930-4650-9568-9D681C3F548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0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9" name="PA-直接连接符 1033">
                    <a:extLst>
                      <a:ext uri="{FF2B5EF4-FFF2-40B4-BE49-F238E27FC236}">
                        <a16:creationId xmlns="" xmlns:a16="http://schemas.microsoft.com/office/drawing/2014/main" id="{09386E8F-D33C-458D-BBBD-81E08503BAA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0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240" name="组合 1239">
                    <a:extLst>
                      <a:ext uri="{FF2B5EF4-FFF2-40B4-BE49-F238E27FC236}">
                        <a16:creationId xmlns="" xmlns:a16="http://schemas.microsoft.com/office/drawing/2014/main" id="{F36BAF4A-856A-42F8-A5AD-0757A3C54810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69" name="PA-直接连接符 1063">
                      <a:extLst>
                        <a:ext uri="{FF2B5EF4-FFF2-40B4-BE49-F238E27FC236}">
                          <a16:creationId xmlns="" xmlns:a16="http://schemas.microsoft.com/office/drawing/2014/main" id="{79EDB133-FC7A-4789-AE9E-48A89761F6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0" name="PA-直接连接符 1064">
                      <a:extLst>
                        <a:ext uri="{FF2B5EF4-FFF2-40B4-BE49-F238E27FC236}">
                          <a16:creationId xmlns="" xmlns:a16="http://schemas.microsoft.com/office/drawing/2014/main" id="{36B531D8-8BE9-464E-B389-BBC9B0ADFDA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3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1" name="PA-直接连接符 1065">
                      <a:extLst>
                        <a:ext uri="{FF2B5EF4-FFF2-40B4-BE49-F238E27FC236}">
                          <a16:creationId xmlns="" xmlns:a16="http://schemas.microsoft.com/office/drawing/2014/main" id="{0F052ADC-472A-4FAB-8242-2FDB99FF39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3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41" name="组合 1240">
                    <a:extLst>
                      <a:ext uri="{FF2B5EF4-FFF2-40B4-BE49-F238E27FC236}">
                        <a16:creationId xmlns="" xmlns:a16="http://schemas.microsoft.com/office/drawing/2014/main" id="{0A4890C0-A499-46F8-A575-DF705F3BDA37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258" name="PA-直接连接符 1052">
                      <a:extLst>
                        <a:ext uri="{FF2B5EF4-FFF2-40B4-BE49-F238E27FC236}">
                          <a16:creationId xmlns="" xmlns:a16="http://schemas.microsoft.com/office/drawing/2014/main" id="{C84C9EC4-FC1D-49D9-A3BD-54D30061DAD8}"/>
                        </a:ext>
                      </a:extLst>
                    </p:cNvPr>
                    <p:cNvCxnSpPr/>
                    <p:nvPr>
                      <p:custDataLst>
                        <p:tags r:id="rId111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9" name="PA-直接连接符 1053">
                      <a:extLst>
                        <a:ext uri="{FF2B5EF4-FFF2-40B4-BE49-F238E27FC236}">
                          <a16:creationId xmlns="" xmlns:a16="http://schemas.microsoft.com/office/drawing/2014/main" id="{27701B22-68A4-4C61-8671-9474D79E1B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0" name="PA-直接连接符 1054">
                      <a:extLst>
                        <a:ext uri="{FF2B5EF4-FFF2-40B4-BE49-F238E27FC236}">
                          <a16:creationId xmlns="" xmlns:a16="http://schemas.microsoft.com/office/drawing/2014/main" id="{70AAF793-7C7E-440E-89E1-DB9D002764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1" name="PA-直接连接符 1055">
                      <a:extLst>
                        <a:ext uri="{FF2B5EF4-FFF2-40B4-BE49-F238E27FC236}">
                          <a16:creationId xmlns="" xmlns:a16="http://schemas.microsoft.com/office/drawing/2014/main" id="{056FDD1B-0282-41FF-8D93-72D83F091F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2" name="PA-直接连接符 1056">
                      <a:extLst>
                        <a:ext uri="{FF2B5EF4-FFF2-40B4-BE49-F238E27FC236}">
                          <a16:creationId xmlns="" xmlns:a16="http://schemas.microsoft.com/office/drawing/2014/main" id="{B028293B-1816-488D-B422-064AD90E91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3" name="PA-直接连接符 1057">
                      <a:extLst>
                        <a:ext uri="{FF2B5EF4-FFF2-40B4-BE49-F238E27FC236}">
                          <a16:creationId xmlns="" xmlns:a16="http://schemas.microsoft.com/office/drawing/2014/main" id="{93754DE3-35CD-427F-A6D3-A4E7C5BFA5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4" name="PA-直接连接符 1058">
                      <a:extLst>
                        <a:ext uri="{FF2B5EF4-FFF2-40B4-BE49-F238E27FC236}">
                          <a16:creationId xmlns="" xmlns:a16="http://schemas.microsoft.com/office/drawing/2014/main" id="{69C9C41C-316B-4920-A491-C8989822FC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5" name="PA-直接连接符 1059">
                      <a:extLst>
                        <a:ext uri="{FF2B5EF4-FFF2-40B4-BE49-F238E27FC236}">
                          <a16:creationId xmlns="" xmlns:a16="http://schemas.microsoft.com/office/drawing/2014/main" id="{C7FF3444-C45D-4963-8F46-A19548F565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6" name="PA-直接连接符 1060">
                      <a:extLst>
                        <a:ext uri="{FF2B5EF4-FFF2-40B4-BE49-F238E27FC236}">
                          <a16:creationId xmlns="" xmlns:a16="http://schemas.microsoft.com/office/drawing/2014/main" id="{C49C3207-842C-4ADC-AB6C-2AE6D9237A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7" name="PA-直接连接符 1061">
                      <a:extLst>
                        <a:ext uri="{FF2B5EF4-FFF2-40B4-BE49-F238E27FC236}">
                          <a16:creationId xmlns="" xmlns:a16="http://schemas.microsoft.com/office/drawing/2014/main" id="{C6DB9C8F-2CEC-47BA-941D-EA156184EB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8" name="PA-直接连接符 1062">
                      <a:extLst>
                        <a:ext uri="{FF2B5EF4-FFF2-40B4-BE49-F238E27FC236}">
                          <a16:creationId xmlns="" xmlns:a16="http://schemas.microsoft.com/office/drawing/2014/main" id="{AE75679C-4BF1-4D65-951C-F9F4FEDFBE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42" name="组合 1241">
                    <a:extLst>
                      <a:ext uri="{FF2B5EF4-FFF2-40B4-BE49-F238E27FC236}">
                        <a16:creationId xmlns="" xmlns:a16="http://schemas.microsoft.com/office/drawing/2014/main" id="{A047C447-D193-4EE6-B749-509170114A1C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247" name="PA-直接连接符 1041">
                      <a:extLst>
                        <a:ext uri="{FF2B5EF4-FFF2-40B4-BE49-F238E27FC236}">
                          <a16:creationId xmlns="" xmlns:a16="http://schemas.microsoft.com/office/drawing/2014/main" id="{67246180-D1FA-4764-8463-EA1F71915C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8" name="PA-直接连接符 1042">
                      <a:extLst>
                        <a:ext uri="{FF2B5EF4-FFF2-40B4-BE49-F238E27FC236}">
                          <a16:creationId xmlns="" xmlns:a16="http://schemas.microsoft.com/office/drawing/2014/main" id="{E04F14DD-DAFA-404D-B647-1FBC860E15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9" name="PA-直接连接符 1043">
                      <a:extLst>
                        <a:ext uri="{FF2B5EF4-FFF2-40B4-BE49-F238E27FC236}">
                          <a16:creationId xmlns="" xmlns:a16="http://schemas.microsoft.com/office/drawing/2014/main" id="{CA5B6C9B-8BD9-4F16-9129-C24B9313F9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0" name="PA-直接连接符 1044">
                      <a:extLst>
                        <a:ext uri="{FF2B5EF4-FFF2-40B4-BE49-F238E27FC236}">
                          <a16:creationId xmlns="" xmlns:a16="http://schemas.microsoft.com/office/drawing/2014/main" id="{A222AF51-DF72-40DB-ABCD-265338ACCA1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1" name="PA-直接连接符 1045">
                      <a:extLst>
                        <a:ext uri="{FF2B5EF4-FFF2-40B4-BE49-F238E27FC236}">
                          <a16:creationId xmlns="" xmlns:a16="http://schemas.microsoft.com/office/drawing/2014/main" id="{045090A8-487D-4BF2-9772-53AF34B067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2" name="PA-直接连接符 1046">
                      <a:extLst>
                        <a:ext uri="{FF2B5EF4-FFF2-40B4-BE49-F238E27FC236}">
                          <a16:creationId xmlns="" xmlns:a16="http://schemas.microsoft.com/office/drawing/2014/main" id="{33E43756-FC86-4017-BDCA-28BF7E41CAA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3" name="PA-直接连接符 1047">
                      <a:extLst>
                        <a:ext uri="{FF2B5EF4-FFF2-40B4-BE49-F238E27FC236}">
                          <a16:creationId xmlns="" xmlns:a16="http://schemas.microsoft.com/office/drawing/2014/main" id="{ABD8A186-2234-48FB-B05F-38AB568513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4" name="PA-直接连接符 1048">
                      <a:extLst>
                        <a:ext uri="{FF2B5EF4-FFF2-40B4-BE49-F238E27FC236}">
                          <a16:creationId xmlns="" xmlns:a16="http://schemas.microsoft.com/office/drawing/2014/main" id="{D9DA1090-8CA3-48CA-8C20-74723B9207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5" name="PA-直接连接符 1049">
                      <a:extLst>
                        <a:ext uri="{FF2B5EF4-FFF2-40B4-BE49-F238E27FC236}">
                          <a16:creationId xmlns="" xmlns:a16="http://schemas.microsoft.com/office/drawing/2014/main" id="{2A0B304C-029C-4AF5-9B36-B7F94BB2CC9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6" name="PA-直接连接符 1050">
                      <a:extLst>
                        <a:ext uri="{FF2B5EF4-FFF2-40B4-BE49-F238E27FC236}">
                          <a16:creationId xmlns="" xmlns:a16="http://schemas.microsoft.com/office/drawing/2014/main" id="{0AE0F2CA-F8FA-4CBD-A864-C4F0D65D39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7" name="PA-直接连接符 1051">
                      <a:extLst>
                        <a:ext uri="{FF2B5EF4-FFF2-40B4-BE49-F238E27FC236}">
                          <a16:creationId xmlns="" xmlns:a16="http://schemas.microsoft.com/office/drawing/2014/main" id="{074F0AA0-1BBC-4DD6-8EE9-247DA324A8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43" name="Group 91_1">
                    <a:extLst>
                      <a:ext uri="{FF2B5EF4-FFF2-40B4-BE49-F238E27FC236}">
                        <a16:creationId xmlns="" xmlns:a16="http://schemas.microsoft.com/office/drawing/2014/main" id="{0E43D510-8394-4A85-A7D4-0F65B2CF115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44" name="PA-直接连接符 1038">
                      <a:extLst>
                        <a:ext uri="{FF2B5EF4-FFF2-40B4-BE49-F238E27FC236}">
                          <a16:creationId xmlns="" xmlns:a16="http://schemas.microsoft.com/office/drawing/2014/main" id="{B4DCDC25-368D-4079-B4EB-ADAD34852F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5" name="PA-直接连接符 1039">
                      <a:extLst>
                        <a:ext uri="{FF2B5EF4-FFF2-40B4-BE49-F238E27FC236}">
                          <a16:creationId xmlns="" xmlns:a16="http://schemas.microsoft.com/office/drawing/2014/main" id="{0CF96711-37F2-4FF2-9D1A-3007210BA56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6" name="PA-直接连接符 1040">
                      <a:extLst>
                        <a:ext uri="{FF2B5EF4-FFF2-40B4-BE49-F238E27FC236}">
                          <a16:creationId xmlns="" xmlns:a16="http://schemas.microsoft.com/office/drawing/2014/main" id="{293C3BF9-EB52-4FB8-AA91-D8E43D6486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7" name="组合 1176">
                  <a:extLst>
                    <a:ext uri="{FF2B5EF4-FFF2-40B4-BE49-F238E27FC236}">
                      <a16:creationId xmlns="" xmlns:a16="http://schemas.microsoft.com/office/drawing/2014/main" id="{AFCF2B70-8C7B-44F5-BA23-AF6DABD29140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178" name="PA-直接连接符 972">
                    <a:extLst>
                      <a:ext uri="{FF2B5EF4-FFF2-40B4-BE49-F238E27FC236}">
                        <a16:creationId xmlns="" xmlns:a16="http://schemas.microsoft.com/office/drawing/2014/main" id="{37A5B80F-DE22-44B7-8F94-738AC5B0EDA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79" name="PA-直接连接符 973">
                    <a:extLst>
                      <a:ext uri="{FF2B5EF4-FFF2-40B4-BE49-F238E27FC236}">
                        <a16:creationId xmlns="" xmlns:a16="http://schemas.microsoft.com/office/drawing/2014/main" id="{5F23F2EF-68F4-4297-ADE7-CBFAC5AC8B9F}"/>
                      </a:ext>
                    </a:extLst>
                  </p:cNvPr>
                  <p:cNvCxnSpPr/>
                  <p:nvPr>
                    <p:custDataLst>
                      <p:tags r:id="rId104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0" name="PA-直接连接符 974">
                    <a:extLst>
                      <a:ext uri="{FF2B5EF4-FFF2-40B4-BE49-F238E27FC236}">
                        <a16:creationId xmlns="" xmlns:a16="http://schemas.microsoft.com/office/drawing/2014/main" id="{764ED4C4-64EF-4ECC-8F7D-8A01F9D185F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1" name="PA-直接连接符 975">
                    <a:extLst>
                      <a:ext uri="{FF2B5EF4-FFF2-40B4-BE49-F238E27FC236}">
                        <a16:creationId xmlns="" xmlns:a16="http://schemas.microsoft.com/office/drawing/2014/main" id="{B578CE19-0945-4B8C-8F1B-D9A962D0E84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2" name="PA-直接连接符 976">
                    <a:extLst>
                      <a:ext uri="{FF2B5EF4-FFF2-40B4-BE49-F238E27FC236}">
                        <a16:creationId xmlns="" xmlns:a16="http://schemas.microsoft.com/office/drawing/2014/main" id="{6B6DAB8E-23A0-4C24-B041-4100C99F903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3" name="PA-直接连接符 977">
                    <a:extLst>
                      <a:ext uri="{FF2B5EF4-FFF2-40B4-BE49-F238E27FC236}">
                        <a16:creationId xmlns="" xmlns:a16="http://schemas.microsoft.com/office/drawing/2014/main" id="{A2FC5295-D335-481A-9170-94D3D91B38E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4" name="PA-直接连接符 978">
                    <a:extLst>
                      <a:ext uri="{FF2B5EF4-FFF2-40B4-BE49-F238E27FC236}">
                        <a16:creationId xmlns="" xmlns:a16="http://schemas.microsoft.com/office/drawing/2014/main" id="{76725F85-739F-4F75-BD79-90283EB90F0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5" name="PA-直接连接符 979">
                    <a:extLst>
                      <a:ext uri="{FF2B5EF4-FFF2-40B4-BE49-F238E27FC236}">
                        <a16:creationId xmlns="" xmlns:a16="http://schemas.microsoft.com/office/drawing/2014/main" id="{EC15F822-A9CB-4FD4-931D-47C9E623A41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6" name="PA-直接连接符 980">
                    <a:extLst>
                      <a:ext uri="{FF2B5EF4-FFF2-40B4-BE49-F238E27FC236}">
                        <a16:creationId xmlns="" xmlns:a16="http://schemas.microsoft.com/office/drawing/2014/main" id="{B5EC89C6-890C-4AF3-91B3-C6A6EF19B87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7" name="PA-直接连接符 981">
                    <a:extLst>
                      <a:ext uri="{FF2B5EF4-FFF2-40B4-BE49-F238E27FC236}">
                        <a16:creationId xmlns="" xmlns:a16="http://schemas.microsoft.com/office/drawing/2014/main" id="{3BDCD73B-00EE-4EB7-9724-0DC08DAD2A2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8" name="PA-直接连接符 982">
                    <a:extLst>
                      <a:ext uri="{FF2B5EF4-FFF2-40B4-BE49-F238E27FC236}">
                        <a16:creationId xmlns="" xmlns:a16="http://schemas.microsoft.com/office/drawing/2014/main" id="{C400D037-6DCC-4DCA-8F9E-749C79583BF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9" name="PA-直接连接符 983">
                    <a:extLst>
                      <a:ext uri="{FF2B5EF4-FFF2-40B4-BE49-F238E27FC236}">
                        <a16:creationId xmlns="" xmlns:a16="http://schemas.microsoft.com/office/drawing/2014/main" id="{3A3D911E-4A0F-4373-A1F6-07F9984C662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0" name="PA-直接连接符 984">
                    <a:extLst>
                      <a:ext uri="{FF2B5EF4-FFF2-40B4-BE49-F238E27FC236}">
                        <a16:creationId xmlns="" xmlns:a16="http://schemas.microsoft.com/office/drawing/2014/main" id="{E720CA9D-C8E5-40CE-9C9A-00520B2B637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1" name="PA-直接连接符 985">
                    <a:extLst>
                      <a:ext uri="{FF2B5EF4-FFF2-40B4-BE49-F238E27FC236}">
                        <a16:creationId xmlns="" xmlns:a16="http://schemas.microsoft.com/office/drawing/2014/main" id="{273EC3CA-EC0D-4EE1-AAA0-7377B2679E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2" name="PA-直接连接符 986">
                    <a:extLst>
                      <a:ext uri="{FF2B5EF4-FFF2-40B4-BE49-F238E27FC236}">
                        <a16:creationId xmlns="" xmlns:a16="http://schemas.microsoft.com/office/drawing/2014/main" id="{010A5C5C-1E49-4D7B-9E03-7F730A50EFE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6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193" name="组合 1192">
                    <a:extLst>
                      <a:ext uri="{FF2B5EF4-FFF2-40B4-BE49-F238E27FC236}">
                        <a16:creationId xmlns="" xmlns:a16="http://schemas.microsoft.com/office/drawing/2014/main" id="{8202A6A3-EBF1-4657-8968-E6A30C7EE5F6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22" name="PA-直接连接符 1016">
                      <a:extLst>
                        <a:ext uri="{FF2B5EF4-FFF2-40B4-BE49-F238E27FC236}">
                          <a16:creationId xmlns="" xmlns:a16="http://schemas.microsoft.com/office/drawing/2014/main" id="{5CB3BCB0-9D2D-4501-ADF8-BB2A1C01CB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3" name="PA-直接连接符 1017">
                      <a:extLst>
                        <a:ext uri="{FF2B5EF4-FFF2-40B4-BE49-F238E27FC236}">
                          <a16:creationId xmlns="" xmlns:a16="http://schemas.microsoft.com/office/drawing/2014/main" id="{37D638E3-6FA6-4118-ADDC-0C96BFD861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4" name="PA-直接连接符 1018">
                      <a:extLst>
                        <a:ext uri="{FF2B5EF4-FFF2-40B4-BE49-F238E27FC236}">
                          <a16:creationId xmlns="" xmlns:a16="http://schemas.microsoft.com/office/drawing/2014/main" id="{862B79C5-7067-4E43-867A-F8509576D7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94" name="组合 1193">
                    <a:extLst>
                      <a:ext uri="{FF2B5EF4-FFF2-40B4-BE49-F238E27FC236}">
                        <a16:creationId xmlns="" xmlns:a16="http://schemas.microsoft.com/office/drawing/2014/main" id="{D8BB6916-26F7-4663-ACD2-E65A86742BDB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211" name="PA-直接连接符 1005">
                      <a:extLst>
                        <a:ext uri="{FF2B5EF4-FFF2-40B4-BE49-F238E27FC236}">
                          <a16:creationId xmlns="" xmlns:a16="http://schemas.microsoft.com/office/drawing/2014/main" id="{C12196E9-CC83-4062-9DBD-9CE232BD6B23}"/>
                        </a:ext>
                      </a:extLst>
                    </p:cNvPr>
                    <p:cNvCxnSpPr/>
                    <p:nvPr>
                      <p:custDataLst>
                        <p:tags r:id="rId107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2" name="PA-直接连接符 1006">
                      <a:extLst>
                        <a:ext uri="{FF2B5EF4-FFF2-40B4-BE49-F238E27FC236}">
                          <a16:creationId xmlns="" xmlns:a16="http://schemas.microsoft.com/office/drawing/2014/main" id="{31B22CFA-AC4F-4F34-AED2-9B2DD6EE4B0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3" name="PA-直接连接符 1007">
                      <a:extLst>
                        <a:ext uri="{FF2B5EF4-FFF2-40B4-BE49-F238E27FC236}">
                          <a16:creationId xmlns="" xmlns:a16="http://schemas.microsoft.com/office/drawing/2014/main" id="{CD9D6A8A-6E58-4FE2-B9AE-21AFD79393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4" name="PA-直接连接符 1008">
                      <a:extLst>
                        <a:ext uri="{FF2B5EF4-FFF2-40B4-BE49-F238E27FC236}">
                          <a16:creationId xmlns="" xmlns:a16="http://schemas.microsoft.com/office/drawing/2014/main" id="{CE7BF909-B577-4696-AD6B-C30DD1E5D8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5" name="PA-直接连接符 1009">
                      <a:extLst>
                        <a:ext uri="{FF2B5EF4-FFF2-40B4-BE49-F238E27FC236}">
                          <a16:creationId xmlns="" xmlns:a16="http://schemas.microsoft.com/office/drawing/2014/main" id="{28285077-9D40-4E48-A5D2-D521ED5FFA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6" name="PA-直接连接符 1010">
                      <a:extLst>
                        <a:ext uri="{FF2B5EF4-FFF2-40B4-BE49-F238E27FC236}">
                          <a16:creationId xmlns="" xmlns:a16="http://schemas.microsoft.com/office/drawing/2014/main" id="{DD56FD9D-02A1-47F3-B2DC-B346456119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7" name="PA-直接连接符 1011">
                      <a:extLst>
                        <a:ext uri="{FF2B5EF4-FFF2-40B4-BE49-F238E27FC236}">
                          <a16:creationId xmlns="" xmlns:a16="http://schemas.microsoft.com/office/drawing/2014/main" id="{CA6850A1-650E-421C-9D8B-D58583CA38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8" name="PA-直接连接符 1012">
                      <a:extLst>
                        <a:ext uri="{FF2B5EF4-FFF2-40B4-BE49-F238E27FC236}">
                          <a16:creationId xmlns="" xmlns:a16="http://schemas.microsoft.com/office/drawing/2014/main" id="{9D338DF8-96C8-4B64-B6CB-476B6291E0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9" name="PA-直接连接符 1013">
                      <a:extLst>
                        <a:ext uri="{FF2B5EF4-FFF2-40B4-BE49-F238E27FC236}">
                          <a16:creationId xmlns="" xmlns:a16="http://schemas.microsoft.com/office/drawing/2014/main" id="{D9761017-CDF6-47F4-AF18-4540D56FE9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0" name="PA-直接连接符 1014">
                      <a:extLst>
                        <a:ext uri="{FF2B5EF4-FFF2-40B4-BE49-F238E27FC236}">
                          <a16:creationId xmlns="" xmlns:a16="http://schemas.microsoft.com/office/drawing/2014/main" id="{CB02A1CB-1D70-424E-8490-2E3C2AB340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1" name="PA-直接连接符 1015">
                      <a:extLst>
                        <a:ext uri="{FF2B5EF4-FFF2-40B4-BE49-F238E27FC236}">
                          <a16:creationId xmlns="" xmlns:a16="http://schemas.microsoft.com/office/drawing/2014/main" id="{77F8BB2B-2A31-4D06-A025-E2571D2A53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95" name="组合 1194">
                    <a:extLst>
                      <a:ext uri="{FF2B5EF4-FFF2-40B4-BE49-F238E27FC236}">
                        <a16:creationId xmlns="" xmlns:a16="http://schemas.microsoft.com/office/drawing/2014/main" id="{445138F2-DB98-43DC-95F3-2B82DDA6E303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200" name="PA-直接连接符 994">
                      <a:extLst>
                        <a:ext uri="{FF2B5EF4-FFF2-40B4-BE49-F238E27FC236}">
                          <a16:creationId xmlns="" xmlns:a16="http://schemas.microsoft.com/office/drawing/2014/main" id="{B34444C6-4767-4CE7-881E-77EA807AD89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1" name="PA-直接连接符 995">
                      <a:extLst>
                        <a:ext uri="{FF2B5EF4-FFF2-40B4-BE49-F238E27FC236}">
                          <a16:creationId xmlns="" xmlns:a16="http://schemas.microsoft.com/office/drawing/2014/main" id="{FC1B2AB9-2BE8-46F2-9788-5CF1E81FFA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2" name="PA-直接连接符 996">
                      <a:extLst>
                        <a:ext uri="{FF2B5EF4-FFF2-40B4-BE49-F238E27FC236}">
                          <a16:creationId xmlns="" xmlns:a16="http://schemas.microsoft.com/office/drawing/2014/main" id="{33F488D9-CF34-45DC-A130-ABF2217CBF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3" name="PA-直接连接符 997">
                      <a:extLst>
                        <a:ext uri="{FF2B5EF4-FFF2-40B4-BE49-F238E27FC236}">
                          <a16:creationId xmlns="" xmlns:a16="http://schemas.microsoft.com/office/drawing/2014/main" id="{DEEDE94F-1E76-4260-8E7A-A6344F3BE2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4" name="PA-直接连接符 998">
                      <a:extLst>
                        <a:ext uri="{FF2B5EF4-FFF2-40B4-BE49-F238E27FC236}">
                          <a16:creationId xmlns="" xmlns:a16="http://schemas.microsoft.com/office/drawing/2014/main" id="{CF95F543-88BB-4C13-A1AF-08B1353986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5" name="PA-直接连接符 999">
                      <a:extLst>
                        <a:ext uri="{FF2B5EF4-FFF2-40B4-BE49-F238E27FC236}">
                          <a16:creationId xmlns="" xmlns:a16="http://schemas.microsoft.com/office/drawing/2014/main" id="{8C0074AB-2285-40FF-A734-284B7C8BAE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6" name="PA-直接连接符 1000">
                      <a:extLst>
                        <a:ext uri="{FF2B5EF4-FFF2-40B4-BE49-F238E27FC236}">
                          <a16:creationId xmlns="" xmlns:a16="http://schemas.microsoft.com/office/drawing/2014/main" id="{4554ADBC-A2DF-42D9-B20D-264581DF12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7" name="PA-直接连接符 1001">
                      <a:extLst>
                        <a:ext uri="{FF2B5EF4-FFF2-40B4-BE49-F238E27FC236}">
                          <a16:creationId xmlns="" xmlns:a16="http://schemas.microsoft.com/office/drawing/2014/main" id="{BC67A9CF-ED74-4D21-B0C9-6722882F34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8" name="PA-直接连接符 1002">
                      <a:extLst>
                        <a:ext uri="{FF2B5EF4-FFF2-40B4-BE49-F238E27FC236}">
                          <a16:creationId xmlns="" xmlns:a16="http://schemas.microsoft.com/office/drawing/2014/main" id="{FDB39B98-D630-425D-B6FD-07D0CFCE27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9" name="PA-直接连接符 1003">
                      <a:extLst>
                        <a:ext uri="{FF2B5EF4-FFF2-40B4-BE49-F238E27FC236}">
                          <a16:creationId xmlns="" xmlns:a16="http://schemas.microsoft.com/office/drawing/2014/main" id="{93EF288C-D7D3-40DE-A6F6-DCE98660BE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0" name="PA-直接连接符 1004">
                      <a:extLst>
                        <a:ext uri="{FF2B5EF4-FFF2-40B4-BE49-F238E27FC236}">
                          <a16:creationId xmlns="" xmlns:a16="http://schemas.microsoft.com/office/drawing/2014/main" id="{EC8CDE37-BAAB-4DAF-A08B-F64321D9A1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96" name="Group 91_1">
                    <a:extLst>
                      <a:ext uri="{FF2B5EF4-FFF2-40B4-BE49-F238E27FC236}">
                        <a16:creationId xmlns="" xmlns:a16="http://schemas.microsoft.com/office/drawing/2014/main" id="{97EDF5CF-C93A-46DD-89B8-0EEA8E7362B4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97" name="PA-直接连接符 991">
                      <a:extLst>
                        <a:ext uri="{FF2B5EF4-FFF2-40B4-BE49-F238E27FC236}">
                          <a16:creationId xmlns="" xmlns:a16="http://schemas.microsoft.com/office/drawing/2014/main" id="{6FD2FDEC-7753-4E82-8F90-0BDAB6D549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8" name="PA-直接连接符 992">
                      <a:extLst>
                        <a:ext uri="{FF2B5EF4-FFF2-40B4-BE49-F238E27FC236}">
                          <a16:creationId xmlns="" xmlns:a16="http://schemas.microsoft.com/office/drawing/2014/main" id="{1D5BB349-57BA-45D6-A2FC-EC32089489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9" name="PA-直接连接符 993">
                      <a:extLst>
                        <a:ext uri="{FF2B5EF4-FFF2-40B4-BE49-F238E27FC236}">
                          <a16:creationId xmlns="" xmlns:a16="http://schemas.microsoft.com/office/drawing/2014/main" id="{F6AE7E1A-10F0-4C08-ABF8-314AA088E7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grpSp>
          <p:nvGrpSpPr>
            <p:cNvPr id="12" name="PA-组合 1834">
              <a:extLst>
                <a:ext uri="{FF2B5EF4-FFF2-40B4-BE49-F238E27FC236}">
                  <a16:creationId xmlns="" xmlns:a16="http://schemas.microsoft.com/office/drawing/2014/main" id="{E98EF94C-76AD-48A8-9C1E-3911B125004E}"/>
                </a:ext>
              </a:extLst>
            </p:cNvPr>
            <p:cNvGrpSpPr>
              <a:grpSpLocks/>
            </p:cNvGrpSpPr>
            <p:nvPr>
              <p:custDataLst>
                <p:tags r:id="rId12"/>
              </p:custDataLst>
            </p:nvPr>
          </p:nvGrpSpPr>
          <p:grpSpPr>
            <a:xfrm>
              <a:off x="-799174" y="1725021"/>
              <a:ext cx="13790347" cy="3407959"/>
              <a:chOff x="-795522" y="1732245"/>
              <a:chExt cx="13783045" cy="3393510"/>
            </a:xfrm>
          </p:grpSpPr>
          <p:grpSp>
            <p:nvGrpSpPr>
              <p:cNvPr id="592" name="组合 591">
                <a:extLst>
                  <a:ext uri="{FF2B5EF4-FFF2-40B4-BE49-F238E27FC236}">
                    <a16:creationId xmlns="" xmlns:a16="http://schemas.microsoft.com/office/drawing/2014/main" id="{DB4F1381-EAA6-4696-9446-C90DA2B21EA3}"/>
                  </a:ext>
                </a:extLst>
              </p:cNvPr>
              <p:cNvGrpSpPr/>
              <p:nvPr/>
            </p:nvGrpSpPr>
            <p:grpSpPr>
              <a:xfrm>
                <a:off x="-795522" y="2405415"/>
                <a:ext cx="12687421" cy="2720340"/>
                <a:chOff x="0" y="0"/>
                <a:chExt cx="12687421" cy="2720340"/>
              </a:xfrm>
            </p:grpSpPr>
            <p:grpSp>
              <p:nvGrpSpPr>
                <p:cNvPr id="882" name="组合 881">
                  <a:extLst>
                    <a:ext uri="{FF2B5EF4-FFF2-40B4-BE49-F238E27FC236}">
                      <a16:creationId xmlns="" xmlns:a16="http://schemas.microsoft.com/office/drawing/2014/main" id="{85B86640-C676-4FB4-8F06-01844B5FF100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123" name="PA-直接连接符 4">
                    <a:extLst>
                      <a:ext uri="{FF2B5EF4-FFF2-40B4-BE49-F238E27FC236}">
                        <a16:creationId xmlns="" xmlns:a16="http://schemas.microsoft.com/office/drawing/2014/main" id="{9C413D0A-FFCC-4885-9FC8-8789EA4AF03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4" name="PA-直接连接符 6">
                    <a:extLst>
                      <a:ext uri="{FF2B5EF4-FFF2-40B4-BE49-F238E27FC236}">
                        <a16:creationId xmlns="" xmlns:a16="http://schemas.microsoft.com/office/drawing/2014/main" id="{C7BB3655-4165-468C-80B9-EBE3DE3B3B27}"/>
                      </a:ext>
                    </a:extLst>
                  </p:cNvPr>
                  <p:cNvCxnSpPr/>
                  <p:nvPr>
                    <p:custDataLst>
                      <p:tags r:id="rId100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5" name="PA-直接连接符 7">
                    <a:extLst>
                      <a:ext uri="{FF2B5EF4-FFF2-40B4-BE49-F238E27FC236}">
                        <a16:creationId xmlns="" xmlns:a16="http://schemas.microsoft.com/office/drawing/2014/main" id="{9BE1973D-7B69-4FDD-8DFD-A473ED26582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6" name="PA-直接连接符 8">
                    <a:extLst>
                      <a:ext uri="{FF2B5EF4-FFF2-40B4-BE49-F238E27FC236}">
                        <a16:creationId xmlns="" xmlns:a16="http://schemas.microsoft.com/office/drawing/2014/main" id="{5DCC10DE-F352-41BD-8072-4893ED5CE99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7" name="PA-直接连接符 12">
                    <a:extLst>
                      <a:ext uri="{FF2B5EF4-FFF2-40B4-BE49-F238E27FC236}">
                        <a16:creationId xmlns="" xmlns:a16="http://schemas.microsoft.com/office/drawing/2014/main" id="{8F5319CD-A69D-42DF-A5A4-1D1491933A0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8" name="PA-直接连接符 15">
                    <a:extLst>
                      <a:ext uri="{FF2B5EF4-FFF2-40B4-BE49-F238E27FC236}">
                        <a16:creationId xmlns="" xmlns:a16="http://schemas.microsoft.com/office/drawing/2014/main" id="{9B410C92-EFAA-4AC4-AD8A-1D9FA7179D9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9" name="PA-直接连接符 18">
                    <a:extLst>
                      <a:ext uri="{FF2B5EF4-FFF2-40B4-BE49-F238E27FC236}">
                        <a16:creationId xmlns="" xmlns:a16="http://schemas.microsoft.com/office/drawing/2014/main" id="{CB39A48B-90A3-402C-9836-87753757E43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0" name="PA-直接连接符 21">
                    <a:extLst>
                      <a:ext uri="{FF2B5EF4-FFF2-40B4-BE49-F238E27FC236}">
                        <a16:creationId xmlns="" xmlns:a16="http://schemas.microsoft.com/office/drawing/2014/main" id="{8D57C8A7-B5E2-4E9F-9BA9-018ECA09B73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1" name="PA-直接连接符 24">
                    <a:extLst>
                      <a:ext uri="{FF2B5EF4-FFF2-40B4-BE49-F238E27FC236}">
                        <a16:creationId xmlns="" xmlns:a16="http://schemas.microsoft.com/office/drawing/2014/main" id="{1ADDFDE9-0255-4E8B-AB10-C958A5038D0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2" name="PA-直接连接符 26">
                    <a:extLst>
                      <a:ext uri="{FF2B5EF4-FFF2-40B4-BE49-F238E27FC236}">
                        <a16:creationId xmlns="" xmlns:a16="http://schemas.microsoft.com/office/drawing/2014/main" id="{EBC2AEA3-624E-4C2E-8E6A-BC6DF8DF6EE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3" name="PA-直接连接符 28">
                    <a:extLst>
                      <a:ext uri="{FF2B5EF4-FFF2-40B4-BE49-F238E27FC236}">
                        <a16:creationId xmlns="" xmlns:a16="http://schemas.microsoft.com/office/drawing/2014/main" id="{C7B77C86-F2DD-4D8B-BE79-3105E77AD95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4" name="PA-直接连接符 30">
                    <a:extLst>
                      <a:ext uri="{FF2B5EF4-FFF2-40B4-BE49-F238E27FC236}">
                        <a16:creationId xmlns="" xmlns:a16="http://schemas.microsoft.com/office/drawing/2014/main" id="{E4A3089A-5C11-47F2-BD87-3ADAA60E46C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5" name="PA-直接连接符 32">
                    <a:extLst>
                      <a:ext uri="{FF2B5EF4-FFF2-40B4-BE49-F238E27FC236}">
                        <a16:creationId xmlns="" xmlns:a16="http://schemas.microsoft.com/office/drawing/2014/main" id="{946A69FC-968B-494B-B36B-0BC277D030C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6" name="PA-直接连接符 34">
                    <a:extLst>
                      <a:ext uri="{FF2B5EF4-FFF2-40B4-BE49-F238E27FC236}">
                        <a16:creationId xmlns="" xmlns:a16="http://schemas.microsoft.com/office/drawing/2014/main" id="{2C457756-0843-40AB-B510-C72E7838849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7" name="PA-直接连接符 36">
                    <a:extLst>
                      <a:ext uri="{FF2B5EF4-FFF2-40B4-BE49-F238E27FC236}">
                        <a16:creationId xmlns="" xmlns:a16="http://schemas.microsoft.com/office/drawing/2014/main" id="{CF3DA066-FFB7-4134-95FF-F413EE196CA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138" name="组合 1137">
                    <a:extLst>
                      <a:ext uri="{FF2B5EF4-FFF2-40B4-BE49-F238E27FC236}">
                        <a16:creationId xmlns="" xmlns:a16="http://schemas.microsoft.com/office/drawing/2014/main" id="{3AA0C8A7-6180-43BC-B5D9-D4DC787DD9C6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67" name="PA-直接连接符 39">
                      <a:extLst>
                        <a:ext uri="{FF2B5EF4-FFF2-40B4-BE49-F238E27FC236}">
                          <a16:creationId xmlns="" xmlns:a16="http://schemas.microsoft.com/office/drawing/2014/main" id="{D73880D0-868A-4C63-AD22-7FFE07F453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8" name="PA-直接连接符 41">
                      <a:extLst>
                        <a:ext uri="{FF2B5EF4-FFF2-40B4-BE49-F238E27FC236}">
                          <a16:creationId xmlns="" xmlns:a16="http://schemas.microsoft.com/office/drawing/2014/main" id="{D732CD01-D8FD-443B-98E1-1A45FB88BC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9" name="PA-直接连接符 43">
                      <a:extLst>
                        <a:ext uri="{FF2B5EF4-FFF2-40B4-BE49-F238E27FC236}">
                          <a16:creationId xmlns="" xmlns:a16="http://schemas.microsoft.com/office/drawing/2014/main" id="{5E10CEE5-75E8-42B9-B1A6-94F57E6057E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39" name="组合 1138">
                    <a:extLst>
                      <a:ext uri="{FF2B5EF4-FFF2-40B4-BE49-F238E27FC236}">
                        <a16:creationId xmlns="" xmlns:a16="http://schemas.microsoft.com/office/drawing/2014/main" id="{038A7D3C-0A3C-41B1-BBB1-565E93F431BE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156" name="PA-直接连接符 53">
                      <a:extLst>
                        <a:ext uri="{FF2B5EF4-FFF2-40B4-BE49-F238E27FC236}">
                          <a16:creationId xmlns="" xmlns:a16="http://schemas.microsoft.com/office/drawing/2014/main" id="{7DA8EED1-34BD-44DF-9010-2735077F952D}"/>
                        </a:ext>
                      </a:extLst>
                    </p:cNvPr>
                    <p:cNvCxnSpPr/>
                    <p:nvPr>
                      <p:custDataLst>
                        <p:tags r:id="rId103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7" name="PA-直接连接符 55">
                      <a:extLst>
                        <a:ext uri="{FF2B5EF4-FFF2-40B4-BE49-F238E27FC236}">
                          <a16:creationId xmlns="" xmlns:a16="http://schemas.microsoft.com/office/drawing/2014/main" id="{D0913D9A-6D84-42CB-88CB-9102535386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8" name="PA-直接连接符 57">
                      <a:extLst>
                        <a:ext uri="{FF2B5EF4-FFF2-40B4-BE49-F238E27FC236}">
                          <a16:creationId xmlns="" xmlns:a16="http://schemas.microsoft.com/office/drawing/2014/main" id="{99C38D16-BBBD-48EC-92D9-55E48C9F8A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9" name="PA-直接连接符 59">
                      <a:extLst>
                        <a:ext uri="{FF2B5EF4-FFF2-40B4-BE49-F238E27FC236}">
                          <a16:creationId xmlns="" xmlns:a16="http://schemas.microsoft.com/office/drawing/2014/main" id="{AD042D3A-D4E8-4BFA-809F-797A54869E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0" name="PA-直接连接符 61">
                      <a:extLst>
                        <a:ext uri="{FF2B5EF4-FFF2-40B4-BE49-F238E27FC236}">
                          <a16:creationId xmlns="" xmlns:a16="http://schemas.microsoft.com/office/drawing/2014/main" id="{6CCB3CCA-4653-4986-ACBF-4E6C12EAB4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1" name="PA-直接连接符 63">
                      <a:extLst>
                        <a:ext uri="{FF2B5EF4-FFF2-40B4-BE49-F238E27FC236}">
                          <a16:creationId xmlns="" xmlns:a16="http://schemas.microsoft.com/office/drawing/2014/main" id="{BD39CB41-CB56-4207-90DB-4AD18553F3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2" name="PA-直接连接符 65">
                      <a:extLst>
                        <a:ext uri="{FF2B5EF4-FFF2-40B4-BE49-F238E27FC236}">
                          <a16:creationId xmlns="" xmlns:a16="http://schemas.microsoft.com/office/drawing/2014/main" id="{22A6C926-CFE7-4E5B-8EE3-31D6B883D9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3" name="PA-直接连接符 67">
                      <a:extLst>
                        <a:ext uri="{FF2B5EF4-FFF2-40B4-BE49-F238E27FC236}">
                          <a16:creationId xmlns="" xmlns:a16="http://schemas.microsoft.com/office/drawing/2014/main" id="{EF4C734F-25BD-428D-9407-1F54EA2DBC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4" name="PA-直接连接符 69">
                      <a:extLst>
                        <a:ext uri="{FF2B5EF4-FFF2-40B4-BE49-F238E27FC236}">
                          <a16:creationId xmlns="" xmlns:a16="http://schemas.microsoft.com/office/drawing/2014/main" id="{24471D0D-026B-4B70-BE81-FBA377BC7C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5" name="PA-直接连接符 71">
                      <a:extLst>
                        <a:ext uri="{FF2B5EF4-FFF2-40B4-BE49-F238E27FC236}">
                          <a16:creationId xmlns="" xmlns:a16="http://schemas.microsoft.com/office/drawing/2014/main" id="{A6BBE803-0874-47D1-B180-94E496EF37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6" name="PA-直接连接符 73">
                      <a:extLst>
                        <a:ext uri="{FF2B5EF4-FFF2-40B4-BE49-F238E27FC236}">
                          <a16:creationId xmlns="" xmlns:a16="http://schemas.microsoft.com/office/drawing/2014/main" id="{EC43E70B-B483-4153-97D6-E3D4446D62A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40" name="组合 1139">
                    <a:extLst>
                      <a:ext uri="{FF2B5EF4-FFF2-40B4-BE49-F238E27FC236}">
                        <a16:creationId xmlns="" xmlns:a16="http://schemas.microsoft.com/office/drawing/2014/main" id="{5793131F-84F0-460A-80DB-71BF5EF649A6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145" name="PA-直接连接符 77">
                      <a:extLst>
                        <a:ext uri="{FF2B5EF4-FFF2-40B4-BE49-F238E27FC236}">
                          <a16:creationId xmlns="" xmlns:a16="http://schemas.microsoft.com/office/drawing/2014/main" id="{83DD8A91-8476-4117-AE0E-9DCA03771B5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6" name="PA-直接连接符 78">
                      <a:extLst>
                        <a:ext uri="{FF2B5EF4-FFF2-40B4-BE49-F238E27FC236}">
                          <a16:creationId xmlns="" xmlns:a16="http://schemas.microsoft.com/office/drawing/2014/main" id="{357DC4A7-816C-4CA9-A11B-8C9D7D31EB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7" name="PA-直接连接符 79">
                      <a:extLst>
                        <a:ext uri="{FF2B5EF4-FFF2-40B4-BE49-F238E27FC236}">
                          <a16:creationId xmlns="" xmlns:a16="http://schemas.microsoft.com/office/drawing/2014/main" id="{16058AB6-DF4D-44B2-8236-EC270E216B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8" name="PA-直接连接符 80">
                      <a:extLst>
                        <a:ext uri="{FF2B5EF4-FFF2-40B4-BE49-F238E27FC236}">
                          <a16:creationId xmlns="" xmlns:a16="http://schemas.microsoft.com/office/drawing/2014/main" id="{88F4ECB0-B6E3-414E-8217-9CAD9456B9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9" name="PA-直接连接符 81">
                      <a:extLst>
                        <a:ext uri="{FF2B5EF4-FFF2-40B4-BE49-F238E27FC236}">
                          <a16:creationId xmlns="" xmlns:a16="http://schemas.microsoft.com/office/drawing/2014/main" id="{446AD739-9ACF-4136-8EA6-50A0160396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0" name="PA-直接连接符 82">
                      <a:extLst>
                        <a:ext uri="{FF2B5EF4-FFF2-40B4-BE49-F238E27FC236}">
                          <a16:creationId xmlns="" xmlns:a16="http://schemas.microsoft.com/office/drawing/2014/main" id="{058F2CF6-4FA2-4F30-B62B-935EBDDB78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1" name="PA-直接连接符 83">
                      <a:extLst>
                        <a:ext uri="{FF2B5EF4-FFF2-40B4-BE49-F238E27FC236}">
                          <a16:creationId xmlns="" xmlns:a16="http://schemas.microsoft.com/office/drawing/2014/main" id="{138A98D4-7711-410E-87FB-386F2D50B3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2" name="PA-直接连接符 84">
                      <a:extLst>
                        <a:ext uri="{FF2B5EF4-FFF2-40B4-BE49-F238E27FC236}">
                          <a16:creationId xmlns="" xmlns:a16="http://schemas.microsoft.com/office/drawing/2014/main" id="{38AF9371-24F0-496F-A025-084B24C1AF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3" name="PA-直接连接符 85">
                      <a:extLst>
                        <a:ext uri="{FF2B5EF4-FFF2-40B4-BE49-F238E27FC236}">
                          <a16:creationId xmlns="" xmlns:a16="http://schemas.microsoft.com/office/drawing/2014/main" id="{95E2D1DF-BECC-4DA2-81AC-66C1753C91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4" name="PA-直接连接符 86">
                      <a:extLst>
                        <a:ext uri="{FF2B5EF4-FFF2-40B4-BE49-F238E27FC236}">
                          <a16:creationId xmlns="" xmlns:a16="http://schemas.microsoft.com/office/drawing/2014/main" id="{C987C66F-055B-41CC-8941-5C0096AF6D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5" name="PA-直接连接符 87">
                      <a:extLst>
                        <a:ext uri="{FF2B5EF4-FFF2-40B4-BE49-F238E27FC236}">
                          <a16:creationId xmlns="" xmlns:a16="http://schemas.microsoft.com/office/drawing/2014/main" id="{47B3401B-B1C2-494F-BBCF-C14CD0072BA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41" name="Group 91_1">
                    <a:extLst>
                      <a:ext uri="{FF2B5EF4-FFF2-40B4-BE49-F238E27FC236}">
                        <a16:creationId xmlns="" xmlns:a16="http://schemas.microsoft.com/office/drawing/2014/main" id="{B68F28E0-6ED0-4018-BBCC-EA8EBB4231AB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42" name="PA-直接连接符 93">
                      <a:extLst>
                        <a:ext uri="{FF2B5EF4-FFF2-40B4-BE49-F238E27FC236}">
                          <a16:creationId xmlns="" xmlns:a16="http://schemas.microsoft.com/office/drawing/2014/main" id="{028F28A3-61EA-4714-B790-60A64AE87E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" name="PA-直接连接符 94">
                      <a:extLst>
                        <a:ext uri="{FF2B5EF4-FFF2-40B4-BE49-F238E27FC236}">
                          <a16:creationId xmlns="" xmlns:a16="http://schemas.microsoft.com/office/drawing/2014/main" id="{B8FAD44E-EBC0-4D8B-92A0-F682F7DEB2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4" name="PA-直接连接符 95">
                      <a:extLst>
                        <a:ext uri="{FF2B5EF4-FFF2-40B4-BE49-F238E27FC236}">
                          <a16:creationId xmlns="" xmlns:a16="http://schemas.microsoft.com/office/drawing/2014/main" id="{C7810512-0262-4B42-9B81-43679C8E9C6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3" name="组合 882">
                  <a:extLst>
                    <a:ext uri="{FF2B5EF4-FFF2-40B4-BE49-F238E27FC236}">
                      <a16:creationId xmlns="" xmlns:a16="http://schemas.microsoft.com/office/drawing/2014/main" id="{C5082686-4146-4288-88AB-E62751CCD2F3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076" name="PA-直接连接符 99">
                    <a:extLst>
                      <a:ext uri="{FF2B5EF4-FFF2-40B4-BE49-F238E27FC236}">
                        <a16:creationId xmlns="" xmlns:a16="http://schemas.microsoft.com/office/drawing/2014/main" id="{364BEFA6-E5EF-4293-AD8E-CE39B554BA7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77" name="PA-直接连接符 100">
                    <a:extLst>
                      <a:ext uri="{FF2B5EF4-FFF2-40B4-BE49-F238E27FC236}">
                        <a16:creationId xmlns="" xmlns:a16="http://schemas.microsoft.com/office/drawing/2014/main" id="{E2C6E577-E0EB-4500-BC9B-E40B0D3B1EA3}"/>
                      </a:ext>
                    </a:extLst>
                  </p:cNvPr>
                  <p:cNvCxnSpPr/>
                  <p:nvPr>
                    <p:custDataLst>
                      <p:tags r:id="rId96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78" name="PA-直接连接符 101">
                    <a:extLst>
                      <a:ext uri="{FF2B5EF4-FFF2-40B4-BE49-F238E27FC236}">
                        <a16:creationId xmlns="" xmlns:a16="http://schemas.microsoft.com/office/drawing/2014/main" id="{58DB9810-A459-4BFE-A2FF-5FE3BA401E4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79" name="PA-直接连接符 102">
                    <a:extLst>
                      <a:ext uri="{FF2B5EF4-FFF2-40B4-BE49-F238E27FC236}">
                        <a16:creationId xmlns="" xmlns:a16="http://schemas.microsoft.com/office/drawing/2014/main" id="{EE9679A4-44F7-4D20-9222-1DD433EB785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0" name="PA-直接连接符 103">
                    <a:extLst>
                      <a:ext uri="{FF2B5EF4-FFF2-40B4-BE49-F238E27FC236}">
                        <a16:creationId xmlns="" xmlns:a16="http://schemas.microsoft.com/office/drawing/2014/main" id="{DCAC3160-42CC-43E3-A756-B03DB7C335B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1" name="PA-直接连接符 104">
                    <a:extLst>
                      <a:ext uri="{FF2B5EF4-FFF2-40B4-BE49-F238E27FC236}">
                        <a16:creationId xmlns="" xmlns:a16="http://schemas.microsoft.com/office/drawing/2014/main" id="{045372E5-C041-4E57-A569-466FE57E103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2" name="PA-直接连接符 105">
                    <a:extLst>
                      <a:ext uri="{FF2B5EF4-FFF2-40B4-BE49-F238E27FC236}">
                        <a16:creationId xmlns="" xmlns:a16="http://schemas.microsoft.com/office/drawing/2014/main" id="{6163FF0A-B995-4291-B962-A4FAC2553E6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3" name="PA-直接连接符 106">
                    <a:extLst>
                      <a:ext uri="{FF2B5EF4-FFF2-40B4-BE49-F238E27FC236}">
                        <a16:creationId xmlns="" xmlns:a16="http://schemas.microsoft.com/office/drawing/2014/main" id="{BBA5AC94-0A54-40DB-8E96-C0F0162C13B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4" name="PA-直接连接符 107">
                    <a:extLst>
                      <a:ext uri="{FF2B5EF4-FFF2-40B4-BE49-F238E27FC236}">
                        <a16:creationId xmlns="" xmlns:a16="http://schemas.microsoft.com/office/drawing/2014/main" id="{FA263BA7-F758-438D-83D4-8941957047E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5" name="PA-直接连接符 108">
                    <a:extLst>
                      <a:ext uri="{FF2B5EF4-FFF2-40B4-BE49-F238E27FC236}">
                        <a16:creationId xmlns="" xmlns:a16="http://schemas.microsoft.com/office/drawing/2014/main" id="{448067FD-74EF-4920-A76B-B9CEAEED958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6" name="PA-直接连接符 109">
                    <a:extLst>
                      <a:ext uri="{FF2B5EF4-FFF2-40B4-BE49-F238E27FC236}">
                        <a16:creationId xmlns="" xmlns:a16="http://schemas.microsoft.com/office/drawing/2014/main" id="{21BA8BB7-951B-48C8-BBE2-E04FA86B566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7" name="PA-直接连接符 110">
                    <a:extLst>
                      <a:ext uri="{FF2B5EF4-FFF2-40B4-BE49-F238E27FC236}">
                        <a16:creationId xmlns="" xmlns:a16="http://schemas.microsoft.com/office/drawing/2014/main" id="{F4CBF269-3F24-4BE0-B089-1C1D756AD28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8" name="PA-直接连接符 111">
                    <a:extLst>
                      <a:ext uri="{FF2B5EF4-FFF2-40B4-BE49-F238E27FC236}">
                        <a16:creationId xmlns="" xmlns:a16="http://schemas.microsoft.com/office/drawing/2014/main" id="{BF03B68D-CAE5-485D-8A47-A639AF9FA36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9" name="PA-直接连接符 112">
                    <a:extLst>
                      <a:ext uri="{FF2B5EF4-FFF2-40B4-BE49-F238E27FC236}">
                        <a16:creationId xmlns="" xmlns:a16="http://schemas.microsoft.com/office/drawing/2014/main" id="{ACBCF7CB-84CA-47D5-8CA6-011A8443649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90" name="PA-直接连接符 113">
                    <a:extLst>
                      <a:ext uri="{FF2B5EF4-FFF2-40B4-BE49-F238E27FC236}">
                        <a16:creationId xmlns="" xmlns:a16="http://schemas.microsoft.com/office/drawing/2014/main" id="{847D610F-145D-49BF-AF4E-1D3508DDADE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091" name="组合 1090">
                    <a:extLst>
                      <a:ext uri="{FF2B5EF4-FFF2-40B4-BE49-F238E27FC236}">
                        <a16:creationId xmlns="" xmlns:a16="http://schemas.microsoft.com/office/drawing/2014/main" id="{5B2E1CE9-27A0-4C3B-B565-B24C918F2A5D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20" name="PA-直接连接符 143">
                      <a:extLst>
                        <a:ext uri="{FF2B5EF4-FFF2-40B4-BE49-F238E27FC236}">
                          <a16:creationId xmlns="" xmlns:a16="http://schemas.microsoft.com/office/drawing/2014/main" id="{518A98FB-A1DA-4961-A0B3-77EB401155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0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1" name="PA-直接连接符 144">
                      <a:extLst>
                        <a:ext uri="{FF2B5EF4-FFF2-40B4-BE49-F238E27FC236}">
                          <a16:creationId xmlns="" xmlns:a16="http://schemas.microsoft.com/office/drawing/2014/main" id="{D92C14D4-832C-4E02-B7B5-661C21416E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0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2" name="PA-直接连接符 145">
                      <a:extLst>
                        <a:ext uri="{FF2B5EF4-FFF2-40B4-BE49-F238E27FC236}">
                          <a16:creationId xmlns="" xmlns:a16="http://schemas.microsoft.com/office/drawing/2014/main" id="{00CB069F-76D4-4B85-B6FB-41AE53D27BF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0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92" name="组合 1091">
                    <a:extLst>
                      <a:ext uri="{FF2B5EF4-FFF2-40B4-BE49-F238E27FC236}">
                        <a16:creationId xmlns="" xmlns:a16="http://schemas.microsoft.com/office/drawing/2014/main" id="{6E148A99-520A-4F6F-9835-11DD4E68A367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109" name="PA-直接连接符 132">
                      <a:extLst>
                        <a:ext uri="{FF2B5EF4-FFF2-40B4-BE49-F238E27FC236}">
                          <a16:creationId xmlns="" xmlns:a16="http://schemas.microsoft.com/office/drawing/2014/main" id="{0860CA6D-6EC3-49D3-9900-9BF8D59E06DB}"/>
                        </a:ext>
                      </a:extLst>
                    </p:cNvPr>
                    <p:cNvCxnSpPr/>
                    <p:nvPr>
                      <p:custDataLst>
                        <p:tags r:id="rId98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0" name="PA-直接连接符 133">
                      <a:extLst>
                        <a:ext uri="{FF2B5EF4-FFF2-40B4-BE49-F238E27FC236}">
                          <a16:creationId xmlns="" xmlns:a16="http://schemas.microsoft.com/office/drawing/2014/main" id="{9446E48F-FB69-4F3D-B77D-46375C7DE1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1" name="PA-直接连接符 134">
                      <a:extLst>
                        <a:ext uri="{FF2B5EF4-FFF2-40B4-BE49-F238E27FC236}">
                          <a16:creationId xmlns="" xmlns:a16="http://schemas.microsoft.com/office/drawing/2014/main" id="{125D3F3B-1EC0-4F84-B947-C72F03B067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2" name="PA-直接连接符 135">
                      <a:extLst>
                        <a:ext uri="{FF2B5EF4-FFF2-40B4-BE49-F238E27FC236}">
                          <a16:creationId xmlns="" xmlns:a16="http://schemas.microsoft.com/office/drawing/2014/main" id="{4AF6B087-2522-4D54-8870-5FD39E58F4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3" name="PA-直接连接符 136">
                      <a:extLst>
                        <a:ext uri="{FF2B5EF4-FFF2-40B4-BE49-F238E27FC236}">
                          <a16:creationId xmlns="" xmlns:a16="http://schemas.microsoft.com/office/drawing/2014/main" id="{1FFDC6D0-975E-415D-BC59-3FF31D5308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4" name="PA-直接连接符 137">
                      <a:extLst>
                        <a:ext uri="{FF2B5EF4-FFF2-40B4-BE49-F238E27FC236}">
                          <a16:creationId xmlns="" xmlns:a16="http://schemas.microsoft.com/office/drawing/2014/main" id="{D78EC281-24B1-42A2-8EB6-265BE6EBBBE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5" name="PA-直接连接符 138">
                      <a:extLst>
                        <a:ext uri="{FF2B5EF4-FFF2-40B4-BE49-F238E27FC236}">
                          <a16:creationId xmlns="" xmlns:a16="http://schemas.microsoft.com/office/drawing/2014/main" id="{18013A9B-B778-4AD5-B608-D46A791230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6" name="PA-直接连接符 139">
                      <a:extLst>
                        <a:ext uri="{FF2B5EF4-FFF2-40B4-BE49-F238E27FC236}">
                          <a16:creationId xmlns="" xmlns:a16="http://schemas.microsoft.com/office/drawing/2014/main" id="{745883C3-1BB8-4727-8547-B70BDB20A6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7" name="PA-直接连接符 140">
                      <a:extLst>
                        <a:ext uri="{FF2B5EF4-FFF2-40B4-BE49-F238E27FC236}">
                          <a16:creationId xmlns="" xmlns:a16="http://schemas.microsoft.com/office/drawing/2014/main" id="{34A78EA1-86F3-488C-8D8C-8CC82AC1FC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8" name="PA-直接连接符 141">
                      <a:extLst>
                        <a:ext uri="{FF2B5EF4-FFF2-40B4-BE49-F238E27FC236}">
                          <a16:creationId xmlns="" xmlns:a16="http://schemas.microsoft.com/office/drawing/2014/main" id="{971BBFA4-75AB-44B4-93B3-35F81EAB39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9" name="PA-直接连接符 142">
                      <a:extLst>
                        <a:ext uri="{FF2B5EF4-FFF2-40B4-BE49-F238E27FC236}">
                          <a16:creationId xmlns="" xmlns:a16="http://schemas.microsoft.com/office/drawing/2014/main" id="{392A07E5-7B0F-4B61-8C1A-3837FEDC97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93" name="组合 1092">
                    <a:extLst>
                      <a:ext uri="{FF2B5EF4-FFF2-40B4-BE49-F238E27FC236}">
                        <a16:creationId xmlns="" xmlns:a16="http://schemas.microsoft.com/office/drawing/2014/main" id="{92205D82-F3B1-4EE8-AE48-08D99DA9E058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098" name="PA-直接连接符 121">
                      <a:extLst>
                        <a:ext uri="{FF2B5EF4-FFF2-40B4-BE49-F238E27FC236}">
                          <a16:creationId xmlns="" xmlns:a16="http://schemas.microsoft.com/office/drawing/2014/main" id="{7B5D5926-014A-404B-93FB-F6E21C27D9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9" name="PA-直接连接符 122">
                      <a:extLst>
                        <a:ext uri="{FF2B5EF4-FFF2-40B4-BE49-F238E27FC236}">
                          <a16:creationId xmlns="" xmlns:a16="http://schemas.microsoft.com/office/drawing/2014/main" id="{8FAB9BC7-F48B-4E1F-99F8-5437B84E443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0" name="PA-直接连接符 123">
                      <a:extLst>
                        <a:ext uri="{FF2B5EF4-FFF2-40B4-BE49-F238E27FC236}">
                          <a16:creationId xmlns="" xmlns:a16="http://schemas.microsoft.com/office/drawing/2014/main" id="{A18FF126-7703-4044-9A77-98280B9444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1" name="PA-直接连接符 124">
                      <a:extLst>
                        <a:ext uri="{FF2B5EF4-FFF2-40B4-BE49-F238E27FC236}">
                          <a16:creationId xmlns="" xmlns:a16="http://schemas.microsoft.com/office/drawing/2014/main" id="{0F5F8C99-C844-4105-996C-838C7C3FCD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2" name="PA-直接连接符 125">
                      <a:extLst>
                        <a:ext uri="{FF2B5EF4-FFF2-40B4-BE49-F238E27FC236}">
                          <a16:creationId xmlns="" xmlns:a16="http://schemas.microsoft.com/office/drawing/2014/main" id="{79F0BA9D-B608-4786-8217-3585CAB260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3" name="PA-直接连接符 126">
                      <a:extLst>
                        <a:ext uri="{FF2B5EF4-FFF2-40B4-BE49-F238E27FC236}">
                          <a16:creationId xmlns="" xmlns:a16="http://schemas.microsoft.com/office/drawing/2014/main" id="{72FB5426-AB8B-4B9C-AD24-5AF34332D6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4" name="PA-直接连接符 127">
                      <a:extLst>
                        <a:ext uri="{FF2B5EF4-FFF2-40B4-BE49-F238E27FC236}">
                          <a16:creationId xmlns="" xmlns:a16="http://schemas.microsoft.com/office/drawing/2014/main" id="{91699B41-E524-4C54-94C5-27B265C245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5" name="PA-直接连接符 128">
                      <a:extLst>
                        <a:ext uri="{FF2B5EF4-FFF2-40B4-BE49-F238E27FC236}">
                          <a16:creationId xmlns="" xmlns:a16="http://schemas.microsoft.com/office/drawing/2014/main" id="{8EA3CDA7-A56E-4E02-BEBD-5B612D1ED86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6" name="PA-直接连接符 129">
                      <a:extLst>
                        <a:ext uri="{FF2B5EF4-FFF2-40B4-BE49-F238E27FC236}">
                          <a16:creationId xmlns="" xmlns:a16="http://schemas.microsoft.com/office/drawing/2014/main" id="{E9F4197C-988C-47C0-9DC5-0668CE7636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7" name="PA-直接连接符 130">
                      <a:extLst>
                        <a:ext uri="{FF2B5EF4-FFF2-40B4-BE49-F238E27FC236}">
                          <a16:creationId xmlns="" xmlns:a16="http://schemas.microsoft.com/office/drawing/2014/main" id="{8B21861F-3C10-43B0-8D28-BA6815C5AA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8" name="PA-直接连接符 131">
                      <a:extLst>
                        <a:ext uri="{FF2B5EF4-FFF2-40B4-BE49-F238E27FC236}">
                          <a16:creationId xmlns="" xmlns:a16="http://schemas.microsoft.com/office/drawing/2014/main" id="{A1B6D17F-0632-49FD-8F75-9FD912CA58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94" name="Group 91_1">
                    <a:extLst>
                      <a:ext uri="{FF2B5EF4-FFF2-40B4-BE49-F238E27FC236}">
                        <a16:creationId xmlns="" xmlns:a16="http://schemas.microsoft.com/office/drawing/2014/main" id="{9D69CD2D-2E87-4836-8902-FC4A34F0B597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95" name="PA-直接连接符 118">
                      <a:extLst>
                        <a:ext uri="{FF2B5EF4-FFF2-40B4-BE49-F238E27FC236}">
                          <a16:creationId xmlns="" xmlns:a16="http://schemas.microsoft.com/office/drawing/2014/main" id="{5670AB5A-54A9-4ADD-BB71-9F2D298B851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6" name="PA-直接连接符 119">
                      <a:extLst>
                        <a:ext uri="{FF2B5EF4-FFF2-40B4-BE49-F238E27FC236}">
                          <a16:creationId xmlns="" xmlns:a16="http://schemas.microsoft.com/office/drawing/2014/main" id="{49A123A7-28FF-46E2-8AF0-1D33F82993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7" name="PA-直接连接符 120">
                      <a:extLst>
                        <a:ext uri="{FF2B5EF4-FFF2-40B4-BE49-F238E27FC236}">
                          <a16:creationId xmlns="" xmlns:a16="http://schemas.microsoft.com/office/drawing/2014/main" id="{AD533E8C-64F6-4305-BA38-5A27BC6A4B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4" name="组合 883">
                  <a:extLst>
                    <a:ext uri="{FF2B5EF4-FFF2-40B4-BE49-F238E27FC236}">
                      <a16:creationId xmlns="" xmlns:a16="http://schemas.microsoft.com/office/drawing/2014/main" id="{3C73BD6C-5C74-4207-A21C-D196C5D14F88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029" name="PA-直接连接符 147">
                    <a:extLst>
                      <a:ext uri="{FF2B5EF4-FFF2-40B4-BE49-F238E27FC236}">
                        <a16:creationId xmlns="" xmlns:a16="http://schemas.microsoft.com/office/drawing/2014/main" id="{ABF8C013-191C-41F6-BD82-01EA125883E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0" name="PA-直接连接符 148">
                    <a:extLst>
                      <a:ext uri="{FF2B5EF4-FFF2-40B4-BE49-F238E27FC236}">
                        <a16:creationId xmlns="" xmlns:a16="http://schemas.microsoft.com/office/drawing/2014/main" id="{716D6172-B15D-4F4D-95E5-A1D5A715B4ED}"/>
                      </a:ext>
                    </a:extLst>
                  </p:cNvPr>
                  <p:cNvCxnSpPr/>
                  <p:nvPr>
                    <p:custDataLst>
                      <p:tags r:id="rId91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1" name="PA-直接连接符 149">
                    <a:extLst>
                      <a:ext uri="{FF2B5EF4-FFF2-40B4-BE49-F238E27FC236}">
                        <a16:creationId xmlns="" xmlns:a16="http://schemas.microsoft.com/office/drawing/2014/main" id="{CA865448-EB48-4E38-931C-57830392F9D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2" name="PA-直接连接符 150">
                    <a:extLst>
                      <a:ext uri="{FF2B5EF4-FFF2-40B4-BE49-F238E27FC236}">
                        <a16:creationId xmlns="" xmlns:a16="http://schemas.microsoft.com/office/drawing/2014/main" id="{6CF07006-329A-4B3D-8372-B57CE81F0CB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3" name="PA-直接连接符 151">
                    <a:extLst>
                      <a:ext uri="{FF2B5EF4-FFF2-40B4-BE49-F238E27FC236}">
                        <a16:creationId xmlns="" xmlns:a16="http://schemas.microsoft.com/office/drawing/2014/main" id="{D1DCEF29-4CFB-494E-84F4-E4FD2FCBA38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4" name="PA-直接连接符 152">
                    <a:extLst>
                      <a:ext uri="{FF2B5EF4-FFF2-40B4-BE49-F238E27FC236}">
                        <a16:creationId xmlns="" xmlns:a16="http://schemas.microsoft.com/office/drawing/2014/main" id="{E8438100-6D09-4F71-9EEF-70F4B833209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5" name="PA-直接连接符 153">
                    <a:extLst>
                      <a:ext uri="{FF2B5EF4-FFF2-40B4-BE49-F238E27FC236}">
                        <a16:creationId xmlns="" xmlns:a16="http://schemas.microsoft.com/office/drawing/2014/main" id="{DB095432-8E9B-45C7-8969-A31D6741965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6" name="PA-直接连接符 154">
                    <a:extLst>
                      <a:ext uri="{FF2B5EF4-FFF2-40B4-BE49-F238E27FC236}">
                        <a16:creationId xmlns="" xmlns:a16="http://schemas.microsoft.com/office/drawing/2014/main" id="{E5FA4E2F-587B-4F5F-9CEB-0BC6E239304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7" name="PA-直接连接符 155">
                    <a:extLst>
                      <a:ext uri="{FF2B5EF4-FFF2-40B4-BE49-F238E27FC236}">
                        <a16:creationId xmlns="" xmlns:a16="http://schemas.microsoft.com/office/drawing/2014/main" id="{D25AAE0B-CEBE-4C83-A020-7F9500786D4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8" name="PA-直接连接符 156">
                    <a:extLst>
                      <a:ext uri="{FF2B5EF4-FFF2-40B4-BE49-F238E27FC236}">
                        <a16:creationId xmlns="" xmlns:a16="http://schemas.microsoft.com/office/drawing/2014/main" id="{810C60A8-3328-4122-B5AF-66AB5405655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9" name="PA-直接连接符 157">
                    <a:extLst>
                      <a:ext uri="{FF2B5EF4-FFF2-40B4-BE49-F238E27FC236}">
                        <a16:creationId xmlns="" xmlns:a16="http://schemas.microsoft.com/office/drawing/2014/main" id="{43CB13A2-2B32-401E-88FE-E1128370989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0" name="PA-直接连接符 158">
                    <a:extLst>
                      <a:ext uri="{FF2B5EF4-FFF2-40B4-BE49-F238E27FC236}">
                        <a16:creationId xmlns="" xmlns:a16="http://schemas.microsoft.com/office/drawing/2014/main" id="{A5B993DD-2C20-4632-ACB8-40D8EEB4413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1" name="PA-直接连接符 159">
                    <a:extLst>
                      <a:ext uri="{FF2B5EF4-FFF2-40B4-BE49-F238E27FC236}">
                        <a16:creationId xmlns="" xmlns:a16="http://schemas.microsoft.com/office/drawing/2014/main" id="{26222242-D4E4-4662-A48A-4B48DD522A3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2" name="PA-直接连接符 160">
                    <a:extLst>
                      <a:ext uri="{FF2B5EF4-FFF2-40B4-BE49-F238E27FC236}">
                        <a16:creationId xmlns="" xmlns:a16="http://schemas.microsoft.com/office/drawing/2014/main" id="{BFCD6ED7-6220-4A1C-B7C0-5B0536BE11E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3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3" name="PA-直接连接符 161">
                    <a:extLst>
                      <a:ext uri="{FF2B5EF4-FFF2-40B4-BE49-F238E27FC236}">
                        <a16:creationId xmlns="" xmlns:a16="http://schemas.microsoft.com/office/drawing/2014/main" id="{A91BC2FF-5A2D-41FA-9B47-9A30C6D2EB8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3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044" name="组合 1043">
                    <a:extLst>
                      <a:ext uri="{FF2B5EF4-FFF2-40B4-BE49-F238E27FC236}">
                        <a16:creationId xmlns="" xmlns:a16="http://schemas.microsoft.com/office/drawing/2014/main" id="{79CE79C7-DE59-4658-B7A4-7049BF5A843C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73" name="PA-直接连接符 191">
                      <a:extLst>
                        <a:ext uri="{FF2B5EF4-FFF2-40B4-BE49-F238E27FC236}">
                          <a16:creationId xmlns="" xmlns:a16="http://schemas.microsoft.com/office/drawing/2014/main" id="{5131889C-0AAB-4154-A62D-81ACDFBB5C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4" name="PA-直接连接符 192">
                      <a:extLst>
                        <a:ext uri="{FF2B5EF4-FFF2-40B4-BE49-F238E27FC236}">
                          <a16:creationId xmlns="" xmlns:a16="http://schemas.microsoft.com/office/drawing/2014/main" id="{3CAB19EE-1FF5-4F6B-A25F-A87A0421C6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5" name="PA-直接连接符 193">
                      <a:extLst>
                        <a:ext uri="{FF2B5EF4-FFF2-40B4-BE49-F238E27FC236}">
                          <a16:creationId xmlns="" xmlns:a16="http://schemas.microsoft.com/office/drawing/2014/main" id="{D7EE3F50-3FD6-4F92-ACAB-DAF3BA0E38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45" name="组合 1044">
                    <a:extLst>
                      <a:ext uri="{FF2B5EF4-FFF2-40B4-BE49-F238E27FC236}">
                        <a16:creationId xmlns="" xmlns:a16="http://schemas.microsoft.com/office/drawing/2014/main" id="{51F6BB07-8601-476C-8667-6D38822DBABD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062" name="PA-直接连接符 180">
                      <a:extLst>
                        <a:ext uri="{FF2B5EF4-FFF2-40B4-BE49-F238E27FC236}">
                          <a16:creationId xmlns="" xmlns:a16="http://schemas.microsoft.com/office/drawing/2014/main" id="{EA8A31E1-9E70-437E-A06B-F3B2D781F5FE}"/>
                        </a:ext>
                      </a:extLst>
                    </p:cNvPr>
                    <p:cNvCxnSpPr/>
                    <p:nvPr>
                      <p:custDataLst>
                        <p:tags r:id="rId94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3" name="PA-直接连接符 181">
                      <a:extLst>
                        <a:ext uri="{FF2B5EF4-FFF2-40B4-BE49-F238E27FC236}">
                          <a16:creationId xmlns="" xmlns:a16="http://schemas.microsoft.com/office/drawing/2014/main" id="{BCAAA7D0-F524-406D-ACFD-7C41BD3EB4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4" name="PA-直接连接符 182">
                      <a:extLst>
                        <a:ext uri="{FF2B5EF4-FFF2-40B4-BE49-F238E27FC236}">
                          <a16:creationId xmlns="" xmlns:a16="http://schemas.microsoft.com/office/drawing/2014/main" id="{AD82B0A7-2AD7-4FB8-A6EE-1FC211F9D8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5" name="PA-直接连接符 183">
                      <a:extLst>
                        <a:ext uri="{FF2B5EF4-FFF2-40B4-BE49-F238E27FC236}">
                          <a16:creationId xmlns="" xmlns:a16="http://schemas.microsoft.com/office/drawing/2014/main" id="{24FAF4FC-5006-4F20-870A-FF07CF7712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6" name="PA-直接连接符 184">
                      <a:extLst>
                        <a:ext uri="{FF2B5EF4-FFF2-40B4-BE49-F238E27FC236}">
                          <a16:creationId xmlns="" xmlns:a16="http://schemas.microsoft.com/office/drawing/2014/main" id="{9301A5AB-12F0-4011-8516-733ED89D29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7" name="PA-直接连接符 185">
                      <a:extLst>
                        <a:ext uri="{FF2B5EF4-FFF2-40B4-BE49-F238E27FC236}">
                          <a16:creationId xmlns="" xmlns:a16="http://schemas.microsoft.com/office/drawing/2014/main" id="{9C7A5685-9F1E-4468-B807-5DAC269A00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8" name="PA-直接连接符 186">
                      <a:extLst>
                        <a:ext uri="{FF2B5EF4-FFF2-40B4-BE49-F238E27FC236}">
                          <a16:creationId xmlns="" xmlns:a16="http://schemas.microsoft.com/office/drawing/2014/main" id="{C65835FE-7562-4EBF-B128-DF38E10AB3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9" name="PA-直接连接符 187">
                      <a:extLst>
                        <a:ext uri="{FF2B5EF4-FFF2-40B4-BE49-F238E27FC236}">
                          <a16:creationId xmlns="" xmlns:a16="http://schemas.microsoft.com/office/drawing/2014/main" id="{23D01666-EA4E-4973-8F46-BA14EC109F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0" name="PA-直接连接符 188">
                      <a:extLst>
                        <a:ext uri="{FF2B5EF4-FFF2-40B4-BE49-F238E27FC236}">
                          <a16:creationId xmlns="" xmlns:a16="http://schemas.microsoft.com/office/drawing/2014/main" id="{F81B706E-3F9D-43B8-BA93-EE7E709D07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1" name="PA-直接连接符 189">
                      <a:extLst>
                        <a:ext uri="{FF2B5EF4-FFF2-40B4-BE49-F238E27FC236}">
                          <a16:creationId xmlns="" xmlns:a16="http://schemas.microsoft.com/office/drawing/2014/main" id="{50F5069C-8A1E-4D5B-BDE9-6BD102442AA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2" name="PA-直接连接符 190">
                      <a:extLst>
                        <a:ext uri="{FF2B5EF4-FFF2-40B4-BE49-F238E27FC236}">
                          <a16:creationId xmlns="" xmlns:a16="http://schemas.microsoft.com/office/drawing/2014/main" id="{304DF930-C412-49FE-8363-1938F7838E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46" name="组合 1045">
                    <a:extLst>
                      <a:ext uri="{FF2B5EF4-FFF2-40B4-BE49-F238E27FC236}">
                        <a16:creationId xmlns="" xmlns:a16="http://schemas.microsoft.com/office/drawing/2014/main" id="{253224E6-E45C-435C-BC2C-6342146FEBD6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051" name="PA-直接连接符 169">
                      <a:extLst>
                        <a:ext uri="{FF2B5EF4-FFF2-40B4-BE49-F238E27FC236}">
                          <a16:creationId xmlns="" xmlns:a16="http://schemas.microsoft.com/office/drawing/2014/main" id="{ADCA87B6-6937-4E01-82AF-7737A23B73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2" name="PA-直接连接符 170">
                      <a:extLst>
                        <a:ext uri="{FF2B5EF4-FFF2-40B4-BE49-F238E27FC236}">
                          <a16:creationId xmlns="" xmlns:a16="http://schemas.microsoft.com/office/drawing/2014/main" id="{F201ADFD-EB74-4284-8518-3FEC035EE4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3" name="PA-直接连接符 171">
                      <a:extLst>
                        <a:ext uri="{FF2B5EF4-FFF2-40B4-BE49-F238E27FC236}">
                          <a16:creationId xmlns="" xmlns:a16="http://schemas.microsoft.com/office/drawing/2014/main" id="{F9DFB06E-8DC1-411E-A7E1-268952A71A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4" name="PA-直接连接符 172">
                      <a:extLst>
                        <a:ext uri="{FF2B5EF4-FFF2-40B4-BE49-F238E27FC236}">
                          <a16:creationId xmlns="" xmlns:a16="http://schemas.microsoft.com/office/drawing/2014/main" id="{6776B6A2-1E94-42D6-886D-1229357B88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5" name="PA-直接连接符 173">
                      <a:extLst>
                        <a:ext uri="{FF2B5EF4-FFF2-40B4-BE49-F238E27FC236}">
                          <a16:creationId xmlns="" xmlns:a16="http://schemas.microsoft.com/office/drawing/2014/main" id="{1D56E84C-2633-44A7-BD2B-D0D635BE6D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6" name="PA-直接连接符 174">
                      <a:extLst>
                        <a:ext uri="{FF2B5EF4-FFF2-40B4-BE49-F238E27FC236}">
                          <a16:creationId xmlns="" xmlns:a16="http://schemas.microsoft.com/office/drawing/2014/main" id="{22F42330-4D62-4C03-B40D-481FEFB924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7" name="PA-直接连接符 175">
                      <a:extLst>
                        <a:ext uri="{FF2B5EF4-FFF2-40B4-BE49-F238E27FC236}">
                          <a16:creationId xmlns="" xmlns:a16="http://schemas.microsoft.com/office/drawing/2014/main" id="{8BC42C46-F574-4FE5-BDCA-0F34403D3A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8" name="PA-直接连接符 176">
                      <a:extLst>
                        <a:ext uri="{FF2B5EF4-FFF2-40B4-BE49-F238E27FC236}">
                          <a16:creationId xmlns="" xmlns:a16="http://schemas.microsoft.com/office/drawing/2014/main" id="{5A37B9F7-396F-438F-8B98-6C0FAA6CA9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9" name="PA-直接连接符 177">
                      <a:extLst>
                        <a:ext uri="{FF2B5EF4-FFF2-40B4-BE49-F238E27FC236}">
                          <a16:creationId xmlns="" xmlns:a16="http://schemas.microsoft.com/office/drawing/2014/main" id="{7B3F8790-52F5-4E93-8CD1-225CDAFCE7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0" name="PA-直接连接符 178">
                      <a:extLst>
                        <a:ext uri="{FF2B5EF4-FFF2-40B4-BE49-F238E27FC236}">
                          <a16:creationId xmlns="" xmlns:a16="http://schemas.microsoft.com/office/drawing/2014/main" id="{0680EE35-8DC0-434F-A421-4824CDEF46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1" name="PA-直接连接符 179">
                      <a:extLst>
                        <a:ext uri="{FF2B5EF4-FFF2-40B4-BE49-F238E27FC236}">
                          <a16:creationId xmlns="" xmlns:a16="http://schemas.microsoft.com/office/drawing/2014/main" id="{ACA1C19E-D166-470E-A810-8B711CA31D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47" name="Group 91_1">
                    <a:extLst>
                      <a:ext uri="{FF2B5EF4-FFF2-40B4-BE49-F238E27FC236}">
                        <a16:creationId xmlns="" xmlns:a16="http://schemas.microsoft.com/office/drawing/2014/main" id="{EF42C329-65A0-4434-8F65-B96DFDD0C33E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48" name="PA-直接连接符 166">
                      <a:extLst>
                        <a:ext uri="{FF2B5EF4-FFF2-40B4-BE49-F238E27FC236}">
                          <a16:creationId xmlns="" xmlns:a16="http://schemas.microsoft.com/office/drawing/2014/main" id="{EE1092D0-8A0D-425B-B7ED-1798083296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49" name="PA-直接连接符 167">
                      <a:extLst>
                        <a:ext uri="{FF2B5EF4-FFF2-40B4-BE49-F238E27FC236}">
                          <a16:creationId xmlns="" xmlns:a16="http://schemas.microsoft.com/office/drawing/2014/main" id="{70B7E0D7-CC53-4B0C-847A-5394D14CC3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0" name="PA-直接连接符 168">
                      <a:extLst>
                        <a:ext uri="{FF2B5EF4-FFF2-40B4-BE49-F238E27FC236}">
                          <a16:creationId xmlns="" xmlns:a16="http://schemas.microsoft.com/office/drawing/2014/main" id="{7E21A9F3-F7E7-42F1-8159-8D16A45892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5" name="组合 884">
                  <a:extLst>
                    <a:ext uri="{FF2B5EF4-FFF2-40B4-BE49-F238E27FC236}">
                      <a16:creationId xmlns="" xmlns:a16="http://schemas.microsoft.com/office/drawing/2014/main" id="{D70D3766-81EB-46DF-8668-F381786A9D30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982" name="PA-直接连接符 195">
                    <a:extLst>
                      <a:ext uri="{FF2B5EF4-FFF2-40B4-BE49-F238E27FC236}">
                        <a16:creationId xmlns="" xmlns:a16="http://schemas.microsoft.com/office/drawing/2014/main" id="{675329CC-B15D-40B7-9321-D2B92133243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3" name="PA-直接连接符 196">
                    <a:extLst>
                      <a:ext uri="{FF2B5EF4-FFF2-40B4-BE49-F238E27FC236}">
                        <a16:creationId xmlns="" xmlns:a16="http://schemas.microsoft.com/office/drawing/2014/main" id="{966EA42F-CADC-468C-90C5-346055A23EA9}"/>
                      </a:ext>
                    </a:extLst>
                  </p:cNvPr>
                  <p:cNvCxnSpPr/>
                  <p:nvPr>
                    <p:custDataLst>
                      <p:tags r:id="rId87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4" name="PA-直接连接符 197">
                    <a:extLst>
                      <a:ext uri="{FF2B5EF4-FFF2-40B4-BE49-F238E27FC236}">
                        <a16:creationId xmlns="" xmlns:a16="http://schemas.microsoft.com/office/drawing/2014/main" id="{1BC45FCF-F900-4EDB-AD77-E32E01CE06B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5" name="PA-直接连接符 198">
                    <a:extLst>
                      <a:ext uri="{FF2B5EF4-FFF2-40B4-BE49-F238E27FC236}">
                        <a16:creationId xmlns="" xmlns:a16="http://schemas.microsoft.com/office/drawing/2014/main" id="{FF17E258-9591-45DD-9389-038B7B58DF1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6" name="PA-直接连接符 199">
                    <a:extLst>
                      <a:ext uri="{FF2B5EF4-FFF2-40B4-BE49-F238E27FC236}">
                        <a16:creationId xmlns="" xmlns:a16="http://schemas.microsoft.com/office/drawing/2014/main" id="{7967697E-5AA6-4BF2-ACAC-D0FCFB9F8A9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7" name="PA-直接连接符 200">
                    <a:extLst>
                      <a:ext uri="{FF2B5EF4-FFF2-40B4-BE49-F238E27FC236}">
                        <a16:creationId xmlns="" xmlns:a16="http://schemas.microsoft.com/office/drawing/2014/main" id="{F5BE38FD-7450-4DED-84A6-9F73A26DA12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8" name="PA-直接连接符 201">
                    <a:extLst>
                      <a:ext uri="{FF2B5EF4-FFF2-40B4-BE49-F238E27FC236}">
                        <a16:creationId xmlns="" xmlns:a16="http://schemas.microsoft.com/office/drawing/2014/main" id="{10ACDB49-C0B3-408A-AC97-777DD979787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9" name="PA-直接连接符 202">
                    <a:extLst>
                      <a:ext uri="{FF2B5EF4-FFF2-40B4-BE49-F238E27FC236}">
                        <a16:creationId xmlns="" xmlns:a16="http://schemas.microsoft.com/office/drawing/2014/main" id="{A46E248E-2138-493E-A307-60B6A0E65A1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0" name="PA-直接连接符 203">
                    <a:extLst>
                      <a:ext uri="{FF2B5EF4-FFF2-40B4-BE49-F238E27FC236}">
                        <a16:creationId xmlns="" xmlns:a16="http://schemas.microsoft.com/office/drawing/2014/main" id="{85C46FAF-D3CC-44C9-8294-EA9BA1CCE6B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1" name="PA-直接连接符 204">
                    <a:extLst>
                      <a:ext uri="{FF2B5EF4-FFF2-40B4-BE49-F238E27FC236}">
                        <a16:creationId xmlns="" xmlns:a16="http://schemas.microsoft.com/office/drawing/2014/main" id="{96402D54-2C66-4930-AEB5-DC1EEA22FD4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2" name="PA-直接连接符 205">
                    <a:extLst>
                      <a:ext uri="{FF2B5EF4-FFF2-40B4-BE49-F238E27FC236}">
                        <a16:creationId xmlns="" xmlns:a16="http://schemas.microsoft.com/office/drawing/2014/main" id="{0A59AC03-58CC-4BD3-9E8C-A510C05C608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3" name="PA-直接连接符 206">
                    <a:extLst>
                      <a:ext uri="{FF2B5EF4-FFF2-40B4-BE49-F238E27FC236}">
                        <a16:creationId xmlns="" xmlns:a16="http://schemas.microsoft.com/office/drawing/2014/main" id="{14E62C95-82A6-4998-A1E1-E83637A7D1B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4" name="PA-直接连接符 207">
                    <a:extLst>
                      <a:ext uri="{FF2B5EF4-FFF2-40B4-BE49-F238E27FC236}">
                        <a16:creationId xmlns="" xmlns:a16="http://schemas.microsoft.com/office/drawing/2014/main" id="{BB4C2D60-9A95-4E05-92E7-0847761A119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5" name="PA-直接连接符 208">
                    <a:extLst>
                      <a:ext uri="{FF2B5EF4-FFF2-40B4-BE49-F238E27FC236}">
                        <a16:creationId xmlns="" xmlns:a16="http://schemas.microsoft.com/office/drawing/2014/main" id="{FEE99DB5-B9D5-4C94-BC3A-69A2EC43311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6" name="PA-直接连接符 209">
                    <a:extLst>
                      <a:ext uri="{FF2B5EF4-FFF2-40B4-BE49-F238E27FC236}">
                        <a16:creationId xmlns="" xmlns:a16="http://schemas.microsoft.com/office/drawing/2014/main" id="{73F7D46E-ED87-46A7-8BE4-8A3502C3B0C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997" name="组合 996">
                    <a:extLst>
                      <a:ext uri="{FF2B5EF4-FFF2-40B4-BE49-F238E27FC236}">
                        <a16:creationId xmlns="" xmlns:a16="http://schemas.microsoft.com/office/drawing/2014/main" id="{26ACA417-234D-4FFA-9244-7D472C31CFC2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26" name="PA-直接连接符 239">
                      <a:extLst>
                        <a:ext uri="{FF2B5EF4-FFF2-40B4-BE49-F238E27FC236}">
                          <a16:creationId xmlns="" xmlns:a16="http://schemas.microsoft.com/office/drawing/2014/main" id="{03142796-E98B-4716-B7CF-5EBC9D4830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7" name="PA-直接连接符 240">
                      <a:extLst>
                        <a:ext uri="{FF2B5EF4-FFF2-40B4-BE49-F238E27FC236}">
                          <a16:creationId xmlns="" xmlns:a16="http://schemas.microsoft.com/office/drawing/2014/main" id="{1719F625-8D64-41E2-8311-60F0A605C0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8" name="PA-直接连接符 241">
                      <a:extLst>
                        <a:ext uri="{FF2B5EF4-FFF2-40B4-BE49-F238E27FC236}">
                          <a16:creationId xmlns="" xmlns:a16="http://schemas.microsoft.com/office/drawing/2014/main" id="{44E676BF-92E3-406E-A3F0-463E524930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98" name="组合 997">
                    <a:extLst>
                      <a:ext uri="{FF2B5EF4-FFF2-40B4-BE49-F238E27FC236}">
                        <a16:creationId xmlns="" xmlns:a16="http://schemas.microsoft.com/office/drawing/2014/main" id="{03BB45D2-13F8-4DB7-A54D-BC09D3A3E632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015" name="PA-直接连接符 228">
                      <a:extLst>
                        <a:ext uri="{FF2B5EF4-FFF2-40B4-BE49-F238E27FC236}">
                          <a16:creationId xmlns="" xmlns:a16="http://schemas.microsoft.com/office/drawing/2014/main" id="{9D46E389-F367-433B-9D03-646CE93303C9}"/>
                        </a:ext>
                      </a:extLst>
                    </p:cNvPr>
                    <p:cNvCxnSpPr/>
                    <p:nvPr>
                      <p:custDataLst>
                        <p:tags r:id="rId90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6" name="PA-直接连接符 229">
                      <a:extLst>
                        <a:ext uri="{FF2B5EF4-FFF2-40B4-BE49-F238E27FC236}">
                          <a16:creationId xmlns="" xmlns:a16="http://schemas.microsoft.com/office/drawing/2014/main" id="{C6D15367-911C-4EA8-9E97-CBDE1370DA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7" name="PA-直接连接符 230">
                      <a:extLst>
                        <a:ext uri="{FF2B5EF4-FFF2-40B4-BE49-F238E27FC236}">
                          <a16:creationId xmlns="" xmlns:a16="http://schemas.microsoft.com/office/drawing/2014/main" id="{A09B2ECB-0979-41C5-A11E-4AF77F7919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8" name="PA-直接连接符 231">
                      <a:extLst>
                        <a:ext uri="{FF2B5EF4-FFF2-40B4-BE49-F238E27FC236}">
                          <a16:creationId xmlns="" xmlns:a16="http://schemas.microsoft.com/office/drawing/2014/main" id="{C8D05B87-0958-4C76-814C-EF402B7B30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9" name="PA-直接连接符 232">
                      <a:extLst>
                        <a:ext uri="{FF2B5EF4-FFF2-40B4-BE49-F238E27FC236}">
                          <a16:creationId xmlns="" xmlns:a16="http://schemas.microsoft.com/office/drawing/2014/main" id="{158C64A2-2E47-4311-815A-79934203B1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0" name="PA-直接连接符 233">
                      <a:extLst>
                        <a:ext uri="{FF2B5EF4-FFF2-40B4-BE49-F238E27FC236}">
                          <a16:creationId xmlns="" xmlns:a16="http://schemas.microsoft.com/office/drawing/2014/main" id="{F6F760FC-5394-43DA-AC6B-B7D2541340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1" name="PA-直接连接符 234">
                      <a:extLst>
                        <a:ext uri="{FF2B5EF4-FFF2-40B4-BE49-F238E27FC236}">
                          <a16:creationId xmlns="" xmlns:a16="http://schemas.microsoft.com/office/drawing/2014/main" id="{42C87262-1A57-44FA-942A-4BE47B9840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2" name="PA-直接连接符 235">
                      <a:extLst>
                        <a:ext uri="{FF2B5EF4-FFF2-40B4-BE49-F238E27FC236}">
                          <a16:creationId xmlns="" xmlns:a16="http://schemas.microsoft.com/office/drawing/2014/main" id="{DC7E2D36-A836-4713-BFD0-DED35599DF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3" name="PA-直接连接符 236">
                      <a:extLst>
                        <a:ext uri="{FF2B5EF4-FFF2-40B4-BE49-F238E27FC236}">
                          <a16:creationId xmlns="" xmlns:a16="http://schemas.microsoft.com/office/drawing/2014/main" id="{54A55AD4-9DEC-4785-A49F-2C33B94BC9E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4" name="PA-直接连接符 237">
                      <a:extLst>
                        <a:ext uri="{FF2B5EF4-FFF2-40B4-BE49-F238E27FC236}">
                          <a16:creationId xmlns="" xmlns:a16="http://schemas.microsoft.com/office/drawing/2014/main" id="{A561C560-C3D2-4B3D-872B-453C8DF841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5" name="PA-直接连接符 238">
                      <a:extLst>
                        <a:ext uri="{FF2B5EF4-FFF2-40B4-BE49-F238E27FC236}">
                          <a16:creationId xmlns="" xmlns:a16="http://schemas.microsoft.com/office/drawing/2014/main" id="{51037E12-F765-440D-8A3B-82AED996EF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99" name="组合 998">
                    <a:extLst>
                      <a:ext uri="{FF2B5EF4-FFF2-40B4-BE49-F238E27FC236}">
                        <a16:creationId xmlns="" xmlns:a16="http://schemas.microsoft.com/office/drawing/2014/main" id="{FFEB62F5-A84C-4B6C-82FD-C6F24612A482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004" name="PA-直接连接符 217">
                      <a:extLst>
                        <a:ext uri="{FF2B5EF4-FFF2-40B4-BE49-F238E27FC236}">
                          <a16:creationId xmlns="" xmlns:a16="http://schemas.microsoft.com/office/drawing/2014/main" id="{159F444A-2BC0-47F8-9B7B-2EABFB917E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5" name="PA-直接连接符 218">
                      <a:extLst>
                        <a:ext uri="{FF2B5EF4-FFF2-40B4-BE49-F238E27FC236}">
                          <a16:creationId xmlns="" xmlns:a16="http://schemas.microsoft.com/office/drawing/2014/main" id="{9FD8275B-11C9-4E58-B73B-6D4F005E99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6" name="PA-直接连接符 219">
                      <a:extLst>
                        <a:ext uri="{FF2B5EF4-FFF2-40B4-BE49-F238E27FC236}">
                          <a16:creationId xmlns="" xmlns:a16="http://schemas.microsoft.com/office/drawing/2014/main" id="{E1922A29-3133-4B7F-B810-08D861F76D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7" name="PA-直接连接符 220">
                      <a:extLst>
                        <a:ext uri="{FF2B5EF4-FFF2-40B4-BE49-F238E27FC236}">
                          <a16:creationId xmlns="" xmlns:a16="http://schemas.microsoft.com/office/drawing/2014/main" id="{06E8CCFC-FACC-470F-BA24-944FA198B0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8" name="PA-直接连接符 221">
                      <a:extLst>
                        <a:ext uri="{FF2B5EF4-FFF2-40B4-BE49-F238E27FC236}">
                          <a16:creationId xmlns="" xmlns:a16="http://schemas.microsoft.com/office/drawing/2014/main" id="{22E55B63-7669-4CC4-9F45-31654B63F1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9" name="PA-直接连接符 222">
                      <a:extLst>
                        <a:ext uri="{FF2B5EF4-FFF2-40B4-BE49-F238E27FC236}">
                          <a16:creationId xmlns="" xmlns:a16="http://schemas.microsoft.com/office/drawing/2014/main" id="{60012B70-9261-4495-A207-5FE1C83EF2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0" name="PA-直接连接符 223">
                      <a:extLst>
                        <a:ext uri="{FF2B5EF4-FFF2-40B4-BE49-F238E27FC236}">
                          <a16:creationId xmlns="" xmlns:a16="http://schemas.microsoft.com/office/drawing/2014/main" id="{137489F1-A301-4971-940E-74D49289F66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1" name="PA-直接连接符 224">
                      <a:extLst>
                        <a:ext uri="{FF2B5EF4-FFF2-40B4-BE49-F238E27FC236}">
                          <a16:creationId xmlns="" xmlns:a16="http://schemas.microsoft.com/office/drawing/2014/main" id="{B0727700-92AB-41FE-B671-E8A8507BA9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2" name="PA-直接连接符 225">
                      <a:extLst>
                        <a:ext uri="{FF2B5EF4-FFF2-40B4-BE49-F238E27FC236}">
                          <a16:creationId xmlns="" xmlns:a16="http://schemas.microsoft.com/office/drawing/2014/main" id="{104D5BB5-96A4-4548-BE69-6E1AB15907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3" name="PA-直接连接符 226">
                      <a:extLst>
                        <a:ext uri="{FF2B5EF4-FFF2-40B4-BE49-F238E27FC236}">
                          <a16:creationId xmlns="" xmlns:a16="http://schemas.microsoft.com/office/drawing/2014/main" id="{6988F260-3198-4D04-A8F6-FA4CA06C4C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4" name="PA-直接连接符 227">
                      <a:extLst>
                        <a:ext uri="{FF2B5EF4-FFF2-40B4-BE49-F238E27FC236}">
                          <a16:creationId xmlns="" xmlns:a16="http://schemas.microsoft.com/office/drawing/2014/main" id="{542929B1-2762-4F98-848F-248292E161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00" name="Group 91_1">
                    <a:extLst>
                      <a:ext uri="{FF2B5EF4-FFF2-40B4-BE49-F238E27FC236}">
                        <a16:creationId xmlns="" xmlns:a16="http://schemas.microsoft.com/office/drawing/2014/main" id="{7BE6DB2A-38E9-4C76-B48D-BF843E880AE2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01" name="PA-直接连接符 214">
                      <a:extLst>
                        <a:ext uri="{FF2B5EF4-FFF2-40B4-BE49-F238E27FC236}">
                          <a16:creationId xmlns="" xmlns:a16="http://schemas.microsoft.com/office/drawing/2014/main" id="{D80E3131-22EE-4B4D-B297-5020C6A466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2" name="PA-直接连接符 215">
                      <a:extLst>
                        <a:ext uri="{FF2B5EF4-FFF2-40B4-BE49-F238E27FC236}">
                          <a16:creationId xmlns="" xmlns:a16="http://schemas.microsoft.com/office/drawing/2014/main" id="{21CBE091-0EDE-4803-840B-7B47327BF0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3" name="PA-直接连接符 216">
                      <a:extLst>
                        <a:ext uri="{FF2B5EF4-FFF2-40B4-BE49-F238E27FC236}">
                          <a16:creationId xmlns="" xmlns:a16="http://schemas.microsoft.com/office/drawing/2014/main" id="{2F940A4C-4C03-423E-8515-B8BAF56650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6" name="组合 885">
                  <a:extLst>
                    <a:ext uri="{FF2B5EF4-FFF2-40B4-BE49-F238E27FC236}">
                      <a16:creationId xmlns="" xmlns:a16="http://schemas.microsoft.com/office/drawing/2014/main" id="{5674FDFF-217C-4BAD-A28E-03DBECAA858C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935" name="PA-直接连接符 243">
                    <a:extLst>
                      <a:ext uri="{FF2B5EF4-FFF2-40B4-BE49-F238E27FC236}">
                        <a16:creationId xmlns="" xmlns:a16="http://schemas.microsoft.com/office/drawing/2014/main" id="{82101687-2135-4F8E-AEA0-07D3267F33C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1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6" name="PA-直接连接符 244">
                    <a:extLst>
                      <a:ext uri="{FF2B5EF4-FFF2-40B4-BE49-F238E27FC236}">
                        <a16:creationId xmlns="" xmlns:a16="http://schemas.microsoft.com/office/drawing/2014/main" id="{847556C2-840F-4984-A2D5-3C031A554488}"/>
                      </a:ext>
                    </a:extLst>
                  </p:cNvPr>
                  <p:cNvCxnSpPr/>
                  <p:nvPr>
                    <p:custDataLst>
                      <p:tags r:id="rId832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7" name="PA-直接连接符 245">
                    <a:extLst>
                      <a:ext uri="{FF2B5EF4-FFF2-40B4-BE49-F238E27FC236}">
                        <a16:creationId xmlns="" xmlns:a16="http://schemas.microsoft.com/office/drawing/2014/main" id="{805BA996-4E32-4A92-9B3D-8B7CC7E97BE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3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8" name="PA-直接连接符 246">
                    <a:extLst>
                      <a:ext uri="{FF2B5EF4-FFF2-40B4-BE49-F238E27FC236}">
                        <a16:creationId xmlns="" xmlns:a16="http://schemas.microsoft.com/office/drawing/2014/main" id="{5D4B9C9A-41FC-466C-A3A6-76B1C9A5B40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4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9" name="PA-直接连接符 247">
                    <a:extLst>
                      <a:ext uri="{FF2B5EF4-FFF2-40B4-BE49-F238E27FC236}">
                        <a16:creationId xmlns="" xmlns:a16="http://schemas.microsoft.com/office/drawing/2014/main" id="{A80497A2-7DD7-445F-9094-7298B1B5476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5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0" name="PA-直接连接符 248">
                    <a:extLst>
                      <a:ext uri="{FF2B5EF4-FFF2-40B4-BE49-F238E27FC236}">
                        <a16:creationId xmlns="" xmlns:a16="http://schemas.microsoft.com/office/drawing/2014/main" id="{9825B0DF-909D-4E9E-B782-8AC8D71776E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6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1" name="PA-直接连接符 249">
                    <a:extLst>
                      <a:ext uri="{FF2B5EF4-FFF2-40B4-BE49-F238E27FC236}">
                        <a16:creationId xmlns="" xmlns:a16="http://schemas.microsoft.com/office/drawing/2014/main" id="{923A4197-C4BB-4BED-8BC2-13B12412C6E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7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2" name="PA-直接连接符 250">
                    <a:extLst>
                      <a:ext uri="{FF2B5EF4-FFF2-40B4-BE49-F238E27FC236}">
                        <a16:creationId xmlns="" xmlns:a16="http://schemas.microsoft.com/office/drawing/2014/main" id="{9B1700E3-F3F3-423E-8AA9-EEAD05AFCB8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8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3" name="PA-直接连接符 251">
                    <a:extLst>
                      <a:ext uri="{FF2B5EF4-FFF2-40B4-BE49-F238E27FC236}">
                        <a16:creationId xmlns="" xmlns:a16="http://schemas.microsoft.com/office/drawing/2014/main" id="{64D835C1-5000-45EB-A376-818B2A44317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9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4" name="PA-直接连接符 252">
                    <a:extLst>
                      <a:ext uri="{FF2B5EF4-FFF2-40B4-BE49-F238E27FC236}">
                        <a16:creationId xmlns="" xmlns:a16="http://schemas.microsoft.com/office/drawing/2014/main" id="{6C7AD1EB-5DA2-418A-AE24-9E74BD4235E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0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5" name="PA-直接连接符 253">
                    <a:extLst>
                      <a:ext uri="{FF2B5EF4-FFF2-40B4-BE49-F238E27FC236}">
                        <a16:creationId xmlns="" xmlns:a16="http://schemas.microsoft.com/office/drawing/2014/main" id="{1626955F-842C-4D62-9FC4-0A36A3F0D95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1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" name="PA-直接连接符 254">
                    <a:extLst>
                      <a:ext uri="{FF2B5EF4-FFF2-40B4-BE49-F238E27FC236}">
                        <a16:creationId xmlns="" xmlns:a16="http://schemas.microsoft.com/office/drawing/2014/main" id="{4B58E002-A675-4E59-BC04-B20FC4CA2B1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2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" name="PA-直接连接符 255">
                    <a:extLst>
                      <a:ext uri="{FF2B5EF4-FFF2-40B4-BE49-F238E27FC236}">
                        <a16:creationId xmlns="" xmlns:a16="http://schemas.microsoft.com/office/drawing/2014/main" id="{8B1E7052-8955-4FCB-A566-265F0EE93AE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3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8" name="PA-直接连接符 256">
                    <a:extLst>
                      <a:ext uri="{FF2B5EF4-FFF2-40B4-BE49-F238E27FC236}">
                        <a16:creationId xmlns="" xmlns:a16="http://schemas.microsoft.com/office/drawing/2014/main" id="{0B1023DC-8846-4A14-ACE3-A78886F415B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4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9" name="PA-直接连接符 257">
                    <a:extLst>
                      <a:ext uri="{FF2B5EF4-FFF2-40B4-BE49-F238E27FC236}">
                        <a16:creationId xmlns="" xmlns:a16="http://schemas.microsoft.com/office/drawing/2014/main" id="{75244592-6AFC-4111-9882-F736C285B28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5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950" name="组合 949">
                    <a:extLst>
                      <a:ext uri="{FF2B5EF4-FFF2-40B4-BE49-F238E27FC236}">
                        <a16:creationId xmlns="" xmlns:a16="http://schemas.microsoft.com/office/drawing/2014/main" id="{5D66FDA1-535F-4176-AC09-0A4D483AF66C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79" name="PA-直接连接符 287">
                      <a:extLst>
                        <a:ext uri="{FF2B5EF4-FFF2-40B4-BE49-F238E27FC236}">
                          <a16:creationId xmlns="" xmlns:a16="http://schemas.microsoft.com/office/drawing/2014/main" id="{5AF0C246-9539-42EC-9706-0AA0F6FB24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0" name="PA-直接连接符 288">
                      <a:extLst>
                        <a:ext uri="{FF2B5EF4-FFF2-40B4-BE49-F238E27FC236}">
                          <a16:creationId xmlns="" xmlns:a16="http://schemas.microsoft.com/office/drawing/2014/main" id="{4BE01E5E-FA48-4686-B37C-91B8575E02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1" name="PA-直接连接符 289">
                      <a:extLst>
                        <a:ext uri="{FF2B5EF4-FFF2-40B4-BE49-F238E27FC236}">
                          <a16:creationId xmlns="" xmlns:a16="http://schemas.microsoft.com/office/drawing/2014/main" id="{60B27005-D41B-4E49-9E98-F6E4B1926B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51" name="组合 950">
                    <a:extLst>
                      <a:ext uri="{FF2B5EF4-FFF2-40B4-BE49-F238E27FC236}">
                        <a16:creationId xmlns="" xmlns:a16="http://schemas.microsoft.com/office/drawing/2014/main" id="{B686D23D-F30D-4ABF-99F5-CE64155A8E56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968" name="PA-直接连接符 276">
                      <a:extLst>
                        <a:ext uri="{FF2B5EF4-FFF2-40B4-BE49-F238E27FC236}">
                          <a16:creationId xmlns="" xmlns:a16="http://schemas.microsoft.com/office/drawing/2014/main" id="{A9A7FD6C-3108-4A88-97E8-3DF514492D55}"/>
                        </a:ext>
                      </a:extLst>
                    </p:cNvPr>
                    <p:cNvCxnSpPr/>
                    <p:nvPr>
                      <p:custDataLst>
                        <p:tags r:id="rId860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" name="PA-直接连接符 277">
                      <a:extLst>
                        <a:ext uri="{FF2B5EF4-FFF2-40B4-BE49-F238E27FC236}">
                          <a16:creationId xmlns="" xmlns:a16="http://schemas.microsoft.com/office/drawing/2014/main" id="{8CD58BD9-D8E3-4C37-AEF9-0812FE986D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" name="PA-直接连接符 278">
                      <a:extLst>
                        <a:ext uri="{FF2B5EF4-FFF2-40B4-BE49-F238E27FC236}">
                          <a16:creationId xmlns="" xmlns:a16="http://schemas.microsoft.com/office/drawing/2014/main" id="{B022416E-E818-45A9-A171-1DFC45A200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1" name="PA-直接连接符 279">
                      <a:extLst>
                        <a:ext uri="{FF2B5EF4-FFF2-40B4-BE49-F238E27FC236}">
                          <a16:creationId xmlns="" xmlns:a16="http://schemas.microsoft.com/office/drawing/2014/main" id="{D2842725-968A-4272-9583-79A90187B1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2" name="PA-直接连接符 280">
                      <a:extLst>
                        <a:ext uri="{FF2B5EF4-FFF2-40B4-BE49-F238E27FC236}">
                          <a16:creationId xmlns="" xmlns:a16="http://schemas.microsoft.com/office/drawing/2014/main" id="{73D2A215-F885-4405-B2F2-4522D158F5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3" name="PA-直接连接符 281">
                      <a:extLst>
                        <a:ext uri="{FF2B5EF4-FFF2-40B4-BE49-F238E27FC236}">
                          <a16:creationId xmlns="" xmlns:a16="http://schemas.microsoft.com/office/drawing/2014/main" id="{C4F7C4AF-A656-4545-8A3A-3D25E66DDB3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4" name="PA-直接连接符 282">
                      <a:extLst>
                        <a:ext uri="{FF2B5EF4-FFF2-40B4-BE49-F238E27FC236}">
                          <a16:creationId xmlns="" xmlns:a16="http://schemas.microsoft.com/office/drawing/2014/main" id="{91516A2D-890F-4AEC-A2BF-D2205150F8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5" name="PA-直接连接符 283">
                      <a:extLst>
                        <a:ext uri="{FF2B5EF4-FFF2-40B4-BE49-F238E27FC236}">
                          <a16:creationId xmlns="" xmlns:a16="http://schemas.microsoft.com/office/drawing/2014/main" id="{B9681924-0B4A-458A-BE90-82AE9466845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6" name="PA-直接连接符 284">
                      <a:extLst>
                        <a:ext uri="{FF2B5EF4-FFF2-40B4-BE49-F238E27FC236}">
                          <a16:creationId xmlns="" xmlns:a16="http://schemas.microsoft.com/office/drawing/2014/main" id="{F320E3A2-B11E-49A2-89C2-0146B10965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7" name="PA-直接连接符 285">
                      <a:extLst>
                        <a:ext uri="{FF2B5EF4-FFF2-40B4-BE49-F238E27FC236}">
                          <a16:creationId xmlns="" xmlns:a16="http://schemas.microsoft.com/office/drawing/2014/main" id="{C1810AC4-9458-4C10-96C3-4172549091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8" name="PA-直接连接符 286">
                      <a:extLst>
                        <a:ext uri="{FF2B5EF4-FFF2-40B4-BE49-F238E27FC236}">
                          <a16:creationId xmlns="" xmlns:a16="http://schemas.microsoft.com/office/drawing/2014/main" id="{D3986983-94F3-490A-A9A5-C0FACEAE2CC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52" name="组合 951">
                    <a:extLst>
                      <a:ext uri="{FF2B5EF4-FFF2-40B4-BE49-F238E27FC236}">
                        <a16:creationId xmlns="" xmlns:a16="http://schemas.microsoft.com/office/drawing/2014/main" id="{C9DD3AD6-4E0C-43D1-AE87-8E6B831C4D0D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957" name="PA-直接连接符 265">
                      <a:extLst>
                        <a:ext uri="{FF2B5EF4-FFF2-40B4-BE49-F238E27FC236}">
                          <a16:creationId xmlns="" xmlns:a16="http://schemas.microsoft.com/office/drawing/2014/main" id="{096066D1-C84D-47D0-A346-3CE318C92C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9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8" name="PA-直接连接符 266">
                      <a:extLst>
                        <a:ext uri="{FF2B5EF4-FFF2-40B4-BE49-F238E27FC236}">
                          <a16:creationId xmlns="" xmlns:a16="http://schemas.microsoft.com/office/drawing/2014/main" id="{ABC5EE7D-29C2-40B5-B05B-85146EB1F6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9" name="PA-直接连接符 267">
                      <a:extLst>
                        <a:ext uri="{FF2B5EF4-FFF2-40B4-BE49-F238E27FC236}">
                          <a16:creationId xmlns="" xmlns:a16="http://schemas.microsoft.com/office/drawing/2014/main" id="{CB22A6DE-4BE0-4B9D-974D-627C0E814F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0" name="PA-直接连接符 268">
                      <a:extLst>
                        <a:ext uri="{FF2B5EF4-FFF2-40B4-BE49-F238E27FC236}">
                          <a16:creationId xmlns="" xmlns:a16="http://schemas.microsoft.com/office/drawing/2014/main" id="{CD5ABDA4-54B2-43FD-A856-FBA186585A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1" name="PA-直接连接符 269">
                      <a:extLst>
                        <a:ext uri="{FF2B5EF4-FFF2-40B4-BE49-F238E27FC236}">
                          <a16:creationId xmlns="" xmlns:a16="http://schemas.microsoft.com/office/drawing/2014/main" id="{4E0F148F-B874-452B-9A33-636C69D520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2" name="PA-直接连接符 270">
                      <a:extLst>
                        <a:ext uri="{FF2B5EF4-FFF2-40B4-BE49-F238E27FC236}">
                          <a16:creationId xmlns="" xmlns:a16="http://schemas.microsoft.com/office/drawing/2014/main" id="{E6E58CB7-2E70-4647-B4CA-AD4CC78B63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3" name="PA-直接连接符 271">
                      <a:extLst>
                        <a:ext uri="{FF2B5EF4-FFF2-40B4-BE49-F238E27FC236}">
                          <a16:creationId xmlns="" xmlns:a16="http://schemas.microsoft.com/office/drawing/2014/main" id="{A1114AB7-ED1F-4D73-921D-AA2356C5AC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4" name="PA-直接连接符 272">
                      <a:extLst>
                        <a:ext uri="{FF2B5EF4-FFF2-40B4-BE49-F238E27FC236}">
                          <a16:creationId xmlns="" xmlns:a16="http://schemas.microsoft.com/office/drawing/2014/main" id="{BE879AAF-BB0E-4D67-AC6C-9F988E0AE8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5" name="PA-直接连接符 273">
                      <a:extLst>
                        <a:ext uri="{FF2B5EF4-FFF2-40B4-BE49-F238E27FC236}">
                          <a16:creationId xmlns="" xmlns:a16="http://schemas.microsoft.com/office/drawing/2014/main" id="{714544EF-3297-439C-9B7E-C74BB17B0B1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6" name="PA-直接连接符 274">
                      <a:extLst>
                        <a:ext uri="{FF2B5EF4-FFF2-40B4-BE49-F238E27FC236}">
                          <a16:creationId xmlns="" xmlns:a16="http://schemas.microsoft.com/office/drawing/2014/main" id="{890B23C0-56AE-4712-90BA-888AB19AF8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" name="PA-直接连接符 275">
                      <a:extLst>
                        <a:ext uri="{FF2B5EF4-FFF2-40B4-BE49-F238E27FC236}">
                          <a16:creationId xmlns="" xmlns:a16="http://schemas.microsoft.com/office/drawing/2014/main" id="{39F2AD91-F87F-4C28-8110-CED94DE29AC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53" name="Group 91_1">
                    <a:extLst>
                      <a:ext uri="{FF2B5EF4-FFF2-40B4-BE49-F238E27FC236}">
                        <a16:creationId xmlns="" xmlns:a16="http://schemas.microsoft.com/office/drawing/2014/main" id="{94E78899-00A3-4101-8094-ABA1AAC4952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54" name="PA-直接连接符 262">
                      <a:extLst>
                        <a:ext uri="{FF2B5EF4-FFF2-40B4-BE49-F238E27FC236}">
                          <a16:creationId xmlns="" xmlns:a16="http://schemas.microsoft.com/office/drawing/2014/main" id="{8BADC0BC-C549-499A-A019-35DA0A4FB8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5" name="PA-直接连接符 263">
                      <a:extLst>
                        <a:ext uri="{FF2B5EF4-FFF2-40B4-BE49-F238E27FC236}">
                          <a16:creationId xmlns="" xmlns:a16="http://schemas.microsoft.com/office/drawing/2014/main" id="{01772A70-5854-4519-B3AC-C3FA123053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6" name="PA-直接连接符 264">
                      <a:extLst>
                        <a:ext uri="{FF2B5EF4-FFF2-40B4-BE49-F238E27FC236}">
                          <a16:creationId xmlns="" xmlns:a16="http://schemas.microsoft.com/office/drawing/2014/main" id="{047E6C76-E38D-4EFF-BD8E-9865B59A6B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7" name="组合 886">
                  <a:extLst>
                    <a:ext uri="{FF2B5EF4-FFF2-40B4-BE49-F238E27FC236}">
                      <a16:creationId xmlns="" xmlns:a16="http://schemas.microsoft.com/office/drawing/2014/main" id="{578ED5B2-7939-43B5-8D19-82FEE06F31A3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888" name="PA-直接连接符 291">
                    <a:extLst>
                      <a:ext uri="{FF2B5EF4-FFF2-40B4-BE49-F238E27FC236}">
                        <a16:creationId xmlns="" xmlns:a16="http://schemas.microsoft.com/office/drawing/2014/main" id="{E3EE8126-404B-49B7-9356-8A5EB0C67CF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" name="PA-直接连接符 292">
                    <a:extLst>
                      <a:ext uri="{FF2B5EF4-FFF2-40B4-BE49-F238E27FC236}">
                        <a16:creationId xmlns="" xmlns:a16="http://schemas.microsoft.com/office/drawing/2014/main" id="{C98CA648-FD8E-4EB1-A064-968D9C382F5C}"/>
                      </a:ext>
                    </a:extLst>
                  </p:cNvPr>
                  <p:cNvCxnSpPr/>
                  <p:nvPr>
                    <p:custDataLst>
                      <p:tags r:id="rId78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" name="PA-直接连接符 293">
                    <a:extLst>
                      <a:ext uri="{FF2B5EF4-FFF2-40B4-BE49-F238E27FC236}">
                        <a16:creationId xmlns="" xmlns:a16="http://schemas.microsoft.com/office/drawing/2014/main" id="{5AFF361F-FFFD-47F5-AFBE-E9680497558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1" name="PA-直接连接符 294">
                    <a:extLst>
                      <a:ext uri="{FF2B5EF4-FFF2-40B4-BE49-F238E27FC236}">
                        <a16:creationId xmlns="" xmlns:a16="http://schemas.microsoft.com/office/drawing/2014/main" id="{39D88755-3FF9-4F79-B2C4-86D22128889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2" name="PA-直接连接符 295">
                    <a:extLst>
                      <a:ext uri="{FF2B5EF4-FFF2-40B4-BE49-F238E27FC236}">
                        <a16:creationId xmlns="" xmlns:a16="http://schemas.microsoft.com/office/drawing/2014/main" id="{5D26006F-D0BD-4C20-A0A2-C681F1F3822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3" name="PA-直接连接符 296">
                    <a:extLst>
                      <a:ext uri="{FF2B5EF4-FFF2-40B4-BE49-F238E27FC236}">
                        <a16:creationId xmlns="" xmlns:a16="http://schemas.microsoft.com/office/drawing/2014/main" id="{2AA876A9-DA78-44C5-B630-6D5BDB9AF93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4" name="PA-直接连接符 297">
                    <a:extLst>
                      <a:ext uri="{FF2B5EF4-FFF2-40B4-BE49-F238E27FC236}">
                        <a16:creationId xmlns="" xmlns:a16="http://schemas.microsoft.com/office/drawing/2014/main" id="{E8B04F19-0DB2-4595-B3E8-83AC98BCEB0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5" name="PA-直接连接符 298">
                    <a:extLst>
                      <a:ext uri="{FF2B5EF4-FFF2-40B4-BE49-F238E27FC236}">
                        <a16:creationId xmlns="" xmlns:a16="http://schemas.microsoft.com/office/drawing/2014/main" id="{4DBFA248-065F-4AD1-8695-DB81813B98D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6" name="PA-直接连接符 299">
                    <a:extLst>
                      <a:ext uri="{FF2B5EF4-FFF2-40B4-BE49-F238E27FC236}">
                        <a16:creationId xmlns="" xmlns:a16="http://schemas.microsoft.com/office/drawing/2014/main" id="{8A77DF17-021B-43C4-92F3-3525C24748E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7" name="PA-直接连接符 300">
                    <a:extLst>
                      <a:ext uri="{FF2B5EF4-FFF2-40B4-BE49-F238E27FC236}">
                        <a16:creationId xmlns="" xmlns:a16="http://schemas.microsoft.com/office/drawing/2014/main" id="{825B7214-3BD6-48FF-907A-4738208912F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8" name="PA-直接连接符 301">
                    <a:extLst>
                      <a:ext uri="{FF2B5EF4-FFF2-40B4-BE49-F238E27FC236}">
                        <a16:creationId xmlns="" xmlns:a16="http://schemas.microsoft.com/office/drawing/2014/main" id="{585B1698-E304-4F0B-A890-525AFA50076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9" name="PA-直接连接符 302">
                    <a:extLst>
                      <a:ext uri="{FF2B5EF4-FFF2-40B4-BE49-F238E27FC236}">
                        <a16:creationId xmlns="" xmlns:a16="http://schemas.microsoft.com/office/drawing/2014/main" id="{431D54B9-326F-4238-9884-79C6EDE982C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0" name="PA-直接连接符 303">
                    <a:extLst>
                      <a:ext uri="{FF2B5EF4-FFF2-40B4-BE49-F238E27FC236}">
                        <a16:creationId xmlns="" xmlns:a16="http://schemas.microsoft.com/office/drawing/2014/main" id="{0541CFDC-E442-4E46-B83B-DAE80A50B0A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0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1" name="PA-直接连接符 304">
                    <a:extLst>
                      <a:ext uri="{FF2B5EF4-FFF2-40B4-BE49-F238E27FC236}">
                        <a16:creationId xmlns="" xmlns:a16="http://schemas.microsoft.com/office/drawing/2014/main" id="{0F3EFFF0-1A33-41B7-B832-2E3A758EEF2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0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2" name="PA-直接连接符 305">
                    <a:extLst>
                      <a:ext uri="{FF2B5EF4-FFF2-40B4-BE49-F238E27FC236}">
                        <a16:creationId xmlns="" xmlns:a16="http://schemas.microsoft.com/office/drawing/2014/main" id="{5953589E-E645-4E97-A4C3-8593CE2A312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0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903" name="组合 902">
                    <a:extLst>
                      <a:ext uri="{FF2B5EF4-FFF2-40B4-BE49-F238E27FC236}">
                        <a16:creationId xmlns="" xmlns:a16="http://schemas.microsoft.com/office/drawing/2014/main" id="{F7CC4F76-A0B2-402D-B35A-F3880565806E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32" name="PA-直接连接符 335">
                      <a:extLst>
                        <a:ext uri="{FF2B5EF4-FFF2-40B4-BE49-F238E27FC236}">
                          <a16:creationId xmlns="" xmlns:a16="http://schemas.microsoft.com/office/drawing/2014/main" id="{EC55D1BB-F6F4-4811-80BF-E14458B4CE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3" name="PA-直接连接符 336">
                      <a:extLst>
                        <a:ext uri="{FF2B5EF4-FFF2-40B4-BE49-F238E27FC236}">
                          <a16:creationId xmlns="" xmlns:a16="http://schemas.microsoft.com/office/drawing/2014/main" id="{888BF656-E03C-4102-B524-0D0F683641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4" name="PA-直接连接符 337">
                      <a:extLst>
                        <a:ext uri="{FF2B5EF4-FFF2-40B4-BE49-F238E27FC236}">
                          <a16:creationId xmlns="" xmlns:a16="http://schemas.microsoft.com/office/drawing/2014/main" id="{99CE0D6D-FCA2-46CB-9655-2A5182A85C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3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04" name="组合 903">
                    <a:extLst>
                      <a:ext uri="{FF2B5EF4-FFF2-40B4-BE49-F238E27FC236}">
                        <a16:creationId xmlns="" xmlns:a16="http://schemas.microsoft.com/office/drawing/2014/main" id="{9AE96721-0567-4F83-A6CD-A5D72516E575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921" name="PA-直接连接符 324">
                      <a:extLst>
                        <a:ext uri="{FF2B5EF4-FFF2-40B4-BE49-F238E27FC236}">
                          <a16:creationId xmlns="" xmlns:a16="http://schemas.microsoft.com/office/drawing/2014/main" id="{39CC18C2-5C23-4ADC-8858-3C240B31B193}"/>
                        </a:ext>
                      </a:extLst>
                    </p:cNvPr>
                    <p:cNvCxnSpPr/>
                    <p:nvPr>
                      <p:custDataLst>
                        <p:tags r:id="rId81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2" name="PA-直接连接符 325">
                      <a:extLst>
                        <a:ext uri="{FF2B5EF4-FFF2-40B4-BE49-F238E27FC236}">
                          <a16:creationId xmlns="" xmlns:a16="http://schemas.microsoft.com/office/drawing/2014/main" id="{F62DAA6D-705A-4875-9C83-9605406531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3" name="PA-直接连接符 326">
                      <a:extLst>
                        <a:ext uri="{FF2B5EF4-FFF2-40B4-BE49-F238E27FC236}">
                          <a16:creationId xmlns="" xmlns:a16="http://schemas.microsoft.com/office/drawing/2014/main" id="{AF9010DE-8A4A-47C7-9BE7-90A1947713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4" name="PA-直接连接符 327">
                      <a:extLst>
                        <a:ext uri="{FF2B5EF4-FFF2-40B4-BE49-F238E27FC236}">
                          <a16:creationId xmlns="" xmlns:a16="http://schemas.microsoft.com/office/drawing/2014/main" id="{5D7D7571-6314-49A9-B916-270A081B94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5" name="PA-直接连接符 328">
                      <a:extLst>
                        <a:ext uri="{FF2B5EF4-FFF2-40B4-BE49-F238E27FC236}">
                          <a16:creationId xmlns="" xmlns:a16="http://schemas.microsoft.com/office/drawing/2014/main" id="{6450A038-C60E-4294-B217-7695B6E93A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6" name="PA-直接连接符 329">
                      <a:extLst>
                        <a:ext uri="{FF2B5EF4-FFF2-40B4-BE49-F238E27FC236}">
                          <a16:creationId xmlns="" xmlns:a16="http://schemas.microsoft.com/office/drawing/2014/main" id="{1DD697A5-8C3E-4216-A7DA-CF89A3655E2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7" name="PA-直接连接符 330">
                      <a:extLst>
                        <a:ext uri="{FF2B5EF4-FFF2-40B4-BE49-F238E27FC236}">
                          <a16:creationId xmlns="" xmlns:a16="http://schemas.microsoft.com/office/drawing/2014/main" id="{7311C31E-0631-4388-8171-316EEA24F3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8" name="PA-直接连接符 331">
                      <a:extLst>
                        <a:ext uri="{FF2B5EF4-FFF2-40B4-BE49-F238E27FC236}">
                          <a16:creationId xmlns="" xmlns:a16="http://schemas.microsoft.com/office/drawing/2014/main" id="{15780487-6723-4A2B-A7A1-2A7A46CC5A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9" name="PA-直接连接符 332">
                      <a:extLst>
                        <a:ext uri="{FF2B5EF4-FFF2-40B4-BE49-F238E27FC236}">
                          <a16:creationId xmlns="" xmlns:a16="http://schemas.microsoft.com/office/drawing/2014/main" id="{BF0CBFDA-DF55-4DBB-8DAB-59C06DB514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" name="PA-直接连接符 333">
                      <a:extLst>
                        <a:ext uri="{FF2B5EF4-FFF2-40B4-BE49-F238E27FC236}">
                          <a16:creationId xmlns="" xmlns:a16="http://schemas.microsoft.com/office/drawing/2014/main" id="{47823093-1FB0-4F7E-8839-5EB7C9076A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" name="PA-直接连接符 334">
                      <a:extLst>
                        <a:ext uri="{FF2B5EF4-FFF2-40B4-BE49-F238E27FC236}">
                          <a16:creationId xmlns="" xmlns:a16="http://schemas.microsoft.com/office/drawing/2014/main" id="{23B52F8C-E6EA-44C0-8F5E-50A5C86477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05" name="组合 904">
                    <a:extLst>
                      <a:ext uri="{FF2B5EF4-FFF2-40B4-BE49-F238E27FC236}">
                        <a16:creationId xmlns="" xmlns:a16="http://schemas.microsoft.com/office/drawing/2014/main" id="{06333CDB-B296-481B-8A01-D84D6B327CB7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910" name="PA-直接连接符 313">
                      <a:extLst>
                        <a:ext uri="{FF2B5EF4-FFF2-40B4-BE49-F238E27FC236}">
                          <a16:creationId xmlns="" xmlns:a16="http://schemas.microsoft.com/office/drawing/2014/main" id="{6E340499-673C-4513-8DE8-65797943D1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" name="PA-直接连接符 314">
                      <a:extLst>
                        <a:ext uri="{FF2B5EF4-FFF2-40B4-BE49-F238E27FC236}">
                          <a16:creationId xmlns="" xmlns:a16="http://schemas.microsoft.com/office/drawing/2014/main" id="{D5F2443B-FFC8-4113-82D1-B5E4CDCC02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" name="PA-直接连接符 315">
                      <a:extLst>
                        <a:ext uri="{FF2B5EF4-FFF2-40B4-BE49-F238E27FC236}">
                          <a16:creationId xmlns="" xmlns:a16="http://schemas.microsoft.com/office/drawing/2014/main" id="{AB53D9CF-B7B5-4B73-9B32-7C825447F9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" name="PA-直接连接符 316">
                      <a:extLst>
                        <a:ext uri="{FF2B5EF4-FFF2-40B4-BE49-F238E27FC236}">
                          <a16:creationId xmlns="" xmlns:a16="http://schemas.microsoft.com/office/drawing/2014/main" id="{CC941F48-1C39-4556-9877-08007C4261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4" name="PA-直接连接符 317">
                      <a:extLst>
                        <a:ext uri="{FF2B5EF4-FFF2-40B4-BE49-F238E27FC236}">
                          <a16:creationId xmlns="" xmlns:a16="http://schemas.microsoft.com/office/drawing/2014/main" id="{948B6D58-E851-4ADC-9C85-930FFC49CE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5" name="PA-直接连接符 318">
                      <a:extLst>
                        <a:ext uri="{FF2B5EF4-FFF2-40B4-BE49-F238E27FC236}">
                          <a16:creationId xmlns="" xmlns:a16="http://schemas.microsoft.com/office/drawing/2014/main" id="{06BC6166-7F78-4B7F-91F0-9C61835DD6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6" name="PA-直接连接符 319">
                      <a:extLst>
                        <a:ext uri="{FF2B5EF4-FFF2-40B4-BE49-F238E27FC236}">
                          <a16:creationId xmlns="" xmlns:a16="http://schemas.microsoft.com/office/drawing/2014/main" id="{4A3A3EA8-70E5-4162-8DA1-C3F0FC3621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7" name="PA-直接连接符 320">
                      <a:extLst>
                        <a:ext uri="{FF2B5EF4-FFF2-40B4-BE49-F238E27FC236}">
                          <a16:creationId xmlns="" xmlns:a16="http://schemas.microsoft.com/office/drawing/2014/main" id="{ECA3D081-6A34-4E18-93CD-192AFA619E4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8" name="PA-直接连接符 321">
                      <a:extLst>
                        <a:ext uri="{FF2B5EF4-FFF2-40B4-BE49-F238E27FC236}">
                          <a16:creationId xmlns="" xmlns:a16="http://schemas.microsoft.com/office/drawing/2014/main" id="{67DA8247-0ED4-49CA-9FB0-EA7CA7722F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9" name="PA-直接连接符 322">
                      <a:extLst>
                        <a:ext uri="{FF2B5EF4-FFF2-40B4-BE49-F238E27FC236}">
                          <a16:creationId xmlns="" xmlns:a16="http://schemas.microsoft.com/office/drawing/2014/main" id="{216C06BB-F303-4A45-8284-548A339A90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0" name="PA-直接连接符 323">
                      <a:extLst>
                        <a:ext uri="{FF2B5EF4-FFF2-40B4-BE49-F238E27FC236}">
                          <a16:creationId xmlns="" xmlns:a16="http://schemas.microsoft.com/office/drawing/2014/main" id="{214E2AAC-6EC7-42D5-B92E-78304A6D5A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06" name="Group 91_1">
                    <a:extLst>
                      <a:ext uri="{FF2B5EF4-FFF2-40B4-BE49-F238E27FC236}">
                        <a16:creationId xmlns="" xmlns:a16="http://schemas.microsoft.com/office/drawing/2014/main" id="{1A26A96E-BD17-4B06-BA6E-F75CBB23263D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07" name="PA-直接连接符 310">
                      <a:extLst>
                        <a:ext uri="{FF2B5EF4-FFF2-40B4-BE49-F238E27FC236}">
                          <a16:creationId xmlns="" xmlns:a16="http://schemas.microsoft.com/office/drawing/2014/main" id="{CE38D669-6146-418D-B0E0-908A99145A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8" name="PA-直接连接符 311">
                      <a:extLst>
                        <a:ext uri="{FF2B5EF4-FFF2-40B4-BE49-F238E27FC236}">
                          <a16:creationId xmlns="" xmlns:a16="http://schemas.microsoft.com/office/drawing/2014/main" id="{AB5D2E63-AFF9-4CD8-8A4D-333ABF7024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9" name="PA-直接连接符 312">
                      <a:extLst>
                        <a:ext uri="{FF2B5EF4-FFF2-40B4-BE49-F238E27FC236}">
                          <a16:creationId xmlns="" xmlns:a16="http://schemas.microsoft.com/office/drawing/2014/main" id="{702D5835-CC90-4333-9879-E39D96227A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593" name="组合 592">
                <a:extLst>
                  <a:ext uri="{FF2B5EF4-FFF2-40B4-BE49-F238E27FC236}">
                    <a16:creationId xmlns="" xmlns:a16="http://schemas.microsoft.com/office/drawing/2014/main" id="{CE1037B5-B1B9-470E-AA10-2FE4927792C9}"/>
                  </a:ext>
                </a:extLst>
              </p:cNvPr>
              <p:cNvGrpSpPr/>
              <p:nvPr/>
            </p:nvGrpSpPr>
            <p:grpSpPr>
              <a:xfrm flipV="1">
                <a:off x="300102" y="1732245"/>
                <a:ext cx="12687421" cy="2720340"/>
                <a:chOff x="0" y="0"/>
                <a:chExt cx="12687421" cy="2720340"/>
              </a:xfrm>
            </p:grpSpPr>
            <p:grpSp>
              <p:nvGrpSpPr>
                <p:cNvPr id="594" name="组合 593">
                  <a:extLst>
                    <a:ext uri="{FF2B5EF4-FFF2-40B4-BE49-F238E27FC236}">
                      <a16:creationId xmlns="" xmlns:a16="http://schemas.microsoft.com/office/drawing/2014/main" id="{EFDBF265-4926-45CF-86BE-7D47692A0B98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835" name="PA-直接连接符 1207">
                    <a:extLst>
                      <a:ext uri="{FF2B5EF4-FFF2-40B4-BE49-F238E27FC236}">
                        <a16:creationId xmlns="" xmlns:a16="http://schemas.microsoft.com/office/drawing/2014/main" id="{975F88D6-70C5-416A-BD0D-87263E3DFF6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6" name="PA-直接连接符 1208">
                    <a:extLst>
                      <a:ext uri="{FF2B5EF4-FFF2-40B4-BE49-F238E27FC236}">
                        <a16:creationId xmlns="" xmlns:a16="http://schemas.microsoft.com/office/drawing/2014/main" id="{FE961CE9-523C-4756-BAF0-49C2553B98D5}"/>
                      </a:ext>
                    </a:extLst>
                  </p:cNvPr>
                  <p:cNvCxnSpPr/>
                  <p:nvPr>
                    <p:custDataLst>
                      <p:tags r:id="rId74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7" name="PA-直接连接符 1209">
                    <a:extLst>
                      <a:ext uri="{FF2B5EF4-FFF2-40B4-BE49-F238E27FC236}">
                        <a16:creationId xmlns="" xmlns:a16="http://schemas.microsoft.com/office/drawing/2014/main" id="{B66F13AE-29A7-4B96-8AEB-5BDF1661A23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8" name="PA-直接连接符 1210">
                    <a:extLst>
                      <a:ext uri="{FF2B5EF4-FFF2-40B4-BE49-F238E27FC236}">
                        <a16:creationId xmlns="" xmlns:a16="http://schemas.microsoft.com/office/drawing/2014/main" id="{FA9F4A52-333A-4158-8E57-BB93E90FDA6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9" name="PA-直接连接符 1211">
                    <a:extLst>
                      <a:ext uri="{FF2B5EF4-FFF2-40B4-BE49-F238E27FC236}">
                        <a16:creationId xmlns="" xmlns:a16="http://schemas.microsoft.com/office/drawing/2014/main" id="{970047D1-D566-49DF-B46E-E96E0CB09B7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0" name="PA-直接连接符 1212">
                    <a:extLst>
                      <a:ext uri="{FF2B5EF4-FFF2-40B4-BE49-F238E27FC236}">
                        <a16:creationId xmlns="" xmlns:a16="http://schemas.microsoft.com/office/drawing/2014/main" id="{6CFE6DFD-52FF-4CCE-ACED-6D103FEB3AF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1" name="PA-直接连接符 1213">
                    <a:extLst>
                      <a:ext uri="{FF2B5EF4-FFF2-40B4-BE49-F238E27FC236}">
                        <a16:creationId xmlns="" xmlns:a16="http://schemas.microsoft.com/office/drawing/2014/main" id="{649A1643-1DC2-41D6-B265-55756FEB224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2" name="PA-直接连接符 1214">
                    <a:extLst>
                      <a:ext uri="{FF2B5EF4-FFF2-40B4-BE49-F238E27FC236}">
                        <a16:creationId xmlns="" xmlns:a16="http://schemas.microsoft.com/office/drawing/2014/main" id="{5931F9AB-2C3B-4E47-8A26-A2BC06D26A0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3" name="PA-直接连接符 1215">
                    <a:extLst>
                      <a:ext uri="{FF2B5EF4-FFF2-40B4-BE49-F238E27FC236}">
                        <a16:creationId xmlns="" xmlns:a16="http://schemas.microsoft.com/office/drawing/2014/main" id="{F4CCB968-5898-45D4-B017-981F97299E3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4" name="PA-直接连接符 1216">
                    <a:extLst>
                      <a:ext uri="{FF2B5EF4-FFF2-40B4-BE49-F238E27FC236}">
                        <a16:creationId xmlns="" xmlns:a16="http://schemas.microsoft.com/office/drawing/2014/main" id="{32A02D41-38EA-4BA3-B7B0-0831BA4B671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5" name="PA-直接连接符 1217">
                    <a:extLst>
                      <a:ext uri="{FF2B5EF4-FFF2-40B4-BE49-F238E27FC236}">
                        <a16:creationId xmlns="" xmlns:a16="http://schemas.microsoft.com/office/drawing/2014/main" id="{DB4E2FB2-C98C-4AEB-8B40-4B493359CE8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6" name="PA-直接连接符 1218">
                    <a:extLst>
                      <a:ext uri="{FF2B5EF4-FFF2-40B4-BE49-F238E27FC236}">
                        <a16:creationId xmlns="" xmlns:a16="http://schemas.microsoft.com/office/drawing/2014/main" id="{EA80852C-2556-4E82-B0F9-2F7B3FA9D7F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7" name="PA-直接连接符 1219">
                    <a:extLst>
                      <a:ext uri="{FF2B5EF4-FFF2-40B4-BE49-F238E27FC236}">
                        <a16:creationId xmlns="" xmlns:a16="http://schemas.microsoft.com/office/drawing/2014/main" id="{A77C6F6A-8284-4AA6-A7B9-3F129C7EEF0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8" name="PA-直接连接符 1220">
                    <a:extLst>
                      <a:ext uri="{FF2B5EF4-FFF2-40B4-BE49-F238E27FC236}">
                        <a16:creationId xmlns="" xmlns:a16="http://schemas.microsoft.com/office/drawing/2014/main" id="{B3608A37-0CA3-41C1-9DC7-479A8FA45D5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9" name="PA-直接连接符 1221">
                    <a:extLst>
                      <a:ext uri="{FF2B5EF4-FFF2-40B4-BE49-F238E27FC236}">
                        <a16:creationId xmlns="" xmlns:a16="http://schemas.microsoft.com/office/drawing/2014/main" id="{0A22AA51-BE88-46A5-BF1C-1EFF7F0A6B2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850" name="组合 849">
                    <a:extLst>
                      <a:ext uri="{FF2B5EF4-FFF2-40B4-BE49-F238E27FC236}">
                        <a16:creationId xmlns="" xmlns:a16="http://schemas.microsoft.com/office/drawing/2014/main" id="{A531B867-7D1B-4222-817A-F7728FC3358D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79" name="PA-直接连接符 1251">
                      <a:extLst>
                        <a:ext uri="{FF2B5EF4-FFF2-40B4-BE49-F238E27FC236}">
                          <a16:creationId xmlns="" xmlns:a16="http://schemas.microsoft.com/office/drawing/2014/main" id="{190122E2-27EB-4522-949B-DB0A3A771E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0" name="PA-直接连接符 1252">
                      <a:extLst>
                        <a:ext uri="{FF2B5EF4-FFF2-40B4-BE49-F238E27FC236}">
                          <a16:creationId xmlns="" xmlns:a16="http://schemas.microsoft.com/office/drawing/2014/main" id="{6A8F5D4C-3361-464D-88F1-37A4A83544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1" name="PA-直接连接符 1253">
                      <a:extLst>
                        <a:ext uri="{FF2B5EF4-FFF2-40B4-BE49-F238E27FC236}">
                          <a16:creationId xmlns="" xmlns:a16="http://schemas.microsoft.com/office/drawing/2014/main" id="{94E19C6E-55AB-453B-80BC-5D40D4A21B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1" name="组合 850">
                    <a:extLst>
                      <a:ext uri="{FF2B5EF4-FFF2-40B4-BE49-F238E27FC236}">
                        <a16:creationId xmlns="" xmlns:a16="http://schemas.microsoft.com/office/drawing/2014/main" id="{8AF6E216-5582-4AF1-876F-AF1F766DF49D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868" name="PA-直接连接符 1240">
                      <a:extLst>
                        <a:ext uri="{FF2B5EF4-FFF2-40B4-BE49-F238E27FC236}">
                          <a16:creationId xmlns="" xmlns:a16="http://schemas.microsoft.com/office/drawing/2014/main" id="{FAC7AFF6-D994-4918-A529-36A96F2BF4A1}"/>
                        </a:ext>
                      </a:extLst>
                    </p:cNvPr>
                    <p:cNvCxnSpPr/>
                    <p:nvPr>
                      <p:custDataLst>
                        <p:tags r:id="rId77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9" name="PA-直接连接符 1241">
                      <a:extLst>
                        <a:ext uri="{FF2B5EF4-FFF2-40B4-BE49-F238E27FC236}">
                          <a16:creationId xmlns="" xmlns:a16="http://schemas.microsoft.com/office/drawing/2014/main" id="{D6051E15-C880-428D-8D3B-4EBC7B318A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0" name="PA-直接连接符 1242">
                      <a:extLst>
                        <a:ext uri="{FF2B5EF4-FFF2-40B4-BE49-F238E27FC236}">
                          <a16:creationId xmlns="" xmlns:a16="http://schemas.microsoft.com/office/drawing/2014/main" id="{EC503FDB-01A0-49CF-B935-A8305D82DA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1" name="PA-直接连接符 1243">
                      <a:extLst>
                        <a:ext uri="{FF2B5EF4-FFF2-40B4-BE49-F238E27FC236}">
                          <a16:creationId xmlns="" xmlns:a16="http://schemas.microsoft.com/office/drawing/2014/main" id="{059643CD-2286-47E6-9D84-0B62A56A532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2" name="PA-直接连接符 1244">
                      <a:extLst>
                        <a:ext uri="{FF2B5EF4-FFF2-40B4-BE49-F238E27FC236}">
                          <a16:creationId xmlns="" xmlns:a16="http://schemas.microsoft.com/office/drawing/2014/main" id="{6993668B-8860-4815-BEE3-B942B0989D1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" name="PA-直接连接符 1245">
                      <a:extLst>
                        <a:ext uri="{FF2B5EF4-FFF2-40B4-BE49-F238E27FC236}">
                          <a16:creationId xmlns="" xmlns:a16="http://schemas.microsoft.com/office/drawing/2014/main" id="{5DD6D64B-9DE3-417B-9EAB-3869DF6651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" name="PA-直接连接符 1246">
                      <a:extLst>
                        <a:ext uri="{FF2B5EF4-FFF2-40B4-BE49-F238E27FC236}">
                          <a16:creationId xmlns="" xmlns:a16="http://schemas.microsoft.com/office/drawing/2014/main" id="{736822C9-8FB6-4ADF-846D-BDA17F6492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" name="PA-直接连接符 1247">
                      <a:extLst>
                        <a:ext uri="{FF2B5EF4-FFF2-40B4-BE49-F238E27FC236}">
                          <a16:creationId xmlns="" xmlns:a16="http://schemas.microsoft.com/office/drawing/2014/main" id="{EE28F512-B9D8-4B5B-BD49-B022ECA31A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6" name="PA-直接连接符 1248">
                      <a:extLst>
                        <a:ext uri="{FF2B5EF4-FFF2-40B4-BE49-F238E27FC236}">
                          <a16:creationId xmlns="" xmlns:a16="http://schemas.microsoft.com/office/drawing/2014/main" id="{EA56DB6D-6D49-4B1D-B9D2-41F20DCAD4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7" name="PA-直接连接符 1249">
                      <a:extLst>
                        <a:ext uri="{FF2B5EF4-FFF2-40B4-BE49-F238E27FC236}">
                          <a16:creationId xmlns="" xmlns:a16="http://schemas.microsoft.com/office/drawing/2014/main" id="{3D28E1D7-6326-463C-BF08-DB4BDB10A2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8" name="PA-直接连接符 1250">
                      <a:extLst>
                        <a:ext uri="{FF2B5EF4-FFF2-40B4-BE49-F238E27FC236}">
                          <a16:creationId xmlns="" xmlns:a16="http://schemas.microsoft.com/office/drawing/2014/main" id="{50166161-521C-48A4-A826-4A80CC52A9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2" name="组合 851">
                    <a:extLst>
                      <a:ext uri="{FF2B5EF4-FFF2-40B4-BE49-F238E27FC236}">
                        <a16:creationId xmlns="" xmlns:a16="http://schemas.microsoft.com/office/drawing/2014/main" id="{4F6D8A0C-37B6-490B-8412-655A7CC1DDE8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857" name="PA-直接连接符 1229">
                      <a:extLst>
                        <a:ext uri="{FF2B5EF4-FFF2-40B4-BE49-F238E27FC236}">
                          <a16:creationId xmlns="" xmlns:a16="http://schemas.microsoft.com/office/drawing/2014/main" id="{67DA8433-EA05-4EE7-9CC1-E4CF6783AF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8" name="PA-直接连接符 1230">
                      <a:extLst>
                        <a:ext uri="{FF2B5EF4-FFF2-40B4-BE49-F238E27FC236}">
                          <a16:creationId xmlns="" xmlns:a16="http://schemas.microsoft.com/office/drawing/2014/main" id="{616783E5-615B-415D-8E45-BEAE69AC29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9" name="PA-直接连接符 1231">
                      <a:extLst>
                        <a:ext uri="{FF2B5EF4-FFF2-40B4-BE49-F238E27FC236}">
                          <a16:creationId xmlns="" xmlns:a16="http://schemas.microsoft.com/office/drawing/2014/main" id="{D89DB5AB-E890-4CD7-9747-143828B856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0" name="PA-直接连接符 1232">
                      <a:extLst>
                        <a:ext uri="{FF2B5EF4-FFF2-40B4-BE49-F238E27FC236}">
                          <a16:creationId xmlns="" xmlns:a16="http://schemas.microsoft.com/office/drawing/2014/main" id="{38B1DF08-EAD1-42DD-B878-896FC8F1DB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1" name="PA-直接连接符 1233">
                      <a:extLst>
                        <a:ext uri="{FF2B5EF4-FFF2-40B4-BE49-F238E27FC236}">
                          <a16:creationId xmlns="" xmlns:a16="http://schemas.microsoft.com/office/drawing/2014/main" id="{E3ACE878-2192-4C01-88A6-48B716CBD8E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2" name="PA-直接连接符 1234">
                      <a:extLst>
                        <a:ext uri="{FF2B5EF4-FFF2-40B4-BE49-F238E27FC236}">
                          <a16:creationId xmlns="" xmlns:a16="http://schemas.microsoft.com/office/drawing/2014/main" id="{45ADC8FB-0C7E-49C9-8BE2-3F3B0327A8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3" name="PA-直接连接符 1235">
                      <a:extLst>
                        <a:ext uri="{FF2B5EF4-FFF2-40B4-BE49-F238E27FC236}">
                          <a16:creationId xmlns="" xmlns:a16="http://schemas.microsoft.com/office/drawing/2014/main" id="{88A2D371-6DC7-4BAB-84CC-AFBB1B6639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4" name="PA-直接连接符 1236">
                      <a:extLst>
                        <a:ext uri="{FF2B5EF4-FFF2-40B4-BE49-F238E27FC236}">
                          <a16:creationId xmlns="" xmlns:a16="http://schemas.microsoft.com/office/drawing/2014/main" id="{24F3259E-EC39-4D6F-967E-D821182620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5" name="PA-直接连接符 1237">
                      <a:extLst>
                        <a:ext uri="{FF2B5EF4-FFF2-40B4-BE49-F238E27FC236}">
                          <a16:creationId xmlns="" xmlns:a16="http://schemas.microsoft.com/office/drawing/2014/main" id="{C1A8043B-2C88-4EED-A4B6-B8C68CE30A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6" name="PA-直接连接符 1238">
                      <a:extLst>
                        <a:ext uri="{FF2B5EF4-FFF2-40B4-BE49-F238E27FC236}">
                          <a16:creationId xmlns="" xmlns:a16="http://schemas.microsoft.com/office/drawing/2014/main" id="{2E46904C-9CAA-4416-A440-BA4DBBDA4F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7" name="PA-直接连接符 1239">
                      <a:extLst>
                        <a:ext uri="{FF2B5EF4-FFF2-40B4-BE49-F238E27FC236}">
                          <a16:creationId xmlns="" xmlns:a16="http://schemas.microsoft.com/office/drawing/2014/main" id="{7979BFB9-8F52-4926-AEE9-501DE397FD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3" name="Group 91_1">
                    <a:extLst>
                      <a:ext uri="{FF2B5EF4-FFF2-40B4-BE49-F238E27FC236}">
                        <a16:creationId xmlns="" xmlns:a16="http://schemas.microsoft.com/office/drawing/2014/main" id="{EBB3A3C6-785F-49F9-BC37-8406BA6893F7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54" name="PA-直接连接符 1226">
                      <a:extLst>
                        <a:ext uri="{FF2B5EF4-FFF2-40B4-BE49-F238E27FC236}">
                          <a16:creationId xmlns="" xmlns:a16="http://schemas.microsoft.com/office/drawing/2014/main" id="{457DFB53-C54A-4207-A2C2-A7A48AE5C6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" name="PA-直接连接符 1227">
                      <a:extLst>
                        <a:ext uri="{FF2B5EF4-FFF2-40B4-BE49-F238E27FC236}">
                          <a16:creationId xmlns="" xmlns:a16="http://schemas.microsoft.com/office/drawing/2014/main" id="{34F048D7-257A-481E-9534-F5CA07D6EE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" name="PA-直接连接符 1228">
                      <a:extLst>
                        <a:ext uri="{FF2B5EF4-FFF2-40B4-BE49-F238E27FC236}">
                          <a16:creationId xmlns="" xmlns:a16="http://schemas.microsoft.com/office/drawing/2014/main" id="{1E315E0B-A4EB-454A-8593-DBF1D6029ED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5" name="组合 594">
                  <a:extLst>
                    <a:ext uri="{FF2B5EF4-FFF2-40B4-BE49-F238E27FC236}">
                      <a16:creationId xmlns="" xmlns:a16="http://schemas.microsoft.com/office/drawing/2014/main" id="{8EE53E50-72FC-4DE4-B3AD-6B735CB7816F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788" name="PA-直接连接符 1160">
                    <a:extLst>
                      <a:ext uri="{FF2B5EF4-FFF2-40B4-BE49-F238E27FC236}">
                        <a16:creationId xmlns="" xmlns:a16="http://schemas.microsoft.com/office/drawing/2014/main" id="{2E3E63DC-EDCA-423E-8C22-1A7BE93F9FC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89" name="PA-直接连接符 1161">
                    <a:extLst>
                      <a:ext uri="{FF2B5EF4-FFF2-40B4-BE49-F238E27FC236}">
                        <a16:creationId xmlns="" xmlns:a16="http://schemas.microsoft.com/office/drawing/2014/main" id="{DA1E2595-BBCD-4A69-B8FC-490A02898C5E}"/>
                      </a:ext>
                    </a:extLst>
                  </p:cNvPr>
                  <p:cNvCxnSpPr/>
                  <p:nvPr>
                    <p:custDataLst>
                      <p:tags r:id="rId70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0" name="PA-直接连接符 1162">
                    <a:extLst>
                      <a:ext uri="{FF2B5EF4-FFF2-40B4-BE49-F238E27FC236}">
                        <a16:creationId xmlns="" xmlns:a16="http://schemas.microsoft.com/office/drawing/2014/main" id="{6F12B5AA-B4CF-4227-A220-7BC92FD842E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1" name="PA-直接连接符 1163">
                    <a:extLst>
                      <a:ext uri="{FF2B5EF4-FFF2-40B4-BE49-F238E27FC236}">
                        <a16:creationId xmlns="" xmlns:a16="http://schemas.microsoft.com/office/drawing/2014/main" id="{2F143C10-3740-4FEF-B0C8-06B773D0EE4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2" name="PA-直接连接符 1164">
                    <a:extLst>
                      <a:ext uri="{FF2B5EF4-FFF2-40B4-BE49-F238E27FC236}">
                        <a16:creationId xmlns="" xmlns:a16="http://schemas.microsoft.com/office/drawing/2014/main" id="{F9A7FE91-05FF-437B-97C8-B8B364C411C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3" name="PA-直接连接符 1165">
                    <a:extLst>
                      <a:ext uri="{FF2B5EF4-FFF2-40B4-BE49-F238E27FC236}">
                        <a16:creationId xmlns="" xmlns:a16="http://schemas.microsoft.com/office/drawing/2014/main" id="{39DF20C0-9A3C-4EB7-AAB9-6DA1DD7600A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4" name="PA-直接连接符 1166">
                    <a:extLst>
                      <a:ext uri="{FF2B5EF4-FFF2-40B4-BE49-F238E27FC236}">
                        <a16:creationId xmlns="" xmlns:a16="http://schemas.microsoft.com/office/drawing/2014/main" id="{18D756B9-863C-4400-B3AA-166833C6258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5" name="PA-直接连接符 1167">
                    <a:extLst>
                      <a:ext uri="{FF2B5EF4-FFF2-40B4-BE49-F238E27FC236}">
                        <a16:creationId xmlns="" xmlns:a16="http://schemas.microsoft.com/office/drawing/2014/main" id="{F028AAFF-3EAB-4970-A1F0-FDD86F5E2D3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6" name="PA-直接连接符 1168">
                    <a:extLst>
                      <a:ext uri="{FF2B5EF4-FFF2-40B4-BE49-F238E27FC236}">
                        <a16:creationId xmlns="" xmlns:a16="http://schemas.microsoft.com/office/drawing/2014/main" id="{1E0FA02B-BFAD-49C7-8A37-572F3158CA3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7" name="PA-直接连接符 1169">
                    <a:extLst>
                      <a:ext uri="{FF2B5EF4-FFF2-40B4-BE49-F238E27FC236}">
                        <a16:creationId xmlns="" xmlns:a16="http://schemas.microsoft.com/office/drawing/2014/main" id="{A8655A24-3C49-4249-B967-EF4CA5C9630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8" name="PA-直接连接符 1170">
                    <a:extLst>
                      <a:ext uri="{FF2B5EF4-FFF2-40B4-BE49-F238E27FC236}">
                        <a16:creationId xmlns="" xmlns:a16="http://schemas.microsoft.com/office/drawing/2014/main" id="{0A86AD3F-0D54-4B18-9CD5-EA197D5508B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9" name="PA-直接连接符 1171">
                    <a:extLst>
                      <a:ext uri="{FF2B5EF4-FFF2-40B4-BE49-F238E27FC236}">
                        <a16:creationId xmlns="" xmlns:a16="http://schemas.microsoft.com/office/drawing/2014/main" id="{8217CA65-61C1-4BFE-B398-22EC778014A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0" name="PA-直接连接符 1172">
                    <a:extLst>
                      <a:ext uri="{FF2B5EF4-FFF2-40B4-BE49-F238E27FC236}">
                        <a16:creationId xmlns="" xmlns:a16="http://schemas.microsoft.com/office/drawing/2014/main" id="{D96CD5EE-090B-46E9-82AC-8B19967824A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1" name="PA-直接连接符 1173">
                    <a:extLst>
                      <a:ext uri="{FF2B5EF4-FFF2-40B4-BE49-F238E27FC236}">
                        <a16:creationId xmlns="" xmlns:a16="http://schemas.microsoft.com/office/drawing/2014/main" id="{86E73DFF-577D-4C6A-AC2B-F5475314BD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2" name="PA-直接连接符 1174">
                    <a:extLst>
                      <a:ext uri="{FF2B5EF4-FFF2-40B4-BE49-F238E27FC236}">
                        <a16:creationId xmlns="" xmlns:a16="http://schemas.microsoft.com/office/drawing/2014/main" id="{03F7619B-5932-4D40-8B14-96E4557571D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803" name="组合 802">
                    <a:extLst>
                      <a:ext uri="{FF2B5EF4-FFF2-40B4-BE49-F238E27FC236}">
                        <a16:creationId xmlns="" xmlns:a16="http://schemas.microsoft.com/office/drawing/2014/main" id="{149E4D46-4696-46E1-9731-34A231E49379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32" name="PA-直接连接符 1204">
                      <a:extLst>
                        <a:ext uri="{FF2B5EF4-FFF2-40B4-BE49-F238E27FC236}">
                          <a16:creationId xmlns="" xmlns:a16="http://schemas.microsoft.com/office/drawing/2014/main" id="{9E4E381A-74ED-43BC-8DCE-F63C98E354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3" name="PA-直接连接符 1205">
                      <a:extLst>
                        <a:ext uri="{FF2B5EF4-FFF2-40B4-BE49-F238E27FC236}">
                          <a16:creationId xmlns="" xmlns:a16="http://schemas.microsoft.com/office/drawing/2014/main" id="{441AB80C-4976-4FC9-B489-AA2A3E05D9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4" name="PA-直接连接符 1206">
                      <a:extLst>
                        <a:ext uri="{FF2B5EF4-FFF2-40B4-BE49-F238E27FC236}">
                          <a16:creationId xmlns="" xmlns:a16="http://schemas.microsoft.com/office/drawing/2014/main" id="{FF8E571F-8F8D-45AB-9C3C-0F4A5629BE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04" name="组合 803">
                    <a:extLst>
                      <a:ext uri="{FF2B5EF4-FFF2-40B4-BE49-F238E27FC236}">
                        <a16:creationId xmlns="" xmlns:a16="http://schemas.microsoft.com/office/drawing/2014/main" id="{3538CD7C-35EC-41E6-81CA-B117C5CB5ED0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821" name="PA-直接连接符 1193">
                      <a:extLst>
                        <a:ext uri="{FF2B5EF4-FFF2-40B4-BE49-F238E27FC236}">
                          <a16:creationId xmlns="" xmlns:a16="http://schemas.microsoft.com/office/drawing/2014/main" id="{CC13D8A1-E547-48C8-835C-186C1FF2AD3B}"/>
                        </a:ext>
                      </a:extLst>
                    </p:cNvPr>
                    <p:cNvCxnSpPr/>
                    <p:nvPr>
                      <p:custDataLst>
                        <p:tags r:id="rId73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2" name="PA-直接连接符 1194">
                      <a:extLst>
                        <a:ext uri="{FF2B5EF4-FFF2-40B4-BE49-F238E27FC236}">
                          <a16:creationId xmlns="" xmlns:a16="http://schemas.microsoft.com/office/drawing/2014/main" id="{E7DDF1EC-93EB-45D9-8A5E-62081B1DE5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3" name="PA-直接连接符 1195">
                      <a:extLst>
                        <a:ext uri="{FF2B5EF4-FFF2-40B4-BE49-F238E27FC236}">
                          <a16:creationId xmlns="" xmlns:a16="http://schemas.microsoft.com/office/drawing/2014/main" id="{BDF457B2-EBEC-43D6-AAB9-D580203C56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4" name="PA-直接连接符 1196">
                      <a:extLst>
                        <a:ext uri="{FF2B5EF4-FFF2-40B4-BE49-F238E27FC236}">
                          <a16:creationId xmlns="" xmlns:a16="http://schemas.microsoft.com/office/drawing/2014/main" id="{46AF55C6-BF4F-4CBF-B6FF-D34ADB397A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5" name="PA-直接连接符 1197">
                      <a:extLst>
                        <a:ext uri="{FF2B5EF4-FFF2-40B4-BE49-F238E27FC236}">
                          <a16:creationId xmlns="" xmlns:a16="http://schemas.microsoft.com/office/drawing/2014/main" id="{7AD8900A-4F8B-4596-8821-70A4113253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6" name="PA-直接连接符 1198">
                      <a:extLst>
                        <a:ext uri="{FF2B5EF4-FFF2-40B4-BE49-F238E27FC236}">
                          <a16:creationId xmlns="" xmlns:a16="http://schemas.microsoft.com/office/drawing/2014/main" id="{51B947CA-04BB-49E9-8C31-9C2EA5ED70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7" name="PA-直接连接符 1199">
                      <a:extLst>
                        <a:ext uri="{FF2B5EF4-FFF2-40B4-BE49-F238E27FC236}">
                          <a16:creationId xmlns="" xmlns:a16="http://schemas.microsoft.com/office/drawing/2014/main" id="{44C7C961-9629-4AE0-92AE-AF192ED46B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8" name="PA-直接连接符 1200">
                      <a:extLst>
                        <a:ext uri="{FF2B5EF4-FFF2-40B4-BE49-F238E27FC236}">
                          <a16:creationId xmlns="" xmlns:a16="http://schemas.microsoft.com/office/drawing/2014/main" id="{759405BF-C856-437A-84B4-C7A852FC59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9" name="PA-直接连接符 1201">
                      <a:extLst>
                        <a:ext uri="{FF2B5EF4-FFF2-40B4-BE49-F238E27FC236}">
                          <a16:creationId xmlns="" xmlns:a16="http://schemas.microsoft.com/office/drawing/2014/main" id="{5AE1BAB7-FC25-4115-8500-4BA34887DC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0" name="PA-直接连接符 1202">
                      <a:extLst>
                        <a:ext uri="{FF2B5EF4-FFF2-40B4-BE49-F238E27FC236}">
                          <a16:creationId xmlns="" xmlns:a16="http://schemas.microsoft.com/office/drawing/2014/main" id="{F96DDB73-1072-4FFC-B0FE-20CC847F9A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1" name="PA-直接连接符 1203">
                      <a:extLst>
                        <a:ext uri="{FF2B5EF4-FFF2-40B4-BE49-F238E27FC236}">
                          <a16:creationId xmlns="" xmlns:a16="http://schemas.microsoft.com/office/drawing/2014/main" id="{83B6C0FE-E33A-4A37-8401-71280AEB0F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05" name="组合 804">
                    <a:extLst>
                      <a:ext uri="{FF2B5EF4-FFF2-40B4-BE49-F238E27FC236}">
                        <a16:creationId xmlns="" xmlns:a16="http://schemas.microsoft.com/office/drawing/2014/main" id="{499F7D13-30AF-4BB8-AFA0-D391E9216A5E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810" name="PA-直接连接符 1182">
                      <a:extLst>
                        <a:ext uri="{FF2B5EF4-FFF2-40B4-BE49-F238E27FC236}">
                          <a16:creationId xmlns="" xmlns:a16="http://schemas.microsoft.com/office/drawing/2014/main" id="{0A9D8357-2695-4572-A439-9BAC4B1CA3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1" name="PA-直接连接符 1183">
                      <a:extLst>
                        <a:ext uri="{FF2B5EF4-FFF2-40B4-BE49-F238E27FC236}">
                          <a16:creationId xmlns="" xmlns:a16="http://schemas.microsoft.com/office/drawing/2014/main" id="{ABED3977-1211-463F-891B-59A5D8E71E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2" name="PA-直接连接符 1184">
                      <a:extLst>
                        <a:ext uri="{FF2B5EF4-FFF2-40B4-BE49-F238E27FC236}">
                          <a16:creationId xmlns="" xmlns:a16="http://schemas.microsoft.com/office/drawing/2014/main" id="{BAC78AB6-4B8E-496E-B8CF-8A444FBE15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3" name="PA-直接连接符 1185">
                      <a:extLst>
                        <a:ext uri="{FF2B5EF4-FFF2-40B4-BE49-F238E27FC236}">
                          <a16:creationId xmlns="" xmlns:a16="http://schemas.microsoft.com/office/drawing/2014/main" id="{456D5804-0F35-4074-9799-6A80C40794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4" name="PA-直接连接符 1186">
                      <a:extLst>
                        <a:ext uri="{FF2B5EF4-FFF2-40B4-BE49-F238E27FC236}">
                          <a16:creationId xmlns="" xmlns:a16="http://schemas.microsoft.com/office/drawing/2014/main" id="{A33367F6-594D-4889-8785-BEB6568091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5" name="PA-直接连接符 1187">
                      <a:extLst>
                        <a:ext uri="{FF2B5EF4-FFF2-40B4-BE49-F238E27FC236}">
                          <a16:creationId xmlns="" xmlns:a16="http://schemas.microsoft.com/office/drawing/2014/main" id="{E8442EFF-3B95-4CFD-A61D-A435FBCA04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6" name="PA-直接连接符 1188">
                      <a:extLst>
                        <a:ext uri="{FF2B5EF4-FFF2-40B4-BE49-F238E27FC236}">
                          <a16:creationId xmlns="" xmlns:a16="http://schemas.microsoft.com/office/drawing/2014/main" id="{19470FA4-D993-418B-A03B-0828482FCE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7" name="PA-直接连接符 1189">
                      <a:extLst>
                        <a:ext uri="{FF2B5EF4-FFF2-40B4-BE49-F238E27FC236}">
                          <a16:creationId xmlns="" xmlns:a16="http://schemas.microsoft.com/office/drawing/2014/main" id="{38D393DE-7AE0-4F83-B1C9-1DC1DE970E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8" name="PA-直接连接符 1190">
                      <a:extLst>
                        <a:ext uri="{FF2B5EF4-FFF2-40B4-BE49-F238E27FC236}">
                          <a16:creationId xmlns="" xmlns:a16="http://schemas.microsoft.com/office/drawing/2014/main" id="{57748C90-0EC6-48C3-AFE6-90E2E09B50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9" name="PA-直接连接符 1191">
                      <a:extLst>
                        <a:ext uri="{FF2B5EF4-FFF2-40B4-BE49-F238E27FC236}">
                          <a16:creationId xmlns="" xmlns:a16="http://schemas.microsoft.com/office/drawing/2014/main" id="{01E6AAAB-DF1F-4523-B949-5C709AEC0B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0" name="PA-直接连接符 1192">
                      <a:extLst>
                        <a:ext uri="{FF2B5EF4-FFF2-40B4-BE49-F238E27FC236}">
                          <a16:creationId xmlns="" xmlns:a16="http://schemas.microsoft.com/office/drawing/2014/main" id="{6E915832-51B1-47C8-89B4-0838015931E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06" name="Group 91_1">
                    <a:extLst>
                      <a:ext uri="{FF2B5EF4-FFF2-40B4-BE49-F238E27FC236}">
                        <a16:creationId xmlns="" xmlns:a16="http://schemas.microsoft.com/office/drawing/2014/main" id="{6ED85C46-0E09-497D-A035-066DD389FE39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07" name="PA-直接连接符 1179">
                      <a:extLst>
                        <a:ext uri="{FF2B5EF4-FFF2-40B4-BE49-F238E27FC236}">
                          <a16:creationId xmlns="" xmlns:a16="http://schemas.microsoft.com/office/drawing/2014/main" id="{4F0F0FD6-66D3-4F99-B45B-DECC260404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08" name="PA-直接连接符 1180">
                      <a:extLst>
                        <a:ext uri="{FF2B5EF4-FFF2-40B4-BE49-F238E27FC236}">
                          <a16:creationId xmlns="" xmlns:a16="http://schemas.microsoft.com/office/drawing/2014/main" id="{0639E632-403A-4D1F-8740-A8CA2F85E5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09" name="PA-直接连接符 1181">
                      <a:extLst>
                        <a:ext uri="{FF2B5EF4-FFF2-40B4-BE49-F238E27FC236}">
                          <a16:creationId xmlns="" xmlns:a16="http://schemas.microsoft.com/office/drawing/2014/main" id="{3CA16B9B-5F72-44D0-86B8-583FEC1C5F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6" name="组合 595">
                  <a:extLst>
                    <a:ext uri="{FF2B5EF4-FFF2-40B4-BE49-F238E27FC236}">
                      <a16:creationId xmlns="" xmlns:a16="http://schemas.microsoft.com/office/drawing/2014/main" id="{045CD066-A8C4-4671-825D-C2490BFE2649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741" name="PA-直接连接符 1113">
                    <a:extLst>
                      <a:ext uri="{FF2B5EF4-FFF2-40B4-BE49-F238E27FC236}">
                        <a16:creationId xmlns="" xmlns:a16="http://schemas.microsoft.com/office/drawing/2014/main" id="{7DE2A3EA-8A23-4F23-B9AE-C12795545FC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2" name="PA-直接连接符 1114">
                    <a:extLst>
                      <a:ext uri="{FF2B5EF4-FFF2-40B4-BE49-F238E27FC236}">
                        <a16:creationId xmlns="" xmlns:a16="http://schemas.microsoft.com/office/drawing/2014/main" id="{9F1324A1-DF39-4F25-8F02-0746AFC22AB8}"/>
                      </a:ext>
                    </a:extLst>
                  </p:cNvPr>
                  <p:cNvCxnSpPr/>
                  <p:nvPr>
                    <p:custDataLst>
                      <p:tags r:id="rId66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3" name="PA-直接连接符 1115">
                    <a:extLst>
                      <a:ext uri="{FF2B5EF4-FFF2-40B4-BE49-F238E27FC236}">
                        <a16:creationId xmlns="" xmlns:a16="http://schemas.microsoft.com/office/drawing/2014/main" id="{725D4B77-5392-4798-ABCA-3E3027105A9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4" name="PA-直接连接符 1116">
                    <a:extLst>
                      <a:ext uri="{FF2B5EF4-FFF2-40B4-BE49-F238E27FC236}">
                        <a16:creationId xmlns="" xmlns:a16="http://schemas.microsoft.com/office/drawing/2014/main" id="{6B01E0B9-0ED0-41A5-957B-EFC5E1FDC34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5" name="PA-直接连接符 1117">
                    <a:extLst>
                      <a:ext uri="{FF2B5EF4-FFF2-40B4-BE49-F238E27FC236}">
                        <a16:creationId xmlns="" xmlns:a16="http://schemas.microsoft.com/office/drawing/2014/main" id="{DE4C4E6A-FC2C-4784-9501-4BCC2B43079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6" name="PA-直接连接符 1118">
                    <a:extLst>
                      <a:ext uri="{FF2B5EF4-FFF2-40B4-BE49-F238E27FC236}">
                        <a16:creationId xmlns="" xmlns:a16="http://schemas.microsoft.com/office/drawing/2014/main" id="{BAF799B7-5AAF-4DEC-A04F-F442F912462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7" name="PA-直接连接符 1119">
                    <a:extLst>
                      <a:ext uri="{FF2B5EF4-FFF2-40B4-BE49-F238E27FC236}">
                        <a16:creationId xmlns="" xmlns:a16="http://schemas.microsoft.com/office/drawing/2014/main" id="{12ADF44F-5547-4550-BF4F-E7B0CB94F4A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8" name="PA-直接连接符 1120">
                    <a:extLst>
                      <a:ext uri="{FF2B5EF4-FFF2-40B4-BE49-F238E27FC236}">
                        <a16:creationId xmlns="" xmlns:a16="http://schemas.microsoft.com/office/drawing/2014/main" id="{DA9A015A-0895-4A19-9F1B-4F9F24C8104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9" name="PA-直接连接符 1121">
                    <a:extLst>
                      <a:ext uri="{FF2B5EF4-FFF2-40B4-BE49-F238E27FC236}">
                        <a16:creationId xmlns="" xmlns:a16="http://schemas.microsoft.com/office/drawing/2014/main" id="{C67C933A-97B0-4CB5-B692-D2CB485AC24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0" name="PA-直接连接符 1122">
                    <a:extLst>
                      <a:ext uri="{FF2B5EF4-FFF2-40B4-BE49-F238E27FC236}">
                        <a16:creationId xmlns="" xmlns:a16="http://schemas.microsoft.com/office/drawing/2014/main" id="{04963872-4062-4596-97F5-BF8DAC0EA5F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1" name="PA-直接连接符 1123">
                    <a:extLst>
                      <a:ext uri="{FF2B5EF4-FFF2-40B4-BE49-F238E27FC236}">
                        <a16:creationId xmlns="" xmlns:a16="http://schemas.microsoft.com/office/drawing/2014/main" id="{7DBFD757-0BED-476A-ADDC-039B31AE51C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2" name="PA-直接连接符 1124">
                    <a:extLst>
                      <a:ext uri="{FF2B5EF4-FFF2-40B4-BE49-F238E27FC236}">
                        <a16:creationId xmlns="" xmlns:a16="http://schemas.microsoft.com/office/drawing/2014/main" id="{3E9D35DA-14BE-4B28-BF81-97E89DFBAB4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7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3" name="PA-直接连接符 1125">
                    <a:extLst>
                      <a:ext uri="{FF2B5EF4-FFF2-40B4-BE49-F238E27FC236}">
                        <a16:creationId xmlns="" xmlns:a16="http://schemas.microsoft.com/office/drawing/2014/main" id="{AC6B91A6-AEB1-483F-9B1D-6115CE03DD7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7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4" name="PA-直接连接符 1126">
                    <a:extLst>
                      <a:ext uri="{FF2B5EF4-FFF2-40B4-BE49-F238E27FC236}">
                        <a16:creationId xmlns="" xmlns:a16="http://schemas.microsoft.com/office/drawing/2014/main" id="{07A481B3-FD6D-442A-9143-877235A5843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7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5" name="PA-直接连接符 1127">
                    <a:extLst>
                      <a:ext uri="{FF2B5EF4-FFF2-40B4-BE49-F238E27FC236}">
                        <a16:creationId xmlns="" xmlns:a16="http://schemas.microsoft.com/office/drawing/2014/main" id="{BF057F48-B558-4982-864D-7899BB3292D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7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756" name="组合 755">
                    <a:extLst>
                      <a:ext uri="{FF2B5EF4-FFF2-40B4-BE49-F238E27FC236}">
                        <a16:creationId xmlns="" xmlns:a16="http://schemas.microsoft.com/office/drawing/2014/main" id="{445B4470-6678-4BAC-86B8-3DE044825829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85" name="PA-直接连接符 1157">
                      <a:extLst>
                        <a:ext uri="{FF2B5EF4-FFF2-40B4-BE49-F238E27FC236}">
                          <a16:creationId xmlns="" xmlns:a16="http://schemas.microsoft.com/office/drawing/2014/main" id="{AA4189A7-6CD5-4D8E-A314-41B09E7A2F7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6" name="PA-直接连接符 1158">
                      <a:extLst>
                        <a:ext uri="{FF2B5EF4-FFF2-40B4-BE49-F238E27FC236}">
                          <a16:creationId xmlns="" xmlns:a16="http://schemas.microsoft.com/office/drawing/2014/main" id="{D21BC1A1-CF6B-4A92-A150-1072E0A44C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0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7" name="PA-直接连接符 1159">
                      <a:extLst>
                        <a:ext uri="{FF2B5EF4-FFF2-40B4-BE49-F238E27FC236}">
                          <a16:creationId xmlns="" xmlns:a16="http://schemas.microsoft.com/office/drawing/2014/main" id="{4478F98F-6D46-4032-B313-BAC02AE978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0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57" name="组合 756">
                    <a:extLst>
                      <a:ext uri="{FF2B5EF4-FFF2-40B4-BE49-F238E27FC236}">
                        <a16:creationId xmlns="" xmlns:a16="http://schemas.microsoft.com/office/drawing/2014/main" id="{C0FE5519-7F19-4851-A195-BB75751AA61C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774" name="PA-直接连接符 1146">
                      <a:extLst>
                        <a:ext uri="{FF2B5EF4-FFF2-40B4-BE49-F238E27FC236}">
                          <a16:creationId xmlns="" xmlns:a16="http://schemas.microsoft.com/office/drawing/2014/main" id="{8D74D63F-6C95-4013-9864-8068C47681DF}"/>
                        </a:ext>
                      </a:extLst>
                    </p:cNvPr>
                    <p:cNvCxnSpPr/>
                    <p:nvPr>
                      <p:custDataLst>
                        <p:tags r:id="rId68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5" name="PA-直接连接符 1147">
                      <a:extLst>
                        <a:ext uri="{FF2B5EF4-FFF2-40B4-BE49-F238E27FC236}">
                          <a16:creationId xmlns="" xmlns:a16="http://schemas.microsoft.com/office/drawing/2014/main" id="{13004095-BCEC-4C3D-8931-EF7B96F120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6" name="PA-直接连接符 1148">
                      <a:extLst>
                        <a:ext uri="{FF2B5EF4-FFF2-40B4-BE49-F238E27FC236}">
                          <a16:creationId xmlns="" xmlns:a16="http://schemas.microsoft.com/office/drawing/2014/main" id="{E24FF3D7-304D-4AC5-A3BD-1AE212ABE7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7" name="PA-直接连接符 1149">
                      <a:extLst>
                        <a:ext uri="{FF2B5EF4-FFF2-40B4-BE49-F238E27FC236}">
                          <a16:creationId xmlns="" xmlns:a16="http://schemas.microsoft.com/office/drawing/2014/main" id="{1488967B-E6C2-4805-88AB-3A4517DA21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8" name="PA-直接连接符 1150">
                      <a:extLst>
                        <a:ext uri="{FF2B5EF4-FFF2-40B4-BE49-F238E27FC236}">
                          <a16:creationId xmlns="" xmlns:a16="http://schemas.microsoft.com/office/drawing/2014/main" id="{FFD896C8-1951-4A9A-9167-5F4FE07589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9" name="PA-直接连接符 1151">
                      <a:extLst>
                        <a:ext uri="{FF2B5EF4-FFF2-40B4-BE49-F238E27FC236}">
                          <a16:creationId xmlns="" xmlns:a16="http://schemas.microsoft.com/office/drawing/2014/main" id="{E579EB5A-B0FF-4561-9AC7-C0ADCF8AEE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0" name="PA-直接连接符 1152">
                      <a:extLst>
                        <a:ext uri="{FF2B5EF4-FFF2-40B4-BE49-F238E27FC236}">
                          <a16:creationId xmlns="" xmlns:a16="http://schemas.microsoft.com/office/drawing/2014/main" id="{09DF0AE2-DBAE-4E13-9BE8-3F97332FCE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1" name="PA-直接连接符 1153">
                      <a:extLst>
                        <a:ext uri="{FF2B5EF4-FFF2-40B4-BE49-F238E27FC236}">
                          <a16:creationId xmlns="" xmlns:a16="http://schemas.microsoft.com/office/drawing/2014/main" id="{F4C51396-BFEF-429F-85EE-0A52FA2530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2" name="PA-直接连接符 1154">
                      <a:extLst>
                        <a:ext uri="{FF2B5EF4-FFF2-40B4-BE49-F238E27FC236}">
                          <a16:creationId xmlns="" xmlns:a16="http://schemas.microsoft.com/office/drawing/2014/main" id="{FC07CCE2-25C8-4103-BC7A-632C8DF979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3" name="PA-直接连接符 1155">
                      <a:extLst>
                        <a:ext uri="{FF2B5EF4-FFF2-40B4-BE49-F238E27FC236}">
                          <a16:creationId xmlns="" xmlns:a16="http://schemas.microsoft.com/office/drawing/2014/main" id="{4DAF52A3-4964-406B-85DE-FB52C663D6C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4" name="PA-直接连接符 1156">
                      <a:extLst>
                        <a:ext uri="{FF2B5EF4-FFF2-40B4-BE49-F238E27FC236}">
                          <a16:creationId xmlns="" xmlns:a16="http://schemas.microsoft.com/office/drawing/2014/main" id="{5D583E1E-06D8-400D-9762-55A0E66682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58" name="组合 757">
                    <a:extLst>
                      <a:ext uri="{FF2B5EF4-FFF2-40B4-BE49-F238E27FC236}">
                        <a16:creationId xmlns="" xmlns:a16="http://schemas.microsoft.com/office/drawing/2014/main" id="{76933A47-4820-4F22-BD6A-F61C094A2370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763" name="PA-直接连接符 1135">
                      <a:extLst>
                        <a:ext uri="{FF2B5EF4-FFF2-40B4-BE49-F238E27FC236}">
                          <a16:creationId xmlns="" xmlns:a16="http://schemas.microsoft.com/office/drawing/2014/main" id="{EA766348-E080-4935-B6FE-3FE24B7B1F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4" name="PA-直接连接符 1136">
                      <a:extLst>
                        <a:ext uri="{FF2B5EF4-FFF2-40B4-BE49-F238E27FC236}">
                          <a16:creationId xmlns="" xmlns:a16="http://schemas.microsoft.com/office/drawing/2014/main" id="{8F5734C9-84DC-46CB-AA4D-9B872C9F5FE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5" name="PA-直接连接符 1137">
                      <a:extLst>
                        <a:ext uri="{FF2B5EF4-FFF2-40B4-BE49-F238E27FC236}">
                          <a16:creationId xmlns="" xmlns:a16="http://schemas.microsoft.com/office/drawing/2014/main" id="{986BF065-EA62-428F-A978-6F87E64F11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6" name="PA-直接连接符 1138">
                      <a:extLst>
                        <a:ext uri="{FF2B5EF4-FFF2-40B4-BE49-F238E27FC236}">
                          <a16:creationId xmlns="" xmlns:a16="http://schemas.microsoft.com/office/drawing/2014/main" id="{5D88B144-C036-42E9-8D15-5B5C68E577E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7" name="PA-直接连接符 1139">
                      <a:extLst>
                        <a:ext uri="{FF2B5EF4-FFF2-40B4-BE49-F238E27FC236}">
                          <a16:creationId xmlns="" xmlns:a16="http://schemas.microsoft.com/office/drawing/2014/main" id="{9C5B8F36-54C2-499B-980D-E89447CA70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8" name="PA-直接连接符 1140">
                      <a:extLst>
                        <a:ext uri="{FF2B5EF4-FFF2-40B4-BE49-F238E27FC236}">
                          <a16:creationId xmlns="" xmlns:a16="http://schemas.microsoft.com/office/drawing/2014/main" id="{C0080202-373C-4CF6-8000-B524421175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9" name="PA-直接连接符 1141">
                      <a:extLst>
                        <a:ext uri="{FF2B5EF4-FFF2-40B4-BE49-F238E27FC236}">
                          <a16:creationId xmlns="" xmlns:a16="http://schemas.microsoft.com/office/drawing/2014/main" id="{D79750D3-87D4-4DC2-88FD-5D9F6F5CFAB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0" name="PA-直接连接符 1142">
                      <a:extLst>
                        <a:ext uri="{FF2B5EF4-FFF2-40B4-BE49-F238E27FC236}">
                          <a16:creationId xmlns="" xmlns:a16="http://schemas.microsoft.com/office/drawing/2014/main" id="{22ECF13C-6CDA-4EA3-B5E8-0CEE68D097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1" name="PA-直接连接符 1143">
                      <a:extLst>
                        <a:ext uri="{FF2B5EF4-FFF2-40B4-BE49-F238E27FC236}">
                          <a16:creationId xmlns="" xmlns:a16="http://schemas.microsoft.com/office/drawing/2014/main" id="{B994D317-5788-4413-81C3-4F2C38A92B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2" name="PA-直接连接符 1144">
                      <a:extLst>
                        <a:ext uri="{FF2B5EF4-FFF2-40B4-BE49-F238E27FC236}">
                          <a16:creationId xmlns="" xmlns:a16="http://schemas.microsoft.com/office/drawing/2014/main" id="{79221FEA-2C13-4E6F-8203-CECB7F5140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3" name="PA-直接连接符 1145">
                      <a:extLst>
                        <a:ext uri="{FF2B5EF4-FFF2-40B4-BE49-F238E27FC236}">
                          <a16:creationId xmlns="" xmlns:a16="http://schemas.microsoft.com/office/drawing/2014/main" id="{9E85DDF4-B54E-418A-8E00-53226AEADF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59" name="Group 91_1">
                    <a:extLst>
                      <a:ext uri="{FF2B5EF4-FFF2-40B4-BE49-F238E27FC236}">
                        <a16:creationId xmlns="" xmlns:a16="http://schemas.microsoft.com/office/drawing/2014/main" id="{E4BEB8FC-B173-41B6-94D8-E549AB011B39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60" name="PA-直接连接符 1132">
                      <a:extLst>
                        <a:ext uri="{FF2B5EF4-FFF2-40B4-BE49-F238E27FC236}">
                          <a16:creationId xmlns="" xmlns:a16="http://schemas.microsoft.com/office/drawing/2014/main" id="{67F14AC6-3B4E-4154-B862-279C8B638C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1" name="PA-直接连接符 1133">
                      <a:extLst>
                        <a:ext uri="{FF2B5EF4-FFF2-40B4-BE49-F238E27FC236}">
                          <a16:creationId xmlns="" xmlns:a16="http://schemas.microsoft.com/office/drawing/2014/main" id="{767F1B6C-14B3-4253-B51C-A79220EF1BD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2" name="PA-直接连接符 1134">
                      <a:extLst>
                        <a:ext uri="{FF2B5EF4-FFF2-40B4-BE49-F238E27FC236}">
                          <a16:creationId xmlns="" xmlns:a16="http://schemas.microsoft.com/office/drawing/2014/main" id="{CB39C9F3-BCDF-4BB8-B9EA-0292571E83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7" name="组合 596">
                  <a:extLst>
                    <a:ext uri="{FF2B5EF4-FFF2-40B4-BE49-F238E27FC236}">
                      <a16:creationId xmlns="" xmlns:a16="http://schemas.microsoft.com/office/drawing/2014/main" id="{04386B51-CB90-4870-B8D8-54C84DD72E03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94" name="PA-直接连接符 1066">
                    <a:extLst>
                      <a:ext uri="{FF2B5EF4-FFF2-40B4-BE49-F238E27FC236}">
                        <a16:creationId xmlns="" xmlns:a16="http://schemas.microsoft.com/office/drawing/2014/main" id="{CB861870-E112-47BD-BCA2-661A31272EA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5" name="PA-直接连接符 1067">
                    <a:extLst>
                      <a:ext uri="{FF2B5EF4-FFF2-40B4-BE49-F238E27FC236}">
                        <a16:creationId xmlns="" xmlns:a16="http://schemas.microsoft.com/office/drawing/2014/main" id="{0EB31D23-B14E-412D-AAD8-DB1CE5E0A8D5}"/>
                      </a:ext>
                    </a:extLst>
                  </p:cNvPr>
                  <p:cNvCxnSpPr/>
                  <p:nvPr>
                    <p:custDataLst>
                      <p:tags r:id="rId61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6" name="PA-直接连接符 1068">
                    <a:extLst>
                      <a:ext uri="{FF2B5EF4-FFF2-40B4-BE49-F238E27FC236}">
                        <a16:creationId xmlns="" xmlns:a16="http://schemas.microsoft.com/office/drawing/2014/main" id="{8115AA3C-EFBB-4EFA-996B-60DB3DBF877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7" name="PA-直接连接符 1069">
                    <a:extLst>
                      <a:ext uri="{FF2B5EF4-FFF2-40B4-BE49-F238E27FC236}">
                        <a16:creationId xmlns="" xmlns:a16="http://schemas.microsoft.com/office/drawing/2014/main" id="{B6982D99-B622-4B01-AE7E-58BBBE49C1F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8" name="PA-直接连接符 1070">
                    <a:extLst>
                      <a:ext uri="{FF2B5EF4-FFF2-40B4-BE49-F238E27FC236}">
                        <a16:creationId xmlns="" xmlns:a16="http://schemas.microsoft.com/office/drawing/2014/main" id="{4C0FB350-874F-469D-AA28-7731325DEB4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9" name="PA-直接连接符 1071">
                    <a:extLst>
                      <a:ext uri="{FF2B5EF4-FFF2-40B4-BE49-F238E27FC236}">
                        <a16:creationId xmlns="" xmlns:a16="http://schemas.microsoft.com/office/drawing/2014/main" id="{65CF4B26-B4CC-4719-84F7-05EC441338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0" name="PA-直接连接符 1072">
                    <a:extLst>
                      <a:ext uri="{FF2B5EF4-FFF2-40B4-BE49-F238E27FC236}">
                        <a16:creationId xmlns="" xmlns:a16="http://schemas.microsoft.com/office/drawing/2014/main" id="{9F5A057D-32CB-413E-8D52-2F83287B62E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1" name="PA-直接连接符 1073">
                    <a:extLst>
                      <a:ext uri="{FF2B5EF4-FFF2-40B4-BE49-F238E27FC236}">
                        <a16:creationId xmlns="" xmlns:a16="http://schemas.microsoft.com/office/drawing/2014/main" id="{5F7A7A69-4D5F-4800-A8FC-3177D9952AE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2" name="PA-直接连接符 1074">
                    <a:extLst>
                      <a:ext uri="{FF2B5EF4-FFF2-40B4-BE49-F238E27FC236}">
                        <a16:creationId xmlns="" xmlns:a16="http://schemas.microsoft.com/office/drawing/2014/main" id="{5C2DB86D-3C0F-421E-B4D5-29732234F4C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3" name="PA-直接连接符 1075">
                    <a:extLst>
                      <a:ext uri="{FF2B5EF4-FFF2-40B4-BE49-F238E27FC236}">
                        <a16:creationId xmlns="" xmlns:a16="http://schemas.microsoft.com/office/drawing/2014/main" id="{CA69A933-399E-414E-9E8D-C2EBC9F94F9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4" name="PA-直接连接符 1076">
                    <a:extLst>
                      <a:ext uri="{FF2B5EF4-FFF2-40B4-BE49-F238E27FC236}">
                        <a16:creationId xmlns="" xmlns:a16="http://schemas.microsoft.com/office/drawing/2014/main" id="{386C32DF-16DD-4331-90C0-B7F3224F7AC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5" name="PA-直接连接符 1077">
                    <a:extLst>
                      <a:ext uri="{FF2B5EF4-FFF2-40B4-BE49-F238E27FC236}">
                        <a16:creationId xmlns="" xmlns:a16="http://schemas.microsoft.com/office/drawing/2014/main" id="{75BDB2E3-40DD-44B6-967F-CF9F10FA70C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6" name="PA-直接连接符 1078">
                    <a:extLst>
                      <a:ext uri="{FF2B5EF4-FFF2-40B4-BE49-F238E27FC236}">
                        <a16:creationId xmlns="" xmlns:a16="http://schemas.microsoft.com/office/drawing/2014/main" id="{875AED3A-C54C-463F-83CF-35605B023C1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7" name="PA-直接连接符 1079">
                    <a:extLst>
                      <a:ext uri="{FF2B5EF4-FFF2-40B4-BE49-F238E27FC236}">
                        <a16:creationId xmlns="" xmlns:a16="http://schemas.microsoft.com/office/drawing/2014/main" id="{0625B50A-9639-4ACD-BCD5-ADC899D7202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8" name="PA-直接连接符 1080">
                    <a:extLst>
                      <a:ext uri="{FF2B5EF4-FFF2-40B4-BE49-F238E27FC236}">
                        <a16:creationId xmlns="" xmlns:a16="http://schemas.microsoft.com/office/drawing/2014/main" id="{18AC1675-B4A4-4442-8CDB-F717C1C7BB4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3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709" name="组合 708">
                    <a:extLst>
                      <a:ext uri="{FF2B5EF4-FFF2-40B4-BE49-F238E27FC236}">
                        <a16:creationId xmlns="" xmlns:a16="http://schemas.microsoft.com/office/drawing/2014/main" id="{9D3E760C-096C-4CA8-B978-94CA5BC62BCD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38" name="PA-直接连接符 1110">
                      <a:extLst>
                        <a:ext uri="{FF2B5EF4-FFF2-40B4-BE49-F238E27FC236}">
                          <a16:creationId xmlns="" xmlns:a16="http://schemas.microsoft.com/office/drawing/2014/main" id="{858AB69B-F326-49FF-8ACA-E983838E56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9" name="PA-直接连接符 1111">
                      <a:extLst>
                        <a:ext uri="{FF2B5EF4-FFF2-40B4-BE49-F238E27FC236}">
                          <a16:creationId xmlns="" xmlns:a16="http://schemas.microsoft.com/office/drawing/2014/main" id="{033B4382-72A2-41FE-B6FA-EFEF51924E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0" name="PA-直接连接符 1112">
                      <a:extLst>
                        <a:ext uri="{FF2B5EF4-FFF2-40B4-BE49-F238E27FC236}">
                          <a16:creationId xmlns="" xmlns:a16="http://schemas.microsoft.com/office/drawing/2014/main" id="{DAD47045-693E-4688-91AD-0EF7B865D2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10" name="组合 709">
                    <a:extLst>
                      <a:ext uri="{FF2B5EF4-FFF2-40B4-BE49-F238E27FC236}">
                        <a16:creationId xmlns="" xmlns:a16="http://schemas.microsoft.com/office/drawing/2014/main" id="{02D07897-C20F-4277-9F73-CC663C844443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727" name="PA-直接连接符 1099">
                      <a:extLst>
                        <a:ext uri="{FF2B5EF4-FFF2-40B4-BE49-F238E27FC236}">
                          <a16:creationId xmlns="" xmlns:a16="http://schemas.microsoft.com/office/drawing/2014/main" id="{0F950213-FC8D-4FA0-AD52-87C1AB4D223C}"/>
                        </a:ext>
                      </a:extLst>
                    </p:cNvPr>
                    <p:cNvCxnSpPr/>
                    <p:nvPr>
                      <p:custDataLst>
                        <p:tags r:id="rId64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8" name="PA-直接连接符 1100">
                      <a:extLst>
                        <a:ext uri="{FF2B5EF4-FFF2-40B4-BE49-F238E27FC236}">
                          <a16:creationId xmlns="" xmlns:a16="http://schemas.microsoft.com/office/drawing/2014/main" id="{619DE5CB-B673-444D-8F96-85EE9E1B7F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9" name="PA-直接连接符 1101">
                      <a:extLst>
                        <a:ext uri="{FF2B5EF4-FFF2-40B4-BE49-F238E27FC236}">
                          <a16:creationId xmlns="" xmlns:a16="http://schemas.microsoft.com/office/drawing/2014/main" id="{8F4E0813-B515-4CC8-A01B-740D7CA425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0" name="PA-直接连接符 1102">
                      <a:extLst>
                        <a:ext uri="{FF2B5EF4-FFF2-40B4-BE49-F238E27FC236}">
                          <a16:creationId xmlns="" xmlns:a16="http://schemas.microsoft.com/office/drawing/2014/main" id="{E3869EAC-C928-40B4-8BB2-9B238DCF2EA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1" name="PA-直接连接符 1103">
                      <a:extLst>
                        <a:ext uri="{FF2B5EF4-FFF2-40B4-BE49-F238E27FC236}">
                          <a16:creationId xmlns="" xmlns:a16="http://schemas.microsoft.com/office/drawing/2014/main" id="{6BA6DB5F-105F-4765-AB3F-8706EDEC72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2" name="PA-直接连接符 1104">
                      <a:extLst>
                        <a:ext uri="{FF2B5EF4-FFF2-40B4-BE49-F238E27FC236}">
                          <a16:creationId xmlns="" xmlns:a16="http://schemas.microsoft.com/office/drawing/2014/main" id="{EAB65493-47CA-4CF1-A62D-A746012C2C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3" name="PA-直接连接符 1105">
                      <a:extLst>
                        <a:ext uri="{FF2B5EF4-FFF2-40B4-BE49-F238E27FC236}">
                          <a16:creationId xmlns="" xmlns:a16="http://schemas.microsoft.com/office/drawing/2014/main" id="{C0594637-C896-49C1-B49C-B0C4BC68C7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4" name="PA-直接连接符 1106">
                      <a:extLst>
                        <a:ext uri="{FF2B5EF4-FFF2-40B4-BE49-F238E27FC236}">
                          <a16:creationId xmlns="" xmlns:a16="http://schemas.microsoft.com/office/drawing/2014/main" id="{8DDD48BF-EDB2-444F-AB5E-ACF1C568E8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5" name="PA-直接连接符 1107">
                      <a:extLst>
                        <a:ext uri="{FF2B5EF4-FFF2-40B4-BE49-F238E27FC236}">
                          <a16:creationId xmlns="" xmlns:a16="http://schemas.microsoft.com/office/drawing/2014/main" id="{99E9FA49-D576-44D5-98BA-A2CF775C8B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6" name="PA-直接连接符 1108">
                      <a:extLst>
                        <a:ext uri="{FF2B5EF4-FFF2-40B4-BE49-F238E27FC236}">
                          <a16:creationId xmlns="" xmlns:a16="http://schemas.microsoft.com/office/drawing/2014/main" id="{2A813BC9-5739-4CEF-B031-01DD129A2A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7" name="PA-直接连接符 1109">
                      <a:extLst>
                        <a:ext uri="{FF2B5EF4-FFF2-40B4-BE49-F238E27FC236}">
                          <a16:creationId xmlns="" xmlns:a16="http://schemas.microsoft.com/office/drawing/2014/main" id="{217A92F2-D5BD-4621-ACB4-BC7EE8B682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11" name="组合 710">
                    <a:extLst>
                      <a:ext uri="{FF2B5EF4-FFF2-40B4-BE49-F238E27FC236}">
                        <a16:creationId xmlns="" xmlns:a16="http://schemas.microsoft.com/office/drawing/2014/main" id="{5EC81A14-A41A-419E-9C60-1E3F67C59412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716" name="PA-直接连接符 1088">
                      <a:extLst>
                        <a:ext uri="{FF2B5EF4-FFF2-40B4-BE49-F238E27FC236}">
                          <a16:creationId xmlns="" xmlns:a16="http://schemas.microsoft.com/office/drawing/2014/main" id="{52F12BD0-2DA9-4546-86B9-E88CC358EA6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7" name="PA-直接连接符 1089">
                      <a:extLst>
                        <a:ext uri="{FF2B5EF4-FFF2-40B4-BE49-F238E27FC236}">
                          <a16:creationId xmlns="" xmlns:a16="http://schemas.microsoft.com/office/drawing/2014/main" id="{4634520D-4529-48BA-BA70-EC847891BE9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8" name="PA-直接连接符 1090">
                      <a:extLst>
                        <a:ext uri="{FF2B5EF4-FFF2-40B4-BE49-F238E27FC236}">
                          <a16:creationId xmlns="" xmlns:a16="http://schemas.microsoft.com/office/drawing/2014/main" id="{25062D3F-BE0E-43E0-8C44-B991CD13B3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9" name="PA-直接连接符 1091">
                      <a:extLst>
                        <a:ext uri="{FF2B5EF4-FFF2-40B4-BE49-F238E27FC236}">
                          <a16:creationId xmlns="" xmlns:a16="http://schemas.microsoft.com/office/drawing/2014/main" id="{B14F8E75-E95F-4FE1-8CBB-434FAB359C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0" name="PA-直接连接符 1092">
                      <a:extLst>
                        <a:ext uri="{FF2B5EF4-FFF2-40B4-BE49-F238E27FC236}">
                          <a16:creationId xmlns="" xmlns:a16="http://schemas.microsoft.com/office/drawing/2014/main" id="{BF245A3E-E359-4056-A809-8F901A65B0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1" name="PA-直接连接符 1093">
                      <a:extLst>
                        <a:ext uri="{FF2B5EF4-FFF2-40B4-BE49-F238E27FC236}">
                          <a16:creationId xmlns="" xmlns:a16="http://schemas.microsoft.com/office/drawing/2014/main" id="{4E4439E9-BB0B-4958-B4E2-FCBEC966CE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2" name="PA-直接连接符 1094">
                      <a:extLst>
                        <a:ext uri="{FF2B5EF4-FFF2-40B4-BE49-F238E27FC236}">
                          <a16:creationId xmlns="" xmlns:a16="http://schemas.microsoft.com/office/drawing/2014/main" id="{204A5406-9485-46B5-A3FF-6AC0702756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3" name="PA-直接连接符 1095">
                      <a:extLst>
                        <a:ext uri="{FF2B5EF4-FFF2-40B4-BE49-F238E27FC236}">
                          <a16:creationId xmlns="" xmlns:a16="http://schemas.microsoft.com/office/drawing/2014/main" id="{628E702E-0A51-4012-8F6B-41D4E36B64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4" name="PA-直接连接符 1096">
                      <a:extLst>
                        <a:ext uri="{FF2B5EF4-FFF2-40B4-BE49-F238E27FC236}">
                          <a16:creationId xmlns="" xmlns:a16="http://schemas.microsoft.com/office/drawing/2014/main" id="{E8142C89-6FAC-4EBE-B047-7CCD360A5E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5" name="PA-直接连接符 1097">
                      <a:extLst>
                        <a:ext uri="{FF2B5EF4-FFF2-40B4-BE49-F238E27FC236}">
                          <a16:creationId xmlns="" xmlns:a16="http://schemas.microsoft.com/office/drawing/2014/main" id="{7A8B4F11-CF40-4C54-A30D-A25A3F87AB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6" name="PA-直接连接符 1098">
                      <a:extLst>
                        <a:ext uri="{FF2B5EF4-FFF2-40B4-BE49-F238E27FC236}">
                          <a16:creationId xmlns="" xmlns:a16="http://schemas.microsoft.com/office/drawing/2014/main" id="{7C1F47AE-B256-4964-95BE-9D9B94A7830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12" name="Group 91_1">
                    <a:extLst>
                      <a:ext uri="{FF2B5EF4-FFF2-40B4-BE49-F238E27FC236}">
                        <a16:creationId xmlns="" xmlns:a16="http://schemas.microsoft.com/office/drawing/2014/main" id="{9E63007D-0364-480B-9CE5-722D87E2D33E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13" name="PA-直接连接符 1085">
                      <a:extLst>
                        <a:ext uri="{FF2B5EF4-FFF2-40B4-BE49-F238E27FC236}">
                          <a16:creationId xmlns="" xmlns:a16="http://schemas.microsoft.com/office/drawing/2014/main" id="{9314C986-0F0C-4E5D-9028-31EB9EBEB9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4" name="PA-直接连接符 1086">
                      <a:extLst>
                        <a:ext uri="{FF2B5EF4-FFF2-40B4-BE49-F238E27FC236}">
                          <a16:creationId xmlns="" xmlns:a16="http://schemas.microsoft.com/office/drawing/2014/main" id="{123F1E7D-F9A8-438A-AB43-7F64013607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5" name="PA-直接连接符 1087">
                      <a:extLst>
                        <a:ext uri="{FF2B5EF4-FFF2-40B4-BE49-F238E27FC236}">
                          <a16:creationId xmlns="" xmlns:a16="http://schemas.microsoft.com/office/drawing/2014/main" id="{B384AA26-4D04-4612-9DA2-05341F59E76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8" name="组合 597">
                  <a:extLst>
                    <a:ext uri="{FF2B5EF4-FFF2-40B4-BE49-F238E27FC236}">
                      <a16:creationId xmlns="" xmlns:a16="http://schemas.microsoft.com/office/drawing/2014/main" id="{74DD05CC-7643-411B-8568-C699FCA4D257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47" name="PA-直接连接符 1019">
                    <a:extLst>
                      <a:ext uri="{FF2B5EF4-FFF2-40B4-BE49-F238E27FC236}">
                        <a16:creationId xmlns="" xmlns:a16="http://schemas.microsoft.com/office/drawing/2014/main" id="{D3EB49CE-A63A-44B9-85E4-E1F718D0EAA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48" name="PA-直接连接符 1020">
                    <a:extLst>
                      <a:ext uri="{FF2B5EF4-FFF2-40B4-BE49-F238E27FC236}">
                        <a16:creationId xmlns="" xmlns:a16="http://schemas.microsoft.com/office/drawing/2014/main" id="{B4D9C71A-79F0-4864-807B-418C7D39882D}"/>
                      </a:ext>
                    </a:extLst>
                  </p:cNvPr>
                  <p:cNvCxnSpPr/>
                  <p:nvPr>
                    <p:custDataLst>
                      <p:tags r:id="rId57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49" name="PA-直接连接符 1021">
                    <a:extLst>
                      <a:ext uri="{FF2B5EF4-FFF2-40B4-BE49-F238E27FC236}">
                        <a16:creationId xmlns="" xmlns:a16="http://schemas.microsoft.com/office/drawing/2014/main" id="{BC5AD833-1F17-48CD-8525-C6D68ED0152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0" name="PA-直接连接符 1022">
                    <a:extLst>
                      <a:ext uri="{FF2B5EF4-FFF2-40B4-BE49-F238E27FC236}">
                        <a16:creationId xmlns="" xmlns:a16="http://schemas.microsoft.com/office/drawing/2014/main" id="{83AB4181-26EA-44D2-B8D4-74C134E3647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1" name="PA-直接连接符 1023">
                    <a:extLst>
                      <a:ext uri="{FF2B5EF4-FFF2-40B4-BE49-F238E27FC236}">
                        <a16:creationId xmlns="" xmlns:a16="http://schemas.microsoft.com/office/drawing/2014/main" id="{94CF60C6-C88D-45D2-AD0F-2B71A2BA613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2" name="PA-直接连接符 1024">
                    <a:extLst>
                      <a:ext uri="{FF2B5EF4-FFF2-40B4-BE49-F238E27FC236}">
                        <a16:creationId xmlns="" xmlns:a16="http://schemas.microsoft.com/office/drawing/2014/main" id="{3B2EB60C-F343-4F11-BE0E-09029599320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3" name="PA-直接连接符 1025">
                    <a:extLst>
                      <a:ext uri="{FF2B5EF4-FFF2-40B4-BE49-F238E27FC236}">
                        <a16:creationId xmlns="" xmlns:a16="http://schemas.microsoft.com/office/drawing/2014/main" id="{9312EF82-3CB7-4D6E-B32B-A355CCE7066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4" name="PA-直接连接符 1026">
                    <a:extLst>
                      <a:ext uri="{FF2B5EF4-FFF2-40B4-BE49-F238E27FC236}">
                        <a16:creationId xmlns="" xmlns:a16="http://schemas.microsoft.com/office/drawing/2014/main" id="{E7EDA791-9C7B-4316-9B87-70B7FA7DDD1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5" name="PA-直接连接符 1027">
                    <a:extLst>
                      <a:ext uri="{FF2B5EF4-FFF2-40B4-BE49-F238E27FC236}">
                        <a16:creationId xmlns="" xmlns:a16="http://schemas.microsoft.com/office/drawing/2014/main" id="{909CD980-C60E-4712-927A-5BF9DE80720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6" name="PA-直接连接符 1028">
                    <a:extLst>
                      <a:ext uri="{FF2B5EF4-FFF2-40B4-BE49-F238E27FC236}">
                        <a16:creationId xmlns="" xmlns:a16="http://schemas.microsoft.com/office/drawing/2014/main" id="{D2807270-AD3A-48E2-85E0-CE6E0AF43C4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7" name="PA-直接连接符 1029">
                    <a:extLst>
                      <a:ext uri="{FF2B5EF4-FFF2-40B4-BE49-F238E27FC236}">
                        <a16:creationId xmlns="" xmlns:a16="http://schemas.microsoft.com/office/drawing/2014/main" id="{40A41E62-A02E-44AB-BF77-CF41F3ED8FC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8" name="PA-直接连接符 1030">
                    <a:extLst>
                      <a:ext uri="{FF2B5EF4-FFF2-40B4-BE49-F238E27FC236}">
                        <a16:creationId xmlns="" xmlns:a16="http://schemas.microsoft.com/office/drawing/2014/main" id="{060EC1C2-9E9A-4D73-AAF7-3A0154AB37B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9" name="PA-直接连接符 1031">
                    <a:extLst>
                      <a:ext uri="{FF2B5EF4-FFF2-40B4-BE49-F238E27FC236}">
                        <a16:creationId xmlns="" xmlns:a16="http://schemas.microsoft.com/office/drawing/2014/main" id="{011B8182-EE69-4E8F-A54C-6445355213E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0" name="PA-直接连接符 1032">
                    <a:extLst>
                      <a:ext uri="{FF2B5EF4-FFF2-40B4-BE49-F238E27FC236}">
                        <a16:creationId xmlns="" xmlns:a16="http://schemas.microsoft.com/office/drawing/2014/main" id="{990E748F-AADC-4894-B79D-540BF0931B2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1" name="PA-直接连接符 1033">
                    <a:extLst>
                      <a:ext uri="{FF2B5EF4-FFF2-40B4-BE49-F238E27FC236}">
                        <a16:creationId xmlns="" xmlns:a16="http://schemas.microsoft.com/office/drawing/2014/main" id="{2B310D8E-D1DC-4BC5-B0C6-AF50EBB04D7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662" name="组合 661">
                    <a:extLst>
                      <a:ext uri="{FF2B5EF4-FFF2-40B4-BE49-F238E27FC236}">
                        <a16:creationId xmlns="" xmlns:a16="http://schemas.microsoft.com/office/drawing/2014/main" id="{280FD2E2-DA39-4EBE-9B7E-101C78A36253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91" name="PA-直接连接符 1063">
                      <a:extLst>
                        <a:ext uri="{FF2B5EF4-FFF2-40B4-BE49-F238E27FC236}">
                          <a16:creationId xmlns="" xmlns:a16="http://schemas.microsoft.com/office/drawing/2014/main" id="{AB3DE688-6BA5-45E6-BAFE-D8BD24430C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2" name="PA-直接连接符 1064">
                      <a:extLst>
                        <a:ext uri="{FF2B5EF4-FFF2-40B4-BE49-F238E27FC236}">
                          <a16:creationId xmlns="" xmlns:a16="http://schemas.microsoft.com/office/drawing/2014/main" id="{AA30AC56-D8A5-4ABB-A76D-D1DF2E50362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3" name="PA-直接连接符 1065">
                      <a:extLst>
                        <a:ext uri="{FF2B5EF4-FFF2-40B4-BE49-F238E27FC236}">
                          <a16:creationId xmlns="" xmlns:a16="http://schemas.microsoft.com/office/drawing/2014/main" id="{3FF17275-9AE5-4F9E-B23B-30CEEA51AA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63" name="组合 662">
                    <a:extLst>
                      <a:ext uri="{FF2B5EF4-FFF2-40B4-BE49-F238E27FC236}">
                        <a16:creationId xmlns="" xmlns:a16="http://schemas.microsoft.com/office/drawing/2014/main" id="{5245615C-4055-415C-88B6-19F4136BE99D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680" name="PA-直接连接符 1052">
                      <a:extLst>
                        <a:ext uri="{FF2B5EF4-FFF2-40B4-BE49-F238E27FC236}">
                          <a16:creationId xmlns="" xmlns:a16="http://schemas.microsoft.com/office/drawing/2014/main" id="{987C40D7-B49C-4351-83E9-FBD7014F76B5}"/>
                        </a:ext>
                      </a:extLst>
                    </p:cNvPr>
                    <p:cNvCxnSpPr/>
                    <p:nvPr>
                      <p:custDataLst>
                        <p:tags r:id="rId60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1" name="PA-直接连接符 1053">
                      <a:extLst>
                        <a:ext uri="{FF2B5EF4-FFF2-40B4-BE49-F238E27FC236}">
                          <a16:creationId xmlns="" xmlns:a16="http://schemas.microsoft.com/office/drawing/2014/main" id="{A68EA9E8-C1C8-4F28-9BA5-E3640B036F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2" name="PA-直接连接符 1054">
                      <a:extLst>
                        <a:ext uri="{FF2B5EF4-FFF2-40B4-BE49-F238E27FC236}">
                          <a16:creationId xmlns="" xmlns:a16="http://schemas.microsoft.com/office/drawing/2014/main" id="{B9CC55E4-002A-4025-AA57-86A5BBADBA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3" name="PA-直接连接符 1055">
                      <a:extLst>
                        <a:ext uri="{FF2B5EF4-FFF2-40B4-BE49-F238E27FC236}">
                          <a16:creationId xmlns="" xmlns:a16="http://schemas.microsoft.com/office/drawing/2014/main" id="{DF3BDC92-E64E-4190-9AD9-485DB3C327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4" name="PA-直接连接符 1056">
                      <a:extLst>
                        <a:ext uri="{FF2B5EF4-FFF2-40B4-BE49-F238E27FC236}">
                          <a16:creationId xmlns="" xmlns:a16="http://schemas.microsoft.com/office/drawing/2014/main" id="{1D7B31E6-26EB-4232-884D-C67EC3BC3F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5" name="PA-直接连接符 1057">
                      <a:extLst>
                        <a:ext uri="{FF2B5EF4-FFF2-40B4-BE49-F238E27FC236}">
                          <a16:creationId xmlns="" xmlns:a16="http://schemas.microsoft.com/office/drawing/2014/main" id="{DD985C40-E68B-45F3-8296-CC8BB93432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6" name="PA-直接连接符 1058">
                      <a:extLst>
                        <a:ext uri="{FF2B5EF4-FFF2-40B4-BE49-F238E27FC236}">
                          <a16:creationId xmlns="" xmlns:a16="http://schemas.microsoft.com/office/drawing/2014/main" id="{4B7CEDC3-A9DD-4815-B489-E0CE894E8A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7" name="PA-直接连接符 1059">
                      <a:extLst>
                        <a:ext uri="{FF2B5EF4-FFF2-40B4-BE49-F238E27FC236}">
                          <a16:creationId xmlns="" xmlns:a16="http://schemas.microsoft.com/office/drawing/2014/main" id="{A758A5D5-D705-4D40-B5E3-81B496B617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8" name="PA-直接连接符 1060">
                      <a:extLst>
                        <a:ext uri="{FF2B5EF4-FFF2-40B4-BE49-F238E27FC236}">
                          <a16:creationId xmlns="" xmlns:a16="http://schemas.microsoft.com/office/drawing/2014/main" id="{8750F366-D1A5-41FC-8259-B226716D18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9" name="PA-直接连接符 1061">
                      <a:extLst>
                        <a:ext uri="{FF2B5EF4-FFF2-40B4-BE49-F238E27FC236}">
                          <a16:creationId xmlns="" xmlns:a16="http://schemas.microsoft.com/office/drawing/2014/main" id="{7EA9567F-3347-40EE-BF0A-FE7E5D5C10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0" name="PA-直接连接符 1062">
                      <a:extLst>
                        <a:ext uri="{FF2B5EF4-FFF2-40B4-BE49-F238E27FC236}">
                          <a16:creationId xmlns="" xmlns:a16="http://schemas.microsoft.com/office/drawing/2014/main" id="{8909DAE8-4F91-4BB3-AFFD-91F7AA3378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64" name="组合 663">
                    <a:extLst>
                      <a:ext uri="{FF2B5EF4-FFF2-40B4-BE49-F238E27FC236}">
                        <a16:creationId xmlns="" xmlns:a16="http://schemas.microsoft.com/office/drawing/2014/main" id="{FE57A1D5-F14A-4517-AF5B-A0EB79E1125F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669" name="PA-直接连接符 1041">
                      <a:extLst>
                        <a:ext uri="{FF2B5EF4-FFF2-40B4-BE49-F238E27FC236}">
                          <a16:creationId xmlns="" xmlns:a16="http://schemas.microsoft.com/office/drawing/2014/main" id="{28FBB99B-C284-414E-A4AD-DF3B682CC4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0" name="PA-直接连接符 1042">
                      <a:extLst>
                        <a:ext uri="{FF2B5EF4-FFF2-40B4-BE49-F238E27FC236}">
                          <a16:creationId xmlns="" xmlns:a16="http://schemas.microsoft.com/office/drawing/2014/main" id="{3C54C3A8-9B28-45D3-94FD-3ECFF2BA55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1" name="PA-直接连接符 1043">
                      <a:extLst>
                        <a:ext uri="{FF2B5EF4-FFF2-40B4-BE49-F238E27FC236}">
                          <a16:creationId xmlns="" xmlns:a16="http://schemas.microsoft.com/office/drawing/2014/main" id="{1E8CBD65-246D-4BE8-9616-43492B3CE9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2" name="PA-直接连接符 1044">
                      <a:extLst>
                        <a:ext uri="{FF2B5EF4-FFF2-40B4-BE49-F238E27FC236}">
                          <a16:creationId xmlns="" xmlns:a16="http://schemas.microsoft.com/office/drawing/2014/main" id="{E22CEDE2-28B4-46FF-B6AA-82767A38E14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3" name="PA-直接连接符 1045">
                      <a:extLst>
                        <a:ext uri="{FF2B5EF4-FFF2-40B4-BE49-F238E27FC236}">
                          <a16:creationId xmlns="" xmlns:a16="http://schemas.microsoft.com/office/drawing/2014/main" id="{3649020C-221F-4DD1-8139-4CF088838E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4" name="PA-直接连接符 1046">
                      <a:extLst>
                        <a:ext uri="{FF2B5EF4-FFF2-40B4-BE49-F238E27FC236}">
                          <a16:creationId xmlns="" xmlns:a16="http://schemas.microsoft.com/office/drawing/2014/main" id="{B0A192C8-F158-490F-B65C-2EBF94DAB0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5" name="PA-直接连接符 1047">
                      <a:extLst>
                        <a:ext uri="{FF2B5EF4-FFF2-40B4-BE49-F238E27FC236}">
                          <a16:creationId xmlns="" xmlns:a16="http://schemas.microsoft.com/office/drawing/2014/main" id="{B91EB456-7AB6-48AD-99E1-F269830763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6" name="PA-直接连接符 1048">
                      <a:extLst>
                        <a:ext uri="{FF2B5EF4-FFF2-40B4-BE49-F238E27FC236}">
                          <a16:creationId xmlns="" xmlns:a16="http://schemas.microsoft.com/office/drawing/2014/main" id="{2E208BE6-1B08-42B6-BF71-F00E1A15E8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7" name="PA-直接连接符 1049">
                      <a:extLst>
                        <a:ext uri="{FF2B5EF4-FFF2-40B4-BE49-F238E27FC236}">
                          <a16:creationId xmlns="" xmlns:a16="http://schemas.microsoft.com/office/drawing/2014/main" id="{2350FBBC-33DE-4354-838B-7F159457BF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8" name="PA-直接连接符 1050">
                      <a:extLst>
                        <a:ext uri="{FF2B5EF4-FFF2-40B4-BE49-F238E27FC236}">
                          <a16:creationId xmlns="" xmlns:a16="http://schemas.microsoft.com/office/drawing/2014/main" id="{C019AFF0-A8C4-4347-BBF6-1AF6E3062C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9" name="PA-直接连接符 1051">
                      <a:extLst>
                        <a:ext uri="{FF2B5EF4-FFF2-40B4-BE49-F238E27FC236}">
                          <a16:creationId xmlns="" xmlns:a16="http://schemas.microsoft.com/office/drawing/2014/main" id="{C94B82F9-E483-41B9-A3ED-87E3B912E1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65" name="Group 91_1">
                    <a:extLst>
                      <a:ext uri="{FF2B5EF4-FFF2-40B4-BE49-F238E27FC236}">
                        <a16:creationId xmlns="" xmlns:a16="http://schemas.microsoft.com/office/drawing/2014/main" id="{8BD70101-2C27-4000-8E71-2A447637140D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66" name="PA-直接连接符 1038">
                      <a:extLst>
                        <a:ext uri="{FF2B5EF4-FFF2-40B4-BE49-F238E27FC236}">
                          <a16:creationId xmlns="" xmlns:a16="http://schemas.microsoft.com/office/drawing/2014/main" id="{105394B7-8152-47E8-BF32-7D88C5DC249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67" name="PA-直接连接符 1039">
                      <a:extLst>
                        <a:ext uri="{FF2B5EF4-FFF2-40B4-BE49-F238E27FC236}">
                          <a16:creationId xmlns="" xmlns:a16="http://schemas.microsoft.com/office/drawing/2014/main" id="{D9254A3B-76A4-40B5-BDB2-D9F6576E7D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68" name="PA-直接连接符 1040">
                      <a:extLst>
                        <a:ext uri="{FF2B5EF4-FFF2-40B4-BE49-F238E27FC236}">
                          <a16:creationId xmlns="" xmlns:a16="http://schemas.microsoft.com/office/drawing/2014/main" id="{5EE58B8C-F37B-4665-B50C-11E53A5915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9" name="组合 598">
                  <a:extLst>
                    <a:ext uri="{FF2B5EF4-FFF2-40B4-BE49-F238E27FC236}">
                      <a16:creationId xmlns="" xmlns:a16="http://schemas.microsoft.com/office/drawing/2014/main" id="{0EA6889D-3576-4A01-8210-B42B15E68913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00" name="PA-直接连接符 972">
                    <a:extLst>
                      <a:ext uri="{FF2B5EF4-FFF2-40B4-BE49-F238E27FC236}">
                        <a16:creationId xmlns="" xmlns:a16="http://schemas.microsoft.com/office/drawing/2014/main" id="{5991B79D-3651-4701-B9F5-C6C42919628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1" name="PA-直接连接符 973">
                    <a:extLst>
                      <a:ext uri="{FF2B5EF4-FFF2-40B4-BE49-F238E27FC236}">
                        <a16:creationId xmlns="" xmlns:a16="http://schemas.microsoft.com/office/drawing/2014/main" id="{D803A68C-2879-4D93-A576-5795BBB8D51A}"/>
                      </a:ext>
                    </a:extLst>
                  </p:cNvPr>
                  <p:cNvCxnSpPr/>
                  <p:nvPr>
                    <p:custDataLst>
                      <p:tags r:id="rId53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2" name="PA-直接连接符 974">
                    <a:extLst>
                      <a:ext uri="{FF2B5EF4-FFF2-40B4-BE49-F238E27FC236}">
                        <a16:creationId xmlns="" xmlns:a16="http://schemas.microsoft.com/office/drawing/2014/main" id="{5FB38BEE-B419-4E55-8631-64848ED18C8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3" name="PA-直接连接符 975">
                    <a:extLst>
                      <a:ext uri="{FF2B5EF4-FFF2-40B4-BE49-F238E27FC236}">
                        <a16:creationId xmlns="" xmlns:a16="http://schemas.microsoft.com/office/drawing/2014/main" id="{EE14318B-8DB8-4E90-B0CB-8E024193FF6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4" name="PA-直接连接符 976">
                    <a:extLst>
                      <a:ext uri="{FF2B5EF4-FFF2-40B4-BE49-F238E27FC236}">
                        <a16:creationId xmlns="" xmlns:a16="http://schemas.microsoft.com/office/drawing/2014/main" id="{CF8FB10D-5F27-453C-8720-6BA5E7346AB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5" name="PA-直接连接符 977">
                    <a:extLst>
                      <a:ext uri="{FF2B5EF4-FFF2-40B4-BE49-F238E27FC236}">
                        <a16:creationId xmlns="" xmlns:a16="http://schemas.microsoft.com/office/drawing/2014/main" id="{69235085-8233-4DA3-A65B-097D8AE70C2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6" name="PA-直接连接符 978">
                    <a:extLst>
                      <a:ext uri="{FF2B5EF4-FFF2-40B4-BE49-F238E27FC236}">
                        <a16:creationId xmlns="" xmlns:a16="http://schemas.microsoft.com/office/drawing/2014/main" id="{C824D89B-393A-4E10-AB06-B15C7F58838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7" name="PA-直接连接符 979">
                    <a:extLst>
                      <a:ext uri="{FF2B5EF4-FFF2-40B4-BE49-F238E27FC236}">
                        <a16:creationId xmlns="" xmlns:a16="http://schemas.microsoft.com/office/drawing/2014/main" id="{8B75BCAF-5815-492E-875E-3096B558874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8" name="PA-直接连接符 980">
                    <a:extLst>
                      <a:ext uri="{FF2B5EF4-FFF2-40B4-BE49-F238E27FC236}">
                        <a16:creationId xmlns="" xmlns:a16="http://schemas.microsoft.com/office/drawing/2014/main" id="{6355368D-89FB-4A12-A306-DEE144E6FA5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9" name="PA-直接连接符 981">
                    <a:extLst>
                      <a:ext uri="{FF2B5EF4-FFF2-40B4-BE49-F238E27FC236}">
                        <a16:creationId xmlns="" xmlns:a16="http://schemas.microsoft.com/office/drawing/2014/main" id="{8FD5CF74-D35A-4582-91BD-C8A5AF90F01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0" name="PA-直接连接符 982">
                    <a:extLst>
                      <a:ext uri="{FF2B5EF4-FFF2-40B4-BE49-F238E27FC236}">
                        <a16:creationId xmlns="" xmlns:a16="http://schemas.microsoft.com/office/drawing/2014/main" id="{40FD88FC-F356-4530-8084-9FBB55F1E25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1" name="PA-直接连接符 983">
                    <a:extLst>
                      <a:ext uri="{FF2B5EF4-FFF2-40B4-BE49-F238E27FC236}">
                        <a16:creationId xmlns="" xmlns:a16="http://schemas.microsoft.com/office/drawing/2014/main" id="{E2252EED-AAC5-4A87-843E-46D9D5F6BE3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2" name="PA-直接连接符 984">
                    <a:extLst>
                      <a:ext uri="{FF2B5EF4-FFF2-40B4-BE49-F238E27FC236}">
                        <a16:creationId xmlns="" xmlns:a16="http://schemas.microsoft.com/office/drawing/2014/main" id="{93A7113A-1197-4ABE-816D-E126669C360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3" name="PA-直接连接符 985">
                    <a:extLst>
                      <a:ext uri="{FF2B5EF4-FFF2-40B4-BE49-F238E27FC236}">
                        <a16:creationId xmlns="" xmlns:a16="http://schemas.microsoft.com/office/drawing/2014/main" id="{1F4F3804-B564-46A1-815A-253B75E0BBB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4" name="PA-直接连接符 986">
                    <a:extLst>
                      <a:ext uri="{FF2B5EF4-FFF2-40B4-BE49-F238E27FC236}">
                        <a16:creationId xmlns="" xmlns:a16="http://schemas.microsoft.com/office/drawing/2014/main" id="{4B22F258-3458-4805-9C26-3FA7FA713F2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615" name="组合 614">
                    <a:extLst>
                      <a:ext uri="{FF2B5EF4-FFF2-40B4-BE49-F238E27FC236}">
                        <a16:creationId xmlns="" xmlns:a16="http://schemas.microsoft.com/office/drawing/2014/main" id="{2800878A-9048-4350-A556-3ADCC3F4BEC7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44" name="PA-直接连接符 1016">
                      <a:extLst>
                        <a:ext uri="{FF2B5EF4-FFF2-40B4-BE49-F238E27FC236}">
                          <a16:creationId xmlns="" xmlns:a16="http://schemas.microsoft.com/office/drawing/2014/main" id="{8DDE421F-328D-4547-8E80-8D5795BD67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7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5" name="PA-直接连接符 1017">
                      <a:extLst>
                        <a:ext uri="{FF2B5EF4-FFF2-40B4-BE49-F238E27FC236}">
                          <a16:creationId xmlns="" xmlns:a16="http://schemas.microsoft.com/office/drawing/2014/main" id="{91AA84FC-4C7A-4185-A444-7AD3CE3929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7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6" name="PA-直接连接符 1018">
                      <a:extLst>
                        <a:ext uri="{FF2B5EF4-FFF2-40B4-BE49-F238E27FC236}">
                          <a16:creationId xmlns="" xmlns:a16="http://schemas.microsoft.com/office/drawing/2014/main" id="{3EE125BD-2CD1-4A75-AD56-64F147F946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7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16" name="组合 615">
                    <a:extLst>
                      <a:ext uri="{FF2B5EF4-FFF2-40B4-BE49-F238E27FC236}">
                        <a16:creationId xmlns="" xmlns:a16="http://schemas.microsoft.com/office/drawing/2014/main" id="{6EEEDC08-5F49-4199-A5DC-6BD639480A97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633" name="PA-直接连接符 1005">
                      <a:extLst>
                        <a:ext uri="{FF2B5EF4-FFF2-40B4-BE49-F238E27FC236}">
                          <a16:creationId xmlns="" xmlns:a16="http://schemas.microsoft.com/office/drawing/2014/main" id="{2F5ED05C-CC2A-4AE7-BE9C-F0E9AED2FBE3}"/>
                        </a:ext>
                      </a:extLst>
                    </p:cNvPr>
                    <p:cNvCxnSpPr/>
                    <p:nvPr>
                      <p:custDataLst>
                        <p:tags r:id="rId55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4" name="PA-直接连接符 1006">
                      <a:extLst>
                        <a:ext uri="{FF2B5EF4-FFF2-40B4-BE49-F238E27FC236}">
                          <a16:creationId xmlns="" xmlns:a16="http://schemas.microsoft.com/office/drawing/2014/main" id="{4151A9E7-CEAE-453C-BDE6-E910A5F17D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5" name="PA-直接连接符 1007">
                      <a:extLst>
                        <a:ext uri="{FF2B5EF4-FFF2-40B4-BE49-F238E27FC236}">
                          <a16:creationId xmlns="" xmlns:a16="http://schemas.microsoft.com/office/drawing/2014/main" id="{7A180DBF-D1E9-41D1-B249-A6DB8DF537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6" name="PA-直接连接符 1008">
                      <a:extLst>
                        <a:ext uri="{FF2B5EF4-FFF2-40B4-BE49-F238E27FC236}">
                          <a16:creationId xmlns="" xmlns:a16="http://schemas.microsoft.com/office/drawing/2014/main" id="{EF3DA083-9CF9-4D26-91C3-81E3675F56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7" name="PA-直接连接符 1009">
                      <a:extLst>
                        <a:ext uri="{FF2B5EF4-FFF2-40B4-BE49-F238E27FC236}">
                          <a16:creationId xmlns="" xmlns:a16="http://schemas.microsoft.com/office/drawing/2014/main" id="{D6342562-3312-4ABB-B8C4-91E3B807CFB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8" name="PA-直接连接符 1010">
                      <a:extLst>
                        <a:ext uri="{FF2B5EF4-FFF2-40B4-BE49-F238E27FC236}">
                          <a16:creationId xmlns="" xmlns:a16="http://schemas.microsoft.com/office/drawing/2014/main" id="{F4F0E580-D201-4EBC-B6B5-9F71F9EB94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9" name="PA-直接连接符 1011">
                      <a:extLst>
                        <a:ext uri="{FF2B5EF4-FFF2-40B4-BE49-F238E27FC236}">
                          <a16:creationId xmlns="" xmlns:a16="http://schemas.microsoft.com/office/drawing/2014/main" id="{5CBD7E37-88A3-4DB7-9BD8-79227649AC0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0" name="PA-直接连接符 1012">
                      <a:extLst>
                        <a:ext uri="{FF2B5EF4-FFF2-40B4-BE49-F238E27FC236}">
                          <a16:creationId xmlns="" xmlns:a16="http://schemas.microsoft.com/office/drawing/2014/main" id="{80700D7B-6400-45EE-B1AC-E191650158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1" name="PA-直接连接符 1013">
                      <a:extLst>
                        <a:ext uri="{FF2B5EF4-FFF2-40B4-BE49-F238E27FC236}">
                          <a16:creationId xmlns="" xmlns:a16="http://schemas.microsoft.com/office/drawing/2014/main" id="{FABCB5CD-5B3A-4314-8DC4-94CE505C6B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2" name="PA-直接连接符 1014">
                      <a:extLst>
                        <a:ext uri="{FF2B5EF4-FFF2-40B4-BE49-F238E27FC236}">
                          <a16:creationId xmlns="" xmlns:a16="http://schemas.microsoft.com/office/drawing/2014/main" id="{1EA74961-8D16-4F81-B198-975773CBE0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3" name="PA-直接连接符 1015">
                      <a:extLst>
                        <a:ext uri="{FF2B5EF4-FFF2-40B4-BE49-F238E27FC236}">
                          <a16:creationId xmlns="" xmlns:a16="http://schemas.microsoft.com/office/drawing/2014/main" id="{A0F2F62A-1222-4C35-AD82-A9E1921A5E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17" name="组合 616">
                    <a:extLst>
                      <a:ext uri="{FF2B5EF4-FFF2-40B4-BE49-F238E27FC236}">
                        <a16:creationId xmlns="" xmlns:a16="http://schemas.microsoft.com/office/drawing/2014/main" id="{B2800F44-BAC3-4451-86EA-88DD249F4B6C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622" name="PA-直接连接符 994">
                      <a:extLst>
                        <a:ext uri="{FF2B5EF4-FFF2-40B4-BE49-F238E27FC236}">
                          <a16:creationId xmlns="" xmlns:a16="http://schemas.microsoft.com/office/drawing/2014/main" id="{30EA879F-ECB8-4CDD-955E-3ACFF18C35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3" name="PA-直接连接符 995">
                      <a:extLst>
                        <a:ext uri="{FF2B5EF4-FFF2-40B4-BE49-F238E27FC236}">
                          <a16:creationId xmlns="" xmlns:a16="http://schemas.microsoft.com/office/drawing/2014/main" id="{22F18212-D083-41CF-8929-A19D92608C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4" name="PA-直接连接符 996">
                      <a:extLst>
                        <a:ext uri="{FF2B5EF4-FFF2-40B4-BE49-F238E27FC236}">
                          <a16:creationId xmlns="" xmlns:a16="http://schemas.microsoft.com/office/drawing/2014/main" id="{4CC820D4-A167-483C-9FA7-193B72020B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5" name="PA-直接连接符 997">
                      <a:extLst>
                        <a:ext uri="{FF2B5EF4-FFF2-40B4-BE49-F238E27FC236}">
                          <a16:creationId xmlns="" xmlns:a16="http://schemas.microsoft.com/office/drawing/2014/main" id="{E3B3A881-6C34-4FFD-8917-861F881DBB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6" name="PA-直接连接符 998">
                      <a:extLst>
                        <a:ext uri="{FF2B5EF4-FFF2-40B4-BE49-F238E27FC236}">
                          <a16:creationId xmlns="" xmlns:a16="http://schemas.microsoft.com/office/drawing/2014/main" id="{850C122C-8B7C-47A3-9045-19EB5FDDFA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7" name="PA-直接连接符 999">
                      <a:extLst>
                        <a:ext uri="{FF2B5EF4-FFF2-40B4-BE49-F238E27FC236}">
                          <a16:creationId xmlns="" xmlns:a16="http://schemas.microsoft.com/office/drawing/2014/main" id="{241A7A0A-9D94-4A28-B523-640CC22795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8" name="PA-直接连接符 1000">
                      <a:extLst>
                        <a:ext uri="{FF2B5EF4-FFF2-40B4-BE49-F238E27FC236}">
                          <a16:creationId xmlns="" xmlns:a16="http://schemas.microsoft.com/office/drawing/2014/main" id="{2A8489C2-3CFB-4AB8-AC61-B23E2D24B9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9" name="PA-直接连接符 1001">
                      <a:extLst>
                        <a:ext uri="{FF2B5EF4-FFF2-40B4-BE49-F238E27FC236}">
                          <a16:creationId xmlns="" xmlns:a16="http://schemas.microsoft.com/office/drawing/2014/main" id="{4F41557A-5212-48A4-80D3-5056FD66B3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0" name="PA-直接连接符 1002">
                      <a:extLst>
                        <a:ext uri="{FF2B5EF4-FFF2-40B4-BE49-F238E27FC236}">
                          <a16:creationId xmlns="" xmlns:a16="http://schemas.microsoft.com/office/drawing/2014/main" id="{D7ADC96A-DDF2-435D-8EBB-FA50801705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1" name="PA-直接连接符 1003">
                      <a:extLst>
                        <a:ext uri="{FF2B5EF4-FFF2-40B4-BE49-F238E27FC236}">
                          <a16:creationId xmlns="" xmlns:a16="http://schemas.microsoft.com/office/drawing/2014/main" id="{5CC12CD3-4A2F-48BC-A0B1-3F408BA451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2" name="PA-直接连接符 1004">
                      <a:extLst>
                        <a:ext uri="{FF2B5EF4-FFF2-40B4-BE49-F238E27FC236}">
                          <a16:creationId xmlns="" xmlns:a16="http://schemas.microsoft.com/office/drawing/2014/main" id="{E7E35B60-0528-46A2-A059-FEF8F042F6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18" name="Group 91_1">
                    <a:extLst>
                      <a:ext uri="{FF2B5EF4-FFF2-40B4-BE49-F238E27FC236}">
                        <a16:creationId xmlns="" xmlns:a16="http://schemas.microsoft.com/office/drawing/2014/main" id="{55196A4F-1584-4D95-88E4-4D046C0692E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19" name="PA-直接连接符 991">
                      <a:extLst>
                        <a:ext uri="{FF2B5EF4-FFF2-40B4-BE49-F238E27FC236}">
                          <a16:creationId xmlns="" xmlns:a16="http://schemas.microsoft.com/office/drawing/2014/main" id="{362EB1B1-51C9-42C7-A740-CE7809D45C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0" name="PA-直接连接符 992">
                      <a:extLst>
                        <a:ext uri="{FF2B5EF4-FFF2-40B4-BE49-F238E27FC236}">
                          <a16:creationId xmlns="" xmlns:a16="http://schemas.microsoft.com/office/drawing/2014/main" id="{3957C2DE-CA87-4BCB-8B7A-DA5F5C8AAAA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1" name="PA-直接连接符 993">
                      <a:extLst>
                        <a:ext uri="{FF2B5EF4-FFF2-40B4-BE49-F238E27FC236}">
                          <a16:creationId xmlns="" xmlns:a16="http://schemas.microsoft.com/office/drawing/2014/main" id="{16F12F64-8283-4EDF-AB87-84E28776B7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grpSp>
          <p:nvGrpSpPr>
            <p:cNvPr id="13" name="PA-组合 1834">
              <a:extLst>
                <a:ext uri="{FF2B5EF4-FFF2-40B4-BE49-F238E27FC236}">
                  <a16:creationId xmlns="" xmlns:a16="http://schemas.microsoft.com/office/drawing/2014/main" id="{5CCD3722-A6F7-4BBF-9CB6-E891A5D1D6FB}"/>
                </a:ext>
              </a:extLst>
            </p:cNvPr>
            <p:cNvGrpSpPr>
              <a:grpSpLocks/>
            </p:cNvGrpSpPr>
            <p:nvPr>
              <p:custDataLst>
                <p:tags r:id="rId13"/>
              </p:custDataLst>
            </p:nvPr>
          </p:nvGrpSpPr>
          <p:grpSpPr>
            <a:xfrm>
              <a:off x="-799174" y="5132980"/>
              <a:ext cx="13790347" cy="3407959"/>
              <a:chOff x="-795522" y="1732245"/>
              <a:chExt cx="13783045" cy="3393510"/>
            </a:xfrm>
          </p:grpSpPr>
          <p:grpSp>
            <p:nvGrpSpPr>
              <p:cNvPr id="14" name="组合 13">
                <a:extLst>
                  <a:ext uri="{FF2B5EF4-FFF2-40B4-BE49-F238E27FC236}">
                    <a16:creationId xmlns="" xmlns:a16="http://schemas.microsoft.com/office/drawing/2014/main" id="{BC53C230-E4C6-4F74-AE88-6D124C4C5173}"/>
                  </a:ext>
                </a:extLst>
              </p:cNvPr>
              <p:cNvGrpSpPr/>
              <p:nvPr/>
            </p:nvGrpSpPr>
            <p:grpSpPr>
              <a:xfrm>
                <a:off x="-795522" y="2405415"/>
                <a:ext cx="12687421" cy="2720340"/>
                <a:chOff x="0" y="0"/>
                <a:chExt cx="12687421" cy="2720340"/>
              </a:xfrm>
            </p:grpSpPr>
            <p:grpSp>
              <p:nvGrpSpPr>
                <p:cNvPr id="304" name="组合 303">
                  <a:extLst>
                    <a:ext uri="{FF2B5EF4-FFF2-40B4-BE49-F238E27FC236}">
                      <a16:creationId xmlns="" xmlns:a16="http://schemas.microsoft.com/office/drawing/2014/main" id="{E43C248B-B5C5-4971-B5F1-B558A41A7789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545" name="PA-直接连接符 4">
                    <a:extLst>
                      <a:ext uri="{FF2B5EF4-FFF2-40B4-BE49-F238E27FC236}">
                        <a16:creationId xmlns="" xmlns:a16="http://schemas.microsoft.com/office/drawing/2014/main" id="{43E5F405-C154-4595-8446-F23D6369A7E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6" name="PA-直接连接符 6">
                    <a:extLst>
                      <a:ext uri="{FF2B5EF4-FFF2-40B4-BE49-F238E27FC236}">
                        <a16:creationId xmlns="" xmlns:a16="http://schemas.microsoft.com/office/drawing/2014/main" id="{543570E0-75CF-4CA5-BB2E-0FBF23DF0A9B}"/>
                      </a:ext>
                    </a:extLst>
                  </p:cNvPr>
                  <p:cNvCxnSpPr/>
                  <p:nvPr>
                    <p:custDataLst>
                      <p:tags r:id="rId48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7" name="PA-直接连接符 7">
                    <a:extLst>
                      <a:ext uri="{FF2B5EF4-FFF2-40B4-BE49-F238E27FC236}">
                        <a16:creationId xmlns="" xmlns:a16="http://schemas.microsoft.com/office/drawing/2014/main" id="{969844EF-F25A-4335-8444-B174B0BBE9A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8" name="PA-直接连接符 8">
                    <a:extLst>
                      <a:ext uri="{FF2B5EF4-FFF2-40B4-BE49-F238E27FC236}">
                        <a16:creationId xmlns="" xmlns:a16="http://schemas.microsoft.com/office/drawing/2014/main" id="{2466DADD-0938-4EBA-936D-B11C0FC05B9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9" name="PA-直接连接符 12">
                    <a:extLst>
                      <a:ext uri="{FF2B5EF4-FFF2-40B4-BE49-F238E27FC236}">
                        <a16:creationId xmlns="" xmlns:a16="http://schemas.microsoft.com/office/drawing/2014/main" id="{822971CB-D19B-4F59-84D3-F8BD3A12959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0" name="PA-直接连接符 15">
                    <a:extLst>
                      <a:ext uri="{FF2B5EF4-FFF2-40B4-BE49-F238E27FC236}">
                        <a16:creationId xmlns="" xmlns:a16="http://schemas.microsoft.com/office/drawing/2014/main" id="{E70355EC-F973-421B-819C-989737F4BB0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1" name="PA-直接连接符 18">
                    <a:extLst>
                      <a:ext uri="{FF2B5EF4-FFF2-40B4-BE49-F238E27FC236}">
                        <a16:creationId xmlns="" xmlns:a16="http://schemas.microsoft.com/office/drawing/2014/main" id="{75BEAF2E-55E2-4976-BA8E-91E8B6E005A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2" name="PA-直接连接符 21">
                    <a:extLst>
                      <a:ext uri="{FF2B5EF4-FFF2-40B4-BE49-F238E27FC236}">
                        <a16:creationId xmlns="" xmlns:a16="http://schemas.microsoft.com/office/drawing/2014/main" id="{4C3F5BB0-89FF-4C04-9301-E81A3BBAE71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3" name="PA-直接连接符 24">
                    <a:extLst>
                      <a:ext uri="{FF2B5EF4-FFF2-40B4-BE49-F238E27FC236}">
                        <a16:creationId xmlns="" xmlns:a16="http://schemas.microsoft.com/office/drawing/2014/main" id="{F073C7C8-A842-449F-832A-83CF8120531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4" name="PA-直接连接符 26">
                    <a:extLst>
                      <a:ext uri="{FF2B5EF4-FFF2-40B4-BE49-F238E27FC236}">
                        <a16:creationId xmlns="" xmlns:a16="http://schemas.microsoft.com/office/drawing/2014/main" id="{23212705-0D1C-4BF6-97B5-FDEAB3585A0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5" name="PA-直接连接符 28">
                    <a:extLst>
                      <a:ext uri="{FF2B5EF4-FFF2-40B4-BE49-F238E27FC236}">
                        <a16:creationId xmlns="" xmlns:a16="http://schemas.microsoft.com/office/drawing/2014/main" id="{ED14DAB9-FD81-4606-8F77-2F130619652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6" name="PA-直接连接符 30">
                    <a:extLst>
                      <a:ext uri="{FF2B5EF4-FFF2-40B4-BE49-F238E27FC236}">
                        <a16:creationId xmlns="" xmlns:a16="http://schemas.microsoft.com/office/drawing/2014/main" id="{3AB69F95-77B2-4B8E-A6C2-74388E1AF07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7" name="PA-直接连接符 32">
                    <a:extLst>
                      <a:ext uri="{FF2B5EF4-FFF2-40B4-BE49-F238E27FC236}">
                        <a16:creationId xmlns="" xmlns:a16="http://schemas.microsoft.com/office/drawing/2014/main" id="{ED114F26-C862-4F27-9411-511FA976F47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8" name="PA-直接连接符 34">
                    <a:extLst>
                      <a:ext uri="{FF2B5EF4-FFF2-40B4-BE49-F238E27FC236}">
                        <a16:creationId xmlns="" xmlns:a16="http://schemas.microsoft.com/office/drawing/2014/main" id="{25A004E3-0F10-48C7-9FE7-20CF645B909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0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9" name="PA-直接连接符 36">
                    <a:extLst>
                      <a:ext uri="{FF2B5EF4-FFF2-40B4-BE49-F238E27FC236}">
                        <a16:creationId xmlns="" xmlns:a16="http://schemas.microsoft.com/office/drawing/2014/main" id="{0010C8FF-6A12-4448-A484-AB7ED878D02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0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560" name="组合 559">
                    <a:extLst>
                      <a:ext uri="{FF2B5EF4-FFF2-40B4-BE49-F238E27FC236}">
                        <a16:creationId xmlns="" xmlns:a16="http://schemas.microsoft.com/office/drawing/2014/main" id="{96DC644B-DC7A-401E-9202-6C41753CAD9C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89" name="PA-直接连接符 39">
                      <a:extLst>
                        <a:ext uri="{FF2B5EF4-FFF2-40B4-BE49-F238E27FC236}">
                          <a16:creationId xmlns="" xmlns:a16="http://schemas.microsoft.com/office/drawing/2014/main" id="{8E35E1BD-399A-4904-B6A3-B8C1553A3E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0" name="PA-直接连接符 41">
                      <a:extLst>
                        <a:ext uri="{FF2B5EF4-FFF2-40B4-BE49-F238E27FC236}">
                          <a16:creationId xmlns="" xmlns:a16="http://schemas.microsoft.com/office/drawing/2014/main" id="{CB1A43A4-AF73-4040-8831-5678943B70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1" name="PA-直接连接符 43">
                      <a:extLst>
                        <a:ext uri="{FF2B5EF4-FFF2-40B4-BE49-F238E27FC236}">
                          <a16:creationId xmlns="" xmlns:a16="http://schemas.microsoft.com/office/drawing/2014/main" id="{7C7E3BCB-58BA-4014-83D2-3F78BF7320E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61" name="组合 560">
                    <a:extLst>
                      <a:ext uri="{FF2B5EF4-FFF2-40B4-BE49-F238E27FC236}">
                        <a16:creationId xmlns="" xmlns:a16="http://schemas.microsoft.com/office/drawing/2014/main" id="{22D66E05-DFB6-4F42-816C-B4FAA3509C57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578" name="PA-直接连接符 53">
                      <a:extLst>
                        <a:ext uri="{FF2B5EF4-FFF2-40B4-BE49-F238E27FC236}">
                          <a16:creationId xmlns="" xmlns:a16="http://schemas.microsoft.com/office/drawing/2014/main" id="{E31FF825-383D-482B-9873-E94B796CF9CA}"/>
                        </a:ext>
                      </a:extLst>
                    </p:cNvPr>
                    <p:cNvCxnSpPr/>
                    <p:nvPr>
                      <p:custDataLst>
                        <p:tags r:id="rId51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9" name="PA-直接连接符 55">
                      <a:extLst>
                        <a:ext uri="{FF2B5EF4-FFF2-40B4-BE49-F238E27FC236}">
                          <a16:creationId xmlns="" xmlns:a16="http://schemas.microsoft.com/office/drawing/2014/main" id="{C7764986-F6FD-43F1-ADF4-498A7846C6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0" name="PA-直接连接符 57">
                      <a:extLst>
                        <a:ext uri="{FF2B5EF4-FFF2-40B4-BE49-F238E27FC236}">
                          <a16:creationId xmlns="" xmlns:a16="http://schemas.microsoft.com/office/drawing/2014/main" id="{8564FEA7-CBEB-47B9-A161-2EDC946A64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1" name="PA-直接连接符 59">
                      <a:extLst>
                        <a:ext uri="{FF2B5EF4-FFF2-40B4-BE49-F238E27FC236}">
                          <a16:creationId xmlns="" xmlns:a16="http://schemas.microsoft.com/office/drawing/2014/main" id="{274298DF-DB0D-4430-9494-DDB7EDD719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2" name="PA-直接连接符 61">
                      <a:extLst>
                        <a:ext uri="{FF2B5EF4-FFF2-40B4-BE49-F238E27FC236}">
                          <a16:creationId xmlns="" xmlns:a16="http://schemas.microsoft.com/office/drawing/2014/main" id="{2C8393EE-ABD4-4A13-97B2-D60EC503EE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3" name="PA-直接连接符 63">
                      <a:extLst>
                        <a:ext uri="{FF2B5EF4-FFF2-40B4-BE49-F238E27FC236}">
                          <a16:creationId xmlns="" xmlns:a16="http://schemas.microsoft.com/office/drawing/2014/main" id="{447A056E-5798-4402-B016-F7292786998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4" name="PA-直接连接符 65">
                      <a:extLst>
                        <a:ext uri="{FF2B5EF4-FFF2-40B4-BE49-F238E27FC236}">
                          <a16:creationId xmlns="" xmlns:a16="http://schemas.microsoft.com/office/drawing/2014/main" id="{8FF50BBD-A2D6-4CF7-B006-B5603082AB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5" name="PA-直接连接符 67">
                      <a:extLst>
                        <a:ext uri="{FF2B5EF4-FFF2-40B4-BE49-F238E27FC236}">
                          <a16:creationId xmlns="" xmlns:a16="http://schemas.microsoft.com/office/drawing/2014/main" id="{5152EF26-4CDC-4C3D-846B-2DD79844F3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6" name="PA-直接连接符 69">
                      <a:extLst>
                        <a:ext uri="{FF2B5EF4-FFF2-40B4-BE49-F238E27FC236}">
                          <a16:creationId xmlns="" xmlns:a16="http://schemas.microsoft.com/office/drawing/2014/main" id="{781F4337-DE99-4738-BDBC-63167945A5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7" name="PA-直接连接符 71">
                      <a:extLst>
                        <a:ext uri="{FF2B5EF4-FFF2-40B4-BE49-F238E27FC236}">
                          <a16:creationId xmlns="" xmlns:a16="http://schemas.microsoft.com/office/drawing/2014/main" id="{97ED82F5-8EC6-4ADA-A620-F5C58DDB59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8" name="PA-直接连接符 73">
                      <a:extLst>
                        <a:ext uri="{FF2B5EF4-FFF2-40B4-BE49-F238E27FC236}">
                          <a16:creationId xmlns="" xmlns:a16="http://schemas.microsoft.com/office/drawing/2014/main" id="{460D2212-4BA7-424A-833D-C30E70B213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62" name="组合 561">
                    <a:extLst>
                      <a:ext uri="{FF2B5EF4-FFF2-40B4-BE49-F238E27FC236}">
                        <a16:creationId xmlns="" xmlns:a16="http://schemas.microsoft.com/office/drawing/2014/main" id="{C9B32746-56E8-4D47-9E94-9C2F13AB425F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567" name="PA-直接连接符 77">
                      <a:extLst>
                        <a:ext uri="{FF2B5EF4-FFF2-40B4-BE49-F238E27FC236}">
                          <a16:creationId xmlns="" xmlns:a16="http://schemas.microsoft.com/office/drawing/2014/main" id="{EC17745B-2999-4720-A6D0-F8EA66B3CA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8" name="PA-直接连接符 78">
                      <a:extLst>
                        <a:ext uri="{FF2B5EF4-FFF2-40B4-BE49-F238E27FC236}">
                          <a16:creationId xmlns="" xmlns:a16="http://schemas.microsoft.com/office/drawing/2014/main" id="{33FE13FA-7232-4427-AA88-6B806C9DCB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9" name="PA-直接连接符 79">
                      <a:extLst>
                        <a:ext uri="{FF2B5EF4-FFF2-40B4-BE49-F238E27FC236}">
                          <a16:creationId xmlns="" xmlns:a16="http://schemas.microsoft.com/office/drawing/2014/main" id="{EF1CF596-E095-4588-B67D-2B24B11ABE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0" name="PA-直接连接符 80">
                      <a:extLst>
                        <a:ext uri="{FF2B5EF4-FFF2-40B4-BE49-F238E27FC236}">
                          <a16:creationId xmlns="" xmlns:a16="http://schemas.microsoft.com/office/drawing/2014/main" id="{123C3CF7-3068-4BF8-B804-EC6430344A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1" name="PA-直接连接符 81">
                      <a:extLst>
                        <a:ext uri="{FF2B5EF4-FFF2-40B4-BE49-F238E27FC236}">
                          <a16:creationId xmlns="" xmlns:a16="http://schemas.microsoft.com/office/drawing/2014/main" id="{F1043F65-ADAF-4F8B-881E-379E47E8AAE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2" name="PA-直接连接符 82">
                      <a:extLst>
                        <a:ext uri="{FF2B5EF4-FFF2-40B4-BE49-F238E27FC236}">
                          <a16:creationId xmlns="" xmlns:a16="http://schemas.microsoft.com/office/drawing/2014/main" id="{D184BBE9-C697-44E4-8884-675ECA27E1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3" name="PA-直接连接符 83">
                      <a:extLst>
                        <a:ext uri="{FF2B5EF4-FFF2-40B4-BE49-F238E27FC236}">
                          <a16:creationId xmlns="" xmlns:a16="http://schemas.microsoft.com/office/drawing/2014/main" id="{81AFAE32-6402-4950-AD6E-8D0A4ED944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4" name="PA-直接连接符 84">
                      <a:extLst>
                        <a:ext uri="{FF2B5EF4-FFF2-40B4-BE49-F238E27FC236}">
                          <a16:creationId xmlns="" xmlns:a16="http://schemas.microsoft.com/office/drawing/2014/main" id="{DD7AD436-9B27-499B-8B25-0DA7943237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5" name="PA-直接连接符 85">
                      <a:extLst>
                        <a:ext uri="{FF2B5EF4-FFF2-40B4-BE49-F238E27FC236}">
                          <a16:creationId xmlns="" xmlns:a16="http://schemas.microsoft.com/office/drawing/2014/main" id="{292A12FA-E7B1-4B2E-BD8D-16D4F2BCDC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6" name="PA-直接连接符 86">
                      <a:extLst>
                        <a:ext uri="{FF2B5EF4-FFF2-40B4-BE49-F238E27FC236}">
                          <a16:creationId xmlns="" xmlns:a16="http://schemas.microsoft.com/office/drawing/2014/main" id="{81A40BCB-B02D-4C67-BB51-5DBCB7CB42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7" name="PA-直接连接符 87">
                      <a:extLst>
                        <a:ext uri="{FF2B5EF4-FFF2-40B4-BE49-F238E27FC236}">
                          <a16:creationId xmlns="" xmlns:a16="http://schemas.microsoft.com/office/drawing/2014/main" id="{ED2E6CD5-9EF8-4112-B8C1-640C742D487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63" name="Group 91_1">
                    <a:extLst>
                      <a:ext uri="{FF2B5EF4-FFF2-40B4-BE49-F238E27FC236}">
                        <a16:creationId xmlns="" xmlns:a16="http://schemas.microsoft.com/office/drawing/2014/main" id="{52A48AF6-F10A-4A59-B1BE-A7CA3EA574B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64" name="PA-直接连接符 93">
                      <a:extLst>
                        <a:ext uri="{FF2B5EF4-FFF2-40B4-BE49-F238E27FC236}">
                          <a16:creationId xmlns="" xmlns:a16="http://schemas.microsoft.com/office/drawing/2014/main" id="{89D8E2B5-3BCE-40DE-A1EC-B1C6B3648E6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5" name="PA-直接连接符 94">
                      <a:extLst>
                        <a:ext uri="{FF2B5EF4-FFF2-40B4-BE49-F238E27FC236}">
                          <a16:creationId xmlns="" xmlns:a16="http://schemas.microsoft.com/office/drawing/2014/main" id="{3776B585-8C46-4846-A4AB-A79C42D3D5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6" name="PA-直接连接符 95">
                      <a:extLst>
                        <a:ext uri="{FF2B5EF4-FFF2-40B4-BE49-F238E27FC236}">
                          <a16:creationId xmlns="" xmlns:a16="http://schemas.microsoft.com/office/drawing/2014/main" id="{BD04C3E4-1FFD-4BF1-B361-917C2A7D76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5" name="组合 304">
                  <a:extLst>
                    <a:ext uri="{FF2B5EF4-FFF2-40B4-BE49-F238E27FC236}">
                      <a16:creationId xmlns="" xmlns:a16="http://schemas.microsoft.com/office/drawing/2014/main" id="{899EBB66-D76A-4FEC-BD21-1F1E326FAE48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498" name="PA-直接连接符 99">
                    <a:extLst>
                      <a:ext uri="{FF2B5EF4-FFF2-40B4-BE49-F238E27FC236}">
                        <a16:creationId xmlns="" xmlns:a16="http://schemas.microsoft.com/office/drawing/2014/main" id="{E8E4A731-0552-41F6-B2EB-7BBDAF0D26E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9" name="PA-直接连接符 100">
                    <a:extLst>
                      <a:ext uri="{FF2B5EF4-FFF2-40B4-BE49-F238E27FC236}">
                        <a16:creationId xmlns="" xmlns:a16="http://schemas.microsoft.com/office/drawing/2014/main" id="{2F44C679-9F08-48B3-B2CE-9E0F3989E871}"/>
                      </a:ext>
                    </a:extLst>
                  </p:cNvPr>
                  <p:cNvCxnSpPr/>
                  <p:nvPr>
                    <p:custDataLst>
                      <p:tags r:id="rId44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0" name="PA-直接连接符 101">
                    <a:extLst>
                      <a:ext uri="{FF2B5EF4-FFF2-40B4-BE49-F238E27FC236}">
                        <a16:creationId xmlns="" xmlns:a16="http://schemas.microsoft.com/office/drawing/2014/main" id="{ECE2AC94-91FC-4EA0-8D46-914CD5A976B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1" name="PA-直接连接符 102">
                    <a:extLst>
                      <a:ext uri="{FF2B5EF4-FFF2-40B4-BE49-F238E27FC236}">
                        <a16:creationId xmlns="" xmlns:a16="http://schemas.microsoft.com/office/drawing/2014/main" id="{2F45170D-3DE5-480A-8C46-BDF67930D3E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2" name="PA-直接连接符 103">
                    <a:extLst>
                      <a:ext uri="{FF2B5EF4-FFF2-40B4-BE49-F238E27FC236}">
                        <a16:creationId xmlns="" xmlns:a16="http://schemas.microsoft.com/office/drawing/2014/main" id="{5DE671E1-7234-4C9B-9F8E-65313FA065B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3" name="PA-直接连接符 104">
                    <a:extLst>
                      <a:ext uri="{FF2B5EF4-FFF2-40B4-BE49-F238E27FC236}">
                        <a16:creationId xmlns="" xmlns:a16="http://schemas.microsoft.com/office/drawing/2014/main" id="{8CAE04E3-43AD-45B2-9319-93C06E0904D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4" name="PA-直接连接符 105">
                    <a:extLst>
                      <a:ext uri="{FF2B5EF4-FFF2-40B4-BE49-F238E27FC236}">
                        <a16:creationId xmlns="" xmlns:a16="http://schemas.microsoft.com/office/drawing/2014/main" id="{4569DE5B-0699-4D8D-9DAA-83C77652901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5" name="PA-直接连接符 106">
                    <a:extLst>
                      <a:ext uri="{FF2B5EF4-FFF2-40B4-BE49-F238E27FC236}">
                        <a16:creationId xmlns="" xmlns:a16="http://schemas.microsoft.com/office/drawing/2014/main" id="{F9C5E751-875D-4B17-8695-EC32A2BC97F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6" name="PA-直接连接符 107">
                    <a:extLst>
                      <a:ext uri="{FF2B5EF4-FFF2-40B4-BE49-F238E27FC236}">
                        <a16:creationId xmlns="" xmlns:a16="http://schemas.microsoft.com/office/drawing/2014/main" id="{3650A8AA-13FE-4EB0-8295-B6682BCE56F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7" name="PA-直接连接符 108">
                    <a:extLst>
                      <a:ext uri="{FF2B5EF4-FFF2-40B4-BE49-F238E27FC236}">
                        <a16:creationId xmlns="" xmlns:a16="http://schemas.microsoft.com/office/drawing/2014/main" id="{84E0888D-A4A4-4A2D-B6F3-0455FF1B1B7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8" name="PA-直接连接符 109">
                    <a:extLst>
                      <a:ext uri="{FF2B5EF4-FFF2-40B4-BE49-F238E27FC236}">
                        <a16:creationId xmlns="" xmlns:a16="http://schemas.microsoft.com/office/drawing/2014/main" id="{E084292E-27AF-4FA6-8D1F-0596FEA517A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9" name="PA-直接连接符 110">
                    <a:extLst>
                      <a:ext uri="{FF2B5EF4-FFF2-40B4-BE49-F238E27FC236}">
                        <a16:creationId xmlns="" xmlns:a16="http://schemas.microsoft.com/office/drawing/2014/main" id="{C92FCD38-9A1F-4527-8935-31E367E37E8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0" name="PA-直接连接符 111">
                    <a:extLst>
                      <a:ext uri="{FF2B5EF4-FFF2-40B4-BE49-F238E27FC236}">
                        <a16:creationId xmlns="" xmlns:a16="http://schemas.microsoft.com/office/drawing/2014/main" id="{2F9F55D8-EB92-4E42-82A7-B0964086986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1" name="PA-直接连接符 112">
                    <a:extLst>
                      <a:ext uri="{FF2B5EF4-FFF2-40B4-BE49-F238E27FC236}">
                        <a16:creationId xmlns="" xmlns:a16="http://schemas.microsoft.com/office/drawing/2014/main" id="{4122C46F-A34D-4F64-AA94-C57A2FADA5A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2" name="PA-直接连接符 113">
                    <a:extLst>
                      <a:ext uri="{FF2B5EF4-FFF2-40B4-BE49-F238E27FC236}">
                        <a16:creationId xmlns="" xmlns:a16="http://schemas.microsoft.com/office/drawing/2014/main" id="{65259E5E-6C12-4A79-93A1-59C044E26C5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513" name="组合 512">
                    <a:extLst>
                      <a:ext uri="{FF2B5EF4-FFF2-40B4-BE49-F238E27FC236}">
                        <a16:creationId xmlns="" xmlns:a16="http://schemas.microsoft.com/office/drawing/2014/main" id="{FA394686-C164-4988-BA47-59E98493C207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42" name="PA-直接连接符 143">
                      <a:extLst>
                        <a:ext uri="{FF2B5EF4-FFF2-40B4-BE49-F238E27FC236}">
                          <a16:creationId xmlns="" xmlns:a16="http://schemas.microsoft.com/office/drawing/2014/main" id="{A6F2754D-73AA-4AD2-9212-8D3636E36A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3" name="PA-直接连接符 144">
                      <a:extLst>
                        <a:ext uri="{FF2B5EF4-FFF2-40B4-BE49-F238E27FC236}">
                          <a16:creationId xmlns="" xmlns:a16="http://schemas.microsoft.com/office/drawing/2014/main" id="{25C6857C-C79B-46B7-870A-FE52432274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4" name="PA-直接连接符 145">
                      <a:extLst>
                        <a:ext uri="{FF2B5EF4-FFF2-40B4-BE49-F238E27FC236}">
                          <a16:creationId xmlns="" xmlns:a16="http://schemas.microsoft.com/office/drawing/2014/main" id="{1FF00D4C-759C-4522-9AA8-AE27F6A69D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14" name="组合 513">
                    <a:extLst>
                      <a:ext uri="{FF2B5EF4-FFF2-40B4-BE49-F238E27FC236}">
                        <a16:creationId xmlns="" xmlns:a16="http://schemas.microsoft.com/office/drawing/2014/main" id="{C8600C99-C53A-4126-B4BB-DFEC40911BB0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531" name="PA-直接连接符 132">
                      <a:extLst>
                        <a:ext uri="{FF2B5EF4-FFF2-40B4-BE49-F238E27FC236}">
                          <a16:creationId xmlns="" xmlns:a16="http://schemas.microsoft.com/office/drawing/2014/main" id="{0175240F-C28A-4915-81F0-0FF37F3C741D}"/>
                        </a:ext>
                      </a:extLst>
                    </p:cNvPr>
                    <p:cNvCxnSpPr/>
                    <p:nvPr>
                      <p:custDataLst>
                        <p:tags r:id="rId47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2" name="PA-直接连接符 133">
                      <a:extLst>
                        <a:ext uri="{FF2B5EF4-FFF2-40B4-BE49-F238E27FC236}">
                          <a16:creationId xmlns="" xmlns:a16="http://schemas.microsoft.com/office/drawing/2014/main" id="{8ED56803-B03D-4CA9-8B22-26593F2CF2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3" name="PA-直接连接符 134">
                      <a:extLst>
                        <a:ext uri="{FF2B5EF4-FFF2-40B4-BE49-F238E27FC236}">
                          <a16:creationId xmlns="" xmlns:a16="http://schemas.microsoft.com/office/drawing/2014/main" id="{04C50CE7-749E-46B7-BD50-116EC58E5F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4" name="PA-直接连接符 135">
                      <a:extLst>
                        <a:ext uri="{FF2B5EF4-FFF2-40B4-BE49-F238E27FC236}">
                          <a16:creationId xmlns="" xmlns:a16="http://schemas.microsoft.com/office/drawing/2014/main" id="{23E642A5-F66A-4673-B3E5-7FC24B7E8EE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5" name="PA-直接连接符 136">
                      <a:extLst>
                        <a:ext uri="{FF2B5EF4-FFF2-40B4-BE49-F238E27FC236}">
                          <a16:creationId xmlns="" xmlns:a16="http://schemas.microsoft.com/office/drawing/2014/main" id="{614E556B-3041-4F8C-B063-8AE082CD59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6" name="PA-直接连接符 137">
                      <a:extLst>
                        <a:ext uri="{FF2B5EF4-FFF2-40B4-BE49-F238E27FC236}">
                          <a16:creationId xmlns="" xmlns:a16="http://schemas.microsoft.com/office/drawing/2014/main" id="{A7D5CABF-51E9-40AC-BEB7-CAB92D22C4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7" name="PA-直接连接符 138">
                      <a:extLst>
                        <a:ext uri="{FF2B5EF4-FFF2-40B4-BE49-F238E27FC236}">
                          <a16:creationId xmlns="" xmlns:a16="http://schemas.microsoft.com/office/drawing/2014/main" id="{581172F0-C0B6-4B7F-B032-03BB974966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8" name="PA-直接连接符 139">
                      <a:extLst>
                        <a:ext uri="{FF2B5EF4-FFF2-40B4-BE49-F238E27FC236}">
                          <a16:creationId xmlns="" xmlns:a16="http://schemas.microsoft.com/office/drawing/2014/main" id="{8281F9B1-DA63-47C4-A45F-C6962A5DC3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9" name="PA-直接连接符 140">
                      <a:extLst>
                        <a:ext uri="{FF2B5EF4-FFF2-40B4-BE49-F238E27FC236}">
                          <a16:creationId xmlns="" xmlns:a16="http://schemas.microsoft.com/office/drawing/2014/main" id="{592A682F-CABE-415A-9894-A712A62C2D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0" name="PA-直接连接符 141">
                      <a:extLst>
                        <a:ext uri="{FF2B5EF4-FFF2-40B4-BE49-F238E27FC236}">
                          <a16:creationId xmlns="" xmlns:a16="http://schemas.microsoft.com/office/drawing/2014/main" id="{60355DFD-6C84-4A30-A25E-DC388F4786D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1" name="PA-直接连接符 142">
                      <a:extLst>
                        <a:ext uri="{FF2B5EF4-FFF2-40B4-BE49-F238E27FC236}">
                          <a16:creationId xmlns="" xmlns:a16="http://schemas.microsoft.com/office/drawing/2014/main" id="{B0E50279-4A1C-4BA5-92F2-7CB703BC97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15" name="组合 514">
                    <a:extLst>
                      <a:ext uri="{FF2B5EF4-FFF2-40B4-BE49-F238E27FC236}">
                        <a16:creationId xmlns="" xmlns:a16="http://schemas.microsoft.com/office/drawing/2014/main" id="{7DFBB049-5077-4D97-B853-E25E7C944252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520" name="PA-直接连接符 121">
                      <a:extLst>
                        <a:ext uri="{FF2B5EF4-FFF2-40B4-BE49-F238E27FC236}">
                          <a16:creationId xmlns="" xmlns:a16="http://schemas.microsoft.com/office/drawing/2014/main" id="{37149270-955D-4E6F-BE00-573057A171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1" name="PA-直接连接符 122">
                      <a:extLst>
                        <a:ext uri="{FF2B5EF4-FFF2-40B4-BE49-F238E27FC236}">
                          <a16:creationId xmlns="" xmlns:a16="http://schemas.microsoft.com/office/drawing/2014/main" id="{8B845A41-DF1B-4B4C-A69A-EB42D4A366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2" name="PA-直接连接符 123">
                      <a:extLst>
                        <a:ext uri="{FF2B5EF4-FFF2-40B4-BE49-F238E27FC236}">
                          <a16:creationId xmlns="" xmlns:a16="http://schemas.microsoft.com/office/drawing/2014/main" id="{D8241B63-F60E-4BC5-B6F0-9B184A2ED7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3" name="PA-直接连接符 124">
                      <a:extLst>
                        <a:ext uri="{FF2B5EF4-FFF2-40B4-BE49-F238E27FC236}">
                          <a16:creationId xmlns="" xmlns:a16="http://schemas.microsoft.com/office/drawing/2014/main" id="{B94C84F7-DDBC-483E-821C-90AC1EC69D5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4" name="PA-直接连接符 125">
                      <a:extLst>
                        <a:ext uri="{FF2B5EF4-FFF2-40B4-BE49-F238E27FC236}">
                          <a16:creationId xmlns="" xmlns:a16="http://schemas.microsoft.com/office/drawing/2014/main" id="{6A19BB09-8263-48B5-AF3D-990584FDABC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5" name="PA-直接连接符 126">
                      <a:extLst>
                        <a:ext uri="{FF2B5EF4-FFF2-40B4-BE49-F238E27FC236}">
                          <a16:creationId xmlns="" xmlns:a16="http://schemas.microsoft.com/office/drawing/2014/main" id="{53E999DE-C870-4D24-9347-ABD9BCFBB4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6" name="PA-直接连接符 127">
                      <a:extLst>
                        <a:ext uri="{FF2B5EF4-FFF2-40B4-BE49-F238E27FC236}">
                          <a16:creationId xmlns="" xmlns:a16="http://schemas.microsoft.com/office/drawing/2014/main" id="{1835D50D-9DBD-430C-83F9-A86D439764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7" name="PA-直接连接符 128">
                      <a:extLst>
                        <a:ext uri="{FF2B5EF4-FFF2-40B4-BE49-F238E27FC236}">
                          <a16:creationId xmlns="" xmlns:a16="http://schemas.microsoft.com/office/drawing/2014/main" id="{704BB332-B748-49E6-A636-8621BBC1D4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8" name="PA-直接连接符 129">
                      <a:extLst>
                        <a:ext uri="{FF2B5EF4-FFF2-40B4-BE49-F238E27FC236}">
                          <a16:creationId xmlns="" xmlns:a16="http://schemas.microsoft.com/office/drawing/2014/main" id="{910A3E65-457B-4D54-8D9F-DE899B29CC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9" name="PA-直接连接符 130">
                      <a:extLst>
                        <a:ext uri="{FF2B5EF4-FFF2-40B4-BE49-F238E27FC236}">
                          <a16:creationId xmlns="" xmlns:a16="http://schemas.microsoft.com/office/drawing/2014/main" id="{FA7064DD-73EC-4080-97FB-2D45A88E7C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0" name="PA-直接连接符 131">
                      <a:extLst>
                        <a:ext uri="{FF2B5EF4-FFF2-40B4-BE49-F238E27FC236}">
                          <a16:creationId xmlns="" xmlns:a16="http://schemas.microsoft.com/office/drawing/2014/main" id="{9F9368C3-E4DD-4F12-8EF3-08C26A4B97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16" name="Group 91_1">
                    <a:extLst>
                      <a:ext uri="{FF2B5EF4-FFF2-40B4-BE49-F238E27FC236}">
                        <a16:creationId xmlns="" xmlns:a16="http://schemas.microsoft.com/office/drawing/2014/main" id="{070F4555-EF7F-4846-800B-136501B0D551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17" name="PA-直接连接符 118">
                      <a:extLst>
                        <a:ext uri="{FF2B5EF4-FFF2-40B4-BE49-F238E27FC236}">
                          <a16:creationId xmlns="" xmlns:a16="http://schemas.microsoft.com/office/drawing/2014/main" id="{F23F0594-5001-4058-BC21-0327A33B294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8" name="PA-直接连接符 119">
                      <a:extLst>
                        <a:ext uri="{FF2B5EF4-FFF2-40B4-BE49-F238E27FC236}">
                          <a16:creationId xmlns="" xmlns:a16="http://schemas.microsoft.com/office/drawing/2014/main" id="{5100488B-D559-41DA-9B7D-0C48BE6134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9" name="PA-直接连接符 120">
                      <a:extLst>
                        <a:ext uri="{FF2B5EF4-FFF2-40B4-BE49-F238E27FC236}">
                          <a16:creationId xmlns="" xmlns:a16="http://schemas.microsoft.com/office/drawing/2014/main" id="{2D2A3F8C-F116-4271-90C3-80A2B8BB2D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6" name="组合 305">
                  <a:extLst>
                    <a:ext uri="{FF2B5EF4-FFF2-40B4-BE49-F238E27FC236}">
                      <a16:creationId xmlns="" xmlns:a16="http://schemas.microsoft.com/office/drawing/2014/main" id="{E5044648-DD9A-4923-8EB3-9AB8FB87C843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451" name="PA-直接连接符 147">
                    <a:extLst>
                      <a:ext uri="{FF2B5EF4-FFF2-40B4-BE49-F238E27FC236}">
                        <a16:creationId xmlns="" xmlns:a16="http://schemas.microsoft.com/office/drawing/2014/main" id="{F1E87423-3CF6-4D2D-83A4-C35C1229F56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1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2" name="PA-直接连接符 148">
                    <a:extLst>
                      <a:ext uri="{FF2B5EF4-FFF2-40B4-BE49-F238E27FC236}">
                        <a16:creationId xmlns="" xmlns:a16="http://schemas.microsoft.com/office/drawing/2014/main" id="{B829A9D8-BC31-4545-BC99-9C92C3124B9A}"/>
                      </a:ext>
                    </a:extLst>
                  </p:cNvPr>
                  <p:cNvCxnSpPr/>
                  <p:nvPr>
                    <p:custDataLst>
                      <p:tags r:id="rId402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3" name="PA-直接连接符 149">
                    <a:extLst>
                      <a:ext uri="{FF2B5EF4-FFF2-40B4-BE49-F238E27FC236}">
                        <a16:creationId xmlns="" xmlns:a16="http://schemas.microsoft.com/office/drawing/2014/main" id="{8FE681EB-1546-4610-B080-68E1CE9AC05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3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4" name="PA-直接连接符 150">
                    <a:extLst>
                      <a:ext uri="{FF2B5EF4-FFF2-40B4-BE49-F238E27FC236}">
                        <a16:creationId xmlns="" xmlns:a16="http://schemas.microsoft.com/office/drawing/2014/main" id="{17CD410E-A3A4-46F9-BAB2-245E7868C6F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4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5" name="PA-直接连接符 151">
                    <a:extLst>
                      <a:ext uri="{FF2B5EF4-FFF2-40B4-BE49-F238E27FC236}">
                        <a16:creationId xmlns="" xmlns:a16="http://schemas.microsoft.com/office/drawing/2014/main" id="{3F5952A0-7018-4002-A6C0-ECD341C77B2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5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6" name="PA-直接连接符 152">
                    <a:extLst>
                      <a:ext uri="{FF2B5EF4-FFF2-40B4-BE49-F238E27FC236}">
                        <a16:creationId xmlns="" xmlns:a16="http://schemas.microsoft.com/office/drawing/2014/main" id="{433FD9BA-E0B7-4CDD-A05A-A7CE61F43F0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6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7" name="PA-直接连接符 153">
                    <a:extLst>
                      <a:ext uri="{FF2B5EF4-FFF2-40B4-BE49-F238E27FC236}">
                        <a16:creationId xmlns="" xmlns:a16="http://schemas.microsoft.com/office/drawing/2014/main" id="{1EB9A4BD-DBFB-4790-9803-B0CC47947D0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7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8" name="PA-直接连接符 154">
                    <a:extLst>
                      <a:ext uri="{FF2B5EF4-FFF2-40B4-BE49-F238E27FC236}">
                        <a16:creationId xmlns="" xmlns:a16="http://schemas.microsoft.com/office/drawing/2014/main" id="{E8C0D55A-40BB-41F2-B632-DA16F3BB5ED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8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9" name="PA-直接连接符 155">
                    <a:extLst>
                      <a:ext uri="{FF2B5EF4-FFF2-40B4-BE49-F238E27FC236}">
                        <a16:creationId xmlns="" xmlns:a16="http://schemas.microsoft.com/office/drawing/2014/main" id="{4708E521-94DC-450F-B9FC-8DF943C5244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9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0" name="PA-直接连接符 156">
                    <a:extLst>
                      <a:ext uri="{FF2B5EF4-FFF2-40B4-BE49-F238E27FC236}">
                        <a16:creationId xmlns="" xmlns:a16="http://schemas.microsoft.com/office/drawing/2014/main" id="{5B034E09-9690-4BB2-8A9C-EB2BCC692E9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0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1" name="PA-直接连接符 157">
                    <a:extLst>
                      <a:ext uri="{FF2B5EF4-FFF2-40B4-BE49-F238E27FC236}">
                        <a16:creationId xmlns="" xmlns:a16="http://schemas.microsoft.com/office/drawing/2014/main" id="{D5FCAD6B-AFAA-458B-983D-293974AC66C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1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2" name="PA-直接连接符 158">
                    <a:extLst>
                      <a:ext uri="{FF2B5EF4-FFF2-40B4-BE49-F238E27FC236}">
                        <a16:creationId xmlns="" xmlns:a16="http://schemas.microsoft.com/office/drawing/2014/main" id="{0A6CC018-CA73-4A83-A9F7-A30C11471C3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2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3" name="PA-直接连接符 159">
                    <a:extLst>
                      <a:ext uri="{FF2B5EF4-FFF2-40B4-BE49-F238E27FC236}">
                        <a16:creationId xmlns="" xmlns:a16="http://schemas.microsoft.com/office/drawing/2014/main" id="{E337C504-4A7F-47D2-9A91-210D23340EC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3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4" name="PA-直接连接符 160">
                    <a:extLst>
                      <a:ext uri="{FF2B5EF4-FFF2-40B4-BE49-F238E27FC236}">
                        <a16:creationId xmlns="" xmlns:a16="http://schemas.microsoft.com/office/drawing/2014/main" id="{0FCE9E10-3452-467E-977D-558C8107DB1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4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5" name="PA-直接连接符 161">
                    <a:extLst>
                      <a:ext uri="{FF2B5EF4-FFF2-40B4-BE49-F238E27FC236}">
                        <a16:creationId xmlns="" xmlns:a16="http://schemas.microsoft.com/office/drawing/2014/main" id="{728E8EF8-D2BE-4DD1-B575-2931E0295E5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5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466" name="组合 465">
                    <a:extLst>
                      <a:ext uri="{FF2B5EF4-FFF2-40B4-BE49-F238E27FC236}">
                        <a16:creationId xmlns="" xmlns:a16="http://schemas.microsoft.com/office/drawing/2014/main" id="{1C10A0E6-755D-4855-8806-ACF25A546550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95" name="PA-直接连接符 191">
                      <a:extLst>
                        <a:ext uri="{FF2B5EF4-FFF2-40B4-BE49-F238E27FC236}">
                          <a16:creationId xmlns="" xmlns:a16="http://schemas.microsoft.com/office/drawing/2014/main" id="{6A466514-1660-4A17-92B1-F8C2BFDB5D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6" name="PA-直接连接符 192">
                      <a:extLst>
                        <a:ext uri="{FF2B5EF4-FFF2-40B4-BE49-F238E27FC236}">
                          <a16:creationId xmlns="" xmlns:a16="http://schemas.microsoft.com/office/drawing/2014/main" id="{C761E760-B940-4662-A71A-7215289F7B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7" name="PA-直接连接符 193">
                      <a:extLst>
                        <a:ext uri="{FF2B5EF4-FFF2-40B4-BE49-F238E27FC236}">
                          <a16:creationId xmlns="" xmlns:a16="http://schemas.microsoft.com/office/drawing/2014/main" id="{8C1C51DC-A1C9-42B9-AF72-9C8D78EE41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67" name="组合 466">
                    <a:extLst>
                      <a:ext uri="{FF2B5EF4-FFF2-40B4-BE49-F238E27FC236}">
                        <a16:creationId xmlns="" xmlns:a16="http://schemas.microsoft.com/office/drawing/2014/main" id="{F58655C9-9691-4835-A0F1-CDF19E617800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484" name="PA-直接连接符 180">
                      <a:extLst>
                        <a:ext uri="{FF2B5EF4-FFF2-40B4-BE49-F238E27FC236}">
                          <a16:creationId xmlns="" xmlns:a16="http://schemas.microsoft.com/office/drawing/2014/main" id="{0958D5F0-CF38-4F99-AF81-AC91101636FB}"/>
                        </a:ext>
                      </a:extLst>
                    </p:cNvPr>
                    <p:cNvCxnSpPr/>
                    <p:nvPr>
                      <p:custDataLst>
                        <p:tags r:id="rId430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5" name="PA-直接连接符 181">
                      <a:extLst>
                        <a:ext uri="{FF2B5EF4-FFF2-40B4-BE49-F238E27FC236}">
                          <a16:creationId xmlns="" xmlns:a16="http://schemas.microsoft.com/office/drawing/2014/main" id="{990A5CAF-A4B0-43C8-8571-3053B54955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6" name="PA-直接连接符 182">
                      <a:extLst>
                        <a:ext uri="{FF2B5EF4-FFF2-40B4-BE49-F238E27FC236}">
                          <a16:creationId xmlns="" xmlns:a16="http://schemas.microsoft.com/office/drawing/2014/main" id="{32C18C34-0E5D-4785-AFBE-5B0C4FACC4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7" name="PA-直接连接符 183">
                      <a:extLst>
                        <a:ext uri="{FF2B5EF4-FFF2-40B4-BE49-F238E27FC236}">
                          <a16:creationId xmlns="" xmlns:a16="http://schemas.microsoft.com/office/drawing/2014/main" id="{CD011CA8-C5DE-4BEF-AAE7-95951A45727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8" name="PA-直接连接符 184">
                      <a:extLst>
                        <a:ext uri="{FF2B5EF4-FFF2-40B4-BE49-F238E27FC236}">
                          <a16:creationId xmlns="" xmlns:a16="http://schemas.microsoft.com/office/drawing/2014/main" id="{0D6C006C-BD3B-43BD-9523-75B41480E4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9" name="PA-直接连接符 185">
                      <a:extLst>
                        <a:ext uri="{FF2B5EF4-FFF2-40B4-BE49-F238E27FC236}">
                          <a16:creationId xmlns="" xmlns:a16="http://schemas.microsoft.com/office/drawing/2014/main" id="{70E22A54-1F70-42DD-A47E-2F5AD1ABCE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0" name="PA-直接连接符 186">
                      <a:extLst>
                        <a:ext uri="{FF2B5EF4-FFF2-40B4-BE49-F238E27FC236}">
                          <a16:creationId xmlns="" xmlns:a16="http://schemas.microsoft.com/office/drawing/2014/main" id="{5E6D1BA5-16E7-48D4-8DD0-EC88AA96E1E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1" name="PA-直接连接符 187">
                      <a:extLst>
                        <a:ext uri="{FF2B5EF4-FFF2-40B4-BE49-F238E27FC236}">
                          <a16:creationId xmlns="" xmlns:a16="http://schemas.microsoft.com/office/drawing/2014/main" id="{E19D339C-C62F-4AB9-9AF5-4943130D91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2" name="PA-直接连接符 188">
                      <a:extLst>
                        <a:ext uri="{FF2B5EF4-FFF2-40B4-BE49-F238E27FC236}">
                          <a16:creationId xmlns="" xmlns:a16="http://schemas.microsoft.com/office/drawing/2014/main" id="{CEDE8E0F-A8C0-4D46-AADB-FB7853D53C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3" name="PA-直接连接符 189">
                      <a:extLst>
                        <a:ext uri="{FF2B5EF4-FFF2-40B4-BE49-F238E27FC236}">
                          <a16:creationId xmlns="" xmlns:a16="http://schemas.microsoft.com/office/drawing/2014/main" id="{188BC6AF-A643-4DA6-8276-C820FB7A93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4" name="PA-直接连接符 190">
                      <a:extLst>
                        <a:ext uri="{FF2B5EF4-FFF2-40B4-BE49-F238E27FC236}">
                          <a16:creationId xmlns="" xmlns:a16="http://schemas.microsoft.com/office/drawing/2014/main" id="{FA1FABEB-D584-4997-8234-F5EAD3B564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68" name="组合 467">
                    <a:extLst>
                      <a:ext uri="{FF2B5EF4-FFF2-40B4-BE49-F238E27FC236}">
                        <a16:creationId xmlns="" xmlns:a16="http://schemas.microsoft.com/office/drawing/2014/main" id="{F04505FF-139E-4A27-A895-3018D19D0F20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473" name="PA-直接连接符 169">
                      <a:extLst>
                        <a:ext uri="{FF2B5EF4-FFF2-40B4-BE49-F238E27FC236}">
                          <a16:creationId xmlns="" xmlns:a16="http://schemas.microsoft.com/office/drawing/2014/main" id="{D804B7E8-E4F4-4156-801D-A36AFBE453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9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4" name="PA-直接连接符 170">
                      <a:extLst>
                        <a:ext uri="{FF2B5EF4-FFF2-40B4-BE49-F238E27FC236}">
                          <a16:creationId xmlns="" xmlns:a16="http://schemas.microsoft.com/office/drawing/2014/main" id="{50F47610-C23E-4870-855D-AF139F35C8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5" name="PA-直接连接符 171">
                      <a:extLst>
                        <a:ext uri="{FF2B5EF4-FFF2-40B4-BE49-F238E27FC236}">
                          <a16:creationId xmlns="" xmlns:a16="http://schemas.microsoft.com/office/drawing/2014/main" id="{237BBF9B-6C5D-4C48-B50F-59D178B1B4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6" name="PA-直接连接符 172">
                      <a:extLst>
                        <a:ext uri="{FF2B5EF4-FFF2-40B4-BE49-F238E27FC236}">
                          <a16:creationId xmlns="" xmlns:a16="http://schemas.microsoft.com/office/drawing/2014/main" id="{03E4DD7A-A84A-457D-8B4B-C6EE955F85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7" name="PA-直接连接符 173">
                      <a:extLst>
                        <a:ext uri="{FF2B5EF4-FFF2-40B4-BE49-F238E27FC236}">
                          <a16:creationId xmlns="" xmlns:a16="http://schemas.microsoft.com/office/drawing/2014/main" id="{FA62A7CE-9E47-4A8D-8AB7-CE978073EC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8" name="PA-直接连接符 174">
                      <a:extLst>
                        <a:ext uri="{FF2B5EF4-FFF2-40B4-BE49-F238E27FC236}">
                          <a16:creationId xmlns="" xmlns:a16="http://schemas.microsoft.com/office/drawing/2014/main" id="{BF16B80A-84F8-4E3C-AB23-1E42CFC60D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9" name="PA-直接连接符 175">
                      <a:extLst>
                        <a:ext uri="{FF2B5EF4-FFF2-40B4-BE49-F238E27FC236}">
                          <a16:creationId xmlns="" xmlns:a16="http://schemas.microsoft.com/office/drawing/2014/main" id="{3BFA8ECA-2352-40BA-9695-EFEE78B1FE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0" name="PA-直接连接符 176">
                      <a:extLst>
                        <a:ext uri="{FF2B5EF4-FFF2-40B4-BE49-F238E27FC236}">
                          <a16:creationId xmlns="" xmlns:a16="http://schemas.microsoft.com/office/drawing/2014/main" id="{DE16CB43-69FD-4BED-8811-B3AC58BF878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1" name="PA-直接连接符 177">
                      <a:extLst>
                        <a:ext uri="{FF2B5EF4-FFF2-40B4-BE49-F238E27FC236}">
                          <a16:creationId xmlns="" xmlns:a16="http://schemas.microsoft.com/office/drawing/2014/main" id="{C1AE4537-4CBE-4003-B9CA-B796B0402A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2" name="PA-直接连接符 178">
                      <a:extLst>
                        <a:ext uri="{FF2B5EF4-FFF2-40B4-BE49-F238E27FC236}">
                          <a16:creationId xmlns="" xmlns:a16="http://schemas.microsoft.com/office/drawing/2014/main" id="{9695B837-9104-4534-A3C8-DC0742212E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3" name="PA-直接连接符 179">
                      <a:extLst>
                        <a:ext uri="{FF2B5EF4-FFF2-40B4-BE49-F238E27FC236}">
                          <a16:creationId xmlns="" xmlns:a16="http://schemas.microsoft.com/office/drawing/2014/main" id="{DFCD962F-BD03-405E-A8B8-95D10F4071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69" name="Group 91_1">
                    <a:extLst>
                      <a:ext uri="{FF2B5EF4-FFF2-40B4-BE49-F238E27FC236}">
                        <a16:creationId xmlns="" xmlns:a16="http://schemas.microsoft.com/office/drawing/2014/main" id="{699B67B8-552F-41A6-85B5-9F1C42B94ED9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70" name="PA-直接连接符 166">
                      <a:extLst>
                        <a:ext uri="{FF2B5EF4-FFF2-40B4-BE49-F238E27FC236}">
                          <a16:creationId xmlns="" xmlns:a16="http://schemas.microsoft.com/office/drawing/2014/main" id="{FD45A46D-4F32-4541-B73C-1529D2CCF7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1" name="PA-直接连接符 167">
                      <a:extLst>
                        <a:ext uri="{FF2B5EF4-FFF2-40B4-BE49-F238E27FC236}">
                          <a16:creationId xmlns="" xmlns:a16="http://schemas.microsoft.com/office/drawing/2014/main" id="{E644CF6A-8765-4755-9433-7814D626C2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2" name="PA-直接连接符 168">
                      <a:extLst>
                        <a:ext uri="{FF2B5EF4-FFF2-40B4-BE49-F238E27FC236}">
                          <a16:creationId xmlns="" xmlns:a16="http://schemas.microsoft.com/office/drawing/2014/main" id="{DD949113-4427-4E05-AD69-7AAE03986D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7" name="组合 306">
                  <a:extLst>
                    <a:ext uri="{FF2B5EF4-FFF2-40B4-BE49-F238E27FC236}">
                      <a16:creationId xmlns="" xmlns:a16="http://schemas.microsoft.com/office/drawing/2014/main" id="{A256D48B-E4A8-46F3-9FCA-1DF4718155C4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404" name="PA-直接连接符 195">
                    <a:extLst>
                      <a:ext uri="{FF2B5EF4-FFF2-40B4-BE49-F238E27FC236}">
                        <a16:creationId xmlns="" xmlns:a16="http://schemas.microsoft.com/office/drawing/2014/main" id="{BC5F5B3E-B90E-4456-BD56-9287638DB45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5" name="PA-直接连接符 196">
                    <a:extLst>
                      <a:ext uri="{FF2B5EF4-FFF2-40B4-BE49-F238E27FC236}">
                        <a16:creationId xmlns="" xmlns:a16="http://schemas.microsoft.com/office/drawing/2014/main" id="{978274F5-ED1F-440A-B09F-EFBE52391D35}"/>
                      </a:ext>
                    </a:extLst>
                  </p:cNvPr>
                  <p:cNvCxnSpPr/>
                  <p:nvPr>
                    <p:custDataLst>
                      <p:tags r:id="rId35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6" name="PA-直接连接符 197">
                    <a:extLst>
                      <a:ext uri="{FF2B5EF4-FFF2-40B4-BE49-F238E27FC236}">
                        <a16:creationId xmlns="" xmlns:a16="http://schemas.microsoft.com/office/drawing/2014/main" id="{237353BD-D473-48C0-9DB2-024F092837F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PA-直接连接符 198">
                    <a:extLst>
                      <a:ext uri="{FF2B5EF4-FFF2-40B4-BE49-F238E27FC236}">
                        <a16:creationId xmlns="" xmlns:a16="http://schemas.microsoft.com/office/drawing/2014/main" id="{9205C163-B673-416E-BB0C-3DF52F0C7E4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PA-直接连接符 199">
                    <a:extLst>
                      <a:ext uri="{FF2B5EF4-FFF2-40B4-BE49-F238E27FC236}">
                        <a16:creationId xmlns="" xmlns:a16="http://schemas.microsoft.com/office/drawing/2014/main" id="{4D9EEB04-0A7F-4C2D-A21B-72D970BB3DC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PA-直接连接符 200">
                    <a:extLst>
                      <a:ext uri="{FF2B5EF4-FFF2-40B4-BE49-F238E27FC236}">
                        <a16:creationId xmlns="" xmlns:a16="http://schemas.microsoft.com/office/drawing/2014/main" id="{925DA905-5954-4F3B-AA41-D87C9E8D600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0" name="PA-直接连接符 201">
                    <a:extLst>
                      <a:ext uri="{FF2B5EF4-FFF2-40B4-BE49-F238E27FC236}">
                        <a16:creationId xmlns="" xmlns:a16="http://schemas.microsoft.com/office/drawing/2014/main" id="{4DEF434F-BDD2-4FF0-AC5F-08A21E71C2E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1" name="PA-直接连接符 202">
                    <a:extLst>
                      <a:ext uri="{FF2B5EF4-FFF2-40B4-BE49-F238E27FC236}">
                        <a16:creationId xmlns="" xmlns:a16="http://schemas.microsoft.com/office/drawing/2014/main" id="{EAC86DB9-3D9B-4066-91CB-E08628D0FE4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2" name="PA-直接连接符 203">
                    <a:extLst>
                      <a:ext uri="{FF2B5EF4-FFF2-40B4-BE49-F238E27FC236}">
                        <a16:creationId xmlns="" xmlns:a16="http://schemas.microsoft.com/office/drawing/2014/main" id="{233094EF-EF47-46F2-B523-74E66141CF4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3" name="PA-直接连接符 204">
                    <a:extLst>
                      <a:ext uri="{FF2B5EF4-FFF2-40B4-BE49-F238E27FC236}">
                        <a16:creationId xmlns="" xmlns:a16="http://schemas.microsoft.com/office/drawing/2014/main" id="{2FCA21CF-86F7-490E-BE65-4511BCD931B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4" name="PA-直接连接符 205">
                    <a:extLst>
                      <a:ext uri="{FF2B5EF4-FFF2-40B4-BE49-F238E27FC236}">
                        <a16:creationId xmlns="" xmlns:a16="http://schemas.microsoft.com/office/drawing/2014/main" id="{8FCBA273-3B01-441B-AAC9-A994FF5E77E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5" name="PA-直接连接符 206">
                    <a:extLst>
                      <a:ext uri="{FF2B5EF4-FFF2-40B4-BE49-F238E27FC236}">
                        <a16:creationId xmlns="" xmlns:a16="http://schemas.microsoft.com/office/drawing/2014/main" id="{677A5161-D0A3-4FB2-A8FD-E0B424A950C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6" name="PA-直接连接符 207">
                    <a:extLst>
                      <a:ext uri="{FF2B5EF4-FFF2-40B4-BE49-F238E27FC236}">
                        <a16:creationId xmlns="" xmlns:a16="http://schemas.microsoft.com/office/drawing/2014/main" id="{BE07F855-3C81-4CB9-9D56-AE904349AEC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7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7" name="PA-直接连接符 208">
                    <a:extLst>
                      <a:ext uri="{FF2B5EF4-FFF2-40B4-BE49-F238E27FC236}">
                        <a16:creationId xmlns="" xmlns:a16="http://schemas.microsoft.com/office/drawing/2014/main" id="{FB255DDF-9F4E-4BE2-A4BF-03AE8909393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7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8" name="PA-直接连接符 209">
                    <a:extLst>
                      <a:ext uri="{FF2B5EF4-FFF2-40B4-BE49-F238E27FC236}">
                        <a16:creationId xmlns="" xmlns:a16="http://schemas.microsoft.com/office/drawing/2014/main" id="{637034DD-65AC-4A62-8629-92606B7D319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7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419" name="组合 418">
                    <a:extLst>
                      <a:ext uri="{FF2B5EF4-FFF2-40B4-BE49-F238E27FC236}">
                        <a16:creationId xmlns="" xmlns:a16="http://schemas.microsoft.com/office/drawing/2014/main" id="{09707B3D-EAE1-4454-8A96-1C406486210F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48" name="PA-直接连接符 239">
                      <a:extLst>
                        <a:ext uri="{FF2B5EF4-FFF2-40B4-BE49-F238E27FC236}">
                          <a16:creationId xmlns="" xmlns:a16="http://schemas.microsoft.com/office/drawing/2014/main" id="{EF3667E1-2592-4EFF-834E-5CFF6A562D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9" name="PA-直接连接符 240">
                      <a:extLst>
                        <a:ext uri="{FF2B5EF4-FFF2-40B4-BE49-F238E27FC236}">
                          <a16:creationId xmlns="" xmlns:a16="http://schemas.microsoft.com/office/drawing/2014/main" id="{8D7ED2E4-A8EA-4223-9704-4A81D9F924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50" name="PA-直接连接符 241">
                      <a:extLst>
                        <a:ext uri="{FF2B5EF4-FFF2-40B4-BE49-F238E27FC236}">
                          <a16:creationId xmlns="" xmlns:a16="http://schemas.microsoft.com/office/drawing/2014/main" id="{DDA6FA92-6A88-4972-B11D-1CF2B2B0BB7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0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20" name="组合 419">
                    <a:extLst>
                      <a:ext uri="{FF2B5EF4-FFF2-40B4-BE49-F238E27FC236}">
                        <a16:creationId xmlns="" xmlns:a16="http://schemas.microsoft.com/office/drawing/2014/main" id="{02166644-1524-438F-95FB-2403F62AF820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437" name="PA-直接连接符 228">
                      <a:extLst>
                        <a:ext uri="{FF2B5EF4-FFF2-40B4-BE49-F238E27FC236}">
                          <a16:creationId xmlns="" xmlns:a16="http://schemas.microsoft.com/office/drawing/2014/main" id="{588EE9AF-F9C5-4104-A38E-88D26EDF9983}"/>
                        </a:ext>
                      </a:extLst>
                    </p:cNvPr>
                    <p:cNvCxnSpPr/>
                    <p:nvPr>
                      <p:custDataLst>
                        <p:tags r:id="rId38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8" name="PA-直接连接符 229">
                      <a:extLst>
                        <a:ext uri="{FF2B5EF4-FFF2-40B4-BE49-F238E27FC236}">
                          <a16:creationId xmlns="" xmlns:a16="http://schemas.microsoft.com/office/drawing/2014/main" id="{4033067F-A1BE-41F3-A1B3-3237953579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9" name="PA-直接连接符 230">
                      <a:extLst>
                        <a:ext uri="{FF2B5EF4-FFF2-40B4-BE49-F238E27FC236}">
                          <a16:creationId xmlns="" xmlns:a16="http://schemas.microsoft.com/office/drawing/2014/main" id="{336A62F9-9408-4154-8D57-6DF839AEB2D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0" name="PA-直接连接符 231">
                      <a:extLst>
                        <a:ext uri="{FF2B5EF4-FFF2-40B4-BE49-F238E27FC236}">
                          <a16:creationId xmlns="" xmlns:a16="http://schemas.microsoft.com/office/drawing/2014/main" id="{E868E15D-A433-4909-8107-D10A4C2DE6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1" name="PA-直接连接符 232">
                      <a:extLst>
                        <a:ext uri="{FF2B5EF4-FFF2-40B4-BE49-F238E27FC236}">
                          <a16:creationId xmlns="" xmlns:a16="http://schemas.microsoft.com/office/drawing/2014/main" id="{E98A4F9B-C1BF-43FE-9D37-A95389DDC2E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2" name="PA-直接连接符 233">
                      <a:extLst>
                        <a:ext uri="{FF2B5EF4-FFF2-40B4-BE49-F238E27FC236}">
                          <a16:creationId xmlns="" xmlns:a16="http://schemas.microsoft.com/office/drawing/2014/main" id="{06AE8068-FE6A-42CA-B49C-3C0119CE45A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3" name="PA-直接连接符 234">
                      <a:extLst>
                        <a:ext uri="{FF2B5EF4-FFF2-40B4-BE49-F238E27FC236}">
                          <a16:creationId xmlns="" xmlns:a16="http://schemas.microsoft.com/office/drawing/2014/main" id="{0385F363-F170-44B2-ABF7-D62C9E75F9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4" name="PA-直接连接符 235">
                      <a:extLst>
                        <a:ext uri="{FF2B5EF4-FFF2-40B4-BE49-F238E27FC236}">
                          <a16:creationId xmlns="" xmlns:a16="http://schemas.microsoft.com/office/drawing/2014/main" id="{B88F06B8-7D6C-45BA-BD15-89760BC1D3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5" name="PA-直接连接符 236">
                      <a:extLst>
                        <a:ext uri="{FF2B5EF4-FFF2-40B4-BE49-F238E27FC236}">
                          <a16:creationId xmlns="" xmlns:a16="http://schemas.microsoft.com/office/drawing/2014/main" id="{A7551C69-964E-4528-922F-1050E015EAA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6" name="PA-直接连接符 237">
                      <a:extLst>
                        <a:ext uri="{FF2B5EF4-FFF2-40B4-BE49-F238E27FC236}">
                          <a16:creationId xmlns="" xmlns:a16="http://schemas.microsoft.com/office/drawing/2014/main" id="{547BE49D-F30E-42B9-9EDB-1CBA5C0A216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7" name="PA-直接连接符 238">
                      <a:extLst>
                        <a:ext uri="{FF2B5EF4-FFF2-40B4-BE49-F238E27FC236}">
                          <a16:creationId xmlns="" xmlns:a16="http://schemas.microsoft.com/office/drawing/2014/main" id="{E8E92895-F00F-4FAE-8681-AFB215D394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21" name="组合 420">
                    <a:extLst>
                      <a:ext uri="{FF2B5EF4-FFF2-40B4-BE49-F238E27FC236}">
                        <a16:creationId xmlns="" xmlns:a16="http://schemas.microsoft.com/office/drawing/2014/main" id="{E3DA4508-4C9B-400B-86E3-3D23E170C10F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426" name="PA-直接连接符 217">
                      <a:extLst>
                        <a:ext uri="{FF2B5EF4-FFF2-40B4-BE49-F238E27FC236}">
                          <a16:creationId xmlns="" xmlns:a16="http://schemas.microsoft.com/office/drawing/2014/main" id="{52E95D99-D924-4BA2-9AB3-521F24C1679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7" name="PA-直接连接符 218">
                      <a:extLst>
                        <a:ext uri="{FF2B5EF4-FFF2-40B4-BE49-F238E27FC236}">
                          <a16:creationId xmlns="" xmlns:a16="http://schemas.microsoft.com/office/drawing/2014/main" id="{13C3F002-11BA-48D8-A7F2-963FE63077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8" name="PA-直接连接符 219">
                      <a:extLst>
                        <a:ext uri="{FF2B5EF4-FFF2-40B4-BE49-F238E27FC236}">
                          <a16:creationId xmlns="" xmlns:a16="http://schemas.microsoft.com/office/drawing/2014/main" id="{2D8CB2B6-8D9D-42EE-8F94-A79C99670D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9" name="PA-直接连接符 220">
                      <a:extLst>
                        <a:ext uri="{FF2B5EF4-FFF2-40B4-BE49-F238E27FC236}">
                          <a16:creationId xmlns="" xmlns:a16="http://schemas.microsoft.com/office/drawing/2014/main" id="{DE6AD9FD-84CF-457C-95F2-B5A84B19D1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0" name="PA-直接连接符 221">
                      <a:extLst>
                        <a:ext uri="{FF2B5EF4-FFF2-40B4-BE49-F238E27FC236}">
                          <a16:creationId xmlns="" xmlns:a16="http://schemas.microsoft.com/office/drawing/2014/main" id="{98EAC1D0-2032-4590-A036-C5875B9497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1" name="PA-直接连接符 222">
                      <a:extLst>
                        <a:ext uri="{FF2B5EF4-FFF2-40B4-BE49-F238E27FC236}">
                          <a16:creationId xmlns="" xmlns:a16="http://schemas.microsoft.com/office/drawing/2014/main" id="{01C93071-DB82-4502-B07E-8CCE09D31F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2" name="PA-直接连接符 223">
                      <a:extLst>
                        <a:ext uri="{FF2B5EF4-FFF2-40B4-BE49-F238E27FC236}">
                          <a16:creationId xmlns="" xmlns:a16="http://schemas.microsoft.com/office/drawing/2014/main" id="{C318B937-6C00-4BDE-82B6-9C06DCB35A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3" name="PA-直接连接符 224">
                      <a:extLst>
                        <a:ext uri="{FF2B5EF4-FFF2-40B4-BE49-F238E27FC236}">
                          <a16:creationId xmlns="" xmlns:a16="http://schemas.microsoft.com/office/drawing/2014/main" id="{DEC124B8-C373-4F5B-AC46-64CEEE19A8A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4" name="PA-直接连接符 225">
                      <a:extLst>
                        <a:ext uri="{FF2B5EF4-FFF2-40B4-BE49-F238E27FC236}">
                          <a16:creationId xmlns="" xmlns:a16="http://schemas.microsoft.com/office/drawing/2014/main" id="{948532E1-D28F-4FB6-951D-40E1E2C06BA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5" name="PA-直接连接符 226">
                      <a:extLst>
                        <a:ext uri="{FF2B5EF4-FFF2-40B4-BE49-F238E27FC236}">
                          <a16:creationId xmlns="" xmlns:a16="http://schemas.microsoft.com/office/drawing/2014/main" id="{1B2DDC03-50BE-46D9-A762-2679686652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6" name="PA-直接连接符 227">
                      <a:extLst>
                        <a:ext uri="{FF2B5EF4-FFF2-40B4-BE49-F238E27FC236}">
                          <a16:creationId xmlns="" xmlns:a16="http://schemas.microsoft.com/office/drawing/2014/main" id="{1F97A51B-ED91-4C6A-8DCE-12D50842E6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22" name="Group 91_1">
                    <a:extLst>
                      <a:ext uri="{FF2B5EF4-FFF2-40B4-BE49-F238E27FC236}">
                        <a16:creationId xmlns="" xmlns:a16="http://schemas.microsoft.com/office/drawing/2014/main" id="{C4C5FCAA-B961-4B80-840C-5C01FF5A50BE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23" name="PA-直接连接符 214">
                      <a:extLst>
                        <a:ext uri="{FF2B5EF4-FFF2-40B4-BE49-F238E27FC236}">
                          <a16:creationId xmlns="" xmlns:a16="http://schemas.microsoft.com/office/drawing/2014/main" id="{E8B72F3B-D980-4753-8C4F-149A04D3DD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4" name="PA-直接连接符 215">
                      <a:extLst>
                        <a:ext uri="{FF2B5EF4-FFF2-40B4-BE49-F238E27FC236}">
                          <a16:creationId xmlns="" xmlns:a16="http://schemas.microsoft.com/office/drawing/2014/main" id="{28CAA01E-0F3B-43C0-BDC7-E60ABA8A216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5" name="PA-直接连接符 216">
                      <a:extLst>
                        <a:ext uri="{FF2B5EF4-FFF2-40B4-BE49-F238E27FC236}">
                          <a16:creationId xmlns="" xmlns:a16="http://schemas.microsoft.com/office/drawing/2014/main" id="{DBAF7567-ADF0-4981-98F9-85126774C7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8" name="组合 307">
                  <a:extLst>
                    <a:ext uri="{FF2B5EF4-FFF2-40B4-BE49-F238E27FC236}">
                      <a16:creationId xmlns="" xmlns:a16="http://schemas.microsoft.com/office/drawing/2014/main" id="{5FEF8399-2D8A-404B-B8CB-225B90A9B7D6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357" name="PA-直接连接符 243">
                    <a:extLst>
                      <a:ext uri="{FF2B5EF4-FFF2-40B4-BE49-F238E27FC236}">
                        <a16:creationId xmlns="" xmlns:a16="http://schemas.microsoft.com/office/drawing/2014/main" id="{179CFE37-EB2D-4ED6-862D-97A56CBCCEA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8" name="PA-直接连接符 244">
                    <a:extLst>
                      <a:ext uri="{FF2B5EF4-FFF2-40B4-BE49-F238E27FC236}">
                        <a16:creationId xmlns="" xmlns:a16="http://schemas.microsoft.com/office/drawing/2014/main" id="{C69176E7-3F10-481B-9C73-24A98CF7AE6B}"/>
                      </a:ext>
                    </a:extLst>
                  </p:cNvPr>
                  <p:cNvCxnSpPr/>
                  <p:nvPr>
                    <p:custDataLst>
                      <p:tags r:id="rId31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9" name="PA-直接连接符 245">
                    <a:extLst>
                      <a:ext uri="{FF2B5EF4-FFF2-40B4-BE49-F238E27FC236}">
                        <a16:creationId xmlns="" xmlns:a16="http://schemas.microsoft.com/office/drawing/2014/main" id="{A7F15820-463D-4165-A191-FDD4CDF36AB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0" name="PA-直接连接符 246">
                    <a:extLst>
                      <a:ext uri="{FF2B5EF4-FFF2-40B4-BE49-F238E27FC236}">
                        <a16:creationId xmlns="" xmlns:a16="http://schemas.microsoft.com/office/drawing/2014/main" id="{634B103C-8932-4A4B-8954-508A777E216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1" name="PA-直接连接符 247">
                    <a:extLst>
                      <a:ext uri="{FF2B5EF4-FFF2-40B4-BE49-F238E27FC236}">
                        <a16:creationId xmlns="" xmlns:a16="http://schemas.microsoft.com/office/drawing/2014/main" id="{B447F8FA-7E2F-4E78-9CA0-818A3D6EA62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2" name="PA-直接连接符 248">
                    <a:extLst>
                      <a:ext uri="{FF2B5EF4-FFF2-40B4-BE49-F238E27FC236}">
                        <a16:creationId xmlns="" xmlns:a16="http://schemas.microsoft.com/office/drawing/2014/main" id="{0176CCA2-4C75-4DDA-A938-312FB62FEAC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3" name="PA-直接连接符 249">
                    <a:extLst>
                      <a:ext uri="{FF2B5EF4-FFF2-40B4-BE49-F238E27FC236}">
                        <a16:creationId xmlns="" xmlns:a16="http://schemas.microsoft.com/office/drawing/2014/main" id="{B33A080C-C4EB-4998-89D0-02F10FC072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4" name="PA-直接连接符 250">
                    <a:extLst>
                      <a:ext uri="{FF2B5EF4-FFF2-40B4-BE49-F238E27FC236}">
                        <a16:creationId xmlns="" xmlns:a16="http://schemas.microsoft.com/office/drawing/2014/main" id="{C5AB9D5D-315C-44E2-9B5B-AE24D9317E7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5" name="PA-直接连接符 251">
                    <a:extLst>
                      <a:ext uri="{FF2B5EF4-FFF2-40B4-BE49-F238E27FC236}">
                        <a16:creationId xmlns="" xmlns:a16="http://schemas.microsoft.com/office/drawing/2014/main" id="{BCD64844-5897-4076-8F20-5D5B0AA3921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6" name="PA-直接连接符 252">
                    <a:extLst>
                      <a:ext uri="{FF2B5EF4-FFF2-40B4-BE49-F238E27FC236}">
                        <a16:creationId xmlns="" xmlns:a16="http://schemas.microsoft.com/office/drawing/2014/main" id="{1D87127A-B3CC-43A5-BCC3-C7124243B13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7" name="PA-直接连接符 253">
                    <a:extLst>
                      <a:ext uri="{FF2B5EF4-FFF2-40B4-BE49-F238E27FC236}">
                        <a16:creationId xmlns="" xmlns:a16="http://schemas.microsoft.com/office/drawing/2014/main" id="{BCC761F2-8739-4459-9C3A-F4492E9CB41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8" name="PA-直接连接符 254">
                    <a:extLst>
                      <a:ext uri="{FF2B5EF4-FFF2-40B4-BE49-F238E27FC236}">
                        <a16:creationId xmlns="" xmlns:a16="http://schemas.microsoft.com/office/drawing/2014/main" id="{9B380031-3F2F-49BE-9D35-85B8C88004C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9" name="PA-直接连接符 255">
                    <a:extLst>
                      <a:ext uri="{FF2B5EF4-FFF2-40B4-BE49-F238E27FC236}">
                        <a16:creationId xmlns="" xmlns:a16="http://schemas.microsoft.com/office/drawing/2014/main" id="{416BA06C-9A53-41D8-B933-B07FB6C38A6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0" name="PA-直接连接符 256">
                    <a:extLst>
                      <a:ext uri="{FF2B5EF4-FFF2-40B4-BE49-F238E27FC236}">
                        <a16:creationId xmlns="" xmlns:a16="http://schemas.microsoft.com/office/drawing/2014/main" id="{2D0762B5-2EAF-4ACE-A908-FA9B141FF7A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1" name="PA-直接连接符 257">
                    <a:extLst>
                      <a:ext uri="{FF2B5EF4-FFF2-40B4-BE49-F238E27FC236}">
                        <a16:creationId xmlns="" xmlns:a16="http://schemas.microsoft.com/office/drawing/2014/main" id="{C2EACCC2-451F-408C-B41A-73C6AE0415B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72" name="组合 371">
                    <a:extLst>
                      <a:ext uri="{FF2B5EF4-FFF2-40B4-BE49-F238E27FC236}">
                        <a16:creationId xmlns="" xmlns:a16="http://schemas.microsoft.com/office/drawing/2014/main" id="{E31B7A15-CC83-4543-B1A3-720441CB89E1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01" name="PA-直接连接符 287">
                      <a:extLst>
                        <a:ext uri="{FF2B5EF4-FFF2-40B4-BE49-F238E27FC236}">
                          <a16:creationId xmlns="" xmlns:a16="http://schemas.microsoft.com/office/drawing/2014/main" id="{7A35D622-6E5B-4408-873F-75F541D94B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2" name="PA-直接连接符 288">
                      <a:extLst>
                        <a:ext uri="{FF2B5EF4-FFF2-40B4-BE49-F238E27FC236}">
                          <a16:creationId xmlns="" xmlns:a16="http://schemas.microsoft.com/office/drawing/2014/main" id="{661D7E8F-13E7-4716-BABD-BBED271B79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3" name="PA-直接连接符 289">
                      <a:extLst>
                        <a:ext uri="{FF2B5EF4-FFF2-40B4-BE49-F238E27FC236}">
                          <a16:creationId xmlns="" xmlns:a16="http://schemas.microsoft.com/office/drawing/2014/main" id="{D364365B-079B-40E0-AC1F-9295808AEE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73" name="组合 372">
                    <a:extLst>
                      <a:ext uri="{FF2B5EF4-FFF2-40B4-BE49-F238E27FC236}">
                        <a16:creationId xmlns="" xmlns:a16="http://schemas.microsoft.com/office/drawing/2014/main" id="{9A268A0E-F29C-4D0E-B5ED-8F2D79CC1584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390" name="PA-直接连接符 276">
                      <a:extLst>
                        <a:ext uri="{FF2B5EF4-FFF2-40B4-BE49-F238E27FC236}">
                          <a16:creationId xmlns="" xmlns:a16="http://schemas.microsoft.com/office/drawing/2014/main" id="{F87CF36C-03CB-40BF-8CAC-4E5686C5D21E}"/>
                        </a:ext>
                      </a:extLst>
                    </p:cNvPr>
                    <p:cNvCxnSpPr/>
                    <p:nvPr>
                      <p:custDataLst>
                        <p:tags r:id="rId34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1" name="PA-直接连接符 277">
                      <a:extLst>
                        <a:ext uri="{FF2B5EF4-FFF2-40B4-BE49-F238E27FC236}">
                          <a16:creationId xmlns="" xmlns:a16="http://schemas.microsoft.com/office/drawing/2014/main" id="{E47920E4-D5B7-4793-9441-D8FE8E49999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2" name="PA-直接连接符 278">
                      <a:extLst>
                        <a:ext uri="{FF2B5EF4-FFF2-40B4-BE49-F238E27FC236}">
                          <a16:creationId xmlns="" xmlns:a16="http://schemas.microsoft.com/office/drawing/2014/main" id="{EAA51189-7B16-4482-ADE0-8C65C7A115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3" name="PA-直接连接符 279">
                      <a:extLst>
                        <a:ext uri="{FF2B5EF4-FFF2-40B4-BE49-F238E27FC236}">
                          <a16:creationId xmlns="" xmlns:a16="http://schemas.microsoft.com/office/drawing/2014/main" id="{828556C6-E896-49B9-8300-959E8822FE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4" name="PA-直接连接符 280">
                      <a:extLst>
                        <a:ext uri="{FF2B5EF4-FFF2-40B4-BE49-F238E27FC236}">
                          <a16:creationId xmlns="" xmlns:a16="http://schemas.microsoft.com/office/drawing/2014/main" id="{07D6B6F5-54A1-4108-918C-B3E2666F18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5" name="PA-直接连接符 281">
                      <a:extLst>
                        <a:ext uri="{FF2B5EF4-FFF2-40B4-BE49-F238E27FC236}">
                          <a16:creationId xmlns="" xmlns:a16="http://schemas.microsoft.com/office/drawing/2014/main" id="{B567AC28-1CDE-478A-BD86-20BCE8294A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6" name="PA-直接连接符 282">
                      <a:extLst>
                        <a:ext uri="{FF2B5EF4-FFF2-40B4-BE49-F238E27FC236}">
                          <a16:creationId xmlns="" xmlns:a16="http://schemas.microsoft.com/office/drawing/2014/main" id="{FA83060A-1F79-4802-8682-BCB616FC24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7" name="PA-直接连接符 283">
                      <a:extLst>
                        <a:ext uri="{FF2B5EF4-FFF2-40B4-BE49-F238E27FC236}">
                          <a16:creationId xmlns="" xmlns:a16="http://schemas.microsoft.com/office/drawing/2014/main" id="{52143344-A279-46D3-83F1-4A694C92BA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8" name="PA-直接连接符 284">
                      <a:extLst>
                        <a:ext uri="{FF2B5EF4-FFF2-40B4-BE49-F238E27FC236}">
                          <a16:creationId xmlns="" xmlns:a16="http://schemas.microsoft.com/office/drawing/2014/main" id="{168A1379-AFF6-426A-B63D-8BBB5761EB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9" name="PA-直接连接符 285">
                      <a:extLst>
                        <a:ext uri="{FF2B5EF4-FFF2-40B4-BE49-F238E27FC236}">
                          <a16:creationId xmlns="" xmlns:a16="http://schemas.microsoft.com/office/drawing/2014/main" id="{97F6A6CE-AB79-45D0-BEBE-8BCFB9DB9C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0" name="PA-直接连接符 286">
                      <a:extLst>
                        <a:ext uri="{FF2B5EF4-FFF2-40B4-BE49-F238E27FC236}">
                          <a16:creationId xmlns="" xmlns:a16="http://schemas.microsoft.com/office/drawing/2014/main" id="{76D3F18F-AF9B-4D6E-A95A-77A877BFBF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74" name="组合 373">
                    <a:extLst>
                      <a:ext uri="{FF2B5EF4-FFF2-40B4-BE49-F238E27FC236}">
                        <a16:creationId xmlns="" xmlns:a16="http://schemas.microsoft.com/office/drawing/2014/main" id="{6077AEE7-E822-4675-BDB2-9B375D8C3184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379" name="PA-直接连接符 265">
                      <a:extLst>
                        <a:ext uri="{FF2B5EF4-FFF2-40B4-BE49-F238E27FC236}">
                          <a16:creationId xmlns="" xmlns:a16="http://schemas.microsoft.com/office/drawing/2014/main" id="{D5C3190A-91E7-400A-B5E6-BFA762EDE6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0" name="PA-直接连接符 266">
                      <a:extLst>
                        <a:ext uri="{FF2B5EF4-FFF2-40B4-BE49-F238E27FC236}">
                          <a16:creationId xmlns="" xmlns:a16="http://schemas.microsoft.com/office/drawing/2014/main" id="{8700E4B7-848D-4180-B811-EDF9313D6E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1" name="PA-直接连接符 267">
                      <a:extLst>
                        <a:ext uri="{FF2B5EF4-FFF2-40B4-BE49-F238E27FC236}">
                          <a16:creationId xmlns="" xmlns:a16="http://schemas.microsoft.com/office/drawing/2014/main" id="{6692D4D9-C1B1-488E-85D1-F39927BB25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2" name="PA-直接连接符 268">
                      <a:extLst>
                        <a:ext uri="{FF2B5EF4-FFF2-40B4-BE49-F238E27FC236}">
                          <a16:creationId xmlns="" xmlns:a16="http://schemas.microsoft.com/office/drawing/2014/main" id="{2575E341-E4C5-40E8-A225-8888457E44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3" name="PA-直接连接符 269">
                      <a:extLst>
                        <a:ext uri="{FF2B5EF4-FFF2-40B4-BE49-F238E27FC236}">
                          <a16:creationId xmlns="" xmlns:a16="http://schemas.microsoft.com/office/drawing/2014/main" id="{454960D8-0A69-4721-9FF1-8068982D46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4" name="PA-直接连接符 270">
                      <a:extLst>
                        <a:ext uri="{FF2B5EF4-FFF2-40B4-BE49-F238E27FC236}">
                          <a16:creationId xmlns="" xmlns:a16="http://schemas.microsoft.com/office/drawing/2014/main" id="{1473AF2D-3B72-406A-95BD-3E425ADE65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5" name="PA-直接连接符 271">
                      <a:extLst>
                        <a:ext uri="{FF2B5EF4-FFF2-40B4-BE49-F238E27FC236}">
                          <a16:creationId xmlns="" xmlns:a16="http://schemas.microsoft.com/office/drawing/2014/main" id="{90D6DBDD-AB60-4681-8E38-29A36FDD65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6" name="PA-直接连接符 272">
                      <a:extLst>
                        <a:ext uri="{FF2B5EF4-FFF2-40B4-BE49-F238E27FC236}">
                          <a16:creationId xmlns="" xmlns:a16="http://schemas.microsoft.com/office/drawing/2014/main" id="{EB51108E-2A08-4525-809E-89304934E1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7" name="PA-直接连接符 273">
                      <a:extLst>
                        <a:ext uri="{FF2B5EF4-FFF2-40B4-BE49-F238E27FC236}">
                          <a16:creationId xmlns="" xmlns:a16="http://schemas.microsoft.com/office/drawing/2014/main" id="{817D17FC-C147-47D5-8788-6273075C17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8" name="PA-直接连接符 274">
                      <a:extLst>
                        <a:ext uri="{FF2B5EF4-FFF2-40B4-BE49-F238E27FC236}">
                          <a16:creationId xmlns="" xmlns:a16="http://schemas.microsoft.com/office/drawing/2014/main" id="{2778DD0C-4884-4CDF-9980-DA33F56EC9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9" name="PA-直接连接符 275">
                      <a:extLst>
                        <a:ext uri="{FF2B5EF4-FFF2-40B4-BE49-F238E27FC236}">
                          <a16:creationId xmlns="" xmlns:a16="http://schemas.microsoft.com/office/drawing/2014/main" id="{5E19A77A-32EA-44D1-9B91-7986495917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75" name="Group 91_1">
                    <a:extLst>
                      <a:ext uri="{FF2B5EF4-FFF2-40B4-BE49-F238E27FC236}">
                        <a16:creationId xmlns="" xmlns:a16="http://schemas.microsoft.com/office/drawing/2014/main" id="{98D0A84E-09CF-4651-9FA8-39D19C2D42B1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76" name="PA-直接连接符 262">
                      <a:extLst>
                        <a:ext uri="{FF2B5EF4-FFF2-40B4-BE49-F238E27FC236}">
                          <a16:creationId xmlns="" xmlns:a16="http://schemas.microsoft.com/office/drawing/2014/main" id="{366477D9-FE47-4A66-B243-E009D61930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7" name="PA-直接连接符 263">
                      <a:extLst>
                        <a:ext uri="{FF2B5EF4-FFF2-40B4-BE49-F238E27FC236}">
                          <a16:creationId xmlns="" xmlns:a16="http://schemas.microsoft.com/office/drawing/2014/main" id="{26017E5B-A47F-4599-9395-3E600BACA2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8" name="PA-直接连接符 264">
                      <a:extLst>
                        <a:ext uri="{FF2B5EF4-FFF2-40B4-BE49-F238E27FC236}">
                          <a16:creationId xmlns="" xmlns:a16="http://schemas.microsoft.com/office/drawing/2014/main" id="{036F7F36-B014-4182-AE63-07B7C08D31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9" name="组合 308">
                  <a:extLst>
                    <a:ext uri="{FF2B5EF4-FFF2-40B4-BE49-F238E27FC236}">
                      <a16:creationId xmlns="" xmlns:a16="http://schemas.microsoft.com/office/drawing/2014/main" id="{07ECDAE2-BE4C-4BE1-B560-085EA9B4671E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310" name="PA-直接连接符 291">
                    <a:extLst>
                      <a:ext uri="{FF2B5EF4-FFF2-40B4-BE49-F238E27FC236}">
                        <a16:creationId xmlns="" xmlns:a16="http://schemas.microsoft.com/office/drawing/2014/main" id="{8D49A5D7-129D-47F5-9442-F30A59B63E9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1" name="PA-直接连接符 292">
                    <a:extLst>
                      <a:ext uri="{FF2B5EF4-FFF2-40B4-BE49-F238E27FC236}">
                        <a16:creationId xmlns="" xmlns:a16="http://schemas.microsoft.com/office/drawing/2014/main" id="{C6B94CB2-BE01-4763-A22B-198C7F1C6EE2}"/>
                      </a:ext>
                    </a:extLst>
                  </p:cNvPr>
                  <p:cNvCxnSpPr/>
                  <p:nvPr>
                    <p:custDataLst>
                      <p:tags r:id="rId27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2" name="PA-直接连接符 293">
                    <a:extLst>
                      <a:ext uri="{FF2B5EF4-FFF2-40B4-BE49-F238E27FC236}">
                        <a16:creationId xmlns="" xmlns:a16="http://schemas.microsoft.com/office/drawing/2014/main" id="{83B83839-FF75-4A82-9E57-8585B8D9B98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3" name="PA-直接连接符 294">
                    <a:extLst>
                      <a:ext uri="{FF2B5EF4-FFF2-40B4-BE49-F238E27FC236}">
                        <a16:creationId xmlns="" xmlns:a16="http://schemas.microsoft.com/office/drawing/2014/main" id="{3856EBA7-5036-4945-8852-45FBC1653DD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4" name="PA-直接连接符 295">
                    <a:extLst>
                      <a:ext uri="{FF2B5EF4-FFF2-40B4-BE49-F238E27FC236}">
                        <a16:creationId xmlns="" xmlns:a16="http://schemas.microsoft.com/office/drawing/2014/main" id="{62A846AE-F5FC-42BF-A6C7-8AB4BD183D3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5" name="PA-直接连接符 296">
                    <a:extLst>
                      <a:ext uri="{FF2B5EF4-FFF2-40B4-BE49-F238E27FC236}">
                        <a16:creationId xmlns="" xmlns:a16="http://schemas.microsoft.com/office/drawing/2014/main" id="{25817615-7778-476E-8578-3CC5700B0E7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6" name="PA-直接连接符 297">
                    <a:extLst>
                      <a:ext uri="{FF2B5EF4-FFF2-40B4-BE49-F238E27FC236}">
                        <a16:creationId xmlns="" xmlns:a16="http://schemas.microsoft.com/office/drawing/2014/main" id="{A5B804BA-9CDA-49B8-A001-FA7123A2755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7" name="PA-直接连接符 298">
                    <a:extLst>
                      <a:ext uri="{FF2B5EF4-FFF2-40B4-BE49-F238E27FC236}">
                        <a16:creationId xmlns="" xmlns:a16="http://schemas.microsoft.com/office/drawing/2014/main" id="{8C9F374C-E03C-409E-9C58-A95E79248C2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8" name="PA-直接连接符 299">
                    <a:extLst>
                      <a:ext uri="{FF2B5EF4-FFF2-40B4-BE49-F238E27FC236}">
                        <a16:creationId xmlns="" xmlns:a16="http://schemas.microsoft.com/office/drawing/2014/main" id="{557185E7-132C-4015-817F-122B20E654F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9" name="PA-直接连接符 300">
                    <a:extLst>
                      <a:ext uri="{FF2B5EF4-FFF2-40B4-BE49-F238E27FC236}">
                        <a16:creationId xmlns="" xmlns:a16="http://schemas.microsoft.com/office/drawing/2014/main" id="{0AF6E846-BA90-4AA1-8F62-73282514BA7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0" name="PA-直接连接符 301">
                    <a:extLst>
                      <a:ext uri="{FF2B5EF4-FFF2-40B4-BE49-F238E27FC236}">
                        <a16:creationId xmlns="" xmlns:a16="http://schemas.microsoft.com/office/drawing/2014/main" id="{315E443B-AD6E-40DC-908D-902F5B2CA72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PA-直接连接符 302">
                    <a:extLst>
                      <a:ext uri="{FF2B5EF4-FFF2-40B4-BE49-F238E27FC236}">
                        <a16:creationId xmlns="" xmlns:a16="http://schemas.microsoft.com/office/drawing/2014/main" id="{0E2205BD-0856-4826-9161-EDE16AA68B3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2" name="PA-直接连接符 303">
                    <a:extLst>
                      <a:ext uri="{FF2B5EF4-FFF2-40B4-BE49-F238E27FC236}">
                        <a16:creationId xmlns="" xmlns:a16="http://schemas.microsoft.com/office/drawing/2014/main" id="{DC238FE4-9E15-45E4-94B0-5C1445CCE13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PA-直接连接符 304">
                    <a:extLst>
                      <a:ext uri="{FF2B5EF4-FFF2-40B4-BE49-F238E27FC236}">
                        <a16:creationId xmlns="" xmlns:a16="http://schemas.microsoft.com/office/drawing/2014/main" id="{75CF8798-A57D-4B9D-B60A-F227D77E836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4" name="PA-直接连接符 305">
                    <a:extLst>
                      <a:ext uri="{FF2B5EF4-FFF2-40B4-BE49-F238E27FC236}">
                        <a16:creationId xmlns="" xmlns:a16="http://schemas.microsoft.com/office/drawing/2014/main" id="{A41AB0EE-6799-4480-A47E-CA67894DE11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25" name="组合 324">
                    <a:extLst>
                      <a:ext uri="{FF2B5EF4-FFF2-40B4-BE49-F238E27FC236}">
                        <a16:creationId xmlns="" xmlns:a16="http://schemas.microsoft.com/office/drawing/2014/main" id="{F6B64B8E-048E-4780-B274-04504E8479B2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54" name="PA-直接连接符 335">
                      <a:extLst>
                        <a:ext uri="{FF2B5EF4-FFF2-40B4-BE49-F238E27FC236}">
                          <a16:creationId xmlns="" xmlns:a16="http://schemas.microsoft.com/office/drawing/2014/main" id="{FB1DDF37-4E2F-44F5-AE36-E72C5D3FDC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5" name="PA-直接连接符 336">
                      <a:extLst>
                        <a:ext uri="{FF2B5EF4-FFF2-40B4-BE49-F238E27FC236}">
                          <a16:creationId xmlns="" xmlns:a16="http://schemas.microsoft.com/office/drawing/2014/main" id="{BFC4E300-E015-4B74-A7C6-B659B4C158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6" name="PA-直接连接符 337">
                      <a:extLst>
                        <a:ext uri="{FF2B5EF4-FFF2-40B4-BE49-F238E27FC236}">
                          <a16:creationId xmlns="" xmlns:a16="http://schemas.microsoft.com/office/drawing/2014/main" id="{471D8722-BD73-4A60-BDD6-E6DADC9253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6" name="组合 325">
                    <a:extLst>
                      <a:ext uri="{FF2B5EF4-FFF2-40B4-BE49-F238E27FC236}">
                        <a16:creationId xmlns="" xmlns:a16="http://schemas.microsoft.com/office/drawing/2014/main" id="{69FF5014-E8C8-4692-B5E5-6743181606BF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343" name="PA-直接连接符 324">
                      <a:extLst>
                        <a:ext uri="{FF2B5EF4-FFF2-40B4-BE49-F238E27FC236}">
                          <a16:creationId xmlns="" xmlns:a16="http://schemas.microsoft.com/office/drawing/2014/main" id="{40A7773C-5EA4-4AD9-938B-C60A7BAD8784}"/>
                        </a:ext>
                      </a:extLst>
                    </p:cNvPr>
                    <p:cNvCxnSpPr/>
                    <p:nvPr>
                      <p:custDataLst>
                        <p:tags r:id="rId30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4" name="PA-直接连接符 325">
                      <a:extLst>
                        <a:ext uri="{FF2B5EF4-FFF2-40B4-BE49-F238E27FC236}">
                          <a16:creationId xmlns="" xmlns:a16="http://schemas.microsoft.com/office/drawing/2014/main" id="{126EC07F-311A-49EF-87CB-62FD3AB50D7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5" name="PA-直接连接符 326">
                      <a:extLst>
                        <a:ext uri="{FF2B5EF4-FFF2-40B4-BE49-F238E27FC236}">
                          <a16:creationId xmlns="" xmlns:a16="http://schemas.microsoft.com/office/drawing/2014/main" id="{11315000-4A9E-4EC3-8551-5D9E91A159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6" name="PA-直接连接符 327">
                      <a:extLst>
                        <a:ext uri="{FF2B5EF4-FFF2-40B4-BE49-F238E27FC236}">
                          <a16:creationId xmlns="" xmlns:a16="http://schemas.microsoft.com/office/drawing/2014/main" id="{B21AE56C-871E-4F83-BD05-D373EAB90D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7" name="PA-直接连接符 328">
                      <a:extLst>
                        <a:ext uri="{FF2B5EF4-FFF2-40B4-BE49-F238E27FC236}">
                          <a16:creationId xmlns="" xmlns:a16="http://schemas.microsoft.com/office/drawing/2014/main" id="{F7B8DCF9-5E39-46D3-A2B2-99DAF7A0AC1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8" name="PA-直接连接符 329">
                      <a:extLst>
                        <a:ext uri="{FF2B5EF4-FFF2-40B4-BE49-F238E27FC236}">
                          <a16:creationId xmlns="" xmlns:a16="http://schemas.microsoft.com/office/drawing/2014/main" id="{F00A8C5E-1C50-4A1F-AC81-471509DCE5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9" name="PA-直接连接符 330">
                      <a:extLst>
                        <a:ext uri="{FF2B5EF4-FFF2-40B4-BE49-F238E27FC236}">
                          <a16:creationId xmlns="" xmlns:a16="http://schemas.microsoft.com/office/drawing/2014/main" id="{2D1CF17F-9BE4-4DFB-967D-42698BD12E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0" name="PA-直接连接符 331">
                      <a:extLst>
                        <a:ext uri="{FF2B5EF4-FFF2-40B4-BE49-F238E27FC236}">
                          <a16:creationId xmlns="" xmlns:a16="http://schemas.microsoft.com/office/drawing/2014/main" id="{B0BD3833-C0C0-4B35-87BE-D35A1F7B91B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1" name="PA-直接连接符 332">
                      <a:extLst>
                        <a:ext uri="{FF2B5EF4-FFF2-40B4-BE49-F238E27FC236}">
                          <a16:creationId xmlns="" xmlns:a16="http://schemas.microsoft.com/office/drawing/2014/main" id="{450D904B-C703-49ED-B7FC-11BBF32E59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2" name="PA-直接连接符 333">
                      <a:extLst>
                        <a:ext uri="{FF2B5EF4-FFF2-40B4-BE49-F238E27FC236}">
                          <a16:creationId xmlns="" xmlns:a16="http://schemas.microsoft.com/office/drawing/2014/main" id="{EEBCF7F7-22D4-44F6-8B81-724984B111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3" name="PA-直接连接符 334">
                      <a:extLst>
                        <a:ext uri="{FF2B5EF4-FFF2-40B4-BE49-F238E27FC236}">
                          <a16:creationId xmlns="" xmlns:a16="http://schemas.microsoft.com/office/drawing/2014/main" id="{D081E52F-E353-4EBE-846F-BC26693EE6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7" name="组合 326">
                    <a:extLst>
                      <a:ext uri="{FF2B5EF4-FFF2-40B4-BE49-F238E27FC236}">
                        <a16:creationId xmlns="" xmlns:a16="http://schemas.microsoft.com/office/drawing/2014/main" id="{B6917A5F-E6B2-4CA6-8983-2A63091BC1BE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332" name="PA-直接连接符 313">
                      <a:extLst>
                        <a:ext uri="{FF2B5EF4-FFF2-40B4-BE49-F238E27FC236}">
                          <a16:creationId xmlns="" xmlns:a16="http://schemas.microsoft.com/office/drawing/2014/main" id="{DD89EACC-CC90-4855-BE94-A293263B80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3" name="PA-直接连接符 314">
                      <a:extLst>
                        <a:ext uri="{FF2B5EF4-FFF2-40B4-BE49-F238E27FC236}">
                          <a16:creationId xmlns="" xmlns:a16="http://schemas.microsoft.com/office/drawing/2014/main" id="{C88A394D-2EA5-496F-90A4-073835174B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4" name="PA-直接连接符 315">
                      <a:extLst>
                        <a:ext uri="{FF2B5EF4-FFF2-40B4-BE49-F238E27FC236}">
                          <a16:creationId xmlns="" xmlns:a16="http://schemas.microsoft.com/office/drawing/2014/main" id="{EA57C588-CF87-4B61-A6F0-1CEC01C798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5" name="PA-直接连接符 316">
                      <a:extLst>
                        <a:ext uri="{FF2B5EF4-FFF2-40B4-BE49-F238E27FC236}">
                          <a16:creationId xmlns="" xmlns:a16="http://schemas.microsoft.com/office/drawing/2014/main" id="{212A6AB4-A07A-43E5-BEDB-0CAEE6DAF2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6" name="PA-直接连接符 317">
                      <a:extLst>
                        <a:ext uri="{FF2B5EF4-FFF2-40B4-BE49-F238E27FC236}">
                          <a16:creationId xmlns="" xmlns:a16="http://schemas.microsoft.com/office/drawing/2014/main" id="{7CB22DF3-396D-4854-9D57-1D382BB873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7" name="PA-直接连接符 318">
                      <a:extLst>
                        <a:ext uri="{FF2B5EF4-FFF2-40B4-BE49-F238E27FC236}">
                          <a16:creationId xmlns="" xmlns:a16="http://schemas.microsoft.com/office/drawing/2014/main" id="{C0DD474F-5B05-487C-8593-565D329F0D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8" name="PA-直接连接符 319">
                      <a:extLst>
                        <a:ext uri="{FF2B5EF4-FFF2-40B4-BE49-F238E27FC236}">
                          <a16:creationId xmlns="" xmlns:a16="http://schemas.microsoft.com/office/drawing/2014/main" id="{4B35A00A-E26C-42D4-804A-50338D8E99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9" name="PA-直接连接符 320">
                      <a:extLst>
                        <a:ext uri="{FF2B5EF4-FFF2-40B4-BE49-F238E27FC236}">
                          <a16:creationId xmlns="" xmlns:a16="http://schemas.microsoft.com/office/drawing/2014/main" id="{D67804B1-186E-4122-8F2A-054D4759A19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0" name="PA-直接连接符 321">
                      <a:extLst>
                        <a:ext uri="{FF2B5EF4-FFF2-40B4-BE49-F238E27FC236}">
                          <a16:creationId xmlns="" xmlns:a16="http://schemas.microsoft.com/office/drawing/2014/main" id="{40324359-46D3-4013-BE84-CC28202CFE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1" name="PA-直接连接符 322">
                      <a:extLst>
                        <a:ext uri="{FF2B5EF4-FFF2-40B4-BE49-F238E27FC236}">
                          <a16:creationId xmlns="" xmlns:a16="http://schemas.microsoft.com/office/drawing/2014/main" id="{82B579FB-DD6F-42DC-B001-F39482CB1E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2" name="PA-直接连接符 323">
                      <a:extLst>
                        <a:ext uri="{FF2B5EF4-FFF2-40B4-BE49-F238E27FC236}">
                          <a16:creationId xmlns="" xmlns:a16="http://schemas.microsoft.com/office/drawing/2014/main" id="{DF5E1F12-C45E-4A50-92DE-80F0C1467D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8" name="Group 91_1">
                    <a:extLst>
                      <a:ext uri="{FF2B5EF4-FFF2-40B4-BE49-F238E27FC236}">
                        <a16:creationId xmlns="" xmlns:a16="http://schemas.microsoft.com/office/drawing/2014/main" id="{195A5BFF-DD7E-4DC1-9D97-A843422C04C4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29" name="PA-直接连接符 310">
                      <a:extLst>
                        <a:ext uri="{FF2B5EF4-FFF2-40B4-BE49-F238E27FC236}">
                          <a16:creationId xmlns="" xmlns:a16="http://schemas.microsoft.com/office/drawing/2014/main" id="{1463B329-4BC4-4AED-AA80-9A7685E8C14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0" name="PA-直接连接符 311">
                      <a:extLst>
                        <a:ext uri="{FF2B5EF4-FFF2-40B4-BE49-F238E27FC236}">
                          <a16:creationId xmlns="" xmlns:a16="http://schemas.microsoft.com/office/drawing/2014/main" id="{48AD460D-DE79-4E36-B73B-4EB268AB11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1" name="PA-直接连接符 312">
                      <a:extLst>
                        <a:ext uri="{FF2B5EF4-FFF2-40B4-BE49-F238E27FC236}">
                          <a16:creationId xmlns="" xmlns:a16="http://schemas.microsoft.com/office/drawing/2014/main" id="{391548CF-974B-40CB-B896-0A132377848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15" name="组合 14">
                <a:extLst>
                  <a:ext uri="{FF2B5EF4-FFF2-40B4-BE49-F238E27FC236}">
                    <a16:creationId xmlns="" xmlns:a16="http://schemas.microsoft.com/office/drawing/2014/main" id="{A03686E4-D27C-4342-8259-BC3581FF61E7}"/>
                  </a:ext>
                </a:extLst>
              </p:cNvPr>
              <p:cNvGrpSpPr/>
              <p:nvPr/>
            </p:nvGrpSpPr>
            <p:grpSpPr>
              <a:xfrm flipV="1">
                <a:off x="300102" y="1732245"/>
                <a:ext cx="12687421" cy="2720340"/>
                <a:chOff x="0" y="0"/>
                <a:chExt cx="12687421" cy="2720340"/>
              </a:xfrm>
            </p:grpSpPr>
            <p:grpSp>
              <p:nvGrpSpPr>
                <p:cNvPr id="16" name="组合 15">
                  <a:extLst>
                    <a:ext uri="{FF2B5EF4-FFF2-40B4-BE49-F238E27FC236}">
                      <a16:creationId xmlns="" xmlns:a16="http://schemas.microsoft.com/office/drawing/2014/main" id="{1D6DAF3C-72FE-499F-8A5C-B4901A45CC88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257" name="PA-直接连接符 1207">
                    <a:extLst>
                      <a:ext uri="{FF2B5EF4-FFF2-40B4-BE49-F238E27FC236}">
                        <a16:creationId xmlns="" xmlns:a16="http://schemas.microsoft.com/office/drawing/2014/main" id="{6A559C94-72F8-446A-A773-2D94398E20E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8" name="PA-直接连接符 1208">
                    <a:extLst>
                      <a:ext uri="{FF2B5EF4-FFF2-40B4-BE49-F238E27FC236}">
                        <a16:creationId xmlns="" xmlns:a16="http://schemas.microsoft.com/office/drawing/2014/main" id="{C41F4B49-0B0A-4D08-87E4-1774F860879C}"/>
                      </a:ext>
                    </a:extLst>
                  </p:cNvPr>
                  <p:cNvCxnSpPr/>
                  <p:nvPr>
                    <p:custDataLst>
                      <p:tags r:id="rId23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9" name="PA-直接连接符 1209">
                    <a:extLst>
                      <a:ext uri="{FF2B5EF4-FFF2-40B4-BE49-F238E27FC236}">
                        <a16:creationId xmlns="" xmlns:a16="http://schemas.microsoft.com/office/drawing/2014/main" id="{815786DF-695D-48CF-B560-F48800EFE6F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PA-直接连接符 1210">
                    <a:extLst>
                      <a:ext uri="{FF2B5EF4-FFF2-40B4-BE49-F238E27FC236}">
                        <a16:creationId xmlns="" xmlns:a16="http://schemas.microsoft.com/office/drawing/2014/main" id="{517DC071-9719-4393-806E-159EDE86C21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1" name="PA-直接连接符 1211">
                    <a:extLst>
                      <a:ext uri="{FF2B5EF4-FFF2-40B4-BE49-F238E27FC236}">
                        <a16:creationId xmlns="" xmlns:a16="http://schemas.microsoft.com/office/drawing/2014/main" id="{859A2CDB-1542-4842-9A16-1EFF8207C80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2" name="PA-直接连接符 1212">
                    <a:extLst>
                      <a:ext uri="{FF2B5EF4-FFF2-40B4-BE49-F238E27FC236}">
                        <a16:creationId xmlns="" xmlns:a16="http://schemas.microsoft.com/office/drawing/2014/main" id="{2C959CA4-52DF-4493-A487-FDCD87A4E6A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3" name="PA-直接连接符 1213">
                    <a:extLst>
                      <a:ext uri="{FF2B5EF4-FFF2-40B4-BE49-F238E27FC236}">
                        <a16:creationId xmlns="" xmlns:a16="http://schemas.microsoft.com/office/drawing/2014/main" id="{D6C232A4-C12A-46F4-8539-42FAAFBC2A2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4" name="PA-直接连接符 1214">
                    <a:extLst>
                      <a:ext uri="{FF2B5EF4-FFF2-40B4-BE49-F238E27FC236}">
                        <a16:creationId xmlns="" xmlns:a16="http://schemas.microsoft.com/office/drawing/2014/main" id="{AB87E081-A65E-4DED-A38C-811EE2E9FD7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5" name="PA-直接连接符 1215">
                    <a:extLst>
                      <a:ext uri="{FF2B5EF4-FFF2-40B4-BE49-F238E27FC236}">
                        <a16:creationId xmlns="" xmlns:a16="http://schemas.microsoft.com/office/drawing/2014/main" id="{61235D40-5B24-4660-BEE8-9BD93C971AA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6" name="PA-直接连接符 1216">
                    <a:extLst>
                      <a:ext uri="{FF2B5EF4-FFF2-40B4-BE49-F238E27FC236}">
                        <a16:creationId xmlns="" xmlns:a16="http://schemas.microsoft.com/office/drawing/2014/main" id="{5527428D-D95E-434B-BC4C-7B9E3AB03C4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7" name="PA-直接连接符 1217">
                    <a:extLst>
                      <a:ext uri="{FF2B5EF4-FFF2-40B4-BE49-F238E27FC236}">
                        <a16:creationId xmlns="" xmlns:a16="http://schemas.microsoft.com/office/drawing/2014/main" id="{E0A9E48F-750D-4B86-9605-B87170BAE49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8" name="PA-直接连接符 1218">
                    <a:extLst>
                      <a:ext uri="{FF2B5EF4-FFF2-40B4-BE49-F238E27FC236}">
                        <a16:creationId xmlns="" xmlns:a16="http://schemas.microsoft.com/office/drawing/2014/main" id="{960A6089-DA97-4B1E-87A5-3B2DCAD8223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4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9" name="PA-直接连接符 1219">
                    <a:extLst>
                      <a:ext uri="{FF2B5EF4-FFF2-40B4-BE49-F238E27FC236}">
                        <a16:creationId xmlns="" xmlns:a16="http://schemas.microsoft.com/office/drawing/2014/main" id="{CCC014A9-95AF-4FCE-BA64-6F385B8B716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4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0" name="PA-直接连接符 1220">
                    <a:extLst>
                      <a:ext uri="{FF2B5EF4-FFF2-40B4-BE49-F238E27FC236}">
                        <a16:creationId xmlns="" xmlns:a16="http://schemas.microsoft.com/office/drawing/2014/main" id="{EFC2F0EB-2346-4334-8208-1BCF75D7ABC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4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1" name="PA-直接连接符 1221">
                    <a:extLst>
                      <a:ext uri="{FF2B5EF4-FFF2-40B4-BE49-F238E27FC236}">
                        <a16:creationId xmlns="" xmlns:a16="http://schemas.microsoft.com/office/drawing/2014/main" id="{50544D00-5E43-45C7-B0BA-9D02AA26522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4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72" name="组合 271">
                    <a:extLst>
                      <a:ext uri="{FF2B5EF4-FFF2-40B4-BE49-F238E27FC236}">
                        <a16:creationId xmlns="" xmlns:a16="http://schemas.microsoft.com/office/drawing/2014/main" id="{BFD7D76A-8633-47D6-BEB9-362C2C19B8C5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01" name="PA-直接连接符 1251">
                      <a:extLst>
                        <a:ext uri="{FF2B5EF4-FFF2-40B4-BE49-F238E27FC236}">
                          <a16:creationId xmlns="" xmlns:a16="http://schemas.microsoft.com/office/drawing/2014/main" id="{75170E1D-E35F-4F6D-8398-5CBBF3F341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2" name="PA-直接连接符 1252">
                      <a:extLst>
                        <a:ext uri="{FF2B5EF4-FFF2-40B4-BE49-F238E27FC236}">
                          <a16:creationId xmlns="" xmlns:a16="http://schemas.microsoft.com/office/drawing/2014/main" id="{4544C3D4-42F0-434D-8E17-94FD74E468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7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3" name="PA-直接连接符 1253">
                      <a:extLst>
                        <a:ext uri="{FF2B5EF4-FFF2-40B4-BE49-F238E27FC236}">
                          <a16:creationId xmlns="" xmlns:a16="http://schemas.microsoft.com/office/drawing/2014/main" id="{526F8731-BC06-45BE-ACFD-5092C4664F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7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3" name="组合 272">
                    <a:extLst>
                      <a:ext uri="{FF2B5EF4-FFF2-40B4-BE49-F238E27FC236}">
                        <a16:creationId xmlns="" xmlns:a16="http://schemas.microsoft.com/office/drawing/2014/main" id="{D264952D-B632-417B-8587-914FD04E22C9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290" name="PA-直接连接符 1240">
                      <a:extLst>
                        <a:ext uri="{FF2B5EF4-FFF2-40B4-BE49-F238E27FC236}">
                          <a16:creationId xmlns="" xmlns:a16="http://schemas.microsoft.com/office/drawing/2014/main" id="{FFE4BFFA-8B98-4EF4-A7A4-586D034A64CA}"/>
                        </a:ext>
                      </a:extLst>
                    </p:cNvPr>
                    <p:cNvCxnSpPr/>
                    <p:nvPr>
                      <p:custDataLst>
                        <p:tags r:id="rId25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1" name="PA-直接连接符 1241">
                      <a:extLst>
                        <a:ext uri="{FF2B5EF4-FFF2-40B4-BE49-F238E27FC236}">
                          <a16:creationId xmlns="" xmlns:a16="http://schemas.microsoft.com/office/drawing/2014/main" id="{360A8CC3-7C06-4F5F-AAE1-4A59215F77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2" name="PA-直接连接符 1242">
                      <a:extLst>
                        <a:ext uri="{FF2B5EF4-FFF2-40B4-BE49-F238E27FC236}">
                          <a16:creationId xmlns="" xmlns:a16="http://schemas.microsoft.com/office/drawing/2014/main" id="{BEF26222-5AE2-4E53-AE22-CD8B6B36FD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3" name="PA-直接连接符 1243">
                      <a:extLst>
                        <a:ext uri="{FF2B5EF4-FFF2-40B4-BE49-F238E27FC236}">
                          <a16:creationId xmlns="" xmlns:a16="http://schemas.microsoft.com/office/drawing/2014/main" id="{F4F8280A-877F-4132-B2B6-D333AFA01F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" name="PA-直接连接符 1244">
                      <a:extLst>
                        <a:ext uri="{FF2B5EF4-FFF2-40B4-BE49-F238E27FC236}">
                          <a16:creationId xmlns="" xmlns:a16="http://schemas.microsoft.com/office/drawing/2014/main" id="{BFE6D4D4-6DE3-4CFC-B812-743C65411E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" name="PA-直接连接符 1245">
                      <a:extLst>
                        <a:ext uri="{FF2B5EF4-FFF2-40B4-BE49-F238E27FC236}">
                          <a16:creationId xmlns="" xmlns:a16="http://schemas.microsoft.com/office/drawing/2014/main" id="{DCB9C0A7-9A20-4D99-BFF5-EEFBC0F0C2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6" name="PA-直接连接符 1246">
                      <a:extLst>
                        <a:ext uri="{FF2B5EF4-FFF2-40B4-BE49-F238E27FC236}">
                          <a16:creationId xmlns="" xmlns:a16="http://schemas.microsoft.com/office/drawing/2014/main" id="{D7AF7451-8F19-4135-AF3F-9D96B04806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7" name="PA-直接连接符 1247">
                      <a:extLst>
                        <a:ext uri="{FF2B5EF4-FFF2-40B4-BE49-F238E27FC236}">
                          <a16:creationId xmlns="" xmlns:a16="http://schemas.microsoft.com/office/drawing/2014/main" id="{11B0A8E6-AC40-485E-8DCB-669958B248D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8" name="PA-直接连接符 1248">
                      <a:extLst>
                        <a:ext uri="{FF2B5EF4-FFF2-40B4-BE49-F238E27FC236}">
                          <a16:creationId xmlns="" xmlns:a16="http://schemas.microsoft.com/office/drawing/2014/main" id="{3752D1DE-FD77-4865-A9A5-6A0E3E897B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9" name="PA-直接连接符 1249">
                      <a:extLst>
                        <a:ext uri="{FF2B5EF4-FFF2-40B4-BE49-F238E27FC236}">
                          <a16:creationId xmlns="" xmlns:a16="http://schemas.microsoft.com/office/drawing/2014/main" id="{04A09687-1A26-4F3A-A529-BB34225E54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" name="PA-直接连接符 1250">
                      <a:extLst>
                        <a:ext uri="{FF2B5EF4-FFF2-40B4-BE49-F238E27FC236}">
                          <a16:creationId xmlns="" xmlns:a16="http://schemas.microsoft.com/office/drawing/2014/main" id="{F56E5DE8-3FE4-46FD-8866-2D64B80C432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" name="组合 273">
                    <a:extLst>
                      <a:ext uri="{FF2B5EF4-FFF2-40B4-BE49-F238E27FC236}">
                        <a16:creationId xmlns="" xmlns:a16="http://schemas.microsoft.com/office/drawing/2014/main" id="{F928E288-26CD-47F0-BB3B-4CF377A5BB27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279" name="PA-直接连接符 1229">
                      <a:extLst>
                        <a:ext uri="{FF2B5EF4-FFF2-40B4-BE49-F238E27FC236}">
                          <a16:creationId xmlns="" xmlns:a16="http://schemas.microsoft.com/office/drawing/2014/main" id="{0566C293-D8C7-479F-B59C-30E62C7EE3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0" name="PA-直接连接符 1230">
                      <a:extLst>
                        <a:ext uri="{FF2B5EF4-FFF2-40B4-BE49-F238E27FC236}">
                          <a16:creationId xmlns="" xmlns:a16="http://schemas.microsoft.com/office/drawing/2014/main" id="{88E82866-2215-43F0-B3AF-A1F54D0E0C3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1" name="PA-直接连接符 1231">
                      <a:extLst>
                        <a:ext uri="{FF2B5EF4-FFF2-40B4-BE49-F238E27FC236}">
                          <a16:creationId xmlns="" xmlns:a16="http://schemas.microsoft.com/office/drawing/2014/main" id="{C3269CA1-68F0-4B17-B103-1D192267E1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" name="PA-直接连接符 1232">
                      <a:extLst>
                        <a:ext uri="{FF2B5EF4-FFF2-40B4-BE49-F238E27FC236}">
                          <a16:creationId xmlns="" xmlns:a16="http://schemas.microsoft.com/office/drawing/2014/main" id="{446EC487-DD17-4CBC-99FA-5A3BB69E1E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" name="PA-直接连接符 1233">
                      <a:extLst>
                        <a:ext uri="{FF2B5EF4-FFF2-40B4-BE49-F238E27FC236}">
                          <a16:creationId xmlns="" xmlns:a16="http://schemas.microsoft.com/office/drawing/2014/main" id="{DA48F81D-A1CE-4487-91E9-ECC4CB102D6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4" name="PA-直接连接符 1234">
                      <a:extLst>
                        <a:ext uri="{FF2B5EF4-FFF2-40B4-BE49-F238E27FC236}">
                          <a16:creationId xmlns="" xmlns:a16="http://schemas.microsoft.com/office/drawing/2014/main" id="{E7A702F4-F405-4CF1-914F-5007EC40D4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5" name="PA-直接连接符 1235">
                      <a:extLst>
                        <a:ext uri="{FF2B5EF4-FFF2-40B4-BE49-F238E27FC236}">
                          <a16:creationId xmlns="" xmlns:a16="http://schemas.microsoft.com/office/drawing/2014/main" id="{33FB7B19-EED4-420E-9869-582B213F71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6" name="PA-直接连接符 1236">
                      <a:extLst>
                        <a:ext uri="{FF2B5EF4-FFF2-40B4-BE49-F238E27FC236}">
                          <a16:creationId xmlns="" xmlns:a16="http://schemas.microsoft.com/office/drawing/2014/main" id="{97207B10-AA03-4C49-9771-A4A0238C4E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7" name="PA-直接连接符 1237">
                      <a:extLst>
                        <a:ext uri="{FF2B5EF4-FFF2-40B4-BE49-F238E27FC236}">
                          <a16:creationId xmlns="" xmlns:a16="http://schemas.microsoft.com/office/drawing/2014/main" id="{49C47531-D0BB-4727-B435-06BCF0C032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" name="PA-直接连接符 1238">
                      <a:extLst>
                        <a:ext uri="{FF2B5EF4-FFF2-40B4-BE49-F238E27FC236}">
                          <a16:creationId xmlns="" xmlns:a16="http://schemas.microsoft.com/office/drawing/2014/main" id="{E85F13AF-C9A0-4C9F-87B7-6312D5C045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" name="PA-直接连接符 1239">
                      <a:extLst>
                        <a:ext uri="{FF2B5EF4-FFF2-40B4-BE49-F238E27FC236}">
                          <a16:creationId xmlns="" xmlns:a16="http://schemas.microsoft.com/office/drawing/2014/main" id="{D6A64B25-2ED1-44EB-85B1-D3BFDABFD8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5" name="Group 91_1">
                    <a:extLst>
                      <a:ext uri="{FF2B5EF4-FFF2-40B4-BE49-F238E27FC236}">
                        <a16:creationId xmlns="" xmlns:a16="http://schemas.microsoft.com/office/drawing/2014/main" id="{F790DDF4-3EDD-4E8B-A1F2-A65D6E7A0D0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76" name="PA-直接连接符 1226">
                      <a:extLst>
                        <a:ext uri="{FF2B5EF4-FFF2-40B4-BE49-F238E27FC236}">
                          <a16:creationId xmlns="" xmlns:a16="http://schemas.microsoft.com/office/drawing/2014/main" id="{12E1EAD3-C454-4C57-8F16-F2825662BFA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7" name="PA-直接连接符 1227">
                      <a:extLst>
                        <a:ext uri="{FF2B5EF4-FFF2-40B4-BE49-F238E27FC236}">
                          <a16:creationId xmlns="" xmlns:a16="http://schemas.microsoft.com/office/drawing/2014/main" id="{6D2B0A34-9AA7-464A-8811-71E0C556D9E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8" name="PA-直接连接符 1228">
                      <a:extLst>
                        <a:ext uri="{FF2B5EF4-FFF2-40B4-BE49-F238E27FC236}">
                          <a16:creationId xmlns="" xmlns:a16="http://schemas.microsoft.com/office/drawing/2014/main" id="{9845245C-A34B-422A-BF88-EA68478266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7" name="组合 16">
                  <a:extLst>
                    <a:ext uri="{FF2B5EF4-FFF2-40B4-BE49-F238E27FC236}">
                      <a16:creationId xmlns="" xmlns:a16="http://schemas.microsoft.com/office/drawing/2014/main" id="{5F0EFB83-CA5B-43FF-A0C2-2DFC0E4481D9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210" name="PA-直接连接符 1160">
                    <a:extLst>
                      <a:ext uri="{FF2B5EF4-FFF2-40B4-BE49-F238E27FC236}">
                        <a16:creationId xmlns="" xmlns:a16="http://schemas.microsoft.com/office/drawing/2014/main" id="{978207BD-2AD6-4DD5-BADE-37BDF467209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1" name="PA-直接连接符 1161">
                    <a:extLst>
                      <a:ext uri="{FF2B5EF4-FFF2-40B4-BE49-F238E27FC236}">
                        <a16:creationId xmlns="" xmlns:a16="http://schemas.microsoft.com/office/drawing/2014/main" id="{807ECD56-AC36-4BF1-B33D-6E91F3D72EE8}"/>
                      </a:ext>
                    </a:extLst>
                  </p:cNvPr>
                  <p:cNvCxnSpPr/>
                  <p:nvPr>
                    <p:custDataLst>
                      <p:tags r:id="rId18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2" name="PA-直接连接符 1162">
                    <a:extLst>
                      <a:ext uri="{FF2B5EF4-FFF2-40B4-BE49-F238E27FC236}">
                        <a16:creationId xmlns="" xmlns:a16="http://schemas.microsoft.com/office/drawing/2014/main" id="{44571A57-6438-4F54-8B24-7E89F7F2203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3" name="PA-直接连接符 1163">
                    <a:extLst>
                      <a:ext uri="{FF2B5EF4-FFF2-40B4-BE49-F238E27FC236}">
                        <a16:creationId xmlns="" xmlns:a16="http://schemas.microsoft.com/office/drawing/2014/main" id="{BCE81F02-F7CA-433D-A220-798C2EFDF64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4" name="PA-直接连接符 1164">
                    <a:extLst>
                      <a:ext uri="{FF2B5EF4-FFF2-40B4-BE49-F238E27FC236}">
                        <a16:creationId xmlns="" xmlns:a16="http://schemas.microsoft.com/office/drawing/2014/main" id="{43CE606D-DC05-4F16-B44A-3C38069C6DA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" name="PA-直接连接符 1165">
                    <a:extLst>
                      <a:ext uri="{FF2B5EF4-FFF2-40B4-BE49-F238E27FC236}">
                        <a16:creationId xmlns="" xmlns:a16="http://schemas.microsoft.com/office/drawing/2014/main" id="{14525EF2-0199-4563-98CC-96EC9CD3122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" name="PA-直接连接符 1166">
                    <a:extLst>
                      <a:ext uri="{FF2B5EF4-FFF2-40B4-BE49-F238E27FC236}">
                        <a16:creationId xmlns="" xmlns:a16="http://schemas.microsoft.com/office/drawing/2014/main" id="{D8875075-3293-4954-A4CB-483DF147941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7" name="PA-直接连接符 1167">
                    <a:extLst>
                      <a:ext uri="{FF2B5EF4-FFF2-40B4-BE49-F238E27FC236}">
                        <a16:creationId xmlns="" xmlns:a16="http://schemas.microsoft.com/office/drawing/2014/main" id="{FBD6E59B-0FE3-46AF-9C83-45C5A72CC71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8" name="PA-直接连接符 1168">
                    <a:extLst>
                      <a:ext uri="{FF2B5EF4-FFF2-40B4-BE49-F238E27FC236}">
                        <a16:creationId xmlns="" xmlns:a16="http://schemas.microsoft.com/office/drawing/2014/main" id="{897B7EB1-14B7-49D4-9CDE-AB6E650924F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9" name="PA-直接连接符 1169">
                    <a:extLst>
                      <a:ext uri="{FF2B5EF4-FFF2-40B4-BE49-F238E27FC236}">
                        <a16:creationId xmlns="" xmlns:a16="http://schemas.microsoft.com/office/drawing/2014/main" id="{F38417DE-FD86-4A79-9D3F-D632460422F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0" name="PA-直接连接符 1170">
                    <a:extLst>
                      <a:ext uri="{FF2B5EF4-FFF2-40B4-BE49-F238E27FC236}">
                        <a16:creationId xmlns="" xmlns:a16="http://schemas.microsoft.com/office/drawing/2014/main" id="{A6A7A382-A484-4D9D-AC31-122211C255A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1" name="PA-直接连接符 1171">
                    <a:extLst>
                      <a:ext uri="{FF2B5EF4-FFF2-40B4-BE49-F238E27FC236}">
                        <a16:creationId xmlns="" xmlns:a16="http://schemas.microsoft.com/office/drawing/2014/main" id="{B35AC79A-6DE7-424E-B820-50D160C971D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2" name="PA-直接连接符 1172">
                    <a:extLst>
                      <a:ext uri="{FF2B5EF4-FFF2-40B4-BE49-F238E27FC236}">
                        <a16:creationId xmlns="" xmlns:a16="http://schemas.microsoft.com/office/drawing/2014/main" id="{6BD0D294-1F70-46AC-AE02-6B3C4A767B7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3" name="PA-直接连接符 1173">
                    <a:extLst>
                      <a:ext uri="{FF2B5EF4-FFF2-40B4-BE49-F238E27FC236}">
                        <a16:creationId xmlns="" xmlns:a16="http://schemas.microsoft.com/office/drawing/2014/main" id="{BF12F701-BDE5-4BCD-BEDF-B9363FB90DF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4" name="PA-直接连接符 1174">
                    <a:extLst>
                      <a:ext uri="{FF2B5EF4-FFF2-40B4-BE49-F238E27FC236}">
                        <a16:creationId xmlns="" xmlns:a16="http://schemas.microsoft.com/office/drawing/2014/main" id="{F4B138E3-C330-43BA-80D0-5EF729F6DD9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0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25" name="组合 224">
                    <a:extLst>
                      <a:ext uri="{FF2B5EF4-FFF2-40B4-BE49-F238E27FC236}">
                        <a16:creationId xmlns="" xmlns:a16="http://schemas.microsoft.com/office/drawing/2014/main" id="{BA26F799-284A-4516-AF25-404493471E91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54" name="PA-直接连接符 1204">
                      <a:extLst>
                        <a:ext uri="{FF2B5EF4-FFF2-40B4-BE49-F238E27FC236}">
                          <a16:creationId xmlns="" xmlns:a16="http://schemas.microsoft.com/office/drawing/2014/main" id="{8768814C-86A5-4E8B-9EA6-A2E7646BCB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5" name="PA-直接连接符 1205">
                      <a:extLst>
                        <a:ext uri="{FF2B5EF4-FFF2-40B4-BE49-F238E27FC236}">
                          <a16:creationId xmlns="" xmlns:a16="http://schemas.microsoft.com/office/drawing/2014/main" id="{2137EC19-9DC2-4468-9518-2986C575A2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6" name="PA-直接连接符 1206">
                      <a:extLst>
                        <a:ext uri="{FF2B5EF4-FFF2-40B4-BE49-F238E27FC236}">
                          <a16:creationId xmlns="" xmlns:a16="http://schemas.microsoft.com/office/drawing/2014/main" id="{D5A1CB25-FCD5-4254-8097-F3592977BB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26" name="组合 225">
                    <a:extLst>
                      <a:ext uri="{FF2B5EF4-FFF2-40B4-BE49-F238E27FC236}">
                        <a16:creationId xmlns="" xmlns:a16="http://schemas.microsoft.com/office/drawing/2014/main" id="{4F4EF728-C0AF-4A3D-B1DD-6EC2FD7670A7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243" name="PA-直接连接符 1193">
                      <a:extLst>
                        <a:ext uri="{FF2B5EF4-FFF2-40B4-BE49-F238E27FC236}">
                          <a16:creationId xmlns="" xmlns:a16="http://schemas.microsoft.com/office/drawing/2014/main" id="{E5FE0781-8D7E-46B4-9FCA-3918B9E925B5}"/>
                        </a:ext>
                      </a:extLst>
                    </p:cNvPr>
                    <p:cNvCxnSpPr/>
                    <p:nvPr>
                      <p:custDataLst>
                        <p:tags r:id="rId21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" name="PA-直接连接符 1194">
                      <a:extLst>
                        <a:ext uri="{FF2B5EF4-FFF2-40B4-BE49-F238E27FC236}">
                          <a16:creationId xmlns="" xmlns:a16="http://schemas.microsoft.com/office/drawing/2014/main" id="{107EC353-17F8-4F74-9948-C68BF0993A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" name="PA-直接连接符 1195">
                      <a:extLst>
                        <a:ext uri="{FF2B5EF4-FFF2-40B4-BE49-F238E27FC236}">
                          <a16:creationId xmlns="" xmlns:a16="http://schemas.microsoft.com/office/drawing/2014/main" id="{7F5F147F-F0C5-4AB3-BE0B-919EE47A6C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6" name="PA-直接连接符 1196">
                      <a:extLst>
                        <a:ext uri="{FF2B5EF4-FFF2-40B4-BE49-F238E27FC236}">
                          <a16:creationId xmlns="" xmlns:a16="http://schemas.microsoft.com/office/drawing/2014/main" id="{FF28153B-B9F2-407A-9978-9382CE11E8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7" name="PA-直接连接符 1197">
                      <a:extLst>
                        <a:ext uri="{FF2B5EF4-FFF2-40B4-BE49-F238E27FC236}">
                          <a16:creationId xmlns="" xmlns:a16="http://schemas.microsoft.com/office/drawing/2014/main" id="{B29924BF-9FE8-4841-A1CD-EBF6CDB9D5C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8" name="PA-直接连接符 1198">
                      <a:extLst>
                        <a:ext uri="{FF2B5EF4-FFF2-40B4-BE49-F238E27FC236}">
                          <a16:creationId xmlns="" xmlns:a16="http://schemas.microsoft.com/office/drawing/2014/main" id="{A93AE187-4079-4B90-8C42-A0B18578AB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9" name="PA-直接连接符 1199">
                      <a:extLst>
                        <a:ext uri="{FF2B5EF4-FFF2-40B4-BE49-F238E27FC236}">
                          <a16:creationId xmlns="" xmlns:a16="http://schemas.microsoft.com/office/drawing/2014/main" id="{A62AA304-5ACF-480B-BD6C-5A3FD77340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" name="PA-直接连接符 1200">
                      <a:extLst>
                        <a:ext uri="{FF2B5EF4-FFF2-40B4-BE49-F238E27FC236}">
                          <a16:creationId xmlns="" xmlns:a16="http://schemas.microsoft.com/office/drawing/2014/main" id="{C14594D1-BCEB-4F0F-A834-B1771A247D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" name="PA-直接连接符 1201">
                      <a:extLst>
                        <a:ext uri="{FF2B5EF4-FFF2-40B4-BE49-F238E27FC236}">
                          <a16:creationId xmlns="" xmlns:a16="http://schemas.microsoft.com/office/drawing/2014/main" id="{0BABA1FB-A10F-48A3-BFB1-B49AADB3386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2" name="PA-直接连接符 1202">
                      <a:extLst>
                        <a:ext uri="{FF2B5EF4-FFF2-40B4-BE49-F238E27FC236}">
                          <a16:creationId xmlns="" xmlns:a16="http://schemas.microsoft.com/office/drawing/2014/main" id="{D9B96522-C3BA-408D-B2FC-3FAC8E7B94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3" name="PA-直接连接符 1203">
                      <a:extLst>
                        <a:ext uri="{FF2B5EF4-FFF2-40B4-BE49-F238E27FC236}">
                          <a16:creationId xmlns="" xmlns:a16="http://schemas.microsoft.com/office/drawing/2014/main" id="{88A34F82-4D16-442F-AA5D-0183F12169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27" name="组合 226">
                    <a:extLst>
                      <a:ext uri="{FF2B5EF4-FFF2-40B4-BE49-F238E27FC236}">
                        <a16:creationId xmlns="" xmlns:a16="http://schemas.microsoft.com/office/drawing/2014/main" id="{B67421B7-4EA8-489D-ABEC-3BF98568A489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232" name="PA-直接连接符 1182">
                      <a:extLst>
                        <a:ext uri="{FF2B5EF4-FFF2-40B4-BE49-F238E27FC236}">
                          <a16:creationId xmlns="" xmlns:a16="http://schemas.microsoft.com/office/drawing/2014/main" id="{FE6BB33B-54F6-4B0F-AA09-3A25C7F6CF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" name="PA-直接连接符 1183">
                      <a:extLst>
                        <a:ext uri="{FF2B5EF4-FFF2-40B4-BE49-F238E27FC236}">
                          <a16:creationId xmlns="" xmlns:a16="http://schemas.microsoft.com/office/drawing/2014/main" id="{0B3A9361-89FC-49BD-8A6D-10E147A45C9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4" name="PA-直接连接符 1184">
                      <a:extLst>
                        <a:ext uri="{FF2B5EF4-FFF2-40B4-BE49-F238E27FC236}">
                          <a16:creationId xmlns="" xmlns:a16="http://schemas.microsoft.com/office/drawing/2014/main" id="{E29F3D73-7B95-43EE-A57B-72548C6A38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5" name="PA-直接连接符 1185">
                      <a:extLst>
                        <a:ext uri="{FF2B5EF4-FFF2-40B4-BE49-F238E27FC236}">
                          <a16:creationId xmlns="" xmlns:a16="http://schemas.microsoft.com/office/drawing/2014/main" id="{F9A1FFEA-ADD4-434E-8453-94E7D6704B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6" name="PA-直接连接符 1186">
                      <a:extLst>
                        <a:ext uri="{FF2B5EF4-FFF2-40B4-BE49-F238E27FC236}">
                          <a16:creationId xmlns="" xmlns:a16="http://schemas.microsoft.com/office/drawing/2014/main" id="{3916BB43-87A4-43C8-A741-C49B381A1D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7" name="PA-直接连接符 1187">
                      <a:extLst>
                        <a:ext uri="{FF2B5EF4-FFF2-40B4-BE49-F238E27FC236}">
                          <a16:creationId xmlns="" xmlns:a16="http://schemas.microsoft.com/office/drawing/2014/main" id="{0AFC32A6-687F-4962-B5C3-E29F7F7EC0E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" name="PA-直接连接符 1188">
                      <a:extLst>
                        <a:ext uri="{FF2B5EF4-FFF2-40B4-BE49-F238E27FC236}">
                          <a16:creationId xmlns="" xmlns:a16="http://schemas.microsoft.com/office/drawing/2014/main" id="{A1C6B42C-F9BF-4962-9362-6769779DC2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" name="PA-直接连接符 1189">
                      <a:extLst>
                        <a:ext uri="{FF2B5EF4-FFF2-40B4-BE49-F238E27FC236}">
                          <a16:creationId xmlns="" xmlns:a16="http://schemas.microsoft.com/office/drawing/2014/main" id="{CC1364DB-7FCC-4044-969E-472D49C320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0" name="PA-直接连接符 1190">
                      <a:extLst>
                        <a:ext uri="{FF2B5EF4-FFF2-40B4-BE49-F238E27FC236}">
                          <a16:creationId xmlns="" xmlns:a16="http://schemas.microsoft.com/office/drawing/2014/main" id="{266C9F2E-1EE1-4422-8107-D2C751D37A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1" name="PA-直接连接符 1191">
                      <a:extLst>
                        <a:ext uri="{FF2B5EF4-FFF2-40B4-BE49-F238E27FC236}">
                          <a16:creationId xmlns="" xmlns:a16="http://schemas.microsoft.com/office/drawing/2014/main" id="{45F802BE-0B2D-4314-9F7C-21A1014A7B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2" name="PA-直接连接符 1192">
                      <a:extLst>
                        <a:ext uri="{FF2B5EF4-FFF2-40B4-BE49-F238E27FC236}">
                          <a16:creationId xmlns="" xmlns:a16="http://schemas.microsoft.com/office/drawing/2014/main" id="{66583DD5-14F3-4FF9-8726-EA27867B2DC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28" name="Group 91_1">
                    <a:extLst>
                      <a:ext uri="{FF2B5EF4-FFF2-40B4-BE49-F238E27FC236}">
                        <a16:creationId xmlns="" xmlns:a16="http://schemas.microsoft.com/office/drawing/2014/main" id="{494C7281-235B-48CB-9072-AC34063D9641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29" name="PA-直接连接符 1179">
                      <a:extLst>
                        <a:ext uri="{FF2B5EF4-FFF2-40B4-BE49-F238E27FC236}">
                          <a16:creationId xmlns="" xmlns:a16="http://schemas.microsoft.com/office/drawing/2014/main" id="{620A3781-C2FC-4A27-919A-D77D86B799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0" name="PA-直接连接符 1180">
                      <a:extLst>
                        <a:ext uri="{FF2B5EF4-FFF2-40B4-BE49-F238E27FC236}">
                          <a16:creationId xmlns="" xmlns:a16="http://schemas.microsoft.com/office/drawing/2014/main" id="{A38111BD-71A8-4CAD-BDED-CA6D31B743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1" name="PA-直接连接符 1181">
                      <a:extLst>
                        <a:ext uri="{FF2B5EF4-FFF2-40B4-BE49-F238E27FC236}">
                          <a16:creationId xmlns="" xmlns:a16="http://schemas.microsoft.com/office/drawing/2014/main" id="{032D7FA3-7CB6-4E78-BA94-D36E2DEFE0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8" name="组合 17">
                  <a:extLst>
                    <a:ext uri="{FF2B5EF4-FFF2-40B4-BE49-F238E27FC236}">
                      <a16:creationId xmlns="" xmlns:a16="http://schemas.microsoft.com/office/drawing/2014/main" id="{B9B7C2A9-4DC3-4125-9276-B024BE83A9A1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63" name="PA-直接连接符 1113">
                    <a:extLst>
                      <a:ext uri="{FF2B5EF4-FFF2-40B4-BE49-F238E27FC236}">
                        <a16:creationId xmlns="" xmlns:a16="http://schemas.microsoft.com/office/drawing/2014/main" id="{9C39F6C3-9E3E-41A5-9C32-3562AF315FE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4" name="PA-直接连接符 1114">
                    <a:extLst>
                      <a:ext uri="{FF2B5EF4-FFF2-40B4-BE49-F238E27FC236}">
                        <a16:creationId xmlns="" xmlns:a16="http://schemas.microsoft.com/office/drawing/2014/main" id="{1B57F543-C0AA-4B15-872B-FBD587F3AB7A}"/>
                      </a:ext>
                    </a:extLst>
                  </p:cNvPr>
                  <p:cNvCxnSpPr/>
                  <p:nvPr>
                    <p:custDataLst>
                      <p:tags r:id="rId14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" name="PA-直接连接符 1115">
                    <a:extLst>
                      <a:ext uri="{FF2B5EF4-FFF2-40B4-BE49-F238E27FC236}">
                        <a16:creationId xmlns="" xmlns:a16="http://schemas.microsoft.com/office/drawing/2014/main" id="{BD62B75C-3EDF-4AED-9221-638B781E6CE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" name="PA-直接连接符 1116">
                    <a:extLst>
                      <a:ext uri="{FF2B5EF4-FFF2-40B4-BE49-F238E27FC236}">
                        <a16:creationId xmlns="" xmlns:a16="http://schemas.microsoft.com/office/drawing/2014/main" id="{4ECC60C2-46D5-431C-8956-F87733A81C1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7" name="PA-直接连接符 1117">
                    <a:extLst>
                      <a:ext uri="{FF2B5EF4-FFF2-40B4-BE49-F238E27FC236}">
                        <a16:creationId xmlns="" xmlns:a16="http://schemas.microsoft.com/office/drawing/2014/main" id="{D0C8400D-DD04-4F00-A942-59CAC536A5F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8" name="PA-直接连接符 1118">
                    <a:extLst>
                      <a:ext uri="{FF2B5EF4-FFF2-40B4-BE49-F238E27FC236}">
                        <a16:creationId xmlns="" xmlns:a16="http://schemas.microsoft.com/office/drawing/2014/main" id="{499CFBFC-00CC-47B2-B057-7F47BC1E001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9" name="PA-直接连接符 1119">
                    <a:extLst>
                      <a:ext uri="{FF2B5EF4-FFF2-40B4-BE49-F238E27FC236}">
                        <a16:creationId xmlns="" xmlns:a16="http://schemas.microsoft.com/office/drawing/2014/main" id="{56C1424C-9AB0-40CB-A8A9-2A1EB66C81D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" name="PA-直接连接符 1120">
                    <a:extLst>
                      <a:ext uri="{FF2B5EF4-FFF2-40B4-BE49-F238E27FC236}">
                        <a16:creationId xmlns="" xmlns:a16="http://schemas.microsoft.com/office/drawing/2014/main" id="{384AFE8F-93A2-40BC-9B5D-BA485EDFACD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" name="PA-直接连接符 1121">
                    <a:extLst>
                      <a:ext uri="{FF2B5EF4-FFF2-40B4-BE49-F238E27FC236}">
                        <a16:creationId xmlns="" xmlns:a16="http://schemas.microsoft.com/office/drawing/2014/main" id="{FA0F9C86-1FFD-442E-8DD9-59DDC94A35E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2" name="PA-直接连接符 1122">
                    <a:extLst>
                      <a:ext uri="{FF2B5EF4-FFF2-40B4-BE49-F238E27FC236}">
                        <a16:creationId xmlns="" xmlns:a16="http://schemas.microsoft.com/office/drawing/2014/main" id="{4AE54C07-B389-465B-AFF9-299A4AA3DD3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3" name="PA-直接连接符 1123">
                    <a:extLst>
                      <a:ext uri="{FF2B5EF4-FFF2-40B4-BE49-F238E27FC236}">
                        <a16:creationId xmlns="" xmlns:a16="http://schemas.microsoft.com/office/drawing/2014/main" id="{777684BF-A2A0-4101-B487-5D65A47D51D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4" name="PA-直接连接符 1124">
                    <a:extLst>
                      <a:ext uri="{FF2B5EF4-FFF2-40B4-BE49-F238E27FC236}">
                        <a16:creationId xmlns="" xmlns:a16="http://schemas.microsoft.com/office/drawing/2014/main" id="{A74C8960-96D0-4701-BBA4-F19CF3356FA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5" name="PA-直接连接符 1125">
                    <a:extLst>
                      <a:ext uri="{FF2B5EF4-FFF2-40B4-BE49-F238E27FC236}">
                        <a16:creationId xmlns="" xmlns:a16="http://schemas.microsoft.com/office/drawing/2014/main" id="{FFB972D6-D11D-4C84-B52E-4A311E9F49E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6" name="PA-直接连接符 1126">
                    <a:extLst>
                      <a:ext uri="{FF2B5EF4-FFF2-40B4-BE49-F238E27FC236}">
                        <a16:creationId xmlns="" xmlns:a16="http://schemas.microsoft.com/office/drawing/2014/main" id="{EFAE12F8-2407-4037-935F-5E5481C3722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7" name="PA-直接连接符 1127">
                    <a:extLst>
                      <a:ext uri="{FF2B5EF4-FFF2-40B4-BE49-F238E27FC236}">
                        <a16:creationId xmlns="" xmlns:a16="http://schemas.microsoft.com/office/drawing/2014/main" id="{7451B60B-60FA-4FE4-830E-598A862A053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78" name="组合 177">
                    <a:extLst>
                      <a:ext uri="{FF2B5EF4-FFF2-40B4-BE49-F238E27FC236}">
                        <a16:creationId xmlns="" xmlns:a16="http://schemas.microsoft.com/office/drawing/2014/main" id="{356C44C9-713E-478B-A51B-D9898872D1DA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07" name="PA-直接连接符 1157">
                      <a:extLst>
                        <a:ext uri="{FF2B5EF4-FFF2-40B4-BE49-F238E27FC236}">
                          <a16:creationId xmlns="" xmlns:a16="http://schemas.microsoft.com/office/drawing/2014/main" id="{EA508F90-5622-4A6E-95BC-6ED1515226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8" name="PA-直接连接符 1158">
                      <a:extLst>
                        <a:ext uri="{FF2B5EF4-FFF2-40B4-BE49-F238E27FC236}">
                          <a16:creationId xmlns="" xmlns:a16="http://schemas.microsoft.com/office/drawing/2014/main" id="{53400CA8-C206-44CF-B9AC-C5C35975D6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9" name="PA-直接连接符 1159">
                      <a:extLst>
                        <a:ext uri="{FF2B5EF4-FFF2-40B4-BE49-F238E27FC236}">
                          <a16:creationId xmlns="" xmlns:a16="http://schemas.microsoft.com/office/drawing/2014/main" id="{5CDEFC03-74D2-4632-8A6D-036DCC4D8F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9" name="组合 178">
                    <a:extLst>
                      <a:ext uri="{FF2B5EF4-FFF2-40B4-BE49-F238E27FC236}">
                        <a16:creationId xmlns="" xmlns:a16="http://schemas.microsoft.com/office/drawing/2014/main" id="{F1D4C6DF-F73D-44A9-96D1-99424911B821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96" name="PA-直接连接符 1146">
                      <a:extLst>
                        <a:ext uri="{FF2B5EF4-FFF2-40B4-BE49-F238E27FC236}">
                          <a16:creationId xmlns="" xmlns:a16="http://schemas.microsoft.com/office/drawing/2014/main" id="{EE315FD8-9B34-4AE6-866B-A69A6625396F}"/>
                        </a:ext>
                      </a:extLst>
                    </p:cNvPr>
                    <p:cNvCxnSpPr/>
                    <p:nvPr>
                      <p:custDataLst>
                        <p:tags r:id="rId17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7" name="PA-直接连接符 1147">
                      <a:extLst>
                        <a:ext uri="{FF2B5EF4-FFF2-40B4-BE49-F238E27FC236}">
                          <a16:creationId xmlns="" xmlns:a16="http://schemas.microsoft.com/office/drawing/2014/main" id="{A3CD90B9-2029-497D-B79C-ED1BA0FA6C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8" name="PA-直接连接符 1148">
                      <a:extLst>
                        <a:ext uri="{FF2B5EF4-FFF2-40B4-BE49-F238E27FC236}">
                          <a16:creationId xmlns="" xmlns:a16="http://schemas.microsoft.com/office/drawing/2014/main" id="{8C8BD98A-71AC-4FD6-8DFF-ABE654FD4A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9" name="PA-直接连接符 1149">
                      <a:extLst>
                        <a:ext uri="{FF2B5EF4-FFF2-40B4-BE49-F238E27FC236}">
                          <a16:creationId xmlns="" xmlns:a16="http://schemas.microsoft.com/office/drawing/2014/main" id="{7D404AA9-2448-41C9-A3CE-F0DC471E14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0" name="PA-直接连接符 1150">
                      <a:extLst>
                        <a:ext uri="{FF2B5EF4-FFF2-40B4-BE49-F238E27FC236}">
                          <a16:creationId xmlns="" xmlns:a16="http://schemas.microsoft.com/office/drawing/2014/main" id="{1D41EBCB-2A58-4B29-ACAE-B611CC7DAF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1" name="PA-直接连接符 1151">
                      <a:extLst>
                        <a:ext uri="{FF2B5EF4-FFF2-40B4-BE49-F238E27FC236}">
                          <a16:creationId xmlns="" xmlns:a16="http://schemas.microsoft.com/office/drawing/2014/main" id="{B3F5169D-F09E-4D88-B05A-98C306362E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2" name="PA-直接连接符 1152">
                      <a:extLst>
                        <a:ext uri="{FF2B5EF4-FFF2-40B4-BE49-F238E27FC236}">
                          <a16:creationId xmlns="" xmlns:a16="http://schemas.microsoft.com/office/drawing/2014/main" id="{B55F906E-354D-4D73-A360-953CA1A378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3" name="PA-直接连接符 1153">
                      <a:extLst>
                        <a:ext uri="{FF2B5EF4-FFF2-40B4-BE49-F238E27FC236}">
                          <a16:creationId xmlns="" xmlns:a16="http://schemas.microsoft.com/office/drawing/2014/main" id="{CA686401-6694-42AF-8559-D8120BFDB8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4" name="PA-直接连接符 1154">
                      <a:extLst>
                        <a:ext uri="{FF2B5EF4-FFF2-40B4-BE49-F238E27FC236}">
                          <a16:creationId xmlns="" xmlns:a16="http://schemas.microsoft.com/office/drawing/2014/main" id="{D210628E-F853-47E6-A985-DF09E5D1E3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5" name="PA-直接连接符 1155">
                      <a:extLst>
                        <a:ext uri="{FF2B5EF4-FFF2-40B4-BE49-F238E27FC236}">
                          <a16:creationId xmlns="" xmlns:a16="http://schemas.microsoft.com/office/drawing/2014/main" id="{AA680F5C-6307-4453-9156-2C7758DCD7E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6" name="PA-直接连接符 1156">
                      <a:extLst>
                        <a:ext uri="{FF2B5EF4-FFF2-40B4-BE49-F238E27FC236}">
                          <a16:creationId xmlns="" xmlns:a16="http://schemas.microsoft.com/office/drawing/2014/main" id="{5146C29F-22B5-4FDC-99CA-DE90518C8E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80" name="组合 179">
                    <a:extLst>
                      <a:ext uri="{FF2B5EF4-FFF2-40B4-BE49-F238E27FC236}">
                        <a16:creationId xmlns="" xmlns:a16="http://schemas.microsoft.com/office/drawing/2014/main" id="{09991684-0524-44AF-B66F-18E50B28F9F0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85" name="PA-直接连接符 1135">
                      <a:extLst>
                        <a:ext uri="{FF2B5EF4-FFF2-40B4-BE49-F238E27FC236}">
                          <a16:creationId xmlns="" xmlns:a16="http://schemas.microsoft.com/office/drawing/2014/main" id="{C7EDC0C8-482B-48F5-BE67-983F6D255B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6" name="PA-直接连接符 1136">
                      <a:extLst>
                        <a:ext uri="{FF2B5EF4-FFF2-40B4-BE49-F238E27FC236}">
                          <a16:creationId xmlns="" xmlns:a16="http://schemas.microsoft.com/office/drawing/2014/main" id="{E3FAFB14-D684-4EBC-9624-84FA78060C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7" name="PA-直接连接符 1137">
                      <a:extLst>
                        <a:ext uri="{FF2B5EF4-FFF2-40B4-BE49-F238E27FC236}">
                          <a16:creationId xmlns="" xmlns:a16="http://schemas.microsoft.com/office/drawing/2014/main" id="{605D9EBA-63C1-49C1-9636-CBBE28DC5E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8" name="PA-直接连接符 1138">
                      <a:extLst>
                        <a:ext uri="{FF2B5EF4-FFF2-40B4-BE49-F238E27FC236}">
                          <a16:creationId xmlns="" xmlns:a16="http://schemas.microsoft.com/office/drawing/2014/main" id="{B4FAEAC1-63B7-4E1B-856C-BF4281008C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9" name="PA-直接连接符 1139">
                      <a:extLst>
                        <a:ext uri="{FF2B5EF4-FFF2-40B4-BE49-F238E27FC236}">
                          <a16:creationId xmlns="" xmlns:a16="http://schemas.microsoft.com/office/drawing/2014/main" id="{0F795E04-5C1F-451C-BF86-F1EA27A820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0" name="PA-直接连接符 1140">
                      <a:extLst>
                        <a:ext uri="{FF2B5EF4-FFF2-40B4-BE49-F238E27FC236}">
                          <a16:creationId xmlns="" xmlns:a16="http://schemas.microsoft.com/office/drawing/2014/main" id="{BEFC1CB3-5B97-4128-96AA-D7095F7BE4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1" name="PA-直接连接符 1141">
                      <a:extLst>
                        <a:ext uri="{FF2B5EF4-FFF2-40B4-BE49-F238E27FC236}">
                          <a16:creationId xmlns="" xmlns:a16="http://schemas.microsoft.com/office/drawing/2014/main" id="{E631872E-22B0-4777-BAFC-5F999C1B06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2" name="PA-直接连接符 1142">
                      <a:extLst>
                        <a:ext uri="{FF2B5EF4-FFF2-40B4-BE49-F238E27FC236}">
                          <a16:creationId xmlns="" xmlns:a16="http://schemas.microsoft.com/office/drawing/2014/main" id="{8CB7A21C-172A-4E10-A421-64DCA0D6F1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3" name="PA-直接连接符 1143">
                      <a:extLst>
                        <a:ext uri="{FF2B5EF4-FFF2-40B4-BE49-F238E27FC236}">
                          <a16:creationId xmlns="" xmlns:a16="http://schemas.microsoft.com/office/drawing/2014/main" id="{89DBEBAC-44D2-4428-935F-C3CFB83269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4" name="PA-直接连接符 1144">
                      <a:extLst>
                        <a:ext uri="{FF2B5EF4-FFF2-40B4-BE49-F238E27FC236}">
                          <a16:creationId xmlns="" xmlns:a16="http://schemas.microsoft.com/office/drawing/2014/main" id="{12CA5B03-A79E-4BEE-A47D-68AAEE589A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5" name="PA-直接连接符 1145">
                      <a:extLst>
                        <a:ext uri="{FF2B5EF4-FFF2-40B4-BE49-F238E27FC236}">
                          <a16:creationId xmlns="" xmlns:a16="http://schemas.microsoft.com/office/drawing/2014/main" id="{86D99824-4C21-438E-B130-8D962B3D59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81" name="Group 91_1">
                    <a:extLst>
                      <a:ext uri="{FF2B5EF4-FFF2-40B4-BE49-F238E27FC236}">
                        <a16:creationId xmlns="" xmlns:a16="http://schemas.microsoft.com/office/drawing/2014/main" id="{81C3317D-B2B0-4623-9DDF-ABDC1B16FC8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82" name="PA-直接连接符 1132">
                      <a:extLst>
                        <a:ext uri="{FF2B5EF4-FFF2-40B4-BE49-F238E27FC236}">
                          <a16:creationId xmlns="" xmlns:a16="http://schemas.microsoft.com/office/drawing/2014/main" id="{757BF9C8-ABD3-4DE4-9A15-B333A246D9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3" name="PA-直接连接符 1133">
                      <a:extLst>
                        <a:ext uri="{FF2B5EF4-FFF2-40B4-BE49-F238E27FC236}">
                          <a16:creationId xmlns="" xmlns:a16="http://schemas.microsoft.com/office/drawing/2014/main" id="{560E4162-9C29-4E6F-92AD-43EC88D144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4" name="PA-直接连接符 1134">
                      <a:extLst>
                        <a:ext uri="{FF2B5EF4-FFF2-40B4-BE49-F238E27FC236}">
                          <a16:creationId xmlns="" xmlns:a16="http://schemas.microsoft.com/office/drawing/2014/main" id="{18F95F85-1C90-4ABC-81CB-75AE13B7C9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9" name="组合 18">
                  <a:extLst>
                    <a:ext uri="{FF2B5EF4-FFF2-40B4-BE49-F238E27FC236}">
                      <a16:creationId xmlns="" xmlns:a16="http://schemas.microsoft.com/office/drawing/2014/main" id="{0C189253-7B9D-4F3C-B574-EE7F437EE532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16" name="PA-直接连接符 1066">
                    <a:extLst>
                      <a:ext uri="{FF2B5EF4-FFF2-40B4-BE49-F238E27FC236}">
                        <a16:creationId xmlns="" xmlns:a16="http://schemas.microsoft.com/office/drawing/2014/main" id="{48383923-406B-4AF2-A174-F72F1A4DD14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7" name="PA-直接连接符 1067">
                    <a:extLst>
                      <a:ext uri="{FF2B5EF4-FFF2-40B4-BE49-F238E27FC236}">
                        <a16:creationId xmlns="" xmlns:a16="http://schemas.microsoft.com/office/drawing/2014/main" id="{79DFAF2B-E392-4024-9DBD-BEC457F65400}"/>
                      </a:ext>
                    </a:extLst>
                  </p:cNvPr>
                  <p:cNvCxnSpPr/>
                  <p:nvPr>
                    <p:custDataLst>
                      <p:tags r:id="rId10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" name="PA-直接连接符 1068">
                    <a:extLst>
                      <a:ext uri="{FF2B5EF4-FFF2-40B4-BE49-F238E27FC236}">
                        <a16:creationId xmlns="" xmlns:a16="http://schemas.microsoft.com/office/drawing/2014/main" id="{8BE77B36-34DA-4DF7-B760-EDC142B9EEA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" name="PA-直接连接符 1069">
                    <a:extLst>
                      <a:ext uri="{FF2B5EF4-FFF2-40B4-BE49-F238E27FC236}">
                        <a16:creationId xmlns="" xmlns:a16="http://schemas.microsoft.com/office/drawing/2014/main" id="{320808E5-A35E-4CFA-ABBE-4BD87615E58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0" name="PA-直接连接符 1070">
                    <a:extLst>
                      <a:ext uri="{FF2B5EF4-FFF2-40B4-BE49-F238E27FC236}">
                        <a16:creationId xmlns="" xmlns:a16="http://schemas.microsoft.com/office/drawing/2014/main" id="{53581F96-A1D0-4AB2-B0D1-43D35AD9BDF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1" name="PA-直接连接符 1071">
                    <a:extLst>
                      <a:ext uri="{FF2B5EF4-FFF2-40B4-BE49-F238E27FC236}">
                        <a16:creationId xmlns="" xmlns:a16="http://schemas.microsoft.com/office/drawing/2014/main" id="{83FFF732-CE4E-4C26-93C4-CEE8F320652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" name="PA-直接连接符 1072">
                    <a:extLst>
                      <a:ext uri="{FF2B5EF4-FFF2-40B4-BE49-F238E27FC236}">
                        <a16:creationId xmlns="" xmlns:a16="http://schemas.microsoft.com/office/drawing/2014/main" id="{88CE2D94-EC0C-4001-BBAB-668B06A1E20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" name="PA-直接连接符 1073">
                    <a:extLst>
                      <a:ext uri="{FF2B5EF4-FFF2-40B4-BE49-F238E27FC236}">
                        <a16:creationId xmlns="" xmlns:a16="http://schemas.microsoft.com/office/drawing/2014/main" id="{1E645FC8-B7B0-47D5-839A-76A5AD8E54F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" name="PA-直接连接符 1074">
                    <a:extLst>
                      <a:ext uri="{FF2B5EF4-FFF2-40B4-BE49-F238E27FC236}">
                        <a16:creationId xmlns="" xmlns:a16="http://schemas.microsoft.com/office/drawing/2014/main" id="{0C6B73CE-B466-474E-9C2C-22FDA94808D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PA-直接连接符 1075">
                    <a:extLst>
                      <a:ext uri="{FF2B5EF4-FFF2-40B4-BE49-F238E27FC236}">
                        <a16:creationId xmlns="" xmlns:a16="http://schemas.microsoft.com/office/drawing/2014/main" id="{AEEB3919-7272-4DB5-9125-D16CC26923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PA-直接连接符 1076">
                    <a:extLst>
                      <a:ext uri="{FF2B5EF4-FFF2-40B4-BE49-F238E27FC236}">
                        <a16:creationId xmlns="" xmlns:a16="http://schemas.microsoft.com/office/drawing/2014/main" id="{4D7B5B54-24F4-4681-BBC8-F9723A075A5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PA-直接连接符 1077">
                    <a:extLst>
                      <a:ext uri="{FF2B5EF4-FFF2-40B4-BE49-F238E27FC236}">
                        <a16:creationId xmlns="" xmlns:a16="http://schemas.microsoft.com/office/drawing/2014/main" id="{09A06CC2-4552-4C7E-B69A-80208F9BB98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PA-直接连接符 1078">
                    <a:extLst>
                      <a:ext uri="{FF2B5EF4-FFF2-40B4-BE49-F238E27FC236}">
                        <a16:creationId xmlns="" xmlns:a16="http://schemas.microsoft.com/office/drawing/2014/main" id="{3EE52FFF-63E1-4C56-9B2C-77FD923D225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9" name="PA-直接连接符 1079">
                    <a:extLst>
                      <a:ext uri="{FF2B5EF4-FFF2-40B4-BE49-F238E27FC236}">
                        <a16:creationId xmlns="" xmlns:a16="http://schemas.microsoft.com/office/drawing/2014/main" id="{0B1F8E0C-A26D-49D2-8719-30857B7A73A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0" name="PA-直接连接符 1080">
                    <a:extLst>
                      <a:ext uri="{FF2B5EF4-FFF2-40B4-BE49-F238E27FC236}">
                        <a16:creationId xmlns="" xmlns:a16="http://schemas.microsoft.com/office/drawing/2014/main" id="{6FC131F2-7C56-47EC-A566-AE5BB116504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1" name="组合 130">
                    <a:extLst>
                      <a:ext uri="{FF2B5EF4-FFF2-40B4-BE49-F238E27FC236}">
                        <a16:creationId xmlns="" xmlns:a16="http://schemas.microsoft.com/office/drawing/2014/main" id="{938767E6-0D79-4F39-B5FA-0F78F5AB2631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0" name="PA-直接连接符 1110">
                      <a:extLst>
                        <a:ext uri="{FF2B5EF4-FFF2-40B4-BE49-F238E27FC236}">
                          <a16:creationId xmlns="" xmlns:a16="http://schemas.microsoft.com/office/drawing/2014/main" id="{94AC9B1A-DF52-4C1B-9CEC-C8A0D338B05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" name="PA-直接连接符 1111">
                      <a:extLst>
                        <a:ext uri="{FF2B5EF4-FFF2-40B4-BE49-F238E27FC236}">
                          <a16:creationId xmlns="" xmlns:a16="http://schemas.microsoft.com/office/drawing/2014/main" id="{62064543-608B-413E-A033-DD9C75C82E0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" name="PA-直接连接符 1112">
                      <a:extLst>
                        <a:ext uri="{FF2B5EF4-FFF2-40B4-BE49-F238E27FC236}">
                          <a16:creationId xmlns="" xmlns:a16="http://schemas.microsoft.com/office/drawing/2014/main" id="{1B2F4F74-AD5B-4AAE-9D95-F88865F084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2" name="组合 131">
                    <a:extLst>
                      <a:ext uri="{FF2B5EF4-FFF2-40B4-BE49-F238E27FC236}">
                        <a16:creationId xmlns="" xmlns:a16="http://schemas.microsoft.com/office/drawing/2014/main" id="{394E2BBE-96A0-4ABD-9557-E0C494049B43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49" name="PA-直接连接符 1099">
                      <a:extLst>
                        <a:ext uri="{FF2B5EF4-FFF2-40B4-BE49-F238E27FC236}">
                          <a16:creationId xmlns="" xmlns:a16="http://schemas.microsoft.com/office/drawing/2014/main" id="{DB75747F-32CD-4D23-B16C-90ACD7B1FCB1}"/>
                        </a:ext>
                      </a:extLst>
                    </p:cNvPr>
                    <p:cNvCxnSpPr/>
                    <p:nvPr>
                      <p:custDataLst>
                        <p:tags r:id="rId12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" name="PA-直接连接符 1100">
                      <a:extLst>
                        <a:ext uri="{FF2B5EF4-FFF2-40B4-BE49-F238E27FC236}">
                          <a16:creationId xmlns="" xmlns:a16="http://schemas.microsoft.com/office/drawing/2014/main" id="{7806B12B-94B0-4FA3-859B-DF1607CAE1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" name="PA-直接连接符 1101">
                      <a:extLst>
                        <a:ext uri="{FF2B5EF4-FFF2-40B4-BE49-F238E27FC236}">
                          <a16:creationId xmlns="" xmlns:a16="http://schemas.microsoft.com/office/drawing/2014/main" id="{1B3D7C48-BC7D-4268-88E6-BBCFC4E038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" name="PA-直接连接符 1102">
                      <a:extLst>
                        <a:ext uri="{FF2B5EF4-FFF2-40B4-BE49-F238E27FC236}">
                          <a16:creationId xmlns="" xmlns:a16="http://schemas.microsoft.com/office/drawing/2014/main" id="{D90B6916-5B1E-4265-BBB5-1E5635F13F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" name="PA-直接连接符 1103">
                      <a:extLst>
                        <a:ext uri="{FF2B5EF4-FFF2-40B4-BE49-F238E27FC236}">
                          <a16:creationId xmlns="" xmlns:a16="http://schemas.microsoft.com/office/drawing/2014/main" id="{25CC121F-982B-4E4B-9FA0-C0BA3126C2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" name="PA-直接连接符 1104">
                      <a:extLst>
                        <a:ext uri="{FF2B5EF4-FFF2-40B4-BE49-F238E27FC236}">
                          <a16:creationId xmlns="" xmlns:a16="http://schemas.microsoft.com/office/drawing/2014/main" id="{50C92741-D508-4330-ADE5-9ED4E49D73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" name="PA-直接连接符 1105">
                      <a:extLst>
                        <a:ext uri="{FF2B5EF4-FFF2-40B4-BE49-F238E27FC236}">
                          <a16:creationId xmlns="" xmlns:a16="http://schemas.microsoft.com/office/drawing/2014/main" id="{45145799-4FED-4DBB-97CE-2B5B0AE007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" name="PA-直接连接符 1106">
                      <a:extLst>
                        <a:ext uri="{FF2B5EF4-FFF2-40B4-BE49-F238E27FC236}">
                          <a16:creationId xmlns="" xmlns:a16="http://schemas.microsoft.com/office/drawing/2014/main" id="{22114FE8-CC0E-4C77-B358-9E1FF45648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7" name="PA-直接连接符 1107">
                      <a:extLst>
                        <a:ext uri="{FF2B5EF4-FFF2-40B4-BE49-F238E27FC236}">
                          <a16:creationId xmlns="" xmlns:a16="http://schemas.microsoft.com/office/drawing/2014/main" id="{18816B80-B891-4E4E-93D4-B1F9F5ACDF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" name="PA-直接连接符 1108">
                      <a:extLst>
                        <a:ext uri="{FF2B5EF4-FFF2-40B4-BE49-F238E27FC236}">
                          <a16:creationId xmlns="" xmlns:a16="http://schemas.microsoft.com/office/drawing/2014/main" id="{FF4067F1-B087-43CF-A479-9BDCFF46F6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" name="PA-直接连接符 1109">
                      <a:extLst>
                        <a:ext uri="{FF2B5EF4-FFF2-40B4-BE49-F238E27FC236}">
                          <a16:creationId xmlns="" xmlns:a16="http://schemas.microsoft.com/office/drawing/2014/main" id="{ACAF90E6-7AB3-4864-825F-428F231977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" name="组合 132">
                    <a:extLst>
                      <a:ext uri="{FF2B5EF4-FFF2-40B4-BE49-F238E27FC236}">
                        <a16:creationId xmlns="" xmlns:a16="http://schemas.microsoft.com/office/drawing/2014/main" id="{D83B2A4B-CECF-4EED-935C-12A20D20EED8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38" name="PA-直接连接符 1088">
                      <a:extLst>
                        <a:ext uri="{FF2B5EF4-FFF2-40B4-BE49-F238E27FC236}">
                          <a16:creationId xmlns="" xmlns:a16="http://schemas.microsoft.com/office/drawing/2014/main" id="{A946E6A0-6E8E-4658-878E-97A0B2D0A5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" name="PA-直接连接符 1089">
                      <a:extLst>
                        <a:ext uri="{FF2B5EF4-FFF2-40B4-BE49-F238E27FC236}">
                          <a16:creationId xmlns="" xmlns:a16="http://schemas.microsoft.com/office/drawing/2014/main" id="{942DCE53-14A0-495D-90B6-DA9209F2F4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" name="PA-直接连接符 1090">
                      <a:extLst>
                        <a:ext uri="{FF2B5EF4-FFF2-40B4-BE49-F238E27FC236}">
                          <a16:creationId xmlns="" xmlns:a16="http://schemas.microsoft.com/office/drawing/2014/main" id="{153C1BB5-710D-484B-8491-2837757EDD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" name="PA-直接连接符 1091">
                      <a:extLst>
                        <a:ext uri="{FF2B5EF4-FFF2-40B4-BE49-F238E27FC236}">
                          <a16:creationId xmlns="" xmlns:a16="http://schemas.microsoft.com/office/drawing/2014/main" id="{42F32CE6-5CF9-4663-AA66-0BC1E16D9F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2" name="PA-直接连接符 1092">
                      <a:extLst>
                        <a:ext uri="{FF2B5EF4-FFF2-40B4-BE49-F238E27FC236}">
                          <a16:creationId xmlns="" xmlns:a16="http://schemas.microsoft.com/office/drawing/2014/main" id="{DA1DDC8C-F57B-4055-9EEE-123D2B5619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" name="PA-直接连接符 1093">
                      <a:extLst>
                        <a:ext uri="{FF2B5EF4-FFF2-40B4-BE49-F238E27FC236}">
                          <a16:creationId xmlns="" xmlns:a16="http://schemas.microsoft.com/office/drawing/2014/main" id="{3396CE9A-BBDD-4D52-931D-96903FEA80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" name="PA-直接连接符 1094">
                      <a:extLst>
                        <a:ext uri="{FF2B5EF4-FFF2-40B4-BE49-F238E27FC236}">
                          <a16:creationId xmlns="" xmlns:a16="http://schemas.microsoft.com/office/drawing/2014/main" id="{218A70BD-FA78-4825-8CA5-0EA50E1E5E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" name="PA-直接连接符 1095">
                      <a:extLst>
                        <a:ext uri="{FF2B5EF4-FFF2-40B4-BE49-F238E27FC236}">
                          <a16:creationId xmlns="" xmlns:a16="http://schemas.microsoft.com/office/drawing/2014/main" id="{37E576E4-0AAE-4562-AFA6-EE4C9B82FC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" name="PA-直接连接符 1096">
                      <a:extLst>
                        <a:ext uri="{FF2B5EF4-FFF2-40B4-BE49-F238E27FC236}">
                          <a16:creationId xmlns="" xmlns:a16="http://schemas.microsoft.com/office/drawing/2014/main" id="{857D04B7-F967-4F33-B27D-AA764711B6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" name="PA-直接连接符 1097">
                      <a:extLst>
                        <a:ext uri="{FF2B5EF4-FFF2-40B4-BE49-F238E27FC236}">
                          <a16:creationId xmlns="" xmlns:a16="http://schemas.microsoft.com/office/drawing/2014/main" id="{DB23150A-8D18-4CFA-B9E4-7C2E50C25C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" name="PA-直接连接符 1098">
                      <a:extLst>
                        <a:ext uri="{FF2B5EF4-FFF2-40B4-BE49-F238E27FC236}">
                          <a16:creationId xmlns="" xmlns:a16="http://schemas.microsoft.com/office/drawing/2014/main" id="{D33FABB5-7F49-4A31-9A00-D325C50BE4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4" name="Group 91_1">
                    <a:extLst>
                      <a:ext uri="{FF2B5EF4-FFF2-40B4-BE49-F238E27FC236}">
                        <a16:creationId xmlns="" xmlns:a16="http://schemas.microsoft.com/office/drawing/2014/main" id="{4E81F7A8-220C-4F32-A6E1-268DF9240A40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5" name="PA-直接连接符 1085">
                      <a:extLst>
                        <a:ext uri="{FF2B5EF4-FFF2-40B4-BE49-F238E27FC236}">
                          <a16:creationId xmlns="" xmlns:a16="http://schemas.microsoft.com/office/drawing/2014/main" id="{7FF6FF55-6EE9-462F-8542-039B6496B3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" name="PA-直接连接符 1086">
                      <a:extLst>
                        <a:ext uri="{FF2B5EF4-FFF2-40B4-BE49-F238E27FC236}">
                          <a16:creationId xmlns="" xmlns:a16="http://schemas.microsoft.com/office/drawing/2014/main" id="{3D3C8718-BBB8-4A13-A774-D1DA4C43CB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" name="PA-直接连接符 1087">
                      <a:extLst>
                        <a:ext uri="{FF2B5EF4-FFF2-40B4-BE49-F238E27FC236}">
                          <a16:creationId xmlns="" xmlns:a16="http://schemas.microsoft.com/office/drawing/2014/main" id="{536B162C-CBEC-4B3D-8A05-DE4ECB0C6FF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0" name="组合 19">
                  <a:extLst>
                    <a:ext uri="{FF2B5EF4-FFF2-40B4-BE49-F238E27FC236}">
                      <a16:creationId xmlns="" xmlns:a16="http://schemas.microsoft.com/office/drawing/2014/main" id="{0A650DC8-0254-4EE6-AD4E-27CEE811029C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9" name="PA-直接连接符 1019">
                    <a:extLst>
                      <a:ext uri="{FF2B5EF4-FFF2-40B4-BE49-F238E27FC236}">
                        <a16:creationId xmlns="" xmlns:a16="http://schemas.microsoft.com/office/drawing/2014/main" id="{00856DB1-C0E3-4528-AE4D-3DB36C7E9BE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" name="PA-直接连接符 1020">
                    <a:extLst>
                      <a:ext uri="{FF2B5EF4-FFF2-40B4-BE49-F238E27FC236}">
                        <a16:creationId xmlns="" xmlns:a16="http://schemas.microsoft.com/office/drawing/2014/main" id="{0EA00FFF-02F4-4F72-8400-CF6BFF5481F0}"/>
                      </a:ext>
                    </a:extLst>
                  </p:cNvPr>
                  <p:cNvCxnSpPr/>
                  <p:nvPr>
                    <p:custDataLst>
                      <p:tags r:id="rId5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1" name="PA-直接连接符 1021">
                    <a:extLst>
                      <a:ext uri="{FF2B5EF4-FFF2-40B4-BE49-F238E27FC236}">
                        <a16:creationId xmlns="" xmlns:a16="http://schemas.microsoft.com/office/drawing/2014/main" id="{1246C610-1A18-4A3D-BD9D-48A7DD41916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2" name="PA-直接连接符 1022">
                    <a:extLst>
                      <a:ext uri="{FF2B5EF4-FFF2-40B4-BE49-F238E27FC236}">
                        <a16:creationId xmlns="" xmlns:a16="http://schemas.microsoft.com/office/drawing/2014/main" id="{47863FC6-C46E-4076-A5BE-62092C744BC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3" name="PA-直接连接符 1023">
                    <a:extLst>
                      <a:ext uri="{FF2B5EF4-FFF2-40B4-BE49-F238E27FC236}">
                        <a16:creationId xmlns="" xmlns:a16="http://schemas.microsoft.com/office/drawing/2014/main" id="{81E6A05C-7121-4574-890C-047FA5FFEF8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" name="PA-直接连接符 1024">
                    <a:extLst>
                      <a:ext uri="{FF2B5EF4-FFF2-40B4-BE49-F238E27FC236}">
                        <a16:creationId xmlns="" xmlns:a16="http://schemas.microsoft.com/office/drawing/2014/main" id="{38DF3697-6BF0-4FDA-9B3F-0B52FD11B9C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" name="PA-直接连接符 1025">
                    <a:extLst>
                      <a:ext uri="{FF2B5EF4-FFF2-40B4-BE49-F238E27FC236}">
                        <a16:creationId xmlns="" xmlns:a16="http://schemas.microsoft.com/office/drawing/2014/main" id="{4561566C-32F2-4734-A61B-8BC5BF4F291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6" name="PA-直接连接符 1026">
                    <a:extLst>
                      <a:ext uri="{FF2B5EF4-FFF2-40B4-BE49-F238E27FC236}">
                        <a16:creationId xmlns="" xmlns:a16="http://schemas.microsoft.com/office/drawing/2014/main" id="{F805920D-5AC0-4621-93C0-84D3447B00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7" name="PA-直接连接符 1027">
                    <a:extLst>
                      <a:ext uri="{FF2B5EF4-FFF2-40B4-BE49-F238E27FC236}">
                        <a16:creationId xmlns="" xmlns:a16="http://schemas.microsoft.com/office/drawing/2014/main" id="{D43E4FB7-231C-4576-A823-35B3E6F88A5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8" name="PA-直接连接符 1028">
                    <a:extLst>
                      <a:ext uri="{FF2B5EF4-FFF2-40B4-BE49-F238E27FC236}">
                        <a16:creationId xmlns="" xmlns:a16="http://schemas.microsoft.com/office/drawing/2014/main" id="{3332FAFD-0ECA-4AC2-B734-F6097975E7E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" name="PA-直接连接符 1029">
                    <a:extLst>
                      <a:ext uri="{FF2B5EF4-FFF2-40B4-BE49-F238E27FC236}">
                        <a16:creationId xmlns="" xmlns:a16="http://schemas.microsoft.com/office/drawing/2014/main" id="{6F6B0039-D725-4AF7-B28C-62A545DAB76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" name="PA-直接连接符 1030">
                    <a:extLst>
                      <a:ext uri="{FF2B5EF4-FFF2-40B4-BE49-F238E27FC236}">
                        <a16:creationId xmlns="" xmlns:a16="http://schemas.microsoft.com/office/drawing/2014/main" id="{E6220C1F-C6D7-43E2-A72E-161B4B4479B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1" name="PA-直接连接符 1031">
                    <a:extLst>
                      <a:ext uri="{FF2B5EF4-FFF2-40B4-BE49-F238E27FC236}">
                        <a16:creationId xmlns="" xmlns:a16="http://schemas.microsoft.com/office/drawing/2014/main" id="{B51CC58B-3130-4507-9602-635FD87D46B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2" name="PA-直接连接符 1032">
                    <a:extLst>
                      <a:ext uri="{FF2B5EF4-FFF2-40B4-BE49-F238E27FC236}">
                        <a16:creationId xmlns="" xmlns:a16="http://schemas.microsoft.com/office/drawing/2014/main" id="{A6ED3791-1200-4B31-A016-6725712A306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" name="PA-直接连接符 1033">
                    <a:extLst>
                      <a:ext uri="{FF2B5EF4-FFF2-40B4-BE49-F238E27FC236}">
                        <a16:creationId xmlns="" xmlns:a16="http://schemas.microsoft.com/office/drawing/2014/main" id="{3D2D47E9-08F1-4E18-B06C-31474E80652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84" name="组合 83">
                    <a:extLst>
                      <a:ext uri="{FF2B5EF4-FFF2-40B4-BE49-F238E27FC236}">
                        <a16:creationId xmlns="" xmlns:a16="http://schemas.microsoft.com/office/drawing/2014/main" id="{43FEC5C9-7616-4BAC-9F73-8F7DE6944D56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3" name="PA-直接连接符 1063">
                      <a:extLst>
                        <a:ext uri="{FF2B5EF4-FFF2-40B4-BE49-F238E27FC236}">
                          <a16:creationId xmlns="" xmlns:a16="http://schemas.microsoft.com/office/drawing/2014/main" id="{EA26D74E-0F09-43CF-8362-C83C1C18B00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" name="PA-直接连接符 1064">
                      <a:extLst>
                        <a:ext uri="{FF2B5EF4-FFF2-40B4-BE49-F238E27FC236}">
                          <a16:creationId xmlns="" xmlns:a16="http://schemas.microsoft.com/office/drawing/2014/main" id="{725E46FC-2CFD-4E28-AF35-7C2E646837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" name="PA-直接连接符 1065">
                      <a:extLst>
                        <a:ext uri="{FF2B5EF4-FFF2-40B4-BE49-F238E27FC236}">
                          <a16:creationId xmlns="" xmlns:a16="http://schemas.microsoft.com/office/drawing/2014/main" id="{1B29B8A7-D1CB-40F1-8E3B-72BCDC309C5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" name="组合 84">
                    <a:extLst>
                      <a:ext uri="{FF2B5EF4-FFF2-40B4-BE49-F238E27FC236}">
                        <a16:creationId xmlns="" xmlns:a16="http://schemas.microsoft.com/office/drawing/2014/main" id="{86FFABA3-0AC0-4B7A-A90B-360F640E4FE0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02" name="PA-直接连接符 1052">
                      <a:extLst>
                        <a:ext uri="{FF2B5EF4-FFF2-40B4-BE49-F238E27FC236}">
                          <a16:creationId xmlns="" xmlns:a16="http://schemas.microsoft.com/office/drawing/2014/main" id="{58C851CE-8D1E-4524-984E-4038AE03DBAC}"/>
                        </a:ext>
                      </a:extLst>
                    </p:cNvPr>
                    <p:cNvCxnSpPr/>
                    <p:nvPr>
                      <p:custDataLst>
                        <p:tags r:id="rId8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" name="PA-直接连接符 1053">
                      <a:extLst>
                        <a:ext uri="{FF2B5EF4-FFF2-40B4-BE49-F238E27FC236}">
                          <a16:creationId xmlns="" xmlns:a16="http://schemas.microsoft.com/office/drawing/2014/main" id="{866665F9-7374-4382-BD78-235650A2DA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4" name="PA-直接连接符 1054">
                      <a:extLst>
                        <a:ext uri="{FF2B5EF4-FFF2-40B4-BE49-F238E27FC236}">
                          <a16:creationId xmlns="" xmlns:a16="http://schemas.microsoft.com/office/drawing/2014/main" id="{25B71401-F66B-470C-A42A-67E3CE0B89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" name="PA-直接连接符 1055">
                      <a:extLst>
                        <a:ext uri="{FF2B5EF4-FFF2-40B4-BE49-F238E27FC236}">
                          <a16:creationId xmlns="" xmlns:a16="http://schemas.microsoft.com/office/drawing/2014/main" id="{0ED14EC2-F4B2-4783-AB93-6AFF16E6A1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" name="PA-直接连接符 1056">
                      <a:extLst>
                        <a:ext uri="{FF2B5EF4-FFF2-40B4-BE49-F238E27FC236}">
                          <a16:creationId xmlns="" xmlns:a16="http://schemas.microsoft.com/office/drawing/2014/main" id="{F9264A57-55A0-4ECF-ACFB-5C9423F616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" name="PA-直接连接符 1057">
                      <a:extLst>
                        <a:ext uri="{FF2B5EF4-FFF2-40B4-BE49-F238E27FC236}">
                          <a16:creationId xmlns="" xmlns:a16="http://schemas.microsoft.com/office/drawing/2014/main" id="{72C50C29-4FD3-4633-9AF2-126499BA04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8" name="PA-直接连接符 1058">
                      <a:extLst>
                        <a:ext uri="{FF2B5EF4-FFF2-40B4-BE49-F238E27FC236}">
                          <a16:creationId xmlns="" xmlns:a16="http://schemas.microsoft.com/office/drawing/2014/main" id="{4B9C2EE9-5E63-4C1E-8EAA-F30488430B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" name="PA-直接连接符 1059">
                      <a:extLst>
                        <a:ext uri="{FF2B5EF4-FFF2-40B4-BE49-F238E27FC236}">
                          <a16:creationId xmlns="" xmlns:a16="http://schemas.microsoft.com/office/drawing/2014/main" id="{2AD83A08-9C03-411A-8C4E-279346CA25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" name="PA-直接连接符 1060">
                      <a:extLst>
                        <a:ext uri="{FF2B5EF4-FFF2-40B4-BE49-F238E27FC236}">
                          <a16:creationId xmlns="" xmlns:a16="http://schemas.microsoft.com/office/drawing/2014/main" id="{8C2BBF7F-2E88-4C10-8096-5677C09688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" name="PA-直接连接符 1061">
                      <a:extLst>
                        <a:ext uri="{FF2B5EF4-FFF2-40B4-BE49-F238E27FC236}">
                          <a16:creationId xmlns="" xmlns:a16="http://schemas.microsoft.com/office/drawing/2014/main" id="{AC1E0D4B-7D1F-4E34-8B14-C84314A156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" name="PA-直接连接符 1062">
                      <a:extLst>
                        <a:ext uri="{FF2B5EF4-FFF2-40B4-BE49-F238E27FC236}">
                          <a16:creationId xmlns="" xmlns:a16="http://schemas.microsoft.com/office/drawing/2014/main" id="{1F70E08F-142B-4BDE-8E45-6C565932FDE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6" name="组合 85">
                    <a:extLst>
                      <a:ext uri="{FF2B5EF4-FFF2-40B4-BE49-F238E27FC236}">
                        <a16:creationId xmlns="" xmlns:a16="http://schemas.microsoft.com/office/drawing/2014/main" id="{FA73A3C8-C44C-40D5-B03B-D3FD8C1D7664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91" name="PA-直接连接符 1041">
                      <a:extLst>
                        <a:ext uri="{FF2B5EF4-FFF2-40B4-BE49-F238E27FC236}">
                          <a16:creationId xmlns="" xmlns:a16="http://schemas.microsoft.com/office/drawing/2014/main" id="{82E481B8-ACE2-4316-AFEA-86AF3AD7C7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" name="PA-直接连接符 1042">
                      <a:extLst>
                        <a:ext uri="{FF2B5EF4-FFF2-40B4-BE49-F238E27FC236}">
                          <a16:creationId xmlns="" xmlns:a16="http://schemas.microsoft.com/office/drawing/2014/main" id="{455710C8-E176-4352-AFA0-63B8C30BFA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" name="PA-直接连接符 1043">
                      <a:extLst>
                        <a:ext uri="{FF2B5EF4-FFF2-40B4-BE49-F238E27FC236}">
                          <a16:creationId xmlns="" xmlns:a16="http://schemas.microsoft.com/office/drawing/2014/main" id="{98899700-9DF4-41C5-A423-7A45A27AD3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" name="PA-直接连接符 1044">
                      <a:extLst>
                        <a:ext uri="{FF2B5EF4-FFF2-40B4-BE49-F238E27FC236}">
                          <a16:creationId xmlns="" xmlns:a16="http://schemas.microsoft.com/office/drawing/2014/main" id="{CE005B62-3489-41DD-A571-FEC9003C40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" name="PA-直接连接符 1045">
                      <a:extLst>
                        <a:ext uri="{FF2B5EF4-FFF2-40B4-BE49-F238E27FC236}">
                          <a16:creationId xmlns="" xmlns:a16="http://schemas.microsoft.com/office/drawing/2014/main" id="{4E7BA364-C637-47E5-8864-F1A832615A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" name="PA-直接连接符 1046">
                      <a:extLst>
                        <a:ext uri="{FF2B5EF4-FFF2-40B4-BE49-F238E27FC236}">
                          <a16:creationId xmlns="" xmlns:a16="http://schemas.microsoft.com/office/drawing/2014/main" id="{5F53D106-335E-4A51-83FA-4599849460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" name="PA-直接连接符 1047">
                      <a:extLst>
                        <a:ext uri="{FF2B5EF4-FFF2-40B4-BE49-F238E27FC236}">
                          <a16:creationId xmlns="" xmlns:a16="http://schemas.microsoft.com/office/drawing/2014/main" id="{015D3E82-5B97-4431-9942-803EEB8B9F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" name="PA-直接连接符 1048">
                      <a:extLst>
                        <a:ext uri="{FF2B5EF4-FFF2-40B4-BE49-F238E27FC236}">
                          <a16:creationId xmlns="" xmlns:a16="http://schemas.microsoft.com/office/drawing/2014/main" id="{6CE89F9C-89A4-4CD3-A0C0-7D6AAF1323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9" name="PA-直接连接符 1049">
                      <a:extLst>
                        <a:ext uri="{FF2B5EF4-FFF2-40B4-BE49-F238E27FC236}">
                          <a16:creationId xmlns="" xmlns:a16="http://schemas.microsoft.com/office/drawing/2014/main" id="{67533086-78C7-429A-9857-8994AECB20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" name="PA-直接连接符 1050">
                      <a:extLst>
                        <a:ext uri="{FF2B5EF4-FFF2-40B4-BE49-F238E27FC236}">
                          <a16:creationId xmlns="" xmlns:a16="http://schemas.microsoft.com/office/drawing/2014/main" id="{8E3181F0-8B6D-4AF8-B4CD-A8AA966419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" name="PA-直接连接符 1051">
                      <a:extLst>
                        <a:ext uri="{FF2B5EF4-FFF2-40B4-BE49-F238E27FC236}">
                          <a16:creationId xmlns="" xmlns:a16="http://schemas.microsoft.com/office/drawing/2014/main" id="{5067AF3B-F77B-4E3E-A178-6FC9FC06958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7" name="Group 91_1">
                    <a:extLst>
                      <a:ext uri="{FF2B5EF4-FFF2-40B4-BE49-F238E27FC236}">
                        <a16:creationId xmlns="" xmlns:a16="http://schemas.microsoft.com/office/drawing/2014/main" id="{D8C61754-4740-472B-870F-C8A07CB27312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8" name="PA-直接连接符 1038">
                      <a:extLst>
                        <a:ext uri="{FF2B5EF4-FFF2-40B4-BE49-F238E27FC236}">
                          <a16:creationId xmlns="" xmlns:a16="http://schemas.microsoft.com/office/drawing/2014/main" id="{891C31D8-B0A2-4B05-A4DA-C608F3AAA0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" name="PA-直接连接符 1039">
                      <a:extLst>
                        <a:ext uri="{FF2B5EF4-FFF2-40B4-BE49-F238E27FC236}">
                          <a16:creationId xmlns="" xmlns:a16="http://schemas.microsoft.com/office/drawing/2014/main" id="{FD5F1568-EA64-4FA2-B93C-83E5BCD195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" name="PA-直接连接符 1040">
                      <a:extLst>
                        <a:ext uri="{FF2B5EF4-FFF2-40B4-BE49-F238E27FC236}">
                          <a16:creationId xmlns="" xmlns:a16="http://schemas.microsoft.com/office/drawing/2014/main" id="{4E27FCE5-F496-416C-9654-D72F113519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1" name="组合 20">
                  <a:extLst>
                    <a:ext uri="{FF2B5EF4-FFF2-40B4-BE49-F238E27FC236}">
                      <a16:creationId xmlns="" xmlns:a16="http://schemas.microsoft.com/office/drawing/2014/main" id="{6D18D638-4E32-4550-8C80-99C3F35B76A3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22" name="PA-直接连接符 972">
                    <a:extLst>
                      <a:ext uri="{FF2B5EF4-FFF2-40B4-BE49-F238E27FC236}">
                        <a16:creationId xmlns="" xmlns:a16="http://schemas.microsoft.com/office/drawing/2014/main" id="{BB1AD8DB-EB13-4B68-A619-2E7D07F2547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" name="PA-直接连接符 973">
                    <a:extLst>
                      <a:ext uri="{FF2B5EF4-FFF2-40B4-BE49-F238E27FC236}">
                        <a16:creationId xmlns="" xmlns:a16="http://schemas.microsoft.com/office/drawing/2014/main" id="{6F8BD9D6-CDC5-42C1-87DA-30C01C723960}"/>
                      </a:ext>
                    </a:extLst>
                  </p:cNvPr>
                  <p:cNvCxnSpPr/>
                  <p:nvPr>
                    <p:custDataLst>
                      <p:tags r:id="rId1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" name="PA-直接连接符 974">
                    <a:extLst>
                      <a:ext uri="{FF2B5EF4-FFF2-40B4-BE49-F238E27FC236}">
                        <a16:creationId xmlns="" xmlns:a16="http://schemas.microsoft.com/office/drawing/2014/main" id="{EA0569D0-5325-4A16-A42A-99917528D08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" name="PA-直接连接符 975">
                    <a:extLst>
                      <a:ext uri="{FF2B5EF4-FFF2-40B4-BE49-F238E27FC236}">
                        <a16:creationId xmlns="" xmlns:a16="http://schemas.microsoft.com/office/drawing/2014/main" id="{6BF82BBA-26DA-4D84-AF4C-98CCEF21238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" name="PA-直接连接符 976">
                    <a:extLst>
                      <a:ext uri="{FF2B5EF4-FFF2-40B4-BE49-F238E27FC236}">
                        <a16:creationId xmlns="" xmlns:a16="http://schemas.microsoft.com/office/drawing/2014/main" id="{F8540456-FF39-4036-A434-F3EC4E9148D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" name="PA-直接连接符 977">
                    <a:extLst>
                      <a:ext uri="{FF2B5EF4-FFF2-40B4-BE49-F238E27FC236}">
                        <a16:creationId xmlns="" xmlns:a16="http://schemas.microsoft.com/office/drawing/2014/main" id="{5A00B699-92FA-4788-8692-10F40BB36B0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" name="PA-直接连接符 978">
                    <a:extLst>
                      <a:ext uri="{FF2B5EF4-FFF2-40B4-BE49-F238E27FC236}">
                        <a16:creationId xmlns="" xmlns:a16="http://schemas.microsoft.com/office/drawing/2014/main" id="{52030F10-50D4-4829-A631-05FA77CB325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" name="PA-直接连接符 979">
                    <a:extLst>
                      <a:ext uri="{FF2B5EF4-FFF2-40B4-BE49-F238E27FC236}">
                        <a16:creationId xmlns="" xmlns:a16="http://schemas.microsoft.com/office/drawing/2014/main" id="{391B7949-6C48-47FD-A413-12B335786BC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" name="PA-直接连接符 980">
                    <a:extLst>
                      <a:ext uri="{FF2B5EF4-FFF2-40B4-BE49-F238E27FC236}">
                        <a16:creationId xmlns="" xmlns:a16="http://schemas.microsoft.com/office/drawing/2014/main" id="{AC7A6127-D623-406B-BE3A-3C8E044B0B2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" name="PA-直接连接符 981">
                    <a:extLst>
                      <a:ext uri="{FF2B5EF4-FFF2-40B4-BE49-F238E27FC236}">
                        <a16:creationId xmlns="" xmlns:a16="http://schemas.microsoft.com/office/drawing/2014/main" id="{2A98B92E-7B63-49C3-9A54-B46E6FA3A3E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" name="PA-直接连接符 982">
                    <a:extLst>
                      <a:ext uri="{FF2B5EF4-FFF2-40B4-BE49-F238E27FC236}">
                        <a16:creationId xmlns="" xmlns:a16="http://schemas.microsoft.com/office/drawing/2014/main" id="{5B76799C-5E24-47DF-8DA8-A9116B87A84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" name="PA-直接连接符 983">
                    <a:extLst>
                      <a:ext uri="{FF2B5EF4-FFF2-40B4-BE49-F238E27FC236}">
                        <a16:creationId xmlns="" xmlns:a16="http://schemas.microsoft.com/office/drawing/2014/main" id="{10FA5F83-CD3E-4301-9B61-D3A291629A9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" name="PA-直接连接符 984">
                    <a:extLst>
                      <a:ext uri="{FF2B5EF4-FFF2-40B4-BE49-F238E27FC236}">
                        <a16:creationId xmlns="" xmlns:a16="http://schemas.microsoft.com/office/drawing/2014/main" id="{59BB188F-01B3-4ABC-9281-226528000B7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" name="PA-直接连接符 985">
                    <a:extLst>
                      <a:ext uri="{FF2B5EF4-FFF2-40B4-BE49-F238E27FC236}">
                        <a16:creationId xmlns="" xmlns:a16="http://schemas.microsoft.com/office/drawing/2014/main" id="{3A37C12E-FD4E-46C7-B1F0-5C948555284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" name="PA-直接连接符 986">
                    <a:extLst>
                      <a:ext uri="{FF2B5EF4-FFF2-40B4-BE49-F238E27FC236}">
                        <a16:creationId xmlns="" xmlns:a16="http://schemas.microsoft.com/office/drawing/2014/main" id="{1B1EDDE5-FCB2-4080-B02C-11E8C0E38B9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7" name="组合 36">
                    <a:extLst>
                      <a:ext uri="{FF2B5EF4-FFF2-40B4-BE49-F238E27FC236}">
                        <a16:creationId xmlns="" xmlns:a16="http://schemas.microsoft.com/office/drawing/2014/main" id="{5FD857C1-0EBA-495D-9D82-3D6611753042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6" name="PA-直接连接符 1016">
                      <a:extLst>
                        <a:ext uri="{FF2B5EF4-FFF2-40B4-BE49-F238E27FC236}">
                          <a16:creationId xmlns="" xmlns:a16="http://schemas.microsoft.com/office/drawing/2014/main" id="{60951479-6A07-4A07-88E0-E88B6AE544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" name="PA-直接连接符 1017">
                      <a:extLst>
                        <a:ext uri="{FF2B5EF4-FFF2-40B4-BE49-F238E27FC236}">
                          <a16:creationId xmlns="" xmlns:a16="http://schemas.microsoft.com/office/drawing/2014/main" id="{678E4612-9A7E-4A19-9F2F-01C100CC182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" name="PA-直接连接符 1018">
                      <a:extLst>
                        <a:ext uri="{FF2B5EF4-FFF2-40B4-BE49-F238E27FC236}">
                          <a16:creationId xmlns="" xmlns:a16="http://schemas.microsoft.com/office/drawing/2014/main" id="{AA0B5A93-9F9D-471D-85DB-5609086F65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8" name="组合 37">
                    <a:extLst>
                      <a:ext uri="{FF2B5EF4-FFF2-40B4-BE49-F238E27FC236}">
                        <a16:creationId xmlns="" xmlns:a16="http://schemas.microsoft.com/office/drawing/2014/main" id="{F84210A7-8347-4938-ADAC-E496365051C7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55" name="PA-直接连接符 1005">
                      <a:extLst>
                        <a:ext uri="{FF2B5EF4-FFF2-40B4-BE49-F238E27FC236}">
                          <a16:creationId xmlns="" xmlns:a16="http://schemas.microsoft.com/office/drawing/2014/main" id="{6A60986B-2B00-4BBC-B1F7-9D973F1242E1}"/>
                        </a:ext>
                      </a:extLst>
                    </p:cNvPr>
                    <p:cNvCxnSpPr/>
                    <p:nvPr>
                      <p:custDataLst>
                        <p:tags r:id="rId4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" name="PA-直接连接符 1006">
                      <a:extLst>
                        <a:ext uri="{FF2B5EF4-FFF2-40B4-BE49-F238E27FC236}">
                          <a16:creationId xmlns="" xmlns:a16="http://schemas.microsoft.com/office/drawing/2014/main" id="{BF83A201-8B0D-4E30-BEE7-4844D1ACD1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" name="PA-直接连接符 1007">
                      <a:extLst>
                        <a:ext uri="{FF2B5EF4-FFF2-40B4-BE49-F238E27FC236}">
                          <a16:creationId xmlns="" xmlns:a16="http://schemas.microsoft.com/office/drawing/2014/main" id="{5F316D4D-33D3-4EC4-9144-AE67129E5D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" name="PA-直接连接符 1008">
                      <a:extLst>
                        <a:ext uri="{FF2B5EF4-FFF2-40B4-BE49-F238E27FC236}">
                          <a16:creationId xmlns="" xmlns:a16="http://schemas.microsoft.com/office/drawing/2014/main" id="{C66A876B-A4C8-4E5B-84F2-54B3C0D120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" name="PA-直接连接符 1009">
                      <a:extLst>
                        <a:ext uri="{FF2B5EF4-FFF2-40B4-BE49-F238E27FC236}">
                          <a16:creationId xmlns="" xmlns:a16="http://schemas.microsoft.com/office/drawing/2014/main" id="{CC73FF96-3D55-4575-9E7F-303AAC4712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" name="PA-直接连接符 1010">
                      <a:extLst>
                        <a:ext uri="{FF2B5EF4-FFF2-40B4-BE49-F238E27FC236}">
                          <a16:creationId xmlns="" xmlns:a16="http://schemas.microsoft.com/office/drawing/2014/main" id="{AD3A0D59-6845-487E-B810-FF4B69085F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" name="PA-直接连接符 1011">
                      <a:extLst>
                        <a:ext uri="{FF2B5EF4-FFF2-40B4-BE49-F238E27FC236}">
                          <a16:creationId xmlns="" xmlns:a16="http://schemas.microsoft.com/office/drawing/2014/main" id="{F78C95A9-E118-4713-BD0C-19CADE1CBC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" name="PA-直接连接符 1012">
                      <a:extLst>
                        <a:ext uri="{FF2B5EF4-FFF2-40B4-BE49-F238E27FC236}">
                          <a16:creationId xmlns="" xmlns:a16="http://schemas.microsoft.com/office/drawing/2014/main" id="{81F7657F-D29D-492D-9FE9-F982E7FE80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" name="PA-直接连接符 1013">
                      <a:extLst>
                        <a:ext uri="{FF2B5EF4-FFF2-40B4-BE49-F238E27FC236}">
                          <a16:creationId xmlns="" xmlns:a16="http://schemas.microsoft.com/office/drawing/2014/main" id="{80403356-887B-45FB-8AB2-633346CFC9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" name="PA-直接连接符 1014">
                      <a:extLst>
                        <a:ext uri="{FF2B5EF4-FFF2-40B4-BE49-F238E27FC236}">
                          <a16:creationId xmlns="" xmlns:a16="http://schemas.microsoft.com/office/drawing/2014/main" id="{3804B6D6-309A-4667-BCE1-6B796CD54E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" name="PA-直接连接符 1015">
                      <a:extLst>
                        <a:ext uri="{FF2B5EF4-FFF2-40B4-BE49-F238E27FC236}">
                          <a16:creationId xmlns="" xmlns:a16="http://schemas.microsoft.com/office/drawing/2014/main" id="{46F6F811-FBF2-41EB-BD8E-F69D794D0E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9" name="组合 38">
                    <a:extLst>
                      <a:ext uri="{FF2B5EF4-FFF2-40B4-BE49-F238E27FC236}">
                        <a16:creationId xmlns="" xmlns:a16="http://schemas.microsoft.com/office/drawing/2014/main" id="{3D44509E-CC8C-49F8-B320-43E007298762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44" name="PA-直接连接符 994">
                      <a:extLst>
                        <a:ext uri="{FF2B5EF4-FFF2-40B4-BE49-F238E27FC236}">
                          <a16:creationId xmlns="" xmlns:a16="http://schemas.microsoft.com/office/drawing/2014/main" id="{D9D1B0C3-868C-4306-9FE7-1D9EE01F591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5" name="PA-直接连接符 995">
                      <a:extLst>
                        <a:ext uri="{FF2B5EF4-FFF2-40B4-BE49-F238E27FC236}">
                          <a16:creationId xmlns="" xmlns:a16="http://schemas.microsoft.com/office/drawing/2014/main" id="{5E72CFDD-43C4-4DDF-83CD-A17991C318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6" name="PA-直接连接符 996">
                      <a:extLst>
                        <a:ext uri="{FF2B5EF4-FFF2-40B4-BE49-F238E27FC236}">
                          <a16:creationId xmlns="" xmlns:a16="http://schemas.microsoft.com/office/drawing/2014/main" id="{2C13E845-65A8-4328-AF2B-42FC06EF36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" name="PA-直接连接符 997">
                      <a:extLst>
                        <a:ext uri="{FF2B5EF4-FFF2-40B4-BE49-F238E27FC236}">
                          <a16:creationId xmlns="" xmlns:a16="http://schemas.microsoft.com/office/drawing/2014/main" id="{B2EDBC48-4A44-43FF-823C-F88CCE54F31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" name="PA-直接连接符 998">
                      <a:extLst>
                        <a:ext uri="{FF2B5EF4-FFF2-40B4-BE49-F238E27FC236}">
                          <a16:creationId xmlns="" xmlns:a16="http://schemas.microsoft.com/office/drawing/2014/main" id="{D9554403-451B-463E-8EA9-DD152F187F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" name="PA-直接连接符 999">
                      <a:extLst>
                        <a:ext uri="{FF2B5EF4-FFF2-40B4-BE49-F238E27FC236}">
                          <a16:creationId xmlns="" xmlns:a16="http://schemas.microsoft.com/office/drawing/2014/main" id="{ED860FC4-0591-460C-B4FE-A249B4CE55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" name="PA-直接连接符 1000">
                      <a:extLst>
                        <a:ext uri="{FF2B5EF4-FFF2-40B4-BE49-F238E27FC236}">
                          <a16:creationId xmlns="" xmlns:a16="http://schemas.microsoft.com/office/drawing/2014/main" id="{5EB8EC18-2E7C-42ED-A189-A6537D1D87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" name="PA-直接连接符 1001">
                      <a:extLst>
                        <a:ext uri="{FF2B5EF4-FFF2-40B4-BE49-F238E27FC236}">
                          <a16:creationId xmlns="" xmlns:a16="http://schemas.microsoft.com/office/drawing/2014/main" id="{94EC9EF7-EC59-4DC6-A3BC-C26EE403A6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" name="PA-直接连接符 1002">
                      <a:extLst>
                        <a:ext uri="{FF2B5EF4-FFF2-40B4-BE49-F238E27FC236}">
                          <a16:creationId xmlns="" xmlns:a16="http://schemas.microsoft.com/office/drawing/2014/main" id="{0358F6DF-EAD7-4AF3-A386-C6929135422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" name="PA-直接连接符 1003">
                      <a:extLst>
                        <a:ext uri="{FF2B5EF4-FFF2-40B4-BE49-F238E27FC236}">
                          <a16:creationId xmlns="" xmlns:a16="http://schemas.microsoft.com/office/drawing/2014/main" id="{1A97DC0A-B14D-46CE-82FC-1CC4E9EAFD6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" name="PA-直接连接符 1004">
                      <a:extLst>
                        <a:ext uri="{FF2B5EF4-FFF2-40B4-BE49-F238E27FC236}">
                          <a16:creationId xmlns="" xmlns:a16="http://schemas.microsoft.com/office/drawing/2014/main" id="{33DA74A4-B4DA-4F53-A6EC-0A13100616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0" name="Group 91_1">
                    <a:extLst>
                      <a:ext uri="{FF2B5EF4-FFF2-40B4-BE49-F238E27FC236}">
                        <a16:creationId xmlns="" xmlns:a16="http://schemas.microsoft.com/office/drawing/2014/main" id="{FE35C6F7-E0B0-45DE-B561-8B5E5626402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1" name="PA-直接连接符 991">
                      <a:extLst>
                        <a:ext uri="{FF2B5EF4-FFF2-40B4-BE49-F238E27FC236}">
                          <a16:creationId xmlns="" xmlns:a16="http://schemas.microsoft.com/office/drawing/2014/main" id="{F768A51A-B595-4DDC-AF9E-235EED539A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" name="PA-直接连接符 992">
                      <a:extLst>
                        <a:ext uri="{FF2B5EF4-FFF2-40B4-BE49-F238E27FC236}">
                          <a16:creationId xmlns="" xmlns:a16="http://schemas.microsoft.com/office/drawing/2014/main" id="{689DD9EA-CFDE-4577-B374-4A56802898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" name="PA-直接连接符 993">
                      <a:extLst>
                        <a:ext uri="{FF2B5EF4-FFF2-40B4-BE49-F238E27FC236}">
                          <a16:creationId xmlns="" xmlns:a16="http://schemas.microsoft.com/office/drawing/2014/main" id="{DC9EA3FF-DE00-4064-B6FA-12219A2F030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</p:grpSp>
      <p:grpSp>
        <p:nvGrpSpPr>
          <p:cNvPr id="1748" name="组合 1747">
            <a:extLst>
              <a:ext uri="{FF2B5EF4-FFF2-40B4-BE49-F238E27FC236}">
                <a16:creationId xmlns="" xmlns:a16="http://schemas.microsoft.com/office/drawing/2014/main" id="{C2077872-64B4-40DD-A066-3770577833CE}"/>
              </a:ext>
            </a:extLst>
          </p:cNvPr>
          <p:cNvGrpSpPr>
            <a:grpSpLocks/>
          </p:cNvGrpSpPr>
          <p:nvPr userDrawn="1"/>
        </p:nvGrpSpPr>
        <p:grpSpPr>
          <a:xfrm>
            <a:off x="-1" y="6626482"/>
            <a:ext cx="11677651" cy="231518"/>
            <a:chOff x="-1" y="1887773"/>
            <a:chExt cx="128954607" cy="3751028"/>
          </a:xfrm>
        </p:grpSpPr>
        <p:grpSp>
          <p:nvGrpSpPr>
            <p:cNvPr id="1749" name="组合 1748">
              <a:extLst>
                <a:ext uri="{FF2B5EF4-FFF2-40B4-BE49-F238E27FC236}">
                  <a16:creationId xmlns="" xmlns:a16="http://schemas.microsoft.com/office/drawing/2014/main" id="{8ED200F4-D409-4CB7-8B95-A2E22309C9EA}"/>
                </a:ext>
              </a:extLst>
            </p:cNvPr>
            <p:cNvGrpSpPr/>
            <p:nvPr/>
          </p:nvGrpSpPr>
          <p:grpSpPr>
            <a:xfrm>
              <a:off x="-1" y="4481876"/>
              <a:ext cx="126840195" cy="272562"/>
              <a:chOff x="892419" y="3916187"/>
              <a:chExt cx="5041888" cy="196850"/>
            </a:xfrm>
          </p:grpSpPr>
          <p:sp>
            <p:nvSpPr>
              <p:cNvPr id="1772" name="矩形 1771">
                <a:extLst>
                  <a:ext uri="{FF2B5EF4-FFF2-40B4-BE49-F238E27FC236}">
                    <a16:creationId xmlns="" xmlns:a16="http://schemas.microsoft.com/office/drawing/2014/main" id="{87D4324A-CB0C-40B5-BC60-47DD2D06AB5B}"/>
                  </a:ext>
                </a:extLst>
              </p:cNvPr>
              <p:cNvSpPr/>
              <p:nvPr/>
            </p:nvSpPr>
            <p:spPr>
              <a:xfrm>
                <a:off x="892419" y="3916187"/>
                <a:ext cx="1260472" cy="196850"/>
              </a:xfrm>
              <a:prstGeom prst="rect">
                <a:avLst/>
              </a:prstGeom>
              <a:solidFill>
                <a:srgbClr val="CCE2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3" name="矩形 1772">
                <a:extLst>
                  <a:ext uri="{FF2B5EF4-FFF2-40B4-BE49-F238E27FC236}">
                    <a16:creationId xmlns="" xmlns:a16="http://schemas.microsoft.com/office/drawing/2014/main" id="{310796FE-4D8D-4D6D-89F0-010E8272D286}"/>
                  </a:ext>
                </a:extLst>
              </p:cNvPr>
              <p:cNvSpPr/>
              <p:nvPr/>
            </p:nvSpPr>
            <p:spPr>
              <a:xfrm>
                <a:off x="2152891" y="3916187"/>
                <a:ext cx="1260472" cy="196850"/>
              </a:xfrm>
              <a:prstGeom prst="rect">
                <a:avLst/>
              </a:prstGeom>
              <a:solidFill>
                <a:srgbClr val="99C5B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4" name="矩形 1773">
                <a:extLst>
                  <a:ext uri="{FF2B5EF4-FFF2-40B4-BE49-F238E27FC236}">
                    <a16:creationId xmlns="" xmlns:a16="http://schemas.microsoft.com/office/drawing/2014/main" id="{F4D11EA2-6607-437C-B5EF-72B88B7C22FE}"/>
                  </a:ext>
                </a:extLst>
              </p:cNvPr>
              <p:cNvSpPr/>
              <p:nvPr/>
            </p:nvSpPr>
            <p:spPr>
              <a:xfrm>
                <a:off x="3413363" y="3916187"/>
                <a:ext cx="1260472" cy="196850"/>
              </a:xfrm>
              <a:prstGeom prst="rect">
                <a:avLst/>
              </a:prstGeom>
              <a:solidFill>
                <a:srgbClr val="66A99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5" name="矩形 1774">
                <a:extLst>
                  <a:ext uri="{FF2B5EF4-FFF2-40B4-BE49-F238E27FC236}">
                    <a16:creationId xmlns="" xmlns:a16="http://schemas.microsoft.com/office/drawing/2014/main" id="{06DF8A93-1DF1-4F14-AB6B-AF3A03EF2935}"/>
                  </a:ext>
                </a:extLst>
              </p:cNvPr>
              <p:cNvSpPr/>
              <p:nvPr/>
            </p:nvSpPr>
            <p:spPr>
              <a:xfrm>
                <a:off x="4673835" y="3916187"/>
                <a:ext cx="1260472" cy="19685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750" name="组合 1749">
              <a:extLst>
                <a:ext uri="{FF2B5EF4-FFF2-40B4-BE49-F238E27FC236}">
                  <a16:creationId xmlns="" xmlns:a16="http://schemas.microsoft.com/office/drawing/2014/main" id="{514B3DD9-70C6-4F85-A3ED-7982B9F2B39A}"/>
                </a:ext>
              </a:extLst>
            </p:cNvPr>
            <p:cNvGrpSpPr/>
            <p:nvPr/>
          </p:nvGrpSpPr>
          <p:grpSpPr>
            <a:xfrm>
              <a:off x="0" y="1887773"/>
              <a:ext cx="128954606" cy="3751028"/>
              <a:chOff x="0" y="1887773"/>
              <a:chExt cx="128954606" cy="3751028"/>
            </a:xfrm>
          </p:grpSpPr>
          <p:grpSp>
            <p:nvGrpSpPr>
              <p:cNvPr id="1751" name="组合 1750">
                <a:extLst>
                  <a:ext uri="{FF2B5EF4-FFF2-40B4-BE49-F238E27FC236}">
                    <a16:creationId xmlns="" xmlns:a16="http://schemas.microsoft.com/office/drawing/2014/main" id="{1D554426-0AAB-4606-BA90-4425F5F52535}"/>
                  </a:ext>
                </a:extLst>
              </p:cNvPr>
              <p:cNvGrpSpPr/>
              <p:nvPr/>
            </p:nvGrpSpPr>
            <p:grpSpPr>
              <a:xfrm>
                <a:off x="0" y="3041346"/>
                <a:ext cx="128257068" cy="272562"/>
                <a:chOff x="892419" y="3916187"/>
                <a:chExt cx="5041888" cy="196850"/>
              </a:xfrm>
            </p:grpSpPr>
            <p:sp>
              <p:nvSpPr>
                <p:cNvPr id="1768" name="矩形 1767">
                  <a:extLst>
                    <a:ext uri="{FF2B5EF4-FFF2-40B4-BE49-F238E27FC236}">
                      <a16:creationId xmlns="" xmlns:a16="http://schemas.microsoft.com/office/drawing/2014/main" id="{C811BCCF-C6D6-4D28-9053-305ED0A9C8CA}"/>
                    </a:ext>
                  </a:extLst>
                </p:cNvPr>
                <p:cNvSpPr/>
                <p:nvPr/>
              </p:nvSpPr>
              <p:spPr>
                <a:xfrm>
                  <a:off x="892419" y="3916187"/>
                  <a:ext cx="1260472" cy="196850"/>
                </a:xfrm>
                <a:prstGeom prst="rect">
                  <a:avLst/>
                </a:prstGeom>
                <a:solidFill>
                  <a:srgbClr val="CCE2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69" name="矩形 1768">
                  <a:extLst>
                    <a:ext uri="{FF2B5EF4-FFF2-40B4-BE49-F238E27FC236}">
                      <a16:creationId xmlns="" xmlns:a16="http://schemas.microsoft.com/office/drawing/2014/main" id="{1B84D798-67C6-40A7-B971-6A85E3718DD1}"/>
                    </a:ext>
                  </a:extLst>
                </p:cNvPr>
                <p:cNvSpPr/>
                <p:nvPr/>
              </p:nvSpPr>
              <p:spPr>
                <a:xfrm>
                  <a:off x="2152891" y="3916187"/>
                  <a:ext cx="1260472" cy="196850"/>
                </a:xfrm>
                <a:prstGeom prst="rect">
                  <a:avLst/>
                </a:prstGeom>
                <a:solidFill>
                  <a:srgbClr val="99C5B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70" name="矩形 1769">
                  <a:extLst>
                    <a:ext uri="{FF2B5EF4-FFF2-40B4-BE49-F238E27FC236}">
                      <a16:creationId xmlns="" xmlns:a16="http://schemas.microsoft.com/office/drawing/2014/main" id="{DA41E6CB-2B51-4487-A908-506B0C3C4792}"/>
                    </a:ext>
                  </a:extLst>
                </p:cNvPr>
                <p:cNvSpPr/>
                <p:nvPr/>
              </p:nvSpPr>
              <p:spPr>
                <a:xfrm>
                  <a:off x="3413363" y="3916187"/>
                  <a:ext cx="1260472" cy="196850"/>
                </a:xfrm>
                <a:prstGeom prst="rect">
                  <a:avLst/>
                </a:prstGeom>
                <a:solidFill>
                  <a:srgbClr val="66A99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71" name="矩形 1770">
                  <a:extLst>
                    <a:ext uri="{FF2B5EF4-FFF2-40B4-BE49-F238E27FC236}">
                      <a16:creationId xmlns="" xmlns:a16="http://schemas.microsoft.com/office/drawing/2014/main" id="{3BD3C8DE-6EE4-49AF-94AE-99C361F3113D}"/>
                    </a:ext>
                  </a:extLst>
                </p:cNvPr>
                <p:cNvSpPr/>
                <p:nvPr/>
              </p:nvSpPr>
              <p:spPr>
                <a:xfrm>
                  <a:off x="4673835" y="3916187"/>
                  <a:ext cx="1260472" cy="196850"/>
                </a:xfrm>
                <a:prstGeom prst="rect">
                  <a:avLst/>
                </a:prstGeom>
                <a:solidFill>
                  <a:srgbClr val="40937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52" name="组合 1751">
                <a:extLst>
                  <a:ext uri="{FF2B5EF4-FFF2-40B4-BE49-F238E27FC236}">
                    <a16:creationId xmlns="" xmlns:a16="http://schemas.microsoft.com/office/drawing/2014/main" id="{C00167A7-BBB0-4ED3-8F12-3690ABB3A65E}"/>
                  </a:ext>
                </a:extLst>
              </p:cNvPr>
              <p:cNvGrpSpPr/>
              <p:nvPr/>
            </p:nvGrpSpPr>
            <p:grpSpPr>
              <a:xfrm>
                <a:off x="0" y="1887773"/>
                <a:ext cx="128954606" cy="3751028"/>
                <a:chOff x="0" y="1887773"/>
                <a:chExt cx="128954606" cy="3751028"/>
              </a:xfrm>
            </p:grpSpPr>
            <p:grpSp>
              <p:nvGrpSpPr>
                <p:cNvPr id="1753" name="组合 1752">
                  <a:extLst>
                    <a:ext uri="{FF2B5EF4-FFF2-40B4-BE49-F238E27FC236}">
                      <a16:creationId xmlns="" xmlns:a16="http://schemas.microsoft.com/office/drawing/2014/main" id="{89B9FFC9-140E-4E60-B569-EBAE3654D148}"/>
                    </a:ext>
                  </a:extLst>
                </p:cNvPr>
                <p:cNvGrpSpPr/>
                <p:nvPr/>
              </p:nvGrpSpPr>
              <p:grpSpPr>
                <a:xfrm>
                  <a:off x="0" y="1887773"/>
                  <a:ext cx="128954606" cy="706934"/>
                  <a:chOff x="892419" y="3916187"/>
                  <a:chExt cx="5041888" cy="196850"/>
                </a:xfrm>
              </p:grpSpPr>
              <p:sp>
                <p:nvSpPr>
                  <p:cNvPr id="1764" name="矩形 1763">
                    <a:extLst>
                      <a:ext uri="{FF2B5EF4-FFF2-40B4-BE49-F238E27FC236}">
                        <a16:creationId xmlns="" xmlns:a16="http://schemas.microsoft.com/office/drawing/2014/main" id="{1D458F4B-D88B-45C6-A16E-1B82A3E34A4E}"/>
                      </a:ext>
                    </a:extLst>
                  </p:cNvPr>
                  <p:cNvSpPr/>
                  <p:nvPr/>
                </p:nvSpPr>
                <p:spPr>
                  <a:xfrm>
                    <a:off x="892419" y="3916187"/>
                    <a:ext cx="1260472" cy="196850"/>
                  </a:xfrm>
                  <a:prstGeom prst="rect">
                    <a:avLst/>
                  </a:prstGeom>
                  <a:solidFill>
                    <a:srgbClr val="CCE2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5" name="矩形 1764">
                    <a:extLst>
                      <a:ext uri="{FF2B5EF4-FFF2-40B4-BE49-F238E27FC236}">
                        <a16:creationId xmlns="" xmlns:a16="http://schemas.microsoft.com/office/drawing/2014/main" id="{1D520B47-2B94-44A3-B74C-1459E6D74555}"/>
                      </a:ext>
                    </a:extLst>
                  </p:cNvPr>
                  <p:cNvSpPr/>
                  <p:nvPr/>
                </p:nvSpPr>
                <p:spPr>
                  <a:xfrm>
                    <a:off x="2152891" y="3916187"/>
                    <a:ext cx="1260472" cy="196850"/>
                  </a:xfrm>
                  <a:prstGeom prst="rect">
                    <a:avLst/>
                  </a:prstGeom>
                  <a:solidFill>
                    <a:srgbClr val="99C5B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6" name="矩形 1765">
                    <a:extLst>
                      <a:ext uri="{FF2B5EF4-FFF2-40B4-BE49-F238E27FC236}">
                        <a16:creationId xmlns="" xmlns:a16="http://schemas.microsoft.com/office/drawing/2014/main" id="{B0E19CB6-4BAA-43DD-915B-0D181293E643}"/>
                      </a:ext>
                    </a:extLst>
                  </p:cNvPr>
                  <p:cNvSpPr/>
                  <p:nvPr/>
                </p:nvSpPr>
                <p:spPr>
                  <a:xfrm>
                    <a:off x="3413363" y="3916187"/>
                    <a:ext cx="1260472" cy="196850"/>
                  </a:xfrm>
                  <a:prstGeom prst="rect">
                    <a:avLst/>
                  </a:prstGeom>
                  <a:solidFill>
                    <a:srgbClr val="66A99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7" name="矩形 1766">
                    <a:extLst>
                      <a:ext uri="{FF2B5EF4-FFF2-40B4-BE49-F238E27FC236}">
                        <a16:creationId xmlns="" xmlns:a16="http://schemas.microsoft.com/office/drawing/2014/main" id="{E7A84C48-1AD6-47FB-AA61-4ADB2E4494E3}"/>
                      </a:ext>
                    </a:extLst>
                  </p:cNvPr>
                  <p:cNvSpPr/>
                  <p:nvPr/>
                </p:nvSpPr>
                <p:spPr>
                  <a:xfrm>
                    <a:off x="4673835" y="3916187"/>
                    <a:ext cx="1260472" cy="196850"/>
                  </a:xfrm>
                  <a:prstGeom prst="rect">
                    <a:avLst/>
                  </a:prstGeom>
                  <a:solidFill>
                    <a:srgbClr val="40937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1754" name="组合 1753">
                  <a:extLst>
                    <a:ext uri="{FF2B5EF4-FFF2-40B4-BE49-F238E27FC236}">
                      <a16:creationId xmlns="" xmlns:a16="http://schemas.microsoft.com/office/drawing/2014/main" id="{4B5445DC-6C83-4158-9D2E-9387CD8335AB}"/>
                    </a:ext>
                  </a:extLst>
                </p:cNvPr>
                <p:cNvGrpSpPr/>
                <p:nvPr/>
              </p:nvGrpSpPr>
              <p:grpSpPr>
                <a:xfrm>
                  <a:off x="0" y="3761611"/>
                  <a:ext cx="127537732" cy="272562"/>
                  <a:chOff x="892419" y="3916187"/>
                  <a:chExt cx="5041888" cy="196850"/>
                </a:xfrm>
              </p:grpSpPr>
              <p:sp>
                <p:nvSpPr>
                  <p:cNvPr id="1760" name="矩形 1759">
                    <a:extLst>
                      <a:ext uri="{FF2B5EF4-FFF2-40B4-BE49-F238E27FC236}">
                        <a16:creationId xmlns="" xmlns:a16="http://schemas.microsoft.com/office/drawing/2014/main" id="{579159C3-F09B-419D-A935-B7B9410400F2}"/>
                      </a:ext>
                    </a:extLst>
                  </p:cNvPr>
                  <p:cNvSpPr/>
                  <p:nvPr/>
                </p:nvSpPr>
                <p:spPr>
                  <a:xfrm>
                    <a:off x="892419" y="3916187"/>
                    <a:ext cx="1260472" cy="196850"/>
                  </a:xfrm>
                  <a:prstGeom prst="rect">
                    <a:avLst/>
                  </a:prstGeom>
                  <a:solidFill>
                    <a:srgbClr val="CCE2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1" name="矩形 1760">
                    <a:extLst>
                      <a:ext uri="{FF2B5EF4-FFF2-40B4-BE49-F238E27FC236}">
                        <a16:creationId xmlns="" xmlns:a16="http://schemas.microsoft.com/office/drawing/2014/main" id="{FB2873A9-0A7A-46F5-B6AE-A3244D0968BE}"/>
                      </a:ext>
                    </a:extLst>
                  </p:cNvPr>
                  <p:cNvSpPr/>
                  <p:nvPr/>
                </p:nvSpPr>
                <p:spPr>
                  <a:xfrm>
                    <a:off x="2152891" y="3916187"/>
                    <a:ext cx="1260472" cy="196850"/>
                  </a:xfrm>
                  <a:prstGeom prst="rect">
                    <a:avLst/>
                  </a:prstGeom>
                  <a:solidFill>
                    <a:srgbClr val="99C5B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2" name="矩形 1761">
                    <a:extLst>
                      <a:ext uri="{FF2B5EF4-FFF2-40B4-BE49-F238E27FC236}">
                        <a16:creationId xmlns="" xmlns:a16="http://schemas.microsoft.com/office/drawing/2014/main" id="{9AE601E5-0733-4DA0-8A62-4188055467D3}"/>
                      </a:ext>
                    </a:extLst>
                  </p:cNvPr>
                  <p:cNvSpPr/>
                  <p:nvPr/>
                </p:nvSpPr>
                <p:spPr>
                  <a:xfrm>
                    <a:off x="3413363" y="3916187"/>
                    <a:ext cx="1260472" cy="196850"/>
                  </a:xfrm>
                  <a:prstGeom prst="rect">
                    <a:avLst/>
                  </a:prstGeom>
                  <a:solidFill>
                    <a:srgbClr val="66A99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3" name="矩形 1762">
                    <a:extLst>
                      <a:ext uri="{FF2B5EF4-FFF2-40B4-BE49-F238E27FC236}">
                        <a16:creationId xmlns="" xmlns:a16="http://schemas.microsoft.com/office/drawing/2014/main" id="{65C92F7F-02F8-4BA9-BB9C-176616B3E061}"/>
                      </a:ext>
                    </a:extLst>
                  </p:cNvPr>
                  <p:cNvSpPr/>
                  <p:nvPr/>
                </p:nvSpPr>
                <p:spPr>
                  <a:xfrm>
                    <a:off x="4673835" y="3916187"/>
                    <a:ext cx="1260472" cy="196850"/>
                  </a:xfrm>
                  <a:prstGeom prst="rect">
                    <a:avLst/>
                  </a:prstGeom>
                  <a:solidFill>
                    <a:srgbClr val="40937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1755" name="组合 1754">
                  <a:extLst>
                    <a:ext uri="{FF2B5EF4-FFF2-40B4-BE49-F238E27FC236}">
                      <a16:creationId xmlns="" xmlns:a16="http://schemas.microsoft.com/office/drawing/2014/main" id="{54645782-DB8B-4406-B312-200CDA6611DA}"/>
                    </a:ext>
                  </a:extLst>
                </p:cNvPr>
                <p:cNvGrpSpPr/>
                <p:nvPr/>
              </p:nvGrpSpPr>
              <p:grpSpPr>
                <a:xfrm>
                  <a:off x="0" y="5202152"/>
                  <a:ext cx="126099060" cy="436649"/>
                  <a:chOff x="892419" y="3916187"/>
                  <a:chExt cx="5041888" cy="196850"/>
                </a:xfrm>
              </p:grpSpPr>
              <p:sp>
                <p:nvSpPr>
                  <p:cNvPr id="1756" name="矩形 1755">
                    <a:extLst>
                      <a:ext uri="{FF2B5EF4-FFF2-40B4-BE49-F238E27FC236}">
                        <a16:creationId xmlns="" xmlns:a16="http://schemas.microsoft.com/office/drawing/2014/main" id="{D82484AB-72ED-406F-921E-71D7E162F3CB}"/>
                      </a:ext>
                    </a:extLst>
                  </p:cNvPr>
                  <p:cNvSpPr/>
                  <p:nvPr/>
                </p:nvSpPr>
                <p:spPr>
                  <a:xfrm>
                    <a:off x="892419" y="3916187"/>
                    <a:ext cx="1260472" cy="196850"/>
                  </a:xfrm>
                  <a:prstGeom prst="rect">
                    <a:avLst/>
                  </a:prstGeom>
                  <a:solidFill>
                    <a:srgbClr val="CCE2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57" name="矩形 1756">
                    <a:extLst>
                      <a:ext uri="{FF2B5EF4-FFF2-40B4-BE49-F238E27FC236}">
                        <a16:creationId xmlns="" xmlns:a16="http://schemas.microsoft.com/office/drawing/2014/main" id="{A461ED36-7F47-442B-BD9C-47DDB309BCFD}"/>
                      </a:ext>
                    </a:extLst>
                  </p:cNvPr>
                  <p:cNvSpPr/>
                  <p:nvPr/>
                </p:nvSpPr>
                <p:spPr>
                  <a:xfrm>
                    <a:off x="2152891" y="3916187"/>
                    <a:ext cx="1260472" cy="196850"/>
                  </a:xfrm>
                  <a:prstGeom prst="rect">
                    <a:avLst/>
                  </a:prstGeom>
                  <a:solidFill>
                    <a:srgbClr val="99C5B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58" name="矩形 1757">
                    <a:extLst>
                      <a:ext uri="{FF2B5EF4-FFF2-40B4-BE49-F238E27FC236}">
                        <a16:creationId xmlns="" xmlns:a16="http://schemas.microsoft.com/office/drawing/2014/main" id="{5258C600-4AE7-4FFF-A245-97C7C0C2ADC4}"/>
                      </a:ext>
                    </a:extLst>
                  </p:cNvPr>
                  <p:cNvSpPr/>
                  <p:nvPr/>
                </p:nvSpPr>
                <p:spPr>
                  <a:xfrm>
                    <a:off x="3413363" y="3916187"/>
                    <a:ext cx="1260472" cy="196850"/>
                  </a:xfrm>
                  <a:prstGeom prst="rect">
                    <a:avLst/>
                  </a:prstGeom>
                  <a:solidFill>
                    <a:srgbClr val="66A99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59" name="矩形 1758">
                    <a:extLst>
                      <a:ext uri="{FF2B5EF4-FFF2-40B4-BE49-F238E27FC236}">
                        <a16:creationId xmlns="" xmlns:a16="http://schemas.microsoft.com/office/drawing/2014/main" id="{BC3ACFAF-1149-4785-9247-1466757B78EF}"/>
                      </a:ext>
                    </a:extLst>
                  </p:cNvPr>
                  <p:cNvSpPr/>
                  <p:nvPr/>
                </p:nvSpPr>
                <p:spPr>
                  <a:xfrm>
                    <a:off x="4673835" y="3916187"/>
                    <a:ext cx="1260472" cy="196850"/>
                  </a:xfrm>
                  <a:prstGeom prst="rect">
                    <a:avLst/>
                  </a:prstGeom>
                  <a:solidFill>
                    <a:srgbClr val="40937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1776" name="组合 1775">
            <a:extLst>
              <a:ext uri="{FF2B5EF4-FFF2-40B4-BE49-F238E27FC236}">
                <a16:creationId xmlns="" xmlns:a16="http://schemas.microsoft.com/office/drawing/2014/main" id="{E4909774-8BAA-4EF6-96AD-30B9707BF4AC}"/>
              </a:ext>
            </a:extLst>
          </p:cNvPr>
          <p:cNvGrpSpPr/>
          <p:nvPr userDrawn="1"/>
        </p:nvGrpSpPr>
        <p:grpSpPr>
          <a:xfrm>
            <a:off x="11364408" y="6603576"/>
            <a:ext cx="827592" cy="254341"/>
            <a:chOff x="7783010" y="6603576"/>
            <a:chExt cx="827592" cy="254341"/>
          </a:xfrm>
        </p:grpSpPr>
        <p:grpSp>
          <p:nvGrpSpPr>
            <p:cNvPr id="1777" name="组合 1776">
              <a:extLst>
                <a:ext uri="{FF2B5EF4-FFF2-40B4-BE49-F238E27FC236}">
                  <a16:creationId xmlns="" xmlns:a16="http://schemas.microsoft.com/office/drawing/2014/main" id="{23A0F107-3A11-4B1E-90F5-44D09EABB757}"/>
                </a:ext>
              </a:extLst>
            </p:cNvPr>
            <p:cNvGrpSpPr/>
            <p:nvPr/>
          </p:nvGrpSpPr>
          <p:grpSpPr>
            <a:xfrm>
              <a:off x="8189605" y="6626398"/>
              <a:ext cx="420997" cy="231518"/>
              <a:chOff x="11582399" y="6530187"/>
              <a:chExt cx="596102" cy="327813"/>
            </a:xfrm>
          </p:grpSpPr>
          <p:sp>
            <p:nvSpPr>
              <p:cNvPr id="1779" name="矩形 1778">
                <a:extLst>
                  <a:ext uri="{FF2B5EF4-FFF2-40B4-BE49-F238E27FC236}">
                    <a16:creationId xmlns="" xmlns:a16="http://schemas.microsoft.com/office/drawing/2014/main" id="{74B2680D-91B9-47FB-B67B-B788D588B506}"/>
                  </a:ext>
                </a:extLst>
              </p:cNvPr>
              <p:cNvSpPr/>
              <p:nvPr/>
            </p:nvSpPr>
            <p:spPr>
              <a:xfrm>
                <a:off x="11582399" y="6756893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80" name="矩形 1779">
                <a:extLst>
                  <a:ext uri="{FF2B5EF4-FFF2-40B4-BE49-F238E27FC236}">
                    <a16:creationId xmlns="" xmlns:a16="http://schemas.microsoft.com/office/drawing/2014/main" id="{FC44DF7F-5AC0-4F65-996D-E85E151A4AE6}"/>
                  </a:ext>
                </a:extLst>
              </p:cNvPr>
              <p:cNvSpPr/>
              <p:nvPr/>
            </p:nvSpPr>
            <p:spPr>
              <a:xfrm>
                <a:off x="11582399" y="6530187"/>
                <a:ext cx="596102" cy="61781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81" name="矩形 1780">
                <a:extLst>
                  <a:ext uri="{FF2B5EF4-FFF2-40B4-BE49-F238E27FC236}">
                    <a16:creationId xmlns="" xmlns:a16="http://schemas.microsoft.com/office/drawing/2014/main" id="{DCB63F9D-41B2-401C-B3FC-518B6C493455}"/>
                  </a:ext>
                </a:extLst>
              </p:cNvPr>
              <p:cNvSpPr/>
              <p:nvPr/>
            </p:nvSpPr>
            <p:spPr>
              <a:xfrm>
                <a:off x="11582399" y="6631001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82" name="矩形 1781">
                <a:extLst>
                  <a:ext uri="{FF2B5EF4-FFF2-40B4-BE49-F238E27FC236}">
                    <a16:creationId xmlns="" xmlns:a16="http://schemas.microsoft.com/office/drawing/2014/main" id="{320B1013-72CE-46A5-810B-B146E82BFA4D}"/>
                  </a:ext>
                </a:extLst>
              </p:cNvPr>
              <p:cNvSpPr/>
              <p:nvPr/>
            </p:nvSpPr>
            <p:spPr>
              <a:xfrm>
                <a:off x="11582399" y="6693947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83" name="矩形 1782">
                <a:extLst>
                  <a:ext uri="{FF2B5EF4-FFF2-40B4-BE49-F238E27FC236}">
                    <a16:creationId xmlns="" xmlns:a16="http://schemas.microsoft.com/office/drawing/2014/main" id="{590A9F18-48E7-4040-B892-A62649066331}"/>
                  </a:ext>
                </a:extLst>
              </p:cNvPr>
              <p:cNvSpPr/>
              <p:nvPr/>
            </p:nvSpPr>
            <p:spPr>
              <a:xfrm>
                <a:off x="11582399" y="6819840"/>
                <a:ext cx="596102" cy="3816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778" name="任意多边形: 形状 1777">
              <a:extLst>
                <a:ext uri="{FF2B5EF4-FFF2-40B4-BE49-F238E27FC236}">
                  <a16:creationId xmlns="" xmlns:a16="http://schemas.microsoft.com/office/drawing/2014/main" id="{52E2E57D-F605-47BE-BBB1-03177FE2C453}"/>
                </a:ext>
              </a:extLst>
            </p:cNvPr>
            <p:cNvSpPr/>
            <p:nvPr/>
          </p:nvSpPr>
          <p:spPr>
            <a:xfrm>
              <a:off x="7783010" y="6603576"/>
              <a:ext cx="624950" cy="254341"/>
            </a:xfrm>
            <a:custGeom>
              <a:avLst/>
              <a:gdLst>
                <a:gd name="connsiteX0" fmla="*/ 318970 w 884885"/>
                <a:gd name="connsiteY0" fmla="*/ 196784 h 360128"/>
                <a:gd name="connsiteX1" fmla="*/ 126045 w 884885"/>
                <a:gd name="connsiteY1" fmla="*/ 196784 h 360128"/>
                <a:gd name="connsiteX2" fmla="*/ 126045 w 884885"/>
                <a:gd name="connsiteY2" fmla="*/ 219935 h 360128"/>
                <a:gd name="connsiteX3" fmla="*/ 320257 w 884885"/>
                <a:gd name="connsiteY3" fmla="*/ 219935 h 360128"/>
                <a:gd name="connsiteX4" fmla="*/ 320257 w 884885"/>
                <a:gd name="connsiteY4" fmla="*/ 196784 h 360128"/>
                <a:gd name="connsiteX5" fmla="*/ 318970 w 884885"/>
                <a:gd name="connsiteY5" fmla="*/ 196784 h 360128"/>
                <a:gd name="connsiteX6" fmla="*/ 318970 w 884885"/>
                <a:gd name="connsiteY6" fmla="*/ 196784 h 360128"/>
                <a:gd name="connsiteX7" fmla="*/ 307395 w 884885"/>
                <a:gd name="connsiteY7" fmla="*/ 66881 h 360128"/>
                <a:gd name="connsiteX8" fmla="*/ 330546 w 884885"/>
                <a:gd name="connsiteY8" fmla="*/ 66881 h 360128"/>
                <a:gd name="connsiteX9" fmla="*/ 387138 w 884885"/>
                <a:gd name="connsiteY9" fmla="*/ 32154 h 360128"/>
                <a:gd name="connsiteX10" fmla="*/ 249517 w 884885"/>
                <a:gd name="connsiteY10" fmla="*/ 32154 h 360128"/>
                <a:gd name="connsiteX11" fmla="*/ 249517 w 884885"/>
                <a:gd name="connsiteY11" fmla="*/ 95177 h 360128"/>
                <a:gd name="connsiteX12" fmla="*/ 307395 w 884885"/>
                <a:gd name="connsiteY12" fmla="*/ 95177 h 360128"/>
                <a:gd name="connsiteX13" fmla="*/ 307395 w 884885"/>
                <a:gd name="connsiteY13" fmla="*/ 66881 h 360128"/>
                <a:gd name="connsiteX14" fmla="*/ 307395 w 884885"/>
                <a:gd name="connsiteY14" fmla="*/ 66881 h 360128"/>
                <a:gd name="connsiteX15" fmla="*/ 307395 w 884885"/>
                <a:gd name="connsiteY15" fmla="*/ 66881 h 360128"/>
                <a:gd name="connsiteX16" fmla="*/ 501607 w 884885"/>
                <a:gd name="connsiteY16" fmla="*/ 47588 h 360128"/>
                <a:gd name="connsiteX17" fmla="*/ 451446 w 884885"/>
                <a:gd name="connsiteY17" fmla="*/ 16720 h 360128"/>
                <a:gd name="connsiteX18" fmla="*/ 451446 w 884885"/>
                <a:gd name="connsiteY18" fmla="*/ 0 h 360128"/>
                <a:gd name="connsiteX19" fmla="*/ 436012 w 884885"/>
                <a:gd name="connsiteY19" fmla="*/ 0 h 360128"/>
                <a:gd name="connsiteX20" fmla="*/ 436012 w 884885"/>
                <a:gd name="connsiteY20" fmla="*/ 15434 h 360128"/>
                <a:gd name="connsiteX21" fmla="*/ 385851 w 884885"/>
                <a:gd name="connsiteY21" fmla="*/ 46302 h 360128"/>
                <a:gd name="connsiteX22" fmla="*/ 501607 w 884885"/>
                <a:gd name="connsiteY22" fmla="*/ 46302 h 360128"/>
                <a:gd name="connsiteX23" fmla="*/ 501607 w 884885"/>
                <a:gd name="connsiteY23" fmla="*/ 47588 h 360128"/>
                <a:gd name="connsiteX24" fmla="*/ 501607 w 884885"/>
                <a:gd name="connsiteY24" fmla="*/ 47588 h 360128"/>
                <a:gd name="connsiteX25" fmla="*/ 567202 w 884885"/>
                <a:gd name="connsiteY25" fmla="*/ 93891 h 360128"/>
                <a:gd name="connsiteX26" fmla="*/ 567202 w 884885"/>
                <a:gd name="connsiteY26" fmla="*/ 78456 h 360128"/>
                <a:gd name="connsiteX27" fmla="*/ 551768 w 884885"/>
                <a:gd name="connsiteY27" fmla="*/ 78456 h 360128"/>
                <a:gd name="connsiteX28" fmla="*/ 519613 w 884885"/>
                <a:gd name="connsiteY28" fmla="*/ 59164 h 360128"/>
                <a:gd name="connsiteX29" fmla="*/ 365273 w 884885"/>
                <a:gd name="connsiteY29" fmla="*/ 59164 h 360128"/>
                <a:gd name="connsiteX30" fmla="*/ 334405 w 884885"/>
                <a:gd name="connsiteY30" fmla="*/ 78456 h 360128"/>
                <a:gd name="connsiteX31" fmla="*/ 334405 w 884885"/>
                <a:gd name="connsiteY31" fmla="*/ 78456 h 360128"/>
                <a:gd name="connsiteX32" fmla="*/ 318970 w 884885"/>
                <a:gd name="connsiteY32" fmla="*/ 78456 h 360128"/>
                <a:gd name="connsiteX33" fmla="*/ 318970 w 884885"/>
                <a:gd name="connsiteY33" fmla="*/ 93891 h 360128"/>
                <a:gd name="connsiteX34" fmla="*/ 334405 w 884885"/>
                <a:gd name="connsiteY34" fmla="*/ 93891 h 360128"/>
                <a:gd name="connsiteX35" fmla="*/ 334405 w 884885"/>
                <a:gd name="connsiteY35" fmla="*/ 93891 h 360128"/>
                <a:gd name="connsiteX36" fmla="*/ 334405 w 884885"/>
                <a:gd name="connsiteY36" fmla="*/ 93891 h 360128"/>
                <a:gd name="connsiteX37" fmla="*/ 334405 w 884885"/>
                <a:gd name="connsiteY37" fmla="*/ 282958 h 360128"/>
                <a:gd name="connsiteX38" fmla="*/ 551768 w 884885"/>
                <a:gd name="connsiteY38" fmla="*/ 282958 h 360128"/>
                <a:gd name="connsiteX39" fmla="*/ 551768 w 884885"/>
                <a:gd name="connsiteY39" fmla="*/ 93891 h 360128"/>
                <a:gd name="connsiteX40" fmla="*/ 551768 w 884885"/>
                <a:gd name="connsiteY40" fmla="*/ 93891 h 360128"/>
                <a:gd name="connsiteX41" fmla="*/ 551768 w 884885"/>
                <a:gd name="connsiteY41" fmla="*/ 93891 h 360128"/>
                <a:gd name="connsiteX42" fmla="*/ 567202 w 884885"/>
                <a:gd name="connsiteY42" fmla="*/ 93891 h 360128"/>
                <a:gd name="connsiteX43" fmla="*/ 567202 w 884885"/>
                <a:gd name="connsiteY43" fmla="*/ 93891 h 360128"/>
                <a:gd name="connsiteX44" fmla="*/ 567202 w 884885"/>
                <a:gd name="connsiteY44" fmla="*/ 93891 h 360128"/>
                <a:gd name="connsiteX45" fmla="*/ 567202 w 884885"/>
                <a:gd name="connsiteY45" fmla="*/ 93891 h 360128"/>
                <a:gd name="connsiteX46" fmla="*/ 567202 w 884885"/>
                <a:gd name="connsiteY46" fmla="*/ 93891 h 360128"/>
                <a:gd name="connsiteX47" fmla="*/ 409002 w 884885"/>
                <a:gd name="connsiteY47" fmla="*/ 267524 h 360128"/>
                <a:gd name="connsiteX48" fmla="*/ 385851 w 884885"/>
                <a:gd name="connsiteY48" fmla="*/ 267524 h 360128"/>
                <a:gd name="connsiteX49" fmla="*/ 385851 w 884885"/>
                <a:gd name="connsiteY49" fmla="*/ 219935 h 360128"/>
                <a:gd name="connsiteX50" fmla="*/ 409002 w 884885"/>
                <a:gd name="connsiteY50" fmla="*/ 219935 h 360128"/>
                <a:gd name="connsiteX51" fmla="*/ 409002 w 884885"/>
                <a:gd name="connsiteY51" fmla="*/ 267524 h 360128"/>
                <a:gd name="connsiteX52" fmla="*/ 409002 w 884885"/>
                <a:gd name="connsiteY52" fmla="*/ 267524 h 360128"/>
                <a:gd name="connsiteX53" fmla="*/ 409002 w 884885"/>
                <a:gd name="connsiteY53" fmla="*/ 267524 h 360128"/>
                <a:gd name="connsiteX54" fmla="*/ 409002 w 884885"/>
                <a:gd name="connsiteY54" fmla="*/ 204501 h 360128"/>
                <a:gd name="connsiteX55" fmla="*/ 385851 w 884885"/>
                <a:gd name="connsiteY55" fmla="*/ 204501 h 360128"/>
                <a:gd name="connsiteX56" fmla="*/ 385851 w 884885"/>
                <a:gd name="connsiteY56" fmla="*/ 156913 h 360128"/>
                <a:gd name="connsiteX57" fmla="*/ 409002 w 884885"/>
                <a:gd name="connsiteY57" fmla="*/ 156913 h 360128"/>
                <a:gd name="connsiteX58" fmla="*/ 409002 w 884885"/>
                <a:gd name="connsiteY58" fmla="*/ 204501 h 360128"/>
                <a:gd name="connsiteX59" fmla="*/ 409002 w 884885"/>
                <a:gd name="connsiteY59" fmla="*/ 204501 h 360128"/>
                <a:gd name="connsiteX60" fmla="*/ 409002 w 884885"/>
                <a:gd name="connsiteY60" fmla="*/ 204501 h 360128"/>
                <a:gd name="connsiteX61" fmla="*/ 409002 w 884885"/>
                <a:gd name="connsiteY61" fmla="*/ 141479 h 360128"/>
                <a:gd name="connsiteX62" fmla="*/ 385851 w 884885"/>
                <a:gd name="connsiteY62" fmla="*/ 141479 h 360128"/>
                <a:gd name="connsiteX63" fmla="*/ 385851 w 884885"/>
                <a:gd name="connsiteY63" fmla="*/ 93891 h 360128"/>
                <a:gd name="connsiteX64" fmla="*/ 409002 w 884885"/>
                <a:gd name="connsiteY64" fmla="*/ 93891 h 360128"/>
                <a:gd name="connsiteX65" fmla="*/ 409002 w 884885"/>
                <a:gd name="connsiteY65" fmla="*/ 141479 h 360128"/>
                <a:gd name="connsiteX66" fmla="*/ 409002 w 884885"/>
                <a:gd name="connsiteY66" fmla="*/ 141479 h 360128"/>
                <a:gd name="connsiteX67" fmla="*/ 409002 w 884885"/>
                <a:gd name="connsiteY67" fmla="*/ 141479 h 360128"/>
                <a:gd name="connsiteX68" fmla="*/ 463022 w 884885"/>
                <a:gd name="connsiteY68" fmla="*/ 267524 h 360128"/>
                <a:gd name="connsiteX69" fmla="*/ 424437 w 884885"/>
                <a:gd name="connsiteY69" fmla="*/ 267524 h 360128"/>
                <a:gd name="connsiteX70" fmla="*/ 424437 w 884885"/>
                <a:gd name="connsiteY70" fmla="*/ 219935 h 360128"/>
                <a:gd name="connsiteX71" fmla="*/ 463022 w 884885"/>
                <a:gd name="connsiteY71" fmla="*/ 219935 h 360128"/>
                <a:gd name="connsiteX72" fmla="*/ 463022 w 884885"/>
                <a:gd name="connsiteY72" fmla="*/ 267524 h 360128"/>
                <a:gd name="connsiteX73" fmla="*/ 463022 w 884885"/>
                <a:gd name="connsiteY73" fmla="*/ 267524 h 360128"/>
                <a:gd name="connsiteX74" fmla="*/ 463022 w 884885"/>
                <a:gd name="connsiteY74" fmla="*/ 267524 h 360128"/>
                <a:gd name="connsiteX75" fmla="*/ 463022 w 884885"/>
                <a:gd name="connsiteY75" fmla="*/ 204501 h 360128"/>
                <a:gd name="connsiteX76" fmla="*/ 424437 w 884885"/>
                <a:gd name="connsiteY76" fmla="*/ 204501 h 360128"/>
                <a:gd name="connsiteX77" fmla="*/ 424437 w 884885"/>
                <a:gd name="connsiteY77" fmla="*/ 156913 h 360128"/>
                <a:gd name="connsiteX78" fmla="*/ 463022 w 884885"/>
                <a:gd name="connsiteY78" fmla="*/ 156913 h 360128"/>
                <a:gd name="connsiteX79" fmla="*/ 463022 w 884885"/>
                <a:gd name="connsiteY79" fmla="*/ 204501 h 360128"/>
                <a:gd name="connsiteX80" fmla="*/ 463022 w 884885"/>
                <a:gd name="connsiteY80" fmla="*/ 204501 h 360128"/>
                <a:gd name="connsiteX81" fmla="*/ 463022 w 884885"/>
                <a:gd name="connsiteY81" fmla="*/ 204501 h 360128"/>
                <a:gd name="connsiteX82" fmla="*/ 463022 w 884885"/>
                <a:gd name="connsiteY82" fmla="*/ 141479 h 360128"/>
                <a:gd name="connsiteX83" fmla="*/ 424437 w 884885"/>
                <a:gd name="connsiteY83" fmla="*/ 141479 h 360128"/>
                <a:gd name="connsiteX84" fmla="*/ 424437 w 884885"/>
                <a:gd name="connsiteY84" fmla="*/ 93891 h 360128"/>
                <a:gd name="connsiteX85" fmla="*/ 463022 w 884885"/>
                <a:gd name="connsiteY85" fmla="*/ 93891 h 360128"/>
                <a:gd name="connsiteX86" fmla="*/ 463022 w 884885"/>
                <a:gd name="connsiteY86" fmla="*/ 141479 h 360128"/>
                <a:gd name="connsiteX87" fmla="*/ 463022 w 884885"/>
                <a:gd name="connsiteY87" fmla="*/ 141479 h 360128"/>
                <a:gd name="connsiteX88" fmla="*/ 463022 w 884885"/>
                <a:gd name="connsiteY88" fmla="*/ 141479 h 360128"/>
                <a:gd name="connsiteX89" fmla="*/ 501607 w 884885"/>
                <a:gd name="connsiteY89" fmla="*/ 267524 h 360128"/>
                <a:gd name="connsiteX90" fmla="*/ 478456 w 884885"/>
                <a:gd name="connsiteY90" fmla="*/ 267524 h 360128"/>
                <a:gd name="connsiteX91" fmla="*/ 478456 w 884885"/>
                <a:gd name="connsiteY91" fmla="*/ 219935 h 360128"/>
                <a:gd name="connsiteX92" fmla="*/ 501607 w 884885"/>
                <a:gd name="connsiteY92" fmla="*/ 219935 h 360128"/>
                <a:gd name="connsiteX93" fmla="*/ 501607 w 884885"/>
                <a:gd name="connsiteY93" fmla="*/ 267524 h 360128"/>
                <a:gd name="connsiteX94" fmla="*/ 501607 w 884885"/>
                <a:gd name="connsiteY94" fmla="*/ 267524 h 360128"/>
                <a:gd name="connsiteX95" fmla="*/ 501607 w 884885"/>
                <a:gd name="connsiteY95" fmla="*/ 267524 h 360128"/>
                <a:gd name="connsiteX96" fmla="*/ 501607 w 884885"/>
                <a:gd name="connsiteY96" fmla="*/ 204501 h 360128"/>
                <a:gd name="connsiteX97" fmla="*/ 478456 w 884885"/>
                <a:gd name="connsiteY97" fmla="*/ 204501 h 360128"/>
                <a:gd name="connsiteX98" fmla="*/ 478456 w 884885"/>
                <a:gd name="connsiteY98" fmla="*/ 156913 h 360128"/>
                <a:gd name="connsiteX99" fmla="*/ 501607 w 884885"/>
                <a:gd name="connsiteY99" fmla="*/ 156913 h 360128"/>
                <a:gd name="connsiteX100" fmla="*/ 501607 w 884885"/>
                <a:gd name="connsiteY100" fmla="*/ 204501 h 360128"/>
                <a:gd name="connsiteX101" fmla="*/ 501607 w 884885"/>
                <a:gd name="connsiteY101" fmla="*/ 204501 h 360128"/>
                <a:gd name="connsiteX102" fmla="*/ 501607 w 884885"/>
                <a:gd name="connsiteY102" fmla="*/ 204501 h 360128"/>
                <a:gd name="connsiteX103" fmla="*/ 501607 w 884885"/>
                <a:gd name="connsiteY103" fmla="*/ 141479 h 360128"/>
                <a:gd name="connsiteX104" fmla="*/ 478456 w 884885"/>
                <a:gd name="connsiteY104" fmla="*/ 141479 h 360128"/>
                <a:gd name="connsiteX105" fmla="*/ 478456 w 884885"/>
                <a:gd name="connsiteY105" fmla="*/ 93891 h 360128"/>
                <a:gd name="connsiteX106" fmla="*/ 501607 w 884885"/>
                <a:gd name="connsiteY106" fmla="*/ 93891 h 360128"/>
                <a:gd name="connsiteX107" fmla="*/ 501607 w 884885"/>
                <a:gd name="connsiteY107" fmla="*/ 141479 h 360128"/>
                <a:gd name="connsiteX108" fmla="*/ 501607 w 884885"/>
                <a:gd name="connsiteY108" fmla="*/ 141479 h 360128"/>
                <a:gd name="connsiteX109" fmla="*/ 501607 w 884885"/>
                <a:gd name="connsiteY109" fmla="*/ 141479 h 360128"/>
                <a:gd name="connsiteX110" fmla="*/ 64309 w 884885"/>
                <a:gd name="connsiteY110" fmla="*/ 282958 h 360128"/>
                <a:gd name="connsiteX111" fmla="*/ 320257 w 884885"/>
                <a:gd name="connsiteY111" fmla="*/ 282958 h 360128"/>
                <a:gd name="connsiteX112" fmla="*/ 320257 w 884885"/>
                <a:gd name="connsiteY112" fmla="*/ 259807 h 360128"/>
                <a:gd name="connsiteX113" fmla="*/ 64309 w 884885"/>
                <a:gd name="connsiteY113" fmla="*/ 259807 h 360128"/>
                <a:gd name="connsiteX114" fmla="*/ 64309 w 884885"/>
                <a:gd name="connsiteY114" fmla="*/ 282958 h 360128"/>
                <a:gd name="connsiteX115" fmla="*/ 64309 w 884885"/>
                <a:gd name="connsiteY115" fmla="*/ 282958 h 360128"/>
                <a:gd name="connsiteX116" fmla="*/ 64309 w 884885"/>
                <a:gd name="connsiteY116" fmla="*/ 282958 h 360128"/>
                <a:gd name="connsiteX117" fmla="*/ 578777 w 884885"/>
                <a:gd name="connsiteY117" fmla="*/ 66881 h 360128"/>
                <a:gd name="connsiteX118" fmla="*/ 578777 w 884885"/>
                <a:gd name="connsiteY118" fmla="*/ 93891 h 360128"/>
                <a:gd name="connsiteX119" fmla="*/ 884886 w 884885"/>
                <a:gd name="connsiteY119" fmla="*/ 93891 h 360128"/>
                <a:gd name="connsiteX120" fmla="*/ 884886 w 884885"/>
                <a:gd name="connsiteY120" fmla="*/ 30868 h 360128"/>
                <a:gd name="connsiteX121" fmla="*/ 499034 w 884885"/>
                <a:gd name="connsiteY121" fmla="*/ 30868 h 360128"/>
                <a:gd name="connsiteX122" fmla="*/ 555626 w 884885"/>
                <a:gd name="connsiteY122" fmla="*/ 65595 h 360128"/>
                <a:gd name="connsiteX123" fmla="*/ 578777 w 884885"/>
                <a:gd name="connsiteY123" fmla="*/ 65595 h 360128"/>
                <a:gd name="connsiteX124" fmla="*/ 578777 w 884885"/>
                <a:gd name="connsiteY124" fmla="*/ 66881 h 360128"/>
                <a:gd name="connsiteX125" fmla="*/ 578777 w 884885"/>
                <a:gd name="connsiteY125" fmla="*/ 66881 h 360128"/>
                <a:gd name="connsiteX126" fmla="*/ 567202 w 884885"/>
                <a:gd name="connsiteY126" fmla="*/ 133762 h 360128"/>
                <a:gd name="connsiteX127" fmla="*/ 567202 w 884885"/>
                <a:gd name="connsiteY127" fmla="*/ 156913 h 360128"/>
                <a:gd name="connsiteX128" fmla="*/ 823150 w 884885"/>
                <a:gd name="connsiteY128" fmla="*/ 156913 h 360128"/>
                <a:gd name="connsiteX129" fmla="*/ 823150 w 884885"/>
                <a:gd name="connsiteY129" fmla="*/ 133762 h 360128"/>
                <a:gd name="connsiteX130" fmla="*/ 567202 w 884885"/>
                <a:gd name="connsiteY130" fmla="*/ 133762 h 360128"/>
                <a:gd name="connsiteX131" fmla="*/ 567202 w 884885"/>
                <a:gd name="connsiteY131" fmla="*/ 133762 h 360128"/>
                <a:gd name="connsiteX132" fmla="*/ 567202 w 884885"/>
                <a:gd name="connsiteY132" fmla="*/ 133762 h 360128"/>
                <a:gd name="connsiteX133" fmla="*/ 567202 w 884885"/>
                <a:gd name="connsiteY133" fmla="*/ 219935 h 360128"/>
                <a:gd name="connsiteX134" fmla="*/ 761413 w 884885"/>
                <a:gd name="connsiteY134" fmla="*/ 219935 h 360128"/>
                <a:gd name="connsiteX135" fmla="*/ 761413 w 884885"/>
                <a:gd name="connsiteY135" fmla="*/ 196784 h 360128"/>
                <a:gd name="connsiteX136" fmla="*/ 567202 w 884885"/>
                <a:gd name="connsiteY136" fmla="*/ 196784 h 360128"/>
                <a:gd name="connsiteX137" fmla="*/ 567202 w 884885"/>
                <a:gd name="connsiteY137" fmla="*/ 219935 h 360128"/>
                <a:gd name="connsiteX138" fmla="*/ 567202 w 884885"/>
                <a:gd name="connsiteY138" fmla="*/ 219935 h 360128"/>
                <a:gd name="connsiteX139" fmla="*/ 567202 w 884885"/>
                <a:gd name="connsiteY139" fmla="*/ 219935 h 360128"/>
                <a:gd name="connsiteX140" fmla="*/ 318970 w 884885"/>
                <a:gd name="connsiteY140" fmla="*/ 133762 h 360128"/>
                <a:gd name="connsiteX141" fmla="*/ 187781 w 884885"/>
                <a:gd name="connsiteY141" fmla="*/ 133762 h 360128"/>
                <a:gd name="connsiteX142" fmla="*/ 187781 w 884885"/>
                <a:gd name="connsiteY142" fmla="*/ 156913 h 360128"/>
                <a:gd name="connsiteX143" fmla="*/ 320257 w 884885"/>
                <a:gd name="connsiteY143" fmla="*/ 156913 h 360128"/>
                <a:gd name="connsiteX144" fmla="*/ 320257 w 884885"/>
                <a:gd name="connsiteY144" fmla="*/ 133762 h 360128"/>
                <a:gd name="connsiteX145" fmla="*/ 318970 w 884885"/>
                <a:gd name="connsiteY145" fmla="*/ 133762 h 360128"/>
                <a:gd name="connsiteX146" fmla="*/ 318970 w 884885"/>
                <a:gd name="connsiteY146" fmla="*/ 133762 h 360128"/>
                <a:gd name="connsiteX147" fmla="*/ 567202 w 884885"/>
                <a:gd name="connsiteY147" fmla="*/ 282958 h 360128"/>
                <a:gd name="connsiteX148" fmla="*/ 699677 w 884885"/>
                <a:gd name="connsiteY148" fmla="*/ 282958 h 360128"/>
                <a:gd name="connsiteX149" fmla="*/ 699677 w 884885"/>
                <a:gd name="connsiteY149" fmla="*/ 259807 h 360128"/>
                <a:gd name="connsiteX150" fmla="*/ 567202 w 884885"/>
                <a:gd name="connsiteY150" fmla="*/ 259807 h 360128"/>
                <a:gd name="connsiteX151" fmla="*/ 567202 w 884885"/>
                <a:gd name="connsiteY151" fmla="*/ 282958 h 360128"/>
                <a:gd name="connsiteX152" fmla="*/ 567202 w 884885"/>
                <a:gd name="connsiteY152" fmla="*/ 282958 h 360128"/>
                <a:gd name="connsiteX153" fmla="*/ 567202 w 884885"/>
                <a:gd name="connsiteY153" fmla="*/ 282958 h 360128"/>
                <a:gd name="connsiteX154" fmla="*/ 567202 w 884885"/>
                <a:gd name="connsiteY154" fmla="*/ 344694 h 360128"/>
                <a:gd name="connsiteX155" fmla="*/ 551768 w 884885"/>
                <a:gd name="connsiteY155" fmla="*/ 344694 h 360128"/>
                <a:gd name="connsiteX156" fmla="*/ 551768 w 884885"/>
                <a:gd name="connsiteY156" fmla="*/ 297106 h 360128"/>
                <a:gd name="connsiteX157" fmla="*/ 501607 w 884885"/>
                <a:gd name="connsiteY157" fmla="*/ 297106 h 360128"/>
                <a:gd name="connsiteX158" fmla="*/ 501607 w 884885"/>
                <a:gd name="connsiteY158" fmla="*/ 344694 h 360128"/>
                <a:gd name="connsiteX159" fmla="*/ 478456 w 884885"/>
                <a:gd name="connsiteY159" fmla="*/ 344694 h 360128"/>
                <a:gd name="connsiteX160" fmla="*/ 478456 w 884885"/>
                <a:gd name="connsiteY160" fmla="*/ 297106 h 360128"/>
                <a:gd name="connsiteX161" fmla="*/ 463022 w 884885"/>
                <a:gd name="connsiteY161" fmla="*/ 297106 h 360128"/>
                <a:gd name="connsiteX162" fmla="*/ 463022 w 884885"/>
                <a:gd name="connsiteY162" fmla="*/ 344694 h 360128"/>
                <a:gd name="connsiteX163" fmla="*/ 424437 w 884885"/>
                <a:gd name="connsiteY163" fmla="*/ 344694 h 360128"/>
                <a:gd name="connsiteX164" fmla="*/ 424437 w 884885"/>
                <a:gd name="connsiteY164" fmla="*/ 297106 h 360128"/>
                <a:gd name="connsiteX165" fmla="*/ 409002 w 884885"/>
                <a:gd name="connsiteY165" fmla="*/ 297106 h 360128"/>
                <a:gd name="connsiteX166" fmla="*/ 409002 w 884885"/>
                <a:gd name="connsiteY166" fmla="*/ 344694 h 360128"/>
                <a:gd name="connsiteX167" fmla="*/ 385851 w 884885"/>
                <a:gd name="connsiteY167" fmla="*/ 344694 h 360128"/>
                <a:gd name="connsiteX168" fmla="*/ 385851 w 884885"/>
                <a:gd name="connsiteY168" fmla="*/ 297106 h 360128"/>
                <a:gd name="connsiteX169" fmla="*/ 334405 w 884885"/>
                <a:gd name="connsiteY169" fmla="*/ 297106 h 360128"/>
                <a:gd name="connsiteX170" fmla="*/ 334405 w 884885"/>
                <a:gd name="connsiteY170" fmla="*/ 344694 h 360128"/>
                <a:gd name="connsiteX171" fmla="*/ 318970 w 884885"/>
                <a:gd name="connsiteY171" fmla="*/ 344694 h 360128"/>
                <a:gd name="connsiteX172" fmla="*/ 318970 w 884885"/>
                <a:gd name="connsiteY172" fmla="*/ 321543 h 360128"/>
                <a:gd name="connsiteX173" fmla="*/ 0 w 884885"/>
                <a:gd name="connsiteY173" fmla="*/ 321543 h 360128"/>
                <a:gd name="connsiteX174" fmla="*/ 0 w 884885"/>
                <a:gd name="connsiteY174" fmla="*/ 360128 h 360128"/>
                <a:gd name="connsiteX175" fmla="*/ 635369 w 884885"/>
                <a:gd name="connsiteY175" fmla="*/ 360128 h 360128"/>
                <a:gd name="connsiteX176" fmla="*/ 635369 w 884885"/>
                <a:gd name="connsiteY176" fmla="*/ 360128 h 360128"/>
                <a:gd name="connsiteX177" fmla="*/ 635369 w 884885"/>
                <a:gd name="connsiteY177" fmla="*/ 360128 h 360128"/>
                <a:gd name="connsiteX178" fmla="*/ 635369 w 884885"/>
                <a:gd name="connsiteY178" fmla="*/ 321543 h 360128"/>
                <a:gd name="connsiteX179" fmla="*/ 567202 w 884885"/>
                <a:gd name="connsiteY179" fmla="*/ 321543 h 360128"/>
                <a:gd name="connsiteX180" fmla="*/ 567202 w 884885"/>
                <a:gd name="connsiteY180" fmla="*/ 344694 h 360128"/>
                <a:gd name="connsiteX181" fmla="*/ 567202 w 884885"/>
                <a:gd name="connsiteY181" fmla="*/ 344694 h 360128"/>
                <a:gd name="connsiteX182" fmla="*/ 567202 w 884885"/>
                <a:gd name="connsiteY182" fmla="*/ 344694 h 36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884885" h="360128">
                  <a:moveTo>
                    <a:pt x="318970" y="196784"/>
                  </a:moveTo>
                  <a:lnTo>
                    <a:pt x="126045" y="196784"/>
                  </a:lnTo>
                  <a:lnTo>
                    <a:pt x="126045" y="219935"/>
                  </a:lnTo>
                  <a:lnTo>
                    <a:pt x="320257" y="219935"/>
                  </a:lnTo>
                  <a:lnTo>
                    <a:pt x="320257" y="196784"/>
                  </a:lnTo>
                  <a:lnTo>
                    <a:pt x="318970" y="196784"/>
                  </a:lnTo>
                  <a:lnTo>
                    <a:pt x="318970" y="196784"/>
                  </a:lnTo>
                  <a:close/>
                  <a:moveTo>
                    <a:pt x="307395" y="66881"/>
                  </a:moveTo>
                  <a:lnTo>
                    <a:pt x="330546" y="66881"/>
                  </a:lnTo>
                  <a:lnTo>
                    <a:pt x="387138" y="32154"/>
                  </a:lnTo>
                  <a:lnTo>
                    <a:pt x="249517" y="32154"/>
                  </a:lnTo>
                  <a:lnTo>
                    <a:pt x="249517" y="95177"/>
                  </a:lnTo>
                  <a:lnTo>
                    <a:pt x="307395" y="95177"/>
                  </a:lnTo>
                  <a:lnTo>
                    <a:pt x="307395" y="66881"/>
                  </a:lnTo>
                  <a:lnTo>
                    <a:pt x="307395" y="66881"/>
                  </a:lnTo>
                  <a:lnTo>
                    <a:pt x="307395" y="66881"/>
                  </a:lnTo>
                  <a:close/>
                  <a:moveTo>
                    <a:pt x="501607" y="47588"/>
                  </a:moveTo>
                  <a:lnTo>
                    <a:pt x="451446" y="16720"/>
                  </a:lnTo>
                  <a:lnTo>
                    <a:pt x="451446" y="0"/>
                  </a:lnTo>
                  <a:lnTo>
                    <a:pt x="436012" y="0"/>
                  </a:lnTo>
                  <a:lnTo>
                    <a:pt x="436012" y="15434"/>
                  </a:lnTo>
                  <a:lnTo>
                    <a:pt x="385851" y="46302"/>
                  </a:lnTo>
                  <a:lnTo>
                    <a:pt x="501607" y="46302"/>
                  </a:lnTo>
                  <a:lnTo>
                    <a:pt x="501607" y="47588"/>
                  </a:lnTo>
                  <a:lnTo>
                    <a:pt x="501607" y="47588"/>
                  </a:lnTo>
                  <a:close/>
                  <a:moveTo>
                    <a:pt x="567202" y="93891"/>
                  </a:moveTo>
                  <a:lnTo>
                    <a:pt x="567202" y="78456"/>
                  </a:lnTo>
                  <a:lnTo>
                    <a:pt x="551768" y="78456"/>
                  </a:lnTo>
                  <a:lnTo>
                    <a:pt x="519613" y="59164"/>
                  </a:lnTo>
                  <a:lnTo>
                    <a:pt x="365273" y="59164"/>
                  </a:lnTo>
                  <a:lnTo>
                    <a:pt x="334405" y="78456"/>
                  </a:lnTo>
                  <a:lnTo>
                    <a:pt x="334405" y="78456"/>
                  </a:lnTo>
                  <a:lnTo>
                    <a:pt x="318970" y="78456"/>
                  </a:lnTo>
                  <a:lnTo>
                    <a:pt x="318970" y="93891"/>
                  </a:lnTo>
                  <a:lnTo>
                    <a:pt x="334405" y="93891"/>
                  </a:lnTo>
                  <a:lnTo>
                    <a:pt x="334405" y="93891"/>
                  </a:lnTo>
                  <a:lnTo>
                    <a:pt x="334405" y="93891"/>
                  </a:lnTo>
                  <a:lnTo>
                    <a:pt x="334405" y="282958"/>
                  </a:lnTo>
                  <a:lnTo>
                    <a:pt x="551768" y="282958"/>
                  </a:lnTo>
                  <a:lnTo>
                    <a:pt x="551768" y="93891"/>
                  </a:lnTo>
                  <a:lnTo>
                    <a:pt x="551768" y="93891"/>
                  </a:lnTo>
                  <a:lnTo>
                    <a:pt x="551768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close/>
                  <a:moveTo>
                    <a:pt x="409002" y="267524"/>
                  </a:moveTo>
                  <a:lnTo>
                    <a:pt x="385851" y="267524"/>
                  </a:lnTo>
                  <a:lnTo>
                    <a:pt x="385851" y="219935"/>
                  </a:lnTo>
                  <a:lnTo>
                    <a:pt x="409002" y="219935"/>
                  </a:lnTo>
                  <a:lnTo>
                    <a:pt x="409002" y="267524"/>
                  </a:lnTo>
                  <a:lnTo>
                    <a:pt x="409002" y="267524"/>
                  </a:lnTo>
                  <a:lnTo>
                    <a:pt x="409002" y="267524"/>
                  </a:lnTo>
                  <a:close/>
                  <a:moveTo>
                    <a:pt x="409002" y="204501"/>
                  </a:moveTo>
                  <a:lnTo>
                    <a:pt x="385851" y="204501"/>
                  </a:lnTo>
                  <a:lnTo>
                    <a:pt x="385851" y="156913"/>
                  </a:lnTo>
                  <a:lnTo>
                    <a:pt x="409002" y="156913"/>
                  </a:lnTo>
                  <a:lnTo>
                    <a:pt x="409002" y="204501"/>
                  </a:lnTo>
                  <a:lnTo>
                    <a:pt x="409002" y="204501"/>
                  </a:lnTo>
                  <a:lnTo>
                    <a:pt x="409002" y="204501"/>
                  </a:lnTo>
                  <a:close/>
                  <a:moveTo>
                    <a:pt x="409002" y="141479"/>
                  </a:moveTo>
                  <a:lnTo>
                    <a:pt x="385851" y="141479"/>
                  </a:lnTo>
                  <a:lnTo>
                    <a:pt x="385851" y="93891"/>
                  </a:lnTo>
                  <a:lnTo>
                    <a:pt x="409002" y="93891"/>
                  </a:lnTo>
                  <a:lnTo>
                    <a:pt x="409002" y="141479"/>
                  </a:lnTo>
                  <a:lnTo>
                    <a:pt x="409002" y="141479"/>
                  </a:lnTo>
                  <a:lnTo>
                    <a:pt x="409002" y="141479"/>
                  </a:lnTo>
                  <a:close/>
                  <a:moveTo>
                    <a:pt x="463022" y="267524"/>
                  </a:moveTo>
                  <a:lnTo>
                    <a:pt x="424437" y="267524"/>
                  </a:lnTo>
                  <a:lnTo>
                    <a:pt x="424437" y="219935"/>
                  </a:lnTo>
                  <a:lnTo>
                    <a:pt x="463022" y="219935"/>
                  </a:lnTo>
                  <a:lnTo>
                    <a:pt x="463022" y="267524"/>
                  </a:lnTo>
                  <a:lnTo>
                    <a:pt x="463022" y="267524"/>
                  </a:lnTo>
                  <a:lnTo>
                    <a:pt x="463022" y="267524"/>
                  </a:lnTo>
                  <a:close/>
                  <a:moveTo>
                    <a:pt x="463022" y="204501"/>
                  </a:moveTo>
                  <a:lnTo>
                    <a:pt x="424437" y="204501"/>
                  </a:lnTo>
                  <a:lnTo>
                    <a:pt x="424437" y="156913"/>
                  </a:lnTo>
                  <a:lnTo>
                    <a:pt x="463022" y="156913"/>
                  </a:lnTo>
                  <a:lnTo>
                    <a:pt x="463022" y="204501"/>
                  </a:lnTo>
                  <a:lnTo>
                    <a:pt x="463022" y="204501"/>
                  </a:lnTo>
                  <a:lnTo>
                    <a:pt x="463022" y="204501"/>
                  </a:lnTo>
                  <a:close/>
                  <a:moveTo>
                    <a:pt x="463022" y="141479"/>
                  </a:moveTo>
                  <a:lnTo>
                    <a:pt x="424437" y="141479"/>
                  </a:lnTo>
                  <a:lnTo>
                    <a:pt x="424437" y="93891"/>
                  </a:lnTo>
                  <a:lnTo>
                    <a:pt x="463022" y="93891"/>
                  </a:lnTo>
                  <a:lnTo>
                    <a:pt x="463022" y="141479"/>
                  </a:lnTo>
                  <a:lnTo>
                    <a:pt x="463022" y="141479"/>
                  </a:lnTo>
                  <a:lnTo>
                    <a:pt x="463022" y="141479"/>
                  </a:lnTo>
                  <a:close/>
                  <a:moveTo>
                    <a:pt x="501607" y="267524"/>
                  </a:moveTo>
                  <a:lnTo>
                    <a:pt x="478456" y="267524"/>
                  </a:lnTo>
                  <a:lnTo>
                    <a:pt x="478456" y="219935"/>
                  </a:lnTo>
                  <a:lnTo>
                    <a:pt x="501607" y="219935"/>
                  </a:lnTo>
                  <a:lnTo>
                    <a:pt x="501607" y="267524"/>
                  </a:lnTo>
                  <a:lnTo>
                    <a:pt x="501607" y="267524"/>
                  </a:lnTo>
                  <a:lnTo>
                    <a:pt x="501607" y="267524"/>
                  </a:lnTo>
                  <a:close/>
                  <a:moveTo>
                    <a:pt x="501607" y="204501"/>
                  </a:moveTo>
                  <a:lnTo>
                    <a:pt x="478456" y="204501"/>
                  </a:lnTo>
                  <a:lnTo>
                    <a:pt x="478456" y="156913"/>
                  </a:lnTo>
                  <a:lnTo>
                    <a:pt x="501607" y="156913"/>
                  </a:lnTo>
                  <a:lnTo>
                    <a:pt x="501607" y="204501"/>
                  </a:lnTo>
                  <a:lnTo>
                    <a:pt x="501607" y="204501"/>
                  </a:lnTo>
                  <a:lnTo>
                    <a:pt x="501607" y="204501"/>
                  </a:lnTo>
                  <a:close/>
                  <a:moveTo>
                    <a:pt x="501607" y="141479"/>
                  </a:moveTo>
                  <a:lnTo>
                    <a:pt x="478456" y="141479"/>
                  </a:lnTo>
                  <a:lnTo>
                    <a:pt x="478456" y="93891"/>
                  </a:lnTo>
                  <a:lnTo>
                    <a:pt x="501607" y="93891"/>
                  </a:lnTo>
                  <a:lnTo>
                    <a:pt x="501607" y="141479"/>
                  </a:lnTo>
                  <a:lnTo>
                    <a:pt x="501607" y="141479"/>
                  </a:lnTo>
                  <a:lnTo>
                    <a:pt x="501607" y="141479"/>
                  </a:lnTo>
                  <a:close/>
                  <a:moveTo>
                    <a:pt x="64309" y="282958"/>
                  </a:moveTo>
                  <a:lnTo>
                    <a:pt x="320257" y="282958"/>
                  </a:lnTo>
                  <a:lnTo>
                    <a:pt x="320257" y="259807"/>
                  </a:lnTo>
                  <a:lnTo>
                    <a:pt x="64309" y="259807"/>
                  </a:lnTo>
                  <a:lnTo>
                    <a:pt x="64309" y="282958"/>
                  </a:lnTo>
                  <a:lnTo>
                    <a:pt x="64309" y="282958"/>
                  </a:lnTo>
                  <a:lnTo>
                    <a:pt x="64309" y="282958"/>
                  </a:lnTo>
                  <a:close/>
                  <a:moveTo>
                    <a:pt x="578777" y="66881"/>
                  </a:moveTo>
                  <a:lnTo>
                    <a:pt x="578777" y="93891"/>
                  </a:lnTo>
                  <a:lnTo>
                    <a:pt x="884886" y="93891"/>
                  </a:lnTo>
                  <a:lnTo>
                    <a:pt x="884886" y="30868"/>
                  </a:lnTo>
                  <a:lnTo>
                    <a:pt x="499034" y="30868"/>
                  </a:lnTo>
                  <a:lnTo>
                    <a:pt x="555626" y="65595"/>
                  </a:lnTo>
                  <a:lnTo>
                    <a:pt x="578777" y="65595"/>
                  </a:lnTo>
                  <a:lnTo>
                    <a:pt x="578777" y="66881"/>
                  </a:lnTo>
                  <a:lnTo>
                    <a:pt x="578777" y="66881"/>
                  </a:lnTo>
                  <a:close/>
                  <a:moveTo>
                    <a:pt x="567202" y="133762"/>
                  </a:moveTo>
                  <a:lnTo>
                    <a:pt x="567202" y="156913"/>
                  </a:lnTo>
                  <a:lnTo>
                    <a:pt x="823150" y="156913"/>
                  </a:lnTo>
                  <a:lnTo>
                    <a:pt x="823150" y="133762"/>
                  </a:lnTo>
                  <a:lnTo>
                    <a:pt x="567202" y="133762"/>
                  </a:lnTo>
                  <a:lnTo>
                    <a:pt x="567202" y="133762"/>
                  </a:lnTo>
                  <a:lnTo>
                    <a:pt x="567202" y="133762"/>
                  </a:lnTo>
                  <a:close/>
                  <a:moveTo>
                    <a:pt x="567202" y="219935"/>
                  </a:moveTo>
                  <a:lnTo>
                    <a:pt x="761413" y="219935"/>
                  </a:lnTo>
                  <a:lnTo>
                    <a:pt x="761413" y="196784"/>
                  </a:lnTo>
                  <a:lnTo>
                    <a:pt x="567202" y="196784"/>
                  </a:lnTo>
                  <a:lnTo>
                    <a:pt x="567202" y="219935"/>
                  </a:lnTo>
                  <a:lnTo>
                    <a:pt x="567202" y="219935"/>
                  </a:lnTo>
                  <a:lnTo>
                    <a:pt x="567202" y="219935"/>
                  </a:lnTo>
                  <a:close/>
                  <a:moveTo>
                    <a:pt x="318970" y="133762"/>
                  </a:moveTo>
                  <a:lnTo>
                    <a:pt x="187781" y="133762"/>
                  </a:lnTo>
                  <a:lnTo>
                    <a:pt x="187781" y="156913"/>
                  </a:lnTo>
                  <a:lnTo>
                    <a:pt x="320257" y="156913"/>
                  </a:lnTo>
                  <a:lnTo>
                    <a:pt x="320257" y="133762"/>
                  </a:lnTo>
                  <a:lnTo>
                    <a:pt x="318970" y="133762"/>
                  </a:lnTo>
                  <a:lnTo>
                    <a:pt x="318970" y="133762"/>
                  </a:lnTo>
                  <a:close/>
                  <a:moveTo>
                    <a:pt x="567202" y="282958"/>
                  </a:moveTo>
                  <a:lnTo>
                    <a:pt x="699677" y="282958"/>
                  </a:lnTo>
                  <a:lnTo>
                    <a:pt x="699677" y="259807"/>
                  </a:lnTo>
                  <a:lnTo>
                    <a:pt x="567202" y="259807"/>
                  </a:lnTo>
                  <a:lnTo>
                    <a:pt x="567202" y="282958"/>
                  </a:lnTo>
                  <a:lnTo>
                    <a:pt x="567202" y="282958"/>
                  </a:lnTo>
                  <a:lnTo>
                    <a:pt x="567202" y="282958"/>
                  </a:lnTo>
                  <a:close/>
                  <a:moveTo>
                    <a:pt x="567202" y="344694"/>
                  </a:moveTo>
                  <a:lnTo>
                    <a:pt x="551768" y="344694"/>
                  </a:lnTo>
                  <a:lnTo>
                    <a:pt x="551768" y="297106"/>
                  </a:lnTo>
                  <a:lnTo>
                    <a:pt x="501607" y="297106"/>
                  </a:lnTo>
                  <a:lnTo>
                    <a:pt x="501607" y="344694"/>
                  </a:lnTo>
                  <a:lnTo>
                    <a:pt x="478456" y="344694"/>
                  </a:lnTo>
                  <a:lnTo>
                    <a:pt x="478456" y="297106"/>
                  </a:lnTo>
                  <a:lnTo>
                    <a:pt x="463022" y="297106"/>
                  </a:lnTo>
                  <a:lnTo>
                    <a:pt x="463022" y="344694"/>
                  </a:lnTo>
                  <a:lnTo>
                    <a:pt x="424437" y="344694"/>
                  </a:lnTo>
                  <a:lnTo>
                    <a:pt x="424437" y="297106"/>
                  </a:lnTo>
                  <a:lnTo>
                    <a:pt x="409002" y="297106"/>
                  </a:lnTo>
                  <a:lnTo>
                    <a:pt x="409002" y="344694"/>
                  </a:lnTo>
                  <a:lnTo>
                    <a:pt x="385851" y="344694"/>
                  </a:lnTo>
                  <a:lnTo>
                    <a:pt x="385851" y="297106"/>
                  </a:lnTo>
                  <a:lnTo>
                    <a:pt x="334405" y="297106"/>
                  </a:lnTo>
                  <a:lnTo>
                    <a:pt x="334405" y="344694"/>
                  </a:lnTo>
                  <a:lnTo>
                    <a:pt x="318970" y="344694"/>
                  </a:lnTo>
                  <a:lnTo>
                    <a:pt x="318970" y="321543"/>
                  </a:lnTo>
                  <a:lnTo>
                    <a:pt x="0" y="321543"/>
                  </a:lnTo>
                  <a:lnTo>
                    <a:pt x="0" y="360128"/>
                  </a:lnTo>
                  <a:lnTo>
                    <a:pt x="635369" y="360128"/>
                  </a:lnTo>
                  <a:lnTo>
                    <a:pt x="635369" y="360128"/>
                  </a:lnTo>
                  <a:lnTo>
                    <a:pt x="635369" y="360128"/>
                  </a:lnTo>
                  <a:lnTo>
                    <a:pt x="635369" y="321543"/>
                  </a:lnTo>
                  <a:lnTo>
                    <a:pt x="567202" y="321543"/>
                  </a:lnTo>
                  <a:lnTo>
                    <a:pt x="567202" y="344694"/>
                  </a:lnTo>
                  <a:lnTo>
                    <a:pt x="567202" y="344694"/>
                  </a:lnTo>
                  <a:lnTo>
                    <a:pt x="567202" y="344694"/>
                  </a:lnTo>
                  <a:close/>
                </a:path>
              </a:pathLst>
            </a:custGeom>
            <a:solidFill>
              <a:srgbClr val="006F4F"/>
            </a:solidFill>
            <a:ln w="1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452023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5" r:id="rId2"/>
    <p:sldLayoutId id="2147483666" r:id="rId3"/>
    <p:sldLayoutId id="2147483667" r:id="rId4"/>
    <p:sldLayoutId id="2147483668" r:id="rId5"/>
    <p:sldLayoutId id="2147483669" r:id="rId6"/>
    <p:sldLayoutId id="2147483670" r:id="rId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5F6F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灯片编号占位符 5">
            <a:extLst>
              <a:ext uri="{FF2B5EF4-FFF2-40B4-BE49-F238E27FC236}">
                <a16:creationId xmlns="" xmlns:a16="http://schemas.microsoft.com/office/drawing/2014/main" id="{5951DF6C-504D-4234-9C2C-B20CC598007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8" name="矩形 7">
            <a:extLst>
              <a:ext uri="{FF2B5EF4-FFF2-40B4-BE49-F238E27FC236}">
                <a16:creationId xmlns="" xmlns:a16="http://schemas.microsoft.com/office/drawing/2014/main" id="{136DDCC6-3315-446C-8146-BD273BADE343}"/>
              </a:ext>
            </a:extLst>
          </p:cNvPr>
          <p:cNvSpPr/>
          <p:nvPr userDrawn="1">
            <p:custDataLst>
              <p:tags r:id="rId8"/>
            </p:custDataLst>
          </p:nvPr>
        </p:nvSpPr>
        <p:spPr>
          <a:xfrm>
            <a:off x="-25400000" y="-25400000"/>
            <a:ext cx="0" cy="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矩形 8">
            <a:extLst>
              <a:ext uri="{FF2B5EF4-FFF2-40B4-BE49-F238E27FC236}">
                <a16:creationId xmlns="" xmlns:a16="http://schemas.microsoft.com/office/drawing/2014/main" id="{54C570C0-CB64-4B2E-9889-76AD1FA851E3}"/>
              </a:ext>
            </a:extLst>
          </p:cNvPr>
          <p:cNvSpPr/>
          <p:nvPr userDrawn="1">
            <p:custDataLst>
              <p:tags r:id="rId9"/>
            </p:custDataLst>
          </p:nvPr>
        </p:nvSpPr>
        <p:spPr>
          <a:xfrm>
            <a:off x="37592000" y="32258000"/>
            <a:ext cx="0" cy="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" name="组合 9">
            <a:extLst>
              <a:ext uri="{FF2B5EF4-FFF2-40B4-BE49-F238E27FC236}">
                <a16:creationId xmlns="" xmlns:a16="http://schemas.microsoft.com/office/drawing/2014/main" id="{C83997D2-074E-4565-A6A7-0B0E05C759D0}"/>
              </a:ext>
            </a:extLst>
          </p:cNvPr>
          <p:cNvGrpSpPr/>
          <p:nvPr userDrawn="1"/>
        </p:nvGrpSpPr>
        <p:grpSpPr>
          <a:xfrm>
            <a:off x="-799174" y="-1682938"/>
            <a:ext cx="13790347" cy="10223877"/>
            <a:chOff x="-799174" y="-1682938"/>
            <a:chExt cx="13790347" cy="10223877"/>
          </a:xfrm>
        </p:grpSpPr>
        <p:grpSp>
          <p:nvGrpSpPr>
            <p:cNvPr id="11" name="PA-组合 1834">
              <a:extLst>
                <a:ext uri="{FF2B5EF4-FFF2-40B4-BE49-F238E27FC236}">
                  <a16:creationId xmlns="" xmlns:a16="http://schemas.microsoft.com/office/drawing/2014/main" id="{8987B9C1-4D23-44B7-B764-47AE577A49A6}"/>
                </a:ext>
              </a:extLst>
            </p:cNvPr>
            <p:cNvGrpSpPr>
              <a:grpSpLocks/>
            </p:cNvGrpSpPr>
            <p:nvPr>
              <p:custDataLst>
                <p:tags r:id="rId10"/>
              </p:custDataLst>
            </p:nvPr>
          </p:nvGrpSpPr>
          <p:grpSpPr>
            <a:xfrm>
              <a:off x="-799174" y="-1682938"/>
              <a:ext cx="13790347" cy="3407959"/>
              <a:chOff x="-795522" y="1732245"/>
              <a:chExt cx="13783045" cy="3393510"/>
            </a:xfrm>
          </p:grpSpPr>
          <p:grpSp>
            <p:nvGrpSpPr>
              <p:cNvPr id="1170" name="组合 1169">
                <a:extLst>
                  <a:ext uri="{FF2B5EF4-FFF2-40B4-BE49-F238E27FC236}">
                    <a16:creationId xmlns="" xmlns:a16="http://schemas.microsoft.com/office/drawing/2014/main" id="{B62CE74E-CB90-4452-90CC-E971F9426E50}"/>
                  </a:ext>
                </a:extLst>
              </p:cNvPr>
              <p:cNvGrpSpPr/>
              <p:nvPr/>
            </p:nvGrpSpPr>
            <p:grpSpPr>
              <a:xfrm>
                <a:off x="-795522" y="2405415"/>
                <a:ext cx="12687421" cy="2720340"/>
                <a:chOff x="0" y="0"/>
                <a:chExt cx="12687421" cy="2720340"/>
              </a:xfrm>
            </p:grpSpPr>
            <p:grpSp>
              <p:nvGrpSpPr>
                <p:cNvPr id="1460" name="组合 1459">
                  <a:extLst>
                    <a:ext uri="{FF2B5EF4-FFF2-40B4-BE49-F238E27FC236}">
                      <a16:creationId xmlns="" xmlns:a16="http://schemas.microsoft.com/office/drawing/2014/main" id="{4E5F5479-6E80-4739-AD65-FDE29AFBC616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701" name="PA-直接连接符 4">
                    <a:extLst>
                      <a:ext uri="{FF2B5EF4-FFF2-40B4-BE49-F238E27FC236}">
                        <a16:creationId xmlns="" xmlns:a16="http://schemas.microsoft.com/office/drawing/2014/main" id="{A6776D87-80CE-4DB7-B623-B08A1154444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2" name="PA-直接连接符 6">
                    <a:extLst>
                      <a:ext uri="{FF2B5EF4-FFF2-40B4-BE49-F238E27FC236}">
                        <a16:creationId xmlns="" xmlns:a16="http://schemas.microsoft.com/office/drawing/2014/main" id="{D90A2938-D3B3-4D20-BC54-BC971FDAB68D}"/>
                      </a:ext>
                    </a:extLst>
                  </p:cNvPr>
                  <p:cNvCxnSpPr/>
                  <p:nvPr>
                    <p:custDataLst>
                      <p:tags r:id="rId151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3" name="PA-直接连接符 7">
                    <a:extLst>
                      <a:ext uri="{FF2B5EF4-FFF2-40B4-BE49-F238E27FC236}">
                        <a16:creationId xmlns="" xmlns:a16="http://schemas.microsoft.com/office/drawing/2014/main" id="{B1BCE5E9-97A6-469E-8132-9AAFAB68B55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4" name="PA-直接连接符 8">
                    <a:extLst>
                      <a:ext uri="{FF2B5EF4-FFF2-40B4-BE49-F238E27FC236}">
                        <a16:creationId xmlns="" xmlns:a16="http://schemas.microsoft.com/office/drawing/2014/main" id="{464711AF-85D3-4DE0-95BA-6820CCFF607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5" name="PA-直接连接符 12">
                    <a:extLst>
                      <a:ext uri="{FF2B5EF4-FFF2-40B4-BE49-F238E27FC236}">
                        <a16:creationId xmlns="" xmlns:a16="http://schemas.microsoft.com/office/drawing/2014/main" id="{B1BAF26B-4694-43B9-AE92-C9D2E14127E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6" name="PA-直接连接符 15">
                    <a:extLst>
                      <a:ext uri="{FF2B5EF4-FFF2-40B4-BE49-F238E27FC236}">
                        <a16:creationId xmlns="" xmlns:a16="http://schemas.microsoft.com/office/drawing/2014/main" id="{CC7114DF-AA41-476E-8E4C-5AE3EA102C6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7" name="PA-直接连接符 18">
                    <a:extLst>
                      <a:ext uri="{FF2B5EF4-FFF2-40B4-BE49-F238E27FC236}">
                        <a16:creationId xmlns="" xmlns:a16="http://schemas.microsoft.com/office/drawing/2014/main" id="{387ACC24-156F-46FB-A3A0-F2A7ED4090C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8" name="PA-直接连接符 21">
                    <a:extLst>
                      <a:ext uri="{FF2B5EF4-FFF2-40B4-BE49-F238E27FC236}">
                        <a16:creationId xmlns="" xmlns:a16="http://schemas.microsoft.com/office/drawing/2014/main" id="{1604D9B3-DD1B-4CAC-A039-7748D1519B2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9" name="PA-直接连接符 24">
                    <a:extLst>
                      <a:ext uri="{FF2B5EF4-FFF2-40B4-BE49-F238E27FC236}">
                        <a16:creationId xmlns="" xmlns:a16="http://schemas.microsoft.com/office/drawing/2014/main" id="{F0128D36-DAFD-42CC-8563-61956A65A6D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0" name="PA-直接连接符 26">
                    <a:extLst>
                      <a:ext uri="{FF2B5EF4-FFF2-40B4-BE49-F238E27FC236}">
                        <a16:creationId xmlns="" xmlns:a16="http://schemas.microsoft.com/office/drawing/2014/main" id="{2370564F-9FFE-43B7-BFC2-49F01A35492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1" name="PA-直接连接符 28">
                    <a:extLst>
                      <a:ext uri="{FF2B5EF4-FFF2-40B4-BE49-F238E27FC236}">
                        <a16:creationId xmlns="" xmlns:a16="http://schemas.microsoft.com/office/drawing/2014/main" id="{7C928156-1D2D-4429-B756-A49C0ACF8EA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2" name="PA-直接连接符 30">
                    <a:extLst>
                      <a:ext uri="{FF2B5EF4-FFF2-40B4-BE49-F238E27FC236}">
                        <a16:creationId xmlns="" xmlns:a16="http://schemas.microsoft.com/office/drawing/2014/main" id="{9793CB42-9EF4-477B-B591-F9ED348223B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3" name="PA-直接连接符 32">
                    <a:extLst>
                      <a:ext uri="{FF2B5EF4-FFF2-40B4-BE49-F238E27FC236}">
                        <a16:creationId xmlns="" xmlns:a16="http://schemas.microsoft.com/office/drawing/2014/main" id="{7C879189-5CC5-47FF-A362-A8FF9BE9602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3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4" name="PA-直接连接符 34">
                    <a:extLst>
                      <a:ext uri="{FF2B5EF4-FFF2-40B4-BE49-F238E27FC236}">
                        <a16:creationId xmlns="" xmlns:a16="http://schemas.microsoft.com/office/drawing/2014/main" id="{BD9D75C9-0908-49B3-86E4-EF93B0B1B5E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3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5" name="PA-直接连接符 36">
                    <a:extLst>
                      <a:ext uri="{FF2B5EF4-FFF2-40B4-BE49-F238E27FC236}">
                        <a16:creationId xmlns="" xmlns:a16="http://schemas.microsoft.com/office/drawing/2014/main" id="{08414CE0-B22B-451F-9E58-155466F587B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3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716" name="组合 1715">
                    <a:extLst>
                      <a:ext uri="{FF2B5EF4-FFF2-40B4-BE49-F238E27FC236}">
                        <a16:creationId xmlns="" xmlns:a16="http://schemas.microsoft.com/office/drawing/2014/main" id="{722F8817-7DA4-42A8-868F-878F1A1B4F7B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745" name="PA-直接连接符 39">
                      <a:extLst>
                        <a:ext uri="{FF2B5EF4-FFF2-40B4-BE49-F238E27FC236}">
                          <a16:creationId xmlns="" xmlns:a16="http://schemas.microsoft.com/office/drawing/2014/main" id="{296D671A-2516-4C2B-9EB2-7801E11FCA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6" name="PA-直接连接符 41">
                      <a:extLst>
                        <a:ext uri="{FF2B5EF4-FFF2-40B4-BE49-F238E27FC236}">
                          <a16:creationId xmlns="" xmlns:a16="http://schemas.microsoft.com/office/drawing/2014/main" id="{FA735B93-BD18-4EF2-A328-644B1A99A3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7" name="PA-直接连接符 43">
                      <a:extLst>
                        <a:ext uri="{FF2B5EF4-FFF2-40B4-BE49-F238E27FC236}">
                          <a16:creationId xmlns="" xmlns:a16="http://schemas.microsoft.com/office/drawing/2014/main" id="{43FC3476-4631-4890-BB0A-A2B6C9BE73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6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17" name="组合 1716">
                    <a:extLst>
                      <a:ext uri="{FF2B5EF4-FFF2-40B4-BE49-F238E27FC236}">
                        <a16:creationId xmlns="" xmlns:a16="http://schemas.microsoft.com/office/drawing/2014/main" id="{13DB14B2-0E3A-4D8C-A46A-F388CC23B8AD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734" name="PA-直接连接符 53">
                      <a:extLst>
                        <a:ext uri="{FF2B5EF4-FFF2-40B4-BE49-F238E27FC236}">
                          <a16:creationId xmlns="" xmlns:a16="http://schemas.microsoft.com/office/drawing/2014/main" id="{7830019E-4331-4A4D-AE89-AC72135A072C}"/>
                        </a:ext>
                      </a:extLst>
                    </p:cNvPr>
                    <p:cNvCxnSpPr/>
                    <p:nvPr>
                      <p:custDataLst>
                        <p:tags r:id="rId154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5" name="PA-直接连接符 55">
                      <a:extLst>
                        <a:ext uri="{FF2B5EF4-FFF2-40B4-BE49-F238E27FC236}">
                          <a16:creationId xmlns="" xmlns:a16="http://schemas.microsoft.com/office/drawing/2014/main" id="{97969309-B641-409B-9026-AB4E3A1334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6" name="PA-直接连接符 57">
                      <a:extLst>
                        <a:ext uri="{FF2B5EF4-FFF2-40B4-BE49-F238E27FC236}">
                          <a16:creationId xmlns="" xmlns:a16="http://schemas.microsoft.com/office/drawing/2014/main" id="{BDFE239A-E9C5-4CD6-A02B-D1DC6EEC78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7" name="PA-直接连接符 59">
                      <a:extLst>
                        <a:ext uri="{FF2B5EF4-FFF2-40B4-BE49-F238E27FC236}">
                          <a16:creationId xmlns="" xmlns:a16="http://schemas.microsoft.com/office/drawing/2014/main" id="{823B247C-87C4-4CDF-A88D-439C879CA9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8" name="PA-直接连接符 61">
                      <a:extLst>
                        <a:ext uri="{FF2B5EF4-FFF2-40B4-BE49-F238E27FC236}">
                          <a16:creationId xmlns="" xmlns:a16="http://schemas.microsoft.com/office/drawing/2014/main" id="{F03AEE2C-C642-45CB-821E-14133F6EFD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9" name="PA-直接连接符 63">
                      <a:extLst>
                        <a:ext uri="{FF2B5EF4-FFF2-40B4-BE49-F238E27FC236}">
                          <a16:creationId xmlns="" xmlns:a16="http://schemas.microsoft.com/office/drawing/2014/main" id="{19B5BB54-A662-4FAD-9440-464F7B36B4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0" name="PA-直接连接符 65">
                      <a:extLst>
                        <a:ext uri="{FF2B5EF4-FFF2-40B4-BE49-F238E27FC236}">
                          <a16:creationId xmlns="" xmlns:a16="http://schemas.microsoft.com/office/drawing/2014/main" id="{9945DC2B-8992-4468-9565-0AC0C39893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1" name="PA-直接连接符 67">
                      <a:extLst>
                        <a:ext uri="{FF2B5EF4-FFF2-40B4-BE49-F238E27FC236}">
                          <a16:creationId xmlns="" xmlns:a16="http://schemas.microsoft.com/office/drawing/2014/main" id="{06DE34B2-7A10-49E5-A3C5-A6A4DAE629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2" name="PA-直接连接符 69">
                      <a:extLst>
                        <a:ext uri="{FF2B5EF4-FFF2-40B4-BE49-F238E27FC236}">
                          <a16:creationId xmlns="" xmlns:a16="http://schemas.microsoft.com/office/drawing/2014/main" id="{D21E9E9C-A5FC-4608-8232-BA2F06DCEB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3" name="PA-直接连接符 71">
                      <a:extLst>
                        <a:ext uri="{FF2B5EF4-FFF2-40B4-BE49-F238E27FC236}">
                          <a16:creationId xmlns="" xmlns:a16="http://schemas.microsoft.com/office/drawing/2014/main" id="{877387CB-9A87-45FB-9739-EDF55BD889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4" name="PA-直接连接符 73">
                      <a:extLst>
                        <a:ext uri="{FF2B5EF4-FFF2-40B4-BE49-F238E27FC236}">
                          <a16:creationId xmlns="" xmlns:a16="http://schemas.microsoft.com/office/drawing/2014/main" id="{D9049AEC-C1F6-472A-8510-87918F09F1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18" name="组合 1717">
                    <a:extLst>
                      <a:ext uri="{FF2B5EF4-FFF2-40B4-BE49-F238E27FC236}">
                        <a16:creationId xmlns="" xmlns:a16="http://schemas.microsoft.com/office/drawing/2014/main" id="{7BE71304-7F04-4E93-9C57-737695B747D6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723" name="PA-直接连接符 77">
                      <a:extLst>
                        <a:ext uri="{FF2B5EF4-FFF2-40B4-BE49-F238E27FC236}">
                          <a16:creationId xmlns="" xmlns:a16="http://schemas.microsoft.com/office/drawing/2014/main" id="{F40862AE-3F18-4E89-B3E4-AA084F9D3FC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4" name="PA-直接连接符 78">
                      <a:extLst>
                        <a:ext uri="{FF2B5EF4-FFF2-40B4-BE49-F238E27FC236}">
                          <a16:creationId xmlns="" xmlns:a16="http://schemas.microsoft.com/office/drawing/2014/main" id="{4E64137C-3243-4994-BDBA-E307005777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5" name="PA-直接连接符 79">
                      <a:extLst>
                        <a:ext uri="{FF2B5EF4-FFF2-40B4-BE49-F238E27FC236}">
                          <a16:creationId xmlns="" xmlns:a16="http://schemas.microsoft.com/office/drawing/2014/main" id="{30AAEA26-508B-4193-A470-7CA2C1FD0C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6" name="PA-直接连接符 80">
                      <a:extLst>
                        <a:ext uri="{FF2B5EF4-FFF2-40B4-BE49-F238E27FC236}">
                          <a16:creationId xmlns="" xmlns:a16="http://schemas.microsoft.com/office/drawing/2014/main" id="{507C581F-29E5-4CD2-8623-EE2A74B401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7" name="PA-直接连接符 81">
                      <a:extLst>
                        <a:ext uri="{FF2B5EF4-FFF2-40B4-BE49-F238E27FC236}">
                          <a16:creationId xmlns="" xmlns:a16="http://schemas.microsoft.com/office/drawing/2014/main" id="{4993D683-2C7B-4812-A7D6-33B2172DC8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8" name="PA-直接连接符 82">
                      <a:extLst>
                        <a:ext uri="{FF2B5EF4-FFF2-40B4-BE49-F238E27FC236}">
                          <a16:creationId xmlns="" xmlns:a16="http://schemas.microsoft.com/office/drawing/2014/main" id="{E2E549A9-543F-4BD6-BF3E-4074C5B987C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9" name="PA-直接连接符 83">
                      <a:extLst>
                        <a:ext uri="{FF2B5EF4-FFF2-40B4-BE49-F238E27FC236}">
                          <a16:creationId xmlns="" xmlns:a16="http://schemas.microsoft.com/office/drawing/2014/main" id="{1F7E2273-57B7-4AC3-A2C2-0BABC237CA2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0" name="PA-直接连接符 84">
                      <a:extLst>
                        <a:ext uri="{FF2B5EF4-FFF2-40B4-BE49-F238E27FC236}">
                          <a16:creationId xmlns="" xmlns:a16="http://schemas.microsoft.com/office/drawing/2014/main" id="{8B7E5BF2-038D-4E76-8AEA-29D31D1829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1" name="PA-直接连接符 85">
                      <a:extLst>
                        <a:ext uri="{FF2B5EF4-FFF2-40B4-BE49-F238E27FC236}">
                          <a16:creationId xmlns="" xmlns:a16="http://schemas.microsoft.com/office/drawing/2014/main" id="{3AC84F05-CFFE-4BE7-83F2-0C6EFB11E4D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2" name="PA-直接连接符 86">
                      <a:extLst>
                        <a:ext uri="{FF2B5EF4-FFF2-40B4-BE49-F238E27FC236}">
                          <a16:creationId xmlns="" xmlns:a16="http://schemas.microsoft.com/office/drawing/2014/main" id="{8839E672-ADD4-4B9D-A619-B4E2AA5922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3" name="PA-直接连接符 87">
                      <a:extLst>
                        <a:ext uri="{FF2B5EF4-FFF2-40B4-BE49-F238E27FC236}">
                          <a16:creationId xmlns="" xmlns:a16="http://schemas.microsoft.com/office/drawing/2014/main" id="{96DFEC54-C175-498B-AAB1-D774FE7AC2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19" name="Group 91_1">
                    <a:extLst>
                      <a:ext uri="{FF2B5EF4-FFF2-40B4-BE49-F238E27FC236}">
                        <a16:creationId xmlns="" xmlns:a16="http://schemas.microsoft.com/office/drawing/2014/main" id="{49275F93-0CD0-4949-9222-0799446DA871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720" name="PA-直接连接符 93">
                      <a:extLst>
                        <a:ext uri="{FF2B5EF4-FFF2-40B4-BE49-F238E27FC236}">
                          <a16:creationId xmlns="" xmlns:a16="http://schemas.microsoft.com/office/drawing/2014/main" id="{74856079-27F7-472A-8D60-B79A759B0E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1" name="PA-直接连接符 94">
                      <a:extLst>
                        <a:ext uri="{FF2B5EF4-FFF2-40B4-BE49-F238E27FC236}">
                          <a16:creationId xmlns="" xmlns:a16="http://schemas.microsoft.com/office/drawing/2014/main" id="{160EE16D-5295-468C-BB33-AE6BE09F4D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2" name="PA-直接连接符 95">
                      <a:extLst>
                        <a:ext uri="{FF2B5EF4-FFF2-40B4-BE49-F238E27FC236}">
                          <a16:creationId xmlns="" xmlns:a16="http://schemas.microsoft.com/office/drawing/2014/main" id="{C26BC0C8-FA46-4360-982A-142B32AD79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1" name="组合 1460">
                  <a:extLst>
                    <a:ext uri="{FF2B5EF4-FFF2-40B4-BE49-F238E27FC236}">
                      <a16:creationId xmlns="" xmlns:a16="http://schemas.microsoft.com/office/drawing/2014/main" id="{191F6F76-8B5F-454B-8A38-0303E622B5AA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654" name="PA-直接连接符 99">
                    <a:extLst>
                      <a:ext uri="{FF2B5EF4-FFF2-40B4-BE49-F238E27FC236}">
                        <a16:creationId xmlns="" xmlns:a16="http://schemas.microsoft.com/office/drawing/2014/main" id="{0C2AA9CD-890C-4D2D-A383-41854AD668A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5" name="PA-直接连接符 100">
                    <a:extLst>
                      <a:ext uri="{FF2B5EF4-FFF2-40B4-BE49-F238E27FC236}">
                        <a16:creationId xmlns="" xmlns:a16="http://schemas.microsoft.com/office/drawing/2014/main" id="{5955B4A2-44B9-4005-B0B2-8AF3B5081F25}"/>
                      </a:ext>
                    </a:extLst>
                  </p:cNvPr>
                  <p:cNvCxnSpPr/>
                  <p:nvPr>
                    <p:custDataLst>
                      <p:tags r:id="rId147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6" name="PA-直接连接符 101">
                    <a:extLst>
                      <a:ext uri="{FF2B5EF4-FFF2-40B4-BE49-F238E27FC236}">
                        <a16:creationId xmlns="" xmlns:a16="http://schemas.microsoft.com/office/drawing/2014/main" id="{1378AE20-43D1-4F6D-A434-9A83D74F06B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7" name="PA-直接连接符 102">
                    <a:extLst>
                      <a:ext uri="{FF2B5EF4-FFF2-40B4-BE49-F238E27FC236}">
                        <a16:creationId xmlns="" xmlns:a16="http://schemas.microsoft.com/office/drawing/2014/main" id="{9B1A55FD-C915-4DF7-942F-0005C4E7AB0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8" name="PA-直接连接符 103">
                    <a:extLst>
                      <a:ext uri="{FF2B5EF4-FFF2-40B4-BE49-F238E27FC236}">
                        <a16:creationId xmlns="" xmlns:a16="http://schemas.microsoft.com/office/drawing/2014/main" id="{A411D64E-2493-47E8-A2F7-D1036635431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9" name="PA-直接连接符 104">
                    <a:extLst>
                      <a:ext uri="{FF2B5EF4-FFF2-40B4-BE49-F238E27FC236}">
                        <a16:creationId xmlns="" xmlns:a16="http://schemas.microsoft.com/office/drawing/2014/main" id="{9F7735A5-FF29-4308-AD14-2C82CE4E738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0" name="PA-直接连接符 105">
                    <a:extLst>
                      <a:ext uri="{FF2B5EF4-FFF2-40B4-BE49-F238E27FC236}">
                        <a16:creationId xmlns="" xmlns:a16="http://schemas.microsoft.com/office/drawing/2014/main" id="{585034E0-DEAE-45C1-95B0-C3EDCF81598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1" name="PA-直接连接符 106">
                    <a:extLst>
                      <a:ext uri="{FF2B5EF4-FFF2-40B4-BE49-F238E27FC236}">
                        <a16:creationId xmlns="" xmlns:a16="http://schemas.microsoft.com/office/drawing/2014/main" id="{9BFA4626-98E5-4BD2-9DB6-E8DE6FBA03D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2" name="PA-直接连接符 107">
                    <a:extLst>
                      <a:ext uri="{FF2B5EF4-FFF2-40B4-BE49-F238E27FC236}">
                        <a16:creationId xmlns="" xmlns:a16="http://schemas.microsoft.com/office/drawing/2014/main" id="{5AB3EE5A-D84C-4126-B152-0226BD0CEE6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3" name="PA-直接连接符 108">
                    <a:extLst>
                      <a:ext uri="{FF2B5EF4-FFF2-40B4-BE49-F238E27FC236}">
                        <a16:creationId xmlns="" xmlns:a16="http://schemas.microsoft.com/office/drawing/2014/main" id="{CF29E20B-6834-4E88-BC60-DF65BE7AB38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4" name="PA-直接连接符 109">
                    <a:extLst>
                      <a:ext uri="{FF2B5EF4-FFF2-40B4-BE49-F238E27FC236}">
                        <a16:creationId xmlns="" xmlns:a16="http://schemas.microsoft.com/office/drawing/2014/main" id="{19F5FE9A-89AF-44A5-87E0-871706EB90B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5" name="PA-直接连接符 110">
                    <a:extLst>
                      <a:ext uri="{FF2B5EF4-FFF2-40B4-BE49-F238E27FC236}">
                        <a16:creationId xmlns="" xmlns:a16="http://schemas.microsoft.com/office/drawing/2014/main" id="{A75A189F-3027-48A2-A5A7-F3F4352E8CD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6" name="PA-直接连接符 111">
                    <a:extLst>
                      <a:ext uri="{FF2B5EF4-FFF2-40B4-BE49-F238E27FC236}">
                        <a16:creationId xmlns="" xmlns:a16="http://schemas.microsoft.com/office/drawing/2014/main" id="{EA8C6B56-B8A2-4CAD-84C2-13727561C30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7" name="PA-直接连接符 112">
                    <a:extLst>
                      <a:ext uri="{FF2B5EF4-FFF2-40B4-BE49-F238E27FC236}">
                        <a16:creationId xmlns="" xmlns:a16="http://schemas.microsoft.com/office/drawing/2014/main" id="{C29DBAE2-1983-4BA6-9AA3-1E75C6BE5B3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8" name="PA-直接连接符 113">
                    <a:extLst>
                      <a:ext uri="{FF2B5EF4-FFF2-40B4-BE49-F238E27FC236}">
                        <a16:creationId xmlns="" xmlns:a16="http://schemas.microsoft.com/office/drawing/2014/main" id="{96C553B9-C6A0-4747-9EF6-56CF60845E0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669" name="组合 1668">
                    <a:extLst>
                      <a:ext uri="{FF2B5EF4-FFF2-40B4-BE49-F238E27FC236}">
                        <a16:creationId xmlns="" xmlns:a16="http://schemas.microsoft.com/office/drawing/2014/main" id="{A2249DDD-2E40-42B6-87BB-4FC349021662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98" name="PA-直接连接符 143">
                      <a:extLst>
                        <a:ext uri="{FF2B5EF4-FFF2-40B4-BE49-F238E27FC236}">
                          <a16:creationId xmlns="" xmlns:a16="http://schemas.microsoft.com/office/drawing/2014/main" id="{7BFBD1B3-6638-4E58-8EA0-F8DCE6E4F2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9" name="PA-直接连接符 144">
                      <a:extLst>
                        <a:ext uri="{FF2B5EF4-FFF2-40B4-BE49-F238E27FC236}">
                          <a16:creationId xmlns="" xmlns:a16="http://schemas.microsoft.com/office/drawing/2014/main" id="{0411FD57-A905-40D0-A32D-8C54248D2B2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00" name="PA-直接连接符 145">
                      <a:extLst>
                        <a:ext uri="{FF2B5EF4-FFF2-40B4-BE49-F238E27FC236}">
                          <a16:creationId xmlns="" xmlns:a16="http://schemas.microsoft.com/office/drawing/2014/main" id="{EEDE16AD-CF14-405E-AFEB-ED3A621F50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70" name="组合 1669">
                    <a:extLst>
                      <a:ext uri="{FF2B5EF4-FFF2-40B4-BE49-F238E27FC236}">
                        <a16:creationId xmlns="" xmlns:a16="http://schemas.microsoft.com/office/drawing/2014/main" id="{F4467FD3-92D7-4B76-8F01-4729DBA1FC35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687" name="PA-直接连接符 132">
                      <a:extLst>
                        <a:ext uri="{FF2B5EF4-FFF2-40B4-BE49-F238E27FC236}">
                          <a16:creationId xmlns="" xmlns:a16="http://schemas.microsoft.com/office/drawing/2014/main" id="{486557C0-7297-4974-9B16-56A1572F2564}"/>
                        </a:ext>
                      </a:extLst>
                    </p:cNvPr>
                    <p:cNvCxnSpPr/>
                    <p:nvPr>
                      <p:custDataLst>
                        <p:tags r:id="rId150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8" name="PA-直接连接符 133">
                      <a:extLst>
                        <a:ext uri="{FF2B5EF4-FFF2-40B4-BE49-F238E27FC236}">
                          <a16:creationId xmlns="" xmlns:a16="http://schemas.microsoft.com/office/drawing/2014/main" id="{447F25CA-5350-4A60-B3BF-3FCAE3D570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9" name="PA-直接连接符 134">
                      <a:extLst>
                        <a:ext uri="{FF2B5EF4-FFF2-40B4-BE49-F238E27FC236}">
                          <a16:creationId xmlns="" xmlns:a16="http://schemas.microsoft.com/office/drawing/2014/main" id="{662E76C5-4A59-4D4B-B8A8-C4254A8435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0" name="PA-直接连接符 135">
                      <a:extLst>
                        <a:ext uri="{FF2B5EF4-FFF2-40B4-BE49-F238E27FC236}">
                          <a16:creationId xmlns="" xmlns:a16="http://schemas.microsoft.com/office/drawing/2014/main" id="{95AFF2B3-E6F8-49A5-B8DB-139F5E793F1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1" name="PA-直接连接符 136">
                      <a:extLst>
                        <a:ext uri="{FF2B5EF4-FFF2-40B4-BE49-F238E27FC236}">
                          <a16:creationId xmlns="" xmlns:a16="http://schemas.microsoft.com/office/drawing/2014/main" id="{EE15100C-95F3-406C-99D3-02C89480AC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2" name="PA-直接连接符 137">
                      <a:extLst>
                        <a:ext uri="{FF2B5EF4-FFF2-40B4-BE49-F238E27FC236}">
                          <a16:creationId xmlns="" xmlns:a16="http://schemas.microsoft.com/office/drawing/2014/main" id="{282AE7A4-1C05-4C66-8D0E-2129E8C6BAC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3" name="PA-直接连接符 138">
                      <a:extLst>
                        <a:ext uri="{FF2B5EF4-FFF2-40B4-BE49-F238E27FC236}">
                          <a16:creationId xmlns="" xmlns:a16="http://schemas.microsoft.com/office/drawing/2014/main" id="{AEF37BA5-58D4-4FB6-961B-76C07A6390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4" name="PA-直接连接符 139">
                      <a:extLst>
                        <a:ext uri="{FF2B5EF4-FFF2-40B4-BE49-F238E27FC236}">
                          <a16:creationId xmlns="" xmlns:a16="http://schemas.microsoft.com/office/drawing/2014/main" id="{BF2FDBE4-6BA5-43B3-9774-1ED227FD23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5" name="PA-直接连接符 140">
                      <a:extLst>
                        <a:ext uri="{FF2B5EF4-FFF2-40B4-BE49-F238E27FC236}">
                          <a16:creationId xmlns="" xmlns:a16="http://schemas.microsoft.com/office/drawing/2014/main" id="{3EC97801-6BE0-47BB-A445-CE76709309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6" name="PA-直接连接符 141">
                      <a:extLst>
                        <a:ext uri="{FF2B5EF4-FFF2-40B4-BE49-F238E27FC236}">
                          <a16:creationId xmlns="" xmlns:a16="http://schemas.microsoft.com/office/drawing/2014/main" id="{1CE89F63-B3D2-42A6-B65E-29FF927177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7" name="PA-直接连接符 142">
                      <a:extLst>
                        <a:ext uri="{FF2B5EF4-FFF2-40B4-BE49-F238E27FC236}">
                          <a16:creationId xmlns="" xmlns:a16="http://schemas.microsoft.com/office/drawing/2014/main" id="{6E2F3DF3-751F-4E26-8942-2CD7B5505B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71" name="组合 1670">
                    <a:extLst>
                      <a:ext uri="{FF2B5EF4-FFF2-40B4-BE49-F238E27FC236}">
                        <a16:creationId xmlns="" xmlns:a16="http://schemas.microsoft.com/office/drawing/2014/main" id="{A344D098-F934-49DB-93A7-BAD0B83AD723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676" name="PA-直接连接符 121">
                      <a:extLst>
                        <a:ext uri="{FF2B5EF4-FFF2-40B4-BE49-F238E27FC236}">
                          <a16:creationId xmlns="" xmlns:a16="http://schemas.microsoft.com/office/drawing/2014/main" id="{67A70261-3EA1-4EA0-8700-5078B3DD7F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7" name="PA-直接连接符 122">
                      <a:extLst>
                        <a:ext uri="{FF2B5EF4-FFF2-40B4-BE49-F238E27FC236}">
                          <a16:creationId xmlns="" xmlns:a16="http://schemas.microsoft.com/office/drawing/2014/main" id="{6F186DBB-8E0D-46C5-9B84-69CE743B73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8" name="PA-直接连接符 123">
                      <a:extLst>
                        <a:ext uri="{FF2B5EF4-FFF2-40B4-BE49-F238E27FC236}">
                          <a16:creationId xmlns="" xmlns:a16="http://schemas.microsoft.com/office/drawing/2014/main" id="{20F345EF-F04A-4024-A92A-930F64C549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9" name="PA-直接连接符 124">
                      <a:extLst>
                        <a:ext uri="{FF2B5EF4-FFF2-40B4-BE49-F238E27FC236}">
                          <a16:creationId xmlns="" xmlns:a16="http://schemas.microsoft.com/office/drawing/2014/main" id="{D517C3B0-BD0E-4425-91C6-3875F0D3C8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0" name="PA-直接连接符 125">
                      <a:extLst>
                        <a:ext uri="{FF2B5EF4-FFF2-40B4-BE49-F238E27FC236}">
                          <a16:creationId xmlns="" xmlns:a16="http://schemas.microsoft.com/office/drawing/2014/main" id="{F8FACF56-9BB7-43D5-A86D-32F234476F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1" name="PA-直接连接符 126">
                      <a:extLst>
                        <a:ext uri="{FF2B5EF4-FFF2-40B4-BE49-F238E27FC236}">
                          <a16:creationId xmlns="" xmlns:a16="http://schemas.microsoft.com/office/drawing/2014/main" id="{E4F48486-14A2-4E69-A6D7-7E9BCEB0F3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2" name="PA-直接连接符 127">
                      <a:extLst>
                        <a:ext uri="{FF2B5EF4-FFF2-40B4-BE49-F238E27FC236}">
                          <a16:creationId xmlns="" xmlns:a16="http://schemas.microsoft.com/office/drawing/2014/main" id="{1B51345D-E314-4871-9D90-C4EAA8EFE6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3" name="PA-直接连接符 128">
                      <a:extLst>
                        <a:ext uri="{FF2B5EF4-FFF2-40B4-BE49-F238E27FC236}">
                          <a16:creationId xmlns="" xmlns:a16="http://schemas.microsoft.com/office/drawing/2014/main" id="{D216DDAC-CD17-48F3-9D52-AB4D4BA9A5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4" name="PA-直接连接符 129">
                      <a:extLst>
                        <a:ext uri="{FF2B5EF4-FFF2-40B4-BE49-F238E27FC236}">
                          <a16:creationId xmlns="" xmlns:a16="http://schemas.microsoft.com/office/drawing/2014/main" id="{09E36183-0571-4243-AD7C-51952FF17D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5" name="PA-直接连接符 130">
                      <a:extLst>
                        <a:ext uri="{FF2B5EF4-FFF2-40B4-BE49-F238E27FC236}">
                          <a16:creationId xmlns="" xmlns:a16="http://schemas.microsoft.com/office/drawing/2014/main" id="{B3644D97-64AA-4563-8558-6A1FD9E21E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6" name="PA-直接连接符 131">
                      <a:extLst>
                        <a:ext uri="{FF2B5EF4-FFF2-40B4-BE49-F238E27FC236}">
                          <a16:creationId xmlns="" xmlns:a16="http://schemas.microsoft.com/office/drawing/2014/main" id="{BED2F646-3D86-441D-AC32-CF5A2DCE00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72" name="Group 91_1">
                    <a:extLst>
                      <a:ext uri="{FF2B5EF4-FFF2-40B4-BE49-F238E27FC236}">
                        <a16:creationId xmlns="" xmlns:a16="http://schemas.microsoft.com/office/drawing/2014/main" id="{B5D9DAA9-6573-43BA-A15B-75E1A23C268E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73" name="PA-直接连接符 118">
                      <a:extLst>
                        <a:ext uri="{FF2B5EF4-FFF2-40B4-BE49-F238E27FC236}">
                          <a16:creationId xmlns="" xmlns:a16="http://schemas.microsoft.com/office/drawing/2014/main" id="{137E59C4-F19A-4D9A-B4A7-479F705DB6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4" name="PA-直接连接符 119">
                      <a:extLst>
                        <a:ext uri="{FF2B5EF4-FFF2-40B4-BE49-F238E27FC236}">
                          <a16:creationId xmlns="" xmlns:a16="http://schemas.microsoft.com/office/drawing/2014/main" id="{A4289223-AB90-4A16-80E4-68F048E4C6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5" name="PA-直接连接符 120">
                      <a:extLst>
                        <a:ext uri="{FF2B5EF4-FFF2-40B4-BE49-F238E27FC236}">
                          <a16:creationId xmlns="" xmlns:a16="http://schemas.microsoft.com/office/drawing/2014/main" id="{DE45A1AB-2004-4ED2-97C1-0F7737C895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2" name="组合 1461">
                  <a:extLst>
                    <a:ext uri="{FF2B5EF4-FFF2-40B4-BE49-F238E27FC236}">
                      <a16:creationId xmlns="" xmlns:a16="http://schemas.microsoft.com/office/drawing/2014/main" id="{0810E4BD-80F6-4F79-8D7B-B02E421D78C2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607" name="PA-直接连接符 147">
                    <a:extLst>
                      <a:ext uri="{FF2B5EF4-FFF2-40B4-BE49-F238E27FC236}">
                        <a16:creationId xmlns="" xmlns:a16="http://schemas.microsoft.com/office/drawing/2014/main" id="{A27439D0-3E5C-4369-BB13-852136982F3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8" name="PA-直接连接符 148">
                    <a:extLst>
                      <a:ext uri="{FF2B5EF4-FFF2-40B4-BE49-F238E27FC236}">
                        <a16:creationId xmlns="" xmlns:a16="http://schemas.microsoft.com/office/drawing/2014/main" id="{47E9F5C1-3B83-43FC-A2E9-0392032C0EAC}"/>
                      </a:ext>
                    </a:extLst>
                  </p:cNvPr>
                  <p:cNvCxnSpPr/>
                  <p:nvPr>
                    <p:custDataLst>
                      <p:tags r:id="rId143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9" name="PA-直接连接符 149">
                    <a:extLst>
                      <a:ext uri="{FF2B5EF4-FFF2-40B4-BE49-F238E27FC236}">
                        <a16:creationId xmlns="" xmlns:a16="http://schemas.microsoft.com/office/drawing/2014/main" id="{828E19E6-282D-45B6-8EE5-1A52D38A131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0" name="PA-直接连接符 150">
                    <a:extLst>
                      <a:ext uri="{FF2B5EF4-FFF2-40B4-BE49-F238E27FC236}">
                        <a16:creationId xmlns="" xmlns:a16="http://schemas.microsoft.com/office/drawing/2014/main" id="{448246ED-7FDD-4A86-8B52-362B849FE0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1" name="PA-直接连接符 151">
                    <a:extLst>
                      <a:ext uri="{FF2B5EF4-FFF2-40B4-BE49-F238E27FC236}">
                        <a16:creationId xmlns="" xmlns:a16="http://schemas.microsoft.com/office/drawing/2014/main" id="{FCFD8009-D165-4E8A-A014-15915CB0513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2" name="PA-直接连接符 152">
                    <a:extLst>
                      <a:ext uri="{FF2B5EF4-FFF2-40B4-BE49-F238E27FC236}">
                        <a16:creationId xmlns="" xmlns:a16="http://schemas.microsoft.com/office/drawing/2014/main" id="{A2B602D9-8281-4EBF-B6F7-CA908A30584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3" name="PA-直接连接符 153">
                    <a:extLst>
                      <a:ext uri="{FF2B5EF4-FFF2-40B4-BE49-F238E27FC236}">
                        <a16:creationId xmlns="" xmlns:a16="http://schemas.microsoft.com/office/drawing/2014/main" id="{6AE2E505-885D-4894-914D-C92AB573621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4" name="PA-直接连接符 154">
                    <a:extLst>
                      <a:ext uri="{FF2B5EF4-FFF2-40B4-BE49-F238E27FC236}">
                        <a16:creationId xmlns="" xmlns:a16="http://schemas.microsoft.com/office/drawing/2014/main" id="{BC2A0989-3E7B-414B-AC92-51FA24F9C10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5" name="PA-直接连接符 155">
                    <a:extLst>
                      <a:ext uri="{FF2B5EF4-FFF2-40B4-BE49-F238E27FC236}">
                        <a16:creationId xmlns="" xmlns:a16="http://schemas.microsoft.com/office/drawing/2014/main" id="{9C293B82-656B-420A-9320-83759673B81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6" name="PA-直接连接符 156">
                    <a:extLst>
                      <a:ext uri="{FF2B5EF4-FFF2-40B4-BE49-F238E27FC236}">
                        <a16:creationId xmlns="" xmlns:a16="http://schemas.microsoft.com/office/drawing/2014/main" id="{056DAC36-4692-4AF8-B4FD-C128B208E50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7" name="PA-直接连接符 157">
                    <a:extLst>
                      <a:ext uri="{FF2B5EF4-FFF2-40B4-BE49-F238E27FC236}">
                        <a16:creationId xmlns="" xmlns:a16="http://schemas.microsoft.com/office/drawing/2014/main" id="{495E2812-4302-4580-BDA3-16CE4F370A3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8" name="PA-直接连接符 158">
                    <a:extLst>
                      <a:ext uri="{FF2B5EF4-FFF2-40B4-BE49-F238E27FC236}">
                        <a16:creationId xmlns="" xmlns:a16="http://schemas.microsoft.com/office/drawing/2014/main" id="{F02CC13B-CFA8-4429-8FA0-2FC4741A020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9" name="PA-直接连接符 159">
                    <a:extLst>
                      <a:ext uri="{FF2B5EF4-FFF2-40B4-BE49-F238E27FC236}">
                        <a16:creationId xmlns="" xmlns:a16="http://schemas.microsoft.com/office/drawing/2014/main" id="{344B4D9D-642D-4ACD-9F31-F3818CAFA26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0" name="PA-直接连接符 160">
                    <a:extLst>
                      <a:ext uri="{FF2B5EF4-FFF2-40B4-BE49-F238E27FC236}">
                        <a16:creationId xmlns="" xmlns:a16="http://schemas.microsoft.com/office/drawing/2014/main" id="{45D5EB58-8C76-44EC-9DF5-8B67938221E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1" name="PA-直接连接符 161">
                    <a:extLst>
                      <a:ext uri="{FF2B5EF4-FFF2-40B4-BE49-F238E27FC236}">
                        <a16:creationId xmlns="" xmlns:a16="http://schemas.microsoft.com/office/drawing/2014/main" id="{D2D2127A-6209-4888-9408-BC17126A53E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622" name="组合 1621">
                    <a:extLst>
                      <a:ext uri="{FF2B5EF4-FFF2-40B4-BE49-F238E27FC236}">
                        <a16:creationId xmlns="" xmlns:a16="http://schemas.microsoft.com/office/drawing/2014/main" id="{0026B6D0-3CE4-409C-89D1-1DD6EC786B0F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51" name="PA-直接连接符 191">
                      <a:extLst>
                        <a:ext uri="{FF2B5EF4-FFF2-40B4-BE49-F238E27FC236}">
                          <a16:creationId xmlns="" xmlns:a16="http://schemas.microsoft.com/office/drawing/2014/main" id="{561C9B84-52F6-4C67-B43C-2A33EB32B3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2" name="PA-直接连接符 192">
                      <a:extLst>
                        <a:ext uri="{FF2B5EF4-FFF2-40B4-BE49-F238E27FC236}">
                          <a16:creationId xmlns="" xmlns:a16="http://schemas.microsoft.com/office/drawing/2014/main" id="{3A347B72-A342-455C-A557-3D857AFCB7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3" name="PA-直接连接符 193">
                      <a:extLst>
                        <a:ext uri="{FF2B5EF4-FFF2-40B4-BE49-F238E27FC236}">
                          <a16:creationId xmlns="" xmlns:a16="http://schemas.microsoft.com/office/drawing/2014/main" id="{2E030DD7-19E0-4736-B6D5-8D8BD4B1D7E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23" name="组合 1622">
                    <a:extLst>
                      <a:ext uri="{FF2B5EF4-FFF2-40B4-BE49-F238E27FC236}">
                        <a16:creationId xmlns="" xmlns:a16="http://schemas.microsoft.com/office/drawing/2014/main" id="{E031DE3A-1BFA-49F8-9C1D-BB92AE880F56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640" name="PA-直接连接符 180">
                      <a:extLst>
                        <a:ext uri="{FF2B5EF4-FFF2-40B4-BE49-F238E27FC236}">
                          <a16:creationId xmlns="" xmlns:a16="http://schemas.microsoft.com/office/drawing/2014/main" id="{BDA4F39A-4CB4-4D58-A069-41C9CB45734E}"/>
                        </a:ext>
                      </a:extLst>
                    </p:cNvPr>
                    <p:cNvCxnSpPr/>
                    <p:nvPr>
                      <p:custDataLst>
                        <p:tags r:id="rId146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1" name="PA-直接连接符 181">
                      <a:extLst>
                        <a:ext uri="{FF2B5EF4-FFF2-40B4-BE49-F238E27FC236}">
                          <a16:creationId xmlns="" xmlns:a16="http://schemas.microsoft.com/office/drawing/2014/main" id="{E1F7DA61-C05A-4360-9D99-84F985CE7C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2" name="PA-直接连接符 182">
                      <a:extLst>
                        <a:ext uri="{FF2B5EF4-FFF2-40B4-BE49-F238E27FC236}">
                          <a16:creationId xmlns="" xmlns:a16="http://schemas.microsoft.com/office/drawing/2014/main" id="{9473542F-2557-4283-81D4-0299247B83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3" name="PA-直接连接符 183">
                      <a:extLst>
                        <a:ext uri="{FF2B5EF4-FFF2-40B4-BE49-F238E27FC236}">
                          <a16:creationId xmlns="" xmlns:a16="http://schemas.microsoft.com/office/drawing/2014/main" id="{CDF07101-CCCC-40F2-A09B-28F7C82E6B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4" name="PA-直接连接符 184">
                      <a:extLst>
                        <a:ext uri="{FF2B5EF4-FFF2-40B4-BE49-F238E27FC236}">
                          <a16:creationId xmlns="" xmlns:a16="http://schemas.microsoft.com/office/drawing/2014/main" id="{7E34CFF1-1D0E-4D95-BD98-67EF843964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5" name="PA-直接连接符 185">
                      <a:extLst>
                        <a:ext uri="{FF2B5EF4-FFF2-40B4-BE49-F238E27FC236}">
                          <a16:creationId xmlns="" xmlns:a16="http://schemas.microsoft.com/office/drawing/2014/main" id="{C6FEE387-707E-4E64-AF41-AEAE0B29FB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6" name="PA-直接连接符 186">
                      <a:extLst>
                        <a:ext uri="{FF2B5EF4-FFF2-40B4-BE49-F238E27FC236}">
                          <a16:creationId xmlns="" xmlns:a16="http://schemas.microsoft.com/office/drawing/2014/main" id="{F7FC1E65-5110-4E09-9430-207A06521F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7" name="PA-直接连接符 187">
                      <a:extLst>
                        <a:ext uri="{FF2B5EF4-FFF2-40B4-BE49-F238E27FC236}">
                          <a16:creationId xmlns="" xmlns:a16="http://schemas.microsoft.com/office/drawing/2014/main" id="{9BAEBB0B-0C62-4574-8183-011F397976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8" name="PA-直接连接符 188">
                      <a:extLst>
                        <a:ext uri="{FF2B5EF4-FFF2-40B4-BE49-F238E27FC236}">
                          <a16:creationId xmlns="" xmlns:a16="http://schemas.microsoft.com/office/drawing/2014/main" id="{54A8C2FF-1C74-4E0D-A78A-725527D13B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9" name="PA-直接连接符 189">
                      <a:extLst>
                        <a:ext uri="{FF2B5EF4-FFF2-40B4-BE49-F238E27FC236}">
                          <a16:creationId xmlns="" xmlns:a16="http://schemas.microsoft.com/office/drawing/2014/main" id="{7F6A8A8B-3348-44C0-B449-D238B313F1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0" name="PA-直接连接符 190">
                      <a:extLst>
                        <a:ext uri="{FF2B5EF4-FFF2-40B4-BE49-F238E27FC236}">
                          <a16:creationId xmlns="" xmlns:a16="http://schemas.microsoft.com/office/drawing/2014/main" id="{026462C0-8A0D-4292-AEDE-1472AFDFE8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24" name="组合 1623">
                    <a:extLst>
                      <a:ext uri="{FF2B5EF4-FFF2-40B4-BE49-F238E27FC236}">
                        <a16:creationId xmlns="" xmlns:a16="http://schemas.microsoft.com/office/drawing/2014/main" id="{9EF8CAF8-80F0-43FE-8EF2-DFAC4EFF4DD7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629" name="PA-直接连接符 169">
                      <a:extLst>
                        <a:ext uri="{FF2B5EF4-FFF2-40B4-BE49-F238E27FC236}">
                          <a16:creationId xmlns="" xmlns:a16="http://schemas.microsoft.com/office/drawing/2014/main" id="{E1E2F560-EC07-444D-AC08-6BFE922E09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0" name="PA-直接连接符 170">
                      <a:extLst>
                        <a:ext uri="{FF2B5EF4-FFF2-40B4-BE49-F238E27FC236}">
                          <a16:creationId xmlns="" xmlns:a16="http://schemas.microsoft.com/office/drawing/2014/main" id="{1EDAAD81-5894-4A7A-967D-0FB822477B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1" name="PA-直接连接符 171">
                      <a:extLst>
                        <a:ext uri="{FF2B5EF4-FFF2-40B4-BE49-F238E27FC236}">
                          <a16:creationId xmlns="" xmlns:a16="http://schemas.microsoft.com/office/drawing/2014/main" id="{2E678240-99E9-4331-8C5F-D6EBEE7616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2" name="PA-直接连接符 172">
                      <a:extLst>
                        <a:ext uri="{FF2B5EF4-FFF2-40B4-BE49-F238E27FC236}">
                          <a16:creationId xmlns="" xmlns:a16="http://schemas.microsoft.com/office/drawing/2014/main" id="{974E8024-AEB0-4169-8229-FA276243C7C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3" name="PA-直接连接符 173">
                      <a:extLst>
                        <a:ext uri="{FF2B5EF4-FFF2-40B4-BE49-F238E27FC236}">
                          <a16:creationId xmlns="" xmlns:a16="http://schemas.microsoft.com/office/drawing/2014/main" id="{F5EBD5AD-3D82-4DF8-B402-357B5143AF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4" name="PA-直接连接符 174">
                      <a:extLst>
                        <a:ext uri="{FF2B5EF4-FFF2-40B4-BE49-F238E27FC236}">
                          <a16:creationId xmlns="" xmlns:a16="http://schemas.microsoft.com/office/drawing/2014/main" id="{B910CBCB-9220-4F17-9DA4-FF2E6AD555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5" name="PA-直接连接符 175">
                      <a:extLst>
                        <a:ext uri="{FF2B5EF4-FFF2-40B4-BE49-F238E27FC236}">
                          <a16:creationId xmlns="" xmlns:a16="http://schemas.microsoft.com/office/drawing/2014/main" id="{45E53136-2D46-4A3D-9627-1031C3CC9E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6" name="PA-直接连接符 176">
                      <a:extLst>
                        <a:ext uri="{FF2B5EF4-FFF2-40B4-BE49-F238E27FC236}">
                          <a16:creationId xmlns="" xmlns:a16="http://schemas.microsoft.com/office/drawing/2014/main" id="{74353BF6-5432-48AF-9F49-4CC0D4C1F4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7" name="PA-直接连接符 177">
                      <a:extLst>
                        <a:ext uri="{FF2B5EF4-FFF2-40B4-BE49-F238E27FC236}">
                          <a16:creationId xmlns="" xmlns:a16="http://schemas.microsoft.com/office/drawing/2014/main" id="{5AD1EF5F-8593-42B1-A583-FDDDB68759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8" name="PA-直接连接符 178">
                      <a:extLst>
                        <a:ext uri="{FF2B5EF4-FFF2-40B4-BE49-F238E27FC236}">
                          <a16:creationId xmlns="" xmlns:a16="http://schemas.microsoft.com/office/drawing/2014/main" id="{06F7F21C-82FC-4335-B180-351FD8DFD8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9" name="PA-直接连接符 179">
                      <a:extLst>
                        <a:ext uri="{FF2B5EF4-FFF2-40B4-BE49-F238E27FC236}">
                          <a16:creationId xmlns="" xmlns:a16="http://schemas.microsoft.com/office/drawing/2014/main" id="{1DA10BE5-A8ED-4737-ABCA-CBEE8A0A953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25" name="Group 91_1">
                    <a:extLst>
                      <a:ext uri="{FF2B5EF4-FFF2-40B4-BE49-F238E27FC236}">
                        <a16:creationId xmlns="" xmlns:a16="http://schemas.microsoft.com/office/drawing/2014/main" id="{9E05FF0D-EAFC-4BA1-A86F-9B4F24C50E9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26" name="PA-直接连接符 166">
                      <a:extLst>
                        <a:ext uri="{FF2B5EF4-FFF2-40B4-BE49-F238E27FC236}">
                          <a16:creationId xmlns="" xmlns:a16="http://schemas.microsoft.com/office/drawing/2014/main" id="{AC6A0664-4854-47C0-9C42-88EDEBDE14A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7" name="PA-直接连接符 167">
                      <a:extLst>
                        <a:ext uri="{FF2B5EF4-FFF2-40B4-BE49-F238E27FC236}">
                          <a16:creationId xmlns="" xmlns:a16="http://schemas.microsoft.com/office/drawing/2014/main" id="{8221770B-DF97-4A27-90BB-CDCA3EFEDF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8" name="PA-直接连接符 168">
                      <a:extLst>
                        <a:ext uri="{FF2B5EF4-FFF2-40B4-BE49-F238E27FC236}">
                          <a16:creationId xmlns="" xmlns:a16="http://schemas.microsoft.com/office/drawing/2014/main" id="{06420167-315D-47A1-8E25-E66CD0A1ED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3" name="组合 1462">
                  <a:extLst>
                    <a:ext uri="{FF2B5EF4-FFF2-40B4-BE49-F238E27FC236}">
                      <a16:creationId xmlns="" xmlns:a16="http://schemas.microsoft.com/office/drawing/2014/main" id="{4762DCA6-9A42-427C-B931-52CA88D3AAA8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560" name="PA-直接连接符 195">
                    <a:extLst>
                      <a:ext uri="{FF2B5EF4-FFF2-40B4-BE49-F238E27FC236}">
                        <a16:creationId xmlns="" xmlns:a16="http://schemas.microsoft.com/office/drawing/2014/main" id="{3D55A83F-0C8B-45CC-BF30-55AAE59C276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1" name="PA-直接连接符 196">
                    <a:extLst>
                      <a:ext uri="{FF2B5EF4-FFF2-40B4-BE49-F238E27FC236}">
                        <a16:creationId xmlns="" xmlns:a16="http://schemas.microsoft.com/office/drawing/2014/main" id="{EF20CDA1-24CC-4C4E-915C-E755C902050E}"/>
                      </a:ext>
                    </a:extLst>
                  </p:cNvPr>
                  <p:cNvCxnSpPr/>
                  <p:nvPr>
                    <p:custDataLst>
                      <p:tags r:id="rId139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2" name="PA-直接连接符 197">
                    <a:extLst>
                      <a:ext uri="{FF2B5EF4-FFF2-40B4-BE49-F238E27FC236}">
                        <a16:creationId xmlns="" xmlns:a16="http://schemas.microsoft.com/office/drawing/2014/main" id="{430293FA-DCD6-4AA5-91F9-C4F1BAC40D1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3" name="PA-直接连接符 198">
                    <a:extLst>
                      <a:ext uri="{FF2B5EF4-FFF2-40B4-BE49-F238E27FC236}">
                        <a16:creationId xmlns="" xmlns:a16="http://schemas.microsoft.com/office/drawing/2014/main" id="{2478DBBD-927D-4C70-9467-3E6E4BD030A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4" name="PA-直接连接符 199">
                    <a:extLst>
                      <a:ext uri="{FF2B5EF4-FFF2-40B4-BE49-F238E27FC236}">
                        <a16:creationId xmlns="" xmlns:a16="http://schemas.microsoft.com/office/drawing/2014/main" id="{BB6D5348-8F49-4F60-99ED-9931E1EDD12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5" name="PA-直接连接符 200">
                    <a:extLst>
                      <a:ext uri="{FF2B5EF4-FFF2-40B4-BE49-F238E27FC236}">
                        <a16:creationId xmlns="" xmlns:a16="http://schemas.microsoft.com/office/drawing/2014/main" id="{08FEB04F-9FD1-4D9E-8E84-C3604CCA501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6" name="PA-直接连接符 201">
                    <a:extLst>
                      <a:ext uri="{FF2B5EF4-FFF2-40B4-BE49-F238E27FC236}">
                        <a16:creationId xmlns="" xmlns:a16="http://schemas.microsoft.com/office/drawing/2014/main" id="{7D6178AA-7719-4D75-B66C-5DF1379417B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7" name="PA-直接连接符 202">
                    <a:extLst>
                      <a:ext uri="{FF2B5EF4-FFF2-40B4-BE49-F238E27FC236}">
                        <a16:creationId xmlns="" xmlns:a16="http://schemas.microsoft.com/office/drawing/2014/main" id="{27A4D87B-B87A-4FA1-9043-B087FFA7E16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8" name="PA-直接连接符 203">
                    <a:extLst>
                      <a:ext uri="{FF2B5EF4-FFF2-40B4-BE49-F238E27FC236}">
                        <a16:creationId xmlns="" xmlns:a16="http://schemas.microsoft.com/office/drawing/2014/main" id="{7FCC5DFA-70C4-4EF0-A11D-FB746D02894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9" name="PA-直接连接符 204">
                    <a:extLst>
                      <a:ext uri="{FF2B5EF4-FFF2-40B4-BE49-F238E27FC236}">
                        <a16:creationId xmlns="" xmlns:a16="http://schemas.microsoft.com/office/drawing/2014/main" id="{F2DDCFAB-1F2D-4E94-82F4-884ECC6890B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0" name="PA-直接连接符 205">
                    <a:extLst>
                      <a:ext uri="{FF2B5EF4-FFF2-40B4-BE49-F238E27FC236}">
                        <a16:creationId xmlns="" xmlns:a16="http://schemas.microsoft.com/office/drawing/2014/main" id="{4EEFC0DB-FC8F-45A1-B3F6-02DBD402F5A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1" name="PA-直接连接符 206">
                    <a:extLst>
                      <a:ext uri="{FF2B5EF4-FFF2-40B4-BE49-F238E27FC236}">
                        <a16:creationId xmlns="" xmlns:a16="http://schemas.microsoft.com/office/drawing/2014/main" id="{D163CDB8-E314-47E9-B103-A2160473191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2" name="PA-直接连接符 207">
                    <a:extLst>
                      <a:ext uri="{FF2B5EF4-FFF2-40B4-BE49-F238E27FC236}">
                        <a16:creationId xmlns="" xmlns:a16="http://schemas.microsoft.com/office/drawing/2014/main" id="{405B8401-32F3-426F-B7CF-DC812E86A97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3" name="PA-直接连接符 208">
                    <a:extLst>
                      <a:ext uri="{FF2B5EF4-FFF2-40B4-BE49-F238E27FC236}">
                        <a16:creationId xmlns="" xmlns:a16="http://schemas.microsoft.com/office/drawing/2014/main" id="{86818CB4-4C9A-44FB-BD4F-4B5C18EEE9C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4" name="PA-直接连接符 209">
                    <a:extLst>
                      <a:ext uri="{FF2B5EF4-FFF2-40B4-BE49-F238E27FC236}">
                        <a16:creationId xmlns="" xmlns:a16="http://schemas.microsoft.com/office/drawing/2014/main" id="{C2743D4B-6B19-46AA-8121-880731FFB18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575" name="组合 1574">
                    <a:extLst>
                      <a:ext uri="{FF2B5EF4-FFF2-40B4-BE49-F238E27FC236}">
                        <a16:creationId xmlns="" xmlns:a16="http://schemas.microsoft.com/office/drawing/2014/main" id="{D0C740F1-89E3-439C-A012-1C33C99BBC13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04" name="PA-直接连接符 239">
                      <a:extLst>
                        <a:ext uri="{FF2B5EF4-FFF2-40B4-BE49-F238E27FC236}">
                          <a16:creationId xmlns="" xmlns:a16="http://schemas.microsoft.com/office/drawing/2014/main" id="{4B112691-B636-49AD-93B4-4A1B14B90B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5" name="PA-直接连接符 240">
                      <a:extLst>
                        <a:ext uri="{FF2B5EF4-FFF2-40B4-BE49-F238E27FC236}">
                          <a16:creationId xmlns="" xmlns:a16="http://schemas.microsoft.com/office/drawing/2014/main" id="{77398723-AE00-4365-AC38-A673506725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3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6" name="PA-直接连接符 241">
                      <a:extLst>
                        <a:ext uri="{FF2B5EF4-FFF2-40B4-BE49-F238E27FC236}">
                          <a16:creationId xmlns="" xmlns:a16="http://schemas.microsoft.com/office/drawing/2014/main" id="{4F5B9E51-3C2B-4F49-91C0-6EA9112EC1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3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76" name="组合 1575">
                    <a:extLst>
                      <a:ext uri="{FF2B5EF4-FFF2-40B4-BE49-F238E27FC236}">
                        <a16:creationId xmlns="" xmlns:a16="http://schemas.microsoft.com/office/drawing/2014/main" id="{4765E239-9C4D-4CB9-A8EF-F637CCB435E9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593" name="PA-直接连接符 228">
                      <a:extLst>
                        <a:ext uri="{FF2B5EF4-FFF2-40B4-BE49-F238E27FC236}">
                          <a16:creationId xmlns="" xmlns:a16="http://schemas.microsoft.com/office/drawing/2014/main" id="{E3A70B1B-F75B-4392-92CC-08ED98C66FA5}"/>
                        </a:ext>
                      </a:extLst>
                    </p:cNvPr>
                    <p:cNvCxnSpPr/>
                    <p:nvPr>
                      <p:custDataLst>
                        <p:tags r:id="rId141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4" name="PA-直接连接符 229">
                      <a:extLst>
                        <a:ext uri="{FF2B5EF4-FFF2-40B4-BE49-F238E27FC236}">
                          <a16:creationId xmlns="" xmlns:a16="http://schemas.microsoft.com/office/drawing/2014/main" id="{0239D085-C91E-4381-B9EA-6B5A42787F0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5" name="PA-直接连接符 230">
                      <a:extLst>
                        <a:ext uri="{FF2B5EF4-FFF2-40B4-BE49-F238E27FC236}">
                          <a16:creationId xmlns="" xmlns:a16="http://schemas.microsoft.com/office/drawing/2014/main" id="{42EA9A72-F35F-4798-99AD-4A00D59B2C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6" name="PA-直接连接符 231">
                      <a:extLst>
                        <a:ext uri="{FF2B5EF4-FFF2-40B4-BE49-F238E27FC236}">
                          <a16:creationId xmlns="" xmlns:a16="http://schemas.microsoft.com/office/drawing/2014/main" id="{DD03A034-78A0-4C3C-85D8-FE511C5C22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7" name="PA-直接连接符 232">
                      <a:extLst>
                        <a:ext uri="{FF2B5EF4-FFF2-40B4-BE49-F238E27FC236}">
                          <a16:creationId xmlns="" xmlns:a16="http://schemas.microsoft.com/office/drawing/2014/main" id="{5F78E68D-AD82-4C61-9E06-455CBF6B2E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8" name="PA-直接连接符 233">
                      <a:extLst>
                        <a:ext uri="{FF2B5EF4-FFF2-40B4-BE49-F238E27FC236}">
                          <a16:creationId xmlns="" xmlns:a16="http://schemas.microsoft.com/office/drawing/2014/main" id="{38D65396-13F2-45BA-BDD4-E508235344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9" name="PA-直接连接符 234">
                      <a:extLst>
                        <a:ext uri="{FF2B5EF4-FFF2-40B4-BE49-F238E27FC236}">
                          <a16:creationId xmlns="" xmlns:a16="http://schemas.microsoft.com/office/drawing/2014/main" id="{AD38A49E-DA26-419A-BAF3-4D40A5F6EA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0" name="PA-直接连接符 235">
                      <a:extLst>
                        <a:ext uri="{FF2B5EF4-FFF2-40B4-BE49-F238E27FC236}">
                          <a16:creationId xmlns="" xmlns:a16="http://schemas.microsoft.com/office/drawing/2014/main" id="{65C72A12-5624-477B-B818-C778DFE9E4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1" name="PA-直接连接符 236">
                      <a:extLst>
                        <a:ext uri="{FF2B5EF4-FFF2-40B4-BE49-F238E27FC236}">
                          <a16:creationId xmlns="" xmlns:a16="http://schemas.microsoft.com/office/drawing/2014/main" id="{F7279678-B8F1-4225-A0A9-BA37200B4D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2" name="PA-直接连接符 237">
                      <a:extLst>
                        <a:ext uri="{FF2B5EF4-FFF2-40B4-BE49-F238E27FC236}">
                          <a16:creationId xmlns="" xmlns:a16="http://schemas.microsoft.com/office/drawing/2014/main" id="{6AF1AF43-8AEB-4C70-BF7C-461EDD295F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3" name="PA-直接连接符 238">
                      <a:extLst>
                        <a:ext uri="{FF2B5EF4-FFF2-40B4-BE49-F238E27FC236}">
                          <a16:creationId xmlns="" xmlns:a16="http://schemas.microsoft.com/office/drawing/2014/main" id="{DB9A205D-C442-40AE-ACEF-CD1E42586C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77" name="组合 1576">
                    <a:extLst>
                      <a:ext uri="{FF2B5EF4-FFF2-40B4-BE49-F238E27FC236}">
                        <a16:creationId xmlns="" xmlns:a16="http://schemas.microsoft.com/office/drawing/2014/main" id="{3E3033DF-84E3-44F9-9F36-D05116A860DC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582" name="PA-直接连接符 217">
                      <a:extLst>
                        <a:ext uri="{FF2B5EF4-FFF2-40B4-BE49-F238E27FC236}">
                          <a16:creationId xmlns="" xmlns:a16="http://schemas.microsoft.com/office/drawing/2014/main" id="{701462C7-B852-49B3-9022-5E21858AA3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3" name="PA-直接连接符 218">
                      <a:extLst>
                        <a:ext uri="{FF2B5EF4-FFF2-40B4-BE49-F238E27FC236}">
                          <a16:creationId xmlns="" xmlns:a16="http://schemas.microsoft.com/office/drawing/2014/main" id="{3B41EB3C-C548-4546-9876-962B6276A1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4" name="PA-直接连接符 219">
                      <a:extLst>
                        <a:ext uri="{FF2B5EF4-FFF2-40B4-BE49-F238E27FC236}">
                          <a16:creationId xmlns="" xmlns:a16="http://schemas.microsoft.com/office/drawing/2014/main" id="{A7595B42-0A22-4913-8422-112712BA76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5" name="PA-直接连接符 220">
                      <a:extLst>
                        <a:ext uri="{FF2B5EF4-FFF2-40B4-BE49-F238E27FC236}">
                          <a16:creationId xmlns="" xmlns:a16="http://schemas.microsoft.com/office/drawing/2014/main" id="{3D4B396E-481A-46E7-9D69-98D844D4BD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6" name="PA-直接连接符 221">
                      <a:extLst>
                        <a:ext uri="{FF2B5EF4-FFF2-40B4-BE49-F238E27FC236}">
                          <a16:creationId xmlns="" xmlns:a16="http://schemas.microsoft.com/office/drawing/2014/main" id="{1615AC4B-11CB-4813-BBD2-3CEBB3E715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7" name="PA-直接连接符 222">
                      <a:extLst>
                        <a:ext uri="{FF2B5EF4-FFF2-40B4-BE49-F238E27FC236}">
                          <a16:creationId xmlns="" xmlns:a16="http://schemas.microsoft.com/office/drawing/2014/main" id="{6EF53E35-E259-4F4D-A2A8-3B1929447B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8" name="PA-直接连接符 223">
                      <a:extLst>
                        <a:ext uri="{FF2B5EF4-FFF2-40B4-BE49-F238E27FC236}">
                          <a16:creationId xmlns="" xmlns:a16="http://schemas.microsoft.com/office/drawing/2014/main" id="{25DAC68D-E67F-42BE-BC50-D724BE911AA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9" name="PA-直接连接符 224">
                      <a:extLst>
                        <a:ext uri="{FF2B5EF4-FFF2-40B4-BE49-F238E27FC236}">
                          <a16:creationId xmlns="" xmlns:a16="http://schemas.microsoft.com/office/drawing/2014/main" id="{2BC2E965-1FBD-43AF-9A69-13A8F5E3C7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0" name="PA-直接连接符 225">
                      <a:extLst>
                        <a:ext uri="{FF2B5EF4-FFF2-40B4-BE49-F238E27FC236}">
                          <a16:creationId xmlns="" xmlns:a16="http://schemas.microsoft.com/office/drawing/2014/main" id="{BEBC55AF-D858-4D01-BB27-62F5C8F869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1" name="PA-直接连接符 226">
                      <a:extLst>
                        <a:ext uri="{FF2B5EF4-FFF2-40B4-BE49-F238E27FC236}">
                          <a16:creationId xmlns="" xmlns:a16="http://schemas.microsoft.com/office/drawing/2014/main" id="{3FA36172-4330-4F0A-B343-468AFC53EC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2" name="PA-直接连接符 227">
                      <a:extLst>
                        <a:ext uri="{FF2B5EF4-FFF2-40B4-BE49-F238E27FC236}">
                          <a16:creationId xmlns="" xmlns:a16="http://schemas.microsoft.com/office/drawing/2014/main" id="{53F460CA-9255-4F30-A95E-58B4C93654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78" name="Group 91_1">
                    <a:extLst>
                      <a:ext uri="{FF2B5EF4-FFF2-40B4-BE49-F238E27FC236}">
                        <a16:creationId xmlns="" xmlns:a16="http://schemas.microsoft.com/office/drawing/2014/main" id="{6D6DA9F5-3D9F-44CC-B174-D7F832EA0CA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79" name="PA-直接连接符 214">
                      <a:extLst>
                        <a:ext uri="{FF2B5EF4-FFF2-40B4-BE49-F238E27FC236}">
                          <a16:creationId xmlns="" xmlns:a16="http://schemas.microsoft.com/office/drawing/2014/main" id="{F2F3B16D-A360-43E3-9988-B3359787A8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0" name="PA-直接连接符 215">
                      <a:extLst>
                        <a:ext uri="{FF2B5EF4-FFF2-40B4-BE49-F238E27FC236}">
                          <a16:creationId xmlns="" xmlns:a16="http://schemas.microsoft.com/office/drawing/2014/main" id="{520DBCBA-383D-40F3-AF27-2519DF330F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1" name="PA-直接连接符 216">
                      <a:extLst>
                        <a:ext uri="{FF2B5EF4-FFF2-40B4-BE49-F238E27FC236}">
                          <a16:creationId xmlns="" xmlns:a16="http://schemas.microsoft.com/office/drawing/2014/main" id="{E27C1DA1-A4F5-4357-A170-74B655774E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4" name="组合 1463">
                  <a:extLst>
                    <a:ext uri="{FF2B5EF4-FFF2-40B4-BE49-F238E27FC236}">
                      <a16:creationId xmlns="" xmlns:a16="http://schemas.microsoft.com/office/drawing/2014/main" id="{28CB6448-096F-45A7-AC72-FE8CE102493E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513" name="PA-直接连接符 243">
                    <a:extLst>
                      <a:ext uri="{FF2B5EF4-FFF2-40B4-BE49-F238E27FC236}">
                        <a16:creationId xmlns="" xmlns:a16="http://schemas.microsoft.com/office/drawing/2014/main" id="{470DD582-EF4E-423B-A817-64D1FD453DC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4" name="PA-直接连接符 244">
                    <a:extLst>
                      <a:ext uri="{FF2B5EF4-FFF2-40B4-BE49-F238E27FC236}">
                        <a16:creationId xmlns="" xmlns:a16="http://schemas.microsoft.com/office/drawing/2014/main" id="{097D3C0C-C248-4D1C-8E80-2409ACD72F49}"/>
                      </a:ext>
                    </a:extLst>
                  </p:cNvPr>
                  <p:cNvCxnSpPr/>
                  <p:nvPr>
                    <p:custDataLst>
                      <p:tags r:id="rId134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5" name="PA-直接连接符 245">
                    <a:extLst>
                      <a:ext uri="{FF2B5EF4-FFF2-40B4-BE49-F238E27FC236}">
                        <a16:creationId xmlns="" xmlns:a16="http://schemas.microsoft.com/office/drawing/2014/main" id="{4C79D219-696C-42FE-8E0B-AA985B4C6B1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6" name="PA-直接连接符 246">
                    <a:extLst>
                      <a:ext uri="{FF2B5EF4-FFF2-40B4-BE49-F238E27FC236}">
                        <a16:creationId xmlns="" xmlns:a16="http://schemas.microsoft.com/office/drawing/2014/main" id="{04FD29A5-1E1A-4681-BDEF-AD4EA64152B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" name="PA-直接连接符 247">
                    <a:extLst>
                      <a:ext uri="{FF2B5EF4-FFF2-40B4-BE49-F238E27FC236}">
                        <a16:creationId xmlns="" xmlns:a16="http://schemas.microsoft.com/office/drawing/2014/main" id="{9CCDECEB-33DB-4D06-B6A8-016CC88B8D8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" name="PA-直接连接符 248">
                    <a:extLst>
                      <a:ext uri="{FF2B5EF4-FFF2-40B4-BE49-F238E27FC236}">
                        <a16:creationId xmlns="" xmlns:a16="http://schemas.microsoft.com/office/drawing/2014/main" id="{E6092CC0-F35C-49BF-9A67-FF68F0E7AEF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" name="PA-直接连接符 249">
                    <a:extLst>
                      <a:ext uri="{FF2B5EF4-FFF2-40B4-BE49-F238E27FC236}">
                        <a16:creationId xmlns="" xmlns:a16="http://schemas.microsoft.com/office/drawing/2014/main" id="{7C549C1A-BBC6-411B-9796-7C0D2C45B32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0" name="PA-直接连接符 250">
                    <a:extLst>
                      <a:ext uri="{FF2B5EF4-FFF2-40B4-BE49-F238E27FC236}">
                        <a16:creationId xmlns="" xmlns:a16="http://schemas.microsoft.com/office/drawing/2014/main" id="{BC5293FE-A0D8-4E97-B251-A91E2B4856D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1" name="PA-直接连接符 251">
                    <a:extLst>
                      <a:ext uri="{FF2B5EF4-FFF2-40B4-BE49-F238E27FC236}">
                        <a16:creationId xmlns="" xmlns:a16="http://schemas.microsoft.com/office/drawing/2014/main" id="{81CCEF6D-D8A6-4FB9-BDA5-BE4CE3DCDD8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2" name="PA-直接连接符 252">
                    <a:extLst>
                      <a:ext uri="{FF2B5EF4-FFF2-40B4-BE49-F238E27FC236}">
                        <a16:creationId xmlns="" xmlns:a16="http://schemas.microsoft.com/office/drawing/2014/main" id="{5F0CBDF8-D0B0-4BD1-9A62-22656E26898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3" name="PA-直接连接符 253">
                    <a:extLst>
                      <a:ext uri="{FF2B5EF4-FFF2-40B4-BE49-F238E27FC236}">
                        <a16:creationId xmlns="" xmlns:a16="http://schemas.microsoft.com/office/drawing/2014/main" id="{B786B403-255F-4BF4-AD67-95F2459F34F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4" name="PA-直接连接符 254">
                    <a:extLst>
                      <a:ext uri="{FF2B5EF4-FFF2-40B4-BE49-F238E27FC236}">
                        <a16:creationId xmlns="" xmlns:a16="http://schemas.microsoft.com/office/drawing/2014/main" id="{8341AC95-036D-424B-A49B-38EDC2B8AF9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5" name="PA-直接连接符 255">
                    <a:extLst>
                      <a:ext uri="{FF2B5EF4-FFF2-40B4-BE49-F238E27FC236}">
                        <a16:creationId xmlns="" xmlns:a16="http://schemas.microsoft.com/office/drawing/2014/main" id="{99F6F40B-7B1A-4126-9DAF-1EF880D6F3F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6" name="PA-直接连接符 256">
                    <a:extLst>
                      <a:ext uri="{FF2B5EF4-FFF2-40B4-BE49-F238E27FC236}">
                        <a16:creationId xmlns="" xmlns:a16="http://schemas.microsoft.com/office/drawing/2014/main" id="{4E1BB066-9A23-467B-83DC-63D966B1683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7" name="PA-直接连接符 257">
                    <a:extLst>
                      <a:ext uri="{FF2B5EF4-FFF2-40B4-BE49-F238E27FC236}">
                        <a16:creationId xmlns="" xmlns:a16="http://schemas.microsoft.com/office/drawing/2014/main" id="{FD215FF8-A980-44B1-9586-822486DBA1E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6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528" name="组合 1527">
                    <a:extLst>
                      <a:ext uri="{FF2B5EF4-FFF2-40B4-BE49-F238E27FC236}">
                        <a16:creationId xmlns="" xmlns:a16="http://schemas.microsoft.com/office/drawing/2014/main" id="{A63EA69F-F3E5-45B6-AC16-5C51D287388A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57" name="PA-直接连接符 287">
                      <a:extLst>
                        <a:ext uri="{FF2B5EF4-FFF2-40B4-BE49-F238E27FC236}">
                          <a16:creationId xmlns="" xmlns:a16="http://schemas.microsoft.com/office/drawing/2014/main" id="{646C2CB7-7896-4457-96E6-60A8C7D942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" name="PA-直接连接符 288">
                      <a:extLst>
                        <a:ext uri="{FF2B5EF4-FFF2-40B4-BE49-F238E27FC236}">
                          <a16:creationId xmlns="" xmlns:a16="http://schemas.microsoft.com/office/drawing/2014/main" id="{372F662F-8F60-48D3-9E4D-E75BB66116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" name="PA-直接连接符 289">
                      <a:extLst>
                        <a:ext uri="{FF2B5EF4-FFF2-40B4-BE49-F238E27FC236}">
                          <a16:creationId xmlns="" xmlns:a16="http://schemas.microsoft.com/office/drawing/2014/main" id="{F1A836E4-D4BB-4171-8F41-CF7FA02FB8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29" name="组合 1528">
                    <a:extLst>
                      <a:ext uri="{FF2B5EF4-FFF2-40B4-BE49-F238E27FC236}">
                        <a16:creationId xmlns="" xmlns:a16="http://schemas.microsoft.com/office/drawing/2014/main" id="{F532CE95-7982-4BC0-9544-E18758006E3D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546" name="PA-直接连接符 276">
                      <a:extLst>
                        <a:ext uri="{FF2B5EF4-FFF2-40B4-BE49-F238E27FC236}">
                          <a16:creationId xmlns="" xmlns:a16="http://schemas.microsoft.com/office/drawing/2014/main" id="{88E28C0C-B6FC-43B1-929B-355EA21BAF60}"/>
                        </a:ext>
                      </a:extLst>
                    </p:cNvPr>
                    <p:cNvCxnSpPr/>
                    <p:nvPr>
                      <p:custDataLst>
                        <p:tags r:id="rId137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7" name="PA-直接连接符 277">
                      <a:extLst>
                        <a:ext uri="{FF2B5EF4-FFF2-40B4-BE49-F238E27FC236}">
                          <a16:creationId xmlns="" xmlns:a16="http://schemas.microsoft.com/office/drawing/2014/main" id="{8473282E-3CA3-44CF-93E5-3BAEF6216A0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8" name="PA-直接连接符 278">
                      <a:extLst>
                        <a:ext uri="{FF2B5EF4-FFF2-40B4-BE49-F238E27FC236}">
                          <a16:creationId xmlns="" xmlns:a16="http://schemas.microsoft.com/office/drawing/2014/main" id="{E4BD693C-E7A4-4F3F-A1F9-C81CAFEDE5C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9" name="PA-直接连接符 279">
                      <a:extLst>
                        <a:ext uri="{FF2B5EF4-FFF2-40B4-BE49-F238E27FC236}">
                          <a16:creationId xmlns="" xmlns:a16="http://schemas.microsoft.com/office/drawing/2014/main" id="{FAAE107A-4724-4F2A-87BB-3C38BA3DBF9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0" name="PA-直接连接符 280">
                      <a:extLst>
                        <a:ext uri="{FF2B5EF4-FFF2-40B4-BE49-F238E27FC236}">
                          <a16:creationId xmlns="" xmlns:a16="http://schemas.microsoft.com/office/drawing/2014/main" id="{4BC00187-0DE8-4827-86E6-A0AEEBC21A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1" name="PA-直接连接符 281">
                      <a:extLst>
                        <a:ext uri="{FF2B5EF4-FFF2-40B4-BE49-F238E27FC236}">
                          <a16:creationId xmlns="" xmlns:a16="http://schemas.microsoft.com/office/drawing/2014/main" id="{B0CDA8D9-8BDE-4C19-8545-DF6C96F8EA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2" name="PA-直接连接符 282">
                      <a:extLst>
                        <a:ext uri="{FF2B5EF4-FFF2-40B4-BE49-F238E27FC236}">
                          <a16:creationId xmlns="" xmlns:a16="http://schemas.microsoft.com/office/drawing/2014/main" id="{3376BFD0-3517-4548-805C-22222C12AC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3" name="PA-直接连接符 283">
                      <a:extLst>
                        <a:ext uri="{FF2B5EF4-FFF2-40B4-BE49-F238E27FC236}">
                          <a16:creationId xmlns="" xmlns:a16="http://schemas.microsoft.com/office/drawing/2014/main" id="{EB34D0EC-437A-4072-90E4-3014F4F7AC6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4" name="PA-直接连接符 284">
                      <a:extLst>
                        <a:ext uri="{FF2B5EF4-FFF2-40B4-BE49-F238E27FC236}">
                          <a16:creationId xmlns="" xmlns:a16="http://schemas.microsoft.com/office/drawing/2014/main" id="{0345A8C8-B558-4E40-A97F-FBF42CDC5E6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5" name="PA-直接连接符 285">
                      <a:extLst>
                        <a:ext uri="{FF2B5EF4-FFF2-40B4-BE49-F238E27FC236}">
                          <a16:creationId xmlns="" xmlns:a16="http://schemas.microsoft.com/office/drawing/2014/main" id="{5E1CE2D2-1CA0-48A9-B2CC-6F991CBA83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6" name="PA-直接连接符 286">
                      <a:extLst>
                        <a:ext uri="{FF2B5EF4-FFF2-40B4-BE49-F238E27FC236}">
                          <a16:creationId xmlns="" xmlns:a16="http://schemas.microsoft.com/office/drawing/2014/main" id="{DA0234C8-3785-4B18-9EE6-43D348F70C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30" name="组合 1529">
                    <a:extLst>
                      <a:ext uri="{FF2B5EF4-FFF2-40B4-BE49-F238E27FC236}">
                        <a16:creationId xmlns="" xmlns:a16="http://schemas.microsoft.com/office/drawing/2014/main" id="{0351E0A7-4F1A-4352-B71C-E79D08AEF592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535" name="PA-直接连接符 265">
                      <a:extLst>
                        <a:ext uri="{FF2B5EF4-FFF2-40B4-BE49-F238E27FC236}">
                          <a16:creationId xmlns="" xmlns:a16="http://schemas.microsoft.com/office/drawing/2014/main" id="{5E1A6346-49C0-4B7A-8A76-6B13B284F5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6" name="PA-直接连接符 266">
                      <a:extLst>
                        <a:ext uri="{FF2B5EF4-FFF2-40B4-BE49-F238E27FC236}">
                          <a16:creationId xmlns="" xmlns:a16="http://schemas.microsoft.com/office/drawing/2014/main" id="{FA99AEAA-1184-498C-8AC1-F0C36759DA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7" name="PA-直接连接符 267">
                      <a:extLst>
                        <a:ext uri="{FF2B5EF4-FFF2-40B4-BE49-F238E27FC236}">
                          <a16:creationId xmlns="" xmlns:a16="http://schemas.microsoft.com/office/drawing/2014/main" id="{7302F631-9956-407D-8268-DD42DFA4D5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8" name="PA-直接连接符 268">
                      <a:extLst>
                        <a:ext uri="{FF2B5EF4-FFF2-40B4-BE49-F238E27FC236}">
                          <a16:creationId xmlns="" xmlns:a16="http://schemas.microsoft.com/office/drawing/2014/main" id="{D195B57B-00A2-44DE-BC3F-CC34DB534B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" name="PA-直接连接符 269">
                      <a:extLst>
                        <a:ext uri="{FF2B5EF4-FFF2-40B4-BE49-F238E27FC236}">
                          <a16:creationId xmlns="" xmlns:a16="http://schemas.microsoft.com/office/drawing/2014/main" id="{4314C2B7-4E32-4BD8-BD36-A011743B31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" name="PA-直接连接符 270">
                      <a:extLst>
                        <a:ext uri="{FF2B5EF4-FFF2-40B4-BE49-F238E27FC236}">
                          <a16:creationId xmlns="" xmlns:a16="http://schemas.microsoft.com/office/drawing/2014/main" id="{78459CFA-89B7-4E82-8CDC-271BB1032F9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" name="PA-直接连接符 271">
                      <a:extLst>
                        <a:ext uri="{FF2B5EF4-FFF2-40B4-BE49-F238E27FC236}">
                          <a16:creationId xmlns="" xmlns:a16="http://schemas.microsoft.com/office/drawing/2014/main" id="{3713B769-5338-4D53-AC7E-57BDDD37192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" name="PA-直接连接符 272">
                      <a:extLst>
                        <a:ext uri="{FF2B5EF4-FFF2-40B4-BE49-F238E27FC236}">
                          <a16:creationId xmlns="" xmlns:a16="http://schemas.microsoft.com/office/drawing/2014/main" id="{778A9055-27E9-4917-AE8E-50F84192BE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3" name="PA-直接连接符 273">
                      <a:extLst>
                        <a:ext uri="{FF2B5EF4-FFF2-40B4-BE49-F238E27FC236}">
                          <a16:creationId xmlns="" xmlns:a16="http://schemas.microsoft.com/office/drawing/2014/main" id="{A008BBB6-88E6-4CDE-99CB-6DD26E0FEA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4" name="PA-直接连接符 274">
                      <a:extLst>
                        <a:ext uri="{FF2B5EF4-FFF2-40B4-BE49-F238E27FC236}">
                          <a16:creationId xmlns="" xmlns:a16="http://schemas.microsoft.com/office/drawing/2014/main" id="{F921E785-C5C4-4035-8B7D-786ED1C998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5" name="PA-直接连接符 275">
                      <a:extLst>
                        <a:ext uri="{FF2B5EF4-FFF2-40B4-BE49-F238E27FC236}">
                          <a16:creationId xmlns="" xmlns:a16="http://schemas.microsoft.com/office/drawing/2014/main" id="{311F6F23-0E1A-403E-AAE5-B35C0C8220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31" name="Group 91_1">
                    <a:extLst>
                      <a:ext uri="{FF2B5EF4-FFF2-40B4-BE49-F238E27FC236}">
                        <a16:creationId xmlns="" xmlns:a16="http://schemas.microsoft.com/office/drawing/2014/main" id="{50AA76E0-443B-4F24-AE40-BB0144D1D26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32" name="PA-直接连接符 262">
                      <a:extLst>
                        <a:ext uri="{FF2B5EF4-FFF2-40B4-BE49-F238E27FC236}">
                          <a16:creationId xmlns="" xmlns:a16="http://schemas.microsoft.com/office/drawing/2014/main" id="{D6FC484F-1765-42F9-936E-B100B227D5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3" name="PA-直接连接符 263">
                      <a:extLst>
                        <a:ext uri="{FF2B5EF4-FFF2-40B4-BE49-F238E27FC236}">
                          <a16:creationId xmlns="" xmlns:a16="http://schemas.microsoft.com/office/drawing/2014/main" id="{9EBC1B4A-9EC1-446C-A720-11B648EEFD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4" name="PA-直接连接符 264">
                      <a:extLst>
                        <a:ext uri="{FF2B5EF4-FFF2-40B4-BE49-F238E27FC236}">
                          <a16:creationId xmlns="" xmlns:a16="http://schemas.microsoft.com/office/drawing/2014/main" id="{A378A414-5A06-4311-8837-4F4D90A853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5" name="组合 1464">
                  <a:extLst>
                    <a:ext uri="{FF2B5EF4-FFF2-40B4-BE49-F238E27FC236}">
                      <a16:creationId xmlns="" xmlns:a16="http://schemas.microsoft.com/office/drawing/2014/main" id="{548F430B-DC27-4063-AC3F-452966038D6F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466" name="PA-直接连接符 291">
                    <a:extLst>
                      <a:ext uri="{FF2B5EF4-FFF2-40B4-BE49-F238E27FC236}">
                        <a16:creationId xmlns="" xmlns:a16="http://schemas.microsoft.com/office/drawing/2014/main" id="{B0848C88-CCB9-4745-8D62-5145D06BE45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7" name="PA-直接连接符 292">
                    <a:extLst>
                      <a:ext uri="{FF2B5EF4-FFF2-40B4-BE49-F238E27FC236}">
                        <a16:creationId xmlns="" xmlns:a16="http://schemas.microsoft.com/office/drawing/2014/main" id="{E443592A-8CBC-45E2-BBE1-C5C8FEE151BD}"/>
                      </a:ext>
                    </a:extLst>
                  </p:cNvPr>
                  <p:cNvCxnSpPr/>
                  <p:nvPr>
                    <p:custDataLst>
                      <p:tags r:id="rId130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8" name="PA-直接连接符 293">
                    <a:extLst>
                      <a:ext uri="{FF2B5EF4-FFF2-40B4-BE49-F238E27FC236}">
                        <a16:creationId xmlns="" xmlns:a16="http://schemas.microsoft.com/office/drawing/2014/main" id="{83E9C435-B398-4EF1-B62F-435EFC5E453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9" name="PA-直接连接符 294">
                    <a:extLst>
                      <a:ext uri="{FF2B5EF4-FFF2-40B4-BE49-F238E27FC236}">
                        <a16:creationId xmlns="" xmlns:a16="http://schemas.microsoft.com/office/drawing/2014/main" id="{CBC4F96D-9E15-4993-BB7E-7D1F0DB5C77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0" name="PA-直接连接符 295">
                    <a:extLst>
                      <a:ext uri="{FF2B5EF4-FFF2-40B4-BE49-F238E27FC236}">
                        <a16:creationId xmlns="" xmlns:a16="http://schemas.microsoft.com/office/drawing/2014/main" id="{C4B07AFA-71EC-49DD-8956-49B8736F8D0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1" name="PA-直接连接符 296">
                    <a:extLst>
                      <a:ext uri="{FF2B5EF4-FFF2-40B4-BE49-F238E27FC236}">
                        <a16:creationId xmlns="" xmlns:a16="http://schemas.microsoft.com/office/drawing/2014/main" id="{6680B8CE-1BF5-40DC-A278-A7577BA9C24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2" name="PA-直接连接符 297">
                    <a:extLst>
                      <a:ext uri="{FF2B5EF4-FFF2-40B4-BE49-F238E27FC236}">
                        <a16:creationId xmlns="" xmlns:a16="http://schemas.microsoft.com/office/drawing/2014/main" id="{26BA2706-9CA2-4486-8355-A8948313512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3" name="PA-直接连接符 298">
                    <a:extLst>
                      <a:ext uri="{FF2B5EF4-FFF2-40B4-BE49-F238E27FC236}">
                        <a16:creationId xmlns="" xmlns:a16="http://schemas.microsoft.com/office/drawing/2014/main" id="{1A3DD680-3F5A-436D-BB92-134BBBF1304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4" name="PA-直接连接符 299">
                    <a:extLst>
                      <a:ext uri="{FF2B5EF4-FFF2-40B4-BE49-F238E27FC236}">
                        <a16:creationId xmlns="" xmlns:a16="http://schemas.microsoft.com/office/drawing/2014/main" id="{6A00CD8F-C7A2-4535-AE60-960B709CE04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5" name="PA-直接连接符 300">
                    <a:extLst>
                      <a:ext uri="{FF2B5EF4-FFF2-40B4-BE49-F238E27FC236}">
                        <a16:creationId xmlns="" xmlns:a16="http://schemas.microsoft.com/office/drawing/2014/main" id="{FCFFED73-6298-430C-836B-4D8DE18A63C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6" name="PA-直接连接符 301">
                    <a:extLst>
                      <a:ext uri="{FF2B5EF4-FFF2-40B4-BE49-F238E27FC236}">
                        <a16:creationId xmlns="" xmlns:a16="http://schemas.microsoft.com/office/drawing/2014/main" id="{8992073D-7AE1-45FC-9656-A9E2AB00BD7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7" name="PA-直接连接符 302">
                    <a:extLst>
                      <a:ext uri="{FF2B5EF4-FFF2-40B4-BE49-F238E27FC236}">
                        <a16:creationId xmlns="" xmlns:a16="http://schemas.microsoft.com/office/drawing/2014/main" id="{F845E1B2-CAFF-413E-B462-4AA8001FAEC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8" name="PA-直接连接符 303">
                    <a:extLst>
                      <a:ext uri="{FF2B5EF4-FFF2-40B4-BE49-F238E27FC236}">
                        <a16:creationId xmlns="" xmlns:a16="http://schemas.microsoft.com/office/drawing/2014/main" id="{C3C6F7C3-058A-4D2E-BBD3-299ED8341C0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" name="PA-直接连接符 304">
                    <a:extLst>
                      <a:ext uri="{FF2B5EF4-FFF2-40B4-BE49-F238E27FC236}">
                        <a16:creationId xmlns="" xmlns:a16="http://schemas.microsoft.com/office/drawing/2014/main" id="{F80B3FB8-8D42-46C4-AB5A-1336DD4E4F9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" name="PA-直接连接符 305">
                    <a:extLst>
                      <a:ext uri="{FF2B5EF4-FFF2-40B4-BE49-F238E27FC236}">
                        <a16:creationId xmlns="" xmlns:a16="http://schemas.microsoft.com/office/drawing/2014/main" id="{DBAF5EE3-112F-4A3F-AF0C-C087C6C9704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481" name="组合 1480">
                    <a:extLst>
                      <a:ext uri="{FF2B5EF4-FFF2-40B4-BE49-F238E27FC236}">
                        <a16:creationId xmlns="" xmlns:a16="http://schemas.microsoft.com/office/drawing/2014/main" id="{950E8C52-C37F-41E4-9F74-CB521D397E58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10" name="PA-直接连接符 335">
                      <a:extLst>
                        <a:ext uri="{FF2B5EF4-FFF2-40B4-BE49-F238E27FC236}">
                          <a16:creationId xmlns="" xmlns:a16="http://schemas.microsoft.com/office/drawing/2014/main" id="{8825F658-2420-4277-A0FA-D39E24D8B2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1" name="PA-直接连接符 336">
                      <a:extLst>
                        <a:ext uri="{FF2B5EF4-FFF2-40B4-BE49-F238E27FC236}">
                          <a16:creationId xmlns="" xmlns:a16="http://schemas.microsoft.com/office/drawing/2014/main" id="{046C0A02-919C-455F-BBD2-23E6619AC2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2" name="PA-直接连接符 337">
                      <a:extLst>
                        <a:ext uri="{FF2B5EF4-FFF2-40B4-BE49-F238E27FC236}">
                          <a16:creationId xmlns="" xmlns:a16="http://schemas.microsoft.com/office/drawing/2014/main" id="{2E398DE3-C4D2-4C8C-BF98-C18301A632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2" name="组合 1481">
                    <a:extLst>
                      <a:ext uri="{FF2B5EF4-FFF2-40B4-BE49-F238E27FC236}">
                        <a16:creationId xmlns="" xmlns:a16="http://schemas.microsoft.com/office/drawing/2014/main" id="{63496799-FB15-421E-B9DF-ED6F5CB5E143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499" name="PA-直接连接符 324">
                      <a:extLst>
                        <a:ext uri="{FF2B5EF4-FFF2-40B4-BE49-F238E27FC236}">
                          <a16:creationId xmlns="" xmlns:a16="http://schemas.microsoft.com/office/drawing/2014/main" id="{E1C54EBF-D657-4795-983F-A4BA888A5AB9}"/>
                        </a:ext>
                      </a:extLst>
                    </p:cNvPr>
                    <p:cNvCxnSpPr/>
                    <p:nvPr>
                      <p:custDataLst>
                        <p:tags r:id="rId133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0" name="PA-直接连接符 325">
                      <a:extLst>
                        <a:ext uri="{FF2B5EF4-FFF2-40B4-BE49-F238E27FC236}">
                          <a16:creationId xmlns="" xmlns:a16="http://schemas.microsoft.com/office/drawing/2014/main" id="{FD67967A-1C60-4822-8878-05028A3C2F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" name="PA-直接连接符 326">
                      <a:extLst>
                        <a:ext uri="{FF2B5EF4-FFF2-40B4-BE49-F238E27FC236}">
                          <a16:creationId xmlns="" xmlns:a16="http://schemas.microsoft.com/office/drawing/2014/main" id="{9886D901-81C5-4E7F-BBB9-7B16D6F755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" name="PA-直接连接符 327">
                      <a:extLst>
                        <a:ext uri="{FF2B5EF4-FFF2-40B4-BE49-F238E27FC236}">
                          <a16:creationId xmlns="" xmlns:a16="http://schemas.microsoft.com/office/drawing/2014/main" id="{E94570C2-4448-477D-A535-852EB6B423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" name="PA-直接连接符 328">
                      <a:extLst>
                        <a:ext uri="{FF2B5EF4-FFF2-40B4-BE49-F238E27FC236}">
                          <a16:creationId xmlns="" xmlns:a16="http://schemas.microsoft.com/office/drawing/2014/main" id="{626280A3-76CC-421A-A9CE-EB219C0C01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" name="PA-直接连接符 329">
                      <a:extLst>
                        <a:ext uri="{FF2B5EF4-FFF2-40B4-BE49-F238E27FC236}">
                          <a16:creationId xmlns="" xmlns:a16="http://schemas.microsoft.com/office/drawing/2014/main" id="{E23A7038-83F3-44D9-A1C1-6B4A1AB741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5" name="PA-直接连接符 330">
                      <a:extLst>
                        <a:ext uri="{FF2B5EF4-FFF2-40B4-BE49-F238E27FC236}">
                          <a16:creationId xmlns="" xmlns:a16="http://schemas.microsoft.com/office/drawing/2014/main" id="{9294E7C3-B7D4-43FE-A0F8-F4ACB93026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6" name="PA-直接连接符 331">
                      <a:extLst>
                        <a:ext uri="{FF2B5EF4-FFF2-40B4-BE49-F238E27FC236}">
                          <a16:creationId xmlns="" xmlns:a16="http://schemas.microsoft.com/office/drawing/2014/main" id="{9265004B-7FA9-47D2-A40C-6D002688CD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7" name="PA-直接连接符 332">
                      <a:extLst>
                        <a:ext uri="{FF2B5EF4-FFF2-40B4-BE49-F238E27FC236}">
                          <a16:creationId xmlns="" xmlns:a16="http://schemas.microsoft.com/office/drawing/2014/main" id="{3920763C-1D9F-44F1-8E3F-EEE17A5AC76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8" name="PA-直接连接符 333">
                      <a:extLst>
                        <a:ext uri="{FF2B5EF4-FFF2-40B4-BE49-F238E27FC236}">
                          <a16:creationId xmlns="" xmlns:a16="http://schemas.microsoft.com/office/drawing/2014/main" id="{ED6EFFCD-AD49-445D-8340-E1C090BDD1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9" name="PA-直接连接符 334">
                      <a:extLst>
                        <a:ext uri="{FF2B5EF4-FFF2-40B4-BE49-F238E27FC236}">
                          <a16:creationId xmlns="" xmlns:a16="http://schemas.microsoft.com/office/drawing/2014/main" id="{44EFADC5-8469-4918-BA69-3AA9336C52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3" name="组合 1482">
                    <a:extLst>
                      <a:ext uri="{FF2B5EF4-FFF2-40B4-BE49-F238E27FC236}">
                        <a16:creationId xmlns="" xmlns:a16="http://schemas.microsoft.com/office/drawing/2014/main" id="{3E2B11D8-25D1-440F-9C5D-BA1715F243A5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488" name="PA-直接连接符 313">
                      <a:extLst>
                        <a:ext uri="{FF2B5EF4-FFF2-40B4-BE49-F238E27FC236}">
                          <a16:creationId xmlns="" xmlns:a16="http://schemas.microsoft.com/office/drawing/2014/main" id="{442E271E-FAFC-4AD0-B7D2-8174A5524E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9" name="PA-直接连接符 314">
                      <a:extLst>
                        <a:ext uri="{FF2B5EF4-FFF2-40B4-BE49-F238E27FC236}">
                          <a16:creationId xmlns="" xmlns:a16="http://schemas.microsoft.com/office/drawing/2014/main" id="{09AD154C-25E8-4CC1-AE89-418F37500D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0" name="PA-直接连接符 315">
                      <a:extLst>
                        <a:ext uri="{FF2B5EF4-FFF2-40B4-BE49-F238E27FC236}">
                          <a16:creationId xmlns="" xmlns:a16="http://schemas.microsoft.com/office/drawing/2014/main" id="{981451E3-5188-4622-9EEA-7ECE4E9CA2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1" name="PA-直接连接符 316">
                      <a:extLst>
                        <a:ext uri="{FF2B5EF4-FFF2-40B4-BE49-F238E27FC236}">
                          <a16:creationId xmlns="" xmlns:a16="http://schemas.microsoft.com/office/drawing/2014/main" id="{E2B91610-C5AD-495C-BA72-14C705E544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2" name="PA-直接连接符 317">
                      <a:extLst>
                        <a:ext uri="{FF2B5EF4-FFF2-40B4-BE49-F238E27FC236}">
                          <a16:creationId xmlns="" xmlns:a16="http://schemas.microsoft.com/office/drawing/2014/main" id="{C115291B-C75E-4422-AB9D-2A9D0DDAA8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3" name="PA-直接连接符 318">
                      <a:extLst>
                        <a:ext uri="{FF2B5EF4-FFF2-40B4-BE49-F238E27FC236}">
                          <a16:creationId xmlns="" xmlns:a16="http://schemas.microsoft.com/office/drawing/2014/main" id="{4AF86883-DAA6-44E1-BC01-E9DC6AACD2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4" name="PA-直接连接符 319">
                      <a:extLst>
                        <a:ext uri="{FF2B5EF4-FFF2-40B4-BE49-F238E27FC236}">
                          <a16:creationId xmlns="" xmlns:a16="http://schemas.microsoft.com/office/drawing/2014/main" id="{26E30AC3-BFD8-49E4-9470-FE0E8B730B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5" name="PA-直接连接符 320">
                      <a:extLst>
                        <a:ext uri="{FF2B5EF4-FFF2-40B4-BE49-F238E27FC236}">
                          <a16:creationId xmlns="" xmlns:a16="http://schemas.microsoft.com/office/drawing/2014/main" id="{F4F2A0A4-32C6-4B5D-942E-8F019F0B37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6" name="PA-直接连接符 321">
                      <a:extLst>
                        <a:ext uri="{FF2B5EF4-FFF2-40B4-BE49-F238E27FC236}">
                          <a16:creationId xmlns="" xmlns:a16="http://schemas.microsoft.com/office/drawing/2014/main" id="{C13FF7C4-8488-48C8-9979-74D6E7E764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7" name="PA-直接连接符 322">
                      <a:extLst>
                        <a:ext uri="{FF2B5EF4-FFF2-40B4-BE49-F238E27FC236}">
                          <a16:creationId xmlns="" xmlns:a16="http://schemas.microsoft.com/office/drawing/2014/main" id="{8508B311-5356-4B9B-B466-569EEA9EFB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8" name="PA-直接连接符 323">
                      <a:extLst>
                        <a:ext uri="{FF2B5EF4-FFF2-40B4-BE49-F238E27FC236}">
                          <a16:creationId xmlns="" xmlns:a16="http://schemas.microsoft.com/office/drawing/2014/main" id="{A7C6B0CA-48E6-4253-839F-C74E16263F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4" name="Group 91_1">
                    <a:extLst>
                      <a:ext uri="{FF2B5EF4-FFF2-40B4-BE49-F238E27FC236}">
                        <a16:creationId xmlns="" xmlns:a16="http://schemas.microsoft.com/office/drawing/2014/main" id="{B80478B5-D88A-494E-9B3F-64ACC0466F0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85" name="PA-直接连接符 310">
                      <a:extLst>
                        <a:ext uri="{FF2B5EF4-FFF2-40B4-BE49-F238E27FC236}">
                          <a16:creationId xmlns="" xmlns:a16="http://schemas.microsoft.com/office/drawing/2014/main" id="{202ADB3F-BDBA-48E4-9645-A925C994EE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6" name="PA-直接连接符 311">
                      <a:extLst>
                        <a:ext uri="{FF2B5EF4-FFF2-40B4-BE49-F238E27FC236}">
                          <a16:creationId xmlns="" xmlns:a16="http://schemas.microsoft.com/office/drawing/2014/main" id="{04092F8F-0802-450C-8237-AC5468BA3B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7" name="PA-直接连接符 312">
                      <a:extLst>
                        <a:ext uri="{FF2B5EF4-FFF2-40B4-BE49-F238E27FC236}">
                          <a16:creationId xmlns="" xmlns:a16="http://schemas.microsoft.com/office/drawing/2014/main" id="{989DF1B5-518D-434B-98FA-14216CF5662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1171" name="组合 1170">
                <a:extLst>
                  <a:ext uri="{FF2B5EF4-FFF2-40B4-BE49-F238E27FC236}">
                    <a16:creationId xmlns="" xmlns:a16="http://schemas.microsoft.com/office/drawing/2014/main" id="{C28332F9-725B-42C2-902C-E21CF3B9068E}"/>
                  </a:ext>
                </a:extLst>
              </p:cNvPr>
              <p:cNvGrpSpPr/>
              <p:nvPr/>
            </p:nvGrpSpPr>
            <p:grpSpPr>
              <a:xfrm flipV="1">
                <a:off x="300102" y="1732245"/>
                <a:ext cx="12687421" cy="2720340"/>
                <a:chOff x="0" y="0"/>
                <a:chExt cx="12687421" cy="2720340"/>
              </a:xfrm>
            </p:grpSpPr>
            <p:grpSp>
              <p:nvGrpSpPr>
                <p:cNvPr id="1172" name="组合 1171">
                  <a:extLst>
                    <a:ext uri="{FF2B5EF4-FFF2-40B4-BE49-F238E27FC236}">
                      <a16:creationId xmlns="" xmlns:a16="http://schemas.microsoft.com/office/drawing/2014/main" id="{A5EF6615-4889-4506-8A7A-CEE6DFD5BDA4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413" name="PA-直接连接符 1207">
                    <a:extLst>
                      <a:ext uri="{FF2B5EF4-FFF2-40B4-BE49-F238E27FC236}">
                        <a16:creationId xmlns="" xmlns:a16="http://schemas.microsoft.com/office/drawing/2014/main" id="{D6D4794E-D08B-4077-BCEA-0F5188C5D14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4" name="PA-直接连接符 1208">
                    <a:extLst>
                      <a:ext uri="{FF2B5EF4-FFF2-40B4-BE49-F238E27FC236}">
                        <a16:creationId xmlns="" xmlns:a16="http://schemas.microsoft.com/office/drawing/2014/main" id="{B1AD5138-FE74-4B5E-9CB5-D4A66DD2A507}"/>
                      </a:ext>
                    </a:extLst>
                  </p:cNvPr>
                  <p:cNvCxnSpPr/>
                  <p:nvPr>
                    <p:custDataLst>
                      <p:tags r:id="rId126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5" name="PA-直接连接符 1209">
                    <a:extLst>
                      <a:ext uri="{FF2B5EF4-FFF2-40B4-BE49-F238E27FC236}">
                        <a16:creationId xmlns="" xmlns:a16="http://schemas.microsoft.com/office/drawing/2014/main" id="{03C2C910-C677-4536-B760-A7244EFFDC1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6" name="PA-直接连接符 1210">
                    <a:extLst>
                      <a:ext uri="{FF2B5EF4-FFF2-40B4-BE49-F238E27FC236}">
                        <a16:creationId xmlns="" xmlns:a16="http://schemas.microsoft.com/office/drawing/2014/main" id="{348C4682-193A-4FB8-AA10-3C567F04B50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7" name="PA-直接连接符 1211">
                    <a:extLst>
                      <a:ext uri="{FF2B5EF4-FFF2-40B4-BE49-F238E27FC236}">
                        <a16:creationId xmlns="" xmlns:a16="http://schemas.microsoft.com/office/drawing/2014/main" id="{9FBD0185-C5B2-413B-938D-68091AD1DFF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8" name="PA-直接连接符 1212">
                    <a:extLst>
                      <a:ext uri="{FF2B5EF4-FFF2-40B4-BE49-F238E27FC236}">
                        <a16:creationId xmlns="" xmlns:a16="http://schemas.microsoft.com/office/drawing/2014/main" id="{2B92270D-4F6C-4CD4-BAA2-CFE677D801B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9" name="PA-直接连接符 1213">
                    <a:extLst>
                      <a:ext uri="{FF2B5EF4-FFF2-40B4-BE49-F238E27FC236}">
                        <a16:creationId xmlns="" xmlns:a16="http://schemas.microsoft.com/office/drawing/2014/main" id="{F51A67D1-213B-47F3-9562-694980767C4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0" name="PA-直接连接符 1214">
                    <a:extLst>
                      <a:ext uri="{FF2B5EF4-FFF2-40B4-BE49-F238E27FC236}">
                        <a16:creationId xmlns="" xmlns:a16="http://schemas.microsoft.com/office/drawing/2014/main" id="{BE951CC4-AAC0-475E-9461-93806704252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1" name="PA-直接连接符 1215">
                    <a:extLst>
                      <a:ext uri="{FF2B5EF4-FFF2-40B4-BE49-F238E27FC236}">
                        <a16:creationId xmlns="" xmlns:a16="http://schemas.microsoft.com/office/drawing/2014/main" id="{8B8307F3-3774-422F-A157-113959E798E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2" name="PA-直接连接符 1216">
                    <a:extLst>
                      <a:ext uri="{FF2B5EF4-FFF2-40B4-BE49-F238E27FC236}">
                        <a16:creationId xmlns="" xmlns:a16="http://schemas.microsoft.com/office/drawing/2014/main" id="{8CD13041-9120-4F96-B286-5DBBA6C2C40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3" name="PA-直接连接符 1217">
                    <a:extLst>
                      <a:ext uri="{FF2B5EF4-FFF2-40B4-BE49-F238E27FC236}">
                        <a16:creationId xmlns="" xmlns:a16="http://schemas.microsoft.com/office/drawing/2014/main" id="{96B9E3A1-B763-4E3C-BDC7-8A04CDF5157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4" name="PA-直接连接符 1218">
                    <a:extLst>
                      <a:ext uri="{FF2B5EF4-FFF2-40B4-BE49-F238E27FC236}">
                        <a16:creationId xmlns="" xmlns:a16="http://schemas.microsoft.com/office/drawing/2014/main" id="{E0A88920-8E46-4C60-B981-5419730E61C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5" name="PA-直接连接符 1219">
                    <a:extLst>
                      <a:ext uri="{FF2B5EF4-FFF2-40B4-BE49-F238E27FC236}">
                        <a16:creationId xmlns="" xmlns:a16="http://schemas.microsoft.com/office/drawing/2014/main" id="{9D35735C-8CAD-453A-85DB-DFBD705BCC4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6" name="PA-直接连接符 1220">
                    <a:extLst>
                      <a:ext uri="{FF2B5EF4-FFF2-40B4-BE49-F238E27FC236}">
                        <a16:creationId xmlns="" xmlns:a16="http://schemas.microsoft.com/office/drawing/2014/main" id="{F919D8FE-1040-4DFA-A0BB-5097F2C3AB9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7" name="PA-直接连接符 1221">
                    <a:extLst>
                      <a:ext uri="{FF2B5EF4-FFF2-40B4-BE49-F238E27FC236}">
                        <a16:creationId xmlns="" xmlns:a16="http://schemas.microsoft.com/office/drawing/2014/main" id="{EACC9928-6429-4758-BF94-3536C0828A7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428" name="组合 1427">
                    <a:extLst>
                      <a:ext uri="{FF2B5EF4-FFF2-40B4-BE49-F238E27FC236}">
                        <a16:creationId xmlns="" xmlns:a16="http://schemas.microsoft.com/office/drawing/2014/main" id="{057E232C-4FB4-4434-BE9C-44C1F0F3EF14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57" name="PA-直接连接符 1251">
                      <a:extLst>
                        <a:ext uri="{FF2B5EF4-FFF2-40B4-BE49-F238E27FC236}">
                          <a16:creationId xmlns="" xmlns:a16="http://schemas.microsoft.com/office/drawing/2014/main" id="{AA99DC5B-44A7-4889-A26B-1D8B1B746E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8" name="PA-直接连接符 1252">
                      <a:extLst>
                        <a:ext uri="{FF2B5EF4-FFF2-40B4-BE49-F238E27FC236}">
                          <a16:creationId xmlns="" xmlns:a16="http://schemas.microsoft.com/office/drawing/2014/main" id="{849C66BD-6391-4B17-B057-04A3E946DA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9" name="PA-直接连接符 1253">
                      <a:extLst>
                        <a:ext uri="{FF2B5EF4-FFF2-40B4-BE49-F238E27FC236}">
                          <a16:creationId xmlns="" xmlns:a16="http://schemas.microsoft.com/office/drawing/2014/main" id="{27625229-5F9F-4040-A300-D06887E6B9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29" name="组合 1428">
                    <a:extLst>
                      <a:ext uri="{FF2B5EF4-FFF2-40B4-BE49-F238E27FC236}">
                        <a16:creationId xmlns="" xmlns:a16="http://schemas.microsoft.com/office/drawing/2014/main" id="{092B6AE9-2636-44F5-AC1E-A57049B4564B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446" name="PA-直接连接符 1240">
                      <a:extLst>
                        <a:ext uri="{FF2B5EF4-FFF2-40B4-BE49-F238E27FC236}">
                          <a16:creationId xmlns="" xmlns:a16="http://schemas.microsoft.com/office/drawing/2014/main" id="{FAF105AF-B3C1-4C96-AC9C-DF985343E84E}"/>
                        </a:ext>
                      </a:extLst>
                    </p:cNvPr>
                    <p:cNvCxnSpPr/>
                    <p:nvPr>
                      <p:custDataLst>
                        <p:tags r:id="rId128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7" name="PA-直接连接符 1241">
                      <a:extLst>
                        <a:ext uri="{FF2B5EF4-FFF2-40B4-BE49-F238E27FC236}">
                          <a16:creationId xmlns="" xmlns:a16="http://schemas.microsoft.com/office/drawing/2014/main" id="{CE755012-4599-4167-A922-853143BA20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8" name="PA-直接连接符 1242">
                      <a:extLst>
                        <a:ext uri="{FF2B5EF4-FFF2-40B4-BE49-F238E27FC236}">
                          <a16:creationId xmlns="" xmlns:a16="http://schemas.microsoft.com/office/drawing/2014/main" id="{2D2973BD-D615-4B1D-8056-72962BA2B3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9" name="PA-直接连接符 1243">
                      <a:extLst>
                        <a:ext uri="{FF2B5EF4-FFF2-40B4-BE49-F238E27FC236}">
                          <a16:creationId xmlns="" xmlns:a16="http://schemas.microsoft.com/office/drawing/2014/main" id="{7D1CD008-C10B-4CC4-A961-7CA2F4BF10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0" name="PA-直接连接符 1244">
                      <a:extLst>
                        <a:ext uri="{FF2B5EF4-FFF2-40B4-BE49-F238E27FC236}">
                          <a16:creationId xmlns="" xmlns:a16="http://schemas.microsoft.com/office/drawing/2014/main" id="{66948981-5CB2-4202-B7BB-9D3FAF8071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1" name="PA-直接连接符 1245">
                      <a:extLst>
                        <a:ext uri="{FF2B5EF4-FFF2-40B4-BE49-F238E27FC236}">
                          <a16:creationId xmlns="" xmlns:a16="http://schemas.microsoft.com/office/drawing/2014/main" id="{21FC59F9-385A-46DC-AA17-1358325C78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2" name="PA-直接连接符 1246">
                      <a:extLst>
                        <a:ext uri="{FF2B5EF4-FFF2-40B4-BE49-F238E27FC236}">
                          <a16:creationId xmlns="" xmlns:a16="http://schemas.microsoft.com/office/drawing/2014/main" id="{FB167C6A-6E4E-44D2-AF4B-B06A45A2B0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3" name="PA-直接连接符 1247">
                      <a:extLst>
                        <a:ext uri="{FF2B5EF4-FFF2-40B4-BE49-F238E27FC236}">
                          <a16:creationId xmlns="" xmlns:a16="http://schemas.microsoft.com/office/drawing/2014/main" id="{4469A510-A279-4496-86C4-FFE550224E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4" name="PA-直接连接符 1248">
                      <a:extLst>
                        <a:ext uri="{FF2B5EF4-FFF2-40B4-BE49-F238E27FC236}">
                          <a16:creationId xmlns="" xmlns:a16="http://schemas.microsoft.com/office/drawing/2014/main" id="{E864DFB4-8C29-4345-B832-07DEA04469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5" name="PA-直接连接符 1249">
                      <a:extLst>
                        <a:ext uri="{FF2B5EF4-FFF2-40B4-BE49-F238E27FC236}">
                          <a16:creationId xmlns="" xmlns:a16="http://schemas.microsoft.com/office/drawing/2014/main" id="{3088DE6B-972F-41EB-81A4-1C8334301D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6" name="PA-直接连接符 1250">
                      <a:extLst>
                        <a:ext uri="{FF2B5EF4-FFF2-40B4-BE49-F238E27FC236}">
                          <a16:creationId xmlns="" xmlns:a16="http://schemas.microsoft.com/office/drawing/2014/main" id="{73A4A2E3-20B8-47B4-B2BA-98389E9709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30" name="组合 1429">
                    <a:extLst>
                      <a:ext uri="{FF2B5EF4-FFF2-40B4-BE49-F238E27FC236}">
                        <a16:creationId xmlns="" xmlns:a16="http://schemas.microsoft.com/office/drawing/2014/main" id="{54BC4959-8907-464D-88FB-DB47A0210144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435" name="PA-直接连接符 1229">
                      <a:extLst>
                        <a:ext uri="{FF2B5EF4-FFF2-40B4-BE49-F238E27FC236}">
                          <a16:creationId xmlns="" xmlns:a16="http://schemas.microsoft.com/office/drawing/2014/main" id="{2B341A45-0A03-4C36-B561-6EA72DB60E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6" name="PA-直接连接符 1230">
                      <a:extLst>
                        <a:ext uri="{FF2B5EF4-FFF2-40B4-BE49-F238E27FC236}">
                          <a16:creationId xmlns="" xmlns:a16="http://schemas.microsoft.com/office/drawing/2014/main" id="{4B5372AC-4F3B-42BA-9DD7-23999B21962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7" name="PA-直接连接符 1231">
                      <a:extLst>
                        <a:ext uri="{FF2B5EF4-FFF2-40B4-BE49-F238E27FC236}">
                          <a16:creationId xmlns="" xmlns:a16="http://schemas.microsoft.com/office/drawing/2014/main" id="{85C1CB44-CC2D-4D39-BA6F-3810983C58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8" name="PA-直接连接符 1232">
                      <a:extLst>
                        <a:ext uri="{FF2B5EF4-FFF2-40B4-BE49-F238E27FC236}">
                          <a16:creationId xmlns="" xmlns:a16="http://schemas.microsoft.com/office/drawing/2014/main" id="{7FB28D51-481E-45A5-8D00-9C9948589F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9" name="PA-直接连接符 1233">
                      <a:extLst>
                        <a:ext uri="{FF2B5EF4-FFF2-40B4-BE49-F238E27FC236}">
                          <a16:creationId xmlns="" xmlns:a16="http://schemas.microsoft.com/office/drawing/2014/main" id="{26904971-7B53-4D00-95A8-551D06664E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0" name="PA-直接连接符 1234">
                      <a:extLst>
                        <a:ext uri="{FF2B5EF4-FFF2-40B4-BE49-F238E27FC236}">
                          <a16:creationId xmlns="" xmlns:a16="http://schemas.microsoft.com/office/drawing/2014/main" id="{6D7EFD18-5700-4704-9DCA-9D4B1CD7DE2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1" name="PA-直接连接符 1235">
                      <a:extLst>
                        <a:ext uri="{FF2B5EF4-FFF2-40B4-BE49-F238E27FC236}">
                          <a16:creationId xmlns="" xmlns:a16="http://schemas.microsoft.com/office/drawing/2014/main" id="{1CC7D13D-DE76-4146-96E2-26B0D9337C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2" name="PA-直接连接符 1236">
                      <a:extLst>
                        <a:ext uri="{FF2B5EF4-FFF2-40B4-BE49-F238E27FC236}">
                          <a16:creationId xmlns="" xmlns:a16="http://schemas.microsoft.com/office/drawing/2014/main" id="{704E8FB6-D10E-4D6A-B7E6-4ABF15D2B2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3" name="PA-直接连接符 1237">
                      <a:extLst>
                        <a:ext uri="{FF2B5EF4-FFF2-40B4-BE49-F238E27FC236}">
                          <a16:creationId xmlns="" xmlns:a16="http://schemas.microsoft.com/office/drawing/2014/main" id="{BB216452-A30E-453D-8053-2FD8437D59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4" name="PA-直接连接符 1238">
                      <a:extLst>
                        <a:ext uri="{FF2B5EF4-FFF2-40B4-BE49-F238E27FC236}">
                          <a16:creationId xmlns="" xmlns:a16="http://schemas.microsoft.com/office/drawing/2014/main" id="{D6261420-A411-492E-9893-3C6380944D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5" name="PA-直接连接符 1239">
                      <a:extLst>
                        <a:ext uri="{FF2B5EF4-FFF2-40B4-BE49-F238E27FC236}">
                          <a16:creationId xmlns="" xmlns:a16="http://schemas.microsoft.com/office/drawing/2014/main" id="{082D8092-BE9A-4378-97A0-79C400845E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31" name="Group 91_1">
                    <a:extLst>
                      <a:ext uri="{FF2B5EF4-FFF2-40B4-BE49-F238E27FC236}">
                        <a16:creationId xmlns="" xmlns:a16="http://schemas.microsoft.com/office/drawing/2014/main" id="{B0E39E29-54EE-4309-A68C-3479ACB0C6D9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32" name="PA-直接连接符 1226">
                      <a:extLst>
                        <a:ext uri="{FF2B5EF4-FFF2-40B4-BE49-F238E27FC236}">
                          <a16:creationId xmlns="" xmlns:a16="http://schemas.microsoft.com/office/drawing/2014/main" id="{07FA7B3F-AFA9-4006-A8B7-AC14799DAFA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3" name="PA-直接连接符 1227">
                      <a:extLst>
                        <a:ext uri="{FF2B5EF4-FFF2-40B4-BE49-F238E27FC236}">
                          <a16:creationId xmlns="" xmlns:a16="http://schemas.microsoft.com/office/drawing/2014/main" id="{5AA5EB0E-C696-4A07-AC3B-9C1A347BBF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4" name="PA-直接连接符 1228">
                      <a:extLst>
                        <a:ext uri="{FF2B5EF4-FFF2-40B4-BE49-F238E27FC236}">
                          <a16:creationId xmlns="" xmlns:a16="http://schemas.microsoft.com/office/drawing/2014/main" id="{4EB80356-289C-482B-AF0B-F32A87018C3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3" name="组合 1172">
                  <a:extLst>
                    <a:ext uri="{FF2B5EF4-FFF2-40B4-BE49-F238E27FC236}">
                      <a16:creationId xmlns="" xmlns:a16="http://schemas.microsoft.com/office/drawing/2014/main" id="{7630BE5D-3876-4FB5-8B39-74E7B6464152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366" name="PA-直接连接符 1160">
                    <a:extLst>
                      <a:ext uri="{FF2B5EF4-FFF2-40B4-BE49-F238E27FC236}">
                        <a16:creationId xmlns="" xmlns:a16="http://schemas.microsoft.com/office/drawing/2014/main" id="{D92B58AB-8182-4A91-BD0B-28001D716BD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67" name="PA-直接连接符 1161">
                    <a:extLst>
                      <a:ext uri="{FF2B5EF4-FFF2-40B4-BE49-F238E27FC236}">
                        <a16:creationId xmlns="" xmlns:a16="http://schemas.microsoft.com/office/drawing/2014/main" id="{EEA4987B-1BB7-4FB0-97ED-C8593225DA62}"/>
                      </a:ext>
                    </a:extLst>
                  </p:cNvPr>
                  <p:cNvCxnSpPr/>
                  <p:nvPr>
                    <p:custDataLst>
                      <p:tags r:id="rId121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68" name="PA-直接连接符 1162">
                    <a:extLst>
                      <a:ext uri="{FF2B5EF4-FFF2-40B4-BE49-F238E27FC236}">
                        <a16:creationId xmlns="" xmlns:a16="http://schemas.microsoft.com/office/drawing/2014/main" id="{2616ABB5-B485-4B27-83F6-5E59EBE408C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69" name="PA-直接连接符 1163">
                    <a:extLst>
                      <a:ext uri="{FF2B5EF4-FFF2-40B4-BE49-F238E27FC236}">
                        <a16:creationId xmlns="" xmlns:a16="http://schemas.microsoft.com/office/drawing/2014/main" id="{6E0D44CC-7260-4A81-B47B-B49647DE49E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0" name="PA-直接连接符 1164">
                    <a:extLst>
                      <a:ext uri="{FF2B5EF4-FFF2-40B4-BE49-F238E27FC236}">
                        <a16:creationId xmlns="" xmlns:a16="http://schemas.microsoft.com/office/drawing/2014/main" id="{8F0BAF98-3BF6-4FD1-8F7F-1041DC1FEF7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1" name="PA-直接连接符 1165">
                    <a:extLst>
                      <a:ext uri="{FF2B5EF4-FFF2-40B4-BE49-F238E27FC236}">
                        <a16:creationId xmlns="" xmlns:a16="http://schemas.microsoft.com/office/drawing/2014/main" id="{203AC9CB-EA69-4924-8EB4-1CC41D31297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2" name="PA-直接连接符 1166">
                    <a:extLst>
                      <a:ext uri="{FF2B5EF4-FFF2-40B4-BE49-F238E27FC236}">
                        <a16:creationId xmlns="" xmlns:a16="http://schemas.microsoft.com/office/drawing/2014/main" id="{B9F02B3D-24FB-4F73-AB90-D183996716E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3" name="PA-直接连接符 1167">
                    <a:extLst>
                      <a:ext uri="{FF2B5EF4-FFF2-40B4-BE49-F238E27FC236}">
                        <a16:creationId xmlns="" xmlns:a16="http://schemas.microsoft.com/office/drawing/2014/main" id="{4175D77A-66CD-4703-8F25-5173E30346A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4" name="PA-直接连接符 1168">
                    <a:extLst>
                      <a:ext uri="{FF2B5EF4-FFF2-40B4-BE49-F238E27FC236}">
                        <a16:creationId xmlns="" xmlns:a16="http://schemas.microsoft.com/office/drawing/2014/main" id="{3A195B36-624B-46D8-B242-2CE571B3B3D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5" name="PA-直接连接符 1169">
                    <a:extLst>
                      <a:ext uri="{FF2B5EF4-FFF2-40B4-BE49-F238E27FC236}">
                        <a16:creationId xmlns="" xmlns:a16="http://schemas.microsoft.com/office/drawing/2014/main" id="{090379F2-1627-4361-8045-6F936A85A08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6" name="PA-直接连接符 1170">
                    <a:extLst>
                      <a:ext uri="{FF2B5EF4-FFF2-40B4-BE49-F238E27FC236}">
                        <a16:creationId xmlns="" xmlns:a16="http://schemas.microsoft.com/office/drawing/2014/main" id="{BD199442-C50D-4F91-94EF-3844B49D823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7" name="PA-直接连接符 1171">
                    <a:extLst>
                      <a:ext uri="{FF2B5EF4-FFF2-40B4-BE49-F238E27FC236}">
                        <a16:creationId xmlns="" xmlns:a16="http://schemas.microsoft.com/office/drawing/2014/main" id="{4D896E1A-F66E-4A40-9B64-A7517871820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8" name="PA-直接连接符 1172">
                    <a:extLst>
                      <a:ext uri="{FF2B5EF4-FFF2-40B4-BE49-F238E27FC236}">
                        <a16:creationId xmlns="" xmlns:a16="http://schemas.microsoft.com/office/drawing/2014/main" id="{DD76C607-3F02-4343-B377-6DF267ECC50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9" name="PA-直接连接符 1173">
                    <a:extLst>
                      <a:ext uri="{FF2B5EF4-FFF2-40B4-BE49-F238E27FC236}">
                        <a16:creationId xmlns="" xmlns:a16="http://schemas.microsoft.com/office/drawing/2014/main" id="{765E22E4-4151-469A-8A5B-3E4426F4286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3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0" name="PA-直接连接符 1174">
                    <a:extLst>
                      <a:ext uri="{FF2B5EF4-FFF2-40B4-BE49-F238E27FC236}">
                        <a16:creationId xmlns="" xmlns:a16="http://schemas.microsoft.com/office/drawing/2014/main" id="{E8031D68-9C25-4630-A42A-975B91BCE1A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3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81" name="组合 1380">
                    <a:extLst>
                      <a:ext uri="{FF2B5EF4-FFF2-40B4-BE49-F238E27FC236}">
                        <a16:creationId xmlns="" xmlns:a16="http://schemas.microsoft.com/office/drawing/2014/main" id="{597F04EC-3A55-449E-B412-1B7D7069285B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10" name="PA-直接连接符 1204">
                      <a:extLst>
                        <a:ext uri="{FF2B5EF4-FFF2-40B4-BE49-F238E27FC236}">
                          <a16:creationId xmlns="" xmlns:a16="http://schemas.microsoft.com/office/drawing/2014/main" id="{F4DC22EB-D154-4294-83E6-5B9103F42D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1" name="PA-直接连接符 1205">
                      <a:extLst>
                        <a:ext uri="{FF2B5EF4-FFF2-40B4-BE49-F238E27FC236}">
                          <a16:creationId xmlns="" xmlns:a16="http://schemas.microsoft.com/office/drawing/2014/main" id="{E234096F-4ACF-4EAB-8EE1-EF08AEA59A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2" name="PA-直接连接符 1206">
                      <a:extLst>
                        <a:ext uri="{FF2B5EF4-FFF2-40B4-BE49-F238E27FC236}">
                          <a16:creationId xmlns="" xmlns:a16="http://schemas.microsoft.com/office/drawing/2014/main" id="{BB9C9B19-2869-4884-82FE-BD037F5A22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82" name="组合 1381">
                    <a:extLst>
                      <a:ext uri="{FF2B5EF4-FFF2-40B4-BE49-F238E27FC236}">
                        <a16:creationId xmlns="" xmlns:a16="http://schemas.microsoft.com/office/drawing/2014/main" id="{080E4D46-20E9-4158-8262-F81295E6B827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399" name="PA-直接连接符 1193">
                      <a:extLst>
                        <a:ext uri="{FF2B5EF4-FFF2-40B4-BE49-F238E27FC236}">
                          <a16:creationId xmlns="" xmlns:a16="http://schemas.microsoft.com/office/drawing/2014/main" id="{136D01EF-CBCE-4B15-B19B-B7D45DBB5CC4}"/>
                        </a:ext>
                      </a:extLst>
                    </p:cNvPr>
                    <p:cNvCxnSpPr/>
                    <p:nvPr>
                      <p:custDataLst>
                        <p:tags r:id="rId124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0" name="PA-直接连接符 1194">
                      <a:extLst>
                        <a:ext uri="{FF2B5EF4-FFF2-40B4-BE49-F238E27FC236}">
                          <a16:creationId xmlns="" xmlns:a16="http://schemas.microsoft.com/office/drawing/2014/main" id="{CB9B5CBC-C4F5-4B99-8BA0-989F9550D5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1" name="PA-直接连接符 1195">
                      <a:extLst>
                        <a:ext uri="{FF2B5EF4-FFF2-40B4-BE49-F238E27FC236}">
                          <a16:creationId xmlns="" xmlns:a16="http://schemas.microsoft.com/office/drawing/2014/main" id="{94D89393-BE28-4430-8B9E-D17542DBCF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2" name="PA-直接连接符 1196">
                      <a:extLst>
                        <a:ext uri="{FF2B5EF4-FFF2-40B4-BE49-F238E27FC236}">
                          <a16:creationId xmlns="" xmlns:a16="http://schemas.microsoft.com/office/drawing/2014/main" id="{654D06B9-7E3F-46D4-B773-094EF6EA96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3" name="PA-直接连接符 1197">
                      <a:extLst>
                        <a:ext uri="{FF2B5EF4-FFF2-40B4-BE49-F238E27FC236}">
                          <a16:creationId xmlns="" xmlns:a16="http://schemas.microsoft.com/office/drawing/2014/main" id="{3F0917E2-FC86-41E9-9270-F685ACB5682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4" name="PA-直接连接符 1198">
                      <a:extLst>
                        <a:ext uri="{FF2B5EF4-FFF2-40B4-BE49-F238E27FC236}">
                          <a16:creationId xmlns="" xmlns:a16="http://schemas.microsoft.com/office/drawing/2014/main" id="{88A6CC98-C394-4EF6-995E-398D7289BA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5" name="PA-直接连接符 1199">
                      <a:extLst>
                        <a:ext uri="{FF2B5EF4-FFF2-40B4-BE49-F238E27FC236}">
                          <a16:creationId xmlns="" xmlns:a16="http://schemas.microsoft.com/office/drawing/2014/main" id="{2BB19E21-448C-4CCE-8FF1-249C8EEFB5C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6" name="PA-直接连接符 1200">
                      <a:extLst>
                        <a:ext uri="{FF2B5EF4-FFF2-40B4-BE49-F238E27FC236}">
                          <a16:creationId xmlns="" xmlns:a16="http://schemas.microsoft.com/office/drawing/2014/main" id="{3E272C28-7AB8-42B5-8064-A3C15312F06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7" name="PA-直接连接符 1201">
                      <a:extLst>
                        <a:ext uri="{FF2B5EF4-FFF2-40B4-BE49-F238E27FC236}">
                          <a16:creationId xmlns="" xmlns:a16="http://schemas.microsoft.com/office/drawing/2014/main" id="{8AD704A8-E5AF-42EC-8917-067490467B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8" name="PA-直接连接符 1202">
                      <a:extLst>
                        <a:ext uri="{FF2B5EF4-FFF2-40B4-BE49-F238E27FC236}">
                          <a16:creationId xmlns="" xmlns:a16="http://schemas.microsoft.com/office/drawing/2014/main" id="{2474A558-EFC1-460C-BD8B-374A47BBEC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9" name="PA-直接连接符 1203">
                      <a:extLst>
                        <a:ext uri="{FF2B5EF4-FFF2-40B4-BE49-F238E27FC236}">
                          <a16:creationId xmlns="" xmlns:a16="http://schemas.microsoft.com/office/drawing/2014/main" id="{C266CFBB-E525-4C9C-9B95-7092F77CCB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83" name="组合 1382">
                    <a:extLst>
                      <a:ext uri="{FF2B5EF4-FFF2-40B4-BE49-F238E27FC236}">
                        <a16:creationId xmlns="" xmlns:a16="http://schemas.microsoft.com/office/drawing/2014/main" id="{3952D7EA-EE5F-4A3F-95F4-19C936AE472C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388" name="PA-直接连接符 1182">
                      <a:extLst>
                        <a:ext uri="{FF2B5EF4-FFF2-40B4-BE49-F238E27FC236}">
                          <a16:creationId xmlns="" xmlns:a16="http://schemas.microsoft.com/office/drawing/2014/main" id="{E6E98F26-1A1C-4D4F-B9FA-17ADE02BC5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89" name="PA-直接连接符 1183">
                      <a:extLst>
                        <a:ext uri="{FF2B5EF4-FFF2-40B4-BE49-F238E27FC236}">
                          <a16:creationId xmlns="" xmlns:a16="http://schemas.microsoft.com/office/drawing/2014/main" id="{B300AE59-2722-49AA-A2E6-9E1BEBB671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0" name="PA-直接连接符 1184">
                      <a:extLst>
                        <a:ext uri="{FF2B5EF4-FFF2-40B4-BE49-F238E27FC236}">
                          <a16:creationId xmlns="" xmlns:a16="http://schemas.microsoft.com/office/drawing/2014/main" id="{D6457E7B-20B4-4504-BA02-393EDEE66B7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1" name="PA-直接连接符 1185">
                      <a:extLst>
                        <a:ext uri="{FF2B5EF4-FFF2-40B4-BE49-F238E27FC236}">
                          <a16:creationId xmlns="" xmlns:a16="http://schemas.microsoft.com/office/drawing/2014/main" id="{F7EC2A23-6B5C-4D56-AF23-EA0E772DA9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2" name="PA-直接连接符 1186">
                      <a:extLst>
                        <a:ext uri="{FF2B5EF4-FFF2-40B4-BE49-F238E27FC236}">
                          <a16:creationId xmlns="" xmlns:a16="http://schemas.microsoft.com/office/drawing/2014/main" id="{F83CE9F9-B7FF-4AEF-9E74-403F82B434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3" name="PA-直接连接符 1187">
                      <a:extLst>
                        <a:ext uri="{FF2B5EF4-FFF2-40B4-BE49-F238E27FC236}">
                          <a16:creationId xmlns="" xmlns:a16="http://schemas.microsoft.com/office/drawing/2014/main" id="{74B77CB1-9F6D-4AF7-B31E-5598B02FA8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4" name="PA-直接连接符 1188">
                      <a:extLst>
                        <a:ext uri="{FF2B5EF4-FFF2-40B4-BE49-F238E27FC236}">
                          <a16:creationId xmlns="" xmlns:a16="http://schemas.microsoft.com/office/drawing/2014/main" id="{4726F44B-C251-40F7-B87B-85F470303B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5" name="PA-直接连接符 1189">
                      <a:extLst>
                        <a:ext uri="{FF2B5EF4-FFF2-40B4-BE49-F238E27FC236}">
                          <a16:creationId xmlns="" xmlns:a16="http://schemas.microsoft.com/office/drawing/2014/main" id="{A3471EE0-7764-4AD3-AD03-4439DBC7A2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6" name="PA-直接连接符 1190">
                      <a:extLst>
                        <a:ext uri="{FF2B5EF4-FFF2-40B4-BE49-F238E27FC236}">
                          <a16:creationId xmlns="" xmlns:a16="http://schemas.microsoft.com/office/drawing/2014/main" id="{963864BB-0DC4-4450-A887-48E719D2A7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7" name="PA-直接连接符 1191">
                      <a:extLst>
                        <a:ext uri="{FF2B5EF4-FFF2-40B4-BE49-F238E27FC236}">
                          <a16:creationId xmlns="" xmlns:a16="http://schemas.microsoft.com/office/drawing/2014/main" id="{D2A4B35B-4597-4409-94AF-32A3B25E6D5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8" name="PA-直接连接符 1192">
                      <a:extLst>
                        <a:ext uri="{FF2B5EF4-FFF2-40B4-BE49-F238E27FC236}">
                          <a16:creationId xmlns="" xmlns:a16="http://schemas.microsoft.com/office/drawing/2014/main" id="{0B569C8C-2EA3-4F15-8B20-04ACAF9909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84" name="Group 91_1">
                    <a:extLst>
                      <a:ext uri="{FF2B5EF4-FFF2-40B4-BE49-F238E27FC236}">
                        <a16:creationId xmlns="" xmlns:a16="http://schemas.microsoft.com/office/drawing/2014/main" id="{D7C658D0-3FBC-4935-A8CF-1723CC8EBEF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85" name="PA-直接连接符 1179">
                      <a:extLst>
                        <a:ext uri="{FF2B5EF4-FFF2-40B4-BE49-F238E27FC236}">
                          <a16:creationId xmlns="" xmlns:a16="http://schemas.microsoft.com/office/drawing/2014/main" id="{F2904AAA-5D1C-41F7-8AF7-F056E84B03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86" name="PA-直接连接符 1180">
                      <a:extLst>
                        <a:ext uri="{FF2B5EF4-FFF2-40B4-BE49-F238E27FC236}">
                          <a16:creationId xmlns="" xmlns:a16="http://schemas.microsoft.com/office/drawing/2014/main" id="{75248E90-D0A3-450C-AD77-71B761F3E5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87" name="PA-直接连接符 1181">
                      <a:extLst>
                        <a:ext uri="{FF2B5EF4-FFF2-40B4-BE49-F238E27FC236}">
                          <a16:creationId xmlns="" xmlns:a16="http://schemas.microsoft.com/office/drawing/2014/main" id="{CE6CBFD7-9D75-4960-BB3F-3B291B0F9C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4" name="组合 1173">
                  <a:extLst>
                    <a:ext uri="{FF2B5EF4-FFF2-40B4-BE49-F238E27FC236}">
                      <a16:creationId xmlns="" xmlns:a16="http://schemas.microsoft.com/office/drawing/2014/main" id="{E3E23676-00C4-474B-B347-7C1DEB22FC3E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319" name="PA-直接连接符 1113">
                    <a:extLst>
                      <a:ext uri="{FF2B5EF4-FFF2-40B4-BE49-F238E27FC236}">
                        <a16:creationId xmlns="" xmlns:a16="http://schemas.microsoft.com/office/drawing/2014/main" id="{FF62F826-A26F-41E6-A436-5CFFE204FE6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0" name="PA-直接连接符 1114">
                    <a:extLst>
                      <a:ext uri="{FF2B5EF4-FFF2-40B4-BE49-F238E27FC236}">
                        <a16:creationId xmlns="" xmlns:a16="http://schemas.microsoft.com/office/drawing/2014/main" id="{FF42F3D2-9201-4470-BDA2-DEE3D5723E4D}"/>
                      </a:ext>
                    </a:extLst>
                  </p:cNvPr>
                  <p:cNvCxnSpPr/>
                  <p:nvPr>
                    <p:custDataLst>
                      <p:tags r:id="rId117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1" name="PA-直接连接符 1115">
                    <a:extLst>
                      <a:ext uri="{FF2B5EF4-FFF2-40B4-BE49-F238E27FC236}">
                        <a16:creationId xmlns="" xmlns:a16="http://schemas.microsoft.com/office/drawing/2014/main" id="{FE4F3746-BCBD-435A-AD9B-1FEB7C7B3F9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2" name="PA-直接连接符 1116">
                    <a:extLst>
                      <a:ext uri="{FF2B5EF4-FFF2-40B4-BE49-F238E27FC236}">
                        <a16:creationId xmlns="" xmlns:a16="http://schemas.microsoft.com/office/drawing/2014/main" id="{071DD70E-C8A0-4C6A-8F36-33B175D31EE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3" name="PA-直接连接符 1117">
                    <a:extLst>
                      <a:ext uri="{FF2B5EF4-FFF2-40B4-BE49-F238E27FC236}">
                        <a16:creationId xmlns="" xmlns:a16="http://schemas.microsoft.com/office/drawing/2014/main" id="{D3FF0DE5-9A0E-4C04-8BE1-E31F21FBE9D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4" name="PA-直接连接符 1118">
                    <a:extLst>
                      <a:ext uri="{FF2B5EF4-FFF2-40B4-BE49-F238E27FC236}">
                        <a16:creationId xmlns="" xmlns:a16="http://schemas.microsoft.com/office/drawing/2014/main" id="{0C8B25A5-CEE7-4146-98B3-F1383C6EB74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5" name="PA-直接连接符 1119">
                    <a:extLst>
                      <a:ext uri="{FF2B5EF4-FFF2-40B4-BE49-F238E27FC236}">
                        <a16:creationId xmlns="" xmlns:a16="http://schemas.microsoft.com/office/drawing/2014/main" id="{64BEA06E-A357-4ADE-B00C-A5933A93C57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6" name="PA-直接连接符 1120">
                    <a:extLst>
                      <a:ext uri="{FF2B5EF4-FFF2-40B4-BE49-F238E27FC236}">
                        <a16:creationId xmlns="" xmlns:a16="http://schemas.microsoft.com/office/drawing/2014/main" id="{673D2BE8-8E80-468E-A5C2-ACC528D7C8D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7" name="PA-直接连接符 1121">
                    <a:extLst>
                      <a:ext uri="{FF2B5EF4-FFF2-40B4-BE49-F238E27FC236}">
                        <a16:creationId xmlns="" xmlns:a16="http://schemas.microsoft.com/office/drawing/2014/main" id="{56C0C4DD-7B07-44E3-B831-1BCB5CFA333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8" name="PA-直接连接符 1122">
                    <a:extLst>
                      <a:ext uri="{FF2B5EF4-FFF2-40B4-BE49-F238E27FC236}">
                        <a16:creationId xmlns="" xmlns:a16="http://schemas.microsoft.com/office/drawing/2014/main" id="{7704583C-E44F-46B0-ACA8-DC8EB5E2A17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9" name="PA-直接连接符 1123">
                    <a:extLst>
                      <a:ext uri="{FF2B5EF4-FFF2-40B4-BE49-F238E27FC236}">
                        <a16:creationId xmlns="" xmlns:a16="http://schemas.microsoft.com/office/drawing/2014/main" id="{A5C3EFE3-3128-400B-BCBE-4447EEFD15F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0" name="PA-直接连接符 1124">
                    <a:extLst>
                      <a:ext uri="{FF2B5EF4-FFF2-40B4-BE49-F238E27FC236}">
                        <a16:creationId xmlns="" xmlns:a16="http://schemas.microsoft.com/office/drawing/2014/main" id="{FF6D6F55-553E-430A-B5A1-D58A6DC3E27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1" name="PA-直接连接符 1125">
                    <a:extLst>
                      <a:ext uri="{FF2B5EF4-FFF2-40B4-BE49-F238E27FC236}">
                        <a16:creationId xmlns="" xmlns:a16="http://schemas.microsoft.com/office/drawing/2014/main" id="{CC5D3D1A-79E0-4B9B-B28F-5E2EFCCA369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2" name="PA-直接连接符 1126">
                    <a:extLst>
                      <a:ext uri="{FF2B5EF4-FFF2-40B4-BE49-F238E27FC236}">
                        <a16:creationId xmlns="" xmlns:a16="http://schemas.microsoft.com/office/drawing/2014/main" id="{59C2D235-55A8-4488-9843-D5CA89C7DEF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3" name="PA-直接连接符 1127">
                    <a:extLst>
                      <a:ext uri="{FF2B5EF4-FFF2-40B4-BE49-F238E27FC236}">
                        <a16:creationId xmlns="" xmlns:a16="http://schemas.microsoft.com/office/drawing/2014/main" id="{D12A405B-3A81-4FC5-9E8C-6319AD11F8A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34" name="组合 1333">
                    <a:extLst>
                      <a:ext uri="{FF2B5EF4-FFF2-40B4-BE49-F238E27FC236}">
                        <a16:creationId xmlns="" xmlns:a16="http://schemas.microsoft.com/office/drawing/2014/main" id="{A5ABFE54-7913-4994-AD75-7D294D2474A0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63" name="PA-直接连接符 1157">
                      <a:extLst>
                        <a:ext uri="{FF2B5EF4-FFF2-40B4-BE49-F238E27FC236}">
                          <a16:creationId xmlns="" xmlns:a16="http://schemas.microsoft.com/office/drawing/2014/main" id="{019E8462-A4F1-4211-9F91-9FF3D82390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4" name="PA-直接连接符 1158">
                      <a:extLst>
                        <a:ext uri="{FF2B5EF4-FFF2-40B4-BE49-F238E27FC236}">
                          <a16:creationId xmlns="" xmlns:a16="http://schemas.microsoft.com/office/drawing/2014/main" id="{78A336D6-839C-47B6-8694-BE4AEC365C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5" name="PA-直接连接符 1159">
                      <a:extLst>
                        <a:ext uri="{FF2B5EF4-FFF2-40B4-BE49-F238E27FC236}">
                          <a16:creationId xmlns="" xmlns:a16="http://schemas.microsoft.com/office/drawing/2014/main" id="{ABC250B9-154C-4875-BF8E-35D8A21821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5" name="组合 1334">
                    <a:extLst>
                      <a:ext uri="{FF2B5EF4-FFF2-40B4-BE49-F238E27FC236}">
                        <a16:creationId xmlns="" xmlns:a16="http://schemas.microsoft.com/office/drawing/2014/main" id="{6053C880-A8C9-47B5-9E48-9BD8D0462D7F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352" name="PA-直接连接符 1146">
                      <a:extLst>
                        <a:ext uri="{FF2B5EF4-FFF2-40B4-BE49-F238E27FC236}">
                          <a16:creationId xmlns="" xmlns:a16="http://schemas.microsoft.com/office/drawing/2014/main" id="{4A6FB450-A07E-44D8-BD2E-C3A56FAAE7A7}"/>
                        </a:ext>
                      </a:extLst>
                    </p:cNvPr>
                    <p:cNvCxnSpPr/>
                    <p:nvPr>
                      <p:custDataLst>
                        <p:tags r:id="rId120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3" name="PA-直接连接符 1147">
                      <a:extLst>
                        <a:ext uri="{FF2B5EF4-FFF2-40B4-BE49-F238E27FC236}">
                          <a16:creationId xmlns="" xmlns:a16="http://schemas.microsoft.com/office/drawing/2014/main" id="{8E612287-72D3-4D10-83D1-59EAB9E3B2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4" name="PA-直接连接符 1148">
                      <a:extLst>
                        <a:ext uri="{FF2B5EF4-FFF2-40B4-BE49-F238E27FC236}">
                          <a16:creationId xmlns="" xmlns:a16="http://schemas.microsoft.com/office/drawing/2014/main" id="{7B6C6ED4-8AA4-4B8D-8E47-B471EE3D4F4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5" name="PA-直接连接符 1149">
                      <a:extLst>
                        <a:ext uri="{FF2B5EF4-FFF2-40B4-BE49-F238E27FC236}">
                          <a16:creationId xmlns="" xmlns:a16="http://schemas.microsoft.com/office/drawing/2014/main" id="{9C5ADB78-2338-47F4-9811-EBF4123850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6" name="PA-直接连接符 1150">
                      <a:extLst>
                        <a:ext uri="{FF2B5EF4-FFF2-40B4-BE49-F238E27FC236}">
                          <a16:creationId xmlns="" xmlns:a16="http://schemas.microsoft.com/office/drawing/2014/main" id="{01C6D194-97C6-467D-BB3A-86CEFC84740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7" name="PA-直接连接符 1151">
                      <a:extLst>
                        <a:ext uri="{FF2B5EF4-FFF2-40B4-BE49-F238E27FC236}">
                          <a16:creationId xmlns="" xmlns:a16="http://schemas.microsoft.com/office/drawing/2014/main" id="{583472D8-5942-4508-BCF5-68F2FC16581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8" name="PA-直接连接符 1152">
                      <a:extLst>
                        <a:ext uri="{FF2B5EF4-FFF2-40B4-BE49-F238E27FC236}">
                          <a16:creationId xmlns="" xmlns:a16="http://schemas.microsoft.com/office/drawing/2014/main" id="{29F95B9F-EF4F-4A51-94D7-5466F30931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9" name="PA-直接连接符 1153">
                      <a:extLst>
                        <a:ext uri="{FF2B5EF4-FFF2-40B4-BE49-F238E27FC236}">
                          <a16:creationId xmlns="" xmlns:a16="http://schemas.microsoft.com/office/drawing/2014/main" id="{27ED1F5F-76AD-4178-9B7E-D41BA91F951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0" name="PA-直接连接符 1154">
                      <a:extLst>
                        <a:ext uri="{FF2B5EF4-FFF2-40B4-BE49-F238E27FC236}">
                          <a16:creationId xmlns="" xmlns:a16="http://schemas.microsoft.com/office/drawing/2014/main" id="{E04D8CFD-365D-479A-BB17-BAB28D2243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1" name="PA-直接连接符 1155">
                      <a:extLst>
                        <a:ext uri="{FF2B5EF4-FFF2-40B4-BE49-F238E27FC236}">
                          <a16:creationId xmlns="" xmlns:a16="http://schemas.microsoft.com/office/drawing/2014/main" id="{561BE276-1F38-409B-B8F6-4BB0F498B1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2" name="PA-直接连接符 1156">
                      <a:extLst>
                        <a:ext uri="{FF2B5EF4-FFF2-40B4-BE49-F238E27FC236}">
                          <a16:creationId xmlns="" xmlns:a16="http://schemas.microsoft.com/office/drawing/2014/main" id="{85A606BF-A04B-4F94-8A61-9EFB9F777F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6" name="组合 1335">
                    <a:extLst>
                      <a:ext uri="{FF2B5EF4-FFF2-40B4-BE49-F238E27FC236}">
                        <a16:creationId xmlns="" xmlns:a16="http://schemas.microsoft.com/office/drawing/2014/main" id="{C64789A1-4E51-4C97-BFD8-D569F3FAB837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341" name="PA-直接连接符 1135">
                      <a:extLst>
                        <a:ext uri="{FF2B5EF4-FFF2-40B4-BE49-F238E27FC236}">
                          <a16:creationId xmlns="" xmlns:a16="http://schemas.microsoft.com/office/drawing/2014/main" id="{8699FB81-3643-49F7-B9F2-09AB6F161E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2" name="PA-直接连接符 1136">
                      <a:extLst>
                        <a:ext uri="{FF2B5EF4-FFF2-40B4-BE49-F238E27FC236}">
                          <a16:creationId xmlns="" xmlns:a16="http://schemas.microsoft.com/office/drawing/2014/main" id="{8F1DDA8A-1526-4858-966A-165D315066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3" name="PA-直接连接符 1137">
                      <a:extLst>
                        <a:ext uri="{FF2B5EF4-FFF2-40B4-BE49-F238E27FC236}">
                          <a16:creationId xmlns="" xmlns:a16="http://schemas.microsoft.com/office/drawing/2014/main" id="{FF9A5BE7-5795-4B20-97C1-CCB565BA92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4" name="PA-直接连接符 1138">
                      <a:extLst>
                        <a:ext uri="{FF2B5EF4-FFF2-40B4-BE49-F238E27FC236}">
                          <a16:creationId xmlns="" xmlns:a16="http://schemas.microsoft.com/office/drawing/2014/main" id="{365B02FA-229E-433A-BD13-A6811E7FBE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5" name="PA-直接连接符 1139">
                      <a:extLst>
                        <a:ext uri="{FF2B5EF4-FFF2-40B4-BE49-F238E27FC236}">
                          <a16:creationId xmlns="" xmlns:a16="http://schemas.microsoft.com/office/drawing/2014/main" id="{DBEBCB0A-88C1-42C6-8464-CDAF79A3FF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6" name="PA-直接连接符 1140">
                      <a:extLst>
                        <a:ext uri="{FF2B5EF4-FFF2-40B4-BE49-F238E27FC236}">
                          <a16:creationId xmlns="" xmlns:a16="http://schemas.microsoft.com/office/drawing/2014/main" id="{1E86927A-52DF-4ABE-B9C0-A8609EA9DB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7" name="PA-直接连接符 1141">
                      <a:extLst>
                        <a:ext uri="{FF2B5EF4-FFF2-40B4-BE49-F238E27FC236}">
                          <a16:creationId xmlns="" xmlns:a16="http://schemas.microsoft.com/office/drawing/2014/main" id="{43C2485F-9BFE-479D-98EA-06800CB5D2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8" name="PA-直接连接符 1142">
                      <a:extLst>
                        <a:ext uri="{FF2B5EF4-FFF2-40B4-BE49-F238E27FC236}">
                          <a16:creationId xmlns="" xmlns:a16="http://schemas.microsoft.com/office/drawing/2014/main" id="{73E24656-8101-4ECC-8C34-19A4DF86C0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9" name="PA-直接连接符 1143">
                      <a:extLst>
                        <a:ext uri="{FF2B5EF4-FFF2-40B4-BE49-F238E27FC236}">
                          <a16:creationId xmlns="" xmlns:a16="http://schemas.microsoft.com/office/drawing/2014/main" id="{3BFDEFB0-B776-4A0A-88D9-A3A9027FCE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0" name="PA-直接连接符 1144">
                      <a:extLst>
                        <a:ext uri="{FF2B5EF4-FFF2-40B4-BE49-F238E27FC236}">
                          <a16:creationId xmlns="" xmlns:a16="http://schemas.microsoft.com/office/drawing/2014/main" id="{7CF562B3-C388-4AEA-9002-0491769EC2C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1" name="PA-直接连接符 1145">
                      <a:extLst>
                        <a:ext uri="{FF2B5EF4-FFF2-40B4-BE49-F238E27FC236}">
                          <a16:creationId xmlns="" xmlns:a16="http://schemas.microsoft.com/office/drawing/2014/main" id="{A818D367-7627-4DBE-AE71-6BA10C9A58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7" name="Group 91_1">
                    <a:extLst>
                      <a:ext uri="{FF2B5EF4-FFF2-40B4-BE49-F238E27FC236}">
                        <a16:creationId xmlns="" xmlns:a16="http://schemas.microsoft.com/office/drawing/2014/main" id="{B25DBFFA-3C54-4491-ACB3-927AAFBE00E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38" name="PA-直接连接符 1132">
                      <a:extLst>
                        <a:ext uri="{FF2B5EF4-FFF2-40B4-BE49-F238E27FC236}">
                          <a16:creationId xmlns="" xmlns:a16="http://schemas.microsoft.com/office/drawing/2014/main" id="{D8A6DFA1-F55C-4B9A-BC09-7EDC7F7DF8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39" name="PA-直接连接符 1133">
                      <a:extLst>
                        <a:ext uri="{FF2B5EF4-FFF2-40B4-BE49-F238E27FC236}">
                          <a16:creationId xmlns="" xmlns:a16="http://schemas.microsoft.com/office/drawing/2014/main" id="{0F059E36-0588-426D-8F9A-AD78E5869A5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0" name="PA-直接连接符 1134">
                      <a:extLst>
                        <a:ext uri="{FF2B5EF4-FFF2-40B4-BE49-F238E27FC236}">
                          <a16:creationId xmlns="" xmlns:a16="http://schemas.microsoft.com/office/drawing/2014/main" id="{64553ECE-F49B-4505-9DD9-5C8CFF3893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5" name="组合 1174">
                  <a:extLst>
                    <a:ext uri="{FF2B5EF4-FFF2-40B4-BE49-F238E27FC236}">
                      <a16:creationId xmlns="" xmlns:a16="http://schemas.microsoft.com/office/drawing/2014/main" id="{96C677FC-D08F-4B54-A039-40169152537F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272" name="PA-直接连接符 1066">
                    <a:extLst>
                      <a:ext uri="{FF2B5EF4-FFF2-40B4-BE49-F238E27FC236}">
                        <a16:creationId xmlns="" xmlns:a16="http://schemas.microsoft.com/office/drawing/2014/main" id="{C23D35A9-9345-47E9-8AA0-4A5669A187A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1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3" name="PA-直接连接符 1067">
                    <a:extLst>
                      <a:ext uri="{FF2B5EF4-FFF2-40B4-BE49-F238E27FC236}">
                        <a16:creationId xmlns="" xmlns:a16="http://schemas.microsoft.com/office/drawing/2014/main" id="{7F2D614F-12E8-4C28-876F-FF1DE3B5F092}"/>
                      </a:ext>
                    </a:extLst>
                  </p:cNvPr>
                  <p:cNvCxnSpPr/>
                  <p:nvPr>
                    <p:custDataLst>
                      <p:tags r:id="rId1132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4" name="PA-直接连接符 1068">
                    <a:extLst>
                      <a:ext uri="{FF2B5EF4-FFF2-40B4-BE49-F238E27FC236}">
                        <a16:creationId xmlns="" xmlns:a16="http://schemas.microsoft.com/office/drawing/2014/main" id="{F5909060-A8D2-4671-90C0-0499BCB9BAA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3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5" name="PA-直接连接符 1069">
                    <a:extLst>
                      <a:ext uri="{FF2B5EF4-FFF2-40B4-BE49-F238E27FC236}">
                        <a16:creationId xmlns="" xmlns:a16="http://schemas.microsoft.com/office/drawing/2014/main" id="{CC3A83C8-41B9-4FCD-B93E-795FF227E35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4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6" name="PA-直接连接符 1070">
                    <a:extLst>
                      <a:ext uri="{FF2B5EF4-FFF2-40B4-BE49-F238E27FC236}">
                        <a16:creationId xmlns="" xmlns:a16="http://schemas.microsoft.com/office/drawing/2014/main" id="{A7F18E2C-DC5B-44C9-A52F-A39587D5F90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5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7" name="PA-直接连接符 1071">
                    <a:extLst>
                      <a:ext uri="{FF2B5EF4-FFF2-40B4-BE49-F238E27FC236}">
                        <a16:creationId xmlns="" xmlns:a16="http://schemas.microsoft.com/office/drawing/2014/main" id="{8695D65B-8EA3-4378-974E-1FC97F0CF69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6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8" name="PA-直接连接符 1072">
                    <a:extLst>
                      <a:ext uri="{FF2B5EF4-FFF2-40B4-BE49-F238E27FC236}">
                        <a16:creationId xmlns="" xmlns:a16="http://schemas.microsoft.com/office/drawing/2014/main" id="{682787B8-FCA1-4BC3-A6E2-D5A17480A41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7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9" name="PA-直接连接符 1073">
                    <a:extLst>
                      <a:ext uri="{FF2B5EF4-FFF2-40B4-BE49-F238E27FC236}">
                        <a16:creationId xmlns="" xmlns:a16="http://schemas.microsoft.com/office/drawing/2014/main" id="{2C03A619-3A4F-4E0E-A8A8-D02BEC24283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8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0" name="PA-直接连接符 1074">
                    <a:extLst>
                      <a:ext uri="{FF2B5EF4-FFF2-40B4-BE49-F238E27FC236}">
                        <a16:creationId xmlns="" xmlns:a16="http://schemas.microsoft.com/office/drawing/2014/main" id="{55A4AE74-C62F-42BC-815D-7A5F6AF709E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9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1" name="PA-直接连接符 1075">
                    <a:extLst>
                      <a:ext uri="{FF2B5EF4-FFF2-40B4-BE49-F238E27FC236}">
                        <a16:creationId xmlns="" xmlns:a16="http://schemas.microsoft.com/office/drawing/2014/main" id="{059DD53D-9362-45B8-B3F0-26B37E4B9A6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0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2" name="PA-直接连接符 1076">
                    <a:extLst>
                      <a:ext uri="{FF2B5EF4-FFF2-40B4-BE49-F238E27FC236}">
                        <a16:creationId xmlns="" xmlns:a16="http://schemas.microsoft.com/office/drawing/2014/main" id="{8BB5380A-707F-40C8-A12E-844BC7B471F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1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3" name="PA-直接连接符 1077">
                    <a:extLst>
                      <a:ext uri="{FF2B5EF4-FFF2-40B4-BE49-F238E27FC236}">
                        <a16:creationId xmlns="" xmlns:a16="http://schemas.microsoft.com/office/drawing/2014/main" id="{3A92FC44-4453-4AE3-A193-FDCD8530A92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2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4" name="PA-直接连接符 1078">
                    <a:extLst>
                      <a:ext uri="{FF2B5EF4-FFF2-40B4-BE49-F238E27FC236}">
                        <a16:creationId xmlns="" xmlns:a16="http://schemas.microsoft.com/office/drawing/2014/main" id="{DED8DC7B-87E3-4AFF-8829-9E0B98B23AB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3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5" name="PA-直接连接符 1079">
                    <a:extLst>
                      <a:ext uri="{FF2B5EF4-FFF2-40B4-BE49-F238E27FC236}">
                        <a16:creationId xmlns="" xmlns:a16="http://schemas.microsoft.com/office/drawing/2014/main" id="{C849921B-1569-4A5F-9C90-7F0CA0EAD95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4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6" name="PA-直接连接符 1080">
                    <a:extLst>
                      <a:ext uri="{FF2B5EF4-FFF2-40B4-BE49-F238E27FC236}">
                        <a16:creationId xmlns="" xmlns:a16="http://schemas.microsoft.com/office/drawing/2014/main" id="{5E91884F-8687-4A38-8E2C-10F947967F3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5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287" name="组合 1286">
                    <a:extLst>
                      <a:ext uri="{FF2B5EF4-FFF2-40B4-BE49-F238E27FC236}">
                        <a16:creationId xmlns="" xmlns:a16="http://schemas.microsoft.com/office/drawing/2014/main" id="{46C75D1F-8F99-4115-9855-3F22D61EEF3A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16" name="PA-直接连接符 1110">
                      <a:extLst>
                        <a:ext uri="{FF2B5EF4-FFF2-40B4-BE49-F238E27FC236}">
                          <a16:creationId xmlns="" xmlns:a16="http://schemas.microsoft.com/office/drawing/2014/main" id="{77368609-9E1D-4E95-BDE5-955CF1D7CF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7" name="PA-直接连接符 1111">
                      <a:extLst>
                        <a:ext uri="{FF2B5EF4-FFF2-40B4-BE49-F238E27FC236}">
                          <a16:creationId xmlns="" xmlns:a16="http://schemas.microsoft.com/office/drawing/2014/main" id="{F11F98F0-0902-43BF-9661-55ADA1B9E2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8" name="PA-直接连接符 1112">
                      <a:extLst>
                        <a:ext uri="{FF2B5EF4-FFF2-40B4-BE49-F238E27FC236}">
                          <a16:creationId xmlns="" xmlns:a16="http://schemas.microsoft.com/office/drawing/2014/main" id="{899A777E-5885-4F9D-A31E-46B645FBE9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88" name="组合 1287">
                    <a:extLst>
                      <a:ext uri="{FF2B5EF4-FFF2-40B4-BE49-F238E27FC236}">
                        <a16:creationId xmlns="" xmlns:a16="http://schemas.microsoft.com/office/drawing/2014/main" id="{C3AE3379-8897-4ECA-9029-7FF0D63E5784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305" name="PA-直接连接符 1099">
                      <a:extLst>
                        <a:ext uri="{FF2B5EF4-FFF2-40B4-BE49-F238E27FC236}">
                          <a16:creationId xmlns="" xmlns:a16="http://schemas.microsoft.com/office/drawing/2014/main" id="{6F1B47A4-5D7D-41E0-8DB1-3541A46BE480}"/>
                        </a:ext>
                      </a:extLst>
                    </p:cNvPr>
                    <p:cNvCxnSpPr/>
                    <p:nvPr>
                      <p:custDataLst>
                        <p:tags r:id="rId1160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6" name="PA-直接连接符 1100">
                      <a:extLst>
                        <a:ext uri="{FF2B5EF4-FFF2-40B4-BE49-F238E27FC236}">
                          <a16:creationId xmlns="" xmlns:a16="http://schemas.microsoft.com/office/drawing/2014/main" id="{D174A61A-3243-4E5D-983B-6758CBFD5B2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7" name="PA-直接连接符 1101">
                      <a:extLst>
                        <a:ext uri="{FF2B5EF4-FFF2-40B4-BE49-F238E27FC236}">
                          <a16:creationId xmlns="" xmlns:a16="http://schemas.microsoft.com/office/drawing/2014/main" id="{E71A06A4-44B0-4032-8561-AA8DE1A6BB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8" name="PA-直接连接符 1102">
                      <a:extLst>
                        <a:ext uri="{FF2B5EF4-FFF2-40B4-BE49-F238E27FC236}">
                          <a16:creationId xmlns="" xmlns:a16="http://schemas.microsoft.com/office/drawing/2014/main" id="{9BDD3A4B-A13C-441A-8577-18A35EF6C6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9" name="PA-直接连接符 1103">
                      <a:extLst>
                        <a:ext uri="{FF2B5EF4-FFF2-40B4-BE49-F238E27FC236}">
                          <a16:creationId xmlns="" xmlns:a16="http://schemas.microsoft.com/office/drawing/2014/main" id="{3D2A811C-47E5-4EB6-92BD-DDA818251A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0" name="PA-直接连接符 1104">
                      <a:extLst>
                        <a:ext uri="{FF2B5EF4-FFF2-40B4-BE49-F238E27FC236}">
                          <a16:creationId xmlns="" xmlns:a16="http://schemas.microsoft.com/office/drawing/2014/main" id="{312D24E9-2629-42D7-8150-EB20F8CE43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1" name="PA-直接连接符 1105">
                      <a:extLst>
                        <a:ext uri="{FF2B5EF4-FFF2-40B4-BE49-F238E27FC236}">
                          <a16:creationId xmlns="" xmlns:a16="http://schemas.microsoft.com/office/drawing/2014/main" id="{7B12EEA5-164F-4A1A-8552-AA6C490C6FA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2" name="PA-直接连接符 1106">
                      <a:extLst>
                        <a:ext uri="{FF2B5EF4-FFF2-40B4-BE49-F238E27FC236}">
                          <a16:creationId xmlns="" xmlns:a16="http://schemas.microsoft.com/office/drawing/2014/main" id="{2C433CD0-01A5-4A6A-AF9E-D093CBA3CF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3" name="PA-直接连接符 1107">
                      <a:extLst>
                        <a:ext uri="{FF2B5EF4-FFF2-40B4-BE49-F238E27FC236}">
                          <a16:creationId xmlns="" xmlns:a16="http://schemas.microsoft.com/office/drawing/2014/main" id="{ED8B233B-36DF-4B02-BF0A-B4F4599178C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4" name="PA-直接连接符 1108">
                      <a:extLst>
                        <a:ext uri="{FF2B5EF4-FFF2-40B4-BE49-F238E27FC236}">
                          <a16:creationId xmlns="" xmlns:a16="http://schemas.microsoft.com/office/drawing/2014/main" id="{9704FAA7-AAFD-4572-890A-25B2607BF5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5" name="PA-直接连接符 1109">
                      <a:extLst>
                        <a:ext uri="{FF2B5EF4-FFF2-40B4-BE49-F238E27FC236}">
                          <a16:creationId xmlns="" xmlns:a16="http://schemas.microsoft.com/office/drawing/2014/main" id="{C71ECFBE-973B-4598-B702-827B480062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89" name="组合 1288">
                    <a:extLst>
                      <a:ext uri="{FF2B5EF4-FFF2-40B4-BE49-F238E27FC236}">
                        <a16:creationId xmlns="" xmlns:a16="http://schemas.microsoft.com/office/drawing/2014/main" id="{583AE2FF-1025-491D-9950-51AB78ED54A2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294" name="PA-直接连接符 1088">
                      <a:extLst>
                        <a:ext uri="{FF2B5EF4-FFF2-40B4-BE49-F238E27FC236}">
                          <a16:creationId xmlns="" xmlns:a16="http://schemas.microsoft.com/office/drawing/2014/main" id="{DCEB0ADB-AFDA-46C7-BE2D-FAAA01CF0B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9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5" name="PA-直接连接符 1089">
                      <a:extLst>
                        <a:ext uri="{FF2B5EF4-FFF2-40B4-BE49-F238E27FC236}">
                          <a16:creationId xmlns="" xmlns:a16="http://schemas.microsoft.com/office/drawing/2014/main" id="{A9B6879F-6D13-490E-84BE-5D2E10B44B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6" name="PA-直接连接符 1090">
                      <a:extLst>
                        <a:ext uri="{FF2B5EF4-FFF2-40B4-BE49-F238E27FC236}">
                          <a16:creationId xmlns="" xmlns:a16="http://schemas.microsoft.com/office/drawing/2014/main" id="{E89ACC72-2AAC-4979-BBD5-518C0AD8BE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7" name="PA-直接连接符 1091">
                      <a:extLst>
                        <a:ext uri="{FF2B5EF4-FFF2-40B4-BE49-F238E27FC236}">
                          <a16:creationId xmlns="" xmlns:a16="http://schemas.microsoft.com/office/drawing/2014/main" id="{32AEFADA-097A-4809-93B0-0D117B31D0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8" name="PA-直接连接符 1092">
                      <a:extLst>
                        <a:ext uri="{FF2B5EF4-FFF2-40B4-BE49-F238E27FC236}">
                          <a16:creationId xmlns="" xmlns:a16="http://schemas.microsoft.com/office/drawing/2014/main" id="{573F25E3-2EE8-47A0-BA84-012EE5FFA1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9" name="PA-直接连接符 1093">
                      <a:extLst>
                        <a:ext uri="{FF2B5EF4-FFF2-40B4-BE49-F238E27FC236}">
                          <a16:creationId xmlns="" xmlns:a16="http://schemas.microsoft.com/office/drawing/2014/main" id="{FD9F2173-8921-4618-9F64-459FDAAA1C3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0" name="PA-直接连接符 1094">
                      <a:extLst>
                        <a:ext uri="{FF2B5EF4-FFF2-40B4-BE49-F238E27FC236}">
                          <a16:creationId xmlns="" xmlns:a16="http://schemas.microsoft.com/office/drawing/2014/main" id="{2D16BB6D-4F61-40DC-B1C6-B8B1AB1B52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1" name="PA-直接连接符 1095">
                      <a:extLst>
                        <a:ext uri="{FF2B5EF4-FFF2-40B4-BE49-F238E27FC236}">
                          <a16:creationId xmlns="" xmlns:a16="http://schemas.microsoft.com/office/drawing/2014/main" id="{32627175-D7CB-4DF7-A460-728C847FE4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2" name="PA-直接连接符 1096">
                      <a:extLst>
                        <a:ext uri="{FF2B5EF4-FFF2-40B4-BE49-F238E27FC236}">
                          <a16:creationId xmlns="" xmlns:a16="http://schemas.microsoft.com/office/drawing/2014/main" id="{B283FD93-4726-4A84-AA3A-762DBE79B1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3" name="PA-直接连接符 1097">
                      <a:extLst>
                        <a:ext uri="{FF2B5EF4-FFF2-40B4-BE49-F238E27FC236}">
                          <a16:creationId xmlns="" xmlns:a16="http://schemas.microsoft.com/office/drawing/2014/main" id="{3350F0AC-17C5-46CC-9EB2-DFADCBE80C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4" name="PA-直接连接符 1098">
                      <a:extLst>
                        <a:ext uri="{FF2B5EF4-FFF2-40B4-BE49-F238E27FC236}">
                          <a16:creationId xmlns="" xmlns:a16="http://schemas.microsoft.com/office/drawing/2014/main" id="{F7188324-F6DE-42E3-863A-3F168D0F77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90" name="Group 91_1">
                    <a:extLst>
                      <a:ext uri="{FF2B5EF4-FFF2-40B4-BE49-F238E27FC236}">
                        <a16:creationId xmlns="" xmlns:a16="http://schemas.microsoft.com/office/drawing/2014/main" id="{1BA58168-2ED2-4104-B991-3045A44CDE92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91" name="PA-直接连接符 1085">
                      <a:extLst>
                        <a:ext uri="{FF2B5EF4-FFF2-40B4-BE49-F238E27FC236}">
                          <a16:creationId xmlns="" xmlns:a16="http://schemas.microsoft.com/office/drawing/2014/main" id="{85DBE62A-5210-4536-B1A9-58BB6103C3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2" name="PA-直接连接符 1086">
                      <a:extLst>
                        <a:ext uri="{FF2B5EF4-FFF2-40B4-BE49-F238E27FC236}">
                          <a16:creationId xmlns="" xmlns:a16="http://schemas.microsoft.com/office/drawing/2014/main" id="{0470592E-874E-4F0A-9616-704BEE3887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3" name="PA-直接连接符 1087">
                      <a:extLst>
                        <a:ext uri="{FF2B5EF4-FFF2-40B4-BE49-F238E27FC236}">
                          <a16:creationId xmlns="" xmlns:a16="http://schemas.microsoft.com/office/drawing/2014/main" id="{772F1C8C-78DC-49D3-96E0-A67F0BC58B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6" name="组合 1175">
                  <a:extLst>
                    <a:ext uri="{FF2B5EF4-FFF2-40B4-BE49-F238E27FC236}">
                      <a16:creationId xmlns="" xmlns:a16="http://schemas.microsoft.com/office/drawing/2014/main" id="{57FB9F2C-2C3F-4845-A1DF-9B2F09264C72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225" name="PA-直接连接符 1019">
                    <a:extLst>
                      <a:ext uri="{FF2B5EF4-FFF2-40B4-BE49-F238E27FC236}">
                        <a16:creationId xmlns="" xmlns:a16="http://schemas.microsoft.com/office/drawing/2014/main" id="{D892DC16-FCB8-4D65-9A05-53FF3FBA351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6" name="PA-直接连接符 1020">
                    <a:extLst>
                      <a:ext uri="{FF2B5EF4-FFF2-40B4-BE49-F238E27FC236}">
                        <a16:creationId xmlns="" xmlns:a16="http://schemas.microsoft.com/office/drawing/2014/main" id="{B9F5F8E2-7E8F-400F-8F4D-661F5AC2ED45}"/>
                      </a:ext>
                    </a:extLst>
                  </p:cNvPr>
                  <p:cNvCxnSpPr/>
                  <p:nvPr>
                    <p:custDataLst>
                      <p:tags r:id="rId108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7" name="PA-直接连接符 1021">
                    <a:extLst>
                      <a:ext uri="{FF2B5EF4-FFF2-40B4-BE49-F238E27FC236}">
                        <a16:creationId xmlns="" xmlns:a16="http://schemas.microsoft.com/office/drawing/2014/main" id="{FCB06040-6B86-43E3-B489-B93C0A51A72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8" name="PA-直接连接符 1022">
                    <a:extLst>
                      <a:ext uri="{FF2B5EF4-FFF2-40B4-BE49-F238E27FC236}">
                        <a16:creationId xmlns="" xmlns:a16="http://schemas.microsoft.com/office/drawing/2014/main" id="{8A201F97-8F2F-4334-884B-5C65F8CA1C9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9" name="PA-直接连接符 1023">
                    <a:extLst>
                      <a:ext uri="{FF2B5EF4-FFF2-40B4-BE49-F238E27FC236}">
                        <a16:creationId xmlns="" xmlns:a16="http://schemas.microsoft.com/office/drawing/2014/main" id="{C55E7F52-F1A1-4FA7-9D75-C0AD477F0B2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0" name="PA-直接连接符 1024">
                    <a:extLst>
                      <a:ext uri="{FF2B5EF4-FFF2-40B4-BE49-F238E27FC236}">
                        <a16:creationId xmlns="" xmlns:a16="http://schemas.microsoft.com/office/drawing/2014/main" id="{6EC3C0E0-B3F7-4111-93D8-B26D8A80516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1" name="PA-直接连接符 1025">
                    <a:extLst>
                      <a:ext uri="{FF2B5EF4-FFF2-40B4-BE49-F238E27FC236}">
                        <a16:creationId xmlns="" xmlns:a16="http://schemas.microsoft.com/office/drawing/2014/main" id="{72C61F68-7B20-4566-BE79-17B74B804D5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2" name="PA-直接连接符 1026">
                    <a:extLst>
                      <a:ext uri="{FF2B5EF4-FFF2-40B4-BE49-F238E27FC236}">
                        <a16:creationId xmlns="" xmlns:a16="http://schemas.microsoft.com/office/drawing/2014/main" id="{2239F999-3E3D-4C24-905C-06090F4818E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3" name="PA-直接连接符 1027">
                    <a:extLst>
                      <a:ext uri="{FF2B5EF4-FFF2-40B4-BE49-F238E27FC236}">
                        <a16:creationId xmlns="" xmlns:a16="http://schemas.microsoft.com/office/drawing/2014/main" id="{E0DAB838-6C40-4526-ABEE-9839A934464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4" name="PA-直接连接符 1028">
                    <a:extLst>
                      <a:ext uri="{FF2B5EF4-FFF2-40B4-BE49-F238E27FC236}">
                        <a16:creationId xmlns="" xmlns:a16="http://schemas.microsoft.com/office/drawing/2014/main" id="{854BC9B0-16E6-438E-8D00-6BA6EB4F0FA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5" name="PA-直接连接符 1029">
                    <a:extLst>
                      <a:ext uri="{FF2B5EF4-FFF2-40B4-BE49-F238E27FC236}">
                        <a16:creationId xmlns="" xmlns:a16="http://schemas.microsoft.com/office/drawing/2014/main" id="{53A23A22-75CA-4F8B-B282-2EEC777FA4A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6" name="PA-直接连接符 1030">
                    <a:extLst>
                      <a:ext uri="{FF2B5EF4-FFF2-40B4-BE49-F238E27FC236}">
                        <a16:creationId xmlns="" xmlns:a16="http://schemas.microsoft.com/office/drawing/2014/main" id="{68EB699B-0D50-45DE-B304-81697902C18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7" name="PA-直接连接符 1031">
                    <a:extLst>
                      <a:ext uri="{FF2B5EF4-FFF2-40B4-BE49-F238E27FC236}">
                        <a16:creationId xmlns="" xmlns:a16="http://schemas.microsoft.com/office/drawing/2014/main" id="{76CCC3B6-8B93-4357-846C-2170D1D433B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0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8" name="PA-直接连接符 1032">
                    <a:extLst>
                      <a:ext uri="{FF2B5EF4-FFF2-40B4-BE49-F238E27FC236}">
                        <a16:creationId xmlns="" xmlns:a16="http://schemas.microsoft.com/office/drawing/2014/main" id="{647B6590-3BB1-4440-BBE1-E8D087B6958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0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9" name="PA-直接连接符 1033">
                    <a:extLst>
                      <a:ext uri="{FF2B5EF4-FFF2-40B4-BE49-F238E27FC236}">
                        <a16:creationId xmlns="" xmlns:a16="http://schemas.microsoft.com/office/drawing/2014/main" id="{F2499E69-11B0-4C7F-B24C-0B7792B0E9B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0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240" name="组合 1239">
                    <a:extLst>
                      <a:ext uri="{FF2B5EF4-FFF2-40B4-BE49-F238E27FC236}">
                        <a16:creationId xmlns="" xmlns:a16="http://schemas.microsoft.com/office/drawing/2014/main" id="{EC7F5557-16E0-42C3-AC2C-D8F55C235955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69" name="PA-直接连接符 1063">
                      <a:extLst>
                        <a:ext uri="{FF2B5EF4-FFF2-40B4-BE49-F238E27FC236}">
                          <a16:creationId xmlns="" xmlns:a16="http://schemas.microsoft.com/office/drawing/2014/main" id="{AC6A7A34-F03C-416E-A4AD-020F52D3C9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0" name="PA-直接连接符 1064">
                      <a:extLst>
                        <a:ext uri="{FF2B5EF4-FFF2-40B4-BE49-F238E27FC236}">
                          <a16:creationId xmlns="" xmlns:a16="http://schemas.microsoft.com/office/drawing/2014/main" id="{EBD88C0C-26DD-4BF1-B807-8B6100B908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1" name="PA-直接连接符 1065">
                      <a:extLst>
                        <a:ext uri="{FF2B5EF4-FFF2-40B4-BE49-F238E27FC236}">
                          <a16:creationId xmlns="" xmlns:a16="http://schemas.microsoft.com/office/drawing/2014/main" id="{A2771D91-871E-4A6F-BF72-D0AC022B55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3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41" name="组合 1240">
                    <a:extLst>
                      <a:ext uri="{FF2B5EF4-FFF2-40B4-BE49-F238E27FC236}">
                        <a16:creationId xmlns="" xmlns:a16="http://schemas.microsoft.com/office/drawing/2014/main" id="{8F7CEFBA-A783-4D0B-8AAB-0055DF2574B4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258" name="PA-直接连接符 1052">
                      <a:extLst>
                        <a:ext uri="{FF2B5EF4-FFF2-40B4-BE49-F238E27FC236}">
                          <a16:creationId xmlns="" xmlns:a16="http://schemas.microsoft.com/office/drawing/2014/main" id="{519CD1C0-E4AF-4053-9395-F04E02C76983}"/>
                        </a:ext>
                      </a:extLst>
                    </p:cNvPr>
                    <p:cNvCxnSpPr/>
                    <p:nvPr>
                      <p:custDataLst>
                        <p:tags r:id="rId111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9" name="PA-直接连接符 1053">
                      <a:extLst>
                        <a:ext uri="{FF2B5EF4-FFF2-40B4-BE49-F238E27FC236}">
                          <a16:creationId xmlns="" xmlns:a16="http://schemas.microsoft.com/office/drawing/2014/main" id="{029DCD43-B258-4663-ABC3-ED342445D13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0" name="PA-直接连接符 1054">
                      <a:extLst>
                        <a:ext uri="{FF2B5EF4-FFF2-40B4-BE49-F238E27FC236}">
                          <a16:creationId xmlns="" xmlns:a16="http://schemas.microsoft.com/office/drawing/2014/main" id="{84801525-05AB-4D6C-99FB-EFFDF6F03C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1" name="PA-直接连接符 1055">
                      <a:extLst>
                        <a:ext uri="{FF2B5EF4-FFF2-40B4-BE49-F238E27FC236}">
                          <a16:creationId xmlns="" xmlns:a16="http://schemas.microsoft.com/office/drawing/2014/main" id="{2B33B381-F434-4729-B9D3-138681C806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2" name="PA-直接连接符 1056">
                      <a:extLst>
                        <a:ext uri="{FF2B5EF4-FFF2-40B4-BE49-F238E27FC236}">
                          <a16:creationId xmlns="" xmlns:a16="http://schemas.microsoft.com/office/drawing/2014/main" id="{01F31371-A3AE-4CB1-81AE-C2A18EBCAA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3" name="PA-直接连接符 1057">
                      <a:extLst>
                        <a:ext uri="{FF2B5EF4-FFF2-40B4-BE49-F238E27FC236}">
                          <a16:creationId xmlns="" xmlns:a16="http://schemas.microsoft.com/office/drawing/2014/main" id="{C45CBEED-F09A-4E77-8376-E5E159E3E5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4" name="PA-直接连接符 1058">
                      <a:extLst>
                        <a:ext uri="{FF2B5EF4-FFF2-40B4-BE49-F238E27FC236}">
                          <a16:creationId xmlns="" xmlns:a16="http://schemas.microsoft.com/office/drawing/2014/main" id="{A160BC50-0BAD-429C-8E2E-E513BEF312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5" name="PA-直接连接符 1059">
                      <a:extLst>
                        <a:ext uri="{FF2B5EF4-FFF2-40B4-BE49-F238E27FC236}">
                          <a16:creationId xmlns="" xmlns:a16="http://schemas.microsoft.com/office/drawing/2014/main" id="{E97C712D-27C9-4394-9CD7-901A04E08C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6" name="PA-直接连接符 1060">
                      <a:extLst>
                        <a:ext uri="{FF2B5EF4-FFF2-40B4-BE49-F238E27FC236}">
                          <a16:creationId xmlns="" xmlns:a16="http://schemas.microsoft.com/office/drawing/2014/main" id="{F47991DE-8B81-4F34-A09A-5B6830BCD9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7" name="PA-直接连接符 1061">
                      <a:extLst>
                        <a:ext uri="{FF2B5EF4-FFF2-40B4-BE49-F238E27FC236}">
                          <a16:creationId xmlns="" xmlns:a16="http://schemas.microsoft.com/office/drawing/2014/main" id="{7A44B455-A0DF-4B12-BAFF-F13DA0C83C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8" name="PA-直接连接符 1062">
                      <a:extLst>
                        <a:ext uri="{FF2B5EF4-FFF2-40B4-BE49-F238E27FC236}">
                          <a16:creationId xmlns="" xmlns:a16="http://schemas.microsoft.com/office/drawing/2014/main" id="{46CB9776-D61A-4FAC-B0AC-C2FD2509B76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42" name="组合 1241">
                    <a:extLst>
                      <a:ext uri="{FF2B5EF4-FFF2-40B4-BE49-F238E27FC236}">
                        <a16:creationId xmlns="" xmlns:a16="http://schemas.microsoft.com/office/drawing/2014/main" id="{DA1D954A-0632-4F50-B5C2-2B956855F44D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247" name="PA-直接连接符 1041">
                      <a:extLst>
                        <a:ext uri="{FF2B5EF4-FFF2-40B4-BE49-F238E27FC236}">
                          <a16:creationId xmlns="" xmlns:a16="http://schemas.microsoft.com/office/drawing/2014/main" id="{FD733F8B-D9D9-4FD5-AE68-A3A90177DB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8" name="PA-直接连接符 1042">
                      <a:extLst>
                        <a:ext uri="{FF2B5EF4-FFF2-40B4-BE49-F238E27FC236}">
                          <a16:creationId xmlns="" xmlns:a16="http://schemas.microsoft.com/office/drawing/2014/main" id="{1CF99E37-42AC-4E04-BAFE-29CD05C64A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9" name="PA-直接连接符 1043">
                      <a:extLst>
                        <a:ext uri="{FF2B5EF4-FFF2-40B4-BE49-F238E27FC236}">
                          <a16:creationId xmlns="" xmlns:a16="http://schemas.microsoft.com/office/drawing/2014/main" id="{6295595A-9C07-4C6B-A07C-9C597F914C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0" name="PA-直接连接符 1044">
                      <a:extLst>
                        <a:ext uri="{FF2B5EF4-FFF2-40B4-BE49-F238E27FC236}">
                          <a16:creationId xmlns="" xmlns:a16="http://schemas.microsoft.com/office/drawing/2014/main" id="{3C113EB2-42FF-4A39-80FA-4D95BEC8D4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1" name="PA-直接连接符 1045">
                      <a:extLst>
                        <a:ext uri="{FF2B5EF4-FFF2-40B4-BE49-F238E27FC236}">
                          <a16:creationId xmlns="" xmlns:a16="http://schemas.microsoft.com/office/drawing/2014/main" id="{0A99FE2C-D560-40C9-9905-9D3D0EE984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2" name="PA-直接连接符 1046">
                      <a:extLst>
                        <a:ext uri="{FF2B5EF4-FFF2-40B4-BE49-F238E27FC236}">
                          <a16:creationId xmlns="" xmlns:a16="http://schemas.microsoft.com/office/drawing/2014/main" id="{478AC11A-3BAB-4A7A-B47F-A4A7D4D037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3" name="PA-直接连接符 1047">
                      <a:extLst>
                        <a:ext uri="{FF2B5EF4-FFF2-40B4-BE49-F238E27FC236}">
                          <a16:creationId xmlns="" xmlns:a16="http://schemas.microsoft.com/office/drawing/2014/main" id="{260495F8-B288-4B5A-89E8-54706D388D5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4" name="PA-直接连接符 1048">
                      <a:extLst>
                        <a:ext uri="{FF2B5EF4-FFF2-40B4-BE49-F238E27FC236}">
                          <a16:creationId xmlns="" xmlns:a16="http://schemas.microsoft.com/office/drawing/2014/main" id="{5D2FEA4D-0C96-47BC-B2F7-902809C205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5" name="PA-直接连接符 1049">
                      <a:extLst>
                        <a:ext uri="{FF2B5EF4-FFF2-40B4-BE49-F238E27FC236}">
                          <a16:creationId xmlns="" xmlns:a16="http://schemas.microsoft.com/office/drawing/2014/main" id="{7F211243-FD02-4C5E-B6D4-6D654280F2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6" name="PA-直接连接符 1050">
                      <a:extLst>
                        <a:ext uri="{FF2B5EF4-FFF2-40B4-BE49-F238E27FC236}">
                          <a16:creationId xmlns="" xmlns:a16="http://schemas.microsoft.com/office/drawing/2014/main" id="{43061227-C2A4-49F5-9AC0-3EFB7AA6C5A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7" name="PA-直接连接符 1051">
                      <a:extLst>
                        <a:ext uri="{FF2B5EF4-FFF2-40B4-BE49-F238E27FC236}">
                          <a16:creationId xmlns="" xmlns:a16="http://schemas.microsoft.com/office/drawing/2014/main" id="{7500DD36-AAAE-4ABD-88F9-2AD9A32020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43" name="Group 91_1">
                    <a:extLst>
                      <a:ext uri="{FF2B5EF4-FFF2-40B4-BE49-F238E27FC236}">
                        <a16:creationId xmlns="" xmlns:a16="http://schemas.microsoft.com/office/drawing/2014/main" id="{2D5C66BE-B0CD-4C6C-8C14-FFF6A77A4FB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44" name="PA-直接连接符 1038">
                      <a:extLst>
                        <a:ext uri="{FF2B5EF4-FFF2-40B4-BE49-F238E27FC236}">
                          <a16:creationId xmlns="" xmlns:a16="http://schemas.microsoft.com/office/drawing/2014/main" id="{B70A3C76-A3A9-4E0B-B788-6FC43F6741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5" name="PA-直接连接符 1039">
                      <a:extLst>
                        <a:ext uri="{FF2B5EF4-FFF2-40B4-BE49-F238E27FC236}">
                          <a16:creationId xmlns="" xmlns:a16="http://schemas.microsoft.com/office/drawing/2014/main" id="{95D6508F-0012-48EF-B137-6959870C0B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6" name="PA-直接连接符 1040">
                      <a:extLst>
                        <a:ext uri="{FF2B5EF4-FFF2-40B4-BE49-F238E27FC236}">
                          <a16:creationId xmlns="" xmlns:a16="http://schemas.microsoft.com/office/drawing/2014/main" id="{58B844B9-0274-4073-A934-E770B30974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7" name="组合 1176">
                  <a:extLst>
                    <a:ext uri="{FF2B5EF4-FFF2-40B4-BE49-F238E27FC236}">
                      <a16:creationId xmlns="" xmlns:a16="http://schemas.microsoft.com/office/drawing/2014/main" id="{41DE09DD-3E74-4AA6-AF91-41A97B6A8052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178" name="PA-直接连接符 972">
                    <a:extLst>
                      <a:ext uri="{FF2B5EF4-FFF2-40B4-BE49-F238E27FC236}">
                        <a16:creationId xmlns="" xmlns:a16="http://schemas.microsoft.com/office/drawing/2014/main" id="{A2DC3A58-4497-4D43-A976-B312F29E508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79" name="PA-直接连接符 973">
                    <a:extLst>
                      <a:ext uri="{FF2B5EF4-FFF2-40B4-BE49-F238E27FC236}">
                        <a16:creationId xmlns="" xmlns:a16="http://schemas.microsoft.com/office/drawing/2014/main" id="{C2B0D6D8-CD46-4278-89DF-B1D5BDF26901}"/>
                      </a:ext>
                    </a:extLst>
                  </p:cNvPr>
                  <p:cNvCxnSpPr/>
                  <p:nvPr>
                    <p:custDataLst>
                      <p:tags r:id="rId104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0" name="PA-直接连接符 974">
                    <a:extLst>
                      <a:ext uri="{FF2B5EF4-FFF2-40B4-BE49-F238E27FC236}">
                        <a16:creationId xmlns="" xmlns:a16="http://schemas.microsoft.com/office/drawing/2014/main" id="{91041174-18CB-421F-825C-41541FA8331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1" name="PA-直接连接符 975">
                    <a:extLst>
                      <a:ext uri="{FF2B5EF4-FFF2-40B4-BE49-F238E27FC236}">
                        <a16:creationId xmlns="" xmlns:a16="http://schemas.microsoft.com/office/drawing/2014/main" id="{7A13CA23-D4F7-456A-9647-A6810C34539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2" name="PA-直接连接符 976">
                    <a:extLst>
                      <a:ext uri="{FF2B5EF4-FFF2-40B4-BE49-F238E27FC236}">
                        <a16:creationId xmlns="" xmlns:a16="http://schemas.microsoft.com/office/drawing/2014/main" id="{7C5F54E1-018A-4F28-8769-4707149AC62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3" name="PA-直接连接符 977">
                    <a:extLst>
                      <a:ext uri="{FF2B5EF4-FFF2-40B4-BE49-F238E27FC236}">
                        <a16:creationId xmlns="" xmlns:a16="http://schemas.microsoft.com/office/drawing/2014/main" id="{397AD483-1AB0-4F45-A66E-BBDAC6D3880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4" name="PA-直接连接符 978">
                    <a:extLst>
                      <a:ext uri="{FF2B5EF4-FFF2-40B4-BE49-F238E27FC236}">
                        <a16:creationId xmlns="" xmlns:a16="http://schemas.microsoft.com/office/drawing/2014/main" id="{4FF02A79-8C23-4798-8AA3-4022F2DD6FD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5" name="PA-直接连接符 979">
                    <a:extLst>
                      <a:ext uri="{FF2B5EF4-FFF2-40B4-BE49-F238E27FC236}">
                        <a16:creationId xmlns="" xmlns:a16="http://schemas.microsoft.com/office/drawing/2014/main" id="{F163BED8-3C16-4FDC-AE3D-64A052A0E51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6" name="PA-直接连接符 980">
                    <a:extLst>
                      <a:ext uri="{FF2B5EF4-FFF2-40B4-BE49-F238E27FC236}">
                        <a16:creationId xmlns="" xmlns:a16="http://schemas.microsoft.com/office/drawing/2014/main" id="{798EE4D3-73D7-4F9C-9FF1-31745A92249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7" name="PA-直接连接符 981">
                    <a:extLst>
                      <a:ext uri="{FF2B5EF4-FFF2-40B4-BE49-F238E27FC236}">
                        <a16:creationId xmlns="" xmlns:a16="http://schemas.microsoft.com/office/drawing/2014/main" id="{C1B0A573-128B-49CF-8E31-9896F0C3F3B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8" name="PA-直接连接符 982">
                    <a:extLst>
                      <a:ext uri="{FF2B5EF4-FFF2-40B4-BE49-F238E27FC236}">
                        <a16:creationId xmlns="" xmlns:a16="http://schemas.microsoft.com/office/drawing/2014/main" id="{02CC60D7-A34A-484C-A619-EA1F85D6716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9" name="PA-直接连接符 983">
                    <a:extLst>
                      <a:ext uri="{FF2B5EF4-FFF2-40B4-BE49-F238E27FC236}">
                        <a16:creationId xmlns="" xmlns:a16="http://schemas.microsoft.com/office/drawing/2014/main" id="{1B03B590-855E-403C-BEF6-840A666DD90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0" name="PA-直接连接符 984">
                    <a:extLst>
                      <a:ext uri="{FF2B5EF4-FFF2-40B4-BE49-F238E27FC236}">
                        <a16:creationId xmlns="" xmlns:a16="http://schemas.microsoft.com/office/drawing/2014/main" id="{BF1FD574-EC03-4A2F-B797-6440DFA08CC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1" name="PA-直接连接符 985">
                    <a:extLst>
                      <a:ext uri="{FF2B5EF4-FFF2-40B4-BE49-F238E27FC236}">
                        <a16:creationId xmlns="" xmlns:a16="http://schemas.microsoft.com/office/drawing/2014/main" id="{B58744A5-DCCB-46E7-9F48-BB3E992B366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2" name="PA-直接连接符 986">
                    <a:extLst>
                      <a:ext uri="{FF2B5EF4-FFF2-40B4-BE49-F238E27FC236}">
                        <a16:creationId xmlns="" xmlns:a16="http://schemas.microsoft.com/office/drawing/2014/main" id="{CADBEEB7-C215-4525-8FF2-467C0AB2DDF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193" name="组合 1192">
                    <a:extLst>
                      <a:ext uri="{FF2B5EF4-FFF2-40B4-BE49-F238E27FC236}">
                        <a16:creationId xmlns="" xmlns:a16="http://schemas.microsoft.com/office/drawing/2014/main" id="{82D21A68-5245-4021-B8D2-BFAEA9A896BB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22" name="PA-直接连接符 1016">
                      <a:extLst>
                        <a:ext uri="{FF2B5EF4-FFF2-40B4-BE49-F238E27FC236}">
                          <a16:creationId xmlns="" xmlns:a16="http://schemas.microsoft.com/office/drawing/2014/main" id="{618DB05E-F63F-4FE1-BC08-A0A929ECA9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3" name="PA-直接连接符 1017">
                      <a:extLst>
                        <a:ext uri="{FF2B5EF4-FFF2-40B4-BE49-F238E27FC236}">
                          <a16:creationId xmlns="" xmlns:a16="http://schemas.microsoft.com/office/drawing/2014/main" id="{52816C3C-478C-48AA-9C6F-71DF0CB2F6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4" name="PA-直接连接符 1018">
                      <a:extLst>
                        <a:ext uri="{FF2B5EF4-FFF2-40B4-BE49-F238E27FC236}">
                          <a16:creationId xmlns="" xmlns:a16="http://schemas.microsoft.com/office/drawing/2014/main" id="{6E5656B5-0CAA-42F2-8FA4-DD9E09A34B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94" name="组合 1193">
                    <a:extLst>
                      <a:ext uri="{FF2B5EF4-FFF2-40B4-BE49-F238E27FC236}">
                        <a16:creationId xmlns="" xmlns:a16="http://schemas.microsoft.com/office/drawing/2014/main" id="{0EBF07C1-5AA4-4D7A-82EC-3D244B42F81F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211" name="PA-直接连接符 1005">
                      <a:extLst>
                        <a:ext uri="{FF2B5EF4-FFF2-40B4-BE49-F238E27FC236}">
                          <a16:creationId xmlns="" xmlns:a16="http://schemas.microsoft.com/office/drawing/2014/main" id="{A2D35CDA-CE84-412A-8B8F-EF364042F68F}"/>
                        </a:ext>
                      </a:extLst>
                    </p:cNvPr>
                    <p:cNvCxnSpPr/>
                    <p:nvPr>
                      <p:custDataLst>
                        <p:tags r:id="rId107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2" name="PA-直接连接符 1006">
                      <a:extLst>
                        <a:ext uri="{FF2B5EF4-FFF2-40B4-BE49-F238E27FC236}">
                          <a16:creationId xmlns="" xmlns:a16="http://schemas.microsoft.com/office/drawing/2014/main" id="{64AB4A68-59D3-43A2-AA56-1168482CDB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3" name="PA-直接连接符 1007">
                      <a:extLst>
                        <a:ext uri="{FF2B5EF4-FFF2-40B4-BE49-F238E27FC236}">
                          <a16:creationId xmlns="" xmlns:a16="http://schemas.microsoft.com/office/drawing/2014/main" id="{2101E658-0CE6-4F09-9004-9F3862ADAD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4" name="PA-直接连接符 1008">
                      <a:extLst>
                        <a:ext uri="{FF2B5EF4-FFF2-40B4-BE49-F238E27FC236}">
                          <a16:creationId xmlns="" xmlns:a16="http://schemas.microsoft.com/office/drawing/2014/main" id="{D768B940-8FD0-41C4-B3F2-15EED86B2F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5" name="PA-直接连接符 1009">
                      <a:extLst>
                        <a:ext uri="{FF2B5EF4-FFF2-40B4-BE49-F238E27FC236}">
                          <a16:creationId xmlns="" xmlns:a16="http://schemas.microsoft.com/office/drawing/2014/main" id="{306CAE56-32EB-4FC8-B77D-75C8C78F59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6" name="PA-直接连接符 1010">
                      <a:extLst>
                        <a:ext uri="{FF2B5EF4-FFF2-40B4-BE49-F238E27FC236}">
                          <a16:creationId xmlns="" xmlns:a16="http://schemas.microsoft.com/office/drawing/2014/main" id="{58439848-171D-4DB9-9D06-BFC3C2B57B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7" name="PA-直接连接符 1011">
                      <a:extLst>
                        <a:ext uri="{FF2B5EF4-FFF2-40B4-BE49-F238E27FC236}">
                          <a16:creationId xmlns="" xmlns:a16="http://schemas.microsoft.com/office/drawing/2014/main" id="{798C733A-69F1-4B11-A3D8-866670B6EEE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8" name="PA-直接连接符 1012">
                      <a:extLst>
                        <a:ext uri="{FF2B5EF4-FFF2-40B4-BE49-F238E27FC236}">
                          <a16:creationId xmlns="" xmlns:a16="http://schemas.microsoft.com/office/drawing/2014/main" id="{3A93BBFA-E614-44A3-B680-3422BFFC21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9" name="PA-直接连接符 1013">
                      <a:extLst>
                        <a:ext uri="{FF2B5EF4-FFF2-40B4-BE49-F238E27FC236}">
                          <a16:creationId xmlns="" xmlns:a16="http://schemas.microsoft.com/office/drawing/2014/main" id="{7489E707-6943-4135-BB7C-FA915CE960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0" name="PA-直接连接符 1014">
                      <a:extLst>
                        <a:ext uri="{FF2B5EF4-FFF2-40B4-BE49-F238E27FC236}">
                          <a16:creationId xmlns="" xmlns:a16="http://schemas.microsoft.com/office/drawing/2014/main" id="{BC80F40A-606D-41AA-839E-C6A84E83A2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1" name="PA-直接连接符 1015">
                      <a:extLst>
                        <a:ext uri="{FF2B5EF4-FFF2-40B4-BE49-F238E27FC236}">
                          <a16:creationId xmlns="" xmlns:a16="http://schemas.microsoft.com/office/drawing/2014/main" id="{C7D1F2F1-5EA6-4765-A09E-A371EAAB26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95" name="组合 1194">
                    <a:extLst>
                      <a:ext uri="{FF2B5EF4-FFF2-40B4-BE49-F238E27FC236}">
                        <a16:creationId xmlns="" xmlns:a16="http://schemas.microsoft.com/office/drawing/2014/main" id="{9BA879D8-6B76-47C0-B583-E0A22C256492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200" name="PA-直接连接符 994">
                      <a:extLst>
                        <a:ext uri="{FF2B5EF4-FFF2-40B4-BE49-F238E27FC236}">
                          <a16:creationId xmlns="" xmlns:a16="http://schemas.microsoft.com/office/drawing/2014/main" id="{8F08BDBD-B107-4743-9BDE-E4312B3652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1" name="PA-直接连接符 995">
                      <a:extLst>
                        <a:ext uri="{FF2B5EF4-FFF2-40B4-BE49-F238E27FC236}">
                          <a16:creationId xmlns="" xmlns:a16="http://schemas.microsoft.com/office/drawing/2014/main" id="{B23C449A-0BD3-4BF8-869D-13C491525C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2" name="PA-直接连接符 996">
                      <a:extLst>
                        <a:ext uri="{FF2B5EF4-FFF2-40B4-BE49-F238E27FC236}">
                          <a16:creationId xmlns="" xmlns:a16="http://schemas.microsoft.com/office/drawing/2014/main" id="{46EBC1E9-AF3F-482C-9E55-242BA97681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3" name="PA-直接连接符 997">
                      <a:extLst>
                        <a:ext uri="{FF2B5EF4-FFF2-40B4-BE49-F238E27FC236}">
                          <a16:creationId xmlns="" xmlns:a16="http://schemas.microsoft.com/office/drawing/2014/main" id="{709D50BD-587A-4F92-8A6C-8BEB8F1C03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4" name="PA-直接连接符 998">
                      <a:extLst>
                        <a:ext uri="{FF2B5EF4-FFF2-40B4-BE49-F238E27FC236}">
                          <a16:creationId xmlns="" xmlns:a16="http://schemas.microsoft.com/office/drawing/2014/main" id="{11A04513-3ACA-4EF1-AC45-628701FF6FE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5" name="PA-直接连接符 999">
                      <a:extLst>
                        <a:ext uri="{FF2B5EF4-FFF2-40B4-BE49-F238E27FC236}">
                          <a16:creationId xmlns="" xmlns:a16="http://schemas.microsoft.com/office/drawing/2014/main" id="{EFD2D4B4-1C73-47CC-B44C-CECCE62BEB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6" name="PA-直接连接符 1000">
                      <a:extLst>
                        <a:ext uri="{FF2B5EF4-FFF2-40B4-BE49-F238E27FC236}">
                          <a16:creationId xmlns="" xmlns:a16="http://schemas.microsoft.com/office/drawing/2014/main" id="{49816BE5-806C-4DE6-94AA-6BAE8F81AA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7" name="PA-直接连接符 1001">
                      <a:extLst>
                        <a:ext uri="{FF2B5EF4-FFF2-40B4-BE49-F238E27FC236}">
                          <a16:creationId xmlns="" xmlns:a16="http://schemas.microsoft.com/office/drawing/2014/main" id="{EE79C692-17BA-44E8-98AE-4A67D922F6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8" name="PA-直接连接符 1002">
                      <a:extLst>
                        <a:ext uri="{FF2B5EF4-FFF2-40B4-BE49-F238E27FC236}">
                          <a16:creationId xmlns="" xmlns:a16="http://schemas.microsoft.com/office/drawing/2014/main" id="{A5045F74-E17D-4636-BAA9-2540B7484E0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9" name="PA-直接连接符 1003">
                      <a:extLst>
                        <a:ext uri="{FF2B5EF4-FFF2-40B4-BE49-F238E27FC236}">
                          <a16:creationId xmlns="" xmlns:a16="http://schemas.microsoft.com/office/drawing/2014/main" id="{9AC1CD81-013C-467C-87A0-F7F78F4FA2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0" name="PA-直接连接符 1004">
                      <a:extLst>
                        <a:ext uri="{FF2B5EF4-FFF2-40B4-BE49-F238E27FC236}">
                          <a16:creationId xmlns="" xmlns:a16="http://schemas.microsoft.com/office/drawing/2014/main" id="{9338A951-231F-46CD-97B5-320070FFAA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96" name="Group 91_1">
                    <a:extLst>
                      <a:ext uri="{FF2B5EF4-FFF2-40B4-BE49-F238E27FC236}">
                        <a16:creationId xmlns="" xmlns:a16="http://schemas.microsoft.com/office/drawing/2014/main" id="{C4DACC2C-9CE1-4661-8292-41B6D0E1BA7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97" name="PA-直接连接符 991">
                      <a:extLst>
                        <a:ext uri="{FF2B5EF4-FFF2-40B4-BE49-F238E27FC236}">
                          <a16:creationId xmlns="" xmlns:a16="http://schemas.microsoft.com/office/drawing/2014/main" id="{1557F872-8B29-44FA-B5FE-C82E6F2B48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8" name="PA-直接连接符 992">
                      <a:extLst>
                        <a:ext uri="{FF2B5EF4-FFF2-40B4-BE49-F238E27FC236}">
                          <a16:creationId xmlns="" xmlns:a16="http://schemas.microsoft.com/office/drawing/2014/main" id="{61345240-C5CD-4DCF-A7AB-54578DAF0E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9" name="PA-直接连接符 993">
                      <a:extLst>
                        <a:ext uri="{FF2B5EF4-FFF2-40B4-BE49-F238E27FC236}">
                          <a16:creationId xmlns="" xmlns:a16="http://schemas.microsoft.com/office/drawing/2014/main" id="{2A65F71E-5E7D-4C4F-BE6B-1B9E87B113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grpSp>
          <p:nvGrpSpPr>
            <p:cNvPr id="12" name="PA-组合 1834">
              <a:extLst>
                <a:ext uri="{FF2B5EF4-FFF2-40B4-BE49-F238E27FC236}">
                  <a16:creationId xmlns="" xmlns:a16="http://schemas.microsoft.com/office/drawing/2014/main" id="{CFF4F506-22C5-4728-BB58-DA867282517D}"/>
                </a:ext>
              </a:extLst>
            </p:cNvPr>
            <p:cNvGrpSpPr>
              <a:grpSpLocks/>
            </p:cNvGrpSpPr>
            <p:nvPr>
              <p:custDataLst>
                <p:tags r:id="rId11"/>
              </p:custDataLst>
            </p:nvPr>
          </p:nvGrpSpPr>
          <p:grpSpPr>
            <a:xfrm>
              <a:off x="-799174" y="1725021"/>
              <a:ext cx="13790347" cy="3407959"/>
              <a:chOff x="-795522" y="1732245"/>
              <a:chExt cx="13783045" cy="3393510"/>
            </a:xfrm>
          </p:grpSpPr>
          <p:grpSp>
            <p:nvGrpSpPr>
              <p:cNvPr id="592" name="组合 591">
                <a:extLst>
                  <a:ext uri="{FF2B5EF4-FFF2-40B4-BE49-F238E27FC236}">
                    <a16:creationId xmlns="" xmlns:a16="http://schemas.microsoft.com/office/drawing/2014/main" id="{F83DC9DF-DB06-40AE-9518-A39E5078EBDD}"/>
                  </a:ext>
                </a:extLst>
              </p:cNvPr>
              <p:cNvGrpSpPr/>
              <p:nvPr/>
            </p:nvGrpSpPr>
            <p:grpSpPr>
              <a:xfrm>
                <a:off x="-795522" y="2405415"/>
                <a:ext cx="12687421" cy="2720340"/>
                <a:chOff x="0" y="0"/>
                <a:chExt cx="12687421" cy="2720340"/>
              </a:xfrm>
            </p:grpSpPr>
            <p:grpSp>
              <p:nvGrpSpPr>
                <p:cNvPr id="882" name="组合 881">
                  <a:extLst>
                    <a:ext uri="{FF2B5EF4-FFF2-40B4-BE49-F238E27FC236}">
                      <a16:creationId xmlns="" xmlns:a16="http://schemas.microsoft.com/office/drawing/2014/main" id="{E67B91F3-3E10-48F4-88E4-43161300ADD9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123" name="PA-直接连接符 4">
                    <a:extLst>
                      <a:ext uri="{FF2B5EF4-FFF2-40B4-BE49-F238E27FC236}">
                        <a16:creationId xmlns="" xmlns:a16="http://schemas.microsoft.com/office/drawing/2014/main" id="{38A7DCE3-F94C-4622-A5BE-1328C2BE326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4" name="PA-直接连接符 6">
                    <a:extLst>
                      <a:ext uri="{FF2B5EF4-FFF2-40B4-BE49-F238E27FC236}">
                        <a16:creationId xmlns="" xmlns:a16="http://schemas.microsoft.com/office/drawing/2014/main" id="{9DE005AB-2067-465C-971B-1332A389E6EF}"/>
                      </a:ext>
                    </a:extLst>
                  </p:cNvPr>
                  <p:cNvCxnSpPr/>
                  <p:nvPr>
                    <p:custDataLst>
                      <p:tags r:id="rId100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5" name="PA-直接连接符 7">
                    <a:extLst>
                      <a:ext uri="{FF2B5EF4-FFF2-40B4-BE49-F238E27FC236}">
                        <a16:creationId xmlns="" xmlns:a16="http://schemas.microsoft.com/office/drawing/2014/main" id="{9D1960E2-F699-43AB-9986-16C2CC9A4E4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6" name="PA-直接连接符 8">
                    <a:extLst>
                      <a:ext uri="{FF2B5EF4-FFF2-40B4-BE49-F238E27FC236}">
                        <a16:creationId xmlns="" xmlns:a16="http://schemas.microsoft.com/office/drawing/2014/main" id="{C48A0920-EDAD-46C4-87D3-18F5360A3DC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7" name="PA-直接连接符 12">
                    <a:extLst>
                      <a:ext uri="{FF2B5EF4-FFF2-40B4-BE49-F238E27FC236}">
                        <a16:creationId xmlns="" xmlns:a16="http://schemas.microsoft.com/office/drawing/2014/main" id="{7EA0C7C8-43C5-4166-831F-56476D96393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8" name="PA-直接连接符 15">
                    <a:extLst>
                      <a:ext uri="{FF2B5EF4-FFF2-40B4-BE49-F238E27FC236}">
                        <a16:creationId xmlns="" xmlns:a16="http://schemas.microsoft.com/office/drawing/2014/main" id="{5EE3B7C6-48AF-461B-B119-D3116C2A77F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9" name="PA-直接连接符 18">
                    <a:extLst>
                      <a:ext uri="{FF2B5EF4-FFF2-40B4-BE49-F238E27FC236}">
                        <a16:creationId xmlns="" xmlns:a16="http://schemas.microsoft.com/office/drawing/2014/main" id="{E4D9C5FC-9035-426C-8EF5-CD260B225A4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0" name="PA-直接连接符 21">
                    <a:extLst>
                      <a:ext uri="{FF2B5EF4-FFF2-40B4-BE49-F238E27FC236}">
                        <a16:creationId xmlns="" xmlns:a16="http://schemas.microsoft.com/office/drawing/2014/main" id="{CFE294AE-247D-424A-9EC6-7E1B974057C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1" name="PA-直接连接符 24">
                    <a:extLst>
                      <a:ext uri="{FF2B5EF4-FFF2-40B4-BE49-F238E27FC236}">
                        <a16:creationId xmlns="" xmlns:a16="http://schemas.microsoft.com/office/drawing/2014/main" id="{977BAE6B-4661-4C0F-B149-B5F13447456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2" name="PA-直接连接符 26">
                    <a:extLst>
                      <a:ext uri="{FF2B5EF4-FFF2-40B4-BE49-F238E27FC236}">
                        <a16:creationId xmlns="" xmlns:a16="http://schemas.microsoft.com/office/drawing/2014/main" id="{FF25FC06-13EA-4395-BB8D-150443F8C49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3" name="PA-直接连接符 28">
                    <a:extLst>
                      <a:ext uri="{FF2B5EF4-FFF2-40B4-BE49-F238E27FC236}">
                        <a16:creationId xmlns="" xmlns:a16="http://schemas.microsoft.com/office/drawing/2014/main" id="{19E58C36-883F-467A-B4BF-C26B544A9D7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4" name="PA-直接连接符 30">
                    <a:extLst>
                      <a:ext uri="{FF2B5EF4-FFF2-40B4-BE49-F238E27FC236}">
                        <a16:creationId xmlns="" xmlns:a16="http://schemas.microsoft.com/office/drawing/2014/main" id="{1D2857F0-ABDA-421F-B8A4-36D7DE02E16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5" name="PA-直接连接符 32">
                    <a:extLst>
                      <a:ext uri="{FF2B5EF4-FFF2-40B4-BE49-F238E27FC236}">
                        <a16:creationId xmlns="" xmlns:a16="http://schemas.microsoft.com/office/drawing/2014/main" id="{E2D6C5C7-045A-4E49-9C9A-9B306DC37FF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6" name="PA-直接连接符 34">
                    <a:extLst>
                      <a:ext uri="{FF2B5EF4-FFF2-40B4-BE49-F238E27FC236}">
                        <a16:creationId xmlns="" xmlns:a16="http://schemas.microsoft.com/office/drawing/2014/main" id="{327B6F78-AC2C-475E-A4BA-B2590E5D4FD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7" name="PA-直接连接符 36">
                    <a:extLst>
                      <a:ext uri="{FF2B5EF4-FFF2-40B4-BE49-F238E27FC236}">
                        <a16:creationId xmlns="" xmlns:a16="http://schemas.microsoft.com/office/drawing/2014/main" id="{1EDDEEC7-8C4C-4646-91A1-D8C5DE569E0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138" name="组合 1137">
                    <a:extLst>
                      <a:ext uri="{FF2B5EF4-FFF2-40B4-BE49-F238E27FC236}">
                        <a16:creationId xmlns="" xmlns:a16="http://schemas.microsoft.com/office/drawing/2014/main" id="{6604044C-AF59-4271-9AC1-53FD063E570A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67" name="PA-直接连接符 39">
                      <a:extLst>
                        <a:ext uri="{FF2B5EF4-FFF2-40B4-BE49-F238E27FC236}">
                          <a16:creationId xmlns="" xmlns:a16="http://schemas.microsoft.com/office/drawing/2014/main" id="{4FEC6F7D-161E-44E9-9EA6-700E6EC8FA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8" name="PA-直接连接符 41">
                      <a:extLst>
                        <a:ext uri="{FF2B5EF4-FFF2-40B4-BE49-F238E27FC236}">
                          <a16:creationId xmlns="" xmlns:a16="http://schemas.microsoft.com/office/drawing/2014/main" id="{10A874B5-7FAD-44AC-B09B-631103CF88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9" name="PA-直接连接符 43">
                      <a:extLst>
                        <a:ext uri="{FF2B5EF4-FFF2-40B4-BE49-F238E27FC236}">
                          <a16:creationId xmlns="" xmlns:a16="http://schemas.microsoft.com/office/drawing/2014/main" id="{B12BC381-C27D-467F-9F95-9F74ACBFC8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39" name="组合 1138">
                    <a:extLst>
                      <a:ext uri="{FF2B5EF4-FFF2-40B4-BE49-F238E27FC236}">
                        <a16:creationId xmlns="" xmlns:a16="http://schemas.microsoft.com/office/drawing/2014/main" id="{B59EDC36-CB55-4827-B9BE-26CD35999CC6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156" name="PA-直接连接符 53">
                      <a:extLst>
                        <a:ext uri="{FF2B5EF4-FFF2-40B4-BE49-F238E27FC236}">
                          <a16:creationId xmlns="" xmlns:a16="http://schemas.microsoft.com/office/drawing/2014/main" id="{77817055-F9D9-45E3-83C3-01FB7A3A64FD}"/>
                        </a:ext>
                      </a:extLst>
                    </p:cNvPr>
                    <p:cNvCxnSpPr/>
                    <p:nvPr>
                      <p:custDataLst>
                        <p:tags r:id="rId103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7" name="PA-直接连接符 55">
                      <a:extLst>
                        <a:ext uri="{FF2B5EF4-FFF2-40B4-BE49-F238E27FC236}">
                          <a16:creationId xmlns="" xmlns:a16="http://schemas.microsoft.com/office/drawing/2014/main" id="{2C05D160-68F6-43F6-A22B-5213EB4D10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8" name="PA-直接连接符 57">
                      <a:extLst>
                        <a:ext uri="{FF2B5EF4-FFF2-40B4-BE49-F238E27FC236}">
                          <a16:creationId xmlns="" xmlns:a16="http://schemas.microsoft.com/office/drawing/2014/main" id="{115B3500-EDD4-4F7F-94B6-FEB08003D8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9" name="PA-直接连接符 59">
                      <a:extLst>
                        <a:ext uri="{FF2B5EF4-FFF2-40B4-BE49-F238E27FC236}">
                          <a16:creationId xmlns="" xmlns:a16="http://schemas.microsoft.com/office/drawing/2014/main" id="{58CFB2FB-53E5-47F8-AC6A-B80650CB58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0" name="PA-直接连接符 61">
                      <a:extLst>
                        <a:ext uri="{FF2B5EF4-FFF2-40B4-BE49-F238E27FC236}">
                          <a16:creationId xmlns="" xmlns:a16="http://schemas.microsoft.com/office/drawing/2014/main" id="{8609E73E-71B2-43F7-8449-BD52C03590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1" name="PA-直接连接符 63">
                      <a:extLst>
                        <a:ext uri="{FF2B5EF4-FFF2-40B4-BE49-F238E27FC236}">
                          <a16:creationId xmlns="" xmlns:a16="http://schemas.microsoft.com/office/drawing/2014/main" id="{515A06E3-ACB2-487E-BDCD-F018CC3888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2" name="PA-直接连接符 65">
                      <a:extLst>
                        <a:ext uri="{FF2B5EF4-FFF2-40B4-BE49-F238E27FC236}">
                          <a16:creationId xmlns="" xmlns:a16="http://schemas.microsoft.com/office/drawing/2014/main" id="{C1E70D94-9B93-4602-B957-B8DDBC5C9C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3" name="PA-直接连接符 67">
                      <a:extLst>
                        <a:ext uri="{FF2B5EF4-FFF2-40B4-BE49-F238E27FC236}">
                          <a16:creationId xmlns="" xmlns:a16="http://schemas.microsoft.com/office/drawing/2014/main" id="{2D056973-6EBA-4CB3-88D0-600633A9FB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4" name="PA-直接连接符 69">
                      <a:extLst>
                        <a:ext uri="{FF2B5EF4-FFF2-40B4-BE49-F238E27FC236}">
                          <a16:creationId xmlns="" xmlns:a16="http://schemas.microsoft.com/office/drawing/2014/main" id="{D71547B5-3EA7-4CEF-ADD5-6A7CD14E1C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5" name="PA-直接连接符 71">
                      <a:extLst>
                        <a:ext uri="{FF2B5EF4-FFF2-40B4-BE49-F238E27FC236}">
                          <a16:creationId xmlns="" xmlns:a16="http://schemas.microsoft.com/office/drawing/2014/main" id="{035C374D-C545-4919-BED9-AEE1635D2CB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6" name="PA-直接连接符 73">
                      <a:extLst>
                        <a:ext uri="{FF2B5EF4-FFF2-40B4-BE49-F238E27FC236}">
                          <a16:creationId xmlns="" xmlns:a16="http://schemas.microsoft.com/office/drawing/2014/main" id="{E32F8143-353D-48D3-B404-5EB2D3BE5C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40" name="组合 1139">
                    <a:extLst>
                      <a:ext uri="{FF2B5EF4-FFF2-40B4-BE49-F238E27FC236}">
                        <a16:creationId xmlns="" xmlns:a16="http://schemas.microsoft.com/office/drawing/2014/main" id="{9A98B4A9-E533-4A6D-9024-50E83152B651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145" name="PA-直接连接符 77">
                      <a:extLst>
                        <a:ext uri="{FF2B5EF4-FFF2-40B4-BE49-F238E27FC236}">
                          <a16:creationId xmlns="" xmlns:a16="http://schemas.microsoft.com/office/drawing/2014/main" id="{150B499E-520D-4265-8E93-17D137CA2A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6" name="PA-直接连接符 78">
                      <a:extLst>
                        <a:ext uri="{FF2B5EF4-FFF2-40B4-BE49-F238E27FC236}">
                          <a16:creationId xmlns="" xmlns:a16="http://schemas.microsoft.com/office/drawing/2014/main" id="{C78AB463-0BC8-452A-9263-0E000B6FAC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7" name="PA-直接连接符 79">
                      <a:extLst>
                        <a:ext uri="{FF2B5EF4-FFF2-40B4-BE49-F238E27FC236}">
                          <a16:creationId xmlns="" xmlns:a16="http://schemas.microsoft.com/office/drawing/2014/main" id="{5C353E27-933F-4D3B-A9AC-7783F17A9B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8" name="PA-直接连接符 80">
                      <a:extLst>
                        <a:ext uri="{FF2B5EF4-FFF2-40B4-BE49-F238E27FC236}">
                          <a16:creationId xmlns="" xmlns:a16="http://schemas.microsoft.com/office/drawing/2014/main" id="{5244CD01-FE87-4EC3-8B65-387310F4EB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9" name="PA-直接连接符 81">
                      <a:extLst>
                        <a:ext uri="{FF2B5EF4-FFF2-40B4-BE49-F238E27FC236}">
                          <a16:creationId xmlns="" xmlns:a16="http://schemas.microsoft.com/office/drawing/2014/main" id="{380469CC-BAED-4ED3-960E-C5C2361FCB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0" name="PA-直接连接符 82">
                      <a:extLst>
                        <a:ext uri="{FF2B5EF4-FFF2-40B4-BE49-F238E27FC236}">
                          <a16:creationId xmlns="" xmlns:a16="http://schemas.microsoft.com/office/drawing/2014/main" id="{E7B6B232-14BA-4401-9725-11045C8CDF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1" name="PA-直接连接符 83">
                      <a:extLst>
                        <a:ext uri="{FF2B5EF4-FFF2-40B4-BE49-F238E27FC236}">
                          <a16:creationId xmlns="" xmlns:a16="http://schemas.microsoft.com/office/drawing/2014/main" id="{59A31B7E-AEB2-4BB2-B7F7-9949FB7431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2" name="PA-直接连接符 84">
                      <a:extLst>
                        <a:ext uri="{FF2B5EF4-FFF2-40B4-BE49-F238E27FC236}">
                          <a16:creationId xmlns="" xmlns:a16="http://schemas.microsoft.com/office/drawing/2014/main" id="{77C39A05-F6D9-42D7-B2C2-5BAD1D5D5C7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3" name="PA-直接连接符 85">
                      <a:extLst>
                        <a:ext uri="{FF2B5EF4-FFF2-40B4-BE49-F238E27FC236}">
                          <a16:creationId xmlns="" xmlns:a16="http://schemas.microsoft.com/office/drawing/2014/main" id="{95893442-9856-4764-804D-A4F8ACC950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4" name="PA-直接连接符 86">
                      <a:extLst>
                        <a:ext uri="{FF2B5EF4-FFF2-40B4-BE49-F238E27FC236}">
                          <a16:creationId xmlns="" xmlns:a16="http://schemas.microsoft.com/office/drawing/2014/main" id="{B6A534B4-FA95-4540-9B35-3A6388C872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5" name="PA-直接连接符 87">
                      <a:extLst>
                        <a:ext uri="{FF2B5EF4-FFF2-40B4-BE49-F238E27FC236}">
                          <a16:creationId xmlns="" xmlns:a16="http://schemas.microsoft.com/office/drawing/2014/main" id="{AC070785-AADC-4268-8CE8-7AD48671CE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41" name="Group 91_1">
                    <a:extLst>
                      <a:ext uri="{FF2B5EF4-FFF2-40B4-BE49-F238E27FC236}">
                        <a16:creationId xmlns="" xmlns:a16="http://schemas.microsoft.com/office/drawing/2014/main" id="{FE08E846-7EC6-40AF-B06E-7BD6EF9EEC0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42" name="PA-直接连接符 93">
                      <a:extLst>
                        <a:ext uri="{FF2B5EF4-FFF2-40B4-BE49-F238E27FC236}">
                          <a16:creationId xmlns="" xmlns:a16="http://schemas.microsoft.com/office/drawing/2014/main" id="{E93F7B40-8974-4A5E-8CB8-DF9E8191D7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" name="PA-直接连接符 94">
                      <a:extLst>
                        <a:ext uri="{FF2B5EF4-FFF2-40B4-BE49-F238E27FC236}">
                          <a16:creationId xmlns="" xmlns:a16="http://schemas.microsoft.com/office/drawing/2014/main" id="{6403C741-B414-4299-BA72-07C3728DDE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4" name="PA-直接连接符 95">
                      <a:extLst>
                        <a:ext uri="{FF2B5EF4-FFF2-40B4-BE49-F238E27FC236}">
                          <a16:creationId xmlns="" xmlns:a16="http://schemas.microsoft.com/office/drawing/2014/main" id="{CF3F7D33-25C7-40CE-A561-41759448554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3" name="组合 882">
                  <a:extLst>
                    <a:ext uri="{FF2B5EF4-FFF2-40B4-BE49-F238E27FC236}">
                      <a16:creationId xmlns="" xmlns:a16="http://schemas.microsoft.com/office/drawing/2014/main" id="{603C523F-CA14-48F0-8BCF-946E1F4B2BFD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076" name="PA-直接连接符 99">
                    <a:extLst>
                      <a:ext uri="{FF2B5EF4-FFF2-40B4-BE49-F238E27FC236}">
                        <a16:creationId xmlns="" xmlns:a16="http://schemas.microsoft.com/office/drawing/2014/main" id="{BE0042F5-5E8C-4D2A-AE5B-29E38607346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77" name="PA-直接连接符 100">
                    <a:extLst>
                      <a:ext uri="{FF2B5EF4-FFF2-40B4-BE49-F238E27FC236}">
                        <a16:creationId xmlns="" xmlns:a16="http://schemas.microsoft.com/office/drawing/2014/main" id="{D31BED31-0472-4566-B429-57078F07EE0C}"/>
                      </a:ext>
                    </a:extLst>
                  </p:cNvPr>
                  <p:cNvCxnSpPr/>
                  <p:nvPr>
                    <p:custDataLst>
                      <p:tags r:id="rId96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78" name="PA-直接连接符 101">
                    <a:extLst>
                      <a:ext uri="{FF2B5EF4-FFF2-40B4-BE49-F238E27FC236}">
                        <a16:creationId xmlns="" xmlns:a16="http://schemas.microsoft.com/office/drawing/2014/main" id="{515B7A93-1C9F-4FCE-89E1-CFE7A4CEADC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79" name="PA-直接连接符 102">
                    <a:extLst>
                      <a:ext uri="{FF2B5EF4-FFF2-40B4-BE49-F238E27FC236}">
                        <a16:creationId xmlns="" xmlns:a16="http://schemas.microsoft.com/office/drawing/2014/main" id="{72BA899F-3440-4D11-81BC-A0E720C7841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0" name="PA-直接连接符 103">
                    <a:extLst>
                      <a:ext uri="{FF2B5EF4-FFF2-40B4-BE49-F238E27FC236}">
                        <a16:creationId xmlns="" xmlns:a16="http://schemas.microsoft.com/office/drawing/2014/main" id="{2A7BCC28-0691-4097-95C4-F3F89F6E3AC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1" name="PA-直接连接符 104">
                    <a:extLst>
                      <a:ext uri="{FF2B5EF4-FFF2-40B4-BE49-F238E27FC236}">
                        <a16:creationId xmlns="" xmlns:a16="http://schemas.microsoft.com/office/drawing/2014/main" id="{6BFBB951-3924-4397-A37F-C77B5BF0DC4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2" name="PA-直接连接符 105">
                    <a:extLst>
                      <a:ext uri="{FF2B5EF4-FFF2-40B4-BE49-F238E27FC236}">
                        <a16:creationId xmlns="" xmlns:a16="http://schemas.microsoft.com/office/drawing/2014/main" id="{B9BCAF96-85DB-4CED-AE27-098526565AA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3" name="PA-直接连接符 106">
                    <a:extLst>
                      <a:ext uri="{FF2B5EF4-FFF2-40B4-BE49-F238E27FC236}">
                        <a16:creationId xmlns="" xmlns:a16="http://schemas.microsoft.com/office/drawing/2014/main" id="{6EA732C2-3793-4193-93C2-936F184B19E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4" name="PA-直接连接符 107">
                    <a:extLst>
                      <a:ext uri="{FF2B5EF4-FFF2-40B4-BE49-F238E27FC236}">
                        <a16:creationId xmlns="" xmlns:a16="http://schemas.microsoft.com/office/drawing/2014/main" id="{FC3E32FF-289C-4499-A901-92F84329A1B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5" name="PA-直接连接符 108">
                    <a:extLst>
                      <a:ext uri="{FF2B5EF4-FFF2-40B4-BE49-F238E27FC236}">
                        <a16:creationId xmlns="" xmlns:a16="http://schemas.microsoft.com/office/drawing/2014/main" id="{842624B2-B3CF-4BA1-B916-D53CEF77B66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6" name="PA-直接连接符 109">
                    <a:extLst>
                      <a:ext uri="{FF2B5EF4-FFF2-40B4-BE49-F238E27FC236}">
                        <a16:creationId xmlns="" xmlns:a16="http://schemas.microsoft.com/office/drawing/2014/main" id="{822ADEFA-6E6E-497A-841D-AA69B7918FC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7" name="PA-直接连接符 110">
                    <a:extLst>
                      <a:ext uri="{FF2B5EF4-FFF2-40B4-BE49-F238E27FC236}">
                        <a16:creationId xmlns="" xmlns:a16="http://schemas.microsoft.com/office/drawing/2014/main" id="{99FAB662-F4CC-4684-AA53-EF41657BED6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8" name="PA-直接连接符 111">
                    <a:extLst>
                      <a:ext uri="{FF2B5EF4-FFF2-40B4-BE49-F238E27FC236}">
                        <a16:creationId xmlns="" xmlns:a16="http://schemas.microsoft.com/office/drawing/2014/main" id="{185CBD44-1E31-4F83-A736-D6D82ADF20D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9" name="PA-直接连接符 112">
                    <a:extLst>
                      <a:ext uri="{FF2B5EF4-FFF2-40B4-BE49-F238E27FC236}">
                        <a16:creationId xmlns="" xmlns:a16="http://schemas.microsoft.com/office/drawing/2014/main" id="{D4C7737E-5D14-4BC4-961C-7F812188ED5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90" name="PA-直接连接符 113">
                    <a:extLst>
                      <a:ext uri="{FF2B5EF4-FFF2-40B4-BE49-F238E27FC236}">
                        <a16:creationId xmlns="" xmlns:a16="http://schemas.microsoft.com/office/drawing/2014/main" id="{1A6DE946-4A4E-4CF2-93ED-FD6F7A8CBB7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091" name="组合 1090">
                    <a:extLst>
                      <a:ext uri="{FF2B5EF4-FFF2-40B4-BE49-F238E27FC236}">
                        <a16:creationId xmlns="" xmlns:a16="http://schemas.microsoft.com/office/drawing/2014/main" id="{358E4E9D-D6DB-4D77-8691-7F3EE202CDE2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20" name="PA-直接连接符 143">
                      <a:extLst>
                        <a:ext uri="{FF2B5EF4-FFF2-40B4-BE49-F238E27FC236}">
                          <a16:creationId xmlns="" xmlns:a16="http://schemas.microsoft.com/office/drawing/2014/main" id="{8F536293-D977-494B-8C90-B886F2D607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1" name="PA-直接连接符 144">
                      <a:extLst>
                        <a:ext uri="{FF2B5EF4-FFF2-40B4-BE49-F238E27FC236}">
                          <a16:creationId xmlns="" xmlns:a16="http://schemas.microsoft.com/office/drawing/2014/main" id="{95AF1FF0-CFB2-4064-99CF-FCCA1935BC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0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2" name="PA-直接连接符 145">
                      <a:extLst>
                        <a:ext uri="{FF2B5EF4-FFF2-40B4-BE49-F238E27FC236}">
                          <a16:creationId xmlns="" xmlns:a16="http://schemas.microsoft.com/office/drawing/2014/main" id="{E4721D9B-7E43-45DF-84B0-EC0BA85504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0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92" name="组合 1091">
                    <a:extLst>
                      <a:ext uri="{FF2B5EF4-FFF2-40B4-BE49-F238E27FC236}">
                        <a16:creationId xmlns="" xmlns:a16="http://schemas.microsoft.com/office/drawing/2014/main" id="{5156E9DD-B0E0-4FAA-8E28-F9FEC891BBCA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109" name="PA-直接连接符 132">
                      <a:extLst>
                        <a:ext uri="{FF2B5EF4-FFF2-40B4-BE49-F238E27FC236}">
                          <a16:creationId xmlns="" xmlns:a16="http://schemas.microsoft.com/office/drawing/2014/main" id="{ECCBE111-FC33-4CF9-A72D-22C8E4C799E4}"/>
                        </a:ext>
                      </a:extLst>
                    </p:cNvPr>
                    <p:cNvCxnSpPr/>
                    <p:nvPr>
                      <p:custDataLst>
                        <p:tags r:id="rId98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0" name="PA-直接连接符 133">
                      <a:extLst>
                        <a:ext uri="{FF2B5EF4-FFF2-40B4-BE49-F238E27FC236}">
                          <a16:creationId xmlns="" xmlns:a16="http://schemas.microsoft.com/office/drawing/2014/main" id="{353DD5A0-3226-4311-A32E-80EFC2F0CF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1" name="PA-直接连接符 134">
                      <a:extLst>
                        <a:ext uri="{FF2B5EF4-FFF2-40B4-BE49-F238E27FC236}">
                          <a16:creationId xmlns="" xmlns:a16="http://schemas.microsoft.com/office/drawing/2014/main" id="{A5B1E9FF-5FAE-45B3-A881-C00D42D9BC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2" name="PA-直接连接符 135">
                      <a:extLst>
                        <a:ext uri="{FF2B5EF4-FFF2-40B4-BE49-F238E27FC236}">
                          <a16:creationId xmlns="" xmlns:a16="http://schemas.microsoft.com/office/drawing/2014/main" id="{7E7BB152-FCB2-4741-BE83-2F47F13998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3" name="PA-直接连接符 136">
                      <a:extLst>
                        <a:ext uri="{FF2B5EF4-FFF2-40B4-BE49-F238E27FC236}">
                          <a16:creationId xmlns="" xmlns:a16="http://schemas.microsoft.com/office/drawing/2014/main" id="{15D39122-4BEC-4664-BE33-1D51E6937D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4" name="PA-直接连接符 137">
                      <a:extLst>
                        <a:ext uri="{FF2B5EF4-FFF2-40B4-BE49-F238E27FC236}">
                          <a16:creationId xmlns="" xmlns:a16="http://schemas.microsoft.com/office/drawing/2014/main" id="{4B36D7D3-75B1-4296-9F4B-A1197EEB2E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5" name="PA-直接连接符 138">
                      <a:extLst>
                        <a:ext uri="{FF2B5EF4-FFF2-40B4-BE49-F238E27FC236}">
                          <a16:creationId xmlns="" xmlns:a16="http://schemas.microsoft.com/office/drawing/2014/main" id="{AA7ECDFA-2FBE-4A13-BF42-86CB3055E2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6" name="PA-直接连接符 139">
                      <a:extLst>
                        <a:ext uri="{FF2B5EF4-FFF2-40B4-BE49-F238E27FC236}">
                          <a16:creationId xmlns="" xmlns:a16="http://schemas.microsoft.com/office/drawing/2014/main" id="{6B4C5BD8-6DEB-4355-A012-A2ABD1114B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7" name="PA-直接连接符 140">
                      <a:extLst>
                        <a:ext uri="{FF2B5EF4-FFF2-40B4-BE49-F238E27FC236}">
                          <a16:creationId xmlns="" xmlns:a16="http://schemas.microsoft.com/office/drawing/2014/main" id="{307CA234-68B5-4EC5-936F-1197FF95F8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8" name="PA-直接连接符 141">
                      <a:extLst>
                        <a:ext uri="{FF2B5EF4-FFF2-40B4-BE49-F238E27FC236}">
                          <a16:creationId xmlns="" xmlns:a16="http://schemas.microsoft.com/office/drawing/2014/main" id="{464E5EDF-55A4-4F0B-B7F7-F9010B969C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9" name="PA-直接连接符 142">
                      <a:extLst>
                        <a:ext uri="{FF2B5EF4-FFF2-40B4-BE49-F238E27FC236}">
                          <a16:creationId xmlns="" xmlns:a16="http://schemas.microsoft.com/office/drawing/2014/main" id="{903DC8A5-2A05-421D-BB2B-BAC9A796468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93" name="组合 1092">
                    <a:extLst>
                      <a:ext uri="{FF2B5EF4-FFF2-40B4-BE49-F238E27FC236}">
                        <a16:creationId xmlns="" xmlns:a16="http://schemas.microsoft.com/office/drawing/2014/main" id="{C1FA4502-DB3D-4BBB-BBBB-FC0F7664F5B9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098" name="PA-直接连接符 121">
                      <a:extLst>
                        <a:ext uri="{FF2B5EF4-FFF2-40B4-BE49-F238E27FC236}">
                          <a16:creationId xmlns="" xmlns:a16="http://schemas.microsoft.com/office/drawing/2014/main" id="{B04655E4-2F24-488F-9DC6-ABEBC253692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9" name="PA-直接连接符 122">
                      <a:extLst>
                        <a:ext uri="{FF2B5EF4-FFF2-40B4-BE49-F238E27FC236}">
                          <a16:creationId xmlns="" xmlns:a16="http://schemas.microsoft.com/office/drawing/2014/main" id="{81948A47-1320-44EC-B4A1-02F22330E8A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0" name="PA-直接连接符 123">
                      <a:extLst>
                        <a:ext uri="{FF2B5EF4-FFF2-40B4-BE49-F238E27FC236}">
                          <a16:creationId xmlns="" xmlns:a16="http://schemas.microsoft.com/office/drawing/2014/main" id="{6FCF737D-5238-408A-9634-F92D336C8F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1" name="PA-直接连接符 124">
                      <a:extLst>
                        <a:ext uri="{FF2B5EF4-FFF2-40B4-BE49-F238E27FC236}">
                          <a16:creationId xmlns="" xmlns:a16="http://schemas.microsoft.com/office/drawing/2014/main" id="{A954A896-5230-455C-A9B4-CA92827913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2" name="PA-直接连接符 125">
                      <a:extLst>
                        <a:ext uri="{FF2B5EF4-FFF2-40B4-BE49-F238E27FC236}">
                          <a16:creationId xmlns="" xmlns:a16="http://schemas.microsoft.com/office/drawing/2014/main" id="{B7AE2DE9-F310-4719-BADD-9101F843A9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3" name="PA-直接连接符 126">
                      <a:extLst>
                        <a:ext uri="{FF2B5EF4-FFF2-40B4-BE49-F238E27FC236}">
                          <a16:creationId xmlns="" xmlns:a16="http://schemas.microsoft.com/office/drawing/2014/main" id="{224650C6-6112-4EA6-B5B9-D9C0029550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4" name="PA-直接连接符 127">
                      <a:extLst>
                        <a:ext uri="{FF2B5EF4-FFF2-40B4-BE49-F238E27FC236}">
                          <a16:creationId xmlns="" xmlns:a16="http://schemas.microsoft.com/office/drawing/2014/main" id="{83F4592A-C420-4E2C-A819-62F1BBD5EA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5" name="PA-直接连接符 128">
                      <a:extLst>
                        <a:ext uri="{FF2B5EF4-FFF2-40B4-BE49-F238E27FC236}">
                          <a16:creationId xmlns="" xmlns:a16="http://schemas.microsoft.com/office/drawing/2014/main" id="{AE1EE040-42B9-43B1-BCE9-65F7D8F0B0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6" name="PA-直接连接符 129">
                      <a:extLst>
                        <a:ext uri="{FF2B5EF4-FFF2-40B4-BE49-F238E27FC236}">
                          <a16:creationId xmlns="" xmlns:a16="http://schemas.microsoft.com/office/drawing/2014/main" id="{75BCD3BF-D1FC-4BFC-8A70-123359E227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7" name="PA-直接连接符 130">
                      <a:extLst>
                        <a:ext uri="{FF2B5EF4-FFF2-40B4-BE49-F238E27FC236}">
                          <a16:creationId xmlns="" xmlns:a16="http://schemas.microsoft.com/office/drawing/2014/main" id="{325C8B67-D792-4C6C-BD24-8790792B19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8" name="PA-直接连接符 131">
                      <a:extLst>
                        <a:ext uri="{FF2B5EF4-FFF2-40B4-BE49-F238E27FC236}">
                          <a16:creationId xmlns="" xmlns:a16="http://schemas.microsoft.com/office/drawing/2014/main" id="{7B223BD5-DC96-423B-89B7-464E7F73F1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94" name="Group 91_1">
                    <a:extLst>
                      <a:ext uri="{FF2B5EF4-FFF2-40B4-BE49-F238E27FC236}">
                        <a16:creationId xmlns="" xmlns:a16="http://schemas.microsoft.com/office/drawing/2014/main" id="{3B42F26E-7319-4261-B39D-90A069C5C4E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95" name="PA-直接连接符 118">
                      <a:extLst>
                        <a:ext uri="{FF2B5EF4-FFF2-40B4-BE49-F238E27FC236}">
                          <a16:creationId xmlns="" xmlns:a16="http://schemas.microsoft.com/office/drawing/2014/main" id="{9CC8F4A5-8D52-424E-AB2D-0D092ABDB6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6" name="PA-直接连接符 119">
                      <a:extLst>
                        <a:ext uri="{FF2B5EF4-FFF2-40B4-BE49-F238E27FC236}">
                          <a16:creationId xmlns="" xmlns:a16="http://schemas.microsoft.com/office/drawing/2014/main" id="{2E0ED529-E716-48EC-80A6-27247B4F69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7" name="PA-直接连接符 120">
                      <a:extLst>
                        <a:ext uri="{FF2B5EF4-FFF2-40B4-BE49-F238E27FC236}">
                          <a16:creationId xmlns="" xmlns:a16="http://schemas.microsoft.com/office/drawing/2014/main" id="{3A28246B-D515-473A-A092-C2817C15DC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4" name="组合 883">
                  <a:extLst>
                    <a:ext uri="{FF2B5EF4-FFF2-40B4-BE49-F238E27FC236}">
                      <a16:creationId xmlns="" xmlns:a16="http://schemas.microsoft.com/office/drawing/2014/main" id="{4F9D7D96-1D83-4048-98C2-851C112AD41D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029" name="PA-直接连接符 147">
                    <a:extLst>
                      <a:ext uri="{FF2B5EF4-FFF2-40B4-BE49-F238E27FC236}">
                        <a16:creationId xmlns="" xmlns:a16="http://schemas.microsoft.com/office/drawing/2014/main" id="{90918FE6-520B-4A3D-AF2D-0A42115E48A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0" name="PA-直接连接符 148">
                    <a:extLst>
                      <a:ext uri="{FF2B5EF4-FFF2-40B4-BE49-F238E27FC236}">
                        <a16:creationId xmlns="" xmlns:a16="http://schemas.microsoft.com/office/drawing/2014/main" id="{99B28947-3308-4E79-BBCA-889A2A505196}"/>
                      </a:ext>
                    </a:extLst>
                  </p:cNvPr>
                  <p:cNvCxnSpPr/>
                  <p:nvPr>
                    <p:custDataLst>
                      <p:tags r:id="rId91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1" name="PA-直接连接符 149">
                    <a:extLst>
                      <a:ext uri="{FF2B5EF4-FFF2-40B4-BE49-F238E27FC236}">
                        <a16:creationId xmlns="" xmlns:a16="http://schemas.microsoft.com/office/drawing/2014/main" id="{40FEFFD7-1CF3-4B2A-8BF3-10D0B10C1DF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2" name="PA-直接连接符 150">
                    <a:extLst>
                      <a:ext uri="{FF2B5EF4-FFF2-40B4-BE49-F238E27FC236}">
                        <a16:creationId xmlns="" xmlns:a16="http://schemas.microsoft.com/office/drawing/2014/main" id="{26765B60-7065-451B-B805-06A47D46CDB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3" name="PA-直接连接符 151">
                    <a:extLst>
                      <a:ext uri="{FF2B5EF4-FFF2-40B4-BE49-F238E27FC236}">
                        <a16:creationId xmlns="" xmlns:a16="http://schemas.microsoft.com/office/drawing/2014/main" id="{0CD383AB-8C81-4924-986B-168F8DBC2C0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4" name="PA-直接连接符 152">
                    <a:extLst>
                      <a:ext uri="{FF2B5EF4-FFF2-40B4-BE49-F238E27FC236}">
                        <a16:creationId xmlns="" xmlns:a16="http://schemas.microsoft.com/office/drawing/2014/main" id="{5EA43904-8441-4C88-8DA8-F5F941A6579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5" name="PA-直接连接符 153">
                    <a:extLst>
                      <a:ext uri="{FF2B5EF4-FFF2-40B4-BE49-F238E27FC236}">
                        <a16:creationId xmlns="" xmlns:a16="http://schemas.microsoft.com/office/drawing/2014/main" id="{16D3A823-48B7-4550-89D1-AB05B09B965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6" name="PA-直接连接符 154">
                    <a:extLst>
                      <a:ext uri="{FF2B5EF4-FFF2-40B4-BE49-F238E27FC236}">
                        <a16:creationId xmlns="" xmlns:a16="http://schemas.microsoft.com/office/drawing/2014/main" id="{5BB2F134-EF6E-43AF-924A-A0130609BDD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7" name="PA-直接连接符 155">
                    <a:extLst>
                      <a:ext uri="{FF2B5EF4-FFF2-40B4-BE49-F238E27FC236}">
                        <a16:creationId xmlns="" xmlns:a16="http://schemas.microsoft.com/office/drawing/2014/main" id="{EC4E8EAD-AFD7-4D1C-AE22-3F103295892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8" name="PA-直接连接符 156">
                    <a:extLst>
                      <a:ext uri="{FF2B5EF4-FFF2-40B4-BE49-F238E27FC236}">
                        <a16:creationId xmlns="" xmlns:a16="http://schemas.microsoft.com/office/drawing/2014/main" id="{396BD949-1F38-428A-BED1-B22376CC67D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9" name="PA-直接连接符 157">
                    <a:extLst>
                      <a:ext uri="{FF2B5EF4-FFF2-40B4-BE49-F238E27FC236}">
                        <a16:creationId xmlns="" xmlns:a16="http://schemas.microsoft.com/office/drawing/2014/main" id="{12E9A59A-252C-48BF-9C38-60711F98BFD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0" name="PA-直接连接符 158">
                    <a:extLst>
                      <a:ext uri="{FF2B5EF4-FFF2-40B4-BE49-F238E27FC236}">
                        <a16:creationId xmlns="" xmlns:a16="http://schemas.microsoft.com/office/drawing/2014/main" id="{BD1DB458-AE10-4995-9B41-A5C2069A7C4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1" name="PA-直接连接符 159">
                    <a:extLst>
                      <a:ext uri="{FF2B5EF4-FFF2-40B4-BE49-F238E27FC236}">
                        <a16:creationId xmlns="" xmlns:a16="http://schemas.microsoft.com/office/drawing/2014/main" id="{F75378BA-F0C1-4B68-ABE1-ADA88ECF5FA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2" name="PA-直接连接符 160">
                    <a:extLst>
                      <a:ext uri="{FF2B5EF4-FFF2-40B4-BE49-F238E27FC236}">
                        <a16:creationId xmlns="" xmlns:a16="http://schemas.microsoft.com/office/drawing/2014/main" id="{54B0DB01-0563-42C2-859E-7C92DF24598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3" name="PA-直接连接符 161">
                    <a:extLst>
                      <a:ext uri="{FF2B5EF4-FFF2-40B4-BE49-F238E27FC236}">
                        <a16:creationId xmlns="" xmlns:a16="http://schemas.microsoft.com/office/drawing/2014/main" id="{AEF0B56D-E771-434B-99D3-72989DC1094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3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044" name="组合 1043">
                    <a:extLst>
                      <a:ext uri="{FF2B5EF4-FFF2-40B4-BE49-F238E27FC236}">
                        <a16:creationId xmlns="" xmlns:a16="http://schemas.microsoft.com/office/drawing/2014/main" id="{6D79C7EA-DBEA-4686-AC85-FCEFEAB1EE15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73" name="PA-直接连接符 191">
                      <a:extLst>
                        <a:ext uri="{FF2B5EF4-FFF2-40B4-BE49-F238E27FC236}">
                          <a16:creationId xmlns="" xmlns:a16="http://schemas.microsoft.com/office/drawing/2014/main" id="{4C77FD26-95A6-48FE-AA70-CE4E03C6A4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4" name="PA-直接连接符 192">
                      <a:extLst>
                        <a:ext uri="{FF2B5EF4-FFF2-40B4-BE49-F238E27FC236}">
                          <a16:creationId xmlns="" xmlns:a16="http://schemas.microsoft.com/office/drawing/2014/main" id="{BB58EE45-D4AA-4D3C-9B99-2EECA18CAD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5" name="PA-直接连接符 193">
                      <a:extLst>
                        <a:ext uri="{FF2B5EF4-FFF2-40B4-BE49-F238E27FC236}">
                          <a16:creationId xmlns="" xmlns:a16="http://schemas.microsoft.com/office/drawing/2014/main" id="{B0F3559E-B460-456F-93E7-28269529F4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45" name="组合 1044">
                    <a:extLst>
                      <a:ext uri="{FF2B5EF4-FFF2-40B4-BE49-F238E27FC236}">
                        <a16:creationId xmlns="" xmlns:a16="http://schemas.microsoft.com/office/drawing/2014/main" id="{43ED5ECD-DC72-4289-9657-1A3510BBE209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062" name="PA-直接连接符 180">
                      <a:extLst>
                        <a:ext uri="{FF2B5EF4-FFF2-40B4-BE49-F238E27FC236}">
                          <a16:creationId xmlns="" xmlns:a16="http://schemas.microsoft.com/office/drawing/2014/main" id="{4A7CA134-0B43-4E73-8C65-A466FAA6F3C1}"/>
                        </a:ext>
                      </a:extLst>
                    </p:cNvPr>
                    <p:cNvCxnSpPr/>
                    <p:nvPr>
                      <p:custDataLst>
                        <p:tags r:id="rId94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3" name="PA-直接连接符 181">
                      <a:extLst>
                        <a:ext uri="{FF2B5EF4-FFF2-40B4-BE49-F238E27FC236}">
                          <a16:creationId xmlns="" xmlns:a16="http://schemas.microsoft.com/office/drawing/2014/main" id="{AAE712A5-4BBB-4E57-9C02-7CEB9D4CFA9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4" name="PA-直接连接符 182">
                      <a:extLst>
                        <a:ext uri="{FF2B5EF4-FFF2-40B4-BE49-F238E27FC236}">
                          <a16:creationId xmlns="" xmlns:a16="http://schemas.microsoft.com/office/drawing/2014/main" id="{4DFE8CFC-16E6-49C3-9C39-ACEF2D54C5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5" name="PA-直接连接符 183">
                      <a:extLst>
                        <a:ext uri="{FF2B5EF4-FFF2-40B4-BE49-F238E27FC236}">
                          <a16:creationId xmlns="" xmlns:a16="http://schemas.microsoft.com/office/drawing/2014/main" id="{4B800D19-0941-4268-B871-EE0680DED9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6" name="PA-直接连接符 184">
                      <a:extLst>
                        <a:ext uri="{FF2B5EF4-FFF2-40B4-BE49-F238E27FC236}">
                          <a16:creationId xmlns="" xmlns:a16="http://schemas.microsoft.com/office/drawing/2014/main" id="{A98A6A68-FB21-423F-8AEB-F9243960CA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7" name="PA-直接连接符 185">
                      <a:extLst>
                        <a:ext uri="{FF2B5EF4-FFF2-40B4-BE49-F238E27FC236}">
                          <a16:creationId xmlns="" xmlns:a16="http://schemas.microsoft.com/office/drawing/2014/main" id="{0E633CEC-6FC6-4BED-B56E-A13E7CA2742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8" name="PA-直接连接符 186">
                      <a:extLst>
                        <a:ext uri="{FF2B5EF4-FFF2-40B4-BE49-F238E27FC236}">
                          <a16:creationId xmlns="" xmlns:a16="http://schemas.microsoft.com/office/drawing/2014/main" id="{DDAD9962-AB35-48D7-9FDE-069A7E99A83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9" name="PA-直接连接符 187">
                      <a:extLst>
                        <a:ext uri="{FF2B5EF4-FFF2-40B4-BE49-F238E27FC236}">
                          <a16:creationId xmlns="" xmlns:a16="http://schemas.microsoft.com/office/drawing/2014/main" id="{B96CB997-C032-4D10-8BBE-3133D57DFB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0" name="PA-直接连接符 188">
                      <a:extLst>
                        <a:ext uri="{FF2B5EF4-FFF2-40B4-BE49-F238E27FC236}">
                          <a16:creationId xmlns="" xmlns:a16="http://schemas.microsoft.com/office/drawing/2014/main" id="{87DC199D-6DD2-43FE-BED3-0EA141E2F3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1" name="PA-直接连接符 189">
                      <a:extLst>
                        <a:ext uri="{FF2B5EF4-FFF2-40B4-BE49-F238E27FC236}">
                          <a16:creationId xmlns="" xmlns:a16="http://schemas.microsoft.com/office/drawing/2014/main" id="{2A5EBB71-2758-4ED9-A85E-8C8D7BD589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2" name="PA-直接连接符 190">
                      <a:extLst>
                        <a:ext uri="{FF2B5EF4-FFF2-40B4-BE49-F238E27FC236}">
                          <a16:creationId xmlns="" xmlns:a16="http://schemas.microsoft.com/office/drawing/2014/main" id="{652DBAD0-C60E-4188-9AE4-96FA4554A8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46" name="组合 1045">
                    <a:extLst>
                      <a:ext uri="{FF2B5EF4-FFF2-40B4-BE49-F238E27FC236}">
                        <a16:creationId xmlns="" xmlns:a16="http://schemas.microsoft.com/office/drawing/2014/main" id="{5C7BEE10-1C23-40BC-9352-79CE77BC83B4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051" name="PA-直接连接符 169">
                      <a:extLst>
                        <a:ext uri="{FF2B5EF4-FFF2-40B4-BE49-F238E27FC236}">
                          <a16:creationId xmlns="" xmlns:a16="http://schemas.microsoft.com/office/drawing/2014/main" id="{8F9EA693-E60C-4999-895E-2A660EFDB0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2" name="PA-直接连接符 170">
                      <a:extLst>
                        <a:ext uri="{FF2B5EF4-FFF2-40B4-BE49-F238E27FC236}">
                          <a16:creationId xmlns="" xmlns:a16="http://schemas.microsoft.com/office/drawing/2014/main" id="{84BF3248-EA9F-41AE-9AB1-8FEBF6C67A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3" name="PA-直接连接符 171">
                      <a:extLst>
                        <a:ext uri="{FF2B5EF4-FFF2-40B4-BE49-F238E27FC236}">
                          <a16:creationId xmlns="" xmlns:a16="http://schemas.microsoft.com/office/drawing/2014/main" id="{894B95DD-15EA-4098-B512-5FA6C39350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4" name="PA-直接连接符 172">
                      <a:extLst>
                        <a:ext uri="{FF2B5EF4-FFF2-40B4-BE49-F238E27FC236}">
                          <a16:creationId xmlns="" xmlns:a16="http://schemas.microsoft.com/office/drawing/2014/main" id="{8D4DADDF-34AE-405B-B01E-D45875EE93C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5" name="PA-直接连接符 173">
                      <a:extLst>
                        <a:ext uri="{FF2B5EF4-FFF2-40B4-BE49-F238E27FC236}">
                          <a16:creationId xmlns="" xmlns:a16="http://schemas.microsoft.com/office/drawing/2014/main" id="{72DEA3F2-04F4-4E24-AB00-060ABD7DFF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6" name="PA-直接连接符 174">
                      <a:extLst>
                        <a:ext uri="{FF2B5EF4-FFF2-40B4-BE49-F238E27FC236}">
                          <a16:creationId xmlns="" xmlns:a16="http://schemas.microsoft.com/office/drawing/2014/main" id="{244C6F91-45AB-4FC7-8A44-487018C366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7" name="PA-直接连接符 175">
                      <a:extLst>
                        <a:ext uri="{FF2B5EF4-FFF2-40B4-BE49-F238E27FC236}">
                          <a16:creationId xmlns="" xmlns:a16="http://schemas.microsoft.com/office/drawing/2014/main" id="{841009F0-6DBA-485C-9AD8-2F202DE6CF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8" name="PA-直接连接符 176">
                      <a:extLst>
                        <a:ext uri="{FF2B5EF4-FFF2-40B4-BE49-F238E27FC236}">
                          <a16:creationId xmlns="" xmlns:a16="http://schemas.microsoft.com/office/drawing/2014/main" id="{F451B203-7073-4C2E-B050-CFF6951BAE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9" name="PA-直接连接符 177">
                      <a:extLst>
                        <a:ext uri="{FF2B5EF4-FFF2-40B4-BE49-F238E27FC236}">
                          <a16:creationId xmlns="" xmlns:a16="http://schemas.microsoft.com/office/drawing/2014/main" id="{2BFC41F9-D57A-4EF3-8EC2-D291EEEBF2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0" name="PA-直接连接符 178">
                      <a:extLst>
                        <a:ext uri="{FF2B5EF4-FFF2-40B4-BE49-F238E27FC236}">
                          <a16:creationId xmlns="" xmlns:a16="http://schemas.microsoft.com/office/drawing/2014/main" id="{BE50178E-B49F-48F1-9830-D4C6E7B3BE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1" name="PA-直接连接符 179">
                      <a:extLst>
                        <a:ext uri="{FF2B5EF4-FFF2-40B4-BE49-F238E27FC236}">
                          <a16:creationId xmlns="" xmlns:a16="http://schemas.microsoft.com/office/drawing/2014/main" id="{889C10CE-ED0F-43DE-B22A-36C12826F4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47" name="Group 91_1">
                    <a:extLst>
                      <a:ext uri="{FF2B5EF4-FFF2-40B4-BE49-F238E27FC236}">
                        <a16:creationId xmlns="" xmlns:a16="http://schemas.microsoft.com/office/drawing/2014/main" id="{864EF38F-E51D-46A1-92DA-C22AEDADCDE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48" name="PA-直接连接符 166">
                      <a:extLst>
                        <a:ext uri="{FF2B5EF4-FFF2-40B4-BE49-F238E27FC236}">
                          <a16:creationId xmlns="" xmlns:a16="http://schemas.microsoft.com/office/drawing/2014/main" id="{CFC30514-A778-4EDA-AA6E-876CD79F50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49" name="PA-直接连接符 167">
                      <a:extLst>
                        <a:ext uri="{FF2B5EF4-FFF2-40B4-BE49-F238E27FC236}">
                          <a16:creationId xmlns="" xmlns:a16="http://schemas.microsoft.com/office/drawing/2014/main" id="{D8C9E37B-8C78-4717-B070-A0D09F0F93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0" name="PA-直接连接符 168">
                      <a:extLst>
                        <a:ext uri="{FF2B5EF4-FFF2-40B4-BE49-F238E27FC236}">
                          <a16:creationId xmlns="" xmlns:a16="http://schemas.microsoft.com/office/drawing/2014/main" id="{33AA0656-78C7-452A-972F-7BCEB1204D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5" name="组合 884">
                  <a:extLst>
                    <a:ext uri="{FF2B5EF4-FFF2-40B4-BE49-F238E27FC236}">
                      <a16:creationId xmlns="" xmlns:a16="http://schemas.microsoft.com/office/drawing/2014/main" id="{3543F8DE-D4E8-40C9-85A7-CE9E3BA8A3CF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982" name="PA-直接连接符 195">
                    <a:extLst>
                      <a:ext uri="{FF2B5EF4-FFF2-40B4-BE49-F238E27FC236}">
                        <a16:creationId xmlns="" xmlns:a16="http://schemas.microsoft.com/office/drawing/2014/main" id="{6F94520B-18E2-4314-A67E-FF292F2C0D7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3" name="PA-直接连接符 196">
                    <a:extLst>
                      <a:ext uri="{FF2B5EF4-FFF2-40B4-BE49-F238E27FC236}">
                        <a16:creationId xmlns="" xmlns:a16="http://schemas.microsoft.com/office/drawing/2014/main" id="{C0397E66-23A5-404F-A17F-9BF93C597523}"/>
                      </a:ext>
                    </a:extLst>
                  </p:cNvPr>
                  <p:cNvCxnSpPr/>
                  <p:nvPr>
                    <p:custDataLst>
                      <p:tags r:id="rId87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4" name="PA-直接连接符 197">
                    <a:extLst>
                      <a:ext uri="{FF2B5EF4-FFF2-40B4-BE49-F238E27FC236}">
                        <a16:creationId xmlns="" xmlns:a16="http://schemas.microsoft.com/office/drawing/2014/main" id="{5B3DE3F2-6544-4555-8228-D035332E23B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5" name="PA-直接连接符 198">
                    <a:extLst>
                      <a:ext uri="{FF2B5EF4-FFF2-40B4-BE49-F238E27FC236}">
                        <a16:creationId xmlns="" xmlns:a16="http://schemas.microsoft.com/office/drawing/2014/main" id="{E397A7EE-B2F9-4845-8A8D-348F8D89CAB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6" name="PA-直接连接符 199">
                    <a:extLst>
                      <a:ext uri="{FF2B5EF4-FFF2-40B4-BE49-F238E27FC236}">
                        <a16:creationId xmlns="" xmlns:a16="http://schemas.microsoft.com/office/drawing/2014/main" id="{687A8F7D-4046-4998-AB4C-FBAFD6D1235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7" name="PA-直接连接符 200">
                    <a:extLst>
                      <a:ext uri="{FF2B5EF4-FFF2-40B4-BE49-F238E27FC236}">
                        <a16:creationId xmlns="" xmlns:a16="http://schemas.microsoft.com/office/drawing/2014/main" id="{295B2A72-F188-4EAC-8196-C7BEE747991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8" name="PA-直接连接符 201">
                    <a:extLst>
                      <a:ext uri="{FF2B5EF4-FFF2-40B4-BE49-F238E27FC236}">
                        <a16:creationId xmlns="" xmlns:a16="http://schemas.microsoft.com/office/drawing/2014/main" id="{FA5E962E-1B87-4386-A16D-708ED416E14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9" name="PA-直接连接符 202">
                    <a:extLst>
                      <a:ext uri="{FF2B5EF4-FFF2-40B4-BE49-F238E27FC236}">
                        <a16:creationId xmlns="" xmlns:a16="http://schemas.microsoft.com/office/drawing/2014/main" id="{15CDB156-807E-4BE8-BDB5-1DD8FC0D99C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0" name="PA-直接连接符 203">
                    <a:extLst>
                      <a:ext uri="{FF2B5EF4-FFF2-40B4-BE49-F238E27FC236}">
                        <a16:creationId xmlns="" xmlns:a16="http://schemas.microsoft.com/office/drawing/2014/main" id="{0F83888E-73E3-4A50-B977-D4971AF9990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1" name="PA-直接连接符 204">
                    <a:extLst>
                      <a:ext uri="{FF2B5EF4-FFF2-40B4-BE49-F238E27FC236}">
                        <a16:creationId xmlns="" xmlns:a16="http://schemas.microsoft.com/office/drawing/2014/main" id="{3C371750-FF10-46A2-A0AE-C5BCF1B258A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2" name="PA-直接连接符 205">
                    <a:extLst>
                      <a:ext uri="{FF2B5EF4-FFF2-40B4-BE49-F238E27FC236}">
                        <a16:creationId xmlns="" xmlns:a16="http://schemas.microsoft.com/office/drawing/2014/main" id="{944BA449-4AD9-48CE-96DE-06F949032A3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3" name="PA-直接连接符 206">
                    <a:extLst>
                      <a:ext uri="{FF2B5EF4-FFF2-40B4-BE49-F238E27FC236}">
                        <a16:creationId xmlns="" xmlns:a16="http://schemas.microsoft.com/office/drawing/2014/main" id="{8188BFC8-E45E-4DB5-A396-987226DFD8A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4" name="PA-直接连接符 207">
                    <a:extLst>
                      <a:ext uri="{FF2B5EF4-FFF2-40B4-BE49-F238E27FC236}">
                        <a16:creationId xmlns="" xmlns:a16="http://schemas.microsoft.com/office/drawing/2014/main" id="{ED83645E-9CF8-4104-8139-1037860E4CA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5" name="PA-直接连接符 208">
                    <a:extLst>
                      <a:ext uri="{FF2B5EF4-FFF2-40B4-BE49-F238E27FC236}">
                        <a16:creationId xmlns="" xmlns:a16="http://schemas.microsoft.com/office/drawing/2014/main" id="{20A29F66-E388-40B1-AFDA-6308AE24B13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6" name="PA-直接连接符 209">
                    <a:extLst>
                      <a:ext uri="{FF2B5EF4-FFF2-40B4-BE49-F238E27FC236}">
                        <a16:creationId xmlns="" xmlns:a16="http://schemas.microsoft.com/office/drawing/2014/main" id="{146D9AD8-AD10-4153-8855-EE968C45DF5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997" name="组合 996">
                    <a:extLst>
                      <a:ext uri="{FF2B5EF4-FFF2-40B4-BE49-F238E27FC236}">
                        <a16:creationId xmlns="" xmlns:a16="http://schemas.microsoft.com/office/drawing/2014/main" id="{C41BFBEB-277C-42E5-8F91-0F9A7E3B7F28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26" name="PA-直接连接符 239">
                      <a:extLst>
                        <a:ext uri="{FF2B5EF4-FFF2-40B4-BE49-F238E27FC236}">
                          <a16:creationId xmlns="" xmlns:a16="http://schemas.microsoft.com/office/drawing/2014/main" id="{2CECFF49-0F8D-4106-B6C0-DDD0BDE12F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7" name="PA-直接连接符 240">
                      <a:extLst>
                        <a:ext uri="{FF2B5EF4-FFF2-40B4-BE49-F238E27FC236}">
                          <a16:creationId xmlns="" xmlns:a16="http://schemas.microsoft.com/office/drawing/2014/main" id="{6AA31A69-C346-4AFB-9029-CC4044107C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8" name="PA-直接连接符 241">
                      <a:extLst>
                        <a:ext uri="{FF2B5EF4-FFF2-40B4-BE49-F238E27FC236}">
                          <a16:creationId xmlns="" xmlns:a16="http://schemas.microsoft.com/office/drawing/2014/main" id="{2AE10453-380F-4C33-A935-501E8A3A4D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98" name="组合 997">
                    <a:extLst>
                      <a:ext uri="{FF2B5EF4-FFF2-40B4-BE49-F238E27FC236}">
                        <a16:creationId xmlns="" xmlns:a16="http://schemas.microsoft.com/office/drawing/2014/main" id="{4D9FB54D-536F-4AC8-983C-558E4053F271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015" name="PA-直接连接符 228">
                      <a:extLst>
                        <a:ext uri="{FF2B5EF4-FFF2-40B4-BE49-F238E27FC236}">
                          <a16:creationId xmlns="" xmlns:a16="http://schemas.microsoft.com/office/drawing/2014/main" id="{3925EDCF-BA50-4A2E-8BC4-3886AB05CEAC}"/>
                        </a:ext>
                      </a:extLst>
                    </p:cNvPr>
                    <p:cNvCxnSpPr/>
                    <p:nvPr>
                      <p:custDataLst>
                        <p:tags r:id="rId90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6" name="PA-直接连接符 229">
                      <a:extLst>
                        <a:ext uri="{FF2B5EF4-FFF2-40B4-BE49-F238E27FC236}">
                          <a16:creationId xmlns="" xmlns:a16="http://schemas.microsoft.com/office/drawing/2014/main" id="{681FDF6A-B1B6-452B-B483-03F83E8A409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7" name="PA-直接连接符 230">
                      <a:extLst>
                        <a:ext uri="{FF2B5EF4-FFF2-40B4-BE49-F238E27FC236}">
                          <a16:creationId xmlns="" xmlns:a16="http://schemas.microsoft.com/office/drawing/2014/main" id="{B19F3535-4AE1-4271-9652-232B2163C0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8" name="PA-直接连接符 231">
                      <a:extLst>
                        <a:ext uri="{FF2B5EF4-FFF2-40B4-BE49-F238E27FC236}">
                          <a16:creationId xmlns="" xmlns:a16="http://schemas.microsoft.com/office/drawing/2014/main" id="{D9B0BADE-C82C-46DD-9204-4063F3E42E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9" name="PA-直接连接符 232">
                      <a:extLst>
                        <a:ext uri="{FF2B5EF4-FFF2-40B4-BE49-F238E27FC236}">
                          <a16:creationId xmlns="" xmlns:a16="http://schemas.microsoft.com/office/drawing/2014/main" id="{FB84FDE6-95B5-4CEA-9052-3CA956AC70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0" name="PA-直接连接符 233">
                      <a:extLst>
                        <a:ext uri="{FF2B5EF4-FFF2-40B4-BE49-F238E27FC236}">
                          <a16:creationId xmlns="" xmlns:a16="http://schemas.microsoft.com/office/drawing/2014/main" id="{961AE90E-3C33-42DC-9D72-89D962A479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1" name="PA-直接连接符 234">
                      <a:extLst>
                        <a:ext uri="{FF2B5EF4-FFF2-40B4-BE49-F238E27FC236}">
                          <a16:creationId xmlns="" xmlns:a16="http://schemas.microsoft.com/office/drawing/2014/main" id="{626C8DFF-6B6B-4784-A669-E7B9F9C6D7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2" name="PA-直接连接符 235">
                      <a:extLst>
                        <a:ext uri="{FF2B5EF4-FFF2-40B4-BE49-F238E27FC236}">
                          <a16:creationId xmlns="" xmlns:a16="http://schemas.microsoft.com/office/drawing/2014/main" id="{7FF0F562-3B59-4551-91D6-2E5DDEBFD2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3" name="PA-直接连接符 236">
                      <a:extLst>
                        <a:ext uri="{FF2B5EF4-FFF2-40B4-BE49-F238E27FC236}">
                          <a16:creationId xmlns="" xmlns:a16="http://schemas.microsoft.com/office/drawing/2014/main" id="{01C27D32-FD80-459F-8CCA-3E90F26440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4" name="PA-直接连接符 237">
                      <a:extLst>
                        <a:ext uri="{FF2B5EF4-FFF2-40B4-BE49-F238E27FC236}">
                          <a16:creationId xmlns="" xmlns:a16="http://schemas.microsoft.com/office/drawing/2014/main" id="{328CCC1A-E9DA-4869-AA47-7D29C062B2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5" name="PA-直接连接符 238">
                      <a:extLst>
                        <a:ext uri="{FF2B5EF4-FFF2-40B4-BE49-F238E27FC236}">
                          <a16:creationId xmlns="" xmlns:a16="http://schemas.microsoft.com/office/drawing/2014/main" id="{164FDEBB-438B-4BCA-B19C-4D6FF4EFAB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99" name="组合 998">
                    <a:extLst>
                      <a:ext uri="{FF2B5EF4-FFF2-40B4-BE49-F238E27FC236}">
                        <a16:creationId xmlns="" xmlns:a16="http://schemas.microsoft.com/office/drawing/2014/main" id="{3374A4CD-2B82-41BC-A369-A80152B7F7D1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004" name="PA-直接连接符 217">
                      <a:extLst>
                        <a:ext uri="{FF2B5EF4-FFF2-40B4-BE49-F238E27FC236}">
                          <a16:creationId xmlns="" xmlns:a16="http://schemas.microsoft.com/office/drawing/2014/main" id="{6263A877-0DA7-4005-90B5-E996F3E0A2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5" name="PA-直接连接符 218">
                      <a:extLst>
                        <a:ext uri="{FF2B5EF4-FFF2-40B4-BE49-F238E27FC236}">
                          <a16:creationId xmlns="" xmlns:a16="http://schemas.microsoft.com/office/drawing/2014/main" id="{2DE9BCA9-6F70-4DC3-9580-2FFD9D86A09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6" name="PA-直接连接符 219">
                      <a:extLst>
                        <a:ext uri="{FF2B5EF4-FFF2-40B4-BE49-F238E27FC236}">
                          <a16:creationId xmlns="" xmlns:a16="http://schemas.microsoft.com/office/drawing/2014/main" id="{B4A6B73E-3E02-47E3-8D65-EA019148EE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7" name="PA-直接连接符 220">
                      <a:extLst>
                        <a:ext uri="{FF2B5EF4-FFF2-40B4-BE49-F238E27FC236}">
                          <a16:creationId xmlns="" xmlns:a16="http://schemas.microsoft.com/office/drawing/2014/main" id="{6FE27314-9C20-4318-9B13-FFC2BBB231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8" name="PA-直接连接符 221">
                      <a:extLst>
                        <a:ext uri="{FF2B5EF4-FFF2-40B4-BE49-F238E27FC236}">
                          <a16:creationId xmlns="" xmlns:a16="http://schemas.microsoft.com/office/drawing/2014/main" id="{7607C6F7-AAC7-4E53-99C5-F6819B3F9A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9" name="PA-直接连接符 222">
                      <a:extLst>
                        <a:ext uri="{FF2B5EF4-FFF2-40B4-BE49-F238E27FC236}">
                          <a16:creationId xmlns="" xmlns:a16="http://schemas.microsoft.com/office/drawing/2014/main" id="{768E8B36-1D26-45F7-94DA-3A73AD6869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0" name="PA-直接连接符 223">
                      <a:extLst>
                        <a:ext uri="{FF2B5EF4-FFF2-40B4-BE49-F238E27FC236}">
                          <a16:creationId xmlns="" xmlns:a16="http://schemas.microsoft.com/office/drawing/2014/main" id="{F00DBA28-E5CA-4E12-9A42-E958851502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1" name="PA-直接连接符 224">
                      <a:extLst>
                        <a:ext uri="{FF2B5EF4-FFF2-40B4-BE49-F238E27FC236}">
                          <a16:creationId xmlns="" xmlns:a16="http://schemas.microsoft.com/office/drawing/2014/main" id="{4B2CABF7-B37D-4415-939A-DAFD34B9521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2" name="PA-直接连接符 225">
                      <a:extLst>
                        <a:ext uri="{FF2B5EF4-FFF2-40B4-BE49-F238E27FC236}">
                          <a16:creationId xmlns="" xmlns:a16="http://schemas.microsoft.com/office/drawing/2014/main" id="{8A351173-5010-4C32-B320-6E669777C3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3" name="PA-直接连接符 226">
                      <a:extLst>
                        <a:ext uri="{FF2B5EF4-FFF2-40B4-BE49-F238E27FC236}">
                          <a16:creationId xmlns="" xmlns:a16="http://schemas.microsoft.com/office/drawing/2014/main" id="{DE50494F-1604-4462-BDAC-4B35123BAF2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4" name="PA-直接连接符 227">
                      <a:extLst>
                        <a:ext uri="{FF2B5EF4-FFF2-40B4-BE49-F238E27FC236}">
                          <a16:creationId xmlns="" xmlns:a16="http://schemas.microsoft.com/office/drawing/2014/main" id="{9E4F2CDE-6C54-4741-93C9-7CE29BCE52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00" name="Group 91_1">
                    <a:extLst>
                      <a:ext uri="{FF2B5EF4-FFF2-40B4-BE49-F238E27FC236}">
                        <a16:creationId xmlns="" xmlns:a16="http://schemas.microsoft.com/office/drawing/2014/main" id="{E014DF5D-F0D9-4BF7-876B-1B2F8F184FEA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01" name="PA-直接连接符 214">
                      <a:extLst>
                        <a:ext uri="{FF2B5EF4-FFF2-40B4-BE49-F238E27FC236}">
                          <a16:creationId xmlns="" xmlns:a16="http://schemas.microsoft.com/office/drawing/2014/main" id="{A26E771C-4AD9-4258-983C-F28BDD96C2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2" name="PA-直接连接符 215">
                      <a:extLst>
                        <a:ext uri="{FF2B5EF4-FFF2-40B4-BE49-F238E27FC236}">
                          <a16:creationId xmlns="" xmlns:a16="http://schemas.microsoft.com/office/drawing/2014/main" id="{4EBA2C98-DAF7-4917-AE7F-D8FCE83A8B6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3" name="PA-直接连接符 216">
                      <a:extLst>
                        <a:ext uri="{FF2B5EF4-FFF2-40B4-BE49-F238E27FC236}">
                          <a16:creationId xmlns="" xmlns:a16="http://schemas.microsoft.com/office/drawing/2014/main" id="{BFE5108D-0708-424D-AB9B-E35854262BF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6" name="组合 885">
                  <a:extLst>
                    <a:ext uri="{FF2B5EF4-FFF2-40B4-BE49-F238E27FC236}">
                      <a16:creationId xmlns="" xmlns:a16="http://schemas.microsoft.com/office/drawing/2014/main" id="{968AC045-38EE-4A14-9C84-B618BF3FBA4B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935" name="PA-直接连接符 243">
                    <a:extLst>
                      <a:ext uri="{FF2B5EF4-FFF2-40B4-BE49-F238E27FC236}">
                        <a16:creationId xmlns="" xmlns:a16="http://schemas.microsoft.com/office/drawing/2014/main" id="{20F82E84-F4EE-4E9F-AFD8-6646574C324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6" name="PA-直接连接符 244">
                    <a:extLst>
                      <a:ext uri="{FF2B5EF4-FFF2-40B4-BE49-F238E27FC236}">
                        <a16:creationId xmlns="" xmlns:a16="http://schemas.microsoft.com/office/drawing/2014/main" id="{CBB01070-B691-4AA8-B14F-5638C4770D4E}"/>
                      </a:ext>
                    </a:extLst>
                  </p:cNvPr>
                  <p:cNvCxnSpPr/>
                  <p:nvPr>
                    <p:custDataLst>
                      <p:tags r:id="rId83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7" name="PA-直接连接符 245">
                    <a:extLst>
                      <a:ext uri="{FF2B5EF4-FFF2-40B4-BE49-F238E27FC236}">
                        <a16:creationId xmlns="" xmlns:a16="http://schemas.microsoft.com/office/drawing/2014/main" id="{EF457566-B041-4970-B600-03EBAB382EE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8" name="PA-直接连接符 246">
                    <a:extLst>
                      <a:ext uri="{FF2B5EF4-FFF2-40B4-BE49-F238E27FC236}">
                        <a16:creationId xmlns="" xmlns:a16="http://schemas.microsoft.com/office/drawing/2014/main" id="{1C4ADB29-CBBA-401D-A843-37E30D11DC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9" name="PA-直接连接符 247">
                    <a:extLst>
                      <a:ext uri="{FF2B5EF4-FFF2-40B4-BE49-F238E27FC236}">
                        <a16:creationId xmlns="" xmlns:a16="http://schemas.microsoft.com/office/drawing/2014/main" id="{117B333A-079A-469C-B34C-0F57F45BADB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0" name="PA-直接连接符 248">
                    <a:extLst>
                      <a:ext uri="{FF2B5EF4-FFF2-40B4-BE49-F238E27FC236}">
                        <a16:creationId xmlns="" xmlns:a16="http://schemas.microsoft.com/office/drawing/2014/main" id="{EEABC78C-9183-419B-A375-35DF17FD0E3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1" name="PA-直接连接符 249">
                    <a:extLst>
                      <a:ext uri="{FF2B5EF4-FFF2-40B4-BE49-F238E27FC236}">
                        <a16:creationId xmlns="" xmlns:a16="http://schemas.microsoft.com/office/drawing/2014/main" id="{69FA0590-85D7-46B2-8285-649D71280EB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2" name="PA-直接连接符 250">
                    <a:extLst>
                      <a:ext uri="{FF2B5EF4-FFF2-40B4-BE49-F238E27FC236}">
                        <a16:creationId xmlns="" xmlns:a16="http://schemas.microsoft.com/office/drawing/2014/main" id="{1F27C0C7-B4A7-440B-A597-05F1A12584F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3" name="PA-直接连接符 251">
                    <a:extLst>
                      <a:ext uri="{FF2B5EF4-FFF2-40B4-BE49-F238E27FC236}">
                        <a16:creationId xmlns="" xmlns:a16="http://schemas.microsoft.com/office/drawing/2014/main" id="{619FAD5D-576B-409F-A62A-3012ED7DE69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4" name="PA-直接连接符 252">
                    <a:extLst>
                      <a:ext uri="{FF2B5EF4-FFF2-40B4-BE49-F238E27FC236}">
                        <a16:creationId xmlns="" xmlns:a16="http://schemas.microsoft.com/office/drawing/2014/main" id="{279A80CC-0149-445A-A0C5-B3BB2CB4040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5" name="PA-直接连接符 253">
                    <a:extLst>
                      <a:ext uri="{FF2B5EF4-FFF2-40B4-BE49-F238E27FC236}">
                        <a16:creationId xmlns="" xmlns:a16="http://schemas.microsoft.com/office/drawing/2014/main" id="{3CCF1E1B-DD3B-486E-9ABF-2E1C7D6C270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" name="PA-直接连接符 254">
                    <a:extLst>
                      <a:ext uri="{FF2B5EF4-FFF2-40B4-BE49-F238E27FC236}">
                        <a16:creationId xmlns="" xmlns:a16="http://schemas.microsoft.com/office/drawing/2014/main" id="{D40614E1-875A-4409-ADA1-5F09196653E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" name="PA-直接连接符 255">
                    <a:extLst>
                      <a:ext uri="{FF2B5EF4-FFF2-40B4-BE49-F238E27FC236}">
                        <a16:creationId xmlns="" xmlns:a16="http://schemas.microsoft.com/office/drawing/2014/main" id="{E410F247-DAA6-43CB-AFD1-7812A43157D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8" name="PA-直接连接符 256">
                    <a:extLst>
                      <a:ext uri="{FF2B5EF4-FFF2-40B4-BE49-F238E27FC236}">
                        <a16:creationId xmlns="" xmlns:a16="http://schemas.microsoft.com/office/drawing/2014/main" id="{2C88CAD2-E44F-4182-A397-F108528A53C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9" name="PA-直接连接符 257">
                    <a:extLst>
                      <a:ext uri="{FF2B5EF4-FFF2-40B4-BE49-F238E27FC236}">
                        <a16:creationId xmlns="" xmlns:a16="http://schemas.microsoft.com/office/drawing/2014/main" id="{3ECB61A3-B439-433C-8C16-627E128D30D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950" name="组合 949">
                    <a:extLst>
                      <a:ext uri="{FF2B5EF4-FFF2-40B4-BE49-F238E27FC236}">
                        <a16:creationId xmlns="" xmlns:a16="http://schemas.microsoft.com/office/drawing/2014/main" id="{505BB6C7-1B64-4C76-95E9-6864F49B4179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79" name="PA-直接连接符 287">
                      <a:extLst>
                        <a:ext uri="{FF2B5EF4-FFF2-40B4-BE49-F238E27FC236}">
                          <a16:creationId xmlns="" xmlns:a16="http://schemas.microsoft.com/office/drawing/2014/main" id="{007F16CF-69AF-48B3-86EB-01C14CF3BD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0" name="PA-直接连接符 288">
                      <a:extLst>
                        <a:ext uri="{FF2B5EF4-FFF2-40B4-BE49-F238E27FC236}">
                          <a16:creationId xmlns="" xmlns:a16="http://schemas.microsoft.com/office/drawing/2014/main" id="{582749F6-4018-4677-9E27-9FA2F57D44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1" name="PA-直接连接符 289">
                      <a:extLst>
                        <a:ext uri="{FF2B5EF4-FFF2-40B4-BE49-F238E27FC236}">
                          <a16:creationId xmlns="" xmlns:a16="http://schemas.microsoft.com/office/drawing/2014/main" id="{761034CC-D48A-494C-9ED5-FC726F750B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51" name="组合 950">
                    <a:extLst>
                      <a:ext uri="{FF2B5EF4-FFF2-40B4-BE49-F238E27FC236}">
                        <a16:creationId xmlns="" xmlns:a16="http://schemas.microsoft.com/office/drawing/2014/main" id="{66B4BA84-0939-44BA-A536-CFC41F3CA829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968" name="PA-直接连接符 276">
                      <a:extLst>
                        <a:ext uri="{FF2B5EF4-FFF2-40B4-BE49-F238E27FC236}">
                          <a16:creationId xmlns="" xmlns:a16="http://schemas.microsoft.com/office/drawing/2014/main" id="{22C93814-44A9-41B5-97BA-F39E4ED91202}"/>
                        </a:ext>
                      </a:extLst>
                    </p:cNvPr>
                    <p:cNvCxnSpPr/>
                    <p:nvPr>
                      <p:custDataLst>
                        <p:tags r:id="rId85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" name="PA-直接连接符 277">
                      <a:extLst>
                        <a:ext uri="{FF2B5EF4-FFF2-40B4-BE49-F238E27FC236}">
                          <a16:creationId xmlns="" xmlns:a16="http://schemas.microsoft.com/office/drawing/2014/main" id="{33E5302D-2E4E-4171-B910-050F352B5E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" name="PA-直接连接符 278">
                      <a:extLst>
                        <a:ext uri="{FF2B5EF4-FFF2-40B4-BE49-F238E27FC236}">
                          <a16:creationId xmlns="" xmlns:a16="http://schemas.microsoft.com/office/drawing/2014/main" id="{9A0C9349-1AED-4063-A4D1-D768EACC90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1" name="PA-直接连接符 279">
                      <a:extLst>
                        <a:ext uri="{FF2B5EF4-FFF2-40B4-BE49-F238E27FC236}">
                          <a16:creationId xmlns="" xmlns:a16="http://schemas.microsoft.com/office/drawing/2014/main" id="{E01C934E-90BE-4885-B4C5-349C43F4C8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2" name="PA-直接连接符 280">
                      <a:extLst>
                        <a:ext uri="{FF2B5EF4-FFF2-40B4-BE49-F238E27FC236}">
                          <a16:creationId xmlns="" xmlns:a16="http://schemas.microsoft.com/office/drawing/2014/main" id="{3E096044-58B2-4FC7-9DBC-B4216C7C84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3" name="PA-直接连接符 281">
                      <a:extLst>
                        <a:ext uri="{FF2B5EF4-FFF2-40B4-BE49-F238E27FC236}">
                          <a16:creationId xmlns="" xmlns:a16="http://schemas.microsoft.com/office/drawing/2014/main" id="{02B259BF-7CAC-430F-A1A0-71C8E586CB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4" name="PA-直接连接符 282">
                      <a:extLst>
                        <a:ext uri="{FF2B5EF4-FFF2-40B4-BE49-F238E27FC236}">
                          <a16:creationId xmlns="" xmlns:a16="http://schemas.microsoft.com/office/drawing/2014/main" id="{A44F3CE3-FF41-46B3-9A0D-141ADC7D49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5" name="PA-直接连接符 283">
                      <a:extLst>
                        <a:ext uri="{FF2B5EF4-FFF2-40B4-BE49-F238E27FC236}">
                          <a16:creationId xmlns="" xmlns:a16="http://schemas.microsoft.com/office/drawing/2014/main" id="{D4D8727B-4F81-4D9C-9171-C50FAEA2D1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6" name="PA-直接连接符 284">
                      <a:extLst>
                        <a:ext uri="{FF2B5EF4-FFF2-40B4-BE49-F238E27FC236}">
                          <a16:creationId xmlns="" xmlns:a16="http://schemas.microsoft.com/office/drawing/2014/main" id="{A933BF89-F7A4-4CC0-A985-BF5C3A2170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7" name="PA-直接连接符 285">
                      <a:extLst>
                        <a:ext uri="{FF2B5EF4-FFF2-40B4-BE49-F238E27FC236}">
                          <a16:creationId xmlns="" xmlns:a16="http://schemas.microsoft.com/office/drawing/2014/main" id="{FD3FEDEF-BFF7-474F-8D64-26B549C58C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8" name="PA-直接连接符 286">
                      <a:extLst>
                        <a:ext uri="{FF2B5EF4-FFF2-40B4-BE49-F238E27FC236}">
                          <a16:creationId xmlns="" xmlns:a16="http://schemas.microsoft.com/office/drawing/2014/main" id="{9FF17DB0-7640-478C-8EA5-D330EC9E60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52" name="组合 951">
                    <a:extLst>
                      <a:ext uri="{FF2B5EF4-FFF2-40B4-BE49-F238E27FC236}">
                        <a16:creationId xmlns="" xmlns:a16="http://schemas.microsoft.com/office/drawing/2014/main" id="{0F4D271D-DD3D-429C-ABB4-7B587AED2226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957" name="PA-直接连接符 265">
                      <a:extLst>
                        <a:ext uri="{FF2B5EF4-FFF2-40B4-BE49-F238E27FC236}">
                          <a16:creationId xmlns="" xmlns:a16="http://schemas.microsoft.com/office/drawing/2014/main" id="{282695BC-3DB5-4EBC-AC81-4D39C92668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8" name="PA-直接连接符 266">
                      <a:extLst>
                        <a:ext uri="{FF2B5EF4-FFF2-40B4-BE49-F238E27FC236}">
                          <a16:creationId xmlns="" xmlns:a16="http://schemas.microsoft.com/office/drawing/2014/main" id="{7E10D4AF-D316-4DCF-B15D-4E76E93BC3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9" name="PA-直接连接符 267">
                      <a:extLst>
                        <a:ext uri="{FF2B5EF4-FFF2-40B4-BE49-F238E27FC236}">
                          <a16:creationId xmlns="" xmlns:a16="http://schemas.microsoft.com/office/drawing/2014/main" id="{2D803178-6DC6-4B36-A19F-CC3BC703E6D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0" name="PA-直接连接符 268">
                      <a:extLst>
                        <a:ext uri="{FF2B5EF4-FFF2-40B4-BE49-F238E27FC236}">
                          <a16:creationId xmlns="" xmlns:a16="http://schemas.microsoft.com/office/drawing/2014/main" id="{2E9F7E05-3A1B-43E6-B449-80685C2179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1" name="PA-直接连接符 269">
                      <a:extLst>
                        <a:ext uri="{FF2B5EF4-FFF2-40B4-BE49-F238E27FC236}">
                          <a16:creationId xmlns="" xmlns:a16="http://schemas.microsoft.com/office/drawing/2014/main" id="{6B7B677D-E68B-4682-ADE8-D8943182B1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2" name="PA-直接连接符 270">
                      <a:extLst>
                        <a:ext uri="{FF2B5EF4-FFF2-40B4-BE49-F238E27FC236}">
                          <a16:creationId xmlns="" xmlns:a16="http://schemas.microsoft.com/office/drawing/2014/main" id="{D6F70B91-D71E-4849-9940-3E774C9ACD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3" name="PA-直接连接符 271">
                      <a:extLst>
                        <a:ext uri="{FF2B5EF4-FFF2-40B4-BE49-F238E27FC236}">
                          <a16:creationId xmlns="" xmlns:a16="http://schemas.microsoft.com/office/drawing/2014/main" id="{4DAF8462-8997-488B-8B10-32C909B8F2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4" name="PA-直接连接符 272">
                      <a:extLst>
                        <a:ext uri="{FF2B5EF4-FFF2-40B4-BE49-F238E27FC236}">
                          <a16:creationId xmlns="" xmlns:a16="http://schemas.microsoft.com/office/drawing/2014/main" id="{94A5E04F-CC24-48D5-AF57-F1DC852AD5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5" name="PA-直接连接符 273">
                      <a:extLst>
                        <a:ext uri="{FF2B5EF4-FFF2-40B4-BE49-F238E27FC236}">
                          <a16:creationId xmlns="" xmlns:a16="http://schemas.microsoft.com/office/drawing/2014/main" id="{2791A0CD-45EA-4C0C-8732-A4E52C2936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6" name="PA-直接连接符 274">
                      <a:extLst>
                        <a:ext uri="{FF2B5EF4-FFF2-40B4-BE49-F238E27FC236}">
                          <a16:creationId xmlns="" xmlns:a16="http://schemas.microsoft.com/office/drawing/2014/main" id="{4E3EDB42-BB69-4BE6-A364-6B49B75F4A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" name="PA-直接连接符 275">
                      <a:extLst>
                        <a:ext uri="{FF2B5EF4-FFF2-40B4-BE49-F238E27FC236}">
                          <a16:creationId xmlns="" xmlns:a16="http://schemas.microsoft.com/office/drawing/2014/main" id="{A3F9A6C8-919F-4B71-9B97-7C68BD7779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53" name="Group 91_1">
                    <a:extLst>
                      <a:ext uri="{FF2B5EF4-FFF2-40B4-BE49-F238E27FC236}">
                        <a16:creationId xmlns="" xmlns:a16="http://schemas.microsoft.com/office/drawing/2014/main" id="{2A10441E-CD66-4108-97FB-1C0186D94957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54" name="PA-直接连接符 262">
                      <a:extLst>
                        <a:ext uri="{FF2B5EF4-FFF2-40B4-BE49-F238E27FC236}">
                          <a16:creationId xmlns="" xmlns:a16="http://schemas.microsoft.com/office/drawing/2014/main" id="{D05EA612-C7C2-4A28-8CE6-72AD4D6D5B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5" name="PA-直接连接符 263">
                      <a:extLst>
                        <a:ext uri="{FF2B5EF4-FFF2-40B4-BE49-F238E27FC236}">
                          <a16:creationId xmlns="" xmlns:a16="http://schemas.microsoft.com/office/drawing/2014/main" id="{5E529D69-6ABC-436D-AFB2-E1BD630D72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6" name="PA-直接连接符 264">
                      <a:extLst>
                        <a:ext uri="{FF2B5EF4-FFF2-40B4-BE49-F238E27FC236}">
                          <a16:creationId xmlns="" xmlns:a16="http://schemas.microsoft.com/office/drawing/2014/main" id="{B0C5AD24-0686-433C-A4D3-C7193CB25D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7" name="组合 886">
                  <a:extLst>
                    <a:ext uri="{FF2B5EF4-FFF2-40B4-BE49-F238E27FC236}">
                      <a16:creationId xmlns="" xmlns:a16="http://schemas.microsoft.com/office/drawing/2014/main" id="{326E99A7-57C0-4D1B-B7B2-F8758A4A4B05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888" name="PA-直接连接符 291">
                    <a:extLst>
                      <a:ext uri="{FF2B5EF4-FFF2-40B4-BE49-F238E27FC236}">
                        <a16:creationId xmlns="" xmlns:a16="http://schemas.microsoft.com/office/drawing/2014/main" id="{0B04360D-9455-44E0-8F7B-DF2239954DA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" name="PA-直接连接符 292">
                    <a:extLst>
                      <a:ext uri="{FF2B5EF4-FFF2-40B4-BE49-F238E27FC236}">
                        <a16:creationId xmlns="" xmlns:a16="http://schemas.microsoft.com/office/drawing/2014/main" id="{0432CC85-366B-4871-9AA8-1F4D92565348}"/>
                      </a:ext>
                    </a:extLst>
                  </p:cNvPr>
                  <p:cNvCxnSpPr/>
                  <p:nvPr>
                    <p:custDataLst>
                      <p:tags r:id="rId78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" name="PA-直接连接符 293">
                    <a:extLst>
                      <a:ext uri="{FF2B5EF4-FFF2-40B4-BE49-F238E27FC236}">
                        <a16:creationId xmlns="" xmlns:a16="http://schemas.microsoft.com/office/drawing/2014/main" id="{38190836-AF63-4DB4-B7D6-BB78E8A27CE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1" name="PA-直接连接符 294">
                    <a:extLst>
                      <a:ext uri="{FF2B5EF4-FFF2-40B4-BE49-F238E27FC236}">
                        <a16:creationId xmlns="" xmlns:a16="http://schemas.microsoft.com/office/drawing/2014/main" id="{A2B95C1F-9D50-4CCD-BE83-8A25390C930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2" name="PA-直接连接符 295">
                    <a:extLst>
                      <a:ext uri="{FF2B5EF4-FFF2-40B4-BE49-F238E27FC236}">
                        <a16:creationId xmlns="" xmlns:a16="http://schemas.microsoft.com/office/drawing/2014/main" id="{2CEB9984-4F02-46E3-996E-4F88F8116A8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3" name="PA-直接连接符 296">
                    <a:extLst>
                      <a:ext uri="{FF2B5EF4-FFF2-40B4-BE49-F238E27FC236}">
                        <a16:creationId xmlns="" xmlns:a16="http://schemas.microsoft.com/office/drawing/2014/main" id="{3558F993-B23D-4723-B66E-BC53D772E44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4" name="PA-直接连接符 297">
                    <a:extLst>
                      <a:ext uri="{FF2B5EF4-FFF2-40B4-BE49-F238E27FC236}">
                        <a16:creationId xmlns="" xmlns:a16="http://schemas.microsoft.com/office/drawing/2014/main" id="{E9A12CFD-202C-424B-82D1-6D49B56E22C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5" name="PA-直接连接符 298">
                    <a:extLst>
                      <a:ext uri="{FF2B5EF4-FFF2-40B4-BE49-F238E27FC236}">
                        <a16:creationId xmlns="" xmlns:a16="http://schemas.microsoft.com/office/drawing/2014/main" id="{6CE7057F-5202-4C13-9F2B-4C253057404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6" name="PA-直接连接符 299">
                    <a:extLst>
                      <a:ext uri="{FF2B5EF4-FFF2-40B4-BE49-F238E27FC236}">
                        <a16:creationId xmlns="" xmlns:a16="http://schemas.microsoft.com/office/drawing/2014/main" id="{6FE9FBC4-9553-44AE-8DF4-C542C443CBA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7" name="PA-直接连接符 300">
                    <a:extLst>
                      <a:ext uri="{FF2B5EF4-FFF2-40B4-BE49-F238E27FC236}">
                        <a16:creationId xmlns="" xmlns:a16="http://schemas.microsoft.com/office/drawing/2014/main" id="{6ECCBB93-73E3-4C5D-AA13-0C445EF1825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8" name="PA-直接连接符 301">
                    <a:extLst>
                      <a:ext uri="{FF2B5EF4-FFF2-40B4-BE49-F238E27FC236}">
                        <a16:creationId xmlns="" xmlns:a16="http://schemas.microsoft.com/office/drawing/2014/main" id="{9091CB8A-677D-478E-BA46-D9AB5F6F904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9" name="PA-直接连接符 302">
                    <a:extLst>
                      <a:ext uri="{FF2B5EF4-FFF2-40B4-BE49-F238E27FC236}">
                        <a16:creationId xmlns="" xmlns:a16="http://schemas.microsoft.com/office/drawing/2014/main" id="{313B6A6F-B7AA-40C3-8352-DE1B3E0F525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0" name="PA-直接连接符 303">
                    <a:extLst>
                      <a:ext uri="{FF2B5EF4-FFF2-40B4-BE49-F238E27FC236}">
                        <a16:creationId xmlns="" xmlns:a16="http://schemas.microsoft.com/office/drawing/2014/main" id="{3B00182B-CDD5-495A-AC93-6F06FCE33F8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1" name="PA-直接连接符 304">
                    <a:extLst>
                      <a:ext uri="{FF2B5EF4-FFF2-40B4-BE49-F238E27FC236}">
                        <a16:creationId xmlns="" xmlns:a16="http://schemas.microsoft.com/office/drawing/2014/main" id="{3F9A2766-EB37-4ABA-BFA7-DFF5608EA3E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0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2" name="PA-直接连接符 305">
                    <a:extLst>
                      <a:ext uri="{FF2B5EF4-FFF2-40B4-BE49-F238E27FC236}">
                        <a16:creationId xmlns="" xmlns:a16="http://schemas.microsoft.com/office/drawing/2014/main" id="{1D817184-10F1-41A2-963A-11C83B63693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0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903" name="组合 902">
                    <a:extLst>
                      <a:ext uri="{FF2B5EF4-FFF2-40B4-BE49-F238E27FC236}">
                        <a16:creationId xmlns="" xmlns:a16="http://schemas.microsoft.com/office/drawing/2014/main" id="{D673A823-10E0-4230-9C97-CCF066C47877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32" name="PA-直接连接符 335">
                      <a:extLst>
                        <a:ext uri="{FF2B5EF4-FFF2-40B4-BE49-F238E27FC236}">
                          <a16:creationId xmlns="" xmlns:a16="http://schemas.microsoft.com/office/drawing/2014/main" id="{CF55AA0F-DC8C-47EF-941D-1EC9D273AF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3" name="PA-直接连接符 336">
                      <a:extLst>
                        <a:ext uri="{FF2B5EF4-FFF2-40B4-BE49-F238E27FC236}">
                          <a16:creationId xmlns="" xmlns:a16="http://schemas.microsoft.com/office/drawing/2014/main" id="{1AA12465-780E-4631-8D2B-F6F9D67E62A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4" name="PA-直接连接符 337">
                      <a:extLst>
                        <a:ext uri="{FF2B5EF4-FFF2-40B4-BE49-F238E27FC236}">
                          <a16:creationId xmlns="" xmlns:a16="http://schemas.microsoft.com/office/drawing/2014/main" id="{464775F5-3F22-4579-AD34-4F2B54FFCF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04" name="组合 903">
                    <a:extLst>
                      <a:ext uri="{FF2B5EF4-FFF2-40B4-BE49-F238E27FC236}">
                        <a16:creationId xmlns="" xmlns:a16="http://schemas.microsoft.com/office/drawing/2014/main" id="{0D3AA6CE-1837-45BA-91B3-86CAB5B20391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921" name="PA-直接连接符 324">
                      <a:extLst>
                        <a:ext uri="{FF2B5EF4-FFF2-40B4-BE49-F238E27FC236}">
                          <a16:creationId xmlns="" xmlns:a16="http://schemas.microsoft.com/office/drawing/2014/main" id="{A44A9A5C-5A3C-48D4-B702-C06403F6D0EB}"/>
                        </a:ext>
                      </a:extLst>
                    </p:cNvPr>
                    <p:cNvCxnSpPr/>
                    <p:nvPr>
                      <p:custDataLst>
                        <p:tags r:id="rId81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2" name="PA-直接连接符 325">
                      <a:extLst>
                        <a:ext uri="{FF2B5EF4-FFF2-40B4-BE49-F238E27FC236}">
                          <a16:creationId xmlns="" xmlns:a16="http://schemas.microsoft.com/office/drawing/2014/main" id="{868E401B-90FD-4547-9915-E0E0EB96D8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3" name="PA-直接连接符 326">
                      <a:extLst>
                        <a:ext uri="{FF2B5EF4-FFF2-40B4-BE49-F238E27FC236}">
                          <a16:creationId xmlns="" xmlns:a16="http://schemas.microsoft.com/office/drawing/2014/main" id="{882345A4-F644-4846-8ECC-6D24EE5637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4" name="PA-直接连接符 327">
                      <a:extLst>
                        <a:ext uri="{FF2B5EF4-FFF2-40B4-BE49-F238E27FC236}">
                          <a16:creationId xmlns="" xmlns:a16="http://schemas.microsoft.com/office/drawing/2014/main" id="{73C6D887-9085-4E7A-8D77-C69E1C8614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5" name="PA-直接连接符 328">
                      <a:extLst>
                        <a:ext uri="{FF2B5EF4-FFF2-40B4-BE49-F238E27FC236}">
                          <a16:creationId xmlns="" xmlns:a16="http://schemas.microsoft.com/office/drawing/2014/main" id="{0CF47DA0-1BB5-4F42-BF90-34DBAFB383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6" name="PA-直接连接符 329">
                      <a:extLst>
                        <a:ext uri="{FF2B5EF4-FFF2-40B4-BE49-F238E27FC236}">
                          <a16:creationId xmlns="" xmlns:a16="http://schemas.microsoft.com/office/drawing/2014/main" id="{82FB0372-F89B-4858-8806-903E2ABAC3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7" name="PA-直接连接符 330">
                      <a:extLst>
                        <a:ext uri="{FF2B5EF4-FFF2-40B4-BE49-F238E27FC236}">
                          <a16:creationId xmlns="" xmlns:a16="http://schemas.microsoft.com/office/drawing/2014/main" id="{E04BB9E5-5D20-4A24-A41D-2E69BAC448C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8" name="PA-直接连接符 331">
                      <a:extLst>
                        <a:ext uri="{FF2B5EF4-FFF2-40B4-BE49-F238E27FC236}">
                          <a16:creationId xmlns="" xmlns:a16="http://schemas.microsoft.com/office/drawing/2014/main" id="{73CE5D0E-B1B1-450F-8EBB-C0ADF72587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9" name="PA-直接连接符 332">
                      <a:extLst>
                        <a:ext uri="{FF2B5EF4-FFF2-40B4-BE49-F238E27FC236}">
                          <a16:creationId xmlns="" xmlns:a16="http://schemas.microsoft.com/office/drawing/2014/main" id="{185197B9-0325-4CB9-ACD2-5268121859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" name="PA-直接连接符 333">
                      <a:extLst>
                        <a:ext uri="{FF2B5EF4-FFF2-40B4-BE49-F238E27FC236}">
                          <a16:creationId xmlns="" xmlns:a16="http://schemas.microsoft.com/office/drawing/2014/main" id="{29BB8669-38AB-436B-BCB5-BD88699A9F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" name="PA-直接连接符 334">
                      <a:extLst>
                        <a:ext uri="{FF2B5EF4-FFF2-40B4-BE49-F238E27FC236}">
                          <a16:creationId xmlns="" xmlns:a16="http://schemas.microsoft.com/office/drawing/2014/main" id="{5D9E57B9-86A8-4D99-A77E-0CF779E3A6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05" name="组合 904">
                    <a:extLst>
                      <a:ext uri="{FF2B5EF4-FFF2-40B4-BE49-F238E27FC236}">
                        <a16:creationId xmlns="" xmlns:a16="http://schemas.microsoft.com/office/drawing/2014/main" id="{D5653AF7-5B48-4BA8-B697-21A731F901D9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910" name="PA-直接连接符 313">
                      <a:extLst>
                        <a:ext uri="{FF2B5EF4-FFF2-40B4-BE49-F238E27FC236}">
                          <a16:creationId xmlns="" xmlns:a16="http://schemas.microsoft.com/office/drawing/2014/main" id="{9132455F-95BE-4D1F-A02C-20719ABAFD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" name="PA-直接连接符 314">
                      <a:extLst>
                        <a:ext uri="{FF2B5EF4-FFF2-40B4-BE49-F238E27FC236}">
                          <a16:creationId xmlns="" xmlns:a16="http://schemas.microsoft.com/office/drawing/2014/main" id="{230AE8ED-3CC8-48F6-BA4D-480A7D3595D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" name="PA-直接连接符 315">
                      <a:extLst>
                        <a:ext uri="{FF2B5EF4-FFF2-40B4-BE49-F238E27FC236}">
                          <a16:creationId xmlns="" xmlns:a16="http://schemas.microsoft.com/office/drawing/2014/main" id="{49D976C8-DD6C-4248-A550-EBE165AD249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" name="PA-直接连接符 316">
                      <a:extLst>
                        <a:ext uri="{FF2B5EF4-FFF2-40B4-BE49-F238E27FC236}">
                          <a16:creationId xmlns="" xmlns:a16="http://schemas.microsoft.com/office/drawing/2014/main" id="{1501F836-03F7-4097-AD72-50D7AFFE9C9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4" name="PA-直接连接符 317">
                      <a:extLst>
                        <a:ext uri="{FF2B5EF4-FFF2-40B4-BE49-F238E27FC236}">
                          <a16:creationId xmlns="" xmlns:a16="http://schemas.microsoft.com/office/drawing/2014/main" id="{D1CDC7EC-9122-4A58-B570-4AF3BE7B60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5" name="PA-直接连接符 318">
                      <a:extLst>
                        <a:ext uri="{FF2B5EF4-FFF2-40B4-BE49-F238E27FC236}">
                          <a16:creationId xmlns="" xmlns:a16="http://schemas.microsoft.com/office/drawing/2014/main" id="{9527FCBB-DCC4-4692-9A56-32D85E15F6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6" name="PA-直接连接符 319">
                      <a:extLst>
                        <a:ext uri="{FF2B5EF4-FFF2-40B4-BE49-F238E27FC236}">
                          <a16:creationId xmlns="" xmlns:a16="http://schemas.microsoft.com/office/drawing/2014/main" id="{726403DF-99E1-4B9D-B22D-4CD7ED4832E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7" name="PA-直接连接符 320">
                      <a:extLst>
                        <a:ext uri="{FF2B5EF4-FFF2-40B4-BE49-F238E27FC236}">
                          <a16:creationId xmlns="" xmlns:a16="http://schemas.microsoft.com/office/drawing/2014/main" id="{66D26048-C50F-4AB9-8443-93AE6E4144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8" name="PA-直接连接符 321">
                      <a:extLst>
                        <a:ext uri="{FF2B5EF4-FFF2-40B4-BE49-F238E27FC236}">
                          <a16:creationId xmlns="" xmlns:a16="http://schemas.microsoft.com/office/drawing/2014/main" id="{51B2BC6D-5B77-483F-A79C-25FBBACF33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9" name="PA-直接连接符 322">
                      <a:extLst>
                        <a:ext uri="{FF2B5EF4-FFF2-40B4-BE49-F238E27FC236}">
                          <a16:creationId xmlns="" xmlns:a16="http://schemas.microsoft.com/office/drawing/2014/main" id="{C7CB5273-E786-4E98-AFDB-BC13516DAA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0" name="PA-直接连接符 323">
                      <a:extLst>
                        <a:ext uri="{FF2B5EF4-FFF2-40B4-BE49-F238E27FC236}">
                          <a16:creationId xmlns="" xmlns:a16="http://schemas.microsoft.com/office/drawing/2014/main" id="{4C0FA23E-596D-4C83-80AA-A5BEFA79F5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06" name="Group 91_1">
                    <a:extLst>
                      <a:ext uri="{FF2B5EF4-FFF2-40B4-BE49-F238E27FC236}">
                        <a16:creationId xmlns="" xmlns:a16="http://schemas.microsoft.com/office/drawing/2014/main" id="{F6C97815-CBF8-467F-9882-4FA028809B74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07" name="PA-直接连接符 310">
                      <a:extLst>
                        <a:ext uri="{FF2B5EF4-FFF2-40B4-BE49-F238E27FC236}">
                          <a16:creationId xmlns="" xmlns:a16="http://schemas.microsoft.com/office/drawing/2014/main" id="{8E70480B-91C8-444E-8CB5-64F7AB69A3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8" name="PA-直接连接符 311">
                      <a:extLst>
                        <a:ext uri="{FF2B5EF4-FFF2-40B4-BE49-F238E27FC236}">
                          <a16:creationId xmlns="" xmlns:a16="http://schemas.microsoft.com/office/drawing/2014/main" id="{E12EC7C8-8896-4F1C-AB30-3E276A8804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9" name="PA-直接连接符 312">
                      <a:extLst>
                        <a:ext uri="{FF2B5EF4-FFF2-40B4-BE49-F238E27FC236}">
                          <a16:creationId xmlns="" xmlns:a16="http://schemas.microsoft.com/office/drawing/2014/main" id="{C56143F9-2197-427F-9E74-5117D4A4DB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593" name="组合 592">
                <a:extLst>
                  <a:ext uri="{FF2B5EF4-FFF2-40B4-BE49-F238E27FC236}">
                    <a16:creationId xmlns="" xmlns:a16="http://schemas.microsoft.com/office/drawing/2014/main" id="{271A4B01-7C6B-4994-A361-997F4F34CB2C}"/>
                  </a:ext>
                </a:extLst>
              </p:cNvPr>
              <p:cNvGrpSpPr/>
              <p:nvPr/>
            </p:nvGrpSpPr>
            <p:grpSpPr>
              <a:xfrm flipV="1">
                <a:off x="300102" y="1732245"/>
                <a:ext cx="12687421" cy="2720340"/>
                <a:chOff x="0" y="0"/>
                <a:chExt cx="12687421" cy="2720340"/>
              </a:xfrm>
            </p:grpSpPr>
            <p:grpSp>
              <p:nvGrpSpPr>
                <p:cNvPr id="594" name="组合 593">
                  <a:extLst>
                    <a:ext uri="{FF2B5EF4-FFF2-40B4-BE49-F238E27FC236}">
                      <a16:creationId xmlns="" xmlns:a16="http://schemas.microsoft.com/office/drawing/2014/main" id="{72CC5B77-5B72-483B-809B-05C594F1D505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835" name="PA-直接连接符 1207">
                    <a:extLst>
                      <a:ext uri="{FF2B5EF4-FFF2-40B4-BE49-F238E27FC236}">
                        <a16:creationId xmlns="" xmlns:a16="http://schemas.microsoft.com/office/drawing/2014/main" id="{D7C75D34-E3F9-416A-AE20-06772901846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6" name="PA-直接连接符 1208">
                    <a:extLst>
                      <a:ext uri="{FF2B5EF4-FFF2-40B4-BE49-F238E27FC236}">
                        <a16:creationId xmlns="" xmlns:a16="http://schemas.microsoft.com/office/drawing/2014/main" id="{FD1F1AEB-0D44-4E5E-A89F-8079B6AA1767}"/>
                      </a:ext>
                    </a:extLst>
                  </p:cNvPr>
                  <p:cNvCxnSpPr/>
                  <p:nvPr>
                    <p:custDataLst>
                      <p:tags r:id="rId74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7" name="PA-直接连接符 1209">
                    <a:extLst>
                      <a:ext uri="{FF2B5EF4-FFF2-40B4-BE49-F238E27FC236}">
                        <a16:creationId xmlns="" xmlns:a16="http://schemas.microsoft.com/office/drawing/2014/main" id="{F98E2087-5A3B-4084-8D5C-DD7893A86C8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8" name="PA-直接连接符 1210">
                    <a:extLst>
                      <a:ext uri="{FF2B5EF4-FFF2-40B4-BE49-F238E27FC236}">
                        <a16:creationId xmlns="" xmlns:a16="http://schemas.microsoft.com/office/drawing/2014/main" id="{DB0B5C63-4D94-486D-B410-5433CAFD29C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9" name="PA-直接连接符 1211">
                    <a:extLst>
                      <a:ext uri="{FF2B5EF4-FFF2-40B4-BE49-F238E27FC236}">
                        <a16:creationId xmlns="" xmlns:a16="http://schemas.microsoft.com/office/drawing/2014/main" id="{6DE10BD8-1815-4969-854C-F0ACBB97F08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0" name="PA-直接连接符 1212">
                    <a:extLst>
                      <a:ext uri="{FF2B5EF4-FFF2-40B4-BE49-F238E27FC236}">
                        <a16:creationId xmlns="" xmlns:a16="http://schemas.microsoft.com/office/drawing/2014/main" id="{399FC42D-4DBE-460A-BA9B-AB78FC619D5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1" name="PA-直接连接符 1213">
                    <a:extLst>
                      <a:ext uri="{FF2B5EF4-FFF2-40B4-BE49-F238E27FC236}">
                        <a16:creationId xmlns="" xmlns:a16="http://schemas.microsoft.com/office/drawing/2014/main" id="{E60A4A68-4F90-4533-BBF7-F7E15B9DA90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2" name="PA-直接连接符 1214">
                    <a:extLst>
                      <a:ext uri="{FF2B5EF4-FFF2-40B4-BE49-F238E27FC236}">
                        <a16:creationId xmlns="" xmlns:a16="http://schemas.microsoft.com/office/drawing/2014/main" id="{13F0B764-66C8-4FB0-9433-30C185989EF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3" name="PA-直接连接符 1215">
                    <a:extLst>
                      <a:ext uri="{FF2B5EF4-FFF2-40B4-BE49-F238E27FC236}">
                        <a16:creationId xmlns="" xmlns:a16="http://schemas.microsoft.com/office/drawing/2014/main" id="{909B53F1-86A5-424B-A3DE-8AB5F5958B7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4" name="PA-直接连接符 1216">
                    <a:extLst>
                      <a:ext uri="{FF2B5EF4-FFF2-40B4-BE49-F238E27FC236}">
                        <a16:creationId xmlns="" xmlns:a16="http://schemas.microsoft.com/office/drawing/2014/main" id="{F8317375-E95F-4090-A139-B6BFEE8FE96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5" name="PA-直接连接符 1217">
                    <a:extLst>
                      <a:ext uri="{FF2B5EF4-FFF2-40B4-BE49-F238E27FC236}">
                        <a16:creationId xmlns="" xmlns:a16="http://schemas.microsoft.com/office/drawing/2014/main" id="{C3DA7B5A-9798-496D-8A66-434A2CB1D58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6" name="PA-直接连接符 1218">
                    <a:extLst>
                      <a:ext uri="{FF2B5EF4-FFF2-40B4-BE49-F238E27FC236}">
                        <a16:creationId xmlns="" xmlns:a16="http://schemas.microsoft.com/office/drawing/2014/main" id="{9B1CF5E9-2CCB-43C1-A460-6973C02382C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7" name="PA-直接连接符 1219">
                    <a:extLst>
                      <a:ext uri="{FF2B5EF4-FFF2-40B4-BE49-F238E27FC236}">
                        <a16:creationId xmlns="" xmlns:a16="http://schemas.microsoft.com/office/drawing/2014/main" id="{D55BA1A0-1345-45F6-AA1E-EB24AEE81B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8" name="PA-直接连接符 1220">
                    <a:extLst>
                      <a:ext uri="{FF2B5EF4-FFF2-40B4-BE49-F238E27FC236}">
                        <a16:creationId xmlns="" xmlns:a16="http://schemas.microsoft.com/office/drawing/2014/main" id="{CB447502-9FEF-4F22-8DEF-F766A3F9EB9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9" name="PA-直接连接符 1221">
                    <a:extLst>
                      <a:ext uri="{FF2B5EF4-FFF2-40B4-BE49-F238E27FC236}">
                        <a16:creationId xmlns="" xmlns:a16="http://schemas.microsoft.com/office/drawing/2014/main" id="{25D23A73-CEFF-472C-BE0F-4C24372EFC0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850" name="组合 849">
                    <a:extLst>
                      <a:ext uri="{FF2B5EF4-FFF2-40B4-BE49-F238E27FC236}">
                        <a16:creationId xmlns="" xmlns:a16="http://schemas.microsoft.com/office/drawing/2014/main" id="{814ADAF5-A251-4CC0-9B1F-AB8D0D678A1D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79" name="PA-直接连接符 1251">
                      <a:extLst>
                        <a:ext uri="{FF2B5EF4-FFF2-40B4-BE49-F238E27FC236}">
                          <a16:creationId xmlns="" xmlns:a16="http://schemas.microsoft.com/office/drawing/2014/main" id="{954F26C9-8BB5-46E0-B134-0DA2F14D49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0" name="PA-直接连接符 1252">
                      <a:extLst>
                        <a:ext uri="{FF2B5EF4-FFF2-40B4-BE49-F238E27FC236}">
                          <a16:creationId xmlns="" xmlns:a16="http://schemas.microsoft.com/office/drawing/2014/main" id="{656C9467-8A5C-435D-AF42-A740B3CFB4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1" name="PA-直接连接符 1253">
                      <a:extLst>
                        <a:ext uri="{FF2B5EF4-FFF2-40B4-BE49-F238E27FC236}">
                          <a16:creationId xmlns="" xmlns:a16="http://schemas.microsoft.com/office/drawing/2014/main" id="{B869FE32-0B80-4E40-A3DA-B8EF61080E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1" name="组合 850">
                    <a:extLst>
                      <a:ext uri="{FF2B5EF4-FFF2-40B4-BE49-F238E27FC236}">
                        <a16:creationId xmlns="" xmlns:a16="http://schemas.microsoft.com/office/drawing/2014/main" id="{6B08A17F-CF97-45D8-AC93-BCAB906D9F42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868" name="PA-直接连接符 1240">
                      <a:extLst>
                        <a:ext uri="{FF2B5EF4-FFF2-40B4-BE49-F238E27FC236}">
                          <a16:creationId xmlns="" xmlns:a16="http://schemas.microsoft.com/office/drawing/2014/main" id="{AE4DC4E1-5579-48F1-8B03-DC60BA29DC9A}"/>
                        </a:ext>
                      </a:extLst>
                    </p:cNvPr>
                    <p:cNvCxnSpPr/>
                    <p:nvPr>
                      <p:custDataLst>
                        <p:tags r:id="rId77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9" name="PA-直接连接符 1241">
                      <a:extLst>
                        <a:ext uri="{FF2B5EF4-FFF2-40B4-BE49-F238E27FC236}">
                          <a16:creationId xmlns="" xmlns:a16="http://schemas.microsoft.com/office/drawing/2014/main" id="{D8AE1E87-138E-40C3-9588-C4C7005566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0" name="PA-直接连接符 1242">
                      <a:extLst>
                        <a:ext uri="{FF2B5EF4-FFF2-40B4-BE49-F238E27FC236}">
                          <a16:creationId xmlns="" xmlns:a16="http://schemas.microsoft.com/office/drawing/2014/main" id="{D416F9DC-7EB4-404A-A7F5-858524CF60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1" name="PA-直接连接符 1243">
                      <a:extLst>
                        <a:ext uri="{FF2B5EF4-FFF2-40B4-BE49-F238E27FC236}">
                          <a16:creationId xmlns="" xmlns:a16="http://schemas.microsoft.com/office/drawing/2014/main" id="{3DFFD2F6-C405-45FF-9780-D8779D2D5B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2" name="PA-直接连接符 1244">
                      <a:extLst>
                        <a:ext uri="{FF2B5EF4-FFF2-40B4-BE49-F238E27FC236}">
                          <a16:creationId xmlns="" xmlns:a16="http://schemas.microsoft.com/office/drawing/2014/main" id="{7B31BE73-3CE0-4C2C-AE43-6F6CC8D259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" name="PA-直接连接符 1245">
                      <a:extLst>
                        <a:ext uri="{FF2B5EF4-FFF2-40B4-BE49-F238E27FC236}">
                          <a16:creationId xmlns="" xmlns:a16="http://schemas.microsoft.com/office/drawing/2014/main" id="{4E5A7982-B3E7-4CA1-998E-217E625524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" name="PA-直接连接符 1246">
                      <a:extLst>
                        <a:ext uri="{FF2B5EF4-FFF2-40B4-BE49-F238E27FC236}">
                          <a16:creationId xmlns="" xmlns:a16="http://schemas.microsoft.com/office/drawing/2014/main" id="{DCDD373B-EA7D-4F9E-B121-DA3FFD24AB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" name="PA-直接连接符 1247">
                      <a:extLst>
                        <a:ext uri="{FF2B5EF4-FFF2-40B4-BE49-F238E27FC236}">
                          <a16:creationId xmlns="" xmlns:a16="http://schemas.microsoft.com/office/drawing/2014/main" id="{7B2EE28B-E0F8-4DCB-A3B7-52A2B934B7F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6" name="PA-直接连接符 1248">
                      <a:extLst>
                        <a:ext uri="{FF2B5EF4-FFF2-40B4-BE49-F238E27FC236}">
                          <a16:creationId xmlns="" xmlns:a16="http://schemas.microsoft.com/office/drawing/2014/main" id="{7A73EB8B-533C-4007-9D29-648818F007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7" name="PA-直接连接符 1249">
                      <a:extLst>
                        <a:ext uri="{FF2B5EF4-FFF2-40B4-BE49-F238E27FC236}">
                          <a16:creationId xmlns="" xmlns:a16="http://schemas.microsoft.com/office/drawing/2014/main" id="{83F82175-9FF9-4CAE-83E2-D7657333BDC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8" name="PA-直接连接符 1250">
                      <a:extLst>
                        <a:ext uri="{FF2B5EF4-FFF2-40B4-BE49-F238E27FC236}">
                          <a16:creationId xmlns="" xmlns:a16="http://schemas.microsoft.com/office/drawing/2014/main" id="{C5676A40-C915-42B1-888D-E74DF360B6A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2" name="组合 851">
                    <a:extLst>
                      <a:ext uri="{FF2B5EF4-FFF2-40B4-BE49-F238E27FC236}">
                        <a16:creationId xmlns="" xmlns:a16="http://schemas.microsoft.com/office/drawing/2014/main" id="{9C889612-EF20-4924-BBB6-D789560153B8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857" name="PA-直接连接符 1229">
                      <a:extLst>
                        <a:ext uri="{FF2B5EF4-FFF2-40B4-BE49-F238E27FC236}">
                          <a16:creationId xmlns="" xmlns:a16="http://schemas.microsoft.com/office/drawing/2014/main" id="{ACECDEA2-2D2F-4778-A11D-E246E8F6819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8" name="PA-直接连接符 1230">
                      <a:extLst>
                        <a:ext uri="{FF2B5EF4-FFF2-40B4-BE49-F238E27FC236}">
                          <a16:creationId xmlns="" xmlns:a16="http://schemas.microsoft.com/office/drawing/2014/main" id="{F959D960-7A96-49CF-9EEE-BB2EECE772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9" name="PA-直接连接符 1231">
                      <a:extLst>
                        <a:ext uri="{FF2B5EF4-FFF2-40B4-BE49-F238E27FC236}">
                          <a16:creationId xmlns="" xmlns:a16="http://schemas.microsoft.com/office/drawing/2014/main" id="{6C9BCB79-DB60-48A5-B013-725A0CC89C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0" name="PA-直接连接符 1232">
                      <a:extLst>
                        <a:ext uri="{FF2B5EF4-FFF2-40B4-BE49-F238E27FC236}">
                          <a16:creationId xmlns="" xmlns:a16="http://schemas.microsoft.com/office/drawing/2014/main" id="{FD4BFBE5-AA22-4B43-A48C-C647160F37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1" name="PA-直接连接符 1233">
                      <a:extLst>
                        <a:ext uri="{FF2B5EF4-FFF2-40B4-BE49-F238E27FC236}">
                          <a16:creationId xmlns="" xmlns:a16="http://schemas.microsoft.com/office/drawing/2014/main" id="{BF579A40-2BA8-4760-85D1-231CC820C4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2" name="PA-直接连接符 1234">
                      <a:extLst>
                        <a:ext uri="{FF2B5EF4-FFF2-40B4-BE49-F238E27FC236}">
                          <a16:creationId xmlns="" xmlns:a16="http://schemas.microsoft.com/office/drawing/2014/main" id="{BA38C72B-3A95-4850-B34F-17ED307746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3" name="PA-直接连接符 1235">
                      <a:extLst>
                        <a:ext uri="{FF2B5EF4-FFF2-40B4-BE49-F238E27FC236}">
                          <a16:creationId xmlns="" xmlns:a16="http://schemas.microsoft.com/office/drawing/2014/main" id="{B51EF978-5D09-4F23-97DF-7DA063107E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4" name="PA-直接连接符 1236">
                      <a:extLst>
                        <a:ext uri="{FF2B5EF4-FFF2-40B4-BE49-F238E27FC236}">
                          <a16:creationId xmlns="" xmlns:a16="http://schemas.microsoft.com/office/drawing/2014/main" id="{AE030594-801B-497E-9681-8ECDF7702CC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5" name="PA-直接连接符 1237">
                      <a:extLst>
                        <a:ext uri="{FF2B5EF4-FFF2-40B4-BE49-F238E27FC236}">
                          <a16:creationId xmlns="" xmlns:a16="http://schemas.microsoft.com/office/drawing/2014/main" id="{04179D86-4689-4BC1-A6D9-57DEAEE607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6" name="PA-直接连接符 1238">
                      <a:extLst>
                        <a:ext uri="{FF2B5EF4-FFF2-40B4-BE49-F238E27FC236}">
                          <a16:creationId xmlns="" xmlns:a16="http://schemas.microsoft.com/office/drawing/2014/main" id="{2A1F81E4-B7C3-4AAE-B82D-E2472EEB3E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7" name="PA-直接连接符 1239">
                      <a:extLst>
                        <a:ext uri="{FF2B5EF4-FFF2-40B4-BE49-F238E27FC236}">
                          <a16:creationId xmlns="" xmlns:a16="http://schemas.microsoft.com/office/drawing/2014/main" id="{2D265DAB-1B1F-49DF-958D-A08A5E81605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3" name="Group 91_1">
                    <a:extLst>
                      <a:ext uri="{FF2B5EF4-FFF2-40B4-BE49-F238E27FC236}">
                        <a16:creationId xmlns="" xmlns:a16="http://schemas.microsoft.com/office/drawing/2014/main" id="{3796E994-4551-44E3-B320-A4397207448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54" name="PA-直接连接符 1226">
                      <a:extLst>
                        <a:ext uri="{FF2B5EF4-FFF2-40B4-BE49-F238E27FC236}">
                          <a16:creationId xmlns="" xmlns:a16="http://schemas.microsoft.com/office/drawing/2014/main" id="{C8A69400-5054-444F-8417-FA5BF58E3A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" name="PA-直接连接符 1227">
                      <a:extLst>
                        <a:ext uri="{FF2B5EF4-FFF2-40B4-BE49-F238E27FC236}">
                          <a16:creationId xmlns="" xmlns:a16="http://schemas.microsoft.com/office/drawing/2014/main" id="{6C3030F5-83CA-41C8-9AC6-1DAFAF65217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" name="PA-直接连接符 1228">
                      <a:extLst>
                        <a:ext uri="{FF2B5EF4-FFF2-40B4-BE49-F238E27FC236}">
                          <a16:creationId xmlns="" xmlns:a16="http://schemas.microsoft.com/office/drawing/2014/main" id="{8EC4C688-F807-404E-A095-9193F21F2AC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5" name="组合 594">
                  <a:extLst>
                    <a:ext uri="{FF2B5EF4-FFF2-40B4-BE49-F238E27FC236}">
                      <a16:creationId xmlns="" xmlns:a16="http://schemas.microsoft.com/office/drawing/2014/main" id="{A8DDC9C5-8404-4DDB-AD9B-0DC822225925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788" name="PA-直接连接符 1160">
                    <a:extLst>
                      <a:ext uri="{FF2B5EF4-FFF2-40B4-BE49-F238E27FC236}">
                        <a16:creationId xmlns="" xmlns:a16="http://schemas.microsoft.com/office/drawing/2014/main" id="{69A40453-5E65-4BE3-A994-FBB73F20149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1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89" name="PA-直接连接符 1161">
                    <a:extLst>
                      <a:ext uri="{FF2B5EF4-FFF2-40B4-BE49-F238E27FC236}">
                        <a16:creationId xmlns="" xmlns:a16="http://schemas.microsoft.com/office/drawing/2014/main" id="{4877E5DE-5F36-466B-A524-63867BD03663}"/>
                      </a:ext>
                    </a:extLst>
                  </p:cNvPr>
                  <p:cNvCxnSpPr/>
                  <p:nvPr>
                    <p:custDataLst>
                      <p:tags r:id="rId702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0" name="PA-直接连接符 1162">
                    <a:extLst>
                      <a:ext uri="{FF2B5EF4-FFF2-40B4-BE49-F238E27FC236}">
                        <a16:creationId xmlns="" xmlns:a16="http://schemas.microsoft.com/office/drawing/2014/main" id="{D84218AC-26CE-4204-97F4-5C94ADC8307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3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1" name="PA-直接连接符 1163">
                    <a:extLst>
                      <a:ext uri="{FF2B5EF4-FFF2-40B4-BE49-F238E27FC236}">
                        <a16:creationId xmlns="" xmlns:a16="http://schemas.microsoft.com/office/drawing/2014/main" id="{E81269AB-2793-41E3-96E8-A70768D1208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4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2" name="PA-直接连接符 1164">
                    <a:extLst>
                      <a:ext uri="{FF2B5EF4-FFF2-40B4-BE49-F238E27FC236}">
                        <a16:creationId xmlns="" xmlns:a16="http://schemas.microsoft.com/office/drawing/2014/main" id="{916527D6-2C73-4B94-A2BA-C9985C0BE4D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5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3" name="PA-直接连接符 1165">
                    <a:extLst>
                      <a:ext uri="{FF2B5EF4-FFF2-40B4-BE49-F238E27FC236}">
                        <a16:creationId xmlns="" xmlns:a16="http://schemas.microsoft.com/office/drawing/2014/main" id="{D8C5F05F-DAB9-415B-AABC-27BD89F8310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6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4" name="PA-直接连接符 1166">
                    <a:extLst>
                      <a:ext uri="{FF2B5EF4-FFF2-40B4-BE49-F238E27FC236}">
                        <a16:creationId xmlns="" xmlns:a16="http://schemas.microsoft.com/office/drawing/2014/main" id="{CAE55B5A-10CD-429E-9A8E-B865469732D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7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5" name="PA-直接连接符 1167">
                    <a:extLst>
                      <a:ext uri="{FF2B5EF4-FFF2-40B4-BE49-F238E27FC236}">
                        <a16:creationId xmlns="" xmlns:a16="http://schemas.microsoft.com/office/drawing/2014/main" id="{87A60DD0-8A55-4DC9-8268-14A0A198B33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8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6" name="PA-直接连接符 1168">
                    <a:extLst>
                      <a:ext uri="{FF2B5EF4-FFF2-40B4-BE49-F238E27FC236}">
                        <a16:creationId xmlns="" xmlns:a16="http://schemas.microsoft.com/office/drawing/2014/main" id="{C9B1D051-D3CD-4E0E-9738-007694FDB3B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9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7" name="PA-直接连接符 1169">
                    <a:extLst>
                      <a:ext uri="{FF2B5EF4-FFF2-40B4-BE49-F238E27FC236}">
                        <a16:creationId xmlns="" xmlns:a16="http://schemas.microsoft.com/office/drawing/2014/main" id="{7DE69418-8815-4D4F-A56A-FC5A1048D3B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0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8" name="PA-直接连接符 1170">
                    <a:extLst>
                      <a:ext uri="{FF2B5EF4-FFF2-40B4-BE49-F238E27FC236}">
                        <a16:creationId xmlns="" xmlns:a16="http://schemas.microsoft.com/office/drawing/2014/main" id="{0D96FE76-BF50-43D9-BCAA-3E01D4686CD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1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9" name="PA-直接连接符 1171">
                    <a:extLst>
                      <a:ext uri="{FF2B5EF4-FFF2-40B4-BE49-F238E27FC236}">
                        <a16:creationId xmlns="" xmlns:a16="http://schemas.microsoft.com/office/drawing/2014/main" id="{E3BB344D-0877-4509-BBAB-3D6E277AC2F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2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0" name="PA-直接连接符 1172">
                    <a:extLst>
                      <a:ext uri="{FF2B5EF4-FFF2-40B4-BE49-F238E27FC236}">
                        <a16:creationId xmlns="" xmlns:a16="http://schemas.microsoft.com/office/drawing/2014/main" id="{8E63B0C0-9092-4219-96A3-00A0E181066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3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1" name="PA-直接连接符 1173">
                    <a:extLst>
                      <a:ext uri="{FF2B5EF4-FFF2-40B4-BE49-F238E27FC236}">
                        <a16:creationId xmlns="" xmlns:a16="http://schemas.microsoft.com/office/drawing/2014/main" id="{978F8895-3F7E-4A0D-AB31-777A8A4F771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4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2" name="PA-直接连接符 1174">
                    <a:extLst>
                      <a:ext uri="{FF2B5EF4-FFF2-40B4-BE49-F238E27FC236}">
                        <a16:creationId xmlns="" xmlns:a16="http://schemas.microsoft.com/office/drawing/2014/main" id="{2ED52205-8598-4B01-9CED-4386EA10F61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5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803" name="组合 802">
                    <a:extLst>
                      <a:ext uri="{FF2B5EF4-FFF2-40B4-BE49-F238E27FC236}">
                        <a16:creationId xmlns="" xmlns:a16="http://schemas.microsoft.com/office/drawing/2014/main" id="{D470E53F-6C65-43CB-9436-6BB4F86B217A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32" name="PA-直接连接符 1204">
                      <a:extLst>
                        <a:ext uri="{FF2B5EF4-FFF2-40B4-BE49-F238E27FC236}">
                          <a16:creationId xmlns="" xmlns:a16="http://schemas.microsoft.com/office/drawing/2014/main" id="{68C33E85-5187-417D-8D61-0AA53D2C39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3" name="PA-直接连接符 1205">
                      <a:extLst>
                        <a:ext uri="{FF2B5EF4-FFF2-40B4-BE49-F238E27FC236}">
                          <a16:creationId xmlns="" xmlns:a16="http://schemas.microsoft.com/office/drawing/2014/main" id="{B7F9C331-C9A0-4F33-95ED-9C92DFF876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4" name="PA-直接连接符 1206">
                      <a:extLst>
                        <a:ext uri="{FF2B5EF4-FFF2-40B4-BE49-F238E27FC236}">
                          <a16:creationId xmlns="" xmlns:a16="http://schemas.microsoft.com/office/drawing/2014/main" id="{10155548-C0B8-4F7C-A7BB-0DA102BE79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04" name="组合 803">
                    <a:extLst>
                      <a:ext uri="{FF2B5EF4-FFF2-40B4-BE49-F238E27FC236}">
                        <a16:creationId xmlns="" xmlns:a16="http://schemas.microsoft.com/office/drawing/2014/main" id="{E6475CD4-FF65-4437-A8C9-85BA472399D0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821" name="PA-直接连接符 1193">
                      <a:extLst>
                        <a:ext uri="{FF2B5EF4-FFF2-40B4-BE49-F238E27FC236}">
                          <a16:creationId xmlns="" xmlns:a16="http://schemas.microsoft.com/office/drawing/2014/main" id="{4F33B967-0597-47D3-8380-E76016507927}"/>
                        </a:ext>
                      </a:extLst>
                    </p:cNvPr>
                    <p:cNvCxnSpPr/>
                    <p:nvPr>
                      <p:custDataLst>
                        <p:tags r:id="rId730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2" name="PA-直接连接符 1194">
                      <a:extLst>
                        <a:ext uri="{FF2B5EF4-FFF2-40B4-BE49-F238E27FC236}">
                          <a16:creationId xmlns="" xmlns:a16="http://schemas.microsoft.com/office/drawing/2014/main" id="{3F23FEB4-8F16-440B-A511-3B9B13BD8B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3" name="PA-直接连接符 1195">
                      <a:extLst>
                        <a:ext uri="{FF2B5EF4-FFF2-40B4-BE49-F238E27FC236}">
                          <a16:creationId xmlns="" xmlns:a16="http://schemas.microsoft.com/office/drawing/2014/main" id="{B45FE634-2592-40E9-9615-7B67845699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4" name="PA-直接连接符 1196">
                      <a:extLst>
                        <a:ext uri="{FF2B5EF4-FFF2-40B4-BE49-F238E27FC236}">
                          <a16:creationId xmlns="" xmlns:a16="http://schemas.microsoft.com/office/drawing/2014/main" id="{059C34C2-504E-4F8E-B7B7-DA391C2E1D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5" name="PA-直接连接符 1197">
                      <a:extLst>
                        <a:ext uri="{FF2B5EF4-FFF2-40B4-BE49-F238E27FC236}">
                          <a16:creationId xmlns="" xmlns:a16="http://schemas.microsoft.com/office/drawing/2014/main" id="{9B9FB6F2-B6A8-4AA6-94AA-7EB2B1707B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6" name="PA-直接连接符 1198">
                      <a:extLst>
                        <a:ext uri="{FF2B5EF4-FFF2-40B4-BE49-F238E27FC236}">
                          <a16:creationId xmlns="" xmlns:a16="http://schemas.microsoft.com/office/drawing/2014/main" id="{13C64A3A-C15B-49E9-9998-2EF26C40A1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7" name="PA-直接连接符 1199">
                      <a:extLst>
                        <a:ext uri="{FF2B5EF4-FFF2-40B4-BE49-F238E27FC236}">
                          <a16:creationId xmlns="" xmlns:a16="http://schemas.microsoft.com/office/drawing/2014/main" id="{36D714B9-1881-4A35-8455-0B40FE130B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8" name="PA-直接连接符 1200">
                      <a:extLst>
                        <a:ext uri="{FF2B5EF4-FFF2-40B4-BE49-F238E27FC236}">
                          <a16:creationId xmlns="" xmlns:a16="http://schemas.microsoft.com/office/drawing/2014/main" id="{B1BFCCE9-758E-48FB-A2D3-6410BAA74DF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9" name="PA-直接连接符 1201">
                      <a:extLst>
                        <a:ext uri="{FF2B5EF4-FFF2-40B4-BE49-F238E27FC236}">
                          <a16:creationId xmlns="" xmlns:a16="http://schemas.microsoft.com/office/drawing/2014/main" id="{1780D4BD-3537-4F27-AFF8-D3CF7D398F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0" name="PA-直接连接符 1202">
                      <a:extLst>
                        <a:ext uri="{FF2B5EF4-FFF2-40B4-BE49-F238E27FC236}">
                          <a16:creationId xmlns="" xmlns:a16="http://schemas.microsoft.com/office/drawing/2014/main" id="{740FCE01-FBF6-4947-916F-CABBE967AD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1" name="PA-直接连接符 1203">
                      <a:extLst>
                        <a:ext uri="{FF2B5EF4-FFF2-40B4-BE49-F238E27FC236}">
                          <a16:creationId xmlns="" xmlns:a16="http://schemas.microsoft.com/office/drawing/2014/main" id="{E90F770F-6FDC-4465-A059-E255C82AC3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05" name="组合 804">
                    <a:extLst>
                      <a:ext uri="{FF2B5EF4-FFF2-40B4-BE49-F238E27FC236}">
                        <a16:creationId xmlns="" xmlns:a16="http://schemas.microsoft.com/office/drawing/2014/main" id="{542B492F-E07F-44DF-93F1-CF76007730ED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810" name="PA-直接连接符 1182">
                      <a:extLst>
                        <a:ext uri="{FF2B5EF4-FFF2-40B4-BE49-F238E27FC236}">
                          <a16:creationId xmlns="" xmlns:a16="http://schemas.microsoft.com/office/drawing/2014/main" id="{9BE2CE88-D8CA-45FC-8AB4-63C5276F65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9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1" name="PA-直接连接符 1183">
                      <a:extLst>
                        <a:ext uri="{FF2B5EF4-FFF2-40B4-BE49-F238E27FC236}">
                          <a16:creationId xmlns="" xmlns:a16="http://schemas.microsoft.com/office/drawing/2014/main" id="{F254AC69-EC9E-455B-A1B0-612E55B192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2" name="PA-直接连接符 1184">
                      <a:extLst>
                        <a:ext uri="{FF2B5EF4-FFF2-40B4-BE49-F238E27FC236}">
                          <a16:creationId xmlns="" xmlns:a16="http://schemas.microsoft.com/office/drawing/2014/main" id="{5F9FB37B-9F24-4DE9-B65A-6C09C4FE52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3" name="PA-直接连接符 1185">
                      <a:extLst>
                        <a:ext uri="{FF2B5EF4-FFF2-40B4-BE49-F238E27FC236}">
                          <a16:creationId xmlns="" xmlns:a16="http://schemas.microsoft.com/office/drawing/2014/main" id="{456E554D-3AF0-46C0-9AE2-344BB92773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4" name="PA-直接连接符 1186">
                      <a:extLst>
                        <a:ext uri="{FF2B5EF4-FFF2-40B4-BE49-F238E27FC236}">
                          <a16:creationId xmlns="" xmlns:a16="http://schemas.microsoft.com/office/drawing/2014/main" id="{FB2ADC17-4137-4D36-B9C6-A632A0D0D0E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5" name="PA-直接连接符 1187">
                      <a:extLst>
                        <a:ext uri="{FF2B5EF4-FFF2-40B4-BE49-F238E27FC236}">
                          <a16:creationId xmlns="" xmlns:a16="http://schemas.microsoft.com/office/drawing/2014/main" id="{9EB549F0-2A9E-4F3D-80CC-92F30A951F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6" name="PA-直接连接符 1188">
                      <a:extLst>
                        <a:ext uri="{FF2B5EF4-FFF2-40B4-BE49-F238E27FC236}">
                          <a16:creationId xmlns="" xmlns:a16="http://schemas.microsoft.com/office/drawing/2014/main" id="{04B034B2-25BA-4265-832F-B9968E4E67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7" name="PA-直接连接符 1189">
                      <a:extLst>
                        <a:ext uri="{FF2B5EF4-FFF2-40B4-BE49-F238E27FC236}">
                          <a16:creationId xmlns="" xmlns:a16="http://schemas.microsoft.com/office/drawing/2014/main" id="{86769A84-19EF-4BE9-8066-FF2442EB28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8" name="PA-直接连接符 1190">
                      <a:extLst>
                        <a:ext uri="{FF2B5EF4-FFF2-40B4-BE49-F238E27FC236}">
                          <a16:creationId xmlns="" xmlns:a16="http://schemas.microsoft.com/office/drawing/2014/main" id="{7858735A-E07A-4738-9343-60D73074B2F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9" name="PA-直接连接符 1191">
                      <a:extLst>
                        <a:ext uri="{FF2B5EF4-FFF2-40B4-BE49-F238E27FC236}">
                          <a16:creationId xmlns="" xmlns:a16="http://schemas.microsoft.com/office/drawing/2014/main" id="{84D04D18-FE01-41A7-B9F6-A1352D9BCD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0" name="PA-直接连接符 1192">
                      <a:extLst>
                        <a:ext uri="{FF2B5EF4-FFF2-40B4-BE49-F238E27FC236}">
                          <a16:creationId xmlns="" xmlns:a16="http://schemas.microsoft.com/office/drawing/2014/main" id="{4BE2277A-53CE-47E0-82A4-B3128C00E3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06" name="Group 91_1">
                    <a:extLst>
                      <a:ext uri="{FF2B5EF4-FFF2-40B4-BE49-F238E27FC236}">
                        <a16:creationId xmlns="" xmlns:a16="http://schemas.microsoft.com/office/drawing/2014/main" id="{3D9DD758-3E62-439A-AABF-8EB7A75FF009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07" name="PA-直接连接符 1179">
                      <a:extLst>
                        <a:ext uri="{FF2B5EF4-FFF2-40B4-BE49-F238E27FC236}">
                          <a16:creationId xmlns="" xmlns:a16="http://schemas.microsoft.com/office/drawing/2014/main" id="{3FBC445F-F59C-4C02-9B1C-DC670D62B9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08" name="PA-直接连接符 1180">
                      <a:extLst>
                        <a:ext uri="{FF2B5EF4-FFF2-40B4-BE49-F238E27FC236}">
                          <a16:creationId xmlns="" xmlns:a16="http://schemas.microsoft.com/office/drawing/2014/main" id="{2293D366-E4A7-42E4-95DA-1D289980DB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09" name="PA-直接连接符 1181">
                      <a:extLst>
                        <a:ext uri="{FF2B5EF4-FFF2-40B4-BE49-F238E27FC236}">
                          <a16:creationId xmlns="" xmlns:a16="http://schemas.microsoft.com/office/drawing/2014/main" id="{389A4EEB-AAF3-4D7F-98A4-232F392328C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6" name="组合 595">
                  <a:extLst>
                    <a:ext uri="{FF2B5EF4-FFF2-40B4-BE49-F238E27FC236}">
                      <a16:creationId xmlns="" xmlns:a16="http://schemas.microsoft.com/office/drawing/2014/main" id="{0C43E9A8-4D2E-4511-9D64-1562E6DA899F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741" name="PA-直接连接符 1113">
                    <a:extLst>
                      <a:ext uri="{FF2B5EF4-FFF2-40B4-BE49-F238E27FC236}">
                        <a16:creationId xmlns="" xmlns:a16="http://schemas.microsoft.com/office/drawing/2014/main" id="{57C54480-BAF6-4952-AEE6-DF6FFAF58D3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2" name="PA-直接连接符 1114">
                    <a:extLst>
                      <a:ext uri="{FF2B5EF4-FFF2-40B4-BE49-F238E27FC236}">
                        <a16:creationId xmlns="" xmlns:a16="http://schemas.microsoft.com/office/drawing/2014/main" id="{6A998D43-9B1B-4B2A-972F-B1E8D73CDB00}"/>
                      </a:ext>
                    </a:extLst>
                  </p:cNvPr>
                  <p:cNvCxnSpPr/>
                  <p:nvPr>
                    <p:custDataLst>
                      <p:tags r:id="rId65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3" name="PA-直接连接符 1115">
                    <a:extLst>
                      <a:ext uri="{FF2B5EF4-FFF2-40B4-BE49-F238E27FC236}">
                        <a16:creationId xmlns="" xmlns:a16="http://schemas.microsoft.com/office/drawing/2014/main" id="{DF461766-104F-40E4-A9C0-0AD61B0E277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4" name="PA-直接连接符 1116">
                    <a:extLst>
                      <a:ext uri="{FF2B5EF4-FFF2-40B4-BE49-F238E27FC236}">
                        <a16:creationId xmlns="" xmlns:a16="http://schemas.microsoft.com/office/drawing/2014/main" id="{D141131A-DD9F-43B5-AC8C-DE97D4A8456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5" name="PA-直接连接符 1117">
                    <a:extLst>
                      <a:ext uri="{FF2B5EF4-FFF2-40B4-BE49-F238E27FC236}">
                        <a16:creationId xmlns="" xmlns:a16="http://schemas.microsoft.com/office/drawing/2014/main" id="{4C5F3C85-E36B-49DE-8CEF-B70CDC65F73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6" name="PA-直接连接符 1118">
                    <a:extLst>
                      <a:ext uri="{FF2B5EF4-FFF2-40B4-BE49-F238E27FC236}">
                        <a16:creationId xmlns="" xmlns:a16="http://schemas.microsoft.com/office/drawing/2014/main" id="{C3889BA2-E4CE-4D78-9C8C-5E04B732A85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7" name="PA-直接连接符 1119">
                    <a:extLst>
                      <a:ext uri="{FF2B5EF4-FFF2-40B4-BE49-F238E27FC236}">
                        <a16:creationId xmlns="" xmlns:a16="http://schemas.microsoft.com/office/drawing/2014/main" id="{AE7D1959-BC40-4BB1-AE70-C5CD64D7D84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8" name="PA-直接连接符 1120">
                    <a:extLst>
                      <a:ext uri="{FF2B5EF4-FFF2-40B4-BE49-F238E27FC236}">
                        <a16:creationId xmlns="" xmlns:a16="http://schemas.microsoft.com/office/drawing/2014/main" id="{2347614E-9F55-4457-83A6-838E4EFCC5D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9" name="PA-直接连接符 1121">
                    <a:extLst>
                      <a:ext uri="{FF2B5EF4-FFF2-40B4-BE49-F238E27FC236}">
                        <a16:creationId xmlns="" xmlns:a16="http://schemas.microsoft.com/office/drawing/2014/main" id="{02DE0CB1-BF90-4EA5-B0E0-3DC082EBE5D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0" name="PA-直接连接符 1122">
                    <a:extLst>
                      <a:ext uri="{FF2B5EF4-FFF2-40B4-BE49-F238E27FC236}">
                        <a16:creationId xmlns="" xmlns:a16="http://schemas.microsoft.com/office/drawing/2014/main" id="{3B7C7F72-DF81-4D2B-B531-D9A103D4ECD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1" name="PA-直接连接符 1123">
                    <a:extLst>
                      <a:ext uri="{FF2B5EF4-FFF2-40B4-BE49-F238E27FC236}">
                        <a16:creationId xmlns="" xmlns:a16="http://schemas.microsoft.com/office/drawing/2014/main" id="{9C337283-AF40-4CB2-834D-DA53B71618D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2" name="PA-直接连接符 1124">
                    <a:extLst>
                      <a:ext uri="{FF2B5EF4-FFF2-40B4-BE49-F238E27FC236}">
                        <a16:creationId xmlns="" xmlns:a16="http://schemas.microsoft.com/office/drawing/2014/main" id="{74D966FA-1AEA-4A15-9D68-48AF841F657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3" name="PA-直接连接符 1125">
                    <a:extLst>
                      <a:ext uri="{FF2B5EF4-FFF2-40B4-BE49-F238E27FC236}">
                        <a16:creationId xmlns="" xmlns:a16="http://schemas.microsoft.com/office/drawing/2014/main" id="{434A1FD1-18AB-4C1A-B18F-7019815763E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7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4" name="PA-直接连接符 1126">
                    <a:extLst>
                      <a:ext uri="{FF2B5EF4-FFF2-40B4-BE49-F238E27FC236}">
                        <a16:creationId xmlns="" xmlns:a16="http://schemas.microsoft.com/office/drawing/2014/main" id="{E18E342A-5842-41A2-8DB6-694845BBF91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7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5" name="PA-直接连接符 1127">
                    <a:extLst>
                      <a:ext uri="{FF2B5EF4-FFF2-40B4-BE49-F238E27FC236}">
                        <a16:creationId xmlns="" xmlns:a16="http://schemas.microsoft.com/office/drawing/2014/main" id="{913A9753-0DA6-40E0-B13A-ABACB99A3A6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7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756" name="组合 755">
                    <a:extLst>
                      <a:ext uri="{FF2B5EF4-FFF2-40B4-BE49-F238E27FC236}">
                        <a16:creationId xmlns="" xmlns:a16="http://schemas.microsoft.com/office/drawing/2014/main" id="{A7608DCF-3421-4FC2-B94C-BC8576965B8F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85" name="PA-直接连接符 1157">
                      <a:extLst>
                        <a:ext uri="{FF2B5EF4-FFF2-40B4-BE49-F238E27FC236}">
                          <a16:creationId xmlns="" xmlns:a16="http://schemas.microsoft.com/office/drawing/2014/main" id="{2BBC645E-AA11-43E9-9C89-4516E21748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6" name="PA-直接连接符 1158">
                      <a:extLst>
                        <a:ext uri="{FF2B5EF4-FFF2-40B4-BE49-F238E27FC236}">
                          <a16:creationId xmlns="" xmlns:a16="http://schemas.microsoft.com/office/drawing/2014/main" id="{D821F5F2-30AB-4EA9-8C32-AD18415D9CE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7" name="PA-直接连接符 1159">
                      <a:extLst>
                        <a:ext uri="{FF2B5EF4-FFF2-40B4-BE49-F238E27FC236}">
                          <a16:creationId xmlns="" xmlns:a16="http://schemas.microsoft.com/office/drawing/2014/main" id="{2AD2062D-BB3B-4BF1-AEFF-19CFF05EEE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0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57" name="组合 756">
                    <a:extLst>
                      <a:ext uri="{FF2B5EF4-FFF2-40B4-BE49-F238E27FC236}">
                        <a16:creationId xmlns="" xmlns:a16="http://schemas.microsoft.com/office/drawing/2014/main" id="{45FCB8CB-FDC5-428E-95E0-D4261A99F596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774" name="PA-直接连接符 1146">
                      <a:extLst>
                        <a:ext uri="{FF2B5EF4-FFF2-40B4-BE49-F238E27FC236}">
                          <a16:creationId xmlns="" xmlns:a16="http://schemas.microsoft.com/office/drawing/2014/main" id="{33B5E307-EA1C-480B-9DA7-E12AD82321ED}"/>
                        </a:ext>
                      </a:extLst>
                    </p:cNvPr>
                    <p:cNvCxnSpPr/>
                    <p:nvPr>
                      <p:custDataLst>
                        <p:tags r:id="rId68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5" name="PA-直接连接符 1147">
                      <a:extLst>
                        <a:ext uri="{FF2B5EF4-FFF2-40B4-BE49-F238E27FC236}">
                          <a16:creationId xmlns="" xmlns:a16="http://schemas.microsoft.com/office/drawing/2014/main" id="{39AE447D-ADB6-451B-A1F4-4269202171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6" name="PA-直接连接符 1148">
                      <a:extLst>
                        <a:ext uri="{FF2B5EF4-FFF2-40B4-BE49-F238E27FC236}">
                          <a16:creationId xmlns="" xmlns:a16="http://schemas.microsoft.com/office/drawing/2014/main" id="{606CAB18-94D2-4444-AD76-58CB2C502D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7" name="PA-直接连接符 1149">
                      <a:extLst>
                        <a:ext uri="{FF2B5EF4-FFF2-40B4-BE49-F238E27FC236}">
                          <a16:creationId xmlns="" xmlns:a16="http://schemas.microsoft.com/office/drawing/2014/main" id="{A5EFE73E-129D-4406-9D36-88A58AA97F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8" name="PA-直接连接符 1150">
                      <a:extLst>
                        <a:ext uri="{FF2B5EF4-FFF2-40B4-BE49-F238E27FC236}">
                          <a16:creationId xmlns="" xmlns:a16="http://schemas.microsoft.com/office/drawing/2014/main" id="{FAD0781C-7647-4A04-A4AC-C0FCFA27A27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9" name="PA-直接连接符 1151">
                      <a:extLst>
                        <a:ext uri="{FF2B5EF4-FFF2-40B4-BE49-F238E27FC236}">
                          <a16:creationId xmlns="" xmlns:a16="http://schemas.microsoft.com/office/drawing/2014/main" id="{312F7B42-AB30-46F3-810B-E1C87EFCF2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0" name="PA-直接连接符 1152">
                      <a:extLst>
                        <a:ext uri="{FF2B5EF4-FFF2-40B4-BE49-F238E27FC236}">
                          <a16:creationId xmlns="" xmlns:a16="http://schemas.microsoft.com/office/drawing/2014/main" id="{8B36529B-6119-4878-A6A4-91FAF22717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1" name="PA-直接连接符 1153">
                      <a:extLst>
                        <a:ext uri="{FF2B5EF4-FFF2-40B4-BE49-F238E27FC236}">
                          <a16:creationId xmlns="" xmlns:a16="http://schemas.microsoft.com/office/drawing/2014/main" id="{E212AE02-D80D-48D2-BA4C-618EA63DD9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2" name="PA-直接连接符 1154">
                      <a:extLst>
                        <a:ext uri="{FF2B5EF4-FFF2-40B4-BE49-F238E27FC236}">
                          <a16:creationId xmlns="" xmlns:a16="http://schemas.microsoft.com/office/drawing/2014/main" id="{352D469E-ECA0-417E-A2B1-DDE2BD9E7B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3" name="PA-直接连接符 1155">
                      <a:extLst>
                        <a:ext uri="{FF2B5EF4-FFF2-40B4-BE49-F238E27FC236}">
                          <a16:creationId xmlns="" xmlns:a16="http://schemas.microsoft.com/office/drawing/2014/main" id="{395091DA-8AC7-44BF-8CE1-C5BC2648BF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4" name="PA-直接连接符 1156">
                      <a:extLst>
                        <a:ext uri="{FF2B5EF4-FFF2-40B4-BE49-F238E27FC236}">
                          <a16:creationId xmlns="" xmlns:a16="http://schemas.microsoft.com/office/drawing/2014/main" id="{8300A778-A3C9-4A53-BAAC-30598C5247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58" name="组合 757">
                    <a:extLst>
                      <a:ext uri="{FF2B5EF4-FFF2-40B4-BE49-F238E27FC236}">
                        <a16:creationId xmlns="" xmlns:a16="http://schemas.microsoft.com/office/drawing/2014/main" id="{E9085F95-5A92-4306-AF13-A8CFDF144AC3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763" name="PA-直接连接符 1135">
                      <a:extLst>
                        <a:ext uri="{FF2B5EF4-FFF2-40B4-BE49-F238E27FC236}">
                          <a16:creationId xmlns="" xmlns:a16="http://schemas.microsoft.com/office/drawing/2014/main" id="{56292706-0F43-4C71-BF73-3821B14E644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4" name="PA-直接连接符 1136">
                      <a:extLst>
                        <a:ext uri="{FF2B5EF4-FFF2-40B4-BE49-F238E27FC236}">
                          <a16:creationId xmlns="" xmlns:a16="http://schemas.microsoft.com/office/drawing/2014/main" id="{9749F46F-D023-478A-ADEE-947C2A0506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5" name="PA-直接连接符 1137">
                      <a:extLst>
                        <a:ext uri="{FF2B5EF4-FFF2-40B4-BE49-F238E27FC236}">
                          <a16:creationId xmlns="" xmlns:a16="http://schemas.microsoft.com/office/drawing/2014/main" id="{DA19ECB2-AC2F-4125-BE0E-5A3F50572A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6" name="PA-直接连接符 1138">
                      <a:extLst>
                        <a:ext uri="{FF2B5EF4-FFF2-40B4-BE49-F238E27FC236}">
                          <a16:creationId xmlns="" xmlns:a16="http://schemas.microsoft.com/office/drawing/2014/main" id="{C76F1986-BD65-43B4-96B0-091F7FDF7A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7" name="PA-直接连接符 1139">
                      <a:extLst>
                        <a:ext uri="{FF2B5EF4-FFF2-40B4-BE49-F238E27FC236}">
                          <a16:creationId xmlns="" xmlns:a16="http://schemas.microsoft.com/office/drawing/2014/main" id="{1A32E7DB-54B3-467B-B710-9A4F2BCC98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8" name="PA-直接连接符 1140">
                      <a:extLst>
                        <a:ext uri="{FF2B5EF4-FFF2-40B4-BE49-F238E27FC236}">
                          <a16:creationId xmlns="" xmlns:a16="http://schemas.microsoft.com/office/drawing/2014/main" id="{95DA1573-401F-4E1A-B31C-73145D3DC5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9" name="PA-直接连接符 1141">
                      <a:extLst>
                        <a:ext uri="{FF2B5EF4-FFF2-40B4-BE49-F238E27FC236}">
                          <a16:creationId xmlns="" xmlns:a16="http://schemas.microsoft.com/office/drawing/2014/main" id="{67DAAB76-8E70-43E2-A284-550F76F299C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0" name="PA-直接连接符 1142">
                      <a:extLst>
                        <a:ext uri="{FF2B5EF4-FFF2-40B4-BE49-F238E27FC236}">
                          <a16:creationId xmlns="" xmlns:a16="http://schemas.microsoft.com/office/drawing/2014/main" id="{AC094AA3-E1DE-4934-AEC1-8ECB58DE92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1" name="PA-直接连接符 1143">
                      <a:extLst>
                        <a:ext uri="{FF2B5EF4-FFF2-40B4-BE49-F238E27FC236}">
                          <a16:creationId xmlns="" xmlns:a16="http://schemas.microsoft.com/office/drawing/2014/main" id="{B9635EC3-4488-48C3-8E35-FE1D4677DC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2" name="PA-直接连接符 1144">
                      <a:extLst>
                        <a:ext uri="{FF2B5EF4-FFF2-40B4-BE49-F238E27FC236}">
                          <a16:creationId xmlns="" xmlns:a16="http://schemas.microsoft.com/office/drawing/2014/main" id="{FA651913-2D5D-4BFC-AEDB-B012AEE7E5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3" name="PA-直接连接符 1145">
                      <a:extLst>
                        <a:ext uri="{FF2B5EF4-FFF2-40B4-BE49-F238E27FC236}">
                          <a16:creationId xmlns="" xmlns:a16="http://schemas.microsoft.com/office/drawing/2014/main" id="{49D3A861-CD1C-4B7B-BA60-F92429336E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59" name="Group 91_1">
                    <a:extLst>
                      <a:ext uri="{FF2B5EF4-FFF2-40B4-BE49-F238E27FC236}">
                        <a16:creationId xmlns="" xmlns:a16="http://schemas.microsoft.com/office/drawing/2014/main" id="{54A85042-CA1B-4FD5-B015-993A24AB1902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60" name="PA-直接连接符 1132">
                      <a:extLst>
                        <a:ext uri="{FF2B5EF4-FFF2-40B4-BE49-F238E27FC236}">
                          <a16:creationId xmlns="" xmlns:a16="http://schemas.microsoft.com/office/drawing/2014/main" id="{4BEDE609-329C-483D-ABF8-A029382F97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1" name="PA-直接连接符 1133">
                      <a:extLst>
                        <a:ext uri="{FF2B5EF4-FFF2-40B4-BE49-F238E27FC236}">
                          <a16:creationId xmlns="" xmlns:a16="http://schemas.microsoft.com/office/drawing/2014/main" id="{E5158B64-6BD2-44E7-9850-0BB3D2A5C3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2" name="PA-直接连接符 1134">
                      <a:extLst>
                        <a:ext uri="{FF2B5EF4-FFF2-40B4-BE49-F238E27FC236}">
                          <a16:creationId xmlns="" xmlns:a16="http://schemas.microsoft.com/office/drawing/2014/main" id="{1CCC8DBC-C822-4A4F-9C4D-16ABED5713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7" name="组合 596">
                  <a:extLst>
                    <a:ext uri="{FF2B5EF4-FFF2-40B4-BE49-F238E27FC236}">
                      <a16:creationId xmlns="" xmlns:a16="http://schemas.microsoft.com/office/drawing/2014/main" id="{6F51F1B3-DE1B-4467-8292-0EC28BB602CC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94" name="PA-直接连接符 1066">
                    <a:extLst>
                      <a:ext uri="{FF2B5EF4-FFF2-40B4-BE49-F238E27FC236}">
                        <a16:creationId xmlns="" xmlns:a16="http://schemas.microsoft.com/office/drawing/2014/main" id="{67DA787F-2435-43A4-864F-6CD3DD32D94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5" name="PA-直接连接符 1067">
                    <a:extLst>
                      <a:ext uri="{FF2B5EF4-FFF2-40B4-BE49-F238E27FC236}">
                        <a16:creationId xmlns="" xmlns:a16="http://schemas.microsoft.com/office/drawing/2014/main" id="{C5EBCF2F-EEB4-4AFB-913F-339DA215BD22}"/>
                      </a:ext>
                    </a:extLst>
                  </p:cNvPr>
                  <p:cNvCxnSpPr/>
                  <p:nvPr>
                    <p:custDataLst>
                      <p:tags r:id="rId61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6" name="PA-直接连接符 1068">
                    <a:extLst>
                      <a:ext uri="{FF2B5EF4-FFF2-40B4-BE49-F238E27FC236}">
                        <a16:creationId xmlns="" xmlns:a16="http://schemas.microsoft.com/office/drawing/2014/main" id="{85A8EBB0-2D04-46BA-AFF2-1597FE472E0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7" name="PA-直接连接符 1069">
                    <a:extLst>
                      <a:ext uri="{FF2B5EF4-FFF2-40B4-BE49-F238E27FC236}">
                        <a16:creationId xmlns="" xmlns:a16="http://schemas.microsoft.com/office/drawing/2014/main" id="{A4845E04-DAF9-46EB-8A3C-FC808180AF1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8" name="PA-直接连接符 1070">
                    <a:extLst>
                      <a:ext uri="{FF2B5EF4-FFF2-40B4-BE49-F238E27FC236}">
                        <a16:creationId xmlns="" xmlns:a16="http://schemas.microsoft.com/office/drawing/2014/main" id="{FB40C39F-63B2-41D4-ADEC-2D602AF26C5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9" name="PA-直接连接符 1071">
                    <a:extLst>
                      <a:ext uri="{FF2B5EF4-FFF2-40B4-BE49-F238E27FC236}">
                        <a16:creationId xmlns="" xmlns:a16="http://schemas.microsoft.com/office/drawing/2014/main" id="{399F6C4D-9F06-4860-AFF3-772CBE8C121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0" name="PA-直接连接符 1072">
                    <a:extLst>
                      <a:ext uri="{FF2B5EF4-FFF2-40B4-BE49-F238E27FC236}">
                        <a16:creationId xmlns="" xmlns:a16="http://schemas.microsoft.com/office/drawing/2014/main" id="{EA9804D1-3AAD-4271-A552-79B4C291F6E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1" name="PA-直接连接符 1073">
                    <a:extLst>
                      <a:ext uri="{FF2B5EF4-FFF2-40B4-BE49-F238E27FC236}">
                        <a16:creationId xmlns="" xmlns:a16="http://schemas.microsoft.com/office/drawing/2014/main" id="{B90B456E-51A9-4943-B7F7-5D803D8EEB3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2" name="PA-直接连接符 1074">
                    <a:extLst>
                      <a:ext uri="{FF2B5EF4-FFF2-40B4-BE49-F238E27FC236}">
                        <a16:creationId xmlns="" xmlns:a16="http://schemas.microsoft.com/office/drawing/2014/main" id="{FE22D360-5BF9-4844-8FBA-56DF8679F6B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3" name="PA-直接连接符 1075">
                    <a:extLst>
                      <a:ext uri="{FF2B5EF4-FFF2-40B4-BE49-F238E27FC236}">
                        <a16:creationId xmlns="" xmlns:a16="http://schemas.microsoft.com/office/drawing/2014/main" id="{A3D9202E-A667-4A4C-97EB-DA38DE28765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4" name="PA-直接连接符 1076">
                    <a:extLst>
                      <a:ext uri="{FF2B5EF4-FFF2-40B4-BE49-F238E27FC236}">
                        <a16:creationId xmlns="" xmlns:a16="http://schemas.microsoft.com/office/drawing/2014/main" id="{C8A7D780-2299-4D57-BE32-1E227D9D6B5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5" name="PA-直接连接符 1077">
                    <a:extLst>
                      <a:ext uri="{FF2B5EF4-FFF2-40B4-BE49-F238E27FC236}">
                        <a16:creationId xmlns="" xmlns:a16="http://schemas.microsoft.com/office/drawing/2014/main" id="{267A4439-63FF-45EC-BF96-A20E81609AF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6" name="PA-直接连接符 1078">
                    <a:extLst>
                      <a:ext uri="{FF2B5EF4-FFF2-40B4-BE49-F238E27FC236}">
                        <a16:creationId xmlns="" xmlns:a16="http://schemas.microsoft.com/office/drawing/2014/main" id="{DE07BC2A-6259-42F6-9625-0FE32E51868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7" name="PA-直接连接符 1079">
                    <a:extLst>
                      <a:ext uri="{FF2B5EF4-FFF2-40B4-BE49-F238E27FC236}">
                        <a16:creationId xmlns="" xmlns:a16="http://schemas.microsoft.com/office/drawing/2014/main" id="{50D29E73-9342-4268-B999-7A331998261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8" name="PA-直接连接符 1080">
                    <a:extLst>
                      <a:ext uri="{FF2B5EF4-FFF2-40B4-BE49-F238E27FC236}">
                        <a16:creationId xmlns="" xmlns:a16="http://schemas.microsoft.com/office/drawing/2014/main" id="{25053F43-39EC-4DAB-BDF2-FFAE7C60E01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709" name="组合 708">
                    <a:extLst>
                      <a:ext uri="{FF2B5EF4-FFF2-40B4-BE49-F238E27FC236}">
                        <a16:creationId xmlns="" xmlns:a16="http://schemas.microsoft.com/office/drawing/2014/main" id="{C096D149-D4E4-465E-81DE-4DAFC81BC2E1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38" name="PA-直接连接符 1110">
                      <a:extLst>
                        <a:ext uri="{FF2B5EF4-FFF2-40B4-BE49-F238E27FC236}">
                          <a16:creationId xmlns="" xmlns:a16="http://schemas.microsoft.com/office/drawing/2014/main" id="{B5F211A3-BF9C-4073-A905-B7E2C9C063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9" name="PA-直接连接符 1111">
                      <a:extLst>
                        <a:ext uri="{FF2B5EF4-FFF2-40B4-BE49-F238E27FC236}">
                          <a16:creationId xmlns="" xmlns:a16="http://schemas.microsoft.com/office/drawing/2014/main" id="{87A6B98D-5A84-45E3-A8B4-681767A1F2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0" name="PA-直接连接符 1112">
                      <a:extLst>
                        <a:ext uri="{FF2B5EF4-FFF2-40B4-BE49-F238E27FC236}">
                          <a16:creationId xmlns="" xmlns:a16="http://schemas.microsoft.com/office/drawing/2014/main" id="{400A9745-1938-4EDB-9C81-2182CA3393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10" name="组合 709">
                    <a:extLst>
                      <a:ext uri="{FF2B5EF4-FFF2-40B4-BE49-F238E27FC236}">
                        <a16:creationId xmlns="" xmlns:a16="http://schemas.microsoft.com/office/drawing/2014/main" id="{E2EBA769-884F-4E1F-9E6B-737095CE8DF9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727" name="PA-直接连接符 1099">
                      <a:extLst>
                        <a:ext uri="{FF2B5EF4-FFF2-40B4-BE49-F238E27FC236}">
                          <a16:creationId xmlns="" xmlns:a16="http://schemas.microsoft.com/office/drawing/2014/main" id="{28B07FF4-6A40-4609-8EEA-2729F37BF9BD}"/>
                        </a:ext>
                      </a:extLst>
                    </p:cNvPr>
                    <p:cNvCxnSpPr/>
                    <p:nvPr>
                      <p:custDataLst>
                        <p:tags r:id="rId64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8" name="PA-直接连接符 1100">
                      <a:extLst>
                        <a:ext uri="{FF2B5EF4-FFF2-40B4-BE49-F238E27FC236}">
                          <a16:creationId xmlns="" xmlns:a16="http://schemas.microsoft.com/office/drawing/2014/main" id="{22D7F981-EA24-48B1-AC77-19481D4B5B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9" name="PA-直接连接符 1101">
                      <a:extLst>
                        <a:ext uri="{FF2B5EF4-FFF2-40B4-BE49-F238E27FC236}">
                          <a16:creationId xmlns="" xmlns:a16="http://schemas.microsoft.com/office/drawing/2014/main" id="{87E05CA3-CC5C-4FB4-BF4B-980A21B468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0" name="PA-直接连接符 1102">
                      <a:extLst>
                        <a:ext uri="{FF2B5EF4-FFF2-40B4-BE49-F238E27FC236}">
                          <a16:creationId xmlns="" xmlns:a16="http://schemas.microsoft.com/office/drawing/2014/main" id="{39E209CB-1DE1-42A9-B165-32796D5A56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1" name="PA-直接连接符 1103">
                      <a:extLst>
                        <a:ext uri="{FF2B5EF4-FFF2-40B4-BE49-F238E27FC236}">
                          <a16:creationId xmlns="" xmlns:a16="http://schemas.microsoft.com/office/drawing/2014/main" id="{84DA4CE6-2042-4762-BE37-A7BC2FA67E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2" name="PA-直接连接符 1104">
                      <a:extLst>
                        <a:ext uri="{FF2B5EF4-FFF2-40B4-BE49-F238E27FC236}">
                          <a16:creationId xmlns="" xmlns:a16="http://schemas.microsoft.com/office/drawing/2014/main" id="{B6B690F5-3CEF-43DE-9B16-DC9B51EE52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3" name="PA-直接连接符 1105">
                      <a:extLst>
                        <a:ext uri="{FF2B5EF4-FFF2-40B4-BE49-F238E27FC236}">
                          <a16:creationId xmlns="" xmlns:a16="http://schemas.microsoft.com/office/drawing/2014/main" id="{A12B33B2-46AB-4442-9236-903629C40E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4" name="PA-直接连接符 1106">
                      <a:extLst>
                        <a:ext uri="{FF2B5EF4-FFF2-40B4-BE49-F238E27FC236}">
                          <a16:creationId xmlns="" xmlns:a16="http://schemas.microsoft.com/office/drawing/2014/main" id="{9F236EB0-F5E5-4A1F-A279-A84A86F88D9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5" name="PA-直接连接符 1107">
                      <a:extLst>
                        <a:ext uri="{FF2B5EF4-FFF2-40B4-BE49-F238E27FC236}">
                          <a16:creationId xmlns="" xmlns:a16="http://schemas.microsoft.com/office/drawing/2014/main" id="{A6062E51-2423-4E0C-8AF5-E0FD49918B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6" name="PA-直接连接符 1108">
                      <a:extLst>
                        <a:ext uri="{FF2B5EF4-FFF2-40B4-BE49-F238E27FC236}">
                          <a16:creationId xmlns="" xmlns:a16="http://schemas.microsoft.com/office/drawing/2014/main" id="{79ED6925-71E8-40EA-8AFC-95DC9DF736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7" name="PA-直接连接符 1109">
                      <a:extLst>
                        <a:ext uri="{FF2B5EF4-FFF2-40B4-BE49-F238E27FC236}">
                          <a16:creationId xmlns="" xmlns:a16="http://schemas.microsoft.com/office/drawing/2014/main" id="{91BAC648-593F-459A-80DD-47C9364620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11" name="组合 710">
                    <a:extLst>
                      <a:ext uri="{FF2B5EF4-FFF2-40B4-BE49-F238E27FC236}">
                        <a16:creationId xmlns="" xmlns:a16="http://schemas.microsoft.com/office/drawing/2014/main" id="{C3C5321F-19A9-4B0F-BB30-0A45A25ACB12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716" name="PA-直接连接符 1088">
                      <a:extLst>
                        <a:ext uri="{FF2B5EF4-FFF2-40B4-BE49-F238E27FC236}">
                          <a16:creationId xmlns="" xmlns:a16="http://schemas.microsoft.com/office/drawing/2014/main" id="{A561BA41-E421-442F-B747-855311E11E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7" name="PA-直接连接符 1089">
                      <a:extLst>
                        <a:ext uri="{FF2B5EF4-FFF2-40B4-BE49-F238E27FC236}">
                          <a16:creationId xmlns="" xmlns:a16="http://schemas.microsoft.com/office/drawing/2014/main" id="{98BB92A5-EE0B-4025-A54E-372F9A960A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8" name="PA-直接连接符 1090">
                      <a:extLst>
                        <a:ext uri="{FF2B5EF4-FFF2-40B4-BE49-F238E27FC236}">
                          <a16:creationId xmlns="" xmlns:a16="http://schemas.microsoft.com/office/drawing/2014/main" id="{E85A05A6-0E34-43EC-BCAD-47023AC3B3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9" name="PA-直接连接符 1091">
                      <a:extLst>
                        <a:ext uri="{FF2B5EF4-FFF2-40B4-BE49-F238E27FC236}">
                          <a16:creationId xmlns="" xmlns:a16="http://schemas.microsoft.com/office/drawing/2014/main" id="{D37B858F-C477-4642-9A02-42C26812004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0" name="PA-直接连接符 1092">
                      <a:extLst>
                        <a:ext uri="{FF2B5EF4-FFF2-40B4-BE49-F238E27FC236}">
                          <a16:creationId xmlns="" xmlns:a16="http://schemas.microsoft.com/office/drawing/2014/main" id="{D2B10479-57EE-49BC-A1F2-776912EF3E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1" name="PA-直接连接符 1093">
                      <a:extLst>
                        <a:ext uri="{FF2B5EF4-FFF2-40B4-BE49-F238E27FC236}">
                          <a16:creationId xmlns="" xmlns:a16="http://schemas.microsoft.com/office/drawing/2014/main" id="{E12A1F4F-B183-4D87-AE23-EDF0F6CE36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2" name="PA-直接连接符 1094">
                      <a:extLst>
                        <a:ext uri="{FF2B5EF4-FFF2-40B4-BE49-F238E27FC236}">
                          <a16:creationId xmlns="" xmlns:a16="http://schemas.microsoft.com/office/drawing/2014/main" id="{76885852-D9FC-43D0-84A8-CF79CD18925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3" name="PA-直接连接符 1095">
                      <a:extLst>
                        <a:ext uri="{FF2B5EF4-FFF2-40B4-BE49-F238E27FC236}">
                          <a16:creationId xmlns="" xmlns:a16="http://schemas.microsoft.com/office/drawing/2014/main" id="{D49E4D83-E283-400F-8EFC-D9EEB696CD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4" name="PA-直接连接符 1096">
                      <a:extLst>
                        <a:ext uri="{FF2B5EF4-FFF2-40B4-BE49-F238E27FC236}">
                          <a16:creationId xmlns="" xmlns:a16="http://schemas.microsoft.com/office/drawing/2014/main" id="{17319525-3081-4553-A6D5-5C5AF2AB9C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5" name="PA-直接连接符 1097">
                      <a:extLst>
                        <a:ext uri="{FF2B5EF4-FFF2-40B4-BE49-F238E27FC236}">
                          <a16:creationId xmlns="" xmlns:a16="http://schemas.microsoft.com/office/drawing/2014/main" id="{55FC868A-65F4-4AA5-B963-8C7D13909F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6" name="PA-直接连接符 1098">
                      <a:extLst>
                        <a:ext uri="{FF2B5EF4-FFF2-40B4-BE49-F238E27FC236}">
                          <a16:creationId xmlns="" xmlns:a16="http://schemas.microsoft.com/office/drawing/2014/main" id="{57326B16-B8C9-4E0F-99D4-09B823C0D6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12" name="Group 91_1">
                    <a:extLst>
                      <a:ext uri="{FF2B5EF4-FFF2-40B4-BE49-F238E27FC236}">
                        <a16:creationId xmlns="" xmlns:a16="http://schemas.microsoft.com/office/drawing/2014/main" id="{282956AE-3253-4461-BB38-96AE5B9BA811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13" name="PA-直接连接符 1085">
                      <a:extLst>
                        <a:ext uri="{FF2B5EF4-FFF2-40B4-BE49-F238E27FC236}">
                          <a16:creationId xmlns="" xmlns:a16="http://schemas.microsoft.com/office/drawing/2014/main" id="{941615D2-ADE8-479D-AC30-4111B3510E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4" name="PA-直接连接符 1086">
                      <a:extLst>
                        <a:ext uri="{FF2B5EF4-FFF2-40B4-BE49-F238E27FC236}">
                          <a16:creationId xmlns="" xmlns:a16="http://schemas.microsoft.com/office/drawing/2014/main" id="{96A7E9A6-1C7B-42E3-8590-61DCA519497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5" name="PA-直接连接符 1087">
                      <a:extLst>
                        <a:ext uri="{FF2B5EF4-FFF2-40B4-BE49-F238E27FC236}">
                          <a16:creationId xmlns="" xmlns:a16="http://schemas.microsoft.com/office/drawing/2014/main" id="{24F83631-C630-423B-937C-EFB76687A21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8" name="组合 597">
                  <a:extLst>
                    <a:ext uri="{FF2B5EF4-FFF2-40B4-BE49-F238E27FC236}">
                      <a16:creationId xmlns="" xmlns:a16="http://schemas.microsoft.com/office/drawing/2014/main" id="{293E22E6-3276-45FB-A259-4F23671BFC77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47" name="PA-直接连接符 1019">
                    <a:extLst>
                      <a:ext uri="{FF2B5EF4-FFF2-40B4-BE49-F238E27FC236}">
                        <a16:creationId xmlns="" xmlns:a16="http://schemas.microsoft.com/office/drawing/2014/main" id="{6D7A2F66-8715-491C-A4A7-87D6A6B500F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48" name="PA-直接连接符 1020">
                    <a:extLst>
                      <a:ext uri="{FF2B5EF4-FFF2-40B4-BE49-F238E27FC236}">
                        <a16:creationId xmlns="" xmlns:a16="http://schemas.microsoft.com/office/drawing/2014/main" id="{64F78AAC-3F2D-4A03-89F0-02F73F549082}"/>
                      </a:ext>
                    </a:extLst>
                  </p:cNvPr>
                  <p:cNvCxnSpPr/>
                  <p:nvPr>
                    <p:custDataLst>
                      <p:tags r:id="rId57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49" name="PA-直接连接符 1021">
                    <a:extLst>
                      <a:ext uri="{FF2B5EF4-FFF2-40B4-BE49-F238E27FC236}">
                        <a16:creationId xmlns="" xmlns:a16="http://schemas.microsoft.com/office/drawing/2014/main" id="{6FBCB311-BC96-4F4E-A351-53197B15FC3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0" name="PA-直接连接符 1022">
                    <a:extLst>
                      <a:ext uri="{FF2B5EF4-FFF2-40B4-BE49-F238E27FC236}">
                        <a16:creationId xmlns="" xmlns:a16="http://schemas.microsoft.com/office/drawing/2014/main" id="{0158403F-83C2-4349-B7EF-29FAB43C01E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1" name="PA-直接连接符 1023">
                    <a:extLst>
                      <a:ext uri="{FF2B5EF4-FFF2-40B4-BE49-F238E27FC236}">
                        <a16:creationId xmlns="" xmlns:a16="http://schemas.microsoft.com/office/drawing/2014/main" id="{DB6206C9-9755-4116-9224-EB05759D197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2" name="PA-直接连接符 1024">
                    <a:extLst>
                      <a:ext uri="{FF2B5EF4-FFF2-40B4-BE49-F238E27FC236}">
                        <a16:creationId xmlns="" xmlns:a16="http://schemas.microsoft.com/office/drawing/2014/main" id="{8C6E725B-8097-4CB1-A69A-8339CFDD886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3" name="PA-直接连接符 1025">
                    <a:extLst>
                      <a:ext uri="{FF2B5EF4-FFF2-40B4-BE49-F238E27FC236}">
                        <a16:creationId xmlns="" xmlns:a16="http://schemas.microsoft.com/office/drawing/2014/main" id="{B54233A4-E96B-4238-8D57-AAF25893E77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4" name="PA-直接连接符 1026">
                    <a:extLst>
                      <a:ext uri="{FF2B5EF4-FFF2-40B4-BE49-F238E27FC236}">
                        <a16:creationId xmlns="" xmlns:a16="http://schemas.microsoft.com/office/drawing/2014/main" id="{9656E83B-8A79-48F7-9CAF-D785811E229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5" name="PA-直接连接符 1027">
                    <a:extLst>
                      <a:ext uri="{FF2B5EF4-FFF2-40B4-BE49-F238E27FC236}">
                        <a16:creationId xmlns="" xmlns:a16="http://schemas.microsoft.com/office/drawing/2014/main" id="{0B9C4705-B144-4049-AE52-88CABE2857B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6" name="PA-直接连接符 1028">
                    <a:extLst>
                      <a:ext uri="{FF2B5EF4-FFF2-40B4-BE49-F238E27FC236}">
                        <a16:creationId xmlns="" xmlns:a16="http://schemas.microsoft.com/office/drawing/2014/main" id="{60453CBE-101F-4C2C-940F-99DF2340678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7" name="PA-直接连接符 1029">
                    <a:extLst>
                      <a:ext uri="{FF2B5EF4-FFF2-40B4-BE49-F238E27FC236}">
                        <a16:creationId xmlns="" xmlns:a16="http://schemas.microsoft.com/office/drawing/2014/main" id="{FF6C8DB3-DDD3-48AF-AD01-A50B08ED00F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8" name="PA-直接连接符 1030">
                    <a:extLst>
                      <a:ext uri="{FF2B5EF4-FFF2-40B4-BE49-F238E27FC236}">
                        <a16:creationId xmlns="" xmlns:a16="http://schemas.microsoft.com/office/drawing/2014/main" id="{87C8B1C5-CD75-420A-8959-7C4A36FA6EB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9" name="PA-直接连接符 1031">
                    <a:extLst>
                      <a:ext uri="{FF2B5EF4-FFF2-40B4-BE49-F238E27FC236}">
                        <a16:creationId xmlns="" xmlns:a16="http://schemas.microsoft.com/office/drawing/2014/main" id="{BE849716-749E-40C9-A7F4-FBC79B09DE1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0" name="PA-直接连接符 1032">
                    <a:extLst>
                      <a:ext uri="{FF2B5EF4-FFF2-40B4-BE49-F238E27FC236}">
                        <a16:creationId xmlns="" xmlns:a16="http://schemas.microsoft.com/office/drawing/2014/main" id="{D349CA4C-B012-498F-A43F-31D1011DA75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1" name="PA-直接连接符 1033">
                    <a:extLst>
                      <a:ext uri="{FF2B5EF4-FFF2-40B4-BE49-F238E27FC236}">
                        <a16:creationId xmlns="" xmlns:a16="http://schemas.microsoft.com/office/drawing/2014/main" id="{027E2B80-AFF4-4AC6-91E9-B9E3E38CAE0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662" name="组合 661">
                    <a:extLst>
                      <a:ext uri="{FF2B5EF4-FFF2-40B4-BE49-F238E27FC236}">
                        <a16:creationId xmlns="" xmlns:a16="http://schemas.microsoft.com/office/drawing/2014/main" id="{811C9698-6C25-457A-9CAE-35FEB3B69BEE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91" name="PA-直接连接符 1063">
                      <a:extLst>
                        <a:ext uri="{FF2B5EF4-FFF2-40B4-BE49-F238E27FC236}">
                          <a16:creationId xmlns="" xmlns:a16="http://schemas.microsoft.com/office/drawing/2014/main" id="{9BCC964D-AB4C-43CF-AA46-5B598C0296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2" name="PA-直接连接符 1064">
                      <a:extLst>
                        <a:ext uri="{FF2B5EF4-FFF2-40B4-BE49-F238E27FC236}">
                          <a16:creationId xmlns="" xmlns:a16="http://schemas.microsoft.com/office/drawing/2014/main" id="{257D8F26-D99B-4517-83E6-D104358E16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3" name="PA-直接连接符 1065">
                      <a:extLst>
                        <a:ext uri="{FF2B5EF4-FFF2-40B4-BE49-F238E27FC236}">
                          <a16:creationId xmlns="" xmlns:a16="http://schemas.microsoft.com/office/drawing/2014/main" id="{B720346E-E9B1-4F35-BC08-73155EF84A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63" name="组合 662">
                    <a:extLst>
                      <a:ext uri="{FF2B5EF4-FFF2-40B4-BE49-F238E27FC236}">
                        <a16:creationId xmlns="" xmlns:a16="http://schemas.microsoft.com/office/drawing/2014/main" id="{4D99D6D4-3C8B-432D-BF7F-06B9A801C49F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680" name="PA-直接连接符 1052">
                      <a:extLst>
                        <a:ext uri="{FF2B5EF4-FFF2-40B4-BE49-F238E27FC236}">
                          <a16:creationId xmlns="" xmlns:a16="http://schemas.microsoft.com/office/drawing/2014/main" id="{8CDE68BF-DDC3-443A-A02E-478E4990091B}"/>
                        </a:ext>
                      </a:extLst>
                    </p:cNvPr>
                    <p:cNvCxnSpPr/>
                    <p:nvPr>
                      <p:custDataLst>
                        <p:tags r:id="rId60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1" name="PA-直接连接符 1053">
                      <a:extLst>
                        <a:ext uri="{FF2B5EF4-FFF2-40B4-BE49-F238E27FC236}">
                          <a16:creationId xmlns="" xmlns:a16="http://schemas.microsoft.com/office/drawing/2014/main" id="{9C478F06-AC9A-42E3-9A59-2E5959BD651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2" name="PA-直接连接符 1054">
                      <a:extLst>
                        <a:ext uri="{FF2B5EF4-FFF2-40B4-BE49-F238E27FC236}">
                          <a16:creationId xmlns="" xmlns:a16="http://schemas.microsoft.com/office/drawing/2014/main" id="{1B1DCA4A-9DB4-4FA3-B43E-CA1D52F251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3" name="PA-直接连接符 1055">
                      <a:extLst>
                        <a:ext uri="{FF2B5EF4-FFF2-40B4-BE49-F238E27FC236}">
                          <a16:creationId xmlns="" xmlns:a16="http://schemas.microsoft.com/office/drawing/2014/main" id="{5164FFF9-C550-4623-A63E-EEEFF83703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4" name="PA-直接连接符 1056">
                      <a:extLst>
                        <a:ext uri="{FF2B5EF4-FFF2-40B4-BE49-F238E27FC236}">
                          <a16:creationId xmlns="" xmlns:a16="http://schemas.microsoft.com/office/drawing/2014/main" id="{DB1539C3-102A-45ED-9402-5EFA396E2BD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5" name="PA-直接连接符 1057">
                      <a:extLst>
                        <a:ext uri="{FF2B5EF4-FFF2-40B4-BE49-F238E27FC236}">
                          <a16:creationId xmlns="" xmlns:a16="http://schemas.microsoft.com/office/drawing/2014/main" id="{00BC4818-D694-429A-9FA6-F2E2006BC60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6" name="PA-直接连接符 1058">
                      <a:extLst>
                        <a:ext uri="{FF2B5EF4-FFF2-40B4-BE49-F238E27FC236}">
                          <a16:creationId xmlns="" xmlns:a16="http://schemas.microsoft.com/office/drawing/2014/main" id="{24F87AE1-9085-41E9-8C26-56B7466BB3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7" name="PA-直接连接符 1059">
                      <a:extLst>
                        <a:ext uri="{FF2B5EF4-FFF2-40B4-BE49-F238E27FC236}">
                          <a16:creationId xmlns="" xmlns:a16="http://schemas.microsoft.com/office/drawing/2014/main" id="{253A0CDE-8BE9-41CC-8318-9533D17129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8" name="PA-直接连接符 1060">
                      <a:extLst>
                        <a:ext uri="{FF2B5EF4-FFF2-40B4-BE49-F238E27FC236}">
                          <a16:creationId xmlns="" xmlns:a16="http://schemas.microsoft.com/office/drawing/2014/main" id="{FF3D0048-A4C7-4EF0-B311-1A91A767F2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9" name="PA-直接连接符 1061">
                      <a:extLst>
                        <a:ext uri="{FF2B5EF4-FFF2-40B4-BE49-F238E27FC236}">
                          <a16:creationId xmlns="" xmlns:a16="http://schemas.microsoft.com/office/drawing/2014/main" id="{07D3DADE-F64B-4C84-A02F-9D81FA528E5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0" name="PA-直接连接符 1062">
                      <a:extLst>
                        <a:ext uri="{FF2B5EF4-FFF2-40B4-BE49-F238E27FC236}">
                          <a16:creationId xmlns="" xmlns:a16="http://schemas.microsoft.com/office/drawing/2014/main" id="{592685C4-DB19-43A2-9BF4-2367857938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64" name="组合 663">
                    <a:extLst>
                      <a:ext uri="{FF2B5EF4-FFF2-40B4-BE49-F238E27FC236}">
                        <a16:creationId xmlns="" xmlns:a16="http://schemas.microsoft.com/office/drawing/2014/main" id="{A7B5067D-F6F3-4967-96A5-7B438311CBC1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669" name="PA-直接连接符 1041">
                      <a:extLst>
                        <a:ext uri="{FF2B5EF4-FFF2-40B4-BE49-F238E27FC236}">
                          <a16:creationId xmlns="" xmlns:a16="http://schemas.microsoft.com/office/drawing/2014/main" id="{92C79286-B38E-4625-8251-E1841B7A71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0" name="PA-直接连接符 1042">
                      <a:extLst>
                        <a:ext uri="{FF2B5EF4-FFF2-40B4-BE49-F238E27FC236}">
                          <a16:creationId xmlns="" xmlns:a16="http://schemas.microsoft.com/office/drawing/2014/main" id="{39FC4DEC-B283-45F6-B752-7514312389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1" name="PA-直接连接符 1043">
                      <a:extLst>
                        <a:ext uri="{FF2B5EF4-FFF2-40B4-BE49-F238E27FC236}">
                          <a16:creationId xmlns="" xmlns:a16="http://schemas.microsoft.com/office/drawing/2014/main" id="{C6E564B9-B17C-44B8-8657-3CF430EFD39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2" name="PA-直接连接符 1044">
                      <a:extLst>
                        <a:ext uri="{FF2B5EF4-FFF2-40B4-BE49-F238E27FC236}">
                          <a16:creationId xmlns="" xmlns:a16="http://schemas.microsoft.com/office/drawing/2014/main" id="{3CD112FA-EDE0-497D-A588-1E8529DF6A5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3" name="PA-直接连接符 1045">
                      <a:extLst>
                        <a:ext uri="{FF2B5EF4-FFF2-40B4-BE49-F238E27FC236}">
                          <a16:creationId xmlns="" xmlns:a16="http://schemas.microsoft.com/office/drawing/2014/main" id="{90621B9F-07D2-4ABD-850F-10E3F060B5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4" name="PA-直接连接符 1046">
                      <a:extLst>
                        <a:ext uri="{FF2B5EF4-FFF2-40B4-BE49-F238E27FC236}">
                          <a16:creationId xmlns="" xmlns:a16="http://schemas.microsoft.com/office/drawing/2014/main" id="{38DF1546-80A7-483F-8BE5-174CD8288A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5" name="PA-直接连接符 1047">
                      <a:extLst>
                        <a:ext uri="{FF2B5EF4-FFF2-40B4-BE49-F238E27FC236}">
                          <a16:creationId xmlns="" xmlns:a16="http://schemas.microsoft.com/office/drawing/2014/main" id="{7B6E9FFB-CD3D-42B6-9DAE-EA2A50CE7A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6" name="PA-直接连接符 1048">
                      <a:extLst>
                        <a:ext uri="{FF2B5EF4-FFF2-40B4-BE49-F238E27FC236}">
                          <a16:creationId xmlns="" xmlns:a16="http://schemas.microsoft.com/office/drawing/2014/main" id="{44FA2BBE-11F5-472F-85FF-5F88A9BB3E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7" name="PA-直接连接符 1049">
                      <a:extLst>
                        <a:ext uri="{FF2B5EF4-FFF2-40B4-BE49-F238E27FC236}">
                          <a16:creationId xmlns="" xmlns:a16="http://schemas.microsoft.com/office/drawing/2014/main" id="{9FDB59FF-BDF2-4011-ABB3-B2762EA0E9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8" name="PA-直接连接符 1050">
                      <a:extLst>
                        <a:ext uri="{FF2B5EF4-FFF2-40B4-BE49-F238E27FC236}">
                          <a16:creationId xmlns="" xmlns:a16="http://schemas.microsoft.com/office/drawing/2014/main" id="{6F2F143E-AEE0-4052-82BB-C488EEE00B8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9" name="PA-直接连接符 1051">
                      <a:extLst>
                        <a:ext uri="{FF2B5EF4-FFF2-40B4-BE49-F238E27FC236}">
                          <a16:creationId xmlns="" xmlns:a16="http://schemas.microsoft.com/office/drawing/2014/main" id="{E6B807AA-F006-4B95-8236-5FFD3FCC1B4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65" name="Group 91_1">
                    <a:extLst>
                      <a:ext uri="{FF2B5EF4-FFF2-40B4-BE49-F238E27FC236}">
                        <a16:creationId xmlns="" xmlns:a16="http://schemas.microsoft.com/office/drawing/2014/main" id="{952FC9A5-D3E2-4E5D-9418-72423E49706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66" name="PA-直接连接符 1038">
                      <a:extLst>
                        <a:ext uri="{FF2B5EF4-FFF2-40B4-BE49-F238E27FC236}">
                          <a16:creationId xmlns="" xmlns:a16="http://schemas.microsoft.com/office/drawing/2014/main" id="{F5B4C4D8-AA32-4D10-8DD6-4F2EF29FD7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67" name="PA-直接连接符 1039">
                      <a:extLst>
                        <a:ext uri="{FF2B5EF4-FFF2-40B4-BE49-F238E27FC236}">
                          <a16:creationId xmlns="" xmlns:a16="http://schemas.microsoft.com/office/drawing/2014/main" id="{9F3C468E-F98A-4BA4-BF6B-CA69BBA991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68" name="PA-直接连接符 1040">
                      <a:extLst>
                        <a:ext uri="{FF2B5EF4-FFF2-40B4-BE49-F238E27FC236}">
                          <a16:creationId xmlns="" xmlns:a16="http://schemas.microsoft.com/office/drawing/2014/main" id="{FF5C7A7A-2730-477D-A37E-593FCCF833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9" name="组合 598">
                  <a:extLst>
                    <a:ext uri="{FF2B5EF4-FFF2-40B4-BE49-F238E27FC236}">
                      <a16:creationId xmlns="" xmlns:a16="http://schemas.microsoft.com/office/drawing/2014/main" id="{A4B91035-3002-4E33-B508-06BA2CA0147B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00" name="PA-直接连接符 972">
                    <a:extLst>
                      <a:ext uri="{FF2B5EF4-FFF2-40B4-BE49-F238E27FC236}">
                        <a16:creationId xmlns="" xmlns:a16="http://schemas.microsoft.com/office/drawing/2014/main" id="{949F8144-C7BC-45A2-8E7E-80F007353D1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1" name="PA-直接连接符 973">
                    <a:extLst>
                      <a:ext uri="{FF2B5EF4-FFF2-40B4-BE49-F238E27FC236}">
                        <a16:creationId xmlns="" xmlns:a16="http://schemas.microsoft.com/office/drawing/2014/main" id="{681E4EF2-D3A5-474A-8ED7-68FB940D0AC3}"/>
                      </a:ext>
                    </a:extLst>
                  </p:cNvPr>
                  <p:cNvCxnSpPr/>
                  <p:nvPr>
                    <p:custDataLst>
                      <p:tags r:id="rId53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2" name="PA-直接连接符 974">
                    <a:extLst>
                      <a:ext uri="{FF2B5EF4-FFF2-40B4-BE49-F238E27FC236}">
                        <a16:creationId xmlns="" xmlns:a16="http://schemas.microsoft.com/office/drawing/2014/main" id="{10A7D5A5-66D2-481F-9E5F-959FD3AC9DF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3" name="PA-直接连接符 975">
                    <a:extLst>
                      <a:ext uri="{FF2B5EF4-FFF2-40B4-BE49-F238E27FC236}">
                        <a16:creationId xmlns="" xmlns:a16="http://schemas.microsoft.com/office/drawing/2014/main" id="{0C46BFCE-D553-42CA-ADBD-F9DD398DB13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4" name="PA-直接连接符 976">
                    <a:extLst>
                      <a:ext uri="{FF2B5EF4-FFF2-40B4-BE49-F238E27FC236}">
                        <a16:creationId xmlns="" xmlns:a16="http://schemas.microsoft.com/office/drawing/2014/main" id="{F71A1934-A419-4E61-B8E7-C0E96AA6565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5" name="PA-直接连接符 977">
                    <a:extLst>
                      <a:ext uri="{FF2B5EF4-FFF2-40B4-BE49-F238E27FC236}">
                        <a16:creationId xmlns="" xmlns:a16="http://schemas.microsoft.com/office/drawing/2014/main" id="{D50BE35D-30F3-45C1-BDC0-01B3F6BE47D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6" name="PA-直接连接符 978">
                    <a:extLst>
                      <a:ext uri="{FF2B5EF4-FFF2-40B4-BE49-F238E27FC236}">
                        <a16:creationId xmlns="" xmlns:a16="http://schemas.microsoft.com/office/drawing/2014/main" id="{F503DDB0-A0D5-4E72-B037-3837847B100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7" name="PA-直接连接符 979">
                    <a:extLst>
                      <a:ext uri="{FF2B5EF4-FFF2-40B4-BE49-F238E27FC236}">
                        <a16:creationId xmlns="" xmlns:a16="http://schemas.microsoft.com/office/drawing/2014/main" id="{F63D0E76-7DF1-4B01-BD75-DA502221B6D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8" name="PA-直接连接符 980">
                    <a:extLst>
                      <a:ext uri="{FF2B5EF4-FFF2-40B4-BE49-F238E27FC236}">
                        <a16:creationId xmlns="" xmlns:a16="http://schemas.microsoft.com/office/drawing/2014/main" id="{4DACA6FC-7E12-40D7-B08B-EAB36FD4494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9" name="PA-直接连接符 981">
                    <a:extLst>
                      <a:ext uri="{FF2B5EF4-FFF2-40B4-BE49-F238E27FC236}">
                        <a16:creationId xmlns="" xmlns:a16="http://schemas.microsoft.com/office/drawing/2014/main" id="{D0E3E4D1-AC42-49D5-91DD-FDAF09E005F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0" name="PA-直接连接符 982">
                    <a:extLst>
                      <a:ext uri="{FF2B5EF4-FFF2-40B4-BE49-F238E27FC236}">
                        <a16:creationId xmlns="" xmlns:a16="http://schemas.microsoft.com/office/drawing/2014/main" id="{7D987BE6-B96D-456B-A23F-6F9C38E09D1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1" name="PA-直接连接符 983">
                    <a:extLst>
                      <a:ext uri="{FF2B5EF4-FFF2-40B4-BE49-F238E27FC236}">
                        <a16:creationId xmlns="" xmlns:a16="http://schemas.microsoft.com/office/drawing/2014/main" id="{E9A70113-84F0-41AB-A2CA-ED3774EE919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2" name="PA-直接连接符 984">
                    <a:extLst>
                      <a:ext uri="{FF2B5EF4-FFF2-40B4-BE49-F238E27FC236}">
                        <a16:creationId xmlns="" xmlns:a16="http://schemas.microsoft.com/office/drawing/2014/main" id="{33D2A13D-49F2-4DA9-9422-324C73D7349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3" name="PA-直接连接符 985">
                    <a:extLst>
                      <a:ext uri="{FF2B5EF4-FFF2-40B4-BE49-F238E27FC236}">
                        <a16:creationId xmlns="" xmlns:a16="http://schemas.microsoft.com/office/drawing/2014/main" id="{D1F73D93-C9C2-49AF-8371-ECD61F441AE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4" name="PA-直接连接符 986">
                    <a:extLst>
                      <a:ext uri="{FF2B5EF4-FFF2-40B4-BE49-F238E27FC236}">
                        <a16:creationId xmlns="" xmlns:a16="http://schemas.microsoft.com/office/drawing/2014/main" id="{B415E25C-4854-465C-A6A9-818F5108829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615" name="组合 614">
                    <a:extLst>
                      <a:ext uri="{FF2B5EF4-FFF2-40B4-BE49-F238E27FC236}">
                        <a16:creationId xmlns="" xmlns:a16="http://schemas.microsoft.com/office/drawing/2014/main" id="{A01E081D-AD82-4B02-979D-79B1BBC74BD9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44" name="PA-直接连接符 1016">
                      <a:extLst>
                        <a:ext uri="{FF2B5EF4-FFF2-40B4-BE49-F238E27FC236}">
                          <a16:creationId xmlns="" xmlns:a16="http://schemas.microsoft.com/office/drawing/2014/main" id="{53352CC3-AD76-4892-912A-7D6A12760D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5" name="PA-直接连接符 1017">
                      <a:extLst>
                        <a:ext uri="{FF2B5EF4-FFF2-40B4-BE49-F238E27FC236}">
                          <a16:creationId xmlns="" xmlns:a16="http://schemas.microsoft.com/office/drawing/2014/main" id="{8804B90D-2FA9-4366-AF9E-8C5202F7E03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7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6" name="PA-直接连接符 1018">
                      <a:extLst>
                        <a:ext uri="{FF2B5EF4-FFF2-40B4-BE49-F238E27FC236}">
                          <a16:creationId xmlns="" xmlns:a16="http://schemas.microsoft.com/office/drawing/2014/main" id="{798CA58D-A18E-4A63-9399-E4076FF556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7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16" name="组合 615">
                    <a:extLst>
                      <a:ext uri="{FF2B5EF4-FFF2-40B4-BE49-F238E27FC236}">
                        <a16:creationId xmlns="" xmlns:a16="http://schemas.microsoft.com/office/drawing/2014/main" id="{1F43358E-62A5-458B-8CBC-8C01A8037123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633" name="PA-直接连接符 1005">
                      <a:extLst>
                        <a:ext uri="{FF2B5EF4-FFF2-40B4-BE49-F238E27FC236}">
                          <a16:creationId xmlns="" xmlns:a16="http://schemas.microsoft.com/office/drawing/2014/main" id="{C80ABA74-B7CC-4993-88CD-36DD1D59BA26}"/>
                        </a:ext>
                      </a:extLst>
                    </p:cNvPr>
                    <p:cNvCxnSpPr/>
                    <p:nvPr>
                      <p:custDataLst>
                        <p:tags r:id="rId55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4" name="PA-直接连接符 1006">
                      <a:extLst>
                        <a:ext uri="{FF2B5EF4-FFF2-40B4-BE49-F238E27FC236}">
                          <a16:creationId xmlns="" xmlns:a16="http://schemas.microsoft.com/office/drawing/2014/main" id="{D0E717C2-DA85-4FFC-B0E3-559882D1F7E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5" name="PA-直接连接符 1007">
                      <a:extLst>
                        <a:ext uri="{FF2B5EF4-FFF2-40B4-BE49-F238E27FC236}">
                          <a16:creationId xmlns="" xmlns:a16="http://schemas.microsoft.com/office/drawing/2014/main" id="{1D9FC243-1A21-4A91-8982-054F771A5D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6" name="PA-直接连接符 1008">
                      <a:extLst>
                        <a:ext uri="{FF2B5EF4-FFF2-40B4-BE49-F238E27FC236}">
                          <a16:creationId xmlns="" xmlns:a16="http://schemas.microsoft.com/office/drawing/2014/main" id="{04D51F8F-4345-4265-A7AC-73C095023B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7" name="PA-直接连接符 1009">
                      <a:extLst>
                        <a:ext uri="{FF2B5EF4-FFF2-40B4-BE49-F238E27FC236}">
                          <a16:creationId xmlns="" xmlns:a16="http://schemas.microsoft.com/office/drawing/2014/main" id="{2EEE7EDD-ECB9-4DF9-A8DE-356D7F1F109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8" name="PA-直接连接符 1010">
                      <a:extLst>
                        <a:ext uri="{FF2B5EF4-FFF2-40B4-BE49-F238E27FC236}">
                          <a16:creationId xmlns="" xmlns:a16="http://schemas.microsoft.com/office/drawing/2014/main" id="{1BFDC3BF-A848-42D4-BEF8-E8A29DECCD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9" name="PA-直接连接符 1011">
                      <a:extLst>
                        <a:ext uri="{FF2B5EF4-FFF2-40B4-BE49-F238E27FC236}">
                          <a16:creationId xmlns="" xmlns:a16="http://schemas.microsoft.com/office/drawing/2014/main" id="{C69EC727-F115-47AA-B0FE-186E730993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0" name="PA-直接连接符 1012">
                      <a:extLst>
                        <a:ext uri="{FF2B5EF4-FFF2-40B4-BE49-F238E27FC236}">
                          <a16:creationId xmlns="" xmlns:a16="http://schemas.microsoft.com/office/drawing/2014/main" id="{01D500F3-5BB9-4D15-8E2A-D1F4F40775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1" name="PA-直接连接符 1013">
                      <a:extLst>
                        <a:ext uri="{FF2B5EF4-FFF2-40B4-BE49-F238E27FC236}">
                          <a16:creationId xmlns="" xmlns:a16="http://schemas.microsoft.com/office/drawing/2014/main" id="{A6502D3F-160E-40EB-AEAB-FC5CB20BE0A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2" name="PA-直接连接符 1014">
                      <a:extLst>
                        <a:ext uri="{FF2B5EF4-FFF2-40B4-BE49-F238E27FC236}">
                          <a16:creationId xmlns="" xmlns:a16="http://schemas.microsoft.com/office/drawing/2014/main" id="{F0173F03-0935-43AE-AA1C-209D4F6CF4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3" name="PA-直接连接符 1015">
                      <a:extLst>
                        <a:ext uri="{FF2B5EF4-FFF2-40B4-BE49-F238E27FC236}">
                          <a16:creationId xmlns="" xmlns:a16="http://schemas.microsoft.com/office/drawing/2014/main" id="{372ACE79-552F-41D4-ADB1-F8CFDB4AB8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17" name="组合 616">
                    <a:extLst>
                      <a:ext uri="{FF2B5EF4-FFF2-40B4-BE49-F238E27FC236}">
                        <a16:creationId xmlns="" xmlns:a16="http://schemas.microsoft.com/office/drawing/2014/main" id="{D568C154-F122-4F80-AB6F-6FA3EE5D6C42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622" name="PA-直接连接符 994">
                      <a:extLst>
                        <a:ext uri="{FF2B5EF4-FFF2-40B4-BE49-F238E27FC236}">
                          <a16:creationId xmlns="" xmlns:a16="http://schemas.microsoft.com/office/drawing/2014/main" id="{9E628FAD-9761-42D4-B101-5227CB873A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3" name="PA-直接连接符 995">
                      <a:extLst>
                        <a:ext uri="{FF2B5EF4-FFF2-40B4-BE49-F238E27FC236}">
                          <a16:creationId xmlns="" xmlns:a16="http://schemas.microsoft.com/office/drawing/2014/main" id="{4FDF6A9C-4FAA-4E3E-ACEB-916609E078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4" name="PA-直接连接符 996">
                      <a:extLst>
                        <a:ext uri="{FF2B5EF4-FFF2-40B4-BE49-F238E27FC236}">
                          <a16:creationId xmlns="" xmlns:a16="http://schemas.microsoft.com/office/drawing/2014/main" id="{308C091E-4A14-4EA7-A560-AC458AA1C10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5" name="PA-直接连接符 997">
                      <a:extLst>
                        <a:ext uri="{FF2B5EF4-FFF2-40B4-BE49-F238E27FC236}">
                          <a16:creationId xmlns="" xmlns:a16="http://schemas.microsoft.com/office/drawing/2014/main" id="{A9FC650A-3D81-4601-9A95-6D8B77A453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6" name="PA-直接连接符 998">
                      <a:extLst>
                        <a:ext uri="{FF2B5EF4-FFF2-40B4-BE49-F238E27FC236}">
                          <a16:creationId xmlns="" xmlns:a16="http://schemas.microsoft.com/office/drawing/2014/main" id="{BCB54B00-CEE7-4431-83A4-D0F0F8E31B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7" name="PA-直接连接符 999">
                      <a:extLst>
                        <a:ext uri="{FF2B5EF4-FFF2-40B4-BE49-F238E27FC236}">
                          <a16:creationId xmlns="" xmlns:a16="http://schemas.microsoft.com/office/drawing/2014/main" id="{54FE6712-6740-4E5E-9DB8-93A28748B8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8" name="PA-直接连接符 1000">
                      <a:extLst>
                        <a:ext uri="{FF2B5EF4-FFF2-40B4-BE49-F238E27FC236}">
                          <a16:creationId xmlns="" xmlns:a16="http://schemas.microsoft.com/office/drawing/2014/main" id="{14072894-92FB-4EC7-A879-E87473C6E4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9" name="PA-直接连接符 1001">
                      <a:extLst>
                        <a:ext uri="{FF2B5EF4-FFF2-40B4-BE49-F238E27FC236}">
                          <a16:creationId xmlns="" xmlns:a16="http://schemas.microsoft.com/office/drawing/2014/main" id="{4AF211DC-0433-4D52-82EC-A213DA91F9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0" name="PA-直接连接符 1002">
                      <a:extLst>
                        <a:ext uri="{FF2B5EF4-FFF2-40B4-BE49-F238E27FC236}">
                          <a16:creationId xmlns="" xmlns:a16="http://schemas.microsoft.com/office/drawing/2014/main" id="{1B3806D5-D3DC-4FCD-9893-087ADDF32F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1" name="PA-直接连接符 1003">
                      <a:extLst>
                        <a:ext uri="{FF2B5EF4-FFF2-40B4-BE49-F238E27FC236}">
                          <a16:creationId xmlns="" xmlns:a16="http://schemas.microsoft.com/office/drawing/2014/main" id="{89A40913-297C-49C4-BD7F-8620A709B3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2" name="PA-直接连接符 1004">
                      <a:extLst>
                        <a:ext uri="{FF2B5EF4-FFF2-40B4-BE49-F238E27FC236}">
                          <a16:creationId xmlns="" xmlns:a16="http://schemas.microsoft.com/office/drawing/2014/main" id="{AD257ABA-B1DF-4633-BBAF-A6D021F8A9A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18" name="Group 91_1">
                    <a:extLst>
                      <a:ext uri="{FF2B5EF4-FFF2-40B4-BE49-F238E27FC236}">
                        <a16:creationId xmlns="" xmlns:a16="http://schemas.microsoft.com/office/drawing/2014/main" id="{58E0FB2B-A66C-40B5-AB7F-B671EA24BE90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19" name="PA-直接连接符 991">
                      <a:extLst>
                        <a:ext uri="{FF2B5EF4-FFF2-40B4-BE49-F238E27FC236}">
                          <a16:creationId xmlns="" xmlns:a16="http://schemas.microsoft.com/office/drawing/2014/main" id="{A1A8FAF1-71C1-4EB7-8D00-20CC35C1E9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0" name="PA-直接连接符 992">
                      <a:extLst>
                        <a:ext uri="{FF2B5EF4-FFF2-40B4-BE49-F238E27FC236}">
                          <a16:creationId xmlns="" xmlns:a16="http://schemas.microsoft.com/office/drawing/2014/main" id="{8B670715-A2D8-443D-B9B3-0FA6C1798D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1" name="PA-直接连接符 993">
                      <a:extLst>
                        <a:ext uri="{FF2B5EF4-FFF2-40B4-BE49-F238E27FC236}">
                          <a16:creationId xmlns="" xmlns:a16="http://schemas.microsoft.com/office/drawing/2014/main" id="{A413BD11-B072-4B82-BAD2-59C1D0604E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grpSp>
          <p:nvGrpSpPr>
            <p:cNvPr id="13" name="PA-组合 1834">
              <a:extLst>
                <a:ext uri="{FF2B5EF4-FFF2-40B4-BE49-F238E27FC236}">
                  <a16:creationId xmlns="" xmlns:a16="http://schemas.microsoft.com/office/drawing/2014/main" id="{103F3ED6-1F7A-419D-A91C-985CEE4595C0}"/>
                </a:ext>
              </a:extLst>
            </p:cNvPr>
            <p:cNvGrpSpPr>
              <a:grpSpLocks/>
            </p:cNvGrpSpPr>
            <p:nvPr>
              <p:custDataLst>
                <p:tags r:id="rId12"/>
              </p:custDataLst>
            </p:nvPr>
          </p:nvGrpSpPr>
          <p:grpSpPr>
            <a:xfrm>
              <a:off x="-799174" y="5132980"/>
              <a:ext cx="13790347" cy="3407959"/>
              <a:chOff x="-795522" y="1732245"/>
              <a:chExt cx="13783045" cy="3393510"/>
            </a:xfrm>
          </p:grpSpPr>
          <p:grpSp>
            <p:nvGrpSpPr>
              <p:cNvPr id="14" name="组合 13">
                <a:extLst>
                  <a:ext uri="{FF2B5EF4-FFF2-40B4-BE49-F238E27FC236}">
                    <a16:creationId xmlns="" xmlns:a16="http://schemas.microsoft.com/office/drawing/2014/main" id="{B0569375-F83F-4124-A01F-492E505F20B5}"/>
                  </a:ext>
                </a:extLst>
              </p:cNvPr>
              <p:cNvGrpSpPr/>
              <p:nvPr/>
            </p:nvGrpSpPr>
            <p:grpSpPr>
              <a:xfrm>
                <a:off x="-795522" y="2405415"/>
                <a:ext cx="12687421" cy="2720340"/>
                <a:chOff x="0" y="0"/>
                <a:chExt cx="12687421" cy="2720340"/>
              </a:xfrm>
            </p:grpSpPr>
            <p:grpSp>
              <p:nvGrpSpPr>
                <p:cNvPr id="304" name="组合 303">
                  <a:extLst>
                    <a:ext uri="{FF2B5EF4-FFF2-40B4-BE49-F238E27FC236}">
                      <a16:creationId xmlns="" xmlns:a16="http://schemas.microsoft.com/office/drawing/2014/main" id="{F66DC55B-436B-4C8B-B1B5-32878F2FB1AA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545" name="PA-直接连接符 4">
                    <a:extLst>
                      <a:ext uri="{FF2B5EF4-FFF2-40B4-BE49-F238E27FC236}">
                        <a16:creationId xmlns="" xmlns:a16="http://schemas.microsoft.com/office/drawing/2014/main" id="{8FDB08B8-EE5A-40DF-A3E0-B16A3C7A8FB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6" name="PA-直接连接符 6">
                    <a:extLst>
                      <a:ext uri="{FF2B5EF4-FFF2-40B4-BE49-F238E27FC236}">
                        <a16:creationId xmlns="" xmlns:a16="http://schemas.microsoft.com/office/drawing/2014/main" id="{9E1FD601-B035-4A54-9BE9-C57DA80F1E07}"/>
                      </a:ext>
                    </a:extLst>
                  </p:cNvPr>
                  <p:cNvCxnSpPr/>
                  <p:nvPr>
                    <p:custDataLst>
                      <p:tags r:id="rId48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7" name="PA-直接连接符 7">
                    <a:extLst>
                      <a:ext uri="{FF2B5EF4-FFF2-40B4-BE49-F238E27FC236}">
                        <a16:creationId xmlns="" xmlns:a16="http://schemas.microsoft.com/office/drawing/2014/main" id="{AFCD0DA5-385A-4E71-8836-35A720B6FB6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8" name="PA-直接连接符 8">
                    <a:extLst>
                      <a:ext uri="{FF2B5EF4-FFF2-40B4-BE49-F238E27FC236}">
                        <a16:creationId xmlns="" xmlns:a16="http://schemas.microsoft.com/office/drawing/2014/main" id="{DF4C06E8-489B-455C-A0BB-7B60C77003A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9" name="PA-直接连接符 12">
                    <a:extLst>
                      <a:ext uri="{FF2B5EF4-FFF2-40B4-BE49-F238E27FC236}">
                        <a16:creationId xmlns="" xmlns:a16="http://schemas.microsoft.com/office/drawing/2014/main" id="{851980B6-1AEC-486F-A21A-BA9386C38C0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0" name="PA-直接连接符 15">
                    <a:extLst>
                      <a:ext uri="{FF2B5EF4-FFF2-40B4-BE49-F238E27FC236}">
                        <a16:creationId xmlns="" xmlns:a16="http://schemas.microsoft.com/office/drawing/2014/main" id="{FBE7897A-5719-48E6-8130-1352A176FAB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1" name="PA-直接连接符 18">
                    <a:extLst>
                      <a:ext uri="{FF2B5EF4-FFF2-40B4-BE49-F238E27FC236}">
                        <a16:creationId xmlns="" xmlns:a16="http://schemas.microsoft.com/office/drawing/2014/main" id="{3AFDA176-755D-42CF-8B8F-0CC36477913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2" name="PA-直接连接符 21">
                    <a:extLst>
                      <a:ext uri="{FF2B5EF4-FFF2-40B4-BE49-F238E27FC236}">
                        <a16:creationId xmlns="" xmlns:a16="http://schemas.microsoft.com/office/drawing/2014/main" id="{4B84E587-AC1E-4994-8997-0AD41744018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3" name="PA-直接连接符 24">
                    <a:extLst>
                      <a:ext uri="{FF2B5EF4-FFF2-40B4-BE49-F238E27FC236}">
                        <a16:creationId xmlns="" xmlns:a16="http://schemas.microsoft.com/office/drawing/2014/main" id="{9BF6618E-FB05-4D9F-809E-F3CE6430F42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4" name="PA-直接连接符 26">
                    <a:extLst>
                      <a:ext uri="{FF2B5EF4-FFF2-40B4-BE49-F238E27FC236}">
                        <a16:creationId xmlns="" xmlns:a16="http://schemas.microsoft.com/office/drawing/2014/main" id="{71BBC877-BC49-4F21-A64F-79645267A40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5" name="PA-直接连接符 28">
                    <a:extLst>
                      <a:ext uri="{FF2B5EF4-FFF2-40B4-BE49-F238E27FC236}">
                        <a16:creationId xmlns="" xmlns:a16="http://schemas.microsoft.com/office/drawing/2014/main" id="{547440BC-6848-403F-B3F0-D12F17E9F40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6" name="PA-直接连接符 30">
                    <a:extLst>
                      <a:ext uri="{FF2B5EF4-FFF2-40B4-BE49-F238E27FC236}">
                        <a16:creationId xmlns="" xmlns:a16="http://schemas.microsoft.com/office/drawing/2014/main" id="{CE2773E2-07A1-4CD9-B644-E10CC30FF71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7" name="PA-直接连接符 32">
                    <a:extLst>
                      <a:ext uri="{FF2B5EF4-FFF2-40B4-BE49-F238E27FC236}">
                        <a16:creationId xmlns="" xmlns:a16="http://schemas.microsoft.com/office/drawing/2014/main" id="{F0648A71-AF6E-4816-A88D-6FE182AA725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8" name="PA-直接连接符 34">
                    <a:extLst>
                      <a:ext uri="{FF2B5EF4-FFF2-40B4-BE49-F238E27FC236}">
                        <a16:creationId xmlns="" xmlns:a16="http://schemas.microsoft.com/office/drawing/2014/main" id="{61213F3D-4F79-41BC-AA14-835D7B7D05B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9" name="PA-直接连接符 36">
                    <a:extLst>
                      <a:ext uri="{FF2B5EF4-FFF2-40B4-BE49-F238E27FC236}">
                        <a16:creationId xmlns="" xmlns:a16="http://schemas.microsoft.com/office/drawing/2014/main" id="{F5751FAE-06D3-4B28-B01B-D1DDEF5AD1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0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560" name="组合 559">
                    <a:extLst>
                      <a:ext uri="{FF2B5EF4-FFF2-40B4-BE49-F238E27FC236}">
                        <a16:creationId xmlns="" xmlns:a16="http://schemas.microsoft.com/office/drawing/2014/main" id="{78B80AFD-83D6-4EE9-B720-4EB6E7499993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89" name="PA-直接连接符 39">
                      <a:extLst>
                        <a:ext uri="{FF2B5EF4-FFF2-40B4-BE49-F238E27FC236}">
                          <a16:creationId xmlns="" xmlns:a16="http://schemas.microsoft.com/office/drawing/2014/main" id="{EB4C90F4-12F8-47F5-9F74-10B3879718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0" name="PA-直接连接符 41">
                      <a:extLst>
                        <a:ext uri="{FF2B5EF4-FFF2-40B4-BE49-F238E27FC236}">
                          <a16:creationId xmlns="" xmlns:a16="http://schemas.microsoft.com/office/drawing/2014/main" id="{24F92543-4DD4-43C3-A3B8-E1283EDD55C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1" name="PA-直接连接符 43">
                      <a:extLst>
                        <a:ext uri="{FF2B5EF4-FFF2-40B4-BE49-F238E27FC236}">
                          <a16:creationId xmlns="" xmlns:a16="http://schemas.microsoft.com/office/drawing/2014/main" id="{FF8F32D7-2D7E-41E6-BD53-3D759E6B0C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61" name="组合 560">
                    <a:extLst>
                      <a:ext uri="{FF2B5EF4-FFF2-40B4-BE49-F238E27FC236}">
                        <a16:creationId xmlns="" xmlns:a16="http://schemas.microsoft.com/office/drawing/2014/main" id="{3A5FA942-D6D5-4341-B60D-39C59AEF4C6A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578" name="PA-直接连接符 53">
                      <a:extLst>
                        <a:ext uri="{FF2B5EF4-FFF2-40B4-BE49-F238E27FC236}">
                          <a16:creationId xmlns="" xmlns:a16="http://schemas.microsoft.com/office/drawing/2014/main" id="{F5E083E1-5337-4434-AF52-B2FE9BC4559E}"/>
                        </a:ext>
                      </a:extLst>
                    </p:cNvPr>
                    <p:cNvCxnSpPr/>
                    <p:nvPr>
                      <p:custDataLst>
                        <p:tags r:id="rId51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9" name="PA-直接连接符 55">
                      <a:extLst>
                        <a:ext uri="{FF2B5EF4-FFF2-40B4-BE49-F238E27FC236}">
                          <a16:creationId xmlns="" xmlns:a16="http://schemas.microsoft.com/office/drawing/2014/main" id="{CBC749AC-C157-49D9-B9E7-D18B94CA86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0" name="PA-直接连接符 57">
                      <a:extLst>
                        <a:ext uri="{FF2B5EF4-FFF2-40B4-BE49-F238E27FC236}">
                          <a16:creationId xmlns="" xmlns:a16="http://schemas.microsoft.com/office/drawing/2014/main" id="{A4408625-33A2-46FA-A1A4-2AACC5B4DE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1" name="PA-直接连接符 59">
                      <a:extLst>
                        <a:ext uri="{FF2B5EF4-FFF2-40B4-BE49-F238E27FC236}">
                          <a16:creationId xmlns="" xmlns:a16="http://schemas.microsoft.com/office/drawing/2014/main" id="{15F629E8-9C5C-4122-888D-AF8C978BFC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2" name="PA-直接连接符 61">
                      <a:extLst>
                        <a:ext uri="{FF2B5EF4-FFF2-40B4-BE49-F238E27FC236}">
                          <a16:creationId xmlns="" xmlns:a16="http://schemas.microsoft.com/office/drawing/2014/main" id="{2E83C9B8-52EB-44DB-B58C-6314592304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3" name="PA-直接连接符 63">
                      <a:extLst>
                        <a:ext uri="{FF2B5EF4-FFF2-40B4-BE49-F238E27FC236}">
                          <a16:creationId xmlns="" xmlns:a16="http://schemas.microsoft.com/office/drawing/2014/main" id="{C8576227-5A29-4E12-8F2C-CA8D11D8C5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4" name="PA-直接连接符 65">
                      <a:extLst>
                        <a:ext uri="{FF2B5EF4-FFF2-40B4-BE49-F238E27FC236}">
                          <a16:creationId xmlns="" xmlns:a16="http://schemas.microsoft.com/office/drawing/2014/main" id="{95F3C22D-3B73-478C-86BF-D6C209F86D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5" name="PA-直接连接符 67">
                      <a:extLst>
                        <a:ext uri="{FF2B5EF4-FFF2-40B4-BE49-F238E27FC236}">
                          <a16:creationId xmlns="" xmlns:a16="http://schemas.microsoft.com/office/drawing/2014/main" id="{57095ED3-19D9-4AFD-8209-00C707ECA2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6" name="PA-直接连接符 69">
                      <a:extLst>
                        <a:ext uri="{FF2B5EF4-FFF2-40B4-BE49-F238E27FC236}">
                          <a16:creationId xmlns="" xmlns:a16="http://schemas.microsoft.com/office/drawing/2014/main" id="{AE5E351B-118E-4500-8706-797B869E82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7" name="PA-直接连接符 71">
                      <a:extLst>
                        <a:ext uri="{FF2B5EF4-FFF2-40B4-BE49-F238E27FC236}">
                          <a16:creationId xmlns="" xmlns:a16="http://schemas.microsoft.com/office/drawing/2014/main" id="{511A8C5C-E167-4FBB-9AF3-A7F1945CCD5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8" name="PA-直接连接符 73">
                      <a:extLst>
                        <a:ext uri="{FF2B5EF4-FFF2-40B4-BE49-F238E27FC236}">
                          <a16:creationId xmlns="" xmlns:a16="http://schemas.microsoft.com/office/drawing/2014/main" id="{D78B0167-BB77-48FE-B768-4648D9054B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62" name="组合 561">
                    <a:extLst>
                      <a:ext uri="{FF2B5EF4-FFF2-40B4-BE49-F238E27FC236}">
                        <a16:creationId xmlns="" xmlns:a16="http://schemas.microsoft.com/office/drawing/2014/main" id="{797B6A22-5ECE-466B-8EE3-85798B014E30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567" name="PA-直接连接符 77">
                      <a:extLst>
                        <a:ext uri="{FF2B5EF4-FFF2-40B4-BE49-F238E27FC236}">
                          <a16:creationId xmlns="" xmlns:a16="http://schemas.microsoft.com/office/drawing/2014/main" id="{D8D6B399-8069-44A5-A47B-E6BEA78134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8" name="PA-直接连接符 78">
                      <a:extLst>
                        <a:ext uri="{FF2B5EF4-FFF2-40B4-BE49-F238E27FC236}">
                          <a16:creationId xmlns="" xmlns:a16="http://schemas.microsoft.com/office/drawing/2014/main" id="{688891F5-F2A6-44C9-AC28-939F0F226E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9" name="PA-直接连接符 79">
                      <a:extLst>
                        <a:ext uri="{FF2B5EF4-FFF2-40B4-BE49-F238E27FC236}">
                          <a16:creationId xmlns="" xmlns:a16="http://schemas.microsoft.com/office/drawing/2014/main" id="{4205873F-1A64-49CB-B707-43E8196AEE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0" name="PA-直接连接符 80">
                      <a:extLst>
                        <a:ext uri="{FF2B5EF4-FFF2-40B4-BE49-F238E27FC236}">
                          <a16:creationId xmlns="" xmlns:a16="http://schemas.microsoft.com/office/drawing/2014/main" id="{EC5000E6-413F-486C-A2AC-77851622AC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1" name="PA-直接连接符 81">
                      <a:extLst>
                        <a:ext uri="{FF2B5EF4-FFF2-40B4-BE49-F238E27FC236}">
                          <a16:creationId xmlns="" xmlns:a16="http://schemas.microsoft.com/office/drawing/2014/main" id="{970C51AF-59D8-4836-83AB-CA0FFEB23FF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2" name="PA-直接连接符 82">
                      <a:extLst>
                        <a:ext uri="{FF2B5EF4-FFF2-40B4-BE49-F238E27FC236}">
                          <a16:creationId xmlns="" xmlns:a16="http://schemas.microsoft.com/office/drawing/2014/main" id="{F0B12C7B-7BB0-4840-A369-D261977D362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3" name="PA-直接连接符 83">
                      <a:extLst>
                        <a:ext uri="{FF2B5EF4-FFF2-40B4-BE49-F238E27FC236}">
                          <a16:creationId xmlns="" xmlns:a16="http://schemas.microsoft.com/office/drawing/2014/main" id="{8B5B8730-93FC-4F89-AFFD-1452858F91E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4" name="PA-直接连接符 84">
                      <a:extLst>
                        <a:ext uri="{FF2B5EF4-FFF2-40B4-BE49-F238E27FC236}">
                          <a16:creationId xmlns="" xmlns:a16="http://schemas.microsoft.com/office/drawing/2014/main" id="{BF16E05B-88D6-4FBC-9762-CFB353570A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5" name="PA-直接连接符 85">
                      <a:extLst>
                        <a:ext uri="{FF2B5EF4-FFF2-40B4-BE49-F238E27FC236}">
                          <a16:creationId xmlns="" xmlns:a16="http://schemas.microsoft.com/office/drawing/2014/main" id="{212E0177-326D-4702-9F51-6CA9D65EB4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6" name="PA-直接连接符 86">
                      <a:extLst>
                        <a:ext uri="{FF2B5EF4-FFF2-40B4-BE49-F238E27FC236}">
                          <a16:creationId xmlns="" xmlns:a16="http://schemas.microsoft.com/office/drawing/2014/main" id="{CD8D1982-C9E9-4E51-BDB6-062F57A33A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7" name="PA-直接连接符 87">
                      <a:extLst>
                        <a:ext uri="{FF2B5EF4-FFF2-40B4-BE49-F238E27FC236}">
                          <a16:creationId xmlns="" xmlns:a16="http://schemas.microsoft.com/office/drawing/2014/main" id="{74BEA574-FF03-471A-8C9E-8E546AD24C7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63" name="Group 91_1">
                    <a:extLst>
                      <a:ext uri="{FF2B5EF4-FFF2-40B4-BE49-F238E27FC236}">
                        <a16:creationId xmlns="" xmlns:a16="http://schemas.microsoft.com/office/drawing/2014/main" id="{EAD15D7F-A113-46B3-9355-EDB44EBB5F89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64" name="PA-直接连接符 93">
                      <a:extLst>
                        <a:ext uri="{FF2B5EF4-FFF2-40B4-BE49-F238E27FC236}">
                          <a16:creationId xmlns="" xmlns:a16="http://schemas.microsoft.com/office/drawing/2014/main" id="{DF75D2EA-0FC5-4540-9310-6DF25A9648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5" name="PA-直接连接符 94">
                      <a:extLst>
                        <a:ext uri="{FF2B5EF4-FFF2-40B4-BE49-F238E27FC236}">
                          <a16:creationId xmlns="" xmlns:a16="http://schemas.microsoft.com/office/drawing/2014/main" id="{EAE3CE06-F689-4A64-B4BF-BD26D86355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6" name="PA-直接连接符 95">
                      <a:extLst>
                        <a:ext uri="{FF2B5EF4-FFF2-40B4-BE49-F238E27FC236}">
                          <a16:creationId xmlns="" xmlns:a16="http://schemas.microsoft.com/office/drawing/2014/main" id="{B72712FB-57B1-4092-99B8-7049AD4D1A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5" name="组合 304">
                  <a:extLst>
                    <a:ext uri="{FF2B5EF4-FFF2-40B4-BE49-F238E27FC236}">
                      <a16:creationId xmlns="" xmlns:a16="http://schemas.microsoft.com/office/drawing/2014/main" id="{0DF9380B-466A-492E-87D4-C77D78FC6D08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498" name="PA-直接连接符 99">
                    <a:extLst>
                      <a:ext uri="{FF2B5EF4-FFF2-40B4-BE49-F238E27FC236}">
                        <a16:creationId xmlns="" xmlns:a16="http://schemas.microsoft.com/office/drawing/2014/main" id="{C6E3259E-AD69-47F0-8A3B-F458C2AF58C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9" name="PA-直接连接符 100">
                    <a:extLst>
                      <a:ext uri="{FF2B5EF4-FFF2-40B4-BE49-F238E27FC236}">
                        <a16:creationId xmlns="" xmlns:a16="http://schemas.microsoft.com/office/drawing/2014/main" id="{BDB2DF2E-77C0-4DC4-AE24-FFE7F5B9E2B6}"/>
                      </a:ext>
                    </a:extLst>
                  </p:cNvPr>
                  <p:cNvCxnSpPr/>
                  <p:nvPr>
                    <p:custDataLst>
                      <p:tags r:id="rId44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0" name="PA-直接连接符 101">
                    <a:extLst>
                      <a:ext uri="{FF2B5EF4-FFF2-40B4-BE49-F238E27FC236}">
                        <a16:creationId xmlns="" xmlns:a16="http://schemas.microsoft.com/office/drawing/2014/main" id="{12703909-B449-48EB-92C0-F79CDAB030D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1" name="PA-直接连接符 102">
                    <a:extLst>
                      <a:ext uri="{FF2B5EF4-FFF2-40B4-BE49-F238E27FC236}">
                        <a16:creationId xmlns="" xmlns:a16="http://schemas.microsoft.com/office/drawing/2014/main" id="{D532E023-A94C-4262-AC2A-31441A16667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2" name="PA-直接连接符 103">
                    <a:extLst>
                      <a:ext uri="{FF2B5EF4-FFF2-40B4-BE49-F238E27FC236}">
                        <a16:creationId xmlns="" xmlns:a16="http://schemas.microsoft.com/office/drawing/2014/main" id="{DD9BA857-3F11-47FD-8FC9-842550C31DA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3" name="PA-直接连接符 104">
                    <a:extLst>
                      <a:ext uri="{FF2B5EF4-FFF2-40B4-BE49-F238E27FC236}">
                        <a16:creationId xmlns="" xmlns:a16="http://schemas.microsoft.com/office/drawing/2014/main" id="{004D9C4F-A9B6-4BD5-9B1C-892F3C6CC35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4" name="PA-直接连接符 105">
                    <a:extLst>
                      <a:ext uri="{FF2B5EF4-FFF2-40B4-BE49-F238E27FC236}">
                        <a16:creationId xmlns="" xmlns:a16="http://schemas.microsoft.com/office/drawing/2014/main" id="{29785B64-E2D4-482E-BF0B-C5EF1429795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5" name="PA-直接连接符 106">
                    <a:extLst>
                      <a:ext uri="{FF2B5EF4-FFF2-40B4-BE49-F238E27FC236}">
                        <a16:creationId xmlns="" xmlns:a16="http://schemas.microsoft.com/office/drawing/2014/main" id="{C90FA651-DE09-4CAC-9BA7-B291643E75A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6" name="PA-直接连接符 107">
                    <a:extLst>
                      <a:ext uri="{FF2B5EF4-FFF2-40B4-BE49-F238E27FC236}">
                        <a16:creationId xmlns="" xmlns:a16="http://schemas.microsoft.com/office/drawing/2014/main" id="{F950F0B9-6952-4BB1-A9E8-E340CD27FDE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7" name="PA-直接连接符 108">
                    <a:extLst>
                      <a:ext uri="{FF2B5EF4-FFF2-40B4-BE49-F238E27FC236}">
                        <a16:creationId xmlns="" xmlns:a16="http://schemas.microsoft.com/office/drawing/2014/main" id="{843F8A91-5645-419F-8F7C-0952AA563D3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8" name="PA-直接连接符 109">
                    <a:extLst>
                      <a:ext uri="{FF2B5EF4-FFF2-40B4-BE49-F238E27FC236}">
                        <a16:creationId xmlns="" xmlns:a16="http://schemas.microsoft.com/office/drawing/2014/main" id="{C2D63381-AA98-448D-87ED-37872C62D58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9" name="PA-直接连接符 110">
                    <a:extLst>
                      <a:ext uri="{FF2B5EF4-FFF2-40B4-BE49-F238E27FC236}">
                        <a16:creationId xmlns="" xmlns:a16="http://schemas.microsoft.com/office/drawing/2014/main" id="{4EA414E5-4DD5-4284-94D3-1839AED1C61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0" name="PA-直接连接符 111">
                    <a:extLst>
                      <a:ext uri="{FF2B5EF4-FFF2-40B4-BE49-F238E27FC236}">
                        <a16:creationId xmlns="" xmlns:a16="http://schemas.microsoft.com/office/drawing/2014/main" id="{71526866-4FC2-4DC6-BE70-C6A9E55481B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1" name="PA-直接连接符 112">
                    <a:extLst>
                      <a:ext uri="{FF2B5EF4-FFF2-40B4-BE49-F238E27FC236}">
                        <a16:creationId xmlns="" xmlns:a16="http://schemas.microsoft.com/office/drawing/2014/main" id="{B6899E87-1F6C-40D4-BC0E-DE987C01F2A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2" name="PA-直接连接符 113">
                    <a:extLst>
                      <a:ext uri="{FF2B5EF4-FFF2-40B4-BE49-F238E27FC236}">
                        <a16:creationId xmlns="" xmlns:a16="http://schemas.microsoft.com/office/drawing/2014/main" id="{E0393A23-83EE-456A-A693-F63590DD362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513" name="组合 512">
                    <a:extLst>
                      <a:ext uri="{FF2B5EF4-FFF2-40B4-BE49-F238E27FC236}">
                        <a16:creationId xmlns="" xmlns:a16="http://schemas.microsoft.com/office/drawing/2014/main" id="{11D28B50-EE1B-43D8-B85A-7BED6D4F9108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42" name="PA-直接连接符 143">
                      <a:extLst>
                        <a:ext uri="{FF2B5EF4-FFF2-40B4-BE49-F238E27FC236}">
                          <a16:creationId xmlns="" xmlns:a16="http://schemas.microsoft.com/office/drawing/2014/main" id="{322C76E8-44EB-44E6-8216-59B48EEFF0A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3" name="PA-直接连接符 144">
                      <a:extLst>
                        <a:ext uri="{FF2B5EF4-FFF2-40B4-BE49-F238E27FC236}">
                          <a16:creationId xmlns="" xmlns:a16="http://schemas.microsoft.com/office/drawing/2014/main" id="{1D2DB4C7-BC13-43C8-97E5-2E66B36A7D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4" name="PA-直接连接符 145">
                      <a:extLst>
                        <a:ext uri="{FF2B5EF4-FFF2-40B4-BE49-F238E27FC236}">
                          <a16:creationId xmlns="" xmlns:a16="http://schemas.microsoft.com/office/drawing/2014/main" id="{0C892320-441C-4BC8-8638-878F0D6CAB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14" name="组合 513">
                    <a:extLst>
                      <a:ext uri="{FF2B5EF4-FFF2-40B4-BE49-F238E27FC236}">
                        <a16:creationId xmlns="" xmlns:a16="http://schemas.microsoft.com/office/drawing/2014/main" id="{65DDE6DA-4A77-4021-B6FF-1C76BD99196A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531" name="PA-直接连接符 132">
                      <a:extLst>
                        <a:ext uri="{FF2B5EF4-FFF2-40B4-BE49-F238E27FC236}">
                          <a16:creationId xmlns="" xmlns:a16="http://schemas.microsoft.com/office/drawing/2014/main" id="{D78E1FA4-4307-4BD0-8403-DDC22FFF5CCA}"/>
                        </a:ext>
                      </a:extLst>
                    </p:cNvPr>
                    <p:cNvCxnSpPr/>
                    <p:nvPr>
                      <p:custDataLst>
                        <p:tags r:id="rId47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2" name="PA-直接连接符 133">
                      <a:extLst>
                        <a:ext uri="{FF2B5EF4-FFF2-40B4-BE49-F238E27FC236}">
                          <a16:creationId xmlns="" xmlns:a16="http://schemas.microsoft.com/office/drawing/2014/main" id="{DA642A27-F350-43FD-8FC3-50BD2D1527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3" name="PA-直接连接符 134">
                      <a:extLst>
                        <a:ext uri="{FF2B5EF4-FFF2-40B4-BE49-F238E27FC236}">
                          <a16:creationId xmlns="" xmlns:a16="http://schemas.microsoft.com/office/drawing/2014/main" id="{222B7BC0-38F2-4735-B184-6A4E1A6A68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4" name="PA-直接连接符 135">
                      <a:extLst>
                        <a:ext uri="{FF2B5EF4-FFF2-40B4-BE49-F238E27FC236}">
                          <a16:creationId xmlns="" xmlns:a16="http://schemas.microsoft.com/office/drawing/2014/main" id="{36003BC1-37F2-4EB0-9106-81F390C242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5" name="PA-直接连接符 136">
                      <a:extLst>
                        <a:ext uri="{FF2B5EF4-FFF2-40B4-BE49-F238E27FC236}">
                          <a16:creationId xmlns="" xmlns:a16="http://schemas.microsoft.com/office/drawing/2014/main" id="{F5FC152F-FA21-4ECE-9A98-6E92FBCC98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6" name="PA-直接连接符 137">
                      <a:extLst>
                        <a:ext uri="{FF2B5EF4-FFF2-40B4-BE49-F238E27FC236}">
                          <a16:creationId xmlns="" xmlns:a16="http://schemas.microsoft.com/office/drawing/2014/main" id="{5BE6F7A8-C123-4DC7-B757-CF82F57BCC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7" name="PA-直接连接符 138">
                      <a:extLst>
                        <a:ext uri="{FF2B5EF4-FFF2-40B4-BE49-F238E27FC236}">
                          <a16:creationId xmlns="" xmlns:a16="http://schemas.microsoft.com/office/drawing/2014/main" id="{22BA4B54-EAD7-4976-82F6-46D923975E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8" name="PA-直接连接符 139">
                      <a:extLst>
                        <a:ext uri="{FF2B5EF4-FFF2-40B4-BE49-F238E27FC236}">
                          <a16:creationId xmlns="" xmlns:a16="http://schemas.microsoft.com/office/drawing/2014/main" id="{3702806D-A69F-476B-A038-AA798DC0137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9" name="PA-直接连接符 140">
                      <a:extLst>
                        <a:ext uri="{FF2B5EF4-FFF2-40B4-BE49-F238E27FC236}">
                          <a16:creationId xmlns="" xmlns:a16="http://schemas.microsoft.com/office/drawing/2014/main" id="{5B2E6039-CB55-4363-A8E5-F82482949F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0" name="PA-直接连接符 141">
                      <a:extLst>
                        <a:ext uri="{FF2B5EF4-FFF2-40B4-BE49-F238E27FC236}">
                          <a16:creationId xmlns="" xmlns:a16="http://schemas.microsoft.com/office/drawing/2014/main" id="{73ACC11F-8F25-4DC5-92CC-AAA84C16C3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1" name="PA-直接连接符 142">
                      <a:extLst>
                        <a:ext uri="{FF2B5EF4-FFF2-40B4-BE49-F238E27FC236}">
                          <a16:creationId xmlns="" xmlns:a16="http://schemas.microsoft.com/office/drawing/2014/main" id="{F925962A-030D-41B0-B9BC-BF2E90AD9B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15" name="组合 514">
                    <a:extLst>
                      <a:ext uri="{FF2B5EF4-FFF2-40B4-BE49-F238E27FC236}">
                        <a16:creationId xmlns="" xmlns:a16="http://schemas.microsoft.com/office/drawing/2014/main" id="{05A30BE3-175C-47DC-B788-97901E959246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520" name="PA-直接连接符 121">
                      <a:extLst>
                        <a:ext uri="{FF2B5EF4-FFF2-40B4-BE49-F238E27FC236}">
                          <a16:creationId xmlns="" xmlns:a16="http://schemas.microsoft.com/office/drawing/2014/main" id="{D15DC9F6-BECB-4251-8931-A7DEBBDBB09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1" name="PA-直接连接符 122">
                      <a:extLst>
                        <a:ext uri="{FF2B5EF4-FFF2-40B4-BE49-F238E27FC236}">
                          <a16:creationId xmlns="" xmlns:a16="http://schemas.microsoft.com/office/drawing/2014/main" id="{935CF56D-2878-4321-8610-28B6344467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2" name="PA-直接连接符 123">
                      <a:extLst>
                        <a:ext uri="{FF2B5EF4-FFF2-40B4-BE49-F238E27FC236}">
                          <a16:creationId xmlns="" xmlns:a16="http://schemas.microsoft.com/office/drawing/2014/main" id="{0E170354-EB66-483E-B1DA-37DF943EF3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3" name="PA-直接连接符 124">
                      <a:extLst>
                        <a:ext uri="{FF2B5EF4-FFF2-40B4-BE49-F238E27FC236}">
                          <a16:creationId xmlns="" xmlns:a16="http://schemas.microsoft.com/office/drawing/2014/main" id="{545C7B41-149C-4886-83C4-509B15B52B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4" name="PA-直接连接符 125">
                      <a:extLst>
                        <a:ext uri="{FF2B5EF4-FFF2-40B4-BE49-F238E27FC236}">
                          <a16:creationId xmlns="" xmlns:a16="http://schemas.microsoft.com/office/drawing/2014/main" id="{A91EA5EC-455C-4F62-8CAE-E5A5A97B2E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5" name="PA-直接连接符 126">
                      <a:extLst>
                        <a:ext uri="{FF2B5EF4-FFF2-40B4-BE49-F238E27FC236}">
                          <a16:creationId xmlns="" xmlns:a16="http://schemas.microsoft.com/office/drawing/2014/main" id="{42D04E00-C493-4698-8396-76FC9855F1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6" name="PA-直接连接符 127">
                      <a:extLst>
                        <a:ext uri="{FF2B5EF4-FFF2-40B4-BE49-F238E27FC236}">
                          <a16:creationId xmlns="" xmlns:a16="http://schemas.microsoft.com/office/drawing/2014/main" id="{5DF0ADE8-E332-4D8B-83C7-6622835576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7" name="PA-直接连接符 128">
                      <a:extLst>
                        <a:ext uri="{FF2B5EF4-FFF2-40B4-BE49-F238E27FC236}">
                          <a16:creationId xmlns="" xmlns:a16="http://schemas.microsoft.com/office/drawing/2014/main" id="{1FB56A64-2A5C-46F9-A65B-F95DCEA40C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8" name="PA-直接连接符 129">
                      <a:extLst>
                        <a:ext uri="{FF2B5EF4-FFF2-40B4-BE49-F238E27FC236}">
                          <a16:creationId xmlns="" xmlns:a16="http://schemas.microsoft.com/office/drawing/2014/main" id="{37A276AF-EC98-4202-BB53-CE0CFF6463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9" name="PA-直接连接符 130">
                      <a:extLst>
                        <a:ext uri="{FF2B5EF4-FFF2-40B4-BE49-F238E27FC236}">
                          <a16:creationId xmlns="" xmlns:a16="http://schemas.microsoft.com/office/drawing/2014/main" id="{2BC26D19-8F1B-46EE-B91B-2977BA4E94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0" name="PA-直接连接符 131">
                      <a:extLst>
                        <a:ext uri="{FF2B5EF4-FFF2-40B4-BE49-F238E27FC236}">
                          <a16:creationId xmlns="" xmlns:a16="http://schemas.microsoft.com/office/drawing/2014/main" id="{ADAB90A3-EE14-4BBF-A73C-4A0714EB70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16" name="Group 91_1">
                    <a:extLst>
                      <a:ext uri="{FF2B5EF4-FFF2-40B4-BE49-F238E27FC236}">
                        <a16:creationId xmlns="" xmlns:a16="http://schemas.microsoft.com/office/drawing/2014/main" id="{F108E336-7A31-4315-A28E-C77DFD4E3D4A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17" name="PA-直接连接符 118">
                      <a:extLst>
                        <a:ext uri="{FF2B5EF4-FFF2-40B4-BE49-F238E27FC236}">
                          <a16:creationId xmlns="" xmlns:a16="http://schemas.microsoft.com/office/drawing/2014/main" id="{E7BC2C37-3A56-4A4E-90E3-5CF79994C3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8" name="PA-直接连接符 119">
                      <a:extLst>
                        <a:ext uri="{FF2B5EF4-FFF2-40B4-BE49-F238E27FC236}">
                          <a16:creationId xmlns="" xmlns:a16="http://schemas.microsoft.com/office/drawing/2014/main" id="{ACE953CF-66E3-4750-B6C6-ED1D2D41780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9" name="PA-直接连接符 120">
                      <a:extLst>
                        <a:ext uri="{FF2B5EF4-FFF2-40B4-BE49-F238E27FC236}">
                          <a16:creationId xmlns="" xmlns:a16="http://schemas.microsoft.com/office/drawing/2014/main" id="{06A102F5-05B2-4DE8-9983-46C969D9D89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6" name="组合 305">
                  <a:extLst>
                    <a:ext uri="{FF2B5EF4-FFF2-40B4-BE49-F238E27FC236}">
                      <a16:creationId xmlns="" xmlns:a16="http://schemas.microsoft.com/office/drawing/2014/main" id="{7450084B-E657-4A6C-8BCD-8781A5F2A68F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451" name="PA-直接连接符 147">
                    <a:extLst>
                      <a:ext uri="{FF2B5EF4-FFF2-40B4-BE49-F238E27FC236}">
                        <a16:creationId xmlns="" xmlns:a16="http://schemas.microsoft.com/office/drawing/2014/main" id="{C6346DAB-63E4-4863-9420-DECE76AE9D3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2" name="PA-直接连接符 148">
                    <a:extLst>
                      <a:ext uri="{FF2B5EF4-FFF2-40B4-BE49-F238E27FC236}">
                        <a16:creationId xmlns="" xmlns:a16="http://schemas.microsoft.com/office/drawing/2014/main" id="{BDA795BF-97EB-4812-A621-1413947B0039}"/>
                      </a:ext>
                    </a:extLst>
                  </p:cNvPr>
                  <p:cNvCxnSpPr/>
                  <p:nvPr>
                    <p:custDataLst>
                      <p:tags r:id="rId40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3" name="PA-直接连接符 149">
                    <a:extLst>
                      <a:ext uri="{FF2B5EF4-FFF2-40B4-BE49-F238E27FC236}">
                        <a16:creationId xmlns="" xmlns:a16="http://schemas.microsoft.com/office/drawing/2014/main" id="{A0030AAB-0B5E-4967-9F05-DCB5A81A03D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4" name="PA-直接连接符 150">
                    <a:extLst>
                      <a:ext uri="{FF2B5EF4-FFF2-40B4-BE49-F238E27FC236}">
                        <a16:creationId xmlns="" xmlns:a16="http://schemas.microsoft.com/office/drawing/2014/main" id="{C276F843-6882-4C26-A850-A2738E04495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5" name="PA-直接连接符 151">
                    <a:extLst>
                      <a:ext uri="{FF2B5EF4-FFF2-40B4-BE49-F238E27FC236}">
                        <a16:creationId xmlns="" xmlns:a16="http://schemas.microsoft.com/office/drawing/2014/main" id="{97D083ED-CF1B-419B-A54A-2D2C5FA5820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6" name="PA-直接连接符 152">
                    <a:extLst>
                      <a:ext uri="{FF2B5EF4-FFF2-40B4-BE49-F238E27FC236}">
                        <a16:creationId xmlns="" xmlns:a16="http://schemas.microsoft.com/office/drawing/2014/main" id="{5583C3F2-1916-4267-BC0A-47D4F175E5C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7" name="PA-直接连接符 153">
                    <a:extLst>
                      <a:ext uri="{FF2B5EF4-FFF2-40B4-BE49-F238E27FC236}">
                        <a16:creationId xmlns="" xmlns:a16="http://schemas.microsoft.com/office/drawing/2014/main" id="{77A31539-9C15-4A04-ACDA-F95686746B1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8" name="PA-直接连接符 154">
                    <a:extLst>
                      <a:ext uri="{FF2B5EF4-FFF2-40B4-BE49-F238E27FC236}">
                        <a16:creationId xmlns="" xmlns:a16="http://schemas.microsoft.com/office/drawing/2014/main" id="{26C8D124-A778-487E-9105-2B4721299BD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9" name="PA-直接连接符 155">
                    <a:extLst>
                      <a:ext uri="{FF2B5EF4-FFF2-40B4-BE49-F238E27FC236}">
                        <a16:creationId xmlns="" xmlns:a16="http://schemas.microsoft.com/office/drawing/2014/main" id="{E1ED53D4-4035-456A-8FC9-14A179E42D1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0" name="PA-直接连接符 156">
                    <a:extLst>
                      <a:ext uri="{FF2B5EF4-FFF2-40B4-BE49-F238E27FC236}">
                        <a16:creationId xmlns="" xmlns:a16="http://schemas.microsoft.com/office/drawing/2014/main" id="{AFC10D1D-0B42-4288-9860-ABD3259940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1" name="PA-直接连接符 157">
                    <a:extLst>
                      <a:ext uri="{FF2B5EF4-FFF2-40B4-BE49-F238E27FC236}">
                        <a16:creationId xmlns="" xmlns:a16="http://schemas.microsoft.com/office/drawing/2014/main" id="{344A7660-9115-4069-8955-C198ECC095F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2" name="PA-直接连接符 158">
                    <a:extLst>
                      <a:ext uri="{FF2B5EF4-FFF2-40B4-BE49-F238E27FC236}">
                        <a16:creationId xmlns="" xmlns:a16="http://schemas.microsoft.com/office/drawing/2014/main" id="{DE065965-4646-49C5-BECE-7DED65786FD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3" name="PA-直接连接符 159">
                    <a:extLst>
                      <a:ext uri="{FF2B5EF4-FFF2-40B4-BE49-F238E27FC236}">
                        <a16:creationId xmlns="" xmlns:a16="http://schemas.microsoft.com/office/drawing/2014/main" id="{4318AEC6-D268-40AD-9E77-CFA97D2DC31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4" name="PA-直接连接符 160">
                    <a:extLst>
                      <a:ext uri="{FF2B5EF4-FFF2-40B4-BE49-F238E27FC236}">
                        <a16:creationId xmlns="" xmlns:a16="http://schemas.microsoft.com/office/drawing/2014/main" id="{FE5D568C-6109-408B-80D3-B114F908C18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5" name="PA-直接连接符 161">
                    <a:extLst>
                      <a:ext uri="{FF2B5EF4-FFF2-40B4-BE49-F238E27FC236}">
                        <a16:creationId xmlns="" xmlns:a16="http://schemas.microsoft.com/office/drawing/2014/main" id="{208BD572-51C9-40DE-AC1C-539C6AC4023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466" name="组合 465">
                    <a:extLst>
                      <a:ext uri="{FF2B5EF4-FFF2-40B4-BE49-F238E27FC236}">
                        <a16:creationId xmlns="" xmlns:a16="http://schemas.microsoft.com/office/drawing/2014/main" id="{94ABC0F7-BDD5-4443-AD32-D0CEC87E1FE9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95" name="PA-直接连接符 191">
                      <a:extLst>
                        <a:ext uri="{FF2B5EF4-FFF2-40B4-BE49-F238E27FC236}">
                          <a16:creationId xmlns="" xmlns:a16="http://schemas.microsoft.com/office/drawing/2014/main" id="{22FA2123-703B-42E9-B04C-0164617634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6" name="PA-直接连接符 192">
                      <a:extLst>
                        <a:ext uri="{FF2B5EF4-FFF2-40B4-BE49-F238E27FC236}">
                          <a16:creationId xmlns="" xmlns:a16="http://schemas.microsoft.com/office/drawing/2014/main" id="{6886F975-D664-4231-917E-E06074B2AE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7" name="PA-直接连接符 193">
                      <a:extLst>
                        <a:ext uri="{FF2B5EF4-FFF2-40B4-BE49-F238E27FC236}">
                          <a16:creationId xmlns="" xmlns:a16="http://schemas.microsoft.com/office/drawing/2014/main" id="{FF7312AF-1950-486F-92F7-10F44F6F39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67" name="组合 466">
                    <a:extLst>
                      <a:ext uri="{FF2B5EF4-FFF2-40B4-BE49-F238E27FC236}">
                        <a16:creationId xmlns="" xmlns:a16="http://schemas.microsoft.com/office/drawing/2014/main" id="{FB257969-6A3D-4C31-AEAF-BC31B00D8A25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484" name="PA-直接连接符 180">
                      <a:extLst>
                        <a:ext uri="{FF2B5EF4-FFF2-40B4-BE49-F238E27FC236}">
                          <a16:creationId xmlns="" xmlns:a16="http://schemas.microsoft.com/office/drawing/2014/main" id="{60DAE391-67C5-4BCA-8E3C-340FCF4739E7}"/>
                        </a:ext>
                      </a:extLst>
                    </p:cNvPr>
                    <p:cNvCxnSpPr/>
                    <p:nvPr>
                      <p:custDataLst>
                        <p:tags r:id="rId42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5" name="PA-直接连接符 181">
                      <a:extLst>
                        <a:ext uri="{FF2B5EF4-FFF2-40B4-BE49-F238E27FC236}">
                          <a16:creationId xmlns="" xmlns:a16="http://schemas.microsoft.com/office/drawing/2014/main" id="{21990CF1-98FD-4017-B53E-AFE6F131FF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6" name="PA-直接连接符 182">
                      <a:extLst>
                        <a:ext uri="{FF2B5EF4-FFF2-40B4-BE49-F238E27FC236}">
                          <a16:creationId xmlns="" xmlns:a16="http://schemas.microsoft.com/office/drawing/2014/main" id="{9B41362D-D961-4DD1-8560-09C0BF540C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7" name="PA-直接连接符 183">
                      <a:extLst>
                        <a:ext uri="{FF2B5EF4-FFF2-40B4-BE49-F238E27FC236}">
                          <a16:creationId xmlns="" xmlns:a16="http://schemas.microsoft.com/office/drawing/2014/main" id="{D5AC9C85-EE44-4226-9DD1-7FE89F6592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8" name="PA-直接连接符 184">
                      <a:extLst>
                        <a:ext uri="{FF2B5EF4-FFF2-40B4-BE49-F238E27FC236}">
                          <a16:creationId xmlns="" xmlns:a16="http://schemas.microsoft.com/office/drawing/2014/main" id="{2B407587-8B4F-44CA-89AF-0187FAE34C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9" name="PA-直接连接符 185">
                      <a:extLst>
                        <a:ext uri="{FF2B5EF4-FFF2-40B4-BE49-F238E27FC236}">
                          <a16:creationId xmlns="" xmlns:a16="http://schemas.microsoft.com/office/drawing/2014/main" id="{4929191D-989E-42E8-A0B9-E1CE8CFA03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0" name="PA-直接连接符 186">
                      <a:extLst>
                        <a:ext uri="{FF2B5EF4-FFF2-40B4-BE49-F238E27FC236}">
                          <a16:creationId xmlns="" xmlns:a16="http://schemas.microsoft.com/office/drawing/2014/main" id="{C79D901A-5BA4-4198-8336-03364D67485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1" name="PA-直接连接符 187">
                      <a:extLst>
                        <a:ext uri="{FF2B5EF4-FFF2-40B4-BE49-F238E27FC236}">
                          <a16:creationId xmlns="" xmlns:a16="http://schemas.microsoft.com/office/drawing/2014/main" id="{3445AA38-48D2-4211-AD01-CD7259C527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2" name="PA-直接连接符 188">
                      <a:extLst>
                        <a:ext uri="{FF2B5EF4-FFF2-40B4-BE49-F238E27FC236}">
                          <a16:creationId xmlns="" xmlns:a16="http://schemas.microsoft.com/office/drawing/2014/main" id="{D0F418CE-817E-4039-9298-AEA658F933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3" name="PA-直接连接符 189">
                      <a:extLst>
                        <a:ext uri="{FF2B5EF4-FFF2-40B4-BE49-F238E27FC236}">
                          <a16:creationId xmlns="" xmlns:a16="http://schemas.microsoft.com/office/drawing/2014/main" id="{A22FA17A-B3A8-4629-9FCE-4176BBA97D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4" name="PA-直接连接符 190">
                      <a:extLst>
                        <a:ext uri="{FF2B5EF4-FFF2-40B4-BE49-F238E27FC236}">
                          <a16:creationId xmlns="" xmlns:a16="http://schemas.microsoft.com/office/drawing/2014/main" id="{A755FD62-08B6-4657-BAB8-2272ED7665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68" name="组合 467">
                    <a:extLst>
                      <a:ext uri="{FF2B5EF4-FFF2-40B4-BE49-F238E27FC236}">
                        <a16:creationId xmlns="" xmlns:a16="http://schemas.microsoft.com/office/drawing/2014/main" id="{84004478-A17C-477C-894F-E07B49805D7E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473" name="PA-直接连接符 169">
                      <a:extLst>
                        <a:ext uri="{FF2B5EF4-FFF2-40B4-BE49-F238E27FC236}">
                          <a16:creationId xmlns="" xmlns:a16="http://schemas.microsoft.com/office/drawing/2014/main" id="{D7712A60-279D-45BB-B137-01851B4DE1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4" name="PA-直接连接符 170">
                      <a:extLst>
                        <a:ext uri="{FF2B5EF4-FFF2-40B4-BE49-F238E27FC236}">
                          <a16:creationId xmlns="" xmlns:a16="http://schemas.microsoft.com/office/drawing/2014/main" id="{2E41DF84-A2B7-4C04-9175-3B451362D5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5" name="PA-直接连接符 171">
                      <a:extLst>
                        <a:ext uri="{FF2B5EF4-FFF2-40B4-BE49-F238E27FC236}">
                          <a16:creationId xmlns="" xmlns:a16="http://schemas.microsoft.com/office/drawing/2014/main" id="{2335DF65-482F-480D-8A65-AD19B5D870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6" name="PA-直接连接符 172">
                      <a:extLst>
                        <a:ext uri="{FF2B5EF4-FFF2-40B4-BE49-F238E27FC236}">
                          <a16:creationId xmlns="" xmlns:a16="http://schemas.microsoft.com/office/drawing/2014/main" id="{FDF37758-83F2-46E0-BC99-918A1C922D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7" name="PA-直接连接符 173">
                      <a:extLst>
                        <a:ext uri="{FF2B5EF4-FFF2-40B4-BE49-F238E27FC236}">
                          <a16:creationId xmlns="" xmlns:a16="http://schemas.microsoft.com/office/drawing/2014/main" id="{B98A3A03-C921-4ADD-B2C8-D70F60CCDC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8" name="PA-直接连接符 174">
                      <a:extLst>
                        <a:ext uri="{FF2B5EF4-FFF2-40B4-BE49-F238E27FC236}">
                          <a16:creationId xmlns="" xmlns:a16="http://schemas.microsoft.com/office/drawing/2014/main" id="{8F53C5F4-AB1E-476F-B948-E960ACF099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9" name="PA-直接连接符 175">
                      <a:extLst>
                        <a:ext uri="{FF2B5EF4-FFF2-40B4-BE49-F238E27FC236}">
                          <a16:creationId xmlns="" xmlns:a16="http://schemas.microsoft.com/office/drawing/2014/main" id="{99C5AD9A-8852-42F2-B2F6-346970F876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0" name="PA-直接连接符 176">
                      <a:extLst>
                        <a:ext uri="{FF2B5EF4-FFF2-40B4-BE49-F238E27FC236}">
                          <a16:creationId xmlns="" xmlns:a16="http://schemas.microsoft.com/office/drawing/2014/main" id="{87E4F5C2-F0BB-4E3B-BFCF-3D1F4E4DC32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1" name="PA-直接连接符 177">
                      <a:extLst>
                        <a:ext uri="{FF2B5EF4-FFF2-40B4-BE49-F238E27FC236}">
                          <a16:creationId xmlns="" xmlns:a16="http://schemas.microsoft.com/office/drawing/2014/main" id="{C2397D69-E330-4AEF-9D00-42D8003D80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2" name="PA-直接连接符 178">
                      <a:extLst>
                        <a:ext uri="{FF2B5EF4-FFF2-40B4-BE49-F238E27FC236}">
                          <a16:creationId xmlns="" xmlns:a16="http://schemas.microsoft.com/office/drawing/2014/main" id="{53DB3F0E-A667-4557-981D-BF3DE88A53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3" name="PA-直接连接符 179">
                      <a:extLst>
                        <a:ext uri="{FF2B5EF4-FFF2-40B4-BE49-F238E27FC236}">
                          <a16:creationId xmlns="" xmlns:a16="http://schemas.microsoft.com/office/drawing/2014/main" id="{37A46961-ACC4-4B7A-BEE4-4050CA56A4E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69" name="Group 91_1">
                    <a:extLst>
                      <a:ext uri="{FF2B5EF4-FFF2-40B4-BE49-F238E27FC236}">
                        <a16:creationId xmlns="" xmlns:a16="http://schemas.microsoft.com/office/drawing/2014/main" id="{21C05B83-FB81-440E-987B-92D0BCD5282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70" name="PA-直接连接符 166">
                      <a:extLst>
                        <a:ext uri="{FF2B5EF4-FFF2-40B4-BE49-F238E27FC236}">
                          <a16:creationId xmlns="" xmlns:a16="http://schemas.microsoft.com/office/drawing/2014/main" id="{29DFD33C-B940-4CF9-895B-09707CFA87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1" name="PA-直接连接符 167">
                      <a:extLst>
                        <a:ext uri="{FF2B5EF4-FFF2-40B4-BE49-F238E27FC236}">
                          <a16:creationId xmlns="" xmlns:a16="http://schemas.microsoft.com/office/drawing/2014/main" id="{E3DA08E8-4618-4D84-B04C-611A950E58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2" name="PA-直接连接符 168">
                      <a:extLst>
                        <a:ext uri="{FF2B5EF4-FFF2-40B4-BE49-F238E27FC236}">
                          <a16:creationId xmlns="" xmlns:a16="http://schemas.microsoft.com/office/drawing/2014/main" id="{FB27A6BE-CD99-401C-BC9E-D75ABA17D7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7" name="组合 306">
                  <a:extLst>
                    <a:ext uri="{FF2B5EF4-FFF2-40B4-BE49-F238E27FC236}">
                      <a16:creationId xmlns="" xmlns:a16="http://schemas.microsoft.com/office/drawing/2014/main" id="{8E659406-83EE-40AF-AEB8-AEF99DD5635F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404" name="PA-直接连接符 195">
                    <a:extLst>
                      <a:ext uri="{FF2B5EF4-FFF2-40B4-BE49-F238E27FC236}">
                        <a16:creationId xmlns="" xmlns:a16="http://schemas.microsoft.com/office/drawing/2014/main" id="{909F3B80-B45B-432B-9CD3-776AC20EA3B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5" name="PA-直接连接符 196">
                    <a:extLst>
                      <a:ext uri="{FF2B5EF4-FFF2-40B4-BE49-F238E27FC236}">
                        <a16:creationId xmlns="" xmlns:a16="http://schemas.microsoft.com/office/drawing/2014/main" id="{37252DBD-DA64-44C8-9401-8B64C714888D}"/>
                      </a:ext>
                    </a:extLst>
                  </p:cNvPr>
                  <p:cNvCxnSpPr/>
                  <p:nvPr>
                    <p:custDataLst>
                      <p:tags r:id="rId35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6" name="PA-直接连接符 197">
                    <a:extLst>
                      <a:ext uri="{FF2B5EF4-FFF2-40B4-BE49-F238E27FC236}">
                        <a16:creationId xmlns="" xmlns:a16="http://schemas.microsoft.com/office/drawing/2014/main" id="{17B87696-5B95-4BEA-9504-C5702D396C0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PA-直接连接符 198">
                    <a:extLst>
                      <a:ext uri="{FF2B5EF4-FFF2-40B4-BE49-F238E27FC236}">
                        <a16:creationId xmlns="" xmlns:a16="http://schemas.microsoft.com/office/drawing/2014/main" id="{0FAD7D2B-249D-4DE2-9E80-B3D088CA0E6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PA-直接连接符 199">
                    <a:extLst>
                      <a:ext uri="{FF2B5EF4-FFF2-40B4-BE49-F238E27FC236}">
                        <a16:creationId xmlns="" xmlns:a16="http://schemas.microsoft.com/office/drawing/2014/main" id="{6DF691BB-991A-4FDE-ABA8-759F47AD35B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PA-直接连接符 200">
                    <a:extLst>
                      <a:ext uri="{FF2B5EF4-FFF2-40B4-BE49-F238E27FC236}">
                        <a16:creationId xmlns="" xmlns:a16="http://schemas.microsoft.com/office/drawing/2014/main" id="{C6DD6614-60B1-4D85-BAB4-D882E558298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0" name="PA-直接连接符 201">
                    <a:extLst>
                      <a:ext uri="{FF2B5EF4-FFF2-40B4-BE49-F238E27FC236}">
                        <a16:creationId xmlns="" xmlns:a16="http://schemas.microsoft.com/office/drawing/2014/main" id="{21FEEF35-7D7E-429D-B998-C5614541048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1" name="PA-直接连接符 202">
                    <a:extLst>
                      <a:ext uri="{FF2B5EF4-FFF2-40B4-BE49-F238E27FC236}">
                        <a16:creationId xmlns="" xmlns:a16="http://schemas.microsoft.com/office/drawing/2014/main" id="{2D4E4EB9-6153-4616-8FF8-A036780A785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2" name="PA-直接连接符 203">
                    <a:extLst>
                      <a:ext uri="{FF2B5EF4-FFF2-40B4-BE49-F238E27FC236}">
                        <a16:creationId xmlns="" xmlns:a16="http://schemas.microsoft.com/office/drawing/2014/main" id="{8CBA718F-90F5-49BC-BFC3-476F7F94FB4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3" name="PA-直接连接符 204">
                    <a:extLst>
                      <a:ext uri="{FF2B5EF4-FFF2-40B4-BE49-F238E27FC236}">
                        <a16:creationId xmlns="" xmlns:a16="http://schemas.microsoft.com/office/drawing/2014/main" id="{AB758F86-A331-40C9-B2F8-B5F2BCAAAD0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4" name="PA-直接连接符 205">
                    <a:extLst>
                      <a:ext uri="{FF2B5EF4-FFF2-40B4-BE49-F238E27FC236}">
                        <a16:creationId xmlns="" xmlns:a16="http://schemas.microsoft.com/office/drawing/2014/main" id="{D39EB0BE-2A90-4A07-8056-2EEA68CACEB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5" name="PA-直接连接符 206">
                    <a:extLst>
                      <a:ext uri="{FF2B5EF4-FFF2-40B4-BE49-F238E27FC236}">
                        <a16:creationId xmlns="" xmlns:a16="http://schemas.microsoft.com/office/drawing/2014/main" id="{DB2063BB-73D9-49AD-989B-116F3170AAC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6" name="PA-直接连接符 207">
                    <a:extLst>
                      <a:ext uri="{FF2B5EF4-FFF2-40B4-BE49-F238E27FC236}">
                        <a16:creationId xmlns="" xmlns:a16="http://schemas.microsoft.com/office/drawing/2014/main" id="{B4A00876-D6EC-4EF9-88CD-8A0AC63DF4D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7" name="PA-直接连接符 208">
                    <a:extLst>
                      <a:ext uri="{FF2B5EF4-FFF2-40B4-BE49-F238E27FC236}">
                        <a16:creationId xmlns="" xmlns:a16="http://schemas.microsoft.com/office/drawing/2014/main" id="{34C9D357-8B9C-4AF6-A47D-8DB536895A0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7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8" name="PA-直接连接符 209">
                    <a:extLst>
                      <a:ext uri="{FF2B5EF4-FFF2-40B4-BE49-F238E27FC236}">
                        <a16:creationId xmlns="" xmlns:a16="http://schemas.microsoft.com/office/drawing/2014/main" id="{D76D5C86-4EB1-4A8A-97EE-56CAC6B822A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7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419" name="组合 418">
                    <a:extLst>
                      <a:ext uri="{FF2B5EF4-FFF2-40B4-BE49-F238E27FC236}">
                        <a16:creationId xmlns="" xmlns:a16="http://schemas.microsoft.com/office/drawing/2014/main" id="{9ADA640E-BB75-4966-B467-E8E11D028DF8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48" name="PA-直接连接符 239">
                      <a:extLst>
                        <a:ext uri="{FF2B5EF4-FFF2-40B4-BE49-F238E27FC236}">
                          <a16:creationId xmlns="" xmlns:a16="http://schemas.microsoft.com/office/drawing/2014/main" id="{39F54E51-78A5-4F0C-92B2-CB43F96CEF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9" name="PA-直接连接符 240">
                      <a:extLst>
                        <a:ext uri="{FF2B5EF4-FFF2-40B4-BE49-F238E27FC236}">
                          <a16:creationId xmlns="" xmlns:a16="http://schemas.microsoft.com/office/drawing/2014/main" id="{4FBE10A6-A7E4-4A1B-B087-2BAB732EBB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50" name="PA-直接连接符 241">
                      <a:extLst>
                        <a:ext uri="{FF2B5EF4-FFF2-40B4-BE49-F238E27FC236}">
                          <a16:creationId xmlns="" xmlns:a16="http://schemas.microsoft.com/office/drawing/2014/main" id="{039FEF76-6837-4312-96A6-2E2A5C7E29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20" name="组合 419">
                    <a:extLst>
                      <a:ext uri="{FF2B5EF4-FFF2-40B4-BE49-F238E27FC236}">
                        <a16:creationId xmlns="" xmlns:a16="http://schemas.microsoft.com/office/drawing/2014/main" id="{D2C33C4B-06DA-4974-A29E-1486A0DF9747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437" name="PA-直接连接符 228">
                      <a:extLst>
                        <a:ext uri="{FF2B5EF4-FFF2-40B4-BE49-F238E27FC236}">
                          <a16:creationId xmlns="" xmlns:a16="http://schemas.microsoft.com/office/drawing/2014/main" id="{64CBCF02-78FE-4BB3-BC72-EE9498FCFD43}"/>
                        </a:ext>
                      </a:extLst>
                    </p:cNvPr>
                    <p:cNvCxnSpPr/>
                    <p:nvPr>
                      <p:custDataLst>
                        <p:tags r:id="rId38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8" name="PA-直接连接符 229">
                      <a:extLst>
                        <a:ext uri="{FF2B5EF4-FFF2-40B4-BE49-F238E27FC236}">
                          <a16:creationId xmlns="" xmlns:a16="http://schemas.microsoft.com/office/drawing/2014/main" id="{A84F0DAF-F3D6-426A-8649-DAF0E140F4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9" name="PA-直接连接符 230">
                      <a:extLst>
                        <a:ext uri="{FF2B5EF4-FFF2-40B4-BE49-F238E27FC236}">
                          <a16:creationId xmlns="" xmlns:a16="http://schemas.microsoft.com/office/drawing/2014/main" id="{1B2B0E22-E6A9-43E2-AE59-06FC827502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0" name="PA-直接连接符 231">
                      <a:extLst>
                        <a:ext uri="{FF2B5EF4-FFF2-40B4-BE49-F238E27FC236}">
                          <a16:creationId xmlns="" xmlns:a16="http://schemas.microsoft.com/office/drawing/2014/main" id="{43EC5B9A-4EF9-4EC7-A885-17CEBC8884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1" name="PA-直接连接符 232">
                      <a:extLst>
                        <a:ext uri="{FF2B5EF4-FFF2-40B4-BE49-F238E27FC236}">
                          <a16:creationId xmlns="" xmlns:a16="http://schemas.microsoft.com/office/drawing/2014/main" id="{0D12C177-4B16-400E-A6BE-07C86B207BE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2" name="PA-直接连接符 233">
                      <a:extLst>
                        <a:ext uri="{FF2B5EF4-FFF2-40B4-BE49-F238E27FC236}">
                          <a16:creationId xmlns="" xmlns:a16="http://schemas.microsoft.com/office/drawing/2014/main" id="{7ACFB9B6-953B-4A0B-A7E0-07EAEFD9C8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3" name="PA-直接连接符 234">
                      <a:extLst>
                        <a:ext uri="{FF2B5EF4-FFF2-40B4-BE49-F238E27FC236}">
                          <a16:creationId xmlns="" xmlns:a16="http://schemas.microsoft.com/office/drawing/2014/main" id="{2D53AE11-E43B-4D29-9F9A-5DCEC70363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4" name="PA-直接连接符 235">
                      <a:extLst>
                        <a:ext uri="{FF2B5EF4-FFF2-40B4-BE49-F238E27FC236}">
                          <a16:creationId xmlns="" xmlns:a16="http://schemas.microsoft.com/office/drawing/2014/main" id="{56BE9073-4940-4E22-BCD5-C2CD79C925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5" name="PA-直接连接符 236">
                      <a:extLst>
                        <a:ext uri="{FF2B5EF4-FFF2-40B4-BE49-F238E27FC236}">
                          <a16:creationId xmlns="" xmlns:a16="http://schemas.microsoft.com/office/drawing/2014/main" id="{E66BCBA9-9289-491A-BD0D-9B73BC89CA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6" name="PA-直接连接符 237">
                      <a:extLst>
                        <a:ext uri="{FF2B5EF4-FFF2-40B4-BE49-F238E27FC236}">
                          <a16:creationId xmlns="" xmlns:a16="http://schemas.microsoft.com/office/drawing/2014/main" id="{5B298A89-4536-41C5-B502-2A84D57A62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7" name="PA-直接连接符 238">
                      <a:extLst>
                        <a:ext uri="{FF2B5EF4-FFF2-40B4-BE49-F238E27FC236}">
                          <a16:creationId xmlns="" xmlns:a16="http://schemas.microsoft.com/office/drawing/2014/main" id="{B24E3F05-4818-4D1F-8A38-CA7B8375BC7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21" name="组合 420">
                    <a:extLst>
                      <a:ext uri="{FF2B5EF4-FFF2-40B4-BE49-F238E27FC236}">
                        <a16:creationId xmlns="" xmlns:a16="http://schemas.microsoft.com/office/drawing/2014/main" id="{B2172B4B-2EA8-44A8-B68E-B34D5A7BC683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426" name="PA-直接连接符 217">
                      <a:extLst>
                        <a:ext uri="{FF2B5EF4-FFF2-40B4-BE49-F238E27FC236}">
                          <a16:creationId xmlns="" xmlns:a16="http://schemas.microsoft.com/office/drawing/2014/main" id="{42466F08-AAFD-42D0-B748-662BD05235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7" name="PA-直接连接符 218">
                      <a:extLst>
                        <a:ext uri="{FF2B5EF4-FFF2-40B4-BE49-F238E27FC236}">
                          <a16:creationId xmlns="" xmlns:a16="http://schemas.microsoft.com/office/drawing/2014/main" id="{3B5D3EC6-4D8B-46D0-800D-570F3CC4AD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8" name="PA-直接连接符 219">
                      <a:extLst>
                        <a:ext uri="{FF2B5EF4-FFF2-40B4-BE49-F238E27FC236}">
                          <a16:creationId xmlns="" xmlns:a16="http://schemas.microsoft.com/office/drawing/2014/main" id="{05CDC8DC-252B-4277-B44F-8EDC786478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9" name="PA-直接连接符 220">
                      <a:extLst>
                        <a:ext uri="{FF2B5EF4-FFF2-40B4-BE49-F238E27FC236}">
                          <a16:creationId xmlns="" xmlns:a16="http://schemas.microsoft.com/office/drawing/2014/main" id="{7B8D0A15-F350-4AE0-BE1F-539522288A5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0" name="PA-直接连接符 221">
                      <a:extLst>
                        <a:ext uri="{FF2B5EF4-FFF2-40B4-BE49-F238E27FC236}">
                          <a16:creationId xmlns="" xmlns:a16="http://schemas.microsoft.com/office/drawing/2014/main" id="{79EDDA10-69D5-4AA8-9899-DBDB7B9CD6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1" name="PA-直接连接符 222">
                      <a:extLst>
                        <a:ext uri="{FF2B5EF4-FFF2-40B4-BE49-F238E27FC236}">
                          <a16:creationId xmlns="" xmlns:a16="http://schemas.microsoft.com/office/drawing/2014/main" id="{D3AE73DD-7892-4AD2-A6A2-0C720EA35A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2" name="PA-直接连接符 223">
                      <a:extLst>
                        <a:ext uri="{FF2B5EF4-FFF2-40B4-BE49-F238E27FC236}">
                          <a16:creationId xmlns="" xmlns:a16="http://schemas.microsoft.com/office/drawing/2014/main" id="{442DD39C-D8E6-4D8E-B925-FCB505DACC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3" name="PA-直接连接符 224">
                      <a:extLst>
                        <a:ext uri="{FF2B5EF4-FFF2-40B4-BE49-F238E27FC236}">
                          <a16:creationId xmlns="" xmlns:a16="http://schemas.microsoft.com/office/drawing/2014/main" id="{66B4C4D8-3B65-4EDC-B199-CF2DFEE322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4" name="PA-直接连接符 225">
                      <a:extLst>
                        <a:ext uri="{FF2B5EF4-FFF2-40B4-BE49-F238E27FC236}">
                          <a16:creationId xmlns="" xmlns:a16="http://schemas.microsoft.com/office/drawing/2014/main" id="{20E5E536-D2FE-49F8-8084-8B68FEF455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5" name="PA-直接连接符 226">
                      <a:extLst>
                        <a:ext uri="{FF2B5EF4-FFF2-40B4-BE49-F238E27FC236}">
                          <a16:creationId xmlns="" xmlns:a16="http://schemas.microsoft.com/office/drawing/2014/main" id="{D8AE726F-0CF9-4A75-99DB-7742C6595E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6" name="PA-直接连接符 227">
                      <a:extLst>
                        <a:ext uri="{FF2B5EF4-FFF2-40B4-BE49-F238E27FC236}">
                          <a16:creationId xmlns="" xmlns:a16="http://schemas.microsoft.com/office/drawing/2014/main" id="{A593AC4E-04D7-4814-83B1-E726217908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22" name="Group 91_1">
                    <a:extLst>
                      <a:ext uri="{FF2B5EF4-FFF2-40B4-BE49-F238E27FC236}">
                        <a16:creationId xmlns="" xmlns:a16="http://schemas.microsoft.com/office/drawing/2014/main" id="{DE88ED1F-AF73-41EF-B4F7-39BFAB4B9E63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23" name="PA-直接连接符 214">
                      <a:extLst>
                        <a:ext uri="{FF2B5EF4-FFF2-40B4-BE49-F238E27FC236}">
                          <a16:creationId xmlns="" xmlns:a16="http://schemas.microsoft.com/office/drawing/2014/main" id="{0C173A6E-B8AC-415D-B92C-D9F01BA263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4" name="PA-直接连接符 215">
                      <a:extLst>
                        <a:ext uri="{FF2B5EF4-FFF2-40B4-BE49-F238E27FC236}">
                          <a16:creationId xmlns="" xmlns:a16="http://schemas.microsoft.com/office/drawing/2014/main" id="{9E0C9417-6AFB-404D-BF40-B19F18450C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5" name="PA-直接连接符 216">
                      <a:extLst>
                        <a:ext uri="{FF2B5EF4-FFF2-40B4-BE49-F238E27FC236}">
                          <a16:creationId xmlns="" xmlns:a16="http://schemas.microsoft.com/office/drawing/2014/main" id="{48723C1C-F5D5-4D5E-B727-16A2A02FB3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8" name="组合 307">
                  <a:extLst>
                    <a:ext uri="{FF2B5EF4-FFF2-40B4-BE49-F238E27FC236}">
                      <a16:creationId xmlns="" xmlns:a16="http://schemas.microsoft.com/office/drawing/2014/main" id="{F08F50A1-C669-4CA0-8A4B-4E5E3C5FDB9E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357" name="PA-直接连接符 243">
                    <a:extLst>
                      <a:ext uri="{FF2B5EF4-FFF2-40B4-BE49-F238E27FC236}">
                        <a16:creationId xmlns="" xmlns:a16="http://schemas.microsoft.com/office/drawing/2014/main" id="{27084B3F-27E0-4A00-9065-D6E296D9A3D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8" name="PA-直接连接符 244">
                    <a:extLst>
                      <a:ext uri="{FF2B5EF4-FFF2-40B4-BE49-F238E27FC236}">
                        <a16:creationId xmlns="" xmlns:a16="http://schemas.microsoft.com/office/drawing/2014/main" id="{80A937F9-E44E-423F-8C76-A4FD2566AD98}"/>
                      </a:ext>
                    </a:extLst>
                  </p:cNvPr>
                  <p:cNvCxnSpPr/>
                  <p:nvPr>
                    <p:custDataLst>
                      <p:tags r:id="rId31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9" name="PA-直接连接符 245">
                    <a:extLst>
                      <a:ext uri="{FF2B5EF4-FFF2-40B4-BE49-F238E27FC236}">
                        <a16:creationId xmlns="" xmlns:a16="http://schemas.microsoft.com/office/drawing/2014/main" id="{7931CC44-D57F-46C5-BF63-2218909D8E3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0" name="PA-直接连接符 246">
                    <a:extLst>
                      <a:ext uri="{FF2B5EF4-FFF2-40B4-BE49-F238E27FC236}">
                        <a16:creationId xmlns="" xmlns:a16="http://schemas.microsoft.com/office/drawing/2014/main" id="{3C57232D-0414-4ABB-8326-AB4FE120456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1" name="PA-直接连接符 247">
                    <a:extLst>
                      <a:ext uri="{FF2B5EF4-FFF2-40B4-BE49-F238E27FC236}">
                        <a16:creationId xmlns="" xmlns:a16="http://schemas.microsoft.com/office/drawing/2014/main" id="{2FE3B3A8-8AE2-4841-A634-AF5B421AB2E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2" name="PA-直接连接符 248">
                    <a:extLst>
                      <a:ext uri="{FF2B5EF4-FFF2-40B4-BE49-F238E27FC236}">
                        <a16:creationId xmlns="" xmlns:a16="http://schemas.microsoft.com/office/drawing/2014/main" id="{742CE7C7-7F23-4C97-BAC7-D290BD29C0A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3" name="PA-直接连接符 249">
                    <a:extLst>
                      <a:ext uri="{FF2B5EF4-FFF2-40B4-BE49-F238E27FC236}">
                        <a16:creationId xmlns="" xmlns:a16="http://schemas.microsoft.com/office/drawing/2014/main" id="{9D463B97-1C58-4736-B237-AD6DEE951C0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4" name="PA-直接连接符 250">
                    <a:extLst>
                      <a:ext uri="{FF2B5EF4-FFF2-40B4-BE49-F238E27FC236}">
                        <a16:creationId xmlns="" xmlns:a16="http://schemas.microsoft.com/office/drawing/2014/main" id="{98394D10-7FA2-4992-A3FB-7E9BD2A5A43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5" name="PA-直接连接符 251">
                    <a:extLst>
                      <a:ext uri="{FF2B5EF4-FFF2-40B4-BE49-F238E27FC236}">
                        <a16:creationId xmlns="" xmlns:a16="http://schemas.microsoft.com/office/drawing/2014/main" id="{8A4262CF-61FE-4DBF-AD55-F7776FBA35D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6" name="PA-直接连接符 252">
                    <a:extLst>
                      <a:ext uri="{FF2B5EF4-FFF2-40B4-BE49-F238E27FC236}">
                        <a16:creationId xmlns="" xmlns:a16="http://schemas.microsoft.com/office/drawing/2014/main" id="{09DB1CAC-BFF1-4526-8672-E89FE567D58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7" name="PA-直接连接符 253">
                    <a:extLst>
                      <a:ext uri="{FF2B5EF4-FFF2-40B4-BE49-F238E27FC236}">
                        <a16:creationId xmlns="" xmlns:a16="http://schemas.microsoft.com/office/drawing/2014/main" id="{317F556B-5787-42F6-B6C9-9C2F7714F58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8" name="PA-直接连接符 254">
                    <a:extLst>
                      <a:ext uri="{FF2B5EF4-FFF2-40B4-BE49-F238E27FC236}">
                        <a16:creationId xmlns="" xmlns:a16="http://schemas.microsoft.com/office/drawing/2014/main" id="{50BD33A5-5527-4766-9599-00FC608EE60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9" name="PA-直接连接符 255">
                    <a:extLst>
                      <a:ext uri="{FF2B5EF4-FFF2-40B4-BE49-F238E27FC236}">
                        <a16:creationId xmlns="" xmlns:a16="http://schemas.microsoft.com/office/drawing/2014/main" id="{26E6B522-7D2C-4691-B09A-4DA136C937F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0" name="PA-直接连接符 256">
                    <a:extLst>
                      <a:ext uri="{FF2B5EF4-FFF2-40B4-BE49-F238E27FC236}">
                        <a16:creationId xmlns="" xmlns:a16="http://schemas.microsoft.com/office/drawing/2014/main" id="{AC38F1F7-3B3C-4D58-8B4D-38B25A05FA1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1" name="PA-直接连接符 257">
                    <a:extLst>
                      <a:ext uri="{FF2B5EF4-FFF2-40B4-BE49-F238E27FC236}">
                        <a16:creationId xmlns="" xmlns:a16="http://schemas.microsoft.com/office/drawing/2014/main" id="{F24A622B-E320-492E-8001-A9AAE4A7713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72" name="组合 371">
                    <a:extLst>
                      <a:ext uri="{FF2B5EF4-FFF2-40B4-BE49-F238E27FC236}">
                        <a16:creationId xmlns="" xmlns:a16="http://schemas.microsoft.com/office/drawing/2014/main" id="{520AE6E5-CB4F-481C-985C-CE6AB2DCBA79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01" name="PA-直接连接符 287">
                      <a:extLst>
                        <a:ext uri="{FF2B5EF4-FFF2-40B4-BE49-F238E27FC236}">
                          <a16:creationId xmlns="" xmlns:a16="http://schemas.microsoft.com/office/drawing/2014/main" id="{EACAC4BD-08E8-4428-AE4A-9301D6D00AA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2" name="PA-直接连接符 288">
                      <a:extLst>
                        <a:ext uri="{FF2B5EF4-FFF2-40B4-BE49-F238E27FC236}">
                          <a16:creationId xmlns="" xmlns:a16="http://schemas.microsoft.com/office/drawing/2014/main" id="{5764C8B5-8A1F-4A54-B640-255FEE9D3D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3" name="PA-直接连接符 289">
                      <a:extLst>
                        <a:ext uri="{FF2B5EF4-FFF2-40B4-BE49-F238E27FC236}">
                          <a16:creationId xmlns="" xmlns:a16="http://schemas.microsoft.com/office/drawing/2014/main" id="{77E6BB4A-504C-4E77-8BEB-11E2D0F9D7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73" name="组合 372">
                    <a:extLst>
                      <a:ext uri="{FF2B5EF4-FFF2-40B4-BE49-F238E27FC236}">
                        <a16:creationId xmlns="" xmlns:a16="http://schemas.microsoft.com/office/drawing/2014/main" id="{A3A9DE70-69E2-47E7-BAF9-6C29F2A18459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390" name="PA-直接连接符 276">
                      <a:extLst>
                        <a:ext uri="{FF2B5EF4-FFF2-40B4-BE49-F238E27FC236}">
                          <a16:creationId xmlns="" xmlns:a16="http://schemas.microsoft.com/office/drawing/2014/main" id="{C460279D-05F0-40D8-8FB9-7E4488086637}"/>
                        </a:ext>
                      </a:extLst>
                    </p:cNvPr>
                    <p:cNvCxnSpPr/>
                    <p:nvPr>
                      <p:custDataLst>
                        <p:tags r:id="rId34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1" name="PA-直接连接符 277">
                      <a:extLst>
                        <a:ext uri="{FF2B5EF4-FFF2-40B4-BE49-F238E27FC236}">
                          <a16:creationId xmlns="" xmlns:a16="http://schemas.microsoft.com/office/drawing/2014/main" id="{A9F136C5-E994-4C4B-98D0-3DD6B5336B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2" name="PA-直接连接符 278">
                      <a:extLst>
                        <a:ext uri="{FF2B5EF4-FFF2-40B4-BE49-F238E27FC236}">
                          <a16:creationId xmlns="" xmlns:a16="http://schemas.microsoft.com/office/drawing/2014/main" id="{142A6DD7-5E88-46D6-9FAD-0C22E0ED79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3" name="PA-直接连接符 279">
                      <a:extLst>
                        <a:ext uri="{FF2B5EF4-FFF2-40B4-BE49-F238E27FC236}">
                          <a16:creationId xmlns="" xmlns:a16="http://schemas.microsoft.com/office/drawing/2014/main" id="{262F1364-7106-46AF-8C5C-6B6E34332C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4" name="PA-直接连接符 280">
                      <a:extLst>
                        <a:ext uri="{FF2B5EF4-FFF2-40B4-BE49-F238E27FC236}">
                          <a16:creationId xmlns="" xmlns:a16="http://schemas.microsoft.com/office/drawing/2014/main" id="{444048C9-3080-45BA-9012-80323A5D0BD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5" name="PA-直接连接符 281">
                      <a:extLst>
                        <a:ext uri="{FF2B5EF4-FFF2-40B4-BE49-F238E27FC236}">
                          <a16:creationId xmlns="" xmlns:a16="http://schemas.microsoft.com/office/drawing/2014/main" id="{E1CAF2C3-38B9-4B23-8718-36A6767794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6" name="PA-直接连接符 282">
                      <a:extLst>
                        <a:ext uri="{FF2B5EF4-FFF2-40B4-BE49-F238E27FC236}">
                          <a16:creationId xmlns="" xmlns:a16="http://schemas.microsoft.com/office/drawing/2014/main" id="{DBE3362F-199E-4686-B886-34CC167039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7" name="PA-直接连接符 283">
                      <a:extLst>
                        <a:ext uri="{FF2B5EF4-FFF2-40B4-BE49-F238E27FC236}">
                          <a16:creationId xmlns="" xmlns:a16="http://schemas.microsoft.com/office/drawing/2014/main" id="{DDD79F0B-C762-4D2D-B6AB-6DF63D608D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8" name="PA-直接连接符 284">
                      <a:extLst>
                        <a:ext uri="{FF2B5EF4-FFF2-40B4-BE49-F238E27FC236}">
                          <a16:creationId xmlns="" xmlns:a16="http://schemas.microsoft.com/office/drawing/2014/main" id="{645C6F62-A802-47BE-95D5-B9500CF096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9" name="PA-直接连接符 285">
                      <a:extLst>
                        <a:ext uri="{FF2B5EF4-FFF2-40B4-BE49-F238E27FC236}">
                          <a16:creationId xmlns="" xmlns:a16="http://schemas.microsoft.com/office/drawing/2014/main" id="{1BE04CC7-82F5-421B-867E-7DF9C3CA17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0" name="PA-直接连接符 286">
                      <a:extLst>
                        <a:ext uri="{FF2B5EF4-FFF2-40B4-BE49-F238E27FC236}">
                          <a16:creationId xmlns="" xmlns:a16="http://schemas.microsoft.com/office/drawing/2014/main" id="{BFA29E43-2F7A-4150-A46A-7EB79436B9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74" name="组合 373">
                    <a:extLst>
                      <a:ext uri="{FF2B5EF4-FFF2-40B4-BE49-F238E27FC236}">
                        <a16:creationId xmlns="" xmlns:a16="http://schemas.microsoft.com/office/drawing/2014/main" id="{9D964CC3-C828-406D-937D-D3C258CCC9F9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379" name="PA-直接连接符 265">
                      <a:extLst>
                        <a:ext uri="{FF2B5EF4-FFF2-40B4-BE49-F238E27FC236}">
                          <a16:creationId xmlns="" xmlns:a16="http://schemas.microsoft.com/office/drawing/2014/main" id="{E687CCE3-9D93-4314-8BFA-F1F79AEF2B2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0" name="PA-直接连接符 266">
                      <a:extLst>
                        <a:ext uri="{FF2B5EF4-FFF2-40B4-BE49-F238E27FC236}">
                          <a16:creationId xmlns="" xmlns:a16="http://schemas.microsoft.com/office/drawing/2014/main" id="{20183172-9345-4092-9A57-F9F1C2543F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1" name="PA-直接连接符 267">
                      <a:extLst>
                        <a:ext uri="{FF2B5EF4-FFF2-40B4-BE49-F238E27FC236}">
                          <a16:creationId xmlns="" xmlns:a16="http://schemas.microsoft.com/office/drawing/2014/main" id="{59B27054-96DB-4697-A36F-65B4218175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2" name="PA-直接连接符 268">
                      <a:extLst>
                        <a:ext uri="{FF2B5EF4-FFF2-40B4-BE49-F238E27FC236}">
                          <a16:creationId xmlns="" xmlns:a16="http://schemas.microsoft.com/office/drawing/2014/main" id="{092EA9F6-9FA6-48A5-8AAD-A6E814563CC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3" name="PA-直接连接符 269">
                      <a:extLst>
                        <a:ext uri="{FF2B5EF4-FFF2-40B4-BE49-F238E27FC236}">
                          <a16:creationId xmlns="" xmlns:a16="http://schemas.microsoft.com/office/drawing/2014/main" id="{B544B4C4-D20E-44A2-8B83-0F3D167BA4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4" name="PA-直接连接符 270">
                      <a:extLst>
                        <a:ext uri="{FF2B5EF4-FFF2-40B4-BE49-F238E27FC236}">
                          <a16:creationId xmlns="" xmlns:a16="http://schemas.microsoft.com/office/drawing/2014/main" id="{99F4639E-0BE5-4020-BDEC-DB8972E4A0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5" name="PA-直接连接符 271">
                      <a:extLst>
                        <a:ext uri="{FF2B5EF4-FFF2-40B4-BE49-F238E27FC236}">
                          <a16:creationId xmlns="" xmlns:a16="http://schemas.microsoft.com/office/drawing/2014/main" id="{E8D8772B-E1BF-4887-B2A9-F836940602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6" name="PA-直接连接符 272">
                      <a:extLst>
                        <a:ext uri="{FF2B5EF4-FFF2-40B4-BE49-F238E27FC236}">
                          <a16:creationId xmlns="" xmlns:a16="http://schemas.microsoft.com/office/drawing/2014/main" id="{08531C5E-6C2E-4B13-9C0A-EE4E80C310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7" name="PA-直接连接符 273">
                      <a:extLst>
                        <a:ext uri="{FF2B5EF4-FFF2-40B4-BE49-F238E27FC236}">
                          <a16:creationId xmlns="" xmlns:a16="http://schemas.microsoft.com/office/drawing/2014/main" id="{F07AF067-429C-4A30-BA34-7B36F91620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8" name="PA-直接连接符 274">
                      <a:extLst>
                        <a:ext uri="{FF2B5EF4-FFF2-40B4-BE49-F238E27FC236}">
                          <a16:creationId xmlns="" xmlns:a16="http://schemas.microsoft.com/office/drawing/2014/main" id="{2274BB4A-7599-4B2A-8010-BFB3F9E184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9" name="PA-直接连接符 275">
                      <a:extLst>
                        <a:ext uri="{FF2B5EF4-FFF2-40B4-BE49-F238E27FC236}">
                          <a16:creationId xmlns="" xmlns:a16="http://schemas.microsoft.com/office/drawing/2014/main" id="{8AF74EDF-5C92-44DB-BC6D-543E2843B45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75" name="Group 91_1">
                    <a:extLst>
                      <a:ext uri="{FF2B5EF4-FFF2-40B4-BE49-F238E27FC236}">
                        <a16:creationId xmlns="" xmlns:a16="http://schemas.microsoft.com/office/drawing/2014/main" id="{23433921-027D-48D8-B4B0-EFAC9AB17BD2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76" name="PA-直接连接符 262">
                      <a:extLst>
                        <a:ext uri="{FF2B5EF4-FFF2-40B4-BE49-F238E27FC236}">
                          <a16:creationId xmlns="" xmlns:a16="http://schemas.microsoft.com/office/drawing/2014/main" id="{AD1219A2-C4B9-4C70-A717-759357AD96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7" name="PA-直接连接符 263">
                      <a:extLst>
                        <a:ext uri="{FF2B5EF4-FFF2-40B4-BE49-F238E27FC236}">
                          <a16:creationId xmlns="" xmlns:a16="http://schemas.microsoft.com/office/drawing/2014/main" id="{A6D1D116-DFFB-44AE-A250-1BA5B8142C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8" name="PA-直接连接符 264">
                      <a:extLst>
                        <a:ext uri="{FF2B5EF4-FFF2-40B4-BE49-F238E27FC236}">
                          <a16:creationId xmlns="" xmlns:a16="http://schemas.microsoft.com/office/drawing/2014/main" id="{60185A0F-EEBA-486F-B81E-CB6B7A6C62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9" name="组合 308">
                  <a:extLst>
                    <a:ext uri="{FF2B5EF4-FFF2-40B4-BE49-F238E27FC236}">
                      <a16:creationId xmlns="" xmlns:a16="http://schemas.microsoft.com/office/drawing/2014/main" id="{6CA694A9-FEB9-4D4E-AC7C-A50C4B5ED250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310" name="PA-直接连接符 291">
                    <a:extLst>
                      <a:ext uri="{FF2B5EF4-FFF2-40B4-BE49-F238E27FC236}">
                        <a16:creationId xmlns="" xmlns:a16="http://schemas.microsoft.com/office/drawing/2014/main" id="{E4A65813-6B3C-49C3-AF3F-433625687BF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1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1" name="PA-直接连接符 292">
                    <a:extLst>
                      <a:ext uri="{FF2B5EF4-FFF2-40B4-BE49-F238E27FC236}">
                        <a16:creationId xmlns="" xmlns:a16="http://schemas.microsoft.com/office/drawing/2014/main" id="{E0D1C9F1-EC04-43C4-8E70-1593774190BB}"/>
                      </a:ext>
                    </a:extLst>
                  </p:cNvPr>
                  <p:cNvCxnSpPr/>
                  <p:nvPr>
                    <p:custDataLst>
                      <p:tags r:id="rId272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2" name="PA-直接连接符 293">
                    <a:extLst>
                      <a:ext uri="{FF2B5EF4-FFF2-40B4-BE49-F238E27FC236}">
                        <a16:creationId xmlns="" xmlns:a16="http://schemas.microsoft.com/office/drawing/2014/main" id="{F94C711B-D021-4154-B561-AEA7DB9DCEE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3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3" name="PA-直接连接符 294">
                    <a:extLst>
                      <a:ext uri="{FF2B5EF4-FFF2-40B4-BE49-F238E27FC236}">
                        <a16:creationId xmlns="" xmlns:a16="http://schemas.microsoft.com/office/drawing/2014/main" id="{7A924DB2-3E77-4B2D-9F5A-ABFEBCC302C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4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4" name="PA-直接连接符 295">
                    <a:extLst>
                      <a:ext uri="{FF2B5EF4-FFF2-40B4-BE49-F238E27FC236}">
                        <a16:creationId xmlns="" xmlns:a16="http://schemas.microsoft.com/office/drawing/2014/main" id="{5F75D71D-58A9-467A-ADA8-4E876A7E3DD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5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5" name="PA-直接连接符 296">
                    <a:extLst>
                      <a:ext uri="{FF2B5EF4-FFF2-40B4-BE49-F238E27FC236}">
                        <a16:creationId xmlns="" xmlns:a16="http://schemas.microsoft.com/office/drawing/2014/main" id="{CF196827-8B8B-4412-B742-6B641846B7B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6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6" name="PA-直接连接符 297">
                    <a:extLst>
                      <a:ext uri="{FF2B5EF4-FFF2-40B4-BE49-F238E27FC236}">
                        <a16:creationId xmlns="" xmlns:a16="http://schemas.microsoft.com/office/drawing/2014/main" id="{4BE4B344-2113-453B-9EC6-1F4A9995819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7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7" name="PA-直接连接符 298">
                    <a:extLst>
                      <a:ext uri="{FF2B5EF4-FFF2-40B4-BE49-F238E27FC236}">
                        <a16:creationId xmlns="" xmlns:a16="http://schemas.microsoft.com/office/drawing/2014/main" id="{281BC600-23B1-41DC-8654-2B5A68673F5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8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8" name="PA-直接连接符 299">
                    <a:extLst>
                      <a:ext uri="{FF2B5EF4-FFF2-40B4-BE49-F238E27FC236}">
                        <a16:creationId xmlns="" xmlns:a16="http://schemas.microsoft.com/office/drawing/2014/main" id="{5B886AF2-5E97-4EDE-B4F8-A44EAF3321F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9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9" name="PA-直接连接符 300">
                    <a:extLst>
                      <a:ext uri="{FF2B5EF4-FFF2-40B4-BE49-F238E27FC236}">
                        <a16:creationId xmlns="" xmlns:a16="http://schemas.microsoft.com/office/drawing/2014/main" id="{FE6BC785-E2B3-463B-A81A-71652839682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0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0" name="PA-直接连接符 301">
                    <a:extLst>
                      <a:ext uri="{FF2B5EF4-FFF2-40B4-BE49-F238E27FC236}">
                        <a16:creationId xmlns="" xmlns:a16="http://schemas.microsoft.com/office/drawing/2014/main" id="{AA84BE9F-0915-4BBD-A570-26B0170FAE7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1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PA-直接连接符 302">
                    <a:extLst>
                      <a:ext uri="{FF2B5EF4-FFF2-40B4-BE49-F238E27FC236}">
                        <a16:creationId xmlns="" xmlns:a16="http://schemas.microsoft.com/office/drawing/2014/main" id="{C46328B0-44A8-441A-8489-603BE72E90B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2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2" name="PA-直接连接符 303">
                    <a:extLst>
                      <a:ext uri="{FF2B5EF4-FFF2-40B4-BE49-F238E27FC236}">
                        <a16:creationId xmlns="" xmlns:a16="http://schemas.microsoft.com/office/drawing/2014/main" id="{8AC37E99-1DFB-4C71-A47E-17EA2A781D5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3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PA-直接连接符 304">
                    <a:extLst>
                      <a:ext uri="{FF2B5EF4-FFF2-40B4-BE49-F238E27FC236}">
                        <a16:creationId xmlns="" xmlns:a16="http://schemas.microsoft.com/office/drawing/2014/main" id="{305E849A-FC4C-46C1-A8AB-24045356ED9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4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4" name="PA-直接连接符 305">
                    <a:extLst>
                      <a:ext uri="{FF2B5EF4-FFF2-40B4-BE49-F238E27FC236}">
                        <a16:creationId xmlns="" xmlns:a16="http://schemas.microsoft.com/office/drawing/2014/main" id="{977E740A-9012-4AD3-903E-D1F7AA0B3D9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5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25" name="组合 324">
                    <a:extLst>
                      <a:ext uri="{FF2B5EF4-FFF2-40B4-BE49-F238E27FC236}">
                        <a16:creationId xmlns="" xmlns:a16="http://schemas.microsoft.com/office/drawing/2014/main" id="{8A214927-E784-480E-BC05-E94737750C7C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54" name="PA-直接连接符 335">
                      <a:extLst>
                        <a:ext uri="{FF2B5EF4-FFF2-40B4-BE49-F238E27FC236}">
                          <a16:creationId xmlns="" xmlns:a16="http://schemas.microsoft.com/office/drawing/2014/main" id="{50A6D583-DF48-4E46-A929-5E20D23BBD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5" name="PA-直接连接符 336">
                      <a:extLst>
                        <a:ext uri="{FF2B5EF4-FFF2-40B4-BE49-F238E27FC236}">
                          <a16:creationId xmlns="" xmlns:a16="http://schemas.microsoft.com/office/drawing/2014/main" id="{DD838F36-B663-4E21-8C57-06214BED61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6" name="PA-直接连接符 337">
                      <a:extLst>
                        <a:ext uri="{FF2B5EF4-FFF2-40B4-BE49-F238E27FC236}">
                          <a16:creationId xmlns="" xmlns:a16="http://schemas.microsoft.com/office/drawing/2014/main" id="{4C07078B-C0A5-4653-A458-FF2BD5466CD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6" name="组合 325">
                    <a:extLst>
                      <a:ext uri="{FF2B5EF4-FFF2-40B4-BE49-F238E27FC236}">
                        <a16:creationId xmlns="" xmlns:a16="http://schemas.microsoft.com/office/drawing/2014/main" id="{0D227E5E-154F-4204-8515-F810B4947698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343" name="PA-直接连接符 324">
                      <a:extLst>
                        <a:ext uri="{FF2B5EF4-FFF2-40B4-BE49-F238E27FC236}">
                          <a16:creationId xmlns="" xmlns:a16="http://schemas.microsoft.com/office/drawing/2014/main" id="{77C4AA76-A8FC-4449-8898-5FF0B73FEBC3}"/>
                        </a:ext>
                      </a:extLst>
                    </p:cNvPr>
                    <p:cNvCxnSpPr/>
                    <p:nvPr>
                      <p:custDataLst>
                        <p:tags r:id="rId300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4" name="PA-直接连接符 325">
                      <a:extLst>
                        <a:ext uri="{FF2B5EF4-FFF2-40B4-BE49-F238E27FC236}">
                          <a16:creationId xmlns="" xmlns:a16="http://schemas.microsoft.com/office/drawing/2014/main" id="{036673C8-1425-4B0C-8AB4-E081DA4759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5" name="PA-直接连接符 326">
                      <a:extLst>
                        <a:ext uri="{FF2B5EF4-FFF2-40B4-BE49-F238E27FC236}">
                          <a16:creationId xmlns="" xmlns:a16="http://schemas.microsoft.com/office/drawing/2014/main" id="{B03ECA4D-9C84-4748-B8D9-8833134348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6" name="PA-直接连接符 327">
                      <a:extLst>
                        <a:ext uri="{FF2B5EF4-FFF2-40B4-BE49-F238E27FC236}">
                          <a16:creationId xmlns="" xmlns:a16="http://schemas.microsoft.com/office/drawing/2014/main" id="{052B7BDA-0527-4821-8302-62DC612A8A2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7" name="PA-直接连接符 328">
                      <a:extLst>
                        <a:ext uri="{FF2B5EF4-FFF2-40B4-BE49-F238E27FC236}">
                          <a16:creationId xmlns="" xmlns:a16="http://schemas.microsoft.com/office/drawing/2014/main" id="{23E9F00A-6868-44BD-8007-E0B2F103C0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8" name="PA-直接连接符 329">
                      <a:extLst>
                        <a:ext uri="{FF2B5EF4-FFF2-40B4-BE49-F238E27FC236}">
                          <a16:creationId xmlns="" xmlns:a16="http://schemas.microsoft.com/office/drawing/2014/main" id="{0C198952-4315-4C41-AE06-A7A8DB9AF4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9" name="PA-直接连接符 330">
                      <a:extLst>
                        <a:ext uri="{FF2B5EF4-FFF2-40B4-BE49-F238E27FC236}">
                          <a16:creationId xmlns="" xmlns:a16="http://schemas.microsoft.com/office/drawing/2014/main" id="{4A3C17C3-1EF6-4D30-9C39-B4CA2D9419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0" name="PA-直接连接符 331">
                      <a:extLst>
                        <a:ext uri="{FF2B5EF4-FFF2-40B4-BE49-F238E27FC236}">
                          <a16:creationId xmlns="" xmlns:a16="http://schemas.microsoft.com/office/drawing/2014/main" id="{B68377DC-FED7-4D8A-B5DA-6F70615B2E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1" name="PA-直接连接符 332">
                      <a:extLst>
                        <a:ext uri="{FF2B5EF4-FFF2-40B4-BE49-F238E27FC236}">
                          <a16:creationId xmlns="" xmlns:a16="http://schemas.microsoft.com/office/drawing/2014/main" id="{02EEC364-DDD4-42BE-848E-B3D392F5E8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2" name="PA-直接连接符 333">
                      <a:extLst>
                        <a:ext uri="{FF2B5EF4-FFF2-40B4-BE49-F238E27FC236}">
                          <a16:creationId xmlns="" xmlns:a16="http://schemas.microsoft.com/office/drawing/2014/main" id="{AF36BF63-C891-421F-8E87-1B186173D7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3" name="PA-直接连接符 334">
                      <a:extLst>
                        <a:ext uri="{FF2B5EF4-FFF2-40B4-BE49-F238E27FC236}">
                          <a16:creationId xmlns="" xmlns:a16="http://schemas.microsoft.com/office/drawing/2014/main" id="{F3558DB2-DA63-48A2-A5D6-693A760477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7" name="组合 326">
                    <a:extLst>
                      <a:ext uri="{FF2B5EF4-FFF2-40B4-BE49-F238E27FC236}">
                        <a16:creationId xmlns="" xmlns:a16="http://schemas.microsoft.com/office/drawing/2014/main" id="{3FF8DC42-4CE4-4E30-9D16-93268C4B4DB7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332" name="PA-直接连接符 313">
                      <a:extLst>
                        <a:ext uri="{FF2B5EF4-FFF2-40B4-BE49-F238E27FC236}">
                          <a16:creationId xmlns="" xmlns:a16="http://schemas.microsoft.com/office/drawing/2014/main" id="{DDAC015E-FA73-48FE-A458-50FB3613A9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9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3" name="PA-直接连接符 314">
                      <a:extLst>
                        <a:ext uri="{FF2B5EF4-FFF2-40B4-BE49-F238E27FC236}">
                          <a16:creationId xmlns="" xmlns:a16="http://schemas.microsoft.com/office/drawing/2014/main" id="{18498CAE-BE98-4935-BB28-8E0FF388AF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4" name="PA-直接连接符 315">
                      <a:extLst>
                        <a:ext uri="{FF2B5EF4-FFF2-40B4-BE49-F238E27FC236}">
                          <a16:creationId xmlns="" xmlns:a16="http://schemas.microsoft.com/office/drawing/2014/main" id="{7979A168-6762-4632-B789-98AD8800D0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5" name="PA-直接连接符 316">
                      <a:extLst>
                        <a:ext uri="{FF2B5EF4-FFF2-40B4-BE49-F238E27FC236}">
                          <a16:creationId xmlns="" xmlns:a16="http://schemas.microsoft.com/office/drawing/2014/main" id="{4333E86B-DC15-4ADD-A84A-B46B5BA8129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6" name="PA-直接连接符 317">
                      <a:extLst>
                        <a:ext uri="{FF2B5EF4-FFF2-40B4-BE49-F238E27FC236}">
                          <a16:creationId xmlns="" xmlns:a16="http://schemas.microsoft.com/office/drawing/2014/main" id="{5A87D2CD-5AE0-4B43-85D9-A7A0C57933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7" name="PA-直接连接符 318">
                      <a:extLst>
                        <a:ext uri="{FF2B5EF4-FFF2-40B4-BE49-F238E27FC236}">
                          <a16:creationId xmlns="" xmlns:a16="http://schemas.microsoft.com/office/drawing/2014/main" id="{0291F303-494F-4B3B-B375-7D9C9D56AA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8" name="PA-直接连接符 319">
                      <a:extLst>
                        <a:ext uri="{FF2B5EF4-FFF2-40B4-BE49-F238E27FC236}">
                          <a16:creationId xmlns="" xmlns:a16="http://schemas.microsoft.com/office/drawing/2014/main" id="{2B94E72E-3B52-46D1-AD50-84DA245062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9" name="PA-直接连接符 320">
                      <a:extLst>
                        <a:ext uri="{FF2B5EF4-FFF2-40B4-BE49-F238E27FC236}">
                          <a16:creationId xmlns="" xmlns:a16="http://schemas.microsoft.com/office/drawing/2014/main" id="{AA654186-F2EE-4D3C-A10C-0EDE98AD54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0" name="PA-直接连接符 321">
                      <a:extLst>
                        <a:ext uri="{FF2B5EF4-FFF2-40B4-BE49-F238E27FC236}">
                          <a16:creationId xmlns="" xmlns:a16="http://schemas.microsoft.com/office/drawing/2014/main" id="{FAB1C0A1-D023-4810-812D-85AEEF7A33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1" name="PA-直接连接符 322">
                      <a:extLst>
                        <a:ext uri="{FF2B5EF4-FFF2-40B4-BE49-F238E27FC236}">
                          <a16:creationId xmlns="" xmlns:a16="http://schemas.microsoft.com/office/drawing/2014/main" id="{3D1F1690-542D-456E-8A82-A6198BD646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2" name="PA-直接连接符 323">
                      <a:extLst>
                        <a:ext uri="{FF2B5EF4-FFF2-40B4-BE49-F238E27FC236}">
                          <a16:creationId xmlns="" xmlns:a16="http://schemas.microsoft.com/office/drawing/2014/main" id="{40C5B7F3-2299-4656-A17E-9C8BB1B508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8" name="Group 91_1">
                    <a:extLst>
                      <a:ext uri="{FF2B5EF4-FFF2-40B4-BE49-F238E27FC236}">
                        <a16:creationId xmlns="" xmlns:a16="http://schemas.microsoft.com/office/drawing/2014/main" id="{4BE39440-72B6-4709-8EEB-10295FBC88C2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29" name="PA-直接连接符 310">
                      <a:extLst>
                        <a:ext uri="{FF2B5EF4-FFF2-40B4-BE49-F238E27FC236}">
                          <a16:creationId xmlns="" xmlns:a16="http://schemas.microsoft.com/office/drawing/2014/main" id="{CE36D8E6-0399-4300-B843-D39CB59D8E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0" name="PA-直接连接符 311">
                      <a:extLst>
                        <a:ext uri="{FF2B5EF4-FFF2-40B4-BE49-F238E27FC236}">
                          <a16:creationId xmlns="" xmlns:a16="http://schemas.microsoft.com/office/drawing/2014/main" id="{BAC26B83-8E08-410B-A38B-C641B4E4EF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1" name="PA-直接连接符 312">
                      <a:extLst>
                        <a:ext uri="{FF2B5EF4-FFF2-40B4-BE49-F238E27FC236}">
                          <a16:creationId xmlns="" xmlns:a16="http://schemas.microsoft.com/office/drawing/2014/main" id="{60332D2A-5ECC-41FD-B674-8BA8F0EF61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15" name="组合 14">
                <a:extLst>
                  <a:ext uri="{FF2B5EF4-FFF2-40B4-BE49-F238E27FC236}">
                    <a16:creationId xmlns="" xmlns:a16="http://schemas.microsoft.com/office/drawing/2014/main" id="{4926246C-E23E-4805-A766-1A21590469EB}"/>
                  </a:ext>
                </a:extLst>
              </p:cNvPr>
              <p:cNvGrpSpPr/>
              <p:nvPr/>
            </p:nvGrpSpPr>
            <p:grpSpPr>
              <a:xfrm flipV="1">
                <a:off x="300102" y="1732245"/>
                <a:ext cx="12687421" cy="2720340"/>
                <a:chOff x="0" y="0"/>
                <a:chExt cx="12687421" cy="2720340"/>
              </a:xfrm>
            </p:grpSpPr>
            <p:grpSp>
              <p:nvGrpSpPr>
                <p:cNvPr id="16" name="组合 15">
                  <a:extLst>
                    <a:ext uri="{FF2B5EF4-FFF2-40B4-BE49-F238E27FC236}">
                      <a16:creationId xmlns="" xmlns:a16="http://schemas.microsoft.com/office/drawing/2014/main" id="{7FDC0854-3922-4D20-912E-488B6A81ABF6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257" name="PA-直接连接符 1207">
                    <a:extLst>
                      <a:ext uri="{FF2B5EF4-FFF2-40B4-BE49-F238E27FC236}">
                        <a16:creationId xmlns="" xmlns:a16="http://schemas.microsoft.com/office/drawing/2014/main" id="{B34091BB-4A67-4488-8F40-925F523216F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8" name="PA-直接连接符 1208">
                    <a:extLst>
                      <a:ext uri="{FF2B5EF4-FFF2-40B4-BE49-F238E27FC236}">
                        <a16:creationId xmlns="" xmlns:a16="http://schemas.microsoft.com/office/drawing/2014/main" id="{FD899C46-F483-4979-AFC5-A3062E55CC1C}"/>
                      </a:ext>
                    </a:extLst>
                  </p:cNvPr>
                  <p:cNvCxnSpPr/>
                  <p:nvPr>
                    <p:custDataLst>
                      <p:tags r:id="rId22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9" name="PA-直接连接符 1209">
                    <a:extLst>
                      <a:ext uri="{FF2B5EF4-FFF2-40B4-BE49-F238E27FC236}">
                        <a16:creationId xmlns="" xmlns:a16="http://schemas.microsoft.com/office/drawing/2014/main" id="{36372261-4704-4461-B2B8-4106C0A3FF8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PA-直接连接符 1210">
                    <a:extLst>
                      <a:ext uri="{FF2B5EF4-FFF2-40B4-BE49-F238E27FC236}">
                        <a16:creationId xmlns="" xmlns:a16="http://schemas.microsoft.com/office/drawing/2014/main" id="{907CD3C7-9551-4BE1-A3C2-9C2EAF47527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1" name="PA-直接连接符 1211">
                    <a:extLst>
                      <a:ext uri="{FF2B5EF4-FFF2-40B4-BE49-F238E27FC236}">
                        <a16:creationId xmlns="" xmlns:a16="http://schemas.microsoft.com/office/drawing/2014/main" id="{28295808-4D0A-403D-BDA8-4BBA36A511A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2" name="PA-直接连接符 1212">
                    <a:extLst>
                      <a:ext uri="{FF2B5EF4-FFF2-40B4-BE49-F238E27FC236}">
                        <a16:creationId xmlns="" xmlns:a16="http://schemas.microsoft.com/office/drawing/2014/main" id="{96624D9B-EEB5-4214-AAF7-A1E58371C31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3" name="PA-直接连接符 1213">
                    <a:extLst>
                      <a:ext uri="{FF2B5EF4-FFF2-40B4-BE49-F238E27FC236}">
                        <a16:creationId xmlns="" xmlns:a16="http://schemas.microsoft.com/office/drawing/2014/main" id="{33C6419F-C7DC-4A4F-AFD8-BF807EF91E8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4" name="PA-直接连接符 1214">
                    <a:extLst>
                      <a:ext uri="{FF2B5EF4-FFF2-40B4-BE49-F238E27FC236}">
                        <a16:creationId xmlns="" xmlns:a16="http://schemas.microsoft.com/office/drawing/2014/main" id="{401ADADA-A392-4DDE-809C-1F7C8D52201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5" name="PA-直接连接符 1215">
                    <a:extLst>
                      <a:ext uri="{FF2B5EF4-FFF2-40B4-BE49-F238E27FC236}">
                        <a16:creationId xmlns="" xmlns:a16="http://schemas.microsoft.com/office/drawing/2014/main" id="{055B16A5-CE93-4620-A089-8F1BEF411B2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6" name="PA-直接连接符 1216">
                    <a:extLst>
                      <a:ext uri="{FF2B5EF4-FFF2-40B4-BE49-F238E27FC236}">
                        <a16:creationId xmlns="" xmlns:a16="http://schemas.microsoft.com/office/drawing/2014/main" id="{B9D357B0-0F7B-4A25-99CB-A6E17C54DEC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7" name="PA-直接连接符 1217">
                    <a:extLst>
                      <a:ext uri="{FF2B5EF4-FFF2-40B4-BE49-F238E27FC236}">
                        <a16:creationId xmlns="" xmlns:a16="http://schemas.microsoft.com/office/drawing/2014/main" id="{831ADA2B-9B7A-4A93-9CE4-C575F43B329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8" name="PA-直接连接符 1218">
                    <a:extLst>
                      <a:ext uri="{FF2B5EF4-FFF2-40B4-BE49-F238E27FC236}">
                        <a16:creationId xmlns="" xmlns:a16="http://schemas.microsoft.com/office/drawing/2014/main" id="{345F0494-D467-4B41-8DB6-DD723A31474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9" name="PA-直接连接符 1219">
                    <a:extLst>
                      <a:ext uri="{FF2B5EF4-FFF2-40B4-BE49-F238E27FC236}">
                        <a16:creationId xmlns="" xmlns:a16="http://schemas.microsoft.com/office/drawing/2014/main" id="{D52DB4A6-BCD2-4169-9115-F3293044D43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4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0" name="PA-直接连接符 1220">
                    <a:extLst>
                      <a:ext uri="{FF2B5EF4-FFF2-40B4-BE49-F238E27FC236}">
                        <a16:creationId xmlns="" xmlns:a16="http://schemas.microsoft.com/office/drawing/2014/main" id="{EDFE8E20-2641-45D9-BD9E-0BF676BF9AD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4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1" name="PA-直接连接符 1221">
                    <a:extLst>
                      <a:ext uri="{FF2B5EF4-FFF2-40B4-BE49-F238E27FC236}">
                        <a16:creationId xmlns="" xmlns:a16="http://schemas.microsoft.com/office/drawing/2014/main" id="{5AC00F4A-ACD6-4A39-80EA-11212E71AAF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4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72" name="组合 271">
                    <a:extLst>
                      <a:ext uri="{FF2B5EF4-FFF2-40B4-BE49-F238E27FC236}">
                        <a16:creationId xmlns="" xmlns:a16="http://schemas.microsoft.com/office/drawing/2014/main" id="{B317981E-0F9E-4819-BCE6-E2B8021CD4C0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01" name="PA-直接连接符 1251">
                      <a:extLst>
                        <a:ext uri="{FF2B5EF4-FFF2-40B4-BE49-F238E27FC236}">
                          <a16:creationId xmlns="" xmlns:a16="http://schemas.microsoft.com/office/drawing/2014/main" id="{3F4649F6-07D8-4F68-BA16-BAB59E0C1A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2" name="PA-直接连接符 1252">
                      <a:extLst>
                        <a:ext uri="{FF2B5EF4-FFF2-40B4-BE49-F238E27FC236}">
                          <a16:creationId xmlns="" xmlns:a16="http://schemas.microsoft.com/office/drawing/2014/main" id="{F640702B-5226-4C2E-9924-8E83E2E613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3" name="PA-直接连接符 1253">
                      <a:extLst>
                        <a:ext uri="{FF2B5EF4-FFF2-40B4-BE49-F238E27FC236}">
                          <a16:creationId xmlns="" xmlns:a16="http://schemas.microsoft.com/office/drawing/2014/main" id="{B3A76505-B8E6-41F3-AFF2-B625BC2C5E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7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3" name="组合 272">
                    <a:extLst>
                      <a:ext uri="{FF2B5EF4-FFF2-40B4-BE49-F238E27FC236}">
                        <a16:creationId xmlns="" xmlns:a16="http://schemas.microsoft.com/office/drawing/2014/main" id="{25F875B2-90A8-494D-B251-A2429EA7A41C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290" name="PA-直接连接符 1240">
                      <a:extLst>
                        <a:ext uri="{FF2B5EF4-FFF2-40B4-BE49-F238E27FC236}">
                          <a16:creationId xmlns="" xmlns:a16="http://schemas.microsoft.com/office/drawing/2014/main" id="{8DF6B914-B069-4736-97F8-FE9C601DA101}"/>
                        </a:ext>
                      </a:extLst>
                    </p:cNvPr>
                    <p:cNvCxnSpPr/>
                    <p:nvPr>
                      <p:custDataLst>
                        <p:tags r:id="rId25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1" name="PA-直接连接符 1241">
                      <a:extLst>
                        <a:ext uri="{FF2B5EF4-FFF2-40B4-BE49-F238E27FC236}">
                          <a16:creationId xmlns="" xmlns:a16="http://schemas.microsoft.com/office/drawing/2014/main" id="{AFCB2342-675B-4467-A896-012DEE8E9A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2" name="PA-直接连接符 1242">
                      <a:extLst>
                        <a:ext uri="{FF2B5EF4-FFF2-40B4-BE49-F238E27FC236}">
                          <a16:creationId xmlns="" xmlns:a16="http://schemas.microsoft.com/office/drawing/2014/main" id="{3CFF2186-79B6-4108-9359-5D6CB3E9DB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3" name="PA-直接连接符 1243">
                      <a:extLst>
                        <a:ext uri="{FF2B5EF4-FFF2-40B4-BE49-F238E27FC236}">
                          <a16:creationId xmlns="" xmlns:a16="http://schemas.microsoft.com/office/drawing/2014/main" id="{9F3B85FC-7B18-475B-AEC8-2E7206E327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" name="PA-直接连接符 1244">
                      <a:extLst>
                        <a:ext uri="{FF2B5EF4-FFF2-40B4-BE49-F238E27FC236}">
                          <a16:creationId xmlns="" xmlns:a16="http://schemas.microsoft.com/office/drawing/2014/main" id="{6A7FA630-08A2-4B69-BB54-C85C80E5B7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" name="PA-直接连接符 1245">
                      <a:extLst>
                        <a:ext uri="{FF2B5EF4-FFF2-40B4-BE49-F238E27FC236}">
                          <a16:creationId xmlns="" xmlns:a16="http://schemas.microsoft.com/office/drawing/2014/main" id="{00D158F2-6630-483F-B591-C969569626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6" name="PA-直接连接符 1246">
                      <a:extLst>
                        <a:ext uri="{FF2B5EF4-FFF2-40B4-BE49-F238E27FC236}">
                          <a16:creationId xmlns="" xmlns:a16="http://schemas.microsoft.com/office/drawing/2014/main" id="{3CB1041D-B13C-4A9E-8441-78764A62B3C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7" name="PA-直接连接符 1247">
                      <a:extLst>
                        <a:ext uri="{FF2B5EF4-FFF2-40B4-BE49-F238E27FC236}">
                          <a16:creationId xmlns="" xmlns:a16="http://schemas.microsoft.com/office/drawing/2014/main" id="{6592303A-B36D-454F-8967-96DE557956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8" name="PA-直接连接符 1248">
                      <a:extLst>
                        <a:ext uri="{FF2B5EF4-FFF2-40B4-BE49-F238E27FC236}">
                          <a16:creationId xmlns="" xmlns:a16="http://schemas.microsoft.com/office/drawing/2014/main" id="{B752CDCE-3ECB-4A72-A702-667AC9E545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9" name="PA-直接连接符 1249">
                      <a:extLst>
                        <a:ext uri="{FF2B5EF4-FFF2-40B4-BE49-F238E27FC236}">
                          <a16:creationId xmlns="" xmlns:a16="http://schemas.microsoft.com/office/drawing/2014/main" id="{8CF58C6C-5003-4285-9CD1-6BE3722E036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" name="PA-直接连接符 1250">
                      <a:extLst>
                        <a:ext uri="{FF2B5EF4-FFF2-40B4-BE49-F238E27FC236}">
                          <a16:creationId xmlns="" xmlns:a16="http://schemas.microsoft.com/office/drawing/2014/main" id="{85DBF299-3A78-42A0-A296-D8179E6856C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" name="组合 273">
                    <a:extLst>
                      <a:ext uri="{FF2B5EF4-FFF2-40B4-BE49-F238E27FC236}">
                        <a16:creationId xmlns="" xmlns:a16="http://schemas.microsoft.com/office/drawing/2014/main" id="{CEBD13D8-3BF8-4FAF-AAD0-013BAF7E17C7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279" name="PA-直接连接符 1229">
                      <a:extLst>
                        <a:ext uri="{FF2B5EF4-FFF2-40B4-BE49-F238E27FC236}">
                          <a16:creationId xmlns="" xmlns:a16="http://schemas.microsoft.com/office/drawing/2014/main" id="{7C4105B0-1593-465C-8251-DC2E564040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0" name="PA-直接连接符 1230">
                      <a:extLst>
                        <a:ext uri="{FF2B5EF4-FFF2-40B4-BE49-F238E27FC236}">
                          <a16:creationId xmlns="" xmlns:a16="http://schemas.microsoft.com/office/drawing/2014/main" id="{4C83603D-2F1B-4D1F-9F48-1139236CC5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1" name="PA-直接连接符 1231">
                      <a:extLst>
                        <a:ext uri="{FF2B5EF4-FFF2-40B4-BE49-F238E27FC236}">
                          <a16:creationId xmlns="" xmlns:a16="http://schemas.microsoft.com/office/drawing/2014/main" id="{21A092B0-704D-4790-9A9B-818F389AEC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" name="PA-直接连接符 1232">
                      <a:extLst>
                        <a:ext uri="{FF2B5EF4-FFF2-40B4-BE49-F238E27FC236}">
                          <a16:creationId xmlns="" xmlns:a16="http://schemas.microsoft.com/office/drawing/2014/main" id="{53BCBC33-F00A-4B9A-A500-EE5E5339F2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" name="PA-直接连接符 1233">
                      <a:extLst>
                        <a:ext uri="{FF2B5EF4-FFF2-40B4-BE49-F238E27FC236}">
                          <a16:creationId xmlns="" xmlns:a16="http://schemas.microsoft.com/office/drawing/2014/main" id="{A9EC7EAF-676B-4710-8A89-4A0D7FD68AA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4" name="PA-直接连接符 1234">
                      <a:extLst>
                        <a:ext uri="{FF2B5EF4-FFF2-40B4-BE49-F238E27FC236}">
                          <a16:creationId xmlns="" xmlns:a16="http://schemas.microsoft.com/office/drawing/2014/main" id="{884F9A5D-E79D-411E-AE8C-79730FDE74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5" name="PA-直接连接符 1235">
                      <a:extLst>
                        <a:ext uri="{FF2B5EF4-FFF2-40B4-BE49-F238E27FC236}">
                          <a16:creationId xmlns="" xmlns:a16="http://schemas.microsoft.com/office/drawing/2014/main" id="{80FFDD57-8D22-4FA6-A7A2-66055E12EB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6" name="PA-直接连接符 1236">
                      <a:extLst>
                        <a:ext uri="{FF2B5EF4-FFF2-40B4-BE49-F238E27FC236}">
                          <a16:creationId xmlns="" xmlns:a16="http://schemas.microsoft.com/office/drawing/2014/main" id="{56B1F589-CF70-40CE-953E-A124E282384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7" name="PA-直接连接符 1237">
                      <a:extLst>
                        <a:ext uri="{FF2B5EF4-FFF2-40B4-BE49-F238E27FC236}">
                          <a16:creationId xmlns="" xmlns:a16="http://schemas.microsoft.com/office/drawing/2014/main" id="{98E66EE5-6D5C-4E2C-AFC3-2F0BC37FEE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" name="PA-直接连接符 1238">
                      <a:extLst>
                        <a:ext uri="{FF2B5EF4-FFF2-40B4-BE49-F238E27FC236}">
                          <a16:creationId xmlns="" xmlns:a16="http://schemas.microsoft.com/office/drawing/2014/main" id="{4C7E16A0-1351-485F-A675-D5140C9250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" name="PA-直接连接符 1239">
                      <a:extLst>
                        <a:ext uri="{FF2B5EF4-FFF2-40B4-BE49-F238E27FC236}">
                          <a16:creationId xmlns="" xmlns:a16="http://schemas.microsoft.com/office/drawing/2014/main" id="{AF060897-919F-40B4-B850-D7A76809A1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5" name="Group 91_1">
                    <a:extLst>
                      <a:ext uri="{FF2B5EF4-FFF2-40B4-BE49-F238E27FC236}">
                        <a16:creationId xmlns="" xmlns:a16="http://schemas.microsoft.com/office/drawing/2014/main" id="{E3514693-EB39-4784-9360-7AE6C8E79701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76" name="PA-直接连接符 1226">
                      <a:extLst>
                        <a:ext uri="{FF2B5EF4-FFF2-40B4-BE49-F238E27FC236}">
                          <a16:creationId xmlns="" xmlns:a16="http://schemas.microsoft.com/office/drawing/2014/main" id="{1D9C9F1E-2BBD-472F-A9CE-3A0BD7EF3A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7" name="PA-直接连接符 1227">
                      <a:extLst>
                        <a:ext uri="{FF2B5EF4-FFF2-40B4-BE49-F238E27FC236}">
                          <a16:creationId xmlns="" xmlns:a16="http://schemas.microsoft.com/office/drawing/2014/main" id="{CE30178E-A3CC-4BD8-BC89-35D4FE7B2C5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8" name="PA-直接连接符 1228">
                      <a:extLst>
                        <a:ext uri="{FF2B5EF4-FFF2-40B4-BE49-F238E27FC236}">
                          <a16:creationId xmlns="" xmlns:a16="http://schemas.microsoft.com/office/drawing/2014/main" id="{A655F943-4614-416F-A310-19D6CFE02F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7" name="组合 16">
                  <a:extLst>
                    <a:ext uri="{FF2B5EF4-FFF2-40B4-BE49-F238E27FC236}">
                      <a16:creationId xmlns="" xmlns:a16="http://schemas.microsoft.com/office/drawing/2014/main" id="{B4190560-D899-436F-9174-4D22C190411F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210" name="PA-直接连接符 1160">
                    <a:extLst>
                      <a:ext uri="{FF2B5EF4-FFF2-40B4-BE49-F238E27FC236}">
                        <a16:creationId xmlns="" xmlns:a16="http://schemas.microsoft.com/office/drawing/2014/main" id="{F14E136A-97B0-4CED-917A-86173CEEFD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1" name="PA-直接连接符 1161">
                    <a:extLst>
                      <a:ext uri="{FF2B5EF4-FFF2-40B4-BE49-F238E27FC236}">
                        <a16:creationId xmlns="" xmlns:a16="http://schemas.microsoft.com/office/drawing/2014/main" id="{D3E4FC6E-7F80-432B-A72D-719683DB8E59}"/>
                      </a:ext>
                    </a:extLst>
                  </p:cNvPr>
                  <p:cNvCxnSpPr/>
                  <p:nvPr>
                    <p:custDataLst>
                      <p:tags r:id="rId18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2" name="PA-直接连接符 1162">
                    <a:extLst>
                      <a:ext uri="{FF2B5EF4-FFF2-40B4-BE49-F238E27FC236}">
                        <a16:creationId xmlns="" xmlns:a16="http://schemas.microsoft.com/office/drawing/2014/main" id="{89D92A03-2021-456A-B65F-F9E6D27F356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3" name="PA-直接连接符 1163">
                    <a:extLst>
                      <a:ext uri="{FF2B5EF4-FFF2-40B4-BE49-F238E27FC236}">
                        <a16:creationId xmlns="" xmlns:a16="http://schemas.microsoft.com/office/drawing/2014/main" id="{777365CC-A51C-49F9-9164-F87A3255648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4" name="PA-直接连接符 1164">
                    <a:extLst>
                      <a:ext uri="{FF2B5EF4-FFF2-40B4-BE49-F238E27FC236}">
                        <a16:creationId xmlns="" xmlns:a16="http://schemas.microsoft.com/office/drawing/2014/main" id="{9ECFFB80-BCB0-4443-BF06-5BBA57B966E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" name="PA-直接连接符 1165">
                    <a:extLst>
                      <a:ext uri="{FF2B5EF4-FFF2-40B4-BE49-F238E27FC236}">
                        <a16:creationId xmlns="" xmlns:a16="http://schemas.microsoft.com/office/drawing/2014/main" id="{92A008BA-E87F-465D-96E2-CC053850D8B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" name="PA-直接连接符 1166">
                    <a:extLst>
                      <a:ext uri="{FF2B5EF4-FFF2-40B4-BE49-F238E27FC236}">
                        <a16:creationId xmlns="" xmlns:a16="http://schemas.microsoft.com/office/drawing/2014/main" id="{1D845A61-5598-4CB3-81B2-F0AA22D6BD0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7" name="PA-直接连接符 1167">
                    <a:extLst>
                      <a:ext uri="{FF2B5EF4-FFF2-40B4-BE49-F238E27FC236}">
                        <a16:creationId xmlns="" xmlns:a16="http://schemas.microsoft.com/office/drawing/2014/main" id="{67F68223-600A-4EB4-B90C-285B13735D4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8" name="PA-直接连接符 1168">
                    <a:extLst>
                      <a:ext uri="{FF2B5EF4-FFF2-40B4-BE49-F238E27FC236}">
                        <a16:creationId xmlns="" xmlns:a16="http://schemas.microsoft.com/office/drawing/2014/main" id="{55F881DC-4A8A-41AE-8A11-8748BA2B86D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9" name="PA-直接连接符 1169">
                    <a:extLst>
                      <a:ext uri="{FF2B5EF4-FFF2-40B4-BE49-F238E27FC236}">
                        <a16:creationId xmlns="" xmlns:a16="http://schemas.microsoft.com/office/drawing/2014/main" id="{EF5D26D3-A11C-470D-ADFF-CE03AFB0B60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0" name="PA-直接连接符 1170">
                    <a:extLst>
                      <a:ext uri="{FF2B5EF4-FFF2-40B4-BE49-F238E27FC236}">
                        <a16:creationId xmlns="" xmlns:a16="http://schemas.microsoft.com/office/drawing/2014/main" id="{9A3F2D67-25F0-411D-852C-615E4E98200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1" name="PA-直接连接符 1171">
                    <a:extLst>
                      <a:ext uri="{FF2B5EF4-FFF2-40B4-BE49-F238E27FC236}">
                        <a16:creationId xmlns="" xmlns:a16="http://schemas.microsoft.com/office/drawing/2014/main" id="{5B760875-5E18-47D1-B231-AC2BA5DC0B1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2" name="PA-直接连接符 1172">
                    <a:extLst>
                      <a:ext uri="{FF2B5EF4-FFF2-40B4-BE49-F238E27FC236}">
                        <a16:creationId xmlns="" xmlns:a16="http://schemas.microsoft.com/office/drawing/2014/main" id="{5352CCDA-356A-46FA-BD68-264EB6E7883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3" name="PA-直接连接符 1173">
                    <a:extLst>
                      <a:ext uri="{FF2B5EF4-FFF2-40B4-BE49-F238E27FC236}">
                        <a16:creationId xmlns="" xmlns:a16="http://schemas.microsoft.com/office/drawing/2014/main" id="{8FBAB995-445B-4558-A459-A4FEC56DEB6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4" name="PA-直接连接符 1174">
                    <a:extLst>
                      <a:ext uri="{FF2B5EF4-FFF2-40B4-BE49-F238E27FC236}">
                        <a16:creationId xmlns="" xmlns:a16="http://schemas.microsoft.com/office/drawing/2014/main" id="{2639E6E9-F899-478A-AA32-562BFFBCFD9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25" name="组合 224">
                    <a:extLst>
                      <a:ext uri="{FF2B5EF4-FFF2-40B4-BE49-F238E27FC236}">
                        <a16:creationId xmlns="" xmlns:a16="http://schemas.microsoft.com/office/drawing/2014/main" id="{A2CAC381-DB5C-4E9E-A8F2-AE580478DD05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54" name="PA-直接连接符 1204">
                      <a:extLst>
                        <a:ext uri="{FF2B5EF4-FFF2-40B4-BE49-F238E27FC236}">
                          <a16:creationId xmlns="" xmlns:a16="http://schemas.microsoft.com/office/drawing/2014/main" id="{BF06975B-7E76-48FB-AA00-02427B442E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5" name="PA-直接连接符 1205">
                      <a:extLst>
                        <a:ext uri="{FF2B5EF4-FFF2-40B4-BE49-F238E27FC236}">
                          <a16:creationId xmlns="" xmlns:a16="http://schemas.microsoft.com/office/drawing/2014/main" id="{4674A904-58DA-478F-8898-8C78349B60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6" name="PA-直接连接符 1206">
                      <a:extLst>
                        <a:ext uri="{FF2B5EF4-FFF2-40B4-BE49-F238E27FC236}">
                          <a16:creationId xmlns="" xmlns:a16="http://schemas.microsoft.com/office/drawing/2014/main" id="{D02F765E-59CC-47C4-82C2-0F2367B4F9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26" name="组合 225">
                    <a:extLst>
                      <a:ext uri="{FF2B5EF4-FFF2-40B4-BE49-F238E27FC236}">
                        <a16:creationId xmlns="" xmlns:a16="http://schemas.microsoft.com/office/drawing/2014/main" id="{B51256F9-501C-4C86-A886-45183293482B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243" name="PA-直接连接符 1193">
                      <a:extLst>
                        <a:ext uri="{FF2B5EF4-FFF2-40B4-BE49-F238E27FC236}">
                          <a16:creationId xmlns="" xmlns:a16="http://schemas.microsoft.com/office/drawing/2014/main" id="{291732E2-F839-455E-9A48-5E7BC5DE070F}"/>
                        </a:ext>
                      </a:extLst>
                    </p:cNvPr>
                    <p:cNvCxnSpPr/>
                    <p:nvPr>
                      <p:custDataLst>
                        <p:tags r:id="rId21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" name="PA-直接连接符 1194">
                      <a:extLst>
                        <a:ext uri="{FF2B5EF4-FFF2-40B4-BE49-F238E27FC236}">
                          <a16:creationId xmlns="" xmlns:a16="http://schemas.microsoft.com/office/drawing/2014/main" id="{69766E7D-B192-4D0D-9275-B460A20C51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" name="PA-直接连接符 1195">
                      <a:extLst>
                        <a:ext uri="{FF2B5EF4-FFF2-40B4-BE49-F238E27FC236}">
                          <a16:creationId xmlns="" xmlns:a16="http://schemas.microsoft.com/office/drawing/2014/main" id="{C28F52A8-08DF-4D53-80F3-D1B1E253AE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6" name="PA-直接连接符 1196">
                      <a:extLst>
                        <a:ext uri="{FF2B5EF4-FFF2-40B4-BE49-F238E27FC236}">
                          <a16:creationId xmlns="" xmlns:a16="http://schemas.microsoft.com/office/drawing/2014/main" id="{7B041D4A-0948-4042-B6E9-8225FA7E76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7" name="PA-直接连接符 1197">
                      <a:extLst>
                        <a:ext uri="{FF2B5EF4-FFF2-40B4-BE49-F238E27FC236}">
                          <a16:creationId xmlns="" xmlns:a16="http://schemas.microsoft.com/office/drawing/2014/main" id="{737D9463-74F1-4363-AD3B-94110FC315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8" name="PA-直接连接符 1198">
                      <a:extLst>
                        <a:ext uri="{FF2B5EF4-FFF2-40B4-BE49-F238E27FC236}">
                          <a16:creationId xmlns="" xmlns:a16="http://schemas.microsoft.com/office/drawing/2014/main" id="{53E37FAB-E552-4CC4-9B83-3A85ADE118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9" name="PA-直接连接符 1199">
                      <a:extLst>
                        <a:ext uri="{FF2B5EF4-FFF2-40B4-BE49-F238E27FC236}">
                          <a16:creationId xmlns="" xmlns:a16="http://schemas.microsoft.com/office/drawing/2014/main" id="{9AB144D0-25F5-43EE-A209-E62093D6A4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" name="PA-直接连接符 1200">
                      <a:extLst>
                        <a:ext uri="{FF2B5EF4-FFF2-40B4-BE49-F238E27FC236}">
                          <a16:creationId xmlns="" xmlns:a16="http://schemas.microsoft.com/office/drawing/2014/main" id="{B9CEDB78-631E-401F-98D9-0DC8EE33C3A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" name="PA-直接连接符 1201">
                      <a:extLst>
                        <a:ext uri="{FF2B5EF4-FFF2-40B4-BE49-F238E27FC236}">
                          <a16:creationId xmlns="" xmlns:a16="http://schemas.microsoft.com/office/drawing/2014/main" id="{2148686F-C1BA-462D-87D1-E9CB204165D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2" name="PA-直接连接符 1202">
                      <a:extLst>
                        <a:ext uri="{FF2B5EF4-FFF2-40B4-BE49-F238E27FC236}">
                          <a16:creationId xmlns="" xmlns:a16="http://schemas.microsoft.com/office/drawing/2014/main" id="{FAD6786B-3FDE-4B94-BC0D-282E0E4D26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3" name="PA-直接连接符 1203">
                      <a:extLst>
                        <a:ext uri="{FF2B5EF4-FFF2-40B4-BE49-F238E27FC236}">
                          <a16:creationId xmlns="" xmlns:a16="http://schemas.microsoft.com/office/drawing/2014/main" id="{328138F6-2F0B-44A9-A8BF-AFCBBCE4CD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27" name="组合 226">
                    <a:extLst>
                      <a:ext uri="{FF2B5EF4-FFF2-40B4-BE49-F238E27FC236}">
                        <a16:creationId xmlns="" xmlns:a16="http://schemas.microsoft.com/office/drawing/2014/main" id="{4EC64B3F-106B-4996-B1A3-4AF5216FE0DE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232" name="PA-直接连接符 1182">
                      <a:extLst>
                        <a:ext uri="{FF2B5EF4-FFF2-40B4-BE49-F238E27FC236}">
                          <a16:creationId xmlns="" xmlns:a16="http://schemas.microsoft.com/office/drawing/2014/main" id="{DF60BE97-A616-4139-8A42-13FA46A056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" name="PA-直接连接符 1183">
                      <a:extLst>
                        <a:ext uri="{FF2B5EF4-FFF2-40B4-BE49-F238E27FC236}">
                          <a16:creationId xmlns="" xmlns:a16="http://schemas.microsoft.com/office/drawing/2014/main" id="{16C4C321-1B17-4FD1-BE08-E51FB2E041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4" name="PA-直接连接符 1184">
                      <a:extLst>
                        <a:ext uri="{FF2B5EF4-FFF2-40B4-BE49-F238E27FC236}">
                          <a16:creationId xmlns="" xmlns:a16="http://schemas.microsoft.com/office/drawing/2014/main" id="{265C608C-4653-4995-9068-DB39C5554EA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5" name="PA-直接连接符 1185">
                      <a:extLst>
                        <a:ext uri="{FF2B5EF4-FFF2-40B4-BE49-F238E27FC236}">
                          <a16:creationId xmlns="" xmlns:a16="http://schemas.microsoft.com/office/drawing/2014/main" id="{03CBE62E-9DE1-4A96-9349-5B9FE5D7353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6" name="PA-直接连接符 1186">
                      <a:extLst>
                        <a:ext uri="{FF2B5EF4-FFF2-40B4-BE49-F238E27FC236}">
                          <a16:creationId xmlns="" xmlns:a16="http://schemas.microsoft.com/office/drawing/2014/main" id="{51B95419-0DD8-4D2D-88E1-8CDA9C60B2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7" name="PA-直接连接符 1187">
                      <a:extLst>
                        <a:ext uri="{FF2B5EF4-FFF2-40B4-BE49-F238E27FC236}">
                          <a16:creationId xmlns="" xmlns:a16="http://schemas.microsoft.com/office/drawing/2014/main" id="{D193F5BA-D828-4B12-8221-C1D975523D2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" name="PA-直接连接符 1188">
                      <a:extLst>
                        <a:ext uri="{FF2B5EF4-FFF2-40B4-BE49-F238E27FC236}">
                          <a16:creationId xmlns="" xmlns:a16="http://schemas.microsoft.com/office/drawing/2014/main" id="{39B0B852-85B4-40B7-8A14-940C04F2B5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" name="PA-直接连接符 1189">
                      <a:extLst>
                        <a:ext uri="{FF2B5EF4-FFF2-40B4-BE49-F238E27FC236}">
                          <a16:creationId xmlns="" xmlns:a16="http://schemas.microsoft.com/office/drawing/2014/main" id="{5207768C-B988-4F05-AB10-AD1F95789E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0" name="PA-直接连接符 1190">
                      <a:extLst>
                        <a:ext uri="{FF2B5EF4-FFF2-40B4-BE49-F238E27FC236}">
                          <a16:creationId xmlns="" xmlns:a16="http://schemas.microsoft.com/office/drawing/2014/main" id="{0C9C1B94-C119-404D-9D5A-D37F8B94F6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1" name="PA-直接连接符 1191">
                      <a:extLst>
                        <a:ext uri="{FF2B5EF4-FFF2-40B4-BE49-F238E27FC236}">
                          <a16:creationId xmlns="" xmlns:a16="http://schemas.microsoft.com/office/drawing/2014/main" id="{5C39D26C-8826-4B1B-8989-44F42ADD82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2" name="PA-直接连接符 1192">
                      <a:extLst>
                        <a:ext uri="{FF2B5EF4-FFF2-40B4-BE49-F238E27FC236}">
                          <a16:creationId xmlns="" xmlns:a16="http://schemas.microsoft.com/office/drawing/2014/main" id="{B76AA831-60E0-4AA7-8C55-A90A943018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28" name="Group 91_1">
                    <a:extLst>
                      <a:ext uri="{FF2B5EF4-FFF2-40B4-BE49-F238E27FC236}">
                        <a16:creationId xmlns="" xmlns:a16="http://schemas.microsoft.com/office/drawing/2014/main" id="{9D8A2729-EF9E-4032-8C22-AC9C7E461E0B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29" name="PA-直接连接符 1179">
                      <a:extLst>
                        <a:ext uri="{FF2B5EF4-FFF2-40B4-BE49-F238E27FC236}">
                          <a16:creationId xmlns="" xmlns:a16="http://schemas.microsoft.com/office/drawing/2014/main" id="{E40665E4-F2D4-40E9-AAE4-75063EB5269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0" name="PA-直接连接符 1180">
                      <a:extLst>
                        <a:ext uri="{FF2B5EF4-FFF2-40B4-BE49-F238E27FC236}">
                          <a16:creationId xmlns="" xmlns:a16="http://schemas.microsoft.com/office/drawing/2014/main" id="{560F0778-23D7-4BFF-B52D-90A30096BF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1" name="PA-直接连接符 1181">
                      <a:extLst>
                        <a:ext uri="{FF2B5EF4-FFF2-40B4-BE49-F238E27FC236}">
                          <a16:creationId xmlns="" xmlns:a16="http://schemas.microsoft.com/office/drawing/2014/main" id="{286F7844-25CD-431D-AF9E-81370545EA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8" name="组合 17">
                  <a:extLst>
                    <a:ext uri="{FF2B5EF4-FFF2-40B4-BE49-F238E27FC236}">
                      <a16:creationId xmlns="" xmlns:a16="http://schemas.microsoft.com/office/drawing/2014/main" id="{E47FE98C-3172-442D-A6D3-0200A60A3EE9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63" name="PA-直接连接符 1113">
                    <a:extLst>
                      <a:ext uri="{FF2B5EF4-FFF2-40B4-BE49-F238E27FC236}">
                        <a16:creationId xmlns="" xmlns:a16="http://schemas.microsoft.com/office/drawing/2014/main" id="{D6426A2E-215B-4660-BCD2-DCC9121F802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4" name="PA-直接连接符 1114">
                    <a:extLst>
                      <a:ext uri="{FF2B5EF4-FFF2-40B4-BE49-F238E27FC236}">
                        <a16:creationId xmlns="" xmlns:a16="http://schemas.microsoft.com/office/drawing/2014/main" id="{26B397DD-2AE9-44C2-91C7-7A2BCFE0F1A8}"/>
                      </a:ext>
                    </a:extLst>
                  </p:cNvPr>
                  <p:cNvCxnSpPr/>
                  <p:nvPr>
                    <p:custDataLst>
                      <p:tags r:id="rId14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" name="PA-直接连接符 1115">
                    <a:extLst>
                      <a:ext uri="{FF2B5EF4-FFF2-40B4-BE49-F238E27FC236}">
                        <a16:creationId xmlns="" xmlns:a16="http://schemas.microsoft.com/office/drawing/2014/main" id="{AC655E40-434E-4A3D-AB17-5E4156F93FF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" name="PA-直接连接符 1116">
                    <a:extLst>
                      <a:ext uri="{FF2B5EF4-FFF2-40B4-BE49-F238E27FC236}">
                        <a16:creationId xmlns="" xmlns:a16="http://schemas.microsoft.com/office/drawing/2014/main" id="{72A8A38F-DF50-4093-B187-7D6EC43320C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7" name="PA-直接连接符 1117">
                    <a:extLst>
                      <a:ext uri="{FF2B5EF4-FFF2-40B4-BE49-F238E27FC236}">
                        <a16:creationId xmlns="" xmlns:a16="http://schemas.microsoft.com/office/drawing/2014/main" id="{A3E17569-AB71-4CE8-AE1A-7075903126A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8" name="PA-直接连接符 1118">
                    <a:extLst>
                      <a:ext uri="{FF2B5EF4-FFF2-40B4-BE49-F238E27FC236}">
                        <a16:creationId xmlns="" xmlns:a16="http://schemas.microsoft.com/office/drawing/2014/main" id="{9D2D5E1A-79F8-400D-9926-AC0A231152A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9" name="PA-直接连接符 1119">
                    <a:extLst>
                      <a:ext uri="{FF2B5EF4-FFF2-40B4-BE49-F238E27FC236}">
                        <a16:creationId xmlns="" xmlns:a16="http://schemas.microsoft.com/office/drawing/2014/main" id="{8F665AB2-FB44-4830-9B6C-62819B1AAEB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" name="PA-直接连接符 1120">
                    <a:extLst>
                      <a:ext uri="{FF2B5EF4-FFF2-40B4-BE49-F238E27FC236}">
                        <a16:creationId xmlns="" xmlns:a16="http://schemas.microsoft.com/office/drawing/2014/main" id="{4A750128-0A65-4171-ADAA-5689ED1EAF6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" name="PA-直接连接符 1121">
                    <a:extLst>
                      <a:ext uri="{FF2B5EF4-FFF2-40B4-BE49-F238E27FC236}">
                        <a16:creationId xmlns="" xmlns:a16="http://schemas.microsoft.com/office/drawing/2014/main" id="{271B8331-543D-4EF9-8494-C5829A8898E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2" name="PA-直接连接符 1122">
                    <a:extLst>
                      <a:ext uri="{FF2B5EF4-FFF2-40B4-BE49-F238E27FC236}">
                        <a16:creationId xmlns="" xmlns:a16="http://schemas.microsoft.com/office/drawing/2014/main" id="{792B1BA9-BEFA-4140-B9EA-E752FA0FEAB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3" name="PA-直接连接符 1123">
                    <a:extLst>
                      <a:ext uri="{FF2B5EF4-FFF2-40B4-BE49-F238E27FC236}">
                        <a16:creationId xmlns="" xmlns:a16="http://schemas.microsoft.com/office/drawing/2014/main" id="{24CDD369-4D5C-43F8-AFD2-184B3E86AF6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4" name="PA-直接连接符 1124">
                    <a:extLst>
                      <a:ext uri="{FF2B5EF4-FFF2-40B4-BE49-F238E27FC236}">
                        <a16:creationId xmlns="" xmlns:a16="http://schemas.microsoft.com/office/drawing/2014/main" id="{9E10957F-E266-4A9F-B951-CBA131726BB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5" name="PA-直接连接符 1125">
                    <a:extLst>
                      <a:ext uri="{FF2B5EF4-FFF2-40B4-BE49-F238E27FC236}">
                        <a16:creationId xmlns="" xmlns:a16="http://schemas.microsoft.com/office/drawing/2014/main" id="{9F775CAF-0D25-4CE9-B7BC-59EE4E004DC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6" name="PA-直接连接符 1126">
                    <a:extLst>
                      <a:ext uri="{FF2B5EF4-FFF2-40B4-BE49-F238E27FC236}">
                        <a16:creationId xmlns="" xmlns:a16="http://schemas.microsoft.com/office/drawing/2014/main" id="{9F16E3D2-52D5-4469-9C6D-709F5F23F15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7" name="PA-直接连接符 1127">
                    <a:extLst>
                      <a:ext uri="{FF2B5EF4-FFF2-40B4-BE49-F238E27FC236}">
                        <a16:creationId xmlns="" xmlns:a16="http://schemas.microsoft.com/office/drawing/2014/main" id="{524E29D3-AB9E-49DE-80E1-E150CFE507B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78" name="组合 177">
                    <a:extLst>
                      <a:ext uri="{FF2B5EF4-FFF2-40B4-BE49-F238E27FC236}">
                        <a16:creationId xmlns="" xmlns:a16="http://schemas.microsoft.com/office/drawing/2014/main" id="{40FB11C6-B4C2-4EFF-BB8A-C6672FA232D6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07" name="PA-直接连接符 1157">
                      <a:extLst>
                        <a:ext uri="{FF2B5EF4-FFF2-40B4-BE49-F238E27FC236}">
                          <a16:creationId xmlns="" xmlns:a16="http://schemas.microsoft.com/office/drawing/2014/main" id="{B80524AD-1B4B-46EA-A0E4-ECB0DFE68C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8" name="PA-直接连接符 1158">
                      <a:extLst>
                        <a:ext uri="{FF2B5EF4-FFF2-40B4-BE49-F238E27FC236}">
                          <a16:creationId xmlns="" xmlns:a16="http://schemas.microsoft.com/office/drawing/2014/main" id="{2AB17EEC-9BF7-4885-AA46-B38AE42954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9" name="PA-直接连接符 1159">
                      <a:extLst>
                        <a:ext uri="{FF2B5EF4-FFF2-40B4-BE49-F238E27FC236}">
                          <a16:creationId xmlns="" xmlns:a16="http://schemas.microsoft.com/office/drawing/2014/main" id="{39560DD4-1EC6-4CF2-9618-8E137545B6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9" name="组合 178">
                    <a:extLst>
                      <a:ext uri="{FF2B5EF4-FFF2-40B4-BE49-F238E27FC236}">
                        <a16:creationId xmlns="" xmlns:a16="http://schemas.microsoft.com/office/drawing/2014/main" id="{9A670C84-7D72-48AA-8008-45DC7A0045B8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96" name="PA-直接连接符 1146">
                      <a:extLst>
                        <a:ext uri="{FF2B5EF4-FFF2-40B4-BE49-F238E27FC236}">
                          <a16:creationId xmlns="" xmlns:a16="http://schemas.microsoft.com/office/drawing/2014/main" id="{33C20D5E-C0E5-4A78-A75B-01D6A7BB5F15}"/>
                        </a:ext>
                      </a:extLst>
                    </p:cNvPr>
                    <p:cNvCxnSpPr/>
                    <p:nvPr>
                      <p:custDataLst>
                        <p:tags r:id="rId17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7" name="PA-直接连接符 1147">
                      <a:extLst>
                        <a:ext uri="{FF2B5EF4-FFF2-40B4-BE49-F238E27FC236}">
                          <a16:creationId xmlns="" xmlns:a16="http://schemas.microsoft.com/office/drawing/2014/main" id="{84ED32A8-6590-4227-B52F-645ABC803E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8" name="PA-直接连接符 1148">
                      <a:extLst>
                        <a:ext uri="{FF2B5EF4-FFF2-40B4-BE49-F238E27FC236}">
                          <a16:creationId xmlns="" xmlns:a16="http://schemas.microsoft.com/office/drawing/2014/main" id="{E8B4C537-5DD7-4D7B-B209-BFE809A55F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9" name="PA-直接连接符 1149">
                      <a:extLst>
                        <a:ext uri="{FF2B5EF4-FFF2-40B4-BE49-F238E27FC236}">
                          <a16:creationId xmlns="" xmlns:a16="http://schemas.microsoft.com/office/drawing/2014/main" id="{A07584CD-6989-4735-97DD-3B3CE1AA76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0" name="PA-直接连接符 1150">
                      <a:extLst>
                        <a:ext uri="{FF2B5EF4-FFF2-40B4-BE49-F238E27FC236}">
                          <a16:creationId xmlns="" xmlns:a16="http://schemas.microsoft.com/office/drawing/2014/main" id="{0C838DD4-DDF0-4C83-9867-5B696EFC2C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1" name="PA-直接连接符 1151">
                      <a:extLst>
                        <a:ext uri="{FF2B5EF4-FFF2-40B4-BE49-F238E27FC236}">
                          <a16:creationId xmlns="" xmlns:a16="http://schemas.microsoft.com/office/drawing/2014/main" id="{EAD58ACB-6004-4C08-B059-F67E80BEAC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2" name="PA-直接连接符 1152">
                      <a:extLst>
                        <a:ext uri="{FF2B5EF4-FFF2-40B4-BE49-F238E27FC236}">
                          <a16:creationId xmlns="" xmlns:a16="http://schemas.microsoft.com/office/drawing/2014/main" id="{7DC42D06-5702-4339-894D-F586C6DF9A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3" name="PA-直接连接符 1153">
                      <a:extLst>
                        <a:ext uri="{FF2B5EF4-FFF2-40B4-BE49-F238E27FC236}">
                          <a16:creationId xmlns="" xmlns:a16="http://schemas.microsoft.com/office/drawing/2014/main" id="{5F1EEF1E-8287-4F6B-BAC3-75EDFF0969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4" name="PA-直接连接符 1154">
                      <a:extLst>
                        <a:ext uri="{FF2B5EF4-FFF2-40B4-BE49-F238E27FC236}">
                          <a16:creationId xmlns="" xmlns:a16="http://schemas.microsoft.com/office/drawing/2014/main" id="{17C40856-7FE2-4889-B2A8-3B312BA8C9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5" name="PA-直接连接符 1155">
                      <a:extLst>
                        <a:ext uri="{FF2B5EF4-FFF2-40B4-BE49-F238E27FC236}">
                          <a16:creationId xmlns="" xmlns:a16="http://schemas.microsoft.com/office/drawing/2014/main" id="{3A86E02E-87BC-4736-9CBF-46EBFC325B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6" name="PA-直接连接符 1156">
                      <a:extLst>
                        <a:ext uri="{FF2B5EF4-FFF2-40B4-BE49-F238E27FC236}">
                          <a16:creationId xmlns="" xmlns:a16="http://schemas.microsoft.com/office/drawing/2014/main" id="{DFD5B64D-DD3F-4F5A-A08A-EFA59E8519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80" name="组合 179">
                    <a:extLst>
                      <a:ext uri="{FF2B5EF4-FFF2-40B4-BE49-F238E27FC236}">
                        <a16:creationId xmlns="" xmlns:a16="http://schemas.microsoft.com/office/drawing/2014/main" id="{10E4E4B0-23B4-495E-9D78-B5293342F45C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85" name="PA-直接连接符 1135">
                      <a:extLst>
                        <a:ext uri="{FF2B5EF4-FFF2-40B4-BE49-F238E27FC236}">
                          <a16:creationId xmlns="" xmlns:a16="http://schemas.microsoft.com/office/drawing/2014/main" id="{F427311A-0196-403B-AAA4-816AE748B6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6" name="PA-直接连接符 1136">
                      <a:extLst>
                        <a:ext uri="{FF2B5EF4-FFF2-40B4-BE49-F238E27FC236}">
                          <a16:creationId xmlns="" xmlns:a16="http://schemas.microsoft.com/office/drawing/2014/main" id="{C92C5AEE-4373-49FA-AC3A-AE59C06997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7" name="PA-直接连接符 1137">
                      <a:extLst>
                        <a:ext uri="{FF2B5EF4-FFF2-40B4-BE49-F238E27FC236}">
                          <a16:creationId xmlns="" xmlns:a16="http://schemas.microsoft.com/office/drawing/2014/main" id="{44AFE683-22C7-4482-A57D-12056A76EE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8" name="PA-直接连接符 1138">
                      <a:extLst>
                        <a:ext uri="{FF2B5EF4-FFF2-40B4-BE49-F238E27FC236}">
                          <a16:creationId xmlns="" xmlns:a16="http://schemas.microsoft.com/office/drawing/2014/main" id="{3B313874-CD7A-42EF-9014-91548FF353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9" name="PA-直接连接符 1139">
                      <a:extLst>
                        <a:ext uri="{FF2B5EF4-FFF2-40B4-BE49-F238E27FC236}">
                          <a16:creationId xmlns="" xmlns:a16="http://schemas.microsoft.com/office/drawing/2014/main" id="{EC24D461-F223-416C-BD01-92A230D24C6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0" name="PA-直接连接符 1140">
                      <a:extLst>
                        <a:ext uri="{FF2B5EF4-FFF2-40B4-BE49-F238E27FC236}">
                          <a16:creationId xmlns="" xmlns:a16="http://schemas.microsoft.com/office/drawing/2014/main" id="{8AFDEFAA-BF94-4B69-8D91-27FBD3DDE5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1" name="PA-直接连接符 1141">
                      <a:extLst>
                        <a:ext uri="{FF2B5EF4-FFF2-40B4-BE49-F238E27FC236}">
                          <a16:creationId xmlns="" xmlns:a16="http://schemas.microsoft.com/office/drawing/2014/main" id="{1B3ED8FD-1CC9-49B7-965A-FC46CDB5B1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2" name="PA-直接连接符 1142">
                      <a:extLst>
                        <a:ext uri="{FF2B5EF4-FFF2-40B4-BE49-F238E27FC236}">
                          <a16:creationId xmlns="" xmlns:a16="http://schemas.microsoft.com/office/drawing/2014/main" id="{EB3800B7-42BE-4A55-8D6A-4F75A5F54B6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3" name="PA-直接连接符 1143">
                      <a:extLst>
                        <a:ext uri="{FF2B5EF4-FFF2-40B4-BE49-F238E27FC236}">
                          <a16:creationId xmlns="" xmlns:a16="http://schemas.microsoft.com/office/drawing/2014/main" id="{91C084D3-3BA1-42CC-9199-A7D60662B4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4" name="PA-直接连接符 1144">
                      <a:extLst>
                        <a:ext uri="{FF2B5EF4-FFF2-40B4-BE49-F238E27FC236}">
                          <a16:creationId xmlns="" xmlns:a16="http://schemas.microsoft.com/office/drawing/2014/main" id="{0B5013D2-CC4B-43E6-9F6B-2070F8070B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5" name="PA-直接连接符 1145">
                      <a:extLst>
                        <a:ext uri="{FF2B5EF4-FFF2-40B4-BE49-F238E27FC236}">
                          <a16:creationId xmlns="" xmlns:a16="http://schemas.microsoft.com/office/drawing/2014/main" id="{68760509-26EF-48CC-9073-1223161E73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81" name="Group 91_1">
                    <a:extLst>
                      <a:ext uri="{FF2B5EF4-FFF2-40B4-BE49-F238E27FC236}">
                        <a16:creationId xmlns="" xmlns:a16="http://schemas.microsoft.com/office/drawing/2014/main" id="{87CEAD74-8AE7-40DC-BD74-F4337D995AC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82" name="PA-直接连接符 1132">
                      <a:extLst>
                        <a:ext uri="{FF2B5EF4-FFF2-40B4-BE49-F238E27FC236}">
                          <a16:creationId xmlns="" xmlns:a16="http://schemas.microsoft.com/office/drawing/2014/main" id="{6E45FF43-1B0D-4037-B75D-34F3F89987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3" name="PA-直接连接符 1133">
                      <a:extLst>
                        <a:ext uri="{FF2B5EF4-FFF2-40B4-BE49-F238E27FC236}">
                          <a16:creationId xmlns="" xmlns:a16="http://schemas.microsoft.com/office/drawing/2014/main" id="{D6C33DAA-0581-4687-B553-AAB82A6158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4" name="PA-直接连接符 1134">
                      <a:extLst>
                        <a:ext uri="{FF2B5EF4-FFF2-40B4-BE49-F238E27FC236}">
                          <a16:creationId xmlns="" xmlns:a16="http://schemas.microsoft.com/office/drawing/2014/main" id="{2340505F-080A-418F-A01F-7ED67547C8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9" name="组合 18">
                  <a:extLst>
                    <a:ext uri="{FF2B5EF4-FFF2-40B4-BE49-F238E27FC236}">
                      <a16:creationId xmlns="" xmlns:a16="http://schemas.microsoft.com/office/drawing/2014/main" id="{338C16F6-2B15-4AE7-BCFB-F26A77AD1754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16" name="PA-直接连接符 1066">
                    <a:extLst>
                      <a:ext uri="{FF2B5EF4-FFF2-40B4-BE49-F238E27FC236}">
                        <a16:creationId xmlns="" xmlns:a16="http://schemas.microsoft.com/office/drawing/2014/main" id="{71C0DFE1-60B5-4A4C-A0AE-300B0B2F70D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7" name="PA-直接连接符 1067">
                    <a:extLst>
                      <a:ext uri="{FF2B5EF4-FFF2-40B4-BE49-F238E27FC236}">
                        <a16:creationId xmlns="" xmlns:a16="http://schemas.microsoft.com/office/drawing/2014/main" id="{8FF68171-4713-45C7-BDA0-F0F2DAFFC0DF}"/>
                      </a:ext>
                    </a:extLst>
                  </p:cNvPr>
                  <p:cNvCxnSpPr/>
                  <p:nvPr>
                    <p:custDataLst>
                      <p:tags r:id="rId10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" name="PA-直接连接符 1068">
                    <a:extLst>
                      <a:ext uri="{FF2B5EF4-FFF2-40B4-BE49-F238E27FC236}">
                        <a16:creationId xmlns="" xmlns:a16="http://schemas.microsoft.com/office/drawing/2014/main" id="{CE237229-2B59-46E6-B1AC-20B29528280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" name="PA-直接连接符 1069">
                    <a:extLst>
                      <a:ext uri="{FF2B5EF4-FFF2-40B4-BE49-F238E27FC236}">
                        <a16:creationId xmlns="" xmlns:a16="http://schemas.microsoft.com/office/drawing/2014/main" id="{293526E4-D830-4958-9378-8B55BB4C444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0" name="PA-直接连接符 1070">
                    <a:extLst>
                      <a:ext uri="{FF2B5EF4-FFF2-40B4-BE49-F238E27FC236}">
                        <a16:creationId xmlns="" xmlns:a16="http://schemas.microsoft.com/office/drawing/2014/main" id="{1CF8DEF1-AC1D-47E3-9C95-097A6454BE5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1" name="PA-直接连接符 1071">
                    <a:extLst>
                      <a:ext uri="{FF2B5EF4-FFF2-40B4-BE49-F238E27FC236}">
                        <a16:creationId xmlns="" xmlns:a16="http://schemas.microsoft.com/office/drawing/2014/main" id="{682C23E7-4950-4339-90A1-253AB573B02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" name="PA-直接连接符 1072">
                    <a:extLst>
                      <a:ext uri="{FF2B5EF4-FFF2-40B4-BE49-F238E27FC236}">
                        <a16:creationId xmlns="" xmlns:a16="http://schemas.microsoft.com/office/drawing/2014/main" id="{3529E9B1-30E7-4AA0-B90D-B870229BAEC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" name="PA-直接连接符 1073">
                    <a:extLst>
                      <a:ext uri="{FF2B5EF4-FFF2-40B4-BE49-F238E27FC236}">
                        <a16:creationId xmlns="" xmlns:a16="http://schemas.microsoft.com/office/drawing/2014/main" id="{9702F083-3076-4DB8-A7EC-505563BCC89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" name="PA-直接连接符 1074">
                    <a:extLst>
                      <a:ext uri="{FF2B5EF4-FFF2-40B4-BE49-F238E27FC236}">
                        <a16:creationId xmlns="" xmlns:a16="http://schemas.microsoft.com/office/drawing/2014/main" id="{82459586-C646-4AA3-8F8C-E5AC38A31A7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PA-直接连接符 1075">
                    <a:extLst>
                      <a:ext uri="{FF2B5EF4-FFF2-40B4-BE49-F238E27FC236}">
                        <a16:creationId xmlns="" xmlns:a16="http://schemas.microsoft.com/office/drawing/2014/main" id="{37126190-90A4-443F-AC6C-97443E2DFF5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PA-直接连接符 1076">
                    <a:extLst>
                      <a:ext uri="{FF2B5EF4-FFF2-40B4-BE49-F238E27FC236}">
                        <a16:creationId xmlns="" xmlns:a16="http://schemas.microsoft.com/office/drawing/2014/main" id="{EC1750BB-A729-4D88-8920-3193CB112C5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PA-直接连接符 1077">
                    <a:extLst>
                      <a:ext uri="{FF2B5EF4-FFF2-40B4-BE49-F238E27FC236}">
                        <a16:creationId xmlns="" xmlns:a16="http://schemas.microsoft.com/office/drawing/2014/main" id="{9420D637-53CF-4C00-88BF-8CAD542AF6D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PA-直接连接符 1078">
                    <a:extLst>
                      <a:ext uri="{FF2B5EF4-FFF2-40B4-BE49-F238E27FC236}">
                        <a16:creationId xmlns="" xmlns:a16="http://schemas.microsoft.com/office/drawing/2014/main" id="{FADE7EBE-DBC6-426F-90CB-A3779FC0447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9" name="PA-直接连接符 1079">
                    <a:extLst>
                      <a:ext uri="{FF2B5EF4-FFF2-40B4-BE49-F238E27FC236}">
                        <a16:creationId xmlns="" xmlns:a16="http://schemas.microsoft.com/office/drawing/2014/main" id="{A17AC7DC-8223-4E73-9AAE-35100E9ACBC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0" name="PA-直接连接符 1080">
                    <a:extLst>
                      <a:ext uri="{FF2B5EF4-FFF2-40B4-BE49-F238E27FC236}">
                        <a16:creationId xmlns="" xmlns:a16="http://schemas.microsoft.com/office/drawing/2014/main" id="{6C55789E-63AD-4D38-BA00-B0B75C00714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1" name="组合 130">
                    <a:extLst>
                      <a:ext uri="{FF2B5EF4-FFF2-40B4-BE49-F238E27FC236}">
                        <a16:creationId xmlns="" xmlns:a16="http://schemas.microsoft.com/office/drawing/2014/main" id="{1CF4DD25-D994-45EB-9DD1-6B74F9008130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0" name="PA-直接连接符 1110">
                      <a:extLst>
                        <a:ext uri="{FF2B5EF4-FFF2-40B4-BE49-F238E27FC236}">
                          <a16:creationId xmlns="" xmlns:a16="http://schemas.microsoft.com/office/drawing/2014/main" id="{B92F0AAB-7BD0-41F1-9DFD-9DC858DED3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" name="PA-直接连接符 1111">
                      <a:extLst>
                        <a:ext uri="{FF2B5EF4-FFF2-40B4-BE49-F238E27FC236}">
                          <a16:creationId xmlns="" xmlns:a16="http://schemas.microsoft.com/office/drawing/2014/main" id="{A95F8F3E-B7D8-4358-81F3-92BA15B8CE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" name="PA-直接连接符 1112">
                      <a:extLst>
                        <a:ext uri="{FF2B5EF4-FFF2-40B4-BE49-F238E27FC236}">
                          <a16:creationId xmlns="" xmlns:a16="http://schemas.microsoft.com/office/drawing/2014/main" id="{F8F82799-4C93-49F9-BF29-C763B9D7A5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2" name="组合 131">
                    <a:extLst>
                      <a:ext uri="{FF2B5EF4-FFF2-40B4-BE49-F238E27FC236}">
                        <a16:creationId xmlns="" xmlns:a16="http://schemas.microsoft.com/office/drawing/2014/main" id="{3711DA16-2D92-49A9-BCB1-8DE68E1B95E9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49" name="PA-直接连接符 1099">
                      <a:extLst>
                        <a:ext uri="{FF2B5EF4-FFF2-40B4-BE49-F238E27FC236}">
                          <a16:creationId xmlns="" xmlns:a16="http://schemas.microsoft.com/office/drawing/2014/main" id="{418C445E-7BD1-4E17-A63F-F0910B557485}"/>
                        </a:ext>
                      </a:extLst>
                    </p:cNvPr>
                    <p:cNvCxnSpPr/>
                    <p:nvPr>
                      <p:custDataLst>
                        <p:tags r:id="rId12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" name="PA-直接连接符 1100">
                      <a:extLst>
                        <a:ext uri="{FF2B5EF4-FFF2-40B4-BE49-F238E27FC236}">
                          <a16:creationId xmlns="" xmlns:a16="http://schemas.microsoft.com/office/drawing/2014/main" id="{8E81AFC6-F9E6-48FD-B590-67EBA9D30A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" name="PA-直接连接符 1101">
                      <a:extLst>
                        <a:ext uri="{FF2B5EF4-FFF2-40B4-BE49-F238E27FC236}">
                          <a16:creationId xmlns="" xmlns:a16="http://schemas.microsoft.com/office/drawing/2014/main" id="{8A42018E-E920-4B0D-971A-B671355668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" name="PA-直接连接符 1102">
                      <a:extLst>
                        <a:ext uri="{FF2B5EF4-FFF2-40B4-BE49-F238E27FC236}">
                          <a16:creationId xmlns="" xmlns:a16="http://schemas.microsoft.com/office/drawing/2014/main" id="{9E1EE47F-F777-4807-B4A8-EFDE1919D9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" name="PA-直接连接符 1103">
                      <a:extLst>
                        <a:ext uri="{FF2B5EF4-FFF2-40B4-BE49-F238E27FC236}">
                          <a16:creationId xmlns="" xmlns:a16="http://schemas.microsoft.com/office/drawing/2014/main" id="{DAD67DE5-2339-4EB7-9E88-1FDAF2DC55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" name="PA-直接连接符 1104">
                      <a:extLst>
                        <a:ext uri="{FF2B5EF4-FFF2-40B4-BE49-F238E27FC236}">
                          <a16:creationId xmlns="" xmlns:a16="http://schemas.microsoft.com/office/drawing/2014/main" id="{DFAD6234-F9F5-4E1B-AB48-85C93B42FF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" name="PA-直接连接符 1105">
                      <a:extLst>
                        <a:ext uri="{FF2B5EF4-FFF2-40B4-BE49-F238E27FC236}">
                          <a16:creationId xmlns="" xmlns:a16="http://schemas.microsoft.com/office/drawing/2014/main" id="{30B15DA4-2910-4DAF-9230-746692D807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" name="PA-直接连接符 1106">
                      <a:extLst>
                        <a:ext uri="{FF2B5EF4-FFF2-40B4-BE49-F238E27FC236}">
                          <a16:creationId xmlns="" xmlns:a16="http://schemas.microsoft.com/office/drawing/2014/main" id="{90DD2BD7-9410-4C49-A9AF-35CC8B9FD6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7" name="PA-直接连接符 1107">
                      <a:extLst>
                        <a:ext uri="{FF2B5EF4-FFF2-40B4-BE49-F238E27FC236}">
                          <a16:creationId xmlns="" xmlns:a16="http://schemas.microsoft.com/office/drawing/2014/main" id="{A046C63E-42D4-462A-883E-D3C092BC12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" name="PA-直接连接符 1108">
                      <a:extLst>
                        <a:ext uri="{FF2B5EF4-FFF2-40B4-BE49-F238E27FC236}">
                          <a16:creationId xmlns="" xmlns:a16="http://schemas.microsoft.com/office/drawing/2014/main" id="{FD2C8478-5040-4E41-88ED-096A2BF87F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" name="PA-直接连接符 1109">
                      <a:extLst>
                        <a:ext uri="{FF2B5EF4-FFF2-40B4-BE49-F238E27FC236}">
                          <a16:creationId xmlns="" xmlns:a16="http://schemas.microsoft.com/office/drawing/2014/main" id="{6C5D3C1D-462B-4934-86A9-CC9418B5957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" name="组合 132">
                    <a:extLst>
                      <a:ext uri="{FF2B5EF4-FFF2-40B4-BE49-F238E27FC236}">
                        <a16:creationId xmlns="" xmlns:a16="http://schemas.microsoft.com/office/drawing/2014/main" id="{E6F7C694-C232-4AED-A27F-41F7D278EEF2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38" name="PA-直接连接符 1088">
                      <a:extLst>
                        <a:ext uri="{FF2B5EF4-FFF2-40B4-BE49-F238E27FC236}">
                          <a16:creationId xmlns="" xmlns:a16="http://schemas.microsoft.com/office/drawing/2014/main" id="{FE4007F6-6F51-483A-8F8A-6043162E17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" name="PA-直接连接符 1089">
                      <a:extLst>
                        <a:ext uri="{FF2B5EF4-FFF2-40B4-BE49-F238E27FC236}">
                          <a16:creationId xmlns="" xmlns:a16="http://schemas.microsoft.com/office/drawing/2014/main" id="{3329CAFD-1C23-4E91-9A9A-6C76BD7887A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" name="PA-直接连接符 1090">
                      <a:extLst>
                        <a:ext uri="{FF2B5EF4-FFF2-40B4-BE49-F238E27FC236}">
                          <a16:creationId xmlns="" xmlns:a16="http://schemas.microsoft.com/office/drawing/2014/main" id="{B9C6CE69-C527-44A7-80B4-C2B175F5FF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" name="PA-直接连接符 1091">
                      <a:extLst>
                        <a:ext uri="{FF2B5EF4-FFF2-40B4-BE49-F238E27FC236}">
                          <a16:creationId xmlns="" xmlns:a16="http://schemas.microsoft.com/office/drawing/2014/main" id="{9036F929-CAA8-43F8-B3A5-1028B016CB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2" name="PA-直接连接符 1092">
                      <a:extLst>
                        <a:ext uri="{FF2B5EF4-FFF2-40B4-BE49-F238E27FC236}">
                          <a16:creationId xmlns="" xmlns:a16="http://schemas.microsoft.com/office/drawing/2014/main" id="{3B4B6086-0409-4809-8288-F510A0E342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" name="PA-直接连接符 1093">
                      <a:extLst>
                        <a:ext uri="{FF2B5EF4-FFF2-40B4-BE49-F238E27FC236}">
                          <a16:creationId xmlns="" xmlns:a16="http://schemas.microsoft.com/office/drawing/2014/main" id="{EBEB7C72-6642-4454-A5A6-782D06B402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" name="PA-直接连接符 1094">
                      <a:extLst>
                        <a:ext uri="{FF2B5EF4-FFF2-40B4-BE49-F238E27FC236}">
                          <a16:creationId xmlns="" xmlns:a16="http://schemas.microsoft.com/office/drawing/2014/main" id="{800C630C-E3DD-4F68-A294-D1F85D1572E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" name="PA-直接连接符 1095">
                      <a:extLst>
                        <a:ext uri="{FF2B5EF4-FFF2-40B4-BE49-F238E27FC236}">
                          <a16:creationId xmlns="" xmlns:a16="http://schemas.microsoft.com/office/drawing/2014/main" id="{01BA32C9-B2F6-40D7-8632-3F9AC4C124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" name="PA-直接连接符 1096">
                      <a:extLst>
                        <a:ext uri="{FF2B5EF4-FFF2-40B4-BE49-F238E27FC236}">
                          <a16:creationId xmlns="" xmlns:a16="http://schemas.microsoft.com/office/drawing/2014/main" id="{BF29EFEC-9A45-4CF5-8AA0-3B58C784A5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" name="PA-直接连接符 1097">
                      <a:extLst>
                        <a:ext uri="{FF2B5EF4-FFF2-40B4-BE49-F238E27FC236}">
                          <a16:creationId xmlns="" xmlns:a16="http://schemas.microsoft.com/office/drawing/2014/main" id="{DB02B76A-1BD6-45CD-B134-B05F365F4E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" name="PA-直接连接符 1098">
                      <a:extLst>
                        <a:ext uri="{FF2B5EF4-FFF2-40B4-BE49-F238E27FC236}">
                          <a16:creationId xmlns="" xmlns:a16="http://schemas.microsoft.com/office/drawing/2014/main" id="{3C8D2F30-0657-44BB-8482-3C5D75DCFC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4" name="Group 91_1">
                    <a:extLst>
                      <a:ext uri="{FF2B5EF4-FFF2-40B4-BE49-F238E27FC236}">
                        <a16:creationId xmlns="" xmlns:a16="http://schemas.microsoft.com/office/drawing/2014/main" id="{BBF80F04-4FE8-492C-A2C8-3EF30B8F215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5" name="PA-直接连接符 1085">
                      <a:extLst>
                        <a:ext uri="{FF2B5EF4-FFF2-40B4-BE49-F238E27FC236}">
                          <a16:creationId xmlns="" xmlns:a16="http://schemas.microsoft.com/office/drawing/2014/main" id="{A5FB7CB5-352F-444D-AE54-DF2DA77DD0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" name="PA-直接连接符 1086">
                      <a:extLst>
                        <a:ext uri="{FF2B5EF4-FFF2-40B4-BE49-F238E27FC236}">
                          <a16:creationId xmlns="" xmlns:a16="http://schemas.microsoft.com/office/drawing/2014/main" id="{C54E8E01-6D9F-4E8D-9EAC-87D320AFC3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" name="PA-直接连接符 1087">
                      <a:extLst>
                        <a:ext uri="{FF2B5EF4-FFF2-40B4-BE49-F238E27FC236}">
                          <a16:creationId xmlns="" xmlns:a16="http://schemas.microsoft.com/office/drawing/2014/main" id="{FCB80314-1951-4EF6-BEB1-9AC60AB818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0" name="组合 19">
                  <a:extLst>
                    <a:ext uri="{FF2B5EF4-FFF2-40B4-BE49-F238E27FC236}">
                      <a16:creationId xmlns="" xmlns:a16="http://schemas.microsoft.com/office/drawing/2014/main" id="{5E9E437A-100B-4430-92AD-E26E2DF9725E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9" name="PA-直接连接符 1019">
                    <a:extLst>
                      <a:ext uri="{FF2B5EF4-FFF2-40B4-BE49-F238E27FC236}">
                        <a16:creationId xmlns="" xmlns:a16="http://schemas.microsoft.com/office/drawing/2014/main" id="{55781439-1960-4063-8161-97AF2C47BBE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" name="PA-直接连接符 1020">
                    <a:extLst>
                      <a:ext uri="{FF2B5EF4-FFF2-40B4-BE49-F238E27FC236}">
                        <a16:creationId xmlns="" xmlns:a16="http://schemas.microsoft.com/office/drawing/2014/main" id="{09210FD4-70C3-4512-B2B7-255051AFA94F}"/>
                      </a:ext>
                    </a:extLst>
                  </p:cNvPr>
                  <p:cNvCxnSpPr/>
                  <p:nvPr>
                    <p:custDataLst>
                      <p:tags r:id="rId5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1" name="PA-直接连接符 1021">
                    <a:extLst>
                      <a:ext uri="{FF2B5EF4-FFF2-40B4-BE49-F238E27FC236}">
                        <a16:creationId xmlns="" xmlns:a16="http://schemas.microsoft.com/office/drawing/2014/main" id="{D7282F41-3711-439A-A330-55DDD659897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2" name="PA-直接连接符 1022">
                    <a:extLst>
                      <a:ext uri="{FF2B5EF4-FFF2-40B4-BE49-F238E27FC236}">
                        <a16:creationId xmlns="" xmlns:a16="http://schemas.microsoft.com/office/drawing/2014/main" id="{B00AF906-9F3F-49C1-B3C1-DF9AD91E815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3" name="PA-直接连接符 1023">
                    <a:extLst>
                      <a:ext uri="{FF2B5EF4-FFF2-40B4-BE49-F238E27FC236}">
                        <a16:creationId xmlns="" xmlns:a16="http://schemas.microsoft.com/office/drawing/2014/main" id="{EC096656-EDF4-4453-AF5C-AA48A87D03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" name="PA-直接连接符 1024">
                    <a:extLst>
                      <a:ext uri="{FF2B5EF4-FFF2-40B4-BE49-F238E27FC236}">
                        <a16:creationId xmlns="" xmlns:a16="http://schemas.microsoft.com/office/drawing/2014/main" id="{6D99C42C-7012-48D3-8739-FE4AD7DD3F3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" name="PA-直接连接符 1025">
                    <a:extLst>
                      <a:ext uri="{FF2B5EF4-FFF2-40B4-BE49-F238E27FC236}">
                        <a16:creationId xmlns="" xmlns:a16="http://schemas.microsoft.com/office/drawing/2014/main" id="{FA0BAC75-FF9D-40F9-A2DA-3FDA6663184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6" name="PA-直接连接符 1026">
                    <a:extLst>
                      <a:ext uri="{FF2B5EF4-FFF2-40B4-BE49-F238E27FC236}">
                        <a16:creationId xmlns="" xmlns:a16="http://schemas.microsoft.com/office/drawing/2014/main" id="{6EEB61D3-4F75-4398-A869-4BA32B6B6F4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7" name="PA-直接连接符 1027">
                    <a:extLst>
                      <a:ext uri="{FF2B5EF4-FFF2-40B4-BE49-F238E27FC236}">
                        <a16:creationId xmlns="" xmlns:a16="http://schemas.microsoft.com/office/drawing/2014/main" id="{2E2B7585-AE3E-4594-B3ED-3EEFFE8EC0F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8" name="PA-直接连接符 1028">
                    <a:extLst>
                      <a:ext uri="{FF2B5EF4-FFF2-40B4-BE49-F238E27FC236}">
                        <a16:creationId xmlns="" xmlns:a16="http://schemas.microsoft.com/office/drawing/2014/main" id="{9386819F-5A29-47F7-B7F7-E31BDE6F606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" name="PA-直接连接符 1029">
                    <a:extLst>
                      <a:ext uri="{FF2B5EF4-FFF2-40B4-BE49-F238E27FC236}">
                        <a16:creationId xmlns="" xmlns:a16="http://schemas.microsoft.com/office/drawing/2014/main" id="{48E8DC9C-B510-474B-9DB8-86E9ADD384F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" name="PA-直接连接符 1030">
                    <a:extLst>
                      <a:ext uri="{FF2B5EF4-FFF2-40B4-BE49-F238E27FC236}">
                        <a16:creationId xmlns="" xmlns:a16="http://schemas.microsoft.com/office/drawing/2014/main" id="{B0289A14-8E73-4AD7-8CFC-DFD52E964B6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1" name="PA-直接连接符 1031">
                    <a:extLst>
                      <a:ext uri="{FF2B5EF4-FFF2-40B4-BE49-F238E27FC236}">
                        <a16:creationId xmlns="" xmlns:a16="http://schemas.microsoft.com/office/drawing/2014/main" id="{C56511A6-E5FD-4FB8-901C-4CEDB6E2F1B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2" name="PA-直接连接符 1032">
                    <a:extLst>
                      <a:ext uri="{FF2B5EF4-FFF2-40B4-BE49-F238E27FC236}">
                        <a16:creationId xmlns="" xmlns:a16="http://schemas.microsoft.com/office/drawing/2014/main" id="{BBFD1DBD-B096-4AA2-9282-DDC032DE4EB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" name="PA-直接连接符 1033">
                    <a:extLst>
                      <a:ext uri="{FF2B5EF4-FFF2-40B4-BE49-F238E27FC236}">
                        <a16:creationId xmlns="" xmlns:a16="http://schemas.microsoft.com/office/drawing/2014/main" id="{311879E7-BE8D-4D3A-858D-E3FF40E06F5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84" name="组合 83">
                    <a:extLst>
                      <a:ext uri="{FF2B5EF4-FFF2-40B4-BE49-F238E27FC236}">
                        <a16:creationId xmlns="" xmlns:a16="http://schemas.microsoft.com/office/drawing/2014/main" id="{235CED3C-FB04-463E-9495-180DB66E67D1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3" name="PA-直接连接符 1063">
                      <a:extLst>
                        <a:ext uri="{FF2B5EF4-FFF2-40B4-BE49-F238E27FC236}">
                          <a16:creationId xmlns="" xmlns:a16="http://schemas.microsoft.com/office/drawing/2014/main" id="{82440D06-DCF0-4634-9E98-9A027E7ABA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" name="PA-直接连接符 1064">
                      <a:extLst>
                        <a:ext uri="{FF2B5EF4-FFF2-40B4-BE49-F238E27FC236}">
                          <a16:creationId xmlns="" xmlns:a16="http://schemas.microsoft.com/office/drawing/2014/main" id="{72C082D0-1720-497F-BC43-7635185FFF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" name="PA-直接连接符 1065">
                      <a:extLst>
                        <a:ext uri="{FF2B5EF4-FFF2-40B4-BE49-F238E27FC236}">
                          <a16:creationId xmlns="" xmlns:a16="http://schemas.microsoft.com/office/drawing/2014/main" id="{3892F1DD-798A-4C0C-8597-659117BF8E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" name="组合 84">
                    <a:extLst>
                      <a:ext uri="{FF2B5EF4-FFF2-40B4-BE49-F238E27FC236}">
                        <a16:creationId xmlns="" xmlns:a16="http://schemas.microsoft.com/office/drawing/2014/main" id="{A0CA8C93-CDD0-43A7-9797-0DBDE70C6AD0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02" name="PA-直接连接符 1052">
                      <a:extLst>
                        <a:ext uri="{FF2B5EF4-FFF2-40B4-BE49-F238E27FC236}">
                          <a16:creationId xmlns="" xmlns:a16="http://schemas.microsoft.com/office/drawing/2014/main" id="{0A6C7213-C868-4494-A07A-4DB46DC7EB4E}"/>
                        </a:ext>
                      </a:extLst>
                    </p:cNvPr>
                    <p:cNvCxnSpPr/>
                    <p:nvPr>
                      <p:custDataLst>
                        <p:tags r:id="rId8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" name="PA-直接连接符 1053">
                      <a:extLst>
                        <a:ext uri="{FF2B5EF4-FFF2-40B4-BE49-F238E27FC236}">
                          <a16:creationId xmlns="" xmlns:a16="http://schemas.microsoft.com/office/drawing/2014/main" id="{A213E1A4-DA93-4CBE-B9AD-3CDBD01914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4" name="PA-直接连接符 1054">
                      <a:extLst>
                        <a:ext uri="{FF2B5EF4-FFF2-40B4-BE49-F238E27FC236}">
                          <a16:creationId xmlns="" xmlns:a16="http://schemas.microsoft.com/office/drawing/2014/main" id="{E01C414E-6990-48BF-8A07-37BC3632DA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" name="PA-直接连接符 1055">
                      <a:extLst>
                        <a:ext uri="{FF2B5EF4-FFF2-40B4-BE49-F238E27FC236}">
                          <a16:creationId xmlns="" xmlns:a16="http://schemas.microsoft.com/office/drawing/2014/main" id="{41794373-466B-4E7F-9F51-E2E702A16A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" name="PA-直接连接符 1056">
                      <a:extLst>
                        <a:ext uri="{FF2B5EF4-FFF2-40B4-BE49-F238E27FC236}">
                          <a16:creationId xmlns="" xmlns:a16="http://schemas.microsoft.com/office/drawing/2014/main" id="{93825BEB-8A0D-4707-BAEA-D83EB8CB16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" name="PA-直接连接符 1057">
                      <a:extLst>
                        <a:ext uri="{FF2B5EF4-FFF2-40B4-BE49-F238E27FC236}">
                          <a16:creationId xmlns="" xmlns:a16="http://schemas.microsoft.com/office/drawing/2014/main" id="{87D3EE49-B132-4413-B07A-E8201251DB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8" name="PA-直接连接符 1058">
                      <a:extLst>
                        <a:ext uri="{FF2B5EF4-FFF2-40B4-BE49-F238E27FC236}">
                          <a16:creationId xmlns="" xmlns:a16="http://schemas.microsoft.com/office/drawing/2014/main" id="{83A7A07D-32C1-490A-A040-83A0DF7756C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" name="PA-直接连接符 1059">
                      <a:extLst>
                        <a:ext uri="{FF2B5EF4-FFF2-40B4-BE49-F238E27FC236}">
                          <a16:creationId xmlns="" xmlns:a16="http://schemas.microsoft.com/office/drawing/2014/main" id="{8302E724-824E-4EA9-880A-6E87BB5DA6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" name="PA-直接连接符 1060">
                      <a:extLst>
                        <a:ext uri="{FF2B5EF4-FFF2-40B4-BE49-F238E27FC236}">
                          <a16:creationId xmlns="" xmlns:a16="http://schemas.microsoft.com/office/drawing/2014/main" id="{578D13A8-1E80-4632-9335-50DEF49B48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" name="PA-直接连接符 1061">
                      <a:extLst>
                        <a:ext uri="{FF2B5EF4-FFF2-40B4-BE49-F238E27FC236}">
                          <a16:creationId xmlns="" xmlns:a16="http://schemas.microsoft.com/office/drawing/2014/main" id="{802E644A-49C9-4892-A956-477874C632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" name="PA-直接连接符 1062">
                      <a:extLst>
                        <a:ext uri="{FF2B5EF4-FFF2-40B4-BE49-F238E27FC236}">
                          <a16:creationId xmlns="" xmlns:a16="http://schemas.microsoft.com/office/drawing/2014/main" id="{DE98F87F-8A02-411F-A4BD-A24FD89240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6" name="组合 85">
                    <a:extLst>
                      <a:ext uri="{FF2B5EF4-FFF2-40B4-BE49-F238E27FC236}">
                        <a16:creationId xmlns="" xmlns:a16="http://schemas.microsoft.com/office/drawing/2014/main" id="{BEFF1148-A11E-437B-AAC4-BCE9F99FA04D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91" name="PA-直接连接符 1041">
                      <a:extLst>
                        <a:ext uri="{FF2B5EF4-FFF2-40B4-BE49-F238E27FC236}">
                          <a16:creationId xmlns="" xmlns:a16="http://schemas.microsoft.com/office/drawing/2014/main" id="{A1A75556-E5C0-4E45-9018-A127E2DB7C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" name="PA-直接连接符 1042">
                      <a:extLst>
                        <a:ext uri="{FF2B5EF4-FFF2-40B4-BE49-F238E27FC236}">
                          <a16:creationId xmlns="" xmlns:a16="http://schemas.microsoft.com/office/drawing/2014/main" id="{D94EEFB6-3032-4E92-A342-7558D3143B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" name="PA-直接连接符 1043">
                      <a:extLst>
                        <a:ext uri="{FF2B5EF4-FFF2-40B4-BE49-F238E27FC236}">
                          <a16:creationId xmlns="" xmlns:a16="http://schemas.microsoft.com/office/drawing/2014/main" id="{9314A3BD-046D-477E-AE1E-6064E424C7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" name="PA-直接连接符 1044">
                      <a:extLst>
                        <a:ext uri="{FF2B5EF4-FFF2-40B4-BE49-F238E27FC236}">
                          <a16:creationId xmlns="" xmlns:a16="http://schemas.microsoft.com/office/drawing/2014/main" id="{85CE5B53-CB56-4DDE-9428-47029F3308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" name="PA-直接连接符 1045">
                      <a:extLst>
                        <a:ext uri="{FF2B5EF4-FFF2-40B4-BE49-F238E27FC236}">
                          <a16:creationId xmlns="" xmlns:a16="http://schemas.microsoft.com/office/drawing/2014/main" id="{E0BCD1E2-E4A2-4FB9-A823-B72930F5CF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" name="PA-直接连接符 1046">
                      <a:extLst>
                        <a:ext uri="{FF2B5EF4-FFF2-40B4-BE49-F238E27FC236}">
                          <a16:creationId xmlns="" xmlns:a16="http://schemas.microsoft.com/office/drawing/2014/main" id="{A42A7BCA-3FD2-4248-9368-BBF9731C48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" name="PA-直接连接符 1047">
                      <a:extLst>
                        <a:ext uri="{FF2B5EF4-FFF2-40B4-BE49-F238E27FC236}">
                          <a16:creationId xmlns="" xmlns:a16="http://schemas.microsoft.com/office/drawing/2014/main" id="{47C29A22-6626-4373-826D-C813D1D130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" name="PA-直接连接符 1048">
                      <a:extLst>
                        <a:ext uri="{FF2B5EF4-FFF2-40B4-BE49-F238E27FC236}">
                          <a16:creationId xmlns="" xmlns:a16="http://schemas.microsoft.com/office/drawing/2014/main" id="{1DA2A360-8E07-4535-8A80-F7CD1792F8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9" name="PA-直接连接符 1049">
                      <a:extLst>
                        <a:ext uri="{FF2B5EF4-FFF2-40B4-BE49-F238E27FC236}">
                          <a16:creationId xmlns="" xmlns:a16="http://schemas.microsoft.com/office/drawing/2014/main" id="{2AEC5E03-9F36-4539-9311-A13885CECE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" name="PA-直接连接符 1050">
                      <a:extLst>
                        <a:ext uri="{FF2B5EF4-FFF2-40B4-BE49-F238E27FC236}">
                          <a16:creationId xmlns="" xmlns:a16="http://schemas.microsoft.com/office/drawing/2014/main" id="{22955EBA-B4B2-4F36-A13B-381166C4B1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" name="PA-直接连接符 1051">
                      <a:extLst>
                        <a:ext uri="{FF2B5EF4-FFF2-40B4-BE49-F238E27FC236}">
                          <a16:creationId xmlns="" xmlns:a16="http://schemas.microsoft.com/office/drawing/2014/main" id="{D5553B13-A93A-49C3-93BB-33BE4CC5BF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7" name="Group 91_1">
                    <a:extLst>
                      <a:ext uri="{FF2B5EF4-FFF2-40B4-BE49-F238E27FC236}">
                        <a16:creationId xmlns="" xmlns:a16="http://schemas.microsoft.com/office/drawing/2014/main" id="{AE4DF16A-E0EF-4CB1-8DC6-15D8719A0879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8" name="PA-直接连接符 1038">
                      <a:extLst>
                        <a:ext uri="{FF2B5EF4-FFF2-40B4-BE49-F238E27FC236}">
                          <a16:creationId xmlns="" xmlns:a16="http://schemas.microsoft.com/office/drawing/2014/main" id="{8DE0612D-9579-4821-ADC0-52F3A88F2A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" name="PA-直接连接符 1039">
                      <a:extLst>
                        <a:ext uri="{FF2B5EF4-FFF2-40B4-BE49-F238E27FC236}">
                          <a16:creationId xmlns="" xmlns:a16="http://schemas.microsoft.com/office/drawing/2014/main" id="{BC3E91C4-B6FB-414B-BC9F-634F406C8E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" name="PA-直接连接符 1040">
                      <a:extLst>
                        <a:ext uri="{FF2B5EF4-FFF2-40B4-BE49-F238E27FC236}">
                          <a16:creationId xmlns="" xmlns:a16="http://schemas.microsoft.com/office/drawing/2014/main" id="{18F4C4A6-3462-4877-8D82-EB43B98884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1" name="组合 20">
                  <a:extLst>
                    <a:ext uri="{FF2B5EF4-FFF2-40B4-BE49-F238E27FC236}">
                      <a16:creationId xmlns="" xmlns:a16="http://schemas.microsoft.com/office/drawing/2014/main" id="{FEE58CE1-C254-477A-AAC0-BEAE5DC9563A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22" name="PA-直接连接符 972">
                    <a:extLst>
                      <a:ext uri="{FF2B5EF4-FFF2-40B4-BE49-F238E27FC236}">
                        <a16:creationId xmlns="" xmlns:a16="http://schemas.microsoft.com/office/drawing/2014/main" id="{DA5D4FF2-50BC-40B9-B678-46975B398AA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" name="PA-直接连接符 973">
                    <a:extLst>
                      <a:ext uri="{FF2B5EF4-FFF2-40B4-BE49-F238E27FC236}">
                        <a16:creationId xmlns="" xmlns:a16="http://schemas.microsoft.com/office/drawing/2014/main" id="{46A9C485-A7F0-44CD-AC88-5270A81CC6B9}"/>
                      </a:ext>
                    </a:extLst>
                  </p:cNvPr>
                  <p:cNvCxnSpPr/>
                  <p:nvPr>
                    <p:custDataLst>
                      <p:tags r:id="rId1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" name="PA-直接连接符 974">
                    <a:extLst>
                      <a:ext uri="{FF2B5EF4-FFF2-40B4-BE49-F238E27FC236}">
                        <a16:creationId xmlns="" xmlns:a16="http://schemas.microsoft.com/office/drawing/2014/main" id="{35D9D6E6-5829-4AF2-A838-FC6007FA51E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" name="PA-直接连接符 975">
                    <a:extLst>
                      <a:ext uri="{FF2B5EF4-FFF2-40B4-BE49-F238E27FC236}">
                        <a16:creationId xmlns="" xmlns:a16="http://schemas.microsoft.com/office/drawing/2014/main" id="{B925D965-D42C-4CDA-AF65-FE0A5AACBBA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" name="PA-直接连接符 976">
                    <a:extLst>
                      <a:ext uri="{FF2B5EF4-FFF2-40B4-BE49-F238E27FC236}">
                        <a16:creationId xmlns="" xmlns:a16="http://schemas.microsoft.com/office/drawing/2014/main" id="{73D334FC-B5A0-4F03-BA18-0B9D0E7D38B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" name="PA-直接连接符 977">
                    <a:extLst>
                      <a:ext uri="{FF2B5EF4-FFF2-40B4-BE49-F238E27FC236}">
                        <a16:creationId xmlns="" xmlns:a16="http://schemas.microsoft.com/office/drawing/2014/main" id="{13E535EC-EBDD-429D-BDF5-C342CE780D0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" name="PA-直接连接符 978">
                    <a:extLst>
                      <a:ext uri="{FF2B5EF4-FFF2-40B4-BE49-F238E27FC236}">
                        <a16:creationId xmlns="" xmlns:a16="http://schemas.microsoft.com/office/drawing/2014/main" id="{D76B5A2B-44BE-4237-8C55-D3EA1D5B1F8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" name="PA-直接连接符 979">
                    <a:extLst>
                      <a:ext uri="{FF2B5EF4-FFF2-40B4-BE49-F238E27FC236}">
                        <a16:creationId xmlns="" xmlns:a16="http://schemas.microsoft.com/office/drawing/2014/main" id="{0FEEAC33-0DC8-4C2A-93CD-37B968EF3D0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" name="PA-直接连接符 980">
                    <a:extLst>
                      <a:ext uri="{FF2B5EF4-FFF2-40B4-BE49-F238E27FC236}">
                        <a16:creationId xmlns="" xmlns:a16="http://schemas.microsoft.com/office/drawing/2014/main" id="{7F814DEA-949C-4271-8430-2C0CE39FF9A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" name="PA-直接连接符 981">
                    <a:extLst>
                      <a:ext uri="{FF2B5EF4-FFF2-40B4-BE49-F238E27FC236}">
                        <a16:creationId xmlns="" xmlns:a16="http://schemas.microsoft.com/office/drawing/2014/main" id="{A8221DE9-0E0D-4139-AC92-2CB9EA4D84A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" name="PA-直接连接符 982">
                    <a:extLst>
                      <a:ext uri="{FF2B5EF4-FFF2-40B4-BE49-F238E27FC236}">
                        <a16:creationId xmlns="" xmlns:a16="http://schemas.microsoft.com/office/drawing/2014/main" id="{0503F793-C672-4B69-AD4D-118A00FEB05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" name="PA-直接连接符 983">
                    <a:extLst>
                      <a:ext uri="{FF2B5EF4-FFF2-40B4-BE49-F238E27FC236}">
                        <a16:creationId xmlns="" xmlns:a16="http://schemas.microsoft.com/office/drawing/2014/main" id="{21912CB4-1F8E-4CF2-9749-62FBD0DC3F6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" name="PA-直接连接符 984">
                    <a:extLst>
                      <a:ext uri="{FF2B5EF4-FFF2-40B4-BE49-F238E27FC236}">
                        <a16:creationId xmlns="" xmlns:a16="http://schemas.microsoft.com/office/drawing/2014/main" id="{3C3E637F-4972-4AA7-8CAF-653028B8245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" name="PA-直接连接符 985">
                    <a:extLst>
                      <a:ext uri="{FF2B5EF4-FFF2-40B4-BE49-F238E27FC236}">
                        <a16:creationId xmlns="" xmlns:a16="http://schemas.microsoft.com/office/drawing/2014/main" id="{EA31F664-1F5E-4086-A695-D60D9C8C6E4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" name="PA-直接连接符 986">
                    <a:extLst>
                      <a:ext uri="{FF2B5EF4-FFF2-40B4-BE49-F238E27FC236}">
                        <a16:creationId xmlns="" xmlns:a16="http://schemas.microsoft.com/office/drawing/2014/main" id="{99409F23-D25C-4D15-92A4-D2DD9404F16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7" name="组合 36">
                    <a:extLst>
                      <a:ext uri="{FF2B5EF4-FFF2-40B4-BE49-F238E27FC236}">
                        <a16:creationId xmlns="" xmlns:a16="http://schemas.microsoft.com/office/drawing/2014/main" id="{503E8C55-A5A5-4EBB-A4A0-95BD94799D50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6" name="PA-直接连接符 1016">
                      <a:extLst>
                        <a:ext uri="{FF2B5EF4-FFF2-40B4-BE49-F238E27FC236}">
                          <a16:creationId xmlns="" xmlns:a16="http://schemas.microsoft.com/office/drawing/2014/main" id="{001E57CC-C293-4EF4-B089-54C3A52BD2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" name="PA-直接连接符 1017">
                      <a:extLst>
                        <a:ext uri="{FF2B5EF4-FFF2-40B4-BE49-F238E27FC236}">
                          <a16:creationId xmlns="" xmlns:a16="http://schemas.microsoft.com/office/drawing/2014/main" id="{E1AAA3E7-8369-4CEC-A7E3-A238F9E26F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" name="PA-直接连接符 1018">
                      <a:extLst>
                        <a:ext uri="{FF2B5EF4-FFF2-40B4-BE49-F238E27FC236}">
                          <a16:creationId xmlns="" xmlns:a16="http://schemas.microsoft.com/office/drawing/2014/main" id="{7D0C36AA-2BF3-4F2B-A623-ABE846AD010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8" name="组合 37">
                    <a:extLst>
                      <a:ext uri="{FF2B5EF4-FFF2-40B4-BE49-F238E27FC236}">
                        <a16:creationId xmlns="" xmlns:a16="http://schemas.microsoft.com/office/drawing/2014/main" id="{8B0AA113-9F23-4C12-BB80-16655C947453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55" name="PA-直接连接符 1005">
                      <a:extLst>
                        <a:ext uri="{FF2B5EF4-FFF2-40B4-BE49-F238E27FC236}">
                          <a16:creationId xmlns="" xmlns:a16="http://schemas.microsoft.com/office/drawing/2014/main" id="{472C3869-B076-4261-B5D0-88C339EFF9AF}"/>
                        </a:ext>
                      </a:extLst>
                    </p:cNvPr>
                    <p:cNvCxnSpPr/>
                    <p:nvPr>
                      <p:custDataLst>
                        <p:tags r:id="rId4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" name="PA-直接连接符 1006">
                      <a:extLst>
                        <a:ext uri="{FF2B5EF4-FFF2-40B4-BE49-F238E27FC236}">
                          <a16:creationId xmlns="" xmlns:a16="http://schemas.microsoft.com/office/drawing/2014/main" id="{77CF51EB-59B0-411F-AC23-B1A3D6CECC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" name="PA-直接连接符 1007">
                      <a:extLst>
                        <a:ext uri="{FF2B5EF4-FFF2-40B4-BE49-F238E27FC236}">
                          <a16:creationId xmlns="" xmlns:a16="http://schemas.microsoft.com/office/drawing/2014/main" id="{BAAD4A6B-811E-4E3A-A6D9-58EDB023D54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" name="PA-直接连接符 1008">
                      <a:extLst>
                        <a:ext uri="{FF2B5EF4-FFF2-40B4-BE49-F238E27FC236}">
                          <a16:creationId xmlns="" xmlns:a16="http://schemas.microsoft.com/office/drawing/2014/main" id="{004D9B63-64A6-4C87-AE79-F8657D5560D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" name="PA-直接连接符 1009">
                      <a:extLst>
                        <a:ext uri="{FF2B5EF4-FFF2-40B4-BE49-F238E27FC236}">
                          <a16:creationId xmlns="" xmlns:a16="http://schemas.microsoft.com/office/drawing/2014/main" id="{0BEEA318-2836-4519-AECD-AB799E8C86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" name="PA-直接连接符 1010">
                      <a:extLst>
                        <a:ext uri="{FF2B5EF4-FFF2-40B4-BE49-F238E27FC236}">
                          <a16:creationId xmlns="" xmlns:a16="http://schemas.microsoft.com/office/drawing/2014/main" id="{F7FBFDAF-EA3B-4D3E-B2FF-CB8BC2766E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" name="PA-直接连接符 1011">
                      <a:extLst>
                        <a:ext uri="{FF2B5EF4-FFF2-40B4-BE49-F238E27FC236}">
                          <a16:creationId xmlns="" xmlns:a16="http://schemas.microsoft.com/office/drawing/2014/main" id="{ACE3FDF1-7870-408D-823F-269E81C662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" name="PA-直接连接符 1012">
                      <a:extLst>
                        <a:ext uri="{FF2B5EF4-FFF2-40B4-BE49-F238E27FC236}">
                          <a16:creationId xmlns="" xmlns:a16="http://schemas.microsoft.com/office/drawing/2014/main" id="{1FC524C0-C3D4-4B8E-BF25-B87BC8CE5B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" name="PA-直接连接符 1013">
                      <a:extLst>
                        <a:ext uri="{FF2B5EF4-FFF2-40B4-BE49-F238E27FC236}">
                          <a16:creationId xmlns="" xmlns:a16="http://schemas.microsoft.com/office/drawing/2014/main" id="{4EE6580C-7084-4E38-824E-96A714298A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" name="PA-直接连接符 1014">
                      <a:extLst>
                        <a:ext uri="{FF2B5EF4-FFF2-40B4-BE49-F238E27FC236}">
                          <a16:creationId xmlns="" xmlns:a16="http://schemas.microsoft.com/office/drawing/2014/main" id="{D4B437D5-DE72-4BF8-BB6C-6ACA1FA0E6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" name="PA-直接连接符 1015">
                      <a:extLst>
                        <a:ext uri="{FF2B5EF4-FFF2-40B4-BE49-F238E27FC236}">
                          <a16:creationId xmlns="" xmlns:a16="http://schemas.microsoft.com/office/drawing/2014/main" id="{1470F911-7203-4B60-AFCA-2055EC9DBE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9" name="组合 38">
                    <a:extLst>
                      <a:ext uri="{FF2B5EF4-FFF2-40B4-BE49-F238E27FC236}">
                        <a16:creationId xmlns="" xmlns:a16="http://schemas.microsoft.com/office/drawing/2014/main" id="{45535586-F700-4209-8C2E-815576C53F24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44" name="PA-直接连接符 994">
                      <a:extLst>
                        <a:ext uri="{FF2B5EF4-FFF2-40B4-BE49-F238E27FC236}">
                          <a16:creationId xmlns="" xmlns:a16="http://schemas.microsoft.com/office/drawing/2014/main" id="{335401D6-FE31-4BF2-B3C6-9421D1A29D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5" name="PA-直接连接符 995">
                      <a:extLst>
                        <a:ext uri="{FF2B5EF4-FFF2-40B4-BE49-F238E27FC236}">
                          <a16:creationId xmlns="" xmlns:a16="http://schemas.microsoft.com/office/drawing/2014/main" id="{FB03183F-02AC-427E-B4CC-3E0FA8276B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6" name="PA-直接连接符 996">
                      <a:extLst>
                        <a:ext uri="{FF2B5EF4-FFF2-40B4-BE49-F238E27FC236}">
                          <a16:creationId xmlns="" xmlns:a16="http://schemas.microsoft.com/office/drawing/2014/main" id="{55A72D79-45A7-41D9-8F97-0EBBB0D36C5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" name="PA-直接连接符 997">
                      <a:extLst>
                        <a:ext uri="{FF2B5EF4-FFF2-40B4-BE49-F238E27FC236}">
                          <a16:creationId xmlns="" xmlns:a16="http://schemas.microsoft.com/office/drawing/2014/main" id="{D21EAB94-18D9-4B58-945E-69AA114BDA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" name="PA-直接连接符 998">
                      <a:extLst>
                        <a:ext uri="{FF2B5EF4-FFF2-40B4-BE49-F238E27FC236}">
                          <a16:creationId xmlns="" xmlns:a16="http://schemas.microsoft.com/office/drawing/2014/main" id="{AD42E20A-90A9-47BB-AAB3-55220B4E40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" name="PA-直接连接符 999">
                      <a:extLst>
                        <a:ext uri="{FF2B5EF4-FFF2-40B4-BE49-F238E27FC236}">
                          <a16:creationId xmlns="" xmlns:a16="http://schemas.microsoft.com/office/drawing/2014/main" id="{3CCB7AFE-A71A-4793-9567-9612CB3020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" name="PA-直接连接符 1000">
                      <a:extLst>
                        <a:ext uri="{FF2B5EF4-FFF2-40B4-BE49-F238E27FC236}">
                          <a16:creationId xmlns="" xmlns:a16="http://schemas.microsoft.com/office/drawing/2014/main" id="{40770678-F123-463A-9196-539A3A49A8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" name="PA-直接连接符 1001">
                      <a:extLst>
                        <a:ext uri="{FF2B5EF4-FFF2-40B4-BE49-F238E27FC236}">
                          <a16:creationId xmlns="" xmlns:a16="http://schemas.microsoft.com/office/drawing/2014/main" id="{DD8914F7-4732-49FA-ACFB-3E70E88DB6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" name="PA-直接连接符 1002">
                      <a:extLst>
                        <a:ext uri="{FF2B5EF4-FFF2-40B4-BE49-F238E27FC236}">
                          <a16:creationId xmlns="" xmlns:a16="http://schemas.microsoft.com/office/drawing/2014/main" id="{87AF58DB-C264-4CB6-8456-7A68AC98DC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" name="PA-直接连接符 1003">
                      <a:extLst>
                        <a:ext uri="{FF2B5EF4-FFF2-40B4-BE49-F238E27FC236}">
                          <a16:creationId xmlns="" xmlns:a16="http://schemas.microsoft.com/office/drawing/2014/main" id="{FC051142-A14C-4A0C-9954-3FC320F484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" name="PA-直接连接符 1004">
                      <a:extLst>
                        <a:ext uri="{FF2B5EF4-FFF2-40B4-BE49-F238E27FC236}">
                          <a16:creationId xmlns="" xmlns:a16="http://schemas.microsoft.com/office/drawing/2014/main" id="{FF542F58-0A53-4DB4-B846-A27602580B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0" name="Group 91_1">
                    <a:extLst>
                      <a:ext uri="{FF2B5EF4-FFF2-40B4-BE49-F238E27FC236}">
                        <a16:creationId xmlns="" xmlns:a16="http://schemas.microsoft.com/office/drawing/2014/main" id="{7794C8EE-6D3C-4BEE-9CA8-5E13CC52392A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1" name="PA-直接连接符 991">
                      <a:extLst>
                        <a:ext uri="{FF2B5EF4-FFF2-40B4-BE49-F238E27FC236}">
                          <a16:creationId xmlns="" xmlns:a16="http://schemas.microsoft.com/office/drawing/2014/main" id="{6E21551C-EFDB-4813-B844-B7695FFA5C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" name="PA-直接连接符 992">
                      <a:extLst>
                        <a:ext uri="{FF2B5EF4-FFF2-40B4-BE49-F238E27FC236}">
                          <a16:creationId xmlns="" xmlns:a16="http://schemas.microsoft.com/office/drawing/2014/main" id="{53EACEFF-346E-4291-A727-3A5F778D14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" name="PA-直接连接符 993">
                      <a:extLst>
                        <a:ext uri="{FF2B5EF4-FFF2-40B4-BE49-F238E27FC236}">
                          <a16:creationId xmlns="" xmlns:a16="http://schemas.microsoft.com/office/drawing/2014/main" id="{49D15397-31E4-4C26-BA43-0880A8C885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</p:grpSp>
      <p:grpSp>
        <p:nvGrpSpPr>
          <p:cNvPr id="1748" name="组合 1747">
            <a:extLst>
              <a:ext uri="{FF2B5EF4-FFF2-40B4-BE49-F238E27FC236}">
                <a16:creationId xmlns="" xmlns:a16="http://schemas.microsoft.com/office/drawing/2014/main" id="{7EC6BD09-ECA8-49CF-AD7B-E5B4E5986E1C}"/>
              </a:ext>
            </a:extLst>
          </p:cNvPr>
          <p:cNvGrpSpPr>
            <a:grpSpLocks/>
          </p:cNvGrpSpPr>
          <p:nvPr userDrawn="1"/>
        </p:nvGrpSpPr>
        <p:grpSpPr>
          <a:xfrm>
            <a:off x="-1" y="6626482"/>
            <a:ext cx="11677651" cy="231518"/>
            <a:chOff x="-1" y="1887773"/>
            <a:chExt cx="128954607" cy="3751028"/>
          </a:xfrm>
        </p:grpSpPr>
        <p:grpSp>
          <p:nvGrpSpPr>
            <p:cNvPr id="1749" name="组合 1748">
              <a:extLst>
                <a:ext uri="{FF2B5EF4-FFF2-40B4-BE49-F238E27FC236}">
                  <a16:creationId xmlns="" xmlns:a16="http://schemas.microsoft.com/office/drawing/2014/main" id="{7FFDACA8-08BC-4926-A01C-07084105D369}"/>
                </a:ext>
              </a:extLst>
            </p:cNvPr>
            <p:cNvGrpSpPr/>
            <p:nvPr/>
          </p:nvGrpSpPr>
          <p:grpSpPr>
            <a:xfrm>
              <a:off x="-1" y="4481876"/>
              <a:ext cx="126840195" cy="272562"/>
              <a:chOff x="892419" y="3916187"/>
              <a:chExt cx="5041888" cy="196850"/>
            </a:xfrm>
          </p:grpSpPr>
          <p:sp>
            <p:nvSpPr>
              <p:cNvPr id="1772" name="矩形 1771">
                <a:extLst>
                  <a:ext uri="{FF2B5EF4-FFF2-40B4-BE49-F238E27FC236}">
                    <a16:creationId xmlns="" xmlns:a16="http://schemas.microsoft.com/office/drawing/2014/main" id="{1CA024BF-10C7-42E7-B2EB-816C90CF3555}"/>
                  </a:ext>
                </a:extLst>
              </p:cNvPr>
              <p:cNvSpPr/>
              <p:nvPr/>
            </p:nvSpPr>
            <p:spPr>
              <a:xfrm>
                <a:off x="892419" y="3916187"/>
                <a:ext cx="1260472" cy="196850"/>
              </a:xfrm>
              <a:prstGeom prst="rect">
                <a:avLst/>
              </a:prstGeom>
              <a:solidFill>
                <a:srgbClr val="CCE2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3" name="矩形 1772">
                <a:extLst>
                  <a:ext uri="{FF2B5EF4-FFF2-40B4-BE49-F238E27FC236}">
                    <a16:creationId xmlns="" xmlns:a16="http://schemas.microsoft.com/office/drawing/2014/main" id="{2A8BF5C7-3487-4462-81ED-FBBCC2B6027F}"/>
                  </a:ext>
                </a:extLst>
              </p:cNvPr>
              <p:cNvSpPr/>
              <p:nvPr/>
            </p:nvSpPr>
            <p:spPr>
              <a:xfrm>
                <a:off x="2152891" y="3916187"/>
                <a:ext cx="1260472" cy="196850"/>
              </a:xfrm>
              <a:prstGeom prst="rect">
                <a:avLst/>
              </a:prstGeom>
              <a:solidFill>
                <a:srgbClr val="99C5B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4" name="矩形 1773">
                <a:extLst>
                  <a:ext uri="{FF2B5EF4-FFF2-40B4-BE49-F238E27FC236}">
                    <a16:creationId xmlns="" xmlns:a16="http://schemas.microsoft.com/office/drawing/2014/main" id="{22DAE74B-FEF0-4CA8-9B83-FEE1238B0F66}"/>
                  </a:ext>
                </a:extLst>
              </p:cNvPr>
              <p:cNvSpPr/>
              <p:nvPr/>
            </p:nvSpPr>
            <p:spPr>
              <a:xfrm>
                <a:off x="3413363" y="3916187"/>
                <a:ext cx="1260472" cy="196850"/>
              </a:xfrm>
              <a:prstGeom prst="rect">
                <a:avLst/>
              </a:prstGeom>
              <a:solidFill>
                <a:srgbClr val="66A99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5" name="矩形 1774">
                <a:extLst>
                  <a:ext uri="{FF2B5EF4-FFF2-40B4-BE49-F238E27FC236}">
                    <a16:creationId xmlns="" xmlns:a16="http://schemas.microsoft.com/office/drawing/2014/main" id="{1BECDED4-6E6B-468E-9C51-7EBEDB1F8605}"/>
                  </a:ext>
                </a:extLst>
              </p:cNvPr>
              <p:cNvSpPr/>
              <p:nvPr/>
            </p:nvSpPr>
            <p:spPr>
              <a:xfrm>
                <a:off x="4673835" y="3916187"/>
                <a:ext cx="1260472" cy="19685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750" name="组合 1749">
              <a:extLst>
                <a:ext uri="{FF2B5EF4-FFF2-40B4-BE49-F238E27FC236}">
                  <a16:creationId xmlns="" xmlns:a16="http://schemas.microsoft.com/office/drawing/2014/main" id="{B7F7C47E-6B26-4167-A00C-4E4B6FC3660C}"/>
                </a:ext>
              </a:extLst>
            </p:cNvPr>
            <p:cNvGrpSpPr/>
            <p:nvPr/>
          </p:nvGrpSpPr>
          <p:grpSpPr>
            <a:xfrm>
              <a:off x="0" y="1887773"/>
              <a:ext cx="128954606" cy="3751028"/>
              <a:chOff x="0" y="1887773"/>
              <a:chExt cx="128954606" cy="3751028"/>
            </a:xfrm>
          </p:grpSpPr>
          <p:grpSp>
            <p:nvGrpSpPr>
              <p:cNvPr id="1751" name="组合 1750">
                <a:extLst>
                  <a:ext uri="{FF2B5EF4-FFF2-40B4-BE49-F238E27FC236}">
                    <a16:creationId xmlns="" xmlns:a16="http://schemas.microsoft.com/office/drawing/2014/main" id="{9979BF90-5DA1-4DBF-B12C-CED286196903}"/>
                  </a:ext>
                </a:extLst>
              </p:cNvPr>
              <p:cNvGrpSpPr/>
              <p:nvPr/>
            </p:nvGrpSpPr>
            <p:grpSpPr>
              <a:xfrm>
                <a:off x="0" y="3041346"/>
                <a:ext cx="128257068" cy="272562"/>
                <a:chOff x="892419" y="3916187"/>
                <a:chExt cx="5041888" cy="196850"/>
              </a:xfrm>
            </p:grpSpPr>
            <p:sp>
              <p:nvSpPr>
                <p:cNvPr id="1768" name="矩形 1767">
                  <a:extLst>
                    <a:ext uri="{FF2B5EF4-FFF2-40B4-BE49-F238E27FC236}">
                      <a16:creationId xmlns="" xmlns:a16="http://schemas.microsoft.com/office/drawing/2014/main" id="{5FAD9215-2A98-4095-8C14-0E30BCA1486E}"/>
                    </a:ext>
                  </a:extLst>
                </p:cNvPr>
                <p:cNvSpPr/>
                <p:nvPr/>
              </p:nvSpPr>
              <p:spPr>
                <a:xfrm>
                  <a:off x="892419" y="3916187"/>
                  <a:ext cx="1260472" cy="196850"/>
                </a:xfrm>
                <a:prstGeom prst="rect">
                  <a:avLst/>
                </a:prstGeom>
                <a:solidFill>
                  <a:srgbClr val="CCE2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69" name="矩形 1768">
                  <a:extLst>
                    <a:ext uri="{FF2B5EF4-FFF2-40B4-BE49-F238E27FC236}">
                      <a16:creationId xmlns="" xmlns:a16="http://schemas.microsoft.com/office/drawing/2014/main" id="{BF4ED1A6-D027-4A98-881D-09F7BE6DE33F}"/>
                    </a:ext>
                  </a:extLst>
                </p:cNvPr>
                <p:cNvSpPr/>
                <p:nvPr/>
              </p:nvSpPr>
              <p:spPr>
                <a:xfrm>
                  <a:off x="2152891" y="3916187"/>
                  <a:ext cx="1260472" cy="196850"/>
                </a:xfrm>
                <a:prstGeom prst="rect">
                  <a:avLst/>
                </a:prstGeom>
                <a:solidFill>
                  <a:srgbClr val="99C5B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70" name="矩形 1769">
                  <a:extLst>
                    <a:ext uri="{FF2B5EF4-FFF2-40B4-BE49-F238E27FC236}">
                      <a16:creationId xmlns="" xmlns:a16="http://schemas.microsoft.com/office/drawing/2014/main" id="{1664D5E2-CF91-4443-A1F6-5F0A28B9025D}"/>
                    </a:ext>
                  </a:extLst>
                </p:cNvPr>
                <p:cNvSpPr/>
                <p:nvPr/>
              </p:nvSpPr>
              <p:spPr>
                <a:xfrm>
                  <a:off x="3413363" y="3916187"/>
                  <a:ext cx="1260472" cy="196850"/>
                </a:xfrm>
                <a:prstGeom prst="rect">
                  <a:avLst/>
                </a:prstGeom>
                <a:solidFill>
                  <a:srgbClr val="66A99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71" name="矩形 1770">
                  <a:extLst>
                    <a:ext uri="{FF2B5EF4-FFF2-40B4-BE49-F238E27FC236}">
                      <a16:creationId xmlns="" xmlns:a16="http://schemas.microsoft.com/office/drawing/2014/main" id="{148FF8D1-C1C4-4CC3-9D2D-7D89F3E286D5}"/>
                    </a:ext>
                  </a:extLst>
                </p:cNvPr>
                <p:cNvSpPr/>
                <p:nvPr/>
              </p:nvSpPr>
              <p:spPr>
                <a:xfrm>
                  <a:off x="4673835" y="3916187"/>
                  <a:ext cx="1260472" cy="196850"/>
                </a:xfrm>
                <a:prstGeom prst="rect">
                  <a:avLst/>
                </a:prstGeom>
                <a:solidFill>
                  <a:srgbClr val="40937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52" name="组合 1751">
                <a:extLst>
                  <a:ext uri="{FF2B5EF4-FFF2-40B4-BE49-F238E27FC236}">
                    <a16:creationId xmlns="" xmlns:a16="http://schemas.microsoft.com/office/drawing/2014/main" id="{E433BADE-3B64-4077-97C5-FA06F79DD70D}"/>
                  </a:ext>
                </a:extLst>
              </p:cNvPr>
              <p:cNvGrpSpPr/>
              <p:nvPr/>
            </p:nvGrpSpPr>
            <p:grpSpPr>
              <a:xfrm>
                <a:off x="0" y="1887773"/>
                <a:ext cx="128954606" cy="3751028"/>
                <a:chOff x="0" y="1887773"/>
                <a:chExt cx="128954606" cy="3751028"/>
              </a:xfrm>
            </p:grpSpPr>
            <p:grpSp>
              <p:nvGrpSpPr>
                <p:cNvPr id="1753" name="组合 1752">
                  <a:extLst>
                    <a:ext uri="{FF2B5EF4-FFF2-40B4-BE49-F238E27FC236}">
                      <a16:creationId xmlns="" xmlns:a16="http://schemas.microsoft.com/office/drawing/2014/main" id="{C11BC23C-E3AC-4249-A6B9-6E92FBD95312}"/>
                    </a:ext>
                  </a:extLst>
                </p:cNvPr>
                <p:cNvGrpSpPr/>
                <p:nvPr/>
              </p:nvGrpSpPr>
              <p:grpSpPr>
                <a:xfrm>
                  <a:off x="0" y="1887773"/>
                  <a:ext cx="128954606" cy="706934"/>
                  <a:chOff x="892419" y="3916187"/>
                  <a:chExt cx="5041888" cy="196850"/>
                </a:xfrm>
              </p:grpSpPr>
              <p:sp>
                <p:nvSpPr>
                  <p:cNvPr id="1764" name="矩形 1763">
                    <a:extLst>
                      <a:ext uri="{FF2B5EF4-FFF2-40B4-BE49-F238E27FC236}">
                        <a16:creationId xmlns="" xmlns:a16="http://schemas.microsoft.com/office/drawing/2014/main" id="{68CFC5FB-B2F5-41DC-8D24-95DD01A5898A}"/>
                      </a:ext>
                    </a:extLst>
                  </p:cNvPr>
                  <p:cNvSpPr/>
                  <p:nvPr/>
                </p:nvSpPr>
                <p:spPr>
                  <a:xfrm>
                    <a:off x="892419" y="3916187"/>
                    <a:ext cx="1260472" cy="196850"/>
                  </a:xfrm>
                  <a:prstGeom prst="rect">
                    <a:avLst/>
                  </a:prstGeom>
                  <a:solidFill>
                    <a:srgbClr val="CCE2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5" name="矩形 1764">
                    <a:extLst>
                      <a:ext uri="{FF2B5EF4-FFF2-40B4-BE49-F238E27FC236}">
                        <a16:creationId xmlns="" xmlns:a16="http://schemas.microsoft.com/office/drawing/2014/main" id="{D732F802-21EE-4AAA-B986-834D96B84CE6}"/>
                      </a:ext>
                    </a:extLst>
                  </p:cNvPr>
                  <p:cNvSpPr/>
                  <p:nvPr/>
                </p:nvSpPr>
                <p:spPr>
                  <a:xfrm>
                    <a:off x="2152891" y="3916187"/>
                    <a:ext cx="1260472" cy="196850"/>
                  </a:xfrm>
                  <a:prstGeom prst="rect">
                    <a:avLst/>
                  </a:prstGeom>
                  <a:solidFill>
                    <a:srgbClr val="99C5B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6" name="矩形 1765">
                    <a:extLst>
                      <a:ext uri="{FF2B5EF4-FFF2-40B4-BE49-F238E27FC236}">
                        <a16:creationId xmlns="" xmlns:a16="http://schemas.microsoft.com/office/drawing/2014/main" id="{6EDF8099-FD86-4CEE-80AA-9F05AC3AEBD1}"/>
                      </a:ext>
                    </a:extLst>
                  </p:cNvPr>
                  <p:cNvSpPr/>
                  <p:nvPr/>
                </p:nvSpPr>
                <p:spPr>
                  <a:xfrm>
                    <a:off x="3413363" y="3916187"/>
                    <a:ext cx="1260472" cy="196850"/>
                  </a:xfrm>
                  <a:prstGeom prst="rect">
                    <a:avLst/>
                  </a:prstGeom>
                  <a:solidFill>
                    <a:srgbClr val="66A99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7" name="矩形 1766">
                    <a:extLst>
                      <a:ext uri="{FF2B5EF4-FFF2-40B4-BE49-F238E27FC236}">
                        <a16:creationId xmlns="" xmlns:a16="http://schemas.microsoft.com/office/drawing/2014/main" id="{D69302B8-5917-4A79-8768-FBE31B206857}"/>
                      </a:ext>
                    </a:extLst>
                  </p:cNvPr>
                  <p:cNvSpPr/>
                  <p:nvPr/>
                </p:nvSpPr>
                <p:spPr>
                  <a:xfrm>
                    <a:off x="4673835" y="3916187"/>
                    <a:ext cx="1260472" cy="196850"/>
                  </a:xfrm>
                  <a:prstGeom prst="rect">
                    <a:avLst/>
                  </a:prstGeom>
                  <a:solidFill>
                    <a:srgbClr val="40937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1754" name="组合 1753">
                  <a:extLst>
                    <a:ext uri="{FF2B5EF4-FFF2-40B4-BE49-F238E27FC236}">
                      <a16:creationId xmlns="" xmlns:a16="http://schemas.microsoft.com/office/drawing/2014/main" id="{3413E927-D829-4E5B-B965-8C74F4805308}"/>
                    </a:ext>
                  </a:extLst>
                </p:cNvPr>
                <p:cNvGrpSpPr/>
                <p:nvPr/>
              </p:nvGrpSpPr>
              <p:grpSpPr>
                <a:xfrm>
                  <a:off x="0" y="3761611"/>
                  <a:ext cx="127537732" cy="272562"/>
                  <a:chOff x="892419" y="3916187"/>
                  <a:chExt cx="5041888" cy="196850"/>
                </a:xfrm>
              </p:grpSpPr>
              <p:sp>
                <p:nvSpPr>
                  <p:cNvPr id="1760" name="矩形 1759">
                    <a:extLst>
                      <a:ext uri="{FF2B5EF4-FFF2-40B4-BE49-F238E27FC236}">
                        <a16:creationId xmlns="" xmlns:a16="http://schemas.microsoft.com/office/drawing/2014/main" id="{C979C816-D2CC-4AE3-8166-E98790112FDA}"/>
                      </a:ext>
                    </a:extLst>
                  </p:cNvPr>
                  <p:cNvSpPr/>
                  <p:nvPr/>
                </p:nvSpPr>
                <p:spPr>
                  <a:xfrm>
                    <a:off x="892419" y="3916187"/>
                    <a:ext cx="1260472" cy="196850"/>
                  </a:xfrm>
                  <a:prstGeom prst="rect">
                    <a:avLst/>
                  </a:prstGeom>
                  <a:solidFill>
                    <a:srgbClr val="CCE2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1" name="矩形 1760">
                    <a:extLst>
                      <a:ext uri="{FF2B5EF4-FFF2-40B4-BE49-F238E27FC236}">
                        <a16:creationId xmlns="" xmlns:a16="http://schemas.microsoft.com/office/drawing/2014/main" id="{9E513971-5404-4EF9-9717-312696D5ADD4}"/>
                      </a:ext>
                    </a:extLst>
                  </p:cNvPr>
                  <p:cNvSpPr/>
                  <p:nvPr/>
                </p:nvSpPr>
                <p:spPr>
                  <a:xfrm>
                    <a:off x="2152891" y="3916187"/>
                    <a:ext cx="1260472" cy="196850"/>
                  </a:xfrm>
                  <a:prstGeom prst="rect">
                    <a:avLst/>
                  </a:prstGeom>
                  <a:solidFill>
                    <a:srgbClr val="99C5B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2" name="矩形 1761">
                    <a:extLst>
                      <a:ext uri="{FF2B5EF4-FFF2-40B4-BE49-F238E27FC236}">
                        <a16:creationId xmlns="" xmlns:a16="http://schemas.microsoft.com/office/drawing/2014/main" id="{A8DE0B7E-B8DA-4820-8AAA-42812B3F9031}"/>
                      </a:ext>
                    </a:extLst>
                  </p:cNvPr>
                  <p:cNvSpPr/>
                  <p:nvPr/>
                </p:nvSpPr>
                <p:spPr>
                  <a:xfrm>
                    <a:off x="3413363" y="3916187"/>
                    <a:ext cx="1260472" cy="196850"/>
                  </a:xfrm>
                  <a:prstGeom prst="rect">
                    <a:avLst/>
                  </a:prstGeom>
                  <a:solidFill>
                    <a:srgbClr val="66A99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3" name="矩形 1762">
                    <a:extLst>
                      <a:ext uri="{FF2B5EF4-FFF2-40B4-BE49-F238E27FC236}">
                        <a16:creationId xmlns="" xmlns:a16="http://schemas.microsoft.com/office/drawing/2014/main" id="{D4CBC8DA-A22F-4213-83D7-9B78866131D3}"/>
                      </a:ext>
                    </a:extLst>
                  </p:cNvPr>
                  <p:cNvSpPr/>
                  <p:nvPr/>
                </p:nvSpPr>
                <p:spPr>
                  <a:xfrm>
                    <a:off x="4673835" y="3916187"/>
                    <a:ext cx="1260472" cy="196850"/>
                  </a:xfrm>
                  <a:prstGeom prst="rect">
                    <a:avLst/>
                  </a:prstGeom>
                  <a:solidFill>
                    <a:srgbClr val="40937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1755" name="组合 1754">
                  <a:extLst>
                    <a:ext uri="{FF2B5EF4-FFF2-40B4-BE49-F238E27FC236}">
                      <a16:creationId xmlns="" xmlns:a16="http://schemas.microsoft.com/office/drawing/2014/main" id="{DE670B34-C065-4688-93DE-672EA4BE7689}"/>
                    </a:ext>
                  </a:extLst>
                </p:cNvPr>
                <p:cNvGrpSpPr/>
                <p:nvPr/>
              </p:nvGrpSpPr>
              <p:grpSpPr>
                <a:xfrm>
                  <a:off x="0" y="5202152"/>
                  <a:ext cx="126099060" cy="436649"/>
                  <a:chOff x="892419" y="3916187"/>
                  <a:chExt cx="5041888" cy="196850"/>
                </a:xfrm>
              </p:grpSpPr>
              <p:sp>
                <p:nvSpPr>
                  <p:cNvPr id="1756" name="矩形 1755">
                    <a:extLst>
                      <a:ext uri="{FF2B5EF4-FFF2-40B4-BE49-F238E27FC236}">
                        <a16:creationId xmlns="" xmlns:a16="http://schemas.microsoft.com/office/drawing/2014/main" id="{3552975A-3FC9-417F-981A-77DB71EDDD08}"/>
                      </a:ext>
                    </a:extLst>
                  </p:cNvPr>
                  <p:cNvSpPr/>
                  <p:nvPr/>
                </p:nvSpPr>
                <p:spPr>
                  <a:xfrm>
                    <a:off x="892419" y="3916187"/>
                    <a:ext cx="1260472" cy="196850"/>
                  </a:xfrm>
                  <a:prstGeom prst="rect">
                    <a:avLst/>
                  </a:prstGeom>
                  <a:solidFill>
                    <a:srgbClr val="CCE2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57" name="矩形 1756">
                    <a:extLst>
                      <a:ext uri="{FF2B5EF4-FFF2-40B4-BE49-F238E27FC236}">
                        <a16:creationId xmlns="" xmlns:a16="http://schemas.microsoft.com/office/drawing/2014/main" id="{DB8CDCD8-3229-49E7-B34A-3BF238E1D020}"/>
                      </a:ext>
                    </a:extLst>
                  </p:cNvPr>
                  <p:cNvSpPr/>
                  <p:nvPr/>
                </p:nvSpPr>
                <p:spPr>
                  <a:xfrm>
                    <a:off x="2152891" y="3916187"/>
                    <a:ext cx="1260472" cy="196850"/>
                  </a:xfrm>
                  <a:prstGeom prst="rect">
                    <a:avLst/>
                  </a:prstGeom>
                  <a:solidFill>
                    <a:srgbClr val="99C5B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58" name="矩形 1757">
                    <a:extLst>
                      <a:ext uri="{FF2B5EF4-FFF2-40B4-BE49-F238E27FC236}">
                        <a16:creationId xmlns="" xmlns:a16="http://schemas.microsoft.com/office/drawing/2014/main" id="{F8546C04-0F65-4D36-8AF9-C1E2D1C3607D}"/>
                      </a:ext>
                    </a:extLst>
                  </p:cNvPr>
                  <p:cNvSpPr/>
                  <p:nvPr/>
                </p:nvSpPr>
                <p:spPr>
                  <a:xfrm>
                    <a:off x="3413363" y="3916187"/>
                    <a:ext cx="1260472" cy="196850"/>
                  </a:xfrm>
                  <a:prstGeom prst="rect">
                    <a:avLst/>
                  </a:prstGeom>
                  <a:solidFill>
                    <a:srgbClr val="66A99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59" name="矩形 1758">
                    <a:extLst>
                      <a:ext uri="{FF2B5EF4-FFF2-40B4-BE49-F238E27FC236}">
                        <a16:creationId xmlns="" xmlns:a16="http://schemas.microsoft.com/office/drawing/2014/main" id="{3109B178-61D4-4174-9025-925D62FA193B}"/>
                      </a:ext>
                    </a:extLst>
                  </p:cNvPr>
                  <p:cNvSpPr/>
                  <p:nvPr/>
                </p:nvSpPr>
                <p:spPr>
                  <a:xfrm>
                    <a:off x="4673835" y="3916187"/>
                    <a:ext cx="1260472" cy="196850"/>
                  </a:xfrm>
                  <a:prstGeom prst="rect">
                    <a:avLst/>
                  </a:prstGeom>
                  <a:solidFill>
                    <a:srgbClr val="40937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1776" name="组合 1775">
            <a:extLst>
              <a:ext uri="{FF2B5EF4-FFF2-40B4-BE49-F238E27FC236}">
                <a16:creationId xmlns="" xmlns:a16="http://schemas.microsoft.com/office/drawing/2014/main" id="{67D445A1-FC81-4D2E-A7EB-125471E7B33E}"/>
              </a:ext>
            </a:extLst>
          </p:cNvPr>
          <p:cNvGrpSpPr/>
          <p:nvPr userDrawn="1"/>
        </p:nvGrpSpPr>
        <p:grpSpPr>
          <a:xfrm>
            <a:off x="11364408" y="6603576"/>
            <a:ext cx="827592" cy="254341"/>
            <a:chOff x="7783010" y="6603576"/>
            <a:chExt cx="827592" cy="254341"/>
          </a:xfrm>
        </p:grpSpPr>
        <p:grpSp>
          <p:nvGrpSpPr>
            <p:cNvPr id="1777" name="组合 1776">
              <a:extLst>
                <a:ext uri="{FF2B5EF4-FFF2-40B4-BE49-F238E27FC236}">
                  <a16:creationId xmlns="" xmlns:a16="http://schemas.microsoft.com/office/drawing/2014/main" id="{250EEB58-9111-4ADC-A66B-99B40F5CF5F3}"/>
                </a:ext>
              </a:extLst>
            </p:cNvPr>
            <p:cNvGrpSpPr/>
            <p:nvPr/>
          </p:nvGrpSpPr>
          <p:grpSpPr>
            <a:xfrm>
              <a:off x="8189605" y="6626398"/>
              <a:ext cx="420997" cy="231518"/>
              <a:chOff x="11582399" y="6530187"/>
              <a:chExt cx="596102" cy="327813"/>
            </a:xfrm>
          </p:grpSpPr>
          <p:sp>
            <p:nvSpPr>
              <p:cNvPr id="1779" name="矩形 1778">
                <a:extLst>
                  <a:ext uri="{FF2B5EF4-FFF2-40B4-BE49-F238E27FC236}">
                    <a16:creationId xmlns="" xmlns:a16="http://schemas.microsoft.com/office/drawing/2014/main" id="{EE787783-D6A1-479C-9745-8662A229507E}"/>
                  </a:ext>
                </a:extLst>
              </p:cNvPr>
              <p:cNvSpPr/>
              <p:nvPr/>
            </p:nvSpPr>
            <p:spPr>
              <a:xfrm>
                <a:off x="11582399" y="6756893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80" name="矩形 1779">
                <a:extLst>
                  <a:ext uri="{FF2B5EF4-FFF2-40B4-BE49-F238E27FC236}">
                    <a16:creationId xmlns="" xmlns:a16="http://schemas.microsoft.com/office/drawing/2014/main" id="{614CBFF9-15F0-43C0-8F2A-B0C4F8635D73}"/>
                  </a:ext>
                </a:extLst>
              </p:cNvPr>
              <p:cNvSpPr/>
              <p:nvPr/>
            </p:nvSpPr>
            <p:spPr>
              <a:xfrm>
                <a:off x="11582399" y="6530187"/>
                <a:ext cx="596102" cy="61781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81" name="矩形 1780">
                <a:extLst>
                  <a:ext uri="{FF2B5EF4-FFF2-40B4-BE49-F238E27FC236}">
                    <a16:creationId xmlns="" xmlns:a16="http://schemas.microsoft.com/office/drawing/2014/main" id="{1C079E54-853E-4C0C-A7C5-697A4FA1A035}"/>
                  </a:ext>
                </a:extLst>
              </p:cNvPr>
              <p:cNvSpPr/>
              <p:nvPr/>
            </p:nvSpPr>
            <p:spPr>
              <a:xfrm>
                <a:off x="11582399" y="6631001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82" name="矩形 1781">
                <a:extLst>
                  <a:ext uri="{FF2B5EF4-FFF2-40B4-BE49-F238E27FC236}">
                    <a16:creationId xmlns="" xmlns:a16="http://schemas.microsoft.com/office/drawing/2014/main" id="{7A27FF07-B968-436C-9AFB-38017853B6FD}"/>
                  </a:ext>
                </a:extLst>
              </p:cNvPr>
              <p:cNvSpPr/>
              <p:nvPr/>
            </p:nvSpPr>
            <p:spPr>
              <a:xfrm>
                <a:off x="11582399" y="6693947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83" name="矩形 1782">
                <a:extLst>
                  <a:ext uri="{FF2B5EF4-FFF2-40B4-BE49-F238E27FC236}">
                    <a16:creationId xmlns="" xmlns:a16="http://schemas.microsoft.com/office/drawing/2014/main" id="{F4B8C467-1F47-4E68-99ED-1F1862A77532}"/>
                  </a:ext>
                </a:extLst>
              </p:cNvPr>
              <p:cNvSpPr/>
              <p:nvPr/>
            </p:nvSpPr>
            <p:spPr>
              <a:xfrm>
                <a:off x="11582399" y="6819840"/>
                <a:ext cx="596102" cy="3816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778" name="任意多边形: 形状 1777">
              <a:extLst>
                <a:ext uri="{FF2B5EF4-FFF2-40B4-BE49-F238E27FC236}">
                  <a16:creationId xmlns="" xmlns:a16="http://schemas.microsoft.com/office/drawing/2014/main" id="{AD92AD7C-C40D-4023-8EEB-B69648D3F207}"/>
                </a:ext>
              </a:extLst>
            </p:cNvPr>
            <p:cNvSpPr/>
            <p:nvPr/>
          </p:nvSpPr>
          <p:spPr>
            <a:xfrm>
              <a:off x="7783010" y="6603576"/>
              <a:ext cx="624950" cy="254341"/>
            </a:xfrm>
            <a:custGeom>
              <a:avLst/>
              <a:gdLst>
                <a:gd name="connsiteX0" fmla="*/ 318970 w 884885"/>
                <a:gd name="connsiteY0" fmla="*/ 196784 h 360128"/>
                <a:gd name="connsiteX1" fmla="*/ 126045 w 884885"/>
                <a:gd name="connsiteY1" fmla="*/ 196784 h 360128"/>
                <a:gd name="connsiteX2" fmla="*/ 126045 w 884885"/>
                <a:gd name="connsiteY2" fmla="*/ 219935 h 360128"/>
                <a:gd name="connsiteX3" fmla="*/ 320257 w 884885"/>
                <a:gd name="connsiteY3" fmla="*/ 219935 h 360128"/>
                <a:gd name="connsiteX4" fmla="*/ 320257 w 884885"/>
                <a:gd name="connsiteY4" fmla="*/ 196784 h 360128"/>
                <a:gd name="connsiteX5" fmla="*/ 318970 w 884885"/>
                <a:gd name="connsiteY5" fmla="*/ 196784 h 360128"/>
                <a:gd name="connsiteX6" fmla="*/ 318970 w 884885"/>
                <a:gd name="connsiteY6" fmla="*/ 196784 h 360128"/>
                <a:gd name="connsiteX7" fmla="*/ 307395 w 884885"/>
                <a:gd name="connsiteY7" fmla="*/ 66881 h 360128"/>
                <a:gd name="connsiteX8" fmla="*/ 330546 w 884885"/>
                <a:gd name="connsiteY8" fmla="*/ 66881 h 360128"/>
                <a:gd name="connsiteX9" fmla="*/ 387138 w 884885"/>
                <a:gd name="connsiteY9" fmla="*/ 32154 h 360128"/>
                <a:gd name="connsiteX10" fmla="*/ 249517 w 884885"/>
                <a:gd name="connsiteY10" fmla="*/ 32154 h 360128"/>
                <a:gd name="connsiteX11" fmla="*/ 249517 w 884885"/>
                <a:gd name="connsiteY11" fmla="*/ 95177 h 360128"/>
                <a:gd name="connsiteX12" fmla="*/ 307395 w 884885"/>
                <a:gd name="connsiteY12" fmla="*/ 95177 h 360128"/>
                <a:gd name="connsiteX13" fmla="*/ 307395 w 884885"/>
                <a:gd name="connsiteY13" fmla="*/ 66881 h 360128"/>
                <a:gd name="connsiteX14" fmla="*/ 307395 w 884885"/>
                <a:gd name="connsiteY14" fmla="*/ 66881 h 360128"/>
                <a:gd name="connsiteX15" fmla="*/ 307395 w 884885"/>
                <a:gd name="connsiteY15" fmla="*/ 66881 h 360128"/>
                <a:gd name="connsiteX16" fmla="*/ 501607 w 884885"/>
                <a:gd name="connsiteY16" fmla="*/ 47588 h 360128"/>
                <a:gd name="connsiteX17" fmla="*/ 451446 w 884885"/>
                <a:gd name="connsiteY17" fmla="*/ 16720 h 360128"/>
                <a:gd name="connsiteX18" fmla="*/ 451446 w 884885"/>
                <a:gd name="connsiteY18" fmla="*/ 0 h 360128"/>
                <a:gd name="connsiteX19" fmla="*/ 436012 w 884885"/>
                <a:gd name="connsiteY19" fmla="*/ 0 h 360128"/>
                <a:gd name="connsiteX20" fmla="*/ 436012 w 884885"/>
                <a:gd name="connsiteY20" fmla="*/ 15434 h 360128"/>
                <a:gd name="connsiteX21" fmla="*/ 385851 w 884885"/>
                <a:gd name="connsiteY21" fmla="*/ 46302 h 360128"/>
                <a:gd name="connsiteX22" fmla="*/ 501607 w 884885"/>
                <a:gd name="connsiteY22" fmla="*/ 46302 h 360128"/>
                <a:gd name="connsiteX23" fmla="*/ 501607 w 884885"/>
                <a:gd name="connsiteY23" fmla="*/ 47588 h 360128"/>
                <a:gd name="connsiteX24" fmla="*/ 501607 w 884885"/>
                <a:gd name="connsiteY24" fmla="*/ 47588 h 360128"/>
                <a:gd name="connsiteX25" fmla="*/ 567202 w 884885"/>
                <a:gd name="connsiteY25" fmla="*/ 93891 h 360128"/>
                <a:gd name="connsiteX26" fmla="*/ 567202 w 884885"/>
                <a:gd name="connsiteY26" fmla="*/ 78456 h 360128"/>
                <a:gd name="connsiteX27" fmla="*/ 551768 w 884885"/>
                <a:gd name="connsiteY27" fmla="*/ 78456 h 360128"/>
                <a:gd name="connsiteX28" fmla="*/ 519613 w 884885"/>
                <a:gd name="connsiteY28" fmla="*/ 59164 h 360128"/>
                <a:gd name="connsiteX29" fmla="*/ 365273 w 884885"/>
                <a:gd name="connsiteY29" fmla="*/ 59164 h 360128"/>
                <a:gd name="connsiteX30" fmla="*/ 334405 w 884885"/>
                <a:gd name="connsiteY30" fmla="*/ 78456 h 360128"/>
                <a:gd name="connsiteX31" fmla="*/ 334405 w 884885"/>
                <a:gd name="connsiteY31" fmla="*/ 78456 h 360128"/>
                <a:gd name="connsiteX32" fmla="*/ 318970 w 884885"/>
                <a:gd name="connsiteY32" fmla="*/ 78456 h 360128"/>
                <a:gd name="connsiteX33" fmla="*/ 318970 w 884885"/>
                <a:gd name="connsiteY33" fmla="*/ 93891 h 360128"/>
                <a:gd name="connsiteX34" fmla="*/ 334405 w 884885"/>
                <a:gd name="connsiteY34" fmla="*/ 93891 h 360128"/>
                <a:gd name="connsiteX35" fmla="*/ 334405 w 884885"/>
                <a:gd name="connsiteY35" fmla="*/ 93891 h 360128"/>
                <a:gd name="connsiteX36" fmla="*/ 334405 w 884885"/>
                <a:gd name="connsiteY36" fmla="*/ 93891 h 360128"/>
                <a:gd name="connsiteX37" fmla="*/ 334405 w 884885"/>
                <a:gd name="connsiteY37" fmla="*/ 282958 h 360128"/>
                <a:gd name="connsiteX38" fmla="*/ 551768 w 884885"/>
                <a:gd name="connsiteY38" fmla="*/ 282958 h 360128"/>
                <a:gd name="connsiteX39" fmla="*/ 551768 w 884885"/>
                <a:gd name="connsiteY39" fmla="*/ 93891 h 360128"/>
                <a:gd name="connsiteX40" fmla="*/ 551768 w 884885"/>
                <a:gd name="connsiteY40" fmla="*/ 93891 h 360128"/>
                <a:gd name="connsiteX41" fmla="*/ 551768 w 884885"/>
                <a:gd name="connsiteY41" fmla="*/ 93891 h 360128"/>
                <a:gd name="connsiteX42" fmla="*/ 567202 w 884885"/>
                <a:gd name="connsiteY42" fmla="*/ 93891 h 360128"/>
                <a:gd name="connsiteX43" fmla="*/ 567202 w 884885"/>
                <a:gd name="connsiteY43" fmla="*/ 93891 h 360128"/>
                <a:gd name="connsiteX44" fmla="*/ 567202 w 884885"/>
                <a:gd name="connsiteY44" fmla="*/ 93891 h 360128"/>
                <a:gd name="connsiteX45" fmla="*/ 567202 w 884885"/>
                <a:gd name="connsiteY45" fmla="*/ 93891 h 360128"/>
                <a:gd name="connsiteX46" fmla="*/ 567202 w 884885"/>
                <a:gd name="connsiteY46" fmla="*/ 93891 h 360128"/>
                <a:gd name="connsiteX47" fmla="*/ 409002 w 884885"/>
                <a:gd name="connsiteY47" fmla="*/ 267524 h 360128"/>
                <a:gd name="connsiteX48" fmla="*/ 385851 w 884885"/>
                <a:gd name="connsiteY48" fmla="*/ 267524 h 360128"/>
                <a:gd name="connsiteX49" fmla="*/ 385851 w 884885"/>
                <a:gd name="connsiteY49" fmla="*/ 219935 h 360128"/>
                <a:gd name="connsiteX50" fmla="*/ 409002 w 884885"/>
                <a:gd name="connsiteY50" fmla="*/ 219935 h 360128"/>
                <a:gd name="connsiteX51" fmla="*/ 409002 w 884885"/>
                <a:gd name="connsiteY51" fmla="*/ 267524 h 360128"/>
                <a:gd name="connsiteX52" fmla="*/ 409002 w 884885"/>
                <a:gd name="connsiteY52" fmla="*/ 267524 h 360128"/>
                <a:gd name="connsiteX53" fmla="*/ 409002 w 884885"/>
                <a:gd name="connsiteY53" fmla="*/ 267524 h 360128"/>
                <a:gd name="connsiteX54" fmla="*/ 409002 w 884885"/>
                <a:gd name="connsiteY54" fmla="*/ 204501 h 360128"/>
                <a:gd name="connsiteX55" fmla="*/ 385851 w 884885"/>
                <a:gd name="connsiteY55" fmla="*/ 204501 h 360128"/>
                <a:gd name="connsiteX56" fmla="*/ 385851 w 884885"/>
                <a:gd name="connsiteY56" fmla="*/ 156913 h 360128"/>
                <a:gd name="connsiteX57" fmla="*/ 409002 w 884885"/>
                <a:gd name="connsiteY57" fmla="*/ 156913 h 360128"/>
                <a:gd name="connsiteX58" fmla="*/ 409002 w 884885"/>
                <a:gd name="connsiteY58" fmla="*/ 204501 h 360128"/>
                <a:gd name="connsiteX59" fmla="*/ 409002 w 884885"/>
                <a:gd name="connsiteY59" fmla="*/ 204501 h 360128"/>
                <a:gd name="connsiteX60" fmla="*/ 409002 w 884885"/>
                <a:gd name="connsiteY60" fmla="*/ 204501 h 360128"/>
                <a:gd name="connsiteX61" fmla="*/ 409002 w 884885"/>
                <a:gd name="connsiteY61" fmla="*/ 141479 h 360128"/>
                <a:gd name="connsiteX62" fmla="*/ 385851 w 884885"/>
                <a:gd name="connsiteY62" fmla="*/ 141479 h 360128"/>
                <a:gd name="connsiteX63" fmla="*/ 385851 w 884885"/>
                <a:gd name="connsiteY63" fmla="*/ 93891 h 360128"/>
                <a:gd name="connsiteX64" fmla="*/ 409002 w 884885"/>
                <a:gd name="connsiteY64" fmla="*/ 93891 h 360128"/>
                <a:gd name="connsiteX65" fmla="*/ 409002 w 884885"/>
                <a:gd name="connsiteY65" fmla="*/ 141479 h 360128"/>
                <a:gd name="connsiteX66" fmla="*/ 409002 w 884885"/>
                <a:gd name="connsiteY66" fmla="*/ 141479 h 360128"/>
                <a:gd name="connsiteX67" fmla="*/ 409002 w 884885"/>
                <a:gd name="connsiteY67" fmla="*/ 141479 h 360128"/>
                <a:gd name="connsiteX68" fmla="*/ 463022 w 884885"/>
                <a:gd name="connsiteY68" fmla="*/ 267524 h 360128"/>
                <a:gd name="connsiteX69" fmla="*/ 424437 w 884885"/>
                <a:gd name="connsiteY69" fmla="*/ 267524 h 360128"/>
                <a:gd name="connsiteX70" fmla="*/ 424437 w 884885"/>
                <a:gd name="connsiteY70" fmla="*/ 219935 h 360128"/>
                <a:gd name="connsiteX71" fmla="*/ 463022 w 884885"/>
                <a:gd name="connsiteY71" fmla="*/ 219935 h 360128"/>
                <a:gd name="connsiteX72" fmla="*/ 463022 w 884885"/>
                <a:gd name="connsiteY72" fmla="*/ 267524 h 360128"/>
                <a:gd name="connsiteX73" fmla="*/ 463022 w 884885"/>
                <a:gd name="connsiteY73" fmla="*/ 267524 h 360128"/>
                <a:gd name="connsiteX74" fmla="*/ 463022 w 884885"/>
                <a:gd name="connsiteY74" fmla="*/ 267524 h 360128"/>
                <a:gd name="connsiteX75" fmla="*/ 463022 w 884885"/>
                <a:gd name="connsiteY75" fmla="*/ 204501 h 360128"/>
                <a:gd name="connsiteX76" fmla="*/ 424437 w 884885"/>
                <a:gd name="connsiteY76" fmla="*/ 204501 h 360128"/>
                <a:gd name="connsiteX77" fmla="*/ 424437 w 884885"/>
                <a:gd name="connsiteY77" fmla="*/ 156913 h 360128"/>
                <a:gd name="connsiteX78" fmla="*/ 463022 w 884885"/>
                <a:gd name="connsiteY78" fmla="*/ 156913 h 360128"/>
                <a:gd name="connsiteX79" fmla="*/ 463022 w 884885"/>
                <a:gd name="connsiteY79" fmla="*/ 204501 h 360128"/>
                <a:gd name="connsiteX80" fmla="*/ 463022 w 884885"/>
                <a:gd name="connsiteY80" fmla="*/ 204501 h 360128"/>
                <a:gd name="connsiteX81" fmla="*/ 463022 w 884885"/>
                <a:gd name="connsiteY81" fmla="*/ 204501 h 360128"/>
                <a:gd name="connsiteX82" fmla="*/ 463022 w 884885"/>
                <a:gd name="connsiteY82" fmla="*/ 141479 h 360128"/>
                <a:gd name="connsiteX83" fmla="*/ 424437 w 884885"/>
                <a:gd name="connsiteY83" fmla="*/ 141479 h 360128"/>
                <a:gd name="connsiteX84" fmla="*/ 424437 w 884885"/>
                <a:gd name="connsiteY84" fmla="*/ 93891 h 360128"/>
                <a:gd name="connsiteX85" fmla="*/ 463022 w 884885"/>
                <a:gd name="connsiteY85" fmla="*/ 93891 h 360128"/>
                <a:gd name="connsiteX86" fmla="*/ 463022 w 884885"/>
                <a:gd name="connsiteY86" fmla="*/ 141479 h 360128"/>
                <a:gd name="connsiteX87" fmla="*/ 463022 w 884885"/>
                <a:gd name="connsiteY87" fmla="*/ 141479 h 360128"/>
                <a:gd name="connsiteX88" fmla="*/ 463022 w 884885"/>
                <a:gd name="connsiteY88" fmla="*/ 141479 h 360128"/>
                <a:gd name="connsiteX89" fmla="*/ 501607 w 884885"/>
                <a:gd name="connsiteY89" fmla="*/ 267524 h 360128"/>
                <a:gd name="connsiteX90" fmla="*/ 478456 w 884885"/>
                <a:gd name="connsiteY90" fmla="*/ 267524 h 360128"/>
                <a:gd name="connsiteX91" fmla="*/ 478456 w 884885"/>
                <a:gd name="connsiteY91" fmla="*/ 219935 h 360128"/>
                <a:gd name="connsiteX92" fmla="*/ 501607 w 884885"/>
                <a:gd name="connsiteY92" fmla="*/ 219935 h 360128"/>
                <a:gd name="connsiteX93" fmla="*/ 501607 w 884885"/>
                <a:gd name="connsiteY93" fmla="*/ 267524 h 360128"/>
                <a:gd name="connsiteX94" fmla="*/ 501607 w 884885"/>
                <a:gd name="connsiteY94" fmla="*/ 267524 h 360128"/>
                <a:gd name="connsiteX95" fmla="*/ 501607 w 884885"/>
                <a:gd name="connsiteY95" fmla="*/ 267524 h 360128"/>
                <a:gd name="connsiteX96" fmla="*/ 501607 w 884885"/>
                <a:gd name="connsiteY96" fmla="*/ 204501 h 360128"/>
                <a:gd name="connsiteX97" fmla="*/ 478456 w 884885"/>
                <a:gd name="connsiteY97" fmla="*/ 204501 h 360128"/>
                <a:gd name="connsiteX98" fmla="*/ 478456 w 884885"/>
                <a:gd name="connsiteY98" fmla="*/ 156913 h 360128"/>
                <a:gd name="connsiteX99" fmla="*/ 501607 w 884885"/>
                <a:gd name="connsiteY99" fmla="*/ 156913 h 360128"/>
                <a:gd name="connsiteX100" fmla="*/ 501607 w 884885"/>
                <a:gd name="connsiteY100" fmla="*/ 204501 h 360128"/>
                <a:gd name="connsiteX101" fmla="*/ 501607 w 884885"/>
                <a:gd name="connsiteY101" fmla="*/ 204501 h 360128"/>
                <a:gd name="connsiteX102" fmla="*/ 501607 w 884885"/>
                <a:gd name="connsiteY102" fmla="*/ 204501 h 360128"/>
                <a:gd name="connsiteX103" fmla="*/ 501607 w 884885"/>
                <a:gd name="connsiteY103" fmla="*/ 141479 h 360128"/>
                <a:gd name="connsiteX104" fmla="*/ 478456 w 884885"/>
                <a:gd name="connsiteY104" fmla="*/ 141479 h 360128"/>
                <a:gd name="connsiteX105" fmla="*/ 478456 w 884885"/>
                <a:gd name="connsiteY105" fmla="*/ 93891 h 360128"/>
                <a:gd name="connsiteX106" fmla="*/ 501607 w 884885"/>
                <a:gd name="connsiteY106" fmla="*/ 93891 h 360128"/>
                <a:gd name="connsiteX107" fmla="*/ 501607 w 884885"/>
                <a:gd name="connsiteY107" fmla="*/ 141479 h 360128"/>
                <a:gd name="connsiteX108" fmla="*/ 501607 w 884885"/>
                <a:gd name="connsiteY108" fmla="*/ 141479 h 360128"/>
                <a:gd name="connsiteX109" fmla="*/ 501607 w 884885"/>
                <a:gd name="connsiteY109" fmla="*/ 141479 h 360128"/>
                <a:gd name="connsiteX110" fmla="*/ 64309 w 884885"/>
                <a:gd name="connsiteY110" fmla="*/ 282958 h 360128"/>
                <a:gd name="connsiteX111" fmla="*/ 320257 w 884885"/>
                <a:gd name="connsiteY111" fmla="*/ 282958 h 360128"/>
                <a:gd name="connsiteX112" fmla="*/ 320257 w 884885"/>
                <a:gd name="connsiteY112" fmla="*/ 259807 h 360128"/>
                <a:gd name="connsiteX113" fmla="*/ 64309 w 884885"/>
                <a:gd name="connsiteY113" fmla="*/ 259807 h 360128"/>
                <a:gd name="connsiteX114" fmla="*/ 64309 w 884885"/>
                <a:gd name="connsiteY114" fmla="*/ 282958 h 360128"/>
                <a:gd name="connsiteX115" fmla="*/ 64309 w 884885"/>
                <a:gd name="connsiteY115" fmla="*/ 282958 h 360128"/>
                <a:gd name="connsiteX116" fmla="*/ 64309 w 884885"/>
                <a:gd name="connsiteY116" fmla="*/ 282958 h 360128"/>
                <a:gd name="connsiteX117" fmla="*/ 578777 w 884885"/>
                <a:gd name="connsiteY117" fmla="*/ 66881 h 360128"/>
                <a:gd name="connsiteX118" fmla="*/ 578777 w 884885"/>
                <a:gd name="connsiteY118" fmla="*/ 93891 h 360128"/>
                <a:gd name="connsiteX119" fmla="*/ 884886 w 884885"/>
                <a:gd name="connsiteY119" fmla="*/ 93891 h 360128"/>
                <a:gd name="connsiteX120" fmla="*/ 884886 w 884885"/>
                <a:gd name="connsiteY120" fmla="*/ 30868 h 360128"/>
                <a:gd name="connsiteX121" fmla="*/ 499034 w 884885"/>
                <a:gd name="connsiteY121" fmla="*/ 30868 h 360128"/>
                <a:gd name="connsiteX122" fmla="*/ 555626 w 884885"/>
                <a:gd name="connsiteY122" fmla="*/ 65595 h 360128"/>
                <a:gd name="connsiteX123" fmla="*/ 578777 w 884885"/>
                <a:gd name="connsiteY123" fmla="*/ 65595 h 360128"/>
                <a:gd name="connsiteX124" fmla="*/ 578777 w 884885"/>
                <a:gd name="connsiteY124" fmla="*/ 66881 h 360128"/>
                <a:gd name="connsiteX125" fmla="*/ 578777 w 884885"/>
                <a:gd name="connsiteY125" fmla="*/ 66881 h 360128"/>
                <a:gd name="connsiteX126" fmla="*/ 567202 w 884885"/>
                <a:gd name="connsiteY126" fmla="*/ 133762 h 360128"/>
                <a:gd name="connsiteX127" fmla="*/ 567202 w 884885"/>
                <a:gd name="connsiteY127" fmla="*/ 156913 h 360128"/>
                <a:gd name="connsiteX128" fmla="*/ 823150 w 884885"/>
                <a:gd name="connsiteY128" fmla="*/ 156913 h 360128"/>
                <a:gd name="connsiteX129" fmla="*/ 823150 w 884885"/>
                <a:gd name="connsiteY129" fmla="*/ 133762 h 360128"/>
                <a:gd name="connsiteX130" fmla="*/ 567202 w 884885"/>
                <a:gd name="connsiteY130" fmla="*/ 133762 h 360128"/>
                <a:gd name="connsiteX131" fmla="*/ 567202 w 884885"/>
                <a:gd name="connsiteY131" fmla="*/ 133762 h 360128"/>
                <a:gd name="connsiteX132" fmla="*/ 567202 w 884885"/>
                <a:gd name="connsiteY132" fmla="*/ 133762 h 360128"/>
                <a:gd name="connsiteX133" fmla="*/ 567202 w 884885"/>
                <a:gd name="connsiteY133" fmla="*/ 219935 h 360128"/>
                <a:gd name="connsiteX134" fmla="*/ 761413 w 884885"/>
                <a:gd name="connsiteY134" fmla="*/ 219935 h 360128"/>
                <a:gd name="connsiteX135" fmla="*/ 761413 w 884885"/>
                <a:gd name="connsiteY135" fmla="*/ 196784 h 360128"/>
                <a:gd name="connsiteX136" fmla="*/ 567202 w 884885"/>
                <a:gd name="connsiteY136" fmla="*/ 196784 h 360128"/>
                <a:gd name="connsiteX137" fmla="*/ 567202 w 884885"/>
                <a:gd name="connsiteY137" fmla="*/ 219935 h 360128"/>
                <a:gd name="connsiteX138" fmla="*/ 567202 w 884885"/>
                <a:gd name="connsiteY138" fmla="*/ 219935 h 360128"/>
                <a:gd name="connsiteX139" fmla="*/ 567202 w 884885"/>
                <a:gd name="connsiteY139" fmla="*/ 219935 h 360128"/>
                <a:gd name="connsiteX140" fmla="*/ 318970 w 884885"/>
                <a:gd name="connsiteY140" fmla="*/ 133762 h 360128"/>
                <a:gd name="connsiteX141" fmla="*/ 187781 w 884885"/>
                <a:gd name="connsiteY141" fmla="*/ 133762 h 360128"/>
                <a:gd name="connsiteX142" fmla="*/ 187781 w 884885"/>
                <a:gd name="connsiteY142" fmla="*/ 156913 h 360128"/>
                <a:gd name="connsiteX143" fmla="*/ 320257 w 884885"/>
                <a:gd name="connsiteY143" fmla="*/ 156913 h 360128"/>
                <a:gd name="connsiteX144" fmla="*/ 320257 w 884885"/>
                <a:gd name="connsiteY144" fmla="*/ 133762 h 360128"/>
                <a:gd name="connsiteX145" fmla="*/ 318970 w 884885"/>
                <a:gd name="connsiteY145" fmla="*/ 133762 h 360128"/>
                <a:gd name="connsiteX146" fmla="*/ 318970 w 884885"/>
                <a:gd name="connsiteY146" fmla="*/ 133762 h 360128"/>
                <a:gd name="connsiteX147" fmla="*/ 567202 w 884885"/>
                <a:gd name="connsiteY147" fmla="*/ 282958 h 360128"/>
                <a:gd name="connsiteX148" fmla="*/ 699677 w 884885"/>
                <a:gd name="connsiteY148" fmla="*/ 282958 h 360128"/>
                <a:gd name="connsiteX149" fmla="*/ 699677 w 884885"/>
                <a:gd name="connsiteY149" fmla="*/ 259807 h 360128"/>
                <a:gd name="connsiteX150" fmla="*/ 567202 w 884885"/>
                <a:gd name="connsiteY150" fmla="*/ 259807 h 360128"/>
                <a:gd name="connsiteX151" fmla="*/ 567202 w 884885"/>
                <a:gd name="connsiteY151" fmla="*/ 282958 h 360128"/>
                <a:gd name="connsiteX152" fmla="*/ 567202 w 884885"/>
                <a:gd name="connsiteY152" fmla="*/ 282958 h 360128"/>
                <a:gd name="connsiteX153" fmla="*/ 567202 w 884885"/>
                <a:gd name="connsiteY153" fmla="*/ 282958 h 360128"/>
                <a:gd name="connsiteX154" fmla="*/ 567202 w 884885"/>
                <a:gd name="connsiteY154" fmla="*/ 344694 h 360128"/>
                <a:gd name="connsiteX155" fmla="*/ 551768 w 884885"/>
                <a:gd name="connsiteY155" fmla="*/ 344694 h 360128"/>
                <a:gd name="connsiteX156" fmla="*/ 551768 w 884885"/>
                <a:gd name="connsiteY156" fmla="*/ 297106 h 360128"/>
                <a:gd name="connsiteX157" fmla="*/ 501607 w 884885"/>
                <a:gd name="connsiteY157" fmla="*/ 297106 h 360128"/>
                <a:gd name="connsiteX158" fmla="*/ 501607 w 884885"/>
                <a:gd name="connsiteY158" fmla="*/ 344694 h 360128"/>
                <a:gd name="connsiteX159" fmla="*/ 478456 w 884885"/>
                <a:gd name="connsiteY159" fmla="*/ 344694 h 360128"/>
                <a:gd name="connsiteX160" fmla="*/ 478456 w 884885"/>
                <a:gd name="connsiteY160" fmla="*/ 297106 h 360128"/>
                <a:gd name="connsiteX161" fmla="*/ 463022 w 884885"/>
                <a:gd name="connsiteY161" fmla="*/ 297106 h 360128"/>
                <a:gd name="connsiteX162" fmla="*/ 463022 w 884885"/>
                <a:gd name="connsiteY162" fmla="*/ 344694 h 360128"/>
                <a:gd name="connsiteX163" fmla="*/ 424437 w 884885"/>
                <a:gd name="connsiteY163" fmla="*/ 344694 h 360128"/>
                <a:gd name="connsiteX164" fmla="*/ 424437 w 884885"/>
                <a:gd name="connsiteY164" fmla="*/ 297106 h 360128"/>
                <a:gd name="connsiteX165" fmla="*/ 409002 w 884885"/>
                <a:gd name="connsiteY165" fmla="*/ 297106 h 360128"/>
                <a:gd name="connsiteX166" fmla="*/ 409002 w 884885"/>
                <a:gd name="connsiteY166" fmla="*/ 344694 h 360128"/>
                <a:gd name="connsiteX167" fmla="*/ 385851 w 884885"/>
                <a:gd name="connsiteY167" fmla="*/ 344694 h 360128"/>
                <a:gd name="connsiteX168" fmla="*/ 385851 w 884885"/>
                <a:gd name="connsiteY168" fmla="*/ 297106 h 360128"/>
                <a:gd name="connsiteX169" fmla="*/ 334405 w 884885"/>
                <a:gd name="connsiteY169" fmla="*/ 297106 h 360128"/>
                <a:gd name="connsiteX170" fmla="*/ 334405 w 884885"/>
                <a:gd name="connsiteY170" fmla="*/ 344694 h 360128"/>
                <a:gd name="connsiteX171" fmla="*/ 318970 w 884885"/>
                <a:gd name="connsiteY171" fmla="*/ 344694 h 360128"/>
                <a:gd name="connsiteX172" fmla="*/ 318970 w 884885"/>
                <a:gd name="connsiteY172" fmla="*/ 321543 h 360128"/>
                <a:gd name="connsiteX173" fmla="*/ 0 w 884885"/>
                <a:gd name="connsiteY173" fmla="*/ 321543 h 360128"/>
                <a:gd name="connsiteX174" fmla="*/ 0 w 884885"/>
                <a:gd name="connsiteY174" fmla="*/ 360128 h 360128"/>
                <a:gd name="connsiteX175" fmla="*/ 635369 w 884885"/>
                <a:gd name="connsiteY175" fmla="*/ 360128 h 360128"/>
                <a:gd name="connsiteX176" fmla="*/ 635369 w 884885"/>
                <a:gd name="connsiteY176" fmla="*/ 360128 h 360128"/>
                <a:gd name="connsiteX177" fmla="*/ 635369 w 884885"/>
                <a:gd name="connsiteY177" fmla="*/ 360128 h 360128"/>
                <a:gd name="connsiteX178" fmla="*/ 635369 w 884885"/>
                <a:gd name="connsiteY178" fmla="*/ 321543 h 360128"/>
                <a:gd name="connsiteX179" fmla="*/ 567202 w 884885"/>
                <a:gd name="connsiteY179" fmla="*/ 321543 h 360128"/>
                <a:gd name="connsiteX180" fmla="*/ 567202 w 884885"/>
                <a:gd name="connsiteY180" fmla="*/ 344694 h 360128"/>
                <a:gd name="connsiteX181" fmla="*/ 567202 w 884885"/>
                <a:gd name="connsiteY181" fmla="*/ 344694 h 360128"/>
                <a:gd name="connsiteX182" fmla="*/ 567202 w 884885"/>
                <a:gd name="connsiteY182" fmla="*/ 344694 h 36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884885" h="360128">
                  <a:moveTo>
                    <a:pt x="318970" y="196784"/>
                  </a:moveTo>
                  <a:lnTo>
                    <a:pt x="126045" y="196784"/>
                  </a:lnTo>
                  <a:lnTo>
                    <a:pt x="126045" y="219935"/>
                  </a:lnTo>
                  <a:lnTo>
                    <a:pt x="320257" y="219935"/>
                  </a:lnTo>
                  <a:lnTo>
                    <a:pt x="320257" y="196784"/>
                  </a:lnTo>
                  <a:lnTo>
                    <a:pt x="318970" y="196784"/>
                  </a:lnTo>
                  <a:lnTo>
                    <a:pt x="318970" y="196784"/>
                  </a:lnTo>
                  <a:close/>
                  <a:moveTo>
                    <a:pt x="307395" y="66881"/>
                  </a:moveTo>
                  <a:lnTo>
                    <a:pt x="330546" y="66881"/>
                  </a:lnTo>
                  <a:lnTo>
                    <a:pt x="387138" y="32154"/>
                  </a:lnTo>
                  <a:lnTo>
                    <a:pt x="249517" y="32154"/>
                  </a:lnTo>
                  <a:lnTo>
                    <a:pt x="249517" y="95177"/>
                  </a:lnTo>
                  <a:lnTo>
                    <a:pt x="307395" y="95177"/>
                  </a:lnTo>
                  <a:lnTo>
                    <a:pt x="307395" y="66881"/>
                  </a:lnTo>
                  <a:lnTo>
                    <a:pt x="307395" y="66881"/>
                  </a:lnTo>
                  <a:lnTo>
                    <a:pt x="307395" y="66881"/>
                  </a:lnTo>
                  <a:close/>
                  <a:moveTo>
                    <a:pt x="501607" y="47588"/>
                  </a:moveTo>
                  <a:lnTo>
                    <a:pt x="451446" y="16720"/>
                  </a:lnTo>
                  <a:lnTo>
                    <a:pt x="451446" y="0"/>
                  </a:lnTo>
                  <a:lnTo>
                    <a:pt x="436012" y="0"/>
                  </a:lnTo>
                  <a:lnTo>
                    <a:pt x="436012" y="15434"/>
                  </a:lnTo>
                  <a:lnTo>
                    <a:pt x="385851" y="46302"/>
                  </a:lnTo>
                  <a:lnTo>
                    <a:pt x="501607" y="46302"/>
                  </a:lnTo>
                  <a:lnTo>
                    <a:pt x="501607" y="47588"/>
                  </a:lnTo>
                  <a:lnTo>
                    <a:pt x="501607" y="47588"/>
                  </a:lnTo>
                  <a:close/>
                  <a:moveTo>
                    <a:pt x="567202" y="93891"/>
                  </a:moveTo>
                  <a:lnTo>
                    <a:pt x="567202" y="78456"/>
                  </a:lnTo>
                  <a:lnTo>
                    <a:pt x="551768" y="78456"/>
                  </a:lnTo>
                  <a:lnTo>
                    <a:pt x="519613" y="59164"/>
                  </a:lnTo>
                  <a:lnTo>
                    <a:pt x="365273" y="59164"/>
                  </a:lnTo>
                  <a:lnTo>
                    <a:pt x="334405" y="78456"/>
                  </a:lnTo>
                  <a:lnTo>
                    <a:pt x="334405" y="78456"/>
                  </a:lnTo>
                  <a:lnTo>
                    <a:pt x="318970" y="78456"/>
                  </a:lnTo>
                  <a:lnTo>
                    <a:pt x="318970" y="93891"/>
                  </a:lnTo>
                  <a:lnTo>
                    <a:pt x="334405" y="93891"/>
                  </a:lnTo>
                  <a:lnTo>
                    <a:pt x="334405" y="93891"/>
                  </a:lnTo>
                  <a:lnTo>
                    <a:pt x="334405" y="93891"/>
                  </a:lnTo>
                  <a:lnTo>
                    <a:pt x="334405" y="282958"/>
                  </a:lnTo>
                  <a:lnTo>
                    <a:pt x="551768" y="282958"/>
                  </a:lnTo>
                  <a:lnTo>
                    <a:pt x="551768" y="93891"/>
                  </a:lnTo>
                  <a:lnTo>
                    <a:pt x="551768" y="93891"/>
                  </a:lnTo>
                  <a:lnTo>
                    <a:pt x="551768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close/>
                  <a:moveTo>
                    <a:pt x="409002" y="267524"/>
                  </a:moveTo>
                  <a:lnTo>
                    <a:pt x="385851" y="267524"/>
                  </a:lnTo>
                  <a:lnTo>
                    <a:pt x="385851" y="219935"/>
                  </a:lnTo>
                  <a:lnTo>
                    <a:pt x="409002" y="219935"/>
                  </a:lnTo>
                  <a:lnTo>
                    <a:pt x="409002" y="267524"/>
                  </a:lnTo>
                  <a:lnTo>
                    <a:pt x="409002" y="267524"/>
                  </a:lnTo>
                  <a:lnTo>
                    <a:pt x="409002" y="267524"/>
                  </a:lnTo>
                  <a:close/>
                  <a:moveTo>
                    <a:pt x="409002" y="204501"/>
                  </a:moveTo>
                  <a:lnTo>
                    <a:pt x="385851" y="204501"/>
                  </a:lnTo>
                  <a:lnTo>
                    <a:pt x="385851" y="156913"/>
                  </a:lnTo>
                  <a:lnTo>
                    <a:pt x="409002" y="156913"/>
                  </a:lnTo>
                  <a:lnTo>
                    <a:pt x="409002" y="204501"/>
                  </a:lnTo>
                  <a:lnTo>
                    <a:pt x="409002" y="204501"/>
                  </a:lnTo>
                  <a:lnTo>
                    <a:pt x="409002" y="204501"/>
                  </a:lnTo>
                  <a:close/>
                  <a:moveTo>
                    <a:pt x="409002" y="141479"/>
                  </a:moveTo>
                  <a:lnTo>
                    <a:pt x="385851" y="141479"/>
                  </a:lnTo>
                  <a:lnTo>
                    <a:pt x="385851" y="93891"/>
                  </a:lnTo>
                  <a:lnTo>
                    <a:pt x="409002" y="93891"/>
                  </a:lnTo>
                  <a:lnTo>
                    <a:pt x="409002" y="141479"/>
                  </a:lnTo>
                  <a:lnTo>
                    <a:pt x="409002" y="141479"/>
                  </a:lnTo>
                  <a:lnTo>
                    <a:pt x="409002" y="141479"/>
                  </a:lnTo>
                  <a:close/>
                  <a:moveTo>
                    <a:pt x="463022" y="267524"/>
                  </a:moveTo>
                  <a:lnTo>
                    <a:pt x="424437" y="267524"/>
                  </a:lnTo>
                  <a:lnTo>
                    <a:pt x="424437" y="219935"/>
                  </a:lnTo>
                  <a:lnTo>
                    <a:pt x="463022" y="219935"/>
                  </a:lnTo>
                  <a:lnTo>
                    <a:pt x="463022" y="267524"/>
                  </a:lnTo>
                  <a:lnTo>
                    <a:pt x="463022" y="267524"/>
                  </a:lnTo>
                  <a:lnTo>
                    <a:pt x="463022" y="267524"/>
                  </a:lnTo>
                  <a:close/>
                  <a:moveTo>
                    <a:pt x="463022" y="204501"/>
                  </a:moveTo>
                  <a:lnTo>
                    <a:pt x="424437" y="204501"/>
                  </a:lnTo>
                  <a:lnTo>
                    <a:pt x="424437" y="156913"/>
                  </a:lnTo>
                  <a:lnTo>
                    <a:pt x="463022" y="156913"/>
                  </a:lnTo>
                  <a:lnTo>
                    <a:pt x="463022" y="204501"/>
                  </a:lnTo>
                  <a:lnTo>
                    <a:pt x="463022" y="204501"/>
                  </a:lnTo>
                  <a:lnTo>
                    <a:pt x="463022" y="204501"/>
                  </a:lnTo>
                  <a:close/>
                  <a:moveTo>
                    <a:pt x="463022" y="141479"/>
                  </a:moveTo>
                  <a:lnTo>
                    <a:pt x="424437" y="141479"/>
                  </a:lnTo>
                  <a:lnTo>
                    <a:pt x="424437" y="93891"/>
                  </a:lnTo>
                  <a:lnTo>
                    <a:pt x="463022" y="93891"/>
                  </a:lnTo>
                  <a:lnTo>
                    <a:pt x="463022" y="141479"/>
                  </a:lnTo>
                  <a:lnTo>
                    <a:pt x="463022" y="141479"/>
                  </a:lnTo>
                  <a:lnTo>
                    <a:pt x="463022" y="141479"/>
                  </a:lnTo>
                  <a:close/>
                  <a:moveTo>
                    <a:pt x="501607" y="267524"/>
                  </a:moveTo>
                  <a:lnTo>
                    <a:pt x="478456" y="267524"/>
                  </a:lnTo>
                  <a:lnTo>
                    <a:pt x="478456" y="219935"/>
                  </a:lnTo>
                  <a:lnTo>
                    <a:pt x="501607" y="219935"/>
                  </a:lnTo>
                  <a:lnTo>
                    <a:pt x="501607" y="267524"/>
                  </a:lnTo>
                  <a:lnTo>
                    <a:pt x="501607" y="267524"/>
                  </a:lnTo>
                  <a:lnTo>
                    <a:pt x="501607" y="267524"/>
                  </a:lnTo>
                  <a:close/>
                  <a:moveTo>
                    <a:pt x="501607" y="204501"/>
                  </a:moveTo>
                  <a:lnTo>
                    <a:pt x="478456" y="204501"/>
                  </a:lnTo>
                  <a:lnTo>
                    <a:pt x="478456" y="156913"/>
                  </a:lnTo>
                  <a:lnTo>
                    <a:pt x="501607" y="156913"/>
                  </a:lnTo>
                  <a:lnTo>
                    <a:pt x="501607" y="204501"/>
                  </a:lnTo>
                  <a:lnTo>
                    <a:pt x="501607" y="204501"/>
                  </a:lnTo>
                  <a:lnTo>
                    <a:pt x="501607" y="204501"/>
                  </a:lnTo>
                  <a:close/>
                  <a:moveTo>
                    <a:pt x="501607" y="141479"/>
                  </a:moveTo>
                  <a:lnTo>
                    <a:pt x="478456" y="141479"/>
                  </a:lnTo>
                  <a:lnTo>
                    <a:pt x="478456" y="93891"/>
                  </a:lnTo>
                  <a:lnTo>
                    <a:pt x="501607" y="93891"/>
                  </a:lnTo>
                  <a:lnTo>
                    <a:pt x="501607" y="141479"/>
                  </a:lnTo>
                  <a:lnTo>
                    <a:pt x="501607" y="141479"/>
                  </a:lnTo>
                  <a:lnTo>
                    <a:pt x="501607" y="141479"/>
                  </a:lnTo>
                  <a:close/>
                  <a:moveTo>
                    <a:pt x="64309" y="282958"/>
                  </a:moveTo>
                  <a:lnTo>
                    <a:pt x="320257" y="282958"/>
                  </a:lnTo>
                  <a:lnTo>
                    <a:pt x="320257" y="259807"/>
                  </a:lnTo>
                  <a:lnTo>
                    <a:pt x="64309" y="259807"/>
                  </a:lnTo>
                  <a:lnTo>
                    <a:pt x="64309" y="282958"/>
                  </a:lnTo>
                  <a:lnTo>
                    <a:pt x="64309" y="282958"/>
                  </a:lnTo>
                  <a:lnTo>
                    <a:pt x="64309" y="282958"/>
                  </a:lnTo>
                  <a:close/>
                  <a:moveTo>
                    <a:pt x="578777" y="66881"/>
                  </a:moveTo>
                  <a:lnTo>
                    <a:pt x="578777" y="93891"/>
                  </a:lnTo>
                  <a:lnTo>
                    <a:pt x="884886" y="93891"/>
                  </a:lnTo>
                  <a:lnTo>
                    <a:pt x="884886" y="30868"/>
                  </a:lnTo>
                  <a:lnTo>
                    <a:pt x="499034" y="30868"/>
                  </a:lnTo>
                  <a:lnTo>
                    <a:pt x="555626" y="65595"/>
                  </a:lnTo>
                  <a:lnTo>
                    <a:pt x="578777" y="65595"/>
                  </a:lnTo>
                  <a:lnTo>
                    <a:pt x="578777" y="66881"/>
                  </a:lnTo>
                  <a:lnTo>
                    <a:pt x="578777" y="66881"/>
                  </a:lnTo>
                  <a:close/>
                  <a:moveTo>
                    <a:pt x="567202" y="133762"/>
                  </a:moveTo>
                  <a:lnTo>
                    <a:pt x="567202" y="156913"/>
                  </a:lnTo>
                  <a:lnTo>
                    <a:pt x="823150" y="156913"/>
                  </a:lnTo>
                  <a:lnTo>
                    <a:pt x="823150" y="133762"/>
                  </a:lnTo>
                  <a:lnTo>
                    <a:pt x="567202" y="133762"/>
                  </a:lnTo>
                  <a:lnTo>
                    <a:pt x="567202" y="133762"/>
                  </a:lnTo>
                  <a:lnTo>
                    <a:pt x="567202" y="133762"/>
                  </a:lnTo>
                  <a:close/>
                  <a:moveTo>
                    <a:pt x="567202" y="219935"/>
                  </a:moveTo>
                  <a:lnTo>
                    <a:pt x="761413" y="219935"/>
                  </a:lnTo>
                  <a:lnTo>
                    <a:pt x="761413" y="196784"/>
                  </a:lnTo>
                  <a:lnTo>
                    <a:pt x="567202" y="196784"/>
                  </a:lnTo>
                  <a:lnTo>
                    <a:pt x="567202" y="219935"/>
                  </a:lnTo>
                  <a:lnTo>
                    <a:pt x="567202" y="219935"/>
                  </a:lnTo>
                  <a:lnTo>
                    <a:pt x="567202" y="219935"/>
                  </a:lnTo>
                  <a:close/>
                  <a:moveTo>
                    <a:pt x="318970" y="133762"/>
                  </a:moveTo>
                  <a:lnTo>
                    <a:pt x="187781" y="133762"/>
                  </a:lnTo>
                  <a:lnTo>
                    <a:pt x="187781" y="156913"/>
                  </a:lnTo>
                  <a:lnTo>
                    <a:pt x="320257" y="156913"/>
                  </a:lnTo>
                  <a:lnTo>
                    <a:pt x="320257" y="133762"/>
                  </a:lnTo>
                  <a:lnTo>
                    <a:pt x="318970" y="133762"/>
                  </a:lnTo>
                  <a:lnTo>
                    <a:pt x="318970" y="133762"/>
                  </a:lnTo>
                  <a:close/>
                  <a:moveTo>
                    <a:pt x="567202" y="282958"/>
                  </a:moveTo>
                  <a:lnTo>
                    <a:pt x="699677" y="282958"/>
                  </a:lnTo>
                  <a:lnTo>
                    <a:pt x="699677" y="259807"/>
                  </a:lnTo>
                  <a:lnTo>
                    <a:pt x="567202" y="259807"/>
                  </a:lnTo>
                  <a:lnTo>
                    <a:pt x="567202" y="282958"/>
                  </a:lnTo>
                  <a:lnTo>
                    <a:pt x="567202" y="282958"/>
                  </a:lnTo>
                  <a:lnTo>
                    <a:pt x="567202" y="282958"/>
                  </a:lnTo>
                  <a:close/>
                  <a:moveTo>
                    <a:pt x="567202" y="344694"/>
                  </a:moveTo>
                  <a:lnTo>
                    <a:pt x="551768" y="344694"/>
                  </a:lnTo>
                  <a:lnTo>
                    <a:pt x="551768" y="297106"/>
                  </a:lnTo>
                  <a:lnTo>
                    <a:pt x="501607" y="297106"/>
                  </a:lnTo>
                  <a:lnTo>
                    <a:pt x="501607" y="344694"/>
                  </a:lnTo>
                  <a:lnTo>
                    <a:pt x="478456" y="344694"/>
                  </a:lnTo>
                  <a:lnTo>
                    <a:pt x="478456" y="297106"/>
                  </a:lnTo>
                  <a:lnTo>
                    <a:pt x="463022" y="297106"/>
                  </a:lnTo>
                  <a:lnTo>
                    <a:pt x="463022" y="344694"/>
                  </a:lnTo>
                  <a:lnTo>
                    <a:pt x="424437" y="344694"/>
                  </a:lnTo>
                  <a:lnTo>
                    <a:pt x="424437" y="297106"/>
                  </a:lnTo>
                  <a:lnTo>
                    <a:pt x="409002" y="297106"/>
                  </a:lnTo>
                  <a:lnTo>
                    <a:pt x="409002" y="344694"/>
                  </a:lnTo>
                  <a:lnTo>
                    <a:pt x="385851" y="344694"/>
                  </a:lnTo>
                  <a:lnTo>
                    <a:pt x="385851" y="297106"/>
                  </a:lnTo>
                  <a:lnTo>
                    <a:pt x="334405" y="297106"/>
                  </a:lnTo>
                  <a:lnTo>
                    <a:pt x="334405" y="344694"/>
                  </a:lnTo>
                  <a:lnTo>
                    <a:pt x="318970" y="344694"/>
                  </a:lnTo>
                  <a:lnTo>
                    <a:pt x="318970" y="321543"/>
                  </a:lnTo>
                  <a:lnTo>
                    <a:pt x="0" y="321543"/>
                  </a:lnTo>
                  <a:lnTo>
                    <a:pt x="0" y="360128"/>
                  </a:lnTo>
                  <a:lnTo>
                    <a:pt x="635369" y="360128"/>
                  </a:lnTo>
                  <a:lnTo>
                    <a:pt x="635369" y="360128"/>
                  </a:lnTo>
                  <a:lnTo>
                    <a:pt x="635369" y="360128"/>
                  </a:lnTo>
                  <a:lnTo>
                    <a:pt x="635369" y="321543"/>
                  </a:lnTo>
                  <a:lnTo>
                    <a:pt x="567202" y="321543"/>
                  </a:lnTo>
                  <a:lnTo>
                    <a:pt x="567202" y="344694"/>
                  </a:lnTo>
                  <a:lnTo>
                    <a:pt x="567202" y="344694"/>
                  </a:lnTo>
                  <a:lnTo>
                    <a:pt x="567202" y="344694"/>
                  </a:lnTo>
                  <a:close/>
                </a:path>
              </a:pathLst>
            </a:custGeom>
            <a:solidFill>
              <a:srgbClr val="006F4F"/>
            </a:solidFill>
            <a:ln w="1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945422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4" r:id="rId1"/>
    <p:sldLayoutId id="2147483686" r:id="rId2"/>
    <p:sldLayoutId id="2147483687" r:id="rId3"/>
    <p:sldLayoutId id="2147483688" r:id="rId4"/>
    <p:sldLayoutId id="2147483689" r:id="rId5"/>
    <p:sldLayoutId id="2147483690" r:id="rId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5F6F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灯片编号占位符 5">
            <a:extLst>
              <a:ext uri="{FF2B5EF4-FFF2-40B4-BE49-F238E27FC236}">
                <a16:creationId xmlns="" xmlns:a16="http://schemas.microsoft.com/office/drawing/2014/main" id="{3909E2F2-B88A-4A21-8F2D-9E6C7E7253F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8" name="矩形 7">
            <a:extLst>
              <a:ext uri="{FF2B5EF4-FFF2-40B4-BE49-F238E27FC236}">
                <a16:creationId xmlns="" xmlns:a16="http://schemas.microsoft.com/office/drawing/2014/main" id="{AD66FD1A-C9B4-4242-A6C0-7D9FB42E3B80}"/>
              </a:ext>
            </a:extLst>
          </p:cNvPr>
          <p:cNvSpPr/>
          <p:nvPr userDrawn="1">
            <p:custDataLst>
              <p:tags r:id="rId8"/>
            </p:custDataLst>
          </p:nvPr>
        </p:nvSpPr>
        <p:spPr>
          <a:xfrm>
            <a:off x="-25400000" y="-25400000"/>
            <a:ext cx="0" cy="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矩形 8">
            <a:extLst>
              <a:ext uri="{FF2B5EF4-FFF2-40B4-BE49-F238E27FC236}">
                <a16:creationId xmlns="" xmlns:a16="http://schemas.microsoft.com/office/drawing/2014/main" id="{DC4E7BE4-748E-4308-83E6-44E309CD18E8}"/>
              </a:ext>
            </a:extLst>
          </p:cNvPr>
          <p:cNvSpPr/>
          <p:nvPr userDrawn="1">
            <p:custDataLst>
              <p:tags r:id="rId9"/>
            </p:custDataLst>
          </p:nvPr>
        </p:nvSpPr>
        <p:spPr>
          <a:xfrm>
            <a:off x="37592000" y="32258000"/>
            <a:ext cx="0" cy="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" name="组合 9">
            <a:extLst>
              <a:ext uri="{FF2B5EF4-FFF2-40B4-BE49-F238E27FC236}">
                <a16:creationId xmlns="" xmlns:a16="http://schemas.microsoft.com/office/drawing/2014/main" id="{E151F70E-5795-4AD1-A2EA-35036DCC8063}"/>
              </a:ext>
            </a:extLst>
          </p:cNvPr>
          <p:cNvGrpSpPr/>
          <p:nvPr userDrawn="1"/>
        </p:nvGrpSpPr>
        <p:grpSpPr>
          <a:xfrm>
            <a:off x="-799174" y="-1682938"/>
            <a:ext cx="13790347" cy="10223877"/>
            <a:chOff x="-799174" y="-1682938"/>
            <a:chExt cx="13790347" cy="10223877"/>
          </a:xfrm>
        </p:grpSpPr>
        <p:grpSp>
          <p:nvGrpSpPr>
            <p:cNvPr id="11" name="PA-组合 1834">
              <a:extLst>
                <a:ext uri="{FF2B5EF4-FFF2-40B4-BE49-F238E27FC236}">
                  <a16:creationId xmlns="" xmlns:a16="http://schemas.microsoft.com/office/drawing/2014/main" id="{41F093D3-186E-4828-ABC2-AE95E6105BD2}"/>
                </a:ext>
              </a:extLst>
            </p:cNvPr>
            <p:cNvGrpSpPr>
              <a:grpSpLocks/>
            </p:cNvGrpSpPr>
            <p:nvPr>
              <p:custDataLst>
                <p:tags r:id="rId10"/>
              </p:custDataLst>
            </p:nvPr>
          </p:nvGrpSpPr>
          <p:grpSpPr>
            <a:xfrm>
              <a:off x="-799174" y="-1682938"/>
              <a:ext cx="13790347" cy="3407959"/>
              <a:chOff x="-795522" y="1732245"/>
              <a:chExt cx="13783045" cy="3393510"/>
            </a:xfrm>
          </p:grpSpPr>
          <p:grpSp>
            <p:nvGrpSpPr>
              <p:cNvPr id="1170" name="组合 1169">
                <a:extLst>
                  <a:ext uri="{FF2B5EF4-FFF2-40B4-BE49-F238E27FC236}">
                    <a16:creationId xmlns="" xmlns:a16="http://schemas.microsoft.com/office/drawing/2014/main" id="{5BD6C663-7713-43AE-92B9-56774FEEF850}"/>
                  </a:ext>
                </a:extLst>
              </p:cNvPr>
              <p:cNvGrpSpPr/>
              <p:nvPr/>
            </p:nvGrpSpPr>
            <p:grpSpPr>
              <a:xfrm>
                <a:off x="-795522" y="2405415"/>
                <a:ext cx="12687421" cy="2720340"/>
                <a:chOff x="0" y="0"/>
                <a:chExt cx="12687421" cy="2720340"/>
              </a:xfrm>
            </p:grpSpPr>
            <p:grpSp>
              <p:nvGrpSpPr>
                <p:cNvPr id="1460" name="组合 1459">
                  <a:extLst>
                    <a:ext uri="{FF2B5EF4-FFF2-40B4-BE49-F238E27FC236}">
                      <a16:creationId xmlns="" xmlns:a16="http://schemas.microsoft.com/office/drawing/2014/main" id="{291B5EBE-F86B-4832-BB14-8C82560E5612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701" name="PA-直接连接符 4">
                    <a:extLst>
                      <a:ext uri="{FF2B5EF4-FFF2-40B4-BE49-F238E27FC236}">
                        <a16:creationId xmlns="" xmlns:a16="http://schemas.microsoft.com/office/drawing/2014/main" id="{48727DA8-681D-486C-A23A-0653D5A0062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2" name="PA-直接连接符 6">
                    <a:extLst>
                      <a:ext uri="{FF2B5EF4-FFF2-40B4-BE49-F238E27FC236}">
                        <a16:creationId xmlns="" xmlns:a16="http://schemas.microsoft.com/office/drawing/2014/main" id="{559400AB-566C-4824-AABB-85462C892DE3}"/>
                      </a:ext>
                    </a:extLst>
                  </p:cNvPr>
                  <p:cNvCxnSpPr/>
                  <p:nvPr>
                    <p:custDataLst>
                      <p:tags r:id="rId151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3" name="PA-直接连接符 7">
                    <a:extLst>
                      <a:ext uri="{FF2B5EF4-FFF2-40B4-BE49-F238E27FC236}">
                        <a16:creationId xmlns="" xmlns:a16="http://schemas.microsoft.com/office/drawing/2014/main" id="{5CFD512C-F1E5-4113-A0EA-E40F09EC768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4" name="PA-直接连接符 8">
                    <a:extLst>
                      <a:ext uri="{FF2B5EF4-FFF2-40B4-BE49-F238E27FC236}">
                        <a16:creationId xmlns="" xmlns:a16="http://schemas.microsoft.com/office/drawing/2014/main" id="{B146E118-155F-4AEE-A8CC-B660C6507A2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5" name="PA-直接连接符 12">
                    <a:extLst>
                      <a:ext uri="{FF2B5EF4-FFF2-40B4-BE49-F238E27FC236}">
                        <a16:creationId xmlns="" xmlns:a16="http://schemas.microsoft.com/office/drawing/2014/main" id="{C6D76BBE-87A9-4F3D-BD97-AFCDE05959D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6" name="PA-直接连接符 15">
                    <a:extLst>
                      <a:ext uri="{FF2B5EF4-FFF2-40B4-BE49-F238E27FC236}">
                        <a16:creationId xmlns="" xmlns:a16="http://schemas.microsoft.com/office/drawing/2014/main" id="{21AAA050-9937-42DB-AD1C-FC5DED2659B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7" name="PA-直接连接符 18">
                    <a:extLst>
                      <a:ext uri="{FF2B5EF4-FFF2-40B4-BE49-F238E27FC236}">
                        <a16:creationId xmlns="" xmlns:a16="http://schemas.microsoft.com/office/drawing/2014/main" id="{25F7B2B8-E997-4EDD-AD97-8690E9FD6D1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8" name="PA-直接连接符 21">
                    <a:extLst>
                      <a:ext uri="{FF2B5EF4-FFF2-40B4-BE49-F238E27FC236}">
                        <a16:creationId xmlns="" xmlns:a16="http://schemas.microsoft.com/office/drawing/2014/main" id="{6E62E44F-E707-41A5-8334-63C888215DD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9" name="PA-直接连接符 24">
                    <a:extLst>
                      <a:ext uri="{FF2B5EF4-FFF2-40B4-BE49-F238E27FC236}">
                        <a16:creationId xmlns="" xmlns:a16="http://schemas.microsoft.com/office/drawing/2014/main" id="{8CA2A481-6CE9-4EEC-8E80-30D608C9315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0" name="PA-直接连接符 26">
                    <a:extLst>
                      <a:ext uri="{FF2B5EF4-FFF2-40B4-BE49-F238E27FC236}">
                        <a16:creationId xmlns="" xmlns:a16="http://schemas.microsoft.com/office/drawing/2014/main" id="{41F6A531-DD3F-4C8C-A71A-8F7DB9CF739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1" name="PA-直接连接符 28">
                    <a:extLst>
                      <a:ext uri="{FF2B5EF4-FFF2-40B4-BE49-F238E27FC236}">
                        <a16:creationId xmlns="" xmlns:a16="http://schemas.microsoft.com/office/drawing/2014/main" id="{E72C7EB5-D2BC-4976-9B11-764264F5876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2" name="PA-直接连接符 30">
                    <a:extLst>
                      <a:ext uri="{FF2B5EF4-FFF2-40B4-BE49-F238E27FC236}">
                        <a16:creationId xmlns="" xmlns:a16="http://schemas.microsoft.com/office/drawing/2014/main" id="{F8AA88F0-A3BD-4F65-8E8A-D3C3CDAB230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3" name="PA-直接连接符 32">
                    <a:extLst>
                      <a:ext uri="{FF2B5EF4-FFF2-40B4-BE49-F238E27FC236}">
                        <a16:creationId xmlns="" xmlns:a16="http://schemas.microsoft.com/office/drawing/2014/main" id="{9DA68009-9724-4203-B360-475AC8CECA2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3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4" name="PA-直接连接符 34">
                    <a:extLst>
                      <a:ext uri="{FF2B5EF4-FFF2-40B4-BE49-F238E27FC236}">
                        <a16:creationId xmlns="" xmlns:a16="http://schemas.microsoft.com/office/drawing/2014/main" id="{0D384E2E-6898-4D7D-A6F5-71C3CA2425E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3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5" name="PA-直接连接符 36">
                    <a:extLst>
                      <a:ext uri="{FF2B5EF4-FFF2-40B4-BE49-F238E27FC236}">
                        <a16:creationId xmlns="" xmlns:a16="http://schemas.microsoft.com/office/drawing/2014/main" id="{C6B36F03-5435-4311-835F-683CCA450A6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3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716" name="组合 1715">
                    <a:extLst>
                      <a:ext uri="{FF2B5EF4-FFF2-40B4-BE49-F238E27FC236}">
                        <a16:creationId xmlns="" xmlns:a16="http://schemas.microsoft.com/office/drawing/2014/main" id="{1E4A882A-8658-49B4-81E8-ACD6F095FBD1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745" name="PA-直接连接符 39">
                      <a:extLst>
                        <a:ext uri="{FF2B5EF4-FFF2-40B4-BE49-F238E27FC236}">
                          <a16:creationId xmlns="" xmlns:a16="http://schemas.microsoft.com/office/drawing/2014/main" id="{7BF79B2F-B510-4E3D-B866-FF2784B4E6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6" name="PA-直接连接符 41">
                      <a:extLst>
                        <a:ext uri="{FF2B5EF4-FFF2-40B4-BE49-F238E27FC236}">
                          <a16:creationId xmlns="" xmlns:a16="http://schemas.microsoft.com/office/drawing/2014/main" id="{E213F943-B9F0-4D40-90CD-41CD1ED48A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7" name="PA-直接连接符 43">
                      <a:extLst>
                        <a:ext uri="{FF2B5EF4-FFF2-40B4-BE49-F238E27FC236}">
                          <a16:creationId xmlns="" xmlns:a16="http://schemas.microsoft.com/office/drawing/2014/main" id="{38ACFE4A-89B7-42BC-85E2-1BAF8E8A7E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6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17" name="组合 1716">
                    <a:extLst>
                      <a:ext uri="{FF2B5EF4-FFF2-40B4-BE49-F238E27FC236}">
                        <a16:creationId xmlns="" xmlns:a16="http://schemas.microsoft.com/office/drawing/2014/main" id="{07949F7D-7150-4C7F-8199-B3811980E3A3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734" name="PA-直接连接符 53">
                      <a:extLst>
                        <a:ext uri="{FF2B5EF4-FFF2-40B4-BE49-F238E27FC236}">
                          <a16:creationId xmlns="" xmlns:a16="http://schemas.microsoft.com/office/drawing/2014/main" id="{871740E0-0EE1-4F9F-8613-D85FBCFE5F15}"/>
                        </a:ext>
                      </a:extLst>
                    </p:cNvPr>
                    <p:cNvCxnSpPr/>
                    <p:nvPr>
                      <p:custDataLst>
                        <p:tags r:id="rId154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5" name="PA-直接连接符 55">
                      <a:extLst>
                        <a:ext uri="{FF2B5EF4-FFF2-40B4-BE49-F238E27FC236}">
                          <a16:creationId xmlns="" xmlns:a16="http://schemas.microsoft.com/office/drawing/2014/main" id="{F2CA59E1-097B-4FDD-88AB-38635BB169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6" name="PA-直接连接符 57">
                      <a:extLst>
                        <a:ext uri="{FF2B5EF4-FFF2-40B4-BE49-F238E27FC236}">
                          <a16:creationId xmlns="" xmlns:a16="http://schemas.microsoft.com/office/drawing/2014/main" id="{7E642AA8-7D15-47A9-A1FA-22195183CB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7" name="PA-直接连接符 59">
                      <a:extLst>
                        <a:ext uri="{FF2B5EF4-FFF2-40B4-BE49-F238E27FC236}">
                          <a16:creationId xmlns="" xmlns:a16="http://schemas.microsoft.com/office/drawing/2014/main" id="{CBDF4D9C-40F4-4D1C-85F8-4E07F96D90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8" name="PA-直接连接符 61">
                      <a:extLst>
                        <a:ext uri="{FF2B5EF4-FFF2-40B4-BE49-F238E27FC236}">
                          <a16:creationId xmlns="" xmlns:a16="http://schemas.microsoft.com/office/drawing/2014/main" id="{16897293-D59A-47C3-B372-4ACE406D5E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9" name="PA-直接连接符 63">
                      <a:extLst>
                        <a:ext uri="{FF2B5EF4-FFF2-40B4-BE49-F238E27FC236}">
                          <a16:creationId xmlns="" xmlns:a16="http://schemas.microsoft.com/office/drawing/2014/main" id="{E4F49F58-3D00-4207-BDFB-36B9B9975C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0" name="PA-直接连接符 65">
                      <a:extLst>
                        <a:ext uri="{FF2B5EF4-FFF2-40B4-BE49-F238E27FC236}">
                          <a16:creationId xmlns="" xmlns:a16="http://schemas.microsoft.com/office/drawing/2014/main" id="{C4034F45-461A-4170-BDBF-96F54D52CD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1" name="PA-直接连接符 67">
                      <a:extLst>
                        <a:ext uri="{FF2B5EF4-FFF2-40B4-BE49-F238E27FC236}">
                          <a16:creationId xmlns="" xmlns:a16="http://schemas.microsoft.com/office/drawing/2014/main" id="{1A6CFB47-1CA8-4646-A5DC-63DAC2E2D9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2" name="PA-直接连接符 69">
                      <a:extLst>
                        <a:ext uri="{FF2B5EF4-FFF2-40B4-BE49-F238E27FC236}">
                          <a16:creationId xmlns="" xmlns:a16="http://schemas.microsoft.com/office/drawing/2014/main" id="{5F4C3A47-EFDA-40FB-AFBA-B9E9D5EE5C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3" name="PA-直接连接符 71">
                      <a:extLst>
                        <a:ext uri="{FF2B5EF4-FFF2-40B4-BE49-F238E27FC236}">
                          <a16:creationId xmlns="" xmlns:a16="http://schemas.microsoft.com/office/drawing/2014/main" id="{7292D5C6-C8FA-4BC9-94DC-B3ADFCF496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4" name="PA-直接连接符 73">
                      <a:extLst>
                        <a:ext uri="{FF2B5EF4-FFF2-40B4-BE49-F238E27FC236}">
                          <a16:creationId xmlns="" xmlns:a16="http://schemas.microsoft.com/office/drawing/2014/main" id="{0FB39F60-B85E-4E2F-95DC-6549B36747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18" name="组合 1717">
                    <a:extLst>
                      <a:ext uri="{FF2B5EF4-FFF2-40B4-BE49-F238E27FC236}">
                        <a16:creationId xmlns="" xmlns:a16="http://schemas.microsoft.com/office/drawing/2014/main" id="{D2037A04-2F21-46A4-8931-E2A07B9E97C4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723" name="PA-直接连接符 77">
                      <a:extLst>
                        <a:ext uri="{FF2B5EF4-FFF2-40B4-BE49-F238E27FC236}">
                          <a16:creationId xmlns="" xmlns:a16="http://schemas.microsoft.com/office/drawing/2014/main" id="{72EF8AF6-55EA-484C-92BB-D573B616BD8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4" name="PA-直接连接符 78">
                      <a:extLst>
                        <a:ext uri="{FF2B5EF4-FFF2-40B4-BE49-F238E27FC236}">
                          <a16:creationId xmlns="" xmlns:a16="http://schemas.microsoft.com/office/drawing/2014/main" id="{B92172ED-5D55-4E44-8554-8E092CEBAE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5" name="PA-直接连接符 79">
                      <a:extLst>
                        <a:ext uri="{FF2B5EF4-FFF2-40B4-BE49-F238E27FC236}">
                          <a16:creationId xmlns="" xmlns:a16="http://schemas.microsoft.com/office/drawing/2014/main" id="{67ABC815-1437-4113-A7B7-2D7E6D88C0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6" name="PA-直接连接符 80">
                      <a:extLst>
                        <a:ext uri="{FF2B5EF4-FFF2-40B4-BE49-F238E27FC236}">
                          <a16:creationId xmlns="" xmlns:a16="http://schemas.microsoft.com/office/drawing/2014/main" id="{7B708CF9-8C2F-4CAD-A799-77BF5D8A5E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7" name="PA-直接连接符 81">
                      <a:extLst>
                        <a:ext uri="{FF2B5EF4-FFF2-40B4-BE49-F238E27FC236}">
                          <a16:creationId xmlns="" xmlns:a16="http://schemas.microsoft.com/office/drawing/2014/main" id="{68A2A03B-254D-4F8C-87DE-58ADB936EB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8" name="PA-直接连接符 82">
                      <a:extLst>
                        <a:ext uri="{FF2B5EF4-FFF2-40B4-BE49-F238E27FC236}">
                          <a16:creationId xmlns="" xmlns:a16="http://schemas.microsoft.com/office/drawing/2014/main" id="{F712B845-13DA-4C20-AFA4-867172ED95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9" name="PA-直接连接符 83">
                      <a:extLst>
                        <a:ext uri="{FF2B5EF4-FFF2-40B4-BE49-F238E27FC236}">
                          <a16:creationId xmlns="" xmlns:a16="http://schemas.microsoft.com/office/drawing/2014/main" id="{D5B77AF7-5AEB-4CEE-A96E-115999F652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0" name="PA-直接连接符 84">
                      <a:extLst>
                        <a:ext uri="{FF2B5EF4-FFF2-40B4-BE49-F238E27FC236}">
                          <a16:creationId xmlns="" xmlns:a16="http://schemas.microsoft.com/office/drawing/2014/main" id="{E588F5BB-D6B7-4418-ABB7-9D3D4720BC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1" name="PA-直接连接符 85">
                      <a:extLst>
                        <a:ext uri="{FF2B5EF4-FFF2-40B4-BE49-F238E27FC236}">
                          <a16:creationId xmlns="" xmlns:a16="http://schemas.microsoft.com/office/drawing/2014/main" id="{595D9A42-D38D-4A17-A689-C362786EDD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2" name="PA-直接连接符 86">
                      <a:extLst>
                        <a:ext uri="{FF2B5EF4-FFF2-40B4-BE49-F238E27FC236}">
                          <a16:creationId xmlns="" xmlns:a16="http://schemas.microsoft.com/office/drawing/2014/main" id="{FCE4F300-042A-428C-BDCD-2375CFC84AC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3" name="PA-直接连接符 87">
                      <a:extLst>
                        <a:ext uri="{FF2B5EF4-FFF2-40B4-BE49-F238E27FC236}">
                          <a16:creationId xmlns="" xmlns:a16="http://schemas.microsoft.com/office/drawing/2014/main" id="{473DC515-C2C4-4A52-8006-A556BC146C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19" name="Group 91_1">
                    <a:extLst>
                      <a:ext uri="{FF2B5EF4-FFF2-40B4-BE49-F238E27FC236}">
                        <a16:creationId xmlns="" xmlns:a16="http://schemas.microsoft.com/office/drawing/2014/main" id="{B7FB2002-FBD1-4D1C-B0CB-2C805E0D8D3A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720" name="PA-直接连接符 93">
                      <a:extLst>
                        <a:ext uri="{FF2B5EF4-FFF2-40B4-BE49-F238E27FC236}">
                          <a16:creationId xmlns="" xmlns:a16="http://schemas.microsoft.com/office/drawing/2014/main" id="{C2719A18-2A82-472F-983C-D5570AFE1A4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1" name="PA-直接连接符 94">
                      <a:extLst>
                        <a:ext uri="{FF2B5EF4-FFF2-40B4-BE49-F238E27FC236}">
                          <a16:creationId xmlns="" xmlns:a16="http://schemas.microsoft.com/office/drawing/2014/main" id="{1990AB8B-C605-4C12-ABAE-A283116C004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2" name="PA-直接连接符 95">
                      <a:extLst>
                        <a:ext uri="{FF2B5EF4-FFF2-40B4-BE49-F238E27FC236}">
                          <a16:creationId xmlns="" xmlns:a16="http://schemas.microsoft.com/office/drawing/2014/main" id="{4C3B7273-8EB9-4933-909B-5739D5CA6A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1" name="组合 1460">
                  <a:extLst>
                    <a:ext uri="{FF2B5EF4-FFF2-40B4-BE49-F238E27FC236}">
                      <a16:creationId xmlns="" xmlns:a16="http://schemas.microsoft.com/office/drawing/2014/main" id="{CAC72DDA-10EA-4E89-BE76-F16BD25FE468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654" name="PA-直接连接符 99">
                    <a:extLst>
                      <a:ext uri="{FF2B5EF4-FFF2-40B4-BE49-F238E27FC236}">
                        <a16:creationId xmlns="" xmlns:a16="http://schemas.microsoft.com/office/drawing/2014/main" id="{9E06B1A7-22BA-4182-B776-C823D087B4E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5" name="PA-直接连接符 100">
                    <a:extLst>
                      <a:ext uri="{FF2B5EF4-FFF2-40B4-BE49-F238E27FC236}">
                        <a16:creationId xmlns="" xmlns:a16="http://schemas.microsoft.com/office/drawing/2014/main" id="{C61124F4-5622-43B7-B889-630B3183DD27}"/>
                      </a:ext>
                    </a:extLst>
                  </p:cNvPr>
                  <p:cNvCxnSpPr/>
                  <p:nvPr>
                    <p:custDataLst>
                      <p:tags r:id="rId147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6" name="PA-直接连接符 101">
                    <a:extLst>
                      <a:ext uri="{FF2B5EF4-FFF2-40B4-BE49-F238E27FC236}">
                        <a16:creationId xmlns="" xmlns:a16="http://schemas.microsoft.com/office/drawing/2014/main" id="{FA11FD13-B33C-460E-B902-F89DE8DC2B9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7" name="PA-直接连接符 102">
                    <a:extLst>
                      <a:ext uri="{FF2B5EF4-FFF2-40B4-BE49-F238E27FC236}">
                        <a16:creationId xmlns="" xmlns:a16="http://schemas.microsoft.com/office/drawing/2014/main" id="{C2DCEC41-039E-4622-9DEA-898746FACC8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8" name="PA-直接连接符 103">
                    <a:extLst>
                      <a:ext uri="{FF2B5EF4-FFF2-40B4-BE49-F238E27FC236}">
                        <a16:creationId xmlns="" xmlns:a16="http://schemas.microsoft.com/office/drawing/2014/main" id="{3D78C7DF-D7DD-4A28-9822-68F297DA855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9" name="PA-直接连接符 104">
                    <a:extLst>
                      <a:ext uri="{FF2B5EF4-FFF2-40B4-BE49-F238E27FC236}">
                        <a16:creationId xmlns="" xmlns:a16="http://schemas.microsoft.com/office/drawing/2014/main" id="{BD716AA9-A4A8-4281-BB15-F02A54538E4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0" name="PA-直接连接符 105">
                    <a:extLst>
                      <a:ext uri="{FF2B5EF4-FFF2-40B4-BE49-F238E27FC236}">
                        <a16:creationId xmlns="" xmlns:a16="http://schemas.microsoft.com/office/drawing/2014/main" id="{025CCF54-97DF-496A-A2FF-12B4C7ACF67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1" name="PA-直接连接符 106">
                    <a:extLst>
                      <a:ext uri="{FF2B5EF4-FFF2-40B4-BE49-F238E27FC236}">
                        <a16:creationId xmlns="" xmlns:a16="http://schemas.microsoft.com/office/drawing/2014/main" id="{A4B8C5B7-11C1-4950-A0B4-D833FC45D23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2" name="PA-直接连接符 107">
                    <a:extLst>
                      <a:ext uri="{FF2B5EF4-FFF2-40B4-BE49-F238E27FC236}">
                        <a16:creationId xmlns="" xmlns:a16="http://schemas.microsoft.com/office/drawing/2014/main" id="{A08AA651-7FCD-4D66-95A6-661730FC2DE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3" name="PA-直接连接符 108">
                    <a:extLst>
                      <a:ext uri="{FF2B5EF4-FFF2-40B4-BE49-F238E27FC236}">
                        <a16:creationId xmlns="" xmlns:a16="http://schemas.microsoft.com/office/drawing/2014/main" id="{88552544-1BA2-4BCB-9F65-8133C820270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4" name="PA-直接连接符 109">
                    <a:extLst>
                      <a:ext uri="{FF2B5EF4-FFF2-40B4-BE49-F238E27FC236}">
                        <a16:creationId xmlns="" xmlns:a16="http://schemas.microsoft.com/office/drawing/2014/main" id="{1B141E1E-5B17-49EB-81F7-F0C5A2B23AF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5" name="PA-直接连接符 110">
                    <a:extLst>
                      <a:ext uri="{FF2B5EF4-FFF2-40B4-BE49-F238E27FC236}">
                        <a16:creationId xmlns="" xmlns:a16="http://schemas.microsoft.com/office/drawing/2014/main" id="{74F3D35B-A4B4-4792-ABA9-C299C2A110B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6" name="PA-直接连接符 111">
                    <a:extLst>
                      <a:ext uri="{FF2B5EF4-FFF2-40B4-BE49-F238E27FC236}">
                        <a16:creationId xmlns="" xmlns:a16="http://schemas.microsoft.com/office/drawing/2014/main" id="{5BCDE63C-3BEB-422A-A1BA-2844873B90C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7" name="PA-直接连接符 112">
                    <a:extLst>
                      <a:ext uri="{FF2B5EF4-FFF2-40B4-BE49-F238E27FC236}">
                        <a16:creationId xmlns="" xmlns:a16="http://schemas.microsoft.com/office/drawing/2014/main" id="{00C6DC9A-2CD1-493F-A5C4-3A83081F11B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8" name="PA-直接连接符 113">
                    <a:extLst>
                      <a:ext uri="{FF2B5EF4-FFF2-40B4-BE49-F238E27FC236}">
                        <a16:creationId xmlns="" xmlns:a16="http://schemas.microsoft.com/office/drawing/2014/main" id="{B883BBE1-54CB-46BE-8DF6-96FBA58D4BE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669" name="组合 1668">
                    <a:extLst>
                      <a:ext uri="{FF2B5EF4-FFF2-40B4-BE49-F238E27FC236}">
                        <a16:creationId xmlns="" xmlns:a16="http://schemas.microsoft.com/office/drawing/2014/main" id="{B01FA1DA-6347-48E2-9E3E-7D3383EFED81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98" name="PA-直接连接符 143">
                      <a:extLst>
                        <a:ext uri="{FF2B5EF4-FFF2-40B4-BE49-F238E27FC236}">
                          <a16:creationId xmlns="" xmlns:a16="http://schemas.microsoft.com/office/drawing/2014/main" id="{ED796C39-4BC3-4A19-B9CA-AF945B162D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9" name="PA-直接连接符 144">
                      <a:extLst>
                        <a:ext uri="{FF2B5EF4-FFF2-40B4-BE49-F238E27FC236}">
                          <a16:creationId xmlns="" xmlns:a16="http://schemas.microsoft.com/office/drawing/2014/main" id="{930A63E1-949E-4194-A26C-2D37200C10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00" name="PA-直接连接符 145">
                      <a:extLst>
                        <a:ext uri="{FF2B5EF4-FFF2-40B4-BE49-F238E27FC236}">
                          <a16:creationId xmlns="" xmlns:a16="http://schemas.microsoft.com/office/drawing/2014/main" id="{F4FCB96C-DB2D-4A2C-A24E-28CB99726D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70" name="组合 1669">
                    <a:extLst>
                      <a:ext uri="{FF2B5EF4-FFF2-40B4-BE49-F238E27FC236}">
                        <a16:creationId xmlns="" xmlns:a16="http://schemas.microsoft.com/office/drawing/2014/main" id="{A4B99F9E-8285-436F-A6D0-7AD847A568F9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687" name="PA-直接连接符 132">
                      <a:extLst>
                        <a:ext uri="{FF2B5EF4-FFF2-40B4-BE49-F238E27FC236}">
                          <a16:creationId xmlns="" xmlns:a16="http://schemas.microsoft.com/office/drawing/2014/main" id="{2504D896-AB06-4813-BCAC-EC3B23FC1F86}"/>
                        </a:ext>
                      </a:extLst>
                    </p:cNvPr>
                    <p:cNvCxnSpPr/>
                    <p:nvPr>
                      <p:custDataLst>
                        <p:tags r:id="rId150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8" name="PA-直接连接符 133">
                      <a:extLst>
                        <a:ext uri="{FF2B5EF4-FFF2-40B4-BE49-F238E27FC236}">
                          <a16:creationId xmlns="" xmlns:a16="http://schemas.microsoft.com/office/drawing/2014/main" id="{31E391BC-1D14-4B7D-A9BB-9D21E4A6D4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9" name="PA-直接连接符 134">
                      <a:extLst>
                        <a:ext uri="{FF2B5EF4-FFF2-40B4-BE49-F238E27FC236}">
                          <a16:creationId xmlns="" xmlns:a16="http://schemas.microsoft.com/office/drawing/2014/main" id="{3F5E04CF-1353-466C-8B96-38CDC0145F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0" name="PA-直接连接符 135">
                      <a:extLst>
                        <a:ext uri="{FF2B5EF4-FFF2-40B4-BE49-F238E27FC236}">
                          <a16:creationId xmlns="" xmlns:a16="http://schemas.microsoft.com/office/drawing/2014/main" id="{1C9E8DDF-EA89-4E5F-8CBD-05B580EF73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1" name="PA-直接连接符 136">
                      <a:extLst>
                        <a:ext uri="{FF2B5EF4-FFF2-40B4-BE49-F238E27FC236}">
                          <a16:creationId xmlns="" xmlns:a16="http://schemas.microsoft.com/office/drawing/2014/main" id="{54F2AE7E-396C-49EB-8AD4-241B813123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2" name="PA-直接连接符 137">
                      <a:extLst>
                        <a:ext uri="{FF2B5EF4-FFF2-40B4-BE49-F238E27FC236}">
                          <a16:creationId xmlns="" xmlns:a16="http://schemas.microsoft.com/office/drawing/2014/main" id="{D2CBE5BC-8FA5-42A2-8095-16B0EC1A5A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3" name="PA-直接连接符 138">
                      <a:extLst>
                        <a:ext uri="{FF2B5EF4-FFF2-40B4-BE49-F238E27FC236}">
                          <a16:creationId xmlns="" xmlns:a16="http://schemas.microsoft.com/office/drawing/2014/main" id="{E072BF28-7B9D-48D5-8B65-72DD3D7C07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4" name="PA-直接连接符 139">
                      <a:extLst>
                        <a:ext uri="{FF2B5EF4-FFF2-40B4-BE49-F238E27FC236}">
                          <a16:creationId xmlns="" xmlns:a16="http://schemas.microsoft.com/office/drawing/2014/main" id="{5D53C162-0960-4A3D-8513-EC3BD28094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5" name="PA-直接连接符 140">
                      <a:extLst>
                        <a:ext uri="{FF2B5EF4-FFF2-40B4-BE49-F238E27FC236}">
                          <a16:creationId xmlns="" xmlns:a16="http://schemas.microsoft.com/office/drawing/2014/main" id="{EFABAFFE-23D3-47A1-A6A7-20D9FEB2260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6" name="PA-直接连接符 141">
                      <a:extLst>
                        <a:ext uri="{FF2B5EF4-FFF2-40B4-BE49-F238E27FC236}">
                          <a16:creationId xmlns="" xmlns:a16="http://schemas.microsoft.com/office/drawing/2014/main" id="{FBCC62A3-6902-4D28-A4F5-8BA44FC0C4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7" name="PA-直接连接符 142">
                      <a:extLst>
                        <a:ext uri="{FF2B5EF4-FFF2-40B4-BE49-F238E27FC236}">
                          <a16:creationId xmlns="" xmlns:a16="http://schemas.microsoft.com/office/drawing/2014/main" id="{D3512566-ECBD-4DD9-AE33-E5941BA4AD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71" name="组合 1670">
                    <a:extLst>
                      <a:ext uri="{FF2B5EF4-FFF2-40B4-BE49-F238E27FC236}">
                        <a16:creationId xmlns="" xmlns:a16="http://schemas.microsoft.com/office/drawing/2014/main" id="{344B98AF-C1E8-4123-AF70-14A3CD7C1C99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676" name="PA-直接连接符 121">
                      <a:extLst>
                        <a:ext uri="{FF2B5EF4-FFF2-40B4-BE49-F238E27FC236}">
                          <a16:creationId xmlns="" xmlns:a16="http://schemas.microsoft.com/office/drawing/2014/main" id="{8B94D9D5-03F8-4867-96CD-C1AD79E8CC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7" name="PA-直接连接符 122">
                      <a:extLst>
                        <a:ext uri="{FF2B5EF4-FFF2-40B4-BE49-F238E27FC236}">
                          <a16:creationId xmlns="" xmlns:a16="http://schemas.microsoft.com/office/drawing/2014/main" id="{B914CFF0-ED2A-4AE2-92CF-A67B5C10D0C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8" name="PA-直接连接符 123">
                      <a:extLst>
                        <a:ext uri="{FF2B5EF4-FFF2-40B4-BE49-F238E27FC236}">
                          <a16:creationId xmlns="" xmlns:a16="http://schemas.microsoft.com/office/drawing/2014/main" id="{1D309F09-D14D-45B2-AF6B-5CD8B0F9F9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9" name="PA-直接连接符 124">
                      <a:extLst>
                        <a:ext uri="{FF2B5EF4-FFF2-40B4-BE49-F238E27FC236}">
                          <a16:creationId xmlns="" xmlns:a16="http://schemas.microsoft.com/office/drawing/2014/main" id="{30A4A08E-0559-4261-B701-D642A7EC04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0" name="PA-直接连接符 125">
                      <a:extLst>
                        <a:ext uri="{FF2B5EF4-FFF2-40B4-BE49-F238E27FC236}">
                          <a16:creationId xmlns="" xmlns:a16="http://schemas.microsoft.com/office/drawing/2014/main" id="{CC9F8F76-FA72-4020-9F86-01D4B06A472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1" name="PA-直接连接符 126">
                      <a:extLst>
                        <a:ext uri="{FF2B5EF4-FFF2-40B4-BE49-F238E27FC236}">
                          <a16:creationId xmlns="" xmlns:a16="http://schemas.microsoft.com/office/drawing/2014/main" id="{E72CA875-DFE5-4D56-8D85-33D93814A96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2" name="PA-直接连接符 127">
                      <a:extLst>
                        <a:ext uri="{FF2B5EF4-FFF2-40B4-BE49-F238E27FC236}">
                          <a16:creationId xmlns="" xmlns:a16="http://schemas.microsoft.com/office/drawing/2014/main" id="{A209D623-53F6-4956-9276-3251841ECD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3" name="PA-直接连接符 128">
                      <a:extLst>
                        <a:ext uri="{FF2B5EF4-FFF2-40B4-BE49-F238E27FC236}">
                          <a16:creationId xmlns="" xmlns:a16="http://schemas.microsoft.com/office/drawing/2014/main" id="{94F0107E-405E-40E1-B6DA-F486424E727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4" name="PA-直接连接符 129">
                      <a:extLst>
                        <a:ext uri="{FF2B5EF4-FFF2-40B4-BE49-F238E27FC236}">
                          <a16:creationId xmlns="" xmlns:a16="http://schemas.microsoft.com/office/drawing/2014/main" id="{D9769B71-5D4E-4E10-AAC9-DC0BF83025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5" name="PA-直接连接符 130">
                      <a:extLst>
                        <a:ext uri="{FF2B5EF4-FFF2-40B4-BE49-F238E27FC236}">
                          <a16:creationId xmlns="" xmlns:a16="http://schemas.microsoft.com/office/drawing/2014/main" id="{F6EB3A6C-D710-4E71-B6DD-204BC80BE1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6" name="PA-直接连接符 131">
                      <a:extLst>
                        <a:ext uri="{FF2B5EF4-FFF2-40B4-BE49-F238E27FC236}">
                          <a16:creationId xmlns="" xmlns:a16="http://schemas.microsoft.com/office/drawing/2014/main" id="{930E9A01-326E-4377-BF3B-C17DF37F29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72" name="Group 91_1">
                    <a:extLst>
                      <a:ext uri="{FF2B5EF4-FFF2-40B4-BE49-F238E27FC236}">
                        <a16:creationId xmlns="" xmlns:a16="http://schemas.microsoft.com/office/drawing/2014/main" id="{16D5B463-E762-4928-88D4-EBE2235ABC3B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73" name="PA-直接连接符 118">
                      <a:extLst>
                        <a:ext uri="{FF2B5EF4-FFF2-40B4-BE49-F238E27FC236}">
                          <a16:creationId xmlns="" xmlns:a16="http://schemas.microsoft.com/office/drawing/2014/main" id="{B23B52F6-BC3C-40EE-A949-E150BF0CE6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4" name="PA-直接连接符 119">
                      <a:extLst>
                        <a:ext uri="{FF2B5EF4-FFF2-40B4-BE49-F238E27FC236}">
                          <a16:creationId xmlns="" xmlns:a16="http://schemas.microsoft.com/office/drawing/2014/main" id="{03E6AC0D-55A7-4F45-B6AD-32B21DB88D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5" name="PA-直接连接符 120">
                      <a:extLst>
                        <a:ext uri="{FF2B5EF4-FFF2-40B4-BE49-F238E27FC236}">
                          <a16:creationId xmlns="" xmlns:a16="http://schemas.microsoft.com/office/drawing/2014/main" id="{C738395C-3A9C-49C7-B810-C8F2206553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2" name="组合 1461">
                  <a:extLst>
                    <a:ext uri="{FF2B5EF4-FFF2-40B4-BE49-F238E27FC236}">
                      <a16:creationId xmlns="" xmlns:a16="http://schemas.microsoft.com/office/drawing/2014/main" id="{5793274E-DE6F-4952-B4EC-5595070A96C2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607" name="PA-直接连接符 147">
                    <a:extLst>
                      <a:ext uri="{FF2B5EF4-FFF2-40B4-BE49-F238E27FC236}">
                        <a16:creationId xmlns="" xmlns:a16="http://schemas.microsoft.com/office/drawing/2014/main" id="{8ED2D7E8-808A-4715-B41D-BFB126DD369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8" name="PA-直接连接符 148">
                    <a:extLst>
                      <a:ext uri="{FF2B5EF4-FFF2-40B4-BE49-F238E27FC236}">
                        <a16:creationId xmlns="" xmlns:a16="http://schemas.microsoft.com/office/drawing/2014/main" id="{2675F69E-B6AD-44EE-8CFF-D09EF2573BA8}"/>
                      </a:ext>
                    </a:extLst>
                  </p:cNvPr>
                  <p:cNvCxnSpPr/>
                  <p:nvPr>
                    <p:custDataLst>
                      <p:tags r:id="rId143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9" name="PA-直接连接符 149">
                    <a:extLst>
                      <a:ext uri="{FF2B5EF4-FFF2-40B4-BE49-F238E27FC236}">
                        <a16:creationId xmlns="" xmlns:a16="http://schemas.microsoft.com/office/drawing/2014/main" id="{33D17375-4E65-4C00-B8CE-FE2E8865DD7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0" name="PA-直接连接符 150">
                    <a:extLst>
                      <a:ext uri="{FF2B5EF4-FFF2-40B4-BE49-F238E27FC236}">
                        <a16:creationId xmlns="" xmlns:a16="http://schemas.microsoft.com/office/drawing/2014/main" id="{CBF1898E-E16E-4883-871B-E60F7407C1F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1" name="PA-直接连接符 151">
                    <a:extLst>
                      <a:ext uri="{FF2B5EF4-FFF2-40B4-BE49-F238E27FC236}">
                        <a16:creationId xmlns="" xmlns:a16="http://schemas.microsoft.com/office/drawing/2014/main" id="{EB0B335B-7338-4557-A160-54E4BB9756A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2" name="PA-直接连接符 152">
                    <a:extLst>
                      <a:ext uri="{FF2B5EF4-FFF2-40B4-BE49-F238E27FC236}">
                        <a16:creationId xmlns="" xmlns:a16="http://schemas.microsoft.com/office/drawing/2014/main" id="{F428C8D3-FB69-4738-80B4-475962E2ECE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3" name="PA-直接连接符 153">
                    <a:extLst>
                      <a:ext uri="{FF2B5EF4-FFF2-40B4-BE49-F238E27FC236}">
                        <a16:creationId xmlns="" xmlns:a16="http://schemas.microsoft.com/office/drawing/2014/main" id="{7885E172-BF8B-4871-B2F0-1128320C62B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4" name="PA-直接连接符 154">
                    <a:extLst>
                      <a:ext uri="{FF2B5EF4-FFF2-40B4-BE49-F238E27FC236}">
                        <a16:creationId xmlns="" xmlns:a16="http://schemas.microsoft.com/office/drawing/2014/main" id="{7B214F20-6560-428B-A8EF-D94A6BF6738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5" name="PA-直接连接符 155">
                    <a:extLst>
                      <a:ext uri="{FF2B5EF4-FFF2-40B4-BE49-F238E27FC236}">
                        <a16:creationId xmlns="" xmlns:a16="http://schemas.microsoft.com/office/drawing/2014/main" id="{6B55EFBC-FEB2-4097-B9D6-F39856D860C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6" name="PA-直接连接符 156">
                    <a:extLst>
                      <a:ext uri="{FF2B5EF4-FFF2-40B4-BE49-F238E27FC236}">
                        <a16:creationId xmlns="" xmlns:a16="http://schemas.microsoft.com/office/drawing/2014/main" id="{2B382FB4-1369-444D-A7B7-B0D3BC70C86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7" name="PA-直接连接符 157">
                    <a:extLst>
                      <a:ext uri="{FF2B5EF4-FFF2-40B4-BE49-F238E27FC236}">
                        <a16:creationId xmlns="" xmlns:a16="http://schemas.microsoft.com/office/drawing/2014/main" id="{E9B01909-072B-4878-BE5B-A3C30D9E4E8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8" name="PA-直接连接符 158">
                    <a:extLst>
                      <a:ext uri="{FF2B5EF4-FFF2-40B4-BE49-F238E27FC236}">
                        <a16:creationId xmlns="" xmlns:a16="http://schemas.microsoft.com/office/drawing/2014/main" id="{4ED63C70-95F7-4A2C-AFCD-28ED94471AF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9" name="PA-直接连接符 159">
                    <a:extLst>
                      <a:ext uri="{FF2B5EF4-FFF2-40B4-BE49-F238E27FC236}">
                        <a16:creationId xmlns="" xmlns:a16="http://schemas.microsoft.com/office/drawing/2014/main" id="{43650DED-116E-49F8-9C0A-8D4AA12FF88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0" name="PA-直接连接符 160">
                    <a:extLst>
                      <a:ext uri="{FF2B5EF4-FFF2-40B4-BE49-F238E27FC236}">
                        <a16:creationId xmlns="" xmlns:a16="http://schemas.microsoft.com/office/drawing/2014/main" id="{851B659C-7B51-4093-AD19-B21C008A081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1" name="PA-直接连接符 161">
                    <a:extLst>
                      <a:ext uri="{FF2B5EF4-FFF2-40B4-BE49-F238E27FC236}">
                        <a16:creationId xmlns="" xmlns:a16="http://schemas.microsoft.com/office/drawing/2014/main" id="{483C9066-B45F-467E-929C-70E3DBC8339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622" name="组合 1621">
                    <a:extLst>
                      <a:ext uri="{FF2B5EF4-FFF2-40B4-BE49-F238E27FC236}">
                        <a16:creationId xmlns="" xmlns:a16="http://schemas.microsoft.com/office/drawing/2014/main" id="{7111A862-57A0-4309-B004-A99DD46DF254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51" name="PA-直接连接符 191">
                      <a:extLst>
                        <a:ext uri="{FF2B5EF4-FFF2-40B4-BE49-F238E27FC236}">
                          <a16:creationId xmlns="" xmlns:a16="http://schemas.microsoft.com/office/drawing/2014/main" id="{7032B6C4-4667-410D-B0CA-302B374978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2" name="PA-直接连接符 192">
                      <a:extLst>
                        <a:ext uri="{FF2B5EF4-FFF2-40B4-BE49-F238E27FC236}">
                          <a16:creationId xmlns="" xmlns:a16="http://schemas.microsoft.com/office/drawing/2014/main" id="{FB482D30-C45F-472E-8321-FD4713B956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3" name="PA-直接连接符 193">
                      <a:extLst>
                        <a:ext uri="{FF2B5EF4-FFF2-40B4-BE49-F238E27FC236}">
                          <a16:creationId xmlns="" xmlns:a16="http://schemas.microsoft.com/office/drawing/2014/main" id="{DFDBCB71-2790-4B19-AFF0-D45842C566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23" name="组合 1622">
                    <a:extLst>
                      <a:ext uri="{FF2B5EF4-FFF2-40B4-BE49-F238E27FC236}">
                        <a16:creationId xmlns="" xmlns:a16="http://schemas.microsoft.com/office/drawing/2014/main" id="{27AB93BC-3997-45E9-BB0F-F49BBE98B2FC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640" name="PA-直接连接符 180">
                      <a:extLst>
                        <a:ext uri="{FF2B5EF4-FFF2-40B4-BE49-F238E27FC236}">
                          <a16:creationId xmlns="" xmlns:a16="http://schemas.microsoft.com/office/drawing/2014/main" id="{938132B2-47D3-4DB4-869A-0349ACA781CE}"/>
                        </a:ext>
                      </a:extLst>
                    </p:cNvPr>
                    <p:cNvCxnSpPr/>
                    <p:nvPr>
                      <p:custDataLst>
                        <p:tags r:id="rId146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1" name="PA-直接连接符 181">
                      <a:extLst>
                        <a:ext uri="{FF2B5EF4-FFF2-40B4-BE49-F238E27FC236}">
                          <a16:creationId xmlns="" xmlns:a16="http://schemas.microsoft.com/office/drawing/2014/main" id="{F7EA88A3-4867-40EC-BEF4-592D90F4F7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2" name="PA-直接连接符 182">
                      <a:extLst>
                        <a:ext uri="{FF2B5EF4-FFF2-40B4-BE49-F238E27FC236}">
                          <a16:creationId xmlns="" xmlns:a16="http://schemas.microsoft.com/office/drawing/2014/main" id="{80CC416C-9984-45FE-8BAD-7541880D82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3" name="PA-直接连接符 183">
                      <a:extLst>
                        <a:ext uri="{FF2B5EF4-FFF2-40B4-BE49-F238E27FC236}">
                          <a16:creationId xmlns="" xmlns:a16="http://schemas.microsoft.com/office/drawing/2014/main" id="{3E6CA1DD-7692-4AD9-A6CF-674EDE0877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4" name="PA-直接连接符 184">
                      <a:extLst>
                        <a:ext uri="{FF2B5EF4-FFF2-40B4-BE49-F238E27FC236}">
                          <a16:creationId xmlns="" xmlns:a16="http://schemas.microsoft.com/office/drawing/2014/main" id="{81201F44-1125-4D1A-9484-B9841A4120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5" name="PA-直接连接符 185">
                      <a:extLst>
                        <a:ext uri="{FF2B5EF4-FFF2-40B4-BE49-F238E27FC236}">
                          <a16:creationId xmlns="" xmlns:a16="http://schemas.microsoft.com/office/drawing/2014/main" id="{B1E71EC5-F652-433E-A8D0-060CE04660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6" name="PA-直接连接符 186">
                      <a:extLst>
                        <a:ext uri="{FF2B5EF4-FFF2-40B4-BE49-F238E27FC236}">
                          <a16:creationId xmlns="" xmlns:a16="http://schemas.microsoft.com/office/drawing/2014/main" id="{99FF4B81-E53B-4D2F-90DA-D47D01B000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7" name="PA-直接连接符 187">
                      <a:extLst>
                        <a:ext uri="{FF2B5EF4-FFF2-40B4-BE49-F238E27FC236}">
                          <a16:creationId xmlns="" xmlns:a16="http://schemas.microsoft.com/office/drawing/2014/main" id="{8E8C6AE2-A8CF-4874-8D9E-D7B008A140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8" name="PA-直接连接符 188">
                      <a:extLst>
                        <a:ext uri="{FF2B5EF4-FFF2-40B4-BE49-F238E27FC236}">
                          <a16:creationId xmlns="" xmlns:a16="http://schemas.microsoft.com/office/drawing/2014/main" id="{47E23CC5-B025-4D3B-9D0A-F511A2B727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9" name="PA-直接连接符 189">
                      <a:extLst>
                        <a:ext uri="{FF2B5EF4-FFF2-40B4-BE49-F238E27FC236}">
                          <a16:creationId xmlns="" xmlns:a16="http://schemas.microsoft.com/office/drawing/2014/main" id="{8734BD38-D8B1-44EE-A3AD-9C55958067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0" name="PA-直接连接符 190">
                      <a:extLst>
                        <a:ext uri="{FF2B5EF4-FFF2-40B4-BE49-F238E27FC236}">
                          <a16:creationId xmlns="" xmlns:a16="http://schemas.microsoft.com/office/drawing/2014/main" id="{1ADB6E3A-D1A8-40C8-9872-467587DC78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24" name="组合 1623">
                    <a:extLst>
                      <a:ext uri="{FF2B5EF4-FFF2-40B4-BE49-F238E27FC236}">
                        <a16:creationId xmlns="" xmlns:a16="http://schemas.microsoft.com/office/drawing/2014/main" id="{D6635A32-8CA7-4BDC-9831-F8D0601C6905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629" name="PA-直接连接符 169">
                      <a:extLst>
                        <a:ext uri="{FF2B5EF4-FFF2-40B4-BE49-F238E27FC236}">
                          <a16:creationId xmlns="" xmlns:a16="http://schemas.microsoft.com/office/drawing/2014/main" id="{96A924C9-F6C9-4812-A965-A1ABC575BB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0" name="PA-直接连接符 170">
                      <a:extLst>
                        <a:ext uri="{FF2B5EF4-FFF2-40B4-BE49-F238E27FC236}">
                          <a16:creationId xmlns="" xmlns:a16="http://schemas.microsoft.com/office/drawing/2014/main" id="{1B1A9306-BE3A-4E3C-B329-FDAE344948F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1" name="PA-直接连接符 171">
                      <a:extLst>
                        <a:ext uri="{FF2B5EF4-FFF2-40B4-BE49-F238E27FC236}">
                          <a16:creationId xmlns="" xmlns:a16="http://schemas.microsoft.com/office/drawing/2014/main" id="{0E2E60D7-88AB-4246-AE21-7BFAC352C4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2" name="PA-直接连接符 172">
                      <a:extLst>
                        <a:ext uri="{FF2B5EF4-FFF2-40B4-BE49-F238E27FC236}">
                          <a16:creationId xmlns="" xmlns:a16="http://schemas.microsoft.com/office/drawing/2014/main" id="{BCFB57D2-F2BD-4FF3-B0E2-5B740C4BA5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3" name="PA-直接连接符 173">
                      <a:extLst>
                        <a:ext uri="{FF2B5EF4-FFF2-40B4-BE49-F238E27FC236}">
                          <a16:creationId xmlns="" xmlns:a16="http://schemas.microsoft.com/office/drawing/2014/main" id="{308F9A81-F9F5-4A32-A2C8-F689337F85C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4" name="PA-直接连接符 174">
                      <a:extLst>
                        <a:ext uri="{FF2B5EF4-FFF2-40B4-BE49-F238E27FC236}">
                          <a16:creationId xmlns="" xmlns:a16="http://schemas.microsoft.com/office/drawing/2014/main" id="{319A14D9-9784-49DB-82BA-E0029BDDC8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5" name="PA-直接连接符 175">
                      <a:extLst>
                        <a:ext uri="{FF2B5EF4-FFF2-40B4-BE49-F238E27FC236}">
                          <a16:creationId xmlns="" xmlns:a16="http://schemas.microsoft.com/office/drawing/2014/main" id="{6E56F1FE-6B69-4498-B502-97953CDA78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6" name="PA-直接连接符 176">
                      <a:extLst>
                        <a:ext uri="{FF2B5EF4-FFF2-40B4-BE49-F238E27FC236}">
                          <a16:creationId xmlns="" xmlns:a16="http://schemas.microsoft.com/office/drawing/2014/main" id="{5DBA1F19-AEE6-43E0-BD89-7A7B5C3910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7" name="PA-直接连接符 177">
                      <a:extLst>
                        <a:ext uri="{FF2B5EF4-FFF2-40B4-BE49-F238E27FC236}">
                          <a16:creationId xmlns="" xmlns:a16="http://schemas.microsoft.com/office/drawing/2014/main" id="{31A36BA7-DFC6-4836-A58F-317BB0E5E5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8" name="PA-直接连接符 178">
                      <a:extLst>
                        <a:ext uri="{FF2B5EF4-FFF2-40B4-BE49-F238E27FC236}">
                          <a16:creationId xmlns="" xmlns:a16="http://schemas.microsoft.com/office/drawing/2014/main" id="{FA4F9856-0C65-40FD-8EC4-1B9EBEF050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9" name="PA-直接连接符 179">
                      <a:extLst>
                        <a:ext uri="{FF2B5EF4-FFF2-40B4-BE49-F238E27FC236}">
                          <a16:creationId xmlns="" xmlns:a16="http://schemas.microsoft.com/office/drawing/2014/main" id="{EE261775-9349-4DD9-B9AF-673CFD8F2D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25" name="Group 91_1">
                    <a:extLst>
                      <a:ext uri="{FF2B5EF4-FFF2-40B4-BE49-F238E27FC236}">
                        <a16:creationId xmlns="" xmlns:a16="http://schemas.microsoft.com/office/drawing/2014/main" id="{678335B2-486E-43CD-AE85-D73047B459E7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26" name="PA-直接连接符 166">
                      <a:extLst>
                        <a:ext uri="{FF2B5EF4-FFF2-40B4-BE49-F238E27FC236}">
                          <a16:creationId xmlns="" xmlns:a16="http://schemas.microsoft.com/office/drawing/2014/main" id="{1B883352-679B-4858-ADFC-283BAEB155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7" name="PA-直接连接符 167">
                      <a:extLst>
                        <a:ext uri="{FF2B5EF4-FFF2-40B4-BE49-F238E27FC236}">
                          <a16:creationId xmlns="" xmlns:a16="http://schemas.microsoft.com/office/drawing/2014/main" id="{180C8810-1D7E-476F-9B61-C7CBDD6D3E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8" name="PA-直接连接符 168">
                      <a:extLst>
                        <a:ext uri="{FF2B5EF4-FFF2-40B4-BE49-F238E27FC236}">
                          <a16:creationId xmlns="" xmlns:a16="http://schemas.microsoft.com/office/drawing/2014/main" id="{F0BD7800-2074-4711-A4C0-5BEEA21E3B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3" name="组合 1462">
                  <a:extLst>
                    <a:ext uri="{FF2B5EF4-FFF2-40B4-BE49-F238E27FC236}">
                      <a16:creationId xmlns="" xmlns:a16="http://schemas.microsoft.com/office/drawing/2014/main" id="{DE320F42-D134-461B-B17B-30472B8A1F42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560" name="PA-直接连接符 195">
                    <a:extLst>
                      <a:ext uri="{FF2B5EF4-FFF2-40B4-BE49-F238E27FC236}">
                        <a16:creationId xmlns="" xmlns:a16="http://schemas.microsoft.com/office/drawing/2014/main" id="{26A8CCB6-9083-42F3-B9C1-FEF788F5ECC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1" name="PA-直接连接符 196">
                    <a:extLst>
                      <a:ext uri="{FF2B5EF4-FFF2-40B4-BE49-F238E27FC236}">
                        <a16:creationId xmlns="" xmlns:a16="http://schemas.microsoft.com/office/drawing/2014/main" id="{962F30A6-4DEB-470B-ACBF-12363244BF8D}"/>
                      </a:ext>
                    </a:extLst>
                  </p:cNvPr>
                  <p:cNvCxnSpPr/>
                  <p:nvPr>
                    <p:custDataLst>
                      <p:tags r:id="rId139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2" name="PA-直接连接符 197">
                    <a:extLst>
                      <a:ext uri="{FF2B5EF4-FFF2-40B4-BE49-F238E27FC236}">
                        <a16:creationId xmlns="" xmlns:a16="http://schemas.microsoft.com/office/drawing/2014/main" id="{8D962576-95C6-4E1D-B1B2-B2A530DB4FC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3" name="PA-直接连接符 198">
                    <a:extLst>
                      <a:ext uri="{FF2B5EF4-FFF2-40B4-BE49-F238E27FC236}">
                        <a16:creationId xmlns="" xmlns:a16="http://schemas.microsoft.com/office/drawing/2014/main" id="{9E5E702E-BB96-4191-A900-510FFACA36D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4" name="PA-直接连接符 199">
                    <a:extLst>
                      <a:ext uri="{FF2B5EF4-FFF2-40B4-BE49-F238E27FC236}">
                        <a16:creationId xmlns="" xmlns:a16="http://schemas.microsoft.com/office/drawing/2014/main" id="{A2848AA1-A3DA-4CAA-9344-FF2448534AA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5" name="PA-直接连接符 200">
                    <a:extLst>
                      <a:ext uri="{FF2B5EF4-FFF2-40B4-BE49-F238E27FC236}">
                        <a16:creationId xmlns="" xmlns:a16="http://schemas.microsoft.com/office/drawing/2014/main" id="{08AC9206-BA9D-4BFD-AA0F-5D1F71B1503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6" name="PA-直接连接符 201">
                    <a:extLst>
                      <a:ext uri="{FF2B5EF4-FFF2-40B4-BE49-F238E27FC236}">
                        <a16:creationId xmlns="" xmlns:a16="http://schemas.microsoft.com/office/drawing/2014/main" id="{C8E14A71-E109-4F6C-9374-2BAF0C6718E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7" name="PA-直接连接符 202">
                    <a:extLst>
                      <a:ext uri="{FF2B5EF4-FFF2-40B4-BE49-F238E27FC236}">
                        <a16:creationId xmlns="" xmlns:a16="http://schemas.microsoft.com/office/drawing/2014/main" id="{45C5E86E-9D1A-4BA0-ADB7-90A73729F46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8" name="PA-直接连接符 203">
                    <a:extLst>
                      <a:ext uri="{FF2B5EF4-FFF2-40B4-BE49-F238E27FC236}">
                        <a16:creationId xmlns="" xmlns:a16="http://schemas.microsoft.com/office/drawing/2014/main" id="{27553F4C-4DEB-4570-BF0B-F2208E99703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9" name="PA-直接连接符 204">
                    <a:extLst>
                      <a:ext uri="{FF2B5EF4-FFF2-40B4-BE49-F238E27FC236}">
                        <a16:creationId xmlns="" xmlns:a16="http://schemas.microsoft.com/office/drawing/2014/main" id="{E1B8597B-CD8D-4537-BBC3-D8155B29889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0" name="PA-直接连接符 205">
                    <a:extLst>
                      <a:ext uri="{FF2B5EF4-FFF2-40B4-BE49-F238E27FC236}">
                        <a16:creationId xmlns="" xmlns:a16="http://schemas.microsoft.com/office/drawing/2014/main" id="{ABA6A7AB-617A-4218-829E-32F536F41A2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1" name="PA-直接连接符 206">
                    <a:extLst>
                      <a:ext uri="{FF2B5EF4-FFF2-40B4-BE49-F238E27FC236}">
                        <a16:creationId xmlns="" xmlns:a16="http://schemas.microsoft.com/office/drawing/2014/main" id="{5A6439E6-9194-4F15-A6A4-090058F9FA2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2" name="PA-直接连接符 207">
                    <a:extLst>
                      <a:ext uri="{FF2B5EF4-FFF2-40B4-BE49-F238E27FC236}">
                        <a16:creationId xmlns="" xmlns:a16="http://schemas.microsoft.com/office/drawing/2014/main" id="{7ED6596E-21A8-4743-B302-E90D822A368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3" name="PA-直接连接符 208">
                    <a:extLst>
                      <a:ext uri="{FF2B5EF4-FFF2-40B4-BE49-F238E27FC236}">
                        <a16:creationId xmlns="" xmlns:a16="http://schemas.microsoft.com/office/drawing/2014/main" id="{9A3C7B18-CBA6-47E7-9D32-74BA307ACC7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4" name="PA-直接连接符 209">
                    <a:extLst>
                      <a:ext uri="{FF2B5EF4-FFF2-40B4-BE49-F238E27FC236}">
                        <a16:creationId xmlns="" xmlns:a16="http://schemas.microsoft.com/office/drawing/2014/main" id="{B6804F49-BFF7-43FD-8817-97AE7FB171F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575" name="组合 1574">
                    <a:extLst>
                      <a:ext uri="{FF2B5EF4-FFF2-40B4-BE49-F238E27FC236}">
                        <a16:creationId xmlns="" xmlns:a16="http://schemas.microsoft.com/office/drawing/2014/main" id="{5B6D525C-59C8-43DF-AB84-FBB1EB2DFFDC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04" name="PA-直接连接符 239">
                      <a:extLst>
                        <a:ext uri="{FF2B5EF4-FFF2-40B4-BE49-F238E27FC236}">
                          <a16:creationId xmlns="" xmlns:a16="http://schemas.microsoft.com/office/drawing/2014/main" id="{F6294423-A517-4F3A-9D16-BF673E6FDBE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5" name="PA-直接连接符 240">
                      <a:extLst>
                        <a:ext uri="{FF2B5EF4-FFF2-40B4-BE49-F238E27FC236}">
                          <a16:creationId xmlns="" xmlns:a16="http://schemas.microsoft.com/office/drawing/2014/main" id="{3F2F553C-B639-481D-8CDA-69A42CEF48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3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6" name="PA-直接连接符 241">
                      <a:extLst>
                        <a:ext uri="{FF2B5EF4-FFF2-40B4-BE49-F238E27FC236}">
                          <a16:creationId xmlns="" xmlns:a16="http://schemas.microsoft.com/office/drawing/2014/main" id="{2B9A75C3-F434-4D70-9475-3976CE3A65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3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76" name="组合 1575">
                    <a:extLst>
                      <a:ext uri="{FF2B5EF4-FFF2-40B4-BE49-F238E27FC236}">
                        <a16:creationId xmlns="" xmlns:a16="http://schemas.microsoft.com/office/drawing/2014/main" id="{5539496C-0F9D-4019-B800-3C4B3DAF5CE2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593" name="PA-直接连接符 228">
                      <a:extLst>
                        <a:ext uri="{FF2B5EF4-FFF2-40B4-BE49-F238E27FC236}">
                          <a16:creationId xmlns="" xmlns:a16="http://schemas.microsoft.com/office/drawing/2014/main" id="{8B6856AA-087F-46F3-9791-5D9666F1F174}"/>
                        </a:ext>
                      </a:extLst>
                    </p:cNvPr>
                    <p:cNvCxnSpPr/>
                    <p:nvPr>
                      <p:custDataLst>
                        <p:tags r:id="rId141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4" name="PA-直接连接符 229">
                      <a:extLst>
                        <a:ext uri="{FF2B5EF4-FFF2-40B4-BE49-F238E27FC236}">
                          <a16:creationId xmlns="" xmlns:a16="http://schemas.microsoft.com/office/drawing/2014/main" id="{CE9D048F-3043-4FC9-89AB-5617E4E635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5" name="PA-直接连接符 230">
                      <a:extLst>
                        <a:ext uri="{FF2B5EF4-FFF2-40B4-BE49-F238E27FC236}">
                          <a16:creationId xmlns="" xmlns:a16="http://schemas.microsoft.com/office/drawing/2014/main" id="{299631FF-2F02-416F-B054-A05193BAE9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6" name="PA-直接连接符 231">
                      <a:extLst>
                        <a:ext uri="{FF2B5EF4-FFF2-40B4-BE49-F238E27FC236}">
                          <a16:creationId xmlns="" xmlns:a16="http://schemas.microsoft.com/office/drawing/2014/main" id="{A39E9377-1799-441D-ADBA-8B09135DBDE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7" name="PA-直接连接符 232">
                      <a:extLst>
                        <a:ext uri="{FF2B5EF4-FFF2-40B4-BE49-F238E27FC236}">
                          <a16:creationId xmlns="" xmlns:a16="http://schemas.microsoft.com/office/drawing/2014/main" id="{8727E9E0-160B-48A3-ADE9-5A3EC4DA32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8" name="PA-直接连接符 233">
                      <a:extLst>
                        <a:ext uri="{FF2B5EF4-FFF2-40B4-BE49-F238E27FC236}">
                          <a16:creationId xmlns="" xmlns:a16="http://schemas.microsoft.com/office/drawing/2014/main" id="{62EC462E-7CA4-4377-A70D-DD436A62EB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9" name="PA-直接连接符 234">
                      <a:extLst>
                        <a:ext uri="{FF2B5EF4-FFF2-40B4-BE49-F238E27FC236}">
                          <a16:creationId xmlns="" xmlns:a16="http://schemas.microsoft.com/office/drawing/2014/main" id="{23B7CBAA-CDBA-4C23-BB48-0E6EC935F3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0" name="PA-直接连接符 235">
                      <a:extLst>
                        <a:ext uri="{FF2B5EF4-FFF2-40B4-BE49-F238E27FC236}">
                          <a16:creationId xmlns="" xmlns:a16="http://schemas.microsoft.com/office/drawing/2014/main" id="{C1E78814-2171-4E8B-B650-D9B50FC09B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1" name="PA-直接连接符 236">
                      <a:extLst>
                        <a:ext uri="{FF2B5EF4-FFF2-40B4-BE49-F238E27FC236}">
                          <a16:creationId xmlns="" xmlns:a16="http://schemas.microsoft.com/office/drawing/2014/main" id="{FE26F71F-6D8A-4BD8-A390-264692404C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2" name="PA-直接连接符 237">
                      <a:extLst>
                        <a:ext uri="{FF2B5EF4-FFF2-40B4-BE49-F238E27FC236}">
                          <a16:creationId xmlns="" xmlns:a16="http://schemas.microsoft.com/office/drawing/2014/main" id="{DDAEF47F-9D8D-4FA8-A988-161C355457B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3" name="PA-直接连接符 238">
                      <a:extLst>
                        <a:ext uri="{FF2B5EF4-FFF2-40B4-BE49-F238E27FC236}">
                          <a16:creationId xmlns="" xmlns:a16="http://schemas.microsoft.com/office/drawing/2014/main" id="{0ACED9D7-1384-484C-BDC4-6423D65A94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77" name="组合 1576">
                    <a:extLst>
                      <a:ext uri="{FF2B5EF4-FFF2-40B4-BE49-F238E27FC236}">
                        <a16:creationId xmlns="" xmlns:a16="http://schemas.microsoft.com/office/drawing/2014/main" id="{4F920E74-7F0B-4FF7-9146-F25221252CF9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582" name="PA-直接连接符 217">
                      <a:extLst>
                        <a:ext uri="{FF2B5EF4-FFF2-40B4-BE49-F238E27FC236}">
                          <a16:creationId xmlns="" xmlns:a16="http://schemas.microsoft.com/office/drawing/2014/main" id="{2A6B755A-2C72-4AA6-88ED-73A1335DE9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3" name="PA-直接连接符 218">
                      <a:extLst>
                        <a:ext uri="{FF2B5EF4-FFF2-40B4-BE49-F238E27FC236}">
                          <a16:creationId xmlns="" xmlns:a16="http://schemas.microsoft.com/office/drawing/2014/main" id="{A7FDDB0E-474D-420C-9BEA-93AF0EFC9D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4" name="PA-直接连接符 219">
                      <a:extLst>
                        <a:ext uri="{FF2B5EF4-FFF2-40B4-BE49-F238E27FC236}">
                          <a16:creationId xmlns="" xmlns:a16="http://schemas.microsoft.com/office/drawing/2014/main" id="{141D8CFC-ECD3-4011-8391-A989353F28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5" name="PA-直接连接符 220">
                      <a:extLst>
                        <a:ext uri="{FF2B5EF4-FFF2-40B4-BE49-F238E27FC236}">
                          <a16:creationId xmlns="" xmlns:a16="http://schemas.microsoft.com/office/drawing/2014/main" id="{C18F06C9-2B22-48AE-A41D-B81FD84C19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6" name="PA-直接连接符 221">
                      <a:extLst>
                        <a:ext uri="{FF2B5EF4-FFF2-40B4-BE49-F238E27FC236}">
                          <a16:creationId xmlns="" xmlns:a16="http://schemas.microsoft.com/office/drawing/2014/main" id="{3C3B4817-DC09-41DA-9777-F19C53DAB3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7" name="PA-直接连接符 222">
                      <a:extLst>
                        <a:ext uri="{FF2B5EF4-FFF2-40B4-BE49-F238E27FC236}">
                          <a16:creationId xmlns="" xmlns:a16="http://schemas.microsoft.com/office/drawing/2014/main" id="{08D9A4C2-8E70-4E27-88CB-44AC187FAA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8" name="PA-直接连接符 223">
                      <a:extLst>
                        <a:ext uri="{FF2B5EF4-FFF2-40B4-BE49-F238E27FC236}">
                          <a16:creationId xmlns="" xmlns:a16="http://schemas.microsoft.com/office/drawing/2014/main" id="{F4754D1A-23EE-41F9-B0CF-0E2452D984C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9" name="PA-直接连接符 224">
                      <a:extLst>
                        <a:ext uri="{FF2B5EF4-FFF2-40B4-BE49-F238E27FC236}">
                          <a16:creationId xmlns="" xmlns:a16="http://schemas.microsoft.com/office/drawing/2014/main" id="{619614BA-1354-41FB-9863-63130AFEDC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0" name="PA-直接连接符 225">
                      <a:extLst>
                        <a:ext uri="{FF2B5EF4-FFF2-40B4-BE49-F238E27FC236}">
                          <a16:creationId xmlns="" xmlns:a16="http://schemas.microsoft.com/office/drawing/2014/main" id="{D14EEA79-A769-4BCD-A541-696E5C7786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1" name="PA-直接连接符 226">
                      <a:extLst>
                        <a:ext uri="{FF2B5EF4-FFF2-40B4-BE49-F238E27FC236}">
                          <a16:creationId xmlns="" xmlns:a16="http://schemas.microsoft.com/office/drawing/2014/main" id="{4A32FD01-2040-47A1-A034-F7E204F1E0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2" name="PA-直接连接符 227">
                      <a:extLst>
                        <a:ext uri="{FF2B5EF4-FFF2-40B4-BE49-F238E27FC236}">
                          <a16:creationId xmlns="" xmlns:a16="http://schemas.microsoft.com/office/drawing/2014/main" id="{0C368950-D859-4F2E-83EC-0F7B377206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78" name="Group 91_1">
                    <a:extLst>
                      <a:ext uri="{FF2B5EF4-FFF2-40B4-BE49-F238E27FC236}">
                        <a16:creationId xmlns="" xmlns:a16="http://schemas.microsoft.com/office/drawing/2014/main" id="{5C5A5821-C8A4-4CAF-BF9A-D55B5B107773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79" name="PA-直接连接符 214">
                      <a:extLst>
                        <a:ext uri="{FF2B5EF4-FFF2-40B4-BE49-F238E27FC236}">
                          <a16:creationId xmlns="" xmlns:a16="http://schemas.microsoft.com/office/drawing/2014/main" id="{B5556C16-5EAD-4FC8-A6CA-0779EBB1F2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0" name="PA-直接连接符 215">
                      <a:extLst>
                        <a:ext uri="{FF2B5EF4-FFF2-40B4-BE49-F238E27FC236}">
                          <a16:creationId xmlns="" xmlns:a16="http://schemas.microsoft.com/office/drawing/2014/main" id="{3ECD932D-BA39-4C39-91B6-EA682ED450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1" name="PA-直接连接符 216">
                      <a:extLst>
                        <a:ext uri="{FF2B5EF4-FFF2-40B4-BE49-F238E27FC236}">
                          <a16:creationId xmlns="" xmlns:a16="http://schemas.microsoft.com/office/drawing/2014/main" id="{4A7B6AFD-C914-4238-A3CD-F956C5D37E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4" name="组合 1463">
                  <a:extLst>
                    <a:ext uri="{FF2B5EF4-FFF2-40B4-BE49-F238E27FC236}">
                      <a16:creationId xmlns="" xmlns:a16="http://schemas.microsoft.com/office/drawing/2014/main" id="{9CD2C80C-B5B3-42DA-A28B-BC08F4288E59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513" name="PA-直接连接符 243">
                    <a:extLst>
                      <a:ext uri="{FF2B5EF4-FFF2-40B4-BE49-F238E27FC236}">
                        <a16:creationId xmlns="" xmlns:a16="http://schemas.microsoft.com/office/drawing/2014/main" id="{374BEFF3-C155-44FB-A10D-0D36B576E40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4" name="PA-直接连接符 244">
                    <a:extLst>
                      <a:ext uri="{FF2B5EF4-FFF2-40B4-BE49-F238E27FC236}">
                        <a16:creationId xmlns="" xmlns:a16="http://schemas.microsoft.com/office/drawing/2014/main" id="{A7184D75-6810-48B2-A208-3B7F179B82AD}"/>
                      </a:ext>
                    </a:extLst>
                  </p:cNvPr>
                  <p:cNvCxnSpPr/>
                  <p:nvPr>
                    <p:custDataLst>
                      <p:tags r:id="rId134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5" name="PA-直接连接符 245">
                    <a:extLst>
                      <a:ext uri="{FF2B5EF4-FFF2-40B4-BE49-F238E27FC236}">
                        <a16:creationId xmlns="" xmlns:a16="http://schemas.microsoft.com/office/drawing/2014/main" id="{34463100-93DD-449B-AB06-1C414945893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6" name="PA-直接连接符 246">
                    <a:extLst>
                      <a:ext uri="{FF2B5EF4-FFF2-40B4-BE49-F238E27FC236}">
                        <a16:creationId xmlns="" xmlns:a16="http://schemas.microsoft.com/office/drawing/2014/main" id="{12F2F431-573C-41B4-8D11-E83A15EEE7D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" name="PA-直接连接符 247">
                    <a:extLst>
                      <a:ext uri="{FF2B5EF4-FFF2-40B4-BE49-F238E27FC236}">
                        <a16:creationId xmlns="" xmlns:a16="http://schemas.microsoft.com/office/drawing/2014/main" id="{798CADE3-4CF8-476F-A40A-6093B881109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" name="PA-直接连接符 248">
                    <a:extLst>
                      <a:ext uri="{FF2B5EF4-FFF2-40B4-BE49-F238E27FC236}">
                        <a16:creationId xmlns="" xmlns:a16="http://schemas.microsoft.com/office/drawing/2014/main" id="{DC816F84-15FF-4B89-A776-7426857985A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" name="PA-直接连接符 249">
                    <a:extLst>
                      <a:ext uri="{FF2B5EF4-FFF2-40B4-BE49-F238E27FC236}">
                        <a16:creationId xmlns="" xmlns:a16="http://schemas.microsoft.com/office/drawing/2014/main" id="{2C6B859A-97CD-4D41-A8E6-4A7FA193466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0" name="PA-直接连接符 250">
                    <a:extLst>
                      <a:ext uri="{FF2B5EF4-FFF2-40B4-BE49-F238E27FC236}">
                        <a16:creationId xmlns="" xmlns:a16="http://schemas.microsoft.com/office/drawing/2014/main" id="{97B3234F-C05F-4E90-B71E-CADC0E33B36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1" name="PA-直接连接符 251">
                    <a:extLst>
                      <a:ext uri="{FF2B5EF4-FFF2-40B4-BE49-F238E27FC236}">
                        <a16:creationId xmlns="" xmlns:a16="http://schemas.microsoft.com/office/drawing/2014/main" id="{674BA3F4-21CE-4B00-973D-138F4263C3D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2" name="PA-直接连接符 252">
                    <a:extLst>
                      <a:ext uri="{FF2B5EF4-FFF2-40B4-BE49-F238E27FC236}">
                        <a16:creationId xmlns="" xmlns:a16="http://schemas.microsoft.com/office/drawing/2014/main" id="{8EF1B040-571B-4D29-B52E-A493AF47225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3" name="PA-直接连接符 253">
                    <a:extLst>
                      <a:ext uri="{FF2B5EF4-FFF2-40B4-BE49-F238E27FC236}">
                        <a16:creationId xmlns="" xmlns:a16="http://schemas.microsoft.com/office/drawing/2014/main" id="{DE9CD41C-2AEF-4A46-84C9-B6E959A637A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4" name="PA-直接连接符 254">
                    <a:extLst>
                      <a:ext uri="{FF2B5EF4-FFF2-40B4-BE49-F238E27FC236}">
                        <a16:creationId xmlns="" xmlns:a16="http://schemas.microsoft.com/office/drawing/2014/main" id="{F2931E90-2429-4386-85C5-338F0F0EB6C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5" name="PA-直接连接符 255">
                    <a:extLst>
                      <a:ext uri="{FF2B5EF4-FFF2-40B4-BE49-F238E27FC236}">
                        <a16:creationId xmlns="" xmlns:a16="http://schemas.microsoft.com/office/drawing/2014/main" id="{A7D190C4-DD59-4037-82C7-0551D72E64C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6" name="PA-直接连接符 256">
                    <a:extLst>
                      <a:ext uri="{FF2B5EF4-FFF2-40B4-BE49-F238E27FC236}">
                        <a16:creationId xmlns="" xmlns:a16="http://schemas.microsoft.com/office/drawing/2014/main" id="{09BE08DB-0331-4C9B-A015-3B7B399E986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7" name="PA-直接连接符 257">
                    <a:extLst>
                      <a:ext uri="{FF2B5EF4-FFF2-40B4-BE49-F238E27FC236}">
                        <a16:creationId xmlns="" xmlns:a16="http://schemas.microsoft.com/office/drawing/2014/main" id="{3E7A8512-F3CF-4787-8684-A32EAF04A7C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6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528" name="组合 1527">
                    <a:extLst>
                      <a:ext uri="{FF2B5EF4-FFF2-40B4-BE49-F238E27FC236}">
                        <a16:creationId xmlns="" xmlns:a16="http://schemas.microsoft.com/office/drawing/2014/main" id="{735ED551-12A1-4B4B-823B-EC7D31FA6268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57" name="PA-直接连接符 287">
                      <a:extLst>
                        <a:ext uri="{FF2B5EF4-FFF2-40B4-BE49-F238E27FC236}">
                          <a16:creationId xmlns="" xmlns:a16="http://schemas.microsoft.com/office/drawing/2014/main" id="{011DFC0B-9271-4309-A002-833776C54C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" name="PA-直接连接符 288">
                      <a:extLst>
                        <a:ext uri="{FF2B5EF4-FFF2-40B4-BE49-F238E27FC236}">
                          <a16:creationId xmlns="" xmlns:a16="http://schemas.microsoft.com/office/drawing/2014/main" id="{4722DACF-940B-4923-85EC-319B957513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" name="PA-直接连接符 289">
                      <a:extLst>
                        <a:ext uri="{FF2B5EF4-FFF2-40B4-BE49-F238E27FC236}">
                          <a16:creationId xmlns="" xmlns:a16="http://schemas.microsoft.com/office/drawing/2014/main" id="{9684DF8A-ABCF-4C95-8DA7-FA94F1AB33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29" name="组合 1528">
                    <a:extLst>
                      <a:ext uri="{FF2B5EF4-FFF2-40B4-BE49-F238E27FC236}">
                        <a16:creationId xmlns="" xmlns:a16="http://schemas.microsoft.com/office/drawing/2014/main" id="{E008200A-55F6-43BB-B52C-85B116D387CA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546" name="PA-直接连接符 276">
                      <a:extLst>
                        <a:ext uri="{FF2B5EF4-FFF2-40B4-BE49-F238E27FC236}">
                          <a16:creationId xmlns="" xmlns:a16="http://schemas.microsoft.com/office/drawing/2014/main" id="{B98DC0A4-D09B-4071-BA0B-2443D07DD5F1}"/>
                        </a:ext>
                      </a:extLst>
                    </p:cNvPr>
                    <p:cNvCxnSpPr/>
                    <p:nvPr>
                      <p:custDataLst>
                        <p:tags r:id="rId137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7" name="PA-直接连接符 277">
                      <a:extLst>
                        <a:ext uri="{FF2B5EF4-FFF2-40B4-BE49-F238E27FC236}">
                          <a16:creationId xmlns="" xmlns:a16="http://schemas.microsoft.com/office/drawing/2014/main" id="{CDD1CEE6-E713-4ED4-9F04-9849072829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8" name="PA-直接连接符 278">
                      <a:extLst>
                        <a:ext uri="{FF2B5EF4-FFF2-40B4-BE49-F238E27FC236}">
                          <a16:creationId xmlns="" xmlns:a16="http://schemas.microsoft.com/office/drawing/2014/main" id="{7F1879F6-B893-41FD-BA80-6A35B1D3283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9" name="PA-直接连接符 279">
                      <a:extLst>
                        <a:ext uri="{FF2B5EF4-FFF2-40B4-BE49-F238E27FC236}">
                          <a16:creationId xmlns="" xmlns:a16="http://schemas.microsoft.com/office/drawing/2014/main" id="{259C605A-B18C-4B2C-BD6D-AA2C6EED7D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0" name="PA-直接连接符 280">
                      <a:extLst>
                        <a:ext uri="{FF2B5EF4-FFF2-40B4-BE49-F238E27FC236}">
                          <a16:creationId xmlns="" xmlns:a16="http://schemas.microsoft.com/office/drawing/2014/main" id="{190606BF-0DF0-4EB0-A108-944242EA87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1" name="PA-直接连接符 281">
                      <a:extLst>
                        <a:ext uri="{FF2B5EF4-FFF2-40B4-BE49-F238E27FC236}">
                          <a16:creationId xmlns="" xmlns:a16="http://schemas.microsoft.com/office/drawing/2014/main" id="{154F2543-9E97-40E8-8A19-9DB646C28F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2" name="PA-直接连接符 282">
                      <a:extLst>
                        <a:ext uri="{FF2B5EF4-FFF2-40B4-BE49-F238E27FC236}">
                          <a16:creationId xmlns="" xmlns:a16="http://schemas.microsoft.com/office/drawing/2014/main" id="{62F876E3-9E20-410C-BE12-B1CA77A076B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3" name="PA-直接连接符 283">
                      <a:extLst>
                        <a:ext uri="{FF2B5EF4-FFF2-40B4-BE49-F238E27FC236}">
                          <a16:creationId xmlns="" xmlns:a16="http://schemas.microsoft.com/office/drawing/2014/main" id="{93A29E3F-F49C-4AB3-91FE-74D270CCE0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4" name="PA-直接连接符 284">
                      <a:extLst>
                        <a:ext uri="{FF2B5EF4-FFF2-40B4-BE49-F238E27FC236}">
                          <a16:creationId xmlns="" xmlns:a16="http://schemas.microsoft.com/office/drawing/2014/main" id="{339E83ED-69E2-46FB-9ACD-894E06F214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5" name="PA-直接连接符 285">
                      <a:extLst>
                        <a:ext uri="{FF2B5EF4-FFF2-40B4-BE49-F238E27FC236}">
                          <a16:creationId xmlns="" xmlns:a16="http://schemas.microsoft.com/office/drawing/2014/main" id="{B161A734-8A45-4636-ABA5-866BA409F0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6" name="PA-直接连接符 286">
                      <a:extLst>
                        <a:ext uri="{FF2B5EF4-FFF2-40B4-BE49-F238E27FC236}">
                          <a16:creationId xmlns="" xmlns:a16="http://schemas.microsoft.com/office/drawing/2014/main" id="{5B9ACBBE-6C9E-4E7B-935A-54CD382176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30" name="组合 1529">
                    <a:extLst>
                      <a:ext uri="{FF2B5EF4-FFF2-40B4-BE49-F238E27FC236}">
                        <a16:creationId xmlns="" xmlns:a16="http://schemas.microsoft.com/office/drawing/2014/main" id="{D12A02DB-78E0-41CF-B40B-0124A2F43613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535" name="PA-直接连接符 265">
                      <a:extLst>
                        <a:ext uri="{FF2B5EF4-FFF2-40B4-BE49-F238E27FC236}">
                          <a16:creationId xmlns="" xmlns:a16="http://schemas.microsoft.com/office/drawing/2014/main" id="{CE5B5E92-ADC6-4DDA-8CFF-28355362D49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6" name="PA-直接连接符 266">
                      <a:extLst>
                        <a:ext uri="{FF2B5EF4-FFF2-40B4-BE49-F238E27FC236}">
                          <a16:creationId xmlns="" xmlns:a16="http://schemas.microsoft.com/office/drawing/2014/main" id="{A0203C8C-3C10-4E3B-A285-96BA6078DC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7" name="PA-直接连接符 267">
                      <a:extLst>
                        <a:ext uri="{FF2B5EF4-FFF2-40B4-BE49-F238E27FC236}">
                          <a16:creationId xmlns="" xmlns:a16="http://schemas.microsoft.com/office/drawing/2014/main" id="{79A40545-115B-487E-8764-A319D8579E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8" name="PA-直接连接符 268">
                      <a:extLst>
                        <a:ext uri="{FF2B5EF4-FFF2-40B4-BE49-F238E27FC236}">
                          <a16:creationId xmlns="" xmlns:a16="http://schemas.microsoft.com/office/drawing/2014/main" id="{84BEF98A-89A3-4460-9012-9268094C0A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" name="PA-直接连接符 269">
                      <a:extLst>
                        <a:ext uri="{FF2B5EF4-FFF2-40B4-BE49-F238E27FC236}">
                          <a16:creationId xmlns="" xmlns:a16="http://schemas.microsoft.com/office/drawing/2014/main" id="{AFA22182-85CF-4624-9121-991F7572BD6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" name="PA-直接连接符 270">
                      <a:extLst>
                        <a:ext uri="{FF2B5EF4-FFF2-40B4-BE49-F238E27FC236}">
                          <a16:creationId xmlns="" xmlns:a16="http://schemas.microsoft.com/office/drawing/2014/main" id="{43FB3E92-DFE0-4E1A-8AFB-B74596DC17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" name="PA-直接连接符 271">
                      <a:extLst>
                        <a:ext uri="{FF2B5EF4-FFF2-40B4-BE49-F238E27FC236}">
                          <a16:creationId xmlns="" xmlns:a16="http://schemas.microsoft.com/office/drawing/2014/main" id="{4FC99102-812D-4D1F-8637-D4D5183B83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" name="PA-直接连接符 272">
                      <a:extLst>
                        <a:ext uri="{FF2B5EF4-FFF2-40B4-BE49-F238E27FC236}">
                          <a16:creationId xmlns="" xmlns:a16="http://schemas.microsoft.com/office/drawing/2014/main" id="{B1633B22-7FA4-4FD5-9B59-5BB3C4B949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3" name="PA-直接连接符 273">
                      <a:extLst>
                        <a:ext uri="{FF2B5EF4-FFF2-40B4-BE49-F238E27FC236}">
                          <a16:creationId xmlns="" xmlns:a16="http://schemas.microsoft.com/office/drawing/2014/main" id="{736A69F9-5CA6-469D-94ED-0522BD87814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4" name="PA-直接连接符 274">
                      <a:extLst>
                        <a:ext uri="{FF2B5EF4-FFF2-40B4-BE49-F238E27FC236}">
                          <a16:creationId xmlns="" xmlns:a16="http://schemas.microsoft.com/office/drawing/2014/main" id="{80DF7FC0-1DF5-41B9-8D9D-7E2B1CCFAE2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5" name="PA-直接连接符 275">
                      <a:extLst>
                        <a:ext uri="{FF2B5EF4-FFF2-40B4-BE49-F238E27FC236}">
                          <a16:creationId xmlns="" xmlns:a16="http://schemas.microsoft.com/office/drawing/2014/main" id="{E9D493EC-270C-432D-9EC3-6483D6F4F44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31" name="Group 91_1">
                    <a:extLst>
                      <a:ext uri="{FF2B5EF4-FFF2-40B4-BE49-F238E27FC236}">
                        <a16:creationId xmlns="" xmlns:a16="http://schemas.microsoft.com/office/drawing/2014/main" id="{31F634D6-B330-447F-AD1A-C2498AD6E5CB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32" name="PA-直接连接符 262">
                      <a:extLst>
                        <a:ext uri="{FF2B5EF4-FFF2-40B4-BE49-F238E27FC236}">
                          <a16:creationId xmlns="" xmlns:a16="http://schemas.microsoft.com/office/drawing/2014/main" id="{83F56F81-6AD6-4EDD-8C13-4F2585E6C0A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3" name="PA-直接连接符 263">
                      <a:extLst>
                        <a:ext uri="{FF2B5EF4-FFF2-40B4-BE49-F238E27FC236}">
                          <a16:creationId xmlns="" xmlns:a16="http://schemas.microsoft.com/office/drawing/2014/main" id="{5BB74C6F-4279-4439-9EF9-C28D211539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4" name="PA-直接连接符 264">
                      <a:extLst>
                        <a:ext uri="{FF2B5EF4-FFF2-40B4-BE49-F238E27FC236}">
                          <a16:creationId xmlns="" xmlns:a16="http://schemas.microsoft.com/office/drawing/2014/main" id="{7E4CE8C3-88D5-4DDA-AC2E-AD0337121B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5" name="组合 1464">
                  <a:extLst>
                    <a:ext uri="{FF2B5EF4-FFF2-40B4-BE49-F238E27FC236}">
                      <a16:creationId xmlns="" xmlns:a16="http://schemas.microsoft.com/office/drawing/2014/main" id="{9930DBBA-7AFF-4672-8DD5-095996E9A3B8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466" name="PA-直接连接符 291">
                    <a:extLst>
                      <a:ext uri="{FF2B5EF4-FFF2-40B4-BE49-F238E27FC236}">
                        <a16:creationId xmlns="" xmlns:a16="http://schemas.microsoft.com/office/drawing/2014/main" id="{73979784-B96E-4275-B8E3-413FB9A9B67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7" name="PA-直接连接符 292">
                    <a:extLst>
                      <a:ext uri="{FF2B5EF4-FFF2-40B4-BE49-F238E27FC236}">
                        <a16:creationId xmlns="" xmlns:a16="http://schemas.microsoft.com/office/drawing/2014/main" id="{14BFBB13-74C4-4AF5-9F78-DBE8B4D9574E}"/>
                      </a:ext>
                    </a:extLst>
                  </p:cNvPr>
                  <p:cNvCxnSpPr/>
                  <p:nvPr>
                    <p:custDataLst>
                      <p:tags r:id="rId130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8" name="PA-直接连接符 293">
                    <a:extLst>
                      <a:ext uri="{FF2B5EF4-FFF2-40B4-BE49-F238E27FC236}">
                        <a16:creationId xmlns="" xmlns:a16="http://schemas.microsoft.com/office/drawing/2014/main" id="{8E1410B4-D963-4D50-8336-9A18DFCEC43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9" name="PA-直接连接符 294">
                    <a:extLst>
                      <a:ext uri="{FF2B5EF4-FFF2-40B4-BE49-F238E27FC236}">
                        <a16:creationId xmlns="" xmlns:a16="http://schemas.microsoft.com/office/drawing/2014/main" id="{94AE0336-CFDC-4260-AD1A-13CAB337F20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0" name="PA-直接连接符 295">
                    <a:extLst>
                      <a:ext uri="{FF2B5EF4-FFF2-40B4-BE49-F238E27FC236}">
                        <a16:creationId xmlns="" xmlns:a16="http://schemas.microsoft.com/office/drawing/2014/main" id="{0042944A-D4A0-48EC-A36E-3DDC2829D65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1" name="PA-直接连接符 296">
                    <a:extLst>
                      <a:ext uri="{FF2B5EF4-FFF2-40B4-BE49-F238E27FC236}">
                        <a16:creationId xmlns="" xmlns:a16="http://schemas.microsoft.com/office/drawing/2014/main" id="{9C87ABE2-37EE-46CE-8143-748B1D3492F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2" name="PA-直接连接符 297">
                    <a:extLst>
                      <a:ext uri="{FF2B5EF4-FFF2-40B4-BE49-F238E27FC236}">
                        <a16:creationId xmlns="" xmlns:a16="http://schemas.microsoft.com/office/drawing/2014/main" id="{0CF6AA9E-1C29-45A3-B421-41D41FE731A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3" name="PA-直接连接符 298">
                    <a:extLst>
                      <a:ext uri="{FF2B5EF4-FFF2-40B4-BE49-F238E27FC236}">
                        <a16:creationId xmlns="" xmlns:a16="http://schemas.microsoft.com/office/drawing/2014/main" id="{AE5DAD6C-C3D0-4B7B-96DF-C3FB4E83C9E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4" name="PA-直接连接符 299">
                    <a:extLst>
                      <a:ext uri="{FF2B5EF4-FFF2-40B4-BE49-F238E27FC236}">
                        <a16:creationId xmlns="" xmlns:a16="http://schemas.microsoft.com/office/drawing/2014/main" id="{DC21F461-EE10-43DE-B55A-1921C5D03B1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5" name="PA-直接连接符 300">
                    <a:extLst>
                      <a:ext uri="{FF2B5EF4-FFF2-40B4-BE49-F238E27FC236}">
                        <a16:creationId xmlns="" xmlns:a16="http://schemas.microsoft.com/office/drawing/2014/main" id="{08F52CE8-F87C-4D0D-BE0A-E46C464A160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6" name="PA-直接连接符 301">
                    <a:extLst>
                      <a:ext uri="{FF2B5EF4-FFF2-40B4-BE49-F238E27FC236}">
                        <a16:creationId xmlns="" xmlns:a16="http://schemas.microsoft.com/office/drawing/2014/main" id="{C69536EB-0241-4A87-BFA2-6F41572E707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7" name="PA-直接连接符 302">
                    <a:extLst>
                      <a:ext uri="{FF2B5EF4-FFF2-40B4-BE49-F238E27FC236}">
                        <a16:creationId xmlns="" xmlns:a16="http://schemas.microsoft.com/office/drawing/2014/main" id="{FB0926B3-259D-4DB8-A457-2FD3E63689A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8" name="PA-直接连接符 303">
                    <a:extLst>
                      <a:ext uri="{FF2B5EF4-FFF2-40B4-BE49-F238E27FC236}">
                        <a16:creationId xmlns="" xmlns:a16="http://schemas.microsoft.com/office/drawing/2014/main" id="{B7371D55-7AF9-4C44-9EF3-12084E8FDE9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" name="PA-直接连接符 304">
                    <a:extLst>
                      <a:ext uri="{FF2B5EF4-FFF2-40B4-BE49-F238E27FC236}">
                        <a16:creationId xmlns="" xmlns:a16="http://schemas.microsoft.com/office/drawing/2014/main" id="{8847FCDE-8F34-4243-A674-C4545619F39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" name="PA-直接连接符 305">
                    <a:extLst>
                      <a:ext uri="{FF2B5EF4-FFF2-40B4-BE49-F238E27FC236}">
                        <a16:creationId xmlns="" xmlns:a16="http://schemas.microsoft.com/office/drawing/2014/main" id="{CF161484-DEDA-45B9-8D84-5383093CA9E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481" name="组合 1480">
                    <a:extLst>
                      <a:ext uri="{FF2B5EF4-FFF2-40B4-BE49-F238E27FC236}">
                        <a16:creationId xmlns="" xmlns:a16="http://schemas.microsoft.com/office/drawing/2014/main" id="{ECD99A6F-D1AB-4A1D-B6DE-7FD88EC57FCA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10" name="PA-直接连接符 335">
                      <a:extLst>
                        <a:ext uri="{FF2B5EF4-FFF2-40B4-BE49-F238E27FC236}">
                          <a16:creationId xmlns="" xmlns:a16="http://schemas.microsoft.com/office/drawing/2014/main" id="{10A85E7E-455F-4543-8E6C-80F05B9F75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1" name="PA-直接连接符 336">
                      <a:extLst>
                        <a:ext uri="{FF2B5EF4-FFF2-40B4-BE49-F238E27FC236}">
                          <a16:creationId xmlns="" xmlns:a16="http://schemas.microsoft.com/office/drawing/2014/main" id="{0287B64D-624D-4841-89B4-1A18A230FB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2" name="PA-直接连接符 337">
                      <a:extLst>
                        <a:ext uri="{FF2B5EF4-FFF2-40B4-BE49-F238E27FC236}">
                          <a16:creationId xmlns="" xmlns:a16="http://schemas.microsoft.com/office/drawing/2014/main" id="{12FF784B-C859-4CA9-8C7F-C8EDBD22B7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2" name="组合 1481">
                    <a:extLst>
                      <a:ext uri="{FF2B5EF4-FFF2-40B4-BE49-F238E27FC236}">
                        <a16:creationId xmlns="" xmlns:a16="http://schemas.microsoft.com/office/drawing/2014/main" id="{4DE3AF76-6BAF-4BDC-BBBF-0BB7D065FC50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499" name="PA-直接连接符 324">
                      <a:extLst>
                        <a:ext uri="{FF2B5EF4-FFF2-40B4-BE49-F238E27FC236}">
                          <a16:creationId xmlns="" xmlns:a16="http://schemas.microsoft.com/office/drawing/2014/main" id="{9A8FFA99-1CB7-47B7-AA3E-FE39F0BAECB8}"/>
                        </a:ext>
                      </a:extLst>
                    </p:cNvPr>
                    <p:cNvCxnSpPr/>
                    <p:nvPr>
                      <p:custDataLst>
                        <p:tags r:id="rId133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0" name="PA-直接连接符 325">
                      <a:extLst>
                        <a:ext uri="{FF2B5EF4-FFF2-40B4-BE49-F238E27FC236}">
                          <a16:creationId xmlns="" xmlns:a16="http://schemas.microsoft.com/office/drawing/2014/main" id="{BDED2A76-2E06-4EDB-A094-61EFB8411C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" name="PA-直接连接符 326">
                      <a:extLst>
                        <a:ext uri="{FF2B5EF4-FFF2-40B4-BE49-F238E27FC236}">
                          <a16:creationId xmlns="" xmlns:a16="http://schemas.microsoft.com/office/drawing/2014/main" id="{EAC1C2B1-CC42-463B-A42A-DED8BE8C97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" name="PA-直接连接符 327">
                      <a:extLst>
                        <a:ext uri="{FF2B5EF4-FFF2-40B4-BE49-F238E27FC236}">
                          <a16:creationId xmlns="" xmlns:a16="http://schemas.microsoft.com/office/drawing/2014/main" id="{B28C5BF8-8FE4-4473-AB73-BD1CCA019B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" name="PA-直接连接符 328">
                      <a:extLst>
                        <a:ext uri="{FF2B5EF4-FFF2-40B4-BE49-F238E27FC236}">
                          <a16:creationId xmlns="" xmlns:a16="http://schemas.microsoft.com/office/drawing/2014/main" id="{6E1CE19D-8AC8-4AFE-B1A4-87EBA648C2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" name="PA-直接连接符 329">
                      <a:extLst>
                        <a:ext uri="{FF2B5EF4-FFF2-40B4-BE49-F238E27FC236}">
                          <a16:creationId xmlns="" xmlns:a16="http://schemas.microsoft.com/office/drawing/2014/main" id="{1D7F6C34-7E46-4FBC-B7CE-C6DD892E6B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5" name="PA-直接连接符 330">
                      <a:extLst>
                        <a:ext uri="{FF2B5EF4-FFF2-40B4-BE49-F238E27FC236}">
                          <a16:creationId xmlns="" xmlns:a16="http://schemas.microsoft.com/office/drawing/2014/main" id="{5C1632F6-598D-416C-B7E8-7CABB64A3E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6" name="PA-直接连接符 331">
                      <a:extLst>
                        <a:ext uri="{FF2B5EF4-FFF2-40B4-BE49-F238E27FC236}">
                          <a16:creationId xmlns="" xmlns:a16="http://schemas.microsoft.com/office/drawing/2014/main" id="{55E50669-D249-43EC-9296-D278F6C86B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7" name="PA-直接连接符 332">
                      <a:extLst>
                        <a:ext uri="{FF2B5EF4-FFF2-40B4-BE49-F238E27FC236}">
                          <a16:creationId xmlns="" xmlns:a16="http://schemas.microsoft.com/office/drawing/2014/main" id="{3092AE54-B1F6-4CF0-8A63-D2A510956C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8" name="PA-直接连接符 333">
                      <a:extLst>
                        <a:ext uri="{FF2B5EF4-FFF2-40B4-BE49-F238E27FC236}">
                          <a16:creationId xmlns="" xmlns:a16="http://schemas.microsoft.com/office/drawing/2014/main" id="{9978550A-EBB6-40BF-8010-BBAB85A5DC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9" name="PA-直接连接符 334">
                      <a:extLst>
                        <a:ext uri="{FF2B5EF4-FFF2-40B4-BE49-F238E27FC236}">
                          <a16:creationId xmlns="" xmlns:a16="http://schemas.microsoft.com/office/drawing/2014/main" id="{142E93A2-CE16-4148-BF62-D9CCFB3070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3" name="组合 1482">
                    <a:extLst>
                      <a:ext uri="{FF2B5EF4-FFF2-40B4-BE49-F238E27FC236}">
                        <a16:creationId xmlns="" xmlns:a16="http://schemas.microsoft.com/office/drawing/2014/main" id="{40850EEE-70A6-4FF0-832E-5C5E4A19148C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488" name="PA-直接连接符 313">
                      <a:extLst>
                        <a:ext uri="{FF2B5EF4-FFF2-40B4-BE49-F238E27FC236}">
                          <a16:creationId xmlns="" xmlns:a16="http://schemas.microsoft.com/office/drawing/2014/main" id="{A1F8D2FF-0A49-4743-AB0C-D1F53AE62D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9" name="PA-直接连接符 314">
                      <a:extLst>
                        <a:ext uri="{FF2B5EF4-FFF2-40B4-BE49-F238E27FC236}">
                          <a16:creationId xmlns="" xmlns:a16="http://schemas.microsoft.com/office/drawing/2014/main" id="{F2D764D5-E356-4759-90C9-84998A0FDC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0" name="PA-直接连接符 315">
                      <a:extLst>
                        <a:ext uri="{FF2B5EF4-FFF2-40B4-BE49-F238E27FC236}">
                          <a16:creationId xmlns="" xmlns:a16="http://schemas.microsoft.com/office/drawing/2014/main" id="{2740B137-E6D0-40C8-8208-CB8769BA46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1" name="PA-直接连接符 316">
                      <a:extLst>
                        <a:ext uri="{FF2B5EF4-FFF2-40B4-BE49-F238E27FC236}">
                          <a16:creationId xmlns="" xmlns:a16="http://schemas.microsoft.com/office/drawing/2014/main" id="{1F379521-D8CD-4618-BF36-61058980B4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2" name="PA-直接连接符 317">
                      <a:extLst>
                        <a:ext uri="{FF2B5EF4-FFF2-40B4-BE49-F238E27FC236}">
                          <a16:creationId xmlns="" xmlns:a16="http://schemas.microsoft.com/office/drawing/2014/main" id="{9A9CF298-723A-49A9-855D-5FC21C434A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3" name="PA-直接连接符 318">
                      <a:extLst>
                        <a:ext uri="{FF2B5EF4-FFF2-40B4-BE49-F238E27FC236}">
                          <a16:creationId xmlns="" xmlns:a16="http://schemas.microsoft.com/office/drawing/2014/main" id="{A8EF4531-F70E-4549-AE1C-022875A75D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4" name="PA-直接连接符 319">
                      <a:extLst>
                        <a:ext uri="{FF2B5EF4-FFF2-40B4-BE49-F238E27FC236}">
                          <a16:creationId xmlns="" xmlns:a16="http://schemas.microsoft.com/office/drawing/2014/main" id="{D8CAF402-7520-49EC-9EBB-839CF06A95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5" name="PA-直接连接符 320">
                      <a:extLst>
                        <a:ext uri="{FF2B5EF4-FFF2-40B4-BE49-F238E27FC236}">
                          <a16:creationId xmlns="" xmlns:a16="http://schemas.microsoft.com/office/drawing/2014/main" id="{9197B201-3563-4DB9-A8FD-4FCF189C69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6" name="PA-直接连接符 321">
                      <a:extLst>
                        <a:ext uri="{FF2B5EF4-FFF2-40B4-BE49-F238E27FC236}">
                          <a16:creationId xmlns="" xmlns:a16="http://schemas.microsoft.com/office/drawing/2014/main" id="{173E7E83-D403-4C56-918E-6DAA4AA2E5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7" name="PA-直接连接符 322">
                      <a:extLst>
                        <a:ext uri="{FF2B5EF4-FFF2-40B4-BE49-F238E27FC236}">
                          <a16:creationId xmlns="" xmlns:a16="http://schemas.microsoft.com/office/drawing/2014/main" id="{F991F08B-5721-472D-B931-9C37DC62DF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8" name="PA-直接连接符 323">
                      <a:extLst>
                        <a:ext uri="{FF2B5EF4-FFF2-40B4-BE49-F238E27FC236}">
                          <a16:creationId xmlns="" xmlns:a16="http://schemas.microsoft.com/office/drawing/2014/main" id="{D7DD779C-2275-4644-8593-A2385AC08E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4" name="Group 91_1">
                    <a:extLst>
                      <a:ext uri="{FF2B5EF4-FFF2-40B4-BE49-F238E27FC236}">
                        <a16:creationId xmlns="" xmlns:a16="http://schemas.microsoft.com/office/drawing/2014/main" id="{E969D2B7-5EBB-4E89-9184-B55784D8E88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85" name="PA-直接连接符 310">
                      <a:extLst>
                        <a:ext uri="{FF2B5EF4-FFF2-40B4-BE49-F238E27FC236}">
                          <a16:creationId xmlns="" xmlns:a16="http://schemas.microsoft.com/office/drawing/2014/main" id="{5809E5A2-D7BE-460A-8D51-6BB6BEBD40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6" name="PA-直接连接符 311">
                      <a:extLst>
                        <a:ext uri="{FF2B5EF4-FFF2-40B4-BE49-F238E27FC236}">
                          <a16:creationId xmlns="" xmlns:a16="http://schemas.microsoft.com/office/drawing/2014/main" id="{B10DD16C-3D52-406C-82B6-4ACC2E24BC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7" name="PA-直接连接符 312">
                      <a:extLst>
                        <a:ext uri="{FF2B5EF4-FFF2-40B4-BE49-F238E27FC236}">
                          <a16:creationId xmlns="" xmlns:a16="http://schemas.microsoft.com/office/drawing/2014/main" id="{8310A49B-25E4-47BB-9B9E-5EBBA77E1A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1171" name="组合 1170">
                <a:extLst>
                  <a:ext uri="{FF2B5EF4-FFF2-40B4-BE49-F238E27FC236}">
                    <a16:creationId xmlns="" xmlns:a16="http://schemas.microsoft.com/office/drawing/2014/main" id="{3ABBD12B-16E8-4D03-9F5B-1E9529CBB335}"/>
                  </a:ext>
                </a:extLst>
              </p:cNvPr>
              <p:cNvGrpSpPr/>
              <p:nvPr/>
            </p:nvGrpSpPr>
            <p:grpSpPr>
              <a:xfrm flipV="1">
                <a:off x="300102" y="1732245"/>
                <a:ext cx="12687421" cy="2720340"/>
                <a:chOff x="0" y="0"/>
                <a:chExt cx="12687421" cy="2720340"/>
              </a:xfrm>
            </p:grpSpPr>
            <p:grpSp>
              <p:nvGrpSpPr>
                <p:cNvPr id="1172" name="组合 1171">
                  <a:extLst>
                    <a:ext uri="{FF2B5EF4-FFF2-40B4-BE49-F238E27FC236}">
                      <a16:creationId xmlns="" xmlns:a16="http://schemas.microsoft.com/office/drawing/2014/main" id="{BB473464-B8A0-4CDB-A5E6-CA14DED7C0A6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413" name="PA-直接连接符 1207">
                    <a:extLst>
                      <a:ext uri="{FF2B5EF4-FFF2-40B4-BE49-F238E27FC236}">
                        <a16:creationId xmlns="" xmlns:a16="http://schemas.microsoft.com/office/drawing/2014/main" id="{6A823973-5AD9-4D0B-AECB-70E6416EAD7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4" name="PA-直接连接符 1208">
                    <a:extLst>
                      <a:ext uri="{FF2B5EF4-FFF2-40B4-BE49-F238E27FC236}">
                        <a16:creationId xmlns="" xmlns:a16="http://schemas.microsoft.com/office/drawing/2014/main" id="{5DF76A31-0734-4BAF-9108-6AE6E4E29CC0}"/>
                      </a:ext>
                    </a:extLst>
                  </p:cNvPr>
                  <p:cNvCxnSpPr/>
                  <p:nvPr>
                    <p:custDataLst>
                      <p:tags r:id="rId126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5" name="PA-直接连接符 1209">
                    <a:extLst>
                      <a:ext uri="{FF2B5EF4-FFF2-40B4-BE49-F238E27FC236}">
                        <a16:creationId xmlns="" xmlns:a16="http://schemas.microsoft.com/office/drawing/2014/main" id="{F255E222-D6EE-4579-9DEB-75505993FB8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6" name="PA-直接连接符 1210">
                    <a:extLst>
                      <a:ext uri="{FF2B5EF4-FFF2-40B4-BE49-F238E27FC236}">
                        <a16:creationId xmlns="" xmlns:a16="http://schemas.microsoft.com/office/drawing/2014/main" id="{F490FB02-4D6E-4740-BA84-2604B4F1F3D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7" name="PA-直接连接符 1211">
                    <a:extLst>
                      <a:ext uri="{FF2B5EF4-FFF2-40B4-BE49-F238E27FC236}">
                        <a16:creationId xmlns="" xmlns:a16="http://schemas.microsoft.com/office/drawing/2014/main" id="{39415E2F-4597-434D-B32A-19FB642830D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8" name="PA-直接连接符 1212">
                    <a:extLst>
                      <a:ext uri="{FF2B5EF4-FFF2-40B4-BE49-F238E27FC236}">
                        <a16:creationId xmlns="" xmlns:a16="http://schemas.microsoft.com/office/drawing/2014/main" id="{70293B80-FF87-450E-AC33-A2AFA0E715B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9" name="PA-直接连接符 1213">
                    <a:extLst>
                      <a:ext uri="{FF2B5EF4-FFF2-40B4-BE49-F238E27FC236}">
                        <a16:creationId xmlns="" xmlns:a16="http://schemas.microsoft.com/office/drawing/2014/main" id="{C9B0DE16-7311-44A9-8AF4-4288A0E869B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0" name="PA-直接连接符 1214">
                    <a:extLst>
                      <a:ext uri="{FF2B5EF4-FFF2-40B4-BE49-F238E27FC236}">
                        <a16:creationId xmlns="" xmlns:a16="http://schemas.microsoft.com/office/drawing/2014/main" id="{53624489-1D02-4460-A150-44411D8181B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1" name="PA-直接连接符 1215">
                    <a:extLst>
                      <a:ext uri="{FF2B5EF4-FFF2-40B4-BE49-F238E27FC236}">
                        <a16:creationId xmlns="" xmlns:a16="http://schemas.microsoft.com/office/drawing/2014/main" id="{787F2BF5-C014-4720-AEB4-FEC90B7BE18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2" name="PA-直接连接符 1216">
                    <a:extLst>
                      <a:ext uri="{FF2B5EF4-FFF2-40B4-BE49-F238E27FC236}">
                        <a16:creationId xmlns="" xmlns:a16="http://schemas.microsoft.com/office/drawing/2014/main" id="{F8364DB8-60DE-4293-87B5-5C018CFD27D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3" name="PA-直接连接符 1217">
                    <a:extLst>
                      <a:ext uri="{FF2B5EF4-FFF2-40B4-BE49-F238E27FC236}">
                        <a16:creationId xmlns="" xmlns:a16="http://schemas.microsoft.com/office/drawing/2014/main" id="{3965589F-52A5-49B3-B5EA-76997A1D544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4" name="PA-直接连接符 1218">
                    <a:extLst>
                      <a:ext uri="{FF2B5EF4-FFF2-40B4-BE49-F238E27FC236}">
                        <a16:creationId xmlns="" xmlns:a16="http://schemas.microsoft.com/office/drawing/2014/main" id="{7511E15B-A94B-493B-BC04-96CF44C6390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5" name="PA-直接连接符 1219">
                    <a:extLst>
                      <a:ext uri="{FF2B5EF4-FFF2-40B4-BE49-F238E27FC236}">
                        <a16:creationId xmlns="" xmlns:a16="http://schemas.microsoft.com/office/drawing/2014/main" id="{C12C6078-A296-4F4D-B660-D99AC8C1554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6" name="PA-直接连接符 1220">
                    <a:extLst>
                      <a:ext uri="{FF2B5EF4-FFF2-40B4-BE49-F238E27FC236}">
                        <a16:creationId xmlns="" xmlns:a16="http://schemas.microsoft.com/office/drawing/2014/main" id="{E773DF8B-32CC-4E23-91C2-8766906AFD1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7" name="PA-直接连接符 1221">
                    <a:extLst>
                      <a:ext uri="{FF2B5EF4-FFF2-40B4-BE49-F238E27FC236}">
                        <a16:creationId xmlns="" xmlns:a16="http://schemas.microsoft.com/office/drawing/2014/main" id="{193A4ABA-1558-438C-B310-6279DE9A103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428" name="组合 1427">
                    <a:extLst>
                      <a:ext uri="{FF2B5EF4-FFF2-40B4-BE49-F238E27FC236}">
                        <a16:creationId xmlns="" xmlns:a16="http://schemas.microsoft.com/office/drawing/2014/main" id="{A9C5E3CC-CB29-4D86-9185-58BB4B0448B9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57" name="PA-直接连接符 1251">
                      <a:extLst>
                        <a:ext uri="{FF2B5EF4-FFF2-40B4-BE49-F238E27FC236}">
                          <a16:creationId xmlns="" xmlns:a16="http://schemas.microsoft.com/office/drawing/2014/main" id="{EBD98C64-D4DD-47D7-A475-56476A443D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8" name="PA-直接连接符 1252">
                      <a:extLst>
                        <a:ext uri="{FF2B5EF4-FFF2-40B4-BE49-F238E27FC236}">
                          <a16:creationId xmlns="" xmlns:a16="http://schemas.microsoft.com/office/drawing/2014/main" id="{699C8585-13BE-492B-AEEF-289966A3BE6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9" name="PA-直接连接符 1253">
                      <a:extLst>
                        <a:ext uri="{FF2B5EF4-FFF2-40B4-BE49-F238E27FC236}">
                          <a16:creationId xmlns="" xmlns:a16="http://schemas.microsoft.com/office/drawing/2014/main" id="{1231FA11-D079-4820-A03D-1E5A2EB81B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29" name="组合 1428">
                    <a:extLst>
                      <a:ext uri="{FF2B5EF4-FFF2-40B4-BE49-F238E27FC236}">
                        <a16:creationId xmlns="" xmlns:a16="http://schemas.microsoft.com/office/drawing/2014/main" id="{B662BFE5-689B-4475-B8A0-6734C49F23DF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446" name="PA-直接连接符 1240">
                      <a:extLst>
                        <a:ext uri="{FF2B5EF4-FFF2-40B4-BE49-F238E27FC236}">
                          <a16:creationId xmlns="" xmlns:a16="http://schemas.microsoft.com/office/drawing/2014/main" id="{D906B0CC-7745-4CF3-AE1B-2396A5897048}"/>
                        </a:ext>
                      </a:extLst>
                    </p:cNvPr>
                    <p:cNvCxnSpPr/>
                    <p:nvPr>
                      <p:custDataLst>
                        <p:tags r:id="rId128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7" name="PA-直接连接符 1241">
                      <a:extLst>
                        <a:ext uri="{FF2B5EF4-FFF2-40B4-BE49-F238E27FC236}">
                          <a16:creationId xmlns="" xmlns:a16="http://schemas.microsoft.com/office/drawing/2014/main" id="{8A7CD1A9-D215-433B-84AF-93E7F78C96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8" name="PA-直接连接符 1242">
                      <a:extLst>
                        <a:ext uri="{FF2B5EF4-FFF2-40B4-BE49-F238E27FC236}">
                          <a16:creationId xmlns="" xmlns:a16="http://schemas.microsoft.com/office/drawing/2014/main" id="{5EFC5A1B-341A-4AF0-AEB5-4756BA5627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9" name="PA-直接连接符 1243">
                      <a:extLst>
                        <a:ext uri="{FF2B5EF4-FFF2-40B4-BE49-F238E27FC236}">
                          <a16:creationId xmlns="" xmlns:a16="http://schemas.microsoft.com/office/drawing/2014/main" id="{8FCA5654-E97E-43B7-8091-390FDDDE71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0" name="PA-直接连接符 1244">
                      <a:extLst>
                        <a:ext uri="{FF2B5EF4-FFF2-40B4-BE49-F238E27FC236}">
                          <a16:creationId xmlns="" xmlns:a16="http://schemas.microsoft.com/office/drawing/2014/main" id="{BE4A10CA-CE4D-4425-9B06-EF0CDDFBC3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1" name="PA-直接连接符 1245">
                      <a:extLst>
                        <a:ext uri="{FF2B5EF4-FFF2-40B4-BE49-F238E27FC236}">
                          <a16:creationId xmlns="" xmlns:a16="http://schemas.microsoft.com/office/drawing/2014/main" id="{6FE61B0A-8826-47A4-83A3-F61424A4AD7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2" name="PA-直接连接符 1246">
                      <a:extLst>
                        <a:ext uri="{FF2B5EF4-FFF2-40B4-BE49-F238E27FC236}">
                          <a16:creationId xmlns="" xmlns:a16="http://schemas.microsoft.com/office/drawing/2014/main" id="{0305E73C-E754-4118-B13C-617985EA7E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3" name="PA-直接连接符 1247">
                      <a:extLst>
                        <a:ext uri="{FF2B5EF4-FFF2-40B4-BE49-F238E27FC236}">
                          <a16:creationId xmlns="" xmlns:a16="http://schemas.microsoft.com/office/drawing/2014/main" id="{1F69257B-C94C-4794-82A7-2566E4B2D52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4" name="PA-直接连接符 1248">
                      <a:extLst>
                        <a:ext uri="{FF2B5EF4-FFF2-40B4-BE49-F238E27FC236}">
                          <a16:creationId xmlns="" xmlns:a16="http://schemas.microsoft.com/office/drawing/2014/main" id="{E08912FF-9AC5-4D8F-B57C-0AC2DF874D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5" name="PA-直接连接符 1249">
                      <a:extLst>
                        <a:ext uri="{FF2B5EF4-FFF2-40B4-BE49-F238E27FC236}">
                          <a16:creationId xmlns="" xmlns:a16="http://schemas.microsoft.com/office/drawing/2014/main" id="{5E93A4FE-AC0D-4542-9B64-D052761CD92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6" name="PA-直接连接符 1250">
                      <a:extLst>
                        <a:ext uri="{FF2B5EF4-FFF2-40B4-BE49-F238E27FC236}">
                          <a16:creationId xmlns="" xmlns:a16="http://schemas.microsoft.com/office/drawing/2014/main" id="{4C8E4D34-4465-4F78-9F98-F4EA1AB75D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30" name="组合 1429">
                    <a:extLst>
                      <a:ext uri="{FF2B5EF4-FFF2-40B4-BE49-F238E27FC236}">
                        <a16:creationId xmlns="" xmlns:a16="http://schemas.microsoft.com/office/drawing/2014/main" id="{413CD750-F724-477D-A17D-9A41574B56E3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435" name="PA-直接连接符 1229">
                      <a:extLst>
                        <a:ext uri="{FF2B5EF4-FFF2-40B4-BE49-F238E27FC236}">
                          <a16:creationId xmlns="" xmlns:a16="http://schemas.microsoft.com/office/drawing/2014/main" id="{2898C076-8628-4458-A4E4-E641806358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6" name="PA-直接连接符 1230">
                      <a:extLst>
                        <a:ext uri="{FF2B5EF4-FFF2-40B4-BE49-F238E27FC236}">
                          <a16:creationId xmlns="" xmlns:a16="http://schemas.microsoft.com/office/drawing/2014/main" id="{2180EEDD-7E50-4975-BC76-D837E1C5A3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7" name="PA-直接连接符 1231">
                      <a:extLst>
                        <a:ext uri="{FF2B5EF4-FFF2-40B4-BE49-F238E27FC236}">
                          <a16:creationId xmlns="" xmlns:a16="http://schemas.microsoft.com/office/drawing/2014/main" id="{51F15366-1486-46AA-A91C-B27F634606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8" name="PA-直接连接符 1232">
                      <a:extLst>
                        <a:ext uri="{FF2B5EF4-FFF2-40B4-BE49-F238E27FC236}">
                          <a16:creationId xmlns="" xmlns:a16="http://schemas.microsoft.com/office/drawing/2014/main" id="{A5D192CF-A4F0-473B-B651-2544CDC8FD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9" name="PA-直接连接符 1233">
                      <a:extLst>
                        <a:ext uri="{FF2B5EF4-FFF2-40B4-BE49-F238E27FC236}">
                          <a16:creationId xmlns="" xmlns:a16="http://schemas.microsoft.com/office/drawing/2014/main" id="{9BB5A279-7701-48E6-9281-0FD2EBC5C2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0" name="PA-直接连接符 1234">
                      <a:extLst>
                        <a:ext uri="{FF2B5EF4-FFF2-40B4-BE49-F238E27FC236}">
                          <a16:creationId xmlns="" xmlns:a16="http://schemas.microsoft.com/office/drawing/2014/main" id="{FF66EBB0-E2D5-4C93-BD53-916FE5737E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1" name="PA-直接连接符 1235">
                      <a:extLst>
                        <a:ext uri="{FF2B5EF4-FFF2-40B4-BE49-F238E27FC236}">
                          <a16:creationId xmlns="" xmlns:a16="http://schemas.microsoft.com/office/drawing/2014/main" id="{3D0E3D64-F63B-441E-8F11-01FCCB35EF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2" name="PA-直接连接符 1236">
                      <a:extLst>
                        <a:ext uri="{FF2B5EF4-FFF2-40B4-BE49-F238E27FC236}">
                          <a16:creationId xmlns="" xmlns:a16="http://schemas.microsoft.com/office/drawing/2014/main" id="{E5678E1C-2D7B-40DA-A304-7744C8C1E5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3" name="PA-直接连接符 1237">
                      <a:extLst>
                        <a:ext uri="{FF2B5EF4-FFF2-40B4-BE49-F238E27FC236}">
                          <a16:creationId xmlns="" xmlns:a16="http://schemas.microsoft.com/office/drawing/2014/main" id="{2C2DC8DA-B56E-4023-8D98-256734608A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4" name="PA-直接连接符 1238">
                      <a:extLst>
                        <a:ext uri="{FF2B5EF4-FFF2-40B4-BE49-F238E27FC236}">
                          <a16:creationId xmlns="" xmlns:a16="http://schemas.microsoft.com/office/drawing/2014/main" id="{3919DCED-8669-4ACE-97D4-12A9567CC3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5" name="PA-直接连接符 1239">
                      <a:extLst>
                        <a:ext uri="{FF2B5EF4-FFF2-40B4-BE49-F238E27FC236}">
                          <a16:creationId xmlns="" xmlns:a16="http://schemas.microsoft.com/office/drawing/2014/main" id="{ACD4B574-8761-41AB-8E07-A9A895FDF7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31" name="Group 91_1">
                    <a:extLst>
                      <a:ext uri="{FF2B5EF4-FFF2-40B4-BE49-F238E27FC236}">
                        <a16:creationId xmlns="" xmlns:a16="http://schemas.microsoft.com/office/drawing/2014/main" id="{DB812F1B-A8BE-4800-B433-7832E446FB9D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32" name="PA-直接连接符 1226">
                      <a:extLst>
                        <a:ext uri="{FF2B5EF4-FFF2-40B4-BE49-F238E27FC236}">
                          <a16:creationId xmlns="" xmlns:a16="http://schemas.microsoft.com/office/drawing/2014/main" id="{08169E6D-CC69-4221-B658-0D7E9213C9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3" name="PA-直接连接符 1227">
                      <a:extLst>
                        <a:ext uri="{FF2B5EF4-FFF2-40B4-BE49-F238E27FC236}">
                          <a16:creationId xmlns="" xmlns:a16="http://schemas.microsoft.com/office/drawing/2014/main" id="{C0FB050A-CB41-472A-B2DC-EFBDFC0DD6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4" name="PA-直接连接符 1228">
                      <a:extLst>
                        <a:ext uri="{FF2B5EF4-FFF2-40B4-BE49-F238E27FC236}">
                          <a16:creationId xmlns="" xmlns:a16="http://schemas.microsoft.com/office/drawing/2014/main" id="{95B3ACBF-41C2-497E-86D5-DEE94E06B6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3" name="组合 1172">
                  <a:extLst>
                    <a:ext uri="{FF2B5EF4-FFF2-40B4-BE49-F238E27FC236}">
                      <a16:creationId xmlns="" xmlns:a16="http://schemas.microsoft.com/office/drawing/2014/main" id="{9000FF16-77BD-4C4B-A039-D3EED528F1B4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366" name="PA-直接连接符 1160">
                    <a:extLst>
                      <a:ext uri="{FF2B5EF4-FFF2-40B4-BE49-F238E27FC236}">
                        <a16:creationId xmlns="" xmlns:a16="http://schemas.microsoft.com/office/drawing/2014/main" id="{7E8F6746-35E5-46E8-8E16-65091A44114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67" name="PA-直接连接符 1161">
                    <a:extLst>
                      <a:ext uri="{FF2B5EF4-FFF2-40B4-BE49-F238E27FC236}">
                        <a16:creationId xmlns="" xmlns:a16="http://schemas.microsoft.com/office/drawing/2014/main" id="{9253FA42-FEB5-4A9C-9ED7-47479BD12E2E}"/>
                      </a:ext>
                    </a:extLst>
                  </p:cNvPr>
                  <p:cNvCxnSpPr/>
                  <p:nvPr>
                    <p:custDataLst>
                      <p:tags r:id="rId121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68" name="PA-直接连接符 1162">
                    <a:extLst>
                      <a:ext uri="{FF2B5EF4-FFF2-40B4-BE49-F238E27FC236}">
                        <a16:creationId xmlns="" xmlns:a16="http://schemas.microsoft.com/office/drawing/2014/main" id="{7DCC42A7-AE4C-40AB-8E1D-6020B97255A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69" name="PA-直接连接符 1163">
                    <a:extLst>
                      <a:ext uri="{FF2B5EF4-FFF2-40B4-BE49-F238E27FC236}">
                        <a16:creationId xmlns="" xmlns:a16="http://schemas.microsoft.com/office/drawing/2014/main" id="{20F8D3C9-A380-4757-81F8-A70EC90F73C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0" name="PA-直接连接符 1164">
                    <a:extLst>
                      <a:ext uri="{FF2B5EF4-FFF2-40B4-BE49-F238E27FC236}">
                        <a16:creationId xmlns="" xmlns:a16="http://schemas.microsoft.com/office/drawing/2014/main" id="{8C9F4FF0-283E-43BC-82C5-F1F873CFEEC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1" name="PA-直接连接符 1165">
                    <a:extLst>
                      <a:ext uri="{FF2B5EF4-FFF2-40B4-BE49-F238E27FC236}">
                        <a16:creationId xmlns="" xmlns:a16="http://schemas.microsoft.com/office/drawing/2014/main" id="{B50C2F14-9D68-4CC2-A8B0-B3B560A7A56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2" name="PA-直接连接符 1166">
                    <a:extLst>
                      <a:ext uri="{FF2B5EF4-FFF2-40B4-BE49-F238E27FC236}">
                        <a16:creationId xmlns="" xmlns:a16="http://schemas.microsoft.com/office/drawing/2014/main" id="{4B98145D-5510-41D8-A51C-B8107028340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3" name="PA-直接连接符 1167">
                    <a:extLst>
                      <a:ext uri="{FF2B5EF4-FFF2-40B4-BE49-F238E27FC236}">
                        <a16:creationId xmlns="" xmlns:a16="http://schemas.microsoft.com/office/drawing/2014/main" id="{87E5C670-02A6-4346-8AFD-C6A494A3170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4" name="PA-直接连接符 1168">
                    <a:extLst>
                      <a:ext uri="{FF2B5EF4-FFF2-40B4-BE49-F238E27FC236}">
                        <a16:creationId xmlns="" xmlns:a16="http://schemas.microsoft.com/office/drawing/2014/main" id="{5B9E8A14-833B-4931-B4C6-E00429961E1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5" name="PA-直接连接符 1169">
                    <a:extLst>
                      <a:ext uri="{FF2B5EF4-FFF2-40B4-BE49-F238E27FC236}">
                        <a16:creationId xmlns="" xmlns:a16="http://schemas.microsoft.com/office/drawing/2014/main" id="{045003C1-4787-442C-8B67-52A6EA17107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6" name="PA-直接连接符 1170">
                    <a:extLst>
                      <a:ext uri="{FF2B5EF4-FFF2-40B4-BE49-F238E27FC236}">
                        <a16:creationId xmlns="" xmlns:a16="http://schemas.microsoft.com/office/drawing/2014/main" id="{A5E9C528-63BC-41B2-9468-7B36F9FC0CC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7" name="PA-直接连接符 1171">
                    <a:extLst>
                      <a:ext uri="{FF2B5EF4-FFF2-40B4-BE49-F238E27FC236}">
                        <a16:creationId xmlns="" xmlns:a16="http://schemas.microsoft.com/office/drawing/2014/main" id="{6529BDE4-B05F-44C1-8928-B3319800F80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8" name="PA-直接连接符 1172">
                    <a:extLst>
                      <a:ext uri="{FF2B5EF4-FFF2-40B4-BE49-F238E27FC236}">
                        <a16:creationId xmlns="" xmlns:a16="http://schemas.microsoft.com/office/drawing/2014/main" id="{FE98BF4A-C762-4814-BF0D-A440D437233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9" name="PA-直接连接符 1173">
                    <a:extLst>
                      <a:ext uri="{FF2B5EF4-FFF2-40B4-BE49-F238E27FC236}">
                        <a16:creationId xmlns="" xmlns:a16="http://schemas.microsoft.com/office/drawing/2014/main" id="{1A078EBB-E3F1-48B3-B58D-40D7EE33BC2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3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0" name="PA-直接连接符 1174">
                    <a:extLst>
                      <a:ext uri="{FF2B5EF4-FFF2-40B4-BE49-F238E27FC236}">
                        <a16:creationId xmlns="" xmlns:a16="http://schemas.microsoft.com/office/drawing/2014/main" id="{50A68172-A406-420F-B53C-0E2AB1436FA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3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81" name="组合 1380">
                    <a:extLst>
                      <a:ext uri="{FF2B5EF4-FFF2-40B4-BE49-F238E27FC236}">
                        <a16:creationId xmlns="" xmlns:a16="http://schemas.microsoft.com/office/drawing/2014/main" id="{ED21D5D3-9E4C-48DC-8F1B-2B7E8906892E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10" name="PA-直接连接符 1204">
                      <a:extLst>
                        <a:ext uri="{FF2B5EF4-FFF2-40B4-BE49-F238E27FC236}">
                          <a16:creationId xmlns="" xmlns:a16="http://schemas.microsoft.com/office/drawing/2014/main" id="{84D27993-091D-4354-897F-3B3945393A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1" name="PA-直接连接符 1205">
                      <a:extLst>
                        <a:ext uri="{FF2B5EF4-FFF2-40B4-BE49-F238E27FC236}">
                          <a16:creationId xmlns="" xmlns:a16="http://schemas.microsoft.com/office/drawing/2014/main" id="{8C0AD2EA-D611-4501-98F9-6AC0BEA15D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2" name="PA-直接连接符 1206">
                      <a:extLst>
                        <a:ext uri="{FF2B5EF4-FFF2-40B4-BE49-F238E27FC236}">
                          <a16:creationId xmlns="" xmlns:a16="http://schemas.microsoft.com/office/drawing/2014/main" id="{48F3589D-2C0A-4783-819C-2CD8C152874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82" name="组合 1381">
                    <a:extLst>
                      <a:ext uri="{FF2B5EF4-FFF2-40B4-BE49-F238E27FC236}">
                        <a16:creationId xmlns="" xmlns:a16="http://schemas.microsoft.com/office/drawing/2014/main" id="{3F5C1C2A-82BD-46D1-90FF-E1FAC807118E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399" name="PA-直接连接符 1193">
                      <a:extLst>
                        <a:ext uri="{FF2B5EF4-FFF2-40B4-BE49-F238E27FC236}">
                          <a16:creationId xmlns="" xmlns:a16="http://schemas.microsoft.com/office/drawing/2014/main" id="{D3EDF1D3-A018-48B1-A8F2-11906C7FC0F9}"/>
                        </a:ext>
                      </a:extLst>
                    </p:cNvPr>
                    <p:cNvCxnSpPr/>
                    <p:nvPr>
                      <p:custDataLst>
                        <p:tags r:id="rId124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0" name="PA-直接连接符 1194">
                      <a:extLst>
                        <a:ext uri="{FF2B5EF4-FFF2-40B4-BE49-F238E27FC236}">
                          <a16:creationId xmlns="" xmlns:a16="http://schemas.microsoft.com/office/drawing/2014/main" id="{BC236304-EDFB-4EDB-BE81-BDB21D9C4C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1" name="PA-直接连接符 1195">
                      <a:extLst>
                        <a:ext uri="{FF2B5EF4-FFF2-40B4-BE49-F238E27FC236}">
                          <a16:creationId xmlns="" xmlns:a16="http://schemas.microsoft.com/office/drawing/2014/main" id="{8C4FA972-E18B-4064-A274-04FD476339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2" name="PA-直接连接符 1196">
                      <a:extLst>
                        <a:ext uri="{FF2B5EF4-FFF2-40B4-BE49-F238E27FC236}">
                          <a16:creationId xmlns="" xmlns:a16="http://schemas.microsoft.com/office/drawing/2014/main" id="{C8A8F35E-56A9-412A-9E57-82B173563F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3" name="PA-直接连接符 1197">
                      <a:extLst>
                        <a:ext uri="{FF2B5EF4-FFF2-40B4-BE49-F238E27FC236}">
                          <a16:creationId xmlns="" xmlns:a16="http://schemas.microsoft.com/office/drawing/2014/main" id="{97798598-64CC-409E-A45B-67F8C75ACC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4" name="PA-直接连接符 1198">
                      <a:extLst>
                        <a:ext uri="{FF2B5EF4-FFF2-40B4-BE49-F238E27FC236}">
                          <a16:creationId xmlns="" xmlns:a16="http://schemas.microsoft.com/office/drawing/2014/main" id="{5DD90032-6E19-430F-B7AD-2438734AD4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5" name="PA-直接连接符 1199">
                      <a:extLst>
                        <a:ext uri="{FF2B5EF4-FFF2-40B4-BE49-F238E27FC236}">
                          <a16:creationId xmlns="" xmlns:a16="http://schemas.microsoft.com/office/drawing/2014/main" id="{C070723B-562D-4B3C-8934-F7AD562249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6" name="PA-直接连接符 1200">
                      <a:extLst>
                        <a:ext uri="{FF2B5EF4-FFF2-40B4-BE49-F238E27FC236}">
                          <a16:creationId xmlns="" xmlns:a16="http://schemas.microsoft.com/office/drawing/2014/main" id="{DE41B43E-B78F-42B5-BEE8-E6BF71B355E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7" name="PA-直接连接符 1201">
                      <a:extLst>
                        <a:ext uri="{FF2B5EF4-FFF2-40B4-BE49-F238E27FC236}">
                          <a16:creationId xmlns="" xmlns:a16="http://schemas.microsoft.com/office/drawing/2014/main" id="{264F875C-86D8-4E7C-965D-FD3F8AF20D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8" name="PA-直接连接符 1202">
                      <a:extLst>
                        <a:ext uri="{FF2B5EF4-FFF2-40B4-BE49-F238E27FC236}">
                          <a16:creationId xmlns="" xmlns:a16="http://schemas.microsoft.com/office/drawing/2014/main" id="{D77E8B2A-EDF8-4F07-82A8-0FEA0A4057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9" name="PA-直接连接符 1203">
                      <a:extLst>
                        <a:ext uri="{FF2B5EF4-FFF2-40B4-BE49-F238E27FC236}">
                          <a16:creationId xmlns="" xmlns:a16="http://schemas.microsoft.com/office/drawing/2014/main" id="{AF532C1A-A911-45A3-92AE-1778EFC635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83" name="组合 1382">
                    <a:extLst>
                      <a:ext uri="{FF2B5EF4-FFF2-40B4-BE49-F238E27FC236}">
                        <a16:creationId xmlns="" xmlns:a16="http://schemas.microsoft.com/office/drawing/2014/main" id="{0A11DC06-05E1-426C-829B-09FF17BE8133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388" name="PA-直接连接符 1182">
                      <a:extLst>
                        <a:ext uri="{FF2B5EF4-FFF2-40B4-BE49-F238E27FC236}">
                          <a16:creationId xmlns="" xmlns:a16="http://schemas.microsoft.com/office/drawing/2014/main" id="{9085C399-77C4-4548-9574-A2FC495DD9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89" name="PA-直接连接符 1183">
                      <a:extLst>
                        <a:ext uri="{FF2B5EF4-FFF2-40B4-BE49-F238E27FC236}">
                          <a16:creationId xmlns="" xmlns:a16="http://schemas.microsoft.com/office/drawing/2014/main" id="{128CF9FA-2851-4496-9611-95AFBFAE86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0" name="PA-直接连接符 1184">
                      <a:extLst>
                        <a:ext uri="{FF2B5EF4-FFF2-40B4-BE49-F238E27FC236}">
                          <a16:creationId xmlns="" xmlns:a16="http://schemas.microsoft.com/office/drawing/2014/main" id="{630EF659-2FD8-4578-9E2B-212334F06D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1" name="PA-直接连接符 1185">
                      <a:extLst>
                        <a:ext uri="{FF2B5EF4-FFF2-40B4-BE49-F238E27FC236}">
                          <a16:creationId xmlns="" xmlns:a16="http://schemas.microsoft.com/office/drawing/2014/main" id="{5B315AB8-C4AE-4E63-B2AC-1B9EDC99D3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2" name="PA-直接连接符 1186">
                      <a:extLst>
                        <a:ext uri="{FF2B5EF4-FFF2-40B4-BE49-F238E27FC236}">
                          <a16:creationId xmlns="" xmlns:a16="http://schemas.microsoft.com/office/drawing/2014/main" id="{B94D2088-3FE5-4DE5-91FB-5E2870F2FA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3" name="PA-直接连接符 1187">
                      <a:extLst>
                        <a:ext uri="{FF2B5EF4-FFF2-40B4-BE49-F238E27FC236}">
                          <a16:creationId xmlns="" xmlns:a16="http://schemas.microsoft.com/office/drawing/2014/main" id="{2220F3BA-102D-4ED9-827A-166E73AE94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4" name="PA-直接连接符 1188">
                      <a:extLst>
                        <a:ext uri="{FF2B5EF4-FFF2-40B4-BE49-F238E27FC236}">
                          <a16:creationId xmlns="" xmlns:a16="http://schemas.microsoft.com/office/drawing/2014/main" id="{41970742-AB39-4386-A08D-4169DAFDC6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5" name="PA-直接连接符 1189">
                      <a:extLst>
                        <a:ext uri="{FF2B5EF4-FFF2-40B4-BE49-F238E27FC236}">
                          <a16:creationId xmlns="" xmlns:a16="http://schemas.microsoft.com/office/drawing/2014/main" id="{8F0606E5-83F6-4B5C-B748-ECC92FB164E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6" name="PA-直接连接符 1190">
                      <a:extLst>
                        <a:ext uri="{FF2B5EF4-FFF2-40B4-BE49-F238E27FC236}">
                          <a16:creationId xmlns="" xmlns:a16="http://schemas.microsoft.com/office/drawing/2014/main" id="{8E2CCB6B-E0A1-43C1-8D7F-71A495DF9C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7" name="PA-直接连接符 1191">
                      <a:extLst>
                        <a:ext uri="{FF2B5EF4-FFF2-40B4-BE49-F238E27FC236}">
                          <a16:creationId xmlns="" xmlns:a16="http://schemas.microsoft.com/office/drawing/2014/main" id="{15B4A425-8C57-4066-BB64-585C25A625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8" name="PA-直接连接符 1192">
                      <a:extLst>
                        <a:ext uri="{FF2B5EF4-FFF2-40B4-BE49-F238E27FC236}">
                          <a16:creationId xmlns="" xmlns:a16="http://schemas.microsoft.com/office/drawing/2014/main" id="{DF8FD154-6C5E-4EA9-8834-AC74A5F1924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84" name="Group 91_1">
                    <a:extLst>
                      <a:ext uri="{FF2B5EF4-FFF2-40B4-BE49-F238E27FC236}">
                        <a16:creationId xmlns="" xmlns:a16="http://schemas.microsoft.com/office/drawing/2014/main" id="{B47793F9-3B96-42FC-8027-3F9917AF9CE7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85" name="PA-直接连接符 1179">
                      <a:extLst>
                        <a:ext uri="{FF2B5EF4-FFF2-40B4-BE49-F238E27FC236}">
                          <a16:creationId xmlns="" xmlns:a16="http://schemas.microsoft.com/office/drawing/2014/main" id="{C6440498-DCB6-4293-9713-7DEAD94553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86" name="PA-直接连接符 1180">
                      <a:extLst>
                        <a:ext uri="{FF2B5EF4-FFF2-40B4-BE49-F238E27FC236}">
                          <a16:creationId xmlns="" xmlns:a16="http://schemas.microsoft.com/office/drawing/2014/main" id="{565AFA04-65CB-45AD-BDA1-D2B22DB5A3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87" name="PA-直接连接符 1181">
                      <a:extLst>
                        <a:ext uri="{FF2B5EF4-FFF2-40B4-BE49-F238E27FC236}">
                          <a16:creationId xmlns="" xmlns:a16="http://schemas.microsoft.com/office/drawing/2014/main" id="{1568EFCF-53A4-4C5E-84DB-3F2F85FC3A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4" name="组合 1173">
                  <a:extLst>
                    <a:ext uri="{FF2B5EF4-FFF2-40B4-BE49-F238E27FC236}">
                      <a16:creationId xmlns="" xmlns:a16="http://schemas.microsoft.com/office/drawing/2014/main" id="{472FE340-CCF2-4FBC-B9D7-DFA1890C4F25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319" name="PA-直接连接符 1113">
                    <a:extLst>
                      <a:ext uri="{FF2B5EF4-FFF2-40B4-BE49-F238E27FC236}">
                        <a16:creationId xmlns="" xmlns:a16="http://schemas.microsoft.com/office/drawing/2014/main" id="{164A3F87-A903-451F-8A7E-C4832E72FB3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0" name="PA-直接连接符 1114">
                    <a:extLst>
                      <a:ext uri="{FF2B5EF4-FFF2-40B4-BE49-F238E27FC236}">
                        <a16:creationId xmlns="" xmlns:a16="http://schemas.microsoft.com/office/drawing/2014/main" id="{EDED8020-8AAE-4131-9256-84C223C5094B}"/>
                      </a:ext>
                    </a:extLst>
                  </p:cNvPr>
                  <p:cNvCxnSpPr/>
                  <p:nvPr>
                    <p:custDataLst>
                      <p:tags r:id="rId117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1" name="PA-直接连接符 1115">
                    <a:extLst>
                      <a:ext uri="{FF2B5EF4-FFF2-40B4-BE49-F238E27FC236}">
                        <a16:creationId xmlns="" xmlns:a16="http://schemas.microsoft.com/office/drawing/2014/main" id="{01E22E41-ED7C-488B-B0A3-2D44C406C49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2" name="PA-直接连接符 1116">
                    <a:extLst>
                      <a:ext uri="{FF2B5EF4-FFF2-40B4-BE49-F238E27FC236}">
                        <a16:creationId xmlns="" xmlns:a16="http://schemas.microsoft.com/office/drawing/2014/main" id="{13E1C75D-7CB8-4C92-AF1C-D88DE495C14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3" name="PA-直接连接符 1117">
                    <a:extLst>
                      <a:ext uri="{FF2B5EF4-FFF2-40B4-BE49-F238E27FC236}">
                        <a16:creationId xmlns="" xmlns:a16="http://schemas.microsoft.com/office/drawing/2014/main" id="{D50267F7-3949-4375-AE17-F82B45B89B5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4" name="PA-直接连接符 1118">
                    <a:extLst>
                      <a:ext uri="{FF2B5EF4-FFF2-40B4-BE49-F238E27FC236}">
                        <a16:creationId xmlns="" xmlns:a16="http://schemas.microsoft.com/office/drawing/2014/main" id="{900B8386-5E05-411D-A5DA-D50D2B9560B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5" name="PA-直接连接符 1119">
                    <a:extLst>
                      <a:ext uri="{FF2B5EF4-FFF2-40B4-BE49-F238E27FC236}">
                        <a16:creationId xmlns="" xmlns:a16="http://schemas.microsoft.com/office/drawing/2014/main" id="{4C18BDF1-F8C0-46A2-99B1-BDB910131AA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6" name="PA-直接连接符 1120">
                    <a:extLst>
                      <a:ext uri="{FF2B5EF4-FFF2-40B4-BE49-F238E27FC236}">
                        <a16:creationId xmlns="" xmlns:a16="http://schemas.microsoft.com/office/drawing/2014/main" id="{744E1B50-506E-4174-B661-B6EE898EF60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7" name="PA-直接连接符 1121">
                    <a:extLst>
                      <a:ext uri="{FF2B5EF4-FFF2-40B4-BE49-F238E27FC236}">
                        <a16:creationId xmlns="" xmlns:a16="http://schemas.microsoft.com/office/drawing/2014/main" id="{1F772F8A-E878-49A5-B1C1-9DA202C8DB8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8" name="PA-直接连接符 1122">
                    <a:extLst>
                      <a:ext uri="{FF2B5EF4-FFF2-40B4-BE49-F238E27FC236}">
                        <a16:creationId xmlns="" xmlns:a16="http://schemas.microsoft.com/office/drawing/2014/main" id="{B14EB2C5-B938-42DC-BBA5-95CFA318709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9" name="PA-直接连接符 1123">
                    <a:extLst>
                      <a:ext uri="{FF2B5EF4-FFF2-40B4-BE49-F238E27FC236}">
                        <a16:creationId xmlns="" xmlns:a16="http://schemas.microsoft.com/office/drawing/2014/main" id="{F65EF7C9-8034-4C2C-9490-AC621944F1F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0" name="PA-直接连接符 1124">
                    <a:extLst>
                      <a:ext uri="{FF2B5EF4-FFF2-40B4-BE49-F238E27FC236}">
                        <a16:creationId xmlns="" xmlns:a16="http://schemas.microsoft.com/office/drawing/2014/main" id="{E92659A0-B114-48A6-9E13-AC2AB4C030F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1" name="PA-直接连接符 1125">
                    <a:extLst>
                      <a:ext uri="{FF2B5EF4-FFF2-40B4-BE49-F238E27FC236}">
                        <a16:creationId xmlns="" xmlns:a16="http://schemas.microsoft.com/office/drawing/2014/main" id="{2CEF5A3F-639D-45D5-B765-4733CCD7263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2" name="PA-直接连接符 1126">
                    <a:extLst>
                      <a:ext uri="{FF2B5EF4-FFF2-40B4-BE49-F238E27FC236}">
                        <a16:creationId xmlns="" xmlns:a16="http://schemas.microsoft.com/office/drawing/2014/main" id="{1DFE0210-EFEB-4D34-8978-19D132B8A25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3" name="PA-直接连接符 1127">
                    <a:extLst>
                      <a:ext uri="{FF2B5EF4-FFF2-40B4-BE49-F238E27FC236}">
                        <a16:creationId xmlns="" xmlns:a16="http://schemas.microsoft.com/office/drawing/2014/main" id="{E15AF631-C2E9-44C7-97C4-39FA60290E7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34" name="组合 1333">
                    <a:extLst>
                      <a:ext uri="{FF2B5EF4-FFF2-40B4-BE49-F238E27FC236}">
                        <a16:creationId xmlns="" xmlns:a16="http://schemas.microsoft.com/office/drawing/2014/main" id="{87F94068-5B0C-4D82-9C5F-7B4C28F8DA63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63" name="PA-直接连接符 1157">
                      <a:extLst>
                        <a:ext uri="{FF2B5EF4-FFF2-40B4-BE49-F238E27FC236}">
                          <a16:creationId xmlns="" xmlns:a16="http://schemas.microsoft.com/office/drawing/2014/main" id="{2BBE52AB-2177-4AB8-A1D6-8C17DB96BB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4" name="PA-直接连接符 1158">
                      <a:extLst>
                        <a:ext uri="{FF2B5EF4-FFF2-40B4-BE49-F238E27FC236}">
                          <a16:creationId xmlns="" xmlns:a16="http://schemas.microsoft.com/office/drawing/2014/main" id="{4F559DB6-8B54-40C6-B6E1-114FAC3932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5" name="PA-直接连接符 1159">
                      <a:extLst>
                        <a:ext uri="{FF2B5EF4-FFF2-40B4-BE49-F238E27FC236}">
                          <a16:creationId xmlns="" xmlns:a16="http://schemas.microsoft.com/office/drawing/2014/main" id="{AC784180-685C-4191-98F9-E7FB59FE05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5" name="组合 1334">
                    <a:extLst>
                      <a:ext uri="{FF2B5EF4-FFF2-40B4-BE49-F238E27FC236}">
                        <a16:creationId xmlns="" xmlns:a16="http://schemas.microsoft.com/office/drawing/2014/main" id="{3B6C7F1C-D517-494A-BAC3-85F92C5D3F84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352" name="PA-直接连接符 1146">
                      <a:extLst>
                        <a:ext uri="{FF2B5EF4-FFF2-40B4-BE49-F238E27FC236}">
                          <a16:creationId xmlns="" xmlns:a16="http://schemas.microsoft.com/office/drawing/2014/main" id="{236274FD-1EC3-4665-8094-4D49E034FD73}"/>
                        </a:ext>
                      </a:extLst>
                    </p:cNvPr>
                    <p:cNvCxnSpPr/>
                    <p:nvPr>
                      <p:custDataLst>
                        <p:tags r:id="rId120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3" name="PA-直接连接符 1147">
                      <a:extLst>
                        <a:ext uri="{FF2B5EF4-FFF2-40B4-BE49-F238E27FC236}">
                          <a16:creationId xmlns="" xmlns:a16="http://schemas.microsoft.com/office/drawing/2014/main" id="{AB322CB1-7BBB-4A96-B2EC-DDEDB84B04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4" name="PA-直接连接符 1148">
                      <a:extLst>
                        <a:ext uri="{FF2B5EF4-FFF2-40B4-BE49-F238E27FC236}">
                          <a16:creationId xmlns="" xmlns:a16="http://schemas.microsoft.com/office/drawing/2014/main" id="{402FFC7D-FCA2-4764-9FF5-98BA73799AA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5" name="PA-直接连接符 1149">
                      <a:extLst>
                        <a:ext uri="{FF2B5EF4-FFF2-40B4-BE49-F238E27FC236}">
                          <a16:creationId xmlns="" xmlns:a16="http://schemas.microsoft.com/office/drawing/2014/main" id="{D46274C1-846C-4109-AFD5-49D321FDD6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6" name="PA-直接连接符 1150">
                      <a:extLst>
                        <a:ext uri="{FF2B5EF4-FFF2-40B4-BE49-F238E27FC236}">
                          <a16:creationId xmlns="" xmlns:a16="http://schemas.microsoft.com/office/drawing/2014/main" id="{6D0B173E-AE8C-4EAF-93CF-97A0CE5736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7" name="PA-直接连接符 1151">
                      <a:extLst>
                        <a:ext uri="{FF2B5EF4-FFF2-40B4-BE49-F238E27FC236}">
                          <a16:creationId xmlns="" xmlns:a16="http://schemas.microsoft.com/office/drawing/2014/main" id="{57942A47-B6C8-412C-A555-33F9F16EC50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8" name="PA-直接连接符 1152">
                      <a:extLst>
                        <a:ext uri="{FF2B5EF4-FFF2-40B4-BE49-F238E27FC236}">
                          <a16:creationId xmlns="" xmlns:a16="http://schemas.microsoft.com/office/drawing/2014/main" id="{A6E851A0-975B-4CC2-B505-7FB6FEE81C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9" name="PA-直接连接符 1153">
                      <a:extLst>
                        <a:ext uri="{FF2B5EF4-FFF2-40B4-BE49-F238E27FC236}">
                          <a16:creationId xmlns="" xmlns:a16="http://schemas.microsoft.com/office/drawing/2014/main" id="{2882439C-FC83-43D1-872D-72E3FB8484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0" name="PA-直接连接符 1154">
                      <a:extLst>
                        <a:ext uri="{FF2B5EF4-FFF2-40B4-BE49-F238E27FC236}">
                          <a16:creationId xmlns="" xmlns:a16="http://schemas.microsoft.com/office/drawing/2014/main" id="{56622369-5562-4615-9152-58C12485CD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1" name="PA-直接连接符 1155">
                      <a:extLst>
                        <a:ext uri="{FF2B5EF4-FFF2-40B4-BE49-F238E27FC236}">
                          <a16:creationId xmlns="" xmlns:a16="http://schemas.microsoft.com/office/drawing/2014/main" id="{66A95BE0-98FE-4742-918B-3407FF7F46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2" name="PA-直接连接符 1156">
                      <a:extLst>
                        <a:ext uri="{FF2B5EF4-FFF2-40B4-BE49-F238E27FC236}">
                          <a16:creationId xmlns="" xmlns:a16="http://schemas.microsoft.com/office/drawing/2014/main" id="{C6DF54DE-8896-4481-B52E-1C34E8D838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6" name="组合 1335">
                    <a:extLst>
                      <a:ext uri="{FF2B5EF4-FFF2-40B4-BE49-F238E27FC236}">
                        <a16:creationId xmlns="" xmlns:a16="http://schemas.microsoft.com/office/drawing/2014/main" id="{14902CED-82A3-443F-A5FB-B67EC3BC345E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341" name="PA-直接连接符 1135">
                      <a:extLst>
                        <a:ext uri="{FF2B5EF4-FFF2-40B4-BE49-F238E27FC236}">
                          <a16:creationId xmlns="" xmlns:a16="http://schemas.microsoft.com/office/drawing/2014/main" id="{EAEA0ABB-2C7E-47DC-9394-7072880A752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2" name="PA-直接连接符 1136">
                      <a:extLst>
                        <a:ext uri="{FF2B5EF4-FFF2-40B4-BE49-F238E27FC236}">
                          <a16:creationId xmlns="" xmlns:a16="http://schemas.microsoft.com/office/drawing/2014/main" id="{67864D13-55B2-4C25-8C86-86C6366F69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3" name="PA-直接连接符 1137">
                      <a:extLst>
                        <a:ext uri="{FF2B5EF4-FFF2-40B4-BE49-F238E27FC236}">
                          <a16:creationId xmlns="" xmlns:a16="http://schemas.microsoft.com/office/drawing/2014/main" id="{28EC3AEE-8907-43B6-96F2-2DC1BD044D1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4" name="PA-直接连接符 1138">
                      <a:extLst>
                        <a:ext uri="{FF2B5EF4-FFF2-40B4-BE49-F238E27FC236}">
                          <a16:creationId xmlns="" xmlns:a16="http://schemas.microsoft.com/office/drawing/2014/main" id="{AD01F090-0D12-4BB1-B61A-5A312964C9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5" name="PA-直接连接符 1139">
                      <a:extLst>
                        <a:ext uri="{FF2B5EF4-FFF2-40B4-BE49-F238E27FC236}">
                          <a16:creationId xmlns="" xmlns:a16="http://schemas.microsoft.com/office/drawing/2014/main" id="{8F086E2E-1215-453E-A1FA-8CDD8A4653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6" name="PA-直接连接符 1140">
                      <a:extLst>
                        <a:ext uri="{FF2B5EF4-FFF2-40B4-BE49-F238E27FC236}">
                          <a16:creationId xmlns="" xmlns:a16="http://schemas.microsoft.com/office/drawing/2014/main" id="{F7D77086-EA2E-493D-BADA-5272DCC318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7" name="PA-直接连接符 1141">
                      <a:extLst>
                        <a:ext uri="{FF2B5EF4-FFF2-40B4-BE49-F238E27FC236}">
                          <a16:creationId xmlns="" xmlns:a16="http://schemas.microsoft.com/office/drawing/2014/main" id="{4A7661B5-F975-439B-B038-9BBC00A66E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8" name="PA-直接连接符 1142">
                      <a:extLst>
                        <a:ext uri="{FF2B5EF4-FFF2-40B4-BE49-F238E27FC236}">
                          <a16:creationId xmlns="" xmlns:a16="http://schemas.microsoft.com/office/drawing/2014/main" id="{F4D14292-7923-4BCD-80C0-FFAE4AD281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9" name="PA-直接连接符 1143">
                      <a:extLst>
                        <a:ext uri="{FF2B5EF4-FFF2-40B4-BE49-F238E27FC236}">
                          <a16:creationId xmlns="" xmlns:a16="http://schemas.microsoft.com/office/drawing/2014/main" id="{826D1162-A60F-4D09-9323-3AA7323232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0" name="PA-直接连接符 1144">
                      <a:extLst>
                        <a:ext uri="{FF2B5EF4-FFF2-40B4-BE49-F238E27FC236}">
                          <a16:creationId xmlns="" xmlns:a16="http://schemas.microsoft.com/office/drawing/2014/main" id="{68BF7F5D-FE5B-4AB0-8F2E-9DCC2EC30E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1" name="PA-直接连接符 1145">
                      <a:extLst>
                        <a:ext uri="{FF2B5EF4-FFF2-40B4-BE49-F238E27FC236}">
                          <a16:creationId xmlns="" xmlns:a16="http://schemas.microsoft.com/office/drawing/2014/main" id="{FF82B271-3CC1-4DC9-A60B-4FE282826C5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7" name="Group 91_1">
                    <a:extLst>
                      <a:ext uri="{FF2B5EF4-FFF2-40B4-BE49-F238E27FC236}">
                        <a16:creationId xmlns="" xmlns:a16="http://schemas.microsoft.com/office/drawing/2014/main" id="{73BBB04B-39D8-4620-BD92-6946D333B1D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38" name="PA-直接连接符 1132">
                      <a:extLst>
                        <a:ext uri="{FF2B5EF4-FFF2-40B4-BE49-F238E27FC236}">
                          <a16:creationId xmlns="" xmlns:a16="http://schemas.microsoft.com/office/drawing/2014/main" id="{B0B3AE8B-DD84-4445-B3B9-01EEFE6F33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39" name="PA-直接连接符 1133">
                      <a:extLst>
                        <a:ext uri="{FF2B5EF4-FFF2-40B4-BE49-F238E27FC236}">
                          <a16:creationId xmlns="" xmlns:a16="http://schemas.microsoft.com/office/drawing/2014/main" id="{3D84BCF5-23E7-4DB4-A072-3481CBB8F6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0" name="PA-直接连接符 1134">
                      <a:extLst>
                        <a:ext uri="{FF2B5EF4-FFF2-40B4-BE49-F238E27FC236}">
                          <a16:creationId xmlns="" xmlns:a16="http://schemas.microsoft.com/office/drawing/2014/main" id="{677CB15F-D2C7-4889-8FC1-E740D627DF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5" name="组合 1174">
                  <a:extLst>
                    <a:ext uri="{FF2B5EF4-FFF2-40B4-BE49-F238E27FC236}">
                      <a16:creationId xmlns="" xmlns:a16="http://schemas.microsoft.com/office/drawing/2014/main" id="{1EC54804-C9C7-4FED-9503-18DA1E37AD41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272" name="PA-直接连接符 1066">
                    <a:extLst>
                      <a:ext uri="{FF2B5EF4-FFF2-40B4-BE49-F238E27FC236}">
                        <a16:creationId xmlns="" xmlns:a16="http://schemas.microsoft.com/office/drawing/2014/main" id="{69F11DE8-221D-4F63-ACD7-5629187BD87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1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3" name="PA-直接连接符 1067">
                    <a:extLst>
                      <a:ext uri="{FF2B5EF4-FFF2-40B4-BE49-F238E27FC236}">
                        <a16:creationId xmlns="" xmlns:a16="http://schemas.microsoft.com/office/drawing/2014/main" id="{D66B77A5-69C8-4C34-A75E-FEAC9E0D1CB7}"/>
                      </a:ext>
                    </a:extLst>
                  </p:cNvPr>
                  <p:cNvCxnSpPr/>
                  <p:nvPr>
                    <p:custDataLst>
                      <p:tags r:id="rId1132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4" name="PA-直接连接符 1068">
                    <a:extLst>
                      <a:ext uri="{FF2B5EF4-FFF2-40B4-BE49-F238E27FC236}">
                        <a16:creationId xmlns="" xmlns:a16="http://schemas.microsoft.com/office/drawing/2014/main" id="{70DF329A-B876-4C73-A7D5-23B79C4F66D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3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5" name="PA-直接连接符 1069">
                    <a:extLst>
                      <a:ext uri="{FF2B5EF4-FFF2-40B4-BE49-F238E27FC236}">
                        <a16:creationId xmlns="" xmlns:a16="http://schemas.microsoft.com/office/drawing/2014/main" id="{B4BA00B9-C8AF-4BDD-9DCC-1C886678116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4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6" name="PA-直接连接符 1070">
                    <a:extLst>
                      <a:ext uri="{FF2B5EF4-FFF2-40B4-BE49-F238E27FC236}">
                        <a16:creationId xmlns="" xmlns:a16="http://schemas.microsoft.com/office/drawing/2014/main" id="{34DEB07B-37CC-4B09-8AA3-29548AB30C1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5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7" name="PA-直接连接符 1071">
                    <a:extLst>
                      <a:ext uri="{FF2B5EF4-FFF2-40B4-BE49-F238E27FC236}">
                        <a16:creationId xmlns="" xmlns:a16="http://schemas.microsoft.com/office/drawing/2014/main" id="{07ECB7F6-1252-4707-A78D-260F275E77A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6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8" name="PA-直接连接符 1072">
                    <a:extLst>
                      <a:ext uri="{FF2B5EF4-FFF2-40B4-BE49-F238E27FC236}">
                        <a16:creationId xmlns="" xmlns:a16="http://schemas.microsoft.com/office/drawing/2014/main" id="{425CE7E0-3341-44BB-8B83-4DB2D852962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7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9" name="PA-直接连接符 1073">
                    <a:extLst>
                      <a:ext uri="{FF2B5EF4-FFF2-40B4-BE49-F238E27FC236}">
                        <a16:creationId xmlns="" xmlns:a16="http://schemas.microsoft.com/office/drawing/2014/main" id="{BEAD56E0-1DB7-426A-BD6B-D4B9298EB17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8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0" name="PA-直接连接符 1074">
                    <a:extLst>
                      <a:ext uri="{FF2B5EF4-FFF2-40B4-BE49-F238E27FC236}">
                        <a16:creationId xmlns="" xmlns:a16="http://schemas.microsoft.com/office/drawing/2014/main" id="{58060A87-A5B0-4D7A-8AD5-300942BC1FE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9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1" name="PA-直接连接符 1075">
                    <a:extLst>
                      <a:ext uri="{FF2B5EF4-FFF2-40B4-BE49-F238E27FC236}">
                        <a16:creationId xmlns="" xmlns:a16="http://schemas.microsoft.com/office/drawing/2014/main" id="{89051E34-A795-442B-9A75-B66D54430E7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0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2" name="PA-直接连接符 1076">
                    <a:extLst>
                      <a:ext uri="{FF2B5EF4-FFF2-40B4-BE49-F238E27FC236}">
                        <a16:creationId xmlns="" xmlns:a16="http://schemas.microsoft.com/office/drawing/2014/main" id="{D67FDC80-6398-4419-B033-5956450BC5C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1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3" name="PA-直接连接符 1077">
                    <a:extLst>
                      <a:ext uri="{FF2B5EF4-FFF2-40B4-BE49-F238E27FC236}">
                        <a16:creationId xmlns="" xmlns:a16="http://schemas.microsoft.com/office/drawing/2014/main" id="{597D747C-626F-44A3-9A66-8BE387FCB5E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2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4" name="PA-直接连接符 1078">
                    <a:extLst>
                      <a:ext uri="{FF2B5EF4-FFF2-40B4-BE49-F238E27FC236}">
                        <a16:creationId xmlns="" xmlns:a16="http://schemas.microsoft.com/office/drawing/2014/main" id="{ACF61CA4-65D1-4DF0-BBE4-BBF92F0BFE9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3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5" name="PA-直接连接符 1079">
                    <a:extLst>
                      <a:ext uri="{FF2B5EF4-FFF2-40B4-BE49-F238E27FC236}">
                        <a16:creationId xmlns="" xmlns:a16="http://schemas.microsoft.com/office/drawing/2014/main" id="{08DED7D1-EE71-4374-9484-3A0DAE9FC25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4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6" name="PA-直接连接符 1080">
                    <a:extLst>
                      <a:ext uri="{FF2B5EF4-FFF2-40B4-BE49-F238E27FC236}">
                        <a16:creationId xmlns="" xmlns:a16="http://schemas.microsoft.com/office/drawing/2014/main" id="{200E3B02-C683-4CC9-AEEA-8BDEDB911EB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5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287" name="组合 1286">
                    <a:extLst>
                      <a:ext uri="{FF2B5EF4-FFF2-40B4-BE49-F238E27FC236}">
                        <a16:creationId xmlns="" xmlns:a16="http://schemas.microsoft.com/office/drawing/2014/main" id="{931C4CF5-3D58-4E36-8762-44143CA57C67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16" name="PA-直接连接符 1110">
                      <a:extLst>
                        <a:ext uri="{FF2B5EF4-FFF2-40B4-BE49-F238E27FC236}">
                          <a16:creationId xmlns="" xmlns:a16="http://schemas.microsoft.com/office/drawing/2014/main" id="{C6A1AB07-D541-49F0-B7BE-08F375BF68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7" name="PA-直接连接符 1111">
                      <a:extLst>
                        <a:ext uri="{FF2B5EF4-FFF2-40B4-BE49-F238E27FC236}">
                          <a16:creationId xmlns="" xmlns:a16="http://schemas.microsoft.com/office/drawing/2014/main" id="{FF66FAA6-15D9-448F-B213-DABC897BF5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8" name="PA-直接连接符 1112">
                      <a:extLst>
                        <a:ext uri="{FF2B5EF4-FFF2-40B4-BE49-F238E27FC236}">
                          <a16:creationId xmlns="" xmlns:a16="http://schemas.microsoft.com/office/drawing/2014/main" id="{6E992D7C-ACEC-4EA9-AD25-8550291F0B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88" name="组合 1287">
                    <a:extLst>
                      <a:ext uri="{FF2B5EF4-FFF2-40B4-BE49-F238E27FC236}">
                        <a16:creationId xmlns="" xmlns:a16="http://schemas.microsoft.com/office/drawing/2014/main" id="{3F5F24C5-B86B-4B13-89C4-5DA1EAEA86BC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305" name="PA-直接连接符 1099">
                      <a:extLst>
                        <a:ext uri="{FF2B5EF4-FFF2-40B4-BE49-F238E27FC236}">
                          <a16:creationId xmlns="" xmlns:a16="http://schemas.microsoft.com/office/drawing/2014/main" id="{A7211570-2CD6-414F-840A-E1C865F159DD}"/>
                        </a:ext>
                      </a:extLst>
                    </p:cNvPr>
                    <p:cNvCxnSpPr/>
                    <p:nvPr>
                      <p:custDataLst>
                        <p:tags r:id="rId1160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6" name="PA-直接连接符 1100">
                      <a:extLst>
                        <a:ext uri="{FF2B5EF4-FFF2-40B4-BE49-F238E27FC236}">
                          <a16:creationId xmlns="" xmlns:a16="http://schemas.microsoft.com/office/drawing/2014/main" id="{85B8B509-5F5C-415D-89DE-BC5783F36D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7" name="PA-直接连接符 1101">
                      <a:extLst>
                        <a:ext uri="{FF2B5EF4-FFF2-40B4-BE49-F238E27FC236}">
                          <a16:creationId xmlns="" xmlns:a16="http://schemas.microsoft.com/office/drawing/2014/main" id="{B94D60C1-E444-43BA-90E4-658C9EFC09C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8" name="PA-直接连接符 1102">
                      <a:extLst>
                        <a:ext uri="{FF2B5EF4-FFF2-40B4-BE49-F238E27FC236}">
                          <a16:creationId xmlns="" xmlns:a16="http://schemas.microsoft.com/office/drawing/2014/main" id="{1C7E29B9-23F4-41BF-BA1A-9B6086415D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9" name="PA-直接连接符 1103">
                      <a:extLst>
                        <a:ext uri="{FF2B5EF4-FFF2-40B4-BE49-F238E27FC236}">
                          <a16:creationId xmlns="" xmlns:a16="http://schemas.microsoft.com/office/drawing/2014/main" id="{747967F5-18EC-4826-B35E-45DD343D39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0" name="PA-直接连接符 1104">
                      <a:extLst>
                        <a:ext uri="{FF2B5EF4-FFF2-40B4-BE49-F238E27FC236}">
                          <a16:creationId xmlns="" xmlns:a16="http://schemas.microsoft.com/office/drawing/2014/main" id="{4CB2BBB1-AEC8-4AB2-97B3-2EFF69542D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1" name="PA-直接连接符 1105">
                      <a:extLst>
                        <a:ext uri="{FF2B5EF4-FFF2-40B4-BE49-F238E27FC236}">
                          <a16:creationId xmlns="" xmlns:a16="http://schemas.microsoft.com/office/drawing/2014/main" id="{3F5BA102-2975-4DC2-B8A5-7A8A0439BD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2" name="PA-直接连接符 1106">
                      <a:extLst>
                        <a:ext uri="{FF2B5EF4-FFF2-40B4-BE49-F238E27FC236}">
                          <a16:creationId xmlns="" xmlns:a16="http://schemas.microsoft.com/office/drawing/2014/main" id="{4E8E0636-CA3C-4960-AA9A-2F7801B5DBD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3" name="PA-直接连接符 1107">
                      <a:extLst>
                        <a:ext uri="{FF2B5EF4-FFF2-40B4-BE49-F238E27FC236}">
                          <a16:creationId xmlns="" xmlns:a16="http://schemas.microsoft.com/office/drawing/2014/main" id="{5C7EBE9F-FFCB-41A2-89C9-124D875783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4" name="PA-直接连接符 1108">
                      <a:extLst>
                        <a:ext uri="{FF2B5EF4-FFF2-40B4-BE49-F238E27FC236}">
                          <a16:creationId xmlns="" xmlns:a16="http://schemas.microsoft.com/office/drawing/2014/main" id="{1D0FD931-3EBB-42E3-8B2B-11EEE8A0C5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5" name="PA-直接连接符 1109">
                      <a:extLst>
                        <a:ext uri="{FF2B5EF4-FFF2-40B4-BE49-F238E27FC236}">
                          <a16:creationId xmlns="" xmlns:a16="http://schemas.microsoft.com/office/drawing/2014/main" id="{5729DD93-8DC4-4488-95E6-C528E17E20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89" name="组合 1288">
                    <a:extLst>
                      <a:ext uri="{FF2B5EF4-FFF2-40B4-BE49-F238E27FC236}">
                        <a16:creationId xmlns="" xmlns:a16="http://schemas.microsoft.com/office/drawing/2014/main" id="{42C1D42C-B2DD-4060-9D19-F4CF703AA3E4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294" name="PA-直接连接符 1088">
                      <a:extLst>
                        <a:ext uri="{FF2B5EF4-FFF2-40B4-BE49-F238E27FC236}">
                          <a16:creationId xmlns="" xmlns:a16="http://schemas.microsoft.com/office/drawing/2014/main" id="{47AA8FB5-8018-428D-A5D7-822493EC464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9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5" name="PA-直接连接符 1089">
                      <a:extLst>
                        <a:ext uri="{FF2B5EF4-FFF2-40B4-BE49-F238E27FC236}">
                          <a16:creationId xmlns="" xmlns:a16="http://schemas.microsoft.com/office/drawing/2014/main" id="{91B7FAEA-3CEE-410B-A6A3-4025D27E2B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6" name="PA-直接连接符 1090">
                      <a:extLst>
                        <a:ext uri="{FF2B5EF4-FFF2-40B4-BE49-F238E27FC236}">
                          <a16:creationId xmlns="" xmlns:a16="http://schemas.microsoft.com/office/drawing/2014/main" id="{CB9BF955-AF24-4AD5-B174-741E7ED101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7" name="PA-直接连接符 1091">
                      <a:extLst>
                        <a:ext uri="{FF2B5EF4-FFF2-40B4-BE49-F238E27FC236}">
                          <a16:creationId xmlns="" xmlns:a16="http://schemas.microsoft.com/office/drawing/2014/main" id="{F261BA7A-775F-4E50-9E8F-70684A051D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8" name="PA-直接连接符 1092">
                      <a:extLst>
                        <a:ext uri="{FF2B5EF4-FFF2-40B4-BE49-F238E27FC236}">
                          <a16:creationId xmlns="" xmlns:a16="http://schemas.microsoft.com/office/drawing/2014/main" id="{A79B0309-B250-4849-9917-0651A18105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9" name="PA-直接连接符 1093">
                      <a:extLst>
                        <a:ext uri="{FF2B5EF4-FFF2-40B4-BE49-F238E27FC236}">
                          <a16:creationId xmlns="" xmlns:a16="http://schemas.microsoft.com/office/drawing/2014/main" id="{11A6757C-BDB5-431A-B0A9-73CBC2CF5D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0" name="PA-直接连接符 1094">
                      <a:extLst>
                        <a:ext uri="{FF2B5EF4-FFF2-40B4-BE49-F238E27FC236}">
                          <a16:creationId xmlns="" xmlns:a16="http://schemas.microsoft.com/office/drawing/2014/main" id="{BCC48C46-E1E1-4A98-B2CB-6A962F6EC2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1" name="PA-直接连接符 1095">
                      <a:extLst>
                        <a:ext uri="{FF2B5EF4-FFF2-40B4-BE49-F238E27FC236}">
                          <a16:creationId xmlns="" xmlns:a16="http://schemas.microsoft.com/office/drawing/2014/main" id="{9F7F8668-27FB-412E-832C-C46E595FF9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2" name="PA-直接连接符 1096">
                      <a:extLst>
                        <a:ext uri="{FF2B5EF4-FFF2-40B4-BE49-F238E27FC236}">
                          <a16:creationId xmlns="" xmlns:a16="http://schemas.microsoft.com/office/drawing/2014/main" id="{5A9F9BC5-608E-4588-8840-FEE8C7DE18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3" name="PA-直接连接符 1097">
                      <a:extLst>
                        <a:ext uri="{FF2B5EF4-FFF2-40B4-BE49-F238E27FC236}">
                          <a16:creationId xmlns="" xmlns:a16="http://schemas.microsoft.com/office/drawing/2014/main" id="{962AB45B-14AD-48EA-9938-71597BB997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4" name="PA-直接连接符 1098">
                      <a:extLst>
                        <a:ext uri="{FF2B5EF4-FFF2-40B4-BE49-F238E27FC236}">
                          <a16:creationId xmlns="" xmlns:a16="http://schemas.microsoft.com/office/drawing/2014/main" id="{D878238C-11B7-4D4A-927F-BECF215E6E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90" name="Group 91_1">
                    <a:extLst>
                      <a:ext uri="{FF2B5EF4-FFF2-40B4-BE49-F238E27FC236}">
                        <a16:creationId xmlns="" xmlns:a16="http://schemas.microsoft.com/office/drawing/2014/main" id="{8B1B9A86-C5B7-4E0D-BFE4-3BB406BAFE17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91" name="PA-直接连接符 1085">
                      <a:extLst>
                        <a:ext uri="{FF2B5EF4-FFF2-40B4-BE49-F238E27FC236}">
                          <a16:creationId xmlns="" xmlns:a16="http://schemas.microsoft.com/office/drawing/2014/main" id="{6D144A91-A734-43EB-8038-B99A51F1A5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2" name="PA-直接连接符 1086">
                      <a:extLst>
                        <a:ext uri="{FF2B5EF4-FFF2-40B4-BE49-F238E27FC236}">
                          <a16:creationId xmlns="" xmlns:a16="http://schemas.microsoft.com/office/drawing/2014/main" id="{FF78B828-1547-418B-9B27-059C7EAC1E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3" name="PA-直接连接符 1087">
                      <a:extLst>
                        <a:ext uri="{FF2B5EF4-FFF2-40B4-BE49-F238E27FC236}">
                          <a16:creationId xmlns="" xmlns:a16="http://schemas.microsoft.com/office/drawing/2014/main" id="{DA288D7B-362C-4AC8-8B87-3469E3DEFC3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6" name="组合 1175">
                  <a:extLst>
                    <a:ext uri="{FF2B5EF4-FFF2-40B4-BE49-F238E27FC236}">
                      <a16:creationId xmlns="" xmlns:a16="http://schemas.microsoft.com/office/drawing/2014/main" id="{9849DEB3-61F3-40C2-BEC4-526942A90A6B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225" name="PA-直接连接符 1019">
                    <a:extLst>
                      <a:ext uri="{FF2B5EF4-FFF2-40B4-BE49-F238E27FC236}">
                        <a16:creationId xmlns="" xmlns:a16="http://schemas.microsoft.com/office/drawing/2014/main" id="{CC52B735-FD90-4CFC-88C7-D059C8D3829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6" name="PA-直接连接符 1020">
                    <a:extLst>
                      <a:ext uri="{FF2B5EF4-FFF2-40B4-BE49-F238E27FC236}">
                        <a16:creationId xmlns="" xmlns:a16="http://schemas.microsoft.com/office/drawing/2014/main" id="{DD8D935D-0121-4918-9FD8-7DABE27EB767}"/>
                      </a:ext>
                    </a:extLst>
                  </p:cNvPr>
                  <p:cNvCxnSpPr/>
                  <p:nvPr>
                    <p:custDataLst>
                      <p:tags r:id="rId108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7" name="PA-直接连接符 1021">
                    <a:extLst>
                      <a:ext uri="{FF2B5EF4-FFF2-40B4-BE49-F238E27FC236}">
                        <a16:creationId xmlns="" xmlns:a16="http://schemas.microsoft.com/office/drawing/2014/main" id="{64086886-DE4D-44DA-9896-FA8C0E838A4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8" name="PA-直接连接符 1022">
                    <a:extLst>
                      <a:ext uri="{FF2B5EF4-FFF2-40B4-BE49-F238E27FC236}">
                        <a16:creationId xmlns="" xmlns:a16="http://schemas.microsoft.com/office/drawing/2014/main" id="{EB291ED6-A681-42FD-969E-B9AB359C7DC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9" name="PA-直接连接符 1023">
                    <a:extLst>
                      <a:ext uri="{FF2B5EF4-FFF2-40B4-BE49-F238E27FC236}">
                        <a16:creationId xmlns="" xmlns:a16="http://schemas.microsoft.com/office/drawing/2014/main" id="{75BAB259-24B3-4EE8-84F5-9A60B12FFC3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0" name="PA-直接连接符 1024">
                    <a:extLst>
                      <a:ext uri="{FF2B5EF4-FFF2-40B4-BE49-F238E27FC236}">
                        <a16:creationId xmlns="" xmlns:a16="http://schemas.microsoft.com/office/drawing/2014/main" id="{E1AEBF62-BDCF-4A93-9DBE-540CBDF73E2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1" name="PA-直接连接符 1025">
                    <a:extLst>
                      <a:ext uri="{FF2B5EF4-FFF2-40B4-BE49-F238E27FC236}">
                        <a16:creationId xmlns="" xmlns:a16="http://schemas.microsoft.com/office/drawing/2014/main" id="{368D0F67-6697-443F-90C3-92E23D45F11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2" name="PA-直接连接符 1026">
                    <a:extLst>
                      <a:ext uri="{FF2B5EF4-FFF2-40B4-BE49-F238E27FC236}">
                        <a16:creationId xmlns="" xmlns:a16="http://schemas.microsoft.com/office/drawing/2014/main" id="{FA52138B-5E37-4B78-8C68-7FF0CCD9FBF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3" name="PA-直接连接符 1027">
                    <a:extLst>
                      <a:ext uri="{FF2B5EF4-FFF2-40B4-BE49-F238E27FC236}">
                        <a16:creationId xmlns="" xmlns:a16="http://schemas.microsoft.com/office/drawing/2014/main" id="{E26FEB44-8EB4-4261-964A-49EA2CA44C7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4" name="PA-直接连接符 1028">
                    <a:extLst>
                      <a:ext uri="{FF2B5EF4-FFF2-40B4-BE49-F238E27FC236}">
                        <a16:creationId xmlns="" xmlns:a16="http://schemas.microsoft.com/office/drawing/2014/main" id="{8D6882D2-1370-4B00-931B-7DA2A582C20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5" name="PA-直接连接符 1029">
                    <a:extLst>
                      <a:ext uri="{FF2B5EF4-FFF2-40B4-BE49-F238E27FC236}">
                        <a16:creationId xmlns="" xmlns:a16="http://schemas.microsoft.com/office/drawing/2014/main" id="{59AE84CF-74EE-4D56-ADF1-6E910C7FC38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6" name="PA-直接连接符 1030">
                    <a:extLst>
                      <a:ext uri="{FF2B5EF4-FFF2-40B4-BE49-F238E27FC236}">
                        <a16:creationId xmlns="" xmlns:a16="http://schemas.microsoft.com/office/drawing/2014/main" id="{C4EBB737-65C1-4E00-A028-FED4BD9C6F6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7" name="PA-直接连接符 1031">
                    <a:extLst>
                      <a:ext uri="{FF2B5EF4-FFF2-40B4-BE49-F238E27FC236}">
                        <a16:creationId xmlns="" xmlns:a16="http://schemas.microsoft.com/office/drawing/2014/main" id="{CBD2EDF9-3F73-4B96-86D6-7BDB381D2BB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0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8" name="PA-直接连接符 1032">
                    <a:extLst>
                      <a:ext uri="{FF2B5EF4-FFF2-40B4-BE49-F238E27FC236}">
                        <a16:creationId xmlns="" xmlns:a16="http://schemas.microsoft.com/office/drawing/2014/main" id="{6C60F453-DF80-47C8-BA51-83329998AC3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0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9" name="PA-直接连接符 1033">
                    <a:extLst>
                      <a:ext uri="{FF2B5EF4-FFF2-40B4-BE49-F238E27FC236}">
                        <a16:creationId xmlns="" xmlns:a16="http://schemas.microsoft.com/office/drawing/2014/main" id="{95E7A9B0-35FE-4F34-B3BD-EBAD5D084B9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0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240" name="组合 1239">
                    <a:extLst>
                      <a:ext uri="{FF2B5EF4-FFF2-40B4-BE49-F238E27FC236}">
                        <a16:creationId xmlns="" xmlns:a16="http://schemas.microsoft.com/office/drawing/2014/main" id="{27675A7C-36BD-408F-AC84-031D91CF6265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69" name="PA-直接连接符 1063">
                      <a:extLst>
                        <a:ext uri="{FF2B5EF4-FFF2-40B4-BE49-F238E27FC236}">
                          <a16:creationId xmlns="" xmlns:a16="http://schemas.microsoft.com/office/drawing/2014/main" id="{F604F520-E6A1-46AA-9C94-22D01776A26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0" name="PA-直接连接符 1064">
                      <a:extLst>
                        <a:ext uri="{FF2B5EF4-FFF2-40B4-BE49-F238E27FC236}">
                          <a16:creationId xmlns="" xmlns:a16="http://schemas.microsoft.com/office/drawing/2014/main" id="{D8B58282-78EC-4DD6-ACF2-94488E820B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1" name="PA-直接连接符 1065">
                      <a:extLst>
                        <a:ext uri="{FF2B5EF4-FFF2-40B4-BE49-F238E27FC236}">
                          <a16:creationId xmlns="" xmlns:a16="http://schemas.microsoft.com/office/drawing/2014/main" id="{BB69ED2F-5815-4627-ADDC-DDD9C63034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3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41" name="组合 1240">
                    <a:extLst>
                      <a:ext uri="{FF2B5EF4-FFF2-40B4-BE49-F238E27FC236}">
                        <a16:creationId xmlns="" xmlns:a16="http://schemas.microsoft.com/office/drawing/2014/main" id="{097C0BA3-2C2C-402A-9272-02C8C28A2170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258" name="PA-直接连接符 1052">
                      <a:extLst>
                        <a:ext uri="{FF2B5EF4-FFF2-40B4-BE49-F238E27FC236}">
                          <a16:creationId xmlns="" xmlns:a16="http://schemas.microsoft.com/office/drawing/2014/main" id="{CC1A3198-6044-4A9B-9761-546C9D6A5D75}"/>
                        </a:ext>
                      </a:extLst>
                    </p:cNvPr>
                    <p:cNvCxnSpPr/>
                    <p:nvPr>
                      <p:custDataLst>
                        <p:tags r:id="rId111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9" name="PA-直接连接符 1053">
                      <a:extLst>
                        <a:ext uri="{FF2B5EF4-FFF2-40B4-BE49-F238E27FC236}">
                          <a16:creationId xmlns="" xmlns:a16="http://schemas.microsoft.com/office/drawing/2014/main" id="{62D6137C-0C42-4DD8-910E-2EC13424E6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0" name="PA-直接连接符 1054">
                      <a:extLst>
                        <a:ext uri="{FF2B5EF4-FFF2-40B4-BE49-F238E27FC236}">
                          <a16:creationId xmlns="" xmlns:a16="http://schemas.microsoft.com/office/drawing/2014/main" id="{213AACB2-7D0E-46AD-B3CB-7F7A5A72E95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1" name="PA-直接连接符 1055">
                      <a:extLst>
                        <a:ext uri="{FF2B5EF4-FFF2-40B4-BE49-F238E27FC236}">
                          <a16:creationId xmlns="" xmlns:a16="http://schemas.microsoft.com/office/drawing/2014/main" id="{55CAF506-9EF3-4127-92B4-0307F35736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2" name="PA-直接连接符 1056">
                      <a:extLst>
                        <a:ext uri="{FF2B5EF4-FFF2-40B4-BE49-F238E27FC236}">
                          <a16:creationId xmlns="" xmlns:a16="http://schemas.microsoft.com/office/drawing/2014/main" id="{2D8B428F-886D-49FC-93DD-979777BC4C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3" name="PA-直接连接符 1057">
                      <a:extLst>
                        <a:ext uri="{FF2B5EF4-FFF2-40B4-BE49-F238E27FC236}">
                          <a16:creationId xmlns="" xmlns:a16="http://schemas.microsoft.com/office/drawing/2014/main" id="{EBBAA9D6-1674-4089-AF15-14E323B180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4" name="PA-直接连接符 1058">
                      <a:extLst>
                        <a:ext uri="{FF2B5EF4-FFF2-40B4-BE49-F238E27FC236}">
                          <a16:creationId xmlns="" xmlns:a16="http://schemas.microsoft.com/office/drawing/2014/main" id="{E4C9AD38-9141-4644-8D13-D6AB2B0D00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5" name="PA-直接连接符 1059">
                      <a:extLst>
                        <a:ext uri="{FF2B5EF4-FFF2-40B4-BE49-F238E27FC236}">
                          <a16:creationId xmlns="" xmlns:a16="http://schemas.microsoft.com/office/drawing/2014/main" id="{C12B2983-66C5-44FA-AB8B-4E945DDE01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6" name="PA-直接连接符 1060">
                      <a:extLst>
                        <a:ext uri="{FF2B5EF4-FFF2-40B4-BE49-F238E27FC236}">
                          <a16:creationId xmlns="" xmlns:a16="http://schemas.microsoft.com/office/drawing/2014/main" id="{037EA548-9D62-45AB-B3AE-90C8B2B373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7" name="PA-直接连接符 1061">
                      <a:extLst>
                        <a:ext uri="{FF2B5EF4-FFF2-40B4-BE49-F238E27FC236}">
                          <a16:creationId xmlns="" xmlns:a16="http://schemas.microsoft.com/office/drawing/2014/main" id="{529D9EF8-BE0D-455D-9A01-8C97B2353F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8" name="PA-直接连接符 1062">
                      <a:extLst>
                        <a:ext uri="{FF2B5EF4-FFF2-40B4-BE49-F238E27FC236}">
                          <a16:creationId xmlns="" xmlns:a16="http://schemas.microsoft.com/office/drawing/2014/main" id="{499BC3AF-C47E-4D16-8482-78D8014F51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42" name="组合 1241">
                    <a:extLst>
                      <a:ext uri="{FF2B5EF4-FFF2-40B4-BE49-F238E27FC236}">
                        <a16:creationId xmlns="" xmlns:a16="http://schemas.microsoft.com/office/drawing/2014/main" id="{1EE25608-07F2-4C6E-95F6-BFEEDA214936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247" name="PA-直接连接符 1041">
                      <a:extLst>
                        <a:ext uri="{FF2B5EF4-FFF2-40B4-BE49-F238E27FC236}">
                          <a16:creationId xmlns="" xmlns:a16="http://schemas.microsoft.com/office/drawing/2014/main" id="{106F19EB-C2F4-43C1-BB5F-C8EED58B75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8" name="PA-直接连接符 1042">
                      <a:extLst>
                        <a:ext uri="{FF2B5EF4-FFF2-40B4-BE49-F238E27FC236}">
                          <a16:creationId xmlns="" xmlns:a16="http://schemas.microsoft.com/office/drawing/2014/main" id="{643EB4C3-E33B-46B3-B0AE-D5C4FE0C76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9" name="PA-直接连接符 1043">
                      <a:extLst>
                        <a:ext uri="{FF2B5EF4-FFF2-40B4-BE49-F238E27FC236}">
                          <a16:creationId xmlns="" xmlns:a16="http://schemas.microsoft.com/office/drawing/2014/main" id="{443395C4-7E4D-439C-A9B8-71D3BE91AC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0" name="PA-直接连接符 1044">
                      <a:extLst>
                        <a:ext uri="{FF2B5EF4-FFF2-40B4-BE49-F238E27FC236}">
                          <a16:creationId xmlns="" xmlns:a16="http://schemas.microsoft.com/office/drawing/2014/main" id="{C8749BDD-C639-42E1-B489-CED5037A32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1" name="PA-直接连接符 1045">
                      <a:extLst>
                        <a:ext uri="{FF2B5EF4-FFF2-40B4-BE49-F238E27FC236}">
                          <a16:creationId xmlns="" xmlns:a16="http://schemas.microsoft.com/office/drawing/2014/main" id="{2A89F35A-3358-496D-B126-0904CA5A69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2" name="PA-直接连接符 1046">
                      <a:extLst>
                        <a:ext uri="{FF2B5EF4-FFF2-40B4-BE49-F238E27FC236}">
                          <a16:creationId xmlns="" xmlns:a16="http://schemas.microsoft.com/office/drawing/2014/main" id="{AF0A1830-E2DC-4B1D-A50C-C4A85A467BD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3" name="PA-直接连接符 1047">
                      <a:extLst>
                        <a:ext uri="{FF2B5EF4-FFF2-40B4-BE49-F238E27FC236}">
                          <a16:creationId xmlns="" xmlns:a16="http://schemas.microsoft.com/office/drawing/2014/main" id="{2A19AAA4-6132-42B5-A7CA-F9851150996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4" name="PA-直接连接符 1048">
                      <a:extLst>
                        <a:ext uri="{FF2B5EF4-FFF2-40B4-BE49-F238E27FC236}">
                          <a16:creationId xmlns="" xmlns:a16="http://schemas.microsoft.com/office/drawing/2014/main" id="{E316D199-9EC1-4639-B4C3-09DCCB1F00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5" name="PA-直接连接符 1049">
                      <a:extLst>
                        <a:ext uri="{FF2B5EF4-FFF2-40B4-BE49-F238E27FC236}">
                          <a16:creationId xmlns="" xmlns:a16="http://schemas.microsoft.com/office/drawing/2014/main" id="{D26D70A7-47F8-4150-9ABF-7EC1AC1D65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6" name="PA-直接连接符 1050">
                      <a:extLst>
                        <a:ext uri="{FF2B5EF4-FFF2-40B4-BE49-F238E27FC236}">
                          <a16:creationId xmlns="" xmlns:a16="http://schemas.microsoft.com/office/drawing/2014/main" id="{78C92D5C-EB85-45F5-8260-347288C44CC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7" name="PA-直接连接符 1051">
                      <a:extLst>
                        <a:ext uri="{FF2B5EF4-FFF2-40B4-BE49-F238E27FC236}">
                          <a16:creationId xmlns="" xmlns:a16="http://schemas.microsoft.com/office/drawing/2014/main" id="{7E92B863-9DAB-4159-B2E4-579A668C83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43" name="Group 91_1">
                    <a:extLst>
                      <a:ext uri="{FF2B5EF4-FFF2-40B4-BE49-F238E27FC236}">
                        <a16:creationId xmlns="" xmlns:a16="http://schemas.microsoft.com/office/drawing/2014/main" id="{A46906F7-CEF7-4E39-9976-DA32DA5770CD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44" name="PA-直接连接符 1038">
                      <a:extLst>
                        <a:ext uri="{FF2B5EF4-FFF2-40B4-BE49-F238E27FC236}">
                          <a16:creationId xmlns="" xmlns:a16="http://schemas.microsoft.com/office/drawing/2014/main" id="{05306BAC-3073-4625-B51B-687678E656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5" name="PA-直接连接符 1039">
                      <a:extLst>
                        <a:ext uri="{FF2B5EF4-FFF2-40B4-BE49-F238E27FC236}">
                          <a16:creationId xmlns="" xmlns:a16="http://schemas.microsoft.com/office/drawing/2014/main" id="{B1C2756A-15B2-4168-BB6B-C3B6253910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6" name="PA-直接连接符 1040">
                      <a:extLst>
                        <a:ext uri="{FF2B5EF4-FFF2-40B4-BE49-F238E27FC236}">
                          <a16:creationId xmlns="" xmlns:a16="http://schemas.microsoft.com/office/drawing/2014/main" id="{B4148D30-1382-40E9-A4FF-C2C5CFA594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7" name="组合 1176">
                  <a:extLst>
                    <a:ext uri="{FF2B5EF4-FFF2-40B4-BE49-F238E27FC236}">
                      <a16:creationId xmlns="" xmlns:a16="http://schemas.microsoft.com/office/drawing/2014/main" id="{10F117A4-C052-43BD-81C4-424E334BFACC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178" name="PA-直接连接符 972">
                    <a:extLst>
                      <a:ext uri="{FF2B5EF4-FFF2-40B4-BE49-F238E27FC236}">
                        <a16:creationId xmlns="" xmlns:a16="http://schemas.microsoft.com/office/drawing/2014/main" id="{99911D9A-25C5-4A51-BF2A-73C09EA33EE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79" name="PA-直接连接符 973">
                    <a:extLst>
                      <a:ext uri="{FF2B5EF4-FFF2-40B4-BE49-F238E27FC236}">
                        <a16:creationId xmlns="" xmlns:a16="http://schemas.microsoft.com/office/drawing/2014/main" id="{9537F44F-AF39-4692-983F-002698CE7C24}"/>
                      </a:ext>
                    </a:extLst>
                  </p:cNvPr>
                  <p:cNvCxnSpPr/>
                  <p:nvPr>
                    <p:custDataLst>
                      <p:tags r:id="rId104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0" name="PA-直接连接符 974">
                    <a:extLst>
                      <a:ext uri="{FF2B5EF4-FFF2-40B4-BE49-F238E27FC236}">
                        <a16:creationId xmlns="" xmlns:a16="http://schemas.microsoft.com/office/drawing/2014/main" id="{32F9054E-C2EA-42F0-97D2-6B9BBD46404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1" name="PA-直接连接符 975">
                    <a:extLst>
                      <a:ext uri="{FF2B5EF4-FFF2-40B4-BE49-F238E27FC236}">
                        <a16:creationId xmlns="" xmlns:a16="http://schemas.microsoft.com/office/drawing/2014/main" id="{D9F57A2E-8BC0-4185-8D86-7558B48BC38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2" name="PA-直接连接符 976">
                    <a:extLst>
                      <a:ext uri="{FF2B5EF4-FFF2-40B4-BE49-F238E27FC236}">
                        <a16:creationId xmlns="" xmlns:a16="http://schemas.microsoft.com/office/drawing/2014/main" id="{0C3E5F2C-6823-4684-BF70-3699CB79C80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3" name="PA-直接连接符 977">
                    <a:extLst>
                      <a:ext uri="{FF2B5EF4-FFF2-40B4-BE49-F238E27FC236}">
                        <a16:creationId xmlns="" xmlns:a16="http://schemas.microsoft.com/office/drawing/2014/main" id="{EF04C58F-2BD9-4F9B-AE3C-5F01796373A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4" name="PA-直接连接符 978">
                    <a:extLst>
                      <a:ext uri="{FF2B5EF4-FFF2-40B4-BE49-F238E27FC236}">
                        <a16:creationId xmlns="" xmlns:a16="http://schemas.microsoft.com/office/drawing/2014/main" id="{EF8DA2F2-E449-4242-90B5-8DE93FF02EB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5" name="PA-直接连接符 979">
                    <a:extLst>
                      <a:ext uri="{FF2B5EF4-FFF2-40B4-BE49-F238E27FC236}">
                        <a16:creationId xmlns="" xmlns:a16="http://schemas.microsoft.com/office/drawing/2014/main" id="{B3687317-66A4-4A1F-BBA8-054BE4D946D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6" name="PA-直接连接符 980">
                    <a:extLst>
                      <a:ext uri="{FF2B5EF4-FFF2-40B4-BE49-F238E27FC236}">
                        <a16:creationId xmlns="" xmlns:a16="http://schemas.microsoft.com/office/drawing/2014/main" id="{C619422F-4FE3-4D75-AE98-0E6769AC7C4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7" name="PA-直接连接符 981">
                    <a:extLst>
                      <a:ext uri="{FF2B5EF4-FFF2-40B4-BE49-F238E27FC236}">
                        <a16:creationId xmlns="" xmlns:a16="http://schemas.microsoft.com/office/drawing/2014/main" id="{1C18AA36-B47B-4E43-91AC-CAEB2A3BADD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8" name="PA-直接连接符 982">
                    <a:extLst>
                      <a:ext uri="{FF2B5EF4-FFF2-40B4-BE49-F238E27FC236}">
                        <a16:creationId xmlns="" xmlns:a16="http://schemas.microsoft.com/office/drawing/2014/main" id="{606D8F87-BF91-4A98-82B4-9CA1A399B6B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9" name="PA-直接连接符 983">
                    <a:extLst>
                      <a:ext uri="{FF2B5EF4-FFF2-40B4-BE49-F238E27FC236}">
                        <a16:creationId xmlns="" xmlns:a16="http://schemas.microsoft.com/office/drawing/2014/main" id="{D13D4EC8-AF56-4D81-9613-3CA2C91656A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0" name="PA-直接连接符 984">
                    <a:extLst>
                      <a:ext uri="{FF2B5EF4-FFF2-40B4-BE49-F238E27FC236}">
                        <a16:creationId xmlns="" xmlns:a16="http://schemas.microsoft.com/office/drawing/2014/main" id="{30974256-4351-4315-B4EA-667EEADF032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1" name="PA-直接连接符 985">
                    <a:extLst>
                      <a:ext uri="{FF2B5EF4-FFF2-40B4-BE49-F238E27FC236}">
                        <a16:creationId xmlns="" xmlns:a16="http://schemas.microsoft.com/office/drawing/2014/main" id="{768976CD-7292-4AFC-BC7B-675CB8FB79A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2" name="PA-直接连接符 986">
                    <a:extLst>
                      <a:ext uri="{FF2B5EF4-FFF2-40B4-BE49-F238E27FC236}">
                        <a16:creationId xmlns="" xmlns:a16="http://schemas.microsoft.com/office/drawing/2014/main" id="{9E255D1C-316C-488D-8A87-3503A92A335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193" name="组合 1192">
                    <a:extLst>
                      <a:ext uri="{FF2B5EF4-FFF2-40B4-BE49-F238E27FC236}">
                        <a16:creationId xmlns="" xmlns:a16="http://schemas.microsoft.com/office/drawing/2014/main" id="{3D506FC0-DAA1-413A-897E-7DDE5FF59C54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22" name="PA-直接连接符 1016">
                      <a:extLst>
                        <a:ext uri="{FF2B5EF4-FFF2-40B4-BE49-F238E27FC236}">
                          <a16:creationId xmlns="" xmlns:a16="http://schemas.microsoft.com/office/drawing/2014/main" id="{7D60D76D-0CB7-447E-A32E-9ADD0D3F39E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3" name="PA-直接连接符 1017">
                      <a:extLst>
                        <a:ext uri="{FF2B5EF4-FFF2-40B4-BE49-F238E27FC236}">
                          <a16:creationId xmlns="" xmlns:a16="http://schemas.microsoft.com/office/drawing/2014/main" id="{FCE62854-DC8F-4EC1-950B-08D7E723C2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4" name="PA-直接连接符 1018">
                      <a:extLst>
                        <a:ext uri="{FF2B5EF4-FFF2-40B4-BE49-F238E27FC236}">
                          <a16:creationId xmlns="" xmlns:a16="http://schemas.microsoft.com/office/drawing/2014/main" id="{DC4394A3-9A2D-40F5-86E6-876FB124FE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94" name="组合 1193">
                    <a:extLst>
                      <a:ext uri="{FF2B5EF4-FFF2-40B4-BE49-F238E27FC236}">
                        <a16:creationId xmlns="" xmlns:a16="http://schemas.microsoft.com/office/drawing/2014/main" id="{013EB57F-9A31-42D9-B5A8-3C3E6402A827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211" name="PA-直接连接符 1005">
                      <a:extLst>
                        <a:ext uri="{FF2B5EF4-FFF2-40B4-BE49-F238E27FC236}">
                          <a16:creationId xmlns="" xmlns:a16="http://schemas.microsoft.com/office/drawing/2014/main" id="{621C41A9-52FF-4FDC-B3C4-7BEE07547483}"/>
                        </a:ext>
                      </a:extLst>
                    </p:cNvPr>
                    <p:cNvCxnSpPr/>
                    <p:nvPr>
                      <p:custDataLst>
                        <p:tags r:id="rId107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2" name="PA-直接连接符 1006">
                      <a:extLst>
                        <a:ext uri="{FF2B5EF4-FFF2-40B4-BE49-F238E27FC236}">
                          <a16:creationId xmlns="" xmlns:a16="http://schemas.microsoft.com/office/drawing/2014/main" id="{F7A369B7-0116-47B0-B581-837E1A19EB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3" name="PA-直接连接符 1007">
                      <a:extLst>
                        <a:ext uri="{FF2B5EF4-FFF2-40B4-BE49-F238E27FC236}">
                          <a16:creationId xmlns="" xmlns:a16="http://schemas.microsoft.com/office/drawing/2014/main" id="{4947B010-4018-4A1B-A9A1-44C36A691C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4" name="PA-直接连接符 1008">
                      <a:extLst>
                        <a:ext uri="{FF2B5EF4-FFF2-40B4-BE49-F238E27FC236}">
                          <a16:creationId xmlns="" xmlns:a16="http://schemas.microsoft.com/office/drawing/2014/main" id="{F3D62E37-DCE7-4B30-8016-4F5804ED57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5" name="PA-直接连接符 1009">
                      <a:extLst>
                        <a:ext uri="{FF2B5EF4-FFF2-40B4-BE49-F238E27FC236}">
                          <a16:creationId xmlns="" xmlns:a16="http://schemas.microsoft.com/office/drawing/2014/main" id="{43B6A640-CB8F-4A69-812C-5DE9B3326CD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6" name="PA-直接连接符 1010">
                      <a:extLst>
                        <a:ext uri="{FF2B5EF4-FFF2-40B4-BE49-F238E27FC236}">
                          <a16:creationId xmlns="" xmlns:a16="http://schemas.microsoft.com/office/drawing/2014/main" id="{2ABC7E64-8E60-43AC-AA4A-5D2791134A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7" name="PA-直接连接符 1011">
                      <a:extLst>
                        <a:ext uri="{FF2B5EF4-FFF2-40B4-BE49-F238E27FC236}">
                          <a16:creationId xmlns="" xmlns:a16="http://schemas.microsoft.com/office/drawing/2014/main" id="{051EC9F3-E9B4-49DF-B11E-50C9362DDF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8" name="PA-直接连接符 1012">
                      <a:extLst>
                        <a:ext uri="{FF2B5EF4-FFF2-40B4-BE49-F238E27FC236}">
                          <a16:creationId xmlns="" xmlns:a16="http://schemas.microsoft.com/office/drawing/2014/main" id="{6F09F5EA-ACC5-40B1-B62E-54F38CC661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9" name="PA-直接连接符 1013">
                      <a:extLst>
                        <a:ext uri="{FF2B5EF4-FFF2-40B4-BE49-F238E27FC236}">
                          <a16:creationId xmlns="" xmlns:a16="http://schemas.microsoft.com/office/drawing/2014/main" id="{7FBFF557-217E-4B1A-8781-3E6705F83E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0" name="PA-直接连接符 1014">
                      <a:extLst>
                        <a:ext uri="{FF2B5EF4-FFF2-40B4-BE49-F238E27FC236}">
                          <a16:creationId xmlns="" xmlns:a16="http://schemas.microsoft.com/office/drawing/2014/main" id="{D0420771-C7CD-425A-992A-B21BE87165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1" name="PA-直接连接符 1015">
                      <a:extLst>
                        <a:ext uri="{FF2B5EF4-FFF2-40B4-BE49-F238E27FC236}">
                          <a16:creationId xmlns="" xmlns:a16="http://schemas.microsoft.com/office/drawing/2014/main" id="{83D19AFC-EC08-47CC-A6A9-4601422E07A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95" name="组合 1194">
                    <a:extLst>
                      <a:ext uri="{FF2B5EF4-FFF2-40B4-BE49-F238E27FC236}">
                        <a16:creationId xmlns="" xmlns:a16="http://schemas.microsoft.com/office/drawing/2014/main" id="{9EABA109-748E-4A2F-BF7E-BE0C90F386F6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200" name="PA-直接连接符 994">
                      <a:extLst>
                        <a:ext uri="{FF2B5EF4-FFF2-40B4-BE49-F238E27FC236}">
                          <a16:creationId xmlns="" xmlns:a16="http://schemas.microsoft.com/office/drawing/2014/main" id="{F2BE6C06-FE80-47D0-A06C-6BD047DE38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1" name="PA-直接连接符 995">
                      <a:extLst>
                        <a:ext uri="{FF2B5EF4-FFF2-40B4-BE49-F238E27FC236}">
                          <a16:creationId xmlns="" xmlns:a16="http://schemas.microsoft.com/office/drawing/2014/main" id="{8512188A-ADCB-4371-A2FD-CBAEC736BC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2" name="PA-直接连接符 996">
                      <a:extLst>
                        <a:ext uri="{FF2B5EF4-FFF2-40B4-BE49-F238E27FC236}">
                          <a16:creationId xmlns="" xmlns:a16="http://schemas.microsoft.com/office/drawing/2014/main" id="{C7A1E11E-D83B-499F-9938-A19D35739C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3" name="PA-直接连接符 997">
                      <a:extLst>
                        <a:ext uri="{FF2B5EF4-FFF2-40B4-BE49-F238E27FC236}">
                          <a16:creationId xmlns="" xmlns:a16="http://schemas.microsoft.com/office/drawing/2014/main" id="{DD74A019-812F-4ED2-B93E-CED9111E89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4" name="PA-直接连接符 998">
                      <a:extLst>
                        <a:ext uri="{FF2B5EF4-FFF2-40B4-BE49-F238E27FC236}">
                          <a16:creationId xmlns="" xmlns:a16="http://schemas.microsoft.com/office/drawing/2014/main" id="{7E8AACB6-C2CF-4F0A-8DB3-966BF821F9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5" name="PA-直接连接符 999">
                      <a:extLst>
                        <a:ext uri="{FF2B5EF4-FFF2-40B4-BE49-F238E27FC236}">
                          <a16:creationId xmlns="" xmlns:a16="http://schemas.microsoft.com/office/drawing/2014/main" id="{B6AD100A-6716-437A-90EF-EE86FA691C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6" name="PA-直接连接符 1000">
                      <a:extLst>
                        <a:ext uri="{FF2B5EF4-FFF2-40B4-BE49-F238E27FC236}">
                          <a16:creationId xmlns="" xmlns:a16="http://schemas.microsoft.com/office/drawing/2014/main" id="{544E086C-5C50-4332-8BE1-D78657B7E7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7" name="PA-直接连接符 1001">
                      <a:extLst>
                        <a:ext uri="{FF2B5EF4-FFF2-40B4-BE49-F238E27FC236}">
                          <a16:creationId xmlns="" xmlns:a16="http://schemas.microsoft.com/office/drawing/2014/main" id="{2D002CF2-4F85-415B-9653-1B7C0BD940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8" name="PA-直接连接符 1002">
                      <a:extLst>
                        <a:ext uri="{FF2B5EF4-FFF2-40B4-BE49-F238E27FC236}">
                          <a16:creationId xmlns="" xmlns:a16="http://schemas.microsoft.com/office/drawing/2014/main" id="{F140C148-93A1-482A-918A-5E99041FE5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9" name="PA-直接连接符 1003">
                      <a:extLst>
                        <a:ext uri="{FF2B5EF4-FFF2-40B4-BE49-F238E27FC236}">
                          <a16:creationId xmlns="" xmlns:a16="http://schemas.microsoft.com/office/drawing/2014/main" id="{4EBB32EA-2EBB-4B03-9D27-992467A705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0" name="PA-直接连接符 1004">
                      <a:extLst>
                        <a:ext uri="{FF2B5EF4-FFF2-40B4-BE49-F238E27FC236}">
                          <a16:creationId xmlns="" xmlns:a16="http://schemas.microsoft.com/office/drawing/2014/main" id="{D743B82E-54E8-4CD8-95E6-0673F44614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96" name="Group 91_1">
                    <a:extLst>
                      <a:ext uri="{FF2B5EF4-FFF2-40B4-BE49-F238E27FC236}">
                        <a16:creationId xmlns="" xmlns:a16="http://schemas.microsoft.com/office/drawing/2014/main" id="{664B12F1-C216-45B5-AA8A-F53F45D74C52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97" name="PA-直接连接符 991">
                      <a:extLst>
                        <a:ext uri="{FF2B5EF4-FFF2-40B4-BE49-F238E27FC236}">
                          <a16:creationId xmlns="" xmlns:a16="http://schemas.microsoft.com/office/drawing/2014/main" id="{A449330B-4CE6-4B4D-B85C-58143B4F38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8" name="PA-直接连接符 992">
                      <a:extLst>
                        <a:ext uri="{FF2B5EF4-FFF2-40B4-BE49-F238E27FC236}">
                          <a16:creationId xmlns="" xmlns:a16="http://schemas.microsoft.com/office/drawing/2014/main" id="{1EA0FFC0-201A-4732-B8C5-4E7BCE2D0F4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9" name="PA-直接连接符 993">
                      <a:extLst>
                        <a:ext uri="{FF2B5EF4-FFF2-40B4-BE49-F238E27FC236}">
                          <a16:creationId xmlns="" xmlns:a16="http://schemas.microsoft.com/office/drawing/2014/main" id="{FA0173DA-74E3-4E4B-9C3B-51BC013E98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grpSp>
          <p:nvGrpSpPr>
            <p:cNvPr id="12" name="PA-组合 1834">
              <a:extLst>
                <a:ext uri="{FF2B5EF4-FFF2-40B4-BE49-F238E27FC236}">
                  <a16:creationId xmlns="" xmlns:a16="http://schemas.microsoft.com/office/drawing/2014/main" id="{F8767BEC-E934-4E23-9474-0BFF45739408}"/>
                </a:ext>
              </a:extLst>
            </p:cNvPr>
            <p:cNvGrpSpPr>
              <a:grpSpLocks/>
            </p:cNvGrpSpPr>
            <p:nvPr>
              <p:custDataLst>
                <p:tags r:id="rId11"/>
              </p:custDataLst>
            </p:nvPr>
          </p:nvGrpSpPr>
          <p:grpSpPr>
            <a:xfrm>
              <a:off x="-799174" y="1725021"/>
              <a:ext cx="13790347" cy="3407959"/>
              <a:chOff x="-795522" y="1732245"/>
              <a:chExt cx="13783045" cy="3393510"/>
            </a:xfrm>
          </p:grpSpPr>
          <p:grpSp>
            <p:nvGrpSpPr>
              <p:cNvPr id="592" name="组合 591">
                <a:extLst>
                  <a:ext uri="{FF2B5EF4-FFF2-40B4-BE49-F238E27FC236}">
                    <a16:creationId xmlns="" xmlns:a16="http://schemas.microsoft.com/office/drawing/2014/main" id="{7E74FCF5-726E-430F-9F4A-91F51A59B93D}"/>
                  </a:ext>
                </a:extLst>
              </p:cNvPr>
              <p:cNvGrpSpPr/>
              <p:nvPr/>
            </p:nvGrpSpPr>
            <p:grpSpPr>
              <a:xfrm>
                <a:off x="-795522" y="2405415"/>
                <a:ext cx="12687421" cy="2720340"/>
                <a:chOff x="0" y="0"/>
                <a:chExt cx="12687421" cy="2720340"/>
              </a:xfrm>
            </p:grpSpPr>
            <p:grpSp>
              <p:nvGrpSpPr>
                <p:cNvPr id="882" name="组合 881">
                  <a:extLst>
                    <a:ext uri="{FF2B5EF4-FFF2-40B4-BE49-F238E27FC236}">
                      <a16:creationId xmlns="" xmlns:a16="http://schemas.microsoft.com/office/drawing/2014/main" id="{562B4C33-85CF-42CB-B570-7600DB6AE8CD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123" name="PA-直接连接符 4">
                    <a:extLst>
                      <a:ext uri="{FF2B5EF4-FFF2-40B4-BE49-F238E27FC236}">
                        <a16:creationId xmlns="" xmlns:a16="http://schemas.microsoft.com/office/drawing/2014/main" id="{9261BC20-412A-4B50-A33E-CE4F32F8216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4" name="PA-直接连接符 6">
                    <a:extLst>
                      <a:ext uri="{FF2B5EF4-FFF2-40B4-BE49-F238E27FC236}">
                        <a16:creationId xmlns="" xmlns:a16="http://schemas.microsoft.com/office/drawing/2014/main" id="{CD550142-88A0-4E04-B49C-FCF835B76307}"/>
                      </a:ext>
                    </a:extLst>
                  </p:cNvPr>
                  <p:cNvCxnSpPr/>
                  <p:nvPr>
                    <p:custDataLst>
                      <p:tags r:id="rId100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5" name="PA-直接连接符 7">
                    <a:extLst>
                      <a:ext uri="{FF2B5EF4-FFF2-40B4-BE49-F238E27FC236}">
                        <a16:creationId xmlns="" xmlns:a16="http://schemas.microsoft.com/office/drawing/2014/main" id="{7DBAB784-0C61-4133-9BB8-BA61F841621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6" name="PA-直接连接符 8">
                    <a:extLst>
                      <a:ext uri="{FF2B5EF4-FFF2-40B4-BE49-F238E27FC236}">
                        <a16:creationId xmlns="" xmlns:a16="http://schemas.microsoft.com/office/drawing/2014/main" id="{824AD94D-B3C3-4D15-9F42-CF8E8D689DD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7" name="PA-直接连接符 12">
                    <a:extLst>
                      <a:ext uri="{FF2B5EF4-FFF2-40B4-BE49-F238E27FC236}">
                        <a16:creationId xmlns="" xmlns:a16="http://schemas.microsoft.com/office/drawing/2014/main" id="{84AF7DAB-F9E1-49FE-89E3-B7C91CEA862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8" name="PA-直接连接符 15">
                    <a:extLst>
                      <a:ext uri="{FF2B5EF4-FFF2-40B4-BE49-F238E27FC236}">
                        <a16:creationId xmlns="" xmlns:a16="http://schemas.microsoft.com/office/drawing/2014/main" id="{33CDDCAD-2904-4A30-8895-22731105F5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9" name="PA-直接连接符 18">
                    <a:extLst>
                      <a:ext uri="{FF2B5EF4-FFF2-40B4-BE49-F238E27FC236}">
                        <a16:creationId xmlns="" xmlns:a16="http://schemas.microsoft.com/office/drawing/2014/main" id="{1B140A44-AFA8-4E39-940E-1E6B7B60057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0" name="PA-直接连接符 21">
                    <a:extLst>
                      <a:ext uri="{FF2B5EF4-FFF2-40B4-BE49-F238E27FC236}">
                        <a16:creationId xmlns="" xmlns:a16="http://schemas.microsoft.com/office/drawing/2014/main" id="{C06241D9-A5F3-45C4-9899-A91C76C657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1" name="PA-直接连接符 24">
                    <a:extLst>
                      <a:ext uri="{FF2B5EF4-FFF2-40B4-BE49-F238E27FC236}">
                        <a16:creationId xmlns="" xmlns:a16="http://schemas.microsoft.com/office/drawing/2014/main" id="{116FA1C8-9D9C-4C9E-B909-2A82B9B7C25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2" name="PA-直接连接符 26">
                    <a:extLst>
                      <a:ext uri="{FF2B5EF4-FFF2-40B4-BE49-F238E27FC236}">
                        <a16:creationId xmlns="" xmlns:a16="http://schemas.microsoft.com/office/drawing/2014/main" id="{6ADB1282-1743-46C5-A2FF-A5BACBDD493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3" name="PA-直接连接符 28">
                    <a:extLst>
                      <a:ext uri="{FF2B5EF4-FFF2-40B4-BE49-F238E27FC236}">
                        <a16:creationId xmlns="" xmlns:a16="http://schemas.microsoft.com/office/drawing/2014/main" id="{A3658D11-2072-4FDD-839D-21E7C1D0D1F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4" name="PA-直接连接符 30">
                    <a:extLst>
                      <a:ext uri="{FF2B5EF4-FFF2-40B4-BE49-F238E27FC236}">
                        <a16:creationId xmlns="" xmlns:a16="http://schemas.microsoft.com/office/drawing/2014/main" id="{B7064B40-F3D3-4424-9FB8-DA3A7256603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5" name="PA-直接连接符 32">
                    <a:extLst>
                      <a:ext uri="{FF2B5EF4-FFF2-40B4-BE49-F238E27FC236}">
                        <a16:creationId xmlns="" xmlns:a16="http://schemas.microsoft.com/office/drawing/2014/main" id="{CB85DBB2-AAA7-4137-97F7-87A8A71FA27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6" name="PA-直接连接符 34">
                    <a:extLst>
                      <a:ext uri="{FF2B5EF4-FFF2-40B4-BE49-F238E27FC236}">
                        <a16:creationId xmlns="" xmlns:a16="http://schemas.microsoft.com/office/drawing/2014/main" id="{F9E34376-93CB-4944-ACA5-B8ABD1FFC59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7" name="PA-直接连接符 36">
                    <a:extLst>
                      <a:ext uri="{FF2B5EF4-FFF2-40B4-BE49-F238E27FC236}">
                        <a16:creationId xmlns="" xmlns:a16="http://schemas.microsoft.com/office/drawing/2014/main" id="{03340D52-23D3-4839-A338-FFA8A96803D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138" name="组合 1137">
                    <a:extLst>
                      <a:ext uri="{FF2B5EF4-FFF2-40B4-BE49-F238E27FC236}">
                        <a16:creationId xmlns="" xmlns:a16="http://schemas.microsoft.com/office/drawing/2014/main" id="{ED93385E-0996-4223-8710-D1A9E12FF218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67" name="PA-直接连接符 39">
                      <a:extLst>
                        <a:ext uri="{FF2B5EF4-FFF2-40B4-BE49-F238E27FC236}">
                          <a16:creationId xmlns="" xmlns:a16="http://schemas.microsoft.com/office/drawing/2014/main" id="{F42D970E-4158-4C48-88DA-39B1816B269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8" name="PA-直接连接符 41">
                      <a:extLst>
                        <a:ext uri="{FF2B5EF4-FFF2-40B4-BE49-F238E27FC236}">
                          <a16:creationId xmlns="" xmlns:a16="http://schemas.microsoft.com/office/drawing/2014/main" id="{5C4374E1-EB74-477B-94E1-7A09F234BE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9" name="PA-直接连接符 43">
                      <a:extLst>
                        <a:ext uri="{FF2B5EF4-FFF2-40B4-BE49-F238E27FC236}">
                          <a16:creationId xmlns="" xmlns:a16="http://schemas.microsoft.com/office/drawing/2014/main" id="{6A0A7C75-3BE1-4C1D-A8CD-43EA4E2A6B3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39" name="组合 1138">
                    <a:extLst>
                      <a:ext uri="{FF2B5EF4-FFF2-40B4-BE49-F238E27FC236}">
                        <a16:creationId xmlns="" xmlns:a16="http://schemas.microsoft.com/office/drawing/2014/main" id="{ADAD0F73-143E-4D73-8F96-2B271DD555E2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156" name="PA-直接连接符 53">
                      <a:extLst>
                        <a:ext uri="{FF2B5EF4-FFF2-40B4-BE49-F238E27FC236}">
                          <a16:creationId xmlns="" xmlns:a16="http://schemas.microsoft.com/office/drawing/2014/main" id="{D857FE37-43E8-4C20-BE2F-BBD8D68C647D}"/>
                        </a:ext>
                      </a:extLst>
                    </p:cNvPr>
                    <p:cNvCxnSpPr/>
                    <p:nvPr>
                      <p:custDataLst>
                        <p:tags r:id="rId103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7" name="PA-直接连接符 55">
                      <a:extLst>
                        <a:ext uri="{FF2B5EF4-FFF2-40B4-BE49-F238E27FC236}">
                          <a16:creationId xmlns="" xmlns:a16="http://schemas.microsoft.com/office/drawing/2014/main" id="{53DC6012-E287-4B02-8864-50CE4FF8E6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8" name="PA-直接连接符 57">
                      <a:extLst>
                        <a:ext uri="{FF2B5EF4-FFF2-40B4-BE49-F238E27FC236}">
                          <a16:creationId xmlns="" xmlns:a16="http://schemas.microsoft.com/office/drawing/2014/main" id="{16F41F81-85D3-41E1-BE04-3CA14515FD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9" name="PA-直接连接符 59">
                      <a:extLst>
                        <a:ext uri="{FF2B5EF4-FFF2-40B4-BE49-F238E27FC236}">
                          <a16:creationId xmlns="" xmlns:a16="http://schemas.microsoft.com/office/drawing/2014/main" id="{41FA77B5-AC07-46C7-AF5B-648B35CF8E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0" name="PA-直接连接符 61">
                      <a:extLst>
                        <a:ext uri="{FF2B5EF4-FFF2-40B4-BE49-F238E27FC236}">
                          <a16:creationId xmlns="" xmlns:a16="http://schemas.microsoft.com/office/drawing/2014/main" id="{4CB314F0-37C6-476F-9D24-4025633A67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1" name="PA-直接连接符 63">
                      <a:extLst>
                        <a:ext uri="{FF2B5EF4-FFF2-40B4-BE49-F238E27FC236}">
                          <a16:creationId xmlns="" xmlns:a16="http://schemas.microsoft.com/office/drawing/2014/main" id="{B47E7AE1-5696-47B8-8282-3E1935AD5B9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2" name="PA-直接连接符 65">
                      <a:extLst>
                        <a:ext uri="{FF2B5EF4-FFF2-40B4-BE49-F238E27FC236}">
                          <a16:creationId xmlns="" xmlns:a16="http://schemas.microsoft.com/office/drawing/2014/main" id="{C359F6D1-61C7-4DD7-A30F-D65384804F6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3" name="PA-直接连接符 67">
                      <a:extLst>
                        <a:ext uri="{FF2B5EF4-FFF2-40B4-BE49-F238E27FC236}">
                          <a16:creationId xmlns="" xmlns:a16="http://schemas.microsoft.com/office/drawing/2014/main" id="{2533ECDB-2105-4B50-9122-0393044D39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4" name="PA-直接连接符 69">
                      <a:extLst>
                        <a:ext uri="{FF2B5EF4-FFF2-40B4-BE49-F238E27FC236}">
                          <a16:creationId xmlns="" xmlns:a16="http://schemas.microsoft.com/office/drawing/2014/main" id="{3070D436-0542-4488-8176-2F3E6B0DCB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5" name="PA-直接连接符 71">
                      <a:extLst>
                        <a:ext uri="{FF2B5EF4-FFF2-40B4-BE49-F238E27FC236}">
                          <a16:creationId xmlns="" xmlns:a16="http://schemas.microsoft.com/office/drawing/2014/main" id="{8A31C195-74CA-40AB-A4C1-F9D8954536A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6" name="PA-直接连接符 73">
                      <a:extLst>
                        <a:ext uri="{FF2B5EF4-FFF2-40B4-BE49-F238E27FC236}">
                          <a16:creationId xmlns="" xmlns:a16="http://schemas.microsoft.com/office/drawing/2014/main" id="{0FBBCEB3-3BBE-453B-BFB3-7BB9A6B0F2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40" name="组合 1139">
                    <a:extLst>
                      <a:ext uri="{FF2B5EF4-FFF2-40B4-BE49-F238E27FC236}">
                        <a16:creationId xmlns="" xmlns:a16="http://schemas.microsoft.com/office/drawing/2014/main" id="{973AC1F2-FBD0-4FF3-B60F-2E1156EF4CD6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145" name="PA-直接连接符 77">
                      <a:extLst>
                        <a:ext uri="{FF2B5EF4-FFF2-40B4-BE49-F238E27FC236}">
                          <a16:creationId xmlns="" xmlns:a16="http://schemas.microsoft.com/office/drawing/2014/main" id="{755738B7-F9E0-403C-A507-F87283D596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6" name="PA-直接连接符 78">
                      <a:extLst>
                        <a:ext uri="{FF2B5EF4-FFF2-40B4-BE49-F238E27FC236}">
                          <a16:creationId xmlns="" xmlns:a16="http://schemas.microsoft.com/office/drawing/2014/main" id="{66F8AE52-E21B-4783-A2CF-424B2772A3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7" name="PA-直接连接符 79">
                      <a:extLst>
                        <a:ext uri="{FF2B5EF4-FFF2-40B4-BE49-F238E27FC236}">
                          <a16:creationId xmlns="" xmlns:a16="http://schemas.microsoft.com/office/drawing/2014/main" id="{11445AB5-A9CA-434F-B284-AA89A31705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8" name="PA-直接连接符 80">
                      <a:extLst>
                        <a:ext uri="{FF2B5EF4-FFF2-40B4-BE49-F238E27FC236}">
                          <a16:creationId xmlns="" xmlns:a16="http://schemas.microsoft.com/office/drawing/2014/main" id="{81C9BA3E-D934-4600-85DA-DB9AD7E16B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9" name="PA-直接连接符 81">
                      <a:extLst>
                        <a:ext uri="{FF2B5EF4-FFF2-40B4-BE49-F238E27FC236}">
                          <a16:creationId xmlns="" xmlns:a16="http://schemas.microsoft.com/office/drawing/2014/main" id="{C71DC020-A215-4AAF-9807-C1FD2A72E9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0" name="PA-直接连接符 82">
                      <a:extLst>
                        <a:ext uri="{FF2B5EF4-FFF2-40B4-BE49-F238E27FC236}">
                          <a16:creationId xmlns="" xmlns:a16="http://schemas.microsoft.com/office/drawing/2014/main" id="{94850D1E-CA13-44F5-A018-C4DAAD47E0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1" name="PA-直接连接符 83">
                      <a:extLst>
                        <a:ext uri="{FF2B5EF4-FFF2-40B4-BE49-F238E27FC236}">
                          <a16:creationId xmlns="" xmlns:a16="http://schemas.microsoft.com/office/drawing/2014/main" id="{6F7A5FC1-9E8B-4862-B8DD-48700504E1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2" name="PA-直接连接符 84">
                      <a:extLst>
                        <a:ext uri="{FF2B5EF4-FFF2-40B4-BE49-F238E27FC236}">
                          <a16:creationId xmlns="" xmlns:a16="http://schemas.microsoft.com/office/drawing/2014/main" id="{55A83B27-7A2E-4C72-ADDC-6206AA5421C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3" name="PA-直接连接符 85">
                      <a:extLst>
                        <a:ext uri="{FF2B5EF4-FFF2-40B4-BE49-F238E27FC236}">
                          <a16:creationId xmlns="" xmlns:a16="http://schemas.microsoft.com/office/drawing/2014/main" id="{496242B7-16D7-446F-BCEC-38BE380875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4" name="PA-直接连接符 86">
                      <a:extLst>
                        <a:ext uri="{FF2B5EF4-FFF2-40B4-BE49-F238E27FC236}">
                          <a16:creationId xmlns="" xmlns:a16="http://schemas.microsoft.com/office/drawing/2014/main" id="{A12CB883-32BE-4EF1-BCBA-60AC4625AD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5" name="PA-直接连接符 87">
                      <a:extLst>
                        <a:ext uri="{FF2B5EF4-FFF2-40B4-BE49-F238E27FC236}">
                          <a16:creationId xmlns="" xmlns:a16="http://schemas.microsoft.com/office/drawing/2014/main" id="{4964DAD4-F204-4914-859C-1E5CAAFCBE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41" name="Group 91_1">
                    <a:extLst>
                      <a:ext uri="{FF2B5EF4-FFF2-40B4-BE49-F238E27FC236}">
                        <a16:creationId xmlns="" xmlns:a16="http://schemas.microsoft.com/office/drawing/2014/main" id="{C95CD252-55EC-4088-ABC9-5687AEC17A8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42" name="PA-直接连接符 93">
                      <a:extLst>
                        <a:ext uri="{FF2B5EF4-FFF2-40B4-BE49-F238E27FC236}">
                          <a16:creationId xmlns="" xmlns:a16="http://schemas.microsoft.com/office/drawing/2014/main" id="{FF5C6A83-9411-4427-95E6-EE790BB766D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" name="PA-直接连接符 94">
                      <a:extLst>
                        <a:ext uri="{FF2B5EF4-FFF2-40B4-BE49-F238E27FC236}">
                          <a16:creationId xmlns="" xmlns:a16="http://schemas.microsoft.com/office/drawing/2014/main" id="{BF125D93-B45E-40F4-AED2-1EB471BC61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4" name="PA-直接连接符 95">
                      <a:extLst>
                        <a:ext uri="{FF2B5EF4-FFF2-40B4-BE49-F238E27FC236}">
                          <a16:creationId xmlns="" xmlns:a16="http://schemas.microsoft.com/office/drawing/2014/main" id="{D9F961C9-6C11-403D-ABBF-01B0180408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3" name="组合 882">
                  <a:extLst>
                    <a:ext uri="{FF2B5EF4-FFF2-40B4-BE49-F238E27FC236}">
                      <a16:creationId xmlns="" xmlns:a16="http://schemas.microsoft.com/office/drawing/2014/main" id="{3DF27B77-CD18-4768-BD15-9EB77E0F7B3D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076" name="PA-直接连接符 99">
                    <a:extLst>
                      <a:ext uri="{FF2B5EF4-FFF2-40B4-BE49-F238E27FC236}">
                        <a16:creationId xmlns="" xmlns:a16="http://schemas.microsoft.com/office/drawing/2014/main" id="{8D79F273-8335-4498-901F-8CD1A0ED4FC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77" name="PA-直接连接符 100">
                    <a:extLst>
                      <a:ext uri="{FF2B5EF4-FFF2-40B4-BE49-F238E27FC236}">
                        <a16:creationId xmlns="" xmlns:a16="http://schemas.microsoft.com/office/drawing/2014/main" id="{064FBDB2-9674-4F06-9DC5-970C4C971AAA}"/>
                      </a:ext>
                    </a:extLst>
                  </p:cNvPr>
                  <p:cNvCxnSpPr/>
                  <p:nvPr>
                    <p:custDataLst>
                      <p:tags r:id="rId96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78" name="PA-直接连接符 101">
                    <a:extLst>
                      <a:ext uri="{FF2B5EF4-FFF2-40B4-BE49-F238E27FC236}">
                        <a16:creationId xmlns="" xmlns:a16="http://schemas.microsoft.com/office/drawing/2014/main" id="{8876F599-5949-4E3D-9A24-0F04FE6C625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79" name="PA-直接连接符 102">
                    <a:extLst>
                      <a:ext uri="{FF2B5EF4-FFF2-40B4-BE49-F238E27FC236}">
                        <a16:creationId xmlns="" xmlns:a16="http://schemas.microsoft.com/office/drawing/2014/main" id="{799A4268-DF50-4D5A-AC21-ABDE041A4D0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0" name="PA-直接连接符 103">
                    <a:extLst>
                      <a:ext uri="{FF2B5EF4-FFF2-40B4-BE49-F238E27FC236}">
                        <a16:creationId xmlns="" xmlns:a16="http://schemas.microsoft.com/office/drawing/2014/main" id="{D8DDBE0A-1F2F-4B24-B226-D5C8AC6578E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1" name="PA-直接连接符 104">
                    <a:extLst>
                      <a:ext uri="{FF2B5EF4-FFF2-40B4-BE49-F238E27FC236}">
                        <a16:creationId xmlns="" xmlns:a16="http://schemas.microsoft.com/office/drawing/2014/main" id="{6BDA7956-1C7E-4969-9B9A-DBE2804AA57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2" name="PA-直接连接符 105">
                    <a:extLst>
                      <a:ext uri="{FF2B5EF4-FFF2-40B4-BE49-F238E27FC236}">
                        <a16:creationId xmlns="" xmlns:a16="http://schemas.microsoft.com/office/drawing/2014/main" id="{D5BB2071-CC8A-4FA8-90AB-29E9CE12AE7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3" name="PA-直接连接符 106">
                    <a:extLst>
                      <a:ext uri="{FF2B5EF4-FFF2-40B4-BE49-F238E27FC236}">
                        <a16:creationId xmlns="" xmlns:a16="http://schemas.microsoft.com/office/drawing/2014/main" id="{96ED52B5-8C75-42C4-AC00-B629F012608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4" name="PA-直接连接符 107">
                    <a:extLst>
                      <a:ext uri="{FF2B5EF4-FFF2-40B4-BE49-F238E27FC236}">
                        <a16:creationId xmlns="" xmlns:a16="http://schemas.microsoft.com/office/drawing/2014/main" id="{D7BC0E46-7E47-49C4-A700-D394356F2F5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5" name="PA-直接连接符 108">
                    <a:extLst>
                      <a:ext uri="{FF2B5EF4-FFF2-40B4-BE49-F238E27FC236}">
                        <a16:creationId xmlns="" xmlns:a16="http://schemas.microsoft.com/office/drawing/2014/main" id="{E0787B6F-4A6A-4734-A249-E6CB2C24BE5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6" name="PA-直接连接符 109">
                    <a:extLst>
                      <a:ext uri="{FF2B5EF4-FFF2-40B4-BE49-F238E27FC236}">
                        <a16:creationId xmlns="" xmlns:a16="http://schemas.microsoft.com/office/drawing/2014/main" id="{F244DA80-0895-42D5-9B2B-E0AB0DC4B90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7" name="PA-直接连接符 110">
                    <a:extLst>
                      <a:ext uri="{FF2B5EF4-FFF2-40B4-BE49-F238E27FC236}">
                        <a16:creationId xmlns="" xmlns:a16="http://schemas.microsoft.com/office/drawing/2014/main" id="{459A6E8F-58E5-43B2-B607-D04700D6AB0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8" name="PA-直接连接符 111">
                    <a:extLst>
                      <a:ext uri="{FF2B5EF4-FFF2-40B4-BE49-F238E27FC236}">
                        <a16:creationId xmlns="" xmlns:a16="http://schemas.microsoft.com/office/drawing/2014/main" id="{23E27525-B72C-426D-B58A-F2E6AB61AB9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9" name="PA-直接连接符 112">
                    <a:extLst>
                      <a:ext uri="{FF2B5EF4-FFF2-40B4-BE49-F238E27FC236}">
                        <a16:creationId xmlns="" xmlns:a16="http://schemas.microsoft.com/office/drawing/2014/main" id="{B1EECC33-8D3C-4BAB-A98B-DD87757A64F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90" name="PA-直接连接符 113">
                    <a:extLst>
                      <a:ext uri="{FF2B5EF4-FFF2-40B4-BE49-F238E27FC236}">
                        <a16:creationId xmlns="" xmlns:a16="http://schemas.microsoft.com/office/drawing/2014/main" id="{0FA13627-5870-4E8F-A53B-2F6485B35CC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091" name="组合 1090">
                    <a:extLst>
                      <a:ext uri="{FF2B5EF4-FFF2-40B4-BE49-F238E27FC236}">
                        <a16:creationId xmlns="" xmlns:a16="http://schemas.microsoft.com/office/drawing/2014/main" id="{1B8F6D9A-DECB-41A1-8F05-A4EABD8E8937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20" name="PA-直接连接符 143">
                      <a:extLst>
                        <a:ext uri="{FF2B5EF4-FFF2-40B4-BE49-F238E27FC236}">
                          <a16:creationId xmlns="" xmlns:a16="http://schemas.microsoft.com/office/drawing/2014/main" id="{28E0D983-D6FF-4E5C-9D70-0BB4918853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1" name="PA-直接连接符 144">
                      <a:extLst>
                        <a:ext uri="{FF2B5EF4-FFF2-40B4-BE49-F238E27FC236}">
                          <a16:creationId xmlns="" xmlns:a16="http://schemas.microsoft.com/office/drawing/2014/main" id="{0DFF33BB-C889-42E3-825A-AE10059D0C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0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2" name="PA-直接连接符 145">
                      <a:extLst>
                        <a:ext uri="{FF2B5EF4-FFF2-40B4-BE49-F238E27FC236}">
                          <a16:creationId xmlns="" xmlns:a16="http://schemas.microsoft.com/office/drawing/2014/main" id="{49D9C25C-7628-4EBD-AE91-44787D8AFC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0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92" name="组合 1091">
                    <a:extLst>
                      <a:ext uri="{FF2B5EF4-FFF2-40B4-BE49-F238E27FC236}">
                        <a16:creationId xmlns="" xmlns:a16="http://schemas.microsoft.com/office/drawing/2014/main" id="{F6375A0C-AFED-4BCE-B32D-BEF374811CA2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109" name="PA-直接连接符 132">
                      <a:extLst>
                        <a:ext uri="{FF2B5EF4-FFF2-40B4-BE49-F238E27FC236}">
                          <a16:creationId xmlns="" xmlns:a16="http://schemas.microsoft.com/office/drawing/2014/main" id="{665B8DE0-34B4-49B3-9293-CF8D6FADA89B}"/>
                        </a:ext>
                      </a:extLst>
                    </p:cNvPr>
                    <p:cNvCxnSpPr/>
                    <p:nvPr>
                      <p:custDataLst>
                        <p:tags r:id="rId98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0" name="PA-直接连接符 133">
                      <a:extLst>
                        <a:ext uri="{FF2B5EF4-FFF2-40B4-BE49-F238E27FC236}">
                          <a16:creationId xmlns="" xmlns:a16="http://schemas.microsoft.com/office/drawing/2014/main" id="{99E6B19C-B741-44FE-B0C5-86F489121D5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1" name="PA-直接连接符 134">
                      <a:extLst>
                        <a:ext uri="{FF2B5EF4-FFF2-40B4-BE49-F238E27FC236}">
                          <a16:creationId xmlns="" xmlns:a16="http://schemas.microsoft.com/office/drawing/2014/main" id="{7E1B6E45-298B-4FF5-8FDB-97D5338768A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2" name="PA-直接连接符 135">
                      <a:extLst>
                        <a:ext uri="{FF2B5EF4-FFF2-40B4-BE49-F238E27FC236}">
                          <a16:creationId xmlns="" xmlns:a16="http://schemas.microsoft.com/office/drawing/2014/main" id="{F169B561-9728-4943-A733-56D7ED8FC1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3" name="PA-直接连接符 136">
                      <a:extLst>
                        <a:ext uri="{FF2B5EF4-FFF2-40B4-BE49-F238E27FC236}">
                          <a16:creationId xmlns="" xmlns:a16="http://schemas.microsoft.com/office/drawing/2014/main" id="{BF2B20C2-FC60-4976-A9AE-A624E795F1A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4" name="PA-直接连接符 137">
                      <a:extLst>
                        <a:ext uri="{FF2B5EF4-FFF2-40B4-BE49-F238E27FC236}">
                          <a16:creationId xmlns="" xmlns:a16="http://schemas.microsoft.com/office/drawing/2014/main" id="{B71D483C-2C35-4707-81D9-C5A9F87890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5" name="PA-直接连接符 138">
                      <a:extLst>
                        <a:ext uri="{FF2B5EF4-FFF2-40B4-BE49-F238E27FC236}">
                          <a16:creationId xmlns="" xmlns:a16="http://schemas.microsoft.com/office/drawing/2014/main" id="{E104D436-5E92-4F78-A5E7-69EC09B426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6" name="PA-直接连接符 139">
                      <a:extLst>
                        <a:ext uri="{FF2B5EF4-FFF2-40B4-BE49-F238E27FC236}">
                          <a16:creationId xmlns="" xmlns:a16="http://schemas.microsoft.com/office/drawing/2014/main" id="{106106DA-D751-4325-94F5-7021924839E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7" name="PA-直接连接符 140">
                      <a:extLst>
                        <a:ext uri="{FF2B5EF4-FFF2-40B4-BE49-F238E27FC236}">
                          <a16:creationId xmlns="" xmlns:a16="http://schemas.microsoft.com/office/drawing/2014/main" id="{AEBA02DF-6271-4668-AC59-27DEE58AFEA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8" name="PA-直接连接符 141">
                      <a:extLst>
                        <a:ext uri="{FF2B5EF4-FFF2-40B4-BE49-F238E27FC236}">
                          <a16:creationId xmlns="" xmlns:a16="http://schemas.microsoft.com/office/drawing/2014/main" id="{8427E3BE-4E54-4FCE-94FF-051E69A4D9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9" name="PA-直接连接符 142">
                      <a:extLst>
                        <a:ext uri="{FF2B5EF4-FFF2-40B4-BE49-F238E27FC236}">
                          <a16:creationId xmlns="" xmlns:a16="http://schemas.microsoft.com/office/drawing/2014/main" id="{19198B49-3699-43CE-B10F-EA4C6BBA31D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93" name="组合 1092">
                    <a:extLst>
                      <a:ext uri="{FF2B5EF4-FFF2-40B4-BE49-F238E27FC236}">
                        <a16:creationId xmlns="" xmlns:a16="http://schemas.microsoft.com/office/drawing/2014/main" id="{A4152322-7774-495C-9A98-42E7057DD31E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098" name="PA-直接连接符 121">
                      <a:extLst>
                        <a:ext uri="{FF2B5EF4-FFF2-40B4-BE49-F238E27FC236}">
                          <a16:creationId xmlns="" xmlns:a16="http://schemas.microsoft.com/office/drawing/2014/main" id="{E63AD080-FBA3-4E7D-BED9-224D1D0873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9" name="PA-直接连接符 122">
                      <a:extLst>
                        <a:ext uri="{FF2B5EF4-FFF2-40B4-BE49-F238E27FC236}">
                          <a16:creationId xmlns="" xmlns:a16="http://schemas.microsoft.com/office/drawing/2014/main" id="{BBC7180D-41E8-4306-9B6D-311B94F295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0" name="PA-直接连接符 123">
                      <a:extLst>
                        <a:ext uri="{FF2B5EF4-FFF2-40B4-BE49-F238E27FC236}">
                          <a16:creationId xmlns="" xmlns:a16="http://schemas.microsoft.com/office/drawing/2014/main" id="{20628F9C-0A9B-4D9A-849B-93DB873193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1" name="PA-直接连接符 124">
                      <a:extLst>
                        <a:ext uri="{FF2B5EF4-FFF2-40B4-BE49-F238E27FC236}">
                          <a16:creationId xmlns="" xmlns:a16="http://schemas.microsoft.com/office/drawing/2014/main" id="{EBCAA8C0-4B53-43BC-B9A1-FF7FA5ABDE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2" name="PA-直接连接符 125">
                      <a:extLst>
                        <a:ext uri="{FF2B5EF4-FFF2-40B4-BE49-F238E27FC236}">
                          <a16:creationId xmlns="" xmlns:a16="http://schemas.microsoft.com/office/drawing/2014/main" id="{33508E0A-E569-46D1-9212-62DE46C4DC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3" name="PA-直接连接符 126">
                      <a:extLst>
                        <a:ext uri="{FF2B5EF4-FFF2-40B4-BE49-F238E27FC236}">
                          <a16:creationId xmlns="" xmlns:a16="http://schemas.microsoft.com/office/drawing/2014/main" id="{CCD6F831-E58B-4E2D-A822-39CC87D109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4" name="PA-直接连接符 127">
                      <a:extLst>
                        <a:ext uri="{FF2B5EF4-FFF2-40B4-BE49-F238E27FC236}">
                          <a16:creationId xmlns="" xmlns:a16="http://schemas.microsoft.com/office/drawing/2014/main" id="{064C5AEA-FB6D-4536-AD53-EC41F805024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5" name="PA-直接连接符 128">
                      <a:extLst>
                        <a:ext uri="{FF2B5EF4-FFF2-40B4-BE49-F238E27FC236}">
                          <a16:creationId xmlns="" xmlns:a16="http://schemas.microsoft.com/office/drawing/2014/main" id="{CCB0FB93-EB3D-44FA-9B1A-33B07946C77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6" name="PA-直接连接符 129">
                      <a:extLst>
                        <a:ext uri="{FF2B5EF4-FFF2-40B4-BE49-F238E27FC236}">
                          <a16:creationId xmlns="" xmlns:a16="http://schemas.microsoft.com/office/drawing/2014/main" id="{F03BF562-F34D-4A62-9DEC-B81F0C2905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7" name="PA-直接连接符 130">
                      <a:extLst>
                        <a:ext uri="{FF2B5EF4-FFF2-40B4-BE49-F238E27FC236}">
                          <a16:creationId xmlns="" xmlns:a16="http://schemas.microsoft.com/office/drawing/2014/main" id="{731EFFAA-D7FA-405D-8B17-8950CD74DF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8" name="PA-直接连接符 131">
                      <a:extLst>
                        <a:ext uri="{FF2B5EF4-FFF2-40B4-BE49-F238E27FC236}">
                          <a16:creationId xmlns="" xmlns:a16="http://schemas.microsoft.com/office/drawing/2014/main" id="{EF7EE6FA-8E4F-4AF2-9F05-7A1EFE90A8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94" name="Group 91_1">
                    <a:extLst>
                      <a:ext uri="{FF2B5EF4-FFF2-40B4-BE49-F238E27FC236}">
                        <a16:creationId xmlns="" xmlns:a16="http://schemas.microsoft.com/office/drawing/2014/main" id="{F6408219-8CF6-4EC2-A56B-8E70B6529F2D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95" name="PA-直接连接符 118">
                      <a:extLst>
                        <a:ext uri="{FF2B5EF4-FFF2-40B4-BE49-F238E27FC236}">
                          <a16:creationId xmlns="" xmlns:a16="http://schemas.microsoft.com/office/drawing/2014/main" id="{2FA054CF-C2FB-440F-ADFA-5AA75A848C2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6" name="PA-直接连接符 119">
                      <a:extLst>
                        <a:ext uri="{FF2B5EF4-FFF2-40B4-BE49-F238E27FC236}">
                          <a16:creationId xmlns="" xmlns:a16="http://schemas.microsoft.com/office/drawing/2014/main" id="{3E324016-8FD4-4703-BF52-A3598976FE8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7" name="PA-直接连接符 120">
                      <a:extLst>
                        <a:ext uri="{FF2B5EF4-FFF2-40B4-BE49-F238E27FC236}">
                          <a16:creationId xmlns="" xmlns:a16="http://schemas.microsoft.com/office/drawing/2014/main" id="{E46ED528-8BC0-495C-82B7-7656495600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4" name="组合 883">
                  <a:extLst>
                    <a:ext uri="{FF2B5EF4-FFF2-40B4-BE49-F238E27FC236}">
                      <a16:creationId xmlns="" xmlns:a16="http://schemas.microsoft.com/office/drawing/2014/main" id="{A312B014-EC0B-4CC5-8853-9BAFFC5A5EB3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029" name="PA-直接连接符 147">
                    <a:extLst>
                      <a:ext uri="{FF2B5EF4-FFF2-40B4-BE49-F238E27FC236}">
                        <a16:creationId xmlns="" xmlns:a16="http://schemas.microsoft.com/office/drawing/2014/main" id="{07D94BE6-317E-47AF-88B6-41DCF413FE8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0" name="PA-直接连接符 148">
                    <a:extLst>
                      <a:ext uri="{FF2B5EF4-FFF2-40B4-BE49-F238E27FC236}">
                        <a16:creationId xmlns="" xmlns:a16="http://schemas.microsoft.com/office/drawing/2014/main" id="{7248C840-D747-4FEE-8C4F-B82D4C609BCB}"/>
                      </a:ext>
                    </a:extLst>
                  </p:cNvPr>
                  <p:cNvCxnSpPr/>
                  <p:nvPr>
                    <p:custDataLst>
                      <p:tags r:id="rId91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1" name="PA-直接连接符 149">
                    <a:extLst>
                      <a:ext uri="{FF2B5EF4-FFF2-40B4-BE49-F238E27FC236}">
                        <a16:creationId xmlns="" xmlns:a16="http://schemas.microsoft.com/office/drawing/2014/main" id="{A25C30A2-B75E-4DE0-B225-C9297AC1689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2" name="PA-直接连接符 150">
                    <a:extLst>
                      <a:ext uri="{FF2B5EF4-FFF2-40B4-BE49-F238E27FC236}">
                        <a16:creationId xmlns="" xmlns:a16="http://schemas.microsoft.com/office/drawing/2014/main" id="{4B66251A-4009-4A24-8FB1-C73E7EF092E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3" name="PA-直接连接符 151">
                    <a:extLst>
                      <a:ext uri="{FF2B5EF4-FFF2-40B4-BE49-F238E27FC236}">
                        <a16:creationId xmlns="" xmlns:a16="http://schemas.microsoft.com/office/drawing/2014/main" id="{8BFD5997-6252-45D3-9F3F-EBFC6D4F369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4" name="PA-直接连接符 152">
                    <a:extLst>
                      <a:ext uri="{FF2B5EF4-FFF2-40B4-BE49-F238E27FC236}">
                        <a16:creationId xmlns="" xmlns:a16="http://schemas.microsoft.com/office/drawing/2014/main" id="{D462627A-6827-4C21-88F7-902088E745C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5" name="PA-直接连接符 153">
                    <a:extLst>
                      <a:ext uri="{FF2B5EF4-FFF2-40B4-BE49-F238E27FC236}">
                        <a16:creationId xmlns="" xmlns:a16="http://schemas.microsoft.com/office/drawing/2014/main" id="{D153AAD4-AA70-41B0-8F47-F67432727F3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6" name="PA-直接连接符 154">
                    <a:extLst>
                      <a:ext uri="{FF2B5EF4-FFF2-40B4-BE49-F238E27FC236}">
                        <a16:creationId xmlns="" xmlns:a16="http://schemas.microsoft.com/office/drawing/2014/main" id="{5D61410D-765C-47CD-8102-605F7FD2A85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7" name="PA-直接连接符 155">
                    <a:extLst>
                      <a:ext uri="{FF2B5EF4-FFF2-40B4-BE49-F238E27FC236}">
                        <a16:creationId xmlns="" xmlns:a16="http://schemas.microsoft.com/office/drawing/2014/main" id="{77E02D89-3F6E-425A-AC44-D3EB2B43990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8" name="PA-直接连接符 156">
                    <a:extLst>
                      <a:ext uri="{FF2B5EF4-FFF2-40B4-BE49-F238E27FC236}">
                        <a16:creationId xmlns="" xmlns:a16="http://schemas.microsoft.com/office/drawing/2014/main" id="{2B780343-A161-4690-A92E-204BB91918F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9" name="PA-直接连接符 157">
                    <a:extLst>
                      <a:ext uri="{FF2B5EF4-FFF2-40B4-BE49-F238E27FC236}">
                        <a16:creationId xmlns="" xmlns:a16="http://schemas.microsoft.com/office/drawing/2014/main" id="{81845340-FDCA-4CAD-B1D4-BC390B7101A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0" name="PA-直接连接符 158">
                    <a:extLst>
                      <a:ext uri="{FF2B5EF4-FFF2-40B4-BE49-F238E27FC236}">
                        <a16:creationId xmlns="" xmlns:a16="http://schemas.microsoft.com/office/drawing/2014/main" id="{DD5F3CC8-7BC5-40B6-B4D6-5E810A3C315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1" name="PA-直接连接符 159">
                    <a:extLst>
                      <a:ext uri="{FF2B5EF4-FFF2-40B4-BE49-F238E27FC236}">
                        <a16:creationId xmlns="" xmlns:a16="http://schemas.microsoft.com/office/drawing/2014/main" id="{4FF90796-F3CE-4F49-B00F-18A5190D200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2" name="PA-直接连接符 160">
                    <a:extLst>
                      <a:ext uri="{FF2B5EF4-FFF2-40B4-BE49-F238E27FC236}">
                        <a16:creationId xmlns="" xmlns:a16="http://schemas.microsoft.com/office/drawing/2014/main" id="{E6F013B1-1D7E-4E9C-ABC1-30E5C909538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3" name="PA-直接连接符 161">
                    <a:extLst>
                      <a:ext uri="{FF2B5EF4-FFF2-40B4-BE49-F238E27FC236}">
                        <a16:creationId xmlns="" xmlns:a16="http://schemas.microsoft.com/office/drawing/2014/main" id="{8FB3FE4D-71CB-46FC-A410-E8FE69670FB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3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044" name="组合 1043">
                    <a:extLst>
                      <a:ext uri="{FF2B5EF4-FFF2-40B4-BE49-F238E27FC236}">
                        <a16:creationId xmlns="" xmlns:a16="http://schemas.microsoft.com/office/drawing/2014/main" id="{437E4491-4BBD-441A-9B2B-CEFCA6E5F2F2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73" name="PA-直接连接符 191">
                      <a:extLst>
                        <a:ext uri="{FF2B5EF4-FFF2-40B4-BE49-F238E27FC236}">
                          <a16:creationId xmlns="" xmlns:a16="http://schemas.microsoft.com/office/drawing/2014/main" id="{14F07341-A9A8-45FF-BC55-D8D43D1682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4" name="PA-直接连接符 192">
                      <a:extLst>
                        <a:ext uri="{FF2B5EF4-FFF2-40B4-BE49-F238E27FC236}">
                          <a16:creationId xmlns="" xmlns:a16="http://schemas.microsoft.com/office/drawing/2014/main" id="{1498CB6E-A1B9-452D-BE79-7AB85CCDC93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5" name="PA-直接连接符 193">
                      <a:extLst>
                        <a:ext uri="{FF2B5EF4-FFF2-40B4-BE49-F238E27FC236}">
                          <a16:creationId xmlns="" xmlns:a16="http://schemas.microsoft.com/office/drawing/2014/main" id="{27B04B21-0F21-4F4C-AD42-E258D57099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45" name="组合 1044">
                    <a:extLst>
                      <a:ext uri="{FF2B5EF4-FFF2-40B4-BE49-F238E27FC236}">
                        <a16:creationId xmlns="" xmlns:a16="http://schemas.microsoft.com/office/drawing/2014/main" id="{066CD4CC-3828-4040-AA5B-4ACFC5FA62B4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062" name="PA-直接连接符 180">
                      <a:extLst>
                        <a:ext uri="{FF2B5EF4-FFF2-40B4-BE49-F238E27FC236}">
                          <a16:creationId xmlns="" xmlns:a16="http://schemas.microsoft.com/office/drawing/2014/main" id="{132BDEB9-7CBF-4249-88BC-C6FB6D8F1932}"/>
                        </a:ext>
                      </a:extLst>
                    </p:cNvPr>
                    <p:cNvCxnSpPr/>
                    <p:nvPr>
                      <p:custDataLst>
                        <p:tags r:id="rId94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3" name="PA-直接连接符 181">
                      <a:extLst>
                        <a:ext uri="{FF2B5EF4-FFF2-40B4-BE49-F238E27FC236}">
                          <a16:creationId xmlns="" xmlns:a16="http://schemas.microsoft.com/office/drawing/2014/main" id="{78297D42-BDB8-4AA8-A562-2F57DC820B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4" name="PA-直接连接符 182">
                      <a:extLst>
                        <a:ext uri="{FF2B5EF4-FFF2-40B4-BE49-F238E27FC236}">
                          <a16:creationId xmlns="" xmlns:a16="http://schemas.microsoft.com/office/drawing/2014/main" id="{EAE2C1F2-B73A-4D07-B04C-62CDF5BA07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5" name="PA-直接连接符 183">
                      <a:extLst>
                        <a:ext uri="{FF2B5EF4-FFF2-40B4-BE49-F238E27FC236}">
                          <a16:creationId xmlns="" xmlns:a16="http://schemas.microsoft.com/office/drawing/2014/main" id="{EBCE180B-FE5A-4D8D-ADC7-67C2A1C652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6" name="PA-直接连接符 184">
                      <a:extLst>
                        <a:ext uri="{FF2B5EF4-FFF2-40B4-BE49-F238E27FC236}">
                          <a16:creationId xmlns="" xmlns:a16="http://schemas.microsoft.com/office/drawing/2014/main" id="{46578D25-96F8-4842-ACB9-7BC7F2FF970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7" name="PA-直接连接符 185">
                      <a:extLst>
                        <a:ext uri="{FF2B5EF4-FFF2-40B4-BE49-F238E27FC236}">
                          <a16:creationId xmlns="" xmlns:a16="http://schemas.microsoft.com/office/drawing/2014/main" id="{11B61B1B-66CB-4AA7-B80C-8DB8C057D6A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8" name="PA-直接连接符 186">
                      <a:extLst>
                        <a:ext uri="{FF2B5EF4-FFF2-40B4-BE49-F238E27FC236}">
                          <a16:creationId xmlns="" xmlns:a16="http://schemas.microsoft.com/office/drawing/2014/main" id="{479DC00E-E567-44EF-9FD4-B4151B7C60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9" name="PA-直接连接符 187">
                      <a:extLst>
                        <a:ext uri="{FF2B5EF4-FFF2-40B4-BE49-F238E27FC236}">
                          <a16:creationId xmlns="" xmlns:a16="http://schemas.microsoft.com/office/drawing/2014/main" id="{CFCD74B2-4405-4A6A-8DB8-BB49C3BDA4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0" name="PA-直接连接符 188">
                      <a:extLst>
                        <a:ext uri="{FF2B5EF4-FFF2-40B4-BE49-F238E27FC236}">
                          <a16:creationId xmlns="" xmlns:a16="http://schemas.microsoft.com/office/drawing/2014/main" id="{D4C66983-F764-4C9C-B9EB-CA3D3B291E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1" name="PA-直接连接符 189">
                      <a:extLst>
                        <a:ext uri="{FF2B5EF4-FFF2-40B4-BE49-F238E27FC236}">
                          <a16:creationId xmlns="" xmlns:a16="http://schemas.microsoft.com/office/drawing/2014/main" id="{5A320202-804C-463F-AC9B-C70BC10174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2" name="PA-直接连接符 190">
                      <a:extLst>
                        <a:ext uri="{FF2B5EF4-FFF2-40B4-BE49-F238E27FC236}">
                          <a16:creationId xmlns="" xmlns:a16="http://schemas.microsoft.com/office/drawing/2014/main" id="{258B7B00-5910-431D-8FF8-001E7A8B1C2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46" name="组合 1045">
                    <a:extLst>
                      <a:ext uri="{FF2B5EF4-FFF2-40B4-BE49-F238E27FC236}">
                        <a16:creationId xmlns="" xmlns:a16="http://schemas.microsoft.com/office/drawing/2014/main" id="{84498EBD-FB3B-4627-A8E6-C0E595579E65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051" name="PA-直接连接符 169">
                      <a:extLst>
                        <a:ext uri="{FF2B5EF4-FFF2-40B4-BE49-F238E27FC236}">
                          <a16:creationId xmlns="" xmlns:a16="http://schemas.microsoft.com/office/drawing/2014/main" id="{2B76DD65-6604-419E-B046-9D73FC7B77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2" name="PA-直接连接符 170">
                      <a:extLst>
                        <a:ext uri="{FF2B5EF4-FFF2-40B4-BE49-F238E27FC236}">
                          <a16:creationId xmlns="" xmlns:a16="http://schemas.microsoft.com/office/drawing/2014/main" id="{94B9BCBC-3E0E-4C41-A96D-1E67A6A181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3" name="PA-直接连接符 171">
                      <a:extLst>
                        <a:ext uri="{FF2B5EF4-FFF2-40B4-BE49-F238E27FC236}">
                          <a16:creationId xmlns="" xmlns:a16="http://schemas.microsoft.com/office/drawing/2014/main" id="{4A7F3F5B-BC18-47D5-BEA8-9928E67AA5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4" name="PA-直接连接符 172">
                      <a:extLst>
                        <a:ext uri="{FF2B5EF4-FFF2-40B4-BE49-F238E27FC236}">
                          <a16:creationId xmlns="" xmlns:a16="http://schemas.microsoft.com/office/drawing/2014/main" id="{6F86E472-6B7E-4A45-A97C-F4F07F410E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5" name="PA-直接连接符 173">
                      <a:extLst>
                        <a:ext uri="{FF2B5EF4-FFF2-40B4-BE49-F238E27FC236}">
                          <a16:creationId xmlns="" xmlns:a16="http://schemas.microsoft.com/office/drawing/2014/main" id="{48E5D122-F608-4650-B122-63768BB142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6" name="PA-直接连接符 174">
                      <a:extLst>
                        <a:ext uri="{FF2B5EF4-FFF2-40B4-BE49-F238E27FC236}">
                          <a16:creationId xmlns="" xmlns:a16="http://schemas.microsoft.com/office/drawing/2014/main" id="{1B510E59-3B5E-4B6B-A3F3-1732FD9AE2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7" name="PA-直接连接符 175">
                      <a:extLst>
                        <a:ext uri="{FF2B5EF4-FFF2-40B4-BE49-F238E27FC236}">
                          <a16:creationId xmlns="" xmlns:a16="http://schemas.microsoft.com/office/drawing/2014/main" id="{4ECCFC18-2697-4F2D-B907-A3DA1F8D8F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8" name="PA-直接连接符 176">
                      <a:extLst>
                        <a:ext uri="{FF2B5EF4-FFF2-40B4-BE49-F238E27FC236}">
                          <a16:creationId xmlns="" xmlns:a16="http://schemas.microsoft.com/office/drawing/2014/main" id="{CBD90222-039C-4551-8615-440C1833F9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9" name="PA-直接连接符 177">
                      <a:extLst>
                        <a:ext uri="{FF2B5EF4-FFF2-40B4-BE49-F238E27FC236}">
                          <a16:creationId xmlns="" xmlns:a16="http://schemas.microsoft.com/office/drawing/2014/main" id="{CD17B538-052C-42CA-BBC3-26DA1354764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0" name="PA-直接连接符 178">
                      <a:extLst>
                        <a:ext uri="{FF2B5EF4-FFF2-40B4-BE49-F238E27FC236}">
                          <a16:creationId xmlns="" xmlns:a16="http://schemas.microsoft.com/office/drawing/2014/main" id="{EF97BA6E-06B6-4E94-82B1-90F87624A0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1" name="PA-直接连接符 179">
                      <a:extLst>
                        <a:ext uri="{FF2B5EF4-FFF2-40B4-BE49-F238E27FC236}">
                          <a16:creationId xmlns="" xmlns:a16="http://schemas.microsoft.com/office/drawing/2014/main" id="{1D3CBB62-70E6-47FD-BECB-B217C92B5F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47" name="Group 91_1">
                    <a:extLst>
                      <a:ext uri="{FF2B5EF4-FFF2-40B4-BE49-F238E27FC236}">
                        <a16:creationId xmlns="" xmlns:a16="http://schemas.microsoft.com/office/drawing/2014/main" id="{156E4055-B4DF-4275-BC51-831DA200D24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48" name="PA-直接连接符 166">
                      <a:extLst>
                        <a:ext uri="{FF2B5EF4-FFF2-40B4-BE49-F238E27FC236}">
                          <a16:creationId xmlns="" xmlns:a16="http://schemas.microsoft.com/office/drawing/2014/main" id="{56D58B02-1323-4B43-9C9B-CB5938E600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49" name="PA-直接连接符 167">
                      <a:extLst>
                        <a:ext uri="{FF2B5EF4-FFF2-40B4-BE49-F238E27FC236}">
                          <a16:creationId xmlns="" xmlns:a16="http://schemas.microsoft.com/office/drawing/2014/main" id="{E2D515BC-EBFB-43F4-959E-AF8B0E2B70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0" name="PA-直接连接符 168">
                      <a:extLst>
                        <a:ext uri="{FF2B5EF4-FFF2-40B4-BE49-F238E27FC236}">
                          <a16:creationId xmlns="" xmlns:a16="http://schemas.microsoft.com/office/drawing/2014/main" id="{6B328E8E-209E-41FB-98C7-0CEA039B22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5" name="组合 884">
                  <a:extLst>
                    <a:ext uri="{FF2B5EF4-FFF2-40B4-BE49-F238E27FC236}">
                      <a16:creationId xmlns="" xmlns:a16="http://schemas.microsoft.com/office/drawing/2014/main" id="{BDCF7C0D-2E7E-4C44-A8AB-BEC0DB42FE4D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982" name="PA-直接连接符 195">
                    <a:extLst>
                      <a:ext uri="{FF2B5EF4-FFF2-40B4-BE49-F238E27FC236}">
                        <a16:creationId xmlns="" xmlns:a16="http://schemas.microsoft.com/office/drawing/2014/main" id="{0552B8CB-7D89-4A62-AD52-003B62FB18F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3" name="PA-直接连接符 196">
                    <a:extLst>
                      <a:ext uri="{FF2B5EF4-FFF2-40B4-BE49-F238E27FC236}">
                        <a16:creationId xmlns="" xmlns:a16="http://schemas.microsoft.com/office/drawing/2014/main" id="{F73AFC07-8D6E-4E75-BA32-D49E4E39839A}"/>
                      </a:ext>
                    </a:extLst>
                  </p:cNvPr>
                  <p:cNvCxnSpPr/>
                  <p:nvPr>
                    <p:custDataLst>
                      <p:tags r:id="rId87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4" name="PA-直接连接符 197">
                    <a:extLst>
                      <a:ext uri="{FF2B5EF4-FFF2-40B4-BE49-F238E27FC236}">
                        <a16:creationId xmlns="" xmlns:a16="http://schemas.microsoft.com/office/drawing/2014/main" id="{0933FA6E-D74B-43E9-8931-4D1EBBA8B82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5" name="PA-直接连接符 198">
                    <a:extLst>
                      <a:ext uri="{FF2B5EF4-FFF2-40B4-BE49-F238E27FC236}">
                        <a16:creationId xmlns="" xmlns:a16="http://schemas.microsoft.com/office/drawing/2014/main" id="{E29710EC-94D4-4293-A96D-479EB704080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6" name="PA-直接连接符 199">
                    <a:extLst>
                      <a:ext uri="{FF2B5EF4-FFF2-40B4-BE49-F238E27FC236}">
                        <a16:creationId xmlns="" xmlns:a16="http://schemas.microsoft.com/office/drawing/2014/main" id="{AEE9ADCC-7C3E-403C-A8C8-0F7565AA335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7" name="PA-直接连接符 200">
                    <a:extLst>
                      <a:ext uri="{FF2B5EF4-FFF2-40B4-BE49-F238E27FC236}">
                        <a16:creationId xmlns="" xmlns:a16="http://schemas.microsoft.com/office/drawing/2014/main" id="{31E7C107-1E62-4A42-96B1-F246BFDC9D3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8" name="PA-直接连接符 201">
                    <a:extLst>
                      <a:ext uri="{FF2B5EF4-FFF2-40B4-BE49-F238E27FC236}">
                        <a16:creationId xmlns="" xmlns:a16="http://schemas.microsoft.com/office/drawing/2014/main" id="{9B13F2D9-93FD-406E-8F06-D98CA89D99D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9" name="PA-直接连接符 202">
                    <a:extLst>
                      <a:ext uri="{FF2B5EF4-FFF2-40B4-BE49-F238E27FC236}">
                        <a16:creationId xmlns="" xmlns:a16="http://schemas.microsoft.com/office/drawing/2014/main" id="{5C5F64DC-1C27-4E2F-B480-8F97EF4624A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0" name="PA-直接连接符 203">
                    <a:extLst>
                      <a:ext uri="{FF2B5EF4-FFF2-40B4-BE49-F238E27FC236}">
                        <a16:creationId xmlns="" xmlns:a16="http://schemas.microsoft.com/office/drawing/2014/main" id="{771BBC1B-9B18-4B06-95F8-B8BB7521252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1" name="PA-直接连接符 204">
                    <a:extLst>
                      <a:ext uri="{FF2B5EF4-FFF2-40B4-BE49-F238E27FC236}">
                        <a16:creationId xmlns="" xmlns:a16="http://schemas.microsoft.com/office/drawing/2014/main" id="{04B3EEE0-3346-479F-BDA4-5587DF52E67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2" name="PA-直接连接符 205">
                    <a:extLst>
                      <a:ext uri="{FF2B5EF4-FFF2-40B4-BE49-F238E27FC236}">
                        <a16:creationId xmlns="" xmlns:a16="http://schemas.microsoft.com/office/drawing/2014/main" id="{88277B9D-3DEF-48E6-AB7A-37562CF830A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3" name="PA-直接连接符 206">
                    <a:extLst>
                      <a:ext uri="{FF2B5EF4-FFF2-40B4-BE49-F238E27FC236}">
                        <a16:creationId xmlns="" xmlns:a16="http://schemas.microsoft.com/office/drawing/2014/main" id="{938F0DBF-7B11-437C-911D-B32C51A5168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4" name="PA-直接连接符 207">
                    <a:extLst>
                      <a:ext uri="{FF2B5EF4-FFF2-40B4-BE49-F238E27FC236}">
                        <a16:creationId xmlns="" xmlns:a16="http://schemas.microsoft.com/office/drawing/2014/main" id="{4B560D47-091F-4A3A-9BEC-E8800AA7096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5" name="PA-直接连接符 208">
                    <a:extLst>
                      <a:ext uri="{FF2B5EF4-FFF2-40B4-BE49-F238E27FC236}">
                        <a16:creationId xmlns="" xmlns:a16="http://schemas.microsoft.com/office/drawing/2014/main" id="{9A8BA161-24D5-4295-9813-F614E4341AD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6" name="PA-直接连接符 209">
                    <a:extLst>
                      <a:ext uri="{FF2B5EF4-FFF2-40B4-BE49-F238E27FC236}">
                        <a16:creationId xmlns="" xmlns:a16="http://schemas.microsoft.com/office/drawing/2014/main" id="{249F78C8-D9DA-4668-827E-2CB84BF5286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997" name="组合 996">
                    <a:extLst>
                      <a:ext uri="{FF2B5EF4-FFF2-40B4-BE49-F238E27FC236}">
                        <a16:creationId xmlns="" xmlns:a16="http://schemas.microsoft.com/office/drawing/2014/main" id="{33B0BE78-873B-42AE-A4F0-EC1FAFAF9D80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26" name="PA-直接连接符 239">
                      <a:extLst>
                        <a:ext uri="{FF2B5EF4-FFF2-40B4-BE49-F238E27FC236}">
                          <a16:creationId xmlns="" xmlns:a16="http://schemas.microsoft.com/office/drawing/2014/main" id="{A980B6C8-65DA-496D-B3FA-E9D4859E0E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7" name="PA-直接连接符 240">
                      <a:extLst>
                        <a:ext uri="{FF2B5EF4-FFF2-40B4-BE49-F238E27FC236}">
                          <a16:creationId xmlns="" xmlns:a16="http://schemas.microsoft.com/office/drawing/2014/main" id="{1030810A-F5C4-4A14-B26C-5F19C07914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8" name="PA-直接连接符 241">
                      <a:extLst>
                        <a:ext uri="{FF2B5EF4-FFF2-40B4-BE49-F238E27FC236}">
                          <a16:creationId xmlns="" xmlns:a16="http://schemas.microsoft.com/office/drawing/2014/main" id="{4AFDB862-6AD4-4169-8303-276488E5F9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98" name="组合 997">
                    <a:extLst>
                      <a:ext uri="{FF2B5EF4-FFF2-40B4-BE49-F238E27FC236}">
                        <a16:creationId xmlns="" xmlns:a16="http://schemas.microsoft.com/office/drawing/2014/main" id="{4482AE91-C920-46AA-AB38-B973BFF97358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015" name="PA-直接连接符 228">
                      <a:extLst>
                        <a:ext uri="{FF2B5EF4-FFF2-40B4-BE49-F238E27FC236}">
                          <a16:creationId xmlns="" xmlns:a16="http://schemas.microsoft.com/office/drawing/2014/main" id="{7779A8EF-6410-4E0D-AB56-B44541FF7229}"/>
                        </a:ext>
                      </a:extLst>
                    </p:cNvPr>
                    <p:cNvCxnSpPr/>
                    <p:nvPr>
                      <p:custDataLst>
                        <p:tags r:id="rId90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6" name="PA-直接连接符 229">
                      <a:extLst>
                        <a:ext uri="{FF2B5EF4-FFF2-40B4-BE49-F238E27FC236}">
                          <a16:creationId xmlns="" xmlns:a16="http://schemas.microsoft.com/office/drawing/2014/main" id="{54E3D6F6-15D2-4274-91B4-0E5C3DC301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7" name="PA-直接连接符 230">
                      <a:extLst>
                        <a:ext uri="{FF2B5EF4-FFF2-40B4-BE49-F238E27FC236}">
                          <a16:creationId xmlns="" xmlns:a16="http://schemas.microsoft.com/office/drawing/2014/main" id="{EAF56D91-B5CA-491F-9A8F-D6A6929FA1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8" name="PA-直接连接符 231">
                      <a:extLst>
                        <a:ext uri="{FF2B5EF4-FFF2-40B4-BE49-F238E27FC236}">
                          <a16:creationId xmlns="" xmlns:a16="http://schemas.microsoft.com/office/drawing/2014/main" id="{FD00E01A-4A63-4ED2-99E1-B7E3433423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9" name="PA-直接连接符 232">
                      <a:extLst>
                        <a:ext uri="{FF2B5EF4-FFF2-40B4-BE49-F238E27FC236}">
                          <a16:creationId xmlns="" xmlns:a16="http://schemas.microsoft.com/office/drawing/2014/main" id="{3E7E128B-09B3-445A-952C-B41D5D6736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0" name="PA-直接连接符 233">
                      <a:extLst>
                        <a:ext uri="{FF2B5EF4-FFF2-40B4-BE49-F238E27FC236}">
                          <a16:creationId xmlns="" xmlns:a16="http://schemas.microsoft.com/office/drawing/2014/main" id="{F1055A7F-AD4B-464C-81BD-3D477F6FE8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1" name="PA-直接连接符 234">
                      <a:extLst>
                        <a:ext uri="{FF2B5EF4-FFF2-40B4-BE49-F238E27FC236}">
                          <a16:creationId xmlns="" xmlns:a16="http://schemas.microsoft.com/office/drawing/2014/main" id="{4B38BB8B-01B7-4A59-91A9-5D60C89C7A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2" name="PA-直接连接符 235">
                      <a:extLst>
                        <a:ext uri="{FF2B5EF4-FFF2-40B4-BE49-F238E27FC236}">
                          <a16:creationId xmlns="" xmlns:a16="http://schemas.microsoft.com/office/drawing/2014/main" id="{5C652941-2D12-41BA-A153-9349060C5A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3" name="PA-直接连接符 236">
                      <a:extLst>
                        <a:ext uri="{FF2B5EF4-FFF2-40B4-BE49-F238E27FC236}">
                          <a16:creationId xmlns="" xmlns:a16="http://schemas.microsoft.com/office/drawing/2014/main" id="{2291932F-54AA-4FEE-B476-2C94A11A21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4" name="PA-直接连接符 237">
                      <a:extLst>
                        <a:ext uri="{FF2B5EF4-FFF2-40B4-BE49-F238E27FC236}">
                          <a16:creationId xmlns="" xmlns:a16="http://schemas.microsoft.com/office/drawing/2014/main" id="{066A63CE-40AB-47FC-BCB0-F9E8487430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5" name="PA-直接连接符 238">
                      <a:extLst>
                        <a:ext uri="{FF2B5EF4-FFF2-40B4-BE49-F238E27FC236}">
                          <a16:creationId xmlns="" xmlns:a16="http://schemas.microsoft.com/office/drawing/2014/main" id="{4FEF07C2-BFFC-4620-B5BF-15AE2B68A5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99" name="组合 998">
                    <a:extLst>
                      <a:ext uri="{FF2B5EF4-FFF2-40B4-BE49-F238E27FC236}">
                        <a16:creationId xmlns="" xmlns:a16="http://schemas.microsoft.com/office/drawing/2014/main" id="{348F6609-F371-4030-B7AA-17B59B7A2B69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004" name="PA-直接连接符 217">
                      <a:extLst>
                        <a:ext uri="{FF2B5EF4-FFF2-40B4-BE49-F238E27FC236}">
                          <a16:creationId xmlns="" xmlns:a16="http://schemas.microsoft.com/office/drawing/2014/main" id="{F9435BCE-546A-48D8-8EC3-E8C2511C7C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5" name="PA-直接连接符 218">
                      <a:extLst>
                        <a:ext uri="{FF2B5EF4-FFF2-40B4-BE49-F238E27FC236}">
                          <a16:creationId xmlns="" xmlns:a16="http://schemas.microsoft.com/office/drawing/2014/main" id="{A1E74012-1384-4824-9325-40B09DC023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6" name="PA-直接连接符 219">
                      <a:extLst>
                        <a:ext uri="{FF2B5EF4-FFF2-40B4-BE49-F238E27FC236}">
                          <a16:creationId xmlns="" xmlns:a16="http://schemas.microsoft.com/office/drawing/2014/main" id="{7A1D806F-5B89-4774-82A8-418A11AB0CD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7" name="PA-直接连接符 220">
                      <a:extLst>
                        <a:ext uri="{FF2B5EF4-FFF2-40B4-BE49-F238E27FC236}">
                          <a16:creationId xmlns="" xmlns:a16="http://schemas.microsoft.com/office/drawing/2014/main" id="{22F199C4-4A14-400C-A32E-6594AC4CEF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8" name="PA-直接连接符 221">
                      <a:extLst>
                        <a:ext uri="{FF2B5EF4-FFF2-40B4-BE49-F238E27FC236}">
                          <a16:creationId xmlns="" xmlns:a16="http://schemas.microsoft.com/office/drawing/2014/main" id="{E2856404-0E00-42F7-A769-4A6DF97599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9" name="PA-直接连接符 222">
                      <a:extLst>
                        <a:ext uri="{FF2B5EF4-FFF2-40B4-BE49-F238E27FC236}">
                          <a16:creationId xmlns="" xmlns:a16="http://schemas.microsoft.com/office/drawing/2014/main" id="{56BB01DF-AFBB-4B80-A765-AC20DD7364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0" name="PA-直接连接符 223">
                      <a:extLst>
                        <a:ext uri="{FF2B5EF4-FFF2-40B4-BE49-F238E27FC236}">
                          <a16:creationId xmlns="" xmlns:a16="http://schemas.microsoft.com/office/drawing/2014/main" id="{510F50FA-B488-4F39-BF46-7E58367F95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1" name="PA-直接连接符 224">
                      <a:extLst>
                        <a:ext uri="{FF2B5EF4-FFF2-40B4-BE49-F238E27FC236}">
                          <a16:creationId xmlns="" xmlns:a16="http://schemas.microsoft.com/office/drawing/2014/main" id="{B3C3C68F-3B70-4884-B166-0F445822ACC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2" name="PA-直接连接符 225">
                      <a:extLst>
                        <a:ext uri="{FF2B5EF4-FFF2-40B4-BE49-F238E27FC236}">
                          <a16:creationId xmlns="" xmlns:a16="http://schemas.microsoft.com/office/drawing/2014/main" id="{CE04AA4D-E57E-408A-BC42-D4FA84CB1E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3" name="PA-直接连接符 226">
                      <a:extLst>
                        <a:ext uri="{FF2B5EF4-FFF2-40B4-BE49-F238E27FC236}">
                          <a16:creationId xmlns="" xmlns:a16="http://schemas.microsoft.com/office/drawing/2014/main" id="{7E6FE0CA-471F-4EEE-9CA3-1CDD8ECEDE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4" name="PA-直接连接符 227">
                      <a:extLst>
                        <a:ext uri="{FF2B5EF4-FFF2-40B4-BE49-F238E27FC236}">
                          <a16:creationId xmlns="" xmlns:a16="http://schemas.microsoft.com/office/drawing/2014/main" id="{62FA32AF-843D-417E-AF13-175E6070935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00" name="Group 91_1">
                    <a:extLst>
                      <a:ext uri="{FF2B5EF4-FFF2-40B4-BE49-F238E27FC236}">
                        <a16:creationId xmlns="" xmlns:a16="http://schemas.microsoft.com/office/drawing/2014/main" id="{13AEFDCC-801D-4543-A917-6A631F066C1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01" name="PA-直接连接符 214">
                      <a:extLst>
                        <a:ext uri="{FF2B5EF4-FFF2-40B4-BE49-F238E27FC236}">
                          <a16:creationId xmlns="" xmlns:a16="http://schemas.microsoft.com/office/drawing/2014/main" id="{4448B32A-1BE3-442E-8624-224346FE5D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2" name="PA-直接连接符 215">
                      <a:extLst>
                        <a:ext uri="{FF2B5EF4-FFF2-40B4-BE49-F238E27FC236}">
                          <a16:creationId xmlns="" xmlns:a16="http://schemas.microsoft.com/office/drawing/2014/main" id="{FCB93E3A-B617-45C1-8A45-D7E0CDD7D5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3" name="PA-直接连接符 216">
                      <a:extLst>
                        <a:ext uri="{FF2B5EF4-FFF2-40B4-BE49-F238E27FC236}">
                          <a16:creationId xmlns="" xmlns:a16="http://schemas.microsoft.com/office/drawing/2014/main" id="{67FE3A3F-C297-48EB-907C-DC03D391D0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6" name="组合 885">
                  <a:extLst>
                    <a:ext uri="{FF2B5EF4-FFF2-40B4-BE49-F238E27FC236}">
                      <a16:creationId xmlns="" xmlns:a16="http://schemas.microsoft.com/office/drawing/2014/main" id="{53751620-899B-4E96-9DCD-D7F195FE2BA2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935" name="PA-直接连接符 243">
                    <a:extLst>
                      <a:ext uri="{FF2B5EF4-FFF2-40B4-BE49-F238E27FC236}">
                        <a16:creationId xmlns="" xmlns:a16="http://schemas.microsoft.com/office/drawing/2014/main" id="{7507819F-E458-4CA1-8EAF-695512A12AE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6" name="PA-直接连接符 244">
                    <a:extLst>
                      <a:ext uri="{FF2B5EF4-FFF2-40B4-BE49-F238E27FC236}">
                        <a16:creationId xmlns="" xmlns:a16="http://schemas.microsoft.com/office/drawing/2014/main" id="{50533858-8258-4BCC-AB14-A6941E48FDB8}"/>
                      </a:ext>
                    </a:extLst>
                  </p:cNvPr>
                  <p:cNvCxnSpPr/>
                  <p:nvPr>
                    <p:custDataLst>
                      <p:tags r:id="rId83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7" name="PA-直接连接符 245">
                    <a:extLst>
                      <a:ext uri="{FF2B5EF4-FFF2-40B4-BE49-F238E27FC236}">
                        <a16:creationId xmlns="" xmlns:a16="http://schemas.microsoft.com/office/drawing/2014/main" id="{F63D6C75-E2FE-48AE-93CE-46DEEB2697B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8" name="PA-直接连接符 246">
                    <a:extLst>
                      <a:ext uri="{FF2B5EF4-FFF2-40B4-BE49-F238E27FC236}">
                        <a16:creationId xmlns="" xmlns:a16="http://schemas.microsoft.com/office/drawing/2014/main" id="{6BDD2885-7355-4311-9B4C-7CE32ADCA4E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9" name="PA-直接连接符 247">
                    <a:extLst>
                      <a:ext uri="{FF2B5EF4-FFF2-40B4-BE49-F238E27FC236}">
                        <a16:creationId xmlns="" xmlns:a16="http://schemas.microsoft.com/office/drawing/2014/main" id="{67497390-9B89-45A1-B136-13A27A1E0D9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0" name="PA-直接连接符 248">
                    <a:extLst>
                      <a:ext uri="{FF2B5EF4-FFF2-40B4-BE49-F238E27FC236}">
                        <a16:creationId xmlns="" xmlns:a16="http://schemas.microsoft.com/office/drawing/2014/main" id="{13EDFB11-927D-4B38-9B57-8B901C785CD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1" name="PA-直接连接符 249">
                    <a:extLst>
                      <a:ext uri="{FF2B5EF4-FFF2-40B4-BE49-F238E27FC236}">
                        <a16:creationId xmlns="" xmlns:a16="http://schemas.microsoft.com/office/drawing/2014/main" id="{74EBF879-E73F-40F0-868A-BFD5875EDD2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2" name="PA-直接连接符 250">
                    <a:extLst>
                      <a:ext uri="{FF2B5EF4-FFF2-40B4-BE49-F238E27FC236}">
                        <a16:creationId xmlns="" xmlns:a16="http://schemas.microsoft.com/office/drawing/2014/main" id="{149506C6-A48F-4B11-85CB-530954F77E9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3" name="PA-直接连接符 251">
                    <a:extLst>
                      <a:ext uri="{FF2B5EF4-FFF2-40B4-BE49-F238E27FC236}">
                        <a16:creationId xmlns="" xmlns:a16="http://schemas.microsoft.com/office/drawing/2014/main" id="{10976B7D-862B-4FE3-9165-E37CCDE7FDD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4" name="PA-直接连接符 252">
                    <a:extLst>
                      <a:ext uri="{FF2B5EF4-FFF2-40B4-BE49-F238E27FC236}">
                        <a16:creationId xmlns="" xmlns:a16="http://schemas.microsoft.com/office/drawing/2014/main" id="{7091C837-FE19-42FB-B181-07D7C7754BE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5" name="PA-直接连接符 253">
                    <a:extLst>
                      <a:ext uri="{FF2B5EF4-FFF2-40B4-BE49-F238E27FC236}">
                        <a16:creationId xmlns="" xmlns:a16="http://schemas.microsoft.com/office/drawing/2014/main" id="{8C0E5329-BA4F-4908-A02F-2C8AF9F13DA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" name="PA-直接连接符 254">
                    <a:extLst>
                      <a:ext uri="{FF2B5EF4-FFF2-40B4-BE49-F238E27FC236}">
                        <a16:creationId xmlns="" xmlns:a16="http://schemas.microsoft.com/office/drawing/2014/main" id="{15504D14-50B9-48F9-B137-CB3BE9E0D6C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" name="PA-直接连接符 255">
                    <a:extLst>
                      <a:ext uri="{FF2B5EF4-FFF2-40B4-BE49-F238E27FC236}">
                        <a16:creationId xmlns="" xmlns:a16="http://schemas.microsoft.com/office/drawing/2014/main" id="{D2C4E8CD-0BBB-4CCF-A612-42713E9D9A2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8" name="PA-直接连接符 256">
                    <a:extLst>
                      <a:ext uri="{FF2B5EF4-FFF2-40B4-BE49-F238E27FC236}">
                        <a16:creationId xmlns="" xmlns:a16="http://schemas.microsoft.com/office/drawing/2014/main" id="{FE33A764-AFDE-4C52-A190-07A469B5615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9" name="PA-直接连接符 257">
                    <a:extLst>
                      <a:ext uri="{FF2B5EF4-FFF2-40B4-BE49-F238E27FC236}">
                        <a16:creationId xmlns="" xmlns:a16="http://schemas.microsoft.com/office/drawing/2014/main" id="{FE854824-F727-4677-9D91-1CE18BD8767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950" name="组合 949">
                    <a:extLst>
                      <a:ext uri="{FF2B5EF4-FFF2-40B4-BE49-F238E27FC236}">
                        <a16:creationId xmlns="" xmlns:a16="http://schemas.microsoft.com/office/drawing/2014/main" id="{280CBB48-1316-4478-8C92-FAEDD2AC6B65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79" name="PA-直接连接符 287">
                      <a:extLst>
                        <a:ext uri="{FF2B5EF4-FFF2-40B4-BE49-F238E27FC236}">
                          <a16:creationId xmlns="" xmlns:a16="http://schemas.microsoft.com/office/drawing/2014/main" id="{5949456B-8017-4BD6-B16B-C4DC143FF4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0" name="PA-直接连接符 288">
                      <a:extLst>
                        <a:ext uri="{FF2B5EF4-FFF2-40B4-BE49-F238E27FC236}">
                          <a16:creationId xmlns="" xmlns:a16="http://schemas.microsoft.com/office/drawing/2014/main" id="{D693517C-850C-4060-8492-E7C065ECB7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1" name="PA-直接连接符 289">
                      <a:extLst>
                        <a:ext uri="{FF2B5EF4-FFF2-40B4-BE49-F238E27FC236}">
                          <a16:creationId xmlns="" xmlns:a16="http://schemas.microsoft.com/office/drawing/2014/main" id="{8291CA8F-3F02-4C26-9BBD-8860B1E1AF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51" name="组合 950">
                    <a:extLst>
                      <a:ext uri="{FF2B5EF4-FFF2-40B4-BE49-F238E27FC236}">
                        <a16:creationId xmlns="" xmlns:a16="http://schemas.microsoft.com/office/drawing/2014/main" id="{F875FD78-D64D-4197-8993-B60A3D761AFC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968" name="PA-直接连接符 276">
                      <a:extLst>
                        <a:ext uri="{FF2B5EF4-FFF2-40B4-BE49-F238E27FC236}">
                          <a16:creationId xmlns="" xmlns:a16="http://schemas.microsoft.com/office/drawing/2014/main" id="{6B9CE0DB-4C43-4CA8-AE58-048B9584DF24}"/>
                        </a:ext>
                      </a:extLst>
                    </p:cNvPr>
                    <p:cNvCxnSpPr/>
                    <p:nvPr>
                      <p:custDataLst>
                        <p:tags r:id="rId85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" name="PA-直接连接符 277">
                      <a:extLst>
                        <a:ext uri="{FF2B5EF4-FFF2-40B4-BE49-F238E27FC236}">
                          <a16:creationId xmlns="" xmlns:a16="http://schemas.microsoft.com/office/drawing/2014/main" id="{2C335FC2-89B6-4787-B36A-B3FE291E66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" name="PA-直接连接符 278">
                      <a:extLst>
                        <a:ext uri="{FF2B5EF4-FFF2-40B4-BE49-F238E27FC236}">
                          <a16:creationId xmlns="" xmlns:a16="http://schemas.microsoft.com/office/drawing/2014/main" id="{096381A1-2943-4373-B2E3-99ECF59234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1" name="PA-直接连接符 279">
                      <a:extLst>
                        <a:ext uri="{FF2B5EF4-FFF2-40B4-BE49-F238E27FC236}">
                          <a16:creationId xmlns="" xmlns:a16="http://schemas.microsoft.com/office/drawing/2014/main" id="{D5159938-B7B5-4D36-BE78-C1B9AD253C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2" name="PA-直接连接符 280">
                      <a:extLst>
                        <a:ext uri="{FF2B5EF4-FFF2-40B4-BE49-F238E27FC236}">
                          <a16:creationId xmlns="" xmlns:a16="http://schemas.microsoft.com/office/drawing/2014/main" id="{750DCCBF-1977-40D1-BDA2-9C4BB5912C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3" name="PA-直接连接符 281">
                      <a:extLst>
                        <a:ext uri="{FF2B5EF4-FFF2-40B4-BE49-F238E27FC236}">
                          <a16:creationId xmlns="" xmlns:a16="http://schemas.microsoft.com/office/drawing/2014/main" id="{9A24C70C-E0B4-4C4C-A8EC-B7427FFC8F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4" name="PA-直接连接符 282">
                      <a:extLst>
                        <a:ext uri="{FF2B5EF4-FFF2-40B4-BE49-F238E27FC236}">
                          <a16:creationId xmlns="" xmlns:a16="http://schemas.microsoft.com/office/drawing/2014/main" id="{36297875-09C7-4DC0-94C2-2AF2D5C2FC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5" name="PA-直接连接符 283">
                      <a:extLst>
                        <a:ext uri="{FF2B5EF4-FFF2-40B4-BE49-F238E27FC236}">
                          <a16:creationId xmlns="" xmlns:a16="http://schemas.microsoft.com/office/drawing/2014/main" id="{3C605799-60E3-4774-9321-F42B599DB6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6" name="PA-直接连接符 284">
                      <a:extLst>
                        <a:ext uri="{FF2B5EF4-FFF2-40B4-BE49-F238E27FC236}">
                          <a16:creationId xmlns="" xmlns:a16="http://schemas.microsoft.com/office/drawing/2014/main" id="{83019C41-54D6-4166-B41D-5DC24D5B8F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7" name="PA-直接连接符 285">
                      <a:extLst>
                        <a:ext uri="{FF2B5EF4-FFF2-40B4-BE49-F238E27FC236}">
                          <a16:creationId xmlns="" xmlns:a16="http://schemas.microsoft.com/office/drawing/2014/main" id="{188336FC-254F-4EE9-892F-B887BBCD50E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8" name="PA-直接连接符 286">
                      <a:extLst>
                        <a:ext uri="{FF2B5EF4-FFF2-40B4-BE49-F238E27FC236}">
                          <a16:creationId xmlns="" xmlns:a16="http://schemas.microsoft.com/office/drawing/2014/main" id="{DC221D72-5FFE-4879-8A13-847982D56F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52" name="组合 951">
                    <a:extLst>
                      <a:ext uri="{FF2B5EF4-FFF2-40B4-BE49-F238E27FC236}">
                        <a16:creationId xmlns="" xmlns:a16="http://schemas.microsoft.com/office/drawing/2014/main" id="{2B94AA6E-026A-4223-8449-E370911270B9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957" name="PA-直接连接符 265">
                      <a:extLst>
                        <a:ext uri="{FF2B5EF4-FFF2-40B4-BE49-F238E27FC236}">
                          <a16:creationId xmlns="" xmlns:a16="http://schemas.microsoft.com/office/drawing/2014/main" id="{B66A06C7-AFF4-49FD-805E-F0F36C2933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8" name="PA-直接连接符 266">
                      <a:extLst>
                        <a:ext uri="{FF2B5EF4-FFF2-40B4-BE49-F238E27FC236}">
                          <a16:creationId xmlns="" xmlns:a16="http://schemas.microsoft.com/office/drawing/2014/main" id="{15400BA1-6BCC-4ABE-933F-53679F7EE0D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9" name="PA-直接连接符 267">
                      <a:extLst>
                        <a:ext uri="{FF2B5EF4-FFF2-40B4-BE49-F238E27FC236}">
                          <a16:creationId xmlns="" xmlns:a16="http://schemas.microsoft.com/office/drawing/2014/main" id="{B61B9424-51F7-4F89-8A70-2D436DD7389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0" name="PA-直接连接符 268">
                      <a:extLst>
                        <a:ext uri="{FF2B5EF4-FFF2-40B4-BE49-F238E27FC236}">
                          <a16:creationId xmlns="" xmlns:a16="http://schemas.microsoft.com/office/drawing/2014/main" id="{D08C0F18-29B1-4290-B203-0D21363326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1" name="PA-直接连接符 269">
                      <a:extLst>
                        <a:ext uri="{FF2B5EF4-FFF2-40B4-BE49-F238E27FC236}">
                          <a16:creationId xmlns="" xmlns:a16="http://schemas.microsoft.com/office/drawing/2014/main" id="{92388DA0-C846-41DA-8C3C-9325B25EF1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2" name="PA-直接连接符 270">
                      <a:extLst>
                        <a:ext uri="{FF2B5EF4-FFF2-40B4-BE49-F238E27FC236}">
                          <a16:creationId xmlns="" xmlns:a16="http://schemas.microsoft.com/office/drawing/2014/main" id="{31D8BAB8-3118-4B47-B939-5DEC6B488C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3" name="PA-直接连接符 271">
                      <a:extLst>
                        <a:ext uri="{FF2B5EF4-FFF2-40B4-BE49-F238E27FC236}">
                          <a16:creationId xmlns="" xmlns:a16="http://schemas.microsoft.com/office/drawing/2014/main" id="{70059112-530C-4481-A55C-E7A439D393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4" name="PA-直接连接符 272">
                      <a:extLst>
                        <a:ext uri="{FF2B5EF4-FFF2-40B4-BE49-F238E27FC236}">
                          <a16:creationId xmlns="" xmlns:a16="http://schemas.microsoft.com/office/drawing/2014/main" id="{89F54A05-2D41-4BA7-AC0F-C067B4D1D5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5" name="PA-直接连接符 273">
                      <a:extLst>
                        <a:ext uri="{FF2B5EF4-FFF2-40B4-BE49-F238E27FC236}">
                          <a16:creationId xmlns="" xmlns:a16="http://schemas.microsoft.com/office/drawing/2014/main" id="{33C1A066-DB06-474D-B52B-6D64AFD0A6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6" name="PA-直接连接符 274">
                      <a:extLst>
                        <a:ext uri="{FF2B5EF4-FFF2-40B4-BE49-F238E27FC236}">
                          <a16:creationId xmlns="" xmlns:a16="http://schemas.microsoft.com/office/drawing/2014/main" id="{A67B3452-B255-4686-AB31-42BCFF7E34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" name="PA-直接连接符 275">
                      <a:extLst>
                        <a:ext uri="{FF2B5EF4-FFF2-40B4-BE49-F238E27FC236}">
                          <a16:creationId xmlns="" xmlns:a16="http://schemas.microsoft.com/office/drawing/2014/main" id="{C374059E-300B-498E-AF09-E3D6ED2252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53" name="Group 91_1">
                    <a:extLst>
                      <a:ext uri="{FF2B5EF4-FFF2-40B4-BE49-F238E27FC236}">
                        <a16:creationId xmlns="" xmlns:a16="http://schemas.microsoft.com/office/drawing/2014/main" id="{7DD1F26A-60AD-4BB0-A479-9EBFD210144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54" name="PA-直接连接符 262">
                      <a:extLst>
                        <a:ext uri="{FF2B5EF4-FFF2-40B4-BE49-F238E27FC236}">
                          <a16:creationId xmlns="" xmlns:a16="http://schemas.microsoft.com/office/drawing/2014/main" id="{07DC98ED-DE8E-40B8-BA07-B6211ED445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5" name="PA-直接连接符 263">
                      <a:extLst>
                        <a:ext uri="{FF2B5EF4-FFF2-40B4-BE49-F238E27FC236}">
                          <a16:creationId xmlns="" xmlns:a16="http://schemas.microsoft.com/office/drawing/2014/main" id="{53192FBB-0D2E-41FE-B249-AD01C5389C6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6" name="PA-直接连接符 264">
                      <a:extLst>
                        <a:ext uri="{FF2B5EF4-FFF2-40B4-BE49-F238E27FC236}">
                          <a16:creationId xmlns="" xmlns:a16="http://schemas.microsoft.com/office/drawing/2014/main" id="{89EEE8FB-5EE2-4B64-BC0F-DB81FDD30A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7" name="组合 886">
                  <a:extLst>
                    <a:ext uri="{FF2B5EF4-FFF2-40B4-BE49-F238E27FC236}">
                      <a16:creationId xmlns="" xmlns:a16="http://schemas.microsoft.com/office/drawing/2014/main" id="{AD556974-D7B1-4EBB-A91C-FF4C5A0A4756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888" name="PA-直接连接符 291">
                    <a:extLst>
                      <a:ext uri="{FF2B5EF4-FFF2-40B4-BE49-F238E27FC236}">
                        <a16:creationId xmlns="" xmlns:a16="http://schemas.microsoft.com/office/drawing/2014/main" id="{C0AA1D69-44A3-4B3C-8CB7-F5088AFA4BB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" name="PA-直接连接符 292">
                    <a:extLst>
                      <a:ext uri="{FF2B5EF4-FFF2-40B4-BE49-F238E27FC236}">
                        <a16:creationId xmlns="" xmlns:a16="http://schemas.microsoft.com/office/drawing/2014/main" id="{5C199A8F-1394-4B72-BBDC-A0888DAE4A96}"/>
                      </a:ext>
                    </a:extLst>
                  </p:cNvPr>
                  <p:cNvCxnSpPr/>
                  <p:nvPr>
                    <p:custDataLst>
                      <p:tags r:id="rId78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" name="PA-直接连接符 293">
                    <a:extLst>
                      <a:ext uri="{FF2B5EF4-FFF2-40B4-BE49-F238E27FC236}">
                        <a16:creationId xmlns="" xmlns:a16="http://schemas.microsoft.com/office/drawing/2014/main" id="{B781012E-4BF0-4AF4-920E-6495D2A4B76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1" name="PA-直接连接符 294">
                    <a:extLst>
                      <a:ext uri="{FF2B5EF4-FFF2-40B4-BE49-F238E27FC236}">
                        <a16:creationId xmlns="" xmlns:a16="http://schemas.microsoft.com/office/drawing/2014/main" id="{AE445E3E-C59F-4588-A53C-FA96FDF366B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2" name="PA-直接连接符 295">
                    <a:extLst>
                      <a:ext uri="{FF2B5EF4-FFF2-40B4-BE49-F238E27FC236}">
                        <a16:creationId xmlns="" xmlns:a16="http://schemas.microsoft.com/office/drawing/2014/main" id="{21E9F14D-1E39-4967-B8FD-9F1727D456A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3" name="PA-直接连接符 296">
                    <a:extLst>
                      <a:ext uri="{FF2B5EF4-FFF2-40B4-BE49-F238E27FC236}">
                        <a16:creationId xmlns="" xmlns:a16="http://schemas.microsoft.com/office/drawing/2014/main" id="{59F778B1-CD59-4703-8869-0CDCAD8620C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4" name="PA-直接连接符 297">
                    <a:extLst>
                      <a:ext uri="{FF2B5EF4-FFF2-40B4-BE49-F238E27FC236}">
                        <a16:creationId xmlns="" xmlns:a16="http://schemas.microsoft.com/office/drawing/2014/main" id="{AEE92797-7189-4813-8323-46A8EFB27E6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5" name="PA-直接连接符 298">
                    <a:extLst>
                      <a:ext uri="{FF2B5EF4-FFF2-40B4-BE49-F238E27FC236}">
                        <a16:creationId xmlns="" xmlns:a16="http://schemas.microsoft.com/office/drawing/2014/main" id="{482E092B-B5D8-4452-BF52-90DAD6F2845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6" name="PA-直接连接符 299">
                    <a:extLst>
                      <a:ext uri="{FF2B5EF4-FFF2-40B4-BE49-F238E27FC236}">
                        <a16:creationId xmlns="" xmlns:a16="http://schemas.microsoft.com/office/drawing/2014/main" id="{E451B513-6C27-4BEC-A5D8-5118A79F46A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7" name="PA-直接连接符 300">
                    <a:extLst>
                      <a:ext uri="{FF2B5EF4-FFF2-40B4-BE49-F238E27FC236}">
                        <a16:creationId xmlns="" xmlns:a16="http://schemas.microsoft.com/office/drawing/2014/main" id="{74A95D55-9374-4D3C-B213-C30617A65EB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8" name="PA-直接连接符 301">
                    <a:extLst>
                      <a:ext uri="{FF2B5EF4-FFF2-40B4-BE49-F238E27FC236}">
                        <a16:creationId xmlns="" xmlns:a16="http://schemas.microsoft.com/office/drawing/2014/main" id="{4F8306CA-D19E-4747-97B4-AEFC6978761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9" name="PA-直接连接符 302">
                    <a:extLst>
                      <a:ext uri="{FF2B5EF4-FFF2-40B4-BE49-F238E27FC236}">
                        <a16:creationId xmlns="" xmlns:a16="http://schemas.microsoft.com/office/drawing/2014/main" id="{5378DCD5-7490-45EA-828A-0AE5FFC81BC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0" name="PA-直接连接符 303">
                    <a:extLst>
                      <a:ext uri="{FF2B5EF4-FFF2-40B4-BE49-F238E27FC236}">
                        <a16:creationId xmlns="" xmlns:a16="http://schemas.microsoft.com/office/drawing/2014/main" id="{80FB56CD-54BB-4869-A01A-FDC24BFEA04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1" name="PA-直接连接符 304">
                    <a:extLst>
                      <a:ext uri="{FF2B5EF4-FFF2-40B4-BE49-F238E27FC236}">
                        <a16:creationId xmlns="" xmlns:a16="http://schemas.microsoft.com/office/drawing/2014/main" id="{1A73B3F2-308E-4D69-AC23-389B8076D03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0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2" name="PA-直接连接符 305">
                    <a:extLst>
                      <a:ext uri="{FF2B5EF4-FFF2-40B4-BE49-F238E27FC236}">
                        <a16:creationId xmlns="" xmlns:a16="http://schemas.microsoft.com/office/drawing/2014/main" id="{B2AC417C-63D8-4D96-8E90-9E3AE1A1D01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0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903" name="组合 902">
                    <a:extLst>
                      <a:ext uri="{FF2B5EF4-FFF2-40B4-BE49-F238E27FC236}">
                        <a16:creationId xmlns="" xmlns:a16="http://schemas.microsoft.com/office/drawing/2014/main" id="{DBF036FF-9155-4752-84E9-1AA5F4141F12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32" name="PA-直接连接符 335">
                      <a:extLst>
                        <a:ext uri="{FF2B5EF4-FFF2-40B4-BE49-F238E27FC236}">
                          <a16:creationId xmlns="" xmlns:a16="http://schemas.microsoft.com/office/drawing/2014/main" id="{15CAF0E6-AEFD-446B-A5FD-55CA418EF0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3" name="PA-直接连接符 336">
                      <a:extLst>
                        <a:ext uri="{FF2B5EF4-FFF2-40B4-BE49-F238E27FC236}">
                          <a16:creationId xmlns="" xmlns:a16="http://schemas.microsoft.com/office/drawing/2014/main" id="{67E0A795-605F-4810-B286-E6A552FBDC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4" name="PA-直接连接符 337">
                      <a:extLst>
                        <a:ext uri="{FF2B5EF4-FFF2-40B4-BE49-F238E27FC236}">
                          <a16:creationId xmlns="" xmlns:a16="http://schemas.microsoft.com/office/drawing/2014/main" id="{029B4DD7-55DA-4252-8DF5-0E1E8A87A7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04" name="组合 903">
                    <a:extLst>
                      <a:ext uri="{FF2B5EF4-FFF2-40B4-BE49-F238E27FC236}">
                        <a16:creationId xmlns="" xmlns:a16="http://schemas.microsoft.com/office/drawing/2014/main" id="{E06D2D6B-2B6D-4C15-8A0E-869841250C0B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921" name="PA-直接连接符 324">
                      <a:extLst>
                        <a:ext uri="{FF2B5EF4-FFF2-40B4-BE49-F238E27FC236}">
                          <a16:creationId xmlns="" xmlns:a16="http://schemas.microsoft.com/office/drawing/2014/main" id="{7921C5C8-58D0-40DF-8C3A-761CF6A093D4}"/>
                        </a:ext>
                      </a:extLst>
                    </p:cNvPr>
                    <p:cNvCxnSpPr/>
                    <p:nvPr>
                      <p:custDataLst>
                        <p:tags r:id="rId81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2" name="PA-直接连接符 325">
                      <a:extLst>
                        <a:ext uri="{FF2B5EF4-FFF2-40B4-BE49-F238E27FC236}">
                          <a16:creationId xmlns="" xmlns:a16="http://schemas.microsoft.com/office/drawing/2014/main" id="{E562326C-9038-4059-A17C-D9D4C6B550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3" name="PA-直接连接符 326">
                      <a:extLst>
                        <a:ext uri="{FF2B5EF4-FFF2-40B4-BE49-F238E27FC236}">
                          <a16:creationId xmlns="" xmlns:a16="http://schemas.microsoft.com/office/drawing/2014/main" id="{7EC8371B-BF1A-490A-B52E-060F245536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4" name="PA-直接连接符 327">
                      <a:extLst>
                        <a:ext uri="{FF2B5EF4-FFF2-40B4-BE49-F238E27FC236}">
                          <a16:creationId xmlns="" xmlns:a16="http://schemas.microsoft.com/office/drawing/2014/main" id="{7E4A3A98-DB05-4784-AF28-236E4EFF8C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5" name="PA-直接连接符 328">
                      <a:extLst>
                        <a:ext uri="{FF2B5EF4-FFF2-40B4-BE49-F238E27FC236}">
                          <a16:creationId xmlns="" xmlns:a16="http://schemas.microsoft.com/office/drawing/2014/main" id="{ACC2D22B-5EE9-492A-99DD-BB6956D45C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6" name="PA-直接连接符 329">
                      <a:extLst>
                        <a:ext uri="{FF2B5EF4-FFF2-40B4-BE49-F238E27FC236}">
                          <a16:creationId xmlns="" xmlns:a16="http://schemas.microsoft.com/office/drawing/2014/main" id="{1D50A2D3-413E-4CBF-ACA9-FAC9D160C2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7" name="PA-直接连接符 330">
                      <a:extLst>
                        <a:ext uri="{FF2B5EF4-FFF2-40B4-BE49-F238E27FC236}">
                          <a16:creationId xmlns="" xmlns:a16="http://schemas.microsoft.com/office/drawing/2014/main" id="{8AD0BAE4-FE0A-4C14-BA80-F894C70861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8" name="PA-直接连接符 331">
                      <a:extLst>
                        <a:ext uri="{FF2B5EF4-FFF2-40B4-BE49-F238E27FC236}">
                          <a16:creationId xmlns="" xmlns:a16="http://schemas.microsoft.com/office/drawing/2014/main" id="{100205CD-CC78-4A10-A6F4-E96C923C8B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9" name="PA-直接连接符 332">
                      <a:extLst>
                        <a:ext uri="{FF2B5EF4-FFF2-40B4-BE49-F238E27FC236}">
                          <a16:creationId xmlns="" xmlns:a16="http://schemas.microsoft.com/office/drawing/2014/main" id="{7CDA011D-933F-4EFF-B106-51C88D91ED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" name="PA-直接连接符 333">
                      <a:extLst>
                        <a:ext uri="{FF2B5EF4-FFF2-40B4-BE49-F238E27FC236}">
                          <a16:creationId xmlns="" xmlns:a16="http://schemas.microsoft.com/office/drawing/2014/main" id="{E04C05A5-89BE-449C-BD4E-15125A9C63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" name="PA-直接连接符 334">
                      <a:extLst>
                        <a:ext uri="{FF2B5EF4-FFF2-40B4-BE49-F238E27FC236}">
                          <a16:creationId xmlns="" xmlns:a16="http://schemas.microsoft.com/office/drawing/2014/main" id="{15EBD5F3-6043-4B7E-BD45-76033E05CF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05" name="组合 904">
                    <a:extLst>
                      <a:ext uri="{FF2B5EF4-FFF2-40B4-BE49-F238E27FC236}">
                        <a16:creationId xmlns="" xmlns:a16="http://schemas.microsoft.com/office/drawing/2014/main" id="{A8DC8451-238F-4F82-8FF8-7DF35B293526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910" name="PA-直接连接符 313">
                      <a:extLst>
                        <a:ext uri="{FF2B5EF4-FFF2-40B4-BE49-F238E27FC236}">
                          <a16:creationId xmlns="" xmlns:a16="http://schemas.microsoft.com/office/drawing/2014/main" id="{CDFB57AC-F749-4F58-B4BC-F9CA6702DCD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" name="PA-直接连接符 314">
                      <a:extLst>
                        <a:ext uri="{FF2B5EF4-FFF2-40B4-BE49-F238E27FC236}">
                          <a16:creationId xmlns="" xmlns:a16="http://schemas.microsoft.com/office/drawing/2014/main" id="{35B698E0-C768-43CC-BCDC-4411890F1A4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" name="PA-直接连接符 315">
                      <a:extLst>
                        <a:ext uri="{FF2B5EF4-FFF2-40B4-BE49-F238E27FC236}">
                          <a16:creationId xmlns="" xmlns:a16="http://schemas.microsoft.com/office/drawing/2014/main" id="{648A662F-D472-48BE-BA75-5CB03CB199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" name="PA-直接连接符 316">
                      <a:extLst>
                        <a:ext uri="{FF2B5EF4-FFF2-40B4-BE49-F238E27FC236}">
                          <a16:creationId xmlns="" xmlns:a16="http://schemas.microsoft.com/office/drawing/2014/main" id="{5225BD26-9543-4489-87CF-2B294D62A6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4" name="PA-直接连接符 317">
                      <a:extLst>
                        <a:ext uri="{FF2B5EF4-FFF2-40B4-BE49-F238E27FC236}">
                          <a16:creationId xmlns="" xmlns:a16="http://schemas.microsoft.com/office/drawing/2014/main" id="{5C1D3419-9BEB-4868-B102-FA22745883C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5" name="PA-直接连接符 318">
                      <a:extLst>
                        <a:ext uri="{FF2B5EF4-FFF2-40B4-BE49-F238E27FC236}">
                          <a16:creationId xmlns="" xmlns:a16="http://schemas.microsoft.com/office/drawing/2014/main" id="{24C604A6-FD1C-4559-AE11-C496A1BE9CF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6" name="PA-直接连接符 319">
                      <a:extLst>
                        <a:ext uri="{FF2B5EF4-FFF2-40B4-BE49-F238E27FC236}">
                          <a16:creationId xmlns="" xmlns:a16="http://schemas.microsoft.com/office/drawing/2014/main" id="{39E79ABE-24E2-4DA5-91E9-B79A9E4A2E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7" name="PA-直接连接符 320">
                      <a:extLst>
                        <a:ext uri="{FF2B5EF4-FFF2-40B4-BE49-F238E27FC236}">
                          <a16:creationId xmlns="" xmlns:a16="http://schemas.microsoft.com/office/drawing/2014/main" id="{1EB36998-9104-47C0-AA6D-FE1AEC9468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8" name="PA-直接连接符 321">
                      <a:extLst>
                        <a:ext uri="{FF2B5EF4-FFF2-40B4-BE49-F238E27FC236}">
                          <a16:creationId xmlns="" xmlns:a16="http://schemas.microsoft.com/office/drawing/2014/main" id="{AA3DC20F-815D-48AB-9388-EE8E53211C6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9" name="PA-直接连接符 322">
                      <a:extLst>
                        <a:ext uri="{FF2B5EF4-FFF2-40B4-BE49-F238E27FC236}">
                          <a16:creationId xmlns="" xmlns:a16="http://schemas.microsoft.com/office/drawing/2014/main" id="{1D873A72-9A45-45A6-9BE6-0DFC908C28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0" name="PA-直接连接符 323">
                      <a:extLst>
                        <a:ext uri="{FF2B5EF4-FFF2-40B4-BE49-F238E27FC236}">
                          <a16:creationId xmlns="" xmlns:a16="http://schemas.microsoft.com/office/drawing/2014/main" id="{7A33E4F4-BC05-4609-91B6-B53E0FF753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06" name="Group 91_1">
                    <a:extLst>
                      <a:ext uri="{FF2B5EF4-FFF2-40B4-BE49-F238E27FC236}">
                        <a16:creationId xmlns="" xmlns:a16="http://schemas.microsoft.com/office/drawing/2014/main" id="{0FCA79DC-8685-4572-AE20-1D229183E0F3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07" name="PA-直接连接符 310">
                      <a:extLst>
                        <a:ext uri="{FF2B5EF4-FFF2-40B4-BE49-F238E27FC236}">
                          <a16:creationId xmlns="" xmlns:a16="http://schemas.microsoft.com/office/drawing/2014/main" id="{5AA4AFE6-2BCB-48F2-AC3F-6CB0B10BB0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8" name="PA-直接连接符 311">
                      <a:extLst>
                        <a:ext uri="{FF2B5EF4-FFF2-40B4-BE49-F238E27FC236}">
                          <a16:creationId xmlns="" xmlns:a16="http://schemas.microsoft.com/office/drawing/2014/main" id="{A461AE87-BF81-4320-A02F-22D6526420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9" name="PA-直接连接符 312">
                      <a:extLst>
                        <a:ext uri="{FF2B5EF4-FFF2-40B4-BE49-F238E27FC236}">
                          <a16:creationId xmlns="" xmlns:a16="http://schemas.microsoft.com/office/drawing/2014/main" id="{E0919A32-81F0-49DB-B532-926F8649A0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593" name="组合 592">
                <a:extLst>
                  <a:ext uri="{FF2B5EF4-FFF2-40B4-BE49-F238E27FC236}">
                    <a16:creationId xmlns="" xmlns:a16="http://schemas.microsoft.com/office/drawing/2014/main" id="{198F9111-08E6-4E35-9A08-098732E70D79}"/>
                  </a:ext>
                </a:extLst>
              </p:cNvPr>
              <p:cNvGrpSpPr/>
              <p:nvPr/>
            </p:nvGrpSpPr>
            <p:grpSpPr>
              <a:xfrm flipV="1">
                <a:off x="300102" y="1732245"/>
                <a:ext cx="12687421" cy="2720340"/>
                <a:chOff x="0" y="0"/>
                <a:chExt cx="12687421" cy="2720340"/>
              </a:xfrm>
            </p:grpSpPr>
            <p:grpSp>
              <p:nvGrpSpPr>
                <p:cNvPr id="594" name="组合 593">
                  <a:extLst>
                    <a:ext uri="{FF2B5EF4-FFF2-40B4-BE49-F238E27FC236}">
                      <a16:creationId xmlns="" xmlns:a16="http://schemas.microsoft.com/office/drawing/2014/main" id="{82FA79B6-DE56-45A7-84B8-51472F78EE3B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835" name="PA-直接连接符 1207">
                    <a:extLst>
                      <a:ext uri="{FF2B5EF4-FFF2-40B4-BE49-F238E27FC236}">
                        <a16:creationId xmlns="" xmlns:a16="http://schemas.microsoft.com/office/drawing/2014/main" id="{D8938294-749C-43EA-B624-F8BA782A93E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6" name="PA-直接连接符 1208">
                    <a:extLst>
                      <a:ext uri="{FF2B5EF4-FFF2-40B4-BE49-F238E27FC236}">
                        <a16:creationId xmlns="" xmlns:a16="http://schemas.microsoft.com/office/drawing/2014/main" id="{9CC510D0-FC50-42C6-ADC7-97908B4759F2}"/>
                      </a:ext>
                    </a:extLst>
                  </p:cNvPr>
                  <p:cNvCxnSpPr/>
                  <p:nvPr>
                    <p:custDataLst>
                      <p:tags r:id="rId74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7" name="PA-直接连接符 1209">
                    <a:extLst>
                      <a:ext uri="{FF2B5EF4-FFF2-40B4-BE49-F238E27FC236}">
                        <a16:creationId xmlns="" xmlns:a16="http://schemas.microsoft.com/office/drawing/2014/main" id="{64FD1A1B-EF35-4B4B-ACE1-28FD452D5DA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8" name="PA-直接连接符 1210">
                    <a:extLst>
                      <a:ext uri="{FF2B5EF4-FFF2-40B4-BE49-F238E27FC236}">
                        <a16:creationId xmlns="" xmlns:a16="http://schemas.microsoft.com/office/drawing/2014/main" id="{EFE02FC1-BD2A-48F5-8F72-2CD5CE4DD6E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9" name="PA-直接连接符 1211">
                    <a:extLst>
                      <a:ext uri="{FF2B5EF4-FFF2-40B4-BE49-F238E27FC236}">
                        <a16:creationId xmlns="" xmlns:a16="http://schemas.microsoft.com/office/drawing/2014/main" id="{F7BE01F6-9120-4112-956D-09C58CE2841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0" name="PA-直接连接符 1212">
                    <a:extLst>
                      <a:ext uri="{FF2B5EF4-FFF2-40B4-BE49-F238E27FC236}">
                        <a16:creationId xmlns="" xmlns:a16="http://schemas.microsoft.com/office/drawing/2014/main" id="{17AC1578-7265-482C-830A-2558A2BE3ED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1" name="PA-直接连接符 1213">
                    <a:extLst>
                      <a:ext uri="{FF2B5EF4-FFF2-40B4-BE49-F238E27FC236}">
                        <a16:creationId xmlns="" xmlns:a16="http://schemas.microsoft.com/office/drawing/2014/main" id="{57AC1423-3CCB-48F3-BA1C-E6FE334B605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2" name="PA-直接连接符 1214">
                    <a:extLst>
                      <a:ext uri="{FF2B5EF4-FFF2-40B4-BE49-F238E27FC236}">
                        <a16:creationId xmlns="" xmlns:a16="http://schemas.microsoft.com/office/drawing/2014/main" id="{DCDCD11E-1215-4F37-920F-D1CA9985172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3" name="PA-直接连接符 1215">
                    <a:extLst>
                      <a:ext uri="{FF2B5EF4-FFF2-40B4-BE49-F238E27FC236}">
                        <a16:creationId xmlns="" xmlns:a16="http://schemas.microsoft.com/office/drawing/2014/main" id="{3880956D-571A-4BE8-8B2D-F29A6B554B5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4" name="PA-直接连接符 1216">
                    <a:extLst>
                      <a:ext uri="{FF2B5EF4-FFF2-40B4-BE49-F238E27FC236}">
                        <a16:creationId xmlns="" xmlns:a16="http://schemas.microsoft.com/office/drawing/2014/main" id="{76FC191D-ED6B-4172-AB37-F225210645C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5" name="PA-直接连接符 1217">
                    <a:extLst>
                      <a:ext uri="{FF2B5EF4-FFF2-40B4-BE49-F238E27FC236}">
                        <a16:creationId xmlns="" xmlns:a16="http://schemas.microsoft.com/office/drawing/2014/main" id="{9C62750F-C90E-48D5-8598-06E72CB9D72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6" name="PA-直接连接符 1218">
                    <a:extLst>
                      <a:ext uri="{FF2B5EF4-FFF2-40B4-BE49-F238E27FC236}">
                        <a16:creationId xmlns="" xmlns:a16="http://schemas.microsoft.com/office/drawing/2014/main" id="{78FB8F05-900B-4FF3-97A5-D55B871CF4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7" name="PA-直接连接符 1219">
                    <a:extLst>
                      <a:ext uri="{FF2B5EF4-FFF2-40B4-BE49-F238E27FC236}">
                        <a16:creationId xmlns="" xmlns:a16="http://schemas.microsoft.com/office/drawing/2014/main" id="{84DB2A2B-2206-4859-A1DA-9A33A226BDA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8" name="PA-直接连接符 1220">
                    <a:extLst>
                      <a:ext uri="{FF2B5EF4-FFF2-40B4-BE49-F238E27FC236}">
                        <a16:creationId xmlns="" xmlns:a16="http://schemas.microsoft.com/office/drawing/2014/main" id="{166F1F8F-9A86-4DAF-A2AE-858616D6976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9" name="PA-直接连接符 1221">
                    <a:extLst>
                      <a:ext uri="{FF2B5EF4-FFF2-40B4-BE49-F238E27FC236}">
                        <a16:creationId xmlns="" xmlns:a16="http://schemas.microsoft.com/office/drawing/2014/main" id="{2C3F608D-9320-4F34-8AE3-B68BE5B77EC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850" name="组合 849">
                    <a:extLst>
                      <a:ext uri="{FF2B5EF4-FFF2-40B4-BE49-F238E27FC236}">
                        <a16:creationId xmlns="" xmlns:a16="http://schemas.microsoft.com/office/drawing/2014/main" id="{316A9CB6-F0DF-4AC6-865C-D088D7CF8967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79" name="PA-直接连接符 1251">
                      <a:extLst>
                        <a:ext uri="{FF2B5EF4-FFF2-40B4-BE49-F238E27FC236}">
                          <a16:creationId xmlns="" xmlns:a16="http://schemas.microsoft.com/office/drawing/2014/main" id="{05A41835-AD89-4138-B5F4-BCC2CF00694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0" name="PA-直接连接符 1252">
                      <a:extLst>
                        <a:ext uri="{FF2B5EF4-FFF2-40B4-BE49-F238E27FC236}">
                          <a16:creationId xmlns="" xmlns:a16="http://schemas.microsoft.com/office/drawing/2014/main" id="{F4AE0047-8D46-4C43-9CCE-13C2F2628E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1" name="PA-直接连接符 1253">
                      <a:extLst>
                        <a:ext uri="{FF2B5EF4-FFF2-40B4-BE49-F238E27FC236}">
                          <a16:creationId xmlns="" xmlns:a16="http://schemas.microsoft.com/office/drawing/2014/main" id="{03BB2007-F995-4A59-82EF-CC8A4850C9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1" name="组合 850">
                    <a:extLst>
                      <a:ext uri="{FF2B5EF4-FFF2-40B4-BE49-F238E27FC236}">
                        <a16:creationId xmlns="" xmlns:a16="http://schemas.microsoft.com/office/drawing/2014/main" id="{77EC4918-E66D-4739-AD51-01138BA0E640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868" name="PA-直接连接符 1240">
                      <a:extLst>
                        <a:ext uri="{FF2B5EF4-FFF2-40B4-BE49-F238E27FC236}">
                          <a16:creationId xmlns="" xmlns:a16="http://schemas.microsoft.com/office/drawing/2014/main" id="{8A046252-4DEC-404B-B4A8-1763ADC5E8BB}"/>
                        </a:ext>
                      </a:extLst>
                    </p:cNvPr>
                    <p:cNvCxnSpPr/>
                    <p:nvPr>
                      <p:custDataLst>
                        <p:tags r:id="rId77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9" name="PA-直接连接符 1241">
                      <a:extLst>
                        <a:ext uri="{FF2B5EF4-FFF2-40B4-BE49-F238E27FC236}">
                          <a16:creationId xmlns="" xmlns:a16="http://schemas.microsoft.com/office/drawing/2014/main" id="{1314549F-AB1C-4A5F-A64C-5536219437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0" name="PA-直接连接符 1242">
                      <a:extLst>
                        <a:ext uri="{FF2B5EF4-FFF2-40B4-BE49-F238E27FC236}">
                          <a16:creationId xmlns="" xmlns:a16="http://schemas.microsoft.com/office/drawing/2014/main" id="{A4027FF2-3392-4C3C-87B0-5C37F2F7A91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1" name="PA-直接连接符 1243">
                      <a:extLst>
                        <a:ext uri="{FF2B5EF4-FFF2-40B4-BE49-F238E27FC236}">
                          <a16:creationId xmlns="" xmlns:a16="http://schemas.microsoft.com/office/drawing/2014/main" id="{2E2A8E8B-B433-4279-BFD8-FC87653D3BB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2" name="PA-直接连接符 1244">
                      <a:extLst>
                        <a:ext uri="{FF2B5EF4-FFF2-40B4-BE49-F238E27FC236}">
                          <a16:creationId xmlns="" xmlns:a16="http://schemas.microsoft.com/office/drawing/2014/main" id="{7DBFF7B7-14F6-4A15-AA33-D45E698AE5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" name="PA-直接连接符 1245">
                      <a:extLst>
                        <a:ext uri="{FF2B5EF4-FFF2-40B4-BE49-F238E27FC236}">
                          <a16:creationId xmlns="" xmlns:a16="http://schemas.microsoft.com/office/drawing/2014/main" id="{5CB14551-69A2-4AEB-A52C-7E36DC8AF8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" name="PA-直接连接符 1246">
                      <a:extLst>
                        <a:ext uri="{FF2B5EF4-FFF2-40B4-BE49-F238E27FC236}">
                          <a16:creationId xmlns="" xmlns:a16="http://schemas.microsoft.com/office/drawing/2014/main" id="{49A8E849-D77E-4214-8F7B-D432371143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" name="PA-直接连接符 1247">
                      <a:extLst>
                        <a:ext uri="{FF2B5EF4-FFF2-40B4-BE49-F238E27FC236}">
                          <a16:creationId xmlns="" xmlns:a16="http://schemas.microsoft.com/office/drawing/2014/main" id="{BD57D1D6-4B71-4501-923C-8A72682F6C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6" name="PA-直接连接符 1248">
                      <a:extLst>
                        <a:ext uri="{FF2B5EF4-FFF2-40B4-BE49-F238E27FC236}">
                          <a16:creationId xmlns="" xmlns:a16="http://schemas.microsoft.com/office/drawing/2014/main" id="{F396E62D-D0B4-4B0D-9971-01D7E2D98E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7" name="PA-直接连接符 1249">
                      <a:extLst>
                        <a:ext uri="{FF2B5EF4-FFF2-40B4-BE49-F238E27FC236}">
                          <a16:creationId xmlns="" xmlns:a16="http://schemas.microsoft.com/office/drawing/2014/main" id="{16A6A566-2A13-417F-ACAE-16B5E784C4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8" name="PA-直接连接符 1250">
                      <a:extLst>
                        <a:ext uri="{FF2B5EF4-FFF2-40B4-BE49-F238E27FC236}">
                          <a16:creationId xmlns="" xmlns:a16="http://schemas.microsoft.com/office/drawing/2014/main" id="{4CE8987B-A73A-4A36-867E-065C811E16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2" name="组合 851">
                    <a:extLst>
                      <a:ext uri="{FF2B5EF4-FFF2-40B4-BE49-F238E27FC236}">
                        <a16:creationId xmlns="" xmlns:a16="http://schemas.microsoft.com/office/drawing/2014/main" id="{BC32F562-7AE5-4B36-AF1C-57CC1214449F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857" name="PA-直接连接符 1229">
                      <a:extLst>
                        <a:ext uri="{FF2B5EF4-FFF2-40B4-BE49-F238E27FC236}">
                          <a16:creationId xmlns="" xmlns:a16="http://schemas.microsoft.com/office/drawing/2014/main" id="{7C45F65F-F107-46F3-9304-60BF2CB35D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8" name="PA-直接连接符 1230">
                      <a:extLst>
                        <a:ext uri="{FF2B5EF4-FFF2-40B4-BE49-F238E27FC236}">
                          <a16:creationId xmlns="" xmlns:a16="http://schemas.microsoft.com/office/drawing/2014/main" id="{7EEB8933-6D80-4B3D-8C2B-E088614E16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9" name="PA-直接连接符 1231">
                      <a:extLst>
                        <a:ext uri="{FF2B5EF4-FFF2-40B4-BE49-F238E27FC236}">
                          <a16:creationId xmlns="" xmlns:a16="http://schemas.microsoft.com/office/drawing/2014/main" id="{773E3B2E-A451-440A-9D23-FAE8D9C607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0" name="PA-直接连接符 1232">
                      <a:extLst>
                        <a:ext uri="{FF2B5EF4-FFF2-40B4-BE49-F238E27FC236}">
                          <a16:creationId xmlns="" xmlns:a16="http://schemas.microsoft.com/office/drawing/2014/main" id="{E5299B52-4491-4039-98BE-5511794F412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1" name="PA-直接连接符 1233">
                      <a:extLst>
                        <a:ext uri="{FF2B5EF4-FFF2-40B4-BE49-F238E27FC236}">
                          <a16:creationId xmlns="" xmlns:a16="http://schemas.microsoft.com/office/drawing/2014/main" id="{792A2030-4E6B-477A-9743-9C65194253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2" name="PA-直接连接符 1234">
                      <a:extLst>
                        <a:ext uri="{FF2B5EF4-FFF2-40B4-BE49-F238E27FC236}">
                          <a16:creationId xmlns="" xmlns:a16="http://schemas.microsoft.com/office/drawing/2014/main" id="{187178F5-593C-4C11-AA95-F260851A92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3" name="PA-直接连接符 1235">
                      <a:extLst>
                        <a:ext uri="{FF2B5EF4-FFF2-40B4-BE49-F238E27FC236}">
                          <a16:creationId xmlns="" xmlns:a16="http://schemas.microsoft.com/office/drawing/2014/main" id="{313B6DBA-3C6C-4DA4-8634-43AB1D6C11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4" name="PA-直接连接符 1236">
                      <a:extLst>
                        <a:ext uri="{FF2B5EF4-FFF2-40B4-BE49-F238E27FC236}">
                          <a16:creationId xmlns="" xmlns:a16="http://schemas.microsoft.com/office/drawing/2014/main" id="{BF31FB55-2A62-4D39-89C2-0C04F444EE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5" name="PA-直接连接符 1237">
                      <a:extLst>
                        <a:ext uri="{FF2B5EF4-FFF2-40B4-BE49-F238E27FC236}">
                          <a16:creationId xmlns="" xmlns:a16="http://schemas.microsoft.com/office/drawing/2014/main" id="{DE256FAC-A5F5-408F-8733-68141FB980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6" name="PA-直接连接符 1238">
                      <a:extLst>
                        <a:ext uri="{FF2B5EF4-FFF2-40B4-BE49-F238E27FC236}">
                          <a16:creationId xmlns="" xmlns:a16="http://schemas.microsoft.com/office/drawing/2014/main" id="{32CBC673-17BC-4948-AFF2-4E64BB760A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7" name="PA-直接连接符 1239">
                      <a:extLst>
                        <a:ext uri="{FF2B5EF4-FFF2-40B4-BE49-F238E27FC236}">
                          <a16:creationId xmlns="" xmlns:a16="http://schemas.microsoft.com/office/drawing/2014/main" id="{9AB3AD3F-F0D1-462D-9449-66B5AFBD78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3" name="Group 91_1">
                    <a:extLst>
                      <a:ext uri="{FF2B5EF4-FFF2-40B4-BE49-F238E27FC236}">
                        <a16:creationId xmlns="" xmlns:a16="http://schemas.microsoft.com/office/drawing/2014/main" id="{E4EA1A0C-06BB-4461-B111-CC9478BE553B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54" name="PA-直接连接符 1226">
                      <a:extLst>
                        <a:ext uri="{FF2B5EF4-FFF2-40B4-BE49-F238E27FC236}">
                          <a16:creationId xmlns="" xmlns:a16="http://schemas.microsoft.com/office/drawing/2014/main" id="{095FFDB8-5C2B-4BDF-BF59-33B1920BB9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" name="PA-直接连接符 1227">
                      <a:extLst>
                        <a:ext uri="{FF2B5EF4-FFF2-40B4-BE49-F238E27FC236}">
                          <a16:creationId xmlns="" xmlns:a16="http://schemas.microsoft.com/office/drawing/2014/main" id="{DA3A112C-5B46-4081-906B-4C16DA890F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" name="PA-直接连接符 1228">
                      <a:extLst>
                        <a:ext uri="{FF2B5EF4-FFF2-40B4-BE49-F238E27FC236}">
                          <a16:creationId xmlns="" xmlns:a16="http://schemas.microsoft.com/office/drawing/2014/main" id="{D63B8C58-3859-4724-B403-97AA82C4414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5" name="组合 594">
                  <a:extLst>
                    <a:ext uri="{FF2B5EF4-FFF2-40B4-BE49-F238E27FC236}">
                      <a16:creationId xmlns="" xmlns:a16="http://schemas.microsoft.com/office/drawing/2014/main" id="{E7BBB112-CC3F-4D31-A1E7-1A1B2485D3BD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788" name="PA-直接连接符 1160">
                    <a:extLst>
                      <a:ext uri="{FF2B5EF4-FFF2-40B4-BE49-F238E27FC236}">
                        <a16:creationId xmlns="" xmlns:a16="http://schemas.microsoft.com/office/drawing/2014/main" id="{3F76FB8C-8283-4A46-9210-A662E9AA995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1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89" name="PA-直接连接符 1161">
                    <a:extLst>
                      <a:ext uri="{FF2B5EF4-FFF2-40B4-BE49-F238E27FC236}">
                        <a16:creationId xmlns="" xmlns:a16="http://schemas.microsoft.com/office/drawing/2014/main" id="{9463512C-3A51-45C7-8C1C-27047CA41E3B}"/>
                      </a:ext>
                    </a:extLst>
                  </p:cNvPr>
                  <p:cNvCxnSpPr/>
                  <p:nvPr>
                    <p:custDataLst>
                      <p:tags r:id="rId702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0" name="PA-直接连接符 1162">
                    <a:extLst>
                      <a:ext uri="{FF2B5EF4-FFF2-40B4-BE49-F238E27FC236}">
                        <a16:creationId xmlns="" xmlns:a16="http://schemas.microsoft.com/office/drawing/2014/main" id="{1A80C2C9-4F0B-48AE-A296-9DDCB782048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3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1" name="PA-直接连接符 1163">
                    <a:extLst>
                      <a:ext uri="{FF2B5EF4-FFF2-40B4-BE49-F238E27FC236}">
                        <a16:creationId xmlns="" xmlns:a16="http://schemas.microsoft.com/office/drawing/2014/main" id="{A9C59CD5-6259-457F-B71A-A436418812D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4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2" name="PA-直接连接符 1164">
                    <a:extLst>
                      <a:ext uri="{FF2B5EF4-FFF2-40B4-BE49-F238E27FC236}">
                        <a16:creationId xmlns="" xmlns:a16="http://schemas.microsoft.com/office/drawing/2014/main" id="{46F4598C-6D46-40A5-8565-D68A28B61D0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5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3" name="PA-直接连接符 1165">
                    <a:extLst>
                      <a:ext uri="{FF2B5EF4-FFF2-40B4-BE49-F238E27FC236}">
                        <a16:creationId xmlns="" xmlns:a16="http://schemas.microsoft.com/office/drawing/2014/main" id="{1E100DDA-8E9C-4B00-820C-8F305A9B896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6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4" name="PA-直接连接符 1166">
                    <a:extLst>
                      <a:ext uri="{FF2B5EF4-FFF2-40B4-BE49-F238E27FC236}">
                        <a16:creationId xmlns="" xmlns:a16="http://schemas.microsoft.com/office/drawing/2014/main" id="{207EE06F-8AE5-425A-B0EB-1407EB76742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7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5" name="PA-直接连接符 1167">
                    <a:extLst>
                      <a:ext uri="{FF2B5EF4-FFF2-40B4-BE49-F238E27FC236}">
                        <a16:creationId xmlns="" xmlns:a16="http://schemas.microsoft.com/office/drawing/2014/main" id="{60D8B067-4A6E-42DA-99E5-D14927D786C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8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6" name="PA-直接连接符 1168">
                    <a:extLst>
                      <a:ext uri="{FF2B5EF4-FFF2-40B4-BE49-F238E27FC236}">
                        <a16:creationId xmlns="" xmlns:a16="http://schemas.microsoft.com/office/drawing/2014/main" id="{C8B96537-3C59-4B27-AB1C-0D310065515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9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7" name="PA-直接连接符 1169">
                    <a:extLst>
                      <a:ext uri="{FF2B5EF4-FFF2-40B4-BE49-F238E27FC236}">
                        <a16:creationId xmlns="" xmlns:a16="http://schemas.microsoft.com/office/drawing/2014/main" id="{F7833E15-8E25-4E36-87DA-8312430B3A1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0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8" name="PA-直接连接符 1170">
                    <a:extLst>
                      <a:ext uri="{FF2B5EF4-FFF2-40B4-BE49-F238E27FC236}">
                        <a16:creationId xmlns="" xmlns:a16="http://schemas.microsoft.com/office/drawing/2014/main" id="{B48FE93F-3177-4341-ABD2-ECC8351BBFE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1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9" name="PA-直接连接符 1171">
                    <a:extLst>
                      <a:ext uri="{FF2B5EF4-FFF2-40B4-BE49-F238E27FC236}">
                        <a16:creationId xmlns="" xmlns:a16="http://schemas.microsoft.com/office/drawing/2014/main" id="{A0571E51-DBF9-43E6-869D-C5D072EEE54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2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0" name="PA-直接连接符 1172">
                    <a:extLst>
                      <a:ext uri="{FF2B5EF4-FFF2-40B4-BE49-F238E27FC236}">
                        <a16:creationId xmlns="" xmlns:a16="http://schemas.microsoft.com/office/drawing/2014/main" id="{993E39EA-41B3-44DB-B436-95B847EB039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3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1" name="PA-直接连接符 1173">
                    <a:extLst>
                      <a:ext uri="{FF2B5EF4-FFF2-40B4-BE49-F238E27FC236}">
                        <a16:creationId xmlns="" xmlns:a16="http://schemas.microsoft.com/office/drawing/2014/main" id="{0B1EBBD6-C633-469B-BBDC-3C39281A307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4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2" name="PA-直接连接符 1174">
                    <a:extLst>
                      <a:ext uri="{FF2B5EF4-FFF2-40B4-BE49-F238E27FC236}">
                        <a16:creationId xmlns="" xmlns:a16="http://schemas.microsoft.com/office/drawing/2014/main" id="{A337A3E8-87CE-429F-B404-9473B092848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5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803" name="组合 802">
                    <a:extLst>
                      <a:ext uri="{FF2B5EF4-FFF2-40B4-BE49-F238E27FC236}">
                        <a16:creationId xmlns="" xmlns:a16="http://schemas.microsoft.com/office/drawing/2014/main" id="{6FC72FC2-5821-4385-B561-E0E101F372BC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32" name="PA-直接连接符 1204">
                      <a:extLst>
                        <a:ext uri="{FF2B5EF4-FFF2-40B4-BE49-F238E27FC236}">
                          <a16:creationId xmlns="" xmlns:a16="http://schemas.microsoft.com/office/drawing/2014/main" id="{AEE833C1-883B-4DBB-9C06-FEFA568A8F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3" name="PA-直接连接符 1205">
                      <a:extLst>
                        <a:ext uri="{FF2B5EF4-FFF2-40B4-BE49-F238E27FC236}">
                          <a16:creationId xmlns="" xmlns:a16="http://schemas.microsoft.com/office/drawing/2014/main" id="{DA4F8F11-0FBF-430D-8979-8E8431B48A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4" name="PA-直接连接符 1206">
                      <a:extLst>
                        <a:ext uri="{FF2B5EF4-FFF2-40B4-BE49-F238E27FC236}">
                          <a16:creationId xmlns="" xmlns:a16="http://schemas.microsoft.com/office/drawing/2014/main" id="{55111AD3-7DD3-48BC-921C-343B595CA5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04" name="组合 803">
                    <a:extLst>
                      <a:ext uri="{FF2B5EF4-FFF2-40B4-BE49-F238E27FC236}">
                        <a16:creationId xmlns="" xmlns:a16="http://schemas.microsoft.com/office/drawing/2014/main" id="{99AD6D7E-2B35-4813-9419-EF2448B3CD5E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821" name="PA-直接连接符 1193">
                      <a:extLst>
                        <a:ext uri="{FF2B5EF4-FFF2-40B4-BE49-F238E27FC236}">
                          <a16:creationId xmlns="" xmlns:a16="http://schemas.microsoft.com/office/drawing/2014/main" id="{0234814B-3914-4CA8-8194-1B9BC7E709B8}"/>
                        </a:ext>
                      </a:extLst>
                    </p:cNvPr>
                    <p:cNvCxnSpPr/>
                    <p:nvPr>
                      <p:custDataLst>
                        <p:tags r:id="rId730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2" name="PA-直接连接符 1194">
                      <a:extLst>
                        <a:ext uri="{FF2B5EF4-FFF2-40B4-BE49-F238E27FC236}">
                          <a16:creationId xmlns="" xmlns:a16="http://schemas.microsoft.com/office/drawing/2014/main" id="{8BA40688-7292-4614-9C4E-E1A1912C91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3" name="PA-直接连接符 1195">
                      <a:extLst>
                        <a:ext uri="{FF2B5EF4-FFF2-40B4-BE49-F238E27FC236}">
                          <a16:creationId xmlns="" xmlns:a16="http://schemas.microsoft.com/office/drawing/2014/main" id="{7B470FFE-38F2-4388-B0A1-AD7E1D8516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4" name="PA-直接连接符 1196">
                      <a:extLst>
                        <a:ext uri="{FF2B5EF4-FFF2-40B4-BE49-F238E27FC236}">
                          <a16:creationId xmlns="" xmlns:a16="http://schemas.microsoft.com/office/drawing/2014/main" id="{5E98ED3A-C587-4443-BEBE-90580C2AB5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5" name="PA-直接连接符 1197">
                      <a:extLst>
                        <a:ext uri="{FF2B5EF4-FFF2-40B4-BE49-F238E27FC236}">
                          <a16:creationId xmlns="" xmlns:a16="http://schemas.microsoft.com/office/drawing/2014/main" id="{772A9317-67AA-4DE0-BE4F-4EC23449A2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6" name="PA-直接连接符 1198">
                      <a:extLst>
                        <a:ext uri="{FF2B5EF4-FFF2-40B4-BE49-F238E27FC236}">
                          <a16:creationId xmlns="" xmlns:a16="http://schemas.microsoft.com/office/drawing/2014/main" id="{0FEEB3D1-05CE-4EC6-AFDE-611918BAEC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7" name="PA-直接连接符 1199">
                      <a:extLst>
                        <a:ext uri="{FF2B5EF4-FFF2-40B4-BE49-F238E27FC236}">
                          <a16:creationId xmlns="" xmlns:a16="http://schemas.microsoft.com/office/drawing/2014/main" id="{93787682-FB80-48DC-98FA-E4BA656E5B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8" name="PA-直接连接符 1200">
                      <a:extLst>
                        <a:ext uri="{FF2B5EF4-FFF2-40B4-BE49-F238E27FC236}">
                          <a16:creationId xmlns="" xmlns:a16="http://schemas.microsoft.com/office/drawing/2014/main" id="{5C3B2865-0AD1-4FB2-BE1F-1C4431C2AB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9" name="PA-直接连接符 1201">
                      <a:extLst>
                        <a:ext uri="{FF2B5EF4-FFF2-40B4-BE49-F238E27FC236}">
                          <a16:creationId xmlns="" xmlns:a16="http://schemas.microsoft.com/office/drawing/2014/main" id="{163F6E95-8E93-4FB5-8BAC-152C3894DD6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0" name="PA-直接连接符 1202">
                      <a:extLst>
                        <a:ext uri="{FF2B5EF4-FFF2-40B4-BE49-F238E27FC236}">
                          <a16:creationId xmlns="" xmlns:a16="http://schemas.microsoft.com/office/drawing/2014/main" id="{BF4548A3-42B7-4A61-8636-B43007A039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1" name="PA-直接连接符 1203">
                      <a:extLst>
                        <a:ext uri="{FF2B5EF4-FFF2-40B4-BE49-F238E27FC236}">
                          <a16:creationId xmlns="" xmlns:a16="http://schemas.microsoft.com/office/drawing/2014/main" id="{CCD847CB-16F5-41B3-8E70-3F56CD92E4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05" name="组合 804">
                    <a:extLst>
                      <a:ext uri="{FF2B5EF4-FFF2-40B4-BE49-F238E27FC236}">
                        <a16:creationId xmlns="" xmlns:a16="http://schemas.microsoft.com/office/drawing/2014/main" id="{7AB2BA51-DD8E-462F-844B-86CE713BBB46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810" name="PA-直接连接符 1182">
                      <a:extLst>
                        <a:ext uri="{FF2B5EF4-FFF2-40B4-BE49-F238E27FC236}">
                          <a16:creationId xmlns="" xmlns:a16="http://schemas.microsoft.com/office/drawing/2014/main" id="{55B0A865-1442-4C75-9291-CCFDEF0D68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9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1" name="PA-直接连接符 1183">
                      <a:extLst>
                        <a:ext uri="{FF2B5EF4-FFF2-40B4-BE49-F238E27FC236}">
                          <a16:creationId xmlns="" xmlns:a16="http://schemas.microsoft.com/office/drawing/2014/main" id="{628DF9B1-385A-4C4C-8691-6978D5CABE1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2" name="PA-直接连接符 1184">
                      <a:extLst>
                        <a:ext uri="{FF2B5EF4-FFF2-40B4-BE49-F238E27FC236}">
                          <a16:creationId xmlns="" xmlns:a16="http://schemas.microsoft.com/office/drawing/2014/main" id="{A86F8605-4768-4DB5-80BB-2CF50114FC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3" name="PA-直接连接符 1185">
                      <a:extLst>
                        <a:ext uri="{FF2B5EF4-FFF2-40B4-BE49-F238E27FC236}">
                          <a16:creationId xmlns="" xmlns:a16="http://schemas.microsoft.com/office/drawing/2014/main" id="{A4A17A25-A68D-4E9C-AD17-F35956FC76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4" name="PA-直接连接符 1186">
                      <a:extLst>
                        <a:ext uri="{FF2B5EF4-FFF2-40B4-BE49-F238E27FC236}">
                          <a16:creationId xmlns="" xmlns:a16="http://schemas.microsoft.com/office/drawing/2014/main" id="{AD533034-2589-4C82-BE07-B13E4F6EE3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5" name="PA-直接连接符 1187">
                      <a:extLst>
                        <a:ext uri="{FF2B5EF4-FFF2-40B4-BE49-F238E27FC236}">
                          <a16:creationId xmlns="" xmlns:a16="http://schemas.microsoft.com/office/drawing/2014/main" id="{347C24B1-A34C-4722-8A92-C98ACEEF67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6" name="PA-直接连接符 1188">
                      <a:extLst>
                        <a:ext uri="{FF2B5EF4-FFF2-40B4-BE49-F238E27FC236}">
                          <a16:creationId xmlns="" xmlns:a16="http://schemas.microsoft.com/office/drawing/2014/main" id="{F1598426-2248-41EC-9830-AAE4302D5C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7" name="PA-直接连接符 1189">
                      <a:extLst>
                        <a:ext uri="{FF2B5EF4-FFF2-40B4-BE49-F238E27FC236}">
                          <a16:creationId xmlns="" xmlns:a16="http://schemas.microsoft.com/office/drawing/2014/main" id="{55148439-1966-40C4-A13D-275057D3EF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8" name="PA-直接连接符 1190">
                      <a:extLst>
                        <a:ext uri="{FF2B5EF4-FFF2-40B4-BE49-F238E27FC236}">
                          <a16:creationId xmlns="" xmlns:a16="http://schemas.microsoft.com/office/drawing/2014/main" id="{11CA3B0E-D5EA-4E32-B149-73D8C3EA78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9" name="PA-直接连接符 1191">
                      <a:extLst>
                        <a:ext uri="{FF2B5EF4-FFF2-40B4-BE49-F238E27FC236}">
                          <a16:creationId xmlns="" xmlns:a16="http://schemas.microsoft.com/office/drawing/2014/main" id="{C3C4C155-E092-41DE-8E91-B6F8895D91E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0" name="PA-直接连接符 1192">
                      <a:extLst>
                        <a:ext uri="{FF2B5EF4-FFF2-40B4-BE49-F238E27FC236}">
                          <a16:creationId xmlns="" xmlns:a16="http://schemas.microsoft.com/office/drawing/2014/main" id="{973188D5-A97A-4491-BE76-289926C9BE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06" name="Group 91_1">
                    <a:extLst>
                      <a:ext uri="{FF2B5EF4-FFF2-40B4-BE49-F238E27FC236}">
                        <a16:creationId xmlns="" xmlns:a16="http://schemas.microsoft.com/office/drawing/2014/main" id="{396C91B7-9CA7-4AD0-9A95-CDDC0AF75A9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07" name="PA-直接连接符 1179">
                      <a:extLst>
                        <a:ext uri="{FF2B5EF4-FFF2-40B4-BE49-F238E27FC236}">
                          <a16:creationId xmlns="" xmlns:a16="http://schemas.microsoft.com/office/drawing/2014/main" id="{99F6F2A0-7371-4B99-9456-944CD0BA2C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08" name="PA-直接连接符 1180">
                      <a:extLst>
                        <a:ext uri="{FF2B5EF4-FFF2-40B4-BE49-F238E27FC236}">
                          <a16:creationId xmlns="" xmlns:a16="http://schemas.microsoft.com/office/drawing/2014/main" id="{D07BB810-87EE-40B9-B94C-3C6AD312A3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09" name="PA-直接连接符 1181">
                      <a:extLst>
                        <a:ext uri="{FF2B5EF4-FFF2-40B4-BE49-F238E27FC236}">
                          <a16:creationId xmlns="" xmlns:a16="http://schemas.microsoft.com/office/drawing/2014/main" id="{A6303A79-063D-48B1-9712-4A726987F4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6" name="组合 595">
                  <a:extLst>
                    <a:ext uri="{FF2B5EF4-FFF2-40B4-BE49-F238E27FC236}">
                      <a16:creationId xmlns="" xmlns:a16="http://schemas.microsoft.com/office/drawing/2014/main" id="{068C497E-37FC-4254-AA10-782A471F31B9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741" name="PA-直接连接符 1113">
                    <a:extLst>
                      <a:ext uri="{FF2B5EF4-FFF2-40B4-BE49-F238E27FC236}">
                        <a16:creationId xmlns="" xmlns:a16="http://schemas.microsoft.com/office/drawing/2014/main" id="{BF86F22E-8A2A-4A9E-A360-276B30F4CBC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2" name="PA-直接连接符 1114">
                    <a:extLst>
                      <a:ext uri="{FF2B5EF4-FFF2-40B4-BE49-F238E27FC236}">
                        <a16:creationId xmlns="" xmlns:a16="http://schemas.microsoft.com/office/drawing/2014/main" id="{FEB3846B-4CE7-43D2-8F4D-BB1CA4D9893C}"/>
                      </a:ext>
                    </a:extLst>
                  </p:cNvPr>
                  <p:cNvCxnSpPr/>
                  <p:nvPr>
                    <p:custDataLst>
                      <p:tags r:id="rId65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3" name="PA-直接连接符 1115">
                    <a:extLst>
                      <a:ext uri="{FF2B5EF4-FFF2-40B4-BE49-F238E27FC236}">
                        <a16:creationId xmlns="" xmlns:a16="http://schemas.microsoft.com/office/drawing/2014/main" id="{F0051D73-D4BA-4C50-B5D3-73023EC3152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4" name="PA-直接连接符 1116">
                    <a:extLst>
                      <a:ext uri="{FF2B5EF4-FFF2-40B4-BE49-F238E27FC236}">
                        <a16:creationId xmlns="" xmlns:a16="http://schemas.microsoft.com/office/drawing/2014/main" id="{8A00909A-2D42-4A7B-B89E-C9C05A24684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5" name="PA-直接连接符 1117">
                    <a:extLst>
                      <a:ext uri="{FF2B5EF4-FFF2-40B4-BE49-F238E27FC236}">
                        <a16:creationId xmlns="" xmlns:a16="http://schemas.microsoft.com/office/drawing/2014/main" id="{BD25D17F-7E7A-423B-893A-0E9DF07000F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6" name="PA-直接连接符 1118">
                    <a:extLst>
                      <a:ext uri="{FF2B5EF4-FFF2-40B4-BE49-F238E27FC236}">
                        <a16:creationId xmlns="" xmlns:a16="http://schemas.microsoft.com/office/drawing/2014/main" id="{5DC4C0DD-A7F3-4292-B692-89C65522AFF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7" name="PA-直接连接符 1119">
                    <a:extLst>
                      <a:ext uri="{FF2B5EF4-FFF2-40B4-BE49-F238E27FC236}">
                        <a16:creationId xmlns="" xmlns:a16="http://schemas.microsoft.com/office/drawing/2014/main" id="{351DF38D-AAA4-4426-9FAC-EF9CA71089B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8" name="PA-直接连接符 1120">
                    <a:extLst>
                      <a:ext uri="{FF2B5EF4-FFF2-40B4-BE49-F238E27FC236}">
                        <a16:creationId xmlns="" xmlns:a16="http://schemas.microsoft.com/office/drawing/2014/main" id="{69900F0C-BE75-42CA-93DF-36FD390CDDE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9" name="PA-直接连接符 1121">
                    <a:extLst>
                      <a:ext uri="{FF2B5EF4-FFF2-40B4-BE49-F238E27FC236}">
                        <a16:creationId xmlns="" xmlns:a16="http://schemas.microsoft.com/office/drawing/2014/main" id="{5B663F88-BF86-470D-932A-9E3E648F8EC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0" name="PA-直接连接符 1122">
                    <a:extLst>
                      <a:ext uri="{FF2B5EF4-FFF2-40B4-BE49-F238E27FC236}">
                        <a16:creationId xmlns="" xmlns:a16="http://schemas.microsoft.com/office/drawing/2014/main" id="{14016F58-5252-404E-9EEA-6077D2A65A3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1" name="PA-直接连接符 1123">
                    <a:extLst>
                      <a:ext uri="{FF2B5EF4-FFF2-40B4-BE49-F238E27FC236}">
                        <a16:creationId xmlns="" xmlns:a16="http://schemas.microsoft.com/office/drawing/2014/main" id="{D438AC56-11C9-4FC1-8176-125E595C686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2" name="PA-直接连接符 1124">
                    <a:extLst>
                      <a:ext uri="{FF2B5EF4-FFF2-40B4-BE49-F238E27FC236}">
                        <a16:creationId xmlns="" xmlns:a16="http://schemas.microsoft.com/office/drawing/2014/main" id="{73C37CD6-69DA-4BF5-AAD4-B2F94F97B2A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3" name="PA-直接连接符 1125">
                    <a:extLst>
                      <a:ext uri="{FF2B5EF4-FFF2-40B4-BE49-F238E27FC236}">
                        <a16:creationId xmlns="" xmlns:a16="http://schemas.microsoft.com/office/drawing/2014/main" id="{582DC737-3955-445C-8DEC-CCCA9A0DDF6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7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4" name="PA-直接连接符 1126">
                    <a:extLst>
                      <a:ext uri="{FF2B5EF4-FFF2-40B4-BE49-F238E27FC236}">
                        <a16:creationId xmlns="" xmlns:a16="http://schemas.microsoft.com/office/drawing/2014/main" id="{CB76903D-5FC0-4AB6-BFD7-7F86E4F24D4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7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5" name="PA-直接连接符 1127">
                    <a:extLst>
                      <a:ext uri="{FF2B5EF4-FFF2-40B4-BE49-F238E27FC236}">
                        <a16:creationId xmlns="" xmlns:a16="http://schemas.microsoft.com/office/drawing/2014/main" id="{8B61B3FD-AAF0-4524-9641-A2A641448F2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7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756" name="组合 755">
                    <a:extLst>
                      <a:ext uri="{FF2B5EF4-FFF2-40B4-BE49-F238E27FC236}">
                        <a16:creationId xmlns="" xmlns:a16="http://schemas.microsoft.com/office/drawing/2014/main" id="{7C7C7D0C-AC28-46B9-BBDC-AD8CA1D31EA9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85" name="PA-直接连接符 1157">
                      <a:extLst>
                        <a:ext uri="{FF2B5EF4-FFF2-40B4-BE49-F238E27FC236}">
                          <a16:creationId xmlns="" xmlns:a16="http://schemas.microsoft.com/office/drawing/2014/main" id="{2D660F2C-A668-44AE-A814-D6CCE8052D4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6" name="PA-直接连接符 1158">
                      <a:extLst>
                        <a:ext uri="{FF2B5EF4-FFF2-40B4-BE49-F238E27FC236}">
                          <a16:creationId xmlns="" xmlns:a16="http://schemas.microsoft.com/office/drawing/2014/main" id="{B64AD782-9548-4AD0-AD1E-62A2D9A126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7" name="PA-直接连接符 1159">
                      <a:extLst>
                        <a:ext uri="{FF2B5EF4-FFF2-40B4-BE49-F238E27FC236}">
                          <a16:creationId xmlns="" xmlns:a16="http://schemas.microsoft.com/office/drawing/2014/main" id="{92B2BD64-EBBC-4F34-9E78-CAA722DDEB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0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57" name="组合 756">
                    <a:extLst>
                      <a:ext uri="{FF2B5EF4-FFF2-40B4-BE49-F238E27FC236}">
                        <a16:creationId xmlns="" xmlns:a16="http://schemas.microsoft.com/office/drawing/2014/main" id="{0D2D5452-B57D-42AF-B6F9-F2B3E613E10C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774" name="PA-直接连接符 1146">
                      <a:extLst>
                        <a:ext uri="{FF2B5EF4-FFF2-40B4-BE49-F238E27FC236}">
                          <a16:creationId xmlns="" xmlns:a16="http://schemas.microsoft.com/office/drawing/2014/main" id="{57B35FEB-EEB9-4BA7-BEEA-0D641F8DC6B5}"/>
                        </a:ext>
                      </a:extLst>
                    </p:cNvPr>
                    <p:cNvCxnSpPr/>
                    <p:nvPr>
                      <p:custDataLst>
                        <p:tags r:id="rId68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5" name="PA-直接连接符 1147">
                      <a:extLst>
                        <a:ext uri="{FF2B5EF4-FFF2-40B4-BE49-F238E27FC236}">
                          <a16:creationId xmlns="" xmlns:a16="http://schemas.microsoft.com/office/drawing/2014/main" id="{1401F148-A9F5-42F6-AD18-277F42C462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6" name="PA-直接连接符 1148">
                      <a:extLst>
                        <a:ext uri="{FF2B5EF4-FFF2-40B4-BE49-F238E27FC236}">
                          <a16:creationId xmlns="" xmlns:a16="http://schemas.microsoft.com/office/drawing/2014/main" id="{C6576D05-CE77-46E2-96F3-7A7CBA00FE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7" name="PA-直接连接符 1149">
                      <a:extLst>
                        <a:ext uri="{FF2B5EF4-FFF2-40B4-BE49-F238E27FC236}">
                          <a16:creationId xmlns="" xmlns:a16="http://schemas.microsoft.com/office/drawing/2014/main" id="{746FC74B-8018-44A0-A2A8-32ED606B32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8" name="PA-直接连接符 1150">
                      <a:extLst>
                        <a:ext uri="{FF2B5EF4-FFF2-40B4-BE49-F238E27FC236}">
                          <a16:creationId xmlns="" xmlns:a16="http://schemas.microsoft.com/office/drawing/2014/main" id="{DAAB5603-F9AC-451B-850F-D913E31E8B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9" name="PA-直接连接符 1151">
                      <a:extLst>
                        <a:ext uri="{FF2B5EF4-FFF2-40B4-BE49-F238E27FC236}">
                          <a16:creationId xmlns="" xmlns:a16="http://schemas.microsoft.com/office/drawing/2014/main" id="{65A3B250-C55A-4BDD-A640-7DA2FA31C6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0" name="PA-直接连接符 1152">
                      <a:extLst>
                        <a:ext uri="{FF2B5EF4-FFF2-40B4-BE49-F238E27FC236}">
                          <a16:creationId xmlns="" xmlns:a16="http://schemas.microsoft.com/office/drawing/2014/main" id="{2336B59F-8E98-4906-9AA5-457F01A910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1" name="PA-直接连接符 1153">
                      <a:extLst>
                        <a:ext uri="{FF2B5EF4-FFF2-40B4-BE49-F238E27FC236}">
                          <a16:creationId xmlns="" xmlns:a16="http://schemas.microsoft.com/office/drawing/2014/main" id="{2BC7199C-6FE0-4BE5-8ECD-CC897C7396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2" name="PA-直接连接符 1154">
                      <a:extLst>
                        <a:ext uri="{FF2B5EF4-FFF2-40B4-BE49-F238E27FC236}">
                          <a16:creationId xmlns="" xmlns:a16="http://schemas.microsoft.com/office/drawing/2014/main" id="{41284EE7-70C7-484D-88C9-7CE99E33B12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3" name="PA-直接连接符 1155">
                      <a:extLst>
                        <a:ext uri="{FF2B5EF4-FFF2-40B4-BE49-F238E27FC236}">
                          <a16:creationId xmlns="" xmlns:a16="http://schemas.microsoft.com/office/drawing/2014/main" id="{3C0D468E-4634-498C-8B47-11E17D68D8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4" name="PA-直接连接符 1156">
                      <a:extLst>
                        <a:ext uri="{FF2B5EF4-FFF2-40B4-BE49-F238E27FC236}">
                          <a16:creationId xmlns="" xmlns:a16="http://schemas.microsoft.com/office/drawing/2014/main" id="{C9DFD3E1-28FC-4A8F-AEC3-FCD7E5BF88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58" name="组合 757">
                    <a:extLst>
                      <a:ext uri="{FF2B5EF4-FFF2-40B4-BE49-F238E27FC236}">
                        <a16:creationId xmlns="" xmlns:a16="http://schemas.microsoft.com/office/drawing/2014/main" id="{B1610601-01A7-46EB-BE5F-57D77B9EF137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763" name="PA-直接连接符 1135">
                      <a:extLst>
                        <a:ext uri="{FF2B5EF4-FFF2-40B4-BE49-F238E27FC236}">
                          <a16:creationId xmlns="" xmlns:a16="http://schemas.microsoft.com/office/drawing/2014/main" id="{2FB4A353-391D-45CA-877C-1461130456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4" name="PA-直接连接符 1136">
                      <a:extLst>
                        <a:ext uri="{FF2B5EF4-FFF2-40B4-BE49-F238E27FC236}">
                          <a16:creationId xmlns="" xmlns:a16="http://schemas.microsoft.com/office/drawing/2014/main" id="{7DEC2C55-053F-4C4B-B30C-72A0A05878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5" name="PA-直接连接符 1137">
                      <a:extLst>
                        <a:ext uri="{FF2B5EF4-FFF2-40B4-BE49-F238E27FC236}">
                          <a16:creationId xmlns="" xmlns:a16="http://schemas.microsoft.com/office/drawing/2014/main" id="{406A13A6-66FA-4153-96B6-90BE4B9E1D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6" name="PA-直接连接符 1138">
                      <a:extLst>
                        <a:ext uri="{FF2B5EF4-FFF2-40B4-BE49-F238E27FC236}">
                          <a16:creationId xmlns="" xmlns:a16="http://schemas.microsoft.com/office/drawing/2014/main" id="{C2AF77BB-DE09-496B-923F-43CFDF9B82A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7" name="PA-直接连接符 1139">
                      <a:extLst>
                        <a:ext uri="{FF2B5EF4-FFF2-40B4-BE49-F238E27FC236}">
                          <a16:creationId xmlns="" xmlns:a16="http://schemas.microsoft.com/office/drawing/2014/main" id="{C4376C85-E913-4606-B003-B15E4A9613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8" name="PA-直接连接符 1140">
                      <a:extLst>
                        <a:ext uri="{FF2B5EF4-FFF2-40B4-BE49-F238E27FC236}">
                          <a16:creationId xmlns="" xmlns:a16="http://schemas.microsoft.com/office/drawing/2014/main" id="{32D94DEF-1591-4BCF-8FB7-EE5264E6DCA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9" name="PA-直接连接符 1141">
                      <a:extLst>
                        <a:ext uri="{FF2B5EF4-FFF2-40B4-BE49-F238E27FC236}">
                          <a16:creationId xmlns="" xmlns:a16="http://schemas.microsoft.com/office/drawing/2014/main" id="{0D2CB728-3581-4537-A867-0825A701CE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0" name="PA-直接连接符 1142">
                      <a:extLst>
                        <a:ext uri="{FF2B5EF4-FFF2-40B4-BE49-F238E27FC236}">
                          <a16:creationId xmlns="" xmlns:a16="http://schemas.microsoft.com/office/drawing/2014/main" id="{AB2004DF-A9E4-4933-8A9E-AB48758BCE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1" name="PA-直接连接符 1143">
                      <a:extLst>
                        <a:ext uri="{FF2B5EF4-FFF2-40B4-BE49-F238E27FC236}">
                          <a16:creationId xmlns="" xmlns:a16="http://schemas.microsoft.com/office/drawing/2014/main" id="{8101BC42-FA6E-4C38-B331-1F299487D3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2" name="PA-直接连接符 1144">
                      <a:extLst>
                        <a:ext uri="{FF2B5EF4-FFF2-40B4-BE49-F238E27FC236}">
                          <a16:creationId xmlns="" xmlns:a16="http://schemas.microsoft.com/office/drawing/2014/main" id="{B84FBE70-253E-4606-B5AA-CA34D2C237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3" name="PA-直接连接符 1145">
                      <a:extLst>
                        <a:ext uri="{FF2B5EF4-FFF2-40B4-BE49-F238E27FC236}">
                          <a16:creationId xmlns="" xmlns:a16="http://schemas.microsoft.com/office/drawing/2014/main" id="{4A051F78-BC53-4511-B50D-F466537DD5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59" name="Group 91_1">
                    <a:extLst>
                      <a:ext uri="{FF2B5EF4-FFF2-40B4-BE49-F238E27FC236}">
                        <a16:creationId xmlns="" xmlns:a16="http://schemas.microsoft.com/office/drawing/2014/main" id="{CC0CCDBB-B201-473F-99B1-B807082C3AF1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60" name="PA-直接连接符 1132">
                      <a:extLst>
                        <a:ext uri="{FF2B5EF4-FFF2-40B4-BE49-F238E27FC236}">
                          <a16:creationId xmlns="" xmlns:a16="http://schemas.microsoft.com/office/drawing/2014/main" id="{705ACE64-FE79-4E8F-BB25-3CBF69C630E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1" name="PA-直接连接符 1133">
                      <a:extLst>
                        <a:ext uri="{FF2B5EF4-FFF2-40B4-BE49-F238E27FC236}">
                          <a16:creationId xmlns="" xmlns:a16="http://schemas.microsoft.com/office/drawing/2014/main" id="{98A3CAB1-648C-4425-85C5-0B0196B1259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2" name="PA-直接连接符 1134">
                      <a:extLst>
                        <a:ext uri="{FF2B5EF4-FFF2-40B4-BE49-F238E27FC236}">
                          <a16:creationId xmlns="" xmlns:a16="http://schemas.microsoft.com/office/drawing/2014/main" id="{C2A1CA7F-571F-4134-A72D-B6CCCBF5D4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7" name="组合 596">
                  <a:extLst>
                    <a:ext uri="{FF2B5EF4-FFF2-40B4-BE49-F238E27FC236}">
                      <a16:creationId xmlns="" xmlns:a16="http://schemas.microsoft.com/office/drawing/2014/main" id="{C7C2F3BC-CF12-4EAE-93C5-7A1B540A4A30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94" name="PA-直接连接符 1066">
                    <a:extLst>
                      <a:ext uri="{FF2B5EF4-FFF2-40B4-BE49-F238E27FC236}">
                        <a16:creationId xmlns="" xmlns:a16="http://schemas.microsoft.com/office/drawing/2014/main" id="{A558F3EE-9FD7-4695-9AB1-A61188EF0BF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5" name="PA-直接连接符 1067">
                    <a:extLst>
                      <a:ext uri="{FF2B5EF4-FFF2-40B4-BE49-F238E27FC236}">
                        <a16:creationId xmlns="" xmlns:a16="http://schemas.microsoft.com/office/drawing/2014/main" id="{127C6776-AF39-40E8-88A3-B6F12BEC6F78}"/>
                      </a:ext>
                    </a:extLst>
                  </p:cNvPr>
                  <p:cNvCxnSpPr/>
                  <p:nvPr>
                    <p:custDataLst>
                      <p:tags r:id="rId61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6" name="PA-直接连接符 1068">
                    <a:extLst>
                      <a:ext uri="{FF2B5EF4-FFF2-40B4-BE49-F238E27FC236}">
                        <a16:creationId xmlns="" xmlns:a16="http://schemas.microsoft.com/office/drawing/2014/main" id="{41E606D2-2DDA-4EB9-A55C-8F8CB9F9772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7" name="PA-直接连接符 1069">
                    <a:extLst>
                      <a:ext uri="{FF2B5EF4-FFF2-40B4-BE49-F238E27FC236}">
                        <a16:creationId xmlns="" xmlns:a16="http://schemas.microsoft.com/office/drawing/2014/main" id="{672CB858-42DF-4600-BE3F-B9EAE6C38BE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8" name="PA-直接连接符 1070">
                    <a:extLst>
                      <a:ext uri="{FF2B5EF4-FFF2-40B4-BE49-F238E27FC236}">
                        <a16:creationId xmlns="" xmlns:a16="http://schemas.microsoft.com/office/drawing/2014/main" id="{464E137D-2DB1-46A9-8668-2200A786974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9" name="PA-直接连接符 1071">
                    <a:extLst>
                      <a:ext uri="{FF2B5EF4-FFF2-40B4-BE49-F238E27FC236}">
                        <a16:creationId xmlns="" xmlns:a16="http://schemas.microsoft.com/office/drawing/2014/main" id="{939564DD-38DE-49FD-877A-A2156A0A922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0" name="PA-直接连接符 1072">
                    <a:extLst>
                      <a:ext uri="{FF2B5EF4-FFF2-40B4-BE49-F238E27FC236}">
                        <a16:creationId xmlns="" xmlns:a16="http://schemas.microsoft.com/office/drawing/2014/main" id="{CD60B3C8-98EB-45B8-BE36-CAB06A99169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1" name="PA-直接连接符 1073">
                    <a:extLst>
                      <a:ext uri="{FF2B5EF4-FFF2-40B4-BE49-F238E27FC236}">
                        <a16:creationId xmlns="" xmlns:a16="http://schemas.microsoft.com/office/drawing/2014/main" id="{B0713FA2-CFD7-4F7C-BD1A-96F3E33BAF3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2" name="PA-直接连接符 1074">
                    <a:extLst>
                      <a:ext uri="{FF2B5EF4-FFF2-40B4-BE49-F238E27FC236}">
                        <a16:creationId xmlns="" xmlns:a16="http://schemas.microsoft.com/office/drawing/2014/main" id="{79D718A6-B758-42E2-B60D-6CBEF50D8F8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3" name="PA-直接连接符 1075">
                    <a:extLst>
                      <a:ext uri="{FF2B5EF4-FFF2-40B4-BE49-F238E27FC236}">
                        <a16:creationId xmlns="" xmlns:a16="http://schemas.microsoft.com/office/drawing/2014/main" id="{E64562A0-8186-4275-803F-CA1E88C8BA2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4" name="PA-直接连接符 1076">
                    <a:extLst>
                      <a:ext uri="{FF2B5EF4-FFF2-40B4-BE49-F238E27FC236}">
                        <a16:creationId xmlns="" xmlns:a16="http://schemas.microsoft.com/office/drawing/2014/main" id="{4B7A2915-9B82-434C-B73B-5D17D742C79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5" name="PA-直接连接符 1077">
                    <a:extLst>
                      <a:ext uri="{FF2B5EF4-FFF2-40B4-BE49-F238E27FC236}">
                        <a16:creationId xmlns="" xmlns:a16="http://schemas.microsoft.com/office/drawing/2014/main" id="{8E3FD442-2270-4768-AFE0-1D098B56EC0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6" name="PA-直接连接符 1078">
                    <a:extLst>
                      <a:ext uri="{FF2B5EF4-FFF2-40B4-BE49-F238E27FC236}">
                        <a16:creationId xmlns="" xmlns:a16="http://schemas.microsoft.com/office/drawing/2014/main" id="{76EC63A7-E4EB-42E8-A219-5B9E3768751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7" name="PA-直接连接符 1079">
                    <a:extLst>
                      <a:ext uri="{FF2B5EF4-FFF2-40B4-BE49-F238E27FC236}">
                        <a16:creationId xmlns="" xmlns:a16="http://schemas.microsoft.com/office/drawing/2014/main" id="{FD476498-0B79-45F6-8391-D395759B100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8" name="PA-直接连接符 1080">
                    <a:extLst>
                      <a:ext uri="{FF2B5EF4-FFF2-40B4-BE49-F238E27FC236}">
                        <a16:creationId xmlns="" xmlns:a16="http://schemas.microsoft.com/office/drawing/2014/main" id="{97995EE8-942E-4C7A-8D50-6B76EB66D80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709" name="组合 708">
                    <a:extLst>
                      <a:ext uri="{FF2B5EF4-FFF2-40B4-BE49-F238E27FC236}">
                        <a16:creationId xmlns="" xmlns:a16="http://schemas.microsoft.com/office/drawing/2014/main" id="{1928BBBB-EAC4-4B1C-A345-9F6820AD8B3F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38" name="PA-直接连接符 1110">
                      <a:extLst>
                        <a:ext uri="{FF2B5EF4-FFF2-40B4-BE49-F238E27FC236}">
                          <a16:creationId xmlns="" xmlns:a16="http://schemas.microsoft.com/office/drawing/2014/main" id="{6911CDBB-78C3-4448-B46E-C53BD44B22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9" name="PA-直接连接符 1111">
                      <a:extLst>
                        <a:ext uri="{FF2B5EF4-FFF2-40B4-BE49-F238E27FC236}">
                          <a16:creationId xmlns="" xmlns:a16="http://schemas.microsoft.com/office/drawing/2014/main" id="{024C989E-E996-496F-9F71-599D5C95AC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0" name="PA-直接连接符 1112">
                      <a:extLst>
                        <a:ext uri="{FF2B5EF4-FFF2-40B4-BE49-F238E27FC236}">
                          <a16:creationId xmlns="" xmlns:a16="http://schemas.microsoft.com/office/drawing/2014/main" id="{5413C694-D676-40BE-B931-AA9F1D93BF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10" name="组合 709">
                    <a:extLst>
                      <a:ext uri="{FF2B5EF4-FFF2-40B4-BE49-F238E27FC236}">
                        <a16:creationId xmlns="" xmlns:a16="http://schemas.microsoft.com/office/drawing/2014/main" id="{480EDDA4-D481-4C3D-8A27-100419E55ACD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727" name="PA-直接连接符 1099">
                      <a:extLst>
                        <a:ext uri="{FF2B5EF4-FFF2-40B4-BE49-F238E27FC236}">
                          <a16:creationId xmlns="" xmlns:a16="http://schemas.microsoft.com/office/drawing/2014/main" id="{92421EF3-3EA1-4AE6-B258-5BE156FF2DB5}"/>
                        </a:ext>
                      </a:extLst>
                    </p:cNvPr>
                    <p:cNvCxnSpPr/>
                    <p:nvPr>
                      <p:custDataLst>
                        <p:tags r:id="rId64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8" name="PA-直接连接符 1100">
                      <a:extLst>
                        <a:ext uri="{FF2B5EF4-FFF2-40B4-BE49-F238E27FC236}">
                          <a16:creationId xmlns="" xmlns:a16="http://schemas.microsoft.com/office/drawing/2014/main" id="{5CE08003-007C-40A3-B8FB-5985D7EB8F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9" name="PA-直接连接符 1101">
                      <a:extLst>
                        <a:ext uri="{FF2B5EF4-FFF2-40B4-BE49-F238E27FC236}">
                          <a16:creationId xmlns="" xmlns:a16="http://schemas.microsoft.com/office/drawing/2014/main" id="{2A5EC881-5760-48B3-A5FE-1324A98F05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0" name="PA-直接连接符 1102">
                      <a:extLst>
                        <a:ext uri="{FF2B5EF4-FFF2-40B4-BE49-F238E27FC236}">
                          <a16:creationId xmlns="" xmlns:a16="http://schemas.microsoft.com/office/drawing/2014/main" id="{D3622129-7DF3-4140-AA3A-AC9AB28B29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1" name="PA-直接连接符 1103">
                      <a:extLst>
                        <a:ext uri="{FF2B5EF4-FFF2-40B4-BE49-F238E27FC236}">
                          <a16:creationId xmlns="" xmlns:a16="http://schemas.microsoft.com/office/drawing/2014/main" id="{01BAA5F9-2E7F-4DAA-A70A-9EE66524A44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2" name="PA-直接连接符 1104">
                      <a:extLst>
                        <a:ext uri="{FF2B5EF4-FFF2-40B4-BE49-F238E27FC236}">
                          <a16:creationId xmlns="" xmlns:a16="http://schemas.microsoft.com/office/drawing/2014/main" id="{52A6B750-55FA-462B-A73C-D0BE0A8A91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3" name="PA-直接连接符 1105">
                      <a:extLst>
                        <a:ext uri="{FF2B5EF4-FFF2-40B4-BE49-F238E27FC236}">
                          <a16:creationId xmlns="" xmlns:a16="http://schemas.microsoft.com/office/drawing/2014/main" id="{26C69BD1-CE4A-45DE-B0AD-2345FB25DD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4" name="PA-直接连接符 1106">
                      <a:extLst>
                        <a:ext uri="{FF2B5EF4-FFF2-40B4-BE49-F238E27FC236}">
                          <a16:creationId xmlns="" xmlns:a16="http://schemas.microsoft.com/office/drawing/2014/main" id="{54146C07-3EEC-42E7-9317-69F3F9CB68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5" name="PA-直接连接符 1107">
                      <a:extLst>
                        <a:ext uri="{FF2B5EF4-FFF2-40B4-BE49-F238E27FC236}">
                          <a16:creationId xmlns="" xmlns:a16="http://schemas.microsoft.com/office/drawing/2014/main" id="{9461D0B0-97AD-4998-B63E-B3D02003C0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6" name="PA-直接连接符 1108">
                      <a:extLst>
                        <a:ext uri="{FF2B5EF4-FFF2-40B4-BE49-F238E27FC236}">
                          <a16:creationId xmlns="" xmlns:a16="http://schemas.microsoft.com/office/drawing/2014/main" id="{B4479FAA-4132-430B-9966-63F7066D26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7" name="PA-直接连接符 1109">
                      <a:extLst>
                        <a:ext uri="{FF2B5EF4-FFF2-40B4-BE49-F238E27FC236}">
                          <a16:creationId xmlns="" xmlns:a16="http://schemas.microsoft.com/office/drawing/2014/main" id="{82E4F412-66FA-457F-BB07-6A02820A66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11" name="组合 710">
                    <a:extLst>
                      <a:ext uri="{FF2B5EF4-FFF2-40B4-BE49-F238E27FC236}">
                        <a16:creationId xmlns="" xmlns:a16="http://schemas.microsoft.com/office/drawing/2014/main" id="{99D00DDF-FA90-4789-A131-A7E604124767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716" name="PA-直接连接符 1088">
                      <a:extLst>
                        <a:ext uri="{FF2B5EF4-FFF2-40B4-BE49-F238E27FC236}">
                          <a16:creationId xmlns="" xmlns:a16="http://schemas.microsoft.com/office/drawing/2014/main" id="{4C6A5F71-1AEA-420E-A219-ACEB5BA713C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7" name="PA-直接连接符 1089">
                      <a:extLst>
                        <a:ext uri="{FF2B5EF4-FFF2-40B4-BE49-F238E27FC236}">
                          <a16:creationId xmlns="" xmlns:a16="http://schemas.microsoft.com/office/drawing/2014/main" id="{499D6EE5-5CDF-4456-A038-467BB64823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8" name="PA-直接连接符 1090">
                      <a:extLst>
                        <a:ext uri="{FF2B5EF4-FFF2-40B4-BE49-F238E27FC236}">
                          <a16:creationId xmlns="" xmlns:a16="http://schemas.microsoft.com/office/drawing/2014/main" id="{6C1A7122-CCD0-4891-A1FD-FDBB09D499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9" name="PA-直接连接符 1091">
                      <a:extLst>
                        <a:ext uri="{FF2B5EF4-FFF2-40B4-BE49-F238E27FC236}">
                          <a16:creationId xmlns="" xmlns:a16="http://schemas.microsoft.com/office/drawing/2014/main" id="{EE40B906-CE8F-4FEA-86C4-279B818A51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0" name="PA-直接连接符 1092">
                      <a:extLst>
                        <a:ext uri="{FF2B5EF4-FFF2-40B4-BE49-F238E27FC236}">
                          <a16:creationId xmlns="" xmlns:a16="http://schemas.microsoft.com/office/drawing/2014/main" id="{115983FB-ACD2-497B-A11F-483B594D22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1" name="PA-直接连接符 1093">
                      <a:extLst>
                        <a:ext uri="{FF2B5EF4-FFF2-40B4-BE49-F238E27FC236}">
                          <a16:creationId xmlns="" xmlns:a16="http://schemas.microsoft.com/office/drawing/2014/main" id="{9B947F90-5C84-49DE-8D25-DAF8885BB9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2" name="PA-直接连接符 1094">
                      <a:extLst>
                        <a:ext uri="{FF2B5EF4-FFF2-40B4-BE49-F238E27FC236}">
                          <a16:creationId xmlns="" xmlns:a16="http://schemas.microsoft.com/office/drawing/2014/main" id="{77EE0E32-E729-4C9B-AFC0-77BA1001C5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3" name="PA-直接连接符 1095">
                      <a:extLst>
                        <a:ext uri="{FF2B5EF4-FFF2-40B4-BE49-F238E27FC236}">
                          <a16:creationId xmlns="" xmlns:a16="http://schemas.microsoft.com/office/drawing/2014/main" id="{CD0086A7-7295-4445-A7A0-7921EBD167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4" name="PA-直接连接符 1096">
                      <a:extLst>
                        <a:ext uri="{FF2B5EF4-FFF2-40B4-BE49-F238E27FC236}">
                          <a16:creationId xmlns="" xmlns:a16="http://schemas.microsoft.com/office/drawing/2014/main" id="{2D42D065-98C4-4F22-8621-58994188D35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5" name="PA-直接连接符 1097">
                      <a:extLst>
                        <a:ext uri="{FF2B5EF4-FFF2-40B4-BE49-F238E27FC236}">
                          <a16:creationId xmlns="" xmlns:a16="http://schemas.microsoft.com/office/drawing/2014/main" id="{5FFAA6DA-7190-4C5C-9029-10DC7B9270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6" name="PA-直接连接符 1098">
                      <a:extLst>
                        <a:ext uri="{FF2B5EF4-FFF2-40B4-BE49-F238E27FC236}">
                          <a16:creationId xmlns="" xmlns:a16="http://schemas.microsoft.com/office/drawing/2014/main" id="{8A5A6C70-701C-4CEF-A7CE-D3701E3D794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12" name="Group 91_1">
                    <a:extLst>
                      <a:ext uri="{FF2B5EF4-FFF2-40B4-BE49-F238E27FC236}">
                        <a16:creationId xmlns="" xmlns:a16="http://schemas.microsoft.com/office/drawing/2014/main" id="{EC54B462-C1A6-41E8-97DC-1EC84A00EF50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13" name="PA-直接连接符 1085">
                      <a:extLst>
                        <a:ext uri="{FF2B5EF4-FFF2-40B4-BE49-F238E27FC236}">
                          <a16:creationId xmlns="" xmlns:a16="http://schemas.microsoft.com/office/drawing/2014/main" id="{A52DDC59-AE17-4301-AA38-EC69351DD1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4" name="PA-直接连接符 1086">
                      <a:extLst>
                        <a:ext uri="{FF2B5EF4-FFF2-40B4-BE49-F238E27FC236}">
                          <a16:creationId xmlns="" xmlns:a16="http://schemas.microsoft.com/office/drawing/2014/main" id="{DEC79828-3427-4E3A-A2C8-44A67D1683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5" name="PA-直接连接符 1087">
                      <a:extLst>
                        <a:ext uri="{FF2B5EF4-FFF2-40B4-BE49-F238E27FC236}">
                          <a16:creationId xmlns="" xmlns:a16="http://schemas.microsoft.com/office/drawing/2014/main" id="{BE84F900-7D63-4BA1-AC5B-03CC73C16F1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8" name="组合 597">
                  <a:extLst>
                    <a:ext uri="{FF2B5EF4-FFF2-40B4-BE49-F238E27FC236}">
                      <a16:creationId xmlns="" xmlns:a16="http://schemas.microsoft.com/office/drawing/2014/main" id="{8019D50C-7209-4731-AF75-E0B2A1759DFE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47" name="PA-直接连接符 1019">
                    <a:extLst>
                      <a:ext uri="{FF2B5EF4-FFF2-40B4-BE49-F238E27FC236}">
                        <a16:creationId xmlns="" xmlns:a16="http://schemas.microsoft.com/office/drawing/2014/main" id="{93F2F3F9-A66D-41C6-A2CC-79973820AAF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48" name="PA-直接连接符 1020">
                    <a:extLst>
                      <a:ext uri="{FF2B5EF4-FFF2-40B4-BE49-F238E27FC236}">
                        <a16:creationId xmlns="" xmlns:a16="http://schemas.microsoft.com/office/drawing/2014/main" id="{1D3D2BAF-FF45-400D-80F8-B70793E896BD}"/>
                      </a:ext>
                    </a:extLst>
                  </p:cNvPr>
                  <p:cNvCxnSpPr/>
                  <p:nvPr>
                    <p:custDataLst>
                      <p:tags r:id="rId57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49" name="PA-直接连接符 1021">
                    <a:extLst>
                      <a:ext uri="{FF2B5EF4-FFF2-40B4-BE49-F238E27FC236}">
                        <a16:creationId xmlns="" xmlns:a16="http://schemas.microsoft.com/office/drawing/2014/main" id="{DD219117-7864-41B6-8CA4-0FB56458B69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0" name="PA-直接连接符 1022">
                    <a:extLst>
                      <a:ext uri="{FF2B5EF4-FFF2-40B4-BE49-F238E27FC236}">
                        <a16:creationId xmlns="" xmlns:a16="http://schemas.microsoft.com/office/drawing/2014/main" id="{B58A14C3-6145-4BE3-B780-7D1EB7C4D72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1" name="PA-直接连接符 1023">
                    <a:extLst>
                      <a:ext uri="{FF2B5EF4-FFF2-40B4-BE49-F238E27FC236}">
                        <a16:creationId xmlns="" xmlns:a16="http://schemas.microsoft.com/office/drawing/2014/main" id="{1F16C687-0DC8-46D0-B83D-E3179862BEC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2" name="PA-直接连接符 1024">
                    <a:extLst>
                      <a:ext uri="{FF2B5EF4-FFF2-40B4-BE49-F238E27FC236}">
                        <a16:creationId xmlns="" xmlns:a16="http://schemas.microsoft.com/office/drawing/2014/main" id="{FBD41F7B-C676-4040-B2B6-4E3A0CB6011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3" name="PA-直接连接符 1025">
                    <a:extLst>
                      <a:ext uri="{FF2B5EF4-FFF2-40B4-BE49-F238E27FC236}">
                        <a16:creationId xmlns="" xmlns:a16="http://schemas.microsoft.com/office/drawing/2014/main" id="{6F608477-7340-48CF-820B-06B54FB320B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4" name="PA-直接连接符 1026">
                    <a:extLst>
                      <a:ext uri="{FF2B5EF4-FFF2-40B4-BE49-F238E27FC236}">
                        <a16:creationId xmlns="" xmlns:a16="http://schemas.microsoft.com/office/drawing/2014/main" id="{A15E4433-38FF-4D8C-8341-BB2E9A26DF7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5" name="PA-直接连接符 1027">
                    <a:extLst>
                      <a:ext uri="{FF2B5EF4-FFF2-40B4-BE49-F238E27FC236}">
                        <a16:creationId xmlns="" xmlns:a16="http://schemas.microsoft.com/office/drawing/2014/main" id="{4FEBAB30-4979-4416-A73D-108C9C9B211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6" name="PA-直接连接符 1028">
                    <a:extLst>
                      <a:ext uri="{FF2B5EF4-FFF2-40B4-BE49-F238E27FC236}">
                        <a16:creationId xmlns="" xmlns:a16="http://schemas.microsoft.com/office/drawing/2014/main" id="{1C12DF38-C4C5-43C4-8481-E688FD484E1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7" name="PA-直接连接符 1029">
                    <a:extLst>
                      <a:ext uri="{FF2B5EF4-FFF2-40B4-BE49-F238E27FC236}">
                        <a16:creationId xmlns="" xmlns:a16="http://schemas.microsoft.com/office/drawing/2014/main" id="{243C7CE6-AD23-433D-A736-FF009F48712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8" name="PA-直接连接符 1030">
                    <a:extLst>
                      <a:ext uri="{FF2B5EF4-FFF2-40B4-BE49-F238E27FC236}">
                        <a16:creationId xmlns="" xmlns:a16="http://schemas.microsoft.com/office/drawing/2014/main" id="{1F9EA633-8D52-47C1-802C-9753B5A1164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9" name="PA-直接连接符 1031">
                    <a:extLst>
                      <a:ext uri="{FF2B5EF4-FFF2-40B4-BE49-F238E27FC236}">
                        <a16:creationId xmlns="" xmlns:a16="http://schemas.microsoft.com/office/drawing/2014/main" id="{E27F884D-0CF1-42ED-8224-AB9F85242BD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0" name="PA-直接连接符 1032">
                    <a:extLst>
                      <a:ext uri="{FF2B5EF4-FFF2-40B4-BE49-F238E27FC236}">
                        <a16:creationId xmlns="" xmlns:a16="http://schemas.microsoft.com/office/drawing/2014/main" id="{29E0F2FF-0506-405A-A5F7-D480931874D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1" name="PA-直接连接符 1033">
                    <a:extLst>
                      <a:ext uri="{FF2B5EF4-FFF2-40B4-BE49-F238E27FC236}">
                        <a16:creationId xmlns="" xmlns:a16="http://schemas.microsoft.com/office/drawing/2014/main" id="{FEC009D8-D08E-4C72-8A53-8A56C5CA868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662" name="组合 661">
                    <a:extLst>
                      <a:ext uri="{FF2B5EF4-FFF2-40B4-BE49-F238E27FC236}">
                        <a16:creationId xmlns="" xmlns:a16="http://schemas.microsoft.com/office/drawing/2014/main" id="{6A55C502-D35F-405A-8148-E151742401C5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91" name="PA-直接连接符 1063">
                      <a:extLst>
                        <a:ext uri="{FF2B5EF4-FFF2-40B4-BE49-F238E27FC236}">
                          <a16:creationId xmlns="" xmlns:a16="http://schemas.microsoft.com/office/drawing/2014/main" id="{114AA262-682C-411C-82AD-FB4967FE15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2" name="PA-直接连接符 1064">
                      <a:extLst>
                        <a:ext uri="{FF2B5EF4-FFF2-40B4-BE49-F238E27FC236}">
                          <a16:creationId xmlns="" xmlns:a16="http://schemas.microsoft.com/office/drawing/2014/main" id="{BDF6AFAF-0EBE-4C14-BB03-6A66AA1728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3" name="PA-直接连接符 1065">
                      <a:extLst>
                        <a:ext uri="{FF2B5EF4-FFF2-40B4-BE49-F238E27FC236}">
                          <a16:creationId xmlns="" xmlns:a16="http://schemas.microsoft.com/office/drawing/2014/main" id="{3A232AD7-C610-4812-A5BA-7F9E6F9920C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63" name="组合 662">
                    <a:extLst>
                      <a:ext uri="{FF2B5EF4-FFF2-40B4-BE49-F238E27FC236}">
                        <a16:creationId xmlns="" xmlns:a16="http://schemas.microsoft.com/office/drawing/2014/main" id="{C2933195-33E1-4CA2-B563-BAD4A9B40629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680" name="PA-直接连接符 1052">
                      <a:extLst>
                        <a:ext uri="{FF2B5EF4-FFF2-40B4-BE49-F238E27FC236}">
                          <a16:creationId xmlns="" xmlns:a16="http://schemas.microsoft.com/office/drawing/2014/main" id="{171D6EFB-AC24-43AD-859E-D5BD43BFEAED}"/>
                        </a:ext>
                      </a:extLst>
                    </p:cNvPr>
                    <p:cNvCxnSpPr/>
                    <p:nvPr>
                      <p:custDataLst>
                        <p:tags r:id="rId60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1" name="PA-直接连接符 1053">
                      <a:extLst>
                        <a:ext uri="{FF2B5EF4-FFF2-40B4-BE49-F238E27FC236}">
                          <a16:creationId xmlns="" xmlns:a16="http://schemas.microsoft.com/office/drawing/2014/main" id="{A1C0F138-EE71-491C-AFC4-5F60C86B86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2" name="PA-直接连接符 1054">
                      <a:extLst>
                        <a:ext uri="{FF2B5EF4-FFF2-40B4-BE49-F238E27FC236}">
                          <a16:creationId xmlns="" xmlns:a16="http://schemas.microsoft.com/office/drawing/2014/main" id="{D6B9CA1B-E58E-4B79-882E-6442BD970B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3" name="PA-直接连接符 1055">
                      <a:extLst>
                        <a:ext uri="{FF2B5EF4-FFF2-40B4-BE49-F238E27FC236}">
                          <a16:creationId xmlns="" xmlns:a16="http://schemas.microsoft.com/office/drawing/2014/main" id="{F3A7056C-2D67-42D6-A6FD-899BE4BEC8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4" name="PA-直接连接符 1056">
                      <a:extLst>
                        <a:ext uri="{FF2B5EF4-FFF2-40B4-BE49-F238E27FC236}">
                          <a16:creationId xmlns="" xmlns:a16="http://schemas.microsoft.com/office/drawing/2014/main" id="{080C5E97-5C20-4884-94E4-1932973D21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5" name="PA-直接连接符 1057">
                      <a:extLst>
                        <a:ext uri="{FF2B5EF4-FFF2-40B4-BE49-F238E27FC236}">
                          <a16:creationId xmlns="" xmlns:a16="http://schemas.microsoft.com/office/drawing/2014/main" id="{28539BB3-EBF4-42CD-A7A7-1C1BC76C254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6" name="PA-直接连接符 1058">
                      <a:extLst>
                        <a:ext uri="{FF2B5EF4-FFF2-40B4-BE49-F238E27FC236}">
                          <a16:creationId xmlns="" xmlns:a16="http://schemas.microsoft.com/office/drawing/2014/main" id="{8BD0C582-E8A3-4371-A8CF-9ACF46C68C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7" name="PA-直接连接符 1059">
                      <a:extLst>
                        <a:ext uri="{FF2B5EF4-FFF2-40B4-BE49-F238E27FC236}">
                          <a16:creationId xmlns="" xmlns:a16="http://schemas.microsoft.com/office/drawing/2014/main" id="{71A5B027-ABC0-4FA9-80C2-AAA1EF63A2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8" name="PA-直接连接符 1060">
                      <a:extLst>
                        <a:ext uri="{FF2B5EF4-FFF2-40B4-BE49-F238E27FC236}">
                          <a16:creationId xmlns="" xmlns:a16="http://schemas.microsoft.com/office/drawing/2014/main" id="{74782D29-8226-4DDA-BA07-F915C166FE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9" name="PA-直接连接符 1061">
                      <a:extLst>
                        <a:ext uri="{FF2B5EF4-FFF2-40B4-BE49-F238E27FC236}">
                          <a16:creationId xmlns="" xmlns:a16="http://schemas.microsoft.com/office/drawing/2014/main" id="{D84A2B41-A3CF-4112-8930-7E1E7E54AE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0" name="PA-直接连接符 1062">
                      <a:extLst>
                        <a:ext uri="{FF2B5EF4-FFF2-40B4-BE49-F238E27FC236}">
                          <a16:creationId xmlns="" xmlns:a16="http://schemas.microsoft.com/office/drawing/2014/main" id="{6F0EAFD5-A0E1-40B5-A704-A5719091966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64" name="组合 663">
                    <a:extLst>
                      <a:ext uri="{FF2B5EF4-FFF2-40B4-BE49-F238E27FC236}">
                        <a16:creationId xmlns="" xmlns:a16="http://schemas.microsoft.com/office/drawing/2014/main" id="{5CD65AEC-2FDE-47AB-A0B0-AA87FF9E716A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669" name="PA-直接连接符 1041">
                      <a:extLst>
                        <a:ext uri="{FF2B5EF4-FFF2-40B4-BE49-F238E27FC236}">
                          <a16:creationId xmlns="" xmlns:a16="http://schemas.microsoft.com/office/drawing/2014/main" id="{8A9B6A70-4A8A-41FF-B801-CBF67947F65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0" name="PA-直接连接符 1042">
                      <a:extLst>
                        <a:ext uri="{FF2B5EF4-FFF2-40B4-BE49-F238E27FC236}">
                          <a16:creationId xmlns="" xmlns:a16="http://schemas.microsoft.com/office/drawing/2014/main" id="{BCD629AB-F5AA-4136-8210-6014D910C8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1" name="PA-直接连接符 1043">
                      <a:extLst>
                        <a:ext uri="{FF2B5EF4-FFF2-40B4-BE49-F238E27FC236}">
                          <a16:creationId xmlns="" xmlns:a16="http://schemas.microsoft.com/office/drawing/2014/main" id="{5139D8E0-3295-48C7-A0BB-2E9F3FF270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2" name="PA-直接连接符 1044">
                      <a:extLst>
                        <a:ext uri="{FF2B5EF4-FFF2-40B4-BE49-F238E27FC236}">
                          <a16:creationId xmlns="" xmlns:a16="http://schemas.microsoft.com/office/drawing/2014/main" id="{B7D15564-D79B-4A09-8330-7DA4D691FC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3" name="PA-直接连接符 1045">
                      <a:extLst>
                        <a:ext uri="{FF2B5EF4-FFF2-40B4-BE49-F238E27FC236}">
                          <a16:creationId xmlns="" xmlns:a16="http://schemas.microsoft.com/office/drawing/2014/main" id="{EF65409E-BA6B-492D-8727-8E39013823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4" name="PA-直接连接符 1046">
                      <a:extLst>
                        <a:ext uri="{FF2B5EF4-FFF2-40B4-BE49-F238E27FC236}">
                          <a16:creationId xmlns="" xmlns:a16="http://schemas.microsoft.com/office/drawing/2014/main" id="{F336973D-EA4E-4B8B-B7E0-1672AB9FE7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5" name="PA-直接连接符 1047">
                      <a:extLst>
                        <a:ext uri="{FF2B5EF4-FFF2-40B4-BE49-F238E27FC236}">
                          <a16:creationId xmlns="" xmlns:a16="http://schemas.microsoft.com/office/drawing/2014/main" id="{D68D8FBD-EF2A-4E43-960E-4EBE84FE1F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6" name="PA-直接连接符 1048">
                      <a:extLst>
                        <a:ext uri="{FF2B5EF4-FFF2-40B4-BE49-F238E27FC236}">
                          <a16:creationId xmlns="" xmlns:a16="http://schemas.microsoft.com/office/drawing/2014/main" id="{2AB14B3B-A372-4457-8E19-138B07105C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7" name="PA-直接连接符 1049">
                      <a:extLst>
                        <a:ext uri="{FF2B5EF4-FFF2-40B4-BE49-F238E27FC236}">
                          <a16:creationId xmlns="" xmlns:a16="http://schemas.microsoft.com/office/drawing/2014/main" id="{F07BFDCA-2DCA-4666-B2FB-B3BA336A82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8" name="PA-直接连接符 1050">
                      <a:extLst>
                        <a:ext uri="{FF2B5EF4-FFF2-40B4-BE49-F238E27FC236}">
                          <a16:creationId xmlns="" xmlns:a16="http://schemas.microsoft.com/office/drawing/2014/main" id="{07EEA7E0-3CB2-4D98-86AC-7E998B367F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9" name="PA-直接连接符 1051">
                      <a:extLst>
                        <a:ext uri="{FF2B5EF4-FFF2-40B4-BE49-F238E27FC236}">
                          <a16:creationId xmlns="" xmlns:a16="http://schemas.microsoft.com/office/drawing/2014/main" id="{32446D70-72CC-4384-A47E-ACF37887A35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65" name="Group 91_1">
                    <a:extLst>
                      <a:ext uri="{FF2B5EF4-FFF2-40B4-BE49-F238E27FC236}">
                        <a16:creationId xmlns="" xmlns:a16="http://schemas.microsoft.com/office/drawing/2014/main" id="{A1830744-5CB6-48D6-B27D-07EB64740B51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66" name="PA-直接连接符 1038">
                      <a:extLst>
                        <a:ext uri="{FF2B5EF4-FFF2-40B4-BE49-F238E27FC236}">
                          <a16:creationId xmlns="" xmlns:a16="http://schemas.microsoft.com/office/drawing/2014/main" id="{7435598E-FE27-4045-89C9-479BF97AA2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67" name="PA-直接连接符 1039">
                      <a:extLst>
                        <a:ext uri="{FF2B5EF4-FFF2-40B4-BE49-F238E27FC236}">
                          <a16:creationId xmlns="" xmlns:a16="http://schemas.microsoft.com/office/drawing/2014/main" id="{E4DDD6A8-CC79-4E33-A3ED-4BE3C67F48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68" name="PA-直接连接符 1040">
                      <a:extLst>
                        <a:ext uri="{FF2B5EF4-FFF2-40B4-BE49-F238E27FC236}">
                          <a16:creationId xmlns="" xmlns:a16="http://schemas.microsoft.com/office/drawing/2014/main" id="{043FF678-ACE9-497A-BE11-3ED06BDE66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9" name="组合 598">
                  <a:extLst>
                    <a:ext uri="{FF2B5EF4-FFF2-40B4-BE49-F238E27FC236}">
                      <a16:creationId xmlns="" xmlns:a16="http://schemas.microsoft.com/office/drawing/2014/main" id="{0CCE887B-6B4F-418D-8277-FA10B235C4E2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00" name="PA-直接连接符 972">
                    <a:extLst>
                      <a:ext uri="{FF2B5EF4-FFF2-40B4-BE49-F238E27FC236}">
                        <a16:creationId xmlns="" xmlns:a16="http://schemas.microsoft.com/office/drawing/2014/main" id="{32B904B4-8BCF-43B9-B43C-E39C1D44258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1" name="PA-直接连接符 973">
                    <a:extLst>
                      <a:ext uri="{FF2B5EF4-FFF2-40B4-BE49-F238E27FC236}">
                        <a16:creationId xmlns="" xmlns:a16="http://schemas.microsoft.com/office/drawing/2014/main" id="{A6D7314A-7FDD-4436-87F3-7511AB661887}"/>
                      </a:ext>
                    </a:extLst>
                  </p:cNvPr>
                  <p:cNvCxnSpPr/>
                  <p:nvPr>
                    <p:custDataLst>
                      <p:tags r:id="rId53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2" name="PA-直接连接符 974">
                    <a:extLst>
                      <a:ext uri="{FF2B5EF4-FFF2-40B4-BE49-F238E27FC236}">
                        <a16:creationId xmlns="" xmlns:a16="http://schemas.microsoft.com/office/drawing/2014/main" id="{70C37832-D42B-4F63-A232-BB3EDB1DBC7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3" name="PA-直接连接符 975">
                    <a:extLst>
                      <a:ext uri="{FF2B5EF4-FFF2-40B4-BE49-F238E27FC236}">
                        <a16:creationId xmlns="" xmlns:a16="http://schemas.microsoft.com/office/drawing/2014/main" id="{1A408800-DB83-4B54-BE12-0077CC3CA34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4" name="PA-直接连接符 976">
                    <a:extLst>
                      <a:ext uri="{FF2B5EF4-FFF2-40B4-BE49-F238E27FC236}">
                        <a16:creationId xmlns="" xmlns:a16="http://schemas.microsoft.com/office/drawing/2014/main" id="{29550C8F-2EC7-4164-88EE-7AA88E7F7CC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5" name="PA-直接连接符 977">
                    <a:extLst>
                      <a:ext uri="{FF2B5EF4-FFF2-40B4-BE49-F238E27FC236}">
                        <a16:creationId xmlns="" xmlns:a16="http://schemas.microsoft.com/office/drawing/2014/main" id="{DA5148E1-1728-46D7-B514-CF488FE3151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6" name="PA-直接连接符 978">
                    <a:extLst>
                      <a:ext uri="{FF2B5EF4-FFF2-40B4-BE49-F238E27FC236}">
                        <a16:creationId xmlns="" xmlns:a16="http://schemas.microsoft.com/office/drawing/2014/main" id="{DA911B86-DC4D-4CCF-B453-1A477FD0689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7" name="PA-直接连接符 979">
                    <a:extLst>
                      <a:ext uri="{FF2B5EF4-FFF2-40B4-BE49-F238E27FC236}">
                        <a16:creationId xmlns="" xmlns:a16="http://schemas.microsoft.com/office/drawing/2014/main" id="{BDAA2520-5F6F-4218-A73A-41B182BD5EE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8" name="PA-直接连接符 980">
                    <a:extLst>
                      <a:ext uri="{FF2B5EF4-FFF2-40B4-BE49-F238E27FC236}">
                        <a16:creationId xmlns="" xmlns:a16="http://schemas.microsoft.com/office/drawing/2014/main" id="{80E4D7D8-F064-4EDC-95A6-09BAFBBCE50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9" name="PA-直接连接符 981">
                    <a:extLst>
                      <a:ext uri="{FF2B5EF4-FFF2-40B4-BE49-F238E27FC236}">
                        <a16:creationId xmlns="" xmlns:a16="http://schemas.microsoft.com/office/drawing/2014/main" id="{81CCFFCC-06B4-4061-80B8-B21813B9742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0" name="PA-直接连接符 982">
                    <a:extLst>
                      <a:ext uri="{FF2B5EF4-FFF2-40B4-BE49-F238E27FC236}">
                        <a16:creationId xmlns="" xmlns:a16="http://schemas.microsoft.com/office/drawing/2014/main" id="{8CE5B49F-8A7F-4883-A8B5-2C29C1D6F46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1" name="PA-直接连接符 983">
                    <a:extLst>
                      <a:ext uri="{FF2B5EF4-FFF2-40B4-BE49-F238E27FC236}">
                        <a16:creationId xmlns="" xmlns:a16="http://schemas.microsoft.com/office/drawing/2014/main" id="{4E42B282-9902-4570-8279-42EE688A1A4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2" name="PA-直接连接符 984">
                    <a:extLst>
                      <a:ext uri="{FF2B5EF4-FFF2-40B4-BE49-F238E27FC236}">
                        <a16:creationId xmlns="" xmlns:a16="http://schemas.microsoft.com/office/drawing/2014/main" id="{39B4721A-6084-4F90-847C-54F7EBE7783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3" name="PA-直接连接符 985">
                    <a:extLst>
                      <a:ext uri="{FF2B5EF4-FFF2-40B4-BE49-F238E27FC236}">
                        <a16:creationId xmlns="" xmlns:a16="http://schemas.microsoft.com/office/drawing/2014/main" id="{B5EFD28F-3966-4757-8F66-2F708D0A7EA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4" name="PA-直接连接符 986">
                    <a:extLst>
                      <a:ext uri="{FF2B5EF4-FFF2-40B4-BE49-F238E27FC236}">
                        <a16:creationId xmlns="" xmlns:a16="http://schemas.microsoft.com/office/drawing/2014/main" id="{536C8AED-9AB9-450C-94F3-8904682BCE9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615" name="组合 614">
                    <a:extLst>
                      <a:ext uri="{FF2B5EF4-FFF2-40B4-BE49-F238E27FC236}">
                        <a16:creationId xmlns="" xmlns:a16="http://schemas.microsoft.com/office/drawing/2014/main" id="{E7347A42-B03D-4416-96E7-5EA7B2126594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44" name="PA-直接连接符 1016">
                      <a:extLst>
                        <a:ext uri="{FF2B5EF4-FFF2-40B4-BE49-F238E27FC236}">
                          <a16:creationId xmlns="" xmlns:a16="http://schemas.microsoft.com/office/drawing/2014/main" id="{E4FAAC6F-6D08-4370-B0C5-8E6DE4DE27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5" name="PA-直接连接符 1017">
                      <a:extLst>
                        <a:ext uri="{FF2B5EF4-FFF2-40B4-BE49-F238E27FC236}">
                          <a16:creationId xmlns="" xmlns:a16="http://schemas.microsoft.com/office/drawing/2014/main" id="{0F96A9D2-F701-4FEF-8AC6-B592EFA64D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7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6" name="PA-直接连接符 1018">
                      <a:extLst>
                        <a:ext uri="{FF2B5EF4-FFF2-40B4-BE49-F238E27FC236}">
                          <a16:creationId xmlns="" xmlns:a16="http://schemas.microsoft.com/office/drawing/2014/main" id="{2C25C03B-CEE6-4B39-B333-9AA4342C5B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7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16" name="组合 615">
                    <a:extLst>
                      <a:ext uri="{FF2B5EF4-FFF2-40B4-BE49-F238E27FC236}">
                        <a16:creationId xmlns="" xmlns:a16="http://schemas.microsoft.com/office/drawing/2014/main" id="{40395CEB-D847-4D4A-BE40-1048C0170D3B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633" name="PA-直接连接符 1005">
                      <a:extLst>
                        <a:ext uri="{FF2B5EF4-FFF2-40B4-BE49-F238E27FC236}">
                          <a16:creationId xmlns="" xmlns:a16="http://schemas.microsoft.com/office/drawing/2014/main" id="{1BB23945-FCBC-4CA5-9214-44351F835FA4}"/>
                        </a:ext>
                      </a:extLst>
                    </p:cNvPr>
                    <p:cNvCxnSpPr/>
                    <p:nvPr>
                      <p:custDataLst>
                        <p:tags r:id="rId55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4" name="PA-直接连接符 1006">
                      <a:extLst>
                        <a:ext uri="{FF2B5EF4-FFF2-40B4-BE49-F238E27FC236}">
                          <a16:creationId xmlns="" xmlns:a16="http://schemas.microsoft.com/office/drawing/2014/main" id="{4FC13460-5756-4ED0-9E30-DF19DC12F8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5" name="PA-直接连接符 1007">
                      <a:extLst>
                        <a:ext uri="{FF2B5EF4-FFF2-40B4-BE49-F238E27FC236}">
                          <a16:creationId xmlns="" xmlns:a16="http://schemas.microsoft.com/office/drawing/2014/main" id="{D8203461-8EF3-4AC2-A14E-E54D895C0B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6" name="PA-直接连接符 1008">
                      <a:extLst>
                        <a:ext uri="{FF2B5EF4-FFF2-40B4-BE49-F238E27FC236}">
                          <a16:creationId xmlns="" xmlns:a16="http://schemas.microsoft.com/office/drawing/2014/main" id="{DF936D56-0514-4BAF-BBF9-1B81312F2F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7" name="PA-直接连接符 1009">
                      <a:extLst>
                        <a:ext uri="{FF2B5EF4-FFF2-40B4-BE49-F238E27FC236}">
                          <a16:creationId xmlns="" xmlns:a16="http://schemas.microsoft.com/office/drawing/2014/main" id="{0474CAC3-93A7-4A6F-981F-322471028D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8" name="PA-直接连接符 1010">
                      <a:extLst>
                        <a:ext uri="{FF2B5EF4-FFF2-40B4-BE49-F238E27FC236}">
                          <a16:creationId xmlns="" xmlns:a16="http://schemas.microsoft.com/office/drawing/2014/main" id="{4CAB54D6-E4EC-405D-B456-9AB1CCBB24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9" name="PA-直接连接符 1011">
                      <a:extLst>
                        <a:ext uri="{FF2B5EF4-FFF2-40B4-BE49-F238E27FC236}">
                          <a16:creationId xmlns="" xmlns:a16="http://schemas.microsoft.com/office/drawing/2014/main" id="{31853A8D-AA41-46BB-809C-D81F4E7B12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0" name="PA-直接连接符 1012">
                      <a:extLst>
                        <a:ext uri="{FF2B5EF4-FFF2-40B4-BE49-F238E27FC236}">
                          <a16:creationId xmlns="" xmlns:a16="http://schemas.microsoft.com/office/drawing/2014/main" id="{5BF16B97-D898-40C2-9430-C743812F32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1" name="PA-直接连接符 1013">
                      <a:extLst>
                        <a:ext uri="{FF2B5EF4-FFF2-40B4-BE49-F238E27FC236}">
                          <a16:creationId xmlns="" xmlns:a16="http://schemas.microsoft.com/office/drawing/2014/main" id="{C361D7F8-ACE5-4C0C-AF70-98F0FF58E1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2" name="PA-直接连接符 1014">
                      <a:extLst>
                        <a:ext uri="{FF2B5EF4-FFF2-40B4-BE49-F238E27FC236}">
                          <a16:creationId xmlns="" xmlns:a16="http://schemas.microsoft.com/office/drawing/2014/main" id="{245634A8-33AA-4D53-8B40-F7D97D83E9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3" name="PA-直接连接符 1015">
                      <a:extLst>
                        <a:ext uri="{FF2B5EF4-FFF2-40B4-BE49-F238E27FC236}">
                          <a16:creationId xmlns="" xmlns:a16="http://schemas.microsoft.com/office/drawing/2014/main" id="{9DA9ACE2-256C-47AC-B480-4109C9CA03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17" name="组合 616">
                    <a:extLst>
                      <a:ext uri="{FF2B5EF4-FFF2-40B4-BE49-F238E27FC236}">
                        <a16:creationId xmlns="" xmlns:a16="http://schemas.microsoft.com/office/drawing/2014/main" id="{6F713FC0-EA2E-4CD5-AEE6-27903BF29EAE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622" name="PA-直接连接符 994">
                      <a:extLst>
                        <a:ext uri="{FF2B5EF4-FFF2-40B4-BE49-F238E27FC236}">
                          <a16:creationId xmlns="" xmlns:a16="http://schemas.microsoft.com/office/drawing/2014/main" id="{CBD517A6-2A37-4653-B512-4F47266F842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3" name="PA-直接连接符 995">
                      <a:extLst>
                        <a:ext uri="{FF2B5EF4-FFF2-40B4-BE49-F238E27FC236}">
                          <a16:creationId xmlns="" xmlns:a16="http://schemas.microsoft.com/office/drawing/2014/main" id="{F489E31F-B005-4BA4-8E03-6DD2141FB7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4" name="PA-直接连接符 996">
                      <a:extLst>
                        <a:ext uri="{FF2B5EF4-FFF2-40B4-BE49-F238E27FC236}">
                          <a16:creationId xmlns="" xmlns:a16="http://schemas.microsoft.com/office/drawing/2014/main" id="{2B9C24A0-3387-495F-94C7-537D4C38E8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5" name="PA-直接连接符 997">
                      <a:extLst>
                        <a:ext uri="{FF2B5EF4-FFF2-40B4-BE49-F238E27FC236}">
                          <a16:creationId xmlns="" xmlns:a16="http://schemas.microsoft.com/office/drawing/2014/main" id="{D5C28DB3-E2A9-4448-9304-94285FCB17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6" name="PA-直接连接符 998">
                      <a:extLst>
                        <a:ext uri="{FF2B5EF4-FFF2-40B4-BE49-F238E27FC236}">
                          <a16:creationId xmlns="" xmlns:a16="http://schemas.microsoft.com/office/drawing/2014/main" id="{997C7809-D6D5-448C-A40D-27E635A4EB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7" name="PA-直接连接符 999">
                      <a:extLst>
                        <a:ext uri="{FF2B5EF4-FFF2-40B4-BE49-F238E27FC236}">
                          <a16:creationId xmlns="" xmlns:a16="http://schemas.microsoft.com/office/drawing/2014/main" id="{C7543B52-558E-47AD-A6AD-85122F5E4B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8" name="PA-直接连接符 1000">
                      <a:extLst>
                        <a:ext uri="{FF2B5EF4-FFF2-40B4-BE49-F238E27FC236}">
                          <a16:creationId xmlns="" xmlns:a16="http://schemas.microsoft.com/office/drawing/2014/main" id="{E3B5ADB3-B8B6-48D7-887F-BAF2D53074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9" name="PA-直接连接符 1001">
                      <a:extLst>
                        <a:ext uri="{FF2B5EF4-FFF2-40B4-BE49-F238E27FC236}">
                          <a16:creationId xmlns="" xmlns:a16="http://schemas.microsoft.com/office/drawing/2014/main" id="{22B19656-A2A8-4FDD-A006-1B59A6979D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0" name="PA-直接连接符 1002">
                      <a:extLst>
                        <a:ext uri="{FF2B5EF4-FFF2-40B4-BE49-F238E27FC236}">
                          <a16:creationId xmlns="" xmlns:a16="http://schemas.microsoft.com/office/drawing/2014/main" id="{A3DBFFFB-A2AF-4595-A911-937415121E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1" name="PA-直接连接符 1003">
                      <a:extLst>
                        <a:ext uri="{FF2B5EF4-FFF2-40B4-BE49-F238E27FC236}">
                          <a16:creationId xmlns="" xmlns:a16="http://schemas.microsoft.com/office/drawing/2014/main" id="{A72123CE-1109-491F-B162-0F2FE87943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2" name="PA-直接连接符 1004">
                      <a:extLst>
                        <a:ext uri="{FF2B5EF4-FFF2-40B4-BE49-F238E27FC236}">
                          <a16:creationId xmlns="" xmlns:a16="http://schemas.microsoft.com/office/drawing/2014/main" id="{B036CB23-4DEE-4432-AE4A-7909CE451F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18" name="Group 91_1">
                    <a:extLst>
                      <a:ext uri="{FF2B5EF4-FFF2-40B4-BE49-F238E27FC236}">
                        <a16:creationId xmlns="" xmlns:a16="http://schemas.microsoft.com/office/drawing/2014/main" id="{CC9EECFF-810A-4957-8891-6FA2C4FB1F53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19" name="PA-直接连接符 991">
                      <a:extLst>
                        <a:ext uri="{FF2B5EF4-FFF2-40B4-BE49-F238E27FC236}">
                          <a16:creationId xmlns="" xmlns:a16="http://schemas.microsoft.com/office/drawing/2014/main" id="{F391F052-864F-4BF5-8BDC-D656A2F90F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0" name="PA-直接连接符 992">
                      <a:extLst>
                        <a:ext uri="{FF2B5EF4-FFF2-40B4-BE49-F238E27FC236}">
                          <a16:creationId xmlns="" xmlns:a16="http://schemas.microsoft.com/office/drawing/2014/main" id="{C6B7A3CF-1A7B-40CD-8AEA-ED6DA98794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1" name="PA-直接连接符 993">
                      <a:extLst>
                        <a:ext uri="{FF2B5EF4-FFF2-40B4-BE49-F238E27FC236}">
                          <a16:creationId xmlns="" xmlns:a16="http://schemas.microsoft.com/office/drawing/2014/main" id="{70562CFD-25C9-4116-964C-6EB214A860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grpSp>
          <p:nvGrpSpPr>
            <p:cNvPr id="13" name="PA-组合 1834">
              <a:extLst>
                <a:ext uri="{FF2B5EF4-FFF2-40B4-BE49-F238E27FC236}">
                  <a16:creationId xmlns="" xmlns:a16="http://schemas.microsoft.com/office/drawing/2014/main" id="{3656F6B3-C88C-491E-898F-8B2703CCD056}"/>
                </a:ext>
              </a:extLst>
            </p:cNvPr>
            <p:cNvGrpSpPr>
              <a:grpSpLocks/>
            </p:cNvGrpSpPr>
            <p:nvPr>
              <p:custDataLst>
                <p:tags r:id="rId12"/>
              </p:custDataLst>
            </p:nvPr>
          </p:nvGrpSpPr>
          <p:grpSpPr>
            <a:xfrm>
              <a:off x="-799174" y="5132980"/>
              <a:ext cx="13790347" cy="3407959"/>
              <a:chOff x="-795522" y="1732245"/>
              <a:chExt cx="13783045" cy="3393510"/>
            </a:xfrm>
          </p:grpSpPr>
          <p:grpSp>
            <p:nvGrpSpPr>
              <p:cNvPr id="14" name="组合 13">
                <a:extLst>
                  <a:ext uri="{FF2B5EF4-FFF2-40B4-BE49-F238E27FC236}">
                    <a16:creationId xmlns="" xmlns:a16="http://schemas.microsoft.com/office/drawing/2014/main" id="{C2AA3125-1C03-404B-B9DC-21C1A6AAFD2F}"/>
                  </a:ext>
                </a:extLst>
              </p:cNvPr>
              <p:cNvGrpSpPr/>
              <p:nvPr/>
            </p:nvGrpSpPr>
            <p:grpSpPr>
              <a:xfrm>
                <a:off x="-795522" y="2405415"/>
                <a:ext cx="12687421" cy="2720340"/>
                <a:chOff x="0" y="0"/>
                <a:chExt cx="12687421" cy="2720340"/>
              </a:xfrm>
            </p:grpSpPr>
            <p:grpSp>
              <p:nvGrpSpPr>
                <p:cNvPr id="304" name="组合 303">
                  <a:extLst>
                    <a:ext uri="{FF2B5EF4-FFF2-40B4-BE49-F238E27FC236}">
                      <a16:creationId xmlns="" xmlns:a16="http://schemas.microsoft.com/office/drawing/2014/main" id="{C784A6C6-9452-4203-9496-7CD7A1C3F926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545" name="PA-直接连接符 4">
                    <a:extLst>
                      <a:ext uri="{FF2B5EF4-FFF2-40B4-BE49-F238E27FC236}">
                        <a16:creationId xmlns="" xmlns:a16="http://schemas.microsoft.com/office/drawing/2014/main" id="{648ECD7A-0C43-445F-9501-C78CF4A91BC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6" name="PA-直接连接符 6">
                    <a:extLst>
                      <a:ext uri="{FF2B5EF4-FFF2-40B4-BE49-F238E27FC236}">
                        <a16:creationId xmlns="" xmlns:a16="http://schemas.microsoft.com/office/drawing/2014/main" id="{339F00A2-B7F9-4EF5-9416-8DCFA1312FCB}"/>
                      </a:ext>
                    </a:extLst>
                  </p:cNvPr>
                  <p:cNvCxnSpPr/>
                  <p:nvPr>
                    <p:custDataLst>
                      <p:tags r:id="rId48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7" name="PA-直接连接符 7">
                    <a:extLst>
                      <a:ext uri="{FF2B5EF4-FFF2-40B4-BE49-F238E27FC236}">
                        <a16:creationId xmlns="" xmlns:a16="http://schemas.microsoft.com/office/drawing/2014/main" id="{C6229DE1-432B-4EFD-BF2A-BD472D24418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8" name="PA-直接连接符 8">
                    <a:extLst>
                      <a:ext uri="{FF2B5EF4-FFF2-40B4-BE49-F238E27FC236}">
                        <a16:creationId xmlns="" xmlns:a16="http://schemas.microsoft.com/office/drawing/2014/main" id="{E8B8B3AF-B6EA-4003-B94A-09D4DAC5122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9" name="PA-直接连接符 12">
                    <a:extLst>
                      <a:ext uri="{FF2B5EF4-FFF2-40B4-BE49-F238E27FC236}">
                        <a16:creationId xmlns="" xmlns:a16="http://schemas.microsoft.com/office/drawing/2014/main" id="{86AAA018-161E-4E94-A9DA-B3825AAFDF2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0" name="PA-直接连接符 15">
                    <a:extLst>
                      <a:ext uri="{FF2B5EF4-FFF2-40B4-BE49-F238E27FC236}">
                        <a16:creationId xmlns="" xmlns:a16="http://schemas.microsoft.com/office/drawing/2014/main" id="{0102A6CC-74E6-4DD7-B7D9-47514884F94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1" name="PA-直接连接符 18">
                    <a:extLst>
                      <a:ext uri="{FF2B5EF4-FFF2-40B4-BE49-F238E27FC236}">
                        <a16:creationId xmlns="" xmlns:a16="http://schemas.microsoft.com/office/drawing/2014/main" id="{663EB5A5-A9FA-489F-933E-5DB2A932BFB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2" name="PA-直接连接符 21">
                    <a:extLst>
                      <a:ext uri="{FF2B5EF4-FFF2-40B4-BE49-F238E27FC236}">
                        <a16:creationId xmlns="" xmlns:a16="http://schemas.microsoft.com/office/drawing/2014/main" id="{289670C1-8029-422F-A966-C837523AA50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3" name="PA-直接连接符 24">
                    <a:extLst>
                      <a:ext uri="{FF2B5EF4-FFF2-40B4-BE49-F238E27FC236}">
                        <a16:creationId xmlns="" xmlns:a16="http://schemas.microsoft.com/office/drawing/2014/main" id="{A50BE64A-8F71-49AC-9BDD-1363EB52407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4" name="PA-直接连接符 26">
                    <a:extLst>
                      <a:ext uri="{FF2B5EF4-FFF2-40B4-BE49-F238E27FC236}">
                        <a16:creationId xmlns="" xmlns:a16="http://schemas.microsoft.com/office/drawing/2014/main" id="{95613BAD-9835-4E88-B3D7-D60D88CA063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5" name="PA-直接连接符 28">
                    <a:extLst>
                      <a:ext uri="{FF2B5EF4-FFF2-40B4-BE49-F238E27FC236}">
                        <a16:creationId xmlns="" xmlns:a16="http://schemas.microsoft.com/office/drawing/2014/main" id="{8DC04013-D709-42A7-850B-3B93C1D2C40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6" name="PA-直接连接符 30">
                    <a:extLst>
                      <a:ext uri="{FF2B5EF4-FFF2-40B4-BE49-F238E27FC236}">
                        <a16:creationId xmlns="" xmlns:a16="http://schemas.microsoft.com/office/drawing/2014/main" id="{03F664D7-13ED-4E61-8633-155B4C9EBCB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7" name="PA-直接连接符 32">
                    <a:extLst>
                      <a:ext uri="{FF2B5EF4-FFF2-40B4-BE49-F238E27FC236}">
                        <a16:creationId xmlns="" xmlns:a16="http://schemas.microsoft.com/office/drawing/2014/main" id="{063FEBF7-6EEF-4803-87C6-5BA1452E701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8" name="PA-直接连接符 34">
                    <a:extLst>
                      <a:ext uri="{FF2B5EF4-FFF2-40B4-BE49-F238E27FC236}">
                        <a16:creationId xmlns="" xmlns:a16="http://schemas.microsoft.com/office/drawing/2014/main" id="{ADBDCF0A-7C21-4744-B71F-24DE519ECD2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9" name="PA-直接连接符 36">
                    <a:extLst>
                      <a:ext uri="{FF2B5EF4-FFF2-40B4-BE49-F238E27FC236}">
                        <a16:creationId xmlns="" xmlns:a16="http://schemas.microsoft.com/office/drawing/2014/main" id="{9EBDE8A2-AA9F-47B8-A90E-A4AEBA52391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0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560" name="组合 559">
                    <a:extLst>
                      <a:ext uri="{FF2B5EF4-FFF2-40B4-BE49-F238E27FC236}">
                        <a16:creationId xmlns="" xmlns:a16="http://schemas.microsoft.com/office/drawing/2014/main" id="{8AA819D8-1229-4F48-9404-84763EB3D59C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89" name="PA-直接连接符 39">
                      <a:extLst>
                        <a:ext uri="{FF2B5EF4-FFF2-40B4-BE49-F238E27FC236}">
                          <a16:creationId xmlns="" xmlns:a16="http://schemas.microsoft.com/office/drawing/2014/main" id="{FE335939-1026-43BE-A1A8-F0C8624847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0" name="PA-直接连接符 41">
                      <a:extLst>
                        <a:ext uri="{FF2B5EF4-FFF2-40B4-BE49-F238E27FC236}">
                          <a16:creationId xmlns="" xmlns:a16="http://schemas.microsoft.com/office/drawing/2014/main" id="{C243ABA2-49EA-4A53-832F-057F77A0FA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1" name="PA-直接连接符 43">
                      <a:extLst>
                        <a:ext uri="{FF2B5EF4-FFF2-40B4-BE49-F238E27FC236}">
                          <a16:creationId xmlns="" xmlns:a16="http://schemas.microsoft.com/office/drawing/2014/main" id="{080296AE-96A2-46E7-86E0-57B390932D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61" name="组合 560">
                    <a:extLst>
                      <a:ext uri="{FF2B5EF4-FFF2-40B4-BE49-F238E27FC236}">
                        <a16:creationId xmlns="" xmlns:a16="http://schemas.microsoft.com/office/drawing/2014/main" id="{2932F540-5B44-4ABC-B7FA-6C69EBDD752E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578" name="PA-直接连接符 53">
                      <a:extLst>
                        <a:ext uri="{FF2B5EF4-FFF2-40B4-BE49-F238E27FC236}">
                          <a16:creationId xmlns="" xmlns:a16="http://schemas.microsoft.com/office/drawing/2014/main" id="{092FE7B9-CECA-41C7-AA0F-923D33692577}"/>
                        </a:ext>
                      </a:extLst>
                    </p:cNvPr>
                    <p:cNvCxnSpPr/>
                    <p:nvPr>
                      <p:custDataLst>
                        <p:tags r:id="rId51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9" name="PA-直接连接符 55">
                      <a:extLst>
                        <a:ext uri="{FF2B5EF4-FFF2-40B4-BE49-F238E27FC236}">
                          <a16:creationId xmlns="" xmlns:a16="http://schemas.microsoft.com/office/drawing/2014/main" id="{63C08CC9-986F-4645-BF8A-E28B39F324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0" name="PA-直接连接符 57">
                      <a:extLst>
                        <a:ext uri="{FF2B5EF4-FFF2-40B4-BE49-F238E27FC236}">
                          <a16:creationId xmlns="" xmlns:a16="http://schemas.microsoft.com/office/drawing/2014/main" id="{A9EBC485-0275-4152-8C6F-83E6FC600F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1" name="PA-直接连接符 59">
                      <a:extLst>
                        <a:ext uri="{FF2B5EF4-FFF2-40B4-BE49-F238E27FC236}">
                          <a16:creationId xmlns="" xmlns:a16="http://schemas.microsoft.com/office/drawing/2014/main" id="{9D7D52DA-097D-4DE3-AB04-D19BEC8A97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2" name="PA-直接连接符 61">
                      <a:extLst>
                        <a:ext uri="{FF2B5EF4-FFF2-40B4-BE49-F238E27FC236}">
                          <a16:creationId xmlns="" xmlns:a16="http://schemas.microsoft.com/office/drawing/2014/main" id="{90756EC4-53AF-4282-8717-60C645204C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3" name="PA-直接连接符 63">
                      <a:extLst>
                        <a:ext uri="{FF2B5EF4-FFF2-40B4-BE49-F238E27FC236}">
                          <a16:creationId xmlns="" xmlns:a16="http://schemas.microsoft.com/office/drawing/2014/main" id="{821A5108-74C4-45AD-BE82-6F0FC5FC40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4" name="PA-直接连接符 65">
                      <a:extLst>
                        <a:ext uri="{FF2B5EF4-FFF2-40B4-BE49-F238E27FC236}">
                          <a16:creationId xmlns="" xmlns:a16="http://schemas.microsoft.com/office/drawing/2014/main" id="{EE6D5110-199E-4B2A-A8A9-58CFC2489B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5" name="PA-直接连接符 67">
                      <a:extLst>
                        <a:ext uri="{FF2B5EF4-FFF2-40B4-BE49-F238E27FC236}">
                          <a16:creationId xmlns="" xmlns:a16="http://schemas.microsoft.com/office/drawing/2014/main" id="{D8C25F43-825C-4A57-89B9-4436732A0EA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6" name="PA-直接连接符 69">
                      <a:extLst>
                        <a:ext uri="{FF2B5EF4-FFF2-40B4-BE49-F238E27FC236}">
                          <a16:creationId xmlns="" xmlns:a16="http://schemas.microsoft.com/office/drawing/2014/main" id="{D39422BE-398E-4FD6-8604-5C15CC465F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7" name="PA-直接连接符 71">
                      <a:extLst>
                        <a:ext uri="{FF2B5EF4-FFF2-40B4-BE49-F238E27FC236}">
                          <a16:creationId xmlns="" xmlns:a16="http://schemas.microsoft.com/office/drawing/2014/main" id="{691BB6CA-ABFE-4969-AC90-6C650F1BE4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8" name="PA-直接连接符 73">
                      <a:extLst>
                        <a:ext uri="{FF2B5EF4-FFF2-40B4-BE49-F238E27FC236}">
                          <a16:creationId xmlns="" xmlns:a16="http://schemas.microsoft.com/office/drawing/2014/main" id="{807BCB34-9DC8-4B7C-A3CE-BE3F3FB1F9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62" name="组合 561">
                    <a:extLst>
                      <a:ext uri="{FF2B5EF4-FFF2-40B4-BE49-F238E27FC236}">
                        <a16:creationId xmlns="" xmlns:a16="http://schemas.microsoft.com/office/drawing/2014/main" id="{AEAC00E5-22C9-4B6B-AA2A-EE2C4CCDD2DC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567" name="PA-直接连接符 77">
                      <a:extLst>
                        <a:ext uri="{FF2B5EF4-FFF2-40B4-BE49-F238E27FC236}">
                          <a16:creationId xmlns="" xmlns:a16="http://schemas.microsoft.com/office/drawing/2014/main" id="{E20DB850-CE09-467B-BF8C-D9E1A5FF7E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8" name="PA-直接连接符 78">
                      <a:extLst>
                        <a:ext uri="{FF2B5EF4-FFF2-40B4-BE49-F238E27FC236}">
                          <a16:creationId xmlns="" xmlns:a16="http://schemas.microsoft.com/office/drawing/2014/main" id="{082EAE98-72F1-409F-8EA7-F0BAC7C4FB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9" name="PA-直接连接符 79">
                      <a:extLst>
                        <a:ext uri="{FF2B5EF4-FFF2-40B4-BE49-F238E27FC236}">
                          <a16:creationId xmlns="" xmlns:a16="http://schemas.microsoft.com/office/drawing/2014/main" id="{B37ECF2B-1BDD-471A-9112-AEEE88DE82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0" name="PA-直接连接符 80">
                      <a:extLst>
                        <a:ext uri="{FF2B5EF4-FFF2-40B4-BE49-F238E27FC236}">
                          <a16:creationId xmlns="" xmlns:a16="http://schemas.microsoft.com/office/drawing/2014/main" id="{B8112F74-0681-4415-BF29-83350B09203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1" name="PA-直接连接符 81">
                      <a:extLst>
                        <a:ext uri="{FF2B5EF4-FFF2-40B4-BE49-F238E27FC236}">
                          <a16:creationId xmlns="" xmlns:a16="http://schemas.microsoft.com/office/drawing/2014/main" id="{A97BD465-DE58-44C8-B32E-D23AB7A29A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2" name="PA-直接连接符 82">
                      <a:extLst>
                        <a:ext uri="{FF2B5EF4-FFF2-40B4-BE49-F238E27FC236}">
                          <a16:creationId xmlns="" xmlns:a16="http://schemas.microsoft.com/office/drawing/2014/main" id="{A5E8E978-FD4D-40A7-AF62-DBCF99FF0D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3" name="PA-直接连接符 83">
                      <a:extLst>
                        <a:ext uri="{FF2B5EF4-FFF2-40B4-BE49-F238E27FC236}">
                          <a16:creationId xmlns="" xmlns:a16="http://schemas.microsoft.com/office/drawing/2014/main" id="{B89C2F53-E58C-41D8-8D6C-78A75707E0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4" name="PA-直接连接符 84">
                      <a:extLst>
                        <a:ext uri="{FF2B5EF4-FFF2-40B4-BE49-F238E27FC236}">
                          <a16:creationId xmlns="" xmlns:a16="http://schemas.microsoft.com/office/drawing/2014/main" id="{662733DC-2404-4923-8869-C193A9D3A6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5" name="PA-直接连接符 85">
                      <a:extLst>
                        <a:ext uri="{FF2B5EF4-FFF2-40B4-BE49-F238E27FC236}">
                          <a16:creationId xmlns="" xmlns:a16="http://schemas.microsoft.com/office/drawing/2014/main" id="{00459A01-C637-42A0-8AEC-884AE73F72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6" name="PA-直接连接符 86">
                      <a:extLst>
                        <a:ext uri="{FF2B5EF4-FFF2-40B4-BE49-F238E27FC236}">
                          <a16:creationId xmlns="" xmlns:a16="http://schemas.microsoft.com/office/drawing/2014/main" id="{97902F13-36AB-41AC-9DC7-597451CE32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7" name="PA-直接连接符 87">
                      <a:extLst>
                        <a:ext uri="{FF2B5EF4-FFF2-40B4-BE49-F238E27FC236}">
                          <a16:creationId xmlns="" xmlns:a16="http://schemas.microsoft.com/office/drawing/2014/main" id="{BEC8BBAC-9AF8-4753-BF14-B349C18D81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63" name="Group 91_1">
                    <a:extLst>
                      <a:ext uri="{FF2B5EF4-FFF2-40B4-BE49-F238E27FC236}">
                        <a16:creationId xmlns="" xmlns:a16="http://schemas.microsoft.com/office/drawing/2014/main" id="{78FA156E-51AC-412B-918D-45A759275947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64" name="PA-直接连接符 93">
                      <a:extLst>
                        <a:ext uri="{FF2B5EF4-FFF2-40B4-BE49-F238E27FC236}">
                          <a16:creationId xmlns="" xmlns:a16="http://schemas.microsoft.com/office/drawing/2014/main" id="{F22CFE0F-D268-4EFE-A2B3-3B1336775D6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5" name="PA-直接连接符 94">
                      <a:extLst>
                        <a:ext uri="{FF2B5EF4-FFF2-40B4-BE49-F238E27FC236}">
                          <a16:creationId xmlns="" xmlns:a16="http://schemas.microsoft.com/office/drawing/2014/main" id="{1AC6A338-126F-4940-B219-EA31C0B55C2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6" name="PA-直接连接符 95">
                      <a:extLst>
                        <a:ext uri="{FF2B5EF4-FFF2-40B4-BE49-F238E27FC236}">
                          <a16:creationId xmlns="" xmlns:a16="http://schemas.microsoft.com/office/drawing/2014/main" id="{E443C940-6CDE-431E-9680-8F1E9E3718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5" name="组合 304">
                  <a:extLst>
                    <a:ext uri="{FF2B5EF4-FFF2-40B4-BE49-F238E27FC236}">
                      <a16:creationId xmlns="" xmlns:a16="http://schemas.microsoft.com/office/drawing/2014/main" id="{14C32EFF-A307-4316-A268-D66B4B1BAF12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498" name="PA-直接连接符 99">
                    <a:extLst>
                      <a:ext uri="{FF2B5EF4-FFF2-40B4-BE49-F238E27FC236}">
                        <a16:creationId xmlns="" xmlns:a16="http://schemas.microsoft.com/office/drawing/2014/main" id="{FFD2E012-B164-4DC4-859D-1E6F0FC26FC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9" name="PA-直接连接符 100">
                    <a:extLst>
                      <a:ext uri="{FF2B5EF4-FFF2-40B4-BE49-F238E27FC236}">
                        <a16:creationId xmlns="" xmlns:a16="http://schemas.microsoft.com/office/drawing/2014/main" id="{1CE6948E-57AB-4420-A577-3CE3A29187B2}"/>
                      </a:ext>
                    </a:extLst>
                  </p:cNvPr>
                  <p:cNvCxnSpPr/>
                  <p:nvPr>
                    <p:custDataLst>
                      <p:tags r:id="rId44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0" name="PA-直接连接符 101">
                    <a:extLst>
                      <a:ext uri="{FF2B5EF4-FFF2-40B4-BE49-F238E27FC236}">
                        <a16:creationId xmlns="" xmlns:a16="http://schemas.microsoft.com/office/drawing/2014/main" id="{4B66D1C2-F42B-4BCF-9EE6-1A2D069AD23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1" name="PA-直接连接符 102">
                    <a:extLst>
                      <a:ext uri="{FF2B5EF4-FFF2-40B4-BE49-F238E27FC236}">
                        <a16:creationId xmlns="" xmlns:a16="http://schemas.microsoft.com/office/drawing/2014/main" id="{3D5E39D6-A03E-43B4-9BE8-735893098B4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2" name="PA-直接连接符 103">
                    <a:extLst>
                      <a:ext uri="{FF2B5EF4-FFF2-40B4-BE49-F238E27FC236}">
                        <a16:creationId xmlns="" xmlns:a16="http://schemas.microsoft.com/office/drawing/2014/main" id="{AA448FD4-413E-46A9-AD33-65B2CFB1700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3" name="PA-直接连接符 104">
                    <a:extLst>
                      <a:ext uri="{FF2B5EF4-FFF2-40B4-BE49-F238E27FC236}">
                        <a16:creationId xmlns="" xmlns:a16="http://schemas.microsoft.com/office/drawing/2014/main" id="{87748C73-9495-482F-B107-8D6E643FE35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4" name="PA-直接连接符 105">
                    <a:extLst>
                      <a:ext uri="{FF2B5EF4-FFF2-40B4-BE49-F238E27FC236}">
                        <a16:creationId xmlns="" xmlns:a16="http://schemas.microsoft.com/office/drawing/2014/main" id="{E5F5C35E-C944-438E-87E0-7391BAEC8EE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5" name="PA-直接连接符 106">
                    <a:extLst>
                      <a:ext uri="{FF2B5EF4-FFF2-40B4-BE49-F238E27FC236}">
                        <a16:creationId xmlns="" xmlns:a16="http://schemas.microsoft.com/office/drawing/2014/main" id="{548EB42A-3F28-40C4-9258-76EF4A9045D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6" name="PA-直接连接符 107">
                    <a:extLst>
                      <a:ext uri="{FF2B5EF4-FFF2-40B4-BE49-F238E27FC236}">
                        <a16:creationId xmlns="" xmlns:a16="http://schemas.microsoft.com/office/drawing/2014/main" id="{0EE6C7EB-930D-4F4C-A45D-913DBB661FA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7" name="PA-直接连接符 108">
                    <a:extLst>
                      <a:ext uri="{FF2B5EF4-FFF2-40B4-BE49-F238E27FC236}">
                        <a16:creationId xmlns="" xmlns:a16="http://schemas.microsoft.com/office/drawing/2014/main" id="{3C134C39-A553-47F5-BEA4-1080F39896F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8" name="PA-直接连接符 109">
                    <a:extLst>
                      <a:ext uri="{FF2B5EF4-FFF2-40B4-BE49-F238E27FC236}">
                        <a16:creationId xmlns="" xmlns:a16="http://schemas.microsoft.com/office/drawing/2014/main" id="{A0E48DDA-F4DB-4292-9348-76A7501ACA6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9" name="PA-直接连接符 110">
                    <a:extLst>
                      <a:ext uri="{FF2B5EF4-FFF2-40B4-BE49-F238E27FC236}">
                        <a16:creationId xmlns="" xmlns:a16="http://schemas.microsoft.com/office/drawing/2014/main" id="{B105445C-3022-4B8C-A66B-0D20DB2570B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0" name="PA-直接连接符 111">
                    <a:extLst>
                      <a:ext uri="{FF2B5EF4-FFF2-40B4-BE49-F238E27FC236}">
                        <a16:creationId xmlns="" xmlns:a16="http://schemas.microsoft.com/office/drawing/2014/main" id="{589DBF83-CF98-4D54-A69C-790E00F35BD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1" name="PA-直接连接符 112">
                    <a:extLst>
                      <a:ext uri="{FF2B5EF4-FFF2-40B4-BE49-F238E27FC236}">
                        <a16:creationId xmlns="" xmlns:a16="http://schemas.microsoft.com/office/drawing/2014/main" id="{96A164C1-16F3-45D4-ACD3-D1DA9D1B478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2" name="PA-直接连接符 113">
                    <a:extLst>
                      <a:ext uri="{FF2B5EF4-FFF2-40B4-BE49-F238E27FC236}">
                        <a16:creationId xmlns="" xmlns:a16="http://schemas.microsoft.com/office/drawing/2014/main" id="{30E93C81-406E-4BCD-9F2B-7CC51564B7B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513" name="组合 512">
                    <a:extLst>
                      <a:ext uri="{FF2B5EF4-FFF2-40B4-BE49-F238E27FC236}">
                        <a16:creationId xmlns="" xmlns:a16="http://schemas.microsoft.com/office/drawing/2014/main" id="{4B173020-E0EE-4E2C-89E7-11DF380F501D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42" name="PA-直接连接符 143">
                      <a:extLst>
                        <a:ext uri="{FF2B5EF4-FFF2-40B4-BE49-F238E27FC236}">
                          <a16:creationId xmlns="" xmlns:a16="http://schemas.microsoft.com/office/drawing/2014/main" id="{86668C59-E16F-4738-A41B-4F66E9FEE0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3" name="PA-直接连接符 144">
                      <a:extLst>
                        <a:ext uri="{FF2B5EF4-FFF2-40B4-BE49-F238E27FC236}">
                          <a16:creationId xmlns="" xmlns:a16="http://schemas.microsoft.com/office/drawing/2014/main" id="{F42AC7CD-EC84-4D19-A5DA-B682DA63F63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4" name="PA-直接连接符 145">
                      <a:extLst>
                        <a:ext uri="{FF2B5EF4-FFF2-40B4-BE49-F238E27FC236}">
                          <a16:creationId xmlns="" xmlns:a16="http://schemas.microsoft.com/office/drawing/2014/main" id="{90BF1C68-AA93-48F6-B276-85772BAD63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14" name="组合 513">
                    <a:extLst>
                      <a:ext uri="{FF2B5EF4-FFF2-40B4-BE49-F238E27FC236}">
                        <a16:creationId xmlns="" xmlns:a16="http://schemas.microsoft.com/office/drawing/2014/main" id="{D1BF3CDA-8842-4DDB-BE15-C0E204AD5146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531" name="PA-直接连接符 132">
                      <a:extLst>
                        <a:ext uri="{FF2B5EF4-FFF2-40B4-BE49-F238E27FC236}">
                          <a16:creationId xmlns="" xmlns:a16="http://schemas.microsoft.com/office/drawing/2014/main" id="{B2C5DE88-0B15-46D7-AB51-B37FC991CD4B}"/>
                        </a:ext>
                      </a:extLst>
                    </p:cNvPr>
                    <p:cNvCxnSpPr/>
                    <p:nvPr>
                      <p:custDataLst>
                        <p:tags r:id="rId47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2" name="PA-直接连接符 133">
                      <a:extLst>
                        <a:ext uri="{FF2B5EF4-FFF2-40B4-BE49-F238E27FC236}">
                          <a16:creationId xmlns="" xmlns:a16="http://schemas.microsoft.com/office/drawing/2014/main" id="{E3868FD2-EE86-48E3-9B0A-48D54AACCA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3" name="PA-直接连接符 134">
                      <a:extLst>
                        <a:ext uri="{FF2B5EF4-FFF2-40B4-BE49-F238E27FC236}">
                          <a16:creationId xmlns="" xmlns:a16="http://schemas.microsoft.com/office/drawing/2014/main" id="{F9AB51E5-0918-42FF-9EFF-CA18C5CA70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4" name="PA-直接连接符 135">
                      <a:extLst>
                        <a:ext uri="{FF2B5EF4-FFF2-40B4-BE49-F238E27FC236}">
                          <a16:creationId xmlns="" xmlns:a16="http://schemas.microsoft.com/office/drawing/2014/main" id="{8FCF6767-BA5E-448B-A2A6-D2CBAF17C6C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5" name="PA-直接连接符 136">
                      <a:extLst>
                        <a:ext uri="{FF2B5EF4-FFF2-40B4-BE49-F238E27FC236}">
                          <a16:creationId xmlns="" xmlns:a16="http://schemas.microsoft.com/office/drawing/2014/main" id="{B23C29EC-62D6-4940-B8BC-EE19C66AEA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6" name="PA-直接连接符 137">
                      <a:extLst>
                        <a:ext uri="{FF2B5EF4-FFF2-40B4-BE49-F238E27FC236}">
                          <a16:creationId xmlns="" xmlns:a16="http://schemas.microsoft.com/office/drawing/2014/main" id="{17C3B14B-0392-46B1-8A46-9CEE8227DC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7" name="PA-直接连接符 138">
                      <a:extLst>
                        <a:ext uri="{FF2B5EF4-FFF2-40B4-BE49-F238E27FC236}">
                          <a16:creationId xmlns="" xmlns:a16="http://schemas.microsoft.com/office/drawing/2014/main" id="{254400DE-64DF-4476-97ED-A429FA2D88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8" name="PA-直接连接符 139">
                      <a:extLst>
                        <a:ext uri="{FF2B5EF4-FFF2-40B4-BE49-F238E27FC236}">
                          <a16:creationId xmlns="" xmlns:a16="http://schemas.microsoft.com/office/drawing/2014/main" id="{857A374F-2AE3-465E-B464-2C41EBAB50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9" name="PA-直接连接符 140">
                      <a:extLst>
                        <a:ext uri="{FF2B5EF4-FFF2-40B4-BE49-F238E27FC236}">
                          <a16:creationId xmlns="" xmlns:a16="http://schemas.microsoft.com/office/drawing/2014/main" id="{506C7BF1-CC0B-4B13-9EEC-7B9C38599E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0" name="PA-直接连接符 141">
                      <a:extLst>
                        <a:ext uri="{FF2B5EF4-FFF2-40B4-BE49-F238E27FC236}">
                          <a16:creationId xmlns="" xmlns:a16="http://schemas.microsoft.com/office/drawing/2014/main" id="{599AC141-EED5-412E-B1AF-A35AF4C87B6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1" name="PA-直接连接符 142">
                      <a:extLst>
                        <a:ext uri="{FF2B5EF4-FFF2-40B4-BE49-F238E27FC236}">
                          <a16:creationId xmlns="" xmlns:a16="http://schemas.microsoft.com/office/drawing/2014/main" id="{75413B3A-9675-465E-88CE-4794B826A9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15" name="组合 514">
                    <a:extLst>
                      <a:ext uri="{FF2B5EF4-FFF2-40B4-BE49-F238E27FC236}">
                        <a16:creationId xmlns="" xmlns:a16="http://schemas.microsoft.com/office/drawing/2014/main" id="{6C55D21A-331F-448F-A715-27DF2470BF26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520" name="PA-直接连接符 121">
                      <a:extLst>
                        <a:ext uri="{FF2B5EF4-FFF2-40B4-BE49-F238E27FC236}">
                          <a16:creationId xmlns="" xmlns:a16="http://schemas.microsoft.com/office/drawing/2014/main" id="{85D22A66-9A28-4D94-82C1-BC7F48600E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1" name="PA-直接连接符 122">
                      <a:extLst>
                        <a:ext uri="{FF2B5EF4-FFF2-40B4-BE49-F238E27FC236}">
                          <a16:creationId xmlns="" xmlns:a16="http://schemas.microsoft.com/office/drawing/2014/main" id="{518C958A-D03B-4079-AF02-B82019E547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2" name="PA-直接连接符 123">
                      <a:extLst>
                        <a:ext uri="{FF2B5EF4-FFF2-40B4-BE49-F238E27FC236}">
                          <a16:creationId xmlns="" xmlns:a16="http://schemas.microsoft.com/office/drawing/2014/main" id="{4A9E4F54-6C80-45AD-B6A1-DE96A99C61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3" name="PA-直接连接符 124">
                      <a:extLst>
                        <a:ext uri="{FF2B5EF4-FFF2-40B4-BE49-F238E27FC236}">
                          <a16:creationId xmlns="" xmlns:a16="http://schemas.microsoft.com/office/drawing/2014/main" id="{8F33E9A2-BE5A-4542-B492-113952B338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4" name="PA-直接连接符 125">
                      <a:extLst>
                        <a:ext uri="{FF2B5EF4-FFF2-40B4-BE49-F238E27FC236}">
                          <a16:creationId xmlns="" xmlns:a16="http://schemas.microsoft.com/office/drawing/2014/main" id="{9E2BD7B9-3EAE-4CA2-A5DA-7FBF66B6A8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5" name="PA-直接连接符 126">
                      <a:extLst>
                        <a:ext uri="{FF2B5EF4-FFF2-40B4-BE49-F238E27FC236}">
                          <a16:creationId xmlns="" xmlns:a16="http://schemas.microsoft.com/office/drawing/2014/main" id="{3AC59816-C46B-4D1F-9714-23551545D6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6" name="PA-直接连接符 127">
                      <a:extLst>
                        <a:ext uri="{FF2B5EF4-FFF2-40B4-BE49-F238E27FC236}">
                          <a16:creationId xmlns="" xmlns:a16="http://schemas.microsoft.com/office/drawing/2014/main" id="{3800E534-48AA-49D9-998A-A5D4BC7310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7" name="PA-直接连接符 128">
                      <a:extLst>
                        <a:ext uri="{FF2B5EF4-FFF2-40B4-BE49-F238E27FC236}">
                          <a16:creationId xmlns="" xmlns:a16="http://schemas.microsoft.com/office/drawing/2014/main" id="{4681AD42-FAB2-4399-95CC-BACD7D8CBD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8" name="PA-直接连接符 129">
                      <a:extLst>
                        <a:ext uri="{FF2B5EF4-FFF2-40B4-BE49-F238E27FC236}">
                          <a16:creationId xmlns="" xmlns:a16="http://schemas.microsoft.com/office/drawing/2014/main" id="{3757B79F-D70C-49B3-B24B-7105A75E81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9" name="PA-直接连接符 130">
                      <a:extLst>
                        <a:ext uri="{FF2B5EF4-FFF2-40B4-BE49-F238E27FC236}">
                          <a16:creationId xmlns="" xmlns:a16="http://schemas.microsoft.com/office/drawing/2014/main" id="{D2D0F485-A13A-4338-A55B-BAFA80458BA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0" name="PA-直接连接符 131">
                      <a:extLst>
                        <a:ext uri="{FF2B5EF4-FFF2-40B4-BE49-F238E27FC236}">
                          <a16:creationId xmlns="" xmlns:a16="http://schemas.microsoft.com/office/drawing/2014/main" id="{E5BDA3C3-D933-4B87-B09C-7B9410BD84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16" name="Group 91_1">
                    <a:extLst>
                      <a:ext uri="{FF2B5EF4-FFF2-40B4-BE49-F238E27FC236}">
                        <a16:creationId xmlns="" xmlns:a16="http://schemas.microsoft.com/office/drawing/2014/main" id="{1C1CE207-B493-4CF2-B76A-568C89A6D11E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17" name="PA-直接连接符 118">
                      <a:extLst>
                        <a:ext uri="{FF2B5EF4-FFF2-40B4-BE49-F238E27FC236}">
                          <a16:creationId xmlns="" xmlns:a16="http://schemas.microsoft.com/office/drawing/2014/main" id="{65885406-5317-42F7-9EA7-270B723D2E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8" name="PA-直接连接符 119">
                      <a:extLst>
                        <a:ext uri="{FF2B5EF4-FFF2-40B4-BE49-F238E27FC236}">
                          <a16:creationId xmlns="" xmlns:a16="http://schemas.microsoft.com/office/drawing/2014/main" id="{8F8AD535-FEAB-4B36-A337-92296ADCD29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9" name="PA-直接连接符 120">
                      <a:extLst>
                        <a:ext uri="{FF2B5EF4-FFF2-40B4-BE49-F238E27FC236}">
                          <a16:creationId xmlns="" xmlns:a16="http://schemas.microsoft.com/office/drawing/2014/main" id="{D45F7D2B-5812-4DC5-B77C-6DC8005D38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6" name="组合 305">
                  <a:extLst>
                    <a:ext uri="{FF2B5EF4-FFF2-40B4-BE49-F238E27FC236}">
                      <a16:creationId xmlns="" xmlns:a16="http://schemas.microsoft.com/office/drawing/2014/main" id="{CAB44DA3-133B-4F47-92F7-269E7EBF097D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451" name="PA-直接连接符 147">
                    <a:extLst>
                      <a:ext uri="{FF2B5EF4-FFF2-40B4-BE49-F238E27FC236}">
                        <a16:creationId xmlns="" xmlns:a16="http://schemas.microsoft.com/office/drawing/2014/main" id="{6017677E-1E70-4473-958E-18AD6259E48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2" name="PA-直接连接符 148">
                    <a:extLst>
                      <a:ext uri="{FF2B5EF4-FFF2-40B4-BE49-F238E27FC236}">
                        <a16:creationId xmlns="" xmlns:a16="http://schemas.microsoft.com/office/drawing/2014/main" id="{26B64FEE-DF38-4A99-986F-5E0AAE1E560B}"/>
                      </a:ext>
                    </a:extLst>
                  </p:cNvPr>
                  <p:cNvCxnSpPr/>
                  <p:nvPr>
                    <p:custDataLst>
                      <p:tags r:id="rId40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3" name="PA-直接连接符 149">
                    <a:extLst>
                      <a:ext uri="{FF2B5EF4-FFF2-40B4-BE49-F238E27FC236}">
                        <a16:creationId xmlns="" xmlns:a16="http://schemas.microsoft.com/office/drawing/2014/main" id="{7300AC0A-E5BF-40F1-8096-DCAC1CE035D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4" name="PA-直接连接符 150">
                    <a:extLst>
                      <a:ext uri="{FF2B5EF4-FFF2-40B4-BE49-F238E27FC236}">
                        <a16:creationId xmlns="" xmlns:a16="http://schemas.microsoft.com/office/drawing/2014/main" id="{F1D98C9F-5F05-4D69-8967-2B1B081D47C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5" name="PA-直接连接符 151">
                    <a:extLst>
                      <a:ext uri="{FF2B5EF4-FFF2-40B4-BE49-F238E27FC236}">
                        <a16:creationId xmlns="" xmlns:a16="http://schemas.microsoft.com/office/drawing/2014/main" id="{65E76482-0128-4DEC-9CE1-98FBCCB892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6" name="PA-直接连接符 152">
                    <a:extLst>
                      <a:ext uri="{FF2B5EF4-FFF2-40B4-BE49-F238E27FC236}">
                        <a16:creationId xmlns="" xmlns:a16="http://schemas.microsoft.com/office/drawing/2014/main" id="{E2B6941D-0CF3-4BD1-9B25-C19F4C2B6F9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7" name="PA-直接连接符 153">
                    <a:extLst>
                      <a:ext uri="{FF2B5EF4-FFF2-40B4-BE49-F238E27FC236}">
                        <a16:creationId xmlns="" xmlns:a16="http://schemas.microsoft.com/office/drawing/2014/main" id="{F6A05530-9318-416A-B6BC-3DF9C054FC7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8" name="PA-直接连接符 154">
                    <a:extLst>
                      <a:ext uri="{FF2B5EF4-FFF2-40B4-BE49-F238E27FC236}">
                        <a16:creationId xmlns="" xmlns:a16="http://schemas.microsoft.com/office/drawing/2014/main" id="{995DB037-9EC3-4FB9-AD29-5A5EE695824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9" name="PA-直接连接符 155">
                    <a:extLst>
                      <a:ext uri="{FF2B5EF4-FFF2-40B4-BE49-F238E27FC236}">
                        <a16:creationId xmlns="" xmlns:a16="http://schemas.microsoft.com/office/drawing/2014/main" id="{36E0C025-104F-4DF6-B656-219183B65A7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0" name="PA-直接连接符 156">
                    <a:extLst>
                      <a:ext uri="{FF2B5EF4-FFF2-40B4-BE49-F238E27FC236}">
                        <a16:creationId xmlns="" xmlns:a16="http://schemas.microsoft.com/office/drawing/2014/main" id="{E7A08506-B10C-46C4-8CEF-D90C76FB750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1" name="PA-直接连接符 157">
                    <a:extLst>
                      <a:ext uri="{FF2B5EF4-FFF2-40B4-BE49-F238E27FC236}">
                        <a16:creationId xmlns="" xmlns:a16="http://schemas.microsoft.com/office/drawing/2014/main" id="{ACA21DFD-A5FE-4BA4-A02F-035E62C4D83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2" name="PA-直接连接符 158">
                    <a:extLst>
                      <a:ext uri="{FF2B5EF4-FFF2-40B4-BE49-F238E27FC236}">
                        <a16:creationId xmlns="" xmlns:a16="http://schemas.microsoft.com/office/drawing/2014/main" id="{F8F2F66D-7A3B-4C68-8034-DAD7F4FDCF7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3" name="PA-直接连接符 159">
                    <a:extLst>
                      <a:ext uri="{FF2B5EF4-FFF2-40B4-BE49-F238E27FC236}">
                        <a16:creationId xmlns="" xmlns:a16="http://schemas.microsoft.com/office/drawing/2014/main" id="{C04BA6C6-8DA4-4FBF-9E44-0CAF609571D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4" name="PA-直接连接符 160">
                    <a:extLst>
                      <a:ext uri="{FF2B5EF4-FFF2-40B4-BE49-F238E27FC236}">
                        <a16:creationId xmlns="" xmlns:a16="http://schemas.microsoft.com/office/drawing/2014/main" id="{CC140197-F1EC-4EF8-BB58-1C56D67380E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5" name="PA-直接连接符 161">
                    <a:extLst>
                      <a:ext uri="{FF2B5EF4-FFF2-40B4-BE49-F238E27FC236}">
                        <a16:creationId xmlns="" xmlns:a16="http://schemas.microsoft.com/office/drawing/2014/main" id="{CF6C59BD-517F-432B-B8AA-B08DE4AE2A4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466" name="组合 465">
                    <a:extLst>
                      <a:ext uri="{FF2B5EF4-FFF2-40B4-BE49-F238E27FC236}">
                        <a16:creationId xmlns="" xmlns:a16="http://schemas.microsoft.com/office/drawing/2014/main" id="{49325AC7-4769-4E27-98C9-CE7028390431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95" name="PA-直接连接符 191">
                      <a:extLst>
                        <a:ext uri="{FF2B5EF4-FFF2-40B4-BE49-F238E27FC236}">
                          <a16:creationId xmlns="" xmlns:a16="http://schemas.microsoft.com/office/drawing/2014/main" id="{B2408B07-6D27-4823-A70A-1EC6D263D7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6" name="PA-直接连接符 192">
                      <a:extLst>
                        <a:ext uri="{FF2B5EF4-FFF2-40B4-BE49-F238E27FC236}">
                          <a16:creationId xmlns="" xmlns:a16="http://schemas.microsoft.com/office/drawing/2014/main" id="{DC08D83A-62DE-4115-9B3B-995ACD61D5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7" name="PA-直接连接符 193">
                      <a:extLst>
                        <a:ext uri="{FF2B5EF4-FFF2-40B4-BE49-F238E27FC236}">
                          <a16:creationId xmlns="" xmlns:a16="http://schemas.microsoft.com/office/drawing/2014/main" id="{D5FDAE48-C891-41B1-B111-1D0677AAB3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67" name="组合 466">
                    <a:extLst>
                      <a:ext uri="{FF2B5EF4-FFF2-40B4-BE49-F238E27FC236}">
                        <a16:creationId xmlns="" xmlns:a16="http://schemas.microsoft.com/office/drawing/2014/main" id="{56318FF8-A952-4974-84AE-07AF446A4621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484" name="PA-直接连接符 180">
                      <a:extLst>
                        <a:ext uri="{FF2B5EF4-FFF2-40B4-BE49-F238E27FC236}">
                          <a16:creationId xmlns="" xmlns:a16="http://schemas.microsoft.com/office/drawing/2014/main" id="{52DB13F6-8C0C-4BFD-9A52-4E3EDC9055A2}"/>
                        </a:ext>
                      </a:extLst>
                    </p:cNvPr>
                    <p:cNvCxnSpPr/>
                    <p:nvPr>
                      <p:custDataLst>
                        <p:tags r:id="rId42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5" name="PA-直接连接符 181">
                      <a:extLst>
                        <a:ext uri="{FF2B5EF4-FFF2-40B4-BE49-F238E27FC236}">
                          <a16:creationId xmlns="" xmlns:a16="http://schemas.microsoft.com/office/drawing/2014/main" id="{0648E025-33AA-4238-A6EE-4684C1E376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6" name="PA-直接连接符 182">
                      <a:extLst>
                        <a:ext uri="{FF2B5EF4-FFF2-40B4-BE49-F238E27FC236}">
                          <a16:creationId xmlns="" xmlns:a16="http://schemas.microsoft.com/office/drawing/2014/main" id="{B8995051-68C9-4239-A530-37FD4D8478E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7" name="PA-直接连接符 183">
                      <a:extLst>
                        <a:ext uri="{FF2B5EF4-FFF2-40B4-BE49-F238E27FC236}">
                          <a16:creationId xmlns="" xmlns:a16="http://schemas.microsoft.com/office/drawing/2014/main" id="{B2E3CFDD-4CA3-4FC7-9231-76090E0328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8" name="PA-直接连接符 184">
                      <a:extLst>
                        <a:ext uri="{FF2B5EF4-FFF2-40B4-BE49-F238E27FC236}">
                          <a16:creationId xmlns="" xmlns:a16="http://schemas.microsoft.com/office/drawing/2014/main" id="{B3EBC980-12AB-48D2-A36E-98E9447531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9" name="PA-直接连接符 185">
                      <a:extLst>
                        <a:ext uri="{FF2B5EF4-FFF2-40B4-BE49-F238E27FC236}">
                          <a16:creationId xmlns="" xmlns:a16="http://schemas.microsoft.com/office/drawing/2014/main" id="{33B667FC-4256-4E79-AEF7-9D84D9F7CD9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0" name="PA-直接连接符 186">
                      <a:extLst>
                        <a:ext uri="{FF2B5EF4-FFF2-40B4-BE49-F238E27FC236}">
                          <a16:creationId xmlns="" xmlns:a16="http://schemas.microsoft.com/office/drawing/2014/main" id="{FA054323-C0F1-4C27-A6B0-6C9918195D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1" name="PA-直接连接符 187">
                      <a:extLst>
                        <a:ext uri="{FF2B5EF4-FFF2-40B4-BE49-F238E27FC236}">
                          <a16:creationId xmlns="" xmlns:a16="http://schemas.microsoft.com/office/drawing/2014/main" id="{EFAA504C-EE9E-453B-92D7-1BE717508E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2" name="PA-直接连接符 188">
                      <a:extLst>
                        <a:ext uri="{FF2B5EF4-FFF2-40B4-BE49-F238E27FC236}">
                          <a16:creationId xmlns="" xmlns:a16="http://schemas.microsoft.com/office/drawing/2014/main" id="{60FEFD8F-857B-441E-96C5-D415B9608A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3" name="PA-直接连接符 189">
                      <a:extLst>
                        <a:ext uri="{FF2B5EF4-FFF2-40B4-BE49-F238E27FC236}">
                          <a16:creationId xmlns="" xmlns:a16="http://schemas.microsoft.com/office/drawing/2014/main" id="{34EE59E7-729F-465F-85C7-B4AFC48F62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4" name="PA-直接连接符 190">
                      <a:extLst>
                        <a:ext uri="{FF2B5EF4-FFF2-40B4-BE49-F238E27FC236}">
                          <a16:creationId xmlns="" xmlns:a16="http://schemas.microsoft.com/office/drawing/2014/main" id="{455F3534-8E7B-49C0-8BFD-38E4932B16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68" name="组合 467">
                    <a:extLst>
                      <a:ext uri="{FF2B5EF4-FFF2-40B4-BE49-F238E27FC236}">
                        <a16:creationId xmlns="" xmlns:a16="http://schemas.microsoft.com/office/drawing/2014/main" id="{EE3BCA77-9A4D-4478-845F-A86100C492EF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473" name="PA-直接连接符 169">
                      <a:extLst>
                        <a:ext uri="{FF2B5EF4-FFF2-40B4-BE49-F238E27FC236}">
                          <a16:creationId xmlns="" xmlns:a16="http://schemas.microsoft.com/office/drawing/2014/main" id="{7EB8CF0D-58FE-4120-80C6-66B8F4BF235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4" name="PA-直接连接符 170">
                      <a:extLst>
                        <a:ext uri="{FF2B5EF4-FFF2-40B4-BE49-F238E27FC236}">
                          <a16:creationId xmlns="" xmlns:a16="http://schemas.microsoft.com/office/drawing/2014/main" id="{B28212E4-47B8-41B6-9BC9-88046F5D23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5" name="PA-直接连接符 171">
                      <a:extLst>
                        <a:ext uri="{FF2B5EF4-FFF2-40B4-BE49-F238E27FC236}">
                          <a16:creationId xmlns="" xmlns:a16="http://schemas.microsoft.com/office/drawing/2014/main" id="{436DF940-352C-4F01-A1C3-35B9968E58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6" name="PA-直接连接符 172">
                      <a:extLst>
                        <a:ext uri="{FF2B5EF4-FFF2-40B4-BE49-F238E27FC236}">
                          <a16:creationId xmlns="" xmlns:a16="http://schemas.microsoft.com/office/drawing/2014/main" id="{C378D770-4859-4079-8FC5-3D664C337B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7" name="PA-直接连接符 173">
                      <a:extLst>
                        <a:ext uri="{FF2B5EF4-FFF2-40B4-BE49-F238E27FC236}">
                          <a16:creationId xmlns="" xmlns:a16="http://schemas.microsoft.com/office/drawing/2014/main" id="{F803EEC1-8902-452E-98F8-5C86F71698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8" name="PA-直接连接符 174">
                      <a:extLst>
                        <a:ext uri="{FF2B5EF4-FFF2-40B4-BE49-F238E27FC236}">
                          <a16:creationId xmlns="" xmlns:a16="http://schemas.microsoft.com/office/drawing/2014/main" id="{5735224B-5671-4D91-9186-AC516BC7E3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9" name="PA-直接连接符 175">
                      <a:extLst>
                        <a:ext uri="{FF2B5EF4-FFF2-40B4-BE49-F238E27FC236}">
                          <a16:creationId xmlns="" xmlns:a16="http://schemas.microsoft.com/office/drawing/2014/main" id="{36A5B24A-CE23-40E2-BDCD-5C50FB9E24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0" name="PA-直接连接符 176">
                      <a:extLst>
                        <a:ext uri="{FF2B5EF4-FFF2-40B4-BE49-F238E27FC236}">
                          <a16:creationId xmlns="" xmlns:a16="http://schemas.microsoft.com/office/drawing/2014/main" id="{66718253-E9B4-4891-A945-7C52D18579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1" name="PA-直接连接符 177">
                      <a:extLst>
                        <a:ext uri="{FF2B5EF4-FFF2-40B4-BE49-F238E27FC236}">
                          <a16:creationId xmlns="" xmlns:a16="http://schemas.microsoft.com/office/drawing/2014/main" id="{60499EFA-AEA2-4B63-AC58-201F9B4896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2" name="PA-直接连接符 178">
                      <a:extLst>
                        <a:ext uri="{FF2B5EF4-FFF2-40B4-BE49-F238E27FC236}">
                          <a16:creationId xmlns="" xmlns:a16="http://schemas.microsoft.com/office/drawing/2014/main" id="{B6548A18-DDF6-400A-BB7D-B391D37F0A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3" name="PA-直接连接符 179">
                      <a:extLst>
                        <a:ext uri="{FF2B5EF4-FFF2-40B4-BE49-F238E27FC236}">
                          <a16:creationId xmlns="" xmlns:a16="http://schemas.microsoft.com/office/drawing/2014/main" id="{A5AA83F0-DFFB-4346-97A6-B3BC27A4417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69" name="Group 91_1">
                    <a:extLst>
                      <a:ext uri="{FF2B5EF4-FFF2-40B4-BE49-F238E27FC236}">
                        <a16:creationId xmlns="" xmlns:a16="http://schemas.microsoft.com/office/drawing/2014/main" id="{5DAEF29B-A28E-4A5E-9728-8AC8354C8E7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70" name="PA-直接连接符 166">
                      <a:extLst>
                        <a:ext uri="{FF2B5EF4-FFF2-40B4-BE49-F238E27FC236}">
                          <a16:creationId xmlns="" xmlns:a16="http://schemas.microsoft.com/office/drawing/2014/main" id="{371B8982-7EFE-4A97-BD93-7ED8DA92BD5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1" name="PA-直接连接符 167">
                      <a:extLst>
                        <a:ext uri="{FF2B5EF4-FFF2-40B4-BE49-F238E27FC236}">
                          <a16:creationId xmlns="" xmlns:a16="http://schemas.microsoft.com/office/drawing/2014/main" id="{37765D3B-F107-44AD-B31C-3BAE440765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2" name="PA-直接连接符 168">
                      <a:extLst>
                        <a:ext uri="{FF2B5EF4-FFF2-40B4-BE49-F238E27FC236}">
                          <a16:creationId xmlns="" xmlns:a16="http://schemas.microsoft.com/office/drawing/2014/main" id="{C17CE488-DA89-47D0-AF6A-1CE615853B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7" name="组合 306">
                  <a:extLst>
                    <a:ext uri="{FF2B5EF4-FFF2-40B4-BE49-F238E27FC236}">
                      <a16:creationId xmlns="" xmlns:a16="http://schemas.microsoft.com/office/drawing/2014/main" id="{15122B20-45CA-4285-8D7A-8F9DEC035832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404" name="PA-直接连接符 195">
                    <a:extLst>
                      <a:ext uri="{FF2B5EF4-FFF2-40B4-BE49-F238E27FC236}">
                        <a16:creationId xmlns="" xmlns:a16="http://schemas.microsoft.com/office/drawing/2014/main" id="{A792A135-EA8B-41F6-8B28-33E141F2944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5" name="PA-直接连接符 196">
                    <a:extLst>
                      <a:ext uri="{FF2B5EF4-FFF2-40B4-BE49-F238E27FC236}">
                        <a16:creationId xmlns="" xmlns:a16="http://schemas.microsoft.com/office/drawing/2014/main" id="{8705F03E-6EE7-46FC-BC62-BE0CF3DA1D85}"/>
                      </a:ext>
                    </a:extLst>
                  </p:cNvPr>
                  <p:cNvCxnSpPr/>
                  <p:nvPr>
                    <p:custDataLst>
                      <p:tags r:id="rId35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6" name="PA-直接连接符 197">
                    <a:extLst>
                      <a:ext uri="{FF2B5EF4-FFF2-40B4-BE49-F238E27FC236}">
                        <a16:creationId xmlns="" xmlns:a16="http://schemas.microsoft.com/office/drawing/2014/main" id="{8EFDA8DE-6A7D-46ED-BFFA-269915AEF8E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PA-直接连接符 198">
                    <a:extLst>
                      <a:ext uri="{FF2B5EF4-FFF2-40B4-BE49-F238E27FC236}">
                        <a16:creationId xmlns="" xmlns:a16="http://schemas.microsoft.com/office/drawing/2014/main" id="{4B7F2B4B-A0BC-4236-B4BF-034421FCDC4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PA-直接连接符 199">
                    <a:extLst>
                      <a:ext uri="{FF2B5EF4-FFF2-40B4-BE49-F238E27FC236}">
                        <a16:creationId xmlns="" xmlns:a16="http://schemas.microsoft.com/office/drawing/2014/main" id="{C743436E-8F30-4860-86C0-D259D091616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PA-直接连接符 200">
                    <a:extLst>
                      <a:ext uri="{FF2B5EF4-FFF2-40B4-BE49-F238E27FC236}">
                        <a16:creationId xmlns="" xmlns:a16="http://schemas.microsoft.com/office/drawing/2014/main" id="{24B93E16-BF19-4415-836E-A9A4736BCF9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0" name="PA-直接连接符 201">
                    <a:extLst>
                      <a:ext uri="{FF2B5EF4-FFF2-40B4-BE49-F238E27FC236}">
                        <a16:creationId xmlns="" xmlns:a16="http://schemas.microsoft.com/office/drawing/2014/main" id="{4B4ECA5C-AA6C-42DA-9021-D3562330100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1" name="PA-直接连接符 202">
                    <a:extLst>
                      <a:ext uri="{FF2B5EF4-FFF2-40B4-BE49-F238E27FC236}">
                        <a16:creationId xmlns="" xmlns:a16="http://schemas.microsoft.com/office/drawing/2014/main" id="{0D4BE46C-9084-41BF-9E41-F39D38D2EFB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2" name="PA-直接连接符 203">
                    <a:extLst>
                      <a:ext uri="{FF2B5EF4-FFF2-40B4-BE49-F238E27FC236}">
                        <a16:creationId xmlns="" xmlns:a16="http://schemas.microsoft.com/office/drawing/2014/main" id="{FE0830CB-3C56-40A1-BECF-BFD02AB224B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3" name="PA-直接连接符 204">
                    <a:extLst>
                      <a:ext uri="{FF2B5EF4-FFF2-40B4-BE49-F238E27FC236}">
                        <a16:creationId xmlns="" xmlns:a16="http://schemas.microsoft.com/office/drawing/2014/main" id="{FAD028B2-8701-4CAC-83FC-B24525A1B9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4" name="PA-直接连接符 205">
                    <a:extLst>
                      <a:ext uri="{FF2B5EF4-FFF2-40B4-BE49-F238E27FC236}">
                        <a16:creationId xmlns="" xmlns:a16="http://schemas.microsoft.com/office/drawing/2014/main" id="{5516970A-281D-4FC0-8869-1410C0D72B9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5" name="PA-直接连接符 206">
                    <a:extLst>
                      <a:ext uri="{FF2B5EF4-FFF2-40B4-BE49-F238E27FC236}">
                        <a16:creationId xmlns="" xmlns:a16="http://schemas.microsoft.com/office/drawing/2014/main" id="{8674202F-37D1-4E90-A053-13C6F8614C4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6" name="PA-直接连接符 207">
                    <a:extLst>
                      <a:ext uri="{FF2B5EF4-FFF2-40B4-BE49-F238E27FC236}">
                        <a16:creationId xmlns="" xmlns:a16="http://schemas.microsoft.com/office/drawing/2014/main" id="{EE107D38-681D-42DD-9F89-E47543A8A6A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7" name="PA-直接连接符 208">
                    <a:extLst>
                      <a:ext uri="{FF2B5EF4-FFF2-40B4-BE49-F238E27FC236}">
                        <a16:creationId xmlns="" xmlns:a16="http://schemas.microsoft.com/office/drawing/2014/main" id="{E99A0A67-6B3F-4C85-A517-DA22B6F084C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7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8" name="PA-直接连接符 209">
                    <a:extLst>
                      <a:ext uri="{FF2B5EF4-FFF2-40B4-BE49-F238E27FC236}">
                        <a16:creationId xmlns="" xmlns:a16="http://schemas.microsoft.com/office/drawing/2014/main" id="{6CC24DFA-0F40-4C4D-8C35-15C29259622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7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419" name="组合 418">
                    <a:extLst>
                      <a:ext uri="{FF2B5EF4-FFF2-40B4-BE49-F238E27FC236}">
                        <a16:creationId xmlns="" xmlns:a16="http://schemas.microsoft.com/office/drawing/2014/main" id="{7B2B74E4-4B6A-4395-A761-4E8A995D397D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48" name="PA-直接连接符 239">
                      <a:extLst>
                        <a:ext uri="{FF2B5EF4-FFF2-40B4-BE49-F238E27FC236}">
                          <a16:creationId xmlns="" xmlns:a16="http://schemas.microsoft.com/office/drawing/2014/main" id="{D1BBF255-DD3A-4E61-A9DE-CD18D6F411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9" name="PA-直接连接符 240">
                      <a:extLst>
                        <a:ext uri="{FF2B5EF4-FFF2-40B4-BE49-F238E27FC236}">
                          <a16:creationId xmlns="" xmlns:a16="http://schemas.microsoft.com/office/drawing/2014/main" id="{FA0EF55C-D2E3-4B09-A15A-81E193E653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50" name="PA-直接连接符 241">
                      <a:extLst>
                        <a:ext uri="{FF2B5EF4-FFF2-40B4-BE49-F238E27FC236}">
                          <a16:creationId xmlns="" xmlns:a16="http://schemas.microsoft.com/office/drawing/2014/main" id="{8C3E4271-906B-4C76-91F9-D3A27AE9533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20" name="组合 419">
                    <a:extLst>
                      <a:ext uri="{FF2B5EF4-FFF2-40B4-BE49-F238E27FC236}">
                        <a16:creationId xmlns="" xmlns:a16="http://schemas.microsoft.com/office/drawing/2014/main" id="{50D596D3-350D-4F43-8831-E1F2AD774E75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437" name="PA-直接连接符 228">
                      <a:extLst>
                        <a:ext uri="{FF2B5EF4-FFF2-40B4-BE49-F238E27FC236}">
                          <a16:creationId xmlns="" xmlns:a16="http://schemas.microsoft.com/office/drawing/2014/main" id="{F6EB326D-4B2E-4BEB-9EE8-F7D4B83AD943}"/>
                        </a:ext>
                      </a:extLst>
                    </p:cNvPr>
                    <p:cNvCxnSpPr/>
                    <p:nvPr>
                      <p:custDataLst>
                        <p:tags r:id="rId38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8" name="PA-直接连接符 229">
                      <a:extLst>
                        <a:ext uri="{FF2B5EF4-FFF2-40B4-BE49-F238E27FC236}">
                          <a16:creationId xmlns="" xmlns:a16="http://schemas.microsoft.com/office/drawing/2014/main" id="{97959CC0-E62F-4882-9BE5-576436EC47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9" name="PA-直接连接符 230">
                      <a:extLst>
                        <a:ext uri="{FF2B5EF4-FFF2-40B4-BE49-F238E27FC236}">
                          <a16:creationId xmlns="" xmlns:a16="http://schemas.microsoft.com/office/drawing/2014/main" id="{3787A801-29B7-44FA-A708-A8303673EE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0" name="PA-直接连接符 231">
                      <a:extLst>
                        <a:ext uri="{FF2B5EF4-FFF2-40B4-BE49-F238E27FC236}">
                          <a16:creationId xmlns="" xmlns:a16="http://schemas.microsoft.com/office/drawing/2014/main" id="{3A1B8D9A-4FE8-490D-822F-FE9E53C13D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1" name="PA-直接连接符 232">
                      <a:extLst>
                        <a:ext uri="{FF2B5EF4-FFF2-40B4-BE49-F238E27FC236}">
                          <a16:creationId xmlns="" xmlns:a16="http://schemas.microsoft.com/office/drawing/2014/main" id="{FA86F785-30CE-4814-8B1E-5C5C3ECD3E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2" name="PA-直接连接符 233">
                      <a:extLst>
                        <a:ext uri="{FF2B5EF4-FFF2-40B4-BE49-F238E27FC236}">
                          <a16:creationId xmlns="" xmlns:a16="http://schemas.microsoft.com/office/drawing/2014/main" id="{9DB75129-8B7D-4E33-9A3E-18E3403796A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3" name="PA-直接连接符 234">
                      <a:extLst>
                        <a:ext uri="{FF2B5EF4-FFF2-40B4-BE49-F238E27FC236}">
                          <a16:creationId xmlns="" xmlns:a16="http://schemas.microsoft.com/office/drawing/2014/main" id="{2FC93CC9-2EA5-4C88-B33D-E0D3D0E60A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4" name="PA-直接连接符 235">
                      <a:extLst>
                        <a:ext uri="{FF2B5EF4-FFF2-40B4-BE49-F238E27FC236}">
                          <a16:creationId xmlns="" xmlns:a16="http://schemas.microsoft.com/office/drawing/2014/main" id="{98FD073B-7729-4EC2-A45C-69EBA2AED3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5" name="PA-直接连接符 236">
                      <a:extLst>
                        <a:ext uri="{FF2B5EF4-FFF2-40B4-BE49-F238E27FC236}">
                          <a16:creationId xmlns="" xmlns:a16="http://schemas.microsoft.com/office/drawing/2014/main" id="{5CC645AC-0D9F-441F-A981-BDAC4E0481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6" name="PA-直接连接符 237">
                      <a:extLst>
                        <a:ext uri="{FF2B5EF4-FFF2-40B4-BE49-F238E27FC236}">
                          <a16:creationId xmlns="" xmlns:a16="http://schemas.microsoft.com/office/drawing/2014/main" id="{5A59D0AF-BDA5-48C6-8B7D-399619CB0C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7" name="PA-直接连接符 238">
                      <a:extLst>
                        <a:ext uri="{FF2B5EF4-FFF2-40B4-BE49-F238E27FC236}">
                          <a16:creationId xmlns="" xmlns:a16="http://schemas.microsoft.com/office/drawing/2014/main" id="{E68A88F9-64F1-4BE1-BA11-B2A6084203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21" name="组合 420">
                    <a:extLst>
                      <a:ext uri="{FF2B5EF4-FFF2-40B4-BE49-F238E27FC236}">
                        <a16:creationId xmlns="" xmlns:a16="http://schemas.microsoft.com/office/drawing/2014/main" id="{E58E218D-AB64-4976-A608-AF551BFBB1B9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426" name="PA-直接连接符 217">
                      <a:extLst>
                        <a:ext uri="{FF2B5EF4-FFF2-40B4-BE49-F238E27FC236}">
                          <a16:creationId xmlns="" xmlns:a16="http://schemas.microsoft.com/office/drawing/2014/main" id="{68F29E57-5530-4BF4-BDBB-344983E905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7" name="PA-直接连接符 218">
                      <a:extLst>
                        <a:ext uri="{FF2B5EF4-FFF2-40B4-BE49-F238E27FC236}">
                          <a16:creationId xmlns="" xmlns:a16="http://schemas.microsoft.com/office/drawing/2014/main" id="{D3F5989A-CA8E-4097-AFBD-9D8BF6DB9C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8" name="PA-直接连接符 219">
                      <a:extLst>
                        <a:ext uri="{FF2B5EF4-FFF2-40B4-BE49-F238E27FC236}">
                          <a16:creationId xmlns="" xmlns:a16="http://schemas.microsoft.com/office/drawing/2014/main" id="{D0D4FBC4-A7C0-48DA-B385-C8B2C31BA7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9" name="PA-直接连接符 220">
                      <a:extLst>
                        <a:ext uri="{FF2B5EF4-FFF2-40B4-BE49-F238E27FC236}">
                          <a16:creationId xmlns="" xmlns:a16="http://schemas.microsoft.com/office/drawing/2014/main" id="{F674BC6F-0862-4595-B835-DE1D55DB74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0" name="PA-直接连接符 221">
                      <a:extLst>
                        <a:ext uri="{FF2B5EF4-FFF2-40B4-BE49-F238E27FC236}">
                          <a16:creationId xmlns="" xmlns:a16="http://schemas.microsoft.com/office/drawing/2014/main" id="{D633CA38-8624-443C-982D-9CD20333F0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1" name="PA-直接连接符 222">
                      <a:extLst>
                        <a:ext uri="{FF2B5EF4-FFF2-40B4-BE49-F238E27FC236}">
                          <a16:creationId xmlns="" xmlns:a16="http://schemas.microsoft.com/office/drawing/2014/main" id="{6BEC7BAA-8D46-474E-8D7A-01667E896D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2" name="PA-直接连接符 223">
                      <a:extLst>
                        <a:ext uri="{FF2B5EF4-FFF2-40B4-BE49-F238E27FC236}">
                          <a16:creationId xmlns="" xmlns:a16="http://schemas.microsoft.com/office/drawing/2014/main" id="{171291A6-4C71-47D1-888B-E6E5D92E60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3" name="PA-直接连接符 224">
                      <a:extLst>
                        <a:ext uri="{FF2B5EF4-FFF2-40B4-BE49-F238E27FC236}">
                          <a16:creationId xmlns="" xmlns:a16="http://schemas.microsoft.com/office/drawing/2014/main" id="{4E27D594-D3F4-4FF5-83F1-D07E1AD3EF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4" name="PA-直接连接符 225">
                      <a:extLst>
                        <a:ext uri="{FF2B5EF4-FFF2-40B4-BE49-F238E27FC236}">
                          <a16:creationId xmlns="" xmlns:a16="http://schemas.microsoft.com/office/drawing/2014/main" id="{1145F82F-CA74-413C-802C-A7FBB57E82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5" name="PA-直接连接符 226">
                      <a:extLst>
                        <a:ext uri="{FF2B5EF4-FFF2-40B4-BE49-F238E27FC236}">
                          <a16:creationId xmlns="" xmlns:a16="http://schemas.microsoft.com/office/drawing/2014/main" id="{4D51BC50-1BA9-4928-A884-3AA4DEF29C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6" name="PA-直接连接符 227">
                      <a:extLst>
                        <a:ext uri="{FF2B5EF4-FFF2-40B4-BE49-F238E27FC236}">
                          <a16:creationId xmlns="" xmlns:a16="http://schemas.microsoft.com/office/drawing/2014/main" id="{80186283-E6D9-4A7A-81D7-27AA03EBF05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22" name="Group 91_1">
                    <a:extLst>
                      <a:ext uri="{FF2B5EF4-FFF2-40B4-BE49-F238E27FC236}">
                        <a16:creationId xmlns="" xmlns:a16="http://schemas.microsoft.com/office/drawing/2014/main" id="{D553433F-55CF-4EC4-BC3F-09CA71E264F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23" name="PA-直接连接符 214">
                      <a:extLst>
                        <a:ext uri="{FF2B5EF4-FFF2-40B4-BE49-F238E27FC236}">
                          <a16:creationId xmlns="" xmlns:a16="http://schemas.microsoft.com/office/drawing/2014/main" id="{13207FF5-A067-4F73-A160-84A42AE099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4" name="PA-直接连接符 215">
                      <a:extLst>
                        <a:ext uri="{FF2B5EF4-FFF2-40B4-BE49-F238E27FC236}">
                          <a16:creationId xmlns="" xmlns:a16="http://schemas.microsoft.com/office/drawing/2014/main" id="{70E3A623-EBCC-49FD-BDA2-E5D7859FAB6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5" name="PA-直接连接符 216">
                      <a:extLst>
                        <a:ext uri="{FF2B5EF4-FFF2-40B4-BE49-F238E27FC236}">
                          <a16:creationId xmlns="" xmlns:a16="http://schemas.microsoft.com/office/drawing/2014/main" id="{07536D21-94AC-419C-8FF1-C59A6D8C30A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8" name="组合 307">
                  <a:extLst>
                    <a:ext uri="{FF2B5EF4-FFF2-40B4-BE49-F238E27FC236}">
                      <a16:creationId xmlns="" xmlns:a16="http://schemas.microsoft.com/office/drawing/2014/main" id="{307A4707-10E4-4E4B-8744-70EBB4E1FFF0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357" name="PA-直接连接符 243">
                    <a:extLst>
                      <a:ext uri="{FF2B5EF4-FFF2-40B4-BE49-F238E27FC236}">
                        <a16:creationId xmlns="" xmlns:a16="http://schemas.microsoft.com/office/drawing/2014/main" id="{5CE2E612-ED27-4237-A4FB-18D3A2152F7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8" name="PA-直接连接符 244">
                    <a:extLst>
                      <a:ext uri="{FF2B5EF4-FFF2-40B4-BE49-F238E27FC236}">
                        <a16:creationId xmlns="" xmlns:a16="http://schemas.microsoft.com/office/drawing/2014/main" id="{F40AD2F8-7280-41B9-8A2E-885E3E5CBF0C}"/>
                      </a:ext>
                    </a:extLst>
                  </p:cNvPr>
                  <p:cNvCxnSpPr/>
                  <p:nvPr>
                    <p:custDataLst>
                      <p:tags r:id="rId31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9" name="PA-直接连接符 245">
                    <a:extLst>
                      <a:ext uri="{FF2B5EF4-FFF2-40B4-BE49-F238E27FC236}">
                        <a16:creationId xmlns="" xmlns:a16="http://schemas.microsoft.com/office/drawing/2014/main" id="{5FAA137F-DC68-463D-98C7-6B4FD8BC829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0" name="PA-直接连接符 246">
                    <a:extLst>
                      <a:ext uri="{FF2B5EF4-FFF2-40B4-BE49-F238E27FC236}">
                        <a16:creationId xmlns="" xmlns:a16="http://schemas.microsoft.com/office/drawing/2014/main" id="{EC399063-6E10-402A-BE76-79D656FDA1E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1" name="PA-直接连接符 247">
                    <a:extLst>
                      <a:ext uri="{FF2B5EF4-FFF2-40B4-BE49-F238E27FC236}">
                        <a16:creationId xmlns="" xmlns:a16="http://schemas.microsoft.com/office/drawing/2014/main" id="{6CAE2624-632D-4049-9AC3-36B76CCAEC6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2" name="PA-直接连接符 248">
                    <a:extLst>
                      <a:ext uri="{FF2B5EF4-FFF2-40B4-BE49-F238E27FC236}">
                        <a16:creationId xmlns="" xmlns:a16="http://schemas.microsoft.com/office/drawing/2014/main" id="{AD4767E2-3647-4C65-8B38-1ED569651E4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3" name="PA-直接连接符 249">
                    <a:extLst>
                      <a:ext uri="{FF2B5EF4-FFF2-40B4-BE49-F238E27FC236}">
                        <a16:creationId xmlns="" xmlns:a16="http://schemas.microsoft.com/office/drawing/2014/main" id="{64BD9F46-B1BD-4E3F-9CA1-06E49F9049A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4" name="PA-直接连接符 250">
                    <a:extLst>
                      <a:ext uri="{FF2B5EF4-FFF2-40B4-BE49-F238E27FC236}">
                        <a16:creationId xmlns="" xmlns:a16="http://schemas.microsoft.com/office/drawing/2014/main" id="{AB3168C2-F575-406F-9F20-8C9D0942096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5" name="PA-直接连接符 251">
                    <a:extLst>
                      <a:ext uri="{FF2B5EF4-FFF2-40B4-BE49-F238E27FC236}">
                        <a16:creationId xmlns="" xmlns:a16="http://schemas.microsoft.com/office/drawing/2014/main" id="{AFDA16CE-6187-4C12-A0B2-7F912F8660C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6" name="PA-直接连接符 252">
                    <a:extLst>
                      <a:ext uri="{FF2B5EF4-FFF2-40B4-BE49-F238E27FC236}">
                        <a16:creationId xmlns="" xmlns:a16="http://schemas.microsoft.com/office/drawing/2014/main" id="{2E6776DE-D158-4D68-9E5F-A3F9D3ED667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7" name="PA-直接连接符 253">
                    <a:extLst>
                      <a:ext uri="{FF2B5EF4-FFF2-40B4-BE49-F238E27FC236}">
                        <a16:creationId xmlns="" xmlns:a16="http://schemas.microsoft.com/office/drawing/2014/main" id="{D11D68A9-E964-4F32-BE91-9D1737C7705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8" name="PA-直接连接符 254">
                    <a:extLst>
                      <a:ext uri="{FF2B5EF4-FFF2-40B4-BE49-F238E27FC236}">
                        <a16:creationId xmlns="" xmlns:a16="http://schemas.microsoft.com/office/drawing/2014/main" id="{0F610818-491A-4F26-A2CB-F53B93CFD59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9" name="PA-直接连接符 255">
                    <a:extLst>
                      <a:ext uri="{FF2B5EF4-FFF2-40B4-BE49-F238E27FC236}">
                        <a16:creationId xmlns="" xmlns:a16="http://schemas.microsoft.com/office/drawing/2014/main" id="{A545D9B6-7DB0-4743-B400-BB84CFC3BA5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0" name="PA-直接连接符 256">
                    <a:extLst>
                      <a:ext uri="{FF2B5EF4-FFF2-40B4-BE49-F238E27FC236}">
                        <a16:creationId xmlns="" xmlns:a16="http://schemas.microsoft.com/office/drawing/2014/main" id="{FA351489-3194-4B61-A94F-93B61CA0F32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1" name="PA-直接连接符 257">
                    <a:extLst>
                      <a:ext uri="{FF2B5EF4-FFF2-40B4-BE49-F238E27FC236}">
                        <a16:creationId xmlns="" xmlns:a16="http://schemas.microsoft.com/office/drawing/2014/main" id="{2A1A03FC-1236-4367-A6A8-F47B8CB54A2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72" name="组合 371">
                    <a:extLst>
                      <a:ext uri="{FF2B5EF4-FFF2-40B4-BE49-F238E27FC236}">
                        <a16:creationId xmlns="" xmlns:a16="http://schemas.microsoft.com/office/drawing/2014/main" id="{6A86145D-4F09-4579-93FC-AA5CE32414C9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01" name="PA-直接连接符 287">
                      <a:extLst>
                        <a:ext uri="{FF2B5EF4-FFF2-40B4-BE49-F238E27FC236}">
                          <a16:creationId xmlns="" xmlns:a16="http://schemas.microsoft.com/office/drawing/2014/main" id="{44DADD89-4165-47D2-AB1C-FE215CE508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2" name="PA-直接连接符 288">
                      <a:extLst>
                        <a:ext uri="{FF2B5EF4-FFF2-40B4-BE49-F238E27FC236}">
                          <a16:creationId xmlns="" xmlns:a16="http://schemas.microsoft.com/office/drawing/2014/main" id="{01E67A62-742C-4F74-9C14-A5C5A91782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3" name="PA-直接连接符 289">
                      <a:extLst>
                        <a:ext uri="{FF2B5EF4-FFF2-40B4-BE49-F238E27FC236}">
                          <a16:creationId xmlns="" xmlns:a16="http://schemas.microsoft.com/office/drawing/2014/main" id="{A37F1F20-A9F0-42F5-96C0-4CDCE7C368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73" name="组合 372">
                    <a:extLst>
                      <a:ext uri="{FF2B5EF4-FFF2-40B4-BE49-F238E27FC236}">
                        <a16:creationId xmlns="" xmlns:a16="http://schemas.microsoft.com/office/drawing/2014/main" id="{E03EA612-D8D8-4DBD-A7C7-3247CD41EA9A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390" name="PA-直接连接符 276">
                      <a:extLst>
                        <a:ext uri="{FF2B5EF4-FFF2-40B4-BE49-F238E27FC236}">
                          <a16:creationId xmlns="" xmlns:a16="http://schemas.microsoft.com/office/drawing/2014/main" id="{9E61F298-56C4-4C69-9FEC-E972468D8655}"/>
                        </a:ext>
                      </a:extLst>
                    </p:cNvPr>
                    <p:cNvCxnSpPr/>
                    <p:nvPr>
                      <p:custDataLst>
                        <p:tags r:id="rId34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1" name="PA-直接连接符 277">
                      <a:extLst>
                        <a:ext uri="{FF2B5EF4-FFF2-40B4-BE49-F238E27FC236}">
                          <a16:creationId xmlns="" xmlns:a16="http://schemas.microsoft.com/office/drawing/2014/main" id="{F11456D5-35BF-47D5-8573-787C802498C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2" name="PA-直接连接符 278">
                      <a:extLst>
                        <a:ext uri="{FF2B5EF4-FFF2-40B4-BE49-F238E27FC236}">
                          <a16:creationId xmlns="" xmlns:a16="http://schemas.microsoft.com/office/drawing/2014/main" id="{EDF5EA9A-CD7A-4EC3-ACF5-5526E4BCA7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3" name="PA-直接连接符 279">
                      <a:extLst>
                        <a:ext uri="{FF2B5EF4-FFF2-40B4-BE49-F238E27FC236}">
                          <a16:creationId xmlns="" xmlns:a16="http://schemas.microsoft.com/office/drawing/2014/main" id="{11CC5109-B1D5-4C53-A0F1-32F753AE53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4" name="PA-直接连接符 280">
                      <a:extLst>
                        <a:ext uri="{FF2B5EF4-FFF2-40B4-BE49-F238E27FC236}">
                          <a16:creationId xmlns="" xmlns:a16="http://schemas.microsoft.com/office/drawing/2014/main" id="{6D8FC1D2-471E-4EAF-9E3B-1F2CE074DD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5" name="PA-直接连接符 281">
                      <a:extLst>
                        <a:ext uri="{FF2B5EF4-FFF2-40B4-BE49-F238E27FC236}">
                          <a16:creationId xmlns="" xmlns:a16="http://schemas.microsoft.com/office/drawing/2014/main" id="{0E12FAF1-EC16-4F4C-A720-849661707C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6" name="PA-直接连接符 282">
                      <a:extLst>
                        <a:ext uri="{FF2B5EF4-FFF2-40B4-BE49-F238E27FC236}">
                          <a16:creationId xmlns="" xmlns:a16="http://schemas.microsoft.com/office/drawing/2014/main" id="{1D3D01C7-36C9-4DC4-9CD4-4A97CAE3C3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7" name="PA-直接连接符 283">
                      <a:extLst>
                        <a:ext uri="{FF2B5EF4-FFF2-40B4-BE49-F238E27FC236}">
                          <a16:creationId xmlns="" xmlns:a16="http://schemas.microsoft.com/office/drawing/2014/main" id="{1215AC69-43F1-4A36-8998-550B93D802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8" name="PA-直接连接符 284">
                      <a:extLst>
                        <a:ext uri="{FF2B5EF4-FFF2-40B4-BE49-F238E27FC236}">
                          <a16:creationId xmlns="" xmlns:a16="http://schemas.microsoft.com/office/drawing/2014/main" id="{3BEB7F70-080D-4704-BAA7-4C46C2CE5A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9" name="PA-直接连接符 285">
                      <a:extLst>
                        <a:ext uri="{FF2B5EF4-FFF2-40B4-BE49-F238E27FC236}">
                          <a16:creationId xmlns="" xmlns:a16="http://schemas.microsoft.com/office/drawing/2014/main" id="{2F49522A-3807-4188-B6FB-9FEADA9269B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0" name="PA-直接连接符 286">
                      <a:extLst>
                        <a:ext uri="{FF2B5EF4-FFF2-40B4-BE49-F238E27FC236}">
                          <a16:creationId xmlns="" xmlns:a16="http://schemas.microsoft.com/office/drawing/2014/main" id="{A32734EA-B2E9-4A85-B491-4D68819E031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74" name="组合 373">
                    <a:extLst>
                      <a:ext uri="{FF2B5EF4-FFF2-40B4-BE49-F238E27FC236}">
                        <a16:creationId xmlns="" xmlns:a16="http://schemas.microsoft.com/office/drawing/2014/main" id="{ACF25537-6B8B-4753-B51C-7F5975879540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379" name="PA-直接连接符 265">
                      <a:extLst>
                        <a:ext uri="{FF2B5EF4-FFF2-40B4-BE49-F238E27FC236}">
                          <a16:creationId xmlns="" xmlns:a16="http://schemas.microsoft.com/office/drawing/2014/main" id="{4988AA76-0331-4141-B245-82D8C2E5A7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0" name="PA-直接连接符 266">
                      <a:extLst>
                        <a:ext uri="{FF2B5EF4-FFF2-40B4-BE49-F238E27FC236}">
                          <a16:creationId xmlns="" xmlns:a16="http://schemas.microsoft.com/office/drawing/2014/main" id="{8EE2F9D0-659D-400F-A582-29C0283AFB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1" name="PA-直接连接符 267">
                      <a:extLst>
                        <a:ext uri="{FF2B5EF4-FFF2-40B4-BE49-F238E27FC236}">
                          <a16:creationId xmlns="" xmlns:a16="http://schemas.microsoft.com/office/drawing/2014/main" id="{F4CA040E-3119-4707-B312-738AA97945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2" name="PA-直接连接符 268">
                      <a:extLst>
                        <a:ext uri="{FF2B5EF4-FFF2-40B4-BE49-F238E27FC236}">
                          <a16:creationId xmlns="" xmlns:a16="http://schemas.microsoft.com/office/drawing/2014/main" id="{E915F11F-BD08-44FE-81A5-9150DB8492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3" name="PA-直接连接符 269">
                      <a:extLst>
                        <a:ext uri="{FF2B5EF4-FFF2-40B4-BE49-F238E27FC236}">
                          <a16:creationId xmlns="" xmlns:a16="http://schemas.microsoft.com/office/drawing/2014/main" id="{CE79FA74-E27A-43AC-B5FF-8573F9DC68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4" name="PA-直接连接符 270">
                      <a:extLst>
                        <a:ext uri="{FF2B5EF4-FFF2-40B4-BE49-F238E27FC236}">
                          <a16:creationId xmlns="" xmlns:a16="http://schemas.microsoft.com/office/drawing/2014/main" id="{15EFA388-4839-4B04-B1B5-27005A5341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5" name="PA-直接连接符 271">
                      <a:extLst>
                        <a:ext uri="{FF2B5EF4-FFF2-40B4-BE49-F238E27FC236}">
                          <a16:creationId xmlns="" xmlns:a16="http://schemas.microsoft.com/office/drawing/2014/main" id="{8EDADE48-9CD1-43AD-9006-FED55D6D2E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6" name="PA-直接连接符 272">
                      <a:extLst>
                        <a:ext uri="{FF2B5EF4-FFF2-40B4-BE49-F238E27FC236}">
                          <a16:creationId xmlns="" xmlns:a16="http://schemas.microsoft.com/office/drawing/2014/main" id="{AA177C3E-F38C-4B3F-A708-58AD1001A2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7" name="PA-直接连接符 273">
                      <a:extLst>
                        <a:ext uri="{FF2B5EF4-FFF2-40B4-BE49-F238E27FC236}">
                          <a16:creationId xmlns="" xmlns:a16="http://schemas.microsoft.com/office/drawing/2014/main" id="{0336D8BC-E6D1-41AB-9E2C-43BB9B4217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8" name="PA-直接连接符 274">
                      <a:extLst>
                        <a:ext uri="{FF2B5EF4-FFF2-40B4-BE49-F238E27FC236}">
                          <a16:creationId xmlns="" xmlns:a16="http://schemas.microsoft.com/office/drawing/2014/main" id="{BCC48F40-7F42-4BFE-9EFF-C9D765861EB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9" name="PA-直接连接符 275">
                      <a:extLst>
                        <a:ext uri="{FF2B5EF4-FFF2-40B4-BE49-F238E27FC236}">
                          <a16:creationId xmlns="" xmlns:a16="http://schemas.microsoft.com/office/drawing/2014/main" id="{CA867156-3D15-4ED7-B23D-1E8DD54A0E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75" name="Group 91_1">
                    <a:extLst>
                      <a:ext uri="{FF2B5EF4-FFF2-40B4-BE49-F238E27FC236}">
                        <a16:creationId xmlns="" xmlns:a16="http://schemas.microsoft.com/office/drawing/2014/main" id="{EBD63950-8711-4D18-8AC1-6E00B7E2BE3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76" name="PA-直接连接符 262">
                      <a:extLst>
                        <a:ext uri="{FF2B5EF4-FFF2-40B4-BE49-F238E27FC236}">
                          <a16:creationId xmlns="" xmlns:a16="http://schemas.microsoft.com/office/drawing/2014/main" id="{12815161-DAEC-482B-BE9F-6017A5C6265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7" name="PA-直接连接符 263">
                      <a:extLst>
                        <a:ext uri="{FF2B5EF4-FFF2-40B4-BE49-F238E27FC236}">
                          <a16:creationId xmlns="" xmlns:a16="http://schemas.microsoft.com/office/drawing/2014/main" id="{97A5D1EE-6FD2-4EE3-835F-56B0F83DA4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8" name="PA-直接连接符 264">
                      <a:extLst>
                        <a:ext uri="{FF2B5EF4-FFF2-40B4-BE49-F238E27FC236}">
                          <a16:creationId xmlns="" xmlns:a16="http://schemas.microsoft.com/office/drawing/2014/main" id="{14752515-749E-4220-BEDC-C23F8A88E9C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9" name="组合 308">
                  <a:extLst>
                    <a:ext uri="{FF2B5EF4-FFF2-40B4-BE49-F238E27FC236}">
                      <a16:creationId xmlns="" xmlns:a16="http://schemas.microsoft.com/office/drawing/2014/main" id="{2E50596E-15F6-4C96-A717-7F7A1C29D97A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310" name="PA-直接连接符 291">
                    <a:extLst>
                      <a:ext uri="{FF2B5EF4-FFF2-40B4-BE49-F238E27FC236}">
                        <a16:creationId xmlns="" xmlns:a16="http://schemas.microsoft.com/office/drawing/2014/main" id="{9CAC7FD2-74FB-433F-ACF1-5F55BA1A51D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1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1" name="PA-直接连接符 292">
                    <a:extLst>
                      <a:ext uri="{FF2B5EF4-FFF2-40B4-BE49-F238E27FC236}">
                        <a16:creationId xmlns="" xmlns:a16="http://schemas.microsoft.com/office/drawing/2014/main" id="{035B8D6B-21F7-4293-A808-D70E59DF706E}"/>
                      </a:ext>
                    </a:extLst>
                  </p:cNvPr>
                  <p:cNvCxnSpPr/>
                  <p:nvPr>
                    <p:custDataLst>
                      <p:tags r:id="rId272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2" name="PA-直接连接符 293">
                    <a:extLst>
                      <a:ext uri="{FF2B5EF4-FFF2-40B4-BE49-F238E27FC236}">
                        <a16:creationId xmlns="" xmlns:a16="http://schemas.microsoft.com/office/drawing/2014/main" id="{904C7B45-84CA-4738-B213-08F70E7A337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3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3" name="PA-直接连接符 294">
                    <a:extLst>
                      <a:ext uri="{FF2B5EF4-FFF2-40B4-BE49-F238E27FC236}">
                        <a16:creationId xmlns="" xmlns:a16="http://schemas.microsoft.com/office/drawing/2014/main" id="{2B496A00-D9D5-4D40-9718-89279F83878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4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4" name="PA-直接连接符 295">
                    <a:extLst>
                      <a:ext uri="{FF2B5EF4-FFF2-40B4-BE49-F238E27FC236}">
                        <a16:creationId xmlns="" xmlns:a16="http://schemas.microsoft.com/office/drawing/2014/main" id="{32DCC4FF-89A4-4AEE-8F23-85C56210027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5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5" name="PA-直接连接符 296">
                    <a:extLst>
                      <a:ext uri="{FF2B5EF4-FFF2-40B4-BE49-F238E27FC236}">
                        <a16:creationId xmlns="" xmlns:a16="http://schemas.microsoft.com/office/drawing/2014/main" id="{5BB80E0F-3159-474C-9D9B-68F9EE50823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6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6" name="PA-直接连接符 297">
                    <a:extLst>
                      <a:ext uri="{FF2B5EF4-FFF2-40B4-BE49-F238E27FC236}">
                        <a16:creationId xmlns="" xmlns:a16="http://schemas.microsoft.com/office/drawing/2014/main" id="{017CF760-152C-4068-A17C-0975BA91CA2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7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7" name="PA-直接连接符 298">
                    <a:extLst>
                      <a:ext uri="{FF2B5EF4-FFF2-40B4-BE49-F238E27FC236}">
                        <a16:creationId xmlns="" xmlns:a16="http://schemas.microsoft.com/office/drawing/2014/main" id="{4F14D1E7-F55C-462B-8BA8-989EB7B0FAB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8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8" name="PA-直接连接符 299">
                    <a:extLst>
                      <a:ext uri="{FF2B5EF4-FFF2-40B4-BE49-F238E27FC236}">
                        <a16:creationId xmlns="" xmlns:a16="http://schemas.microsoft.com/office/drawing/2014/main" id="{E0FA9C9A-7FC7-472D-B6DD-AD4DFFC07A5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9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9" name="PA-直接连接符 300">
                    <a:extLst>
                      <a:ext uri="{FF2B5EF4-FFF2-40B4-BE49-F238E27FC236}">
                        <a16:creationId xmlns="" xmlns:a16="http://schemas.microsoft.com/office/drawing/2014/main" id="{78CC52FC-07ED-4B3F-94FA-D99356C6D81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0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0" name="PA-直接连接符 301">
                    <a:extLst>
                      <a:ext uri="{FF2B5EF4-FFF2-40B4-BE49-F238E27FC236}">
                        <a16:creationId xmlns="" xmlns:a16="http://schemas.microsoft.com/office/drawing/2014/main" id="{D9A5D843-6DE7-4C26-9B3D-7D9AEC40DDF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1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PA-直接连接符 302">
                    <a:extLst>
                      <a:ext uri="{FF2B5EF4-FFF2-40B4-BE49-F238E27FC236}">
                        <a16:creationId xmlns="" xmlns:a16="http://schemas.microsoft.com/office/drawing/2014/main" id="{2A795EB3-E2BC-49B8-A0AE-7FB4CAA66C4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2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2" name="PA-直接连接符 303">
                    <a:extLst>
                      <a:ext uri="{FF2B5EF4-FFF2-40B4-BE49-F238E27FC236}">
                        <a16:creationId xmlns="" xmlns:a16="http://schemas.microsoft.com/office/drawing/2014/main" id="{5A3DAA2B-F1D9-4F36-8431-3F97C9CAD36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3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PA-直接连接符 304">
                    <a:extLst>
                      <a:ext uri="{FF2B5EF4-FFF2-40B4-BE49-F238E27FC236}">
                        <a16:creationId xmlns="" xmlns:a16="http://schemas.microsoft.com/office/drawing/2014/main" id="{57A79342-6E47-4DFD-8CA2-6E46C5FBCEA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4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4" name="PA-直接连接符 305">
                    <a:extLst>
                      <a:ext uri="{FF2B5EF4-FFF2-40B4-BE49-F238E27FC236}">
                        <a16:creationId xmlns="" xmlns:a16="http://schemas.microsoft.com/office/drawing/2014/main" id="{3F2A1A16-9DAF-41E3-AC05-835A5FAB312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5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25" name="组合 324">
                    <a:extLst>
                      <a:ext uri="{FF2B5EF4-FFF2-40B4-BE49-F238E27FC236}">
                        <a16:creationId xmlns="" xmlns:a16="http://schemas.microsoft.com/office/drawing/2014/main" id="{7F57CDAC-89A5-4531-AC22-5C5F67A7F7E5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54" name="PA-直接连接符 335">
                      <a:extLst>
                        <a:ext uri="{FF2B5EF4-FFF2-40B4-BE49-F238E27FC236}">
                          <a16:creationId xmlns="" xmlns:a16="http://schemas.microsoft.com/office/drawing/2014/main" id="{EDC52A04-3B1E-4FE9-95E9-0931F662F8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5" name="PA-直接连接符 336">
                      <a:extLst>
                        <a:ext uri="{FF2B5EF4-FFF2-40B4-BE49-F238E27FC236}">
                          <a16:creationId xmlns="" xmlns:a16="http://schemas.microsoft.com/office/drawing/2014/main" id="{CBB6B4FC-1E5F-487D-BD29-DC1E8D7BD03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6" name="PA-直接连接符 337">
                      <a:extLst>
                        <a:ext uri="{FF2B5EF4-FFF2-40B4-BE49-F238E27FC236}">
                          <a16:creationId xmlns="" xmlns:a16="http://schemas.microsoft.com/office/drawing/2014/main" id="{629F41DA-25EC-4CD6-A3E4-C681A6DAE0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6" name="组合 325">
                    <a:extLst>
                      <a:ext uri="{FF2B5EF4-FFF2-40B4-BE49-F238E27FC236}">
                        <a16:creationId xmlns="" xmlns:a16="http://schemas.microsoft.com/office/drawing/2014/main" id="{7EEBE644-7BA0-46D7-A8E7-880DF9765C2B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343" name="PA-直接连接符 324">
                      <a:extLst>
                        <a:ext uri="{FF2B5EF4-FFF2-40B4-BE49-F238E27FC236}">
                          <a16:creationId xmlns="" xmlns:a16="http://schemas.microsoft.com/office/drawing/2014/main" id="{FDA2EB47-990B-424B-A6E1-8682C1F874E3}"/>
                        </a:ext>
                      </a:extLst>
                    </p:cNvPr>
                    <p:cNvCxnSpPr/>
                    <p:nvPr>
                      <p:custDataLst>
                        <p:tags r:id="rId300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4" name="PA-直接连接符 325">
                      <a:extLst>
                        <a:ext uri="{FF2B5EF4-FFF2-40B4-BE49-F238E27FC236}">
                          <a16:creationId xmlns="" xmlns:a16="http://schemas.microsoft.com/office/drawing/2014/main" id="{443C492C-2B38-4D5B-BE95-0F33F8FAF1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5" name="PA-直接连接符 326">
                      <a:extLst>
                        <a:ext uri="{FF2B5EF4-FFF2-40B4-BE49-F238E27FC236}">
                          <a16:creationId xmlns="" xmlns:a16="http://schemas.microsoft.com/office/drawing/2014/main" id="{518FE19F-8D42-4D6A-A3A6-E4C60C9233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6" name="PA-直接连接符 327">
                      <a:extLst>
                        <a:ext uri="{FF2B5EF4-FFF2-40B4-BE49-F238E27FC236}">
                          <a16:creationId xmlns="" xmlns:a16="http://schemas.microsoft.com/office/drawing/2014/main" id="{28CFB4EA-43A4-4BB4-9EFD-434F675440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7" name="PA-直接连接符 328">
                      <a:extLst>
                        <a:ext uri="{FF2B5EF4-FFF2-40B4-BE49-F238E27FC236}">
                          <a16:creationId xmlns="" xmlns:a16="http://schemas.microsoft.com/office/drawing/2014/main" id="{D1D009E4-1CF5-4974-ADBF-F357D1379D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8" name="PA-直接连接符 329">
                      <a:extLst>
                        <a:ext uri="{FF2B5EF4-FFF2-40B4-BE49-F238E27FC236}">
                          <a16:creationId xmlns="" xmlns:a16="http://schemas.microsoft.com/office/drawing/2014/main" id="{48608901-2E43-4109-9368-7AEDCA1624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9" name="PA-直接连接符 330">
                      <a:extLst>
                        <a:ext uri="{FF2B5EF4-FFF2-40B4-BE49-F238E27FC236}">
                          <a16:creationId xmlns="" xmlns:a16="http://schemas.microsoft.com/office/drawing/2014/main" id="{C05B278A-E6DC-4CE9-A1B1-4A476627E6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0" name="PA-直接连接符 331">
                      <a:extLst>
                        <a:ext uri="{FF2B5EF4-FFF2-40B4-BE49-F238E27FC236}">
                          <a16:creationId xmlns="" xmlns:a16="http://schemas.microsoft.com/office/drawing/2014/main" id="{47DC41C5-BC7F-4DFA-BF04-7F57FACB3A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1" name="PA-直接连接符 332">
                      <a:extLst>
                        <a:ext uri="{FF2B5EF4-FFF2-40B4-BE49-F238E27FC236}">
                          <a16:creationId xmlns="" xmlns:a16="http://schemas.microsoft.com/office/drawing/2014/main" id="{6E1C2219-7763-4766-AC46-A117DFE346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2" name="PA-直接连接符 333">
                      <a:extLst>
                        <a:ext uri="{FF2B5EF4-FFF2-40B4-BE49-F238E27FC236}">
                          <a16:creationId xmlns="" xmlns:a16="http://schemas.microsoft.com/office/drawing/2014/main" id="{32C9322D-C9D8-45FB-8EBC-E050DE14F0A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3" name="PA-直接连接符 334">
                      <a:extLst>
                        <a:ext uri="{FF2B5EF4-FFF2-40B4-BE49-F238E27FC236}">
                          <a16:creationId xmlns="" xmlns:a16="http://schemas.microsoft.com/office/drawing/2014/main" id="{96FEAEB8-F6F5-4782-ACF5-673681D0E7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7" name="组合 326">
                    <a:extLst>
                      <a:ext uri="{FF2B5EF4-FFF2-40B4-BE49-F238E27FC236}">
                        <a16:creationId xmlns="" xmlns:a16="http://schemas.microsoft.com/office/drawing/2014/main" id="{5F1A955B-0076-4129-A084-DDCD8E094DB0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332" name="PA-直接连接符 313">
                      <a:extLst>
                        <a:ext uri="{FF2B5EF4-FFF2-40B4-BE49-F238E27FC236}">
                          <a16:creationId xmlns="" xmlns:a16="http://schemas.microsoft.com/office/drawing/2014/main" id="{632BCFDC-116C-4CD0-B20D-106DC98C7EE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9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3" name="PA-直接连接符 314">
                      <a:extLst>
                        <a:ext uri="{FF2B5EF4-FFF2-40B4-BE49-F238E27FC236}">
                          <a16:creationId xmlns="" xmlns:a16="http://schemas.microsoft.com/office/drawing/2014/main" id="{9CCC40AF-8FA9-40B3-936D-2E1D65F5F1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4" name="PA-直接连接符 315">
                      <a:extLst>
                        <a:ext uri="{FF2B5EF4-FFF2-40B4-BE49-F238E27FC236}">
                          <a16:creationId xmlns="" xmlns:a16="http://schemas.microsoft.com/office/drawing/2014/main" id="{BD0398F3-6940-4628-B667-BD24A61C0A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5" name="PA-直接连接符 316">
                      <a:extLst>
                        <a:ext uri="{FF2B5EF4-FFF2-40B4-BE49-F238E27FC236}">
                          <a16:creationId xmlns="" xmlns:a16="http://schemas.microsoft.com/office/drawing/2014/main" id="{C1E52F73-6625-479E-AE60-545366FFC8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6" name="PA-直接连接符 317">
                      <a:extLst>
                        <a:ext uri="{FF2B5EF4-FFF2-40B4-BE49-F238E27FC236}">
                          <a16:creationId xmlns="" xmlns:a16="http://schemas.microsoft.com/office/drawing/2014/main" id="{06B2F258-95B5-4268-B746-F3ACB07766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7" name="PA-直接连接符 318">
                      <a:extLst>
                        <a:ext uri="{FF2B5EF4-FFF2-40B4-BE49-F238E27FC236}">
                          <a16:creationId xmlns="" xmlns:a16="http://schemas.microsoft.com/office/drawing/2014/main" id="{FEEED0B2-6E2F-431B-9533-2CA9F60D5A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8" name="PA-直接连接符 319">
                      <a:extLst>
                        <a:ext uri="{FF2B5EF4-FFF2-40B4-BE49-F238E27FC236}">
                          <a16:creationId xmlns="" xmlns:a16="http://schemas.microsoft.com/office/drawing/2014/main" id="{A6177304-3DB6-4F87-BC69-293C374D2E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9" name="PA-直接连接符 320">
                      <a:extLst>
                        <a:ext uri="{FF2B5EF4-FFF2-40B4-BE49-F238E27FC236}">
                          <a16:creationId xmlns="" xmlns:a16="http://schemas.microsoft.com/office/drawing/2014/main" id="{211BCB88-0028-4235-A75F-D6FE57A7D8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0" name="PA-直接连接符 321">
                      <a:extLst>
                        <a:ext uri="{FF2B5EF4-FFF2-40B4-BE49-F238E27FC236}">
                          <a16:creationId xmlns="" xmlns:a16="http://schemas.microsoft.com/office/drawing/2014/main" id="{A8D04EEC-62B1-4B8F-812A-12CC49BA98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1" name="PA-直接连接符 322">
                      <a:extLst>
                        <a:ext uri="{FF2B5EF4-FFF2-40B4-BE49-F238E27FC236}">
                          <a16:creationId xmlns="" xmlns:a16="http://schemas.microsoft.com/office/drawing/2014/main" id="{B9CEE4A8-D884-4689-800B-8CCA3DFD28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2" name="PA-直接连接符 323">
                      <a:extLst>
                        <a:ext uri="{FF2B5EF4-FFF2-40B4-BE49-F238E27FC236}">
                          <a16:creationId xmlns="" xmlns:a16="http://schemas.microsoft.com/office/drawing/2014/main" id="{4868C537-698E-452E-AED8-C54EFB23E8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8" name="Group 91_1">
                    <a:extLst>
                      <a:ext uri="{FF2B5EF4-FFF2-40B4-BE49-F238E27FC236}">
                        <a16:creationId xmlns="" xmlns:a16="http://schemas.microsoft.com/office/drawing/2014/main" id="{6433BFB9-B679-4043-9CD7-4C2D8D0AF597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29" name="PA-直接连接符 310">
                      <a:extLst>
                        <a:ext uri="{FF2B5EF4-FFF2-40B4-BE49-F238E27FC236}">
                          <a16:creationId xmlns="" xmlns:a16="http://schemas.microsoft.com/office/drawing/2014/main" id="{9D389985-AC9B-447B-89DC-71CEA17360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0" name="PA-直接连接符 311">
                      <a:extLst>
                        <a:ext uri="{FF2B5EF4-FFF2-40B4-BE49-F238E27FC236}">
                          <a16:creationId xmlns="" xmlns:a16="http://schemas.microsoft.com/office/drawing/2014/main" id="{819BD8C9-7634-4DEF-8B2D-66DD49836A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1" name="PA-直接连接符 312">
                      <a:extLst>
                        <a:ext uri="{FF2B5EF4-FFF2-40B4-BE49-F238E27FC236}">
                          <a16:creationId xmlns="" xmlns:a16="http://schemas.microsoft.com/office/drawing/2014/main" id="{96C6141C-731B-451A-84FC-9E1A2F1A9B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15" name="组合 14">
                <a:extLst>
                  <a:ext uri="{FF2B5EF4-FFF2-40B4-BE49-F238E27FC236}">
                    <a16:creationId xmlns="" xmlns:a16="http://schemas.microsoft.com/office/drawing/2014/main" id="{3E1DA677-42FD-488E-B310-75A9314EFC98}"/>
                  </a:ext>
                </a:extLst>
              </p:cNvPr>
              <p:cNvGrpSpPr/>
              <p:nvPr/>
            </p:nvGrpSpPr>
            <p:grpSpPr>
              <a:xfrm flipV="1">
                <a:off x="300102" y="1732245"/>
                <a:ext cx="12687421" cy="2720340"/>
                <a:chOff x="0" y="0"/>
                <a:chExt cx="12687421" cy="2720340"/>
              </a:xfrm>
            </p:grpSpPr>
            <p:grpSp>
              <p:nvGrpSpPr>
                <p:cNvPr id="16" name="组合 15">
                  <a:extLst>
                    <a:ext uri="{FF2B5EF4-FFF2-40B4-BE49-F238E27FC236}">
                      <a16:creationId xmlns="" xmlns:a16="http://schemas.microsoft.com/office/drawing/2014/main" id="{3F71F26E-F485-4923-B91F-5507F9E3884D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257" name="PA-直接连接符 1207">
                    <a:extLst>
                      <a:ext uri="{FF2B5EF4-FFF2-40B4-BE49-F238E27FC236}">
                        <a16:creationId xmlns="" xmlns:a16="http://schemas.microsoft.com/office/drawing/2014/main" id="{D047283F-5E8C-4470-B888-8C79BEF6336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8" name="PA-直接连接符 1208">
                    <a:extLst>
                      <a:ext uri="{FF2B5EF4-FFF2-40B4-BE49-F238E27FC236}">
                        <a16:creationId xmlns="" xmlns:a16="http://schemas.microsoft.com/office/drawing/2014/main" id="{3C67ED0E-414C-4116-BF6A-D10A736DDB4B}"/>
                      </a:ext>
                    </a:extLst>
                  </p:cNvPr>
                  <p:cNvCxnSpPr/>
                  <p:nvPr>
                    <p:custDataLst>
                      <p:tags r:id="rId22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9" name="PA-直接连接符 1209">
                    <a:extLst>
                      <a:ext uri="{FF2B5EF4-FFF2-40B4-BE49-F238E27FC236}">
                        <a16:creationId xmlns="" xmlns:a16="http://schemas.microsoft.com/office/drawing/2014/main" id="{0CF4F54B-F7D2-4EB3-BBA9-F8DDACB5B3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PA-直接连接符 1210">
                    <a:extLst>
                      <a:ext uri="{FF2B5EF4-FFF2-40B4-BE49-F238E27FC236}">
                        <a16:creationId xmlns="" xmlns:a16="http://schemas.microsoft.com/office/drawing/2014/main" id="{5D20A4DF-B89D-4439-B640-F2174E33D40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1" name="PA-直接连接符 1211">
                    <a:extLst>
                      <a:ext uri="{FF2B5EF4-FFF2-40B4-BE49-F238E27FC236}">
                        <a16:creationId xmlns="" xmlns:a16="http://schemas.microsoft.com/office/drawing/2014/main" id="{E2C50C01-009A-4A99-B2D0-4AF65397C86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2" name="PA-直接连接符 1212">
                    <a:extLst>
                      <a:ext uri="{FF2B5EF4-FFF2-40B4-BE49-F238E27FC236}">
                        <a16:creationId xmlns="" xmlns:a16="http://schemas.microsoft.com/office/drawing/2014/main" id="{81FEB0E4-A454-4176-A473-81CEE41E40D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3" name="PA-直接连接符 1213">
                    <a:extLst>
                      <a:ext uri="{FF2B5EF4-FFF2-40B4-BE49-F238E27FC236}">
                        <a16:creationId xmlns="" xmlns:a16="http://schemas.microsoft.com/office/drawing/2014/main" id="{2D7CDA45-2BEA-46C9-9190-6E69D544A96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4" name="PA-直接连接符 1214">
                    <a:extLst>
                      <a:ext uri="{FF2B5EF4-FFF2-40B4-BE49-F238E27FC236}">
                        <a16:creationId xmlns="" xmlns:a16="http://schemas.microsoft.com/office/drawing/2014/main" id="{2DC090E9-2557-48C0-AF8B-B2DCF38195F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5" name="PA-直接连接符 1215">
                    <a:extLst>
                      <a:ext uri="{FF2B5EF4-FFF2-40B4-BE49-F238E27FC236}">
                        <a16:creationId xmlns="" xmlns:a16="http://schemas.microsoft.com/office/drawing/2014/main" id="{0E9E9372-BB86-42B1-8C1D-25B7FC9244F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6" name="PA-直接连接符 1216">
                    <a:extLst>
                      <a:ext uri="{FF2B5EF4-FFF2-40B4-BE49-F238E27FC236}">
                        <a16:creationId xmlns="" xmlns:a16="http://schemas.microsoft.com/office/drawing/2014/main" id="{65F6228E-53E7-4CD5-BD86-2B9D76C95AD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7" name="PA-直接连接符 1217">
                    <a:extLst>
                      <a:ext uri="{FF2B5EF4-FFF2-40B4-BE49-F238E27FC236}">
                        <a16:creationId xmlns="" xmlns:a16="http://schemas.microsoft.com/office/drawing/2014/main" id="{F0C2002C-5B9D-4725-9391-F4EB22747A7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8" name="PA-直接连接符 1218">
                    <a:extLst>
                      <a:ext uri="{FF2B5EF4-FFF2-40B4-BE49-F238E27FC236}">
                        <a16:creationId xmlns="" xmlns:a16="http://schemas.microsoft.com/office/drawing/2014/main" id="{57638515-15DD-4DF0-9605-91C87E5E93C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9" name="PA-直接连接符 1219">
                    <a:extLst>
                      <a:ext uri="{FF2B5EF4-FFF2-40B4-BE49-F238E27FC236}">
                        <a16:creationId xmlns="" xmlns:a16="http://schemas.microsoft.com/office/drawing/2014/main" id="{A98AA01A-49F0-4B7A-9A91-34EF49446A8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4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0" name="PA-直接连接符 1220">
                    <a:extLst>
                      <a:ext uri="{FF2B5EF4-FFF2-40B4-BE49-F238E27FC236}">
                        <a16:creationId xmlns="" xmlns:a16="http://schemas.microsoft.com/office/drawing/2014/main" id="{0617E7A2-5891-46E1-ACDC-CADFCE33F8F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4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1" name="PA-直接连接符 1221">
                    <a:extLst>
                      <a:ext uri="{FF2B5EF4-FFF2-40B4-BE49-F238E27FC236}">
                        <a16:creationId xmlns="" xmlns:a16="http://schemas.microsoft.com/office/drawing/2014/main" id="{3DFDD177-471E-44B3-8C2E-6E692F557E6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4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72" name="组合 271">
                    <a:extLst>
                      <a:ext uri="{FF2B5EF4-FFF2-40B4-BE49-F238E27FC236}">
                        <a16:creationId xmlns="" xmlns:a16="http://schemas.microsoft.com/office/drawing/2014/main" id="{D3E2FB9D-C672-45D5-8144-D360DCFFA5F7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01" name="PA-直接连接符 1251">
                      <a:extLst>
                        <a:ext uri="{FF2B5EF4-FFF2-40B4-BE49-F238E27FC236}">
                          <a16:creationId xmlns="" xmlns:a16="http://schemas.microsoft.com/office/drawing/2014/main" id="{5F789C2B-220C-4F9B-8A82-846C7048CB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2" name="PA-直接连接符 1252">
                      <a:extLst>
                        <a:ext uri="{FF2B5EF4-FFF2-40B4-BE49-F238E27FC236}">
                          <a16:creationId xmlns="" xmlns:a16="http://schemas.microsoft.com/office/drawing/2014/main" id="{957FE1EB-2DBF-4BB3-8C9D-BE77830BA9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3" name="PA-直接连接符 1253">
                      <a:extLst>
                        <a:ext uri="{FF2B5EF4-FFF2-40B4-BE49-F238E27FC236}">
                          <a16:creationId xmlns="" xmlns:a16="http://schemas.microsoft.com/office/drawing/2014/main" id="{502C27F3-91AE-4CA7-B441-745C7366A6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7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3" name="组合 272">
                    <a:extLst>
                      <a:ext uri="{FF2B5EF4-FFF2-40B4-BE49-F238E27FC236}">
                        <a16:creationId xmlns="" xmlns:a16="http://schemas.microsoft.com/office/drawing/2014/main" id="{8124C9D6-D291-4078-B8BB-D0707024BB13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290" name="PA-直接连接符 1240">
                      <a:extLst>
                        <a:ext uri="{FF2B5EF4-FFF2-40B4-BE49-F238E27FC236}">
                          <a16:creationId xmlns="" xmlns:a16="http://schemas.microsoft.com/office/drawing/2014/main" id="{9DCCA49E-C905-48EF-9AC0-4E041930B55F}"/>
                        </a:ext>
                      </a:extLst>
                    </p:cNvPr>
                    <p:cNvCxnSpPr/>
                    <p:nvPr>
                      <p:custDataLst>
                        <p:tags r:id="rId25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1" name="PA-直接连接符 1241">
                      <a:extLst>
                        <a:ext uri="{FF2B5EF4-FFF2-40B4-BE49-F238E27FC236}">
                          <a16:creationId xmlns="" xmlns:a16="http://schemas.microsoft.com/office/drawing/2014/main" id="{D0D049EC-1EE4-4BF2-B1B6-EF2ABEE922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2" name="PA-直接连接符 1242">
                      <a:extLst>
                        <a:ext uri="{FF2B5EF4-FFF2-40B4-BE49-F238E27FC236}">
                          <a16:creationId xmlns="" xmlns:a16="http://schemas.microsoft.com/office/drawing/2014/main" id="{CF1B4645-CBD8-4E98-AA43-2D1AA9A0CA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3" name="PA-直接连接符 1243">
                      <a:extLst>
                        <a:ext uri="{FF2B5EF4-FFF2-40B4-BE49-F238E27FC236}">
                          <a16:creationId xmlns="" xmlns:a16="http://schemas.microsoft.com/office/drawing/2014/main" id="{541E992F-8822-4DBD-A2AA-29543DE19A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" name="PA-直接连接符 1244">
                      <a:extLst>
                        <a:ext uri="{FF2B5EF4-FFF2-40B4-BE49-F238E27FC236}">
                          <a16:creationId xmlns="" xmlns:a16="http://schemas.microsoft.com/office/drawing/2014/main" id="{67794020-2FFD-42FC-B552-76EFCFAE6C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" name="PA-直接连接符 1245">
                      <a:extLst>
                        <a:ext uri="{FF2B5EF4-FFF2-40B4-BE49-F238E27FC236}">
                          <a16:creationId xmlns="" xmlns:a16="http://schemas.microsoft.com/office/drawing/2014/main" id="{27F439C8-C250-4209-9981-ED19690F00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6" name="PA-直接连接符 1246">
                      <a:extLst>
                        <a:ext uri="{FF2B5EF4-FFF2-40B4-BE49-F238E27FC236}">
                          <a16:creationId xmlns="" xmlns:a16="http://schemas.microsoft.com/office/drawing/2014/main" id="{0B9485BE-BD40-481B-9586-F8BF398400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7" name="PA-直接连接符 1247">
                      <a:extLst>
                        <a:ext uri="{FF2B5EF4-FFF2-40B4-BE49-F238E27FC236}">
                          <a16:creationId xmlns="" xmlns:a16="http://schemas.microsoft.com/office/drawing/2014/main" id="{370B98D7-381F-442A-A442-5812A09300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8" name="PA-直接连接符 1248">
                      <a:extLst>
                        <a:ext uri="{FF2B5EF4-FFF2-40B4-BE49-F238E27FC236}">
                          <a16:creationId xmlns="" xmlns:a16="http://schemas.microsoft.com/office/drawing/2014/main" id="{18F31F2E-618A-4A6E-B4CA-5D1B87BC424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9" name="PA-直接连接符 1249">
                      <a:extLst>
                        <a:ext uri="{FF2B5EF4-FFF2-40B4-BE49-F238E27FC236}">
                          <a16:creationId xmlns="" xmlns:a16="http://schemas.microsoft.com/office/drawing/2014/main" id="{609F5C93-3FC1-4753-80DD-ED8AB60B56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" name="PA-直接连接符 1250">
                      <a:extLst>
                        <a:ext uri="{FF2B5EF4-FFF2-40B4-BE49-F238E27FC236}">
                          <a16:creationId xmlns="" xmlns:a16="http://schemas.microsoft.com/office/drawing/2014/main" id="{F1163BE3-A053-4808-9B88-3746530FCA5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" name="组合 273">
                    <a:extLst>
                      <a:ext uri="{FF2B5EF4-FFF2-40B4-BE49-F238E27FC236}">
                        <a16:creationId xmlns="" xmlns:a16="http://schemas.microsoft.com/office/drawing/2014/main" id="{0AF49741-56C2-401A-A7B5-F4691051FF5C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279" name="PA-直接连接符 1229">
                      <a:extLst>
                        <a:ext uri="{FF2B5EF4-FFF2-40B4-BE49-F238E27FC236}">
                          <a16:creationId xmlns="" xmlns:a16="http://schemas.microsoft.com/office/drawing/2014/main" id="{FF9A7FCD-E74D-4FCC-8BC8-C597742CA2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0" name="PA-直接连接符 1230">
                      <a:extLst>
                        <a:ext uri="{FF2B5EF4-FFF2-40B4-BE49-F238E27FC236}">
                          <a16:creationId xmlns="" xmlns:a16="http://schemas.microsoft.com/office/drawing/2014/main" id="{B98339AA-EF65-4F3D-9E93-228BE3C8C6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1" name="PA-直接连接符 1231">
                      <a:extLst>
                        <a:ext uri="{FF2B5EF4-FFF2-40B4-BE49-F238E27FC236}">
                          <a16:creationId xmlns="" xmlns:a16="http://schemas.microsoft.com/office/drawing/2014/main" id="{32A5F10D-37E1-48B2-9045-EF8B54CBB6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" name="PA-直接连接符 1232">
                      <a:extLst>
                        <a:ext uri="{FF2B5EF4-FFF2-40B4-BE49-F238E27FC236}">
                          <a16:creationId xmlns="" xmlns:a16="http://schemas.microsoft.com/office/drawing/2014/main" id="{2F611289-0811-41B9-8C3E-51D6333928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" name="PA-直接连接符 1233">
                      <a:extLst>
                        <a:ext uri="{FF2B5EF4-FFF2-40B4-BE49-F238E27FC236}">
                          <a16:creationId xmlns="" xmlns:a16="http://schemas.microsoft.com/office/drawing/2014/main" id="{D0673E15-B092-4032-883A-1829F2B4EC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4" name="PA-直接连接符 1234">
                      <a:extLst>
                        <a:ext uri="{FF2B5EF4-FFF2-40B4-BE49-F238E27FC236}">
                          <a16:creationId xmlns="" xmlns:a16="http://schemas.microsoft.com/office/drawing/2014/main" id="{BE167458-F0FF-4F6C-B61C-8DE5647591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5" name="PA-直接连接符 1235">
                      <a:extLst>
                        <a:ext uri="{FF2B5EF4-FFF2-40B4-BE49-F238E27FC236}">
                          <a16:creationId xmlns="" xmlns:a16="http://schemas.microsoft.com/office/drawing/2014/main" id="{F318829D-C848-44B0-8D5F-541E0DA453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6" name="PA-直接连接符 1236">
                      <a:extLst>
                        <a:ext uri="{FF2B5EF4-FFF2-40B4-BE49-F238E27FC236}">
                          <a16:creationId xmlns="" xmlns:a16="http://schemas.microsoft.com/office/drawing/2014/main" id="{34692BFC-EF22-4CE2-8D53-688DC5FC417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7" name="PA-直接连接符 1237">
                      <a:extLst>
                        <a:ext uri="{FF2B5EF4-FFF2-40B4-BE49-F238E27FC236}">
                          <a16:creationId xmlns="" xmlns:a16="http://schemas.microsoft.com/office/drawing/2014/main" id="{D6E62589-0D9B-405C-83AB-6D87BCDE42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" name="PA-直接连接符 1238">
                      <a:extLst>
                        <a:ext uri="{FF2B5EF4-FFF2-40B4-BE49-F238E27FC236}">
                          <a16:creationId xmlns="" xmlns:a16="http://schemas.microsoft.com/office/drawing/2014/main" id="{8948F7BF-A0A7-4F66-A4F0-B0BCEA0C5B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" name="PA-直接连接符 1239">
                      <a:extLst>
                        <a:ext uri="{FF2B5EF4-FFF2-40B4-BE49-F238E27FC236}">
                          <a16:creationId xmlns="" xmlns:a16="http://schemas.microsoft.com/office/drawing/2014/main" id="{227E3770-B5AD-4BB3-BF3C-C37B5976CC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5" name="Group 91_1">
                    <a:extLst>
                      <a:ext uri="{FF2B5EF4-FFF2-40B4-BE49-F238E27FC236}">
                        <a16:creationId xmlns="" xmlns:a16="http://schemas.microsoft.com/office/drawing/2014/main" id="{D4F9BEF9-C098-4B21-A1BC-6B5F50BD181B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76" name="PA-直接连接符 1226">
                      <a:extLst>
                        <a:ext uri="{FF2B5EF4-FFF2-40B4-BE49-F238E27FC236}">
                          <a16:creationId xmlns="" xmlns:a16="http://schemas.microsoft.com/office/drawing/2014/main" id="{469CFA8B-642B-4546-97A0-848E095DA3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7" name="PA-直接连接符 1227">
                      <a:extLst>
                        <a:ext uri="{FF2B5EF4-FFF2-40B4-BE49-F238E27FC236}">
                          <a16:creationId xmlns="" xmlns:a16="http://schemas.microsoft.com/office/drawing/2014/main" id="{87D519B4-2EDE-4BCA-B6F5-68D33D8642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8" name="PA-直接连接符 1228">
                      <a:extLst>
                        <a:ext uri="{FF2B5EF4-FFF2-40B4-BE49-F238E27FC236}">
                          <a16:creationId xmlns="" xmlns:a16="http://schemas.microsoft.com/office/drawing/2014/main" id="{1DCB8646-9DDF-4640-B774-D01ABE3BD7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7" name="组合 16">
                  <a:extLst>
                    <a:ext uri="{FF2B5EF4-FFF2-40B4-BE49-F238E27FC236}">
                      <a16:creationId xmlns="" xmlns:a16="http://schemas.microsoft.com/office/drawing/2014/main" id="{0BBF49D2-6651-4336-BCB3-DD3FE17917FE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210" name="PA-直接连接符 1160">
                    <a:extLst>
                      <a:ext uri="{FF2B5EF4-FFF2-40B4-BE49-F238E27FC236}">
                        <a16:creationId xmlns="" xmlns:a16="http://schemas.microsoft.com/office/drawing/2014/main" id="{06E0AAC9-9685-485B-A6DF-31BD905EC9F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1" name="PA-直接连接符 1161">
                    <a:extLst>
                      <a:ext uri="{FF2B5EF4-FFF2-40B4-BE49-F238E27FC236}">
                        <a16:creationId xmlns="" xmlns:a16="http://schemas.microsoft.com/office/drawing/2014/main" id="{F5A7A6E8-CBB2-448C-95B3-553C8759EF41}"/>
                      </a:ext>
                    </a:extLst>
                  </p:cNvPr>
                  <p:cNvCxnSpPr/>
                  <p:nvPr>
                    <p:custDataLst>
                      <p:tags r:id="rId18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2" name="PA-直接连接符 1162">
                    <a:extLst>
                      <a:ext uri="{FF2B5EF4-FFF2-40B4-BE49-F238E27FC236}">
                        <a16:creationId xmlns="" xmlns:a16="http://schemas.microsoft.com/office/drawing/2014/main" id="{77AF3604-2583-4F32-9E0D-C83201B349C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3" name="PA-直接连接符 1163">
                    <a:extLst>
                      <a:ext uri="{FF2B5EF4-FFF2-40B4-BE49-F238E27FC236}">
                        <a16:creationId xmlns="" xmlns:a16="http://schemas.microsoft.com/office/drawing/2014/main" id="{1C16BC1C-4010-47A2-B23E-EDFCEB7597F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4" name="PA-直接连接符 1164">
                    <a:extLst>
                      <a:ext uri="{FF2B5EF4-FFF2-40B4-BE49-F238E27FC236}">
                        <a16:creationId xmlns="" xmlns:a16="http://schemas.microsoft.com/office/drawing/2014/main" id="{024B888B-087A-4FF0-8A2E-182388904FB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" name="PA-直接连接符 1165">
                    <a:extLst>
                      <a:ext uri="{FF2B5EF4-FFF2-40B4-BE49-F238E27FC236}">
                        <a16:creationId xmlns="" xmlns:a16="http://schemas.microsoft.com/office/drawing/2014/main" id="{A56D280E-BB7F-4159-A7F4-D1F270972FB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" name="PA-直接连接符 1166">
                    <a:extLst>
                      <a:ext uri="{FF2B5EF4-FFF2-40B4-BE49-F238E27FC236}">
                        <a16:creationId xmlns="" xmlns:a16="http://schemas.microsoft.com/office/drawing/2014/main" id="{277739B0-8A1F-4C97-B710-63427043E89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7" name="PA-直接连接符 1167">
                    <a:extLst>
                      <a:ext uri="{FF2B5EF4-FFF2-40B4-BE49-F238E27FC236}">
                        <a16:creationId xmlns="" xmlns:a16="http://schemas.microsoft.com/office/drawing/2014/main" id="{D9EC8E3D-50E7-468E-AE64-4F41D9F4319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8" name="PA-直接连接符 1168">
                    <a:extLst>
                      <a:ext uri="{FF2B5EF4-FFF2-40B4-BE49-F238E27FC236}">
                        <a16:creationId xmlns="" xmlns:a16="http://schemas.microsoft.com/office/drawing/2014/main" id="{9A7F8F10-6184-4620-8F71-1DAEE4A33C6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9" name="PA-直接连接符 1169">
                    <a:extLst>
                      <a:ext uri="{FF2B5EF4-FFF2-40B4-BE49-F238E27FC236}">
                        <a16:creationId xmlns="" xmlns:a16="http://schemas.microsoft.com/office/drawing/2014/main" id="{572DA5DA-DDD5-489F-BEEA-8B7357FFCAA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0" name="PA-直接连接符 1170">
                    <a:extLst>
                      <a:ext uri="{FF2B5EF4-FFF2-40B4-BE49-F238E27FC236}">
                        <a16:creationId xmlns="" xmlns:a16="http://schemas.microsoft.com/office/drawing/2014/main" id="{F42562C1-CB31-46DD-ACBE-927203775A4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1" name="PA-直接连接符 1171">
                    <a:extLst>
                      <a:ext uri="{FF2B5EF4-FFF2-40B4-BE49-F238E27FC236}">
                        <a16:creationId xmlns="" xmlns:a16="http://schemas.microsoft.com/office/drawing/2014/main" id="{CC5401F0-135F-4F48-BD17-EB6BFDB5A53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2" name="PA-直接连接符 1172">
                    <a:extLst>
                      <a:ext uri="{FF2B5EF4-FFF2-40B4-BE49-F238E27FC236}">
                        <a16:creationId xmlns="" xmlns:a16="http://schemas.microsoft.com/office/drawing/2014/main" id="{99ACE281-F881-4B75-871D-BBEAD4CBE5D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3" name="PA-直接连接符 1173">
                    <a:extLst>
                      <a:ext uri="{FF2B5EF4-FFF2-40B4-BE49-F238E27FC236}">
                        <a16:creationId xmlns="" xmlns:a16="http://schemas.microsoft.com/office/drawing/2014/main" id="{4AB179C2-9E00-457F-9F66-9E9DE64CD1E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4" name="PA-直接连接符 1174">
                    <a:extLst>
                      <a:ext uri="{FF2B5EF4-FFF2-40B4-BE49-F238E27FC236}">
                        <a16:creationId xmlns="" xmlns:a16="http://schemas.microsoft.com/office/drawing/2014/main" id="{F1EF7CE3-EA44-4D69-9C8F-35F790BB84E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25" name="组合 224">
                    <a:extLst>
                      <a:ext uri="{FF2B5EF4-FFF2-40B4-BE49-F238E27FC236}">
                        <a16:creationId xmlns="" xmlns:a16="http://schemas.microsoft.com/office/drawing/2014/main" id="{4687F708-C2F7-45CA-920E-81122F839057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54" name="PA-直接连接符 1204">
                      <a:extLst>
                        <a:ext uri="{FF2B5EF4-FFF2-40B4-BE49-F238E27FC236}">
                          <a16:creationId xmlns="" xmlns:a16="http://schemas.microsoft.com/office/drawing/2014/main" id="{E15A660F-C009-4C1A-9DCB-1F0FDC2D13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5" name="PA-直接连接符 1205">
                      <a:extLst>
                        <a:ext uri="{FF2B5EF4-FFF2-40B4-BE49-F238E27FC236}">
                          <a16:creationId xmlns="" xmlns:a16="http://schemas.microsoft.com/office/drawing/2014/main" id="{13670204-4F34-45BF-B663-D3821BC9D5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6" name="PA-直接连接符 1206">
                      <a:extLst>
                        <a:ext uri="{FF2B5EF4-FFF2-40B4-BE49-F238E27FC236}">
                          <a16:creationId xmlns="" xmlns:a16="http://schemas.microsoft.com/office/drawing/2014/main" id="{BA6392A1-18A3-499B-8B45-B30A2C978C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26" name="组合 225">
                    <a:extLst>
                      <a:ext uri="{FF2B5EF4-FFF2-40B4-BE49-F238E27FC236}">
                        <a16:creationId xmlns="" xmlns:a16="http://schemas.microsoft.com/office/drawing/2014/main" id="{6B001D1C-B43C-4598-8C58-DCCCE341D25B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243" name="PA-直接连接符 1193">
                      <a:extLst>
                        <a:ext uri="{FF2B5EF4-FFF2-40B4-BE49-F238E27FC236}">
                          <a16:creationId xmlns="" xmlns:a16="http://schemas.microsoft.com/office/drawing/2014/main" id="{F13BF8EA-2FAE-4D99-B083-A1CAB0E18394}"/>
                        </a:ext>
                      </a:extLst>
                    </p:cNvPr>
                    <p:cNvCxnSpPr/>
                    <p:nvPr>
                      <p:custDataLst>
                        <p:tags r:id="rId21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" name="PA-直接连接符 1194">
                      <a:extLst>
                        <a:ext uri="{FF2B5EF4-FFF2-40B4-BE49-F238E27FC236}">
                          <a16:creationId xmlns="" xmlns:a16="http://schemas.microsoft.com/office/drawing/2014/main" id="{4572E9D8-2102-4020-B00B-DBF3A06C81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" name="PA-直接连接符 1195">
                      <a:extLst>
                        <a:ext uri="{FF2B5EF4-FFF2-40B4-BE49-F238E27FC236}">
                          <a16:creationId xmlns="" xmlns:a16="http://schemas.microsoft.com/office/drawing/2014/main" id="{204F4C5D-9AFE-4A1B-A6EF-283FCF62A0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6" name="PA-直接连接符 1196">
                      <a:extLst>
                        <a:ext uri="{FF2B5EF4-FFF2-40B4-BE49-F238E27FC236}">
                          <a16:creationId xmlns="" xmlns:a16="http://schemas.microsoft.com/office/drawing/2014/main" id="{87521B3F-7B11-4165-9ED1-E7D4B175A0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7" name="PA-直接连接符 1197">
                      <a:extLst>
                        <a:ext uri="{FF2B5EF4-FFF2-40B4-BE49-F238E27FC236}">
                          <a16:creationId xmlns="" xmlns:a16="http://schemas.microsoft.com/office/drawing/2014/main" id="{6B8FC5B2-8E3E-4D87-979E-467C0EC860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8" name="PA-直接连接符 1198">
                      <a:extLst>
                        <a:ext uri="{FF2B5EF4-FFF2-40B4-BE49-F238E27FC236}">
                          <a16:creationId xmlns="" xmlns:a16="http://schemas.microsoft.com/office/drawing/2014/main" id="{485F6BD1-1736-416B-A9B5-882B2221BB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9" name="PA-直接连接符 1199">
                      <a:extLst>
                        <a:ext uri="{FF2B5EF4-FFF2-40B4-BE49-F238E27FC236}">
                          <a16:creationId xmlns="" xmlns:a16="http://schemas.microsoft.com/office/drawing/2014/main" id="{827BCCC6-50E0-4FBE-AC77-2EFE376107C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" name="PA-直接连接符 1200">
                      <a:extLst>
                        <a:ext uri="{FF2B5EF4-FFF2-40B4-BE49-F238E27FC236}">
                          <a16:creationId xmlns="" xmlns:a16="http://schemas.microsoft.com/office/drawing/2014/main" id="{76E9208D-2161-4922-BD2E-EF219E5E7D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" name="PA-直接连接符 1201">
                      <a:extLst>
                        <a:ext uri="{FF2B5EF4-FFF2-40B4-BE49-F238E27FC236}">
                          <a16:creationId xmlns="" xmlns:a16="http://schemas.microsoft.com/office/drawing/2014/main" id="{20CA1882-7DD6-4524-A602-654359AD4A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2" name="PA-直接连接符 1202">
                      <a:extLst>
                        <a:ext uri="{FF2B5EF4-FFF2-40B4-BE49-F238E27FC236}">
                          <a16:creationId xmlns="" xmlns:a16="http://schemas.microsoft.com/office/drawing/2014/main" id="{888F3A6D-0CF3-44A9-BA86-5F662ACAAC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3" name="PA-直接连接符 1203">
                      <a:extLst>
                        <a:ext uri="{FF2B5EF4-FFF2-40B4-BE49-F238E27FC236}">
                          <a16:creationId xmlns="" xmlns:a16="http://schemas.microsoft.com/office/drawing/2014/main" id="{FF368D29-5C21-4070-90EA-993AB43AA04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27" name="组合 226">
                    <a:extLst>
                      <a:ext uri="{FF2B5EF4-FFF2-40B4-BE49-F238E27FC236}">
                        <a16:creationId xmlns="" xmlns:a16="http://schemas.microsoft.com/office/drawing/2014/main" id="{B6F6CB2F-4A37-467A-BC5C-515868CF5E15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232" name="PA-直接连接符 1182">
                      <a:extLst>
                        <a:ext uri="{FF2B5EF4-FFF2-40B4-BE49-F238E27FC236}">
                          <a16:creationId xmlns="" xmlns:a16="http://schemas.microsoft.com/office/drawing/2014/main" id="{2A18357E-2B0F-48A1-A573-A3981EF747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" name="PA-直接连接符 1183">
                      <a:extLst>
                        <a:ext uri="{FF2B5EF4-FFF2-40B4-BE49-F238E27FC236}">
                          <a16:creationId xmlns="" xmlns:a16="http://schemas.microsoft.com/office/drawing/2014/main" id="{1A2E8D7A-145C-44B3-99BD-207CBB42C0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4" name="PA-直接连接符 1184">
                      <a:extLst>
                        <a:ext uri="{FF2B5EF4-FFF2-40B4-BE49-F238E27FC236}">
                          <a16:creationId xmlns="" xmlns:a16="http://schemas.microsoft.com/office/drawing/2014/main" id="{1AD54E7B-F6B3-4556-BBDB-0F3A157751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5" name="PA-直接连接符 1185">
                      <a:extLst>
                        <a:ext uri="{FF2B5EF4-FFF2-40B4-BE49-F238E27FC236}">
                          <a16:creationId xmlns="" xmlns:a16="http://schemas.microsoft.com/office/drawing/2014/main" id="{46C2F7BA-F1B1-4772-BC1E-0D50C4861A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6" name="PA-直接连接符 1186">
                      <a:extLst>
                        <a:ext uri="{FF2B5EF4-FFF2-40B4-BE49-F238E27FC236}">
                          <a16:creationId xmlns="" xmlns:a16="http://schemas.microsoft.com/office/drawing/2014/main" id="{D00B9572-4D19-4EEC-BE5A-7E3E979D5BD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7" name="PA-直接连接符 1187">
                      <a:extLst>
                        <a:ext uri="{FF2B5EF4-FFF2-40B4-BE49-F238E27FC236}">
                          <a16:creationId xmlns="" xmlns:a16="http://schemas.microsoft.com/office/drawing/2014/main" id="{1334F6CC-6F8D-4DDF-85CF-8AE8FFE830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" name="PA-直接连接符 1188">
                      <a:extLst>
                        <a:ext uri="{FF2B5EF4-FFF2-40B4-BE49-F238E27FC236}">
                          <a16:creationId xmlns="" xmlns:a16="http://schemas.microsoft.com/office/drawing/2014/main" id="{77BA1E23-3978-4C1E-BA1A-4A7D010506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" name="PA-直接连接符 1189">
                      <a:extLst>
                        <a:ext uri="{FF2B5EF4-FFF2-40B4-BE49-F238E27FC236}">
                          <a16:creationId xmlns="" xmlns:a16="http://schemas.microsoft.com/office/drawing/2014/main" id="{F2F72225-EF1E-454A-A6A5-E61053E2DD3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0" name="PA-直接连接符 1190">
                      <a:extLst>
                        <a:ext uri="{FF2B5EF4-FFF2-40B4-BE49-F238E27FC236}">
                          <a16:creationId xmlns="" xmlns:a16="http://schemas.microsoft.com/office/drawing/2014/main" id="{42057F7B-EAAC-4560-AD56-2DAEAC8188C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1" name="PA-直接连接符 1191">
                      <a:extLst>
                        <a:ext uri="{FF2B5EF4-FFF2-40B4-BE49-F238E27FC236}">
                          <a16:creationId xmlns="" xmlns:a16="http://schemas.microsoft.com/office/drawing/2014/main" id="{FE10E6F4-479B-407F-980B-62E391801D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2" name="PA-直接连接符 1192">
                      <a:extLst>
                        <a:ext uri="{FF2B5EF4-FFF2-40B4-BE49-F238E27FC236}">
                          <a16:creationId xmlns="" xmlns:a16="http://schemas.microsoft.com/office/drawing/2014/main" id="{86896D7E-FF74-4409-B988-04462C90EE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28" name="Group 91_1">
                    <a:extLst>
                      <a:ext uri="{FF2B5EF4-FFF2-40B4-BE49-F238E27FC236}">
                        <a16:creationId xmlns="" xmlns:a16="http://schemas.microsoft.com/office/drawing/2014/main" id="{A5DEDC95-0564-4A7D-A8EF-1C05FDF0CF41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29" name="PA-直接连接符 1179">
                      <a:extLst>
                        <a:ext uri="{FF2B5EF4-FFF2-40B4-BE49-F238E27FC236}">
                          <a16:creationId xmlns="" xmlns:a16="http://schemas.microsoft.com/office/drawing/2014/main" id="{6650641E-1E13-450B-99BD-6ADD8923DDC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0" name="PA-直接连接符 1180">
                      <a:extLst>
                        <a:ext uri="{FF2B5EF4-FFF2-40B4-BE49-F238E27FC236}">
                          <a16:creationId xmlns="" xmlns:a16="http://schemas.microsoft.com/office/drawing/2014/main" id="{3772A930-AD07-464E-81F9-AD1A561859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1" name="PA-直接连接符 1181">
                      <a:extLst>
                        <a:ext uri="{FF2B5EF4-FFF2-40B4-BE49-F238E27FC236}">
                          <a16:creationId xmlns="" xmlns:a16="http://schemas.microsoft.com/office/drawing/2014/main" id="{8221C10B-90D4-4E70-B20C-5FA96779AF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8" name="组合 17">
                  <a:extLst>
                    <a:ext uri="{FF2B5EF4-FFF2-40B4-BE49-F238E27FC236}">
                      <a16:creationId xmlns="" xmlns:a16="http://schemas.microsoft.com/office/drawing/2014/main" id="{970D8C29-3B7D-44F3-BDA3-68E0C22608D3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63" name="PA-直接连接符 1113">
                    <a:extLst>
                      <a:ext uri="{FF2B5EF4-FFF2-40B4-BE49-F238E27FC236}">
                        <a16:creationId xmlns="" xmlns:a16="http://schemas.microsoft.com/office/drawing/2014/main" id="{D15594DE-D828-40BD-A26B-871494874F7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4" name="PA-直接连接符 1114">
                    <a:extLst>
                      <a:ext uri="{FF2B5EF4-FFF2-40B4-BE49-F238E27FC236}">
                        <a16:creationId xmlns="" xmlns:a16="http://schemas.microsoft.com/office/drawing/2014/main" id="{9DB949DA-E2F1-42CD-98B9-DC1F29D3E88D}"/>
                      </a:ext>
                    </a:extLst>
                  </p:cNvPr>
                  <p:cNvCxnSpPr/>
                  <p:nvPr>
                    <p:custDataLst>
                      <p:tags r:id="rId14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" name="PA-直接连接符 1115">
                    <a:extLst>
                      <a:ext uri="{FF2B5EF4-FFF2-40B4-BE49-F238E27FC236}">
                        <a16:creationId xmlns="" xmlns:a16="http://schemas.microsoft.com/office/drawing/2014/main" id="{88246E27-37AF-4534-920A-6F7DC35BA59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" name="PA-直接连接符 1116">
                    <a:extLst>
                      <a:ext uri="{FF2B5EF4-FFF2-40B4-BE49-F238E27FC236}">
                        <a16:creationId xmlns="" xmlns:a16="http://schemas.microsoft.com/office/drawing/2014/main" id="{54C186CD-5E32-42ED-A376-957F3DEBCCC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7" name="PA-直接连接符 1117">
                    <a:extLst>
                      <a:ext uri="{FF2B5EF4-FFF2-40B4-BE49-F238E27FC236}">
                        <a16:creationId xmlns="" xmlns:a16="http://schemas.microsoft.com/office/drawing/2014/main" id="{91360941-3EB9-40DF-9E34-580339EE744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8" name="PA-直接连接符 1118">
                    <a:extLst>
                      <a:ext uri="{FF2B5EF4-FFF2-40B4-BE49-F238E27FC236}">
                        <a16:creationId xmlns="" xmlns:a16="http://schemas.microsoft.com/office/drawing/2014/main" id="{A1C2BAD9-5179-440F-8AAC-B175E351310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9" name="PA-直接连接符 1119">
                    <a:extLst>
                      <a:ext uri="{FF2B5EF4-FFF2-40B4-BE49-F238E27FC236}">
                        <a16:creationId xmlns="" xmlns:a16="http://schemas.microsoft.com/office/drawing/2014/main" id="{E1C0A3AB-2A37-469C-9266-39DE752E67B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" name="PA-直接连接符 1120">
                    <a:extLst>
                      <a:ext uri="{FF2B5EF4-FFF2-40B4-BE49-F238E27FC236}">
                        <a16:creationId xmlns="" xmlns:a16="http://schemas.microsoft.com/office/drawing/2014/main" id="{2CFBDD68-4D74-4F9D-A384-F7A30EB3890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" name="PA-直接连接符 1121">
                    <a:extLst>
                      <a:ext uri="{FF2B5EF4-FFF2-40B4-BE49-F238E27FC236}">
                        <a16:creationId xmlns="" xmlns:a16="http://schemas.microsoft.com/office/drawing/2014/main" id="{1483C7CD-BA88-4184-8BDA-57CFDA4C44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2" name="PA-直接连接符 1122">
                    <a:extLst>
                      <a:ext uri="{FF2B5EF4-FFF2-40B4-BE49-F238E27FC236}">
                        <a16:creationId xmlns="" xmlns:a16="http://schemas.microsoft.com/office/drawing/2014/main" id="{0552F9F3-8CC1-4A2F-A9C3-A7790431C83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3" name="PA-直接连接符 1123">
                    <a:extLst>
                      <a:ext uri="{FF2B5EF4-FFF2-40B4-BE49-F238E27FC236}">
                        <a16:creationId xmlns="" xmlns:a16="http://schemas.microsoft.com/office/drawing/2014/main" id="{97FC884F-B012-41AA-A944-9167BF8D5C8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4" name="PA-直接连接符 1124">
                    <a:extLst>
                      <a:ext uri="{FF2B5EF4-FFF2-40B4-BE49-F238E27FC236}">
                        <a16:creationId xmlns="" xmlns:a16="http://schemas.microsoft.com/office/drawing/2014/main" id="{012A50D3-5543-4BB9-A2FD-D86A77E340D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5" name="PA-直接连接符 1125">
                    <a:extLst>
                      <a:ext uri="{FF2B5EF4-FFF2-40B4-BE49-F238E27FC236}">
                        <a16:creationId xmlns="" xmlns:a16="http://schemas.microsoft.com/office/drawing/2014/main" id="{7B282A28-040C-4810-85A4-B8752BF638C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6" name="PA-直接连接符 1126">
                    <a:extLst>
                      <a:ext uri="{FF2B5EF4-FFF2-40B4-BE49-F238E27FC236}">
                        <a16:creationId xmlns="" xmlns:a16="http://schemas.microsoft.com/office/drawing/2014/main" id="{4524B291-8AD2-4FAF-80BB-93E75FF9CC9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7" name="PA-直接连接符 1127">
                    <a:extLst>
                      <a:ext uri="{FF2B5EF4-FFF2-40B4-BE49-F238E27FC236}">
                        <a16:creationId xmlns="" xmlns:a16="http://schemas.microsoft.com/office/drawing/2014/main" id="{7565CC0C-22C4-4562-BE62-F897E14B425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78" name="组合 177">
                    <a:extLst>
                      <a:ext uri="{FF2B5EF4-FFF2-40B4-BE49-F238E27FC236}">
                        <a16:creationId xmlns="" xmlns:a16="http://schemas.microsoft.com/office/drawing/2014/main" id="{8614ED87-492F-4E21-9ABA-87C828D4DEB1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07" name="PA-直接连接符 1157">
                      <a:extLst>
                        <a:ext uri="{FF2B5EF4-FFF2-40B4-BE49-F238E27FC236}">
                          <a16:creationId xmlns="" xmlns:a16="http://schemas.microsoft.com/office/drawing/2014/main" id="{2D5FFCE8-3A59-4CBA-9129-1AD20EFEFC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8" name="PA-直接连接符 1158">
                      <a:extLst>
                        <a:ext uri="{FF2B5EF4-FFF2-40B4-BE49-F238E27FC236}">
                          <a16:creationId xmlns="" xmlns:a16="http://schemas.microsoft.com/office/drawing/2014/main" id="{63DAFADD-7CDB-45B2-9E89-E3CEEE5D84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9" name="PA-直接连接符 1159">
                      <a:extLst>
                        <a:ext uri="{FF2B5EF4-FFF2-40B4-BE49-F238E27FC236}">
                          <a16:creationId xmlns="" xmlns:a16="http://schemas.microsoft.com/office/drawing/2014/main" id="{C85F589F-D843-4D2B-A8D9-ACC7DF4396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9" name="组合 178">
                    <a:extLst>
                      <a:ext uri="{FF2B5EF4-FFF2-40B4-BE49-F238E27FC236}">
                        <a16:creationId xmlns="" xmlns:a16="http://schemas.microsoft.com/office/drawing/2014/main" id="{CD47C5E8-E8D7-4712-A1FA-6A7DC3039D06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96" name="PA-直接连接符 1146">
                      <a:extLst>
                        <a:ext uri="{FF2B5EF4-FFF2-40B4-BE49-F238E27FC236}">
                          <a16:creationId xmlns="" xmlns:a16="http://schemas.microsoft.com/office/drawing/2014/main" id="{16F91AB0-F642-4BFC-8B19-08AB179A8D3C}"/>
                        </a:ext>
                      </a:extLst>
                    </p:cNvPr>
                    <p:cNvCxnSpPr/>
                    <p:nvPr>
                      <p:custDataLst>
                        <p:tags r:id="rId17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7" name="PA-直接连接符 1147">
                      <a:extLst>
                        <a:ext uri="{FF2B5EF4-FFF2-40B4-BE49-F238E27FC236}">
                          <a16:creationId xmlns="" xmlns:a16="http://schemas.microsoft.com/office/drawing/2014/main" id="{02B07224-8F13-42AA-962E-EBE9EC87DBE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8" name="PA-直接连接符 1148">
                      <a:extLst>
                        <a:ext uri="{FF2B5EF4-FFF2-40B4-BE49-F238E27FC236}">
                          <a16:creationId xmlns="" xmlns:a16="http://schemas.microsoft.com/office/drawing/2014/main" id="{7CF91E4F-DDEC-4343-8051-F5356AAFA4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9" name="PA-直接连接符 1149">
                      <a:extLst>
                        <a:ext uri="{FF2B5EF4-FFF2-40B4-BE49-F238E27FC236}">
                          <a16:creationId xmlns="" xmlns:a16="http://schemas.microsoft.com/office/drawing/2014/main" id="{E340602D-C389-4F3D-A2B2-ED0D4B6FAC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0" name="PA-直接连接符 1150">
                      <a:extLst>
                        <a:ext uri="{FF2B5EF4-FFF2-40B4-BE49-F238E27FC236}">
                          <a16:creationId xmlns="" xmlns:a16="http://schemas.microsoft.com/office/drawing/2014/main" id="{FB38F45A-1251-4E5C-AEEA-BDACE67E32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1" name="PA-直接连接符 1151">
                      <a:extLst>
                        <a:ext uri="{FF2B5EF4-FFF2-40B4-BE49-F238E27FC236}">
                          <a16:creationId xmlns="" xmlns:a16="http://schemas.microsoft.com/office/drawing/2014/main" id="{4B00F0B3-B6BC-437B-B0B8-C3FF5DEE3B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2" name="PA-直接连接符 1152">
                      <a:extLst>
                        <a:ext uri="{FF2B5EF4-FFF2-40B4-BE49-F238E27FC236}">
                          <a16:creationId xmlns="" xmlns:a16="http://schemas.microsoft.com/office/drawing/2014/main" id="{47FECA4B-4D5B-42EA-A0B9-A2BD268025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3" name="PA-直接连接符 1153">
                      <a:extLst>
                        <a:ext uri="{FF2B5EF4-FFF2-40B4-BE49-F238E27FC236}">
                          <a16:creationId xmlns="" xmlns:a16="http://schemas.microsoft.com/office/drawing/2014/main" id="{54007A43-CBFB-4138-9F13-93E78A3F09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4" name="PA-直接连接符 1154">
                      <a:extLst>
                        <a:ext uri="{FF2B5EF4-FFF2-40B4-BE49-F238E27FC236}">
                          <a16:creationId xmlns="" xmlns:a16="http://schemas.microsoft.com/office/drawing/2014/main" id="{B605D33B-01AD-4D65-B18E-38AFFFC02CA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5" name="PA-直接连接符 1155">
                      <a:extLst>
                        <a:ext uri="{FF2B5EF4-FFF2-40B4-BE49-F238E27FC236}">
                          <a16:creationId xmlns="" xmlns:a16="http://schemas.microsoft.com/office/drawing/2014/main" id="{84B6857D-8084-45B1-986C-7C5755812C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6" name="PA-直接连接符 1156">
                      <a:extLst>
                        <a:ext uri="{FF2B5EF4-FFF2-40B4-BE49-F238E27FC236}">
                          <a16:creationId xmlns="" xmlns:a16="http://schemas.microsoft.com/office/drawing/2014/main" id="{60682ED7-75C1-4A35-A7C7-233F8B2C22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80" name="组合 179">
                    <a:extLst>
                      <a:ext uri="{FF2B5EF4-FFF2-40B4-BE49-F238E27FC236}">
                        <a16:creationId xmlns="" xmlns:a16="http://schemas.microsoft.com/office/drawing/2014/main" id="{D00909B6-2A7B-432F-85A8-E5F21A7CEF8D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85" name="PA-直接连接符 1135">
                      <a:extLst>
                        <a:ext uri="{FF2B5EF4-FFF2-40B4-BE49-F238E27FC236}">
                          <a16:creationId xmlns="" xmlns:a16="http://schemas.microsoft.com/office/drawing/2014/main" id="{A02B9EDA-5199-40AA-9D60-9F20BE9C0AA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6" name="PA-直接连接符 1136">
                      <a:extLst>
                        <a:ext uri="{FF2B5EF4-FFF2-40B4-BE49-F238E27FC236}">
                          <a16:creationId xmlns="" xmlns:a16="http://schemas.microsoft.com/office/drawing/2014/main" id="{0E0723B5-9F8E-4102-980D-B2F8D5E606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7" name="PA-直接连接符 1137">
                      <a:extLst>
                        <a:ext uri="{FF2B5EF4-FFF2-40B4-BE49-F238E27FC236}">
                          <a16:creationId xmlns="" xmlns:a16="http://schemas.microsoft.com/office/drawing/2014/main" id="{6E68D5AD-047E-4ABA-9540-5219F257B7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8" name="PA-直接连接符 1138">
                      <a:extLst>
                        <a:ext uri="{FF2B5EF4-FFF2-40B4-BE49-F238E27FC236}">
                          <a16:creationId xmlns="" xmlns:a16="http://schemas.microsoft.com/office/drawing/2014/main" id="{24FBB95F-F757-484A-98BA-2E6C7D1740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9" name="PA-直接连接符 1139">
                      <a:extLst>
                        <a:ext uri="{FF2B5EF4-FFF2-40B4-BE49-F238E27FC236}">
                          <a16:creationId xmlns="" xmlns:a16="http://schemas.microsoft.com/office/drawing/2014/main" id="{48AB17D9-9E4C-41F3-ACC3-0979FB8945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0" name="PA-直接连接符 1140">
                      <a:extLst>
                        <a:ext uri="{FF2B5EF4-FFF2-40B4-BE49-F238E27FC236}">
                          <a16:creationId xmlns="" xmlns:a16="http://schemas.microsoft.com/office/drawing/2014/main" id="{F9DF47AA-0202-4AB0-A4FA-7B5192DDB5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1" name="PA-直接连接符 1141">
                      <a:extLst>
                        <a:ext uri="{FF2B5EF4-FFF2-40B4-BE49-F238E27FC236}">
                          <a16:creationId xmlns="" xmlns:a16="http://schemas.microsoft.com/office/drawing/2014/main" id="{B1924D30-04A3-4831-90DE-EAE84D803A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2" name="PA-直接连接符 1142">
                      <a:extLst>
                        <a:ext uri="{FF2B5EF4-FFF2-40B4-BE49-F238E27FC236}">
                          <a16:creationId xmlns="" xmlns:a16="http://schemas.microsoft.com/office/drawing/2014/main" id="{7A56079F-82E5-4B04-BD0B-C08FC2A254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3" name="PA-直接连接符 1143">
                      <a:extLst>
                        <a:ext uri="{FF2B5EF4-FFF2-40B4-BE49-F238E27FC236}">
                          <a16:creationId xmlns="" xmlns:a16="http://schemas.microsoft.com/office/drawing/2014/main" id="{2BBD525C-38D3-4473-ACFC-642706D550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4" name="PA-直接连接符 1144">
                      <a:extLst>
                        <a:ext uri="{FF2B5EF4-FFF2-40B4-BE49-F238E27FC236}">
                          <a16:creationId xmlns="" xmlns:a16="http://schemas.microsoft.com/office/drawing/2014/main" id="{8DAF92C7-1E01-464E-AB06-15C0C1ACB9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5" name="PA-直接连接符 1145">
                      <a:extLst>
                        <a:ext uri="{FF2B5EF4-FFF2-40B4-BE49-F238E27FC236}">
                          <a16:creationId xmlns="" xmlns:a16="http://schemas.microsoft.com/office/drawing/2014/main" id="{FCFB9D23-A013-40B3-BBD1-7F71CDDA12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81" name="Group 91_1">
                    <a:extLst>
                      <a:ext uri="{FF2B5EF4-FFF2-40B4-BE49-F238E27FC236}">
                        <a16:creationId xmlns="" xmlns:a16="http://schemas.microsoft.com/office/drawing/2014/main" id="{7FEEE700-9D22-41A4-95F0-039299EB86E9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82" name="PA-直接连接符 1132">
                      <a:extLst>
                        <a:ext uri="{FF2B5EF4-FFF2-40B4-BE49-F238E27FC236}">
                          <a16:creationId xmlns="" xmlns:a16="http://schemas.microsoft.com/office/drawing/2014/main" id="{69954A6F-C0DD-47FC-80C8-7EA952342F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3" name="PA-直接连接符 1133">
                      <a:extLst>
                        <a:ext uri="{FF2B5EF4-FFF2-40B4-BE49-F238E27FC236}">
                          <a16:creationId xmlns="" xmlns:a16="http://schemas.microsoft.com/office/drawing/2014/main" id="{B4B5C036-41A7-43C8-8620-54D29B73D4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4" name="PA-直接连接符 1134">
                      <a:extLst>
                        <a:ext uri="{FF2B5EF4-FFF2-40B4-BE49-F238E27FC236}">
                          <a16:creationId xmlns="" xmlns:a16="http://schemas.microsoft.com/office/drawing/2014/main" id="{DE3A0FE6-2E56-4E30-A4BD-82558F046E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9" name="组合 18">
                  <a:extLst>
                    <a:ext uri="{FF2B5EF4-FFF2-40B4-BE49-F238E27FC236}">
                      <a16:creationId xmlns="" xmlns:a16="http://schemas.microsoft.com/office/drawing/2014/main" id="{84FA71D8-2D98-4180-B304-8A755647BA3F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16" name="PA-直接连接符 1066">
                    <a:extLst>
                      <a:ext uri="{FF2B5EF4-FFF2-40B4-BE49-F238E27FC236}">
                        <a16:creationId xmlns="" xmlns:a16="http://schemas.microsoft.com/office/drawing/2014/main" id="{E32CA8ED-3B04-4C2A-AC4D-D787DD5CC3A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7" name="PA-直接连接符 1067">
                    <a:extLst>
                      <a:ext uri="{FF2B5EF4-FFF2-40B4-BE49-F238E27FC236}">
                        <a16:creationId xmlns="" xmlns:a16="http://schemas.microsoft.com/office/drawing/2014/main" id="{7C78C5A2-8163-4BF7-A47F-508E1D68FE9B}"/>
                      </a:ext>
                    </a:extLst>
                  </p:cNvPr>
                  <p:cNvCxnSpPr/>
                  <p:nvPr>
                    <p:custDataLst>
                      <p:tags r:id="rId10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" name="PA-直接连接符 1068">
                    <a:extLst>
                      <a:ext uri="{FF2B5EF4-FFF2-40B4-BE49-F238E27FC236}">
                        <a16:creationId xmlns="" xmlns:a16="http://schemas.microsoft.com/office/drawing/2014/main" id="{0E5D401D-0EB2-47D5-980E-D5CCD09362F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" name="PA-直接连接符 1069">
                    <a:extLst>
                      <a:ext uri="{FF2B5EF4-FFF2-40B4-BE49-F238E27FC236}">
                        <a16:creationId xmlns="" xmlns:a16="http://schemas.microsoft.com/office/drawing/2014/main" id="{32F589B9-9526-4B5C-8FD1-C98FB8CCD8A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0" name="PA-直接连接符 1070">
                    <a:extLst>
                      <a:ext uri="{FF2B5EF4-FFF2-40B4-BE49-F238E27FC236}">
                        <a16:creationId xmlns="" xmlns:a16="http://schemas.microsoft.com/office/drawing/2014/main" id="{D07BD21B-A785-403F-B0E4-7E707482C04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1" name="PA-直接连接符 1071">
                    <a:extLst>
                      <a:ext uri="{FF2B5EF4-FFF2-40B4-BE49-F238E27FC236}">
                        <a16:creationId xmlns="" xmlns:a16="http://schemas.microsoft.com/office/drawing/2014/main" id="{1E9071FA-EECB-46C9-91CF-A116DBE62B8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" name="PA-直接连接符 1072">
                    <a:extLst>
                      <a:ext uri="{FF2B5EF4-FFF2-40B4-BE49-F238E27FC236}">
                        <a16:creationId xmlns="" xmlns:a16="http://schemas.microsoft.com/office/drawing/2014/main" id="{0F9AC979-2892-4B77-BB08-3A8888A6C82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" name="PA-直接连接符 1073">
                    <a:extLst>
                      <a:ext uri="{FF2B5EF4-FFF2-40B4-BE49-F238E27FC236}">
                        <a16:creationId xmlns="" xmlns:a16="http://schemas.microsoft.com/office/drawing/2014/main" id="{CE8651DE-BDEA-4BCB-8CC7-9B40F7A9A3C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" name="PA-直接连接符 1074">
                    <a:extLst>
                      <a:ext uri="{FF2B5EF4-FFF2-40B4-BE49-F238E27FC236}">
                        <a16:creationId xmlns="" xmlns:a16="http://schemas.microsoft.com/office/drawing/2014/main" id="{5CF2D520-EEBC-46EF-9125-32943C2D1D7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PA-直接连接符 1075">
                    <a:extLst>
                      <a:ext uri="{FF2B5EF4-FFF2-40B4-BE49-F238E27FC236}">
                        <a16:creationId xmlns="" xmlns:a16="http://schemas.microsoft.com/office/drawing/2014/main" id="{C0290A42-6744-4DB6-BA06-EA566FF2D19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PA-直接连接符 1076">
                    <a:extLst>
                      <a:ext uri="{FF2B5EF4-FFF2-40B4-BE49-F238E27FC236}">
                        <a16:creationId xmlns="" xmlns:a16="http://schemas.microsoft.com/office/drawing/2014/main" id="{AA7032DC-8CE3-4FA7-8BF5-77D09B521BF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PA-直接连接符 1077">
                    <a:extLst>
                      <a:ext uri="{FF2B5EF4-FFF2-40B4-BE49-F238E27FC236}">
                        <a16:creationId xmlns="" xmlns:a16="http://schemas.microsoft.com/office/drawing/2014/main" id="{51B383F5-6252-444D-913A-5D27B1C8CFE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PA-直接连接符 1078">
                    <a:extLst>
                      <a:ext uri="{FF2B5EF4-FFF2-40B4-BE49-F238E27FC236}">
                        <a16:creationId xmlns="" xmlns:a16="http://schemas.microsoft.com/office/drawing/2014/main" id="{D8469F3F-7820-4B06-BF12-D813F8D2F88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9" name="PA-直接连接符 1079">
                    <a:extLst>
                      <a:ext uri="{FF2B5EF4-FFF2-40B4-BE49-F238E27FC236}">
                        <a16:creationId xmlns="" xmlns:a16="http://schemas.microsoft.com/office/drawing/2014/main" id="{0D7A47A7-5B16-4A7C-A7E7-5396B6A1E4E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0" name="PA-直接连接符 1080">
                    <a:extLst>
                      <a:ext uri="{FF2B5EF4-FFF2-40B4-BE49-F238E27FC236}">
                        <a16:creationId xmlns="" xmlns:a16="http://schemas.microsoft.com/office/drawing/2014/main" id="{F1B93B38-77A0-4ADF-B4C5-78F8EA6A910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1" name="组合 130">
                    <a:extLst>
                      <a:ext uri="{FF2B5EF4-FFF2-40B4-BE49-F238E27FC236}">
                        <a16:creationId xmlns="" xmlns:a16="http://schemas.microsoft.com/office/drawing/2014/main" id="{F35ED245-8F3F-4D61-88D5-7166A5A72E6B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0" name="PA-直接连接符 1110">
                      <a:extLst>
                        <a:ext uri="{FF2B5EF4-FFF2-40B4-BE49-F238E27FC236}">
                          <a16:creationId xmlns="" xmlns:a16="http://schemas.microsoft.com/office/drawing/2014/main" id="{550A7318-6264-44E0-92E0-2250CF3FD4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" name="PA-直接连接符 1111">
                      <a:extLst>
                        <a:ext uri="{FF2B5EF4-FFF2-40B4-BE49-F238E27FC236}">
                          <a16:creationId xmlns="" xmlns:a16="http://schemas.microsoft.com/office/drawing/2014/main" id="{EF435966-644A-4078-9FB7-2B687B2D8D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" name="PA-直接连接符 1112">
                      <a:extLst>
                        <a:ext uri="{FF2B5EF4-FFF2-40B4-BE49-F238E27FC236}">
                          <a16:creationId xmlns="" xmlns:a16="http://schemas.microsoft.com/office/drawing/2014/main" id="{8C9958BF-0024-47F3-80AF-EBEFF51DDD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2" name="组合 131">
                    <a:extLst>
                      <a:ext uri="{FF2B5EF4-FFF2-40B4-BE49-F238E27FC236}">
                        <a16:creationId xmlns="" xmlns:a16="http://schemas.microsoft.com/office/drawing/2014/main" id="{F10B6F8C-EBD7-4496-9619-4A2F73120D2B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49" name="PA-直接连接符 1099">
                      <a:extLst>
                        <a:ext uri="{FF2B5EF4-FFF2-40B4-BE49-F238E27FC236}">
                          <a16:creationId xmlns="" xmlns:a16="http://schemas.microsoft.com/office/drawing/2014/main" id="{7D2801FE-264D-42B8-81C7-BA76D9794990}"/>
                        </a:ext>
                      </a:extLst>
                    </p:cNvPr>
                    <p:cNvCxnSpPr/>
                    <p:nvPr>
                      <p:custDataLst>
                        <p:tags r:id="rId12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" name="PA-直接连接符 1100">
                      <a:extLst>
                        <a:ext uri="{FF2B5EF4-FFF2-40B4-BE49-F238E27FC236}">
                          <a16:creationId xmlns="" xmlns:a16="http://schemas.microsoft.com/office/drawing/2014/main" id="{FD3ABD9C-D554-42D7-B02E-EA5986F142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" name="PA-直接连接符 1101">
                      <a:extLst>
                        <a:ext uri="{FF2B5EF4-FFF2-40B4-BE49-F238E27FC236}">
                          <a16:creationId xmlns="" xmlns:a16="http://schemas.microsoft.com/office/drawing/2014/main" id="{837ACEBE-5E6A-4C98-82FD-339E45DDF2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" name="PA-直接连接符 1102">
                      <a:extLst>
                        <a:ext uri="{FF2B5EF4-FFF2-40B4-BE49-F238E27FC236}">
                          <a16:creationId xmlns="" xmlns:a16="http://schemas.microsoft.com/office/drawing/2014/main" id="{277F556C-4EA6-4B44-A22D-AC87367CDED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" name="PA-直接连接符 1103">
                      <a:extLst>
                        <a:ext uri="{FF2B5EF4-FFF2-40B4-BE49-F238E27FC236}">
                          <a16:creationId xmlns="" xmlns:a16="http://schemas.microsoft.com/office/drawing/2014/main" id="{0DAFF986-2FC7-4E8B-96E9-D847E7976D6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" name="PA-直接连接符 1104">
                      <a:extLst>
                        <a:ext uri="{FF2B5EF4-FFF2-40B4-BE49-F238E27FC236}">
                          <a16:creationId xmlns="" xmlns:a16="http://schemas.microsoft.com/office/drawing/2014/main" id="{B8F623AE-CB0B-40DC-97DA-BD92A4D8A0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" name="PA-直接连接符 1105">
                      <a:extLst>
                        <a:ext uri="{FF2B5EF4-FFF2-40B4-BE49-F238E27FC236}">
                          <a16:creationId xmlns="" xmlns:a16="http://schemas.microsoft.com/office/drawing/2014/main" id="{82F0FE84-D817-4F79-A9D7-CA05E6FEE0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" name="PA-直接连接符 1106">
                      <a:extLst>
                        <a:ext uri="{FF2B5EF4-FFF2-40B4-BE49-F238E27FC236}">
                          <a16:creationId xmlns="" xmlns:a16="http://schemas.microsoft.com/office/drawing/2014/main" id="{21134BC7-871B-4ADE-B836-E7146C97BF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7" name="PA-直接连接符 1107">
                      <a:extLst>
                        <a:ext uri="{FF2B5EF4-FFF2-40B4-BE49-F238E27FC236}">
                          <a16:creationId xmlns="" xmlns:a16="http://schemas.microsoft.com/office/drawing/2014/main" id="{2EBFD7DF-B702-426C-B623-1091DA473D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" name="PA-直接连接符 1108">
                      <a:extLst>
                        <a:ext uri="{FF2B5EF4-FFF2-40B4-BE49-F238E27FC236}">
                          <a16:creationId xmlns="" xmlns:a16="http://schemas.microsoft.com/office/drawing/2014/main" id="{F18B2E8A-3F64-49FD-974A-FFE432A570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" name="PA-直接连接符 1109">
                      <a:extLst>
                        <a:ext uri="{FF2B5EF4-FFF2-40B4-BE49-F238E27FC236}">
                          <a16:creationId xmlns="" xmlns:a16="http://schemas.microsoft.com/office/drawing/2014/main" id="{A5D06CEC-6228-41EA-A5EE-B65EC1BA49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" name="组合 132">
                    <a:extLst>
                      <a:ext uri="{FF2B5EF4-FFF2-40B4-BE49-F238E27FC236}">
                        <a16:creationId xmlns="" xmlns:a16="http://schemas.microsoft.com/office/drawing/2014/main" id="{38B0AD77-32AE-4B77-8159-E3E4FD73EE51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38" name="PA-直接连接符 1088">
                      <a:extLst>
                        <a:ext uri="{FF2B5EF4-FFF2-40B4-BE49-F238E27FC236}">
                          <a16:creationId xmlns="" xmlns:a16="http://schemas.microsoft.com/office/drawing/2014/main" id="{E2E613F1-E685-462B-A8D1-367B69EB1F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" name="PA-直接连接符 1089">
                      <a:extLst>
                        <a:ext uri="{FF2B5EF4-FFF2-40B4-BE49-F238E27FC236}">
                          <a16:creationId xmlns="" xmlns:a16="http://schemas.microsoft.com/office/drawing/2014/main" id="{0A4B92FB-21FB-43E3-B23B-C0481E8D37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" name="PA-直接连接符 1090">
                      <a:extLst>
                        <a:ext uri="{FF2B5EF4-FFF2-40B4-BE49-F238E27FC236}">
                          <a16:creationId xmlns="" xmlns:a16="http://schemas.microsoft.com/office/drawing/2014/main" id="{6F8F302F-100A-418A-AEFD-3DF9CA9632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" name="PA-直接连接符 1091">
                      <a:extLst>
                        <a:ext uri="{FF2B5EF4-FFF2-40B4-BE49-F238E27FC236}">
                          <a16:creationId xmlns="" xmlns:a16="http://schemas.microsoft.com/office/drawing/2014/main" id="{8A765E94-EE8E-4736-BE18-4D93840B84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2" name="PA-直接连接符 1092">
                      <a:extLst>
                        <a:ext uri="{FF2B5EF4-FFF2-40B4-BE49-F238E27FC236}">
                          <a16:creationId xmlns="" xmlns:a16="http://schemas.microsoft.com/office/drawing/2014/main" id="{7CB46495-1CA0-4F3A-B69A-F8CB3B40D0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" name="PA-直接连接符 1093">
                      <a:extLst>
                        <a:ext uri="{FF2B5EF4-FFF2-40B4-BE49-F238E27FC236}">
                          <a16:creationId xmlns="" xmlns:a16="http://schemas.microsoft.com/office/drawing/2014/main" id="{3AFD6210-6987-428F-81F4-B0421BCB90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" name="PA-直接连接符 1094">
                      <a:extLst>
                        <a:ext uri="{FF2B5EF4-FFF2-40B4-BE49-F238E27FC236}">
                          <a16:creationId xmlns="" xmlns:a16="http://schemas.microsoft.com/office/drawing/2014/main" id="{6077BCAE-7C7E-41DF-A7D0-EDB8EF6D9F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" name="PA-直接连接符 1095">
                      <a:extLst>
                        <a:ext uri="{FF2B5EF4-FFF2-40B4-BE49-F238E27FC236}">
                          <a16:creationId xmlns="" xmlns:a16="http://schemas.microsoft.com/office/drawing/2014/main" id="{363E3A7C-D9A2-4A40-A593-B2DEEBDA330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" name="PA-直接连接符 1096">
                      <a:extLst>
                        <a:ext uri="{FF2B5EF4-FFF2-40B4-BE49-F238E27FC236}">
                          <a16:creationId xmlns="" xmlns:a16="http://schemas.microsoft.com/office/drawing/2014/main" id="{411F7AD0-B16E-4ADE-88B2-AAE9643EC7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" name="PA-直接连接符 1097">
                      <a:extLst>
                        <a:ext uri="{FF2B5EF4-FFF2-40B4-BE49-F238E27FC236}">
                          <a16:creationId xmlns="" xmlns:a16="http://schemas.microsoft.com/office/drawing/2014/main" id="{334E6D85-0A6F-4540-AC84-63B1B89C64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" name="PA-直接连接符 1098">
                      <a:extLst>
                        <a:ext uri="{FF2B5EF4-FFF2-40B4-BE49-F238E27FC236}">
                          <a16:creationId xmlns="" xmlns:a16="http://schemas.microsoft.com/office/drawing/2014/main" id="{0CC69462-D567-4184-A4A0-8A146F54FF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4" name="Group 91_1">
                    <a:extLst>
                      <a:ext uri="{FF2B5EF4-FFF2-40B4-BE49-F238E27FC236}">
                        <a16:creationId xmlns="" xmlns:a16="http://schemas.microsoft.com/office/drawing/2014/main" id="{7C52910C-1B94-4A6B-936D-0A3FD1B4F42D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5" name="PA-直接连接符 1085">
                      <a:extLst>
                        <a:ext uri="{FF2B5EF4-FFF2-40B4-BE49-F238E27FC236}">
                          <a16:creationId xmlns="" xmlns:a16="http://schemas.microsoft.com/office/drawing/2014/main" id="{F8927BD4-B1CA-45F4-9127-9E42D0421F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" name="PA-直接连接符 1086">
                      <a:extLst>
                        <a:ext uri="{FF2B5EF4-FFF2-40B4-BE49-F238E27FC236}">
                          <a16:creationId xmlns="" xmlns:a16="http://schemas.microsoft.com/office/drawing/2014/main" id="{0681F26B-5DB2-4B0D-A93F-704830E371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" name="PA-直接连接符 1087">
                      <a:extLst>
                        <a:ext uri="{FF2B5EF4-FFF2-40B4-BE49-F238E27FC236}">
                          <a16:creationId xmlns="" xmlns:a16="http://schemas.microsoft.com/office/drawing/2014/main" id="{2559537C-5800-4BAC-9267-9ABB50A8A67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0" name="组合 19">
                  <a:extLst>
                    <a:ext uri="{FF2B5EF4-FFF2-40B4-BE49-F238E27FC236}">
                      <a16:creationId xmlns="" xmlns:a16="http://schemas.microsoft.com/office/drawing/2014/main" id="{1AC284BC-E07F-4F69-8A9D-4D94D6C792E0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9" name="PA-直接连接符 1019">
                    <a:extLst>
                      <a:ext uri="{FF2B5EF4-FFF2-40B4-BE49-F238E27FC236}">
                        <a16:creationId xmlns="" xmlns:a16="http://schemas.microsoft.com/office/drawing/2014/main" id="{0898CCEB-4D0D-4E3C-88BC-43485A274DF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" name="PA-直接连接符 1020">
                    <a:extLst>
                      <a:ext uri="{FF2B5EF4-FFF2-40B4-BE49-F238E27FC236}">
                        <a16:creationId xmlns="" xmlns:a16="http://schemas.microsoft.com/office/drawing/2014/main" id="{8A95349A-E80E-4E9E-9CD4-F21C83F76538}"/>
                      </a:ext>
                    </a:extLst>
                  </p:cNvPr>
                  <p:cNvCxnSpPr/>
                  <p:nvPr>
                    <p:custDataLst>
                      <p:tags r:id="rId5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1" name="PA-直接连接符 1021">
                    <a:extLst>
                      <a:ext uri="{FF2B5EF4-FFF2-40B4-BE49-F238E27FC236}">
                        <a16:creationId xmlns="" xmlns:a16="http://schemas.microsoft.com/office/drawing/2014/main" id="{71CC50DF-A938-4D3D-8BD6-D36813938EA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2" name="PA-直接连接符 1022">
                    <a:extLst>
                      <a:ext uri="{FF2B5EF4-FFF2-40B4-BE49-F238E27FC236}">
                        <a16:creationId xmlns="" xmlns:a16="http://schemas.microsoft.com/office/drawing/2014/main" id="{DC63D614-96D9-4319-BFB8-BF8DC0AD0A5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3" name="PA-直接连接符 1023">
                    <a:extLst>
                      <a:ext uri="{FF2B5EF4-FFF2-40B4-BE49-F238E27FC236}">
                        <a16:creationId xmlns="" xmlns:a16="http://schemas.microsoft.com/office/drawing/2014/main" id="{47553B8D-26A5-4CFA-88C7-BAB661A0A54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" name="PA-直接连接符 1024">
                    <a:extLst>
                      <a:ext uri="{FF2B5EF4-FFF2-40B4-BE49-F238E27FC236}">
                        <a16:creationId xmlns="" xmlns:a16="http://schemas.microsoft.com/office/drawing/2014/main" id="{1143474C-9300-44F3-9AC9-485CD0F5816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" name="PA-直接连接符 1025">
                    <a:extLst>
                      <a:ext uri="{FF2B5EF4-FFF2-40B4-BE49-F238E27FC236}">
                        <a16:creationId xmlns="" xmlns:a16="http://schemas.microsoft.com/office/drawing/2014/main" id="{EBF73482-914A-4E9B-8BB7-A896486A62A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6" name="PA-直接连接符 1026">
                    <a:extLst>
                      <a:ext uri="{FF2B5EF4-FFF2-40B4-BE49-F238E27FC236}">
                        <a16:creationId xmlns="" xmlns:a16="http://schemas.microsoft.com/office/drawing/2014/main" id="{420DF812-6719-4452-B15B-4A717A853D0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7" name="PA-直接连接符 1027">
                    <a:extLst>
                      <a:ext uri="{FF2B5EF4-FFF2-40B4-BE49-F238E27FC236}">
                        <a16:creationId xmlns="" xmlns:a16="http://schemas.microsoft.com/office/drawing/2014/main" id="{CA02FAB1-0492-4957-A26D-360C14B65E6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8" name="PA-直接连接符 1028">
                    <a:extLst>
                      <a:ext uri="{FF2B5EF4-FFF2-40B4-BE49-F238E27FC236}">
                        <a16:creationId xmlns="" xmlns:a16="http://schemas.microsoft.com/office/drawing/2014/main" id="{8037200E-4D90-4AFB-A5CF-28ED5A5BBFF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" name="PA-直接连接符 1029">
                    <a:extLst>
                      <a:ext uri="{FF2B5EF4-FFF2-40B4-BE49-F238E27FC236}">
                        <a16:creationId xmlns="" xmlns:a16="http://schemas.microsoft.com/office/drawing/2014/main" id="{AC3FDC59-5926-4576-8031-06245F404FE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" name="PA-直接连接符 1030">
                    <a:extLst>
                      <a:ext uri="{FF2B5EF4-FFF2-40B4-BE49-F238E27FC236}">
                        <a16:creationId xmlns="" xmlns:a16="http://schemas.microsoft.com/office/drawing/2014/main" id="{78DCAE0E-5060-4D36-84FE-2FCFD48FC50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1" name="PA-直接连接符 1031">
                    <a:extLst>
                      <a:ext uri="{FF2B5EF4-FFF2-40B4-BE49-F238E27FC236}">
                        <a16:creationId xmlns="" xmlns:a16="http://schemas.microsoft.com/office/drawing/2014/main" id="{6C6059F8-5A4A-407E-8B0F-1F28466EAA2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2" name="PA-直接连接符 1032">
                    <a:extLst>
                      <a:ext uri="{FF2B5EF4-FFF2-40B4-BE49-F238E27FC236}">
                        <a16:creationId xmlns="" xmlns:a16="http://schemas.microsoft.com/office/drawing/2014/main" id="{1D5FA7F2-19C4-4841-AFF9-F3DBD7E2628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" name="PA-直接连接符 1033">
                    <a:extLst>
                      <a:ext uri="{FF2B5EF4-FFF2-40B4-BE49-F238E27FC236}">
                        <a16:creationId xmlns="" xmlns:a16="http://schemas.microsoft.com/office/drawing/2014/main" id="{6D12215C-CF90-453F-AFD2-F891EA4E8E5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84" name="组合 83">
                    <a:extLst>
                      <a:ext uri="{FF2B5EF4-FFF2-40B4-BE49-F238E27FC236}">
                        <a16:creationId xmlns="" xmlns:a16="http://schemas.microsoft.com/office/drawing/2014/main" id="{0D20A233-7321-412D-81D3-0223A3D47CB9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3" name="PA-直接连接符 1063">
                      <a:extLst>
                        <a:ext uri="{FF2B5EF4-FFF2-40B4-BE49-F238E27FC236}">
                          <a16:creationId xmlns="" xmlns:a16="http://schemas.microsoft.com/office/drawing/2014/main" id="{4F5A41C8-6B77-42FE-96AE-ED62EAB747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" name="PA-直接连接符 1064">
                      <a:extLst>
                        <a:ext uri="{FF2B5EF4-FFF2-40B4-BE49-F238E27FC236}">
                          <a16:creationId xmlns="" xmlns:a16="http://schemas.microsoft.com/office/drawing/2014/main" id="{6F4DE21A-757F-4284-BB84-7425CD9A18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" name="PA-直接连接符 1065">
                      <a:extLst>
                        <a:ext uri="{FF2B5EF4-FFF2-40B4-BE49-F238E27FC236}">
                          <a16:creationId xmlns="" xmlns:a16="http://schemas.microsoft.com/office/drawing/2014/main" id="{A913F948-A097-42B0-BEC9-415501744F9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" name="组合 84">
                    <a:extLst>
                      <a:ext uri="{FF2B5EF4-FFF2-40B4-BE49-F238E27FC236}">
                        <a16:creationId xmlns="" xmlns:a16="http://schemas.microsoft.com/office/drawing/2014/main" id="{1086DC5E-823A-404D-8C52-4A6E7F68A6E9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02" name="PA-直接连接符 1052">
                      <a:extLst>
                        <a:ext uri="{FF2B5EF4-FFF2-40B4-BE49-F238E27FC236}">
                          <a16:creationId xmlns="" xmlns:a16="http://schemas.microsoft.com/office/drawing/2014/main" id="{BC595214-F4C8-451A-A448-E9078955BA0E}"/>
                        </a:ext>
                      </a:extLst>
                    </p:cNvPr>
                    <p:cNvCxnSpPr/>
                    <p:nvPr>
                      <p:custDataLst>
                        <p:tags r:id="rId8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" name="PA-直接连接符 1053">
                      <a:extLst>
                        <a:ext uri="{FF2B5EF4-FFF2-40B4-BE49-F238E27FC236}">
                          <a16:creationId xmlns="" xmlns:a16="http://schemas.microsoft.com/office/drawing/2014/main" id="{73AC1A89-CBA6-487D-A145-2117B61441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4" name="PA-直接连接符 1054">
                      <a:extLst>
                        <a:ext uri="{FF2B5EF4-FFF2-40B4-BE49-F238E27FC236}">
                          <a16:creationId xmlns="" xmlns:a16="http://schemas.microsoft.com/office/drawing/2014/main" id="{B2BEA98C-2BBC-4FD0-A4D7-FCF4951524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" name="PA-直接连接符 1055">
                      <a:extLst>
                        <a:ext uri="{FF2B5EF4-FFF2-40B4-BE49-F238E27FC236}">
                          <a16:creationId xmlns="" xmlns:a16="http://schemas.microsoft.com/office/drawing/2014/main" id="{9B8D12FF-B449-4C19-9E0C-F1E481EE7A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" name="PA-直接连接符 1056">
                      <a:extLst>
                        <a:ext uri="{FF2B5EF4-FFF2-40B4-BE49-F238E27FC236}">
                          <a16:creationId xmlns="" xmlns:a16="http://schemas.microsoft.com/office/drawing/2014/main" id="{965287EA-E6CC-47D3-A650-233D51E7AF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" name="PA-直接连接符 1057">
                      <a:extLst>
                        <a:ext uri="{FF2B5EF4-FFF2-40B4-BE49-F238E27FC236}">
                          <a16:creationId xmlns="" xmlns:a16="http://schemas.microsoft.com/office/drawing/2014/main" id="{3BEF8C86-EB07-45D1-A14E-2223C1D4DE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8" name="PA-直接连接符 1058">
                      <a:extLst>
                        <a:ext uri="{FF2B5EF4-FFF2-40B4-BE49-F238E27FC236}">
                          <a16:creationId xmlns="" xmlns:a16="http://schemas.microsoft.com/office/drawing/2014/main" id="{BBCAECED-A2FE-47B8-BC58-72562AC24A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" name="PA-直接连接符 1059">
                      <a:extLst>
                        <a:ext uri="{FF2B5EF4-FFF2-40B4-BE49-F238E27FC236}">
                          <a16:creationId xmlns="" xmlns:a16="http://schemas.microsoft.com/office/drawing/2014/main" id="{A0FCD82F-5819-4DFF-AADC-2BF6B05D9C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" name="PA-直接连接符 1060">
                      <a:extLst>
                        <a:ext uri="{FF2B5EF4-FFF2-40B4-BE49-F238E27FC236}">
                          <a16:creationId xmlns="" xmlns:a16="http://schemas.microsoft.com/office/drawing/2014/main" id="{40EE3258-D5DC-48BC-BFDD-4F5E6D177B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" name="PA-直接连接符 1061">
                      <a:extLst>
                        <a:ext uri="{FF2B5EF4-FFF2-40B4-BE49-F238E27FC236}">
                          <a16:creationId xmlns="" xmlns:a16="http://schemas.microsoft.com/office/drawing/2014/main" id="{81BC0295-4248-4BA4-AED3-CD96331E2A6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" name="PA-直接连接符 1062">
                      <a:extLst>
                        <a:ext uri="{FF2B5EF4-FFF2-40B4-BE49-F238E27FC236}">
                          <a16:creationId xmlns="" xmlns:a16="http://schemas.microsoft.com/office/drawing/2014/main" id="{6D67A891-E4CA-49D3-8D0E-A64E3FE3CA1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6" name="组合 85">
                    <a:extLst>
                      <a:ext uri="{FF2B5EF4-FFF2-40B4-BE49-F238E27FC236}">
                        <a16:creationId xmlns="" xmlns:a16="http://schemas.microsoft.com/office/drawing/2014/main" id="{7A18635C-6044-40BE-83D5-0C65B8BB5CE6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91" name="PA-直接连接符 1041">
                      <a:extLst>
                        <a:ext uri="{FF2B5EF4-FFF2-40B4-BE49-F238E27FC236}">
                          <a16:creationId xmlns="" xmlns:a16="http://schemas.microsoft.com/office/drawing/2014/main" id="{D619D41F-28C1-4765-B8CF-F4E9E2E04C6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" name="PA-直接连接符 1042">
                      <a:extLst>
                        <a:ext uri="{FF2B5EF4-FFF2-40B4-BE49-F238E27FC236}">
                          <a16:creationId xmlns="" xmlns:a16="http://schemas.microsoft.com/office/drawing/2014/main" id="{74E8CA92-92C9-482B-B1F1-64042CE0F5C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" name="PA-直接连接符 1043">
                      <a:extLst>
                        <a:ext uri="{FF2B5EF4-FFF2-40B4-BE49-F238E27FC236}">
                          <a16:creationId xmlns="" xmlns:a16="http://schemas.microsoft.com/office/drawing/2014/main" id="{3432055E-E2A8-4490-B6E9-A1A5515F27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" name="PA-直接连接符 1044">
                      <a:extLst>
                        <a:ext uri="{FF2B5EF4-FFF2-40B4-BE49-F238E27FC236}">
                          <a16:creationId xmlns="" xmlns:a16="http://schemas.microsoft.com/office/drawing/2014/main" id="{7EB05A73-2B86-4680-969B-F53652BA067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" name="PA-直接连接符 1045">
                      <a:extLst>
                        <a:ext uri="{FF2B5EF4-FFF2-40B4-BE49-F238E27FC236}">
                          <a16:creationId xmlns="" xmlns:a16="http://schemas.microsoft.com/office/drawing/2014/main" id="{77081450-7E08-46EA-9E12-D45F7BCC4C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" name="PA-直接连接符 1046">
                      <a:extLst>
                        <a:ext uri="{FF2B5EF4-FFF2-40B4-BE49-F238E27FC236}">
                          <a16:creationId xmlns="" xmlns:a16="http://schemas.microsoft.com/office/drawing/2014/main" id="{5F9EF8F1-04E8-437F-B2E3-5862DFD66B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" name="PA-直接连接符 1047">
                      <a:extLst>
                        <a:ext uri="{FF2B5EF4-FFF2-40B4-BE49-F238E27FC236}">
                          <a16:creationId xmlns="" xmlns:a16="http://schemas.microsoft.com/office/drawing/2014/main" id="{2AED1DB3-3909-41BD-91B7-F592FC8254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" name="PA-直接连接符 1048">
                      <a:extLst>
                        <a:ext uri="{FF2B5EF4-FFF2-40B4-BE49-F238E27FC236}">
                          <a16:creationId xmlns="" xmlns:a16="http://schemas.microsoft.com/office/drawing/2014/main" id="{66C3AB0A-7676-4F51-907E-C2A6176157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9" name="PA-直接连接符 1049">
                      <a:extLst>
                        <a:ext uri="{FF2B5EF4-FFF2-40B4-BE49-F238E27FC236}">
                          <a16:creationId xmlns="" xmlns:a16="http://schemas.microsoft.com/office/drawing/2014/main" id="{84566626-2556-4ADA-BE46-93A2A78101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" name="PA-直接连接符 1050">
                      <a:extLst>
                        <a:ext uri="{FF2B5EF4-FFF2-40B4-BE49-F238E27FC236}">
                          <a16:creationId xmlns="" xmlns:a16="http://schemas.microsoft.com/office/drawing/2014/main" id="{72BCC18A-F257-4FFE-88A5-9C650DFACE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" name="PA-直接连接符 1051">
                      <a:extLst>
                        <a:ext uri="{FF2B5EF4-FFF2-40B4-BE49-F238E27FC236}">
                          <a16:creationId xmlns="" xmlns:a16="http://schemas.microsoft.com/office/drawing/2014/main" id="{F7BC7BAA-C2F7-45FB-84F8-92B4DE21A6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7" name="Group 91_1">
                    <a:extLst>
                      <a:ext uri="{FF2B5EF4-FFF2-40B4-BE49-F238E27FC236}">
                        <a16:creationId xmlns="" xmlns:a16="http://schemas.microsoft.com/office/drawing/2014/main" id="{FB4A50EC-E0C2-47A5-80AC-ADADEFD8BD6D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8" name="PA-直接连接符 1038">
                      <a:extLst>
                        <a:ext uri="{FF2B5EF4-FFF2-40B4-BE49-F238E27FC236}">
                          <a16:creationId xmlns="" xmlns:a16="http://schemas.microsoft.com/office/drawing/2014/main" id="{2A4B4E37-A3B2-45A0-B21F-109725B47BC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" name="PA-直接连接符 1039">
                      <a:extLst>
                        <a:ext uri="{FF2B5EF4-FFF2-40B4-BE49-F238E27FC236}">
                          <a16:creationId xmlns="" xmlns:a16="http://schemas.microsoft.com/office/drawing/2014/main" id="{DD0D391B-4651-469E-8D61-C56C42DA2D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" name="PA-直接连接符 1040">
                      <a:extLst>
                        <a:ext uri="{FF2B5EF4-FFF2-40B4-BE49-F238E27FC236}">
                          <a16:creationId xmlns="" xmlns:a16="http://schemas.microsoft.com/office/drawing/2014/main" id="{2B60238B-5F1F-4E88-8497-30526D8464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1" name="组合 20">
                  <a:extLst>
                    <a:ext uri="{FF2B5EF4-FFF2-40B4-BE49-F238E27FC236}">
                      <a16:creationId xmlns="" xmlns:a16="http://schemas.microsoft.com/office/drawing/2014/main" id="{2A2B0CE0-9694-4170-A49A-CE67D4EEF124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22" name="PA-直接连接符 972">
                    <a:extLst>
                      <a:ext uri="{FF2B5EF4-FFF2-40B4-BE49-F238E27FC236}">
                        <a16:creationId xmlns="" xmlns:a16="http://schemas.microsoft.com/office/drawing/2014/main" id="{88C8C717-94F1-426D-B071-1B2DD74272E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" name="PA-直接连接符 973">
                    <a:extLst>
                      <a:ext uri="{FF2B5EF4-FFF2-40B4-BE49-F238E27FC236}">
                        <a16:creationId xmlns="" xmlns:a16="http://schemas.microsoft.com/office/drawing/2014/main" id="{7985A38C-2A38-487C-9D6C-2103DBA25B92}"/>
                      </a:ext>
                    </a:extLst>
                  </p:cNvPr>
                  <p:cNvCxnSpPr/>
                  <p:nvPr>
                    <p:custDataLst>
                      <p:tags r:id="rId1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" name="PA-直接连接符 974">
                    <a:extLst>
                      <a:ext uri="{FF2B5EF4-FFF2-40B4-BE49-F238E27FC236}">
                        <a16:creationId xmlns="" xmlns:a16="http://schemas.microsoft.com/office/drawing/2014/main" id="{6FA9F454-F6D7-4FD0-BE2A-E01DC2D7BD7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" name="PA-直接连接符 975">
                    <a:extLst>
                      <a:ext uri="{FF2B5EF4-FFF2-40B4-BE49-F238E27FC236}">
                        <a16:creationId xmlns="" xmlns:a16="http://schemas.microsoft.com/office/drawing/2014/main" id="{B45D4931-26F4-4F4F-B70B-AFDE55E6710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" name="PA-直接连接符 976">
                    <a:extLst>
                      <a:ext uri="{FF2B5EF4-FFF2-40B4-BE49-F238E27FC236}">
                        <a16:creationId xmlns="" xmlns:a16="http://schemas.microsoft.com/office/drawing/2014/main" id="{70EC48BE-59FF-4CD7-A158-1EFC3064176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" name="PA-直接连接符 977">
                    <a:extLst>
                      <a:ext uri="{FF2B5EF4-FFF2-40B4-BE49-F238E27FC236}">
                        <a16:creationId xmlns="" xmlns:a16="http://schemas.microsoft.com/office/drawing/2014/main" id="{0A4EBFAC-8EDF-470A-878C-3AB7E5BE5FC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" name="PA-直接连接符 978">
                    <a:extLst>
                      <a:ext uri="{FF2B5EF4-FFF2-40B4-BE49-F238E27FC236}">
                        <a16:creationId xmlns="" xmlns:a16="http://schemas.microsoft.com/office/drawing/2014/main" id="{0E84682D-9CDD-4FC8-BA21-C3088251E22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" name="PA-直接连接符 979">
                    <a:extLst>
                      <a:ext uri="{FF2B5EF4-FFF2-40B4-BE49-F238E27FC236}">
                        <a16:creationId xmlns="" xmlns:a16="http://schemas.microsoft.com/office/drawing/2014/main" id="{A6A0AB60-B8D2-4C45-9C5B-93589CCF643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" name="PA-直接连接符 980">
                    <a:extLst>
                      <a:ext uri="{FF2B5EF4-FFF2-40B4-BE49-F238E27FC236}">
                        <a16:creationId xmlns="" xmlns:a16="http://schemas.microsoft.com/office/drawing/2014/main" id="{D0A8B603-F27D-4D4F-B73F-301052A4DF7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" name="PA-直接连接符 981">
                    <a:extLst>
                      <a:ext uri="{FF2B5EF4-FFF2-40B4-BE49-F238E27FC236}">
                        <a16:creationId xmlns="" xmlns:a16="http://schemas.microsoft.com/office/drawing/2014/main" id="{601E4910-9957-4F0A-953B-3BA91E7FE38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" name="PA-直接连接符 982">
                    <a:extLst>
                      <a:ext uri="{FF2B5EF4-FFF2-40B4-BE49-F238E27FC236}">
                        <a16:creationId xmlns="" xmlns:a16="http://schemas.microsoft.com/office/drawing/2014/main" id="{BF9150D8-CC24-4DF8-B3A4-11448963608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" name="PA-直接连接符 983">
                    <a:extLst>
                      <a:ext uri="{FF2B5EF4-FFF2-40B4-BE49-F238E27FC236}">
                        <a16:creationId xmlns="" xmlns:a16="http://schemas.microsoft.com/office/drawing/2014/main" id="{ECCDEF25-7ACE-47C8-BA1F-864824FA51B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" name="PA-直接连接符 984">
                    <a:extLst>
                      <a:ext uri="{FF2B5EF4-FFF2-40B4-BE49-F238E27FC236}">
                        <a16:creationId xmlns="" xmlns:a16="http://schemas.microsoft.com/office/drawing/2014/main" id="{6D724C3A-D7F4-4B1D-AABC-02F2BE39BD0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" name="PA-直接连接符 985">
                    <a:extLst>
                      <a:ext uri="{FF2B5EF4-FFF2-40B4-BE49-F238E27FC236}">
                        <a16:creationId xmlns="" xmlns:a16="http://schemas.microsoft.com/office/drawing/2014/main" id="{3D4202C3-2D89-426A-A07A-AED9DA225E0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" name="PA-直接连接符 986">
                    <a:extLst>
                      <a:ext uri="{FF2B5EF4-FFF2-40B4-BE49-F238E27FC236}">
                        <a16:creationId xmlns="" xmlns:a16="http://schemas.microsoft.com/office/drawing/2014/main" id="{0B15C729-95F6-4758-B2DB-DBFED09E27A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7" name="组合 36">
                    <a:extLst>
                      <a:ext uri="{FF2B5EF4-FFF2-40B4-BE49-F238E27FC236}">
                        <a16:creationId xmlns="" xmlns:a16="http://schemas.microsoft.com/office/drawing/2014/main" id="{1E1998C1-8642-41AC-82FC-F60E38FBACBF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6" name="PA-直接连接符 1016">
                      <a:extLst>
                        <a:ext uri="{FF2B5EF4-FFF2-40B4-BE49-F238E27FC236}">
                          <a16:creationId xmlns="" xmlns:a16="http://schemas.microsoft.com/office/drawing/2014/main" id="{C294E58D-300E-4A52-9CA9-4419E5AC67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" name="PA-直接连接符 1017">
                      <a:extLst>
                        <a:ext uri="{FF2B5EF4-FFF2-40B4-BE49-F238E27FC236}">
                          <a16:creationId xmlns="" xmlns:a16="http://schemas.microsoft.com/office/drawing/2014/main" id="{037DF8D0-A111-4390-8441-8E09885111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" name="PA-直接连接符 1018">
                      <a:extLst>
                        <a:ext uri="{FF2B5EF4-FFF2-40B4-BE49-F238E27FC236}">
                          <a16:creationId xmlns="" xmlns:a16="http://schemas.microsoft.com/office/drawing/2014/main" id="{95ED549A-2C62-48A0-884D-A0ADBFB70D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8" name="组合 37">
                    <a:extLst>
                      <a:ext uri="{FF2B5EF4-FFF2-40B4-BE49-F238E27FC236}">
                        <a16:creationId xmlns="" xmlns:a16="http://schemas.microsoft.com/office/drawing/2014/main" id="{63BA1C20-960E-49A4-9909-AE29E9ACEF6B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55" name="PA-直接连接符 1005">
                      <a:extLst>
                        <a:ext uri="{FF2B5EF4-FFF2-40B4-BE49-F238E27FC236}">
                          <a16:creationId xmlns="" xmlns:a16="http://schemas.microsoft.com/office/drawing/2014/main" id="{4028FEF4-CD95-493E-BEE7-85078F40CAC8}"/>
                        </a:ext>
                      </a:extLst>
                    </p:cNvPr>
                    <p:cNvCxnSpPr/>
                    <p:nvPr>
                      <p:custDataLst>
                        <p:tags r:id="rId4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" name="PA-直接连接符 1006">
                      <a:extLst>
                        <a:ext uri="{FF2B5EF4-FFF2-40B4-BE49-F238E27FC236}">
                          <a16:creationId xmlns="" xmlns:a16="http://schemas.microsoft.com/office/drawing/2014/main" id="{E9530BDD-3E49-4710-88CB-E95974A313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" name="PA-直接连接符 1007">
                      <a:extLst>
                        <a:ext uri="{FF2B5EF4-FFF2-40B4-BE49-F238E27FC236}">
                          <a16:creationId xmlns="" xmlns:a16="http://schemas.microsoft.com/office/drawing/2014/main" id="{3584BA24-1A54-45B7-A318-06528DE613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" name="PA-直接连接符 1008">
                      <a:extLst>
                        <a:ext uri="{FF2B5EF4-FFF2-40B4-BE49-F238E27FC236}">
                          <a16:creationId xmlns="" xmlns:a16="http://schemas.microsoft.com/office/drawing/2014/main" id="{5228C788-5CB7-4E13-A9FB-4D630A24C0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" name="PA-直接连接符 1009">
                      <a:extLst>
                        <a:ext uri="{FF2B5EF4-FFF2-40B4-BE49-F238E27FC236}">
                          <a16:creationId xmlns="" xmlns:a16="http://schemas.microsoft.com/office/drawing/2014/main" id="{850A1B1C-29EA-40A1-9F13-2D8A9E2030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" name="PA-直接连接符 1010">
                      <a:extLst>
                        <a:ext uri="{FF2B5EF4-FFF2-40B4-BE49-F238E27FC236}">
                          <a16:creationId xmlns="" xmlns:a16="http://schemas.microsoft.com/office/drawing/2014/main" id="{CAE96E4B-4294-4C1D-812C-D3D00CDA39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" name="PA-直接连接符 1011">
                      <a:extLst>
                        <a:ext uri="{FF2B5EF4-FFF2-40B4-BE49-F238E27FC236}">
                          <a16:creationId xmlns="" xmlns:a16="http://schemas.microsoft.com/office/drawing/2014/main" id="{1314EE86-6EF5-4127-9BDF-11CEBFB631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" name="PA-直接连接符 1012">
                      <a:extLst>
                        <a:ext uri="{FF2B5EF4-FFF2-40B4-BE49-F238E27FC236}">
                          <a16:creationId xmlns="" xmlns:a16="http://schemas.microsoft.com/office/drawing/2014/main" id="{E106CF29-0FB9-4A46-8DFB-E230A5852D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" name="PA-直接连接符 1013">
                      <a:extLst>
                        <a:ext uri="{FF2B5EF4-FFF2-40B4-BE49-F238E27FC236}">
                          <a16:creationId xmlns="" xmlns:a16="http://schemas.microsoft.com/office/drawing/2014/main" id="{AC6235BB-41C1-495E-8C1F-B28DE5C583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" name="PA-直接连接符 1014">
                      <a:extLst>
                        <a:ext uri="{FF2B5EF4-FFF2-40B4-BE49-F238E27FC236}">
                          <a16:creationId xmlns="" xmlns:a16="http://schemas.microsoft.com/office/drawing/2014/main" id="{675118FA-B550-4D3D-9D00-1936751147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" name="PA-直接连接符 1015">
                      <a:extLst>
                        <a:ext uri="{FF2B5EF4-FFF2-40B4-BE49-F238E27FC236}">
                          <a16:creationId xmlns="" xmlns:a16="http://schemas.microsoft.com/office/drawing/2014/main" id="{F026C624-CB80-45A3-BF1A-E998CAD95A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9" name="组合 38">
                    <a:extLst>
                      <a:ext uri="{FF2B5EF4-FFF2-40B4-BE49-F238E27FC236}">
                        <a16:creationId xmlns="" xmlns:a16="http://schemas.microsoft.com/office/drawing/2014/main" id="{A14DBA21-C3FF-475A-ACD1-877C2A271EE5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44" name="PA-直接连接符 994">
                      <a:extLst>
                        <a:ext uri="{FF2B5EF4-FFF2-40B4-BE49-F238E27FC236}">
                          <a16:creationId xmlns="" xmlns:a16="http://schemas.microsoft.com/office/drawing/2014/main" id="{9ABE6D9F-228D-4E4E-B05A-C6281F480E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5" name="PA-直接连接符 995">
                      <a:extLst>
                        <a:ext uri="{FF2B5EF4-FFF2-40B4-BE49-F238E27FC236}">
                          <a16:creationId xmlns="" xmlns:a16="http://schemas.microsoft.com/office/drawing/2014/main" id="{4AFA4F02-1CDD-41D9-9D73-C1C2EC5041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6" name="PA-直接连接符 996">
                      <a:extLst>
                        <a:ext uri="{FF2B5EF4-FFF2-40B4-BE49-F238E27FC236}">
                          <a16:creationId xmlns="" xmlns:a16="http://schemas.microsoft.com/office/drawing/2014/main" id="{AACA6137-AD5B-477E-86A6-A2AA8C8255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" name="PA-直接连接符 997">
                      <a:extLst>
                        <a:ext uri="{FF2B5EF4-FFF2-40B4-BE49-F238E27FC236}">
                          <a16:creationId xmlns="" xmlns:a16="http://schemas.microsoft.com/office/drawing/2014/main" id="{9076EE49-9445-40AA-8AF6-0BF593BB68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" name="PA-直接连接符 998">
                      <a:extLst>
                        <a:ext uri="{FF2B5EF4-FFF2-40B4-BE49-F238E27FC236}">
                          <a16:creationId xmlns="" xmlns:a16="http://schemas.microsoft.com/office/drawing/2014/main" id="{5E54022A-9DC3-472F-8D9A-433E549EED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" name="PA-直接连接符 999">
                      <a:extLst>
                        <a:ext uri="{FF2B5EF4-FFF2-40B4-BE49-F238E27FC236}">
                          <a16:creationId xmlns="" xmlns:a16="http://schemas.microsoft.com/office/drawing/2014/main" id="{F0D9BCDF-573E-4C1D-BDEB-21AF4071E7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" name="PA-直接连接符 1000">
                      <a:extLst>
                        <a:ext uri="{FF2B5EF4-FFF2-40B4-BE49-F238E27FC236}">
                          <a16:creationId xmlns="" xmlns:a16="http://schemas.microsoft.com/office/drawing/2014/main" id="{FA497A1D-0F60-4919-856A-BA4982E6BA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" name="PA-直接连接符 1001">
                      <a:extLst>
                        <a:ext uri="{FF2B5EF4-FFF2-40B4-BE49-F238E27FC236}">
                          <a16:creationId xmlns="" xmlns:a16="http://schemas.microsoft.com/office/drawing/2014/main" id="{58637A7D-9AB3-4279-9F1C-6AF87559B16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" name="PA-直接连接符 1002">
                      <a:extLst>
                        <a:ext uri="{FF2B5EF4-FFF2-40B4-BE49-F238E27FC236}">
                          <a16:creationId xmlns="" xmlns:a16="http://schemas.microsoft.com/office/drawing/2014/main" id="{282A73C5-6D94-478A-AA43-8AA1DB6431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" name="PA-直接连接符 1003">
                      <a:extLst>
                        <a:ext uri="{FF2B5EF4-FFF2-40B4-BE49-F238E27FC236}">
                          <a16:creationId xmlns="" xmlns:a16="http://schemas.microsoft.com/office/drawing/2014/main" id="{50E10E7B-7767-40AF-B01A-515A492E20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" name="PA-直接连接符 1004">
                      <a:extLst>
                        <a:ext uri="{FF2B5EF4-FFF2-40B4-BE49-F238E27FC236}">
                          <a16:creationId xmlns="" xmlns:a16="http://schemas.microsoft.com/office/drawing/2014/main" id="{BFB7348D-B19B-45A6-8B4C-DB24447339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0" name="Group 91_1">
                    <a:extLst>
                      <a:ext uri="{FF2B5EF4-FFF2-40B4-BE49-F238E27FC236}">
                        <a16:creationId xmlns="" xmlns:a16="http://schemas.microsoft.com/office/drawing/2014/main" id="{E198384B-4F3D-42EB-949D-E6B2AE28EE34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1" name="PA-直接连接符 991">
                      <a:extLst>
                        <a:ext uri="{FF2B5EF4-FFF2-40B4-BE49-F238E27FC236}">
                          <a16:creationId xmlns="" xmlns:a16="http://schemas.microsoft.com/office/drawing/2014/main" id="{016D1688-4E6D-4E6B-A28A-AD71DCCEAD1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" name="PA-直接连接符 992">
                      <a:extLst>
                        <a:ext uri="{FF2B5EF4-FFF2-40B4-BE49-F238E27FC236}">
                          <a16:creationId xmlns="" xmlns:a16="http://schemas.microsoft.com/office/drawing/2014/main" id="{E241BE84-A12C-47DB-BEE9-1683F5FBA4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" name="PA-直接连接符 993">
                      <a:extLst>
                        <a:ext uri="{FF2B5EF4-FFF2-40B4-BE49-F238E27FC236}">
                          <a16:creationId xmlns="" xmlns:a16="http://schemas.microsoft.com/office/drawing/2014/main" id="{D539BF48-B011-408E-8261-20D9A53FF0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</p:grpSp>
      <p:grpSp>
        <p:nvGrpSpPr>
          <p:cNvPr id="1748" name="组合 1747">
            <a:extLst>
              <a:ext uri="{FF2B5EF4-FFF2-40B4-BE49-F238E27FC236}">
                <a16:creationId xmlns="" xmlns:a16="http://schemas.microsoft.com/office/drawing/2014/main" id="{AC10C9F5-3A38-469A-8E85-E68347113C97}"/>
              </a:ext>
            </a:extLst>
          </p:cNvPr>
          <p:cNvGrpSpPr>
            <a:grpSpLocks/>
          </p:cNvGrpSpPr>
          <p:nvPr userDrawn="1"/>
        </p:nvGrpSpPr>
        <p:grpSpPr>
          <a:xfrm>
            <a:off x="-1" y="6626482"/>
            <a:ext cx="11677651" cy="231518"/>
            <a:chOff x="-1" y="1887773"/>
            <a:chExt cx="128954607" cy="3751028"/>
          </a:xfrm>
        </p:grpSpPr>
        <p:grpSp>
          <p:nvGrpSpPr>
            <p:cNvPr id="1749" name="组合 1748">
              <a:extLst>
                <a:ext uri="{FF2B5EF4-FFF2-40B4-BE49-F238E27FC236}">
                  <a16:creationId xmlns="" xmlns:a16="http://schemas.microsoft.com/office/drawing/2014/main" id="{FCA7B109-5A5D-449F-8727-544105EAE418}"/>
                </a:ext>
              </a:extLst>
            </p:cNvPr>
            <p:cNvGrpSpPr/>
            <p:nvPr/>
          </p:nvGrpSpPr>
          <p:grpSpPr>
            <a:xfrm>
              <a:off x="-1" y="4481876"/>
              <a:ext cx="126840195" cy="272562"/>
              <a:chOff x="892419" y="3916187"/>
              <a:chExt cx="5041888" cy="196850"/>
            </a:xfrm>
          </p:grpSpPr>
          <p:sp>
            <p:nvSpPr>
              <p:cNvPr id="1772" name="矩形 1771">
                <a:extLst>
                  <a:ext uri="{FF2B5EF4-FFF2-40B4-BE49-F238E27FC236}">
                    <a16:creationId xmlns="" xmlns:a16="http://schemas.microsoft.com/office/drawing/2014/main" id="{5800D698-53D1-4B7D-9C74-7E10F6C17504}"/>
                  </a:ext>
                </a:extLst>
              </p:cNvPr>
              <p:cNvSpPr/>
              <p:nvPr/>
            </p:nvSpPr>
            <p:spPr>
              <a:xfrm>
                <a:off x="892419" y="3916187"/>
                <a:ext cx="1260472" cy="196850"/>
              </a:xfrm>
              <a:prstGeom prst="rect">
                <a:avLst/>
              </a:prstGeom>
              <a:solidFill>
                <a:srgbClr val="CCE2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3" name="矩形 1772">
                <a:extLst>
                  <a:ext uri="{FF2B5EF4-FFF2-40B4-BE49-F238E27FC236}">
                    <a16:creationId xmlns="" xmlns:a16="http://schemas.microsoft.com/office/drawing/2014/main" id="{35D8D860-A6B6-4FED-B261-30C7B9534164}"/>
                  </a:ext>
                </a:extLst>
              </p:cNvPr>
              <p:cNvSpPr/>
              <p:nvPr/>
            </p:nvSpPr>
            <p:spPr>
              <a:xfrm>
                <a:off x="2152891" y="3916187"/>
                <a:ext cx="1260472" cy="196850"/>
              </a:xfrm>
              <a:prstGeom prst="rect">
                <a:avLst/>
              </a:prstGeom>
              <a:solidFill>
                <a:srgbClr val="99C5B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4" name="矩形 1773">
                <a:extLst>
                  <a:ext uri="{FF2B5EF4-FFF2-40B4-BE49-F238E27FC236}">
                    <a16:creationId xmlns="" xmlns:a16="http://schemas.microsoft.com/office/drawing/2014/main" id="{88A7A568-FC9D-43D7-AB3A-38F2E2E45B17}"/>
                  </a:ext>
                </a:extLst>
              </p:cNvPr>
              <p:cNvSpPr/>
              <p:nvPr/>
            </p:nvSpPr>
            <p:spPr>
              <a:xfrm>
                <a:off x="3413363" y="3916187"/>
                <a:ext cx="1260472" cy="196850"/>
              </a:xfrm>
              <a:prstGeom prst="rect">
                <a:avLst/>
              </a:prstGeom>
              <a:solidFill>
                <a:srgbClr val="66A99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5" name="矩形 1774">
                <a:extLst>
                  <a:ext uri="{FF2B5EF4-FFF2-40B4-BE49-F238E27FC236}">
                    <a16:creationId xmlns="" xmlns:a16="http://schemas.microsoft.com/office/drawing/2014/main" id="{7FA10A8C-9E98-4EE1-9DD2-AE0439078DB8}"/>
                  </a:ext>
                </a:extLst>
              </p:cNvPr>
              <p:cNvSpPr/>
              <p:nvPr/>
            </p:nvSpPr>
            <p:spPr>
              <a:xfrm>
                <a:off x="4673835" y="3916187"/>
                <a:ext cx="1260472" cy="19685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750" name="组合 1749">
              <a:extLst>
                <a:ext uri="{FF2B5EF4-FFF2-40B4-BE49-F238E27FC236}">
                  <a16:creationId xmlns="" xmlns:a16="http://schemas.microsoft.com/office/drawing/2014/main" id="{DD620DEA-DA8D-4674-AB36-BBF3D8EC35A2}"/>
                </a:ext>
              </a:extLst>
            </p:cNvPr>
            <p:cNvGrpSpPr/>
            <p:nvPr/>
          </p:nvGrpSpPr>
          <p:grpSpPr>
            <a:xfrm>
              <a:off x="0" y="1887773"/>
              <a:ext cx="128954606" cy="3751028"/>
              <a:chOff x="0" y="1887773"/>
              <a:chExt cx="128954606" cy="3751028"/>
            </a:xfrm>
          </p:grpSpPr>
          <p:grpSp>
            <p:nvGrpSpPr>
              <p:cNvPr id="1751" name="组合 1750">
                <a:extLst>
                  <a:ext uri="{FF2B5EF4-FFF2-40B4-BE49-F238E27FC236}">
                    <a16:creationId xmlns="" xmlns:a16="http://schemas.microsoft.com/office/drawing/2014/main" id="{DBF1423A-B609-482E-809A-B9CE3DF3F949}"/>
                  </a:ext>
                </a:extLst>
              </p:cNvPr>
              <p:cNvGrpSpPr/>
              <p:nvPr/>
            </p:nvGrpSpPr>
            <p:grpSpPr>
              <a:xfrm>
                <a:off x="0" y="3041346"/>
                <a:ext cx="128257068" cy="272562"/>
                <a:chOff x="892419" y="3916187"/>
                <a:chExt cx="5041888" cy="196850"/>
              </a:xfrm>
            </p:grpSpPr>
            <p:sp>
              <p:nvSpPr>
                <p:cNvPr id="1768" name="矩形 1767">
                  <a:extLst>
                    <a:ext uri="{FF2B5EF4-FFF2-40B4-BE49-F238E27FC236}">
                      <a16:creationId xmlns="" xmlns:a16="http://schemas.microsoft.com/office/drawing/2014/main" id="{BD05DCCB-3A35-4C8D-B30F-D3F9675C553A}"/>
                    </a:ext>
                  </a:extLst>
                </p:cNvPr>
                <p:cNvSpPr/>
                <p:nvPr/>
              </p:nvSpPr>
              <p:spPr>
                <a:xfrm>
                  <a:off x="892419" y="3916187"/>
                  <a:ext cx="1260472" cy="196850"/>
                </a:xfrm>
                <a:prstGeom prst="rect">
                  <a:avLst/>
                </a:prstGeom>
                <a:solidFill>
                  <a:srgbClr val="CCE2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69" name="矩形 1768">
                  <a:extLst>
                    <a:ext uri="{FF2B5EF4-FFF2-40B4-BE49-F238E27FC236}">
                      <a16:creationId xmlns="" xmlns:a16="http://schemas.microsoft.com/office/drawing/2014/main" id="{F4D80A3E-EAE3-44FC-95FC-C8B6FAF6DF7F}"/>
                    </a:ext>
                  </a:extLst>
                </p:cNvPr>
                <p:cNvSpPr/>
                <p:nvPr/>
              </p:nvSpPr>
              <p:spPr>
                <a:xfrm>
                  <a:off x="2152891" y="3916187"/>
                  <a:ext cx="1260472" cy="196850"/>
                </a:xfrm>
                <a:prstGeom prst="rect">
                  <a:avLst/>
                </a:prstGeom>
                <a:solidFill>
                  <a:srgbClr val="99C5B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70" name="矩形 1769">
                  <a:extLst>
                    <a:ext uri="{FF2B5EF4-FFF2-40B4-BE49-F238E27FC236}">
                      <a16:creationId xmlns="" xmlns:a16="http://schemas.microsoft.com/office/drawing/2014/main" id="{D8CA6266-511D-4F50-8683-1B73A008BDFC}"/>
                    </a:ext>
                  </a:extLst>
                </p:cNvPr>
                <p:cNvSpPr/>
                <p:nvPr/>
              </p:nvSpPr>
              <p:spPr>
                <a:xfrm>
                  <a:off x="3413363" y="3916187"/>
                  <a:ext cx="1260472" cy="196850"/>
                </a:xfrm>
                <a:prstGeom prst="rect">
                  <a:avLst/>
                </a:prstGeom>
                <a:solidFill>
                  <a:srgbClr val="66A99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71" name="矩形 1770">
                  <a:extLst>
                    <a:ext uri="{FF2B5EF4-FFF2-40B4-BE49-F238E27FC236}">
                      <a16:creationId xmlns="" xmlns:a16="http://schemas.microsoft.com/office/drawing/2014/main" id="{32641E7C-B0BA-4867-9DBC-7A4E2D763951}"/>
                    </a:ext>
                  </a:extLst>
                </p:cNvPr>
                <p:cNvSpPr/>
                <p:nvPr/>
              </p:nvSpPr>
              <p:spPr>
                <a:xfrm>
                  <a:off x="4673835" y="3916187"/>
                  <a:ext cx="1260472" cy="196850"/>
                </a:xfrm>
                <a:prstGeom prst="rect">
                  <a:avLst/>
                </a:prstGeom>
                <a:solidFill>
                  <a:srgbClr val="40937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52" name="组合 1751">
                <a:extLst>
                  <a:ext uri="{FF2B5EF4-FFF2-40B4-BE49-F238E27FC236}">
                    <a16:creationId xmlns="" xmlns:a16="http://schemas.microsoft.com/office/drawing/2014/main" id="{EB49F3F3-9F19-4531-B485-4FDD4ADF00B0}"/>
                  </a:ext>
                </a:extLst>
              </p:cNvPr>
              <p:cNvGrpSpPr/>
              <p:nvPr/>
            </p:nvGrpSpPr>
            <p:grpSpPr>
              <a:xfrm>
                <a:off x="0" y="1887773"/>
                <a:ext cx="128954606" cy="3751028"/>
                <a:chOff x="0" y="1887773"/>
                <a:chExt cx="128954606" cy="3751028"/>
              </a:xfrm>
            </p:grpSpPr>
            <p:grpSp>
              <p:nvGrpSpPr>
                <p:cNvPr id="1753" name="组合 1752">
                  <a:extLst>
                    <a:ext uri="{FF2B5EF4-FFF2-40B4-BE49-F238E27FC236}">
                      <a16:creationId xmlns="" xmlns:a16="http://schemas.microsoft.com/office/drawing/2014/main" id="{2F3B96EA-91C7-41B3-AA2B-C4C09650CF3C}"/>
                    </a:ext>
                  </a:extLst>
                </p:cNvPr>
                <p:cNvGrpSpPr/>
                <p:nvPr/>
              </p:nvGrpSpPr>
              <p:grpSpPr>
                <a:xfrm>
                  <a:off x="0" y="1887773"/>
                  <a:ext cx="128954606" cy="706934"/>
                  <a:chOff x="892419" y="3916187"/>
                  <a:chExt cx="5041888" cy="196850"/>
                </a:xfrm>
              </p:grpSpPr>
              <p:sp>
                <p:nvSpPr>
                  <p:cNvPr id="1764" name="矩形 1763">
                    <a:extLst>
                      <a:ext uri="{FF2B5EF4-FFF2-40B4-BE49-F238E27FC236}">
                        <a16:creationId xmlns="" xmlns:a16="http://schemas.microsoft.com/office/drawing/2014/main" id="{81320B4D-363F-41BA-9C6D-3DE2D4D0874C}"/>
                      </a:ext>
                    </a:extLst>
                  </p:cNvPr>
                  <p:cNvSpPr/>
                  <p:nvPr/>
                </p:nvSpPr>
                <p:spPr>
                  <a:xfrm>
                    <a:off x="892419" y="3916187"/>
                    <a:ext cx="1260472" cy="196850"/>
                  </a:xfrm>
                  <a:prstGeom prst="rect">
                    <a:avLst/>
                  </a:prstGeom>
                  <a:solidFill>
                    <a:srgbClr val="CCE2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5" name="矩形 1764">
                    <a:extLst>
                      <a:ext uri="{FF2B5EF4-FFF2-40B4-BE49-F238E27FC236}">
                        <a16:creationId xmlns="" xmlns:a16="http://schemas.microsoft.com/office/drawing/2014/main" id="{1A94996A-DF36-4C55-B205-41176E5F6B9B}"/>
                      </a:ext>
                    </a:extLst>
                  </p:cNvPr>
                  <p:cNvSpPr/>
                  <p:nvPr/>
                </p:nvSpPr>
                <p:spPr>
                  <a:xfrm>
                    <a:off x="2152891" y="3916187"/>
                    <a:ext cx="1260472" cy="196850"/>
                  </a:xfrm>
                  <a:prstGeom prst="rect">
                    <a:avLst/>
                  </a:prstGeom>
                  <a:solidFill>
                    <a:srgbClr val="99C5B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6" name="矩形 1765">
                    <a:extLst>
                      <a:ext uri="{FF2B5EF4-FFF2-40B4-BE49-F238E27FC236}">
                        <a16:creationId xmlns="" xmlns:a16="http://schemas.microsoft.com/office/drawing/2014/main" id="{5E3E9AF0-1946-4E3C-9AD7-2E59A5A6C9AE}"/>
                      </a:ext>
                    </a:extLst>
                  </p:cNvPr>
                  <p:cNvSpPr/>
                  <p:nvPr/>
                </p:nvSpPr>
                <p:spPr>
                  <a:xfrm>
                    <a:off x="3413363" y="3916187"/>
                    <a:ext cx="1260472" cy="196850"/>
                  </a:xfrm>
                  <a:prstGeom prst="rect">
                    <a:avLst/>
                  </a:prstGeom>
                  <a:solidFill>
                    <a:srgbClr val="66A99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7" name="矩形 1766">
                    <a:extLst>
                      <a:ext uri="{FF2B5EF4-FFF2-40B4-BE49-F238E27FC236}">
                        <a16:creationId xmlns="" xmlns:a16="http://schemas.microsoft.com/office/drawing/2014/main" id="{11D3A832-0BE4-452C-8F39-671529FF6D06}"/>
                      </a:ext>
                    </a:extLst>
                  </p:cNvPr>
                  <p:cNvSpPr/>
                  <p:nvPr/>
                </p:nvSpPr>
                <p:spPr>
                  <a:xfrm>
                    <a:off x="4673835" y="3916187"/>
                    <a:ext cx="1260472" cy="196850"/>
                  </a:xfrm>
                  <a:prstGeom prst="rect">
                    <a:avLst/>
                  </a:prstGeom>
                  <a:solidFill>
                    <a:srgbClr val="40937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1754" name="组合 1753">
                  <a:extLst>
                    <a:ext uri="{FF2B5EF4-FFF2-40B4-BE49-F238E27FC236}">
                      <a16:creationId xmlns="" xmlns:a16="http://schemas.microsoft.com/office/drawing/2014/main" id="{FDA22068-9007-410C-B06F-836735A2CC65}"/>
                    </a:ext>
                  </a:extLst>
                </p:cNvPr>
                <p:cNvGrpSpPr/>
                <p:nvPr/>
              </p:nvGrpSpPr>
              <p:grpSpPr>
                <a:xfrm>
                  <a:off x="0" y="3761611"/>
                  <a:ext cx="127537732" cy="272562"/>
                  <a:chOff x="892419" y="3916187"/>
                  <a:chExt cx="5041888" cy="196850"/>
                </a:xfrm>
              </p:grpSpPr>
              <p:sp>
                <p:nvSpPr>
                  <p:cNvPr id="1760" name="矩形 1759">
                    <a:extLst>
                      <a:ext uri="{FF2B5EF4-FFF2-40B4-BE49-F238E27FC236}">
                        <a16:creationId xmlns="" xmlns:a16="http://schemas.microsoft.com/office/drawing/2014/main" id="{18A146AA-7C9B-4184-B384-A7E3BC88ACDE}"/>
                      </a:ext>
                    </a:extLst>
                  </p:cNvPr>
                  <p:cNvSpPr/>
                  <p:nvPr/>
                </p:nvSpPr>
                <p:spPr>
                  <a:xfrm>
                    <a:off x="892419" y="3916187"/>
                    <a:ext cx="1260472" cy="196850"/>
                  </a:xfrm>
                  <a:prstGeom prst="rect">
                    <a:avLst/>
                  </a:prstGeom>
                  <a:solidFill>
                    <a:srgbClr val="CCE2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1" name="矩形 1760">
                    <a:extLst>
                      <a:ext uri="{FF2B5EF4-FFF2-40B4-BE49-F238E27FC236}">
                        <a16:creationId xmlns="" xmlns:a16="http://schemas.microsoft.com/office/drawing/2014/main" id="{C601BB0F-7422-430D-9BB1-4B63E9C35D27}"/>
                      </a:ext>
                    </a:extLst>
                  </p:cNvPr>
                  <p:cNvSpPr/>
                  <p:nvPr/>
                </p:nvSpPr>
                <p:spPr>
                  <a:xfrm>
                    <a:off x="2152891" y="3916187"/>
                    <a:ext cx="1260472" cy="196850"/>
                  </a:xfrm>
                  <a:prstGeom prst="rect">
                    <a:avLst/>
                  </a:prstGeom>
                  <a:solidFill>
                    <a:srgbClr val="99C5B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2" name="矩形 1761">
                    <a:extLst>
                      <a:ext uri="{FF2B5EF4-FFF2-40B4-BE49-F238E27FC236}">
                        <a16:creationId xmlns="" xmlns:a16="http://schemas.microsoft.com/office/drawing/2014/main" id="{BC5A7B2F-CCAD-4A87-9A95-EF5A33D1D80D}"/>
                      </a:ext>
                    </a:extLst>
                  </p:cNvPr>
                  <p:cNvSpPr/>
                  <p:nvPr/>
                </p:nvSpPr>
                <p:spPr>
                  <a:xfrm>
                    <a:off x="3413363" y="3916187"/>
                    <a:ext cx="1260472" cy="196850"/>
                  </a:xfrm>
                  <a:prstGeom prst="rect">
                    <a:avLst/>
                  </a:prstGeom>
                  <a:solidFill>
                    <a:srgbClr val="66A99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3" name="矩形 1762">
                    <a:extLst>
                      <a:ext uri="{FF2B5EF4-FFF2-40B4-BE49-F238E27FC236}">
                        <a16:creationId xmlns="" xmlns:a16="http://schemas.microsoft.com/office/drawing/2014/main" id="{56AEC83D-C73D-470A-8AC7-0A0FE60C8D5E}"/>
                      </a:ext>
                    </a:extLst>
                  </p:cNvPr>
                  <p:cNvSpPr/>
                  <p:nvPr/>
                </p:nvSpPr>
                <p:spPr>
                  <a:xfrm>
                    <a:off x="4673835" y="3916187"/>
                    <a:ext cx="1260472" cy="196850"/>
                  </a:xfrm>
                  <a:prstGeom prst="rect">
                    <a:avLst/>
                  </a:prstGeom>
                  <a:solidFill>
                    <a:srgbClr val="40937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1755" name="组合 1754">
                  <a:extLst>
                    <a:ext uri="{FF2B5EF4-FFF2-40B4-BE49-F238E27FC236}">
                      <a16:creationId xmlns="" xmlns:a16="http://schemas.microsoft.com/office/drawing/2014/main" id="{00E99C0B-4CFD-4602-9209-DF8CD2550C78}"/>
                    </a:ext>
                  </a:extLst>
                </p:cNvPr>
                <p:cNvGrpSpPr/>
                <p:nvPr/>
              </p:nvGrpSpPr>
              <p:grpSpPr>
                <a:xfrm>
                  <a:off x="0" y="5202152"/>
                  <a:ext cx="126099060" cy="436649"/>
                  <a:chOff x="892419" y="3916187"/>
                  <a:chExt cx="5041888" cy="196850"/>
                </a:xfrm>
              </p:grpSpPr>
              <p:sp>
                <p:nvSpPr>
                  <p:cNvPr id="1756" name="矩形 1755">
                    <a:extLst>
                      <a:ext uri="{FF2B5EF4-FFF2-40B4-BE49-F238E27FC236}">
                        <a16:creationId xmlns="" xmlns:a16="http://schemas.microsoft.com/office/drawing/2014/main" id="{5F22473F-D7B4-4353-B52C-FDA054213664}"/>
                      </a:ext>
                    </a:extLst>
                  </p:cNvPr>
                  <p:cNvSpPr/>
                  <p:nvPr/>
                </p:nvSpPr>
                <p:spPr>
                  <a:xfrm>
                    <a:off x="892419" y="3916187"/>
                    <a:ext cx="1260472" cy="196850"/>
                  </a:xfrm>
                  <a:prstGeom prst="rect">
                    <a:avLst/>
                  </a:prstGeom>
                  <a:solidFill>
                    <a:srgbClr val="CCE2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57" name="矩形 1756">
                    <a:extLst>
                      <a:ext uri="{FF2B5EF4-FFF2-40B4-BE49-F238E27FC236}">
                        <a16:creationId xmlns="" xmlns:a16="http://schemas.microsoft.com/office/drawing/2014/main" id="{38456C07-4342-430C-A4A3-035052711BA8}"/>
                      </a:ext>
                    </a:extLst>
                  </p:cNvPr>
                  <p:cNvSpPr/>
                  <p:nvPr/>
                </p:nvSpPr>
                <p:spPr>
                  <a:xfrm>
                    <a:off x="2152891" y="3916187"/>
                    <a:ext cx="1260472" cy="196850"/>
                  </a:xfrm>
                  <a:prstGeom prst="rect">
                    <a:avLst/>
                  </a:prstGeom>
                  <a:solidFill>
                    <a:srgbClr val="99C5B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58" name="矩形 1757">
                    <a:extLst>
                      <a:ext uri="{FF2B5EF4-FFF2-40B4-BE49-F238E27FC236}">
                        <a16:creationId xmlns="" xmlns:a16="http://schemas.microsoft.com/office/drawing/2014/main" id="{69A051A7-6810-4D0B-B983-BE7F48BD0252}"/>
                      </a:ext>
                    </a:extLst>
                  </p:cNvPr>
                  <p:cNvSpPr/>
                  <p:nvPr/>
                </p:nvSpPr>
                <p:spPr>
                  <a:xfrm>
                    <a:off x="3413363" y="3916187"/>
                    <a:ext cx="1260472" cy="196850"/>
                  </a:xfrm>
                  <a:prstGeom prst="rect">
                    <a:avLst/>
                  </a:prstGeom>
                  <a:solidFill>
                    <a:srgbClr val="66A99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59" name="矩形 1758">
                    <a:extLst>
                      <a:ext uri="{FF2B5EF4-FFF2-40B4-BE49-F238E27FC236}">
                        <a16:creationId xmlns="" xmlns:a16="http://schemas.microsoft.com/office/drawing/2014/main" id="{960C7D6B-ED14-441A-A771-C0E60C9D6019}"/>
                      </a:ext>
                    </a:extLst>
                  </p:cNvPr>
                  <p:cNvSpPr/>
                  <p:nvPr/>
                </p:nvSpPr>
                <p:spPr>
                  <a:xfrm>
                    <a:off x="4673835" y="3916187"/>
                    <a:ext cx="1260472" cy="196850"/>
                  </a:xfrm>
                  <a:prstGeom prst="rect">
                    <a:avLst/>
                  </a:prstGeom>
                  <a:solidFill>
                    <a:srgbClr val="40937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1776" name="组合 1775">
            <a:extLst>
              <a:ext uri="{FF2B5EF4-FFF2-40B4-BE49-F238E27FC236}">
                <a16:creationId xmlns="" xmlns:a16="http://schemas.microsoft.com/office/drawing/2014/main" id="{7958DFFC-D860-4600-ABF1-A790E5A03A6B}"/>
              </a:ext>
            </a:extLst>
          </p:cNvPr>
          <p:cNvGrpSpPr/>
          <p:nvPr userDrawn="1"/>
        </p:nvGrpSpPr>
        <p:grpSpPr>
          <a:xfrm>
            <a:off x="11364408" y="6603576"/>
            <a:ext cx="827592" cy="254341"/>
            <a:chOff x="7783010" y="6603576"/>
            <a:chExt cx="827592" cy="254341"/>
          </a:xfrm>
        </p:grpSpPr>
        <p:grpSp>
          <p:nvGrpSpPr>
            <p:cNvPr id="1777" name="组合 1776">
              <a:extLst>
                <a:ext uri="{FF2B5EF4-FFF2-40B4-BE49-F238E27FC236}">
                  <a16:creationId xmlns="" xmlns:a16="http://schemas.microsoft.com/office/drawing/2014/main" id="{DF1DB5A6-D6B2-4212-A868-F6006E5DDB51}"/>
                </a:ext>
              </a:extLst>
            </p:cNvPr>
            <p:cNvGrpSpPr/>
            <p:nvPr/>
          </p:nvGrpSpPr>
          <p:grpSpPr>
            <a:xfrm>
              <a:off x="8189605" y="6626398"/>
              <a:ext cx="420997" cy="231518"/>
              <a:chOff x="11582399" y="6530187"/>
              <a:chExt cx="596102" cy="327813"/>
            </a:xfrm>
          </p:grpSpPr>
          <p:sp>
            <p:nvSpPr>
              <p:cNvPr id="1779" name="矩形 1778">
                <a:extLst>
                  <a:ext uri="{FF2B5EF4-FFF2-40B4-BE49-F238E27FC236}">
                    <a16:creationId xmlns="" xmlns:a16="http://schemas.microsoft.com/office/drawing/2014/main" id="{6AFC953C-EFE5-457C-8B40-70F8A5A778F0}"/>
                  </a:ext>
                </a:extLst>
              </p:cNvPr>
              <p:cNvSpPr/>
              <p:nvPr/>
            </p:nvSpPr>
            <p:spPr>
              <a:xfrm>
                <a:off x="11582399" y="6756893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80" name="矩形 1779">
                <a:extLst>
                  <a:ext uri="{FF2B5EF4-FFF2-40B4-BE49-F238E27FC236}">
                    <a16:creationId xmlns="" xmlns:a16="http://schemas.microsoft.com/office/drawing/2014/main" id="{C79A4CEE-B958-4E86-BC6E-DF0170201E7B}"/>
                  </a:ext>
                </a:extLst>
              </p:cNvPr>
              <p:cNvSpPr/>
              <p:nvPr/>
            </p:nvSpPr>
            <p:spPr>
              <a:xfrm>
                <a:off x="11582399" y="6530187"/>
                <a:ext cx="596102" cy="61781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81" name="矩形 1780">
                <a:extLst>
                  <a:ext uri="{FF2B5EF4-FFF2-40B4-BE49-F238E27FC236}">
                    <a16:creationId xmlns="" xmlns:a16="http://schemas.microsoft.com/office/drawing/2014/main" id="{CDF30F5F-DA74-4FE0-8C89-0AC8D782E25A}"/>
                  </a:ext>
                </a:extLst>
              </p:cNvPr>
              <p:cNvSpPr/>
              <p:nvPr/>
            </p:nvSpPr>
            <p:spPr>
              <a:xfrm>
                <a:off x="11582399" y="6631001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82" name="矩形 1781">
                <a:extLst>
                  <a:ext uri="{FF2B5EF4-FFF2-40B4-BE49-F238E27FC236}">
                    <a16:creationId xmlns="" xmlns:a16="http://schemas.microsoft.com/office/drawing/2014/main" id="{333FF008-FA81-4BCA-8C66-AA20818D683F}"/>
                  </a:ext>
                </a:extLst>
              </p:cNvPr>
              <p:cNvSpPr/>
              <p:nvPr/>
            </p:nvSpPr>
            <p:spPr>
              <a:xfrm>
                <a:off x="11582399" y="6693947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83" name="矩形 1782">
                <a:extLst>
                  <a:ext uri="{FF2B5EF4-FFF2-40B4-BE49-F238E27FC236}">
                    <a16:creationId xmlns="" xmlns:a16="http://schemas.microsoft.com/office/drawing/2014/main" id="{1365AB3B-F641-4D78-961A-5FCB38AE2047}"/>
                  </a:ext>
                </a:extLst>
              </p:cNvPr>
              <p:cNvSpPr/>
              <p:nvPr/>
            </p:nvSpPr>
            <p:spPr>
              <a:xfrm>
                <a:off x="11582399" y="6819840"/>
                <a:ext cx="596102" cy="3816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778" name="任意多边形: 形状 1777">
              <a:extLst>
                <a:ext uri="{FF2B5EF4-FFF2-40B4-BE49-F238E27FC236}">
                  <a16:creationId xmlns="" xmlns:a16="http://schemas.microsoft.com/office/drawing/2014/main" id="{E1AA284E-AFDA-4D69-84F4-017C90D84C40}"/>
                </a:ext>
              </a:extLst>
            </p:cNvPr>
            <p:cNvSpPr/>
            <p:nvPr/>
          </p:nvSpPr>
          <p:spPr>
            <a:xfrm>
              <a:off x="7783010" y="6603576"/>
              <a:ext cx="624950" cy="254341"/>
            </a:xfrm>
            <a:custGeom>
              <a:avLst/>
              <a:gdLst>
                <a:gd name="connsiteX0" fmla="*/ 318970 w 884885"/>
                <a:gd name="connsiteY0" fmla="*/ 196784 h 360128"/>
                <a:gd name="connsiteX1" fmla="*/ 126045 w 884885"/>
                <a:gd name="connsiteY1" fmla="*/ 196784 h 360128"/>
                <a:gd name="connsiteX2" fmla="*/ 126045 w 884885"/>
                <a:gd name="connsiteY2" fmla="*/ 219935 h 360128"/>
                <a:gd name="connsiteX3" fmla="*/ 320257 w 884885"/>
                <a:gd name="connsiteY3" fmla="*/ 219935 h 360128"/>
                <a:gd name="connsiteX4" fmla="*/ 320257 w 884885"/>
                <a:gd name="connsiteY4" fmla="*/ 196784 h 360128"/>
                <a:gd name="connsiteX5" fmla="*/ 318970 w 884885"/>
                <a:gd name="connsiteY5" fmla="*/ 196784 h 360128"/>
                <a:gd name="connsiteX6" fmla="*/ 318970 w 884885"/>
                <a:gd name="connsiteY6" fmla="*/ 196784 h 360128"/>
                <a:gd name="connsiteX7" fmla="*/ 307395 w 884885"/>
                <a:gd name="connsiteY7" fmla="*/ 66881 h 360128"/>
                <a:gd name="connsiteX8" fmla="*/ 330546 w 884885"/>
                <a:gd name="connsiteY8" fmla="*/ 66881 h 360128"/>
                <a:gd name="connsiteX9" fmla="*/ 387138 w 884885"/>
                <a:gd name="connsiteY9" fmla="*/ 32154 h 360128"/>
                <a:gd name="connsiteX10" fmla="*/ 249517 w 884885"/>
                <a:gd name="connsiteY10" fmla="*/ 32154 h 360128"/>
                <a:gd name="connsiteX11" fmla="*/ 249517 w 884885"/>
                <a:gd name="connsiteY11" fmla="*/ 95177 h 360128"/>
                <a:gd name="connsiteX12" fmla="*/ 307395 w 884885"/>
                <a:gd name="connsiteY12" fmla="*/ 95177 h 360128"/>
                <a:gd name="connsiteX13" fmla="*/ 307395 w 884885"/>
                <a:gd name="connsiteY13" fmla="*/ 66881 h 360128"/>
                <a:gd name="connsiteX14" fmla="*/ 307395 w 884885"/>
                <a:gd name="connsiteY14" fmla="*/ 66881 h 360128"/>
                <a:gd name="connsiteX15" fmla="*/ 307395 w 884885"/>
                <a:gd name="connsiteY15" fmla="*/ 66881 h 360128"/>
                <a:gd name="connsiteX16" fmla="*/ 501607 w 884885"/>
                <a:gd name="connsiteY16" fmla="*/ 47588 h 360128"/>
                <a:gd name="connsiteX17" fmla="*/ 451446 w 884885"/>
                <a:gd name="connsiteY17" fmla="*/ 16720 h 360128"/>
                <a:gd name="connsiteX18" fmla="*/ 451446 w 884885"/>
                <a:gd name="connsiteY18" fmla="*/ 0 h 360128"/>
                <a:gd name="connsiteX19" fmla="*/ 436012 w 884885"/>
                <a:gd name="connsiteY19" fmla="*/ 0 h 360128"/>
                <a:gd name="connsiteX20" fmla="*/ 436012 w 884885"/>
                <a:gd name="connsiteY20" fmla="*/ 15434 h 360128"/>
                <a:gd name="connsiteX21" fmla="*/ 385851 w 884885"/>
                <a:gd name="connsiteY21" fmla="*/ 46302 h 360128"/>
                <a:gd name="connsiteX22" fmla="*/ 501607 w 884885"/>
                <a:gd name="connsiteY22" fmla="*/ 46302 h 360128"/>
                <a:gd name="connsiteX23" fmla="*/ 501607 w 884885"/>
                <a:gd name="connsiteY23" fmla="*/ 47588 h 360128"/>
                <a:gd name="connsiteX24" fmla="*/ 501607 w 884885"/>
                <a:gd name="connsiteY24" fmla="*/ 47588 h 360128"/>
                <a:gd name="connsiteX25" fmla="*/ 567202 w 884885"/>
                <a:gd name="connsiteY25" fmla="*/ 93891 h 360128"/>
                <a:gd name="connsiteX26" fmla="*/ 567202 w 884885"/>
                <a:gd name="connsiteY26" fmla="*/ 78456 h 360128"/>
                <a:gd name="connsiteX27" fmla="*/ 551768 w 884885"/>
                <a:gd name="connsiteY27" fmla="*/ 78456 h 360128"/>
                <a:gd name="connsiteX28" fmla="*/ 519613 w 884885"/>
                <a:gd name="connsiteY28" fmla="*/ 59164 h 360128"/>
                <a:gd name="connsiteX29" fmla="*/ 365273 w 884885"/>
                <a:gd name="connsiteY29" fmla="*/ 59164 h 360128"/>
                <a:gd name="connsiteX30" fmla="*/ 334405 w 884885"/>
                <a:gd name="connsiteY30" fmla="*/ 78456 h 360128"/>
                <a:gd name="connsiteX31" fmla="*/ 334405 w 884885"/>
                <a:gd name="connsiteY31" fmla="*/ 78456 h 360128"/>
                <a:gd name="connsiteX32" fmla="*/ 318970 w 884885"/>
                <a:gd name="connsiteY32" fmla="*/ 78456 h 360128"/>
                <a:gd name="connsiteX33" fmla="*/ 318970 w 884885"/>
                <a:gd name="connsiteY33" fmla="*/ 93891 h 360128"/>
                <a:gd name="connsiteX34" fmla="*/ 334405 w 884885"/>
                <a:gd name="connsiteY34" fmla="*/ 93891 h 360128"/>
                <a:gd name="connsiteX35" fmla="*/ 334405 w 884885"/>
                <a:gd name="connsiteY35" fmla="*/ 93891 h 360128"/>
                <a:gd name="connsiteX36" fmla="*/ 334405 w 884885"/>
                <a:gd name="connsiteY36" fmla="*/ 93891 h 360128"/>
                <a:gd name="connsiteX37" fmla="*/ 334405 w 884885"/>
                <a:gd name="connsiteY37" fmla="*/ 282958 h 360128"/>
                <a:gd name="connsiteX38" fmla="*/ 551768 w 884885"/>
                <a:gd name="connsiteY38" fmla="*/ 282958 h 360128"/>
                <a:gd name="connsiteX39" fmla="*/ 551768 w 884885"/>
                <a:gd name="connsiteY39" fmla="*/ 93891 h 360128"/>
                <a:gd name="connsiteX40" fmla="*/ 551768 w 884885"/>
                <a:gd name="connsiteY40" fmla="*/ 93891 h 360128"/>
                <a:gd name="connsiteX41" fmla="*/ 551768 w 884885"/>
                <a:gd name="connsiteY41" fmla="*/ 93891 h 360128"/>
                <a:gd name="connsiteX42" fmla="*/ 567202 w 884885"/>
                <a:gd name="connsiteY42" fmla="*/ 93891 h 360128"/>
                <a:gd name="connsiteX43" fmla="*/ 567202 w 884885"/>
                <a:gd name="connsiteY43" fmla="*/ 93891 h 360128"/>
                <a:gd name="connsiteX44" fmla="*/ 567202 w 884885"/>
                <a:gd name="connsiteY44" fmla="*/ 93891 h 360128"/>
                <a:gd name="connsiteX45" fmla="*/ 567202 w 884885"/>
                <a:gd name="connsiteY45" fmla="*/ 93891 h 360128"/>
                <a:gd name="connsiteX46" fmla="*/ 567202 w 884885"/>
                <a:gd name="connsiteY46" fmla="*/ 93891 h 360128"/>
                <a:gd name="connsiteX47" fmla="*/ 409002 w 884885"/>
                <a:gd name="connsiteY47" fmla="*/ 267524 h 360128"/>
                <a:gd name="connsiteX48" fmla="*/ 385851 w 884885"/>
                <a:gd name="connsiteY48" fmla="*/ 267524 h 360128"/>
                <a:gd name="connsiteX49" fmla="*/ 385851 w 884885"/>
                <a:gd name="connsiteY49" fmla="*/ 219935 h 360128"/>
                <a:gd name="connsiteX50" fmla="*/ 409002 w 884885"/>
                <a:gd name="connsiteY50" fmla="*/ 219935 h 360128"/>
                <a:gd name="connsiteX51" fmla="*/ 409002 w 884885"/>
                <a:gd name="connsiteY51" fmla="*/ 267524 h 360128"/>
                <a:gd name="connsiteX52" fmla="*/ 409002 w 884885"/>
                <a:gd name="connsiteY52" fmla="*/ 267524 h 360128"/>
                <a:gd name="connsiteX53" fmla="*/ 409002 w 884885"/>
                <a:gd name="connsiteY53" fmla="*/ 267524 h 360128"/>
                <a:gd name="connsiteX54" fmla="*/ 409002 w 884885"/>
                <a:gd name="connsiteY54" fmla="*/ 204501 h 360128"/>
                <a:gd name="connsiteX55" fmla="*/ 385851 w 884885"/>
                <a:gd name="connsiteY55" fmla="*/ 204501 h 360128"/>
                <a:gd name="connsiteX56" fmla="*/ 385851 w 884885"/>
                <a:gd name="connsiteY56" fmla="*/ 156913 h 360128"/>
                <a:gd name="connsiteX57" fmla="*/ 409002 w 884885"/>
                <a:gd name="connsiteY57" fmla="*/ 156913 h 360128"/>
                <a:gd name="connsiteX58" fmla="*/ 409002 w 884885"/>
                <a:gd name="connsiteY58" fmla="*/ 204501 h 360128"/>
                <a:gd name="connsiteX59" fmla="*/ 409002 w 884885"/>
                <a:gd name="connsiteY59" fmla="*/ 204501 h 360128"/>
                <a:gd name="connsiteX60" fmla="*/ 409002 w 884885"/>
                <a:gd name="connsiteY60" fmla="*/ 204501 h 360128"/>
                <a:gd name="connsiteX61" fmla="*/ 409002 w 884885"/>
                <a:gd name="connsiteY61" fmla="*/ 141479 h 360128"/>
                <a:gd name="connsiteX62" fmla="*/ 385851 w 884885"/>
                <a:gd name="connsiteY62" fmla="*/ 141479 h 360128"/>
                <a:gd name="connsiteX63" fmla="*/ 385851 w 884885"/>
                <a:gd name="connsiteY63" fmla="*/ 93891 h 360128"/>
                <a:gd name="connsiteX64" fmla="*/ 409002 w 884885"/>
                <a:gd name="connsiteY64" fmla="*/ 93891 h 360128"/>
                <a:gd name="connsiteX65" fmla="*/ 409002 w 884885"/>
                <a:gd name="connsiteY65" fmla="*/ 141479 h 360128"/>
                <a:gd name="connsiteX66" fmla="*/ 409002 w 884885"/>
                <a:gd name="connsiteY66" fmla="*/ 141479 h 360128"/>
                <a:gd name="connsiteX67" fmla="*/ 409002 w 884885"/>
                <a:gd name="connsiteY67" fmla="*/ 141479 h 360128"/>
                <a:gd name="connsiteX68" fmla="*/ 463022 w 884885"/>
                <a:gd name="connsiteY68" fmla="*/ 267524 h 360128"/>
                <a:gd name="connsiteX69" fmla="*/ 424437 w 884885"/>
                <a:gd name="connsiteY69" fmla="*/ 267524 h 360128"/>
                <a:gd name="connsiteX70" fmla="*/ 424437 w 884885"/>
                <a:gd name="connsiteY70" fmla="*/ 219935 h 360128"/>
                <a:gd name="connsiteX71" fmla="*/ 463022 w 884885"/>
                <a:gd name="connsiteY71" fmla="*/ 219935 h 360128"/>
                <a:gd name="connsiteX72" fmla="*/ 463022 w 884885"/>
                <a:gd name="connsiteY72" fmla="*/ 267524 h 360128"/>
                <a:gd name="connsiteX73" fmla="*/ 463022 w 884885"/>
                <a:gd name="connsiteY73" fmla="*/ 267524 h 360128"/>
                <a:gd name="connsiteX74" fmla="*/ 463022 w 884885"/>
                <a:gd name="connsiteY74" fmla="*/ 267524 h 360128"/>
                <a:gd name="connsiteX75" fmla="*/ 463022 w 884885"/>
                <a:gd name="connsiteY75" fmla="*/ 204501 h 360128"/>
                <a:gd name="connsiteX76" fmla="*/ 424437 w 884885"/>
                <a:gd name="connsiteY76" fmla="*/ 204501 h 360128"/>
                <a:gd name="connsiteX77" fmla="*/ 424437 w 884885"/>
                <a:gd name="connsiteY77" fmla="*/ 156913 h 360128"/>
                <a:gd name="connsiteX78" fmla="*/ 463022 w 884885"/>
                <a:gd name="connsiteY78" fmla="*/ 156913 h 360128"/>
                <a:gd name="connsiteX79" fmla="*/ 463022 w 884885"/>
                <a:gd name="connsiteY79" fmla="*/ 204501 h 360128"/>
                <a:gd name="connsiteX80" fmla="*/ 463022 w 884885"/>
                <a:gd name="connsiteY80" fmla="*/ 204501 h 360128"/>
                <a:gd name="connsiteX81" fmla="*/ 463022 w 884885"/>
                <a:gd name="connsiteY81" fmla="*/ 204501 h 360128"/>
                <a:gd name="connsiteX82" fmla="*/ 463022 w 884885"/>
                <a:gd name="connsiteY82" fmla="*/ 141479 h 360128"/>
                <a:gd name="connsiteX83" fmla="*/ 424437 w 884885"/>
                <a:gd name="connsiteY83" fmla="*/ 141479 h 360128"/>
                <a:gd name="connsiteX84" fmla="*/ 424437 w 884885"/>
                <a:gd name="connsiteY84" fmla="*/ 93891 h 360128"/>
                <a:gd name="connsiteX85" fmla="*/ 463022 w 884885"/>
                <a:gd name="connsiteY85" fmla="*/ 93891 h 360128"/>
                <a:gd name="connsiteX86" fmla="*/ 463022 w 884885"/>
                <a:gd name="connsiteY86" fmla="*/ 141479 h 360128"/>
                <a:gd name="connsiteX87" fmla="*/ 463022 w 884885"/>
                <a:gd name="connsiteY87" fmla="*/ 141479 h 360128"/>
                <a:gd name="connsiteX88" fmla="*/ 463022 w 884885"/>
                <a:gd name="connsiteY88" fmla="*/ 141479 h 360128"/>
                <a:gd name="connsiteX89" fmla="*/ 501607 w 884885"/>
                <a:gd name="connsiteY89" fmla="*/ 267524 h 360128"/>
                <a:gd name="connsiteX90" fmla="*/ 478456 w 884885"/>
                <a:gd name="connsiteY90" fmla="*/ 267524 h 360128"/>
                <a:gd name="connsiteX91" fmla="*/ 478456 w 884885"/>
                <a:gd name="connsiteY91" fmla="*/ 219935 h 360128"/>
                <a:gd name="connsiteX92" fmla="*/ 501607 w 884885"/>
                <a:gd name="connsiteY92" fmla="*/ 219935 h 360128"/>
                <a:gd name="connsiteX93" fmla="*/ 501607 w 884885"/>
                <a:gd name="connsiteY93" fmla="*/ 267524 h 360128"/>
                <a:gd name="connsiteX94" fmla="*/ 501607 w 884885"/>
                <a:gd name="connsiteY94" fmla="*/ 267524 h 360128"/>
                <a:gd name="connsiteX95" fmla="*/ 501607 w 884885"/>
                <a:gd name="connsiteY95" fmla="*/ 267524 h 360128"/>
                <a:gd name="connsiteX96" fmla="*/ 501607 w 884885"/>
                <a:gd name="connsiteY96" fmla="*/ 204501 h 360128"/>
                <a:gd name="connsiteX97" fmla="*/ 478456 w 884885"/>
                <a:gd name="connsiteY97" fmla="*/ 204501 h 360128"/>
                <a:gd name="connsiteX98" fmla="*/ 478456 w 884885"/>
                <a:gd name="connsiteY98" fmla="*/ 156913 h 360128"/>
                <a:gd name="connsiteX99" fmla="*/ 501607 w 884885"/>
                <a:gd name="connsiteY99" fmla="*/ 156913 h 360128"/>
                <a:gd name="connsiteX100" fmla="*/ 501607 w 884885"/>
                <a:gd name="connsiteY100" fmla="*/ 204501 h 360128"/>
                <a:gd name="connsiteX101" fmla="*/ 501607 w 884885"/>
                <a:gd name="connsiteY101" fmla="*/ 204501 h 360128"/>
                <a:gd name="connsiteX102" fmla="*/ 501607 w 884885"/>
                <a:gd name="connsiteY102" fmla="*/ 204501 h 360128"/>
                <a:gd name="connsiteX103" fmla="*/ 501607 w 884885"/>
                <a:gd name="connsiteY103" fmla="*/ 141479 h 360128"/>
                <a:gd name="connsiteX104" fmla="*/ 478456 w 884885"/>
                <a:gd name="connsiteY104" fmla="*/ 141479 h 360128"/>
                <a:gd name="connsiteX105" fmla="*/ 478456 w 884885"/>
                <a:gd name="connsiteY105" fmla="*/ 93891 h 360128"/>
                <a:gd name="connsiteX106" fmla="*/ 501607 w 884885"/>
                <a:gd name="connsiteY106" fmla="*/ 93891 h 360128"/>
                <a:gd name="connsiteX107" fmla="*/ 501607 w 884885"/>
                <a:gd name="connsiteY107" fmla="*/ 141479 h 360128"/>
                <a:gd name="connsiteX108" fmla="*/ 501607 w 884885"/>
                <a:gd name="connsiteY108" fmla="*/ 141479 h 360128"/>
                <a:gd name="connsiteX109" fmla="*/ 501607 w 884885"/>
                <a:gd name="connsiteY109" fmla="*/ 141479 h 360128"/>
                <a:gd name="connsiteX110" fmla="*/ 64309 w 884885"/>
                <a:gd name="connsiteY110" fmla="*/ 282958 h 360128"/>
                <a:gd name="connsiteX111" fmla="*/ 320257 w 884885"/>
                <a:gd name="connsiteY111" fmla="*/ 282958 h 360128"/>
                <a:gd name="connsiteX112" fmla="*/ 320257 w 884885"/>
                <a:gd name="connsiteY112" fmla="*/ 259807 h 360128"/>
                <a:gd name="connsiteX113" fmla="*/ 64309 w 884885"/>
                <a:gd name="connsiteY113" fmla="*/ 259807 h 360128"/>
                <a:gd name="connsiteX114" fmla="*/ 64309 w 884885"/>
                <a:gd name="connsiteY114" fmla="*/ 282958 h 360128"/>
                <a:gd name="connsiteX115" fmla="*/ 64309 w 884885"/>
                <a:gd name="connsiteY115" fmla="*/ 282958 h 360128"/>
                <a:gd name="connsiteX116" fmla="*/ 64309 w 884885"/>
                <a:gd name="connsiteY116" fmla="*/ 282958 h 360128"/>
                <a:gd name="connsiteX117" fmla="*/ 578777 w 884885"/>
                <a:gd name="connsiteY117" fmla="*/ 66881 h 360128"/>
                <a:gd name="connsiteX118" fmla="*/ 578777 w 884885"/>
                <a:gd name="connsiteY118" fmla="*/ 93891 h 360128"/>
                <a:gd name="connsiteX119" fmla="*/ 884886 w 884885"/>
                <a:gd name="connsiteY119" fmla="*/ 93891 h 360128"/>
                <a:gd name="connsiteX120" fmla="*/ 884886 w 884885"/>
                <a:gd name="connsiteY120" fmla="*/ 30868 h 360128"/>
                <a:gd name="connsiteX121" fmla="*/ 499034 w 884885"/>
                <a:gd name="connsiteY121" fmla="*/ 30868 h 360128"/>
                <a:gd name="connsiteX122" fmla="*/ 555626 w 884885"/>
                <a:gd name="connsiteY122" fmla="*/ 65595 h 360128"/>
                <a:gd name="connsiteX123" fmla="*/ 578777 w 884885"/>
                <a:gd name="connsiteY123" fmla="*/ 65595 h 360128"/>
                <a:gd name="connsiteX124" fmla="*/ 578777 w 884885"/>
                <a:gd name="connsiteY124" fmla="*/ 66881 h 360128"/>
                <a:gd name="connsiteX125" fmla="*/ 578777 w 884885"/>
                <a:gd name="connsiteY125" fmla="*/ 66881 h 360128"/>
                <a:gd name="connsiteX126" fmla="*/ 567202 w 884885"/>
                <a:gd name="connsiteY126" fmla="*/ 133762 h 360128"/>
                <a:gd name="connsiteX127" fmla="*/ 567202 w 884885"/>
                <a:gd name="connsiteY127" fmla="*/ 156913 h 360128"/>
                <a:gd name="connsiteX128" fmla="*/ 823150 w 884885"/>
                <a:gd name="connsiteY128" fmla="*/ 156913 h 360128"/>
                <a:gd name="connsiteX129" fmla="*/ 823150 w 884885"/>
                <a:gd name="connsiteY129" fmla="*/ 133762 h 360128"/>
                <a:gd name="connsiteX130" fmla="*/ 567202 w 884885"/>
                <a:gd name="connsiteY130" fmla="*/ 133762 h 360128"/>
                <a:gd name="connsiteX131" fmla="*/ 567202 w 884885"/>
                <a:gd name="connsiteY131" fmla="*/ 133762 h 360128"/>
                <a:gd name="connsiteX132" fmla="*/ 567202 w 884885"/>
                <a:gd name="connsiteY132" fmla="*/ 133762 h 360128"/>
                <a:gd name="connsiteX133" fmla="*/ 567202 w 884885"/>
                <a:gd name="connsiteY133" fmla="*/ 219935 h 360128"/>
                <a:gd name="connsiteX134" fmla="*/ 761413 w 884885"/>
                <a:gd name="connsiteY134" fmla="*/ 219935 h 360128"/>
                <a:gd name="connsiteX135" fmla="*/ 761413 w 884885"/>
                <a:gd name="connsiteY135" fmla="*/ 196784 h 360128"/>
                <a:gd name="connsiteX136" fmla="*/ 567202 w 884885"/>
                <a:gd name="connsiteY136" fmla="*/ 196784 h 360128"/>
                <a:gd name="connsiteX137" fmla="*/ 567202 w 884885"/>
                <a:gd name="connsiteY137" fmla="*/ 219935 h 360128"/>
                <a:gd name="connsiteX138" fmla="*/ 567202 w 884885"/>
                <a:gd name="connsiteY138" fmla="*/ 219935 h 360128"/>
                <a:gd name="connsiteX139" fmla="*/ 567202 w 884885"/>
                <a:gd name="connsiteY139" fmla="*/ 219935 h 360128"/>
                <a:gd name="connsiteX140" fmla="*/ 318970 w 884885"/>
                <a:gd name="connsiteY140" fmla="*/ 133762 h 360128"/>
                <a:gd name="connsiteX141" fmla="*/ 187781 w 884885"/>
                <a:gd name="connsiteY141" fmla="*/ 133762 h 360128"/>
                <a:gd name="connsiteX142" fmla="*/ 187781 w 884885"/>
                <a:gd name="connsiteY142" fmla="*/ 156913 h 360128"/>
                <a:gd name="connsiteX143" fmla="*/ 320257 w 884885"/>
                <a:gd name="connsiteY143" fmla="*/ 156913 h 360128"/>
                <a:gd name="connsiteX144" fmla="*/ 320257 w 884885"/>
                <a:gd name="connsiteY144" fmla="*/ 133762 h 360128"/>
                <a:gd name="connsiteX145" fmla="*/ 318970 w 884885"/>
                <a:gd name="connsiteY145" fmla="*/ 133762 h 360128"/>
                <a:gd name="connsiteX146" fmla="*/ 318970 w 884885"/>
                <a:gd name="connsiteY146" fmla="*/ 133762 h 360128"/>
                <a:gd name="connsiteX147" fmla="*/ 567202 w 884885"/>
                <a:gd name="connsiteY147" fmla="*/ 282958 h 360128"/>
                <a:gd name="connsiteX148" fmla="*/ 699677 w 884885"/>
                <a:gd name="connsiteY148" fmla="*/ 282958 h 360128"/>
                <a:gd name="connsiteX149" fmla="*/ 699677 w 884885"/>
                <a:gd name="connsiteY149" fmla="*/ 259807 h 360128"/>
                <a:gd name="connsiteX150" fmla="*/ 567202 w 884885"/>
                <a:gd name="connsiteY150" fmla="*/ 259807 h 360128"/>
                <a:gd name="connsiteX151" fmla="*/ 567202 w 884885"/>
                <a:gd name="connsiteY151" fmla="*/ 282958 h 360128"/>
                <a:gd name="connsiteX152" fmla="*/ 567202 w 884885"/>
                <a:gd name="connsiteY152" fmla="*/ 282958 h 360128"/>
                <a:gd name="connsiteX153" fmla="*/ 567202 w 884885"/>
                <a:gd name="connsiteY153" fmla="*/ 282958 h 360128"/>
                <a:gd name="connsiteX154" fmla="*/ 567202 w 884885"/>
                <a:gd name="connsiteY154" fmla="*/ 344694 h 360128"/>
                <a:gd name="connsiteX155" fmla="*/ 551768 w 884885"/>
                <a:gd name="connsiteY155" fmla="*/ 344694 h 360128"/>
                <a:gd name="connsiteX156" fmla="*/ 551768 w 884885"/>
                <a:gd name="connsiteY156" fmla="*/ 297106 h 360128"/>
                <a:gd name="connsiteX157" fmla="*/ 501607 w 884885"/>
                <a:gd name="connsiteY157" fmla="*/ 297106 h 360128"/>
                <a:gd name="connsiteX158" fmla="*/ 501607 w 884885"/>
                <a:gd name="connsiteY158" fmla="*/ 344694 h 360128"/>
                <a:gd name="connsiteX159" fmla="*/ 478456 w 884885"/>
                <a:gd name="connsiteY159" fmla="*/ 344694 h 360128"/>
                <a:gd name="connsiteX160" fmla="*/ 478456 w 884885"/>
                <a:gd name="connsiteY160" fmla="*/ 297106 h 360128"/>
                <a:gd name="connsiteX161" fmla="*/ 463022 w 884885"/>
                <a:gd name="connsiteY161" fmla="*/ 297106 h 360128"/>
                <a:gd name="connsiteX162" fmla="*/ 463022 w 884885"/>
                <a:gd name="connsiteY162" fmla="*/ 344694 h 360128"/>
                <a:gd name="connsiteX163" fmla="*/ 424437 w 884885"/>
                <a:gd name="connsiteY163" fmla="*/ 344694 h 360128"/>
                <a:gd name="connsiteX164" fmla="*/ 424437 w 884885"/>
                <a:gd name="connsiteY164" fmla="*/ 297106 h 360128"/>
                <a:gd name="connsiteX165" fmla="*/ 409002 w 884885"/>
                <a:gd name="connsiteY165" fmla="*/ 297106 h 360128"/>
                <a:gd name="connsiteX166" fmla="*/ 409002 w 884885"/>
                <a:gd name="connsiteY166" fmla="*/ 344694 h 360128"/>
                <a:gd name="connsiteX167" fmla="*/ 385851 w 884885"/>
                <a:gd name="connsiteY167" fmla="*/ 344694 h 360128"/>
                <a:gd name="connsiteX168" fmla="*/ 385851 w 884885"/>
                <a:gd name="connsiteY168" fmla="*/ 297106 h 360128"/>
                <a:gd name="connsiteX169" fmla="*/ 334405 w 884885"/>
                <a:gd name="connsiteY169" fmla="*/ 297106 h 360128"/>
                <a:gd name="connsiteX170" fmla="*/ 334405 w 884885"/>
                <a:gd name="connsiteY170" fmla="*/ 344694 h 360128"/>
                <a:gd name="connsiteX171" fmla="*/ 318970 w 884885"/>
                <a:gd name="connsiteY171" fmla="*/ 344694 h 360128"/>
                <a:gd name="connsiteX172" fmla="*/ 318970 w 884885"/>
                <a:gd name="connsiteY172" fmla="*/ 321543 h 360128"/>
                <a:gd name="connsiteX173" fmla="*/ 0 w 884885"/>
                <a:gd name="connsiteY173" fmla="*/ 321543 h 360128"/>
                <a:gd name="connsiteX174" fmla="*/ 0 w 884885"/>
                <a:gd name="connsiteY174" fmla="*/ 360128 h 360128"/>
                <a:gd name="connsiteX175" fmla="*/ 635369 w 884885"/>
                <a:gd name="connsiteY175" fmla="*/ 360128 h 360128"/>
                <a:gd name="connsiteX176" fmla="*/ 635369 w 884885"/>
                <a:gd name="connsiteY176" fmla="*/ 360128 h 360128"/>
                <a:gd name="connsiteX177" fmla="*/ 635369 w 884885"/>
                <a:gd name="connsiteY177" fmla="*/ 360128 h 360128"/>
                <a:gd name="connsiteX178" fmla="*/ 635369 w 884885"/>
                <a:gd name="connsiteY178" fmla="*/ 321543 h 360128"/>
                <a:gd name="connsiteX179" fmla="*/ 567202 w 884885"/>
                <a:gd name="connsiteY179" fmla="*/ 321543 h 360128"/>
                <a:gd name="connsiteX180" fmla="*/ 567202 w 884885"/>
                <a:gd name="connsiteY180" fmla="*/ 344694 h 360128"/>
                <a:gd name="connsiteX181" fmla="*/ 567202 w 884885"/>
                <a:gd name="connsiteY181" fmla="*/ 344694 h 360128"/>
                <a:gd name="connsiteX182" fmla="*/ 567202 w 884885"/>
                <a:gd name="connsiteY182" fmla="*/ 344694 h 36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884885" h="360128">
                  <a:moveTo>
                    <a:pt x="318970" y="196784"/>
                  </a:moveTo>
                  <a:lnTo>
                    <a:pt x="126045" y="196784"/>
                  </a:lnTo>
                  <a:lnTo>
                    <a:pt x="126045" y="219935"/>
                  </a:lnTo>
                  <a:lnTo>
                    <a:pt x="320257" y="219935"/>
                  </a:lnTo>
                  <a:lnTo>
                    <a:pt x="320257" y="196784"/>
                  </a:lnTo>
                  <a:lnTo>
                    <a:pt x="318970" y="196784"/>
                  </a:lnTo>
                  <a:lnTo>
                    <a:pt x="318970" y="196784"/>
                  </a:lnTo>
                  <a:close/>
                  <a:moveTo>
                    <a:pt x="307395" y="66881"/>
                  </a:moveTo>
                  <a:lnTo>
                    <a:pt x="330546" y="66881"/>
                  </a:lnTo>
                  <a:lnTo>
                    <a:pt x="387138" y="32154"/>
                  </a:lnTo>
                  <a:lnTo>
                    <a:pt x="249517" y="32154"/>
                  </a:lnTo>
                  <a:lnTo>
                    <a:pt x="249517" y="95177"/>
                  </a:lnTo>
                  <a:lnTo>
                    <a:pt x="307395" y="95177"/>
                  </a:lnTo>
                  <a:lnTo>
                    <a:pt x="307395" y="66881"/>
                  </a:lnTo>
                  <a:lnTo>
                    <a:pt x="307395" y="66881"/>
                  </a:lnTo>
                  <a:lnTo>
                    <a:pt x="307395" y="66881"/>
                  </a:lnTo>
                  <a:close/>
                  <a:moveTo>
                    <a:pt x="501607" y="47588"/>
                  </a:moveTo>
                  <a:lnTo>
                    <a:pt x="451446" y="16720"/>
                  </a:lnTo>
                  <a:lnTo>
                    <a:pt x="451446" y="0"/>
                  </a:lnTo>
                  <a:lnTo>
                    <a:pt x="436012" y="0"/>
                  </a:lnTo>
                  <a:lnTo>
                    <a:pt x="436012" y="15434"/>
                  </a:lnTo>
                  <a:lnTo>
                    <a:pt x="385851" y="46302"/>
                  </a:lnTo>
                  <a:lnTo>
                    <a:pt x="501607" y="46302"/>
                  </a:lnTo>
                  <a:lnTo>
                    <a:pt x="501607" y="47588"/>
                  </a:lnTo>
                  <a:lnTo>
                    <a:pt x="501607" y="47588"/>
                  </a:lnTo>
                  <a:close/>
                  <a:moveTo>
                    <a:pt x="567202" y="93891"/>
                  </a:moveTo>
                  <a:lnTo>
                    <a:pt x="567202" y="78456"/>
                  </a:lnTo>
                  <a:lnTo>
                    <a:pt x="551768" y="78456"/>
                  </a:lnTo>
                  <a:lnTo>
                    <a:pt x="519613" y="59164"/>
                  </a:lnTo>
                  <a:lnTo>
                    <a:pt x="365273" y="59164"/>
                  </a:lnTo>
                  <a:lnTo>
                    <a:pt x="334405" y="78456"/>
                  </a:lnTo>
                  <a:lnTo>
                    <a:pt x="334405" y="78456"/>
                  </a:lnTo>
                  <a:lnTo>
                    <a:pt x="318970" y="78456"/>
                  </a:lnTo>
                  <a:lnTo>
                    <a:pt x="318970" y="93891"/>
                  </a:lnTo>
                  <a:lnTo>
                    <a:pt x="334405" y="93891"/>
                  </a:lnTo>
                  <a:lnTo>
                    <a:pt x="334405" y="93891"/>
                  </a:lnTo>
                  <a:lnTo>
                    <a:pt x="334405" y="93891"/>
                  </a:lnTo>
                  <a:lnTo>
                    <a:pt x="334405" y="282958"/>
                  </a:lnTo>
                  <a:lnTo>
                    <a:pt x="551768" y="282958"/>
                  </a:lnTo>
                  <a:lnTo>
                    <a:pt x="551768" y="93891"/>
                  </a:lnTo>
                  <a:lnTo>
                    <a:pt x="551768" y="93891"/>
                  </a:lnTo>
                  <a:lnTo>
                    <a:pt x="551768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close/>
                  <a:moveTo>
                    <a:pt x="409002" y="267524"/>
                  </a:moveTo>
                  <a:lnTo>
                    <a:pt x="385851" y="267524"/>
                  </a:lnTo>
                  <a:lnTo>
                    <a:pt x="385851" y="219935"/>
                  </a:lnTo>
                  <a:lnTo>
                    <a:pt x="409002" y="219935"/>
                  </a:lnTo>
                  <a:lnTo>
                    <a:pt x="409002" y="267524"/>
                  </a:lnTo>
                  <a:lnTo>
                    <a:pt x="409002" y="267524"/>
                  </a:lnTo>
                  <a:lnTo>
                    <a:pt x="409002" y="267524"/>
                  </a:lnTo>
                  <a:close/>
                  <a:moveTo>
                    <a:pt x="409002" y="204501"/>
                  </a:moveTo>
                  <a:lnTo>
                    <a:pt x="385851" y="204501"/>
                  </a:lnTo>
                  <a:lnTo>
                    <a:pt x="385851" y="156913"/>
                  </a:lnTo>
                  <a:lnTo>
                    <a:pt x="409002" y="156913"/>
                  </a:lnTo>
                  <a:lnTo>
                    <a:pt x="409002" y="204501"/>
                  </a:lnTo>
                  <a:lnTo>
                    <a:pt x="409002" y="204501"/>
                  </a:lnTo>
                  <a:lnTo>
                    <a:pt x="409002" y="204501"/>
                  </a:lnTo>
                  <a:close/>
                  <a:moveTo>
                    <a:pt x="409002" y="141479"/>
                  </a:moveTo>
                  <a:lnTo>
                    <a:pt x="385851" y="141479"/>
                  </a:lnTo>
                  <a:lnTo>
                    <a:pt x="385851" y="93891"/>
                  </a:lnTo>
                  <a:lnTo>
                    <a:pt x="409002" y="93891"/>
                  </a:lnTo>
                  <a:lnTo>
                    <a:pt x="409002" y="141479"/>
                  </a:lnTo>
                  <a:lnTo>
                    <a:pt x="409002" y="141479"/>
                  </a:lnTo>
                  <a:lnTo>
                    <a:pt x="409002" y="141479"/>
                  </a:lnTo>
                  <a:close/>
                  <a:moveTo>
                    <a:pt x="463022" y="267524"/>
                  </a:moveTo>
                  <a:lnTo>
                    <a:pt x="424437" y="267524"/>
                  </a:lnTo>
                  <a:lnTo>
                    <a:pt x="424437" y="219935"/>
                  </a:lnTo>
                  <a:lnTo>
                    <a:pt x="463022" y="219935"/>
                  </a:lnTo>
                  <a:lnTo>
                    <a:pt x="463022" y="267524"/>
                  </a:lnTo>
                  <a:lnTo>
                    <a:pt x="463022" y="267524"/>
                  </a:lnTo>
                  <a:lnTo>
                    <a:pt x="463022" y="267524"/>
                  </a:lnTo>
                  <a:close/>
                  <a:moveTo>
                    <a:pt x="463022" y="204501"/>
                  </a:moveTo>
                  <a:lnTo>
                    <a:pt x="424437" y="204501"/>
                  </a:lnTo>
                  <a:lnTo>
                    <a:pt x="424437" y="156913"/>
                  </a:lnTo>
                  <a:lnTo>
                    <a:pt x="463022" y="156913"/>
                  </a:lnTo>
                  <a:lnTo>
                    <a:pt x="463022" y="204501"/>
                  </a:lnTo>
                  <a:lnTo>
                    <a:pt x="463022" y="204501"/>
                  </a:lnTo>
                  <a:lnTo>
                    <a:pt x="463022" y="204501"/>
                  </a:lnTo>
                  <a:close/>
                  <a:moveTo>
                    <a:pt x="463022" y="141479"/>
                  </a:moveTo>
                  <a:lnTo>
                    <a:pt x="424437" y="141479"/>
                  </a:lnTo>
                  <a:lnTo>
                    <a:pt x="424437" y="93891"/>
                  </a:lnTo>
                  <a:lnTo>
                    <a:pt x="463022" y="93891"/>
                  </a:lnTo>
                  <a:lnTo>
                    <a:pt x="463022" y="141479"/>
                  </a:lnTo>
                  <a:lnTo>
                    <a:pt x="463022" y="141479"/>
                  </a:lnTo>
                  <a:lnTo>
                    <a:pt x="463022" y="141479"/>
                  </a:lnTo>
                  <a:close/>
                  <a:moveTo>
                    <a:pt x="501607" y="267524"/>
                  </a:moveTo>
                  <a:lnTo>
                    <a:pt x="478456" y="267524"/>
                  </a:lnTo>
                  <a:lnTo>
                    <a:pt x="478456" y="219935"/>
                  </a:lnTo>
                  <a:lnTo>
                    <a:pt x="501607" y="219935"/>
                  </a:lnTo>
                  <a:lnTo>
                    <a:pt x="501607" y="267524"/>
                  </a:lnTo>
                  <a:lnTo>
                    <a:pt x="501607" y="267524"/>
                  </a:lnTo>
                  <a:lnTo>
                    <a:pt x="501607" y="267524"/>
                  </a:lnTo>
                  <a:close/>
                  <a:moveTo>
                    <a:pt x="501607" y="204501"/>
                  </a:moveTo>
                  <a:lnTo>
                    <a:pt x="478456" y="204501"/>
                  </a:lnTo>
                  <a:lnTo>
                    <a:pt x="478456" y="156913"/>
                  </a:lnTo>
                  <a:lnTo>
                    <a:pt x="501607" y="156913"/>
                  </a:lnTo>
                  <a:lnTo>
                    <a:pt x="501607" y="204501"/>
                  </a:lnTo>
                  <a:lnTo>
                    <a:pt x="501607" y="204501"/>
                  </a:lnTo>
                  <a:lnTo>
                    <a:pt x="501607" y="204501"/>
                  </a:lnTo>
                  <a:close/>
                  <a:moveTo>
                    <a:pt x="501607" y="141479"/>
                  </a:moveTo>
                  <a:lnTo>
                    <a:pt x="478456" y="141479"/>
                  </a:lnTo>
                  <a:lnTo>
                    <a:pt x="478456" y="93891"/>
                  </a:lnTo>
                  <a:lnTo>
                    <a:pt x="501607" y="93891"/>
                  </a:lnTo>
                  <a:lnTo>
                    <a:pt x="501607" y="141479"/>
                  </a:lnTo>
                  <a:lnTo>
                    <a:pt x="501607" y="141479"/>
                  </a:lnTo>
                  <a:lnTo>
                    <a:pt x="501607" y="141479"/>
                  </a:lnTo>
                  <a:close/>
                  <a:moveTo>
                    <a:pt x="64309" y="282958"/>
                  </a:moveTo>
                  <a:lnTo>
                    <a:pt x="320257" y="282958"/>
                  </a:lnTo>
                  <a:lnTo>
                    <a:pt x="320257" y="259807"/>
                  </a:lnTo>
                  <a:lnTo>
                    <a:pt x="64309" y="259807"/>
                  </a:lnTo>
                  <a:lnTo>
                    <a:pt x="64309" y="282958"/>
                  </a:lnTo>
                  <a:lnTo>
                    <a:pt x="64309" y="282958"/>
                  </a:lnTo>
                  <a:lnTo>
                    <a:pt x="64309" y="282958"/>
                  </a:lnTo>
                  <a:close/>
                  <a:moveTo>
                    <a:pt x="578777" y="66881"/>
                  </a:moveTo>
                  <a:lnTo>
                    <a:pt x="578777" y="93891"/>
                  </a:lnTo>
                  <a:lnTo>
                    <a:pt x="884886" y="93891"/>
                  </a:lnTo>
                  <a:lnTo>
                    <a:pt x="884886" y="30868"/>
                  </a:lnTo>
                  <a:lnTo>
                    <a:pt x="499034" y="30868"/>
                  </a:lnTo>
                  <a:lnTo>
                    <a:pt x="555626" y="65595"/>
                  </a:lnTo>
                  <a:lnTo>
                    <a:pt x="578777" y="65595"/>
                  </a:lnTo>
                  <a:lnTo>
                    <a:pt x="578777" y="66881"/>
                  </a:lnTo>
                  <a:lnTo>
                    <a:pt x="578777" y="66881"/>
                  </a:lnTo>
                  <a:close/>
                  <a:moveTo>
                    <a:pt x="567202" y="133762"/>
                  </a:moveTo>
                  <a:lnTo>
                    <a:pt x="567202" y="156913"/>
                  </a:lnTo>
                  <a:lnTo>
                    <a:pt x="823150" y="156913"/>
                  </a:lnTo>
                  <a:lnTo>
                    <a:pt x="823150" y="133762"/>
                  </a:lnTo>
                  <a:lnTo>
                    <a:pt x="567202" y="133762"/>
                  </a:lnTo>
                  <a:lnTo>
                    <a:pt x="567202" y="133762"/>
                  </a:lnTo>
                  <a:lnTo>
                    <a:pt x="567202" y="133762"/>
                  </a:lnTo>
                  <a:close/>
                  <a:moveTo>
                    <a:pt x="567202" y="219935"/>
                  </a:moveTo>
                  <a:lnTo>
                    <a:pt x="761413" y="219935"/>
                  </a:lnTo>
                  <a:lnTo>
                    <a:pt x="761413" y="196784"/>
                  </a:lnTo>
                  <a:lnTo>
                    <a:pt x="567202" y="196784"/>
                  </a:lnTo>
                  <a:lnTo>
                    <a:pt x="567202" y="219935"/>
                  </a:lnTo>
                  <a:lnTo>
                    <a:pt x="567202" y="219935"/>
                  </a:lnTo>
                  <a:lnTo>
                    <a:pt x="567202" y="219935"/>
                  </a:lnTo>
                  <a:close/>
                  <a:moveTo>
                    <a:pt x="318970" y="133762"/>
                  </a:moveTo>
                  <a:lnTo>
                    <a:pt x="187781" y="133762"/>
                  </a:lnTo>
                  <a:lnTo>
                    <a:pt x="187781" y="156913"/>
                  </a:lnTo>
                  <a:lnTo>
                    <a:pt x="320257" y="156913"/>
                  </a:lnTo>
                  <a:lnTo>
                    <a:pt x="320257" y="133762"/>
                  </a:lnTo>
                  <a:lnTo>
                    <a:pt x="318970" y="133762"/>
                  </a:lnTo>
                  <a:lnTo>
                    <a:pt x="318970" y="133762"/>
                  </a:lnTo>
                  <a:close/>
                  <a:moveTo>
                    <a:pt x="567202" y="282958"/>
                  </a:moveTo>
                  <a:lnTo>
                    <a:pt x="699677" y="282958"/>
                  </a:lnTo>
                  <a:lnTo>
                    <a:pt x="699677" y="259807"/>
                  </a:lnTo>
                  <a:lnTo>
                    <a:pt x="567202" y="259807"/>
                  </a:lnTo>
                  <a:lnTo>
                    <a:pt x="567202" y="282958"/>
                  </a:lnTo>
                  <a:lnTo>
                    <a:pt x="567202" y="282958"/>
                  </a:lnTo>
                  <a:lnTo>
                    <a:pt x="567202" y="282958"/>
                  </a:lnTo>
                  <a:close/>
                  <a:moveTo>
                    <a:pt x="567202" y="344694"/>
                  </a:moveTo>
                  <a:lnTo>
                    <a:pt x="551768" y="344694"/>
                  </a:lnTo>
                  <a:lnTo>
                    <a:pt x="551768" y="297106"/>
                  </a:lnTo>
                  <a:lnTo>
                    <a:pt x="501607" y="297106"/>
                  </a:lnTo>
                  <a:lnTo>
                    <a:pt x="501607" y="344694"/>
                  </a:lnTo>
                  <a:lnTo>
                    <a:pt x="478456" y="344694"/>
                  </a:lnTo>
                  <a:lnTo>
                    <a:pt x="478456" y="297106"/>
                  </a:lnTo>
                  <a:lnTo>
                    <a:pt x="463022" y="297106"/>
                  </a:lnTo>
                  <a:lnTo>
                    <a:pt x="463022" y="344694"/>
                  </a:lnTo>
                  <a:lnTo>
                    <a:pt x="424437" y="344694"/>
                  </a:lnTo>
                  <a:lnTo>
                    <a:pt x="424437" y="297106"/>
                  </a:lnTo>
                  <a:lnTo>
                    <a:pt x="409002" y="297106"/>
                  </a:lnTo>
                  <a:lnTo>
                    <a:pt x="409002" y="344694"/>
                  </a:lnTo>
                  <a:lnTo>
                    <a:pt x="385851" y="344694"/>
                  </a:lnTo>
                  <a:lnTo>
                    <a:pt x="385851" y="297106"/>
                  </a:lnTo>
                  <a:lnTo>
                    <a:pt x="334405" y="297106"/>
                  </a:lnTo>
                  <a:lnTo>
                    <a:pt x="334405" y="344694"/>
                  </a:lnTo>
                  <a:lnTo>
                    <a:pt x="318970" y="344694"/>
                  </a:lnTo>
                  <a:lnTo>
                    <a:pt x="318970" y="321543"/>
                  </a:lnTo>
                  <a:lnTo>
                    <a:pt x="0" y="321543"/>
                  </a:lnTo>
                  <a:lnTo>
                    <a:pt x="0" y="360128"/>
                  </a:lnTo>
                  <a:lnTo>
                    <a:pt x="635369" y="360128"/>
                  </a:lnTo>
                  <a:lnTo>
                    <a:pt x="635369" y="360128"/>
                  </a:lnTo>
                  <a:lnTo>
                    <a:pt x="635369" y="360128"/>
                  </a:lnTo>
                  <a:lnTo>
                    <a:pt x="635369" y="321543"/>
                  </a:lnTo>
                  <a:lnTo>
                    <a:pt x="567202" y="321543"/>
                  </a:lnTo>
                  <a:lnTo>
                    <a:pt x="567202" y="344694"/>
                  </a:lnTo>
                  <a:lnTo>
                    <a:pt x="567202" y="344694"/>
                  </a:lnTo>
                  <a:lnTo>
                    <a:pt x="567202" y="344694"/>
                  </a:lnTo>
                  <a:close/>
                </a:path>
              </a:pathLst>
            </a:custGeom>
            <a:solidFill>
              <a:srgbClr val="006F4F"/>
            </a:solidFill>
            <a:ln w="1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047569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2" r:id="rId1"/>
    <p:sldLayoutId id="2147483693" r:id="rId2"/>
    <p:sldLayoutId id="2147483694" r:id="rId3"/>
    <p:sldLayoutId id="2147483695" r:id="rId4"/>
    <p:sldLayoutId id="2147483697" r:id="rId5"/>
    <p:sldLayoutId id="2147483696" r:id="rId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5F6F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灯片编号占位符 5">
            <a:extLst>
              <a:ext uri="{FF2B5EF4-FFF2-40B4-BE49-F238E27FC236}">
                <a16:creationId xmlns="" xmlns:a16="http://schemas.microsoft.com/office/drawing/2014/main" id="{CD3E7D7B-C858-4FAE-A8F8-D890A2B7A26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5" name="矩形 14">
            <a:extLst>
              <a:ext uri="{FF2B5EF4-FFF2-40B4-BE49-F238E27FC236}">
                <a16:creationId xmlns="" xmlns:a16="http://schemas.microsoft.com/office/drawing/2014/main" id="{E129E4E3-60A8-4456-BB77-14547777DDC1}"/>
              </a:ext>
            </a:extLst>
          </p:cNvPr>
          <p:cNvSpPr/>
          <p:nvPr userDrawn="1">
            <p:custDataLst>
              <p:tags r:id="rId5"/>
            </p:custDataLst>
          </p:nvPr>
        </p:nvSpPr>
        <p:spPr>
          <a:xfrm>
            <a:off x="-25400000" y="-25400000"/>
            <a:ext cx="0" cy="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矩形 15">
            <a:extLst>
              <a:ext uri="{FF2B5EF4-FFF2-40B4-BE49-F238E27FC236}">
                <a16:creationId xmlns="" xmlns:a16="http://schemas.microsoft.com/office/drawing/2014/main" id="{CFAB06A5-FE91-42E3-B957-0E1E4501496E}"/>
              </a:ext>
            </a:extLst>
          </p:cNvPr>
          <p:cNvSpPr/>
          <p:nvPr userDrawn="1">
            <p:custDataLst>
              <p:tags r:id="rId6"/>
            </p:custDataLst>
          </p:nvPr>
        </p:nvSpPr>
        <p:spPr>
          <a:xfrm>
            <a:off x="37592000" y="32258000"/>
            <a:ext cx="0" cy="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7" name="组合 16">
            <a:extLst>
              <a:ext uri="{FF2B5EF4-FFF2-40B4-BE49-F238E27FC236}">
                <a16:creationId xmlns="" xmlns:a16="http://schemas.microsoft.com/office/drawing/2014/main" id="{A4A503D4-CBC5-46DD-A479-CF995E7C2A86}"/>
              </a:ext>
            </a:extLst>
          </p:cNvPr>
          <p:cNvGrpSpPr/>
          <p:nvPr userDrawn="1"/>
        </p:nvGrpSpPr>
        <p:grpSpPr>
          <a:xfrm>
            <a:off x="-799174" y="-1682938"/>
            <a:ext cx="13790347" cy="10223877"/>
            <a:chOff x="-799174" y="-1682938"/>
            <a:chExt cx="13790347" cy="10223877"/>
          </a:xfrm>
        </p:grpSpPr>
        <p:grpSp>
          <p:nvGrpSpPr>
            <p:cNvPr id="18" name="PA-组合 1834">
              <a:extLst>
                <a:ext uri="{FF2B5EF4-FFF2-40B4-BE49-F238E27FC236}">
                  <a16:creationId xmlns="" xmlns:a16="http://schemas.microsoft.com/office/drawing/2014/main" id="{64C5C3BB-02ED-4ED5-9B0B-EB6E6774682A}"/>
                </a:ext>
              </a:extLst>
            </p:cNvPr>
            <p:cNvGrpSpPr>
              <a:grpSpLocks/>
            </p:cNvGrpSpPr>
            <p:nvPr>
              <p:custDataLst>
                <p:tags r:id="rId7"/>
              </p:custDataLst>
            </p:nvPr>
          </p:nvGrpSpPr>
          <p:grpSpPr>
            <a:xfrm>
              <a:off x="-799174" y="-1682938"/>
              <a:ext cx="13790347" cy="3407959"/>
              <a:chOff x="-795522" y="1732245"/>
              <a:chExt cx="13783045" cy="3393510"/>
            </a:xfrm>
          </p:grpSpPr>
          <p:grpSp>
            <p:nvGrpSpPr>
              <p:cNvPr id="1177" name="组合 1176">
                <a:extLst>
                  <a:ext uri="{FF2B5EF4-FFF2-40B4-BE49-F238E27FC236}">
                    <a16:creationId xmlns="" xmlns:a16="http://schemas.microsoft.com/office/drawing/2014/main" id="{96C112BB-DC22-4AD1-9B94-29FAF16A0E67}"/>
                  </a:ext>
                </a:extLst>
              </p:cNvPr>
              <p:cNvGrpSpPr/>
              <p:nvPr/>
            </p:nvGrpSpPr>
            <p:grpSpPr>
              <a:xfrm>
                <a:off x="-795522" y="2405415"/>
                <a:ext cx="12687421" cy="2720340"/>
                <a:chOff x="0" y="0"/>
                <a:chExt cx="12687421" cy="2720340"/>
              </a:xfrm>
            </p:grpSpPr>
            <p:grpSp>
              <p:nvGrpSpPr>
                <p:cNvPr id="1467" name="组合 1466">
                  <a:extLst>
                    <a:ext uri="{FF2B5EF4-FFF2-40B4-BE49-F238E27FC236}">
                      <a16:creationId xmlns="" xmlns:a16="http://schemas.microsoft.com/office/drawing/2014/main" id="{902224DF-5A0C-469E-9027-CC0E87679B51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708" name="PA-直接连接符 4">
                    <a:extLst>
                      <a:ext uri="{FF2B5EF4-FFF2-40B4-BE49-F238E27FC236}">
                        <a16:creationId xmlns="" xmlns:a16="http://schemas.microsoft.com/office/drawing/2014/main" id="{FCA6D100-903B-498A-8ECB-57D24A2AA46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9" name="PA-直接连接符 6">
                    <a:extLst>
                      <a:ext uri="{FF2B5EF4-FFF2-40B4-BE49-F238E27FC236}">
                        <a16:creationId xmlns="" xmlns:a16="http://schemas.microsoft.com/office/drawing/2014/main" id="{D107D014-1083-4D61-A6ED-F9F4E659561C}"/>
                      </a:ext>
                    </a:extLst>
                  </p:cNvPr>
                  <p:cNvCxnSpPr/>
                  <p:nvPr>
                    <p:custDataLst>
                      <p:tags r:id="rId151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0" name="PA-直接连接符 7">
                    <a:extLst>
                      <a:ext uri="{FF2B5EF4-FFF2-40B4-BE49-F238E27FC236}">
                        <a16:creationId xmlns="" xmlns:a16="http://schemas.microsoft.com/office/drawing/2014/main" id="{1A0D1B44-B6ED-4E78-8252-424E65FCAE6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1" name="PA-直接连接符 8">
                    <a:extLst>
                      <a:ext uri="{FF2B5EF4-FFF2-40B4-BE49-F238E27FC236}">
                        <a16:creationId xmlns="" xmlns:a16="http://schemas.microsoft.com/office/drawing/2014/main" id="{F6021CAB-1AD9-4AFF-B17F-B38D5BB50D2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2" name="PA-直接连接符 12">
                    <a:extLst>
                      <a:ext uri="{FF2B5EF4-FFF2-40B4-BE49-F238E27FC236}">
                        <a16:creationId xmlns="" xmlns:a16="http://schemas.microsoft.com/office/drawing/2014/main" id="{691C5034-5B35-49A0-AFFF-AE15A3B55CB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3" name="PA-直接连接符 15">
                    <a:extLst>
                      <a:ext uri="{FF2B5EF4-FFF2-40B4-BE49-F238E27FC236}">
                        <a16:creationId xmlns="" xmlns:a16="http://schemas.microsoft.com/office/drawing/2014/main" id="{A23D749F-894E-4993-A8DC-67F033C0306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4" name="PA-直接连接符 18">
                    <a:extLst>
                      <a:ext uri="{FF2B5EF4-FFF2-40B4-BE49-F238E27FC236}">
                        <a16:creationId xmlns="" xmlns:a16="http://schemas.microsoft.com/office/drawing/2014/main" id="{2FB0D37D-2E56-4878-A81B-232861FF2FB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5" name="PA-直接连接符 21">
                    <a:extLst>
                      <a:ext uri="{FF2B5EF4-FFF2-40B4-BE49-F238E27FC236}">
                        <a16:creationId xmlns="" xmlns:a16="http://schemas.microsoft.com/office/drawing/2014/main" id="{F93A5BE1-4BA2-465C-B8E4-055860AA80B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6" name="PA-直接连接符 24">
                    <a:extLst>
                      <a:ext uri="{FF2B5EF4-FFF2-40B4-BE49-F238E27FC236}">
                        <a16:creationId xmlns="" xmlns:a16="http://schemas.microsoft.com/office/drawing/2014/main" id="{C7502849-C08C-41F6-94CE-489C56AC683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7" name="PA-直接连接符 26">
                    <a:extLst>
                      <a:ext uri="{FF2B5EF4-FFF2-40B4-BE49-F238E27FC236}">
                        <a16:creationId xmlns="" xmlns:a16="http://schemas.microsoft.com/office/drawing/2014/main" id="{3A76C41E-97CE-4250-9BB9-6DB1EB646B9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8" name="PA-直接连接符 28">
                    <a:extLst>
                      <a:ext uri="{FF2B5EF4-FFF2-40B4-BE49-F238E27FC236}">
                        <a16:creationId xmlns="" xmlns:a16="http://schemas.microsoft.com/office/drawing/2014/main" id="{239E7C1D-F758-43B5-916E-F4925C27C1F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9" name="PA-直接连接符 30">
                    <a:extLst>
                      <a:ext uri="{FF2B5EF4-FFF2-40B4-BE49-F238E27FC236}">
                        <a16:creationId xmlns="" xmlns:a16="http://schemas.microsoft.com/office/drawing/2014/main" id="{737B6B1F-83A2-41C3-82C0-DCB18325693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20" name="PA-直接连接符 32">
                    <a:extLst>
                      <a:ext uri="{FF2B5EF4-FFF2-40B4-BE49-F238E27FC236}">
                        <a16:creationId xmlns="" xmlns:a16="http://schemas.microsoft.com/office/drawing/2014/main" id="{9DEA763F-5DA7-45DD-987C-12B79A79F6D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21" name="PA-直接连接符 34">
                    <a:extLst>
                      <a:ext uri="{FF2B5EF4-FFF2-40B4-BE49-F238E27FC236}">
                        <a16:creationId xmlns="" xmlns:a16="http://schemas.microsoft.com/office/drawing/2014/main" id="{A17AAF92-DF3F-471A-A82D-971027CCA07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22" name="PA-直接连接符 36">
                    <a:extLst>
                      <a:ext uri="{FF2B5EF4-FFF2-40B4-BE49-F238E27FC236}">
                        <a16:creationId xmlns="" xmlns:a16="http://schemas.microsoft.com/office/drawing/2014/main" id="{617BA6E6-DDD4-440D-93FE-33D46C291BD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723" name="组合 1722">
                    <a:extLst>
                      <a:ext uri="{FF2B5EF4-FFF2-40B4-BE49-F238E27FC236}">
                        <a16:creationId xmlns="" xmlns:a16="http://schemas.microsoft.com/office/drawing/2014/main" id="{C460A562-5CC6-45F4-B10E-8E9162725660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752" name="PA-直接连接符 39">
                      <a:extLst>
                        <a:ext uri="{FF2B5EF4-FFF2-40B4-BE49-F238E27FC236}">
                          <a16:creationId xmlns="" xmlns:a16="http://schemas.microsoft.com/office/drawing/2014/main" id="{88343F6F-A951-471A-8E40-99BA5B0734E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53" name="PA-直接连接符 41">
                      <a:extLst>
                        <a:ext uri="{FF2B5EF4-FFF2-40B4-BE49-F238E27FC236}">
                          <a16:creationId xmlns="" xmlns:a16="http://schemas.microsoft.com/office/drawing/2014/main" id="{5A2699DF-97EF-461B-BAD3-6FBEA88728A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54" name="PA-直接连接符 43">
                      <a:extLst>
                        <a:ext uri="{FF2B5EF4-FFF2-40B4-BE49-F238E27FC236}">
                          <a16:creationId xmlns="" xmlns:a16="http://schemas.microsoft.com/office/drawing/2014/main" id="{68CDA96E-66AF-4621-B089-60DA8E4BBF7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24" name="组合 1723">
                    <a:extLst>
                      <a:ext uri="{FF2B5EF4-FFF2-40B4-BE49-F238E27FC236}">
                        <a16:creationId xmlns="" xmlns:a16="http://schemas.microsoft.com/office/drawing/2014/main" id="{F239AC8B-B3B5-47CC-ABB8-CAD442B78D10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741" name="PA-直接连接符 53">
                      <a:extLst>
                        <a:ext uri="{FF2B5EF4-FFF2-40B4-BE49-F238E27FC236}">
                          <a16:creationId xmlns="" xmlns:a16="http://schemas.microsoft.com/office/drawing/2014/main" id="{D19B906D-2BA3-4499-8764-7D9F49BF613A}"/>
                        </a:ext>
                      </a:extLst>
                    </p:cNvPr>
                    <p:cNvCxnSpPr/>
                    <p:nvPr>
                      <p:custDataLst>
                        <p:tags r:id="rId154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2" name="PA-直接连接符 55">
                      <a:extLst>
                        <a:ext uri="{FF2B5EF4-FFF2-40B4-BE49-F238E27FC236}">
                          <a16:creationId xmlns="" xmlns:a16="http://schemas.microsoft.com/office/drawing/2014/main" id="{23AE0B41-8081-4358-BD30-D97B2F0938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3" name="PA-直接连接符 57">
                      <a:extLst>
                        <a:ext uri="{FF2B5EF4-FFF2-40B4-BE49-F238E27FC236}">
                          <a16:creationId xmlns="" xmlns:a16="http://schemas.microsoft.com/office/drawing/2014/main" id="{1C326094-7E2F-41F1-AD0C-A17FF09980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4" name="PA-直接连接符 59">
                      <a:extLst>
                        <a:ext uri="{FF2B5EF4-FFF2-40B4-BE49-F238E27FC236}">
                          <a16:creationId xmlns="" xmlns:a16="http://schemas.microsoft.com/office/drawing/2014/main" id="{9873137A-593A-41EA-9968-20C2E15A41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5" name="PA-直接连接符 61">
                      <a:extLst>
                        <a:ext uri="{FF2B5EF4-FFF2-40B4-BE49-F238E27FC236}">
                          <a16:creationId xmlns="" xmlns:a16="http://schemas.microsoft.com/office/drawing/2014/main" id="{C7ED6E12-98C7-4F50-9F93-895770F1FF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6" name="PA-直接连接符 63">
                      <a:extLst>
                        <a:ext uri="{FF2B5EF4-FFF2-40B4-BE49-F238E27FC236}">
                          <a16:creationId xmlns="" xmlns:a16="http://schemas.microsoft.com/office/drawing/2014/main" id="{2F2469CA-D1E0-4B3F-A352-01AEE0FF16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7" name="PA-直接连接符 65">
                      <a:extLst>
                        <a:ext uri="{FF2B5EF4-FFF2-40B4-BE49-F238E27FC236}">
                          <a16:creationId xmlns="" xmlns:a16="http://schemas.microsoft.com/office/drawing/2014/main" id="{17E7289B-38B0-4C55-BEFD-508AA00B3D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8" name="PA-直接连接符 67">
                      <a:extLst>
                        <a:ext uri="{FF2B5EF4-FFF2-40B4-BE49-F238E27FC236}">
                          <a16:creationId xmlns="" xmlns:a16="http://schemas.microsoft.com/office/drawing/2014/main" id="{E0C14FAF-A53F-4482-9CF6-71BE0196CC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9" name="PA-直接连接符 69">
                      <a:extLst>
                        <a:ext uri="{FF2B5EF4-FFF2-40B4-BE49-F238E27FC236}">
                          <a16:creationId xmlns="" xmlns:a16="http://schemas.microsoft.com/office/drawing/2014/main" id="{CC7D1F96-29EB-47B6-9B76-DD022B9231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50" name="PA-直接连接符 71">
                      <a:extLst>
                        <a:ext uri="{FF2B5EF4-FFF2-40B4-BE49-F238E27FC236}">
                          <a16:creationId xmlns="" xmlns:a16="http://schemas.microsoft.com/office/drawing/2014/main" id="{E20143CD-9F19-4500-AE0E-02E335D5B25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51" name="PA-直接连接符 73">
                      <a:extLst>
                        <a:ext uri="{FF2B5EF4-FFF2-40B4-BE49-F238E27FC236}">
                          <a16:creationId xmlns="" xmlns:a16="http://schemas.microsoft.com/office/drawing/2014/main" id="{2AF03101-214B-45D8-813B-2F83979A9B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25" name="组合 1724">
                    <a:extLst>
                      <a:ext uri="{FF2B5EF4-FFF2-40B4-BE49-F238E27FC236}">
                        <a16:creationId xmlns="" xmlns:a16="http://schemas.microsoft.com/office/drawing/2014/main" id="{941A7EFB-68A7-48F4-BB5E-86800B8196B8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730" name="PA-直接连接符 77">
                      <a:extLst>
                        <a:ext uri="{FF2B5EF4-FFF2-40B4-BE49-F238E27FC236}">
                          <a16:creationId xmlns="" xmlns:a16="http://schemas.microsoft.com/office/drawing/2014/main" id="{F51FD4F5-48FB-4CF3-B47D-91AA0C16F3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1" name="PA-直接连接符 78">
                      <a:extLst>
                        <a:ext uri="{FF2B5EF4-FFF2-40B4-BE49-F238E27FC236}">
                          <a16:creationId xmlns="" xmlns:a16="http://schemas.microsoft.com/office/drawing/2014/main" id="{D34FCE7D-7C73-424E-81C3-21ADF5A018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2" name="PA-直接连接符 79">
                      <a:extLst>
                        <a:ext uri="{FF2B5EF4-FFF2-40B4-BE49-F238E27FC236}">
                          <a16:creationId xmlns="" xmlns:a16="http://schemas.microsoft.com/office/drawing/2014/main" id="{5F3F1CE0-E7E9-408F-ABE1-13C52FF9D8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3" name="PA-直接连接符 80">
                      <a:extLst>
                        <a:ext uri="{FF2B5EF4-FFF2-40B4-BE49-F238E27FC236}">
                          <a16:creationId xmlns="" xmlns:a16="http://schemas.microsoft.com/office/drawing/2014/main" id="{F944AFA8-228E-4791-AECB-C4AC5AED33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4" name="PA-直接连接符 81">
                      <a:extLst>
                        <a:ext uri="{FF2B5EF4-FFF2-40B4-BE49-F238E27FC236}">
                          <a16:creationId xmlns="" xmlns:a16="http://schemas.microsoft.com/office/drawing/2014/main" id="{5EF0555C-3A43-45E4-B555-71DC230176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5" name="PA-直接连接符 82">
                      <a:extLst>
                        <a:ext uri="{FF2B5EF4-FFF2-40B4-BE49-F238E27FC236}">
                          <a16:creationId xmlns="" xmlns:a16="http://schemas.microsoft.com/office/drawing/2014/main" id="{36F7359A-C57B-4336-BC15-EE66DE11D6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6" name="PA-直接连接符 83">
                      <a:extLst>
                        <a:ext uri="{FF2B5EF4-FFF2-40B4-BE49-F238E27FC236}">
                          <a16:creationId xmlns="" xmlns:a16="http://schemas.microsoft.com/office/drawing/2014/main" id="{5F7EDA52-10F2-4659-81FF-8608091F451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7" name="PA-直接连接符 84">
                      <a:extLst>
                        <a:ext uri="{FF2B5EF4-FFF2-40B4-BE49-F238E27FC236}">
                          <a16:creationId xmlns="" xmlns:a16="http://schemas.microsoft.com/office/drawing/2014/main" id="{49AF5A7F-6A98-4F52-A377-4C1704D984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8" name="PA-直接连接符 85">
                      <a:extLst>
                        <a:ext uri="{FF2B5EF4-FFF2-40B4-BE49-F238E27FC236}">
                          <a16:creationId xmlns="" xmlns:a16="http://schemas.microsoft.com/office/drawing/2014/main" id="{3289DA1F-96EE-47AD-8898-32FD2D855B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9" name="PA-直接连接符 86">
                      <a:extLst>
                        <a:ext uri="{FF2B5EF4-FFF2-40B4-BE49-F238E27FC236}">
                          <a16:creationId xmlns="" xmlns:a16="http://schemas.microsoft.com/office/drawing/2014/main" id="{DEE8135E-E41E-4E9E-9C0D-8F15827E55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0" name="PA-直接连接符 87">
                      <a:extLst>
                        <a:ext uri="{FF2B5EF4-FFF2-40B4-BE49-F238E27FC236}">
                          <a16:creationId xmlns="" xmlns:a16="http://schemas.microsoft.com/office/drawing/2014/main" id="{7B7F1537-84DC-4E44-9E84-552C15CE57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26" name="Group 91_1">
                    <a:extLst>
                      <a:ext uri="{FF2B5EF4-FFF2-40B4-BE49-F238E27FC236}">
                        <a16:creationId xmlns="" xmlns:a16="http://schemas.microsoft.com/office/drawing/2014/main" id="{ACB01AA6-7B1E-4366-8B90-8A0009B88B8E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727" name="PA-直接连接符 93">
                      <a:extLst>
                        <a:ext uri="{FF2B5EF4-FFF2-40B4-BE49-F238E27FC236}">
                          <a16:creationId xmlns="" xmlns:a16="http://schemas.microsoft.com/office/drawing/2014/main" id="{A091EC91-7EF7-42E1-86FE-9BEF7C9F7C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8" name="PA-直接连接符 94">
                      <a:extLst>
                        <a:ext uri="{FF2B5EF4-FFF2-40B4-BE49-F238E27FC236}">
                          <a16:creationId xmlns="" xmlns:a16="http://schemas.microsoft.com/office/drawing/2014/main" id="{13F5BA05-5942-4F42-814E-96BA74408C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9" name="PA-直接连接符 95">
                      <a:extLst>
                        <a:ext uri="{FF2B5EF4-FFF2-40B4-BE49-F238E27FC236}">
                          <a16:creationId xmlns="" xmlns:a16="http://schemas.microsoft.com/office/drawing/2014/main" id="{F89F003A-59FC-4EEC-A038-BB0AB6CE3F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8" name="组合 1467">
                  <a:extLst>
                    <a:ext uri="{FF2B5EF4-FFF2-40B4-BE49-F238E27FC236}">
                      <a16:creationId xmlns="" xmlns:a16="http://schemas.microsoft.com/office/drawing/2014/main" id="{EF56BB0B-B159-4BF7-A12B-5636B4845D0E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661" name="PA-直接连接符 99">
                    <a:extLst>
                      <a:ext uri="{FF2B5EF4-FFF2-40B4-BE49-F238E27FC236}">
                        <a16:creationId xmlns="" xmlns:a16="http://schemas.microsoft.com/office/drawing/2014/main" id="{9968F2EE-6AE8-4AB7-8AB2-FB3FDB934B5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2" name="PA-直接连接符 100">
                    <a:extLst>
                      <a:ext uri="{FF2B5EF4-FFF2-40B4-BE49-F238E27FC236}">
                        <a16:creationId xmlns="" xmlns:a16="http://schemas.microsoft.com/office/drawing/2014/main" id="{A2C79B4B-7811-4674-BA46-F2163F15F3C7}"/>
                      </a:ext>
                    </a:extLst>
                  </p:cNvPr>
                  <p:cNvCxnSpPr/>
                  <p:nvPr>
                    <p:custDataLst>
                      <p:tags r:id="rId147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3" name="PA-直接连接符 101">
                    <a:extLst>
                      <a:ext uri="{FF2B5EF4-FFF2-40B4-BE49-F238E27FC236}">
                        <a16:creationId xmlns="" xmlns:a16="http://schemas.microsoft.com/office/drawing/2014/main" id="{5EC579B3-2469-4B87-BF53-7C7653EFF10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4" name="PA-直接连接符 102">
                    <a:extLst>
                      <a:ext uri="{FF2B5EF4-FFF2-40B4-BE49-F238E27FC236}">
                        <a16:creationId xmlns="" xmlns:a16="http://schemas.microsoft.com/office/drawing/2014/main" id="{D450526B-AB1B-42A5-AAEE-1CCDD413A60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5" name="PA-直接连接符 103">
                    <a:extLst>
                      <a:ext uri="{FF2B5EF4-FFF2-40B4-BE49-F238E27FC236}">
                        <a16:creationId xmlns="" xmlns:a16="http://schemas.microsoft.com/office/drawing/2014/main" id="{C904A121-FF2A-485B-934D-900B4C53D8C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6" name="PA-直接连接符 104">
                    <a:extLst>
                      <a:ext uri="{FF2B5EF4-FFF2-40B4-BE49-F238E27FC236}">
                        <a16:creationId xmlns="" xmlns:a16="http://schemas.microsoft.com/office/drawing/2014/main" id="{DF6495FC-C4F1-4381-8E63-0FA4E652832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7" name="PA-直接连接符 105">
                    <a:extLst>
                      <a:ext uri="{FF2B5EF4-FFF2-40B4-BE49-F238E27FC236}">
                        <a16:creationId xmlns="" xmlns:a16="http://schemas.microsoft.com/office/drawing/2014/main" id="{E2D67267-3205-463A-91FC-F9905A1DFC8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8" name="PA-直接连接符 106">
                    <a:extLst>
                      <a:ext uri="{FF2B5EF4-FFF2-40B4-BE49-F238E27FC236}">
                        <a16:creationId xmlns="" xmlns:a16="http://schemas.microsoft.com/office/drawing/2014/main" id="{BB2934DC-DE0A-466C-934F-93BCFEDB0E2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9" name="PA-直接连接符 107">
                    <a:extLst>
                      <a:ext uri="{FF2B5EF4-FFF2-40B4-BE49-F238E27FC236}">
                        <a16:creationId xmlns="" xmlns:a16="http://schemas.microsoft.com/office/drawing/2014/main" id="{0E35CFF9-A1F2-4EFD-919F-1491196AB36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70" name="PA-直接连接符 108">
                    <a:extLst>
                      <a:ext uri="{FF2B5EF4-FFF2-40B4-BE49-F238E27FC236}">
                        <a16:creationId xmlns="" xmlns:a16="http://schemas.microsoft.com/office/drawing/2014/main" id="{1EAE6BE6-F0E1-4DE3-8BEB-3A83664FB23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71" name="PA-直接连接符 109">
                    <a:extLst>
                      <a:ext uri="{FF2B5EF4-FFF2-40B4-BE49-F238E27FC236}">
                        <a16:creationId xmlns="" xmlns:a16="http://schemas.microsoft.com/office/drawing/2014/main" id="{4FE93A50-424B-4A59-B4EF-BB6A81B50E0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72" name="PA-直接连接符 110">
                    <a:extLst>
                      <a:ext uri="{FF2B5EF4-FFF2-40B4-BE49-F238E27FC236}">
                        <a16:creationId xmlns="" xmlns:a16="http://schemas.microsoft.com/office/drawing/2014/main" id="{C155B6F8-2CE3-41E4-BA70-59FD54E728C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73" name="PA-直接连接符 111">
                    <a:extLst>
                      <a:ext uri="{FF2B5EF4-FFF2-40B4-BE49-F238E27FC236}">
                        <a16:creationId xmlns="" xmlns:a16="http://schemas.microsoft.com/office/drawing/2014/main" id="{F52FEC14-0063-4506-B239-86D5ADCB5AC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74" name="PA-直接连接符 112">
                    <a:extLst>
                      <a:ext uri="{FF2B5EF4-FFF2-40B4-BE49-F238E27FC236}">
                        <a16:creationId xmlns="" xmlns:a16="http://schemas.microsoft.com/office/drawing/2014/main" id="{89D94954-4050-42A3-844A-281064F093B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75" name="PA-直接连接符 113">
                    <a:extLst>
                      <a:ext uri="{FF2B5EF4-FFF2-40B4-BE49-F238E27FC236}">
                        <a16:creationId xmlns="" xmlns:a16="http://schemas.microsoft.com/office/drawing/2014/main" id="{5C54BA76-AB81-4CD3-BDCD-876F90542AC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676" name="组合 1675">
                    <a:extLst>
                      <a:ext uri="{FF2B5EF4-FFF2-40B4-BE49-F238E27FC236}">
                        <a16:creationId xmlns="" xmlns:a16="http://schemas.microsoft.com/office/drawing/2014/main" id="{D0AB8400-9CE6-4F5F-8DC7-C76EFB8394F8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705" name="PA-直接连接符 143">
                      <a:extLst>
                        <a:ext uri="{FF2B5EF4-FFF2-40B4-BE49-F238E27FC236}">
                          <a16:creationId xmlns="" xmlns:a16="http://schemas.microsoft.com/office/drawing/2014/main" id="{E0E3CE27-D09D-4907-A97A-E51075E83BF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06" name="PA-直接连接符 144">
                      <a:extLst>
                        <a:ext uri="{FF2B5EF4-FFF2-40B4-BE49-F238E27FC236}">
                          <a16:creationId xmlns="" xmlns:a16="http://schemas.microsoft.com/office/drawing/2014/main" id="{C2979A9B-F470-4116-BF34-FA9F23BC78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07" name="PA-直接连接符 145">
                      <a:extLst>
                        <a:ext uri="{FF2B5EF4-FFF2-40B4-BE49-F238E27FC236}">
                          <a16:creationId xmlns="" xmlns:a16="http://schemas.microsoft.com/office/drawing/2014/main" id="{E490F29E-F3E8-43E6-9D36-6EB00B8427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77" name="组合 1676">
                    <a:extLst>
                      <a:ext uri="{FF2B5EF4-FFF2-40B4-BE49-F238E27FC236}">
                        <a16:creationId xmlns="" xmlns:a16="http://schemas.microsoft.com/office/drawing/2014/main" id="{F73B7BA5-647C-40E4-A53F-82112FD3E533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694" name="PA-直接连接符 132">
                      <a:extLst>
                        <a:ext uri="{FF2B5EF4-FFF2-40B4-BE49-F238E27FC236}">
                          <a16:creationId xmlns="" xmlns:a16="http://schemas.microsoft.com/office/drawing/2014/main" id="{4AA205D1-C39A-4252-AEBE-2135BBD261CE}"/>
                        </a:ext>
                      </a:extLst>
                    </p:cNvPr>
                    <p:cNvCxnSpPr/>
                    <p:nvPr>
                      <p:custDataLst>
                        <p:tags r:id="rId150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5" name="PA-直接连接符 133">
                      <a:extLst>
                        <a:ext uri="{FF2B5EF4-FFF2-40B4-BE49-F238E27FC236}">
                          <a16:creationId xmlns="" xmlns:a16="http://schemas.microsoft.com/office/drawing/2014/main" id="{8CCE5ECE-7DE6-4454-91F2-EBFBDE3F65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6" name="PA-直接连接符 134">
                      <a:extLst>
                        <a:ext uri="{FF2B5EF4-FFF2-40B4-BE49-F238E27FC236}">
                          <a16:creationId xmlns="" xmlns:a16="http://schemas.microsoft.com/office/drawing/2014/main" id="{62500451-4B5C-430A-9E23-8872D15D6A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7" name="PA-直接连接符 135">
                      <a:extLst>
                        <a:ext uri="{FF2B5EF4-FFF2-40B4-BE49-F238E27FC236}">
                          <a16:creationId xmlns="" xmlns:a16="http://schemas.microsoft.com/office/drawing/2014/main" id="{CBF5941B-7231-4C8E-9E75-070AFC8530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8" name="PA-直接连接符 136">
                      <a:extLst>
                        <a:ext uri="{FF2B5EF4-FFF2-40B4-BE49-F238E27FC236}">
                          <a16:creationId xmlns="" xmlns:a16="http://schemas.microsoft.com/office/drawing/2014/main" id="{FC5D3767-B415-4C34-9526-C35DE106AB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9" name="PA-直接连接符 137">
                      <a:extLst>
                        <a:ext uri="{FF2B5EF4-FFF2-40B4-BE49-F238E27FC236}">
                          <a16:creationId xmlns="" xmlns:a16="http://schemas.microsoft.com/office/drawing/2014/main" id="{B3D7313D-B62B-4194-B6DB-4AAF0DD9BC9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00" name="PA-直接连接符 138">
                      <a:extLst>
                        <a:ext uri="{FF2B5EF4-FFF2-40B4-BE49-F238E27FC236}">
                          <a16:creationId xmlns="" xmlns:a16="http://schemas.microsoft.com/office/drawing/2014/main" id="{E64E3EEA-F88D-4B20-9B12-9E5D821BFD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01" name="PA-直接连接符 139">
                      <a:extLst>
                        <a:ext uri="{FF2B5EF4-FFF2-40B4-BE49-F238E27FC236}">
                          <a16:creationId xmlns="" xmlns:a16="http://schemas.microsoft.com/office/drawing/2014/main" id="{BFDEB5D6-2EE5-458C-A52F-94E0E8FC72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02" name="PA-直接连接符 140">
                      <a:extLst>
                        <a:ext uri="{FF2B5EF4-FFF2-40B4-BE49-F238E27FC236}">
                          <a16:creationId xmlns="" xmlns:a16="http://schemas.microsoft.com/office/drawing/2014/main" id="{8B0E8AD6-9365-42AC-BA53-D20BFBD418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03" name="PA-直接连接符 141">
                      <a:extLst>
                        <a:ext uri="{FF2B5EF4-FFF2-40B4-BE49-F238E27FC236}">
                          <a16:creationId xmlns="" xmlns:a16="http://schemas.microsoft.com/office/drawing/2014/main" id="{631B5C78-A442-49CB-AD82-D17B63A52B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04" name="PA-直接连接符 142">
                      <a:extLst>
                        <a:ext uri="{FF2B5EF4-FFF2-40B4-BE49-F238E27FC236}">
                          <a16:creationId xmlns="" xmlns:a16="http://schemas.microsoft.com/office/drawing/2014/main" id="{1EDB4E79-FDDE-43D2-8206-BE7C77202A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78" name="组合 1677">
                    <a:extLst>
                      <a:ext uri="{FF2B5EF4-FFF2-40B4-BE49-F238E27FC236}">
                        <a16:creationId xmlns="" xmlns:a16="http://schemas.microsoft.com/office/drawing/2014/main" id="{83608C8B-D73E-4983-9A7A-7EBB33479A2F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683" name="PA-直接连接符 121">
                      <a:extLst>
                        <a:ext uri="{FF2B5EF4-FFF2-40B4-BE49-F238E27FC236}">
                          <a16:creationId xmlns="" xmlns:a16="http://schemas.microsoft.com/office/drawing/2014/main" id="{090F09A9-35C4-4E99-9953-7C52F62CE8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4" name="PA-直接连接符 122">
                      <a:extLst>
                        <a:ext uri="{FF2B5EF4-FFF2-40B4-BE49-F238E27FC236}">
                          <a16:creationId xmlns="" xmlns:a16="http://schemas.microsoft.com/office/drawing/2014/main" id="{BADFB08E-D0CC-424C-97DB-201531A55B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5" name="PA-直接连接符 123">
                      <a:extLst>
                        <a:ext uri="{FF2B5EF4-FFF2-40B4-BE49-F238E27FC236}">
                          <a16:creationId xmlns="" xmlns:a16="http://schemas.microsoft.com/office/drawing/2014/main" id="{3BC1A099-80D0-423B-B944-ADCA4C4CD6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6" name="PA-直接连接符 124">
                      <a:extLst>
                        <a:ext uri="{FF2B5EF4-FFF2-40B4-BE49-F238E27FC236}">
                          <a16:creationId xmlns="" xmlns:a16="http://schemas.microsoft.com/office/drawing/2014/main" id="{C6121D3A-6A25-447E-8F5E-750012FCBF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7" name="PA-直接连接符 125">
                      <a:extLst>
                        <a:ext uri="{FF2B5EF4-FFF2-40B4-BE49-F238E27FC236}">
                          <a16:creationId xmlns="" xmlns:a16="http://schemas.microsoft.com/office/drawing/2014/main" id="{E7F6FC5E-0DBB-41A2-9C4B-1F1AABB3AC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8" name="PA-直接连接符 126">
                      <a:extLst>
                        <a:ext uri="{FF2B5EF4-FFF2-40B4-BE49-F238E27FC236}">
                          <a16:creationId xmlns="" xmlns:a16="http://schemas.microsoft.com/office/drawing/2014/main" id="{4BFA3392-BC99-4642-9878-F928BF4980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9" name="PA-直接连接符 127">
                      <a:extLst>
                        <a:ext uri="{FF2B5EF4-FFF2-40B4-BE49-F238E27FC236}">
                          <a16:creationId xmlns="" xmlns:a16="http://schemas.microsoft.com/office/drawing/2014/main" id="{135400E7-4FF7-4432-9436-2BEAD45C71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0" name="PA-直接连接符 128">
                      <a:extLst>
                        <a:ext uri="{FF2B5EF4-FFF2-40B4-BE49-F238E27FC236}">
                          <a16:creationId xmlns="" xmlns:a16="http://schemas.microsoft.com/office/drawing/2014/main" id="{6BD6FA94-D46D-4160-B0DF-CAEC60F6BC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1" name="PA-直接连接符 129">
                      <a:extLst>
                        <a:ext uri="{FF2B5EF4-FFF2-40B4-BE49-F238E27FC236}">
                          <a16:creationId xmlns="" xmlns:a16="http://schemas.microsoft.com/office/drawing/2014/main" id="{F325FD79-CB48-4BFA-A04F-458C600C8AD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2" name="PA-直接连接符 130">
                      <a:extLst>
                        <a:ext uri="{FF2B5EF4-FFF2-40B4-BE49-F238E27FC236}">
                          <a16:creationId xmlns="" xmlns:a16="http://schemas.microsoft.com/office/drawing/2014/main" id="{1F6E10D7-EE16-4575-B6F9-3C22046340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3" name="PA-直接连接符 131">
                      <a:extLst>
                        <a:ext uri="{FF2B5EF4-FFF2-40B4-BE49-F238E27FC236}">
                          <a16:creationId xmlns="" xmlns:a16="http://schemas.microsoft.com/office/drawing/2014/main" id="{950B97FE-6A33-42FC-88D6-32C788B45C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79" name="Group 91_1">
                    <a:extLst>
                      <a:ext uri="{FF2B5EF4-FFF2-40B4-BE49-F238E27FC236}">
                        <a16:creationId xmlns="" xmlns:a16="http://schemas.microsoft.com/office/drawing/2014/main" id="{88DDAB0A-25C7-4E55-9584-3E7A13BB13CA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80" name="PA-直接连接符 118">
                      <a:extLst>
                        <a:ext uri="{FF2B5EF4-FFF2-40B4-BE49-F238E27FC236}">
                          <a16:creationId xmlns="" xmlns:a16="http://schemas.microsoft.com/office/drawing/2014/main" id="{1C65B77E-60DA-4629-9D00-90AAEA579E8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1" name="PA-直接连接符 119">
                      <a:extLst>
                        <a:ext uri="{FF2B5EF4-FFF2-40B4-BE49-F238E27FC236}">
                          <a16:creationId xmlns="" xmlns:a16="http://schemas.microsoft.com/office/drawing/2014/main" id="{6ACA69F8-61D5-46F6-A654-5B8AD19802B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2" name="PA-直接连接符 120">
                      <a:extLst>
                        <a:ext uri="{FF2B5EF4-FFF2-40B4-BE49-F238E27FC236}">
                          <a16:creationId xmlns="" xmlns:a16="http://schemas.microsoft.com/office/drawing/2014/main" id="{3E9907B5-1892-4AA8-8FAD-1C41699897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9" name="组合 1468">
                  <a:extLst>
                    <a:ext uri="{FF2B5EF4-FFF2-40B4-BE49-F238E27FC236}">
                      <a16:creationId xmlns="" xmlns:a16="http://schemas.microsoft.com/office/drawing/2014/main" id="{6514C307-BD8E-42B2-AF97-1286B7625C5B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614" name="PA-直接连接符 147">
                    <a:extLst>
                      <a:ext uri="{FF2B5EF4-FFF2-40B4-BE49-F238E27FC236}">
                        <a16:creationId xmlns="" xmlns:a16="http://schemas.microsoft.com/office/drawing/2014/main" id="{09B4E37C-CC7F-4FF4-B1E5-F36817ECFE7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2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5" name="PA-直接连接符 148">
                    <a:extLst>
                      <a:ext uri="{FF2B5EF4-FFF2-40B4-BE49-F238E27FC236}">
                        <a16:creationId xmlns="" xmlns:a16="http://schemas.microsoft.com/office/drawing/2014/main" id="{E916A2F4-96EB-47E7-BE5B-DA75A4D83078}"/>
                      </a:ext>
                    </a:extLst>
                  </p:cNvPr>
                  <p:cNvCxnSpPr/>
                  <p:nvPr>
                    <p:custDataLst>
                      <p:tags r:id="rId143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6" name="PA-直接连接符 149">
                    <a:extLst>
                      <a:ext uri="{FF2B5EF4-FFF2-40B4-BE49-F238E27FC236}">
                        <a16:creationId xmlns="" xmlns:a16="http://schemas.microsoft.com/office/drawing/2014/main" id="{C6DB2A1C-3957-4D30-81A0-261978380C5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7" name="PA-直接连接符 150">
                    <a:extLst>
                      <a:ext uri="{FF2B5EF4-FFF2-40B4-BE49-F238E27FC236}">
                        <a16:creationId xmlns="" xmlns:a16="http://schemas.microsoft.com/office/drawing/2014/main" id="{B37C728B-A794-4BD1-BD57-44B9BF1BBFA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8" name="PA-直接连接符 151">
                    <a:extLst>
                      <a:ext uri="{FF2B5EF4-FFF2-40B4-BE49-F238E27FC236}">
                        <a16:creationId xmlns="" xmlns:a16="http://schemas.microsoft.com/office/drawing/2014/main" id="{6414BCF7-7F63-42D0-A704-FA93CFAA4E0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9" name="PA-直接连接符 152">
                    <a:extLst>
                      <a:ext uri="{FF2B5EF4-FFF2-40B4-BE49-F238E27FC236}">
                        <a16:creationId xmlns="" xmlns:a16="http://schemas.microsoft.com/office/drawing/2014/main" id="{1E860814-1BC9-4C77-813F-FF7B4B20822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0" name="PA-直接连接符 153">
                    <a:extLst>
                      <a:ext uri="{FF2B5EF4-FFF2-40B4-BE49-F238E27FC236}">
                        <a16:creationId xmlns="" xmlns:a16="http://schemas.microsoft.com/office/drawing/2014/main" id="{8A595797-3334-4F4C-BE1F-3E3116766BA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1" name="PA-直接连接符 154">
                    <a:extLst>
                      <a:ext uri="{FF2B5EF4-FFF2-40B4-BE49-F238E27FC236}">
                        <a16:creationId xmlns="" xmlns:a16="http://schemas.microsoft.com/office/drawing/2014/main" id="{69B85922-1BA5-4B50-832B-E4291414294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2" name="PA-直接连接符 155">
                    <a:extLst>
                      <a:ext uri="{FF2B5EF4-FFF2-40B4-BE49-F238E27FC236}">
                        <a16:creationId xmlns="" xmlns:a16="http://schemas.microsoft.com/office/drawing/2014/main" id="{2EF08EF1-8BB4-4863-A263-D4F48D6F565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3" name="PA-直接连接符 156">
                    <a:extLst>
                      <a:ext uri="{FF2B5EF4-FFF2-40B4-BE49-F238E27FC236}">
                        <a16:creationId xmlns="" xmlns:a16="http://schemas.microsoft.com/office/drawing/2014/main" id="{AE3A0FD4-2376-4B09-9C82-2E0E2E7661F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4" name="PA-直接连接符 157">
                    <a:extLst>
                      <a:ext uri="{FF2B5EF4-FFF2-40B4-BE49-F238E27FC236}">
                        <a16:creationId xmlns="" xmlns:a16="http://schemas.microsoft.com/office/drawing/2014/main" id="{7F5661F9-4FC9-4B6F-8FCD-08A8189769F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5" name="PA-直接连接符 158">
                    <a:extLst>
                      <a:ext uri="{FF2B5EF4-FFF2-40B4-BE49-F238E27FC236}">
                        <a16:creationId xmlns="" xmlns:a16="http://schemas.microsoft.com/office/drawing/2014/main" id="{C2462304-99CB-4B4C-A080-88F6C794EC4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6" name="PA-直接连接符 159">
                    <a:extLst>
                      <a:ext uri="{FF2B5EF4-FFF2-40B4-BE49-F238E27FC236}">
                        <a16:creationId xmlns="" xmlns:a16="http://schemas.microsoft.com/office/drawing/2014/main" id="{9BF56C5F-6F4A-49A1-AC76-D60B641F35A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7" name="PA-直接连接符 160">
                    <a:extLst>
                      <a:ext uri="{FF2B5EF4-FFF2-40B4-BE49-F238E27FC236}">
                        <a16:creationId xmlns="" xmlns:a16="http://schemas.microsoft.com/office/drawing/2014/main" id="{804EB774-09F7-4DBF-8A17-590300C0A9E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8" name="PA-直接连接符 161">
                    <a:extLst>
                      <a:ext uri="{FF2B5EF4-FFF2-40B4-BE49-F238E27FC236}">
                        <a16:creationId xmlns="" xmlns:a16="http://schemas.microsoft.com/office/drawing/2014/main" id="{8B664686-9244-468A-8E1A-33C69D2F1BC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629" name="组合 1628">
                    <a:extLst>
                      <a:ext uri="{FF2B5EF4-FFF2-40B4-BE49-F238E27FC236}">
                        <a16:creationId xmlns="" xmlns:a16="http://schemas.microsoft.com/office/drawing/2014/main" id="{2C2F3EF4-F3EB-4FA7-A59D-C9EEE52FB6DE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58" name="PA-直接连接符 191">
                      <a:extLst>
                        <a:ext uri="{FF2B5EF4-FFF2-40B4-BE49-F238E27FC236}">
                          <a16:creationId xmlns="" xmlns:a16="http://schemas.microsoft.com/office/drawing/2014/main" id="{A34EBB41-B90D-40B0-A3DF-78DFABAE4E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9" name="PA-直接连接符 192">
                      <a:extLst>
                        <a:ext uri="{FF2B5EF4-FFF2-40B4-BE49-F238E27FC236}">
                          <a16:creationId xmlns="" xmlns:a16="http://schemas.microsoft.com/office/drawing/2014/main" id="{9C1CDF05-C742-4064-A053-FE620F178F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60" name="PA-直接连接符 193">
                      <a:extLst>
                        <a:ext uri="{FF2B5EF4-FFF2-40B4-BE49-F238E27FC236}">
                          <a16:creationId xmlns="" xmlns:a16="http://schemas.microsoft.com/office/drawing/2014/main" id="{E75B6E2E-07E0-4030-91A7-4D9DF36138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30" name="组合 1629">
                    <a:extLst>
                      <a:ext uri="{FF2B5EF4-FFF2-40B4-BE49-F238E27FC236}">
                        <a16:creationId xmlns="" xmlns:a16="http://schemas.microsoft.com/office/drawing/2014/main" id="{B41599EA-ADA3-4E65-9F08-810EBE213060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647" name="PA-直接连接符 180">
                      <a:extLst>
                        <a:ext uri="{FF2B5EF4-FFF2-40B4-BE49-F238E27FC236}">
                          <a16:creationId xmlns="" xmlns:a16="http://schemas.microsoft.com/office/drawing/2014/main" id="{8FF2E5DB-F19A-4421-9F3A-13DEC8F8C54F}"/>
                        </a:ext>
                      </a:extLst>
                    </p:cNvPr>
                    <p:cNvCxnSpPr/>
                    <p:nvPr>
                      <p:custDataLst>
                        <p:tags r:id="rId145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8" name="PA-直接连接符 181">
                      <a:extLst>
                        <a:ext uri="{FF2B5EF4-FFF2-40B4-BE49-F238E27FC236}">
                          <a16:creationId xmlns="" xmlns:a16="http://schemas.microsoft.com/office/drawing/2014/main" id="{DC6961D6-C946-411C-AD37-01D61105C6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9" name="PA-直接连接符 182">
                      <a:extLst>
                        <a:ext uri="{FF2B5EF4-FFF2-40B4-BE49-F238E27FC236}">
                          <a16:creationId xmlns="" xmlns:a16="http://schemas.microsoft.com/office/drawing/2014/main" id="{938F8341-9E62-432C-8D6F-4A0DAEE038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0" name="PA-直接连接符 183">
                      <a:extLst>
                        <a:ext uri="{FF2B5EF4-FFF2-40B4-BE49-F238E27FC236}">
                          <a16:creationId xmlns="" xmlns:a16="http://schemas.microsoft.com/office/drawing/2014/main" id="{24DD75E8-FB50-4E22-A255-C30F8EA0FD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1" name="PA-直接连接符 184">
                      <a:extLst>
                        <a:ext uri="{FF2B5EF4-FFF2-40B4-BE49-F238E27FC236}">
                          <a16:creationId xmlns="" xmlns:a16="http://schemas.microsoft.com/office/drawing/2014/main" id="{731E6BC8-F254-4F2C-91F3-E0E54C2949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2" name="PA-直接连接符 185">
                      <a:extLst>
                        <a:ext uri="{FF2B5EF4-FFF2-40B4-BE49-F238E27FC236}">
                          <a16:creationId xmlns="" xmlns:a16="http://schemas.microsoft.com/office/drawing/2014/main" id="{D539EAFA-6D36-47D2-AABF-0AF3DFC111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3" name="PA-直接连接符 186">
                      <a:extLst>
                        <a:ext uri="{FF2B5EF4-FFF2-40B4-BE49-F238E27FC236}">
                          <a16:creationId xmlns="" xmlns:a16="http://schemas.microsoft.com/office/drawing/2014/main" id="{38966031-EC39-4636-A315-5DE4724D32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4" name="PA-直接连接符 187">
                      <a:extLst>
                        <a:ext uri="{FF2B5EF4-FFF2-40B4-BE49-F238E27FC236}">
                          <a16:creationId xmlns="" xmlns:a16="http://schemas.microsoft.com/office/drawing/2014/main" id="{FA344894-2CC3-4D01-AF2D-D50397D1EC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5" name="PA-直接连接符 188">
                      <a:extLst>
                        <a:ext uri="{FF2B5EF4-FFF2-40B4-BE49-F238E27FC236}">
                          <a16:creationId xmlns="" xmlns:a16="http://schemas.microsoft.com/office/drawing/2014/main" id="{D0E90DD3-DE80-477F-9AF5-ACAC8877A7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6" name="PA-直接连接符 189">
                      <a:extLst>
                        <a:ext uri="{FF2B5EF4-FFF2-40B4-BE49-F238E27FC236}">
                          <a16:creationId xmlns="" xmlns:a16="http://schemas.microsoft.com/office/drawing/2014/main" id="{E92B1850-05B7-4616-8968-ED4C968993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7" name="PA-直接连接符 190">
                      <a:extLst>
                        <a:ext uri="{FF2B5EF4-FFF2-40B4-BE49-F238E27FC236}">
                          <a16:creationId xmlns="" xmlns:a16="http://schemas.microsoft.com/office/drawing/2014/main" id="{B5338465-00F1-4BC7-A4D4-02405F902F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31" name="组合 1630">
                    <a:extLst>
                      <a:ext uri="{FF2B5EF4-FFF2-40B4-BE49-F238E27FC236}">
                        <a16:creationId xmlns="" xmlns:a16="http://schemas.microsoft.com/office/drawing/2014/main" id="{96B89B0F-9CCD-420F-895E-5AF59A77A949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636" name="PA-直接连接符 169">
                      <a:extLst>
                        <a:ext uri="{FF2B5EF4-FFF2-40B4-BE49-F238E27FC236}">
                          <a16:creationId xmlns="" xmlns:a16="http://schemas.microsoft.com/office/drawing/2014/main" id="{02A6F1B0-F4D6-4057-B671-C1BD8AFA14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7" name="PA-直接连接符 170">
                      <a:extLst>
                        <a:ext uri="{FF2B5EF4-FFF2-40B4-BE49-F238E27FC236}">
                          <a16:creationId xmlns="" xmlns:a16="http://schemas.microsoft.com/office/drawing/2014/main" id="{83F6C438-5462-46C9-8A8A-9F331201F9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8" name="PA-直接连接符 171">
                      <a:extLst>
                        <a:ext uri="{FF2B5EF4-FFF2-40B4-BE49-F238E27FC236}">
                          <a16:creationId xmlns="" xmlns:a16="http://schemas.microsoft.com/office/drawing/2014/main" id="{90CCD132-D30E-4E99-9852-06FAA171FA3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9" name="PA-直接连接符 172">
                      <a:extLst>
                        <a:ext uri="{FF2B5EF4-FFF2-40B4-BE49-F238E27FC236}">
                          <a16:creationId xmlns="" xmlns:a16="http://schemas.microsoft.com/office/drawing/2014/main" id="{14072110-BB96-443E-BFB7-D796FA1778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0" name="PA-直接连接符 173">
                      <a:extLst>
                        <a:ext uri="{FF2B5EF4-FFF2-40B4-BE49-F238E27FC236}">
                          <a16:creationId xmlns="" xmlns:a16="http://schemas.microsoft.com/office/drawing/2014/main" id="{C38D1199-3683-443F-BCC9-9C2B92CD5A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1" name="PA-直接连接符 174">
                      <a:extLst>
                        <a:ext uri="{FF2B5EF4-FFF2-40B4-BE49-F238E27FC236}">
                          <a16:creationId xmlns="" xmlns:a16="http://schemas.microsoft.com/office/drawing/2014/main" id="{DFC6AFB6-D2F3-4DE0-8F34-490B900286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2" name="PA-直接连接符 175">
                      <a:extLst>
                        <a:ext uri="{FF2B5EF4-FFF2-40B4-BE49-F238E27FC236}">
                          <a16:creationId xmlns="" xmlns:a16="http://schemas.microsoft.com/office/drawing/2014/main" id="{D68B98A5-282A-4D81-9FDB-E01BD485D5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3" name="PA-直接连接符 176">
                      <a:extLst>
                        <a:ext uri="{FF2B5EF4-FFF2-40B4-BE49-F238E27FC236}">
                          <a16:creationId xmlns="" xmlns:a16="http://schemas.microsoft.com/office/drawing/2014/main" id="{47905D9F-B769-4F8D-BFBA-8A66287547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4" name="PA-直接连接符 177">
                      <a:extLst>
                        <a:ext uri="{FF2B5EF4-FFF2-40B4-BE49-F238E27FC236}">
                          <a16:creationId xmlns="" xmlns:a16="http://schemas.microsoft.com/office/drawing/2014/main" id="{6AD06461-9C5C-4762-A069-A2D0C109FE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5" name="PA-直接连接符 178">
                      <a:extLst>
                        <a:ext uri="{FF2B5EF4-FFF2-40B4-BE49-F238E27FC236}">
                          <a16:creationId xmlns="" xmlns:a16="http://schemas.microsoft.com/office/drawing/2014/main" id="{8EA0CA59-36EF-4C7A-B27A-CBD41A5B9C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6" name="PA-直接连接符 179">
                      <a:extLst>
                        <a:ext uri="{FF2B5EF4-FFF2-40B4-BE49-F238E27FC236}">
                          <a16:creationId xmlns="" xmlns:a16="http://schemas.microsoft.com/office/drawing/2014/main" id="{1D7D8AE2-6C6B-4B2B-97A3-E2E5521305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32" name="Group 91_1">
                    <a:extLst>
                      <a:ext uri="{FF2B5EF4-FFF2-40B4-BE49-F238E27FC236}">
                        <a16:creationId xmlns="" xmlns:a16="http://schemas.microsoft.com/office/drawing/2014/main" id="{4512A852-FF21-442F-AF4F-6627461D187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33" name="PA-直接连接符 166">
                      <a:extLst>
                        <a:ext uri="{FF2B5EF4-FFF2-40B4-BE49-F238E27FC236}">
                          <a16:creationId xmlns="" xmlns:a16="http://schemas.microsoft.com/office/drawing/2014/main" id="{8AA6824A-FEBB-4662-AAD2-6AA1297F8F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4" name="PA-直接连接符 167">
                      <a:extLst>
                        <a:ext uri="{FF2B5EF4-FFF2-40B4-BE49-F238E27FC236}">
                          <a16:creationId xmlns="" xmlns:a16="http://schemas.microsoft.com/office/drawing/2014/main" id="{B28FE8FF-27C1-44D3-BB02-0467B4A336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5" name="PA-直接连接符 168">
                      <a:extLst>
                        <a:ext uri="{FF2B5EF4-FFF2-40B4-BE49-F238E27FC236}">
                          <a16:creationId xmlns="" xmlns:a16="http://schemas.microsoft.com/office/drawing/2014/main" id="{CC65456F-8B22-4855-9B16-F9D1EEB9EFC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70" name="组合 1469">
                  <a:extLst>
                    <a:ext uri="{FF2B5EF4-FFF2-40B4-BE49-F238E27FC236}">
                      <a16:creationId xmlns="" xmlns:a16="http://schemas.microsoft.com/office/drawing/2014/main" id="{9C03B156-BE0D-47AC-864B-2996DF1530C0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567" name="PA-直接连接符 195">
                    <a:extLst>
                      <a:ext uri="{FF2B5EF4-FFF2-40B4-BE49-F238E27FC236}">
                        <a16:creationId xmlns="" xmlns:a16="http://schemas.microsoft.com/office/drawing/2014/main" id="{592E70B9-CC0E-4755-92FC-46D1C5AACAD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8" name="PA-直接连接符 196">
                    <a:extLst>
                      <a:ext uri="{FF2B5EF4-FFF2-40B4-BE49-F238E27FC236}">
                        <a16:creationId xmlns="" xmlns:a16="http://schemas.microsoft.com/office/drawing/2014/main" id="{68600C8B-88BE-45AF-A317-4DC6EAA181D7}"/>
                      </a:ext>
                    </a:extLst>
                  </p:cNvPr>
                  <p:cNvCxnSpPr/>
                  <p:nvPr>
                    <p:custDataLst>
                      <p:tags r:id="rId138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9" name="PA-直接连接符 197">
                    <a:extLst>
                      <a:ext uri="{FF2B5EF4-FFF2-40B4-BE49-F238E27FC236}">
                        <a16:creationId xmlns="" xmlns:a16="http://schemas.microsoft.com/office/drawing/2014/main" id="{09A5F094-2CB4-4DE6-AECB-0BD7816C734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0" name="PA-直接连接符 198">
                    <a:extLst>
                      <a:ext uri="{FF2B5EF4-FFF2-40B4-BE49-F238E27FC236}">
                        <a16:creationId xmlns="" xmlns:a16="http://schemas.microsoft.com/office/drawing/2014/main" id="{B5101D6E-053B-4E21-A444-B1B3130E375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1" name="PA-直接连接符 199">
                    <a:extLst>
                      <a:ext uri="{FF2B5EF4-FFF2-40B4-BE49-F238E27FC236}">
                        <a16:creationId xmlns="" xmlns:a16="http://schemas.microsoft.com/office/drawing/2014/main" id="{3350502F-4B1D-4DEE-9A30-83F29D21EBC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2" name="PA-直接连接符 200">
                    <a:extLst>
                      <a:ext uri="{FF2B5EF4-FFF2-40B4-BE49-F238E27FC236}">
                        <a16:creationId xmlns="" xmlns:a16="http://schemas.microsoft.com/office/drawing/2014/main" id="{FD9CB338-74D9-4A50-82C0-05833EDAEB7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3" name="PA-直接连接符 201">
                    <a:extLst>
                      <a:ext uri="{FF2B5EF4-FFF2-40B4-BE49-F238E27FC236}">
                        <a16:creationId xmlns="" xmlns:a16="http://schemas.microsoft.com/office/drawing/2014/main" id="{7B54C27C-B1C2-492B-8095-43672E3A154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4" name="PA-直接连接符 202">
                    <a:extLst>
                      <a:ext uri="{FF2B5EF4-FFF2-40B4-BE49-F238E27FC236}">
                        <a16:creationId xmlns="" xmlns:a16="http://schemas.microsoft.com/office/drawing/2014/main" id="{09DBD24C-BCBF-4580-B32E-EBC967D749A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5" name="PA-直接连接符 203">
                    <a:extLst>
                      <a:ext uri="{FF2B5EF4-FFF2-40B4-BE49-F238E27FC236}">
                        <a16:creationId xmlns="" xmlns:a16="http://schemas.microsoft.com/office/drawing/2014/main" id="{D77EF3C8-365B-4BA8-AC51-C074FECC890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6" name="PA-直接连接符 204">
                    <a:extLst>
                      <a:ext uri="{FF2B5EF4-FFF2-40B4-BE49-F238E27FC236}">
                        <a16:creationId xmlns="" xmlns:a16="http://schemas.microsoft.com/office/drawing/2014/main" id="{0DFFC0A2-0CC9-4A1F-BAB8-16DCAFCC81C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7" name="PA-直接连接符 205">
                    <a:extLst>
                      <a:ext uri="{FF2B5EF4-FFF2-40B4-BE49-F238E27FC236}">
                        <a16:creationId xmlns="" xmlns:a16="http://schemas.microsoft.com/office/drawing/2014/main" id="{A307E932-BADE-4612-91F9-76ED3E0F879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8" name="PA-直接连接符 206">
                    <a:extLst>
                      <a:ext uri="{FF2B5EF4-FFF2-40B4-BE49-F238E27FC236}">
                        <a16:creationId xmlns="" xmlns:a16="http://schemas.microsoft.com/office/drawing/2014/main" id="{C0AA9EAE-5CAF-4508-9ECE-412D6F57415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9" name="PA-直接连接符 207">
                    <a:extLst>
                      <a:ext uri="{FF2B5EF4-FFF2-40B4-BE49-F238E27FC236}">
                        <a16:creationId xmlns="" xmlns:a16="http://schemas.microsoft.com/office/drawing/2014/main" id="{BEC1A8A1-F528-4B8B-850D-9F1F7AB3752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80" name="PA-直接连接符 208">
                    <a:extLst>
                      <a:ext uri="{FF2B5EF4-FFF2-40B4-BE49-F238E27FC236}">
                        <a16:creationId xmlns="" xmlns:a16="http://schemas.microsoft.com/office/drawing/2014/main" id="{E06A08E7-A80E-4114-A5FB-44A9B1DDA50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81" name="PA-直接连接符 209">
                    <a:extLst>
                      <a:ext uri="{FF2B5EF4-FFF2-40B4-BE49-F238E27FC236}">
                        <a16:creationId xmlns="" xmlns:a16="http://schemas.microsoft.com/office/drawing/2014/main" id="{D37D87A7-4685-471B-A545-A3227826E6D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582" name="组合 1581">
                    <a:extLst>
                      <a:ext uri="{FF2B5EF4-FFF2-40B4-BE49-F238E27FC236}">
                        <a16:creationId xmlns="" xmlns:a16="http://schemas.microsoft.com/office/drawing/2014/main" id="{360243E4-77A1-4093-9451-8E828A500C88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11" name="PA-直接连接符 239">
                      <a:extLst>
                        <a:ext uri="{FF2B5EF4-FFF2-40B4-BE49-F238E27FC236}">
                          <a16:creationId xmlns="" xmlns:a16="http://schemas.microsoft.com/office/drawing/2014/main" id="{D0DD3AC9-9F80-41C6-A5EE-2499085F43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2" name="PA-直接连接符 240">
                      <a:extLst>
                        <a:ext uri="{FF2B5EF4-FFF2-40B4-BE49-F238E27FC236}">
                          <a16:creationId xmlns="" xmlns:a16="http://schemas.microsoft.com/office/drawing/2014/main" id="{53799A25-725D-4749-BCEC-3FEB67DC6A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3" name="PA-直接连接符 241">
                      <a:extLst>
                        <a:ext uri="{FF2B5EF4-FFF2-40B4-BE49-F238E27FC236}">
                          <a16:creationId xmlns="" xmlns:a16="http://schemas.microsoft.com/office/drawing/2014/main" id="{9BE255E8-3E52-4572-96A3-63A7081911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83" name="组合 1582">
                    <a:extLst>
                      <a:ext uri="{FF2B5EF4-FFF2-40B4-BE49-F238E27FC236}">
                        <a16:creationId xmlns="" xmlns:a16="http://schemas.microsoft.com/office/drawing/2014/main" id="{EAE7D2E4-826B-4FDE-8630-2FFDBADEBD7F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600" name="PA-直接连接符 228">
                      <a:extLst>
                        <a:ext uri="{FF2B5EF4-FFF2-40B4-BE49-F238E27FC236}">
                          <a16:creationId xmlns="" xmlns:a16="http://schemas.microsoft.com/office/drawing/2014/main" id="{81F4731A-1638-4047-8D5D-5BCE40A1BCA7}"/>
                        </a:ext>
                      </a:extLst>
                    </p:cNvPr>
                    <p:cNvCxnSpPr/>
                    <p:nvPr>
                      <p:custDataLst>
                        <p:tags r:id="rId141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1" name="PA-直接连接符 229">
                      <a:extLst>
                        <a:ext uri="{FF2B5EF4-FFF2-40B4-BE49-F238E27FC236}">
                          <a16:creationId xmlns="" xmlns:a16="http://schemas.microsoft.com/office/drawing/2014/main" id="{6335D2B4-EA35-49E1-9B48-486D6969C6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2" name="PA-直接连接符 230">
                      <a:extLst>
                        <a:ext uri="{FF2B5EF4-FFF2-40B4-BE49-F238E27FC236}">
                          <a16:creationId xmlns="" xmlns:a16="http://schemas.microsoft.com/office/drawing/2014/main" id="{3C9AD0B0-B1CF-4F97-A570-57857E1AAC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3" name="PA-直接连接符 231">
                      <a:extLst>
                        <a:ext uri="{FF2B5EF4-FFF2-40B4-BE49-F238E27FC236}">
                          <a16:creationId xmlns="" xmlns:a16="http://schemas.microsoft.com/office/drawing/2014/main" id="{6DBE4537-DECC-4C59-8DBF-1D1E18A912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4" name="PA-直接连接符 232">
                      <a:extLst>
                        <a:ext uri="{FF2B5EF4-FFF2-40B4-BE49-F238E27FC236}">
                          <a16:creationId xmlns="" xmlns:a16="http://schemas.microsoft.com/office/drawing/2014/main" id="{BE186BEE-975D-4022-8544-D72F917AEB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5" name="PA-直接连接符 233">
                      <a:extLst>
                        <a:ext uri="{FF2B5EF4-FFF2-40B4-BE49-F238E27FC236}">
                          <a16:creationId xmlns="" xmlns:a16="http://schemas.microsoft.com/office/drawing/2014/main" id="{36DADF60-E2C9-430B-B0B9-1DB1BA14D5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6" name="PA-直接连接符 234">
                      <a:extLst>
                        <a:ext uri="{FF2B5EF4-FFF2-40B4-BE49-F238E27FC236}">
                          <a16:creationId xmlns="" xmlns:a16="http://schemas.microsoft.com/office/drawing/2014/main" id="{D5EC1478-C339-4A27-B76B-692DA568D9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7" name="PA-直接连接符 235">
                      <a:extLst>
                        <a:ext uri="{FF2B5EF4-FFF2-40B4-BE49-F238E27FC236}">
                          <a16:creationId xmlns="" xmlns:a16="http://schemas.microsoft.com/office/drawing/2014/main" id="{770543BF-4B1B-454C-BA60-CFFA27C5E6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8" name="PA-直接连接符 236">
                      <a:extLst>
                        <a:ext uri="{FF2B5EF4-FFF2-40B4-BE49-F238E27FC236}">
                          <a16:creationId xmlns="" xmlns:a16="http://schemas.microsoft.com/office/drawing/2014/main" id="{131BD6A5-C2A0-42AA-A444-67ED9D6748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9" name="PA-直接连接符 237">
                      <a:extLst>
                        <a:ext uri="{FF2B5EF4-FFF2-40B4-BE49-F238E27FC236}">
                          <a16:creationId xmlns="" xmlns:a16="http://schemas.microsoft.com/office/drawing/2014/main" id="{273BFF4B-9269-4E67-B92D-0536ABE969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0" name="PA-直接连接符 238">
                      <a:extLst>
                        <a:ext uri="{FF2B5EF4-FFF2-40B4-BE49-F238E27FC236}">
                          <a16:creationId xmlns="" xmlns:a16="http://schemas.microsoft.com/office/drawing/2014/main" id="{142DACE6-BBD1-4DA3-924B-43B6C06411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84" name="组合 1583">
                    <a:extLst>
                      <a:ext uri="{FF2B5EF4-FFF2-40B4-BE49-F238E27FC236}">
                        <a16:creationId xmlns="" xmlns:a16="http://schemas.microsoft.com/office/drawing/2014/main" id="{428A627B-2CF1-4757-B423-FF821C36BF03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589" name="PA-直接连接符 217">
                      <a:extLst>
                        <a:ext uri="{FF2B5EF4-FFF2-40B4-BE49-F238E27FC236}">
                          <a16:creationId xmlns="" xmlns:a16="http://schemas.microsoft.com/office/drawing/2014/main" id="{63810E6B-508E-4239-8368-369FF84099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0" name="PA-直接连接符 218">
                      <a:extLst>
                        <a:ext uri="{FF2B5EF4-FFF2-40B4-BE49-F238E27FC236}">
                          <a16:creationId xmlns="" xmlns:a16="http://schemas.microsoft.com/office/drawing/2014/main" id="{B41A6E6B-89D2-4325-B22E-99F4352C2A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1" name="PA-直接连接符 219">
                      <a:extLst>
                        <a:ext uri="{FF2B5EF4-FFF2-40B4-BE49-F238E27FC236}">
                          <a16:creationId xmlns="" xmlns:a16="http://schemas.microsoft.com/office/drawing/2014/main" id="{058EC5F9-C699-49A5-ACAF-8C3CC4C099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2" name="PA-直接连接符 220">
                      <a:extLst>
                        <a:ext uri="{FF2B5EF4-FFF2-40B4-BE49-F238E27FC236}">
                          <a16:creationId xmlns="" xmlns:a16="http://schemas.microsoft.com/office/drawing/2014/main" id="{FAC03C62-36EA-4429-ADFB-F2D1286A34C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3" name="PA-直接连接符 221">
                      <a:extLst>
                        <a:ext uri="{FF2B5EF4-FFF2-40B4-BE49-F238E27FC236}">
                          <a16:creationId xmlns="" xmlns:a16="http://schemas.microsoft.com/office/drawing/2014/main" id="{B71596DD-5327-4C5C-9135-548F5D434A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4" name="PA-直接连接符 222">
                      <a:extLst>
                        <a:ext uri="{FF2B5EF4-FFF2-40B4-BE49-F238E27FC236}">
                          <a16:creationId xmlns="" xmlns:a16="http://schemas.microsoft.com/office/drawing/2014/main" id="{CB4168C9-DB57-4A9D-8820-C7836121E8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5" name="PA-直接连接符 223">
                      <a:extLst>
                        <a:ext uri="{FF2B5EF4-FFF2-40B4-BE49-F238E27FC236}">
                          <a16:creationId xmlns="" xmlns:a16="http://schemas.microsoft.com/office/drawing/2014/main" id="{F74CECA3-D34C-4FE5-91CC-05F4042CDF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6" name="PA-直接连接符 224">
                      <a:extLst>
                        <a:ext uri="{FF2B5EF4-FFF2-40B4-BE49-F238E27FC236}">
                          <a16:creationId xmlns="" xmlns:a16="http://schemas.microsoft.com/office/drawing/2014/main" id="{89B290CF-7785-4EA0-B00B-EED58FA937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7" name="PA-直接连接符 225">
                      <a:extLst>
                        <a:ext uri="{FF2B5EF4-FFF2-40B4-BE49-F238E27FC236}">
                          <a16:creationId xmlns="" xmlns:a16="http://schemas.microsoft.com/office/drawing/2014/main" id="{D50F2F24-AE29-4DC2-A648-0582EBC9DC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8" name="PA-直接连接符 226">
                      <a:extLst>
                        <a:ext uri="{FF2B5EF4-FFF2-40B4-BE49-F238E27FC236}">
                          <a16:creationId xmlns="" xmlns:a16="http://schemas.microsoft.com/office/drawing/2014/main" id="{DFEF8F5B-3756-45B0-9EF0-573EBE9750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9" name="PA-直接连接符 227">
                      <a:extLst>
                        <a:ext uri="{FF2B5EF4-FFF2-40B4-BE49-F238E27FC236}">
                          <a16:creationId xmlns="" xmlns:a16="http://schemas.microsoft.com/office/drawing/2014/main" id="{ADB8B76F-B255-40E3-A710-1CDF7F82B0E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85" name="Group 91_1">
                    <a:extLst>
                      <a:ext uri="{FF2B5EF4-FFF2-40B4-BE49-F238E27FC236}">
                        <a16:creationId xmlns="" xmlns:a16="http://schemas.microsoft.com/office/drawing/2014/main" id="{4014825F-C47C-44A9-A846-88D258FE7FC0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86" name="PA-直接连接符 214">
                      <a:extLst>
                        <a:ext uri="{FF2B5EF4-FFF2-40B4-BE49-F238E27FC236}">
                          <a16:creationId xmlns="" xmlns:a16="http://schemas.microsoft.com/office/drawing/2014/main" id="{166B07FD-796D-4167-9052-177E785A584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7" name="PA-直接连接符 215">
                      <a:extLst>
                        <a:ext uri="{FF2B5EF4-FFF2-40B4-BE49-F238E27FC236}">
                          <a16:creationId xmlns="" xmlns:a16="http://schemas.microsoft.com/office/drawing/2014/main" id="{FCE6FD9B-1459-4A79-9D19-62484D8868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8" name="PA-直接连接符 216">
                      <a:extLst>
                        <a:ext uri="{FF2B5EF4-FFF2-40B4-BE49-F238E27FC236}">
                          <a16:creationId xmlns="" xmlns:a16="http://schemas.microsoft.com/office/drawing/2014/main" id="{3E79DFEF-BF05-43E8-B3E0-00F30A000AE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71" name="组合 1470">
                  <a:extLst>
                    <a:ext uri="{FF2B5EF4-FFF2-40B4-BE49-F238E27FC236}">
                      <a16:creationId xmlns="" xmlns:a16="http://schemas.microsoft.com/office/drawing/2014/main" id="{B1F2B8FF-F135-4A6F-9034-C3551A9C8C7F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520" name="PA-直接连接符 243">
                    <a:extLst>
                      <a:ext uri="{FF2B5EF4-FFF2-40B4-BE49-F238E27FC236}">
                        <a16:creationId xmlns="" xmlns:a16="http://schemas.microsoft.com/office/drawing/2014/main" id="{40D15DCC-4368-4A0F-876C-3778489CB34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1" name="PA-直接连接符 244">
                    <a:extLst>
                      <a:ext uri="{FF2B5EF4-FFF2-40B4-BE49-F238E27FC236}">
                        <a16:creationId xmlns="" xmlns:a16="http://schemas.microsoft.com/office/drawing/2014/main" id="{70C83ACA-CC2F-47C8-8090-E7A4AA04599C}"/>
                      </a:ext>
                    </a:extLst>
                  </p:cNvPr>
                  <p:cNvCxnSpPr/>
                  <p:nvPr>
                    <p:custDataLst>
                      <p:tags r:id="rId134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2" name="PA-直接连接符 245">
                    <a:extLst>
                      <a:ext uri="{FF2B5EF4-FFF2-40B4-BE49-F238E27FC236}">
                        <a16:creationId xmlns="" xmlns:a16="http://schemas.microsoft.com/office/drawing/2014/main" id="{CDB10DAE-755F-4F29-A4BC-DF8A8AB349F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3" name="PA-直接连接符 246">
                    <a:extLst>
                      <a:ext uri="{FF2B5EF4-FFF2-40B4-BE49-F238E27FC236}">
                        <a16:creationId xmlns="" xmlns:a16="http://schemas.microsoft.com/office/drawing/2014/main" id="{1B32DBB4-BD49-48BB-9592-C16CF695034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4" name="PA-直接连接符 247">
                    <a:extLst>
                      <a:ext uri="{FF2B5EF4-FFF2-40B4-BE49-F238E27FC236}">
                        <a16:creationId xmlns="" xmlns:a16="http://schemas.microsoft.com/office/drawing/2014/main" id="{1893BE39-8B9D-48EA-BC06-66494CDDF61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5" name="PA-直接连接符 248">
                    <a:extLst>
                      <a:ext uri="{FF2B5EF4-FFF2-40B4-BE49-F238E27FC236}">
                        <a16:creationId xmlns="" xmlns:a16="http://schemas.microsoft.com/office/drawing/2014/main" id="{DFA56342-250E-420E-91AA-1043ED81EA1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6" name="PA-直接连接符 249">
                    <a:extLst>
                      <a:ext uri="{FF2B5EF4-FFF2-40B4-BE49-F238E27FC236}">
                        <a16:creationId xmlns="" xmlns:a16="http://schemas.microsoft.com/office/drawing/2014/main" id="{5197DC44-4B8D-4AF2-86E5-D19EBFC1488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7" name="PA-直接连接符 250">
                    <a:extLst>
                      <a:ext uri="{FF2B5EF4-FFF2-40B4-BE49-F238E27FC236}">
                        <a16:creationId xmlns="" xmlns:a16="http://schemas.microsoft.com/office/drawing/2014/main" id="{F3BD7C22-D091-4EC1-82F7-9A65EB919B0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8" name="PA-直接连接符 251">
                    <a:extLst>
                      <a:ext uri="{FF2B5EF4-FFF2-40B4-BE49-F238E27FC236}">
                        <a16:creationId xmlns="" xmlns:a16="http://schemas.microsoft.com/office/drawing/2014/main" id="{94290AFA-2F2C-4720-B562-42E544F53AE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9" name="PA-直接连接符 252">
                    <a:extLst>
                      <a:ext uri="{FF2B5EF4-FFF2-40B4-BE49-F238E27FC236}">
                        <a16:creationId xmlns="" xmlns:a16="http://schemas.microsoft.com/office/drawing/2014/main" id="{A30F2879-0DAE-4A3E-B890-EF58980BDFC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0" name="PA-直接连接符 253">
                    <a:extLst>
                      <a:ext uri="{FF2B5EF4-FFF2-40B4-BE49-F238E27FC236}">
                        <a16:creationId xmlns="" xmlns:a16="http://schemas.microsoft.com/office/drawing/2014/main" id="{D916E10E-6B01-4D78-896A-25FCAD699D6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1" name="PA-直接连接符 254">
                    <a:extLst>
                      <a:ext uri="{FF2B5EF4-FFF2-40B4-BE49-F238E27FC236}">
                        <a16:creationId xmlns="" xmlns:a16="http://schemas.microsoft.com/office/drawing/2014/main" id="{DC222EFC-C5B5-4D6A-8F4E-8429938B63F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2" name="PA-直接连接符 255">
                    <a:extLst>
                      <a:ext uri="{FF2B5EF4-FFF2-40B4-BE49-F238E27FC236}">
                        <a16:creationId xmlns="" xmlns:a16="http://schemas.microsoft.com/office/drawing/2014/main" id="{D630E4FB-5490-42CF-AB2E-28E78CEAAF4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3" name="PA-直接连接符 256">
                    <a:extLst>
                      <a:ext uri="{FF2B5EF4-FFF2-40B4-BE49-F238E27FC236}">
                        <a16:creationId xmlns="" xmlns:a16="http://schemas.microsoft.com/office/drawing/2014/main" id="{6C6603DD-FF74-4FF9-8566-4E022A68355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4" name="PA-直接连接符 257">
                    <a:extLst>
                      <a:ext uri="{FF2B5EF4-FFF2-40B4-BE49-F238E27FC236}">
                        <a16:creationId xmlns="" xmlns:a16="http://schemas.microsoft.com/office/drawing/2014/main" id="{1B920828-A239-4163-878F-581071F7A99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535" name="组合 1534">
                    <a:extLst>
                      <a:ext uri="{FF2B5EF4-FFF2-40B4-BE49-F238E27FC236}">
                        <a16:creationId xmlns="" xmlns:a16="http://schemas.microsoft.com/office/drawing/2014/main" id="{C5F36DFD-A9FC-4203-B28A-27CC776011D1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64" name="PA-直接连接符 287">
                      <a:extLst>
                        <a:ext uri="{FF2B5EF4-FFF2-40B4-BE49-F238E27FC236}">
                          <a16:creationId xmlns="" xmlns:a16="http://schemas.microsoft.com/office/drawing/2014/main" id="{906E0DA0-0A1E-4874-9BDC-6655C7811D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5" name="PA-直接连接符 288">
                      <a:extLst>
                        <a:ext uri="{FF2B5EF4-FFF2-40B4-BE49-F238E27FC236}">
                          <a16:creationId xmlns="" xmlns:a16="http://schemas.microsoft.com/office/drawing/2014/main" id="{249630C0-F4B5-40EA-BD6D-2033724D25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6" name="PA-直接连接符 289">
                      <a:extLst>
                        <a:ext uri="{FF2B5EF4-FFF2-40B4-BE49-F238E27FC236}">
                          <a16:creationId xmlns="" xmlns:a16="http://schemas.microsoft.com/office/drawing/2014/main" id="{01CCDFD8-DEF8-4FB2-BE31-63C82E1872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36" name="组合 1535">
                    <a:extLst>
                      <a:ext uri="{FF2B5EF4-FFF2-40B4-BE49-F238E27FC236}">
                        <a16:creationId xmlns="" xmlns:a16="http://schemas.microsoft.com/office/drawing/2014/main" id="{B1D09D2B-E2E2-4561-8AF0-3C91D976A87C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553" name="PA-直接连接符 276">
                      <a:extLst>
                        <a:ext uri="{FF2B5EF4-FFF2-40B4-BE49-F238E27FC236}">
                          <a16:creationId xmlns="" xmlns:a16="http://schemas.microsoft.com/office/drawing/2014/main" id="{64A892AC-56F6-487C-B35B-1E5BDA7E5279}"/>
                        </a:ext>
                      </a:extLst>
                    </p:cNvPr>
                    <p:cNvCxnSpPr/>
                    <p:nvPr>
                      <p:custDataLst>
                        <p:tags r:id="rId137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4" name="PA-直接连接符 277">
                      <a:extLst>
                        <a:ext uri="{FF2B5EF4-FFF2-40B4-BE49-F238E27FC236}">
                          <a16:creationId xmlns="" xmlns:a16="http://schemas.microsoft.com/office/drawing/2014/main" id="{0C446065-C3C9-4FFB-906E-B780FA1677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5" name="PA-直接连接符 278">
                      <a:extLst>
                        <a:ext uri="{FF2B5EF4-FFF2-40B4-BE49-F238E27FC236}">
                          <a16:creationId xmlns="" xmlns:a16="http://schemas.microsoft.com/office/drawing/2014/main" id="{4A90C70A-412B-4F8B-ABB2-51737533BD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6" name="PA-直接连接符 279">
                      <a:extLst>
                        <a:ext uri="{FF2B5EF4-FFF2-40B4-BE49-F238E27FC236}">
                          <a16:creationId xmlns="" xmlns:a16="http://schemas.microsoft.com/office/drawing/2014/main" id="{FB906DEC-9CFB-4D52-8CD9-963B518B0C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7" name="PA-直接连接符 280">
                      <a:extLst>
                        <a:ext uri="{FF2B5EF4-FFF2-40B4-BE49-F238E27FC236}">
                          <a16:creationId xmlns="" xmlns:a16="http://schemas.microsoft.com/office/drawing/2014/main" id="{83B4D753-BBCE-4862-9E78-7B5E5E0732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" name="PA-直接连接符 281">
                      <a:extLst>
                        <a:ext uri="{FF2B5EF4-FFF2-40B4-BE49-F238E27FC236}">
                          <a16:creationId xmlns="" xmlns:a16="http://schemas.microsoft.com/office/drawing/2014/main" id="{772041D6-91BA-4474-AA8F-FD6C3CCCE3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" name="PA-直接连接符 282">
                      <a:extLst>
                        <a:ext uri="{FF2B5EF4-FFF2-40B4-BE49-F238E27FC236}">
                          <a16:creationId xmlns="" xmlns:a16="http://schemas.microsoft.com/office/drawing/2014/main" id="{71F84A39-0E4D-4F2F-B023-84C3B930F3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0" name="PA-直接连接符 283">
                      <a:extLst>
                        <a:ext uri="{FF2B5EF4-FFF2-40B4-BE49-F238E27FC236}">
                          <a16:creationId xmlns="" xmlns:a16="http://schemas.microsoft.com/office/drawing/2014/main" id="{E6D30608-05FA-44F4-93B7-5D5C2598C6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1" name="PA-直接连接符 284">
                      <a:extLst>
                        <a:ext uri="{FF2B5EF4-FFF2-40B4-BE49-F238E27FC236}">
                          <a16:creationId xmlns="" xmlns:a16="http://schemas.microsoft.com/office/drawing/2014/main" id="{0CBDFA56-8E4B-4BAC-A10E-948942A062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2" name="PA-直接连接符 285">
                      <a:extLst>
                        <a:ext uri="{FF2B5EF4-FFF2-40B4-BE49-F238E27FC236}">
                          <a16:creationId xmlns="" xmlns:a16="http://schemas.microsoft.com/office/drawing/2014/main" id="{8C0D2ED3-EC6E-4D58-9BBF-565C98E23F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3" name="PA-直接连接符 286">
                      <a:extLst>
                        <a:ext uri="{FF2B5EF4-FFF2-40B4-BE49-F238E27FC236}">
                          <a16:creationId xmlns="" xmlns:a16="http://schemas.microsoft.com/office/drawing/2014/main" id="{6FA72E97-1F9F-4FA0-A3A9-BABCCD4AC2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37" name="组合 1536">
                    <a:extLst>
                      <a:ext uri="{FF2B5EF4-FFF2-40B4-BE49-F238E27FC236}">
                        <a16:creationId xmlns="" xmlns:a16="http://schemas.microsoft.com/office/drawing/2014/main" id="{EC578D1F-3C28-44DD-960B-4F746B2823C2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542" name="PA-直接连接符 265">
                      <a:extLst>
                        <a:ext uri="{FF2B5EF4-FFF2-40B4-BE49-F238E27FC236}">
                          <a16:creationId xmlns="" xmlns:a16="http://schemas.microsoft.com/office/drawing/2014/main" id="{56B2CD80-5E22-4794-B7EF-A0A310FDCF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3" name="PA-直接连接符 266">
                      <a:extLst>
                        <a:ext uri="{FF2B5EF4-FFF2-40B4-BE49-F238E27FC236}">
                          <a16:creationId xmlns="" xmlns:a16="http://schemas.microsoft.com/office/drawing/2014/main" id="{54B6E0B9-C0AF-41E5-868F-E8DA2BB127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4" name="PA-直接连接符 267">
                      <a:extLst>
                        <a:ext uri="{FF2B5EF4-FFF2-40B4-BE49-F238E27FC236}">
                          <a16:creationId xmlns="" xmlns:a16="http://schemas.microsoft.com/office/drawing/2014/main" id="{6191D3D7-E28E-42AD-A387-A61CB95FA4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5" name="PA-直接连接符 268">
                      <a:extLst>
                        <a:ext uri="{FF2B5EF4-FFF2-40B4-BE49-F238E27FC236}">
                          <a16:creationId xmlns="" xmlns:a16="http://schemas.microsoft.com/office/drawing/2014/main" id="{757415AA-3E3F-41AA-9CAB-E0776F9877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6" name="PA-直接连接符 269">
                      <a:extLst>
                        <a:ext uri="{FF2B5EF4-FFF2-40B4-BE49-F238E27FC236}">
                          <a16:creationId xmlns="" xmlns:a16="http://schemas.microsoft.com/office/drawing/2014/main" id="{0A27145D-3556-4246-B9AF-46AB68F282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7" name="PA-直接连接符 270">
                      <a:extLst>
                        <a:ext uri="{FF2B5EF4-FFF2-40B4-BE49-F238E27FC236}">
                          <a16:creationId xmlns="" xmlns:a16="http://schemas.microsoft.com/office/drawing/2014/main" id="{DEA8411B-E3B5-4E03-A282-DE057C062A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8" name="PA-直接连接符 271">
                      <a:extLst>
                        <a:ext uri="{FF2B5EF4-FFF2-40B4-BE49-F238E27FC236}">
                          <a16:creationId xmlns="" xmlns:a16="http://schemas.microsoft.com/office/drawing/2014/main" id="{ABC14BEE-72C4-48B0-AE2E-C3A4092866C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9" name="PA-直接连接符 272">
                      <a:extLst>
                        <a:ext uri="{FF2B5EF4-FFF2-40B4-BE49-F238E27FC236}">
                          <a16:creationId xmlns="" xmlns:a16="http://schemas.microsoft.com/office/drawing/2014/main" id="{8295A557-C9F6-4EB1-A422-71D75E339A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0" name="PA-直接连接符 273">
                      <a:extLst>
                        <a:ext uri="{FF2B5EF4-FFF2-40B4-BE49-F238E27FC236}">
                          <a16:creationId xmlns="" xmlns:a16="http://schemas.microsoft.com/office/drawing/2014/main" id="{7A90C6FC-33C3-4569-A964-89B770FDA4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1" name="PA-直接连接符 274">
                      <a:extLst>
                        <a:ext uri="{FF2B5EF4-FFF2-40B4-BE49-F238E27FC236}">
                          <a16:creationId xmlns="" xmlns:a16="http://schemas.microsoft.com/office/drawing/2014/main" id="{5377B2A5-BD11-4E3B-BED7-82410E9C9E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2" name="PA-直接连接符 275">
                      <a:extLst>
                        <a:ext uri="{FF2B5EF4-FFF2-40B4-BE49-F238E27FC236}">
                          <a16:creationId xmlns="" xmlns:a16="http://schemas.microsoft.com/office/drawing/2014/main" id="{E381FD33-807A-495E-B869-2564393BBE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38" name="Group 91_1">
                    <a:extLst>
                      <a:ext uri="{FF2B5EF4-FFF2-40B4-BE49-F238E27FC236}">
                        <a16:creationId xmlns="" xmlns:a16="http://schemas.microsoft.com/office/drawing/2014/main" id="{2057957E-88F6-4DE4-B6B5-58CB23551E33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39" name="PA-直接连接符 262">
                      <a:extLst>
                        <a:ext uri="{FF2B5EF4-FFF2-40B4-BE49-F238E27FC236}">
                          <a16:creationId xmlns="" xmlns:a16="http://schemas.microsoft.com/office/drawing/2014/main" id="{9D02DEFE-C9EA-4678-99DB-D02E09F95B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" name="PA-直接连接符 263">
                      <a:extLst>
                        <a:ext uri="{FF2B5EF4-FFF2-40B4-BE49-F238E27FC236}">
                          <a16:creationId xmlns="" xmlns:a16="http://schemas.microsoft.com/office/drawing/2014/main" id="{EE3735AF-E4FC-4171-954A-32F693D720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" name="PA-直接连接符 264">
                      <a:extLst>
                        <a:ext uri="{FF2B5EF4-FFF2-40B4-BE49-F238E27FC236}">
                          <a16:creationId xmlns="" xmlns:a16="http://schemas.microsoft.com/office/drawing/2014/main" id="{284CFC95-627F-4071-8210-755EA6E225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72" name="组合 1471">
                  <a:extLst>
                    <a:ext uri="{FF2B5EF4-FFF2-40B4-BE49-F238E27FC236}">
                      <a16:creationId xmlns="" xmlns:a16="http://schemas.microsoft.com/office/drawing/2014/main" id="{CC859447-2CB4-4FF7-ACD9-A445AA8BA57E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473" name="PA-直接连接符 291">
                    <a:extLst>
                      <a:ext uri="{FF2B5EF4-FFF2-40B4-BE49-F238E27FC236}">
                        <a16:creationId xmlns="" xmlns:a16="http://schemas.microsoft.com/office/drawing/2014/main" id="{94BBDC6C-D0D8-487D-8802-1433EDD4B59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4" name="PA-直接连接符 292">
                    <a:extLst>
                      <a:ext uri="{FF2B5EF4-FFF2-40B4-BE49-F238E27FC236}">
                        <a16:creationId xmlns="" xmlns:a16="http://schemas.microsoft.com/office/drawing/2014/main" id="{AED2526E-DC03-4704-ABA8-C6E2CC9DD039}"/>
                      </a:ext>
                    </a:extLst>
                  </p:cNvPr>
                  <p:cNvCxnSpPr/>
                  <p:nvPr>
                    <p:custDataLst>
                      <p:tags r:id="rId130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5" name="PA-直接连接符 293">
                    <a:extLst>
                      <a:ext uri="{FF2B5EF4-FFF2-40B4-BE49-F238E27FC236}">
                        <a16:creationId xmlns="" xmlns:a16="http://schemas.microsoft.com/office/drawing/2014/main" id="{383F1B5E-CFAD-4F04-9403-E8778F33C27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6" name="PA-直接连接符 294">
                    <a:extLst>
                      <a:ext uri="{FF2B5EF4-FFF2-40B4-BE49-F238E27FC236}">
                        <a16:creationId xmlns="" xmlns:a16="http://schemas.microsoft.com/office/drawing/2014/main" id="{F1927972-543A-4DF5-9FE0-049DCFC646F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7" name="PA-直接连接符 295">
                    <a:extLst>
                      <a:ext uri="{FF2B5EF4-FFF2-40B4-BE49-F238E27FC236}">
                        <a16:creationId xmlns="" xmlns:a16="http://schemas.microsoft.com/office/drawing/2014/main" id="{C091DEF9-0A17-45D4-81A9-0A4F7FA0B75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8" name="PA-直接连接符 296">
                    <a:extLst>
                      <a:ext uri="{FF2B5EF4-FFF2-40B4-BE49-F238E27FC236}">
                        <a16:creationId xmlns="" xmlns:a16="http://schemas.microsoft.com/office/drawing/2014/main" id="{39D0DE4F-F5A9-48B9-A1AC-535881F0D4A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" name="PA-直接连接符 297">
                    <a:extLst>
                      <a:ext uri="{FF2B5EF4-FFF2-40B4-BE49-F238E27FC236}">
                        <a16:creationId xmlns="" xmlns:a16="http://schemas.microsoft.com/office/drawing/2014/main" id="{6E0926E7-2859-4A18-92D9-2FAF00687B1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" name="PA-直接连接符 298">
                    <a:extLst>
                      <a:ext uri="{FF2B5EF4-FFF2-40B4-BE49-F238E27FC236}">
                        <a16:creationId xmlns="" xmlns:a16="http://schemas.microsoft.com/office/drawing/2014/main" id="{3655BE3E-C0CF-4132-8018-3C9D0C808B2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1" name="PA-直接连接符 299">
                    <a:extLst>
                      <a:ext uri="{FF2B5EF4-FFF2-40B4-BE49-F238E27FC236}">
                        <a16:creationId xmlns="" xmlns:a16="http://schemas.microsoft.com/office/drawing/2014/main" id="{4FEAAF37-B788-4FAE-BF53-631865F436A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2" name="PA-直接连接符 300">
                    <a:extLst>
                      <a:ext uri="{FF2B5EF4-FFF2-40B4-BE49-F238E27FC236}">
                        <a16:creationId xmlns="" xmlns:a16="http://schemas.microsoft.com/office/drawing/2014/main" id="{6C057695-B23C-4F52-B62F-F5E81B9DCA7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3" name="PA-直接连接符 301">
                    <a:extLst>
                      <a:ext uri="{FF2B5EF4-FFF2-40B4-BE49-F238E27FC236}">
                        <a16:creationId xmlns="" xmlns:a16="http://schemas.microsoft.com/office/drawing/2014/main" id="{5A3451D6-4BBB-4569-92D5-1C22A29D435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4" name="PA-直接连接符 302">
                    <a:extLst>
                      <a:ext uri="{FF2B5EF4-FFF2-40B4-BE49-F238E27FC236}">
                        <a16:creationId xmlns="" xmlns:a16="http://schemas.microsoft.com/office/drawing/2014/main" id="{A228A6AC-AC2D-4BDA-92AA-819C1B0E767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5" name="PA-直接连接符 303">
                    <a:extLst>
                      <a:ext uri="{FF2B5EF4-FFF2-40B4-BE49-F238E27FC236}">
                        <a16:creationId xmlns="" xmlns:a16="http://schemas.microsoft.com/office/drawing/2014/main" id="{E95D0F37-6219-4A69-B87E-AE61795C3D0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6" name="PA-直接连接符 304">
                    <a:extLst>
                      <a:ext uri="{FF2B5EF4-FFF2-40B4-BE49-F238E27FC236}">
                        <a16:creationId xmlns="" xmlns:a16="http://schemas.microsoft.com/office/drawing/2014/main" id="{A0604488-CA2B-4C7D-9E7D-A9932A50A1A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7" name="PA-直接连接符 305">
                    <a:extLst>
                      <a:ext uri="{FF2B5EF4-FFF2-40B4-BE49-F238E27FC236}">
                        <a16:creationId xmlns="" xmlns:a16="http://schemas.microsoft.com/office/drawing/2014/main" id="{0B8F73D9-9F6B-4CED-9C18-FD325ED1510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488" name="组合 1487">
                    <a:extLst>
                      <a:ext uri="{FF2B5EF4-FFF2-40B4-BE49-F238E27FC236}">
                        <a16:creationId xmlns="" xmlns:a16="http://schemas.microsoft.com/office/drawing/2014/main" id="{80A11569-F718-4DC8-BF53-E40A5E4E8AEE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17" name="PA-直接连接符 335">
                      <a:extLst>
                        <a:ext uri="{FF2B5EF4-FFF2-40B4-BE49-F238E27FC236}">
                          <a16:creationId xmlns="" xmlns:a16="http://schemas.microsoft.com/office/drawing/2014/main" id="{A45C9ECA-5D1A-4E6D-BA32-9D98CF2E0B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8" name="PA-直接连接符 336">
                      <a:extLst>
                        <a:ext uri="{FF2B5EF4-FFF2-40B4-BE49-F238E27FC236}">
                          <a16:creationId xmlns="" xmlns:a16="http://schemas.microsoft.com/office/drawing/2014/main" id="{557D661B-031C-46E0-894A-D48E51215B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9" name="PA-直接连接符 337">
                      <a:extLst>
                        <a:ext uri="{FF2B5EF4-FFF2-40B4-BE49-F238E27FC236}">
                          <a16:creationId xmlns="" xmlns:a16="http://schemas.microsoft.com/office/drawing/2014/main" id="{0B9B613E-E6FB-4B7A-8282-4A028EF173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9" name="组合 1488">
                    <a:extLst>
                      <a:ext uri="{FF2B5EF4-FFF2-40B4-BE49-F238E27FC236}">
                        <a16:creationId xmlns="" xmlns:a16="http://schemas.microsoft.com/office/drawing/2014/main" id="{2F8CE4B7-9712-40F2-80EF-67E546031FD4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506" name="PA-直接连接符 324">
                      <a:extLst>
                        <a:ext uri="{FF2B5EF4-FFF2-40B4-BE49-F238E27FC236}">
                          <a16:creationId xmlns="" xmlns:a16="http://schemas.microsoft.com/office/drawing/2014/main" id="{1CBDB28F-E55B-438D-8EC4-8D2796837B1A}"/>
                        </a:ext>
                      </a:extLst>
                    </p:cNvPr>
                    <p:cNvCxnSpPr/>
                    <p:nvPr>
                      <p:custDataLst>
                        <p:tags r:id="rId132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7" name="PA-直接连接符 325">
                      <a:extLst>
                        <a:ext uri="{FF2B5EF4-FFF2-40B4-BE49-F238E27FC236}">
                          <a16:creationId xmlns="" xmlns:a16="http://schemas.microsoft.com/office/drawing/2014/main" id="{81F5AE9B-AB3D-4567-9E2D-ECC597534C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8" name="PA-直接连接符 326">
                      <a:extLst>
                        <a:ext uri="{FF2B5EF4-FFF2-40B4-BE49-F238E27FC236}">
                          <a16:creationId xmlns="" xmlns:a16="http://schemas.microsoft.com/office/drawing/2014/main" id="{4701DA89-4E10-4A90-9796-C5D90AB84F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9" name="PA-直接连接符 327">
                      <a:extLst>
                        <a:ext uri="{FF2B5EF4-FFF2-40B4-BE49-F238E27FC236}">
                          <a16:creationId xmlns="" xmlns:a16="http://schemas.microsoft.com/office/drawing/2014/main" id="{CD21DB15-B93E-41C2-B825-EC3BE5EE05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0" name="PA-直接连接符 328">
                      <a:extLst>
                        <a:ext uri="{FF2B5EF4-FFF2-40B4-BE49-F238E27FC236}">
                          <a16:creationId xmlns="" xmlns:a16="http://schemas.microsoft.com/office/drawing/2014/main" id="{C681965C-9F7D-4F9C-BC58-D8FFAD05DF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1" name="PA-直接连接符 329">
                      <a:extLst>
                        <a:ext uri="{FF2B5EF4-FFF2-40B4-BE49-F238E27FC236}">
                          <a16:creationId xmlns="" xmlns:a16="http://schemas.microsoft.com/office/drawing/2014/main" id="{DF68044B-19FC-4F46-949C-7D4FDF6BAF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2" name="PA-直接连接符 330">
                      <a:extLst>
                        <a:ext uri="{FF2B5EF4-FFF2-40B4-BE49-F238E27FC236}">
                          <a16:creationId xmlns="" xmlns:a16="http://schemas.microsoft.com/office/drawing/2014/main" id="{7054C959-D69A-426D-A0C5-902E62F1C3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3" name="PA-直接连接符 331">
                      <a:extLst>
                        <a:ext uri="{FF2B5EF4-FFF2-40B4-BE49-F238E27FC236}">
                          <a16:creationId xmlns="" xmlns:a16="http://schemas.microsoft.com/office/drawing/2014/main" id="{06E3DF37-24C6-466C-B4A7-730030DB70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4" name="PA-直接连接符 332">
                      <a:extLst>
                        <a:ext uri="{FF2B5EF4-FFF2-40B4-BE49-F238E27FC236}">
                          <a16:creationId xmlns="" xmlns:a16="http://schemas.microsoft.com/office/drawing/2014/main" id="{6F11F547-52D3-41E0-95EF-42B2A5F3E17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5" name="PA-直接连接符 333">
                      <a:extLst>
                        <a:ext uri="{FF2B5EF4-FFF2-40B4-BE49-F238E27FC236}">
                          <a16:creationId xmlns="" xmlns:a16="http://schemas.microsoft.com/office/drawing/2014/main" id="{395D2F86-02D3-4EC6-8AAE-767F038CB9A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6" name="PA-直接连接符 334">
                      <a:extLst>
                        <a:ext uri="{FF2B5EF4-FFF2-40B4-BE49-F238E27FC236}">
                          <a16:creationId xmlns="" xmlns:a16="http://schemas.microsoft.com/office/drawing/2014/main" id="{A0DF3E49-4ABC-4A22-90FB-432B170A74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90" name="组合 1489">
                    <a:extLst>
                      <a:ext uri="{FF2B5EF4-FFF2-40B4-BE49-F238E27FC236}">
                        <a16:creationId xmlns="" xmlns:a16="http://schemas.microsoft.com/office/drawing/2014/main" id="{EE68BA68-D7A9-4380-99F3-B1401A2DAA09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495" name="PA-直接连接符 313">
                      <a:extLst>
                        <a:ext uri="{FF2B5EF4-FFF2-40B4-BE49-F238E27FC236}">
                          <a16:creationId xmlns="" xmlns:a16="http://schemas.microsoft.com/office/drawing/2014/main" id="{E0D46F83-10B5-4FD3-96AB-3B8C04BE93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6" name="PA-直接连接符 314">
                      <a:extLst>
                        <a:ext uri="{FF2B5EF4-FFF2-40B4-BE49-F238E27FC236}">
                          <a16:creationId xmlns="" xmlns:a16="http://schemas.microsoft.com/office/drawing/2014/main" id="{82FA38D0-ED79-4F24-849A-9F4225D307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7" name="PA-直接连接符 315">
                      <a:extLst>
                        <a:ext uri="{FF2B5EF4-FFF2-40B4-BE49-F238E27FC236}">
                          <a16:creationId xmlns="" xmlns:a16="http://schemas.microsoft.com/office/drawing/2014/main" id="{076C90E7-D30D-4833-9BD0-A33D112BB8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8" name="PA-直接连接符 316">
                      <a:extLst>
                        <a:ext uri="{FF2B5EF4-FFF2-40B4-BE49-F238E27FC236}">
                          <a16:creationId xmlns="" xmlns:a16="http://schemas.microsoft.com/office/drawing/2014/main" id="{D947C821-7067-4795-BD73-8B6E64D3F2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9" name="PA-直接连接符 317">
                      <a:extLst>
                        <a:ext uri="{FF2B5EF4-FFF2-40B4-BE49-F238E27FC236}">
                          <a16:creationId xmlns="" xmlns:a16="http://schemas.microsoft.com/office/drawing/2014/main" id="{DC976CBD-8DF7-478A-909E-E8C2879729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0" name="PA-直接连接符 318">
                      <a:extLst>
                        <a:ext uri="{FF2B5EF4-FFF2-40B4-BE49-F238E27FC236}">
                          <a16:creationId xmlns="" xmlns:a16="http://schemas.microsoft.com/office/drawing/2014/main" id="{23775050-D9CA-46B4-A81D-1FD3137370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" name="PA-直接连接符 319">
                      <a:extLst>
                        <a:ext uri="{FF2B5EF4-FFF2-40B4-BE49-F238E27FC236}">
                          <a16:creationId xmlns="" xmlns:a16="http://schemas.microsoft.com/office/drawing/2014/main" id="{CD66D2AC-0AFC-4305-9E87-BE1F716099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" name="PA-直接连接符 320">
                      <a:extLst>
                        <a:ext uri="{FF2B5EF4-FFF2-40B4-BE49-F238E27FC236}">
                          <a16:creationId xmlns="" xmlns:a16="http://schemas.microsoft.com/office/drawing/2014/main" id="{814931BC-DAE9-4847-A6E6-08E442D8B2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" name="PA-直接连接符 321">
                      <a:extLst>
                        <a:ext uri="{FF2B5EF4-FFF2-40B4-BE49-F238E27FC236}">
                          <a16:creationId xmlns="" xmlns:a16="http://schemas.microsoft.com/office/drawing/2014/main" id="{D76335EF-47D0-4EA3-91B3-8907564D18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" name="PA-直接连接符 322">
                      <a:extLst>
                        <a:ext uri="{FF2B5EF4-FFF2-40B4-BE49-F238E27FC236}">
                          <a16:creationId xmlns="" xmlns:a16="http://schemas.microsoft.com/office/drawing/2014/main" id="{BCBF1F96-3A0C-457F-A82A-5B52FFC75B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5" name="PA-直接连接符 323">
                      <a:extLst>
                        <a:ext uri="{FF2B5EF4-FFF2-40B4-BE49-F238E27FC236}">
                          <a16:creationId xmlns="" xmlns:a16="http://schemas.microsoft.com/office/drawing/2014/main" id="{DB727CFF-EF13-4286-A362-58E46402E6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91" name="Group 91_1">
                    <a:extLst>
                      <a:ext uri="{FF2B5EF4-FFF2-40B4-BE49-F238E27FC236}">
                        <a16:creationId xmlns="" xmlns:a16="http://schemas.microsoft.com/office/drawing/2014/main" id="{5FC46F70-9A7B-444F-A878-436D84076C8A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92" name="PA-直接连接符 310">
                      <a:extLst>
                        <a:ext uri="{FF2B5EF4-FFF2-40B4-BE49-F238E27FC236}">
                          <a16:creationId xmlns="" xmlns:a16="http://schemas.microsoft.com/office/drawing/2014/main" id="{FD5E32FA-6096-449E-AB66-06EBF9A597D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3" name="PA-直接连接符 311">
                      <a:extLst>
                        <a:ext uri="{FF2B5EF4-FFF2-40B4-BE49-F238E27FC236}">
                          <a16:creationId xmlns="" xmlns:a16="http://schemas.microsoft.com/office/drawing/2014/main" id="{ECC27177-FC6E-4640-BCAB-967DE527DB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4" name="PA-直接连接符 312">
                      <a:extLst>
                        <a:ext uri="{FF2B5EF4-FFF2-40B4-BE49-F238E27FC236}">
                          <a16:creationId xmlns="" xmlns:a16="http://schemas.microsoft.com/office/drawing/2014/main" id="{76618053-E48E-452C-99BA-97DE29AED9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1178" name="组合 1177">
                <a:extLst>
                  <a:ext uri="{FF2B5EF4-FFF2-40B4-BE49-F238E27FC236}">
                    <a16:creationId xmlns="" xmlns:a16="http://schemas.microsoft.com/office/drawing/2014/main" id="{A09E698D-71B3-42FF-BE84-16E1F0914D82}"/>
                  </a:ext>
                </a:extLst>
              </p:cNvPr>
              <p:cNvGrpSpPr/>
              <p:nvPr/>
            </p:nvGrpSpPr>
            <p:grpSpPr>
              <a:xfrm flipV="1">
                <a:off x="300102" y="1732245"/>
                <a:ext cx="12687421" cy="2720340"/>
                <a:chOff x="0" y="0"/>
                <a:chExt cx="12687421" cy="2720340"/>
              </a:xfrm>
            </p:grpSpPr>
            <p:grpSp>
              <p:nvGrpSpPr>
                <p:cNvPr id="1179" name="组合 1178">
                  <a:extLst>
                    <a:ext uri="{FF2B5EF4-FFF2-40B4-BE49-F238E27FC236}">
                      <a16:creationId xmlns="" xmlns:a16="http://schemas.microsoft.com/office/drawing/2014/main" id="{2F41295D-2B81-4DEA-A84E-221F7DE46E89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420" name="PA-直接连接符 1207">
                    <a:extLst>
                      <a:ext uri="{FF2B5EF4-FFF2-40B4-BE49-F238E27FC236}">
                        <a16:creationId xmlns="" xmlns:a16="http://schemas.microsoft.com/office/drawing/2014/main" id="{B3220C70-72E9-44FB-B08C-5E6B41721A7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5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1" name="PA-直接连接符 1208">
                    <a:extLst>
                      <a:ext uri="{FF2B5EF4-FFF2-40B4-BE49-F238E27FC236}">
                        <a16:creationId xmlns="" xmlns:a16="http://schemas.microsoft.com/office/drawing/2014/main" id="{2076D828-20E4-4BF2-B02C-7ABC065F7E3E}"/>
                      </a:ext>
                    </a:extLst>
                  </p:cNvPr>
                  <p:cNvCxnSpPr/>
                  <p:nvPr>
                    <p:custDataLst>
                      <p:tags r:id="rId125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2" name="PA-直接连接符 1209">
                    <a:extLst>
                      <a:ext uri="{FF2B5EF4-FFF2-40B4-BE49-F238E27FC236}">
                        <a16:creationId xmlns="" xmlns:a16="http://schemas.microsoft.com/office/drawing/2014/main" id="{AAC05C9B-BCE5-48E2-9BC0-2B2B217AFE7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5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3" name="PA-直接连接符 1210">
                    <a:extLst>
                      <a:ext uri="{FF2B5EF4-FFF2-40B4-BE49-F238E27FC236}">
                        <a16:creationId xmlns="" xmlns:a16="http://schemas.microsoft.com/office/drawing/2014/main" id="{5162151C-BB4B-4D33-AA07-333B453CA7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4" name="PA-直接连接符 1211">
                    <a:extLst>
                      <a:ext uri="{FF2B5EF4-FFF2-40B4-BE49-F238E27FC236}">
                        <a16:creationId xmlns="" xmlns:a16="http://schemas.microsoft.com/office/drawing/2014/main" id="{65AEC8D4-8489-4BA2-887C-E566C4FD42C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5" name="PA-直接连接符 1212">
                    <a:extLst>
                      <a:ext uri="{FF2B5EF4-FFF2-40B4-BE49-F238E27FC236}">
                        <a16:creationId xmlns="" xmlns:a16="http://schemas.microsoft.com/office/drawing/2014/main" id="{0370992D-781C-4EF2-B782-EACF131CD8A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6" name="PA-直接连接符 1213">
                    <a:extLst>
                      <a:ext uri="{FF2B5EF4-FFF2-40B4-BE49-F238E27FC236}">
                        <a16:creationId xmlns="" xmlns:a16="http://schemas.microsoft.com/office/drawing/2014/main" id="{93357B42-26E7-4825-B415-C02708FD687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7" name="PA-直接连接符 1214">
                    <a:extLst>
                      <a:ext uri="{FF2B5EF4-FFF2-40B4-BE49-F238E27FC236}">
                        <a16:creationId xmlns="" xmlns:a16="http://schemas.microsoft.com/office/drawing/2014/main" id="{91C17FF9-D64F-4FC1-B9FD-2CC945CD049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8" name="PA-直接连接符 1215">
                    <a:extLst>
                      <a:ext uri="{FF2B5EF4-FFF2-40B4-BE49-F238E27FC236}">
                        <a16:creationId xmlns="" xmlns:a16="http://schemas.microsoft.com/office/drawing/2014/main" id="{8363AADD-2B45-48FE-AE75-88B1DF10465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9" name="PA-直接连接符 1216">
                    <a:extLst>
                      <a:ext uri="{FF2B5EF4-FFF2-40B4-BE49-F238E27FC236}">
                        <a16:creationId xmlns="" xmlns:a16="http://schemas.microsoft.com/office/drawing/2014/main" id="{A794EEAE-CBB0-4DE7-A1E9-0E72587C4BF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30" name="PA-直接连接符 1217">
                    <a:extLst>
                      <a:ext uri="{FF2B5EF4-FFF2-40B4-BE49-F238E27FC236}">
                        <a16:creationId xmlns="" xmlns:a16="http://schemas.microsoft.com/office/drawing/2014/main" id="{FC3CAD6D-03D2-44F6-AD16-E97011D550E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31" name="PA-直接连接符 1218">
                    <a:extLst>
                      <a:ext uri="{FF2B5EF4-FFF2-40B4-BE49-F238E27FC236}">
                        <a16:creationId xmlns="" xmlns:a16="http://schemas.microsoft.com/office/drawing/2014/main" id="{E00E1216-1BF3-4D55-869C-A1D32391AE5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32" name="PA-直接连接符 1219">
                    <a:extLst>
                      <a:ext uri="{FF2B5EF4-FFF2-40B4-BE49-F238E27FC236}">
                        <a16:creationId xmlns="" xmlns:a16="http://schemas.microsoft.com/office/drawing/2014/main" id="{4238F575-9D83-4C53-9545-6123392BB88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33" name="PA-直接连接符 1220">
                    <a:extLst>
                      <a:ext uri="{FF2B5EF4-FFF2-40B4-BE49-F238E27FC236}">
                        <a16:creationId xmlns="" xmlns:a16="http://schemas.microsoft.com/office/drawing/2014/main" id="{1C8BB227-527A-4A71-8EFC-859FCAE00CA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34" name="PA-直接连接符 1221">
                    <a:extLst>
                      <a:ext uri="{FF2B5EF4-FFF2-40B4-BE49-F238E27FC236}">
                        <a16:creationId xmlns="" xmlns:a16="http://schemas.microsoft.com/office/drawing/2014/main" id="{8278A5DE-DF32-4205-B9BA-07C6BABD33F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435" name="组合 1434">
                    <a:extLst>
                      <a:ext uri="{FF2B5EF4-FFF2-40B4-BE49-F238E27FC236}">
                        <a16:creationId xmlns="" xmlns:a16="http://schemas.microsoft.com/office/drawing/2014/main" id="{E340DC1D-1989-4975-8A81-882F82C2EBB6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64" name="PA-直接连接符 1251">
                      <a:extLst>
                        <a:ext uri="{FF2B5EF4-FFF2-40B4-BE49-F238E27FC236}">
                          <a16:creationId xmlns="" xmlns:a16="http://schemas.microsoft.com/office/drawing/2014/main" id="{DA8A2789-1CC0-4D01-8B66-62C836A62A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5" name="PA-直接连接符 1252">
                      <a:extLst>
                        <a:ext uri="{FF2B5EF4-FFF2-40B4-BE49-F238E27FC236}">
                          <a16:creationId xmlns="" xmlns:a16="http://schemas.microsoft.com/office/drawing/2014/main" id="{E4CE6A39-32DB-464A-A8A0-4A526D4906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6" name="PA-直接连接符 1253">
                      <a:extLst>
                        <a:ext uri="{FF2B5EF4-FFF2-40B4-BE49-F238E27FC236}">
                          <a16:creationId xmlns="" xmlns:a16="http://schemas.microsoft.com/office/drawing/2014/main" id="{34B08417-FCF7-4A5A-9B0C-97BF4EFBC3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36" name="组合 1435">
                    <a:extLst>
                      <a:ext uri="{FF2B5EF4-FFF2-40B4-BE49-F238E27FC236}">
                        <a16:creationId xmlns="" xmlns:a16="http://schemas.microsoft.com/office/drawing/2014/main" id="{964B5305-6491-4E2E-86C2-D27A3BEC35C0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453" name="PA-直接连接符 1240">
                      <a:extLst>
                        <a:ext uri="{FF2B5EF4-FFF2-40B4-BE49-F238E27FC236}">
                          <a16:creationId xmlns="" xmlns:a16="http://schemas.microsoft.com/office/drawing/2014/main" id="{FDE5BFB5-3018-47BA-8631-CE1E18684AED}"/>
                        </a:ext>
                      </a:extLst>
                    </p:cNvPr>
                    <p:cNvCxnSpPr/>
                    <p:nvPr>
                      <p:custDataLst>
                        <p:tags r:id="rId128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4" name="PA-直接连接符 1241">
                      <a:extLst>
                        <a:ext uri="{FF2B5EF4-FFF2-40B4-BE49-F238E27FC236}">
                          <a16:creationId xmlns="" xmlns:a16="http://schemas.microsoft.com/office/drawing/2014/main" id="{0E11464F-D5CD-4F60-BEB6-484DF838E4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5" name="PA-直接连接符 1242">
                      <a:extLst>
                        <a:ext uri="{FF2B5EF4-FFF2-40B4-BE49-F238E27FC236}">
                          <a16:creationId xmlns="" xmlns:a16="http://schemas.microsoft.com/office/drawing/2014/main" id="{4F8AA0B8-A337-4F3C-858E-C816939512E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6" name="PA-直接连接符 1243">
                      <a:extLst>
                        <a:ext uri="{FF2B5EF4-FFF2-40B4-BE49-F238E27FC236}">
                          <a16:creationId xmlns="" xmlns:a16="http://schemas.microsoft.com/office/drawing/2014/main" id="{371ACA8D-021E-446D-A704-A5E8A4B486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7" name="PA-直接连接符 1244">
                      <a:extLst>
                        <a:ext uri="{FF2B5EF4-FFF2-40B4-BE49-F238E27FC236}">
                          <a16:creationId xmlns="" xmlns:a16="http://schemas.microsoft.com/office/drawing/2014/main" id="{713F21F8-6282-436D-A5C2-09EFF88F58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8" name="PA-直接连接符 1245">
                      <a:extLst>
                        <a:ext uri="{FF2B5EF4-FFF2-40B4-BE49-F238E27FC236}">
                          <a16:creationId xmlns="" xmlns:a16="http://schemas.microsoft.com/office/drawing/2014/main" id="{9C4875E3-DFA9-4DF6-B888-29A3831D32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9" name="PA-直接连接符 1246">
                      <a:extLst>
                        <a:ext uri="{FF2B5EF4-FFF2-40B4-BE49-F238E27FC236}">
                          <a16:creationId xmlns="" xmlns:a16="http://schemas.microsoft.com/office/drawing/2014/main" id="{B17A3A5D-3215-4967-915F-923FB25625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0" name="PA-直接连接符 1247">
                      <a:extLst>
                        <a:ext uri="{FF2B5EF4-FFF2-40B4-BE49-F238E27FC236}">
                          <a16:creationId xmlns="" xmlns:a16="http://schemas.microsoft.com/office/drawing/2014/main" id="{9906C6E4-C6A4-4331-8C10-0D87C9699D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1" name="PA-直接连接符 1248">
                      <a:extLst>
                        <a:ext uri="{FF2B5EF4-FFF2-40B4-BE49-F238E27FC236}">
                          <a16:creationId xmlns="" xmlns:a16="http://schemas.microsoft.com/office/drawing/2014/main" id="{17A54D44-1710-499D-8ED7-A21B989A97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2" name="PA-直接连接符 1249">
                      <a:extLst>
                        <a:ext uri="{FF2B5EF4-FFF2-40B4-BE49-F238E27FC236}">
                          <a16:creationId xmlns="" xmlns:a16="http://schemas.microsoft.com/office/drawing/2014/main" id="{4FA18626-A56C-4F89-BF79-66819863BB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3" name="PA-直接连接符 1250">
                      <a:extLst>
                        <a:ext uri="{FF2B5EF4-FFF2-40B4-BE49-F238E27FC236}">
                          <a16:creationId xmlns="" xmlns:a16="http://schemas.microsoft.com/office/drawing/2014/main" id="{64E349FD-CA51-4A04-BF8E-C8B28B03691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37" name="组合 1436">
                    <a:extLst>
                      <a:ext uri="{FF2B5EF4-FFF2-40B4-BE49-F238E27FC236}">
                        <a16:creationId xmlns="" xmlns:a16="http://schemas.microsoft.com/office/drawing/2014/main" id="{BFD801E0-FC6A-4CFA-A55B-7CAF4523EB2C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442" name="PA-直接连接符 1229">
                      <a:extLst>
                        <a:ext uri="{FF2B5EF4-FFF2-40B4-BE49-F238E27FC236}">
                          <a16:creationId xmlns="" xmlns:a16="http://schemas.microsoft.com/office/drawing/2014/main" id="{953ACAB3-4F9B-4209-914F-65AB16992C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3" name="PA-直接连接符 1230">
                      <a:extLst>
                        <a:ext uri="{FF2B5EF4-FFF2-40B4-BE49-F238E27FC236}">
                          <a16:creationId xmlns="" xmlns:a16="http://schemas.microsoft.com/office/drawing/2014/main" id="{3DFB7437-3194-4954-9138-F7DAC69968A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4" name="PA-直接连接符 1231">
                      <a:extLst>
                        <a:ext uri="{FF2B5EF4-FFF2-40B4-BE49-F238E27FC236}">
                          <a16:creationId xmlns="" xmlns:a16="http://schemas.microsoft.com/office/drawing/2014/main" id="{1BA205AD-22F3-4647-A614-1C76089DAE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5" name="PA-直接连接符 1232">
                      <a:extLst>
                        <a:ext uri="{FF2B5EF4-FFF2-40B4-BE49-F238E27FC236}">
                          <a16:creationId xmlns="" xmlns:a16="http://schemas.microsoft.com/office/drawing/2014/main" id="{CE07A49E-D159-40B4-8544-EDD2EE8EB2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6" name="PA-直接连接符 1233">
                      <a:extLst>
                        <a:ext uri="{FF2B5EF4-FFF2-40B4-BE49-F238E27FC236}">
                          <a16:creationId xmlns="" xmlns:a16="http://schemas.microsoft.com/office/drawing/2014/main" id="{764AD922-8922-4D40-A4A5-676C01DE81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7" name="PA-直接连接符 1234">
                      <a:extLst>
                        <a:ext uri="{FF2B5EF4-FFF2-40B4-BE49-F238E27FC236}">
                          <a16:creationId xmlns="" xmlns:a16="http://schemas.microsoft.com/office/drawing/2014/main" id="{DB08E716-F88B-4318-955B-C43A7C3F58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8" name="PA-直接连接符 1235">
                      <a:extLst>
                        <a:ext uri="{FF2B5EF4-FFF2-40B4-BE49-F238E27FC236}">
                          <a16:creationId xmlns="" xmlns:a16="http://schemas.microsoft.com/office/drawing/2014/main" id="{63946C71-7E36-4B90-8318-19EB2DEEAA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9" name="PA-直接连接符 1236">
                      <a:extLst>
                        <a:ext uri="{FF2B5EF4-FFF2-40B4-BE49-F238E27FC236}">
                          <a16:creationId xmlns="" xmlns:a16="http://schemas.microsoft.com/office/drawing/2014/main" id="{7CC4F639-448F-4747-A6F9-30C59C69CF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0" name="PA-直接连接符 1237">
                      <a:extLst>
                        <a:ext uri="{FF2B5EF4-FFF2-40B4-BE49-F238E27FC236}">
                          <a16:creationId xmlns="" xmlns:a16="http://schemas.microsoft.com/office/drawing/2014/main" id="{0552C9F3-FECF-4BE6-8C2D-B64A5BFDB3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1" name="PA-直接连接符 1238">
                      <a:extLst>
                        <a:ext uri="{FF2B5EF4-FFF2-40B4-BE49-F238E27FC236}">
                          <a16:creationId xmlns="" xmlns:a16="http://schemas.microsoft.com/office/drawing/2014/main" id="{71C19FDA-1824-4452-BB46-D1712B45F4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2" name="PA-直接连接符 1239">
                      <a:extLst>
                        <a:ext uri="{FF2B5EF4-FFF2-40B4-BE49-F238E27FC236}">
                          <a16:creationId xmlns="" xmlns:a16="http://schemas.microsoft.com/office/drawing/2014/main" id="{D8596EE0-21DB-4844-9A26-5EA45586AB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38" name="Group 91_1">
                    <a:extLst>
                      <a:ext uri="{FF2B5EF4-FFF2-40B4-BE49-F238E27FC236}">
                        <a16:creationId xmlns="" xmlns:a16="http://schemas.microsoft.com/office/drawing/2014/main" id="{3990640A-2325-409F-9274-76DFF757E3B2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39" name="PA-直接连接符 1226">
                      <a:extLst>
                        <a:ext uri="{FF2B5EF4-FFF2-40B4-BE49-F238E27FC236}">
                          <a16:creationId xmlns="" xmlns:a16="http://schemas.microsoft.com/office/drawing/2014/main" id="{8A161DF2-B51E-4FAD-9D00-E202DB3AD5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0" name="PA-直接连接符 1227">
                      <a:extLst>
                        <a:ext uri="{FF2B5EF4-FFF2-40B4-BE49-F238E27FC236}">
                          <a16:creationId xmlns="" xmlns:a16="http://schemas.microsoft.com/office/drawing/2014/main" id="{CF9B7BF2-904E-4DBA-893B-D6C57603D3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1" name="PA-直接连接符 1228">
                      <a:extLst>
                        <a:ext uri="{FF2B5EF4-FFF2-40B4-BE49-F238E27FC236}">
                          <a16:creationId xmlns="" xmlns:a16="http://schemas.microsoft.com/office/drawing/2014/main" id="{F09DF6B6-8E97-4BB3-9E33-616E05C831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80" name="组合 1179">
                  <a:extLst>
                    <a:ext uri="{FF2B5EF4-FFF2-40B4-BE49-F238E27FC236}">
                      <a16:creationId xmlns="" xmlns:a16="http://schemas.microsoft.com/office/drawing/2014/main" id="{EA105EA4-8686-4786-83F8-B397A08A367B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373" name="PA-直接连接符 1160">
                    <a:extLst>
                      <a:ext uri="{FF2B5EF4-FFF2-40B4-BE49-F238E27FC236}">
                        <a16:creationId xmlns="" xmlns:a16="http://schemas.microsoft.com/office/drawing/2014/main" id="{59A4F9E6-DC0E-49BE-9865-38C777D0B8C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4" name="PA-直接连接符 1161">
                    <a:extLst>
                      <a:ext uri="{FF2B5EF4-FFF2-40B4-BE49-F238E27FC236}">
                        <a16:creationId xmlns="" xmlns:a16="http://schemas.microsoft.com/office/drawing/2014/main" id="{06E77D19-6427-489C-A6C0-AAF05576429C}"/>
                      </a:ext>
                    </a:extLst>
                  </p:cNvPr>
                  <p:cNvCxnSpPr/>
                  <p:nvPr>
                    <p:custDataLst>
                      <p:tags r:id="rId121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5" name="PA-直接连接符 1162">
                    <a:extLst>
                      <a:ext uri="{FF2B5EF4-FFF2-40B4-BE49-F238E27FC236}">
                        <a16:creationId xmlns="" xmlns:a16="http://schemas.microsoft.com/office/drawing/2014/main" id="{30BFD209-20C6-4557-9046-EA2231514DB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6" name="PA-直接连接符 1163">
                    <a:extLst>
                      <a:ext uri="{FF2B5EF4-FFF2-40B4-BE49-F238E27FC236}">
                        <a16:creationId xmlns="" xmlns:a16="http://schemas.microsoft.com/office/drawing/2014/main" id="{E4C3F993-8F49-4E02-853F-3F751A90EFC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7" name="PA-直接连接符 1164">
                    <a:extLst>
                      <a:ext uri="{FF2B5EF4-FFF2-40B4-BE49-F238E27FC236}">
                        <a16:creationId xmlns="" xmlns:a16="http://schemas.microsoft.com/office/drawing/2014/main" id="{6822C2D0-6319-4C6B-9210-9A9C13CC98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8" name="PA-直接连接符 1165">
                    <a:extLst>
                      <a:ext uri="{FF2B5EF4-FFF2-40B4-BE49-F238E27FC236}">
                        <a16:creationId xmlns="" xmlns:a16="http://schemas.microsoft.com/office/drawing/2014/main" id="{F8FF391B-8A96-4272-80CA-E4F1D94744C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9" name="PA-直接连接符 1166">
                    <a:extLst>
                      <a:ext uri="{FF2B5EF4-FFF2-40B4-BE49-F238E27FC236}">
                        <a16:creationId xmlns="" xmlns:a16="http://schemas.microsoft.com/office/drawing/2014/main" id="{C1690C53-93F7-4894-A101-77D4EA32D33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0" name="PA-直接连接符 1167">
                    <a:extLst>
                      <a:ext uri="{FF2B5EF4-FFF2-40B4-BE49-F238E27FC236}">
                        <a16:creationId xmlns="" xmlns:a16="http://schemas.microsoft.com/office/drawing/2014/main" id="{EC657B1D-71B2-4B3E-B711-C03DEEBDFE1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1" name="PA-直接连接符 1168">
                    <a:extLst>
                      <a:ext uri="{FF2B5EF4-FFF2-40B4-BE49-F238E27FC236}">
                        <a16:creationId xmlns="" xmlns:a16="http://schemas.microsoft.com/office/drawing/2014/main" id="{56D28DC1-2DA8-4868-B9A4-C7C11C21B6A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2" name="PA-直接连接符 1169">
                    <a:extLst>
                      <a:ext uri="{FF2B5EF4-FFF2-40B4-BE49-F238E27FC236}">
                        <a16:creationId xmlns="" xmlns:a16="http://schemas.microsoft.com/office/drawing/2014/main" id="{AADD59F5-128A-44A6-8E6C-93CAD10FFC6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3" name="PA-直接连接符 1170">
                    <a:extLst>
                      <a:ext uri="{FF2B5EF4-FFF2-40B4-BE49-F238E27FC236}">
                        <a16:creationId xmlns="" xmlns:a16="http://schemas.microsoft.com/office/drawing/2014/main" id="{D8ED83B4-C7FC-41D1-8C2C-B8C0D9A3AB2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4" name="PA-直接连接符 1171">
                    <a:extLst>
                      <a:ext uri="{FF2B5EF4-FFF2-40B4-BE49-F238E27FC236}">
                        <a16:creationId xmlns="" xmlns:a16="http://schemas.microsoft.com/office/drawing/2014/main" id="{7C4EB483-1F9C-447C-8A1D-2C449855ED2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5" name="PA-直接连接符 1172">
                    <a:extLst>
                      <a:ext uri="{FF2B5EF4-FFF2-40B4-BE49-F238E27FC236}">
                        <a16:creationId xmlns="" xmlns:a16="http://schemas.microsoft.com/office/drawing/2014/main" id="{8977C6ED-CF01-4AD6-89D1-3EBAE9AECB8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6" name="PA-直接连接符 1173">
                    <a:extLst>
                      <a:ext uri="{FF2B5EF4-FFF2-40B4-BE49-F238E27FC236}">
                        <a16:creationId xmlns="" xmlns:a16="http://schemas.microsoft.com/office/drawing/2014/main" id="{62091422-AFEB-4BCA-814C-E28460962F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7" name="PA-直接连接符 1174">
                    <a:extLst>
                      <a:ext uri="{FF2B5EF4-FFF2-40B4-BE49-F238E27FC236}">
                        <a16:creationId xmlns="" xmlns:a16="http://schemas.microsoft.com/office/drawing/2014/main" id="{F411E6D5-DAE8-48D2-9CBA-95598DFEC8D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88" name="组合 1387">
                    <a:extLst>
                      <a:ext uri="{FF2B5EF4-FFF2-40B4-BE49-F238E27FC236}">
                        <a16:creationId xmlns="" xmlns:a16="http://schemas.microsoft.com/office/drawing/2014/main" id="{D9A3FA0C-CE1F-4693-A124-E942B9CBFD02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17" name="PA-直接连接符 1204">
                      <a:extLst>
                        <a:ext uri="{FF2B5EF4-FFF2-40B4-BE49-F238E27FC236}">
                          <a16:creationId xmlns="" xmlns:a16="http://schemas.microsoft.com/office/drawing/2014/main" id="{856CD0D4-7485-467D-AF50-1258348881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8" name="PA-直接连接符 1205">
                      <a:extLst>
                        <a:ext uri="{FF2B5EF4-FFF2-40B4-BE49-F238E27FC236}">
                          <a16:creationId xmlns="" xmlns:a16="http://schemas.microsoft.com/office/drawing/2014/main" id="{76EF66E0-7C47-451A-B52D-6502E4298E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9" name="PA-直接连接符 1206">
                      <a:extLst>
                        <a:ext uri="{FF2B5EF4-FFF2-40B4-BE49-F238E27FC236}">
                          <a16:creationId xmlns="" xmlns:a16="http://schemas.microsoft.com/office/drawing/2014/main" id="{024A53F1-7551-40F3-81A9-B2F6DCD325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89" name="组合 1388">
                    <a:extLst>
                      <a:ext uri="{FF2B5EF4-FFF2-40B4-BE49-F238E27FC236}">
                        <a16:creationId xmlns="" xmlns:a16="http://schemas.microsoft.com/office/drawing/2014/main" id="{D2B19916-3976-443E-AE39-453BE17BAA44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406" name="PA-直接连接符 1193">
                      <a:extLst>
                        <a:ext uri="{FF2B5EF4-FFF2-40B4-BE49-F238E27FC236}">
                          <a16:creationId xmlns="" xmlns:a16="http://schemas.microsoft.com/office/drawing/2014/main" id="{A457260A-0147-48C2-81C3-C72E8763C39F}"/>
                        </a:ext>
                      </a:extLst>
                    </p:cNvPr>
                    <p:cNvCxnSpPr/>
                    <p:nvPr>
                      <p:custDataLst>
                        <p:tags r:id="rId124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7" name="PA-直接连接符 1194">
                      <a:extLst>
                        <a:ext uri="{FF2B5EF4-FFF2-40B4-BE49-F238E27FC236}">
                          <a16:creationId xmlns="" xmlns:a16="http://schemas.microsoft.com/office/drawing/2014/main" id="{9DEC46B3-EADC-447B-A5AA-BD17475562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8" name="PA-直接连接符 1195">
                      <a:extLst>
                        <a:ext uri="{FF2B5EF4-FFF2-40B4-BE49-F238E27FC236}">
                          <a16:creationId xmlns="" xmlns:a16="http://schemas.microsoft.com/office/drawing/2014/main" id="{9941E02D-55C4-4710-BFED-61ED8C2CB8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9" name="PA-直接连接符 1196">
                      <a:extLst>
                        <a:ext uri="{FF2B5EF4-FFF2-40B4-BE49-F238E27FC236}">
                          <a16:creationId xmlns="" xmlns:a16="http://schemas.microsoft.com/office/drawing/2014/main" id="{ABC074AB-C270-4C6A-B1EC-1FB47C8461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0" name="PA-直接连接符 1197">
                      <a:extLst>
                        <a:ext uri="{FF2B5EF4-FFF2-40B4-BE49-F238E27FC236}">
                          <a16:creationId xmlns="" xmlns:a16="http://schemas.microsoft.com/office/drawing/2014/main" id="{6953412A-65DB-41F9-98CA-D118C4BAED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1" name="PA-直接连接符 1198">
                      <a:extLst>
                        <a:ext uri="{FF2B5EF4-FFF2-40B4-BE49-F238E27FC236}">
                          <a16:creationId xmlns="" xmlns:a16="http://schemas.microsoft.com/office/drawing/2014/main" id="{8CECB24D-9AE2-4419-BAD8-C8F5F6CC73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2" name="PA-直接连接符 1199">
                      <a:extLst>
                        <a:ext uri="{FF2B5EF4-FFF2-40B4-BE49-F238E27FC236}">
                          <a16:creationId xmlns="" xmlns:a16="http://schemas.microsoft.com/office/drawing/2014/main" id="{84A1FE6C-54EA-498D-9B47-AD0FE8857A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3" name="PA-直接连接符 1200">
                      <a:extLst>
                        <a:ext uri="{FF2B5EF4-FFF2-40B4-BE49-F238E27FC236}">
                          <a16:creationId xmlns="" xmlns:a16="http://schemas.microsoft.com/office/drawing/2014/main" id="{C2ECA3BC-0EC4-46F0-9404-023BBC1B0C7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4" name="PA-直接连接符 1201">
                      <a:extLst>
                        <a:ext uri="{FF2B5EF4-FFF2-40B4-BE49-F238E27FC236}">
                          <a16:creationId xmlns="" xmlns:a16="http://schemas.microsoft.com/office/drawing/2014/main" id="{9923D93F-053D-4C25-A82C-EF749B7E8EE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5" name="PA-直接连接符 1202">
                      <a:extLst>
                        <a:ext uri="{FF2B5EF4-FFF2-40B4-BE49-F238E27FC236}">
                          <a16:creationId xmlns="" xmlns:a16="http://schemas.microsoft.com/office/drawing/2014/main" id="{AC41FAAF-32FD-4527-A94D-41562D5228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6" name="PA-直接连接符 1203">
                      <a:extLst>
                        <a:ext uri="{FF2B5EF4-FFF2-40B4-BE49-F238E27FC236}">
                          <a16:creationId xmlns="" xmlns:a16="http://schemas.microsoft.com/office/drawing/2014/main" id="{81714515-DEE6-4172-BC58-9759EB3AF93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90" name="组合 1389">
                    <a:extLst>
                      <a:ext uri="{FF2B5EF4-FFF2-40B4-BE49-F238E27FC236}">
                        <a16:creationId xmlns="" xmlns:a16="http://schemas.microsoft.com/office/drawing/2014/main" id="{D06C74EB-3483-456C-9302-94BC66F43C66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395" name="PA-直接连接符 1182">
                      <a:extLst>
                        <a:ext uri="{FF2B5EF4-FFF2-40B4-BE49-F238E27FC236}">
                          <a16:creationId xmlns="" xmlns:a16="http://schemas.microsoft.com/office/drawing/2014/main" id="{DB07CA43-8BFB-4BBE-88F4-17E628386B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6" name="PA-直接连接符 1183">
                      <a:extLst>
                        <a:ext uri="{FF2B5EF4-FFF2-40B4-BE49-F238E27FC236}">
                          <a16:creationId xmlns="" xmlns:a16="http://schemas.microsoft.com/office/drawing/2014/main" id="{95211CB8-EDE3-4E07-9D27-A6AE8993AA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7" name="PA-直接连接符 1184">
                      <a:extLst>
                        <a:ext uri="{FF2B5EF4-FFF2-40B4-BE49-F238E27FC236}">
                          <a16:creationId xmlns="" xmlns:a16="http://schemas.microsoft.com/office/drawing/2014/main" id="{DC5E66D3-AD81-44EC-8D13-6CD418DE20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8" name="PA-直接连接符 1185">
                      <a:extLst>
                        <a:ext uri="{FF2B5EF4-FFF2-40B4-BE49-F238E27FC236}">
                          <a16:creationId xmlns="" xmlns:a16="http://schemas.microsoft.com/office/drawing/2014/main" id="{7EA8D18B-9A43-4F04-A346-D436B5286F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9" name="PA-直接连接符 1186">
                      <a:extLst>
                        <a:ext uri="{FF2B5EF4-FFF2-40B4-BE49-F238E27FC236}">
                          <a16:creationId xmlns="" xmlns:a16="http://schemas.microsoft.com/office/drawing/2014/main" id="{19D0485F-560A-4A46-BDFE-24FF45BE7F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0" name="PA-直接连接符 1187">
                      <a:extLst>
                        <a:ext uri="{FF2B5EF4-FFF2-40B4-BE49-F238E27FC236}">
                          <a16:creationId xmlns="" xmlns:a16="http://schemas.microsoft.com/office/drawing/2014/main" id="{6233900A-8808-4AC9-A734-0126D53190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1" name="PA-直接连接符 1188">
                      <a:extLst>
                        <a:ext uri="{FF2B5EF4-FFF2-40B4-BE49-F238E27FC236}">
                          <a16:creationId xmlns="" xmlns:a16="http://schemas.microsoft.com/office/drawing/2014/main" id="{110767DE-AA1B-41F6-A501-D5B2532CEB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2" name="PA-直接连接符 1189">
                      <a:extLst>
                        <a:ext uri="{FF2B5EF4-FFF2-40B4-BE49-F238E27FC236}">
                          <a16:creationId xmlns="" xmlns:a16="http://schemas.microsoft.com/office/drawing/2014/main" id="{D269210B-2647-463E-97D2-7973AF0930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3" name="PA-直接连接符 1190">
                      <a:extLst>
                        <a:ext uri="{FF2B5EF4-FFF2-40B4-BE49-F238E27FC236}">
                          <a16:creationId xmlns="" xmlns:a16="http://schemas.microsoft.com/office/drawing/2014/main" id="{CF76DAE5-6B25-4794-B3C1-D77D518AF86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4" name="PA-直接连接符 1191">
                      <a:extLst>
                        <a:ext uri="{FF2B5EF4-FFF2-40B4-BE49-F238E27FC236}">
                          <a16:creationId xmlns="" xmlns:a16="http://schemas.microsoft.com/office/drawing/2014/main" id="{EBEDC3C6-4180-46A1-BC96-4600E6CBB1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5" name="PA-直接连接符 1192">
                      <a:extLst>
                        <a:ext uri="{FF2B5EF4-FFF2-40B4-BE49-F238E27FC236}">
                          <a16:creationId xmlns="" xmlns:a16="http://schemas.microsoft.com/office/drawing/2014/main" id="{3A0BD22D-3543-437B-88D8-1D849CDEA7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91" name="Group 91_1">
                    <a:extLst>
                      <a:ext uri="{FF2B5EF4-FFF2-40B4-BE49-F238E27FC236}">
                        <a16:creationId xmlns="" xmlns:a16="http://schemas.microsoft.com/office/drawing/2014/main" id="{92905E8F-43A0-4747-AB58-4C54E4E469B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92" name="PA-直接连接符 1179">
                      <a:extLst>
                        <a:ext uri="{FF2B5EF4-FFF2-40B4-BE49-F238E27FC236}">
                          <a16:creationId xmlns="" xmlns:a16="http://schemas.microsoft.com/office/drawing/2014/main" id="{D8027BEB-6005-4127-BE92-509B3386FB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3" name="PA-直接连接符 1180">
                      <a:extLst>
                        <a:ext uri="{FF2B5EF4-FFF2-40B4-BE49-F238E27FC236}">
                          <a16:creationId xmlns="" xmlns:a16="http://schemas.microsoft.com/office/drawing/2014/main" id="{3C3324BD-9D7A-404F-AA95-F57B95CA98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4" name="PA-直接连接符 1181">
                      <a:extLst>
                        <a:ext uri="{FF2B5EF4-FFF2-40B4-BE49-F238E27FC236}">
                          <a16:creationId xmlns="" xmlns:a16="http://schemas.microsoft.com/office/drawing/2014/main" id="{E4419BEE-6CE5-4456-8606-7FA611C427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81" name="组合 1180">
                  <a:extLst>
                    <a:ext uri="{FF2B5EF4-FFF2-40B4-BE49-F238E27FC236}">
                      <a16:creationId xmlns="" xmlns:a16="http://schemas.microsoft.com/office/drawing/2014/main" id="{8C3156C3-1AD9-444F-928D-2BBFD17D8893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326" name="PA-直接连接符 1113">
                    <a:extLst>
                      <a:ext uri="{FF2B5EF4-FFF2-40B4-BE49-F238E27FC236}">
                        <a16:creationId xmlns="" xmlns:a16="http://schemas.microsoft.com/office/drawing/2014/main" id="{D5C8421A-EABC-4D01-B2D4-53E7AB1694A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1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7" name="PA-直接连接符 1114">
                    <a:extLst>
                      <a:ext uri="{FF2B5EF4-FFF2-40B4-BE49-F238E27FC236}">
                        <a16:creationId xmlns="" xmlns:a16="http://schemas.microsoft.com/office/drawing/2014/main" id="{59FB1DB0-8095-41C8-995D-5C64F70B1F9D}"/>
                      </a:ext>
                    </a:extLst>
                  </p:cNvPr>
                  <p:cNvCxnSpPr/>
                  <p:nvPr>
                    <p:custDataLst>
                      <p:tags r:id="rId1172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8" name="PA-直接连接符 1115">
                    <a:extLst>
                      <a:ext uri="{FF2B5EF4-FFF2-40B4-BE49-F238E27FC236}">
                        <a16:creationId xmlns="" xmlns:a16="http://schemas.microsoft.com/office/drawing/2014/main" id="{0D188C61-0C10-4209-9FB5-13B430F6AAB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3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9" name="PA-直接连接符 1116">
                    <a:extLst>
                      <a:ext uri="{FF2B5EF4-FFF2-40B4-BE49-F238E27FC236}">
                        <a16:creationId xmlns="" xmlns:a16="http://schemas.microsoft.com/office/drawing/2014/main" id="{83521557-AB5D-4FE4-ABE8-B8BF1E3F6C9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4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0" name="PA-直接连接符 1117">
                    <a:extLst>
                      <a:ext uri="{FF2B5EF4-FFF2-40B4-BE49-F238E27FC236}">
                        <a16:creationId xmlns="" xmlns:a16="http://schemas.microsoft.com/office/drawing/2014/main" id="{1582D67B-14A5-49FC-8C7B-624E62E3F0A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5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1" name="PA-直接连接符 1118">
                    <a:extLst>
                      <a:ext uri="{FF2B5EF4-FFF2-40B4-BE49-F238E27FC236}">
                        <a16:creationId xmlns="" xmlns:a16="http://schemas.microsoft.com/office/drawing/2014/main" id="{DC8F199D-3691-4592-829C-68A88B59AAE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6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2" name="PA-直接连接符 1119">
                    <a:extLst>
                      <a:ext uri="{FF2B5EF4-FFF2-40B4-BE49-F238E27FC236}">
                        <a16:creationId xmlns="" xmlns:a16="http://schemas.microsoft.com/office/drawing/2014/main" id="{BB118916-3C7F-4B1A-8C95-5B2102D0F4D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7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3" name="PA-直接连接符 1120">
                    <a:extLst>
                      <a:ext uri="{FF2B5EF4-FFF2-40B4-BE49-F238E27FC236}">
                        <a16:creationId xmlns="" xmlns:a16="http://schemas.microsoft.com/office/drawing/2014/main" id="{98A0CE9A-4CE2-4163-910A-D756C9565E9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8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4" name="PA-直接连接符 1121">
                    <a:extLst>
                      <a:ext uri="{FF2B5EF4-FFF2-40B4-BE49-F238E27FC236}">
                        <a16:creationId xmlns="" xmlns:a16="http://schemas.microsoft.com/office/drawing/2014/main" id="{2F860C73-ACAC-4FD7-BAA9-602D17FE562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9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5" name="PA-直接连接符 1122">
                    <a:extLst>
                      <a:ext uri="{FF2B5EF4-FFF2-40B4-BE49-F238E27FC236}">
                        <a16:creationId xmlns="" xmlns:a16="http://schemas.microsoft.com/office/drawing/2014/main" id="{75CFA003-3713-4D76-846E-4990342FE2E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0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6" name="PA-直接连接符 1123">
                    <a:extLst>
                      <a:ext uri="{FF2B5EF4-FFF2-40B4-BE49-F238E27FC236}">
                        <a16:creationId xmlns="" xmlns:a16="http://schemas.microsoft.com/office/drawing/2014/main" id="{25A8091C-4F97-4E0E-BD54-CC8818A4F40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1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7" name="PA-直接连接符 1124">
                    <a:extLst>
                      <a:ext uri="{FF2B5EF4-FFF2-40B4-BE49-F238E27FC236}">
                        <a16:creationId xmlns="" xmlns:a16="http://schemas.microsoft.com/office/drawing/2014/main" id="{8A0E52EC-11AC-4ECF-BD4A-EBD0192A7E8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2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8" name="PA-直接连接符 1125">
                    <a:extLst>
                      <a:ext uri="{FF2B5EF4-FFF2-40B4-BE49-F238E27FC236}">
                        <a16:creationId xmlns="" xmlns:a16="http://schemas.microsoft.com/office/drawing/2014/main" id="{C2D4F0DD-5C87-4573-928B-A6CDE29F136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3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9" name="PA-直接连接符 1126">
                    <a:extLst>
                      <a:ext uri="{FF2B5EF4-FFF2-40B4-BE49-F238E27FC236}">
                        <a16:creationId xmlns="" xmlns:a16="http://schemas.microsoft.com/office/drawing/2014/main" id="{E0B3F655-8C2B-4B71-A8AC-4D4AE09EF13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4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0" name="PA-直接连接符 1127">
                    <a:extLst>
                      <a:ext uri="{FF2B5EF4-FFF2-40B4-BE49-F238E27FC236}">
                        <a16:creationId xmlns="" xmlns:a16="http://schemas.microsoft.com/office/drawing/2014/main" id="{797271E4-BBB0-4ABE-8573-CF0F18AF881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5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41" name="组合 1340">
                    <a:extLst>
                      <a:ext uri="{FF2B5EF4-FFF2-40B4-BE49-F238E27FC236}">
                        <a16:creationId xmlns="" xmlns:a16="http://schemas.microsoft.com/office/drawing/2014/main" id="{AB8E2A62-B619-4969-B92E-7F9274928EBB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70" name="PA-直接连接符 1157">
                      <a:extLst>
                        <a:ext uri="{FF2B5EF4-FFF2-40B4-BE49-F238E27FC236}">
                          <a16:creationId xmlns="" xmlns:a16="http://schemas.microsoft.com/office/drawing/2014/main" id="{F6046E42-B503-4A57-8FB2-818FCFB13F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1" name="PA-直接连接符 1158">
                      <a:extLst>
                        <a:ext uri="{FF2B5EF4-FFF2-40B4-BE49-F238E27FC236}">
                          <a16:creationId xmlns="" xmlns:a16="http://schemas.microsoft.com/office/drawing/2014/main" id="{ED7553B7-3823-4B15-B2D6-C3700ACF40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2" name="PA-直接连接符 1159">
                      <a:extLst>
                        <a:ext uri="{FF2B5EF4-FFF2-40B4-BE49-F238E27FC236}">
                          <a16:creationId xmlns="" xmlns:a16="http://schemas.microsoft.com/office/drawing/2014/main" id="{53B6EF6A-B8E7-4AF1-AD4D-7B23FE521D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42" name="组合 1341">
                    <a:extLst>
                      <a:ext uri="{FF2B5EF4-FFF2-40B4-BE49-F238E27FC236}">
                        <a16:creationId xmlns="" xmlns:a16="http://schemas.microsoft.com/office/drawing/2014/main" id="{E49D876E-C1D4-4395-AE39-B82E3FCB9FA7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359" name="PA-直接连接符 1146">
                      <a:extLst>
                        <a:ext uri="{FF2B5EF4-FFF2-40B4-BE49-F238E27FC236}">
                          <a16:creationId xmlns="" xmlns:a16="http://schemas.microsoft.com/office/drawing/2014/main" id="{FC0F4005-23D7-43D0-BCDF-99161678943C}"/>
                        </a:ext>
                      </a:extLst>
                    </p:cNvPr>
                    <p:cNvCxnSpPr/>
                    <p:nvPr>
                      <p:custDataLst>
                        <p:tags r:id="rId1200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0" name="PA-直接连接符 1147">
                      <a:extLst>
                        <a:ext uri="{FF2B5EF4-FFF2-40B4-BE49-F238E27FC236}">
                          <a16:creationId xmlns="" xmlns:a16="http://schemas.microsoft.com/office/drawing/2014/main" id="{A605CE1F-4BEF-40F2-8983-F89FFCEF460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1" name="PA-直接连接符 1148">
                      <a:extLst>
                        <a:ext uri="{FF2B5EF4-FFF2-40B4-BE49-F238E27FC236}">
                          <a16:creationId xmlns="" xmlns:a16="http://schemas.microsoft.com/office/drawing/2014/main" id="{821C1EA2-49AE-42D7-8DCD-E9386B5005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2" name="PA-直接连接符 1149">
                      <a:extLst>
                        <a:ext uri="{FF2B5EF4-FFF2-40B4-BE49-F238E27FC236}">
                          <a16:creationId xmlns="" xmlns:a16="http://schemas.microsoft.com/office/drawing/2014/main" id="{60F4D158-5DAB-4DE4-A11D-2127227FC25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3" name="PA-直接连接符 1150">
                      <a:extLst>
                        <a:ext uri="{FF2B5EF4-FFF2-40B4-BE49-F238E27FC236}">
                          <a16:creationId xmlns="" xmlns:a16="http://schemas.microsoft.com/office/drawing/2014/main" id="{8437CF2D-20D9-40FA-B1D6-815504C8D1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4" name="PA-直接连接符 1151">
                      <a:extLst>
                        <a:ext uri="{FF2B5EF4-FFF2-40B4-BE49-F238E27FC236}">
                          <a16:creationId xmlns="" xmlns:a16="http://schemas.microsoft.com/office/drawing/2014/main" id="{B67B6D17-393D-4AB2-87F5-EAE83345B7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5" name="PA-直接连接符 1152">
                      <a:extLst>
                        <a:ext uri="{FF2B5EF4-FFF2-40B4-BE49-F238E27FC236}">
                          <a16:creationId xmlns="" xmlns:a16="http://schemas.microsoft.com/office/drawing/2014/main" id="{DBDF0590-937A-493F-8B6D-9709D061BF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6" name="PA-直接连接符 1153">
                      <a:extLst>
                        <a:ext uri="{FF2B5EF4-FFF2-40B4-BE49-F238E27FC236}">
                          <a16:creationId xmlns="" xmlns:a16="http://schemas.microsoft.com/office/drawing/2014/main" id="{A87F76DB-48A0-488D-8797-A9DA8F2707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7" name="PA-直接连接符 1154">
                      <a:extLst>
                        <a:ext uri="{FF2B5EF4-FFF2-40B4-BE49-F238E27FC236}">
                          <a16:creationId xmlns="" xmlns:a16="http://schemas.microsoft.com/office/drawing/2014/main" id="{FCAD6DCB-6AD8-4FAC-8D98-B4E66DB3E3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8" name="PA-直接连接符 1155">
                      <a:extLst>
                        <a:ext uri="{FF2B5EF4-FFF2-40B4-BE49-F238E27FC236}">
                          <a16:creationId xmlns="" xmlns:a16="http://schemas.microsoft.com/office/drawing/2014/main" id="{6E362E8D-634E-47AD-ADF5-C6C7D759E7F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9" name="PA-直接连接符 1156">
                      <a:extLst>
                        <a:ext uri="{FF2B5EF4-FFF2-40B4-BE49-F238E27FC236}">
                          <a16:creationId xmlns="" xmlns:a16="http://schemas.microsoft.com/office/drawing/2014/main" id="{F8F11BB6-6ED1-4B71-9938-BC48568066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43" name="组合 1342">
                    <a:extLst>
                      <a:ext uri="{FF2B5EF4-FFF2-40B4-BE49-F238E27FC236}">
                        <a16:creationId xmlns="" xmlns:a16="http://schemas.microsoft.com/office/drawing/2014/main" id="{FC1E0D07-07FC-408F-AFF4-57228D6BCDFE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348" name="PA-直接连接符 1135">
                      <a:extLst>
                        <a:ext uri="{FF2B5EF4-FFF2-40B4-BE49-F238E27FC236}">
                          <a16:creationId xmlns="" xmlns:a16="http://schemas.microsoft.com/office/drawing/2014/main" id="{D1C07684-E898-42E1-806B-B40C37D88F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9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9" name="PA-直接连接符 1136">
                      <a:extLst>
                        <a:ext uri="{FF2B5EF4-FFF2-40B4-BE49-F238E27FC236}">
                          <a16:creationId xmlns="" xmlns:a16="http://schemas.microsoft.com/office/drawing/2014/main" id="{2EB7A71B-5FA4-4A7C-9D3A-13ED83968D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0" name="PA-直接连接符 1137">
                      <a:extLst>
                        <a:ext uri="{FF2B5EF4-FFF2-40B4-BE49-F238E27FC236}">
                          <a16:creationId xmlns="" xmlns:a16="http://schemas.microsoft.com/office/drawing/2014/main" id="{ACFC2308-8B5A-4B31-AF18-0C75025FC2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1" name="PA-直接连接符 1138">
                      <a:extLst>
                        <a:ext uri="{FF2B5EF4-FFF2-40B4-BE49-F238E27FC236}">
                          <a16:creationId xmlns="" xmlns:a16="http://schemas.microsoft.com/office/drawing/2014/main" id="{BA6EED30-D89B-4A7E-8F0D-E7A6272B0D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2" name="PA-直接连接符 1139">
                      <a:extLst>
                        <a:ext uri="{FF2B5EF4-FFF2-40B4-BE49-F238E27FC236}">
                          <a16:creationId xmlns="" xmlns:a16="http://schemas.microsoft.com/office/drawing/2014/main" id="{5B0263D8-6904-42DA-850F-A1A720DF9A6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3" name="PA-直接连接符 1140">
                      <a:extLst>
                        <a:ext uri="{FF2B5EF4-FFF2-40B4-BE49-F238E27FC236}">
                          <a16:creationId xmlns="" xmlns:a16="http://schemas.microsoft.com/office/drawing/2014/main" id="{6172CF48-9C47-4988-9AC5-F84FD77065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4" name="PA-直接连接符 1141">
                      <a:extLst>
                        <a:ext uri="{FF2B5EF4-FFF2-40B4-BE49-F238E27FC236}">
                          <a16:creationId xmlns="" xmlns:a16="http://schemas.microsoft.com/office/drawing/2014/main" id="{E90B6DB1-8C02-46C5-9075-BCA3124BBD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5" name="PA-直接连接符 1142">
                      <a:extLst>
                        <a:ext uri="{FF2B5EF4-FFF2-40B4-BE49-F238E27FC236}">
                          <a16:creationId xmlns="" xmlns:a16="http://schemas.microsoft.com/office/drawing/2014/main" id="{C6F48C35-6583-483C-92A5-8D395E98EE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6" name="PA-直接连接符 1143">
                      <a:extLst>
                        <a:ext uri="{FF2B5EF4-FFF2-40B4-BE49-F238E27FC236}">
                          <a16:creationId xmlns="" xmlns:a16="http://schemas.microsoft.com/office/drawing/2014/main" id="{75D6F912-4875-41FB-B202-F374111A417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7" name="PA-直接连接符 1144">
                      <a:extLst>
                        <a:ext uri="{FF2B5EF4-FFF2-40B4-BE49-F238E27FC236}">
                          <a16:creationId xmlns="" xmlns:a16="http://schemas.microsoft.com/office/drawing/2014/main" id="{303CD416-F22C-4F18-8BD3-1F7D2623F61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8" name="PA-直接连接符 1145">
                      <a:extLst>
                        <a:ext uri="{FF2B5EF4-FFF2-40B4-BE49-F238E27FC236}">
                          <a16:creationId xmlns="" xmlns:a16="http://schemas.microsoft.com/office/drawing/2014/main" id="{E22EBF7F-54E7-4C08-8850-EE5CB75C4A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44" name="Group 91_1">
                    <a:extLst>
                      <a:ext uri="{FF2B5EF4-FFF2-40B4-BE49-F238E27FC236}">
                        <a16:creationId xmlns="" xmlns:a16="http://schemas.microsoft.com/office/drawing/2014/main" id="{8F627741-6D83-4EAB-A887-D489ACC4527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45" name="PA-直接连接符 1132">
                      <a:extLst>
                        <a:ext uri="{FF2B5EF4-FFF2-40B4-BE49-F238E27FC236}">
                          <a16:creationId xmlns="" xmlns:a16="http://schemas.microsoft.com/office/drawing/2014/main" id="{B757CB32-F9EA-4FD1-BC56-D261051A2A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6" name="PA-直接连接符 1133">
                      <a:extLst>
                        <a:ext uri="{FF2B5EF4-FFF2-40B4-BE49-F238E27FC236}">
                          <a16:creationId xmlns="" xmlns:a16="http://schemas.microsoft.com/office/drawing/2014/main" id="{BDA0A177-8319-4ABF-9227-A76A782AD1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7" name="PA-直接连接符 1134">
                      <a:extLst>
                        <a:ext uri="{FF2B5EF4-FFF2-40B4-BE49-F238E27FC236}">
                          <a16:creationId xmlns="" xmlns:a16="http://schemas.microsoft.com/office/drawing/2014/main" id="{4A59829F-69B4-4D55-850C-F317B16543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82" name="组合 1181">
                  <a:extLst>
                    <a:ext uri="{FF2B5EF4-FFF2-40B4-BE49-F238E27FC236}">
                      <a16:creationId xmlns="" xmlns:a16="http://schemas.microsoft.com/office/drawing/2014/main" id="{63FD3503-8EC1-4CC5-8C6F-D7D8A1B9BD2A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279" name="PA-直接连接符 1066">
                    <a:extLst>
                      <a:ext uri="{FF2B5EF4-FFF2-40B4-BE49-F238E27FC236}">
                        <a16:creationId xmlns="" xmlns:a16="http://schemas.microsoft.com/office/drawing/2014/main" id="{088A06D5-4B7A-4529-A47B-BBF199D5733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2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0" name="PA-直接连接符 1067">
                    <a:extLst>
                      <a:ext uri="{FF2B5EF4-FFF2-40B4-BE49-F238E27FC236}">
                        <a16:creationId xmlns="" xmlns:a16="http://schemas.microsoft.com/office/drawing/2014/main" id="{602CF059-12B4-4196-A942-1C87EBCC1654}"/>
                      </a:ext>
                    </a:extLst>
                  </p:cNvPr>
                  <p:cNvCxnSpPr/>
                  <p:nvPr>
                    <p:custDataLst>
                      <p:tags r:id="rId112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1" name="PA-直接连接符 1068">
                    <a:extLst>
                      <a:ext uri="{FF2B5EF4-FFF2-40B4-BE49-F238E27FC236}">
                        <a16:creationId xmlns="" xmlns:a16="http://schemas.microsoft.com/office/drawing/2014/main" id="{79015B9E-DB6C-40DC-87F0-30A0EF6DE96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2" name="PA-直接连接符 1069">
                    <a:extLst>
                      <a:ext uri="{FF2B5EF4-FFF2-40B4-BE49-F238E27FC236}">
                        <a16:creationId xmlns="" xmlns:a16="http://schemas.microsoft.com/office/drawing/2014/main" id="{16CA967C-004E-46E6-9DA3-76C694788CD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3" name="PA-直接连接符 1070">
                    <a:extLst>
                      <a:ext uri="{FF2B5EF4-FFF2-40B4-BE49-F238E27FC236}">
                        <a16:creationId xmlns="" xmlns:a16="http://schemas.microsoft.com/office/drawing/2014/main" id="{9018F647-2644-4207-8973-756D82B7094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4" name="PA-直接连接符 1071">
                    <a:extLst>
                      <a:ext uri="{FF2B5EF4-FFF2-40B4-BE49-F238E27FC236}">
                        <a16:creationId xmlns="" xmlns:a16="http://schemas.microsoft.com/office/drawing/2014/main" id="{63C2291D-4F86-4150-8480-EF157D2D351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5" name="PA-直接连接符 1072">
                    <a:extLst>
                      <a:ext uri="{FF2B5EF4-FFF2-40B4-BE49-F238E27FC236}">
                        <a16:creationId xmlns="" xmlns:a16="http://schemas.microsoft.com/office/drawing/2014/main" id="{A44710C5-97AE-4937-9786-9E27F3DC591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6" name="PA-直接连接符 1073">
                    <a:extLst>
                      <a:ext uri="{FF2B5EF4-FFF2-40B4-BE49-F238E27FC236}">
                        <a16:creationId xmlns="" xmlns:a16="http://schemas.microsoft.com/office/drawing/2014/main" id="{B439728E-7555-4F08-8E9B-4E50EA031EF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7" name="PA-直接连接符 1074">
                    <a:extLst>
                      <a:ext uri="{FF2B5EF4-FFF2-40B4-BE49-F238E27FC236}">
                        <a16:creationId xmlns="" xmlns:a16="http://schemas.microsoft.com/office/drawing/2014/main" id="{9263C4C8-E770-42FC-B226-E3EC5B46D7C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8" name="PA-直接连接符 1075">
                    <a:extLst>
                      <a:ext uri="{FF2B5EF4-FFF2-40B4-BE49-F238E27FC236}">
                        <a16:creationId xmlns="" xmlns:a16="http://schemas.microsoft.com/office/drawing/2014/main" id="{4160A2BE-4CCD-4D8C-B377-54EA9DFABFB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9" name="PA-直接连接符 1076">
                    <a:extLst>
                      <a:ext uri="{FF2B5EF4-FFF2-40B4-BE49-F238E27FC236}">
                        <a16:creationId xmlns="" xmlns:a16="http://schemas.microsoft.com/office/drawing/2014/main" id="{23B02307-D7BC-48B4-A525-C20097BC926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90" name="PA-直接连接符 1077">
                    <a:extLst>
                      <a:ext uri="{FF2B5EF4-FFF2-40B4-BE49-F238E27FC236}">
                        <a16:creationId xmlns="" xmlns:a16="http://schemas.microsoft.com/office/drawing/2014/main" id="{777AD1BA-EF1D-4018-8E6C-2678DD598A8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91" name="PA-直接连接符 1078">
                    <a:extLst>
                      <a:ext uri="{FF2B5EF4-FFF2-40B4-BE49-F238E27FC236}">
                        <a16:creationId xmlns="" xmlns:a16="http://schemas.microsoft.com/office/drawing/2014/main" id="{23D515A2-3BE6-4564-AFCB-BED37BF5431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92" name="PA-直接连接符 1079">
                    <a:extLst>
                      <a:ext uri="{FF2B5EF4-FFF2-40B4-BE49-F238E27FC236}">
                        <a16:creationId xmlns="" xmlns:a16="http://schemas.microsoft.com/office/drawing/2014/main" id="{01B437FB-A2DE-493F-8DE1-5B1D30CECC6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93" name="PA-直接连接符 1080">
                    <a:extLst>
                      <a:ext uri="{FF2B5EF4-FFF2-40B4-BE49-F238E27FC236}">
                        <a16:creationId xmlns="" xmlns:a16="http://schemas.microsoft.com/office/drawing/2014/main" id="{61189C92-8125-40CE-9A40-E16EB5AD52A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294" name="组合 1293">
                    <a:extLst>
                      <a:ext uri="{FF2B5EF4-FFF2-40B4-BE49-F238E27FC236}">
                        <a16:creationId xmlns="" xmlns:a16="http://schemas.microsoft.com/office/drawing/2014/main" id="{E5EEEAAC-B0A3-40FE-B341-A7829F01B3BD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23" name="PA-直接连接符 1110">
                      <a:extLst>
                        <a:ext uri="{FF2B5EF4-FFF2-40B4-BE49-F238E27FC236}">
                          <a16:creationId xmlns="" xmlns:a16="http://schemas.microsoft.com/office/drawing/2014/main" id="{4FA432DE-D3F6-493F-B5DD-EA46EF2579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24" name="PA-直接连接符 1111">
                      <a:extLst>
                        <a:ext uri="{FF2B5EF4-FFF2-40B4-BE49-F238E27FC236}">
                          <a16:creationId xmlns="" xmlns:a16="http://schemas.microsoft.com/office/drawing/2014/main" id="{D263CCBD-34D6-4F16-87BD-D93CB50FBB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25" name="PA-直接连接符 1112">
                      <a:extLst>
                        <a:ext uri="{FF2B5EF4-FFF2-40B4-BE49-F238E27FC236}">
                          <a16:creationId xmlns="" xmlns:a16="http://schemas.microsoft.com/office/drawing/2014/main" id="{0A2A3EAE-AB05-4D27-80D9-99B8CBA654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95" name="组合 1294">
                    <a:extLst>
                      <a:ext uri="{FF2B5EF4-FFF2-40B4-BE49-F238E27FC236}">
                        <a16:creationId xmlns="" xmlns:a16="http://schemas.microsoft.com/office/drawing/2014/main" id="{1FB05D26-1F8A-4B0A-8105-63037365E9FD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312" name="PA-直接连接符 1099">
                      <a:extLst>
                        <a:ext uri="{FF2B5EF4-FFF2-40B4-BE49-F238E27FC236}">
                          <a16:creationId xmlns="" xmlns:a16="http://schemas.microsoft.com/office/drawing/2014/main" id="{FFE636C1-6303-47AD-BC49-B70C3A67A0A1}"/>
                        </a:ext>
                      </a:extLst>
                    </p:cNvPr>
                    <p:cNvCxnSpPr/>
                    <p:nvPr>
                      <p:custDataLst>
                        <p:tags r:id="rId115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3" name="PA-直接连接符 1100">
                      <a:extLst>
                        <a:ext uri="{FF2B5EF4-FFF2-40B4-BE49-F238E27FC236}">
                          <a16:creationId xmlns="" xmlns:a16="http://schemas.microsoft.com/office/drawing/2014/main" id="{54905269-98B2-464B-8749-CACB8D6B9D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4" name="PA-直接连接符 1101">
                      <a:extLst>
                        <a:ext uri="{FF2B5EF4-FFF2-40B4-BE49-F238E27FC236}">
                          <a16:creationId xmlns="" xmlns:a16="http://schemas.microsoft.com/office/drawing/2014/main" id="{62F98F1B-3902-4A6E-B8F6-D2439F9AF7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5" name="PA-直接连接符 1102">
                      <a:extLst>
                        <a:ext uri="{FF2B5EF4-FFF2-40B4-BE49-F238E27FC236}">
                          <a16:creationId xmlns="" xmlns:a16="http://schemas.microsoft.com/office/drawing/2014/main" id="{6B811744-D8EA-42BD-A52A-8B5EEA3A7D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6" name="PA-直接连接符 1103">
                      <a:extLst>
                        <a:ext uri="{FF2B5EF4-FFF2-40B4-BE49-F238E27FC236}">
                          <a16:creationId xmlns="" xmlns:a16="http://schemas.microsoft.com/office/drawing/2014/main" id="{E5D602C8-8503-4C91-ADC9-3DED6385C9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7" name="PA-直接连接符 1104">
                      <a:extLst>
                        <a:ext uri="{FF2B5EF4-FFF2-40B4-BE49-F238E27FC236}">
                          <a16:creationId xmlns="" xmlns:a16="http://schemas.microsoft.com/office/drawing/2014/main" id="{51385FFB-A351-4592-A175-F503B1638B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8" name="PA-直接连接符 1105">
                      <a:extLst>
                        <a:ext uri="{FF2B5EF4-FFF2-40B4-BE49-F238E27FC236}">
                          <a16:creationId xmlns="" xmlns:a16="http://schemas.microsoft.com/office/drawing/2014/main" id="{EFD41B3A-69D2-4C15-B443-34C535CED7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9" name="PA-直接连接符 1106">
                      <a:extLst>
                        <a:ext uri="{FF2B5EF4-FFF2-40B4-BE49-F238E27FC236}">
                          <a16:creationId xmlns="" xmlns:a16="http://schemas.microsoft.com/office/drawing/2014/main" id="{4283286B-8B0D-4615-B430-F5B61EE7FA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20" name="PA-直接连接符 1107">
                      <a:extLst>
                        <a:ext uri="{FF2B5EF4-FFF2-40B4-BE49-F238E27FC236}">
                          <a16:creationId xmlns="" xmlns:a16="http://schemas.microsoft.com/office/drawing/2014/main" id="{D9E4B220-CC2E-4D27-A0AF-A497836C18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21" name="PA-直接连接符 1108">
                      <a:extLst>
                        <a:ext uri="{FF2B5EF4-FFF2-40B4-BE49-F238E27FC236}">
                          <a16:creationId xmlns="" xmlns:a16="http://schemas.microsoft.com/office/drawing/2014/main" id="{E99A511D-C064-490D-91AF-82DA4DD69E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22" name="PA-直接连接符 1109">
                      <a:extLst>
                        <a:ext uri="{FF2B5EF4-FFF2-40B4-BE49-F238E27FC236}">
                          <a16:creationId xmlns="" xmlns:a16="http://schemas.microsoft.com/office/drawing/2014/main" id="{36AFFC82-FCF1-479A-B3BA-DC1A32BFB52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96" name="组合 1295">
                    <a:extLst>
                      <a:ext uri="{FF2B5EF4-FFF2-40B4-BE49-F238E27FC236}">
                        <a16:creationId xmlns="" xmlns:a16="http://schemas.microsoft.com/office/drawing/2014/main" id="{410D5D2D-DED0-40C8-8B07-3E4A6223D6F8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301" name="PA-直接连接符 1088">
                      <a:extLst>
                        <a:ext uri="{FF2B5EF4-FFF2-40B4-BE49-F238E27FC236}">
                          <a16:creationId xmlns="" xmlns:a16="http://schemas.microsoft.com/office/drawing/2014/main" id="{28F9B1B8-4863-4BA1-B855-72AD53E27D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2" name="PA-直接连接符 1089">
                      <a:extLst>
                        <a:ext uri="{FF2B5EF4-FFF2-40B4-BE49-F238E27FC236}">
                          <a16:creationId xmlns="" xmlns:a16="http://schemas.microsoft.com/office/drawing/2014/main" id="{12734BCC-7756-4AF0-A25A-0897275B856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3" name="PA-直接连接符 1090">
                      <a:extLst>
                        <a:ext uri="{FF2B5EF4-FFF2-40B4-BE49-F238E27FC236}">
                          <a16:creationId xmlns="" xmlns:a16="http://schemas.microsoft.com/office/drawing/2014/main" id="{D9A1C7B3-2B0E-403A-BE73-E55743893D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4" name="PA-直接连接符 1091">
                      <a:extLst>
                        <a:ext uri="{FF2B5EF4-FFF2-40B4-BE49-F238E27FC236}">
                          <a16:creationId xmlns="" xmlns:a16="http://schemas.microsoft.com/office/drawing/2014/main" id="{1FF5B3E2-77F3-4EC8-8344-3DCA06710F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5" name="PA-直接连接符 1092">
                      <a:extLst>
                        <a:ext uri="{FF2B5EF4-FFF2-40B4-BE49-F238E27FC236}">
                          <a16:creationId xmlns="" xmlns:a16="http://schemas.microsoft.com/office/drawing/2014/main" id="{24495206-569F-4F68-93C4-5B7048727B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6" name="PA-直接连接符 1093">
                      <a:extLst>
                        <a:ext uri="{FF2B5EF4-FFF2-40B4-BE49-F238E27FC236}">
                          <a16:creationId xmlns="" xmlns:a16="http://schemas.microsoft.com/office/drawing/2014/main" id="{E7A78814-3687-4287-A759-C743E7F1F83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7" name="PA-直接连接符 1094">
                      <a:extLst>
                        <a:ext uri="{FF2B5EF4-FFF2-40B4-BE49-F238E27FC236}">
                          <a16:creationId xmlns="" xmlns:a16="http://schemas.microsoft.com/office/drawing/2014/main" id="{DF0660ED-38B1-4556-809B-F27EC23E59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8" name="PA-直接连接符 1095">
                      <a:extLst>
                        <a:ext uri="{FF2B5EF4-FFF2-40B4-BE49-F238E27FC236}">
                          <a16:creationId xmlns="" xmlns:a16="http://schemas.microsoft.com/office/drawing/2014/main" id="{73E4E54C-A0CB-4B38-B10E-6875C2B599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9" name="PA-直接连接符 1096">
                      <a:extLst>
                        <a:ext uri="{FF2B5EF4-FFF2-40B4-BE49-F238E27FC236}">
                          <a16:creationId xmlns="" xmlns:a16="http://schemas.microsoft.com/office/drawing/2014/main" id="{9105BEB2-7A41-4239-B277-795F6E5653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0" name="PA-直接连接符 1097">
                      <a:extLst>
                        <a:ext uri="{FF2B5EF4-FFF2-40B4-BE49-F238E27FC236}">
                          <a16:creationId xmlns="" xmlns:a16="http://schemas.microsoft.com/office/drawing/2014/main" id="{F8957876-03FB-4623-9101-C7B5BCFCF6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1" name="PA-直接连接符 1098">
                      <a:extLst>
                        <a:ext uri="{FF2B5EF4-FFF2-40B4-BE49-F238E27FC236}">
                          <a16:creationId xmlns="" xmlns:a16="http://schemas.microsoft.com/office/drawing/2014/main" id="{6E6DB382-F0D0-4015-BF06-FC7D16539B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97" name="Group 91_1">
                    <a:extLst>
                      <a:ext uri="{FF2B5EF4-FFF2-40B4-BE49-F238E27FC236}">
                        <a16:creationId xmlns="" xmlns:a16="http://schemas.microsoft.com/office/drawing/2014/main" id="{86F345CC-9832-4B32-B8B5-86BF341E80BB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98" name="PA-直接连接符 1085">
                      <a:extLst>
                        <a:ext uri="{FF2B5EF4-FFF2-40B4-BE49-F238E27FC236}">
                          <a16:creationId xmlns="" xmlns:a16="http://schemas.microsoft.com/office/drawing/2014/main" id="{E745E53E-1AB0-4323-9C23-DCD1855273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9" name="PA-直接连接符 1086">
                      <a:extLst>
                        <a:ext uri="{FF2B5EF4-FFF2-40B4-BE49-F238E27FC236}">
                          <a16:creationId xmlns="" xmlns:a16="http://schemas.microsoft.com/office/drawing/2014/main" id="{DD36AE4E-6250-4014-83B5-F982C6FC53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0" name="PA-直接连接符 1087">
                      <a:extLst>
                        <a:ext uri="{FF2B5EF4-FFF2-40B4-BE49-F238E27FC236}">
                          <a16:creationId xmlns="" xmlns:a16="http://schemas.microsoft.com/office/drawing/2014/main" id="{13A47C08-7ACE-4C71-A0F2-0BFCE6A4F8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83" name="组合 1182">
                  <a:extLst>
                    <a:ext uri="{FF2B5EF4-FFF2-40B4-BE49-F238E27FC236}">
                      <a16:creationId xmlns="" xmlns:a16="http://schemas.microsoft.com/office/drawing/2014/main" id="{E2BF1BB0-1B87-4E55-A335-A9344A7A1939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232" name="PA-直接连接符 1019">
                    <a:extLst>
                      <a:ext uri="{FF2B5EF4-FFF2-40B4-BE49-F238E27FC236}">
                        <a16:creationId xmlns="" xmlns:a16="http://schemas.microsoft.com/office/drawing/2014/main" id="{DEE3C254-CC5A-449B-BF1A-6FBB5346A68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3" name="PA-直接连接符 1020">
                    <a:extLst>
                      <a:ext uri="{FF2B5EF4-FFF2-40B4-BE49-F238E27FC236}">
                        <a16:creationId xmlns="" xmlns:a16="http://schemas.microsoft.com/office/drawing/2014/main" id="{9B089A94-8A2C-4AA2-97BF-C33D41DB3AB8}"/>
                      </a:ext>
                    </a:extLst>
                  </p:cNvPr>
                  <p:cNvCxnSpPr/>
                  <p:nvPr>
                    <p:custDataLst>
                      <p:tags r:id="rId108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4" name="PA-直接连接符 1021">
                    <a:extLst>
                      <a:ext uri="{FF2B5EF4-FFF2-40B4-BE49-F238E27FC236}">
                        <a16:creationId xmlns="" xmlns:a16="http://schemas.microsoft.com/office/drawing/2014/main" id="{12D9B8FF-3C8A-4459-A0C2-76F16C37BD1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5" name="PA-直接连接符 1022">
                    <a:extLst>
                      <a:ext uri="{FF2B5EF4-FFF2-40B4-BE49-F238E27FC236}">
                        <a16:creationId xmlns="" xmlns:a16="http://schemas.microsoft.com/office/drawing/2014/main" id="{CAE18750-AC1D-4CEF-938D-D5854C26F99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6" name="PA-直接连接符 1023">
                    <a:extLst>
                      <a:ext uri="{FF2B5EF4-FFF2-40B4-BE49-F238E27FC236}">
                        <a16:creationId xmlns="" xmlns:a16="http://schemas.microsoft.com/office/drawing/2014/main" id="{449CE334-1D26-4B03-8C8C-4D9ECB3916D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7" name="PA-直接连接符 1024">
                    <a:extLst>
                      <a:ext uri="{FF2B5EF4-FFF2-40B4-BE49-F238E27FC236}">
                        <a16:creationId xmlns="" xmlns:a16="http://schemas.microsoft.com/office/drawing/2014/main" id="{4A44F867-2AA5-4600-B8C5-A8BFD7058E8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8" name="PA-直接连接符 1025">
                    <a:extLst>
                      <a:ext uri="{FF2B5EF4-FFF2-40B4-BE49-F238E27FC236}">
                        <a16:creationId xmlns="" xmlns:a16="http://schemas.microsoft.com/office/drawing/2014/main" id="{C6BBADA1-4815-44AC-B132-D76180C0FF2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9" name="PA-直接连接符 1026">
                    <a:extLst>
                      <a:ext uri="{FF2B5EF4-FFF2-40B4-BE49-F238E27FC236}">
                        <a16:creationId xmlns="" xmlns:a16="http://schemas.microsoft.com/office/drawing/2014/main" id="{AF0380C9-17CE-41AA-99A1-AB422710B02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0" name="PA-直接连接符 1027">
                    <a:extLst>
                      <a:ext uri="{FF2B5EF4-FFF2-40B4-BE49-F238E27FC236}">
                        <a16:creationId xmlns="" xmlns:a16="http://schemas.microsoft.com/office/drawing/2014/main" id="{356F0769-1990-4597-B74F-78163A50B14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1" name="PA-直接连接符 1028">
                    <a:extLst>
                      <a:ext uri="{FF2B5EF4-FFF2-40B4-BE49-F238E27FC236}">
                        <a16:creationId xmlns="" xmlns:a16="http://schemas.microsoft.com/office/drawing/2014/main" id="{E8BA1371-1526-4AFE-BA75-3BF57573200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2" name="PA-直接连接符 1029">
                    <a:extLst>
                      <a:ext uri="{FF2B5EF4-FFF2-40B4-BE49-F238E27FC236}">
                        <a16:creationId xmlns="" xmlns:a16="http://schemas.microsoft.com/office/drawing/2014/main" id="{29A6C112-C1E3-411B-BC9F-4FBA5435C59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3" name="PA-直接连接符 1030">
                    <a:extLst>
                      <a:ext uri="{FF2B5EF4-FFF2-40B4-BE49-F238E27FC236}">
                        <a16:creationId xmlns="" xmlns:a16="http://schemas.microsoft.com/office/drawing/2014/main" id="{84B53A9A-F363-41B6-B031-32C5F818DAD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4" name="PA-直接连接符 1031">
                    <a:extLst>
                      <a:ext uri="{FF2B5EF4-FFF2-40B4-BE49-F238E27FC236}">
                        <a16:creationId xmlns="" xmlns:a16="http://schemas.microsoft.com/office/drawing/2014/main" id="{04E70161-A181-443F-AD5C-2EACCB678BB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5" name="PA-直接连接符 1032">
                    <a:extLst>
                      <a:ext uri="{FF2B5EF4-FFF2-40B4-BE49-F238E27FC236}">
                        <a16:creationId xmlns="" xmlns:a16="http://schemas.microsoft.com/office/drawing/2014/main" id="{AA7048FE-90C3-4045-9D3B-C165AEE024C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6" name="PA-直接连接符 1033">
                    <a:extLst>
                      <a:ext uri="{FF2B5EF4-FFF2-40B4-BE49-F238E27FC236}">
                        <a16:creationId xmlns="" xmlns:a16="http://schemas.microsoft.com/office/drawing/2014/main" id="{343296E9-E53A-4295-9E0B-E9E7545DE52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247" name="组合 1246">
                    <a:extLst>
                      <a:ext uri="{FF2B5EF4-FFF2-40B4-BE49-F238E27FC236}">
                        <a16:creationId xmlns="" xmlns:a16="http://schemas.microsoft.com/office/drawing/2014/main" id="{858CD257-1C2C-485A-A21A-4FA41DD462C4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76" name="PA-直接连接符 1063">
                      <a:extLst>
                        <a:ext uri="{FF2B5EF4-FFF2-40B4-BE49-F238E27FC236}">
                          <a16:creationId xmlns="" xmlns:a16="http://schemas.microsoft.com/office/drawing/2014/main" id="{63389D1A-C9D7-433A-B138-A7920C4168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7" name="PA-直接连接符 1064">
                      <a:extLst>
                        <a:ext uri="{FF2B5EF4-FFF2-40B4-BE49-F238E27FC236}">
                          <a16:creationId xmlns="" xmlns:a16="http://schemas.microsoft.com/office/drawing/2014/main" id="{71B77CD7-7E8D-450B-8ABF-B862B70614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8" name="PA-直接连接符 1065">
                      <a:extLst>
                        <a:ext uri="{FF2B5EF4-FFF2-40B4-BE49-F238E27FC236}">
                          <a16:creationId xmlns="" xmlns:a16="http://schemas.microsoft.com/office/drawing/2014/main" id="{2BC567FD-F758-4973-8644-140ADED13B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48" name="组合 1247">
                    <a:extLst>
                      <a:ext uri="{FF2B5EF4-FFF2-40B4-BE49-F238E27FC236}">
                        <a16:creationId xmlns="" xmlns:a16="http://schemas.microsoft.com/office/drawing/2014/main" id="{A74E2510-AE06-42D1-ABCC-54D37030990D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265" name="PA-直接连接符 1052">
                      <a:extLst>
                        <a:ext uri="{FF2B5EF4-FFF2-40B4-BE49-F238E27FC236}">
                          <a16:creationId xmlns="" xmlns:a16="http://schemas.microsoft.com/office/drawing/2014/main" id="{CD384E3F-4DA2-48DA-A9F3-07402C79D27A}"/>
                        </a:ext>
                      </a:extLst>
                    </p:cNvPr>
                    <p:cNvCxnSpPr/>
                    <p:nvPr>
                      <p:custDataLst>
                        <p:tags r:id="rId111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6" name="PA-直接连接符 1053">
                      <a:extLst>
                        <a:ext uri="{FF2B5EF4-FFF2-40B4-BE49-F238E27FC236}">
                          <a16:creationId xmlns="" xmlns:a16="http://schemas.microsoft.com/office/drawing/2014/main" id="{FE7B60A0-5473-4CD9-B43A-11446D2E10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7" name="PA-直接连接符 1054">
                      <a:extLst>
                        <a:ext uri="{FF2B5EF4-FFF2-40B4-BE49-F238E27FC236}">
                          <a16:creationId xmlns="" xmlns:a16="http://schemas.microsoft.com/office/drawing/2014/main" id="{AF78AA59-132A-4B99-9659-386CF8F28F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8" name="PA-直接连接符 1055">
                      <a:extLst>
                        <a:ext uri="{FF2B5EF4-FFF2-40B4-BE49-F238E27FC236}">
                          <a16:creationId xmlns="" xmlns:a16="http://schemas.microsoft.com/office/drawing/2014/main" id="{201DE411-BDC4-43EB-ACA0-A32A066F48A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9" name="PA-直接连接符 1056">
                      <a:extLst>
                        <a:ext uri="{FF2B5EF4-FFF2-40B4-BE49-F238E27FC236}">
                          <a16:creationId xmlns="" xmlns:a16="http://schemas.microsoft.com/office/drawing/2014/main" id="{369B2B64-5833-4340-9E92-8EB43E8B98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0" name="PA-直接连接符 1057">
                      <a:extLst>
                        <a:ext uri="{FF2B5EF4-FFF2-40B4-BE49-F238E27FC236}">
                          <a16:creationId xmlns="" xmlns:a16="http://schemas.microsoft.com/office/drawing/2014/main" id="{A2C59875-BAF9-4AB7-9D21-8B451A4106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1" name="PA-直接连接符 1058">
                      <a:extLst>
                        <a:ext uri="{FF2B5EF4-FFF2-40B4-BE49-F238E27FC236}">
                          <a16:creationId xmlns="" xmlns:a16="http://schemas.microsoft.com/office/drawing/2014/main" id="{B8F1020E-1FC0-496C-B96B-339B0F7457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2" name="PA-直接连接符 1059">
                      <a:extLst>
                        <a:ext uri="{FF2B5EF4-FFF2-40B4-BE49-F238E27FC236}">
                          <a16:creationId xmlns="" xmlns:a16="http://schemas.microsoft.com/office/drawing/2014/main" id="{22AB9063-C627-4E6A-BC2F-23B98A077A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3" name="PA-直接连接符 1060">
                      <a:extLst>
                        <a:ext uri="{FF2B5EF4-FFF2-40B4-BE49-F238E27FC236}">
                          <a16:creationId xmlns="" xmlns:a16="http://schemas.microsoft.com/office/drawing/2014/main" id="{E40F62B5-CCA1-4386-9A3D-A7B32BE70E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4" name="PA-直接连接符 1061">
                      <a:extLst>
                        <a:ext uri="{FF2B5EF4-FFF2-40B4-BE49-F238E27FC236}">
                          <a16:creationId xmlns="" xmlns:a16="http://schemas.microsoft.com/office/drawing/2014/main" id="{485D7864-ECCA-4CC8-86FF-9115E713A2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5" name="PA-直接连接符 1062">
                      <a:extLst>
                        <a:ext uri="{FF2B5EF4-FFF2-40B4-BE49-F238E27FC236}">
                          <a16:creationId xmlns="" xmlns:a16="http://schemas.microsoft.com/office/drawing/2014/main" id="{88ABE13A-C6F9-43EA-8AE1-FD1007C7F7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49" name="组合 1248">
                    <a:extLst>
                      <a:ext uri="{FF2B5EF4-FFF2-40B4-BE49-F238E27FC236}">
                        <a16:creationId xmlns="" xmlns:a16="http://schemas.microsoft.com/office/drawing/2014/main" id="{C1E64C4F-F9B0-4B91-95A1-C063E274EC6E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254" name="PA-直接连接符 1041">
                      <a:extLst>
                        <a:ext uri="{FF2B5EF4-FFF2-40B4-BE49-F238E27FC236}">
                          <a16:creationId xmlns="" xmlns:a16="http://schemas.microsoft.com/office/drawing/2014/main" id="{F887241E-B6C1-4E81-AD50-40A1AFAA7EA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5" name="PA-直接连接符 1042">
                      <a:extLst>
                        <a:ext uri="{FF2B5EF4-FFF2-40B4-BE49-F238E27FC236}">
                          <a16:creationId xmlns="" xmlns:a16="http://schemas.microsoft.com/office/drawing/2014/main" id="{1D15C732-5C07-4A27-A19A-8AA5585AAA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6" name="PA-直接连接符 1043">
                      <a:extLst>
                        <a:ext uri="{FF2B5EF4-FFF2-40B4-BE49-F238E27FC236}">
                          <a16:creationId xmlns="" xmlns:a16="http://schemas.microsoft.com/office/drawing/2014/main" id="{85C3E9D3-A67D-4CF7-B09F-6C030F770E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7" name="PA-直接连接符 1044">
                      <a:extLst>
                        <a:ext uri="{FF2B5EF4-FFF2-40B4-BE49-F238E27FC236}">
                          <a16:creationId xmlns="" xmlns:a16="http://schemas.microsoft.com/office/drawing/2014/main" id="{A94B98F1-69E9-49D1-94E6-5A5863C725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8" name="PA-直接连接符 1045">
                      <a:extLst>
                        <a:ext uri="{FF2B5EF4-FFF2-40B4-BE49-F238E27FC236}">
                          <a16:creationId xmlns="" xmlns:a16="http://schemas.microsoft.com/office/drawing/2014/main" id="{BE6AFB3D-4F2B-4B54-9A75-CED3F4C8C3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9" name="PA-直接连接符 1046">
                      <a:extLst>
                        <a:ext uri="{FF2B5EF4-FFF2-40B4-BE49-F238E27FC236}">
                          <a16:creationId xmlns="" xmlns:a16="http://schemas.microsoft.com/office/drawing/2014/main" id="{0FB47050-1A24-4644-86B2-F4C765E017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0" name="PA-直接连接符 1047">
                      <a:extLst>
                        <a:ext uri="{FF2B5EF4-FFF2-40B4-BE49-F238E27FC236}">
                          <a16:creationId xmlns="" xmlns:a16="http://schemas.microsoft.com/office/drawing/2014/main" id="{EA371209-6061-43A6-9607-D6E47796DF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1" name="PA-直接连接符 1048">
                      <a:extLst>
                        <a:ext uri="{FF2B5EF4-FFF2-40B4-BE49-F238E27FC236}">
                          <a16:creationId xmlns="" xmlns:a16="http://schemas.microsoft.com/office/drawing/2014/main" id="{8D70F7F6-A796-45EA-9EB3-046A8FCDD8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2" name="PA-直接连接符 1049">
                      <a:extLst>
                        <a:ext uri="{FF2B5EF4-FFF2-40B4-BE49-F238E27FC236}">
                          <a16:creationId xmlns="" xmlns:a16="http://schemas.microsoft.com/office/drawing/2014/main" id="{DFA32985-BFC5-442C-85F6-49E07E0D8B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3" name="PA-直接连接符 1050">
                      <a:extLst>
                        <a:ext uri="{FF2B5EF4-FFF2-40B4-BE49-F238E27FC236}">
                          <a16:creationId xmlns="" xmlns:a16="http://schemas.microsoft.com/office/drawing/2014/main" id="{439F4489-1DAB-4B7D-91C8-BC3272225C6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4" name="PA-直接连接符 1051">
                      <a:extLst>
                        <a:ext uri="{FF2B5EF4-FFF2-40B4-BE49-F238E27FC236}">
                          <a16:creationId xmlns="" xmlns:a16="http://schemas.microsoft.com/office/drawing/2014/main" id="{9F7E5BD1-CE79-4E24-B625-B3544A5659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50" name="Group 91_1">
                    <a:extLst>
                      <a:ext uri="{FF2B5EF4-FFF2-40B4-BE49-F238E27FC236}">
                        <a16:creationId xmlns="" xmlns:a16="http://schemas.microsoft.com/office/drawing/2014/main" id="{00AA13E5-DB85-478F-B163-C5FBB4989AB3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51" name="PA-直接连接符 1038">
                      <a:extLst>
                        <a:ext uri="{FF2B5EF4-FFF2-40B4-BE49-F238E27FC236}">
                          <a16:creationId xmlns="" xmlns:a16="http://schemas.microsoft.com/office/drawing/2014/main" id="{0A11B9B7-2321-4317-886E-C8F1815A47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2" name="PA-直接连接符 1039">
                      <a:extLst>
                        <a:ext uri="{FF2B5EF4-FFF2-40B4-BE49-F238E27FC236}">
                          <a16:creationId xmlns="" xmlns:a16="http://schemas.microsoft.com/office/drawing/2014/main" id="{F730840B-3F4C-4D01-A299-1D308EE3AD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3" name="PA-直接连接符 1040">
                      <a:extLst>
                        <a:ext uri="{FF2B5EF4-FFF2-40B4-BE49-F238E27FC236}">
                          <a16:creationId xmlns="" xmlns:a16="http://schemas.microsoft.com/office/drawing/2014/main" id="{0D67590C-85CE-4171-BBFF-748D72D8513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84" name="组合 1183">
                  <a:extLst>
                    <a:ext uri="{FF2B5EF4-FFF2-40B4-BE49-F238E27FC236}">
                      <a16:creationId xmlns="" xmlns:a16="http://schemas.microsoft.com/office/drawing/2014/main" id="{C76A6A47-51CF-4818-B396-7E48098AF91A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185" name="PA-直接连接符 972">
                    <a:extLst>
                      <a:ext uri="{FF2B5EF4-FFF2-40B4-BE49-F238E27FC236}">
                        <a16:creationId xmlns="" xmlns:a16="http://schemas.microsoft.com/office/drawing/2014/main" id="{C3E9B4FE-CC1E-43FC-B8C4-3349D58198E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6" name="PA-直接连接符 973">
                    <a:extLst>
                      <a:ext uri="{FF2B5EF4-FFF2-40B4-BE49-F238E27FC236}">
                        <a16:creationId xmlns="" xmlns:a16="http://schemas.microsoft.com/office/drawing/2014/main" id="{E28D974D-B605-4C77-B88D-B875137C24BE}"/>
                      </a:ext>
                    </a:extLst>
                  </p:cNvPr>
                  <p:cNvCxnSpPr/>
                  <p:nvPr>
                    <p:custDataLst>
                      <p:tags r:id="rId104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7" name="PA-直接连接符 974">
                    <a:extLst>
                      <a:ext uri="{FF2B5EF4-FFF2-40B4-BE49-F238E27FC236}">
                        <a16:creationId xmlns="" xmlns:a16="http://schemas.microsoft.com/office/drawing/2014/main" id="{ECF79E79-254E-4C28-A5B0-0F62A09FFC9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8" name="PA-直接连接符 975">
                    <a:extLst>
                      <a:ext uri="{FF2B5EF4-FFF2-40B4-BE49-F238E27FC236}">
                        <a16:creationId xmlns="" xmlns:a16="http://schemas.microsoft.com/office/drawing/2014/main" id="{319BAFD1-EAE1-460F-BD0A-06A831AB566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9" name="PA-直接连接符 976">
                    <a:extLst>
                      <a:ext uri="{FF2B5EF4-FFF2-40B4-BE49-F238E27FC236}">
                        <a16:creationId xmlns="" xmlns:a16="http://schemas.microsoft.com/office/drawing/2014/main" id="{61C0E71D-4617-4E42-A819-C8784AB7C9E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0" name="PA-直接连接符 977">
                    <a:extLst>
                      <a:ext uri="{FF2B5EF4-FFF2-40B4-BE49-F238E27FC236}">
                        <a16:creationId xmlns="" xmlns:a16="http://schemas.microsoft.com/office/drawing/2014/main" id="{7EBE118A-E9D5-42B1-B5B8-DF547EB851C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1" name="PA-直接连接符 978">
                    <a:extLst>
                      <a:ext uri="{FF2B5EF4-FFF2-40B4-BE49-F238E27FC236}">
                        <a16:creationId xmlns="" xmlns:a16="http://schemas.microsoft.com/office/drawing/2014/main" id="{8A33E9BD-1E93-40D1-9643-77C66C243B8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2" name="PA-直接连接符 979">
                    <a:extLst>
                      <a:ext uri="{FF2B5EF4-FFF2-40B4-BE49-F238E27FC236}">
                        <a16:creationId xmlns="" xmlns:a16="http://schemas.microsoft.com/office/drawing/2014/main" id="{181EFB04-7D28-4710-94B1-75D596C56D7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3" name="PA-直接连接符 980">
                    <a:extLst>
                      <a:ext uri="{FF2B5EF4-FFF2-40B4-BE49-F238E27FC236}">
                        <a16:creationId xmlns="" xmlns:a16="http://schemas.microsoft.com/office/drawing/2014/main" id="{7D6EDED4-39FE-40A0-BD99-55C0B1F2CC0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4" name="PA-直接连接符 981">
                    <a:extLst>
                      <a:ext uri="{FF2B5EF4-FFF2-40B4-BE49-F238E27FC236}">
                        <a16:creationId xmlns="" xmlns:a16="http://schemas.microsoft.com/office/drawing/2014/main" id="{FC33976F-D6ED-418D-9375-027EEA95C9C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5" name="PA-直接连接符 982">
                    <a:extLst>
                      <a:ext uri="{FF2B5EF4-FFF2-40B4-BE49-F238E27FC236}">
                        <a16:creationId xmlns="" xmlns:a16="http://schemas.microsoft.com/office/drawing/2014/main" id="{FF75892F-C4AA-4DE9-AE91-5A3C2D82753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6" name="PA-直接连接符 983">
                    <a:extLst>
                      <a:ext uri="{FF2B5EF4-FFF2-40B4-BE49-F238E27FC236}">
                        <a16:creationId xmlns="" xmlns:a16="http://schemas.microsoft.com/office/drawing/2014/main" id="{2FD04F05-33C9-43EC-BF4B-C6FCA93AE92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7" name="PA-直接连接符 984">
                    <a:extLst>
                      <a:ext uri="{FF2B5EF4-FFF2-40B4-BE49-F238E27FC236}">
                        <a16:creationId xmlns="" xmlns:a16="http://schemas.microsoft.com/office/drawing/2014/main" id="{1BF46CB3-8913-4E7E-9E34-81E504E163B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8" name="PA-直接连接符 985">
                    <a:extLst>
                      <a:ext uri="{FF2B5EF4-FFF2-40B4-BE49-F238E27FC236}">
                        <a16:creationId xmlns="" xmlns:a16="http://schemas.microsoft.com/office/drawing/2014/main" id="{52F8E319-0CD6-4A42-B569-33EDF5CEA37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9" name="PA-直接连接符 986">
                    <a:extLst>
                      <a:ext uri="{FF2B5EF4-FFF2-40B4-BE49-F238E27FC236}">
                        <a16:creationId xmlns="" xmlns:a16="http://schemas.microsoft.com/office/drawing/2014/main" id="{8F5C4BFC-3214-4ECB-BF9A-A227C14C511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200" name="组合 1199">
                    <a:extLst>
                      <a:ext uri="{FF2B5EF4-FFF2-40B4-BE49-F238E27FC236}">
                        <a16:creationId xmlns="" xmlns:a16="http://schemas.microsoft.com/office/drawing/2014/main" id="{CBD0C9DA-FA9D-4C8E-BB69-CB0BB1477CF7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29" name="PA-直接连接符 1016">
                      <a:extLst>
                        <a:ext uri="{FF2B5EF4-FFF2-40B4-BE49-F238E27FC236}">
                          <a16:creationId xmlns="" xmlns:a16="http://schemas.microsoft.com/office/drawing/2014/main" id="{361F1600-E8DB-4FAA-8FE6-327B24EBBE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30" name="PA-直接连接符 1017">
                      <a:extLst>
                        <a:ext uri="{FF2B5EF4-FFF2-40B4-BE49-F238E27FC236}">
                          <a16:creationId xmlns="" xmlns:a16="http://schemas.microsoft.com/office/drawing/2014/main" id="{4FC49D48-9081-471D-BFAC-651CA89A59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31" name="PA-直接连接符 1018">
                      <a:extLst>
                        <a:ext uri="{FF2B5EF4-FFF2-40B4-BE49-F238E27FC236}">
                          <a16:creationId xmlns="" xmlns:a16="http://schemas.microsoft.com/office/drawing/2014/main" id="{AFF41878-E3C4-4F2B-BAC3-F260770286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01" name="组合 1200">
                    <a:extLst>
                      <a:ext uri="{FF2B5EF4-FFF2-40B4-BE49-F238E27FC236}">
                        <a16:creationId xmlns="" xmlns:a16="http://schemas.microsoft.com/office/drawing/2014/main" id="{131E2A13-6176-4EA4-8BC8-A4559FA3FB94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218" name="PA-直接连接符 1005">
                      <a:extLst>
                        <a:ext uri="{FF2B5EF4-FFF2-40B4-BE49-F238E27FC236}">
                          <a16:creationId xmlns="" xmlns:a16="http://schemas.microsoft.com/office/drawing/2014/main" id="{3050D067-F209-4561-80F7-0574E764F11E}"/>
                        </a:ext>
                      </a:extLst>
                    </p:cNvPr>
                    <p:cNvCxnSpPr/>
                    <p:nvPr>
                      <p:custDataLst>
                        <p:tags r:id="rId107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9" name="PA-直接连接符 1006">
                      <a:extLst>
                        <a:ext uri="{FF2B5EF4-FFF2-40B4-BE49-F238E27FC236}">
                          <a16:creationId xmlns="" xmlns:a16="http://schemas.microsoft.com/office/drawing/2014/main" id="{1A3F56ED-9FE2-48AC-B404-B515C96304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0" name="PA-直接连接符 1007">
                      <a:extLst>
                        <a:ext uri="{FF2B5EF4-FFF2-40B4-BE49-F238E27FC236}">
                          <a16:creationId xmlns="" xmlns:a16="http://schemas.microsoft.com/office/drawing/2014/main" id="{BDEFD869-4B55-40C2-9D9E-36B5E37C73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1" name="PA-直接连接符 1008">
                      <a:extLst>
                        <a:ext uri="{FF2B5EF4-FFF2-40B4-BE49-F238E27FC236}">
                          <a16:creationId xmlns="" xmlns:a16="http://schemas.microsoft.com/office/drawing/2014/main" id="{429EFF2C-2327-4265-8E88-E3FEB76EDE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2" name="PA-直接连接符 1009">
                      <a:extLst>
                        <a:ext uri="{FF2B5EF4-FFF2-40B4-BE49-F238E27FC236}">
                          <a16:creationId xmlns="" xmlns:a16="http://schemas.microsoft.com/office/drawing/2014/main" id="{22CC22C9-0345-411F-A329-958448270A0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3" name="PA-直接连接符 1010">
                      <a:extLst>
                        <a:ext uri="{FF2B5EF4-FFF2-40B4-BE49-F238E27FC236}">
                          <a16:creationId xmlns="" xmlns:a16="http://schemas.microsoft.com/office/drawing/2014/main" id="{05B5B435-B77E-4932-B118-DC97AE265D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4" name="PA-直接连接符 1011">
                      <a:extLst>
                        <a:ext uri="{FF2B5EF4-FFF2-40B4-BE49-F238E27FC236}">
                          <a16:creationId xmlns="" xmlns:a16="http://schemas.microsoft.com/office/drawing/2014/main" id="{9E6ECB23-6B92-42D0-9483-036A969535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5" name="PA-直接连接符 1012">
                      <a:extLst>
                        <a:ext uri="{FF2B5EF4-FFF2-40B4-BE49-F238E27FC236}">
                          <a16:creationId xmlns="" xmlns:a16="http://schemas.microsoft.com/office/drawing/2014/main" id="{3F48015C-EC6E-466C-9CDB-C00288C9CB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6" name="PA-直接连接符 1013">
                      <a:extLst>
                        <a:ext uri="{FF2B5EF4-FFF2-40B4-BE49-F238E27FC236}">
                          <a16:creationId xmlns="" xmlns:a16="http://schemas.microsoft.com/office/drawing/2014/main" id="{866AD303-EC30-4983-B86D-0EC5A95CCA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7" name="PA-直接连接符 1014">
                      <a:extLst>
                        <a:ext uri="{FF2B5EF4-FFF2-40B4-BE49-F238E27FC236}">
                          <a16:creationId xmlns="" xmlns:a16="http://schemas.microsoft.com/office/drawing/2014/main" id="{EB82A7E0-D2A1-4879-8E6A-BC4322F191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8" name="PA-直接连接符 1015">
                      <a:extLst>
                        <a:ext uri="{FF2B5EF4-FFF2-40B4-BE49-F238E27FC236}">
                          <a16:creationId xmlns="" xmlns:a16="http://schemas.microsoft.com/office/drawing/2014/main" id="{ACDC64AF-4C8B-488A-ABA4-7F217A2FBD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02" name="组合 1201">
                    <a:extLst>
                      <a:ext uri="{FF2B5EF4-FFF2-40B4-BE49-F238E27FC236}">
                        <a16:creationId xmlns="" xmlns:a16="http://schemas.microsoft.com/office/drawing/2014/main" id="{DDB92125-0F4E-48A7-BC9C-FFC2E5C5B617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207" name="PA-直接连接符 994">
                      <a:extLst>
                        <a:ext uri="{FF2B5EF4-FFF2-40B4-BE49-F238E27FC236}">
                          <a16:creationId xmlns="" xmlns:a16="http://schemas.microsoft.com/office/drawing/2014/main" id="{48CA9792-1C1A-43D5-B2EA-ECC9461FB1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8" name="PA-直接连接符 995">
                      <a:extLst>
                        <a:ext uri="{FF2B5EF4-FFF2-40B4-BE49-F238E27FC236}">
                          <a16:creationId xmlns="" xmlns:a16="http://schemas.microsoft.com/office/drawing/2014/main" id="{5C770086-4340-42BF-BC07-EA16911FF5C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9" name="PA-直接连接符 996">
                      <a:extLst>
                        <a:ext uri="{FF2B5EF4-FFF2-40B4-BE49-F238E27FC236}">
                          <a16:creationId xmlns="" xmlns:a16="http://schemas.microsoft.com/office/drawing/2014/main" id="{70FF922D-808B-4806-9805-3991DC3BFB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0" name="PA-直接连接符 997">
                      <a:extLst>
                        <a:ext uri="{FF2B5EF4-FFF2-40B4-BE49-F238E27FC236}">
                          <a16:creationId xmlns="" xmlns:a16="http://schemas.microsoft.com/office/drawing/2014/main" id="{7C0E4B4F-AC8B-4E1A-94F2-2F6151CCE05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1" name="PA-直接连接符 998">
                      <a:extLst>
                        <a:ext uri="{FF2B5EF4-FFF2-40B4-BE49-F238E27FC236}">
                          <a16:creationId xmlns="" xmlns:a16="http://schemas.microsoft.com/office/drawing/2014/main" id="{2AA1D563-C01C-48D1-B59A-AE8C39462E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2" name="PA-直接连接符 999">
                      <a:extLst>
                        <a:ext uri="{FF2B5EF4-FFF2-40B4-BE49-F238E27FC236}">
                          <a16:creationId xmlns="" xmlns:a16="http://schemas.microsoft.com/office/drawing/2014/main" id="{D949C547-837A-4227-9B3F-FFD742DA1E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3" name="PA-直接连接符 1000">
                      <a:extLst>
                        <a:ext uri="{FF2B5EF4-FFF2-40B4-BE49-F238E27FC236}">
                          <a16:creationId xmlns="" xmlns:a16="http://schemas.microsoft.com/office/drawing/2014/main" id="{F0E875A3-AF68-498D-98E0-8520B70E606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4" name="PA-直接连接符 1001">
                      <a:extLst>
                        <a:ext uri="{FF2B5EF4-FFF2-40B4-BE49-F238E27FC236}">
                          <a16:creationId xmlns="" xmlns:a16="http://schemas.microsoft.com/office/drawing/2014/main" id="{2ADE65F6-AC3C-49DE-AEB5-623395C696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5" name="PA-直接连接符 1002">
                      <a:extLst>
                        <a:ext uri="{FF2B5EF4-FFF2-40B4-BE49-F238E27FC236}">
                          <a16:creationId xmlns="" xmlns:a16="http://schemas.microsoft.com/office/drawing/2014/main" id="{0B8088A0-5964-4246-BE42-8646C1D940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6" name="PA-直接连接符 1003">
                      <a:extLst>
                        <a:ext uri="{FF2B5EF4-FFF2-40B4-BE49-F238E27FC236}">
                          <a16:creationId xmlns="" xmlns:a16="http://schemas.microsoft.com/office/drawing/2014/main" id="{54125C6A-1CD8-4BE6-AB21-482AE2E3139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7" name="PA-直接连接符 1004">
                      <a:extLst>
                        <a:ext uri="{FF2B5EF4-FFF2-40B4-BE49-F238E27FC236}">
                          <a16:creationId xmlns="" xmlns:a16="http://schemas.microsoft.com/office/drawing/2014/main" id="{27445079-923B-43F9-8B67-8859758399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03" name="Group 91_1">
                    <a:extLst>
                      <a:ext uri="{FF2B5EF4-FFF2-40B4-BE49-F238E27FC236}">
                        <a16:creationId xmlns="" xmlns:a16="http://schemas.microsoft.com/office/drawing/2014/main" id="{D0ECEDD6-1E46-4F09-A40B-529AAF25EC33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04" name="PA-直接连接符 991">
                      <a:extLst>
                        <a:ext uri="{FF2B5EF4-FFF2-40B4-BE49-F238E27FC236}">
                          <a16:creationId xmlns="" xmlns:a16="http://schemas.microsoft.com/office/drawing/2014/main" id="{2C9A12DA-36CF-47EB-8BF2-B1B2751BED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5" name="PA-直接连接符 992">
                      <a:extLst>
                        <a:ext uri="{FF2B5EF4-FFF2-40B4-BE49-F238E27FC236}">
                          <a16:creationId xmlns="" xmlns:a16="http://schemas.microsoft.com/office/drawing/2014/main" id="{326509EA-E867-449E-9A61-3251954BD27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6" name="PA-直接连接符 993">
                      <a:extLst>
                        <a:ext uri="{FF2B5EF4-FFF2-40B4-BE49-F238E27FC236}">
                          <a16:creationId xmlns="" xmlns:a16="http://schemas.microsoft.com/office/drawing/2014/main" id="{16E0B137-47A3-4AD0-B023-949185EFC7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grpSp>
          <p:nvGrpSpPr>
            <p:cNvPr id="19" name="PA-组合 1834">
              <a:extLst>
                <a:ext uri="{FF2B5EF4-FFF2-40B4-BE49-F238E27FC236}">
                  <a16:creationId xmlns="" xmlns:a16="http://schemas.microsoft.com/office/drawing/2014/main" id="{0916B8D3-D455-47AF-9406-A77C0C0A4C2F}"/>
                </a:ext>
              </a:extLst>
            </p:cNvPr>
            <p:cNvGrpSpPr>
              <a:grpSpLocks/>
            </p:cNvGrpSpPr>
            <p:nvPr>
              <p:custDataLst>
                <p:tags r:id="rId8"/>
              </p:custDataLst>
            </p:nvPr>
          </p:nvGrpSpPr>
          <p:grpSpPr>
            <a:xfrm>
              <a:off x="-799174" y="1725021"/>
              <a:ext cx="13790347" cy="3407959"/>
              <a:chOff x="-795522" y="1732245"/>
              <a:chExt cx="13783045" cy="3393510"/>
            </a:xfrm>
          </p:grpSpPr>
          <p:grpSp>
            <p:nvGrpSpPr>
              <p:cNvPr id="599" name="组合 598">
                <a:extLst>
                  <a:ext uri="{FF2B5EF4-FFF2-40B4-BE49-F238E27FC236}">
                    <a16:creationId xmlns="" xmlns:a16="http://schemas.microsoft.com/office/drawing/2014/main" id="{04311292-4A59-423D-8534-08A47BB43F8F}"/>
                  </a:ext>
                </a:extLst>
              </p:cNvPr>
              <p:cNvGrpSpPr/>
              <p:nvPr/>
            </p:nvGrpSpPr>
            <p:grpSpPr>
              <a:xfrm>
                <a:off x="-795522" y="2405415"/>
                <a:ext cx="12687421" cy="2720340"/>
                <a:chOff x="0" y="0"/>
                <a:chExt cx="12687421" cy="2720340"/>
              </a:xfrm>
            </p:grpSpPr>
            <p:grpSp>
              <p:nvGrpSpPr>
                <p:cNvPr id="889" name="组合 888">
                  <a:extLst>
                    <a:ext uri="{FF2B5EF4-FFF2-40B4-BE49-F238E27FC236}">
                      <a16:creationId xmlns="" xmlns:a16="http://schemas.microsoft.com/office/drawing/2014/main" id="{3BFD2121-7A19-4AF6-B182-5C1360D390B2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130" name="PA-直接连接符 4">
                    <a:extLst>
                      <a:ext uri="{FF2B5EF4-FFF2-40B4-BE49-F238E27FC236}">
                        <a16:creationId xmlns="" xmlns:a16="http://schemas.microsoft.com/office/drawing/2014/main" id="{2EC63732-7E8F-4B46-B56D-5E7ED7B5C3A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9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1" name="PA-直接连接符 6">
                    <a:extLst>
                      <a:ext uri="{FF2B5EF4-FFF2-40B4-BE49-F238E27FC236}">
                        <a16:creationId xmlns="" xmlns:a16="http://schemas.microsoft.com/office/drawing/2014/main" id="{35148BDC-A353-45CD-AF08-F70BE78AB7FC}"/>
                      </a:ext>
                    </a:extLst>
                  </p:cNvPr>
                  <p:cNvCxnSpPr/>
                  <p:nvPr>
                    <p:custDataLst>
                      <p:tags r:id="rId100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2" name="PA-直接连接符 7">
                    <a:extLst>
                      <a:ext uri="{FF2B5EF4-FFF2-40B4-BE49-F238E27FC236}">
                        <a16:creationId xmlns="" xmlns:a16="http://schemas.microsoft.com/office/drawing/2014/main" id="{5F4260F1-9BF7-4692-92FF-31792FF044E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3" name="PA-直接连接符 8">
                    <a:extLst>
                      <a:ext uri="{FF2B5EF4-FFF2-40B4-BE49-F238E27FC236}">
                        <a16:creationId xmlns="" xmlns:a16="http://schemas.microsoft.com/office/drawing/2014/main" id="{A7A4D1DB-5BBD-44D6-BFA3-8700FCC6081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4" name="PA-直接连接符 12">
                    <a:extLst>
                      <a:ext uri="{FF2B5EF4-FFF2-40B4-BE49-F238E27FC236}">
                        <a16:creationId xmlns="" xmlns:a16="http://schemas.microsoft.com/office/drawing/2014/main" id="{788FF77B-B846-49CA-B4E0-7DAC57AA91E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5" name="PA-直接连接符 15">
                    <a:extLst>
                      <a:ext uri="{FF2B5EF4-FFF2-40B4-BE49-F238E27FC236}">
                        <a16:creationId xmlns="" xmlns:a16="http://schemas.microsoft.com/office/drawing/2014/main" id="{61ECD153-2400-470E-9478-C095C08C586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6" name="PA-直接连接符 18">
                    <a:extLst>
                      <a:ext uri="{FF2B5EF4-FFF2-40B4-BE49-F238E27FC236}">
                        <a16:creationId xmlns="" xmlns:a16="http://schemas.microsoft.com/office/drawing/2014/main" id="{83332936-8886-4949-BA83-DAC32A8DD3F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7" name="PA-直接连接符 21">
                    <a:extLst>
                      <a:ext uri="{FF2B5EF4-FFF2-40B4-BE49-F238E27FC236}">
                        <a16:creationId xmlns="" xmlns:a16="http://schemas.microsoft.com/office/drawing/2014/main" id="{2032D8C1-4281-4883-9B63-CDEC81B5706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8" name="PA-直接连接符 24">
                    <a:extLst>
                      <a:ext uri="{FF2B5EF4-FFF2-40B4-BE49-F238E27FC236}">
                        <a16:creationId xmlns="" xmlns:a16="http://schemas.microsoft.com/office/drawing/2014/main" id="{4DB16262-503E-41DD-9019-15E4C90C9CC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9" name="PA-直接连接符 26">
                    <a:extLst>
                      <a:ext uri="{FF2B5EF4-FFF2-40B4-BE49-F238E27FC236}">
                        <a16:creationId xmlns="" xmlns:a16="http://schemas.microsoft.com/office/drawing/2014/main" id="{B91A431C-2F0A-44AD-B984-C98D2D1776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40" name="PA-直接连接符 28">
                    <a:extLst>
                      <a:ext uri="{FF2B5EF4-FFF2-40B4-BE49-F238E27FC236}">
                        <a16:creationId xmlns="" xmlns:a16="http://schemas.microsoft.com/office/drawing/2014/main" id="{784B0944-4085-493D-A886-37679F1C28C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41" name="PA-直接连接符 30">
                    <a:extLst>
                      <a:ext uri="{FF2B5EF4-FFF2-40B4-BE49-F238E27FC236}">
                        <a16:creationId xmlns="" xmlns:a16="http://schemas.microsoft.com/office/drawing/2014/main" id="{623003FA-B921-4462-9A4A-ED687C9064C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42" name="PA-直接连接符 32">
                    <a:extLst>
                      <a:ext uri="{FF2B5EF4-FFF2-40B4-BE49-F238E27FC236}">
                        <a16:creationId xmlns="" xmlns:a16="http://schemas.microsoft.com/office/drawing/2014/main" id="{CD49C6AC-22FB-4C8B-A6F5-349FC930521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43" name="PA-直接连接符 34">
                    <a:extLst>
                      <a:ext uri="{FF2B5EF4-FFF2-40B4-BE49-F238E27FC236}">
                        <a16:creationId xmlns="" xmlns:a16="http://schemas.microsoft.com/office/drawing/2014/main" id="{C93D8D92-F491-4708-8872-0E504FFCA02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44" name="PA-直接连接符 36">
                    <a:extLst>
                      <a:ext uri="{FF2B5EF4-FFF2-40B4-BE49-F238E27FC236}">
                        <a16:creationId xmlns="" xmlns:a16="http://schemas.microsoft.com/office/drawing/2014/main" id="{CEE624A4-6800-419F-832F-65C6CF9A63B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145" name="组合 1144">
                    <a:extLst>
                      <a:ext uri="{FF2B5EF4-FFF2-40B4-BE49-F238E27FC236}">
                        <a16:creationId xmlns="" xmlns:a16="http://schemas.microsoft.com/office/drawing/2014/main" id="{9790EAAE-C07F-4980-A0F1-2C00F274239A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74" name="PA-直接连接符 39">
                      <a:extLst>
                        <a:ext uri="{FF2B5EF4-FFF2-40B4-BE49-F238E27FC236}">
                          <a16:creationId xmlns="" xmlns:a16="http://schemas.microsoft.com/office/drawing/2014/main" id="{7C5723C6-C872-43ED-A929-64E5AE80564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5" name="PA-直接连接符 41">
                      <a:extLst>
                        <a:ext uri="{FF2B5EF4-FFF2-40B4-BE49-F238E27FC236}">
                          <a16:creationId xmlns="" xmlns:a16="http://schemas.microsoft.com/office/drawing/2014/main" id="{113A9352-D63C-4933-9130-6944721DEF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6" name="PA-直接连接符 43">
                      <a:extLst>
                        <a:ext uri="{FF2B5EF4-FFF2-40B4-BE49-F238E27FC236}">
                          <a16:creationId xmlns="" xmlns:a16="http://schemas.microsoft.com/office/drawing/2014/main" id="{1D1E93A2-E7F4-4C75-85C8-142E7B3B099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46" name="组合 1145">
                    <a:extLst>
                      <a:ext uri="{FF2B5EF4-FFF2-40B4-BE49-F238E27FC236}">
                        <a16:creationId xmlns="" xmlns:a16="http://schemas.microsoft.com/office/drawing/2014/main" id="{1F43E42D-D8DA-425D-99E6-EB57C5707B2F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163" name="PA-直接连接符 53">
                      <a:extLst>
                        <a:ext uri="{FF2B5EF4-FFF2-40B4-BE49-F238E27FC236}">
                          <a16:creationId xmlns="" xmlns:a16="http://schemas.microsoft.com/office/drawing/2014/main" id="{D3491BDF-CF10-4AE2-9F9D-38F34E827BEC}"/>
                        </a:ext>
                      </a:extLst>
                    </p:cNvPr>
                    <p:cNvCxnSpPr/>
                    <p:nvPr>
                      <p:custDataLst>
                        <p:tags r:id="rId102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4" name="PA-直接连接符 55">
                      <a:extLst>
                        <a:ext uri="{FF2B5EF4-FFF2-40B4-BE49-F238E27FC236}">
                          <a16:creationId xmlns="" xmlns:a16="http://schemas.microsoft.com/office/drawing/2014/main" id="{196E8D49-9D8A-4C5D-A9F6-00A865B3C8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5" name="PA-直接连接符 57">
                      <a:extLst>
                        <a:ext uri="{FF2B5EF4-FFF2-40B4-BE49-F238E27FC236}">
                          <a16:creationId xmlns="" xmlns:a16="http://schemas.microsoft.com/office/drawing/2014/main" id="{50B19392-979A-47A4-B292-7F49960D19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6" name="PA-直接连接符 59">
                      <a:extLst>
                        <a:ext uri="{FF2B5EF4-FFF2-40B4-BE49-F238E27FC236}">
                          <a16:creationId xmlns="" xmlns:a16="http://schemas.microsoft.com/office/drawing/2014/main" id="{3270C614-91B3-4BDA-9018-1459682803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7" name="PA-直接连接符 61">
                      <a:extLst>
                        <a:ext uri="{FF2B5EF4-FFF2-40B4-BE49-F238E27FC236}">
                          <a16:creationId xmlns="" xmlns:a16="http://schemas.microsoft.com/office/drawing/2014/main" id="{00C8E69A-4774-4F7B-9146-590F19949DA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8" name="PA-直接连接符 63">
                      <a:extLst>
                        <a:ext uri="{FF2B5EF4-FFF2-40B4-BE49-F238E27FC236}">
                          <a16:creationId xmlns="" xmlns:a16="http://schemas.microsoft.com/office/drawing/2014/main" id="{0D36F450-A800-4E9D-8248-224BBB6582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9" name="PA-直接连接符 65">
                      <a:extLst>
                        <a:ext uri="{FF2B5EF4-FFF2-40B4-BE49-F238E27FC236}">
                          <a16:creationId xmlns="" xmlns:a16="http://schemas.microsoft.com/office/drawing/2014/main" id="{4BA0C27D-0CFF-4750-BC34-3E819D3D46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0" name="PA-直接连接符 67">
                      <a:extLst>
                        <a:ext uri="{FF2B5EF4-FFF2-40B4-BE49-F238E27FC236}">
                          <a16:creationId xmlns="" xmlns:a16="http://schemas.microsoft.com/office/drawing/2014/main" id="{0FE0655E-86D8-49B9-AFEC-57132BB15C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1" name="PA-直接连接符 69">
                      <a:extLst>
                        <a:ext uri="{FF2B5EF4-FFF2-40B4-BE49-F238E27FC236}">
                          <a16:creationId xmlns="" xmlns:a16="http://schemas.microsoft.com/office/drawing/2014/main" id="{84D679E2-D48C-45B1-A9DB-EF1FF329596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2" name="PA-直接连接符 71">
                      <a:extLst>
                        <a:ext uri="{FF2B5EF4-FFF2-40B4-BE49-F238E27FC236}">
                          <a16:creationId xmlns="" xmlns:a16="http://schemas.microsoft.com/office/drawing/2014/main" id="{3DCA2409-7993-49D0-A487-5B854D1D81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3" name="PA-直接连接符 73">
                      <a:extLst>
                        <a:ext uri="{FF2B5EF4-FFF2-40B4-BE49-F238E27FC236}">
                          <a16:creationId xmlns="" xmlns:a16="http://schemas.microsoft.com/office/drawing/2014/main" id="{0CD47416-5C47-44EC-859D-37F4C2E803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47" name="组合 1146">
                    <a:extLst>
                      <a:ext uri="{FF2B5EF4-FFF2-40B4-BE49-F238E27FC236}">
                        <a16:creationId xmlns="" xmlns:a16="http://schemas.microsoft.com/office/drawing/2014/main" id="{694AA29E-1C3D-4F3C-A4EE-216D8F3BBB63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152" name="PA-直接连接符 77">
                      <a:extLst>
                        <a:ext uri="{FF2B5EF4-FFF2-40B4-BE49-F238E27FC236}">
                          <a16:creationId xmlns="" xmlns:a16="http://schemas.microsoft.com/office/drawing/2014/main" id="{BE10EEEB-5F7A-4E95-8434-5465F22FB4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3" name="PA-直接连接符 78">
                      <a:extLst>
                        <a:ext uri="{FF2B5EF4-FFF2-40B4-BE49-F238E27FC236}">
                          <a16:creationId xmlns="" xmlns:a16="http://schemas.microsoft.com/office/drawing/2014/main" id="{770B177F-70B6-41DA-B5D3-F37BD97C45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4" name="PA-直接连接符 79">
                      <a:extLst>
                        <a:ext uri="{FF2B5EF4-FFF2-40B4-BE49-F238E27FC236}">
                          <a16:creationId xmlns="" xmlns:a16="http://schemas.microsoft.com/office/drawing/2014/main" id="{C4240E0F-098F-460E-81D2-E752A49DBEC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5" name="PA-直接连接符 80">
                      <a:extLst>
                        <a:ext uri="{FF2B5EF4-FFF2-40B4-BE49-F238E27FC236}">
                          <a16:creationId xmlns="" xmlns:a16="http://schemas.microsoft.com/office/drawing/2014/main" id="{C104A9DF-4ABC-451D-9025-1FB26F04FA2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6" name="PA-直接连接符 81">
                      <a:extLst>
                        <a:ext uri="{FF2B5EF4-FFF2-40B4-BE49-F238E27FC236}">
                          <a16:creationId xmlns="" xmlns:a16="http://schemas.microsoft.com/office/drawing/2014/main" id="{7EB220A6-8CAE-478C-98A1-7E5A0E8565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7" name="PA-直接连接符 82">
                      <a:extLst>
                        <a:ext uri="{FF2B5EF4-FFF2-40B4-BE49-F238E27FC236}">
                          <a16:creationId xmlns="" xmlns:a16="http://schemas.microsoft.com/office/drawing/2014/main" id="{5688B31E-3B20-4910-82DC-A7BF37C2FE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8" name="PA-直接连接符 83">
                      <a:extLst>
                        <a:ext uri="{FF2B5EF4-FFF2-40B4-BE49-F238E27FC236}">
                          <a16:creationId xmlns="" xmlns:a16="http://schemas.microsoft.com/office/drawing/2014/main" id="{E660032C-6D07-49F6-92D3-C36F3B40637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9" name="PA-直接连接符 84">
                      <a:extLst>
                        <a:ext uri="{FF2B5EF4-FFF2-40B4-BE49-F238E27FC236}">
                          <a16:creationId xmlns="" xmlns:a16="http://schemas.microsoft.com/office/drawing/2014/main" id="{B1AF7191-3A14-49B5-89F4-8ED6EA0EB9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0" name="PA-直接连接符 85">
                      <a:extLst>
                        <a:ext uri="{FF2B5EF4-FFF2-40B4-BE49-F238E27FC236}">
                          <a16:creationId xmlns="" xmlns:a16="http://schemas.microsoft.com/office/drawing/2014/main" id="{4CA26F5B-151C-408B-869A-BA7CA6E878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1" name="PA-直接连接符 86">
                      <a:extLst>
                        <a:ext uri="{FF2B5EF4-FFF2-40B4-BE49-F238E27FC236}">
                          <a16:creationId xmlns="" xmlns:a16="http://schemas.microsoft.com/office/drawing/2014/main" id="{5596B169-5C6A-4286-99E9-6E26C86063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2" name="PA-直接连接符 87">
                      <a:extLst>
                        <a:ext uri="{FF2B5EF4-FFF2-40B4-BE49-F238E27FC236}">
                          <a16:creationId xmlns="" xmlns:a16="http://schemas.microsoft.com/office/drawing/2014/main" id="{C6AE6E62-9B25-4BE5-B4AC-A9B67A03C7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48" name="Group 91_1">
                    <a:extLst>
                      <a:ext uri="{FF2B5EF4-FFF2-40B4-BE49-F238E27FC236}">
                        <a16:creationId xmlns="" xmlns:a16="http://schemas.microsoft.com/office/drawing/2014/main" id="{30E228C7-4F9A-4FE4-BCA4-1BC5192D28F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49" name="PA-直接连接符 93">
                      <a:extLst>
                        <a:ext uri="{FF2B5EF4-FFF2-40B4-BE49-F238E27FC236}">
                          <a16:creationId xmlns="" xmlns:a16="http://schemas.microsoft.com/office/drawing/2014/main" id="{7B1BDAD6-26FC-46D3-B2E7-4CA16F7717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0" name="PA-直接连接符 94">
                      <a:extLst>
                        <a:ext uri="{FF2B5EF4-FFF2-40B4-BE49-F238E27FC236}">
                          <a16:creationId xmlns="" xmlns:a16="http://schemas.microsoft.com/office/drawing/2014/main" id="{7BF73365-F336-484C-BCB9-B71839CC50E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1" name="PA-直接连接符 95">
                      <a:extLst>
                        <a:ext uri="{FF2B5EF4-FFF2-40B4-BE49-F238E27FC236}">
                          <a16:creationId xmlns="" xmlns:a16="http://schemas.microsoft.com/office/drawing/2014/main" id="{AE66FB1F-F88B-4891-8F50-43CA7E14BB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90" name="组合 889">
                  <a:extLst>
                    <a:ext uri="{FF2B5EF4-FFF2-40B4-BE49-F238E27FC236}">
                      <a16:creationId xmlns="" xmlns:a16="http://schemas.microsoft.com/office/drawing/2014/main" id="{9A2924CA-CEEF-4A50-A7C7-BDB61247527D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083" name="PA-直接连接符 99">
                    <a:extLst>
                      <a:ext uri="{FF2B5EF4-FFF2-40B4-BE49-F238E27FC236}">
                        <a16:creationId xmlns="" xmlns:a16="http://schemas.microsoft.com/office/drawing/2014/main" id="{A9C6EF95-4AE8-40AB-9681-7E26341C200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4" name="PA-直接连接符 100">
                    <a:extLst>
                      <a:ext uri="{FF2B5EF4-FFF2-40B4-BE49-F238E27FC236}">
                        <a16:creationId xmlns="" xmlns:a16="http://schemas.microsoft.com/office/drawing/2014/main" id="{4230306A-E3D1-4801-A737-DA38A0BC4636}"/>
                      </a:ext>
                    </a:extLst>
                  </p:cNvPr>
                  <p:cNvCxnSpPr/>
                  <p:nvPr>
                    <p:custDataLst>
                      <p:tags r:id="rId95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5" name="PA-直接连接符 101">
                    <a:extLst>
                      <a:ext uri="{FF2B5EF4-FFF2-40B4-BE49-F238E27FC236}">
                        <a16:creationId xmlns="" xmlns:a16="http://schemas.microsoft.com/office/drawing/2014/main" id="{7CBEE929-A175-480A-871C-21B57E1EAF6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6" name="PA-直接连接符 102">
                    <a:extLst>
                      <a:ext uri="{FF2B5EF4-FFF2-40B4-BE49-F238E27FC236}">
                        <a16:creationId xmlns="" xmlns:a16="http://schemas.microsoft.com/office/drawing/2014/main" id="{782E5785-D5AF-4859-A500-3DE79561C2F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7" name="PA-直接连接符 103">
                    <a:extLst>
                      <a:ext uri="{FF2B5EF4-FFF2-40B4-BE49-F238E27FC236}">
                        <a16:creationId xmlns="" xmlns:a16="http://schemas.microsoft.com/office/drawing/2014/main" id="{426D38E3-B2EC-4E50-8FBA-4F43B52486D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8" name="PA-直接连接符 104">
                    <a:extLst>
                      <a:ext uri="{FF2B5EF4-FFF2-40B4-BE49-F238E27FC236}">
                        <a16:creationId xmlns="" xmlns:a16="http://schemas.microsoft.com/office/drawing/2014/main" id="{FDBF9B92-C8D1-45A0-817D-024969CF0E1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9" name="PA-直接连接符 105">
                    <a:extLst>
                      <a:ext uri="{FF2B5EF4-FFF2-40B4-BE49-F238E27FC236}">
                        <a16:creationId xmlns="" xmlns:a16="http://schemas.microsoft.com/office/drawing/2014/main" id="{E78E3F96-C9E4-4F86-B3CD-304297ECF17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90" name="PA-直接连接符 106">
                    <a:extLst>
                      <a:ext uri="{FF2B5EF4-FFF2-40B4-BE49-F238E27FC236}">
                        <a16:creationId xmlns="" xmlns:a16="http://schemas.microsoft.com/office/drawing/2014/main" id="{6BDEDAEB-9DF6-4A65-A779-7E6B4E15183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91" name="PA-直接连接符 107">
                    <a:extLst>
                      <a:ext uri="{FF2B5EF4-FFF2-40B4-BE49-F238E27FC236}">
                        <a16:creationId xmlns="" xmlns:a16="http://schemas.microsoft.com/office/drawing/2014/main" id="{4364671E-6B93-450F-B08A-D2DE392A8FB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92" name="PA-直接连接符 108">
                    <a:extLst>
                      <a:ext uri="{FF2B5EF4-FFF2-40B4-BE49-F238E27FC236}">
                        <a16:creationId xmlns="" xmlns:a16="http://schemas.microsoft.com/office/drawing/2014/main" id="{C1545DDA-245F-4F9E-AFD0-915A480B20F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93" name="PA-直接连接符 109">
                    <a:extLst>
                      <a:ext uri="{FF2B5EF4-FFF2-40B4-BE49-F238E27FC236}">
                        <a16:creationId xmlns="" xmlns:a16="http://schemas.microsoft.com/office/drawing/2014/main" id="{1A15E47F-22BB-4E62-843E-60A3EA03FF6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94" name="PA-直接连接符 110">
                    <a:extLst>
                      <a:ext uri="{FF2B5EF4-FFF2-40B4-BE49-F238E27FC236}">
                        <a16:creationId xmlns="" xmlns:a16="http://schemas.microsoft.com/office/drawing/2014/main" id="{2AEDACB0-15FC-4B3B-AFF8-38BF23834A9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95" name="PA-直接连接符 111">
                    <a:extLst>
                      <a:ext uri="{FF2B5EF4-FFF2-40B4-BE49-F238E27FC236}">
                        <a16:creationId xmlns="" xmlns:a16="http://schemas.microsoft.com/office/drawing/2014/main" id="{E26A9C14-63B3-480D-A20F-C43B8A2CE3F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96" name="PA-直接连接符 112">
                    <a:extLst>
                      <a:ext uri="{FF2B5EF4-FFF2-40B4-BE49-F238E27FC236}">
                        <a16:creationId xmlns="" xmlns:a16="http://schemas.microsoft.com/office/drawing/2014/main" id="{6F4EED85-A80E-4D30-BB7D-8AADDBFBE7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97" name="PA-直接连接符 113">
                    <a:extLst>
                      <a:ext uri="{FF2B5EF4-FFF2-40B4-BE49-F238E27FC236}">
                        <a16:creationId xmlns="" xmlns:a16="http://schemas.microsoft.com/office/drawing/2014/main" id="{0C3F17A6-49AD-4436-A710-F6568451514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098" name="组合 1097">
                    <a:extLst>
                      <a:ext uri="{FF2B5EF4-FFF2-40B4-BE49-F238E27FC236}">
                        <a16:creationId xmlns="" xmlns:a16="http://schemas.microsoft.com/office/drawing/2014/main" id="{24838E88-AC54-4ED2-BB4B-2D81A4E4EE0B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27" name="PA-直接连接符 143">
                      <a:extLst>
                        <a:ext uri="{FF2B5EF4-FFF2-40B4-BE49-F238E27FC236}">
                          <a16:creationId xmlns="" xmlns:a16="http://schemas.microsoft.com/office/drawing/2014/main" id="{91513C2B-BA27-4AE6-A486-FE83F04149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8" name="PA-直接连接符 144">
                      <a:extLst>
                        <a:ext uri="{FF2B5EF4-FFF2-40B4-BE49-F238E27FC236}">
                          <a16:creationId xmlns="" xmlns:a16="http://schemas.microsoft.com/office/drawing/2014/main" id="{5C7AA711-47F8-416A-BE96-2E659DB981D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9" name="PA-直接连接符 145">
                      <a:extLst>
                        <a:ext uri="{FF2B5EF4-FFF2-40B4-BE49-F238E27FC236}">
                          <a16:creationId xmlns="" xmlns:a16="http://schemas.microsoft.com/office/drawing/2014/main" id="{AF362DD4-16CB-4371-BDBA-59CB4D23B3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99" name="组合 1098">
                    <a:extLst>
                      <a:ext uri="{FF2B5EF4-FFF2-40B4-BE49-F238E27FC236}">
                        <a16:creationId xmlns="" xmlns:a16="http://schemas.microsoft.com/office/drawing/2014/main" id="{49656A2C-F2E4-41A7-9FA0-F047506B7A65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116" name="PA-直接连接符 132">
                      <a:extLst>
                        <a:ext uri="{FF2B5EF4-FFF2-40B4-BE49-F238E27FC236}">
                          <a16:creationId xmlns="" xmlns:a16="http://schemas.microsoft.com/office/drawing/2014/main" id="{2ECD61C1-A0FD-4AEA-9B9A-B7885A630573}"/>
                        </a:ext>
                      </a:extLst>
                    </p:cNvPr>
                    <p:cNvCxnSpPr/>
                    <p:nvPr>
                      <p:custDataLst>
                        <p:tags r:id="rId98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7" name="PA-直接连接符 133">
                      <a:extLst>
                        <a:ext uri="{FF2B5EF4-FFF2-40B4-BE49-F238E27FC236}">
                          <a16:creationId xmlns="" xmlns:a16="http://schemas.microsoft.com/office/drawing/2014/main" id="{9E898B88-0C02-4239-BD8F-8BFCAE6EF9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8" name="PA-直接连接符 134">
                      <a:extLst>
                        <a:ext uri="{FF2B5EF4-FFF2-40B4-BE49-F238E27FC236}">
                          <a16:creationId xmlns="" xmlns:a16="http://schemas.microsoft.com/office/drawing/2014/main" id="{93BDD0DB-4512-49CF-A82A-02CE62F991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9" name="PA-直接连接符 135">
                      <a:extLst>
                        <a:ext uri="{FF2B5EF4-FFF2-40B4-BE49-F238E27FC236}">
                          <a16:creationId xmlns="" xmlns:a16="http://schemas.microsoft.com/office/drawing/2014/main" id="{FB22E34C-D63E-4A2D-B4A1-6391B9E6BA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0" name="PA-直接连接符 136">
                      <a:extLst>
                        <a:ext uri="{FF2B5EF4-FFF2-40B4-BE49-F238E27FC236}">
                          <a16:creationId xmlns="" xmlns:a16="http://schemas.microsoft.com/office/drawing/2014/main" id="{4195E2E6-0B71-4B11-8199-C66D4223E3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1" name="PA-直接连接符 137">
                      <a:extLst>
                        <a:ext uri="{FF2B5EF4-FFF2-40B4-BE49-F238E27FC236}">
                          <a16:creationId xmlns="" xmlns:a16="http://schemas.microsoft.com/office/drawing/2014/main" id="{98FAF970-BB6F-4025-9583-81DDDE030D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2" name="PA-直接连接符 138">
                      <a:extLst>
                        <a:ext uri="{FF2B5EF4-FFF2-40B4-BE49-F238E27FC236}">
                          <a16:creationId xmlns="" xmlns:a16="http://schemas.microsoft.com/office/drawing/2014/main" id="{4E99F209-741D-4681-9BFD-BF93DCF8C3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3" name="PA-直接连接符 139">
                      <a:extLst>
                        <a:ext uri="{FF2B5EF4-FFF2-40B4-BE49-F238E27FC236}">
                          <a16:creationId xmlns="" xmlns:a16="http://schemas.microsoft.com/office/drawing/2014/main" id="{72EFF22C-9329-454E-8B29-6989AAE929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4" name="PA-直接连接符 140">
                      <a:extLst>
                        <a:ext uri="{FF2B5EF4-FFF2-40B4-BE49-F238E27FC236}">
                          <a16:creationId xmlns="" xmlns:a16="http://schemas.microsoft.com/office/drawing/2014/main" id="{56C307D6-8B95-43A1-8A4A-5E13BD6DEC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5" name="PA-直接连接符 141">
                      <a:extLst>
                        <a:ext uri="{FF2B5EF4-FFF2-40B4-BE49-F238E27FC236}">
                          <a16:creationId xmlns="" xmlns:a16="http://schemas.microsoft.com/office/drawing/2014/main" id="{862F19F5-6293-48C9-A25E-726BF294B6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6" name="PA-直接连接符 142">
                      <a:extLst>
                        <a:ext uri="{FF2B5EF4-FFF2-40B4-BE49-F238E27FC236}">
                          <a16:creationId xmlns="" xmlns:a16="http://schemas.microsoft.com/office/drawing/2014/main" id="{657C3A75-9D5D-48EB-B304-0D9318DA5A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00" name="组合 1099">
                    <a:extLst>
                      <a:ext uri="{FF2B5EF4-FFF2-40B4-BE49-F238E27FC236}">
                        <a16:creationId xmlns="" xmlns:a16="http://schemas.microsoft.com/office/drawing/2014/main" id="{3502D698-6992-4C97-95CC-AD797DC3DA7C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105" name="PA-直接连接符 121">
                      <a:extLst>
                        <a:ext uri="{FF2B5EF4-FFF2-40B4-BE49-F238E27FC236}">
                          <a16:creationId xmlns="" xmlns:a16="http://schemas.microsoft.com/office/drawing/2014/main" id="{3C1858A8-81FB-43EA-BE17-C48F008983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6" name="PA-直接连接符 122">
                      <a:extLst>
                        <a:ext uri="{FF2B5EF4-FFF2-40B4-BE49-F238E27FC236}">
                          <a16:creationId xmlns="" xmlns:a16="http://schemas.microsoft.com/office/drawing/2014/main" id="{D09C4166-A63F-4316-9ABD-6A06F6E552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7" name="PA-直接连接符 123">
                      <a:extLst>
                        <a:ext uri="{FF2B5EF4-FFF2-40B4-BE49-F238E27FC236}">
                          <a16:creationId xmlns="" xmlns:a16="http://schemas.microsoft.com/office/drawing/2014/main" id="{0550261C-9A46-4BE6-8252-38CC7B8385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8" name="PA-直接连接符 124">
                      <a:extLst>
                        <a:ext uri="{FF2B5EF4-FFF2-40B4-BE49-F238E27FC236}">
                          <a16:creationId xmlns="" xmlns:a16="http://schemas.microsoft.com/office/drawing/2014/main" id="{4BC9D37F-0C26-400E-BEDB-AF23623179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9" name="PA-直接连接符 125">
                      <a:extLst>
                        <a:ext uri="{FF2B5EF4-FFF2-40B4-BE49-F238E27FC236}">
                          <a16:creationId xmlns="" xmlns:a16="http://schemas.microsoft.com/office/drawing/2014/main" id="{294C7CD3-69DC-41F0-805A-307BFDE4ED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0" name="PA-直接连接符 126">
                      <a:extLst>
                        <a:ext uri="{FF2B5EF4-FFF2-40B4-BE49-F238E27FC236}">
                          <a16:creationId xmlns="" xmlns:a16="http://schemas.microsoft.com/office/drawing/2014/main" id="{9455C501-2530-4E8E-8B90-C4ED75B8DA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1" name="PA-直接连接符 127">
                      <a:extLst>
                        <a:ext uri="{FF2B5EF4-FFF2-40B4-BE49-F238E27FC236}">
                          <a16:creationId xmlns="" xmlns:a16="http://schemas.microsoft.com/office/drawing/2014/main" id="{B1F60DEC-2CEC-4925-A4C7-53C7F7A28B0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2" name="PA-直接连接符 128">
                      <a:extLst>
                        <a:ext uri="{FF2B5EF4-FFF2-40B4-BE49-F238E27FC236}">
                          <a16:creationId xmlns="" xmlns:a16="http://schemas.microsoft.com/office/drawing/2014/main" id="{A9B34E89-CCCC-4774-B432-1ADBB325DC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3" name="PA-直接连接符 129">
                      <a:extLst>
                        <a:ext uri="{FF2B5EF4-FFF2-40B4-BE49-F238E27FC236}">
                          <a16:creationId xmlns="" xmlns:a16="http://schemas.microsoft.com/office/drawing/2014/main" id="{C9BBDFED-7AC9-4671-874A-6664DCA55D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4" name="PA-直接连接符 130">
                      <a:extLst>
                        <a:ext uri="{FF2B5EF4-FFF2-40B4-BE49-F238E27FC236}">
                          <a16:creationId xmlns="" xmlns:a16="http://schemas.microsoft.com/office/drawing/2014/main" id="{BD0DA2F5-E5E4-4FE0-9379-5E693A3E0C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5" name="PA-直接连接符 131">
                      <a:extLst>
                        <a:ext uri="{FF2B5EF4-FFF2-40B4-BE49-F238E27FC236}">
                          <a16:creationId xmlns="" xmlns:a16="http://schemas.microsoft.com/office/drawing/2014/main" id="{E0173728-EA2C-426B-8365-0417905F221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01" name="Group 91_1">
                    <a:extLst>
                      <a:ext uri="{FF2B5EF4-FFF2-40B4-BE49-F238E27FC236}">
                        <a16:creationId xmlns="" xmlns:a16="http://schemas.microsoft.com/office/drawing/2014/main" id="{BD436FD4-E13B-4FD4-9042-0CA620B7C58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02" name="PA-直接连接符 118">
                      <a:extLst>
                        <a:ext uri="{FF2B5EF4-FFF2-40B4-BE49-F238E27FC236}">
                          <a16:creationId xmlns="" xmlns:a16="http://schemas.microsoft.com/office/drawing/2014/main" id="{38461681-EBA3-494F-8116-977DC3E3BC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3" name="PA-直接连接符 119">
                      <a:extLst>
                        <a:ext uri="{FF2B5EF4-FFF2-40B4-BE49-F238E27FC236}">
                          <a16:creationId xmlns="" xmlns:a16="http://schemas.microsoft.com/office/drawing/2014/main" id="{BEC8DFF9-025C-4719-A1B1-33A5AE297F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4" name="PA-直接连接符 120">
                      <a:extLst>
                        <a:ext uri="{FF2B5EF4-FFF2-40B4-BE49-F238E27FC236}">
                          <a16:creationId xmlns="" xmlns:a16="http://schemas.microsoft.com/office/drawing/2014/main" id="{F61CB5EE-517F-4D37-97B4-C0957E76B6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91" name="组合 890">
                  <a:extLst>
                    <a:ext uri="{FF2B5EF4-FFF2-40B4-BE49-F238E27FC236}">
                      <a16:creationId xmlns="" xmlns:a16="http://schemas.microsoft.com/office/drawing/2014/main" id="{5A936FC8-9B65-4FC2-9176-E5BE6D912725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036" name="PA-直接连接符 147">
                    <a:extLst>
                      <a:ext uri="{FF2B5EF4-FFF2-40B4-BE49-F238E27FC236}">
                        <a16:creationId xmlns="" xmlns:a16="http://schemas.microsoft.com/office/drawing/2014/main" id="{9913894C-A041-433E-9837-AEC3F4D0E04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7" name="PA-直接连接符 148">
                    <a:extLst>
                      <a:ext uri="{FF2B5EF4-FFF2-40B4-BE49-F238E27FC236}">
                        <a16:creationId xmlns="" xmlns:a16="http://schemas.microsoft.com/office/drawing/2014/main" id="{12DAFD76-24C9-4CF0-9781-88A88389C1E8}"/>
                      </a:ext>
                    </a:extLst>
                  </p:cNvPr>
                  <p:cNvCxnSpPr/>
                  <p:nvPr>
                    <p:custDataLst>
                      <p:tags r:id="rId91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8" name="PA-直接连接符 149">
                    <a:extLst>
                      <a:ext uri="{FF2B5EF4-FFF2-40B4-BE49-F238E27FC236}">
                        <a16:creationId xmlns="" xmlns:a16="http://schemas.microsoft.com/office/drawing/2014/main" id="{E59209B2-F343-425C-83A5-84DEE7B40CE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9" name="PA-直接连接符 150">
                    <a:extLst>
                      <a:ext uri="{FF2B5EF4-FFF2-40B4-BE49-F238E27FC236}">
                        <a16:creationId xmlns="" xmlns:a16="http://schemas.microsoft.com/office/drawing/2014/main" id="{5364DA4A-CBBD-40E9-AD92-0A206911135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0" name="PA-直接连接符 151">
                    <a:extLst>
                      <a:ext uri="{FF2B5EF4-FFF2-40B4-BE49-F238E27FC236}">
                        <a16:creationId xmlns="" xmlns:a16="http://schemas.microsoft.com/office/drawing/2014/main" id="{4F33D48F-FBE9-4C52-B07B-2A36872DDF2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1" name="PA-直接连接符 152">
                    <a:extLst>
                      <a:ext uri="{FF2B5EF4-FFF2-40B4-BE49-F238E27FC236}">
                        <a16:creationId xmlns="" xmlns:a16="http://schemas.microsoft.com/office/drawing/2014/main" id="{BE29C8D0-BF21-4D40-BCC7-88A8066B265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2" name="PA-直接连接符 153">
                    <a:extLst>
                      <a:ext uri="{FF2B5EF4-FFF2-40B4-BE49-F238E27FC236}">
                        <a16:creationId xmlns="" xmlns:a16="http://schemas.microsoft.com/office/drawing/2014/main" id="{E6286995-BB34-42E5-877F-9AF61748C70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3" name="PA-直接连接符 154">
                    <a:extLst>
                      <a:ext uri="{FF2B5EF4-FFF2-40B4-BE49-F238E27FC236}">
                        <a16:creationId xmlns="" xmlns:a16="http://schemas.microsoft.com/office/drawing/2014/main" id="{D3071F12-F5FD-4BC8-BCA1-64EA028453F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4" name="PA-直接连接符 155">
                    <a:extLst>
                      <a:ext uri="{FF2B5EF4-FFF2-40B4-BE49-F238E27FC236}">
                        <a16:creationId xmlns="" xmlns:a16="http://schemas.microsoft.com/office/drawing/2014/main" id="{0EFDCACF-3DD2-4138-972A-DA46713D359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5" name="PA-直接连接符 156">
                    <a:extLst>
                      <a:ext uri="{FF2B5EF4-FFF2-40B4-BE49-F238E27FC236}">
                        <a16:creationId xmlns="" xmlns:a16="http://schemas.microsoft.com/office/drawing/2014/main" id="{8E30EA66-9600-42E6-9AEA-E5F25854D4D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6" name="PA-直接连接符 157">
                    <a:extLst>
                      <a:ext uri="{FF2B5EF4-FFF2-40B4-BE49-F238E27FC236}">
                        <a16:creationId xmlns="" xmlns:a16="http://schemas.microsoft.com/office/drawing/2014/main" id="{4AEF18A2-EF5D-46AC-AF2E-FCC93D81E9C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7" name="PA-直接连接符 158">
                    <a:extLst>
                      <a:ext uri="{FF2B5EF4-FFF2-40B4-BE49-F238E27FC236}">
                        <a16:creationId xmlns="" xmlns:a16="http://schemas.microsoft.com/office/drawing/2014/main" id="{80F5216F-D75A-4433-9ABA-78989356961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8" name="PA-直接连接符 159">
                    <a:extLst>
                      <a:ext uri="{FF2B5EF4-FFF2-40B4-BE49-F238E27FC236}">
                        <a16:creationId xmlns="" xmlns:a16="http://schemas.microsoft.com/office/drawing/2014/main" id="{62422CF0-C379-4130-9BF8-15BD7CF85B5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9" name="PA-直接连接符 160">
                    <a:extLst>
                      <a:ext uri="{FF2B5EF4-FFF2-40B4-BE49-F238E27FC236}">
                        <a16:creationId xmlns="" xmlns:a16="http://schemas.microsoft.com/office/drawing/2014/main" id="{3F39344C-E5CC-4602-BDF7-D03F8B4745C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50" name="PA-直接连接符 161">
                    <a:extLst>
                      <a:ext uri="{FF2B5EF4-FFF2-40B4-BE49-F238E27FC236}">
                        <a16:creationId xmlns="" xmlns:a16="http://schemas.microsoft.com/office/drawing/2014/main" id="{66F057C8-C6E6-4210-B50A-5BD43EB14AB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051" name="组合 1050">
                    <a:extLst>
                      <a:ext uri="{FF2B5EF4-FFF2-40B4-BE49-F238E27FC236}">
                        <a16:creationId xmlns="" xmlns:a16="http://schemas.microsoft.com/office/drawing/2014/main" id="{7F85E7BD-31E8-400F-826E-3D5ABDE63E89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80" name="PA-直接连接符 191">
                      <a:extLst>
                        <a:ext uri="{FF2B5EF4-FFF2-40B4-BE49-F238E27FC236}">
                          <a16:creationId xmlns="" xmlns:a16="http://schemas.microsoft.com/office/drawing/2014/main" id="{D657E82B-E1C2-48AD-A6CC-8DC4320A3A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81" name="PA-直接连接符 192">
                      <a:extLst>
                        <a:ext uri="{FF2B5EF4-FFF2-40B4-BE49-F238E27FC236}">
                          <a16:creationId xmlns="" xmlns:a16="http://schemas.microsoft.com/office/drawing/2014/main" id="{AAA1713F-CED7-44DB-AFBB-BB9CB76753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82" name="PA-直接连接符 193">
                      <a:extLst>
                        <a:ext uri="{FF2B5EF4-FFF2-40B4-BE49-F238E27FC236}">
                          <a16:creationId xmlns="" xmlns:a16="http://schemas.microsoft.com/office/drawing/2014/main" id="{CB40B2BC-FB9D-4851-A224-F0AD93A2CA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52" name="组合 1051">
                    <a:extLst>
                      <a:ext uri="{FF2B5EF4-FFF2-40B4-BE49-F238E27FC236}">
                        <a16:creationId xmlns="" xmlns:a16="http://schemas.microsoft.com/office/drawing/2014/main" id="{78D83B33-883D-4A8C-A906-089C234AEDF3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069" name="PA-直接连接符 180">
                      <a:extLst>
                        <a:ext uri="{FF2B5EF4-FFF2-40B4-BE49-F238E27FC236}">
                          <a16:creationId xmlns="" xmlns:a16="http://schemas.microsoft.com/office/drawing/2014/main" id="{47BDB30B-0BC8-42C8-B33E-A11BCAA243DC}"/>
                        </a:ext>
                      </a:extLst>
                    </p:cNvPr>
                    <p:cNvCxnSpPr/>
                    <p:nvPr>
                      <p:custDataLst>
                        <p:tags r:id="rId94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0" name="PA-直接连接符 181">
                      <a:extLst>
                        <a:ext uri="{FF2B5EF4-FFF2-40B4-BE49-F238E27FC236}">
                          <a16:creationId xmlns="" xmlns:a16="http://schemas.microsoft.com/office/drawing/2014/main" id="{349BB3D3-382F-4A60-8DFD-B065FD159B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1" name="PA-直接连接符 182">
                      <a:extLst>
                        <a:ext uri="{FF2B5EF4-FFF2-40B4-BE49-F238E27FC236}">
                          <a16:creationId xmlns="" xmlns:a16="http://schemas.microsoft.com/office/drawing/2014/main" id="{C81126FB-5AD2-4E18-B96A-074E91C026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2" name="PA-直接连接符 183">
                      <a:extLst>
                        <a:ext uri="{FF2B5EF4-FFF2-40B4-BE49-F238E27FC236}">
                          <a16:creationId xmlns="" xmlns:a16="http://schemas.microsoft.com/office/drawing/2014/main" id="{612CBC67-7B3F-4BFA-A1FC-23903A5766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3" name="PA-直接连接符 184">
                      <a:extLst>
                        <a:ext uri="{FF2B5EF4-FFF2-40B4-BE49-F238E27FC236}">
                          <a16:creationId xmlns="" xmlns:a16="http://schemas.microsoft.com/office/drawing/2014/main" id="{4FCDEB4A-0255-4193-B11A-6A0628EC77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4" name="PA-直接连接符 185">
                      <a:extLst>
                        <a:ext uri="{FF2B5EF4-FFF2-40B4-BE49-F238E27FC236}">
                          <a16:creationId xmlns="" xmlns:a16="http://schemas.microsoft.com/office/drawing/2014/main" id="{59AEEC12-327F-493F-B8B6-F3E122D018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5" name="PA-直接连接符 186">
                      <a:extLst>
                        <a:ext uri="{FF2B5EF4-FFF2-40B4-BE49-F238E27FC236}">
                          <a16:creationId xmlns="" xmlns:a16="http://schemas.microsoft.com/office/drawing/2014/main" id="{5BFBA055-40C4-48DD-895D-4D0A2B2C63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6" name="PA-直接连接符 187">
                      <a:extLst>
                        <a:ext uri="{FF2B5EF4-FFF2-40B4-BE49-F238E27FC236}">
                          <a16:creationId xmlns="" xmlns:a16="http://schemas.microsoft.com/office/drawing/2014/main" id="{7DE5E069-603C-4BAC-8A9C-5F66523A02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7" name="PA-直接连接符 188">
                      <a:extLst>
                        <a:ext uri="{FF2B5EF4-FFF2-40B4-BE49-F238E27FC236}">
                          <a16:creationId xmlns="" xmlns:a16="http://schemas.microsoft.com/office/drawing/2014/main" id="{9A99DAEB-CEDD-46C3-BE18-A14FFBD890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8" name="PA-直接连接符 189">
                      <a:extLst>
                        <a:ext uri="{FF2B5EF4-FFF2-40B4-BE49-F238E27FC236}">
                          <a16:creationId xmlns="" xmlns:a16="http://schemas.microsoft.com/office/drawing/2014/main" id="{40E09C2C-92EF-4B36-88BB-48600AC8F1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9" name="PA-直接连接符 190">
                      <a:extLst>
                        <a:ext uri="{FF2B5EF4-FFF2-40B4-BE49-F238E27FC236}">
                          <a16:creationId xmlns="" xmlns:a16="http://schemas.microsoft.com/office/drawing/2014/main" id="{3AC184A0-2BA8-4544-864F-309FA6899C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53" name="组合 1052">
                    <a:extLst>
                      <a:ext uri="{FF2B5EF4-FFF2-40B4-BE49-F238E27FC236}">
                        <a16:creationId xmlns="" xmlns:a16="http://schemas.microsoft.com/office/drawing/2014/main" id="{107AF56D-A340-45C7-A506-5B03605C70D0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058" name="PA-直接连接符 169">
                      <a:extLst>
                        <a:ext uri="{FF2B5EF4-FFF2-40B4-BE49-F238E27FC236}">
                          <a16:creationId xmlns="" xmlns:a16="http://schemas.microsoft.com/office/drawing/2014/main" id="{66FC6F2D-6FEE-4A74-91C7-C899BB55F5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9" name="PA-直接连接符 170">
                      <a:extLst>
                        <a:ext uri="{FF2B5EF4-FFF2-40B4-BE49-F238E27FC236}">
                          <a16:creationId xmlns="" xmlns:a16="http://schemas.microsoft.com/office/drawing/2014/main" id="{7F35D788-3AAB-46E1-B465-40EFF644CB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0" name="PA-直接连接符 171">
                      <a:extLst>
                        <a:ext uri="{FF2B5EF4-FFF2-40B4-BE49-F238E27FC236}">
                          <a16:creationId xmlns="" xmlns:a16="http://schemas.microsoft.com/office/drawing/2014/main" id="{7E6EE8DE-A505-4763-9543-ED91FB239B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1" name="PA-直接连接符 172">
                      <a:extLst>
                        <a:ext uri="{FF2B5EF4-FFF2-40B4-BE49-F238E27FC236}">
                          <a16:creationId xmlns="" xmlns:a16="http://schemas.microsoft.com/office/drawing/2014/main" id="{2627DF99-1E7A-442D-B898-BF10FDC884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2" name="PA-直接连接符 173">
                      <a:extLst>
                        <a:ext uri="{FF2B5EF4-FFF2-40B4-BE49-F238E27FC236}">
                          <a16:creationId xmlns="" xmlns:a16="http://schemas.microsoft.com/office/drawing/2014/main" id="{557F758E-65FE-4C82-90FF-E14AC985CF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3" name="PA-直接连接符 174">
                      <a:extLst>
                        <a:ext uri="{FF2B5EF4-FFF2-40B4-BE49-F238E27FC236}">
                          <a16:creationId xmlns="" xmlns:a16="http://schemas.microsoft.com/office/drawing/2014/main" id="{93CB6D23-8DBD-481C-B2B6-23F3CEDBC9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4" name="PA-直接连接符 175">
                      <a:extLst>
                        <a:ext uri="{FF2B5EF4-FFF2-40B4-BE49-F238E27FC236}">
                          <a16:creationId xmlns="" xmlns:a16="http://schemas.microsoft.com/office/drawing/2014/main" id="{8D000F80-5DDC-4D9E-A9B0-64DB84E127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5" name="PA-直接连接符 176">
                      <a:extLst>
                        <a:ext uri="{FF2B5EF4-FFF2-40B4-BE49-F238E27FC236}">
                          <a16:creationId xmlns="" xmlns:a16="http://schemas.microsoft.com/office/drawing/2014/main" id="{D7DE6732-3406-4BA1-80DE-631AC25692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6" name="PA-直接连接符 177">
                      <a:extLst>
                        <a:ext uri="{FF2B5EF4-FFF2-40B4-BE49-F238E27FC236}">
                          <a16:creationId xmlns="" xmlns:a16="http://schemas.microsoft.com/office/drawing/2014/main" id="{8F61F3A4-4384-452C-BDE8-4B5F0F60836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7" name="PA-直接连接符 178">
                      <a:extLst>
                        <a:ext uri="{FF2B5EF4-FFF2-40B4-BE49-F238E27FC236}">
                          <a16:creationId xmlns="" xmlns:a16="http://schemas.microsoft.com/office/drawing/2014/main" id="{DA758CAE-152B-46F1-8033-27E8E61D3E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8" name="PA-直接连接符 179">
                      <a:extLst>
                        <a:ext uri="{FF2B5EF4-FFF2-40B4-BE49-F238E27FC236}">
                          <a16:creationId xmlns="" xmlns:a16="http://schemas.microsoft.com/office/drawing/2014/main" id="{C56D2610-BEB6-413C-9D0C-586017841E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54" name="Group 91_1">
                    <a:extLst>
                      <a:ext uri="{FF2B5EF4-FFF2-40B4-BE49-F238E27FC236}">
                        <a16:creationId xmlns="" xmlns:a16="http://schemas.microsoft.com/office/drawing/2014/main" id="{7EB416CA-BCC3-4F5D-B340-116E2DFDF470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55" name="PA-直接连接符 166">
                      <a:extLst>
                        <a:ext uri="{FF2B5EF4-FFF2-40B4-BE49-F238E27FC236}">
                          <a16:creationId xmlns="" xmlns:a16="http://schemas.microsoft.com/office/drawing/2014/main" id="{5A0098AF-E36C-4988-9A24-AF33B2000D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6" name="PA-直接连接符 167">
                      <a:extLst>
                        <a:ext uri="{FF2B5EF4-FFF2-40B4-BE49-F238E27FC236}">
                          <a16:creationId xmlns="" xmlns:a16="http://schemas.microsoft.com/office/drawing/2014/main" id="{66009C3E-1273-4F78-99F6-98FBDEA2B1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7" name="PA-直接连接符 168">
                      <a:extLst>
                        <a:ext uri="{FF2B5EF4-FFF2-40B4-BE49-F238E27FC236}">
                          <a16:creationId xmlns="" xmlns:a16="http://schemas.microsoft.com/office/drawing/2014/main" id="{3F98895F-6EE3-4FCA-A3CF-70DA0F4461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92" name="组合 891">
                  <a:extLst>
                    <a:ext uri="{FF2B5EF4-FFF2-40B4-BE49-F238E27FC236}">
                      <a16:creationId xmlns="" xmlns:a16="http://schemas.microsoft.com/office/drawing/2014/main" id="{E601AD22-6CA8-4AC6-A393-3A4280300FB0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989" name="PA-直接连接符 195">
                    <a:extLst>
                      <a:ext uri="{FF2B5EF4-FFF2-40B4-BE49-F238E27FC236}">
                        <a16:creationId xmlns="" xmlns:a16="http://schemas.microsoft.com/office/drawing/2014/main" id="{6CDF73E2-37DD-4AD2-8275-1B6B21D0F15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0" name="PA-直接连接符 196">
                    <a:extLst>
                      <a:ext uri="{FF2B5EF4-FFF2-40B4-BE49-F238E27FC236}">
                        <a16:creationId xmlns="" xmlns:a16="http://schemas.microsoft.com/office/drawing/2014/main" id="{642B5D87-4B15-4C29-BEE6-927B636B5E8C}"/>
                      </a:ext>
                    </a:extLst>
                  </p:cNvPr>
                  <p:cNvCxnSpPr/>
                  <p:nvPr>
                    <p:custDataLst>
                      <p:tags r:id="rId87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1" name="PA-直接连接符 197">
                    <a:extLst>
                      <a:ext uri="{FF2B5EF4-FFF2-40B4-BE49-F238E27FC236}">
                        <a16:creationId xmlns="" xmlns:a16="http://schemas.microsoft.com/office/drawing/2014/main" id="{07F5F5F7-A09B-41E5-B916-BFC758791F8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2" name="PA-直接连接符 198">
                    <a:extLst>
                      <a:ext uri="{FF2B5EF4-FFF2-40B4-BE49-F238E27FC236}">
                        <a16:creationId xmlns="" xmlns:a16="http://schemas.microsoft.com/office/drawing/2014/main" id="{9CF35AC1-B233-42A6-A066-7181CD7A7EF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3" name="PA-直接连接符 199">
                    <a:extLst>
                      <a:ext uri="{FF2B5EF4-FFF2-40B4-BE49-F238E27FC236}">
                        <a16:creationId xmlns="" xmlns:a16="http://schemas.microsoft.com/office/drawing/2014/main" id="{F9F7FA5D-2B77-4DA1-87D9-4284B6248BB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4" name="PA-直接连接符 200">
                    <a:extLst>
                      <a:ext uri="{FF2B5EF4-FFF2-40B4-BE49-F238E27FC236}">
                        <a16:creationId xmlns="" xmlns:a16="http://schemas.microsoft.com/office/drawing/2014/main" id="{0EC86E76-4200-4340-8502-28CED0271CA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5" name="PA-直接连接符 201">
                    <a:extLst>
                      <a:ext uri="{FF2B5EF4-FFF2-40B4-BE49-F238E27FC236}">
                        <a16:creationId xmlns="" xmlns:a16="http://schemas.microsoft.com/office/drawing/2014/main" id="{3891F554-819E-48F0-A2E6-1D8DE9AA457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6" name="PA-直接连接符 202">
                    <a:extLst>
                      <a:ext uri="{FF2B5EF4-FFF2-40B4-BE49-F238E27FC236}">
                        <a16:creationId xmlns="" xmlns:a16="http://schemas.microsoft.com/office/drawing/2014/main" id="{1109B17F-4D49-4E09-9FA1-E183603D9C7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7" name="PA-直接连接符 203">
                    <a:extLst>
                      <a:ext uri="{FF2B5EF4-FFF2-40B4-BE49-F238E27FC236}">
                        <a16:creationId xmlns="" xmlns:a16="http://schemas.microsoft.com/office/drawing/2014/main" id="{2AB09B4A-9755-4D47-A360-871F493D27A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8" name="PA-直接连接符 204">
                    <a:extLst>
                      <a:ext uri="{FF2B5EF4-FFF2-40B4-BE49-F238E27FC236}">
                        <a16:creationId xmlns="" xmlns:a16="http://schemas.microsoft.com/office/drawing/2014/main" id="{A3EF44CC-F0BD-4FED-8E05-B664B843B9C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9" name="PA-直接连接符 205">
                    <a:extLst>
                      <a:ext uri="{FF2B5EF4-FFF2-40B4-BE49-F238E27FC236}">
                        <a16:creationId xmlns="" xmlns:a16="http://schemas.microsoft.com/office/drawing/2014/main" id="{547389AC-64B8-449F-B4D7-4E3049CF54E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00" name="PA-直接连接符 206">
                    <a:extLst>
                      <a:ext uri="{FF2B5EF4-FFF2-40B4-BE49-F238E27FC236}">
                        <a16:creationId xmlns="" xmlns:a16="http://schemas.microsoft.com/office/drawing/2014/main" id="{B9D65E30-DB5A-4CC1-B05F-9C567AB21D6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01" name="PA-直接连接符 207">
                    <a:extLst>
                      <a:ext uri="{FF2B5EF4-FFF2-40B4-BE49-F238E27FC236}">
                        <a16:creationId xmlns="" xmlns:a16="http://schemas.microsoft.com/office/drawing/2014/main" id="{ADB37F5E-7811-46A7-887A-1CA01CEB56B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02" name="PA-直接连接符 208">
                    <a:extLst>
                      <a:ext uri="{FF2B5EF4-FFF2-40B4-BE49-F238E27FC236}">
                        <a16:creationId xmlns="" xmlns:a16="http://schemas.microsoft.com/office/drawing/2014/main" id="{8EB0B2B2-05A1-40C3-B987-FC4A6838438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03" name="PA-直接连接符 209">
                    <a:extLst>
                      <a:ext uri="{FF2B5EF4-FFF2-40B4-BE49-F238E27FC236}">
                        <a16:creationId xmlns="" xmlns:a16="http://schemas.microsoft.com/office/drawing/2014/main" id="{642151BB-30DF-4FCA-9778-470D292DD3B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004" name="组合 1003">
                    <a:extLst>
                      <a:ext uri="{FF2B5EF4-FFF2-40B4-BE49-F238E27FC236}">
                        <a16:creationId xmlns="" xmlns:a16="http://schemas.microsoft.com/office/drawing/2014/main" id="{A822F630-E99C-425C-AC53-C4367B74828C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33" name="PA-直接连接符 239">
                      <a:extLst>
                        <a:ext uri="{FF2B5EF4-FFF2-40B4-BE49-F238E27FC236}">
                          <a16:creationId xmlns="" xmlns:a16="http://schemas.microsoft.com/office/drawing/2014/main" id="{A2CB58FC-2C5B-47BA-A77E-41E5B0E64E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4" name="PA-直接连接符 240">
                      <a:extLst>
                        <a:ext uri="{FF2B5EF4-FFF2-40B4-BE49-F238E27FC236}">
                          <a16:creationId xmlns="" xmlns:a16="http://schemas.microsoft.com/office/drawing/2014/main" id="{4B487554-747E-4CA0-B6AD-0F9E7351FA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5" name="PA-直接连接符 241">
                      <a:extLst>
                        <a:ext uri="{FF2B5EF4-FFF2-40B4-BE49-F238E27FC236}">
                          <a16:creationId xmlns="" xmlns:a16="http://schemas.microsoft.com/office/drawing/2014/main" id="{3D4BFE94-3EFD-4C3B-AB28-5F6609F6CD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05" name="组合 1004">
                    <a:extLst>
                      <a:ext uri="{FF2B5EF4-FFF2-40B4-BE49-F238E27FC236}">
                        <a16:creationId xmlns="" xmlns:a16="http://schemas.microsoft.com/office/drawing/2014/main" id="{15468B48-D1E3-4947-BBC7-7178D4982A6E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022" name="PA-直接连接符 228">
                      <a:extLst>
                        <a:ext uri="{FF2B5EF4-FFF2-40B4-BE49-F238E27FC236}">
                          <a16:creationId xmlns="" xmlns:a16="http://schemas.microsoft.com/office/drawing/2014/main" id="{84139088-6D31-456A-869E-B224AC9B0E63}"/>
                        </a:ext>
                      </a:extLst>
                    </p:cNvPr>
                    <p:cNvCxnSpPr/>
                    <p:nvPr>
                      <p:custDataLst>
                        <p:tags r:id="rId89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3" name="PA-直接连接符 229">
                      <a:extLst>
                        <a:ext uri="{FF2B5EF4-FFF2-40B4-BE49-F238E27FC236}">
                          <a16:creationId xmlns="" xmlns:a16="http://schemas.microsoft.com/office/drawing/2014/main" id="{9054DE7C-BBF4-48EC-9689-53BE2B9A9C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4" name="PA-直接连接符 230">
                      <a:extLst>
                        <a:ext uri="{FF2B5EF4-FFF2-40B4-BE49-F238E27FC236}">
                          <a16:creationId xmlns="" xmlns:a16="http://schemas.microsoft.com/office/drawing/2014/main" id="{D6F80E75-D99B-4412-9DA1-CB0417D8BA0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5" name="PA-直接连接符 231">
                      <a:extLst>
                        <a:ext uri="{FF2B5EF4-FFF2-40B4-BE49-F238E27FC236}">
                          <a16:creationId xmlns="" xmlns:a16="http://schemas.microsoft.com/office/drawing/2014/main" id="{16108706-16BD-4C7B-9FDC-90DE99E478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6" name="PA-直接连接符 232">
                      <a:extLst>
                        <a:ext uri="{FF2B5EF4-FFF2-40B4-BE49-F238E27FC236}">
                          <a16:creationId xmlns="" xmlns:a16="http://schemas.microsoft.com/office/drawing/2014/main" id="{F340D673-9124-40CB-BB75-E622739BDB9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7" name="PA-直接连接符 233">
                      <a:extLst>
                        <a:ext uri="{FF2B5EF4-FFF2-40B4-BE49-F238E27FC236}">
                          <a16:creationId xmlns="" xmlns:a16="http://schemas.microsoft.com/office/drawing/2014/main" id="{B30C3A89-CF3C-47FE-9351-13F0503C462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8" name="PA-直接连接符 234">
                      <a:extLst>
                        <a:ext uri="{FF2B5EF4-FFF2-40B4-BE49-F238E27FC236}">
                          <a16:creationId xmlns="" xmlns:a16="http://schemas.microsoft.com/office/drawing/2014/main" id="{4389AC3F-739F-481C-B076-9663CC21C9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9" name="PA-直接连接符 235">
                      <a:extLst>
                        <a:ext uri="{FF2B5EF4-FFF2-40B4-BE49-F238E27FC236}">
                          <a16:creationId xmlns="" xmlns:a16="http://schemas.microsoft.com/office/drawing/2014/main" id="{25A79B8E-3282-4739-A80B-9DFEA8A816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0" name="PA-直接连接符 236">
                      <a:extLst>
                        <a:ext uri="{FF2B5EF4-FFF2-40B4-BE49-F238E27FC236}">
                          <a16:creationId xmlns="" xmlns:a16="http://schemas.microsoft.com/office/drawing/2014/main" id="{59781E0D-6A76-4FB3-A651-6AA4F5A45FB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1" name="PA-直接连接符 237">
                      <a:extLst>
                        <a:ext uri="{FF2B5EF4-FFF2-40B4-BE49-F238E27FC236}">
                          <a16:creationId xmlns="" xmlns:a16="http://schemas.microsoft.com/office/drawing/2014/main" id="{F2C47C50-01D9-4547-A856-AFB7E249AB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2" name="PA-直接连接符 238">
                      <a:extLst>
                        <a:ext uri="{FF2B5EF4-FFF2-40B4-BE49-F238E27FC236}">
                          <a16:creationId xmlns="" xmlns:a16="http://schemas.microsoft.com/office/drawing/2014/main" id="{B758188F-1EC6-4EFB-AE9E-51B549453E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06" name="组合 1005">
                    <a:extLst>
                      <a:ext uri="{FF2B5EF4-FFF2-40B4-BE49-F238E27FC236}">
                        <a16:creationId xmlns="" xmlns:a16="http://schemas.microsoft.com/office/drawing/2014/main" id="{86D97D91-A2A5-4D35-B763-A19912D25163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011" name="PA-直接连接符 217">
                      <a:extLst>
                        <a:ext uri="{FF2B5EF4-FFF2-40B4-BE49-F238E27FC236}">
                          <a16:creationId xmlns="" xmlns:a16="http://schemas.microsoft.com/office/drawing/2014/main" id="{4D162A47-4937-4500-9F6E-9DC403E2C8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2" name="PA-直接连接符 218">
                      <a:extLst>
                        <a:ext uri="{FF2B5EF4-FFF2-40B4-BE49-F238E27FC236}">
                          <a16:creationId xmlns="" xmlns:a16="http://schemas.microsoft.com/office/drawing/2014/main" id="{D3FB7257-6707-4C2F-B3EC-A5F899E5D4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3" name="PA-直接连接符 219">
                      <a:extLst>
                        <a:ext uri="{FF2B5EF4-FFF2-40B4-BE49-F238E27FC236}">
                          <a16:creationId xmlns="" xmlns:a16="http://schemas.microsoft.com/office/drawing/2014/main" id="{278FE3E8-EF9D-4341-8D3B-343D29DE51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4" name="PA-直接连接符 220">
                      <a:extLst>
                        <a:ext uri="{FF2B5EF4-FFF2-40B4-BE49-F238E27FC236}">
                          <a16:creationId xmlns="" xmlns:a16="http://schemas.microsoft.com/office/drawing/2014/main" id="{8A6A968D-8990-4487-8BE7-0B0345D658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5" name="PA-直接连接符 221">
                      <a:extLst>
                        <a:ext uri="{FF2B5EF4-FFF2-40B4-BE49-F238E27FC236}">
                          <a16:creationId xmlns="" xmlns:a16="http://schemas.microsoft.com/office/drawing/2014/main" id="{594BB490-76BC-4C75-B3D9-38D3C46117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6" name="PA-直接连接符 222">
                      <a:extLst>
                        <a:ext uri="{FF2B5EF4-FFF2-40B4-BE49-F238E27FC236}">
                          <a16:creationId xmlns="" xmlns:a16="http://schemas.microsoft.com/office/drawing/2014/main" id="{A4C2205D-35B9-4961-AF9D-93A11C5EEC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7" name="PA-直接连接符 223">
                      <a:extLst>
                        <a:ext uri="{FF2B5EF4-FFF2-40B4-BE49-F238E27FC236}">
                          <a16:creationId xmlns="" xmlns:a16="http://schemas.microsoft.com/office/drawing/2014/main" id="{20576D42-CB1E-4A92-9482-E109354924A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8" name="PA-直接连接符 224">
                      <a:extLst>
                        <a:ext uri="{FF2B5EF4-FFF2-40B4-BE49-F238E27FC236}">
                          <a16:creationId xmlns="" xmlns:a16="http://schemas.microsoft.com/office/drawing/2014/main" id="{ED56CC38-BD1B-4CB6-A880-6D984DDCE75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9" name="PA-直接连接符 225">
                      <a:extLst>
                        <a:ext uri="{FF2B5EF4-FFF2-40B4-BE49-F238E27FC236}">
                          <a16:creationId xmlns="" xmlns:a16="http://schemas.microsoft.com/office/drawing/2014/main" id="{6B526DF9-67B9-49DB-BF29-978D25AF6D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0" name="PA-直接连接符 226">
                      <a:extLst>
                        <a:ext uri="{FF2B5EF4-FFF2-40B4-BE49-F238E27FC236}">
                          <a16:creationId xmlns="" xmlns:a16="http://schemas.microsoft.com/office/drawing/2014/main" id="{00543B92-2F82-45FC-908F-6045808A74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1" name="PA-直接连接符 227">
                      <a:extLst>
                        <a:ext uri="{FF2B5EF4-FFF2-40B4-BE49-F238E27FC236}">
                          <a16:creationId xmlns="" xmlns:a16="http://schemas.microsoft.com/office/drawing/2014/main" id="{5520C2A9-02DA-4A76-9BFE-51AFC6A832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07" name="Group 91_1">
                    <a:extLst>
                      <a:ext uri="{FF2B5EF4-FFF2-40B4-BE49-F238E27FC236}">
                        <a16:creationId xmlns="" xmlns:a16="http://schemas.microsoft.com/office/drawing/2014/main" id="{FAFD0826-4263-4893-9C41-80A44C9B8E1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08" name="PA-直接连接符 214">
                      <a:extLst>
                        <a:ext uri="{FF2B5EF4-FFF2-40B4-BE49-F238E27FC236}">
                          <a16:creationId xmlns="" xmlns:a16="http://schemas.microsoft.com/office/drawing/2014/main" id="{84A29760-EC84-4B82-A8D4-AD4E99BC4A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9" name="PA-直接连接符 215">
                      <a:extLst>
                        <a:ext uri="{FF2B5EF4-FFF2-40B4-BE49-F238E27FC236}">
                          <a16:creationId xmlns="" xmlns:a16="http://schemas.microsoft.com/office/drawing/2014/main" id="{886EB9EE-5B75-4E3B-B6DE-072DB584A0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0" name="PA-直接连接符 216">
                      <a:extLst>
                        <a:ext uri="{FF2B5EF4-FFF2-40B4-BE49-F238E27FC236}">
                          <a16:creationId xmlns="" xmlns:a16="http://schemas.microsoft.com/office/drawing/2014/main" id="{44D42A0C-D19F-414C-B088-D73C2FC5281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93" name="组合 892">
                  <a:extLst>
                    <a:ext uri="{FF2B5EF4-FFF2-40B4-BE49-F238E27FC236}">
                      <a16:creationId xmlns="" xmlns:a16="http://schemas.microsoft.com/office/drawing/2014/main" id="{058BF876-53D7-46F2-86BD-C0B15ED97C11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942" name="PA-直接连接符 243">
                    <a:extLst>
                      <a:ext uri="{FF2B5EF4-FFF2-40B4-BE49-F238E27FC236}">
                        <a16:creationId xmlns="" xmlns:a16="http://schemas.microsoft.com/office/drawing/2014/main" id="{F89BA02D-D355-421D-80D5-525547BA10A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2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3" name="PA-直接连接符 244">
                    <a:extLst>
                      <a:ext uri="{FF2B5EF4-FFF2-40B4-BE49-F238E27FC236}">
                        <a16:creationId xmlns="" xmlns:a16="http://schemas.microsoft.com/office/drawing/2014/main" id="{4BF61084-0BC4-4EA2-98BE-D89D9AE0AAB6}"/>
                      </a:ext>
                    </a:extLst>
                  </p:cNvPr>
                  <p:cNvCxnSpPr/>
                  <p:nvPr>
                    <p:custDataLst>
                      <p:tags r:id="rId82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4" name="PA-直接连接符 245">
                    <a:extLst>
                      <a:ext uri="{FF2B5EF4-FFF2-40B4-BE49-F238E27FC236}">
                        <a16:creationId xmlns="" xmlns:a16="http://schemas.microsoft.com/office/drawing/2014/main" id="{51A0DAF9-A730-465F-B379-5621A0B1531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2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5" name="PA-直接连接符 246">
                    <a:extLst>
                      <a:ext uri="{FF2B5EF4-FFF2-40B4-BE49-F238E27FC236}">
                        <a16:creationId xmlns="" xmlns:a16="http://schemas.microsoft.com/office/drawing/2014/main" id="{A146C460-782D-4D00-9F7A-51E915D0706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" name="PA-直接连接符 247">
                    <a:extLst>
                      <a:ext uri="{FF2B5EF4-FFF2-40B4-BE49-F238E27FC236}">
                        <a16:creationId xmlns="" xmlns:a16="http://schemas.microsoft.com/office/drawing/2014/main" id="{D74B9CDD-F49A-49C8-B81B-28B08D32F01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" name="PA-直接连接符 248">
                    <a:extLst>
                      <a:ext uri="{FF2B5EF4-FFF2-40B4-BE49-F238E27FC236}">
                        <a16:creationId xmlns="" xmlns:a16="http://schemas.microsoft.com/office/drawing/2014/main" id="{5CF4B124-261B-444E-840C-43001C28120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8" name="PA-直接连接符 249">
                    <a:extLst>
                      <a:ext uri="{FF2B5EF4-FFF2-40B4-BE49-F238E27FC236}">
                        <a16:creationId xmlns="" xmlns:a16="http://schemas.microsoft.com/office/drawing/2014/main" id="{E424FF7D-D429-4CF7-B546-31C6E4776CB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9" name="PA-直接连接符 250">
                    <a:extLst>
                      <a:ext uri="{FF2B5EF4-FFF2-40B4-BE49-F238E27FC236}">
                        <a16:creationId xmlns="" xmlns:a16="http://schemas.microsoft.com/office/drawing/2014/main" id="{24287F5F-2CFD-424E-BE8C-D1ACA9068CA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50" name="PA-直接连接符 251">
                    <a:extLst>
                      <a:ext uri="{FF2B5EF4-FFF2-40B4-BE49-F238E27FC236}">
                        <a16:creationId xmlns="" xmlns:a16="http://schemas.microsoft.com/office/drawing/2014/main" id="{3DD77DE5-173A-4D6B-A673-D4BF2A27654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51" name="PA-直接连接符 252">
                    <a:extLst>
                      <a:ext uri="{FF2B5EF4-FFF2-40B4-BE49-F238E27FC236}">
                        <a16:creationId xmlns="" xmlns:a16="http://schemas.microsoft.com/office/drawing/2014/main" id="{D06F7623-0F05-4E42-9963-2ED798A9A74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52" name="PA-直接连接符 253">
                    <a:extLst>
                      <a:ext uri="{FF2B5EF4-FFF2-40B4-BE49-F238E27FC236}">
                        <a16:creationId xmlns="" xmlns:a16="http://schemas.microsoft.com/office/drawing/2014/main" id="{E7628B53-D556-4E96-B996-1D12498789F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53" name="PA-直接连接符 254">
                    <a:extLst>
                      <a:ext uri="{FF2B5EF4-FFF2-40B4-BE49-F238E27FC236}">
                        <a16:creationId xmlns="" xmlns:a16="http://schemas.microsoft.com/office/drawing/2014/main" id="{CF2F9C0E-13D1-4AF4-A209-AF74AB34861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54" name="PA-直接连接符 255">
                    <a:extLst>
                      <a:ext uri="{FF2B5EF4-FFF2-40B4-BE49-F238E27FC236}">
                        <a16:creationId xmlns="" xmlns:a16="http://schemas.microsoft.com/office/drawing/2014/main" id="{23B268FE-ECE9-493B-AD08-785AB010C71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55" name="PA-直接连接符 256">
                    <a:extLst>
                      <a:ext uri="{FF2B5EF4-FFF2-40B4-BE49-F238E27FC236}">
                        <a16:creationId xmlns="" xmlns:a16="http://schemas.microsoft.com/office/drawing/2014/main" id="{F771BAE5-3B92-4128-ABA5-1B3F7D9CCEA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56" name="PA-直接连接符 257">
                    <a:extLst>
                      <a:ext uri="{FF2B5EF4-FFF2-40B4-BE49-F238E27FC236}">
                        <a16:creationId xmlns="" xmlns:a16="http://schemas.microsoft.com/office/drawing/2014/main" id="{D366D3D8-ED47-4029-8C65-96BF2F8B2A1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957" name="组合 956">
                    <a:extLst>
                      <a:ext uri="{FF2B5EF4-FFF2-40B4-BE49-F238E27FC236}">
                        <a16:creationId xmlns="" xmlns:a16="http://schemas.microsoft.com/office/drawing/2014/main" id="{F4C44A53-48D3-4E46-974F-36A3CC72A955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86" name="PA-直接连接符 287">
                      <a:extLst>
                        <a:ext uri="{FF2B5EF4-FFF2-40B4-BE49-F238E27FC236}">
                          <a16:creationId xmlns="" xmlns:a16="http://schemas.microsoft.com/office/drawing/2014/main" id="{E0283737-B233-4BC5-881D-2A0C465F2E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7" name="PA-直接连接符 288">
                      <a:extLst>
                        <a:ext uri="{FF2B5EF4-FFF2-40B4-BE49-F238E27FC236}">
                          <a16:creationId xmlns="" xmlns:a16="http://schemas.microsoft.com/office/drawing/2014/main" id="{4A9BBCD9-CCF7-459A-AD3E-44518AE91F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8" name="PA-直接连接符 289">
                      <a:extLst>
                        <a:ext uri="{FF2B5EF4-FFF2-40B4-BE49-F238E27FC236}">
                          <a16:creationId xmlns="" xmlns:a16="http://schemas.microsoft.com/office/drawing/2014/main" id="{42B84417-861F-4FAA-9877-78D0DD94A5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58" name="组合 957">
                    <a:extLst>
                      <a:ext uri="{FF2B5EF4-FFF2-40B4-BE49-F238E27FC236}">
                        <a16:creationId xmlns="" xmlns:a16="http://schemas.microsoft.com/office/drawing/2014/main" id="{466C0BDC-449F-4E68-8EAE-586C4E5A58CF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975" name="PA-直接连接符 276">
                      <a:extLst>
                        <a:ext uri="{FF2B5EF4-FFF2-40B4-BE49-F238E27FC236}">
                          <a16:creationId xmlns="" xmlns:a16="http://schemas.microsoft.com/office/drawing/2014/main" id="{217D5EEF-C08E-4775-9159-C5B65EAC928C}"/>
                        </a:ext>
                      </a:extLst>
                    </p:cNvPr>
                    <p:cNvCxnSpPr/>
                    <p:nvPr>
                      <p:custDataLst>
                        <p:tags r:id="rId85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6" name="PA-直接连接符 277">
                      <a:extLst>
                        <a:ext uri="{FF2B5EF4-FFF2-40B4-BE49-F238E27FC236}">
                          <a16:creationId xmlns="" xmlns:a16="http://schemas.microsoft.com/office/drawing/2014/main" id="{27B73457-C56D-4395-8AC6-72D04AD0F0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7" name="PA-直接连接符 278">
                      <a:extLst>
                        <a:ext uri="{FF2B5EF4-FFF2-40B4-BE49-F238E27FC236}">
                          <a16:creationId xmlns="" xmlns:a16="http://schemas.microsoft.com/office/drawing/2014/main" id="{BA0BB97E-4BDA-433B-BCF8-21F788B079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8" name="PA-直接连接符 279">
                      <a:extLst>
                        <a:ext uri="{FF2B5EF4-FFF2-40B4-BE49-F238E27FC236}">
                          <a16:creationId xmlns="" xmlns:a16="http://schemas.microsoft.com/office/drawing/2014/main" id="{EDA89E74-9A54-423B-963D-6367650BC5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9" name="PA-直接连接符 280">
                      <a:extLst>
                        <a:ext uri="{FF2B5EF4-FFF2-40B4-BE49-F238E27FC236}">
                          <a16:creationId xmlns="" xmlns:a16="http://schemas.microsoft.com/office/drawing/2014/main" id="{3E82E2F3-1D0A-44F6-ACD1-C970B44ABA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0" name="PA-直接连接符 281">
                      <a:extLst>
                        <a:ext uri="{FF2B5EF4-FFF2-40B4-BE49-F238E27FC236}">
                          <a16:creationId xmlns="" xmlns:a16="http://schemas.microsoft.com/office/drawing/2014/main" id="{F2DE1E56-8E33-40A1-A2A3-7266F89C83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1" name="PA-直接连接符 282">
                      <a:extLst>
                        <a:ext uri="{FF2B5EF4-FFF2-40B4-BE49-F238E27FC236}">
                          <a16:creationId xmlns="" xmlns:a16="http://schemas.microsoft.com/office/drawing/2014/main" id="{516532FD-BC0E-4E79-896F-922F35EA6B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2" name="PA-直接连接符 283">
                      <a:extLst>
                        <a:ext uri="{FF2B5EF4-FFF2-40B4-BE49-F238E27FC236}">
                          <a16:creationId xmlns="" xmlns:a16="http://schemas.microsoft.com/office/drawing/2014/main" id="{6C956030-50A7-45F9-959F-98D065A42D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3" name="PA-直接连接符 284">
                      <a:extLst>
                        <a:ext uri="{FF2B5EF4-FFF2-40B4-BE49-F238E27FC236}">
                          <a16:creationId xmlns="" xmlns:a16="http://schemas.microsoft.com/office/drawing/2014/main" id="{B49F471E-9B74-45AC-8C35-434ADCBAAA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4" name="PA-直接连接符 285">
                      <a:extLst>
                        <a:ext uri="{FF2B5EF4-FFF2-40B4-BE49-F238E27FC236}">
                          <a16:creationId xmlns="" xmlns:a16="http://schemas.microsoft.com/office/drawing/2014/main" id="{D6E7D139-D913-4BC3-BBD6-91E377E09F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5" name="PA-直接连接符 286">
                      <a:extLst>
                        <a:ext uri="{FF2B5EF4-FFF2-40B4-BE49-F238E27FC236}">
                          <a16:creationId xmlns="" xmlns:a16="http://schemas.microsoft.com/office/drawing/2014/main" id="{B7F6C96A-BA0D-4B96-BDE1-466D3BB269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59" name="组合 958">
                    <a:extLst>
                      <a:ext uri="{FF2B5EF4-FFF2-40B4-BE49-F238E27FC236}">
                        <a16:creationId xmlns="" xmlns:a16="http://schemas.microsoft.com/office/drawing/2014/main" id="{DBD1E68C-5878-4E61-BE9A-2624C0A0EEE2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964" name="PA-直接连接符 265">
                      <a:extLst>
                        <a:ext uri="{FF2B5EF4-FFF2-40B4-BE49-F238E27FC236}">
                          <a16:creationId xmlns="" xmlns:a16="http://schemas.microsoft.com/office/drawing/2014/main" id="{67DAEC84-7A84-451F-9D5D-D8C438EDDE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5" name="PA-直接连接符 266">
                      <a:extLst>
                        <a:ext uri="{FF2B5EF4-FFF2-40B4-BE49-F238E27FC236}">
                          <a16:creationId xmlns="" xmlns:a16="http://schemas.microsoft.com/office/drawing/2014/main" id="{D1883769-153D-41D2-9F82-EE5E58948D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6" name="PA-直接连接符 267">
                      <a:extLst>
                        <a:ext uri="{FF2B5EF4-FFF2-40B4-BE49-F238E27FC236}">
                          <a16:creationId xmlns="" xmlns:a16="http://schemas.microsoft.com/office/drawing/2014/main" id="{0676BF66-CB0E-4F26-900A-8C9A183F4A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" name="PA-直接连接符 268">
                      <a:extLst>
                        <a:ext uri="{FF2B5EF4-FFF2-40B4-BE49-F238E27FC236}">
                          <a16:creationId xmlns="" xmlns:a16="http://schemas.microsoft.com/office/drawing/2014/main" id="{2991BBCC-A642-4A48-837E-59E531ECD9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8" name="PA-直接连接符 269">
                      <a:extLst>
                        <a:ext uri="{FF2B5EF4-FFF2-40B4-BE49-F238E27FC236}">
                          <a16:creationId xmlns="" xmlns:a16="http://schemas.microsoft.com/office/drawing/2014/main" id="{CD4B9243-B23F-43BB-8DD5-1BEFFA63C6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" name="PA-直接连接符 270">
                      <a:extLst>
                        <a:ext uri="{FF2B5EF4-FFF2-40B4-BE49-F238E27FC236}">
                          <a16:creationId xmlns="" xmlns:a16="http://schemas.microsoft.com/office/drawing/2014/main" id="{D9F543D7-3626-4262-8F6D-5AD177F278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" name="PA-直接连接符 271">
                      <a:extLst>
                        <a:ext uri="{FF2B5EF4-FFF2-40B4-BE49-F238E27FC236}">
                          <a16:creationId xmlns="" xmlns:a16="http://schemas.microsoft.com/office/drawing/2014/main" id="{C9E44645-AD06-4CD5-A406-BF5616317E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1" name="PA-直接连接符 272">
                      <a:extLst>
                        <a:ext uri="{FF2B5EF4-FFF2-40B4-BE49-F238E27FC236}">
                          <a16:creationId xmlns="" xmlns:a16="http://schemas.microsoft.com/office/drawing/2014/main" id="{5BFFBC98-F476-48C4-B2B4-1EB6A0F34C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2" name="PA-直接连接符 273">
                      <a:extLst>
                        <a:ext uri="{FF2B5EF4-FFF2-40B4-BE49-F238E27FC236}">
                          <a16:creationId xmlns="" xmlns:a16="http://schemas.microsoft.com/office/drawing/2014/main" id="{46C26EE0-FDDF-4192-9D00-ABF8EE033D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3" name="PA-直接连接符 274">
                      <a:extLst>
                        <a:ext uri="{FF2B5EF4-FFF2-40B4-BE49-F238E27FC236}">
                          <a16:creationId xmlns="" xmlns:a16="http://schemas.microsoft.com/office/drawing/2014/main" id="{3E1B33FD-BF90-4EB9-AE56-4945DBED69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4" name="PA-直接连接符 275">
                      <a:extLst>
                        <a:ext uri="{FF2B5EF4-FFF2-40B4-BE49-F238E27FC236}">
                          <a16:creationId xmlns="" xmlns:a16="http://schemas.microsoft.com/office/drawing/2014/main" id="{946BFA39-935D-402B-AED2-CECF493563E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60" name="Group 91_1">
                    <a:extLst>
                      <a:ext uri="{FF2B5EF4-FFF2-40B4-BE49-F238E27FC236}">
                        <a16:creationId xmlns="" xmlns:a16="http://schemas.microsoft.com/office/drawing/2014/main" id="{5B093DF7-EB27-4B0A-A164-E07CE9F2530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61" name="PA-直接连接符 262">
                      <a:extLst>
                        <a:ext uri="{FF2B5EF4-FFF2-40B4-BE49-F238E27FC236}">
                          <a16:creationId xmlns="" xmlns:a16="http://schemas.microsoft.com/office/drawing/2014/main" id="{48C22B7C-FE27-44D2-83A5-99FAB6E90F5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2" name="PA-直接连接符 263">
                      <a:extLst>
                        <a:ext uri="{FF2B5EF4-FFF2-40B4-BE49-F238E27FC236}">
                          <a16:creationId xmlns="" xmlns:a16="http://schemas.microsoft.com/office/drawing/2014/main" id="{9F07E472-231E-4CE4-9FB3-DB353BAB10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3" name="PA-直接连接符 264">
                      <a:extLst>
                        <a:ext uri="{FF2B5EF4-FFF2-40B4-BE49-F238E27FC236}">
                          <a16:creationId xmlns="" xmlns:a16="http://schemas.microsoft.com/office/drawing/2014/main" id="{6949AB08-3362-4F86-ACCE-4F7A521188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94" name="组合 893">
                  <a:extLst>
                    <a:ext uri="{FF2B5EF4-FFF2-40B4-BE49-F238E27FC236}">
                      <a16:creationId xmlns="" xmlns:a16="http://schemas.microsoft.com/office/drawing/2014/main" id="{EF9A8367-F5A0-4BD9-8000-B8691758C889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895" name="PA-直接连接符 291">
                    <a:extLst>
                      <a:ext uri="{FF2B5EF4-FFF2-40B4-BE49-F238E27FC236}">
                        <a16:creationId xmlns="" xmlns:a16="http://schemas.microsoft.com/office/drawing/2014/main" id="{273E73EB-6F7F-427B-9714-57D2E80EFA9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6" name="PA-直接连接符 292">
                    <a:extLst>
                      <a:ext uri="{FF2B5EF4-FFF2-40B4-BE49-F238E27FC236}">
                        <a16:creationId xmlns="" xmlns:a16="http://schemas.microsoft.com/office/drawing/2014/main" id="{4C33F548-318D-48F5-A2D2-37D3BAD4DB38}"/>
                      </a:ext>
                    </a:extLst>
                  </p:cNvPr>
                  <p:cNvCxnSpPr/>
                  <p:nvPr>
                    <p:custDataLst>
                      <p:tags r:id="rId78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7" name="PA-直接连接符 293">
                    <a:extLst>
                      <a:ext uri="{FF2B5EF4-FFF2-40B4-BE49-F238E27FC236}">
                        <a16:creationId xmlns="" xmlns:a16="http://schemas.microsoft.com/office/drawing/2014/main" id="{4E97BA6A-41E0-4A74-B7DA-5DCB69D624C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8" name="PA-直接连接符 294">
                    <a:extLst>
                      <a:ext uri="{FF2B5EF4-FFF2-40B4-BE49-F238E27FC236}">
                        <a16:creationId xmlns="" xmlns:a16="http://schemas.microsoft.com/office/drawing/2014/main" id="{CA1AB535-4F41-4D53-807C-F44381B59AF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9" name="PA-直接连接符 295">
                    <a:extLst>
                      <a:ext uri="{FF2B5EF4-FFF2-40B4-BE49-F238E27FC236}">
                        <a16:creationId xmlns="" xmlns:a16="http://schemas.microsoft.com/office/drawing/2014/main" id="{C0291F32-12E6-4BD7-BE16-BD21C87D656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0" name="PA-直接连接符 296">
                    <a:extLst>
                      <a:ext uri="{FF2B5EF4-FFF2-40B4-BE49-F238E27FC236}">
                        <a16:creationId xmlns="" xmlns:a16="http://schemas.microsoft.com/office/drawing/2014/main" id="{40CAC3AB-08D9-48B2-964C-3F202CFE50D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1" name="PA-直接连接符 297">
                    <a:extLst>
                      <a:ext uri="{FF2B5EF4-FFF2-40B4-BE49-F238E27FC236}">
                        <a16:creationId xmlns="" xmlns:a16="http://schemas.microsoft.com/office/drawing/2014/main" id="{40153B5E-B50E-44FA-BEB0-D366179DA6D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2" name="PA-直接连接符 298">
                    <a:extLst>
                      <a:ext uri="{FF2B5EF4-FFF2-40B4-BE49-F238E27FC236}">
                        <a16:creationId xmlns="" xmlns:a16="http://schemas.microsoft.com/office/drawing/2014/main" id="{48D25874-4313-461B-AADD-3675E02C600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3" name="PA-直接连接符 299">
                    <a:extLst>
                      <a:ext uri="{FF2B5EF4-FFF2-40B4-BE49-F238E27FC236}">
                        <a16:creationId xmlns="" xmlns:a16="http://schemas.microsoft.com/office/drawing/2014/main" id="{020A55D9-70FC-4600-AE68-F34007DDC61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4" name="PA-直接连接符 300">
                    <a:extLst>
                      <a:ext uri="{FF2B5EF4-FFF2-40B4-BE49-F238E27FC236}">
                        <a16:creationId xmlns="" xmlns:a16="http://schemas.microsoft.com/office/drawing/2014/main" id="{B72438C1-C525-464C-BCFD-0E0167482FB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5" name="PA-直接连接符 301">
                    <a:extLst>
                      <a:ext uri="{FF2B5EF4-FFF2-40B4-BE49-F238E27FC236}">
                        <a16:creationId xmlns="" xmlns:a16="http://schemas.microsoft.com/office/drawing/2014/main" id="{8AF80C06-A48D-4587-BE40-5345E1B87C3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6" name="PA-直接连接符 302">
                    <a:extLst>
                      <a:ext uri="{FF2B5EF4-FFF2-40B4-BE49-F238E27FC236}">
                        <a16:creationId xmlns="" xmlns:a16="http://schemas.microsoft.com/office/drawing/2014/main" id="{72A5EE58-4D24-4734-BF29-3F81FD75846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7" name="PA-直接连接符 303">
                    <a:extLst>
                      <a:ext uri="{FF2B5EF4-FFF2-40B4-BE49-F238E27FC236}">
                        <a16:creationId xmlns="" xmlns:a16="http://schemas.microsoft.com/office/drawing/2014/main" id="{2A0AC89D-C582-4536-BC8C-DF59A99A7AC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8" name="PA-直接连接符 304">
                    <a:extLst>
                      <a:ext uri="{FF2B5EF4-FFF2-40B4-BE49-F238E27FC236}">
                        <a16:creationId xmlns="" xmlns:a16="http://schemas.microsoft.com/office/drawing/2014/main" id="{1DFB0003-0259-4535-B69C-A5FAD7B98DA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9" name="PA-直接连接符 305">
                    <a:extLst>
                      <a:ext uri="{FF2B5EF4-FFF2-40B4-BE49-F238E27FC236}">
                        <a16:creationId xmlns="" xmlns:a16="http://schemas.microsoft.com/office/drawing/2014/main" id="{41330F78-F5A3-4C15-8762-298765CD5C6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910" name="组合 909">
                    <a:extLst>
                      <a:ext uri="{FF2B5EF4-FFF2-40B4-BE49-F238E27FC236}">
                        <a16:creationId xmlns="" xmlns:a16="http://schemas.microsoft.com/office/drawing/2014/main" id="{17BA5EC3-BBFD-4DB4-AA97-E84E13F3811D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39" name="PA-直接连接符 335">
                      <a:extLst>
                        <a:ext uri="{FF2B5EF4-FFF2-40B4-BE49-F238E27FC236}">
                          <a16:creationId xmlns="" xmlns:a16="http://schemas.microsoft.com/office/drawing/2014/main" id="{1977F149-5AA1-4489-B8FE-A92C42F8D72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0" name="PA-直接连接符 336">
                      <a:extLst>
                        <a:ext uri="{FF2B5EF4-FFF2-40B4-BE49-F238E27FC236}">
                          <a16:creationId xmlns="" xmlns:a16="http://schemas.microsoft.com/office/drawing/2014/main" id="{F61D382D-8EFF-4C86-B0E9-7CDB252B93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1" name="PA-直接连接符 337">
                      <a:extLst>
                        <a:ext uri="{FF2B5EF4-FFF2-40B4-BE49-F238E27FC236}">
                          <a16:creationId xmlns="" xmlns:a16="http://schemas.microsoft.com/office/drawing/2014/main" id="{3B1546B3-48F9-463D-A767-6DDB7B63CA0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11" name="组合 910">
                    <a:extLst>
                      <a:ext uri="{FF2B5EF4-FFF2-40B4-BE49-F238E27FC236}">
                        <a16:creationId xmlns="" xmlns:a16="http://schemas.microsoft.com/office/drawing/2014/main" id="{5B9D5FB5-FE5A-4527-95BE-9C11F88F2190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928" name="PA-直接连接符 324">
                      <a:extLst>
                        <a:ext uri="{FF2B5EF4-FFF2-40B4-BE49-F238E27FC236}">
                          <a16:creationId xmlns="" xmlns:a16="http://schemas.microsoft.com/office/drawing/2014/main" id="{7D804E3F-A7B2-4001-ACC8-5C1EA12B0090}"/>
                        </a:ext>
                      </a:extLst>
                    </p:cNvPr>
                    <p:cNvCxnSpPr/>
                    <p:nvPr>
                      <p:custDataLst>
                        <p:tags r:id="rId81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9" name="PA-直接连接符 325">
                      <a:extLst>
                        <a:ext uri="{FF2B5EF4-FFF2-40B4-BE49-F238E27FC236}">
                          <a16:creationId xmlns="" xmlns:a16="http://schemas.microsoft.com/office/drawing/2014/main" id="{086C45A2-52DC-43D2-808C-AEFFA8486D0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" name="PA-直接连接符 326">
                      <a:extLst>
                        <a:ext uri="{FF2B5EF4-FFF2-40B4-BE49-F238E27FC236}">
                          <a16:creationId xmlns="" xmlns:a16="http://schemas.microsoft.com/office/drawing/2014/main" id="{A1321759-EE5D-4306-9975-C1F2D7CCEA5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" name="PA-直接连接符 327">
                      <a:extLst>
                        <a:ext uri="{FF2B5EF4-FFF2-40B4-BE49-F238E27FC236}">
                          <a16:creationId xmlns="" xmlns:a16="http://schemas.microsoft.com/office/drawing/2014/main" id="{9FC049EC-C581-4290-BDB1-1AA9DA0731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2" name="PA-直接连接符 328">
                      <a:extLst>
                        <a:ext uri="{FF2B5EF4-FFF2-40B4-BE49-F238E27FC236}">
                          <a16:creationId xmlns="" xmlns:a16="http://schemas.microsoft.com/office/drawing/2014/main" id="{4FECE7B7-E9E1-4601-85C0-E83C683BE4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3" name="PA-直接连接符 329">
                      <a:extLst>
                        <a:ext uri="{FF2B5EF4-FFF2-40B4-BE49-F238E27FC236}">
                          <a16:creationId xmlns="" xmlns:a16="http://schemas.microsoft.com/office/drawing/2014/main" id="{87143D63-6CBD-41FF-AD88-CA8074619E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4" name="PA-直接连接符 330">
                      <a:extLst>
                        <a:ext uri="{FF2B5EF4-FFF2-40B4-BE49-F238E27FC236}">
                          <a16:creationId xmlns="" xmlns:a16="http://schemas.microsoft.com/office/drawing/2014/main" id="{6F02E578-D681-4297-A94E-7E94B97694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5" name="PA-直接连接符 331">
                      <a:extLst>
                        <a:ext uri="{FF2B5EF4-FFF2-40B4-BE49-F238E27FC236}">
                          <a16:creationId xmlns="" xmlns:a16="http://schemas.microsoft.com/office/drawing/2014/main" id="{1921A54F-3B81-45AF-BB51-86FCB80131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6" name="PA-直接连接符 332">
                      <a:extLst>
                        <a:ext uri="{FF2B5EF4-FFF2-40B4-BE49-F238E27FC236}">
                          <a16:creationId xmlns="" xmlns:a16="http://schemas.microsoft.com/office/drawing/2014/main" id="{F4040C61-34BA-4DEE-B27C-DD25CB8C73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7" name="PA-直接连接符 333">
                      <a:extLst>
                        <a:ext uri="{FF2B5EF4-FFF2-40B4-BE49-F238E27FC236}">
                          <a16:creationId xmlns="" xmlns:a16="http://schemas.microsoft.com/office/drawing/2014/main" id="{F28841DE-99BE-4530-BA3D-E6F944CE06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8" name="PA-直接连接符 334">
                      <a:extLst>
                        <a:ext uri="{FF2B5EF4-FFF2-40B4-BE49-F238E27FC236}">
                          <a16:creationId xmlns="" xmlns:a16="http://schemas.microsoft.com/office/drawing/2014/main" id="{C71F2434-4B2F-4811-90B3-C337A9C1C1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12" name="组合 911">
                    <a:extLst>
                      <a:ext uri="{FF2B5EF4-FFF2-40B4-BE49-F238E27FC236}">
                        <a16:creationId xmlns="" xmlns:a16="http://schemas.microsoft.com/office/drawing/2014/main" id="{E1171416-28F1-440F-8BBE-EE1172D26A12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917" name="PA-直接连接符 313">
                      <a:extLst>
                        <a:ext uri="{FF2B5EF4-FFF2-40B4-BE49-F238E27FC236}">
                          <a16:creationId xmlns="" xmlns:a16="http://schemas.microsoft.com/office/drawing/2014/main" id="{A1513F3F-6C2C-4E19-BEBC-7A9574493B4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8" name="PA-直接连接符 314">
                      <a:extLst>
                        <a:ext uri="{FF2B5EF4-FFF2-40B4-BE49-F238E27FC236}">
                          <a16:creationId xmlns="" xmlns:a16="http://schemas.microsoft.com/office/drawing/2014/main" id="{BB4034A6-5843-4790-84AB-663EA94924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9" name="PA-直接连接符 315">
                      <a:extLst>
                        <a:ext uri="{FF2B5EF4-FFF2-40B4-BE49-F238E27FC236}">
                          <a16:creationId xmlns="" xmlns:a16="http://schemas.microsoft.com/office/drawing/2014/main" id="{527B37DB-7648-4CD7-AE86-C236D93E19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0" name="PA-直接连接符 316">
                      <a:extLst>
                        <a:ext uri="{FF2B5EF4-FFF2-40B4-BE49-F238E27FC236}">
                          <a16:creationId xmlns="" xmlns:a16="http://schemas.microsoft.com/office/drawing/2014/main" id="{959406BB-21AF-4587-AAFE-66D65166BE6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1" name="PA-直接连接符 317">
                      <a:extLst>
                        <a:ext uri="{FF2B5EF4-FFF2-40B4-BE49-F238E27FC236}">
                          <a16:creationId xmlns="" xmlns:a16="http://schemas.microsoft.com/office/drawing/2014/main" id="{8B0E4DE2-B219-4357-AE17-BD28DC1AE7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2" name="PA-直接连接符 318">
                      <a:extLst>
                        <a:ext uri="{FF2B5EF4-FFF2-40B4-BE49-F238E27FC236}">
                          <a16:creationId xmlns="" xmlns:a16="http://schemas.microsoft.com/office/drawing/2014/main" id="{8ACC2186-CCBC-44FB-9462-DDB7FFC5FC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3" name="PA-直接连接符 319">
                      <a:extLst>
                        <a:ext uri="{FF2B5EF4-FFF2-40B4-BE49-F238E27FC236}">
                          <a16:creationId xmlns="" xmlns:a16="http://schemas.microsoft.com/office/drawing/2014/main" id="{735A324B-8311-4101-811E-1D6ED68E64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4" name="PA-直接连接符 320">
                      <a:extLst>
                        <a:ext uri="{FF2B5EF4-FFF2-40B4-BE49-F238E27FC236}">
                          <a16:creationId xmlns="" xmlns:a16="http://schemas.microsoft.com/office/drawing/2014/main" id="{C1CF9545-22AF-4C84-A693-4D774102A6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5" name="PA-直接连接符 321">
                      <a:extLst>
                        <a:ext uri="{FF2B5EF4-FFF2-40B4-BE49-F238E27FC236}">
                          <a16:creationId xmlns="" xmlns:a16="http://schemas.microsoft.com/office/drawing/2014/main" id="{B2951EF3-B842-486A-B3CB-D543FF0D34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6" name="PA-直接连接符 322">
                      <a:extLst>
                        <a:ext uri="{FF2B5EF4-FFF2-40B4-BE49-F238E27FC236}">
                          <a16:creationId xmlns="" xmlns:a16="http://schemas.microsoft.com/office/drawing/2014/main" id="{2164BAF6-F63A-4FD8-8EA2-558A4C7B45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7" name="PA-直接连接符 323">
                      <a:extLst>
                        <a:ext uri="{FF2B5EF4-FFF2-40B4-BE49-F238E27FC236}">
                          <a16:creationId xmlns="" xmlns:a16="http://schemas.microsoft.com/office/drawing/2014/main" id="{A35CE39E-F5E0-4F4E-9E6C-C2BC4F1B82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13" name="Group 91_1">
                    <a:extLst>
                      <a:ext uri="{FF2B5EF4-FFF2-40B4-BE49-F238E27FC236}">
                        <a16:creationId xmlns="" xmlns:a16="http://schemas.microsoft.com/office/drawing/2014/main" id="{EF178CDC-6869-4C2C-BCB0-50E1C83E240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14" name="PA-直接连接符 310">
                      <a:extLst>
                        <a:ext uri="{FF2B5EF4-FFF2-40B4-BE49-F238E27FC236}">
                          <a16:creationId xmlns="" xmlns:a16="http://schemas.microsoft.com/office/drawing/2014/main" id="{52199026-B58E-4718-BA5E-24C233ED70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5" name="PA-直接连接符 311">
                      <a:extLst>
                        <a:ext uri="{FF2B5EF4-FFF2-40B4-BE49-F238E27FC236}">
                          <a16:creationId xmlns="" xmlns:a16="http://schemas.microsoft.com/office/drawing/2014/main" id="{7D95CC4A-A8A1-42EB-A4BC-E49D7D5C6C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6" name="PA-直接连接符 312">
                      <a:extLst>
                        <a:ext uri="{FF2B5EF4-FFF2-40B4-BE49-F238E27FC236}">
                          <a16:creationId xmlns="" xmlns:a16="http://schemas.microsoft.com/office/drawing/2014/main" id="{6230C5D5-D531-4377-BD2B-C6A7691A24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600" name="组合 599">
                <a:extLst>
                  <a:ext uri="{FF2B5EF4-FFF2-40B4-BE49-F238E27FC236}">
                    <a16:creationId xmlns="" xmlns:a16="http://schemas.microsoft.com/office/drawing/2014/main" id="{1E143360-799B-4220-A004-AF17D5379791}"/>
                  </a:ext>
                </a:extLst>
              </p:cNvPr>
              <p:cNvGrpSpPr/>
              <p:nvPr/>
            </p:nvGrpSpPr>
            <p:grpSpPr>
              <a:xfrm flipV="1">
                <a:off x="300102" y="1732245"/>
                <a:ext cx="12687421" cy="2720340"/>
                <a:chOff x="0" y="0"/>
                <a:chExt cx="12687421" cy="2720340"/>
              </a:xfrm>
            </p:grpSpPr>
            <p:grpSp>
              <p:nvGrpSpPr>
                <p:cNvPr id="601" name="组合 600">
                  <a:extLst>
                    <a:ext uri="{FF2B5EF4-FFF2-40B4-BE49-F238E27FC236}">
                      <a16:creationId xmlns="" xmlns:a16="http://schemas.microsoft.com/office/drawing/2014/main" id="{2E72CED7-6C08-48C0-83C7-A710FE585954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842" name="PA-直接连接符 1207">
                    <a:extLst>
                      <a:ext uri="{FF2B5EF4-FFF2-40B4-BE49-F238E27FC236}">
                        <a16:creationId xmlns="" xmlns:a16="http://schemas.microsoft.com/office/drawing/2014/main" id="{2683C8E2-F73C-4100-8601-E5EABB5BE4A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1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3" name="PA-直接连接符 1208">
                    <a:extLst>
                      <a:ext uri="{FF2B5EF4-FFF2-40B4-BE49-F238E27FC236}">
                        <a16:creationId xmlns="" xmlns:a16="http://schemas.microsoft.com/office/drawing/2014/main" id="{C26ECFD7-BADF-45F2-B826-BBE3D007E160}"/>
                      </a:ext>
                    </a:extLst>
                  </p:cNvPr>
                  <p:cNvCxnSpPr/>
                  <p:nvPr>
                    <p:custDataLst>
                      <p:tags r:id="rId742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4" name="PA-直接连接符 1209">
                    <a:extLst>
                      <a:ext uri="{FF2B5EF4-FFF2-40B4-BE49-F238E27FC236}">
                        <a16:creationId xmlns="" xmlns:a16="http://schemas.microsoft.com/office/drawing/2014/main" id="{8DB6A90B-A78F-4C84-AEEF-EE4B665C2F7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3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5" name="PA-直接连接符 1210">
                    <a:extLst>
                      <a:ext uri="{FF2B5EF4-FFF2-40B4-BE49-F238E27FC236}">
                        <a16:creationId xmlns="" xmlns:a16="http://schemas.microsoft.com/office/drawing/2014/main" id="{4082F57C-EDC0-4731-A1D0-D7B9F82F369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4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6" name="PA-直接连接符 1211">
                    <a:extLst>
                      <a:ext uri="{FF2B5EF4-FFF2-40B4-BE49-F238E27FC236}">
                        <a16:creationId xmlns="" xmlns:a16="http://schemas.microsoft.com/office/drawing/2014/main" id="{210BFBA0-282B-43A7-870F-4647D05B59C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5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7" name="PA-直接连接符 1212">
                    <a:extLst>
                      <a:ext uri="{FF2B5EF4-FFF2-40B4-BE49-F238E27FC236}">
                        <a16:creationId xmlns="" xmlns:a16="http://schemas.microsoft.com/office/drawing/2014/main" id="{0F7E0969-8DF5-4C5F-A9C9-A46EF0C723D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6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8" name="PA-直接连接符 1213">
                    <a:extLst>
                      <a:ext uri="{FF2B5EF4-FFF2-40B4-BE49-F238E27FC236}">
                        <a16:creationId xmlns="" xmlns:a16="http://schemas.microsoft.com/office/drawing/2014/main" id="{8816432C-7BC2-4506-AA84-F4712238BCA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7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9" name="PA-直接连接符 1214">
                    <a:extLst>
                      <a:ext uri="{FF2B5EF4-FFF2-40B4-BE49-F238E27FC236}">
                        <a16:creationId xmlns="" xmlns:a16="http://schemas.microsoft.com/office/drawing/2014/main" id="{35FE7FF6-072D-47D9-8F23-748000BE37E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8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0" name="PA-直接连接符 1215">
                    <a:extLst>
                      <a:ext uri="{FF2B5EF4-FFF2-40B4-BE49-F238E27FC236}">
                        <a16:creationId xmlns="" xmlns:a16="http://schemas.microsoft.com/office/drawing/2014/main" id="{D213FEA6-1799-4CCE-9B93-FC33AC4BCAF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9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1" name="PA-直接连接符 1216">
                    <a:extLst>
                      <a:ext uri="{FF2B5EF4-FFF2-40B4-BE49-F238E27FC236}">
                        <a16:creationId xmlns="" xmlns:a16="http://schemas.microsoft.com/office/drawing/2014/main" id="{B1D48023-57B8-49C9-90D1-8553E30464F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0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2" name="PA-直接连接符 1217">
                    <a:extLst>
                      <a:ext uri="{FF2B5EF4-FFF2-40B4-BE49-F238E27FC236}">
                        <a16:creationId xmlns="" xmlns:a16="http://schemas.microsoft.com/office/drawing/2014/main" id="{55154EC2-76BD-47CC-90B3-A2F92E8D3D6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1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3" name="PA-直接连接符 1218">
                    <a:extLst>
                      <a:ext uri="{FF2B5EF4-FFF2-40B4-BE49-F238E27FC236}">
                        <a16:creationId xmlns="" xmlns:a16="http://schemas.microsoft.com/office/drawing/2014/main" id="{A51E5A28-415A-4C11-A3A5-B6D7AABF669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2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4" name="PA-直接连接符 1219">
                    <a:extLst>
                      <a:ext uri="{FF2B5EF4-FFF2-40B4-BE49-F238E27FC236}">
                        <a16:creationId xmlns="" xmlns:a16="http://schemas.microsoft.com/office/drawing/2014/main" id="{FDC5D925-6321-4EF7-8E2F-E2827A33AFD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3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5" name="PA-直接连接符 1220">
                    <a:extLst>
                      <a:ext uri="{FF2B5EF4-FFF2-40B4-BE49-F238E27FC236}">
                        <a16:creationId xmlns="" xmlns:a16="http://schemas.microsoft.com/office/drawing/2014/main" id="{4A393F7C-1344-429B-984A-9AB6F3F9771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4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6" name="PA-直接连接符 1221">
                    <a:extLst>
                      <a:ext uri="{FF2B5EF4-FFF2-40B4-BE49-F238E27FC236}">
                        <a16:creationId xmlns="" xmlns:a16="http://schemas.microsoft.com/office/drawing/2014/main" id="{8453D62C-6699-424B-806D-E346F57C64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5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857" name="组合 856">
                    <a:extLst>
                      <a:ext uri="{FF2B5EF4-FFF2-40B4-BE49-F238E27FC236}">
                        <a16:creationId xmlns="" xmlns:a16="http://schemas.microsoft.com/office/drawing/2014/main" id="{C4328BB4-90D7-4944-BDE9-0842AAF45044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86" name="PA-直接连接符 1251">
                      <a:extLst>
                        <a:ext uri="{FF2B5EF4-FFF2-40B4-BE49-F238E27FC236}">
                          <a16:creationId xmlns="" xmlns:a16="http://schemas.microsoft.com/office/drawing/2014/main" id="{011569E8-FE75-4F59-BD95-36F982B551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7" name="PA-直接连接符 1252">
                      <a:extLst>
                        <a:ext uri="{FF2B5EF4-FFF2-40B4-BE49-F238E27FC236}">
                          <a16:creationId xmlns="" xmlns:a16="http://schemas.microsoft.com/office/drawing/2014/main" id="{3C987421-B31E-4EB0-A73B-9008979BC3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8" name="PA-直接连接符 1253">
                      <a:extLst>
                        <a:ext uri="{FF2B5EF4-FFF2-40B4-BE49-F238E27FC236}">
                          <a16:creationId xmlns="" xmlns:a16="http://schemas.microsoft.com/office/drawing/2014/main" id="{584E1ACF-FEEE-4538-9F1B-30875DB1C4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8" name="组合 857">
                    <a:extLst>
                      <a:ext uri="{FF2B5EF4-FFF2-40B4-BE49-F238E27FC236}">
                        <a16:creationId xmlns="" xmlns:a16="http://schemas.microsoft.com/office/drawing/2014/main" id="{BBE3D6B3-94AB-4D69-AD99-FFCE41AC0E62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875" name="PA-直接连接符 1240">
                      <a:extLst>
                        <a:ext uri="{FF2B5EF4-FFF2-40B4-BE49-F238E27FC236}">
                          <a16:creationId xmlns="" xmlns:a16="http://schemas.microsoft.com/office/drawing/2014/main" id="{3C9C33E4-41ED-4FB5-A545-27DFE3054F8D}"/>
                        </a:ext>
                      </a:extLst>
                    </p:cNvPr>
                    <p:cNvCxnSpPr/>
                    <p:nvPr>
                      <p:custDataLst>
                        <p:tags r:id="rId770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6" name="PA-直接连接符 1241">
                      <a:extLst>
                        <a:ext uri="{FF2B5EF4-FFF2-40B4-BE49-F238E27FC236}">
                          <a16:creationId xmlns="" xmlns:a16="http://schemas.microsoft.com/office/drawing/2014/main" id="{7D4C3B21-16B6-4EEF-8839-387C025A82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7" name="PA-直接连接符 1242">
                      <a:extLst>
                        <a:ext uri="{FF2B5EF4-FFF2-40B4-BE49-F238E27FC236}">
                          <a16:creationId xmlns="" xmlns:a16="http://schemas.microsoft.com/office/drawing/2014/main" id="{49990538-6214-42A5-84A8-FA01A45F1D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8" name="PA-直接连接符 1243">
                      <a:extLst>
                        <a:ext uri="{FF2B5EF4-FFF2-40B4-BE49-F238E27FC236}">
                          <a16:creationId xmlns="" xmlns:a16="http://schemas.microsoft.com/office/drawing/2014/main" id="{75CD4D24-0F2E-45A2-9758-87C9E7FB89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9" name="PA-直接连接符 1244">
                      <a:extLst>
                        <a:ext uri="{FF2B5EF4-FFF2-40B4-BE49-F238E27FC236}">
                          <a16:creationId xmlns="" xmlns:a16="http://schemas.microsoft.com/office/drawing/2014/main" id="{21F13DD3-2DDE-49A5-A40C-FB55DEB23C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0" name="PA-直接连接符 1245">
                      <a:extLst>
                        <a:ext uri="{FF2B5EF4-FFF2-40B4-BE49-F238E27FC236}">
                          <a16:creationId xmlns="" xmlns:a16="http://schemas.microsoft.com/office/drawing/2014/main" id="{D8A558B1-6550-4196-947F-87FF1D7481C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1" name="PA-直接连接符 1246">
                      <a:extLst>
                        <a:ext uri="{FF2B5EF4-FFF2-40B4-BE49-F238E27FC236}">
                          <a16:creationId xmlns="" xmlns:a16="http://schemas.microsoft.com/office/drawing/2014/main" id="{F0754889-30D8-457F-BA7D-8E55ADB69E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2" name="PA-直接连接符 1247">
                      <a:extLst>
                        <a:ext uri="{FF2B5EF4-FFF2-40B4-BE49-F238E27FC236}">
                          <a16:creationId xmlns="" xmlns:a16="http://schemas.microsoft.com/office/drawing/2014/main" id="{C14E4D8C-70E9-463F-83DE-7979F7FA6A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3" name="PA-直接连接符 1248">
                      <a:extLst>
                        <a:ext uri="{FF2B5EF4-FFF2-40B4-BE49-F238E27FC236}">
                          <a16:creationId xmlns="" xmlns:a16="http://schemas.microsoft.com/office/drawing/2014/main" id="{FCB17DEE-BBEB-4D6C-9588-80028DD0C29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4" name="PA-直接连接符 1249">
                      <a:extLst>
                        <a:ext uri="{FF2B5EF4-FFF2-40B4-BE49-F238E27FC236}">
                          <a16:creationId xmlns="" xmlns:a16="http://schemas.microsoft.com/office/drawing/2014/main" id="{079A9684-FA95-40D8-85AB-A3C3CDF075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5" name="PA-直接连接符 1250">
                      <a:extLst>
                        <a:ext uri="{FF2B5EF4-FFF2-40B4-BE49-F238E27FC236}">
                          <a16:creationId xmlns="" xmlns:a16="http://schemas.microsoft.com/office/drawing/2014/main" id="{4D74206B-DA7C-43D4-9B56-23B3D83CE3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9" name="组合 858">
                    <a:extLst>
                      <a:ext uri="{FF2B5EF4-FFF2-40B4-BE49-F238E27FC236}">
                        <a16:creationId xmlns="" xmlns:a16="http://schemas.microsoft.com/office/drawing/2014/main" id="{27E79C7F-AD6E-4EF6-A1C6-03FE84897168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864" name="PA-直接连接符 1229">
                      <a:extLst>
                        <a:ext uri="{FF2B5EF4-FFF2-40B4-BE49-F238E27FC236}">
                          <a16:creationId xmlns="" xmlns:a16="http://schemas.microsoft.com/office/drawing/2014/main" id="{4A08F23E-A524-4C8A-A63A-816803F490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9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5" name="PA-直接连接符 1230">
                      <a:extLst>
                        <a:ext uri="{FF2B5EF4-FFF2-40B4-BE49-F238E27FC236}">
                          <a16:creationId xmlns="" xmlns:a16="http://schemas.microsoft.com/office/drawing/2014/main" id="{094B2A1D-342E-4DE2-A2F0-13A06E6AE2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6" name="PA-直接连接符 1231">
                      <a:extLst>
                        <a:ext uri="{FF2B5EF4-FFF2-40B4-BE49-F238E27FC236}">
                          <a16:creationId xmlns="" xmlns:a16="http://schemas.microsoft.com/office/drawing/2014/main" id="{EC9820A0-DCF2-457D-8544-1D2DE139AA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7" name="PA-直接连接符 1232">
                      <a:extLst>
                        <a:ext uri="{FF2B5EF4-FFF2-40B4-BE49-F238E27FC236}">
                          <a16:creationId xmlns="" xmlns:a16="http://schemas.microsoft.com/office/drawing/2014/main" id="{AAEF4E5D-F905-41DA-9934-15019619D7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8" name="PA-直接连接符 1233">
                      <a:extLst>
                        <a:ext uri="{FF2B5EF4-FFF2-40B4-BE49-F238E27FC236}">
                          <a16:creationId xmlns="" xmlns:a16="http://schemas.microsoft.com/office/drawing/2014/main" id="{754392DF-3EE8-44C9-BBC1-FF236FC031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9" name="PA-直接连接符 1234">
                      <a:extLst>
                        <a:ext uri="{FF2B5EF4-FFF2-40B4-BE49-F238E27FC236}">
                          <a16:creationId xmlns="" xmlns:a16="http://schemas.microsoft.com/office/drawing/2014/main" id="{44351AE4-7305-48EE-BDE6-AAB2EF305C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0" name="PA-直接连接符 1235">
                      <a:extLst>
                        <a:ext uri="{FF2B5EF4-FFF2-40B4-BE49-F238E27FC236}">
                          <a16:creationId xmlns="" xmlns:a16="http://schemas.microsoft.com/office/drawing/2014/main" id="{953F42B6-3983-4DE8-93AF-09A88CBEBBE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1" name="PA-直接连接符 1236">
                      <a:extLst>
                        <a:ext uri="{FF2B5EF4-FFF2-40B4-BE49-F238E27FC236}">
                          <a16:creationId xmlns="" xmlns:a16="http://schemas.microsoft.com/office/drawing/2014/main" id="{6C061160-81E0-4F09-9374-4F379C90D1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2" name="PA-直接连接符 1237">
                      <a:extLst>
                        <a:ext uri="{FF2B5EF4-FFF2-40B4-BE49-F238E27FC236}">
                          <a16:creationId xmlns="" xmlns:a16="http://schemas.microsoft.com/office/drawing/2014/main" id="{DAD53B2F-949B-4A63-BD49-079F11BDD65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" name="PA-直接连接符 1238">
                      <a:extLst>
                        <a:ext uri="{FF2B5EF4-FFF2-40B4-BE49-F238E27FC236}">
                          <a16:creationId xmlns="" xmlns:a16="http://schemas.microsoft.com/office/drawing/2014/main" id="{03BC9929-7646-4F46-9A34-6A64CBCFDF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" name="PA-直接连接符 1239">
                      <a:extLst>
                        <a:ext uri="{FF2B5EF4-FFF2-40B4-BE49-F238E27FC236}">
                          <a16:creationId xmlns="" xmlns:a16="http://schemas.microsoft.com/office/drawing/2014/main" id="{E923C59D-7961-4F1E-8F63-2D2EBBC018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60" name="Group 91_1">
                    <a:extLst>
                      <a:ext uri="{FF2B5EF4-FFF2-40B4-BE49-F238E27FC236}">
                        <a16:creationId xmlns="" xmlns:a16="http://schemas.microsoft.com/office/drawing/2014/main" id="{3D048E00-D798-436B-A454-7E763609FD54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61" name="PA-直接连接符 1226">
                      <a:extLst>
                        <a:ext uri="{FF2B5EF4-FFF2-40B4-BE49-F238E27FC236}">
                          <a16:creationId xmlns="" xmlns:a16="http://schemas.microsoft.com/office/drawing/2014/main" id="{5E8B2B07-3CF5-460E-987F-3C3261DB6F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2" name="PA-直接连接符 1227">
                      <a:extLst>
                        <a:ext uri="{FF2B5EF4-FFF2-40B4-BE49-F238E27FC236}">
                          <a16:creationId xmlns="" xmlns:a16="http://schemas.microsoft.com/office/drawing/2014/main" id="{3960744E-B105-44DB-91B8-B707615418C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3" name="PA-直接连接符 1228">
                      <a:extLst>
                        <a:ext uri="{FF2B5EF4-FFF2-40B4-BE49-F238E27FC236}">
                          <a16:creationId xmlns="" xmlns:a16="http://schemas.microsoft.com/office/drawing/2014/main" id="{712494BC-3F66-41D2-9879-5A4AE6A4B4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602" name="组合 601">
                  <a:extLst>
                    <a:ext uri="{FF2B5EF4-FFF2-40B4-BE49-F238E27FC236}">
                      <a16:creationId xmlns="" xmlns:a16="http://schemas.microsoft.com/office/drawing/2014/main" id="{033D31C2-F33F-4996-9EE9-BBBFFDE819E8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795" name="PA-直接连接符 1160">
                    <a:extLst>
                      <a:ext uri="{FF2B5EF4-FFF2-40B4-BE49-F238E27FC236}">
                        <a16:creationId xmlns="" xmlns:a16="http://schemas.microsoft.com/office/drawing/2014/main" id="{D4C99CC2-7666-43F1-AAB8-08A69EE694E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9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6" name="PA-直接连接符 1161">
                    <a:extLst>
                      <a:ext uri="{FF2B5EF4-FFF2-40B4-BE49-F238E27FC236}">
                        <a16:creationId xmlns="" xmlns:a16="http://schemas.microsoft.com/office/drawing/2014/main" id="{9F41D821-99C7-4E47-9ED5-627A3E95D521}"/>
                      </a:ext>
                    </a:extLst>
                  </p:cNvPr>
                  <p:cNvCxnSpPr/>
                  <p:nvPr>
                    <p:custDataLst>
                      <p:tags r:id="rId69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7" name="PA-直接连接符 1162">
                    <a:extLst>
                      <a:ext uri="{FF2B5EF4-FFF2-40B4-BE49-F238E27FC236}">
                        <a16:creationId xmlns="" xmlns:a16="http://schemas.microsoft.com/office/drawing/2014/main" id="{098DE9BD-B051-4D90-A5B7-F45871E2800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8" name="PA-直接连接符 1163">
                    <a:extLst>
                      <a:ext uri="{FF2B5EF4-FFF2-40B4-BE49-F238E27FC236}">
                        <a16:creationId xmlns="" xmlns:a16="http://schemas.microsoft.com/office/drawing/2014/main" id="{806553DE-7CE8-45D6-A2A3-0041600A28C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9" name="PA-直接连接符 1164">
                    <a:extLst>
                      <a:ext uri="{FF2B5EF4-FFF2-40B4-BE49-F238E27FC236}">
                        <a16:creationId xmlns="" xmlns:a16="http://schemas.microsoft.com/office/drawing/2014/main" id="{B040A724-A725-4FAB-955F-F9618DCC0F8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0" name="PA-直接连接符 1165">
                    <a:extLst>
                      <a:ext uri="{FF2B5EF4-FFF2-40B4-BE49-F238E27FC236}">
                        <a16:creationId xmlns="" xmlns:a16="http://schemas.microsoft.com/office/drawing/2014/main" id="{8F5EE4E9-E51F-4C70-B6A8-606F7C856E2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1" name="PA-直接连接符 1166">
                    <a:extLst>
                      <a:ext uri="{FF2B5EF4-FFF2-40B4-BE49-F238E27FC236}">
                        <a16:creationId xmlns="" xmlns:a16="http://schemas.microsoft.com/office/drawing/2014/main" id="{D6059783-0394-47E6-A8C9-E2EFA1B8FEF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2" name="PA-直接连接符 1167">
                    <a:extLst>
                      <a:ext uri="{FF2B5EF4-FFF2-40B4-BE49-F238E27FC236}">
                        <a16:creationId xmlns="" xmlns:a16="http://schemas.microsoft.com/office/drawing/2014/main" id="{6C51C8E0-F1CC-4B66-9A8D-3B027B4DC96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3" name="PA-直接连接符 1168">
                    <a:extLst>
                      <a:ext uri="{FF2B5EF4-FFF2-40B4-BE49-F238E27FC236}">
                        <a16:creationId xmlns="" xmlns:a16="http://schemas.microsoft.com/office/drawing/2014/main" id="{4CC7A675-92C3-41DD-AB20-F74BB51E045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4" name="PA-直接连接符 1169">
                    <a:extLst>
                      <a:ext uri="{FF2B5EF4-FFF2-40B4-BE49-F238E27FC236}">
                        <a16:creationId xmlns="" xmlns:a16="http://schemas.microsoft.com/office/drawing/2014/main" id="{CCDA7380-E8DF-4432-9A5B-F4C5E771B11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5" name="PA-直接连接符 1170">
                    <a:extLst>
                      <a:ext uri="{FF2B5EF4-FFF2-40B4-BE49-F238E27FC236}">
                        <a16:creationId xmlns="" xmlns:a16="http://schemas.microsoft.com/office/drawing/2014/main" id="{A01FB7E0-FE1F-4D27-AB73-993D45BC83B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6" name="PA-直接连接符 1171">
                    <a:extLst>
                      <a:ext uri="{FF2B5EF4-FFF2-40B4-BE49-F238E27FC236}">
                        <a16:creationId xmlns="" xmlns:a16="http://schemas.microsoft.com/office/drawing/2014/main" id="{B19DE60F-CC03-43F7-9E38-6A02C8175B6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7" name="PA-直接连接符 1172">
                    <a:extLst>
                      <a:ext uri="{FF2B5EF4-FFF2-40B4-BE49-F238E27FC236}">
                        <a16:creationId xmlns="" xmlns:a16="http://schemas.microsoft.com/office/drawing/2014/main" id="{E78CC6D7-0725-4799-A34D-75BCDBD1E61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8" name="PA-直接连接符 1173">
                    <a:extLst>
                      <a:ext uri="{FF2B5EF4-FFF2-40B4-BE49-F238E27FC236}">
                        <a16:creationId xmlns="" xmlns:a16="http://schemas.microsoft.com/office/drawing/2014/main" id="{5EEDD35C-AD8D-41F2-81F4-D2EF3AC56A3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9" name="PA-直接连接符 1174">
                    <a:extLst>
                      <a:ext uri="{FF2B5EF4-FFF2-40B4-BE49-F238E27FC236}">
                        <a16:creationId xmlns="" xmlns:a16="http://schemas.microsoft.com/office/drawing/2014/main" id="{9B6FAC71-46CE-4E73-8391-DBA114598A1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810" name="组合 809">
                    <a:extLst>
                      <a:ext uri="{FF2B5EF4-FFF2-40B4-BE49-F238E27FC236}">
                        <a16:creationId xmlns="" xmlns:a16="http://schemas.microsoft.com/office/drawing/2014/main" id="{1F41539E-A61D-46BD-AD13-5BA92AEE2056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39" name="PA-直接连接符 1204">
                      <a:extLst>
                        <a:ext uri="{FF2B5EF4-FFF2-40B4-BE49-F238E27FC236}">
                          <a16:creationId xmlns="" xmlns:a16="http://schemas.microsoft.com/office/drawing/2014/main" id="{2CDCF3BE-D0EF-4039-933B-ABFE0D4F109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40" name="PA-直接连接符 1205">
                      <a:extLst>
                        <a:ext uri="{FF2B5EF4-FFF2-40B4-BE49-F238E27FC236}">
                          <a16:creationId xmlns="" xmlns:a16="http://schemas.microsoft.com/office/drawing/2014/main" id="{9FB92FB3-88DF-4654-92D4-F9F56CAE9C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41" name="PA-直接连接符 1206">
                      <a:extLst>
                        <a:ext uri="{FF2B5EF4-FFF2-40B4-BE49-F238E27FC236}">
                          <a16:creationId xmlns="" xmlns:a16="http://schemas.microsoft.com/office/drawing/2014/main" id="{400EA97F-AF2D-4AAA-8223-E6CC04A9359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11" name="组合 810">
                    <a:extLst>
                      <a:ext uri="{FF2B5EF4-FFF2-40B4-BE49-F238E27FC236}">
                        <a16:creationId xmlns="" xmlns:a16="http://schemas.microsoft.com/office/drawing/2014/main" id="{E899DD3D-0A17-499F-BFA6-5F9FC4214BBC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828" name="PA-直接连接符 1193">
                      <a:extLst>
                        <a:ext uri="{FF2B5EF4-FFF2-40B4-BE49-F238E27FC236}">
                          <a16:creationId xmlns="" xmlns:a16="http://schemas.microsoft.com/office/drawing/2014/main" id="{C5F69623-10A6-444E-B0BC-F9104D258C9E}"/>
                        </a:ext>
                      </a:extLst>
                    </p:cNvPr>
                    <p:cNvCxnSpPr/>
                    <p:nvPr>
                      <p:custDataLst>
                        <p:tags r:id="rId72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9" name="PA-直接连接符 1194">
                      <a:extLst>
                        <a:ext uri="{FF2B5EF4-FFF2-40B4-BE49-F238E27FC236}">
                          <a16:creationId xmlns="" xmlns:a16="http://schemas.microsoft.com/office/drawing/2014/main" id="{5622E4A9-C698-4DED-AF7D-35AE191868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0" name="PA-直接连接符 1195">
                      <a:extLst>
                        <a:ext uri="{FF2B5EF4-FFF2-40B4-BE49-F238E27FC236}">
                          <a16:creationId xmlns="" xmlns:a16="http://schemas.microsoft.com/office/drawing/2014/main" id="{43C51513-B807-4026-B09B-25A82A75EF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1" name="PA-直接连接符 1196">
                      <a:extLst>
                        <a:ext uri="{FF2B5EF4-FFF2-40B4-BE49-F238E27FC236}">
                          <a16:creationId xmlns="" xmlns:a16="http://schemas.microsoft.com/office/drawing/2014/main" id="{CEBD3BFD-4C1D-4732-B832-D8329D7646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2" name="PA-直接连接符 1197">
                      <a:extLst>
                        <a:ext uri="{FF2B5EF4-FFF2-40B4-BE49-F238E27FC236}">
                          <a16:creationId xmlns="" xmlns:a16="http://schemas.microsoft.com/office/drawing/2014/main" id="{EF0778C4-3A1B-4713-B96A-77FEDDF642E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3" name="PA-直接连接符 1198">
                      <a:extLst>
                        <a:ext uri="{FF2B5EF4-FFF2-40B4-BE49-F238E27FC236}">
                          <a16:creationId xmlns="" xmlns:a16="http://schemas.microsoft.com/office/drawing/2014/main" id="{6EC0816C-07FD-4E8F-88E1-160672560AA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4" name="PA-直接连接符 1199">
                      <a:extLst>
                        <a:ext uri="{FF2B5EF4-FFF2-40B4-BE49-F238E27FC236}">
                          <a16:creationId xmlns="" xmlns:a16="http://schemas.microsoft.com/office/drawing/2014/main" id="{160B7329-AB12-4107-8E4C-0134D26013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5" name="PA-直接连接符 1200">
                      <a:extLst>
                        <a:ext uri="{FF2B5EF4-FFF2-40B4-BE49-F238E27FC236}">
                          <a16:creationId xmlns="" xmlns:a16="http://schemas.microsoft.com/office/drawing/2014/main" id="{671281C6-410B-4203-A37A-135FB5B8A4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6" name="PA-直接连接符 1201">
                      <a:extLst>
                        <a:ext uri="{FF2B5EF4-FFF2-40B4-BE49-F238E27FC236}">
                          <a16:creationId xmlns="" xmlns:a16="http://schemas.microsoft.com/office/drawing/2014/main" id="{9773B9F0-B912-4772-BE3A-E8A6BC32F5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7" name="PA-直接连接符 1202">
                      <a:extLst>
                        <a:ext uri="{FF2B5EF4-FFF2-40B4-BE49-F238E27FC236}">
                          <a16:creationId xmlns="" xmlns:a16="http://schemas.microsoft.com/office/drawing/2014/main" id="{52FA9926-B3F9-4AA5-AE6C-0B5DAF55AE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8" name="PA-直接连接符 1203">
                      <a:extLst>
                        <a:ext uri="{FF2B5EF4-FFF2-40B4-BE49-F238E27FC236}">
                          <a16:creationId xmlns="" xmlns:a16="http://schemas.microsoft.com/office/drawing/2014/main" id="{C5EE909F-60BB-4CFA-8C08-9DCCA91336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12" name="组合 811">
                    <a:extLst>
                      <a:ext uri="{FF2B5EF4-FFF2-40B4-BE49-F238E27FC236}">
                        <a16:creationId xmlns="" xmlns:a16="http://schemas.microsoft.com/office/drawing/2014/main" id="{1CE65301-3B23-42AE-B79D-653A0F201D38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817" name="PA-直接连接符 1182">
                      <a:extLst>
                        <a:ext uri="{FF2B5EF4-FFF2-40B4-BE49-F238E27FC236}">
                          <a16:creationId xmlns="" xmlns:a16="http://schemas.microsoft.com/office/drawing/2014/main" id="{D299CDD1-3287-4503-B834-220E316AE3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8" name="PA-直接连接符 1183">
                      <a:extLst>
                        <a:ext uri="{FF2B5EF4-FFF2-40B4-BE49-F238E27FC236}">
                          <a16:creationId xmlns="" xmlns:a16="http://schemas.microsoft.com/office/drawing/2014/main" id="{C6232C1B-D10B-41F7-B43E-B0245F4D23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9" name="PA-直接连接符 1184">
                      <a:extLst>
                        <a:ext uri="{FF2B5EF4-FFF2-40B4-BE49-F238E27FC236}">
                          <a16:creationId xmlns="" xmlns:a16="http://schemas.microsoft.com/office/drawing/2014/main" id="{DFA40D03-A5B5-4199-B990-02E94B7177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0" name="PA-直接连接符 1185">
                      <a:extLst>
                        <a:ext uri="{FF2B5EF4-FFF2-40B4-BE49-F238E27FC236}">
                          <a16:creationId xmlns="" xmlns:a16="http://schemas.microsoft.com/office/drawing/2014/main" id="{987EA145-C6E1-4047-AC2F-8D23F9BDE49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1" name="PA-直接连接符 1186">
                      <a:extLst>
                        <a:ext uri="{FF2B5EF4-FFF2-40B4-BE49-F238E27FC236}">
                          <a16:creationId xmlns="" xmlns:a16="http://schemas.microsoft.com/office/drawing/2014/main" id="{4B4F636D-979D-4BD8-B3A7-AD2C9490FE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2" name="PA-直接连接符 1187">
                      <a:extLst>
                        <a:ext uri="{FF2B5EF4-FFF2-40B4-BE49-F238E27FC236}">
                          <a16:creationId xmlns="" xmlns:a16="http://schemas.microsoft.com/office/drawing/2014/main" id="{121FF5EC-1CEC-421A-86B1-4BED7DF9E9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3" name="PA-直接连接符 1188">
                      <a:extLst>
                        <a:ext uri="{FF2B5EF4-FFF2-40B4-BE49-F238E27FC236}">
                          <a16:creationId xmlns="" xmlns:a16="http://schemas.microsoft.com/office/drawing/2014/main" id="{6B35BC1A-3A6F-432C-891E-044B1534FD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4" name="PA-直接连接符 1189">
                      <a:extLst>
                        <a:ext uri="{FF2B5EF4-FFF2-40B4-BE49-F238E27FC236}">
                          <a16:creationId xmlns="" xmlns:a16="http://schemas.microsoft.com/office/drawing/2014/main" id="{C86BF461-B874-4650-9ECF-6EDD2C3BE3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5" name="PA-直接连接符 1190">
                      <a:extLst>
                        <a:ext uri="{FF2B5EF4-FFF2-40B4-BE49-F238E27FC236}">
                          <a16:creationId xmlns="" xmlns:a16="http://schemas.microsoft.com/office/drawing/2014/main" id="{383B0066-36C4-4FFB-873D-839C414C61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6" name="PA-直接连接符 1191">
                      <a:extLst>
                        <a:ext uri="{FF2B5EF4-FFF2-40B4-BE49-F238E27FC236}">
                          <a16:creationId xmlns="" xmlns:a16="http://schemas.microsoft.com/office/drawing/2014/main" id="{EF8F65A2-7326-4072-83CA-93B6BC3863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7" name="PA-直接连接符 1192">
                      <a:extLst>
                        <a:ext uri="{FF2B5EF4-FFF2-40B4-BE49-F238E27FC236}">
                          <a16:creationId xmlns="" xmlns:a16="http://schemas.microsoft.com/office/drawing/2014/main" id="{9FDD9AF4-368D-412C-8BF5-5355F5C4C6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13" name="Group 91_1">
                    <a:extLst>
                      <a:ext uri="{FF2B5EF4-FFF2-40B4-BE49-F238E27FC236}">
                        <a16:creationId xmlns="" xmlns:a16="http://schemas.microsoft.com/office/drawing/2014/main" id="{7E0D00B2-18DF-4D47-BA2D-3D94E8FA5BBE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14" name="PA-直接连接符 1179">
                      <a:extLst>
                        <a:ext uri="{FF2B5EF4-FFF2-40B4-BE49-F238E27FC236}">
                          <a16:creationId xmlns="" xmlns:a16="http://schemas.microsoft.com/office/drawing/2014/main" id="{C3F54E97-9089-4535-A261-ADBE4A3082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5" name="PA-直接连接符 1180">
                      <a:extLst>
                        <a:ext uri="{FF2B5EF4-FFF2-40B4-BE49-F238E27FC236}">
                          <a16:creationId xmlns="" xmlns:a16="http://schemas.microsoft.com/office/drawing/2014/main" id="{8490B5B7-7E88-4A17-9950-2D881B01BD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6" name="PA-直接连接符 1181">
                      <a:extLst>
                        <a:ext uri="{FF2B5EF4-FFF2-40B4-BE49-F238E27FC236}">
                          <a16:creationId xmlns="" xmlns:a16="http://schemas.microsoft.com/office/drawing/2014/main" id="{F0DC21F2-EF9A-44F3-A676-8A817D1181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603" name="组合 602">
                  <a:extLst>
                    <a:ext uri="{FF2B5EF4-FFF2-40B4-BE49-F238E27FC236}">
                      <a16:creationId xmlns="" xmlns:a16="http://schemas.microsoft.com/office/drawing/2014/main" id="{72DDFE7E-B6DC-46A2-956C-564310FEB35B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748" name="PA-直接连接符 1113">
                    <a:extLst>
                      <a:ext uri="{FF2B5EF4-FFF2-40B4-BE49-F238E27FC236}">
                        <a16:creationId xmlns="" xmlns:a16="http://schemas.microsoft.com/office/drawing/2014/main" id="{64322F3E-1614-4A83-B576-21B2318131C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9" name="PA-直接连接符 1114">
                    <a:extLst>
                      <a:ext uri="{FF2B5EF4-FFF2-40B4-BE49-F238E27FC236}">
                        <a16:creationId xmlns="" xmlns:a16="http://schemas.microsoft.com/office/drawing/2014/main" id="{F8096B99-0A01-4A50-8743-483402DB9024}"/>
                      </a:ext>
                    </a:extLst>
                  </p:cNvPr>
                  <p:cNvCxnSpPr/>
                  <p:nvPr>
                    <p:custDataLst>
                      <p:tags r:id="rId65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0" name="PA-直接连接符 1115">
                    <a:extLst>
                      <a:ext uri="{FF2B5EF4-FFF2-40B4-BE49-F238E27FC236}">
                        <a16:creationId xmlns="" xmlns:a16="http://schemas.microsoft.com/office/drawing/2014/main" id="{B08E3E80-C3DA-4708-AA86-72F373668D4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1" name="PA-直接连接符 1116">
                    <a:extLst>
                      <a:ext uri="{FF2B5EF4-FFF2-40B4-BE49-F238E27FC236}">
                        <a16:creationId xmlns="" xmlns:a16="http://schemas.microsoft.com/office/drawing/2014/main" id="{12B007D9-431E-44D1-9D6D-F1130AB6682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2" name="PA-直接连接符 1117">
                    <a:extLst>
                      <a:ext uri="{FF2B5EF4-FFF2-40B4-BE49-F238E27FC236}">
                        <a16:creationId xmlns="" xmlns:a16="http://schemas.microsoft.com/office/drawing/2014/main" id="{10DFF36C-B5B4-47FA-8A70-B9417B4BF55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3" name="PA-直接连接符 1118">
                    <a:extLst>
                      <a:ext uri="{FF2B5EF4-FFF2-40B4-BE49-F238E27FC236}">
                        <a16:creationId xmlns="" xmlns:a16="http://schemas.microsoft.com/office/drawing/2014/main" id="{62D13978-3E52-4F43-A4E7-AF4745EAF50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4" name="PA-直接连接符 1119">
                    <a:extLst>
                      <a:ext uri="{FF2B5EF4-FFF2-40B4-BE49-F238E27FC236}">
                        <a16:creationId xmlns="" xmlns:a16="http://schemas.microsoft.com/office/drawing/2014/main" id="{2182E2D8-8DED-46FA-8698-4D86D6D1F48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5" name="PA-直接连接符 1120">
                    <a:extLst>
                      <a:ext uri="{FF2B5EF4-FFF2-40B4-BE49-F238E27FC236}">
                        <a16:creationId xmlns="" xmlns:a16="http://schemas.microsoft.com/office/drawing/2014/main" id="{1913711B-F894-4490-A1AA-9D12631291F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6" name="PA-直接连接符 1121">
                    <a:extLst>
                      <a:ext uri="{FF2B5EF4-FFF2-40B4-BE49-F238E27FC236}">
                        <a16:creationId xmlns="" xmlns:a16="http://schemas.microsoft.com/office/drawing/2014/main" id="{4787352C-F117-4248-8FAF-AB7CDD80338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7" name="PA-直接连接符 1122">
                    <a:extLst>
                      <a:ext uri="{FF2B5EF4-FFF2-40B4-BE49-F238E27FC236}">
                        <a16:creationId xmlns="" xmlns:a16="http://schemas.microsoft.com/office/drawing/2014/main" id="{7B83BCE9-9668-4C24-84EB-F4C53772114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8" name="PA-直接连接符 1123">
                    <a:extLst>
                      <a:ext uri="{FF2B5EF4-FFF2-40B4-BE49-F238E27FC236}">
                        <a16:creationId xmlns="" xmlns:a16="http://schemas.microsoft.com/office/drawing/2014/main" id="{0CDD771D-209A-4871-AB07-434E15CD6FC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9" name="PA-直接连接符 1124">
                    <a:extLst>
                      <a:ext uri="{FF2B5EF4-FFF2-40B4-BE49-F238E27FC236}">
                        <a16:creationId xmlns="" xmlns:a16="http://schemas.microsoft.com/office/drawing/2014/main" id="{34E68E47-B61A-45B0-8AC0-12B29DD107A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60" name="PA-直接连接符 1125">
                    <a:extLst>
                      <a:ext uri="{FF2B5EF4-FFF2-40B4-BE49-F238E27FC236}">
                        <a16:creationId xmlns="" xmlns:a16="http://schemas.microsoft.com/office/drawing/2014/main" id="{66CA378F-5D4B-4EBD-9FA6-86155BECA5B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61" name="PA-直接连接符 1126">
                    <a:extLst>
                      <a:ext uri="{FF2B5EF4-FFF2-40B4-BE49-F238E27FC236}">
                        <a16:creationId xmlns="" xmlns:a16="http://schemas.microsoft.com/office/drawing/2014/main" id="{EC88B568-431B-4FA9-BAAF-696DC12AAA8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62" name="PA-直接连接符 1127">
                    <a:extLst>
                      <a:ext uri="{FF2B5EF4-FFF2-40B4-BE49-F238E27FC236}">
                        <a16:creationId xmlns="" xmlns:a16="http://schemas.microsoft.com/office/drawing/2014/main" id="{40254A0A-FF64-434A-AAF9-E61769A0D1F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763" name="组合 762">
                    <a:extLst>
                      <a:ext uri="{FF2B5EF4-FFF2-40B4-BE49-F238E27FC236}">
                        <a16:creationId xmlns="" xmlns:a16="http://schemas.microsoft.com/office/drawing/2014/main" id="{C8D803DC-E285-4A34-B168-6A7B6CB0F56F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92" name="PA-直接连接符 1157">
                      <a:extLst>
                        <a:ext uri="{FF2B5EF4-FFF2-40B4-BE49-F238E27FC236}">
                          <a16:creationId xmlns="" xmlns:a16="http://schemas.microsoft.com/office/drawing/2014/main" id="{3244D134-768C-4BCB-8089-470907982C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93" name="PA-直接连接符 1158">
                      <a:extLst>
                        <a:ext uri="{FF2B5EF4-FFF2-40B4-BE49-F238E27FC236}">
                          <a16:creationId xmlns="" xmlns:a16="http://schemas.microsoft.com/office/drawing/2014/main" id="{2D9C05CF-D573-4307-9855-CE26C1E09F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94" name="PA-直接连接符 1159">
                      <a:extLst>
                        <a:ext uri="{FF2B5EF4-FFF2-40B4-BE49-F238E27FC236}">
                          <a16:creationId xmlns="" xmlns:a16="http://schemas.microsoft.com/office/drawing/2014/main" id="{BB6DAB55-AF1E-465F-934B-9171FE381B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64" name="组合 763">
                    <a:extLst>
                      <a:ext uri="{FF2B5EF4-FFF2-40B4-BE49-F238E27FC236}">
                        <a16:creationId xmlns="" xmlns:a16="http://schemas.microsoft.com/office/drawing/2014/main" id="{418D7DE8-73E0-411B-A6A5-FB61B575DF54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781" name="PA-直接连接符 1146">
                      <a:extLst>
                        <a:ext uri="{FF2B5EF4-FFF2-40B4-BE49-F238E27FC236}">
                          <a16:creationId xmlns="" xmlns:a16="http://schemas.microsoft.com/office/drawing/2014/main" id="{9FE5F441-C148-4647-B0A6-26BFED8D0F16}"/>
                        </a:ext>
                      </a:extLst>
                    </p:cNvPr>
                    <p:cNvCxnSpPr/>
                    <p:nvPr>
                      <p:custDataLst>
                        <p:tags r:id="rId68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2" name="PA-直接连接符 1147">
                      <a:extLst>
                        <a:ext uri="{FF2B5EF4-FFF2-40B4-BE49-F238E27FC236}">
                          <a16:creationId xmlns="" xmlns:a16="http://schemas.microsoft.com/office/drawing/2014/main" id="{D64BF1FA-1181-4AE7-BD93-A535AE2DEF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3" name="PA-直接连接符 1148">
                      <a:extLst>
                        <a:ext uri="{FF2B5EF4-FFF2-40B4-BE49-F238E27FC236}">
                          <a16:creationId xmlns="" xmlns:a16="http://schemas.microsoft.com/office/drawing/2014/main" id="{1CAF3EFE-13B3-40E3-B23B-E678DDD1B8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4" name="PA-直接连接符 1149">
                      <a:extLst>
                        <a:ext uri="{FF2B5EF4-FFF2-40B4-BE49-F238E27FC236}">
                          <a16:creationId xmlns="" xmlns:a16="http://schemas.microsoft.com/office/drawing/2014/main" id="{66EDB6B8-CD44-4C74-8880-75149FD7D6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5" name="PA-直接连接符 1150">
                      <a:extLst>
                        <a:ext uri="{FF2B5EF4-FFF2-40B4-BE49-F238E27FC236}">
                          <a16:creationId xmlns="" xmlns:a16="http://schemas.microsoft.com/office/drawing/2014/main" id="{AF101695-87DF-4CAB-A56F-D6FA0D4494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6" name="PA-直接连接符 1151">
                      <a:extLst>
                        <a:ext uri="{FF2B5EF4-FFF2-40B4-BE49-F238E27FC236}">
                          <a16:creationId xmlns="" xmlns:a16="http://schemas.microsoft.com/office/drawing/2014/main" id="{EC975DC9-FCA4-4030-9ABC-8F02F81B8F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7" name="PA-直接连接符 1152">
                      <a:extLst>
                        <a:ext uri="{FF2B5EF4-FFF2-40B4-BE49-F238E27FC236}">
                          <a16:creationId xmlns="" xmlns:a16="http://schemas.microsoft.com/office/drawing/2014/main" id="{B14CF384-F923-4CB1-9FF4-5D842745A9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8" name="PA-直接连接符 1153">
                      <a:extLst>
                        <a:ext uri="{FF2B5EF4-FFF2-40B4-BE49-F238E27FC236}">
                          <a16:creationId xmlns="" xmlns:a16="http://schemas.microsoft.com/office/drawing/2014/main" id="{312B1822-5825-45D8-A3DE-2B4272F0FC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9" name="PA-直接连接符 1154">
                      <a:extLst>
                        <a:ext uri="{FF2B5EF4-FFF2-40B4-BE49-F238E27FC236}">
                          <a16:creationId xmlns="" xmlns:a16="http://schemas.microsoft.com/office/drawing/2014/main" id="{41F1F680-F51D-47E0-A353-D1D5636363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90" name="PA-直接连接符 1155">
                      <a:extLst>
                        <a:ext uri="{FF2B5EF4-FFF2-40B4-BE49-F238E27FC236}">
                          <a16:creationId xmlns="" xmlns:a16="http://schemas.microsoft.com/office/drawing/2014/main" id="{32AC95CE-457D-4B81-9DBD-373FF3776E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91" name="PA-直接连接符 1156">
                      <a:extLst>
                        <a:ext uri="{FF2B5EF4-FFF2-40B4-BE49-F238E27FC236}">
                          <a16:creationId xmlns="" xmlns:a16="http://schemas.microsoft.com/office/drawing/2014/main" id="{1771CF9A-B95F-4DEC-9802-204CB50BA1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65" name="组合 764">
                    <a:extLst>
                      <a:ext uri="{FF2B5EF4-FFF2-40B4-BE49-F238E27FC236}">
                        <a16:creationId xmlns="" xmlns:a16="http://schemas.microsoft.com/office/drawing/2014/main" id="{571725D6-5DA6-4A3F-8550-DC53A97B2B9A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770" name="PA-直接连接符 1135">
                      <a:extLst>
                        <a:ext uri="{FF2B5EF4-FFF2-40B4-BE49-F238E27FC236}">
                          <a16:creationId xmlns="" xmlns:a16="http://schemas.microsoft.com/office/drawing/2014/main" id="{9AEB4138-EC0A-4857-BA46-4A8529F2E8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1" name="PA-直接连接符 1136">
                      <a:extLst>
                        <a:ext uri="{FF2B5EF4-FFF2-40B4-BE49-F238E27FC236}">
                          <a16:creationId xmlns="" xmlns:a16="http://schemas.microsoft.com/office/drawing/2014/main" id="{13D471DA-FEDD-4291-A3A7-C40DE282B95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2" name="PA-直接连接符 1137">
                      <a:extLst>
                        <a:ext uri="{FF2B5EF4-FFF2-40B4-BE49-F238E27FC236}">
                          <a16:creationId xmlns="" xmlns:a16="http://schemas.microsoft.com/office/drawing/2014/main" id="{C2ED9AED-37FD-4689-A93F-C8912A09706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3" name="PA-直接连接符 1138">
                      <a:extLst>
                        <a:ext uri="{FF2B5EF4-FFF2-40B4-BE49-F238E27FC236}">
                          <a16:creationId xmlns="" xmlns:a16="http://schemas.microsoft.com/office/drawing/2014/main" id="{C783A2F7-F44B-4147-860E-5D1AAF819B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4" name="PA-直接连接符 1139">
                      <a:extLst>
                        <a:ext uri="{FF2B5EF4-FFF2-40B4-BE49-F238E27FC236}">
                          <a16:creationId xmlns="" xmlns:a16="http://schemas.microsoft.com/office/drawing/2014/main" id="{4BCB8AEC-49BF-46F3-B4BE-D460DA7B76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5" name="PA-直接连接符 1140">
                      <a:extLst>
                        <a:ext uri="{FF2B5EF4-FFF2-40B4-BE49-F238E27FC236}">
                          <a16:creationId xmlns="" xmlns:a16="http://schemas.microsoft.com/office/drawing/2014/main" id="{FA2ED1F9-E0D8-4B72-89DD-A797F22E91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6" name="PA-直接连接符 1141">
                      <a:extLst>
                        <a:ext uri="{FF2B5EF4-FFF2-40B4-BE49-F238E27FC236}">
                          <a16:creationId xmlns="" xmlns:a16="http://schemas.microsoft.com/office/drawing/2014/main" id="{BFE86AED-9580-4881-92F6-5D9563E556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7" name="PA-直接连接符 1142">
                      <a:extLst>
                        <a:ext uri="{FF2B5EF4-FFF2-40B4-BE49-F238E27FC236}">
                          <a16:creationId xmlns="" xmlns:a16="http://schemas.microsoft.com/office/drawing/2014/main" id="{A804619B-D35A-486D-9AEF-A093E15DA0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8" name="PA-直接连接符 1143">
                      <a:extLst>
                        <a:ext uri="{FF2B5EF4-FFF2-40B4-BE49-F238E27FC236}">
                          <a16:creationId xmlns="" xmlns:a16="http://schemas.microsoft.com/office/drawing/2014/main" id="{2A6FD9E6-3BB5-4052-BF82-A77504C1C8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9" name="PA-直接连接符 1144">
                      <a:extLst>
                        <a:ext uri="{FF2B5EF4-FFF2-40B4-BE49-F238E27FC236}">
                          <a16:creationId xmlns="" xmlns:a16="http://schemas.microsoft.com/office/drawing/2014/main" id="{B19A010B-E499-40E3-8233-D403C6B566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0" name="PA-直接连接符 1145">
                      <a:extLst>
                        <a:ext uri="{FF2B5EF4-FFF2-40B4-BE49-F238E27FC236}">
                          <a16:creationId xmlns="" xmlns:a16="http://schemas.microsoft.com/office/drawing/2014/main" id="{1720488A-8892-4236-BE53-7298BD3779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66" name="Group 91_1">
                    <a:extLst>
                      <a:ext uri="{FF2B5EF4-FFF2-40B4-BE49-F238E27FC236}">
                        <a16:creationId xmlns="" xmlns:a16="http://schemas.microsoft.com/office/drawing/2014/main" id="{AD26ED0A-164D-4103-859F-825EB5435A8A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67" name="PA-直接连接符 1132">
                      <a:extLst>
                        <a:ext uri="{FF2B5EF4-FFF2-40B4-BE49-F238E27FC236}">
                          <a16:creationId xmlns="" xmlns:a16="http://schemas.microsoft.com/office/drawing/2014/main" id="{36C70C07-BEBF-451B-85FE-D94719A72F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8" name="PA-直接连接符 1133">
                      <a:extLst>
                        <a:ext uri="{FF2B5EF4-FFF2-40B4-BE49-F238E27FC236}">
                          <a16:creationId xmlns="" xmlns:a16="http://schemas.microsoft.com/office/drawing/2014/main" id="{BBC68B53-7D91-4F45-BAFF-D54E14AC103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9" name="PA-直接连接符 1134">
                      <a:extLst>
                        <a:ext uri="{FF2B5EF4-FFF2-40B4-BE49-F238E27FC236}">
                          <a16:creationId xmlns="" xmlns:a16="http://schemas.microsoft.com/office/drawing/2014/main" id="{169971E2-29A6-45D8-A1B5-4F1EDC88EE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604" name="组合 603">
                  <a:extLst>
                    <a:ext uri="{FF2B5EF4-FFF2-40B4-BE49-F238E27FC236}">
                      <a16:creationId xmlns="" xmlns:a16="http://schemas.microsoft.com/office/drawing/2014/main" id="{7619B57E-D8C0-439E-B376-96CF2B392DA9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701" name="PA-直接连接符 1066">
                    <a:extLst>
                      <a:ext uri="{FF2B5EF4-FFF2-40B4-BE49-F238E27FC236}">
                        <a16:creationId xmlns="" xmlns:a16="http://schemas.microsoft.com/office/drawing/2014/main" id="{1D41BDB2-703D-4A65-8344-1F60DA82942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2" name="PA-直接连接符 1067">
                    <a:extLst>
                      <a:ext uri="{FF2B5EF4-FFF2-40B4-BE49-F238E27FC236}">
                        <a16:creationId xmlns="" xmlns:a16="http://schemas.microsoft.com/office/drawing/2014/main" id="{F4517A7C-AED1-4A22-8818-7F1BFE7170D8}"/>
                      </a:ext>
                    </a:extLst>
                  </p:cNvPr>
                  <p:cNvCxnSpPr/>
                  <p:nvPr>
                    <p:custDataLst>
                      <p:tags r:id="rId61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3" name="PA-直接连接符 1068">
                    <a:extLst>
                      <a:ext uri="{FF2B5EF4-FFF2-40B4-BE49-F238E27FC236}">
                        <a16:creationId xmlns="" xmlns:a16="http://schemas.microsoft.com/office/drawing/2014/main" id="{44E31FA5-7BA9-43E5-8510-03C8A4953CB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4" name="PA-直接连接符 1069">
                    <a:extLst>
                      <a:ext uri="{FF2B5EF4-FFF2-40B4-BE49-F238E27FC236}">
                        <a16:creationId xmlns="" xmlns:a16="http://schemas.microsoft.com/office/drawing/2014/main" id="{FB130A6B-52FB-465C-8350-A6C64B656B8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5" name="PA-直接连接符 1070">
                    <a:extLst>
                      <a:ext uri="{FF2B5EF4-FFF2-40B4-BE49-F238E27FC236}">
                        <a16:creationId xmlns="" xmlns:a16="http://schemas.microsoft.com/office/drawing/2014/main" id="{692D6B26-1DA7-41A1-A2B0-6AA7AF3FE7A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6" name="PA-直接连接符 1071">
                    <a:extLst>
                      <a:ext uri="{FF2B5EF4-FFF2-40B4-BE49-F238E27FC236}">
                        <a16:creationId xmlns="" xmlns:a16="http://schemas.microsoft.com/office/drawing/2014/main" id="{E6AA3C6E-F226-4745-9345-F47FDF7078A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7" name="PA-直接连接符 1072">
                    <a:extLst>
                      <a:ext uri="{FF2B5EF4-FFF2-40B4-BE49-F238E27FC236}">
                        <a16:creationId xmlns="" xmlns:a16="http://schemas.microsoft.com/office/drawing/2014/main" id="{11D72361-B987-4757-B9FD-8F411EC2EE7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8" name="PA-直接连接符 1073">
                    <a:extLst>
                      <a:ext uri="{FF2B5EF4-FFF2-40B4-BE49-F238E27FC236}">
                        <a16:creationId xmlns="" xmlns:a16="http://schemas.microsoft.com/office/drawing/2014/main" id="{8E6EF6FF-165C-42F2-B635-29D736FD8A1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9" name="PA-直接连接符 1074">
                    <a:extLst>
                      <a:ext uri="{FF2B5EF4-FFF2-40B4-BE49-F238E27FC236}">
                        <a16:creationId xmlns="" xmlns:a16="http://schemas.microsoft.com/office/drawing/2014/main" id="{EB2EA5E7-AC8F-4708-A4B0-FCB35B3915D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10" name="PA-直接连接符 1075">
                    <a:extLst>
                      <a:ext uri="{FF2B5EF4-FFF2-40B4-BE49-F238E27FC236}">
                        <a16:creationId xmlns="" xmlns:a16="http://schemas.microsoft.com/office/drawing/2014/main" id="{54800449-8082-43FB-BD6A-C39BD90920B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11" name="PA-直接连接符 1076">
                    <a:extLst>
                      <a:ext uri="{FF2B5EF4-FFF2-40B4-BE49-F238E27FC236}">
                        <a16:creationId xmlns="" xmlns:a16="http://schemas.microsoft.com/office/drawing/2014/main" id="{1F7910E6-427C-4CEF-BAAA-8A425428424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12" name="PA-直接连接符 1077">
                    <a:extLst>
                      <a:ext uri="{FF2B5EF4-FFF2-40B4-BE49-F238E27FC236}">
                        <a16:creationId xmlns="" xmlns:a16="http://schemas.microsoft.com/office/drawing/2014/main" id="{35318F4D-F867-421B-9F95-65E9532F4FB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13" name="PA-直接连接符 1078">
                    <a:extLst>
                      <a:ext uri="{FF2B5EF4-FFF2-40B4-BE49-F238E27FC236}">
                        <a16:creationId xmlns="" xmlns:a16="http://schemas.microsoft.com/office/drawing/2014/main" id="{8356C849-7F4C-4D55-A4E9-3AEEDC8130E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14" name="PA-直接连接符 1079">
                    <a:extLst>
                      <a:ext uri="{FF2B5EF4-FFF2-40B4-BE49-F238E27FC236}">
                        <a16:creationId xmlns="" xmlns:a16="http://schemas.microsoft.com/office/drawing/2014/main" id="{E9707F6A-B3A7-4BC8-8BE1-8D3EB12B60B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15" name="PA-直接连接符 1080">
                    <a:extLst>
                      <a:ext uri="{FF2B5EF4-FFF2-40B4-BE49-F238E27FC236}">
                        <a16:creationId xmlns="" xmlns:a16="http://schemas.microsoft.com/office/drawing/2014/main" id="{92BE786A-A06A-4A35-BB81-DF6277F2F9A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716" name="组合 715">
                    <a:extLst>
                      <a:ext uri="{FF2B5EF4-FFF2-40B4-BE49-F238E27FC236}">
                        <a16:creationId xmlns="" xmlns:a16="http://schemas.microsoft.com/office/drawing/2014/main" id="{F895E5C9-162D-4B40-9AD0-0022E4407E8B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45" name="PA-直接连接符 1110">
                      <a:extLst>
                        <a:ext uri="{FF2B5EF4-FFF2-40B4-BE49-F238E27FC236}">
                          <a16:creationId xmlns="" xmlns:a16="http://schemas.microsoft.com/office/drawing/2014/main" id="{08E07CAD-6B32-4C45-AFE9-ED05968C2A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6" name="PA-直接连接符 1111">
                      <a:extLst>
                        <a:ext uri="{FF2B5EF4-FFF2-40B4-BE49-F238E27FC236}">
                          <a16:creationId xmlns="" xmlns:a16="http://schemas.microsoft.com/office/drawing/2014/main" id="{F9474790-C7B6-460C-B4EA-F7609F8DA5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7" name="PA-直接连接符 1112">
                      <a:extLst>
                        <a:ext uri="{FF2B5EF4-FFF2-40B4-BE49-F238E27FC236}">
                          <a16:creationId xmlns="" xmlns:a16="http://schemas.microsoft.com/office/drawing/2014/main" id="{935696D1-C49C-483A-A7F0-571424C76DA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17" name="组合 716">
                    <a:extLst>
                      <a:ext uri="{FF2B5EF4-FFF2-40B4-BE49-F238E27FC236}">
                        <a16:creationId xmlns="" xmlns:a16="http://schemas.microsoft.com/office/drawing/2014/main" id="{F2DDA45B-A15F-42C4-9636-C7A7DD3E276F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734" name="PA-直接连接符 1099">
                      <a:extLst>
                        <a:ext uri="{FF2B5EF4-FFF2-40B4-BE49-F238E27FC236}">
                          <a16:creationId xmlns="" xmlns:a16="http://schemas.microsoft.com/office/drawing/2014/main" id="{C5DCABB1-1238-48F7-9FA3-362B6DA9CB4E}"/>
                        </a:ext>
                      </a:extLst>
                    </p:cNvPr>
                    <p:cNvCxnSpPr/>
                    <p:nvPr>
                      <p:custDataLst>
                        <p:tags r:id="rId64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5" name="PA-直接连接符 1100">
                      <a:extLst>
                        <a:ext uri="{FF2B5EF4-FFF2-40B4-BE49-F238E27FC236}">
                          <a16:creationId xmlns="" xmlns:a16="http://schemas.microsoft.com/office/drawing/2014/main" id="{82DD6F42-6FA9-4FFA-9E17-8564C0249E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6" name="PA-直接连接符 1101">
                      <a:extLst>
                        <a:ext uri="{FF2B5EF4-FFF2-40B4-BE49-F238E27FC236}">
                          <a16:creationId xmlns="" xmlns:a16="http://schemas.microsoft.com/office/drawing/2014/main" id="{522521D1-90C8-4F69-ADBC-7CDFE050EF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7" name="PA-直接连接符 1102">
                      <a:extLst>
                        <a:ext uri="{FF2B5EF4-FFF2-40B4-BE49-F238E27FC236}">
                          <a16:creationId xmlns="" xmlns:a16="http://schemas.microsoft.com/office/drawing/2014/main" id="{92AE600A-2DBB-48D1-BA1C-C6C6BAD29D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8" name="PA-直接连接符 1103">
                      <a:extLst>
                        <a:ext uri="{FF2B5EF4-FFF2-40B4-BE49-F238E27FC236}">
                          <a16:creationId xmlns="" xmlns:a16="http://schemas.microsoft.com/office/drawing/2014/main" id="{CA101429-50FA-4F7F-BA71-994A05DCB7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9" name="PA-直接连接符 1104">
                      <a:extLst>
                        <a:ext uri="{FF2B5EF4-FFF2-40B4-BE49-F238E27FC236}">
                          <a16:creationId xmlns="" xmlns:a16="http://schemas.microsoft.com/office/drawing/2014/main" id="{0F223E9E-AB44-4076-B191-E169E5472F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0" name="PA-直接连接符 1105">
                      <a:extLst>
                        <a:ext uri="{FF2B5EF4-FFF2-40B4-BE49-F238E27FC236}">
                          <a16:creationId xmlns="" xmlns:a16="http://schemas.microsoft.com/office/drawing/2014/main" id="{9859B4AF-0441-4FB2-BFB8-C185F87EE5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1" name="PA-直接连接符 1106">
                      <a:extLst>
                        <a:ext uri="{FF2B5EF4-FFF2-40B4-BE49-F238E27FC236}">
                          <a16:creationId xmlns="" xmlns:a16="http://schemas.microsoft.com/office/drawing/2014/main" id="{73DE0BC6-3653-4DBA-A9A1-65B80DFAF3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2" name="PA-直接连接符 1107">
                      <a:extLst>
                        <a:ext uri="{FF2B5EF4-FFF2-40B4-BE49-F238E27FC236}">
                          <a16:creationId xmlns="" xmlns:a16="http://schemas.microsoft.com/office/drawing/2014/main" id="{294D2571-7568-453A-81FD-F33351F6FE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3" name="PA-直接连接符 1108">
                      <a:extLst>
                        <a:ext uri="{FF2B5EF4-FFF2-40B4-BE49-F238E27FC236}">
                          <a16:creationId xmlns="" xmlns:a16="http://schemas.microsoft.com/office/drawing/2014/main" id="{C3BDB735-1E57-4F1B-BCA8-CE0A74D010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4" name="PA-直接连接符 1109">
                      <a:extLst>
                        <a:ext uri="{FF2B5EF4-FFF2-40B4-BE49-F238E27FC236}">
                          <a16:creationId xmlns="" xmlns:a16="http://schemas.microsoft.com/office/drawing/2014/main" id="{F3DF6C47-3BEE-4FA2-BA48-BD4DE7FD8C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18" name="组合 717">
                    <a:extLst>
                      <a:ext uri="{FF2B5EF4-FFF2-40B4-BE49-F238E27FC236}">
                        <a16:creationId xmlns="" xmlns:a16="http://schemas.microsoft.com/office/drawing/2014/main" id="{0D723EF8-6F67-471C-97FB-ADD77C1F084B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723" name="PA-直接连接符 1088">
                      <a:extLst>
                        <a:ext uri="{FF2B5EF4-FFF2-40B4-BE49-F238E27FC236}">
                          <a16:creationId xmlns="" xmlns:a16="http://schemas.microsoft.com/office/drawing/2014/main" id="{B657B77F-F36B-460E-9F66-3854FCAEB1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4" name="PA-直接连接符 1089">
                      <a:extLst>
                        <a:ext uri="{FF2B5EF4-FFF2-40B4-BE49-F238E27FC236}">
                          <a16:creationId xmlns="" xmlns:a16="http://schemas.microsoft.com/office/drawing/2014/main" id="{1054F2D4-0DF9-4E76-864A-343D3298C8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5" name="PA-直接连接符 1090">
                      <a:extLst>
                        <a:ext uri="{FF2B5EF4-FFF2-40B4-BE49-F238E27FC236}">
                          <a16:creationId xmlns="" xmlns:a16="http://schemas.microsoft.com/office/drawing/2014/main" id="{9C59408D-B34A-41B7-8F3A-1353931DA6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6" name="PA-直接连接符 1091">
                      <a:extLst>
                        <a:ext uri="{FF2B5EF4-FFF2-40B4-BE49-F238E27FC236}">
                          <a16:creationId xmlns="" xmlns:a16="http://schemas.microsoft.com/office/drawing/2014/main" id="{DF8005FF-5544-4B87-828F-E6FAA81BF8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7" name="PA-直接连接符 1092">
                      <a:extLst>
                        <a:ext uri="{FF2B5EF4-FFF2-40B4-BE49-F238E27FC236}">
                          <a16:creationId xmlns="" xmlns:a16="http://schemas.microsoft.com/office/drawing/2014/main" id="{F8D396DA-43ED-4CA7-95E6-16A0C53FFE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8" name="PA-直接连接符 1093">
                      <a:extLst>
                        <a:ext uri="{FF2B5EF4-FFF2-40B4-BE49-F238E27FC236}">
                          <a16:creationId xmlns="" xmlns:a16="http://schemas.microsoft.com/office/drawing/2014/main" id="{F01EDD54-F36E-454F-8DE7-8CF4F3AC60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9" name="PA-直接连接符 1094">
                      <a:extLst>
                        <a:ext uri="{FF2B5EF4-FFF2-40B4-BE49-F238E27FC236}">
                          <a16:creationId xmlns="" xmlns:a16="http://schemas.microsoft.com/office/drawing/2014/main" id="{7BBD6469-ED32-46DE-B8A3-F0C4B349076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0" name="PA-直接连接符 1095">
                      <a:extLst>
                        <a:ext uri="{FF2B5EF4-FFF2-40B4-BE49-F238E27FC236}">
                          <a16:creationId xmlns="" xmlns:a16="http://schemas.microsoft.com/office/drawing/2014/main" id="{BE332DF1-2256-4C2A-9B13-2CC513C8D5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1" name="PA-直接连接符 1096">
                      <a:extLst>
                        <a:ext uri="{FF2B5EF4-FFF2-40B4-BE49-F238E27FC236}">
                          <a16:creationId xmlns="" xmlns:a16="http://schemas.microsoft.com/office/drawing/2014/main" id="{241058A3-C991-4210-8510-9B133349E5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2" name="PA-直接连接符 1097">
                      <a:extLst>
                        <a:ext uri="{FF2B5EF4-FFF2-40B4-BE49-F238E27FC236}">
                          <a16:creationId xmlns="" xmlns:a16="http://schemas.microsoft.com/office/drawing/2014/main" id="{BE0BF5E1-F66B-4028-8B07-0125FE5D1F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3" name="PA-直接连接符 1098">
                      <a:extLst>
                        <a:ext uri="{FF2B5EF4-FFF2-40B4-BE49-F238E27FC236}">
                          <a16:creationId xmlns="" xmlns:a16="http://schemas.microsoft.com/office/drawing/2014/main" id="{70430C55-31B9-4823-838C-D872E192BD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19" name="Group 91_1">
                    <a:extLst>
                      <a:ext uri="{FF2B5EF4-FFF2-40B4-BE49-F238E27FC236}">
                        <a16:creationId xmlns="" xmlns:a16="http://schemas.microsoft.com/office/drawing/2014/main" id="{B589D419-EE94-48BA-85E1-AFA8F69ADAAA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20" name="PA-直接连接符 1085">
                      <a:extLst>
                        <a:ext uri="{FF2B5EF4-FFF2-40B4-BE49-F238E27FC236}">
                          <a16:creationId xmlns="" xmlns:a16="http://schemas.microsoft.com/office/drawing/2014/main" id="{33E17E54-822B-4B4C-93BA-1AF4D191EA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1" name="PA-直接连接符 1086">
                      <a:extLst>
                        <a:ext uri="{FF2B5EF4-FFF2-40B4-BE49-F238E27FC236}">
                          <a16:creationId xmlns="" xmlns:a16="http://schemas.microsoft.com/office/drawing/2014/main" id="{124C7DA0-CC14-4C2C-B88B-7DA26F7324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2" name="PA-直接连接符 1087">
                      <a:extLst>
                        <a:ext uri="{FF2B5EF4-FFF2-40B4-BE49-F238E27FC236}">
                          <a16:creationId xmlns="" xmlns:a16="http://schemas.microsoft.com/office/drawing/2014/main" id="{F5FDB073-D86D-4FF5-AC44-E55C0C686E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605" name="组合 604">
                  <a:extLst>
                    <a:ext uri="{FF2B5EF4-FFF2-40B4-BE49-F238E27FC236}">
                      <a16:creationId xmlns="" xmlns:a16="http://schemas.microsoft.com/office/drawing/2014/main" id="{6C4FB842-6F1F-4897-9D49-785BFE0FB4E9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54" name="PA-直接连接符 1019">
                    <a:extLst>
                      <a:ext uri="{FF2B5EF4-FFF2-40B4-BE49-F238E27FC236}">
                        <a16:creationId xmlns="" xmlns:a16="http://schemas.microsoft.com/office/drawing/2014/main" id="{D4B64E0D-9EE8-460D-A256-FCCC39DE169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6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5" name="PA-直接连接符 1020">
                    <a:extLst>
                      <a:ext uri="{FF2B5EF4-FFF2-40B4-BE49-F238E27FC236}">
                        <a16:creationId xmlns="" xmlns:a16="http://schemas.microsoft.com/office/drawing/2014/main" id="{7BE5D068-A8B4-49AE-87E3-DF46C4FDBD2C}"/>
                      </a:ext>
                    </a:extLst>
                  </p:cNvPr>
                  <p:cNvCxnSpPr/>
                  <p:nvPr>
                    <p:custDataLst>
                      <p:tags r:id="rId57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6" name="PA-直接连接符 1021">
                    <a:extLst>
                      <a:ext uri="{FF2B5EF4-FFF2-40B4-BE49-F238E27FC236}">
                        <a16:creationId xmlns="" xmlns:a16="http://schemas.microsoft.com/office/drawing/2014/main" id="{58BE251A-A8BF-466F-BFBD-FBF4103258A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7" name="PA-直接连接符 1022">
                    <a:extLst>
                      <a:ext uri="{FF2B5EF4-FFF2-40B4-BE49-F238E27FC236}">
                        <a16:creationId xmlns="" xmlns:a16="http://schemas.microsoft.com/office/drawing/2014/main" id="{F111A73F-D9B5-42F6-91D8-E9A110E48CB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8" name="PA-直接连接符 1023">
                    <a:extLst>
                      <a:ext uri="{FF2B5EF4-FFF2-40B4-BE49-F238E27FC236}">
                        <a16:creationId xmlns="" xmlns:a16="http://schemas.microsoft.com/office/drawing/2014/main" id="{E3CEFBD2-0BE8-41E6-8F1A-1D3C6657DF9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9" name="PA-直接连接符 1024">
                    <a:extLst>
                      <a:ext uri="{FF2B5EF4-FFF2-40B4-BE49-F238E27FC236}">
                        <a16:creationId xmlns="" xmlns:a16="http://schemas.microsoft.com/office/drawing/2014/main" id="{D59A2536-8BFB-474A-A33F-42056DFF74B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0" name="PA-直接连接符 1025">
                    <a:extLst>
                      <a:ext uri="{FF2B5EF4-FFF2-40B4-BE49-F238E27FC236}">
                        <a16:creationId xmlns="" xmlns:a16="http://schemas.microsoft.com/office/drawing/2014/main" id="{DD777E52-9EAB-4EBF-8512-2D7CA6C9F13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1" name="PA-直接连接符 1026">
                    <a:extLst>
                      <a:ext uri="{FF2B5EF4-FFF2-40B4-BE49-F238E27FC236}">
                        <a16:creationId xmlns="" xmlns:a16="http://schemas.microsoft.com/office/drawing/2014/main" id="{E36FD3D2-4FC5-470D-8D47-58C0CDDAF89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2" name="PA-直接连接符 1027">
                    <a:extLst>
                      <a:ext uri="{FF2B5EF4-FFF2-40B4-BE49-F238E27FC236}">
                        <a16:creationId xmlns="" xmlns:a16="http://schemas.microsoft.com/office/drawing/2014/main" id="{0CCA9A2B-9515-4C16-8796-250CB1E7CC1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3" name="PA-直接连接符 1028">
                    <a:extLst>
                      <a:ext uri="{FF2B5EF4-FFF2-40B4-BE49-F238E27FC236}">
                        <a16:creationId xmlns="" xmlns:a16="http://schemas.microsoft.com/office/drawing/2014/main" id="{244F4D9F-1E31-408F-B03D-94CEDB9F6A0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4" name="PA-直接连接符 1029">
                    <a:extLst>
                      <a:ext uri="{FF2B5EF4-FFF2-40B4-BE49-F238E27FC236}">
                        <a16:creationId xmlns="" xmlns:a16="http://schemas.microsoft.com/office/drawing/2014/main" id="{952D384A-C67E-4DCF-BE99-636A9A154CB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5" name="PA-直接连接符 1030">
                    <a:extLst>
                      <a:ext uri="{FF2B5EF4-FFF2-40B4-BE49-F238E27FC236}">
                        <a16:creationId xmlns="" xmlns:a16="http://schemas.microsoft.com/office/drawing/2014/main" id="{7D6097DF-3EE1-42BC-9643-A169134704E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6" name="PA-直接连接符 1031">
                    <a:extLst>
                      <a:ext uri="{FF2B5EF4-FFF2-40B4-BE49-F238E27FC236}">
                        <a16:creationId xmlns="" xmlns:a16="http://schemas.microsoft.com/office/drawing/2014/main" id="{CD5A7487-A42F-4BAF-B348-372A84EF0F4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7" name="PA-直接连接符 1032">
                    <a:extLst>
                      <a:ext uri="{FF2B5EF4-FFF2-40B4-BE49-F238E27FC236}">
                        <a16:creationId xmlns="" xmlns:a16="http://schemas.microsoft.com/office/drawing/2014/main" id="{BB3607C3-7CB4-46A3-BCBF-2CC964957E2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8" name="PA-直接连接符 1033">
                    <a:extLst>
                      <a:ext uri="{FF2B5EF4-FFF2-40B4-BE49-F238E27FC236}">
                        <a16:creationId xmlns="" xmlns:a16="http://schemas.microsoft.com/office/drawing/2014/main" id="{B12D2AF6-B7EE-4E56-A096-C0104EB0B0E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669" name="组合 668">
                    <a:extLst>
                      <a:ext uri="{FF2B5EF4-FFF2-40B4-BE49-F238E27FC236}">
                        <a16:creationId xmlns="" xmlns:a16="http://schemas.microsoft.com/office/drawing/2014/main" id="{C18D16E8-E9D1-49AB-A636-77D009AE0E17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98" name="PA-直接连接符 1063">
                      <a:extLst>
                        <a:ext uri="{FF2B5EF4-FFF2-40B4-BE49-F238E27FC236}">
                          <a16:creationId xmlns="" xmlns:a16="http://schemas.microsoft.com/office/drawing/2014/main" id="{E75F165A-E4F9-4529-AA8A-5E9A4D551F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9" name="PA-直接连接符 1064">
                      <a:extLst>
                        <a:ext uri="{FF2B5EF4-FFF2-40B4-BE49-F238E27FC236}">
                          <a16:creationId xmlns="" xmlns:a16="http://schemas.microsoft.com/office/drawing/2014/main" id="{AC4B5F3D-1DF7-4141-B194-97591B7EFE7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00" name="PA-直接连接符 1065">
                      <a:extLst>
                        <a:ext uri="{FF2B5EF4-FFF2-40B4-BE49-F238E27FC236}">
                          <a16:creationId xmlns="" xmlns:a16="http://schemas.microsoft.com/office/drawing/2014/main" id="{9BAC4CF7-F47E-4820-8C8E-C9CAF4E342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70" name="组合 669">
                    <a:extLst>
                      <a:ext uri="{FF2B5EF4-FFF2-40B4-BE49-F238E27FC236}">
                        <a16:creationId xmlns="" xmlns:a16="http://schemas.microsoft.com/office/drawing/2014/main" id="{8DB99837-9A5D-4441-9800-A6E3F66477EB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687" name="PA-直接连接符 1052">
                      <a:extLst>
                        <a:ext uri="{FF2B5EF4-FFF2-40B4-BE49-F238E27FC236}">
                          <a16:creationId xmlns="" xmlns:a16="http://schemas.microsoft.com/office/drawing/2014/main" id="{0DB71738-885C-41F8-B871-637A35C75CDE}"/>
                        </a:ext>
                      </a:extLst>
                    </p:cNvPr>
                    <p:cNvCxnSpPr/>
                    <p:nvPr>
                      <p:custDataLst>
                        <p:tags r:id="rId59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8" name="PA-直接连接符 1053">
                      <a:extLst>
                        <a:ext uri="{FF2B5EF4-FFF2-40B4-BE49-F238E27FC236}">
                          <a16:creationId xmlns="" xmlns:a16="http://schemas.microsoft.com/office/drawing/2014/main" id="{006BDD1A-C3BA-42CF-8718-D2DB032775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9" name="PA-直接连接符 1054">
                      <a:extLst>
                        <a:ext uri="{FF2B5EF4-FFF2-40B4-BE49-F238E27FC236}">
                          <a16:creationId xmlns="" xmlns:a16="http://schemas.microsoft.com/office/drawing/2014/main" id="{09839091-9E84-4EDE-AD2C-A7AE2653A1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0" name="PA-直接连接符 1055">
                      <a:extLst>
                        <a:ext uri="{FF2B5EF4-FFF2-40B4-BE49-F238E27FC236}">
                          <a16:creationId xmlns="" xmlns:a16="http://schemas.microsoft.com/office/drawing/2014/main" id="{18BB35D4-E4B9-4B2E-BF50-6BE17BF4C7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1" name="PA-直接连接符 1056">
                      <a:extLst>
                        <a:ext uri="{FF2B5EF4-FFF2-40B4-BE49-F238E27FC236}">
                          <a16:creationId xmlns="" xmlns:a16="http://schemas.microsoft.com/office/drawing/2014/main" id="{BF49DBA4-F81A-4434-8424-F0BCD5E869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2" name="PA-直接连接符 1057">
                      <a:extLst>
                        <a:ext uri="{FF2B5EF4-FFF2-40B4-BE49-F238E27FC236}">
                          <a16:creationId xmlns="" xmlns:a16="http://schemas.microsoft.com/office/drawing/2014/main" id="{5FE18672-4FDB-49CE-87D3-BED65452C6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3" name="PA-直接连接符 1058">
                      <a:extLst>
                        <a:ext uri="{FF2B5EF4-FFF2-40B4-BE49-F238E27FC236}">
                          <a16:creationId xmlns="" xmlns:a16="http://schemas.microsoft.com/office/drawing/2014/main" id="{7632DECD-4B31-469C-8B43-936941091E3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4" name="PA-直接连接符 1059">
                      <a:extLst>
                        <a:ext uri="{FF2B5EF4-FFF2-40B4-BE49-F238E27FC236}">
                          <a16:creationId xmlns="" xmlns:a16="http://schemas.microsoft.com/office/drawing/2014/main" id="{5DC7C737-3FF2-4D1C-8F70-89F6B6427A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5" name="PA-直接连接符 1060">
                      <a:extLst>
                        <a:ext uri="{FF2B5EF4-FFF2-40B4-BE49-F238E27FC236}">
                          <a16:creationId xmlns="" xmlns:a16="http://schemas.microsoft.com/office/drawing/2014/main" id="{2C878359-D076-4A36-A9E2-0FBBBC10A7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6" name="PA-直接连接符 1061">
                      <a:extLst>
                        <a:ext uri="{FF2B5EF4-FFF2-40B4-BE49-F238E27FC236}">
                          <a16:creationId xmlns="" xmlns:a16="http://schemas.microsoft.com/office/drawing/2014/main" id="{987B636E-22F7-4D70-8DAA-6C6DF5A7DD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7" name="PA-直接连接符 1062">
                      <a:extLst>
                        <a:ext uri="{FF2B5EF4-FFF2-40B4-BE49-F238E27FC236}">
                          <a16:creationId xmlns="" xmlns:a16="http://schemas.microsoft.com/office/drawing/2014/main" id="{2A4C7504-C0B7-4702-9337-AE40F47F35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71" name="组合 670">
                    <a:extLst>
                      <a:ext uri="{FF2B5EF4-FFF2-40B4-BE49-F238E27FC236}">
                        <a16:creationId xmlns="" xmlns:a16="http://schemas.microsoft.com/office/drawing/2014/main" id="{1E526A78-2E0E-46B4-8146-F7342891C1BD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676" name="PA-直接连接符 1041">
                      <a:extLst>
                        <a:ext uri="{FF2B5EF4-FFF2-40B4-BE49-F238E27FC236}">
                          <a16:creationId xmlns="" xmlns:a16="http://schemas.microsoft.com/office/drawing/2014/main" id="{F35E2470-9B30-4138-AEAC-1D9F669DC5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7" name="PA-直接连接符 1042">
                      <a:extLst>
                        <a:ext uri="{FF2B5EF4-FFF2-40B4-BE49-F238E27FC236}">
                          <a16:creationId xmlns="" xmlns:a16="http://schemas.microsoft.com/office/drawing/2014/main" id="{48387A3A-A9AE-46D9-A731-C32B1DFC87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8" name="PA-直接连接符 1043">
                      <a:extLst>
                        <a:ext uri="{FF2B5EF4-FFF2-40B4-BE49-F238E27FC236}">
                          <a16:creationId xmlns="" xmlns:a16="http://schemas.microsoft.com/office/drawing/2014/main" id="{299B9E94-B070-4D1E-B91C-50D08D5BFF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9" name="PA-直接连接符 1044">
                      <a:extLst>
                        <a:ext uri="{FF2B5EF4-FFF2-40B4-BE49-F238E27FC236}">
                          <a16:creationId xmlns="" xmlns:a16="http://schemas.microsoft.com/office/drawing/2014/main" id="{06750A7D-1DEF-46F3-9084-8BBBAD7DAF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0" name="PA-直接连接符 1045">
                      <a:extLst>
                        <a:ext uri="{FF2B5EF4-FFF2-40B4-BE49-F238E27FC236}">
                          <a16:creationId xmlns="" xmlns:a16="http://schemas.microsoft.com/office/drawing/2014/main" id="{28201208-BDAE-4E78-BA27-2734C4CA7BA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1" name="PA-直接连接符 1046">
                      <a:extLst>
                        <a:ext uri="{FF2B5EF4-FFF2-40B4-BE49-F238E27FC236}">
                          <a16:creationId xmlns="" xmlns:a16="http://schemas.microsoft.com/office/drawing/2014/main" id="{261A63C6-C75F-4F7E-B633-3DC7E4B2E6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2" name="PA-直接连接符 1047">
                      <a:extLst>
                        <a:ext uri="{FF2B5EF4-FFF2-40B4-BE49-F238E27FC236}">
                          <a16:creationId xmlns="" xmlns:a16="http://schemas.microsoft.com/office/drawing/2014/main" id="{97AA9557-2954-4D7B-84C0-2D743941CAE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3" name="PA-直接连接符 1048">
                      <a:extLst>
                        <a:ext uri="{FF2B5EF4-FFF2-40B4-BE49-F238E27FC236}">
                          <a16:creationId xmlns="" xmlns:a16="http://schemas.microsoft.com/office/drawing/2014/main" id="{345F99A2-2E4B-4BAE-9334-3C6DBFFC52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4" name="PA-直接连接符 1049">
                      <a:extLst>
                        <a:ext uri="{FF2B5EF4-FFF2-40B4-BE49-F238E27FC236}">
                          <a16:creationId xmlns="" xmlns:a16="http://schemas.microsoft.com/office/drawing/2014/main" id="{29508595-2DD5-4CC5-A601-53A40A3AA3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5" name="PA-直接连接符 1050">
                      <a:extLst>
                        <a:ext uri="{FF2B5EF4-FFF2-40B4-BE49-F238E27FC236}">
                          <a16:creationId xmlns="" xmlns:a16="http://schemas.microsoft.com/office/drawing/2014/main" id="{8545466E-B0EF-47D7-A738-1787AAD179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6" name="PA-直接连接符 1051">
                      <a:extLst>
                        <a:ext uri="{FF2B5EF4-FFF2-40B4-BE49-F238E27FC236}">
                          <a16:creationId xmlns="" xmlns:a16="http://schemas.microsoft.com/office/drawing/2014/main" id="{F67C6A6D-A084-4D81-B4F9-213A422B42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72" name="Group 91_1">
                    <a:extLst>
                      <a:ext uri="{FF2B5EF4-FFF2-40B4-BE49-F238E27FC236}">
                        <a16:creationId xmlns="" xmlns:a16="http://schemas.microsoft.com/office/drawing/2014/main" id="{DDB67C4D-F414-4B79-8FE0-7006B0D1C449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73" name="PA-直接连接符 1038">
                      <a:extLst>
                        <a:ext uri="{FF2B5EF4-FFF2-40B4-BE49-F238E27FC236}">
                          <a16:creationId xmlns="" xmlns:a16="http://schemas.microsoft.com/office/drawing/2014/main" id="{B8F3F7DC-B7BA-47CF-8149-874246133B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4" name="PA-直接连接符 1039">
                      <a:extLst>
                        <a:ext uri="{FF2B5EF4-FFF2-40B4-BE49-F238E27FC236}">
                          <a16:creationId xmlns="" xmlns:a16="http://schemas.microsoft.com/office/drawing/2014/main" id="{30C69E2E-8B4E-430A-8DD0-C178223B5B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5" name="PA-直接连接符 1040">
                      <a:extLst>
                        <a:ext uri="{FF2B5EF4-FFF2-40B4-BE49-F238E27FC236}">
                          <a16:creationId xmlns="" xmlns:a16="http://schemas.microsoft.com/office/drawing/2014/main" id="{D2AD243A-B31F-4578-878C-846B87B80D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606" name="组合 605">
                  <a:extLst>
                    <a:ext uri="{FF2B5EF4-FFF2-40B4-BE49-F238E27FC236}">
                      <a16:creationId xmlns="" xmlns:a16="http://schemas.microsoft.com/office/drawing/2014/main" id="{1CD9C3DC-71C6-4B3C-A419-CDC71A945350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07" name="PA-直接连接符 972">
                    <a:extLst>
                      <a:ext uri="{FF2B5EF4-FFF2-40B4-BE49-F238E27FC236}">
                        <a16:creationId xmlns="" xmlns:a16="http://schemas.microsoft.com/office/drawing/2014/main" id="{EC6988BF-8C02-45ED-9549-FEFBA0BB7DC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8" name="PA-直接连接符 973">
                    <a:extLst>
                      <a:ext uri="{FF2B5EF4-FFF2-40B4-BE49-F238E27FC236}">
                        <a16:creationId xmlns="" xmlns:a16="http://schemas.microsoft.com/office/drawing/2014/main" id="{71AE67DD-8DC5-466E-970F-1FB93059363F}"/>
                      </a:ext>
                    </a:extLst>
                  </p:cNvPr>
                  <p:cNvCxnSpPr/>
                  <p:nvPr>
                    <p:custDataLst>
                      <p:tags r:id="rId52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9" name="PA-直接连接符 974">
                    <a:extLst>
                      <a:ext uri="{FF2B5EF4-FFF2-40B4-BE49-F238E27FC236}">
                        <a16:creationId xmlns="" xmlns:a16="http://schemas.microsoft.com/office/drawing/2014/main" id="{C0F2474F-E37D-4EF6-BB6A-DFE76AF7173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0" name="PA-直接连接符 975">
                    <a:extLst>
                      <a:ext uri="{FF2B5EF4-FFF2-40B4-BE49-F238E27FC236}">
                        <a16:creationId xmlns="" xmlns:a16="http://schemas.microsoft.com/office/drawing/2014/main" id="{8ECFA7DB-0BAE-4121-8AD4-5F88D780076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1" name="PA-直接连接符 976">
                    <a:extLst>
                      <a:ext uri="{FF2B5EF4-FFF2-40B4-BE49-F238E27FC236}">
                        <a16:creationId xmlns="" xmlns:a16="http://schemas.microsoft.com/office/drawing/2014/main" id="{3F747FC6-E3B5-492D-A30D-ADFD275601A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2" name="PA-直接连接符 977">
                    <a:extLst>
                      <a:ext uri="{FF2B5EF4-FFF2-40B4-BE49-F238E27FC236}">
                        <a16:creationId xmlns="" xmlns:a16="http://schemas.microsoft.com/office/drawing/2014/main" id="{C031BCCB-F5A4-4CAB-A30A-57C129CBCF4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3" name="PA-直接连接符 978">
                    <a:extLst>
                      <a:ext uri="{FF2B5EF4-FFF2-40B4-BE49-F238E27FC236}">
                        <a16:creationId xmlns="" xmlns:a16="http://schemas.microsoft.com/office/drawing/2014/main" id="{DD8AEE5E-51FA-4694-BECF-AE558B4BD59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4" name="PA-直接连接符 979">
                    <a:extLst>
                      <a:ext uri="{FF2B5EF4-FFF2-40B4-BE49-F238E27FC236}">
                        <a16:creationId xmlns="" xmlns:a16="http://schemas.microsoft.com/office/drawing/2014/main" id="{1CB6B290-51C1-4CF4-B4D2-3DA45CDE40F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5" name="PA-直接连接符 980">
                    <a:extLst>
                      <a:ext uri="{FF2B5EF4-FFF2-40B4-BE49-F238E27FC236}">
                        <a16:creationId xmlns="" xmlns:a16="http://schemas.microsoft.com/office/drawing/2014/main" id="{78A350FD-4DA8-42E0-BA93-06264A0C367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6" name="PA-直接连接符 981">
                    <a:extLst>
                      <a:ext uri="{FF2B5EF4-FFF2-40B4-BE49-F238E27FC236}">
                        <a16:creationId xmlns="" xmlns:a16="http://schemas.microsoft.com/office/drawing/2014/main" id="{15E9E690-8EC1-4504-A97D-04395E4F9D7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7" name="PA-直接连接符 982">
                    <a:extLst>
                      <a:ext uri="{FF2B5EF4-FFF2-40B4-BE49-F238E27FC236}">
                        <a16:creationId xmlns="" xmlns:a16="http://schemas.microsoft.com/office/drawing/2014/main" id="{677A74B6-E978-4862-A797-AB5C3CFE16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8" name="PA-直接连接符 983">
                    <a:extLst>
                      <a:ext uri="{FF2B5EF4-FFF2-40B4-BE49-F238E27FC236}">
                        <a16:creationId xmlns="" xmlns:a16="http://schemas.microsoft.com/office/drawing/2014/main" id="{DC268971-6A68-4491-85DF-ACEF188138D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9" name="PA-直接连接符 984">
                    <a:extLst>
                      <a:ext uri="{FF2B5EF4-FFF2-40B4-BE49-F238E27FC236}">
                        <a16:creationId xmlns="" xmlns:a16="http://schemas.microsoft.com/office/drawing/2014/main" id="{D4DEF46C-3A06-45BD-93F6-B916A8C70BD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20" name="PA-直接连接符 985">
                    <a:extLst>
                      <a:ext uri="{FF2B5EF4-FFF2-40B4-BE49-F238E27FC236}">
                        <a16:creationId xmlns="" xmlns:a16="http://schemas.microsoft.com/office/drawing/2014/main" id="{040712FD-F413-46FE-900C-A82FE45D3E3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21" name="PA-直接连接符 986">
                    <a:extLst>
                      <a:ext uri="{FF2B5EF4-FFF2-40B4-BE49-F238E27FC236}">
                        <a16:creationId xmlns="" xmlns:a16="http://schemas.microsoft.com/office/drawing/2014/main" id="{41D1FAE3-305D-43F1-ABE6-CF1AEB07384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622" name="组合 621">
                    <a:extLst>
                      <a:ext uri="{FF2B5EF4-FFF2-40B4-BE49-F238E27FC236}">
                        <a16:creationId xmlns="" xmlns:a16="http://schemas.microsoft.com/office/drawing/2014/main" id="{FF938AF7-028A-432F-92DA-52928465464A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51" name="PA-直接连接符 1016">
                      <a:extLst>
                        <a:ext uri="{FF2B5EF4-FFF2-40B4-BE49-F238E27FC236}">
                          <a16:creationId xmlns="" xmlns:a16="http://schemas.microsoft.com/office/drawing/2014/main" id="{D8BBDE3C-33BC-4F73-96B3-B069B5C4A4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2" name="PA-直接连接符 1017">
                      <a:extLst>
                        <a:ext uri="{FF2B5EF4-FFF2-40B4-BE49-F238E27FC236}">
                          <a16:creationId xmlns="" xmlns:a16="http://schemas.microsoft.com/office/drawing/2014/main" id="{95E21E58-4423-43F7-A288-A781EFBF30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3" name="PA-直接连接符 1018">
                      <a:extLst>
                        <a:ext uri="{FF2B5EF4-FFF2-40B4-BE49-F238E27FC236}">
                          <a16:creationId xmlns="" xmlns:a16="http://schemas.microsoft.com/office/drawing/2014/main" id="{FCFA917B-AA05-4F3D-8743-C55F0BECB1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23" name="组合 622">
                    <a:extLst>
                      <a:ext uri="{FF2B5EF4-FFF2-40B4-BE49-F238E27FC236}">
                        <a16:creationId xmlns="" xmlns:a16="http://schemas.microsoft.com/office/drawing/2014/main" id="{D99C9B7C-76F9-42E8-B118-593BFA840F7D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640" name="PA-直接连接符 1005">
                      <a:extLst>
                        <a:ext uri="{FF2B5EF4-FFF2-40B4-BE49-F238E27FC236}">
                          <a16:creationId xmlns="" xmlns:a16="http://schemas.microsoft.com/office/drawing/2014/main" id="{618E6316-56CF-43E6-84E9-047126B343F5}"/>
                        </a:ext>
                      </a:extLst>
                    </p:cNvPr>
                    <p:cNvCxnSpPr/>
                    <p:nvPr>
                      <p:custDataLst>
                        <p:tags r:id="rId55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1" name="PA-直接连接符 1006">
                      <a:extLst>
                        <a:ext uri="{FF2B5EF4-FFF2-40B4-BE49-F238E27FC236}">
                          <a16:creationId xmlns="" xmlns:a16="http://schemas.microsoft.com/office/drawing/2014/main" id="{EF61F729-359B-4010-8EBA-414A51879E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2" name="PA-直接连接符 1007">
                      <a:extLst>
                        <a:ext uri="{FF2B5EF4-FFF2-40B4-BE49-F238E27FC236}">
                          <a16:creationId xmlns="" xmlns:a16="http://schemas.microsoft.com/office/drawing/2014/main" id="{53748038-478F-480D-8CF5-65C20E1E85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3" name="PA-直接连接符 1008">
                      <a:extLst>
                        <a:ext uri="{FF2B5EF4-FFF2-40B4-BE49-F238E27FC236}">
                          <a16:creationId xmlns="" xmlns:a16="http://schemas.microsoft.com/office/drawing/2014/main" id="{6CA37C54-FE28-4601-A988-A29FE4CC2B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4" name="PA-直接连接符 1009">
                      <a:extLst>
                        <a:ext uri="{FF2B5EF4-FFF2-40B4-BE49-F238E27FC236}">
                          <a16:creationId xmlns="" xmlns:a16="http://schemas.microsoft.com/office/drawing/2014/main" id="{EB4D33DF-D4CF-4981-A3FA-FF84341124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5" name="PA-直接连接符 1010">
                      <a:extLst>
                        <a:ext uri="{FF2B5EF4-FFF2-40B4-BE49-F238E27FC236}">
                          <a16:creationId xmlns="" xmlns:a16="http://schemas.microsoft.com/office/drawing/2014/main" id="{7E310250-F443-47A7-8DE9-70517070F6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6" name="PA-直接连接符 1011">
                      <a:extLst>
                        <a:ext uri="{FF2B5EF4-FFF2-40B4-BE49-F238E27FC236}">
                          <a16:creationId xmlns="" xmlns:a16="http://schemas.microsoft.com/office/drawing/2014/main" id="{A83DDAAB-82DF-4E4C-8CD7-1EE832EBB0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7" name="PA-直接连接符 1012">
                      <a:extLst>
                        <a:ext uri="{FF2B5EF4-FFF2-40B4-BE49-F238E27FC236}">
                          <a16:creationId xmlns="" xmlns:a16="http://schemas.microsoft.com/office/drawing/2014/main" id="{6D582958-C32C-4846-83C9-EDD766FA6B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8" name="PA-直接连接符 1013">
                      <a:extLst>
                        <a:ext uri="{FF2B5EF4-FFF2-40B4-BE49-F238E27FC236}">
                          <a16:creationId xmlns="" xmlns:a16="http://schemas.microsoft.com/office/drawing/2014/main" id="{83197E09-56F2-47E2-98E2-C3BB77E2EAE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9" name="PA-直接连接符 1014">
                      <a:extLst>
                        <a:ext uri="{FF2B5EF4-FFF2-40B4-BE49-F238E27FC236}">
                          <a16:creationId xmlns="" xmlns:a16="http://schemas.microsoft.com/office/drawing/2014/main" id="{488BBED8-365D-47D5-8F56-3C2006EDEC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0" name="PA-直接连接符 1015">
                      <a:extLst>
                        <a:ext uri="{FF2B5EF4-FFF2-40B4-BE49-F238E27FC236}">
                          <a16:creationId xmlns="" xmlns:a16="http://schemas.microsoft.com/office/drawing/2014/main" id="{5B24AFAC-7827-45FF-AFEF-457FF7F9DB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24" name="组合 623">
                    <a:extLst>
                      <a:ext uri="{FF2B5EF4-FFF2-40B4-BE49-F238E27FC236}">
                        <a16:creationId xmlns="" xmlns:a16="http://schemas.microsoft.com/office/drawing/2014/main" id="{84A0B3FC-0031-4E5E-BF0D-BF696A4A5C98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629" name="PA-直接连接符 994">
                      <a:extLst>
                        <a:ext uri="{FF2B5EF4-FFF2-40B4-BE49-F238E27FC236}">
                          <a16:creationId xmlns="" xmlns:a16="http://schemas.microsoft.com/office/drawing/2014/main" id="{49AE67EE-9B4E-4BAB-B560-EFB4CCFE2B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0" name="PA-直接连接符 995">
                      <a:extLst>
                        <a:ext uri="{FF2B5EF4-FFF2-40B4-BE49-F238E27FC236}">
                          <a16:creationId xmlns="" xmlns:a16="http://schemas.microsoft.com/office/drawing/2014/main" id="{BD5E8CA3-10E4-40E2-B654-702A00F2D0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1" name="PA-直接连接符 996">
                      <a:extLst>
                        <a:ext uri="{FF2B5EF4-FFF2-40B4-BE49-F238E27FC236}">
                          <a16:creationId xmlns="" xmlns:a16="http://schemas.microsoft.com/office/drawing/2014/main" id="{C0B27F06-F13C-495F-A5C9-E17E593D94A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2" name="PA-直接连接符 997">
                      <a:extLst>
                        <a:ext uri="{FF2B5EF4-FFF2-40B4-BE49-F238E27FC236}">
                          <a16:creationId xmlns="" xmlns:a16="http://schemas.microsoft.com/office/drawing/2014/main" id="{5A287560-1AE5-4D24-9CF8-D55287FDBDA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3" name="PA-直接连接符 998">
                      <a:extLst>
                        <a:ext uri="{FF2B5EF4-FFF2-40B4-BE49-F238E27FC236}">
                          <a16:creationId xmlns="" xmlns:a16="http://schemas.microsoft.com/office/drawing/2014/main" id="{002E0F78-47FC-47C2-BE20-842E8160AE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4" name="PA-直接连接符 999">
                      <a:extLst>
                        <a:ext uri="{FF2B5EF4-FFF2-40B4-BE49-F238E27FC236}">
                          <a16:creationId xmlns="" xmlns:a16="http://schemas.microsoft.com/office/drawing/2014/main" id="{DA16E438-A72A-430F-B858-A42B85F67D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5" name="PA-直接连接符 1000">
                      <a:extLst>
                        <a:ext uri="{FF2B5EF4-FFF2-40B4-BE49-F238E27FC236}">
                          <a16:creationId xmlns="" xmlns:a16="http://schemas.microsoft.com/office/drawing/2014/main" id="{AD3CD037-A35A-4E7A-8795-B69E2631A6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6" name="PA-直接连接符 1001">
                      <a:extLst>
                        <a:ext uri="{FF2B5EF4-FFF2-40B4-BE49-F238E27FC236}">
                          <a16:creationId xmlns="" xmlns:a16="http://schemas.microsoft.com/office/drawing/2014/main" id="{D7F74AB8-1534-4488-84C8-3C00A7A60F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7" name="PA-直接连接符 1002">
                      <a:extLst>
                        <a:ext uri="{FF2B5EF4-FFF2-40B4-BE49-F238E27FC236}">
                          <a16:creationId xmlns="" xmlns:a16="http://schemas.microsoft.com/office/drawing/2014/main" id="{DCFB0C59-5B4C-4A22-9C91-FDF2DAE7FB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8" name="PA-直接连接符 1003">
                      <a:extLst>
                        <a:ext uri="{FF2B5EF4-FFF2-40B4-BE49-F238E27FC236}">
                          <a16:creationId xmlns="" xmlns:a16="http://schemas.microsoft.com/office/drawing/2014/main" id="{1CB4D182-C122-4082-8A09-DDC1FE7092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9" name="PA-直接连接符 1004">
                      <a:extLst>
                        <a:ext uri="{FF2B5EF4-FFF2-40B4-BE49-F238E27FC236}">
                          <a16:creationId xmlns="" xmlns:a16="http://schemas.microsoft.com/office/drawing/2014/main" id="{052CA0B6-80AC-4D25-A479-DE7CCC0435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25" name="Group 91_1">
                    <a:extLst>
                      <a:ext uri="{FF2B5EF4-FFF2-40B4-BE49-F238E27FC236}">
                        <a16:creationId xmlns="" xmlns:a16="http://schemas.microsoft.com/office/drawing/2014/main" id="{09132F66-5684-4BCB-8F81-CA134DACD792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26" name="PA-直接连接符 991">
                      <a:extLst>
                        <a:ext uri="{FF2B5EF4-FFF2-40B4-BE49-F238E27FC236}">
                          <a16:creationId xmlns="" xmlns:a16="http://schemas.microsoft.com/office/drawing/2014/main" id="{DEDD88F4-3234-4F41-949B-F487E62EF2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7" name="PA-直接连接符 992">
                      <a:extLst>
                        <a:ext uri="{FF2B5EF4-FFF2-40B4-BE49-F238E27FC236}">
                          <a16:creationId xmlns="" xmlns:a16="http://schemas.microsoft.com/office/drawing/2014/main" id="{E88B9B05-5E46-4E71-A73A-8F01AD425A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8" name="PA-直接连接符 993">
                      <a:extLst>
                        <a:ext uri="{FF2B5EF4-FFF2-40B4-BE49-F238E27FC236}">
                          <a16:creationId xmlns="" xmlns:a16="http://schemas.microsoft.com/office/drawing/2014/main" id="{FB6437AD-F57E-49F2-A3FC-115DE47EE5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grpSp>
          <p:nvGrpSpPr>
            <p:cNvPr id="20" name="PA-组合 1834">
              <a:extLst>
                <a:ext uri="{FF2B5EF4-FFF2-40B4-BE49-F238E27FC236}">
                  <a16:creationId xmlns="" xmlns:a16="http://schemas.microsoft.com/office/drawing/2014/main" id="{5B49CC52-6DDA-4CCC-97A1-3FD0470DEED3}"/>
                </a:ext>
              </a:extLst>
            </p:cNvPr>
            <p:cNvGrpSpPr>
              <a:grpSpLocks/>
            </p:cNvGrpSpPr>
            <p:nvPr>
              <p:custDataLst>
                <p:tags r:id="rId9"/>
              </p:custDataLst>
            </p:nvPr>
          </p:nvGrpSpPr>
          <p:grpSpPr>
            <a:xfrm>
              <a:off x="-799174" y="5132980"/>
              <a:ext cx="13790347" cy="3407959"/>
              <a:chOff x="-795522" y="1732245"/>
              <a:chExt cx="13783045" cy="3393510"/>
            </a:xfrm>
          </p:grpSpPr>
          <p:grpSp>
            <p:nvGrpSpPr>
              <p:cNvPr id="21" name="组合 20">
                <a:extLst>
                  <a:ext uri="{FF2B5EF4-FFF2-40B4-BE49-F238E27FC236}">
                    <a16:creationId xmlns="" xmlns:a16="http://schemas.microsoft.com/office/drawing/2014/main" id="{66D4BCBF-7150-4F05-8C1A-5C1C63BE45C1}"/>
                  </a:ext>
                </a:extLst>
              </p:cNvPr>
              <p:cNvGrpSpPr/>
              <p:nvPr/>
            </p:nvGrpSpPr>
            <p:grpSpPr>
              <a:xfrm>
                <a:off x="-795522" y="2405415"/>
                <a:ext cx="12687421" cy="2720340"/>
                <a:chOff x="0" y="0"/>
                <a:chExt cx="12687421" cy="2720340"/>
              </a:xfrm>
            </p:grpSpPr>
            <p:grpSp>
              <p:nvGrpSpPr>
                <p:cNvPr id="311" name="组合 310">
                  <a:extLst>
                    <a:ext uri="{FF2B5EF4-FFF2-40B4-BE49-F238E27FC236}">
                      <a16:creationId xmlns="" xmlns:a16="http://schemas.microsoft.com/office/drawing/2014/main" id="{AA6EFA21-EF96-424E-BA49-C42E97A8121C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552" name="PA-直接连接符 4">
                    <a:extLst>
                      <a:ext uri="{FF2B5EF4-FFF2-40B4-BE49-F238E27FC236}">
                        <a16:creationId xmlns="" xmlns:a16="http://schemas.microsoft.com/office/drawing/2014/main" id="{5F10B494-F6DF-42A4-B61A-E75F25AB35C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3" name="PA-直接连接符 6">
                    <a:extLst>
                      <a:ext uri="{FF2B5EF4-FFF2-40B4-BE49-F238E27FC236}">
                        <a16:creationId xmlns="" xmlns:a16="http://schemas.microsoft.com/office/drawing/2014/main" id="{C03071CC-12C1-457A-97AF-424E686813F6}"/>
                      </a:ext>
                    </a:extLst>
                  </p:cNvPr>
                  <p:cNvCxnSpPr/>
                  <p:nvPr>
                    <p:custDataLst>
                      <p:tags r:id="rId48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4" name="PA-直接连接符 7">
                    <a:extLst>
                      <a:ext uri="{FF2B5EF4-FFF2-40B4-BE49-F238E27FC236}">
                        <a16:creationId xmlns="" xmlns:a16="http://schemas.microsoft.com/office/drawing/2014/main" id="{3E0FB6CC-E3EB-4250-980B-68DF49FC3EF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5" name="PA-直接连接符 8">
                    <a:extLst>
                      <a:ext uri="{FF2B5EF4-FFF2-40B4-BE49-F238E27FC236}">
                        <a16:creationId xmlns="" xmlns:a16="http://schemas.microsoft.com/office/drawing/2014/main" id="{EDD493D0-7F52-477F-BCDF-A80093ACFC9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6" name="PA-直接连接符 12">
                    <a:extLst>
                      <a:ext uri="{FF2B5EF4-FFF2-40B4-BE49-F238E27FC236}">
                        <a16:creationId xmlns="" xmlns:a16="http://schemas.microsoft.com/office/drawing/2014/main" id="{6D0C710F-72EB-4C42-A567-04E2B076F16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7" name="PA-直接连接符 15">
                    <a:extLst>
                      <a:ext uri="{FF2B5EF4-FFF2-40B4-BE49-F238E27FC236}">
                        <a16:creationId xmlns="" xmlns:a16="http://schemas.microsoft.com/office/drawing/2014/main" id="{DDC64FCF-D59A-455A-81F7-066CB2AF996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8" name="PA-直接连接符 18">
                    <a:extLst>
                      <a:ext uri="{FF2B5EF4-FFF2-40B4-BE49-F238E27FC236}">
                        <a16:creationId xmlns="" xmlns:a16="http://schemas.microsoft.com/office/drawing/2014/main" id="{9ABE05EC-6384-477C-9B1B-9BC94EB727D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9" name="PA-直接连接符 21">
                    <a:extLst>
                      <a:ext uri="{FF2B5EF4-FFF2-40B4-BE49-F238E27FC236}">
                        <a16:creationId xmlns="" xmlns:a16="http://schemas.microsoft.com/office/drawing/2014/main" id="{D75DC72E-5AA3-4AC2-8534-98F8FF26E33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0" name="PA-直接连接符 24">
                    <a:extLst>
                      <a:ext uri="{FF2B5EF4-FFF2-40B4-BE49-F238E27FC236}">
                        <a16:creationId xmlns="" xmlns:a16="http://schemas.microsoft.com/office/drawing/2014/main" id="{1C131906-B655-4C1C-8932-E383CB0F564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1" name="PA-直接连接符 26">
                    <a:extLst>
                      <a:ext uri="{FF2B5EF4-FFF2-40B4-BE49-F238E27FC236}">
                        <a16:creationId xmlns="" xmlns:a16="http://schemas.microsoft.com/office/drawing/2014/main" id="{5AFDB76E-32D9-41F8-9843-A5874F6DFE9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2" name="PA-直接连接符 28">
                    <a:extLst>
                      <a:ext uri="{FF2B5EF4-FFF2-40B4-BE49-F238E27FC236}">
                        <a16:creationId xmlns="" xmlns:a16="http://schemas.microsoft.com/office/drawing/2014/main" id="{C16E77C2-6343-441F-A47F-76397AD4D11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3" name="PA-直接连接符 30">
                    <a:extLst>
                      <a:ext uri="{FF2B5EF4-FFF2-40B4-BE49-F238E27FC236}">
                        <a16:creationId xmlns="" xmlns:a16="http://schemas.microsoft.com/office/drawing/2014/main" id="{9E0B1563-7C0D-43E0-926E-D7E571B21D3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4" name="PA-直接连接符 32">
                    <a:extLst>
                      <a:ext uri="{FF2B5EF4-FFF2-40B4-BE49-F238E27FC236}">
                        <a16:creationId xmlns="" xmlns:a16="http://schemas.microsoft.com/office/drawing/2014/main" id="{E563414E-D7FE-4E90-8094-82B049DD486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5" name="PA-直接连接符 34">
                    <a:extLst>
                      <a:ext uri="{FF2B5EF4-FFF2-40B4-BE49-F238E27FC236}">
                        <a16:creationId xmlns="" xmlns:a16="http://schemas.microsoft.com/office/drawing/2014/main" id="{7D8042DA-D9CC-44CD-B897-3AE8BB122C3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66" name="PA-直接连接符 36">
                    <a:extLst>
                      <a:ext uri="{FF2B5EF4-FFF2-40B4-BE49-F238E27FC236}">
                        <a16:creationId xmlns="" xmlns:a16="http://schemas.microsoft.com/office/drawing/2014/main" id="{25567FED-5852-4334-BBA5-B3A1960C018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567" name="组合 566">
                    <a:extLst>
                      <a:ext uri="{FF2B5EF4-FFF2-40B4-BE49-F238E27FC236}">
                        <a16:creationId xmlns="" xmlns:a16="http://schemas.microsoft.com/office/drawing/2014/main" id="{D74EF25C-D2A3-468E-913E-B92FD8B0C0CB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96" name="PA-直接连接符 39">
                      <a:extLst>
                        <a:ext uri="{FF2B5EF4-FFF2-40B4-BE49-F238E27FC236}">
                          <a16:creationId xmlns="" xmlns:a16="http://schemas.microsoft.com/office/drawing/2014/main" id="{4648A87A-715A-4356-9DFA-9DFD360C04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7" name="PA-直接连接符 41">
                      <a:extLst>
                        <a:ext uri="{FF2B5EF4-FFF2-40B4-BE49-F238E27FC236}">
                          <a16:creationId xmlns="" xmlns:a16="http://schemas.microsoft.com/office/drawing/2014/main" id="{140E63BF-84E5-4432-847C-696D1399C0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8" name="PA-直接连接符 43">
                      <a:extLst>
                        <a:ext uri="{FF2B5EF4-FFF2-40B4-BE49-F238E27FC236}">
                          <a16:creationId xmlns="" xmlns:a16="http://schemas.microsoft.com/office/drawing/2014/main" id="{216CD6D8-D278-4C09-84FE-7F5D01AC34A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68" name="组合 567">
                    <a:extLst>
                      <a:ext uri="{FF2B5EF4-FFF2-40B4-BE49-F238E27FC236}">
                        <a16:creationId xmlns="" xmlns:a16="http://schemas.microsoft.com/office/drawing/2014/main" id="{A01ED05D-88EB-4B32-A3AD-C2E6C7E04812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585" name="PA-直接连接符 53">
                      <a:extLst>
                        <a:ext uri="{FF2B5EF4-FFF2-40B4-BE49-F238E27FC236}">
                          <a16:creationId xmlns="" xmlns:a16="http://schemas.microsoft.com/office/drawing/2014/main" id="{44255EF7-D599-403F-9EBD-761695B161F1}"/>
                        </a:ext>
                      </a:extLst>
                    </p:cNvPr>
                    <p:cNvCxnSpPr/>
                    <p:nvPr>
                      <p:custDataLst>
                        <p:tags r:id="rId51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6" name="PA-直接连接符 55">
                      <a:extLst>
                        <a:ext uri="{FF2B5EF4-FFF2-40B4-BE49-F238E27FC236}">
                          <a16:creationId xmlns="" xmlns:a16="http://schemas.microsoft.com/office/drawing/2014/main" id="{93155AB2-A121-4D0D-8FB2-B568BBAAD4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7" name="PA-直接连接符 57">
                      <a:extLst>
                        <a:ext uri="{FF2B5EF4-FFF2-40B4-BE49-F238E27FC236}">
                          <a16:creationId xmlns="" xmlns:a16="http://schemas.microsoft.com/office/drawing/2014/main" id="{9A70671B-BE7F-41C6-AF12-B3397DD563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8" name="PA-直接连接符 59">
                      <a:extLst>
                        <a:ext uri="{FF2B5EF4-FFF2-40B4-BE49-F238E27FC236}">
                          <a16:creationId xmlns="" xmlns:a16="http://schemas.microsoft.com/office/drawing/2014/main" id="{3C25C95E-C8BA-4FB1-A3F4-5BF6D64D82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9" name="PA-直接连接符 61">
                      <a:extLst>
                        <a:ext uri="{FF2B5EF4-FFF2-40B4-BE49-F238E27FC236}">
                          <a16:creationId xmlns="" xmlns:a16="http://schemas.microsoft.com/office/drawing/2014/main" id="{A22805F1-ADA8-470C-99CB-13883AE299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0" name="PA-直接连接符 63">
                      <a:extLst>
                        <a:ext uri="{FF2B5EF4-FFF2-40B4-BE49-F238E27FC236}">
                          <a16:creationId xmlns="" xmlns:a16="http://schemas.microsoft.com/office/drawing/2014/main" id="{70D92D02-B3EE-4E9D-B2A6-A8EBB2B1E74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1" name="PA-直接连接符 65">
                      <a:extLst>
                        <a:ext uri="{FF2B5EF4-FFF2-40B4-BE49-F238E27FC236}">
                          <a16:creationId xmlns="" xmlns:a16="http://schemas.microsoft.com/office/drawing/2014/main" id="{65A1916F-3FF1-4B7E-BEDC-5B867CC410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2" name="PA-直接连接符 67">
                      <a:extLst>
                        <a:ext uri="{FF2B5EF4-FFF2-40B4-BE49-F238E27FC236}">
                          <a16:creationId xmlns="" xmlns:a16="http://schemas.microsoft.com/office/drawing/2014/main" id="{0120910B-DC10-476D-8B45-02D807FE160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3" name="PA-直接连接符 69">
                      <a:extLst>
                        <a:ext uri="{FF2B5EF4-FFF2-40B4-BE49-F238E27FC236}">
                          <a16:creationId xmlns="" xmlns:a16="http://schemas.microsoft.com/office/drawing/2014/main" id="{BB5EA113-D382-40AD-9E2C-48110F9C86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4" name="PA-直接连接符 71">
                      <a:extLst>
                        <a:ext uri="{FF2B5EF4-FFF2-40B4-BE49-F238E27FC236}">
                          <a16:creationId xmlns="" xmlns:a16="http://schemas.microsoft.com/office/drawing/2014/main" id="{2028BC7A-A023-4007-B258-186B26F2BE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5" name="PA-直接连接符 73">
                      <a:extLst>
                        <a:ext uri="{FF2B5EF4-FFF2-40B4-BE49-F238E27FC236}">
                          <a16:creationId xmlns="" xmlns:a16="http://schemas.microsoft.com/office/drawing/2014/main" id="{56E036B0-52E6-4E29-991C-F4436291C2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69" name="组合 568">
                    <a:extLst>
                      <a:ext uri="{FF2B5EF4-FFF2-40B4-BE49-F238E27FC236}">
                        <a16:creationId xmlns="" xmlns:a16="http://schemas.microsoft.com/office/drawing/2014/main" id="{44715549-A826-4411-81EE-5E5A690E6740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574" name="PA-直接连接符 77">
                      <a:extLst>
                        <a:ext uri="{FF2B5EF4-FFF2-40B4-BE49-F238E27FC236}">
                          <a16:creationId xmlns="" xmlns:a16="http://schemas.microsoft.com/office/drawing/2014/main" id="{1A8529ED-346D-40AF-9775-60F13FEF734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5" name="PA-直接连接符 78">
                      <a:extLst>
                        <a:ext uri="{FF2B5EF4-FFF2-40B4-BE49-F238E27FC236}">
                          <a16:creationId xmlns="" xmlns:a16="http://schemas.microsoft.com/office/drawing/2014/main" id="{D875F40A-D776-4B6C-99E2-319E7A42A6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6" name="PA-直接连接符 79">
                      <a:extLst>
                        <a:ext uri="{FF2B5EF4-FFF2-40B4-BE49-F238E27FC236}">
                          <a16:creationId xmlns="" xmlns:a16="http://schemas.microsoft.com/office/drawing/2014/main" id="{600C69A7-C3CA-43C1-A9AE-A115CD42CD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7" name="PA-直接连接符 80">
                      <a:extLst>
                        <a:ext uri="{FF2B5EF4-FFF2-40B4-BE49-F238E27FC236}">
                          <a16:creationId xmlns="" xmlns:a16="http://schemas.microsoft.com/office/drawing/2014/main" id="{48D5D102-3A70-4F68-B4E3-3977DD48E10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8" name="PA-直接连接符 81">
                      <a:extLst>
                        <a:ext uri="{FF2B5EF4-FFF2-40B4-BE49-F238E27FC236}">
                          <a16:creationId xmlns="" xmlns:a16="http://schemas.microsoft.com/office/drawing/2014/main" id="{65F20092-1A5B-4BF7-834F-F40F338811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9" name="PA-直接连接符 82">
                      <a:extLst>
                        <a:ext uri="{FF2B5EF4-FFF2-40B4-BE49-F238E27FC236}">
                          <a16:creationId xmlns="" xmlns:a16="http://schemas.microsoft.com/office/drawing/2014/main" id="{593C3106-8818-4902-AB2C-F011ADDBA8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0" name="PA-直接连接符 83">
                      <a:extLst>
                        <a:ext uri="{FF2B5EF4-FFF2-40B4-BE49-F238E27FC236}">
                          <a16:creationId xmlns="" xmlns:a16="http://schemas.microsoft.com/office/drawing/2014/main" id="{7A6C9F7C-3452-46DE-983B-F3A61F7B62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1" name="PA-直接连接符 84">
                      <a:extLst>
                        <a:ext uri="{FF2B5EF4-FFF2-40B4-BE49-F238E27FC236}">
                          <a16:creationId xmlns="" xmlns:a16="http://schemas.microsoft.com/office/drawing/2014/main" id="{91DA864E-876B-4A34-9B31-1EABABA6FFA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2" name="PA-直接连接符 85">
                      <a:extLst>
                        <a:ext uri="{FF2B5EF4-FFF2-40B4-BE49-F238E27FC236}">
                          <a16:creationId xmlns="" xmlns:a16="http://schemas.microsoft.com/office/drawing/2014/main" id="{6B1E13E2-5816-4B27-B121-CA5EB5F999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3" name="PA-直接连接符 86">
                      <a:extLst>
                        <a:ext uri="{FF2B5EF4-FFF2-40B4-BE49-F238E27FC236}">
                          <a16:creationId xmlns="" xmlns:a16="http://schemas.microsoft.com/office/drawing/2014/main" id="{50FA3CFC-DA60-486A-B3CE-DE7BEE86C9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4" name="PA-直接连接符 87">
                      <a:extLst>
                        <a:ext uri="{FF2B5EF4-FFF2-40B4-BE49-F238E27FC236}">
                          <a16:creationId xmlns="" xmlns:a16="http://schemas.microsoft.com/office/drawing/2014/main" id="{6FD3673E-3026-4002-8F14-AA9B03B05DA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70" name="Group 91_1">
                    <a:extLst>
                      <a:ext uri="{FF2B5EF4-FFF2-40B4-BE49-F238E27FC236}">
                        <a16:creationId xmlns="" xmlns:a16="http://schemas.microsoft.com/office/drawing/2014/main" id="{EBEF8993-D0BD-4E43-88BF-0EA937764DE2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71" name="PA-直接连接符 93">
                      <a:extLst>
                        <a:ext uri="{FF2B5EF4-FFF2-40B4-BE49-F238E27FC236}">
                          <a16:creationId xmlns="" xmlns:a16="http://schemas.microsoft.com/office/drawing/2014/main" id="{4C2BBE04-E158-44C1-9468-959D33467A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2" name="PA-直接连接符 94">
                      <a:extLst>
                        <a:ext uri="{FF2B5EF4-FFF2-40B4-BE49-F238E27FC236}">
                          <a16:creationId xmlns="" xmlns:a16="http://schemas.microsoft.com/office/drawing/2014/main" id="{1B59083B-D8F9-4022-94E9-5C7676B701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3" name="PA-直接连接符 95">
                      <a:extLst>
                        <a:ext uri="{FF2B5EF4-FFF2-40B4-BE49-F238E27FC236}">
                          <a16:creationId xmlns="" xmlns:a16="http://schemas.microsoft.com/office/drawing/2014/main" id="{5BA9F771-8FAE-4A01-8607-8E396CC556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12" name="组合 311">
                  <a:extLst>
                    <a:ext uri="{FF2B5EF4-FFF2-40B4-BE49-F238E27FC236}">
                      <a16:creationId xmlns="" xmlns:a16="http://schemas.microsoft.com/office/drawing/2014/main" id="{80F5A4A2-162A-4A8C-9E73-11C7EFE65139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505" name="PA-直接连接符 99">
                    <a:extLst>
                      <a:ext uri="{FF2B5EF4-FFF2-40B4-BE49-F238E27FC236}">
                        <a16:creationId xmlns="" xmlns:a16="http://schemas.microsoft.com/office/drawing/2014/main" id="{2C89FCD8-23C3-4B5B-BF6F-86760F9AA80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6" name="PA-直接连接符 100">
                    <a:extLst>
                      <a:ext uri="{FF2B5EF4-FFF2-40B4-BE49-F238E27FC236}">
                        <a16:creationId xmlns="" xmlns:a16="http://schemas.microsoft.com/office/drawing/2014/main" id="{7B881F01-BFA3-4CB0-8177-569FB7ECC2B8}"/>
                      </a:ext>
                    </a:extLst>
                  </p:cNvPr>
                  <p:cNvCxnSpPr/>
                  <p:nvPr>
                    <p:custDataLst>
                      <p:tags r:id="rId44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7" name="PA-直接连接符 101">
                    <a:extLst>
                      <a:ext uri="{FF2B5EF4-FFF2-40B4-BE49-F238E27FC236}">
                        <a16:creationId xmlns="" xmlns:a16="http://schemas.microsoft.com/office/drawing/2014/main" id="{C21A460C-C512-49AB-9F75-F3230FD5896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8" name="PA-直接连接符 102">
                    <a:extLst>
                      <a:ext uri="{FF2B5EF4-FFF2-40B4-BE49-F238E27FC236}">
                        <a16:creationId xmlns="" xmlns:a16="http://schemas.microsoft.com/office/drawing/2014/main" id="{6CA234CD-313B-492A-82D7-90253B90556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9" name="PA-直接连接符 103">
                    <a:extLst>
                      <a:ext uri="{FF2B5EF4-FFF2-40B4-BE49-F238E27FC236}">
                        <a16:creationId xmlns="" xmlns:a16="http://schemas.microsoft.com/office/drawing/2014/main" id="{8598FB3B-8E5B-4B9D-BA99-7F8F4D390BC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0" name="PA-直接连接符 104">
                    <a:extLst>
                      <a:ext uri="{FF2B5EF4-FFF2-40B4-BE49-F238E27FC236}">
                        <a16:creationId xmlns="" xmlns:a16="http://schemas.microsoft.com/office/drawing/2014/main" id="{522D5CE0-5DAC-4FE2-8681-CC63EAC15A8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1" name="PA-直接连接符 105">
                    <a:extLst>
                      <a:ext uri="{FF2B5EF4-FFF2-40B4-BE49-F238E27FC236}">
                        <a16:creationId xmlns="" xmlns:a16="http://schemas.microsoft.com/office/drawing/2014/main" id="{610CA287-5E49-480C-BC5B-A236A09C9C0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2" name="PA-直接连接符 106">
                    <a:extLst>
                      <a:ext uri="{FF2B5EF4-FFF2-40B4-BE49-F238E27FC236}">
                        <a16:creationId xmlns="" xmlns:a16="http://schemas.microsoft.com/office/drawing/2014/main" id="{535BDFA7-B636-481F-A2EB-D5CD7CE9E21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3" name="PA-直接连接符 107">
                    <a:extLst>
                      <a:ext uri="{FF2B5EF4-FFF2-40B4-BE49-F238E27FC236}">
                        <a16:creationId xmlns="" xmlns:a16="http://schemas.microsoft.com/office/drawing/2014/main" id="{0029962E-E435-4732-9E0F-4E6F360501F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4" name="PA-直接连接符 108">
                    <a:extLst>
                      <a:ext uri="{FF2B5EF4-FFF2-40B4-BE49-F238E27FC236}">
                        <a16:creationId xmlns="" xmlns:a16="http://schemas.microsoft.com/office/drawing/2014/main" id="{6533D961-8DA5-4EDF-81E5-BD9B9FA0DA6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5" name="PA-直接连接符 109">
                    <a:extLst>
                      <a:ext uri="{FF2B5EF4-FFF2-40B4-BE49-F238E27FC236}">
                        <a16:creationId xmlns="" xmlns:a16="http://schemas.microsoft.com/office/drawing/2014/main" id="{9210FB31-EB23-4B65-95DB-EB92227A200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6" name="PA-直接连接符 110">
                    <a:extLst>
                      <a:ext uri="{FF2B5EF4-FFF2-40B4-BE49-F238E27FC236}">
                        <a16:creationId xmlns="" xmlns:a16="http://schemas.microsoft.com/office/drawing/2014/main" id="{D3700484-5476-4A51-8EFC-B66EA3ED599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7" name="PA-直接连接符 111">
                    <a:extLst>
                      <a:ext uri="{FF2B5EF4-FFF2-40B4-BE49-F238E27FC236}">
                        <a16:creationId xmlns="" xmlns:a16="http://schemas.microsoft.com/office/drawing/2014/main" id="{CEC137B8-418E-4DAC-8363-E3BDDAB8AEC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8" name="PA-直接连接符 112">
                    <a:extLst>
                      <a:ext uri="{FF2B5EF4-FFF2-40B4-BE49-F238E27FC236}">
                        <a16:creationId xmlns="" xmlns:a16="http://schemas.microsoft.com/office/drawing/2014/main" id="{37A2C1E9-EB5D-4158-8B67-B9FAED9A48C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9" name="PA-直接连接符 113">
                    <a:extLst>
                      <a:ext uri="{FF2B5EF4-FFF2-40B4-BE49-F238E27FC236}">
                        <a16:creationId xmlns="" xmlns:a16="http://schemas.microsoft.com/office/drawing/2014/main" id="{1A122C2E-63F7-4719-AA10-9294C00A4D4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520" name="组合 519">
                    <a:extLst>
                      <a:ext uri="{FF2B5EF4-FFF2-40B4-BE49-F238E27FC236}">
                        <a16:creationId xmlns="" xmlns:a16="http://schemas.microsoft.com/office/drawing/2014/main" id="{BBDB891C-AFF4-49BD-80B5-D73C749FF764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49" name="PA-直接连接符 143">
                      <a:extLst>
                        <a:ext uri="{FF2B5EF4-FFF2-40B4-BE49-F238E27FC236}">
                          <a16:creationId xmlns="" xmlns:a16="http://schemas.microsoft.com/office/drawing/2014/main" id="{93926F8C-3952-4657-A0DD-0B7E6CF450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50" name="PA-直接连接符 144">
                      <a:extLst>
                        <a:ext uri="{FF2B5EF4-FFF2-40B4-BE49-F238E27FC236}">
                          <a16:creationId xmlns="" xmlns:a16="http://schemas.microsoft.com/office/drawing/2014/main" id="{2C412C59-724F-4E7C-96B8-66242314E0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51" name="PA-直接连接符 145">
                      <a:extLst>
                        <a:ext uri="{FF2B5EF4-FFF2-40B4-BE49-F238E27FC236}">
                          <a16:creationId xmlns="" xmlns:a16="http://schemas.microsoft.com/office/drawing/2014/main" id="{0796F85D-DA97-45D0-A82F-5325668E4A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21" name="组合 520">
                    <a:extLst>
                      <a:ext uri="{FF2B5EF4-FFF2-40B4-BE49-F238E27FC236}">
                        <a16:creationId xmlns="" xmlns:a16="http://schemas.microsoft.com/office/drawing/2014/main" id="{D4ED7F12-ECDA-493D-9B88-2DA7055C2474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538" name="PA-直接连接符 132">
                      <a:extLst>
                        <a:ext uri="{FF2B5EF4-FFF2-40B4-BE49-F238E27FC236}">
                          <a16:creationId xmlns="" xmlns:a16="http://schemas.microsoft.com/office/drawing/2014/main" id="{C5C5DD04-1172-4DB8-A5B8-24CCCEA2BB20}"/>
                        </a:ext>
                      </a:extLst>
                    </p:cNvPr>
                    <p:cNvCxnSpPr/>
                    <p:nvPr>
                      <p:custDataLst>
                        <p:tags r:id="rId46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9" name="PA-直接连接符 133">
                      <a:extLst>
                        <a:ext uri="{FF2B5EF4-FFF2-40B4-BE49-F238E27FC236}">
                          <a16:creationId xmlns="" xmlns:a16="http://schemas.microsoft.com/office/drawing/2014/main" id="{2BAE9DB1-14B9-438E-B2E2-600CD92FD5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0" name="PA-直接连接符 134">
                      <a:extLst>
                        <a:ext uri="{FF2B5EF4-FFF2-40B4-BE49-F238E27FC236}">
                          <a16:creationId xmlns="" xmlns:a16="http://schemas.microsoft.com/office/drawing/2014/main" id="{EBC1499C-DCA0-4077-B44D-F235D99CD6D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1" name="PA-直接连接符 135">
                      <a:extLst>
                        <a:ext uri="{FF2B5EF4-FFF2-40B4-BE49-F238E27FC236}">
                          <a16:creationId xmlns="" xmlns:a16="http://schemas.microsoft.com/office/drawing/2014/main" id="{3A71B244-A658-4733-9772-481E97D4BF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2" name="PA-直接连接符 136">
                      <a:extLst>
                        <a:ext uri="{FF2B5EF4-FFF2-40B4-BE49-F238E27FC236}">
                          <a16:creationId xmlns="" xmlns:a16="http://schemas.microsoft.com/office/drawing/2014/main" id="{A0FD3365-970D-4D0B-8D1B-9CF9A4B275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3" name="PA-直接连接符 137">
                      <a:extLst>
                        <a:ext uri="{FF2B5EF4-FFF2-40B4-BE49-F238E27FC236}">
                          <a16:creationId xmlns="" xmlns:a16="http://schemas.microsoft.com/office/drawing/2014/main" id="{F62B8F62-4FF7-457D-B5CA-3568EF88C6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4" name="PA-直接连接符 138">
                      <a:extLst>
                        <a:ext uri="{FF2B5EF4-FFF2-40B4-BE49-F238E27FC236}">
                          <a16:creationId xmlns="" xmlns:a16="http://schemas.microsoft.com/office/drawing/2014/main" id="{1737D258-2109-4A4D-87F1-D1E47D2BF9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5" name="PA-直接连接符 139">
                      <a:extLst>
                        <a:ext uri="{FF2B5EF4-FFF2-40B4-BE49-F238E27FC236}">
                          <a16:creationId xmlns="" xmlns:a16="http://schemas.microsoft.com/office/drawing/2014/main" id="{01224537-0796-455B-9DB8-213AE10FB3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6" name="PA-直接连接符 140">
                      <a:extLst>
                        <a:ext uri="{FF2B5EF4-FFF2-40B4-BE49-F238E27FC236}">
                          <a16:creationId xmlns="" xmlns:a16="http://schemas.microsoft.com/office/drawing/2014/main" id="{011EC036-9066-484D-9696-02776B7DEA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7" name="PA-直接连接符 141">
                      <a:extLst>
                        <a:ext uri="{FF2B5EF4-FFF2-40B4-BE49-F238E27FC236}">
                          <a16:creationId xmlns="" xmlns:a16="http://schemas.microsoft.com/office/drawing/2014/main" id="{5F197B04-5FB4-4963-BA38-E282ECC1691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8" name="PA-直接连接符 142">
                      <a:extLst>
                        <a:ext uri="{FF2B5EF4-FFF2-40B4-BE49-F238E27FC236}">
                          <a16:creationId xmlns="" xmlns:a16="http://schemas.microsoft.com/office/drawing/2014/main" id="{8AE9CEFE-5CB7-490C-9528-4656EE1A5F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22" name="组合 521">
                    <a:extLst>
                      <a:ext uri="{FF2B5EF4-FFF2-40B4-BE49-F238E27FC236}">
                        <a16:creationId xmlns="" xmlns:a16="http://schemas.microsoft.com/office/drawing/2014/main" id="{747B3580-82B9-4113-A15E-70A293879C4A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527" name="PA-直接连接符 121">
                      <a:extLst>
                        <a:ext uri="{FF2B5EF4-FFF2-40B4-BE49-F238E27FC236}">
                          <a16:creationId xmlns="" xmlns:a16="http://schemas.microsoft.com/office/drawing/2014/main" id="{051FD359-597D-42B8-A8AA-AB61D77ABC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8" name="PA-直接连接符 122">
                      <a:extLst>
                        <a:ext uri="{FF2B5EF4-FFF2-40B4-BE49-F238E27FC236}">
                          <a16:creationId xmlns="" xmlns:a16="http://schemas.microsoft.com/office/drawing/2014/main" id="{CDFB3CFB-561D-4067-9798-EFAD9C08BD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9" name="PA-直接连接符 123">
                      <a:extLst>
                        <a:ext uri="{FF2B5EF4-FFF2-40B4-BE49-F238E27FC236}">
                          <a16:creationId xmlns="" xmlns:a16="http://schemas.microsoft.com/office/drawing/2014/main" id="{386DED10-78B8-4ED4-8CA1-1B97A8190A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0" name="PA-直接连接符 124">
                      <a:extLst>
                        <a:ext uri="{FF2B5EF4-FFF2-40B4-BE49-F238E27FC236}">
                          <a16:creationId xmlns="" xmlns:a16="http://schemas.microsoft.com/office/drawing/2014/main" id="{1E26A857-A2F8-47AB-9EAD-A5508FAEDC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1" name="PA-直接连接符 125">
                      <a:extLst>
                        <a:ext uri="{FF2B5EF4-FFF2-40B4-BE49-F238E27FC236}">
                          <a16:creationId xmlns="" xmlns:a16="http://schemas.microsoft.com/office/drawing/2014/main" id="{C0106A3B-2F06-41CD-90BC-4B6D15E82F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2" name="PA-直接连接符 126">
                      <a:extLst>
                        <a:ext uri="{FF2B5EF4-FFF2-40B4-BE49-F238E27FC236}">
                          <a16:creationId xmlns="" xmlns:a16="http://schemas.microsoft.com/office/drawing/2014/main" id="{9226926B-4473-4391-9785-D7F788163D5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3" name="PA-直接连接符 127">
                      <a:extLst>
                        <a:ext uri="{FF2B5EF4-FFF2-40B4-BE49-F238E27FC236}">
                          <a16:creationId xmlns="" xmlns:a16="http://schemas.microsoft.com/office/drawing/2014/main" id="{134532F8-6987-4715-93C0-8535BB2849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4" name="PA-直接连接符 128">
                      <a:extLst>
                        <a:ext uri="{FF2B5EF4-FFF2-40B4-BE49-F238E27FC236}">
                          <a16:creationId xmlns="" xmlns:a16="http://schemas.microsoft.com/office/drawing/2014/main" id="{669316A6-C83B-4E63-8F02-BDDF824A56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5" name="PA-直接连接符 129">
                      <a:extLst>
                        <a:ext uri="{FF2B5EF4-FFF2-40B4-BE49-F238E27FC236}">
                          <a16:creationId xmlns="" xmlns:a16="http://schemas.microsoft.com/office/drawing/2014/main" id="{E4B0BA51-4246-4EBB-B840-1DACD31EA9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6" name="PA-直接连接符 130">
                      <a:extLst>
                        <a:ext uri="{FF2B5EF4-FFF2-40B4-BE49-F238E27FC236}">
                          <a16:creationId xmlns="" xmlns:a16="http://schemas.microsoft.com/office/drawing/2014/main" id="{9155B06E-05B0-481F-86E8-F5BF217823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7" name="PA-直接连接符 131">
                      <a:extLst>
                        <a:ext uri="{FF2B5EF4-FFF2-40B4-BE49-F238E27FC236}">
                          <a16:creationId xmlns="" xmlns:a16="http://schemas.microsoft.com/office/drawing/2014/main" id="{203F9A3E-15C9-41CB-AE5A-FD35A1F8C2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23" name="Group 91_1">
                    <a:extLst>
                      <a:ext uri="{FF2B5EF4-FFF2-40B4-BE49-F238E27FC236}">
                        <a16:creationId xmlns="" xmlns:a16="http://schemas.microsoft.com/office/drawing/2014/main" id="{454F123C-8A0A-4446-AA58-349D7913705A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24" name="PA-直接连接符 118">
                      <a:extLst>
                        <a:ext uri="{FF2B5EF4-FFF2-40B4-BE49-F238E27FC236}">
                          <a16:creationId xmlns="" xmlns:a16="http://schemas.microsoft.com/office/drawing/2014/main" id="{34C62830-DDB1-4EA7-B851-8005BDFDC7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5" name="PA-直接连接符 119">
                      <a:extLst>
                        <a:ext uri="{FF2B5EF4-FFF2-40B4-BE49-F238E27FC236}">
                          <a16:creationId xmlns="" xmlns:a16="http://schemas.microsoft.com/office/drawing/2014/main" id="{97CC5B53-BFB0-4957-84D7-18B1B235FA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6" name="PA-直接连接符 120">
                      <a:extLst>
                        <a:ext uri="{FF2B5EF4-FFF2-40B4-BE49-F238E27FC236}">
                          <a16:creationId xmlns="" xmlns:a16="http://schemas.microsoft.com/office/drawing/2014/main" id="{64C60BEA-DFF8-41A2-AFFA-121E69C468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13" name="组合 312">
                  <a:extLst>
                    <a:ext uri="{FF2B5EF4-FFF2-40B4-BE49-F238E27FC236}">
                      <a16:creationId xmlns="" xmlns:a16="http://schemas.microsoft.com/office/drawing/2014/main" id="{B403C6CD-BCF1-45ED-9C96-DC9FDA4E960D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458" name="PA-直接连接符 147">
                    <a:extLst>
                      <a:ext uri="{FF2B5EF4-FFF2-40B4-BE49-F238E27FC236}">
                        <a16:creationId xmlns="" xmlns:a16="http://schemas.microsoft.com/office/drawing/2014/main" id="{D608F39C-EE86-4CE1-B61A-D14A5A40DD6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9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9" name="PA-直接连接符 148">
                    <a:extLst>
                      <a:ext uri="{FF2B5EF4-FFF2-40B4-BE49-F238E27FC236}">
                        <a16:creationId xmlns="" xmlns:a16="http://schemas.microsoft.com/office/drawing/2014/main" id="{2442EA8E-4BFD-46E9-A61B-5C7CED3CB9C2}"/>
                      </a:ext>
                    </a:extLst>
                  </p:cNvPr>
                  <p:cNvCxnSpPr/>
                  <p:nvPr>
                    <p:custDataLst>
                      <p:tags r:id="rId39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0" name="PA-直接连接符 149">
                    <a:extLst>
                      <a:ext uri="{FF2B5EF4-FFF2-40B4-BE49-F238E27FC236}">
                        <a16:creationId xmlns="" xmlns:a16="http://schemas.microsoft.com/office/drawing/2014/main" id="{22AB5B9F-5965-4D18-BAA8-383AA909B3F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9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1" name="PA-直接连接符 150">
                    <a:extLst>
                      <a:ext uri="{FF2B5EF4-FFF2-40B4-BE49-F238E27FC236}">
                        <a16:creationId xmlns="" xmlns:a16="http://schemas.microsoft.com/office/drawing/2014/main" id="{CF810F9B-F85A-451C-9D36-253590D9561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2" name="PA-直接连接符 151">
                    <a:extLst>
                      <a:ext uri="{FF2B5EF4-FFF2-40B4-BE49-F238E27FC236}">
                        <a16:creationId xmlns="" xmlns:a16="http://schemas.microsoft.com/office/drawing/2014/main" id="{24079F5A-1F6D-4878-8DFA-F2A810BBB6A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3" name="PA-直接连接符 152">
                    <a:extLst>
                      <a:ext uri="{FF2B5EF4-FFF2-40B4-BE49-F238E27FC236}">
                        <a16:creationId xmlns="" xmlns:a16="http://schemas.microsoft.com/office/drawing/2014/main" id="{45A0BDD7-C7A8-4942-83A8-830572D1FB3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4" name="PA-直接连接符 153">
                    <a:extLst>
                      <a:ext uri="{FF2B5EF4-FFF2-40B4-BE49-F238E27FC236}">
                        <a16:creationId xmlns="" xmlns:a16="http://schemas.microsoft.com/office/drawing/2014/main" id="{CB3ABCF4-3B01-4783-A913-FAFE2FCC53C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5" name="PA-直接连接符 154">
                    <a:extLst>
                      <a:ext uri="{FF2B5EF4-FFF2-40B4-BE49-F238E27FC236}">
                        <a16:creationId xmlns="" xmlns:a16="http://schemas.microsoft.com/office/drawing/2014/main" id="{ACFD59BA-6D67-4C76-80F4-E0F63A2048A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6" name="PA-直接连接符 155">
                    <a:extLst>
                      <a:ext uri="{FF2B5EF4-FFF2-40B4-BE49-F238E27FC236}">
                        <a16:creationId xmlns="" xmlns:a16="http://schemas.microsoft.com/office/drawing/2014/main" id="{41CCBE63-F8FE-4D35-A073-59A832A549B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7" name="PA-直接连接符 156">
                    <a:extLst>
                      <a:ext uri="{FF2B5EF4-FFF2-40B4-BE49-F238E27FC236}">
                        <a16:creationId xmlns="" xmlns:a16="http://schemas.microsoft.com/office/drawing/2014/main" id="{5D40674B-F19E-4F6D-8733-2E34C24E9FA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8" name="PA-直接连接符 157">
                    <a:extLst>
                      <a:ext uri="{FF2B5EF4-FFF2-40B4-BE49-F238E27FC236}">
                        <a16:creationId xmlns="" xmlns:a16="http://schemas.microsoft.com/office/drawing/2014/main" id="{5A83E7F0-190B-4246-B515-E9C5CA79111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9" name="PA-直接连接符 158">
                    <a:extLst>
                      <a:ext uri="{FF2B5EF4-FFF2-40B4-BE49-F238E27FC236}">
                        <a16:creationId xmlns="" xmlns:a16="http://schemas.microsoft.com/office/drawing/2014/main" id="{9FB73349-EA70-426F-8563-9CECFCFB8B0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0" name="PA-直接连接符 159">
                    <a:extLst>
                      <a:ext uri="{FF2B5EF4-FFF2-40B4-BE49-F238E27FC236}">
                        <a16:creationId xmlns="" xmlns:a16="http://schemas.microsoft.com/office/drawing/2014/main" id="{1411F128-7A7F-457B-ACCA-3535802D076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1" name="PA-直接连接符 160">
                    <a:extLst>
                      <a:ext uri="{FF2B5EF4-FFF2-40B4-BE49-F238E27FC236}">
                        <a16:creationId xmlns="" xmlns:a16="http://schemas.microsoft.com/office/drawing/2014/main" id="{1B421479-8264-4443-B249-0E21BD4B8BF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2" name="PA-直接连接符 161">
                    <a:extLst>
                      <a:ext uri="{FF2B5EF4-FFF2-40B4-BE49-F238E27FC236}">
                        <a16:creationId xmlns="" xmlns:a16="http://schemas.microsoft.com/office/drawing/2014/main" id="{B9709DFE-6F06-4C57-A5D7-3613682C4E2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473" name="组合 472">
                    <a:extLst>
                      <a:ext uri="{FF2B5EF4-FFF2-40B4-BE49-F238E27FC236}">
                        <a16:creationId xmlns="" xmlns:a16="http://schemas.microsoft.com/office/drawing/2014/main" id="{004F0A48-95A2-4BEB-8102-B1D5499FCF46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02" name="PA-直接连接符 191">
                      <a:extLst>
                        <a:ext uri="{FF2B5EF4-FFF2-40B4-BE49-F238E27FC236}">
                          <a16:creationId xmlns="" xmlns:a16="http://schemas.microsoft.com/office/drawing/2014/main" id="{0D77B09E-46D6-4F16-BAB0-DC4C65D6FF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3" name="PA-直接连接符 192">
                      <a:extLst>
                        <a:ext uri="{FF2B5EF4-FFF2-40B4-BE49-F238E27FC236}">
                          <a16:creationId xmlns="" xmlns:a16="http://schemas.microsoft.com/office/drawing/2014/main" id="{065B25A5-FB34-4F5F-93BE-68C1FA1F3C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4" name="PA-直接连接符 193">
                      <a:extLst>
                        <a:ext uri="{FF2B5EF4-FFF2-40B4-BE49-F238E27FC236}">
                          <a16:creationId xmlns="" xmlns:a16="http://schemas.microsoft.com/office/drawing/2014/main" id="{07CB3A3F-5E6E-44A2-B31A-03E5DF2B5E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74" name="组合 473">
                    <a:extLst>
                      <a:ext uri="{FF2B5EF4-FFF2-40B4-BE49-F238E27FC236}">
                        <a16:creationId xmlns="" xmlns:a16="http://schemas.microsoft.com/office/drawing/2014/main" id="{338560E3-F350-4990-90DE-14F3C48068E0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491" name="PA-直接连接符 180">
                      <a:extLst>
                        <a:ext uri="{FF2B5EF4-FFF2-40B4-BE49-F238E27FC236}">
                          <a16:creationId xmlns="" xmlns:a16="http://schemas.microsoft.com/office/drawing/2014/main" id="{1FBB4B4B-83B2-4034-93B4-29AB6E8D3AA9}"/>
                        </a:ext>
                      </a:extLst>
                    </p:cNvPr>
                    <p:cNvCxnSpPr/>
                    <p:nvPr>
                      <p:custDataLst>
                        <p:tags r:id="rId42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2" name="PA-直接连接符 181">
                      <a:extLst>
                        <a:ext uri="{FF2B5EF4-FFF2-40B4-BE49-F238E27FC236}">
                          <a16:creationId xmlns="" xmlns:a16="http://schemas.microsoft.com/office/drawing/2014/main" id="{F9B457C0-D503-4716-93C4-33595B7B9C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3" name="PA-直接连接符 182">
                      <a:extLst>
                        <a:ext uri="{FF2B5EF4-FFF2-40B4-BE49-F238E27FC236}">
                          <a16:creationId xmlns="" xmlns:a16="http://schemas.microsoft.com/office/drawing/2014/main" id="{6C349DE7-4338-408D-94E9-C8E28589C7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4" name="PA-直接连接符 183">
                      <a:extLst>
                        <a:ext uri="{FF2B5EF4-FFF2-40B4-BE49-F238E27FC236}">
                          <a16:creationId xmlns="" xmlns:a16="http://schemas.microsoft.com/office/drawing/2014/main" id="{B1051B4D-EE41-4FA4-A221-D33C558039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5" name="PA-直接连接符 184">
                      <a:extLst>
                        <a:ext uri="{FF2B5EF4-FFF2-40B4-BE49-F238E27FC236}">
                          <a16:creationId xmlns="" xmlns:a16="http://schemas.microsoft.com/office/drawing/2014/main" id="{99C81904-D28E-4FED-9092-0D08B69BD2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6" name="PA-直接连接符 185">
                      <a:extLst>
                        <a:ext uri="{FF2B5EF4-FFF2-40B4-BE49-F238E27FC236}">
                          <a16:creationId xmlns="" xmlns:a16="http://schemas.microsoft.com/office/drawing/2014/main" id="{368DA289-2A13-4231-8DF2-5C54599AD5C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7" name="PA-直接连接符 186">
                      <a:extLst>
                        <a:ext uri="{FF2B5EF4-FFF2-40B4-BE49-F238E27FC236}">
                          <a16:creationId xmlns="" xmlns:a16="http://schemas.microsoft.com/office/drawing/2014/main" id="{A56A210A-EF71-4319-BF6A-1A9C459DFFC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8" name="PA-直接连接符 187">
                      <a:extLst>
                        <a:ext uri="{FF2B5EF4-FFF2-40B4-BE49-F238E27FC236}">
                          <a16:creationId xmlns="" xmlns:a16="http://schemas.microsoft.com/office/drawing/2014/main" id="{928B5375-233B-4336-89C9-FB9F159800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9" name="PA-直接连接符 188">
                      <a:extLst>
                        <a:ext uri="{FF2B5EF4-FFF2-40B4-BE49-F238E27FC236}">
                          <a16:creationId xmlns="" xmlns:a16="http://schemas.microsoft.com/office/drawing/2014/main" id="{A2334B2A-CEB8-4321-8630-31684ADE34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0" name="PA-直接连接符 189">
                      <a:extLst>
                        <a:ext uri="{FF2B5EF4-FFF2-40B4-BE49-F238E27FC236}">
                          <a16:creationId xmlns="" xmlns:a16="http://schemas.microsoft.com/office/drawing/2014/main" id="{9EBBF37B-12E8-4EEC-8B00-B4C47CB26D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1" name="PA-直接连接符 190">
                      <a:extLst>
                        <a:ext uri="{FF2B5EF4-FFF2-40B4-BE49-F238E27FC236}">
                          <a16:creationId xmlns="" xmlns:a16="http://schemas.microsoft.com/office/drawing/2014/main" id="{EC45BC25-03F1-4E96-9FDC-E9986B41F5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75" name="组合 474">
                    <a:extLst>
                      <a:ext uri="{FF2B5EF4-FFF2-40B4-BE49-F238E27FC236}">
                        <a16:creationId xmlns="" xmlns:a16="http://schemas.microsoft.com/office/drawing/2014/main" id="{69EDA291-85C8-42E2-BC3B-0C0E3E5390B0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480" name="PA-直接连接符 169">
                      <a:extLst>
                        <a:ext uri="{FF2B5EF4-FFF2-40B4-BE49-F238E27FC236}">
                          <a16:creationId xmlns="" xmlns:a16="http://schemas.microsoft.com/office/drawing/2014/main" id="{D3989F1F-1803-4ED3-96A3-327340D83D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1" name="PA-直接连接符 170">
                      <a:extLst>
                        <a:ext uri="{FF2B5EF4-FFF2-40B4-BE49-F238E27FC236}">
                          <a16:creationId xmlns="" xmlns:a16="http://schemas.microsoft.com/office/drawing/2014/main" id="{9EF39DE0-B472-494C-B068-77BD139C55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2" name="PA-直接连接符 171">
                      <a:extLst>
                        <a:ext uri="{FF2B5EF4-FFF2-40B4-BE49-F238E27FC236}">
                          <a16:creationId xmlns="" xmlns:a16="http://schemas.microsoft.com/office/drawing/2014/main" id="{E0A84C18-768B-4065-8DEF-F7DCC887E8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3" name="PA-直接连接符 172">
                      <a:extLst>
                        <a:ext uri="{FF2B5EF4-FFF2-40B4-BE49-F238E27FC236}">
                          <a16:creationId xmlns="" xmlns:a16="http://schemas.microsoft.com/office/drawing/2014/main" id="{6C445EB2-0AE4-49FF-BF39-59B4DE5195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4" name="PA-直接连接符 173">
                      <a:extLst>
                        <a:ext uri="{FF2B5EF4-FFF2-40B4-BE49-F238E27FC236}">
                          <a16:creationId xmlns="" xmlns:a16="http://schemas.microsoft.com/office/drawing/2014/main" id="{D1B8477C-DE33-4080-97EF-AFADC615D0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5" name="PA-直接连接符 174">
                      <a:extLst>
                        <a:ext uri="{FF2B5EF4-FFF2-40B4-BE49-F238E27FC236}">
                          <a16:creationId xmlns="" xmlns:a16="http://schemas.microsoft.com/office/drawing/2014/main" id="{2D837189-431C-4FB8-814A-F482C1EC581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6" name="PA-直接连接符 175">
                      <a:extLst>
                        <a:ext uri="{FF2B5EF4-FFF2-40B4-BE49-F238E27FC236}">
                          <a16:creationId xmlns="" xmlns:a16="http://schemas.microsoft.com/office/drawing/2014/main" id="{D299A10E-5136-42FC-8514-78E9BE311A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7" name="PA-直接连接符 176">
                      <a:extLst>
                        <a:ext uri="{FF2B5EF4-FFF2-40B4-BE49-F238E27FC236}">
                          <a16:creationId xmlns="" xmlns:a16="http://schemas.microsoft.com/office/drawing/2014/main" id="{435FE4EA-144D-4B87-96D5-EFA7D1F574A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8" name="PA-直接连接符 177">
                      <a:extLst>
                        <a:ext uri="{FF2B5EF4-FFF2-40B4-BE49-F238E27FC236}">
                          <a16:creationId xmlns="" xmlns:a16="http://schemas.microsoft.com/office/drawing/2014/main" id="{DE1CEEED-942C-4BDF-92D4-E518CB1BEE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9" name="PA-直接连接符 178">
                      <a:extLst>
                        <a:ext uri="{FF2B5EF4-FFF2-40B4-BE49-F238E27FC236}">
                          <a16:creationId xmlns="" xmlns:a16="http://schemas.microsoft.com/office/drawing/2014/main" id="{35E5EBFA-4A65-4001-81C1-7332C0F489E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0" name="PA-直接连接符 179">
                      <a:extLst>
                        <a:ext uri="{FF2B5EF4-FFF2-40B4-BE49-F238E27FC236}">
                          <a16:creationId xmlns="" xmlns:a16="http://schemas.microsoft.com/office/drawing/2014/main" id="{A92E77DF-D108-417E-9EA8-AEEA85CDF6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76" name="Group 91_1">
                    <a:extLst>
                      <a:ext uri="{FF2B5EF4-FFF2-40B4-BE49-F238E27FC236}">
                        <a16:creationId xmlns="" xmlns:a16="http://schemas.microsoft.com/office/drawing/2014/main" id="{ED72FF37-C896-418A-A13F-6B6F6756C00D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77" name="PA-直接连接符 166">
                      <a:extLst>
                        <a:ext uri="{FF2B5EF4-FFF2-40B4-BE49-F238E27FC236}">
                          <a16:creationId xmlns="" xmlns:a16="http://schemas.microsoft.com/office/drawing/2014/main" id="{01846713-694F-4181-8F28-AA97B63407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8" name="PA-直接连接符 167">
                      <a:extLst>
                        <a:ext uri="{FF2B5EF4-FFF2-40B4-BE49-F238E27FC236}">
                          <a16:creationId xmlns="" xmlns:a16="http://schemas.microsoft.com/office/drawing/2014/main" id="{4F4A7E22-CEBC-4185-8E92-7859AB4448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9" name="PA-直接连接符 168">
                      <a:extLst>
                        <a:ext uri="{FF2B5EF4-FFF2-40B4-BE49-F238E27FC236}">
                          <a16:creationId xmlns="" xmlns:a16="http://schemas.microsoft.com/office/drawing/2014/main" id="{4F4C98F4-BC9D-4781-92BD-4818DC667F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14" name="组合 313">
                  <a:extLst>
                    <a:ext uri="{FF2B5EF4-FFF2-40B4-BE49-F238E27FC236}">
                      <a16:creationId xmlns="" xmlns:a16="http://schemas.microsoft.com/office/drawing/2014/main" id="{CA58F264-4A7E-4FBB-8F63-2C43CF9357FB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411" name="PA-直接连接符 195">
                    <a:extLst>
                      <a:ext uri="{FF2B5EF4-FFF2-40B4-BE49-F238E27FC236}">
                        <a16:creationId xmlns="" xmlns:a16="http://schemas.microsoft.com/office/drawing/2014/main" id="{BD7D98C4-6D89-4803-AD89-266D237F7A1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2" name="PA-直接连接符 196">
                    <a:extLst>
                      <a:ext uri="{FF2B5EF4-FFF2-40B4-BE49-F238E27FC236}">
                        <a16:creationId xmlns="" xmlns:a16="http://schemas.microsoft.com/office/drawing/2014/main" id="{878E34B5-BD9D-4A0E-BC87-D85DB201AB19}"/>
                      </a:ext>
                    </a:extLst>
                  </p:cNvPr>
                  <p:cNvCxnSpPr/>
                  <p:nvPr>
                    <p:custDataLst>
                      <p:tags r:id="rId35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3" name="PA-直接连接符 197">
                    <a:extLst>
                      <a:ext uri="{FF2B5EF4-FFF2-40B4-BE49-F238E27FC236}">
                        <a16:creationId xmlns="" xmlns:a16="http://schemas.microsoft.com/office/drawing/2014/main" id="{57F5FB77-4063-4EC7-BAB8-B1B8D9C3337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4" name="PA-直接连接符 198">
                    <a:extLst>
                      <a:ext uri="{FF2B5EF4-FFF2-40B4-BE49-F238E27FC236}">
                        <a16:creationId xmlns="" xmlns:a16="http://schemas.microsoft.com/office/drawing/2014/main" id="{02BE7799-2B87-4A66-996B-46C7BD160F5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5" name="PA-直接连接符 199">
                    <a:extLst>
                      <a:ext uri="{FF2B5EF4-FFF2-40B4-BE49-F238E27FC236}">
                        <a16:creationId xmlns="" xmlns:a16="http://schemas.microsoft.com/office/drawing/2014/main" id="{3ED0AEE8-B582-43AF-9A9C-C40E24573A3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6" name="PA-直接连接符 200">
                    <a:extLst>
                      <a:ext uri="{FF2B5EF4-FFF2-40B4-BE49-F238E27FC236}">
                        <a16:creationId xmlns="" xmlns:a16="http://schemas.microsoft.com/office/drawing/2014/main" id="{1F6E0925-F2BD-4DE6-9A28-A40EE61CE53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7" name="PA-直接连接符 201">
                    <a:extLst>
                      <a:ext uri="{FF2B5EF4-FFF2-40B4-BE49-F238E27FC236}">
                        <a16:creationId xmlns="" xmlns:a16="http://schemas.microsoft.com/office/drawing/2014/main" id="{CEF19061-FC36-4747-A9C3-A77E6950F5D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8" name="PA-直接连接符 202">
                    <a:extLst>
                      <a:ext uri="{FF2B5EF4-FFF2-40B4-BE49-F238E27FC236}">
                        <a16:creationId xmlns="" xmlns:a16="http://schemas.microsoft.com/office/drawing/2014/main" id="{5664FB46-9D45-42D3-94C5-A21A30AC7D4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9" name="PA-直接连接符 203">
                    <a:extLst>
                      <a:ext uri="{FF2B5EF4-FFF2-40B4-BE49-F238E27FC236}">
                        <a16:creationId xmlns="" xmlns:a16="http://schemas.microsoft.com/office/drawing/2014/main" id="{4B5D8912-066D-4D1A-BA7B-D4DB1624F65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0" name="PA-直接连接符 204">
                    <a:extLst>
                      <a:ext uri="{FF2B5EF4-FFF2-40B4-BE49-F238E27FC236}">
                        <a16:creationId xmlns="" xmlns:a16="http://schemas.microsoft.com/office/drawing/2014/main" id="{B1DE44FB-1DBF-4825-A908-B60B47BC916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1" name="PA-直接连接符 205">
                    <a:extLst>
                      <a:ext uri="{FF2B5EF4-FFF2-40B4-BE49-F238E27FC236}">
                        <a16:creationId xmlns="" xmlns:a16="http://schemas.microsoft.com/office/drawing/2014/main" id="{2CB0BF8D-7EE8-494C-83C4-1A54E981618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2" name="PA-直接连接符 206">
                    <a:extLst>
                      <a:ext uri="{FF2B5EF4-FFF2-40B4-BE49-F238E27FC236}">
                        <a16:creationId xmlns="" xmlns:a16="http://schemas.microsoft.com/office/drawing/2014/main" id="{96D768C8-9D20-4D68-A6BD-F15661DA214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3" name="PA-直接连接符 207">
                    <a:extLst>
                      <a:ext uri="{FF2B5EF4-FFF2-40B4-BE49-F238E27FC236}">
                        <a16:creationId xmlns="" xmlns:a16="http://schemas.microsoft.com/office/drawing/2014/main" id="{3DEE582F-0CB1-4F1B-BFFE-CC6B53A2996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4" name="PA-直接连接符 208">
                    <a:extLst>
                      <a:ext uri="{FF2B5EF4-FFF2-40B4-BE49-F238E27FC236}">
                        <a16:creationId xmlns="" xmlns:a16="http://schemas.microsoft.com/office/drawing/2014/main" id="{746D5EC3-4905-461E-B67D-F95119AA594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PA-直接连接符 209">
                    <a:extLst>
                      <a:ext uri="{FF2B5EF4-FFF2-40B4-BE49-F238E27FC236}">
                        <a16:creationId xmlns="" xmlns:a16="http://schemas.microsoft.com/office/drawing/2014/main" id="{E7B35DA6-11C8-4191-BF17-2A68792113C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426" name="组合 425">
                    <a:extLst>
                      <a:ext uri="{FF2B5EF4-FFF2-40B4-BE49-F238E27FC236}">
                        <a16:creationId xmlns="" xmlns:a16="http://schemas.microsoft.com/office/drawing/2014/main" id="{435AC1A1-05F1-4915-B3C4-038A52A01424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55" name="PA-直接连接符 239">
                      <a:extLst>
                        <a:ext uri="{FF2B5EF4-FFF2-40B4-BE49-F238E27FC236}">
                          <a16:creationId xmlns="" xmlns:a16="http://schemas.microsoft.com/office/drawing/2014/main" id="{A9D1F468-D45D-455F-A1EB-2E24D3FF51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56" name="PA-直接连接符 240">
                      <a:extLst>
                        <a:ext uri="{FF2B5EF4-FFF2-40B4-BE49-F238E27FC236}">
                          <a16:creationId xmlns="" xmlns:a16="http://schemas.microsoft.com/office/drawing/2014/main" id="{F04553D7-C515-47C8-BD5B-54811D7807A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57" name="PA-直接连接符 241">
                      <a:extLst>
                        <a:ext uri="{FF2B5EF4-FFF2-40B4-BE49-F238E27FC236}">
                          <a16:creationId xmlns="" xmlns:a16="http://schemas.microsoft.com/office/drawing/2014/main" id="{DA9F05DA-F8D5-420E-AE69-0AA316BA25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27" name="组合 426">
                    <a:extLst>
                      <a:ext uri="{FF2B5EF4-FFF2-40B4-BE49-F238E27FC236}">
                        <a16:creationId xmlns="" xmlns:a16="http://schemas.microsoft.com/office/drawing/2014/main" id="{E48B9EA1-6DAB-44F8-BE37-69E6F086BDBD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444" name="PA-直接连接符 228">
                      <a:extLst>
                        <a:ext uri="{FF2B5EF4-FFF2-40B4-BE49-F238E27FC236}">
                          <a16:creationId xmlns="" xmlns:a16="http://schemas.microsoft.com/office/drawing/2014/main" id="{BC1D0E97-FD76-46AE-A4DF-C2AA3DACA735}"/>
                        </a:ext>
                      </a:extLst>
                    </p:cNvPr>
                    <p:cNvCxnSpPr/>
                    <p:nvPr>
                      <p:custDataLst>
                        <p:tags r:id="rId38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5" name="PA-直接连接符 229">
                      <a:extLst>
                        <a:ext uri="{FF2B5EF4-FFF2-40B4-BE49-F238E27FC236}">
                          <a16:creationId xmlns="" xmlns:a16="http://schemas.microsoft.com/office/drawing/2014/main" id="{D0352293-0980-41E9-88AC-7123349619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6" name="PA-直接连接符 230">
                      <a:extLst>
                        <a:ext uri="{FF2B5EF4-FFF2-40B4-BE49-F238E27FC236}">
                          <a16:creationId xmlns="" xmlns:a16="http://schemas.microsoft.com/office/drawing/2014/main" id="{3D3EEBF3-84FF-45D4-AAED-73857C4FF22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7" name="PA-直接连接符 231">
                      <a:extLst>
                        <a:ext uri="{FF2B5EF4-FFF2-40B4-BE49-F238E27FC236}">
                          <a16:creationId xmlns="" xmlns:a16="http://schemas.microsoft.com/office/drawing/2014/main" id="{26A9F1FB-9145-4EFE-9E4B-4CE93B8D3A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8" name="PA-直接连接符 232">
                      <a:extLst>
                        <a:ext uri="{FF2B5EF4-FFF2-40B4-BE49-F238E27FC236}">
                          <a16:creationId xmlns="" xmlns:a16="http://schemas.microsoft.com/office/drawing/2014/main" id="{40D781F2-DFF5-4FAB-8307-8BDB62311B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9" name="PA-直接连接符 233">
                      <a:extLst>
                        <a:ext uri="{FF2B5EF4-FFF2-40B4-BE49-F238E27FC236}">
                          <a16:creationId xmlns="" xmlns:a16="http://schemas.microsoft.com/office/drawing/2014/main" id="{3141F2C0-AFE8-448D-8933-EB3EEF0134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50" name="PA-直接连接符 234">
                      <a:extLst>
                        <a:ext uri="{FF2B5EF4-FFF2-40B4-BE49-F238E27FC236}">
                          <a16:creationId xmlns="" xmlns:a16="http://schemas.microsoft.com/office/drawing/2014/main" id="{23827B08-0501-4182-A82E-A15943F15E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51" name="PA-直接连接符 235">
                      <a:extLst>
                        <a:ext uri="{FF2B5EF4-FFF2-40B4-BE49-F238E27FC236}">
                          <a16:creationId xmlns="" xmlns:a16="http://schemas.microsoft.com/office/drawing/2014/main" id="{D8BA08E4-42BC-4F48-99E9-CE63FB9991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52" name="PA-直接连接符 236">
                      <a:extLst>
                        <a:ext uri="{FF2B5EF4-FFF2-40B4-BE49-F238E27FC236}">
                          <a16:creationId xmlns="" xmlns:a16="http://schemas.microsoft.com/office/drawing/2014/main" id="{F4C4EEB3-F36E-4062-B76A-94E5AA1A92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53" name="PA-直接连接符 237">
                      <a:extLst>
                        <a:ext uri="{FF2B5EF4-FFF2-40B4-BE49-F238E27FC236}">
                          <a16:creationId xmlns="" xmlns:a16="http://schemas.microsoft.com/office/drawing/2014/main" id="{39908BF5-C892-4DD5-BF05-79868FF9B9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54" name="PA-直接连接符 238">
                      <a:extLst>
                        <a:ext uri="{FF2B5EF4-FFF2-40B4-BE49-F238E27FC236}">
                          <a16:creationId xmlns="" xmlns:a16="http://schemas.microsoft.com/office/drawing/2014/main" id="{C38E08BB-8ED0-4DFA-AD91-A0828141CB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28" name="组合 427">
                    <a:extLst>
                      <a:ext uri="{FF2B5EF4-FFF2-40B4-BE49-F238E27FC236}">
                        <a16:creationId xmlns="" xmlns:a16="http://schemas.microsoft.com/office/drawing/2014/main" id="{81A23E73-1EC8-43A1-BB23-5860BB152125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433" name="PA-直接连接符 217">
                      <a:extLst>
                        <a:ext uri="{FF2B5EF4-FFF2-40B4-BE49-F238E27FC236}">
                          <a16:creationId xmlns="" xmlns:a16="http://schemas.microsoft.com/office/drawing/2014/main" id="{67390932-49B3-4F64-920F-8CAF3EE122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4" name="PA-直接连接符 218">
                      <a:extLst>
                        <a:ext uri="{FF2B5EF4-FFF2-40B4-BE49-F238E27FC236}">
                          <a16:creationId xmlns="" xmlns:a16="http://schemas.microsoft.com/office/drawing/2014/main" id="{079C748F-C150-4643-9F81-36F960C105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5" name="PA-直接连接符 219">
                      <a:extLst>
                        <a:ext uri="{FF2B5EF4-FFF2-40B4-BE49-F238E27FC236}">
                          <a16:creationId xmlns="" xmlns:a16="http://schemas.microsoft.com/office/drawing/2014/main" id="{C2B5C129-CB09-4F49-89FD-0DA1EC18B8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6" name="PA-直接连接符 220">
                      <a:extLst>
                        <a:ext uri="{FF2B5EF4-FFF2-40B4-BE49-F238E27FC236}">
                          <a16:creationId xmlns="" xmlns:a16="http://schemas.microsoft.com/office/drawing/2014/main" id="{67E2666F-133A-472C-AC5A-DFD71B5D87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7" name="PA-直接连接符 221">
                      <a:extLst>
                        <a:ext uri="{FF2B5EF4-FFF2-40B4-BE49-F238E27FC236}">
                          <a16:creationId xmlns="" xmlns:a16="http://schemas.microsoft.com/office/drawing/2014/main" id="{2BF93921-8AC2-42A6-B065-DA8BE3A460D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8" name="PA-直接连接符 222">
                      <a:extLst>
                        <a:ext uri="{FF2B5EF4-FFF2-40B4-BE49-F238E27FC236}">
                          <a16:creationId xmlns="" xmlns:a16="http://schemas.microsoft.com/office/drawing/2014/main" id="{943CCFD9-BD72-4A5C-A1E4-452FFC7BC2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9" name="PA-直接连接符 223">
                      <a:extLst>
                        <a:ext uri="{FF2B5EF4-FFF2-40B4-BE49-F238E27FC236}">
                          <a16:creationId xmlns="" xmlns:a16="http://schemas.microsoft.com/office/drawing/2014/main" id="{3D081C7B-862C-4AFB-BCD6-F1BC5EFD18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0" name="PA-直接连接符 224">
                      <a:extLst>
                        <a:ext uri="{FF2B5EF4-FFF2-40B4-BE49-F238E27FC236}">
                          <a16:creationId xmlns="" xmlns:a16="http://schemas.microsoft.com/office/drawing/2014/main" id="{7F200CFD-3B5B-4DE4-87AC-F96BB6F339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1" name="PA-直接连接符 225">
                      <a:extLst>
                        <a:ext uri="{FF2B5EF4-FFF2-40B4-BE49-F238E27FC236}">
                          <a16:creationId xmlns="" xmlns:a16="http://schemas.microsoft.com/office/drawing/2014/main" id="{AFC08C7E-47AF-4D2E-B9E6-549DC052B9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2" name="PA-直接连接符 226">
                      <a:extLst>
                        <a:ext uri="{FF2B5EF4-FFF2-40B4-BE49-F238E27FC236}">
                          <a16:creationId xmlns="" xmlns:a16="http://schemas.microsoft.com/office/drawing/2014/main" id="{F8A5E765-5C36-4227-A3F1-5C46BBACBB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3" name="PA-直接连接符 227">
                      <a:extLst>
                        <a:ext uri="{FF2B5EF4-FFF2-40B4-BE49-F238E27FC236}">
                          <a16:creationId xmlns="" xmlns:a16="http://schemas.microsoft.com/office/drawing/2014/main" id="{EB6DA2ED-E2FA-4DFD-8CAE-FC098B3ED3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29" name="Group 91_1">
                    <a:extLst>
                      <a:ext uri="{FF2B5EF4-FFF2-40B4-BE49-F238E27FC236}">
                        <a16:creationId xmlns="" xmlns:a16="http://schemas.microsoft.com/office/drawing/2014/main" id="{960F5590-A90C-4088-842C-D89F5098EC9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30" name="PA-直接连接符 214">
                      <a:extLst>
                        <a:ext uri="{FF2B5EF4-FFF2-40B4-BE49-F238E27FC236}">
                          <a16:creationId xmlns="" xmlns:a16="http://schemas.microsoft.com/office/drawing/2014/main" id="{9E71DB38-D7B9-4153-B599-F78C6469FD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1" name="PA-直接连接符 215">
                      <a:extLst>
                        <a:ext uri="{FF2B5EF4-FFF2-40B4-BE49-F238E27FC236}">
                          <a16:creationId xmlns="" xmlns:a16="http://schemas.microsoft.com/office/drawing/2014/main" id="{5CE45ACF-3043-40FC-8260-4AC55EC60A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2" name="PA-直接连接符 216">
                      <a:extLst>
                        <a:ext uri="{FF2B5EF4-FFF2-40B4-BE49-F238E27FC236}">
                          <a16:creationId xmlns="" xmlns:a16="http://schemas.microsoft.com/office/drawing/2014/main" id="{A22510B8-293A-4248-9910-B36AE256F3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15" name="组合 314">
                  <a:extLst>
                    <a:ext uri="{FF2B5EF4-FFF2-40B4-BE49-F238E27FC236}">
                      <a16:creationId xmlns="" xmlns:a16="http://schemas.microsoft.com/office/drawing/2014/main" id="{AEE5CB4F-DA37-48FF-BAEF-8A1253687DC8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364" name="PA-直接连接符 243">
                    <a:extLst>
                      <a:ext uri="{FF2B5EF4-FFF2-40B4-BE49-F238E27FC236}">
                        <a16:creationId xmlns="" xmlns:a16="http://schemas.microsoft.com/office/drawing/2014/main" id="{EA5F314D-FF4F-4495-966E-5CBE0BBD741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1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5" name="PA-直接连接符 244">
                    <a:extLst>
                      <a:ext uri="{FF2B5EF4-FFF2-40B4-BE49-F238E27FC236}">
                        <a16:creationId xmlns="" xmlns:a16="http://schemas.microsoft.com/office/drawing/2014/main" id="{8E2C05A7-484E-49FF-85A3-7194E8F77CC2}"/>
                      </a:ext>
                    </a:extLst>
                  </p:cNvPr>
                  <p:cNvCxnSpPr/>
                  <p:nvPr>
                    <p:custDataLst>
                      <p:tags r:id="rId312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6" name="PA-直接连接符 245">
                    <a:extLst>
                      <a:ext uri="{FF2B5EF4-FFF2-40B4-BE49-F238E27FC236}">
                        <a16:creationId xmlns="" xmlns:a16="http://schemas.microsoft.com/office/drawing/2014/main" id="{CCEE26B8-9847-4B40-84D5-BA616FF0746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3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7" name="PA-直接连接符 246">
                    <a:extLst>
                      <a:ext uri="{FF2B5EF4-FFF2-40B4-BE49-F238E27FC236}">
                        <a16:creationId xmlns="" xmlns:a16="http://schemas.microsoft.com/office/drawing/2014/main" id="{42293017-0788-48CE-B3B7-D3E6FC766A6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4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8" name="PA-直接连接符 247">
                    <a:extLst>
                      <a:ext uri="{FF2B5EF4-FFF2-40B4-BE49-F238E27FC236}">
                        <a16:creationId xmlns="" xmlns:a16="http://schemas.microsoft.com/office/drawing/2014/main" id="{CD6F3509-72A7-4068-B2FB-3BB158DCF20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5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9" name="PA-直接连接符 248">
                    <a:extLst>
                      <a:ext uri="{FF2B5EF4-FFF2-40B4-BE49-F238E27FC236}">
                        <a16:creationId xmlns="" xmlns:a16="http://schemas.microsoft.com/office/drawing/2014/main" id="{316CB8C6-3C52-4DFF-A3FF-64D8DCE9385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6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0" name="PA-直接连接符 249">
                    <a:extLst>
                      <a:ext uri="{FF2B5EF4-FFF2-40B4-BE49-F238E27FC236}">
                        <a16:creationId xmlns="" xmlns:a16="http://schemas.microsoft.com/office/drawing/2014/main" id="{14F94F75-A0BA-4A47-A674-33C14B63134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7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1" name="PA-直接连接符 250">
                    <a:extLst>
                      <a:ext uri="{FF2B5EF4-FFF2-40B4-BE49-F238E27FC236}">
                        <a16:creationId xmlns="" xmlns:a16="http://schemas.microsoft.com/office/drawing/2014/main" id="{85E07EBF-B639-4CA4-AA7D-11C7DBB05D1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8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2" name="PA-直接连接符 251">
                    <a:extLst>
                      <a:ext uri="{FF2B5EF4-FFF2-40B4-BE49-F238E27FC236}">
                        <a16:creationId xmlns="" xmlns:a16="http://schemas.microsoft.com/office/drawing/2014/main" id="{C451BD4F-5B59-45BA-A86B-6A407913D86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9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3" name="PA-直接连接符 252">
                    <a:extLst>
                      <a:ext uri="{FF2B5EF4-FFF2-40B4-BE49-F238E27FC236}">
                        <a16:creationId xmlns="" xmlns:a16="http://schemas.microsoft.com/office/drawing/2014/main" id="{CDAA5A10-3306-4619-909C-B4609A43CC3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0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4" name="PA-直接连接符 253">
                    <a:extLst>
                      <a:ext uri="{FF2B5EF4-FFF2-40B4-BE49-F238E27FC236}">
                        <a16:creationId xmlns="" xmlns:a16="http://schemas.microsoft.com/office/drawing/2014/main" id="{2E7D2EC4-69D7-4B6E-B8E8-49B22764441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1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5" name="PA-直接连接符 254">
                    <a:extLst>
                      <a:ext uri="{FF2B5EF4-FFF2-40B4-BE49-F238E27FC236}">
                        <a16:creationId xmlns="" xmlns:a16="http://schemas.microsoft.com/office/drawing/2014/main" id="{A61C7CB1-1479-4A60-8B72-2523E26FDA7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2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6" name="PA-直接连接符 255">
                    <a:extLst>
                      <a:ext uri="{FF2B5EF4-FFF2-40B4-BE49-F238E27FC236}">
                        <a16:creationId xmlns="" xmlns:a16="http://schemas.microsoft.com/office/drawing/2014/main" id="{E0DF9198-5AA3-49AD-8BDF-6EF477EDB66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3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7" name="PA-直接连接符 256">
                    <a:extLst>
                      <a:ext uri="{FF2B5EF4-FFF2-40B4-BE49-F238E27FC236}">
                        <a16:creationId xmlns="" xmlns:a16="http://schemas.microsoft.com/office/drawing/2014/main" id="{4EE0DCDC-66E8-4A9C-ABFD-ED614620328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4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8" name="PA-直接连接符 257">
                    <a:extLst>
                      <a:ext uri="{FF2B5EF4-FFF2-40B4-BE49-F238E27FC236}">
                        <a16:creationId xmlns="" xmlns:a16="http://schemas.microsoft.com/office/drawing/2014/main" id="{49DAE636-BACF-414E-8C46-4D76F25B251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5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79" name="组合 378">
                    <a:extLst>
                      <a:ext uri="{FF2B5EF4-FFF2-40B4-BE49-F238E27FC236}">
                        <a16:creationId xmlns="" xmlns:a16="http://schemas.microsoft.com/office/drawing/2014/main" id="{1022584F-8CC9-47CF-809F-B7E93DE45705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08" name="PA-直接连接符 287">
                      <a:extLst>
                        <a:ext uri="{FF2B5EF4-FFF2-40B4-BE49-F238E27FC236}">
                          <a16:creationId xmlns="" xmlns:a16="http://schemas.microsoft.com/office/drawing/2014/main" id="{225916EB-6622-4ECB-B1FE-E629EFB248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9" name="PA-直接连接符 288">
                      <a:extLst>
                        <a:ext uri="{FF2B5EF4-FFF2-40B4-BE49-F238E27FC236}">
                          <a16:creationId xmlns="" xmlns:a16="http://schemas.microsoft.com/office/drawing/2014/main" id="{040F52A4-52A2-43A8-80BD-3DD8BA61D8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10" name="PA-直接连接符 289">
                      <a:extLst>
                        <a:ext uri="{FF2B5EF4-FFF2-40B4-BE49-F238E27FC236}">
                          <a16:creationId xmlns="" xmlns:a16="http://schemas.microsoft.com/office/drawing/2014/main" id="{BACAAB99-6B25-4E84-8F0D-AAA3EC5ACA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80" name="组合 379">
                    <a:extLst>
                      <a:ext uri="{FF2B5EF4-FFF2-40B4-BE49-F238E27FC236}">
                        <a16:creationId xmlns="" xmlns:a16="http://schemas.microsoft.com/office/drawing/2014/main" id="{A722802E-717B-4DE6-A71F-BD398B6F12EF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397" name="PA-直接连接符 276">
                      <a:extLst>
                        <a:ext uri="{FF2B5EF4-FFF2-40B4-BE49-F238E27FC236}">
                          <a16:creationId xmlns="" xmlns:a16="http://schemas.microsoft.com/office/drawing/2014/main" id="{B5442F12-98B9-418B-B9FE-2E3830AA6321}"/>
                        </a:ext>
                      </a:extLst>
                    </p:cNvPr>
                    <p:cNvCxnSpPr/>
                    <p:nvPr>
                      <p:custDataLst>
                        <p:tags r:id="rId340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8" name="PA-直接连接符 277">
                      <a:extLst>
                        <a:ext uri="{FF2B5EF4-FFF2-40B4-BE49-F238E27FC236}">
                          <a16:creationId xmlns="" xmlns:a16="http://schemas.microsoft.com/office/drawing/2014/main" id="{731BD46C-FE6E-4118-80AB-B141BB20ED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9" name="PA-直接连接符 278">
                      <a:extLst>
                        <a:ext uri="{FF2B5EF4-FFF2-40B4-BE49-F238E27FC236}">
                          <a16:creationId xmlns="" xmlns:a16="http://schemas.microsoft.com/office/drawing/2014/main" id="{37051BF6-DA1C-48AF-80C0-875A011895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0" name="PA-直接连接符 279">
                      <a:extLst>
                        <a:ext uri="{FF2B5EF4-FFF2-40B4-BE49-F238E27FC236}">
                          <a16:creationId xmlns="" xmlns:a16="http://schemas.microsoft.com/office/drawing/2014/main" id="{7E45C142-95E5-43D1-A67B-C4497A7639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1" name="PA-直接连接符 280">
                      <a:extLst>
                        <a:ext uri="{FF2B5EF4-FFF2-40B4-BE49-F238E27FC236}">
                          <a16:creationId xmlns="" xmlns:a16="http://schemas.microsoft.com/office/drawing/2014/main" id="{CA5C5C3F-2152-4834-A955-E5D3BD226A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2" name="PA-直接连接符 281">
                      <a:extLst>
                        <a:ext uri="{FF2B5EF4-FFF2-40B4-BE49-F238E27FC236}">
                          <a16:creationId xmlns="" xmlns:a16="http://schemas.microsoft.com/office/drawing/2014/main" id="{B10AA5C4-5E2D-47ED-A1F5-651E0CC950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3" name="PA-直接连接符 282">
                      <a:extLst>
                        <a:ext uri="{FF2B5EF4-FFF2-40B4-BE49-F238E27FC236}">
                          <a16:creationId xmlns="" xmlns:a16="http://schemas.microsoft.com/office/drawing/2014/main" id="{5157A28D-01B7-4AB6-9F15-8EE91F83C5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4" name="PA-直接连接符 283">
                      <a:extLst>
                        <a:ext uri="{FF2B5EF4-FFF2-40B4-BE49-F238E27FC236}">
                          <a16:creationId xmlns="" xmlns:a16="http://schemas.microsoft.com/office/drawing/2014/main" id="{C9A87D92-1EA0-4460-B140-643AD6809BB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5" name="PA-直接连接符 284">
                      <a:extLst>
                        <a:ext uri="{FF2B5EF4-FFF2-40B4-BE49-F238E27FC236}">
                          <a16:creationId xmlns="" xmlns:a16="http://schemas.microsoft.com/office/drawing/2014/main" id="{E1C29C73-5589-4612-BDFB-27ADB2F88E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6" name="PA-直接连接符 285">
                      <a:extLst>
                        <a:ext uri="{FF2B5EF4-FFF2-40B4-BE49-F238E27FC236}">
                          <a16:creationId xmlns="" xmlns:a16="http://schemas.microsoft.com/office/drawing/2014/main" id="{510F0CFD-821C-46A1-9492-7ED4F65E0F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7" name="PA-直接连接符 286">
                      <a:extLst>
                        <a:ext uri="{FF2B5EF4-FFF2-40B4-BE49-F238E27FC236}">
                          <a16:creationId xmlns="" xmlns:a16="http://schemas.microsoft.com/office/drawing/2014/main" id="{72D7C9FD-1BD2-4E8F-BB74-E8F803A227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81" name="组合 380">
                    <a:extLst>
                      <a:ext uri="{FF2B5EF4-FFF2-40B4-BE49-F238E27FC236}">
                        <a16:creationId xmlns="" xmlns:a16="http://schemas.microsoft.com/office/drawing/2014/main" id="{F8EDF568-B7E5-4F34-A9CF-54BF7306F831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386" name="PA-直接连接符 265">
                      <a:extLst>
                        <a:ext uri="{FF2B5EF4-FFF2-40B4-BE49-F238E27FC236}">
                          <a16:creationId xmlns="" xmlns:a16="http://schemas.microsoft.com/office/drawing/2014/main" id="{5D9DA412-417D-48F8-BBAA-1BEAD811346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9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7" name="PA-直接连接符 266">
                      <a:extLst>
                        <a:ext uri="{FF2B5EF4-FFF2-40B4-BE49-F238E27FC236}">
                          <a16:creationId xmlns="" xmlns:a16="http://schemas.microsoft.com/office/drawing/2014/main" id="{AEAFDEF3-8540-4BAC-9ABF-BBA8BC6F68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8" name="PA-直接连接符 267">
                      <a:extLst>
                        <a:ext uri="{FF2B5EF4-FFF2-40B4-BE49-F238E27FC236}">
                          <a16:creationId xmlns="" xmlns:a16="http://schemas.microsoft.com/office/drawing/2014/main" id="{D7BD158E-BA2A-40BB-ACEB-3EDE08CC59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9" name="PA-直接连接符 268">
                      <a:extLst>
                        <a:ext uri="{FF2B5EF4-FFF2-40B4-BE49-F238E27FC236}">
                          <a16:creationId xmlns="" xmlns:a16="http://schemas.microsoft.com/office/drawing/2014/main" id="{950F95F7-A0FF-4A5B-ABB8-41745AAC15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0" name="PA-直接连接符 269">
                      <a:extLst>
                        <a:ext uri="{FF2B5EF4-FFF2-40B4-BE49-F238E27FC236}">
                          <a16:creationId xmlns="" xmlns:a16="http://schemas.microsoft.com/office/drawing/2014/main" id="{F932C1DB-C606-4FFA-916E-735DFBF7D9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1" name="PA-直接连接符 270">
                      <a:extLst>
                        <a:ext uri="{FF2B5EF4-FFF2-40B4-BE49-F238E27FC236}">
                          <a16:creationId xmlns="" xmlns:a16="http://schemas.microsoft.com/office/drawing/2014/main" id="{251D35F1-4447-4B6C-A9E5-1C1CC079BF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2" name="PA-直接连接符 271">
                      <a:extLst>
                        <a:ext uri="{FF2B5EF4-FFF2-40B4-BE49-F238E27FC236}">
                          <a16:creationId xmlns="" xmlns:a16="http://schemas.microsoft.com/office/drawing/2014/main" id="{68DD3E17-BF0B-4279-A650-D59F6AC23F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3" name="PA-直接连接符 272">
                      <a:extLst>
                        <a:ext uri="{FF2B5EF4-FFF2-40B4-BE49-F238E27FC236}">
                          <a16:creationId xmlns="" xmlns:a16="http://schemas.microsoft.com/office/drawing/2014/main" id="{F1AED8F8-CE5B-4973-A927-E2CA14D581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4" name="PA-直接连接符 273">
                      <a:extLst>
                        <a:ext uri="{FF2B5EF4-FFF2-40B4-BE49-F238E27FC236}">
                          <a16:creationId xmlns="" xmlns:a16="http://schemas.microsoft.com/office/drawing/2014/main" id="{F0E0BDE4-E1C9-4178-AE9B-BED09C0888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5" name="PA-直接连接符 274">
                      <a:extLst>
                        <a:ext uri="{FF2B5EF4-FFF2-40B4-BE49-F238E27FC236}">
                          <a16:creationId xmlns="" xmlns:a16="http://schemas.microsoft.com/office/drawing/2014/main" id="{BB8DA323-02DD-42CF-BE75-EB0BD9CA574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6" name="PA-直接连接符 275">
                      <a:extLst>
                        <a:ext uri="{FF2B5EF4-FFF2-40B4-BE49-F238E27FC236}">
                          <a16:creationId xmlns="" xmlns:a16="http://schemas.microsoft.com/office/drawing/2014/main" id="{230EC43B-94A2-4878-9306-27B908EC17E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82" name="Group 91_1">
                    <a:extLst>
                      <a:ext uri="{FF2B5EF4-FFF2-40B4-BE49-F238E27FC236}">
                        <a16:creationId xmlns="" xmlns:a16="http://schemas.microsoft.com/office/drawing/2014/main" id="{7E14C51E-1A91-4871-9652-2C38F13742EE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83" name="PA-直接连接符 262">
                      <a:extLst>
                        <a:ext uri="{FF2B5EF4-FFF2-40B4-BE49-F238E27FC236}">
                          <a16:creationId xmlns="" xmlns:a16="http://schemas.microsoft.com/office/drawing/2014/main" id="{BB9EACCA-8B44-4FC5-945F-FF5B46C154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4" name="PA-直接连接符 263">
                      <a:extLst>
                        <a:ext uri="{FF2B5EF4-FFF2-40B4-BE49-F238E27FC236}">
                          <a16:creationId xmlns="" xmlns:a16="http://schemas.microsoft.com/office/drawing/2014/main" id="{21A9F371-3E37-451D-A59B-CADEC8DE3B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5" name="PA-直接连接符 264">
                      <a:extLst>
                        <a:ext uri="{FF2B5EF4-FFF2-40B4-BE49-F238E27FC236}">
                          <a16:creationId xmlns="" xmlns:a16="http://schemas.microsoft.com/office/drawing/2014/main" id="{4C9192EF-7C4B-490F-8676-41C0D0D98B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16" name="组合 315">
                  <a:extLst>
                    <a:ext uri="{FF2B5EF4-FFF2-40B4-BE49-F238E27FC236}">
                      <a16:creationId xmlns="" xmlns:a16="http://schemas.microsoft.com/office/drawing/2014/main" id="{21687CB3-54D2-4359-97A2-07EA324412BF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317" name="PA-直接连接符 291">
                    <a:extLst>
                      <a:ext uri="{FF2B5EF4-FFF2-40B4-BE49-F238E27FC236}">
                        <a16:creationId xmlns="" xmlns:a16="http://schemas.microsoft.com/office/drawing/2014/main" id="{D076F62F-E458-4194-AAEF-0D9258E9573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6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8" name="PA-直接连接符 292">
                    <a:extLst>
                      <a:ext uri="{FF2B5EF4-FFF2-40B4-BE49-F238E27FC236}">
                        <a16:creationId xmlns="" xmlns:a16="http://schemas.microsoft.com/office/drawing/2014/main" id="{B2AF2CED-F721-4859-8DD5-9AB6959C1B04}"/>
                      </a:ext>
                    </a:extLst>
                  </p:cNvPr>
                  <p:cNvCxnSpPr/>
                  <p:nvPr>
                    <p:custDataLst>
                      <p:tags r:id="rId26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9" name="PA-直接连接符 293">
                    <a:extLst>
                      <a:ext uri="{FF2B5EF4-FFF2-40B4-BE49-F238E27FC236}">
                        <a16:creationId xmlns="" xmlns:a16="http://schemas.microsoft.com/office/drawing/2014/main" id="{0C528D90-CF25-4D0C-9CDD-F60E130088A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0" name="PA-直接连接符 294">
                    <a:extLst>
                      <a:ext uri="{FF2B5EF4-FFF2-40B4-BE49-F238E27FC236}">
                        <a16:creationId xmlns="" xmlns:a16="http://schemas.microsoft.com/office/drawing/2014/main" id="{E5AF810B-95FA-4DC2-8FFE-BD323215213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PA-直接连接符 295">
                    <a:extLst>
                      <a:ext uri="{FF2B5EF4-FFF2-40B4-BE49-F238E27FC236}">
                        <a16:creationId xmlns="" xmlns:a16="http://schemas.microsoft.com/office/drawing/2014/main" id="{F0D4FD7E-83B2-48A3-93CA-199EB1832F8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2" name="PA-直接连接符 296">
                    <a:extLst>
                      <a:ext uri="{FF2B5EF4-FFF2-40B4-BE49-F238E27FC236}">
                        <a16:creationId xmlns="" xmlns:a16="http://schemas.microsoft.com/office/drawing/2014/main" id="{EFE25225-CECF-47B1-95E1-C4BB6B5409B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PA-直接连接符 297">
                    <a:extLst>
                      <a:ext uri="{FF2B5EF4-FFF2-40B4-BE49-F238E27FC236}">
                        <a16:creationId xmlns="" xmlns:a16="http://schemas.microsoft.com/office/drawing/2014/main" id="{B0CC6BA6-5027-496E-82FC-02FF55DF4CC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4" name="PA-直接连接符 298">
                    <a:extLst>
                      <a:ext uri="{FF2B5EF4-FFF2-40B4-BE49-F238E27FC236}">
                        <a16:creationId xmlns="" xmlns:a16="http://schemas.microsoft.com/office/drawing/2014/main" id="{FD8DB57A-10B1-4E11-8359-6E3EC2E0B64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5" name="PA-直接连接符 299">
                    <a:extLst>
                      <a:ext uri="{FF2B5EF4-FFF2-40B4-BE49-F238E27FC236}">
                        <a16:creationId xmlns="" xmlns:a16="http://schemas.microsoft.com/office/drawing/2014/main" id="{71292BAE-2253-434A-ADA8-77BC64F2F62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6" name="PA-直接连接符 300">
                    <a:extLst>
                      <a:ext uri="{FF2B5EF4-FFF2-40B4-BE49-F238E27FC236}">
                        <a16:creationId xmlns="" xmlns:a16="http://schemas.microsoft.com/office/drawing/2014/main" id="{357CD6DD-731B-42E2-8E93-C4786654CEE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7" name="PA-直接连接符 301">
                    <a:extLst>
                      <a:ext uri="{FF2B5EF4-FFF2-40B4-BE49-F238E27FC236}">
                        <a16:creationId xmlns="" xmlns:a16="http://schemas.microsoft.com/office/drawing/2014/main" id="{721A914F-C7A0-4564-BA8B-BC7C4A77FDF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8" name="PA-直接连接符 302">
                    <a:extLst>
                      <a:ext uri="{FF2B5EF4-FFF2-40B4-BE49-F238E27FC236}">
                        <a16:creationId xmlns="" xmlns:a16="http://schemas.microsoft.com/office/drawing/2014/main" id="{7F13AD99-2D2D-46C6-ADA0-CEF74C0ECF7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9" name="PA-直接连接符 303">
                    <a:extLst>
                      <a:ext uri="{FF2B5EF4-FFF2-40B4-BE49-F238E27FC236}">
                        <a16:creationId xmlns="" xmlns:a16="http://schemas.microsoft.com/office/drawing/2014/main" id="{5972B40A-1A55-4DAA-B959-F03C4D7A0A4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0" name="PA-直接连接符 304">
                    <a:extLst>
                      <a:ext uri="{FF2B5EF4-FFF2-40B4-BE49-F238E27FC236}">
                        <a16:creationId xmlns="" xmlns:a16="http://schemas.microsoft.com/office/drawing/2014/main" id="{4E193219-FF19-46B3-A4A8-EA70938B843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1" name="PA-直接连接符 305">
                    <a:extLst>
                      <a:ext uri="{FF2B5EF4-FFF2-40B4-BE49-F238E27FC236}">
                        <a16:creationId xmlns="" xmlns:a16="http://schemas.microsoft.com/office/drawing/2014/main" id="{48519C82-DD77-4DC4-ADB6-B3FDFB3CB2B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32" name="组合 331">
                    <a:extLst>
                      <a:ext uri="{FF2B5EF4-FFF2-40B4-BE49-F238E27FC236}">
                        <a16:creationId xmlns="" xmlns:a16="http://schemas.microsoft.com/office/drawing/2014/main" id="{B52C7E95-CDE5-4EA0-8B0E-28F3810F62B9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61" name="PA-直接连接符 335">
                      <a:extLst>
                        <a:ext uri="{FF2B5EF4-FFF2-40B4-BE49-F238E27FC236}">
                          <a16:creationId xmlns="" xmlns:a16="http://schemas.microsoft.com/office/drawing/2014/main" id="{9CB86276-84C1-4C53-805F-B8B7B98C9F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2" name="PA-直接连接符 336">
                      <a:extLst>
                        <a:ext uri="{FF2B5EF4-FFF2-40B4-BE49-F238E27FC236}">
                          <a16:creationId xmlns="" xmlns:a16="http://schemas.microsoft.com/office/drawing/2014/main" id="{C2BEAD4F-2074-47FE-B68D-766C3E10ED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3" name="PA-直接连接符 337">
                      <a:extLst>
                        <a:ext uri="{FF2B5EF4-FFF2-40B4-BE49-F238E27FC236}">
                          <a16:creationId xmlns="" xmlns:a16="http://schemas.microsoft.com/office/drawing/2014/main" id="{B70D10F9-606C-49C7-A45B-BF625DE3E9A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33" name="组合 332">
                    <a:extLst>
                      <a:ext uri="{FF2B5EF4-FFF2-40B4-BE49-F238E27FC236}">
                        <a16:creationId xmlns="" xmlns:a16="http://schemas.microsoft.com/office/drawing/2014/main" id="{5DBB05FA-FF5E-4337-A624-362B287CBC5D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350" name="PA-直接连接符 324">
                      <a:extLst>
                        <a:ext uri="{FF2B5EF4-FFF2-40B4-BE49-F238E27FC236}">
                          <a16:creationId xmlns="" xmlns:a16="http://schemas.microsoft.com/office/drawing/2014/main" id="{A89996D7-8CCE-45C0-93B3-B60F879E8472}"/>
                        </a:ext>
                      </a:extLst>
                    </p:cNvPr>
                    <p:cNvCxnSpPr/>
                    <p:nvPr>
                      <p:custDataLst>
                        <p:tags r:id="rId29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1" name="PA-直接连接符 325">
                      <a:extLst>
                        <a:ext uri="{FF2B5EF4-FFF2-40B4-BE49-F238E27FC236}">
                          <a16:creationId xmlns="" xmlns:a16="http://schemas.microsoft.com/office/drawing/2014/main" id="{BEDEFF19-14B2-430D-B19B-D18A99924C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2" name="PA-直接连接符 326">
                      <a:extLst>
                        <a:ext uri="{FF2B5EF4-FFF2-40B4-BE49-F238E27FC236}">
                          <a16:creationId xmlns="" xmlns:a16="http://schemas.microsoft.com/office/drawing/2014/main" id="{17DA08B3-B91F-40B0-8C41-578EA99A1E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3" name="PA-直接连接符 327">
                      <a:extLst>
                        <a:ext uri="{FF2B5EF4-FFF2-40B4-BE49-F238E27FC236}">
                          <a16:creationId xmlns="" xmlns:a16="http://schemas.microsoft.com/office/drawing/2014/main" id="{72878E6A-84D5-4910-8379-2AB0EEBC22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4" name="PA-直接连接符 328">
                      <a:extLst>
                        <a:ext uri="{FF2B5EF4-FFF2-40B4-BE49-F238E27FC236}">
                          <a16:creationId xmlns="" xmlns:a16="http://schemas.microsoft.com/office/drawing/2014/main" id="{F2C8B2A2-2BCB-4EDB-9471-B0EAA0731C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5" name="PA-直接连接符 329">
                      <a:extLst>
                        <a:ext uri="{FF2B5EF4-FFF2-40B4-BE49-F238E27FC236}">
                          <a16:creationId xmlns="" xmlns:a16="http://schemas.microsoft.com/office/drawing/2014/main" id="{A53EA4CE-A0CA-4DD5-8037-F680D313A0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6" name="PA-直接连接符 330">
                      <a:extLst>
                        <a:ext uri="{FF2B5EF4-FFF2-40B4-BE49-F238E27FC236}">
                          <a16:creationId xmlns="" xmlns:a16="http://schemas.microsoft.com/office/drawing/2014/main" id="{0D4326C0-1571-4AA9-BE34-DA14542E45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7" name="PA-直接连接符 331">
                      <a:extLst>
                        <a:ext uri="{FF2B5EF4-FFF2-40B4-BE49-F238E27FC236}">
                          <a16:creationId xmlns="" xmlns:a16="http://schemas.microsoft.com/office/drawing/2014/main" id="{38F88791-2D42-4898-88E4-FDB0113088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8" name="PA-直接连接符 332">
                      <a:extLst>
                        <a:ext uri="{FF2B5EF4-FFF2-40B4-BE49-F238E27FC236}">
                          <a16:creationId xmlns="" xmlns:a16="http://schemas.microsoft.com/office/drawing/2014/main" id="{9640A4EC-DAAC-48FE-A786-BE2120509C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9" name="PA-直接连接符 333">
                      <a:extLst>
                        <a:ext uri="{FF2B5EF4-FFF2-40B4-BE49-F238E27FC236}">
                          <a16:creationId xmlns="" xmlns:a16="http://schemas.microsoft.com/office/drawing/2014/main" id="{56E42E3F-38F8-4D2B-B624-F95564513D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60" name="PA-直接连接符 334">
                      <a:extLst>
                        <a:ext uri="{FF2B5EF4-FFF2-40B4-BE49-F238E27FC236}">
                          <a16:creationId xmlns="" xmlns:a16="http://schemas.microsoft.com/office/drawing/2014/main" id="{F7FEB4EA-9977-4647-B990-01621822BA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34" name="组合 333">
                    <a:extLst>
                      <a:ext uri="{FF2B5EF4-FFF2-40B4-BE49-F238E27FC236}">
                        <a16:creationId xmlns="" xmlns:a16="http://schemas.microsoft.com/office/drawing/2014/main" id="{82C08A78-F135-4981-A613-C59B80F2F8DB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339" name="PA-直接连接符 313">
                      <a:extLst>
                        <a:ext uri="{FF2B5EF4-FFF2-40B4-BE49-F238E27FC236}">
                          <a16:creationId xmlns="" xmlns:a16="http://schemas.microsoft.com/office/drawing/2014/main" id="{3438ED6D-7CEF-4DA0-ABE5-05CE2DACE7D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0" name="PA-直接连接符 314">
                      <a:extLst>
                        <a:ext uri="{FF2B5EF4-FFF2-40B4-BE49-F238E27FC236}">
                          <a16:creationId xmlns="" xmlns:a16="http://schemas.microsoft.com/office/drawing/2014/main" id="{28918242-9780-48FD-AAD8-63A707CE6B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1" name="PA-直接连接符 315">
                      <a:extLst>
                        <a:ext uri="{FF2B5EF4-FFF2-40B4-BE49-F238E27FC236}">
                          <a16:creationId xmlns="" xmlns:a16="http://schemas.microsoft.com/office/drawing/2014/main" id="{E609B673-2C57-4946-9587-DC9D4E22F9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2" name="PA-直接连接符 316">
                      <a:extLst>
                        <a:ext uri="{FF2B5EF4-FFF2-40B4-BE49-F238E27FC236}">
                          <a16:creationId xmlns="" xmlns:a16="http://schemas.microsoft.com/office/drawing/2014/main" id="{A460243B-A591-4B85-970E-E04321C44CF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3" name="PA-直接连接符 317">
                      <a:extLst>
                        <a:ext uri="{FF2B5EF4-FFF2-40B4-BE49-F238E27FC236}">
                          <a16:creationId xmlns="" xmlns:a16="http://schemas.microsoft.com/office/drawing/2014/main" id="{51D5AC08-FCD9-4E1B-8FDE-498F6672A23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4" name="PA-直接连接符 318">
                      <a:extLst>
                        <a:ext uri="{FF2B5EF4-FFF2-40B4-BE49-F238E27FC236}">
                          <a16:creationId xmlns="" xmlns:a16="http://schemas.microsoft.com/office/drawing/2014/main" id="{127DE75F-CCAC-4765-AF82-4186F09323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5" name="PA-直接连接符 319">
                      <a:extLst>
                        <a:ext uri="{FF2B5EF4-FFF2-40B4-BE49-F238E27FC236}">
                          <a16:creationId xmlns="" xmlns:a16="http://schemas.microsoft.com/office/drawing/2014/main" id="{1A88014E-D65F-48C3-BAB7-95EA49F55E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6" name="PA-直接连接符 320">
                      <a:extLst>
                        <a:ext uri="{FF2B5EF4-FFF2-40B4-BE49-F238E27FC236}">
                          <a16:creationId xmlns="" xmlns:a16="http://schemas.microsoft.com/office/drawing/2014/main" id="{DB62AB2D-5961-4F0D-8666-7F7CBDEE9E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7" name="PA-直接连接符 321">
                      <a:extLst>
                        <a:ext uri="{FF2B5EF4-FFF2-40B4-BE49-F238E27FC236}">
                          <a16:creationId xmlns="" xmlns:a16="http://schemas.microsoft.com/office/drawing/2014/main" id="{EB3122D8-C3BE-4A38-9F67-2A8A258605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8" name="PA-直接连接符 322">
                      <a:extLst>
                        <a:ext uri="{FF2B5EF4-FFF2-40B4-BE49-F238E27FC236}">
                          <a16:creationId xmlns="" xmlns:a16="http://schemas.microsoft.com/office/drawing/2014/main" id="{DA0CF0EE-5A74-467F-9709-9684BC1823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9" name="PA-直接连接符 323">
                      <a:extLst>
                        <a:ext uri="{FF2B5EF4-FFF2-40B4-BE49-F238E27FC236}">
                          <a16:creationId xmlns="" xmlns:a16="http://schemas.microsoft.com/office/drawing/2014/main" id="{C52F0FCC-B2EB-47A3-B29B-434F0E91AD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35" name="Group 91_1">
                    <a:extLst>
                      <a:ext uri="{FF2B5EF4-FFF2-40B4-BE49-F238E27FC236}">
                        <a16:creationId xmlns="" xmlns:a16="http://schemas.microsoft.com/office/drawing/2014/main" id="{32CA423E-4BC9-4852-B446-DFCE1C0ED003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36" name="PA-直接连接符 310">
                      <a:extLst>
                        <a:ext uri="{FF2B5EF4-FFF2-40B4-BE49-F238E27FC236}">
                          <a16:creationId xmlns="" xmlns:a16="http://schemas.microsoft.com/office/drawing/2014/main" id="{B5C37C5F-BA79-4D89-8832-D3404A9EFD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7" name="PA-直接连接符 311">
                      <a:extLst>
                        <a:ext uri="{FF2B5EF4-FFF2-40B4-BE49-F238E27FC236}">
                          <a16:creationId xmlns="" xmlns:a16="http://schemas.microsoft.com/office/drawing/2014/main" id="{0789AE75-146A-4066-9C81-F051553EBF6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8" name="PA-直接连接符 312">
                      <a:extLst>
                        <a:ext uri="{FF2B5EF4-FFF2-40B4-BE49-F238E27FC236}">
                          <a16:creationId xmlns="" xmlns:a16="http://schemas.microsoft.com/office/drawing/2014/main" id="{16C3299C-BF8A-4FE9-97EA-8B73DAE16D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22" name="组合 21">
                <a:extLst>
                  <a:ext uri="{FF2B5EF4-FFF2-40B4-BE49-F238E27FC236}">
                    <a16:creationId xmlns="" xmlns:a16="http://schemas.microsoft.com/office/drawing/2014/main" id="{5F5B7FFD-07B6-4C5C-86DA-40FEA7ED927B}"/>
                  </a:ext>
                </a:extLst>
              </p:cNvPr>
              <p:cNvGrpSpPr/>
              <p:nvPr/>
            </p:nvGrpSpPr>
            <p:grpSpPr>
              <a:xfrm flipV="1">
                <a:off x="300102" y="1732245"/>
                <a:ext cx="12687421" cy="2720340"/>
                <a:chOff x="0" y="0"/>
                <a:chExt cx="12687421" cy="2720340"/>
              </a:xfrm>
            </p:grpSpPr>
            <p:grpSp>
              <p:nvGrpSpPr>
                <p:cNvPr id="23" name="组合 22">
                  <a:extLst>
                    <a:ext uri="{FF2B5EF4-FFF2-40B4-BE49-F238E27FC236}">
                      <a16:creationId xmlns="" xmlns:a16="http://schemas.microsoft.com/office/drawing/2014/main" id="{07F72E62-E20C-4FD6-A55F-610296915C22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264" name="PA-直接连接符 1207">
                    <a:extLst>
                      <a:ext uri="{FF2B5EF4-FFF2-40B4-BE49-F238E27FC236}">
                        <a16:creationId xmlns="" xmlns:a16="http://schemas.microsoft.com/office/drawing/2014/main" id="{A543BE98-BC51-4672-962B-CC68AF24EED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5" name="PA-直接连接符 1208">
                    <a:extLst>
                      <a:ext uri="{FF2B5EF4-FFF2-40B4-BE49-F238E27FC236}">
                        <a16:creationId xmlns="" xmlns:a16="http://schemas.microsoft.com/office/drawing/2014/main" id="{0D679A57-351F-4335-A3B5-988AE9CC01D0}"/>
                      </a:ext>
                    </a:extLst>
                  </p:cNvPr>
                  <p:cNvCxnSpPr/>
                  <p:nvPr>
                    <p:custDataLst>
                      <p:tags r:id="rId22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6" name="PA-直接连接符 1209">
                    <a:extLst>
                      <a:ext uri="{FF2B5EF4-FFF2-40B4-BE49-F238E27FC236}">
                        <a16:creationId xmlns="" xmlns:a16="http://schemas.microsoft.com/office/drawing/2014/main" id="{72A3C4A1-3D56-4D76-BE89-69D6DF620EB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7" name="PA-直接连接符 1210">
                    <a:extLst>
                      <a:ext uri="{FF2B5EF4-FFF2-40B4-BE49-F238E27FC236}">
                        <a16:creationId xmlns="" xmlns:a16="http://schemas.microsoft.com/office/drawing/2014/main" id="{784C985C-AF09-4E06-9388-86BBA1EBA33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8" name="PA-直接连接符 1211">
                    <a:extLst>
                      <a:ext uri="{FF2B5EF4-FFF2-40B4-BE49-F238E27FC236}">
                        <a16:creationId xmlns="" xmlns:a16="http://schemas.microsoft.com/office/drawing/2014/main" id="{D69D6FD6-7749-45AD-BB05-2D22F90C710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9" name="PA-直接连接符 1212">
                    <a:extLst>
                      <a:ext uri="{FF2B5EF4-FFF2-40B4-BE49-F238E27FC236}">
                        <a16:creationId xmlns="" xmlns:a16="http://schemas.microsoft.com/office/drawing/2014/main" id="{FC428EA7-AEB1-4E6F-8872-5805A48CA6A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0" name="PA-直接连接符 1213">
                    <a:extLst>
                      <a:ext uri="{FF2B5EF4-FFF2-40B4-BE49-F238E27FC236}">
                        <a16:creationId xmlns="" xmlns:a16="http://schemas.microsoft.com/office/drawing/2014/main" id="{515A5DD8-CCF7-4A10-B2A2-153425BD619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1" name="PA-直接连接符 1214">
                    <a:extLst>
                      <a:ext uri="{FF2B5EF4-FFF2-40B4-BE49-F238E27FC236}">
                        <a16:creationId xmlns="" xmlns:a16="http://schemas.microsoft.com/office/drawing/2014/main" id="{3D58EF6C-F813-4D7E-A1D8-063DF9185D6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2" name="PA-直接连接符 1215">
                    <a:extLst>
                      <a:ext uri="{FF2B5EF4-FFF2-40B4-BE49-F238E27FC236}">
                        <a16:creationId xmlns="" xmlns:a16="http://schemas.microsoft.com/office/drawing/2014/main" id="{B0AC460E-8EE3-42AE-A76F-7D673ECE1ED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3" name="PA-直接连接符 1216">
                    <a:extLst>
                      <a:ext uri="{FF2B5EF4-FFF2-40B4-BE49-F238E27FC236}">
                        <a16:creationId xmlns="" xmlns:a16="http://schemas.microsoft.com/office/drawing/2014/main" id="{28F7B351-64E6-47E5-B064-94A5F11DB8C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4" name="PA-直接连接符 1217">
                    <a:extLst>
                      <a:ext uri="{FF2B5EF4-FFF2-40B4-BE49-F238E27FC236}">
                        <a16:creationId xmlns="" xmlns:a16="http://schemas.microsoft.com/office/drawing/2014/main" id="{90B02ECF-8B42-4E79-8C80-E2B103705E9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5" name="PA-直接连接符 1218">
                    <a:extLst>
                      <a:ext uri="{FF2B5EF4-FFF2-40B4-BE49-F238E27FC236}">
                        <a16:creationId xmlns="" xmlns:a16="http://schemas.microsoft.com/office/drawing/2014/main" id="{A81615C3-629B-4770-A455-C8830996934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6" name="PA-直接连接符 1219">
                    <a:extLst>
                      <a:ext uri="{FF2B5EF4-FFF2-40B4-BE49-F238E27FC236}">
                        <a16:creationId xmlns="" xmlns:a16="http://schemas.microsoft.com/office/drawing/2014/main" id="{D2371E74-8FB1-41E5-870B-64ACA1161D1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7" name="PA-直接连接符 1220">
                    <a:extLst>
                      <a:ext uri="{FF2B5EF4-FFF2-40B4-BE49-F238E27FC236}">
                        <a16:creationId xmlns="" xmlns:a16="http://schemas.microsoft.com/office/drawing/2014/main" id="{471EF52D-E2F6-4CD0-A071-C5E262179D5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8" name="PA-直接连接符 1221">
                    <a:extLst>
                      <a:ext uri="{FF2B5EF4-FFF2-40B4-BE49-F238E27FC236}">
                        <a16:creationId xmlns="" xmlns:a16="http://schemas.microsoft.com/office/drawing/2014/main" id="{AF198308-28C1-4D40-946C-11D209E00A0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79" name="组合 278">
                    <a:extLst>
                      <a:ext uri="{FF2B5EF4-FFF2-40B4-BE49-F238E27FC236}">
                        <a16:creationId xmlns="" xmlns:a16="http://schemas.microsoft.com/office/drawing/2014/main" id="{1F621DC4-9EFA-478E-9448-4DB530699B5A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08" name="PA-直接连接符 1251">
                      <a:extLst>
                        <a:ext uri="{FF2B5EF4-FFF2-40B4-BE49-F238E27FC236}">
                          <a16:creationId xmlns="" xmlns:a16="http://schemas.microsoft.com/office/drawing/2014/main" id="{66A8B6F5-FCE7-4A6A-8441-86F005CC38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9" name="PA-直接连接符 1252">
                      <a:extLst>
                        <a:ext uri="{FF2B5EF4-FFF2-40B4-BE49-F238E27FC236}">
                          <a16:creationId xmlns="" xmlns:a16="http://schemas.microsoft.com/office/drawing/2014/main" id="{54282D89-8321-48D0-9093-9C876F0308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10" name="PA-直接连接符 1253">
                      <a:extLst>
                        <a:ext uri="{FF2B5EF4-FFF2-40B4-BE49-F238E27FC236}">
                          <a16:creationId xmlns="" xmlns:a16="http://schemas.microsoft.com/office/drawing/2014/main" id="{6A113C7F-108A-4B40-9E7B-B9EAF9268D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0" name="组合 279">
                    <a:extLst>
                      <a:ext uri="{FF2B5EF4-FFF2-40B4-BE49-F238E27FC236}">
                        <a16:creationId xmlns="" xmlns:a16="http://schemas.microsoft.com/office/drawing/2014/main" id="{D283B0D4-5BB1-4CF3-AAC8-F297CED695CC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297" name="PA-直接连接符 1240">
                      <a:extLst>
                        <a:ext uri="{FF2B5EF4-FFF2-40B4-BE49-F238E27FC236}">
                          <a16:creationId xmlns="" xmlns:a16="http://schemas.microsoft.com/office/drawing/2014/main" id="{AB4F3E4B-CD3E-43F2-B722-B5ECD0CC32C9}"/>
                        </a:ext>
                      </a:extLst>
                    </p:cNvPr>
                    <p:cNvCxnSpPr/>
                    <p:nvPr>
                      <p:custDataLst>
                        <p:tags r:id="rId25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8" name="PA-直接连接符 1241">
                      <a:extLst>
                        <a:ext uri="{FF2B5EF4-FFF2-40B4-BE49-F238E27FC236}">
                          <a16:creationId xmlns="" xmlns:a16="http://schemas.microsoft.com/office/drawing/2014/main" id="{A083D2F7-9289-4061-B2BC-22FCC7B5CB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9" name="PA-直接连接符 1242">
                      <a:extLst>
                        <a:ext uri="{FF2B5EF4-FFF2-40B4-BE49-F238E27FC236}">
                          <a16:creationId xmlns="" xmlns:a16="http://schemas.microsoft.com/office/drawing/2014/main" id="{B4884FBE-F335-4C5E-BB32-FCA7E2CE80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" name="PA-直接连接符 1243">
                      <a:extLst>
                        <a:ext uri="{FF2B5EF4-FFF2-40B4-BE49-F238E27FC236}">
                          <a16:creationId xmlns="" xmlns:a16="http://schemas.microsoft.com/office/drawing/2014/main" id="{CB13FE3F-E46B-4FE6-A907-957F67CEA6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1" name="PA-直接连接符 1244">
                      <a:extLst>
                        <a:ext uri="{FF2B5EF4-FFF2-40B4-BE49-F238E27FC236}">
                          <a16:creationId xmlns="" xmlns:a16="http://schemas.microsoft.com/office/drawing/2014/main" id="{01D546B4-C745-4FC9-B23D-B04F1D38BD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2" name="PA-直接连接符 1245">
                      <a:extLst>
                        <a:ext uri="{FF2B5EF4-FFF2-40B4-BE49-F238E27FC236}">
                          <a16:creationId xmlns="" xmlns:a16="http://schemas.microsoft.com/office/drawing/2014/main" id="{4E638E10-861C-43AC-ACCC-A94B06679D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3" name="PA-直接连接符 1246">
                      <a:extLst>
                        <a:ext uri="{FF2B5EF4-FFF2-40B4-BE49-F238E27FC236}">
                          <a16:creationId xmlns="" xmlns:a16="http://schemas.microsoft.com/office/drawing/2014/main" id="{68166537-046E-4CCB-9134-5C81071CF6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4" name="PA-直接连接符 1247">
                      <a:extLst>
                        <a:ext uri="{FF2B5EF4-FFF2-40B4-BE49-F238E27FC236}">
                          <a16:creationId xmlns="" xmlns:a16="http://schemas.microsoft.com/office/drawing/2014/main" id="{B82FDC8F-209A-4486-983C-419F0510C6C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5" name="PA-直接连接符 1248">
                      <a:extLst>
                        <a:ext uri="{FF2B5EF4-FFF2-40B4-BE49-F238E27FC236}">
                          <a16:creationId xmlns="" xmlns:a16="http://schemas.microsoft.com/office/drawing/2014/main" id="{B0B4A77E-21C4-4EA9-873C-402ACDCF7C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6" name="PA-直接连接符 1249">
                      <a:extLst>
                        <a:ext uri="{FF2B5EF4-FFF2-40B4-BE49-F238E27FC236}">
                          <a16:creationId xmlns="" xmlns:a16="http://schemas.microsoft.com/office/drawing/2014/main" id="{1D19D651-B7ED-41D9-8345-89A4F7870D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7" name="PA-直接连接符 1250">
                      <a:extLst>
                        <a:ext uri="{FF2B5EF4-FFF2-40B4-BE49-F238E27FC236}">
                          <a16:creationId xmlns="" xmlns:a16="http://schemas.microsoft.com/office/drawing/2014/main" id="{6EAB1EB9-44E5-44F3-9377-E0915F1E9CC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1" name="组合 280">
                    <a:extLst>
                      <a:ext uri="{FF2B5EF4-FFF2-40B4-BE49-F238E27FC236}">
                        <a16:creationId xmlns="" xmlns:a16="http://schemas.microsoft.com/office/drawing/2014/main" id="{98BD5095-45B5-4147-B672-7A04D4FB07F0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286" name="PA-直接连接符 1229">
                      <a:extLst>
                        <a:ext uri="{FF2B5EF4-FFF2-40B4-BE49-F238E27FC236}">
                          <a16:creationId xmlns="" xmlns:a16="http://schemas.microsoft.com/office/drawing/2014/main" id="{6486596F-9019-4800-8E73-50AB1D2A39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7" name="PA-直接连接符 1230">
                      <a:extLst>
                        <a:ext uri="{FF2B5EF4-FFF2-40B4-BE49-F238E27FC236}">
                          <a16:creationId xmlns="" xmlns:a16="http://schemas.microsoft.com/office/drawing/2014/main" id="{DFBCB771-F036-4CF2-B811-1B160A3B34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" name="PA-直接连接符 1231">
                      <a:extLst>
                        <a:ext uri="{FF2B5EF4-FFF2-40B4-BE49-F238E27FC236}">
                          <a16:creationId xmlns="" xmlns:a16="http://schemas.microsoft.com/office/drawing/2014/main" id="{027F6902-0A48-4BA9-B662-756289F984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" name="PA-直接连接符 1232">
                      <a:extLst>
                        <a:ext uri="{FF2B5EF4-FFF2-40B4-BE49-F238E27FC236}">
                          <a16:creationId xmlns="" xmlns:a16="http://schemas.microsoft.com/office/drawing/2014/main" id="{C40552CE-B9F8-4F32-9B71-6D02652F85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0" name="PA-直接连接符 1233">
                      <a:extLst>
                        <a:ext uri="{FF2B5EF4-FFF2-40B4-BE49-F238E27FC236}">
                          <a16:creationId xmlns="" xmlns:a16="http://schemas.microsoft.com/office/drawing/2014/main" id="{931CBA48-3E1B-4141-A664-7A72B1D205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1" name="PA-直接连接符 1234">
                      <a:extLst>
                        <a:ext uri="{FF2B5EF4-FFF2-40B4-BE49-F238E27FC236}">
                          <a16:creationId xmlns="" xmlns:a16="http://schemas.microsoft.com/office/drawing/2014/main" id="{7FF57F84-8377-4B4D-93AE-26312D686E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2" name="PA-直接连接符 1235">
                      <a:extLst>
                        <a:ext uri="{FF2B5EF4-FFF2-40B4-BE49-F238E27FC236}">
                          <a16:creationId xmlns="" xmlns:a16="http://schemas.microsoft.com/office/drawing/2014/main" id="{BAEB225F-A0E6-4895-BEAC-8FB07122AC9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3" name="PA-直接连接符 1236">
                      <a:extLst>
                        <a:ext uri="{FF2B5EF4-FFF2-40B4-BE49-F238E27FC236}">
                          <a16:creationId xmlns="" xmlns:a16="http://schemas.microsoft.com/office/drawing/2014/main" id="{F5AF5064-491D-42D4-98D1-B3B82A1000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" name="PA-直接连接符 1237">
                      <a:extLst>
                        <a:ext uri="{FF2B5EF4-FFF2-40B4-BE49-F238E27FC236}">
                          <a16:creationId xmlns="" xmlns:a16="http://schemas.microsoft.com/office/drawing/2014/main" id="{01C8393B-CA30-45D0-B8C7-5860799A80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" name="PA-直接连接符 1238">
                      <a:extLst>
                        <a:ext uri="{FF2B5EF4-FFF2-40B4-BE49-F238E27FC236}">
                          <a16:creationId xmlns="" xmlns:a16="http://schemas.microsoft.com/office/drawing/2014/main" id="{125B4DF9-5D25-464E-B8FA-64AB614364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6" name="PA-直接连接符 1239">
                      <a:extLst>
                        <a:ext uri="{FF2B5EF4-FFF2-40B4-BE49-F238E27FC236}">
                          <a16:creationId xmlns="" xmlns:a16="http://schemas.microsoft.com/office/drawing/2014/main" id="{7D6F1E8D-C527-42A2-AE51-887DC6228E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82" name="Group 91_1">
                    <a:extLst>
                      <a:ext uri="{FF2B5EF4-FFF2-40B4-BE49-F238E27FC236}">
                        <a16:creationId xmlns="" xmlns:a16="http://schemas.microsoft.com/office/drawing/2014/main" id="{29EC29B4-153F-452D-8AC2-B2C78AF44ACA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83" name="PA-直接连接符 1226">
                      <a:extLst>
                        <a:ext uri="{FF2B5EF4-FFF2-40B4-BE49-F238E27FC236}">
                          <a16:creationId xmlns="" xmlns:a16="http://schemas.microsoft.com/office/drawing/2014/main" id="{BA5A8AE2-B2A8-41F0-A482-1CA9516B41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4" name="PA-直接连接符 1227">
                      <a:extLst>
                        <a:ext uri="{FF2B5EF4-FFF2-40B4-BE49-F238E27FC236}">
                          <a16:creationId xmlns="" xmlns:a16="http://schemas.microsoft.com/office/drawing/2014/main" id="{85A3D287-19D2-4093-A8E6-21F8135B6C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5" name="PA-直接连接符 1228">
                      <a:extLst>
                        <a:ext uri="{FF2B5EF4-FFF2-40B4-BE49-F238E27FC236}">
                          <a16:creationId xmlns="" xmlns:a16="http://schemas.microsoft.com/office/drawing/2014/main" id="{A633C70F-B401-48FD-B0C9-E487FD678E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4" name="组合 23">
                  <a:extLst>
                    <a:ext uri="{FF2B5EF4-FFF2-40B4-BE49-F238E27FC236}">
                      <a16:creationId xmlns="" xmlns:a16="http://schemas.microsoft.com/office/drawing/2014/main" id="{DF053BA8-3B9C-452C-9404-958562D16BFC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217" name="PA-直接连接符 1160">
                    <a:extLst>
                      <a:ext uri="{FF2B5EF4-FFF2-40B4-BE49-F238E27FC236}">
                        <a16:creationId xmlns="" xmlns:a16="http://schemas.microsoft.com/office/drawing/2014/main" id="{FE57A549-1AF0-4CAD-8189-A6628870BA1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8" name="PA-直接连接符 1161">
                    <a:extLst>
                      <a:ext uri="{FF2B5EF4-FFF2-40B4-BE49-F238E27FC236}">
                        <a16:creationId xmlns="" xmlns:a16="http://schemas.microsoft.com/office/drawing/2014/main" id="{80BDC8AB-20CD-4C7B-8CDB-EF5E00E05BA3}"/>
                      </a:ext>
                    </a:extLst>
                  </p:cNvPr>
                  <p:cNvCxnSpPr/>
                  <p:nvPr>
                    <p:custDataLst>
                      <p:tags r:id="rId18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9" name="PA-直接连接符 1162">
                    <a:extLst>
                      <a:ext uri="{FF2B5EF4-FFF2-40B4-BE49-F238E27FC236}">
                        <a16:creationId xmlns="" xmlns:a16="http://schemas.microsoft.com/office/drawing/2014/main" id="{86AED6A6-45BD-40CF-8EF4-2A282FEBA13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0" name="PA-直接连接符 1163">
                    <a:extLst>
                      <a:ext uri="{FF2B5EF4-FFF2-40B4-BE49-F238E27FC236}">
                        <a16:creationId xmlns="" xmlns:a16="http://schemas.microsoft.com/office/drawing/2014/main" id="{2B32DC42-451C-4490-876F-04C0152C53C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1" name="PA-直接连接符 1164">
                    <a:extLst>
                      <a:ext uri="{FF2B5EF4-FFF2-40B4-BE49-F238E27FC236}">
                        <a16:creationId xmlns="" xmlns:a16="http://schemas.microsoft.com/office/drawing/2014/main" id="{590FAAA1-64A7-4EEC-AE27-579662FA36A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2" name="PA-直接连接符 1165">
                    <a:extLst>
                      <a:ext uri="{FF2B5EF4-FFF2-40B4-BE49-F238E27FC236}">
                        <a16:creationId xmlns="" xmlns:a16="http://schemas.microsoft.com/office/drawing/2014/main" id="{E7D0ED1E-C523-4A88-8D46-F5744F41EFB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3" name="PA-直接连接符 1166">
                    <a:extLst>
                      <a:ext uri="{FF2B5EF4-FFF2-40B4-BE49-F238E27FC236}">
                        <a16:creationId xmlns="" xmlns:a16="http://schemas.microsoft.com/office/drawing/2014/main" id="{E9363BE6-348C-44A6-9A1D-50C69611A6F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4" name="PA-直接连接符 1167">
                    <a:extLst>
                      <a:ext uri="{FF2B5EF4-FFF2-40B4-BE49-F238E27FC236}">
                        <a16:creationId xmlns="" xmlns:a16="http://schemas.microsoft.com/office/drawing/2014/main" id="{0E833553-3EC6-4D6F-8B1B-85C4BF2FB99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5" name="PA-直接连接符 1168">
                    <a:extLst>
                      <a:ext uri="{FF2B5EF4-FFF2-40B4-BE49-F238E27FC236}">
                        <a16:creationId xmlns="" xmlns:a16="http://schemas.microsoft.com/office/drawing/2014/main" id="{D594A2CB-DFF0-4652-BB64-C32DEE267FA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6" name="PA-直接连接符 1169">
                    <a:extLst>
                      <a:ext uri="{FF2B5EF4-FFF2-40B4-BE49-F238E27FC236}">
                        <a16:creationId xmlns="" xmlns:a16="http://schemas.microsoft.com/office/drawing/2014/main" id="{90A06F32-FBD8-4EC7-B887-00EA7EA8DA6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7" name="PA-直接连接符 1170">
                    <a:extLst>
                      <a:ext uri="{FF2B5EF4-FFF2-40B4-BE49-F238E27FC236}">
                        <a16:creationId xmlns="" xmlns:a16="http://schemas.microsoft.com/office/drawing/2014/main" id="{EC4C0C8B-57B4-43C1-8D29-C5434458EE4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8" name="PA-直接连接符 1171">
                    <a:extLst>
                      <a:ext uri="{FF2B5EF4-FFF2-40B4-BE49-F238E27FC236}">
                        <a16:creationId xmlns="" xmlns:a16="http://schemas.microsoft.com/office/drawing/2014/main" id="{070153E3-38E2-46D9-B1E3-FFE17E4EDB9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9" name="PA-直接连接符 1172">
                    <a:extLst>
                      <a:ext uri="{FF2B5EF4-FFF2-40B4-BE49-F238E27FC236}">
                        <a16:creationId xmlns="" xmlns:a16="http://schemas.microsoft.com/office/drawing/2014/main" id="{636D3634-E26F-479F-A351-59393769737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0" name="PA-直接连接符 1173">
                    <a:extLst>
                      <a:ext uri="{FF2B5EF4-FFF2-40B4-BE49-F238E27FC236}">
                        <a16:creationId xmlns="" xmlns:a16="http://schemas.microsoft.com/office/drawing/2014/main" id="{BFD9EF86-BFFB-4EA0-9505-A2ECC58A0C7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1" name="PA-直接连接符 1174">
                    <a:extLst>
                      <a:ext uri="{FF2B5EF4-FFF2-40B4-BE49-F238E27FC236}">
                        <a16:creationId xmlns="" xmlns:a16="http://schemas.microsoft.com/office/drawing/2014/main" id="{44D113B3-F94E-4FC7-8B1C-D05744EC531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32" name="组合 231">
                    <a:extLst>
                      <a:ext uri="{FF2B5EF4-FFF2-40B4-BE49-F238E27FC236}">
                        <a16:creationId xmlns="" xmlns:a16="http://schemas.microsoft.com/office/drawing/2014/main" id="{8676BA42-DB3E-4054-853C-773CABB7BEE4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61" name="PA-直接连接符 1204">
                      <a:extLst>
                        <a:ext uri="{FF2B5EF4-FFF2-40B4-BE49-F238E27FC236}">
                          <a16:creationId xmlns="" xmlns:a16="http://schemas.microsoft.com/office/drawing/2014/main" id="{17D87594-F39F-4911-B4B8-75C419C7371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2" name="PA-直接连接符 1205">
                      <a:extLst>
                        <a:ext uri="{FF2B5EF4-FFF2-40B4-BE49-F238E27FC236}">
                          <a16:creationId xmlns="" xmlns:a16="http://schemas.microsoft.com/office/drawing/2014/main" id="{7F01E16F-9608-41BD-87C5-DF08F38620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3" name="PA-直接连接符 1206">
                      <a:extLst>
                        <a:ext uri="{FF2B5EF4-FFF2-40B4-BE49-F238E27FC236}">
                          <a16:creationId xmlns="" xmlns:a16="http://schemas.microsoft.com/office/drawing/2014/main" id="{0553DA4B-F739-4EB1-89C4-199AB21BFD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3" name="组合 232">
                    <a:extLst>
                      <a:ext uri="{FF2B5EF4-FFF2-40B4-BE49-F238E27FC236}">
                        <a16:creationId xmlns="" xmlns:a16="http://schemas.microsoft.com/office/drawing/2014/main" id="{365EC4A9-5D6F-4D94-9CC4-9AA7714B9AE0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250" name="PA-直接连接符 1193">
                      <a:extLst>
                        <a:ext uri="{FF2B5EF4-FFF2-40B4-BE49-F238E27FC236}">
                          <a16:creationId xmlns="" xmlns:a16="http://schemas.microsoft.com/office/drawing/2014/main" id="{F40B82E6-1CD6-4116-9696-C5F70B0AE6AF}"/>
                        </a:ext>
                      </a:extLst>
                    </p:cNvPr>
                    <p:cNvCxnSpPr/>
                    <p:nvPr>
                      <p:custDataLst>
                        <p:tags r:id="rId21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" name="PA-直接连接符 1194">
                      <a:extLst>
                        <a:ext uri="{FF2B5EF4-FFF2-40B4-BE49-F238E27FC236}">
                          <a16:creationId xmlns="" xmlns:a16="http://schemas.microsoft.com/office/drawing/2014/main" id="{21211797-7EA9-469F-85FB-32263AE955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2" name="PA-直接连接符 1195">
                      <a:extLst>
                        <a:ext uri="{FF2B5EF4-FFF2-40B4-BE49-F238E27FC236}">
                          <a16:creationId xmlns="" xmlns:a16="http://schemas.microsoft.com/office/drawing/2014/main" id="{01CBED50-F906-4509-B642-7BCA69530B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3" name="PA-直接连接符 1196">
                      <a:extLst>
                        <a:ext uri="{FF2B5EF4-FFF2-40B4-BE49-F238E27FC236}">
                          <a16:creationId xmlns="" xmlns:a16="http://schemas.microsoft.com/office/drawing/2014/main" id="{304D53E1-51F9-43D7-B814-273A959B6A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4" name="PA-直接连接符 1197">
                      <a:extLst>
                        <a:ext uri="{FF2B5EF4-FFF2-40B4-BE49-F238E27FC236}">
                          <a16:creationId xmlns="" xmlns:a16="http://schemas.microsoft.com/office/drawing/2014/main" id="{C5F75DEC-529A-4545-859E-F902088620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5" name="PA-直接连接符 1198">
                      <a:extLst>
                        <a:ext uri="{FF2B5EF4-FFF2-40B4-BE49-F238E27FC236}">
                          <a16:creationId xmlns="" xmlns:a16="http://schemas.microsoft.com/office/drawing/2014/main" id="{E4A2EBF3-BE42-41AA-ADE0-CFEE481B08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6" name="PA-直接连接符 1199">
                      <a:extLst>
                        <a:ext uri="{FF2B5EF4-FFF2-40B4-BE49-F238E27FC236}">
                          <a16:creationId xmlns="" xmlns:a16="http://schemas.microsoft.com/office/drawing/2014/main" id="{FC644E2C-1D05-4665-82E9-42231BE8A4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7" name="PA-直接连接符 1200">
                      <a:extLst>
                        <a:ext uri="{FF2B5EF4-FFF2-40B4-BE49-F238E27FC236}">
                          <a16:creationId xmlns="" xmlns:a16="http://schemas.microsoft.com/office/drawing/2014/main" id="{5E58A33C-5E4E-41B4-A5B8-5C5763725AD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8" name="PA-直接连接符 1201">
                      <a:extLst>
                        <a:ext uri="{FF2B5EF4-FFF2-40B4-BE49-F238E27FC236}">
                          <a16:creationId xmlns="" xmlns:a16="http://schemas.microsoft.com/office/drawing/2014/main" id="{3E06A6D7-8D00-4F36-BC27-D9D3183EA7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9" name="PA-直接连接符 1202">
                      <a:extLst>
                        <a:ext uri="{FF2B5EF4-FFF2-40B4-BE49-F238E27FC236}">
                          <a16:creationId xmlns="" xmlns:a16="http://schemas.microsoft.com/office/drawing/2014/main" id="{7D37C6E5-CACD-49A3-A814-F72B092B7C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0" name="PA-直接连接符 1203">
                      <a:extLst>
                        <a:ext uri="{FF2B5EF4-FFF2-40B4-BE49-F238E27FC236}">
                          <a16:creationId xmlns="" xmlns:a16="http://schemas.microsoft.com/office/drawing/2014/main" id="{558E37F4-9508-4BCF-9301-A446F2A019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4" name="组合 233">
                    <a:extLst>
                      <a:ext uri="{FF2B5EF4-FFF2-40B4-BE49-F238E27FC236}">
                        <a16:creationId xmlns="" xmlns:a16="http://schemas.microsoft.com/office/drawing/2014/main" id="{D42DBEFE-C566-4431-B7DD-81CD51D8C5C0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239" name="PA-直接连接符 1182">
                      <a:extLst>
                        <a:ext uri="{FF2B5EF4-FFF2-40B4-BE49-F238E27FC236}">
                          <a16:creationId xmlns="" xmlns:a16="http://schemas.microsoft.com/office/drawing/2014/main" id="{6A2EA7D8-4817-43F7-95ED-35EF734D4F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0" name="PA-直接连接符 1183">
                      <a:extLst>
                        <a:ext uri="{FF2B5EF4-FFF2-40B4-BE49-F238E27FC236}">
                          <a16:creationId xmlns="" xmlns:a16="http://schemas.microsoft.com/office/drawing/2014/main" id="{2970CC8D-AA08-4005-9A1C-C79E35E80B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1" name="PA-直接连接符 1184">
                      <a:extLst>
                        <a:ext uri="{FF2B5EF4-FFF2-40B4-BE49-F238E27FC236}">
                          <a16:creationId xmlns="" xmlns:a16="http://schemas.microsoft.com/office/drawing/2014/main" id="{F3207635-DCAC-4C40-A747-EC5CC7E4E2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2" name="PA-直接连接符 1185">
                      <a:extLst>
                        <a:ext uri="{FF2B5EF4-FFF2-40B4-BE49-F238E27FC236}">
                          <a16:creationId xmlns="" xmlns:a16="http://schemas.microsoft.com/office/drawing/2014/main" id="{B997D4B0-FE1C-41E9-BA1B-491F9FDDC7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3" name="PA-直接连接符 1186">
                      <a:extLst>
                        <a:ext uri="{FF2B5EF4-FFF2-40B4-BE49-F238E27FC236}">
                          <a16:creationId xmlns="" xmlns:a16="http://schemas.microsoft.com/office/drawing/2014/main" id="{4B8E827A-0024-4D57-91A1-23187A69DA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" name="PA-直接连接符 1187">
                      <a:extLst>
                        <a:ext uri="{FF2B5EF4-FFF2-40B4-BE49-F238E27FC236}">
                          <a16:creationId xmlns="" xmlns:a16="http://schemas.microsoft.com/office/drawing/2014/main" id="{09942A0A-2AD4-4ADC-8001-E71B91C2C6A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" name="PA-直接连接符 1188">
                      <a:extLst>
                        <a:ext uri="{FF2B5EF4-FFF2-40B4-BE49-F238E27FC236}">
                          <a16:creationId xmlns="" xmlns:a16="http://schemas.microsoft.com/office/drawing/2014/main" id="{E77C6B6F-09A9-43CA-AB80-E57197D2C9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6" name="PA-直接连接符 1189">
                      <a:extLst>
                        <a:ext uri="{FF2B5EF4-FFF2-40B4-BE49-F238E27FC236}">
                          <a16:creationId xmlns="" xmlns:a16="http://schemas.microsoft.com/office/drawing/2014/main" id="{027C3BD4-1C93-4C89-8CEE-1291092E62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7" name="PA-直接连接符 1190">
                      <a:extLst>
                        <a:ext uri="{FF2B5EF4-FFF2-40B4-BE49-F238E27FC236}">
                          <a16:creationId xmlns="" xmlns:a16="http://schemas.microsoft.com/office/drawing/2014/main" id="{592160EF-A2B7-44EA-A3F4-4E22334CD3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8" name="PA-直接连接符 1191">
                      <a:extLst>
                        <a:ext uri="{FF2B5EF4-FFF2-40B4-BE49-F238E27FC236}">
                          <a16:creationId xmlns="" xmlns:a16="http://schemas.microsoft.com/office/drawing/2014/main" id="{7101BF5D-9964-43DE-9EA9-03530DF682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9" name="PA-直接连接符 1192">
                      <a:extLst>
                        <a:ext uri="{FF2B5EF4-FFF2-40B4-BE49-F238E27FC236}">
                          <a16:creationId xmlns="" xmlns:a16="http://schemas.microsoft.com/office/drawing/2014/main" id="{80375693-DC7B-41BF-9B92-4E1EBE695F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5" name="Group 91_1">
                    <a:extLst>
                      <a:ext uri="{FF2B5EF4-FFF2-40B4-BE49-F238E27FC236}">
                        <a16:creationId xmlns="" xmlns:a16="http://schemas.microsoft.com/office/drawing/2014/main" id="{4695CD6F-A170-45B4-83C9-A94FA598E47A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36" name="PA-直接连接符 1179">
                      <a:extLst>
                        <a:ext uri="{FF2B5EF4-FFF2-40B4-BE49-F238E27FC236}">
                          <a16:creationId xmlns="" xmlns:a16="http://schemas.microsoft.com/office/drawing/2014/main" id="{CDDF180B-6AB4-464F-AB66-728D6362E1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7" name="PA-直接连接符 1180">
                      <a:extLst>
                        <a:ext uri="{FF2B5EF4-FFF2-40B4-BE49-F238E27FC236}">
                          <a16:creationId xmlns="" xmlns:a16="http://schemas.microsoft.com/office/drawing/2014/main" id="{75D8707D-48A7-470D-90B8-44BF4AA8F63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" name="PA-直接连接符 1181">
                      <a:extLst>
                        <a:ext uri="{FF2B5EF4-FFF2-40B4-BE49-F238E27FC236}">
                          <a16:creationId xmlns="" xmlns:a16="http://schemas.microsoft.com/office/drawing/2014/main" id="{CCBE69C2-17A1-443A-933D-CC456E4DFF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5" name="组合 24">
                  <a:extLst>
                    <a:ext uri="{FF2B5EF4-FFF2-40B4-BE49-F238E27FC236}">
                      <a16:creationId xmlns="" xmlns:a16="http://schemas.microsoft.com/office/drawing/2014/main" id="{79945E40-D28F-47AE-A954-5BA48AA3D05A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70" name="PA-直接连接符 1113">
                    <a:extLst>
                      <a:ext uri="{FF2B5EF4-FFF2-40B4-BE49-F238E27FC236}">
                        <a16:creationId xmlns="" xmlns:a16="http://schemas.microsoft.com/office/drawing/2014/main" id="{6EFB1AE2-4E2B-4BD6-9346-672E6222F64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" name="PA-直接连接符 1114">
                    <a:extLst>
                      <a:ext uri="{FF2B5EF4-FFF2-40B4-BE49-F238E27FC236}">
                        <a16:creationId xmlns="" xmlns:a16="http://schemas.microsoft.com/office/drawing/2014/main" id="{1AA75E26-3D99-4FB6-AFF5-F7874D7ECA2D}"/>
                      </a:ext>
                    </a:extLst>
                  </p:cNvPr>
                  <p:cNvCxnSpPr/>
                  <p:nvPr>
                    <p:custDataLst>
                      <p:tags r:id="rId14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2" name="PA-直接连接符 1115">
                    <a:extLst>
                      <a:ext uri="{FF2B5EF4-FFF2-40B4-BE49-F238E27FC236}">
                        <a16:creationId xmlns="" xmlns:a16="http://schemas.microsoft.com/office/drawing/2014/main" id="{03DAC63B-F282-441C-8161-6496A06229E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3" name="PA-直接连接符 1116">
                    <a:extLst>
                      <a:ext uri="{FF2B5EF4-FFF2-40B4-BE49-F238E27FC236}">
                        <a16:creationId xmlns="" xmlns:a16="http://schemas.microsoft.com/office/drawing/2014/main" id="{7DD626BA-6782-4A44-9FBA-C5C9BCD33BF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4" name="PA-直接连接符 1117">
                    <a:extLst>
                      <a:ext uri="{FF2B5EF4-FFF2-40B4-BE49-F238E27FC236}">
                        <a16:creationId xmlns="" xmlns:a16="http://schemas.microsoft.com/office/drawing/2014/main" id="{9B4C1EE6-1668-4474-AC21-AA5046EE368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5" name="PA-直接连接符 1118">
                    <a:extLst>
                      <a:ext uri="{FF2B5EF4-FFF2-40B4-BE49-F238E27FC236}">
                        <a16:creationId xmlns="" xmlns:a16="http://schemas.microsoft.com/office/drawing/2014/main" id="{024B0CB0-5BD9-4055-ACA2-9C2C0DD6295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6" name="PA-直接连接符 1119">
                    <a:extLst>
                      <a:ext uri="{FF2B5EF4-FFF2-40B4-BE49-F238E27FC236}">
                        <a16:creationId xmlns="" xmlns:a16="http://schemas.microsoft.com/office/drawing/2014/main" id="{B1C76D95-1D51-4A1B-92C4-D8989D1E14C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7" name="PA-直接连接符 1120">
                    <a:extLst>
                      <a:ext uri="{FF2B5EF4-FFF2-40B4-BE49-F238E27FC236}">
                        <a16:creationId xmlns="" xmlns:a16="http://schemas.microsoft.com/office/drawing/2014/main" id="{0E21AD30-3B29-4EE6-95E9-75253E06B05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" name="PA-直接连接符 1121">
                    <a:extLst>
                      <a:ext uri="{FF2B5EF4-FFF2-40B4-BE49-F238E27FC236}">
                        <a16:creationId xmlns="" xmlns:a16="http://schemas.microsoft.com/office/drawing/2014/main" id="{9CCF6210-C47A-4318-BEAC-5FBF49A29BC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9" name="PA-直接连接符 1122">
                    <a:extLst>
                      <a:ext uri="{FF2B5EF4-FFF2-40B4-BE49-F238E27FC236}">
                        <a16:creationId xmlns="" xmlns:a16="http://schemas.microsoft.com/office/drawing/2014/main" id="{63537469-C74D-43EF-9077-9A470853F77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0" name="PA-直接连接符 1123">
                    <a:extLst>
                      <a:ext uri="{FF2B5EF4-FFF2-40B4-BE49-F238E27FC236}">
                        <a16:creationId xmlns="" xmlns:a16="http://schemas.microsoft.com/office/drawing/2014/main" id="{E78404A5-33CC-4738-97C3-ADA82B76BAA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1" name="PA-直接连接符 1124">
                    <a:extLst>
                      <a:ext uri="{FF2B5EF4-FFF2-40B4-BE49-F238E27FC236}">
                        <a16:creationId xmlns="" xmlns:a16="http://schemas.microsoft.com/office/drawing/2014/main" id="{ED329ACC-F086-49BF-9D3F-31E4EAC68C8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2" name="PA-直接连接符 1125">
                    <a:extLst>
                      <a:ext uri="{FF2B5EF4-FFF2-40B4-BE49-F238E27FC236}">
                        <a16:creationId xmlns="" xmlns:a16="http://schemas.microsoft.com/office/drawing/2014/main" id="{CDDD44C5-7E37-4713-B8CA-2189694F080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3" name="PA-直接连接符 1126">
                    <a:extLst>
                      <a:ext uri="{FF2B5EF4-FFF2-40B4-BE49-F238E27FC236}">
                        <a16:creationId xmlns="" xmlns:a16="http://schemas.microsoft.com/office/drawing/2014/main" id="{9267B36E-4623-47E3-B739-32F71D1A47D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4" name="PA-直接连接符 1127">
                    <a:extLst>
                      <a:ext uri="{FF2B5EF4-FFF2-40B4-BE49-F238E27FC236}">
                        <a16:creationId xmlns="" xmlns:a16="http://schemas.microsoft.com/office/drawing/2014/main" id="{B70E3E58-AC02-4244-8D47-F89F7C16C3C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85" name="组合 184">
                    <a:extLst>
                      <a:ext uri="{FF2B5EF4-FFF2-40B4-BE49-F238E27FC236}">
                        <a16:creationId xmlns="" xmlns:a16="http://schemas.microsoft.com/office/drawing/2014/main" id="{E70559AA-5629-430F-A372-DE17C81ED3CC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14" name="PA-直接连接符 1157">
                      <a:extLst>
                        <a:ext uri="{FF2B5EF4-FFF2-40B4-BE49-F238E27FC236}">
                          <a16:creationId xmlns="" xmlns:a16="http://schemas.microsoft.com/office/drawing/2014/main" id="{CDDBCD79-AF12-4DBB-BB10-EB53C8F4D0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15" name="PA-直接连接符 1158">
                      <a:extLst>
                        <a:ext uri="{FF2B5EF4-FFF2-40B4-BE49-F238E27FC236}">
                          <a16:creationId xmlns="" xmlns:a16="http://schemas.microsoft.com/office/drawing/2014/main" id="{4D4B3282-80FD-4D95-A6A3-12A79B0908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16" name="PA-直接连接符 1159">
                      <a:extLst>
                        <a:ext uri="{FF2B5EF4-FFF2-40B4-BE49-F238E27FC236}">
                          <a16:creationId xmlns="" xmlns:a16="http://schemas.microsoft.com/office/drawing/2014/main" id="{2B2A5198-9E8C-42D4-8742-DA625D43EE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86" name="组合 185">
                    <a:extLst>
                      <a:ext uri="{FF2B5EF4-FFF2-40B4-BE49-F238E27FC236}">
                        <a16:creationId xmlns="" xmlns:a16="http://schemas.microsoft.com/office/drawing/2014/main" id="{BB149AC9-2734-4CFC-A710-7CFBA35D9AD7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203" name="PA-直接连接符 1146">
                      <a:extLst>
                        <a:ext uri="{FF2B5EF4-FFF2-40B4-BE49-F238E27FC236}">
                          <a16:creationId xmlns="" xmlns:a16="http://schemas.microsoft.com/office/drawing/2014/main" id="{39BFB009-5776-429B-B69B-DAA69D27EC25}"/>
                        </a:ext>
                      </a:extLst>
                    </p:cNvPr>
                    <p:cNvCxnSpPr/>
                    <p:nvPr>
                      <p:custDataLst>
                        <p:tags r:id="rId16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4" name="PA-直接连接符 1147">
                      <a:extLst>
                        <a:ext uri="{FF2B5EF4-FFF2-40B4-BE49-F238E27FC236}">
                          <a16:creationId xmlns="" xmlns:a16="http://schemas.microsoft.com/office/drawing/2014/main" id="{49514A5A-D9A1-45E7-9E60-7B0EC32969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5" name="PA-直接连接符 1148">
                      <a:extLst>
                        <a:ext uri="{FF2B5EF4-FFF2-40B4-BE49-F238E27FC236}">
                          <a16:creationId xmlns="" xmlns:a16="http://schemas.microsoft.com/office/drawing/2014/main" id="{43ACDE30-7DF2-43ED-B572-30F6776FEA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6" name="PA-直接连接符 1149">
                      <a:extLst>
                        <a:ext uri="{FF2B5EF4-FFF2-40B4-BE49-F238E27FC236}">
                          <a16:creationId xmlns="" xmlns:a16="http://schemas.microsoft.com/office/drawing/2014/main" id="{F6B57930-F7F3-44A9-BC6D-34DB4A5F20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7" name="PA-直接连接符 1150">
                      <a:extLst>
                        <a:ext uri="{FF2B5EF4-FFF2-40B4-BE49-F238E27FC236}">
                          <a16:creationId xmlns="" xmlns:a16="http://schemas.microsoft.com/office/drawing/2014/main" id="{7C986749-E793-4D0F-B444-7270AA04C3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8" name="PA-直接连接符 1151">
                      <a:extLst>
                        <a:ext uri="{FF2B5EF4-FFF2-40B4-BE49-F238E27FC236}">
                          <a16:creationId xmlns="" xmlns:a16="http://schemas.microsoft.com/office/drawing/2014/main" id="{5779E2DC-C191-4146-A859-5DB40E1BE6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9" name="PA-直接连接符 1152">
                      <a:extLst>
                        <a:ext uri="{FF2B5EF4-FFF2-40B4-BE49-F238E27FC236}">
                          <a16:creationId xmlns="" xmlns:a16="http://schemas.microsoft.com/office/drawing/2014/main" id="{74863F9B-EB5B-4CE6-A94C-4F3D6A993F2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10" name="PA-直接连接符 1153">
                      <a:extLst>
                        <a:ext uri="{FF2B5EF4-FFF2-40B4-BE49-F238E27FC236}">
                          <a16:creationId xmlns="" xmlns:a16="http://schemas.microsoft.com/office/drawing/2014/main" id="{25D01288-27A3-4A45-BD90-081D4A58B7D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11" name="PA-直接连接符 1154">
                      <a:extLst>
                        <a:ext uri="{FF2B5EF4-FFF2-40B4-BE49-F238E27FC236}">
                          <a16:creationId xmlns="" xmlns:a16="http://schemas.microsoft.com/office/drawing/2014/main" id="{7142FCAC-0C49-453C-8D62-161731CC8E7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12" name="PA-直接连接符 1155">
                      <a:extLst>
                        <a:ext uri="{FF2B5EF4-FFF2-40B4-BE49-F238E27FC236}">
                          <a16:creationId xmlns="" xmlns:a16="http://schemas.microsoft.com/office/drawing/2014/main" id="{4EA376CA-919F-444C-AC03-3E0D81515FA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13" name="PA-直接连接符 1156">
                      <a:extLst>
                        <a:ext uri="{FF2B5EF4-FFF2-40B4-BE49-F238E27FC236}">
                          <a16:creationId xmlns="" xmlns:a16="http://schemas.microsoft.com/office/drawing/2014/main" id="{D0E75772-3868-4655-8B93-A0DE3D045C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87" name="组合 186">
                    <a:extLst>
                      <a:ext uri="{FF2B5EF4-FFF2-40B4-BE49-F238E27FC236}">
                        <a16:creationId xmlns="" xmlns:a16="http://schemas.microsoft.com/office/drawing/2014/main" id="{64D8FF14-7280-426C-BA73-03BE53167F65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92" name="PA-直接连接符 1135">
                      <a:extLst>
                        <a:ext uri="{FF2B5EF4-FFF2-40B4-BE49-F238E27FC236}">
                          <a16:creationId xmlns="" xmlns:a16="http://schemas.microsoft.com/office/drawing/2014/main" id="{8F36874E-0506-4C33-9A3F-4D491978D8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3" name="PA-直接连接符 1136">
                      <a:extLst>
                        <a:ext uri="{FF2B5EF4-FFF2-40B4-BE49-F238E27FC236}">
                          <a16:creationId xmlns="" xmlns:a16="http://schemas.microsoft.com/office/drawing/2014/main" id="{CE10E3A6-CE77-4A0E-A4FF-494E0608F3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4" name="PA-直接连接符 1137">
                      <a:extLst>
                        <a:ext uri="{FF2B5EF4-FFF2-40B4-BE49-F238E27FC236}">
                          <a16:creationId xmlns="" xmlns:a16="http://schemas.microsoft.com/office/drawing/2014/main" id="{67E95BDC-C0E7-4B25-A187-703A62995D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5" name="PA-直接连接符 1138">
                      <a:extLst>
                        <a:ext uri="{FF2B5EF4-FFF2-40B4-BE49-F238E27FC236}">
                          <a16:creationId xmlns="" xmlns:a16="http://schemas.microsoft.com/office/drawing/2014/main" id="{0A1FDC29-4C65-46CA-941E-CBEF323C71A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6" name="PA-直接连接符 1139">
                      <a:extLst>
                        <a:ext uri="{FF2B5EF4-FFF2-40B4-BE49-F238E27FC236}">
                          <a16:creationId xmlns="" xmlns:a16="http://schemas.microsoft.com/office/drawing/2014/main" id="{A768E2A2-494A-489C-AA37-5872A6C2BB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7" name="PA-直接连接符 1140">
                      <a:extLst>
                        <a:ext uri="{FF2B5EF4-FFF2-40B4-BE49-F238E27FC236}">
                          <a16:creationId xmlns="" xmlns:a16="http://schemas.microsoft.com/office/drawing/2014/main" id="{4FA6347F-CD7D-4052-95B7-BC57EBA241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8" name="PA-直接连接符 1141">
                      <a:extLst>
                        <a:ext uri="{FF2B5EF4-FFF2-40B4-BE49-F238E27FC236}">
                          <a16:creationId xmlns="" xmlns:a16="http://schemas.microsoft.com/office/drawing/2014/main" id="{F081900D-A61B-4C38-8A35-E2A20ACCDE8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9" name="PA-直接连接符 1142">
                      <a:extLst>
                        <a:ext uri="{FF2B5EF4-FFF2-40B4-BE49-F238E27FC236}">
                          <a16:creationId xmlns="" xmlns:a16="http://schemas.microsoft.com/office/drawing/2014/main" id="{BA5365E5-179F-45C3-8D60-50DABA0948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0" name="PA-直接连接符 1143">
                      <a:extLst>
                        <a:ext uri="{FF2B5EF4-FFF2-40B4-BE49-F238E27FC236}">
                          <a16:creationId xmlns="" xmlns:a16="http://schemas.microsoft.com/office/drawing/2014/main" id="{58A8347D-A924-4625-B83F-8E4AF000FB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1" name="PA-直接连接符 1144">
                      <a:extLst>
                        <a:ext uri="{FF2B5EF4-FFF2-40B4-BE49-F238E27FC236}">
                          <a16:creationId xmlns="" xmlns:a16="http://schemas.microsoft.com/office/drawing/2014/main" id="{00602AAB-10BC-4C88-9505-04FF13EFA32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2" name="PA-直接连接符 1145">
                      <a:extLst>
                        <a:ext uri="{FF2B5EF4-FFF2-40B4-BE49-F238E27FC236}">
                          <a16:creationId xmlns="" xmlns:a16="http://schemas.microsoft.com/office/drawing/2014/main" id="{E236A186-718C-4AE7-80E4-7A5A22F56E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88" name="Group 91_1">
                    <a:extLst>
                      <a:ext uri="{FF2B5EF4-FFF2-40B4-BE49-F238E27FC236}">
                        <a16:creationId xmlns="" xmlns:a16="http://schemas.microsoft.com/office/drawing/2014/main" id="{3753921E-42BB-47DF-B58B-6C3B82E5BD9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89" name="PA-直接连接符 1132">
                      <a:extLst>
                        <a:ext uri="{FF2B5EF4-FFF2-40B4-BE49-F238E27FC236}">
                          <a16:creationId xmlns="" xmlns:a16="http://schemas.microsoft.com/office/drawing/2014/main" id="{1207E17A-01BB-4AD6-92E0-9F77D78CCF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0" name="PA-直接连接符 1133">
                      <a:extLst>
                        <a:ext uri="{FF2B5EF4-FFF2-40B4-BE49-F238E27FC236}">
                          <a16:creationId xmlns="" xmlns:a16="http://schemas.microsoft.com/office/drawing/2014/main" id="{EB3A8A45-2619-4A0F-9849-096EABF6D4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1" name="PA-直接连接符 1134">
                      <a:extLst>
                        <a:ext uri="{FF2B5EF4-FFF2-40B4-BE49-F238E27FC236}">
                          <a16:creationId xmlns="" xmlns:a16="http://schemas.microsoft.com/office/drawing/2014/main" id="{BC93C430-31A2-4D51-8F33-236D6D0640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6" name="组合 25">
                  <a:extLst>
                    <a:ext uri="{FF2B5EF4-FFF2-40B4-BE49-F238E27FC236}">
                      <a16:creationId xmlns="" xmlns:a16="http://schemas.microsoft.com/office/drawing/2014/main" id="{DA55BBC8-0267-438B-AD1C-37DEE32D7E26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23" name="PA-直接连接符 1066">
                    <a:extLst>
                      <a:ext uri="{FF2B5EF4-FFF2-40B4-BE49-F238E27FC236}">
                        <a16:creationId xmlns="" xmlns:a16="http://schemas.microsoft.com/office/drawing/2014/main" id="{F832C51B-5F68-41FA-9BD3-E282E169111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" name="PA-直接连接符 1067">
                    <a:extLst>
                      <a:ext uri="{FF2B5EF4-FFF2-40B4-BE49-F238E27FC236}">
                        <a16:creationId xmlns="" xmlns:a16="http://schemas.microsoft.com/office/drawing/2014/main" id="{FE9E50B2-8C39-431A-8283-E6F99F968078}"/>
                      </a:ext>
                    </a:extLst>
                  </p:cNvPr>
                  <p:cNvCxnSpPr/>
                  <p:nvPr>
                    <p:custDataLst>
                      <p:tags r:id="rId9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PA-直接连接符 1068">
                    <a:extLst>
                      <a:ext uri="{FF2B5EF4-FFF2-40B4-BE49-F238E27FC236}">
                        <a16:creationId xmlns="" xmlns:a16="http://schemas.microsoft.com/office/drawing/2014/main" id="{D2AA49E5-9982-4CEC-8C16-C252ABC3395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PA-直接连接符 1069">
                    <a:extLst>
                      <a:ext uri="{FF2B5EF4-FFF2-40B4-BE49-F238E27FC236}">
                        <a16:creationId xmlns="" xmlns:a16="http://schemas.microsoft.com/office/drawing/2014/main" id="{E428EB1D-D667-4983-BA33-96D0B1E1DDA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PA-直接连接符 1070">
                    <a:extLst>
                      <a:ext uri="{FF2B5EF4-FFF2-40B4-BE49-F238E27FC236}">
                        <a16:creationId xmlns="" xmlns:a16="http://schemas.microsoft.com/office/drawing/2014/main" id="{36C4ABC8-4BE4-4362-BB90-91E43C69206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PA-直接连接符 1071">
                    <a:extLst>
                      <a:ext uri="{FF2B5EF4-FFF2-40B4-BE49-F238E27FC236}">
                        <a16:creationId xmlns="" xmlns:a16="http://schemas.microsoft.com/office/drawing/2014/main" id="{935B4CDC-F7BD-44DD-8724-A1C1F8CC149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9" name="PA-直接连接符 1072">
                    <a:extLst>
                      <a:ext uri="{FF2B5EF4-FFF2-40B4-BE49-F238E27FC236}">
                        <a16:creationId xmlns="" xmlns:a16="http://schemas.microsoft.com/office/drawing/2014/main" id="{64A2F4D9-DBF8-4C9C-B33B-4F8C95391B1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0" name="PA-直接连接符 1073">
                    <a:extLst>
                      <a:ext uri="{FF2B5EF4-FFF2-40B4-BE49-F238E27FC236}">
                        <a16:creationId xmlns="" xmlns:a16="http://schemas.microsoft.com/office/drawing/2014/main" id="{2B6FBD38-464E-40E3-B5F2-2804D3732B4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1" name="PA-直接连接符 1074">
                    <a:extLst>
                      <a:ext uri="{FF2B5EF4-FFF2-40B4-BE49-F238E27FC236}">
                        <a16:creationId xmlns="" xmlns:a16="http://schemas.microsoft.com/office/drawing/2014/main" id="{E04ADCA7-0A05-40A2-89F0-05B8FE86235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" name="PA-直接连接符 1075">
                    <a:extLst>
                      <a:ext uri="{FF2B5EF4-FFF2-40B4-BE49-F238E27FC236}">
                        <a16:creationId xmlns="" xmlns:a16="http://schemas.microsoft.com/office/drawing/2014/main" id="{DCD33512-8D8A-484D-A696-B148EB9CFFE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" name="PA-直接连接符 1076">
                    <a:extLst>
                      <a:ext uri="{FF2B5EF4-FFF2-40B4-BE49-F238E27FC236}">
                        <a16:creationId xmlns="" xmlns:a16="http://schemas.microsoft.com/office/drawing/2014/main" id="{D104E06D-E9D8-4BBA-A304-BBAEDE70D3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4" name="PA-直接连接符 1077">
                    <a:extLst>
                      <a:ext uri="{FF2B5EF4-FFF2-40B4-BE49-F238E27FC236}">
                        <a16:creationId xmlns="" xmlns:a16="http://schemas.microsoft.com/office/drawing/2014/main" id="{0EDACC23-C142-4DEB-91D3-176AC41B3FA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5" name="PA-直接连接符 1078">
                    <a:extLst>
                      <a:ext uri="{FF2B5EF4-FFF2-40B4-BE49-F238E27FC236}">
                        <a16:creationId xmlns="" xmlns:a16="http://schemas.microsoft.com/office/drawing/2014/main" id="{FBC213C1-1846-4D5C-A677-3B0504E531B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6" name="PA-直接连接符 1079">
                    <a:extLst>
                      <a:ext uri="{FF2B5EF4-FFF2-40B4-BE49-F238E27FC236}">
                        <a16:creationId xmlns="" xmlns:a16="http://schemas.microsoft.com/office/drawing/2014/main" id="{B94F1628-D2B2-44A3-8C96-054602DBD3E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" name="PA-直接连接符 1080">
                    <a:extLst>
                      <a:ext uri="{FF2B5EF4-FFF2-40B4-BE49-F238E27FC236}">
                        <a16:creationId xmlns="" xmlns:a16="http://schemas.microsoft.com/office/drawing/2014/main" id="{5EEFF1F9-96CC-4767-B31D-A0DEFFBC124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8" name="组合 137">
                    <a:extLst>
                      <a:ext uri="{FF2B5EF4-FFF2-40B4-BE49-F238E27FC236}">
                        <a16:creationId xmlns="" xmlns:a16="http://schemas.microsoft.com/office/drawing/2014/main" id="{9AC8E48E-7755-492E-BB97-0F9441AD426F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7" name="PA-直接连接符 1110">
                      <a:extLst>
                        <a:ext uri="{FF2B5EF4-FFF2-40B4-BE49-F238E27FC236}">
                          <a16:creationId xmlns="" xmlns:a16="http://schemas.microsoft.com/office/drawing/2014/main" id="{7B9F5AFF-8C4D-4344-8181-95B059B671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" name="PA-直接连接符 1111">
                      <a:extLst>
                        <a:ext uri="{FF2B5EF4-FFF2-40B4-BE49-F238E27FC236}">
                          <a16:creationId xmlns="" xmlns:a16="http://schemas.microsoft.com/office/drawing/2014/main" id="{070CC212-6C15-4D07-9591-26D0B36BD5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" name="PA-直接连接符 1112">
                      <a:extLst>
                        <a:ext uri="{FF2B5EF4-FFF2-40B4-BE49-F238E27FC236}">
                          <a16:creationId xmlns="" xmlns:a16="http://schemas.microsoft.com/office/drawing/2014/main" id="{D2978810-604D-4733-85E7-C705047809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9" name="组合 138">
                    <a:extLst>
                      <a:ext uri="{FF2B5EF4-FFF2-40B4-BE49-F238E27FC236}">
                        <a16:creationId xmlns="" xmlns:a16="http://schemas.microsoft.com/office/drawing/2014/main" id="{E843F786-8EB1-401D-B649-2E3E47D6FAC0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56" name="PA-直接连接符 1099">
                      <a:extLst>
                        <a:ext uri="{FF2B5EF4-FFF2-40B4-BE49-F238E27FC236}">
                          <a16:creationId xmlns="" xmlns:a16="http://schemas.microsoft.com/office/drawing/2014/main" id="{39B6E8C3-29F4-49AA-98A2-705E991D308C}"/>
                        </a:ext>
                      </a:extLst>
                    </p:cNvPr>
                    <p:cNvCxnSpPr/>
                    <p:nvPr>
                      <p:custDataLst>
                        <p:tags r:id="rId12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7" name="PA-直接连接符 1100">
                      <a:extLst>
                        <a:ext uri="{FF2B5EF4-FFF2-40B4-BE49-F238E27FC236}">
                          <a16:creationId xmlns="" xmlns:a16="http://schemas.microsoft.com/office/drawing/2014/main" id="{C3672080-E747-4B8E-8C0F-9AE38CEB0C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" name="PA-直接连接符 1101">
                      <a:extLst>
                        <a:ext uri="{FF2B5EF4-FFF2-40B4-BE49-F238E27FC236}">
                          <a16:creationId xmlns="" xmlns:a16="http://schemas.microsoft.com/office/drawing/2014/main" id="{FDB41952-7E70-4860-B4D8-1670E5846F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" name="PA-直接连接符 1102">
                      <a:extLst>
                        <a:ext uri="{FF2B5EF4-FFF2-40B4-BE49-F238E27FC236}">
                          <a16:creationId xmlns="" xmlns:a16="http://schemas.microsoft.com/office/drawing/2014/main" id="{DC4227AB-50F5-4ABA-B2F5-0A5458DE26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" name="PA-直接连接符 1103">
                      <a:extLst>
                        <a:ext uri="{FF2B5EF4-FFF2-40B4-BE49-F238E27FC236}">
                          <a16:creationId xmlns="" xmlns:a16="http://schemas.microsoft.com/office/drawing/2014/main" id="{199D30B3-353A-44F5-84BF-98FC72D52D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" name="PA-直接连接符 1104">
                      <a:extLst>
                        <a:ext uri="{FF2B5EF4-FFF2-40B4-BE49-F238E27FC236}">
                          <a16:creationId xmlns="" xmlns:a16="http://schemas.microsoft.com/office/drawing/2014/main" id="{7B501F10-CE27-4BE9-A68D-11430B58B4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" name="PA-直接连接符 1105">
                      <a:extLst>
                        <a:ext uri="{FF2B5EF4-FFF2-40B4-BE49-F238E27FC236}">
                          <a16:creationId xmlns="" xmlns:a16="http://schemas.microsoft.com/office/drawing/2014/main" id="{134648E8-CD7A-4057-8BD9-1C8CA317F27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" name="PA-直接连接符 1106">
                      <a:extLst>
                        <a:ext uri="{FF2B5EF4-FFF2-40B4-BE49-F238E27FC236}">
                          <a16:creationId xmlns="" xmlns:a16="http://schemas.microsoft.com/office/drawing/2014/main" id="{7E15CA76-7ABD-4297-B84B-8BF2CF1D9B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" name="PA-直接连接符 1107">
                      <a:extLst>
                        <a:ext uri="{FF2B5EF4-FFF2-40B4-BE49-F238E27FC236}">
                          <a16:creationId xmlns="" xmlns:a16="http://schemas.microsoft.com/office/drawing/2014/main" id="{DACADDC1-EEB0-4FB2-9CF4-00619D69B1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" name="PA-直接连接符 1108">
                      <a:extLst>
                        <a:ext uri="{FF2B5EF4-FFF2-40B4-BE49-F238E27FC236}">
                          <a16:creationId xmlns="" xmlns:a16="http://schemas.microsoft.com/office/drawing/2014/main" id="{948ACC24-756A-44FD-BADB-14A7659B9D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6" name="PA-直接连接符 1109">
                      <a:extLst>
                        <a:ext uri="{FF2B5EF4-FFF2-40B4-BE49-F238E27FC236}">
                          <a16:creationId xmlns="" xmlns:a16="http://schemas.microsoft.com/office/drawing/2014/main" id="{53FA4C8D-7D33-4D61-92F7-1F194E967D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0" name="组合 139">
                    <a:extLst>
                      <a:ext uri="{FF2B5EF4-FFF2-40B4-BE49-F238E27FC236}">
                        <a16:creationId xmlns="" xmlns:a16="http://schemas.microsoft.com/office/drawing/2014/main" id="{1B16D741-5B0A-46E1-8080-994345040705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45" name="PA-直接连接符 1088">
                      <a:extLst>
                        <a:ext uri="{FF2B5EF4-FFF2-40B4-BE49-F238E27FC236}">
                          <a16:creationId xmlns="" xmlns:a16="http://schemas.microsoft.com/office/drawing/2014/main" id="{567E148E-6455-46AF-A331-18C4977B55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" name="PA-直接连接符 1089">
                      <a:extLst>
                        <a:ext uri="{FF2B5EF4-FFF2-40B4-BE49-F238E27FC236}">
                          <a16:creationId xmlns="" xmlns:a16="http://schemas.microsoft.com/office/drawing/2014/main" id="{6C1CE256-E27C-47B3-A76A-C6CEE3FDB8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" name="PA-直接连接符 1090">
                      <a:extLst>
                        <a:ext uri="{FF2B5EF4-FFF2-40B4-BE49-F238E27FC236}">
                          <a16:creationId xmlns="" xmlns:a16="http://schemas.microsoft.com/office/drawing/2014/main" id="{80270C26-8AE1-4E98-87EE-32D8666C7B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" name="PA-直接连接符 1091">
                      <a:extLst>
                        <a:ext uri="{FF2B5EF4-FFF2-40B4-BE49-F238E27FC236}">
                          <a16:creationId xmlns="" xmlns:a16="http://schemas.microsoft.com/office/drawing/2014/main" id="{C030BC05-0BB1-49CD-AACE-2A544542EB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" name="PA-直接连接符 1092">
                      <a:extLst>
                        <a:ext uri="{FF2B5EF4-FFF2-40B4-BE49-F238E27FC236}">
                          <a16:creationId xmlns="" xmlns:a16="http://schemas.microsoft.com/office/drawing/2014/main" id="{CF3EDDA7-0876-40DF-9163-ECC693AAE9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" name="PA-直接连接符 1093">
                      <a:extLst>
                        <a:ext uri="{FF2B5EF4-FFF2-40B4-BE49-F238E27FC236}">
                          <a16:creationId xmlns="" xmlns:a16="http://schemas.microsoft.com/office/drawing/2014/main" id="{2D470F45-F7DE-483E-BA37-C8C2FB666D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" name="PA-直接连接符 1094">
                      <a:extLst>
                        <a:ext uri="{FF2B5EF4-FFF2-40B4-BE49-F238E27FC236}">
                          <a16:creationId xmlns="" xmlns:a16="http://schemas.microsoft.com/office/drawing/2014/main" id="{E50E3937-4F47-4F4E-8B1C-1466E8D2BC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" name="PA-直接连接符 1095">
                      <a:extLst>
                        <a:ext uri="{FF2B5EF4-FFF2-40B4-BE49-F238E27FC236}">
                          <a16:creationId xmlns="" xmlns:a16="http://schemas.microsoft.com/office/drawing/2014/main" id="{7204FCAA-43E8-4EC6-80F8-CBFDFFC83D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" name="PA-直接连接符 1096">
                      <a:extLst>
                        <a:ext uri="{FF2B5EF4-FFF2-40B4-BE49-F238E27FC236}">
                          <a16:creationId xmlns="" xmlns:a16="http://schemas.microsoft.com/office/drawing/2014/main" id="{848F5C90-4768-4D49-B3F2-F298520007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" name="PA-直接连接符 1097">
                      <a:extLst>
                        <a:ext uri="{FF2B5EF4-FFF2-40B4-BE49-F238E27FC236}">
                          <a16:creationId xmlns="" xmlns:a16="http://schemas.microsoft.com/office/drawing/2014/main" id="{5A5F005B-B100-420A-AB8E-DC19B6CACC4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" name="PA-直接连接符 1098">
                      <a:extLst>
                        <a:ext uri="{FF2B5EF4-FFF2-40B4-BE49-F238E27FC236}">
                          <a16:creationId xmlns="" xmlns:a16="http://schemas.microsoft.com/office/drawing/2014/main" id="{0A2A4398-5978-4103-A900-29FC7240A6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1" name="Group 91_1">
                    <a:extLst>
                      <a:ext uri="{FF2B5EF4-FFF2-40B4-BE49-F238E27FC236}">
                        <a16:creationId xmlns="" xmlns:a16="http://schemas.microsoft.com/office/drawing/2014/main" id="{7E8FE4AC-3802-4E6E-92BC-2167E3E05F3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2" name="PA-直接连接符 1085">
                      <a:extLst>
                        <a:ext uri="{FF2B5EF4-FFF2-40B4-BE49-F238E27FC236}">
                          <a16:creationId xmlns="" xmlns:a16="http://schemas.microsoft.com/office/drawing/2014/main" id="{5A4BC847-A279-4378-98B8-914CF0847E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" name="PA-直接连接符 1086">
                      <a:extLst>
                        <a:ext uri="{FF2B5EF4-FFF2-40B4-BE49-F238E27FC236}">
                          <a16:creationId xmlns="" xmlns:a16="http://schemas.microsoft.com/office/drawing/2014/main" id="{9EB3ED07-5C29-4E30-96C6-4A711307851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" name="PA-直接连接符 1087">
                      <a:extLst>
                        <a:ext uri="{FF2B5EF4-FFF2-40B4-BE49-F238E27FC236}">
                          <a16:creationId xmlns="" xmlns:a16="http://schemas.microsoft.com/office/drawing/2014/main" id="{560DC301-2F6F-4F57-851D-2926429088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7" name="组合 26">
                  <a:extLst>
                    <a:ext uri="{FF2B5EF4-FFF2-40B4-BE49-F238E27FC236}">
                      <a16:creationId xmlns="" xmlns:a16="http://schemas.microsoft.com/office/drawing/2014/main" id="{039092C4-9885-42D3-8BD8-37AC3322E4F3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76" name="PA-直接连接符 1019">
                    <a:extLst>
                      <a:ext uri="{FF2B5EF4-FFF2-40B4-BE49-F238E27FC236}">
                        <a16:creationId xmlns="" xmlns:a16="http://schemas.microsoft.com/office/drawing/2014/main" id="{B267B01A-8098-4CB1-B458-40166299976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7" name="PA-直接连接符 1020">
                    <a:extLst>
                      <a:ext uri="{FF2B5EF4-FFF2-40B4-BE49-F238E27FC236}">
                        <a16:creationId xmlns="" xmlns:a16="http://schemas.microsoft.com/office/drawing/2014/main" id="{1EDF4199-2040-4F7F-BA82-19034721C810}"/>
                      </a:ext>
                    </a:extLst>
                  </p:cNvPr>
                  <p:cNvCxnSpPr/>
                  <p:nvPr>
                    <p:custDataLst>
                      <p:tags r:id="rId5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8" name="PA-直接连接符 1021">
                    <a:extLst>
                      <a:ext uri="{FF2B5EF4-FFF2-40B4-BE49-F238E27FC236}">
                        <a16:creationId xmlns="" xmlns:a16="http://schemas.microsoft.com/office/drawing/2014/main" id="{5D306E03-20C9-459A-891A-DB1AEE4F0AE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" name="PA-直接连接符 1022">
                    <a:extLst>
                      <a:ext uri="{FF2B5EF4-FFF2-40B4-BE49-F238E27FC236}">
                        <a16:creationId xmlns="" xmlns:a16="http://schemas.microsoft.com/office/drawing/2014/main" id="{1ED0BFE1-4A1E-4633-B1C5-E5E1540ED20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" name="PA-直接连接符 1023">
                    <a:extLst>
                      <a:ext uri="{FF2B5EF4-FFF2-40B4-BE49-F238E27FC236}">
                        <a16:creationId xmlns="" xmlns:a16="http://schemas.microsoft.com/office/drawing/2014/main" id="{7F403BEE-24FC-4948-973A-800C00C7534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1" name="PA-直接连接符 1024">
                    <a:extLst>
                      <a:ext uri="{FF2B5EF4-FFF2-40B4-BE49-F238E27FC236}">
                        <a16:creationId xmlns="" xmlns:a16="http://schemas.microsoft.com/office/drawing/2014/main" id="{E267CF4B-66FD-483E-BE5C-54C1EE3F862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2" name="PA-直接连接符 1025">
                    <a:extLst>
                      <a:ext uri="{FF2B5EF4-FFF2-40B4-BE49-F238E27FC236}">
                        <a16:creationId xmlns="" xmlns:a16="http://schemas.microsoft.com/office/drawing/2014/main" id="{D5A61416-0B14-45BB-AE26-75302624541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" name="PA-直接连接符 1026">
                    <a:extLst>
                      <a:ext uri="{FF2B5EF4-FFF2-40B4-BE49-F238E27FC236}">
                        <a16:creationId xmlns="" xmlns:a16="http://schemas.microsoft.com/office/drawing/2014/main" id="{6BACF351-7500-40E4-B4D4-F08804AEEB6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" name="PA-直接连接符 1027">
                    <a:extLst>
                      <a:ext uri="{FF2B5EF4-FFF2-40B4-BE49-F238E27FC236}">
                        <a16:creationId xmlns="" xmlns:a16="http://schemas.microsoft.com/office/drawing/2014/main" id="{B229B709-3DA9-477A-A4D3-93CF7CA02CE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5" name="PA-直接连接符 1028">
                    <a:extLst>
                      <a:ext uri="{FF2B5EF4-FFF2-40B4-BE49-F238E27FC236}">
                        <a16:creationId xmlns="" xmlns:a16="http://schemas.microsoft.com/office/drawing/2014/main" id="{55862A7E-4C43-4817-97E1-65D4472AE66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6" name="PA-直接连接符 1029">
                    <a:extLst>
                      <a:ext uri="{FF2B5EF4-FFF2-40B4-BE49-F238E27FC236}">
                        <a16:creationId xmlns="" xmlns:a16="http://schemas.microsoft.com/office/drawing/2014/main" id="{02CEBF8F-994F-4C3F-9DCC-04FB5EDD101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7" name="PA-直接连接符 1030">
                    <a:extLst>
                      <a:ext uri="{FF2B5EF4-FFF2-40B4-BE49-F238E27FC236}">
                        <a16:creationId xmlns="" xmlns:a16="http://schemas.microsoft.com/office/drawing/2014/main" id="{BD604E14-B368-4658-8981-21308663799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" name="PA-直接连接符 1031">
                    <a:extLst>
                      <a:ext uri="{FF2B5EF4-FFF2-40B4-BE49-F238E27FC236}">
                        <a16:creationId xmlns="" xmlns:a16="http://schemas.microsoft.com/office/drawing/2014/main" id="{1817856F-3AEF-4DB5-BAAC-D01C261FA87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" name="PA-直接连接符 1032">
                    <a:extLst>
                      <a:ext uri="{FF2B5EF4-FFF2-40B4-BE49-F238E27FC236}">
                        <a16:creationId xmlns="" xmlns:a16="http://schemas.microsoft.com/office/drawing/2014/main" id="{D54DD380-32DC-4425-80AB-7D7FD897CE7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" name="PA-直接连接符 1033">
                    <a:extLst>
                      <a:ext uri="{FF2B5EF4-FFF2-40B4-BE49-F238E27FC236}">
                        <a16:creationId xmlns="" xmlns:a16="http://schemas.microsoft.com/office/drawing/2014/main" id="{6AEC5F9E-B8A5-433A-9704-F45F75C5F0B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91" name="组合 90">
                    <a:extLst>
                      <a:ext uri="{FF2B5EF4-FFF2-40B4-BE49-F238E27FC236}">
                        <a16:creationId xmlns="" xmlns:a16="http://schemas.microsoft.com/office/drawing/2014/main" id="{9A709EED-4821-42C9-B8C3-514040666737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0" name="PA-直接连接符 1063">
                      <a:extLst>
                        <a:ext uri="{FF2B5EF4-FFF2-40B4-BE49-F238E27FC236}">
                          <a16:creationId xmlns="" xmlns:a16="http://schemas.microsoft.com/office/drawing/2014/main" id="{9D59E740-1CDA-4B9B-99E0-DBBEE269A0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" name="PA-直接连接符 1064">
                      <a:extLst>
                        <a:ext uri="{FF2B5EF4-FFF2-40B4-BE49-F238E27FC236}">
                          <a16:creationId xmlns="" xmlns:a16="http://schemas.microsoft.com/office/drawing/2014/main" id="{F9290EAD-D751-4B4F-846B-27B745CC0D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" name="PA-直接连接符 1065">
                      <a:extLst>
                        <a:ext uri="{FF2B5EF4-FFF2-40B4-BE49-F238E27FC236}">
                          <a16:creationId xmlns="" xmlns:a16="http://schemas.microsoft.com/office/drawing/2014/main" id="{559AC227-6B12-4FC2-9F33-65B39DAC22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2" name="组合 91">
                    <a:extLst>
                      <a:ext uri="{FF2B5EF4-FFF2-40B4-BE49-F238E27FC236}">
                        <a16:creationId xmlns="" xmlns:a16="http://schemas.microsoft.com/office/drawing/2014/main" id="{B2D77723-05E4-4A43-BD04-91786F6BAFD5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09" name="PA-直接连接符 1052">
                      <a:extLst>
                        <a:ext uri="{FF2B5EF4-FFF2-40B4-BE49-F238E27FC236}">
                          <a16:creationId xmlns="" xmlns:a16="http://schemas.microsoft.com/office/drawing/2014/main" id="{FC07AA19-6B85-480A-AA7B-57AC22EE1E91}"/>
                        </a:ext>
                      </a:extLst>
                    </p:cNvPr>
                    <p:cNvCxnSpPr/>
                    <p:nvPr>
                      <p:custDataLst>
                        <p:tags r:id="rId8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" name="PA-直接连接符 1053">
                      <a:extLst>
                        <a:ext uri="{FF2B5EF4-FFF2-40B4-BE49-F238E27FC236}">
                          <a16:creationId xmlns="" xmlns:a16="http://schemas.microsoft.com/office/drawing/2014/main" id="{9FDD17C1-CECD-46A7-8C04-8F70259E95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" name="PA-直接连接符 1054">
                      <a:extLst>
                        <a:ext uri="{FF2B5EF4-FFF2-40B4-BE49-F238E27FC236}">
                          <a16:creationId xmlns="" xmlns:a16="http://schemas.microsoft.com/office/drawing/2014/main" id="{1762695B-6E11-4B1C-8738-218AAD3BAC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" name="PA-直接连接符 1055">
                      <a:extLst>
                        <a:ext uri="{FF2B5EF4-FFF2-40B4-BE49-F238E27FC236}">
                          <a16:creationId xmlns="" xmlns:a16="http://schemas.microsoft.com/office/drawing/2014/main" id="{AA597924-3554-4E5D-9225-3198A608C64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3" name="PA-直接连接符 1056">
                      <a:extLst>
                        <a:ext uri="{FF2B5EF4-FFF2-40B4-BE49-F238E27FC236}">
                          <a16:creationId xmlns="" xmlns:a16="http://schemas.microsoft.com/office/drawing/2014/main" id="{C375F9C5-5426-45C6-9A19-46B8CD0ADD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" name="PA-直接连接符 1057">
                      <a:extLst>
                        <a:ext uri="{FF2B5EF4-FFF2-40B4-BE49-F238E27FC236}">
                          <a16:creationId xmlns="" xmlns:a16="http://schemas.microsoft.com/office/drawing/2014/main" id="{88AE68A3-295C-4FB1-A0E3-90B55F98E4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" name="PA-直接连接符 1058">
                      <a:extLst>
                        <a:ext uri="{FF2B5EF4-FFF2-40B4-BE49-F238E27FC236}">
                          <a16:creationId xmlns="" xmlns:a16="http://schemas.microsoft.com/office/drawing/2014/main" id="{247BF973-94E5-4435-8F69-40361020CD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" name="PA-直接连接符 1059">
                      <a:extLst>
                        <a:ext uri="{FF2B5EF4-FFF2-40B4-BE49-F238E27FC236}">
                          <a16:creationId xmlns="" xmlns:a16="http://schemas.microsoft.com/office/drawing/2014/main" id="{4A584F6B-9BE6-40B7-9D94-C65228C717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7" name="PA-直接连接符 1060">
                      <a:extLst>
                        <a:ext uri="{FF2B5EF4-FFF2-40B4-BE49-F238E27FC236}">
                          <a16:creationId xmlns="" xmlns:a16="http://schemas.microsoft.com/office/drawing/2014/main" id="{07F739A5-8A8A-4E49-98A3-731B4AD509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8" name="PA-直接连接符 1061">
                      <a:extLst>
                        <a:ext uri="{FF2B5EF4-FFF2-40B4-BE49-F238E27FC236}">
                          <a16:creationId xmlns="" xmlns:a16="http://schemas.microsoft.com/office/drawing/2014/main" id="{902A22B9-7B81-42DF-B36A-BD812D3D94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" name="PA-直接连接符 1062">
                      <a:extLst>
                        <a:ext uri="{FF2B5EF4-FFF2-40B4-BE49-F238E27FC236}">
                          <a16:creationId xmlns="" xmlns:a16="http://schemas.microsoft.com/office/drawing/2014/main" id="{15077972-0121-497F-917B-FCC906259B3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3" name="组合 92">
                    <a:extLst>
                      <a:ext uri="{FF2B5EF4-FFF2-40B4-BE49-F238E27FC236}">
                        <a16:creationId xmlns="" xmlns:a16="http://schemas.microsoft.com/office/drawing/2014/main" id="{D9541818-B5B8-4085-B91F-252AE80C4334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98" name="PA-直接连接符 1041">
                      <a:extLst>
                        <a:ext uri="{FF2B5EF4-FFF2-40B4-BE49-F238E27FC236}">
                          <a16:creationId xmlns="" xmlns:a16="http://schemas.microsoft.com/office/drawing/2014/main" id="{8BD89231-EB21-4B03-9E24-6DBC742704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9" name="PA-直接连接符 1042">
                      <a:extLst>
                        <a:ext uri="{FF2B5EF4-FFF2-40B4-BE49-F238E27FC236}">
                          <a16:creationId xmlns="" xmlns:a16="http://schemas.microsoft.com/office/drawing/2014/main" id="{B41F1C5C-4461-4E38-A964-ACAF885B99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" name="PA-直接连接符 1043">
                      <a:extLst>
                        <a:ext uri="{FF2B5EF4-FFF2-40B4-BE49-F238E27FC236}">
                          <a16:creationId xmlns="" xmlns:a16="http://schemas.microsoft.com/office/drawing/2014/main" id="{59D1EDC5-E94C-45F7-BBF2-0D65147E72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" name="PA-直接连接符 1044">
                      <a:extLst>
                        <a:ext uri="{FF2B5EF4-FFF2-40B4-BE49-F238E27FC236}">
                          <a16:creationId xmlns="" xmlns:a16="http://schemas.microsoft.com/office/drawing/2014/main" id="{6CB3775B-6CD8-4DD1-8F97-A6EF2BFC1E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" name="PA-直接连接符 1045">
                      <a:extLst>
                        <a:ext uri="{FF2B5EF4-FFF2-40B4-BE49-F238E27FC236}">
                          <a16:creationId xmlns="" xmlns:a16="http://schemas.microsoft.com/office/drawing/2014/main" id="{CEC836FB-408A-4628-9700-99E00CC0A6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" name="PA-直接连接符 1046">
                      <a:extLst>
                        <a:ext uri="{FF2B5EF4-FFF2-40B4-BE49-F238E27FC236}">
                          <a16:creationId xmlns="" xmlns:a16="http://schemas.microsoft.com/office/drawing/2014/main" id="{0C0C468B-F2E7-4F7B-930B-DA9A540F9D5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4" name="PA-直接连接符 1047">
                      <a:extLst>
                        <a:ext uri="{FF2B5EF4-FFF2-40B4-BE49-F238E27FC236}">
                          <a16:creationId xmlns="" xmlns:a16="http://schemas.microsoft.com/office/drawing/2014/main" id="{7A8F32D2-D245-4FB5-8748-B6EDD9BB77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" name="PA-直接连接符 1048">
                      <a:extLst>
                        <a:ext uri="{FF2B5EF4-FFF2-40B4-BE49-F238E27FC236}">
                          <a16:creationId xmlns="" xmlns:a16="http://schemas.microsoft.com/office/drawing/2014/main" id="{8A20C6F3-2DEF-4399-B369-5A664383D6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" name="PA-直接连接符 1049">
                      <a:extLst>
                        <a:ext uri="{FF2B5EF4-FFF2-40B4-BE49-F238E27FC236}">
                          <a16:creationId xmlns="" xmlns:a16="http://schemas.microsoft.com/office/drawing/2014/main" id="{C364E6E9-A0B0-4C7D-A38F-81C200D2EA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" name="PA-直接连接符 1050">
                      <a:extLst>
                        <a:ext uri="{FF2B5EF4-FFF2-40B4-BE49-F238E27FC236}">
                          <a16:creationId xmlns="" xmlns:a16="http://schemas.microsoft.com/office/drawing/2014/main" id="{65B41EB1-A3E8-4B86-9F15-3E612E7C919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8" name="PA-直接连接符 1051">
                      <a:extLst>
                        <a:ext uri="{FF2B5EF4-FFF2-40B4-BE49-F238E27FC236}">
                          <a16:creationId xmlns="" xmlns:a16="http://schemas.microsoft.com/office/drawing/2014/main" id="{5907A1E7-0A39-4A04-A2F3-3F32181E4D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4" name="Group 91_1">
                    <a:extLst>
                      <a:ext uri="{FF2B5EF4-FFF2-40B4-BE49-F238E27FC236}">
                        <a16:creationId xmlns="" xmlns:a16="http://schemas.microsoft.com/office/drawing/2014/main" id="{AA17024D-5E5F-4367-B552-613CDE25EC2D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5" name="PA-直接连接符 1038">
                      <a:extLst>
                        <a:ext uri="{FF2B5EF4-FFF2-40B4-BE49-F238E27FC236}">
                          <a16:creationId xmlns="" xmlns:a16="http://schemas.microsoft.com/office/drawing/2014/main" id="{8152A150-18C3-4011-8E12-E39868CB6C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" name="PA-直接连接符 1039">
                      <a:extLst>
                        <a:ext uri="{FF2B5EF4-FFF2-40B4-BE49-F238E27FC236}">
                          <a16:creationId xmlns="" xmlns:a16="http://schemas.microsoft.com/office/drawing/2014/main" id="{7129ABEC-EFCC-4CE5-A13B-BDDC889E48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" name="PA-直接连接符 1040">
                      <a:extLst>
                        <a:ext uri="{FF2B5EF4-FFF2-40B4-BE49-F238E27FC236}">
                          <a16:creationId xmlns="" xmlns:a16="http://schemas.microsoft.com/office/drawing/2014/main" id="{D94013A3-4ACC-4ADE-981E-41D157E49C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8" name="组合 27">
                  <a:extLst>
                    <a:ext uri="{FF2B5EF4-FFF2-40B4-BE49-F238E27FC236}">
                      <a16:creationId xmlns="" xmlns:a16="http://schemas.microsoft.com/office/drawing/2014/main" id="{87BCB67E-ABBE-4220-B109-1ADF830ACF43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29" name="PA-直接连接符 972">
                    <a:extLst>
                      <a:ext uri="{FF2B5EF4-FFF2-40B4-BE49-F238E27FC236}">
                        <a16:creationId xmlns="" xmlns:a16="http://schemas.microsoft.com/office/drawing/2014/main" id="{535405A3-CDA9-428D-9A82-F7EBC205E1C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" name="PA-直接连接符 973">
                    <a:extLst>
                      <a:ext uri="{FF2B5EF4-FFF2-40B4-BE49-F238E27FC236}">
                        <a16:creationId xmlns="" xmlns:a16="http://schemas.microsoft.com/office/drawing/2014/main" id="{0EA180D2-F613-4FF0-A124-508C0EFD4988}"/>
                      </a:ext>
                    </a:extLst>
                  </p:cNvPr>
                  <p:cNvCxnSpPr/>
                  <p:nvPr>
                    <p:custDataLst>
                      <p:tags r:id="rId1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" name="PA-直接连接符 974">
                    <a:extLst>
                      <a:ext uri="{FF2B5EF4-FFF2-40B4-BE49-F238E27FC236}">
                        <a16:creationId xmlns="" xmlns:a16="http://schemas.microsoft.com/office/drawing/2014/main" id="{4AF9020E-8E7B-453D-BAEE-AF5D9496EE7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" name="PA-直接连接符 975">
                    <a:extLst>
                      <a:ext uri="{FF2B5EF4-FFF2-40B4-BE49-F238E27FC236}">
                        <a16:creationId xmlns="" xmlns:a16="http://schemas.microsoft.com/office/drawing/2014/main" id="{2A62E971-F52E-4E2D-B424-E9C0A304DA6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" name="PA-直接连接符 976">
                    <a:extLst>
                      <a:ext uri="{FF2B5EF4-FFF2-40B4-BE49-F238E27FC236}">
                        <a16:creationId xmlns="" xmlns:a16="http://schemas.microsoft.com/office/drawing/2014/main" id="{F9C4F349-FEE8-44E1-9EB1-F82338462A0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" name="PA-直接连接符 977">
                    <a:extLst>
                      <a:ext uri="{FF2B5EF4-FFF2-40B4-BE49-F238E27FC236}">
                        <a16:creationId xmlns="" xmlns:a16="http://schemas.microsoft.com/office/drawing/2014/main" id="{FE876EDA-CEE9-45FB-9625-D9B5EB2977B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" name="PA-直接连接符 978">
                    <a:extLst>
                      <a:ext uri="{FF2B5EF4-FFF2-40B4-BE49-F238E27FC236}">
                        <a16:creationId xmlns="" xmlns:a16="http://schemas.microsoft.com/office/drawing/2014/main" id="{1A1EB21D-F4D3-4DB3-B961-84B31EE7B0D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" name="PA-直接连接符 979">
                    <a:extLst>
                      <a:ext uri="{FF2B5EF4-FFF2-40B4-BE49-F238E27FC236}">
                        <a16:creationId xmlns="" xmlns:a16="http://schemas.microsoft.com/office/drawing/2014/main" id="{F80CAAF4-C8D1-4F67-92DC-FD93BF7E2F8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" name="PA-直接连接符 980">
                    <a:extLst>
                      <a:ext uri="{FF2B5EF4-FFF2-40B4-BE49-F238E27FC236}">
                        <a16:creationId xmlns="" xmlns:a16="http://schemas.microsoft.com/office/drawing/2014/main" id="{89B60196-9132-419C-918F-8F0073A97A3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8" name="PA-直接连接符 981">
                    <a:extLst>
                      <a:ext uri="{FF2B5EF4-FFF2-40B4-BE49-F238E27FC236}">
                        <a16:creationId xmlns="" xmlns:a16="http://schemas.microsoft.com/office/drawing/2014/main" id="{2365CE60-B39A-43E9-836F-449E5019242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9" name="PA-直接连接符 982">
                    <a:extLst>
                      <a:ext uri="{FF2B5EF4-FFF2-40B4-BE49-F238E27FC236}">
                        <a16:creationId xmlns="" xmlns:a16="http://schemas.microsoft.com/office/drawing/2014/main" id="{018D8518-7237-44AF-BC6B-D02C4EF0F3C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" name="PA-直接连接符 983">
                    <a:extLst>
                      <a:ext uri="{FF2B5EF4-FFF2-40B4-BE49-F238E27FC236}">
                        <a16:creationId xmlns="" xmlns:a16="http://schemas.microsoft.com/office/drawing/2014/main" id="{31BFEC9F-2ED3-4C8D-B962-CEB725181BC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" name="PA-直接连接符 984">
                    <a:extLst>
                      <a:ext uri="{FF2B5EF4-FFF2-40B4-BE49-F238E27FC236}">
                        <a16:creationId xmlns="" xmlns:a16="http://schemas.microsoft.com/office/drawing/2014/main" id="{2E573BC6-4DA6-4D5F-AF3A-8DF65290EA1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" name="PA-直接连接符 985">
                    <a:extLst>
                      <a:ext uri="{FF2B5EF4-FFF2-40B4-BE49-F238E27FC236}">
                        <a16:creationId xmlns="" xmlns:a16="http://schemas.microsoft.com/office/drawing/2014/main" id="{17881A65-1A17-419F-BDF7-B1BE4530F9F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3" name="PA-直接连接符 986">
                    <a:extLst>
                      <a:ext uri="{FF2B5EF4-FFF2-40B4-BE49-F238E27FC236}">
                        <a16:creationId xmlns="" xmlns:a16="http://schemas.microsoft.com/office/drawing/2014/main" id="{8FEA655F-C396-4810-9D87-A45F2A15C71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44" name="组合 43">
                    <a:extLst>
                      <a:ext uri="{FF2B5EF4-FFF2-40B4-BE49-F238E27FC236}">
                        <a16:creationId xmlns="" xmlns:a16="http://schemas.microsoft.com/office/drawing/2014/main" id="{278C6508-FCAC-4604-A760-C67E723ECE3F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3" name="PA-直接连接符 1016">
                      <a:extLst>
                        <a:ext uri="{FF2B5EF4-FFF2-40B4-BE49-F238E27FC236}">
                          <a16:creationId xmlns="" xmlns:a16="http://schemas.microsoft.com/office/drawing/2014/main" id="{E2CCBC5E-E15B-444E-BA56-1406EFD08D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" name="PA-直接连接符 1017">
                      <a:extLst>
                        <a:ext uri="{FF2B5EF4-FFF2-40B4-BE49-F238E27FC236}">
                          <a16:creationId xmlns="" xmlns:a16="http://schemas.microsoft.com/office/drawing/2014/main" id="{C98177C4-EC7D-498C-8534-D2514FD1FB2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5" name="PA-直接连接符 1018">
                      <a:extLst>
                        <a:ext uri="{FF2B5EF4-FFF2-40B4-BE49-F238E27FC236}">
                          <a16:creationId xmlns="" xmlns:a16="http://schemas.microsoft.com/office/drawing/2014/main" id="{EAE99CB6-F12D-4B32-8A1E-7D50FBDEA0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5" name="组合 44">
                    <a:extLst>
                      <a:ext uri="{FF2B5EF4-FFF2-40B4-BE49-F238E27FC236}">
                        <a16:creationId xmlns="" xmlns:a16="http://schemas.microsoft.com/office/drawing/2014/main" id="{040261AD-3A9A-4F5C-9612-46CCFCAEE646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62" name="PA-直接连接符 1005">
                      <a:extLst>
                        <a:ext uri="{FF2B5EF4-FFF2-40B4-BE49-F238E27FC236}">
                          <a16:creationId xmlns="" xmlns:a16="http://schemas.microsoft.com/office/drawing/2014/main" id="{C90DF810-82D2-46A8-8698-F3047E805619}"/>
                        </a:ext>
                      </a:extLst>
                    </p:cNvPr>
                    <p:cNvCxnSpPr/>
                    <p:nvPr>
                      <p:custDataLst>
                        <p:tags r:id="rId3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" name="PA-直接连接符 1006">
                      <a:extLst>
                        <a:ext uri="{FF2B5EF4-FFF2-40B4-BE49-F238E27FC236}">
                          <a16:creationId xmlns="" xmlns:a16="http://schemas.microsoft.com/office/drawing/2014/main" id="{A60D383A-853B-487E-B900-1BC48685E4E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" name="PA-直接连接符 1007">
                      <a:extLst>
                        <a:ext uri="{FF2B5EF4-FFF2-40B4-BE49-F238E27FC236}">
                          <a16:creationId xmlns="" xmlns:a16="http://schemas.microsoft.com/office/drawing/2014/main" id="{929B9B21-41CB-49FC-948A-4192D50119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" name="PA-直接连接符 1008">
                      <a:extLst>
                        <a:ext uri="{FF2B5EF4-FFF2-40B4-BE49-F238E27FC236}">
                          <a16:creationId xmlns="" xmlns:a16="http://schemas.microsoft.com/office/drawing/2014/main" id="{8C464947-70CE-4477-915F-9DE8757195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6" name="PA-直接连接符 1009">
                      <a:extLst>
                        <a:ext uri="{FF2B5EF4-FFF2-40B4-BE49-F238E27FC236}">
                          <a16:creationId xmlns="" xmlns:a16="http://schemas.microsoft.com/office/drawing/2014/main" id="{FC7A80BF-F115-4078-A6F6-33236FA063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" name="PA-直接连接符 1010">
                      <a:extLst>
                        <a:ext uri="{FF2B5EF4-FFF2-40B4-BE49-F238E27FC236}">
                          <a16:creationId xmlns="" xmlns:a16="http://schemas.microsoft.com/office/drawing/2014/main" id="{F1BECE23-8028-43F6-9222-0BC8B2FC17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" name="PA-直接连接符 1011">
                      <a:extLst>
                        <a:ext uri="{FF2B5EF4-FFF2-40B4-BE49-F238E27FC236}">
                          <a16:creationId xmlns="" xmlns:a16="http://schemas.microsoft.com/office/drawing/2014/main" id="{096DCEF4-FBDB-4011-85A0-AEBAE5C534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" name="PA-直接连接符 1012">
                      <a:extLst>
                        <a:ext uri="{FF2B5EF4-FFF2-40B4-BE49-F238E27FC236}">
                          <a16:creationId xmlns="" xmlns:a16="http://schemas.microsoft.com/office/drawing/2014/main" id="{14F6BB15-E172-46ED-A204-85A2C02EDC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0" name="PA-直接连接符 1013">
                      <a:extLst>
                        <a:ext uri="{FF2B5EF4-FFF2-40B4-BE49-F238E27FC236}">
                          <a16:creationId xmlns="" xmlns:a16="http://schemas.microsoft.com/office/drawing/2014/main" id="{5F0D983D-D6E3-40EC-82D8-68B8A7E738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" name="PA-直接连接符 1014">
                      <a:extLst>
                        <a:ext uri="{FF2B5EF4-FFF2-40B4-BE49-F238E27FC236}">
                          <a16:creationId xmlns="" xmlns:a16="http://schemas.microsoft.com/office/drawing/2014/main" id="{6BBA5F84-C779-4BE2-8B1A-0C2111BAF7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" name="PA-直接连接符 1015">
                      <a:extLst>
                        <a:ext uri="{FF2B5EF4-FFF2-40B4-BE49-F238E27FC236}">
                          <a16:creationId xmlns="" xmlns:a16="http://schemas.microsoft.com/office/drawing/2014/main" id="{250B2A52-E69D-4781-AEA3-2C60E54248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6" name="组合 45">
                    <a:extLst>
                      <a:ext uri="{FF2B5EF4-FFF2-40B4-BE49-F238E27FC236}">
                        <a16:creationId xmlns="" xmlns:a16="http://schemas.microsoft.com/office/drawing/2014/main" id="{DACE9C2C-FACB-418C-9BC2-0E0A39A12955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51" name="PA-直接连接符 994">
                      <a:extLst>
                        <a:ext uri="{FF2B5EF4-FFF2-40B4-BE49-F238E27FC236}">
                          <a16:creationId xmlns="" xmlns:a16="http://schemas.microsoft.com/office/drawing/2014/main" id="{6337FA4E-AFE9-4686-BCB0-085A7A1639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" name="PA-直接连接符 995">
                      <a:extLst>
                        <a:ext uri="{FF2B5EF4-FFF2-40B4-BE49-F238E27FC236}">
                          <a16:creationId xmlns="" xmlns:a16="http://schemas.microsoft.com/office/drawing/2014/main" id="{15F9AAB5-7967-4FD1-810B-5D35A6D04F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" name="PA-直接连接符 996">
                      <a:extLst>
                        <a:ext uri="{FF2B5EF4-FFF2-40B4-BE49-F238E27FC236}">
                          <a16:creationId xmlns="" xmlns:a16="http://schemas.microsoft.com/office/drawing/2014/main" id="{8223D336-AB59-419A-A7FB-EB5A138DB1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" name="PA-直接连接符 997">
                      <a:extLst>
                        <a:ext uri="{FF2B5EF4-FFF2-40B4-BE49-F238E27FC236}">
                          <a16:creationId xmlns="" xmlns:a16="http://schemas.microsoft.com/office/drawing/2014/main" id="{EAE99EA9-84BA-4380-BB78-94ADC7D130E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5" name="PA-直接连接符 998">
                      <a:extLst>
                        <a:ext uri="{FF2B5EF4-FFF2-40B4-BE49-F238E27FC236}">
                          <a16:creationId xmlns="" xmlns:a16="http://schemas.microsoft.com/office/drawing/2014/main" id="{3E325612-A402-4972-A4DD-F0AAE3A73E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" name="PA-直接连接符 999">
                      <a:extLst>
                        <a:ext uri="{FF2B5EF4-FFF2-40B4-BE49-F238E27FC236}">
                          <a16:creationId xmlns="" xmlns:a16="http://schemas.microsoft.com/office/drawing/2014/main" id="{FB562331-E407-45B5-A267-E52ACF6AD6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" name="PA-直接连接符 1000">
                      <a:extLst>
                        <a:ext uri="{FF2B5EF4-FFF2-40B4-BE49-F238E27FC236}">
                          <a16:creationId xmlns="" xmlns:a16="http://schemas.microsoft.com/office/drawing/2014/main" id="{A02B7901-EF78-4ECC-9501-EFB9F62587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" name="PA-直接连接符 1001">
                      <a:extLst>
                        <a:ext uri="{FF2B5EF4-FFF2-40B4-BE49-F238E27FC236}">
                          <a16:creationId xmlns="" xmlns:a16="http://schemas.microsoft.com/office/drawing/2014/main" id="{27C8A5A6-063E-4AD4-8327-1B8B6CC6DF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" name="PA-直接连接符 1002">
                      <a:extLst>
                        <a:ext uri="{FF2B5EF4-FFF2-40B4-BE49-F238E27FC236}">
                          <a16:creationId xmlns="" xmlns:a16="http://schemas.microsoft.com/office/drawing/2014/main" id="{2EF90703-2F18-4D71-9506-C74A5872F3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" name="PA-直接连接符 1003">
                      <a:extLst>
                        <a:ext uri="{FF2B5EF4-FFF2-40B4-BE49-F238E27FC236}">
                          <a16:creationId xmlns="" xmlns:a16="http://schemas.microsoft.com/office/drawing/2014/main" id="{F3FE2728-F492-4B48-8649-3BAB5C9DBE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" name="PA-直接连接符 1004">
                      <a:extLst>
                        <a:ext uri="{FF2B5EF4-FFF2-40B4-BE49-F238E27FC236}">
                          <a16:creationId xmlns="" xmlns:a16="http://schemas.microsoft.com/office/drawing/2014/main" id="{0E75274F-DAEE-4709-BA70-7A3A0AA34B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7" name="Group 91_1">
                    <a:extLst>
                      <a:ext uri="{FF2B5EF4-FFF2-40B4-BE49-F238E27FC236}">
                        <a16:creationId xmlns="" xmlns:a16="http://schemas.microsoft.com/office/drawing/2014/main" id="{6A617BDF-2970-47A9-A4D0-EA780F1EE854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8" name="PA-直接连接符 991">
                      <a:extLst>
                        <a:ext uri="{FF2B5EF4-FFF2-40B4-BE49-F238E27FC236}">
                          <a16:creationId xmlns="" xmlns:a16="http://schemas.microsoft.com/office/drawing/2014/main" id="{872F3E4F-AFD5-480B-9E7B-83EB819568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" name="PA-直接连接符 992">
                      <a:extLst>
                        <a:ext uri="{FF2B5EF4-FFF2-40B4-BE49-F238E27FC236}">
                          <a16:creationId xmlns="" xmlns:a16="http://schemas.microsoft.com/office/drawing/2014/main" id="{BCF8A41A-D835-40B7-B012-7EC6A6FEBD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" name="PA-直接连接符 993">
                      <a:extLst>
                        <a:ext uri="{FF2B5EF4-FFF2-40B4-BE49-F238E27FC236}">
                          <a16:creationId xmlns="" xmlns:a16="http://schemas.microsoft.com/office/drawing/2014/main" id="{548E3CFF-8775-4C04-9767-102583CB75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</p:grpSp>
      <p:grpSp>
        <p:nvGrpSpPr>
          <p:cNvPr id="1755" name="组合 1754">
            <a:extLst>
              <a:ext uri="{FF2B5EF4-FFF2-40B4-BE49-F238E27FC236}">
                <a16:creationId xmlns="" xmlns:a16="http://schemas.microsoft.com/office/drawing/2014/main" id="{5EC9EA50-E1FB-4E8E-8896-75200F079CEB}"/>
              </a:ext>
            </a:extLst>
          </p:cNvPr>
          <p:cNvGrpSpPr>
            <a:grpSpLocks/>
          </p:cNvGrpSpPr>
          <p:nvPr userDrawn="1"/>
        </p:nvGrpSpPr>
        <p:grpSpPr>
          <a:xfrm>
            <a:off x="-1" y="6626482"/>
            <a:ext cx="11677651" cy="231518"/>
            <a:chOff x="-1" y="1887773"/>
            <a:chExt cx="128954607" cy="3751028"/>
          </a:xfrm>
        </p:grpSpPr>
        <p:grpSp>
          <p:nvGrpSpPr>
            <p:cNvPr id="1756" name="组合 1755">
              <a:extLst>
                <a:ext uri="{FF2B5EF4-FFF2-40B4-BE49-F238E27FC236}">
                  <a16:creationId xmlns="" xmlns:a16="http://schemas.microsoft.com/office/drawing/2014/main" id="{49A366DA-0BB2-4579-8B4C-58A59F938D5D}"/>
                </a:ext>
              </a:extLst>
            </p:cNvPr>
            <p:cNvGrpSpPr/>
            <p:nvPr/>
          </p:nvGrpSpPr>
          <p:grpSpPr>
            <a:xfrm>
              <a:off x="-1" y="4481876"/>
              <a:ext cx="126840195" cy="272562"/>
              <a:chOff x="892419" y="3916187"/>
              <a:chExt cx="5041888" cy="196850"/>
            </a:xfrm>
          </p:grpSpPr>
          <p:sp>
            <p:nvSpPr>
              <p:cNvPr id="1779" name="矩形 1778">
                <a:extLst>
                  <a:ext uri="{FF2B5EF4-FFF2-40B4-BE49-F238E27FC236}">
                    <a16:creationId xmlns="" xmlns:a16="http://schemas.microsoft.com/office/drawing/2014/main" id="{7D70162D-FF27-46B8-A53C-491BCFACD0BE}"/>
                  </a:ext>
                </a:extLst>
              </p:cNvPr>
              <p:cNvSpPr/>
              <p:nvPr/>
            </p:nvSpPr>
            <p:spPr>
              <a:xfrm>
                <a:off x="892419" y="3916187"/>
                <a:ext cx="1260472" cy="196850"/>
              </a:xfrm>
              <a:prstGeom prst="rect">
                <a:avLst/>
              </a:prstGeom>
              <a:solidFill>
                <a:srgbClr val="CCE2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80" name="矩形 1779">
                <a:extLst>
                  <a:ext uri="{FF2B5EF4-FFF2-40B4-BE49-F238E27FC236}">
                    <a16:creationId xmlns="" xmlns:a16="http://schemas.microsoft.com/office/drawing/2014/main" id="{B7431B01-505F-4479-884D-2443D4509DAB}"/>
                  </a:ext>
                </a:extLst>
              </p:cNvPr>
              <p:cNvSpPr/>
              <p:nvPr/>
            </p:nvSpPr>
            <p:spPr>
              <a:xfrm>
                <a:off x="2152891" y="3916187"/>
                <a:ext cx="1260472" cy="196850"/>
              </a:xfrm>
              <a:prstGeom prst="rect">
                <a:avLst/>
              </a:prstGeom>
              <a:solidFill>
                <a:srgbClr val="99C5B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81" name="矩形 1780">
                <a:extLst>
                  <a:ext uri="{FF2B5EF4-FFF2-40B4-BE49-F238E27FC236}">
                    <a16:creationId xmlns="" xmlns:a16="http://schemas.microsoft.com/office/drawing/2014/main" id="{B4E2577C-10AB-4D7E-8021-11DFC85EEEC1}"/>
                  </a:ext>
                </a:extLst>
              </p:cNvPr>
              <p:cNvSpPr/>
              <p:nvPr/>
            </p:nvSpPr>
            <p:spPr>
              <a:xfrm>
                <a:off x="3413363" y="3916187"/>
                <a:ext cx="1260472" cy="196850"/>
              </a:xfrm>
              <a:prstGeom prst="rect">
                <a:avLst/>
              </a:prstGeom>
              <a:solidFill>
                <a:srgbClr val="66A99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82" name="矩形 1781">
                <a:extLst>
                  <a:ext uri="{FF2B5EF4-FFF2-40B4-BE49-F238E27FC236}">
                    <a16:creationId xmlns="" xmlns:a16="http://schemas.microsoft.com/office/drawing/2014/main" id="{0B2D6D4F-D9C3-4930-9855-CFB36B6C3445}"/>
                  </a:ext>
                </a:extLst>
              </p:cNvPr>
              <p:cNvSpPr/>
              <p:nvPr/>
            </p:nvSpPr>
            <p:spPr>
              <a:xfrm>
                <a:off x="4673835" y="3916187"/>
                <a:ext cx="1260472" cy="19685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757" name="组合 1756">
              <a:extLst>
                <a:ext uri="{FF2B5EF4-FFF2-40B4-BE49-F238E27FC236}">
                  <a16:creationId xmlns="" xmlns:a16="http://schemas.microsoft.com/office/drawing/2014/main" id="{CC16264C-BC53-4ECE-82CE-8E735E96FB8B}"/>
                </a:ext>
              </a:extLst>
            </p:cNvPr>
            <p:cNvGrpSpPr/>
            <p:nvPr/>
          </p:nvGrpSpPr>
          <p:grpSpPr>
            <a:xfrm>
              <a:off x="0" y="1887773"/>
              <a:ext cx="128954606" cy="3751028"/>
              <a:chOff x="0" y="1887773"/>
              <a:chExt cx="128954606" cy="3751028"/>
            </a:xfrm>
          </p:grpSpPr>
          <p:grpSp>
            <p:nvGrpSpPr>
              <p:cNvPr id="1758" name="组合 1757">
                <a:extLst>
                  <a:ext uri="{FF2B5EF4-FFF2-40B4-BE49-F238E27FC236}">
                    <a16:creationId xmlns="" xmlns:a16="http://schemas.microsoft.com/office/drawing/2014/main" id="{E120148E-3721-464C-A4FA-211F12F99A1A}"/>
                  </a:ext>
                </a:extLst>
              </p:cNvPr>
              <p:cNvGrpSpPr/>
              <p:nvPr/>
            </p:nvGrpSpPr>
            <p:grpSpPr>
              <a:xfrm>
                <a:off x="0" y="3041346"/>
                <a:ext cx="128257068" cy="272562"/>
                <a:chOff x="892419" y="3916187"/>
                <a:chExt cx="5041888" cy="196850"/>
              </a:xfrm>
            </p:grpSpPr>
            <p:sp>
              <p:nvSpPr>
                <p:cNvPr id="1775" name="矩形 1774">
                  <a:extLst>
                    <a:ext uri="{FF2B5EF4-FFF2-40B4-BE49-F238E27FC236}">
                      <a16:creationId xmlns="" xmlns:a16="http://schemas.microsoft.com/office/drawing/2014/main" id="{22C33387-7706-491C-B1EC-BCD070BE83C2}"/>
                    </a:ext>
                  </a:extLst>
                </p:cNvPr>
                <p:cNvSpPr/>
                <p:nvPr/>
              </p:nvSpPr>
              <p:spPr>
                <a:xfrm>
                  <a:off x="892419" y="3916187"/>
                  <a:ext cx="1260472" cy="196850"/>
                </a:xfrm>
                <a:prstGeom prst="rect">
                  <a:avLst/>
                </a:prstGeom>
                <a:solidFill>
                  <a:srgbClr val="CCE2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76" name="矩形 1775">
                  <a:extLst>
                    <a:ext uri="{FF2B5EF4-FFF2-40B4-BE49-F238E27FC236}">
                      <a16:creationId xmlns="" xmlns:a16="http://schemas.microsoft.com/office/drawing/2014/main" id="{10D2AE86-3223-407B-BF48-AD6D73A69A04}"/>
                    </a:ext>
                  </a:extLst>
                </p:cNvPr>
                <p:cNvSpPr/>
                <p:nvPr/>
              </p:nvSpPr>
              <p:spPr>
                <a:xfrm>
                  <a:off x="2152891" y="3916187"/>
                  <a:ext cx="1260472" cy="196850"/>
                </a:xfrm>
                <a:prstGeom prst="rect">
                  <a:avLst/>
                </a:prstGeom>
                <a:solidFill>
                  <a:srgbClr val="99C5B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77" name="矩形 1776">
                  <a:extLst>
                    <a:ext uri="{FF2B5EF4-FFF2-40B4-BE49-F238E27FC236}">
                      <a16:creationId xmlns="" xmlns:a16="http://schemas.microsoft.com/office/drawing/2014/main" id="{4C470262-EBFF-4E2F-B4BC-46D63FDFE23A}"/>
                    </a:ext>
                  </a:extLst>
                </p:cNvPr>
                <p:cNvSpPr/>
                <p:nvPr/>
              </p:nvSpPr>
              <p:spPr>
                <a:xfrm>
                  <a:off x="3413363" y="3916187"/>
                  <a:ext cx="1260472" cy="196850"/>
                </a:xfrm>
                <a:prstGeom prst="rect">
                  <a:avLst/>
                </a:prstGeom>
                <a:solidFill>
                  <a:srgbClr val="66A99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78" name="矩形 1777">
                  <a:extLst>
                    <a:ext uri="{FF2B5EF4-FFF2-40B4-BE49-F238E27FC236}">
                      <a16:creationId xmlns="" xmlns:a16="http://schemas.microsoft.com/office/drawing/2014/main" id="{A1D52A78-54FB-4B2C-8F2E-3A32DAF85F22}"/>
                    </a:ext>
                  </a:extLst>
                </p:cNvPr>
                <p:cNvSpPr/>
                <p:nvPr/>
              </p:nvSpPr>
              <p:spPr>
                <a:xfrm>
                  <a:off x="4673835" y="3916187"/>
                  <a:ext cx="1260472" cy="196850"/>
                </a:xfrm>
                <a:prstGeom prst="rect">
                  <a:avLst/>
                </a:prstGeom>
                <a:solidFill>
                  <a:srgbClr val="40937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59" name="组合 1758">
                <a:extLst>
                  <a:ext uri="{FF2B5EF4-FFF2-40B4-BE49-F238E27FC236}">
                    <a16:creationId xmlns="" xmlns:a16="http://schemas.microsoft.com/office/drawing/2014/main" id="{C8CAC778-7CE9-4E08-9C7B-A5B170EF704C}"/>
                  </a:ext>
                </a:extLst>
              </p:cNvPr>
              <p:cNvGrpSpPr/>
              <p:nvPr/>
            </p:nvGrpSpPr>
            <p:grpSpPr>
              <a:xfrm>
                <a:off x="0" y="1887773"/>
                <a:ext cx="128954606" cy="3751028"/>
                <a:chOff x="0" y="1887773"/>
                <a:chExt cx="128954606" cy="3751028"/>
              </a:xfrm>
            </p:grpSpPr>
            <p:grpSp>
              <p:nvGrpSpPr>
                <p:cNvPr id="1760" name="组合 1759">
                  <a:extLst>
                    <a:ext uri="{FF2B5EF4-FFF2-40B4-BE49-F238E27FC236}">
                      <a16:creationId xmlns="" xmlns:a16="http://schemas.microsoft.com/office/drawing/2014/main" id="{BB5797A5-7F1C-4C4A-BB0A-226F0626EDCF}"/>
                    </a:ext>
                  </a:extLst>
                </p:cNvPr>
                <p:cNvGrpSpPr/>
                <p:nvPr/>
              </p:nvGrpSpPr>
              <p:grpSpPr>
                <a:xfrm>
                  <a:off x="0" y="1887773"/>
                  <a:ext cx="128954606" cy="706934"/>
                  <a:chOff x="892419" y="3916187"/>
                  <a:chExt cx="5041888" cy="196850"/>
                </a:xfrm>
              </p:grpSpPr>
              <p:sp>
                <p:nvSpPr>
                  <p:cNvPr id="1771" name="矩形 1770">
                    <a:extLst>
                      <a:ext uri="{FF2B5EF4-FFF2-40B4-BE49-F238E27FC236}">
                        <a16:creationId xmlns="" xmlns:a16="http://schemas.microsoft.com/office/drawing/2014/main" id="{B145A40E-7E91-430F-934B-B8CBFA5FD1E5}"/>
                      </a:ext>
                    </a:extLst>
                  </p:cNvPr>
                  <p:cNvSpPr/>
                  <p:nvPr/>
                </p:nvSpPr>
                <p:spPr>
                  <a:xfrm>
                    <a:off x="892419" y="3916187"/>
                    <a:ext cx="1260472" cy="196850"/>
                  </a:xfrm>
                  <a:prstGeom prst="rect">
                    <a:avLst/>
                  </a:prstGeom>
                  <a:solidFill>
                    <a:srgbClr val="CCE2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72" name="矩形 1771">
                    <a:extLst>
                      <a:ext uri="{FF2B5EF4-FFF2-40B4-BE49-F238E27FC236}">
                        <a16:creationId xmlns="" xmlns:a16="http://schemas.microsoft.com/office/drawing/2014/main" id="{08F9EDBD-72BD-4E26-ACCC-AB7074F5ED87}"/>
                      </a:ext>
                    </a:extLst>
                  </p:cNvPr>
                  <p:cNvSpPr/>
                  <p:nvPr/>
                </p:nvSpPr>
                <p:spPr>
                  <a:xfrm>
                    <a:off x="2152891" y="3916187"/>
                    <a:ext cx="1260472" cy="196850"/>
                  </a:xfrm>
                  <a:prstGeom prst="rect">
                    <a:avLst/>
                  </a:prstGeom>
                  <a:solidFill>
                    <a:srgbClr val="99C5B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73" name="矩形 1772">
                    <a:extLst>
                      <a:ext uri="{FF2B5EF4-FFF2-40B4-BE49-F238E27FC236}">
                        <a16:creationId xmlns="" xmlns:a16="http://schemas.microsoft.com/office/drawing/2014/main" id="{1B43E667-2311-471A-A47F-ECB749DD4C98}"/>
                      </a:ext>
                    </a:extLst>
                  </p:cNvPr>
                  <p:cNvSpPr/>
                  <p:nvPr/>
                </p:nvSpPr>
                <p:spPr>
                  <a:xfrm>
                    <a:off x="3413363" y="3916187"/>
                    <a:ext cx="1260472" cy="196850"/>
                  </a:xfrm>
                  <a:prstGeom prst="rect">
                    <a:avLst/>
                  </a:prstGeom>
                  <a:solidFill>
                    <a:srgbClr val="66A99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74" name="矩形 1773">
                    <a:extLst>
                      <a:ext uri="{FF2B5EF4-FFF2-40B4-BE49-F238E27FC236}">
                        <a16:creationId xmlns="" xmlns:a16="http://schemas.microsoft.com/office/drawing/2014/main" id="{BAC028EB-7569-4793-B1C9-6FF956DB273E}"/>
                      </a:ext>
                    </a:extLst>
                  </p:cNvPr>
                  <p:cNvSpPr/>
                  <p:nvPr/>
                </p:nvSpPr>
                <p:spPr>
                  <a:xfrm>
                    <a:off x="4673835" y="3916187"/>
                    <a:ext cx="1260472" cy="196850"/>
                  </a:xfrm>
                  <a:prstGeom prst="rect">
                    <a:avLst/>
                  </a:prstGeom>
                  <a:solidFill>
                    <a:srgbClr val="40937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1761" name="组合 1760">
                  <a:extLst>
                    <a:ext uri="{FF2B5EF4-FFF2-40B4-BE49-F238E27FC236}">
                      <a16:creationId xmlns="" xmlns:a16="http://schemas.microsoft.com/office/drawing/2014/main" id="{4E78C9B0-8A2B-4106-A1D1-8FF87E7FF3AE}"/>
                    </a:ext>
                  </a:extLst>
                </p:cNvPr>
                <p:cNvGrpSpPr/>
                <p:nvPr/>
              </p:nvGrpSpPr>
              <p:grpSpPr>
                <a:xfrm>
                  <a:off x="0" y="3761611"/>
                  <a:ext cx="127537732" cy="272562"/>
                  <a:chOff x="892419" y="3916187"/>
                  <a:chExt cx="5041888" cy="196850"/>
                </a:xfrm>
              </p:grpSpPr>
              <p:sp>
                <p:nvSpPr>
                  <p:cNvPr id="1767" name="矩形 1766">
                    <a:extLst>
                      <a:ext uri="{FF2B5EF4-FFF2-40B4-BE49-F238E27FC236}">
                        <a16:creationId xmlns="" xmlns:a16="http://schemas.microsoft.com/office/drawing/2014/main" id="{58A6C4A9-B4F0-402A-AD00-B91E7C95BEA3}"/>
                      </a:ext>
                    </a:extLst>
                  </p:cNvPr>
                  <p:cNvSpPr/>
                  <p:nvPr/>
                </p:nvSpPr>
                <p:spPr>
                  <a:xfrm>
                    <a:off x="892419" y="3916187"/>
                    <a:ext cx="1260472" cy="196850"/>
                  </a:xfrm>
                  <a:prstGeom prst="rect">
                    <a:avLst/>
                  </a:prstGeom>
                  <a:solidFill>
                    <a:srgbClr val="CCE2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8" name="矩形 1767">
                    <a:extLst>
                      <a:ext uri="{FF2B5EF4-FFF2-40B4-BE49-F238E27FC236}">
                        <a16:creationId xmlns="" xmlns:a16="http://schemas.microsoft.com/office/drawing/2014/main" id="{5B4B2B70-44C3-44FE-94BD-4E387E6F285D}"/>
                      </a:ext>
                    </a:extLst>
                  </p:cNvPr>
                  <p:cNvSpPr/>
                  <p:nvPr/>
                </p:nvSpPr>
                <p:spPr>
                  <a:xfrm>
                    <a:off x="2152891" y="3916187"/>
                    <a:ext cx="1260472" cy="196850"/>
                  </a:xfrm>
                  <a:prstGeom prst="rect">
                    <a:avLst/>
                  </a:prstGeom>
                  <a:solidFill>
                    <a:srgbClr val="99C5B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9" name="矩形 1768">
                    <a:extLst>
                      <a:ext uri="{FF2B5EF4-FFF2-40B4-BE49-F238E27FC236}">
                        <a16:creationId xmlns="" xmlns:a16="http://schemas.microsoft.com/office/drawing/2014/main" id="{B4905070-9499-4288-837E-8401889493D8}"/>
                      </a:ext>
                    </a:extLst>
                  </p:cNvPr>
                  <p:cNvSpPr/>
                  <p:nvPr/>
                </p:nvSpPr>
                <p:spPr>
                  <a:xfrm>
                    <a:off x="3413363" y="3916187"/>
                    <a:ext cx="1260472" cy="196850"/>
                  </a:xfrm>
                  <a:prstGeom prst="rect">
                    <a:avLst/>
                  </a:prstGeom>
                  <a:solidFill>
                    <a:srgbClr val="66A99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70" name="矩形 1769">
                    <a:extLst>
                      <a:ext uri="{FF2B5EF4-FFF2-40B4-BE49-F238E27FC236}">
                        <a16:creationId xmlns="" xmlns:a16="http://schemas.microsoft.com/office/drawing/2014/main" id="{F709303F-971A-4265-BA20-E3FAAC3638AB}"/>
                      </a:ext>
                    </a:extLst>
                  </p:cNvPr>
                  <p:cNvSpPr/>
                  <p:nvPr/>
                </p:nvSpPr>
                <p:spPr>
                  <a:xfrm>
                    <a:off x="4673835" y="3916187"/>
                    <a:ext cx="1260472" cy="196850"/>
                  </a:xfrm>
                  <a:prstGeom prst="rect">
                    <a:avLst/>
                  </a:prstGeom>
                  <a:solidFill>
                    <a:srgbClr val="40937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1762" name="组合 1761">
                  <a:extLst>
                    <a:ext uri="{FF2B5EF4-FFF2-40B4-BE49-F238E27FC236}">
                      <a16:creationId xmlns="" xmlns:a16="http://schemas.microsoft.com/office/drawing/2014/main" id="{DD6F5F51-3D9B-4377-81F5-617270C6EFB7}"/>
                    </a:ext>
                  </a:extLst>
                </p:cNvPr>
                <p:cNvGrpSpPr/>
                <p:nvPr/>
              </p:nvGrpSpPr>
              <p:grpSpPr>
                <a:xfrm>
                  <a:off x="0" y="5202152"/>
                  <a:ext cx="126099060" cy="436649"/>
                  <a:chOff x="892419" y="3916187"/>
                  <a:chExt cx="5041888" cy="196850"/>
                </a:xfrm>
              </p:grpSpPr>
              <p:sp>
                <p:nvSpPr>
                  <p:cNvPr id="1763" name="矩形 1762">
                    <a:extLst>
                      <a:ext uri="{FF2B5EF4-FFF2-40B4-BE49-F238E27FC236}">
                        <a16:creationId xmlns="" xmlns:a16="http://schemas.microsoft.com/office/drawing/2014/main" id="{C570C88A-6495-4471-B54E-54F0242BBDE5}"/>
                      </a:ext>
                    </a:extLst>
                  </p:cNvPr>
                  <p:cNvSpPr/>
                  <p:nvPr/>
                </p:nvSpPr>
                <p:spPr>
                  <a:xfrm>
                    <a:off x="892419" y="3916187"/>
                    <a:ext cx="1260472" cy="196850"/>
                  </a:xfrm>
                  <a:prstGeom prst="rect">
                    <a:avLst/>
                  </a:prstGeom>
                  <a:solidFill>
                    <a:srgbClr val="CCE2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4" name="矩形 1763">
                    <a:extLst>
                      <a:ext uri="{FF2B5EF4-FFF2-40B4-BE49-F238E27FC236}">
                        <a16:creationId xmlns="" xmlns:a16="http://schemas.microsoft.com/office/drawing/2014/main" id="{347C588A-6BDF-48EA-BC47-57C450C2DC1D}"/>
                      </a:ext>
                    </a:extLst>
                  </p:cNvPr>
                  <p:cNvSpPr/>
                  <p:nvPr/>
                </p:nvSpPr>
                <p:spPr>
                  <a:xfrm>
                    <a:off x="2152891" y="3916187"/>
                    <a:ext cx="1260472" cy="196850"/>
                  </a:xfrm>
                  <a:prstGeom prst="rect">
                    <a:avLst/>
                  </a:prstGeom>
                  <a:solidFill>
                    <a:srgbClr val="99C5B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5" name="矩形 1764">
                    <a:extLst>
                      <a:ext uri="{FF2B5EF4-FFF2-40B4-BE49-F238E27FC236}">
                        <a16:creationId xmlns="" xmlns:a16="http://schemas.microsoft.com/office/drawing/2014/main" id="{D51BDB6A-D06D-4E26-8BC4-6A8C34DD0F62}"/>
                      </a:ext>
                    </a:extLst>
                  </p:cNvPr>
                  <p:cNvSpPr/>
                  <p:nvPr/>
                </p:nvSpPr>
                <p:spPr>
                  <a:xfrm>
                    <a:off x="3413363" y="3916187"/>
                    <a:ext cx="1260472" cy="196850"/>
                  </a:xfrm>
                  <a:prstGeom prst="rect">
                    <a:avLst/>
                  </a:prstGeom>
                  <a:solidFill>
                    <a:srgbClr val="66A99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6" name="矩形 1765">
                    <a:extLst>
                      <a:ext uri="{FF2B5EF4-FFF2-40B4-BE49-F238E27FC236}">
                        <a16:creationId xmlns="" xmlns:a16="http://schemas.microsoft.com/office/drawing/2014/main" id="{93ABBCC7-7756-4682-9DAB-465673BF79D2}"/>
                      </a:ext>
                    </a:extLst>
                  </p:cNvPr>
                  <p:cNvSpPr/>
                  <p:nvPr/>
                </p:nvSpPr>
                <p:spPr>
                  <a:xfrm>
                    <a:off x="4673835" y="3916187"/>
                    <a:ext cx="1260472" cy="196850"/>
                  </a:xfrm>
                  <a:prstGeom prst="rect">
                    <a:avLst/>
                  </a:prstGeom>
                  <a:solidFill>
                    <a:srgbClr val="40937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1783" name="组合 1782">
            <a:extLst>
              <a:ext uri="{FF2B5EF4-FFF2-40B4-BE49-F238E27FC236}">
                <a16:creationId xmlns="" xmlns:a16="http://schemas.microsoft.com/office/drawing/2014/main" id="{E8572DB7-A410-47A5-82CB-BC565821797B}"/>
              </a:ext>
            </a:extLst>
          </p:cNvPr>
          <p:cNvGrpSpPr/>
          <p:nvPr userDrawn="1"/>
        </p:nvGrpSpPr>
        <p:grpSpPr>
          <a:xfrm>
            <a:off x="11364408" y="6603576"/>
            <a:ext cx="827592" cy="254341"/>
            <a:chOff x="7783010" y="6603576"/>
            <a:chExt cx="827592" cy="254341"/>
          </a:xfrm>
        </p:grpSpPr>
        <p:grpSp>
          <p:nvGrpSpPr>
            <p:cNvPr id="1784" name="组合 1783">
              <a:extLst>
                <a:ext uri="{FF2B5EF4-FFF2-40B4-BE49-F238E27FC236}">
                  <a16:creationId xmlns="" xmlns:a16="http://schemas.microsoft.com/office/drawing/2014/main" id="{9838EB87-FA8A-458D-85FD-A34E4A2BEFD4}"/>
                </a:ext>
              </a:extLst>
            </p:cNvPr>
            <p:cNvGrpSpPr/>
            <p:nvPr/>
          </p:nvGrpSpPr>
          <p:grpSpPr>
            <a:xfrm>
              <a:off x="8189605" y="6626398"/>
              <a:ext cx="420997" cy="231518"/>
              <a:chOff x="11582399" y="6530187"/>
              <a:chExt cx="596102" cy="327813"/>
            </a:xfrm>
          </p:grpSpPr>
          <p:sp>
            <p:nvSpPr>
              <p:cNvPr id="1786" name="矩形 1785">
                <a:extLst>
                  <a:ext uri="{FF2B5EF4-FFF2-40B4-BE49-F238E27FC236}">
                    <a16:creationId xmlns="" xmlns:a16="http://schemas.microsoft.com/office/drawing/2014/main" id="{AEDCE0C7-1E81-4DDB-8211-D3D9B13C3E2E}"/>
                  </a:ext>
                </a:extLst>
              </p:cNvPr>
              <p:cNvSpPr/>
              <p:nvPr/>
            </p:nvSpPr>
            <p:spPr>
              <a:xfrm>
                <a:off x="11582399" y="6756893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87" name="矩形 1786">
                <a:extLst>
                  <a:ext uri="{FF2B5EF4-FFF2-40B4-BE49-F238E27FC236}">
                    <a16:creationId xmlns="" xmlns:a16="http://schemas.microsoft.com/office/drawing/2014/main" id="{9A4315E2-2D53-4202-935E-305E03A97C36}"/>
                  </a:ext>
                </a:extLst>
              </p:cNvPr>
              <p:cNvSpPr/>
              <p:nvPr/>
            </p:nvSpPr>
            <p:spPr>
              <a:xfrm>
                <a:off x="11582399" y="6530187"/>
                <a:ext cx="596102" cy="61781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88" name="矩形 1787">
                <a:extLst>
                  <a:ext uri="{FF2B5EF4-FFF2-40B4-BE49-F238E27FC236}">
                    <a16:creationId xmlns="" xmlns:a16="http://schemas.microsoft.com/office/drawing/2014/main" id="{1B344D59-AECD-4EFF-962E-A18426020FD0}"/>
                  </a:ext>
                </a:extLst>
              </p:cNvPr>
              <p:cNvSpPr/>
              <p:nvPr/>
            </p:nvSpPr>
            <p:spPr>
              <a:xfrm>
                <a:off x="11582399" y="6631001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89" name="矩形 1788">
                <a:extLst>
                  <a:ext uri="{FF2B5EF4-FFF2-40B4-BE49-F238E27FC236}">
                    <a16:creationId xmlns="" xmlns:a16="http://schemas.microsoft.com/office/drawing/2014/main" id="{35AB722B-88D7-4742-AE27-DC1E659AAE38}"/>
                  </a:ext>
                </a:extLst>
              </p:cNvPr>
              <p:cNvSpPr/>
              <p:nvPr/>
            </p:nvSpPr>
            <p:spPr>
              <a:xfrm>
                <a:off x="11582399" y="6693947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90" name="矩形 1789">
                <a:extLst>
                  <a:ext uri="{FF2B5EF4-FFF2-40B4-BE49-F238E27FC236}">
                    <a16:creationId xmlns="" xmlns:a16="http://schemas.microsoft.com/office/drawing/2014/main" id="{C9316C3B-38F1-4B16-8E46-6502942B8710}"/>
                  </a:ext>
                </a:extLst>
              </p:cNvPr>
              <p:cNvSpPr/>
              <p:nvPr/>
            </p:nvSpPr>
            <p:spPr>
              <a:xfrm>
                <a:off x="11582399" y="6819840"/>
                <a:ext cx="596102" cy="3816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785" name="任意多边形: 形状 1784">
              <a:extLst>
                <a:ext uri="{FF2B5EF4-FFF2-40B4-BE49-F238E27FC236}">
                  <a16:creationId xmlns="" xmlns:a16="http://schemas.microsoft.com/office/drawing/2014/main" id="{47D6E811-6700-4F5E-BC88-611261044C43}"/>
                </a:ext>
              </a:extLst>
            </p:cNvPr>
            <p:cNvSpPr/>
            <p:nvPr/>
          </p:nvSpPr>
          <p:spPr>
            <a:xfrm>
              <a:off x="7783010" y="6603576"/>
              <a:ext cx="624950" cy="254341"/>
            </a:xfrm>
            <a:custGeom>
              <a:avLst/>
              <a:gdLst>
                <a:gd name="connsiteX0" fmla="*/ 318970 w 884885"/>
                <a:gd name="connsiteY0" fmla="*/ 196784 h 360128"/>
                <a:gd name="connsiteX1" fmla="*/ 126045 w 884885"/>
                <a:gd name="connsiteY1" fmla="*/ 196784 h 360128"/>
                <a:gd name="connsiteX2" fmla="*/ 126045 w 884885"/>
                <a:gd name="connsiteY2" fmla="*/ 219935 h 360128"/>
                <a:gd name="connsiteX3" fmla="*/ 320257 w 884885"/>
                <a:gd name="connsiteY3" fmla="*/ 219935 h 360128"/>
                <a:gd name="connsiteX4" fmla="*/ 320257 w 884885"/>
                <a:gd name="connsiteY4" fmla="*/ 196784 h 360128"/>
                <a:gd name="connsiteX5" fmla="*/ 318970 w 884885"/>
                <a:gd name="connsiteY5" fmla="*/ 196784 h 360128"/>
                <a:gd name="connsiteX6" fmla="*/ 318970 w 884885"/>
                <a:gd name="connsiteY6" fmla="*/ 196784 h 360128"/>
                <a:gd name="connsiteX7" fmla="*/ 307395 w 884885"/>
                <a:gd name="connsiteY7" fmla="*/ 66881 h 360128"/>
                <a:gd name="connsiteX8" fmla="*/ 330546 w 884885"/>
                <a:gd name="connsiteY8" fmla="*/ 66881 h 360128"/>
                <a:gd name="connsiteX9" fmla="*/ 387138 w 884885"/>
                <a:gd name="connsiteY9" fmla="*/ 32154 h 360128"/>
                <a:gd name="connsiteX10" fmla="*/ 249517 w 884885"/>
                <a:gd name="connsiteY10" fmla="*/ 32154 h 360128"/>
                <a:gd name="connsiteX11" fmla="*/ 249517 w 884885"/>
                <a:gd name="connsiteY11" fmla="*/ 95177 h 360128"/>
                <a:gd name="connsiteX12" fmla="*/ 307395 w 884885"/>
                <a:gd name="connsiteY12" fmla="*/ 95177 h 360128"/>
                <a:gd name="connsiteX13" fmla="*/ 307395 w 884885"/>
                <a:gd name="connsiteY13" fmla="*/ 66881 h 360128"/>
                <a:gd name="connsiteX14" fmla="*/ 307395 w 884885"/>
                <a:gd name="connsiteY14" fmla="*/ 66881 h 360128"/>
                <a:gd name="connsiteX15" fmla="*/ 307395 w 884885"/>
                <a:gd name="connsiteY15" fmla="*/ 66881 h 360128"/>
                <a:gd name="connsiteX16" fmla="*/ 501607 w 884885"/>
                <a:gd name="connsiteY16" fmla="*/ 47588 h 360128"/>
                <a:gd name="connsiteX17" fmla="*/ 451446 w 884885"/>
                <a:gd name="connsiteY17" fmla="*/ 16720 h 360128"/>
                <a:gd name="connsiteX18" fmla="*/ 451446 w 884885"/>
                <a:gd name="connsiteY18" fmla="*/ 0 h 360128"/>
                <a:gd name="connsiteX19" fmla="*/ 436012 w 884885"/>
                <a:gd name="connsiteY19" fmla="*/ 0 h 360128"/>
                <a:gd name="connsiteX20" fmla="*/ 436012 w 884885"/>
                <a:gd name="connsiteY20" fmla="*/ 15434 h 360128"/>
                <a:gd name="connsiteX21" fmla="*/ 385851 w 884885"/>
                <a:gd name="connsiteY21" fmla="*/ 46302 h 360128"/>
                <a:gd name="connsiteX22" fmla="*/ 501607 w 884885"/>
                <a:gd name="connsiteY22" fmla="*/ 46302 h 360128"/>
                <a:gd name="connsiteX23" fmla="*/ 501607 w 884885"/>
                <a:gd name="connsiteY23" fmla="*/ 47588 h 360128"/>
                <a:gd name="connsiteX24" fmla="*/ 501607 w 884885"/>
                <a:gd name="connsiteY24" fmla="*/ 47588 h 360128"/>
                <a:gd name="connsiteX25" fmla="*/ 567202 w 884885"/>
                <a:gd name="connsiteY25" fmla="*/ 93891 h 360128"/>
                <a:gd name="connsiteX26" fmla="*/ 567202 w 884885"/>
                <a:gd name="connsiteY26" fmla="*/ 78456 h 360128"/>
                <a:gd name="connsiteX27" fmla="*/ 551768 w 884885"/>
                <a:gd name="connsiteY27" fmla="*/ 78456 h 360128"/>
                <a:gd name="connsiteX28" fmla="*/ 519613 w 884885"/>
                <a:gd name="connsiteY28" fmla="*/ 59164 h 360128"/>
                <a:gd name="connsiteX29" fmla="*/ 365273 w 884885"/>
                <a:gd name="connsiteY29" fmla="*/ 59164 h 360128"/>
                <a:gd name="connsiteX30" fmla="*/ 334405 w 884885"/>
                <a:gd name="connsiteY30" fmla="*/ 78456 h 360128"/>
                <a:gd name="connsiteX31" fmla="*/ 334405 w 884885"/>
                <a:gd name="connsiteY31" fmla="*/ 78456 h 360128"/>
                <a:gd name="connsiteX32" fmla="*/ 318970 w 884885"/>
                <a:gd name="connsiteY32" fmla="*/ 78456 h 360128"/>
                <a:gd name="connsiteX33" fmla="*/ 318970 w 884885"/>
                <a:gd name="connsiteY33" fmla="*/ 93891 h 360128"/>
                <a:gd name="connsiteX34" fmla="*/ 334405 w 884885"/>
                <a:gd name="connsiteY34" fmla="*/ 93891 h 360128"/>
                <a:gd name="connsiteX35" fmla="*/ 334405 w 884885"/>
                <a:gd name="connsiteY35" fmla="*/ 93891 h 360128"/>
                <a:gd name="connsiteX36" fmla="*/ 334405 w 884885"/>
                <a:gd name="connsiteY36" fmla="*/ 93891 h 360128"/>
                <a:gd name="connsiteX37" fmla="*/ 334405 w 884885"/>
                <a:gd name="connsiteY37" fmla="*/ 282958 h 360128"/>
                <a:gd name="connsiteX38" fmla="*/ 551768 w 884885"/>
                <a:gd name="connsiteY38" fmla="*/ 282958 h 360128"/>
                <a:gd name="connsiteX39" fmla="*/ 551768 w 884885"/>
                <a:gd name="connsiteY39" fmla="*/ 93891 h 360128"/>
                <a:gd name="connsiteX40" fmla="*/ 551768 w 884885"/>
                <a:gd name="connsiteY40" fmla="*/ 93891 h 360128"/>
                <a:gd name="connsiteX41" fmla="*/ 551768 w 884885"/>
                <a:gd name="connsiteY41" fmla="*/ 93891 h 360128"/>
                <a:gd name="connsiteX42" fmla="*/ 567202 w 884885"/>
                <a:gd name="connsiteY42" fmla="*/ 93891 h 360128"/>
                <a:gd name="connsiteX43" fmla="*/ 567202 w 884885"/>
                <a:gd name="connsiteY43" fmla="*/ 93891 h 360128"/>
                <a:gd name="connsiteX44" fmla="*/ 567202 w 884885"/>
                <a:gd name="connsiteY44" fmla="*/ 93891 h 360128"/>
                <a:gd name="connsiteX45" fmla="*/ 567202 w 884885"/>
                <a:gd name="connsiteY45" fmla="*/ 93891 h 360128"/>
                <a:gd name="connsiteX46" fmla="*/ 567202 w 884885"/>
                <a:gd name="connsiteY46" fmla="*/ 93891 h 360128"/>
                <a:gd name="connsiteX47" fmla="*/ 409002 w 884885"/>
                <a:gd name="connsiteY47" fmla="*/ 267524 h 360128"/>
                <a:gd name="connsiteX48" fmla="*/ 385851 w 884885"/>
                <a:gd name="connsiteY48" fmla="*/ 267524 h 360128"/>
                <a:gd name="connsiteX49" fmla="*/ 385851 w 884885"/>
                <a:gd name="connsiteY49" fmla="*/ 219935 h 360128"/>
                <a:gd name="connsiteX50" fmla="*/ 409002 w 884885"/>
                <a:gd name="connsiteY50" fmla="*/ 219935 h 360128"/>
                <a:gd name="connsiteX51" fmla="*/ 409002 w 884885"/>
                <a:gd name="connsiteY51" fmla="*/ 267524 h 360128"/>
                <a:gd name="connsiteX52" fmla="*/ 409002 w 884885"/>
                <a:gd name="connsiteY52" fmla="*/ 267524 h 360128"/>
                <a:gd name="connsiteX53" fmla="*/ 409002 w 884885"/>
                <a:gd name="connsiteY53" fmla="*/ 267524 h 360128"/>
                <a:gd name="connsiteX54" fmla="*/ 409002 w 884885"/>
                <a:gd name="connsiteY54" fmla="*/ 204501 h 360128"/>
                <a:gd name="connsiteX55" fmla="*/ 385851 w 884885"/>
                <a:gd name="connsiteY55" fmla="*/ 204501 h 360128"/>
                <a:gd name="connsiteX56" fmla="*/ 385851 w 884885"/>
                <a:gd name="connsiteY56" fmla="*/ 156913 h 360128"/>
                <a:gd name="connsiteX57" fmla="*/ 409002 w 884885"/>
                <a:gd name="connsiteY57" fmla="*/ 156913 h 360128"/>
                <a:gd name="connsiteX58" fmla="*/ 409002 w 884885"/>
                <a:gd name="connsiteY58" fmla="*/ 204501 h 360128"/>
                <a:gd name="connsiteX59" fmla="*/ 409002 w 884885"/>
                <a:gd name="connsiteY59" fmla="*/ 204501 h 360128"/>
                <a:gd name="connsiteX60" fmla="*/ 409002 w 884885"/>
                <a:gd name="connsiteY60" fmla="*/ 204501 h 360128"/>
                <a:gd name="connsiteX61" fmla="*/ 409002 w 884885"/>
                <a:gd name="connsiteY61" fmla="*/ 141479 h 360128"/>
                <a:gd name="connsiteX62" fmla="*/ 385851 w 884885"/>
                <a:gd name="connsiteY62" fmla="*/ 141479 h 360128"/>
                <a:gd name="connsiteX63" fmla="*/ 385851 w 884885"/>
                <a:gd name="connsiteY63" fmla="*/ 93891 h 360128"/>
                <a:gd name="connsiteX64" fmla="*/ 409002 w 884885"/>
                <a:gd name="connsiteY64" fmla="*/ 93891 h 360128"/>
                <a:gd name="connsiteX65" fmla="*/ 409002 w 884885"/>
                <a:gd name="connsiteY65" fmla="*/ 141479 h 360128"/>
                <a:gd name="connsiteX66" fmla="*/ 409002 w 884885"/>
                <a:gd name="connsiteY66" fmla="*/ 141479 h 360128"/>
                <a:gd name="connsiteX67" fmla="*/ 409002 w 884885"/>
                <a:gd name="connsiteY67" fmla="*/ 141479 h 360128"/>
                <a:gd name="connsiteX68" fmla="*/ 463022 w 884885"/>
                <a:gd name="connsiteY68" fmla="*/ 267524 h 360128"/>
                <a:gd name="connsiteX69" fmla="*/ 424437 w 884885"/>
                <a:gd name="connsiteY69" fmla="*/ 267524 h 360128"/>
                <a:gd name="connsiteX70" fmla="*/ 424437 w 884885"/>
                <a:gd name="connsiteY70" fmla="*/ 219935 h 360128"/>
                <a:gd name="connsiteX71" fmla="*/ 463022 w 884885"/>
                <a:gd name="connsiteY71" fmla="*/ 219935 h 360128"/>
                <a:gd name="connsiteX72" fmla="*/ 463022 w 884885"/>
                <a:gd name="connsiteY72" fmla="*/ 267524 h 360128"/>
                <a:gd name="connsiteX73" fmla="*/ 463022 w 884885"/>
                <a:gd name="connsiteY73" fmla="*/ 267524 h 360128"/>
                <a:gd name="connsiteX74" fmla="*/ 463022 w 884885"/>
                <a:gd name="connsiteY74" fmla="*/ 267524 h 360128"/>
                <a:gd name="connsiteX75" fmla="*/ 463022 w 884885"/>
                <a:gd name="connsiteY75" fmla="*/ 204501 h 360128"/>
                <a:gd name="connsiteX76" fmla="*/ 424437 w 884885"/>
                <a:gd name="connsiteY76" fmla="*/ 204501 h 360128"/>
                <a:gd name="connsiteX77" fmla="*/ 424437 w 884885"/>
                <a:gd name="connsiteY77" fmla="*/ 156913 h 360128"/>
                <a:gd name="connsiteX78" fmla="*/ 463022 w 884885"/>
                <a:gd name="connsiteY78" fmla="*/ 156913 h 360128"/>
                <a:gd name="connsiteX79" fmla="*/ 463022 w 884885"/>
                <a:gd name="connsiteY79" fmla="*/ 204501 h 360128"/>
                <a:gd name="connsiteX80" fmla="*/ 463022 w 884885"/>
                <a:gd name="connsiteY80" fmla="*/ 204501 h 360128"/>
                <a:gd name="connsiteX81" fmla="*/ 463022 w 884885"/>
                <a:gd name="connsiteY81" fmla="*/ 204501 h 360128"/>
                <a:gd name="connsiteX82" fmla="*/ 463022 w 884885"/>
                <a:gd name="connsiteY82" fmla="*/ 141479 h 360128"/>
                <a:gd name="connsiteX83" fmla="*/ 424437 w 884885"/>
                <a:gd name="connsiteY83" fmla="*/ 141479 h 360128"/>
                <a:gd name="connsiteX84" fmla="*/ 424437 w 884885"/>
                <a:gd name="connsiteY84" fmla="*/ 93891 h 360128"/>
                <a:gd name="connsiteX85" fmla="*/ 463022 w 884885"/>
                <a:gd name="connsiteY85" fmla="*/ 93891 h 360128"/>
                <a:gd name="connsiteX86" fmla="*/ 463022 w 884885"/>
                <a:gd name="connsiteY86" fmla="*/ 141479 h 360128"/>
                <a:gd name="connsiteX87" fmla="*/ 463022 w 884885"/>
                <a:gd name="connsiteY87" fmla="*/ 141479 h 360128"/>
                <a:gd name="connsiteX88" fmla="*/ 463022 w 884885"/>
                <a:gd name="connsiteY88" fmla="*/ 141479 h 360128"/>
                <a:gd name="connsiteX89" fmla="*/ 501607 w 884885"/>
                <a:gd name="connsiteY89" fmla="*/ 267524 h 360128"/>
                <a:gd name="connsiteX90" fmla="*/ 478456 w 884885"/>
                <a:gd name="connsiteY90" fmla="*/ 267524 h 360128"/>
                <a:gd name="connsiteX91" fmla="*/ 478456 w 884885"/>
                <a:gd name="connsiteY91" fmla="*/ 219935 h 360128"/>
                <a:gd name="connsiteX92" fmla="*/ 501607 w 884885"/>
                <a:gd name="connsiteY92" fmla="*/ 219935 h 360128"/>
                <a:gd name="connsiteX93" fmla="*/ 501607 w 884885"/>
                <a:gd name="connsiteY93" fmla="*/ 267524 h 360128"/>
                <a:gd name="connsiteX94" fmla="*/ 501607 w 884885"/>
                <a:gd name="connsiteY94" fmla="*/ 267524 h 360128"/>
                <a:gd name="connsiteX95" fmla="*/ 501607 w 884885"/>
                <a:gd name="connsiteY95" fmla="*/ 267524 h 360128"/>
                <a:gd name="connsiteX96" fmla="*/ 501607 w 884885"/>
                <a:gd name="connsiteY96" fmla="*/ 204501 h 360128"/>
                <a:gd name="connsiteX97" fmla="*/ 478456 w 884885"/>
                <a:gd name="connsiteY97" fmla="*/ 204501 h 360128"/>
                <a:gd name="connsiteX98" fmla="*/ 478456 w 884885"/>
                <a:gd name="connsiteY98" fmla="*/ 156913 h 360128"/>
                <a:gd name="connsiteX99" fmla="*/ 501607 w 884885"/>
                <a:gd name="connsiteY99" fmla="*/ 156913 h 360128"/>
                <a:gd name="connsiteX100" fmla="*/ 501607 w 884885"/>
                <a:gd name="connsiteY100" fmla="*/ 204501 h 360128"/>
                <a:gd name="connsiteX101" fmla="*/ 501607 w 884885"/>
                <a:gd name="connsiteY101" fmla="*/ 204501 h 360128"/>
                <a:gd name="connsiteX102" fmla="*/ 501607 w 884885"/>
                <a:gd name="connsiteY102" fmla="*/ 204501 h 360128"/>
                <a:gd name="connsiteX103" fmla="*/ 501607 w 884885"/>
                <a:gd name="connsiteY103" fmla="*/ 141479 h 360128"/>
                <a:gd name="connsiteX104" fmla="*/ 478456 w 884885"/>
                <a:gd name="connsiteY104" fmla="*/ 141479 h 360128"/>
                <a:gd name="connsiteX105" fmla="*/ 478456 w 884885"/>
                <a:gd name="connsiteY105" fmla="*/ 93891 h 360128"/>
                <a:gd name="connsiteX106" fmla="*/ 501607 w 884885"/>
                <a:gd name="connsiteY106" fmla="*/ 93891 h 360128"/>
                <a:gd name="connsiteX107" fmla="*/ 501607 w 884885"/>
                <a:gd name="connsiteY107" fmla="*/ 141479 h 360128"/>
                <a:gd name="connsiteX108" fmla="*/ 501607 w 884885"/>
                <a:gd name="connsiteY108" fmla="*/ 141479 h 360128"/>
                <a:gd name="connsiteX109" fmla="*/ 501607 w 884885"/>
                <a:gd name="connsiteY109" fmla="*/ 141479 h 360128"/>
                <a:gd name="connsiteX110" fmla="*/ 64309 w 884885"/>
                <a:gd name="connsiteY110" fmla="*/ 282958 h 360128"/>
                <a:gd name="connsiteX111" fmla="*/ 320257 w 884885"/>
                <a:gd name="connsiteY111" fmla="*/ 282958 h 360128"/>
                <a:gd name="connsiteX112" fmla="*/ 320257 w 884885"/>
                <a:gd name="connsiteY112" fmla="*/ 259807 h 360128"/>
                <a:gd name="connsiteX113" fmla="*/ 64309 w 884885"/>
                <a:gd name="connsiteY113" fmla="*/ 259807 h 360128"/>
                <a:gd name="connsiteX114" fmla="*/ 64309 w 884885"/>
                <a:gd name="connsiteY114" fmla="*/ 282958 h 360128"/>
                <a:gd name="connsiteX115" fmla="*/ 64309 w 884885"/>
                <a:gd name="connsiteY115" fmla="*/ 282958 h 360128"/>
                <a:gd name="connsiteX116" fmla="*/ 64309 w 884885"/>
                <a:gd name="connsiteY116" fmla="*/ 282958 h 360128"/>
                <a:gd name="connsiteX117" fmla="*/ 578777 w 884885"/>
                <a:gd name="connsiteY117" fmla="*/ 66881 h 360128"/>
                <a:gd name="connsiteX118" fmla="*/ 578777 w 884885"/>
                <a:gd name="connsiteY118" fmla="*/ 93891 h 360128"/>
                <a:gd name="connsiteX119" fmla="*/ 884886 w 884885"/>
                <a:gd name="connsiteY119" fmla="*/ 93891 h 360128"/>
                <a:gd name="connsiteX120" fmla="*/ 884886 w 884885"/>
                <a:gd name="connsiteY120" fmla="*/ 30868 h 360128"/>
                <a:gd name="connsiteX121" fmla="*/ 499034 w 884885"/>
                <a:gd name="connsiteY121" fmla="*/ 30868 h 360128"/>
                <a:gd name="connsiteX122" fmla="*/ 555626 w 884885"/>
                <a:gd name="connsiteY122" fmla="*/ 65595 h 360128"/>
                <a:gd name="connsiteX123" fmla="*/ 578777 w 884885"/>
                <a:gd name="connsiteY123" fmla="*/ 65595 h 360128"/>
                <a:gd name="connsiteX124" fmla="*/ 578777 w 884885"/>
                <a:gd name="connsiteY124" fmla="*/ 66881 h 360128"/>
                <a:gd name="connsiteX125" fmla="*/ 578777 w 884885"/>
                <a:gd name="connsiteY125" fmla="*/ 66881 h 360128"/>
                <a:gd name="connsiteX126" fmla="*/ 567202 w 884885"/>
                <a:gd name="connsiteY126" fmla="*/ 133762 h 360128"/>
                <a:gd name="connsiteX127" fmla="*/ 567202 w 884885"/>
                <a:gd name="connsiteY127" fmla="*/ 156913 h 360128"/>
                <a:gd name="connsiteX128" fmla="*/ 823150 w 884885"/>
                <a:gd name="connsiteY128" fmla="*/ 156913 h 360128"/>
                <a:gd name="connsiteX129" fmla="*/ 823150 w 884885"/>
                <a:gd name="connsiteY129" fmla="*/ 133762 h 360128"/>
                <a:gd name="connsiteX130" fmla="*/ 567202 w 884885"/>
                <a:gd name="connsiteY130" fmla="*/ 133762 h 360128"/>
                <a:gd name="connsiteX131" fmla="*/ 567202 w 884885"/>
                <a:gd name="connsiteY131" fmla="*/ 133762 h 360128"/>
                <a:gd name="connsiteX132" fmla="*/ 567202 w 884885"/>
                <a:gd name="connsiteY132" fmla="*/ 133762 h 360128"/>
                <a:gd name="connsiteX133" fmla="*/ 567202 w 884885"/>
                <a:gd name="connsiteY133" fmla="*/ 219935 h 360128"/>
                <a:gd name="connsiteX134" fmla="*/ 761413 w 884885"/>
                <a:gd name="connsiteY134" fmla="*/ 219935 h 360128"/>
                <a:gd name="connsiteX135" fmla="*/ 761413 w 884885"/>
                <a:gd name="connsiteY135" fmla="*/ 196784 h 360128"/>
                <a:gd name="connsiteX136" fmla="*/ 567202 w 884885"/>
                <a:gd name="connsiteY136" fmla="*/ 196784 h 360128"/>
                <a:gd name="connsiteX137" fmla="*/ 567202 w 884885"/>
                <a:gd name="connsiteY137" fmla="*/ 219935 h 360128"/>
                <a:gd name="connsiteX138" fmla="*/ 567202 w 884885"/>
                <a:gd name="connsiteY138" fmla="*/ 219935 h 360128"/>
                <a:gd name="connsiteX139" fmla="*/ 567202 w 884885"/>
                <a:gd name="connsiteY139" fmla="*/ 219935 h 360128"/>
                <a:gd name="connsiteX140" fmla="*/ 318970 w 884885"/>
                <a:gd name="connsiteY140" fmla="*/ 133762 h 360128"/>
                <a:gd name="connsiteX141" fmla="*/ 187781 w 884885"/>
                <a:gd name="connsiteY141" fmla="*/ 133762 h 360128"/>
                <a:gd name="connsiteX142" fmla="*/ 187781 w 884885"/>
                <a:gd name="connsiteY142" fmla="*/ 156913 h 360128"/>
                <a:gd name="connsiteX143" fmla="*/ 320257 w 884885"/>
                <a:gd name="connsiteY143" fmla="*/ 156913 h 360128"/>
                <a:gd name="connsiteX144" fmla="*/ 320257 w 884885"/>
                <a:gd name="connsiteY144" fmla="*/ 133762 h 360128"/>
                <a:gd name="connsiteX145" fmla="*/ 318970 w 884885"/>
                <a:gd name="connsiteY145" fmla="*/ 133762 h 360128"/>
                <a:gd name="connsiteX146" fmla="*/ 318970 w 884885"/>
                <a:gd name="connsiteY146" fmla="*/ 133762 h 360128"/>
                <a:gd name="connsiteX147" fmla="*/ 567202 w 884885"/>
                <a:gd name="connsiteY147" fmla="*/ 282958 h 360128"/>
                <a:gd name="connsiteX148" fmla="*/ 699677 w 884885"/>
                <a:gd name="connsiteY148" fmla="*/ 282958 h 360128"/>
                <a:gd name="connsiteX149" fmla="*/ 699677 w 884885"/>
                <a:gd name="connsiteY149" fmla="*/ 259807 h 360128"/>
                <a:gd name="connsiteX150" fmla="*/ 567202 w 884885"/>
                <a:gd name="connsiteY150" fmla="*/ 259807 h 360128"/>
                <a:gd name="connsiteX151" fmla="*/ 567202 w 884885"/>
                <a:gd name="connsiteY151" fmla="*/ 282958 h 360128"/>
                <a:gd name="connsiteX152" fmla="*/ 567202 w 884885"/>
                <a:gd name="connsiteY152" fmla="*/ 282958 h 360128"/>
                <a:gd name="connsiteX153" fmla="*/ 567202 w 884885"/>
                <a:gd name="connsiteY153" fmla="*/ 282958 h 360128"/>
                <a:gd name="connsiteX154" fmla="*/ 567202 w 884885"/>
                <a:gd name="connsiteY154" fmla="*/ 344694 h 360128"/>
                <a:gd name="connsiteX155" fmla="*/ 551768 w 884885"/>
                <a:gd name="connsiteY155" fmla="*/ 344694 h 360128"/>
                <a:gd name="connsiteX156" fmla="*/ 551768 w 884885"/>
                <a:gd name="connsiteY156" fmla="*/ 297106 h 360128"/>
                <a:gd name="connsiteX157" fmla="*/ 501607 w 884885"/>
                <a:gd name="connsiteY157" fmla="*/ 297106 h 360128"/>
                <a:gd name="connsiteX158" fmla="*/ 501607 w 884885"/>
                <a:gd name="connsiteY158" fmla="*/ 344694 h 360128"/>
                <a:gd name="connsiteX159" fmla="*/ 478456 w 884885"/>
                <a:gd name="connsiteY159" fmla="*/ 344694 h 360128"/>
                <a:gd name="connsiteX160" fmla="*/ 478456 w 884885"/>
                <a:gd name="connsiteY160" fmla="*/ 297106 h 360128"/>
                <a:gd name="connsiteX161" fmla="*/ 463022 w 884885"/>
                <a:gd name="connsiteY161" fmla="*/ 297106 h 360128"/>
                <a:gd name="connsiteX162" fmla="*/ 463022 w 884885"/>
                <a:gd name="connsiteY162" fmla="*/ 344694 h 360128"/>
                <a:gd name="connsiteX163" fmla="*/ 424437 w 884885"/>
                <a:gd name="connsiteY163" fmla="*/ 344694 h 360128"/>
                <a:gd name="connsiteX164" fmla="*/ 424437 w 884885"/>
                <a:gd name="connsiteY164" fmla="*/ 297106 h 360128"/>
                <a:gd name="connsiteX165" fmla="*/ 409002 w 884885"/>
                <a:gd name="connsiteY165" fmla="*/ 297106 h 360128"/>
                <a:gd name="connsiteX166" fmla="*/ 409002 w 884885"/>
                <a:gd name="connsiteY166" fmla="*/ 344694 h 360128"/>
                <a:gd name="connsiteX167" fmla="*/ 385851 w 884885"/>
                <a:gd name="connsiteY167" fmla="*/ 344694 h 360128"/>
                <a:gd name="connsiteX168" fmla="*/ 385851 w 884885"/>
                <a:gd name="connsiteY168" fmla="*/ 297106 h 360128"/>
                <a:gd name="connsiteX169" fmla="*/ 334405 w 884885"/>
                <a:gd name="connsiteY169" fmla="*/ 297106 h 360128"/>
                <a:gd name="connsiteX170" fmla="*/ 334405 w 884885"/>
                <a:gd name="connsiteY170" fmla="*/ 344694 h 360128"/>
                <a:gd name="connsiteX171" fmla="*/ 318970 w 884885"/>
                <a:gd name="connsiteY171" fmla="*/ 344694 h 360128"/>
                <a:gd name="connsiteX172" fmla="*/ 318970 w 884885"/>
                <a:gd name="connsiteY172" fmla="*/ 321543 h 360128"/>
                <a:gd name="connsiteX173" fmla="*/ 0 w 884885"/>
                <a:gd name="connsiteY173" fmla="*/ 321543 h 360128"/>
                <a:gd name="connsiteX174" fmla="*/ 0 w 884885"/>
                <a:gd name="connsiteY174" fmla="*/ 360128 h 360128"/>
                <a:gd name="connsiteX175" fmla="*/ 635369 w 884885"/>
                <a:gd name="connsiteY175" fmla="*/ 360128 h 360128"/>
                <a:gd name="connsiteX176" fmla="*/ 635369 w 884885"/>
                <a:gd name="connsiteY176" fmla="*/ 360128 h 360128"/>
                <a:gd name="connsiteX177" fmla="*/ 635369 w 884885"/>
                <a:gd name="connsiteY177" fmla="*/ 360128 h 360128"/>
                <a:gd name="connsiteX178" fmla="*/ 635369 w 884885"/>
                <a:gd name="connsiteY178" fmla="*/ 321543 h 360128"/>
                <a:gd name="connsiteX179" fmla="*/ 567202 w 884885"/>
                <a:gd name="connsiteY179" fmla="*/ 321543 h 360128"/>
                <a:gd name="connsiteX180" fmla="*/ 567202 w 884885"/>
                <a:gd name="connsiteY180" fmla="*/ 344694 h 360128"/>
                <a:gd name="connsiteX181" fmla="*/ 567202 w 884885"/>
                <a:gd name="connsiteY181" fmla="*/ 344694 h 360128"/>
                <a:gd name="connsiteX182" fmla="*/ 567202 w 884885"/>
                <a:gd name="connsiteY182" fmla="*/ 344694 h 36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884885" h="360128">
                  <a:moveTo>
                    <a:pt x="318970" y="196784"/>
                  </a:moveTo>
                  <a:lnTo>
                    <a:pt x="126045" y="196784"/>
                  </a:lnTo>
                  <a:lnTo>
                    <a:pt x="126045" y="219935"/>
                  </a:lnTo>
                  <a:lnTo>
                    <a:pt x="320257" y="219935"/>
                  </a:lnTo>
                  <a:lnTo>
                    <a:pt x="320257" y="196784"/>
                  </a:lnTo>
                  <a:lnTo>
                    <a:pt x="318970" y="196784"/>
                  </a:lnTo>
                  <a:lnTo>
                    <a:pt x="318970" y="196784"/>
                  </a:lnTo>
                  <a:close/>
                  <a:moveTo>
                    <a:pt x="307395" y="66881"/>
                  </a:moveTo>
                  <a:lnTo>
                    <a:pt x="330546" y="66881"/>
                  </a:lnTo>
                  <a:lnTo>
                    <a:pt x="387138" y="32154"/>
                  </a:lnTo>
                  <a:lnTo>
                    <a:pt x="249517" y="32154"/>
                  </a:lnTo>
                  <a:lnTo>
                    <a:pt x="249517" y="95177"/>
                  </a:lnTo>
                  <a:lnTo>
                    <a:pt x="307395" y="95177"/>
                  </a:lnTo>
                  <a:lnTo>
                    <a:pt x="307395" y="66881"/>
                  </a:lnTo>
                  <a:lnTo>
                    <a:pt x="307395" y="66881"/>
                  </a:lnTo>
                  <a:lnTo>
                    <a:pt x="307395" y="66881"/>
                  </a:lnTo>
                  <a:close/>
                  <a:moveTo>
                    <a:pt x="501607" y="47588"/>
                  </a:moveTo>
                  <a:lnTo>
                    <a:pt x="451446" y="16720"/>
                  </a:lnTo>
                  <a:lnTo>
                    <a:pt x="451446" y="0"/>
                  </a:lnTo>
                  <a:lnTo>
                    <a:pt x="436012" y="0"/>
                  </a:lnTo>
                  <a:lnTo>
                    <a:pt x="436012" y="15434"/>
                  </a:lnTo>
                  <a:lnTo>
                    <a:pt x="385851" y="46302"/>
                  </a:lnTo>
                  <a:lnTo>
                    <a:pt x="501607" y="46302"/>
                  </a:lnTo>
                  <a:lnTo>
                    <a:pt x="501607" y="47588"/>
                  </a:lnTo>
                  <a:lnTo>
                    <a:pt x="501607" y="47588"/>
                  </a:lnTo>
                  <a:close/>
                  <a:moveTo>
                    <a:pt x="567202" y="93891"/>
                  </a:moveTo>
                  <a:lnTo>
                    <a:pt x="567202" y="78456"/>
                  </a:lnTo>
                  <a:lnTo>
                    <a:pt x="551768" y="78456"/>
                  </a:lnTo>
                  <a:lnTo>
                    <a:pt x="519613" y="59164"/>
                  </a:lnTo>
                  <a:lnTo>
                    <a:pt x="365273" y="59164"/>
                  </a:lnTo>
                  <a:lnTo>
                    <a:pt x="334405" y="78456"/>
                  </a:lnTo>
                  <a:lnTo>
                    <a:pt x="334405" y="78456"/>
                  </a:lnTo>
                  <a:lnTo>
                    <a:pt x="318970" y="78456"/>
                  </a:lnTo>
                  <a:lnTo>
                    <a:pt x="318970" y="93891"/>
                  </a:lnTo>
                  <a:lnTo>
                    <a:pt x="334405" y="93891"/>
                  </a:lnTo>
                  <a:lnTo>
                    <a:pt x="334405" y="93891"/>
                  </a:lnTo>
                  <a:lnTo>
                    <a:pt x="334405" y="93891"/>
                  </a:lnTo>
                  <a:lnTo>
                    <a:pt x="334405" y="282958"/>
                  </a:lnTo>
                  <a:lnTo>
                    <a:pt x="551768" y="282958"/>
                  </a:lnTo>
                  <a:lnTo>
                    <a:pt x="551768" y="93891"/>
                  </a:lnTo>
                  <a:lnTo>
                    <a:pt x="551768" y="93891"/>
                  </a:lnTo>
                  <a:lnTo>
                    <a:pt x="551768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close/>
                  <a:moveTo>
                    <a:pt x="409002" y="267524"/>
                  </a:moveTo>
                  <a:lnTo>
                    <a:pt x="385851" y="267524"/>
                  </a:lnTo>
                  <a:lnTo>
                    <a:pt x="385851" y="219935"/>
                  </a:lnTo>
                  <a:lnTo>
                    <a:pt x="409002" y="219935"/>
                  </a:lnTo>
                  <a:lnTo>
                    <a:pt x="409002" y="267524"/>
                  </a:lnTo>
                  <a:lnTo>
                    <a:pt x="409002" y="267524"/>
                  </a:lnTo>
                  <a:lnTo>
                    <a:pt x="409002" y="267524"/>
                  </a:lnTo>
                  <a:close/>
                  <a:moveTo>
                    <a:pt x="409002" y="204501"/>
                  </a:moveTo>
                  <a:lnTo>
                    <a:pt x="385851" y="204501"/>
                  </a:lnTo>
                  <a:lnTo>
                    <a:pt x="385851" y="156913"/>
                  </a:lnTo>
                  <a:lnTo>
                    <a:pt x="409002" y="156913"/>
                  </a:lnTo>
                  <a:lnTo>
                    <a:pt x="409002" y="204501"/>
                  </a:lnTo>
                  <a:lnTo>
                    <a:pt x="409002" y="204501"/>
                  </a:lnTo>
                  <a:lnTo>
                    <a:pt x="409002" y="204501"/>
                  </a:lnTo>
                  <a:close/>
                  <a:moveTo>
                    <a:pt x="409002" y="141479"/>
                  </a:moveTo>
                  <a:lnTo>
                    <a:pt x="385851" y="141479"/>
                  </a:lnTo>
                  <a:lnTo>
                    <a:pt x="385851" y="93891"/>
                  </a:lnTo>
                  <a:lnTo>
                    <a:pt x="409002" y="93891"/>
                  </a:lnTo>
                  <a:lnTo>
                    <a:pt x="409002" y="141479"/>
                  </a:lnTo>
                  <a:lnTo>
                    <a:pt x="409002" y="141479"/>
                  </a:lnTo>
                  <a:lnTo>
                    <a:pt x="409002" y="141479"/>
                  </a:lnTo>
                  <a:close/>
                  <a:moveTo>
                    <a:pt x="463022" y="267524"/>
                  </a:moveTo>
                  <a:lnTo>
                    <a:pt x="424437" y="267524"/>
                  </a:lnTo>
                  <a:lnTo>
                    <a:pt x="424437" y="219935"/>
                  </a:lnTo>
                  <a:lnTo>
                    <a:pt x="463022" y="219935"/>
                  </a:lnTo>
                  <a:lnTo>
                    <a:pt x="463022" y="267524"/>
                  </a:lnTo>
                  <a:lnTo>
                    <a:pt x="463022" y="267524"/>
                  </a:lnTo>
                  <a:lnTo>
                    <a:pt x="463022" y="267524"/>
                  </a:lnTo>
                  <a:close/>
                  <a:moveTo>
                    <a:pt x="463022" y="204501"/>
                  </a:moveTo>
                  <a:lnTo>
                    <a:pt x="424437" y="204501"/>
                  </a:lnTo>
                  <a:lnTo>
                    <a:pt x="424437" y="156913"/>
                  </a:lnTo>
                  <a:lnTo>
                    <a:pt x="463022" y="156913"/>
                  </a:lnTo>
                  <a:lnTo>
                    <a:pt x="463022" y="204501"/>
                  </a:lnTo>
                  <a:lnTo>
                    <a:pt x="463022" y="204501"/>
                  </a:lnTo>
                  <a:lnTo>
                    <a:pt x="463022" y="204501"/>
                  </a:lnTo>
                  <a:close/>
                  <a:moveTo>
                    <a:pt x="463022" y="141479"/>
                  </a:moveTo>
                  <a:lnTo>
                    <a:pt x="424437" y="141479"/>
                  </a:lnTo>
                  <a:lnTo>
                    <a:pt x="424437" y="93891"/>
                  </a:lnTo>
                  <a:lnTo>
                    <a:pt x="463022" y="93891"/>
                  </a:lnTo>
                  <a:lnTo>
                    <a:pt x="463022" y="141479"/>
                  </a:lnTo>
                  <a:lnTo>
                    <a:pt x="463022" y="141479"/>
                  </a:lnTo>
                  <a:lnTo>
                    <a:pt x="463022" y="141479"/>
                  </a:lnTo>
                  <a:close/>
                  <a:moveTo>
                    <a:pt x="501607" y="267524"/>
                  </a:moveTo>
                  <a:lnTo>
                    <a:pt x="478456" y="267524"/>
                  </a:lnTo>
                  <a:lnTo>
                    <a:pt x="478456" y="219935"/>
                  </a:lnTo>
                  <a:lnTo>
                    <a:pt x="501607" y="219935"/>
                  </a:lnTo>
                  <a:lnTo>
                    <a:pt x="501607" y="267524"/>
                  </a:lnTo>
                  <a:lnTo>
                    <a:pt x="501607" y="267524"/>
                  </a:lnTo>
                  <a:lnTo>
                    <a:pt x="501607" y="267524"/>
                  </a:lnTo>
                  <a:close/>
                  <a:moveTo>
                    <a:pt x="501607" y="204501"/>
                  </a:moveTo>
                  <a:lnTo>
                    <a:pt x="478456" y="204501"/>
                  </a:lnTo>
                  <a:lnTo>
                    <a:pt x="478456" y="156913"/>
                  </a:lnTo>
                  <a:lnTo>
                    <a:pt x="501607" y="156913"/>
                  </a:lnTo>
                  <a:lnTo>
                    <a:pt x="501607" y="204501"/>
                  </a:lnTo>
                  <a:lnTo>
                    <a:pt x="501607" y="204501"/>
                  </a:lnTo>
                  <a:lnTo>
                    <a:pt x="501607" y="204501"/>
                  </a:lnTo>
                  <a:close/>
                  <a:moveTo>
                    <a:pt x="501607" y="141479"/>
                  </a:moveTo>
                  <a:lnTo>
                    <a:pt x="478456" y="141479"/>
                  </a:lnTo>
                  <a:lnTo>
                    <a:pt x="478456" y="93891"/>
                  </a:lnTo>
                  <a:lnTo>
                    <a:pt x="501607" y="93891"/>
                  </a:lnTo>
                  <a:lnTo>
                    <a:pt x="501607" y="141479"/>
                  </a:lnTo>
                  <a:lnTo>
                    <a:pt x="501607" y="141479"/>
                  </a:lnTo>
                  <a:lnTo>
                    <a:pt x="501607" y="141479"/>
                  </a:lnTo>
                  <a:close/>
                  <a:moveTo>
                    <a:pt x="64309" y="282958"/>
                  </a:moveTo>
                  <a:lnTo>
                    <a:pt x="320257" y="282958"/>
                  </a:lnTo>
                  <a:lnTo>
                    <a:pt x="320257" y="259807"/>
                  </a:lnTo>
                  <a:lnTo>
                    <a:pt x="64309" y="259807"/>
                  </a:lnTo>
                  <a:lnTo>
                    <a:pt x="64309" y="282958"/>
                  </a:lnTo>
                  <a:lnTo>
                    <a:pt x="64309" y="282958"/>
                  </a:lnTo>
                  <a:lnTo>
                    <a:pt x="64309" y="282958"/>
                  </a:lnTo>
                  <a:close/>
                  <a:moveTo>
                    <a:pt x="578777" y="66881"/>
                  </a:moveTo>
                  <a:lnTo>
                    <a:pt x="578777" y="93891"/>
                  </a:lnTo>
                  <a:lnTo>
                    <a:pt x="884886" y="93891"/>
                  </a:lnTo>
                  <a:lnTo>
                    <a:pt x="884886" y="30868"/>
                  </a:lnTo>
                  <a:lnTo>
                    <a:pt x="499034" y="30868"/>
                  </a:lnTo>
                  <a:lnTo>
                    <a:pt x="555626" y="65595"/>
                  </a:lnTo>
                  <a:lnTo>
                    <a:pt x="578777" y="65595"/>
                  </a:lnTo>
                  <a:lnTo>
                    <a:pt x="578777" y="66881"/>
                  </a:lnTo>
                  <a:lnTo>
                    <a:pt x="578777" y="66881"/>
                  </a:lnTo>
                  <a:close/>
                  <a:moveTo>
                    <a:pt x="567202" y="133762"/>
                  </a:moveTo>
                  <a:lnTo>
                    <a:pt x="567202" y="156913"/>
                  </a:lnTo>
                  <a:lnTo>
                    <a:pt x="823150" y="156913"/>
                  </a:lnTo>
                  <a:lnTo>
                    <a:pt x="823150" y="133762"/>
                  </a:lnTo>
                  <a:lnTo>
                    <a:pt x="567202" y="133762"/>
                  </a:lnTo>
                  <a:lnTo>
                    <a:pt x="567202" y="133762"/>
                  </a:lnTo>
                  <a:lnTo>
                    <a:pt x="567202" y="133762"/>
                  </a:lnTo>
                  <a:close/>
                  <a:moveTo>
                    <a:pt x="567202" y="219935"/>
                  </a:moveTo>
                  <a:lnTo>
                    <a:pt x="761413" y="219935"/>
                  </a:lnTo>
                  <a:lnTo>
                    <a:pt x="761413" y="196784"/>
                  </a:lnTo>
                  <a:lnTo>
                    <a:pt x="567202" y="196784"/>
                  </a:lnTo>
                  <a:lnTo>
                    <a:pt x="567202" y="219935"/>
                  </a:lnTo>
                  <a:lnTo>
                    <a:pt x="567202" y="219935"/>
                  </a:lnTo>
                  <a:lnTo>
                    <a:pt x="567202" y="219935"/>
                  </a:lnTo>
                  <a:close/>
                  <a:moveTo>
                    <a:pt x="318970" y="133762"/>
                  </a:moveTo>
                  <a:lnTo>
                    <a:pt x="187781" y="133762"/>
                  </a:lnTo>
                  <a:lnTo>
                    <a:pt x="187781" y="156913"/>
                  </a:lnTo>
                  <a:lnTo>
                    <a:pt x="320257" y="156913"/>
                  </a:lnTo>
                  <a:lnTo>
                    <a:pt x="320257" y="133762"/>
                  </a:lnTo>
                  <a:lnTo>
                    <a:pt x="318970" y="133762"/>
                  </a:lnTo>
                  <a:lnTo>
                    <a:pt x="318970" y="133762"/>
                  </a:lnTo>
                  <a:close/>
                  <a:moveTo>
                    <a:pt x="567202" y="282958"/>
                  </a:moveTo>
                  <a:lnTo>
                    <a:pt x="699677" y="282958"/>
                  </a:lnTo>
                  <a:lnTo>
                    <a:pt x="699677" y="259807"/>
                  </a:lnTo>
                  <a:lnTo>
                    <a:pt x="567202" y="259807"/>
                  </a:lnTo>
                  <a:lnTo>
                    <a:pt x="567202" y="282958"/>
                  </a:lnTo>
                  <a:lnTo>
                    <a:pt x="567202" y="282958"/>
                  </a:lnTo>
                  <a:lnTo>
                    <a:pt x="567202" y="282958"/>
                  </a:lnTo>
                  <a:close/>
                  <a:moveTo>
                    <a:pt x="567202" y="344694"/>
                  </a:moveTo>
                  <a:lnTo>
                    <a:pt x="551768" y="344694"/>
                  </a:lnTo>
                  <a:lnTo>
                    <a:pt x="551768" y="297106"/>
                  </a:lnTo>
                  <a:lnTo>
                    <a:pt x="501607" y="297106"/>
                  </a:lnTo>
                  <a:lnTo>
                    <a:pt x="501607" y="344694"/>
                  </a:lnTo>
                  <a:lnTo>
                    <a:pt x="478456" y="344694"/>
                  </a:lnTo>
                  <a:lnTo>
                    <a:pt x="478456" y="297106"/>
                  </a:lnTo>
                  <a:lnTo>
                    <a:pt x="463022" y="297106"/>
                  </a:lnTo>
                  <a:lnTo>
                    <a:pt x="463022" y="344694"/>
                  </a:lnTo>
                  <a:lnTo>
                    <a:pt x="424437" y="344694"/>
                  </a:lnTo>
                  <a:lnTo>
                    <a:pt x="424437" y="297106"/>
                  </a:lnTo>
                  <a:lnTo>
                    <a:pt x="409002" y="297106"/>
                  </a:lnTo>
                  <a:lnTo>
                    <a:pt x="409002" y="344694"/>
                  </a:lnTo>
                  <a:lnTo>
                    <a:pt x="385851" y="344694"/>
                  </a:lnTo>
                  <a:lnTo>
                    <a:pt x="385851" y="297106"/>
                  </a:lnTo>
                  <a:lnTo>
                    <a:pt x="334405" y="297106"/>
                  </a:lnTo>
                  <a:lnTo>
                    <a:pt x="334405" y="344694"/>
                  </a:lnTo>
                  <a:lnTo>
                    <a:pt x="318970" y="344694"/>
                  </a:lnTo>
                  <a:lnTo>
                    <a:pt x="318970" y="321543"/>
                  </a:lnTo>
                  <a:lnTo>
                    <a:pt x="0" y="321543"/>
                  </a:lnTo>
                  <a:lnTo>
                    <a:pt x="0" y="360128"/>
                  </a:lnTo>
                  <a:lnTo>
                    <a:pt x="635369" y="360128"/>
                  </a:lnTo>
                  <a:lnTo>
                    <a:pt x="635369" y="360128"/>
                  </a:lnTo>
                  <a:lnTo>
                    <a:pt x="635369" y="360128"/>
                  </a:lnTo>
                  <a:lnTo>
                    <a:pt x="635369" y="321543"/>
                  </a:lnTo>
                  <a:lnTo>
                    <a:pt x="567202" y="321543"/>
                  </a:lnTo>
                  <a:lnTo>
                    <a:pt x="567202" y="344694"/>
                  </a:lnTo>
                  <a:lnTo>
                    <a:pt x="567202" y="344694"/>
                  </a:lnTo>
                  <a:lnTo>
                    <a:pt x="567202" y="344694"/>
                  </a:lnTo>
                  <a:close/>
                </a:path>
              </a:pathLst>
            </a:custGeom>
            <a:solidFill>
              <a:srgbClr val="006F4F"/>
            </a:solidFill>
            <a:ln w="1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97370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9" r:id="rId1"/>
    <p:sldLayoutId id="2147483701" r:id="rId2"/>
    <p:sldLayoutId id="2147483703" r:id="rId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4F5F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灯片编号占位符 5">
            <a:extLst>
              <a:ext uri="{FF2B5EF4-FFF2-40B4-BE49-F238E27FC236}">
                <a16:creationId xmlns="" xmlns:a16="http://schemas.microsoft.com/office/drawing/2014/main" id="{26CABE5D-99CD-418D-8B2C-414584F1110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8" name="矩形 7">
            <a:extLst>
              <a:ext uri="{FF2B5EF4-FFF2-40B4-BE49-F238E27FC236}">
                <a16:creationId xmlns="" xmlns:a16="http://schemas.microsoft.com/office/drawing/2014/main" id="{A2579E8E-BD7F-4005-B4AD-7C454E78B74E}"/>
              </a:ext>
            </a:extLst>
          </p:cNvPr>
          <p:cNvSpPr/>
          <p:nvPr userDrawn="1">
            <p:custDataLst>
              <p:tags r:id="rId4"/>
            </p:custDataLst>
          </p:nvPr>
        </p:nvSpPr>
        <p:spPr>
          <a:xfrm>
            <a:off x="-25400000" y="-25400000"/>
            <a:ext cx="0" cy="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矩形 8">
            <a:extLst>
              <a:ext uri="{FF2B5EF4-FFF2-40B4-BE49-F238E27FC236}">
                <a16:creationId xmlns="" xmlns:a16="http://schemas.microsoft.com/office/drawing/2014/main" id="{0D29BCE8-85E8-4924-9A6F-5425106123ED}"/>
              </a:ext>
            </a:extLst>
          </p:cNvPr>
          <p:cNvSpPr/>
          <p:nvPr userDrawn="1">
            <p:custDataLst>
              <p:tags r:id="rId5"/>
            </p:custDataLst>
          </p:nvPr>
        </p:nvSpPr>
        <p:spPr>
          <a:xfrm>
            <a:off x="37592000" y="32258000"/>
            <a:ext cx="0" cy="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" name="组合 9">
            <a:extLst>
              <a:ext uri="{FF2B5EF4-FFF2-40B4-BE49-F238E27FC236}">
                <a16:creationId xmlns="" xmlns:a16="http://schemas.microsoft.com/office/drawing/2014/main" id="{B20C4B26-C786-4842-B93E-24DF0F8CBAC1}"/>
              </a:ext>
            </a:extLst>
          </p:cNvPr>
          <p:cNvGrpSpPr/>
          <p:nvPr userDrawn="1"/>
        </p:nvGrpSpPr>
        <p:grpSpPr>
          <a:xfrm>
            <a:off x="-799174" y="-1682938"/>
            <a:ext cx="13790347" cy="10223877"/>
            <a:chOff x="-799174" y="-1682938"/>
            <a:chExt cx="13790347" cy="10223877"/>
          </a:xfrm>
        </p:grpSpPr>
        <p:grpSp>
          <p:nvGrpSpPr>
            <p:cNvPr id="11" name="PA-组合 1834">
              <a:extLst>
                <a:ext uri="{FF2B5EF4-FFF2-40B4-BE49-F238E27FC236}">
                  <a16:creationId xmlns="" xmlns:a16="http://schemas.microsoft.com/office/drawing/2014/main" id="{BF175B40-0399-461D-997B-DA66C650F402}"/>
                </a:ext>
              </a:extLst>
            </p:cNvPr>
            <p:cNvGrpSpPr>
              <a:grpSpLocks/>
            </p:cNvGrpSpPr>
            <p:nvPr>
              <p:custDataLst>
                <p:tags r:id="rId6"/>
              </p:custDataLst>
            </p:nvPr>
          </p:nvGrpSpPr>
          <p:grpSpPr>
            <a:xfrm>
              <a:off x="-799174" y="-1682938"/>
              <a:ext cx="13790347" cy="3407959"/>
              <a:chOff x="-795522" y="1732245"/>
              <a:chExt cx="13783045" cy="3393510"/>
            </a:xfrm>
          </p:grpSpPr>
          <p:grpSp>
            <p:nvGrpSpPr>
              <p:cNvPr id="1170" name="组合 1169">
                <a:extLst>
                  <a:ext uri="{FF2B5EF4-FFF2-40B4-BE49-F238E27FC236}">
                    <a16:creationId xmlns="" xmlns:a16="http://schemas.microsoft.com/office/drawing/2014/main" id="{9BA71D77-F800-42F9-BD59-D055CDAC304C}"/>
                  </a:ext>
                </a:extLst>
              </p:cNvPr>
              <p:cNvGrpSpPr/>
              <p:nvPr/>
            </p:nvGrpSpPr>
            <p:grpSpPr>
              <a:xfrm>
                <a:off x="-795522" y="2405415"/>
                <a:ext cx="12687421" cy="2720340"/>
                <a:chOff x="0" y="0"/>
                <a:chExt cx="12687421" cy="2720340"/>
              </a:xfrm>
            </p:grpSpPr>
            <p:grpSp>
              <p:nvGrpSpPr>
                <p:cNvPr id="1460" name="组合 1459">
                  <a:extLst>
                    <a:ext uri="{FF2B5EF4-FFF2-40B4-BE49-F238E27FC236}">
                      <a16:creationId xmlns="" xmlns:a16="http://schemas.microsoft.com/office/drawing/2014/main" id="{9D79D5C4-00A4-4E52-AB4C-D4379B376A3D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701" name="PA-直接连接符 4">
                    <a:extLst>
                      <a:ext uri="{FF2B5EF4-FFF2-40B4-BE49-F238E27FC236}">
                        <a16:creationId xmlns="" xmlns:a16="http://schemas.microsoft.com/office/drawing/2014/main" id="{E7DBAA68-2AAE-4974-A654-BFB1AD461AD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2" name="PA-直接连接符 6">
                    <a:extLst>
                      <a:ext uri="{FF2B5EF4-FFF2-40B4-BE49-F238E27FC236}">
                        <a16:creationId xmlns="" xmlns:a16="http://schemas.microsoft.com/office/drawing/2014/main" id="{138D3A4E-B062-4F56-AD11-11D16EDC1987}"/>
                      </a:ext>
                    </a:extLst>
                  </p:cNvPr>
                  <p:cNvCxnSpPr/>
                  <p:nvPr>
                    <p:custDataLst>
                      <p:tags r:id="rId151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3" name="PA-直接连接符 7">
                    <a:extLst>
                      <a:ext uri="{FF2B5EF4-FFF2-40B4-BE49-F238E27FC236}">
                        <a16:creationId xmlns="" xmlns:a16="http://schemas.microsoft.com/office/drawing/2014/main" id="{75CBCEA7-77CD-4FF8-B809-0E208D6C087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4" name="PA-直接连接符 8">
                    <a:extLst>
                      <a:ext uri="{FF2B5EF4-FFF2-40B4-BE49-F238E27FC236}">
                        <a16:creationId xmlns="" xmlns:a16="http://schemas.microsoft.com/office/drawing/2014/main" id="{88AE4B26-BDF1-46E8-B126-D8ED8DCCCCF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5" name="PA-直接连接符 12">
                    <a:extLst>
                      <a:ext uri="{FF2B5EF4-FFF2-40B4-BE49-F238E27FC236}">
                        <a16:creationId xmlns="" xmlns:a16="http://schemas.microsoft.com/office/drawing/2014/main" id="{1DC6B993-EB9D-41C7-AD31-D2ACF53EAF0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6" name="PA-直接连接符 15">
                    <a:extLst>
                      <a:ext uri="{FF2B5EF4-FFF2-40B4-BE49-F238E27FC236}">
                        <a16:creationId xmlns="" xmlns:a16="http://schemas.microsoft.com/office/drawing/2014/main" id="{28F67CBE-C7DD-4C9F-BCC6-CEE61675DDC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7" name="PA-直接连接符 18">
                    <a:extLst>
                      <a:ext uri="{FF2B5EF4-FFF2-40B4-BE49-F238E27FC236}">
                        <a16:creationId xmlns="" xmlns:a16="http://schemas.microsoft.com/office/drawing/2014/main" id="{FA6EBD3D-6042-42D1-B0C2-F22EED6F337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8" name="PA-直接连接符 21">
                    <a:extLst>
                      <a:ext uri="{FF2B5EF4-FFF2-40B4-BE49-F238E27FC236}">
                        <a16:creationId xmlns="" xmlns:a16="http://schemas.microsoft.com/office/drawing/2014/main" id="{21FF679B-AEBD-43E9-BA12-AA50EB63388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9" name="PA-直接连接符 24">
                    <a:extLst>
                      <a:ext uri="{FF2B5EF4-FFF2-40B4-BE49-F238E27FC236}">
                        <a16:creationId xmlns="" xmlns:a16="http://schemas.microsoft.com/office/drawing/2014/main" id="{6C4AA22A-2767-44BB-A6F4-B1550E3C975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0" name="PA-直接连接符 26">
                    <a:extLst>
                      <a:ext uri="{FF2B5EF4-FFF2-40B4-BE49-F238E27FC236}">
                        <a16:creationId xmlns="" xmlns:a16="http://schemas.microsoft.com/office/drawing/2014/main" id="{BBED0C1D-B710-4B7A-87E3-C3F7D15D2F6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1" name="PA-直接连接符 28">
                    <a:extLst>
                      <a:ext uri="{FF2B5EF4-FFF2-40B4-BE49-F238E27FC236}">
                        <a16:creationId xmlns="" xmlns:a16="http://schemas.microsoft.com/office/drawing/2014/main" id="{C557747F-A983-4A8B-B9BB-9309735D813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2" name="PA-直接连接符 30">
                    <a:extLst>
                      <a:ext uri="{FF2B5EF4-FFF2-40B4-BE49-F238E27FC236}">
                        <a16:creationId xmlns="" xmlns:a16="http://schemas.microsoft.com/office/drawing/2014/main" id="{42FF851E-B045-48A5-A6F9-168128AFEDC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3" name="PA-直接连接符 32">
                    <a:extLst>
                      <a:ext uri="{FF2B5EF4-FFF2-40B4-BE49-F238E27FC236}">
                        <a16:creationId xmlns="" xmlns:a16="http://schemas.microsoft.com/office/drawing/2014/main" id="{BA8EF0E5-C107-42E0-A5A7-3EC84A9BE46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4" name="PA-直接连接符 34">
                    <a:extLst>
                      <a:ext uri="{FF2B5EF4-FFF2-40B4-BE49-F238E27FC236}">
                        <a16:creationId xmlns="" xmlns:a16="http://schemas.microsoft.com/office/drawing/2014/main" id="{B9BDA943-CC04-4A4D-97EA-3E044F7C20B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5" name="PA-直接连接符 36">
                    <a:extLst>
                      <a:ext uri="{FF2B5EF4-FFF2-40B4-BE49-F238E27FC236}">
                        <a16:creationId xmlns="" xmlns:a16="http://schemas.microsoft.com/office/drawing/2014/main" id="{FCC881AB-9A28-4959-9CA8-28B39EB2680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716" name="组合 1715">
                    <a:extLst>
                      <a:ext uri="{FF2B5EF4-FFF2-40B4-BE49-F238E27FC236}">
                        <a16:creationId xmlns="" xmlns:a16="http://schemas.microsoft.com/office/drawing/2014/main" id="{3730E4B3-51B3-4F99-870C-0B7168A909F6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745" name="PA-直接连接符 39">
                      <a:extLst>
                        <a:ext uri="{FF2B5EF4-FFF2-40B4-BE49-F238E27FC236}">
                          <a16:creationId xmlns="" xmlns:a16="http://schemas.microsoft.com/office/drawing/2014/main" id="{03544BA6-897E-4D61-8AEF-8CD0757415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6" name="PA-直接连接符 41">
                      <a:extLst>
                        <a:ext uri="{FF2B5EF4-FFF2-40B4-BE49-F238E27FC236}">
                          <a16:creationId xmlns="" xmlns:a16="http://schemas.microsoft.com/office/drawing/2014/main" id="{9B2ACB3C-2950-41BC-B1BA-F64F82019F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7" name="PA-直接连接符 43">
                      <a:extLst>
                        <a:ext uri="{FF2B5EF4-FFF2-40B4-BE49-F238E27FC236}">
                          <a16:creationId xmlns="" xmlns:a16="http://schemas.microsoft.com/office/drawing/2014/main" id="{C0120B45-8BEB-43B8-9FC9-FB9279EFCD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17" name="组合 1716">
                    <a:extLst>
                      <a:ext uri="{FF2B5EF4-FFF2-40B4-BE49-F238E27FC236}">
                        <a16:creationId xmlns="" xmlns:a16="http://schemas.microsoft.com/office/drawing/2014/main" id="{2CDE19F5-6CD4-4B78-87F2-E0FC74D89631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734" name="PA-直接连接符 53">
                      <a:extLst>
                        <a:ext uri="{FF2B5EF4-FFF2-40B4-BE49-F238E27FC236}">
                          <a16:creationId xmlns="" xmlns:a16="http://schemas.microsoft.com/office/drawing/2014/main" id="{C27F03BE-EA81-4AC2-8969-94DD95855A20}"/>
                        </a:ext>
                      </a:extLst>
                    </p:cNvPr>
                    <p:cNvCxnSpPr/>
                    <p:nvPr>
                      <p:custDataLst>
                        <p:tags r:id="rId154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5" name="PA-直接连接符 55">
                      <a:extLst>
                        <a:ext uri="{FF2B5EF4-FFF2-40B4-BE49-F238E27FC236}">
                          <a16:creationId xmlns="" xmlns:a16="http://schemas.microsoft.com/office/drawing/2014/main" id="{81B362D6-58D7-4EAC-896A-7708C7D191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6" name="PA-直接连接符 57">
                      <a:extLst>
                        <a:ext uri="{FF2B5EF4-FFF2-40B4-BE49-F238E27FC236}">
                          <a16:creationId xmlns="" xmlns:a16="http://schemas.microsoft.com/office/drawing/2014/main" id="{D3B1F8A6-70EF-4B34-ADF6-84BB387246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7" name="PA-直接连接符 59">
                      <a:extLst>
                        <a:ext uri="{FF2B5EF4-FFF2-40B4-BE49-F238E27FC236}">
                          <a16:creationId xmlns="" xmlns:a16="http://schemas.microsoft.com/office/drawing/2014/main" id="{261D588D-B56D-4A57-A401-B303A3494C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8" name="PA-直接连接符 61">
                      <a:extLst>
                        <a:ext uri="{FF2B5EF4-FFF2-40B4-BE49-F238E27FC236}">
                          <a16:creationId xmlns="" xmlns:a16="http://schemas.microsoft.com/office/drawing/2014/main" id="{470C5257-A727-4D3D-AFED-C507BCFCEF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9" name="PA-直接连接符 63">
                      <a:extLst>
                        <a:ext uri="{FF2B5EF4-FFF2-40B4-BE49-F238E27FC236}">
                          <a16:creationId xmlns="" xmlns:a16="http://schemas.microsoft.com/office/drawing/2014/main" id="{01344729-A8FB-4252-B574-6CC33A3A55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0" name="PA-直接连接符 65">
                      <a:extLst>
                        <a:ext uri="{FF2B5EF4-FFF2-40B4-BE49-F238E27FC236}">
                          <a16:creationId xmlns="" xmlns:a16="http://schemas.microsoft.com/office/drawing/2014/main" id="{FC8271DB-91D6-4CFB-9F54-F660B610DA4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1" name="PA-直接连接符 67">
                      <a:extLst>
                        <a:ext uri="{FF2B5EF4-FFF2-40B4-BE49-F238E27FC236}">
                          <a16:creationId xmlns="" xmlns:a16="http://schemas.microsoft.com/office/drawing/2014/main" id="{204FD629-2CA3-4882-80A4-97E3B59CE82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2" name="PA-直接连接符 69">
                      <a:extLst>
                        <a:ext uri="{FF2B5EF4-FFF2-40B4-BE49-F238E27FC236}">
                          <a16:creationId xmlns="" xmlns:a16="http://schemas.microsoft.com/office/drawing/2014/main" id="{08331412-6199-48EA-8687-4113F7A7B5A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3" name="PA-直接连接符 71">
                      <a:extLst>
                        <a:ext uri="{FF2B5EF4-FFF2-40B4-BE49-F238E27FC236}">
                          <a16:creationId xmlns="" xmlns:a16="http://schemas.microsoft.com/office/drawing/2014/main" id="{50253ADF-C6A9-4126-93AA-5A502C5F9D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4" name="PA-直接连接符 73">
                      <a:extLst>
                        <a:ext uri="{FF2B5EF4-FFF2-40B4-BE49-F238E27FC236}">
                          <a16:creationId xmlns="" xmlns:a16="http://schemas.microsoft.com/office/drawing/2014/main" id="{6708F4EA-D907-462B-BE2C-76327CCD851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18" name="组合 1717">
                    <a:extLst>
                      <a:ext uri="{FF2B5EF4-FFF2-40B4-BE49-F238E27FC236}">
                        <a16:creationId xmlns="" xmlns:a16="http://schemas.microsoft.com/office/drawing/2014/main" id="{F4DD9662-C511-40BF-9212-5AE476391050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723" name="PA-直接连接符 77">
                      <a:extLst>
                        <a:ext uri="{FF2B5EF4-FFF2-40B4-BE49-F238E27FC236}">
                          <a16:creationId xmlns="" xmlns:a16="http://schemas.microsoft.com/office/drawing/2014/main" id="{D250C380-247A-47A8-92F7-7AA7B0121F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4" name="PA-直接连接符 78">
                      <a:extLst>
                        <a:ext uri="{FF2B5EF4-FFF2-40B4-BE49-F238E27FC236}">
                          <a16:creationId xmlns="" xmlns:a16="http://schemas.microsoft.com/office/drawing/2014/main" id="{181D2760-01AF-47E6-906D-1A930A6AED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5" name="PA-直接连接符 79">
                      <a:extLst>
                        <a:ext uri="{FF2B5EF4-FFF2-40B4-BE49-F238E27FC236}">
                          <a16:creationId xmlns="" xmlns:a16="http://schemas.microsoft.com/office/drawing/2014/main" id="{B23A0557-4FA9-41A7-8A23-B121467ECC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6" name="PA-直接连接符 80">
                      <a:extLst>
                        <a:ext uri="{FF2B5EF4-FFF2-40B4-BE49-F238E27FC236}">
                          <a16:creationId xmlns="" xmlns:a16="http://schemas.microsoft.com/office/drawing/2014/main" id="{E05214D3-4348-4302-A7B7-A118E18EA2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7" name="PA-直接连接符 81">
                      <a:extLst>
                        <a:ext uri="{FF2B5EF4-FFF2-40B4-BE49-F238E27FC236}">
                          <a16:creationId xmlns="" xmlns:a16="http://schemas.microsoft.com/office/drawing/2014/main" id="{3DA910E3-B93A-48D3-AF66-20BA89B3443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8" name="PA-直接连接符 82">
                      <a:extLst>
                        <a:ext uri="{FF2B5EF4-FFF2-40B4-BE49-F238E27FC236}">
                          <a16:creationId xmlns="" xmlns:a16="http://schemas.microsoft.com/office/drawing/2014/main" id="{0A31534B-B5C5-43E4-9A0C-9D8ED13D1A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9" name="PA-直接连接符 83">
                      <a:extLst>
                        <a:ext uri="{FF2B5EF4-FFF2-40B4-BE49-F238E27FC236}">
                          <a16:creationId xmlns="" xmlns:a16="http://schemas.microsoft.com/office/drawing/2014/main" id="{EF8ED3DF-C7FC-4F25-AB93-D03DEB7482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0" name="PA-直接连接符 84">
                      <a:extLst>
                        <a:ext uri="{FF2B5EF4-FFF2-40B4-BE49-F238E27FC236}">
                          <a16:creationId xmlns="" xmlns:a16="http://schemas.microsoft.com/office/drawing/2014/main" id="{0670A54A-02FA-4D63-878F-9827B23D48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1" name="PA-直接连接符 85">
                      <a:extLst>
                        <a:ext uri="{FF2B5EF4-FFF2-40B4-BE49-F238E27FC236}">
                          <a16:creationId xmlns="" xmlns:a16="http://schemas.microsoft.com/office/drawing/2014/main" id="{5AEBB971-3D7D-4DB1-A9FE-586927E813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2" name="PA-直接连接符 86">
                      <a:extLst>
                        <a:ext uri="{FF2B5EF4-FFF2-40B4-BE49-F238E27FC236}">
                          <a16:creationId xmlns="" xmlns:a16="http://schemas.microsoft.com/office/drawing/2014/main" id="{BD8492DD-0070-42B1-BD14-78FA64B06D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3" name="PA-直接连接符 87">
                      <a:extLst>
                        <a:ext uri="{FF2B5EF4-FFF2-40B4-BE49-F238E27FC236}">
                          <a16:creationId xmlns="" xmlns:a16="http://schemas.microsoft.com/office/drawing/2014/main" id="{13362ACB-1356-4F7D-ACB8-F86D7EC70D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19" name="Group 91_1">
                    <a:extLst>
                      <a:ext uri="{FF2B5EF4-FFF2-40B4-BE49-F238E27FC236}">
                        <a16:creationId xmlns="" xmlns:a16="http://schemas.microsoft.com/office/drawing/2014/main" id="{E8B95619-DAB2-451F-9C50-EA2ED68A5177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720" name="PA-直接连接符 93">
                      <a:extLst>
                        <a:ext uri="{FF2B5EF4-FFF2-40B4-BE49-F238E27FC236}">
                          <a16:creationId xmlns="" xmlns:a16="http://schemas.microsoft.com/office/drawing/2014/main" id="{236C724F-F091-435D-8B16-AAF5C50295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2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1" name="PA-直接连接符 94">
                      <a:extLst>
                        <a:ext uri="{FF2B5EF4-FFF2-40B4-BE49-F238E27FC236}">
                          <a16:creationId xmlns="" xmlns:a16="http://schemas.microsoft.com/office/drawing/2014/main" id="{B1A3A3F1-196C-4A47-8D4E-2469BC8CE1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2" name="PA-直接连接符 95">
                      <a:extLst>
                        <a:ext uri="{FF2B5EF4-FFF2-40B4-BE49-F238E27FC236}">
                          <a16:creationId xmlns="" xmlns:a16="http://schemas.microsoft.com/office/drawing/2014/main" id="{727FA0BF-7344-4193-BE17-582E38E675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1" name="组合 1460">
                  <a:extLst>
                    <a:ext uri="{FF2B5EF4-FFF2-40B4-BE49-F238E27FC236}">
                      <a16:creationId xmlns="" xmlns:a16="http://schemas.microsoft.com/office/drawing/2014/main" id="{E0B562AA-6175-4B3D-B31B-5A88E4723B5B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654" name="PA-直接连接符 99">
                    <a:extLst>
                      <a:ext uri="{FF2B5EF4-FFF2-40B4-BE49-F238E27FC236}">
                        <a16:creationId xmlns="" xmlns:a16="http://schemas.microsoft.com/office/drawing/2014/main" id="{827F6024-38C2-4802-9240-C88A89BF8AF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1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5" name="PA-直接连接符 100">
                    <a:extLst>
                      <a:ext uri="{FF2B5EF4-FFF2-40B4-BE49-F238E27FC236}">
                        <a16:creationId xmlns="" xmlns:a16="http://schemas.microsoft.com/office/drawing/2014/main" id="{2463727B-4158-4467-8058-5125B6AD7D66}"/>
                      </a:ext>
                    </a:extLst>
                  </p:cNvPr>
                  <p:cNvCxnSpPr/>
                  <p:nvPr>
                    <p:custDataLst>
                      <p:tags r:id="rId1472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6" name="PA-直接连接符 101">
                    <a:extLst>
                      <a:ext uri="{FF2B5EF4-FFF2-40B4-BE49-F238E27FC236}">
                        <a16:creationId xmlns="" xmlns:a16="http://schemas.microsoft.com/office/drawing/2014/main" id="{6712BB3F-8635-4F10-8835-E39EF064C31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3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7" name="PA-直接连接符 102">
                    <a:extLst>
                      <a:ext uri="{FF2B5EF4-FFF2-40B4-BE49-F238E27FC236}">
                        <a16:creationId xmlns="" xmlns:a16="http://schemas.microsoft.com/office/drawing/2014/main" id="{65D7A06B-756E-496B-BA8B-5CC325DBC87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4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8" name="PA-直接连接符 103">
                    <a:extLst>
                      <a:ext uri="{FF2B5EF4-FFF2-40B4-BE49-F238E27FC236}">
                        <a16:creationId xmlns="" xmlns:a16="http://schemas.microsoft.com/office/drawing/2014/main" id="{B697C068-B9DD-478E-8705-5A99C3B04EA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5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9" name="PA-直接连接符 104">
                    <a:extLst>
                      <a:ext uri="{FF2B5EF4-FFF2-40B4-BE49-F238E27FC236}">
                        <a16:creationId xmlns="" xmlns:a16="http://schemas.microsoft.com/office/drawing/2014/main" id="{B562BD41-7364-4AD4-AC16-767931CA4B6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6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0" name="PA-直接连接符 105">
                    <a:extLst>
                      <a:ext uri="{FF2B5EF4-FFF2-40B4-BE49-F238E27FC236}">
                        <a16:creationId xmlns="" xmlns:a16="http://schemas.microsoft.com/office/drawing/2014/main" id="{6A0FA10F-EECB-4905-A92D-50B566AB00B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7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1" name="PA-直接连接符 106">
                    <a:extLst>
                      <a:ext uri="{FF2B5EF4-FFF2-40B4-BE49-F238E27FC236}">
                        <a16:creationId xmlns="" xmlns:a16="http://schemas.microsoft.com/office/drawing/2014/main" id="{7E79BF8E-2677-4666-AB2D-ED0B634657B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8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2" name="PA-直接连接符 107">
                    <a:extLst>
                      <a:ext uri="{FF2B5EF4-FFF2-40B4-BE49-F238E27FC236}">
                        <a16:creationId xmlns="" xmlns:a16="http://schemas.microsoft.com/office/drawing/2014/main" id="{499405C4-5843-4131-A947-E540A1D6652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9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3" name="PA-直接连接符 108">
                    <a:extLst>
                      <a:ext uri="{FF2B5EF4-FFF2-40B4-BE49-F238E27FC236}">
                        <a16:creationId xmlns="" xmlns:a16="http://schemas.microsoft.com/office/drawing/2014/main" id="{FB473328-160F-4CC3-AB15-1430F84BA66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0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4" name="PA-直接连接符 109">
                    <a:extLst>
                      <a:ext uri="{FF2B5EF4-FFF2-40B4-BE49-F238E27FC236}">
                        <a16:creationId xmlns="" xmlns:a16="http://schemas.microsoft.com/office/drawing/2014/main" id="{5AE50453-5C49-49F5-826F-CBE725ACEEC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1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5" name="PA-直接连接符 110">
                    <a:extLst>
                      <a:ext uri="{FF2B5EF4-FFF2-40B4-BE49-F238E27FC236}">
                        <a16:creationId xmlns="" xmlns:a16="http://schemas.microsoft.com/office/drawing/2014/main" id="{C9AA73A5-AEDE-494C-BA6A-C5D97AAD212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2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6" name="PA-直接连接符 111">
                    <a:extLst>
                      <a:ext uri="{FF2B5EF4-FFF2-40B4-BE49-F238E27FC236}">
                        <a16:creationId xmlns="" xmlns:a16="http://schemas.microsoft.com/office/drawing/2014/main" id="{2D3F1088-BBEC-40F2-901E-B3B72047F56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3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7" name="PA-直接连接符 112">
                    <a:extLst>
                      <a:ext uri="{FF2B5EF4-FFF2-40B4-BE49-F238E27FC236}">
                        <a16:creationId xmlns="" xmlns:a16="http://schemas.microsoft.com/office/drawing/2014/main" id="{F6AF2C29-7C36-4843-BABE-E4590703316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4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8" name="PA-直接连接符 113">
                    <a:extLst>
                      <a:ext uri="{FF2B5EF4-FFF2-40B4-BE49-F238E27FC236}">
                        <a16:creationId xmlns="" xmlns:a16="http://schemas.microsoft.com/office/drawing/2014/main" id="{27A7B9A7-4028-48A2-9496-0133F48C3B0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5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669" name="组合 1668">
                    <a:extLst>
                      <a:ext uri="{FF2B5EF4-FFF2-40B4-BE49-F238E27FC236}">
                        <a16:creationId xmlns="" xmlns:a16="http://schemas.microsoft.com/office/drawing/2014/main" id="{8A6EBE8F-0707-4E6B-9150-7A4B373016D6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98" name="PA-直接连接符 143">
                      <a:extLst>
                        <a:ext uri="{FF2B5EF4-FFF2-40B4-BE49-F238E27FC236}">
                          <a16:creationId xmlns="" xmlns:a16="http://schemas.microsoft.com/office/drawing/2014/main" id="{2F72524F-4932-4AF4-92E2-07AA5A8258F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9" name="PA-直接连接符 144">
                      <a:extLst>
                        <a:ext uri="{FF2B5EF4-FFF2-40B4-BE49-F238E27FC236}">
                          <a16:creationId xmlns="" xmlns:a16="http://schemas.microsoft.com/office/drawing/2014/main" id="{5293AB83-A5B8-4675-B3F0-B9F761A423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00" name="PA-直接连接符 145">
                      <a:extLst>
                        <a:ext uri="{FF2B5EF4-FFF2-40B4-BE49-F238E27FC236}">
                          <a16:creationId xmlns="" xmlns:a16="http://schemas.microsoft.com/office/drawing/2014/main" id="{71E51EB1-1E41-4F12-9260-DF920545E0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70" name="组合 1669">
                    <a:extLst>
                      <a:ext uri="{FF2B5EF4-FFF2-40B4-BE49-F238E27FC236}">
                        <a16:creationId xmlns="" xmlns:a16="http://schemas.microsoft.com/office/drawing/2014/main" id="{FD11544B-878F-4517-8A7D-FFDC4D715F62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687" name="PA-直接连接符 132">
                      <a:extLst>
                        <a:ext uri="{FF2B5EF4-FFF2-40B4-BE49-F238E27FC236}">
                          <a16:creationId xmlns="" xmlns:a16="http://schemas.microsoft.com/office/drawing/2014/main" id="{BFAF7981-FEA4-4A3A-8DC0-E25B16FC2E73}"/>
                        </a:ext>
                      </a:extLst>
                    </p:cNvPr>
                    <p:cNvCxnSpPr/>
                    <p:nvPr>
                      <p:custDataLst>
                        <p:tags r:id="rId1500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8" name="PA-直接连接符 133">
                      <a:extLst>
                        <a:ext uri="{FF2B5EF4-FFF2-40B4-BE49-F238E27FC236}">
                          <a16:creationId xmlns="" xmlns:a16="http://schemas.microsoft.com/office/drawing/2014/main" id="{1744C89C-ED19-4B4A-A8EF-B2148966A1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9" name="PA-直接连接符 134">
                      <a:extLst>
                        <a:ext uri="{FF2B5EF4-FFF2-40B4-BE49-F238E27FC236}">
                          <a16:creationId xmlns="" xmlns:a16="http://schemas.microsoft.com/office/drawing/2014/main" id="{BBC59968-985B-426B-BC84-0E54100B4C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0" name="PA-直接连接符 135">
                      <a:extLst>
                        <a:ext uri="{FF2B5EF4-FFF2-40B4-BE49-F238E27FC236}">
                          <a16:creationId xmlns="" xmlns:a16="http://schemas.microsoft.com/office/drawing/2014/main" id="{B988662C-37FF-4202-B02E-972E451FA9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1" name="PA-直接连接符 136">
                      <a:extLst>
                        <a:ext uri="{FF2B5EF4-FFF2-40B4-BE49-F238E27FC236}">
                          <a16:creationId xmlns="" xmlns:a16="http://schemas.microsoft.com/office/drawing/2014/main" id="{E8D69658-03B2-4390-88ED-D1DD940F39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2" name="PA-直接连接符 137">
                      <a:extLst>
                        <a:ext uri="{FF2B5EF4-FFF2-40B4-BE49-F238E27FC236}">
                          <a16:creationId xmlns="" xmlns:a16="http://schemas.microsoft.com/office/drawing/2014/main" id="{45105ED4-05CA-4419-A406-FF1AB6F492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3" name="PA-直接连接符 138">
                      <a:extLst>
                        <a:ext uri="{FF2B5EF4-FFF2-40B4-BE49-F238E27FC236}">
                          <a16:creationId xmlns="" xmlns:a16="http://schemas.microsoft.com/office/drawing/2014/main" id="{3D4C697D-FC1A-412C-BD05-FD99B81E83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4" name="PA-直接连接符 139">
                      <a:extLst>
                        <a:ext uri="{FF2B5EF4-FFF2-40B4-BE49-F238E27FC236}">
                          <a16:creationId xmlns="" xmlns:a16="http://schemas.microsoft.com/office/drawing/2014/main" id="{6813E0DB-20CE-4DD3-A65B-3AC443CF274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5" name="PA-直接连接符 140">
                      <a:extLst>
                        <a:ext uri="{FF2B5EF4-FFF2-40B4-BE49-F238E27FC236}">
                          <a16:creationId xmlns="" xmlns:a16="http://schemas.microsoft.com/office/drawing/2014/main" id="{B94DB85A-796B-4509-B3FC-9BA7E7F1EF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6" name="PA-直接连接符 141">
                      <a:extLst>
                        <a:ext uri="{FF2B5EF4-FFF2-40B4-BE49-F238E27FC236}">
                          <a16:creationId xmlns="" xmlns:a16="http://schemas.microsoft.com/office/drawing/2014/main" id="{0E0FB0E5-AF47-4C30-86E8-C7D40CD68C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7" name="PA-直接连接符 142">
                      <a:extLst>
                        <a:ext uri="{FF2B5EF4-FFF2-40B4-BE49-F238E27FC236}">
                          <a16:creationId xmlns="" xmlns:a16="http://schemas.microsoft.com/office/drawing/2014/main" id="{91037501-F973-4112-BE34-36EFBECF5D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71" name="组合 1670">
                    <a:extLst>
                      <a:ext uri="{FF2B5EF4-FFF2-40B4-BE49-F238E27FC236}">
                        <a16:creationId xmlns="" xmlns:a16="http://schemas.microsoft.com/office/drawing/2014/main" id="{44DDEDD2-88CF-4D73-B9CC-585CF971DD3C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676" name="PA-直接连接符 121">
                      <a:extLst>
                        <a:ext uri="{FF2B5EF4-FFF2-40B4-BE49-F238E27FC236}">
                          <a16:creationId xmlns="" xmlns:a16="http://schemas.microsoft.com/office/drawing/2014/main" id="{97882ACA-822E-48A6-9B8F-A502566886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9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7" name="PA-直接连接符 122">
                      <a:extLst>
                        <a:ext uri="{FF2B5EF4-FFF2-40B4-BE49-F238E27FC236}">
                          <a16:creationId xmlns="" xmlns:a16="http://schemas.microsoft.com/office/drawing/2014/main" id="{CA1FC56F-8F63-4E9E-88DC-66B184D831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8" name="PA-直接连接符 123">
                      <a:extLst>
                        <a:ext uri="{FF2B5EF4-FFF2-40B4-BE49-F238E27FC236}">
                          <a16:creationId xmlns="" xmlns:a16="http://schemas.microsoft.com/office/drawing/2014/main" id="{AFAC9364-7306-4062-9C01-CCE49F23B4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9" name="PA-直接连接符 124">
                      <a:extLst>
                        <a:ext uri="{FF2B5EF4-FFF2-40B4-BE49-F238E27FC236}">
                          <a16:creationId xmlns="" xmlns:a16="http://schemas.microsoft.com/office/drawing/2014/main" id="{1B3E1F26-A6F5-4FA4-BFFD-2EF6385006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0" name="PA-直接连接符 125">
                      <a:extLst>
                        <a:ext uri="{FF2B5EF4-FFF2-40B4-BE49-F238E27FC236}">
                          <a16:creationId xmlns="" xmlns:a16="http://schemas.microsoft.com/office/drawing/2014/main" id="{C3C474D8-F362-418C-9846-A8354AA23DC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1" name="PA-直接连接符 126">
                      <a:extLst>
                        <a:ext uri="{FF2B5EF4-FFF2-40B4-BE49-F238E27FC236}">
                          <a16:creationId xmlns="" xmlns:a16="http://schemas.microsoft.com/office/drawing/2014/main" id="{8D8FEA23-C875-4719-AEC6-17A180C7864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2" name="PA-直接连接符 127">
                      <a:extLst>
                        <a:ext uri="{FF2B5EF4-FFF2-40B4-BE49-F238E27FC236}">
                          <a16:creationId xmlns="" xmlns:a16="http://schemas.microsoft.com/office/drawing/2014/main" id="{1048BCB1-2099-4E69-9241-45D9BF4D53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3" name="PA-直接连接符 128">
                      <a:extLst>
                        <a:ext uri="{FF2B5EF4-FFF2-40B4-BE49-F238E27FC236}">
                          <a16:creationId xmlns="" xmlns:a16="http://schemas.microsoft.com/office/drawing/2014/main" id="{D79ED908-4A51-48E7-A1B5-C71383A2D9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4" name="PA-直接连接符 129">
                      <a:extLst>
                        <a:ext uri="{FF2B5EF4-FFF2-40B4-BE49-F238E27FC236}">
                          <a16:creationId xmlns="" xmlns:a16="http://schemas.microsoft.com/office/drawing/2014/main" id="{0A370F9B-547D-485E-BE41-8206F638DE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5" name="PA-直接连接符 130">
                      <a:extLst>
                        <a:ext uri="{FF2B5EF4-FFF2-40B4-BE49-F238E27FC236}">
                          <a16:creationId xmlns="" xmlns:a16="http://schemas.microsoft.com/office/drawing/2014/main" id="{4C69305D-5890-4FE5-8A63-58B0AD043E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6" name="PA-直接连接符 131">
                      <a:extLst>
                        <a:ext uri="{FF2B5EF4-FFF2-40B4-BE49-F238E27FC236}">
                          <a16:creationId xmlns="" xmlns:a16="http://schemas.microsoft.com/office/drawing/2014/main" id="{6904BBC2-AB16-417F-A97C-8122BA2857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72" name="Group 91_1">
                    <a:extLst>
                      <a:ext uri="{FF2B5EF4-FFF2-40B4-BE49-F238E27FC236}">
                        <a16:creationId xmlns="" xmlns:a16="http://schemas.microsoft.com/office/drawing/2014/main" id="{95A6EA81-E527-463C-AE69-059405AECE6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73" name="PA-直接连接符 118">
                      <a:extLst>
                        <a:ext uri="{FF2B5EF4-FFF2-40B4-BE49-F238E27FC236}">
                          <a16:creationId xmlns="" xmlns:a16="http://schemas.microsoft.com/office/drawing/2014/main" id="{C89A1470-5C21-44F0-9D65-F18A546687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4" name="PA-直接连接符 119">
                      <a:extLst>
                        <a:ext uri="{FF2B5EF4-FFF2-40B4-BE49-F238E27FC236}">
                          <a16:creationId xmlns="" xmlns:a16="http://schemas.microsoft.com/office/drawing/2014/main" id="{B0A617CE-089A-48E8-8FBF-C780FBB24A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5" name="PA-直接连接符 120">
                      <a:extLst>
                        <a:ext uri="{FF2B5EF4-FFF2-40B4-BE49-F238E27FC236}">
                          <a16:creationId xmlns="" xmlns:a16="http://schemas.microsoft.com/office/drawing/2014/main" id="{5FD57660-1F59-422E-B250-982A32E075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8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2" name="组合 1461">
                  <a:extLst>
                    <a:ext uri="{FF2B5EF4-FFF2-40B4-BE49-F238E27FC236}">
                      <a16:creationId xmlns="" xmlns:a16="http://schemas.microsoft.com/office/drawing/2014/main" id="{335BD834-2D83-4B6C-929D-637A41B900E2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607" name="PA-直接连接符 147">
                    <a:extLst>
                      <a:ext uri="{FF2B5EF4-FFF2-40B4-BE49-F238E27FC236}">
                        <a16:creationId xmlns="" xmlns:a16="http://schemas.microsoft.com/office/drawing/2014/main" id="{4EC6D95F-064F-42F7-8815-CF340049830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2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8" name="PA-直接连接符 148">
                    <a:extLst>
                      <a:ext uri="{FF2B5EF4-FFF2-40B4-BE49-F238E27FC236}">
                        <a16:creationId xmlns="" xmlns:a16="http://schemas.microsoft.com/office/drawing/2014/main" id="{3235BE1D-FC0F-48B1-A2FF-2E46DF9E4F29}"/>
                      </a:ext>
                    </a:extLst>
                  </p:cNvPr>
                  <p:cNvCxnSpPr/>
                  <p:nvPr>
                    <p:custDataLst>
                      <p:tags r:id="rId142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9" name="PA-直接连接符 149">
                    <a:extLst>
                      <a:ext uri="{FF2B5EF4-FFF2-40B4-BE49-F238E27FC236}">
                        <a16:creationId xmlns="" xmlns:a16="http://schemas.microsoft.com/office/drawing/2014/main" id="{AF02CC85-5DE2-4032-AF44-F30655916AA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0" name="PA-直接连接符 150">
                    <a:extLst>
                      <a:ext uri="{FF2B5EF4-FFF2-40B4-BE49-F238E27FC236}">
                        <a16:creationId xmlns="" xmlns:a16="http://schemas.microsoft.com/office/drawing/2014/main" id="{B24EB40F-CC32-4312-9C3B-3B1B1ABB95A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1" name="PA-直接连接符 151">
                    <a:extLst>
                      <a:ext uri="{FF2B5EF4-FFF2-40B4-BE49-F238E27FC236}">
                        <a16:creationId xmlns="" xmlns:a16="http://schemas.microsoft.com/office/drawing/2014/main" id="{8A412C61-E359-4C4C-82A1-50AC872478B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2" name="PA-直接连接符 152">
                    <a:extLst>
                      <a:ext uri="{FF2B5EF4-FFF2-40B4-BE49-F238E27FC236}">
                        <a16:creationId xmlns="" xmlns:a16="http://schemas.microsoft.com/office/drawing/2014/main" id="{BAF89FD8-5DE6-4A48-A203-88B4E514EDF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3" name="PA-直接连接符 153">
                    <a:extLst>
                      <a:ext uri="{FF2B5EF4-FFF2-40B4-BE49-F238E27FC236}">
                        <a16:creationId xmlns="" xmlns:a16="http://schemas.microsoft.com/office/drawing/2014/main" id="{E0DA7956-2A3F-4C46-A44E-763B62ACF11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4" name="PA-直接连接符 154">
                    <a:extLst>
                      <a:ext uri="{FF2B5EF4-FFF2-40B4-BE49-F238E27FC236}">
                        <a16:creationId xmlns="" xmlns:a16="http://schemas.microsoft.com/office/drawing/2014/main" id="{C0040723-2C81-4304-BCA4-A3424118DB8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5" name="PA-直接连接符 155">
                    <a:extLst>
                      <a:ext uri="{FF2B5EF4-FFF2-40B4-BE49-F238E27FC236}">
                        <a16:creationId xmlns="" xmlns:a16="http://schemas.microsoft.com/office/drawing/2014/main" id="{FDA73553-3328-4A0D-9AAD-026909E5447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6" name="PA-直接连接符 156">
                    <a:extLst>
                      <a:ext uri="{FF2B5EF4-FFF2-40B4-BE49-F238E27FC236}">
                        <a16:creationId xmlns="" xmlns:a16="http://schemas.microsoft.com/office/drawing/2014/main" id="{D96BD2B4-EC12-4474-9E26-B4C3608F512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7" name="PA-直接连接符 157">
                    <a:extLst>
                      <a:ext uri="{FF2B5EF4-FFF2-40B4-BE49-F238E27FC236}">
                        <a16:creationId xmlns="" xmlns:a16="http://schemas.microsoft.com/office/drawing/2014/main" id="{8C8EFF43-263E-4650-8C2F-58FD64F2B39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8" name="PA-直接连接符 158">
                    <a:extLst>
                      <a:ext uri="{FF2B5EF4-FFF2-40B4-BE49-F238E27FC236}">
                        <a16:creationId xmlns="" xmlns:a16="http://schemas.microsoft.com/office/drawing/2014/main" id="{B540A6FC-0C46-4CCA-A3B3-9DAAD4C1C0A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9" name="PA-直接连接符 159">
                    <a:extLst>
                      <a:ext uri="{FF2B5EF4-FFF2-40B4-BE49-F238E27FC236}">
                        <a16:creationId xmlns="" xmlns:a16="http://schemas.microsoft.com/office/drawing/2014/main" id="{477D2C6B-AE7A-4D15-9F3B-24EE89F7779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0" name="PA-直接连接符 160">
                    <a:extLst>
                      <a:ext uri="{FF2B5EF4-FFF2-40B4-BE49-F238E27FC236}">
                        <a16:creationId xmlns="" xmlns:a16="http://schemas.microsoft.com/office/drawing/2014/main" id="{CA78D687-E085-41B6-A43B-4623F4D406E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1" name="PA-直接连接符 161">
                    <a:extLst>
                      <a:ext uri="{FF2B5EF4-FFF2-40B4-BE49-F238E27FC236}">
                        <a16:creationId xmlns="" xmlns:a16="http://schemas.microsoft.com/office/drawing/2014/main" id="{5A7BB5C0-846F-436F-902D-3E83D5C2326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622" name="组合 1621">
                    <a:extLst>
                      <a:ext uri="{FF2B5EF4-FFF2-40B4-BE49-F238E27FC236}">
                        <a16:creationId xmlns="" xmlns:a16="http://schemas.microsoft.com/office/drawing/2014/main" id="{54F4E6E3-760E-4F66-9383-407F01298771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51" name="PA-直接连接符 191">
                      <a:extLst>
                        <a:ext uri="{FF2B5EF4-FFF2-40B4-BE49-F238E27FC236}">
                          <a16:creationId xmlns="" xmlns:a16="http://schemas.microsoft.com/office/drawing/2014/main" id="{78CD25A0-E4B1-4599-BE33-C95EF053F4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2" name="PA-直接连接符 192">
                      <a:extLst>
                        <a:ext uri="{FF2B5EF4-FFF2-40B4-BE49-F238E27FC236}">
                          <a16:creationId xmlns="" xmlns:a16="http://schemas.microsoft.com/office/drawing/2014/main" id="{542E73D7-158E-4F75-B0D1-A19036C265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3" name="PA-直接连接符 193">
                      <a:extLst>
                        <a:ext uri="{FF2B5EF4-FFF2-40B4-BE49-F238E27FC236}">
                          <a16:creationId xmlns="" xmlns:a16="http://schemas.microsoft.com/office/drawing/2014/main" id="{D46EDED8-8980-4399-A8A0-7719D9DB1A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23" name="组合 1622">
                    <a:extLst>
                      <a:ext uri="{FF2B5EF4-FFF2-40B4-BE49-F238E27FC236}">
                        <a16:creationId xmlns="" xmlns:a16="http://schemas.microsoft.com/office/drawing/2014/main" id="{47B20930-4E90-4F64-9679-1FBFE9B1367B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640" name="PA-直接连接符 180">
                      <a:extLst>
                        <a:ext uri="{FF2B5EF4-FFF2-40B4-BE49-F238E27FC236}">
                          <a16:creationId xmlns="" xmlns:a16="http://schemas.microsoft.com/office/drawing/2014/main" id="{3A8E5A40-0A61-4AB6-856F-E122C3880620}"/>
                        </a:ext>
                      </a:extLst>
                    </p:cNvPr>
                    <p:cNvCxnSpPr/>
                    <p:nvPr>
                      <p:custDataLst>
                        <p:tags r:id="rId145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1" name="PA-直接连接符 181">
                      <a:extLst>
                        <a:ext uri="{FF2B5EF4-FFF2-40B4-BE49-F238E27FC236}">
                          <a16:creationId xmlns="" xmlns:a16="http://schemas.microsoft.com/office/drawing/2014/main" id="{5B641CC2-4F81-463B-BFC7-9ABE2D4EE7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2" name="PA-直接连接符 182">
                      <a:extLst>
                        <a:ext uri="{FF2B5EF4-FFF2-40B4-BE49-F238E27FC236}">
                          <a16:creationId xmlns="" xmlns:a16="http://schemas.microsoft.com/office/drawing/2014/main" id="{0845345B-BF07-47AC-8D51-26ECDC1CAD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3" name="PA-直接连接符 183">
                      <a:extLst>
                        <a:ext uri="{FF2B5EF4-FFF2-40B4-BE49-F238E27FC236}">
                          <a16:creationId xmlns="" xmlns:a16="http://schemas.microsoft.com/office/drawing/2014/main" id="{A90A85DE-99FD-4615-B505-BACC4F8B6B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4" name="PA-直接连接符 184">
                      <a:extLst>
                        <a:ext uri="{FF2B5EF4-FFF2-40B4-BE49-F238E27FC236}">
                          <a16:creationId xmlns="" xmlns:a16="http://schemas.microsoft.com/office/drawing/2014/main" id="{14AE63BA-FFEC-4B9B-AA0E-A9F1CA1B9E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5" name="PA-直接连接符 185">
                      <a:extLst>
                        <a:ext uri="{FF2B5EF4-FFF2-40B4-BE49-F238E27FC236}">
                          <a16:creationId xmlns="" xmlns:a16="http://schemas.microsoft.com/office/drawing/2014/main" id="{021A492D-D225-45A5-BD53-7BD0459855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6" name="PA-直接连接符 186">
                      <a:extLst>
                        <a:ext uri="{FF2B5EF4-FFF2-40B4-BE49-F238E27FC236}">
                          <a16:creationId xmlns="" xmlns:a16="http://schemas.microsoft.com/office/drawing/2014/main" id="{1C63A481-B460-4747-8FF4-D6355FFD26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7" name="PA-直接连接符 187">
                      <a:extLst>
                        <a:ext uri="{FF2B5EF4-FFF2-40B4-BE49-F238E27FC236}">
                          <a16:creationId xmlns="" xmlns:a16="http://schemas.microsoft.com/office/drawing/2014/main" id="{ACF9D67E-9E36-47FD-8026-90F924096C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8" name="PA-直接连接符 188">
                      <a:extLst>
                        <a:ext uri="{FF2B5EF4-FFF2-40B4-BE49-F238E27FC236}">
                          <a16:creationId xmlns="" xmlns:a16="http://schemas.microsoft.com/office/drawing/2014/main" id="{9BF2935D-E5DF-414E-A008-1336707EBDE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9" name="PA-直接连接符 189">
                      <a:extLst>
                        <a:ext uri="{FF2B5EF4-FFF2-40B4-BE49-F238E27FC236}">
                          <a16:creationId xmlns="" xmlns:a16="http://schemas.microsoft.com/office/drawing/2014/main" id="{F99E8CEA-DF50-499E-971D-C84434FD15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0" name="PA-直接连接符 190">
                      <a:extLst>
                        <a:ext uri="{FF2B5EF4-FFF2-40B4-BE49-F238E27FC236}">
                          <a16:creationId xmlns="" xmlns:a16="http://schemas.microsoft.com/office/drawing/2014/main" id="{E842720D-F7B2-45AD-BFF0-E3E367545E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24" name="组合 1623">
                    <a:extLst>
                      <a:ext uri="{FF2B5EF4-FFF2-40B4-BE49-F238E27FC236}">
                        <a16:creationId xmlns="" xmlns:a16="http://schemas.microsoft.com/office/drawing/2014/main" id="{817FA03A-F0D1-445B-B2B6-27B394FEA989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629" name="PA-直接连接符 169">
                      <a:extLst>
                        <a:ext uri="{FF2B5EF4-FFF2-40B4-BE49-F238E27FC236}">
                          <a16:creationId xmlns="" xmlns:a16="http://schemas.microsoft.com/office/drawing/2014/main" id="{C8B7E09D-2794-430B-A360-3F705EB10B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0" name="PA-直接连接符 170">
                      <a:extLst>
                        <a:ext uri="{FF2B5EF4-FFF2-40B4-BE49-F238E27FC236}">
                          <a16:creationId xmlns="" xmlns:a16="http://schemas.microsoft.com/office/drawing/2014/main" id="{70C4888B-F7B4-48D8-9A40-A0F0ED68E4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1" name="PA-直接连接符 171">
                      <a:extLst>
                        <a:ext uri="{FF2B5EF4-FFF2-40B4-BE49-F238E27FC236}">
                          <a16:creationId xmlns="" xmlns:a16="http://schemas.microsoft.com/office/drawing/2014/main" id="{A8AEF2BE-513D-480A-AC9D-73870E991F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2" name="PA-直接连接符 172">
                      <a:extLst>
                        <a:ext uri="{FF2B5EF4-FFF2-40B4-BE49-F238E27FC236}">
                          <a16:creationId xmlns="" xmlns:a16="http://schemas.microsoft.com/office/drawing/2014/main" id="{69B707D2-F7F6-436B-8795-D44BC5BB3F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3" name="PA-直接连接符 173">
                      <a:extLst>
                        <a:ext uri="{FF2B5EF4-FFF2-40B4-BE49-F238E27FC236}">
                          <a16:creationId xmlns="" xmlns:a16="http://schemas.microsoft.com/office/drawing/2014/main" id="{C9435614-09D9-4CC8-8D84-0FCA8F9C21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4" name="PA-直接连接符 174">
                      <a:extLst>
                        <a:ext uri="{FF2B5EF4-FFF2-40B4-BE49-F238E27FC236}">
                          <a16:creationId xmlns="" xmlns:a16="http://schemas.microsoft.com/office/drawing/2014/main" id="{435054F3-F9BB-40FD-89AB-F6437A2534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5" name="PA-直接连接符 175">
                      <a:extLst>
                        <a:ext uri="{FF2B5EF4-FFF2-40B4-BE49-F238E27FC236}">
                          <a16:creationId xmlns="" xmlns:a16="http://schemas.microsoft.com/office/drawing/2014/main" id="{C2E81071-013E-4250-98B7-834CB55F1C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6" name="PA-直接连接符 176">
                      <a:extLst>
                        <a:ext uri="{FF2B5EF4-FFF2-40B4-BE49-F238E27FC236}">
                          <a16:creationId xmlns="" xmlns:a16="http://schemas.microsoft.com/office/drawing/2014/main" id="{7C9C083B-8F21-45FF-B8F1-0BAEAB54EA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7" name="PA-直接连接符 177">
                      <a:extLst>
                        <a:ext uri="{FF2B5EF4-FFF2-40B4-BE49-F238E27FC236}">
                          <a16:creationId xmlns="" xmlns:a16="http://schemas.microsoft.com/office/drawing/2014/main" id="{DD56D47C-CD24-4C8C-A257-1FCB1E000E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8" name="PA-直接连接符 178">
                      <a:extLst>
                        <a:ext uri="{FF2B5EF4-FFF2-40B4-BE49-F238E27FC236}">
                          <a16:creationId xmlns="" xmlns:a16="http://schemas.microsoft.com/office/drawing/2014/main" id="{8B095918-AB6F-4E6D-8158-AC4797A423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9" name="PA-直接连接符 179">
                      <a:extLst>
                        <a:ext uri="{FF2B5EF4-FFF2-40B4-BE49-F238E27FC236}">
                          <a16:creationId xmlns="" xmlns:a16="http://schemas.microsoft.com/office/drawing/2014/main" id="{A41F6AD5-3490-4197-802A-5DCAACAF61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25" name="Group 91_1">
                    <a:extLst>
                      <a:ext uri="{FF2B5EF4-FFF2-40B4-BE49-F238E27FC236}">
                        <a16:creationId xmlns="" xmlns:a16="http://schemas.microsoft.com/office/drawing/2014/main" id="{20953F75-1C2B-4206-AEA9-7B8467A1B889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26" name="PA-直接连接符 166">
                      <a:extLst>
                        <a:ext uri="{FF2B5EF4-FFF2-40B4-BE49-F238E27FC236}">
                          <a16:creationId xmlns="" xmlns:a16="http://schemas.microsoft.com/office/drawing/2014/main" id="{F7918981-FAC0-4D56-9A4A-F849D183DD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7" name="PA-直接连接符 167">
                      <a:extLst>
                        <a:ext uri="{FF2B5EF4-FFF2-40B4-BE49-F238E27FC236}">
                          <a16:creationId xmlns="" xmlns:a16="http://schemas.microsoft.com/office/drawing/2014/main" id="{FBC4BA96-FC6E-458F-8A2A-B6C36F8290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8" name="PA-直接连接符 168">
                      <a:extLst>
                        <a:ext uri="{FF2B5EF4-FFF2-40B4-BE49-F238E27FC236}">
                          <a16:creationId xmlns="" xmlns:a16="http://schemas.microsoft.com/office/drawing/2014/main" id="{A8AD5AC9-0FC4-4E09-9FF9-4FF14DC9163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3" name="组合 1462">
                  <a:extLst>
                    <a:ext uri="{FF2B5EF4-FFF2-40B4-BE49-F238E27FC236}">
                      <a16:creationId xmlns="" xmlns:a16="http://schemas.microsoft.com/office/drawing/2014/main" id="{3EE82F14-A844-4ACB-89B8-D70799F30B91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560" name="PA-直接连接符 195">
                    <a:extLst>
                      <a:ext uri="{FF2B5EF4-FFF2-40B4-BE49-F238E27FC236}">
                        <a16:creationId xmlns="" xmlns:a16="http://schemas.microsoft.com/office/drawing/2014/main" id="{169DF7D7-77E6-4D43-8ED4-B2C92F67057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1" name="PA-直接连接符 196">
                    <a:extLst>
                      <a:ext uri="{FF2B5EF4-FFF2-40B4-BE49-F238E27FC236}">
                        <a16:creationId xmlns="" xmlns:a16="http://schemas.microsoft.com/office/drawing/2014/main" id="{55F9B726-37BD-452F-8AAB-6C713BA6A67E}"/>
                      </a:ext>
                    </a:extLst>
                  </p:cNvPr>
                  <p:cNvCxnSpPr/>
                  <p:nvPr>
                    <p:custDataLst>
                      <p:tags r:id="rId138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2" name="PA-直接连接符 197">
                    <a:extLst>
                      <a:ext uri="{FF2B5EF4-FFF2-40B4-BE49-F238E27FC236}">
                        <a16:creationId xmlns="" xmlns:a16="http://schemas.microsoft.com/office/drawing/2014/main" id="{BF7BE1CE-DB76-43D1-A9B2-F3E1378A019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3" name="PA-直接连接符 198">
                    <a:extLst>
                      <a:ext uri="{FF2B5EF4-FFF2-40B4-BE49-F238E27FC236}">
                        <a16:creationId xmlns="" xmlns:a16="http://schemas.microsoft.com/office/drawing/2014/main" id="{0DB31093-0112-468A-B73C-2253322B91D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4" name="PA-直接连接符 199">
                    <a:extLst>
                      <a:ext uri="{FF2B5EF4-FFF2-40B4-BE49-F238E27FC236}">
                        <a16:creationId xmlns="" xmlns:a16="http://schemas.microsoft.com/office/drawing/2014/main" id="{2D7DD674-EAB3-4F85-AAC1-15AD291B2DD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5" name="PA-直接连接符 200">
                    <a:extLst>
                      <a:ext uri="{FF2B5EF4-FFF2-40B4-BE49-F238E27FC236}">
                        <a16:creationId xmlns="" xmlns:a16="http://schemas.microsoft.com/office/drawing/2014/main" id="{FF234143-054E-42F2-8EAA-53577D91954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6" name="PA-直接连接符 201">
                    <a:extLst>
                      <a:ext uri="{FF2B5EF4-FFF2-40B4-BE49-F238E27FC236}">
                        <a16:creationId xmlns="" xmlns:a16="http://schemas.microsoft.com/office/drawing/2014/main" id="{E0A136E5-9005-4A5E-8679-FAE3D98E2FF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7" name="PA-直接连接符 202">
                    <a:extLst>
                      <a:ext uri="{FF2B5EF4-FFF2-40B4-BE49-F238E27FC236}">
                        <a16:creationId xmlns="" xmlns:a16="http://schemas.microsoft.com/office/drawing/2014/main" id="{1B6B1D02-B79E-4FAE-B2A5-65308487754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8" name="PA-直接连接符 203">
                    <a:extLst>
                      <a:ext uri="{FF2B5EF4-FFF2-40B4-BE49-F238E27FC236}">
                        <a16:creationId xmlns="" xmlns:a16="http://schemas.microsoft.com/office/drawing/2014/main" id="{F0AC1642-5B5B-4B56-AE68-DF24FBBACBF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9" name="PA-直接连接符 204">
                    <a:extLst>
                      <a:ext uri="{FF2B5EF4-FFF2-40B4-BE49-F238E27FC236}">
                        <a16:creationId xmlns="" xmlns:a16="http://schemas.microsoft.com/office/drawing/2014/main" id="{BE890029-DCDD-46FF-A5C6-5CD52419194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0" name="PA-直接连接符 205">
                    <a:extLst>
                      <a:ext uri="{FF2B5EF4-FFF2-40B4-BE49-F238E27FC236}">
                        <a16:creationId xmlns="" xmlns:a16="http://schemas.microsoft.com/office/drawing/2014/main" id="{BE4A2FE5-DA75-4989-893F-2B2A5A23405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1" name="PA-直接连接符 206">
                    <a:extLst>
                      <a:ext uri="{FF2B5EF4-FFF2-40B4-BE49-F238E27FC236}">
                        <a16:creationId xmlns="" xmlns:a16="http://schemas.microsoft.com/office/drawing/2014/main" id="{A1894616-C749-4581-934B-20E50C33D19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2" name="PA-直接连接符 207">
                    <a:extLst>
                      <a:ext uri="{FF2B5EF4-FFF2-40B4-BE49-F238E27FC236}">
                        <a16:creationId xmlns="" xmlns:a16="http://schemas.microsoft.com/office/drawing/2014/main" id="{10D585AE-F45F-4467-9D63-5D002E76C39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3" name="PA-直接连接符 208">
                    <a:extLst>
                      <a:ext uri="{FF2B5EF4-FFF2-40B4-BE49-F238E27FC236}">
                        <a16:creationId xmlns="" xmlns:a16="http://schemas.microsoft.com/office/drawing/2014/main" id="{0185AF33-45E0-4DCD-A574-DE0CB7F7614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4" name="PA-直接连接符 209">
                    <a:extLst>
                      <a:ext uri="{FF2B5EF4-FFF2-40B4-BE49-F238E27FC236}">
                        <a16:creationId xmlns="" xmlns:a16="http://schemas.microsoft.com/office/drawing/2014/main" id="{CFA85C42-A203-42AA-AA80-C8BEE98E506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575" name="组合 1574">
                    <a:extLst>
                      <a:ext uri="{FF2B5EF4-FFF2-40B4-BE49-F238E27FC236}">
                        <a16:creationId xmlns="" xmlns:a16="http://schemas.microsoft.com/office/drawing/2014/main" id="{360F0F1D-7485-462D-99F2-8C2C8F86A00E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04" name="PA-直接连接符 239">
                      <a:extLst>
                        <a:ext uri="{FF2B5EF4-FFF2-40B4-BE49-F238E27FC236}">
                          <a16:creationId xmlns="" xmlns:a16="http://schemas.microsoft.com/office/drawing/2014/main" id="{0AB7C5AF-3F40-4500-96EC-A20A9DEE12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5" name="PA-直接连接符 240">
                      <a:extLst>
                        <a:ext uri="{FF2B5EF4-FFF2-40B4-BE49-F238E27FC236}">
                          <a16:creationId xmlns="" xmlns:a16="http://schemas.microsoft.com/office/drawing/2014/main" id="{A14259B5-FD5D-4E28-B202-3D69B1B537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6" name="PA-直接连接符 241">
                      <a:extLst>
                        <a:ext uri="{FF2B5EF4-FFF2-40B4-BE49-F238E27FC236}">
                          <a16:creationId xmlns="" xmlns:a16="http://schemas.microsoft.com/office/drawing/2014/main" id="{0CDB527D-4A42-4D39-80E4-613470841E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76" name="组合 1575">
                    <a:extLst>
                      <a:ext uri="{FF2B5EF4-FFF2-40B4-BE49-F238E27FC236}">
                        <a16:creationId xmlns="" xmlns:a16="http://schemas.microsoft.com/office/drawing/2014/main" id="{5A3D9B94-40A3-415F-9B01-43FC22F42312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593" name="PA-直接连接符 228">
                      <a:extLst>
                        <a:ext uri="{FF2B5EF4-FFF2-40B4-BE49-F238E27FC236}">
                          <a16:creationId xmlns="" xmlns:a16="http://schemas.microsoft.com/office/drawing/2014/main" id="{A955D6FC-29A4-47C0-A8BC-41023076FD1B}"/>
                        </a:ext>
                      </a:extLst>
                    </p:cNvPr>
                    <p:cNvCxnSpPr/>
                    <p:nvPr>
                      <p:custDataLst>
                        <p:tags r:id="rId141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4" name="PA-直接连接符 229">
                      <a:extLst>
                        <a:ext uri="{FF2B5EF4-FFF2-40B4-BE49-F238E27FC236}">
                          <a16:creationId xmlns="" xmlns:a16="http://schemas.microsoft.com/office/drawing/2014/main" id="{4649A711-0D1C-4A78-8B60-2EE3B1927F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5" name="PA-直接连接符 230">
                      <a:extLst>
                        <a:ext uri="{FF2B5EF4-FFF2-40B4-BE49-F238E27FC236}">
                          <a16:creationId xmlns="" xmlns:a16="http://schemas.microsoft.com/office/drawing/2014/main" id="{8CFF7730-EA4F-4F3D-91C8-26A31C53B95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6" name="PA-直接连接符 231">
                      <a:extLst>
                        <a:ext uri="{FF2B5EF4-FFF2-40B4-BE49-F238E27FC236}">
                          <a16:creationId xmlns="" xmlns:a16="http://schemas.microsoft.com/office/drawing/2014/main" id="{4F69606E-415E-467E-91DC-D77E5A5043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7" name="PA-直接连接符 232">
                      <a:extLst>
                        <a:ext uri="{FF2B5EF4-FFF2-40B4-BE49-F238E27FC236}">
                          <a16:creationId xmlns="" xmlns:a16="http://schemas.microsoft.com/office/drawing/2014/main" id="{FCB769C5-C72E-42E8-9805-3FC224AFD7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8" name="PA-直接连接符 233">
                      <a:extLst>
                        <a:ext uri="{FF2B5EF4-FFF2-40B4-BE49-F238E27FC236}">
                          <a16:creationId xmlns="" xmlns:a16="http://schemas.microsoft.com/office/drawing/2014/main" id="{6D597B76-4211-4241-8B2F-7DEB8A83F9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9" name="PA-直接连接符 234">
                      <a:extLst>
                        <a:ext uri="{FF2B5EF4-FFF2-40B4-BE49-F238E27FC236}">
                          <a16:creationId xmlns="" xmlns:a16="http://schemas.microsoft.com/office/drawing/2014/main" id="{71DFBDC7-F14E-4052-8E45-820B248368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0" name="PA-直接连接符 235">
                      <a:extLst>
                        <a:ext uri="{FF2B5EF4-FFF2-40B4-BE49-F238E27FC236}">
                          <a16:creationId xmlns="" xmlns:a16="http://schemas.microsoft.com/office/drawing/2014/main" id="{726B14F5-8AC1-4417-A312-B3887EC2D6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1" name="PA-直接连接符 236">
                      <a:extLst>
                        <a:ext uri="{FF2B5EF4-FFF2-40B4-BE49-F238E27FC236}">
                          <a16:creationId xmlns="" xmlns:a16="http://schemas.microsoft.com/office/drawing/2014/main" id="{2080AAAD-37B8-4871-B4CA-95165812F2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2" name="PA-直接连接符 237">
                      <a:extLst>
                        <a:ext uri="{FF2B5EF4-FFF2-40B4-BE49-F238E27FC236}">
                          <a16:creationId xmlns="" xmlns:a16="http://schemas.microsoft.com/office/drawing/2014/main" id="{588D3F80-F0D6-4569-B735-9E02233C4E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3" name="PA-直接连接符 238">
                      <a:extLst>
                        <a:ext uri="{FF2B5EF4-FFF2-40B4-BE49-F238E27FC236}">
                          <a16:creationId xmlns="" xmlns:a16="http://schemas.microsoft.com/office/drawing/2014/main" id="{B037AB9C-A8BB-4E08-95FC-C295B9B9DBD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77" name="组合 1576">
                    <a:extLst>
                      <a:ext uri="{FF2B5EF4-FFF2-40B4-BE49-F238E27FC236}">
                        <a16:creationId xmlns="" xmlns:a16="http://schemas.microsoft.com/office/drawing/2014/main" id="{23EA9104-0B43-490B-AEEE-0598EBC69BDB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582" name="PA-直接连接符 217">
                      <a:extLst>
                        <a:ext uri="{FF2B5EF4-FFF2-40B4-BE49-F238E27FC236}">
                          <a16:creationId xmlns="" xmlns:a16="http://schemas.microsoft.com/office/drawing/2014/main" id="{5FCF6B93-4A22-4BF7-AF84-AF36015903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3" name="PA-直接连接符 218">
                      <a:extLst>
                        <a:ext uri="{FF2B5EF4-FFF2-40B4-BE49-F238E27FC236}">
                          <a16:creationId xmlns="" xmlns:a16="http://schemas.microsoft.com/office/drawing/2014/main" id="{933DB663-5B6A-4E1A-A7EA-C3C20A1236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4" name="PA-直接连接符 219">
                      <a:extLst>
                        <a:ext uri="{FF2B5EF4-FFF2-40B4-BE49-F238E27FC236}">
                          <a16:creationId xmlns="" xmlns:a16="http://schemas.microsoft.com/office/drawing/2014/main" id="{E4EE0CDC-A505-4D6C-8D3B-14738896FD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5" name="PA-直接连接符 220">
                      <a:extLst>
                        <a:ext uri="{FF2B5EF4-FFF2-40B4-BE49-F238E27FC236}">
                          <a16:creationId xmlns="" xmlns:a16="http://schemas.microsoft.com/office/drawing/2014/main" id="{23EFB531-E17D-4CA7-9D43-0B70E7A4736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6" name="PA-直接连接符 221">
                      <a:extLst>
                        <a:ext uri="{FF2B5EF4-FFF2-40B4-BE49-F238E27FC236}">
                          <a16:creationId xmlns="" xmlns:a16="http://schemas.microsoft.com/office/drawing/2014/main" id="{629A1C25-44AE-4187-8347-82B61E71F2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7" name="PA-直接连接符 222">
                      <a:extLst>
                        <a:ext uri="{FF2B5EF4-FFF2-40B4-BE49-F238E27FC236}">
                          <a16:creationId xmlns="" xmlns:a16="http://schemas.microsoft.com/office/drawing/2014/main" id="{8DF3B68A-CDA5-4915-9FDF-E74B9D5307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8" name="PA-直接连接符 223">
                      <a:extLst>
                        <a:ext uri="{FF2B5EF4-FFF2-40B4-BE49-F238E27FC236}">
                          <a16:creationId xmlns="" xmlns:a16="http://schemas.microsoft.com/office/drawing/2014/main" id="{8E22AB8E-3617-45E7-AF0D-59AF12730BC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9" name="PA-直接连接符 224">
                      <a:extLst>
                        <a:ext uri="{FF2B5EF4-FFF2-40B4-BE49-F238E27FC236}">
                          <a16:creationId xmlns="" xmlns:a16="http://schemas.microsoft.com/office/drawing/2014/main" id="{258CADF3-7114-4C25-BFC8-19DFC3C333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0" name="PA-直接连接符 225">
                      <a:extLst>
                        <a:ext uri="{FF2B5EF4-FFF2-40B4-BE49-F238E27FC236}">
                          <a16:creationId xmlns="" xmlns:a16="http://schemas.microsoft.com/office/drawing/2014/main" id="{BA1E0067-E567-4C09-80E1-07597AEF13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1" name="PA-直接连接符 226">
                      <a:extLst>
                        <a:ext uri="{FF2B5EF4-FFF2-40B4-BE49-F238E27FC236}">
                          <a16:creationId xmlns="" xmlns:a16="http://schemas.microsoft.com/office/drawing/2014/main" id="{6052E426-4593-40EB-BB92-7C5A84F971A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2" name="PA-直接连接符 227">
                      <a:extLst>
                        <a:ext uri="{FF2B5EF4-FFF2-40B4-BE49-F238E27FC236}">
                          <a16:creationId xmlns="" xmlns:a16="http://schemas.microsoft.com/office/drawing/2014/main" id="{DA59AD4E-C4E0-4BBF-97D0-D89A653F88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78" name="Group 91_1">
                    <a:extLst>
                      <a:ext uri="{FF2B5EF4-FFF2-40B4-BE49-F238E27FC236}">
                        <a16:creationId xmlns="" xmlns:a16="http://schemas.microsoft.com/office/drawing/2014/main" id="{F5193BEB-35DA-4BC3-B5D3-1FDC6A0844BD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79" name="PA-直接连接符 214">
                      <a:extLst>
                        <a:ext uri="{FF2B5EF4-FFF2-40B4-BE49-F238E27FC236}">
                          <a16:creationId xmlns="" xmlns:a16="http://schemas.microsoft.com/office/drawing/2014/main" id="{4804BA8B-F07B-448E-AB9C-AEDCC16E46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0" name="PA-直接连接符 215">
                      <a:extLst>
                        <a:ext uri="{FF2B5EF4-FFF2-40B4-BE49-F238E27FC236}">
                          <a16:creationId xmlns="" xmlns:a16="http://schemas.microsoft.com/office/drawing/2014/main" id="{69117078-4CB5-42B5-8AED-632E07EB77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1" name="PA-直接连接符 216">
                      <a:extLst>
                        <a:ext uri="{FF2B5EF4-FFF2-40B4-BE49-F238E27FC236}">
                          <a16:creationId xmlns="" xmlns:a16="http://schemas.microsoft.com/office/drawing/2014/main" id="{4B56BE20-9FCA-411C-8288-6C9332D178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4" name="组合 1463">
                  <a:extLst>
                    <a:ext uri="{FF2B5EF4-FFF2-40B4-BE49-F238E27FC236}">
                      <a16:creationId xmlns="" xmlns:a16="http://schemas.microsoft.com/office/drawing/2014/main" id="{4872ADD4-42AD-4CA0-B9C0-879B86F9A1E5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513" name="PA-直接连接符 243">
                    <a:extLst>
                      <a:ext uri="{FF2B5EF4-FFF2-40B4-BE49-F238E27FC236}">
                        <a16:creationId xmlns="" xmlns:a16="http://schemas.microsoft.com/office/drawing/2014/main" id="{6EB96890-B048-4607-A95F-F0EA5ACB3E2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4" name="PA-直接连接符 244">
                    <a:extLst>
                      <a:ext uri="{FF2B5EF4-FFF2-40B4-BE49-F238E27FC236}">
                        <a16:creationId xmlns="" xmlns:a16="http://schemas.microsoft.com/office/drawing/2014/main" id="{57723917-E230-4949-A1C1-E1C961CC168A}"/>
                      </a:ext>
                    </a:extLst>
                  </p:cNvPr>
                  <p:cNvCxnSpPr/>
                  <p:nvPr>
                    <p:custDataLst>
                      <p:tags r:id="rId134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5" name="PA-直接连接符 245">
                    <a:extLst>
                      <a:ext uri="{FF2B5EF4-FFF2-40B4-BE49-F238E27FC236}">
                        <a16:creationId xmlns="" xmlns:a16="http://schemas.microsoft.com/office/drawing/2014/main" id="{DE0E138E-D044-4575-924C-A545DC0BF66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6" name="PA-直接连接符 246">
                    <a:extLst>
                      <a:ext uri="{FF2B5EF4-FFF2-40B4-BE49-F238E27FC236}">
                        <a16:creationId xmlns="" xmlns:a16="http://schemas.microsoft.com/office/drawing/2014/main" id="{B7639460-F87F-435E-B81E-FDB5EDB0DB3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" name="PA-直接连接符 247">
                    <a:extLst>
                      <a:ext uri="{FF2B5EF4-FFF2-40B4-BE49-F238E27FC236}">
                        <a16:creationId xmlns="" xmlns:a16="http://schemas.microsoft.com/office/drawing/2014/main" id="{65DB71CA-FDBE-4442-B00D-30EF38EAAC9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" name="PA-直接连接符 248">
                    <a:extLst>
                      <a:ext uri="{FF2B5EF4-FFF2-40B4-BE49-F238E27FC236}">
                        <a16:creationId xmlns="" xmlns:a16="http://schemas.microsoft.com/office/drawing/2014/main" id="{508B603D-FAAD-4BBD-98AF-D28C7F4B746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" name="PA-直接连接符 249">
                    <a:extLst>
                      <a:ext uri="{FF2B5EF4-FFF2-40B4-BE49-F238E27FC236}">
                        <a16:creationId xmlns="" xmlns:a16="http://schemas.microsoft.com/office/drawing/2014/main" id="{20BF5368-18CA-4ED2-A54B-DC8CC07E80D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0" name="PA-直接连接符 250">
                    <a:extLst>
                      <a:ext uri="{FF2B5EF4-FFF2-40B4-BE49-F238E27FC236}">
                        <a16:creationId xmlns="" xmlns:a16="http://schemas.microsoft.com/office/drawing/2014/main" id="{B9AE9C55-AAA7-4A36-BAAB-C84A6B78801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1" name="PA-直接连接符 251">
                    <a:extLst>
                      <a:ext uri="{FF2B5EF4-FFF2-40B4-BE49-F238E27FC236}">
                        <a16:creationId xmlns="" xmlns:a16="http://schemas.microsoft.com/office/drawing/2014/main" id="{D7BD18A0-6756-4C5B-8755-D391774E454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2" name="PA-直接连接符 252">
                    <a:extLst>
                      <a:ext uri="{FF2B5EF4-FFF2-40B4-BE49-F238E27FC236}">
                        <a16:creationId xmlns="" xmlns:a16="http://schemas.microsoft.com/office/drawing/2014/main" id="{0BEAE23C-AF23-48CB-920A-289547CEDB4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3" name="PA-直接连接符 253">
                    <a:extLst>
                      <a:ext uri="{FF2B5EF4-FFF2-40B4-BE49-F238E27FC236}">
                        <a16:creationId xmlns="" xmlns:a16="http://schemas.microsoft.com/office/drawing/2014/main" id="{D7D9CD4D-74A0-4E1A-8622-BA7111F922F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4" name="PA-直接连接符 254">
                    <a:extLst>
                      <a:ext uri="{FF2B5EF4-FFF2-40B4-BE49-F238E27FC236}">
                        <a16:creationId xmlns="" xmlns:a16="http://schemas.microsoft.com/office/drawing/2014/main" id="{44D367C9-ABA2-4C9C-8430-5621A52981F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5" name="PA-直接连接符 255">
                    <a:extLst>
                      <a:ext uri="{FF2B5EF4-FFF2-40B4-BE49-F238E27FC236}">
                        <a16:creationId xmlns="" xmlns:a16="http://schemas.microsoft.com/office/drawing/2014/main" id="{84DB9F7F-3B7A-45CE-92C8-656DAD30212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6" name="PA-直接连接符 256">
                    <a:extLst>
                      <a:ext uri="{FF2B5EF4-FFF2-40B4-BE49-F238E27FC236}">
                        <a16:creationId xmlns="" xmlns:a16="http://schemas.microsoft.com/office/drawing/2014/main" id="{FBF7A3D1-E0F4-4833-94C0-DD28F2855B3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7" name="PA-直接连接符 257">
                    <a:extLst>
                      <a:ext uri="{FF2B5EF4-FFF2-40B4-BE49-F238E27FC236}">
                        <a16:creationId xmlns="" xmlns:a16="http://schemas.microsoft.com/office/drawing/2014/main" id="{52CD1864-B251-4DDA-9293-A6F32BF28DA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528" name="组合 1527">
                    <a:extLst>
                      <a:ext uri="{FF2B5EF4-FFF2-40B4-BE49-F238E27FC236}">
                        <a16:creationId xmlns="" xmlns:a16="http://schemas.microsoft.com/office/drawing/2014/main" id="{6E6859D8-AD30-4464-872C-627A6B98B664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57" name="PA-直接连接符 287">
                      <a:extLst>
                        <a:ext uri="{FF2B5EF4-FFF2-40B4-BE49-F238E27FC236}">
                          <a16:creationId xmlns="" xmlns:a16="http://schemas.microsoft.com/office/drawing/2014/main" id="{E0CA4396-62D7-4D44-8BD8-A98AE481A8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" name="PA-直接连接符 288">
                      <a:extLst>
                        <a:ext uri="{FF2B5EF4-FFF2-40B4-BE49-F238E27FC236}">
                          <a16:creationId xmlns="" xmlns:a16="http://schemas.microsoft.com/office/drawing/2014/main" id="{BBC0634C-4610-413E-B5A3-6922E593374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" name="PA-直接连接符 289">
                      <a:extLst>
                        <a:ext uri="{FF2B5EF4-FFF2-40B4-BE49-F238E27FC236}">
                          <a16:creationId xmlns="" xmlns:a16="http://schemas.microsoft.com/office/drawing/2014/main" id="{ED0932C9-4F5D-4831-9421-B8515CE0B8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29" name="组合 1528">
                    <a:extLst>
                      <a:ext uri="{FF2B5EF4-FFF2-40B4-BE49-F238E27FC236}">
                        <a16:creationId xmlns="" xmlns:a16="http://schemas.microsoft.com/office/drawing/2014/main" id="{22197EF1-741E-4870-8753-A94AE4465452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546" name="PA-直接连接符 276">
                      <a:extLst>
                        <a:ext uri="{FF2B5EF4-FFF2-40B4-BE49-F238E27FC236}">
                          <a16:creationId xmlns="" xmlns:a16="http://schemas.microsoft.com/office/drawing/2014/main" id="{BE76B7A7-43D5-4DF0-BDAE-6B95C897725D}"/>
                        </a:ext>
                      </a:extLst>
                    </p:cNvPr>
                    <p:cNvCxnSpPr/>
                    <p:nvPr>
                      <p:custDataLst>
                        <p:tags r:id="rId137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7" name="PA-直接连接符 277">
                      <a:extLst>
                        <a:ext uri="{FF2B5EF4-FFF2-40B4-BE49-F238E27FC236}">
                          <a16:creationId xmlns="" xmlns:a16="http://schemas.microsoft.com/office/drawing/2014/main" id="{D9B588B8-0FF3-4996-9089-88F8C4E9DC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8" name="PA-直接连接符 278">
                      <a:extLst>
                        <a:ext uri="{FF2B5EF4-FFF2-40B4-BE49-F238E27FC236}">
                          <a16:creationId xmlns="" xmlns:a16="http://schemas.microsoft.com/office/drawing/2014/main" id="{5FB2457F-8350-43F2-B5E7-839321F2FF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9" name="PA-直接连接符 279">
                      <a:extLst>
                        <a:ext uri="{FF2B5EF4-FFF2-40B4-BE49-F238E27FC236}">
                          <a16:creationId xmlns="" xmlns:a16="http://schemas.microsoft.com/office/drawing/2014/main" id="{E591D9D0-0F28-4AB2-8D15-324D93A84FC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0" name="PA-直接连接符 280">
                      <a:extLst>
                        <a:ext uri="{FF2B5EF4-FFF2-40B4-BE49-F238E27FC236}">
                          <a16:creationId xmlns="" xmlns:a16="http://schemas.microsoft.com/office/drawing/2014/main" id="{54EFC12F-6DE0-4D89-BAFC-E8FC789798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1" name="PA-直接连接符 281">
                      <a:extLst>
                        <a:ext uri="{FF2B5EF4-FFF2-40B4-BE49-F238E27FC236}">
                          <a16:creationId xmlns="" xmlns:a16="http://schemas.microsoft.com/office/drawing/2014/main" id="{C82ECDF7-D51C-4C65-88EC-BB42C78408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2" name="PA-直接连接符 282">
                      <a:extLst>
                        <a:ext uri="{FF2B5EF4-FFF2-40B4-BE49-F238E27FC236}">
                          <a16:creationId xmlns="" xmlns:a16="http://schemas.microsoft.com/office/drawing/2014/main" id="{D5EC459C-A495-485B-B1BD-1B2907BAAF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3" name="PA-直接连接符 283">
                      <a:extLst>
                        <a:ext uri="{FF2B5EF4-FFF2-40B4-BE49-F238E27FC236}">
                          <a16:creationId xmlns="" xmlns:a16="http://schemas.microsoft.com/office/drawing/2014/main" id="{D4B5BD90-CCD0-4DFD-ACA7-D08885A123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4" name="PA-直接连接符 284">
                      <a:extLst>
                        <a:ext uri="{FF2B5EF4-FFF2-40B4-BE49-F238E27FC236}">
                          <a16:creationId xmlns="" xmlns:a16="http://schemas.microsoft.com/office/drawing/2014/main" id="{B9ACE6C6-E81E-4701-A3F8-101626D762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5" name="PA-直接连接符 285">
                      <a:extLst>
                        <a:ext uri="{FF2B5EF4-FFF2-40B4-BE49-F238E27FC236}">
                          <a16:creationId xmlns="" xmlns:a16="http://schemas.microsoft.com/office/drawing/2014/main" id="{2B32D2CE-FBBA-4E04-A3A3-02371BEDAD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6" name="PA-直接连接符 286">
                      <a:extLst>
                        <a:ext uri="{FF2B5EF4-FFF2-40B4-BE49-F238E27FC236}">
                          <a16:creationId xmlns="" xmlns:a16="http://schemas.microsoft.com/office/drawing/2014/main" id="{724B6C36-8A55-46BA-93A4-40439FBE9D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30" name="组合 1529">
                    <a:extLst>
                      <a:ext uri="{FF2B5EF4-FFF2-40B4-BE49-F238E27FC236}">
                        <a16:creationId xmlns="" xmlns:a16="http://schemas.microsoft.com/office/drawing/2014/main" id="{5242B15B-1C7F-4B85-9C73-8E8E4BEE9DF0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535" name="PA-直接连接符 265">
                      <a:extLst>
                        <a:ext uri="{FF2B5EF4-FFF2-40B4-BE49-F238E27FC236}">
                          <a16:creationId xmlns="" xmlns:a16="http://schemas.microsoft.com/office/drawing/2014/main" id="{BBB05105-850C-4642-AFAC-8321496E11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6" name="PA-直接连接符 266">
                      <a:extLst>
                        <a:ext uri="{FF2B5EF4-FFF2-40B4-BE49-F238E27FC236}">
                          <a16:creationId xmlns="" xmlns:a16="http://schemas.microsoft.com/office/drawing/2014/main" id="{188A7195-B25C-48A3-9EF3-CB1EADD7B0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7" name="PA-直接连接符 267">
                      <a:extLst>
                        <a:ext uri="{FF2B5EF4-FFF2-40B4-BE49-F238E27FC236}">
                          <a16:creationId xmlns="" xmlns:a16="http://schemas.microsoft.com/office/drawing/2014/main" id="{115B1A7E-5F44-49E4-9614-851E476D12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8" name="PA-直接连接符 268">
                      <a:extLst>
                        <a:ext uri="{FF2B5EF4-FFF2-40B4-BE49-F238E27FC236}">
                          <a16:creationId xmlns="" xmlns:a16="http://schemas.microsoft.com/office/drawing/2014/main" id="{A84396E3-A5BE-49FA-8A27-36F7D43808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" name="PA-直接连接符 269">
                      <a:extLst>
                        <a:ext uri="{FF2B5EF4-FFF2-40B4-BE49-F238E27FC236}">
                          <a16:creationId xmlns="" xmlns:a16="http://schemas.microsoft.com/office/drawing/2014/main" id="{E0E6EAEF-3414-466E-9906-AC39C9122E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" name="PA-直接连接符 270">
                      <a:extLst>
                        <a:ext uri="{FF2B5EF4-FFF2-40B4-BE49-F238E27FC236}">
                          <a16:creationId xmlns="" xmlns:a16="http://schemas.microsoft.com/office/drawing/2014/main" id="{345CCCF0-1872-4193-A977-4F1148C06F6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" name="PA-直接连接符 271">
                      <a:extLst>
                        <a:ext uri="{FF2B5EF4-FFF2-40B4-BE49-F238E27FC236}">
                          <a16:creationId xmlns="" xmlns:a16="http://schemas.microsoft.com/office/drawing/2014/main" id="{E35279DD-BD27-4106-8D1C-FD43D7861D6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" name="PA-直接连接符 272">
                      <a:extLst>
                        <a:ext uri="{FF2B5EF4-FFF2-40B4-BE49-F238E27FC236}">
                          <a16:creationId xmlns="" xmlns:a16="http://schemas.microsoft.com/office/drawing/2014/main" id="{B932EB13-E49F-414B-85CE-34E32F3FE3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3" name="PA-直接连接符 273">
                      <a:extLst>
                        <a:ext uri="{FF2B5EF4-FFF2-40B4-BE49-F238E27FC236}">
                          <a16:creationId xmlns="" xmlns:a16="http://schemas.microsoft.com/office/drawing/2014/main" id="{7475668C-7BC4-4016-A9AE-90719F468A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4" name="PA-直接连接符 274">
                      <a:extLst>
                        <a:ext uri="{FF2B5EF4-FFF2-40B4-BE49-F238E27FC236}">
                          <a16:creationId xmlns="" xmlns:a16="http://schemas.microsoft.com/office/drawing/2014/main" id="{BE3BA020-9318-428D-BD92-AB4BDEFE5C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5" name="PA-直接连接符 275">
                      <a:extLst>
                        <a:ext uri="{FF2B5EF4-FFF2-40B4-BE49-F238E27FC236}">
                          <a16:creationId xmlns="" xmlns:a16="http://schemas.microsoft.com/office/drawing/2014/main" id="{EBD05DBC-9D5B-4E57-B879-6C37B29F342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31" name="Group 91_1">
                    <a:extLst>
                      <a:ext uri="{FF2B5EF4-FFF2-40B4-BE49-F238E27FC236}">
                        <a16:creationId xmlns="" xmlns:a16="http://schemas.microsoft.com/office/drawing/2014/main" id="{16DBA7F5-7574-40AB-91E7-C6F4DDF0C12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32" name="PA-直接连接符 262">
                      <a:extLst>
                        <a:ext uri="{FF2B5EF4-FFF2-40B4-BE49-F238E27FC236}">
                          <a16:creationId xmlns="" xmlns:a16="http://schemas.microsoft.com/office/drawing/2014/main" id="{48DACA5C-0B20-4794-9CE5-A4A277D93B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3" name="PA-直接连接符 263">
                      <a:extLst>
                        <a:ext uri="{FF2B5EF4-FFF2-40B4-BE49-F238E27FC236}">
                          <a16:creationId xmlns="" xmlns:a16="http://schemas.microsoft.com/office/drawing/2014/main" id="{3FE8F4F5-331E-4A9C-B661-2227ED9E129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4" name="PA-直接连接符 264">
                      <a:extLst>
                        <a:ext uri="{FF2B5EF4-FFF2-40B4-BE49-F238E27FC236}">
                          <a16:creationId xmlns="" xmlns:a16="http://schemas.microsoft.com/office/drawing/2014/main" id="{F8B9693C-613C-4373-BB45-64F480A7D0E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5" name="组合 1464">
                  <a:extLst>
                    <a:ext uri="{FF2B5EF4-FFF2-40B4-BE49-F238E27FC236}">
                      <a16:creationId xmlns="" xmlns:a16="http://schemas.microsoft.com/office/drawing/2014/main" id="{579FBC24-3487-4C1B-AC2B-DABFE00CD909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466" name="PA-直接连接符 291">
                    <a:extLst>
                      <a:ext uri="{FF2B5EF4-FFF2-40B4-BE49-F238E27FC236}">
                        <a16:creationId xmlns="" xmlns:a16="http://schemas.microsoft.com/office/drawing/2014/main" id="{81972155-8572-4DFD-BEE0-911471AAC42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9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7" name="PA-直接连接符 292">
                    <a:extLst>
                      <a:ext uri="{FF2B5EF4-FFF2-40B4-BE49-F238E27FC236}">
                        <a16:creationId xmlns="" xmlns:a16="http://schemas.microsoft.com/office/drawing/2014/main" id="{DFAD481F-0F99-424D-8290-22EF87FC35E9}"/>
                      </a:ext>
                    </a:extLst>
                  </p:cNvPr>
                  <p:cNvCxnSpPr/>
                  <p:nvPr>
                    <p:custDataLst>
                      <p:tags r:id="rId130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8" name="PA-直接连接符 293">
                    <a:extLst>
                      <a:ext uri="{FF2B5EF4-FFF2-40B4-BE49-F238E27FC236}">
                        <a16:creationId xmlns="" xmlns:a16="http://schemas.microsoft.com/office/drawing/2014/main" id="{FFBF1397-2518-4F00-B977-89FF258A16A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9" name="PA-直接连接符 294">
                    <a:extLst>
                      <a:ext uri="{FF2B5EF4-FFF2-40B4-BE49-F238E27FC236}">
                        <a16:creationId xmlns="" xmlns:a16="http://schemas.microsoft.com/office/drawing/2014/main" id="{00CD7D16-9D5A-493E-91CD-D2C05E440CE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0" name="PA-直接连接符 295">
                    <a:extLst>
                      <a:ext uri="{FF2B5EF4-FFF2-40B4-BE49-F238E27FC236}">
                        <a16:creationId xmlns="" xmlns:a16="http://schemas.microsoft.com/office/drawing/2014/main" id="{3A9228A1-F661-45E1-8209-AA5FC4DEEE2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1" name="PA-直接连接符 296">
                    <a:extLst>
                      <a:ext uri="{FF2B5EF4-FFF2-40B4-BE49-F238E27FC236}">
                        <a16:creationId xmlns="" xmlns:a16="http://schemas.microsoft.com/office/drawing/2014/main" id="{6B7B45B3-E9F9-4084-8A6A-CA401C490A2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2" name="PA-直接连接符 297">
                    <a:extLst>
                      <a:ext uri="{FF2B5EF4-FFF2-40B4-BE49-F238E27FC236}">
                        <a16:creationId xmlns="" xmlns:a16="http://schemas.microsoft.com/office/drawing/2014/main" id="{D97F1DB6-21B9-423F-A1C1-5C45D18737D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3" name="PA-直接连接符 298">
                    <a:extLst>
                      <a:ext uri="{FF2B5EF4-FFF2-40B4-BE49-F238E27FC236}">
                        <a16:creationId xmlns="" xmlns:a16="http://schemas.microsoft.com/office/drawing/2014/main" id="{A72DAF76-81AB-46CA-B56F-A2C7650B928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4" name="PA-直接连接符 299">
                    <a:extLst>
                      <a:ext uri="{FF2B5EF4-FFF2-40B4-BE49-F238E27FC236}">
                        <a16:creationId xmlns="" xmlns:a16="http://schemas.microsoft.com/office/drawing/2014/main" id="{81F353B8-F339-448B-8A90-19E2E83AE76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5" name="PA-直接连接符 300">
                    <a:extLst>
                      <a:ext uri="{FF2B5EF4-FFF2-40B4-BE49-F238E27FC236}">
                        <a16:creationId xmlns="" xmlns:a16="http://schemas.microsoft.com/office/drawing/2014/main" id="{5DB29464-FA52-42B9-AE3D-82639DB18AD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6" name="PA-直接连接符 301">
                    <a:extLst>
                      <a:ext uri="{FF2B5EF4-FFF2-40B4-BE49-F238E27FC236}">
                        <a16:creationId xmlns="" xmlns:a16="http://schemas.microsoft.com/office/drawing/2014/main" id="{685BFD01-6E8B-4372-A6F0-41F3A731A8E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7" name="PA-直接连接符 302">
                    <a:extLst>
                      <a:ext uri="{FF2B5EF4-FFF2-40B4-BE49-F238E27FC236}">
                        <a16:creationId xmlns="" xmlns:a16="http://schemas.microsoft.com/office/drawing/2014/main" id="{914EE625-9199-4888-B36A-A488D0F4E29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8" name="PA-直接连接符 303">
                    <a:extLst>
                      <a:ext uri="{FF2B5EF4-FFF2-40B4-BE49-F238E27FC236}">
                        <a16:creationId xmlns="" xmlns:a16="http://schemas.microsoft.com/office/drawing/2014/main" id="{7498A084-1431-41EF-9BA1-BEE32765A54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" name="PA-直接连接符 304">
                    <a:extLst>
                      <a:ext uri="{FF2B5EF4-FFF2-40B4-BE49-F238E27FC236}">
                        <a16:creationId xmlns="" xmlns:a16="http://schemas.microsoft.com/office/drawing/2014/main" id="{342B4F6C-7323-4262-861E-845AE11050B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" name="PA-直接连接符 305">
                    <a:extLst>
                      <a:ext uri="{FF2B5EF4-FFF2-40B4-BE49-F238E27FC236}">
                        <a16:creationId xmlns="" xmlns:a16="http://schemas.microsoft.com/office/drawing/2014/main" id="{DBD21C42-DCA9-4838-B0F2-BE9410C3EB4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481" name="组合 1480">
                    <a:extLst>
                      <a:ext uri="{FF2B5EF4-FFF2-40B4-BE49-F238E27FC236}">
                        <a16:creationId xmlns="" xmlns:a16="http://schemas.microsoft.com/office/drawing/2014/main" id="{D14A5559-4294-4073-863D-3E4FC31E74F5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10" name="PA-直接连接符 335">
                      <a:extLst>
                        <a:ext uri="{FF2B5EF4-FFF2-40B4-BE49-F238E27FC236}">
                          <a16:creationId xmlns="" xmlns:a16="http://schemas.microsoft.com/office/drawing/2014/main" id="{612C4470-7F10-43C1-B48D-F2DF171434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1" name="PA-直接连接符 336">
                      <a:extLst>
                        <a:ext uri="{FF2B5EF4-FFF2-40B4-BE49-F238E27FC236}">
                          <a16:creationId xmlns="" xmlns:a16="http://schemas.microsoft.com/office/drawing/2014/main" id="{65148A06-B6C4-4E6F-8890-B04BE0D31F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2" name="PA-直接连接符 337">
                      <a:extLst>
                        <a:ext uri="{FF2B5EF4-FFF2-40B4-BE49-F238E27FC236}">
                          <a16:creationId xmlns="" xmlns:a16="http://schemas.microsoft.com/office/drawing/2014/main" id="{EBD585D4-C509-41FA-AD3F-6C43030AF9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2" name="组合 1481">
                    <a:extLst>
                      <a:ext uri="{FF2B5EF4-FFF2-40B4-BE49-F238E27FC236}">
                        <a16:creationId xmlns="" xmlns:a16="http://schemas.microsoft.com/office/drawing/2014/main" id="{8CFD89C8-9B30-4711-B115-BF95A0221694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499" name="PA-直接连接符 324">
                      <a:extLst>
                        <a:ext uri="{FF2B5EF4-FFF2-40B4-BE49-F238E27FC236}">
                          <a16:creationId xmlns="" xmlns:a16="http://schemas.microsoft.com/office/drawing/2014/main" id="{9E1820CE-AAEE-4FCB-8684-CBFFCFEB62F8}"/>
                        </a:ext>
                      </a:extLst>
                    </p:cNvPr>
                    <p:cNvCxnSpPr/>
                    <p:nvPr>
                      <p:custDataLst>
                        <p:tags r:id="rId132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0" name="PA-直接连接符 325">
                      <a:extLst>
                        <a:ext uri="{FF2B5EF4-FFF2-40B4-BE49-F238E27FC236}">
                          <a16:creationId xmlns="" xmlns:a16="http://schemas.microsoft.com/office/drawing/2014/main" id="{C0E1B1A0-BFDA-4CF8-BDE1-5694DF6023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" name="PA-直接连接符 326">
                      <a:extLst>
                        <a:ext uri="{FF2B5EF4-FFF2-40B4-BE49-F238E27FC236}">
                          <a16:creationId xmlns="" xmlns:a16="http://schemas.microsoft.com/office/drawing/2014/main" id="{AE2CE890-9846-48D4-A0B9-D72FEBB46A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" name="PA-直接连接符 327">
                      <a:extLst>
                        <a:ext uri="{FF2B5EF4-FFF2-40B4-BE49-F238E27FC236}">
                          <a16:creationId xmlns="" xmlns:a16="http://schemas.microsoft.com/office/drawing/2014/main" id="{C7B993E8-AD78-46E3-9307-AD6E4C48AA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" name="PA-直接连接符 328">
                      <a:extLst>
                        <a:ext uri="{FF2B5EF4-FFF2-40B4-BE49-F238E27FC236}">
                          <a16:creationId xmlns="" xmlns:a16="http://schemas.microsoft.com/office/drawing/2014/main" id="{D1061F7B-C9D7-4EA7-A980-B8E1750180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" name="PA-直接连接符 329">
                      <a:extLst>
                        <a:ext uri="{FF2B5EF4-FFF2-40B4-BE49-F238E27FC236}">
                          <a16:creationId xmlns="" xmlns:a16="http://schemas.microsoft.com/office/drawing/2014/main" id="{F24EC9BC-06A6-491E-9A4B-E57D00CA29C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5" name="PA-直接连接符 330">
                      <a:extLst>
                        <a:ext uri="{FF2B5EF4-FFF2-40B4-BE49-F238E27FC236}">
                          <a16:creationId xmlns="" xmlns:a16="http://schemas.microsoft.com/office/drawing/2014/main" id="{ACE89727-46E8-4CE4-8369-CD2DA47516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6" name="PA-直接连接符 331">
                      <a:extLst>
                        <a:ext uri="{FF2B5EF4-FFF2-40B4-BE49-F238E27FC236}">
                          <a16:creationId xmlns="" xmlns:a16="http://schemas.microsoft.com/office/drawing/2014/main" id="{C7CB16D7-084B-479C-90C9-3C98B16999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7" name="PA-直接连接符 332">
                      <a:extLst>
                        <a:ext uri="{FF2B5EF4-FFF2-40B4-BE49-F238E27FC236}">
                          <a16:creationId xmlns="" xmlns:a16="http://schemas.microsoft.com/office/drawing/2014/main" id="{0266F957-736E-498F-B16F-EC623DBFC1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8" name="PA-直接连接符 333">
                      <a:extLst>
                        <a:ext uri="{FF2B5EF4-FFF2-40B4-BE49-F238E27FC236}">
                          <a16:creationId xmlns="" xmlns:a16="http://schemas.microsoft.com/office/drawing/2014/main" id="{EBD73448-5CBE-45C8-B3FD-92181F042C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9" name="PA-直接连接符 334">
                      <a:extLst>
                        <a:ext uri="{FF2B5EF4-FFF2-40B4-BE49-F238E27FC236}">
                          <a16:creationId xmlns="" xmlns:a16="http://schemas.microsoft.com/office/drawing/2014/main" id="{77899F99-BA54-4C81-AEBB-DC7525EC49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3" name="组合 1482">
                    <a:extLst>
                      <a:ext uri="{FF2B5EF4-FFF2-40B4-BE49-F238E27FC236}">
                        <a16:creationId xmlns="" xmlns:a16="http://schemas.microsoft.com/office/drawing/2014/main" id="{BFCCC504-7C89-43E6-B614-941AD663A77E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488" name="PA-直接连接符 313">
                      <a:extLst>
                        <a:ext uri="{FF2B5EF4-FFF2-40B4-BE49-F238E27FC236}">
                          <a16:creationId xmlns="" xmlns:a16="http://schemas.microsoft.com/office/drawing/2014/main" id="{219F3AE7-6428-4E48-BF36-968102CD64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9" name="PA-直接连接符 314">
                      <a:extLst>
                        <a:ext uri="{FF2B5EF4-FFF2-40B4-BE49-F238E27FC236}">
                          <a16:creationId xmlns="" xmlns:a16="http://schemas.microsoft.com/office/drawing/2014/main" id="{0988C548-08AE-455D-87AB-A0D32D8F84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0" name="PA-直接连接符 315">
                      <a:extLst>
                        <a:ext uri="{FF2B5EF4-FFF2-40B4-BE49-F238E27FC236}">
                          <a16:creationId xmlns="" xmlns:a16="http://schemas.microsoft.com/office/drawing/2014/main" id="{3EC2643A-5BCC-4396-B309-8B2DEC18AE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1" name="PA-直接连接符 316">
                      <a:extLst>
                        <a:ext uri="{FF2B5EF4-FFF2-40B4-BE49-F238E27FC236}">
                          <a16:creationId xmlns="" xmlns:a16="http://schemas.microsoft.com/office/drawing/2014/main" id="{D4BD3732-0CBA-41B7-B469-EC2B224173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2" name="PA-直接连接符 317">
                      <a:extLst>
                        <a:ext uri="{FF2B5EF4-FFF2-40B4-BE49-F238E27FC236}">
                          <a16:creationId xmlns="" xmlns:a16="http://schemas.microsoft.com/office/drawing/2014/main" id="{763E3CCA-E119-4D02-BEA0-7AA185C082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3" name="PA-直接连接符 318">
                      <a:extLst>
                        <a:ext uri="{FF2B5EF4-FFF2-40B4-BE49-F238E27FC236}">
                          <a16:creationId xmlns="" xmlns:a16="http://schemas.microsoft.com/office/drawing/2014/main" id="{4FE8E0F5-53CA-4315-B2B5-59B23F9668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4" name="PA-直接连接符 319">
                      <a:extLst>
                        <a:ext uri="{FF2B5EF4-FFF2-40B4-BE49-F238E27FC236}">
                          <a16:creationId xmlns="" xmlns:a16="http://schemas.microsoft.com/office/drawing/2014/main" id="{1A0005FF-D642-401C-B91C-F5C0F08BCF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5" name="PA-直接连接符 320">
                      <a:extLst>
                        <a:ext uri="{FF2B5EF4-FFF2-40B4-BE49-F238E27FC236}">
                          <a16:creationId xmlns="" xmlns:a16="http://schemas.microsoft.com/office/drawing/2014/main" id="{6E5E9617-7A29-422F-AF9A-2465482D2F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6" name="PA-直接连接符 321">
                      <a:extLst>
                        <a:ext uri="{FF2B5EF4-FFF2-40B4-BE49-F238E27FC236}">
                          <a16:creationId xmlns="" xmlns:a16="http://schemas.microsoft.com/office/drawing/2014/main" id="{E958EB5C-56B9-4286-B586-2E3B0261C6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7" name="PA-直接连接符 322">
                      <a:extLst>
                        <a:ext uri="{FF2B5EF4-FFF2-40B4-BE49-F238E27FC236}">
                          <a16:creationId xmlns="" xmlns:a16="http://schemas.microsoft.com/office/drawing/2014/main" id="{36B1C9FE-7709-48AC-A0CD-39165B9B93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8" name="PA-直接连接符 323">
                      <a:extLst>
                        <a:ext uri="{FF2B5EF4-FFF2-40B4-BE49-F238E27FC236}">
                          <a16:creationId xmlns="" xmlns:a16="http://schemas.microsoft.com/office/drawing/2014/main" id="{904458BF-7195-4BFC-B4BE-60178A364D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4" name="Group 91_1">
                    <a:extLst>
                      <a:ext uri="{FF2B5EF4-FFF2-40B4-BE49-F238E27FC236}">
                        <a16:creationId xmlns="" xmlns:a16="http://schemas.microsoft.com/office/drawing/2014/main" id="{A7250BF8-EB7D-4636-876A-B36C1183D923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85" name="PA-直接连接符 310">
                      <a:extLst>
                        <a:ext uri="{FF2B5EF4-FFF2-40B4-BE49-F238E27FC236}">
                          <a16:creationId xmlns="" xmlns:a16="http://schemas.microsoft.com/office/drawing/2014/main" id="{8BEB671C-FBA9-4D04-8E90-2F375CF3E8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6" name="PA-直接连接符 311">
                      <a:extLst>
                        <a:ext uri="{FF2B5EF4-FFF2-40B4-BE49-F238E27FC236}">
                          <a16:creationId xmlns="" xmlns:a16="http://schemas.microsoft.com/office/drawing/2014/main" id="{F069B76E-0CBC-4B3D-A9A6-8D6BDC5D4B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7" name="PA-直接连接符 312">
                      <a:extLst>
                        <a:ext uri="{FF2B5EF4-FFF2-40B4-BE49-F238E27FC236}">
                          <a16:creationId xmlns="" xmlns:a16="http://schemas.microsoft.com/office/drawing/2014/main" id="{DC7313A1-490D-4536-88EF-CFC2565828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1171" name="组合 1170">
                <a:extLst>
                  <a:ext uri="{FF2B5EF4-FFF2-40B4-BE49-F238E27FC236}">
                    <a16:creationId xmlns="" xmlns:a16="http://schemas.microsoft.com/office/drawing/2014/main" id="{5C96AF20-58D9-4EA6-B780-721578F59EB2}"/>
                  </a:ext>
                </a:extLst>
              </p:cNvPr>
              <p:cNvGrpSpPr/>
              <p:nvPr/>
            </p:nvGrpSpPr>
            <p:grpSpPr>
              <a:xfrm flipV="1">
                <a:off x="300102" y="1732245"/>
                <a:ext cx="12687421" cy="2720340"/>
                <a:chOff x="0" y="0"/>
                <a:chExt cx="12687421" cy="2720340"/>
              </a:xfrm>
            </p:grpSpPr>
            <p:grpSp>
              <p:nvGrpSpPr>
                <p:cNvPr id="1172" name="组合 1171">
                  <a:extLst>
                    <a:ext uri="{FF2B5EF4-FFF2-40B4-BE49-F238E27FC236}">
                      <a16:creationId xmlns="" xmlns:a16="http://schemas.microsoft.com/office/drawing/2014/main" id="{5A941BBB-B5E8-41F8-9CD2-926BD0224AA2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413" name="PA-直接连接符 1207">
                    <a:extLst>
                      <a:ext uri="{FF2B5EF4-FFF2-40B4-BE49-F238E27FC236}">
                        <a16:creationId xmlns="" xmlns:a16="http://schemas.microsoft.com/office/drawing/2014/main" id="{E7DD10F0-0B04-43B1-981D-4243E5A9717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5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4" name="PA-直接连接符 1208">
                    <a:extLst>
                      <a:ext uri="{FF2B5EF4-FFF2-40B4-BE49-F238E27FC236}">
                        <a16:creationId xmlns="" xmlns:a16="http://schemas.microsoft.com/office/drawing/2014/main" id="{23BB030D-CBCE-42ED-9619-09B474BFFBEB}"/>
                      </a:ext>
                    </a:extLst>
                  </p:cNvPr>
                  <p:cNvCxnSpPr/>
                  <p:nvPr>
                    <p:custDataLst>
                      <p:tags r:id="rId125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5" name="PA-直接连接符 1209">
                    <a:extLst>
                      <a:ext uri="{FF2B5EF4-FFF2-40B4-BE49-F238E27FC236}">
                        <a16:creationId xmlns="" xmlns:a16="http://schemas.microsoft.com/office/drawing/2014/main" id="{F4AC72C1-5AB7-4F72-BB1F-746968779B1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5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6" name="PA-直接连接符 1210">
                    <a:extLst>
                      <a:ext uri="{FF2B5EF4-FFF2-40B4-BE49-F238E27FC236}">
                        <a16:creationId xmlns="" xmlns:a16="http://schemas.microsoft.com/office/drawing/2014/main" id="{473665A2-F283-4832-939B-43BDA9F1F45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5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7" name="PA-直接连接符 1211">
                    <a:extLst>
                      <a:ext uri="{FF2B5EF4-FFF2-40B4-BE49-F238E27FC236}">
                        <a16:creationId xmlns="" xmlns:a16="http://schemas.microsoft.com/office/drawing/2014/main" id="{67FEDDE5-C30A-41A2-A387-3911CB93FFD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8" name="PA-直接连接符 1212">
                    <a:extLst>
                      <a:ext uri="{FF2B5EF4-FFF2-40B4-BE49-F238E27FC236}">
                        <a16:creationId xmlns="" xmlns:a16="http://schemas.microsoft.com/office/drawing/2014/main" id="{00099DCB-D4C4-460C-B9F6-A2C86533E6E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9" name="PA-直接连接符 1213">
                    <a:extLst>
                      <a:ext uri="{FF2B5EF4-FFF2-40B4-BE49-F238E27FC236}">
                        <a16:creationId xmlns="" xmlns:a16="http://schemas.microsoft.com/office/drawing/2014/main" id="{7D4973DF-F425-4AF5-99BF-C9397861620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0" name="PA-直接连接符 1214">
                    <a:extLst>
                      <a:ext uri="{FF2B5EF4-FFF2-40B4-BE49-F238E27FC236}">
                        <a16:creationId xmlns="" xmlns:a16="http://schemas.microsoft.com/office/drawing/2014/main" id="{F5442DF6-5E81-44EE-83F3-EC578088D1E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1" name="PA-直接连接符 1215">
                    <a:extLst>
                      <a:ext uri="{FF2B5EF4-FFF2-40B4-BE49-F238E27FC236}">
                        <a16:creationId xmlns="" xmlns:a16="http://schemas.microsoft.com/office/drawing/2014/main" id="{A5F72757-D356-4D8F-913D-780C1549705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2" name="PA-直接连接符 1216">
                    <a:extLst>
                      <a:ext uri="{FF2B5EF4-FFF2-40B4-BE49-F238E27FC236}">
                        <a16:creationId xmlns="" xmlns:a16="http://schemas.microsoft.com/office/drawing/2014/main" id="{56F4919A-8900-440D-8ED5-81DC1B783C2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3" name="PA-直接连接符 1217">
                    <a:extLst>
                      <a:ext uri="{FF2B5EF4-FFF2-40B4-BE49-F238E27FC236}">
                        <a16:creationId xmlns="" xmlns:a16="http://schemas.microsoft.com/office/drawing/2014/main" id="{2469AC37-486F-446D-BFC3-3BE92273642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4" name="PA-直接连接符 1218">
                    <a:extLst>
                      <a:ext uri="{FF2B5EF4-FFF2-40B4-BE49-F238E27FC236}">
                        <a16:creationId xmlns="" xmlns:a16="http://schemas.microsoft.com/office/drawing/2014/main" id="{CCFB6D65-D3F8-4131-A422-566722B692A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5" name="PA-直接连接符 1219">
                    <a:extLst>
                      <a:ext uri="{FF2B5EF4-FFF2-40B4-BE49-F238E27FC236}">
                        <a16:creationId xmlns="" xmlns:a16="http://schemas.microsoft.com/office/drawing/2014/main" id="{8ECDBF99-A223-41C4-8AE5-4875BC6BEE9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6" name="PA-直接连接符 1220">
                    <a:extLst>
                      <a:ext uri="{FF2B5EF4-FFF2-40B4-BE49-F238E27FC236}">
                        <a16:creationId xmlns="" xmlns:a16="http://schemas.microsoft.com/office/drawing/2014/main" id="{1A81F8A4-A117-4FAE-8E12-CA036E50E8F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7" name="PA-直接连接符 1221">
                    <a:extLst>
                      <a:ext uri="{FF2B5EF4-FFF2-40B4-BE49-F238E27FC236}">
                        <a16:creationId xmlns="" xmlns:a16="http://schemas.microsoft.com/office/drawing/2014/main" id="{B5AD6F34-42D6-4937-B951-93550E5ADAC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428" name="组合 1427">
                    <a:extLst>
                      <a:ext uri="{FF2B5EF4-FFF2-40B4-BE49-F238E27FC236}">
                        <a16:creationId xmlns="" xmlns:a16="http://schemas.microsoft.com/office/drawing/2014/main" id="{07843D1A-D170-4B48-B51F-C49D51EAB9B4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57" name="PA-直接连接符 1251">
                      <a:extLst>
                        <a:ext uri="{FF2B5EF4-FFF2-40B4-BE49-F238E27FC236}">
                          <a16:creationId xmlns="" xmlns:a16="http://schemas.microsoft.com/office/drawing/2014/main" id="{31F78974-50B0-4904-95E7-D32803490F7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8" name="PA-直接连接符 1252">
                      <a:extLst>
                        <a:ext uri="{FF2B5EF4-FFF2-40B4-BE49-F238E27FC236}">
                          <a16:creationId xmlns="" xmlns:a16="http://schemas.microsoft.com/office/drawing/2014/main" id="{D19ED9C9-DE9B-4E1A-A860-2792FE27F7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9" name="PA-直接连接符 1253">
                      <a:extLst>
                        <a:ext uri="{FF2B5EF4-FFF2-40B4-BE49-F238E27FC236}">
                          <a16:creationId xmlns="" xmlns:a16="http://schemas.microsoft.com/office/drawing/2014/main" id="{E20814F8-F034-48D8-8FB2-479DFDD390E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29" name="组合 1428">
                    <a:extLst>
                      <a:ext uri="{FF2B5EF4-FFF2-40B4-BE49-F238E27FC236}">
                        <a16:creationId xmlns="" xmlns:a16="http://schemas.microsoft.com/office/drawing/2014/main" id="{C7E21194-2D4A-4268-9956-58EF7F79612F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446" name="PA-直接连接符 1240">
                      <a:extLst>
                        <a:ext uri="{FF2B5EF4-FFF2-40B4-BE49-F238E27FC236}">
                          <a16:creationId xmlns="" xmlns:a16="http://schemas.microsoft.com/office/drawing/2014/main" id="{4D0AAB77-C5FA-42A8-9E0E-CE0238B8936C}"/>
                        </a:ext>
                      </a:extLst>
                    </p:cNvPr>
                    <p:cNvCxnSpPr/>
                    <p:nvPr>
                      <p:custDataLst>
                        <p:tags r:id="rId128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7" name="PA-直接连接符 1241">
                      <a:extLst>
                        <a:ext uri="{FF2B5EF4-FFF2-40B4-BE49-F238E27FC236}">
                          <a16:creationId xmlns="" xmlns:a16="http://schemas.microsoft.com/office/drawing/2014/main" id="{EA25D43E-344F-4EDC-A234-2DC5C38293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8" name="PA-直接连接符 1242">
                      <a:extLst>
                        <a:ext uri="{FF2B5EF4-FFF2-40B4-BE49-F238E27FC236}">
                          <a16:creationId xmlns="" xmlns:a16="http://schemas.microsoft.com/office/drawing/2014/main" id="{C7519A4A-D349-48CA-972A-21F71FAFD1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9" name="PA-直接连接符 1243">
                      <a:extLst>
                        <a:ext uri="{FF2B5EF4-FFF2-40B4-BE49-F238E27FC236}">
                          <a16:creationId xmlns="" xmlns:a16="http://schemas.microsoft.com/office/drawing/2014/main" id="{439CAAD0-0294-47E7-8BE5-26022FBF2C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0" name="PA-直接连接符 1244">
                      <a:extLst>
                        <a:ext uri="{FF2B5EF4-FFF2-40B4-BE49-F238E27FC236}">
                          <a16:creationId xmlns="" xmlns:a16="http://schemas.microsoft.com/office/drawing/2014/main" id="{2E4711D1-D6C5-4CA7-9783-65E3581C9D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1" name="PA-直接连接符 1245">
                      <a:extLst>
                        <a:ext uri="{FF2B5EF4-FFF2-40B4-BE49-F238E27FC236}">
                          <a16:creationId xmlns="" xmlns:a16="http://schemas.microsoft.com/office/drawing/2014/main" id="{69018348-29A4-4D9D-81E8-E3561FBE89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2" name="PA-直接连接符 1246">
                      <a:extLst>
                        <a:ext uri="{FF2B5EF4-FFF2-40B4-BE49-F238E27FC236}">
                          <a16:creationId xmlns="" xmlns:a16="http://schemas.microsoft.com/office/drawing/2014/main" id="{C46B6B88-1D70-47CF-AF90-EA6A4EDA78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3" name="PA-直接连接符 1247">
                      <a:extLst>
                        <a:ext uri="{FF2B5EF4-FFF2-40B4-BE49-F238E27FC236}">
                          <a16:creationId xmlns="" xmlns:a16="http://schemas.microsoft.com/office/drawing/2014/main" id="{49E2EFCF-C2F9-44AC-B486-FF07E6C0B93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4" name="PA-直接连接符 1248">
                      <a:extLst>
                        <a:ext uri="{FF2B5EF4-FFF2-40B4-BE49-F238E27FC236}">
                          <a16:creationId xmlns="" xmlns:a16="http://schemas.microsoft.com/office/drawing/2014/main" id="{0D70F947-F6BE-4186-8C75-90686B1430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5" name="PA-直接连接符 1249">
                      <a:extLst>
                        <a:ext uri="{FF2B5EF4-FFF2-40B4-BE49-F238E27FC236}">
                          <a16:creationId xmlns="" xmlns:a16="http://schemas.microsoft.com/office/drawing/2014/main" id="{9AEF7D6B-CA9F-4919-8717-707BAC65D6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6" name="PA-直接连接符 1250">
                      <a:extLst>
                        <a:ext uri="{FF2B5EF4-FFF2-40B4-BE49-F238E27FC236}">
                          <a16:creationId xmlns="" xmlns:a16="http://schemas.microsoft.com/office/drawing/2014/main" id="{F1A247A9-6DCD-4613-BB60-13B19C80AF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30" name="组合 1429">
                    <a:extLst>
                      <a:ext uri="{FF2B5EF4-FFF2-40B4-BE49-F238E27FC236}">
                        <a16:creationId xmlns="" xmlns:a16="http://schemas.microsoft.com/office/drawing/2014/main" id="{B00776DE-F1CC-4673-9653-B36F78CBFC66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435" name="PA-直接连接符 1229">
                      <a:extLst>
                        <a:ext uri="{FF2B5EF4-FFF2-40B4-BE49-F238E27FC236}">
                          <a16:creationId xmlns="" xmlns:a16="http://schemas.microsoft.com/office/drawing/2014/main" id="{951E187C-7B64-4459-BF73-7E6FE018AF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6" name="PA-直接连接符 1230">
                      <a:extLst>
                        <a:ext uri="{FF2B5EF4-FFF2-40B4-BE49-F238E27FC236}">
                          <a16:creationId xmlns="" xmlns:a16="http://schemas.microsoft.com/office/drawing/2014/main" id="{0E974801-7ECE-473D-913B-09CA1CD90A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7" name="PA-直接连接符 1231">
                      <a:extLst>
                        <a:ext uri="{FF2B5EF4-FFF2-40B4-BE49-F238E27FC236}">
                          <a16:creationId xmlns="" xmlns:a16="http://schemas.microsoft.com/office/drawing/2014/main" id="{195F5E90-0F59-4271-A588-A9F15F12BC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8" name="PA-直接连接符 1232">
                      <a:extLst>
                        <a:ext uri="{FF2B5EF4-FFF2-40B4-BE49-F238E27FC236}">
                          <a16:creationId xmlns="" xmlns:a16="http://schemas.microsoft.com/office/drawing/2014/main" id="{7BFAB2EE-8994-4698-8C2F-B0C02127427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9" name="PA-直接连接符 1233">
                      <a:extLst>
                        <a:ext uri="{FF2B5EF4-FFF2-40B4-BE49-F238E27FC236}">
                          <a16:creationId xmlns="" xmlns:a16="http://schemas.microsoft.com/office/drawing/2014/main" id="{879DF73B-8C39-43BB-B2E0-C7025232CF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0" name="PA-直接连接符 1234">
                      <a:extLst>
                        <a:ext uri="{FF2B5EF4-FFF2-40B4-BE49-F238E27FC236}">
                          <a16:creationId xmlns="" xmlns:a16="http://schemas.microsoft.com/office/drawing/2014/main" id="{85E645C3-7799-4EE4-BE5B-D592D55A73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1" name="PA-直接连接符 1235">
                      <a:extLst>
                        <a:ext uri="{FF2B5EF4-FFF2-40B4-BE49-F238E27FC236}">
                          <a16:creationId xmlns="" xmlns:a16="http://schemas.microsoft.com/office/drawing/2014/main" id="{82C78BD5-D137-493A-9863-D8AE025B72A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2" name="PA-直接连接符 1236">
                      <a:extLst>
                        <a:ext uri="{FF2B5EF4-FFF2-40B4-BE49-F238E27FC236}">
                          <a16:creationId xmlns="" xmlns:a16="http://schemas.microsoft.com/office/drawing/2014/main" id="{01ECFE79-9C0D-4A45-9601-EB12B3640C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3" name="PA-直接连接符 1237">
                      <a:extLst>
                        <a:ext uri="{FF2B5EF4-FFF2-40B4-BE49-F238E27FC236}">
                          <a16:creationId xmlns="" xmlns:a16="http://schemas.microsoft.com/office/drawing/2014/main" id="{078FE600-7170-447F-A91A-7310A81FD3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4" name="PA-直接连接符 1238">
                      <a:extLst>
                        <a:ext uri="{FF2B5EF4-FFF2-40B4-BE49-F238E27FC236}">
                          <a16:creationId xmlns="" xmlns:a16="http://schemas.microsoft.com/office/drawing/2014/main" id="{AA2469A7-64DC-49BE-9D66-16E1EE91B5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5" name="PA-直接连接符 1239">
                      <a:extLst>
                        <a:ext uri="{FF2B5EF4-FFF2-40B4-BE49-F238E27FC236}">
                          <a16:creationId xmlns="" xmlns:a16="http://schemas.microsoft.com/office/drawing/2014/main" id="{27ECF0E0-17AA-4AA7-8057-5FEDDD39CB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31" name="Group 91_1">
                    <a:extLst>
                      <a:ext uri="{FF2B5EF4-FFF2-40B4-BE49-F238E27FC236}">
                        <a16:creationId xmlns="" xmlns:a16="http://schemas.microsoft.com/office/drawing/2014/main" id="{B4DE7158-6FFC-42DA-A238-E9FA24CB26D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32" name="PA-直接连接符 1226">
                      <a:extLst>
                        <a:ext uri="{FF2B5EF4-FFF2-40B4-BE49-F238E27FC236}">
                          <a16:creationId xmlns="" xmlns:a16="http://schemas.microsoft.com/office/drawing/2014/main" id="{A94BF56A-79D0-4BE7-9DCC-1394A993BA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3" name="PA-直接连接符 1227">
                      <a:extLst>
                        <a:ext uri="{FF2B5EF4-FFF2-40B4-BE49-F238E27FC236}">
                          <a16:creationId xmlns="" xmlns:a16="http://schemas.microsoft.com/office/drawing/2014/main" id="{0FD79137-C3E8-4308-818D-3A726CC561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4" name="PA-直接连接符 1228">
                      <a:extLst>
                        <a:ext uri="{FF2B5EF4-FFF2-40B4-BE49-F238E27FC236}">
                          <a16:creationId xmlns="" xmlns:a16="http://schemas.microsoft.com/office/drawing/2014/main" id="{1ED2DF3E-EBC4-4787-A60F-7FBCDE9B4A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3" name="组合 1172">
                  <a:extLst>
                    <a:ext uri="{FF2B5EF4-FFF2-40B4-BE49-F238E27FC236}">
                      <a16:creationId xmlns="" xmlns:a16="http://schemas.microsoft.com/office/drawing/2014/main" id="{23053675-66E6-4DD2-B748-17924BF961A9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366" name="PA-直接连接符 1160">
                    <a:extLst>
                      <a:ext uri="{FF2B5EF4-FFF2-40B4-BE49-F238E27FC236}">
                        <a16:creationId xmlns="" xmlns:a16="http://schemas.microsoft.com/office/drawing/2014/main" id="{B8767111-948B-4525-919F-DAE2E956635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67" name="PA-直接连接符 1161">
                    <a:extLst>
                      <a:ext uri="{FF2B5EF4-FFF2-40B4-BE49-F238E27FC236}">
                        <a16:creationId xmlns="" xmlns:a16="http://schemas.microsoft.com/office/drawing/2014/main" id="{7CE780A2-7354-4A23-8FFA-FD98BBB94219}"/>
                      </a:ext>
                    </a:extLst>
                  </p:cNvPr>
                  <p:cNvCxnSpPr/>
                  <p:nvPr>
                    <p:custDataLst>
                      <p:tags r:id="rId121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68" name="PA-直接连接符 1162">
                    <a:extLst>
                      <a:ext uri="{FF2B5EF4-FFF2-40B4-BE49-F238E27FC236}">
                        <a16:creationId xmlns="" xmlns:a16="http://schemas.microsoft.com/office/drawing/2014/main" id="{15173A6F-0143-4115-82E3-8319C049281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69" name="PA-直接连接符 1163">
                    <a:extLst>
                      <a:ext uri="{FF2B5EF4-FFF2-40B4-BE49-F238E27FC236}">
                        <a16:creationId xmlns="" xmlns:a16="http://schemas.microsoft.com/office/drawing/2014/main" id="{3226B612-6F7D-47D2-B7CF-84ACC3AF5DD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0" name="PA-直接连接符 1164">
                    <a:extLst>
                      <a:ext uri="{FF2B5EF4-FFF2-40B4-BE49-F238E27FC236}">
                        <a16:creationId xmlns="" xmlns:a16="http://schemas.microsoft.com/office/drawing/2014/main" id="{6CF935BC-25D3-492E-8310-2C494E4A312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1" name="PA-直接连接符 1165">
                    <a:extLst>
                      <a:ext uri="{FF2B5EF4-FFF2-40B4-BE49-F238E27FC236}">
                        <a16:creationId xmlns="" xmlns:a16="http://schemas.microsoft.com/office/drawing/2014/main" id="{D0327159-F998-487F-8288-15F3942DA5B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2" name="PA-直接连接符 1166">
                    <a:extLst>
                      <a:ext uri="{FF2B5EF4-FFF2-40B4-BE49-F238E27FC236}">
                        <a16:creationId xmlns="" xmlns:a16="http://schemas.microsoft.com/office/drawing/2014/main" id="{0C19ADA1-BBF0-49DA-A89D-3A0D8CCC5CA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3" name="PA-直接连接符 1167">
                    <a:extLst>
                      <a:ext uri="{FF2B5EF4-FFF2-40B4-BE49-F238E27FC236}">
                        <a16:creationId xmlns="" xmlns:a16="http://schemas.microsoft.com/office/drawing/2014/main" id="{C0C8F99D-BA5E-460E-A8FB-64B8AF477AF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4" name="PA-直接连接符 1168">
                    <a:extLst>
                      <a:ext uri="{FF2B5EF4-FFF2-40B4-BE49-F238E27FC236}">
                        <a16:creationId xmlns="" xmlns:a16="http://schemas.microsoft.com/office/drawing/2014/main" id="{86424F7D-4783-4EA2-B738-61D15A06FF8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5" name="PA-直接连接符 1169">
                    <a:extLst>
                      <a:ext uri="{FF2B5EF4-FFF2-40B4-BE49-F238E27FC236}">
                        <a16:creationId xmlns="" xmlns:a16="http://schemas.microsoft.com/office/drawing/2014/main" id="{F5A51B2A-ECB2-4617-BC02-8C925C6B403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6" name="PA-直接连接符 1170">
                    <a:extLst>
                      <a:ext uri="{FF2B5EF4-FFF2-40B4-BE49-F238E27FC236}">
                        <a16:creationId xmlns="" xmlns:a16="http://schemas.microsoft.com/office/drawing/2014/main" id="{85A0B3C6-DBF0-4D32-8970-DAAB3112F1C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7" name="PA-直接连接符 1171">
                    <a:extLst>
                      <a:ext uri="{FF2B5EF4-FFF2-40B4-BE49-F238E27FC236}">
                        <a16:creationId xmlns="" xmlns:a16="http://schemas.microsoft.com/office/drawing/2014/main" id="{0BF7D1BC-668A-4A46-AE72-75EB5DF1A6D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8" name="PA-直接连接符 1172">
                    <a:extLst>
                      <a:ext uri="{FF2B5EF4-FFF2-40B4-BE49-F238E27FC236}">
                        <a16:creationId xmlns="" xmlns:a16="http://schemas.microsoft.com/office/drawing/2014/main" id="{4DD7B69F-25DD-458D-ABD8-41EA32A3434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9" name="PA-直接连接符 1173">
                    <a:extLst>
                      <a:ext uri="{FF2B5EF4-FFF2-40B4-BE49-F238E27FC236}">
                        <a16:creationId xmlns="" xmlns:a16="http://schemas.microsoft.com/office/drawing/2014/main" id="{1309991C-84C0-413B-B5DC-8C5AFF869B1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0" name="PA-直接连接符 1174">
                    <a:extLst>
                      <a:ext uri="{FF2B5EF4-FFF2-40B4-BE49-F238E27FC236}">
                        <a16:creationId xmlns="" xmlns:a16="http://schemas.microsoft.com/office/drawing/2014/main" id="{3E9AB533-3952-4C1A-B3F6-25C071A139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81" name="组合 1380">
                    <a:extLst>
                      <a:ext uri="{FF2B5EF4-FFF2-40B4-BE49-F238E27FC236}">
                        <a16:creationId xmlns="" xmlns:a16="http://schemas.microsoft.com/office/drawing/2014/main" id="{D6A0FFB5-9D26-46FC-AFB2-4B126280C967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10" name="PA-直接连接符 1204">
                      <a:extLst>
                        <a:ext uri="{FF2B5EF4-FFF2-40B4-BE49-F238E27FC236}">
                          <a16:creationId xmlns="" xmlns:a16="http://schemas.microsoft.com/office/drawing/2014/main" id="{0B41233C-E751-4471-86B5-8952B941E32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1" name="PA-直接连接符 1205">
                      <a:extLst>
                        <a:ext uri="{FF2B5EF4-FFF2-40B4-BE49-F238E27FC236}">
                          <a16:creationId xmlns="" xmlns:a16="http://schemas.microsoft.com/office/drawing/2014/main" id="{3C73C47C-1B33-4AEB-BB2A-039EEB12C8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2" name="PA-直接连接符 1206">
                      <a:extLst>
                        <a:ext uri="{FF2B5EF4-FFF2-40B4-BE49-F238E27FC236}">
                          <a16:creationId xmlns="" xmlns:a16="http://schemas.microsoft.com/office/drawing/2014/main" id="{392FF86D-836F-4EF7-AA6A-1A0E1C0B61C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82" name="组合 1381">
                    <a:extLst>
                      <a:ext uri="{FF2B5EF4-FFF2-40B4-BE49-F238E27FC236}">
                        <a16:creationId xmlns="" xmlns:a16="http://schemas.microsoft.com/office/drawing/2014/main" id="{75A88957-01E6-44C1-ACB9-45DC421CF1CA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399" name="PA-直接连接符 1193">
                      <a:extLst>
                        <a:ext uri="{FF2B5EF4-FFF2-40B4-BE49-F238E27FC236}">
                          <a16:creationId xmlns="" xmlns:a16="http://schemas.microsoft.com/office/drawing/2014/main" id="{DA25F7C4-5F66-4866-95D5-E7E2B581BD6C}"/>
                        </a:ext>
                      </a:extLst>
                    </p:cNvPr>
                    <p:cNvCxnSpPr/>
                    <p:nvPr>
                      <p:custDataLst>
                        <p:tags r:id="rId124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0" name="PA-直接连接符 1194">
                      <a:extLst>
                        <a:ext uri="{FF2B5EF4-FFF2-40B4-BE49-F238E27FC236}">
                          <a16:creationId xmlns="" xmlns:a16="http://schemas.microsoft.com/office/drawing/2014/main" id="{564E11A5-D3C8-45BA-BB30-75FBB664DA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1" name="PA-直接连接符 1195">
                      <a:extLst>
                        <a:ext uri="{FF2B5EF4-FFF2-40B4-BE49-F238E27FC236}">
                          <a16:creationId xmlns="" xmlns:a16="http://schemas.microsoft.com/office/drawing/2014/main" id="{FB21FC66-5221-4CEA-8C96-A79068D37A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2" name="PA-直接连接符 1196">
                      <a:extLst>
                        <a:ext uri="{FF2B5EF4-FFF2-40B4-BE49-F238E27FC236}">
                          <a16:creationId xmlns="" xmlns:a16="http://schemas.microsoft.com/office/drawing/2014/main" id="{80174AEE-03B1-4918-881B-59CAD20F9E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3" name="PA-直接连接符 1197">
                      <a:extLst>
                        <a:ext uri="{FF2B5EF4-FFF2-40B4-BE49-F238E27FC236}">
                          <a16:creationId xmlns="" xmlns:a16="http://schemas.microsoft.com/office/drawing/2014/main" id="{AE44C185-1AD5-4F5C-96C8-9DE40C2DF8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4" name="PA-直接连接符 1198">
                      <a:extLst>
                        <a:ext uri="{FF2B5EF4-FFF2-40B4-BE49-F238E27FC236}">
                          <a16:creationId xmlns="" xmlns:a16="http://schemas.microsoft.com/office/drawing/2014/main" id="{C8590ECE-1A91-4927-8334-292F1686318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5" name="PA-直接连接符 1199">
                      <a:extLst>
                        <a:ext uri="{FF2B5EF4-FFF2-40B4-BE49-F238E27FC236}">
                          <a16:creationId xmlns="" xmlns:a16="http://schemas.microsoft.com/office/drawing/2014/main" id="{22402238-9203-4CB5-B4F9-BDA1B5B468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6" name="PA-直接连接符 1200">
                      <a:extLst>
                        <a:ext uri="{FF2B5EF4-FFF2-40B4-BE49-F238E27FC236}">
                          <a16:creationId xmlns="" xmlns:a16="http://schemas.microsoft.com/office/drawing/2014/main" id="{31014FC2-2245-450D-92D3-27FBC003D7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7" name="PA-直接连接符 1201">
                      <a:extLst>
                        <a:ext uri="{FF2B5EF4-FFF2-40B4-BE49-F238E27FC236}">
                          <a16:creationId xmlns="" xmlns:a16="http://schemas.microsoft.com/office/drawing/2014/main" id="{92C9D3B4-E7B6-40D9-9B5A-67DAE8633AF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8" name="PA-直接连接符 1202">
                      <a:extLst>
                        <a:ext uri="{FF2B5EF4-FFF2-40B4-BE49-F238E27FC236}">
                          <a16:creationId xmlns="" xmlns:a16="http://schemas.microsoft.com/office/drawing/2014/main" id="{1DFC8192-0DC3-400E-820D-DD6677CD89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9" name="PA-直接连接符 1203">
                      <a:extLst>
                        <a:ext uri="{FF2B5EF4-FFF2-40B4-BE49-F238E27FC236}">
                          <a16:creationId xmlns="" xmlns:a16="http://schemas.microsoft.com/office/drawing/2014/main" id="{85FFB807-6DDD-4577-AC58-55BE04A9C6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83" name="组合 1382">
                    <a:extLst>
                      <a:ext uri="{FF2B5EF4-FFF2-40B4-BE49-F238E27FC236}">
                        <a16:creationId xmlns="" xmlns:a16="http://schemas.microsoft.com/office/drawing/2014/main" id="{B47C4CE9-07B7-4AF2-8EF2-698EDB78927B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388" name="PA-直接连接符 1182">
                      <a:extLst>
                        <a:ext uri="{FF2B5EF4-FFF2-40B4-BE49-F238E27FC236}">
                          <a16:creationId xmlns="" xmlns:a16="http://schemas.microsoft.com/office/drawing/2014/main" id="{9E2A3056-1F7C-4D23-96EE-FF73BCFD61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89" name="PA-直接连接符 1183">
                      <a:extLst>
                        <a:ext uri="{FF2B5EF4-FFF2-40B4-BE49-F238E27FC236}">
                          <a16:creationId xmlns="" xmlns:a16="http://schemas.microsoft.com/office/drawing/2014/main" id="{C46084AC-5ABB-44A3-B0A6-3421FA39620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0" name="PA-直接连接符 1184">
                      <a:extLst>
                        <a:ext uri="{FF2B5EF4-FFF2-40B4-BE49-F238E27FC236}">
                          <a16:creationId xmlns="" xmlns:a16="http://schemas.microsoft.com/office/drawing/2014/main" id="{AE3DCC0E-2A96-4449-A74B-E9C726C32E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1" name="PA-直接连接符 1185">
                      <a:extLst>
                        <a:ext uri="{FF2B5EF4-FFF2-40B4-BE49-F238E27FC236}">
                          <a16:creationId xmlns="" xmlns:a16="http://schemas.microsoft.com/office/drawing/2014/main" id="{CF1E6811-890F-451C-ACBC-DA027F87E2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2" name="PA-直接连接符 1186">
                      <a:extLst>
                        <a:ext uri="{FF2B5EF4-FFF2-40B4-BE49-F238E27FC236}">
                          <a16:creationId xmlns="" xmlns:a16="http://schemas.microsoft.com/office/drawing/2014/main" id="{7A3BA1ED-B62B-4ED6-A4BD-AB23CA6423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3" name="PA-直接连接符 1187">
                      <a:extLst>
                        <a:ext uri="{FF2B5EF4-FFF2-40B4-BE49-F238E27FC236}">
                          <a16:creationId xmlns="" xmlns:a16="http://schemas.microsoft.com/office/drawing/2014/main" id="{179A8342-9D83-4513-A9B0-5B3CE9F83A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4" name="PA-直接连接符 1188">
                      <a:extLst>
                        <a:ext uri="{FF2B5EF4-FFF2-40B4-BE49-F238E27FC236}">
                          <a16:creationId xmlns="" xmlns:a16="http://schemas.microsoft.com/office/drawing/2014/main" id="{7B13F47F-AC19-45AA-AA68-4BF3A10D42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5" name="PA-直接连接符 1189">
                      <a:extLst>
                        <a:ext uri="{FF2B5EF4-FFF2-40B4-BE49-F238E27FC236}">
                          <a16:creationId xmlns="" xmlns:a16="http://schemas.microsoft.com/office/drawing/2014/main" id="{701934CA-9707-4F03-B5BC-22AB643F74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6" name="PA-直接连接符 1190">
                      <a:extLst>
                        <a:ext uri="{FF2B5EF4-FFF2-40B4-BE49-F238E27FC236}">
                          <a16:creationId xmlns="" xmlns:a16="http://schemas.microsoft.com/office/drawing/2014/main" id="{B601A9B8-6F53-465F-9CA6-BA03A814DC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7" name="PA-直接连接符 1191">
                      <a:extLst>
                        <a:ext uri="{FF2B5EF4-FFF2-40B4-BE49-F238E27FC236}">
                          <a16:creationId xmlns="" xmlns:a16="http://schemas.microsoft.com/office/drawing/2014/main" id="{D904DB30-834A-4C1A-A942-FB5E41B288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8" name="PA-直接连接符 1192">
                      <a:extLst>
                        <a:ext uri="{FF2B5EF4-FFF2-40B4-BE49-F238E27FC236}">
                          <a16:creationId xmlns="" xmlns:a16="http://schemas.microsoft.com/office/drawing/2014/main" id="{C26CEF4A-07D6-4CD8-BC1F-E17E02A84F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84" name="Group 91_1">
                    <a:extLst>
                      <a:ext uri="{FF2B5EF4-FFF2-40B4-BE49-F238E27FC236}">
                        <a16:creationId xmlns="" xmlns:a16="http://schemas.microsoft.com/office/drawing/2014/main" id="{F7DB846F-A9B2-454B-9DB0-E3CBDD2EC357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85" name="PA-直接连接符 1179">
                      <a:extLst>
                        <a:ext uri="{FF2B5EF4-FFF2-40B4-BE49-F238E27FC236}">
                          <a16:creationId xmlns="" xmlns:a16="http://schemas.microsoft.com/office/drawing/2014/main" id="{F0C1C0FE-A13E-4F9A-9684-6F46A046FF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86" name="PA-直接连接符 1180">
                      <a:extLst>
                        <a:ext uri="{FF2B5EF4-FFF2-40B4-BE49-F238E27FC236}">
                          <a16:creationId xmlns="" xmlns:a16="http://schemas.microsoft.com/office/drawing/2014/main" id="{290D3AE3-240A-4D4A-A7A7-676904E9B77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87" name="PA-直接连接符 1181">
                      <a:extLst>
                        <a:ext uri="{FF2B5EF4-FFF2-40B4-BE49-F238E27FC236}">
                          <a16:creationId xmlns="" xmlns:a16="http://schemas.microsoft.com/office/drawing/2014/main" id="{072CE3DB-67A9-487D-9C1B-FAB0F45245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4" name="组合 1173">
                  <a:extLst>
                    <a:ext uri="{FF2B5EF4-FFF2-40B4-BE49-F238E27FC236}">
                      <a16:creationId xmlns="" xmlns:a16="http://schemas.microsoft.com/office/drawing/2014/main" id="{D94FE01B-F141-4FA5-AB81-62CCABCCF1E0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319" name="PA-直接连接符 1113">
                    <a:extLst>
                      <a:ext uri="{FF2B5EF4-FFF2-40B4-BE49-F238E27FC236}">
                        <a16:creationId xmlns="" xmlns:a16="http://schemas.microsoft.com/office/drawing/2014/main" id="{03861F6C-F1E0-4BC6-85D5-33C5FDE2274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0" name="PA-直接连接符 1114">
                    <a:extLst>
                      <a:ext uri="{FF2B5EF4-FFF2-40B4-BE49-F238E27FC236}">
                        <a16:creationId xmlns="" xmlns:a16="http://schemas.microsoft.com/office/drawing/2014/main" id="{7C16BC8F-1441-422F-8BB4-BCB2F468F1BC}"/>
                      </a:ext>
                    </a:extLst>
                  </p:cNvPr>
                  <p:cNvCxnSpPr/>
                  <p:nvPr>
                    <p:custDataLst>
                      <p:tags r:id="rId117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1" name="PA-直接连接符 1115">
                    <a:extLst>
                      <a:ext uri="{FF2B5EF4-FFF2-40B4-BE49-F238E27FC236}">
                        <a16:creationId xmlns="" xmlns:a16="http://schemas.microsoft.com/office/drawing/2014/main" id="{D15A01B7-32B6-4F92-B1EB-D9A8FD9F7D4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2" name="PA-直接连接符 1116">
                    <a:extLst>
                      <a:ext uri="{FF2B5EF4-FFF2-40B4-BE49-F238E27FC236}">
                        <a16:creationId xmlns="" xmlns:a16="http://schemas.microsoft.com/office/drawing/2014/main" id="{CA646550-82FC-428A-8538-8E56EDF8C8B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3" name="PA-直接连接符 1117">
                    <a:extLst>
                      <a:ext uri="{FF2B5EF4-FFF2-40B4-BE49-F238E27FC236}">
                        <a16:creationId xmlns="" xmlns:a16="http://schemas.microsoft.com/office/drawing/2014/main" id="{7B3B4E3B-AF04-476E-B7AC-D157DAB4578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4" name="PA-直接连接符 1118">
                    <a:extLst>
                      <a:ext uri="{FF2B5EF4-FFF2-40B4-BE49-F238E27FC236}">
                        <a16:creationId xmlns="" xmlns:a16="http://schemas.microsoft.com/office/drawing/2014/main" id="{A33C5E45-AFD4-4F0E-854F-7B09A88E7A5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5" name="PA-直接连接符 1119">
                    <a:extLst>
                      <a:ext uri="{FF2B5EF4-FFF2-40B4-BE49-F238E27FC236}">
                        <a16:creationId xmlns="" xmlns:a16="http://schemas.microsoft.com/office/drawing/2014/main" id="{CB319502-4D73-4476-ADC9-6DB9DFECDAD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6" name="PA-直接连接符 1120">
                    <a:extLst>
                      <a:ext uri="{FF2B5EF4-FFF2-40B4-BE49-F238E27FC236}">
                        <a16:creationId xmlns="" xmlns:a16="http://schemas.microsoft.com/office/drawing/2014/main" id="{637F1478-C99E-44C6-A983-F392E1142A4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7" name="PA-直接连接符 1121">
                    <a:extLst>
                      <a:ext uri="{FF2B5EF4-FFF2-40B4-BE49-F238E27FC236}">
                        <a16:creationId xmlns="" xmlns:a16="http://schemas.microsoft.com/office/drawing/2014/main" id="{41C49578-485B-4637-8FF1-8F2C9147DF7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8" name="PA-直接连接符 1122">
                    <a:extLst>
                      <a:ext uri="{FF2B5EF4-FFF2-40B4-BE49-F238E27FC236}">
                        <a16:creationId xmlns="" xmlns:a16="http://schemas.microsoft.com/office/drawing/2014/main" id="{B44710FC-D94A-428B-914F-EE2D031E25A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9" name="PA-直接连接符 1123">
                    <a:extLst>
                      <a:ext uri="{FF2B5EF4-FFF2-40B4-BE49-F238E27FC236}">
                        <a16:creationId xmlns="" xmlns:a16="http://schemas.microsoft.com/office/drawing/2014/main" id="{D0C2203A-760F-4D1E-97D4-30F4C0C519A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0" name="PA-直接连接符 1124">
                    <a:extLst>
                      <a:ext uri="{FF2B5EF4-FFF2-40B4-BE49-F238E27FC236}">
                        <a16:creationId xmlns="" xmlns:a16="http://schemas.microsoft.com/office/drawing/2014/main" id="{15F9585F-3815-4709-9C7A-CD1206F7834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1" name="PA-直接连接符 1125">
                    <a:extLst>
                      <a:ext uri="{FF2B5EF4-FFF2-40B4-BE49-F238E27FC236}">
                        <a16:creationId xmlns="" xmlns:a16="http://schemas.microsoft.com/office/drawing/2014/main" id="{4987D02A-B7D3-4534-BC6C-D4ED0E7E3A2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2" name="PA-直接连接符 1126">
                    <a:extLst>
                      <a:ext uri="{FF2B5EF4-FFF2-40B4-BE49-F238E27FC236}">
                        <a16:creationId xmlns="" xmlns:a16="http://schemas.microsoft.com/office/drawing/2014/main" id="{893665EF-391F-4C93-8685-7A504107FB8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3" name="PA-直接连接符 1127">
                    <a:extLst>
                      <a:ext uri="{FF2B5EF4-FFF2-40B4-BE49-F238E27FC236}">
                        <a16:creationId xmlns="" xmlns:a16="http://schemas.microsoft.com/office/drawing/2014/main" id="{8223FA25-FA4E-4F0D-A4E8-E3157A391A1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34" name="组合 1333">
                    <a:extLst>
                      <a:ext uri="{FF2B5EF4-FFF2-40B4-BE49-F238E27FC236}">
                        <a16:creationId xmlns="" xmlns:a16="http://schemas.microsoft.com/office/drawing/2014/main" id="{138AD0E8-8F38-4184-A9E5-0CB297B87198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63" name="PA-直接连接符 1157">
                      <a:extLst>
                        <a:ext uri="{FF2B5EF4-FFF2-40B4-BE49-F238E27FC236}">
                          <a16:creationId xmlns="" xmlns:a16="http://schemas.microsoft.com/office/drawing/2014/main" id="{577283E2-0610-416A-8950-3095227708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4" name="PA-直接连接符 1158">
                      <a:extLst>
                        <a:ext uri="{FF2B5EF4-FFF2-40B4-BE49-F238E27FC236}">
                          <a16:creationId xmlns="" xmlns:a16="http://schemas.microsoft.com/office/drawing/2014/main" id="{F84BD27B-DBAB-4338-AEDE-B7B2214F35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5" name="PA-直接连接符 1159">
                      <a:extLst>
                        <a:ext uri="{FF2B5EF4-FFF2-40B4-BE49-F238E27FC236}">
                          <a16:creationId xmlns="" xmlns:a16="http://schemas.microsoft.com/office/drawing/2014/main" id="{A00466D1-F1F8-4D5A-9D87-CA2C1B8F77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5" name="组合 1334">
                    <a:extLst>
                      <a:ext uri="{FF2B5EF4-FFF2-40B4-BE49-F238E27FC236}">
                        <a16:creationId xmlns="" xmlns:a16="http://schemas.microsoft.com/office/drawing/2014/main" id="{48A8A6E8-2A55-4770-A1C5-D87B73251E4A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352" name="PA-直接连接符 1146">
                      <a:extLst>
                        <a:ext uri="{FF2B5EF4-FFF2-40B4-BE49-F238E27FC236}">
                          <a16:creationId xmlns="" xmlns:a16="http://schemas.microsoft.com/office/drawing/2014/main" id="{CCA092AC-A03C-4438-99D5-591318A3D44F}"/>
                        </a:ext>
                      </a:extLst>
                    </p:cNvPr>
                    <p:cNvCxnSpPr/>
                    <p:nvPr>
                      <p:custDataLst>
                        <p:tags r:id="rId119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3" name="PA-直接连接符 1147">
                      <a:extLst>
                        <a:ext uri="{FF2B5EF4-FFF2-40B4-BE49-F238E27FC236}">
                          <a16:creationId xmlns="" xmlns:a16="http://schemas.microsoft.com/office/drawing/2014/main" id="{8CEFD1D0-C22C-4431-A830-04D83B8976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4" name="PA-直接连接符 1148">
                      <a:extLst>
                        <a:ext uri="{FF2B5EF4-FFF2-40B4-BE49-F238E27FC236}">
                          <a16:creationId xmlns="" xmlns:a16="http://schemas.microsoft.com/office/drawing/2014/main" id="{6BC80424-E6CF-4B04-AD0C-623F028EBA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5" name="PA-直接连接符 1149">
                      <a:extLst>
                        <a:ext uri="{FF2B5EF4-FFF2-40B4-BE49-F238E27FC236}">
                          <a16:creationId xmlns="" xmlns:a16="http://schemas.microsoft.com/office/drawing/2014/main" id="{344037AA-7AB1-422D-94DC-7DB7D422CB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6" name="PA-直接连接符 1150">
                      <a:extLst>
                        <a:ext uri="{FF2B5EF4-FFF2-40B4-BE49-F238E27FC236}">
                          <a16:creationId xmlns="" xmlns:a16="http://schemas.microsoft.com/office/drawing/2014/main" id="{764B5A3B-B0E2-4BEE-825D-D2AA3EF1F5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7" name="PA-直接连接符 1151">
                      <a:extLst>
                        <a:ext uri="{FF2B5EF4-FFF2-40B4-BE49-F238E27FC236}">
                          <a16:creationId xmlns="" xmlns:a16="http://schemas.microsoft.com/office/drawing/2014/main" id="{993A3800-5B59-4617-878B-65B21A951B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8" name="PA-直接连接符 1152">
                      <a:extLst>
                        <a:ext uri="{FF2B5EF4-FFF2-40B4-BE49-F238E27FC236}">
                          <a16:creationId xmlns="" xmlns:a16="http://schemas.microsoft.com/office/drawing/2014/main" id="{CF140A44-F52E-4069-91BC-1CBAF0E8F2D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9" name="PA-直接连接符 1153">
                      <a:extLst>
                        <a:ext uri="{FF2B5EF4-FFF2-40B4-BE49-F238E27FC236}">
                          <a16:creationId xmlns="" xmlns:a16="http://schemas.microsoft.com/office/drawing/2014/main" id="{87ADE0A1-6916-456B-ACA3-FC8F8DD20F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0" name="PA-直接连接符 1154">
                      <a:extLst>
                        <a:ext uri="{FF2B5EF4-FFF2-40B4-BE49-F238E27FC236}">
                          <a16:creationId xmlns="" xmlns:a16="http://schemas.microsoft.com/office/drawing/2014/main" id="{BFE5883D-0302-45B7-95D8-1CCBE6889C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1" name="PA-直接连接符 1155">
                      <a:extLst>
                        <a:ext uri="{FF2B5EF4-FFF2-40B4-BE49-F238E27FC236}">
                          <a16:creationId xmlns="" xmlns:a16="http://schemas.microsoft.com/office/drawing/2014/main" id="{03425B1F-B08B-458E-BAD1-D50165B7D3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2" name="PA-直接连接符 1156">
                      <a:extLst>
                        <a:ext uri="{FF2B5EF4-FFF2-40B4-BE49-F238E27FC236}">
                          <a16:creationId xmlns="" xmlns:a16="http://schemas.microsoft.com/office/drawing/2014/main" id="{A7B72060-A22B-41CC-81F4-B3D8E7EF855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6" name="组合 1335">
                    <a:extLst>
                      <a:ext uri="{FF2B5EF4-FFF2-40B4-BE49-F238E27FC236}">
                        <a16:creationId xmlns="" xmlns:a16="http://schemas.microsoft.com/office/drawing/2014/main" id="{4E8C6121-E7B6-4A64-9FBF-C5D4A8D16B6D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341" name="PA-直接连接符 1135">
                      <a:extLst>
                        <a:ext uri="{FF2B5EF4-FFF2-40B4-BE49-F238E27FC236}">
                          <a16:creationId xmlns="" xmlns:a16="http://schemas.microsoft.com/office/drawing/2014/main" id="{57C998C8-E286-4BDB-A55F-97E27C007B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2" name="PA-直接连接符 1136">
                      <a:extLst>
                        <a:ext uri="{FF2B5EF4-FFF2-40B4-BE49-F238E27FC236}">
                          <a16:creationId xmlns="" xmlns:a16="http://schemas.microsoft.com/office/drawing/2014/main" id="{D92223A3-D977-4306-88C9-B5532F5230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3" name="PA-直接连接符 1137">
                      <a:extLst>
                        <a:ext uri="{FF2B5EF4-FFF2-40B4-BE49-F238E27FC236}">
                          <a16:creationId xmlns="" xmlns:a16="http://schemas.microsoft.com/office/drawing/2014/main" id="{5CAE6537-038C-461D-8305-C03C109759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4" name="PA-直接连接符 1138">
                      <a:extLst>
                        <a:ext uri="{FF2B5EF4-FFF2-40B4-BE49-F238E27FC236}">
                          <a16:creationId xmlns="" xmlns:a16="http://schemas.microsoft.com/office/drawing/2014/main" id="{50E38C51-E7BB-4A1F-A2B9-A8B1C96913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5" name="PA-直接连接符 1139">
                      <a:extLst>
                        <a:ext uri="{FF2B5EF4-FFF2-40B4-BE49-F238E27FC236}">
                          <a16:creationId xmlns="" xmlns:a16="http://schemas.microsoft.com/office/drawing/2014/main" id="{D014E5F8-66C8-458B-87B5-04A001CC714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6" name="PA-直接连接符 1140">
                      <a:extLst>
                        <a:ext uri="{FF2B5EF4-FFF2-40B4-BE49-F238E27FC236}">
                          <a16:creationId xmlns="" xmlns:a16="http://schemas.microsoft.com/office/drawing/2014/main" id="{0E2DF9E9-4F84-4321-9DD9-459866A4B4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7" name="PA-直接连接符 1141">
                      <a:extLst>
                        <a:ext uri="{FF2B5EF4-FFF2-40B4-BE49-F238E27FC236}">
                          <a16:creationId xmlns="" xmlns:a16="http://schemas.microsoft.com/office/drawing/2014/main" id="{AB446212-E980-44EB-9C6C-A6F2AD252B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8" name="PA-直接连接符 1142">
                      <a:extLst>
                        <a:ext uri="{FF2B5EF4-FFF2-40B4-BE49-F238E27FC236}">
                          <a16:creationId xmlns="" xmlns:a16="http://schemas.microsoft.com/office/drawing/2014/main" id="{207933EA-9B46-4618-AF43-6D7872BAE8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9" name="PA-直接连接符 1143">
                      <a:extLst>
                        <a:ext uri="{FF2B5EF4-FFF2-40B4-BE49-F238E27FC236}">
                          <a16:creationId xmlns="" xmlns:a16="http://schemas.microsoft.com/office/drawing/2014/main" id="{CD57B0DA-A0F2-4759-92C4-C23FF0BCD9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0" name="PA-直接连接符 1144">
                      <a:extLst>
                        <a:ext uri="{FF2B5EF4-FFF2-40B4-BE49-F238E27FC236}">
                          <a16:creationId xmlns="" xmlns:a16="http://schemas.microsoft.com/office/drawing/2014/main" id="{2FB34B2F-A537-42F4-B136-48A5386A67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1" name="PA-直接连接符 1145">
                      <a:extLst>
                        <a:ext uri="{FF2B5EF4-FFF2-40B4-BE49-F238E27FC236}">
                          <a16:creationId xmlns="" xmlns:a16="http://schemas.microsoft.com/office/drawing/2014/main" id="{74160875-68CA-46AE-BAA7-18CB5DB842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7" name="Group 91_1">
                    <a:extLst>
                      <a:ext uri="{FF2B5EF4-FFF2-40B4-BE49-F238E27FC236}">
                        <a16:creationId xmlns="" xmlns:a16="http://schemas.microsoft.com/office/drawing/2014/main" id="{EBBAE677-34AE-468E-A32C-0A7B234025BB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38" name="PA-直接连接符 1132">
                      <a:extLst>
                        <a:ext uri="{FF2B5EF4-FFF2-40B4-BE49-F238E27FC236}">
                          <a16:creationId xmlns="" xmlns:a16="http://schemas.microsoft.com/office/drawing/2014/main" id="{B18B0B4C-5E41-4832-A9FB-6405D2AD1B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39" name="PA-直接连接符 1133">
                      <a:extLst>
                        <a:ext uri="{FF2B5EF4-FFF2-40B4-BE49-F238E27FC236}">
                          <a16:creationId xmlns="" xmlns:a16="http://schemas.microsoft.com/office/drawing/2014/main" id="{53AAA7E3-2617-4760-8195-E9A745AC89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0" name="PA-直接连接符 1134">
                      <a:extLst>
                        <a:ext uri="{FF2B5EF4-FFF2-40B4-BE49-F238E27FC236}">
                          <a16:creationId xmlns="" xmlns:a16="http://schemas.microsoft.com/office/drawing/2014/main" id="{1ED41BFB-90F2-4AC7-B838-4B3473F296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5" name="组合 1174">
                  <a:extLst>
                    <a:ext uri="{FF2B5EF4-FFF2-40B4-BE49-F238E27FC236}">
                      <a16:creationId xmlns="" xmlns:a16="http://schemas.microsoft.com/office/drawing/2014/main" id="{8B4B3D34-4FC6-4769-9C25-A42924F9BB70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272" name="PA-直接连接符 1066">
                    <a:extLst>
                      <a:ext uri="{FF2B5EF4-FFF2-40B4-BE49-F238E27FC236}">
                        <a16:creationId xmlns="" xmlns:a16="http://schemas.microsoft.com/office/drawing/2014/main" id="{0C2FFBA8-82F9-496C-A307-758C65678C9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2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3" name="PA-直接连接符 1067">
                    <a:extLst>
                      <a:ext uri="{FF2B5EF4-FFF2-40B4-BE49-F238E27FC236}">
                        <a16:creationId xmlns="" xmlns:a16="http://schemas.microsoft.com/office/drawing/2014/main" id="{96718856-11D9-4F49-952F-44B14E5EDD6A}"/>
                      </a:ext>
                    </a:extLst>
                  </p:cNvPr>
                  <p:cNvCxnSpPr/>
                  <p:nvPr>
                    <p:custDataLst>
                      <p:tags r:id="rId112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4" name="PA-直接连接符 1068">
                    <a:extLst>
                      <a:ext uri="{FF2B5EF4-FFF2-40B4-BE49-F238E27FC236}">
                        <a16:creationId xmlns="" xmlns:a16="http://schemas.microsoft.com/office/drawing/2014/main" id="{A9EFB288-52BA-48FB-AF46-1CD4798E169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2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5" name="PA-直接连接符 1069">
                    <a:extLst>
                      <a:ext uri="{FF2B5EF4-FFF2-40B4-BE49-F238E27FC236}">
                        <a16:creationId xmlns="" xmlns:a16="http://schemas.microsoft.com/office/drawing/2014/main" id="{8A75C0AD-15F1-49A4-8B1C-878A9943011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6" name="PA-直接连接符 1070">
                    <a:extLst>
                      <a:ext uri="{FF2B5EF4-FFF2-40B4-BE49-F238E27FC236}">
                        <a16:creationId xmlns="" xmlns:a16="http://schemas.microsoft.com/office/drawing/2014/main" id="{D724E197-AFD9-4EF7-8011-BA60164A816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7" name="PA-直接连接符 1071">
                    <a:extLst>
                      <a:ext uri="{FF2B5EF4-FFF2-40B4-BE49-F238E27FC236}">
                        <a16:creationId xmlns="" xmlns:a16="http://schemas.microsoft.com/office/drawing/2014/main" id="{433266F5-352F-495A-962D-33A51F8C836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8" name="PA-直接连接符 1072">
                    <a:extLst>
                      <a:ext uri="{FF2B5EF4-FFF2-40B4-BE49-F238E27FC236}">
                        <a16:creationId xmlns="" xmlns:a16="http://schemas.microsoft.com/office/drawing/2014/main" id="{C4B42154-1162-4C37-86BE-F4492FCCEAE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9" name="PA-直接连接符 1073">
                    <a:extLst>
                      <a:ext uri="{FF2B5EF4-FFF2-40B4-BE49-F238E27FC236}">
                        <a16:creationId xmlns="" xmlns:a16="http://schemas.microsoft.com/office/drawing/2014/main" id="{7371591F-7B7B-4260-BDD7-3556EB3A28E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0" name="PA-直接连接符 1074">
                    <a:extLst>
                      <a:ext uri="{FF2B5EF4-FFF2-40B4-BE49-F238E27FC236}">
                        <a16:creationId xmlns="" xmlns:a16="http://schemas.microsoft.com/office/drawing/2014/main" id="{B0317FFC-5AE4-4A4D-9586-8984075D921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1" name="PA-直接连接符 1075">
                    <a:extLst>
                      <a:ext uri="{FF2B5EF4-FFF2-40B4-BE49-F238E27FC236}">
                        <a16:creationId xmlns="" xmlns:a16="http://schemas.microsoft.com/office/drawing/2014/main" id="{5240B13C-537F-419A-9BCF-591362B82F3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2" name="PA-直接连接符 1076">
                    <a:extLst>
                      <a:ext uri="{FF2B5EF4-FFF2-40B4-BE49-F238E27FC236}">
                        <a16:creationId xmlns="" xmlns:a16="http://schemas.microsoft.com/office/drawing/2014/main" id="{925E80C8-2DF1-45B9-8BB5-2DA324E2E26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3" name="PA-直接连接符 1077">
                    <a:extLst>
                      <a:ext uri="{FF2B5EF4-FFF2-40B4-BE49-F238E27FC236}">
                        <a16:creationId xmlns="" xmlns:a16="http://schemas.microsoft.com/office/drawing/2014/main" id="{9917E9E2-81A1-44A1-A4AB-02D59E03CC1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4" name="PA-直接连接符 1078">
                    <a:extLst>
                      <a:ext uri="{FF2B5EF4-FFF2-40B4-BE49-F238E27FC236}">
                        <a16:creationId xmlns="" xmlns:a16="http://schemas.microsoft.com/office/drawing/2014/main" id="{A1BA3F69-8871-4E52-9CB7-BDC8B604EFB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5" name="PA-直接连接符 1079">
                    <a:extLst>
                      <a:ext uri="{FF2B5EF4-FFF2-40B4-BE49-F238E27FC236}">
                        <a16:creationId xmlns="" xmlns:a16="http://schemas.microsoft.com/office/drawing/2014/main" id="{292353FD-2927-4474-9E8D-E63F5DCCDA3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6" name="PA-直接连接符 1080">
                    <a:extLst>
                      <a:ext uri="{FF2B5EF4-FFF2-40B4-BE49-F238E27FC236}">
                        <a16:creationId xmlns="" xmlns:a16="http://schemas.microsoft.com/office/drawing/2014/main" id="{ECB4F4E6-76D9-407B-99AA-5AC8017DEAB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287" name="组合 1286">
                    <a:extLst>
                      <a:ext uri="{FF2B5EF4-FFF2-40B4-BE49-F238E27FC236}">
                        <a16:creationId xmlns="" xmlns:a16="http://schemas.microsoft.com/office/drawing/2014/main" id="{13B1A58A-2403-4D6A-8448-9D2AD83F1A92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16" name="PA-直接连接符 1110">
                      <a:extLst>
                        <a:ext uri="{FF2B5EF4-FFF2-40B4-BE49-F238E27FC236}">
                          <a16:creationId xmlns="" xmlns:a16="http://schemas.microsoft.com/office/drawing/2014/main" id="{8344851E-78DE-49DC-9BA5-785AC8764D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7" name="PA-直接连接符 1111">
                      <a:extLst>
                        <a:ext uri="{FF2B5EF4-FFF2-40B4-BE49-F238E27FC236}">
                          <a16:creationId xmlns="" xmlns:a16="http://schemas.microsoft.com/office/drawing/2014/main" id="{148AAF51-49DA-45B5-AA1E-E0EA366425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8" name="PA-直接连接符 1112">
                      <a:extLst>
                        <a:ext uri="{FF2B5EF4-FFF2-40B4-BE49-F238E27FC236}">
                          <a16:creationId xmlns="" xmlns:a16="http://schemas.microsoft.com/office/drawing/2014/main" id="{C641CA3F-F8F6-454E-B8D5-3571D74F0F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88" name="组合 1287">
                    <a:extLst>
                      <a:ext uri="{FF2B5EF4-FFF2-40B4-BE49-F238E27FC236}">
                        <a16:creationId xmlns="" xmlns:a16="http://schemas.microsoft.com/office/drawing/2014/main" id="{2C64E5BF-125E-4185-9B4B-42EB7C6F9EEB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305" name="PA-直接连接符 1099">
                      <a:extLst>
                        <a:ext uri="{FF2B5EF4-FFF2-40B4-BE49-F238E27FC236}">
                          <a16:creationId xmlns="" xmlns:a16="http://schemas.microsoft.com/office/drawing/2014/main" id="{3A71EA02-B09C-43E9-A6E4-6B2CACD219AF}"/>
                        </a:ext>
                      </a:extLst>
                    </p:cNvPr>
                    <p:cNvCxnSpPr/>
                    <p:nvPr>
                      <p:custDataLst>
                        <p:tags r:id="rId115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6" name="PA-直接连接符 1100">
                      <a:extLst>
                        <a:ext uri="{FF2B5EF4-FFF2-40B4-BE49-F238E27FC236}">
                          <a16:creationId xmlns="" xmlns:a16="http://schemas.microsoft.com/office/drawing/2014/main" id="{E8B5D3F4-EA00-4318-B09F-1FD5EDDD3F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7" name="PA-直接连接符 1101">
                      <a:extLst>
                        <a:ext uri="{FF2B5EF4-FFF2-40B4-BE49-F238E27FC236}">
                          <a16:creationId xmlns="" xmlns:a16="http://schemas.microsoft.com/office/drawing/2014/main" id="{FB798F3F-D7DF-42C8-BAAE-A09F8D109D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8" name="PA-直接连接符 1102">
                      <a:extLst>
                        <a:ext uri="{FF2B5EF4-FFF2-40B4-BE49-F238E27FC236}">
                          <a16:creationId xmlns="" xmlns:a16="http://schemas.microsoft.com/office/drawing/2014/main" id="{3EF7A591-6C03-493D-B516-6AC395535A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9" name="PA-直接连接符 1103">
                      <a:extLst>
                        <a:ext uri="{FF2B5EF4-FFF2-40B4-BE49-F238E27FC236}">
                          <a16:creationId xmlns="" xmlns:a16="http://schemas.microsoft.com/office/drawing/2014/main" id="{1281B845-B0AD-4637-B086-FF0DDEBD32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0" name="PA-直接连接符 1104">
                      <a:extLst>
                        <a:ext uri="{FF2B5EF4-FFF2-40B4-BE49-F238E27FC236}">
                          <a16:creationId xmlns="" xmlns:a16="http://schemas.microsoft.com/office/drawing/2014/main" id="{78E85171-6399-4BB4-A9A5-387E727EED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1" name="PA-直接连接符 1105">
                      <a:extLst>
                        <a:ext uri="{FF2B5EF4-FFF2-40B4-BE49-F238E27FC236}">
                          <a16:creationId xmlns="" xmlns:a16="http://schemas.microsoft.com/office/drawing/2014/main" id="{9990CC09-DE5A-41B7-874E-A3D8EFB7D4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2" name="PA-直接连接符 1106">
                      <a:extLst>
                        <a:ext uri="{FF2B5EF4-FFF2-40B4-BE49-F238E27FC236}">
                          <a16:creationId xmlns="" xmlns:a16="http://schemas.microsoft.com/office/drawing/2014/main" id="{D3FE4077-691D-4CD1-ACD9-A6BF52F6316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3" name="PA-直接连接符 1107">
                      <a:extLst>
                        <a:ext uri="{FF2B5EF4-FFF2-40B4-BE49-F238E27FC236}">
                          <a16:creationId xmlns="" xmlns:a16="http://schemas.microsoft.com/office/drawing/2014/main" id="{85F7E18E-8F71-4E32-A6E4-4789C53147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4" name="PA-直接连接符 1108">
                      <a:extLst>
                        <a:ext uri="{FF2B5EF4-FFF2-40B4-BE49-F238E27FC236}">
                          <a16:creationId xmlns="" xmlns:a16="http://schemas.microsoft.com/office/drawing/2014/main" id="{B54C71E7-AF0F-4B88-8C8D-1C3EB30E63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5" name="PA-直接连接符 1109">
                      <a:extLst>
                        <a:ext uri="{FF2B5EF4-FFF2-40B4-BE49-F238E27FC236}">
                          <a16:creationId xmlns="" xmlns:a16="http://schemas.microsoft.com/office/drawing/2014/main" id="{B308020F-4247-4075-8797-83A38961E2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89" name="组合 1288">
                    <a:extLst>
                      <a:ext uri="{FF2B5EF4-FFF2-40B4-BE49-F238E27FC236}">
                        <a16:creationId xmlns="" xmlns:a16="http://schemas.microsoft.com/office/drawing/2014/main" id="{7841AADA-AAA4-4979-8684-DFA366C6AA0F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294" name="PA-直接连接符 1088">
                      <a:extLst>
                        <a:ext uri="{FF2B5EF4-FFF2-40B4-BE49-F238E27FC236}">
                          <a16:creationId xmlns="" xmlns:a16="http://schemas.microsoft.com/office/drawing/2014/main" id="{20694ADF-7361-4801-BC18-DAC8B905DC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5" name="PA-直接连接符 1089">
                      <a:extLst>
                        <a:ext uri="{FF2B5EF4-FFF2-40B4-BE49-F238E27FC236}">
                          <a16:creationId xmlns="" xmlns:a16="http://schemas.microsoft.com/office/drawing/2014/main" id="{FE6A562D-44DA-4662-A322-4607A281D2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6" name="PA-直接连接符 1090">
                      <a:extLst>
                        <a:ext uri="{FF2B5EF4-FFF2-40B4-BE49-F238E27FC236}">
                          <a16:creationId xmlns="" xmlns:a16="http://schemas.microsoft.com/office/drawing/2014/main" id="{FE306FAE-72D4-4187-B587-5F05675A10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7" name="PA-直接连接符 1091">
                      <a:extLst>
                        <a:ext uri="{FF2B5EF4-FFF2-40B4-BE49-F238E27FC236}">
                          <a16:creationId xmlns="" xmlns:a16="http://schemas.microsoft.com/office/drawing/2014/main" id="{C445587C-BB84-4D1A-9B42-5E7A56F948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8" name="PA-直接连接符 1092">
                      <a:extLst>
                        <a:ext uri="{FF2B5EF4-FFF2-40B4-BE49-F238E27FC236}">
                          <a16:creationId xmlns="" xmlns:a16="http://schemas.microsoft.com/office/drawing/2014/main" id="{2BC66071-1B64-421E-AAFE-E114013835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9" name="PA-直接连接符 1093">
                      <a:extLst>
                        <a:ext uri="{FF2B5EF4-FFF2-40B4-BE49-F238E27FC236}">
                          <a16:creationId xmlns="" xmlns:a16="http://schemas.microsoft.com/office/drawing/2014/main" id="{A2100B1E-5A14-4E22-9669-18A4886C5D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0" name="PA-直接连接符 1094">
                      <a:extLst>
                        <a:ext uri="{FF2B5EF4-FFF2-40B4-BE49-F238E27FC236}">
                          <a16:creationId xmlns="" xmlns:a16="http://schemas.microsoft.com/office/drawing/2014/main" id="{7C9E38C3-E479-4B03-9A16-205D15BE5F9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1" name="PA-直接连接符 1095">
                      <a:extLst>
                        <a:ext uri="{FF2B5EF4-FFF2-40B4-BE49-F238E27FC236}">
                          <a16:creationId xmlns="" xmlns:a16="http://schemas.microsoft.com/office/drawing/2014/main" id="{705E0F2A-41F8-4BAC-9F3F-500AB86A75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2" name="PA-直接连接符 1096">
                      <a:extLst>
                        <a:ext uri="{FF2B5EF4-FFF2-40B4-BE49-F238E27FC236}">
                          <a16:creationId xmlns="" xmlns:a16="http://schemas.microsoft.com/office/drawing/2014/main" id="{EF9BD1E8-7CE3-491B-924E-099B51B240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3" name="PA-直接连接符 1097">
                      <a:extLst>
                        <a:ext uri="{FF2B5EF4-FFF2-40B4-BE49-F238E27FC236}">
                          <a16:creationId xmlns="" xmlns:a16="http://schemas.microsoft.com/office/drawing/2014/main" id="{095602E5-1426-4537-A08E-4778044C46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4" name="PA-直接连接符 1098">
                      <a:extLst>
                        <a:ext uri="{FF2B5EF4-FFF2-40B4-BE49-F238E27FC236}">
                          <a16:creationId xmlns="" xmlns:a16="http://schemas.microsoft.com/office/drawing/2014/main" id="{503DE05A-7138-4752-B551-2FBE53BD1D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90" name="Group 91_1">
                    <a:extLst>
                      <a:ext uri="{FF2B5EF4-FFF2-40B4-BE49-F238E27FC236}">
                        <a16:creationId xmlns="" xmlns:a16="http://schemas.microsoft.com/office/drawing/2014/main" id="{A2A94DC3-4763-4F61-A8E4-FCDA7B9EB8F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91" name="PA-直接连接符 1085">
                      <a:extLst>
                        <a:ext uri="{FF2B5EF4-FFF2-40B4-BE49-F238E27FC236}">
                          <a16:creationId xmlns="" xmlns:a16="http://schemas.microsoft.com/office/drawing/2014/main" id="{6BDC7731-D090-4643-B614-F3A82CEAB0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2" name="PA-直接连接符 1086">
                      <a:extLst>
                        <a:ext uri="{FF2B5EF4-FFF2-40B4-BE49-F238E27FC236}">
                          <a16:creationId xmlns="" xmlns:a16="http://schemas.microsoft.com/office/drawing/2014/main" id="{9F1B0F19-6126-4A1B-A619-AA2ED6BFC77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3" name="PA-直接连接符 1087">
                      <a:extLst>
                        <a:ext uri="{FF2B5EF4-FFF2-40B4-BE49-F238E27FC236}">
                          <a16:creationId xmlns="" xmlns:a16="http://schemas.microsoft.com/office/drawing/2014/main" id="{854AA9AD-2A99-4925-A756-72B085B9ACC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6" name="组合 1175">
                  <a:extLst>
                    <a:ext uri="{FF2B5EF4-FFF2-40B4-BE49-F238E27FC236}">
                      <a16:creationId xmlns="" xmlns:a16="http://schemas.microsoft.com/office/drawing/2014/main" id="{1F264B7C-8972-49C4-AC0D-8B7403C98922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225" name="PA-直接连接符 1019">
                    <a:extLst>
                      <a:ext uri="{FF2B5EF4-FFF2-40B4-BE49-F238E27FC236}">
                        <a16:creationId xmlns="" xmlns:a16="http://schemas.microsoft.com/office/drawing/2014/main" id="{2E4B0D7C-0B2A-49B4-9E38-5D7CA0A088F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6" name="PA-直接连接符 1020">
                    <a:extLst>
                      <a:ext uri="{FF2B5EF4-FFF2-40B4-BE49-F238E27FC236}">
                        <a16:creationId xmlns="" xmlns:a16="http://schemas.microsoft.com/office/drawing/2014/main" id="{A1E6660C-DDF9-463E-93EC-34282328FD78}"/>
                      </a:ext>
                    </a:extLst>
                  </p:cNvPr>
                  <p:cNvCxnSpPr/>
                  <p:nvPr>
                    <p:custDataLst>
                      <p:tags r:id="rId108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7" name="PA-直接连接符 1021">
                    <a:extLst>
                      <a:ext uri="{FF2B5EF4-FFF2-40B4-BE49-F238E27FC236}">
                        <a16:creationId xmlns="" xmlns:a16="http://schemas.microsoft.com/office/drawing/2014/main" id="{8860569C-42F8-411A-ABDF-2B3AE30EE6A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8" name="PA-直接连接符 1022">
                    <a:extLst>
                      <a:ext uri="{FF2B5EF4-FFF2-40B4-BE49-F238E27FC236}">
                        <a16:creationId xmlns="" xmlns:a16="http://schemas.microsoft.com/office/drawing/2014/main" id="{0CEA3AB4-6DE3-4B58-ADD4-6A8BD88AC05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9" name="PA-直接连接符 1023">
                    <a:extLst>
                      <a:ext uri="{FF2B5EF4-FFF2-40B4-BE49-F238E27FC236}">
                        <a16:creationId xmlns="" xmlns:a16="http://schemas.microsoft.com/office/drawing/2014/main" id="{D02BD0FC-79E6-4A27-B1E3-1CD12AF75B0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0" name="PA-直接连接符 1024">
                    <a:extLst>
                      <a:ext uri="{FF2B5EF4-FFF2-40B4-BE49-F238E27FC236}">
                        <a16:creationId xmlns="" xmlns:a16="http://schemas.microsoft.com/office/drawing/2014/main" id="{A452240A-3864-4D80-8424-5FB71787A0A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1" name="PA-直接连接符 1025">
                    <a:extLst>
                      <a:ext uri="{FF2B5EF4-FFF2-40B4-BE49-F238E27FC236}">
                        <a16:creationId xmlns="" xmlns:a16="http://schemas.microsoft.com/office/drawing/2014/main" id="{1CF0038F-76F6-4CAE-A6BC-36261A6FAB7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2" name="PA-直接连接符 1026">
                    <a:extLst>
                      <a:ext uri="{FF2B5EF4-FFF2-40B4-BE49-F238E27FC236}">
                        <a16:creationId xmlns="" xmlns:a16="http://schemas.microsoft.com/office/drawing/2014/main" id="{1C1058C8-B155-4501-95BF-7531C5BEC5A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3" name="PA-直接连接符 1027">
                    <a:extLst>
                      <a:ext uri="{FF2B5EF4-FFF2-40B4-BE49-F238E27FC236}">
                        <a16:creationId xmlns="" xmlns:a16="http://schemas.microsoft.com/office/drawing/2014/main" id="{27858823-C995-4700-B756-C72175198C8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4" name="PA-直接连接符 1028">
                    <a:extLst>
                      <a:ext uri="{FF2B5EF4-FFF2-40B4-BE49-F238E27FC236}">
                        <a16:creationId xmlns="" xmlns:a16="http://schemas.microsoft.com/office/drawing/2014/main" id="{189F599E-0DC7-43F3-80C8-69B73ED94A5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5" name="PA-直接连接符 1029">
                    <a:extLst>
                      <a:ext uri="{FF2B5EF4-FFF2-40B4-BE49-F238E27FC236}">
                        <a16:creationId xmlns="" xmlns:a16="http://schemas.microsoft.com/office/drawing/2014/main" id="{A5F9771C-D31F-4C95-8031-350015A51DA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6" name="PA-直接连接符 1030">
                    <a:extLst>
                      <a:ext uri="{FF2B5EF4-FFF2-40B4-BE49-F238E27FC236}">
                        <a16:creationId xmlns="" xmlns:a16="http://schemas.microsoft.com/office/drawing/2014/main" id="{6BA0D5EA-8031-4111-AB27-5B456672C6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7" name="PA-直接连接符 1031">
                    <a:extLst>
                      <a:ext uri="{FF2B5EF4-FFF2-40B4-BE49-F238E27FC236}">
                        <a16:creationId xmlns="" xmlns:a16="http://schemas.microsoft.com/office/drawing/2014/main" id="{F4AE989D-26CF-448B-8024-A56C7D1F258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8" name="PA-直接连接符 1032">
                    <a:extLst>
                      <a:ext uri="{FF2B5EF4-FFF2-40B4-BE49-F238E27FC236}">
                        <a16:creationId xmlns="" xmlns:a16="http://schemas.microsoft.com/office/drawing/2014/main" id="{8530029D-BEE5-42E1-875A-B14BD825BBE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9" name="PA-直接连接符 1033">
                    <a:extLst>
                      <a:ext uri="{FF2B5EF4-FFF2-40B4-BE49-F238E27FC236}">
                        <a16:creationId xmlns="" xmlns:a16="http://schemas.microsoft.com/office/drawing/2014/main" id="{1104CBA0-111D-428D-AB09-B5080E2D1F4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240" name="组合 1239">
                    <a:extLst>
                      <a:ext uri="{FF2B5EF4-FFF2-40B4-BE49-F238E27FC236}">
                        <a16:creationId xmlns="" xmlns:a16="http://schemas.microsoft.com/office/drawing/2014/main" id="{17393C63-343C-4A8E-9EA7-F8D32F4668A5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69" name="PA-直接连接符 1063">
                      <a:extLst>
                        <a:ext uri="{FF2B5EF4-FFF2-40B4-BE49-F238E27FC236}">
                          <a16:creationId xmlns="" xmlns:a16="http://schemas.microsoft.com/office/drawing/2014/main" id="{EB4FA587-9675-460A-9418-CB85F3C0A3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0" name="PA-直接连接符 1064">
                      <a:extLst>
                        <a:ext uri="{FF2B5EF4-FFF2-40B4-BE49-F238E27FC236}">
                          <a16:creationId xmlns="" xmlns:a16="http://schemas.microsoft.com/office/drawing/2014/main" id="{F4AF6D0C-3593-42BB-99A5-0B6D08EA1A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1" name="PA-直接连接符 1065">
                      <a:extLst>
                        <a:ext uri="{FF2B5EF4-FFF2-40B4-BE49-F238E27FC236}">
                          <a16:creationId xmlns="" xmlns:a16="http://schemas.microsoft.com/office/drawing/2014/main" id="{90404A25-8D25-4733-9F53-93DF129121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41" name="组合 1240">
                    <a:extLst>
                      <a:ext uri="{FF2B5EF4-FFF2-40B4-BE49-F238E27FC236}">
                        <a16:creationId xmlns="" xmlns:a16="http://schemas.microsoft.com/office/drawing/2014/main" id="{651322B4-7DC3-4A63-9D35-D984149DB1B2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258" name="PA-直接连接符 1052">
                      <a:extLst>
                        <a:ext uri="{FF2B5EF4-FFF2-40B4-BE49-F238E27FC236}">
                          <a16:creationId xmlns="" xmlns:a16="http://schemas.microsoft.com/office/drawing/2014/main" id="{4745E011-79E1-4CE9-A499-6F109750C8E2}"/>
                        </a:ext>
                      </a:extLst>
                    </p:cNvPr>
                    <p:cNvCxnSpPr/>
                    <p:nvPr>
                      <p:custDataLst>
                        <p:tags r:id="rId111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9" name="PA-直接连接符 1053">
                      <a:extLst>
                        <a:ext uri="{FF2B5EF4-FFF2-40B4-BE49-F238E27FC236}">
                          <a16:creationId xmlns="" xmlns:a16="http://schemas.microsoft.com/office/drawing/2014/main" id="{E61FAD08-B56C-4FFA-841B-E4FA0CD25A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0" name="PA-直接连接符 1054">
                      <a:extLst>
                        <a:ext uri="{FF2B5EF4-FFF2-40B4-BE49-F238E27FC236}">
                          <a16:creationId xmlns="" xmlns:a16="http://schemas.microsoft.com/office/drawing/2014/main" id="{8B058720-1E55-4466-A2B8-3F5F7870DE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1" name="PA-直接连接符 1055">
                      <a:extLst>
                        <a:ext uri="{FF2B5EF4-FFF2-40B4-BE49-F238E27FC236}">
                          <a16:creationId xmlns="" xmlns:a16="http://schemas.microsoft.com/office/drawing/2014/main" id="{AB125FF7-4F5C-4F68-8A2D-2AB972A3D5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2" name="PA-直接连接符 1056">
                      <a:extLst>
                        <a:ext uri="{FF2B5EF4-FFF2-40B4-BE49-F238E27FC236}">
                          <a16:creationId xmlns="" xmlns:a16="http://schemas.microsoft.com/office/drawing/2014/main" id="{15B94E0B-5FFD-40BD-AEF1-B6B73AD59E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3" name="PA-直接连接符 1057">
                      <a:extLst>
                        <a:ext uri="{FF2B5EF4-FFF2-40B4-BE49-F238E27FC236}">
                          <a16:creationId xmlns="" xmlns:a16="http://schemas.microsoft.com/office/drawing/2014/main" id="{66151AD3-B4C4-4BBA-A212-0D69EAD429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4" name="PA-直接连接符 1058">
                      <a:extLst>
                        <a:ext uri="{FF2B5EF4-FFF2-40B4-BE49-F238E27FC236}">
                          <a16:creationId xmlns="" xmlns:a16="http://schemas.microsoft.com/office/drawing/2014/main" id="{F5AEFABE-421F-4147-88A1-16F1E93411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5" name="PA-直接连接符 1059">
                      <a:extLst>
                        <a:ext uri="{FF2B5EF4-FFF2-40B4-BE49-F238E27FC236}">
                          <a16:creationId xmlns="" xmlns:a16="http://schemas.microsoft.com/office/drawing/2014/main" id="{4DC7E593-7918-48E0-93EA-5DDC6897CC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6" name="PA-直接连接符 1060">
                      <a:extLst>
                        <a:ext uri="{FF2B5EF4-FFF2-40B4-BE49-F238E27FC236}">
                          <a16:creationId xmlns="" xmlns:a16="http://schemas.microsoft.com/office/drawing/2014/main" id="{4D1B5B35-F3D1-4A3E-9E92-7FAEF6C4C4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7" name="PA-直接连接符 1061">
                      <a:extLst>
                        <a:ext uri="{FF2B5EF4-FFF2-40B4-BE49-F238E27FC236}">
                          <a16:creationId xmlns="" xmlns:a16="http://schemas.microsoft.com/office/drawing/2014/main" id="{FF21B96F-5D66-4F43-A14B-62884BE873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8" name="PA-直接连接符 1062">
                      <a:extLst>
                        <a:ext uri="{FF2B5EF4-FFF2-40B4-BE49-F238E27FC236}">
                          <a16:creationId xmlns="" xmlns:a16="http://schemas.microsoft.com/office/drawing/2014/main" id="{8C5889FF-BD46-4719-8DD8-3F62E96DAE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42" name="组合 1241">
                    <a:extLst>
                      <a:ext uri="{FF2B5EF4-FFF2-40B4-BE49-F238E27FC236}">
                        <a16:creationId xmlns="" xmlns:a16="http://schemas.microsoft.com/office/drawing/2014/main" id="{68B9279F-3057-4BE5-979D-568684DC46B8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247" name="PA-直接连接符 1041">
                      <a:extLst>
                        <a:ext uri="{FF2B5EF4-FFF2-40B4-BE49-F238E27FC236}">
                          <a16:creationId xmlns="" xmlns:a16="http://schemas.microsoft.com/office/drawing/2014/main" id="{19BB31E4-8FA0-46D8-9202-74EE47F526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8" name="PA-直接连接符 1042">
                      <a:extLst>
                        <a:ext uri="{FF2B5EF4-FFF2-40B4-BE49-F238E27FC236}">
                          <a16:creationId xmlns="" xmlns:a16="http://schemas.microsoft.com/office/drawing/2014/main" id="{87A029EE-F718-4434-A80D-E230A325FF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9" name="PA-直接连接符 1043">
                      <a:extLst>
                        <a:ext uri="{FF2B5EF4-FFF2-40B4-BE49-F238E27FC236}">
                          <a16:creationId xmlns="" xmlns:a16="http://schemas.microsoft.com/office/drawing/2014/main" id="{03A4569D-210B-4D56-864F-87760EFC1C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0" name="PA-直接连接符 1044">
                      <a:extLst>
                        <a:ext uri="{FF2B5EF4-FFF2-40B4-BE49-F238E27FC236}">
                          <a16:creationId xmlns="" xmlns:a16="http://schemas.microsoft.com/office/drawing/2014/main" id="{83CC601A-F059-4956-A156-38925224AF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1" name="PA-直接连接符 1045">
                      <a:extLst>
                        <a:ext uri="{FF2B5EF4-FFF2-40B4-BE49-F238E27FC236}">
                          <a16:creationId xmlns="" xmlns:a16="http://schemas.microsoft.com/office/drawing/2014/main" id="{D3277991-30D0-4B8A-8085-CF93BBA836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2" name="PA-直接连接符 1046">
                      <a:extLst>
                        <a:ext uri="{FF2B5EF4-FFF2-40B4-BE49-F238E27FC236}">
                          <a16:creationId xmlns="" xmlns:a16="http://schemas.microsoft.com/office/drawing/2014/main" id="{699359C9-3110-42A2-81C9-D7DFC12EBE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3" name="PA-直接连接符 1047">
                      <a:extLst>
                        <a:ext uri="{FF2B5EF4-FFF2-40B4-BE49-F238E27FC236}">
                          <a16:creationId xmlns="" xmlns:a16="http://schemas.microsoft.com/office/drawing/2014/main" id="{181207EA-256B-4598-A47D-F54C3BBFC7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4" name="PA-直接连接符 1048">
                      <a:extLst>
                        <a:ext uri="{FF2B5EF4-FFF2-40B4-BE49-F238E27FC236}">
                          <a16:creationId xmlns="" xmlns:a16="http://schemas.microsoft.com/office/drawing/2014/main" id="{3FCABE6D-80D7-489A-A1A1-CC7B52528A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5" name="PA-直接连接符 1049">
                      <a:extLst>
                        <a:ext uri="{FF2B5EF4-FFF2-40B4-BE49-F238E27FC236}">
                          <a16:creationId xmlns="" xmlns:a16="http://schemas.microsoft.com/office/drawing/2014/main" id="{124AA69F-1FCA-4D9F-A810-762833C21B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6" name="PA-直接连接符 1050">
                      <a:extLst>
                        <a:ext uri="{FF2B5EF4-FFF2-40B4-BE49-F238E27FC236}">
                          <a16:creationId xmlns="" xmlns:a16="http://schemas.microsoft.com/office/drawing/2014/main" id="{23FA7BEE-A0AB-4D86-A40A-674C323BFA5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7" name="PA-直接连接符 1051">
                      <a:extLst>
                        <a:ext uri="{FF2B5EF4-FFF2-40B4-BE49-F238E27FC236}">
                          <a16:creationId xmlns="" xmlns:a16="http://schemas.microsoft.com/office/drawing/2014/main" id="{70264933-2AF9-47EC-B39A-FE71C55FDA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43" name="Group 91_1">
                    <a:extLst>
                      <a:ext uri="{FF2B5EF4-FFF2-40B4-BE49-F238E27FC236}">
                        <a16:creationId xmlns="" xmlns:a16="http://schemas.microsoft.com/office/drawing/2014/main" id="{3F51AA0B-DC1C-41DC-995C-6F8782218A92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44" name="PA-直接连接符 1038">
                      <a:extLst>
                        <a:ext uri="{FF2B5EF4-FFF2-40B4-BE49-F238E27FC236}">
                          <a16:creationId xmlns="" xmlns:a16="http://schemas.microsoft.com/office/drawing/2014/main" id="{BC6A5100-14DF-4FBC-96E4-CD872828CC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9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5" name="PA-直接连接符 1039">
                      <a:extLst>
                        <a:ext uri="{FF2B5EF4-FFF2-40B4-BE49-F238E27FC236}">
                          <a16:creationId xmlns="" xmlns:a16="http://schemas.microsoft.com/office/drawing/2014/main" id="{D3DE6E09-19E9-4B27-B13D-EDFF694DF6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6" name="PA-直接连接符 1040">
                      <a:extLst>
                        <a:ext uri="{FF2B5EF4-FFF2-40B4-BE49-F238E27FC236}">
                          <a16:creationId xmlns="" xmlns:a16="http://schemas.microsoft.com/office/drawing/2014/main" id="{DEFF46FB-823A-4677-9047-FFE532A865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7" name="组合 1176">
                  <a:extLst>
                    <a:ext uri="{FF2B5EF4-FFF2-40B4-BE49-F238E27FC236}">
                      <a16:creationId xmlns="" xmlns:a16="http://schemas.microsoft.com/office/drawing/2014/main" id="{32FB5B1E-D2FC-484E-A7EB-24DF84DC9A39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178" name="PA-直接连接符 972">
                    <a:extLst>
                      <a:ext uri="{FF2B5EF4-FFF2-40B4-BE49-F238E27FC236}">
                        <a16:creationId xmlns="" xmlns:a16="http://schemas.microsoft.com/office/drawing/2014/main" id="{8C62CFF6-2D28-458F-ACFF-4D53675E235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1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79" name="PA-直接连接符 973">
                    <a:extLst>
                      <a:ext uri="{FF2B5EF4-FFF2-40B4-BE49-F238E27FC236}">
                        <a16:creationId xmlns="" xmlns:a16="http://schemas.microsoft.com/office/drawing/2014/main" id="{91972F1B-07DF-4F62-B366-E5FAFA61647E}"/>
                      </a:ext>
                    </a:extLst>
                  </p:cNvPr>
                  <p:cNvCxnSpPr/>
                  <p:nvPr>
                    <p:custDataLst>
                      <p:tags r:id="rId1042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0" name="PA-直接连接符 974">
                    <a:extLst>
                      <a:ext uri="{FF2B5EF4-FFF2-40B4-BE49-F238E27FC236}">
                        <a16:creationId xmlns="" xmlns:a16="http://schemas.microsoft.com/office/drawing/2014/main" id="{9786496D-2308-4F53-B220-5182828839B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3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1" name="PA-直接连接符 975">
                    <a:extLst>
                      <a:ext uri="{FF2B5EF4-FFF2-40B4-BE49-F238E27FC236}">
                        <a16:creationId xmlns="" xmlns:a16="http://schemas.microsoft.com/office/drawing/2014/main" id="{A6D04F84-A9ED-4063-A42B-7E4D22BAA23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4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2" name="PA-直接连接符 976">
                    <a:extLst>
                      <a:ext uri="{FF2B5EF4-FFF2-40B4-BE49-F238E27FC236}">
                        <a16:creationId xmlns="" xmlns:a16="http://schemas.microsoft.com/office/drawing/2014/main" id="{B38CF7D7-3E81-459A-BB29-47E2078507F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5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3" name="PA-直接连接符 977">
                    <a:extLst>
                      <a:ext uri="{FF2B5EF4-FFF2-40B4-BE49-F238E27FC236}">
                        <a16:creationId xmlns="" xmlns:a16="http://schemas.microsoft.com/office/drawing/2014/main" id="{9DD2705D-B9AB-4B9B-8640-FE5F2B402B6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6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4" name="PA-直接连接符 978">
                    <a:extLst>
                      <a:ext uri="{FF2B5EF4-FFF2-40B4-BE49-F238E27FC236}">
                        <a16:creationId xmlns="" xmlns:a16="http://schemas.microsoft.com/office/drawing/2014/main" id="{C056CCEE-4ACC-4EE8-93DB-32547ECB95B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7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5" name="PA-直接连接符 979">
                    <a:extLst>
                      <a:ext uri="{FF2B5EF4-FFF2-40B4-BE49-F238E27FC236}">
                        <a16:creationId xmlns="" xmlns:a16="http://schemas.microsoft.com/office/drawing/2014/main" id="{5D350E62-94CE-4DDC-B9F2-25ECB0E908F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8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6" name="PA-直接连接符 980">
                    <a:extLst>
                      <a:ext uri="{FF2B5EF4-FFF2-40B4-BE49-F238E27FC236}">
                        <a16:creationId xmlns="" xmlns:a16="http://schemas.microsoft.com/office/drawing/2014/main" id="{028DDD5E-53CD-41EA-9E8E-F1756808487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9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7" name="PA-直接连接符 981">
                    <a:extLst>
                      <a:ext uri="{FF2B5EF4-FFF2-40B4-BE49-F238E27FC236}">
                        <a16:creationId xmlns="" xmlns:a16="http://schemas.microsoft.com/office/drawing/2014/main" id="{D2603C5C-EC24-479C-AEDB-7C2FD2E2562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0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8" name="PA-直接连接符 982">
                    <a:extLst>
                      <a:ext uri="{FF2B5EF4-FFF2-40B4-BE49-F238E27FC236}">
                        <a16:creationId xmlns="" xmlns:a16="http://schemas.microsoft.com/office/drawing/2014/main" id="{4565E3B9-A245-4595-84ED-374584C5F47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1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9" name="PA-直接连接符 983">
                    <a:extLst>
                      <a:ext uri="{FF2B5EF4-FFF2-40B4-BE49-F238E27FC236}">
                        <a16:creationId xmlns="" xmlns:a16="http://schemas.microsoft.com/office/drawing/2014/main" id="{FF5F72A5-24B3-414D-89F3-08722BAA8AF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2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0" name="PA-直接连接符 984">
                    <a:extLst>
                      <a:ext uri="{FF2B5EF4-FFF2-40B4-BE49-F238E27FC236}">
                        <a16:creationId xmlns="" xmlns:a16="http://schemas.microsoft.com/office/drawing/2014/main" id="{73129BE8-9B4D-451E-BE27-463A75F0BD5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3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1" name="PA-直接连接符 985">
                    <a:extLst>
                      <a:ext uri="{FF2B5EF4-FFF2-40B4-BE49-F238E27FC236}">
                        <a16:creationId xmlns="" xmlns:a16="http://schemas.microsoft.com/office/drawing/2014/main" id="{7B44EF53-C8D6-4C9F-8C10-DAA6DBB0618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4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2" name="PA-直接连接符 986">
                    <a:extLst>
                      <a:ext uri="{FF2B5EF4-FFF2-40B4-BE49-F238E27FC236}">
                        <a16:creationId xmlns="" xmlns:a16="http://schemas.microsoft.com/office/drawing/2014/main" id="{7EF6CF60-8136-4471-AE75-5A8ACA0C36E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5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193" name="组合 1192">
                    <a:extLst>
                      <a:ext uri="{FF2B5EF4-FFF2-40B4-BE49-F238E27FC236}">
                        <a16:creationId xmlns="" xmlns:a16="http://schemas.microsoft.com/office/drawing/2014/main" id="{D6AD80B8-4741-4CF0-B857-B17703233246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22" name="PA-直接连接符 1016">
                      <a:extLst>
                        <a:ext uri="{FF2B5EF4-FFF2-40B4-BE49-F238E27FC236}">
                          <a16:creationId xmlns="" xmlns:a16="http://schemas.microsoft.com/office/drawing/2014/main" id="{118EE761-FD09-424D-AFFE-640FF8E778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3" name="PA-直接连接符 1017">
                      <a:extLst>
                        <a:ext uri="{FF2B5EF4-FFF2-40B4-BE49-F238E27FC236}">
                          <a16:creationId xmlns="" xmlns:a16="http://schemas.microsoft.com/office/drawing/2014/main" id="{D7DE44A2-ECB4-4D6F-8A86-426CF65E66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4" name="PA-直接连接符 1018">
                      <a:extLst>
                        <a:ext uri="{FF2B5EF4-FFF2-40B4-BE49-F238E27FC236}">
                          <a16:creationId xmlns="" xmlns:a16="http://schemas.microsoft.com/office/drawing/2014/main" id="{EF756C43-2097-4898-8602-07131945D4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94" name="组合 1193">
                    <a:extLst>
                      <a:ext uri="{FF2B5EF4-FFF2-40B4-BE49-F238E27FC236}">
                        <a16:creationId xmlns="" xmlns:a16="http://schemas.microsoft.com/office/drawing/2014/main" id="{B47C0587-424D-4378-A2E1-4F30CF044A9A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211" name="PA-直接连接符 1005">
                      <a:extLst>
                        <a:ext uri="{FF2B5EF4-FFF2-40B4-BE49-F238E27FC236}">
                          <a16:creationId xmlns="" xmlns:a16="http://schemas.microsoft.com/office/drawing/2014/main" id="{450836E7-B80F-4A00-A902-D155BB379A58}"/>
                        </a:ext>
                      </a:extLst>
                    </p:cNvPr>
                    <p:cNvCxnSpPr/>
                    <p:nvPr>
                      <p:custDataLst>
                        <p:tags r:id="rId1070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2" name="PA-直接连接符 1006">
                      <a:extLst>
                        <a:ext uri="{FF2B5EF4-FFF2-40B4-BE49-F238E27FC236}">
                          <a16:creationId xmlns="" xmlns:a16="http://schemas.microsoft.com/office/drawing/2014/main" id="{7BCF95D5-7A86-42AD-B72B-B29D13C7BD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3" name="PA-直接连接符 1007">
                      <a:extLst>
                        <a:ext uri="{FF2B5EF4-FFF2-40B4-BE49-F238E27FC236}">
                          <a16:creationId xmlns="" xmlns:a16="http://schemas.microsoft.com/office/drawing/2014/main" id="{2A09FB8A-E338-4480-96E8-6B78402033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4" name="PA-直接连接符 1008">
                      <a:extLst>
                        <a:ext uri="{FF2B5EF4-FFF2-40B4-BE49-F238E27FC236}">
                          <a16:creationId xmlns="" xmlns:a16="http://schemas.microsoft.com/office/drawing/2014/main" id="{A5249CC2-4177-4DED-B93A-09BE2FE83CC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5" name="PA-直接连接符 1009">
                      <a:extLst>
                        <a:ext uri="{FF2B5EF4-FFF2-40B4-BE49-F238E27FC236}">
                          <a16:creationId xmlns="" xmlns:a16="http://schemas.microsoft.com/office/drawing/2014/main" id="{8D3A2016-146B-43C4-85E1-BD110206EC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6" name="PA-直接连接符 1010">
                      <a:extLst>
                        <a:ext uri="{FF2B5EF4-FFF2-40B4-BE49-F238E27FC236}">
                          <a16:creationId xmlns="" xmlns:a16="http://schemas.microsoft.com/office/drawing/2014/main" id="{6AE9C159-52CD-4B7F-A621-9D883CD222C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7" name="PA-直接连接符 1011">
                      <a:extLst>
                        <a:ext uri="{FF2B5EF4-FFF2-40B4-BE49-F238E27FC236}">
                          <a16:creationId xmlns="" xmlns:a16="http://schemas.microsoft.com/office/drawing/2014/main" id="{E5185D93-BC1C-4A28-9A1E-3D916487D84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8" name="PA-直接连接符 1012">
                      <a:extLst>
                        <a:ext uri="{FF2B5EF4-FFF2-40B4-BE49-F238E27FC236}">
                          <a16:creationId xmlns="" xmlns:a16="http://schemas.microsoft.com/office/drawing/2014/main" id="{0685C38F-0711-4620-B4AF-81D7D34FD0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9" name="PA-直接连接符 1013">
                      <a:extLst>
                        <a:ext uri="{FF2B5EF4-FFF2-40B4-BE49-F238E27FC236}">
                          <a16:creationId xmlns="" xmlns:a16="http://schemas.microsoft.com/office/drawing/2014/main" id="{B1C33B96-8C3F-436C-A110-94F7559B5F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0" name="PA-直接连接符 1014">
                      <a:extLst>
                        <a:ext uri="{FF2B5EF4-FFF2-40B4-BE49-F238E27FC236}">
                          <a16:creationId xmlns="" xmlns:a16="http://schemas.microsoft.com/office/drawing/2014/main" id="{AB909470-3632-4F91-8355-C20DAE29A1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1" name="PA-直接连接符 1015">
                      <a:extLst>
                        <a:ext uri="{FF2B5EF4-FFF2-40B4-BE49-F238E27FC236}">
                          <a16:creationId xmlns="" xmlns:a16="http://schemas.microsoft.com/office/drawing/2014/main" id="{624A8196-CB8B-4D47-AC49-EF45AB1452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95" name="组合 1194">
                    <a:extLst>
                      <a:ext uri="{FF2B5EF4-FFF2-40B4-BE49-F238E27FC236}">
                        <a16:creationId xmlns="" xmlns:a16="http://schemas.microsoft.com/office/drawing/2014/main" id="{D873153D-4007-4771-9F4B-4DA4F425DB02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200" name="PA-直接连接符 994">
                      <a:extLst>
                        <a:ext uri="{FF2B5EF4-FFF2-40B4-BE49-F238E27FC236}">
                          <a16:creationId xmlns="" xmlns:a16="http://schemas.microsoft.com/office/drawing/2014/main" id="{38B08AF2-1B25-4D34-A069-C853161A96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9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1" name="PA-直接连接符 995">
                      <a:extLst>
                        <a:ext uri="{FF2B5EF4-FFF2-40B4-BE49-F238E27FC236}">
                          <a16:creationId xmlns="" xmlns:a16="http://schemas.microsoft.com/office/drawing/2014/main" id="{EDA4C113-D4B2-4EFA-8729-22B4EEE1C4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2" name="PA-直接连接符 996">
                      <a:extLst>
                        <a:ext uri="{FF2B5EF4-FFF2-40B4-BE49-F238E27FC236}">
                          <a16:creationId xmlns="" xmlns:a16="http://schemas.microsoft.com/office/drawing/2014/main" id="{38FFAC2B-6644-499A-A922-15D43EA408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3" name="PA-直接连接符 997">
                      <a:extLst>
                        <a:ext uri="{FF2B5EF4-FFF2-40B4-BE49-F238E27FC236}">
                          <a16:creationId xmlns="" xmlns:a16="http://schemas.microsoft.com/office/drawing/2014/main" id="{BE31D755-4337-4D59-8107-5897AAC073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4" name="PA-直接连接符 998">
                      <a:extLst>
                        <a:ext uri="{FF2B5EF4-FFF2-40B4-BE49-F238E27FC236}">
                          <a16:creationId xmlns="" xmlns:a16="http://schemas.microsoft.com/office/drawing/2014/main" id="{6D5A9EF8-75E4-44F9-8985-BB20A599D1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5" name="PA-直接连接符 999">
                      <a:extLst>
                        <a:ext uri="{FF2B5EF4-FFF2-40B4-BE49-F238E27FC236}">
                          <a16:creationId xmlns="" xmlns:a16="http://schemas.microsoft.com/office/drawing/2014/main" id="{58799E15-074F-422E-8A32-24801C9B4FC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6" name="PA-直接连接符 1000">
                      <a:extLst>
                        <a:ext uri="{FF2B5EF4-FFF2-40B4-BE49-F238E27FC236}">
                          <a16:creationId xmlns="" xmlns:a16="http://schemas.microsoft.com/office/drawing/2014/main" id="{52AB6583-8A23-4770-8B84-CEAB928264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7" name="PA-直接连接符 1001">
                      <a:extLst>
                        <a:ext uri="{FF2B5EF4-FFF2-40B4-BE49-F238E27FC236}">
                          <a16:creationId xmlns="" xmlns:a16="http://schemas.microsoft.com/office/drawing/2014/main" id="{FCDC1DB9-21E7-49F3-BECF-2D671F2BB78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8" name="PA-直接连接符 1002">
                      <a:extLst>
                        <a:ext uri="{FF2B5EF4-FFF2-40B4-BE49-F238E27FC236}">
                          <a16:creationId xmlns="" xmlns:a16="http://schemas.microsoft.com/office/drawing/2014/main" id="{45BC7540-D4A1-47F2-8DD8-98EEFDB20D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9" name="PA-直接连接符 1003">
                      <a:extLst>
                        <a:ext uri="{FF2B5EF4-FFF2-40B4-BE49-F238E27FC236}">
                          <a16:creationId xmlns="" xmlns:a16="http://schemas.microsoft.com/office/drawing/2014/main" id="{ECD3D6E1-A570-4219-A1D8-5A1624D253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0" name="PA-直接连接符 1004">
                      <a:extLst>
                        <a:ext uri="{FF2B5EF4-FFF2-40B4-BE49-F238E27FC236}">
                          <a16:creationId xmlns="" xmlns:a16="http://schemas.microsoft.com/office/drawing/2014/main" id="{8371AB74-2EBF-4916-8717-71CE7017B7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96" name="Group 91_1">
                    <a:extLst>
                      <a:ext uri="{FF2B5EF4-FFF2-40B4-BE49-F238E27FC236}">
                        <a16:creationId xmlns="" xmlns:a16="http://schemas.microsoft.com/office/drawing/2014/main" id="{942B56AF-A22A-4EE2-9BBC-634220C858C0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97" name="PA-直接连接符 991">
                      <a:extLst>
                        <a:ext uri="{FF2B5EF4-FFF2-40B4-BE49-F238E27FC236}">
                          <a16:creationId xmlns="" xmlns:a16="http://schemas.microsoft.com/office/drawing/2014/main" id="{F6611D80-5D2E-4F06-BF64-0B1C79A726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8" name="PA-直接连接符 992">
                      <a:extLst>
                        <a:ext uri="{FF2B5EF4-FFF2-40B4-BE49-F238E27FC236}">
                          <a16:creationId xmlns="" xmlns:a16="http://schemas.microsoft.com/office/drawing/2014/main" id="{8A794D0F-8AA1-40A2-ABA8-E0B8246E67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9" name="PA-直接连接符 993">
                      <a:extLst>
                        <a:ext uri="{FF2B5EF4-FFF2-40B4-BE49-F238E27FC236}">
                          <a16:creationId xmlns="" xmlns:a16="http://schemas.microsoft.com/office/drawing/2014/main" id="{EF07ED8F-3159-4DE2-8C86-9C74D84168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5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grpSp>
          <p:nvGrpSpPr>
            <p:cNvPr id="12" name="PA-组合 1834">
              <a:extLst>
                <a:ext uri="{FF2B5EF4-FFF2-40B4-BE49-F238E27FC236}">
                  <a16:creationId xmlns="" xmlns:a16="http://schemas.microsoft.com/office/drawing/2014/main" id="{C26EBCE1-B97C-46B1-8C74-CCF13CAE0CA6}"/>
                </a:ext>
              </a:extLst>
            </p:cNvPr>
            <p:cNvGrpSpPr>
              <a:grpSpLocks/>
            </p:cNvGrpSpPr>
            <p:nvPr>
              <p:custDataLst>
                <p:tags r:id="rId7"/>
              </p:custDataLst>
            </p:nvPr>
          </p:nvGrpSpPr>
          <p:grpSpPr>
            <a:xfrm>
              <a:off x="-799174" y="1725021"/>
              <a:ext cx="13790347" cy="3407959"/>
              <a:chOff x="-795522" y="1732245"/>
              <a:chExt cx="13783045" cy="3393510"/>
            </a:xfrm>
          </p:grpSpPr>
          <p:grpSp>
            <p:nvGrpSpPr>
              <p:cNvPr id="592" name="组合 591">
                <a:extLst>
                  <a:ext uri="{FF2B5EF4-FFF2-40B4-BE49-F238E27FC236}">
                    <a16:creationId xmlns="" xmlns:a16="http://schemas.microsoft.com/office/drawing/2014/main" id="{77AC32CD-681A-4EA7-B877-AC95823EFC02}"/>
                  </a:ext>
                </a:extLst>
              </p:cNvPr>
              <p:cNvGrpSpPr/>
              <p:nvPr/>
            </p:nvGrpSpPr>
            <p:grpSpPr>
              <a:xfrm>
                <a:off x="-795522" y="2405415"/>
                <a:ext cx="12687421" cy="2720340"/>
                <a:chOff x="0" y="0"/>
                <a:chExt cx="12687421" cy="2720340"/>
              </a:xfrm>
            </p:grpSpPr>
            <p:grpSp>
              <p:nvGrpSpPr>
                <p:cNvPr id="882" name="组合 881">
                  <a:extLst>
                    <a:ext uri="{FF2B5EF4-FFF2-40B4-BE49-F238E27FC236}">
                      <a16:creationId xmlns="" xmlns:a16="http://schemas.microsoft.com/office/drawing/2014/main" id="{85D8C621-77AE-44D9-9425-D78E5490CF9E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123" name="PA-直接连接符 4">
                    <a:extLst>
                      <a:ext uri="{FF2B5EF4-FFF2-40B4-BE49-F238E27FC236}">
                        <a16:creationId xmlns="" xmlns:a16="http://schemas.microsoft.com/office/drawing/2014/main" id="{FC8E3421-C2B1-4AC3-A013-FC396E1730F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9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4" name="PA-直接连接符 6">
                    <a:extLst>
                      <a:ext uri="{FF2B5EF4-FFF2-40B4-BE49-F238E27FC236}">
                        <a16:creationId xmlns="" xmlns:a16="http://schemas.microsoft.com/office/drawing/2014/main" id="{E819C16F-E769-4DAB-83B7-2BD3EC1527B2}"/>
                      </a:ext>
                    </a:extLst>
                  </p:cNvPr>
                  <p:cNvCxnSpPr/>
                  <p:nvPr>
                    <p:custDataLst>
                      <p:tags r:id="rId99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5" name="PA-直接连接符 7">
                    <a:extLst>
                      <a:ext uri="{FF2B5EF4-FFF2-40B4-BE49-F238E27FC236}">
                        <a16:creationId xmlns="" xmlns:a16="http://schemas.microsoft.com/office/drawing/2014/main" id="{974A66C7-AD56-4E88-8F2B-3CA6531F250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6" name="PA-直接连接符 8">
                    <a:extLst>
                      <a:ext uri="{FF2B5EF4-FFF2-40B4-BE49-F238E27FC236}">
                        <a16:creationId xmlns="" xmlns:a16="http://schemas.microsoft.com/office/drawing/2014/main" id="{F3D27D4B-FC34-4A87-AB7D-9A207647466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7" name="PA-直接连接符 12">
                    <a:extLst>
                      <a:ext uri="{FF2B5EF4-FFF2-40B4-BE49-F238E27FC236}">
                        <a16:creationId xmlns="" xmlns:a16="http://schemas.microsoft.com/office/drawing/2014/main" id="{EF70F4B7-9C2A-4280-BB99-904013A3BA2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8" name="PA-直接连接符 15">
                    <a:extLst>
                      <a:ext uri="{FF2B5EF4-FFF2-40B4-BE49-F238E27FC236}">
                        <a16:creationId xmlns="" xmlns:a16="http://schemas.microsoft.com/office/drawing/2014/main" id="{FBFD6159-A9C2-4B17-B64E-8CF097C59BC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9" name="PA-直接连接符 18">
                    <a:extLst>
                      <a:ext uri="{FF2B5EF4-FFF2-40B4-BE49-F238E27FC236}">
                        <a16:creationId xmlns="" xmlns:a16="http://schemas.microsoft.com/office/drawing/2014/main" id="{29957EB8-5563-4303-B4DE-2A35DFADEB0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0" name="PA-直接连接符 21">
                    <a:extLst>
                      <a:ext uri="{FF2B5EF4-FFF2-40B4-BE49-F238E27FC236}">
                        <a16:creationId xmlns="" xmlns:a16="http://schemas.microsoft.com/office/drawing/2014/main" id="{5A9EE779-2028-4BF9-90C9-7897D9AC15B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1" name="PA-直接连接符 24">
                    <a:extLst>
                      <a:ext uri="{FF2B5EF4-FFF2-40B4-BE49-F238E27FC236}">
                        <a16:creationId xmlns="" xmlns:a16="http://schemas.microsoft.com/office/drawing/2014/main" id="{8A6AD7A2-A09B-4A20-9EAC-FB7F32CF29D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2" name="PA-直接连接符 26">
                    <a:extLst>
                      <a:ext uri="{FF2B5EF4-FFF2-40B4-BE49-F238E27FC236}">
                        <a16:creationId xmlns="" xmlns:a16="http://schemas.microsoft.com/office/drawing/2014/main" id="{8B404F73-19D8-4B63-BC03-DA65CE34949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3" name="PA-直接连接符 28">
                    <a:extLst>
                      <a:ext uri="{FF2B5EF4-FFF2-40B4-BE49-F238E27FC236}">
                        <a16:creationId xmlns="" xmlns:a16="http://schemas.microsoft.com/office/drawing/2014/main" id="{1CC4A4C7-30BB-4509-9C29-191CF2DEBA0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4" name="PA-直接连接符 30">
                    <a:extLst>
                      <a:ext uri="{FF2B5EF4-FFF2-40B4-BE49-F238E27FC236}">
                        <a16:creationId xmlns="" xmlns:a16="http://schemas.microsoft.com/office/drawing/2014/main" id="{3D579256-C437-44C1-8026-49482277BB3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5" name="PA-直接连接符 32">
                    <a:extLst>
                      <a:ext uri="{FF2B5EF4-FFF2-40B4-BE49-F238E27FC236}">
                        <a16:creationId xmlns="" xmlns:a16="http://schemas.microsoft.com/office/drawing/2014/main" id="{26C06801-2A0A-4152-9707-D2214F3147D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6" name="PA-直接连接符 34">
                    <a:extLst>
                      <a:ext uri="{FF2B5EF4-FFF2-40B4-BE49-F238E27FC236}">
                        <a16:creationId xmlns="" xmlns:a16="http://schemas.microsoft.com/office/drawing/2014/main" id="{C670BF45-1D15-4F56-A386-A5CD5464193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7" name="PA-直接连接符 36">
                    <a:extLst>
                      <a:ext uri="{FF2B5EF4-FFF2-40B4-BE49-F238E27FC236}">
                        <a16:creationId xmlns="" xmlns:a16="http://schemas.microsoft.com/office/drawing/2014/main" id="{221D2D22-C20E-4385-A73A-D001B6B3610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138" name="组合 1137">
                    <a:extLst>
                      <a:ext uri="{FF2B5EF4-FFF2-40B4-BE49-F238E27FC236}">
                        <a16:creationId xmlns="" xmlns:a16="http://schemas.microsoft.com/office/drawing/2014/main" id="{9B8C3B6A-A449-4E38-A9B3-DE7CA35B60BC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67" name="PA-直接连接符 39">
                      <a:extLst>
                        <a:ext uri="{FF2B5EF4-FFF2-40B4-BE49-F238E27FC236}">
                          <a16:creationId xmlns="" xmlns:a16="http://schemas.microsoft.com/office/drawing/2014/main" id="{D48F4960-346B-47EE-8D27-2F94885230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8" name="PA-直接连接符 41">
                      <a:extLst>
                        <a:ext uri="{FF2B5EF4-FFF2-40B4-BE49-F238E27FC236}">
                          <a16:creationId xmlns="" xmlns:a16="http://schemas.microsoft.com/office/drawing/2014/main" id="{5E225003-8D6B-4317-A0A9-295B24F746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9" name="PA-直接连接符 43">
                      <a:extLst>
                        <a:ext uri="{FF2B5EF4-FFF2-40B4-BE49-F238E27FC236}">
                          <a16:creationId xmlns="" xmlns:a16="http://schemas.microsoft.com/office/drawing/2014/main" id="{5922CD00-D356-4F20-8DF9-10A3B85551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39" name="组合 1138">
                    <a:extLst>
                      <a:ext uri="{FF2B5EF4-FFF2-40B4-BE49-F238E27FC236}">
                        <a16:creationId xmlns="" xmlns:a16="http://schemas.microsoft.com/office/drawing/2014/main" id="{23525ED5-007F-4A1B-88CA-6F516FF29B5C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156" name="PA-直接连接符 53">
                      <a:extLst>
                        <a:ext uri="{FF2B5EF4-FFF2-40B4-BE49-F238E27FC236}">
                          <a16:creationId xmlns="" xmlns:a16="http://schemas.microsoft.com/office/drawing/2014/main" id="{7976591E-BE5F-4CFB-89E8-8016B3CEEAFD}"/>
                        </a:ext>
                      </a:extLst>
                    </p:cNvPr>
                    <p:cNvCxnSpPr/>
                    <p:nvPr>
                      <p:custDataLst>
                        <p:tags r:id="rId102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7" name="PA-直接连接符 55">
                      <a:extLst>
                        <a:ext uri="{FF2B5EF4-FFF2-40B4-BE49-F238E27FC236}">
                          <a16:creationId xmlns="" xmlns:a16="http://schemas.microsoft.com/office/drawing/2014/main" id="{29DBC706-D6FF-44D3-AF51-0C8F89EE059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8" name="PA-直接连接符 57">
                      <a:extLst>
                        <a:ext uri="{FF2B5EF4-FFF2-40B4-BE49-F238E27FC236}">
                          <a16:creationId xmlns="" xmlns:a16="http://schemas.microsoft.com/office/drawing/2014/main" id="{2B3DCEC1-0DBA-4DA8-8643-8C6AA1DA5BF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9" name="PA-直接连接符 59">
                      <a:extLst>
                        <a:ext uri="{FF2B5EF4-FFF2-40B4-BE49-F238E27FC236}">
                          <a16:creationId xmlns="" xmlns:a16="http://schemas.microsoft.com/office/drawing/2014/main" id="{5399ABC0-40B7-4C17-81BF-A8578B7406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0" name="PA-直接连接符 61">
                      <a:extLst>
                        <a:ext uri="{FF2B5EF4-FFF2-40B4-BE49-F238E27FC236}">
                          <a16:creationId xmlns="" xmlns:a16="http://schemas.microsoft.com/office/drawing/2014/main" id="{47E9B156-CA09-4A0D-AEAC-71D73DE293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1" name="PA-直接连接符 63">
                      <a:extLst>
                        <a:ext uri="{FF2B5EF4-FFF2-40B4-BE49-F238E27FC236}">
                          <a16:creationId xmlns="" xmlns:a16="http://schemas.microsoft.com/office/drawing/2014/main" id="{E8B9F8BD-FC3C-424F-8763-BDBFFAFEA2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2" name="PA-直接连接符 65">
                      <a:extLst>
                        <a:ext uri="{FF2B5EF4-FFF2-40B4-BE49-F238E27FC236}">
                          <a16:creationId xmlns="" xmlns:a16="http://schemas.microsoft.com/office/drawing/2014/main" id="{FC0C241A-FE51-40FE-BDCB-29EA202517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3" name="PA-直接连接符 67">
                      <a:extLst>
                        <a:ext uri="{FF2B5EF4-FFF2-40B4-BE49-F238E27FC236}">
                          <a16:creationId xmlns="" xmlns:a16="http://schemas.microsoft.com/office/drawing/2014/main" id="{B56C7333-CE7A-48A0-B77C-A7329627B9A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4" name="PA-直接连接符 69">
                      <a:extLst>
                        <a:ext uri="{FF2B5EF4-FFF2-40B4-BE49-F238E27FC236}">
                          <a16:creationId xmlns="" xmlns:a16="http://schemas.microsoft.com/office/drawing/2014/main" id="{113F5014-B3CA-455D-9138-A16D02B7EB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5" name="PA-直接连接符 71">
                      <a:extLst>
                        <a:ext uri="{FF2B5EF4-FFF2-40B4-BE49-F238E27FC236}">
                          <a16:creationId xmlns="" xmlns:a16="http://schemas.microsoft.com/office/drawing/2014/main" id="{AA977EAF-4E87-4CD0-91FE-0B13BB7E72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6" name="PA-直接连接符 73">
                      <a:extLst>
                        <a:ext uri="{FF2B5EF4-FFF2-40B4-BE49-F238E27FC236}">
                          <a16:creationId xmlns="" xmlns:a16="http://schemas.microsoft.com/office/drawing/2014/main" id="{23DC7B2B-BB46-4496-94A2-489B91ED91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40" name="组合 1139">
                    <a:extLst>
                      <a:ext uri="{FF2B5EF4-FFF2-40B4-BE49-F238E27FC236}">
                        <a16:creationId xmlns="" xmlns:a16="http://schemas.microsoft.com/office/drawing/2014/main" id="{6620107E-E8CB-4C0C-BC43-1D34C3D0888C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145" name="PA-直接连接符 77">
                      <a:extLst>
                        <a:ext uri="{FF2B5EF4-FFF2-40B4-BE49-F238E27FC236}">
                          <a16:creationId xmlns="" xmlns:a16="http://schemas.microsoft.com/office/drawing/2014/main" id="{78D90D37-A0C1-4731-90AF-CC8A47E737A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6" name="PA-直接连接符 78">
                      <a:extLst>
                        <a:ext uri="{FF2B5EF4-FFF2-40B4-BE49-F238E27FC236}">
                          <a16:creationId xmlns="" xmlns:a16="http://schemas.microsoft.com/office/drawing/2014/main" id="{33301312-2900-4E66-9195-25781CBA6F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7" name="PA-直接连接符 79">
                      <a:extLst>
                        <a:ext uri="{FF2B5EF4-FFF2-40B4-BE49-F238E27FC236}">
                          <a16:creationId xmlns="" xmlns:a16="http://schemas.microsoft.com/office/drawing/2014/main" id="{543855DD-CA30-4C2D-8EC6-CF0C302BC7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8" name="PA-直接连接符 80">
                      <a:extLst>
                        <a:ext uri="{FF2B5EF4-FFF2-40B4-BE49-F238E27FC236}">
                          <a16:creationId xmlns="" xmlns:a16="http://schemas.microsoft.com/office/drawing/2014/main" id="{D2273F9E-83FA-411E-9113-640E6DBCC5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9" name="PA-直接连接符 81">
                      <a:extLst>
                        <a:ext uri="{FF2B5EF4-FFF2-40B4-BE49-F238E27FC236}">
                          <a16:creationId xmlns="" xmlns:a16="http://schemas.microsoft.com/office/drawing/2014/main" id="{C0A74B08-CB68-45EE-A93C-0B054A3DC3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0" name="PA-直接连接符 82">
                      <a:extLst>
                        <a:ext uri="{FF2B5EF4-FFF2-40B4-BE49-F238E27FC236}">
                          <a16:creationId xmlns="" xmlns:a16="http://schemas.microsoft.com/office/drawing/2014/main" id="{E07AE1A0-CE23-4269-A93C-D8CEF31487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1" name="PA-直接连接符 83">
                      <a:extLst>
                        <a:ext uri="{FF2B5EF4-FFF2-40B4-BE49-F238E27FC236}">
                          <a16:creationId xmlns="" xmlns:a16="http://schemas.microsoft.com/office/drawing/2014/main" id="{EF8A7AD0-567E-41F7-B5D3-4960B766CA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2" name="PA-直接连接符 84">
                      <a:extLst>
                        <a:ext uri="{FF2B5EF4-FFF2-40B4-BE49-F238E27FC236}">
                          <a16:creationId xmlns="" xmlns:a16="http://schemas.microsoft.com/office/drawing/2014/main" id="{A26546BA-91A6-47FC-90AE-28F313C946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3" name="PA-直接连接符 85">
                      <a:extLst>
                        <a:ext uri="{FF2B5EF4-FFF2-40B4-BE49-F238E27FC236}">
                          <a16:creationId xmlns="" xmlns:a16="http://schemas.microsoft.com/office/drawing/2014/main" id="{356C14F4-35C9-408E-A92C-E51FB07AEB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4" name="PA-直接连接符 86">
                      <a:extLst>
                        <a:ext uri="{FF2B5EF4-FFF2-40B4-BE49-F238E27FC236}">
                          <a16:creationId xmlns="" xmlns:a16="http://schemas.microsoft.com/office/drawing/2014/main" id="{4E151230-20DB-4AF7-878B-22AE2932E5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5" name="PA-直接连接符 87">
                      <a:extLst>
                        <a:ext uri="{FF2B5EF4-FFF2-40B4-BE49-F238E27FC236}">
                          <a16:creationId xmlns="" xmlns:a16="http://schemas.microsoft.com/office/drawing/2014/main" id="{4ED2D3C2-BBCE-4A99-AF28-B455EFA098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41" name="Group 91_1">
                    <a:extLst>
                      <a:ext uri="{FF2B5EF4-FFF2-40B4-BE49-F238E27FC236}">
                        <a16:creationId xmlns="" xmlns:a16="http://schemas.microsoft.com/office/drawing/2014/main" id="{4373AF56-2229-4324-AD2E-5E9F222BC54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42" name="PA-直接连接符 93">
                      <a:extLst>
                        <a:ext uri="{FF2B5EF4-FFF2-40B4-BE49-F238E27FC236}">
                          <a16:creationId xmlns="" xmlns:a16="http://schemas.microsoft.com/office/drawing/2014/main" id="{7DB603A5-54B7-4061-88D4-E396A404E9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" name="PA-直接连接符 94">
                      <a:extLst>
                        <a:ext uri="{FF2B5EF4-FFF2-40B4-BE49-F238E27FC236}">
                          <a16:creationId xmlns="" xmlns:a16="http://schemas.microsoft.com/office/drawing/2014/main" id="{9F38E16C-0836-4917-94F0-FD308C7C40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4" name="PA-直接连接符 95">
                      <a:extLst>
                        <a:ext uri="{FF2B5EF4-FFF2-40B4-BE49-F238E27FC236}">
                          <a16:creationId xmlns="" xmlns:a16="http://schemas.microsoft.com/office/drawing/2014/main" id="{A2C13195-2075-4B93-B527-52500E7653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3" name="组合 882">
                  <a:extLst>
                    <a:ext uri="{FF2B5EF4-FFF2-40B4-BE49-F238E27FC236}">
                      <a16:creationId xmlns="" xmlns:a16="http://schemas.microsoft.com/office/drawing/2014/main" id="{5FD86060-1DCD-4E83-866F-D5A3ED24CF32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076" name="PA-直接连接符 99">
                    <a:extLst>
                      <a:ext uri="{FF2B5EF4-FFF2-40B4-BE49-F238E27FC236}">
                        <a16:creationId xmlns="" xmlns:a16="http://schemas.microsoft.com/office/drawing/2014/main" id="{8BD0EFD0-E1E2-4A29-92EB-E1652F1CAC4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77" name="PA-直接连接符 100">
                    <a:extLst>
                      <a:ext uri="{FF2B5EF4-FFF2-40B4-BE49-F238E27FC236}">
                        <a16:creationId xmlns="" xmlns:a16="http://schemas.microsoft.com/office/drawing/2014/main" id="{87C7BFBB-F7A9-4778-B55E-42760DB82ADD}"/>
                      </a:ext>
                    </a:extLst>
                  </p:cNvPr>
                  <p:cNvCxnSpPr/>
                  <p:nvPr>
                    <p:custDataLst>
                      <p:tags r:id="rId95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78" name="PA-直接连接符 101">
                    <a:extLst>
                      <a:ext uri="{FF2B5EF4-FFF2-40B4-BE49-F238E27FC236}">
                        <a16:creationId xmlns="" xmlns:a16="http://schemas.microsoft.com/office/drawing/2014/main" id="{ACAEB872-6A53-440B-8540-DAC3F2B0DA8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79" name="PA-直接连接符 102">
                    <a:extLst>
                      <a:ext uri="{FF2B5EF4-FFF2-40B4-BE49-F238E27FC236}">
                        <a16:creationId xmlns="" xmlns:a16="http://schemas.microsoft.com/office/drawing/2014/main" id="{72A55440-06EC-4425-8749-4013492DDEB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0" name="PA-直接连接符 103">
                    <a:extLst>
                      <a:ext uri="{FF2B5EF4-FFF2-40B4-BE49-F238E27FC236}">
                        <a16:creationId xmlns="" xmlns:a16="http://schemas.microsoft.com/office/drawing/2014/main" id="{A652702D-1BA1-4AEC-A577-78B8A8291DD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1" name="PA-直接连接符 104">
                    <a:extLst>
                      <a:ext uri="{FF2B5EF4-FFF2-40B4-BE49-F238E27FC236}">
                        <a16:creationId xmlns="" xmlns:a16="http://schemas.microsoft.com/office/drawing/2014/main" id="{F98D5930-4216-48D0-8E4C-0B31EC76B31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2" name="PA-直接连接符 105">
                    <a:extLst>
                      <a:ext uri="{FF2B5EF4-FFF2-40B4-BE49-F238E27FC236}">
                        <a16:creationId xmlns="" xmlns:a16="http://schemas.microsoft.com/office/drawing/2014/main" id="{4F325A1D-3C5A-4D6A-BE23-F98A818900A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3" name="PA-直接连接符 106">
                    <a:extLst>
                      <a:ext uri="{FF2B5EF4-FFF2-40B4-BE49-F238E27FC236}">
                        <a16:creationId xmlns="" xmlns:a16="http://schemas.microsoft.com/office/drawing/2014/main" id="{35F9C0CB-ACDB-49DB-BC70-11B0AADD089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4" name="PA-直接连接符 107">
                    <a:extLst>
                      <a:ext uri="{FF2B5EF4-FFF2-40B4-BE49-F238E27FC236}">
                        <a16:creationId xmlns="" xmlns:a16="http://schemas.microsoft.com/office/drawing/2014/main" id="{9A5A8BEA-DCD1-4F38-A00C-DF31785BFC9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5" name="PA-直接连接符 108">
                    <a:extLst>
                      <a:ext uri="{FF2B5EF4-FFF2-40B4-BE49-F238E27FC236}">
                        <a16:creationId xmlns="" xmlns:a16="http://schemas.microsoft.com/office/drawing/2014/main" id="{452500EB-1F5D-47EE-ACB1-1DE4AE09EEC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6" name="PA-直接连接符 109">
                    <a:extLst>
                      <a:ext uri="{FF2B5EF4-FFF2-40B4-BE49-F238E27FC236}">
                        <a16:creationId xmlns="" xmlns:a16="http://schemas.microsoft.com/office/drawing/2014/main" id="{6543D8CD-1324-40BB-A0F3-D4A8B8DF01E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7" name="PA-直接连接符 110">
                    <a:extLst>
                      <a:ext uri="{FF2B5EF4-FFF2-40B4-BE49-F238E27FC236}">
                        <a16:creationId xmlns="" xmlns:a16="http://schemas.microsoft.com/office/drawing/2014/main" id="{870F60BB-D6C7-45DD-8EBC-1B6A0913DD9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8" name="PA-直接连接符 111">
                    <a:extLst>
                      <a:ext uri="{FF2B5EF4-FFF2-40B4-BE49-F238E27FC236}">
                        <a16:creationId xmlns="" xmlns:a16="http://schemas.microsoft.com/office/drawing/2014/main" id="{9BF6D3D9-E50A-4EB7-B26B-0DA1959CE7F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9" name="PA-直接连接符 112">
                    <a:extLst>
                      <a:ext uri="{FF2B5EF4-FFF2-40B4-BE49-F238E27FC236}">
                        <a16:creationId xmlns="" xmlns:a16="http://schemas.microsoft.com/office/drawing/2014/main" id="{055D2B15-BC12-4933-A902-2CE2B814C77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90" name="PA-直接连接符 113">
                    <a:extLst>
                      <a:ext uri="{FF2B5EF4-FFF2-40B4-BE49-F238E27FC236}">
                        <a16:creationId xmlns="" xmlns:a16="http://schemas.microsoft.com/office/drawing/2014/main" id="{778F25DF-CCD8-445A-9CD2-FDC0D6AF500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091" name="组合 1090">
                    <a:extLst>
                      <a:ext uri="{FF2B5EF4-FFF2-40B4-BE49-F238E27FC236}">
                        <a16:creationId xmlns="" xmlns:a16="http://schemas.microsoft.com/office/drawing/2014/main" id="{836F6879-E7D4-4B8B-9094-57642ECC62C3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20" name="PA-直接连接符 143">
                      <a:extLst>
                        <a:ext uri="{FF2B5EF4-FFF2-40B4-BE49-F238E27FC236}">
                          <a16:creationId xmlns="" xmlns:a16="http://schemas.microsoft.com/office/drawing/2014/main" id="{493EB660-6AC6-49E0-9D74-28AADAEFA92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1" name="PA-直接连接符 144">
                      <a:extLst>
                        <a:ext uri="{FF2B5EF4-FFF2-40B4-BE49-F238E27FC236}">
                          <a16:creationId xmlns="" xmlns:a16="http://schemas.microsoft.com/office/drawing/2014/main" id="{7658F04B-4211-4B69-8E8A-5A4F322C39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2" name="PA-直接连接符 145">
                      <a:extLst>
                        <a:ext uri="{FF2B5EF4-FFF2-40B4-BE49-F238E27FC236}">
                          <a16:creationId xmlns="" xmlns:a16="http://schemas.microsoft.com/office/drawing/2014/main" id="{DD1CCBCE-172E-486A-A9B3-D78627835F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92" name="组合 1091">
                    <a:extLst>
                      <a:ext uri="{FF2B5EF4-FFF2-40B4-BE49-F238E27FC236}">
                        <a16:creationId xmlns="" xmlns:a16="http://schemas.microsoft.com/office/drawing/2014/main" id="{99A1FB2D-C434-46E0-BF2F-0DCBC85F31BC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109" name="PA-直接连接符 132">
                      <a:extLst>
                        <a:ext uri="{FF2B5EF4-FFF2-40B4-BE49-F238E27FC236}">
                          <a16:creationId xmlns="" xmlns:a16="http://schemas.microsoft.com/office/drawing/2014/main" id="{792FE5BF-C34C-4032-B67A-D877DA1D5396}"/>
                        </a:ext>
                      </a:extLst>
                    </p:cNvPr>
                    <p:cNvCxnSpPr/>
                    <p:nvPr>
                      <p:custDataLst>
                        <p:tags r:id="rId98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0" name="PA-直接连接符 133">
                      <a:extLst>
                        <a:ext uri="{FF2B5EF4-FFF2-40B4-BE49-F238E27FC236}">
                          <a16:creationId xmlns="" xmlns:a16="http://schemas.microsoft.com/office/drawing/2014/main" id="{39E1FB69-2927-4054-B55E-D33B720C95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1" name="PA-直接连接符 134">
                      <a:extLst>
                        <a:ext uri="{FF2B5EF4-FFF2-40B4-BE49-F238E27FC236}">
                          <a16:creationId xmlns="" xmlns:a16="http://schemas.microsoft.com/office/drawing/2014/main" id="{95D657D2-B440-4403-8F6A-2CDED2C029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2" name="PA-直接连接符 135">
                      <a:extLst>
                        <a:ext uri="{FF2B5EF4-FFF2-40B4-BE49-F238E27FC236}">
                          <a16:creationId xmlns="" xmlns:a16="http://schemas.microsoft.com/office/drawing/2014/main" id="{BA4B82FC-AE34-4BDF-A903-B7E6FD6133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3" name="PA-直接连接符 136">
                      <a:extLst>
                        <a:ext uri="{FF2B5EF4-FFF2-40B4-BE49-F238E27FC236}">
                          <a16:creationId xmlns="" xmlns:a16="http://schemas.microsoft.com/office/drawing/2014/main" id="{5B0D5AF8-CF73-4146-B92E-F2A944D54C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4" name="PA-直接连接符 137">
                      <a:extLst>
                        <a:ext uri="{FF2B5EF4-FFF2-40B4-BE49-F238E27FC236}">
                          <a16:creationId xmlns="" xmlns:a16="http://schemas.microsoft.com/office/drawing/2014/main" id="{B12E4F44-E4F1-4C15-8C45-3411CD9A2A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5" name="PA-直接连接符 138">
                      <a:extLst>
                        <a:ext uri="{FF2B5EF4-FFF2-40B4-BE49-F238E27FC236}">
                          <a16:creationId xmlns="" xmlns:a16="http://schemas.microsoft.com/office/drawing/2014/main" id="{D106938B-24A2-417B-B38F-031A1991B0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6" name="PA-直接连接符 139">
                      <a:extLst>
                        <a:ext uri="{FF2B5EF4-FFF2-40B4-BE49-F238E27FC236}">
                          <a16:creationId xmlns="" xmlns:a16="http://schemas.microsoft.com/office/drawing/2014/main" id="{49770F20-1B0F-445E-9962-5A5960E12B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7" name="PA-直接连接符 140">
                      <a:extLst>
                        <a:ext uri="{FF2B5EF4-FFF2-40B4-BE49-F238E27FC236}">
                          <a16:creationId xmlns="" xmlns:a16="http://schemas.microsoft.com/office/drawing/2014/main" id="{92FB7D50-04B7-43E8-8187-1BE0D09201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8" name="PA-直接连接符 141">
                      <a:extLst>
                        <a:ext uri="{FF2B5EF4-FFF2-40B4-BE49-F238E27FC236}">
                          <a16:creationId xmlns="" xmlns:a16="http://schemas.microsoft.com/office/drawing/2014/main" id="{05C3CA28-F8C8-4570-A1A3-F23C5A93BF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9" name="PA-直接连接符 142">
                      <a:extLst>
                        <a:ext uri="{FF2B5EF4-FFF2-40B4-BE49-F238E27FC236}">
                          <a16:creationId xmlns="" xmlns:a16="http://schemas.microsoft.com/office/drawing/2014/main" id="{DA1C9B7F-3DC6-41DF-9CA4-957612E2DF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93" name="组合 1092">
                    <a:extLst>
                      <a:ext uri="{FF2B5EF4-FFF2-40B4-BE49-F238E27FC236}">
                        <a16:creationId xmlns="" xmlns:a16="http://schemas.microsoft.com/office/drawing/2014/main" id="{74184D98-F54F-47C5-BA65-FF594C4E6306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098" name="PA-直接连接符 121">
                      <a:extLst>
                        <a:ext uri="{FF2B5EF4-FFF2-40B4-BE49-F238E27FC236}">
                          <a16:creationId xmlns="" xmlns:a16="http://schemas.microsoft.com/office/drawing/2014/main" id="{9650657D-2EA9-43EA-BBC3-19AC6702D9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9" name="PA-直接连接符 122">
                      <a:extLst>
                        <a:ext uri="{FF2B5EF4-FFF2-40B4-BE49-F238E27FC236}">
                          <a16:creationId xmlns="" xmlns:a16="http://schemas.microsoft.com/office/drawing/2014/main" id="{2B44B76E-9C0C-4EF7-90D6-CC6A6D763F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0" name="PA-直接连接符 123">
                      <a:extLst>
                        <a:ext uri="{FF2B5EF4-FFF2-40B4-BE49-F238E27FC236}">
                          <a16:creationId xmlns="" xmlns:a16="http://schemas.microsoft.com/office/drawing/2014/main" id="{65DFEF1B-9164-48BF-B2F9-31DC3FC477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1" name="PA-直接连接符 124">
                      <a:extLst>
                        <a:ext uri="{FF2B5EF4-FFF2-40B4-BE49-F238E27FC236}">
                          <a16:creationId xmlns="" xmlns:a16="http://schemas.microsoft.com/office/drawing/2014/main" id="{42887738-5D73-441D-9E0F-E67E9063D2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2" name="PA-直接连接符 125">
                      <a:extLst>
                        <a:ext uri="{FF2B5EF4-FFF2-40B4-BE49-F238E27FC236}">
                          <a16:creationId xmlns="" xmlns:a16="http://schemas.microsoft.com/office/drawing/2014/main" id="{BF306BEC-61F8-4E26-91B1-FC21989006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3" name="PA-直接连接符 126">
                      <a:extLst>
                        <a:ext uri="{FF2B5EF4-FFF2-40B4-BE49-F238E27FC236}">
                          <a16:creationId xmlns="" xmlns:a16="http://schemas.microsoft.com/office/drawing/2014/main" id="{84097CA9-3F46-4132-B76B-7F35E1D7AD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4" name="PA-直接连接符 127">
                      <a:extLst>
                        <a:ext uri="{FF2B5EF4-FFF2-40B4-BE49-F238E27FC236}">
                          <a16:creationId xmlns="" xmlns:a16="http://schemas.microsoft.com/office/drawing/2014/main" id="{B421492E-C3B7-4358-A0A5-78D5A61FF7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5" name="PA-直接连接符 128">
                      <a:extLst>
                        <a:ext uri="{FF2B5EF4-FFF2-40B4-BE49-F238E27FC236}">
                          <a16:creationId xmlns="" xmlns:a16="http://schemas.microsoft.com/office/drawing/2014/main" id="{0149B7A1-1E8A-458A-8DCE-5C8D09296C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6" name="PA-直接连接符 129">
                      <a:extLst>
                        <a:ext uri="{FF2B5EF4-FFF2-40B4-BE49-F238E27FC236}">
                          <a16:creationId xmlns="" xmlns:a16="http://schemas.microsoft.com/office/drawing/2014/main" id="{3ECBAF4A-1271-40AB-967F-150767FA28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7" name="PA-直接连接符 130">
                      <a:extLst>
                        <a:ext uri="{FF2B5EF4-FFF2-40B4-BE49-F238E27FC236}">
                          <a16:creationId xmlns="" xmlns:a16="http://schemas.microsoft.com/office/drawing/2014/main" id="{9383690C-CD1F-4CB4-B755-B8E48740D6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8" name="PA-直接连接符 131">
                      <a:extLst>
                        <a:ext uri="{FF2B5EF4-FFF2-40B4-BE49-F238E27FC236}">
                          <a16:creationId xmlns="" xmlns:a16="http://schemas.microsoft.com/office/drawing/2014/main" id="{5FB6762A-3168-4C47-9593-6793C1496E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94" name="Group 91_1">
                    <a:extLst>
                      <a:ext uri="{FF2B5EF4-FFF2-40B4-BE49-F238E27FC236}">
                        <a16:creationId xmlns="" xmlns:a16="http://schemas.microsoft.com/office/drawing/2014/main" id="{75569157-C63D-4231-B632-B4B5284274B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95" name="PA-直接连接符 118">
                      <a:extLst>
                        <a:ext uri="{FF2B5EF4-FFF2-40B4-BE49-F238E27FC236}">
                          <a16:creationId xmlns="" xmlns:a16="http://schemas.microsoft.com/office/drawing/2014/main" id="{5F99A923-5D33-4907-BF02-D287B64C75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6" name="PA-直接连接符 119">
                      <a:extLst>
                        <a:ext uri="{FF2B5EF4-FFF2-40B4-BE49-F238E27FC236}">
                          <a16:creationId xmlns="" xmlns:a16="http://schemas.microsoft.com/office/drawing/2014/main" id="{DA268869-5EDB-44F8-A3F4-7E7CC60128B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7" name="PA-直接连接符 120">
                      <a:extLst>
                        <a:ext uri="{FF2B5EF4-FFF2-40B4-BE49-F238E27FC236}">
                          <a16:creationId xmlns="" xmlns:a16="http://schemas.microsoft.com/office/drawing/2014/main" id="{67D2F651-7F52-4C9A-BC5B-BEAED96035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4" name="组合 883">
                  <a:extLst>
                    <a:ext uri="{FF2B5EF4-FFF2-40B4-BE49-F238E27FC236}">
                      <a16:creationId xmlns="" xmlns:a16="http://schemas.microsoft.com/office/drawing/2014/main" id="{7BEEEB40-34F5-4439-B693-6DE3DA67D90C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029" name="PA-直接连接符 147">
                    <a:extLst>
                      <a:ext uri="{FF2B5EF4-FFF2-40B4-BE49-F238E27FC236}">
                        <a16:creationId xmlns="" xmlns:a16="http://schemas.microsoft.com/office/drawing/2014/main" id="{3B14DB1A-2553-466B-96D9-AE5B17192ED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0" name="PA-直接连接符 148">
                    <a:extLst>
                      <a:ext uri="{FF2B5EF4-FFF2-40B4-BE49-F238E27FC236}">
                        <a16:creationId xmlns="" xmlns:a16="http://schemas.microsoft.com/office/drawing/2014/main" id="{2CF21596-64AE-4250-BB71-FF8E3D175616}"/>
                      </a:ext>
                    </a:extLst>
                  </p:cNvPr>
                  <p:cNvCxnSpPr/>
                  <p:nvPr>
                    <p:custDataLst>
                      <p:tags r:id="rId91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1" name="PA-直接连接符 149">
                    <a:extLst>
                      <a:ext uri="{FF2B5EF4-FFF2-40B4-BE49-F238E27FC236}">
                        <a16:creationId xmlns="" xmlns:a16="http://schemas.microsoft.com/office/drawing/2014/main" id="{BFD45752-6EC8-427D-8D54-0F2D16FEC23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2" name="PA-直接连接符 150">
                    <a:extLst>
                      <a:ext uri="{FF2B5EF4-FFF2-40B4-BE49-F238E27FC236}">
                        <a16:creationId xmlns="" xmlns:a16="http://schemas.microsoft.com/office/drawing/2014/main" id="{3EEBCDF8-AEE0-4426-9A05-78F7D64E408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3" name="PA-直接连接符 151">
                    <a:extLst>
                      <a:ext uri="{FF2B5EF4-FFF2-40B4-BE49-F238E27FC236}">
                        <a16:creationId xmlns="" xmlns:a16="http://schemas.microsoft.com/office/drawing/2014/main" id="{E46FCFDB-D2B8-41EA-BF09-E389275A84C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4" name="PA-直接连接符 152">
                    <a:extLst>
                      <a:ext uri="{FF2B5EF4-FFF2-40B4-BE49-F238E27FC236}">
                        <a16:creationId xmlns="" xmlns:a16="http://schemas.microsoft.com/office/drawing/2014/main" id="{5724ACCE-A164-4A9A-A489-8AB2263341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5" name="PA-直接连接符 153">
                    <a:extLst>
                      <a:ext uri="{FF2B5EF4-FFF2-40B4-BE49-F238E27FC236}">
                        <a16:creationId xmlns="" xmlns:a16="http://schemas.microsoft.com/office/drawing/2014/main" id="{2F77E390-F5CC-4E5B-8072-741C2324953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6" name="PA-直接连接符 154">
                    <a:extLst>
                      <a:ext uri="{FF2B5EF4-FFF2-40B4-BE49-F238E27FC236}">
                        <a16:creationId xmlns="" xmlns:a16="http://schemas.microsoft.com/office/drawing/2014/main" id="{6AA4CBA8-F882-42C7-A570-10E69AB4760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7" name="PA-直接连接符 155">
                    <a:extLst>
                      <a:ext uri="{FF2B5EF4-FFF2-40B4-BE49-F238E27FC236}">
                        <a16:creationId xmlns="" xmlns:a16="http://schemas.microsoft.com/office/drawing/2014/main" id="{CD6671AB-06A8-42D6-BF5B-6B70DFA72F6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8" name="PA-直接连接符 156">
                    <a:extLst>
                      <a:ext uri="{FF2B5EF4-FFF2-40B4-BE49-F238E27FC236}">
                        <a16:creationId xmlns="" xmlns:a16="http://schemas.microsoft.com/office/drawing/2014/main" id="{8565006C-1B48-4F24-848C-6CF4B6EE4A6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9" name="PA-直接连接符 157">
                    <a:extLst>
                      <a:ext uri="{FF2B5EF4-FFF2-40B4-BE49-F238E27FC236}">
                        <a16:creationId xmlns="" xmlns:a16="http://schemas.microsoft.com/office/drawing/2014/main" id="{FD5D24A3-AA72-4187-8795-E0041E2B15A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0" name="PA-直接连接符 158">
                    <a:extLst>
                      <a:ext uri="{FF2B5EF4-FFF2-40B4-BE49-F238E27FC236}">
                        <a16:creationId xmlns="" xmlns:a16="http://schemas.microsoft.com/office/drawing/2014/main" id="{A41CEED1-71C7-40D5-B7FF-4689FBAB65A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1" name="PA-直接连接符 159">
                    <a:extLst>
                      <a:ext uri="{FF2B5EF4-FFF2-40B4-BE49-F238E27FC236}">
                        <a16:creationId xmlns="" xmlns:a16="http://schemas.microsoft.com/office/drawing/2014/main" id="{7B404C22-B68D-4537-A653-18E37AD6FE0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2" name="PA-直接连接符 160">
                    <a:extLst>
                      <a:ext uri="{FF2B5EF4-FFF2-40B4-BE49-F238E27FC236}">
                        <a16:creationId xmlns="" xmlns:a16="http://schemas.microsoft.com/office/drawing/2014/main" id="{F8379310-B2DD-4BB4-88F4-92C9EA13DAA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3" name="PA-直接连接符 161">
                    <a:extLst>
                      <a:ext uri="{FF2B5EF4-FFF2-40B4-BE49-F238E27FC236}">
                        <a16:creationId xmlns="" xmlns:a16="http://schemas.microsoft.com/office/drawing/2014/main" id="{C4087CF4-BBA7-4F5A-A16D-4FD18DF9D5B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044" name="组合 1043">
                    <a:extLst>
                      <a:ext uri="{FF2B5EF4-FFF2-40B4-BE49-F238E27FC236}">
                        <a16:creationId xmlns="" xmlns:a16="http://schemas.microsoft.com/office/drawing/2014/main" id="{054CDFCC-0E5F-4F78-9FD9-D86192CF68AA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73" name="PA-直接连接符 191">
                      <a:extLst>
                        <a:ext uri="{FF2B5EF4-FFF2-40B4-BE49-F238E27FC236}">
                          <a16:creationId xmlns="" xmlns:a16="http://schemas.microsoft.com/office/drawing/2014/main" id="{9B95187C-C3AE-4D28-AB5E-7C1B61FA15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4" name="PA-直接连接符 192">
                      <a:extLst>
                        <a:ext uri="{FF2B5EF4-FFF2-40B4-BE49-F238E27FC236}">
                          <a16:creationId xmlns="" xmlns:a16="http://schemas.microsoft.com/office/drawing/2014/main" id="{C4A37ED3-2188-4F3B-9C4B-36A145B6B9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5" name="PA-直接连接符 193">
                      <a:extLst>
                        <a:ext uri="{FF2B5EF4-FFF2-40B4-BE49-F238E27FC236}">
                          <a16:creationId xmlns="" xmlns:a16="http://schemas.microsoft.com/office/drawing/2014/main" id="{37135243-91FB-4403-86B9-A06B2CD1BF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45" name="组合 1044">
                    <a:extLst>
                      <a:ext uri="{FF2B5EF4-FFF2-40B4-BE49-F238E27FC236}">
                        <a16:creationId xmlns="" xmlns:a16="http://schemas.microsoft.com/office/drawing/2014/main" id="{A41FA463-A716-4A71-867C-E552A2A7FEAD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062" name="PA-直接连接符 180">
                      <a:extLst>
                        <a:ext uri="{FF2B5EF4-FFF2-40B4-BE49-F238E27FC236}">
                          <a16:creationId xmlns="" xmlns:a16="http://schemas.microsoft.com/office/drawing/2014/main" id="{BF2E2063-F0A6-4BB9-8C66-9F8A7C47FDE1}"/>
                        </a:ext>
                      </a:extLst>
                    </p:cNvPr>
                    <p:cNvCxnSpPr/>
                    <p:nvPr>
                      <p:custDataLst>
                        <p:tags r:id="rId94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3" name="PA-直接连接符 181">
                      <a:extLst>
                        <a:ext uri="{FF2B5EF4-FFF2-40B4-BE49-F238E27FC236}">
                          <a16:creationId xmlns="" xmlns:a16="http://schemas.microsoft.com/office/drawing/2014/main" id="{754B3C92-1A13-4BED-9B90-1953ADE9747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4" name="PA-直接连接符 182">
                      <a:extLst>
                        <a:ext uri="{FF2B5EF4-FFF2-40B4-BE49-F238E27FC236}">
                          <a16:creationId xmlns="" xmlns:a16="http://schemas.microsoft.com/office/drawing/2014/main" id="{3498096E-EB8A-4444-BF7E-7D0BEAAB10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5" name="PA-直接连接符 183">
                      <a:extLst>
                        <a:ext uri="{FF2B5EF4-FFF2-40B4-BE49-F238E27FC236}">
                          <a16:creationId xmlns="" xmlns:a16="http://schemas.microsoft.com/office/drawing/2014/main" id="{A5C0B0E5-7736-433E-913E-67E464976F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6" name="PA-直接连接符 184">
                      <a:extLst>
                        <a:ext uri="{FF2B5EF4-FFF2-40B4-BE49-F238E27FC236}">
                          <a16:creationId xmlns="" xmlns:a16="http://schemas.microsoft.com/office/drawing/2014/main" id="{C7135CAF-7317-4F01-B1A9-A3F0A8E6DF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7" name="PA-直接连接符 185">
                      <a:extLst>
                        <a:ext uri="{FF2B5EF4-FFF2-40B4-BE49-F238E27FC236}">
                          <a16:creationId xmlns="" xmlns:a16="http://schemas.microsoft.com/office/drawing/2014/main" id="{342930A4-9BA3-4003-A866-729CB277DA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8" name="PA-直接连接符 186">
                      <a:extLst>
                        <a:ext uri="{FF2B5EF4-FFF2-40B4-BE49-F238E27FC236}">
                          <a16:creationId xmlns="" xmlns:a16="http://schemas.microsoft.com/office/drawing/2014/main" id="{3102C590-B0AF-45F7-9B2E-B205784A639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9" name="PA-直接连接符 187">
                      <a:extLst>
                        <a:ext uri="{FF2B5EF4-FFF2-40B4-BE49-F238E27FC236}">
                          <a16:creationId xmlns="" xmlns:a16="http://schemas.microsoft.com/office/drawing/2014/main" id="{7EA0E425-3A38-472A-9F10-2E72803501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0" name="PA-直接连接符 188">
                      <a:extLst>
                        <a:ext uri="{FF2B5EF4-FFF2-40B4-BE49-F238E27FC236}">
                          <a16:creationId xmlns="" xmlns:a16="http://schemas.microsoft.com/office/drawing/2014/main" id="{751D1457-07A6-4138-9D13-5D42A7682B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1" name="PA-直接连接符 189">
                      <a:extLst>
                        <a:ext uri="{FF2B5EF4-FFF2-40B4-BE49-F238E27FC236}">
                          <a16:creationId xmlns="" xmlns:a16="http://schemas.microsoft.com/office/drawing/2014/main" id="{B0FACB4A-EE45-4866-9171-F441727387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2" name="PA-直接连接符 190">
                      <a:extLst>
                        <a:ext uri="{FF2B5EF4-FFF2-40B4-BE49-F238E27FC236}">
                          <a16:creationId xmlns="" xmlns:a16="http://schemas.microsoft.com/office/drawing/2014/main" id="{6CA671D8-FD4E-46B0-82B4-71CB0EF79D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46" name="组合 1045">
                    <a:extLst>
                      <a:ext uri="{FF2B5EF4-FFF2-40B4-BE49-F238E27FC236}">
                        <a16:creationId xmlns="" xmlns:a16="http://schemas.microsoft.com/office/drawing/2014/main" id="{2DF3FA19-C26A-4C68-AE76-A15DECFC39AF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051" name="PA-直接连接符 169">
                      <a:extLst>
                        <a:ext uri="{FF2B5EF4-FFF2-40B4-BE49-F238E27FC236}">
                          <a16:creationId xmlns="" xmlns:a16="http://schemas.microsoft.com/office/drawing/2014/main" id="{F21508A5-3C61-42C4-8B73-61A3A4CD14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2" name="PA-直接连接符 170">
                      <a:extLst>
                        <a:ext uri="{FF2B5EF4-FFF2-40B4-BE49-F238E27FC236}">
                          <a16:creationId xmlns="" xmlns:a16="http://schemas.microsoft.com/office/drawing/2014/main" id="{C2229CBA-FDE4-45C1-B3DD-A7A7FE9C62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3" name="PA-直接连接符 171">
                      <a:extLst>
                        <a:ext uri="{FF2B5EF4-FFF2-40B4-BE49-F238E27FC236}">
                          <a16:creationId xmlns="" xmlns:a16="http://schemas.microsoft.com/office/drawing/2014/main" id="{6495FC77-8BB2-4F85-A9B9-C90E579B81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4" name="PA-直接连接符 172">
                      <a:extLst>
                        <a:ext uri="{FF2B5EF4-FFF2-40B4-BE49-F238E27FC236}">
                          <a16:creationId xmlns="" xmlns:a16="http://schemas.microsoft.com/office/drawing/2014/main" id="{903DDC00-8D09-4AFA-9B70-96C6F248A2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5" name="PA-直接连接符 173">
                      <a:extLst>
                        <a:ext uri="{FF2B5EF4-FFF2-40B4-BE49-F238E27FC236}">
                          <a16:creationId xmlns="" xmlns:a16="http://schemas.microsoft.com/office/drawing/2014/main" id="{D7A15A1C-9CB3-411B-B8C4-5686170D40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6" name="PA-直接连接符 174">
                      <a:extLst>
                        <a:ext uri="{FF2B5EF4-FFF2-40B4-BE49-F238E27FC236}">
                          <a16:creationId xmlns="" xmlns:a16="http://schemas.microsoft.com/office/drawing/2014/main" id="{160D074E-124D-40D0-887A-F3C581B1EA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7" name="PA-直接连接符 175">
                      <a:extLst>
                        <a:ext uri="{FF2B5EF4-FFF2-40B4-BE49-F238E27FC236}">
                          <a16:creationId xmlns="" xmlns:a16="http://schemas.microsoft.com/office/drawing/2014/main" id="{41384CB3-72E8-4A61-AE8A-D2F5A122C0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8" name="PA-直接连接符 176">
                      <a:extLst>
                        <a:ext uri="{FF2B5EF4-FFF2-40B4-BE49-F238E27FC236}">
                          <a16:creationId xmlns="" xmlns:a16="http://schemas.microsoft.com/office/drawing/2014/main" id="{5EDAB503-2419-4EEF-BEED-38CF840D4E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9" name="PA-直接连接符 177">
                      <a:extLst>
                        <a:ext uri="{FF2B5EF4-FFF2-40B4-BE49-F238E27FC236}">
                          <a16:creationId xmlns="" xmlns:a16="http://schemas.microsoft.com/office/drawing/2014/main" id="{CCA5EDA9-1D24-4FA8-9264-8A50F40461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0" name="PA-直接连接符 178">
                      <a:extLst>
                        <a:ext uri="{FF2B5EF4-FFF2-40B4-BE49-F238E27FC236}">
                          <a16:creationId xmlns="" xmlns:a16="http://schemas.microsoft.com/office/drawing/2014/main" id="{C862CEFF-1AAE-460A-92B9-5BFF2F9D93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1" name="PA-直接连接符 179">
                      <a:extLst>
                        <a:ext uri="{FF2B5EF4-FFF2-40B4-BE49-F238E27FC236}">
                          <a16:creationId xmlns="" xmlns:a16="http://schemas.microsoft.com/office/drawing/2014/main" id="{58DA6F15-047B-44C2-A125-07E9869C7A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47" name="Group 91_1">
                    <a:extLst>
                      <a:ext uri="{FF2B5EF4-FFF2-40B4-BE49-F238E27FC236}">
                        <a16:creationId xmlns="" xmlns:a16="http://schemas.microsoft.com/office/drawing/2014/main" id="{F4E35AE0-0A2B-4997-9812-DE425BB70192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48" name="PA-直接连接符 166">
                      <a:extLst>
                        <a:ext uri="{FF2B5EF4-FFF2-40B4-BE49-F238E27FC236}">
                          <a16:creationId xmlns="" xmlns:a16="http://schemas.microsoft.com/office/drawing/2014/main" id="{67A52A4E-51B7-4866-856A-C01E1F180AD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49" name="PA-直接连接符 167">
                      <a:extLst>
                        <a:ext uri="{FF2B5EF4-FFF2-40B4-BE49-F238E27FC236}">
                          <a16:creationId xmlns="" xmlns:a16="http://schemas.microsoft.com/office/drawing/2014/main" id="{3F19881C-D6A4-4E1E-BCAA-4465DA7748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0" name="PA-直接连接符 168">
                      <a:extLst>
                        <a:ext uri="{FF2B5EF4-FFF2-40B4-BE49-F238E27FC236}">
                          <a16:creationId xmlns="" xmlns:a16="http://schemas.microsoft.com/office/drawing/2014/main" id="{3DF81D31-5F27-4A59-B48E-4BE46D69C4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5" name="组合 884">
                  <a:extLst>
                    <a:ext uri="{FF2B5EF4-FFF2-40B4-BE49-F238E27FC236}">
                      <a16:creationId xmlns="" xmlns:a16="http://schemas.microsoft.com/office/drawing/2014/main" id="{3FEA94B1-4715-41FA-8875-0746B3F5A2F3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982" name="PA-直接连接符 195">
                    <a:extLst>
                      <a:ext uri="{FF2B5EF4-FFF2-40B4-BE49-F238E27FC236}">
                        <a16:creationId xmlns="" xmlns:a16="http://schemas.microsoft.com/office/drawing/2014/main" id="{DC0B7BBC-DD4B-4893-BA95-88DB71EA91A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6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3" name="PA-直接连接符 196">
                    <a:extLst>
                      <a:ext uri="{FF2B5EF4-FFF2-40B4-BE49-F238E27FC236}">
                        <a16:creationId xmlns="" xmlns:a16="http://schemas.microsoft.com/office/drawing/2014/main" id="{7F2BE6E3-53C0-453C-97CD-DE665ED8CC93}"/>
                      </a:ext>
                    </a:extLst>
                  </p:cNvPr>
                  <p:cNvCxnSpPr/>
                  <p:nvPr>
                    <p:custDataLst>
                      <p:tags r:id="rId87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4" name="PA-直接连接符 197">
                    <a:extLst>
                      <a:ext uri="{FF2B5EF4-FFF2-40B4-BE49-F238E27FC236}">
                        <a16:creationId xmlns="" xmlns:a16="http://schemas.microsoft.com/office/drawing/2014/main" id="{E91ADB92-EB03-40DF-BAC6-912845E314B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5" name="PA-直接连接符 198">
                    <a:extLst>
                      <a:ext uri="{FF2B5EF4-FFF2-40B4-BE49-F238E27FC236}">
                        <a16:creationId xmlns="" xmlns:a16="http://schemas.microsoft.com/office/drawing/2014/main" id="{4F3DAEBB-080F-4D6B-B914-57416E320AB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6" name="PA-直接连接符 199">
                    <a:extLst>
                      <a:ext uri="{FF2B5EF4-FFF2-40B4-BE49-F238E27FC236}">
                        <a16:creationId xmlns="" xmlns:a16="http://schemas.microsoft.com/office/drawing/2014/main" id="{AE24A580-B734-4B7B-92FA-6E1513C681F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7" name="PA-直接连接符 200">
                    <a:extLst>
                      <a:ext uri="{FF2B5EF4-FFF2-40B4-BE49-F238E27FC236}">
                        <a16:creationId xmlns="" xmlns:a16="http://schemas.microsoft.com/office/drawing/2014/main" id="{E3EDDC0B-DC00-4590-B89A-314B55B213E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8" name="PA-直接连接符 201">
                    <a:extLst>
                      <a:ext uri="{FF2B5EF4-FFF2-40B4-BE49-F238E27FC236}">
                        <a16:creationId xmlns="" xmlns:a16="http://schemas.microsoft.com/office/drawing/2014/main" id="{61BE2F0E-2729-44BA-AE32-3A9B6D46349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9" name="PA-直接连接符 202">
                    <a:extLst>
                      <a:ext uri="{FF2B5EF4-FFF2-40B4-BE49-F238E27FC236}">
                        <a16:creationId xmlns="" xmlns:a16="http://schemas.microsoft.com/office/drawing/2014/main" id="{151FB49C-D34B-4BCA-BB03-40C390B8D12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0" name="PA-直接连接符 203">
                    <a:extLst>
                      <a:ext uri="{FF2B5EF4-FFF2-40B4-BE49-F238E27FC236}">
                        <a16:creationId xmlns="" xmlns:a16="http://schemas.microsoft.com/office/drawing/2014/main" id="{7193361B-4B14-4F80-9346-1E4F29B76A1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1" name="PA-直接连接符 204">
                    <a:extLst>
                      <a:ext uri="{FF2B5EF4-FFF2-40B4-BE49-F238E27FC236}">
                        <a16:creationId xmlns="" xmlns:a16="http://schemas.microsoft.com/office/drawing/2014/main" id="{86B1B4A4-6590-411E-9A75-82E9861F7AA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2" name="PA-直接连接符 205">
                    <a:extLst>
                      <a:ext uri="{FF2B5EF4-FFF2-40B4-BE49-F238E27FC236}">
                        <a16:creationId xmlns="" xmlns:a16="http://schemas.microsoft.com/office/drawing/2014/main" id="{82763E1E-ABFE-4D1A-BFF0-D27BEF5D526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3" name="PA-直接连接符 206">
                    <a:extLst>
                      <a:ext uri="{FF2B5EF4-FFF2-40B4-BE49-F238E27FC236}">
                        <a16:creationId xmlns="" xmlns:a16="http://schemas.microsoft.com/office/drawing/2014/main" id="{ADE38141-5741-4CFC-91C9-40A2352BB36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4" name="PA-直接连接符 207">
                    <a:extLst>
                      <a:ext uri="{FF2B5EF4-FFF2-40B4-BE49-F238E27FC236}">
                        <a16:creationId xmlns="" xmlns:a16="http://schemas.microsoft.com/office/drawing/2014/main" id="{D3922618-0705-4EBA-AFA6-26401CA71F3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5" name="PA-直接连接符 208">
                    <a:extLst>
                      <a:ext uri="{FF2B5EF4-FFF2-40B4-BE49-F238E27FC236}">
                        <a16:creationId xmlns="" xmlns:a16="http://schemas.microsoft.com/office/drawing/2014/main" id="{EF1C45A6-C811-4B62-8B23-66B9D6506DB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6" name="PA-直接连接符 209">
                    <a:extLst>
                      <a:ext uri="{FF2B5EF4-FFF2-40B4-BE49-F238E27FC236}">
                        <a16:creationId xmlns="" xmlns:a16="http://schemas.microsoft.com/office/drawing/2014/main" id="{51885875-2E25-41FC-9279-40CEFE5266B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997" name="组合 996">
                    <a:extLst>
                      <a:ext uri="{FF2B5EF4-FFF2-40B4-BE49-F238E27FC236}">
                        <a16:creationId xmlns="" xmlns:a16="http://schemas.microsoft.com/office/drawing/2014/main" id="{C9F1B532-1D48-46AF-ADCB-5D050D67EA25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26" name="PA-直接连接符 239">
                      <a:extLst>
                        <a:ext uri="{FF2B5EF4-FFF2-40B4-BE49-F238E27FC236}">
                          <a16:creationId xmlns="" xmlns:a16="http://schemas.microsoft.com/office/drawing/2014/main" id="{05F3C14B-1CF6-4D70-8E55-8A93B9B77A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7" name="PA-直接连接符 240">
                      <a:extLst>
                        <a:ext uri="{FF2B5EF4-FFF2-40B4-BE49-F238E27FC236}">
                          <a16:creationId xmlns="" xmlns:a16="http://schemas.microsoft.com/office/drawing/2014/main" id="{31167EFB-F1A2-4429-969D-43A23AFA6C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8" name="PA-直接连接符 241">
                      <a:extLst>
                        <a:ext uri="{FF2B5EF4-FFF2-40B4-BE49-F238E27FC236}">
                          <a16:creationId xmlns="" xmlns:a16="http://schemas.microsoft.com/office/drawing/2014/main" id="{622EEF18-9578-485B-9769-15107B3832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98" name="组合 997">
                    <a:extLst>
                      <a:ext uri="{FF2B5EF4-FFF2-40B4-BE49-F238E27FC236}">
                        <a16:creationId xmlns="" xmlns:a16="http://schemas.microsoft.com/office/drawing/2014/main" id="{32ADE9AF-692E-41C8-9151-B59F08931AB7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015" name="PA-直接连接符 228">
                      <a:extLst>
                        <a:ext uri="{FF2B5EF4-FFF2-40B4-BE49-F238E27FC236}">
                          <a16:creationId xmlns="" xmlns:a16="http://schemas.microsoft.com/office/drawing/2014/main" id="{0B8664E2-1D31-448A-8FD8-F4C3CE92A1B8}"/>
                        </a:ext>
                      </a:extLst>
                    </p:cNvPr>
                    <p:cNvCxnSpPr/>
                    <p:nvPr>
                      <p:custDataLst>
                        <p:tags r:id="rId89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6" name="PA-直接连接符 229">
                      <a:extLst>
                        <a:ext uri="{FF2B5EF4-FFF2-40B4-BE49-F238E27FC236}">
                          <a16:creationId xmlns="" xmlns:a16="http://schemas.microsoft.com/office/drawing/2014/main" id="{B90ED211-014E-4E2E-8E80-8F8DE9D668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7" name="PA-直接连接符 230">
                      <a:extLst>
                        <a:ext uri="{FF2B5EF4-FFF2-40B4-BE49-F238E27FC236}">
                          <a16:creationId xmlns="" xmlns:a16="http://schemas.microsoft.com/office/drawing/2014/main" id="{FD954557-DD2C-4935-BD58-094F7D7A86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8" name="PA-直接连接符 231">
                      <a:extLst>
                        <a:ext uri="{FF2B5EF4-FFF2-40B4-BE49-F238E27FC236}">
                          <a16:creationId xmlns="" xmlns:a16="http://schemas.microsoft.com/office/drawing/2014/main" id="{B670ACDF-D28D-46E5-AAFC-CF31FD6CEF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9" name="PA-直接连接符 232">
                      <a:extLst>
                        <a:ext uri="{FF2B5EF4-FFF2-40B4-BE49-F238E27FC236}">
                          <a16:creationId xmlns="" xmlns:a16="http://schemas.microsoft.com/office/drawing/2014/main" id="{657C6C4C-8CCD-4632-907F-D43D5D953BA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0" name="PA-直接连接符 233">
                      <a:extLst>
                        <a:ext uri="{FF2B5EF4-FFF2-40B4-BE49-F238E27FC236}">
                          <a16:creationId xmlns="" xmlns:a16="http://schemas.microsoft.com/office/drawing/2014/main" id="{D9249C8D-6572-425B-B930-2C564E7481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1" name="PA-直接连接符 234">
                      <a:extLst>
                        <a:ext uri="{FF2B5EF4-FFF2-40B4-BE49-F238E27FC236}">
                          <a16:creationId xmlns="" xmlns:a16="http://schemas.microsoft.com/office/drawing/2014/main" id="{3521D51B-033F-4156-BA24-F476ACB3F2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2" name="PA-直接连接符 235">
                      <a:extLst>
                        <a:ext uri="{FF2B5EF4-FFF2-40B4-BE49-F238E27FC236}">
                          <a16:creationId xmlns="" xmlns:a16="http://schemas.microsoft.com/office/drawing/2014/main" id="{AF69B7AB-89F0-430A-8343-B6E7D4FA8B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3" name="PA-直接连接符 236">
                      <a:extLst>
                        <a:ext uri="{FF2B5EF4-FFF2-40B4-BE49-F238E27FC236}">
                          <a16:creationId xmlns="" xmlns:a16="http://schemas.microsoft.com/office/drawing/2014/main" id="{6A0DDA55-B9E5-46D1-BEB3-99E26AE8CB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4" name="PA-直接连接符 237">
                      <a:extLst>
                        <a:ext uri="{FF2B5EF4-FFF2-40B4-BE49-F238E27FC236}">
                          <a16:creationId xmlns="" xmlns:a16="http://schemas.microsoft.com/office/drawing/2014/main" id="{710E5904-6169-4D95-A5BE-56596B11C6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5" name="PA-直接连接符 238">
                      <a:extLst>
                        <a:ext uri="{FF2B5EF4-FFF2-40B4-BE49-F238E27FC236}">
                          <a16:creationId xmlns="" xmlns:a16="http://schemas.microsoft.com/office/drawing/2014/main" id="{1CBF35F5-CC24-4439-80FC-F0301A71E72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99" name="组合 998">
                    <a:extLst>
                      <a:ext uri="{FF2B5EF4-FFF2-40B4-BE49-F238E27FC236}">
                        <a16:creationId xmlns="" xmlns:a16="http://schemas.microsoft.com/office/drawing/2014/main" id="{DD159CE3-6278-4B2E-BBE9-61A347CE8A63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004" name="PA-直接连接符 217">
                      <a:extLst>
                        <a:ext uri="{FF2B5EF4-FFF2-40B4-BE49-F238E27FC236}">
                          <a16:creationId xmlns="" xmlns:a16="http://schemas.microsoft.com/office/drawing/2014/main" id="{A6EA63BB-A92D-4410-8501-EC815C3479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5" name="PA-直接连接符 218">
                      <a:extLst>
                        <a:ext uri="{FF2B5EF4-FFF2-40B4-BE49-F238E27FC236}">
                          <a16:creationId xmlns="" xmlns:a16="http://schemas.microsoft.com/office/drawing/2014/main" id="{3D7841AA-431A-4C1D-97FD-8D6D606362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6" name="PA-直接连接符 219">
                      <a:extLst>
                        <a:ext uri="{FF2B5EF4-FFF2-40B4-BE49-F238E27FC236}">
                          <a16:creationId xmlns="" xmlns:a16="http://schemas.microsoft.com/office/drawing/2014/main" id="{A7FFDDCB-B36C-4AF5-8B27-613A7E80F8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7" name="PA-直接连接符 220">
                      <a:extLst>
                        <a:ext uri="{FF2B5EF4-FFF2-40B4-BE49-F238E27FC236}">
                          <a16:creationId xmlns="" xmlns:a16="http://schemas.microsoft.com/office/drawing/2014/main" id="{57B96530-9B0A-4482-9B98-A844BFC9F4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8" name="PA-直接连接符 221">
                      <a:extLst>
                        <a:ext uri="{FF2B5EF4-FFF2-40B4-BE49-F238E27FC236}">
                          <a16:creationId xmlns="" xmlns:a16="http://schemas.microsoft.com/office/drawing/2014/main" id="{EB505562-5061-4CD2-A6E6-A32FE3C733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9" name="PA-直接连接符 222">
                      <a:extLst>
                        <a:ext uri="{FF2B5EF4-FFF2-40B4-BE49-F238E27FC236}">
                          <a16:creationId xmlns="" xmlns:a16="http://schemas.microsoft.com/office/drawing/2014/main" id="{E4AB3380-BF8E-4B3E-B6DC-B069D1F48E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0" name="PA-直接连接符 223">
                      <a:extLst>
                        <a:ext uri="{FF2B5EF4-FFF2-40B4-BE49-F238E27FC236}">
                          <a16:creationId xmlns="" xmlns:a16="http://schemas.microsoft.com/office/drawing/2014/main" id="{BF5C37D1-DC0A-4D86-87AD-7BCD39C152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1" name="PA-直接连接符 224">
                      <a:extLst>
                        <a:ext uri="{FF2B5EF4-FFF2-40B4-BE49-F238E27FC236}">
                          <a16:creationId xmlns="" xmlns:a16="http://schemas.microsoft.com/office/drawing/2014/main" id="{6C424B0A-8112-4A3D-B64C-2475499177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2" name="PA-直接连接符 225">
                      <a:extLst>
                        <a:ext uri="{FF2B5EF4-FFF2-40B4-BE49-F238E27FC236}">
                          <a16:creationId xmlns="" xmlns:a16="http://schemas.microsoft.com/office/drawing/2014/main" id="{A1C0BD64-D5E1-49E2-960C-7FA15F9D42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3" name="PA-直接连接符 226">
                      <a:extLst>
                        <a:ext uri="{FF2B5EF4-FFF2-40B4-BE49-F238E27FC236}">
                          <a16:creationId xmlns="" xmlns:a16="http://schemas.microsoft.com/office/drawing/2014/main" id="{AF4B1E73-066A-4382-958F-048890DED6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4" name="PA-直接连接符 227">
                      <a:extLst>
                        <a:ext uri="{FF2B5EF4-FFF2-40B4-BE49-F238E27FC236}">
                          <a16:creationId xmlns="" xmlns:a16="http://schemas.microsoft.com/office/drawing/2014/main" id="{0EA1AC00-10A7-4256-BBD8-A957F78B7B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00" name="Group 91_1">
                    <a:extLst>
                      <a:ext uri="{FF2B5EF4-FFF2-40B4-BE49-F238E27FC236}">
                        <a16:creationId xmlns="" xmlns:a16="http://schemas.microsoft.com/office/drawing/2014/main" id="{260687B5-2C05-4DB5-83A7-2B90E7C5D2D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01" name="PA-直接连接符 214">
                      <a:extLst>
                        <a:ext uri="{FF2B5EF4-FFF2-40B4-BE49-F238E27FC236}">
                          <a16:creationId xmlns="" xmlns:a16="http://schemas.microsoft.com/office/drawing/2014/main" id="{2FE60737-14C7-4CFE-8040-A85BB6EEBB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2" name="PA-直接连接符 215">
                      <a:extLst>
                        <a:ext uri="{FF2B5EF4-FFF2-40B4-BE49-F238E27FC236}">
                          <a16:creationId xmlns="" xmlns:a16="http://schemas.microsoft.com/office/drawing/2014/main" id="{3B49EE14-8737-455D-A7DA-3AEDB93D92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3" name="PA-直接连接符 216">
                      <a:extLst>
                        <a:ext uri="{FF2B5EF4-FFF2-40B4-BE49-F238E27FC236}">
                          <a16:creationId xmlns="" xmlns:a16="http://schemas.microsoft.com/office/drawing/2014/main" id="{60C877E8-1545-476D-BE25-3D1CDC933E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6" name="组合 885">
                  <a:extLst>
                    <a:ext uri="{FF2B5EF4-FFF2-40B4-BE49-F238E27FC236}">
                      <a16:creationId xmlns="" xmlns:a16="http://schemas.microsoft.com/office/drawing/2014/main" id="{C95DE34C-0DCD-4EB5-805D-2FDE452AE554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935" name="PA-直接连接符 243">
                    <a:extLst>
                      <a:ext uri="{FF2B5EF4-FFF2-40B4-BE49-F238E27FC236}">
                        <a16:creationId xmlns="" xmlns:a16="http://schemas.microsoft.com/office/drawing/2014/main" id="{44CB8D19-C846-4CAE-9310-22E1FB04E89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2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6" name="PA-直接连接符 244">
                    <a:extLst>
                      <a:ext uri="{FF2B5EF4-FFF2-40B4-BE49-F238E27FC236}">
                        <a16:creationId xmlns="" xmlns:a16="http://schemas.microsoft.com/office/drawing/2014/main" id="{631510F7-3883-4355-AD2F-01D75107E1A0}"/>
                      </a:ext>
                    </a:extLst>
                  </p:cNvPr>
                  <p:cNvCxnSpPr/>
                  <p:nvPr>
                    <p:custDataLst>
                      <p:tags r:id="rId82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7" name="PA-直接连接符 245">
                    <a:extLst>
                      <a:ext uri="{FF2B5EF4-FFF2-40B4-BE49-F238E27FC236}">
                        <a16:creationId xmlns="" xmlns:a16="http://schemas.microsoft.com/office/drawing/2014/main" id="{52C41422-C11E-43A6-9103-9E77B51084C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2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8" name="PA-直接连接符 246">
                    <a:extLst>
                      <a:ext uri="{FF2B5EF4-FFF2-40B4-BE49-F238E27FC236}">
                        <a16:creationId xmlns="" xmlns:a16="http://schemas.microsoft.com/office/drawing/2014/main" id="{E8BE4F87-6629-44EF-B4B5-689018397C3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2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9" name="PA-直接连接符 247">
                    <a:extLst>
                      <a:ext uri="{FF2B5EF4-FFF2-40B4-BE49-F238E27FC236}">
                        <a16:creationId xmlns="" xmlns:a16="http://schemas.microsoft.com/office/drawing/2014/main" id="{0E57E9D6-4184-4974-A676-A4785214723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0" name="PA-直接连接符 248">
                    <a:extLst>
                      <a:ext uri="{FF2B5EF4-FFF2-40B4-BE49-F238E27FC236}">
                        <a16:creationId xmlns="" xmlns:a16="http://schemas.microsoft.com/office/drawing/2014/main" id="{ABA1C838-4D32-45FF-9525-8C34C10608E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1" name="PA-直接连接符 249">
                    <a:extLst>
                      <a:ext uri="{FF2B5EF4-FFF2-40B4-BE49-F238E27FC236}">
                        <a16:creationId xmlns="" xmlns:a16="http://schemas.microsoft.com/office/drawing/2014/main" id="{165A4E91-9C94-44FB-BC43-40F385BC223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2" name="PA-直接连接符 250">
                    <a:extLst>
                      <a:ext uri="{FF2B5EF4-FFF2-40B4-BE49-F238E27FC236}">
                        <a16:creationId xmlns="" xmlns:a16="http://schemas.microsoft.com/office/drawing/2014/main" id="{9465C51B-1BCC-4E93-B6F9-0DB25420FBB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3" name="PA-直接连接符 251">
                    <a:extLst>
                      <a:ext uri="{FF2B5EF4-FFF2-40B4-BE49-F238E27FC236}">
                        <a16:creationId xmlns="" xmlns:a16="http://schemas.microsoft.com/office/drawing/2014/main" id="{6D000D01-2C80-4AEE-A471-A08BD5D6958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4" name="PA-直接连接符 252">
                    <a:extLst>
                      <a:ext uri="{FF2B5EF4-FFF2-40B4-BE49-F238E27FC236}">
                        <a16:creationId xmlns="" xmlns:a16="http://schemas.microsoft.com/office/drawing/2014/main" id="{CDBE57FC-73A5-4F9B-8C12-24D8D8EC059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5" name="PA-直接连接符 253">
                    <a:extLst>
                      <a:ext uri="{FF2B5EF4-FFF2-40B4-BE49-F238E27FC236}">
                        <a16:creationId xmlns="" xmlns:a16="http://schemas.microsoft.com/office/drawing/2014/main" id="{BD361186-F77C-4EC8-9D30-C3C017F613C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" name="PA-直接连接符 254">
                    <a:extLst>
                      <a:ext uri="{FF2B5EF4-FFF2-40B4-BE49-F238E27FC236}">
                        <a16:creationId xmlns="" xmlns:a16="http://schemas.microsoft.com/office/drawing/2014/main" id="{1766685B-5496-4127-AA36-4EE1AD5DE62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" name="PA-直接连接符 255">
                    <a:extLst>
                      <a:ext uri="{FF2B5EF4-FFF2-40B4-BE49-F238E27FC236}">
                        <a16:creationId xmlns="" xmlns:a16="http://schemas.microsoft.com/office/drawing/2014/main" id="{ED7F7330-C0A9-4F1D-832E-3F23D862F1B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8" name="PA-直接连接符 256">
                    <a:extLst>
                      <a:ext uri="{FF2B5EF4-FFF2-40B4-BE49-F238E27FC236}">
                        <a16:creationId xmlns="" xmlns:a16="http://schemas.microsoft.com/office/drawing/2014/main" id="{84096C9F-95B8-414B-8A99-7B20DD51351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9" name="PA-直接连接符 257">
                    <a:extLst>
                      <a:ext uri="{FF2B5EF4-FFF2-40B4-BE49-F238E27FC236}">
                        <a16:creationId xmlns="" xmlns:a16="http://schemas.microsoft.com/office/drawing/2014/main" id="{0B7B4598-3BCC-45CC-B24E-78D876499E8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950" name="组合 949">
                    <a:extLst>
                      <a:ext uri="{FF2B5EF4-FFF2-40B4-BE49-F238E27FC236}">
                        <a16:creationId xmlns="" xmlns:a16="http://schemas.microsoft.com/office/drawing/2014/main" id="{7447482B-E546-4467-96F9-49F8D1C3AD46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79" name="PA-直接连接符 287">
                      <a:extLst>
                        <a:ext uri="{FF2B5EF4-FFF2-40B4-BE49-F238E27FC236}">
                          <a16:creationId xmlns="" xmlns:a16="http://schemas.microsoft.com/office/drawing/2014/main" id="{7E97D6EF-7EFF-41C7-AFD3-B3A93A96C7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0" name="PA-直接连接符 288">
                      <a:extLst>
                        <a:ext uri="{FF2B5EF4-FFF2-40B4-BE49-F238E27FC236}">
                          <a16:creationId xmlns="" xmlns:a16="http://schemas.microsoft.com/office/drawing/2014/main" id="{0CB6D0A3-F479-41E5-A49F-D2202E0E39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1" name="PA-直接连接符 289">
                      <a:extLst>
                        <a:ext uri="{FF2B5EF4-FFF2-40B4-BE49-F238E27FC236}">
                          <a16:creationId xmlns="" xmlns:a16="http://schemas.microsoft.com/office/drawing/2014/main" id="{F2BF47C3-1C38-404C-BFE3-EBDE77C662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51" name="组合 950">
                    <a:extLst>
                      <a:ext uri="{FF2B5EF4-FFF2-40B4-BE49-F238E27FC236}">
                        <a16:creationId xmlns="" xmlns:a16="http://schemas.microsoft.com/office/drawing/2014/main" id="{977E9441-BA43-45EC-82DB-1BA8D5C3A2C2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968" name="PA-直接连接符 276">
                      <a:extLst>
                        <a:ext uri="{FF2B5EF4-FFF2-40B4-BE49-F238E27FC236}">
                          <a16:creationId xmlns="" xmlns:a16="http://schemas.microsoft.com/office/drawing/2014/main" id="{CBA0CBF4-25EA-4F60-9461-3FC8D6D627AC}"/>
                        </a:ext>
                      </a:extLst>
                    </p:cNvPr>
                    <p:cNvCxnSpPr/>
                    <p:nvPr>
                      <p:custDataLst>
                        <p:tags r:id="rId85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" name="PA-直接连接符 277">
                      <a:extLst>
                        <a:ext uri="{FF2B5EF4-FFF2-40B4-BE49-F238E27FC236}">
                          <a16:creationId xmlns="" xmlns:a16="http://schemas.microsoft.com/office/drawing/2014/main" id="{938842D4-7E32-4461-A378-F7FB6507D6D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" name="PA-直接连接符 278">
                      <a:extLst>
                        <a:ext uri="{FF2B5EF4-FFF2-40B4-BE49-F238E27FC236}">
                          <a16:creationId xmlns="" xmlns:a16="http://schemas.microsoft.com/office/drawing/2014/main" id="{5DFB4CA3-4069-4701-A6E9-D38068E88E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1" name="PA-直接连接符 279">
                      <a:extLst>
                        <a:ext uri="{FF2B5EF4-FFF2-40B4-BE49-F238E27FC236}">
                          <a16:creationId xmlns="" xmlns:a16="http://schemas.microsoft.com/office/drawing/2014/main" id="{6EF92110-1E28-4247-9E29-4A35208720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2" name="PA-直接连接符 280">
                      <a:extLst>
                        <a:ext uri="{FF2B5EF4-FFF2-40B4-BE49-F238E27FC236}">
                          <a16:creationId xmlns="" xmlns:a16="http://schemas.microsoft.com/office/drawing/2014/main" id="{654DEAE5-D8FB-4616-9694-6F18F5072A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3" name="PA-直接连接符 281">
                      <a:extLst>
                        <a:ext uri="{FF2B5EF4-FFF2-40B4-BE49-F238E27FC236}">
                          <a16:creationId xmlns="" xmlns:a16="http://schemas.microsoft.com/office/drawing/2014/main" id="{BBC2B1E7-3CBA-4B6B-BA75-EF7C449FAF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4" name="PA-直接连接符 282">
                      <a:extLst>
                        <a:ext uri="{FF2B5EF4-FFF2-40B4-BE49-F238E27FC236}">
                          <a16:creationId xmlns="" xmlns:a16="http://schemas.microsoft.com/office/drawing/2014/main" id="{389962A6-55A4-4830-A3B0-4F6670D0D7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5" name="PA-直接连接符 283">
                      <a:extLst>
                        <a:ext uri="{FF2B5EF4-FFF2-40B4-BE49-F238E27FC236}">
                          <a16:creationId xmlns="" xmlns:a16="http://schemas.microsoft.com/office/drawing/2014/main" id="{C2DD902A-19AB-4AD5-A2F1-87DFB8A5814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6" name="PA-直接连接符 284">
                      <a:extLst>
                        <a:ext uri="{FF2B5EF4-FFF2-40B4-BE49-F238E27FC236}">
                          <a16:creationId xmlns="" xmlns:a16="http://schemas.microsoft.com/office/drawing/2014/main" id="{D5E28192-57EB-48C7-B898-153BCCA5E4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7" name="PA-直接连接符 285">
                      <a:extLst>
                        <a:ext uri="{FF2B5EF4-FFF2-40B4-BE49-F238E27FC236}">
                          <a16:creationId xmlns="" xmlns:a16="http://schemas.microsoft.com/office/drawing/2014/main" id="{19F90AF9-E566-42A7-8BFA-BD926A2802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8" name="PA-直接连接符 286">
                      <a:extLst>
                        <a:ext uri="{FF2B5EF4-FFF2-40B4-BE49-F238E27FC236}">
                          <a16:creationId xmlns="" xmlns:a16="http://schemas.microsoft.com/office/drawing/2014/main" id="{CB22E871-5C6E-454A-8254-9390CDF0CC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52" name="组合 951">
                    <a:extLst>
                      <a:ext uri="{FF2B5EF4-FFF2-40B4-BE49-F238E27FC236}">
                        <a16:creationId xmlns="" xmlns:a16="http://schemas.microsoft.com/office/drawing/2014/main" id="{63523746-6A74-4375-8D3F-06A9A9D1BE9A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957" name="PA-直接连接符 265">
                      <a:extLst>
                        <a:ext uri="{FF2B5EF4-FFF2-40B4-BE49-F238E27FC236}">
                          <a16:creationId xmlns="" xmlns:a16="http://schemas.microsoft.com/office/drawing/2014/main" id="{F01C604C-B867-40A1-BBF5-5D445D67B9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8" name="PA-直接连接符 266">
                      <a:extLst>
                        <a:ext uri="{FF2B5EF4-FFF2-40B4-BE49-F238E27FC236}">
                          <a16:creationId xmlns="" xmlns:a16="http://schemas.microsoft.com/office/drawing/2014/main" id="{FEA6A210-BC26-4081-9840-6E412A1D43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9" name="PA-直接连接符 267">
                      <a:extLst>
                        <a:ext uri="{FF2B5EF4-FFF2-40B4-BE49-F238E27FC236}">
                          <a16:creationId xmlns="" xmlns:a16="http://schemas.microsoft.com/office/drawing/2014/main" id="{7EF16B36-9B00-4288-80AB-168428F409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0" name="PA-直接连接符 268">
                      <a:extLst>
                        <a:ext uri="{FF2B5EF4-FFF2-40B4-BE49-F238E27FC236}">
                          <a16:creationId xmlns="" xmlns:a16="http://schemas.microsoft.com/office/drawing/2014/main" id="{CE58AD32-4705-448F-B19E-DBEF2984850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1" name="PA-直接连接符 269">
                      <a:extLst>
                        <a:ext uri="{FF2B5EF4-FFF2-40B4-BE49-F238E27FC236}">
                          <a16:creationId xmlns="" xmlns:a16="http://schemas.microsoft.com/office/drawing/2014/main" id="{4371F634-AA10-4B2C-9C62-2A71C8315E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2" name="PA-直接连接符 270">
                      <a:extLst>
                        <a:ext uri="{FF2B5EF4-FFF2-40B4-BE49-F238E27FC236}">
                          <a16:creationId xmlns="" xmlns:a16="http://schemas.microsoft.com/office/drawing/2014/main" id="{E2A01A47-5B2C-478E-8507-1485D5D82E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3" name="PA-直接连接符 271">
                      <a:extLst>
                        <a:ext uri="{FF2B5EF4-FFF2-40B4-BE49-F238E27FC236}">
                          <a16:creationId xmlns="" xmlns:a16="http://schemas.microsoft.com/office/drawing/2014/main" id="{ECF8334F-19AA-46FC-A851-6D99764B05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4" name="PA-直接连接符 272">
                      <a:extLst>
                        <a:ext uri="{FF2B5EF4-FFF2-40B4-BE49-F238E27FC236}">
                          <a16:creationId xmlns="" xmlns:a16="http://schemas.microsoft.com/office/drawing/2014/main" id="{C024C5C1-727F-4212-B789-C7E83F8FA2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5" name="PA-直接连接符 273">
                      <a:extLst>
                        <a:ext uri="{FF2B5EF4-FFF2-40B4-BE49-F238E27FC236}">
                          <a16:creationId xmlns="" xmlns:a16="http://schemas.microsoft.com/office/drawing/2014/main" id="{7A5A05AC-36D2-446E-92B9-F2B58993C7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6" name="PA-直接连接符 274">
                      <a:extLst>
                        <a:ext uri="{FF2B5EF4-FFF2-40B4-BE49-F238E27FC236}">
                          <a16:creationId xmlns="" xmlns:a16="http://schemas.microsoft.com/office/drawing/2014/main" id="{40A3C51B-8B20-41DF-A21B-1233A9EF79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" name="PA-直接连接符 275">
                      <a:extLst>
                        <a:ext uri="{FF2B5EF4-FFF2-40B4-BE49-F238E27FC236}">
                          <a16:creationId xmlns="" xmlns:a16="http://schemas.microsoft.com/office/drawing/2014/main" id="{CC1E0B69-6638-4CCA-9339-DCE91E7F0A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53" name="Group 91_1">
                    <a:extLst>
                      <a:ext uri="{FF2B5EF4-FFF2-40B4-BE49-F238E27FC236}">
                        <a16:creationId xmlns="" xmlns:a16="http://schemas.microsoft.com/office/drawing/2014/main" id="{41F2937D-345A-46D8-898A-7994DCF3E647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54" name="PA-直接连接符 262">
                      <a:extLst>
                        <a:ext uri="{FF2B5EF4-FFF2-40B4-BE49-F238E27FC236}">
                          <a16:creationId xmlns="" xmlns:a16="http://schemas.microsoft.com/office/drawing/2014/main" id="{D27E2E5D-1057-4CCE-91E9-B56D90FDAE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5" name="PA-直接连接符 263">
                      <a:extLst>
                        <a:ext uri="{FF2B5EF4-FFF2-40B4-BE49-F238E27FC236}">
                          <a16:creationId xmlns="" xmlns:a16="http://schemas.microsoft.com/office/drawing/2014/main" id="{4743EDF0-7885-47EB-92DE-356164D5F36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6" name="PA-直接连接符 264">
                      <a:extLst>
                        <a:ext uri="{FF2B5EF4-FFF2-40B4-BE49-F238E27FC236}">
                          <a16:creationId xmlns="" xmlns:a16="http://schemas.microsoft.com/office/drawing/2014/main" id="{C28511A7-10D1-4049-8769-64514B4519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7" name="组合 886">
                  <a:extLst>
                    <a:ext uri="{FF2B5EF4-FFF2-40B4-BE49-F238E27FC236}">
                      <a16:creationId xmlns="" xmlns:a16="http://schemas.microsoft.com/office/drawing/2014/main" id="{2D8D329D-F60A-49DF-9658-8573FD319A46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888" name="PA-直接连接符 291">
                    <a:extLst>
                      <a:ext uri="{FF2B5EF4-FFF2-40B4-BE49-F238E27FC236}">
                        <a16:creationId xmlns="" xmlns:a16="http://schemas.microsoft.com/office/drawing/2014/main" id="{F8C44189-C40A-4E36-90C6-11297C1B6E8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" name="PA-直接连接符 292">
                    <a:extLst>
                      <a:ext uri="{FF2B5EF4-FFF2-40B4-BE49-F238E27FC236}">
                        <a16:creationId xmlns="" xmlns:a16="http://schemas.microsoft.com/office/drawing/2014/main" id="{BF9D82A4-39D9-4754-A94A-963B58D480D1}"/>
                      </a:ext>
                    </a:extLst>
                  </p:cNvPr>
                  <p:cNvCxnSpPr/>
                  <p:nvPr>
                    <p:custDataLst>
                      <p:tags r:id="rId78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" name="PA-直接连接符 293">
                    <a:extLst>
                      <a:ext uri="{FF2B5EF4-FFF2-40B4-BE49-F238E27FC236}">
                        <a16:creationId xmlns="" xmlns:a16="http://schemas.microsoft.com/office/drawing/2014/main" id="{B09C667B-6E41-4095-9A8E-F196608F82C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1" name="PA-直接连接符 294">
                    <a:extLst>
                      <a:ext uri="{FF2B5EF4-FFF2-40B4-BE49-F238E27FC236}">
                        <a16:creationId xmlns="" xmlns:a16="http://schemas.microsoft.com/office/drawing/2014/main" id="{C5F4A5AA-B2A1-49DE-BF2C-B7E5A3ADB3C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2" name="PA-直接连接符 295">
                    <a:extLst>
                      <a:ext uri="{FF2B5EF4-FFF2-40B4-BE49-F238E27FC236}">
                        <a16:creationId xmlns="" xmlns:a16="http://schemas.microsoft.com/office/drawing/2014/main" id="{EB711027-6F5C-49EA-B824-65A33D546F4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3" name="PA-直接连接符 296">
                    <a:extLst>
                      <a:ext uri="{FF2B5EF4-FFF2-40B4-BE49-F238E27FC236}">
                        <a16:creationId xmlns="" xmlns:a16="http://schemas.microsoft.com/office/drawing/2014/main" id="{8C2FAE9F-DFB0-4214-BB5B-D81A8D1A93E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4" name="PA-直接连接符 297">
                    <a:extLst>
                      <a:ext uri="{FF2B5EF4-FFF2-40B4-BE49-F238E27FC236}">
                        <a16:creationId xmlns="" xmlns:a16="http://schemas.microsoft.com/office/drawing/2014/main" id="{83BE1A01-5457-4E79-91A8-E4568182C54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5" name="PA-直接连接符 298">
                    <a:extLst>
                      <a:ext uri="{FF2B5EF4-FFF2-40B4-BE49-F238E27FC236}">
                        <a16:creationId xmlns="" xmlns:a16="http://schemas.microsoft.com/office/drawing/2014/main" id="{0CC3BE70-62E0-445D-9BE9-6CD9B8D4E99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6" name="PA-直接连接符 299">
                    <a:extLst>
                      <a:ext uri="{FF2B5EF4-FFF2-40B4-BE49-F238E27FC236}">
                        <a16:creationId xmlns="" xmlns:a16="http://schemas.microsoft.com/office/drawing/2014/main" id="{A7E6C9E7-4A3A-4A7E-B61A-341A9DFBDEA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7" name="PA-直接连接符 300">
                    <a:extLst>
                      <a:ext uri="{FF2B5EF4-FFF2-40B4-BE49-F238E27FC236}">
                        <a16:creationId xmlns="" xmlns:a16="http://schemas.microsoft.com/office/drawing/2014/main" id="{B2A17B98-EF31-43BE-BFE2-137F8F53AC5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8" name="PA-直接连接符 301">
                    <a:extLst>
                      <a:ext uri="{FF2B5EF4-FFF2-40B4-BE49-F238E27FC236}">
                        <a16:creationId xmlns="" xmlns:a16="http://schemas.microsoft.com/office/drawing/2014/main" id="{095E1085-6E18-44F4-8C77-EBE0573AF3E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9" name="PA-直接连接符 302">
                    <a:extLst>
                      <a:ext uri="{FF2B5EF4-FFF2-40B4-BE49-F238E27FC236}">
                        <a16:creationId xmlns="" xmlns:a16="http://schemas.microsoft.com/office/drawing/2014/main" id="{1F3421B5-BDB5-4732-92CB-F71903C4457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0" name="PA-直接连接符 303">
                    <a:extLst>
                      <a:ext uri="{FF2B5EF4-FFF2-40B4-BE49-F238E27FC236}">
                        <a16:creationId xmlns="" xmlns:a16="http://schemas.microsoft.com/office/drawing/2014/main" id="{71D8C862-4C35-4B93-A8AE-DADA3010C50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1" name="PA-直接连接符 304">
                    <a:extLst>
                      <a:ext uri="{FF2B5EF4-FFF2-40B4-BE49-F238E27FC236}">
                        <a16:creationId xmlns="" xmlns:a16="http://schemas.microsoft.com/office/drawing/2014/main" id="{8FB386A9-81EF-49B0-A27B-6CEC137B39C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2" name="PA-直接连接符 305">
                    <a:extLst>
                      <a:ext uri="{FF2B5EF4-FFF2-40B4-BE49-F238E27FC236}">
                        <a16:creationId xmlns="" xmlns:a16="http://schemas.microsoft.com/office/drawing/2014/main" id="{7BA9FF3E-D9A5-4183-BC24-83CD119ABEA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903" name="组合 902">
                    <a:extLst>
                      <a:ext uri="{FF2B5EF4-FFF2-40B4-BE49-F238E27FC236}">
                        <a16:creationId xmlns="" xmlns:a16="http://schemas.microsoft.com/office/drawing/2014/main" id="{89083E40-4636-45A7-84A2-D229B608642E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32" name="PA-直接连接符 335">
                      <a:extLst>
                        <a:ext uri="{FF2B5EF4-FFF2-40B4-BE49-F238E27FC236}">
                          <a16:creationId xmlns="" xmlns:a16="http://schemas.microsoft.com/office/drawing/2014/main" id="{0D110294-D4EB-476F-8513-F44335CFDF0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3" name="PA-直接连接符 336">
                      <a:extLst>
                        <a:ext uri="{FF2B5EF4-FFF2-40B4-BE49-F238E27FC236}">
                          <a16:creationId xmlns="" xmlns:a16="http://schemas.microsoft.com/office/drawing/2014/main" id="{6F9E31AA-3CCA-49E0-AD73-B5F8D879DE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4" name="PA-直接连接符 337">
                      <a:extLst>
                        <a:ext uri="{FF2B5EF4-FFF2-40B4-BE49-F238E27FC236}">
                          <a16:creationId xmlns="" xmlns:a16="http://schemas.microsoft.com/office/drawing/2014/main" id="{12CCEE57-33C7-40E7-B9E7-357669E365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04" name="组合 903">
                    <a:extLst>
                      <a:ext uri="{FF2B5EF4-FFF2-40B4-BE49-F238E27FC236}">
                        <a16:creationId xmlns="" xmlns:a16="http://schemas.microsoft.com/office/drawing/2014/main" id="{A635EEC3-F711-4535-B5D4-F37E34F02759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921" name="PA-直接连接符 324">
                      <a:extLst>
                        <a:ext uri="{FF2B5EF4-FFF2-40B4-BE49-F238E27FC236}">
                          <a16:creationId xmlns="" xmlns:a16="http://schemas.microsoft.com/office/drawing/2014/main" id="{96F4F80A-6355-4DED-91FC-AA65B318780F}"/>
                        </a:ext>
                      </a:extLst>
                    </p:cNvPr>
                    <p:cNvCxnSpPr/>
                    <p:nvPr>
                      <p:custDataLst>
                        <p:tags r:id="rId81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2" name="PA-直接连接符 325">
                      <a:extLst>
                        <a:ext uri="{FF2B5EF4-FFF2-40B4-BE49-F238E27FC236}">
                          <a16:creationId xmlns="" xmlns:a16="http://schemas.microsoft.com/office/drawing/2014/main" id="{B275CF8F-240C-4FA3-A0AC-645126CA960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3" name="PA-直接连接符 326">
                      <a:extLst>
                        <a:ext uri="{FF2B5EF4-FFF2-40B4-BE49-F238E27FC236}">
                          <a16:creationId xmlns="" xmlns:a16="http://schemas.microsoft.com/office/drawing/2014/main" id="{AC411E36-ADD1-478C-B7BC-C264A40B34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4" name="PA-直接连接符 327">
                      <a:extLst>
                        <a:ext uri="{FF2B5EF4-FFF2-40B4-BE49-F238E27FC236}">
                          <a16:creationId xmlns="" xmlns:a16="http://schemas.microsoft.com/office/drawing/2014/main" id="{42978201-EA5B-46AD-AF0E-C3D1BA855E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5" name="PA-直接连接符 328">
                      <a:extLst>
                        <a:ext uri="{FF2B5EF4-FFF2-40B4-BE49-F238E27FC236}">
                          <a16:creationId xmlns="" xmlns:a16="http://schemas.microsoft.com/office/drawing/2014/main" id="{54ECA0BD-D1E8-44D6-9E25-F9D89BCA2E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6" name="PA-直接连接符 329">
                      <a:extLst>
                        <a:ext uri="{FF2B5EF4-FFF2-40B4-BE49-F238E27FC236}">
                          <a16:creationId xmlns="" xmlns:a16="http://schemas.microsoft.com/office/drawing/2014/main" id="{0AE0862A-F827-42AA-BD70-4D61D3F243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7" name="PA-直接连接符 330">
                      <a:extLst>
                        <a:ext uri="{FF2B5EF4-FFF2-40B4-BE49-F238E27FC236}">
                          <a16:creationId xmlns="" xmlns:a16="http://schemas.microsoft.com/office/drawing/2014/main" id="{064FF3EC-FDDE-460F-B86C-50419CEC3D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8" name="PA-直接连接符 331">
                      <a:extLst>
                        <a:ext uri="{FF2B5EF4-FFF2-40B4-BE49-F238E27FC236}">
                          <a16:creationId xmlns="" xmlns:a16="http://schemas.microsoft.com/office/drawing/2014/main" id="{B2676B0F-3E3E-411C-A6CD-4882866698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9" name="PA-直接连接符 332">
                      <a:extLst>
                        <a:ext uri="{FF2B5EF4-FFF2-40B4-BE49-F238E27FC236}">
                          <a16:creationId xmlns="" xmlns:a16="http://schemas.microsoft.com/office/drawing/2014/main" id="{6AF73CC5-370D-44BB-94D4-23E83F6D35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" name="PA-直接连接符 333">
                      <a:extLst>
                        <a:ext uri="{FF2B5EF4-FFF2-40B4-BE49-F238E27FC236}">
                          <a16:creationId xmlns="" xmlns:a16="http://schemas.microsoft.com/office/drawing/2014/main" id="{B10FD348-C17F-4EC5-8EFA-89F1E401EB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" name="PA-直接连接符 334">
                      <a:extLst>
                        <a:ext uri="{FF2B5EF4-FFF2-40B4-BE49-F238E27FC236}">
                          <a16:creationId xmlns="" xmlns:a16="http://schemas.microsoft.com/office/drawing/2014/main" id="{6C7F81BA-E295-4C12-8ADF-C89ED57803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05" name="组合 904">
                    <a:extLst>
                      <a:ext uri="{FF2B5EF4-FFF2-40B4-BE49-F238E27FC236}">
                        <a16:creationId xmlns="" xmlns:a16="http://schemas.microsoft.com/office/drawing/2014/main" id="{245A1F74-170E-462E-B9EB-C3D74B9C08BF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910" name="PA-直接连接符 313">
                      <a:extLst>
                        <a:ext uri="{FF2B5EF4-FFF2-40B4-BE49-F238E27FC236}">
                          <a16:creationId xmlns="" xmlns:a16="http://schemas.microsoft.com/office/drawing/2014/main" id="{52FC2661-FA7E-4BA2-92FA-AB1C1C1DBA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" name="PA-直接连接符 314">
                      <a:extLst>
                        <a:ext uri="{FF2B5EF4-FFF2-40B4-BE49-F238E27FC236}">
                          <a16:creationId xmlns="" xmlns:a16="http://schemas.microsoft.com/office/drawing/2014/main" id="{E12F9254-2FF7-4ACD-818A-34F89D3316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" name="PA-直接连接符 315">
                      <a:extLst>
                        <a:ext uri="{FF2B5EF4-FFF2-40B4-BE49-F238E27FC236}">
                          <a16:creationId xmlns="" xmlns:a16="http://schemas.microsoft.com/office/drawing/2014/main" id="{69425A7C-4BC3-4A53-8FC8-972903EBAEE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" name="PA-直接连接符 316">
                      <a:extLst>
                        <a:ext uri="{FF2B5EF4-FFF2-40B4-BE49-F238E27FC236}">
                          <a16:creationId xmlns="" xmlns:a16="http://schemas.microsoft.com/office/drawing/2014/main" id="{68678C23-01E0-4D59-9DC9-CE2435CC8A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4" name="PA-直接连接符 317">
                      <a:extLst>
                        <a:ext uri="{FF2B5EF4-FFF2-40B4-BE49-F238E27FC236}">
                          <a16:creationId xmlns="" xmlns:a16="http://schemas.microsoft.com/office/drawing/2014/main" id="{20FAA87F-60ED-479F-8053-9F6A6765D7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5" name="PA-直接连接符 318">
                      <a:extLst>
                        <a:ext uri="{FF2B5EF4-FFF2-40B4-BE49-F238E27FC236}">
                          <a16:creationId xmlns="" xmlns:a16="http://schemas.microsoft.com/office/drawing/2014/main" id="{D2E7FFE0-58F7-4E63-B2AC-8633A4D44D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6" name="PA-直接连接符 319">
                      <a:extLst>
                        <a:ext uri="{FF2B5EF4-FFF2-40B4-BE49-F238E27FC236}">
                          <a16:creationId xmlns="" xmlns:a16="http://schemas.microsoft.com/office/drawing/2014/main" id="{01891A33-EFFF-41E3-BBFF-88E60CB55D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7" name="PA-直接连接符 320">
                      <a:extLst>
                        <a:ext uri="{FF2B5EF4-FFF2-40B4-BE49-F238E27FC236}">
                          <a16:creationId xmlns="" xmlns:a16="http://schemas.microsoft.com/office/drawing/2014/main" id="{6022EA16-FCEA-4165-B439-23A0D60172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8" name="PA-直接连接符 321">
                      <a:extLst>
                        <a:ext uri="{FF2B5EF4-FFF2-40B4-BE49-F238E27FC236}">
                          <a16:creationId xmlns="" xmlns:a16="http://schemas.microsoft.com/office/drawing/2014/main" id="{288468CC-CDDE-4DA5-81D2-30A2DEA526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9" name="PA-直接连接符 322">
                      <a:extLst>
                        <a:ext uri="{FF2B5EF4-FFF2-40B4-BE49-F238E27FC236}">
                          <a16:creationId xmlns="" xmlns:a16="http://schemas.microsoft.com/office/drawing/2014/main" id="{0F6E9E0C-7E79-4D9A-95CD-1E64BD9F7D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0" name="PA-直接连接符 323">
                      <a:extLst>
                        <a:ext uri="{FF2B5EF4-FFF2-40B4-BE49-F238E27FC236}">
                          <a16:creationId xmlns="" xmlns:a16="http://schemas.microsoft.com/office/drawing/2014/main" id="{3A3364BF-3620-4600-8D5B-E47E5BFA50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06" name="Group 91_1">
                    <a:extLst>
                      <a:ext uri="{FF2B5EF4-FFF2-40B4-BE49-F238E27FC236}">
                        <a16:creationId xmlns="" xmlns:a16="http://schemas.microsoft.com/office/drawing/2014/main" id="{48311FE4-B45F-493B-90DB-1EBD0E058CCD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07" name="PA-直接连接符 310">
                      <a:extLst>
                        <a:ext uri="{FF2B5EF4-FFF2-40B4-BE49-F238E27FC236}">
                          <a16:creationId xmlns="" xmlns:a16="http://schemas.microsoft.com/office/drawing/2014/main" id="{9F70A8C4-0496-4037-8A25-3BA0F99992D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8" name="PA-直接连接符 311">
                      <a:extLst>
                        <a:ext uri="{FF2B5EF4-FFF2-40B4-BE49-F238E27FC236}">
                          <a16:creationId xmlns="" xmlns:a16="http://schemas.microsoft.com/office/drawing/2014/main" id="{CDDDA4E7-0B9B-47B7-A279-11CD6CE2AA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9" name="PA-直接连接符 312">
                      <a:extLst>
                        <a:ext uri="{FF2B5EF4-FFF2-40B4-BE49-F238E27FC236}">
                          <a16:creationId xmlns="" xmlns:a16="http://schemas.microsoft.com/office/drawing/2014/main" id="{431B340E-E51F-4DC8-A3E8-55E673CDDF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593" name="组合 592">
                <a:extLst>
                  <a:ext uri="{FF2B5EF4-FFF2-40B4-BE49-F238E27FC236}">
                    <a16:creationId xmlns="" xmlns:a16="http://schemas.microsoft.com/office/drawing/2014/main" id="{09B3DDD1-D711-40F9-B778-D5B6793506E6}"/>
                  </a:ext>
                </a:extLst>
              </p:cNvPr>
              <p:cNvGrpSpPr/>
              <p:nvPr/>
            </p:nvGrpSpPr>
            <p:grpSpPr>
              <a:xfrm flipV="1">
                <a:off x="300102" y="1732245"/>
                <a:ext cx="12687421" cy="2720340"/>
                <a:chOff x="0" y="0"/>
                <a:chExt cx="12687421" cy="2720340"/>
              </a:xfrm>
            </p:grpSpPr>
            <p:grpSp>
              <p:nvGrpSpPr>
                <p:cNvPr id="594" name="组合 593">
                  <a:extLst>
                    <a:ext uri="{FF2B5EF4-FFF2-40B4-BE49-F238E27FC236}">
                      <a16:creationId xmlns="" xmlns:a16="http://schemas.microsoft.com/office/drawing/2014/main" id="{9B35FE25-1023-4108-AD4D-B537B65161AF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835" name="PA-直接连接符 1207">
                    <a:extLst>
                      <a:ext uri="{FF2B5EF4-FFF2-40B4-BE49-F238E27FC236}">
                        <a16:creationId xmlns="" xmlns:a16="http://schemas.microsoft.com/office/drawing/2014/main" id="{5BBE2655-B573-4BE1-9BA8-8828EAE11F5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6" name="PA-直接连接符 1208">
                    <a:extLst>
                      <a:ext uri="{FF2B5EF4-FFF2-40B4-BE49-F238E27FC236}">
                        <a16:creationId xmlns="" xmlns:a16="http://schemas.microsoft.com/office/drawing/2014/main" id="{0186AA68-22DD-4E16-AE0E-A76E5FB93FA1}"/>
                      </a:ext>
                    </a:extLst>
                  </p:cNvPr>
                  <p:cNvCxnSpPr/>
                  <p:nvPr>
                    <p:custDataLst>
                      <p:tags r:id="rId74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7" name="PA-直接连接符 1209">
                    <a:extLst>
                      <a:ext uri="{FF2B5EF4-FFF2-40B4-BE49-F238E27FC236}">
                        <a16:creationId xmlns="" xmlns:a16="http://schemas.microsoft.com/office/drawing/2014/main" id="{C2339B97-FF9C-4E78-AEC7-7B46E491675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8" name="PA-直接连接符 1210">
                    <a:extLst>
                      <a:ext uri="{FF2B5EF4-FFF2-40B4-BE49-F238E27FC236}">
                        <a16:creationId xmlns="" xmlns:a16="http://schemas.microsoft.com/office/drawing/2014/main" id="{DF00EFB3-9B00-41A8-AC75-0C30497C7CC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9" name="PA-直接连接符 1211">
                    <a:extLst>
                      <a:ext uri="{FF2B5EF4-FFF2-40B4-BE49-F238E27FC236}">
                        <a16:creationId xmlns="" xmlns:a16="http://schemas.microsoft.com/office/drawing/2014/main" id="{F2D22B99-6E34-4E01-A5E2-93FFF5F58BD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0" name="PA-直接连接符 1212">
                    <a:extLst>
                      <a:ext uri="{FF2B5EF4-FFF2-40B4-BE49-F238E27FC236}">
                        <a16:creationId xmlns="" xmlns:a16="http://schemas.microsoft.com/office/drawing/2014/main" id="{5B7FD1CC-6D0F-4F3B-AD3B-DF4864684CF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1" name="PA-直接连接符 1213">
                    <a:extLst>
                      <a:ext uri="{FF2B5EF4-FFF2-40B4-BE49-F238E27FC236}">
                        <a16:creationId xmlns="" xmlns:a16="http://schemas.microsoft.com/office/drawing/2014/main" id="{999FC246-ABD9-45E0-AB1B-0234BD565C5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2" name="PA-直接连接符 1214">
                    <a:extLst>
                      <a:ext uri="{FF2B5EF4-FFF2-40B4-BE49-F238E27FC236}">
                        <a16:creationId xmlns="" xmlns:a16="http://schemas.microsoft.com/office/drawing/2014/main" id="{A9F42DD6-48A2-49E9-BEA2-1FAFCB2C3A4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3" name="PA-直接连接符 1215">
                    <a:extLst>
                      <a:ext uri="{FF2B5EF4-FFF2-40B4-BE49-F238E27FC236}">
                        <a16:creationId xmlns="" xmlns:a16="http://schemas.microsoft.com/office/drawing/2014/main" id="{D98DB425-8056-431F-8838-722BA9D4877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4" name="PA-直接连接符 1216">
                    <a:extLst>
                      <a:ext uri="{FF2B5EF4-FFF2-40B4-BE49-F238E27FC236}">
                        <a16:creationId xmlns="" xmlns:a16="http://schemas.microsoft.com/office/drawing/2014/main" id="{49573466-07A4-4602-AA46-CA1B2975B0E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5" name="PA-直接连接符 1217">
                    <a:extLst>
                      <a:ext uri="{FF2B5EF4-FFF2-40B4-BE49-F238E27FC236}">
                        <a16:creationId xmlns="" xmlns:a16="http://schemas.microsoft.com/office/drawing/2014/main" id="{ACD25857-494D-4AAF-91B1-46CB3F50B07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6" name="PA-直接连接符 1218">
                    <a:extLst>
                      <a:ext uri="{FF2B5EF4-FFF2-40B4-BE49-F238E27FC236}">
                        <a16:creationId xmlns="" xmlns:a16="http://schemas.microsoft.com/office/drawing/2014/main" id="{C8E1ACEC-1CCB-4365-8912-767AC01DFB6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7" name="PA-直接连接符 1219">
                    <a:extLst>
                      <a:ext uri="{FF2B5EF4-FFF2-40B4-BE49-F238E27FC236}">
                        <a16:creationId xmlns="" xmlns:a16="http://schemas.microsoft.com/office/drawing/2014/main" id="{0A827585-8EED-480E-873F-382AA0894A5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8" name="PA-直接连接符 1220">
                    <a:extLst>
                      <a:ext uri="{FF2B5EF4-FFF2-40B4-BE49-F238E27FC236}">
                        <a16:creationId xmlns="" xmlns:a16="http://schemas.microsoft.com/office/drawing/2014/main" id="{BA82AA4F-7066-461B-B238-90E959026C2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9" name="PA-直接连接符 1221">
                    <a:extLst>
                      <a:ext uri="{FF2B5EF4-FFF2-40B4-BE49-F238E27FC236}">
                        <a16:creationId xmlns="" xmlns:a16="http://schemas.microsoft.com/office/drawing/2014/main" id="{8C44C914-C086-4202-BEFC-6CED93C4038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850" name="组合 849">
                    <a:extLst>
                      <a:ext uri="{FF2B5EF4-FFF2-40B4-BE49-F238E27FC236}">
                        <a16:creationId xmlns="" xmlns:a16="http://schemas.microsoft.com/office/drawing/2014/main" id="{697B81B5-784C-4810-B249-461BE1B3AE2B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79" name="PA-直接连接符 1251">
                      <a:extLst>
                        <a:ext uri="{FF2B5EF4-FFF2-40B4-BE49-F238E27FC236}">
                          <a16:creationId xmlns="" xmlns:a16="http://schemas.microsoft.com/office/drawing/2014/main" id="{F3E6D500-7034-4AA9-ABF5-B8EF45A351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0" name="PA-直接连接符 1252">
                      <a:extLst>
                        <a:ext uri="{FF2B5EF4-FFF2-40B4-BE49-F238E27FC236}">
                          <a16:creationId xmlns="" xmlns:a16="http://schemas.microsoft.com/office/drawing/2014/main" id="{0037C89A-3F27-4C55-B2E6-49486274CD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1" name="PA-直接连接符 1253">
                      <a:extLst>
                        <a:ext uri="{FF2B5EF4-FFF2-40B4-BE49-F238E27FC236}">
                          <a16:creationId xmlns="" xmlns:a16="http://schemas.microsoft.com/office/drawing/2014/main" id="{B5BF9606-9901-404F-871C-B7763B64FD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1" name="组合 850">
                    <a:extLst>
                      <a:ext uri="{FF2B5EF4-FFF2-40B4-BE49-F238E27FC236}">
                        <a16:creationId xmlns="" xmlns:a16="http://schemas.microsoft.com/office/drawing/2014/main" id="{CB5D6304-B97A-487B-8E9D-79009BEDAB08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868" name="PA-直接连接符 1240">
                      <a:extLst>
                        <a:ext uri="{FF2B5EF4-FFF2-40B4-BE49-F238E27FC236}">
                          <a16:creationId xmlns="" xmlns:a16="http://schemas.microsoft.com/office/drawing/2014/main" id="{983C77A1-E510-4275-973B-BE4C6F37E8B3}"/>
                        </a:ext>
                      </a:extLst>
                    </p:cNvPr>
                    <p:cNvCxnSpPr/>
                    <p:nvPr>
                      <p:custDataLst>
                        <p:tags r:id="rId76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9" name="PA-直接连接符 1241">
                      <a:extLst>
                        <a:ext uri="{FF2B5EF4-FFF2-40B4-BE49-F238E27FC236}">
                          <a16:creationId xmlns="" xmlns:a16="http://schemas.microsoft.com/office/drawing/2014/main" id="{B158364E-445A-47F9-B1AB-1AE5269808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0" name="PA-直接连接符 1242">
                      <a:extLst>
                        <a:ext uri="{FF2B5EF4-FFF2-40B4-BE49-F238E27FC236}">
                          <a16:creationId xmlns="" xmlns:a16="http://schemas.microsoft.com/office/drawing/2014/main" id="{8051398A-5911-4CB7-AABB-45B12F3023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1" name="PA-直接连接符 1243">
                      <a:extLst>
                        <a:ext uri="{FF2B5EF4-FFF2-40B4-BE49-F238E27FC236}">
                          <a16:creationId xmlns="" xmlns:a16="http://schemas.microsoft.com/office/drawing/2014/main" id="{3DB52866-0796-41B4-81E0-C78BAA2F52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2" name="PA-直接连接符 1244">
                      <a:extLst>
                        <a:ext uri="{FF2B5EF4-FFF2-40B4-BE49-F238E27FC236}">
                          <a16:creationId xmlns="" xmlns:a16="http://schemas.microsoft.com/office/drawing/2014/main" id="{46F285F7-9710-44B9-B762-E92B9F0EF6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" name="PA-直接连接符 1245">
                      <a:extLst>
                        <a:ext uri="{FF2B5EF4-FFF2-40B4-BE49-F238E27FC236}">
                          <a16:creationId xmlns="" xmlns:a16="http://schemas.microsoft.com/office/drawing/2014/main" id="{A6335118-C19D-485C-92A1-57B74D48EB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" name="PA-直接连接符 1246">
                      <a:extLst>
                        <a:ext uri="{FF2B5EF4-FFF2-40B4-BE49-F238E27FC236}">
                          <a16:creationId xmlns="" xmlns:a16="http://schemas.microsoft.com/office/drawing/2014/main" id="{D0F7D80E-B201-4ABD-ABA0-478CDC120C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" name="PA-直接连接符 1247">
                      <a:extLst>
                        <a:ext uri="{FF2B5EF4-FFF2-40B4-BE49-F238E27FC236}">
                          <a16:creationId xmlns="" xmlns:a16="http://schemas.microsoft.com/office/drawing/2014/main" id="{9CEEBFC6-D0B4-49F1-AE5A-1B7BC07C1F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6" name="PA-直接连接符 1248">
                      <a:extLst>
                        <a:ext uri="{FF2B5EF4-FFF2-40B4-BE49-F238E27FC236}">
                          <a16:creationId xmlns="" xmlns:a16="http://schemas.microsoft.com/office/drawing/2014/main" id="{57C9A9D5-EE6E-4590-B4B1-1C38DF560C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7" name="PA-直接连接符 1249">
                      <a:extLst>
                        <a:ext uri="{FF2B5EF4-FFF2-40B4-BE49-F238E27FC236}">
                          <a16:creationId xmlns="" xmlns:a16="http://schemas.microsoft.com/office/drawing/2014/main" id="{4375DBB0-8141-4DA8-BD5D-36AF548365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8" name="PA-直接连接符 1250">
                      <a:extLst>
                        <a:ext uri="{FF2B5EF4-FFF2-40B4-BE49-F238E27FC236}">
                          <a16:creationId xmlns="" xmlns:a16="http://schemas.microsoft.com/office/drawing/2014/main" id="{72833C0B-5FD5-472C-8147-BB8E624C9E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2" name="组合 851">
                    <a:extLst>
                      <a:ext uri="{FF2B5EF4-FFF2-40B4-BE49-F238E27FC236}">
                        <a16:creationId xmlns="" xmlns:a16="http://schemas.microsoft.com/office/drawing/2014/main" id="{0696AF9C-EA50-41A6-96D5-8C23843CA9FD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857" name="PA-直接连接符 1229">
                      <a:extLst>
                        <a:ext uri="{FF2B5EF4-FFF2-40B4-BE49-F238E27FC236}">
                          <a16:creationId xmlns="" xmlns:a16="http://schemas.microsoft.com/office/drawing/2014/main" id="{EBAA9AE9-97F1-4125-A1D9-B2B1A8B178A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8" name="PA-直接连接符 1230">
                      <a:extLst>
                        <a:ext uri="{FF2B5EF4-FFF2-40B4-BE49-F238E27FC236}">
                          <a16:creationId xmlns="" xmlns:a16="http://schemas.microsoft.com/office/drawing/2014/main" id="{A19319B5-BEA6-4F75-BB73-AC0B25366B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9" name="PA-直接连接符 1231">
                      <a:extLst>
                        <a:ext uri="{FF2B5EF4-FFF2-40B4-BE49-F238E27FC236}">
                          <a16:creationId xmlns="" xmlns:a16="http://schemas.microsoft.com/office/drawing/2014/main" id="{CC8EE2D3-CCBE-45C9-B2B4-28B0C8C40F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0" name="PA-直接连接符 1232">
                      <a:extLst>
                        <a:ext uri="{FF2B5EF4-FFF2-40B4-BE49-F238E27FC236}">
                          <a16:creationId xmlns="" xmlns:a16="http://schemas.microsoft.com/office/drawing/2014/main" id="{86629272-937A-4B5D-B68F-22DCFF3F16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1" name="PA-直接连接符 1233">
                      <a:extLst>
                        <a:ext uri="{FF2B5EF4-FFF2-40B4-BE49-F238E27FC236}">
                          <a16:creationId xmlns="" xmlns:a16="http://schemas.microsoft.com/office/drawing/2014/main" id="{734B51E2-B81E-4EB6-86D8-6415B4E3AD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2" name="PA-直接连接符 1234">
                      <a:extLst>
                        <a:ext uri="{FF2B5EF4-FFF2-40B4-BE49-F238E27FC236}">
                          <a16:creationId xmlns="" xmlns:a16="http://schemas.microsoft.com/office/drawing/2014/main" id="{D9D12883-5EAD-45D7-9347-61B79D6EEC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3" name="PA-直接连接符 1235">
                      <a:extLst>
                        <a:ext uri="{FF2B5EF4-FFF2-40B4-BE49-F238E27FC236}">
                          <a16:creationId xmlns="" xmlns:a16="http://schemas.microsoft.com/office/drawing/2014/main" id="{A52D3806-0A5C-4C9D-80EB-C5C716C229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4" name="PA-直接连接符 1236">
                      <a:extLst>
                        <a:ext uri="{FF2B5EF4-FFF2-40B4-BE49-F238E27FC236}">
                          <a16:creationId xmlns="" xmlns:a16="http://schemas.microsoft.com/office/drawing/2014/main" id="{D1C45C58-15C5-42D7-8FF1-45C67AC9FD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5" name="PA-直接连接符 1237">
                      <a:extLst>
                        <a:ext uri="{FF2B5EF4-FFF2-40B4-BE49-F238E27FC236}">
                          <a16:creationId xmlns="" xmlns:a16="http://schemas.microsoft.com/office/drawing/2014/main" id="{5A183195-7A33-4CBA-A26C-8BCF4A0DFF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6" name="PA-直接连接符 1238">
                      <a:extLst>
                        <a:ext uri="{FF2B5EF4-FFF2-40B4-BE49-F238E27FC236}">
                          <a16:creationId xmlns="" xmlns:a16="http://schemas.microsoft.com/office/drawing/2014/main" id="{C6B37418-A311-414B-B4BA-7950159FE6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7" name="PA-直接连接符 1239">
                      <a:extLst>
                        <a:ext uri="{FF2B5EF4-FFF2-40B4-BE49-F238E27FC236}">
                          <a16:creationId xmlns="" xmlns:a16="http://schemas.microsoft.com/office/drawing/2014/main" id="{305F7213-6891-4064-AD5F-0A6F359376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3" name="Group 91_1">
                    <a:extLst>
                      <a:ext uri="{FF2B5EF4-FFF2-40B4-BE49-F238E27FC236}">
                        <a16:creationId xmlns="" xmlns:a16="http://schemas.microsoft.com/office/drawing/2014/main" id="{27ED8AF4-1E7C-4F4D-B011-3F22A9E548DD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54" name="PA-直接连接符 1226">
                      <a:extLst>
                        <a:ext uri="{FF2B5EF4-FFF2-40B4-BE49-F238E27FC236}">
                          <a16:creationId xmlns="" xmlns:a16="http://schemas.microsoft.com/office/drawing/2014/main" id="{87C63498-F1F5-4724-8E18-6C5749889A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" name="PA-直接连接符 1227">
                      <a:extLst>
                        <a:ext uri="{FF2B5EF4-FFF2-40B4-BE49-F238E27FC236}">
                          <a16:creationId xmlns="" xmlns:a16="http://schemas.microsoft.com/office/drawing/2014/main" id="{BFB8AC19-CAE4-4AE3-BB45-EF5F3D2E79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" name="PA-直接连接符 1228">
                      <a:extLst>
                        <a:ext uri="{FF2B5EF4-FFF2-40B4-BE49-F238E27FC236}">
                          <a16:creationId xmlns="" xmlns:a16="http://schemas.microsoft.com/office/drawing/2014/main" id="{2D4DDFF2-27FD-4A7D-B564-FBBC76B5D5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5" name="组合 594">
                  <a:extLst>
                    <a:ext uri="{FF2B5EF4-FFF2-40B4-BE49-F238E27FC236}">
                      <a16:creationId xmlns="" xmlns:a16="http://schemas.microsoft.com/office/drawing/2014/main" id="{65E74694-43BA-493D-BD8F-35BEE08A09A3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788" name="PA-直接连接符 1160">
                    <a:extLst>
                      <a:ext uri="{FF2B5EF4-FFF2-40B4-BE49-F238E27FC236}">
                        <a16:creationId xmlns="" xmlns:a16="http://schemas.microsoft.com/office/drawing/2014/main" id="{B53447E5-FFF6-4617-AD29-4B33F5211D5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9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89" name="PA-直接连接符 1161">
                    <a:extLst>
                      <a:ext uri="{FF2B5EF4-FFF2-40B4-BE49-F238E27FC236}">
                        <a16:creationId xmlns="" xmlns:a16="http://schemas.microsoft.com/office/drawing/2014/main" id="{3118AA97-E835-483E-9A2D-7C6223505327}"/>
                      </a:ext>
                    </a:extLst>
                  </p:cNvPr>
                  <p:cNvCxnSpPr/>
                  <p:nvPr>
                    <p:custDataLst>
                      <p:tags r:id="rId69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0" name="PA-直接连接符 1162">
                    <a:extLst>
                      <a:ext uri="{FF2B5EF4-FFF2-40B4-BE49-F238E27FC236}">
                        <a16:creationId xmlns="" xmlns:a16="http://schemas.microsoft.com/office/drawing/2014/main" id="{1A8844CA-4955-4FCE-8865-BFACE3A9034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9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1" name="PA-直接连接符 1163">
                    <a:extLst>
                      <a:ext uri="{FF2B5EF4-FFF2-40B4-BE49-F238E27FC236}">
                        <a16:creationId xmlns="" xmlns:a16="http://schemas.microsoft.com/office/drawing/2014/main" id="{220CEF9B-E851-489A-B7A9-A8E58C38815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2" name="PA-直接连接符 1164">
                    <a:extLst>
                      <a:ext uri="{FF2B5EF4-FFF2-40B4-BE49-F238E27FC236}">
                        <a16:creationId xmlns="" xmlns:a16="http://schemas.microsoft.com/office/drawing/2014/main" id="{01FD98F3-2359-4E4B-9C65-D6187A4FFEF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3" name="PA-直接连接符 1165">
                    <a:extLst>
                      <a:ext uri="{FF2B5EF4-FFF2-40B4-BE49-F238E27FC236}">
                        <a16:creationId xmlns="" xmlns:a16="http://schemas.microsoft.com/office/drawing/2014/main" id="{F0A18D20-BCB2-428E-A5A1-EBDD58F105F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4" name="PA-直接连接符 1166">
                    <a:extLst>
                      <a:ext uri="{FF2B5EF4-FFF2-40B4-BE49-F238E27FC236}">
                        <a16:creationId xmlns="" xmlns:a16="http://schemas.microsoft.com/office/drawing/2014/main" id="{3F411811-11D5-44A9-920B-4892C6AE587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5" name="PA-直接连接符 1167">
                    <a:extLst>
                      <a:ext uri="{FF2B5EF4-FFF2-40B4-BE49-F238E27FC236}">
                        <a16:creationId xmlns="" xmlns:a16="http://schemas.microsoft.com/office/drawing/2014/main" id="{B892A1DE-38EB-42E6-94C2-A9497C6E730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6" name="PA-直接连接符 1168">
                    <a:extLst>
                      <a:ext uri="{FF2B5EF4-FFF2-40B4-BE49-F238E27FC236}">
                        <a16:creationId xmlns="" xmlns:a16="http://schemas.microsoft.com/office/drawing/2014/main" id="{74E16B4C-C527-48AB-8299-18E0AAE296A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7" name="PA-直接连接符 1169">
                    <a:extLst>
                      <a:ext uri="{FF2B5EF4-FFF2-40B4-BE49-F238E27FC236}">
                        <a16:creationId xmlns="" xmlns:a16="http://schemas.microsoft.com/office/drawing/2014/main" id="{1A428026-2EFE-4226-A82E-3131A422FE8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8" name="PA-直接连接符 1170">
                    <a:extLst>
                      <a:ext uri="{FF2B5EF4-FFF2-40B4-BE49-F238E27FC236}">
                        <a16:creationId xmlns="" xmlns:a16="http://schemas.microsoft.com/office/drawing/2014/main" id="{F06113D9-CA37-48B1-98E3-6C94E7E3E26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9" name="PA-直接连接符 1171">
                    <a:extLst>
                      <a:ext uri="{FF2B5EF4-FFF2-40B4-BE49-F238E27FC236}">
                        <a16:creationId xmlns="" xmlns:a16="http://schemas.microsoft.com/office/drawing/2014/main" id="{0A8E6AD9-BDFF-4B41-BAD5-E5987543BB5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0" name="PA-直接连接符 1172">
                    <a:extLst>
                      <a:ext uri="{FF2B5EF4-FFF2-40B4-BE49-F238E27FC236}">
                        <a16:creationId xmlns="" xmlns:a16="http://schemas.microsoft.com/office/drawing/2014/main" id="{AB6E427F-EF62-414D-A6A9-19D1126B9A2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1" name="PA-直接连接符 1173">
                    <a:extLst>
                      <a:ext uri="{FF2B5EF4-FFF2-40B4-BE49-F238E27FC236}">
                        <a16:creationId xmlns="" xmlns:a16="http://schemas.microsoft.com/office/drawing/2014/main" id="{1CFC2D68-B08D-4606-957F-61ACE0E742A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2" name="PA-直接连接符 1174">
                    <a:extLst>
                      <a:ext uri="{FF2B5EF4-FFF2-40B4-BE49-F238E27FC236}">
                        <a16:creationId xmlns="" xmlns:a16="http://schemas.microsoft.com/office/drawing/2014/main" id="{C00DD63D-BFB1-4399-86DF-B9CEA6FBC0B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803" name="组合 802">
                    <a:extLst>
                      <a:ext uri="{FF2B5EF4-FFF2-40B4-BE49-F238E27FC236}">
                        <a16:creationId xmlns="" xmlns:a16="http://schemas.microsoft.com/office/drawing/2014/main" id="{1F3F4CB5-89F6-43B0-88C5-ECD0E31D029A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32" name="PA-直接连接符 1204">
                      <a:extLst>
                        <a:ext uri="{FF2B5EF4-FFF2-40B4-BE49-F238E27FC236}">
                          <a16:creationId xmlns="" xmlns:a16="http://schemas.microsoft.com/office/drawing/2014/main" id="{46EA1379-2B7E-457E-B80D-9AB9C68D87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3" name="PA-直接连接符 1205">
                      <a:extLst>
                        <a:ext uri="{FF2B5EF4-FFF2-40B4-BE49-F238E27FC236}">
                          <a16:creationId xmlns="" xmlns:a16="http://schemas.microsoft.com/office/drawing/2014/main" id="{E93F2D7F-294E-4D26-BFCF-BD18ED08C4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4" name="PA-直接连接符 1206">
                      <a:extLst>
                        <a:ext uri="{FF2B5EF4-FFF2-40B4-BE49-F238E27FC236}">
                          <a16:creationId xmlns="" xmlns:a16="http://schemas.microsoft.com/office/drawing/2014/main" id="{8560CB2A-2AD3-49AC-BCC2-F61E62DC21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04" name="组合 803">
                    <a:extLst>
                      <a:ext uri="{FF2B5EF4-FFF2-40B4-BE49-F238E27FC236}">
                        <a16:creationId xmlns="" xmlns:a16="http://schemas.microsoft.com/office/drawing/2014/main" id="{8DF7D401-BDA5-49CC-AB32-363F3BCF9748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821" name="PA-直接连接符 1193">
                      <a:extLst>
                        <a:ext uri="{FF2B5EF4-FFF2-40B4-BE49-F238E27FC236}">
                          <a16:creationId xmlns="" xmlns:a16="http://schemas.microsoft.com/office/drawing/2014/main" id="{47737A42-F329-483F-A2EF-482A7232CC70}"/>
                        </a:ext>
                      </a:extLst>
                    </p:cNvPr>
                    <p:cNvCxnSpPr/>
                    <p:nvPr>
                      <p:custDataLst>
                        <p:tags r:id="rId72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2" name="PA-直接连接符 1194">
                      <a:extLst>
                        <a:ext uri="{FF2B5EF4-FFF2-40B4-BE49-F238E27FC236}">
                          <a16:creationId xmlns="" xmlns:a16="http://schemas.microsoft.com/office/drawing/2014/main" id="{A111CAB9-9D43-4DB3-B5CE-CE84D11F65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3" name="PA-直接连接符 1195">
                      <a:extLst>
                        <a:ext uri="{FF2B5EF4-FFF2-40B4-BE49-F238E27FC236}">
                          <a16:creationId xmlns="" xmlns:a16="http://schemas.microsoft.com/office/drawing/2014/main" id="{03ABFA4F-5BB9-440A-9C3B-94951B32C0A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4" name="PA-直接连接符 1196">
                      <a:extLst>
                        <a:ext uri="{FF2B5EF4-FFF2-40B4-BE49-F238E27FC236}">
                          <a16:creationId xmlns="" xmlns:a16="http://schemas.microsoft.com/office/drawing/2014/main" id="{312DA835-5B4F-44AE-80F4-9D7B087C6A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5" name="PA-直接连接符 1197">
                      <a:extLst>
                        <a:ext uri="{FF2B5EF4-FFF2-40B4-BE49-F238E27FC236}">
                          <a16:creationId xmlns="" xmlns:a16="http://schemas.microsoft.com/office/drawing/2014/main" id="{9BA3E1BC-BE1F-4A9E-86CA-18CB21CEA1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6" name="PA-直接连接符 1198">
                      <a:extLst>
                        <a:ext uri="{FF2B5EF4-FFF2-40B4-BE49-F238E27FC236}">
                          <a16:creationId xmlns="" xmlns:a16="http://schemas.microsoft.com/office/drawing/2014/main" id="{E8C85092-3551-4F9E-B095-E2EB61216E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7" name="PA-直接连接符 1199">
                      <a:extLst>
                        <a:ext uri="{FF2B5EF4-FFF2-40B4-BE49-F238E27FC236}">
                          <a16:creationId xmlns="" xmlns:a16="http://schemas.microsoft.com/office/drawing/2014/main" id="{DF0854F6-A03D-45DF-9FD9-A9D2EA8E5C0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8" name="PA-直接连接符 1200">
                      <a:extLst>
                        <a:ext uri="{FF2B5EF4-FFF2-40B4-BE49-F238E27FC236}">
                          <a16:creationId xmlns="" xmlns:a16="http://schemas.microsoft.com/office/drawing/2014/main" id="{92856975-7346-4B18-BCFB-12EC4584AA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9" name="PA-直接连接符 1201">
                      <a:extLst>
                        <a:ext uri="{FF2B5EF4-FFF2-40B4-BE49-F238E27FC236}">
                          <a16:creationId xmlns="" xmlns:a16="http://schemas.microsoft.com/office/drawing/2014/main" id="{CF0DF22B-2560-4C14-BA93-1B45555971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0" name="PA-直接连接符 1202">
                      <a:extLst>
                        <a:ext uri="{FF2B5EF4-FFF2-40B4-BE49-F238E27FC236}">
                          <a16:creationId xmlns="" xmlns:a16="http://schemas.microsoft.com/office/drawing/2014/main" id="{D990D4BB-D8E3-43C5-A740-A6A1F4C612E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1" name="PA-直接连接符 1203">
                      <a:extLst>
                        <a:ext uri="{FF2B5EF4-FFF2-40B4-BE49-F238E27FC236}">
                          <a16:creationId xmlns="" xmlns:a16="http://schemas.microsoft.com/office/drawing/2014/main" id="{A7379807-9AF8-4919-AA36-C47A2F6CC2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05" name="组合 804">
                    <a:extLst>
                      <a:ext uri="{FF2B5EF4-FFF2-40B4-BE49-F238E27FC236}">
                        <a16:creationId xmlns="" xmlns:a16="http://schemas.microsoft.com/office/drawing/2014/main" id="{6391E524-DBDE-4AA8-8012-52CB7985590E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810" name="PA-直接连接符 1182">
                      <a:extLst>
                        <a:ext uri="{FF2B5EF4-FFF2-40B4-BE49-F238E27FC236}">
                          <a16:creationId xmlns="" xmlns:a16="http://schemas.microsoft.com/office/drawing/2014/main" id="{17F936F2-17DB-4410-A973-88D078D673A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1" name="PA-直接连接符 1183">
                      <a:extLst>
                        <a:ext uri="{FF2B5EF4-FFF2-40B4-BE49-F238E27FC236}">
                          <a16:creationId xmlns="" xmlns:a16="http://schemas.microsoft.com/office/drawing/2014/main" id="{6705AA94-3446-405D-8BE0-EA8A9EF239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2" name="PA-直接连接符 1184">
                      <a:extLst>
                        <a:ext uri="{FF2B5EF4-FFF2-40B4-BE49-F238E27FC236}">
                          <a16:creationId xmlns="" xmlns:a16="http://schemas.microsoft.com/office/drawing/2014/main" id="{EBD8448C-3902-40EA-901C-3E0685A7070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3" name="PA-直接连接符 1185">
                      <a:extLst>
                        <a:ext uri="{FF2B5EF4-FFF2-40B4-BE49-F238E27FC236}">
                          <a16:creationId xmlns="" xmlns:a16="http://schemas.microsoft.com/office/drawing/2014/main" id="{79CEE906-CF23-4498-A878-89D0E743C1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4" name="PA-直接连接符 1186">
                      <a:extLst>
                        <a:ext uri="{FF2B5EF4-FFF2-40B4-BE49-F238E27FC236}">
                          <a16:creationId xmlns="" xmlns:a16="http://schemas.microsoft.com/office/drawing/2014/main" id="{56444E33-7179-49F5-8CF6-5885D4B35F9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5" name="PA-直接连接符 1187">
                      <a:extLst>
                        <a:ext uri="{FF2B5EF4-FFF2-40B4-BE49-F238E27FC236}">
                          <a16:creationId xmlns="" xmlns:a16="http://schemas.microsoft.com/office/drawing/2014/main" id="{14369781-5C76-468B-9442-64CA3C2792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6" name="PA-直接连接符 1188">
                      <a:extLst>
                        <a:ext uri="{FF2B5EF4-FFF2-40B4-BE49-F238E27FC236}">
                          <a16:creationId xmlns="" xmlns:a16="http://schemas.microsoft.com/office/drawing/2014/main" id="{9C4AE4D4-A17F-4A14-A4AB-0770E502C7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7" name="PA-直接连接符 1189">
                      <a:extLst>
                        <a:ext uri="{FF2B5EF4-FFF2-40B4-BE49-F238E27FC236}">
                          <a16:creationId xmlns="" xmlns:a16="http://schemas.microsoft.com/office/drawing/2014/main" id="{1838E9A8-DB15-45E3-BC83-0ACA2C805B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8" name="PA-直接连接符 1190">
                      <a:extLst>
                        <a:ext uri="{FF2B5EF4-FFF2-40B4-BE49-F238E27FC236}">
                          <a16:creationId xmlns="" xmlns:a16="http://schemas.microsoft.com/office/drawing/2014/main" id="{CEDE63DF-95C8-4244-AD5A-0D5789DF0F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9" name="PA-直接连接符 1191">
                      <a:extLst>
                        <a:ext uri="{FF2B5EF4-FFF2-40B4-BE49-F238E27FC236}">
                          <a16:creationId xmlns="" xmlns:a16="http://schemas.microsoft.com/office/drawing/2014/main" id="{574604F0-59CB-4AEB-9133-1CE68FFD34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0" name="PA-直接连接符 1192">
                      <a:extLst>
                        <a:ext uri="{FF2B5EF4-FFF2-40B4-BE49-F238E27FC236}">
                          <a16:creationId xmlns="" xmlns:a16="http://schemas.microsoft.com/office/drawing/2014/main" id="{C442E5F5-2050-4873-9607-2573507C5E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06" name="Group 91_1">
                    <a:extLst>
                      <a:ext uri="{FF2B5EF4-FFF2-40B4-BE49-F238E27FC236}">
                        <a16:creationId xmlns="" xmlns:a16="http://schemas.microsoft.com/office/drawing/2014/main" id="{D477B944-E556-4C3A-B95D-70964E472C69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07" name="PA-直接连接符 1179">
                      <a:extLst>
                        <a:ext uri="{FF2B5EF4-FFF2-40B4-BE49-F238E27FC236}">
                          <a16:creationId xmlns="" xmlns:a16="http://schemas.microsoft.com/office/drawing/2014/main" id="{F5902293-1F64-4DBE-922C-C7F8BA78A8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08" name="PA-直接连接符 1180">
                      <a:extLst>
                        <a:ext uri="{FF2B5EF4-FFF2-40B4-BE49-F238E27FC236}">
                          <a16:creationId xmlns="" xmlns:a16="http://schemas.microsoft.com/office/drawing/2014/main" id="{C18AB403-0165-4C8A-A74E-1C61CE4F90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09" name="PA-直接连接符 1181">
                      <a:extLst>
                        <a:ext uri="{FF2B5EF4-FFF2-40B4-BE49-F238E27FC236}">
                          <a16:creationId xmlns="" xmlns:a16="http://schemas.microsoft.com/office/drawing/2014/main" id="{AD449AE3-FF8D-4E94-8929-2E0119C4B2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6" name="组合 595">
                  <a:extLst>
                    <a:ext uri="{FF2B5EF4-FFF2-40B4-BE49-F238E27FC236}">
                      <a16:creationId xmlns="" xmlns:a16="http://schemas.microsoft.com/office/drawing/2014/main" id="{0CBE782E-3D38-483C-B830-850E952AAC75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741" name="PA-直接连接符 1113">
                    <a:extLst>
                      <a:ext uri="{FF2B5EF4-FFF2-40B4-BE49-F238E27FC236}">
                        <a16:creationId xmlns="" xmlns:a16="http://schemas.microsoft.com/office/drawing/2014/main" id="{5285419E-B48C-4212-BBAB-F44C0DF1C20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2" name="PA-直接连接符 1114">
                    <a:extLst>
                      <a:ext uri="{FF2B5EF4-FFF2-40B4-BE49-F238E27FC236}">
                        <a16:creationId xmlns="" xmlns:a16="http://schemas.microsoft.com/office/drawing/2014/main" id="{6B845BD0-F221-4454-A70E-3E2A42908942}"/>
                      </a:ext>
                    </a:extLst>
                  </p:cNvPr>
                  <p:cNvCxnSpPr/>
                  <p:nvPr>
                    <p:custDataLst>
                      <p:tags r:id="rId65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3" name="PA-直接连接符 1115">
                    <a:extLst>
                      <a:ext uri="{FF2B5EF4-FFF2-40B4-BE49-F238E27FC236}">
                        <a16:creationId xmlns="" xmlns:a16="http://schemas.microsoft.com/office/drawing/2014/main" id="{947FD466-4C1B-4019-B431-1FE2B515280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4" name="PA-直接连接符 1116">
                    <a:extLst>
                      <a:ext uri="{FF2B5EF4-FFF2-40B4-BE49-F238E27FC236}">
                        <a16:creationId xmlns="" xmlns:a16="http://schemas.microsoft.com/office/drawing/2014/main" id="{6894787A-B052-4DC8-ACC4-F4464546032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5" name="PA-直接连接符 1117">
                    <a:extLst>
                      <a:ext uri="{FF2B5EF4-FFF2-40B4-BE49-F238E27FC236}">
                        <a16:creationId xmlns="" xmlns:a16="http://schemas.microsoft.com/office/drawing/2014/main" id="{7308ECC5-C020-431F-85CC-574298EEE42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6" name="PA-直接连接符 1118">
                    <a:extLst>
                      <a:ext uri="{FF2B5EF4-FFF2-40B4-BE49-F238E27FC236}">
                        <a16:creationId xmlns="" xmlns:a16="http://schemas.microsoft.com/office/drawing/2014/main" id="{A0F0C1B1-C017-447F-B55F-D15F61A752D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7" name="PA-直接连接符 1119">
                    <a:extLst>
                      <a:ext uri="{FF2B5EF4-FFF2-40B4-BE49-F238E27FC236}">
                        <a16:creationId xmlns="" xmlns:a16="http://schemas.microsoft.com/office/drawing/2014/main" id="{DAE31987-0A20-4B96-9725-60CED0DE31C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8" name="PA-直接连接符 1120">
                    <a:extLst>
                      <a:ext uri="{FF2B5EF4-FFF2-40B4-BE49-F238E27FC236}">
                        <a16:creationId xmlns="" xmlns:a16="http://schemas.microsoft.com/office/drawing/2014/main" id="{DF3613B1-378F-49F2-A02E-99018259C53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9" name="PA-直接连接符 1121">
                    <a:extLst>
                      <a:ext uri="{FF2B5EF4-FFF2-40B4-BE49-F238E27FC236}">
                        <a16:creationId xmlns="" xmlns:a16="http://schemas.microsoft.com/office/drawing/2014/main" id="{1A4AE24B-60DB-4004-8C7B-009EC11EFA7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0" name="PA-直接连接符 1122">
                    <a:extLst>
                      <a:ext uri="{FF2B5EF4-FFF2-40B4-BE49-F238E27FC236}">
                        <a16:creationId xmlns="" xmlns:a16="http://schemas.microsoft.com/office/drawing/2014/main" id="{979BF379-EFC9-4A20-88E7-8C8A03EF903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1" name="PA-直接连接符 1123">
                    <a:extLst>
                      <a:ext uri="{FF2B5EF4-FFF2-40B4-BE49-F238E27FC236}">
                        <a16:creationId xmlns="" xmlns:a16="http://schemas.microsoft.com/office/drawing/2014/main" id="{9CC224DA-E2EA-46C6-8161-5BA97D562B6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2" name="PA-直接连接符 1124">
                    <a:extLst>
                      <a:ext uri="{FF2B5EF4-FFF2-40B4-BE49-F238E27FC236}">
                        <a16:creationId xmlns="" xmlns:a16="http://schemas.microsoft.com/office/drawing/2014/main" id="{51E8AF34-E0DB-4B23-8F95-F9B54D9F3BB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3" name="PA-直接连接符 1125">
                    <a:extLst>
                      <a:ext uri="{FF2B5EF4-FFF2-40B4-BE49-F238E27FC236}">
                        <a16:creationId xmlns="" xmlns:a16="http://schemas.microsoft.com/office/drawing/2014/main" id="{1603C6CE-ED07-4E34-A040-C48C56B2B29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4" name="PA-直接连接符 1126">
                    <a:extLst>
                      <a:ext uri="{FF2B5EF4-FFF2-40B4-BE49-F238E27FC236}">
                        <a16:creationId xmlns="" xmlns:a16="http://schemas.microsoft.com/office/drawing/2014/main" id="{BB4F8C68-D678-42FB-BA09-B7B63AD1530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5" name="PA-直接连接符 1127">
                    <a:extLst>
                      <a:ext uri="{FF2B5EF4-FFF2-40B4-BE49-F238E27FC236}">
                        <a16:creationId xmlns="" xmlns:a16="http://schemas.microsoft.com/office/drawing/2014/main" id="{2AAEF438-35F1-4EE8-9AEF-5AADE11772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756" name="组合 755">
                    <a:extLst>
                      <a:ext uri="{FF2B5EF4-FFF2-40B4-BE49-F238E27FC236}">
                        <a16:creationId xmlns="" xmlns:a16="http://schemas.microsoft.com/office/drawing/2014/main" id="{46E53A8B-8CA8-47AF-A6D1-3D00049295A6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85" name="PA-直接连接符 1157">
                      <a:extLst>
                        <a:ext uri="{FF2B5EF4-FFF2-40B4-BE49-F238E27FC236}">
                          <a16:creationId xmlns="" xmlns:a16="http://schemas.microsoft.com/office/drawing/2014/main" id="{981FA640-8EFD-41E0-8719-F825430C15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6" name="PA-直接连接符 1158">
                      <a:extLst>
                        <a:ext uri="{FF2B5EF4-FFF2-40B4-BE49-F238E27FC236}">
                          <a16:creationId xmlns="" xmlns:a16="http://schemas.microsoft.com/office/drawing/2014/main" id="{99D6627E-1ED9-4B33-8C5F-B8CD8F7C0E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7" name="PA-直接连接符 1159">
                      <a:extLst>
                        <a:ext uri="{FF2B5EF4-FFF2-40B4-BE49-F238E27FC236}">
                          <a16:creationId xmlns="" xmlns:a16="http://schemas.microsoft.com/office/drawing/2014/main" id="{0A92C1A4-8FBB-49F3-8725-92C4F76899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57" name="组合 756">
                    <a:extLst>
                      <a:ext uri="{FF2B5EF4-FFF2-40B4-BE49-F238E27FC236}">
                        <a16:creationId xmlns="" xmlns:a16="http://schemas.microsoft.com/office/drawing/2014/main" id="{58220D02-7239-43B5-818E-F165C5889DAC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774" name="PA-直接连接符 1146">
                      <a:extLst>
                        <a:ext uri="{FF2B5EF4-FFF2-40B4-BE49-F238E27FC236}">
                          <a16:creationId xmlns="" xmlns:a16="http://schemas.microsoft.com/office/drawing/2014/main" id="{6B013797-B334-41A2-9DDD-51F479166C11}"/>
                        </a:ext>
                      </a:extLst>
                    </p:cNvPr>
                    <p:cNvCxnSpPr/>
                    <p:nvPr>
                      <p:custDataLst>
                        <p:tags r:id="rId68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5" name="PA-直接连接符 1147">
                      <a:extLst>
                        <a:ext uri="{FF2B5EF4-FFF2-40B4-BE49-F238E27FC236}">
                          <a16:creationId xmlns="" xmlns:a16="http://schemas.microsoft.com/office/drawing/2014/main" id="{DEF73F89-3D6E-46EF-B621-0A96E70573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6" name="PA-直接连接符 1148">
                      <a:extLst>
                        <a:ext uri="{FF2B5EF4-FFF2-40B4-BE49-F238E27FC236}">
                          <a16:creationId xmlns="" xmlns:a16="http://schemas.microsoft.com/office/drawing/2014/main" id="{8BD058D1-723F-4AD4-A5A9-CCE6026CDB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7" name="PA-直接连接符 1149">
                      <a:extLst>
                        <a:ext uri="{FF2B5EF4-FFF2-40B4-BE49-F238E27FC236}">
                          <a16:creationId xmlns="" xmlns:a16="http://schemas.microsoft.com/office/drawing/2014/main" id="{502F8EE7-0D63-44B3-B4CC-7EC05748FE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8" name="PA-直接连接符 1150">
                      <a:extLst>
                        <a:ext uri="{FF2B5EF4-FFF2-40B4-BE49-F238E27FC236}">
                          <a16:creationId xmlns="" xmlns:a16="http://schemas.microsoft.com/office/drawing/2014/main" id="{AD3B62D5-1F18-4EE1-8450-D4BA3CD0A8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9" name="PA-直接连接符 1151">
                      <a:extLst>
                        <a:ext uri="{FF2B5EF4-FFF2-40B4-BE49-F238E27FC236}">
                          <a16:creationId xmlns="" xmlns:a16="http://schemas.microsoft.com/office/drawing/2014/main" id="{43640F00-7F11-4E58-BC88-F8748BE53B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0" name="PA-直接连接符 1152">
                      <a:extLst>
                        <a:ext uri="{FF2B5EF4-FFF2-40B4-BE49-F238E27FC236}">
                          <a16:creationId xmlns="" xmlns:a16="http://schemas.microsoft.com/office/drawing/2014/main" id="{3A356458-B367-4DA6-A21A-471EC0AC45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1" name="PA-直接连接符 1153">
                      <a:extLst>
                        <a:ext uri="{FF2B5EF4-FFF2-40B4-BE49-F238E27FC236}">
                          <a16:creationId xmlns="" xmlns:a16="http://schemas.microsoft.com/office/drawing/2014/main" id="{5F95205E-510A-4716-93D1-32CF1BE88D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2" name="PA-直接连接符 1154">
                      <a:extLst>
                        <a:ext uri="{FF2B5EF4-FFF2-40B4-BE49-F238E27FC236}">
                          <a16:creationId xmlns="" xmlns:a16="http://schemas.microsoft.com/office/drawing/2014/main" id="{2E26A464-1444-4040-A6C3-B42D0AE484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3" name="PA-直接连接符 1155">
                      <a:extLst>
                        <a:ext uri="{FF2B5EF4-FFF2-40B4-BE49-F238E27FC236}">
                          <a16:creationId xmlns="" xmlns:a16="http://schemas.microsoft.com/office/drawing/2014/main" id="{DD4315E2-F1A3-4248-8D06-52ACDDF3BF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4" name="PA-直接连接符 1156">
                      <a:extLst>
                        <a:ext uri="{FF2B5EF4-FFF2-40B4-BE49-F238E27FC236}">
                          <a16:creationId xmlns="" xmlns:a16="http://schemas.microsoft.com/office/drawing/2014/main" id="{62E4B3BE-B0A8-468C-AB13-036F4C3D88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58" name="组合 757">
                    <a:extLst>
                      <a:ext uri="{FF2B5EF4-FFF2-40B4-BE49-F238E27FC236}">
                        <a16:creationId xmlns="" xmlns:a16="http://schemas.microsoft.com/office/drawing/2014/main" id="{41E488CF-0D9C-43CB-9348-A29557749192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763" name="PA-直接连接符 1135">
                      <a:extLst>
                        <a:ext uri="{FF2B5EF4-FFF2-40B4-BE49-F238E27FC236}">
                          <a16:creationId xmlns="" xmlns:a16="http://schemas.microsoft.com/office/drawing/2014/main" id="{706B51D3-503F-4F63-89FC-4D6F9D7B8F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4" name="PA-直接连接符 1136">
                      <a:extLst>
                        <a:ext uri="{FF2B5EF4-FFF2-40B4-BE49-F238E27FC236}">
                          <a16:creationId xmlns="" xmlns:a16="http://schemas.microsoft.com/office/drawing/2014/main" id="{5774432D-3B44-4B4E-92B2-C32A75B3B5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5" name="PA-直接连接符 1137">
                      <a:extLst>
                        <a:ext uri="{FF2B5EF4-FFF2-40B4-BE49-F238E27FC236}">
                          <a16:creationId xmlns="" xmlns:a16="http://schemas.microsoft.com/office/drawing/2014/main" id="{387D8FFD-F99B-44A5-B285-247ADEC1B6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6" name="PA-直接连接符 1138">
                      <a:extLst>
                        <a:ext uri="{FF2B5EF4-FFF2-40B4-BE49-F238E27FC236}">
                          <a16:creationId xmlns="" xmlns:a16="http://schemas.microsoft.com/office/drawing/2014/main" id="{803A6482-291A-49D8-8458-21DEDFB8AA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7" name="PA-直接连接符 1139">
                      <a:extLst>
                        <a:ext uri="{FF2B5EF4-FFF2-40B4-BE49-F238E27FC236}">
                          <a16:creationId xmlns="" xmlns:a16="http://schemas.microsoft.com/office/drawing/2014/main" id="{6AA5B9A4-C8CD-4EFE-BE87-404D9FB9D7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8" name="PA-直接连接符 1140">
                      <a:extLst>
                        <a:ext uri="{FF2B5EF4-FFF2-40B4-BE49-F238E27FC236}">
                          <a16:creationId xmlns="" xmlns:a16="http://schemas.microsoft.com/office/drawing/2014/main" id="{AF93708A-58C5-4857-A26E-3BD382B36D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9" name="PA-直接连接符 1141">
                      <a:extLst>
                        <a:ext uri="{FF2B5EF4-FFF2-40B4-BE49-F238E27FC236}">
                          <a16:creationId xmlns="" xmlns:a16="http://schemas.microsoft.com/office/drawing/2014/main" id="{3A35C481-70CE-41E6-B9E0-16E63EABEE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0" name="PA-直接连接符 1142">
                      <a:extLst>
                        <a:ext uri="{FF2B5EF4-FFF2-40B4-BE49-F238E27FC236}">
                          <a16:creationId xmlns="" xmlns:a16="http://schemas.microsoft.com/office/drawing/2014/main" id="{098669E1-1C2D-4D83-8417-65B338158A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1" name="PA-直接连接符 1143">
                      <a:extLst>
                        <a:ext uri="{FF2B5EF4-FFF2-40B4-BE49-F238E27FC236}">
                          <a16:creationId xmlns="" xmlns:a16="http://schemas.microsoft.com/office/drawing/2014/main" id="{9B1F646F-D91A-4922-8146-81C4A5BF9C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2" name="PA-直接连接符 1144">
                      <a:extLst>
                        <a:ext uri="{FF2B5EF4-FFF2-40B4-BE49-F238E27FC236}">
                          <a16:creationId xmlns="" xmlns:a16="http://schemas.microsoft.com/office/drawing/2014/main" id="{A960D169-F9BD-40A5-A84A-8148AF6EB3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3" name="PA-直接连接符 1145">
                      <a:extLst>
                        <a:ext uri="{FF2B5EF4-FFF2-40B4-BE49-F238E27FC236}">
                          <a16:creationId xmlns="" xmlns:a16="http://schemas.microsoft.com/office/drawing/2014/main" id="{48F5E6BD-43C3-4970-A2FA-D1A7D5DC33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59" name="Group 91_1">
                    <a:extLst>
                      <a:ext uri="{FF2B5EF4-FFF2-40B4-BE49-F238E27FC236}">
                        <a16:creationId xmlns="" xmlns:a16="http://schemas.microsoft.com/office/drawing/2014/main" id="{E1ADD356-731B-4179-AAC0-A5C602415C03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60" name="PA-直接连接符 1132">
                      <a:extLst>
                        <a:ext uri="{FF2B5EF4-FFF2-40B4-BE49-F238E27FC236}">
                          <a16:creationId xmlns="" xmlns:a16="http://schemas.microsoft.com/office/drawing/2014/main" id="{F75B8A49-1C15-4FF4-82F4-A47E1FAED8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6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1" name="PA-直接连接符 1133">
                      <a:extLst>
                        <a:ext uri="{FF2B5EF4-FFF2-40B4-BE49-F238E27FC236}">
                          <a16:creationId xmlns="" xmlns:a16="http://schemas.microsoft.com/office/drawing/2014/main" id="{66FFF9D8-431F-4A12-A9FA-A6B42DDDF2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2" name="PA-直接连接符 1134">
                      <a:extLst>
                        <a:ext uri="{FF2B5EF4-FFF2-40B4-BE49-F238E27FC236}">
                          <a16:creationId xmlns="" xmlns:a16="http://schemas.microsoft.com/office/drawing/2014/main" id="{9C992EB2-559D-4C79-8665-FB2E71E628A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7" name="组合 596">
                  <a:extLst>
                    <a:ext uri="{FF2B5EF4-FFF2-40B4-BE49-F238E27FC236}">
                      <a16:creationId xmlns="" xmlns:a16="http://schemas.microsoft.com/office/drawing/2014/main" id="{003F7815-B766-4FCF-8BCC-17ECB3167C72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94" name="PA-直接连接符 1066">
                    <a:extLst>
                      <a:ext uri="{FF2B5EF4-FFF2-40B4-BE49-F238E27FC236}">
                        <a16:creationId xmlns="" xmlns:a16="http://schemas.microsoft.com/office/drawing/2014/main" id="{75A9C0A1-2B6D-42D6-A652-E2CA56DA31F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1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5" name="PA-直接连接符 1067">
                    <a:extLst>
                      <a:ext uri="{FF2B5EF4-FFF2-40B4-BE49-F238E27FC236}">
                        <a16:creationId xmlns="" xmlns:a16="http://schemas.microsoft.com/office/drawing/2014/main" id="{F68B80C6-BC6C-4FF3-BCCD-70999E21A042}"/>
                      </a:ext>
                    </a:extLst>
                  </p:cNvPr>
                  <p:cNvCxnSpPr/>
                  <p:nvPr>
                    <p:custDataLst>
                      <p:tags r:id="rId612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6" name="PA-直接连接符 1068">
                    <a:extLst>
                      <a:ext uri="{FF2B5EF4-FFF2-40B4-BE49-F238E27FC236}">
                        <a16:creationId xmlns="" xmlns:a16="http://schemas.microsoft.com/office/drawing/2014/main" id="{44D3256A-5252-4199-AE1F-E316071187B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3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7" name="PA-直接连接符 1069">
                    <a:extLst>
                      <a:ext uri="{FF2B5EF4-FFF2-40B4-BE49-F238E27FC236}">
                        <a16:creationId xmlns="" xmlns:a16="http://schemas.microsoft.com/office/drawing/2014/main" id="{FFD30232-A82E-40C3-B6DC-55643CA22D5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4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8" name="PA-直接连接符 1070">
                    <a:extLst>
                      <a:ext uri="{FF2B5EF4-FFF2-40B4-BE49-F238E27FC236}">
                        <a16:creationId xmlns="" xmlns:a16="http://schemas.microsoft.com/office/drawing/2014/main" id="{52526C59-DD6B-4DF5-B096-DA6C594FD76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5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9" name="PA-直接连接符 1071">
                    <a:extLst>
                      <a:ext uri="{FF2B5EF4-FFF2-40B4-BE49-F238E27FC236}">
                        <a16:creationId xmlns="" xmlns:a16="http://schemas.microsoft.com/office/drawing/2014/main" id="{AD473057-19DA-44DD-ADF6-20864C272E6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6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0" name="PA-直接连接符 1072">
                    <a:extLst>
                      <a:ext uri="{FF2B5EF4-FFF2-40B4-BE49-F238E27FC236}">
                        <a16:creationId xmlns="" xmlns:a16="http://schemas.microsoft.com/office/drawing/2014/main" id="{07C8B372-A842-449A-A58B-F2D8B4CB15B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7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1" name="PA-直接连接符 1073">
                    <a:extLst>
                      <a:ext uri="{FF2B5EF4-FFF2-40B4-BE49-F238E27FC236}">
                        <a16:creationId xmlns="" xmlns:a16="http://schemas.microsoft.com/office/drawing/2014/main" id="{2D077D94-ACA4-48C2-86FA-A0590E35A8B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8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2" name="PA-直接连接符 1074">
                    <a:extLst>
                      <a:ext uri="{FF2B5EF4-FFF2-40B4-BE49-F238E27FC236}">
                        <a16:creationId xmlns="" xmlns:a16="http://schemas.microsoft.com/office/drawing/2014/main" id="{238D5B22-1A9B-4BBC-B864-72A7C35FFFB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9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3" name="PA-直接连接符 1075">
                    <a:extLst>
                      <a:ext uri="{FF2B5EF4-FFF2-40B4-BE49-F238E27FC236}">
                        <a16:creationId xmlns="" xmlns:a16="http://schemas.microsoft.com/office/drawing/2014/main" id="{CC844EE7-F2EE-498C-B617-E32CA12FFDD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0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4" name="PA-直接连接符 1076">
                    <a:extLst>
                      <a:ext uri="{FF2B5EF4-FFF2-40B4-BE49-F238E27FC236}">
                        <a16:creationId xmlns="" xmlns:a16="http://schemas.microsoft.com/office/drawing/2014/main" id="{EAA77620-B93D-484B-BC53-B240156C7B1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1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5" name="PA-直接连接符 1077">
                    <a:extLst>
                      <a:ext uri="{FF2B5EF4-FFF2-40B4-BE49-F238E27FC236}">
                        <a16:creationId xmlns="" xmlns:a16="http://schemas.microsoft.com/office/drawing/2014/main" id="{7560E375-079B-4404-9DB1-D752400E435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2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6" name="PA-直接连接符 1078">
                    <a:extLst>
                      <a:ext uri="{FF2B5EF4-FFF2-40B4-BE49-F238E27FC236}">
                        <a16:creationId xmlns="" xmlns:a16="http://schemas.microsoft.com/office/drawing/2014/main" id="{2D13B3A2-8282-404A-A1B2-8057C2792A9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3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7" name="PA-直接连接符 1079">
                    <a:extLst>
                      <a:ext uri="{FF2B5EF4-FFF2-40B4-BE49-F238E27FC236}">
                        <a16:creationId xmlns="" xmlns:a16="http://schemas.microsoft.com/office/drawing/2014/main" id="{177E2AB8-5BC7-4FA5-B163-D6F4FD8ED53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4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8" name="PA-直接连接符 1080">
                    <a:extLst>
                      <a:ext uri="{FF2B5EF4-FFF2-40B4-BE49-F238E27FC236}">
                        <a16:creationId xmlns="" xmlns:a16="http://schemas.microsoft.com/office/drawing/2014/main" id="{074AA537-05E1-4A97-B360-C897C86DC19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5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709" name="组合 708">
                    <a:extLst>
                      <a:ext uri="{FF2B5EF4-FFF2-40B4-BE49-F238E27FC236}">
                        <a16:creationId xmlns="" xmlns:a16="http://schemas.microsoft.com/office/drawing/2014/main" id="{9612F9AA-CBB8-43C3-84B7-53D91EE3B12F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38" name="PA-直接连接符 1110">
                      <a:extLst>
                        <a:ext uri="{FF2B5EF4-FFF2-40B4-BE49-F238E27FC236}">
                          <a16:creationId xmlns="" xmlns:a16="http://schemas.microsoft.com/office/drawing/2014/main" id="{89D3C8B6-EBF5-4BA3-B4EF-DC104ECBFC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9" name="PA-直接连接符 1111">
                      <a:extLst>
                        <a:ext uri="{FF2B5EF4-FFF2-40B4-BE49-F238E27FC236}">
                          <a16:creationId xmlns="" xmlns:a16="http://schemas.microsoft.com/office/drawing/2014/main" id="{FD01F1E5-B52C-4355-B868-1E08D41807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0" name="PA-直接连接符 1112">
                      <a:extLst>
                        <a:ext uri="{FF2B5EF4-FFF2-40B4-BE49-F238E27FC236}">
                          <a16:creationId xmlns="" xmlns:a16="http://schemas.microsoft.com/office/drawing/2014/main" id="{07A7944D-653F-4396-A4A6-288F2BE74E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10" name="组合 709">
                    <a:extLst>
                      <a:ext uri="{FF2B5EF4-FFF2-40B4-BE49-F238E27FC236}">
                        <a16:creationId xmlns="" xmlns:a16="http://schemas.microsoft.com/office/drawing/2014/main" id="{2D6950E9-6D70-4FF1-B61A-F5E850C3FB8C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727" name="PA-直接连接符 1099">
                      <a:extLst>
                        <a:ext uri="{FF2B5EF4-FFF2-40B4-BE49-F238E27FC236}">
                          <a16:creationId xmlns="" xmlns:a16="http://schemas.microsoft.com/office/drawing/2014/main" id="{987B3987-DDC8-44AC-8FF4-7D8E3ECC4280}"/>
                        </a:ext>
                      </a:extLst>
                    </p:cNvPr>
                    <p:cNvCxnSpPr/>
                    <p:nvPr>
                      <p:custDataLst>
                        <p:tags r:id="rId640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8" name="PA-直接连接符 1100">
                      <a:extLst>
                        <a:ext uri="{FF2B5EF4-FFF2-40B4-BE49-F238E27FC236}">
                          <a16:creationId xmlns="" xmlns:a16="http://schemas.microsoft.com/office/drawing/2014/main" id="{A373F2EA-D32F-427D-B2C7-ECBDD42B07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9" name="PA-直接连接符 1101">
                      <a:extLst>
                        <a:ext uri="{FF2B5EF4-FFF2-40B4-BE49-F238E27FC236}">
                          <a16:creationId xmlns="" xmlns:a16="http://schemas.microsoft.com/office/drawing/2014/main" id="{72EE4A23-A748-435E-95AD-C62589F214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0" name="PA-直接连接符 1102">
                      <a:extLst>
                        <a:ext uri="{FF2B5EF4-FFF2-40B4-BE49-F238E27FC236}">
                          <a16:creationId xmlns="" xmlns:a16="http://schemas.microsoft.com/office/drawing/2014/main" id="{98EBB303-7663-4694-AC51-EE0E787CE3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1" name="PA-直接连接符 1103">
                      <a:extLst>
                        <a:ext uri="{FF2B5EF4-FFF2-40B4-BE49-F238E27FC236}">
                          <a16:creationId xmlns="" xmlns:a16="http://schemas.microsoft.com/office/drawing/2014/main" id="{0584B96A-23F6-4EF9-80C4-972BD10D7B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2" name="PA-直接连接符 1104">
                      <a:extLst>
                        <a:ext uri="{FF2B5EF4-FFF2-40B4-BE49-F238E27FC236}">
                          <a16:creationId xmlns="" xmlns:a16="http://schemas.microsoft.com/office/drawing/2014/main" id="{36468F24-885E-46AB-933D-AF4A16051A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3" name="PA-直接连接符 1105">
                      <a:extLst>
                        <a:ext uri="{FF2B5EF4-FFF2-40B4-BE49-F238E27FC236}">
                          <a16:creationId xmlns="" xmlns:a16="http://schemas.microsoft.com/office/drawing/2014/main" id="{56774587-474C-4BCA-84C2-39917190D8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4" name="PA-直接连接符 1106">
                      <a:extLst>
                        <a:ext uri="{FF2B5EF4-FFF2-40B4-BE49-F238E27FC236}">
                          <a16:creationId xmlns="" xmlns:a16="http://schemas.microsoft.com/office/drawing/2014/main" id="{D0E405A9-FA03-41F8-ADA3-027E688EE6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5" name="PA-直接连接符 1107">
                      <a:extLst>
                        <a:ext uri="{FF2B5EF4-FFF2-40B4-BE49-F238E27FC236}">
                          <a16:creationId xmlns="" xmlns:a16="http://schemas.microsoft.com/office/drawing/2014/main" id="{737ED00D-07DC-48A5-A5F1-16EC4857E2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6" name="PA-直接连接符 1108">
                      <a:extLst>
                        <a:ext uri="{FF2B5EF4-FFF2-40B4-BE49-F238E27FC236}">
                          <a16:creationId xmlns="" xmlns:a16="http://schemas.microsoft.com/office/drawing/2014/main" id="{1813F507-4E5F-4042-80C6-0A14C21397C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7" name="PA-直接连接符 1109">
                      <a:extLst>
                        <a:ext uri="{FF2B5EF4-FFF2-40B4-BE49-F238E27FC236}">
                          <a16:creationId xmlns="" xmlns:a16="http://schemas.microsoft.com/office/drawing/2014/main" id="{883D7172-0548-4867-AD4D-B85ECFE25F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11" name="组合 710">
                    <a:extLst>
                      <a:ext uri="{FF2B5EF4-FFF2-40B4-BE49-F238E27FC236}">
                        <a16:creationId xmlns="" xmlns:a16="http://schemas.microsoft.com/office/drawing/2014/main" id="{BE7CEA02-1286-4ECD-B199-BB0D2B1A4BDA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716" name="PA-直接连接符 1088">
                      <a:extLst>
                        <a:ext uri="{FF2B5EF4-FFF2-40B4-BE49-F238E27FC236}">
                          <a16:creationId xmlns="" xmlns:a16="http://schemas.microsoft.com/office/drawing/2014/main" id="{CBF54380-9944-45BC-BE09-5200E868FD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9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7" name="PA-直接连接符 1089">
                      <a:extLst>
                        <a:ext uri="{FF2B5EF4-FFF2-40B4-BE49-F238E27FC236}">
                          <a16:creationId xmlns="" xmlns:a16="http://schemas.microsoft.com/office/drawing/2014/main" id="{4585A434-BDB7-401F-826B-F7BC82D277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8" name="PA-直接连接符 1090">
                      <a:extLst>
                        <a:ext uri="{FF2B5EF4-FFF2-40B4-BE49-F238E27FC236}">
                          <a16:creationId xmlns="" xmlns:a16="http://schemas.microsoft.com/office/drawing/2014/main" id="{1FAEF9C8-4E9C-48A8-BF16-AB40FD4079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9" name="PA-直接连接符 1091">
                      <a:extLst>
                        <a:ext uri="{FF2B5EF4-FFF2-40B4-BE49-F238E27FC236}">
                          <a16:creationId xmlns="" xmlns:a16="http://schemas.microsoft.com/office/drawing/2014/main" id="{B584F7BC-83AF-4309-9FE1-EF5DC99985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0" name="PA-直接连接符 1092">
                      <a:extLst>
                        <a:ext uri="{FF2B5EF4-FFF2-40B4-BE49-F238E27FC236}">
                          <a16:creationId xmlns="" xmlns:a16="http://schemas.microsoft.com/office/drawing/2014/main" id="{D52A15CA-794A-4FC7-9DA1-6F01084CB55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1" name="PA-直接连接符 1093">
                      <a:extLst>
                        <a:ext uri="{FF2B5EF4-FFF2-40B4-BE49-F238E27FC236}">
                          <a16:creationId xmlns="" xmlns:a16="http://schemas.microsoft.com/office/drawing/2014/main" id="{CDBC2059-6E10-40DE-9B4A-662A2B4FC6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2" name="PA-直接连接符 1094">
                      <a:extLst>
                        <a:ext uri="{FF2B5EF4-FFF2-40B4-BE49-F238E27FC236}">
                          <a16:creationId xmlns="" xmlns:a16="http://schemas.microsoft.com/office/drawing/2014/main" id="{4CA4F556-9377-4C88-B2B8-934929E3D85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3" name="PA-直接连接符 1095">
                      <a:extLst>
                        <a:ext uri="{FF2B5EF4-FFF2-40B4-BE49-F238E27FC236}">
                          <a16:creationId xmlns="" xmlns:a16="http://schemas.microsoft.com/office/drawing/2014/main" id="{D2CA68AF-02B3-46FE-A902-9B09E04839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4" name="PA-直接连接符 1096">
                      <a:extLst>
                        <a:ext uri="{FF2B5EF4-FFF2-40B4-BE49-F238E27FC236}">
                          <a16:creationId xmlns="" xmlns:a16="http://schemas.microsoft.com/office/drawing/2014/main" id="{5FB1E111-A35F-4DD8-8428-D5A2406234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5" name="PA-直接连接符 1097">
                      <a:extLst>
                        <a:ext uri="{FF2B5EF4-FFF2-40B4-BE49-F238E27FC236}">
                          <a16:creationId xmlns="" xmlns:a16="http://schemas.microsoft.com/office/drawing/2014/main" id="{7CC0CA85-86A2-44CF-8B05-A47D1C607D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6" name="PA-直接连接符 1098">
                      <a:extLst>
                        <a:ext uri="{FF2B5EF4-FFF2-40B4-BE49-F238E27FC236}">
                          <a16:creationId xmlns="" xmlns:a16="http://schemas.microsoft.com/office/drawing/2014/main" id="{8B4E5FDE-20D0-41EC-A066-99656FEC88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12" name="Group 91_1">
                    <a:extLst>
                      <a:ext uri="{FF2B5EF4-FFF2-40B4-BE49-F238E27FC236}">
                        <a16:creationId xmlns="" xmlns:a16="http://schemas.microsoft.com/office/drawing/2014/main" id="{A8CEFDCC-6055-4E5C-8001-546BC5234DC4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13" name="PA-直接连接符 1085">
                      <a:extLst>
                        <a:ext uri="{FF2B5EF4-FFF2-40B4-BE49-F238E27FC236}">
                          <a16:creationId xmlns="" xmlns:a16="http://schemas.microsoft.com/office/drawing/2014/main" id="{242DC447-ADE0-4AD6-91A9-66DA77235F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4" name="PA-直接连接符 1086">
                      <a:extLst>
                        <a:ext uri="{FF2B5EF4-FFF2-40B4-BE49-F238E27FC236}">
                          <a16:creationId xmlns="" xmlns:a16="http://schemas.microsoft.com/office/drawing/2014/main" id="{3EEB4007-3460-4A4B-88C9-38790370B4E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5" name="PA-直接连接符 1087">
                      <a:extLst>
                        <a:ext uri="{FF2B5EF4-FFF2-40B4-BE49-F238E27FC236}">
                          <a16:creationId xmlns="" xmlns:a16="http://schemas.microsoft.com/office/drawing/2014/main" id="{B3A894F2-C6B8-402F-A454-4512F8FBF4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2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8" name="组合 597">
                  <a:extLst>
                    <a:ext uri="{FF2B5EF4-FFF2-40B4-BE49-F238E27FC236}">
                      <a16:creationId xmlns="" xmlns:a16="http://schemas.microsoft.com/office/drawing/2014/main" id="{87FD4582-2AFA-4C48-8C50-AEF552E358C1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47" name="PA-直接连接符 1019">
                    <a:extLst>
                      <a:ext uri="{FF2B5EF4-FFF2-40B4-BE49-F238E27FC236}">
                        <a16:creationId xmlns="" xmlns:a16="http://schemas.microsoft.com/office/drawing/2014/main" id="{ED809D5A-3B38-467F-BF43-C8650F3E44E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6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48" name="PA-直接连接符 1020">
                    <a:extLst>
                      <a:ext uri="{FF2B5EF4-FFF2-40B4-BE49-F238E27FC236}">
                        <a16:creationId xmlns="" xmlns:a16="http://schemas.microsoft.com/office/drawing/2014/main" id="{E3F60410-0D13-4856-820F-71DEAC7694E9}"/>
                      </a:ext>
                    </a:extLst>
                  </p:cNvPr>
                  <p:cNvCxnSpPr/>
                  <p:nvPr>
                    <p:custDataLst>
                      <p:tags r:id="rId56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49" name="PA-直接连接符 1021">
                    <a:extLst>
                      <a:ext uri="{FF2B5EF4-FFF2-40B4-BE49-F238E27FC236}">
                        <a16:creationId xmlns="" xmlns:a16="http://schemas.microsoft.com/office/drawing/2014/main" id="{7D1FB48B-C43A-4C7E-9215-C8C80FE194E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0" name="PA-直接连接符 1022">
                    <a:extLst>
                      <a:ext uri="{FF2B5EF4-FFF2-40B4-BE49-F238E27FC236}">
                        <a16:creationId xmlns="" xmlns:a16="http://schemas.microsoft.com/office/drawing/2014/main" id="{91D842B3-AF40-44EE-B00B-69F1154A84C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1" name="PA-直接连接符 1023">
                    <a:extLst>
                      <a:ext uri="{FF2B5EF4-FFF2-40B4-BE49-F238E27FC236}">
                        <a16:creationId xmlns="" xmlns:a16="http://schemas.microsoft.com/office/drawing/2014/main" id="{DF2A5447-44A0-4C7C-A95A-75ACC8BCAFC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2" name="PA-直接连接符 1024">
                    <a:extLst>
                      <a:ext uri="{FF2B5EF4-FFF2-40B4-BE49-F238E27FC236}">
                        <a16:creationId xmlns="" xmlns:a16="http://schemas.microsoft.com/office/drawing/2014/main" id="{CD81881B-A022-4B1A-A9EC-279EA63AE6A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3" name="PA-直接连接符 1025">
                    <a:extLst>
                      <a:ext uri="{FF2B5EF4-FFF2-40B4-BE49-F238E27FC236}">
                        <a16:creationId xmlns="" xmlns:a16="http://schemas.microsoft.com/office/drawing/2014/main" id="{B2D1422B-9B22-41A0-9181-BD3A1096D7C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4" name="PA-直接连接符 1026">
                    <a:extLst>
                      <a:ext uri="{FF2B5EF4-FFF2-40B4-BE49-F238E27FC236}">
                        <a16:creationId xmlns="" xmlns:a16="http://schemas.microsoft.com/office/drawing/2014/main" id="{35211E17-710F-46BE-A0DA-CC773D27FC6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5" name="PA-直接连接符 1027">
                    <a:extLst>
                      <a:ext uri="{FF2B5EF4-FFF2-40B4-BE49-F238E27FC236}">
                        <a16:creationId xmlns="" xmlns:a16="http://schemas.microsoft.com/office/drawing/2014/main" id="{742272FB-69C0-4C71-8842-F21D2802688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6" name="PA-直接连接符 1028">
                    <a:extLst>
                      <a:ext uri="{FF2B5EF4-FFF2-40B4-BE49-F238E27FC236}">
                        <a16:creationId xmlns="" xmlns:a16="http://schemas.microsoft.com/office/drawing/2014/main" id="{45C2FD42-80D3-451E-B478-5201F7BA3F1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7" name="PA-直接连接符 1029">
                    <a:extLst>
                      <a:ext uri="{FF2B5EF4-FFF2-40B4-BE49-F238E27FC236}">
                        <a16:creationId xmlns="" xmlns:a16="http://schemas.microsoft.com/office/drawing/2014/main" id="{3A605764-E30F-4C5F-BB71-A05D8074DE6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8" name="PA-直接连接符 1030">
                    <a:extLst>
                      <a:ext uri="{FF2B5EF4-FFF2-40B4-BE49-F238E27FC236}">
                        <a16:creationId xmlns="" xmlns:a16="http://schemas.microsoft.com/office/drawing/2014/main" id="{345382B7-3BE6-4370-84AE-1A803EFD087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9" name="PA-直接连接符 1031">
                    <a:extLst>
                      <a:ext uri="{FF2B5EF4-FFF2-40B4-BE49-F238E27FC236}">
                        <a16:creationId xmlns="" xmlns:a16="http://schemas.microsoft.com/office/drawing/2014/main" id="{057CB585-DD43-49B9-A2EF-65D6960D198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0" name="PA-直接连接符 1032">
                    <a:extLst>
                      <a:ext uri="{FF2B5EF4-FFF2-40B4-BE49-F238E27FC236}">
                        <a16:creationId xmlns="" xmlns:a16="http://schemas.microsoft.com/office/drawing/2014/main" id="{925BFFDF-8CF2-48E3-B315-A8263BFF2EE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1" name="PA-直接连接符 1033">
                    <a:extLst>
                      <a:ext uri="{FF2B5EF4-FFF2-40B4-BE49-F238E27FC236}">
                        <a16:creationId xmlns="" xmlns:a16="http://schemas.microsoft.com/office/drawing/2014/main" id="{87BDEF8D-1890-42CB-B65D-F50F3D0AA6B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662" name="组合 661">
                    <a:extLst>
                      <a:ext uri="{FF2B5EF4-FFF2-40B4-BE49-F238E27FC236}">
                        <a16:creationId xmlns="" xmlns:a16="http://schemas.microsoft.com/office/drawing/2014/main" id="{84CAC917-0C93-4996-84F3-90EEF765C4D1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91" name="PA-直接连接符 1063">
                      <a:extLst>
                        <a:ext uri="{FF2B5EF4-FFF2-40B4-BE49-F238E27FC236}">
                          <a16:creationId xmlns="" xmlns:a16="http://schemas.microsoft.com/office/drawing/2014/main" id="{8016C5FC-D1E6-4A5A-BAEC-35FBABA726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2" name="PA-直接连接符 1064">
                      <a:extLst>
                        <a:ext uri="{FF2B5EF4-FFF2-40B4-BE49-F238E27FC236}">
                          <a16:creationId xmlns="" xmlns:a16="http://schemas.microsoft.com/office/drawing/2014/main" id="{E7E0F029-8A11-4BD1-A805-4F09B01B1D4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3" name="PA-直接连接符 1065">
                      <a:extLst>
                        <a:ext uri="{FF2B5EF4-FFF2-40B4-BE49-F238E27FC236}">
                          <a16:creationId xmlns="" xmlns:a16="http://schemas.microsoft.com/office/drawing/2014/main" id="{C67F2C0D-6D30-4422-8892-E368D43F9C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63" name="组合 662">
                    <a:extLst>
                      <a:ext uri="{FF2B5EF4-FFF2-40B4-BE49-F238E27FC236}">
                        <a16:creationId xmlns="" xmlns:a16="http://schemas.microsoft.com/office/drawing/2014/main" id="{A2408BD2-3EA4-44A0-A214-006D81E46D6B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680" name="PA-直接连接符 1052">
                      <a:extLst>
                        <a:ext uri="{FF2B5EF4-FFF2-40B4-BE49-F238E27FC236}">
                          <a16:creationId xmlns="" xmlns:a16="http://schemas.microsoft.com/office/drawing/2014/main" id="{618ACF85-223A-4D54-84EB-B7A3BDFCA2F0}"/>
                        </a:ext>
                      </a:extLst>
                    </p:cNvPr>
                    <p:cNvCxnSpPr/>
                    <p:nvPr>
                      <p:custDataLst>
                        <p:tags r:id="rId59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1" name="PA-直接连接符 1053">
                      <a:extLst>
                        <a:ext uri="{FF2B5EF4-FFF2-40B4-BE49-F238E27FC236}">
                          <a16:creationId xmlns="" xmlns:a16="http://schemas.microsoft.com/office/drawing/2014/main" id="{C4A996D6-9D69-4672-AFDD-3C31F11AEA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2" name="PA-直接连接符 1054">
                      <a:extLst>
                        <a:ext uri="{FF2B5EF4-FFF2-40B4-BE49-F238E27FC236}">
                          <a16:creationId xmlns="" xmlns:a16="http://schemas.microsoft.com/office/drawing/2014/main" id="{A2C71B9D-0543-4F81-A724-64FA5882FF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3" name="PA-直接连接符 1055">
                      <a:extLst>
                        <a:ext uri="{FF2B5EF4-FFF2-40B4-BE49-F238E27FC236}">
                          <a16:creationId xmlns="" xmlns:a16="http://schemas.microsoft.com/office/drawing/2014/main" id="{DA533C48-EE4A-4312-8AD5-92EC4E8C4E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4" name="PA-直接连接符 1056">
                      <a:extLst>
                        <a:ext uri="{FF2B5EF4-FFF2-40B4-BE49-F238E27FC236}">
                          <a16:creationId xmlns="" xmlns:a16="http://schemas.microsoft.com/office/drawing/2014/main" id="{48AE1195-B4AC-45CA-88A4-E043C463C4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5" name="PA-直接连接符 1057">
                      <a:extLst>
                        <a:ext uri="{FF2B5EF4-FFF2-40B4-BE49-F238E27FC236}">
                          <a16:creationId xmlns="" xmlns:a16="http://schemas.microsoft.com/office/drawing/2014/main" id="{CCC60538-A008-47A2-9E89-C8FC73A45E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6" name="PA-直接连接符 1058">
                      <a:extLst>
                        <a:ext uri="{FF2B5EF4-FFF2-40B4-BE49-F238E27FC236}">
                          <a16:creationId xmlns="" xmlns:a16="http://schemas.microsoft.com/office/drawing/2014/main" id="{094F625D-A0EB-4C8F-B300-BE92EEE93E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7" name="PA-直接连接符 1059">
                      <a:extLst>
                        <a:ext uri="{FF2B5EF4-FFF2-40B4-BE49-F238E27FC236}">
                          <a16:creationId xmlns="" xmlns:a16="http://schemas.microsoft.com/office/drawing/2014/main" id="{352B9DE2-F162-48F5-9F43-2DF8E7D7F4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8" name="PA-直接连接符 1060">
                      <a:extLst>
                        <a:ext uri="{FF2B5EF4-FFF2-40B4-BE49-F238E27FC236}">
                          <a16:creationId xmlns="" xmlns:a16="http://schemas.microsoft.com/office/drawing/2014/main" id="{28D960DF-BAD3-4D83-B717-10EB0632BF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9" name="PA-直接连接符 1061">
                      <a:extLst>
                        <a:ext uri="{FF2B5EF4-FFF2-40B4-BE49-F238E27FC236}">
                          <a16:creationId xmlns="" xmlns:a16="http://schemas.microsoft.com/office/drawing/2014/main" id="{1A8A839E-78BF-4275-BF29-1BA7D491E7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0" name="PA-直接连接符 1062">
                      <a:extLst>
                        <a:ext uri="{FF2B5EF4-FFF2-40B4-BE49-F238E27FC236}">
                          <a16:creationId xmlns="" xmlns:a16="http://schemas.microsoft.com/office/drawing/2014/main" id="{53F6E100-34DE-4412-BA68-DA18C948B5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64" name="组合 663">
                    <a:extLst>
                      <a:ext uri="{FF2B5EF4-FFF2-40B4-BE49-F238E27FC236}">
                        <a16:creationId xmlns="" xmlns:a16="http://schemas.microsoft.com/office/drawing/2014/main" id="{BC4DF748-7DBB-4125-AA8B-A0962D295509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669" name="PA-直接连接符 1041">
                      <a:extLst>
                        <a:ext uri="{FF2B5EF4-FFF2-40B4-BE49-F238E27FC236}">
                          <a16:creationId xmlns="" xmlns:a16="http://schemas.microsoft.com/office/drawing/2014/main" id="{E6B3FEC5-0DBA-4D84-92DB-5F5008E7BE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0" name="PA-直接连接符 1042">
                      <a:extLst>
                        <a:ext uri="{FF2B5EF4-FFF2-40B4-BE49-F238E27FC236}">
                          <a16:creationId xmlns="" xmlns:a16="http://schemas.microsoft.com/office/drawing/2014/main" id="{FEDDCCC2-81B8-4827-BFAD-D8AF654C57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1" name="PA-直接连接符 1043">
                      <a:extLst>
                        <a:ext uri="{FF2B5EF4-FFF2-40B4-BE49-F238E27FC236}">
                          <a16:creationId xmlns="" xmlns:a16="http://schemas.microsoft.com/office/drawing/2014/main" id="{9DF66F2F-8812-427F-A9CB-3E41128598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2" name="PA-直接连接符 1044">
                      <a:extLst>
                        <a:ext uri="{FF2B5EF4-FFF2-40B4-BE49-F238E27FC236}">
                          <a16:creationId xmlns="" xmlns:a16="http://schemas.microsoft.com/office/drawing/2014/main" id="{A9AB23EF-F295-4137-8BDA-0A804DB723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3" name="PA-直接连接符 1045">
                      <a:extLst>
                        <a:ext uri="{FF2B5EF4-FFF2-40B4-BE49-F238E27FC236}">
                          <a16:creationId xmlns="" xmlns:a16="http://schemas.microsoft.com/office/drawing/2014/main" id="{38F5F985-B3C5-42C4-BE13-81D30BF99C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4" name="PA-直接连接符 1046">
                      <a:extLst>
                        <a:ext uri="{FF2B5EF4-FFF2-40B4-BE49-F238E27FC236}">
                          <a16:creationId xmlns="" xmlns:a16="http://schemas.microsoft.com/office/drawing/2014/main" id="{557A3EAD-3746-43C3-BB90-F256BDED36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5" name="PA-直接连接符 1047">
                      <a:extLst>
                        <a:ext uri="{FF2B5EF4-FFF2-40B4-BE49-F238E27FC236}">
                          <a16:creationId xmlns="" xmlns:a16="http://schemas.microsoft.com/office/drawing/2014/main" id="{EDD46EC1-2415-4E59-9B0B-936C0EC0D3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6" name="PA-直接连接符 1048">
                      <a:extLst>
                        <a:ext uri="{FF2B5EF4-FFF2-40B4-BE49-F238E27FC236}">
                          <a16:creationId xmlns="" xmlns:a16="http://schemas.microsoft.com/office/drawing/2014/main" id="{6E5BF716-7E4C-408D-B535-EE30F1DF322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7" name="PA-直接连接符 1049">
                      <a:extLst>
                        <a:ext uri="{FF2B5EF4-FFF2-40B4-BE49-F238E27FC236}">
                          <a16:creationId xmlns="" xmlns:a16="http://schemas.microsoft.com/office/drawing/2014/main" id="{2AC24E40-78F3-4861-9F84-7D5A78AA60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8" name="PA-直接连接符 1050">
                      <a:extLst>
                        <a:ext uri="{FF2B5EF4-FFF2-40B4-BE49-F238E27FC236}">
                          <a16:creationId xmlns="" xmlns:a16="http://schemas.microsoft.com/office/drawing/2014/main" id="{55E8E684-F65C-4138-98B5-AF4983EB32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9" name="PA-直接连接符 1051">
                      <a:extLst>
                        <a:ext uri="{FF2B5EF4-FFF2-40B4-BE49-F238E27FC236}">
                          <a16:creationId xmlns="" xmlns:a16="http://schemas.microsoft.com/office/drawing/2014/main" id="{52A1A16D-360E-4308-A597-570C5B092E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65" name="Group 91_1">
                    <a:extLst>
                      <a:ext uri="{FF2B5EF4-FFF2-40B4-BE49-F238E27FC236}">
                        <a16:creationId xmlns="" xmlns:a16="http://schemas.microsoft.com/office/drawing/2014/main" id="{39682B14-48BE-4F24-ABE4-56A5BC616D0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66" name="PA-直接连接符 1038">
                      <a:extLst>
                        <a:ext uri="{FF2B5EF4-FFF2-40B4-BE49-F238E27FC236}">
                          <a16:creationId xmlns="" xmlns:a16="http://schemas.microsoft.com/office/drawing/2014/main" id="{2DE620B3-ED4E-4A5A-8910-BA59D9516D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67" name="PA-直接连接符 1039">
                      <a:extLst>
                        <a:ext uri="{FF2B5EF4-FFF2-40B4-BE49-F238E27FC236}">
                          <a16:creationId xmlns="" xmlns:a16="http://schemas.microsoft.com/office/drawing/2014/main" id="{DF582FAA-8AE6-49D6-A5E5-947BE602C8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68" name="PA-直接连接符 1040">
                      <a:extLst>
                        <a:ext uri="{FF2B5EF4-FFF2-40B4-BE49-F238E27FC236}">
                          <a16:creationId xmlns="" xmlns:a16="http://schemas.microsoft.com/office/drawing/2014/main" id="{129402BB-77D0-4943-B1C3-BA4DD4D665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9" name="组合 598">
                  <a:extLst>
                    <a:ext uri="{FF2B5EF4-FFF2-40B4-BE49-F238E27FC236}">
                      <a16:creationId xmlns="" xmlns:a16="http://schemas.microsoft.com/office/drawing/2014/main" id="{BE1369CE-056E-4187-BEEF-C771199BE553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00" name="PA-直接连接符 972">
                    <a:extLst>
                      <a:ext uri="{FF2B5EF4-FFF2-40B4-BE49-F238E27FC236}">
                        <a16:creationId xmlns="" xmlns:a16="http://schemas.microsoft.com/office/drawing/2014/main" id="{32496B05-220F-4B62-B0E5-FB998CADD73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1" name="PA-直接连接符 973">
                    <a:extLst>
                      <a:ext uri="{FF2B5EF4-FFF2-40B4-BE49-F238E27FC236}">
                        <a16:creationId xmlns="" xmlns:a16="http://schemas.microsoft.com/office/drawing/2014/main" id="{B6550D82-B404-4339-AF8D-301E14A2A797}"/>
                      </a:ext>
                    </a:extLst>
                  </p:cNvPr>
                  <p:cNvCxnSpPr/>
                  <p:nvPr>
                    <p:custDataLst>
                      <p:tags r:id="rId52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2" name="PA-直接连接符 974">
                    <a:extLst>
                      <a:ext uri="{FF2B5EF4-FFF2-40B4-BE49-F238E27FC236}">
                        <a16:creationId xmlns="" xmlns:a16="http://schemas.microsoft.com/office/drawing/2014/main" id="{A6B64D79-3B76-4F38-8566-490FFDB66E8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3" name="PA-直接连接符 975">
                    <a:extLst>
                      <a:ext uri="{FF2B5EF4-FFF2-40B4-BE49-F238E27FC236}">
                        <a16:creationId xmlns="" xmlns:a16="http://schemas.microsoft.com/office/drawing/2014/main" id="{BE650423-574C-4ACC-925F-15694063DC4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4" name="PA-直接连接符 976">
                    <a:extLst>
                      <a:ext uri="{FF2B5EF4-FFF2-40B4-BE49-F238E27FC236}">
                        <a16:creationId xmlns="" xmlns:a16="http://schemas.microsoft.com/office/drawing/2014/main" id="{3B0DC8B5-06FF-42E3-8452-2B170E348EB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5" name="PA-直接连接符 977">
                    <a:extLst>
                      <a:ext uri="{FF2B5EF4-FFF2-40B4-BE49-F238E27FC236}">
                        <a16:creationId xmlns="" xmlns:a16="http://schemas.microsoft.com/office/drawing/2014/main" id="{23371EA3-FAB1-4870-A195-E13E314D00A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6" name="PA-直接连接符 978">
                    <a:extLst>
                      <a:ext uri="{FF2B5EF4-FFF2-40B4-BE49-F238E27FC236}">
                        <a16:creationId xmlns="" xmlns:a16="http://schemas.microsoft.com/office/drawing/2014/main" id="{BF57F8D1-C5E8-430D-BC50-11DF9AE335B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7" name="PA-直接连接符 979">
                    <a:extLst>
                      <a:ext uri="{FF2B5EF4-FFF2-40B4-BE49-F238E27FC236}">
                        <a16:creationId xmlns="" xmlns:a16="http://schemas.microsoft.com/office/drawing/2014/main" id="{9B38F447-27E7-4CC7-B0FC-ECA707B7F69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8" name="PA-直接连接符 980">
                    <a:extLst>
                      <a:ext uri="{FF2B5EF4-FFF2-40B4-BE49-F238E27FC236}">
                        <a16:creationId xmlns="" xmlns:a16="http://schemas.microsoft.com/office/drawing/2014/main" id="{27D888EB-72AA-4EC8-BD9D-7F7F2D159A9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9" name="PA-直接连接符 981">
                    <a:extLst>
                      <a:ext uri="{FF2B5EF4-FFF2-40B4-BE49-F238E27FC236}">
                        <a16:creationId xmlns="" xmlns:a16="http://schemas.microsoft.com/office/drawing/2014/main" id="{089549E5-B9E8-4B32-9739-3C6CE1622C1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0" name="PA-直接连接符 982">
                    <a:extLst>
                      <a:ext uri="{FF2B5EF4-FFF2-40B4-BE49-F238E27FC236}">
                        <a16:creationId xmlns="" xmlns:a16="http://schemas.microsoft.com/office/drawing/2014/main" id="{7FFA95CA-ED47-4369-96B0-C1424676A6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1" name="PA-直接连接符 983">
                    <a:extLst>
                      <a:ext uri="{FF2B5EF4-FFF2-40B4-BE49-F238E27FC236}">
                        <a16:creationId xmlns="" xmlns:a16="http://schemas.microsoft.com/office/drawing/2014/main" id="{0FCAB67A-501C-4121-959D-BC1315F79DB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2" name="PA-直接连接符 984">
                    <a:extLst>
                      <a:ext uri="{FF2B5EF4-FFF2-40B4-BE49-F238E27FC236}">
                        <a16:creationId xmlns="" xmlns:a16="http://schemas.microsoft.com/office/drawing/2014/main" id="{C7113115-DF8A-4211-BBE4-E047171B90A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3" name="PA-直接连接符 985">
                    <a:extLst>
                      <a:ext uri="{FF2B5EF4-FFF2-40B4-BE49-F238E27FC236}">
                        <a16:creationId xmlns="" xmlns:a16="http://schemas.microsoft.com/office/drawing/2014/main" id="{A8CF5707-D5C0-4A70-9BD9-05E5874C076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4" name="PA-直接连接符 986">
                    <a:extLst>
                      <a:ext uri="{FF2B5EF4-FFF2-40B4-BE49-F238E27FC236}">
                        <a16:creationId xmlns="" xmlns:a16="http://schemas.microsoft.com/office/drawing/2014/main" id="{886833BC-E32F-4F02-8304-340C088C417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615" name="组合 614">
                    <a:extLst>
                      <a:ext uri="{FF2B5EF4-FFF2-40B4-BE49-F238E27FC236}">
                        <a16:creationId xmlns="" xmlns:a16="http://schemas.microsoft.com/office/drawing/2014/main" id="{8861DFA4-5136-4CFE-A9D3-10F1ECA7BA77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44" name="PA-直接连接符 1016">
                      <a:extLst>
                        <a:ext uri="{FF2B5EF4-FFF2-40B4-BE49-F238E27FC236}">
                          <a16:creationId xmlns="" xmlns:a16="http://schemas.microsoft.com/office/drawing/2014/main" id="{9A916DC0-0BD6-4D7F-844A-F6CCF4C02E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5" name="PA-直接连接符 1017">
                      <a:extLst>
                        <a:ext uri="{FF2B5EF4-FFF2-40B4-BE49-F238E27FC236}">
                          <a16:creationId xmlns="" xmlns:a16="http://schemas.microsoft.com/office/drawing/2014/main" id="{51B6166E-FE9B-49A6-A34B-FB69DEA723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6" name="PA-直接连接符 1018">
                      <a:extLst>
                        <a:ext uri="{FF2B5EF4-FFF2-40B4-BE49-F238E27FC236}">
                          <a16:creationId xmlns="" xmlns:a16="http://schemas.microsoft.com/office/drawing/2014/main" id="{F5CC4814-E7BA-465D-8D40-7A1D0A3672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16" name="组合 615">
                    <a:extLst>
                      <a:ext uri="{FF2B5EF4-FFF2-40B4-BE49-F238E27FC236}">
                        <a16:creationId xmlns="" xmlns:a16="http://schemas.microsoft.com/office/drawing/2014/main" id="{72A3E6EA-E8EB-4573-AEAE-87E0084BFBC7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633" name="PA-直接连接符 1005">
                      <a:extLst>
                        <a:ext uri="{FF2B5EF4-FFF2-40B4-BE49-F238E27FC236}">
                          <a16:creationId xmlns="" xmlns:a16="http://schemas.microsoft.com/office/drawing/2014/main" id="{9A178D8F-708B-4058-9AB2-668459AB3D85}"/>
                        </a:ext>
                      </a:extLst>
                    </p:cNvPr>
                    <p:cNvCxnSpPr/>
                    <p:nvPr>
                      <p:custDataLst>
                        <p:tags r:id="rId55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4" name="PA-直接连接符 1006">
                      <a:extLst>
                        <a:ext uri="{FF2B5EF4-FFF2-40B4-BE49-F238E27FC236}">
                          <a16:creationId xmlns="" xmlns:a16="http://schemas.microsoft.com/office/drawing/2014/main" id="{737B6C4A-CB26-426F-AD3A-AFF980C034E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5" name="PA-直接连接符 1007">
                      <a:extLst>
                        <a:ext uri="{FF2B5EF4-FFF2-40B4-BE49-F238E27FC236}">
                          <a16:creationId xmlns="" xmlns:a16="http://schemas.microsoft.com/office/drawing/2014/main" id="{D0DEE2BF-FA13-4FBC-8B95-4A736AA957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6" name="PA-直接连接符 1008">
                      <a:extLst>
                        <a:ext uri="{FF2B5EF4-FFF2-40B4-BE49-F238E27FC236}">
                          <a16:creationId xmlns="" xmlns:a16="http://schemas.microsoft.com/office/drawing/2014/main" id="{2A396795-8567-48AA-B75E-3B2FF0611E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7" name="PA-直接连接符 1009">
                      <a:extLst>
                        <a:ext uri="{FF2B5EF4-FFF2-40B4-BE49-F238E27FC236}">
                          <a16:creationId xmlns="" xmlns:a16="http://schemas.microsoft.com/office/drawing/2014/main" id="{A15DD350-4F13-44D4-8966-9BBC7D1CA37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8" name="PA-直接连接符 1010">
                      <a:extLst>
                        <a:ext uri="{FF2B5EF4-FFF2-40B4-BE49-F238E27FC236}">
                          <a16:creationId xmlns="" xmlns:a16="http://schemas.microsoft.com/office/drawing/2014/main" id="{87CE0800-BBFC-4D12-B04B-69544B63A5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9" name="PA-直接连接符 1011">
                      <a:extLst>
                        <a:ext uri="{FF2B5EF4-FFF2-40B4-BE49-F238E27FC236}">
                          <a16:creationId xmlns="" xmlns:a16="http://schemas.microsoft.com/office/drawing/2014/main" id="{12B73D08-2621-4247-B90A-518EEFEF6E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0" name="PA-直接连接符 1012">
                      <a:extLst>
                        <a:ext uri="{FF2B5EF4-FFF2-40B4-BE49-F238E27FC236}">
                          <a16:creationId xmlns="" xmlns:a16="http://schemas.microsoft.com/office/drawing/2014/main" id="{000D807B-E1CD-4AFC-8EE4-B7FC7359AA6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1" name="PA-直接连接符 1013">
                      <a:extLst>
                        <a:ext uri="{FF2B5EF4-FFF2-40B4-BE49-F238E27FC236}">
                          <a16:creationId xmlns="" xmlns:a16="http://schemas.microsoft.com/office/drawing/2014/main" id="{69D9E9E2-B791-4910-B642-E544DF7EF1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2" name="PA-直接连接符 1014">
                      <a:extLst>
                        <a:ext uri="{FF2B5EF4-FFF2-40B4-BE49-F238E27FC236}">
                          <a16:creationId xmlns="" xmlns:a16="http://schemas.microsoft.com/office/drawing/2014/main" id="{14FB3149-6A22-4CAA-953E-0AB71F2F75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3" name="PA-直接连接符 1015">
                      <a:extLst>
                        <a:ext uri="{FF2B5EF4-FFF2-40B4-BE49-F238E27FC236}">
                          <a16:creationId xmlns="" xmlns:a16="http://schemas.microsoft.com/office/drawing/2014/main" id="{C1E55536-2F54-4071-AD0E-97869A10EE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17" name="组合 616">
                    <a:extLst>
                      <a:ext uri="{FF2B5EF4-FFF2-40B4-BE49-F238E27FC236}">
                        <a16:creationId xmlns="" xmlns:a16="http://schemas.microsoft.com/office/drawing/2014/main" id="{03CBD5EE-A601-4B2B-BD16-7D760647EC24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622" name="PA-直接连接符 994">
                      <a:extLst>
                        <a:ext uri="{FF2B5EF4-FFF2-40B4-BE49-F238E27FC236}">
                          <a16:creationId xmlns="" xmlns:a16="http://schemas.microsoft.com/office/drawing/2014/main" id="{D05BA510-92A0-49C9-9AA1-87375DE883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3" name="PA-直接连接符 995">
                      <a:extLst>
                        <a:ext uri="{FF2B5EF4-FFF2-40B4-BE49-F238E27FC236}">
                          <a16:creationId xmlns="" xmlns:a16="http://schemas.microsoft.com/office/drawing/2014/main" id="{A3012329-69F6-4D11-B749-8D5AB57D74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4" name="PA-直接连接符 996">
                      <a:extLst>
                        <a:ext uri="{FF2B5EF4-FFF2-40B4-BE49-F238E27FC236}">
                          <a16:creationId xmlns="" xmlns:a16="http://schemas.microsoft.com/office/drawing/2014/main" id="{3F799FC6-2CF2-482D-949F-606CDAB57E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5" name="PA-直接连接符 997">
                      <a:extLst>
                        <a:ext uri="{FF2B5EF4-FFF2-40B4-BE49-F238E27FC236}">
                          <a16:creationId xmlns="" xmlns:a16="http://schemas.microsoft.com/office/drawing/2014/main" id="{B04DEABA-88DE-48B3-ACB5-B6E8BA6058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6" name="PA-直接连接符 998">
                      <a:extLst>
                        <a:ext uri="{FF2B5EF4-FFF2-40B4-BE49-F238E27FC236}">
                          <a16:creationId xmlns="" xmlns:a16="http://schemas.microsoft.com/office/drawing/2014/main" id="{B79E8F9F-E094-4DA9-9F41-628F957618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7" name="PA-直接连接符 999">
                      <a:extLst>
                        <a:ext uri="{FF2B5EF4-FFF2-40B4-BE49-F238E27FC236}">
                          <a16:creationId xmlns="" xmlns:a16="http://schemas.microsoft.com/office/drawing/2014/main" id="{83D36C16-00D2-4914-A0BD-8688222F3F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8" name="PA-直接连接符 1000">
                      <a:extLst>
                        <a:ext uri="{FF2B5EF4-FFF2-40B4-BE49-F238E27FC236}">
                          <a16:creationId xmlns="" xmlns:a16="http://schemas.microsoft.com/office/drawing/2014/main" id="{BAB17D3C-8E9F-43AC-822F-D0216E6491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9" name="PA-直接连接符 1001">
                      <a:extLst>
                        <a:ext uri="{FF2B5EF4-FFF2-40B4-BE49-F238E27FC236}">
                          <a16:creationId xmlns="" xmlns:a16="http://schemas.microsoft.com/office/drawing/2014/main" id="{79053A80-8549-4CE0-92C7-0FD8551A7F8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0" name="PA-直接连接符 1002">
                      <a:extLst>
                        <a:ext uri="{FF2B5EF4-FFF2-40B4-BE49-F238E27FC236}">
                          <a16:creationId xmlns="" xmlns:a16="http://schemas.microsoft.com/office/drawing/2014/main" id="{5CFA20D3-807B-48B4-B900-ABF30166F2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1" name="PA-直接连接符 1003">
                      <a:extLst>
                        <a:ext uri="{FF2B5EF4-FFF2-40B4-BE49-F238E27FC236}">
                          <a16:creationId xmlns="" xmlns:a16="http://schemas.microsoft.com/office/drawing/2014/main" id="{19433B9A-2A07-44BC-84EF-5E1531256B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2" name="PA-直接连接符 1004">
                      <a:extLst>
                        <a:ext uri="{FF2B5EF4-FFF2-40B4-BE49-F238E27FC236}">
                          <a16:creationId xmlns="" xmlns:a16="http://schemas.microsoft.com/office/drawing/2014/main" id="{EC449778-AA6D-4919-B04E-DB86852A40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18" name="Group 91_1">
                    <a:extLst>
                      <a:ext uri="{FF2B5EF4-FFF2-40B4-BE49-F238E27FC236}">
                        <a16:creationId xmlns="" xmlns:a16="http://schemas.microsoft.com/office/drawing/2014/main" id="{AE7ECED5-CBC5-4B83-8018-DADB109B50D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19" name="PA-直接连接符 991">
                      <a:extLst>
                        <a:ext uri="{FF2B5EF4-FFF2-40B4-BE49-F238E27FC236}">
                          <a16:creationId xmlns="" xmlns:a16="http://schemas.microsoft.com/office/drawing/2014/main" id="{2356A057-1699-42D0-B6EF-39C7CE210E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0" name="PA-直接连接符 992">
                      <a:extLst>
                        <a:ext uri="{FF2B5EF4-FFF2-40B4-BE49-F238E27FC236}">
                          <a16:creationId xmlns="" xmlns:a16="http://schemas.microsoft.com/office/drawing/2014/main" id="{E34EC0BC-E717-4A8B-A6DB-65463D8942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1" name="PA-直接连接符 993">
                      <a:extLst>
                        <a:ext uri="{FF2B5EF4-FFF2-40B4-BE49-F238E27FC236}">
                          <a16:creationId xmlns="" xmlns:a16="http://schemas.microsoft.com/office/drawing/2014/main" id="{664292EC-7371-4893-B831-B97DEB60C0E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grpSp>
          <p:nvGrpSpPr>
            <p:cNvPr id="13" name="PA-组合 1834">
              <a:extLst>
                <a:ext uri="{FF2B5EF4-FFF2-40B4-BE49-F238E27FC236}">
                  <a16:creationId xmlns="" xmlns:a16="http://schemas.microsoft.com/office/drawing/2014/main" id="{AE86BF38-2F12-483F-B526-AE9D3FE67831}"/>
                </a:ext>
              </a:extLst>
            </p:cNvPr>
            <p:cNvGrpSpPr>
              <a:grpSpLocks/>
            </p:cNvGrpSpPr>
            <p:nvPr>
              <p:custDataLst>
                <p:tags r:id="rId8"/>
              </p:custDataLst>
            </p:nvPr>
          </p:nvGrpSpPr>
          <p:grpSpPr>
            <a:xfrm>
              <a:off x="-799174" y="5132980"/>
              <a:ext cx="13790347" cy="3407959"/>
              <a:chOff x="-795522" y="1732245"/>
              <a:chExt cx="13783045" cy="3393510"/>
            </a:xfrm>
          </p:grpSpPr>
          <p:grpSp>
            <p:nvGrpSpPr>
              <p:cNvPr id="14" name="组合 13">
                <a:extLst>
                  <a:ext uri="{FF2B5EF4-FFF2-40B4-BE49-F238E27FC236}">
                    <a16:creationId xmlns="" xmlns:a16="http://schemas.microsoft.com/office/drawing/2014/main" id="{27A207BC-61B4-473E-873D-5841C9443231}"/>
                  </a:ext>
                </a:extLst>
              </p:cNvPr>
              <p:cNvGrpSpPr/>
              <p:nvPr/>
            </p:nvGrpSpPr>
            <p:grpSpPr>
              <a:xfrm>
                <a:off x="-795522" y="2405415"/>
                <a:ext cx="12687421" cy="2720340"/>
                <a:chOff x="0" y="0"/>
                <a:chExt cx="12687421" cy="2720340"/>
              </a:xfrm>
            </p:grpSpPr>
            <p:grpSp>
              <p:nvGrpSpPr>
                <p:cNvPr id="304" name="组合 303">
                  <a:extLst>
                    <a:ext uri="{FF2B5EF4-FFF2-40B4-BE49-F238E27FC236}">
                      <a16:creationId xmlns="" xmlns:a16="http://schemas.microsoft.com/office/drawing/2014/main" id="{1A1A337E-6E6D-4794-8A11-B40189562469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545" name="PA-直接连接符 4">
                    <a:extLst>
                      <a:ext uri="{FF2B5EF4-FFF2-40B4-BE49-F238E27FC236}">
                        <a16:creationId xmlns="" xmlns:a16="http://schemas.microsoft.com/office/drawing/2014/main" id="{A03DDD12-A501-40B6-8E4A-7CCF88D5E5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6" name="PA-直接连接符 6">
                    <a:extLst>
                      <a:ext uri="{FF2B5EF4-FFF2-40B4-BE49-F238E27FC236}">
                        <a16:creationId xmlns="" xmlns:a16="http://schemas.microsoft.com/office/drawing/2014/main" id="{C53E1A10-83F8-4733-BB6B-F6851D0C0C9F}"/>
                      </a:ext>
                    </a:extLst>
                  </p:cNvPr>
                  <p:cNvCxnSpPr/>
                  <p:nvPr>
                    <p:custDataLst>
                      <p:tags r:id="rId48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7" name="PA-直接连接符 7">
                    <a:extLst>
                      <a:ext uri="{FF2B5EF4-FFF2-40B4-BE49-F238E27FC236}">
                        <a16:creationId xmlns="" xmlns:a16="http://schemas.microsoft.com/office/drawing/2014/main" id="{91B3751A-BFC3-42CA-BC6F-05FFC6B349A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8" name="PA-直接连接符 8">
                    <a:extLst>
                      <a:ext uri="{FF2B5EF4-FFF2-40B4-BE49-F238E27FC236}">
                        <a16:creationId xmlns="" xmlns:a16="http://schemas.microsoft.com/office/drawing/2014/main" id="{4C858759-B006-4AC3-ADB6-5524E370F36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9" name="PA-直接连接符 12">
                    <a:extLst>
                      <a:ext uri="{FF2B5EF4-FFF2-40B4-BE49-F238E27FC236}">
                        <a16:creationId xmlns="" xmlns:a16="http://schemas.microsoft.com/office/drawing/2014/main" id="{61BFD0BF-BA8F-408F-AE12-0713D4F7693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0" name="PA-直接连接符 15">
                    <a:extLst>
                      <a:ext uri="{FF2B5EF4-FFF2-40B4-BE49-F238E27FC236}">
                        <a16:creationId xmlns="" xmlns:a16="http://schemas.microsoft.com/office/drawing/2014/main" id="{76143154-EF23-4410-A24D-824189942D3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1" name="PA-直接连接符 18">
                    <a:extLst>
                      <a:ext uri="{FF2B5EF4-FFF2-40B4-BE49-F238E27FC236}">
                        <a16:creationId xmlns="" xmlns:a16="http://schemas.microsoft.com/office/drawing/2014/main" id="{5324F8DE-E10F-4B2D-8125-54BC6096A2A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2" name="PA-直接连接符 21">
                    <a:extLst>
                      <a:ext uri="{FF2B5EF4-FFF2-40B4-BE49-F238E27FC236}">
                        <a16:creationId xmlns="" xmlns:a16="http://schemas.microsoft.com/office/drawing/2014/main" id="{98AE554D-0EAB-47D6-A8B4-C45DAADD561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3" name="PA-直接连接符 24">
                    <a:extLst>
                      <a:ext uri="{FF2B5EF4-FFF2-40B4-BE49-F238E27FC236}">
                        <a16:creationId xmlns="" xmlns:a16="http://schemas.microsoft.com/office/drawing/2014/main" id="{1B17C8E5-4A04-4A30-B39F-A3211A43CA1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4" name="PA-直接连接符 26">
                    <a:extLst>
                      <a:ext uri="{FF2B5EF4-FFF2-40B4-BE49-F238E27FC236}">
                        <a16:creationId xmlns="" xmlns:a16="http://schemas.microsoft.com/office/drawing/2014/main" id="{9321E1D4-FEB8-40C2-ACEA-FD5E7CDD7F3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5" name="PA-直接连接符 28">
                    <a:extLst>
                      <a:ext uri="{FF2B5EF4-FFF2-40B4-BE49-F238E27FC236}">
                        <a16:creationId xmlns="" xmlns:a16="http://schemas.microsoft.com/office/drawing/2014/main" id="{65DB68B0-25D7-4DB2-829B-9F06A77FB53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6" name="PA-直接连接符 30">
                    <a:extLst>
                      <a:ext uri="{FF2B5EF4-FFF2-40B4-BE49-F238E27FC236}">
                        <a16:creationId xmlns="" xmlns:a16="http://schemas.microsoft.com/office/drawing/2014/main" id="{FA73BE90-0B98-4825-803A-E1A2747297B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7" name="PA-直接连接符 32">
                    <a:extLst>
                      <a:ext uri="{FF2B5EF4-FFF2-40B4-BE49-F238E27FC236}">
                        <a16:creationId xmlns="" xmlns:a16="http://schemas.microsoft.com/office/drawing/2014/main" id="{EAF21F9D-8591-47F8-82BF-F9E3D3DD20F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8" name="PA-直接连接符 34">
                    <a:extLst>
                      <a:ext uri="{FF2B5EF4-FFF2-40B4-BE49-F238E27FC236}">
                        <a16:creationId xmlns="" xmlns:a16="http://schemas.microsoft.com/office/drawing/2014/main" id="{7D6B9BC0-886B-41DA-A8AF-A9BC9BD33BE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9" name="PA-直接连接符 36">
                    <a:extLst>
                      <a:ext uri="{FF2B5EF4-FFF2-40B4-BE49-F238E27FC236}">
                        <a16:creationId xmlns="" xmlns:a16="http://schemas.microsoft.com/office/drawing/2014/main" id="{7A16CCEF-396B-4199-917D-96C505BAFB2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560" name="组合 559">
                    <a:extLst>
                      <a:ext uri="{FF2B5EF4-FFF2-40B4-BE49-F238E27FC236}">
                        <a16:creationId xmlns="" xmlns:a16="http://schemas.microsoft.com/office/drawing/2014/main" id="{59DC84A7-91B7-4752-A4CC-EFF251E18FFD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89" name="PA-直接连接符 39">
                      <a:extLst>
                        <a:ext uri="{FF2B5EF4-FFF2-40B4-BE49-F238E27FC236}">
                          <a16:creationId xmlns="" xmlns:a16="http://schemas.microsoft.com/office/drawing/2014/main" id="{C760E1AF-7F49-453D-94C2-970EC82485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0" name="PA-直接连接符 41">
                      <a:extLst>
                        <a:ext uri="{FF2B5EF4-FFF2-40B4-BE49-F238E27FC236}">
                          <a16:creationId xmlns="" xmlns:a16="http://schemas.microsoft.com/office/drawing/2014/main" id="{38CAF361-2B25-45F7-A812-E4256F4A82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1" name="PA-直接连接符 43">
                      <a:extLst>
                        <a:ext uri="{FF2B5EF4-FFF2-40B4-BE49-F238E27FC236}">
                          <a16:creationId xmlns="" xmlns:a16="http://schemas.microsoft.com/office/drawing/2014/main" id="{2608A6F8-D5AC-4284-BB68-6632D9E7636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61" name="组合 560">
                    <a:extLst>
                      <a:ext uri="{FF2B5EF4-FFF2-40B4-BE49-F238E27FC236}">
                        <a16:creationId xmlns="" xmlns:a16="http://schemas.microsoft.com/office/drawing/2014/main" id="{9C4502C8-5454-40A3-9BE4-09CFAC5B91DE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578" name="PA-直接连接符 53">
                      <a:extLst>
                        <a:ext uri="{FF2B5EF4-FFF2-40B4-BE49-F238E27FC236}">
                          <a16:creationId xmlns="" xmlns:a16="http://schemas.microsoft.com/office/drawing/2014/main" id="{40094FA0-75A9-4A68-9141-12E2C83243BE}"/>
                        </a:ext>
                      </a:extLst>
                    </p:cNvPr>
                    <p:cNvCxnSpPr/>
                    <p:nvPr>
                      <p:custDataLst>
                        <p:tags r:id="rId51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9" name="PA-直接连接符 55">
                      <a:extLst>
                        <a:ext uri="{FF2B5EF4-FFF2-40B4-BE49-F238E27FC236}">
                          <a16:creationId xmlns="" xmlns:a16="http://schemas.microsoft.com/office/drawing/2014/main" id="{3679FE74-6E6A-41A7-BA75-6B835121B5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0" name="PA-直接连接符 57">
                      <a:extLst>
                        <a:ext uri="{FF2B5EF4-FFF2-40B4-BE49-F238E27FC236}">
                          <a16:creationId xmlns="" xmlns:a16="http://schemas.microsoft.com/office/drawing/2014/main" id="{454092E7-EBEC-476E-9AC2-3C0AC8832C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1" name="PA-直接连接符 59">
                      <a:extLst>
                        <a:ext uri="{FF2B5EF4-FFF2-40B4-BE49-F238E27FC236}">
                          <a16:creationId xmlns="" xmlns:a16="http://schemas.microsoft.com/office/drawing/2014/main" id="{96785130-1BE2-4D21-A464-FA6B27BE59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2" name="PA-直接连接符 61">
                      <a:extLst>
                        <a:ext uri="{FF2B5EF4-FFF2-40B4-BE49-F238E27FC236}">
                          <a16:creationId xmlns="" xmlns:a16="http://schemas.microsoft.com/office/drawing/2014/main" id="{94613D86-06F7-4E2A-B9DC-3DB518E670E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3" name="PA-直接连接符 63">
                      <a:extLst>
                        <a:ext uri="{FF2B5EF4-FFF2-40B4-BE49-F238E27FC236}">
                          <a16:creationId xmlns="" xmlns:a16="http://schemas.microsoft.com/office/drawing/2014/main" id="{932BBA22-4D11-4F02-B8E1-5CADF48A9E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4" name="PA-直接连接符 65">
                      <a:extLst>
                        <a:ext uri="{FF2B5EF4-FFF2-40B4-BE49-F238E27FC236}">
                          <a16:creationId xmlns="" xmlns:a16="http://schemas.microsoft.com/office/drawing/2014/main" id="{BD0BB2C3-9AC3-425D-8138-EB359908B8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5" name="PA-直接连接符 67">
                      <a:extLst>
                        <a:ext uri="{FF2B5EF4-FFF2-40B4-BE49-F238E27FC236}">
                          <a16:creationId xmlns="" xmlns:a16="http://schemas.microsoft.com/office/drawing/2014/main" id="{B7F4C154-AC91-4FC3-AFCD-7986F3E9D1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6" name="PA-直接连接符 69">
                      <a:extLst>
                        <a:ext uri="{FF2B5EF4-FFF2-40B4-BE49-F238E27FC236}">
                          <a16:creationId xmlns="" xmlns:a16="http://schemas.microsoft.com/office/drawing/2014/main" id="{A253768E-E18E-42C7-9F5A-ED5B9716A3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7" name="PA-直接连接符 71">
                      <a:extLst>
                        <a:ext uri="{FF2B5EF4-FFF2-40B4-BE49-F238E27FC236}">
                          <a16:creationId xmlns="" xmlns:a16="http://schemas.microsoft.com/office/drawing/2014/main" id="{398FAFC3-2873-4524-A3A9-65D83853DA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8" name="PA-直接连接符 73">
                      <a:extLst>
                        <a:ext uri="{FF2B5EF4-FFF2-40B4-BE49-F238E27FC236}">
                          <a16:creationId xmlns="" xmlns:a16="http://schemas.microsoft.com/office/drawing/2014/main" id="{3DC3268B-2BE3-4EC9-BC2D-14EA609342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62" name="组合 561">
                    <a:extLst>
                      <a:ext uri="{FF2B5EF4-FFF2-40B4-BE49-F238E27FC236}">
                        <a16:creationId xmlns="" xmlns:a16="http://schemas.microsoft.com/office/drawing/2014/main" id="{556E4F15-C003-4F63-AC8C-55CA831F2584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567" name="PA-直接连接符 77">
                      <a:extLst>
                        <a:ext uri="{FF2B5EF4-FFF2-40B4-BE49-F238E27FC236}">
                          <a16:creationId xmlns="" xmlns:a16="http://schemas.microsoft.com/office/drawing/2014/main" id="{E622074A-2BCA-418B-B189-A2C5E5AE76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8" name="PA-直接连接符 78">
                      <a:extLst>
                        <a:ext uri="{FF2B5EF4-FFF2-40B4-BE49-F238E27FC236}">
                          <a16:creationId xmlns="" xmlns:a16="http://schemas.microsoft.com/office/drawing/2014/main" id="{225B1FBC-0876-4B4A-BD66-F455603A03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9" name="PA-直接连接符 79">
                      <a:extLst>
                        <a:ext uri="{FF2B5EF4-FFF2-40B4-BE49-F238E27FC236}">
                          <a16:creationId xmlns="" xmlns:a16="http://schemas.microsoft.com/office/drawing/2014/main" id="{A686AEFB-50FA-42CF-AC62-5393F304B1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0" name="PA-直接连接符 80">
                      <a:extLst>
                        <a:ext uri="{FF2B5EF4-FFF2-40B4-BE49-F238E27FC236}">
                          <a16:creationId xmlns="" xmlns:a16="http://schemas.microsoft.com/office/drawing/2014/main" id="{BEB6E3AE-51EE-4DDB-AF6D-6B249E71B5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1" name="PA-直接连接符 81">
                      <a:extLst>
                        <a:ext uri="{FF2B5EF4-FFF2-40B4-BE49-F238E27FC236}">
                          <a16:creationId xmlns="" xmlns:a16="http://schemas.microsoft.com/office/drawing/2014/main" id="{66CB3644-C0E8-471C-9C73-C26061DEC6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2" name="PA-直接连接符 82">
                      <a:extLst>
                        <a:ext uri="{FF2B5EF4-FFF2-40B4-BE49-F238E27FC236}">
                          <a16:creationId xmlns="" xmlns:a16="http://schemas.microsoft.com/office/drawing/2014/main" id="{65F1A48C-AE2B-4C67-8F4B-8AB3EE5E70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3" name="PA-直接连接符 83">
                      <a:extLst>
                        <a:ext uri="{FF2B5EF4-FFF2-40B4-BE49-F238E27FC236}">
                          <a16:creationId xmlns="" xmlns:a16="http://schemas.microsoft.com/office/drawing/2014/main" id="{E0AC0299-0440-458E-9B23-B058FF116E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4" name="PA-直接连接符 84">
                      <a:extLst>
                        <a:ext uri="{FF2B5EF4-FFF2-40B4-BE49-F238E27FC236}">
                          <a16:creationId xmlns="" xmlns:a16="http://schemas.microsoft.com/office/drawing/2014/main" id="{1D364BAC-F4BE-4E49-88A4-489580744E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5" name="PA-直接连接符 85">
                      <a:extLst>
                        <a:ext uri="{FF2B5EF4-FFF2-40B4-BE49-F238E27FC236}">
                          <a16:creationId xmlns="" xmlns:a16="http://schemas.microsoft.com/office/drawing/2014/main" id="{8C0D46F6-1855-4B93-B5FA-70151E8AF0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6" name="PA-直接连接符 86">
                      <a:extLst>
                        <a:ext uri="{FF2B5EF4-FFF2-40B4-BE49-F238E27FC236}">
                          <a16:creationId xmlns="" xmlns:a16="http://schemas.microsoft.com/office/drawing/2014/main" id="{A206874B-3186-4820-AB55-7FFE64A99E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7" name="PA-直接连接符 87">
                      <a:extLst>
                        <a:ext uri="{FF2B5EF4-FFF2-40B4-BE49-F238E27FC236}">
                          <a16:creationId xmlns="" xmlns:a16="http://schemas.microsoft.com/office/drawing/2014/main" id="{E734EFB5-92B3-4A45-99B5-FEE4A9F4AB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63" name="Group 91_1">
                    <a:extLst>
                      <a:ext uri="{FF2B5EF4-FFF2-40B4-BE49-F238E27FC236}">
                        <a16:creationId xmlns="" xmlns:a16="http://schemas.microsoft.com/office/drawing/2014/main" id="{3DF75818-DB8A-4036-90CE-20BCA9AEEB11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64" name="PA-直接连接符 93">
                      <a:extLst>
                        <a:ext uri="{FF2B5EF4-FFF2-40B4-BE49-F238E27FC236}">
                          <a16:creationId xmlns="" xmlns:a16="http://schemas.microsoft.com/office/drawing/2014/main" id="{BFEA1F11-93B3-4636-A2B9-B20A0F1CE4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5" name="PA-直接连接符 94">
                      <a:extLst>
                        <a:ext uri="{FF2B5EF4-FFF2-40B4-BE49-F238E27FC236}">
                          <a16:creationId xmlns="" xmlns:a16="http://schemas.microsoft.com/office/drawing/2014/main" id="{21FDD358-9496-4209-8C6B-1EEF2E9B90A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6" name="PA-直接连接符 95">
                      <a:extLst>
                        <a:ext uri="{FF2B5EF4-FFF2-40B4-BE49-F238E27FC236}">
                          <a16:creationId xmlns="" xmlns:a16="http://schemas.microsoft.com/office/drawing/2014/main" id="{328BA470-2DB0-4BBD-A645-4B745A7586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5" name="组合 304">
                  <a:extLst>
                    <a:ext uri="{FF2B5EF4-FFF2-40B4-BE49-F238E27FC236}">
                      <a16:creationId xmlns="" xmlns:a16="http://schemas.microsoft.com/office/drawing/2014/main" id="{AF057A99-C313-4102-8918-3946874AB946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498" name="PA-直接连接符 99">
                    <a:extLst>
                      <a:ext uri="{FF2B5EF4-FFF2-40B4-BE49-F238E27FC236}">
                        <a16:creationId xmlns="" xmlns:a16="http://schemas.microsoft.com/office/drawing/2014/main" id="{89C04183-6E31-4235-AE95-DE662FFBCE0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3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9" name="PA-直接连接符 100">
                    <a:extLst>
                      <a:ext uri="{FF2B5EF4-FFF2-40B4-BE49-F238E27FC236}">
                        <a16:creationId xmlns="" xmlns:a16="http://schemas.microsoft.com/office/drawing/2014/main" id="{8616800E-A135-40A3-BE31-092CE77A34BC}"/>
                      </a:ext>
                    </a:extLst>
                  </p:cNvPr>
                  <p:cNvCxnSpPr/>
                  <p:nvPr>
                    <p:custDataLst>
                      <p:tags r:id="rId44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0" name="PA-直接连接符 101">
                    <a:extLst>
                      <a:ext uri="{FF2B5EF4-FFF2-40B4-BE49-F238E27FC236}">
                        <a16:creationId xmlns="" xmlns:a16="http://schemas.microsoft.com/office/drawing/2014/main" id="{DBC9C341-8657-48AA-871B-FE11F5F8A16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1" name="PA-直接连接符 102">
                    <a:extLst>
                      <a:ext uri="{FF2B5EF4-FFF2-40B4-BE49-F238E27FC236}">
                        <a16:creationId xmlns="" xmlns:a16="http://schemas.microsoft.com/office/drawing/2014/main" id="{B8EAD8DC-AAA3-45BA-AE09-7CFB5483CA9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2" name="PA-直接连接符 103">
                    <a:extLst>
                      <a:ext uri="{FF2B5EF4-FFF2-40B4-BE49-F238E27FC236}">
                        <a16:creationId xmlns="" xmlns:a16="http://schemas.microsoft.com/office/drawing/2014/main" id="{E58490EB-8200-4269-A262-00212FE346D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3" name="PA-直接连接符 104">
                    <a:extLst>
                      <a:ext uri="{FF2B5EF4-FFF2-40B4-BE49-F238E27FC236}">
                        <a16:creationId xmlns="" xmlns:a16="http://schemas.microsoft.com/office/drawing/2014/main" id="{13F7C3F6-4579-408B-AB2F-63FF377A920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4" name="PA-直接连接符 105">
                    <a:extLst>
                      <a:ext uri="{FF2B5EF4-FFF2-40B4-BE49-F238E27FC236}">
                        <a16:creationId xmlns="" xmlns:a16="http://schemas.microsoft.com/office/drawing/2014/main" id="{AB7C93AB-CA9B-4165-839A-05CA33144C2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5" name="PA-直接连接符 106">
                    <a:extLst>
                      <a:ext uri="{FF2B5EF4-FFF2-40B4-BE49-F238E27FC236}">
                        <a16:creationId xmlns="" xmlns:a16="http://schemas.microsoft.com/office/drawing/2014/main" id="{1AA3BB76-DC69-4C8A-8A81-4C8B4E750DD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6" name="PA-直接连接符 107">
                    <a:extLst>
                      <a:ext uri="{FF2B5EF4-FFF2-40B4-BE49-F238E27FC236}">
                        <a16:creationId xmlns="" xmlns:a16="http://schemas.microsoft.com/office/drawing/2014/main" id="{3B78862C-DF2D-4E53-8587-5F160B32A14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7" name="PA-直接连接符 108">
                    <a:extLst>
                      <a:ext uri="{FF2B5EF4-FFF2-40B4-BE49-F238E27FC236}">
                        <a16:creationId xmlns="" xmlns:a16="http://schemas.microsoft.com/office/drawing/2014/main" id="{8755A868-11E4-4804-8B23-E1D7452353A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8" name="PA-直接连接符 109">
                    <a:extLst>
                      <a:ext uri="{FF2B5EF4-FFF2-40B4-BE49-F238E27FC236}">
                        <a16:creationId xmlns="" xmlns:a16="http://schemas.microsoft.com/office/drawing/2014/main" id="{239B169F-5B09-4966-8B1F-F9F4A0A5308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9" name="PA-直接连接符 110">
                    <a:extLst>
                      <a:ext uri="{FF2B5EF4-FFF2-40B4-BE49-F238E27FC236}">
                        <a16:creationId xmlns="" xmlns:a16="http://schemas.microsoft.com/office/drawing/2014/main" id="{8F8473CC-9554-4D10-BD9E-38B72DCE357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0" name="PA-直接连接符 111">
                    <a:extLst>
                      <a:ext uri="{FF2B5EF4-FFF2-40B4-BE49-F238E27FC236}">
                        <a16:creationId xmlns="" xmlns:a16="http://schemas.microsoft.com/office/drawing/2014/main" id="{8E233BB2-5720-456D-90FB-5503A8CBB1B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1" name="PA-直接连接符 112">
                    <a:extLst>
                      <a:ext uri="{FF2B5EF4-FFF2-40B4-BE49-F238E27FC236}">
                        <a16:creationId xmlns="" xmlns:a16="http://schemas.microsoft.com/office/drawing/2014/main" id="{4DCB753C-D7CA-4460-9407-F0A5467A0A4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2" name="PA-直接连接符 113">
                    <a:extLst>
                      <a:ext uri="{FF2B5EF4-FFF2-40B4-BE49-F238E27FC236}">
                        <a16:creationId xmlns="" xmlns:a16="http://schemas.microsoft.com/office/drawing/2014/main" id="{9AFD61FA-88CE-414F-937B-F137002F93B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513" name="组合 512">
                    <a:extLst>
                      <a:ext uri="{FF2B5EF4-FFF2-40B4-BE49-F238E27FC236}">
                        <a16:creationId xmlns="" xmlns:a16="http://schemas.microsoft.com/office/drawing/2014/main" id="{94D400F7-190B-4DCC-89BD-F6641B0FDBAF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42" name="PA-直接连接符 143">
                      <a:extLst>
                        <a:ext uri="{FF2B5EF4-FFF2-40B4-BE49-F238E27FC236}">
                          <a16:creationId xmlns="" xmlns:a16="http://schemas.microsoft.com/office/drawing/2014/main" id="{701F535C-B540-49CF-A24B-07C1A07F6E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3" name="PA-直接连接符 144">
                      <a:extLst>
                        <a:ext uri="{FF2B5EF4-FFF2-40B4-BE49-F238E27FC236}">
                          <a16:creationId xmlns="" xmlns:a16="http://schemas.microsoft.com/office/drawing/2014/main" id="{48846186-C57A-4BD5-A44F-6A64559FBF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4" name="PA-直接连接符 145">
                      <a:extLst>
                        <a:ext uri="{FF2B5EF4-FFF2-40B4-BE49-F238E27FC236}">
                          <a16:creationId xmlns="" xmlns:a16="http://schemas.microsoft.com/office/drawing/2014/main" id="{8A7EA879-40F3-420E-BE21-42B29737FA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14" name="组合 513">
                    <a:extLst>
                      <a:ext uri="{FF2B5EF4-FFF2-40B4-BE49-F238E27FC236}">
                        <a16:creationId xmlns="" xmlns:a16="http://schemas.microsoft.com/office/drawing/2014/main" id="{46CAC62E-E639-4426-9349-B94C6A6E2B14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531" name="PA-直接连接符 132">
                      <a:extLst>
                        <a:ext uri="{FF2B5EF4-FFF2-40B4-BE49-F238E27FC236}">
                          <a16:creationId xmlns="" xmlns:a16="http://schemas.microsoft.com/office/drawing/2014/main" id="{B2BA37E0-17B5-457C-B473-3E480C64A826}"/>
                        </a:ext>
                      </a:extLst>
                    </p:cNvPr>
                    <p:cNvCxnSpPr/>
                    <p:nvPr>
                      <p:custDataLst>
                        <p:tags r:id="rId46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2" name="PA-直接连接符 133">
                      <a:extLst>
                        <a:ext uri="{FF2B5EF4-FFF2-40B4-BE49-F238E27FC236}">
                          <a16:creationId xmlns="" xmlns:a16="http://schemas.microsoft.com/office/drawing/2014/main" id="{EE4CA6AA-9640-4BE1-9612-BA02B18B503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3" name="PA-直接连接符 134">
                      <a:extLst>
                        <a:ext uri="{FF2B5EF4-FFF2-40B4-BE49-F238E27FC236}">
                          <a16:creationId xmlns="" xmlns:a16="http://schemas.microsoft.com/office/drawing/2014/main" id="{2E0555B4-E05B-4F93-A20E-7D46CFB878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4" name="PA-直接连接符 135">
                      <a:extLst>
                        <a:ext uri="{FF2B5EF4-FFF2-40B4-BE49-F238E27FC236}">
                          <a16:creationId xmlns="" xmlns:a16="http://schemas.microsoft.com/office/drawing/2014/main" id="{918268A7-451E-4BA5-8D26-84B9A20465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5" name="PA-直接连接符 136">
                      <a:extLst>
                        <a:ext uri="{FF2B5EF4-FFF2-40B4-BE49-F238E27FC236}">
                          <a16:creationId xmlns="" xmlns:a16="http://schemas.microsoft.com/office/drawing/2014/main" id="{703F2EB7-2806-43C7-AC3A-17251273C0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6" name="PA-直接连接符 137">
                      <a:extLst>
                        <a:ext uri="{FF2B5EF4-FFF2-40B4-BE49-F238E27FC236}">
                          <a16:creationId xmlns="" xmlns:a16="http://schemas.microsoft.com/office/drawing/2014/main" id="{D3ED5B63-3C36-43C1-BC59-B6D5D47C38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7" name="PA-直接连接符 138">
                      <a:extLst>
                        <a:ext uri="{FF2B5EF4-FFF2-40B4-BE49-F238E27FC236}">
                          <a16:creationId xmlns="" xmlns:a16="http://schemas.microsoft.com/office/drawing/2014/main" id="{3EE9F4E0-C86C-41FE-BDD2-7E58AC3A3F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8" name="PA-直接连接符 139">
                      <a:extLst>
                        <a:ext uri="{FF2B5EF4-FFF2-40B4-BE49-F238E27FC236}">
                          <a16:creationId xmlns="" xmlns:a16="http://schemas.microsoft.com/office/drawing/2014/main" id="{D88D2162-7A55-409F-8AC4-DDBB258D35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9" name="PA-直接连接符 140">
                      <a:extLst>
                        <a:ext uri="{FF2B5EF4-FFF2-40B4-BE49-F238E27FC236}">
                          <a16:creationId xmlns="" xmlns:a16="http://schemas.microsoft.com/office/drawing/2014/main" id="{10D78EB3-E717-470A-9666-1AB659B272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0" name="PA-直接连接符 141">
                      <a:extLst>
                        <a:ext uri="{FF2B5EF4-FFF2-40B4-BE49-F238E27FC236}">
                          <a16:creationId xmlns="" xmlns:a16="http://schemas.microsoft.com/office/drawing/2014/main" id="{12A2DD75-1871-4D6E-BB14-6D6D427786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1" name="PA-直接连接符 142">
                      <a:extLst>
                        <a:ext uri="{FF2B5EF4-FFF2-40B4-BE49-F238E27FC236}">
                          <a16:creationId xmlns="" xmlns:a16="http://schemas.microsoft.com/office/drawing/2014/main" id="{F2DC4F0C-549D-4402-BA17-74ECCAB9A7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15" name="组合 514">
                    <a:extLst>
                      <a:ext uri="{FF2B5EF4-FFF2-40B4-BE49-F238E27FC236}">
                        <a16:creationId xmlns="" xmlns:a16="http://schemas.microsoft.com/office/drawing/2014/main" id="{A34F0DC5-3A49-4200-813D-C5566BD51EC6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520" name="PA-直接连接符 121">
                      <a:extLst>
                        <a:ext uri="{FF2B5EF4-FFF2-40B4-BE49-F238E27FC236}">
                          <a16:creationId xmlns="" xmlns:a16="http://schemas.microsoft.com/office/drawing/2014/main" id="{67DF5732-CEEA-4E2D-B002-E8E24B233D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1" name="PA-直接连接符 122">
                      <a:extLst>
                        <a:ext uri="{FF2B5EF4-FFF2-40B4-BE49-F238E27FC236}">
                          <a16:creationId xmlns="" xmlns:a16="http://schemas.microsoft.com/office/drawing/2014/main" id="{05597A67-C477-4F60-870E-8757775E49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2" name="PA-直接连接符 123">
                      <a:extLst>
                        <a:ext uri="{FF2B5EF4-FFF2-40B4-BE49-F238E27FC236}">
                          <a16:creationId xmlns="" xmlns:a16="http://schemas.microsoft.com/office/drawing/2014/main" id="{F7E9E96A-DBA2-4847-8190-B4E75AC467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3" name="PA-直接连接符 124">
                      <a:extLst>
                        <a:ext uri="{FF2B5EF4-FFF2-40B4-BE49-F238E27FC236}">
                          <a16:creationId xmlns="" xmlns:a16="http://schemas.microsoft.com/office/drawing/2014/main" id="{70667E92-D175-4C64-814A-147ED87CD88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4" name="PA-直接连接符 125">
                      <a:extLst>
                        <a:ext uri="{FF2B5EF4-FFF2-40B4-BE49-F238E27FC236}">
                          <a16:creationId xmlns="" xmlns:a16="http://schemas.microsoft.com/office/drawing/2014/main" id="{BC1B2262-2CBC-4C75-99D9-BEFAC5E439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5" name="PA-直接连接符 126">
                      <a:extLst>
                        <a:ext uri="{FF2B5EF4-FFF2-40B4-BE49-F238E27FC236}">
                          <a16:creationId xmlns="" xmlns:a16="http://schemas.microsoft.com/office/drawing/2014/main" id="{2A9ED818-C160-4B3C-A9D3-4B7F6354C3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6" name="PA-直接连接符 127">
                      <a:extLst>
                        <a:ext uri="{FF2B5EF4-FFF2-40B4-BE49-F238E27FC236}">
                          <a16:creationId xmlns="" xmlns:a16="http://schemas.microsoft.com/office/drawing/2014/main" id="{2FB3D58F-8ECD-46EE-8CBC-A57BFA0813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7" name="PA-直接连接符 128">
                      <a:extLst>
                        <a:ext uri="{FF2B5EF4-FFF2-40B4-BE49-F238E27FC236}">
                          <a16:creationId xmlns="" xmlns:a16="http://schemas.microsoft.com/office/drawing/2014/main" id="{8D7B4586-F61C-4669-A9D7-D5ED20846A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8" name="PA-直接连接符 129">
                      <a:extLst>
                        <a:ext uri="{FF2B5EF4-FFF2-40B4-BE49-F238E27FC236}">
                          <a16:creationId xmlns="" xmlns:a16="http://schemas.microsoft.com/office/drawing/2014/main" id="{DC011E27-E31A-4E62-B2A7-47A31BC498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9" name="PA-直接连接符 130">
                      <a:extLst>
                        <a:ext uri="{FF2B5EF4-FFF2-40B4-BE49-F238E27FC236}">
                          <a16:creationId xmlns="" xmlns:a16="http://schemas.microsoft.com/office/drawing/2014/main" id="{480F11CB-CCAF-43AC-88F8-6F780CA672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0" name="PA-直接连接符 131">
                      <a:extLst>
                        <a:ext uri="{FF2B5EF4-FFF2-40B4-BE49-F238E27FC236}">
                          <a16:creationId xmlns="" xmlns:a16="http://schemas.microsoft.com/office/drawing/2014/main" id="{5BD0F38D-40F5-4C2B-A05F-F420B829E6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16" name="Group 91_1">
                    <a:extLst>
                      <a:ext uri="{FF2B5EF4-FFF2-40B4-BE49-F238E27FC236}">
                        <a16:creationId xmlns="" xmlns:a16="http://schemas.microsoft.com/office/drawing/2014/main" id="{44E741E0-AE1A-41A4-86F2-B124D7BE3AFB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17" name="PA-直接连接符 118">
                      <a:extLst>
                        <a:ext uri="{FF2B5EF4-FFF2-40B4-BE49-F238E27FC236}">
                          <a16:creationId xmlns="" xmlns:a16="http://schemas.microsoft.com/office/drawing/2014/main" id="{AFA0AE57-2901-4097-A9DD-86009C6CCE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8" name="PA-直接连接符 119">
                      <a:extLst>
                        <a:ext uri="{FF2B5EF4-FFF2-40B4-BE49-F238E27FC236}">
                          <a16:creationId xmlns="" xmlns:a16="http://schemas.microsoft.com/office/drawing/2014/main" id="{F1AAD6E9-8D85-4307-A2AD-E9E8E62871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9" name="PA-直接连接符 120">
                      <a:extLst>
                        <a:ext uri="{FF2B5EF4-FFF2-40B4-BE49-F238E27FC236}">
                          <a16:creationId xmlns="" xmlns:a16="http://schemas.microsoft.com/office/drawing/2014/main" id="{F0F93259-AA41-431B-9C9B-4F5D404979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6" name="组合 305">
                  <a:extLst>
                    <a:ext uri="{FF2B5EF4-FFF2-40B4-BE49-F238E27FC236}">
                      <a16:creationId xmlns="" xmlns:a16="http://schemas.microsoft.com/office/drawing/2014/main" id="{4BA16168-B47E-40FE-8C72-17D9E41E88F9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451" name="PA-直接连接符 147">
                    <a:extLst>
                      <a:ext uri="{FF2B5EF4-FFF2-40B4-BE49-F238E27FC236}">
                        <a16:creationId xmlns="" xmlns:a16="http://schemas.microsoft.com/office/drawing/2014/main" id="{95B7E704-C23D-4594-BC56-1FF787632AE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9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2" name="PA-直接连接符 148">
                    <a:extLst>
                      <a:ext uri="{FF2B5EF4-FFF2-40B4-BE49-F238E27FC236}">
                        <a16:creationId xmlns="" xmlns:a16="http://schemas.microsoft.com/office/drawing/2014/main" id="{193255F6-77DC-4C6F-82F7-35D19DF659B7}"/>
                      </a:ext>
                    </a:extLst>
                  </p:cNvPr>
                  <p:cNvCxnSpPr/>
                  <p:nvPr>
                    <p:custDataLst>
                      <p:tags r:id="rId39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3" name="PA-直接连接符 149">
                    <a:extLst>
                      <a:ext uri="{FF2B5EF4-FFF2-40B4-BE49-F238E27FC236}">
                        <a16:creationId xmlns="" xmlns:a16="http://schemas.microsoft.com/office/drawing/2014/main" id="{B043CD46-1131-4347-AE6B-935ADB5B2FA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9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4" name="PA-直接连接符 150">
                    <a:extLst>
                      <a:ext uri="{FF2B5EF4-FFF2-40B4-BE49-F238E27FC236}">
                        <a16:creationId xmlns="" xmlns:a16="http://schemas.microsoft.com/office/drawing/2014/main" id="{2944AB10-4BD8-412D-9660-41FE22579DE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9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5" name="PA-直接连接符 151">
                    <a:extLst>
                      <a:ext uri="{FF2B5EF4-FFF2-40B4-BE49-F238E27FC236}">
                        <a16:creationId xmlns="" xmlns:a16="http://schemas.microsoft.com/office/drawing/2014/main" id="{FB238FE3-E71E-4C91-A7AC-8B95EB6ED72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6" name="PA-直接连接符 152">
                    <a:extLst>
                      <a:ext uri="{FF2B5EF4-FFF2-40B4-BE49-F238E27FC236}">
                        <a16:creationId xmlns="" xmlns:a16="http://schemas.microsoft.com/office/drawing/2014/main" id="{6183CD4D-3FDD-48FC-9868-ADC8B2CC899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7" name="PA-直接连接符 153">
                    <a:extLst>
                      <a:ext uri="{FF2B5EF4-FFF2-40B4-BE49-F238E27FC236}">
                        <a16:creationId xmlns="" xmlns:a16="http://schemas.microsoft.com/office/drawing/2014/main" id="{B533ADDA-3732-449F-9A79-C35C97E4582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8" name="PA-直接连接符 154">
                    <a:extLst>
                      <a:ext uri="{FF2B5EF4-FFF2-40B4-BE49-F238E27FC236}">
                        <a16:creationId xmlns="" xmlns:a16="http://schemas.microsoft.com/office/drawing/2014/main" id="{C35791E3-5270-4908-A7BC-E91B01A1054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9" name="PA-直接连接符 155">
                    <a:extLst>
                      <a:ext uri="{FF2B5EF4-FFF2-40B4-BE49-F238E27FC236}">
                        <a16:creationId xmlns="" xmlns:a16="http://schemas.microsoft.com/office/drawing/2014/main" id="{AF904F59-7CDC-4F5C-B687-AB80EA26ED1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0" name="PA-直接连接符 156">
                    <a:extLst>
                      <a:ext uri="{FF2B5EF4-FFF2-40B4-BE49-F238E27FC236}">
                        <a16:creationId xmlns="" xmlns:a16="http://schemas.microsoft.com/office/drawing/2014/main" id="{9AD020D7-3345-4F28-B6AF-66F50A075E8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1" name="PA-直接连接符 157">
                    <a:extLst>
                      <a:ext uri="{FF2B5EF4-FFF2-40B4-BE49-F238E27FC236}">
                        <a16:creationId xmlns="" xmlns:a16="http://schemas.microsoft.com/office/drawing/2014/main" id="{F595CE03-6898-4576-896E-2CE9BCFCBAC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2" name="PA-直接连接符 158">
                    <a:extLst>
                      <a:ext uri="{FF2B5EF4-FFF2-40B4-BE49-F238E27FC236}">
                        <a16:creationId xmlns="" xmlns:a16="http://schemas.microsoft.com/office/drawing/2014/main" id="{34E67071-178F-44C2-AB29-C62C036FCA0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3" name="PA-直接连接符 159">
                    <a:extLst>
                      <a:ext uri="{FF2B5EF4-FFF2-40B4-BE49-F238E27FC236}">
                        <a16:creationId xmlns="" xmlns:a16="http://schemas.microsoft.com/office/drawing/2014/main" id="{311388F9-CED5-4898-8128-EC6FC36FCB4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4" name="PA-直接连接符 160">
                    <a:extLst>
                      <a:ext uri="{FF2B5EF4-FFF2-40B4-BE49-F238E27FC236}">
                        <a16:creationId xmlns="" xmlns:a16="http://schemas.microsoft.com/office/drawing/2014/main" id="{6BF23D9E-49AA-4DE5-9B46-61289B3BF3D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5" name="PA-直接连接符 161">
                    <a:extLst>
                      <a:ext uri="{FF2B5EF4-FFF2-40B4-BE49-F238E27FC236}">
                        <a16:creationId xmlns="" xmlns:a16="http://schemas.microsoft.com/office/drawing/2014/main" id="{C209C788-D6DB-4212-8BBC-87DBC9BF9C9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466" name="组合 465">
                    <a:extLst>
                      <a:ext uri="{FF2B5EF4-FFF2-40B4-BE49-F238E27FC236}">
                        <a16:creationId xmlns="" xmlns:a16="http://schemas.microsoft.com/office/drawing/2014/main" id="{5498FD16-0429-4138-A889-AC5EC59C3BF6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95" name="PA-直接连接符 191">
                      <a:extLst>
                        <a:ext uri="{FF2B5EF4-FFF2-40B4-BE49-F238E27FC236}">
                          <a16:creationId xmlns="" xmlns:a16="http://schemas.microsoft.com/office/drawing/2014/main" id="{5AC1A740-FD00-4126-96BE-0ADB5B5BCFC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6" name="PA-直接连接符 192">
                      <a:extLst>
                        <a:ext uri="{FF2B5EF4-FFF2-40B4-BE49-F238E27FC236}">
                          <a16:creationId xmlns="" xmlns:a16="http://schemas.microsoft.com/office/drawing/2014/main" id="{4FB360BA-1B9F-453D-8E70-656DE4EF18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7" name="PA-直接连接符 193">
                      <a:extLst>
                        <a:ext uri="{FF2B5EF4-FFF2-40B4-BE49-F238E27FC236}">
                          <a16:creationId xmlns="" xmlns:a16="http://schemas.microsoft.com/office/drawing/2014/main" id="{9BC343E9-7FF5-4A9B-9933-6FFE24497F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67" name="组合 466">
                    <a:extLst>
                      <a:ext uri="{FF2B5EF4-FFF2-40B4-BE49-F238E27FC236}">
                        <a16:creationId xmlns="" xmlns:a16="http://schemas.microsoft.com/office/drawing/2014/main" id="{D931B524-91F1-4D2B-A9B7-8A291BFB2370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484" name="PA-直接连接符 180">
                      <a:extLst>
                        <a:ext uri="{FF2B5EF4-FFF2-40B4-BE49-F238E27FC236}">
                          <a16:creationId xmlns="" xmlns:a16="http://schemas.microsoft.com/office/drawing/2014/main" id="{5CCBE779-182F-4278-881E-F28736DEA6BD}"/>
                        </a:ext>
                      </a:extLst>
                    </p:cNvPr>
                    <p:cNvCxnSpPr/>
                    <p:nvPr>
                      <p:custDataLst>
                        <p:tags r:id="rId42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5" name="PA-直接连接符 181">
                      <a:extLst>
                        <a:ext uri="{FF2B5EF4-FFF2-40B4-BE49-F238E27FC236}">
                          <a16:creationId xmlns="" xmlns:a16="http://schemas.microsoft.com/office/drawing/2014/main" id="{2AEE9D2A-3AF9-4C7C-8B14-7DBA0384E8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6" name="PA-直接连接符 182">
                      <a:extLst>
                        <a:ext uri="{FF2B5EF4-FFF2-40B4-BE49-F238E27FC236}">
                          <a16:creationId xmlns="" xmlns:a16="http://schemas.microsoft.com/office/drawing/2014/main" id="{3B71B696-AE50-4F12-82B1-8B7BDA597A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7" name="PA-直接连接符 183">
                      <a:extLst>
                        <a:ext uri="{FF2B5EF4-FFF2-40B4-BE49-F238E27FC236}">
                          <a16:creationId xmlns="" xmlns:a16="http://schemas.microsoft.com/office/drawing/2014/main" id="{A6353391-2443-435C-AAC4-C983AB9480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8" name="PA-直接连接符 184">
                      <a:extLst>
                        <a:ext uri="{FF2B5EF4-FFF2-40B4-BE49-F238E27FC236}">
                          <a16:creationId xmlns="" xmlns:a16="http://schemas.microsoft.com/office/drawing/2014/main" id="{E35536B1-C63E-4239-893A-BFE41798F0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9" name="PA-直接连接符 185">
                      <a:extLst>
                        <a:ext uri="{FF2B5EF4-FFF2-40B4-BE49-F238E27FC236}">
                          <a16:creationId xmlns="" xmlns:a16="http://schemas.microsoft.com/office/drawing/2014/main" id="{4BEB4CBA-6BB2-4459-B72D-3D6E7792FB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0" name="PA-直接连接符 186">
                      <a:extLst>
                        <a:ext uri="{FF2B5EF4-FFF2-40B4-BE49-F238E27FC236}">
                          <a16:creationId xmlns="" xmlns:a16="http://schemas.microsoft.com/office/drawing/2014/main" id="{D76B66E4-08BE-41B9-835E-3649A1ECD51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1" name="PA-直接连接符 187">
                      <a:extLst>
                        <a:ext uri="{FF2B5EF4-FFF2-40B4-BE49-F238E27FC236}">
                          <a16:creationId xmlns="" xmlns:a16="http://schemas.microsoft.com/office/drawing/2014/main" id="{778BEF7D-A111-4431-93AE-82DFE1F90A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2" name="PA-直接连接符 188">
                      <a:extLst>
                        <a:ext uri="{FF2B5EF4-FFF2-40B4-BE49-F238E27FC236}">
                          <a16:creationId xmlns="" xmlns:a16="http://schemas.microsoft.com/office/drawing/2014/main" id="{60379DCC-B0CF-4FD1-9D5F-4CE52E5EA1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3" name="PA-直接连接符 189">
                      <a:extLst>
                        <a:ext uri="{FF2B5EF4-FFF2-40B4-BE49-F238E27FC236}">
                          <a16:creationId xmlns="" xmlns:a16="http://schemas.microsoft.com/office/drawing/2014/main" id="{008B39BB-E61E-45D7-A0F9-16C04126C5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4" name="PA-直接连接符 190">
                      <a:extLst>
                        <a:ext uri="{FF2B5EF4-FFF2-40B4-BE49-F238E27FC236}">
                          <a16:creationId xmlns="" xmlns:a16="http://schemas.microsoft.com/office/drawing/2014/main" id="{02AA4909-AACF-456F-8791-BA67A56419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68" name="组合 467">
                    <a:extLst>
                      <a:ext uri="{FF2B5EF4-FFF2-40B4-BE49-F238E27FC236}">
                        <a16:creationId xmlns="" xmlns:a16="http://schemas.microsoft.com/office/drawing/2014/main" id="{0F24F2CE-88AF-4CC1-B55C-206E33C01F70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473" name="PA-直接连接符 169">
                      <a:extLst>
                        <a:ext uri="{FF2B5EF4-FFF2-40B4-BE49-F238E27FC236}">
                          <a16:creationId xmlns="" xmlns:a16="http://schemas.microsoft.com/office/drawing/2014/main" id="{37DA2637-5FB2-4235-9255-8F7D825BEE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4" name="PA-直接连接符 170">
                      <a:extLst>
                        <a:ext uri="{FF2B5EF4-FFF2-40B4-BE49-F238E27FC236}">
                          <a16:creationId xmlns="" xmlns:a16="http://schemas.microsoft.com/office/drawing/2014/main" id="{09C0E863-F53B-4767-B967-34F88A0EBA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5" name="PA-直接连接符 171">
                      <a:extLst>
                        <a:ext uri="{FF2B5EF4-FFF2-40B4-BE49-F238E27FC236}">
                          <a16:creationId xmlns="" xmlns:a16="http://schemas.microsoft.com/office/drawing/2014/main" id="{559B01AC-AD14-4D70-85F8-4EC1DABBE3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6" name="PA-直接连接符 172">
                      <a:extLst>
                        <a:ext uri="{FF2B5EF4-FFF2-40B4-BE49-F238E27FC236}">
                          <a16:creationId xmlns="" xmlns:a16="http://schemas.microsoft.com/office/drawing/2014/main" id="{0808637C-D95D-4836-A811-1643E82756A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7" name="PA-直接连接符 173">
                      <a:extLst>
                        <a:ext uri="{FF2B5EF4-FFF2-40B4-BE49-F238E27FC236}">
                          <a16:creationId xmlns="" xmlns:a16="http://schemas.microsoft.com/office/drawing/2014/main" id="{01EC679F-5596-4B53-87CE-B8C320C6BA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8" name="PA-直接连接符 174">
                      <a:extLst>
                        <a:ext uri="{FF2B5EF4-FFF2-40B4-BE49-F238E27FC236}">
                          <a16:creationId xmlns="" xmlns:a16="http://schemas.microsoft.com/office/drawing/2014/main" id="{502562E1-7A1A-4EEE-91DC-4E9F4BE4B9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9" name="PA-直接连接符 175">
                      <a:extLst>
                        <a:ext uri="{FF2B5EF4-FFF2-40B4-BE49-F238E27FC236}">
                          <a16:creationId xmlns="" xmlns:a16="http://schemas.microsoft.com/office/drawing/2014/main" id="{749F4308-AEB0-4E87-9FC2-3CADB59435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0" name="PA-直接连接符 176">
                      <a:extLst>
                        <a:ext uri="{FF2B5EF4-FFF2-40B4-BE49-F238E27FC236}">
                          <a16:creationId xmlns="" xmlns:a16="http://schemas.microsoft.com/office/drawing/2014/main" id="{9DEEA0F3-8A0B-4865-8D1F-E6AE5680BE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1" name="PA-直接连接符 177">
                      <a:extLst>
                        <a:ext uri="{FF2B5EF4-FFF2-40B4-BE49-F238E27FC236}">
                          <a16:creationId xmlns="" xmlns:a16="http://schemas.microsoft.com/office/drawing/2014/main" id="{CA2904A9-38B1-4AB2-8125-B5BFF007F1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2" name="PA-直接连接符 178">
                      <a:extLst>
                        <a:ext uri="{FF2B5EF4-FFF2-40B4-BE49-F238E27FC236}">
                          <a16:creationId xmlns="" xmlns:a16="http://schemas.microsoft.com/office/drawing/2014/main" id="{E8D6ACFE-2ECC-4191-90DA-D756EAA119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3" name="PA-直接连接符 179">
                      <a:extLst>
                        <a:ext uri="{FF2B5EF4-FFF2-40B4-BE49-F238E27FC236}">
                          <a16:creationId xmlns="" xmlns:a16="http://schemas.microsoft.com/office/drawing/2014/main" id="{CA2AEE80-CFEE-402C-A729-182D7A26C7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69" name="Group 91_1">
                    <a:extLst>
                      <a:ext uri="{FF2B5EF4-FFF2-40B4-BE49-F238E27FC236}">
                        <a16:creationId xmlns="" xmlns:a16="http://schemas.microsoft.com/office/drawing/2014/main" id="{E1C1B52F-3FFB-45B8-9133-C2AD543E1F02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70" name="PA-直接连接符 166">
                      <a:extLst>
                        <a:ext uri="{FF2B5EF4-FFF2-40B4-BE49-F238E27FC236}">
                          <a16:creationId xmlns="" xmlns:a16="http://schemas.microsoft.com/office/drawing/2014/main" id="{3C69F49C-B179-4BB8-9E60-B3687B1093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1" name="PA-直接连接符 167">
                      <a:extLst>
                        <a:ext uri="{FF2B5EF4-FFF2-40B4-BE49-F238E27FC236}">
                          <a16:creationId xmlns="" xmlns:a16="http://schemas.microsoft.com/office/drawing/2014/main" id="{50F732C0-A513-4E1E-9CCD-D9DB44988C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2" name="PA-直接连接符 168">
                      <a:extLst>
                        <a:ext uri="{FF2B5EF4-FFF2-40B4-BE49-F238E27FC236}">
                          <a16:creationId xmlns="" xmlns:a16="http://schemas.microsoft.com/office/drawing/2014/main" id="{32317EE0-C87F-4E1D-B162-54B09EE472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7" name="组合 306">
                  <a:extLst>
                    <a:ext uri="{FF2B5EF4-FFF2-40B4-BE49-F238E27FC236}">
                      <a16:creationId xmlns="" xmlns:a16="http://schemas.microsoft.com/office/drawing/2014/main" id="{60EAE5DE-2DBF-4CDD-B1CA-707868A5C3AB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404" name="PA-直接连接符 195">
                    <a:extLst>
                      <a:ext uri="{FF2B5EF4-FFF2-40B4-BE49-F238E27FC236}">
                        <a16:creationId xmlns="" xmlns:a16="http://schemas.microsoft.com/office/drawing/2014/main" id="{00242827-520B-42A3-9780-A415DBC208C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5" name="PA-直接连接符 196">
                    <a:extLst>
                      <a:ext uri="{FF2B5EF4-FFF2-40B4-BE49-F238E27FC236}">
                        <a16:creationId xmlns="" xmlns:a16="http://schemas.microsoft.com/office/drawing/2014/main" id="{043E7D86-D006-4E86-B599-64A787B620FE}"/>
                      </a:ext>
                    </a:extLst>
                  </p:cNvPr>
                  <p:cNvCxnSpPr/>
                  <p:nvPr>
                    <p:custDataLst>
                      <p:tags r:id="rId35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6" name="PA-直接连接符 197">
                    <a:extLst>
                      <a:ext uri="{FF2B5EF4-FFF2-40B4-BE49-F238E27FC236}">
                        <a16:creationId xmlns="" xmlns:a16="http://schemas.microsoft.com/office/drawing/2014/main" id="{0B66BC4A-976F-404D-9CD9-5D596C1EC9B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PA-直接连接符 198">
                    <a:extLst>
                      <a:ext uri="{FF2B5EF4-FFF2-40B4-BE49-F238E27FC236}">
                        <a16:creationId xmlns="" xmlns:a16="http://schemas.microsoft.com/office/drawing/2014/main" id="{B9B60307-5607-4728-8BA0-DE74668D892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PA-直接连接符 199">
                    <a:extLst>
                      <a:ext uri="{FF2B5EF4-FFF2-40B4-BE49-F238E27FC236}">
                        <a16:creationId xmlns="" xmlns:a16="http://schemas.microsoft.com/office/drawing/2014/main" id="{0B1ACAED-93ED-4D10-8C70-DB75D6215BD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PA-直接连接符 200">
                    <a:extLst>
                      <a:ext uri="{FF2B5EF4-FFF2-40B4-BE49-F238E27FC236}">
                        <a16:creationId xmlns="" xmlns:a16="http://schemas.microsoft.com/office/drawing/2014/main" id="{DC127F3B-D2A8-4260-B689-6B2DC5FE898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0" name="PA-直接连接符 201">
                    <a:extLst>
                      <a:ext uri="{FF2B5EF4-FFF2-40B4-BE49-F238E27FC236}">
                        <a16:creationId xmlns="" xmlns:a16="http://schemas.microsoft.com/office/drawing/2014/main" id="{CE86A12F-4ECE-48FD-968C-9BCF2A9718E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1" name="PA-直接连接符 202">
                    <a:extLst>
                      <a:ext uri="{FF2B5EF4-FFF2-40B4-BE49-F238E27FC236}">
                        <a16:creationId xmlns="" xmlns:a16="http://schemas.microsoft.com/office/drawing/2014/main" id="{F47BB447-5D7E-4149-8C8D-21E7C0A1D58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2" name="PA-直接连接符 203">
                    <a:extLst>
                      <a:ext uri="{FF2B5EF4-FFF2-40B4-BE49-F238E27FC236}">
                        <a16:creationId xmlns="" xmlns:a16="http://schemas.microsoft.com/office/drawing/2014/main" id="{E118424C-16B7-4C66-9BD3-D030426AFFC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3" name="PA-直接连接符 204">
                    <a:extLst>
                      <a:ext uri="{FF2B5EF4-FFF2-40B4-BE49-F238E27FC236}">
                        <a16:creationId xmlns="" xmlns:a16="http://schemas.microsoft.com/office/drawing/2014/main" id="{68CCD072-481C-4970-99BF-5914B0F5585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4" name="PA-直接连接符 205">
                    <a:extLst>
                      <a:ext uri="{FF2B5EF4-FFF2-40B4-BE49-F238E27FC236}">
                        <a16:creationId xmlns="" xmlns:a16="http://schemas.microsoft.com/office/drawing/2014/main" id="{E3DB3649-F8FB-4FCD-943E-10583494633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5" name="PA-直接连接符 206">
                    <a:extLst>
                      <a:ext uri="{FF2B5EF4-FFF2-40B4-BE49-F238E27FC236}">
                        <a16:creationId xmlns="" xmlns:a16="http://schemas.microsoft.com/office/drawing/2014/main" id="{E1538898-93CD-496A-B586-F78E1497DCE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6" name="PA-直接连接符 207">
                    <a:extLst>
                      <a:ext uri="{FF2B5EF4-FFF2-40B4-BE49-F238E27FC236}">
                        <a16:creationId xmlns="" xmlns:a16="http://schemas.microsoft.com/office/drawing/2014/main" id="{7ED7B76E-D45D-422F-9689-16E012F5899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7" name="PA-直接连接符 208">
                    <a:extLst>
                      <a:ext uri="{FF2B5EF4-FFF2-40B4-BE49-F238E27FC236}">
                        <a16:creationId xmlns="" xmlns:a16="http://schemas.microsoft.com/office/drawing/2014/main" id="{FAD12943-7757-486E-A75D-6C90EF7BF5F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8" name="PA-直接连接符 209">
                    <a:extLst>
                      <a:ext uri="{FF2B5EF4-FFF2-40B4-BE49-F238E27FC236}">
                        <a16:creationId xmlns="" xmlns:a16="http://schemas.microsoft.com/office/drawing/2014/main" id="{0D025EEA-06EA-4C65-8C74-A62D5D9BA84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419" name="组合 418">
                    <a:extLst>
                      <a:ext uri="{FF2B5EF4-FFF2-40B4-BE49-F238E27FC236}">
                        <a16:creationId xmlns="" xmlns:a16="http://schemas.microsoft.com/office/drawing/2014/main" id="{6E39BD1D-81F1-41DA-95CD-98AAE914C907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48" name="PA-直接连接符 239">
                      <a:extLst>
                        <a:ext uri="{FF2B5EF4-FFF2-40B4-BE49-F238E27FC236}">
                          <a16:creationId xmlns="" xmlns:a16="http://schemas.microsoft.com/office/drawing/2014/main" id="{2B7F38E1-F79D-4604-8CD0-95075C97CD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9" name="PA-直接连接符 240">
                      <a:extLst>
                        <a:ext uri="{FF2B5EF4-FFF2-40B4-BE49-F238E27FC236}">
                          <a16:creationId xmlns="" xmlns:a16="http://schemas.microsoft.com/office/drawing/2014/main" id="{88E4FC02-55DE-4C09-9A55-B595D6B952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50" name="PA-直接连接符 241">
                      <a:extLst>
                        <a:ext uri="{FF2B5EF4-FFF2-40B4-BE49-F238E27FC236}">
                          <a16:creationId xmlns="" xmlns:a16="http://schemas.microsoft.com/office/drawing/2014/main" id="{48F951E5-2FA5-4267-BA4E-B91A40CACD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20" name="组合 419">
                    <a:extLst>
                      <a:ext uri="{FF2B5EF4-FFF2-40B4-BE49-F238E27FC236}">
                        <a16:creationId xmlns="" xmlns:a16="http://schemas.microsoft.com/office/drawing/2014/main" id="{A4749ADE-460E-4EB6-B476-BE7F4D828598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437" name="PA-直接连接符 228">
                      <a:extLst>
                        <a:ext uri="{FF2B5EF4-FFF2-40B4-BE49-F238E27FC236}">
                          <a16:creationId xmlns="" xmlns:a16="http://schemas.microsoft.com/office/drawing/2014/main" id="{D640FEAB-7B66-4C53-B706-878F7AA7977A}"/>
                        </a:ext>
                      </a:extLst>
                    </p:cNvPr>
                    <p:cNvCxnSpPr/>
                    <p:nvPr>
                      <p:custDataLst>
                        <p:tags r:id="rId38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8" name="PA-直接连接符 229">
                      <a:extLst>
                        <a:ext uri="{FF2B5EF4-FFF2-40B4-BE49-F238E27FC236}">
                          <a16:creationId xmlns="" xmlns:a16="http://schemas.microsoft.com/office/drawing/2014/main" id="{1B296BE1-AE0C-4DFC-8A50-D20B8A7386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9" name="PA-直接连接符 230">
                      <a:extLst>
                        <a:ext uri="{FF2B5EF4-FFF2-40B4-BE49-F238E27FC236}">
                          <a16:creationId xmlns="" xmlns:a16="http://schemas.microsoft.com/office/drawing/2014/main" id="{29C7302C-0447-444B-91E6-E5056A278E7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0" name="PA-直接连接符 231">
                      <a:extLst>
                        <a:ext uri="{FF2B5EF4-FFF2-40B4-BE49-F238E27FC236}">
                          <a16:creationId xmlns="" xmlns:a16="http://schemas.microsoft.com/office/drawing/2014/main" id="{4758D25C-BEE2-439B-88BD-2B3CF80916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1" name="PA-直接连接符 232">
                      <a:extLst>
                        <a:ext uri="{FF2B5EF4-FFF2-40B4-BE49-F238E27FC236}">
                          <a16:creationId xmlns="" xmlns:a16="http://schemas.microsoft.com/office/drawing/2014/main" id="{7D06FD00-AD7C-4FF0-8333-8F0E39E204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2" name="PA-直接连接符 233">
                      <a:extLst>
                        <a:ext uri="{FF2B5EF4-FFF2-40B4-BE49-F238E27FC236}">
                          <a16:creationId xmlns="" xmlns:a16="http://schemas.microsoft.com/office/drawing/2014/main" id="{5C39881C-A3E8-4C3E-88F3-0C9FFD168D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3" name="PA-直接连接符 234">
                      <a:extLst>
                        <a:ext uri="{FF2B5EF4-FFF2-40B4-BE49-F238E27FC236}">
                          <a16:creationId xmlns="" xmlns:a16="http://schemas.microsoft.com/office/drawing/2014/main" id="{671D12BA-7932-4159-8C7A-3A08C25B9E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4" name="PA-直接连接符 235">
                      <a:extLst>
                        <a:ext uri="{FF2B5EF4-FFF2-40B4-BE49-F238E27FC236}">
                          <a16:creationId xmlns="" xmlns:a16="http://schemas.microsoft.com/office/drawing/2014/main" id="{14A29D2B-69CB-4353-A238-1118C466FF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5" name="PA-直接连接符 236">
                      <a:extLst>
                        <a:ext uri="{FF2B5EF4-FFF2-40B4-BE49-F238E27FC236}">
                          <a16:creationId xmlns="" xmlns:a16="http://schemas.microsoft.com/office/drawing/2014/main" id="{08C5EF86-5DCD-4D09-A30D-9823B94A10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6" name="PA-直接连接符 237">
                      <a:extLst>
                        <a:ext uri="{FF2B5EF4-FFF2-40B4-BE49-F238E27FC236}">
                          <a16:creationId xmlns="" xmlns:a16="http://schemas.microsoft.com/office/drawing/2014/main" id="{2342B9D1-305D-4A3D-A82A-89600FC566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7" name="PA-直接连接符 238">
                      <a:extLst>
                        <a:ext uri="{FF2B5EF4-FFF2-40B4-BE49-F238E27FC236}">
                          <a16:creationId xmlns="" xmlns:a16="http://schemas.microsoft.com/office/drawing/2014/main" id="{A423F64A-72C7-4757-900D-F22A04FF31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21" name="组合 420">
                    <a:extLst>
                      <a:ext uri="{FF2B5EF4-FFF2-40B4-BE49-F238E27FC236}">
                        <a16:creationId xmlns="" xmlns:a16="http://schemas.microsoft.com/office/drawing/2014/main" id="{375AEA9B-3D8D-4B77-950B-E8C3EFE1ECB1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426" name="PA-直接连接符 217">
                      <a:extLst>
                        <a:ext uri="{FF2B5EF4-FFF2-40B4-BE49-F238E27FC236}">
                          <a16:creationId xmlns="" xmlns:a16="http://schemas.microsoft.com/office/drawing/2014/main" id="{E780944B-ACAE-424B-9017-E81E8B2A12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7" name="PA-直接连接符 218">
                      <a:extLst>
                        <a:ext uri="{FF2B5EF4-FFF2-40B4-BE49-F238E27FC236}">
                          <a16:creationId xmlns="" xmlns:a16="http://schemas.microsoft.com/office/drawing/2014/main" id="{7950887E-327B-4962-9521-81F78DE28A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8" name="PA-直接连接符 219">
                      <a:extLst>
                        <a:ext uri="{FF2B5EF4-FFF2-40B4-BE49-F238E27FC236}">
                          <a16:creationId xmlns="" xmlns:a16="http://schemas.microsoft.com/office/drawing/2014/main" id="{6A69B61C-0251-48FB-A25F-9E725631D1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9" name="PA-直接连接符 220">
                      <a:extLst>
                        <a:ext uri="{FF2B5EF4-FFF2-40B4-BE49-F238E27FC236}">
                          <a16:creationId xmlns="" xmlns:a16="http://schemas.microsoft.com/office/drawing/2014/main" id="{EB861C44-047E-4026-B92F-E7E2B8AC77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0" name="PA-直接连接符 221">
                      <a:extLst>
                        <a:ext uri="{FF2B5EF4-FFF2-40B4-BE49-F238E27FC236}">
                          <a16:creationId xmlns="" xmlns:a16="http://schemas.microsoft.com/office/drawing/2014/main" id="{7981CFDE-390B-4601-B795-4481521572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1" name="PA-直接连接符 222">
                      <a:extLst>
                        <a:ext uri="{FF2B5EF4-FFF2-40B4-BE49-F238E27FC236}">
                          <a16:creationId xmlns="" xmlns:a16="http://schemas.microsoft.com/office/drawing/2014/main" id="{E514D21B-CA36-4AA0-9D86-DF3ADFDF8C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2" name="PA-直接连接符 223">
                      <a:extLst>
                        <a:ext uri="{FF2B5EF4-FFF2-40B4-BE49-F238E27FC236}">
                          <a16:creationId xmlns="" xmlns:a16="http://schemas.microsoft.com/office/drawing/2014/main" id="{78911E8A-6F8C-43F0-A5D5-715065B63FB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3" name="PA-直接连接符 224">
                      <a:extLst>
                        <a:ext uri="{FF2B5EF4-FFF2-40B4-BE49-F238E27FC236}">
                          <a16:creationId xmlns="" xmlns:a16="http://schemas.microsoft.com/office/drawing/2014/main" id="{F3042584-6826-4150-ACFB-01A32C53015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4" name="PA-直接连接符 225">
                      <a:extLst>
                        <a:ext uri="{FF2B5EF4-FFF2-40B4-BE49-F238E27FC236}">
                          <a16:creationId xmlns="" xmlns:a16="http://schemas.microsoft.com/office/drawing/2014/main" id="{E336AA66-8E17-4C2B-A0EA-60400C95C8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5" name="PA-直接连接符 226">
                      <a:extLst>
                        <a:ext uri="{FF2B5EF4-FFF2-40B4-BE49-F238E27FC236}">
                          <a16:creationId xmlns="" xmlns:a16="http://schemas.microsoft.com/office/drawing/2014/main" id="{12DC0D1D-BBC0-43B9-897D-FE999F2F7E2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6" name="PA-直接连接符 227">
                      <a:extLst>
                        <a:ext uri="{FF2B5EF4-FFF2-40B4-BE49-F238E27FC236}">
                          <a16:creationId xmlns="" xmlns:a16="http://schemas.microsoft.com/office/drawing/2014/main" id="{4DA3248D-66C2-498A-9ADA-5DE409FB54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22" name="Group 91_1">
                    <a:extLst>
                      <a:ext uri="{FF2B5EF4-FFF2-40B4-BE49-F238E27FC236}">
                        <a16:creationId xmlns="" xmlns:a16="http://schemas.microsoft.com/office/drawing/2014/main" id="{DB082D1D-4896-4854-8F80-98D43ADFE5D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23" name="PA-直接连接符 214">
                      <a:extLst>
                        <a:ext uri="{FF2B5EF4-FFF2-40B4-BE49-F238E27FC236}">
                          <a16:creationId xmlns="" xmlns:a16="http://schemas.microsoft.com/office/drawing/2014/main" id="{7A7AE4E8-96DC-4026-AD27-34878B61AF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4" name="PA-直接连接符 215">
                      <a:extLst>
                        <a:ext uri="{FF2B5EF4-FFF2-40B4-BE49-F238E27FC236}">
                          <a16:creationId xmlns="" xmlns:a16="http://schemas.microsoft.com/office/drawing/2014/main" id="{40494229-0CC6-4409-BB12-6FD6756401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5" name="PA-直接连接符 216">
                      <a:extLst>
                        <a:ext uri="{FF2B5EF4-FFF2-40B4-BE49-F238E27FC236}">
                          <a16:creationId xmlns="" xmlns:a16="http://schemas.microsoft.com/office/drawing/2014/main" id="{55222D34-A5BA-40BD-952D-69E76B06C6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8" name="组合 307">
                  <a:extLst>
                    <a:ext uri="{FF2B5EF4-FFF2-40B4-BE49-F238E27FC236}">
                      <a16:creationId xmlns="" xmlns:a16="http://schemas.microsoft.com/office/drawing/2014/main" id="{FA586DB7-6859-477D-912C-A04DC76C178E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357" name="PA-直接连接符 243">
                    <a:extLst>
                      <a:ext uri="{FF2B5EF4-FFF2-40B4-BE49-F238E27FC236}">
                        <a16:creationId xmlns="" xmlns:a16="http://schemas.microsoft.com/office/drawing/2014/main" id="{E265DBAF-6709-432A-84F0-AC988EA62B0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8" name="PA-直接连接符 244">
                    <a:extLst>
                      <a:ext uri="{FF2B5EF4-FFF2-40B4-BE49-F238E27FC236}">
                        <a16:creationId xmlns="" xmlns:a16="http://schemas.microsoft.com/office/drawing/2014/main" id="{6BDC75F3-7B52-4564-9636-51183EA7FA82}"/>
                      </a:ext>
                    </a:extLst>
                  </p:cNvPr>
                  <p:cNvCxnSpPr/>
                  <p:nvPr>
                    <p:custDataLst>
                      <p:tags r:id="rId31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9" name="PA-直接连接符 245">
                    <a:extLst>
                      <a:ext uri="{FF2B5EF4-FFF2-40B4-BE49-F238E27FC236}">
                        <a16:creationId xmlns="" xmlns:a16="http://schemas.microsoft.com/office/drawing/2014/main" id="{EAE51F2B-1863-42B3-99E3-9CD1A22B216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0" name="PA-直接连接符 246">
                    <a:extLst>
                      <a:ext uri="{FF2B5EF4-FFF2-40B4-BE49-F238E27FC236}">
                        <a16:creationId xmlns="" xmlns:a16="http://schemas.microsoft.com/office/drawing/2014/main" id="{4127133E-4687-4A29-BB63-1208D531871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1" name="PA-直接连接符 247">
                    <a:extLst>
                      <a:ext uri="{FF2B5EF4-FFF2-40B4-BE49-F238E27FC236}">
                        <a16:creationId xmlns="" xmlns:a16="http://schemas.microsoft.com/office/drawing/2014/main" id="{A5F8D32E-D1A6-496C-AFEC-64685879EA4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2" name="PA-直接连接符 248">
                    <a:extLst>
                      <a:ext uri="{FF2B5EF4-FFF2-40B4-BE49-F238E27FC236}">
                        <a16:creationId xmlns="" xmlns:a16="http://schemas.microsoft.com/office/drawing/2014/main" id="{A0B71B14-D7FF-4703-BC10-FBEAF499D04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3" name="PA-直接连接符 249">
                    <a:extLst>
                      <a:ext uri="{FF2B5EF4-FFF2-40B4-BE49-F238E27FC236}">
                        <a16:creationId xmlns="" xmlns:a16="http://schemas.microsoft.com/office/drawing/2014/main" id="{06F38FDD-D528-4A4D-A818-1D63C31F48C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4" name="PA-直接连接符 250">
                    <a:extLst>
                      <a:ext uri="{FF2B5EF4-FFF2-40B4-BE49-F238E27FC236}">
                        <a16:creationId xmlns="" xmlns:a16="http://schemas.microsoft.com/office/drawing/2014/main" id="{3693406A-FE94-468C-9E04-A6C744C4686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5" name="PA-直接连接符 251">
                    <a:extLst>
                      <a:ext uri="{FF2B5EF4-FFF2-40B4-BE49-F238E27FC236}">
                        <a16:creationId xmlns="" xmlns:a16="http://schemas.microsoft.com/office/drawing/2014/main" id="{27AB3F4E-4615-4843-A93F-0E8D7227186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6" name="PA-直接连接符 252">
                    <a:extLst>
                      <a:ext uri="{FF2B5EF4-FFF2-40B4-BE49-F238E27FC236}">
                        <a16:creationId xmlns="" xmlns:a16="http://schemas.microsoft.com/office/drawing/2014/main" id="{D72DA50E-E19C-46BB-83AF-42B43A0BBF7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7" name="PA-直接连接符 253">
                    <a:extLst>
                      <a:ext uri="{FF2B5EF4-FFF2-40B4-BE49-F238E27FC236}">
                        <a16:creationId xmlns="" xmlns:a16="http://schemas.microsoft.com/office/drawing/2014/main" id="{C691A339-8C34-4A5D-B17D-810AE020D0C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8" name="PA-直接连接符 254">
                    <a:extLst>
                      <a:ext uri="{FF2B5EF4-FFF2-40B4-BE49-F238E27FC236}">
                        <a16:creationId xmlns="" xmlns:a16="http://schemas.microsoft.com/office/drawing/2014/main" id="{9225C122-1A9D-4A85-859C-0807AB16EDD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9" name="PA-直接连接符 255">
                    <a:extLst>
                      <a:ext uri="{FF2B5EF4-FFF2-40B4-BE49-F238E27FC236}">
                        <a16:creationId xmlns="" xmlns:a16="http://schemas.microsoft.com/office/drawing/2014/main" id="{7C8F6CAF-0D05-47F8-9D7E-33696300668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0" name="PA-直接连接符 256">
                    <a:extLst>
                      <a:ext uri="{FF2B5EF4-FFF2-40B4-BE49-F238E27FC236}">
                        <a16:creationId xmlns="" xmlns:a16="http://schemas.microsoft.com/office/drawing/2014/main" id="{ADA53CF7-202B-4A41-B71F-C53F660EA93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1" name="PA-直接连接符 257">
                    <a:extLst>
                      <a:ext uri="{FF2B5EF4-FFF2-40B4-BE49-F238E27FC236}">
                        <a16:creationId xmlns="" xmlns:a16="http://schemas.microsoft.com/office/drawing/2014/main" id="{CD167F9E-4432-44CD-8A64-098E1C2364C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72" name="组合 371">
                    <a:extLst>
                      <a:ext uri="{FF2B5EF4-FFF2-40B4-BE49-F238E27FC236}">
                        <a16:creationId xmlns="" xmlns:a16="http://schemas.microsoft.com/office/drawing/2014/main" id="{3D447427-3994-4301-B26F-370A53462D27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01" name="PA-直接连接符 287">
                      <a:extLst>
                        <a:ext uri="{FF2B5EF4-FFF2-40B4-BE49-F238E27FC236}">
                          <a16:creationId xmlns="" xmlns:a16="http://schemas.microsoft.com/office/drawing/2014/main" id="{2AF6834D-72CC-464A-9E84-FC25354125C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2" name="PA-直接连接符 288">
                      <a:extLst>
                        <a:ext uri="{FF2B5EF4-FFF2-40B4-BE49-F238E27FC236}">
                          <a16:creationId xmlns="" xmlns:a16="http://schemas.microsoft.com/office/drawing/2014/main" id="{A7CC2A47-03AF-4A0B-A603-329F52BE3CA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3" name="PA-直接连接符 289">
                      <a:extLst>
                        <a:ext uri="{FF2B5EF4-FFF2-40B4-BE49-F238E27FC236}">
                          <a16:creationId xmlns="" xmlns:a16="http://schemas.microsoft.com/office/drawing/2014/main" id="{6D294CD7-1624-448C-AFD8-03786C3E00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73" name="组合 372">
                    <a:extLst>
                      <a:ext uri="{FF2B5EF4-FFF2-40B4-BE49-F238E27FC236}">
                        <a16:creationId xmlns="" xmlns:a16="http://schemas.microsoft.com/office/drawing/2014/main" id="{CF0412FF-B089-4B3F-922B-6390A6BE6A62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390" name="PA-直接连接符 276">
                      <a:extLst>
                        <a:ext uri="{FF2B5EF4-FFF2-40B4-BE49-F238E27FC236}">
                          <a16:creationId xmlns="" xmlns:a16="http://schemas.microsoft.com/office/drawing/2014/main" id="{1EB6A9CB-91FC-4E61-A8FD-1755FAAC0D29}"/>
                        </a:ext>
                      </a:extLst>
                    </p:cNvPr>
                    <p:cNvCxnSpPr/>
                    <p:nvPr>
                      <p:custDataLst>
                        <p:tags r:id="rId33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1" name="PA-直接连接符 277">
                      <a:extLst>
                        <a:ext uri="{FF2B5EF4-FFF2-40B4-BE49-F238E27FC236}">
                          <a16:creationId xmlns="" xmlns:a16="http://schemas.microsoft.com/office/drawing/2014/main" id="{BB532301-8EF0-49F8-B398-541D1A4405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2" name="PA-直接连接符 278">
                      <a:extLst>
                        <a:ext uri="{FF2B5EF4-FFF2-40B4-BE49-F238E27FC236}">
                          <a16:creationId xmlns="" xmlns:a16="http://schemas.microsoft.com/office/drawing/2014/main" id="{1E762F83-3A50-4B93-A919-C8490C76E2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3" name="PA-直接连接符 279">
                      <a:extLst>
                        <a:ext uri="{FF2B5EF4-FFF2-40B4-BE49-F238E27FC236}">
                          <a16:creationId xmlns="" xmlns:a16="http://schemas.microsoft.com/office/drawing/2014/main" id="{D6B81567-40F7-4138-AAC1-6073D1AA4B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4" name="PA-直接连接符 280">
                      <a:extLst>
                        <a:ext uri="{FF2B5EF4-FFF2-40B4-BE49-F238E27FC236}">
                          <a16:creationId xmlns="" xmlns:a16="http://schemas.microsoft.com/office/drawing/2014/main" id="{A69AE4BD-7860-4135-9D2C-5C73B3154E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5" name="PA-直接连接符 281">
                      <a:extLst>
                        <a:ext uri="{FF2B5EF4-FFF2-40B4-BE49-F238E27FC236}">
                          <a16:creationId xmlns="" xmlns:a16="http://schemas.microsoft.com/office/drawing/2014/main" id="{16E87E47-6441-40E2-8FFC-C8608595FF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6" name="PA-直接连接符 282">
                      <a:extLst>
                        <a:ext uri="{FF2B5EF4-FFF2-40B4-BE49-F238E27FC236}">
                          <a16:creationId xmlns="" xmlns:a16="http://schemas.microsoft.com/office/drawing/2014/main" id="{79EA7CCE-A23E-41C4-80CE-01B03FEB59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7" name="PA-直接连接符 283">
                      <a:extLst>
                        <a:ext uri="{FF2B5EF4-FFF2-40B4-BE49-F238E27FC236}">
                          <a16:creationId xmlns="" xmlns:a16="http://schemas.microsoft.com/office/drawing/2014/main" id="{330D7D0F-1A8A-4955-85C2-7EBB63F6D5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8" name="PA-直接连接符 284">
                      <a:extLst>
                        <a:ext uri="{FF2B5EF4-FFF2-40B4-BE49-F238E27FC236}">
                          <a16:creationId xmlns="" xmlns:a16="http://schemas.microsoft.com/office/drawing/2014/main" id="{290E9703-021B-4B0F-B3FC-1773F0AAA7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9" name="PA-直接连接符 285">
                      <a:extLst>
                        <a:ext uri="{FF2B5EF4-FFF2-40B4-BE49-F238E27FC236}">
                          <a16:creationId xmlns="" xmlns:a16="http://schemas.microsoft.com/office/drawing/2014/main" id="{1BDAA779-6F62-4C4E-AA52-F74F97710C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0" name="PA-直接连接符 286">
                      <a:extLst>
                        <a:ext uri="{FF2B5EF4-FFF2-40B4-BE49-F238E27FC236}">
                          <a16:creationId xmlns="" xmlns:a16="http://schemas.microsoft.com/office/drawing/2014/main" id="{FD84E21E-29BA-4A06-84A5-5CE46C3027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74" name="组合 373">
                    <a:extLst>
                      <a:ext uri="{FF2B5EF4-FFF2-40B4-BE49-F238E27FC236}">
                        <a16:creationId xmlns="" xmlns:a16="http://schemas.microsoft.com/office/drawing/2014/main" id="{E38E9838-70E6-4FD5-AA60-D1518A0321CA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379" name="PA-直接连接符 265">
                      <a:extLst>
                        <a:ext uri="{FF2B5EF4-FFF2-40B4-BE49-F238E27FC236}">
                          <a16:creationId xmlns="" xmlns:a16="http://schemas.microsoft.com/office/drawing/2014/main" id="{E8062665-81FC-4FAB-BBD8-1F3E90880B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0" name="PA-直接连接符 266">
                      <a:extLst>
                        <a:ext uri="{FF2B5EF4-FFF2-40B4-BE49-F238E27FC236}">
                          <a16:creationId xmlns="" xmlns:a16="http://schemas.microsoft.com/office/drawing/2014/main" id="{24678676-FA2E-432A-AF11-DF5571E1D4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1" name="PA-直接连接符 267">
                      <a:extLst>
                        <a:ext uri="{FF2B5EF4-FFF2-40B4-BE49-F238E27FC236}">
                          <a16:creationId xmlns="" xmlns:a16="http://schemas.microsoft.com/office/drawing/2014/main" id="{E8275EE3-415F-4307-B08F-56838E1483C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2" name="PA-直接连接符 268">
                      <a:extLst>
                        <a:ext uri="{FF2B5EF4-FFF2-40B4-BE49-F238E27FC236}">
                          <a16:creationId xmlns="" xmlns:a16="http://schemas.microsoft.com/office/drawing/2014/main" id="{4887E4B4-97F9-42D1-B99D-AA73206B1D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3" name="PA-直接连接符 269">
                      <a:extLst>
                        <a:ext uri="{FF2B5EF4-FFF2-40B4-BE49-F238E27FC236}">
                          <a16:creationId xmlns="" xmlns:a16="http://schemas.microsoft.com/office/drawing/2014/main" id="{16DDB518-4D04-4DBD-B241-4F249CF67F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4" name="PA-直接连接符 270">
                      <a:extLst>
                        <a:ext uri="{FF2B5EF4-FFF2-40B4-BE49-F238E27FC236}">
                          <a16:creationId xmlns="" xmlns:a16="http://schemas.microsoft.com/office/drawing/2014/main" id="{35D214D8-1732-4913-ADD7-B55E85F9FB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5" name="PA-直接连接符 271">
                      <a:extLst>
                        <a:ext uri="{FF2B5EF4-FFF2-40B4-BE49-F238E27FC236}">
                          <a16:creationId xmlns="" xmlns:a16="http://schemas.microsoft.com/office/drawing/2014/main" id="{BBFFAABB-C948-4E21-9061-0732FB9865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6" name="PA-直接连接符 272">
                      <a:extLst>
                        <a:ext uri="{FF2B5EF4-FFF2-40B4-BE49-F238E27FC236}">
                          <a16:creationId xmlns="" xmlns:a16="http://schemas.microsoft.com/office/drawing/2014/main" id="{56B0F64E-3049-4FC8-8D6C-24D997AC62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7" name="PA-直接连接符 273">
                      <a:extLst>
                        <a:ext uri="{FF2B5EF4-FFF2-40B4-BE49-F238E27FC236}">
                          <a16:creationId xmlns="" xmlns:a16="http://schemas.microsoft.com/office/drawing/2014/main" id="{1E047CBA-34FF-4F9D-BAEF-02C5E95B68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8" name="PA-直接连接符 274">
                      <a:extLst>
                        <a:ext uri="{FF2B5EF4-FFF2-40B4-BE49-F238E27FC236}">
                          <a16:creationId xmlns="" xmlns:a16="http://schemas.microsoft.com/office/drawing/2014/main" id="{12808814-6092-4740-9671-A7801719F4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9" name="PA-直接连接符 275">
                      <a:extLst>
                        <a:ext uri="{FF2B5EF4-FFF2-40B4-BE49-F238E27FC236}">
                          <a16:creationId xmlns="" xmlns:a16="http://schemas.microsoft.com/office/drawing/2014/main" id="{91F7AC15-30ED-4745-9CE5-2E9C7931D7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75" name="Group 91_1">
                    <a:extLst>
                      <a:ext uri="{FF2B5EF4-FFF2-40B4-BE49-F238E27FC236}">
                        <a16:creationId xmlns="" xmlns:a16="http://schemas.microsoft.com/office/drawing/2014/main" id="{596C0116-0DD4-4694-A9B3-E4A3541E1D43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76" name="PA-直接连接符 262">
                      <a:extLst>
                        <a:ext uri="{FF2B5EF4-FFF2-40B4-BE49-F238E27FC236}">
                          <a16:creationId xmlns="" xmlns:a16="http://schemas.microsoft.com/office/drawing/2014/main" id="{4E9B3F98-DE05-4D7E-ACD4-12F9A11C83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7" name="PA-直接连接符 263">
                      <a:extLst>
                        <a:ext uri="{FF2B5EF4-FFF2-40B4-BE49-F238E27FC236}">
                          <a16:creationId xmlns="" xmlns:a16="http://schemas.microsoft.com/office/drawing/2014/main" id="{AE88503D-6F02-45EE-91FA-656CF59C8A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8" name="PA-直接连接符 264">
                      <a:extLst>
                        <a:ext uri="{FF2B5EF4-FFF2-40B4-BE49-F238E27FC236}">
                          <a16:creationId xmlns="" xmlns:a16="http://schemas.microsoft.com/office/drawing/2014/main" id="{0DA8B84B-BF4D-4839-B5C0-A5BC06E8CB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9" name="组合 308">
                  <a:extLst>
                    <a:ext uri="{FF2B5EF4-FFF2-40B4-BE49-F238E27FC236}">
                      <a16:creationId xmlns="" xmlns:a16="http://schemas.microsoft.com/office/drawing/2014/main" id="{32F90889-3390-48BB-B885-DEF4B5D48E04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310" name="PA-直接连接符 291">
                    <a:extLst>
                      <a:ext uri="{FF2B5EF4-FFF2-40B4-BE49-F238E27FC236}">
                        <a16:creationId xmlns="" xmlns:a16="http://schemas.microsoft.com/office/drawing/2014/main" id="{F3F1CAE2-D2B1-4B2C-B7E7-ECE1EB51246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6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1" name="PA-直接连接符 292">
                    <a:extLst>
                      <a:ext uri="{FF2B5EF4-FFF2-40B4-BE49-F238E27FC236}">
                        <a16:creationId xmlns="" xmlns:a16="http://schemas.microsoft.com/office/drawing/2014/main" id="{7988FCF3-6E88-472B-999A-8CCB20EF4322}"/>
                      </a:ext>
                    </a:extLst>
                  </p:cNvPr>
                  <p:cNvCxnSpPr/>
                  <p:nvPr>
                    <p:custDataLst>
                      <p:tags r:id="rId26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2" name="PA-直接连接符 293">
                    <a:extLst>
                      <a:ext uri="{FF2B5EF4-FFF2-40B4-BE49-F238E27FC236}">
                        <a16:creationId xmlns="" xmlns:a16="http://schemas.microsoft.com/office/drawing/2014/main" id="{05DA60EA-4F63-4052-9D92-F111798F71B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6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3" name="PA-直接连接符 294">
                    <a:extLst>
                      <a:ext uri="{FF2B5EF4-FFF2-40B4-BE49-F238E27FC236}">
                        <a16:creationId xmlns="" xmlns:a16="http://schemas.microsoft.com/office/drawing/2014/main" id="{44967F23-5082-4C78-8C86-13AAF743341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4" name="PA-直接连接符 295">
                    <a:extLst>
                      <a:ext uri="{FF2B5EF4-FFF2-40B4-BE49-F238E27FC236}">
                        <a16:creationId xmlns="" xmlns:a16="http://schemas.microsoft.com/office/drawing/2014/main" id="{02BE48FC-8B54-4332-A772-C24B5118551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5" name="PA-直接连接符 296">
                    <a:extLst>
                      <a:ext uri="{FF2B5EF4-FFF2-40B4-BE49-F238E27FC236}">
                        <a16:creationId xmlns="" xmlns:a16="http://schemas.microsoft.com/office/drawing/2014/main" id="{4C63BB51-47DC-4615-982C-7FD6C60DBE2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6" name="PA-直接连接符 297">
                    <a:extLst>
                      <a:ext uri="{FF2B5EF4-FFF2-40B4-BE49-F238E27FC236}">
                        <a16:creationId xmlns="" xmlns:a16="http://schemas.microsoft.com/office/drawing/2014/main" id="{01F29996-9E2D-4472-BDBA-549ECDBE38C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7" name="PA-直接连接符 298">
                    <a:extLst>
                      <a:ext uri="{FF2B5EF4-FFF2-40B4-BE49-F238E27FC236}">
                        <a16:creationId xmlns="" xmlns:a16="http://schemas.microsoft.com/office/drawing/2014/main" id="{FC9F0CD8-540B-40BC-AAE1-69E6D9156AE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8" name="PA-直接连接符 299">
                    <a:extLst>
                      <a:ext uri="{FF2B5EF4-FFF2-40B4-BE49-F238E27FC236}">
                        <a16:creationId xmlns="" xmlns:a16="http://schemas.microsoft.com/office/drawing/2014/main" id="{D6DB4732-1EBF-46F5-814C-14CAB26D8CB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9" name="PA-直接连接符 300">
                    <a:extLst>
                      <a:ext uri="{FF2B5EF4-FFF2-40B4-BE49-F238E27FC236}">
                        <a16:creationId xmlns="" xmlns:a16="http://schemas.microsoft.com/office/drawing/2014/main" id="{17989B73-F3C2-4126-B74A-1748B82BA29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0" name="PA-直接连接符 301">
                    <a:extLst>
                      <a:ext uri="{FF2B5EF4-FFF2-40B4-BE49-F238E27FC236}">
                        <a16:creationId xmlns="" xmlns:a16="http://schemas.microsoft.com/office/drawing/2014/main" id="{67CFEC27-DA33-4B0D-86AC-050A2DD335B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PA-直接连接符 302">
                    <a:extLst>
                      <a:ext uri="{FF2B5EF4-FFF2-40B4-BE49-F238E27FC236}">
                        <a16:creationId xmlns="" xmlns:a16="http://schemas.microsoft.com/office/drawing/2014/main" id="{AE357F19-183D-4E11-841D-819FFBD7F67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2" name="PA-直接连接符 303">
                    <a:extLst>
                      <a:ext uri="{FF2B5EF4-FFF2-40B4-BE49-F238E27FC236}">
                        <a16:creationId xmlns="" xmlns:a16="http://schemas.microsoft.com/office/drawing/2014/main" id="{EC5F70A8-DFA6-4909-986B-93BB5CA96AA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PA-直接连接符 304">
                    <a:extLst>
                      <a:ext uri="{FF2B5EF4-FFF2-40B4-BE49-F238E27FC236}">
                        <a16:creationId xmlns="" xmlns:a16="http://schemas.microsoft.com/office/drawing/2014/main" id="{4E3F8746-6E27-4305-B751-6B82B6AC305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4" name="PA-直接连接符 305">
                    <a:extLst>
                      <a:ext uri="{FF2B5EF4-FFF2-40B4-BE49-F238E27FC236}">
                        <a16:creationId xmlns="" xmlns:a16="http://schemas.microsoft.com/office/drawing/2014/main" id="{AD43C3ED-74E9-4C58-9F9C-5E3CF41AE24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25" name="组合 324">
                    <a:extLst>
                      <a:ext uri="{FF2B5EF4-FFF2-40B4-BE49-F238E27FC236}">
                        <a16:creationId xmlns="" xmlns:a16="http://schemas.microsoft.com/office/drawing/2014/main" id="{AC1B6A36-C3AC-40D9-8BCF-4C3FEDDB958C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54" name="PA-直接连接符 335">
                      <a:extLst>
                        <a:ext uri="{FF2B5EF4-FFF2-40B4-BE49-F238E27FC236}">
                          <a16:creationId xmlns="" xmlns:a16="http://schemas.microsoft.com/office/drawing/2014/main" id="{C5E688DD-2764-454D-9636-7C41906BBC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5" name="PA-直接连接符 336">
                      <a:extLst>
                        <a:ext uri="{FF2B5EF4-FFF2-40B4-BE49-F238E27FC236}">
                          <a16:creationId xmlns="" xmlns:a16="http://schemas.microsoft.com/office/drawing/2014/main" id="{F02200E2-6200-454B-BB1E-4E1DED710E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6" name="PA-直接连接符 337">
                      <a:extLst>
                        <a:ext uri="{FF2B5EF4-FFF2-40B4-BE49-F238E27FC236}">
                          <a16:creationId xmlns="" xmlns:a16="http://schemas.microsoft.com/office/drawing/2014/main" id="{7E2F1CAF-8608-4B2E-A063-B7526E7885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6" name="组合 325">
                    <a:extLst>
                      <a:ext uri="{FF2B5EF4-FFF2-40B4-BE49-F238E27FC236}">
                        <a16:creationId xmlns="" xmlns:a16="http://schemas.microsoft.com/office/drawing/2014/main" id="{1E59DB7E-2501-433D-A35D-A405B44D27D4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343" name="PA-直接连接符 324">
                      <a:extLst>
                        <a:ext uri="{FF2B5EF4-FFF2-40B4-BE49-F238E27FC236}">
                          <a16:creationId xmlns="" xmlns:a16="http://schemas.microsoft.com/office/drawing/2014/main" id="{B134C5F5-13B9-4C1B-9B11-6FF11109D067}"/>
                        </a:ext>
                      </a:extLst>
                    </p:cNvPr>
                    <p:cNvCxnSpPr/>
                    <p:nvPr>
                      <p:custDataLst>
                        <p:tags r:id="rId29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4" name="PA-直接连接符 325">
                      <a:extLst>
                        <a:ext uri="{FF2B5EF4-FFF2-40B4-BE49-F238E27FC236}">
                          <a16:creationId xmlns="" xmlns:a16="http://schemas.microsoft.com/office/drawing/2014/main" id="{6E5518A8-91BF-4095-8B19-F630449F6E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5" name="PA-直接连接符 326">
                      <a:extLst>
                        <a:ext uri="{FF2B5EF4-FFF2-40B4-BE49-F238E27FC236}">
                          <a16:creationId xmlns="" xmlns:a16="http://schemas.microsoft.com/office/drawing/2014/main" id="{A691832A-7983-4DEE-9990-D652087926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6" name="PA-直接连接符 327">
                      <a:extLst>
                        <a:ext uri="{FF2B5EF4-FFF2-40B4-BE49-F238E27FC236}">
                          <a16:creationId xmlns="" xmlns:a16="http://schemas.microsoft.com/office/drawing/2014/main" id="{879C4294-D643-414B-A021-6EDE88A17E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7" name="PA-直接连接符 328">
                      <a:extLst>
                        <a:ext uri="{FF2B5EF4-FFF2-40B4-BE49-F238E27FC236}">
                          <a16:creationId xmlns="" xmlns:a16="http://schemas.microsoft.com/office/drawing/2014/main" id="{080A39CC-50C6-45D3-A95E-C5F8453B58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8" name="PA-直接连接符 329">
                      <a:extLst>
                        <a:ext uri="{FF2B5EF4-FFF2-40B4-BE49-F238E27FC236}">
                          <a16:creationId xmlns="" xmlns:a16="http://schemas.microsoft.com/office/drawing/2014/main" id="{60679EE7-DC7D-4CF2-B37C-9281D9EA81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9" name="PA-直接连接符 330">
                      <a:extLst>
                        <a:ext uri="{FF2B5EF4-FFF2-40B4-BE49-F238E27FC236}">
                          <a16:creationId xmlns="" xmlns:a16="http://schemas.microsoft.com/office/drawing/2014/main" id="{C9D3EB0C-6602-404B-A36F-5A3688E769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0" name="PA-直接连接符 331">
                      <a:extLst>
                        <a:ext uri="{FF2B5EF4-FFF2-40B4-BE49-F238E27FC236}">
                          <a16:creationId xmlns="" xmlns:a16="http://schemas.microsoft.com/office/drawing/2014/main" id="{CC1FE054-D8E7-4E57-BC82-CADC075013D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1" name="PA-直接连接符 332">
                      <a:extLst>
                        <a:ext uri="{FF2B5EF4-FFF2-40B4-BE49-F238E27FC236}">
                          <a16:creationId xmlns="" xmlns:a16="http://schemas.microsoft.com/office/drawing/2014/main" id="{701F3D43-ACDF-42BE-9C1E-5368B36FC2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2" name="PA-直接连接符 333">
                      <a:extLst>
                        <a:ext uri="{FF2B5EF4-FFF2-40B4-BE49-F238E27FC236}">
                          <a16:creationId xmlns="" xmlns:a16="http://schemas.microsoft.com/office/drawing/2014/main" id="{8B48F86B-4F73-4DF2-B7A9-59511CA825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3" name="PA-直接连接符 334">
                      <a:extLst>
                        <a:ext uri="{FF2B5EF4-FFF2-40B4-BE49-F238E27FC236}">
                          <a16:creationId xmlns="" xmlns:a16="http://schemas.microsoft.com/office/drawing/2014/main" id="{43AB1EEB-D746-41DB-9234-9B9630FF80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7" name="组合 326">
                    <a:extLst>
                      <a:ext uri="{FF2B5EF4-FFF2-40B4-BE49-F238E27FC236}">
                        <a16:creationId xmlns="" xmlns:a16="http://schemas.microsoft.com/office/drawing/2014/main" id="{61B9A087-17E0-42AD-BBD0-247DB7DCA1A7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332" name="PA-直接连接符 313">
                      <a:extLst>
                        <a:ext uri="{FF2B5EF4-FFF2-40B4-BE49-F238E27FC236}">
                          <a16:creationId xmlns="" xmlns:a16="http://schemas.microsoft.com/office/drawing/2014/main" id="{F7ED62F7-68BD-4224-B909-6026FAB857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3" name="PA-直接连接符 314">
                      <a:extLst>
                        <a:ext uri="{FF2B5EF4-FFF2-40B4-BE49-F238E27FC236}">
                          <a16:creationId xmlns="" xmlns:a16="http://schemas.microsoft.com/office/drawing/2014/main" id="{60B10AAC-E863-4797-9971-DE98416ECD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4" name="PA-直接连接符 315">
                      <a:extLst>
                        <a:ext uri="{FF2B5EF4-FFF2-40B4-BE49-F238E27FC236}">
                          <a16:creationId xmlns="" xmlns:a16="http://schemas.microsoft.com/office/drawing/2014/main" id="{4AB09E6D-0A7D-4A8F-8823-24634CC72B5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5" name="PA-直接连接符 316">
                      <a:extLst>
                        <a:ext uri="{FF2B5EF4-FFF2-40B4-BE49-F238E27FC236}">
                          <a16:creationId xmlns="" xmlns:a16="http://schemas.microsoft.com/office/drawing/2014/main" id="{22CB19CA-A42A-4B4A-BAC5-0248F21E43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6" name="PA-直接连接符 317">
                      <a:extLst>
                        <a:ext uri="{FF2B5EF4-FFF2-40B4-BE49-F238E27FC236}">
                          <a16:creationId xmlns="" xmlns:a16="http://schemas.microsoft.com/office/drawing/2014/main" id="{80878F8D-B346-46D7-A4C8-C40CFF1E7B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7" name="PA-直接连接符 318">
                      <a:extLst>
                        <a:ext uri="{FF2B5EF4-FFF2-40B4-BE49-F238E27FC236}">
                          <a16:creationId xmlns="" xmlns:a16="http://schemas.microsoft.com/office/drawing/2014/main" id="{8924A4A4-C53F-431F-8AA1-6DF5D2CBB1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8" name="PA-直接连接符 319">
                      <a:extLst>
                        <a:ext uri="{FF2B5EF4-FFF2-40B4-BE49-F238E27FC236}">
                          <a16:creationId xmlns="" xmlns:a16="http://schemas.microsoft.com/office/drawing/2014/main" id="{654E154E-0EC8-4F5C-A79B-CDAFC6B947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9" name="PA-直接连接符 320">
                      <a:extLst>
                        <a:ext uri="{FF2B5EF4-FFF2-40B4-BE49-F238E27FC236}">
                          <a16:creationId xmlns="" xmlns:a16="http://schemas.microsoft.com/office/drawing/2014/main" id="{9A7F57CF-4871-406D-90E5-DF8FB9A838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0" name="PA-直接连接符 321">
                      <a:extLst>
                        <a:ext uri="{FF2B5EF4-FFF2-40B4-BE49-F238E27FC236}">
                          <a16:creationId xmlns="" xmlns:a16="http://schemas.microsoft.com/office/drawing/2014/main" id="{D8029FBD-6CF9-4E30-BC43-EE467DE567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1" name="PA-直接连接符 322">
                      <a:extLst>
                        <a:ext uri="{FF2B5EF4-FFF2-40B4-BE49-F238E27FC236}">
                          <a16:creationId xmlns="" xmlns:a16="http://schemas.microsoft.com/office/drawing/2014/main" id="{3806C933-5E20-49FE-BC69-D160A265CDF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2" name="PA-直接连接符 323">
                      <a:extLst>
                        <a:ext uri="{FF2B5EF4-FFF2-40B4-BE49-F238E27FC236}">
                          <a16:creationId xmlns="" xmlns:a16="http://schemas.microsoft.com/office/drawing/2014/main" id="{C800595C-7E4C-4600-B02E-D11F3140A9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8" name="Group 91_1">
                    <a:extLst>
                      <a:ext uri="{FF2B5EF4-FFF2-40B4-BE49-F238E27FC236}">
                        <a16:creationId xmlns="" xmlns:a16="http://schemas.microsoft.com/office/drawing/2014/main" id="{22251E12-9765-4E7F-BEB0-88EA302EA524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29" name="PA-直接连接符 310">
                      <a:extLst>
                        <a:ext uri="{FF2B5EF4-FFF2-40B4-BE49-F238E27FC236}">
                          <a16:creationId xmlns="" xmlns:a16="http://schemas.microsoft.com/office/drawing/2014/main" id="{0876E758-2FE1-4648-BC64-0A0440F432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0" name="PA-直接连接符 311">
                      <a:extLst>
                        <a:ext uri="{FF2B5EF4-FFF2-40B4-BE49-F238E27FC236}">
                          <a16:creationId xmlns="" xmlns:a16="http://schemas.microsoft.com/office/drawing/2014/main" id="{70B82636-6EBF-4959-BA24-6A0677B6B3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1" name="PA-直接连接符 312">
                      <a:extLst>
                        <a:ext uri="{FF2B5EF4-FFF2-40B4-BE49-F238E27FC236}">
                          <a16:creationId xmlns="" xmlns:a16="http://schemas.microsoft.com/office/drawing/2014/main" id="{397560FD-C450-4564-BF2A-03E627D0CB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15" name="组合 14">
                <a:extLst>
                  <a:ext uri="{FF2B5EF4-FFF2-40B4-BE49-F238E27FC236}">
                    <a16:creationId xmlns="" xmlns:a16="http://schemas.microsoft.com/office/drawing/2014/main" id="{5BEE1AC6-F1C7-47DB-9CB3-98C84C14A25C}"/>
                  </a:ext>
                </a:extLst>
              </p:cNvPr>
              <p:cNvGrpSpPr/>
              <p:nvPr/>
            </p:nvGrpSpPr>
            <p:grpSpPr>
              <a:xfrm flipV="1">
                <a:off x="300102" y="1732245"/>
                <a:ext cx="12687421" cy="2720340"/>
                <a:chOff x="0" y="0"/>
                <a:chExt cx="12687421" cy="2720340"/>
              </a:xfrm>
            </p:grpSpPr>
            <p:grpSp>
              <p:nvGrpSpPr>
                <p:cNvPr id="16" name="组合 15">
                  <a:extLst>
                    <a:ext uri="{FF2B5EF4-FFF2-40B4-BE49-F238E27FC236}">
                      <a16:creationId xmlns="" xmlns:a16="http://schemas.microsoft.com/office/drawing/2014/main" id="{75C7CDAA-9709-4840-A6FA-1364F38CF4E1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257" name="PA-直接连接符 1207">
                    <a:extLst>
                      <a:ext uri="{FF2B5EF4-FFF2-40B4-BE49-F238E27FC236}">
                        <a16:creationId xmlns="" xmlns:a16="http://schemas.microsoft.com/office/drawing/2014/main" id="{7BF6421E-69A8-4572-98CA-F1C0EF92F3D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8" name="PA-直接连接符 1208">
                    <a:extLst>
                      <a:ext uri="{FF2B5EF4-FFF2-40B4-BE49-F238E27FC236}">
                        <a16:creationId xmlns="" xmlns:a16="http://schemas.microsoft.com/office/drawing/2014/main" id="{3FC7AB94-F91F-4346-8F08-5040EF87C78D}"/>
                      </a:ext>
                    </a:extLst>
                  </p:cNvPr>
                  <p:cNvCxnSpPr/>
                  <p:nvPr>
                    <p:custDataLst>
                      <p:tags r:id="rId22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9" name="PA-直接连接符 1209">
                    <a:extLst>
                      <a:ext uri="{FF2B5EF4-FFF2-40B4-BE49-F238E27FC236}">
                        <a16:creationId xmlns="" xmlns:a16="http://schemas.microsoft.com/office/drawing/2014/main" id="{5149B1B8-F90F-4FF4-89BF-4310714A566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PA-直接连接符 1210">
                    <a:extLst>
                      <a:ext uri="{FF2B5EF4-FFF2-40B4-BE49-F238E27FC236}">
                        <a16:creationId xmlns="" xmlns:a16="http://schemas.microsoft.com/office/drawing/2014/main" id="{8938FAAE-536B-4DCA-B8BE-67EEBD7667B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1" name="PA-直接连接符 1211">
                    <a:extLst>
                      <a:ext uri="{FF2B5EF4-FFF2-40B4-BE49-F238E27FC236}">
                        <a16:creationId xmlns="" xmlns:a16="http://schemas.microsoft.com/office/drawing/2014/main" id="{EF0A00F8-9D82-4112-B564-62E7D55B3FC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2" name="PA-直接连接符 1212">
                    <a:extLst>
                      <a:ext uri="{FF2B5EF4-FFF2-40B4-BE49-F238E27FC236}">
                        <a16:creationId xmlns="" xmlns:a16="http://schemas.microsoft.com/office/drawing/2014/main" id="{10C08BCB-64E2-4769-AF87-93FB5065F4A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3" name="PA-直接连接符 1213">
                    <a:extLst>
                      <a:ext uri="{FF2B5EF4-FFF2-40B4-BE49-F238E27FC236}">
                        <a16:creationId xmlns="" xmlns:a16="http://schemas.microsoft.com/office/drawing/2014/main" id="{0720DC10-89C5-401D-8A0A-FADBB8E3113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4" name="PA-直接连接符 1214">
                    <a:extLst>
                      <a:ext uri="{FF2B5EF4-FFF2-40B4-BE49-F238E27FC236}">
                        <a16:creationId xmlns="" xmlns:a16="http://schemas.microsoft.com/office/drawing/2014/main" id="{F470D106-9AB1-47B5-AF8B-A7F31350348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5" name="PA-直接连接符 1215">
                    <a:extLst>
                      <a:ext uri="{FF2B5EF4-FFF2-40B4-BE49-F238E27FC236}">
                        <a16:creationId xmlns="" xmlns:a16="http://schemas.microsoft.com/office/drawing/2014/main" id="{37186207-CFB6-4F91-805E-464F813BF36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6" name="PA-直接连接符 1216">
                    <a:extLst>
                      <a:ext uri="{FF2B5EF4-FFF2-40B4-BE49-F238E27FC236}">
                        <a16:creationId xmlns="" xmlns:a16="http://schemas.microsoft.com/office/drawing/2014/main" id="{482405FE-5C9F-404C-896B-E3F10718CAD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7" name="PA-直接连接符 1217">
                    <a:extLst>
                      <a:ext uri="{FF2B5EF4-FFF2-40B4-BE49-F238E27FC236}">
                        <a16:creationId xmlns="" xmlns:a16="http://schemas.microsoft.com/office/drawing/2014/main" id="{8CF85E99-F18F-406D-AA93-BD4649CE167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8" name="PA-直接连接符 1218">
                    <a:extLst>
                      <a:ext uri="{FF2B5EF4-FFF2-40B4-BE49-F238E27FC236}">
                        <a16:creationId xmlns="" xmlns:a16="http://schemas.microsoft.com/office/drawing/2014/main" id="{8F8DA28F-D327-4335-83AA-FCD49E3815B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9" name="PA-直接连接符 1219">
                    <a:extLst>
                      <a:ext uri="{FF2B5EF4-FFF2-40B4-BE49-F238E27FC236}">
                        <a16:creationId xmlns="" xmlns:a16="http://schemas.microsoft.com/office/drawing/2014/main" id="{458AF233-C967-4CFE-8711-B93146F583F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0" name="PA-直接连接符 1220">
                    <a:extLst>
                      <a:ext uri="{FF2B5EF4-FFF2-40B4-BE49-F238E27FC236}">
                        <a16:creationId xmlns="" xmlns:a16="http://schemas.microsoft.com/office/drawing/2014/main" id="{3BB8AD3A-622E-44FA-9DB2-DCC2079DC5F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1" name="PA-直接连接符 1221">
                    <a:extLst>
                      <a:ext uri="{FF2B5EF4-FFF2-40B4-BE49-F238E27FC236}">
                        <a16:creationId xmlns="" xmlns:a16="http://schemas.microsoft.com/office/drawing/2014/main" id="{873D1DBC-CD79-43E4-BAB5-9FBB781E93D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72" name="组合 271">
                    <a:extLst>
                      <a:ext uri="{FF2B5EF4-FFF2-40B4-BE49-F238E27FC236}">
                        <a16:creationId xmlns="" xmlns:a16="http://schemas.microsoft.com/office/drawing/2014/main" id="{EAA88B6C-B1B8-4FDA-AA67-0FB5235EA7F4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01" name="PA-直接连接符 1251">
                      <a:extLst>
                        <a:ext uri="{FF2B5EF4-FFF2-40B4-BE49-F238E27FC236}">
                          <a16:creationId xmlns="" xmlns:a16="http://schemas.microsoft.com/office/drawing/2014/main" id="{93E4AF28-F9F7-4626-89D3-865D46D7D2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2" name="PA-直接连接符 1252">
                      <a:extLst>
                        <a:ext uri="{FF2B5EF4-FFF2-40B4-BE49-F238E27FC236}">
                          <a16:creationId xmlns="" xmlns:a16="http://schemas.microsoft.com/office/drawing/2014/main" id="{9C34FB6E-D112-4C0B-820D-D24FA01E6C7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3" name="PA-直接连接符 1253">
                      <a:extLst>
                        <a:ext uri="{FF2B5EF4-FFF2-40B4-BE49-F238E27FC236}">
                          <a16:creationId xmlns="" xmlns:a16="http://schemas.microsoft.com/office/drawing/2014/main" id="{AD4C7B6E-C39B-4995-8993-7C97AA14D3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3" name="组合 272">
                    <a:extLst>
                      <a:ext uri="{FF2B5EF4-FFF2-40B4-BE49-F238E27FC236}">
                        <a16:creationId xmlns="" xmlns:a16="http://schemas.microsoft.com/office/drawing/2014/main" id="{6023E3BF-F2B2-46EC-968F-C85F30A3403E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290" name="PA-直接连接符 1240">
                      <a:extLst>
                        <a:ext uri="{FF2B5EF4-FFF2-40B4-BE49-F238E27FC236}">
                          <a16:creationId xmlns="" xmlns:a16="http://schemas.microsoft.com/office/drawing/2014/main" id="{9AF0E798-C464-48ED-AD1F-E3EEF4A27857}"/>
                        </a:ext>
                      </a:extLst>
                    </p:cNvPr>
                    <p:cNvCxnSpPr/>
                    <p:nvPr>
                      <p:custDataLst>
                        <p:tags r:id="rId25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1" name="PA-直接连接符 1241">
                      <a:extLst>
                        <a:ext uri="{FF2B5EF4-FFF2-40B4-BE49-F238E27FC236}">
                          <a16:creationId xmlns="" xmlns:a16="http://schemas.microsoft.com/office/drawing/2014/main" id="{2A9C1FAE-1361-418A-9D34-5650F6262E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2" name="PA-直接连接符 1242">
                      <a:extLst>
                        <a:ext uri="{FF2B5EF4-FFF2-40B4-BE49-F238E27FC236}">
                          <a16:creationId xmlns="" xmlns:a16="http://schemas.microsoft.com/office/drawing/2014/main" id="{9B3F8D05-86C4-4239-8E28-BED090AB9E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3" name="PA-直接连接符 1243">
                      <a:extLst>
                        <a:ext uri="{FF2B5EF4-FFF2-40B4-BE49-F238E27FC236}">
                          <a16:creationId xmlns="" xmlns:a16="http://schemas.microsoft.com/office/drawing/2014/main" id="{822CDC49-A807-4367-9D97-B5ABCAFF29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" name="PA-直接连接符 1244">
                      <a:extLst>
                        <a:ext uri="{FF2B5EF4-FFF2-40B4-BE49-F238E27FC236}">
                          <a16:creationId xmlns="" xmlns:a16="http://schemas.microsoft.com/office/drawing/2014/main" id="{D1072426-F064-45E2-BAB3-662ADC49B0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" name="PA-直接连接符 1245">
                      <a:extLst>
                        <a:ext uri="{FF2B5EF4-FFF2-40B4-BE49-F238E27FC236}">
                          <a16:creationId xmlns="" xmlns:a16="http://schemas.microsoft.com/office/drawing/2014/main" id="{213E3226-EBEB-4724-99A8-CA7614569E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6" name="PA-直接连接符 1246">
                      <a:extLst>
                        <a:ext uri="{FF2B5EF4-FFF2-40B4-BE49-F238E27FC236}">
                          <a16:creationId xmlns="" xmlns:a16="http://schemas.microsoft.com/office/drawing/2014/main" id="{CC9BF3F6-447B-460A-9FAB-896A1E6749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7" name="PA-直接连接符 1247">
                      <a:extLst>
                        <a:ext uri="{FF2B5EF4-FFF2-40B4-BE49-F238E27FC236}">
                          <a16:creationId xmlns="" xmlns:a16="http://schemas.microsoft.com/office/drawing/2014/main" id="{04F03735-E6E5-4393-B85C-388EED34E0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8" name="PA-直接连接符 1248">
                      <a:extLst>
                        <a:ext uri="{FF2B5EF4-FFF2-40B4-BE49-F238E27FC236}">
                          <a16:creationId xmlns="" xmlns:a16="http://schemas.microsoft.com/office/drawing/2014/main" id="{0C674896-9246-456F-B51C-6AB9C32C6AA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9" name="PA-直接连接符 1249">
                      <a:extLst>
                        <a:ext uri="{FF2B5EF4-FFF2-40B4-BE49-F238E27FC236}">
                          <a16:creationId xmlns="" xmlns:a16="http://schemas.microsoft.com/office/drawing/2014/main" id="{1408BA52-1052-4BC4-B689-0CB693F21A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" name="PA-直接连接符 1250">
                      <a:extLst>
                        <a:ext uri="{FF2B5EF4-FFF2-40B4-BE49-F238E27FC236}">
                          <a16:creationId xmlns="" xmlns:a16="http://schemas.microsoft.com/office/drawing/2014/main" id="{AA3EDA6F-6418-457B-9158-22AB0033B5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" name="组合 273">
                    <a:extLst>
                      <a:ext uri="{FF2B5EF4-FFF2-40B4-BE49-F238E27FC236}">
                        <a16:creationId xmlns="" xmlns:a16="http://schemas.microsoft.com/office/drawing/2014/main" id="{99B8437E-E920-438A-B350-87C66DE89627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279" name="PA-直接连接符 1229">
                      <a:extLst>
                        <a:ext uri="{FF2B5EF4-FFF2-40B4-BE49-F238E27FC236}">
                          <a16:creationId xmlns="" xmlns:a16="http://schemas.microsoft.com/office/drawing/2014/main" id="{89527ABA-0A05-44DB-B87B-7E3ABC54E49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0" name="PA-直接连接符 1230">
                      <a:extLst>
                        <a:ext uri="{FF2B5EF4-FFF2-40B4-BE49-F238E27FC236}">
                          <a16:creationId xmlns="" xmlns:a16="http://schemas.microsoft.com/office/drawing/2014/main" id="{DFDA75C4-242B-4D8E-BFA5-70D13B487F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1" name="PA-直接连接符 1231">
                      <a:extLst>
                        <a:ext uri="{FF2B5EF4-FFF2-40B4-BE49-F238E27FC236}">
                          <a16:creationId xmlns="" xmlns:a16="http://schemas.microsoft.com/office/drawing/2014/main" id="{304AB924-9362-4778-9176-2A1838BF54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" name="PA-直接连接符 1232">
                      <a:extLst>
                        <a:ext uri="{FF2B5EF4-FFF2-40B4-BE49-F238E27FC236}">
                          <a16:creationId xmlns="" xmlns:a16="http://schemas.microsoft.com/office/drawing/2014/main" id="{510A5576-A660-4600-AC30-B925EF37A0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" name="PA-直接连接符 1233">
                      <a:extLst>
                        <a:ext uri="{FF2B5EF4-FFF2-40B4-BE49-F238E27FC236}">
                          <a16:creationId xmlns="" xmlns:a16="http://schemas.microsoft.com/office/drawing/2014/main" id="{2572AB60-4917-44D6-A252-B2D6582EFE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4" name="PA-直接连接符 1234">
                      <a:extLst>
                        <a:ext uri="{FF2B5EF4-FFF2-40B4-BE49-F238E27FC236}">
                          <a16:creationId xmlns="" xmlns:a16="http://schemas.microsoft.com/office/drawing/2014/main" id="{AC1C6E4E-FDAD-4827-AB61-084B11704E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5" name="PA-直接连接符 1235">
                      <a:extLst>
                        <a:ext uri="{FF2B5EF4-FFF2-40B4-BE49-F238E27FC236}">
                          <a16:creationId xmlns="" xmlns:a16="http://schemas.microsoft.com/office/drawing/2014/main" id="{347CA5DF-BF21-42C5-BA8C-EA1B08BDB9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6" name="PA-直接连接符 1236">
                      <a:extLst>
                        <a:ext uri="{FF2B5EF4-FFF2-40B4-BE49-F238E27FC236}">
                          <a16:creationId xmlns="" xmlns:a16="http://schemas.microsoft.com/office/drawing/2014/main" id="{433C1031-4379-4096-85E2-B5DFDD82B1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7" name="PA-直接连接符 1237">
                      <a:extLst>
                        <a:ext uri="{FF2B5EF4-FFF2-40B4-BE49-F238E27FC236}">
                          <a16:creationId xmlns="" xmlns:a16="http://schemas.microsoft.com/office/drawing/2014/main" id="{58B76B07-0025-4D7D-8372-9666CDA26E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" name="PA-直接连接符 1238">
                      <a:extLst>
                        <a:ext uri="{FF2B5EF4-FFF2-40B4-BE49-F238E27FC236}">
                          <a16:creationId xmlns="" xmlns:a16="http://schemas.microsoft.com/office/drawing/2014/main" id="{F0E9B994-0A58-4399-ABAA-61E121848D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" name="PA-直接连接符 1239">
                      <a:extLst>
                        <a:ext uri="{FF2B5EF4-FFF2-40B4-BE49-F238E27FC236}">
                          <a16:creationId xmlns="" xmlns:a16="http://schemas.microsoft.com/office/drawing/2014/main" id="{12BF6246-4850-47EA-BFEC-846F167CE3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5" name="Group 91_1">
                    <a:extLst>
                      <a:ext uri="{FF2B5EF4-FFF2-40B4-BE49-F238E27FC236}">
                        <a16:creationId xmlns="" xmlns:a16="http://schemas.microsoft.com/office/drawing/2014/main" id="{14416C7A-05E8-4172-B869-2CE0F0A52F3D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76" name="PA-直接连接符 1226">
                      <a:extLst>
                        <a:ext uri="{FF2B5EF4-FFF2-40B4-BE49-F238E27FC236}">
                          <a16:creationId xmlns="" xmlns:a16="http://schemas.microsoft.com/office/drawing/2014/main" id="{F1EA4B18-9D3F-46D4-903D-CFF3062AB94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3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7" name="PA-直接连接符 1227">
                      <a:extLst>
                        <a:ext uri="{FF2B5EF4-FFF2-40B4-BE49-F238E27FC236}">
                          <a16:creationId xmlns="" xmlns:a16="http://schemas.microsoft.com/office/drawing/2014/main" id="{64E454C9-E01B-47F2-AC77-BB633E8067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8" name="PA-直接连接符 1228">
                      <a:extLst>
                        <a:ext uri="{FF2B5EF4-FFF2-40B4-BE49-F238E27FC236}">
                          <a16:creationId xmlns="" xmlns:a16="http://schemas.microsoft.com/office/drawing/2014/main" id="{6D059326-DA3F-420C-9445-48E9E49BF9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7" name="组合 16">
                  <a:extLst>
                    <a:ext uri="{FF2B5EF4-FFF2-40B4-BE49-F238E27FC236}">
                      <a16:creationId xmlns="" xmlns:a16="http://schemas.microsoft.com/office/drawing/2014/main" id="{BDDD7EAB-873A-4AC4-8775-0335335DB6E8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210" name="PA-直接连接符 1160">
                    <a:extLst>
                      <a:ext uri="{FF2B5EF4-FFF2-40B4-BE49-F238E27FC236}">
                        <a16:creationId xmlns="" xmlns:a16="http://schemas.microsoft.com/office/drawing/2014/main" id="{0FF2B0FC-3D8D-469E-9F52-43FC94896A2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1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1" name="PA-直接连接符 1161">
                    <a:extLst>
                      <a:ext uri="{FF2B5EF4-FFF2-40B4-BE49-F238E27FC236}">
                        <a16:creationId xmlns="" xmlns:a16="http://schemas.microsoft.com/office/drawing/2014/main" id="{26A4B739-ABE1-4120-AFD1-7C1E5F838ADE}"/>
                      </a:ext>
                    </a:extLst>
                  </p:cNvPr>
                  <p:cNvCxnSpPr/>
                  <p:nvPr>
                    <p:custDataLst>
                      <p:tags r:id="rId182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2" name="PA-直接连接符 1162">
                    <a:extLst>
                      <a:ext uri="{FF2B5EF4-FFF2-40B4-BE49-F238E27FC236}">
                        <a16:creationId xmlns="" xmlns:a16="http://schemas.microsoft.com/office/drawing/2014/main" id="{EADBC0FA-B6A3-4A09-95AB-D12BC486D48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3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3" name="PA-直接连接符 1163">
                    <a:extLst>
                      <a:ext uri="{FF2B5EF4-FFF2-40B4-BE49-F238E27FC236}">
                        <a16:creationId xmlns="" xmlns:a16="http://schemas.microsoft.com/office/drawing/2014/main" id="{BD5BB3DB-EB22-423A-8540-98B55399A21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4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4" name="PA-直接连接符 1164">
                    <a:extLst>
                      <a:ext uri="{FF2B5EF4-FFF2-40B4-BE49-F238E27FC236}">
                        <a16:creationId xmlns="" xmlns:a16="http://schemas.microsoft.com/office/drawing/2014/main" id="{78B67900-083A-4E6E-AC7A-591684210B8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5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" name="PA-直接连接符 1165">
                    <a:extLst>
                      <a:ext uri="{FF2B5EF4-FFF2-40B4-BE49-F238E27FC236}">
                        <a16:creationId xmlns="" xmlns:a16="http://schemas.microsoft.com/office/drawing/2014/main" id="{311590D8-A987-4781-B062-7ACABD8BE0D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6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" name="PA-直接连接符 1166">
                    <a:extLst>
                      <a:ext uri="{FF2B5EF4-FFF2-40B4-BE49-F238E27FC236}">
                        <a16:creationId xmlns="" xmlns:a16="http://schemas.microsoft.com/office/drawing/2014/main" id="{2B393988-39F1-43AE-806D-7480DF1149F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7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7" name="PA-直接连接符 1167">
                    <a:extLst>
                      <a:ext uri="{FF2B5EF4-FFF2-40B4-BE49-F238E27FC236}">
                        <a16:creationId xmlns="" xmlns:a16="http://schemas.microsoft.com/office/drawing/2014/main" id="{2598E345-EA00-4283-B046-5FA64D3E511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8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8" name="PA-直接连接符 1168">
                    <a:extLst>
                      <a:ext uri="{FF2B5EF4-FFF2-40B4-BE49-F238E27FC236}">
                        <a16:creationId xmlns="" xmlns:a16="http://schemas.microsoft.com/office/drawing/2014/main" id="{D25070D9-1CFD-402F-A5DC-B603BB482C4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9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9" name="PA-直接连接符 1169">
                    <a:extLst>
                      <a:ext uri="{FF2B5EF4-FFF2-40B4-BE49-F238E27FC236}">
                        <a16:creationId xmlns="" xmlns:a16="http://schemas.microsoft.com/office/drawing/2014/main" id="{81537059-F4E2-46B6-A8EA-2E05F54AADB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0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0" name="PA-直接连接符 1170">
                    <a:extLst>
                      <a:ext uri="{FF2B5EF4-FFF2-40B4-BE49-F238E27FC236}">
                        <a16:creationId xmlns="" xmlns:a16="http://schemas.microsoft.com/office/drawing/2014/main" id="{1CC236FD-FA94-4315-ACBB-D63A564786C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1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1" name="PA-直接连接符 1171">
                    <a:extLst>
                      <a:ext uri="{FF2B5EF4-FFF2-40B4-BE49-F238E27FC236}">
                        <a16:creationId xmlns="" xmlns:a16="http://schemas.microsoft.com/office/drawing/2014/main" id="{C0BD5DEB-8716-4A52-A9EE-8070FCF65C8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2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2" name="PA-直接连接符 1172">
                    <a:extLst>
                      <a:ext uri="{FF2B5EF4-FFF2-40B4-BE49-F238E27FC236}">
                        <a16:creationId xmlns="" xmlns:a16="http://schemas.microsoft.com/office/drawing/2014/main" id="{69DCBC52-5818-4D4E-8944-AC7EE2CDA8A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3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3" name="PA-直接连接符 1173">
                    <a:extLst>
                      <a:ext uri="{FF2B5EF4-FFF2-40B4-BE49-F238E27FC236}">
                        <a16:creationId xmlns="" xmlns:a16="http://schemas.microsoft.com/office/drawing/2014/main" id="{BDE3A8E4-D34E-4B36-B094-7E5DC2B17BD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4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4" name="PA-直接连接符 1174">
                    <a:extLst>
                      <a:ext uri="{FF2B5EF4-FFF2-40B4-BE49-F238E27FC236}">
                        <a16:creationId xmlns="" xmlns:a16="http://schemas.microsoft.com/office/drawing/2014/main" id="{D7B14286-DDCC-45CB-95C1-C46CFB50F16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5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25" name="组合 224">
                    <a:extLst>
                      <a:ext uri="{FF2B5EF4-FFF2-40B4-BE49-F238E27FC236}">
                        <a16:creationId xmlns="" xmlns:a16="http://schemas.microsoft.com/office/drawing/2014/main" id="{5029F5E3-2D0C-4EE8-AE26-D2DC8AC18A3B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54" name="PA-直接连接符 1204">
                      <a:extLst>
                        <a:ext uri="{FF2B5EF4-FFF2-40B4-BE49-F238E27FC236}">
                          <a16:creationId xmlns="" xmlns:a16="http://schemas.microsoft.com/office/drawing/2014/main" id="{6929FEEB-97BF-4D98-A6A3-1D3E19FEEC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5" name="PA-直接连接符 1205">
                      <a:extLst>
                        <a:ext uri="{FF2B5EF4-FFF2-40B4-BE49-F238E27FC236}">
                          <a16:creationId xmlns="" xmlns:a16="http://schemas.microsoft.com/office/drawing/2014/main" id="{61E9E07B-C477-49DB-8DC4-8B8385119E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6" name="PA-直接连接符 1206">
                      <a:extLst>
                        <a:ext uri="{FF2B5EF4-FFF2-40B4-BE49-F238E27FC236}">
                          <a16:creationId xmlns="" xmlns:a16="http://schemas.microsoft.com/office/drawing/2014/main" id="{8ED4B708-2164-4BF3-A5AA-3C87FB77AB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26" name="组合 225">
                    <a:extLst>
                      <a:ext uri="{FF2B5EF4-FFF2-40B4-BE49-F238E27FC236}">
                        <a16:creationId xmlns="" xmlns:a16="http://schemas.microsoft.com/office/drawing/2014/main" id="{ABC93CC9-BF4F-4192-BDDD-E2F248425FB9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243" name="PA-直接连接符 1193">
                      <a:extLst>
                        <a:ext uri="{FF2B5EF4-FFF2-40B4-BE49-F238E27FC236}">
                          <a16:creationId xmlns="" xmlns:a16="http://schemas.microsoft.com/office/drawing/2014/main" id="{E501CAB3-92EC-4D49-858F-92CAD6CCF590}"/>
                        </a:ext>
                      </a:extLst>
                    </p:cNvPr>
                    <p:cNvCxnSpPr/>
                    <p:nvPr>
                      <p:custDataLst>
                        <p:tags r:id="rId210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" name="PA-直接连接符 1194">
                      <a:extLst>
                        <a:ext uri="{FF2B5EF4-FFF2-40B4-BE49-F238E27FC236}">
                          <a16:creationId xmlns="" xmlns:a16="http://schemas.microsoft.com/office/drawing/2014/main" id="{2543989C-CA56-4D9C-AF6C-AEE30DC68B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" name="PA-直接连接符 1195">
                      <a:extLst>
                        <a:ext uri="{FF2B5EF4-FFF2-40B4-BE49-F238E27FC236}">
                          <a16:creationId xmlns="" xmlns:a16="http://schemas.microsoft.com/office/drawing/2014/main" id="{CAB98AE6-29A2-40C8-AD5C-4BCF5F96CB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6" name="PA-直接连接符 1196">
                      <a:extLst>
                        <a:ext uri="{FF2B5EF4-FFF2-40B4-BE49-F238E27FC236}">
                          <a16:creationId xmlns="" xmlns:a16="http://schemas.microsoft.com/office/drawing/2014/main" id="{979BCB2A-6FA5-4E97-8AD7-FB08891252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7" name="PA-直接连接符 1197">
                      <a:extLst>
                        <a:ext uri="{FF2B5EF4-FFF2-40B4-BE49-F238E27FC236}">
                          <a16:creationId xmlns="" xmlns:a16="http://schemas.microsoft.com/office/drawing/2014/main" id="{A6CE3EBD-36CD-4308-9835-B4F4B24025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8" name="PA-直接连接符 1198">
                      <a:extLst>
                        <a:ext uri="{FF2B5EF4-FFF2-40B4-BE49-F238E27FC236}">
                          <a16:creationId xmlns="" xmlns:a16="http://schemas.microsoft.com/office/drawing/2014/main" id="{A9564656-01FB-416B-B950-8EF7CA5B66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9" name="PA-直接连接符 1199">
                      <a:extLst>
                        <a:ext uri="{FF2B5EF4-FFF2-40B4-BE49-F238E27FC236}">
                          <a16:creationId xmlns="" xmlns:a16="http://schemas.microsoft.com/office/drawing/2014/main" id="{9C0F8C2D-362C-4AB6-83F6-BC34A2E856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" name="PA-直接连接符 1200">
                      <a:extLst>
                        <a:ext uri="{FF2B5EF4-FFF2-40B4-BE49-F238E27FC236}">
                          <a16:creationId xmlns="" xmlns:a16="http://schemas.microsoft.com/office/drawing/2014/main" id="{12BCF8D2-C075-44C6-8471-C4EC16F555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" name="PA-直接连接符 1201">
                      <a:extLst>
                        <a:ext uri="{FF2B5EF4-FFF2-40B4-BE49-F238E27FC236}">
                          <a16:creationId xmlns="" xmlns:a16="http://schemas.microsoft.com/office/drawing/2014/main" id="{2EF977B7-3183-4EAE-B42C-2EBA75260F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2" name="PA-直接连接符 1202">
                      <a:extLst>
                        <a:ext uri="{FF2B5EF4-FFF2-40B4-BE49-F238E27FC236}">
                          <a16:creationId xmlns="" xmlns:a16="http://schemas.microsoft.com/office/drawing/2014/main" id="{793986DC-1807-4837-971D-F84F96C2BC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3" name="PA-直接连接符 1203">
                      <a:extLst>
                        <a:ext uri="{FF2B5EF4-FFF2-40B4-BE49-F238E27FC236}">
                          <a16:creationId xmlns="" xmlns:a16="http://schemas.microsoft.com/office/drawing/2014/main" id="{C714A775-BBBE-451A-96AC-10214126DE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27" name="组合 226">
                    <a:extLst>
                      <a:ext uri="{FF2B5EF4-FFF2-40B4-BE49-F238E27FC236}">
                        <a16:creationId xmlns="" xmlns:a16="http://schemas.microsoft.com/office/drawing/2014/main" id="{F1A32ADA-3A62-4089-8C89-E9399F0581E0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232" name="PA-直接连接符 1182">
                      <a:extLst>
                        <a:ext uri="{FF2B5EF4-FFF2-40B4-BE49-F238E27FC236}">
                          <a16:creationId xmlns="" xmlns:a16="http://schemas.microsoft.com/office/drawing/2014/main" id="{B50A2E29-3D9C-44C8-B34B-6E4F352AAB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9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" name="PA-直接连接符 1183">
                      <a:extLst>
                        <a:ext uri="{FF2B5EF4-FFF2-40B4-BE49-F238E27FC236}">
                          <a16:creationId xmlns="" xmlns:a16="http://schemas.microsoft.com/office/drawing/2014/main" id="{D2E26BBE-E8FF-47F0-8D97-99484B19C0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4" name="PA-直接连接符 1184">
                      <a:extLst>
                        <a:ext uri="{FF2B5EF4-FFF2-40B4-BE49-F238E27FC236}">
                          <a16:creationId xmlns="" xmlns:a16="http://schemas.microsoft.com/office/drawing/2014/main" id="{5EEF5B6C-B517-45CA-8F68-97ABB52E84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5" name="PA-直接连接符 1185">
                      <a:extLst>
                        <a:ext uri="{FF2B5EF4-FFF2-40B4-BE49-F238E27FC236}">
                          <a16:creationId xmlns="" xmlns:a16="http://schemas.microsoft.com/office/drawing/2014/main" id="{EA0B246A-85B2-445E-812D-478E3E6323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6" name="PA-直接连接符 1186">
                      <a:extLst>
                        <a:ext uri="{FF2B5EF4-FFF2-40B4-BE49-F238E27FC236}">
                          <a16:creationId xmlns="" xmlns:a16="http://schemas.microsoft.com/office/drawing/2014/main" id="{7680782F-F682-42A1-8006-AD181BBAB9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7" name="PA-直接连接符 1187">
                      <a:extLst>
                        <a:ext uri="{FF2B5EF4-FFF2-40B4-BE49-F238E27FC236}">
                          <a16:creationId xmlns="" xmlns:a16="http://schemas.microsoft.com/office/drawing/2014/main" id="{0418BCA3-0271-4D33-AB21-F23A14A737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" name="PA-直接连接符 1188">
                      <a:extLst>
                        <a:ext uri="{FF2B5EF4-FFF2-40B4-BE49-F238E27FC236}">
                          <a16:creationId xmlns="" xmlns:a16="http://schemas.microsoft.com/office/drawing/2014/main" id="{BDE28E1A-CD68-42E4-A619-39757369B8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" name="PA-直接连接符 1189">
                      <a:extLst>
                        <a:ext uri="{FF2B5EF4-FFF2-40B4-BE49-F238E27FC236}">
                          <a16:creationId xmlns="" xmlns:a16="http://schemas.microsoft.com/office/drawing/2014/main" id="{D1B73539-6C61-4B5F-BFB4-645E4C0277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0" name="PA-直接连接符 1190">
                      <a:extLst>
                        <a:ext uri="{FF2B5EF4-FFF2-40B4-BE49-F238E27FC236}">
                          <a16:creationId xmlns="" xmlns:a16="http://schemas.microsoft.com/office/drawing/2014/main" id="{AECAB543-1247-4654-A234-B323628076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1" name="PA-直接连接符 1191">
                      <a:extLst>
                        <a:ext uri="{FF2B5EF4-FFF2-40B4-BE49-F238E27FC236}">
                          <a16:creationId xmlns="" xmlns:a16="http://schemas.microsoft.com/office/drawing/2014/main" id="{E0D0C1ED-0955-45BE-8543-DA12656886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2" name="PA-直接连接符 1192">
                      <a:extLst>
                        <a:ext uri="{FF2B5EF4-FFF2-40B4-BE49-F238E27FC236}">
                          <a16:creationId xmlns="" xmlns:a16="http://schemas.microsoft.com/office/drawing/2014/main" id="{E2053648-78F2-4EA5-83AB-281EEC4AA3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28" name="Group 91_1">
                    <a:extLst>
                      <a:ext uri="{FF2B5EF4-FFF2-40B4-BE49-F238E27FC236}">
                        <a16:creationId xmlns="" xmlns:a16="http://schemas.microsoft.com/office/drawing/2014/main" id="{578829DD-F664-467F-8E15-E1A4913B1B5B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29" name="PA-直接连接符 1179">
                      <a:extLst>
                        <a:ext uri="{FF2B5EF4-FFF2-40B4-BE49-F238E27FC236}">
                          <a16:creationId xmlns="" xmlns:a16="http://schemas.microsoft.com/office/drawing/2014/main" id="{E40FD50C-F16C-4815-90B2-9CDA62C96C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0" name="PA-直接连接符 1180">
                      <a:extLst>
                        <a:ext uri="{FF2B5EF4-FFF2-40B4-BE49-F238E27FC236}">
                          <a16:creationId xmlns="" xmlns:a16="http://schemas.microsoft.com/office/drawing/2014/main" id="{18CEDD87-6298-42F8-B5EC-F584C36F92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1" name="PA-直接连接符 1181">
                      <a:extLst>
                        <a:ext uri="{FF2B5EF4-FFF2-40B4-BE49-F238E27FC236}">
                          <a16:creationId xmlns="" xmlns:a16="http://schemas.microsoft.com/office/drawing/2014/main" id="{D32FEFCB-23FD-464A-842A-96E3732526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9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8" name="组合 17">
                  <a:extLst>
                    <a:ext uri="{FF2B5EF4-FFF2-40B4-BE49-F238E27FC236}">
                      <a16:creationId xmlns="" xmlns:a16="http://schemas.microsoft.com/office/drawing/2014/main" id="{BCC0FCEA-2323-4694-A3BC-7FB7388121C4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63" name="PA-直接连接符 1113">
                    <a:extLst>
                      <a:ext uri="{FF2B5EF4-FFF2-40B4-BE49-F238E27FC236}">
                        <a16:creationId xmlns="" xmlns:a16="http://schemas.microsoft.com/office/drawing/2014/main" id="{1B2EBA5A-EC06-497E-A83B-B40DF5CCB1B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4" name="PA-直接连接符 1114">
                    <a:extLst>
                      <a:ext uri="{FF2B5EF4-FFF2-40B4-BE49-F238E27FC236}">
                        <a16:creationId xmlns="" xmlns:a16="http://schemas.microsoft.com/office/drawing/2014/main" id="{656563D0-5580-45E7-AE16-1E313C796E7B}"/>
                      </a:ext>
                    </a:extLst>
                  </p:cNvPr>
                  <p:cNvCxnSpPr/>
                  <p:nvPr>
                    <p:custDataLst>
                      <p:tags r:id="rId13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" name="PA-直接连接符 1115">
                    <a:extLst>
                      <a:ext uri="{FF2B5EF4-FFF2-40B4-BE49-F238E27FC236}">
                        <a16:creationId xmlns="" xmlns:a16="http://schemas.microsoft.com/office/drawing/2014/main" id="{EA8C9321-7ED0-4D9C-9504-66C59FF813C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" name="PA-直接连接符 1116">
                    <a:extLst>
                      <a:ext uri="{FF2B5EF4-FFF2-40B4-BE49-F238E27FC236}">
                        <a16:creationId xmlns="" xmlns:a16="http://schemas.microsoft.com/office/drawing/2014/main" id="{2F613FF5-CCA6-44BA-8359-30A2C40B0EE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7" name="PA-直接连接符 1117">
                    <a:extLst>
                      <a:ext uri="{FF2B5EF4-FFF2-40B4-BE49-F238E27FC236}">
                        <a16:creationId xmlns="" xmlns:a16="http://schemas.microsoft.com/office/drawing/2014/main" id="{9C097257-6A91-4CCE-9950-55B90D42ECD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8" name="PA-直接连接符 1118">
                    <a:extLst>
                      <a:ext uri="{FF2B5EF4-FFF2-40B4-BE49-F238E27FC236}">
                        <a16:creationId xmlns="" xmlns:a16="http://schemas.microsoft.com/office/drawing/2014/main" id="{6CB9FDFC-0C17-4304-A8A9-687B654C606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9" name="PA-直接连接符 1119">
                    <a:extLst>
                      <a:ext uri="{FF2B5EF4-FFF2-40B4-BE49-F238E27FC236}">
                        <a16:creationId xmlns="" xmlns:a16="http://schemas.microsoft.com/office/drawing/2014/main" id="{2798C367-A5FC-4207-9C2A-8986496E486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" name="PA-直接连接符 1120">
                    <a:extLst>
                      <a:ext uri="{FF2B5EF4-FFF2-40B4-BE49-F238E27FC236}">
                        <a16:creationId xmlns="" xmlns:a16="http://schemas.microsoft.com/office/drawing/2014/main" id="{D530995E-228D-454E-BC60-5F1C69A3CB8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" name="PA-直接连接符 1121">
                    <a:extLst>
                      <a:ext uri="{FF2B5EF4-FFF2-40B4-BE49-F238E27FC236}">
                        <a16:creationId xmlns="" xmlns:a16="http://schemas.microsoft.com/office/drawing/2014/main" id="{8ED218D7-14A1-405F-A664-704F51BE84B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2" name="PA-直接连接符 1122">
                    <a:extLst>
                      <a:ext uri="{FF2B5EF4-FFF2-40B4-BE49-F238E27FC236}">
                        <a16:creationId xmlns="" xmlns:a16="http://schemas.microsoft.com/office/drawing/2014/main" id="{52DC92D5-E811-4A4E-B29E-CA2C079D924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3" name="PA-直接连接符 1123">
                    <a:extLst>
                      <a:ext uri="{FF2B5EF4-FFF2-40B4-BE49-F238E27FC236}">
                        <a16:creationId xmlns="" xmlns:a16="http://schemas.microsoft.com/office/drawing/2014/main" id="{CF7D850F-04AF-4405-A2AD-0F65252D7C2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4" name="PA-直接连接符 1124">
                    <a:extLst>
                      <a:ext uri="{FF2B5EF4-FFF2-40B4-BE49-F238E27FC236}">
                        <a16:creationId xmlns="" xmlns:a16="http://schemas.microsoft.com/office/drawing/2014/main" id="{0211971A-42FC-4A79-9310-68C16B74810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5" name="PA-直接连接符 1125">
                    <a:extLst>
                      <a:ext uri="{FF2B5EF4-FFF2-40B4-BE49-F238E27FC236}">
                        <a16:creationId xmlns="" xmlns:a16="http://schemas.microsoft.com/office/drawing/2014/main" id="{B362C705-6458-4547-9C21-DCA3843AC36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6" name="PA-直接连接符 1126">
                    <a:extLst>
                      <a:ext uri="{FF2B5EF4-FFF2-40B4-BE49-F238E27FC236}">
                        <a16:creationId xmlns="" xmlns:a16="http://schemas.microsoft.com/office/drawing/2014/main" id="{DD7E3241-E98F-4052-8998-5349E8B2689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7" name="PA-直接连接符 1127">
                    <a:extLst>
                      <a:ext uri="{FF2B5EF4-FFF2-40B4-BE49-F238E27FC236}">
                        <a16:creationId xmlns="" xmlns:a16="http://schemas.microsoft.com/office/drawing/2014/main" id="{57141E3A-98E3-46AE-A96A-3B3A1F43C76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78" name="组合 177">
                    <a:extLst>
                      <a:ext uri="{FF2B5EF4-FFF2-40B4-BE49-F238E27FC236}">
                        <a16:creationId xmlns="" xmlns:a16="http://schemas.microsoft.com/office/drawing/2014/main" id="{62B6B655-EA24-48D6-99A0-5070C1557957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07" name="PA-直接连接符 1157">
                      <a:extLst>
                        <a:ext uri="{FF2B5EF4-FFF2-40B4-BE49-F238E27FC236}">
                          <a16:creationId xmlns="" xmlns:a16="http://schemas.microsoft.com/office/drawing/2014/main" id="{B1247C65-BC38-427C-A5A8-770DA536C7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8" name="PA-直接连接符 1158">
                      <a:extLst>
                        <a:ext uri="{FF2B5EF4-FFF2-40B4-BE49-F238E27FC236}">
                          <a16:creationId xmlns="" xmlns:a16="http://schemas.microsoft.com/office/drawing/2014/main" id="{DDCBAB31-E537-4710-A19D-6BED96C6BC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9" name="PA-直接连接符 1159">
                      <a:extLst>
                        <a:ext uri="{FF2B5EF4-FFF2-40B4-BE49-F238E27FC236}">
                          <a16:creationId xmlns="" xmlns:a16="http://schemas.microsoft.com/office/drawing/2014/main" id="{0C27F3A0-A307-46B6-BAB2-E7DD7D5734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9" name="组合 178">
                    <a:extLst>
                      <a:ext uri="{FF2B5EF4-FFF2-40B4-BE49-F238E27FC236}">
                        <a16:creationId xmlns="" xmlns:a16="http://schemas.microsoft.com/office/drawing/2014/main" id="{E3679E63-B86D-45FA-B316-EDFF19BE5179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96" name="PA-直接连接符 1146">
                      <a:extLst>
                        <a:ext uri="{FF2B5EF4-FFF2-40B4-BE49-F238E27FC236}">
                          <a16:creationId xmlns="" xmlns:a16="http://schemas.microsoft.com/office/drawing/2014/main" id="{D5E83C62-4983-41CE-B9D8-BE04ABC40A9D}"/>
                        </a:ext>
                      </a:extLst>
                    </p:cNvPr>
                    <p:cNvCxnSpPr/>
                    <p:nvPr>
                      <p:custDataLst>
                        <p:tags r:id="rId16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7" name="PA-直接连接符 1147">
                      <a:extLst>
                        <a:ext uri="{FF2B5EF4-FFF2-40B4-BE49-F238E27FC236}">
                          <a16:creationId xmlns="" xmlns:a16="http://schemas.microsoft.com/office/drawing/2014/main" id="{4F212775-4E7B-440B-A616-DB195A33BF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8" name="PA-直接连接符 1148">
                      <a:extLst>
                        <a:ext uri="{FF2B5EF4-FFF2-40B4-BE49-F238E27FC236}">
                          <a16:creationId xmlns="" xmlns:a16="http://schemas.microsoft.com/office/drawing/2014/main" id="{7B216AE6-AC0E-495A-A86E-D55E8BA96F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9" name="PA-直接连接符 1149">
                      <a:extLst>
                        <a:ext uri="{FF2B5EF4-FFF2-40B4-BE49-F238E27FC236}">
                          <a16:creationId xmlns="" xmlns:a16="http://schemas.microsoft.com/office/drawing/2014/main" id="{D4375CB3-C277-4B52-96C1-03CF63F119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0" name="PA-直接连接符 1150">
                      <a:extLst>
                        <a:ext uri="{FF2B5EF4-FFF2-40B4-BE49-F238E27FC236}">
                          <a16:creationId xmlns="" xmlns:a16="http://schemas.microsoft.com/office/drawing/2014/main" id="{B1506BFE-C4C4-4D51-BBE9-5108EEBA9C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1" name="PA-直接连接符 1151">
                      <a:extLst>
                        <a:ext uri="{FF2B5EF4-FFF2-40B4-BE49-F238E27FC236}">
                          <a16:creationId xmlns="" xmlns:a16="http://schemas.microsoft.com/office/drawing/2014/main" id="{D4AA910D-354A-4F6D-B434-C16D93FA01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2" name="PA-直接连接符 1152">
                      <a:extLst>
                        <a:ext uri="{FF2B5EF4-FFF2-40B4-BE49-F238E27FC236}">
                          <a16:creationId xmlns="" xmlns:a16="http://schemas.microsoft.com/office/drawing/2014/main" id="{F703773E-30D0-4624-9A95-BE72A5A9AD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3" name="PA-直接连接符 1153">
                      <a:extLst>
                        <a:ext uri="{FF2B5EF4-FFF2-40B4-BE49-F238E27FC236}">
                          <a16:creationId xmlns="" xmlns:a16="http://schemas.microsoft.com/office/drawing/2014/main" id="{5A34DB12-8127-4C66-8172-E83745C7B0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4" name="PA-直接连接符 1154">
                      <a:extLst>
                        <a:ext uri="{FF2B5EF4-FFF2-40B4-BE49-F238E27FC236}">
                          <a16:creationId xmlns="" xmlns:a16="http://schemas.microsoft.com/office/drawing/2014/main" id="{87C07561-7F7D-4353-AB69-7DDF9522E84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5" name="PA-直接连接符 1155">
                      <a:extLst>
                        <a:ext uri="{FF2B5EF4-FFF2-40B4-BE49-F238E27FC236}">
                          <a16:creationId xmlns="" xmlns:a16="http://schemas.microsoft.com/office/drawing/2014/main" id="{2C9BE084-66F1-4A9B-B62B-5872EAAF5A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6" name="PA-直接连接符 1156">
                      <a:extLst>
                        <a:ext uri="{FF2B5EF4-FFF2-40B4-BE49-F238E27FC236}">
                          <a16:creationId xmlns="" xmlns:a16="http://schemas.microsoft.com/office/drawing/2014/main" id="{7B4E1EBA-63C2-466C-91DD-2620A5D252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80" name="组合 179">
                    <a:extLst>
                      <a:ext uri="{FF2B5EF4-FFF2-40B4-BE49-F238E27FC236}">
                        <a16:creationId xmlns="" xmlns:a16="http://schemas.microsoft.com/office/drawing/2014/main" id="{77B5BABA-32D3-4635-9E8B-DA217FF9C3E4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85" name="PA-直接连接符 1135">
                      <a:extLst>
                        <a:ext uri="{FF2B5EF4-FFF2-40B4-BE49-F238E27FC236}">
                          <a16:creationId xmlns="" xmlns:a16="http://schemas.microsoft.com/office/drawing/2014/main" id="{B15FB8C8-0346-49EE-B6E7-49A2441DA9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6" name="PA-直接连接符 1136">
                      <a:extLst>
                        <a:ext uri="{FF2B5EF4-FFF2-40B4-BE49-F238E27FC236}">
                          <a16:creationId xmlns="" xmlns:a16="http://schemas.microsoft.com/office/drawing/2014/main" id="{659AE207-A0EF-4BF4-8C53-B4CA675B92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7" name="PA-直接连接符 1137">
                      <a:extLst>
                        <a:ext uri="{FF2B5EF4-FFF2-40B4-BE49-F238E27FC236}">
                          <a16:creationId xmlns="" xmlns:a16="http://schemas.microsoft.com/office/drawing/2014/main" id="{E0382732-51C0-4943-9F59-646F66FB37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8" name="PA-直接连接符 1138">
                      <a:extLst>
                        <a:ext uri="{FF2B5EF4-FFF2-40B4-BE49-F238E27FC236}">
                          <a16:creationId xmlns="" xmlns:a16="http://schemas.microsoft.com/office/drawing/2014/main" id="{20935CA7-B1FC-4DD6-B36F-3E4C815DA5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9" name="PA-直接连接符 1139">
                      <a:extLst>
                        <a:ext uri="{FF2B5EF4-FFF2-40B4-BE49-F238E27FC236}">
                          <a16:creationId xmlns="" xmlns:a16="http://schemas.microsoft.com/office/drawing/2014/main" id="{5D1977EA-357E-492E-810F-3CFC2FB24F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0" name="PA-直接连接符 1140">
                      <a:extLst>
                        <a:ext uri="{FF2B5EF4-FFF2-40B4-BE49-F238E27FC236}">
                          <a16:creationId xmlns="" xmlns:a16="http://schemas.microsoft.com/office/drawing/2014/main" id="{93927309-CF19-4623-AE93-BCF65177AB7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1" name="PA-直接连接符 1141">
                      <a:extLst>
                        <a:ext uri="{FF2B5EF4-FFF2-40B4-BE49-F238E27FC236}">
                          <a16:creationId xmlns="" xmlns:a16="http://schemas.microsoft.com/office/drawing/2014/main" id="{73159433-7597-4663-9C75-4766F98C6C6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2" name="PA-直接连接符 1142">
                      <a:extLst>
                        <a:ext uri="{FF2B5EF4-FFF2-40B4-BE49-F238E27FC236}">
                          <a16:creationId xmlns="" xmlns:a16="http://schemas.microsoft.com/office/drawing/2014/main" id="{69ED0515-5A44-4F60-9E21-EBD83F9230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3" name="PA-直接连接符 1143">
                      <a:extLst>
                        <a:ext uri="{FF2B5EF4-FFF2-40B4-BE49-F238E27FC236}">
                          <a16:creationId xmlns="" xmlns:a16="http://schemas.microsoft.com/office/drawing/2014/main" id="{5A657B8B-0DD9-44AB-8022-48651A9560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4" name="PA-直接连接符 1144">
                      <a:extLst>
                        <a:ext uri="{FF2B5EF4-FFF2-40B4-BE49-F238E27FC236}">
                          <a16:creationId xmlns="" xmlns:a16="http://schemas.microsoft.com/office/drawing/2014/main" id="{8C61D422-8C48-4A76-8CE0-6E62C27412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5" name="PA-直接连接符 1145">
                      <a:extLst>
                        <a:ext uri="{FF2B5EF4-FFF2-40B4-BE49-F238E27FC236}">
                          <a16:creationId xmlns="" xmlns:a16="http://schemas.microsoft.com/office/drawing/2014/main" id="{4DD308D2-896B-4F84-9973-DC80B70CF5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81" name="Group 91_1">
                    <a:extLst>
                      <a:ext uri="{FF2B5EF4-FFF2-40B4-BE49-F238E27FC236}">
                        <a16:creationId xmlns="" xmlns:a16="http://schemas.microsoft.com/office/drawing/2014/main" id="{A0D8BB4A-96A2-48F2-B18D-2427D69B7CDD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82" name="PA-直接连接符 1132">
                      <a:extLst>
                        <a:ext uri="{FF2B5EF4-FFF2-40B4-BE49-F238E27FC236}">
                          <a16:creationId xmlns="" xmlns:a16="http://schemas.microsoft.com/office/drawing/2014/main" id="{6773E58A-5C1E-4B81-A458-DD317AFD9C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3" name="PA-直接连接符 1133">
                      <a:extLst>
                        <a:ext uri="{FF2B5EF4-FFF2-40B4-BE49-F238E27FC236}">
                          <a16:creationId xmlns="" xmlns:a16="http://schemas.microsoft.com/office/drawing/2014/main" id="{FBA9BEAA-9A08-4260-B7EE-CCB3287B82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4" name="PA-直接连接符 1134">
                      <a:extLst>
                        <a:ext uri="{FF2B5EF4-FFF2-40B4-BE49-F238E27FC236}">
                          <a16:creationId xmlns="" xmlns:a16="http://schemas.microsoft.com/office/drawing/2014/main" id="{5B1EEC81-2B37-4A72-A04C-760D3977A1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9" name="组合 18">
                  <a:extLst>
                    <a:ext uri="{FF2B5EF4-FFF2-40B4-BE49-F238E27FC236}">
                      <a16:creationId xmlns="" xmlns:a16="http://schemas.microsoft.com/office/drawing/2014/main" id="{36132206-7C6F-48A9-9207-B3683E3CB954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16" name="PA-直接连接符 1066">
                    <a:extLst>
                      <a:ext uri="{FF2B5EF4-FFF2-40B4-BE49-F238E27FC236}">
                        <a16:creationId xmlns="" xmlns:a16="http://schemas.microsoft.com/office/drawing/2014/main" id="{B29D448D-7896-4E12-9A89-245FE19A248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7" name="PA-直接连接符 1067">
                    <a:extLst>
                      <a:ext uri="{FF2B5EF4-FFF2-40B4-BE49-F238E27FC236}">
                        <a16:creationId xmlns="" xmlns:a16="http://schemas.microsoft.com/office/drawing/2014/main" id="{D62E0373-9118-46B8-BC6B-A66464E6DA4D}"/>
                      </a:ext>
                    </a:extLst>
                  </p:cNvPr>
                  <p:cNvCxnSpPr/>
                  <p:nvPr>
                    <p:custDataLst>
                      <p:tags r:id="rId9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" name="PA-直接连接符 1068">
                    <a:extLst>
                      <a:ext uri="{FF2B5EF4-FFF2-40B4-BE49-F238E27FC236}">
                        <a16:creationId xmlns="" xmlns:a16="http://schemas.microsoft.com/office/drawing/2014/main" id="{A0D86407-CFCE-4799-8352-FA083D3B4ED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" name="PA-直接连接符 1069">
                    <a:extLst>
                      <a:ext uri="{FF2B5EF4-FFF2-40B4-BE49-F238E27FC236}">
                        <a16:creationId xmlns="" xmlns:a16="http://schemas.microsoft.com/office/drawing/2014/main" id="{A2A80169-3658-412F-876D-E3A8400AD7C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0" name="PA-直接连接符 1070">
                    <a:extLst>
                      <a:ext uri="{FF2B5EF4-FFF2-40B4-BE49-F238E27FC236}">
                        <a16:creationId xmlns="" xmlns:a16="http://schemas.microsoft.com/office/drawing/2014/main" id="{C58016EF-005E-4A65-A44E-FF2D4955829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1" name="PA-直接连接符 1071">
                    <a:extLst>
                      <a:ext uri="{FF2B5EF4-FFF2-40B4-BE49-F238E27FC236}">
                        <a16:creationId xmlns="" xmlns:a16="http://schemas.microsoft.com/office/drawing/2014/main" id="{F399C3D7-E0F9-4AD8-90B2-802CEBAE9D6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" name="PA-直接连接符 1072">
                    <a:extLst>
                      <a:ext uri="{FF2B5EF4-FFF2-40B4-BE49-F238E27FC236}">
                        <a16:creationId xmlns="" xmlns:a16="http://schemas.microsoft.com/office/drawing/2014/main" id="{5CF42A2F-BFF0-41CB-A169-6167E613BDB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" name="PA-直接连接符 1073">
                    <a:extLst>
                      <a:ext uri="{FF2B5EF4-FFF2-40B4-BE49-F238E27FC236}">
                        <a16:creationId xmlns="" xmlns:a16="http://schemas.microsoft.com/office/drawing/2014/main" id="{006F56AD-F14B-4293-8493-160F3C90BC1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" name="PA-直接连接符 1074">
                    <a:extLst>
                      <a:ext uri="{FF2B5EF4-FFF2-40B4-BE49-F238E27FC236}">
                        <a16:creationId xmlns="" xmlns:a16="http://schemas.microsoft.com/office/drawing/2014/main" id="{94C24483-D8EE-4E09-BE4F-219B7D94C0D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PA-直接连接符 1075">
                    <a:extLst>
                      <a:ext uri="{FF2B5EF4-FFF2-40B4-BE49-F238E27FC236}">
                        <a16:creationId xmlns="" xmlns:a16="http://schemas.microsoft.com/office/drawing/2014/main" id="{436BC158-F7C4-491D-A4E7-1B31F831216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PA-直接连接符 1076">
                    <a:extLst>
                      <a:ext uri="{FF2B5EF4-FFF2-40B4-BE49-F238E27FC236}">
                        <a16:creationId xmlns="" xmlns:a16="http://schemas.microsoft.com/office/drawing/2014/main" id="{6F3600F6-6EDF-47D3-ABBF-72D1377F0CA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PA-直接连接符 1077">
                    <a:extLst>
                      <a:ext uri="{FF2B5EF4-FFF2-40B4-BE49-F238E27FC236}">
                        <a16:creationId xmlns="" xmlns:a16="http://schemas.microsoft.com/office/drawing/2014/main" id="{BFF80933-D1FB-4120-87C3-168CA54EB02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PA-直接连接符 1078">
                    <a:extLst>
                      <a:ext uri="{FF2B5EF4-FFF2-40B4-BE49-F238E27FC236}">
                        <a16:creationId xmlns="" xmlns:a16="http://schemas.microsoft.com/office/drawing/2014/main" id="{A8650A8A-8105-4ABD-9B83-97311C7E0F6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9" name="PA-直接连接符 1079">
                    <a:extLst>
                      <a:ext uri="{FF2B5EF4-FFF2-40B4-BE49-F238E27FC236}">
                        <a16:creationId xmlns="" xmlns:a16="http://schemas.microsoft.com/office/drawing/2014/main" id="{380351C0-5087-4B68-B7E0-0DDE7A0E889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0" name="PA-直接连接符 1080">
                    <a:extLst>
                      <a:ext uri="{FF2B5EF4-FFF2-40B4-BE49-F238E27FC236}">
                        <a16:creationId xmlns="" xmlns:a16="http://schemas.microsoft.com/office/drawing/2014/main" id="{06C94E4B-2CDC-456A-BB3D-2EE63DCBCDC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1" name="组合 130">
                    <a:extLst>
                      <a:ext uri="{FF2B5EF4-FFF2-40B4-BE49-F238E27FC236}">
                        <a16:creationId xmlns="" xmlns:a16="http://schemas.microsoft.com/office/drawing/2014/main" id="{9984CE1D-F502-4C0D-83E9-584C5205917A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0" name="PA-直接连接符 1110">
                      <a:extLst>
                        <a:ext uri="{FF2B5EF4-FFF2-40B4-BE49-F238E27FC236}">
                          <a16:creationId xmlns="" xmlns:a16="http://schemas.microsoft.com/office/drawing/2014/main" id="{A77CE733-7206-4242-B77C-E6CF8D4863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" name="PA-直接连接符 1111">
                      <a:extLst>
                        <a:ext uri="{FF2B5EF4-FFF2-40B4-BE49-F238E27FC236}">
                          <a16:creationId xmlns="" xmlns:a16="http://schemas.microsoft.com/office/drawing/2014/main" id="{3845FAAD-0FE6-45E6-85D7-B1EF6B75A8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" name="PA-直接连接符 1112">
                      <a:extLst>
                        <a:ext uri="{FF2B5EF4-FFF2-40B4-BE49-F238E27FC236}">
                          <a16:creationId xmlns="" xmlns:a16="http://schemas.microsoft.com/office/drawing/2014/main" id="{1B1D509A-9ABF-4EAA-858F-270DF1D82C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2" name="组合 131">
                    <a:extLst>
                      <a:ext uri="{FF2B5EF4-FFF2-40B4-BE49-F238E27FC236}">
                        <a16:creationId xmlns="" xmlns:a16="http://schemas.microsoft.com/office/drawing/2014/main" id="{A4DD0D6C-E62A-4F61-B791-56A335C6B9DE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49" name="PA-直接连接符 1099">
                      <a:extLst>
                        <a:ext uri="{FF2B5EF4-FFF2-40B4-BE49-F238E27FC236}">
                          <a16:creationId xmlns="" xmlns:a16="http://schemas.microsoft.com/office/drawing/2014/main" id="{93C03B37-8520-4FBC-BB3A-74E28A199E5C}"/>
                        </a:ext>
                      </a:extLst>
                    </p:cNvPr>
                    <p:cNvCxnSpPr/>
                    <p:nvPr>
                      <p:custDataLst>
                        <p:tags r:id="rId12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" name="PA-直接连接符 1100">
                      <a:extLst>
                        <a:ext uri="{FF2B5EF4-FFF2-40B4-BE49-F238E27FC236}">
                          <a16:creationId xmlns="" xmlns:a16="http://schemas.microsoft.com/office/drawing/2014/main" id="{0E64B6C0-1D0F-4BBB-AAA6-1204FECC93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" name="PA-直接连接符 1101">
                      <a:extLst>
                        <a:ext uri="{FF2B5EF4-FFF2-40B4-BE49-F238E27FC236}">
                          <a16:creationId xmlns="" xmlns:a16="http://schemas.microsoft.com/office/drawing/2014/main" id="{47B74CD7-FB84-4A88-81F6-3DAD8CE989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" name="PA-直接连接符 1102">
                      <a:extLst>
                        <a:ext uri="{FF2B5EF4-FFF2-40B4-BE49-F238E27FC236}">
                          <a16:creationId xmlns="" xmlns:a16="http://schemas.microsoft.com/office/drawing/2014/main" id="{5A9E2FF2-AA40-4444-8F45-07DF71A050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" name="PA-直接连接符 1103">
                      <a:extLst>
                        <a:ext uri="{FF2B5EF4-FFF2-40B4-BE49-F238E27FC236}">
                          <a16:creationId xmlns="" xmlns:a16="http://schemas.microsoft.com/office/drawing/2014/main" id="{FBBB0596-A9A1-46AF-A935-F64DC6B1A17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" name="PA-直接连接符 1104">
                      <a:extLst>
                        <a:ext uri="{FF2B5EF4-FFF2-40B4-BE49-F238E27FC236}">
                          <a16:creationId xmlns="" xmlns:a16="http://schemas.microsoft.com/office/drawing/2014/main" id="{6920D1EE-19D8-4497-8499-58A1D39542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" name="PA-直接连接符 1105">
                      <a:extLst>
                        <a:ext uri="{FF2B5EF4-FFF2-40B4-BE49-F238E27FC236}">
                          <a16:creationId xmlns="" xmlns:a16="http://schemas.microsoft.com/office/drawing/2014/main" id="{95537416-E1FB-4E6C-A09A-B814026352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" name="PA-直接连接符 1106">
                      <a:extLst>
                        <a:ext uri="{FF2B5EF4-FFF2-40B4-BE49-F238E27FC236}">
                          <a16:creationId xmlns="" xmlns:a16="http://schemas.microsoft.com/office/drawing/2014/main" id="{73BE8B28-F0B3-4D61-AB16-2BEB3CD754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7" name="PA-直接连接符 1107">
                      <a:extLst>
                        <a:ext uri="{FF2B5EF4-FFF2-40B4-BE49-F238E27FC236}">
                          <a16:creationId xmlns="" xmlns:a16="http://schemas.microsoft.com/office/drawing/2014/main" id="{867E7858-D83F-4B3B-BDE2-9836CB5C6A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" name="PA-直接连接符 1108">
                      <a:extLst>
                        <a:ext uri="{FF2B5EF4-FFF2-40B4-BE49-F238E27FC236}">
                          <a16:creationId xmlns="" xmlns:a16="http://schemas.microsoft.com/office/drawing/2014/main" id="{CD916442-AA72-499D-8760-1CEBF3E82AC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" name="PA-直接连接符 1109">
                      <a:extLst>
                        <a:ext uri="{FF2B5EF4-FFF2-40B4-BE49-F238E27FC236}">
                          <a16:creationId xmlns="" xmlns:a16="http://schemas.microsoft.com/office/drawing/2014/main" id="{2524979F-229A-4F16-A4A8-98682A44A8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" name="组合 132">
                    <a:extLst>
                      <a:ext uri="{FF2B5EF4-FFF2-40B4-BE49-F238E27FC236}">
                        <a16:creationId xmlns="" xmlns:a16="http://schemas.microsoft.com/office/drawing/2014/main" id="{2F2F71FA-7A5C-4811-8E43-09814AAB8351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38" name="PA-直接连接符 1088">
                      <a:extLst>
                        <a:ext uri="{FF2B5EF4-FFF2-40B4-BE49-F238E27FC236}">
                          <a16:creationId xmlns="" xmlns:a16="http://schemas.microsoft.com/office/drawing/2014/main" id="{BBB0E426-84EB-455A-AB69-F3A2F53F64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" name="PA-直接连接符 1089">
                      <a:extLst>
                        <a:ext uri="{FF2B5EF4-FFF2-40B4-BE49-F238E27FC236}">
                          <a16:creationId xmlns="" xmlns:a16="http://schemas.microsoft.com/office/drawing/2014/main" id="{D6C2318E-2907-41FD-BFED-7B56C98A27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" name="PA-直接连接符 1090">
                      <a:extLst>
                        <a:ext uri="{FF2B5EF4-FFF2-40B4-BE49-F238E27FC236}">
                          <a16:creationId xmlns="" xmlns:a16="http://schemas.microsoft.com/office/drawing/2014/main" id="{E8E03743-50E9-43AF-A4D3-02CE2B7192C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" name="PA-直接连接符 1091">
                      <a:extLst>
                        <a:ext uri="{FF2B5EF4-FFF2-40B4-BE49-F238E27FC236}">
                          <a16:creationId xmlns="" xmlns:a16="http://schemas.microsoft.com/office/drawing/2014/main" id="{E7929DED-6697-480F-914A-4B0B717C26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2" name="PA-直接连接符 1092">
                      <a:extLst>
                        <a:ext uri="{FF2B5EF4-FFF2-40B4-BE49-F238E27FC236}">
                          <a16:creationId xmlns="" xmlns:a16="http://schemas.microsoft.com/office/drawing/2014/main" id="{E81AFA13-74C2-4ED4-886E-A0EF4BB8FC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" name="PA-直接连接符 1093">
                      <a:extLst>
                        <a:ext uri="{FF2B5EF4-FFF2-40B4-BE49-F238E27FC236}">
                          <a16:creationId xmlns="" xmlns:a16="http://schemas.microsoft.com/office/drawing/2014/main" id="{CBF8AE94-BD81-48DA-AF53-BB0005CAF4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" name="PA-直接连接符 1094">
                      <a:extLst>
                        <a:ext uri="{FF2B5EF4-FFF2-40B4-BE49-F238E27FC236}">
                          <a16:creationId xmlns="" xmlns:a16="http://schemas.microsoft.com/office/drawing/2014/main" id="{4965C981-F71C-444D-BBD4-7A0B1A8C1C5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" name="PA-直接连接符 1095">
                      <a:extLst>
                        <a:ext uri="{FF2B5EF4-FFF2-40B4-BE49-F238E27FC236}">
                          <a16:creationId xmlns="" xmlns:a16="http://schemas.microsoft.com/office/drawing/2014/main" id="{B27D9622-CDF9-432F-953D-779B99CFA8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" name="PA-直接连接符 1096">
                      <a:extLst>
                        <a:ext uri="{FF2B5EF4-FFF2-40B4-BE49-F238E27FC236}">
                          <a16:creationId xmlns="" xmlns:a16="http://schemas.microsoft.com/office/drawing/2014/main" id="{909C5A65-4E52-4D66-9C0B-E797205522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" name="PA-直接连接符 1097">
                      <a:extLst>
                        <a:ext uri="{FF2B5EF4-FFF2-40B4-BE49-F238E27FC236}">
                          <a16:creationId xmlns="" xmlns:a16="http://schemas.microsoft.com/office/drawing/2014/main" id="{D3145FC8-CC85-4EAD-BEE3-2D15524A4F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" name="PA-直接连接符 1098">
                      <a:extLst>
                        <a:ext uri="{FF2B5EF4-FFF2-40B4-BE49-F238E27FC236}">
                          <a16:creationId xmlns="" xmlns:a16="http://schemas.microsoft.com/office/drawing/2014/main" id="{0726270B-9B2F-416C-9E0A-09B53764623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4" name="Group 91_1">
                    <a:extLst>
                      <a:ext uri="{FF2B5EF4-FFF2-40B4-BE49-F238E27FC236}">
                        <a16:creationId xmlns="" xmlns:a16="http://schemas.microsoft.com/office/drawing/2014/main" id="{5D48AD5E-EC09-4C8D-9CAD-F16DA73081CE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5" name="PA-直接连接符 1085">
                      <a:extLst>
                        <a:ext uri="{FF2B5EF4-FFF2-40B4-BE49-F238E27FC236}">
                          <a16:creationId xmlns="" xmlns:a16="http://schemas.microsoft.com/office/drawing/2014/main" id="{D24DF37D-D7EB-4698-9172-592C5222F8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" name="PA-直接连接符 1086">
                      <a:extLst>
                        <a:ext uri="{FF2B5EF4-FFF2-40B4-BE49-F238E27FC236}">
                          <a16:creationId xmlns="" xmlns:a16="http://schemas.microsoft.com/office/drawing/2014/main" id="{31E99B39-8765-4929-9BA1-38903AB43E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" name="PA-直接连接符 1087">
                      <a:extLst>
                        <a:ext uri="{FF2B5EF4-FFF2-40B4-BE49-F238E27FC236}">
                          <a16:creationId xmlns="" xmlns:a16="http://schemas.microsoft.com/office/drawing/2014/main" id="{72798B2E-75E9-4426-9A97-8DF6CDA4305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0" name="组合 19">
                  <a:extLst>
                    <a:ext uri="{FF2B5EF4-FFF2-40B4-BE49-F238E27FC236}">
                      <a16:creationId xmlns="" xmlns:a16="http://schemas.microsoft.com/office/drawing/2014/main" id="{4AE402F7-14C1-42B4-B8DF-F34CA0F75FC3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9" name="PA-直接连接符 1019">
                    <a:extLst>
                      <a:ext uri="{FF2B5EF4-FFF2-40B4-BE49-F238E27FC236}">
                        <a16:creationId xmlns="" xmlns:a16="http://schemas.microsoft.com/office/drawing/2014/main" id="{06179BD7-9A37-40DE-9EAA-5CACB16BE34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" name="PA-直接连接符 1020">
                    <a:extLst>
                      <a:ext uri="{FF2B5EF4-FFF2-40B4-BE49-F238E27FC236}">
                        <a16:creationId xmlns="" xmlns:a16="http://schemas.microsoft.com/office/drawing/2014/main" id="{37E0601E-42AE-4D97-84CF-9C2E43452944}"/>
                      </a:ext>
                    </a:extLst>
                  </p:cNvPr>
                  <p:cNvCxnSpPr/>
                  <p:nvPr>
                    <p:custDataLst>
                      <p:tags r:id="rId5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1" name="PA-直接连接符 1021">
                    <a:extLst>
                      <a:ext uri="{FF2B5EF4-FFF2-40B4-BE49-F238E27FC236}">
                        <a16:creationId xmlns="" xmlns:a16="http://schemas.microsoft.com/office/drawing/2014/main" id="{469F2811-E37C-4EAB-B0CC-8DCCC1F4F79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2" name="PA-直接连接符 1022">
                    <a:extLst>
                      <a:ext uri="{FF2B5EF4-FFF2-40B4-BE49-F238E27FC236}">
                        <a16:creationId xmlns="" xmlns:a16="http://schemas.microsoft.com/office/drawing/2014/main" id="{A142F7C4-5B56-4BDB-9A34-0FC3E844766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3" name="PA-直接连接符 1023">
                    <a:extLst>
                      <a:ext uri="{FF2B5EF4-FFF2-40B4-BE49-F238E27FC236}">
                        <a16:creationId xmlns="" xmlns:a16="http://schemas.microsoft.com/office/drawing/2014/main" id="{81805EB4-C2DB-44C6-B1CC-A0CC3412C0D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" name="PA-直接连接符 1024">
                    <a:extLst>
                      <a:ext uri="{FF2B5EF4-FFF2-40B4-BE49-F238E27FC236}">
                        <a16:creationId xmlns="" xmlns:a16="http://schemas.microsoft.com/office/drawing/2014/main" id="{31D127E4-6EB3-4181-A04B-2903FDCC5F8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" name="PA-直接连接符 1025">
                    <a:extLst>
                      <a:ext uri="{FF2B5EF4-FFF2-40B4-BE49-F238E27FC236}">
                        <a16:creationId xmlns="" xmlns:a16="http://schemas.microsoft.com/office/drawing/2014/main" id="{DA4F44F6-D3FC-418B-BC5D-3C528B6AF7C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6" name="PA-直接连接符 1026">
                    <a:extLst>
                      <a:ext uri="{FF2B5EF4-FFF2-40B4-BE49-F238E27FC236}">
                        <a16:creationId xmlns="" xmlns:a16="http://schemas.microsoft.com/office/drawing/2014/main" id="{CDD151EE-A8E2-4A41-8D8A-5F9BF2A471B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7" name="PA-直接连接符 1027">
                    <a:extLst>
                      <a:ext uri="{FF2B5EF4-FFF2-40B4-BE49-F238E27FC236}">
                        <a16:creationId xmlns="" xmlns:a16="http://schemas.microsoft.com/office/drawing/2014/main" id="{C22FFEFB-E813-444A-825F-CD674CFA7B0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8" name="PA-直接连接符 1028">
                    <a:extLst>
                      <a:ext uri="{FF2B5EF4-FFF2-40B4-BE49-F238E27FC236}">
                        <a16:creationId xmlns="" xmlns:a16="http://schemas.microsoft.com/office/drawing/2014/main" id="{EA7A7E2E-9803-4A48-B6B7-A15F0F159C9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" name="PA-直接连接符 1029">
                    <a:extLst>
                      <a:ext uri="{FF2B5EF4-FFF2-40B4-BE49-F238E27FC236}">
                        <a16:creationId xmlns="" xmlns:a16="http://schemas.microsoft.com/office/drawing/2014/main" id="{1ACCF5E8-16B4-4AFF-A611-865624ACBC1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" name="PA-直接连接符 1030">
                    <a:extLst>
                      <a:ext uri="{FF2B5EF4-FFF2-40B4-BE49-F238E27FC236}">
                        <a16:creationId xmlns="" xmlns:a16="http://schemas.microsoft.com/office/drawing/2014/main" id="{41AF56D2-7B99-4F95-932B-04324B5EB4B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1" name="PA-直接连接符 1031">
                    <a:extLst>
                      <a:ext uri="{FF2B5EF4-FFF2-40B4-BE49-F238E27FC236}">
                        <a16:creationId xmlns="" xmlns:a16="http://schemas.microsoft.com/office/drawing/2014/main" id="{30DB43FF-1E89-46C8-935A-97D570C39B0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2" name="PA-直接连接符 1032">
                    <a:extLst>
                      <a:ext uri="{FF2B5EF4-FFF2-40B4-BE49-F238E27FC236}">
                        <a16:creationId xmlns="" xmlns:a16="http://schemas.microsoft.com/office/drawing/2014/main" id="{34E2847A-FF22-4332-AE0B-24C8E7950C5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" name="PA-直接连接符 1033">
                    <a:extLst>
                      <a:ext uri="{FF2B5EF4-FFF2-40B4-BE49-F238E27FC236}">
                        <a16:creationId xmlns="" xmlns:a16="http://schemas.microsoft.com/office/drawing/2014/main" id="{829C1137-E287-4154-BB90-9370040E6B2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84" name="组合 83">
                    <a:extLst>
                      <a:ext uri="{FF2B5EF4-FFF2-40B4-BE49-F238E27FC236}">
                        <a16:creationId xmlns="" xmlns:a16="http://schemas.microsoft.com/office/drawing/2014/main" id="{25FAD2C3-EC0C-436D-88C7-86845013F30F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3" name="PA-直接连接符 1063">
                      <a:extLst>
                        <a:ext uri="{FF2B5EF4-FFF2-40B4-BE49-F238E27FC236}">
                          <a16:creationId xmlns="" xmlns:a16="http://schemas.microsoft.com/office/drawing/2014/main" id="{C287FEC3-FFBB-4F61-806B-01860AFFCB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" name="PA-直接连接符 1064">
                      <a:extLst>
                        <a:ext uri="{FF2B5EF4-FFF2-40B4-BE49-F238E27FC236}">
                          <a16:creationId xmlns="" xmlns:a16="http://schemas.microsoft.com/office/drawing/2014/main" id="{F43C64F9-EE82-4F9C-87FB-CEB141AA5C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" name="PA-直接连接符 1065">
                      <a:extLst>
                        <a:ext uri="{FF2B5EF4-FFF2-40B4-BE49-F238E27FC236}">
                          <a16:creationId xmlns="" xmlns:a16="http://schemas.microsoft.com/office/drawing/2014/main" id="{F22A58CA-10C6-4869-9109-6BAEE62F981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" name="组合 84">
                    <a:extLst>
                      <a:ext uri="{FF2B5EF4-FFF2-40B4-BE49-F238E27FC236}">
                        <a16:creationId xmlns="" xmlns:a16="http://schemas.microsoft.com/office/drawing/2014/main" id="{D60D5B06-7ADE-444A-9C36-67C646DD630E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02" name="PA-直接连接符 1052">
                      <a:extLst>
                        <a:ext uri="{FF2B5EF4-FFF2-40B4-BE49-F238E27FC236}">
                          <a16:creationId xmlns="" xmlns:a16="http://schemas.microsoft.com/office/drawing/2014/main" id="{92CC2AC5-1AD9-49F2-95CD-45BF418C82B4}"/>
                        </a:ext>
                      </a:extLst>
                    </p:cNvPr>
                    <p:cNvCxnSpPr/>
                    <p:nvPr>
                      <p:custDataLst>
                        <p:tags r:id="rId8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" name="PA-直接连接符 1053">
                      <a:extLst>
                        <a:ext uri="{FF2B5EF4-FFF2-40B4-BE49-F238E27FC236}">
                          <a16:creationId xmlns="" xmlns:a16="http://schemas.microsoft.com/office/drawing/2014/main" id="{D0A620D2-8F97-4543-85CF-7DD41FAA3D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4" name="PA-直接连接符 1054">
                      <a:extLst>
                        <a:ext uri="{FF2B5EF4-FFF2-40B4-BE49-F238E27FC236}">
                          <a16:creationId xmlns="" xmlns:a16="http://schemas.microsoft.com/office/drawing/2014/main" id="{58CACC39-36A5-4951-AF41-8A89300C8F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" name="PA-直接连接符 1055">
                      <a:extLst>
                        <a:ext uri="{FF2B5EF4-FFF2-40B4-BE49-F238E27FC236}">
                          <a16:creationId xmlns="" xmlns:a16="http://schemas.microsoft.com/office/drawing/2014/main" id="{0EE46915-312A-411D-B401-4E2A295035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" name="PA-直接连接符 1056">
                      <a:extLst>
                        <a:ext uri="{FF2B5EF4-FFF2-40B4-BE49-F238E27FC236}">
                          <a16:creationId xmlns="" xmlns:a16="http://schemas.microsoft.com/office/drawing/2014/main" id="{EFB79558-FF2F-4453-A107-F41A225B75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" name="PA-直接连接符 1057">
                      <a:extLst>
                        <a:ext uri="{FF2B5EF4-FFF2-40B4-BE49-F238E27FC236}">
                          <a16:creationId xmlns="" xmlns:a16="http://schemas.microsoft.com/office/drawing/2014/main" id="{6A8A895D-25E3-4EF1-84BA-B01F43D9D4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8" name="PA-直接连接符 1058">
                      <a:extLst>
                        <a:ext uri="{FF2B5EF4-FFF2-40B4-BE49-F238E27FC236}">
                          <a16:creationId xmlns="" xmlns:a16="http://schemas.microsoft.com/office/drawing/2014/main" id="{82FBCF6B-C9BC-4AC1-B5C0-3F14A5D090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" name="PA-直接连接符 1059">
                      <a:extLst>
                        <a:ext uri="{FF2B5EF4-FFF2-40B4-BE49-F238E27FC236}">
                          <a16:creationId xmlns="" xmlns:a16="http://schemas.microsoft.com/office/drawing/2014/main" id="{5474CEC2-DFB1-49A1-A84C-433AAB5EFE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" name="PA-直接连接符 1060">
                      <a:extLst>
                        <a:ext uri="{FF2B5EF4-FFF2-40B4-BE49-F238E27FC236}">
                          <a16:creationId xmlns="" xmlns:a16="http://schemas.microsoft.com/office/drawing/2014/main" id="{BE94AA6C-B2A0-4B06-A055-DA47B872F3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" name="PA-直接连接符 1061">
                      <a:extLst>
                        <a:ext uri="{FF2B5EF4-FFF2-40B4-BE49-F238E27FC236}">
                          <a16:creationId xmlns="" xmlns:a16="http://schemas.microsoft.com/office/drawing/2014/main" id="{DE07929E-8A49-465A-9751-7AF212A050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" name="PA-直接连接符 1062">
                      <a:extLst>
                        <a:ext uri="{FF2B5EF4-FFF2-40B4-BE49-F238E27FC236}">
                          <a16:creationId xmlns="" xmlns:a16="http://schemas.microsoft.com/office/drawing/2014/main" id="{33EB6F2B-B629-4DF7-AB13-E080B22685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6" name="组合 85">
                    <a:extLst>
                      <a:ext uri="{FF2B5EF4-FFF2-40B4-BE49-F238E27FC236}">
                        <a16:creationId xmlns="" xmlns:a16="http://schemas.microsoft.com/office/drawing/2014/main" id="{942B0C2E-5714-454E-93EF-38AACB9C1111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91" name="PA-直接连接符 1041">
                      <a:extLst>
                        <a:ext uri="{FF2B5EF4-FFF2-40B4-BE49-F238E27FC236}">
                          <a16:creationId xmlns="" xmlns:a16="http://schemas.microsoft.com/office/drawing/2014/main" id="{4E56EA39-5952-4B64-94E2-7A0AA1E224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" name="PA-直接连接符 1042">
                      <a:extLst>
                        <a:ext uri="{FF2B5EF4-FFF2-40B4-BE49-F238E27FC236}">
                          <a16:creationId xmlns="" xmlns:a16="http://schemas.microsoft.com/office/drawing/2014/main" id="{CCD0AF7C-6D6F-47C5-923B-75B7912B8C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" name="PA-直接连接符 1043">
                      <a:extLst>
                        <a:ext uri="{FF2B5EF4-FFF2-40B4-BE49-F238E27FC236}">
                          <a16:creationId xmlns="" xmlns:a16="http://schemas.microsoft.com/office/drawing/2014/main" id="{EAA7B3F2-2936-4EA2-8095-FB37AFE1FD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" name="PA-直接连接符 1044">
                      <a:extLst>
                        <a:ext uri="{FF2B5EF4-FFF2-40B4-BE49-F238E27FC236}">
                          <a16:creationId xmlns="" xmlns:a16="http://schemas.microsoft.com/office/drawing/2014/main" id="{42C3AB66-B72B-4948-BACD-6ED729BA7F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" name="PA-直接连接符 1045">
                      <a:extLst>
                        <a:ext uri="{FF2B5EF4-FFF2-40B4-BE49-F238E27FC236}">
                          <a16:creationId xmlns="" xmlns:a16="http://schemas.microsoft.com/office/drawing/2014/main" id="{A4709287-678B-430A-BF75-925D45DDCF9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" name="PA-直接连接符 1046">
                      <a:extLst>
                        <a:ext uri="{FF2B5EF4-FFF2-40B4-BE49-F238E27FC236}">
                          <a16:creationId xmlns="" xmlns:a16="http://schemas.microsoft.com/office/drawing/2014/main" id="{809BFAFF-F472-4941-8446-259801505ED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" name="PA-直接连接符 1047">
                      <a:extLst>
                        <a:ext uri="{FF2B5EF4-FFF2-40B4-BE49-F238E27FC236}">
                          <a16:creationId xmlns="" xmlns:a16="http://schemas.microsoft.com/office/drawing/2014/main" id="{A3203099-F293-4591-91CC-8ACBC1643F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" name="PA-直接连接符 1048">
                      <a:extLst>
                        <a:ext uri="{FF2B5EF4-FFF2-40B4-BE49-F238E27FC236}">
                          <a16:creationId xmlns="" xmlns:a16="http://schemas.microsoft.com/office/drawing/2014/main" id="{007434B1-828A-48AC-A2C5-E7D12C913F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9" name="PA-直接连接符 1049">
                      <a:extLst>
                        <a:ext uri="{FF2B5EF4-FFF2-40B4-BE49-F238E27FC236}">
                          <a16:creationId xmlns="" xmlns:a16="http://schemas.microsoft.com/office/drawing/2014/main" id="{2FC31B0C-38B1-4F5B-93B8-439C255BA4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" name="PA-直接连接符 1050">
                      <a:extLst>
                        <a:ext uri="{FF2B5EF4-FFF2-40B4-BE49-F238E27FC236}">
                          <a16:creationId xmlns="" xmlns:a16="http://schemas.microsoft.com/office/drawing/2014/main" id="{AC89C3C5-3FBB-43DB-9F24-BE15000F64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" name="PA-直接连接符 1051">
                      <a:extLst>
                        <a:ext uri="{FF2B5EF4-FFF2-40B4-BE49-F238E27FC236}">
                          <a16:creationId xmlns="" xmlns:a16="http://schemas.microsoft.com/office/drawing/2014/main" id="{02894603-2426-4AC0-A74E-9243991662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7" name="Group 91_1">
                    <a:extLst>
                      <a:ext uri="{FF2B5EF4-FFF2-40B4-BE49-F238E27FC236}">
                        <a16:creationId xmlns="" xmlns:a16="http://schemas.microsoft.com/office/drawing/2014/main" id="{06C4B89B-0CEE-465E-9CC5-82E99030B41E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8" name="PA-直接连接符 1038">
                      <a:extLst>
                        <a:ext uri="{FF2B5EF4-FFF2-40B4-BE49-F238E27FC236}">
                          <a16:creationId xmlns="" xmlns:a16="http://schemas.microsoft.com/office/drawing/2014/main" id="{FAFCE6DB-2360-435B-A28C-66C75AE037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" name="PA-直接连接符 1039">
                      <a:extLst>
                        <a:ext uri="{FF2B5EF4-FFF2-40B4-BE49-F238E27FC236}">
                          <a16:creationId xmlns="" xmlns:a16="http://schemas.microsoft.com/office/drawing/2014/main" id="{9FFE96D0-2DFC-4323-9713-FD50B0233E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" name="PA-直接连接符 1040">
                      <a:extLst>
                        <a:ext uri="{FF2B5EF4-FFF2-40B4-BE49-F238E27FC236}">
                          <a16:creationId xmlns="" xmlns:a16="http://schemas.microsoft.com/office/drawing/2014/main" id="{2F2D2641-79EE-4FC9-9327-E7221F3E93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1" name="组合 20">
                  <a:extLst>
                    <a:ext uri="{FF2B5EF4-FFF2-40B4-BE49-F238E27FC236}">
                      <a16:creationId xmlns="" xmlns:a16="http://schemas.microsoft.com/office/drawing/2014/main" id="{BD3F47E3-BE6F-4653-A770-BF73E5FDBBB5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22" name="PA-直接连接符 972">
                    <a:extLst>
                      <a:ext uri="{FF2B5EF4-FFF2-40B4-BE49-F238E27FC236}">
                        <a16:creationId xmlns="" xmlns:a16="http://schemas.microsoft.com/office/drawing/2014/main" id="{DE418A56-DD12-4BEB-834B-D0D6F725472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" name="PA-直接连接符 973">
                    <a:extLst>
                      <a:ext uri="{FF2B5EF4-FFF2-40B4-BE49-F238E27FC236}">
                        <a16:creationId xmlns="" xmlns:a16="http://schemas.microsoft.com/office/drawing/2014/main" id="{58494657-3CAF-4B0E-A348-1D3EDB590409}"/>
                      </a:ext>
                    </a:extLst>
                  </p:cNvPr>
                  <p:cNvCxnSpPr/>
                  <p:nvPr>
                    <p:custDataLst>
                      <p:tags r:id="rId1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" name="PA-直接连接符 974">
                    <a:extLst>
                      <a:ext uri="{FF2B5EF4-FFF2-40B4-BE49-F238E27FC236}">
                        <a16:creationId xmlns="" xmlns:a16="http://schemas.microsoft.com/office/drawing/2014/main" id="{21774DF7-0C98-4FA0-986F-8FCFB18C33D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" name="PA-直接连接符 975">
                    <a:extLst>
                      <a:ext uri="{FF2B5EF4-FFF2-40B4-BE49-F238E27FC236}">
                        <a16:creationId xmlns="" xmlns:a16="http://schemas.microsoft.com/office/drawing/2014/main" id="{95DD4E89-9439-47A6-AF73-8676CEFBC01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" name="PA-直接连接符 976">
                    <a:extLst>
                      <a:ext uri="{FF2B5EF4-FFF2-40B4-BE49-F238E27FC236}">
                        <a16:creationId xmlns="" xmlns:a16="http://schemas.microsoft.com/office/drawing/2014/main" id="{5D72402A-DE99-48B8-A07A-8F1D8598EF3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" name="PA-直接连接符 977">
                    <a:extLst>
                      <a:ext uri="{FF2B5EF4-FFF2-40B4-BE49-F238E27FC236}">
                        <a16:creationId xmlns="" xmlns:a16="http://schemas.microsoft.com/office/drawing/2014/main" id="{104ABE74-C421-49BB-9DEC-3C97AAC5886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" name="PA-直接连接符 978">
                    <a:extLst>
                      <a:ext uri="{FF2B5EF4-FFF2-40B4-BE49-F238E27FC236}">
                        <a16:creationId xmlns="" xmlns:a16="http://schemas.microsoft.com/office/drawing/2014/main" id="{5AB155D0-8BBF-4E98-8743-07D84392B08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" name="PA-直接连接符 979">
                    <a:extLst>
                      <a:ext uri="{FF2B5EF4-FFF2-40B4-BE49-F238E27FC236}">
                        <a16:creationId xmlns="" xmlns:a16="http://schemas.microsoft.com/office/drawing/2014/main" id="{1EE4D77A-1BFD-4A27-B873-5C0D3B70CD8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" name="PA-直接连接符 980">
                    <a:extLst>
                      <a:ext uri="{FF2B5EF4-FFF2-40B4-BE49-F238E27FC236}">
                        <a16:creationId xmlns="" xmlns:a16="http://schemas.microsoft.com/office/drawing/2014/main" id="{32F6DFE4-BE92-42E4-ADB5-9C0DBFE8342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" name="PA-直接连接符 981">
                    <a:extLst>
                      <a:ext uri="{FF2B5EF4-FFF2-40B4-BE49-F238E27FC236}">
                        <a16:creationId xmlns="" xmlns:a16="http://schemas.microsoft.com/office/drawing/2014/main" id="{8618A381-E7FF-491D-920A-6D157410CA0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" name="PA-直接连接符 982">
                    <a:extLst>
                      <a:ext uri="{FF2B5EF4-FFF2-40B4-BE49-F238E27FC236}">
                        <a16:creationId xmlns="" xmlns:a16="http://schemas.microsoft.com/office/drawing/2014/main" id="{90F71EC0-DD93-465F-B41A-35B4FBC375E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" name="PA-直接连接符 983">
                    <a:extLst>
                      <a:ext uri="{FF2B5EF4-FFF2-40B4-BE49-F238E27FC236}">
                        <a16:creationId xmlns="" xmlns:a16="http://schemas.microsoft.com/office/drawing/2014/main" id="{A52A8453-1EC8-4CA7-8622-6BC72AB504C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" name="PA-直接连接符 984">
                    <a:extLst>
                      <a:ext uri="{FF2B5EF4-FFF2-40B4-BE49-F238E27FC236}">
                        <a16:creationId xmlns="" xmlns:a16="http://schemas.microsoft.com/office/drawing/2014/main" id="{2A1E96E4-46F1-43B8-ABF9-6B1A07873EB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" name="PA-直接连接符 985">
                    <a:extLst>
                      <a:ext uri="{FF2B5EF4-FFF2-40B4-BE49-F238E27FC236}">
                        <a16:creationId xmlns="" xmlns:a16="http://schemas.microsoft.com/office/drawing/2014/main" id="{1F0292D8-10DE-43D2-866D-7391E8C6C9F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" name="PA-直接连接符 986">
                    <a:extLst>
                      <a:ext uri="{FF2B5EF4-FFF2-40B4-BE49-F238E27FC236}">
                        <a16:creationId xmlns="" xmlns:a16="http://schemas.microsoft.com/office/drawing/2014/main" id="{F22155A8-829D-465B-B1E6-E38087D31A4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7" name="组合 36">
                    <a:extLst>
                      <a:ext uri="{FF2B5EF4-FFF2-40B4-BE49-F238E27FC236}">
                        <a16:creationId xmlns="" xmlns:a16="http://schemas.microsoft.com/office/drawing/2014/main" id="{4DFD8B74-BA52-45AE-8115-21D4D1854D7E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6" name="PA-直接连接符 1016">
                      <a:extLst>
                        <a:ext uri="{FF2B5EF4-FFF2-40B4-BE49-F238E27FC236}">
                          <a16:creationId xmlns="" xmlns:a16="http://schemas.microsoft.com/office/drawing/2014/main" id="{CC1CBA8A-385F-4E54-87C3-E624849FE1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" name="PA-直接连接符 1017">
                      <a:extLst>
                        <a:ext uri="{FF2B5EF4-FFF2-40B4-BE49-F238E27FC236}">
                          <a16:creationId xmlns="" xmlns:a16="http://schemas.microsoft.com/office/drawing/2014/main" id="{954A7D61-C8EB-4487-A322-3F5794C4A7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" name="PA-直接连接符 1018">
                      <a:extLst>
                        <a:ext uri="{FF2B5EF4-FFF2-40B4-BE49-F238E27FC236}">
                          <a16:creationId xmlns="" xmlns:a16="http://schemas.microsoft.com/office/drawing/2014/main" id="{6489553B-C37B-4E05-AC33-085A5C6256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8" name="组合 37">
                    <a:extLst>
                      <a:ext uri="{FF2B5EF4-FFF2-40B4-BE49-F238E27FC236}">
                        <a16:creationId xmlns="" xmlns:a16="http://schemas.microsoft.com/office/drawing/2014/main" id="{1FD5E719-3B63-477A-A6BC-C0606F52CC59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55" name="PA-直接连接符 1005">
                      <a:extLst>
                        <a:ext uri="{FF2B5EF4-FFF2-40B4-BE49-F238E27FC236}">
                          <a16:creationId xmlns="" xmlns:a16="http://schemas.microsoft.com/office/drawing/2014/main" id="{3A68A9DA-F105-4E86-B5A3-F25EA3C5F289}"/>
                        </a:ext>
                      </a:extLst>
                    </p:cNvPr>
                    <p:cNvCxnSpPr/>
                    <p:nvPr>
                      <p:custDataLst>
                        <p:tags r:id="rId3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" name="PA-直接连接符 1006">
                      <a:extLst>
                        <a:ext uri="{FF2B5EF4-FFF2-40B4-BE49-F238E27FC236}">
                          <a16:creationId xmlns="" xmlns:a16="http://schemas.microsoft.com/office/drawing/2014/main" id="{2F69EDE8-BCDF-49AB-B0CC-0CB5A153C9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" name="PA-直接连接符 1007">
                      <a:extLst>
                        <a:ext uri="{FF2B5EF4-FFF2-40B4-BE49-F238E27FC236}">
                          <a16:creationId xmlns="" xmlns:a16="http://schemas.microsoft.com/office/drawing/2014/main" id="{99FBEA22-2106-4787-AFAF-5949A22701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" name="PA-直接连接符 1008">
                      <a:extLst>
                        <a:ext uri="{FF2B5EF4-FFF2-40B4-BE49-F238E27FC236}">
                          <a16:creationId xmlns="" xmlns:a16="http://schemas.microsoft.com/office/drawing/2014/main" id="{3FB07649-DA3E-46FA-A816-69C34DF418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" name="PA-直接连接符 1009">
                      <a:extLst>
                        <a:ext uri="{FF2B5EF4-FFF2-40B4-BE49-F238E27FC236}">
                          <a16:creationId xmlns="" xmlns:a16="http://schemas.microsoft.com/office/drawing/2014/main" id="{AEFACB65-A5DB-48DB-9FF1-425AD4F831E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" name="PA-直接连接符 1010">
                      <a:extLst>
                        <a:ext uri="{FF2B5EF4-FFF2-40B4-BE49-F238E27FC236}">
                          <a16:creationId xmlns="" xmlns:a16="http://schemas.microsoft.com/office/drawing/2014/main" id="{AA07A27D-D16F-4210-8FDD-C64108D994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" name="PA-直接连接符 1011">
                      <a:extLst>
                        <a:ext uri="{FF2B5EF4-FFF2-40B4-BE49-F238E27FC236}">
                          <a16:creationId xmlns="" xmlns:a16="http://schemas.microsoft.com/office/drawing/2014/main" id="{FDD1AB21-68F6-4EB5-ADA2-B6A2DE7BAA2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" name="PA-直接连接符 1012">
                      <a:extLst>
                        <a:ext uri="{FF2B5EF4-FFF2-40B4-BE49-F238E27FC236}">
                          <a16:creationId xmlns="" xmlns:a16="http://schemas.microsoft.com/office/drawing/2014/main" id="{0F391925-D8B8-469E-B54A-0F6301E898A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" name="PA-直接连接符 1013">
                      <a:extLst>
                        <a:ext uri="{FF2B5EF4-FFF2-40B4-BE49-F238E27FC236}">
                          <a16:creationId xmlns="" xmlns:a16="http://schemas.microsoft.com/office/drawing/2014/main" id="{2BDD3250-1261-49DA-B311-62DC5A4F27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" name="PA-直接连接符 1014">
                      <a:extLst>
                        <a:ext uri="{FF2B5EF4-FFF2-40B4-BE49-F238E27FC236}">
                          <a16:creationId xmlns="" xmlns:a16="http://schemas.microsoft.com/office/drawing/2014/main" id="{49FEE559-4DE8-4545-9428-0838DA660C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" name="PA-直接连接符 1015">
                      <a:extLst>
                        <a:ext uri="{FF2B5EF4-FFF2-40B4-BE49-F238E27FC236}">
                          <a16:creationId xmlns="" xmlns:a16="http://schemas.microsoft.com/office/drawing/2014/main" id="{17BFD379-1113-42F6-82E0-2B8120F34F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9" name="组合 38">
                    <a:extLst>
                      <a:ext uri="{FF2B5EF4-FFF2-40B4-BE49-F238E27FC236}">
                        <a16:creationId xmlns="" xmlns:a16="http://schemas.microsoft.com/office/drawing/2014/main" id="{A39C22BD-C0E1-4A60-A682-8BD3F1658253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44" name="PA-直接连接符 994">
                      <a:extLst>
                        <a:ext uri="{FF2B5EF4-FFF2-40B4-BE49-F238E27FC236}">
                          <a16:creationId xmlns="" xmlns:a16="http://schemas.microsoft.com/office/drawing/2014/main" id="{29DAC0F0-27B8-4D5E-9519-E326CABBCF7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5" name="PA-直接连接符 995">
                      <a:extLst>
                        <a:ext uri="{FF2B5EF4-FFF2-40B4-BE49-F238E27FC236}">
                          <a16:creationId xmlns="" xmlns:a16="http://schemas.microsoft.com/office/drawing/2014/main" id="{497D13D3-45DC-46D9-A24C-2EA5F0DB18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6" name="PA-直接连接符 996">
                      <a:extLst>
                        <a:ext uri="{FF2B5EF4-FFF2-40B4-BE49-F238E27FC236}">
                          <a16:creationId xmlns="" xmlns:a16="http://schemas.microsoft.com/office/drawing/2014/main" id="{0E77DA0A-DD50-4A03-8816-1506364E1E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" name="PA-直接连接符 997">
                      <a:extLst>
                        <a:ext uri="{FF2B5EF4-FFF2-40B4-BE49-F238E27FC236}">
                          <a16:creationId xmlns="" xmlns:a16="http://schemas.microsoft.com/office/drawing/2014/main" id="{7237559C-EC48-4910-BFF7-97A94AB709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" name="PA-直接连接符 998">
                      <a:extLst>
                        <a:ext uri="{FF2B5EF4-FFF2-40B4-BE49-F238E27FC236}">
                          <a16:creationId xmlns="" xmlns:a16="http://schemas.microsoft.com/office/drawing/2014/main" id="{6FD839F9-48E6-4DC8-A881-337DBA3E77B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" name="PA-直接连接符 999">
                      <a:extLst>
                        <a:ext uri="{FF2B5EF4-FFF2-40B4-BE49-F238E27FC236}">
                          <a16:creationId xmlns="" xmlns:a16="http://schemas.microsoft.com/office/drawing/2014/main" id="{4963F45D-143A-400B-8B11-CAB6258424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" name="PA-直接连接符 1000">
                      <a:extLst>
                        <a:ext uri="{FF2B5EF4-FFF2-40B4-BE49-F238E27FC236}">
                          <a16:creationId xmlns="" xmlns:a16="http://schemas.microsoft.com/office/drawing/2014/main" id="{4EED2896-0CFE-469D-8AA6-0A55041F5A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" name="PA-直接连接符 1001">
                      <a:extLst>
                        <a:ext uri="{FF2B5EF4-FFF2-40B4-BE49-F238E27FC236}">
                          <a16:creationId xmlns="" xmlns:a16="http://schemas.microsoft.com/office/drawing/2014/main" id="{BAD9BEBF-38F5-4456-B302-9A883F240D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" name="PA-直接连接符 1002">
                      <a:extLst>
                        <a:ext uri="{FF2B5EF4-FFF2-40B4-BE49-F238E27FC236}">
                          <a16:creationId xmlns="" xmlns:a16="http://schemas.microsoft.com/office/drawing/2014/main" id="{F743DB8D-5F6E-4230-B196-0524E2E81A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" name="PA-直接连接符 1003">
                      <a:extLst>
                        <a:ext uri="{FF2B5EF4-FFF2-40B4-BE49-F238E27FC236}">
                          <a16:creationId xmlns="" xmlns:a16="http://schemas.microsoft.com/office/drawing/2014/main" id="{878B2AD8-5782-435E-A70E-EAD1D16708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" name="PA-直接连接符 1004">
                      <a:extLst>
                        <a:ext uri="{FF2B5EF4-FFF2-40B4-BE49-F238E27FC236}">
                          <a16:creationId xmlns="" xmlns:a16="http://schemas.microsoft.com/office/drawing/2014/main" id="{2E8490D8-864A-4522-8429-221518FCDD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0" name="Group 91_1">
                    <a:extLst>
                      <a:ext uri="{FF2B5EF4-FFF2-40B4-BE49-F238E27FC236}">
                        <a16:creationId xmlns="" xmlns:a16="http://schemas.microsoft.com/office/drawing/2014/main" id="{A1220F06-438D-41F1-97B1-BF9F66D405D3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1" name="PA-直接连接符 991">
                      <a:extLst>
                        <a:ext uri="{FF2B5EF4-FFF2-40B4-BE49-F238E27FC236}">
                          <a16:creationId xmlns="" xmlns:a16="http://schemas.microsoft.com/office/drawing/2014/main" id="{34570CF6-5159-4162-9ECD-E54FE41959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" name="PA-直接连接符 992">
                      <a:extLst>
                        <a:ext uri="{FF2B5EF4-FFF2-40B4-BE49-F238E27FC236}">
                          <a16:creationId xmlns="" xmlns:a16="http://schemas.microsoft.com/office/drawing/2014/main" id="{009AD99A-4D55-487C-8D2D-9E6B6C2264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" name="PA-直接连接符 993">
                      <a:extLst>
                        <a:ext uri="{FF2B5EF4-FFF2-40B4-BE49-F238E27FC236}">
                          <a16:creationId xmlns="" xmlns:a16="http://schemas.microsoft.com/office/drawing/2014/main" id="{825518AC-1655-4342-90B3-990B5816F8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</p:grpSp>
      <p:grpSp>
        <p:nvGrpSpPr>
          <p:cNvPr id="1748" name="组合 1747">
            <a:extLst>
              <a:ext uri="{FF2B5EF4-FFF2-40B4-BE49-F238E27FC236}">
                <a16:creationId xmlns="" xmlns:a16="http://schemas.microsoft.com/office/drawing/2014/main" id="{99E09D38-0EA6-4B08-8846-98C66C759254}"/>
              </a:ext>
            </a:extLst>
          </p:cNvPr>
          <p:cNvGrpSpPr>
            <a:grpSpLocks/>
          </p:cNvGrpSpPr>
          <p:nvPr userDrawn="1"/>
        </p:nvGrpSpPr>
        <p:grpSpPr>
          <a:xfrm>
            <a:off x="-1" y="6626482"/>
            <a:ext cx="11677651" cy="231518"/>
            <a:chOff x="-1" y="1887773"/>
            <a:chExt cx="128954607" cy="3751028"/>
          </a:xfrm>
        </p:grpSpPr>
        <p:grpSp>
          <p:nvGrpSpPr>
            <p:cNvPr id="1749" name="组合 1748">
              <a:extLst>
                <a:ext uri="{FF2B5EF4-FFF2-40B4-BE49-F238E27FC236}">
                  <a16:creationId xmlns="" xmlns:a16="http://schemas.microsoft.com/office/drawing/2014/main" id="{3E7FBF61-4AC7-4CF0-AE31-72BFF1126E10}"/>
                </a:ext>
              </a:extLst>
            </p:cNvPr>
            <p:cNvGrpSpPr/>
            <p:nvPr/>
          </p:nvGrpSpPr>
          <p:grpSpPr>
            <a:xfrm>
              <a:off x="-1" y="4481876"/>
              <a:ext cx="126840195" cy="272562"/>
              <a:chOff x="892419" y="3916187"/>
              <a:chExt cx="5041888" cy="196850"/>
            </a:xfrm>
          </p:grpSpPr>
          <p:sp>
            <p:nvSpPr>
              <p:cNvPr id="1772" name="矩形 1771">
                <a:extLst>
                  <a:ext uri="{FF2B5EF4-FFF2-40B4-BE49-F238E27FC236}">
                    <a16:creationId xmlns="" xmlns:a16="http://schemas.microsoft.com/office/drawing/2014/main" id="{52CB11F1-E9DE-4841-9F60-5990E6946DDC}"/>
                  </a:ext>
                </a:extLst>
              </p:cNvPr>
              <p:cNvSpPr/>
              <p:nvPr/>
            </p:nvSpPr>
            <p:spPr>
              <a:xfrm>
                <a:off x="892419" y="3916187"/>
                <a:ext cx="1260472" cy="196850"/>
              </a:xfrm>
              <a:prstGeom prst="rect">
                <a:avLst/>
              </a:prstGeom>
              <a:solidFill>
                <a:srgbClr val="CCE2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3" name="矩形 1772">
                <a:extLst>
                  <a:ext uri="{FF2B5EF4-FFF2-40B4-BE49-F238E27FC236}">
                    <a16:creationId xmlns="" xmlns:a16="http://schemas.microsoft.com/office/drawing/2014/main" id="{966A806B-09A3-4F69-A3C1-73632180C76F}"/>
                  </a:ext>
                </a:extLst>
              </p:cNvPr>
              <p:cNvSpPr/>
              <p:nvPr/>
            </p:nvSpPr>
            <p:spPr>
              <a:xfrm>
                <a:off x="2152891" y="3916187"/>
                <a:ext cx="1260472" cy="196850"/>
              </a:xfrm>
              <a:prstGeom prst="rect">
                <a:avLst/>
              </a:prstGeom>
              <a:solidFill>
                <a:srgbClr val="99C5B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4" name="矩形 1773">
                <a:extLst>
                  <a:ext uri="{FF2B5EF4-FFF2-40B4-BE49-F238E27FC236}">
                    <a16:creationId xmlns="" xmlns:a16="http://schemas.microsoft.com/office/drawing/2014/main" id="{73F05AF8-ED8F-4B53-A452-5C67010399BA}"/>
                  </a:ext>
                </a:extLst>
              </p:cNvPr>
              <p:cNvSpPr/>
              <p:nvPr/>
            </p:nvSpPr>
            <p:spPr>
              <a:xfrm>
                <a:off x="3413363" y="3916187"/>
                <a:ext cx="1260472" cy="196850"/>
              </a:xfrm>
              <a:prstGeom prst="rect">
                <a:avLst/>
              </a:prstGeom>
              <a:solidFill>
                <a:srgbClr val="66A99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5" name="矩形 1774">
                <a:extLst>
                  <a:ext uri="{FF2B5EF4-FFF2-40B4-BE49-F238E27FC236}">
                    <a16:creationId xmlns="" xmlns:a16="http://schemas.microsoft.com/office/drawing/2014/main" id="{EF2A6E1D-206E-4097-B1C1-61C95476F78E}"/>
                  </a:ext>
                </a:extLst>
              </p:cNvPr>
              <p:cNvSpPr/>
              <p:nvPr/>
            </p:nvSpPr>
            <p:spPr>
              <a:xfrm>
                <a:off x="4673835" y="3916187"/>
                <a:ext cx="1260472" cy="19685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750" name="组合 1749">
              <a:extLst>
                <a:ext uri="{FF2B5EF4-FFF2-40B4-BE49-F238E27FC236}">
                  <a16:creationId xmlns="" xmlns:a16="http://schemas.microsoft.com/office/drawing/2014/main" id="{D3ED6126-3A82-4D5B-AF91-74604381169B}"/>
                </a:ext>
              </a:extLst>
            </p:cNvPr>
            <p:cNvGrpSpPr/>
            <p:nvPr/>
          </p:nvGrpSpPr>
          <p:grpSpPr>
            <a:xfrm>
              <a:off x="0" y="1887773"/>
              <a:ext cx="128954606" cy="3751028"/>
              <a:chOff x="0" y="1887773"/>
              <a:chExt cx="128954606" cy="3751028"/>
            </a:xfrm>
          </p:grpSpPr>
          <p:grpSp>
            <p:nvGrpSpPr>
              <p:cNvPr id="1751" name="组合 1750">
                <a:extLst>
                  <a:ext uri="{FF2B5EF4-FFF2-40B4-BE49-F238E27FC236}">
                    <a16:creationId xmlns="" xmlns:a16="http://schemas.microsoft.com/office/drawing/2014/main" id="{C90C48C4-0D47-4CEB-9C8A-E97D00211208}"/>
                  </a:ext>
                </a:extLst>
              </p:cNvPr>
              <p:cNvGrpSpPr/>
              <p:nvPr/>
            </p:nvGrpSpPr>
            <p:grpSpPr>
              <a:xfrm>
                <a:off x="0" y="3041346"/>
                <a:ext cx="128257068" cy="272562"/>
                <a:chOff x="892419" y="3916187"/>
                <a:chExt cx="5041888" cy="196850"/>
              </a:xfrm>
            </p:grpSpPr>
            <p:sp>
              <p:nvSpPr>
                <p:cNvPr id="1768" name="矩形 1767">
                  <a:extLst>
                    <a:ext uri="{FF2B5EF4-FFF2-40B4-BE49-F238E27FC236}">
                      <a16:creationId xmlns="" xmlns:a16="http://schemas.microsoft.com/office/drawing/2014/main" id="{9C987C26-09D5-409D-81EA-07CD4576709E}"/>
                    </a:ext>
                  </a:extLst>
                </p:cNvPr>
                <p:cNvSpPr/>
                <p:nvPr/>
              </p:nvSpPr>
              <p:spPr>
                <a:xfrm>
                  <a:off x="892419" y="3916187"/>
                  <a:ext cx="1260472" cy="196850"/>
                </a:xfrm>
                <a:prstGeom prst="rect">
                  <a:avLst/>
                </a:prstGeom>
                <a:solidFill>
                  <a:srgbClr val="CCE2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69" name="矩形 1768">
                  <a:extLst>
                    <a:ext uri="{FF2B5EF4-FFF2-40B4-BE49-F238E27FC236}">
                      <a16:creationId xmlns="" xmlns:a16="http://schemas.microsoft.com/office/drawing/2014/main" id="{7C8632FE-FA25-47F6-99CB-1142BAA6BCD6}"/>
                    </a:ext>
                  </a:extLst>
                </p:cNvPr>
                <p:cNvSpPr/>
                <p:nvPr/>
              </p:nvSpPr>
              <p:spPr>
                <a:xfrm>
                  <a:off x="2152891" y="3916187"/>
                  <a:ext cx="1260472" cy="196850"/>
                </a:xfrm>
                <a:prstGeom prst="rect">
                  <a:avLst/>
                </a:prstGeom>
                <a:solidFill>
                  <a:srgbClr val="99C5B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70" name="矩形 1769">
                  <a:extLst>
                    <a:ext uri="{FF2B5EF4-FFF2-40B4-BE49-F238E27FC236}">
                      <a16:creationId xmlns="" xmlns:a16="http://schemas.microsoft.com/office/drawing/2014/main" id="{139F9D9F-BAD9-43DA-ADE8-FE7C394E1557}"/>
                    </a:ext>
                  </a:extLst>
                </p:cNvPr>
                <p:cNvSpPr/>
                <p:nvPr/>
              </p:nvSpPr>
              <p:spPr>
                <a:xfrm>
                  <a:off x="3413363" y="3916187"/>
                  <a:ext cx="1260472" cy="196850"/>
                </a:xfrm>
                <a:prstGeom prst="rect">
                  <a:avLst/>
                </a:prstGeom>
                <a:solidFill>
                  <a:srgbClr val="66A99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71" name="矩形 1770">
                  <a:extLst>
                    <a:ext uri="{FF2B5EF4-FFF2-40B4-BE49-F238E27FC236}">
                      <a16:creationId xmlns="" xmlns:a16="http://schemas.microsoft.com/office/drawing/2014/main" id="{D26F33E5-403B-4948-8047-314FE69973AF}"/>
                    </a:ext>
                  </a:extLst>
                </p:cNvPr>
                <p:cNvSpPr/>
                <p:nvPr/>
              </p:nvSpPr>
              <p:spPr>
                <a:xfrm>
                  <a:off x="4673835" y="3916187"/>
                  <a:ext cx="1260472" cy="196850"/>
                </a:xfrm>
                <a:prstGeom prst="rect">
                  <a:avLst/>
                </a:prstGeom>
                <a:solidFill>
                  <a:srgbClr val="40937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52" name="组合 1751">
                <a:extLst>
                  <a:ext uri="{FF2B5EF4-FFF2-40B4-BE49-F238E27FC236}">
                    <a16:creationId xmlns="" xmlns:a16="http://schemas.microsoft.com/office/drawing/2014/main" id="{C260BEFC-115A-4B73-A9B8-E46F5ABFE9E2}"/>
                  </a:ext>
                </a:extLst>
              </p:cNvPr>
              <p:cNvGrpSpPr/>
              <p:nvPr/>
            </p:nvGrpSpPr>
            <p:grpSpPr>
              <a:xfrm>
                <a:off x="0" y="1887773"/>
                <a:ext cx="128954606" cy="3751028"/>
                <a:chOff x="0" y="1887773"/>
                <a:chExt cx="128954606" cy="3751028"/>
              </a:xfrm>
            </p:grpSpPr>
            <p:grpSp>
              <p:nvGrpSpPr>
                <p:cNvPr id="1753" name="组合 1752">
                  <a:extLst>
                    <a:ext uri="{FF2B5EF4-FFF2-40B4-BE49-F238E27FC236}">
                      <a16:creationId xmlns="" xmlns:a16="http://schemas.microsoft.com/office/drawing/2014/main" id="{C605DA50-2AB1-46E7-8E93-B1F5E4A534B7}"/>
                    </a:ext>
                  </a:extLst>
                </p:cNvPr>
                <p:cNvGrpSpPr/>
                <p:nvPr/>
              </p:nvGrpSpPr>
              <p:grpSpPr>
                <a:xfrm>
                  <a:off x="0" y="1887773"/>
                  <a:ext cx="128954606" cy="706934"/>
                  <a:chOff x="892419" y="3916187"/>
                  <a:chExt cx="5041888" cy="196850"/>
                </a:xfrm>
              </p:grpSpPr>
              <p:sp>
                <p:nvSpPr>
                  <p:cNvPr id="1764" name="矩形 1763">
                    <a:extLst>
                      <a:ext uri="{FF2B5EF4-FFF2-40B4-BE49-F238E27FC236}">
                        <a16:creationId xmlns="" xmlns:a16="http://schemas.microsoft.com/office/drawing/2014/main" id="{FEDFC4D8-28B4-495B-8BFE-30DEA4A9DB62}"/>
                      </a:ext>
                    </a:extLst>
                  </p:cNvPr>
                  <p:cNvSpPr/>
                  <p:nvPr/>
                </p:nvSpPr>
                <p:spPr>
                  <a:xfrm>
                    <a:off x="892419" y="3916187"/>
                    <a:ext cx="1260472" cy="196850"/>
                  </a:xfrm>
                  <a:prstGeom prst="rect">
                    <a:avLst/>
                  </a:prstGeom>
                  <a:solidFill>
                    <a:srgbClr val="CCE2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5" name="矩形 1764">
                    <a:extLst>
                      <a:ext uri="{FF2B5EF4-FFF2-40B4-BE49-F238E27FC236}">
                        <a16:creationId xmlns="" xmlns:a16="http://schemas.microsoft.com/office/drawing/2014/main" id="{B242ABB6-506A-435D-B7D5-A64AEE48A06E}"/>
                      </a:ext>
                    </a:extLst>
                  </p:cNvPr>
                  <p:cNvSpPr/>
                  <p:nvPr/>
                </p:nvSpPr>
                <p:spPr>
                  <a:xfrm>
                    <a:off x="2152891" y="3916187"/>
                    <a:ext cx="1260472" cy="196850"/>
                  </a:xfrm>
                  <a:prstGeom prst="rect">
                    <a:avLst/>
                  </a:prstGeom>
                  <a:solidFill>
                    <a:srgbClr val="99C5B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6" name="矩形 1765">
                    <a:extLst>
                      <a:ext uri="{FF2B5EF4-FFF2-40B4-BE49-F238E27FC236}">
                        <a16:creationId xmlns="" xmlns:a16="http://schemas.microsoft.com/office/drawing/2014/main" id="{F71A7F13-CCBC-44D2-8E1D-AF062B46D8B4}"/>
                      </a:ext>
                    </a:extLst>
                  </p:cNvPr>
                  <p:cNvSpPr/>
                  <p:nvPr/>
                </p:nvSpPr>
                <p:spPr>
                  <a:xfrm>
                    <a:off x="3413363" y="3916187"/>
                    <a:ext cx="1260472" cy="196850"/>
                  </a:xfrm>
                  <a:prstGeom prst="rect">
                    <a:avLst/>
                  </a:prstGeom>
                  <a:solidFill>
                    <a:srgbClr val="66A99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7" name="矩形 1766">
                    <a:extLst>
                      <a:ext uri="{FF2B5EF4-FFF2-40B4-BE49-F238E27FC236}">
                        <a16:creationId xmlns="" xmlns:a16="http://schemas.microsoft.com/office/drawing/2014/main" id="{E922CD1C-A387-4AF5-ADC3-7490FDAE1913}"/>
                      </a:ext>
                    </a:extLst>
                  </p:cNvPr>
                  <p:cNvSpPr/>
                  <p:nvPr/>
                </p:nvSpPr>
                <p:spPr>
                  <a:xfrm>
                    <a:off x="4673835" y="3916187"/>
                    <a:ext cx="1260472" cy="196850"/>
                  </a:xfrm>
                  <a:prstGeom prst="rect">
                    <a:avLst/>
                  </a:prstGeom>
                  <a:solidFill>
                    <a:srgbClr val="40937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1754" name="组合 1753">
                  <a:extLst>
                    <a:ext uri="{FF2B5EF4-FFF2-40B4-BE49-F238E27FC236}">
                      <a16:creationId xmlns="" xmlns:a16="http://schemas.microsoft.com/office/drawing/2014/main" id="{F55B6693-DEA2-4EB7-8D75-BF9A2E39CCBF}"/>
                    </a:ext>
                  </a:extLst>
                </p:cNvPr>
                <p:cNvGrpSpPr/>
                <p:nvPr/>
              </p:nvGrpSpPr>
              <p:grpSpPr>
                <a:xfrm>
                  <a:off x="0" y="3761611"/>
                  <a:ext cx="127537732" cy="272562"/>
                  <a:chOff x="892419" y="3916187"/>
                  <a:chExt cx="5041888" cy="196850"/>
                </a:xfrm>
              </p:grpSpPr>
              <p:sp>
                <p:nvSpPr>
                  <p:cNvPr id="1760" name="矩形 1759">
                    <a:extLst>
                      <a:ext uri="{FF2B5EF4-FFF2-40B4-BE49-F238E27FC236}">
                        <a16:creationId xmlns="" xmlns:a16="http://schemas.microsoft.com/office/drawing/2014/main" id="{66FC9907-4E09-4999-89DA-A8845D6020A3}"/>
                      </a:ext>
                    </a:extLst>
                  </p:cNvPr>
                  <p:cNvSpPr/>
                  <p:nvPr/>
                </p:nvSpPr>
                <p:spPr>
                  <a:xfrm>
                    <a:off x="892419" y="3916187"/>
                    <a:ext cx="1260472" cy="196850"/>
                  </a:xfrm>
                  <a:prstGeom prst="rect">
                    <a:avLst/>
                  </a:prstGeom>
                  <a:solidFill>
                    <a:srgbClr val="CCE2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1" name="矩形 1760">
                    <a:extLst>
                      <a:ext uri="{FF2B5EF4-FFF2-40B4-BE49-F238E27FC236}">
                        <a16:creationId xmlns="" xmlns:a16="http://schemas.microsoft.com/office/drawing/2014/main" id="{6E652BCD-8047-419C-A2DC-08E10AC9B652}"/>
                      </a:ext>
                    </a:extLst>
                  </p:cNvPr>
                  <p:cNvSpPr/>
                  <p:nvPr/>
                </p:nvSpPr>
                <p:spPr>
                  <a:xfrm>
                    <a:off x="2152891" y="3916187"/>
                    <a:ext cx="1260472" cy="196850"/>
                  </a:xfrm>
                  <a:prstGeom prst="rect">
                    <a:avLst/>
                  </a:prstGeom>
                  <a:solidFill>
                    <a:srgbClr val="99C5B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2" name="矩形 1761">
                    <a:extLst>
                      <a:ext uri="{FF2B5EF4-FFF2-40B4-BE49-F238E27FC236}">
                        <a16:creationId xmlns="" xmlns:a16="http://schemas.microsoft.com/office/drawing/2014/main" id="{92DD2E73-EFD6-40E5-A2C6-B2C35E3AFEC7}"/>
                      </a:ext>
                    </a:extLst>
                  </p:cNvPr>
                  <p:cNvSpPr/>
                  <p:nvPr/>
                </p:nvSpPr>
                <p:spPr>
                  <a:xfrm>
                    <a:off x="3413363" y="3916187"/>
                    <a:ext cx="1260472" cy="196850"/>
                  </a:xfrm>
                  <a:prstGeom prst="rect">
                    <a:avLst/>
                  </a:prstGeom>
                  <a:solidFill>
                    <a:srgbClr val="66A99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3" name="矩形 1762">
                    <a:extLst>
                      <a:ext uri="{FF2B5EF4-FFF2-40B4-BE49-F238E27FC236}">
                        <a16:creationId xmlns="" xmlns:a16="http://schemas.microsoft.com/office/drawing/2014/main" id="{DA3BA199-85C7-4A8A-A14F-702C033CB66D}"/>
                      </a:ext>
                    </a:extLst>
                  </p:cNvPr>
                  <p:cNvSpPr/>
                  <p:nvPr/>
                </p:nvSpPr>
                <p:spPr>
                  <a:xfrm>
                    <a:off x="4673835" y="3916187"/>
                    <a:ext cx="1260472" cy="196850"/>
                  </a:xfrm>
                  <a:prstGeom prst="rect">
                    <a:avLst/>
                  </a:prstGeom>
                  <a:solidFill>
                    <a:srgbClr val="40937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1755" name="组合 1754">
                  <a:extLst>
                    <a:ext uri="{FF2B5EF4-FFF2-40B4-BE49-F238E27FC236}">
                      <a16:creationId xmlns="" xmlns:a16="http://schemas.microsoft.com/office/drawing/2014/main" id="{168E0F43-D47D-467A-92C2-D7EE0A497452}"/>
                    </a:ext>
                  </a:extLst>
                </p:cNvPr>
                <p:cNvGrpSpPr/>
                <p:nvPr/>
              </p:nvGrpSpPr>
              <p:grpSpPr>
                <a:xfrm>
                  <a:off x="0" y="5202152"/>
                  <a:ext cx="126099060" cy="436649"/>
                  <a:chOff x="892419" y="3916187"/>
                  <a:chExt cx="5041888" cy="196850"/>
                </a:xfrm>
              </p:grpSpPr>
              <p:sp>
                <p:nvSpPr>
                  <p:cNvPr id="1756" name="矩形 1755">
                    <a:extLst>
                      <a:ext uri="{FF2B5EF4-FFF2-40B4-BE49-F238E27FC236}">
                        <a16:creationId xmlns="" xmlns:a16="http://schemas.microsoft.com/office/drawing/2014/main" id="{6E49A99F-ACC9-4625-8C3C-F18EC2471D3A}"/>
                      </a:ext>
                    </a:extLst>
                  </p:cNvPr>
                  <p:cNvSpPr/>
                  <p:nvPr/>
                </p:nvSpPr>
                <p:spPr>
                  <a:xfrm>
                    <a:off x="892419" y="3916187"/>
                    <a:ext cx="1260472" cy="196850"/>
                  </a:xfrm>
                  <a:prstGeom prst="rect">
                    <a:avLst/>
                  </a:prstGeom>
                  <a:solidFill>
                    <a:srgbClr val="CCE2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57" name="矩形 1756">
                    <a:extLst>
                      <a:ext uri="{FF2B5EF4-FFF2-40B4-BE49-F238E27FC236}">
                        <a16:creationId xmlns="" xmlns:a16="http://schemas.microsoft.com/office/drawing/2014/main" id="{FF986FA2-C13D-4E18-BA0A-ED667257B834}"/>
                      </a:ext>
                    </a:extLst>
                  </p:cNvPr>
                  <p:cNvSpPr/>
                  <p:nvPr/>
                </p:nvSpPr>
                <p:spPr>
                  <a:xfrm>
                    <a:off x="2152891" y="3916187"/>
                    <a:ext cx="1260472" cy="196850"/>
                  </a:xfrm>
                  <a:prstGeom prst="rect">
                    <a:avLst/>
                  </a:prstGeom>
                  <a:solidFill>
                    <a:srgbClr val="99C5B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58" name="矩形 1757">
                    <a:extLst>
                      <a:ext uri="{FF2B5EF4-FFF2-40B4-BE49-F238E27FC236}">
                        <a16:creationId xmlns="" xmlns:a16="http://schemas.microsoft.com/office/drawing/2014/main" id="{51C7C053-E30E-42CD-A41E-C09EEE89D319}"/>
                      </a:ext>
                    </a:extLst>
                  </p:cNvPr>
                  <p:cNvSpPr/>
                  <p:nvPr/>
                </p:nvSpPr>
                <p:spPr>
                  <a:xfrm>
                    <a:off x="3413363" y="3916187"/>
                    <a:ext cx="1260472" cy="196850"/>
                  </a:xfrm>
                  <a:prstGeom prst="rect">
                    <a:avLst/>
                  </a:prstGeom>
                  <a:solidFill>
                    <a:srgbClr val="66A99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59" name="矩形 1758">
                    <a:extLst>
                      <a:ext uri="{FF2B5EF4-FFF2-40B4-BE49-F238E27FC236}">
                        <a16:creationId xmlns="" xmlns:a16="http://schemas.microsoft.com/office/drawing/2014/main" id="{B1652268-C91F-47C8-9F74-3B753CF4098F}"/>
                      </a:ext>
                    </a:extLst>
                  </p:cNvPr>
                  <p:cNvSpPr/>
                  <p:nvPr/>
                </p:nvSpPr>
                <p:spPr>
                  <a:xfrm>
                    <a:off x="4673835" y="3916187"/>
                    <a:ext cx="1260472" cy="196850"/>
                  </a:xfrm>
                  <a:prstGeom prst="rect">
                    <a:avLst/>
                  </a:prstGeom>
                  <a:solidFill>
                    <a:srgbClr val="40937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1776" name="组合 1775">
            <a:extLst>
              <a:ext uri="{FF2B5EF4-FFF2-40B4-BE49-F238E27FC236}">
                <a16:creationId xmlns="" xmlns:a16="http://schemas.microsoft.com/office/drawing/2014/main" id="{E393C49A-D047-448B-AD09-A68A86D59E63}"/>
              </a:ext>
            </a:extLst>
          </p:cNvPr>
          <p:cNvGrpSpPr/>
          <p:nvPr userDrawn="1"/>
        </p:nvGrpSpPr>
        <p:grpSpPr>
          <a:xfrm>
            <a:off x="11364408" y="6603576"/>
            <a:ext cx="827592" cy="254341"/>
            <a:chOff x="7783010" y="6603576"/>
            <a:chExt cx="827592" cy="254341"/>
          </a:xfrm>
        </p:grpSpPr>
        <p:grpSp>
          <p:nvGrpSpPr>
            <p:cNvPr id="1777" name="组合 1776">
              <a:extLst>
                <a:ext uri="{FF2B5EF4-FFF2-40B4-BE49-F238E27FC236}">
                  <a16:creationId xmlns="" xmlns:a16="http://schemas.microsoft.com/office/drawing/2014/main" id="{77949636-4386-4818-A1AE-61C1C1E6F339}"/>
                </a:ext>
              </a:extLst>
            </p:cNvPr>
            <p:cNvGrpSpPr/>
            <p:nvPr/>
          </p:nvGrpSpPr>
          <p:grpSpPr>
            <a:xfrm>
              <a:off x="8189605" y="6626398"/>
              <a:ext cx="420997" cy="231518"/>
              <a:chOff x="11582399" y="6530187"/>
              <a:chExt cx="596102" cy="327813"/>
            </a:xfrm>
          </p:grpSpPr>
          <p:sp>
            <p:nvSpPr>
              <p:cNvPr id="1779" name="矩形 1778">
                <a:extLst>
                  <a:ext uri="{FF2B5EF4-FFF2-40B4-BE49-F238E27FC236}">
                    <a16:creationId xmlns="" xmlns:a16="http://schemas.microsoft.com/office/drawing/2014/main" id="{E827FCEC-B404-46C8-A1AC-4435D1206E8B}"/>
                  </a:ext>
                </a:extLst>
              </p:cNvPr>
              <p:cNvSpPr/>
              <p:nvPr/>
            </p:nvSpPr>
            <p:spPr>
              <a:xfrm>
                <a:off x="11582399" y="6756893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80" name="矩形 1779">
                <a:extLst>
                  <a:ext uri="{FF2B5EF4-FFF2-40B4-BE49-F238E27FC236}">
                    <a16:creationId xmlns="" xmlns:a16="http://schemas.microsoft.com/office/drawing/2014/main" id="{6D5972BC-1C1F-4795-9C1B-A256B7FA8938}"/>
                  </a:ext>
                </a:extLst>
              </p:cNvPr>
              <p:cNvSpPr/>
              <p:nvPr/>
            </p:nvSpPr>
            <p:spPr>
              <a:xfrm>
                <a:off x="11582399" y="6530187"/>
                <a:ext cx="596102" cy="61781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81" name="矩形 1780">
                <a:extLst>
                  <a:ext uri="{FF2B5EF4-FFF2-40B4-BE49-F238E27FC236}">
                    <a16:creationId xmlns="" xmlns:a16="http://schemas.microsoft.com/office/drawing/2014/main" id="{8658D6E1-656F-42BB-B6F8-EA52BE7109B1}"/>
                  </a:ext>
                </a:extLst>
              </p:cNvPr>
              <p:cNvSpPr/>
              <p:nvPr/>
            </p:nvSpPr>
            <p:spPr>
              <a:xfrm>
                <a:off x="11582399" y="6631001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82" name="矩形 1781">
                <a:extLst>
                  <a:ext uri="{FF2B5EF4-FFF2-40B4-BE49-F238E27FC236}">
                    <a16:creationId xmlns="" xmlns:a16="http://schemas.microsoft.com/office/drawing/2014/main" id="{3B91C08C-28DE-4F1C-AFF2-838835BBC11E}"/>
                  </a:ext>
                </a:extLst>
              </p:cNvPr>
              <p:cNvSpPr/>
              <p:nvPr/>
            </p:nvSpPr>
            <p:spPr>
              <a:xfrm>
                <a:off x="11582399" y="6693947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83" name="矩形 1782">
                <a:extLst>
                  <a:ext uri="{FF2B5EF4-FFF2-40B4-BE49-F238E27FC236}">
                    <a16:creationId xmlns="" xmlns:a16="http://schemas.microsoft.com/office/drawing/2014/main" id="{8BB13220-A405-426C-B428-145202CD46C2}"/>
                  </a:ext>
                </a:extLst>
              </p:cNvPr>
              <p:cNvSpPr/>
              <p:nvPr/>
            </p:nvSpPr>
            <p:spPr>
              <a:xfrm>
                <a:off x="11582399" y="6819840"/>
                <a:ext cx="596102" cy="3816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778" name="任意多边形: 形状 1777">
              <a:extLst>
                <a:ext uri="{FF2B5EF4-FFF2-40B4-BE49-F238E27FC236}">
                  <a16:creationId xmlns="" xmlns:a16="http://schemas.microsoft.com/office/drawing/2014/main" id="{4EFDAE1D-4428-4A26-8136-0CEA1B4D00ED}"/>
                </a:ext>
              </a:extLst>
            </p:cNvPr>
            <p:cNvSpPr/>
            <p:nvPr/>
          </p:nvSpPr>
          <p:spPr>
            <a:xfrm>
              <a:off x="7783010" y="6603576"/>
              <a:ext cx="624950" cy="254341"/>
            </a:xfrm>
            <a:custGeom>
              <a:avLst/>
              <a:gdLst>
                <a:gd name="connsiteX0" fmla="*/ 318970 w 884885"/>
                <a:gd name="connsiteY0" fmla="*/ 196784 h 360128"/>
                <a:gd name="connsiteX1" fmla="*/ 126045 w 884885"/>
                <a:gd name="connsiteY1" fmla="*/ 196784 h 360128"/>
                <a:gd name="connsiteX2" fmla="*/ 126045 w 884885"/>
                <a:gd name="connsiteY2" fmla="*/ 219935 h 360128"/>
                <a:gd name="connsiteX3" fmla="*/ 320257 w 884885"/>
                <a:gd name="connsiteY3" fmla="*/ 219935 h 360128"/>
                <a:gd name="connsiteX4" fmla="*/ 320257 w 884885"/>
                <a:gd name="connsiteY4" fmla="*/ 196784 h 360128"/>
                <a:gd name="connsiteX5" fmla="*/ 318970 w 884885"/>
                <a:gd name="connsiteY5" fmla="*/ 196784 h 360128"/>
                <a:gd name="connsiteX6" fmla="*/ 318970 w 884885"/>
                <a:gd name="connsiteY6" fmla="*/ 196784 h 360128"/>
                <a:gd name="connsiteX7" fmla="*/ 307395 w 884885"/>
                <a:gd name="connsiteY7" fmla="*/ 66881 h 360128"/>
                <a:gd name="connsiteX8" fmla="*/ 330546 w 884885"/>
                <a:gd name="connsiteY8" fmla="*/ 66881 h 360128"/>
                <a:gd name="connsiteX9" fmla="*/ 387138 w 884885"/>
                <a:gd name="connsiteY9" fmla="*/ 32154 h 360128"/>
                <a:gd name="connsiteX10" fmla="*/ 249517 w 884885"/>
                <a:gd name="connsiteY10" fmla="*/ 32154 h 360128"/>
                <a:gd name="connsiteX11" fmla="*/ 249517 w 884885"/>
                <a:gd name="connsiteY11" fmla="*/ 95177 h 360128"/>
                <a:gd name="connsiteX12" fmla="*/ 307395 w 884885"/>
                <a:gd name="connsiteY12" fmla="*/ 95177 h 360128"/>
                <a:gd name="connsiteX13" fmla="*/ 307395 w 884885"/>
                <a:gd name="connsiteY13" fmla="*/ 66881 h 360128"/>
                <a:gd name="connsiteX14" fmla="*/ 307395 w 884885"/>
                <a:gd name="connsiteY14" fmla="*/ 66881 h 360128"/>
                <a:gd name="connsiteX15" fmla="*/ 307395 w 884885"/>
                <a:gd name="connsiteY15" fmla="*/ 66881 h 360128"/>
                <a:gd name="connsiteX16" fmla="*/ 501607 w 884885"/>
                <a:gd name="connsiteY16" fmla="*/ 47588 h 360128"/>
                <a:gd name="connsiteX17" fmla="*/ 451446 w 884885"/>
                <a:gd name="connsiteY17" fmla="*/ 16720 h 360128"/>
                <a:gd name="connsiteX18" fmla="*/ 451446 w 884885"/>
                <a:gd name="connsiteY18" fmla="*/ 0 h 360128"/>
                <a:gd name="connsiteX19" fmla="*/ 436012 w 884885"/>
                <a:gd name="connsiteY19" fmla="*/ 0 h 360128"/>
                <a:gd name="connsiteX20" fmla="*/ 436012 w 884885"/>
                <a:gd name="connsiteY20" fmla="*/ 15434 h 360128"/>
                <a:gd name="connsiteX21" fmla="*/ 385851 w 884885"/>
                <a:gd name="connsiteY21" fmla="*/ 46302 h 360128"/>
                <a:gd name="connsiteX22" fmla="*/ 501607 w 884885"/>
                <a:gd name="connsiteY22" fmla="*/ 46302 h 360128"/>
                <a:gd name="connsiteX23" fmla="*/ 501607 w 884885"/>
                <a:gd name="connsiteY23" fmla="*/ 47588 h 360128"/>
                <a:gd name="connsiteX24" fmla="*/ 501607 w 884885"/>
                <a:gd name="connsiteY24" fmla="*/ 47588 h 360128"/>
                <a:gd name="connsiteX25" fmla="*/ 567202 w 884885"/>
                <a:gd name="connsiteY25" fmla="*/ 93891 h 360128"/>
                <a:gd name="connsiteX26" fmla="*/ 567202 w 884885"/>
                <a:gd name="connsiteY26" fmla="*/ 78456 h 360128"/>
                <a:gd name="connsiteX27" fmla="*/ 551768 w 884885"/>
                <a:gd name="connsiteY27" fmla="*/ 78456 h 360128"/>
                <a:gd name="connsiteX28" fmla="*/ 519613 w 884885"/>
                <a:gd name="connsiteY28" fmla="*/ 59164 h 360128"/>
                <a:gd name="connsiteX29" fmla="*/ 365273 w 884885"/>
                <a:gd name="connsiteY29" fmla="*/ 59164 h 360128"/>
                <a:gd name="connsiteX30" fmla="*/ 334405 w 884885"/>
                <a:gd name="connsiteY30" fmla="*/ 78456 h 360128"/>
                <a:gd name="connsiteX31" fmla="*/ 334405 w 884885"/>
                <a:gd name="connsiteY31" fmla="*/ 78456 h 360128"/>
                <a:gd name="connsiteX32" fmla="*/ 318970 w 884885"/>
                <a:gd name="connsiteY32" fmla="*/ 78456 h 360128"/>
                <a:gd name="connsiteX33" fmla="*/ 318970 w 884885"/>
                <a:gd name="connsiteY33" fmla="*/ 93891 h 360128"/>
                <a:gd name="connsiteX34" fmla="*/ 334405 w 884885"/>
                <a:gd name="connsiteY34" fmla="*/ 93891 h 360128"/>
                <a:gd name="connsiteX35" fmla="*/ 334405 w 884885"/>
                <a:gd name="connsiteY35" fmla="*/ 93891 h 360128"/>
                <a:gd name="connsiteX36" fmla="*/ 334405 w 884885"/>
                <a:gd name="connsiteY36" fmla="*/ 93891 h 360128"/>
                <a:gd name="connsiteX37" fmla="*/ 334405 w 884885"/>
                <a:gd name="connsiteY37" fmla="*/ 282958 h 360128"/>
                <a:gd name="connsiteX38" fmla="*/ 551768 w 884885"/>
                <a:gd name="connsiteY38" fmla="*/ 282958 h 360128"/>
                <a:gd name="connsiteX39" fmla="*/ 551768 w 884885"/>
                <a:gd name="connsiteY39" fmla="*/ 93891 h 360128"/>
                <a:gd name="connsiteX40" fmla="*/ 551768 w 884885"/>
                <a:gd name="connsiteY40" fmla="*/ 93891 h 360128"/>
                <a:gd name="connsiteX41" fmla="*/ 551768 w 884885"/>
                <a:gd name="connsiteY41" fmla="*/ 93891 h 360128"/>
                <a:gd name="connsiteX42" fmla="*/ 567202 w 884885"/>
                <a:gd name="connsiteY42" fmla="*/ 93891 h 360128"/>
                <a:gd name="connsiteX43" fmla="*/ 567202 w 884885"/>
                <a:gd name="connsiteY43" fmla="*/ 93891 h 360128"/>
                <a:gd name="connsiteX44" fmla="*/ 567202 w 884885"/>
                <a:gd name="connsiteY44" fmla="*/ 93891 h 360128"/>
                <a:gd name="connsiteX45" fmla="*/ 567202 w 884885"/>
                <a:gd name="connsiteY45" fmla="*/ 93891 h 360128"/>
                <a:gd name="connsiteX46" fmla="*/ 567202 w 884885"/>
                <a:gd name="connsiteY46" fmla="*/ 93891 h 360128"/>
                <a:gd name="connsiteX47" fmla="*/ 409002 w 884885"/>
                <a:gd name="connsiteY47" fmla="*/ 267524 h 360128"/>
                <a:gd name="connsiteX48" fmla="*/ 385851 w 884885"/>
                <a:gd name="connsiteY48" fmla="*/ 267524 h 360128"/>
                <a:gd name="connsiteX49" fmla="*/ 385851 w 884885"/>
                <a:gd name="connsiteY49" fmla="*/ 219935 h 360128"/>
                <a:gd name="connsiteX50" fmla="*/ 409002 w 884885"/>
                <a:gd name="connsiteY50" fmla="*/ 219935 h 360128"/>
                <a:gd name="connsiteX51" fmla="*/ 409002 w 884885"/>
                <a:gd name="connsiteY51" fmla="*/ 267524 h 360128"/>
                <a:gd name="connsiteX52" fmla="*/ 409002 w 884885"/>
                <a:gd name="connsiteY52" fmla="*/ 267524 h 360128"/>
                <a:gd name="connsiteX53" fmla="*/ 409002 w 884885"/>
                <a:gd name="connsiteY53" fmla="*/ 267524 h 360128"/>
                <a:gd name="connsiteX54" fmla="*/ 409002 w 884885"/>
                <a:gd name="connsiteY54" fmla="*/ 204501 h 360128"/>
                <a:gd name="connsiteX55" fmla="*/ 385851 w 884885"/>
                <a:gd name="connsiteY55" fmla="*/ 204501 h 360128"/>
                <a:gd name="connsiteX56" fmla="*/ 385851 w 884885"/>
                <a:gd name="connsiteY56" fmla="*/ 156913 h 360128"/>
                <a:gd name="connsiteX57" fmla="*/ 409002 w 884885"/>
                <a:gd name="connsiteY57" fmla="*/ 156913 h 360128"/>
                <a:gd name="connsiteX58" fmla="*/ 409002 w 884885"/>
                <a:gd name="connsiteY58" fmla="*/ 204501 h 360128"/>
                <a:gd name="connsiteX59" fmla="*/ 409002 w 884885"/>
                <a:gd name="connsiteY59" fmla="*/ 204501 h 360128"/>
                <a:gd name="connsiteX60" fmla="*/ 409002 w 884885"/>
                <a:gd name="connsiteY60" fmla="*/ 204501 h 360128"/>
                <a:gd name="connsiteX61" fmla="*/ 409002 w 884885"/>
                <a:gd name="connsiteY61" fmla="*/ 141479 h 360128"/>
                <a:gd name="connsiteX62" fmla="*/ 385851 w 884885"/>
                <a:gd name="connsiteY62" fmla="*/ 141479 h 360128"/>
                <a:gd name="connsiteX63" fmla="*/ 385851 w 884885"/>
                <a:gd name="connsiteY63" fmla="*/ 93891 h 360128"/>
                <a:gd name="connsiteX64" fmla="*/ 409002 w 884885"/>
                <a:gd name="connsiteY64" fmla="*/ 93891 h 360128"/>
                <a:gd name="connsiteX65" fmla="*/ 409002 w 884885"/>
                <a:gd name="connsiteY65" fmla="*/ 141479 h 360128"/>
                <a:gd name="connsiteX66" fmla="*/ 409002 w 884885"/>
                <a:gd name="connsiteY66" fmla="*/ 141479 h 360128"/>
                <a:gd name="connsiteX67" fmla="*/ 409002 w 884885"/>
                <a:gd name="connsiteY67" fmla="*/ 141479 h 360128"/>
                <a:gd name="connsiteX68" fmla="*/ 463022 w 884885"/>
                <a:gd name="connsiteY68" fmla="*/ 267524 h 360128"/>
                <a:gd name="connsiteX69" fmla="*/ 424437 w 884885"/>
                <a:gd name="connsiteY69" fmla="*/ 267524 h 360128"/>
                <a:gd name="connsiteX70" fmla="*/ 424437 w 884885"/>
                <a:gd name="connsiteY70" fmla="*/ 219935 h 360128"/>
                <a:gd name="connsiteX71" fmla="*/ 463022 w 884885"/>
                <a:gd name="connsiteY71" fmla="*/ 219935 h 360128"/>
                <a:gd name="connsiteX72" fmla="*/ 463022 w 884885"/>
                <a:gd name="connsiteY72" fmla="*/ 267524 h 360128"/>
                <a:gd name="connsiteX73" fmla="*/ 463022 w 884885"/>
                <a:gd name="connsiteY73" fmla="*/ 267524 h 360128"/>
                <a:gd name="connsiteX74" fmla="*/ 463022 w 884885"/>
                <a:gd name="connsiteY74" fmla="*/ 267524 h 360128"/>
                <a:gd name="connsiteX75" fmla="*/ 463022 w 884885"/>
                <a:gd name="connsiteY75" fmla="*/ 204501 h 360128"/>
                <a:gd name="connsiteX76" fmla="*/ 424437 w 884885"/>
                <a:gd name="connsiteY76" fmla="*/ 204501 h 360128"/>
                <a:gd name="connsiteX77" fmla="*/ 424437 w 884885"/>
                <a:gd name="connsiteY77" fmla="*/ 156913 h 360128"/>
                <a:gd name="connsiteX78" fmla="*/ 463022 w 884885"/>
                <a:gd name="connsiteY78" fmla="*/ 156913 h 360128"/>
                <a:gd name="connsiteX79" fmla="*/ 463022 w 884885"/>
                <a:gd name="connsiteY79" fmla="*/ 204501 h 360128"/>
                <a:gd name="connsiteX80" fmla="*/ 463022 w 884885"/>
                <a:gd name="connsiteY80" fmla="*/ 204501 h 360128"/>
                <a:gd name="connsiteX81" fmla="*/ 463022 w 884885"/>
                <a:gd name="connsiteY81" fmla="*/ 204501 h 360128"/>
                <a:gd name="connsiteX82" fmla="*/ 463022 w 884885"/>
                <a:gd name="connsiteY82" fmla="*/ 141479 h 360128"/>
                <a:gd name="connsiteX83" fmla="*/ 424437 w 884885"/>
                <a:gd name="connsiteY83" fmla="*/ 141479 h 360128"/>
                <a:gd name="connsiteX84" fmla="*/ 424437 w 884885"/>
                <a:gd name="connsiteY84" fmla="*/ 93891 h 360128"/>
                <a:gd name="connsiteX85" fmla="*/ 463022 w 884885"/>
                <a:gd name="connsiteY85" fmla="*/ 93891 h 360128"/>
                <a:gd name="connsiteX86" fmla="*/ 463022 w 884885"/>
                <a:gd name="connsiteY86" fmla="*/ 141479 h 360128"/>
                <a:gd name="connsiteX87" fmla="*/ 463022 w 884885"/>
                <a:gd name="connsiteY87" fmla="*/ 141479 h 360128"/>
                <a:gd name="connsiteX88" fmla="*/ 463022 w 884885"/>
                <a:gd name="connsiteY88" fmla="*/ 141479 h 360128"/>
                <a:gd name="connsiteX89" fmla="*/ 501607 w 884885"/>
                <a:gd name="connsiteY89" fmla="*/ 267524 h 360128"/>
                <a:gd name="connsiteX90" fmla="*/ 478456 w 884885"/>
                <a:gd name="connsiteY90" fmla="*/ 267524 h 360128"/>
                <a:gd name="connsiteX91" fmla="*/ 478456 w 884885"/>
                <a:gd name="connsiteY91" fmla="*/ 219935 h 360128"/>
                <a:gd name="connsiteX92" fmla="*/ 501607 w 884885"/>
                <a:gd name="connsiteY92" fmla="*/ 219935 h 360128"/>
                <a:gd name="connsiteX93" fmla="*/ 501607 w 884885"/>
                <a:gd name="connsiteY93" fmla="*/ 267524 h 360128"/>
                <a:gd name="connsiteX94" fmla="*/ 501607 w 884885"/>
                <a:gd name="connsiteY94" fmla="*/ 267524 h 360128"/>
                <a:gd name="connsiteX95" fmla="*/ 501607 w 884885"/>
                <a:gd name="connsiteY95" fmla="*/ 267524 h 360128"/>
                <a:gd name="connsiteX96" fmla="*/ 501607 w 884885"/>
                <a:gd name="connsiteY96" fmla="*/ 204501 h 360128"/>
                <a:gd name="connsiteX97" fmla="*/ 478456 w 884885"/>
                <a:gd name="connsiteY97" fmla="*/ 204501 h 360128"/>
                <a:gd name="connsiteX98" fmla="*/ 478456 w 884885"/>
                <a:gd name="connsiteY98" fmla="*/ 156913 h 360128"/>
                <a:gd name="connsiteX99" fmla="*/ 501607 w 884885"/>
                <a:gd name="connsiteY99" fmla="*/ 156913 h 360128"/>
                <a:gd name="connsiteX100" fmla="*/ 501607 w 884885"/>
                <a:gd name="connsiteY100" fmla="*/ 204501 h 360128"/>
                <a:gd name="connsiteX101" fmla="*/ 501607 w 884885"/>
                <a:gd name="connsiteY101" fmla="*/ 204501 h 360128"/>
                <a:gd name="connsiteX102" fmla="*/ 501607 w 884885"/>
                <a:gd name="connsiteY102" fmla="*/ 204501 h 360128"/>
                <a:gd name="connsiteX103" fmla="*/ 501607 w 884885"/>
                <a:gd name="connsiteY103" fmla="*/ 141479 h 360128"/>
                <a:gd name="connsiteX104" fmla="*/ 478456 w 884885"/>
                <a:gd name="connsiteY104" fmla="*/ 141479 h 360128"/>
                <a:gd name="connsiteX105" fmla="*/ 478456 w 884885"/>
                <a:gd name="connsiteY105" fmla="*/ 93891 h 360128"/>
                <a:gd name="connsiteX106" fmla="*/ 501607 w 884885"/>
                <a:gd name="connsiteY106" fmla="*/ 93891 h 360128"/>
                <a:gd name="connsiteX107" fmla="*/ 501607 w 884885"/>
                <a:gd name="connsiteY107" fmla="*/ 141479 h 360128"/>
                <a:gd name="connsiteX108" fmla="*/ 501607 w 884885"/>
                <a:gd name="connsiteY108" fmla="*/ 141479 h 360128"/>
                <a:gd name="connsiteX109" fmla="*/ 501607 w 884885"/>
                <a:gd name="connsiteY109" fmla="*/ 141479 h 360128"/>
                <a:gd name="connsiteX110" fmla="*/ 64309 w 884885"/>
                <a:gd name="connsiteY110" fmla="*/ 282958 h 360128"/>
                <a:gd name="connsiteX111" fmla="*/ 320257 w 884885"/>
                <a:gd name="connsiteY111" fmla="*/ 282958 h 360128"/>
                <a:gd name="connsiteX112" fmla="*/ 320257 w 884885"/>
                <a:gd name="connsiteY112" fmla="*/ 259807 h 360128"/>
                <a:gd name="connsiteX113" fmla="*/ 64309 w 884885"/>
                <a:gd name="connsiteY113" fmla="*/ 259807 h 360128"/>
                <a:gd name="connsiteX114" fmla="*/ 64309 w 884885"/>
                <a:gd name="connsiteY114" fmla="*/ 282958 h 360128"/>
                <a:gd name="connsiteX115" fmla="*/ 64309 w 884885"/>
                <a:gd name="connsiteY115" fmla="*/ 282958 h 360128"/>
                <a:gd name="connsiteX116" fmla="*/ 64309 w 884885"/>
                <a:gd name="connsiteY116" fmla="*/ 282958 h 360128"/>
                <a:gd name="connsiteX117" fmla="*/ 578777 w 884885"/>
                <a:gd name="connsiteY117" fmla="*/ 66881 h 360128"/>
                <a:gd name="connsiteX118" fmla="*/ 578777 w 884885"/>
                <a:gd name="connsiteY118" fmla="*/ 93891 h 360128"/>
                <a:gd name="connsiteX119" fmla="*/ 884886 w 884885"/>
                <a:gd name="connsiteY119" fmla="*/ 93891 h 360128"/>
                <a:gd name="connsiteX120" fmla="*/ 884886 w 884885"/>
                <a:gd name="connsiteY120" fmla="*/ 30868 h 360128"/>
                <a:gd name="connsiteX121" fmla="*/ 499034 w 884885"/>
                <a:gd name="connsiteY121" fmla="*/ 30868 h 360128"/>
                <a:gd name="connsiteX122" fmla="*/ 555626 w 884885"/>
                <a:gd name="connsiteY122" fmla="*/ 65595 h 360128"/>
                <a:gd name="connsiteX123" fmla="*/ 578777 w 884885"/>
                <a:gd name="connsiteY123" fmla="*/ 65595 h 360128"/>
                <a:gd name="connsiteX124" fmla="*/ 578777 w 884885"/>
                <a:gd name="connsiteY124" fmla="*/ 66881 h 360128"/>
                <a:gd name="connsiteX125" fmla="*/ 578777 w 884885"/>
                <a:gd name="connsiteY125" fmla="*/ 66881 h 360128"/>
                <a:gd name="connsiteX126" fmla="*/ 567202 w 884885"/>
                <a:gd name="connsiteY126" fmla="*/ 133762 h 360128"/>
                <a:gd name="connsiteX127" fmla="*/ 567202 w 884885"/>
                <a:gd name="connsiteY127" fmla="*/ 156913 h 360128"/>
                <a:gd name="connsiteX128" fmla="*/ 823150 w 884885"/>
                <a:gd name="connsiteY128" fmla="*/ 156913 h 360128"/>
                <a:gd name="connsiteX129" fmla="*/ 823150 w 884885"/>
                <a:gd name="connsiteY129" fmla="*/ 133762 h 360128"/>
                <a:gd name="connsiteX130" fmla="*/ 567202 w 884885"/>
                <a:gd name="connsiteY130" fmla="*/ 133762 h 360128"/>
                <a:gd name="connsiteX131" fmla="*/ 567202 w 884885"/>
                <a:gd name="connsiteY131" fmla="*/ 133762 h 360128"/>
                <a:gd name="connsiteX132" fmla="*/ 567202 w 884885"/>
                <a:gd name="connsiteY132" fmla="*/ 133762 h 360128"/>
                <a:gd name="connsiteX133" fmla="*/ 567202 w 884885"/>
                <a:gd name="connsiteY133" fmla="*/ 219935 h 360128"/>
                <a:gd name="connsiteX134" fmla="*/ 761413 w 884885"/>
                <a:gd name="connsiteY134" fmla="*/ 219935 h 360128"/>
                <a:gd name="connsiteX135" fmla="*/ 761413 w 884885"/>
                <a:gd name="connsiteY135" fmla="*/ 196784 h 360128"/>
                <a:gd name="connsiteX136" fmla="*/ 567202 w 884885"/>
                <a:gd name="connsiteY136" fmla="*/ 196784 h 360128"/>
                <a:gd name="connsiteX137" fmla="*/ 567202 w 884885"/>
                <a:gd name="connsiteY137" fmla="*/ 219935 h 360128"/>
                <a:gd name="connsiteX138" fmla="*/ 567202 w 884885"/>
                <a:gd name="connsiteY138" fmla="*/ 219935 h 360128"/>
                <a:gd name="connsiteX139" fmla="*/ 567202 w 884885"/>
                <a:gd name="connsiteY139" fmla="*/ 219935 h 360128"/>
                <a:gd name="connsiteX140" fmla="*/ 318970 w 884885"/>
                <a:gd name="connsiteY140" fmla="*/ 133762 h 360128"/>
                <a:gd name="connsiteX141" fmla="*/ 187781 w 884885"/>
                <a:gd name="connsiteY141" fmla="*/ 133762 h 360128"/>
                <a:gd name="connsiteX142" fmla="*/ 187781 w 884885"/>
                <a:gd name="connsiteY142" fmla="*/ 156913 h 360128"/>
                <a:gd name="connsiteX143" fmla="*/ 320257 w 884885"/>
                <a:gd name="connsiteY143" fmla="*/ 156913 h 360128"/>
                <a:gd name="connsiteX144" fmla="*/ 320257 w 884885"/>
                <a:gd name="connsiteY144" fmla="*/ 133762 h 360128"/>
                <a:gd name="connsiteX145" fmla="*/ 318970 w 884885"/>
                <a:gd name="connsiteY145" fmla="*/ 133762 h 360128"/>
                <a:gd name="connsiteX146" fmla="*/ 318970 w 884885"/>
                <a:gd name="connsiteY146" fmla="*/ 133762 h 360128"/>
                <a:gd name="connsiteX147" fmla="*/ 567202 w 884885"/>
                <a:gd name="connsiteY147" fmla="*/ 282958 h 360128"/>
                <a:gd name="connsiteX148" fmla="*/ 699677 w 884885"/>
                <a:gd name="connsiteY148" fmla="*/ 282958 h 360128"/>
                <a:gd name="connsiteX149" fmla="*/ 699677 w 884885"/>
                <a:gd name="connsiteY149" fmla="*/ 259807 h 360128"/>
                <a:gd name="connsiteX150" fmla="*/ 567202 w 884885"/>
                <a:gd name="connsiteY150" fmla="*/ 259807 h 360128"/>
                <a:gd name="connsiteX151" fmla="*/ 567202 w 884885"/>
                <a:gd name="connsiteY151" fmla="*/ 282958 h 360128"/>
                <a:gd name="connsiteX152" fmla="*/ 567202 w 884885"/>
                <a:gd name="connsiteY152" fmla="*/ 282958 h 360128"/>
                <a:gd name="connsiteX153" fmla="*/ 567202 w 884885"/>
                <a:gd name="connsiteY153" fmla="*/ 282958 h 360128"/>
                <a:gd name="connsiteX154" fmla="*/ 567202 w 884885"/>
                <a:gd name="connsiteY154" fmla="*/ 344694 h 360128"/>
                <a:gd name="connsiteX155" fmla="*/ 551768 w 884885"/>
                <a:gd name="connsiteY155" fmla="*/ 344694 h 360128"/>
                <a:gd name="connsiteX156" fmla="*/ 551768 w 884885"/>
                <a:gd name="connsiteY156" fmla="*/ 297106 h 360128"/>
                <a:gd name="connsiteX157" fmla="*/ 501607 w 884885"/>
                <a:gd name="connsiteY157" fmla="*/ 297106 h 360128"/>
                <a:gd name="connsiteX158" fmla="*/ 501607 w 884885"/>
                <a:gd name="connsiteY158" fmla="*/ 344694 h 360128"/>
                <a:gd name="connsiteX159" fmla="*/ 478456 w 884885"/>
                <a:gd name="connsiteY159" fmla="*/ 344694 h 360128"/>
                <a:gd name="connsiteX160" fmla="*/ 478456 w 884885"/>
                <a:gd name="connsiteY160" fmla="*/ 297106 h 360128"/>
                <a:gd name="connsiteX161" fmla="*/ 463022 w 884885"/>
                <a:gd name="connsiteY161" fmla="*/ 297106 h 360128"/>
                <a:gd name="connsiteX162" fmla="*/ 463022 w 884885"/>
                <a:gd name="connsiteY162" fmla="*/ 344694 h 360128"/>
                <a:gd name="connsiteX163" fmla="*/ 424437 w 884885"/>
                <a:gd name="connsiteY163" fmla="*/ 344694 h 360128"/>
                <a:gd name="connsiteX164" fmla="*/ 424437 w 884885"/>
                <a:gd name="connsiteY164" fmla="*/ 297106 h 360128"/>
                <a:gd name="connsiteX165" fmla="*/ 409002 w 884885"/>
                <a:gd name="connsiteY165" fmla="*/ 297106 h 360128"/>
                <a:gd name="connsiteX166" fmla="*/ 409002 w 884885"/>
                <a:gd name="connsiteY166" fmla="*/ 344694 h 360128"/>
                <a:gd name="connsiteX167" fmla="*/ 385851 w 884885"/>
                <a:gd name="connsiteY167" fmla="*/ 344694 h 360128"/>
                <a:gd name="connsiteX168" fmla="*/ 385851 w 884885"/>
                <a:gd name="connsiteY168" fmla="*/ 297106 h 360128"/>
                <a:gd name="connsiteX169" fmla="*/ 334405 w 884885"/>
                <a:gd name="connsiteY169" fmla="*/ 297106 h 360128"/>
                <a:gd name="connsiteX170" fmla="*/ 334405 w 884885"/>
                <a:gd name="connsiteY170" fmla="*/ 344694 h 360128"/>
                <a:gd name="connsiteX171" fmla="*/ 318970 w 884885"/>
                <a:gd name="connsiteY171" fmla="*/ 344694 h 360128"/>
                <a:gd name="connsiteX172" fmla="*/ 318970 w 884885"/>
                <a:gd name="connsiteY172" fmla="*/ 321543 h 360128"/>
                <a:gd name="connsiteX173" fmla="*/ 0 w 884885"/>
                <a:gd name="connsiteY173" fmla="*/ 321543 h 360128"/>
                <a:gd name="connsiteX174" fmla="*/ 0 w 884885"/>
                <a:gd name="connsiteY174" fmla="*/ 360128 h 360128"/>
                <a:gd name="connsiteX175" fmla="*/ 635369 w 884885"/>
                <a:gd name="connsiteY175" fmla="*/ 360128 h 360128"/>
                <a:gd name="connsiteX176" fmla="*/ 635369 w 884885"/>
                <a:gd name="connsiteY176" fmla="*/ 360128 h 360128"/>
                <a:gd name="connsiteX177" fmla="*/ 635369 w 884885"/>
                <a:gd name="connsiteY177" fmla="*/ 360128 h 360128"/>
                <a:gd name="connsiteX178" fmla="*/ 635369 w 884885"/>
                <a:gd name="connsiteY178" fmla="*/ 321543 h 360128"/>
                <a:gd name="connsiteX179" fmla="*/ 567202 w 884885"/>
                <a:gd name="connsiteY179" fmla="*/ 321543 h 360128"/>
                <a:gd name="connsiteX180" fmla="*/ 567202 w 884885"/>
                <a:gd name="connsiteY180" fmla="*/ 344694 h 360128"/>
                <a:gd name="connsiteX181" fmla="*/ 567202 w 884885"/>
                <a:gd name="connsiteY181" fmla="*/ 344694 h 360128"/>
                <a:gd name="connsiteX182" fmla="*/ 567202 w 884885"/>
                <a:gd name="connsiteY182" fmla="*/ 344694 h 36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884885" h="360128">
                  <a:moveTo>
                    <a:pt x="318970" y="196784"/>
                  </a:moveTo>
                  <a:lnTo>
                    <a:pt x="126045" y="196784"/>
                  </a:lnTo>
                  <a:lnTo>
                    <a:pt x="126045" y="219935"/>
                  </a:lnTo>
                  <a:lnTo>
                    <a:pt x="320257" y="219935"/>
                  </a:lnTo>
                  <a:lnTo>
                    <a:pt x="320257" y="196784"/>
                  </a:lnTo>
                  <a:lnTo>
                    <a:pt x="318970" y="196784"/>
                  </a:lnTo>
                  <a:lnTo>
                    <a:pt x="318970" y="196784"/>
                  </a:lnTo>
                  <a:close/>
                  <a:moveTo>
                    <a:pt x="307395" y="66881"/>
                  </a:moveTo>
                  <a:lnTo>
                    <a:pt x="330546" y="66881"/>
                  </a:lnTo>
                  <a:lnTo>
                    <a:pt x="387138" y="32154"/>
                  </a:lnTo>
                  <a:lnTo>
                    <a:pt x="249517" y="32154"/>
                  </a:lnTo>
                  <a:lnTo>
                    <a:pt x="249517" y="95177"/>
                  </a:lnTo>
                  <a:lnTo>
                    <a:pt x="307395" y="95177"/>
                  </a:lnTo>
                  <a:lnTo>
                    <a:pt x="307395" y="66881"/>
                  </a:lnTo>
                  <a:lnTo>
                    <a:pt x="307395" y="66881"/>
                  </a:lnTo>
                  <a:lnTo>
                    <a:pt x="307395" y="66881"/>
                  </a:lnTo>
                  <a:close/>
                  <a:moveTo>
                    <a:pt x="501607" y="47588"/>
                  </a:moveTo>
                  <a:lnTo>
                    <a:pt x="451446" y="16720"/>
                  </a:lnTo>
                  <a:lnTo>
                    <a:pt x="451446" y="0"/>
                  </a:lnTo>
                  <a:lnTo>
                    <a:pt x="436012" y="0"/>
                  </a:lnTo>
                  <a:lnTo>
                    <a:pt x="436012" y="15434"/>
                  </a:lnTo>
                  <a:lnTo>
                    <a:pt x="385851" y="46302"/>
                  </a:lnTo>
                  <a:lnTo>
                    <a:pt x="501607" y="46302"/>
                  </a:lnTo>
                  <a:lnTo>
                    <a:pt x="501607" y="47588"/>
                  </a:lnTo>
                  <a:lnTo>
                    <a:pt x="501607" y="47588"/>
                  </a:lnTo>
                  <a:close/>
                  <a:moveTo>
                    <a:pt x="567202" y="93891"/>
                  </a:moveTo>
                  <a:lnTo>
                    <a:pt x="567202" y="78456"/>
                  </a:lnTo>
                  <a:lnTo>
                    <a:pt x="551768" y="78456"/>
                  </a:lnTo>
                  <a:lnTo>
                    <a:pt x="519613" y="59164"/>
                  </a:lnTo>
                  <a:lnTo>
                    <a:pt x="365273" y="59164"/>
                  </a:lnTo>
                  <a:lnTo>
                    <a:pt x="334405" y="78456"/>
                  </a:lnTo>
                  <a:lnTo>
                    <a:pt x="334405" y="78456"/>
                  </a:lnTo>
                  <a:lnTo>
                    <a:pt x="318970" y="78456"/>
                  </a:lnTo>
                  <a:lnTo>
                    <a:pt x="318970" y="93891"/>
                  </a:lnTo>
                  <a:lnTo>
                    <a:pt x="334405" y="93891"/>
                  </a:lnTo>
                  <a:lnTo>
                    <a:pt x="334405" y="93891"/>
                  </a:lnTo>
                  <a:lnTo>
                    <a:pt x="334405" y="93891"/>
                  </a:lnTo>
                  <a:lnTo>
                    <a:pt x="334405" y="282958"/>
                  </a:lnTo>
                  <a:lnTo>
                    <a:pt x="551768" y="282958"/>
                  </a:lnTo>
                  <a:lnTo>
                    <a:pt x="551768" y="93891"/>
                  </a:lnTo>
                  <a:lnTo>
                    <a:pt x="551768" y="93891"/>
                  </a:lnTo>
                  <a:lnTo>
                    <a:pt x="551768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close/>
                  <a:moveTo>
                    <a:pt x="409002" y="267524"/>
                  </a:moveTo>
                  <a:lnTo>
                    <a:pt x="385851" y="267524"/>
                  </a:lnTo>
                  <a:lnTo>
                    <a:pt x="385851" y="219935"/>
                  </a:lnTo>
                  <a:lnTo>
                    <a:pt x="409002" y="219935"/>
                  </a:lnTo>
                  <a:lnTo>
                    <a:pt x="409002" y="267524"/>
                  </a:lnTo>
                  <a:lnTo>
                    <a:pt x="409002" y="267524"/>
                  </a:lnTo>
                  <a:lnTo>
                    <a:pt x="409002" y="267524"/>
                  </a:lnTo>
                  <a:close/>
                  <a:moveTo>
                    <a:pt x="409002" y="204501"/>
                  </a:moveTo>
                  <a:lnTo>
                    <a:pt x="385851" y="204501"/>
                  </a:lnTo>
                  <a:lnTo>
                    <a:pt x="385851" y="156913"/>
                  </a:lnTo>
                  <a:lnTo>
                    <a:pt x="409002" y="156913"/>
                  </a:lnTo>
                  <a:lnTo>
                    <a:pt x="409002" y="204501"/>
                  </a:lnTo>
                  <a:lnTo>
                    <a:pt x="409002" y="204501"/>
                  </a:lnTo>
                  <a:lnTo>
                    <a:pt x="409002" y="204501"/>
                  </a:lnTo>
                  <a:close/>
                  <a:moveTo>
                    <a:pt x="409002" y="141479"/>
                  </a:moveTo>
                  <a:lnTo>
                    <a:pt x="385851" y="141479"/>
                  </a:lnTo>
                  <a:lnTo>
                    <a:pt x="385851" y="93891"/>
                  </a:lnTo>
                  <a:lnTo>
                    <a:pt x="409002" y="93891"/>
                  </a:lnTo>
                  <a:lnTo>
                    <a:pt x="409002" y="141479"/>
                  </a:lnTo>
                  <a:lnTo>
                    <a:pt x="409002" y="141479"/>
                  </a:lnTo>
                  <a:lnTo>
                    <a:pt x="409002" y="141479"/>
                  </a:lnTo>
                  <a:close/>
                  <a:moveTo>
                    <a:pt x="463022" y="267524"/>
                  </a:moveTo>
                  <a:lnTo>
                    <a:pt x="424437" y="267524"/>
                  </a:lnTo>
                  <a:lnTo>
                    <a:pt x="424437" y="219935"/>
                  </a:lnTo>
                  <a:lnTo>
                    <a:pt x="463022" y="219935"/>
                  </a:lnTo>
                  <a:lnTo>
                    <a:pt x="463022" y="267524"/>
                  </a:lnTo>
                  <a:lnTo>
                    <a:pt x="463022" y="267524"/>
                  </a:lnTo>
                  <a:lnTo>
                    <a:pt x="463022" y="267524"/>
                  </a:lnTo>
                  <a:close/>
                  <a:moveTo>
                    <a:pt x="463022" y="204501"/>
                  </a:moveTo>
                  <a:lnTo>
                    <a:pt x="424437" y="204501"/>
                  </a:lnTo>
                  <a:lnTo>
                    <a:pt x="424437" y="156913"/>
                  </a:lnTo>
                  <a:lnTo>
                    <a:pt x="463022" y="156913"/>
                  </a:lnTo>
                  <a:lnTo>
                    <a:pt x="463022" y="204501"/>
                  </a:lnTo>
                  <a:lnTo>
                    <a:pt x="463022" y="204501"/>
                  </a:lnTo>
                  <a:lnTo>
                    <a:pt x="463022" y="204501"/>
                  </a:lnTo>
                  <a:close/>
                  <a:moveTo>
                    <a:pt x="463022" y="141479"/>
                  </a:moveTo>
                  <a:lnTo>
                    <a:pt x="424437" y="141479"/>
                  </a:lnTo>
                  <a:lnTo>
                    <a:pt x="424437" y="93891"/>
                  </a:lnTo>
                  <a:lnTo>
                    <a:pt x="463022" y="93891"/>
                  </a:lnTo>
                  <a:lnTo>
                    <a:pt x="463022" y="141479"/>
                  </a:lnTo>
                  <a:lnTo>
                    <a:pt x="463022" y="141479"/>
                  </a:lnTo>
                  <a:lnTo>
                    <a:pt x="463022" y="141479"/>
                  </a:lnTo>
                  <a:close/>
                  <a:moveTo>
                    <a:pt x="501607" y="267524"/>
                  </a:moveTo>
                  <a:lnTo>
                    <a:pt x="478456" y="267524"/>
                  </a:lnTo>
                  <a:lnTo>
                    <a:pt x="478456" y="219935"/>
                  </a:lnTo>
                  <a:lnTo>
                    <a:pt x="501607" y="219935"/>
                  </a:lnTo>
                  <a:lnTo>
                    <a:pt x="501607" y="267524"/>
                  </a:lnTo>
                  <a:lnTo>
                    <a:pt x="501607" y="267524"/>
                  </a:lnTo>
                  <a:lnTo>
                    <a:pt x="501607" y="267524"/>
                  </a:lnTo>
                  <a:close/>
                  <a:moveTo>
                    <a:pt x="501607" y="204501"/>
                  </a:moveTo>
                  <a:lnTo>
                    <a:pt x="478456" y="204501"/>
                  </a:lnTo>
                  <a:lnTo>
                    <a:pt x="478456" y="156913"/>
                  </a:lnTo>
                  <a:lnTo>
                    <a:pt x="501607" y="156913"/>
                  </a:lnTo>
                  <a:lnTo>
                    <a:pt x="501607" y="204501"/>
                  </a:lnTo>
                  <a:lnTo>
                    <a:pt x="501607" y="204501"/>
                  </a:lnTo>
                  <a:lnTo>
                    <a:pt x="501607" y="204501"/>
                  </a:lnTo>
                  <a:close/>
                  <a:moveTo>
                    <a:pt x="501607" y="141479"/>
                  </a:moveTo>
                  <a:lnTo>
                    <a:pt x="478456" y="141479"/>
                  </a:lnTo>
                  <a:lnTo>
                    <a:pt x="478456" y="93891"/>
                  </a:lnTo>
                  <a:lnTo>
                    <a:pt x="501607" y="93891"/>
                  </a:lnTo>
                  <a:lnTo>
                    <a:pt x="501607" y="141479"/>
                  </a:lnTo>
                  <a:lnTo>
                    <a:pt x="501607" y="141479"/>
                  </a:lnTo>
                  <a:lnTo>
                    <a:pt x="501607" y="141479"/>
                  </a:lnTo>
                  <a:close/>
                  <a:moveTo>
                    <a:pt x="64309" y="282958"/>
                  </a:moveTo>
                  <a:lnTo>
                    <a:pt x="320257" y="282958"/>
                  </a:lnTo>
                  <a:lnTo>
                    <a:pt x="320257" y="259807"/>
                  </a:lnTo>
                  <a:lnTo>
                    <a:pt x="64309" y="259807"/>
                  </a:lnTo>
                  <a:lnTo>
                    <a:pt x="64309" y="282958"/>
                  </a:lnTo>
                  <a:lnTo>
                    <a:pt x="64309" y="282958"/>
                  </a:lnTo>
                  <a:lnTo>
                    <a:pt x="64309" y="282958"/>
                  </a:lnTo>
                  <a:close/>
                  <a:moveTo>
                    <a:pt x="578777" y="66881"/>
                  </a:moveTo>
                  <a:lnTo>
                    <a:pt x="578777" y="93891"/>
                  </a:lnTo>
                  <a:lnTo>
                    <a:pt x="884886" y="93891"/>
                  </a:lnTo>
                  <a:lnTo>
                    <a:pt x="884886" y="30868"/>
                  </a:lnTo>
                  <a:lnTo>
                    <a:pt x="499034" y="30868"/>
                  </a:lnTo>
                  <a:lnTo>
                    <a:pt x="555626" y="65595"/>
                  </a:lnTo>
                  <a:lnTo>
                    <a:pt x="578777" y="65595"/>
                  </a:lnTo>
                  <a:lnTo>
                    <a:pt x="578777" y="66881"/>
                  </a:lnTo>
                  <a:lnTo>
                    <a:pt x="578777" y="66881"/>
                  </a:lnTo>
                  <a:close/>
                  <a:moveTo>
                    <a:pt x="567202" y="133762"/>
                  </a:moveTo>
                  <a:lnTo>
                    <a:pt x="567202" y="156913"/>
                  </a:lnTo>
                  <a:lnTo>
                    <a:pt x="823150" y="156913"/>
                  </a:lnTo>
                  <a:lnTo>
                    <a:pt x="823150" y="133762"/>
                  </a:lnTo>
                  <a:lnTo>
                    <a:pt x="567202" y="133762"/>
                  </a:lnTo>
                  <a:lnTo>
                    <a:pt x="567202" y="133762"/>
                  </a:lnTo>
                  <a:lnTo>
                    <a:pt x="567202" y="133762"/>
                  </a:lnTo>
                  <a:close/>
                  <a:moveTo>
                    <a:pt x="567202" y="219935"/>
                  </a:moveTo>
                  <a:lnTo>
                    <a:pt x="761413" y="219935"/>
                  </a:lnTo>
                  <a:lnTo>
                    <a:pt x="761413" y="196784"/>
                  </a:lnTo>
                  <a:lnTo>
                    <a:pt x="567202" y="196784"/>
                  </a:lnTo>
                  <a:lnTo>
                    <a:pt x="567202" y="219935"/>
                  </a:lnTo>
                  <a:lnTo>
                    <a:pt x="567202" y="219935"/>
                  </a:lnTo>
                  <a:lnTo>
                    <a:pt x="567202" y="219935"/>
                  </a:lnTo>
                  <a:close/>
                  <a:moveTo>
                    <a:pt x="318970" y="133762"/>
                  </a:moveTo>
                  <a:lnTo>
                    <a:pt x="187781" y="133762"/>
                  </a:lnTo>
                  <a:lnTo>
                    <a:pt x="187781" y="156913"/>
                  </a:lnTo>
                  <a:lnTo>
                    <a:pt x="320257" y="156913"/>
                  </a:lnTo>
                  <a:lnTo>
                    <a:pt x="320257" y="133762"/>
                  </a:lnTo>
                  <a:lnTo>
                    <a:pt x="318970" y="133762"/>
                  </a:lnTo>
                  <a:lnTo>
                    <a:pt x="318970" y="133762"/>
                  </a:lnTo>
                  <a:close/>
                  <a:moveTo>
                    <a:pt x="567202" y="282958"/>
                  </a:moveTo>
                  <a:lnTo>
                    <a:pt x="699677" y="282958"/>
                  </a:lnTo>
                  <a:lnTo>
                    <a:pt x="699677" y="259807"/>
                  </a:lnTo>
                  <a:lnTo>
                    <a:pt x="567202" y="259807"/>
                  </a:lnTo>
                  <a:lnTo>
                    <a:pt x="567202" y="282958"/>
                  </a:lnTo>
                  <a:lnTo>
                    <a:pt x="567202" y="282958"/>
                  </a:lnTo>
                  <a:lnTo>
                    <a:pt x="567202" y="282958"/>
                  </a:lnTo>
                  <a:close/>
                  <a:moveTo>
                    <a:pt x="567202" y="344694"/>
                  </a:moveTo>
                  <a:lnTo>
                    <a:pt x="551768" y="344694"/>
                  </a:lnTo>
                  <a:lnTo>
                    <a:pt x="551768" y="297106"/>
                  </a:lnTo>
                  <a:lnTo>
                    <a:pt x="501607" y="297106"/>
                  </a:lnTo>
                  <a:lnTo>
                    <a:pt x="501607" y="344694"/>
                  </a:lnTo>
                  <a:lnTo>
                    <a:pt x="478456" y="344694"/>
                  </a:lnTo>
                  <a:lnTo>
                    <a:pt x="478456" y="297106"/>
                  </a:lnTo>
                  <a:lnTo>
                    <a:pt x="463022" y="297106"/>
                  </a:lnTo>
                  <a:lnTo>
                    <a:pt x="463022" y="344694"/>
                  </a:lnTo>
                  <a:lnTo>
                    <a:pt x="424437" y="344694"/>
                  </a:lnTo>
                  <a:lnTo>
                    <a:pt x="424437" y="297106"/>
                  </a:lnTo>
                  <a:lnTo>
                    <a:pt x="409002" y="297106"/>
                  </a:lnTo>
                  <a:lnTo>
                    <a:pt x="409002" y="344694"/>
                  </a:lnTo>
                  <a:lnTo>
                    <a:pt x="385851" y="344694"/>
                  </a:lnTo>
                  <a:lnTo>
                    <a:pt x="385851" y="297106"/>
                  </a:lnTo>
                  <a:lnTo>
                    <a:pt x="334405" y="297106"/>
                  </a:lnTo>
                  <a:lnTo>
                    <a:pt x="334405" y="344694"/>
                  </a:lnTo>
                  <a:lnTo>
                    <a:pt x="318970" y="344694"/>
                  </a:lnTo>
                  <a:lnTo>
                    <a:pt x="318970" y="321543"/>
                  </a:lnTo>
                  <a:lnTo>
                    <a:pt x="0" y="321543"/>
                  </a:lnTo>
                  <a:lnTo>
                    <a:pt x="0" y="360128"/>
                  </a:lnTo>
                  <a:lnTo>
                    <a:pt x="635369" y="360128"/>
                  </a:lnTo>
                  <a:lnTo>
                    <a:pt x="635369" y="360128"/>
                  </a:lnTo>
                  <a:lnTo>
                    <a:pt x="635369" y="360128"/>
                  </a:lnTo>
                  <a:lnTo>
                    <a:pt x="635369" y="321543"/>
                  </a:lnTo>
                  <a:lnTo>
                    <a:pt x="567202" y="321543"/>
                  </a:lnTo>
                  <a:lnTo>
                    <a:pt x="567202" y="344694"/>
                  </a:lnTo>
                  <a:lnTo>
                    <a:pt x="567202" y="344694"/>
                  </a:lnTo>
                  <a:lnTo>
                    <a:pt x="567202" y="344694"/>
                  </a:lnTo>
                  <a:close/>
                </a:path>
              </a:pathLst>
            </a:custGeom>
            <a:solidFill>
              <a:srgbClr val="006F4F"/>
            </a:solidFill>
            <a:ln w="1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133554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3705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4F5F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灯片编号占位符 5">
            <a:extLst>
              <a:ext uri="{FF2B5EF4-FFF2-40B4-BE49-F238E27FC236}">
                <a16:creationId xmlns="" xmlns:a16="http://schemas.microsoft.com/office/drawing/2014/main" id="{26CABE5D-99CD-418D-8B2C-414584F1110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8" name="矩形 7">
            <a:extLst>
              <a:ext uri="{FF2B5EF4-FFF2-40B4-BE49-F238E27FC236}">
                <a16:creationId xmlns="" xmlns:a16="http://schemas.microsoft.com/office/drawing/2014/main" id="{A2579E8E-BD7F-4005-B4AD-7C454E78B74E}"/>
              </a:ext>
            </a:extLst>
          </p:cNvPr>
          <p:cNvSpPr/>
          <p:nvPr userDrawn="1">
            <p:custDataLst>
              <p:tags r:id="rId9"/>
            </p:custDataLst>
          </p:nvPr>
        </p:nvSpPr>
        <p:spPr>
          <a:xfrm>
            <a:off x="-25400000" y="-25400000"/>
            <a:ext cx="0" cy="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矩形 8">
            <a:extLst>
              <a:ext uri="{FF2B5EF4-FFF2-40B4-BE49-F238E27FC236}">
                <a16:creationId xmlns="" xmlns:a16="http://schemas.microsoft.com/office/drawing/2014/main" id="{0D29BCE8-85E8-4924-9A6F-5425106123ED}"/>
              </a:ext>
            </a:extLst>
          </p:cNvPr>
          <p:cNvSpPr/>
          <p:nvPr userDrawn="1">
            <p:custDataLst>
              <p:tags r:id="rId10"/>
            </p:custDataLst>
          </p:nvPr>
        </p:nvSpPr>
        <p:spPr>
          <a:xfrm>
            <a:off x="37592000" y="32258000"/>
            <a:ext cx="0" cy="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" name="组合 9">
            <a:extLst>
              <a:ext uri="{FF2B5EF4-FFF2-40B4-BE49-F238E27FC236}">
                <a16:creationId xmlns="" xmlns:a16="http://schemas.microsoft.com/office/drawing/2014/main" id="{B20C4B26-C786-4842-B93E-24DF0F8CBAC1}"/>
              </a:ext>
            </a:extLst>
          </p:cNvPr>
          <p:cNvGrpSpPr/>
          <p:nvPr userDrawn="1"/>
        </p:nvGrpSpPr>
        <p:grpSpPr>
          <a:xfrm>
            <a:off x="-799174" y="-1682938"/>
            <a:ext cx="13790347" cy="10223877"/>
            <a:chOff x="-799174" y="-1682938"/>
            <a:chExt cx="13790347" cy="10223877"/>
          </a:xfrm>
        </p:grpSpPr>
        <p:grpSp>
          <p:nvGrpSpPr>
            <p:cNvPr id="11" name="PA-组合 1834">
              <a:extLst>
                <a:ext uri="{FF2B5EF4-FFF2-40B4-BE49-F238E27FC236}">
                  <a16:creationId xmlns="" xmlns:a16="http://schemas.microsoft.com/office/drawing/2014/main" id="{BF175B40-0399-461D-997B-DA66C650F402}"/>
                </a:ext>
              </a:extLst>
            </p:cNvPr>
            <p:cNvGrpSpPr>
              <a:grpSpLocks/>
            </p:cNvGrpSpPr>
            <p:nvPr>
              <p:custDataLst>
                <p:tags r:id="rId11"/>
              </p:custDataLst>
            </p:nvPr>
          </p:nvGrpSpPr>
          <p:grpSpPr>
            <a:xfrm>
              <a:off x="-799174" y="-1682938"/>
              <a:ext cx="13790347" cy="3407959"/>
              <a:chOff x="-795522" y="1732245"/>
              <a:chExt cx="13783045" cy="3393510"/>
            </a:xfrm>
          </p:grpSpPr>
          <p:grpSp>
            <p:nvGrpSpPr>
              <p:cNvPr id="1170" name="组合 1169">
                <a:extLst>
                  <a:ext uri="{FF2B5EF4-FFF2-40B4-BE49-F238E27FC236}">
                    <a16:creationId xmlns="" xmlns:a16="http://schemas.microsoft.com/office/drawing/2014/main" id="{9BA71D77-F800-42F9-BD59-D055CDAC304C}"/>
                  </a:ext>
                </a:extLst>
              </p:cNvPr>
              <p:cNvGrpSpPr/>
              <p:nvPr/>
            </p:nvGrpSpPr>
            <p:grpSpPr>
              <a:xfrm>
                <a:off x="-795522" y="2405415"/>
                <a:ext cx="12687421" cy="2720340"/>
                <a:chOff x="0" y="0"/>
                <a:chExt cx="12687421" cy="2720340"/>
              </a:xfrm>
            </p:grpSpPr>
            <p:grpSp>
              <p:nvGrpSpPr>
                <p:cNvPr id="1460" name="组合 1459">
                  <a:extLst>
                    <a:ext uri="{FF2B5EF4-FFF2-40B4-BE49-F238E27FC236}">
                      <a16:creationId xmlns="" xmlns:a16="http://schemas.microsoft.com/office/drawing/2014/main" id="{9D79D5C4-00A4-4E52-AB4C-D4379B376A3D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701" name="PA-直接连接符 4">
                    <a:extLst>
                      <a:ext uri="{FF2B5EF4-FFF2-40B4-BE49-F238E27FC236}">
                        <a16:creationId xmlns="" xmlns:a16="http://schemas.microsoft.com/office/drawing/2014/main" id="{E7DBAA68-2AAE-4974-A654-BFB1AD461AD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2" name="PA-直接连接符 6">
                    <a:extLst>
                      <a:ext uri="{FF2B5EF4-FFF2-40B4-BE49-F238E27FC236}">
                        <a16:creationId xmlns="" xmlns:a16="http://schemas.microsoft.com/office/drawing/2014/main" id="{138D3A4E-B062-4F56-AD11-11D16EDC1987}"/>
                      </a:ext>
                    </a:extLst>
                  </p:cNvPr>
                  <p:cNvCxnSpPr/>
                  <p:nvPr>
                    <p:custDataLst>
                      <p:tags r:id="rId152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3" name="PA-直接连接符 7">
                    <a:extLst>
                      <a:ext uri="{FF2B5EF4-FFF2-40B4-BE49-F238E27FC236}">
                        <a16:creationId xmlns="" xmlns:a16="http://schemas.microsoft.com/office/drawing/2014/main" id="{75CBCEA7-77CD-4FF8-B809-0E208D6C087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4" name="PA-直接连接符 8">
                    <a:extLst>
                      <a:ext uri="{FF2B5EF4-FFF2-40B4-BE49-F238E27FC236}">
                        <a16:creationId xmlns="" xmlns:a16="http://schemas.microsoft.com/office/drawing/2014/main" id="{88AE4B26-BDF1-46E8-B126-D8ED8DCCCCF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5" name="PA-直接连接符 12">
                    <a:extLst>
                      <a:ext uri="{FF2B5EF4-FFF2-40B4-BE49-F238E27FC236}">
                        <a16:creationId xmlns="" xmlns:a16="http://schemas.microsoft.com/office/drawing/2014/main" id="{1DC6B993-EB9D-41C7-AD31-D2ACF53EAF0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6" name="PA-直接连接符 15">
                    <a:extLst>
                      <a:ext uri="{FF2B5EF4-FFF2-40B4-BE49-F238E27FC236}">
                        <a16:creationId xmlns="" xmlns:a16="http://schemas.microsoft.com/office/drawing/2014/main" id="{28F67CBE-C7DD-4C9F-BCC6-CEE61675DDC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7" name="PA-直接连接符 18">
                    <a:extLst>
                      <a:ext uri="{FF2B5EF4-FFF2-40B4-BE49-F238E27FC236}">
                        <a16:creationId xmlns="" xmlns:a16="http://schemas.microsoft.com/office/drawing/2014/main" id="{FA6EBD3D-6042-42D1-B0C2-F22EED6F337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8" name="PA-直接连接符 21">
                    <a:extLst>
                      <a:ext uri="{FF2B5EF4-FFF2-40B4-BE49-F238E27FC236}">
                        <a16:creationId xmlns="" xmlns:a16="http://schemas.microsoft.com/office/drawing/2014/main" id="{21FF679B-AEBD-43E9-BA12-AA50EB63388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9" name="PA-直接连接符 24">
                    <a:extLst>
                      <a:ext uri="{FF2B5EF4-FFF2-40B4-BE49-F238E27FC236}">
                        <a16:creationId xmlns="" xmlns:a16="http://schemas.microsoft.com/office/drawing/2014/main" id="{6C4AA22A-2767-44BB-A6F4-B1550E3C975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0" name="PA-直接连接符 26">
                    <a:extLst>
                      <a:ext uri="{FF2B5EF4-FFF2-40B4-BE49-F238E27FC236}">
                        <a16:creationId xmlns="" xmlns:a16="http://schemas.microsoft.com/office/drawing/2014/main" id="{BBED0C1D-B710-4B7A-87E3-C3F7D15D2F6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1" name="PA-直接连接符 28">
                    <a:extLst>
                      <a:ext uri="{FF2B5EF4-FFF2-40B4-BE49-F238E27FC236}">
                        <a16:creationId xmlns="" xmlns:a16="http://schemas.microsoft.com/office/drawing/2014/main" id="{C557747F-A983-4A8B-B9BB-9309735D813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2" name="PA-直接连接符 30">
                    <a:extLst>
                      <a:ext uri="{FF2B5EF4-FFF2-40B4-BE49-F238E27FC236}">
                        <a16:creationId xmlns="" xmlns:a16="http://schemas.microsoft.com/office/drawing/2014/main" id="{42FF851E-B045-48A5-A6F9-168128AFEDC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3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3" name="PA-直接连接符 32">
                    <a:extLst>
                      <a:ext uri="{FF2B5EF4-FFF2-40B4-BE49-F238E27FC236}">
                        <a16:creationId xmlns="" xmlns:a16="http://schemas.microsoft.com/office/drawing/2014/main" id="{BA8EF0E5-C107-42E0-A5A7-3EC84A9BE46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3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4" name="PA-直接连接符 34">
                    <a:extLst>
                      <a:ext uri="{FF2B5EF4-FFF2-40B4-BE49-F238E27FC236}">
                        <a16:creationId xmlns="" xmlns:a16="http://schemas.microsoft.com/office/drawing/2014/main" id="{B9BDA943-CC04-4A4D-97EA-3E044F7C20B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3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5" name="PA-直接连接符 36">
                    <a:extLst>
                      <a:ext uri="{FF2B5EF4-FFF2-40B4-BE49-F238E27FC236}">
                        <a16:creationId xmlns="" xmlns:a16="http://schemas.microsoft.com/office/drawing/2014/main" id="{FCC881AB-9A28-4959-9CA8-28B39EB2680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3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716" name="组合 1715">
                    <a:extLst>
                      <a:ext uri="{FF2B5EF4-FFF2-40B4-BE49-F238E27FC236}">
                        <a16:creationId xmlns="" xmlns:a16="http://schemas.microsoft.com/office/drawing/2014/main" id="{3730E4B3-51B3-4F99-870C-0B7168A909F6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745" name="PA-直接连接符 39">
                      <a:extLst>
                        <a:ext uri="{FF2B5EF4-FFF2-40B4-BE49-F238E27FC236}">
                          <a16:creationId xmlns="" xmlns:a16="http://schemas.microsoft.com/office/drawing/2014/main" id="{03544BA6-897E-4D61-8AEF-8CD0757415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6" name="PA-直接连接符 41">
                      <a:extLst>
                        <a:ext uri="{FF2B5EF4-FFF2-40B4-BE49-F238E27FC236}">
                          <a16:creationId xmlns="" xmlns:a16="http://schemas.microsoft.com/office/drawing/2014/main" id="{9B2ACB3C-2950-41BC-B1BA-F64F82019F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6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7" name="PA-直接连接符 43">
                      <a:extLst>
                        <a:ext uri="{FF2B5EF4-FFF2-40B4-BE49-F238E27FC236}">
                          <a16:creationId xmlns="" xmlns:a16="http://schemas.microsoft.com/office/drawing/2014/main" id="{C0120B45-8BEB-43B8-9FC9-FB9279EFCD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6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17" name="组合 1716">
                    <a:extLst>
                      <a:ext uri="{FF2B5EF4-FFF2-40B4-BE49-F238E27FC236}">
                        <a16:creationId xmlns="" xmlns:a16="http://schemas.microsoft.com/office/drawing/2014/main" id="{2CDE19F5-6CD4-4B78-87F2-E0FC74D89631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734" name="PA-直接连接符 53">
                      <a:extLst>
                        <a:ext uri="{FF2B5EF4-FFF2-40B4-BE49-F238E27FC236}">
                          <a16:creationId xmlns="" xmlns:a16="http://schemas.microsoft.com/office/drawing/2014/main" id="{C27F03BE-EA81-4AC2-8969-94DD95855A20}"/>
                        </a:ext>
                      </a:extLst>
                    </p:cNvPr>
                    <p:cNvCxnSpPr/>
                    <p:nvPr>
                      <p:custDataLst>
                        <p:tags r:id="rId154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5" name="PA-直接连接符 55">
                      <a:extLst>
                        <a:ext uri="{FF2B5EF4-FFF2-40B4-BE49-F238E27FC236}">
                          <a16:creationId xmlns="" xmlns:a16="http://schemas.microsoft.com/office/drawing/2014/main" id="{81B362D6-58D7-4EAC-896A-7708C7D191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6" name="PA-直接连接符 57">
                      <a:extLst>
                        <a:ext uri="{FF2B5EF4-FFF2-40B4-BE49-F238E27FC236}">
                          <a16:creationId xmlns="" xmlns:a16="http://schemas.microsoft.com/office/drawing/2014/main" id="{D3B1F8A6-70EF-4B34-ADF6-84BB387246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7" name="PA-直接连接符 59">
                      <a:extLst>
                        <a:ext uri="{FF2B5EF4-FFF2-40B4-BE49-F238E27FC236}">
                          <a16:creationId xmlns="" xmlns:a16="http://schemas.microsoft.com/office/drawing/2014/main" id="{261D588D-B56D-4A57-A401-B303A3494C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8" name="PA-直接连接符 61">
                      <a:extLst>
                        <a:ext uri="{FF2B5EF4-FFF2-40B4-BE49-F238E27FC236}">
                          <a16:creationId xmlns="" xmlns:a16="http://schemas.microsoft.com/office/drawing/2014/main" id="{470C5257-A727-4D3D-AFED-C507BCFCEF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9" name="PA-直接连接符 63">
                      <a:extLst>
                        <a:ext uri="{FF2B5EF4-FFF2-40B4-BE49-F238E27FC236}">
                          <a16:creationId xmlns="" xmlns:a16="http://schemas.microsoft.com/office/drawing/2014/main" id="{01344729-A8FB-4252-B574-6CC33A3A55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0" name="PA-直接连接符 65">
                      <a:extLst>
                        <a:ext uri="{FF2B5EF4-FFF2-40B4-BE49-F238E27FC236}">
                          <a16:creationId xmlns="" xmlns:a16="http://schemas.microsoft.com/office/drawing/2014/main" id="{FC8271DB-91D6-4CFB-9F54-F660B610DA4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1" name="PA-直接连接符 67">
                      <a:extLst>
                        <a:ext uri="{FF2B5EF4-FFF2-40B4-BE49-F238E27FC236}">
                          <a16:creationId xmlns="" xmlns:a16="http://schemas.microsoft.com/office/drawing/2014/main" id="{204FD629-2CA3-4882-80A4-97E3B59CE82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2" name="PA-直接连接符 69">
                      <a:extLst>
                        <a:ext uri="{FF2B5EF4-FFF2-40B4-BE49-F238E27FC236}">
                          <a16:creationId xmlns="" xmlns:a16="http://schemas.microsoft.com/office/drawing/2014/main" id="{08331412-6199-48EA-8687-4113F7A7B5A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3" name="PA-直接连接符 71">
                      <a:extLst>
                        <a:ext uri="{FF2B5EF4-FFF2-40B4-BE49-F238E27FC236}">
                          <a16:creationId xmlns="" xmlns:a16="http://schemas.microsoft.com/office/drawing/2014/main" id="{50253ADF-C6A9-4126-93AA-5A502C5F9DB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44" name="PA-直接连接符 73">
                      <a:extLst>
                        <a:ext uri="{FF2B5EF4-FFF2-40B4-BE49-F238E27FC236}">
                          <a16:creationId xmlns="" xmlns:a16="http://schemas.microsoft.com/office/drawing/2014/main" id="{6708F4EA-D907-462B-BE2C-76327CCD851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5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18" name="组合 1717">
                    <a:extLst>
                      <a:ext uri="{FF2B5EF4-FFF2-40B4-BE49-F238E27FC236}">
                        <a16:creationId xmlns="" xmlns:a16="http://schemas.microsoft.com/office/drawing/2014/main" id="{F4DD9662-C511-40BF-9212-5AE476391050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723" name="PA-直接连接符 77">
                      <a:extLst>
                        <a:ext uri="{FF2B5EF4-FFF2-40B4-BE49-F238E27FC236}">
                          <a16:creationId xmlns="" xmlns:a16="http://schemas.microsoft.com/office/drawing/2014/main" id="{D250C380-247A-47A8-92F7-7AA7B0121F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4" name="PA-直接连接符 78">
                      <a:extLst>
                        <a:ext uri="{FF2B5EF4-FFF2-40B4-BE49-F238E27FC236}">
                          <a16:creationId xmlns="" xmlns:a16="http://schemas.microsoft.com/office/drawing/2014/main" id="{181D2760-01AF-47E6-906D-1A930A6AED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5" name="PA-直接连接符 79">
                      <a:extLst>
                        <a:ext uri="{FF2B5EF4-FFF2-40B4-BE49-F238E27FC236}">
                          <a16:creationId xmlns="" xmlns:a16="http://schemas.microsoft.com/office/drawing/2014/main" id="{B23A0557-4FA9-41A7-8A23-B121467ECC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6" name="PA-直接连接符 80">
                      <a:extLst>
                        <a:ext uri="{FF2B5EF4-FFF2-40B4-BE49-F238E27FC236}">
                          <a16:creationId xmlns="" xmlns:a16="http://schemas.microsoft.com/office/drawing/2014/main" id="{E05214D3-4348-4302-A7B7-A118E18EA2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7" name="PA-直接连接符 81">
                      <a:extLst>
                        <a:ext uri="{FF2B5EF4-FFF2-40B4-BE49-F238E27FC236}">
                          <a16:creationId xmlns="" xmlns:a16="http://schemas.microsoft.com/office/drawing/2014/main" id="{3DA910E3-B93A-48D3-AF66-20BA89B3443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8" name="PA-直接连接符 82">
                      <a:extLst>
                        <a:ext uri="{FF2B5EF4-FFF2-40B4-BE49-F238E27FC236}">
                          <a16:creationId xmlns="" xmlns:a16="http://schemas.microsoft.com/office/drawing/2014/main" id="{0A31534B-B5C5-43E4-9A0C-9D8ED13D1A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9" name="PA-直接连接符 83">
                      <a:extLst>
                        <a:ext uri="{FF2B5EF4-FFF2-40B4-BE49-F238E27FC236}">
                          <a16:creationId xmlns="" xmlns:a16="http://schemas.microsoft.com/office/drawing/2014/main" id="{EF8ED3DF-C7FC-4F25-AB93-D03DEB7482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0" name="PA-直接连接符 84">
                      <a:extLst>
                        <a:ext uri="{FF2B5EF4-FFF2-40B4-BE49-F238E27FC236}">
                          <a16:creationId xmlns="" xmlns:a16="http://schemas.microsoft.com/office/drawing/2014/main" id="{0670A54A-02FA-4D63-878F-9827B23D48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1" name="PA-直接连接符 85">
                      <a:extLst>
                        <a:ext uri="{FF2B5EF4-FFF2-40B4-BE49-F238E27FC236}">
                          <a16:creationId xmlns="" xmlns:a16="http://schemas.microsoft.com/office/drawing/2014/main" id="{5AEBB971-3D7D-4DB1-A9FE-586927E813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2" name="PA-直接连接符 86">
                      <a:extLst>
                        <a:ext uri="{FF2B5EF4-FFF2-40B4-BE49-F238E27FC236}">
                          <a16:creationId xmlns="" xmlns:a16="http://schemas.microsoft.com/office/drawing/2014/main" id="{BD8492DD-0070-42B1-BD14-78FA64B06D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33" name="PA-直接连接符 87">
                      <a:extLst>
                        <a:ext uri="{FF2B5EF4-FFF2-40B4-BE49-F238E27FC236}">
                          <a16:creationId xmlns="" xmlns:a16="http://schemas.microsoft.com/office/drawing/2014/main" id="{13362ACB-1356-4F7D-ACB8-F86D7EC70D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4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19" name="Group 91_1">
                    <a:extLst>
                      <a:ext uri="{FF2B5EF4-FFF2-40B4-BE49-F238E27FC236}">
                        <a16:creationId xmlns="" xmlns:a16="http://schemas.microsoft.com/office/drawing/2014/main" id="{E8B95619-DAB2-451F-9C50-EA2ED68A5177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720" name="PA-直接连接符 93">
                      <a:extLst>
                        <a:ext uri="{FF2B5EF4-FFF2-40B4-BE49-F238E27FC236}">
                          <a16:creationId xmlns="" xmlns:a16="http://schemas.microsoft.com/office/drawing/2014/main" id="{236C724F-F091-435D-8B16-AAF5C50295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1" name="PA-直接连接符 94">
                      <a:extLst>
                        <a:ext uri="{FF2B5EF4-FFF2-40B4-BE49-F238E27FC236}">
                          <a16:creationId xmlns="" xmlns:a16="http://schemas.microsoft.com/office/drawing/2014/main" id="{B1A3A3F1-196C-4A47-8D4E-2469BC8CE1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22" name="PA-直接连接符 95">
                      <a:extLst>
                        <a:ext uri="{FF2B5EF4-FFF2-40B4-BE49-F238E27FC236}">
                          <a16:creationId xmlns="" xmlns:a16="http://schemas.microsoft.com/office/drawing/2014/main" id="{727FA0BF-7344-4193-BE17-582E38E675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3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1" name="组合 1460">
                  <a:extLst>
                    <a:ext uri="{FF2B5EF4-FFF2-40B4-BE49-F238E27FC236}">
                      <a16:creationId xmlns="" xmlns:a16="http://schemas.microsoft.com/office/drawing/2014/main" id="{E0B562AA-6175-4B3D-B31B-5A88E4723B5B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654" name="PA-直接连接符 99">
                    <a:extLst>
                      <a:ext uri="{FF2B5EF4-FFF2-40B4-BE49-F238E27FC236}">
                        <a16:creationId xmlns="" xmlns:a16="http://schemas.microsoft.com/office/drawing/2014/main" id="{827F6024-38C2-4802-9240-C88A89BF8AF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5" name="PA-直接连接符 100">
                    <a:extLst>
                      <a:ext uri="{FF2B5EF4-FFF2-40B4-BE49-F238E27FC236}">
                        <a16:creationId xmlns="" xmlns:a16="http://schemas.microsoft.com/office/drawing/2014/main" id="{2463727B-4158-4467-8058-5125B6AD7D66}"/>
                      </a:ext>
                    </a:extLst>
                  </p:cNvPr>
                  <p:cNvCxnSpPr/>
                  <p:nvPr>
                    <p:custDataLst>
                      <p:tags r:id="rId147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6" name="PA-直接连接符 101">
                    <a:extLst>
                      <a:ext uri="{FF2B5EF4-FFF2-40B4-BE49-F238E27FC236}">
                        <a16:creationId xmlns="" xmlns:a16="http://schemas.microsoft.com/office/drawing/2014/main" id="{6712BB3F-8635-4F10-8835-E39EF064C31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7" name="PA-直接连接符 102">
                    <a:extLst>
                      <a:ext uri="{FF2B5EF4-FFF2-40B4-BE49-F238E27FC236}">
                        <a16:creationId xmlns="" xmlns:a16="http://schemas.microsoft.com/office/drawing/2014/main" id="{65D7A06B-756E-496B-BA8B-5CC325DBC87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8" name="PA-直接连接符 103">
                    <a:extLst>
                      <a:ext uri="{FF2B5EF4-FFF2-40B4-BE49-F238E27FC236}">
                        <a16:creationId xmlns="" xmlns:a16="http://schemas.microsoft.com/office/drawing/2014/main" id="{B697C068-B9DD-478E-8705-5A99C3B04EA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9" name="PA-直接连接符 104">
                    <a:extLst>
                      <a:ext uri="{FF2B5EF4-FFF2-40B4-BE49-F238E27FC236}">
                        <a16:creationId xmlns="" xmlns:a16="http://schemas.microsoft.com/office/drawing/2014/main" id="{B562BD41-7364-4AD4-AC16-767931CA4B6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0" name="PA-直接连接符 105">
                    <a:extLst>
                      <a:ext uri="{FF2B5EF4-FFF2-40B4-BE49-F238E27FC236}">
                        <a16:creationId xmlns="" xmlns:a16="http://schemas.microsoft.com/office/drawing/2014/main" id="{6A0FA10F-EECB-4905-A92D-50B566AB00B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1" name="PA-直接连接符 106">
                    <a:extLst>
                      <a:ext uri="{FF2B5EF4-FFF2-40B4-BE49-F238E27FC236}">
                        <a16:creationId xmlns="" xmlns:a16="http://schemas.microsoft.com/office/drawing/2014/main" id="{7E79BF8E-2677-4666-AB2D-ED0B634657B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2" name="PA-直接连接符 107">
                    <a:extLst>
                      <a:ext uri="{FF2B5EF4-FFF2-40B4-BE49-F238E27FC236}">
                        <a16:creationId xmlns="" xmlns:a16="http://schemas.microsoft.com/office/drawing/2014/main" id="{499405C4-5843-4131-A947-E540A1D6652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3" name="PA-直接连接符 108">
                    <a:extLst>
                      <a:ext uri="{FF2B5EF4-FFF2-40B4-BE49-F238E27FC236}">
                        <a16:creationId xmlns="" xmlns:a16="http://schemas.microsoft.com/office/drawing/2014/main" id="{FB473328-160F-4CC3-AB15-1430F84BA66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4" name="PA-直接连接符 109">
                    <a:extLst>
                      <a:ext uri="{FF2B5EF4-FFF2-40B4-BE49-F238E27FC236}">
                        <a16:creationId xmlns="" xmlns:a16="http://schemas.microsoft.com/office/drawing/2014/main" id="{5AE50453-5C49-49F5-826F-CBE725ACEEC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5" name="PA-直接连接符 110">
                    <a:extLst>
                      <a:ext uri="{FF2B5EF4-FFF2-40B4-BE49-F238E27FC236}">
                        <a16:creationId xmlns="" xmlns:a16="http://schemas.microsoft.com/office/drawing/2014/main" id="{C9AA73A5-AEDE-494C-BA6A-C5D97AAD212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6" name="PA-直接连接符 111">
                    <a:extLst>
                      <a:ext uri="{FF2B5EF4-FFF2-40B4-BE49-F238E27FC236}">
                        <a16:creationId xmlns="" xmlns:a16="http://schemas.microsoft.com/office/drawing/2014/main" id="{2D3F1088-BBEC-40F2-901E-B3B72047F56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7" name="PA-直接连接符 112">
                    <a:extLst>
                      <a:ext uri="{FF2B5EF4-FFF2-40B4-BE49-F238E27FC236}">
                        <a16:creationId xmlns="" xmlns:a16="http://schemas.microsoft.com/office/drawing/2014/main" id="{F6AF2C29-7C36-4843-BABE-E4590703316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8" name="PA-直接连接符 113">
                    <a:extLst>
                      <a:ext uri="{FF2B5EF4-FFF2-40B4-BE49-F238E27FC236}">
                        <a16:creationId xmlns="" xmlns:a16="http://schemas.microsoft.com/office/drawing/2014/main" id="{27A7B9A7-4028-48A2-9496-0133F48C3B0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9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669" name="组合 1668">
                    <a:extLst>
                      <a:ext uri="{FF2B5EF4-FFF2-40B4-BE49-F238E27FC236}">
                        <a16:creationId xmlns="" xmlns:a16="http://schemas.microsoft.com/office/drawing/2014/main" id="{8A6EBE8F-0707-4E6B-9150-7A4B373016D6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98" name="PA-直接连接符 143">
                      <a:extLst>
                        <a:ext uri="{FF2B5EF4-FFF2-40B4-BE49-F238E27FC236}">
                          <a16:creationId xmlns="" xmlns:a16="http://schemas.microsoft.com/office/drawing/2014/main" id="{2F72524F-4932-4AF4-92E2-07AA5A8258F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9" name="PA-直接连接符 144">
                      <a:extLst>
                        <a:ext uri="{FF2B5EF4-FFF2-40B4-BE49-F238E27FC236}">
                          <a16:creationId xmlns="" xmlns:a16="http://schemas.microsoft.com/office/drawing/2014/main" id="{5293AB83-A5B8-4675-B3F0-B9F761A423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700" name="PA-直接连接符 145">
                      <a:extLst>
                        <a:ext uri="{FF2B5EF4-FFF2-40B4-BE49-F238E27FC236}">
                          <a16:creationId xmlns="" xmlns:a16="http://schemas.microsoft.com/office/drawing/2014/main" id="{71E51EB1-1E41-4F12-9260-DF920545E0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70" name="组合 1669">
                    <a:extLst>
                      <a:ext uri="{FF2B5EF4-FFF2-40B4-BE49-F238E27FC236}">
                        <a16:creationId xmlns="" xmlns:a16="http://schemas.microsoft.com/office/drawing/2014/main" id="{FD11544B-878F-4517-8A7D-FFDC4D715F62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687" name="PA-直接连接符 132">
                      <a:extLst>
                        <a:ext uri="{FF2B5EF4-FFF2-40B4-BE49-F238E27FC236}">
                          <a16:creationId xmlns="" xmlns:a16="http://schemas.microsoft.com/office/drawing/2014/main" id="{BFAF7981-FEA4-4A3A-8DC0-E25B16FC2E73}"/>
                        </a:ext>
                      </a:extLst>
                    </p:cNvPr>
                    <p:cNvCxnSpPr/>
                    <p:nvPr>
                      <p:custDataLst>
                        <p:tags r:id="rId150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8" name="PA-直接连接符 133">
                      <a:extLst>
                        <a:ext uri="{FF2B5EF4-FFF2-40B4-BE49-F238E27FC236}">
                          <a16:creationId xmlns="" xmlns:a16="http://schemas.microsoft.com/office/drawing/2014/main" id="{1744C89C-ED19-4B4A-A8EF-B2148966A1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9" name="PA-直接连接符 134">
                      <a:extLst>
                        <a:ext uri="{FF2B5EF4-FFF2-40B4-BE49-F238E27FC236}">
                          <a16:creationId xmlns="" xmlns:a16="http://schemas.microsoft.com/office/drawing/2014/main" id="{BBC59968-985B-426B-BC84-0E54100B4C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0" name="PA-直接连接符 135">
                      <a:extLst>
                        <a:ext uri="{FF2B5EF4-FFF2-40B4-BE49-F238E27FC236}">
                          <a16:creationId xmlns="" xmlns:a16="http://schemas.microsoft.com/office/drawing/2014/main" id="{B988662C-37FF-4202-B02E-972E451FA9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1" name="PA-直接连接符 136">
                      <a:extLst>
                        <a:ext uri="{FF2B5EF4-FFF2-40B4-BE49-F238E27FC236}">
                          <a16:creationId xmlns="" xmlns:a16="http://schemas.microsoft.com/office/drawing/2014/main" id="{E8D69658-03B2-4390-88ED-D1DD940F39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2" name="PA-直接连接符 137">
                      <a:extLst>
                        <a:ext uri="{FF2B5EF4-FFF2-40B4-BE49-F238E27FC236}">
                          <a16:creationId xmlns="" xmlns:a16="http://schemas.microsoft.com/office/drawing/2014/main" id="{45105ED4-05CA-4419-A406-FF1AB6F492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3" name="PA-直接连接符 138">
                      <a:extLst>
                        <a:ext uri="{FF2B5EF4-FFF2-40B4-BE49-F238E27FC236}">
                          <a16:creationId xmlns="" xmlns:a16="http://schemas.microsoft.com/office/drawing/2014/main" id="{3D4C697D-FC1A-412C-BD05-FD99B81E83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4" name="PA-直接连接符 139">
                      <a:extLst>
                        <a:ext uri="{FF2B5EF4-FFF2-40B4-BE49-F238E27FC236}">
                          <a16:creationId xmlns="" xmlns:a16="http://schemas.microsoft.com/office/drawing/2014/main" id="{6813E0DB-20CE-4DD3-A65B-3AC443CF274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5" name="PA-直接连接符 140">
                      <a:extLst>
                        <a:ext uri="{FF2B5EF4-FFF2-40B4-BE49-F238E27FC236}">
                          <a16:creationId xmlns="" xmlns:a16="http://schemas.microsoft.com/office/drawing/2014/main" id="{B94DB85A-796B-4509-B3FC-9BA7E7F1EF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6" name="PA-直接连接符 141">
                      <a:extLst>
                        <a:ext uri="{FF2B5EF4-FFF2-40B4-BE49-F238E27FC236}">
                          <a16:creationId xmlns="" xmlns:a16="http://schemas.microsoft.com/office/drawing/2014/main" id="{0E0FB0E5-AF47-4C30-86E8-C7D40CD68C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97" name="PA-直接连接符 142">
                      <a:extLst>
                        <a:ext uri="{FF2B5EF4-FFF2-40B4-BE49-F238E27FC236}">
                          <a16:creationId xmlns="" xmlns:a16="http://schemas.microsoft.com/office/drawing/2014/main" id="{91037501-F973-4112-BE34-36EFBECF5D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1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71" name="组合 1670">
                    <a:extLst>
                      <a:ext uri="{FF2B5EF4-FFF2-40B4-BE49-F238E27FC236}">
                        <a16:creationId xmlns="" xmlns:a16="http://schemas.microsoft.com/office/drawing/2014/main" id="{44DDEDD2-88CF-4D73-B9CC-585CF971DD3C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676" name="PA-直接连接符 121">
                      <a:extLst>
                        <a:ext uri="{FF2B5EF4-FFF2-40B4-BE49-F238E27FC236}">
                          <a16:creationId xmlns="" xmlns:a16="http://schemas.microsoft.com/office/drawing/2014/main" id="{97882ACA-822E-48A6-9B8F-A502566886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7" name="PA-直接连接符 122">
                      <a:extLst>
                        <a:ext uri="{FF2B5EF4-FFF2-40B4-BE49-F238E27FC236}">
                          <a16:creationId xmlns="" xmlns:a16="http://schemas.microsoft.com/office/drawing/2014/main" id="{CA1FC56F-8F63-4E9E-88DC-66B184D831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8" name="PA-直接连接符 123">
                      <a:extLst>
                        <a:ext uri="{FF2B5EF4-FFF2-40B4-BE49-F238E27FC236}">
                          <a16:creationId xmlns="" xmlns:a16="http://schemas.microsoft.com/office/drawing/2014/main" id="{AFAC9364-7306-4062-9C01-CCE49F23B4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9" name="PA-直接连接符 124">
                      <a:extLst>
                        <a:ext uri="{FF2B5EF4-FFF2-40B4-BE49-F238E27FC236}">
                          <a16:creationId xmlns="" xmlns:a16="http://schemas.microsoft.com/office/drawing/2014/main" id="{1B3E1F26-A6F5-4FA4-BFFD-2EF6385006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0" name="PA-直接连接符 125">
                      <a:extLst>
                        <a:ext uri="{FF2B5EF4-FFF2-40B4-BE49-F238E27FC236}">
                          <a16:creationId xmlns="" xmlns:a16="http://schemas.microsoft.com/office/drawing/2014/main" id="{C3C474D8-F362-418C-9846-A8354AA23DC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1" name="PA-直接连接符 126">
                      <a:extLst>
                        <a:ext uri="{FF2B5EF4-FFF2-40B4-BE49-F238E27FC236}">
                          <a16:creationId xmlns="" xmlns:a16="http://schemas.microsoft.com/office/drawing/2014/main" id="{8D8FEA23-C875-4719-AEC6-17A180C7864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2" name="PA-直接连接符 127">
                      <a:extLst>
                        <a:ext uri="{FF2B5EF4-FFF2-40B4-BE49-F238E27FC236}">
                          <a16:creationId xmlns="" xmlns:a16="http://schemas.microsoft.com/office/drawing/2014/main" id="{1048BCB1-2099-4E69-9241-45D9BF4D53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3" name="PA-直接连接符 128">
                      <a:extLst>
                        <a:ext uri="{FF2B5EF4-FFF2-40B4-BE49-F238E27FC236}">
                          <a16:creationId xmlns="" xmlns:a16="http://schemas.microsoft.com/office/drawing/2014/main" id="{D79ED908-4A51-48E7-A1B5-C71383A2D9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4" name="PA-直接连接符 129">
                      <a:extLst>
                        <a:ext uri="{FF2B5EF4-FFF2-40B4-BE49-F238E27FC236}">
                          <a16:creationId xmlns="" xmlns:a16="http://schemas.microsoft.com/office/drawing/2014/main" id="{0A370F9B-547D-485E-BE41-8206F638DE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5" name="PA-直接连接符 130">
                      <a:extLst>
                        <a:ext uri="{FF2B5EF4-FFF2-40B4-BE49-F238E27FC236}">
                          <a16:creationId xmlns="" xmlns:a16="http://schemas.microsoft.com/office/drawing/2014/main" id="{4C69305D-5890-4FE5-8A63-58B0AD043E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86" name="PA-直接连接符 131">
                      <a:extLst>
                        <a:ext uri="{FF2B5EF4-FFF2-40B4-BE49-F238E27FC236}">
                          <a16:creationId xmlns="" xmlns:a16="http://schemas.microsoft.com/office/drawing/2014/main" id="{6904BBC2-AB16-417F-A97C-8122BA2857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0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72" name="Group 91_1">
                    <a:extLst>
                      <a:ext uri="{FF2B5EF4-FFF2-40B4-BE49-F238E27FC236}">
                        <a16:creationId xmlns="" xmlns:a16="http://schemas.microsoft.com/office/drawing/2014/main" id="{95A6EA81-E527-463C-AE69-059405AECE6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73" name="PA-直接连接符 118">
                      <a:extLst>
                        <a:ext uri="{FF2B5EF4-FFF2-40B4-BE49-F238E27FC236}">
                          <a16:creationId xmlns="" xmlns:a16="http://schemas.microsoft.com/office/drawing/2014/main" id="{C89A1470-5C21-44F0-9D65-F18A546687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4" name="PA-直接连接符 119">
                      <a:extLst>
                        <a:ext uri="{FF2B5EF4-FFF2-40B4-BE49-F238E27FC236}">
                          <a16:creationId xmlns="" xmlns:a16="http://schemas.microsoft.com/office/drawing/2014/main" id="{B0A617CE-089A-48E8-8FBF-C780FBB24A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75" name="PA-直接连接符 120">
                      <a:extLst>
                        <a:ext uri="{FF2B5EF4-FFF2-40B4-BE49-F238E27FC236}">
                          <a16:creationId xmlns="" xmlns:a16="http://schemas.microsoft.com/office/drawing/2014/main" id="{5FD57660-1F59-422E-B250-982A32E075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9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2" name="组合 1461">
                  <a:extLst>
                    <a:ext uri="{FF2B5EF4-FFF2-40B4-BE49-F238E27FC236}">
                      <a16:creationId xmlns="" xmlns:a16="http://schemas.microsoft.com/office/drawing/2014/main" id="{335BD834-2D83-4B6C-929D-637A41B900E2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607" name="PA-直接连接符 147">
                    <a:extLst>
                      <a:ext uri="{FF2B5EF4-FFF2-40B4-BE49-F238E27FC236}">
                        <a16:creationId xmlns="" xmlns:a16="http://schemas.microsoft.com/office/drawing/2014/main" id="{4EC6D95F-064F-42F7-8815-CF340049830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8" name="PA-直接连接符 148">
                    <a:extLst>
                      <a:ext uri="{FF2B5EF4-FFF2-40B4-BE49-F238E27FC236}">
                        <a16:creationId xmlns="" xmlns:a16="http://schemas.microsoft.com/office/drawing/2014/main" id="{3235BE1D-FC0F-48B1-A2FF-2E46DF9E4F29}"/>
                      </a:ext>
                    </a:extLst>
                  </p:cNvPr>
                  <p:cNvCxnSpPr/>
                  <p:nvPr>
                    <p:custDataLst>
                      <p:tags r:id="rId143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9" name="PA-直接连接符 149">
                    <a:extLst>
                      <a:ext uri="{FF2B5EF4-FFF2-40B4-BE49-F238E27FC236}">
                        <a16:creationId xmlns="" xmlns:a16="http://schemas.microsoft.com/office/drawing/2014/main" id="{AF02CC85-5DE2-4032-AF44-F30655916AA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0" name="PA-直接连接符 150">
                    <a:extLst>
                      <a:ext uri="{FF2B5EF4-FFF2-40B4-BE49-F238E27FC236}">
                        <a16:creationId xmlns="" xmlns:a16="http://schemas.microsoft.com/office/drawing/2014/main" id="{B24EB40F-CC32-4312-9C3B-3B1B1ABB95A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1" name="PA-直接连接符 151">
                    <a:extLst>
                      <a:ext uri="{FF2B5EF4-FFF2-40B4-BE49-F238E27FC236}">
                        <a16:creationId xmlns="" xmlns:a16="http://schemas.microsoft.com/office/drawing/2014/main" id="{8A412C61-E359-4C4C-82A1-50AC872478B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2" name="PA-直接连接符 152">
                    <a:extLst>
                      <a:ext uri="{FF2B5EF4-FFF2-40B4-BE49-F238E27FC236}">
                        <a16:creationId xmlns="" xmlns:a16="http://schemas.microsoft.com/office/drawing/2014/main" id="{BAF89FD8-5DE6-4A48-A203-88B4E514EDF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3" name="PA-直接连接符 153">
                    <a:extLst>
                      <a:ext uri="{FF2B5EF4-FFF2-40B4-BE49-F238E27FC236}">
                        <a16:creationId xmlns="" xmlns:a16="http://schemas.microsoft.com/office/drawing/2014/main" id="{E0DA7956-2A3F-4C46-A44E-763B62ACF11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4" name="PA-直接连接符 154">
                    <a:extLst>
                      <a:ext uri="{FF2B5EF4-FFF2-40B4-BE49-F238E27FC236}">
                        <a16:creationId xmlns="" xmlns:a16="http://schemas.microsoft.com/office/drawing/2014/main" id="{C0040723-2C81-4304-BCA4-A3424118DB8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5" name="PA-直接连接符 155">
                    <a:extLst>
                      <a:ext uri="{FF2B5EF4-FFF2-40B4-BE49-F238E27FC236}">
                        <a16:creationId xmlns="" xmlns:a16="http://schemas.microsoft.com/office/drawing/2014/main" id="{FDA73553-3328-4A0D-9AAD-026909E5447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6" name="PA-直接连接符 156">
                    <a:extLst>
                      <a:ext uri="{FF2B5EF4-FFF2-40B4-BE49-F238E27FC236}">
                        <a16:creationId xmlns="" xmlns:a16="http://schemas.microsoft.com/office/drawing/2014/main" id="{D96BD2B4-EC12-4474-9E26-B4C3608F512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7" name="PA-直接连接符 157">
                    <a:extLst>
                      <a:ext uri="{FF2B5EF4-FFF2-40B4-BE49-F238E27FC236}">
                        <a16:creationId xmlns="" xmlns:a16="http://schemas.microsoft.com/office/drawing/2014/main" id="{8C8EFF43-263E-4650-8C2F-58FD64F2B39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8" name="PA-直接连接符 158">
                    <a:extLst>
                      <a:ext uri="{FF2B5EF4-FFF2-40B4-BE49-F238E27FC236}">
                        <a16:creationId xmlns="" xmlns:a16="http://schemas.microsoft.com/office/drawing/2014/main" id="{B540A6FC-0C46-4CCA-A3B3-9DAAD4C1C0A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9" name="PA-直接连接符 159">
                    <a:extLst>
                      <a:ext uri="{FF2B5EF4-FFF2-40B4-BE49-F238E27FC236}">
                        <a16:creationId xmlns="" xmlns:a16="http://schemas.microsoft.com/office/drawing/2014/main" id="{477D2C6B-AE7A-4D15-9F3B-24EE89F7779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0" name="PA-直接连接符 160">
                    <a:extLst>
                      <a:ext uri="{FF2B5EF4-FFF2-40B4-BE49-F238E27FC236}">
                        <a16:creationId xmlns="" xmlns:a16="http://schemas.microsoft.com/office/drawing/2014/main" id="{CA78D687-E085-41B6-A43B-4623F4D406E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1" name="PA-直接连接符 161">
                    <a:extLst>
                      <a:ext uri="{FF2B5EF4-FFF2-40B4-BE49-F238E27FC236}">
                        <a16:creationId xmlns="" xmlns:a16="http://schemas.microsoft.com/office/drawing/2014/main" id="{5A7BB5C0-846F-436F-902D-3E83D5C2326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4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622" name="组合 1621">
                    <a:extLst>
                      <a:ext uri="{FF2B5EF4-FFF2-40B4-BE49-F238E27FC236}">
                        <a16:creationId xmlns="" xmlns:a16="http://schemas.microsoft.com/office/drawing/2014/main" id="{54F4E6E3-760E-4F66-9383-407F01298771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51" name="PA-直接连接符 191">
                      <a:extLst>
                        <a:ext uri="{FF2B5EF4-FFF2-40B4-BE49-F238E27FC236}">
                          <a16:creationId xmlns="" xmlns:a16="http://schemas.microsoft.com/office/drawing/2014/main" id="{78CD25A0-E4B1-4599-BE33-C95EF053F4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2" name="PA-直接连接符 192">
                      <a:extLst>
                        <a:ext uri="{FF2B5EF4-FFF2-40B4-BE49-F238E27FC236}">
                          <a16:creationId xmlns="" xmlns:a16="http://schemas.microsoft.com/office/drawing/2014/main" id="{542E73D7-158E-4F75-B0D1-A19036C265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3" name="PA-直接连接符 193">
                      <a:extLst>
                        <a:ext uri="{FF2B5EF4-FFF2-40B4-BE49-F238E27FC236}">
                          <a16:creationId xmlns="" xmlns:a16="http://schemas.microsoft.com/office/drawing/2014/main" id="{D46EDED8-8980-4399-A8A0-7719D9DB1A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23" name="组合 1622">
                    <a:extLst>
                      <a:ext uri="{FF2B5EF4-FFF2-40B4-BE49-F238E27FC236}">
                        <a16:creationId xmlns="" xmlns:a16="http://schemas.microsoft.com/office/drawing/2014/main" id="{47B20930-4E90-4F64-9679-1FBFE9B1367B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640" name="PA-直接连接符 180">
                      <a:extLst>
                        <a:ext uri="{FF2B5EF4-FFF2-40B4-BE49-F238E27FC236}">
                          <a16:creationId xmlns="" xmlns:a16="http://schemas.microsoft.com/office/drawing/2014/main" id="{3A8E5A40-0A61-4AB6-856F-E122C3880620}"/>
                        </a:ext>
                      </a:extLst>
                    </p:cNvPr>
                    <p:cNvCxnSpPr/>
                    <p:nvPr>
                      <p:custDataLst>
                        <p:tags r:id="rId146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1" name="PA-直接连接符 181">
                      <a:extLst>
                        <a:ext uri="{FF2B5EF4-FFF2-40B4-BE49-F238E27FC236}">
                          <a16:creationId xmlns="" xmlns:a16="http://schemas.microsoft.com/office/drawing/2014/main" id="{5B641CC2-4F81-463B-BFC7-9ABE2D4EE7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2" name="PA-直接连接符 182">
                      <a:extLst>
                        <a:ext uri="{FF2B5EF4-FFF2-40B4-BE49-F238E27FC236}">
                          <a16:creationId xmlns="" xmlns:a16="http://schemas.microsoft.com/office/drawing/2014/main" id="{0845345B-BF07-47AC-8D51-26ECDC1CAD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3" name="PA-直接连接符 183">
                      <a:extLst>
                        <a:ext uri="{FF2B5EF4-FFF2-40B4-BE49-F238E27FC236}">
                          <a16:creationId xmlns="" xmlns:a16="http://schemas.microsoft.com/office/drawing/2014/main" id="{A90A85DE-99FD-4615-B505-BACC4F8B6B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4" name="PA-直接连接符 184">
                      <a:extLst>
                        <a:ext uri="{FF2B5EF4-FFF2-40B4-BE49-F238E27FC236}">
                          <a16:creationId xmlns="" xmlns:a16="http://schemas.microsoft.com/office/drawing/2014/main" id="{14AE63BA-FFEC-4B9B-AA0E-A9F1CA1B9E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5" name="PA-直接连接符 185">
                      <a:extLst>
                        <a:ext uri="{FF2B5EF4-FFF2-40B4-BE49-F238E27FC236}">
                          <a16:creationId xmlns="" xmlns:a16="http://schemas.microsoft.com/office/drawing/2014/main" id="{021A492D-D225-45A5-BD53-7BD0459855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6" name="PA-直接连接符 186">
                      <a:extLst>
                        <a:ext uri="{FF2B5EF4-FFF2-40B4-BE49-F238E27FC236}">
                          <a16:creationId xmlns="" xmlns:a16="http://schemas.microsoft.com/office/drawing/2014/main" id="{1C63A481-B460-4747-8FF4-D6355FFD26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7" name="PA-直接连接符 187">
                      <a:extLst>
                        <a:ext uri="{FF2B5EF4-FFF2-40B4-BE49-F238E27FC236}">
                          <a16:creationId xmlns="" xmlns:a16="http://schemas.microsoft.com/office/drawing/2014/main" id="{ACF9D67E-9E36-47FD-8026-90F924096C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8" name="PA-直接连接符 188">
                      <a:extLst>
                        <a:ext uri="{FF2B5EF4-FFF2-40B4-BE49-F238E27FC236}">
                          <a16:creationId xmlns="" xmlns:a16="http://schemas.microsoft.com/office/drawing/2014/main" id="{9BF2935D-E5DF-414E-A008-1336707EBDE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49" name="PA-直接连接符 189">
                      <a:extLst>
                        <a:ext uri="{FF2B5EF4-FFF2-40B4-BE49-F238E27FC236}">
                          <a16:creationId xmlns="" xmlns:a16="http://schemas.microsoft.com/office/drawing/2014/main" id="{F99E8CEA-DF50-499E-971D-C84434FD15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50" name="PA-直接连接符 190">
                      <a:extLst>
                        <a:ext uri="{FF2B5EF4-FFF2-40B4-BE49-F238E27FC236}">
                          <a16:creationId xmlns="" xmlns:a16="http://schemas.microsoft.com/office/drawing/2014/main" id="{E842720D-F7B2-45AD-BFF0-E3E367545E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7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24" name="组合 1623">
                    <a:extLst>
                      <a:ext uri="{FF2B5EF4-FFF2-40B4-BE49-F238E27FC236}">
                        <a16:creationId xmlns="" xmlns:a16="http://schemas.microsoft.com/office/drawing/2014/main" id="{817FA03A-F0D1-445B-B2B6-27B394FEA989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629" name="PA-直接连接符 169">
                      <a:extLst>
                        <a:ext uri="{FF2B5EF4-FFF2-40B4-BE49-F238E27FC236}">
                          <a16:creationId xmlns="" xmlns:a16="http://schemas.microsoft.com/office/drawing/2014/main" id="{C8B7E09D-2794-430B-A360-3F705EB10B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0" name="PA-直接连接符 170">
                      <a:extLst>
                        <a:ext uri="{FF2B5EF4-FFF2-40B4-BE49-F238E27FC236}">
                          <a16:creationId xmlns="" xmlns:a16="http://schemas.microsoft.com/office/drawing/2014/main" id="{70C4888B-F7B4-48D8-9A40-A0F0ED68E4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1" name="PA-直接连接符 171">
                      <a:extLst>
                        <a:ext uri="{FF2B5EF4-FFF2-40B4-BE49-F238E27FC236}">
                          <a16:creationId xmlns="" xmlns:a16="http://schemas.microsoft.com/office/drawing/2014/main" id="{A8AEF2BE-513D-480A-AC9D-73870E991F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2" name="PA-直接连接符 172">
                      <a:extLst>
                        <a:ext uri="{FF2B5EF4-FFF2-40B4-BE49-F238E27FC236}">
                          <a16:creationId xmlns="" xmlns:a16="http://schemas.microsoft.com/office/drawing/2014/main" id="{69B707D2-F7F6-436B-8795-D44BC5BB3F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3" name="PA-直接连接符 173">
                      <a:extLst>
                        <a:ext uri="{FF2B5EF4-FFF2-40B4-BE49-F238E27FC236}">
                          <a16:creationId xmlns="" xmlns:a16="http://schemas.microsoft.com/office/drawing/2014/main" id="{C9435614-09D9-4CC8-8D84-0FCA8F9C21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4" name="PA-直接连接符 174">
                      <a:extLst>
                        <a:ext uri="{FF2B5EF4-FFF2-40B4-BE49-F238E27FC236}">
                          <a16:creationId xmlns="" xmlns:a16="http://schemas.microsoft.com/office/drawing/2014/main" id="{435054F3-F9BB-40FD-89AB-F6437A2534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5" name="PA-直接连接符 175">
                      <a:extLst>
                        <a:ext uri="{FF2B5EF4-FFF2-40B4-BE49-F238E27FC236}">
                          <a16:creationId xmlns="" xmlns:a16="http://schemas.microsoft.com/office/drawing/2014/main" id="{C2E81071-013E-4250-98B7-834CB55F1C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6" name="PA-直接连接符 176">
                      <a:extLst>
                        <a:ext uri="{FF2B5EF4-FFF2-40B4-BE49-F238E27FC236}">
                          <a16:creationId xmlns="" xmlns:a16="http://schemas.microsoft.com/office/drawing/2014/main" id="{7C9C083B-8F21-45FF-B8F1-0BAEAB54EA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7" name="PA-直接连接符 177">
                      <a:extLst>
                        <a:ext uri="{FF2B5EF4-FFF2-40B4-BE49-F238E27FC236}">
                          <a16:creationId xmlns="" xmlns:a16="http://schemas.microsoft.com/office/drawing/2014/main" id="{DD56D47C-CD24-4C8C-A257-1FCB1E000E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8" name="PA-直接连接符 178">
                      <a:extLst>
                        <a:ext uri="{FF2B5EF4-FFF2-40B4-BE49-F238E27FC236}">
                          <a16:creationId xmlns="" xmlns:a16="http://schemas.microsoft.com/office/drawing/2014/main" id="{8B095918-AB6F-4E6D-8158-AC4797A423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39" name="PA-直接连接符 179">
                      <a:extLst>
                        <a:ext uri="{FF2B5EF4-FFF2-40B4-BE49-F238E27FC236}">
                          <a16:creationId xmlns="" xmlns:a16="http://schemas.microsoft.com/office/drawing/2014/main" id="{A41F6AD5-3490-4197-802A-5DCAACAF61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6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625" name="Group 91_1">
                    <a:extLst>
                      <a:ext uri="{FF2B5EF4-FFF2-40B4-BE49-F238E27FC236}">
                        <a16:creationId xmlns="" xmlns:a16="http://schemas.microsoft.com/office/drawing/2014/main" id="{20953F75-1C2B-4206-AEA9-7B8467A1B889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26" name="PA-直接连接符 166">
                      <a:extLst>
                        <a:ext uri="{FF2B5EF4-FFF2-40B4-BE49-F238E27FC236}">
                          <a16:creationId xmlns="" xmlns:a16="http://schemas.microsoft.com/office/drawing/2014/main" id="{F7918981-FAC0-4D56-9A4A-F849D183DD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7" name="PA-直接连接符 167">
                      <a:extLst>
                        <a:ext uri="{FF2B5EF4-FFF2-40B4-BE49-F238E27FC236}">
                          <a16:creationId xmlns="" xmlns:a16="http://schemas.microsoft.com/office/drawing/2014/main" id="{FBC4BA96-FC6E-458F-8A2A-B6C36F8290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4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8" name="PA-直接连接符 168">
                      <a:extLst>
                        <a:ext uri="{FF2B5EF4-FFF2-40B4-BE49-F238E27FC236}">
                          <a16:creationId xmlns="" xmlns:a16="http://schemas.microsoft.com/office/drawing/2014/main" id="{A8AD5AC9-0FC4-4E09-9FF9-4FF14DC9163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5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3" name="组合 1462">
                  <a:extLst>
                    <a:ext uri="{FF2B5EF4-FFF2-40B4-BE49-F238E27FC236}">
                      <a16:creationId xmlns="" xmlns:a16="http://schemas.microsoft.com/office/drawing/2014/main" id="{3EE82F14-A844-4ACB-89B8-D70799F30B91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560" name="PA-直接连接符 195">
                    <a:extLst>
                      <a:ext uri="{FF2B5EF4-FFF2-40B4-BE49-F238E27FC236}">
                        <a16:creationId xmlns="" xmlns:a16="http://schemas.microsoft.com/office/drawing/2014/main" id="{169DF7D7-77E6-4D43-8ED4-B2C92F67057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1" name="PA-直接连接符 196">
                    <a:extLst>
                      <a:ext uri="{FF2B5EF4-FFF2-40B4-BE49-F238E27FC236}">
                        <a16:creationId xmlns="" xmlns:a16="http://schemas.microsoft.com/office/drawing/2014/main" id="{55F9B726-37BD-452F-8AAB-6C713BA6A67E}"/>
                      </a:ext>
                    </a:extLst>
                  </p:cNvPr>
                  <p:cNvCxnSpPr/>
                  <p:nvPr>
                    <p:custDataLst>
                      <p:tags r:id="rId139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2" name="PA-直接连接符 197">
                    <a:extLst>
                      <a:ext uri="{FF2B5EF4-FFF2-40B4-BE49-F238E27FC236}">
                        <a16:creationId xmlns="" xmlns:a16="http://schemas.microsoft.com/office/drawing/2014/main" id="{BF7BE1CE-DB76-43D1-A9B2-F3E1378A019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3" name="PA-直接连接符 198">
                    <a:extLst>
                      <a:ext uri="{FF2B5EF4-FFF2-40B4-BE49-F238E27FC236}">
                        <a16:creationId xmlns="" xmlns:a16="http://schemas.microsoft.com/office/drawing/2014/main" id="{0DB31093-0112-468A-B73C-2253322B91D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4" name="PA-直接连接符 199">
                    <a:extLst>
                      <a:ext uri="{FF2B5EF4-FFF2-40B4-BE49-F238E27FC236}">
                        <a16:creationId xmlns="" xmlns:a16="http://schemas.microsoft.com/office/drawing/2014/main" id="{2D7DD674-EAB3-4F85-AAC1-15AD291B2DD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5" name="PA-直接连接符 200">
                    <a:extLst>
                      <a:ext uri="{FF2B5EF4-FFF2-40B4-BE49-F238E27FC236}">
                        <a16:creationId xmlns="" xmlns:a16="http://schemas.microsoft.com/office/drawing/2014/main" id="{FF234143-054E-42F2-8EAA-53577D91954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6" name="PA-直接连接符 201">
                    <a:extLst>
                      <a:ext uri="{FF2B5EF4-FFF2-40B4-BE49-F238E27FC236}">
                        <a16:creationId xmlns="" xmlns:a16="http://schemas.microsoft.com/office/drawing/2014/main" id="{E0A136E5-9005-4A5E-8679-FAE3D98E2FF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7" name="PA-直接连接符 202">
                    <a:extLst>
                      <a:ext uri="{FF2B5EF4-FFF2-40B4-BE49-F238E27FC236}">
                        <a16:creationId xmlns="" xmlns:a16="http://schemas.microsoft.com/office/drawing/2014/main" id="{1B6B1D02-B79E-4FAE-B2A5-65308487754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8" name="PA-直接连接符 203">
                    <a:extLst>
                      <a:ext uri="{FF2B5EF4-FFF2-40B4-BE49-F238E27FC236}">
                        <a16:creationId xmlns="" xmlns:a16="http://schemas.microsoft.com/office/drawing/2014/main" id="{F0AC1642-5B5B-4B56-AE68-DF24FBBACBF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9" name="PA-直接连接符 204">
                    <a:extLst>
                      <a:ext uri="{FF2B5EF4-FFF2-40B4-BE49-F238E27FC236}">
                        <a16:creationId xmlns="" xmlns:a16="http://schemas.microsoft.com/office/drawing/2014/main" id="{BE890029-DCDD-46FF-A5C6-5CD52419194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9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0" name="PA-直接连接符 205">
                    <a:extLst>
                      <a:ext uri="{FF2B5EF4-FFF2-40B4-BE49-F238E27FC236}">
                        <a16:creationId xmlns="" xmlns:a16="http://schemas.microsoft.com/office/drawing/2014/main" id="{BE4A2FE5-DA75-4989-893F-2B2A5A23405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1" name="PA-直接连接符 206">
                    <a:extLst>
                      <a:ext uri="{FF2B5EF4-FFF2-40B4-BE49-F238E27FC236}">
                        <a16:creationId xmlns="" xmlns:a16="http://schemas.microsoft.com/office/drawing/2014/main" id="{A1894616-C749-4581-934B-20E50C33D19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2" name="PA-直接连接符 207">
                    <a:extLst>
                      <a:ext uri="{FF2B5EF4-FFF2-40B4-BE49-F238E27FC236}">
                        <a16:creationId xmlns="" xmlns:a16="http://schemas.microsoft.com/office/drawing/2014/main" id="{10D585AE-F45F-4467-9D63-5D002E76C39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3" name="PA-直接连接符 208">
                    <a:extLst>
                      <a:ext uri="{FF2B5EF4-FFF2-40B4-BE49-F238E27FC236}">
                        <a16:creationId xmlns="" xmlns:a16="http://schemas.microsoft.com/office/drawing/2014/main" id="{0185AF33-45E0-4DCD-A574-DE0CB7F7614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4" name="PA-直接连接符 209">
                    <a:extLst>
                      <a:ext uri="{FF2B5EF4-FFF2-40B4-BE49-F238E27FC236}">
                        <a16:creationId xmlns="" xmlns:a16="http://schemas.microsoft.com/office/drawing/2014/main" id="{CFA85C42-A203-42AA-AA80-C8BEE98E506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0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575" name="组合 1574">
                    <a:extLst>
                      <a:ext uri="{FF2B5EF4-FFF2-40B4-BE49-F238E27FC236}">
                        <a16:creationId xmlns="" xmlns:a16="http://schemas.microsoft.com/office/drawing/2014/main" id="{360F0F1D-7485-462D-99F2-8C2C8F86A00E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04" name="PA-直接连接符 239">
                      <a:extLst>
                        <a:ext uri="{FF2B5EF4-FFF2-40B4-BE49-F238E27FC236}">
                          <a16:creationId xmlns="" xmlns:a16="http://schemas.microsoft.com/office/drawing/2014/main" id="{0AB7C5AF-3F40-4500-96EC-A20A9DEE12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3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5" name="PA-直接连接符 240">
                      <a:extLst>
                        <a:ext uri="{FF2B5EF4-FFF2-40B4-BE49-F238E27FC236}">
                          <a16:creationId xmlns="" xmlns:a16="http://schemas.microsoft.com/office/drawing/2014/main" id="{A14259B5-FD5D-4E28-B202-3D69B1B537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3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6" name="PA-直接连接符 241">
                      <a:extLst>
                        <a:ext uri="{FF2B5EF4-FFF2-40B4-BE49-F238E27FC236}">
                          <a16:creationId xmlns="" xmlns:a16="http://schemas.microsoft.com/office/drawing/2014/main" id="{0CDB527D-4A42-4D39-80E4-613470841E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3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76" name="组合 1575">
                    <a:extLst>
                      <a:ext uri="{FF2B5EF4-FFF2-40B4-BE49-F238E27FC236}">
                        <a16:creationId xmlns="" xmlns:a16="http://schemas.microsoft.com/office/drawing/2014/main" id="{5A3D9B94-40A3-415F-9B01-43FC22F42312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593" name="PA-直接连接符 228">
                      <a:extLst>
                        <a:ext uri="{FF2B5EF4-FFF2-40B4-BE49-F238E27FC236}">
                          <a16:creationId xmlns="" xmlns:a16="http://schemas.microsoft.com/office/drawing/2014/main" id="{A955D6FC-29A4-47C0-A8BC-41023076FD1B}"/>
                        </a:ext>
                      </a:extLst>
                    </p:cNvPr>
                    <p:cNvCxnSpPr/>
                    <p:nvPr>
                      <p:custDataLst>
                        <p:tags r:id="rId141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4" name="PA-直接连接符 229">
                      <a:extLst>
                        <a:ext uri="{FF2B5EF4-FFF2-40B4-BE49-F238E27FC236}">
                          <a16:creationId xmlns="" xmlns:a16="http://schemas.microsoft.com/office/drawing/2014/main" id="{4649A711-0D1C-4A78-8B60-2EE3B1927F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5" name="PA-直接连接符 230">
                      <a:extLst>
                        <a:ext uri="{FF2B5EF4-FFF2-40B4-BE49-F238E27FC236}">
                          <a16:creationId xmlns="" xmlns:a16="http://schemas.microsoft.com/office/drawing/2014/main" id="{8CFF7730-EA4F-4F3D-91C8-26A31C53B95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6" name="PA-直接连接符 231">
                      <a:extLst>
                        <a:ext uri="{FF2B5EF4-FFF2-40B4-BE49-F238E27FC236}">
                          <a16:creationId xmlns="" xmlns:a16="http://schemas.microsoft.com/office/drawing/2014/main" id="{4F69606E-415E-467E-91DC-D77E5A5043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7" name="PA-直接连接符 232">
                      <a:extLst>
                        <a:ext uri="{FF2B5EF4-FFF2-40B4-BE49-F238E27FC236}">
                          <a16:creationId xmlns="" xmlns:a16="http://schemas.microsoft.com/office/drawing/2014/main" id="{FCB769C5-C72E-42E8-9805-3FC224AFD7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8" name="PA-直接连接符 233">
                      <a:extLst>
                        <a:ext uri="{FF2B5EF4-FFF2-40B4-BE49-F238E27FC236}">
                          <a16:creationId xmlns="" xmlns:a16="http://schemas.microsoft.com/office/drawing/2014/main" id="{6D597B76-4211-4241-8B2F-7DEB8A83F9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9" name="PA-直接连接符 234">
                      <a:extLst>
                        <a:ext uri="{FF2B5EF4-FFF2-40B4-BE49-F238E27FC236}">
                          <a16:creationId xmlns="" xmlns:a16="http://schemas.microsoft.com/office/drawing/2014/main" id="{71DFBDC7-F14E-4052-8E45-820B248368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0" name="PA-直接连接符 235">
                      <a:extLst>
                        <a:ext uri="{FF2B5EF4-FFF2-40B4-BE49-F238E27FC236}">
                          <a16:creationId xmlns="" xmlns:a16="http://schemas.microsoft.com/office/drawing/2014/main" id="{726B14F5-8AC1-4417-A312-B3887EC2D6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1" name="PA-直接连接符 236">
                      <a:extLst>
                        <a:ext uri="{FF2B5EF4-FFF2-40B4-BE49-F238E27FC236}">
                          <a16:creationId xmlns="" xmlns:a16="http://schemas.microsoft.com/office/drawing/2014/main" id="{2080AAAD-37B8-4871-B4CA-95165812F2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2" name="PA-直接连接符 237">
                      <a:extLst>
                        <a:ext uri="{FF2B5EF4-FFF2-40B4-BE49-F238E27FC236}">
                          <a16:creationId xmlns="" xmlns:a16="http://schemas.microsoft.com/office/drawing/2014/main" id="{588D3F80-F0D6-4569-B735-9E02233C4E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03" name="PA-直接连接符 238">
                      <a:extLst>
                        <a:ext uri="{FF2B5EF4-FFF2-40B4-BE49-F238E27FC236}">
                          <a16:creationId xmlns="" xmlns:a16="http://schemas.microsoft.com/office/drawing/2014/main" id="{B037AB9C-A8BB-4E08-95FC-C295B9B9DBD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77" name="组合 1576">
                    <a:extLst>
                      <a:ext uri="{FF2B5EF4-FFF2-40B4-BE49-F238E27FC236}">
                        <a16:creationId xmlns="" xmlns:a16="http://schemas.microsoft.com/office/drawing/2014/main" id="{23EA9104-0B43-490B-AEEE-0598EBC69BDB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582" name="PA-直接连接符 217">
                      <a:extLst>
                        <a:ext uri="{FF2B5EF4-FFF2-40B4-BE49-F238E27FC236}">
                          <a16:creationId xmlns="" xmlns:a16="http://schemas.microsoft.com/office/drawing/2014/main" id="{5FCF6B93-4A22-4BF7-AF84-AF36015903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3" name="PA-直接连接符 218">
                      <a:extLst>
                        <a:ext uri="{FF2B5EF4-FFF2-40B4-BE49-F238E27FC236}">
                          <a16:creationId xmlns="" xmlns:a16="http://schemas.microsoft.com/office/drawing/2014/main" id="{933DB663-5B6A-4E1A-A7EA-C3C20A1236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4" name="PA-直接连接符 219">
                      <a:extLst>
                        <a:ext uri="{FF2B5EF4-FFF2-40B4-BE49-F238E27FC236}">
                          <a16:creationId xmlns="" xmlns:a16="http://schemas.microsoft.com/office/drawing/2014/main" id="{E4EE0CDC-A505-4D6C-8D3B-14738896FD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5" name="PA-直接连接符 220">
                      <a:extLst>
                        <a:ext uri="{FF2B5EF4-FFF2-40B4-BE49-F238E27FC236}">
                          <a16:creationId xmlns="" xmlns:a16="http://schemas.microsoft.com/office/drawing/2014/main" id="{23EFB531-E17D-4CA7-9D43-0B70E7A4736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6" name="PA-直接连接符 221">
                      <a:extLst>
                        <a:ext uri="{FF2B5EF4-FFF2-40B4-BE49-F238E27FC236}">
                          <a16:creationId xmlns="" xmlns:a16="http://schemas.microsoft.com/office/drawing/2014/main" id="{629A1C25-44AE-4187-8347-82B61E71F2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7" name="PA-直接连接符 222">
                      <a:extLst>
                        <a:ext uri="{FF2B5EF4-FFF2-40B4-BE49-F238E27FC236}">
                          <a16:creationId xmlns="" xmlns:a16="http://schemas.microsoft.com/office/drawing/2014/main" id="{8DF3B68A-CDA5-4915-9FDF-E74B9D5307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8" name="PA-直接连接符 223">
                      <a:extLst>
                        <a:ext uri="{FF2B5EF4-FFF2-40B4-BE49-F238E27FC236}">
                          <a16:creationId xmlns="" xmlns:a16="http://schemas.microsoft.com/office/drawing/2014/main" id="{8E22AB8E-3617-45E7-AF0D-59AF12730BC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9" name="PA-直接连接符 224">
                      <a:extLst>
                        <a:ext uri="{FF2B5EF4-FFF2-40B4-BE49-F238E27FC236}">
                          <a16:creationId xmlns="" xmlns:a16="http://schemas.microsoft.com/office/drawing/2014/main" id="{258CADF3-7114-4C25-BFC8-19DFC3C333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0" name="PA-直接连接符 225">
                      <a:extLst>
                        <a:ext uri="{FF2B5EF4-FFF2-40B4-BE49-F238E27FC236}">
                          <a16:creationId xmlns="" xmlns:a16="http://schemas.microsoft.com/office/drawing/2014/main" id="{BA1E0067-E567-4C09-80E1-07597AEF13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1" name="PA-直接连接符 226">
                      <a:extLst>
                        <a:ext uri="{FF2B5EF4-FFF2-40B4-BE49-F238E27FC236}">
                          <a16:creationId xmlns="" xmlns:a16="http://schemas.microsoft.com/office/drawing/2014/main" id="{6052E426-4593-40EB-BB92-7C5A84F971A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2" name="PA-直接连接符 227">
                      <a:extLst>
                        <a:ext uri="{FF2B5EF4-FFF2-40B4-BE49-F238E27FC236}">
                          <a16:creationId xmlns="" xmlns:a16="http://schemas.microsoft.com/office/drawing/2014/main" id="{DA59AD4E-C4E0-4BBF-97D0-D89A653F88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78" name="Group 91_1">
                    <a:extLst>
                      <a:ext uri="{FF2B5EF4-FFF2-40B4-BE49-F238E27FC236}">
                        <a16:creationId xmlns="" xmlns:a16="http://schemas.microsoft.com/office/drawing/2014/main" id="{F5193BEB-35DA-4BC3-B5D3-1FDC6A0844BD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79" name="PA-直接连接符 214">
                      <a:extLst>
                        <a:ext uri="{FF2B5EF4-FFF2-40B4-BE49-F238E27FC236}">
                          <a16:creationId xmlns="" xmlns:a16="http://schemas.microsoft.com/office/drawing/2014/main" id="{4804BA8B-F07B-448E-AB9C-AEDCC16E46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0" name="PA-直接连接符 215">
                      <a:extLst>
                        <a:ext uri="{FF2B5EF4-FFF2-40B4-BE49-F238E27FC236}">
                          <a16:creationId xmlns="" xmlns:a16="http://schemas.microsoft.com/office/drawing/2014/main" id="{69117078-4CB5-42B5-8AED-632E07EB77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1" name="PA-直接连接符 216">
                      <a:extLst>
                        <a:ext uri="{FF2B5EF4-FFF2-40B4-BE49-F238E27FC236}">
                          <a16:creationId xmlns="" xmlns:a16="http://schemas.microsoft.com/office/drawing/2014/main" id="{4B56BE20-9FCA-411C-8288-6C9332D178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4" name="组合 1463">
                  <a:extLst>
                    <a:ext uri="{FF2B5EF4-FFF2-40B4-BE49-F238E27FC236}">
                      <a16:creationId xmlns="" xmlns:a16="http://schemas.microsoft.com/office/drawing/2014/main" id="{4872ADD4-42AD-4CA0-B9C0-879B86F9A1E5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513" name="PA-直接连接符 243">
                    <a:extLst>
                      <a:ext uri="{FF2B5EF4-FFF2-40B4-BE49-F238E27FC236}">
                        <a16:creationId xmlns="" xmlns:a16="http://schemas.microsoft.com/office/drawing/2014/main" id="{6EB96890-B048-4607-A95F-F0EA5ACB3E2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4" name="PA-直接连接符 244">
                    <a:extLst>
                      <a:ext uri="{FF2B5EF4-FFF2-40B4-BE49-F238E27FC236}">
                        <a16:creationId xmlns="" xmlns:a16="http://schemas.microsoft.com/office/drawing/2014/main" id="{57723917-E230-4949-A1C1-E1C961CC168A}"/>
                      </a:ext>
                    </a:extLst>
                  </p:cNvPr>
                  <p:cNvCxnSpPr/>
                  <p:nvPr>
                    <p:custDataLst>
                      <p:tags r:id="rId134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5" name="PA-直接连接符 245">
                    <a:extLst>
                      <a:ext uri="{FF2B5EF4-FFF2-40B4-BE49-F238E27FC236}">
                        <a16:creationId xmlns="" xmlns:a16="http://schemas.microsoft.com/office/drawing/2014/main" id="{DE0E138E-D044-4575-924C-A545DC0BF66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4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6" name="PA-直接连接符 246">
                    <a:extLst>
                      <a:ext uri="{FF2B5EF4-FFF2-40B4-BE49-F238E27FC236}">
                        <a16:creationId xmlns="" xmlns:a16="http://schemas.microsoft.com/office/drawing/2014/main" id="{B7639460-F87F-435E-B81E-FDB5EDB0DB3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7" name="PA-直接连接符 247">
                    <a:extLst>
                      <a:ext uri="{FF2B5EF4-FFF2-40B4-BE49-F238E27FC236}">
                        <a16:creationId xmlns="" xmlns:a16="http://schemas.microsoft.com/office/drawing/2014/main" id="{65DB71CA-FDBE-4442-B00D-30EF38EAAC9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8" name="PA-直接连接符 248">
                    <a:extLst>
                      <a:ext uri="{FF2B5EF4-FFF2-40B4-BE49-F238E27FC236}">
                        <a16:creationId xmlns="" xmlns:a16="http://schemas.microsoft.com/office/drawing/2014/main" id="{508B603D-FAAD-4BBD-98AF-D28C7F4B746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9" name="PA-直接连接符 249">
                    <a:extLst>
                      <a:ext uri="{FF2B5EF4-FFF2-40B4-BE49-F238E27FC236}">
                        <a16:creationId xmlns="" xmlns:a16="http://schemas.microsoft.com/office/drawing/2014/main" id="{20BF5368-18CA-4ED2-A54B-DC8CC07E80D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0" name="PA-直接连接符 250">
                    <a:extLst>
                      <a:ext uri="{FF2B5EF4-FFF2-40B4-BE49-F238E27FC236}">
                        <a16:creationId xmlns="" xmlns:a16="http://schemas.microsoft.com/office/drawing/2014/main" id="{B9AE9C55-AAA7-4A36-BAAB-C84A6B78801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1" name="PA-直接连接符 251">
                    <a:extLst>
                      <a:ext uri="{FF2B5EF4-FFF2-40B4-BE49-F238E27FC236}">
                        <a16:creationId xmlns="" xmlns:a16="http://schemas.microsoft.com/office/drawing/2014/main" id="{D7BD18A0-6756-4C5B-8755-D391774E454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2" name="PA-直接连接符 252">
                    <a:extLst>
                      <a:ext uri="{FF2B5EF4-FFF2-40B4-BE49-F238E27FC236}">
                        <a16:creationId xmlns="" xmlns:a16="http://schemas.microsoft.com/office/drawing/2014/main" id="{0BEAE23C-AF23-48CB-920A-289547CEDB4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3" name="PA-直接连接符 253">
                    <a:extLst>
                      <a:ext uri="{FF2B5EF4-FFF2-40B4-BE49-F238E27FC236}">
                        <a16:creationId xmlns="" xmlns:a16="http://schemas.microsoft.com/office/drawing/2014/main" id="{D7D9CD4D-74A0-4E1A-8622-BA7111F922F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4" name="PA-直接连接符 254">
                    <a:extLst>
                      <a:ext uri="{FF2B5EF4-FFF2-40B4-BE49-F238E27FC236}">
                        <a16:creationId xmlns="" xmlns:a16="http://schemas.microsoft.com/office/drawing/2014/main" id="{44D367C9-ABA2-4C9C-8430-5621A52981F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5" name="PA-直接连接符 255">
                    <a:extLst>
                      <a:ext uri="{FF2B5EF4-FFF2-40B4-BE49-F238E27FC236}">
                        <a16:creationId xmlns="" xmlns:a16="http://schemas.microsoft.com/office/drawing/2014/main" id="{84DB9F7F-3B7A-45CE-92C8-656DAD30212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5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6" name="PA-直接连接符 256">
                    <a:extLst>
                      <a:ext uri="{FF2B5EF4-FFF2-40B4-BE49-F238E27FC236}">
                        <a16:creationId xmlns="" xmlns:a16="http://schemas.microsoft.com/office/drawing/2014/main" id="{FBF7A3D1-E0F4-4833-94C0-DD28F2855B3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6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7" name="PA-直接连接符 257">
                    <a:extLst>
                      <a:ext uri="{FF2B5EF4-FFF2-40B4-BE49-F238E27FC236}">
                        <a16:creationId xmlns="" xmlns:a16="http://schemas.microsoft.com/office/drawing/2014/main" id="{52CD1864-B251-4DDA-9293-A6F32BF28DA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6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528" name="组合 1527">
                    <a:extLst>
                      <a:ext uri="{FF2B5EF4-FFF2-40B4-BE49-F238E27FC236}">
                        <a16:creationId xmlns="" xmlns:a16="http://schemas.microsoft.com/office/drawing/2014/main" id="{6E6859D8-AD30-4464-872C-627A6B98B664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57" name="PA-直接连接符 287">
                      <a:extLst>
                        <a:ext uri="{FF2B5EF4-FFF2-40B4-BE49-F238E27FC236}">
                          <a16:creationId xmlns="" xmlns:a16="http://schemas.microsoft.com/office/drawing/2014/main" id="{E0CA4396-62D7-4D44-8BD8-A98AE481A8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8" name="PA-直接连接符 288">
                      <a:extLst>
                        <a:ext uri="{FF2B5EF4-FFF2-40B4-BE49-F238E27FC236}">
                          <a16:creationId xmlns="" xmlns:a16="http://schemas.microsoft.com/office/drawing/2014/main" id="{BBC0634C-4610-413E-B5A3-6922E593374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9" name="PA-直接连接符 289">
                      <a:extLst>
                        <a:ext uri="{FF2B5EF4-FFF2-40B4-BE49-F238E27FC236}">
                          <a16:creationId xmlns="" xmlns:a16="http://schemas.microsoft.com/office/drawing/2014/main" id="{ED0932C9-4F5D-4831-9421-B8515CE0B8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29" name="组合 1528">
                    <a:extLst>
                      <a:ext uri="{FF2B5EF4-FFF2-40B4-BE49-F238E27FC236}">
                        <a16:creationId xmlns="" xmlns:a16="http://schemas.microsoft.com/office/drawing/2014/main" id="{22197EF1-741E-4870-8753-A94AE4465452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546" name="PA-直接连接符 276">
                      <a:extLst>
                        <a:ext uri="{FF2B5EF4-FFF2-40B4-BE49-F238E27FC236}">
                          <a16:creationId xmlns="" xmlns:a16="http://schemas.microsoft.com/office/drawing/2014/main" id="{BE76B7A7-43D5-4DF0-BDAE-6B95C897725D}"/>
                        </a:ext>
                      </a:extLst>
                    </p:cNvPr>
                    <p:cNvCxnSpPr/>
                    <p:nvPr>
                      <p:custDataLst>
                        <p:tags r:id="rId137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7" name="PA-直接连接符 277">
                      <a:extLst>
                        <a:ext uri="{FF2B5EF4-FFF2-40B4-BE49-F238E27FC236}">
                          <a16:creationId xmlns="" xmlns:a16="http://schemas.microsoft.com/office/drawing/2014/main" id="{D9B588B8-0FF3-4996-9089-88F8C4E9DC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8" name="PA-直接连接符 278">
                      <a:extLst>
                        <a:ext uri="{FF2B5EF4-FFF2-40B4-BE49-F238E27FC236}">
                          <a16:creationId xmlns="" xmlns:a16="http://schemas.microsoft.com/office/drawing/2014/main" id="{5FB2457F-8350-43F2-B5E7-839321F2FF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9" name="PA-直接连接符 279">
                      <a:extLst>
                        <a:ext uri="{FF2B5EF4-FFF2-40B4-BE49-F238E27FC236}">
                          <a16:creationId xmlns="" xmlns:a16="http://schemas.microsoft.com/office/drawing/2014/main" id="{E591D9D0-0F28-4AB2-8D15-324D93A84FC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0" name="PA-直接连接符 280">
                      <a:extLst>
                        <a:ext uri="{FF2B5EF4-FFF2-40B4-BE49-F238E27FC236}">
                          <a16:creationId xmlns="" xmlns:a16="http://schemas.microsoft.com/office/drawing/2014/main" id="{54EFC12F-6DE0-4D89-BAFC-E8FC789798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1" name="PA-直接连接符 281">
                      <a:extLst>
                        <a:ext uri="{FF2B5EF4-FFF2-40B4-BE49-F238E27FC236}">
                          <a16:creationId xmlns="" xmlns:a16="http://schemas.microsoft.com/office/drawing/2014/main" id="{C82ECDF7-D51C-4C65-88EC-BB42C78408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2" name="PA-直接连接符 282">
                      <a:extLst>
                        <a:ext uri="{FF2B5EF4-FFF2-40B4-BE49-F238E27FC236}">
                          <a16:creationId xmlns="" xmlns:a16="http://schemas.microsoft.com/office/drawing/2014/main" id="{D5EC459C-A495-485B-B1BD-1B2907BAAF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3" name="PA-直接连接符 283">
                      <a:extLst>
                        <a:ext uri="{FF2B5EF4-FFF2-40B4-BE49-F238E27FC236}">
                          <a16:creationId xmlns="" xmlns:a16="http://schemas.microsoft.com/office/drawing/2014/main" id="{D4B5BD90-CCD0-4DFD-ACA7-D08885A123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4" name="PA-直接连接符 284">
                      <a:extLst>
                        <a:ext uri="{FF2B5EF4-FFF2-40B4-BE49-F238E27FC236}">
                          <a16:creationId xmlns="" xmlns:a16="http://schemas.microsoft.com/office/drawing/2014/main" id="{B9ACE6C6-E81E-4701-A3F8-101626D762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5" name="PA-直接连接符 285">
                      <a:extLst>
                        <a:ext uri="{FF2B5EF4-FFF2-40B4-BE49-F238E27FC236}">
                          <a16:creationId xmlns="" xmlns:a16="http://schemas.microsoft.com/office/drawing/2014/main" id="{2B32D2CE-FBBA-4E04-A3A3-02371BEDAD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6" name="PA-直接连接符 286">
                      <a:extLst>
                        <a:ext uri="{FF2B5EF4-FFF2-40B4-BE49-F238E27FC236}">
                          <a16:creationId xmlns="" xmlns:a16="http://schemas.microsoft.com/office/drawing/2014/main" id="{724B6C36-8A55-46BA-93A4-40439FBE9D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30" name="组合 1529">
                    <a:extLst>
                      <a:ext uri="{FF2B5EF4-FFF2-40B4-BE49-F238E27FC236}">
                        <a16:creationId xmlns="" xmlns:a16="http://schemas.microsoft.com/office/drawing/2014/main" id="{5242B15B-1C7F-4B85-9C73-8E8E4BEE9DF0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535" name="PA-直接连接符 265">
                      <a:extLst>
                        <a:ext uri="{FF2B5EF4-FFF2-40B4-BE49-F238E27FC236}">
                          <a16:creationId xmlns="" xmlns:a16="http://schemas.microsoft.com/office/drawing/2014/main" id="{BBB05105-850C-4642-AFAC-8321496E11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6" name="PA-直接连接符 266">
                      <a:extLst>
                        <a:ext uri="{FF2B5EF4-FFF2-40B4-BE49-F238E27FC236}">
                          <a16:creationId xmlns="" xmlns:a16="http://schemas.microsoft.com/office/drawing/2014/main" id="{188A7195-B25C-48A3-9EF3-CB1EADD7B0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7" name="PA-直接连接符 267">
                      <a:extLst>
                        <a:ext uri="{FF2B5EF4-FFF2-40B4-BE49-F238E27FC236}">
                          <a16:creationId xmlns="" xmlns:a16="http://schemas.microsoft.com/office/drawing/2014/main" id="{115B1A7E-5F44-49E4-9614-851E476D12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8" name="PA-直接连接符 268">
                      <a:extLst>
                        <a:ext uri="{FF2B5EF4-FFF2-40B4-BE49-F238E27FC236}">
                          <a16:creationId xmlns="" xmlns:a16="http://schemas.microsoft.com/office/drawing/2014/main" id="{A84396E3-A5BE-49FA-8A27-36F7D43808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9" name="PA-直接连接符 269">
                      <a:extLst>
                        <a:ext uri="{FF2B5EF4-FFF2-40B4-BE49-F238E27FC236}">
                          <a16:creationId xmlns="" xmlns:a16="http://schemas.microsoft.com/office/drawing/2014/main" id="{E0E6EAEF-3414-466E-9906-AC39C9122E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0" name="PA-直接连接符 270">
                      <a:extLst>
                        <a:ext uri="{FF2B5EF4-FFF2-40B4-BE49-F238E27FC236}">
                          <a16:creationId xmlns="" xmlns:a16="http://schemas.microsoft.com/office/drawing/2014/main" id="{345CCCF0-1872-4193-A977-4F1148C06F6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1" name="PA-直接连接符 271">
                      <a:extLst>
                        <a:ext uri="{FF2B5EF4-FFF2-40B4-BE49-F238E27FC236}">
                          <a16:creationId xmlns="" xmlns:a16="http://schemas.microsoft.com/office/drawing/2014/main" id="{E35279DD-BD27-4106-8D1C-FD43D7861D6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2" name="PA-直接连接符 272">
                      <a:extLst>
                        <a:ext uri="{FF2B5EF4-FFF2-40B4-BE49-F238E27FC236}">
                          <a16:creationId xmlns="" xmlns:a16="http://schemas.microsoft.com/office/drawing/2014/main" id="{B932EB13-E49F-414B-85CE-34E32F3FE3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3" name="PA-直接连接符 273">
                      <a:extLst>
                        <a:ext uri="{FF2B5EF4-FFF2-40B4-BE49-F238E27FC236}">
                          <a16:creationId xmlns="" xmlns:a16="http://schemas.microsoft.com/office/drawing/2014/main" id="{7475668C-7BC4-4016-A9AE-90719F468A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4" name="PA-直接连接符 274">
                      <a:extLst>
                        <a:ext uri="{FF2B5EF4-FFF2-40B4-BE49-F238E27FC236}">
                          <a16:creationId xmlns="" xmlns:a16="http://schemas.microsoft.com/office/drawing/2014/main" id="{BE3BA020-9318-428D-BD92-AB4BDEFE5CE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5" name="PA-直接连接符 275">
                      <a:extLst>
                        <a:ext uri="{FF2B5EF4-FFF2-40B4-BE49-F238E27FC236}">
                          <a16:creationId xmlns="" xmlns:a16="http://schemas.microsoft.com/office/drawing/2014/main" id="{EBD05DBC-9D5B-4E57-B879-6C37B29F342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531" name="Group 91_1">
                    <a:extLst>
                      <a:ext uri="{FF2B5EF4-FFF2-40B4-BE49-F238E27FC236}">
                        <a16:creationId xmlns="" xmlns:a16="http://schemas.microsoft.com/office/drawing/2014/main" id="{16DBA7F5-7574-40AB-91E7-C6F4DDF0C12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32" name="PA-直接连接符 262">
                      <a:extLst>
                        <a:ext uri="{FF2B5EF4-FFF2-40B4-BE49-F238E27FC236}">
                          <a16:creationId xmlns="" xmlns:a16="http://schemas.microsoft.com/office/drawing/2014/main" id="{48DACA5C-0B20-4794-9CE5-A4A277D93B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3" name="PA-直接连接符 263">
                      <a:extLst>
                        <a:ext uri="{FF2B5EF4-FFF2-40B4-BE49-F238E27FC236}">
                          <a16:creationId xmlns="" xmlns:a16="http://schemas.microsoft.com/office/drawing/2014/main" id="{3FE8F4F5-331E-4A9C-B661-2227ED9E129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4" name="PA-直接连接符 264">
                      <a:extLst>
                        <a:ext uri="{FF2B5EF4-FFF2-40B4-BE49-F238E27FC236}">
                          <a16:creationId xmlns="" xmlns:a16="http://schemas.microsoft.com/office/drawing/2014/main" id="{F8B9693C-613C-4373-BB45-64F480A7D0E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465" name="组合 1464">
                  <a:extLst>
                    <a:ext uri="{FF2B5EF4-FFF2-40B4-BE49-F238E27FC236}">
                      <a16:creationId xmlns="" xmlns:a16="http://schemas.microsoft.com/office/drawing/2014/main" id="{579FBC24-3487-4C1B-AC2B-DABFE00CD909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466" name="PA-直接连接符 291">
                    <a:extLst>
                      <a:ext uri="{FF2B5EF4-FFF2-40B4-BE49-F238E27FC236}">
                        <a16:creationId xmlns="" xmlns:a16="http://schemas.microsoft.com/office/drawing/2014/main" id="{81972155-8572-4DFD-BEE0-911471AAC42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7" name="PA-直接连接符 292">
                    <a:extLst>
                      <a:ext uri="{FF2B5EF4-FFF2-40B4-BE49-F238E27FC236}">
                        <a16:creationId xmlns="" xmlns:a16="http://schemas.microsoft.com/office/drawing/2014/main" id="{DFAD481F-0F99-424D-8290-22EF87FC35E9}"/>
                      </a:ext>
                    </a:extLst>
                  </p:cNvPr>
                  <p:cNvCxnSpPr/>
                  <p:nvPr>
                    <p:custDataLst>
                      <p:tags r:id="rId130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8" name="PA-直接连接符 293">
                    <a:extLst>
                      <a:ext uri="{FF2B5EF4-FFF2-40B4-BE49-F238E27FC236}">
                        <a16:creationId xmlns="" xmlns:a16="http://schemas.microsoft.com/office/drawing/2014/main" id="{FFBF1397-2518-4F00-B977-89FF258A16A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9" name="PA-直接连接符 294">
                    <a:extLst>
                      <a:ext uri="{FF2B5EF4-FFF2-40B4-BE49-F238E27FC236}">
                        <a16:creationId xmlns="" xmlns:a16="http://schemas.microsoft.com/office/drawing/2014/main" id="{00CD7D16-9D5A-493E-91CD-D2C05E440CE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0" name="PA-直接连接符 295">
                    <a:extLst>
                      <a:ext uri="{FF2B5EF4-FFF2-40B4-BE49-F238E27FC236}">
                        <a16:creationId xmlns="" xmlns:a16="http://schemas.microsoft.com/office/drawing/2014/main" id="{3A9228A1-F661-45E1-8209-AA5FC4DEEE2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1" name="PA-直接连接符 296">
                    <a:extLst>
                      <a:ext uri="{FF2B5EF4-FFF2-40B4-BE49-F238E27FC236}">
                        <a16:creationId xmlns="" xmlns:a16="http://schemas.microsoft.com/office/drawing/2014/main" id="{6B7B45B3-E9F9-4084-8A6A-CA401C490A2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0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2" name="PA-直接连接符 297">
                    <a:extLst>
                      <a:ext uri="{FF2B5EF4-FFF2-40B4-BE49-F238E27FC236}">
                        <a16:creationId xmlns="" xmlns:a16="http://schemas.microsoft.com/office/drawing/2014/main" id="{D97F1DB6-21B9-423F-A1C1-5C45D18737D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3" name="PA-直接连接符 298">
                    <a:extLst>
                      <a:ext uri="{FF2B5EF4-FFF2-40B4-BE49-F238E27FC236}">
                        <a16:creationId xmlns="" xmlns:a16="http://schemas.microsoft.com/office/drawing/2014/main" id="{A72DAF76-81AB-46CA-B56F-A2C7650B928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4" name="PA-直接连接符 299">
                    <a:extLst>
                      <a:ext uri="{FF2B5EF4-FFF2-40B4-BE49-F238E27FC236}">
                        <a16:creationId xmlns="" xmlns:a16="http://schemas.microsoft.com/office/drawing/2014/main" id="{81F353B8-F339-448B-8A90-19E2E83AE76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5" name="PA-直接连接符 300">
                    <a:extLst>
                      <a:ext uri="{FF2B5EF4-FFF2-40B4-BE49-F238E27FC236}">
                        <a16:creationId xmlns="" xmlns:a16="http://schemas.microsoft.com/office/drawing/2014/main" id="{5DB29464-FA52-42B9-AE3D-82639DB18AD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6" name="PA-直接连接符 301">
                    <a:extLst>
                      <a:ext uri="{FF2B5EF4-FFF2-40B4-BE49-F238E27FC236}">
                        <a16:creationId xmlns="" xmlns:a16="http://schemas.microsoft.com/office/drawing/2014/main" id="{685BFD01-6E8B-4372-A6F0-41F3A731A8E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7" name="PA-直接连接符 302">
                    <a:extLst>
                      <a:ext uri="{FF2B5EF4-FFF2-40B4-BE49-F238E27FC236}">
                        <a16:creationId xmlns="" xmlns:a16="http://schemas.microsoft.com/office/drawing/2014/main" id="{914EE625-9199-4888-B36A-A488D0F4E29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8" name="PA-直接连接符 303">
                    <a:extLst>
                      <a:ext uri="{FF2B5EF4-FFF2-40B4-BE49-F238E27FC236}">
                        <a16:creationId xmlns="" xmlns:a16="http://schemas.microsoft.com/office/drawing/2014/main" id="{7498A084-1431-41EF-9BA1-BEE32765A54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9" name="PA-直接连接符 304">
                    <a:extLst>
                      <a:ext uri="{FF2B5EF4-FFF2-40B4-BE49-F238E27FC236}">
                        <a16:creationId xmlns="" xmlns:a16="http://schemas.microsoft.com/office/drawing/2014/main" id="{342B4F6C-7323-4262-861E-845AE11050B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0" name="PA-直接连接符 305">
                    <a:extLst>
                      <a:ext uri="{FF2B5EF4-FFF2-40B4-BE49-F238E27FC236}">
                        <a16:creationId xmlns="" xmlns:a16="http://schemas.microsoft.com/office/drawing/2014/main" id="{DBD21C42-DCA9-4838-B0F2-BE9410C3EB4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31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481" name="组合 1480">
                    <a:extLst>
                      <a:ext uri="{FF2B5EF4-FFF2-40B4-BE49-F238E27FC236}">
                        <a16:creationId xmlns="" xmlns:a16="http://schemas.microsoft.com/office/drawing/2014/main" id="{D14A5559-4294-4073-863D-3E4FC31E74F5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510" name="PA-直接连接符 335">
                      <a:extLst>
                        <a:ext uri="{FF2B5EF4-FFF2-40B4-BE49-F238E27FC236}">
                          <a16:creationId xmlns="" xmlns:a16="http://schemas.microsoft.com/office/drawing/2014/main" id="{612C4470-7F10-43C1-B48D-F2DF171434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1" name="PA-直接连接符 336">
                      <a:extLst>
                        <a:ext uri="{FF2B5EF4-FFF2-40B4-BE49-F238E27FC236}">
                          <a16:creationId xmlns="" xmlns:a16="http://schemas.microsoft.com/office/drawing/2014/main" id="{65148A06-B6C4-4E6F-8890-B04BE0D31F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2" name="PA-直接连接符 337">
                      <a:extLst>
                        <a:ext uri="{FF2B5EF4-FFF2-40B4-BE49-F238E27FC236}">
                          <a16:creationId xmlns="" xmlns:a16="http://schemas.microsoft.com/office/drawing/2014/main" id="{EBD585D4-C509-41FA-AD3F-6C43030AF9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2" name="组合 1481">
                    <a:extLst>
                      <a:ext uri="{FF2B5EF4-FFF2-40B4-BE49-F238E27FC236}">
                        <a16:creationId xmlns="" xmlns:a16="http://schemas.microsoft.com/office/drawing/2014/main" id="{8CFD89C8-9B30-4711-B115-BF95A0221694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499" name="PA-直接连接符 324">
                      <a:extLst>
                        <a:ext uri="{FF2B5EF4-FFF2-40B4-BE49-F238E27FC236}">
                          <a16:creationId xmlns="" xmlns:a16="http://schemas.microsoft.com/office/drawing/2014/main" id="{9E1820CE-AAEE-4FCB-8684-CBFFCFEB62F8}"/>
                        </a:ext>
                      </a:extLst>
                    </p:cNvPr>
                    <p:cNvCxnSpPr/>
                    <p:nvPr>
                      <p:custDataLst>
                        <p:tags r:id="rId133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0" name="PA-直接连接符 325">
                      <a:extLst>
                        <a:ext uri="{FF2B5EF4-FFF2-40B4-BE49-F238E27FC236}">
                          <a16:creationId xmlns="" xmlns:a16="http://schemas.microsoft.com/office/drawing/2014/main" id="{C0E1B1A0-BFDA-4CF8-BDE1-5694DF6023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1" name="PA-直接连接符 326">
                      <a:extLst>
                        <a:ext uri="{FF2B5EF4-FFF2-40B4-BE49-F238E27FC236}">
                          <a16:creationId xmlns="" xmlns:a16="http://schemas.microsoft.com/office/drawing/2014/main" id="{AE2CE890-9846-48D4-A0B9-D72FEBB46A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2" name="PA-直接连接符 327">
                      <a:extLst>
                        <a:ext uri="{FF2B5EF4-FFF2-40B4-BE49-F238E27FC236}">
                          <a16:creationId xmlns="" xmlns:a16="http://schemas.microsoft.com/office/drawing/2014/main" id="{C7B993E8-AD78-46E3-9307-AD6E4C48AA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3" name="PA-直接连接符 328">
                      <a:extLst>
                        <a:ext uri="{FF2B5EF4-FFF2-40B4-BE49-F238E27FC236}">
                          <a16:creationId xmlns="" xmlns:a16="http://schemas.microsoft.com/office/drawing/2014/main" id="{D1061F7B-C9D7-4EA7-A980-B8E1750180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4" name="PA-直接连接符 329">
                      <a:extLst>
                        <a:ext uri="{FF2B5EF4-FFF2-40B4-BE49-F238E27FC236}">
                          <a16:creationId xmlns="" xmlns:a16="http://schemas.microsoft.com/office/drawing/2014/main" id="{F24EC9BC-06A6-491E-9A4B-E57D00CA29C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5" name="PA-直接连接符 330">
                      <a:extLst>
                        <a:ext uri="{FF2B5EF4-FFF2-40B4-BE49-F238E27FC236}">
                          <a16:creationId xmlns="" xmlns:a16="http://schemas.microsoft.com/office/drawing/2014/main" id="{ACE89727-46E8-4CE4-8369-CD2DA47516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6" name="PA-直接连接符 331">
                      <a:extLst>
                        <a:ext uri="{FF2B5EF4-FFF2-40B4-BE49-F238E27FC236}">
                          <a16:creationId xmlns="" xmlns:a16="http://schemas.microsoft.com/office/drawing/2014/main" id="{C7CB16D7-084B-479C-90C9-3C98B16999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7" name="PA-直接连接符 332">
                      <a:extLst>
                        <a:ext uri="{FF2B5EF4-FFF2-40B4-BE49-F238E27FC236}">
                          <a16:creationId xmlns="" xmlns:a16="http://schemas.microsoft.com/office/drawing/2014/main" id="{0266F957-736E-498F-B16F-EC623DBFC1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8" name="PA-直接连接符 333">
                      <a:extLst>
                        <a:ext uri="{FF2B5EF4-FFF2-40B4-BE49-F238E27FC236}">
                          <a16:creationId xmlns="" xmlns:a16="http://schemas.microsoft.com/office/drawing/2014/main" id="{EBD73448-5CBE-45C8-B3FD-92181F042C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9" name="PA-直接连接符 334">
                      <a:extLst>
                        <a:ext uri="{FF2B5EF4-FFF2-40B4-BE49-F238E27FC236}">
                          <a16:creationId xmlns="" xmlns:a16="http://schemas.microsoft.com/office/drawing/2014/main" id="{77899F99-BA54-4C81-AEBB-DC7525EC49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3" name="组合 1482">
                    <a:extLst>
                      <a:ext uri="{FF2B5EF4-FFF2-40B4-BE49-F238E27FC236}">
                        <a16:creationId xmlns="" xmlns:a16="http://schemas.microsoft.com/office/drawing/2014/main" id="{BFCCC504-7C89-43E6-B614-941AD663A77E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488" name="PA-直接连接符 313">
                      <a:extLst>
                        <a:ext uri="{FF2B5EF4-FFF2-40B4-BE49-F238E27FC236}">
                          <a16:creationId xmlns="" xmlns:a16="http://schemas.microsoft.com/office/drawing/2014/main" id="{219F3AE7-6428-4E48-BF36-968102CD64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9" name="PA-直接连接符 314">
                      <a:extLst>
                        <a:ext uri="{FF2B5EF4-FFF2-40B4-BE49-F238E27FC236}">
                          <a16:creationId xmlns="" xmlns:a16="http://schemas.microsoft.com/office/drawing/2014/main" id="{0988C548-08AE-455D-87AB-A0D32D8F84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0" name="PA-直接连接符 315">
                      <a:extLst>
                        <a:ext uri="{FF2B5EF4-FFF2-40B4-BE49-F238E27FC236}">
                          <a16:creationId xmlns="" xmlns:a16="http://schemas.microsoft.com/office/drawing/2014/main" id="{3EC2643A-5BCC-4396-B309-8B2DEC18AE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1" name="PA-直接连接符 316">
                      <a:extLst>
                        <a:ext uri="{FF2B5EF4-FFF2-40B4-BE49-F238E27FC236}">
                          <a16:creationId xmlns="" xmlns:a16="http://schemas.microsoft.com/office/drawing/2014/main" id="{D4BD3732-0CBA-41B7-B469-EC2B224173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2" name="PA-直接连接符 317">
                      <a:extLst>
                        <a:ext uri="{FF2B5EF4-FFF2-40B4-BE49-F238E27FC236}">
                          <a16:creationId xmlns="" xmlns:a16="http://schemas.microsoft.com/office/drawing/2014/main" id="{763E3CCA-E119-4D02-BEA0-7AA185C082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3" name="PA-直接连接符 318">
                      <a:extLst>
                        <a:ext uri="{FF2B5EF4-FFF2-40B4-BE49-F238E27FC236}">
                          <a16:creationId xmlns="" xmlns:a16="http://schemas.microsoft.com/office/drawing/2014/main" id="{4FE8E0F5-53CA-4315-B2B5-59B23F9668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4" name="PA-直接连接符 319">
                      <a:extLst>
                        <a:ext uri="{FF2B5EF4-FFF2-40B4-BE49-F238E27FC236}">
                          <a16:creationId xmlns="" xmlns:a16="http://schemas.microsoft.com/office/drawing/2014/main" id="{1A0005FF-D642-401C-B91C-F5C0F08BCF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5" name="PA-直接连接符 320">
                      <a:extLst>
                        <a:ext uri="{FF2B5EF4-FFF2-40B4-BE49-F238E27FC236}">
                          <a16:creationId xmlns="" xmlns:a16="http://schemas.microsoft.com/office/drawing/2014/main" id="{6E5E9617-7A29-422F-AF9A-2465482D2F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6" name="PA-直接连接符 321">
                      <a:extLst>
                        <a:ext uri="{FF2B5EF4-FFF2-40B4-BE49-F238E27FC236}">
                          <a16:creationId xmlns="" xmlns:a16="http://schemas.microsoft.com/office/drawing/2014/main" id="{E958EB5C-56B9-4286-B586-2E3B0261C6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7" name="PA-直接连接符 322">
                      <a:extLst>
                        <a:ext uri="{FF2B5EF4-FFF2-40B4-BE49-F238E27FC236}">
                          <a16:creationId xmlns="" xmlns:a16="http://schemas.microsoft.com/office/drawing/2014/main" id="{36B1C9FE-7709-48AC-A0CD-39165B9B93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98" name="PA-直接连接符 323">
                      <a:extLst>
                        <a:ext uri="{FF2B5EF4-FFF2-40B4-BE49-F238E27FC236}">
                          <a16:creationId xmlns="" xmlns:a16="http://schemas.microsoft.com/office/drawing/2014/main" id="{904458BF-7195-4BFC-B4BE-60178A364D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84" name="Group 91_1">
                    <a:extLst>
                      <a:ext uri="{FF2B5EF4-FFF2-40B4-BE49-F238E27FC236}">
                        <a16:creationId xmlns="" xmlns:a16="http://schemas.microsoft.com/office/drawing/2014/main" id="{A7250BF8-EB7D-4636-876A-B36C1183D923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85" name="PA-直接连接符 310">
                      <a:extLst>
                        <a:ext uri="{FF2B5EF4-FFF2-40B4-BE49-F238E27FC236}">
                          <a16:creationId xmlns="" xmlns:a16="http://schemas.microsoft.com/office/drawing/2014/main" id="{8BEB671C-FBA9-4D04-8E90-2F375CF3E8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6" name="PA-直接连接符 311">
                      <a:extLst>
                        <a:ext uri="{FF2B5EF4-FFF2-40B4-BE49-F238E27FC236}">
                          <a16:creationId xmlns="" xmlns:a16="http://schemas.microsoft.com/office/drawing/2014/main" id="{F069B76E-0CBC-4B3D-A9A6-8D6BDC5D4B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7" name="PA-直接连接符 312">
                      <a:extLst>
                        <a:ext uri="{FF2B5EF4-FFF2-40B4-BE49-F238E27FC236}">
                          <a16:creationId xmlns="" xmlns:a16="http://schemas.microsoft.com/office/drawing/2014/main" id="{DC7313A1-490D-4536-88EF-CFC2565828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1171" name="组合 1170">
                <a:extLst>
                  <a:ext uri="{FF2B5EF4-FFF2-40B4-BE49-F238E27FC236}">
                    <a16:creationId xmlns="" xmlns:a16="http://schemas.microsoft.com/office/drawing/2014/main" id="{5C96AF20-58D9-4EA6-B780-721578F59EB2}"/>
                  </a:ext>
                </a:extLst>
              </p:cNvPr>
              <p:cNvGrpSpPr/>
              <p:nvPr/>
            </p:nvGrpSpPr>
            <p:grpSpPr>
              <a:xfrm flipV="1">
                <a:off x="300102" y="1732245"/>
                <a:ext cx="12687421" cy="2720340"/>
                <a:chOff x="0" y="0"/>
                <a:chExt cx="12687421" cy="2720340"/>
              </a:xfrm>
            </p:grpSpPr>
            <p:grpSp>
              <p:nvGrpSpPr>
                <p:cNvPr id="1172" name="组合 1171">
                  <a:extLst>
                    <a:ext uri="{FF2B5EF4-FFF2-40B4-BE49-F238E27FC236}">
                      <a16:creationId xmlns="" xmlns:a16="http://schemas.microsoft.com/office/drawing/2014/main" id="{5A941BBB-B5E8-41F8-9CD2-926BD0224AA2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413" name="PA-直接连接符 1207">
                    <a:extLst>
                      <a:ext uri="{FF2B5EF4-FFF2-40B4-BE49-F238E27FC236}">
                        <a16:creationId xmlns="" xmlns:a16="http://schemas.microsoft.com/office/drawing/2014/main" id="{E7DD10F0-0B04-43B1-981D-4243E5A9717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1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4" name="PA-直接连接符 1208">
                    <a:extLst>
                      <a:ext uri="{FF2B5EF4-FFF2-40B4-BE49-F238E27FC236}">
                        <a16:creationId xmlns="" xmlns:a16="http://schemas.microsoft.com/office/drawing/2014/main" id="{23BB030D-CBCE-42ED-9619-09B474BFFBEB}"/>
                      </a:ext>
                    </a:extLst>
                  </p:cNvPr>
                  <p:cNvCxnSpPr/>
                  <p:nvPr>
                    <p:custDataLst>
                      <p:tags r:id="rId1262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5" name="PA-直接连接符 1209">
                    <a:extLst>
                      <a:ext uri="{FF2B5EF4-FFF2-40B4-BE49-F238E27FC236}">
                        <a16:creationId xmlns="" xmlns:a16="http://schemas.microsoft.com/office/drawing/2014/main" id="{F4AC72C1-5AB7-4F72-BB1F-746968779B1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3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6" name="PA-直接连接符 1210">
                    <a:extLst>
                      <a:ext uri="{FF2B5EF4-FFF2-40B4-BE49-F238E27FC236}">
                        <a16:creationId xmlns="" xmlns:a16="http://schemas.microsoft.com/office/drawing/2014/main" id="{473665A2-F283-4832-939B-43BDA9F1F45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4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7" name="PA-直接连接符 1211">
                    <a:extLst>
                      <a:ext uri="{FF2B5EF4-FFF2-40B4-BE49-F238E27FC236}">
                        <a16:creationId xmlns="" xmlns:a16="http://schemas.microsoft.com/office/drawing/2014/main" id="{67FEDDE5-C30A-41A2-A387-3911CB93FFD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5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8" name="PA-直接连接符 1212">
                    <a:extLst>
                      <a:ext uri="{FF2B5EF4-FFF2-40B4-BE49-F238E27FC236}">
                        <a16:creationId xmlns="" xmlns:a16="http://schemas.microsoft.com/office/drawing/2014/main" id="{00099DCB-D4C4-460C-B9F6-A2C86533E6E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6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19" name="PA-直接连接符 1213">
                    <a:extLst>
                      <a:ext uri="{FF2B5EF4-FFF2-40B4-BE49-F238E27FC236}">
                        <a16:creationId xmlns="" xmlns:a16="http://schemas.microsoft.com/office/drawing/2014/main" id="{7D4973DF-F425-4AF5-99BF-C9397861620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7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0" name="PA-直接连接符 1214">
                    <a:extLst>
                      <a:ext uri="{FF2B5EF4-FFF2-40B4-BE49-F238E27FC236}">
                        <a16:creationId xmlns="" xmlns:a16="http://schemas.microsoft.com/office/drawing/2014/main" id="{F5442DF6-5E81-44EE-83F3-EC578088D1E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8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1" name="PA-直接连接符 1215">
                    <a:extLst>
                      <a:ext uri="{FF2B5EF4-FFF2-40B4-BE49-F238E27FC236}">
                        <a16:creationId xmlns="" xmlns:a16="http://schemas.microsoft.com/office/drawing/2014/main" id="{A5F72757-D356-4D8F-913D-780C1549705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69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2" name="PA-直接连接符 1216">
                    <a:extLst>
                      <a:ext uri="{FF2B5EF4-FFF2-40B4-BE49-F238E27FC236}">
                        <a16:creationId xmlns="" xmlns:a16="http://schemas.microsoft.com/office/drawing/2014/main" id="{56F4919A-8900-440D-8ED5-81DC1B783C2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0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3" name="PA-直接连接符 1217">
                    <a:extLst>
                      <a:ext uri="{FF2B5EF4-FFF2-40B4-BE49-F238E27FC236}">
                        <a16:creationId xmlns="" xmlns:a16="http://schemas.microsoft.com/office/drawing/2014/main" id="{2469AC37-486F-446D-BFC3-3BE92273642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1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4" name="PA-直接连接符 1218">
                    <a:extLst>
                      <a:ext uri="{FF2B5EF4-FFF2-40B4-BE49-F238E27FC236}">
                        <a16:creationId xmlns="" xmlns:a16="http://schemas.microsoft.com/office/drawing/2014/main" id="{CCFB6D65-D3F8-4131-A422-566722B692A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2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5" name="PA-直接连接符 1219">
                    <a:extLst>
                      <a:ext uri="{FF2B5EF4-FFF2-40B4-BE49-F238E27FC236}">
                        <a16:creationId xmlns="" xmlns:a16="http://schemas.microsoft.com/office/drawing/2014/main" id="{8ECDBF99-A223-41C4-8AE5-4875BC6BEE9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3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6" name="PA-直接连接符 1220">
                    <a:extLst>
                      <a:ext uri="{FF2B5EF4-FFF2-40B4-BE49-F238E27FC236}">
                        <a16:creationId xmlns="" xmlns:a16="http://schemas.microsoft.com/office/drawing/2014/main" id="{1A81F8A4-A117-4FAE-8E12-CA036E50E8F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4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27" name="PA-直接连接符 1221">
                    <a:extLst>
                      <a:ext uri="{FF2B5EF4-FFF2-40B4-BE49-F238E27FC236}">
                        <a16:creationId xmlns="" xmlns:a16="http://schemas.microsoft.com/office/drawing/2014/main" id="{B5AD6F34-42D6-4937-B951-93550E5ADAC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75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428" name="组合 1427">
                    <a:extLst>
                      <a:ext uri="{FF2B5EF4-FFF2-40B4-BE49-F238E27FC236}">
                        <a16:creationId xmlns="" xmlns:a16="http://schemas.microsoft.com/office/drawing/2014/main" id="{07843D1A-D170-4B48-B51F-C49D51EAB9B4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57" name="PA-直接连接符 1251">
                      <a:extLst>
                        <a:ext uri="{FF2B5EF4-FFF2-40B4-BE49-F238E27FC236}">
                          <a16:creationId xmlns="" xmlns:a16="http://schemas.microsoft.com/office/drawing/2014/main" id="{31F78974-50B0-4904-95E7-D32803490F7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8" name="PA-直接连接符 1252">
                      <a:extLst>
                        <a:ext uri="{FF2B5EF4-FFF2-40B4-BE49-F238E27FC236}">
                          <a16:creationId xmlns="" xmlns:a16="http://schemas.microsoft.com/office/drawing/2014/main" id="{D19ED9C9-DE9B-4E1A-A860-2792FE27F7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9" name="PA-直接连接符 1253">
                      <a:extLst>
                        <a:ext uri="{FF2B5EF4-FFF2-40B4-BE49-F238E27FC236}">
                          <a16:creationId xmlns="" xmlns:a16="http://schemas.microsoft.com/office/drawing/2014/main" id="{E20814F8-F034-48D8-8FB2-479DFDD390E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29" name="组合 1428">
                    <a:extLst>
                      <a:ext uri="{FF2B5EF4-FFF2-40B4-BE49-F238E27FC236}">
                        <a16:creationId xmlns="" xmlns:a16="http://schemas.microsoft.com/office/drawing/2014/main" id="{C7E21194-2D4A-4268-9956-58EF7F79612F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446" name="PA-直接连接符 1240">
                      <a:extLst>
                        <a:ext uri="{FF2B5EF4-FFF2-40B4-BE49-F238E27FC236}">
                          <a16:creationId xmlns="" xmlns:a16="http://schemas.microsoft.com/office/drawing/2014/main" id="{4D0AAB77-C5FA-42A8-9E0E-CE0238B8936C}"/>
                        </a:ext>
                      </a:extLst>
                    </p:cNvPr>
                    <p:cNvCxnSpPr/>
                    <p:nvPr>
                      <p:custDataLst>
                        <p:tags r:id="rId1290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7" name="PA-直接连接符 1241">
                      <a:extLst>
                        <a:ext uri="{FF2B5EF4-FFF2-40B4-BE49-F238E27FC236}">
                          <a16:creationId xmlns="" xmlns:a16="http://schemas.microsoft.com/office/drawing/2014/main" id="{EA25D43E-344F-4EDC-A234-2DC5C38293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8" name="PA-直接连接符 1242">
                      <a:extLst>
                        <a:ext uri="{FF2B5EF4-FFF2-40B4-BE49-F238E27FC236}">
                          <a16:creationId xmlns="" xmlns:a16="http://schemas.microsoft.com/office/drawing/2014/main" id="{C7519A4A-D349-48CA-972A-21F71FAFD1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9" name="PA-直接连接符 1243">
                      <a:extLst>
                        <a:ext uri="{FF2B5EF4-FFF2-40B4-BE49-F238E27FC236}">
                          <a16:creationId xmlns="" xmlns:a16="http://schemas.microsoft.com/office/drawing/2014/main" id="{439CAAD0-0294-47E7-8BE5-26022FBF2C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0" name="PA-直接连接符 1244">
                      <a:extLst>
                        <a:ext uri="{FF2B5EF4-FFF2-40B4-BE49-F238E27FC236}">
                          <a16:creationId xmlns="" xmlns:a16="http://schemas.microsoft.com/office/drawing/2014/main" id="{2E4711D1-D6C5-4CA7-9783-65E3581C9D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1" name="PA-直接连接符 1245">
                      <a:extLst>
                        <a:ext uri="{FF2B5EF4-FFF2-40B4-BE49-F238E27FC236}">
                          <a16:creationId xmlns="" xmlns:a16="http://schemas.microsoft.com/office/drawing/2014/main" id="{69018348-29A4-4D9D-81E8-E3561FBE89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2" name="PA-直接连接符 1246">
                      <a:extLst>
                        <a:ext uri="{FF2B5EF4-FFF2-40B4-BE49-F238E27FC236}">
                          <a16:creationId xmlns="" xmlns:a16="http://schemas.microsoft.com/office/drawing/2014/main" id="{C46B6B88-1D70-47CF-AF90-EA6A4EDA78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3" name="PA-直接连接符 1247">
                      <a:extLst>
                        <a:ext uri="{FF2B5EF4-FFF2-40B4-BE49-F238E27FC236}">
                          <a16:creationId xmlns="" xmlns:a16="http://schemas.microsoft.com/office/drawing/2014/main" id="{49E2EFCF-C2F9-44AC-B486-FF07E6C0B93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4" name="PA-直接连接符 1248">
                      <a:extLst>
                        <a:ext uri="{FF2B5EF4-FFF2-40B4-BE49-F238E27FC236}">
                          <a16:creationId xmlns="" xmlns:a16="http://schemas.microsoft.com/office/drawing/2014/main" id="{0D70F947-F6BE-4186-8C75-90686B1430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5" name="PA-直接连接符 1249">
                      <a:extLst>
                        <a:ext uri="{FF2B5EF4-FFF2-40B4-BE49-F238E27FC236}">
                          <a16:creationId xmlns="" xmlns:a16="http://schemas.microsoft.com/office/drawing/2014/main" id="{9AEF7D6B-CA9F-4919-8717-707BAC65D6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9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6" name="PA-直接连接符 1250">
                      <a:extLst>
                        <a:ext uri="{FF2B5EF4-FFF2-40B4-BE49-F238E27FC236}">
                          <a16:creationId xmlns="" xmlns:a16="http://schemas.microsoft.com/office/drawing/2014/main" id="{F1A247A9-6DCD-4613-BB60-13B19C80AF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30" name="组合 1429">
                    <a:extLst>
                      <a:ext uri="{FF2B5EF4-FFF2-40B4-BE49-F238E27FC236}">
                        <a16:creationId xmlns="" xmlns:a16="http://schemas.microsoft.com/office/drawing/2014/main" id="{B00776DE-F1CC-4673-9653-B36F78CBFC66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435" name="PA-直接连接符 1229">
                      <a:extLst>
                        <a:ext uri="{FF2B5EF4-FFF2-40B4-BE49-F238E27FC236}">
                          <a16:creationId xmlns="" xmlns:a16="http://schemas.microsoft.com/office/drawing/2014/main" id="{951E187C-7B64-4459-BF73-7E6FE018AF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9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6" name="PA-直接连接符 1230">
                      <a:extLst>
                        <a:ext uri="{FF2B5EF4-FFF2-40B4-BE49-F238E27FC236}">
                          <a16:creationId xmlns="" xmlns:a16="http://schemas.microsoft.com/office/drawing/2014/main" id="{0E974801-7ECE-473D-913B-09CA1CD90A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7" name="PA-直接连接符 1231">
                      <a:extLst>
                        <a:ext uri="{FF2B5EF4-FFF2-40B4-BE49-F238E27FC236}">
                          <a16:creationId xmlns="" xmlns:a16="http://schemas.microsoft.com/office/drawing/2014/main" id="{195F5E90-0F59-4271-A588-A9F15F12BC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8" name="PA-直接连接符 1232">
                      <a:extLst>
                        <a:ext uri="{FF2B5EF4-FFF2-40B4-BE49-F238E27FC236}">
                          <a16:creationId xmlns="" xmlns:a16="http://schemas.microsoft.com/office/drawing/2014/main" id="{7BFAB2EE-8994-4698-8C2F-B0C02127427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9" name="PA-直接连接符 1233">
                      <a:extLst>
                        <a:ext uri="{FF2B5EF4-FFF2-40B4-BE49-F238E27FC236}">
                          <a16:creationId xmlns="" xmlns:a16="http://schemas.microsoft.com/office/drawing/2014/main" id="{879DF73B-8C39-43BB-B2E0-C7025232CF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0" name="PA-直接连接符 1234">
                      <a:extLst>
                        <a:ext uri="{FF2B5EF4-FFF2-40B4-BE49-F238E27FC236}">
                          <a16:creationId xmlns="" xmlns:a16="http://schemas.microsoft.com/office/drawing/2014/main" id="{85E645C3-7799-4EE4-BE5B-D592D55A73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1" name="PA-直接连接符 1235">
                      <a:extLst>
                        <a:ext uri="{FF2B5EF4-FFF2-40B4-BE49-F238E27FC236}">
                          <a16:creationId xmlns="" xmlns:a16="http://schemas.microsoft.com/office/drawing/2014/main" id="{82C78BD5-D137-493A-9863-D8AE025B72A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2" name="PA-直接连接符 1236">
                      <a:extLst>
                        <a:ext uri="{FF2B5EF4-FFF2-40B4-BE49-F238E27FC236}">
                          <a16:creationId xmlns="" xmlns:a16="http://schemas.microsoft.com/office/drawing/2014/main" id="{01ECFE79-9C0D-4A45-9601-EB12B3640C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3" name="PA-直接连接符 1237">
                      <a:extLst>
                        <a:ext uri="{FF2B5EF4-FFF2-40B4-BE49-F238E27FC236}">
                          <a16:creationId xmlns="" xmlns:a16="http://schemas.microsoft.com/office/drawing/2014/main" id="{078FE600-7170-447F-A91A-7310A81FD3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4" name="PA-直接连接符 1238">
                      <a:extLst>
                        <a:ext uri="{FF2B5EF4-FFF2-40B4-BE49-F238E27FC236}">
                          <a16:creationId xmlns="" xmlns:a16="http://schemas.microsoft.com/office/drawing/2014/main" id="{AA2469A7-64DC-49BE-9D66-16E1EE91B5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5" name="PA-直接连接符 1239">
                      <a:extLst>
                        <a:ext uri="{FF2B5EF4-FFF2-40B4-BE49-F238E27FC236}">
                          <a16:creationId xmlns="" xmlns:a16="http://schemas.microsoft.com/office/drawing/2014/main" id="{27ECF0E0-17AA-4AA7-8057-5FEDDD39CB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31" name="Group 91_1">
                    <a:extLst>
                      <a:ext uri="{FF2B5EF4-FFF2-40B4-BE49-F238E27FC236}">
                        <a16:creationId xmlns="" xmlns:a16="http://schemas.microsoft.com/office/drawing/2014/main" id="{B4DE7158-6FFC-42DA-A238-E9FA24CB26D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32" name="PA-直接连接符 1226">
                      <a:extLst>
                        <a:ext uri="{FF2B5EF4-FFF2-40B4-BE49-F238E27FC236}">
                          <a16:creationId xmlns="" xmlns:a16="http://schemas.microsoft.com/office/drawing/2014/main" id="{A94BF56A-79D0-4BE7-9DCC-1394A993BA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3" name="PA-直接连接符 1227">
                      <a:extLst>
                        <a:ext uri="{FF2B5EF4-FFF2-40B4-BE49-F238E27FC236}">
                          <a16:creationId xmlns="" xmlns:a16="http://schemas.microsoft.com/office/drawing/2014/main" id="{0FD79137-C3E8-4308-818D-3A726CC561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4" name="PA-直接连接符 1228">
                      <a:extLst>
                        <a:ext uri="{FF2B5EF4-FFF2-40B4-BE49-F238E27FC236}">
                          <a16:creationId xmlns="" xmlns:a16="http://schemas.microsoft.com/office/drawing/2014/main" id="{1ED2DF3E-EBC4-4787-A60F-7FBCDE9B4A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3" name="组合 1172">
                  <a:extLst>
                    <a:ext uri="{FF2B5EF4-FFF2-40B4-BE49-F238E27FC236}">
                      <a16:creationId xmlns="" xmlns:a16="http://schemas.microsoft.com/office/drawing/2014/main" id="{23053675-66E6-4DD2-B748-17924BF961A9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366" name="PA-直接连接符 1160">
                    <a:extLst>
                      <a:ext uri="{FF2B5EF4-FFF2-40B4-BE49-F238E27FC236}">
                        <a16:creationId xmlns="" xmlns:a16="http://schemas.microsoft.com/office/drawing/2014/main" id="{B8767111-948B-4525-919F-DAE2E956635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1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67" name="PA-直接连接符 1161">
                    <a:extLst>
                      <a:ext uri="{FF2B5EF4-FFF2-40B4-BE49-F238E27FC236}">
                        <a16:creationId xmlns="" xmlns:a16="http://schemas.microsoft.com/office/drawing/2014/main" id="{7CE780A2-7354-4A23-8FFA-FD98BBB94219}"/>
                      </a:ext>
                    </a:extLst>
                  </p:cNvPr>
                  <p:cNvCxnSpPr/>
                  <p:nvPr>
                    <p:custDataLst>
                      <p:tags r:id="rId121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68" name="PA-直接连接符 1162">
                    <a:extLst>
                      <a:ext uri="{FF2B5EF4-FFF2-40B4-BE49-F238E27FC236}">
                        <a16:creationId xmlns="" xmlns:a16="http://schemas.microsoft.com/office/drawing/2014/main" id="{15173A6F-0143-4115-82E3-8319C049281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69" name="PA-直接连接符 1163">
                    <a:extLst>
                      <a:ext uri="{FF2B5EF4-FFF2-40B4-BE49-F238E27FC236}">
                        <a16:creationId xmlns="" xmlns:a16="http://schemas.microsoft.com/office/drawing/2014/main" id="{3226B612-6F7D-47D2-B7CF-84ACC3AF5DD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0" name="PA-直接连接符 1164">
                    <a:extLst>
                      <a:ext uri="{FF2B5EF4-FFF2-40B4-BE49-F238E27FC236}">
                        <a16:creationId xmlns="" xmlns:a16="http://schemas.microsoft.com/office/drawing/2014/main" id="{6CF935BC-25D3-492E-8310-2C494E4A312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1" name="PA-直接连接符 1165">
                    <a:extLst>
                      <a:ext uri="{FF2B5EF4-FFF2-40B4-BE49-F238E27FC236}">
                        <a16:creationId xmlns="" xmlns:a16="http://schemas.microsoft.com/office/drawing/2014/main" id="{D0327159-F998-487F-8288-15F3942DA5B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2" name="PA-直接连接符 1166">
                    <a:extLst>
                      <a:ext uri="{FF2B5EF4-FFF2-40B4-BE49-F238E27FC236}">
                        <a16:creationId xmlns="" xmlns:a16="http://schemas.microsoft.com/office/drawing/2014/main" id="{0C19ADA1-BBF0-49DA-A89D-3A0D8CCC5CA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3" name="PA-直接连接符 1167">
                    <a:extLst>
                      <a:ext uri="{FF2B5EF4-FFF2-40B4-BE49-F238E27FC236}">
                        <a16:creationId xmlns="" xmlns:a16="http://schemas.microsoft.com/office/drawing/2014/main" id="{C0C8F99D-BA5E-460E-A8FB-64B8AF477AF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4" name="PA-直接连接符 1168">
                    <a:extLst>
                      <a:ext uri="{FF2B5EF4-FFF2-40B4-BE49-F238E27FC236}">
                        <a16:creationId xmlns="" xmlns:a16="http://schemas.microsoft.com/office/drawing/2014/main" id="{86424F7D-4783-4EA2-B738-61D15A06FF8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5" name="PA-直接连接符 1169">
                    <a:extLst>
                      <a:ext uri="{FF2B5EF4-FFF2-40B4-BE49-F238E27FC236}">
                        <a16:creationId xmlns="" xmlns:a16="http://schemas.microsoft.com/office/drawing/2014/main" id="{F5A51B2A-ECB2-4617-BC02-8C925C6B403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6" name="PA-直接连接符 1170">
                    <a:extLst>
                      <a:ext uri="{FF2B5EF4-FFF2-40B4-BE49-F238E27FC236}">
                        <a16:creationId xmlns="" xmlns:a16="http://schemas.microsoft.com/office/drawing/2014/main" id="{85A0B3C6-DBF0-4D32-8970-DAAB3112F1C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7" name="PA-直接连接符 1171">
                    <a:extLst>
                      <a:ext uri="{FF2B5EF4-FFF2-40B4-BE49-F238E27FC236}">
                        <a16:creationId xmlns="" xmlns:a16="http://schemas.microsoft.com/office/drawing/2014/main" id="{0BF7D1BC-668A-4A46-AE72-75EB5DF1A6D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2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8" name="PA-直接连接符 1172">
                    <a:extLst>
                      <a:ext uri="{FF2B5EF4-FFF2-40B4-BE49-F238E27FC236}">
                        <a16:creationId xmlns="" xmlns:a16="http://schemas.microsoft.com/office/drawing/2014/main" id="{4DD7B69F-25DD-458D-ABD8-41EA32A3434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3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79" name="PA-直接连接符 1173">
                    <a:extLst>
                      <a:ext uri="{FF2B5EF4-FFF2-40B4-BE49-F238E27FC236}">
                        <a16:creationId xmlns="" xmlns:a16="http://schemas.microsoft.com/office/drawing/2014/main" id="{1309991C-84C0-413B-B5DC-8C5AFF869B1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3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80" name="PA-直接连接符 1174">
                    <a:extLst>
                      <a:ext uri="{FF2B5EF4-FFF2-40B4-BE49-F238E27FC236}">
                        <a16:creationId xmlns="" xmlns:a16="http://schemas.microsoft.com/office/drawing/2014/main" id="{3E9AB533-3952-4C1A-B3F6-25C071A139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23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81" name="组合 1380">
                    <a:extLst>
                      <a:ext uri="{FF2B5EF4-FFF2-40B4-BE49-F238E27FC236}">
                        <a16:creationId xmlns="" xmlns:a16="http://schemas.microsoft.com/office/drawing/2014/main" id="{D6A0FFB5-9D26-46FC-AFB2-4B126280C967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410" name="PA-直接连接符 1204">
                      <a:extLst>
                        <a:ext uri="{FF2B5EF4-FFF2-40B4-BE49-F238E27FC236}">
                          <a16:creationId xmlns="" xmlns:a16="http://schemas.microsoft.com/office/drawing/2014/main" id="{0B41233C-E751-4471-86B5-8952B941E32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1" name="PA-直接连接符 1205">
                      <a:extLst>
                        <a:ext uri="{FF2B5EF4-FFF2-40B4-BE49-F238E27FC236}">
                          <a16:creationId xmlns="" xmlns:a16="http://schemas.microsoft.com/office/drawing/2014/main" id="{3C73C47C-1B33-4AEB-BB2A-039EEB12C8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2" name="PA-直接连接符 1206">
                      <a:extLst>
                        <a:ext uri="{FF2B5EF4-FFF2-40B4-BE49-F238E27FC236}">
                          <a16:creationId xmlns="" xmlns:a16="http://schemas.microsoft.com/office/drawing/2014/main" id="{392FF86D-836F-4EF7-AA6A-1A0E1C0B61C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6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82" name="组合 1381">
                    <a:extLst>
                      <a:ext uri="{FF2B5EF4-FFF2-40B4-BE49-F238E27FC236}">
                        <a16:creationId xmlns="" xmlns:a16="http://schemas.microsoft.com/office/drawing/2014/main" id="{75A88957-01E6-44C1-ACB9-45DC421CF1CA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399" name="PA-直接连接符 1193">
                      <a:extLst>
                        <a:ext uri="{FF2B5EF4-FFF2-40B4-BE49-F238E27FC236}">
                          <a16:creationId xmlns="" xmlns:a16="http://schemas.microsoft.com/office/drawing/2014/main" id="{DA25F7C4-5F66-4866-95D5-E7E2B581BD6C}"/>
                        </a:ext>
                      </a:extLst>
                    </p:cNvPr>
                    <p:cNvCxnSpPr/>
                    <p:nvPr>
                      <p:custDataLst>
                        <p:tags r:id="rId124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0" name="PA-直接连接符 1194">
                      <a:extLst>
                        <a:ext uri="{FF2B5EF4-FFF2-40B4-BE49-F238E27FC236}">
                          <a16:creationId xmlns="" xmlns:a16="http://schemas.microsoft.com/office/drawing/2014/main" id="{564E11A5-D3C8-45BA-BB30-75FBB664DA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1" name="PA-直接连接符 1195">
                      <a:extLst>
                        <a:ext uri="{FF2B5EF4-FFF2-40B4-BE49-F238E27FC236}">
                          <a16:creationId xmlns="" xmlns:a16="http://schemas.microsoft.com/office/drawing/2014/main" id="{FB21FC66-5221-4CEA-8C96-A79068D37A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2" name="PA-直接连接符 1196">
                      <a:extLst>
                        <a:ext uri="{FF2B5EF4-FFF2-40B4-BE49-F238E27FC236}">
                          <a16:creationId xmlns="" xmlns:a16="http://schemas.microsoft.com/office/drawing/2014/main" id="{80174AEE-03B1-4918-881B-59CAD20F9E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3" name="PA-直接连接符 1197">
                      <a:extLst>
                        <a:ext uri="{FF2B5EF4-FFF2-40B4-BE49-F238E27FC236}">
                          <a16:creationId xmlns="" xmlns:a16="http://schemas.microsoft.com/office/drawing/2014/main" id="{AE44C185-1AD5-4F5C-96C8-9DE40C2DF8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4" name="PA-直接连接符 1198">
                      <a:extLst>
                        <a:ext uri="{FF2B5EF4-FFF2-40B4-BE49-F238E27FC236}">
                          <a16:creationId xmlns="" xmlns:a16="http://schemas.microsoft.com/office/drawing/2014/main" id="{C8590ECE-1A91-4927-8334-292F1686318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5" name="PA-直接连接符 1199">
                      <a:extLst>
                        <a:ext uri="{FF2B5EF4-FFF2-40B4-BE49-F238E27FC236}">
                          <a16:creationId xmlns="" xmlns:a16="http://schemas.microsoft.com/office/drawing/2014/main" id="{22402238-9203-4CB5-B4F9-BDA1B5B468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6" name="PA-直接连接符 1200">
                      <a:extLst>
                        <a:ext uri="{FF2B5EF4-FFF2-40B4-BE49-F238E27FC236}">
                          <a16:creationId xmlns="" xmlns:a16="http://schemas.microsoft.com/office/drawing/2014/main" id="{31014FC2-2245-450D-92D3-27FBC003D7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7" name="PA-直接连接符 1201">
                      <a:extLst>
                        <a:ext uri="{FF2B5EF4-FFF2-40B4-BE49-F238E27FC236}">
                          <a16:creationId xmlns="" xmlns:a16="http://schemas.microsoft.com/office/drawing/2014/main" id="{92C9D3B4-E7B6-40D9-9B5A-67DAE8633AF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8" name="PA-直接连接符 1202">
                      <a:extLst>
                        <a:ext uri="{FF2B5EF4-FFF2-40B4-BE49-F238E27FC236}">
                          <a16:creationId xmlns="" xmlns:a16="http://schemas.microsoft.com/office/drawing/2014/main" id="{1DFC8192-0DC3-400E-820D-DD6677CD89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9" name="PA-直接连接符 1203">
                      <a:extLst>
                        <a:ext uri="{FF2B5EF4-FFF2-40B4-BE49-F238E27FC236}">
                          <a16:creationId xmlns="" xmlns:a16="http://schemas.microsoft.com/office/drawing/2014/main" id="{85FFB807-6DDD-4577-AC58-55BE04A9C6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83" name="组合 1382">
                    <a:extLst>
                      <a:ext uri="{FF2B5EF4-FFF2-40B4-BE49-F238E27FC236}">
                        <a16:creationId xmlns="" xmlns:a16="http://schemas.microsoft.com/office/drawing/2014/main" id="{B47C4CE9-07B7-4AF2-8EF2-698EDB78927B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388" name="PA-直接连接符 1182">
                      <a:extLst>
                        <a:ext uri="{FF2B5EF4-FFF2-40B4-BE49-F238E27FC236}">
                          <a16:creationId xmlns="" xmlns:a16="http://schemas.microsoft.com/office/drawing/2014/main" id="{9E2A3056-1F7C-4D23-96EE-FF73BCFD61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89" name="PA-直接连接符 1183">
                      <a:extLst>
                        <a:ext uri="{FF2B5EF4-FFF2-40B4-BE49-F238E27FC236}">
                          <a16:creationId xmlns="" xmlns:a16="http://schemas.microsoft.com/office/drawing/2014/main" id="{C46084AC-5ABB-44A3-B0A6-3421FA39620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0" name="PA-直接连接符 1184">
                      <a:extLst>
                        <a:ext uri="{FF2B5EF4-FFF2-40B4-BE49-F238E27FC236}">
                          <a16:creationId xmlns="" xmlns:a16="http://schemas.microsoft.com/office/drawing/2014/main" id="{AE3DCC0E-2A96-4449-A74B-E9C726C32E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1" name="PA-直接连接符 1185">
                      <a:extLst>
                        <a:ext uri="{FF2B5EF4-FFF2-40B4-BE49-F238E27FC236}">
                          <a16:creationId xmlns="" xmlns:a16="http://schemas.microsoft.com/office/drawing/2014/main" id="{CF1E6811-890F-451C-ACBC-DA027F87E2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2" name="PA-直接连接符 1186">
                      <a:extLst>
                        <a:ext uri="{FF2B5EF4-FFF2-40B4-BE49-F238E27FC236}">
                          <a16:creationId xmlns="" xmlns:a16="http://schemas.microsoft.com/office/drawing/2014/main" id="{7A3BA1ED-B62B-4ED6-A4BD-AB23CA6423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3" name="PA-直接连接符 1187">
                      <a:extLst>
                        <a:ext uri="{FF2B5EF4-FFF2-40B4-BE49-F238E27FC236}">
                          <a16:creationId xmlns="" xmlns:a16="http://schemas.microsoft.com/office/drawing/2014/main" id="{179A8342-9D83-4513-A9B0-5B3CE9F83A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4" name="PA-直接连接符 1188">
                      <a:extLst>
                        <a:ext uri="{FF2B5EF4-FFF2-40B4-BE49-F238E27FC236}">
                          <a16:creationId xmlns="" xmlns:a16="http://schemas.microsoft.com/office/drawing/2014/main" id="{7B13F47F-AC19-45AA-AA68-4BF3A10D42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5" name="PA-直接连接符 1189">
                      <a:extLst>
                        <a:ext uri="{FF2B5EF4-FFF2-40B4-BE49-F238E27FC236}">
                          <a16:creationId xmlns="" xmlns:a16="http://schemas.microsoft.com/office/drawing/2014/main" id="{701934CA-9707-4F03-B5BC-22AB643F74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6" name="PA-直接连接符 1190">
                      <a:extLst>
                        <a:ext uri="{FF2B5EF4-FFF2-40B4-BE49-F238E27FC236}">
                          <a16:creationId xmlns="" xmlns:a16="http://schemas.microsoft.com/office/drawing/2014/main" id="{B601A9B8-6F53-465F-9CA6-BA03A814DC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7" name="PA-直接连接符 1191">
                      <a:extLst>
                        <a:ext uri="{FF2B5EF4-FFF2-40B4-BE49-F238E27FC236}">
                          <a16:creationId xmlns="" xmlns:a16="http://schemas.microsoft.com/office/drawing/2014/main" id="{D904DB30-834A-4C1A-A942-FB5E41B288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8" name="PA-直接连接符 1192">
                      <a:extLst>
                        <a:ext uri="{FF2B5EF4-FFF2-40B4-BE49-F238E27FC236}">
                          <a16:creationId xmlns="" xmlns:a16="http://schemas.microsoft.com/office/drawing/2014/main" id="{C26CEF4A-07D6-4CD8-BC1F-E17E02A84F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84" name="Group 91_1">
                    <a:extLst>
                      <a:ext uri="{FF2B5EF4-FFF2-40B4-BE49-F238E27FC236}">
                        <a16:creationId xmlns="" xmlns:a16="http://schemas.microsoft.com/office/drawing/2014/main" id="{F7DB846F-A9B2-454B-9DB0-E3CBDD2EC357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85" name="PA-直接连接符 1179">
                      <a:extLst>
                        <a:ext uri="{FF2B5EF4-FFF2-40B4-BE49-F238E27FC236}">
                          <a16:creationId xmlns="" xmlns:a16="http://schemas.microsoft.com/office/drawing/2014/main" id="{F0C1C0FE-A13E-4F9A-9684-6F46A046FF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86" name="PA-直接连接符 1180">
                      <a:extLst>
                        <a:ext uri="{FF2B5EF4-FFF2-40B4-BE49-F238E27FC236}">
                          <a16:creationId xmlns="" xmlns:a16="http://schemas.microsoft.com/office/drawing/2014/main" id="{290D3AE3-240A-4D4A-A7A7-676904E9B77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87" name="PA-直接连接符 1181">
                      <a:extLst>
                        <a:ext uri="{FF2B5EF4-FFF2-40B4-BE49-F238E27FC236}">
                          <a16:creationId xmlns="" xmlns:a16="http://schemas.microsoft.com/office/drawing/2014/main" id="{072CE3DB-67A9-487D-9C1B-FAB0F45245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4" name="组合 1173">
                  <a:extLst>
                    <a:ext uri="{FF2B5EF4-FFF2-40B4-BE49-F238E27FC236}">
                      <a16:creationId xmlns="" xmlns:a16="http://schemas.microsoft.com/office/drawing/2014/main" id="{D94FE01B-F141-4FA5-AB81-62CCABCCF1E0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319" name="PA-直接连接符 1113">
                    <a:extLst>
                      <a:ext uri="{FF2B5EF4-FFF2-40B4-BE49-F238E27FC236}">
                        <a16:creationId xmlns="" xmlns:a16="http://schemas.microsoft.com/office/drawing/2014/main" id="{03861F6C-F1E0-4BC6-85D5-33C5FDE2274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0" name="PA-直接连接符 1114">
                    <a:extLst>
                      <a:ext uri="{FF2B5EF4-FFF2-40B4-BE49-F238E27FC236}">
                        <a16:creationId xmlns="" xmlns:a16="http://schemas.microsoft.com/office/drawing/2014/main" id="{7C16BC8F-1441-422F-8BB4-BCB2F468F1BC}"/>
                      </a:ext>
                    </a:extLst>
                  </p:cNvPr>
                  <p:cNvCxnSpPr/>
                  <p:nvPr>
                    <p:custDataLst>
                      <p:tags r:id="rId117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1" name="PA-直接连接符 1115">
                    <a:extLst>
                      <a:ext uri="{FF2B5EF4-FFF2-40B4-BE49-F238E27FC236}">
                        <a16:creationId xmlns="" xmlns:a16="http://schemas.microsoft.com/office/drawing/2014/main" id="{D15A01B7-32B6-4F92-B1EB-D9A8FD9F7D4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2" name="PA-直接连接符 1116">
                    <a:extLst>
                      <a:ext uri="{FF2B5EF4-FFF2-40B4-BE49-F238E27FC236}">
                        <a16:creationId xmlns="" xmlns:a16="http://schemas.microsoft.com/office/drawing/2014/main" id="{CA646550-82FC-428A-8538-8E56EDF8C8B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3" name="PA-直接连接符 1117">
                    <a:extLst>
                      <a:ext uri="{FF2B5EF4-FFF2-40B4-BE49-F238E27FC236}">
                        <a16:creationId xmlns="" xmlns:a16="http://schemas.microsoft.com/office/drawing/2014/main" id="{7B3B4E3B-AF04-476E-B7AC-D157DAB4578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7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4" name="PA-直接连接符 1118">
                    <a:extLst>
                      <a:ext uri="{FF2B5EF4-FFF2-40B4-BE49-F238E27FC236}">
                        <a16:creationId xmlns="" xmlns:a16="http://schemas.microsoft.com/office/drawing/2014/main" id="{A33C5E45-AFD4-4F0E-854F-7B09A88E7A5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5" name="PA-直接连接符 1119">
                    <a:extLst>
                      <a:ext uri="{FF2B5EF4-FFF2-40B4-BE49-F238E27FC236}">
                        <a16:creationId xmlns="" xmlns:a16="http://schemas.microsoft.com/office/drawing/2014/main" id="{CB319502-4D73-4476-ADC9-6DB9DFECDAD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6" name="PA-直接连接符 1120">
                    <a:extLst>
                      <a:ext uri="{FF2B5EF4-FFF2-40B4-BE49-F238E27FC236}">
                        <a16:creationId xmlns="" xmlns:a16="http://schemas.microsoft.com/office/drawing/2014/main" id="{637F1478-C99E-44C6-A983-F392E1142A4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7" name="PA-直接连接符 1121">
                    <a:extLst>
                      <a:ext uri="{FF2B5EF4-FFF2-40B4-BE49-F238E27FC236}">
                        <a16:creationId xmlns="" xmlns:a16="http://schemas.microsoft.com/office/drawing/2014/main" id="{41C49578-485B-4637-8FF1-8F2C9147DF7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8" name="PA-直接连接符 1122">
                    <a:extLst>
                      <a:ext uri="{FF2B5EF4-FFF2-40B4-BE49-F238E27FC236}">
                        <a16:creationId xmlns="" xmlns:a16="http://schemas.microsoft.com/office/drawing/2014/main" id="{B44710FC-D94A-428B-914F-EE2D031E25A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29" name="PA-直接连接符 1123">
                    <a:extLst>
                      <a:ext uri="{FF2B5EF4-FFF2-40B4-BE49-F238E27FC236}">
                        <a16:creationId xmlns="" xmlns:a16="http://schemas.microsoft.com/office/drawing/2014/main" id="{D0C2203A-760F-4D1E-97D4-30F4C0C519A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0" name="PA-直接连接符 1124">
                    <a:extLst>
                      <a:ext uri="{FF2B5EF4-FFF2-40B4-BE49-F238E27FC236}">
                        <a16:creationId xmlns="" xmlns:a16="http://schemas.microsoft.com/office/drawing/2014/main" id="{15F9585F-3815-4709-9C7A-CD1206F7834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1" name="PA-直接连接符 1125">
                    <a:extLst>
                      <a:ext uri="{FF2B5EF4-FFF2-40B4-BE49-F238E27FC236}">
                        <a16:creationId xmlns="" xmlns:a16="http://schemas.microsoft.com/office/drawing/2014/main" id="{4987D02A-B7D3-4534-BC6C-D4ED0E7E3A2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2" name="PA-直接连接符 1126">
                    <a:extLst>
                      <a:ext uri="{FF2B5EF4-FFF2-40B4-BE49-F238E27FC236}">
                        <a16:creationId xmlns="" xmlns:a16="http://schemas.microsoft.com/office/drawing/2014/main" id="{893665EF-391F-4C93-8685-7A504107FB8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33" name="PA-直接连接符 1127">
                    <a:extLst>
                      <a:ext uri="{FF2B5EF4-FFF2-40B4-BE49-F238E27FC236}">
                        <a16:creationId xmlns="" xmlns:a16="http://schemas.microsoft.com/office/drawing/2014/main" id="{8223FA25-FA4E-4F0D-A4E8-E3157A391A1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8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34" name="组合 1333">
                    <a:extLst>
                      <a:ext uri="{FF2B5EF4-FFF2-40B4-BE49-F238E27FC236}">
                        <a16:creationId xmlns="" xmlns:a16="http://schemas.microsoft.com/office/drawing/2014/main" id="{138AD0E8-8F38-4184-A9E5-0CB297B87198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63" name="PA-直接连接符 1157">
                      <a:extLst>
                        <a:ext uri="{FF2B5EF4-FFF2-40B4-BE49-F238E27FC236}">
                          <a16:creationId xmlns="" xmlns:a16="http://schemas.microsoft.com/office/drawing/2014/main" id="{577283E2-0610-416A-8950-3095227708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4" name="PA-直接连接符 1158">
                      <a:extLst>
                        <a:ext uri="{FF2B5EF4-FFF2-40B4-BE49-F238E27FC236}">
                          <a16:creationId xmlns="" xmlns:a16="http://schemas.microsoft.com/office/drawing/2014/main" id="{F84BD27B-DBAB-4338-AEDE-B7B2214F35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5" name="PA-直接连接符 1159">
                      <a:extLst>
                        <a:ext uri="{FF2B5EF4-FFF2-40B4-BE49-F238E27FC236}">
                          <a16:creationId xmlns="" xmlns:a16="http://schemas.microsoft.com/office/drawing/2014/main" id="{A00466D1-F1F8-4D5A-9D87-CA2C1B8F77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5" name="组合 1334">
                    <a:extLst>
                      <a:ext uri="{FF2B5EF4-FFF2-40B4-BE49-F238E27FC236}">
                        <a16:creationId xmlns="" xmlns:a16="http://schemas.microsoft.com/office/drawing/2014/main" id="{48A8A6E8-2A55-4770-A1C5-D87B73251E4A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352" name="PA-直接连接符 1146">
                      <a:extLst>
                        <a:ext uri="{FF2B5EF4-FFF2-40B4-BE49-F238E27FC236}">
                          <a16:creationId xmlns="" xmlns:a16="http://schemas.microsoft.com/office/drawing/2014/main" id="{CCA092AC-A03C-4438-99D5-591318A3D44F}"/>
                        </a:ext>
                      </a:extLst>
                    </p:cNvPr>
                    <p:cNvCxnSpPr/>
                    <p:nvPr>
                      <p:custDataLst>
                        <p:tags r:id="rId120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3" name="PA-直接连接符 1147">
                      <a:extLst>
                        <a:ext uri="{FF2B5EF4-FFF2-40B4-BE49-F238E27FC236}">
                          <a16:creationId xmlns="" xmlns:a16="http://schemas.microsoft.com/office/drawing/2014/main" id="{8CEFD1D0-C22C-4431-A830-04D83B8976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4" name="PA-直接连接符 1148">
                      <a:extLst>
                        <a:ext uri="{FF2B5EF4-FFF2-40B4-BE49-F238E27FC236}">
                          <a16:creationId xmlns="" xmlns:a16="http://schemas.microsoft.com/office/drawing/2014/main" id="{6BC80424-E6CF-4B04-AD0C-623F028EBA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5" name="PA-直接连接符 1149">
                      <a:extLst>
                        <a:ext uri="{FF2B5EF4-FFF2-40B4-BE49-F238E27FC236}">
                          <a16:creationId xmlns="" xmlns:a16="http://schemas.microsoft.com/office/drawing/2014/main" id="{344037AA-7AB1-422D-94DC-7DB7D422CB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6" name="PA-直接连接符 1150">
                      <a:extLst>
                        <a:ext uri="{FF2B5EF4-FFF2-40B4-BE49-F238E27FC236}">
                          <a16:creationId xmlns="" xmlns:a16="http://schemas.microsoft.com/office/drawing/2014/main" id="{764B5A3B-B0E2-4BEE-825D-D2AA3EF1F5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7" name="PA-直接连接符 1151">
                      <a:extLst>
                        <a:ext uri="{FF2B5EF4-FFF2-40B4-BE49-F238E27FC236}">
                          <a16:creationId xmlns="" xmlns:a16="http://schemas.microsoft.com/office/drawing/2014/main" id="{993A3800-5B59-4617-878B-65B21A951B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8" name="PA-直接连接符 1152">
                      <a:extLst>
                        <a:ext uri="{FF2B5EF4-FFF2-40B4-BE49-F238E27FC236}">
                          <a16:creationId xmlns="" xmlns:a16="http://schemas.microsoft.com/office/drawing/2014/main" id="{CF140A44-F52E-4069-91BC-1CBAF0E8F2D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9" name="PA-直接连接符 1153">
                      <a:extLst>
                        <a:ext uri="{FF2B5EF4-FFF2-40B4-BE49-F238E27FC236}">
                          <a16:creationId xmlns="" xmlns:a16="http://schemas.microsoft.com/office/drawing/2014/main" id="{87ADE0A1-6916-456B-ACA3-FC8F8DD20F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0" name="PA-直接连接符 1154">
                      <a:extLst>
                        <a:ext uri="{FF2B5EF4-FFF2-40B4-BE49-F238E27FC236}">
                          <a16:creationId xmlns="" xmlns:a16="http://schemas.microsoft.com/office/drawing/2014/main" id="{BFE5883D-0302-45B7-95D8-1CCBE6889C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1" name="PA-直接连接符 1155">
                      <a:extLst>
                        <a:ext uri="{FF2B5EF4-FFF2-40B4-BE49-F238E27FC236}">
                          <a16:creationId xmlns="" xmlns:a16="http://schemas.microsoft.com/office/drawing/2014/main" id="{03425B1F-B08B-458E-BAD1-D50165B7D3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2" name="PA-直接连接符 1156">
                      <a:extLst>
                        <a:ext uri="{FF2B5EF4-FFF2-40B4-BE49-F238E27FC236}">
                          <a16:creationId xmlns="" xmlns:a16="http://schemas.microsoft.com/office/drawing/2014/main" id="{A7B72060-A22B-41CC-81F4-B3D8E7EF855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6" name="组合 1335">
                    <a:extLst>
                      <a:ext uri="{FF2B5EF4-FFF2-40B4-BE49-F238E27FC236}">
                        <a16:creationId xmlns="" xmlns:a16="http://schemas.microsoft.com/office/drawing/2014/main" id="{4E8C6121-E7B6-4A64-9FBF-C5D4A8D16B6D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341" name="PA-直接连接符 1135">
                      <a:extLst>
                        <a:ext uri="{FF2B5EF4-FFF2-40B4-BE49-F238E27FC236}">
                          <a16:creationId xmlns="" xmlns:a16="http://schemas.microsoft.com/office/drawing/2014/main" id="{57C998C8-E286-4BDB-A55F-97E27C007B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2" name="PA-直接连接符 1136">
                      <a:extLst>
                        <a:ext uri="{FF2B5EF4-FFF2-40B4-BE49-F238E27FC236}">
                          <a16:creationId xmlns="" xmlns:a16="http://schemas.microsoft.com/office/drawing/2014/main" id="{D92223A3-D977-4306-88C9-B5532F5230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3" name="PA-直接连接符 1137">
                      <a:extLst>
                        <a:ext uri="{FF2B5EF4-FFF2-40B4-BE49-F238E27FC236}">
                          <a16:creationId xmlns="" xmlns:a16="http://schemas.microsoft.com/office/drawing/2014/main" id="{5CAE6537-038C-461D-8305-C03C109759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4" name="PA-直接连接符 1138">
                      <a:extLst>
                        <a:ext uri="{FF2B5EF4-FFF2-40B4-BE49-F238E27FC236}">
                          <a16:creationId xmlns="" xmlns:a16="http://schemas.microsoft.com/office/drawing/2014/main" id="{50E38C51-E7BB-4A1F-A2B9-A8B1C96913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5" name="PA-直接连接符 1139">
                      <a:extLst>
                        <a:ext uri="{FF2B5EF4-FFF2-40B4-BE49-F238E27FC236}">
                          <a16:creationId xmlns="" xmlns:a16="http://schemas.microsoft.com/office/drawing/2014/main" id="{D014E5F8-66C8-458B-87B5-04A001CC714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6" name="PA-直接连接符 1140">
                      <a:extLst>
                        <a:ext uri="{FF2B5EF4-FFF2-40B4-BE49-F238E27FC236}">
                          <a16:creationId xmlns="" xmlns:a16="http://schemas.microsoft.com/office/drawing/2014/main" id="{0E2DF9E9-4F84-4321-9DD9-459866A4B4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7" name="PA-直接连接符 1141">
                      <a:extLst>
                        <a:ext uri="{FF2B5EF4-FFF2-40B4-BE49-F238E27FC236}">
                          <a16:creationId xmlns="" xmlns:a16="http://schemas.microsoft.com/office/drawing/2014/main" id="{AB446212-E980-44EB-9C6C-A6F2AD252B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8" name="PA-直接连接符 1142">
                      <a:extLst>
                        <a:ext uri="{FF2B5EF4-FFF2-40B4-BE49-F238E27FC236}">
                          <a16:creationId xmlns="" xmlns:a16="http://schemas.microsoft.com/office/drawing/2014/main" id="{207933EA-9B46-4618-AF43-6D7872BAE8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9" name="PA-直接连接符 1143">
                      <a:extLst>
                        <a:ext uri="{FF2B5EF4-FFF2-40B4-BE49-F238E27FC236}">
                          <a16:creationId xmlns="" xmlns:a16="http://schemas.microsoft.com/office/drawing/2014/main" id="{CD57B0DA-A0F2-4759-92C4-C23FF0BCD9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0" name="PA-直接连接符 1144">
                      <a:extLst>
                        <a:ext uri="{FF2B5EF4-FFF2-40B4-BE49-F238E27FC236}">
                          <a16:creationId xmlns="" xmlns:a16="http://schemas.microsoft.com/office/drawing/2014/main" id="{2FB34B2F-A537-42F4-B136-48A5386A67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51" name="PA-直接连接符 1145">
                      <a:extLst>
                        <a:ext uri="{FF2B5EF4-FFF2-40B4-BE49-F238E27FC236}">
                          <a16:creationId xmlns="" xmlns:a16="http://schemas.microsoft.com/office/drawing/2014/main" id="{74160875-68CA-46AE-BAA7-18CB5DB842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7" name="Group 91_1">
                    <a:extLst>
                      <a:ext uri="{FF2B5EF4-FFF2-40B4-BE49-F238E27FC236}">
                        <a16:creationId xmlns="" xmlns:a16="http://schemas.microsoft.com/office/drawing/2014/main" id="{EBBAE677-34AE-468E-A32C-0A7B234025BB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38" name="PA-直接连接符 1132">
                      <a:extLst>
                        <a:ext uri="{FF2B5EF4-FFF2-40B4-BE49-F238E27FC236}">
                          <a16:creationId xmlns="" xmlns:a16="http://schemas.microsoft.com/office/drawing/2014/main" id="{B18B0B4C-5E41-4832-A9FB-6405D2AD1B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39" name="PA-直接连接符 1133">
                      <a:extLst>
                        <a:ext uri="{FF2B5EF4-FFF2-40B4-BE49-F238E27FC236}">
                          <a16:creationId xmlns="" xmlns:a16="http://schemas.microsoft.com/office/drawing/2014/main" id="{53AAA7E3-2617-4760-8195-E9A745AC89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40" name="PA-直接连接符 1134">
                      <a:extLst>
                        <a:ext uri="{FF2B5EF4-FFF2-40B4-BE49-F238E27FC236}">
                          <a16:creationId xmlns="" xmlns:a16="http://schemas.microsoft.com/office/drawing/2014/main" id="{1ED41BFB-90F2-4AC7-B838-4B3473F2966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5" name="组合 1174">
                  <a:extLst>
                    <a:ext uri="{FF2B5EF4-FFF2-40B4-BE49-F238E27FC236}">
                      <a16:creationId xmlns="" xmlns:a16="http://schemas.microsoft.com/office/drawing/2014/main" id="{8B4B3D34-4FC6-4769-9C25-A42924F9BB70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272" name="PA-直接连接符 1066">
                    <a:extLst>
                      <a:ext uri="{FF2B5EF4-FFF2-40B4-BE49-F238E27FC236}">
                        <a16:creationId xmlns="" xmlns:a16="http://schemas.microsoft.com/office/drawing/2014/main" id="{0C2FFBA8-82F9-496C-A307-758C65678C9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3" name="PA-直接连接符 1067">
                    <a:extLst>
                      <a:ext uri="{FF2B5EF4-FFF2-40B4-BE49-F238E27FC236}">
                        <a16:creationId xmlns="" xmlns:a16="http://schemas.microsoft.com/office/drawing/2014/main" id="{96718856-11D9-4F49-952F-44B14E5EDD6A}"/>
                      </a:ext>
                    </a:extLst>
                  </p:cNvPr>
                  <p:cNvCxnSpPr/>
                  <p:nvPr>
                    <p:custDataLst>
                      <p:tags r:id="rId113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4" name="PA-直接连接符 1068">
                    <a:extLst>
                      <a:ext uri="{FF2B5EF4-FFF2-40B4-BE49-F238E27FC236}">
                        <a16:creationId xmlns="" xmlns:a16="http://schemas.microsoft.com/office/drawing/2014/main" id="{A9EFB288-52BA-48FB-AF46-1CD4798E169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5" name="PA-直接连接符 1069">
                    <a:extLst>
                      <a:ext uri="{FF2B5EF4-FFF2-40B4-BE49-F238E27FC236}">
                        <a16:creationId xmlns="" xmlns:a16="http://schemas.microsoft.com/office/drawing/2014/main" id="{8A75C0AD-15F1-49A4-8B1C-878A9943011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6" name="PA-直接连接符 1070">
                    <a:extLst>
                      <a:ext uri="{FF2B5EF4-FFF2-40B4-BE49-F238E27FC236}">
                        <a16:creationId xmlns="" xmlns:a16="http://schemas.microsoft.com/office/drawing/2014/main" id="{D724E197-AFD9-4EF7-8011-BA60164A816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7" name="PA-直接连接符 1071">
                    <a:extLst>
                      <a:ext uri="{FF2B5EF4-FFF2-40B4-BE49-F238E27FC236}">
                        <a16:creationId xmlns="" xmlns:a16="http://schemas.microsoft.com/office/drawing/2014/main" id="{433266F5-352F-495A-962D-33A51F8C836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8" name="PA-直接连接符 1072">
                    <a:extLst>
                      <a:ext uri="{FF2B5EF4-FFF2-40B4-BE49-F238E27FC236}">
                        <a16:creationId xmlns="" xmlns:a16="http://schemas.microsoft.com/office/drawing/2014/main" id="{C4B42154-1162-4C37-86BE-F4492FCCEAE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9" name="PA-直接连接符 1073">
                    <a:extLst>
                      <a:ext uri="{FF2B5EF4-FFF2-40B4-BE49-F238E27FC236}">
                        <a16:creationId xmlns="" xmlns:a16="http://schemas.microsoft.com/office/drawing/2014/main" id="{7371591F-7B7B-4260-BDD7-3556EB3A28E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0" name="PA-直接连接符 1074">
                    <a:extLst>
                      <a:ext uri="{FF2B5EF4-FFF2-40B4-BE49-F238E27FC236}">
                        <a16:creationId xmlns="" xmlns:a16="http://schemas.microsoft.com/office/drawing/2014/main" id="{B0317FFC-5AE4-4A4D-9586-8984075D921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1" name="PA-直接连接符 1075">
                    <a:extLst>
                      <a:ext uri="{FF2B5EF4-FFF2-40B4-BE49-F238E27FC236}">
                        <a16:creationId xmlns="" xmlns:a16="http://schemas.microsoft.com/office/drawing/2014/main" id="{5240B13C-537F-419A-9BCF-591362B82F3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2" name="PA-直接连接符 1076">
                    <a:extLst>
                      <a:ext uri="{FF2B5EF4-FFF2-40B4-BE49-F238E27FC236}">
                        <a16:creationId xmlns="" xmlns:a16="http://schemas.microsoft.com/office/drawing/2014/main" id="{925E80C8-2DF1-45B9-8BB5-2DA324E2E26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3" name="PA-直接连接符 1077">
                    <a:extLst>
                      <a:ext uri="{FF2B5EF4-FFF2-40B4-BE49-F238E27FC236}">
                        <a16:creationId xmlns="" xmlns:a16="http://schemas.microsoft.com/office/drawing/2014/main" id="{9917E9E2-81A1-44A1-A4AB-02D59E03CC1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4" name="PA-直接连接符 1078">
                    <a:extLst>
                      <a:ext uri="{FF2B5EF4-FFF2-40B4-BE49-F238E27FC236}">
                        <a16:creationId xmlns="" xmlns:a16="http://schemas.microsoft.com/office/drawing/2014/main" id="{A1BA3F69-8871-4E52-9CB7-BDC8B604EFB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5" name="PA-直接连接符 1079">
                    <a:extLst>
                      <a:ext uri="{FF2B5EF4-FFF2-40B4-BE49-F238E27FC236}">
                        <a16:creationId xmlns="" xmlns:a16="http://schemas.microsoft.com/office/drawing/2014/main" id="{292353FD-2927-4474-9E8D-E63F5DCCDA3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6" name="PA-直接连接符 1080">
                    <a:extLst>
                      <a:ext uri="{FF2B5EF4-FFF2-40B4-BE49-F238E27FC236}">
                        <a16:creationId xmlns="" xmlns:a16="http://schemas.microsoft.com/office/drawing/2014/main" id="{ECB4F4E6-76D9-407B-99AA-5AC8017DEAB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287" name="组合 1286">
                    <a:extLst>
                      <a:ext uri="{FF2B5EF4-FFF2-40B4-BE49-F238E27FC236}">
                        <a16:creationId xmlns="" xmlns:a16="http://schemas.microsoft.com/office/drawing/2014/main" id="{13B1A58A-2403-4D6A-8448-9D2AD83F1A92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16" name="PA-直接连接符 1110">
                      <a:extLst>
                        <a:ext uri="{FF2B5EF4-FFF2-40B4-BE49-F238E27FC236}">
                          <a16:creationId xmlns="" xmlns:a16="http://schemas.microsoft.com/office/drawing/2014/main" id="{8344851E-78DE-49DC-9BA5-785AC8764D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7" name="PA-直接连接符 1111">
                      <a:extLst>
                        <a:ext uri="{FF2B5EF4-FFF2-40B4-BE49-F238E27FC236}">
                          <a16:creationId xmlns="" xmlns:a16="http://schemas.microsoft.com/office/drawing/2014/main" id="{148AAF51-49DA-45B5-AA1E-E0EA366425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8" name="PA-直接连接符 1112">
                      <a:extLst>
                        <a:ext uri="{FF2B5EF4-FFF2-40B4-BE49-F238E27FC236}">
                          <a16:creationId xmlns="" xmlns:a16="http://schemas.microsoft.com/office/drawing/2014/main" id="{C641CA3F-F8F6-454E-B8D5-3571D74F0F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88" name="组合 1287">
                    <a:extLst>
                      <a:ext uri="{FF2B5EF4-FFF2-40B4-BE49-F238E27FC236}">
                        <a16:creationId xmlns="" xmlns:a16="http://schemas.microsoft.com/office/drawing/2014/main" id="{2C64E5BF-125E-4185-9B4B-42EB7C6F9EEB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305" name="PA-直接连接符 1099">
                      <a:extLst>
                        <a:ext uri="{FF2B5EF4-FFF2-40B4-BE49-F238E27FC236}">
                          <a16:creationId xmlns="" xmlns:a16="http://schemas.microsoft.com/office/drawing/2014/main" id="{3A71EA02-B09C-43E9-A6E4-6B2CACD219AF}"/>
                        </a:ext>
                      </a:extLst>
                    </p:cNvPr>
                    <p:cNvCxnSpPr/>
                    <p:nvPr>
                      <p:custDataLst>
                        <p:tags r:id="rId116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6" name="PA-直接连接符 1100">
                      <a:extLst>
                        <a:ext uri="{FF2B5EF4-FFF2-40B4-BE49-F238E27FC236}">
                          <a16:creationId xmlns="" xmlns:a16="http://schemas.microsoft.com/office/drawing/2014/main" id="{E8B5D3F4-EA00-4318-B09F-1FD5EDDD3F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7" name="PA-直接连接符 1101">
                      <a:extLst>
                        <a:ext uri="{FF2B5EF4-FFF2-40B4-BE49-F238E27FC236}">
                          <a16:creationId xmlns="" xmlns:a16="http://schemas.microsoft.com/office/drawing/2014/main" id="{FB798F3F-D7DF-42C8-BAAE-A09F8D109D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8" name="PA-直接连接符 1102">
                      <a:extLst>
                        <a:ext uri="{FF2B5EF4-FFF2-40B4-BE49-F238E27FC236}">
                          <a16:creationId xmlns="" xmlns:a16="http://schemas.microsoft.com/office/drawing/2014/main" id="{3EF7A591-6C03-493D-B516-6AC395535A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9" name="PA-直接连接符 1103">
                      <a:extLst>
                        <a:ext uri="{FF2B5EF4-FFF2-40B4-BE49-F238E27FC236}">
                          <a16:creationId xmlns="" xmlns:a16="http://schemas.microsoft.com/office/drawing/2014/main" id="{1281B845-B0AD-4637-B086-FF0DDEBD325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0" name="PA-直接连接符 1104">
                      <a:extLst>
                        <a:ext uri="{FF2B5EF4-FFF2-40B4-BE49-F238E27FC236}">
                          <a16:creationId xmlns="" xmlns:a16="http://schemas.microsoft.com/office/drawing/2014/main" id="{78E85171-6399-4BB4-A9A5-387E727EED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1" name="PA-直接连接符 1105">
                      <a:extLst>
                        <a:ext uri="{FF2B5EF4-FFF2-40B4-BE49-F238E27FC236}">
                          <a16:creationId xmlns="" xmlns:a16="http://schemas.microsoft.com/office/drawing/2014/main" id="{9990CC09-DE5A-41B7-874E-A3D8EFB7D4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2" name="PA-直接连接符 1106">
                      <a:extLst>
                        <a:ext uri="{FF2B5EF4-FFF2-40B4-BE49-F238E27FC236}">
                          <a16:creationId xmlns="" xmlns:a16="http://schemas.microsoft.com/office/drawing/2014/main" id="{D3FE4077-691D-4CD1-ACD9-A6BF52F6316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3" name="PA-直接连接符 1107">
                      <a:extLst>
                        <a:ext uri="{FF2B5EF4-FFF2-40B4-BE49-F238E27FC236}">
                          <a16:creationId xmlns="" xmlns:a16="http://schemas.microsoft.com/office/drawing/2014/main" id="{85F7E18E-8F71-4E32-A6E4-4789C53147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4" name="PA-直接连接符 1108">
                      <a:extLst>
                        <a:ext uri="{FF2B5EF4-FFF2-40B4-BE49-F238E27FC236}">
                          <a16:creationId xmlns="" xmlns:a16="http://schemas.microsoft.com/office/drawing/2014/main" id="{B54C71E7-AF0F-4B88-8C8D-1C3EB30E63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15" name="PA-直接连接符 1109">
                      <a:extLst>
                        <a:ext uri="{FF2B5EF4-FFF2-40B4-BE49-F238E27FC236}">
                          <a16:creationId xmlns="" xmlns:a16="http://schemas.microsoft.com/office/drawing/2014/main" id="{B308020F-4247-4075-8797-83A38961E2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89" name="组合 1288">
                    <a:extLst>
                      <a:ext uri="{FF2B5EF4-FFF2-40B4-BE49-F238E27FC236}">
                        <a16:creationId xmlns="" xmlns:a16="http://schemas.microsoft.com/office/drawing/2014/main" id="{7841AADA-AAA4-4979-8684-DFA366C6AA0F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294" name="PA-直接连接符 1088">
                      <a:extLst>
                        <a:ext uri="{FF2B5EF4-FFF2-40B4-BE49-F238E27FC236}">
                          <a16:creationId xmlns="" xmlns:a16="http://schemas.microsoft.com/office/drawing/2014/main" id="{20694ADF-7361-4801-BC18-DAC8B905DCD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5" name="PA-直接连接符 1089">
                      <a:extLst>
                        <a:ext uri="{FF2B5EF4-FFF2-40B4-BE49-F238E27FC236}">
                          <a16:creationId xmlns="" xmlns:a16="http://schemas.microsoft.com/office/drawing/2014/main" id="{FE6A562D-44DA-4662-A322-4607A281D2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6" name="PA-直接连接符 1090">
                      <a:extLst>
                        <a:ext uri="{FF2B5EF4-FFF2-40B4-BE49-F238E27FC236}">
                          <a16:creationId xmlns="" xmlns:a16="http://schemas.microsoft.com/office/drawing/2014/main" id="{FE306FAE-72D4-4187-B587-5F05675A10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7" name="PA-直接连接符 1091">
                      <a:extLst>
                        <a:ext uri="{FF2B5EF4-FFF2-40B4-BE49-F238E27FC236}">
                          <a16:creationId xmlns="" xmlns:a16="http://schemas.microsoft.com/office/drawing/2014/main" id="{C445587C-BB84-4D1A-9B42-5E7A56F948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8" name="PA-直接连接符 1092">
                      <a:extLst>
                        <a:ext uri="{FF2B5EF4-FFF2-40B4-BE49-F238E27FC236}">
                          <a16:creationId xmlns="" xmlns:a16="http://schemas.microsoft.com/office/drawing/2014/main" id="{2BC66071-1B64-421E-AAFE-E114013835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9" name="PA-直接连接符 1093">
                      <a:extLst>
                        <a:ext uri="{FF2B5EF4-FFF2-40B4-BE49-F238E27FC236}">
                          <a16:creationId xmlns="" xmlns:a16="http://schemas.microsoft.com/office/drawing/2014/main" id="{A2100B1E-5A14-4E22-9669-18A4886C5D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0" name="PA-直接连接符 1094">
                      <a:extLst>
                        <a:ext uri="{FF2B5EF4-FFF2-40B4-BE49-F238E27FC236}">
                          <a16:creationId xmlns="" xmlns:a16="http://schemas.microsoft.com/office/drawing/2014/main" id="{7C9E38C3-E479-4B03-9A16-205D15BE5F9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1" name="PA-直接连接符 1095">
                      <a:extLst>
                        <a:ext uri="{FF2B5EF4-FFF2-40B4-BE49-F238E27FC236}">
                          <a16:creationId xmlns="" xmlns:a16="http://schemas.microsoft.com/office/drawing/2014/main" id="{705E0F2A-41F8-4BAC-9F3F-500AB86A75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2" name="PA-直接连接符 1096">
                      <a:extLst>
                        <a:ext uri="{FF2B5EF4-FFF2-40B4-BE49-F238E27FC236}">
                          <a16:creationId xmlns="" xmlns:a16="http://schemas.microsoft.com/office/drawing/2014/main" id="{EF9BD1E8-7CE3-491B-924E-099B51B240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3" name="PA-直接连接符 1097">
                      <a:extLst>
                        <a:ext uri="{FF2B5EF4-FFF2-40B4-BE49-F238E27FC236}">
                          <a16:creationId xmlns="" xmlns:a16="http://schemas.microsoft.com/office/drawing/2014/main" id="{095602E5-1426-4537-A08E-4778044C46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04" name="PA-直接连接符 1098">
                      <a:extLst>
                        <a:ext uri="{FF2B5EF4-FFF2-40B4-BE49-F238E27FC236}">
                          <a16:creationId xmlns="" xmlns:a16="http://schemas.microsoft.com/office/drawing/2014/main" id="{503DE05A-7138-4752-B551-2FBE53BD1D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90" name="Group 91_1">
                    <a:extLst>
                      <a:ext uri="{FF2B5EF4-FFF2-40B4-BE49-F238E27FC236}">
                        <a16:creationId xmlns="" xmlns:a16="http://schemas.microsoft.com/office/drawing/2014/main" id="{A2A94DC3-4763-4F61-A8E4-FCDA7B9EB8F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91" name="PA-直接连接符 1085">
                      <a:extLst>
                        <a:ext uri="{FF2B5EF4-FFF2-40B4-BE49-F238E27FC236}">
                          <a16:creationId xmlns="" xmlns:a16="http://schemas.microsoft.com/office/drawing/2014/main" id="{6BDC7731-D090-4643-B614-F3A82CEAB0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2" name="PA-直接连接符 1086">
                      <a:extLst>
                        <a:ext uri="{FF2B5EF4-FFF2-40B4-BE49-F238E27FC236}">
                          <a16:creationId xmlns="" xmlns:a16="http://schemas.microsoft.com/office/drawing/2014/main" id="{9F1B0F19-6126-4A1B-A619-AA2ED6BFC77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93" name="PA-直接连接符 1087">
                      <a:extLst>
                        <a:ext uri="{FF2B5EF4-FFF2-40B4-BE49-F238E27FC236}">
                          <a16:creationId xmlns="" xmlns:a16="http://schemas.microsoft.com/office/drawing/2014/main" id="{854AA9AD-2A99-4925-A756-72B085B9ACC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4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6" name="组合 1175">
                  <a:extLst>
                    <a:ext uri="{FF2B5EF4-FFF2-40B4-BE49-F238E27FC236}">
                      <a16:creationId xmlns="" xmlns:a16="http://schemas.microsoft.com/office/drawing/2014/main" id="{1F264B7C-8972-49C4-AC0D-8B7403C98922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225" name="PA-直接连接符 1019">
                    <a:extLst>
                      <a:ext uri="{FF2B5EF4-FFF2-40B4-BE49-F238E27FC236}">
                        <a16:creationId xmlns="" xmlns:a16="http://schemas.microsoft.com/office/drawing/2014/main" id="{2E4B0D7C-0B2A-49B4-9E38-5D7CA0A088F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6" name="PA-直接连接符 1020">
                    <a:extLst>
                      <a:ext uri="{FF2B5EF4-FFF2-40B4-BE49-F238E27FC236}">
                        <a16:creationId xmlns="" xmlns:a16="http://schemas.microsoft.com/office/drawing/2014/main" id="{A1E6660C-DDF9-463E-93EC-34282328FD78}"/>
                      </a:ext>
                    </a:extLst>
                  </p:cNvPr>
                  <p:cNvCxnSpPr/>
                  <p:nvPr>
                    <p:custDataLst>
                      <p:tags r:id="rId109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7" name="PA-直接连接符 1021">
                    <a:extLst>
                      <a:ext uri="{FF2B5EF4-FFF2-40B4-BE49-F238E27FC236}">
                        <a16:creationId xmlns="" xmlns:a16="http://schemas.microsoft.com/office/drawing/2014/main" id="{8860569C-42F8-411A-ABDF-2B3AE30EE6A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8" name="PA-直接连接符 1022">
                    <a:extLst>
                      <a:ext uri="{FF2B5EF4-FFF2-40B4-BE49-F238E27FC236}">
                        <a16:creationId xmlns="" xmlns:a16="http://schemas.microsoft.com/office/drawing/2014/main" id="{0CEA3AB4-6DE3-4B58-ADD4-6A8BD88AC05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9" name="PA-直接连接符 1023">
                    <a:extLst>
                      <a:ext uri="{FF2B5EF4-FFF2-40B4-BE49-F238E27FC236}">
                        <a16:creationId xmlns="" xmlns:a16="http://schemas.microsoft.com/office/drawing/2014/main" id="{D02BD0FC-79E6-4A27-B1E3-1CD12AF75B0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0" name="PA-直接连接符 1024">
                    <a:extLst>
                      <a:ext uri="{FF2B5EF4-FFF2-40B4-BE49-F238E27FC236}">
                        <a16:creationId xmlns="" xmlns:a16="http://schemas.microsoft.com/office/drawing/2014/main" id="{A452240A-3864-4D80-8424-5FB71787A0A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1" name="PA-直接连接符 1025">
                    <a:extLst>
                      <a:ext uri="{FF2B5EF4-FFF2-40B4-BE49-F238E27FC236}">
                        <a16:creationId xmlns="" xmlns:a16="http://schemas.microsoft.com/office/drawing/2014/main" id="{1CF0038F-76F6-4CAE-A6BC-36261A6FAB7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2" name="PA-直接连接符 1026">
                    <a:extLst>
                      <a:ext uri="{FF2B5EF4-FFF2-40B4-BE49-F238E27FC236}">
                        <a16:creationId xmlns="" xmlns:a16="http://schemas.microsoft.com/office/drawing/2014/main" id="{1C1058C8-B155-4501-95BF-7531C5BEC5A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3" name="PA-直接连接符 1027">
                    <a:extLst>
                      <a:ext uri="{FF2B5EF4-FFF2-40B4-BE49-F238E27FC236}">
                        <a16:creationId xmlns="" xmlns:a16="http://schemas.microsoft.com/office/drawing/2014/main" id="{27858823-C995-4700-B756-C72175198C8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4" name="PA-直接连接符 1028">
                    <a:extLst>
                      <a:ext uri="{FF2B5EF4-FFF2-40B4-BE49-F238E27FC236}">
                        <a16:creationId xmlns="" xmlns:a16="http://schemas.microsoft.com/office/drawing/2014/main" id="{189F599E-0DC7-43F3-80C8-69B73ED94A5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5" name="PA-直接连接符 1029">
                    <a:extLst>
                      <a:ext uri="{FF2B5EF4-FFF2-40B4-BE49-F238E27FC236}">
                        <a16:creationId xmlns="" xmlns:a16="http://schemas.microsoft.com/office/drawing/2014/main" id="{A5F9771C-D31F-4C95-8031-350015A51DA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6" name="PA-直接连接符 1030">
                    <a:extLst>
                      <a:ext uri="{FF2B5EF4-FFF2-40B4-BE49-F238E27FC236}">
                        <a16:creationId xmlns="" xmlns:a16="http://schemas.microsoft.com/office/drawing/2014/main" id="{6BA0D5EA-8031-4111-AB27-5B456672C6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0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7" name="PA-直接连接符 1031">
                    <a:extLst>
                      <a:ext uri="{FF2B5EF4-FFF2-40B4-BE49-F238E27FC236}">
                        <a16:creationId xmlns="" xmlns:a16="http://schemas.microsoft.com/office/drawing/2014/main" id="{F4AE989D-26CF-448B-8024-A56C7D1F258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0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8" name="PA-直接连接符 1032">
                    <a:extLst>
                      <a:ext uri="{FF2B5EF4-FFF2-40B4-BE49-F238E27FC236}">
                        <a16:creationId xmlns="" xmlns:a16="http://schemas.microsoft.com/office/drawing/2014/main" id="{8530029D-BEE5-42E1-875A-B14BD825BBE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0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9" name="PA-直接连接符 1033">
                    <a:extLst>
                      <a:ext uri="{FF2B5EF4-FFF2-40B4-BE49-F238E27FC236}">
                        <a16:creationId xmlns="" xmlns:a16="http://schemas.microsoft.com/office/drawing/2014/main" id="{1104CBA0-111D-428D-AB09-B5080E2D1F4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0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240" name="组合 1239">
                    <a:extLst>
                      <a:ext uri="{FF2B5EF4-FFF2-40B4-BE49-F238E27FC236}">
                        <a16:creationId xmlns="" xmlns:a16="http://schemas.microsoft.com/office/drawing/2014/main" id="{17393C63-343C-4A8E-9EA7-F8D32F4668A5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69" name="PA-直接连接符 1063">
                      <a:extLst>
                        <a:ext uri="{FF2B5EF4-FFF2-40B4-BE49-F238E27FC236}">
                          <a16:creationId xmlns="" xmlns:a16="http://schemas.microsoft.com/office/drawing/2014/main" id="{EB4FA587-9675-460A-9418-CB85F3C0A3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0" name="PA-直接连接符 1064">
                      <a:extLst>
                        <a:ext uri="{FF2B5EF4-FFF2-40B4-BE49-F238E27FC236}">
                          <a16:creationId xmlns="" xmlns:a16="http://schemas.microsoft.com/office/drawing/2014/main" id="{F4AF6D0C-3593-42BB-99A5-0B6D08EA1A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3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71" name="PA-直接连接符 1065">
                      <a:extLst>
                        <a:ext uri="{FF2B5EF4-FFF2-40B4-BE49-F238E27FC236}">
                          <a16:creationId xmlns="" xmlns:a16="http://schemas.microsoft.com/office/drawing/2014/main" id="{90404A25-8D25-4733-9F53-93DF129121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3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41" name="组合 1240">
                    <a:extLst>
                      <a:ext uri="{FF2B5EF4-FFF2-40B4-BE49-F238E27FC236}">
                        <a16:creationId xmlns="" xmlns:a16="http://schemas.microsoft.com/office/drawing/2014/main" id="{651322B4-7DC3-4A63-9D35-D984149DB1B2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258" name="PA-直接连接符 1052">
                      <a:extLst>
                        <a:ext uri="{FF2B5EF4-FFF2-40B4-BE49-F238E27FC236}">
                          <a16:creationId xmlns="" xmlns:a16="http://schemas.microsoft.com/office/drawing/2014/main" id="{4745E011-79E1-4CE9-A499-6F109750C8E2}"/>
                        </a:ext>
                      </a:extLst>
                    </p:cNvPr>
                    <p:cNvCxnSpPr/>
                    <p:nvPr>
                      <p:custDataLst>
                        <p:tags r:id="rId111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9" name="PA-直接连接符 1053">
                      <a:extLst>
                        <a:ext uri="{FF2B5EF4-FFF2-40B4-BE49-F238E27FC236}">
                          <a16:creationId xmlns="" xmlns:a16="http://schemas.microsoft.com/office/drawing/2014/main" id="{E61FAD08-B56C-4FFA-841B-E4FA0CD25A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0" name="PA-直接连接符 1054">
                      <a:extLst>
                        <a:ext uri="{FF2B5EF4-FFF2-40B4-BE49-F238E27FC236}">
                          <a16:creationId xmlns="" xmlns:a16="http://schemas.microsoft.com/office/drawing/2014/main" id="{8B058720-1E55-4466-A2B8-3F5F7870DE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1" name="PA-直接连接符 1055">
                      <a:extLst>
                        <a:ext uri="{FF2B5EF4-FFF2-40B4-BE49-F238E27FC236}">
                          <a16:creationId xmlns="" xmlns:a16="http://schemas.microsoft.com/office/drawing/2014/main" id="{AB125FF7-4F5C-4F68-8A2D-2AB972A3D5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2" name="PA-直接连接符 1056">
                      <a:extLst>
                        <a:ext uri="{FF2B5EF4-FFF2-40B4-BE49-F238E27FC236}">
                          <a16:creationId xmlns="" xmlns:a16="http://schemas.microsoft.com/office/drawing/2014/main" id="{15B94E0B-5FFD-40BD-AEF1-B6B73AD59E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3" name="PA-直接连接符 1057">
                      <a:extLst>
                        <a:ext uri="{FF2B5EF4-FFF2-40B4-BE49-F238E27FC236}">
                          <a16:creationId xmlns="" xmlns:a16="http://schemas.microsoft.com/office/drawing/2014/main" id="{66151AD3-B4C4-4BBA-A212-0D69EAD429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4" name="PA-直接连接符 1058">
                      <a:extLst>
                        <a:ext uri="{FF2B5EF4-FFF2-40B4-BE49-F238E27FC236}">
                          <a16:creationId xmlns="" xmlns:a16="http://schemas.microsoft.com/office/drawing/2014/main" id="{F5AEFABE-421F-4147-88A1-16F1E93411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5" name="PA-直接连接符 1059">
                      <a:extLst>
                        <a:ext uri="{FF2B5EF4-FFF2-40B4-BE49-F238E27FC236}">
                          <a16:creationId xmlns="" xmlns:a16="http://schemas.microsoft.com/office/drawing/2014/main" id="{4DC7E593-7918-48E0-93EA-5DDC6897CC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6" name="PA-直接连接符 1060">
                      <a:extLst>
                        <a:ext uri="{FF2B5EF4-FFF2-40B4-BE49-F238E27FC236}">
                          <a16:creationId xmlns="" xmlns:a16="http://schemas.microsoft.com/office/drawing/2014/main" id="{4D1B5B35-F3D1-4A3E-9E92-7FAEF6C4C4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7" name="PA-直接连接符 1061">
                      <a:extLst>
                        <a:ext uri="{FF2B5EF4-FFF2-40B4-BE49-F238E27FC236}">
                          <a16:creationId xmlns="" xmlns:a16="http://schemas.microsoft.com/office/drawing/2014/main" id="{FF21B96F-5D66-4F43-A14B-62884BE873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68" name="PA-直接连接符 1062">
                      <a:extLst>
                        <a:ext uri="{FF2B5EF4-FFF2-40B4-BE49-F238E27FC236}">
                          <a16:creationId xmlns="" xmlns:a16="http://schemas.microsoft.com/office/drawing/2014/main" id="{8C5889FF-BD46-4719-8DD8-3F62E96DAE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2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42" name="组合 1241">
                    <a:extLst>
                      <a:ext uri="{FF2B5EF4-FFF2-40B4-BE49-F238E27FC236}">
                        <a16:creationId xmlns="" xmlns:a16="http://schemas.microsoft.com/office/drawing/2014/main" id="{68B9279F-3057-4BE5-979D-568684DC46B8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247" name="PA-直接连接符 1041">
                      <a:extLst>
                        <a:ext uri="{FF2B5EF4-FFF2-40B4-BE49-F238E27FC236}">
                          <a16:creationId xmlns="" xmlns:a16="http://schemas.microsoft.com/office/drawing/2014/main" id="{19BB31E4-8FA0-46D8-9202-74EE47F526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8" name="PA-直接连接符 1042">
                      <a:extLst>
                        <a:ext uri="{FF2B5EF4-FFF2-40B4-BE49-F238E27FC236}">
                          <a16:creationId xmlns="" xmlns:a16="http://schemas.microsoft.com/office/drawing/2014/main" id="{87A029EE-F718-4434-A80D-E230A325FF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9" name="PA-直接连接符 1043">
                      <a:extLst>
                        <a:ext uri="{FF2B5EF4-FFF2-40B4-BE49-F238E27FC236}">
                          <a16:creationId xmlns="" xmlns:a16="http://schemas.microsoft.com/office/drawing/2014/main" id="{03A4569D-210B-4D56-864F-87760EFC1C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0" name="PA-直接连接符 1044">
                      <a:extLst>
                        <a:ext uri="{FF2B5EF4-FFF2-40B4-BE49-F238E27FC236}">
                          <a16:creationId xmlns="" xmlns:a16="http://schemas.microsoft.com/office/drawing/2014/main" id="{83CC601A-F059-4956-A156-38925224AF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1" name="PA-直接连接符 1045">
                      <a:extLst>
                        <a:ext uri="{FF2B5EF4-FFF2-40B4-BE49-F238E27FC236}">
                          <a16:creationId xmlns="" xmlns:a16="http://schemas.microsoft.com/office/drawing/2014/main" id="{D3277991-30D0-4B8A-8085-CF93BBA836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2" name="PA-直接连接符 1046">
                      <a:extLst>
                        <a:ext uri="{FF2B5EF4-FFF2-40B4-BE49-F238E27FC236}">
                          <a16:creationId xmlns="" xmlns:a16="http://schemas.microsoft.com/office/drawing/2014/main" id="{699359C9-3110-42A2-81C9-D7DFC12EBE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3" name="PA-直接连接符 1047">
                      <a:extLst>
                        <a:ext uri="{FF2B5EF4-FFF2-40B4-BE49-F238E27FC236}">
                          <a16:creationId xmlns="" xmlns:a16="http://schemas.microsoft.com/office/drawing/2014/main" id="{181207EA-256B-4598-A47D-F54C3BBFC7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4" name="PA-直接连接符 1048">
                      <a:extLst>
                        <a:ext uri="{FF2B5EF4-FFF2-40B4-BE49-F238E27FC236}">
                          <a16:creationId xmlns="" xmlns:a16="http://schemas.microsoft.com/office/drawing/2014/main" id="{3FCABE6D-80D7-489A-A1A1-CC7B52528A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5" name="PA-直接连接符 1049">
                      <a:extLst>
                        <a:ext uri="{FF2B5EF4-FFF2-40B4-BE49-F238E27FC236}">
                          <a16:creationId xmlns="" xmlns:a16="http://schemas.microsoft.com/office/drawing/2014/main" id="{124AA69F-1FCA-4D9F-A810-762833C21B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6" name="PA-直接连接符 1050">
                      <a:extLst>
                        <a:ext uri="{FF2B5EF4-FFF2-40B4-BE49-F238E27FC236}">
                          <a16:creationId xmlns="" xmlns:a16="http://schemas.microsoft.com/office/drawing/2014/main" id="{23FA7BEE-A0AB-4D86-A40A-674C323BFA5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57" name="PA-直接连接符 1051">
                      <a:extLst>
                        <a:ext uri="{FF2B5EF4-FFF2-40B4-BE49-F238E27FC236}">
                          <a16:creationId xmlns="" xmlns:a16="http://schemas.microsoft.com/office/drawing/2014/main" id="{70264933-2AF9-47EC-B39A-FE71C55FDA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1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243" name="Group 91_1">
                    <a:extLst>
                      <a:ext uri="{FF2B5EF4-FFF2-40B4-BE49-F238E27FC236}">
                        <a16:creationId xmlns="" xmlns:a16="http://schemas.microsoft.com/office/drawing/2014/main" id="{3F51AA0B-DC1C-41DC-995C-6F8782218A92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44" name="PA-直接连接符 1038">
                      <a:extLst>
                        <a:ext uri="{FF2B5EF4-FFF2-40B4-BE49-F238E27FC236}">
                          <a16:creationId xmlns="" xmlns:a16="http://schemas.microsoft.com/office/drawing/2014/main" id="{BC6A5100-14DF-4FBC-96E4-CD872828CC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5" name="PA-直接连接符 1039">
                      <a:extLst>
                        <a:ext uri="{FF2B5EF4-FFF2-40B4-BE49-F238E27FC236}">
                          <a16:creationId xmlns="" xmlns:a16="http://schemas.microsoft.com/office/drawing/2014/main" id="{D3DE6E09-19E9-4B27-B13D-EDFF694DF6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46" name="PA-直接连接符 1040">
                      <a:extLst>
                        <a:ext uri="{FF2B5EF4-FFF2-40B4-BE49-F238E27FC236}">
                          <a16:creationId xmlns="" xmlns:a16="http://schemas.microsoft.com/office/drawing/2014/main" id="{DEFF46FB-823A-4677-9047-FFE532A865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0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177" name="组合 1176">
                  <a:extLst>
                    <a:ext uri="{FF2B5EF4-FFF2-40B4-BE49-F238E27FC236}">
                      <a16:creationId xmlns="" xmlns:a16="http://schemas.microsoft.com/office/drawing/2014/main" id="{32FB5B1E-D2FC-484E-A7EB-24DF84DC9A39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178" name="PA-直接连接符 972">
                    <a:extLst>
                      <a:ext uri="{FF2B5EF4-FFF2-40B4-BE49-F238E27FC236}">
                        <a16:creationId xmlns="" xmlns:a16="http://schemas.microsoft.com/office/drawing/2014/main" id="{8C62CFF6-2D28-458F-ACFF-4D53675E235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79" name="PA-直接连接符 973">
                    <a:extLst>
                      <a:ext uri="{FF2B5EF4-FFF2-40B4-BE49-F238E27FC236}">
                        <a16:creationId xmlns="" xmlns:a16="http://schemas.microsoft.com/office/drawing/2014/main" id="{91972F1B-07DF-4F62-B366-E5FAFA61647E}"/>
                      </a:ext>
                    </a:extLst>
                  </p:cNvPr>
                  <p:cNvCxnSpPr/>
                  <p:nvPr>
                    <p:custDataLst>
                      <p:tags r:id="rId104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0" name="PA-直接连接符 974">
                    <a:extLst>
                      <a:ext uri="{FF2B5EF4-FFF2-40B4-BE49-F238E27FC236}">
                        <a16:creationId xmlns="" xmlns:a16="http://schemas.microsoft.com/office/drawing/2014/main" id="{9786496D-2308-4F53-B220-5182828839B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1" name="PA-直接连接符 975">
                    <a:extLst>
                      <a:ext uri="{FF2B5EF4-FFF2-40B4-BE49-F238E27FC236}">
                        <a16:creationId xmlns="" xmlns:a16="http://schemas.microsoft.com/office/drawing/2014/main" id="{A6D04F84-A9ED-4063-A42B-7E4D22BAA23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2" name="PA-直接连接符 976">
                    <a:extLst>
                      <a:ext uri="{FF2B5EF4-FFF2-40B4-BE49-F238E27FC236}">
                        <a16:creationId xmlns="" xmlns:a16="http://schemas.microsoft.com/office/drawing/2014/main" id="{B38CF7D7-3E81-459A-BB29-47E2078507F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3" name="PA-直接连接符 977">
                    <a:extLst>
                      <a:ext uri="{FF2B5EF4-FFF2-40B4-BE49-F238E27FC236}">
                        <a16:creationId xmlns="" xmlns:a16="http://schemas.microsoft.com/office/drawing/2014/main" id="{9DD2705D-B9AB-4B9B-8640-FE5F2B402B6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4" name="PA-直接连接符 978">
                    <a:extLst>
                      <a:ext uri="{FF2B5EF4-FFF2-40B4-BE49-F238E27FC236}">
                        <a16:creationId xmlns="" xmlns:a16="http://schemas.microsoft.com/office/drawing/2014/main" id="{C056CCEE-4ACC-4EE8-93DB-32547ECB95B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5" name="PA-直接连接符 979">
                    <a:extLst>
                      <a:ext uri="{FF2B5EF4-FFF2-40B4-BE49-F238E27FC236}">
                        <a16:creationId xmlns="" xmlns:a16="http://schemas.microsoft.com/office/drawing/2014/main" id="{5D350E62-94CE-4DDC-B9F2-25ECB0E908F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6" name="PA-直接连接符 980">
                    <a:extLst>
                      <a:ext uri="{FF2B5EF4-FFF2-40B4-BE49-F238E27FC236}">
                        <a16:creationId xmlns="" xmlns:a16="http://schemas.microsoft.com/office/drawing/2014/main" id="{028DDD5E-53CD-41EA-9E8E-F1756808487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7" name="PA-直接连接符 981">
                    <a:extLst>
                      <a:ext uri="{FF2B5EF4-FFF2-40B4-BE49-F238E27FC236}">
                        <a16:creationId xmlns="" xmlns:a16="http://schemas.microsoft.com/office/drawing/2014/main" id="{D2603C5C-EC24-479C-AEDB-7C2FD2E2562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8" name="PA-直接连接符 982">
                    <a:extLst>
                      <a:ext uri="{FF2B5EF4-FFF2-40B4-BE49-F238E27FC236}">
                        <a16:creationId xmlns="" xmlns:a16="http://schemas.microsoft.com/office/drawing/2014/main" id="{4565E3B9-A245-4595-84ED-374584C5F47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9" name="PA-直接连接符 983">
                    <a:extLst>
                      <a:ext uri="{FF2B5EF4-FFF2-40B4-BE49-F238E27FC236}">
                        <a16:creationId xmlns="" xmlns:a16="http://schemas.microsoft.com/office/drawing/2014/main" id="{FF5F72A5-24B3-414D-89F3-08722BAA8AF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0" name="PA-直接连接符 984">
                    <a:extLst>
                      <a:ext uri="{FF2B5EF4-FFF2-40B4-BE49-F238E27FC236}">
                        <a16:creationId xmlns="" xmlns:a16="http://schemas.microsoft.com/office/drawing/2014/main" id="{73129BE8-9B4D-451E-BE27-463A75F0BD5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1" name="PA-直接连接符 985">
                    <a:extLst>
                      <a:ext uri="{FF2B5EF4-FFF2-40B4-BE49-F238E27FC236}">
                        <a16:creationId xmlns="" xmlns:a16="http://schemas.microsoft.com/office/drawing/2014/main" id="{7B44EF53-C8D6-4C9F-8C10-DAA6DBB0618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2" name="PA-直接连接符 986">
                    <a:extLst>
                      <a:ext uri="{FF2B5EF4-FFF2-40B4-BE49-F238E27FC236}">
                        <a16:creationId xmlns="" xmlns:a16="http://schemas.microsoft.com/office/drawing/2014/main" id="{7EF6CF60-8136-4471-AE75-5A8ACA0C36E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6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193" name="组合 1192">
                    <a:extLst>
                      <a:ext uri="{FF2B5EF4-FFF2-40B4-BE49-F238E27FC236}">
                        <a16:creationId xmlns="" xmlns:a16="http://schemas.microsoft.com/office/drawing/2014/main" id="{D6AD80B8-4741-4CF0-B857-B17703233246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222" name="PA-直接连接符 1016">
                      <a:extLst>
                        <a:ext uri="{FF2B5EF4-FFF2-40B4-BE49-F238E27FC236}">
                          <a16:creationId xmlns="" xmlns:a16="http://schemas.microsoft.com/office/drawing/2014/main" id="{118EE761-FD09-424D-AFFE-640FF8E7780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3" name="PA-直接连接符 1017">
                      <a:extLst>
                        <a:ext uri="{FF2B5EF4-FFF2-40B4-BE49-F238E27FC236}">
                          <a16:creationId xmlns="" xmlns:a16="http://schemas.microsoft.com/office/drawing/2014/main" id="{D7DE44A2-ECB4-4D6F-8A86-426CF65E66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4" name="PA-直接连接符 1018">
                      <a:extLst>
                        <a:ext uri="{FF2B5EF4-FFF2-40B4-BE49-F238E27FC236}">
                          <a16:creationId xmlns="" xmlns:a16="http://schemas.microsoft.com/office/drawing/2014/main" id="{EF756C43-2097-4898-8602-07131945D4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94" name="组合 1193">
                    <a:extLst>
                      <a:ext uri="{FF2B5EF4-FFF2-40B4-BE49-F238E27FC236}">
                        <a16:creationId xmlns="" xmlns:a16="http://schemas.microsoft.com/office/drawing/2014/main" id="{B47C0587-424D-4378-A2E1-4F30CF044A9A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211" name="PA-直接连接符 1005">
                      <a:extLst>
                        <a:ext uri="{FF2B5EF4-FFF2-40B4-BE49-F238E27FC236}">
                          <a16:creationId xmlns="" xmlns:a16="http://schemas.microsoft.com/office/drawing/2014/main" id="{450836E7-B80F-4A00-A902-D155BB379A58}"/>
                        </a:ext>
                      </a:extLst>
                    </p:cNvPr>
                    <p:cNvCxnSpPr/>
                    <p:nvPr>
                      <p:custDataLst>
                        <p:tags r:id="rId107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2" name="PA-直接连接符 1006">
                      <a:extLst>
                        <a:ext uri="{FF2B5EF4-FFF2-40B4-BE49-F238E27FC236}">
                          <a16:creationId xmlns="" xmlns:a16="http://schemas.microsoft.com/office/drawing/2014/main" id="{7BCF95D5-7A86-42AD-B72B-B29D13C7BD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3" name="PA-直接连接符 1007">
                      <a:extLst>
                        <a:ext uri="{FF2B5EF4-FFF2-40B4-BE49-F238E27FC236}">
                          <a16:creationId xmlns="" xmlns:a16="http://schemas.microsoft.com/office/drawing/2014/main" id="{2A09FB8A-E338-4480-96E8-6B78402033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4" name="PA-直接连接符 1008">
                      <a:extLst>
                        <a:ext uri="{FF2B5EF4-FFF2-40B4-BE49-F238E27FC236}">
                          <a16:creationId xmlns="" xmlns:a16="http://schemas.microsoft.com/office/drawing/2014/main" id="{A5249CC2-4177-4DED-B93A-09BE2FE83CC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5" name="PA-直接连接符 1009">
                      <a:extLst>
                        <a:ext uri="{FF2B5EF4-FFF2-40B4-BE49-F238E27FC236}">
                          <a16:creationId xmlns="" xmlns:a16="http://schemas.microsoft.com/office/drawing/2014/main" id="{8D3A2016-146B-43C4-85E1-BD110206EC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6" name="PA-直接连接符 1010">
                      <a:extLst>
                        <a:ext uri="{FF2B5EF4-FFF2-40B4-BE49-F238E27FC236}">
                          <a16:creationId xmlns="" xmlns:a16="http://schemas.microsoft.com/office/drawing/2014/main" id="{6AE9C159-52CD-4B7F-A621-9D883CD222C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7" name="PA-直接连接符 1011">
                      <a:extLst>
                        <a:ext uri="{FF2B5EF4-FFF2-40B4-BE49-F238E27FC236}">
                          <a16:creationId xmlns="" xmlns:a16="http://schemas.microsoft.com/office/drawing/2014/main" id="{E5185D93-BC1C-4A28-9A1E-3D916487D84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8" name="PA-直接连接符 1012">
                      <a:extLst>
                        <a:ext uri="{FF2B5EF4-FFF2-40B4-BE49-F238E27FC236}">
                          <a16:creationId xmlns="" xmlns:a16="http://schemas.microsoft.com/office/drawing/2014/main" id="{0685C38F-0711-4620-B4AF-81D7D34FD0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9" name="PA-直接连接符 1013">
                      <a:extLst>
                        <a:ext uri="{FF2B5EF4-FFF2-40B4-BE49-F238E27FC236}">
                          <a16:creationId xmlns="" xmlns:a16="http://schemas.microsoft.com/office/drawing/2014/main" id="{B1C33B96-8C3F-436C-A110-94F7559B5F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0" name="PA-直接连接符 1014">
                      <a:extLst>
                        <a:ext uri="{FF2B5EF4-FFF2-40B4-BE49-F238E27FC236}">
                          <a16:creationId xmlns="" xmlns:a16="http://schemas.microsoft.com/office/drawing/2014/main" id="{AB909470-3632-4F91-8355-C20DAE29A1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21" name="PA-直接连接符 1015">
                      <a:extLst>
                        <a:ext uri="{FF2B5EF4-FFF2-40B4-BE49-F238E27FC236}">
                          <a16:creationId xmlns="" xmlns:a16="http://schemas.microsoft.com/office/drawing/2014/main" id="{624A8196-CB8B-4D47-AC49-EF45AB1452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8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95" name="组合 1194">
                    <a:extLst>
                      <a:ext uri="{FF2B5EF4-FFF2-40B4-BE49-F238E27FC236}">
                        <a16:creationId xmlns="" xmlns:a16="http://schemas.microsoft.com/office/drawing/2014/main" id="{D873153D-4007-4771-9F4B-4DA4F425DB02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200" name="PA-直接连接符 994">
                      <a:extLst>
                        <a:ext uri="{FF2B5EF4-FFF2-40B4-BE49-F238E27FC236}">
                          <a16:creationId xmlns="" xmlns:a16="http://schemas.microsoft.com/office/drawing/2014/main" id="{38B08AF2-1B25-4D34-A069-C853161A963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1" name="PA-直接连接符 995">
                      <a:extLst>
                        <a:ext uri="{FF2B5EF4-FFF2-40B4-BE49-F238E27FC236}">
                          <a16:creationId xmlns="" xmlns:a16="http://schemas.microsoft.com/office/drawing/2014/main" id="{EDA4C113-D4B2-4EFA-8729-22B4EEE1C4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2" name="PA-直接连接符 996">
                      <a:extLst>
                        <a:ext uri="{FF2B5EF4-FFF2-40B4-BE49-F238E27FC236}">
                          <a16:creationId xmlns="" xmlns:a16="http://schemas.microsoft.com/office/drawing/2014/main" id="{38FFAC2B-6644-499A-A922-15D43EA408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3" name="PA-直接连接符 997">
                      <a:extLst>
                        <a:ext uri="{FF2B5EF4-FFF2-40B4-BE49-F238E27FC236}">
                          <a16:creationId xmlns="" xmlns:a16="http://schemas.microsoft.com/office/drawing/2014/main" id="{BE31D755-4337-4D59-8107-5897AAC073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4" name="PA-直接连接符 998">
                      <a:extLst>
                        <a:ext uri="{FF2B5EF4-FFF2-40B4-BE49-F238E27FC236}">
                          <a16:creationId xmlns="" xmlns:a16="http://schemas.microsoft.com/office/drawing/2014/main" id="{6D5A9EF8-75E4-44F9-8985-BB20A599D1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5" name="PA-直接连接符 999">
                      <a:extLst>
                        <a:ext uri="{FF2B5EF4-FFF2-40B4-BE49-F238E27FC236}">
                          <a16:creationId xmlns="" xmlns:a16="http://schemas.microsoft.com/office/drawing/2014/main" id="{58799E15-074F-422E-8A32-24801C9B4FC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6" name="PA-直接连接符 1000">
                      <a:extLst>
                        <a:ext uri="{FF2B5EF4-FFF2-40B4-BE49-F238E27FC236}">
                          <a16:creationId xmlns="" xmlns:a16="http://schemas.microsoft.com/office/drawing/2014/main" id="{52AB6583-8A23-4770-8B84-CEAB928264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7" name="PA-直接连接符 1001">
                      <a:extLst>
                        <a:ext uri="{FF2B5EF4-FFF2-40B4-BE49-F238E27FC236}">
                          <a16:creationId xmlns="" xmlns:a16="http://schemas.microsoft.com/office/drawing/2014/main" id="{FCDC1DB9-21E7-49F3-BECF-2D671F2BB78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8" name="PA-直接连接符 1002">
                      <a:extLst>
                        <a:ext uri="{FF2B5EF4-FFF2-40B4-BE49-F238E27FC236}">
                          <a16:creationId xmlns="" xmlns:a16="http://schemas.microsoft.com/office/drawing/2014/main" id="{45BC7540-D4A1-47F2-8DD8-98EEFDB20D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09" name="PA-直接连接符 1003">
                      <a:extLst>
                        <a:ext uri="{FF2B5EF4-FFF2-40B4-BE49-F238E27FC236}">
                          <a16:creationId xmlns="" xmlns:a16="http://schemas.microsoft.com/office/drawing/2014/main" id="{ECD3D6E1-A570-4219-A1D8-5A1624D2539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210" name="PA-直接连接符 1004">
                      <a:extLst>
                        <a:ext uri="{FF2B5EF4-FFF2-40B4-BE49-F238E27FC236}">
                          <a16:creationId xmlns="" xmlns:a16="http://schemas.microsoft.com/office/drawing/2014/main" id="{8371AB74-2EBF-4916-8717-71CE7017B7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7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96" name="Group 91_1">
                    <a:extLst>
                      <a:ext uri="{FF2B5EF4-FFF2-40B4-BE49-F238E27FC236}">
                        <a16:creationId xmlns="" xmlns:a16="http://schemas.microsoft.com/office/drawing/2014/main" id="{942B56AF-A22A-4EE2-9BBC-634220C858C0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97" name="PA-直接连接符 991">
                      <a:extLst>
                        <a:ext uri="{FF2B5EF4-FFF2-40B4-BE49-F238E27FC236}">
                          <a16:creationId xmlns="" xmlns:a16="http://schemas.microsoft.com/office/drawing/2014/main" id="{F6611D80-5D2E-4F06-BF64-0B1C79A726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8" name="PA-直接连接符 992">
                      <a:extLst>
                        <a:ext uri="{FF2B5EF4-FFF2-40B4-BE49-F238E27FC236}">
                          <a16:creationId xmlns="" xmlns:a16="http://schemas.microsoft.com/office/drawing/2014/main" id="{8A794D0F-8AA1-40A2-ABA8-E0B8246E67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99" name="PA-直接连接符 993">
                      <a:extLst>
                        <a:ext uri="{FF2B5EF4-FFF2-40B4-BE49-F238E27FC236}">
                          <a16:creationId xmlns="" xmlns:a16="http://schemas.microsoft.com/office/drawing/2014/main" id="{EF07ED8F-3159-4DE2-8C86-9C74D84168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6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grpSp>
          <p:nvGrpSpPr>
            <p:cNvPr id="12" name="PA-组合 1834">
              <a:extLst>
                <a:ext uri="{FF2B5EF4-FFF2-40B4-BE49-F238E27FC236}">
                  <a16:creationId xmlns="" xmlns:a16="http://schemas.microsoft.com/office/drawing/2014/main" id="{C26EBCE1-B97C-46B1-8C74-CCF13CAE0CA6}"/>
                </a:ext>
              </a:extLst>
            </p:cNvPr>
            <p:cNvGrpSpPr>
              <a:grpSpLocks/>
            </p:cNvGrpSpPr>
            <p:nvPr>
              <p:custDataLst>
                <p:tags r:id="rId12"/>
              </p:custDataLst>
            </p:nvPr>
          </p:nvGrpSpPr>
          <p:grpSpPr>
            <a:xfrm>
              <a:off x="-799174" y="1725021"/>
              <a:ext cx="13790347" cy="3407959"/>
              <a:chOff x="-795522" y="1732245"/>
              <a:chExt cx="13783045" cy="3393510"/>
            </a:xfrm>
          </p:grpSpPr>
          <p:grpSp>
            <p:nvGrpSpPr>
              <p:cNvPr id="592" name="组合 591">
                <a:extLst>
                  <a:ext uri="{FF2B5EF4-FFF2-40B4-BE49-F238E27FC236}">
                    <a16:creationId xmlns="" xmlns:a16="http://schemas.microsoft.com/office/drawing/2014/main" id="{77AC32CD-681A-4EA7-B877-AC95823EFC02}"/>
                  </a:ext>
                </a:extLst>
              </p:cNvPr>
              <p:cNvGrpSpPr/>
              <p:nvPr/>
            </p:nvGrpSpPr>
            <p:grpSpPr>
              <a:xfrm>
                <a:off x="-795522" y="2405415"/>
                <a:ext cx="12687421" cy="2720340"/>
                <a:chOff x="0" y="0"/>
                <a:chExt cx="12687421" cy="2720340"/>
              </a:xfrm>
            </p:grpSpPr>
            <p:grpSp>
              <p:nvGrpSpPr>
                <p:cNvPr id="882" name="组合 881">
                  <a:extLst>
                    <a:ext uri="{FF2B5EF4-FFF2-40B4-BE49-F238E27FC236}">
                      <a16:creationId xmlns="" xmlns:a16="http://schemas.microsoft.com/office/drawing/2014/main" id="{85D8C621-77AE-44D9-9425-D78E5490CF9E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123" name="PA-直接连接符 4">
                    <a:extLst>
                      <a:ext uri="{FF2B5EF4-FFF2-40B4-BE49-F238E27FC236}">
                        <a16:creationId xmlns="" xmlns:a16="http://schemas.microsoft.com/office/drawing/2014/main" id="{FC8E3421-C2B1-4AC3-A013-FC396E1730F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4" name="PA-直接连接符 6">
                    <a:extLst>
                      <a:ext uri="{FF2B5EF4-FFF2-40B4-BE49-F238E27FC236}">
                        <a16:creationId xmlns="" xmlns:a16="http://schemas.microsoft.com/office/drawing/2014/main" id="{E819C16F-E769-4DAB-83B7-2BD3EC1527B2}"/>
                      </a:ext>
                    </a:extLst>
                  </p:cNvPr>
                  <p:cNvCxnSpPr/>
                  <p:nvPr>
                    <p:custDataLst>
                      <p:tags r:id="rId100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5" name="PA-直接连接符 7">
                    <a:extLst>
                      <a:ext uri="{FF2B5EF4-FFF2-40B4-BE49-F238E27FC236}">
                        <a16:creationId xmlns="" xmlns:a16="http://schemas.microsoft.com/office/drawing/2014/main" id="{974A66C7-AD56-4E88-8F2B-3CA6531F250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6" name="PA-直接连接符 8">
                    <a:extLst>
                      <a:ext uri="{FF2B5EF4-FFF2-40B4-BE49-F238E27FC236}">
                        <a16:creationId xmlns="" xmlns:a16="http://schemas.microsoft.com/office/drawing/2014/main" id="{F3D27D4B-FC34-4A87-AB7D-9A207647466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7" name="PA-直接连接符 12">
                    <a:extLst>
                      <a:ext uri="{FF2B5EF4-FFF2-40B4-BE49-F238E27FC236}">
                        <a16:creationId xmlns="" xmlns:a16="http://schemas.microsoft.com/office/drawing/2014/main" id="{EF70F4B7-9C2A-4280-BB99-904013A3BA2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8" name="PA-直接连接符 15">
                    <a:extLst>
                      <a:ext uri="{FF2B5EF4-FFF2-40B4-BE49-F238E27FC236}">
                        <a16:creationId xmlns="" xmlns:a16="http://schemas.microsoft.com/office/drawing/2014/main" id="{FBFD6159-A9C2-4B17-B64E-8CF097C59BC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29" name="PA-直接连接符 18">
                    <a:extLst>
                      <a:ext uri="{FF2B5EF4-FFF2-40B4-BE49-F238E27FC236}">
                        <a16:creationId xmlns="" xmlns:a16="http://schemas.microsoft.com/office/drawing/2014/main" id="{29957EB8-5563-4303-B4DE-2A35DFADEB0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0" name="PA-直接连接符 21">
                    <a:extLst>
                      <a:ext uri="{FF2B5EF4-FFF2-40B4-BE49-F238E27FC236}">
                        <a16:creationId xmlns="" xmlns:a16="http://schemas.microsoft.com/office/drawing/2014/main" id="{5A9EE779-2028-4BF9-90C9-7897D9AC15B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1" name="PA-直接连接符 24">
                    <a:extLst>
                      <a:ext uri="{FF2B5EF4-FFF2-40B4-BE49-F238E27FC236}">
                        <a16:creationId xmlns="" xmlns:a16="http://schemas.microsoft.com/office/drawing/2014/main" id="{8A6AD7A2-A09B-4A20-9EAC-FB7F32CF29D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2" name="PA-直接连接符 26">
                    <a:extLst>
                      <a:ext uri="{FF2B5EF4-FFF2-40B4-BE49-F238E27FC236}">
                        <a16:creationId xmlns="" xmlns:a16="http://schemas.microsoft.com/office/drawing/2014/main" id="{8B404F73-19D8-4B63-BC03-DA65CE34949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3" name="PA-直接连接符 28">
                    <a:extLst>
                      <a:ext uri="{FF2B5EF4-FFF2-40B4-BE49-F238E27FC236}">
                        <a16:creationId xmlns="" xmlns:a16="http://schemas.microsoft.com/office/drawing/2014/main" id="{1CC4A4C7-30BB-4509-9C29-191CF2DEBA0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4" name="PA-直接连接符 30">
                    <a:extLst>
                      <a:ext uri="{FF2B5EF4-FFF2-40B4-BE49-F238E27FC236}">
                        <a16:creationId xmlns="" xmlns:a16="http://schemas.microsoft.com/office/drawing/2014/main" id="{3D579256-C437-44C1-8026-49482277BB3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5" name="PA-直接连接符 32">
                    <a:extLst>
                      <a:ext uri="{FF2B5EF4-FFF2-40B4-BE49-F238E27FC236}">
                        <a16:creationId xmlns="" xmlns:a16="http://schemas.microsoft.com/office/drawing/2014/main" id="{26C06801-2A0A-4152-9707-D2214F3147D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6" name="PA-直接连接符 34">
                    <a:extLst>
                      <a:ext uri="{FF2B5EF4-FFF2-40B4-BE49-F238E27FC236}">
                        <a16:creationId xmlns="" xmlns:a16="http://schemas.microsoft.com/office/drawing/2014/main" id="{C670BF45-1D15-4F56-A386-A5CD5464193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37" name="PA-直接连接符 36">
                    <a:extLst>
                      <a:ext uri="{FF2B5EF4-FFF2-40B4-BE49-F238E27FC236}">
                        <a16:creationId xmlns="" xmlns:a16="http://schemas.microsoft.com/office/drawing/2014/main" id="{221D2D22-C20E-4385-A73A-D001B6B3610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1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138" name="组合 1137">
                    <a:extLst>
                      <a:ext uri="{FF2B5EF4-FFF2-40B4-BE49-F238E27FC236}">
                        <a16:creationId xmlns="" xmlns:a16="http://schemas.microsoft.com/office/drawing/2014/main" id="{9B8C3B6A-A449-4E38-A9B3-DE7CA35B60BC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67" name="PA-直接连接符 39">
                      <a:extLst>
                        <a:ext uri="{FF2B5EF4-FFF2-40B4-BE49-F238E27FC236}">
                          <a16:creationId xmlns="" xmlns:a16="http://schemas.microsoft.com/office/drawing/2014/main" id="{D48F4960-346B-47EE-8D27-2F94885230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8" name="PA-直接连接符 41">
                      <a:extLst>
                        <a:ext uri="{FF2B5EF4-FFF2-40B4-BE49-F238E27FC236}">
                          <a16:creationId xmlns="" xmlns:a16="http://schemas.microsoft.com/office/drawing/2014/main" id="{5E225003-8D6B-4317-A0A9-295B24F746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9" name="PA-直接连接符 43">
                      <a:extLst>
                        <a:ext uri="{FF2B5EF4-FFF2-40B4-BE49-F238E27FC236}">
                          <a16:creationId xmlns="" xmlns:a16="http://schemas.microsoft.com/office/drawing/2014/main" id="{5922CD00-D356-4F20-8DF9-10A3B85551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39" name="组合 1138">
                    <a:extLst>
                      <a:ext uri="{FF2B5EF4-FFF2-40B4-BE49-F238E27FC236}">
                        <a16:creationId xmlns="" xmlns:a16="http://schemas.microsoft.com/office/drawing/2014/main" id="{23525ED5-007F-4A1B-88CA-6F516FF29B5C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156" name="PA-直接连接符 53">
                      <a:extLst>
                        <a:ext uri="{FF2B5EF4-FFF2-40B4-BE49-F238E27FC236}">
                          <a16:creationId xmlns="" xmlns:a16="http://schemas.microsoft.com/office/drawing/2014/main" id="{7976591E-BE5F-4CFB-89E8-8016B3CEEAFD}"/>
                        </a:ext>
                      </a:extLst>
                    </p:cNvPr>
                    <p:cNvCxnSpPr/>
                    <p:nvPr>
                      <p:custDataLst>
                        <p:tags r:id="rId103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7" name="PA-直接连接符 55">
                      <a:extLst>
                        <a:ext uri="{FF2B5EF4-FFF2-40B4-BE49-F238E27FC236}">
                          <a16:creationId xmlns="" xmlns:a16="http://schemas.microsoft.com/office/drawing/2014/main" id="{29DBC706-D6FF-44D3-AF51-0C8F89EE059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8" name="PA-直接连接符 57">
                      <a:extLst>
                        <a:ext uri="{FF2B5EF4-FFF2-40B4-BE49-F238E27FC236}">
                          <a16:creationId xmlns="" xmlns:a16="http://schemas.microsoft.com/office/drawing/2014/main" id="{2B3DCEC1-0DBA-4DA8-8643-8C6AA1DA5BF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9" name="PA-直接连接符 59">
                      <a:extLst>
                        <a:ext uri="{FF2B5EF4-FFF2-40B4-BE49-F238E27FC236}">
                          <a16:creationId xmlns="" xmlns:a16="http://schemas.microsoft.com/office/drawing/2014/main" id="{5399ABC0-40B7-4C17-81BF-A8578B7406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0" name="PA-直接连接符 61">
                      <a:extLst>
                        <a:ext uri="{FF2B5EF4-FFF2-40B4-BE49-F238E27FC236}">
                          <a16:creationId xmlns="" xmlns:a16="http://schemas.microsoft.com/office/drawing/2014/main" id="{47E9B156-CA09-4A0D-AEAC-71D73DE293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1" name="PA-直接连接符 63">
                      <a:extLst>
                        <a:ext uri="{FF2B5EF4-FFF2-40B4-BE49-F238E27FC236}">
                          <a16:creationId xmlns="" xmlns:a16="http://schemas.microsoft.com/office/drawing/2014/main" id="{E8B9F8BD-FC3C-424F-8763-BDBFFAFEA2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2" name="PA-直接连接符 65">
                      <a:extLst>
                        <a:ext uri="{FF2B5EF4-FFF2-40B4-BE49-F238E27FC236}">
                          <a16:creationId xmlns="" xmlns:a16="http://schemas.microsoft.com/office/drawing/2014/main" id="{FC0C241A-FE51-40FE-BDCB-29EA202517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3" name="PA-直接连接符 67">
                      <a:extLst>
                        <a:ext uri="{FF2B5EF4-FFF2-40B4-BE49-F238E27FC236}">
                          <a16:creationId xmlns="" xmlns:a16="http://schemas.microsoft.com/office/drawing/2014/main" id="{B56C7333-CE7A-48A0-B77C-A7329627B9A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4" name="PA-直接连接符 69">
                      <a:extLst>
                        <a:ext uri="{FF2B5EF4-FFF2-40B4-BE49-F238E27FC236}">
                          <a16:creationId xmlns="" xmlns:a16="http://schemas.microsoft.com/office/drawing/2014/main" id="{113F5014-B3CA-455D-9138-A16D02B7EB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5" name="PA-直接连接符 71">
                      <a:extLst>
                        <a:ext uri="{FF2B5EF4-FFF2-40B4-BE49-F238E27FC236}">
                          <a16:creationId xmlns="" xmlns:a16="http://schemas.microsoft.com/office/drawing/2014/main" id="{AA977EAF-4E87-4CD0-91FE-0B13BB7E72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66" name="PA-直接连接符 73">
                      <a:extLst>
                        <a:ext uri="{FF2B5EF4-FFF2-40B4-BE49-F238E27FC236}">
                          <a16:creationId xmlns="" xmlns:a16="http://schemas.microsoft.com/office/drawing/2014/main" id="{23DC7B2B-BB46-4496-94A2-489B91ED91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4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40" name="组合 1139">
                    <a:extLst>
                      <a:ext uri="{FF2B5EF4-FFF2-40B4-BE49-F238E27FC236}">
                        <a16:creationId xmlns="" xmlns:a16="http://schemas.microsoft.com/office/drawing/2014/main" id="{6620107E-E8CB-4C0C-BC43-1D34C3D0888C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145" name="PA-直接连接符 77">
                      <a:extLst>
                        <a:ext uri="{FF2B5EF4-FFF2-40B4-BE49-F238E27FC236}">
                          <a16:creationId xmlns="" xmlns:a16="http://schemas.microsoft.com/office/drawing/2014/main" id="{78D90D37-A0C1-4731-90AF-CC8A47E737A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6" name="PA-直接连接符 78">
                      <a:extLst>
                        <a:ext uri="{FF2B5EF4-FFF2-40B4-BE49-F238E27FC236}">
                          <a16:creationId xmlns="" xmlns:a16="http://schemas.microsoft.com/office/drawing/2014/main" id="{33301312-2900-4E66-9195-25781CBA6F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7" name="PA-直接连接符 79">
                      <a:extLst>
                        <a:ext uri="{FF2B5EF4-FFF2-40B4-BE49-F238E27FC236}">
                          <a16:creationId xmlns="" xmlns:a16="http://schemas.microsoft.com/office/drawing/2014/main" id="{543855DD-CA30-4C2D-8EC6-CF0C302BC7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8" name="PA-直接连接符 80">
                      <a:extLst>
                        <a:ext uri="{FF2B5EF4-FFF2-40B4-BE49-F238E27FC236}">
                          <a16:creationId xmlns="" xmlns:a16="http://schemas.microsoft.com/office/drawing/2014/main" id="{D2273F9E-83FA-411E-9113-640E6DBCC5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9" name="PA-直接连接符 81">
                      <a:extLst>
                        <a:ext uri="{FF2B5EF4-FFF2-40B4-BE49-F238E27FC236}">
                          <a16:creationId xmlns="" xmlns:a16="http://schemas.microsoft.com/office/drawing/2014/main" id="{C0A74B08-CB68-45EE-A93C-0B054A3DC3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0" name="PA-直接连接符 82">
                      <a:extLst>
                        <a:ext uri="{FF2B5EF4-FFF2-40B4-BE49-F238E27FC236}">
                          <a16:creationId xmlns="" xmlns:a16="http://schemas.microsoft.com/office/drawing/2014/main" id="{E07AE1A0-CE23-4269-A93C-D8CEF31487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1" name="PA-直接连接符 83">
                      <a:extLst>
                        <a:ext uri="{FF2B5EF4-FFF2-40B4-BE49-F238E27FC236}">
                          <a16:creationId xmlns="" xmlns:a16="http://schemas.microsoft.com/office/drawing/2014/main" id="{EF8A7AD0-567E-41F7-B5D3-4960B766CA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2" name="PA-直接连接符 84">
                      <a:extLst>
                        <a:ext uri="{FF2B5EF4-FFF2-40B4-BE49-F238E27FC236}">
                          <a16:creationId xmlns="" xmlns:a16="http://schemas.microsoft.com/office/drawing/2014/main" id="{A26546BA-91A6-47FC-90AE-28F313C946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3" name="PA-直接连接符 85">
                      <a:extLst>
                        <a:ext uri="{FF2B5EF4-FFF2-40B4-BE49-F238E27FC236}">
                          <a16:creationId xmlns="" xmlns:a16="http://schemas.microsoft.com/office/drawing/2014/main" id="{356C14F4-35C9-408E-A92C-E51FB07AEB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4" name="PA-直接连接符 86">
                      <a:extLst>
                        <a:ext uri="{FF2B5EF4-FFF2-40B4-BE49-F238E27FC236}">
                          <a16:creationId xmlns="" xmlns:a16="http://schemas.microsoft.com/office/drawing/2014/main" id="{4E151230-20DB-4AF7-878B-22AE2932E5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5" name="PA-直接连接符 87">
                      <a:extLst>
                        <a:ext uri="{FF2B5EF4-FFF2-40B4-BE49-F238E27FC236}">
                          <a16:creationId xmlns="" xmlns:a16="http://schemas.microsoft.com/office/drawing/2014/main" id="{4ED2D3C2-BBCE-4A99-AF28-B455EFA098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3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141" name="Group 91_1">
                    <a:extLst>
                      <a:ext uri="{FF2B5EF4-FFF2-40B4-BE49-F238E27FC236}">
                        <a16:creationId xmlns="" xmlns:a16="http://schemas.microsoft.com/office/drawing/2014/main" id="{4373AF56-2229-4324-AD2E-5E9F222BC54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42" name="PA-直接连接符 93">
                      <a:extLst>
                        <a:ext uri="{FF2B5EF4-FFF2-40B4-BE49-F238E27FC236}">
                          <a16:creationId xmlns="" xmlns:a16="http://schemas.microsoft.com/office/drawing/2014/main" id="{7DB603A5-54B7-4061-88D4-E396A404E9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3" name="PA-直接连接符 94">
                      <a:extLst>
                        <a:ext uri="{FF2B5EF4-FFF2-40B4-BE49-F238E27FC236}">
                          <a16:creationId xmlns="" xmlns:a16="http://schemas.microsoft.com/office/drawing/2014/main" id="{9F38E16C-0836-4917-94F0-FD308C7C40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1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4" name="PA-直接连接符 95">
                      <a:extLst>
                        <a:ext uri="{FF2B5EF4-FFF2-40B4-BE49-F238E27FC236}">
                          <a16:creationId xmlns="" xmlns:a16="http://schemas.microsoft.com/office/drawing/2014/main" id="{A2C13195-2075-4B93-B527-52500E7653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2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3" name="组合 882">
                  <a:extLst>
                    <a:ext uri="{FF2B5EF4-FFF2-40B4-BE49-F238E27FC236}">
                      <a16:creationId xmlns="" xmlns:a16="http://schemas.microsoft.com/office/drawing/2014/main" id="{5FD86060-1DCD-4E83-866F-D5A3ED24CF32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076" name="PA-直接连接符 99">
                    <a:extLst>
                      <a:ext uri="{FF2B5EF4-FFF2-40B4-BE49-F238E27FC236}">
                        <a16:creationId xmlns="" xmlns:a16="http://schemas.microsoft.com/office/drawing/2014/main" id="{8BD0EFD0-E1E2-4A29-92EB-E1652F1CAC4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77" name="PA-直接连接符 100">
                    <a:extLst>
                      <a:ext uri="{FF2B5EF4-FFF2-40B4-BE49-F238E27FC236}">
                        <a16:creationId xmlns="" xmlns:a16="http://schemas.microsoft.com/office/drawing/2014/main" id="{87C7BFBB-F7A9-4778-B55E-42760DB82ADD}"/>
                      </a:ext>
                    </a:extLst>
                  </p:cNvPr>
                  <p:cNvCxnSpPr/>
                  <p:nvPr>
                    <p:custDataLst>
                      <p:tags r:id="rId96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78" name="PA-直接连接符 101">
                    <a:extLst>
                      <a:ext uri="{FF2B5EF4-FFF2-40B4-BE49-F238E27FC236}">
                        <a16:creationId xmlns="" xmlns:a16="http://schemas.microsoft.com/office/drawing/2014/main" id="{ACAEB872-6A53-440B-8540-DAC3F2B0DA8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79" name="PA-直接连接符 102">
                    <a:extLst>
                      <a:ext uri="{FF2B5EF4-FFF2-40B4-BE49-F238E27FC236}">
                        <a16:creationId xmlns="" xmlns:a16="http://schemas.microsoft.com/office/drawing/2014/main" id="{72A55440-06EC-4425-8749-4013492DDEB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0" name="PA-直接连接符 103">
                    <a:extLst>
                      <a:ext uri="{FF2B5EF4-FFF2-40B4-BE49-F238E27FC236}">
                        <a16:creationId xmlns="" xmlns:a16="http://schemas.microsoft.com/office/drawing/2014/main" id="{A652702D-1BA1-4AEC-A577-78B8A8291DD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1" name="PA-直接连接符 104">
                    <a:extLst>
                      <a:ext uri="{FF2B5EF4-FFF2-40B4-BE49-F238E27FC236}">
                        <a16:creationId xmlns="" xmlns:a16="http://schemas.microsoft.com/office/drawing/2014/main" id="{F98D5930-4216-48D0-8E4C-0B31EC76B31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2" name="PA-直接连接符 105">
                    <a:extLst>
                      <a:ext uri="{FF2B5EF4-FFF2-40B4-BE49-F238E27FC236}">
                        <a16:creationId xmlns="" xmlns:a16="http://schemas.microsoft.com/office/drawing/2014/main" id="{4F325A1D-3C5A-4D6A-BE23-F98A818900A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3" name="PA-直接连接符 106">
                    <a:extLst>
                      <a:ext uri="{FF2B5EF4-FFF2-40B4-BE49-F238E27FC236}">
                        <a16:creationId xmlns="" xmlns:a16="http://schemas.microsoft.com/office/drawing/2014/main" id="{35F9C0CB-ACDB-49DB-BC70-11B0AADD089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4" name="PA-直接连接符 107">
                    <a:extLst>
                      <a:ext uri="{FF2B5EF4-FFF2-40B4-BE49-F238E27FC236}">
                        <a16:creationId xmlns="" xmlns:a16="http://schemas.microsoft.com/office/drawing/2014/main" id="{9A5A8BEA-DCD1-4F38-A00C-DF31785BFC9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5" name="PA-直接连接符 108">
                    <a:extLst>
                      <a:ext uri="{FF2B5EF4-FFF2-40B4-BE49-F238E27FC236}">
                        <a16:creationId xmlns="" xmlns:a16="http://schemas.microsoft.com/office/drawing/2014/main" id="{452500EB-1F5D-47EE-ACB1-1DE4AE09EEC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6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6" name="PA-直接连接符 109">
                    <a:extLst>
                      <a:ext uri="{FF2B5EF4-FFF2-40B4-BE49-F238E27FC236}">
                        <a16:creationId xmlns="" xmlns:a16="http://schemas.microsoft.com/office/drawing/2014/main" id="{6543D8CD-1324-40BB-A0F3-D4A8B8DF01E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7" name="PA-直接连接符 110">
                    <a:extLst>
                      <a:ext uri="{FF2B5EF4-FFF2-40B4-BE49-F238E27FC236}">
                        <a16:creationId xmlns="" xmlns:a16="http://schemas.microsoft.com/office/drawing/2014/main" id="{870F60BB-D6C7-45DD-8EBC-1B6A0913DD9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8" name="PA-直接连接符 111">
                    <a:extLst>
                      <a:ext uri="{FF2B5EF4-FFF2-40B4-BE49-F238E27FC236}">
                        <a16:creationId xmlns="" xmlns:a16="http://schemas.microsoft.com/office/drawing/2014/main" id="{9BF6D3D9-E50A-4EB7-B26B-0DA1959CE7F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9" name="PA-直接连接符 112">
                    <a:extLst>
                      <a:ext uri="{FF2B5EF4-FFF2-40B4-BE49-F238E27FC236}">
                        <a16:creationId xmlns="" xmlns:a16="http://schemas.microsoft.com/office/drawing/2014/main" id="{055D2B15-BC12-4933-A902-2CE2B814C77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90" name="PA-直接连接符 113">
                    <a:extLst>
                      <a:ext uri="{FF2B5EF4-FFF2-40B4-BE49-F238E27FC236}">
                        <a16:creationId xmlns="" xmlns:a16="http://schemas.microsoft.com/office/drawing/2014/main" id="{778F25DF-CCD8-445A-9CD2-FDC0D6AF500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7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091" name="组合 1090">
                    <a:extLst>
                      <a:ext uri="{FF2B5EF4-FFF2-40B4-BE49-F238E27FC236}">
                        <a16:creationId xmlns="" xmlns:a16="http://schemas.microsoft.com/office/drawing/2014/main" id="{836F6879-E7D4-4B8B-9094-57642ECC62C3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20" name="PA-直接连接符 143">
                      <a:extLst>
                        <a:ext uri="{FF2B5EF4-FFF2-40B4-BE49-F238E27FC236}">
                          <a16:creationId xmlns="" xmlns:a16="http://schemas.microsoft.com/office/drawing/2014/main" id="{493EB660-6AC6-49E0-9D74-28AADAEFA92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0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1" name="PA-直接连接符 144">
                      <a:extLst>
                        <a:ext uri="{FF2B5EF4-FFF2-40B4-BE49-F238E27FC236}">
                          <a16:creationId xmlns="" xmlns:a16="http://schemas.microsoft.com/office/drawing/2014/main" id="{7658F04B-4211-4B69-8E8A-5A4F322C39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0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2" name="PA-直接连接符 145">
                      <a:extLst>
                        <a:ext uri="{FF2B5EF4-FFF2-40B4-BE49-F238E27FC236}">
                          <a16:creationId xmlns="" xmlns:a16="http://schemas.microsoft.com/office/drawing/2014/main" id="{DD1CCBCE-172E-486A-A9B3-D78627835F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00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92" name="组合 1091">
                    <a:extLst>
                      <a:ext uri="{FF2B5EF4-FFF2-40B4-BE49-F238E27FC236}">
                        <a16:creationId xmlns="" xmlns:a16="http://schemas.microsoft.com/office/drawing/2014/main" id="{99A1FB2D-C434-46E0-BF2F-0DCBC85F31BC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109" name="PA-直接连接符 132">
                      <a:extLst>
                        <a:ext uri="{FF2B5EF4-FFF2-40B4-BE49-F238E27FC236}">
                          <a16:creationId xmlns="" xmlns:a16="http://schemas.microsoft.com/office/drawing/2014/main" id="{792FE5BF-C34C-4032-B67A-D877DA1D5396}"/>
                        </a:ext>
                      </a:extLst>
                    </p:cNvPr>
                    <p:cNvCxnSpPr/>
                    <p:nvPr>
                      <p:custDataLst>
                        <p:tags r:id="rId98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0" name="PA-直接连接符 133">
                      <a:extLst>
                        <a:ext uri="{FF2B5EF4-FFF2-40B4-BE49-F238E27FC236}">
                          <a16:creationId xmlns="" xmlns:a16="http://schemas.microsoft.com/office/drawing/2014/main" id="{39E1FB69-2927-4054-B55E-D33B720C95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1" name="PA-直接连接符 134">
                      <a:extLst>
                        <a:ext uri="{FF2B5EF4-FFF2-40B4-BE49-F238E27FC236}">
                          <a16:creationId xmlns="" xmlns:a16="http://schemas.microsoft.com/office/drawing/2014/main" id="{95D657D2-B440-4403-8F6A-2CDED2C029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2" name="PA-直接连接符 135">
                      <a:extLst>
                        <a:ext uri="{FF2B5EF4-FFF2-40B4-BE49-F238E27FC236}">
                          <a16:creationId xmlns="" xmlns:a16="http://schemas.microsoft.com/office/drawing/2014/main" id="{BA4B82FC-AE34-4BDF-A903-B7E6FD6133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3" name="PA-直接连接符 136">
                      <a:extLst>
                        <a:ext uri="{FF2B5EF4-FFF2-40B4-BE49-F238E27FC236}">
                          <a16:creationId xmlns="" xmlns:a16="http://schemas.microsoft.com/office/drawing/2014/main" id="{5B0D5AF8-CF73-4146-B92E-F2A944D54C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4" name="PA-直接连接符 137">
                      <a:extLst>
                        <a:ext uri="{FF2B5EF4-FFF2-40B4-BE49-F238E27FC236}">
                          <a16:creationId xmlns="" xmlns:a16="http://schemas.microsoft.com/office/drawing/2014/main" id="{B12E4F44-E4F1-4C15-8C45-3411CD9A2A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5" name="PA-直接连接符 138">
                      <a:extLst>
                        <a:ext uri="{FF2B5EF4-FFF2-40B4-BE49-F238E27FC236}">
                          <a16:creationId xmlns="" xmlns:a16="http://schemas.microsoft.com/office/drawing/2014/main" id="{D106938B-24A2-417B-B38F-031A1991B0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6" name="PA-直接连接符 139">
                      <a:extLst>
                        <a:ext uri="{FF2B5EF4-FFF2-40B4-BE49-F238E27FC236}">
                          <a16:creationId xmlns="" xmlns:a16="http://schemas.microsoft.com/office/drawing/2014/main" id="{49770F20-1B0F-445E-9962-5A5960E12B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7" name="PA-直接连接符 140">
                      <a:extLst>
                        <a:ext uri="{FF2B5EF4-FFF2-40B4-BE49-F238E27FC236}">
                          <a16:creationId xmlns="" xmlns:a16="http://schemas.microsoft.com/office/drawing/2014/main" id="{92FB7D50-04B7-43E8-8187-1BE0D09201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8" name="PA-直接连接符 141">
                      <a:extLst>
                        <a:ext uri="{FF2B5EF4-FFF2-40B4-BE49-F238E27FC236}">
                          <a16:creationId xmlns="" xmlns:a16="http://schemas.microsoft.com/office/drawing/2014/main" id="{05C3CA28-F8C8-4570-A1A3-F23C5A93BF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9" name="PA-直接连接符 142">
                      <a:extLst>
                        <a:ext uri="{FF2B5EF4-FFF2-40B4-BE49-F238E27FC236}">
                          <a16:creationId xmlns="" xmlns:a16="http://schemas.microsoft.com/office/drawing/2014/main" id="{DA1C9B7F-3DC6-41DF-9CA4-957612E2DF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93" name="组合 1092">
                    <a:extLst>
                      <a:ext uri="{FF2B5EF4-FFF2-40B4-BE49-F238E27FC236}">
                        <a16:creationId xmlns="" xmlns:a16="http://schemas.microsoft.com/office/drawing/2014/main" id="{74184D98-F54F-47C5-BA65-FF594C4E6306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098" name="PA-直接连接符 121">
                      <a:extLst>
                        <a:ext uri="{FF2B5EF4-FFF2-40B4-BE49-F238E27FC236}">
                          <a16:creationId xmlns="" xmlns:a16="http://schemas.microsoft.com/office/drawing/2014/main" id="{9650657D-2EA9-43EA-BBC3-19AC6702D9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9" name="PA-直接连接符 122">
                      <a:extLst>
                        <a:ext uri="{FF2B5EF4-FFF2-40B4-BE49-F238E27FC236}">
                          <a16:creationId xmlns="" xmlns:a16="http://schemas.microsoft.com/office/drawing/2014/main" id="{2B44B76E-9C0C-4EF7-90D6-CC6A6D763F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0" name="PA-直接连接符 123">
                      <a:extLst>
                        <a:ext uri="{FF2B5EF4-FFF2-40B4-BE49-F238E27FC236}">
                          <a16:creationId xmlns="" xmlns:a16="http://schemas.microsoft.com/office/drawing/2014/main" id="{65DFEF1B-9164-48BF-B2F9-31DC3FC477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1" name="PA-直接连接符 124">
                      <a:extLst>
                        <a:ext uri="{FF2B5EF4-FFF2-40B4-BE49-F238E27FC236}">
                          <a16:creationId xmlns="" xmlns:a16="http://schemas.microsoft.com/office/drawing/2014/main" id="{42887738-5D73-441D-9E0F-E67E9063D2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2" name="PA-直接连接符 125">
                      <a:extLst>
                        <a:ext uri="{FF2B5EF4-FFF2-40B4-BE49-F238E27FC236}">
                          <a16:creationId xmlns="" xmlns:a16="http://schemas.microsoft.com/office/drawing/2014/main" id="{BF306BEC-61F8-4E26-91B1-FC21989006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3" name="PA-直接连接符 126">
                      <a:extLst>
                        <a:ext uri="{FF2B5EF4-FFF2-40B4-BE49-F238E27FC236}">
                          <a16:creationId xmlns="" xmlns:a16="http://schemas.microsoft.com/office/drawing/2014/main" id="{84097CA9-3F46-4132-B76B-7F35E1D7AD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4" name="PA-直接连接符 127">
                      <a:extLst>
                        <a:ext uri="{FF2B5EF4-FFF2-40B4-BE49-F238E27FC236}">
                          <a16:creationId xmlns="" xmlns:a16="http://schemas.microsoft.com/office/drawing/2014/main" id="{B421492E-C3B7-4358-A0A5-78D5A61FF7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5" name="PA-直接连接符 128">
                      <a:extLst>
                        <a:ext uri="{FF2B5EF4-FFF2-40B4-BE49-F238E27FC236}">
                          <a16:creationId xmlns="" xmlns:a16="http://schemas.microsoft.com/office/drawing/2014/main" id="{0149B7A1-1E8A-458A-8DCE-5C8D09296C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6" name="PA-直接连接符 129">
                      <a:extLst>
                        <a:ext uri="{FF2B5EF4-FFF2-40B4-BE49-F238E27FC236}">
                          <a16:creationId xmlns="" xmlns:a16="http://schemas.microsoft.com/office/drawing/2014/main" id="{3ECBAF4A-1271-40AB-967F-150767FA28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7" name="PA-直接连接符 130">
                      <a:extLst>
                        <a:ext uri="{FF2B5EF4-FFF2-40B4-BE49-F238E27FC236}">
                          <a16:creationId xmlns="" xmlns:a16="http://schemas.microsoft.com/office/drawing/2014/main" id="{9383690C-CD1F-4CB4-B755-B8E48740D6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8" name="PA-直接连接符 131">
                      <a:extLst>
                        <a:ext uri="{FF2B5EF4-FFF2-40B4-BE49-F238E27FC236}">
                          <a16:creationId xmlns="" xmlns:a16="http://schemas.microsoft.com/office/drawing/2014/main" id="{5FB6762A-3168-4C47-9593-6793C1496E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94" name="Group 91_1">
                    <a:extLst>
                      <a:ext uri="{FF2B5EF4-FFF2-40B4-BE49-F238E27FC236}">
                        <a16:creationId xmlns="" xmlns:a16="http://schemas.microsoft.com/office/drawing/2014/main" id="{75569157-C63D-4231-B632-B4B5284274B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95" name="PA-直接连接符 118">
                      <a:extLst>
                        <a:ext uri="{FF2B5EF4-FFF2-40B4-BE49-F238E27FC236}">
                          <a16:creationId xmlns="" xmlns:a16="http://schemas.microsoft.com/office/drawing/2014/main" id="{5F99A923-5D33-4907-BF02-D287B64C75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6" name="PA-直接连接符 119">
                      <a:extLst>
                        <a:ext uri="{FF2B5EF4-FFF2-40B4-BE49-F238E27FC236}">
                          <a16:creationId xmlns="" xmlns:a16="http://schemas.microsoft.com/office/drawing/2014/main" id="{DA268869-5EDB-44F8-A3F4-7E7CC60128B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7" name="PA-直接连接符 120">
                      <a:extLst>
                        <a:ext uri="{FF2B5EF4-FFF2-40B4-BE49-F238E27FC236}">
                          <a16:creationId xmlns="" xmlns:a16="http://schemas.microsoft.com/office/drawing/2014/main" id="{67D2F651-7F52-4C9A-BC5B-BEAED96035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4" name="组合 883">
                  <a:extLst>
                    <a:ext uri="{FF2B5EF4-FFF2-40B4-BE49-F238E27FC236}">
                      <a16:creationId xmlns="" xmlns:a16="http://schemas.microsoft.com/office/drawing/2014/main" id="{7BEEEB40-34F5-4439-B693-6DE3DA67D90C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029" name="PA-直接连接符 147">
                    <a:extLst>
                      <a:ext uri="{FF2B5EF4-FFF2-40B4-BE49-F238E27FC236}">
                        <a16:creationId xmlns="" xmlns:a16="http://schemas.microsoft.com/office/drawing/2014/main" id="{3B14DB1A-2553-466B-96D9-AE5B17192ED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0" name="PA-直接连接符 148">
                    <a:extLst>
                      <a:ext uri="{FF2B5EF4-FFF2-40B4-BE49-F238E27FC236}">
                        <a16:creationId xmlns="" xmlns:a16="http://schemas.microsoft.com/office/drawing/2014/main" id="{2CF21596-64AE-4250-BB71-FF8E3D175616}"/>
                      </a:ext>
                    </a:extLst>
                  </p:cNvPr>
                  <p:cNvCxnSpPr/>
                  <p:nvPr>
                    <p:custDataLst>
                      <p:tags r:id="rId91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1" name="PA-直接连接符 149">
                    <a:extLst>
                      <a:ext uri="{FF2B5EF4-FFF2-40B4-BE49-F238E27FC236}">
                        <a16:creationId xmlns="" xmlns:a16="http://schemas.microsoft.com/office/drawing/2014/main" id="{BFD45752-6EC8-427D-8D54-0F2D16FEC23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1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2" name="PA-直接连接符 150">
                    <a:extLst>
                      <a:ext uri="{FF2B5EF4-FFF2-40B4-BE49-F238E27FC236}">
                        <a16:creationId xmlns="" xmlns:a16="http://schemas.microsoft.com/office/drawing/2014/main" id="{3EEBCDF8-AEE0-4426-9A05-78F7D64E408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3" name="PA-直接连接符 151">
                    <a:extLst>
                      <a:ext uri="{FF2B5EF4-FFF2-40B4-BE49-F238E27FC236}">
                        <a16:creationId xmlns="" xmlns:a16="http://schemas.microsoft.com/office/drawing/2014/main" id="{E46FCFDB-D2B8-41EA-BF09-E389275A84C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4" name="PA-直接连接符 152">
                    <a:extLst>
                      <a:ext uri="{FF2B5EF4-FFF2-40B4-BE49-F238E27FC236}">
                        <a16:creationId xmlns="" xmlns:a16="http://schemas.microsoft.com/office/drawing/2014/main" id="{5724ACCE-A164-4A9A-A489-8AB2263341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5" name="PA-直接连接符 153">
                    <a:extLst>
                      <a:ext uri="{FF2B5EF4-FFF2-40B4-BE49-F238E27FC236}">
                        <a16:creationId xmlns="" xmlns:a16="http://schemas.microsoft.com/office/drawing/2014/main" id="{2F77E390-F5CC-4E5B-8072-741C2324953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6" name="PA-直接连接符 154">
                    <a:extLst>
                      <a:ext uri="{FF2B5EF4-FFF2-40B4-BE49-F238E27FC236}">
                        <a16:creationId xmlns="" xmlns:a16="http://schemas.microsoft.com/office/drawing/2014/main" id="{6AA4CBA8-F882-42C7-A570-10E69AB4760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7" name="PA-直接连接符 155">
                    <a:extLst>
                      <a:ext uri="{FF2B5EF4-FFF2-40B4-BE49-F238E27FC236}">
                        <a16:creationId xmlns="" xmlns:a16="http://schemas.microsoft.com/office/drawing/2014/main" id="{CD6671AB-06A8-42D6-BF5B-6B70DFA72F6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8" name="PA-直接连接符 156">
                    <a:extLst>
                      <a:ext uri="{FF2B5EF4-FFF2-40B4-BE49-F238E27FC236}">
                        <a16:creationId xmlns="" xmlns:a16="http://schemas.microsoft.com/office/drawing/2014/main" id="{8565006C-1B48-4F24-848C-6CF4B6EE4A6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9" name="PA-直接连接符 157">
                    <a:extLst>
                      <a:ext uri="{FF2B5EF4-FFF2-40B4-BE49-F238E27FC236}">
                        <a16:creationId xmlns="" xmlns:a16="http://schemas.microsoft.com/office/drawing/2014/main" id="{FD5D24A3-AA72-4187-8795-E0041E2B15A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0" name="PA-直接连接符 158">
                    <a:extLst>
                      <a:ext uri="{FF2B5EF4-FFF2-40B4-BE49-F238E27FC236}">
                        <a16:creationId xmlns="" xmlns:a16="http://schemas.microsoft.com/office/drawing/2014/main" id="{A41CEED1-71C7-40D5-B7FF-4689FBAB65A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1" name="PA-直接连接符 159">
                    <a:extLst>
                      <a:ext uri="{FF2B5EF4-FFF2-40B4-BE49-F238E27FC236}">
                        <a16:creationId xmlns="" xmlns:a16="http://schemas.microsoft.com/office/drawing/2014/main" id="{7B404C22-B68D-4537-A653-18E37AD6FE0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2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2" name="PA-直接连接符 160">
                    <a:extLst>
                      <a:ext uri="{FF2B5EF4-FFF2-40B4-BE49-F238E27FC236}">
                        <a16:creationId xmlns="" xmlns:a16="http://schemas.microsoft.com/office/drawing/2014/main" id="{F8379310-B2DD-4BB4-88F4-92C9EA13DAA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3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3" name="PA-直接连接符 161">
                    <a:extLst>
                      <a:ext uri="{FF2B5EF4-FFF2-40B4-BE49-F238E27FC236}">
                        <a16:creationId xmlns="" xmlns:a16="http://schemas.microsoft.com/office/drawing/2014/main" id="{C4087CF4-BBA7-4F5A-A16D-4FD18DF9D5B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93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044" name="组合 1043">
                    <a:extLst>
                      <a:ext uri="{FF2B5EF4-FFF2-40B4-BE49-F238E27FC236}">
                        <a16:creationId xmlns="" xmlns:a16="http://schemas.microsoft.com/office/drawing/2014/main" id="{054CDFCC-0E5F-4F78-9FD9-D86192CF68AA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73" name="PA-直接连接符 191">
                      <a:extLst>
                        <a:ext uri="{FF2B5EF4-FFF2-40B4-BE49-F238E27FC236}">
                          <a16:creationId xmlns="" xmlns:a16="http://schemas.microsoft.com/office/drawing/2014/main" id="{9B95187C-C3AE-4D28-AB5E-7C1B61FA15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4" name="PA-直接连接符 192">
                      <a:extLst>
                        <a:ext uri="{FF2B5EF4-FFF2-40B4-BE49-F238E27FC236}">
                          <a16:creationId xmlns="" xmlns:a16="http://schemas.microsoft.com/office/drawing/2014/main" id="{C4A37ED3-2188-4F3B-9C4B-36A145B6B9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5" name="PA-直接连接符 193">
                      <a:extLst>
                        <a:ext uri="{FF2B5EF4-FFF2-40B4-BE49-F238E27FC236}">
                          <a16:creationId xmlns="" xmlns:a16="http://schemas.microsoft.com/office/drawing/2014/main" id="{37135243-91FB-4403-86B9-A06B2CD1BF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45" name="组合 1044">
                    <a:extLst>
                      <a:ext uri="{FF2B5EF4-FFF2-40B4-BE49-F238E27FC236}">
                        <a16:creationId xmlns="" xmlns:a16="http://schemas.microsoft.com/office/drawing/2014/main" id="{A41FA463-A716-4A71-867C-E552A2A7FEAD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062" name="PA-直接连接符 180">
                      <a:extLst>
                        <a:ext uri="{FF2B5EF4-FFF2-40B4-BE49-F238E27FC236}">
                          <a16:creationId xmlns="" xmlns:a16="http://schemas.microsoft.com/office/drawing/2014/main" id="{BF2E2063-F0A6-4BB9-8C66-9F8A7C47FDE1}"/>
                        </a:ext>
                      </a:extLst>
                    </p:cNvPr>
                    <p:cNvCxnSpPr/>
                    <p:nvPr>
                      <p:custDataLst>
                        <p:tags r:id="rId94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3" name="PA-直接连接符 181">
                      <a:extLst>
                        <a:ext uri="{FF2B5EF4-FFF2-40B4-BE49-F238E27FC236}">
                          <a16:creationId xmlns="" xmlns:a16="http://schemas.microsoft.com/office/drawing/2014/main" id="{754B3C92-1A13-4BED-9B90-1953ADE9747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4" name="PA-直接连接符 182">
                      <a:extLst>
                        <a:ext uri="{FF2B5EF4-FFF2-40B4-BE49-F238E27FC236}">
                          <a16:creationId xmlns="" xmlns:a16="http://schemas.microsoft.com/office/drawing/2014/main" id="{3498096E-EB8A-4444-BF7E-7D0BEAAB10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5" name="PA-直接连接符 183">
                      <a:extLst>
                        <a:ext uri="{FF2B5EF4-FFF2-40B4-BE49-F238E27FC236}">
                          <a16:creationId xmlns="" xmlns:a16="http://schemas.microsoft.com/office/drawing/2014/main" id="{A5C0B0E5-7736-433E-913E-67E464976F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6" name="PA-直接连接符 184">
                      <a:extLst>
                        <a:ext uri="{FF2B5EF4-FFF2-40B4-BE49-F238E27FC236}">
                          <a16:creationId xmlns="" xmlns:a16="http://schemas.microsoft.com/office/drawing/2014/main" id="{C7135CAF-7317-4F01-B1A9-A3F0A8E6DF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7" name="PA-直接连接符 185">
                      <a:extLst>
                        <a:ext uri="{FF2B5EF4-FFF2-40B4-BE49-F238E27FC236}">
                          <a16:creationId xmlns="" xmlns:a16="http://schemas.microsoft.com/office/drawing/2014/main" id="{342930A4-9BA3-4003-A866-729CB277DA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8" name="PA-直接连接符 186">
                      <a:extLst>
                        <a:ext uri="{FF2B5EF4-FFF2-40B4-BE49-F238E27FC236}">
                          <a16:creationId xmlns="" xmlns:a16="http://schemas.microsoft.com/office/drawing/2014/main" id="{3102C590-B0AF-45F7-9B2E-B205784A639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9" name="PA-直接连接符 187">
                      <a:extLst>
                        <a:ext uri="{FF2B5EF4-FFF2-40B4-BE49-F238E27FC236}">
                          <a16:creationId xmlns="" xmlns:a16="http://schemas.microsoft.com/office/drawing/2014/main" id="{7EA0E425-3A38-472A-9F10-2E72803501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0" name="PA-直接连接符 188">
                      <a:extLst>
                        <a:ext uri="{FF2B5EF4-FFF2-40B4-BE49-F238E27FC236}">
                          <a16:creationId xmlns="" xmlns:a16="http://schemas.microsoft.com/office/drawing/2014/main" id="{751D1457-07A6-4138-9D13-5D42A7682B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1" name="PA-直接连接符 189">
                      <a:extLst>
                        <a:ext uri="{FF2B5EF4-FFF2-40B4-BE49-F238E27FC236}">
                          <a16:creationId xmlns="" xmlns:a16="http://schemas.microsoft.com/office/drawing/2014/main" id="{B0FACB4A-EE45-4866-9171-F441727387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2" name="PA-直接连接符 190">
                      <a:extLst>
                        <a:ext uri="{FF2B5EF4-FFF2-40B4-BE49-F238E27FC236}">
                          <a16:creationId xmlns="" xmlns:a16="http://schemas.microsoft.com/office/drawing/2014/main" id="{6CA671D8-FD4E-46B0-82B4-71CB0EF79D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46" name="组合 1045">
                    <a:extLst>
                      <a:ext uri="{FF2B5EF4-FFF2-40B4-BE49-F238E27FC236}">
                        <a16:creationId xmlns="" xmlns:a16="http://schemas.microsoft.com/office/drawing/2014/main" id="{2DF3FA19-C26A-4C68-AE76-A15DECFC39AF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051" name="PA-直接连接符 169">
                      <a:extLst>
                        <a:ext uri="{FF2B5EF4-FFF2-40B4-BE49-F238E27FC236}">
                          <a16:creationId xmlns="" xmlns:a16="http://schemas.microsoft.com/office/drawing/2014/main" id="{F21508A5-3C61-42C4-8B73-61A3A4CD14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2" name="PA-直接连接符 170">
                      <a:extLst>
                        <a:ext uri="{FF2B5EF4-FFF2-40B4-BE49-F238E27FC236}">
                          <a16:creationId xmlns="" xmlns:a16="http://schemas.microsoft.com/office/drawing/2014/main" id="{C2229CBA-FDE4-45C1-B3DD-A7A7FE9C62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3" name="PA-直接连接符 171">
                      <a:extLst>
                        <a:ext uri="{FF2B5EF4-FFF2-40B4-BE49-F238E27FC236}">
                          <a16:creationId xmlns="" xmlns:a16="http://schemas.microsoft.com/office/drawing/2014/main" id="{6495FC77-8BB2-4F85-A9B9-C90E579B81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4" name="PA-直接连接符 172">
                      <a:extLst>
                        <a:ext uri="{FF2B5EF4-FFF2-40B4-BE49-F238E27FC236}">
                          <a16:creationId xmlns="" xmlns:a16="http://schemas.microsoft.com/office/drawing/2014/main" id="{903DDC00-8D09-4AFA-9B70-96C6F248A2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5" name="PA-直接连接符 173">
                      <a:extLst>
                        <a:ext uri="{FF2B5EF4-FFF2-40B4-BE49-F238E27FC236}">
                          <a16:creationId xmlns="" xmlns:a16="http://schemas.microsoft.com/office/drawing/2014/main" id="{D7A15A1C-9CB3-411B-B8C4-5686170D40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6" name="PA-直接连接符 174">
                      <a:extLst>
                        <a:ext uri="{FF2B5EF4-FFF2-40B4-BE49-F238E27FC236}">
                          <a16:creationId xmlns="" xmlns:a16="http://schemas.microsoft.com/office/drawing/2014/main" id="{160D074E-124D-40D0-887A-F3C581B1EA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7" name="PA-直接连接符 175">
                      <a:extLst>
                        <a:ext uri="{FF2B5EF4-FFF2-40B4-BE49-F238E27FC236}">
                          <a16:creationId xmlns="" xmlns:a16="http://schemas.microsoft.com/office/drawing/2014/main" id="{41384CB3-72E8-4A61-AE8A-D2F5A122C0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8" name="PA-直接连接符 176">
                      <a:extLst>
                        <a:ext uri="{FF2B5EF4-FFF2-40B4-BE49-F238E27FC236}">
                          <a16:creationId xmlns="" xmlns:a16="http://schemas.microsoft.com/office/drawing/2014/main" id="{5EDAB503-2419-4EEF-BEED-38CF840D4E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9" name="PA-直接连接符 177">
                      <a:extLst>
                        <a:ext uri="{FF2B5EF4-FFF2-40B4-BE49-F238E27FC236}">
                          <a16:creationId xmlns="" xmlns:a16="http://schemas.microsoft.com/office/drawing/2014/main" id="{CCA5EDA9-1D24-4FA8-9264-8A50F40461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0" name="PA-直接连接符 178">
                      <a:extLst>
                        <a:ext uri="{FF2B5EF4-FFF2-40B4-BE49-F238E27FC236}">
                          <a16:creationId xmlns="" xmlns:a16="http://schemas.microsoft.com/office/drawing/2014/main" id="{C862CEFF-1AAE-460A-92B9-5BFF2F9D93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1" name="PA-直接连接符 179">
                      <a:extLst>
                        <a:ext uri="{FF2B5EF4-FFF2-40B4-BE49-F238E27FC236}">
                          <a16:creationId xmlns="" xmlns:a16="http://schemas.microsoft.com/office/drawing/2014/main" id="{58DA6F15-047B-44C2-A125-07E9869C7A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47" name="Group 91_1">
                    <a:extLst>
                      <a:ext uri="{FF2B5EF4-FFF2-40B4-BE49-F238E27FC236}">
                        <a16:creationId xmlns="" xmlns:a16="http://schemas.microsoft.com/office/drawing/2014/main" id="{F4E35AE0-0A2B-4997-9812-DE425BB70192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48" name="PA-直接连接符 166">
                      <a:extLst>
                        <a:ext uri="{FF2B5EF4-FFF2-40B4-BE49-F238E27FC236}">
                          <a16:creationId xmlns="" xmlns:a16="http://schemas.microsoft.com/office/drawing/2014/main" id="{67A52A4E-51B7-4866-856A-C01E1F180AD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49" name="PA-直接连接符 167">
                      <a:extLst>
                        <a:ext uri="{FF2B5EF4-FFF2-40B4-BE49-F238E27FC236}">
                          <a16:creationId xmlns="" xmlns:a16="http://schemas.microsoft.com/office/drawing/2014/main" id="{3F19881C-D6A4-4E1E-BCAA-4465DA7748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0" name="PA-直接连接符 168">
                      <a:extLst>
                        <a:ext uri="{FF2B5EF4-FFF2-40B4-BE49-F238E27FC236}">
                          <a16:creationId xmlns="" xmlns:a16="http://schemas.microsoft.com/office/drawing/2014/main" id="{3DF81D31-5F27-4A59-B48E-4BE46D69C4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5" name="组合 884">
                  <a:extLst>
                    <a:ext uri="{FF2B5EF4-FFF2-40B4-BE49-F238E27FC236}">
                      <a16:creationId xmlns="" xmlns:a16="http://schemas.microsoft.com/office/drawing/2014/main" id="{3FEA94B1-4715-41FA-8875-0746B3F5A2F3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982" name="PA-直接连接符 195">
                    <a:extLst>
                      <a:ext uri="{FF2B5EF4-FFF2-40B4-BE49-F238E27FC236}">
                        <a16:creationId xmlns="" xmlns:a16="http://schemas.microsoft.com/office/drawing/2014/main" id="{DC0B7BBC-DD4B-4893-BA95-88DB71EA91A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3" name="PA-直接连接符 196">
                    <a:extLst>
                      <a:ext uri="{FF2B5EF4-FFF2-40B4-BE49-F238E27FC236}">
                        <a16:creationId xmlns="" xmlns:a16="http://schemas.microsoft.com/office/drawing/2014/main" id="{7F2BE6E3-53C0-453C-97CD-DE665ED8CC93}"/>
                      </a:ext>
                    </a:extLst>
                  </p:cNvPr>
                  <p:cNvCxnSpPr/>
                  <p:nvPr>
                    <p:custDataLst>
                      <p:tags r:id="rId87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4" name="PA-直接连接符 197">
                    <a:extLst>
                      <a:ext uri="{FF2B5EF4-FFF2-40B4-BE49-F238E27FC236}">
                        <a16:creationId xmlns="" xmlns:a16="http://schemas.microsoft.com/office/drawing/2014/main" id="{E91ADB92-EB03-40DF-BAC6-912845E314B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5" name="PA-直接连接符 198">
                    <a:extLst>
                      <a:ext uri="{FF2B5EF4-FFF2-40B4-BE49-F238E27FC236}">
                        <a16:creationId xmlns="" xmlns:a16="http://schemas.microsoft.com/office/drawing/2014/main" id="{4F3DAEBB-080F-4D6B-B914-57416E320AB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6" name="PA-直接连接符 199">
                    <a:extLst>
                      <a:ext uri="{FF2B5EF4-FFF2-40B4-BE49-F238E27FC236}">
                        <a16:creationId xmlns="" xmlns:a16="http://schemas.microsoft.com/office/drawing/2014/main" id="{AE24A580-B734-4B7B-92FA-6E1513C681F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7" name="PA-直接连接符 200">
                    <a:extLst>
                      <a:ext uri="{FF2B5EF4-FFF2-40B4-BE49-F238E27FC236}">
                        <a16:creationId xmlns="" xmlns:a16="http://schemas.microsoft.com/office/drawing/2014/main" id="{E3EDDC0B-DC00-4590-B89A-314B55B213E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7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8" name="PA-直接连接符 201">
                    <a:extLst>
                      <a:ext uri="{FF2B5EF4-FFF2-40B4-BE49-F238E27FC236}">
                        <a16:creationId xmlns="" xmlns:a16="http://schemas.microsoft.com/office/drawing/2014/main" id="{61BE2F0E-2729-44BA-AE32-3A9B6D46349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89" name="PA-直接连接符 202">
                    <a:extLst>
                      <a:ext uri="{FF2B5EF4-FFF2-40B4-BE49-F238E27FC236}">
                        <a16:creationId xmlns="" xmlns:a16="http://schemas.microsoft.com/office/drawing/2014/main" id="{151FB49C-D34B-4BCA-BB03-40C390B8D12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0" name="PA-直接连接符 203">
                    <a:extLst>
                      <a:ext uri="{FF2B5EF4-FFF2-40B4-BE49-F238E27FC236}">
                        <a16:creationId xmlns="" xmlns:a16="http://schemas.microsoft.com/office/drawing/2014/main" id="{7193361B-4B14-4F80-9346-1E4F29B76A1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1" name="PA-直接连接符 204">
                    <a:extLst>
                      <a:ext uri="{FF2B5EF4-FFF2-40B4-BE49-F238E27FC236}">
                        <a16:creationId xmlns="" xmlns:a16="http://schemas.microsoft.com/office/drawing/2014/main" id="{86B1B4A4-6590-411E-9A75-82E9861F7AA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2" name="PA-直接连接符 205">
                    <a:extLst>
                      <a:ext uri="{FF2B5EF4-FFF2-40B4-BE49-F238E27FC236}">
                        <a16:creationId xmlns="" xmlns:a16="http://schemas.microsoft.com/office/drawing/2014/main" id="{82763E1E-ABFE-4D1A-BFF0-D27BEF5D526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3" name="PA-直接连接符 206">
                    <a:extLst>
                      <a:ext uri="{FF2B5EF4-FFF2-40B4-BE49-F238E27FC236}">
                        <a16:creationId xmlns="" xmlns:a16="http://schemas.microsoft.com/office/drawing/2014/main" id="{ADE38141-5741-4CFC-91C9-40A2352BB36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4" name="PA-直接连接符 207">
                    <a:extLst>
                      <a:ext uri="{FF2B5EF4-FFF2-40B4-BE49-F238E27FC236}">
                        <a16:creationId xmlns="" xmlns:a16="http://schemas.microsoft.com/office/drawing/2014/main" id="{D3922618-0705-4EBA-AFA6-26401CA71F3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5" name="PA-直接连接符 208">
                    <a:extLst>
                      <a:ext uri="{FF2B5EF4-FFF2-40B4-BE49-F238E27FC236}">
                        <a16:creationId xmlns="" xmlns:a16="http://schemas.microsoft.com/office/drawing/2014/main" id="{EF1C45A6-C811-4B62-8B23-66B9D6506DB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96" name="PA-直接连接符 209">
                    <a:extLst>
                      <a:ext uri="{FF2B5EF4-FFF2-40B4-BE49-F238E27FC236}">
                        <a16:creationId xmlns="" xmlns:a16="http://schemas.microsoft.com/office/drawing/2014/main" id="{51885875-2E25-41FC-9279-40CEFE5266B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8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997" name="组合 996">
                    <a:extLst>
                      <a:ext uri="{FF2B5EF4-FFF2-40B4-BE49-F238E27FC236}">
                        <a16:creationId xmlns="" xmlns:a16="http://schemas.microsoft.com/office/drawing/2014/main" id="{C9F1B532-1D48-46AF-ADCB-5D050D67EA25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26" name="PA-直接连接符 239">
                      <a:extLst>
                        <a:ext uri="{FF2B5EF4-FFF2-40B4-BE49-F238E27FC236}">
                          <a16:creationId xmlns="" xmlns:a16="http://schemas.microsoft.com/office/drawing/2014/main" id="{05F3C14B-1CF6-4D70-8E55-8A93B9B77A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7" name="PA-直接连接符 240">
                      <a:extLst>
                        <a:ext uri="{FF2B5EF4-FFF2-40B4-BE49-F238E27FC236}">
                          <a16:creationId xmlns="" xmlns:a16="http://schemas.microsoft.com/office/drawing/2014/main" id="{31167EFB-F1A2-4429-969D-43A23AFA6C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8" name="PA-直接连接符 241">
                      <a:extLst>
                        <a:ext uri="{FF2B5EF4-FFF2-40B4-BE49-F238E27FC236}">
                          <a16:creationId xmlns="" xmlns:a16="http://schemas.microsoft.com/office/drawing/2014/main" id="{622EEF18-9578-485B-9769-15107B3832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98" name="组合 997">
                    <a:extLst>
                      <a:ext uri="{FF2B5EF4-FFF2-40B4-BE49-F238E27FC236}">
                        <a16:creationId xmlns="" xmlns:a16="http://schemas.microsoft.com/office/drawing/2014/main" id="{32ADE9AF-692E-41C8-9151-B59F08931AB7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015" name="PA-直接连接符 228">
                      <a:extLst>
                        <a:ext uri="{FF2B5EF4-FFF2-40B4-BE49-F238E27FC236}">
                          <a16:creationId xmlns="" xmlns:a16="http://schemas.microsoft.com/office/drawing/2014/main" id="{0B8664E2-1D31-448A-8FD8-F4C3CE92A1B8}"/>
                        </a:ext>
                      </a:extLst>
                    </p:cNvPr>
                    <p:cNvCxnSpPr/>
                    <p:nvPr>
                      <p:custDataLst>
                        <p:tags r:id="rId90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6" name="PA-直接连接符 229">
                      <a:extLst>
                        <a:ext uri="{FF2B5EF4-FFF2-40B4-BE49-F238E27FC236}">
                          <a16:creationId xmlns="" xmlns:a16="http://schemas.microsoft.com/office/drawing/2014/main" id="{B90ED211-014E-4E2E-8E80-8F8DE9D6688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7" name="PA-直接连接符 230">
                      <a:extLst>
                        <a:ext uri="{FF2B5EF4-FFF2-40B4-BE49-F238E27FC236}">
                          <a16:creationId xmlns="" xmlns:a16="http://schemas.microsoft.com/office/drawing/2014/main" id="{FD954557-DD2C-4935-BD58-094F7D7A86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8" name="PA-直接连接符 231">
                      <a:extLst>
                        <a:ext uri="{FF2B5EF4-FFF2-40B4-BE49-F238E27FC236}">
                          <a16:creationId xmlns="" xmlns:a16="http://schemas.microsoft.com/office/drawing/2014/main" id="{B670ACDF-D28D-46E5-AAFC-CF31FD6CEF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9" name="PA-直接连接符 232">
                      <a:extLst>
                        <a:ext uri="{FF2B5EF4-FFF2-40B4-BE49-F238E27FC236}">
                          <a16:creationId xmlns="" xmlns:a16="http://schemas.microsoft.com/office/drawing/2014/main" id="{657C6C4C-8CCD-4632-907F-D43D5D953BA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0" name="PA-直接连接符 233">
                      <a:extLst>
                        <a:ext uri="{FF2B5EF4-FFF2-40B4-BE49-F238E27FC236}">
                          <a16:creationId xmlns="" xmlns:a16="http://schemas.microsoft.com/office/drawing/2014/main" id="{D9249C8D-6572-425B-B930-2C564E7481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1" name="PA-直接连接符 234">
                      <a:extLst>
                        <a:ext uri="{FF2B5EF4-FFF2-40B4-BE49-F238E27FC236}">
                          <a16:creationId xmlns="" xmlns:a16="http://schemas.microsoft.com/office/drawing/2014/main" id="{3521D51B-033F-4156-BA24-F476ACB3F2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2" name="PA-直接连接符 235">
                      <a:extLst>
                        <a:ext uri="{FF2B5EF4-FFF2-40B4-BE49-F238E27FC236}">
                          <a16:creationId xmlns="" xmlns:a16="http://schemas.microsoft.com/office/drawing/2014/main" id="{AF69B7AB-89F0-430A-8343-B6E7D4FA8B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3" name="PA-直接连接符 236">
                      <a:extLst>
                        <a:ext uri="{FF2B5EF4-FFF2-40B4-BE49-F238E27FC236}">
                          <a16:creationId xmlns="" xmlns:a16="http://schemas.microsoft.com/office/drawing/2014/main" id="{6A0DDA55-B9E5-46D1-BEB3-99E26AE8CB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4" name="PA-直接连接符 237">
                      <a:extLst>
                        <a:ext uri="{FF2B5EF4-FFF2-40B4-BE49-F238E27FC236}">
                          <a16:creationId xmlns="" xmlns:a16="http://schemas.microsoft.com/office/drawing/2014/main" id="{710E5904-6169-4D95-A5BE-56596B11C6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25" name="PA-直接连接符 238">
                      <a:extLst>
                        <a:ext uri="{FF2B5EF4-FFF2-40B4-BE49-F238E27FC236}">
                          <a16:creationId xmlns="" xmlns:a16="http://schemas.microsoft.com/office/drawing/2014/main" id="{1CBF35F5-CC24-4439-80FC-F0301A71E72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99" name="组合 998">
                    <a:extLst>
                      <a:ext uri="{FF2B5EF4-FFF2-40B4-BE49-F238E27FC236}">
                        <a16:creationId xmlns="" xmlns:a16="http://schemas.microsoft.com/office/drawing/2014/main" id="{DD159CE3-6278-4B2E-BBE9-61A347CE8A63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004" name="PA-直接连接符 217">
                      <a:extLst>
                        <a:ext uri="{FF2B5EF4-FFF2-40B4-BE49-F238E27FC236}">
                          <a16:creationId xmlns="" xmlns:a16="http://schemas.microsoft.com/office/drawing/2014/main" id="{A6EA63BB-A92D-4410-8501-EC815C3479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5" name="PA-直接连接符 218">
                      <a:extLst>
                        <a:ext uri="{FF2B5EF4-FFF2-40B4-BE49-F238E27FC236}">
                          <a16:creationId xmlns="" xmlns:a16="http://schemas.microsoft.com/office/drawing/2014/main" id="{3D7841AA-431A-4C1D-97FD-8D6D606362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6" name="PA-直接连接符 219">
                      <a:extLst>
                        <a:ext uri="{FF2B5EF4-FFF2-40B4-BE49-F238E27FC236}">
                          <a16:creationId xmlns="" xmlns:a16="http://schemas.microsoft.com/office/drawing/2014/main" id="{A7FFDDCB-B36C-4AF5-8B27-613A7E80F8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7" name="PA-直接连接符 220">
                      <a:extLst>
                        <a:ext uri="{FF2B5EF4-FFF2-40B4-BE49-F238E27FC236}">
                          <a16:creationId xmlns="" xmlns:a16="http://schemas.microsoft.com/office/drawing/2014/main" id="{57B96530-9B0A-4482-9B98-A844BFC9F4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8" name="PA-直接连接符 221">
                      <a:extLst>
                        <a:ext uri="{FF2B5EF4-FFF2-40B4-BE49-F238E27FC236}">
                          <a16:creationId xmlns="" xmlns:a16="http://schemas.microsoft.com/office/drawing/2014/main" id="{EB505562-5061-4CD2-A6E6-A32FE3C7333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9" name="PA-直接连接符 222">
                      <a:extLst>
                        <a:ext uri="{FF2B5EF4-FFF2-40B4-BE49-F238E27FC236}">
                          <a16:creationId xmlns="" xmlns:a16="http://schemas.microsoft.com/office/drawing/2014/main" id="{E4AB3380-BF8E-4B3E-B6DC-B069D1F48E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0" name="PA-直接连接符 223">
                      <a:extLst>
                        <a:ext uri="{FF2B5EF4-FFF2-40B4-BE49-F238E27FC236}">
                          <a16:creationId xmlns="" xmlns:a16="http://schemas.microsoft.com/office/drawing/2014/main" id="{BF5C37D1-DC0A-4D86-87AD-7BCD39C152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1" name="PA-直接连接符 224">
                      <a:extLst>
                        <a:ext uri="{FF2B5EF4-FFF2-40B4-BE49-F238E27FC236}">
                          <a16:creationId xmlns="" xmlns:a16="http://schemas.microsoft.com/office/drawing/2014/main" id="{6C424B0A-8112-4A3D-B64C-2475499177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2" name="PA-直接连接符 225">
                      <a:extLst>
                        <a:ext uri="{FF2B5EF4-FFF2-40B4-BE49-F238E27FC236}">
                          <a16:creationId xmlns="" xmlns:a16="http://schemas.microsoft.com/office/drawing/2014/main" id="{A1C0BD64-D5E1-49E2-960C-7FA15F9D42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3" name="PA-直接连接符 226">
                      <a:extLst>
                        <a:ext uri="{FF2B5EF4-FFF2-40B4-BE49-F238E27FC236}">
                          <a16:creationId xmlns="" xmlns:a16="http://schemas.microsoft.com/office/drawing/2014/main" id="{AF4B1E73-066A-4382-958F-048890DED6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4" name="PA-直接连接符 227">
                      <a:extLst>
                        <a:ext uri="{FF2B5EF4-FFF2-40B4-BE49-F238E27FC236}">
                          <a16:creationId xmlns="" xmlns:a16="http://schemas.microsoft.com/office/drawing/2014/main" id="{0EA1AC00-10A7-4256-BBD8-A957F78B7B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00" name="Group 91_1">
                    <a:extLst>
                      <a:ext uri="{FF2B5EF4-FFF2-40B4-BE49-F238E27FC236}">
                        <a16:creationId xmlns="" xmlns:a16="http://schemas.microsoft.com/office/drawing/2014/main" id="{260687B5-2C05-4DB5-83A7-2B90E7C5D2D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001" name="PA-直接连接符 214">
                      <a:extLst>
                        <a:ext uri="{FF2B5EF4-FFF2-40B4-BE49-F238E27FC236}">
                          <a16:creationId xmlns="" xmlns:a16="http://schemas.microsoft.com/office/drawing/2014/main" id="{2FE60737-14C7-4CFE-8040-A85BB6EEBB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2" name="PA-直接连接符 215">
                      <a:extLst>
                        <a:ext uri="{FF2B5EF4-FFF2-40B4-BE49-F238E27FC236}">
                          <a16:creationId xmlns="" xmlns:a16="http://schemas.microsoft.com/office/drawing/2014/main" id="{3B49EE14-8737-455D-A7DA-3AEDB93D92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3" name="PA-直接连接符 216">
                      <a:extLst>
                        <a:ext uri="{FF2B5EF4-FFF2-40B4-BE49-F238E27FC236}">
                          <a16:creationId xmlns="" xmlns:a16="http://schemas.microsoft.com/office/drawing/2014/main" id="{60C877E8-1545-476D-BE25-3D1CDC933E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6" name="组合 885">
                  <a:extLst>
                    <a:ext uri="{FF2B5EF4-FFF2-40B4-BE49-F238E27FC236}">
                      <a16:creationId xmlns="" xmlns:a16="http://schemas.microsoft.com/office/drawing/2014/main" id="{C95DE34C-0DCD-4EB5-805D-2FDE452AE554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935" name="PA-直接连接符 243">
                    <a:extLst>
                      <a:ext uri="{FF2B5EF4-FFF2-40B4-BE49-F238E27FC236}">
                        <a16:creationId xmlns="" xmlns:a16="http://schemas.microsoft.com/office/drawing/2014/main" id="{44CB8D19-C846-4CAE-9310-22E1FB04E89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1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6" name="PA-直接连接符 244">
                    <a:extLst>
                      <a:ext uri="{FF2B5EF4-FFF2-40B4-BE49-F238E27FC236}">
                        <a16:creationId xmlns="" xmlns:a16="http://schemas.microsoft.com/office/drawing/2014/main" id="{631510F7-3883-4355-AD2F-01D75107E1A0}"/>
                      </a:ext>
                    </a:extLst>
                  </p:cNvPr>
                  <p:cNvCxnSpPr/>
                  <p:nvPr>
                    <p:custDataLst>
                      <p:tags r:id="rId832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7" name="PA-直接连接符 245">
                    <a:extLst>
                      <a:ext uri="{FF2B5EF4-FFF2-40B4-BE49-F238E27FC236}">
                        <a16:creationId xmlns="" xmlns:a16="http://schemas.microsoft.com/office/drawing/2014/main" id="{52C41422-C11E-43A6-9103-9E77B51084C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3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8" name="PA-直接连接符 246">
                    <a:extLst>
                      <a:ext uri="{FF2B5EF4-FFF2-40B4-BE49-F238E27FC236}">
                        <a16:creationId xmlns="" xmlns:a16="http://schemas.microsoft.com/office/drawing/2014/main" id="{E8BE4F87-6629-44EF-B4B5-689018397C3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4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39" name="PA-直接连接符 247">
                    <a:extLst>
                      <a:ext uri="{FF2B5EF4-FFF2-40B4-BE49-F238E27FC236}">
                        <a16:creationId xmlns="" xmlns:a16="http://schemas.microsoft.com/office/drawing/2014/main" id="{0E57E9D6-4184-4974-A676-A4785214723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5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0" name="PA-直接连接符 248">
                    <a:extLst>
                      <a:ext uri="{FF2B5EF4-FFF2-40B4-BE49-F238E27FC236}">
                        <a16:creationId xmlns="" xmlns:a16="http://schemas.microsoft.com/office/drawing/2014/main" id="{ABA1C838-4D32-45FF-9525-8C34C10608E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6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1" name="PA-直接连接符 249">
                    <a:extLst>
                      <a:ext uri="{FF2B5EF4-FFF2-40B4-BE49-F238E27FC236}">
                        <a16:creationId xmlns="" xmlns:a16="http://schemas.microsoft.com/office/drawing/2014/main" id="{165A4E91-9C94-44FB-BC43-40F385BC223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7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2" name="PA-直接连接符 250">
                    <a:extLst>
                      <a:ext uri="{FF2B5EF4-FFF2-40B4-BE49-F238E27FC236}">
                        <a16:creationId xmlns="" xmlns:a16="http://schemas.microsoft.com/office/drawing/2014/main" id="{9465C51B-1BCC-4E93-B6F9-0DB25420FBB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8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3" name="PA-直接连接符 251">
                    <a:extLst>
                      <a:ext uri="{FF2B5EF4-FFF2-40B4-BE49-F238E27FC236}">
                        <a16:creationId xmlns="" xmlns:a16="http://schemas.microsoft.com/office/drawing/2014/main" id="{6D000D01-2C80-4AEE-A471-A08BD5D6958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39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4" name="PA-直接连接符 252">
                    <a:extLst>
                      <a:ext uri="{FF2B5EF4-FFF2-40B4-BE49-F238E27FC236}">
                        <a16:creationId xmlns="" xmlns:a16="http://schemas.microsoft.com/office/drawing/2014/main" id="{CDBE57FC-73A5-4F9B-8C12-24D8D8EC059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0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5" name="PA-直接连接符 253">
                    <a:extLst>
                      <a:ext uri="{FF2B5EF4-FFF2-40B4-BE49-F238E27FC236}">
                        <a16:creationId xmlns="" xmlns:a16="http://schemas.microsoft.com/office/drawing/2014/main" id="{BD361186-F77C-4EC8-9D30-C3C017F613C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1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6" name="PA-直接连接符 254">
                    <a:extLst>
                      <a:ext uri="{FF2B5EF4-FFF2-40B4-BE49-F238E27FC236}">
                        <a16:creationId xmlns="" xmlns:a16="http://schemas.microsoft.com/office/drawing/2014/main" id="{1766685B-5496-4127-AA36-4EE1AD5DE62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2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7" name="PA-直接连接符 255">
                    <a:extLst>
                      <a:ext uri="{FF2B5EF4-FFF2-40B4-BE49-F238E27FC236}">
                        <a16:creationId xmlns="" xmlns:a16="http://schemas.microsoft.com/office/drawing/2014/main" id="{ED7F7330-C0A9-4F1D-832E-3F23D862F1B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3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8" name="PA-直接连接符 256">
                    <a:extLst>
                      <a:ext uri="{FF2B5EF4-FFF2-40B4-BE49-F238E27FC236}">
                        <a16:creationId xmlns="" xmlns:a16="http://schemas.microsoft.com/office/drawing/2014/main" id="{84096C9F-95B8-414B-8A99-7B20DD51351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4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49" name="PA-直接连接符 257">
                    <a:extLst>
                      <a:ext uri="{FF2B5EF4-FFF2-40B4-BE49-F238E27FC236}">
                        <a16:creationId xmlns="" xmlns:a16="http://schemas.microsoft.com/office/drawing/2014/main" id="{0B7B4598-3BCC-45CC-B24E-78D876499E8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45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950" name="组合 949">
                    <a:extLst>
                      <a:ext uri="{FF2B5EF4-FFF2-40B4-BE49-F238E27FC236}">
                        <a16:creationId xmlns="" xmlns:a16="http://schemas.microsoft.com/office/drawing/2014/main" id="{7447482B-E546-4467-96F9-49F8D1C3AD46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79" name="PA-直接连接符 287">
                      <a:extLst>
                        <a:ext uri="{FF2B5EF4-FFF2-40B4-BE49-F238E27FC236}">
                          <a16:creationId xmlns="" xmlns:a16="http://schemas.microsoft.com/office/drawing/2014/main" id="{7E97D6EF-7EFF-41C7-AFD3-B3A93A96C7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0" name="PA-直接连接符 288">
                      <a:extLst>
                        <a:ext uri="{FF2B5EF4-FFF2-40B4-BE49-F238E27FC236}">
                          <a16:creationId xmlns="" xmlns:a16="http://schemas.microsoft.com/office/drawing/2014/main" id="{0CB6D0A3-F479-41E5-A49F-D2202E0E39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1" name="PA-直接连接符 289">
                      <a:extLst>
                        <a:ext uri="{FF2B5EF4-FFF2-40B4-BE49-F238E27FC236}">
                          <a16:creationId xmlns="" xmlns:a16="http://schemas.microsoft.com/office/drawing/2014/main" id="{F2BF47C3-1C38-404C-BFE3-EBDE77C662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51" name="组合 950">
                    <a:extLst>
                      <a:ext uri="{FF2B5EF4-FFF2-40B4-BE49-F238E27FC236}">
                        <a16:creationId xmlns="" xmlns:a16="http://schemas.microsoft.com/office/drawing/2014/main" id="{977E9441-BA43-45EC-82DB-1BA8D5C3A2C2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968" name="PA-直接连接符 276">
                      <a:extLst>
                        <a:ext uri="{FF2B5EF4-FFF2-40B4-BE49-F238E27FC236}">
                          <a16:creationId xmlns="" xmlns:a16="http://schemas.microsoft.com/office/drawing/2014/main" id="{CBA0CBF4-25EA-4F60-9461-3FC8D6D627AC}"/>
                        </a:ext>
                      </a:extLst>
                    </p:cNvPr>
                    <p:cNvCxnSpPr/>
                    <p:nvPr>
                      <p:custDataLst>
                        <p:tags r:id="rId860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9" name="PA-直接连接符 277">
                      <a:extLst>
                        <a:ext uri="{FF2B5EF4-FFF2-40B4-BE49-F238E27FC236}">
                          <a16:creationId xmlns="" xmlns:a16="http://schemas.microsoft.com/office/drawing/2014/main" id="{938842D4-7E32-4461-A378-F7FB6507D6D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0" name="PA-直接连接符 278">
                      <a:extLst>
                        <a:ext uri="{FF2B5EF4-FFF2-40B4-BE49-F238E27FC236}">
                          <a16:creationId xmlns="" xmlns:a16="http://schemas.microsoft.com/office/drawing/2014/main" id="{5DFB4CA3-4069-4701-A6E9-D38068E88E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1" name="PA-直接连接符 279">
                      <a:extLst>
                        <a:ext uri="{FF2B5EF4-FFF2-40B4-BE49-F238E27FC236}">
                          <a16:creationId xmlns="" xmlns:a16="http://schemas.microsoft.com/office/drawing/2014/main" id="{6EF92110-1E28-4247-9E29-4A35208720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2" name="PA-直接连接符 280">
                      <a:extLst>
                        <a:ext uri="{FF2B5EF4-FFF2-40B4-BE49-F238E27FC236}">
                          <a16:creationId xmlns="" xmlns:a16="http://schemas.microsoft.com/office/drawing/2014/main" id="{654DEAE5-D8FB-4616-9694-6F18F5072A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3" name="PA-直接连接符 281">
                      <a:extLst>
                        <a:ext uri="{FF2B5EF4-FFF2-40B4-BE49-F238E27FC236}">
                          <a16:creationId xmlns="" xmlns:a16="http://schemas.microsoft.com/office/drawing/2014/main" id="{BBC2B1E7-3CBA-4B6B-BA75-EF7C449FAF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4" name="PA-直接连接符 282">
                      <a:extLst>
                        <a:ext uri="{FF2B5EF4-FFF2-40B4-BE49-F238E27FC236}">
                          <a16:creationId xmlns="" xmlns:a16="http://schemas.microsoft.com/office/drawing/2014/main" id="{389962A6-55A4-4830-A3B0-4F6670D0D7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5" name="PA-直接连接符 283">
                      <a:extLst>
                        <a:ext uri="{FF2B5EF4-FFF2-40B4-BE49-F238E27FC236}">
                          <a16:creationId xmlns="" xmlns:a16="http://schemas.microsoft.com/office/drawing/2014/main" id="{C2DD902A-19AB-4AD5-A2F1-87DFB8A5814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6" name="PA-直接连接符 284">
                      <a:extLst>
                        <a:ext uri="{FF2B5EF4-FFF2-40B4-BE49-F238E27FC236}">
                          <a16:creationId xmlns="" xmlns:a16="http://schemas.microsoft.com/office/drawing/2014/main" id="{D5E28192-57EB-48C7-B898-153BCCA5E4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7" name="PA-直接连接符 285">
                      <a:extLst>
                        <a:ext uri="{FF2B5EF4-FFF2-40B4-BE49-F238E27FC236}">
                          <a16:creationId xmlns="" xmlns:a16="http://schemas.microsoft.com/office/drawing/2014/main" id="{19F90AF9-E566-42A7-8BFA-BD926A2802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6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8" name="PA-直接连接符 286">
                      <a:extLst>
                        <a:ext uri="{FF2B5EF4-FFF2-40B4-BE49-F238E27FC236}">
                          <a16:creationId xmlns="" xmlns:a16="http://schemas.microsoft.com/office/drawing/2014/main" id="{CB22E871-5C6E-454A-8254-9390CDF0CC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52" name="组合 951">
                    <a:extLst>
                      <a:ext uri="{FF2B5EF4-FFF2-40B4-BE49-F238E27FC236}">
                        <a16:creationId xmlns="" xmlns:a16="http://schemas.microsoft.com/office/drawing/2014/main" id="{63523746-6A74-4375-8D3F-06A9A9D1BE9A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957" name="PA-直接连接符 265">
                      <a:extLst>
                        <a:ext uri="{FF2B5EF4-FFF2-40B4-BE49-F238E27FC236}">
                          <a16:creationId xmlns="" xmlns:a16="http://schemas.microsoft.com/office/drawing/2014/main" id="{F01C604C-B867-40A1-BBF5-5D445D67B9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9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8" name="PA-直接连接符 266">
                      <a:extLst>
                        <a:ext uri="{FF2B5EF4-FFF2-40B4-BE49-F238E27FC236}">
                          <a16:creationId xmlns="" xmlns:a16="http://schemas.microsoft.com/office/drawing/2014/main" id="{FEA6A210-BC26-4081-9840-6E412A1D43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9" name="PA-直接连接符 267">
                      <a:extLst>
                        <a:ext uri="{FF2B5EF4-FFF2-40B4-BE49-F238E27FC236}">
                          <a16:creationId xmlns="" xmlns:a16="http://schemas.microsoft.com/office/drawing/2014/main" id="{7EF16B36-9B00-4288-80AB-168428F409B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0" name="PA-直接连接符 268">
                      <a:extLst>
                        <a:ext uri="{FF2B5EF4-FFF2-40B4-BE49-F238E27FC236}">
                          <a16:creationId xmlns="" xmlns:a16="http://schemas.microsoft.com/office/drawing/2014/main" id="{CE58AD32-4705-448F-B19E-DBEF2984850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1" name="PA-直接连接符 269">
                      <a:extLst>
                        <a:ext uri="{FF2B5EF4-FFF2-40B4-BE49-F238E27FC236}">
                          <a16:creationId xmlns="" xmlns:a16="http://schemas.microsoft.com/office/drawing/2014/main" id="{4371F634-AA10-4B2C-9C62-2A71C8315E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2" name="PA-直接连接符 270">
                      <a:extLst>
                        <a:ext uri="{FF2B5EF4-FFF2-40B4-BE49-F238E27FC236}">
                          <a16:creationId xmlns="" xmlns:a16="http://schemas.microsoft.com/office/drawing/2014/main" id="{E2A01A47-5B2C-478E-8507-1485D5D82E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3" name="PA-直接连接符 271">
                      <a:extLst>
                        <a:ext uri="{FF2B5EF4-FFF2-40B4-BE49-F238E27FC236}">
                          <a16:creationId xmlns="" xmlns:a16="http://schemas.microsoft.com/office/drawing/2014/main" id="{ECF8334F-19AA-46FC-A851-6D99764B05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4" name="PA-直接连接符 272">
                      <a:extLst>
                        <a:ext uri="{FF2B5EF4-FFF2-40B4-BE49-F238E27FC236}">
                          <a16:creationId xmlns="" xmlns:a16="http://schemas.microsoft.com/office/drawing/2014/main" id="{C024C5C1-727F-4212-B789-C7E83F8FA2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5" name="PA-直接连接符 273">
                      <a:extLst>
                        <a:ext uri="{FF2B5EF4-FFF2-40B4-BE49-F238E27FC236}">
                          <a16:creationId xmlns="" xmlns:a16="http://schemas.microsoft.com/office/drawing/2014/main" id="{7A5A05AC-36D2-446E-92B9-F2B58993C7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6" name="PA-直接连接符 274">
                      <a:extLst>
                        <a:ext uri="{FF2B5EF4-FFF2-40B4-BE49-F238E27FC236}">
                          <a16:creationId xmlns="" xmlns:a16="http://schemas.microsoft.com/office/drawing/2014/main" id="{40A3C51B-8B20-41DF-A21B-1233A9EF794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7" name="PA-直接连接符 275">
                      <a:extLst>
                        <a:ext uri="{FF2B5EF4-FFF2-40B4-BE49-F238E27FC236}">
                          <a16:creationId xmlns="" xmlns:a16="http://schemas.microsoft.com/office/drawing/2014/main" id="{CC1E0B69-6638-4CCA-9339-DCE91E7F0A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53" name="Group 91_1">
                    <a:extLst>
                      <a:ext uri="{FF2B5EF4-FFF2-40B4-BE49-F238E27FC236}">
                        <a16:creationId xmlns="" xmlns:a16="http://schemas.microsoft.com/office/drawing/2014/main" id="{41F2937D-345A-46D8-898A-7994DCF3E647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54" name="PA-直接连接符 262">
                      <a:extLst>
                        <a:ext uri="{FF2B5EF4-FFF2-40B4-BE49-F238E27FC236}">
                          <a16:creationId xmlns="" xmlns:a16="http://schemas.microsoft.com/office/drawing/2014/main" id="{D27E2E5D-1057-4CCE-91E9-B56D90FDAE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5" name="PA-直接连接符 263">
                      <a:extLst>
                        <a:ext uri="{FF2B5EF4-FFF2-40B4-BE49-F238E27FC236}">
                          <a16:creationId xmlns="" xmlns:a16="http://schemas.microsoft.com/office/drawing/2014/main" id="{4743EDF0-7885-47EB-92DE-356164D5F36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6" name="PA-直接连接符 264">
                      <a:extLst>
                        <a:ext uri="{FF2B5EF4-FFF2-40B4-BE49-F238E27FC236}">
                          <a16:creationId xmlns="" xmlns:a16="http://schemas.microsoft.com/office/drawing/2014/main" id="{C28511A7-10D1-4049-8769-64514B4519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887" name="组合 886">
                  <a:extLst>
                    <a:ext uri="{FF2B5EF4-FFF2-40B4-BE49-F238E27FC236}">
                      <a16:creationId xmlns="" xmlns:a16="http://schemas.microsoft.com/office/drawing/2014/main" id="{2D8D329D-F60A-49DF-9658-8573FD319A46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888" name="PA-直接连接符 291">
                    <a:extLst>
                      <a:ext uri="{FF2B5EF4-FFF2-40B4-BE49-F238E27FC236}">
                        <a16:creationId xmlns="" xmlns:a16="http://schemas.microsoft.com/office/drawing/2014/main" id="{F8C44189-C40A-4E36-90C6-11297C1B6E8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8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89" name="PA-直接连接符 292">
                    <a:extLst>
                      <a:ext uri="{FF2B5EF4-FFF2-40B4-BE49-F238E27FC236}">
                        <a16:creationId xmlns="" xmlns:a16="http://schemas.microsoft.com/office/drawing/2014/main" id="{BF9D82A4-39D9-4754-A94A-963B58D480D1}"/>
                      </a:ext>
                    </a:extLst>
                  </p:cNvPr>
                  <p:cNvCxnSpPr/>
                  <p:nvPr>
                    <p:custDataLst>
                      <p:tags r:id="rId78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0" name="PA-直接连接符 293">
                    <a:extLst>
                      <a:ext uri="{FF2B5EF4-FFF2-40B4-BE49-F238E27FC236}">
                        <a16:creationId xmlns="" xmlns:a16="http://schemas.microsoft.com/office/drawing/2014/main" id="{B09C667B-6E41-4095-9A8E-F196608F82C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1" name="PA-直接连接符 294">
                    <a:extLst>
                      <a:ext uri="{FF2B5EF4-FFF2-40B4-BE49-F238E27FC236}">
                        <a16:creationId xmlns="" xmlns:a16="http://schemas.microsoft.com/office/drawing/2014/main" id="{C5F4A5AA-B2A1-49DE-BF2C-B7E5A3ADB3C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2" name="PA-直接连接符 295">
                    <a:extLst>
                      <a:ext uri="{FF2B5EF4-FFF2-40B4-BE49-F238E27FC236}">
                        <a16:creationId xmlns="" xmlns:a16="http://schemas.microsoft.com/office/drawing/2014/main" id="{EB711027-6F5C-49EA-B824-65A33D546F4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3" name="PA-直接连接符 296">
                    <a:extLst>
                      <a:ext uri="{FF2B5EF4-FFF2-40B4-BE49-F238E27FC236}">
                        <a16:creationId xmlns="" xmlns:a16="http://schemas.microsoft.com/office/drawing/2014/main" id="{8C2FAE9F-DFB0-4214-BB5B-D81A8D1A93E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4" name="PA-直接连接符 297">
                    <a:extLst>
                      <a:ext uri="{FF2B5EF4-FFF2-40B4-BE49-F238E27FC236}">
                        <a16:creationId xmlns="" xmlns:a16="http://schemas.microsoft.com/office/drawing/2014/main" id="{83BE1A01-5457-4E79-91A8-E4568182C54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5" name="PA-直接连接符 298">
                    <a:extLst>
                      <a:ext uri="{FF2B5EF4-FFF2-40B4-BE49-F238E27FC236}">
                        <a16:creationId xmlns="" xmlns:a16="http://schemas.microsoft.com/office/drawing/2014/main" id="{0CC3BE70-62E0-445D-9BE9-6CD9B8D4E99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6" name="PA-直接连接符 299">
                    <a:extLst>
                      <a:ext uri="{FF2B5EF4-FFF2-40B4-BE49-F238E27FC236}">
                        <a16:creationId xmlns="" xmlns:a16="http://schemas.microsoft.com/office/drawing/2014/main" id="{A7E6C9E7-4A3A-4A7E-B61A-341A9DFBDEA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7" name="PA-直接连接符 300">
                    <a:extLst>
                      <a:ext uri="{FF2B5EF4-FFF2-40B4-BE49-F238E27FC236}">
                        <a16:creationId xmlns="" xmlns:a16="http://schemas.microsoft.com/office/drawing/2014/main" id="{B2A17B98-EF31-43BE-BFE2-137F8F53AC5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8" name="PA-直接连接符 301">
                    <a:extLst>
                      <a:ext uri="{FF2B5EF4-FFF2-40B4-BE49-F238E27FC236}">
                        <a16:creationId xmlns="" xmlns:a16="http://schemas.microsoft.com/office/drawing/2014/main" id="{095E1085-6E18-44F4-8C77-EBE0573AF3E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99" name="PA-直接连接符 302">
                    <a:extLst>
                      <a:ext uri="{FF2B5EF4-FFF2-40B4-BE49-F238E27FC236}">
                        <a16:creationId xmlns="" xmlns:a16="http://schemas.microsoft.com/office/drawing/2014/main" id="{1F3421B5-BDB5-4732-92CB-F71903C4457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9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0" name="PA-直接连接符 303">
                    <a:extLst>
                      <a:ext uri="{FF2B5EF4-FFF2-40B4-BE49-F238E27FC236}">
                        <a16:creationId xmlns="" xmlns:a16="http://schemas.microsoft.com/office/drawing/2014/main" id="{71D8C862-4C35-4B93-A8AE-DADA3010C50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0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1" name="PA-直接连接符 304">
                    <a:extLst>
                      <a:ext uri="{FF2B5EF4-FFF2-40B4-BE49-F238E27FC236}">
                        <a16:creationId xmlns="" xmlns:a16="http://schemas.microsoft.com/office/drawing/2014/main" id="{8FB386A9-81EF-49B0-A27B-6CEC137B39C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0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902" name="PA-直接连接符 305">
                    <a:extLst>
                      <a:ext uri="{FF2B5EF4-FFF2-40B4-BE49-F238E27FC236}">
                        <a16:creationId xmlns="" xmlns:a16="http://schemas.microsoft.com/office/drawing/2014/main" id="{7BA9FF3E-D9A5-4183-BC24-83CD119ABEA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80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903" name="组合 902">
                    <a:extLst>
                      <a:ext uri="{FF2B5EF4-FFF2-40B4-BE49-F238E27FC236}">
                        <a16:creationId xmlns="" xmlns:a16="http://schemas.microsoft.com/office/drawing/2014/main" id="{89083E40-4636-45A7-84A2-D229B608642E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32" name="PA-直接连接符 335">
                      <a:extLst>
                        <a:ext uri="{FF2B5EF4-FFF2-40B4-BE49-F238E27FC236}">
                          <a16:creationId xmlns="" xmlns:a16="http://schemas.microsoft.com/office/drawing/2014/main" id="{0D110294-D4EB-476F-8513-F44335CFDF0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3" name="PA-直接连接符 336">
                      <a:extLst>
                        <a:ext uri="{FF2B5EF4-FFF2-40B4-BE49-F238E27FC236}">
                          <a16:creationId xmlns="" xmlns:a16="http://schemas.microsoft.com/office/drawing/2014/main" id="{6F9E31AA-3CCA-49E0-AD73-B5F8D879DE1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4" name="PA-直接连接符 337">
                      <a:extLst>
                        <a:ext uri="{FF2B5EF4-FFF2-40B4-BE49-F238E27FC236}">
                          <a16:creationId xmlns="" xmlns:a16="http://schemas.microsoft.com/office/drawing/2014/main" id="{12CCEE57-33C7-40E7-B9E7-357669E365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3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04" name="组合 903">
                    <a:extLst>
                      <a:ext uri="{FF2B5EF4-FFF2-40B4-BE49-F238E27FC236}">
                        <a16:creationId xmlns="" xmlns:a16="http://schemas.microsoft.com/office/drawing/2014/main" id="{A635EEC3-F711-4535-B5D4-F37E34F02759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921" name="PA-直接连接符 324">
                      <a:extLst>
                        <a:ext uri="{FF2B5EF4-FFF2-40B4-BE49-F238E27FC236}">
                          <a16:creationId xmlns="" xmlns:a16="http://schemas.microsoft.com/office/drawing/2014/main" id="{96F4F80A-6355-4DED-91FC-AA65B318780F}"/>
                        </a:ext>
                      </a:extLst>
                    </p:cNvPr>
                    <p:cNvCxnSpPr/>
                    <p:nvPr>
                      <p:custDataLst>
                        <p:tags r:id="rId81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2" name="PA-直接连接符 325">
                      <a:extLst>
                        <a:ext uri="{FF2B5EF4-FFF2-40B4-BE49-F238E27FC236}">
                          <a16:creationId xmlns="" xmlns:a16="http://schemas.microsoft.com/office/drawing/2014/main" id="{B275CF8F-240C-4FA3-A0AC-645126CA960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3" name="PA-直接连接符 326">
                      <a:extLst>
                        <a:ext uri="{FF2B5EF4-FFF2-40B4-BE49-F238E27FC236}">
                          <a16:creationId xmlns="" xmlns:a16="http://schemas.microsoft.com/office/drawing/2014/main" id="{AC411E36-ADD1-478C-B7BC-C264A40B347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4" name="PA-直接连接符 327">
                      <a:extLst>
                        <a:ext uri="{FF2B5EF4-FFF2-40B4-BE49-F238E27FC236}">
                          <a16:creationId xmlns="" xmlns:a16="http://schemas.microsoft.com/office/drawing/2014/main" id="{42978201-EA5B-46AD-AF0E-C3D1BA855E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5" name="PA-直接连接符 328">
                      <a:extLst>
                        <a:ext uri="{FF2B5EF4-FFF2-40B4-BE49-F238E27FC236}">
                          <a16:creationId xmlns="" xmlns:a16="http://schemas.microsoft.com/office/drawing/2014/main" id="{54ECA0BD-D1E8-44D6-9E25-F9D89BCA2E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6" name="PA-直接连接符 329">
                      <a:extLst>
                        <a:ext uri="{FF2B5EF4-FFF2-40B4-BE49-F238E27FC236}">
                          <a16:creationId xmlns="" xmlns:a16="http://schemas.microsoft.com/office/drawing/2014/main" id="{0AE0862A-F827-42AA-BD70-4D61D3F243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7" name="PA-直接连接符 330">
                      <a:extLst>
                        <a:ext uri="{FF2B5EF4-FFF2-40B4-BE49-F238E27FC236}">
                          <a16:creationId xmlns="" xmlns:a16="http://schemas.microsoft.com/office/drawing/2014/main" id="{064FF3EC-FDDE-460F-B86C-50419CEC3D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8" name="PA-直接连接符 331">
                      <a:extLst>
                        <a:ext uri="{FF2B5EF4-FFF2-40B4-BE49-F238E27FC236}">
                          <a16:creationId xmlns="" xmlns:a16="http://schemas.microsoft.com/office/drawing/2014/main" id="{B2676B0F-3E3E-411C-A6CD-4882866698B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9" name="PA-直接连接符 332">
                      <a:extLst>
                        <a:ext uri="{FF2B5EF4-FFF2-40B4-BE49-F238E27FC236}">
                          <a16:creationId xmlns="" xmlns:a16="http://schemas.microsoft.com/office/drawing/2014/main" id="{6AF73CC5-370D-44BB-94D4-23E83F6D357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0" name="PA-直接连接符 333">
                      <a:extLst>
                        <a:ext uri="{FF2B5EF4-FFF2-40B4-BE49-F238E27FC236}">
                          <a16:creationId xmlns="" xmlns:a16="http://schemas.microsoft.com/office/drawing/2014/main" id="{B10FD348-C17F-4EC5-8EFA-89F1E401EB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1" name="PA-直接连接符 334">
                      <a:extLst>
                        <a:ext uri="{FF2B5EF4-FFF2-40B4-BE49-F238E27FC236}">
                          <a16:creationId xmlns="" xmlns:a16="http://schemas.microsoft.com/office/drawing/2014/main" id="{6C7F81BA-E295-4C12-8ADF-C89ED57803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05" name="组合 904">
                    <a:extLst>
                      <a:ext uri="{FF2B5EF4-FFF2-40B4-BE49-F238E27FC236}">
                        <a16:creationId xmlns="" xmlns:a16="http://schemas.microsoft.com/office/drawing/2014/main" id="{245A1F74-170E-462E-B9EB-C3D74B9C08BF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910" name="PA-直接连接符 313">
                      <a:extLst>
                        <a:ext uri="{FF2B5EF4-FFF2-40B4-BE49-F238E27FC236}">
                          <a16:creationId xmlns="" xmlns:a16="http://schemas.microsoft.com/office/drawing/2014/main" id="{52FC2661-FA7E-4BA2-92FA-AB1C1C1DBA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1" name="PA-直接连接符 314">
                      <a:extLst>
                        <a:ext uri="{FF2B5EF4-FFF2-40B4-BE49-F238E27FC236}">
                          <a16:creationId xmlns="" xmlns:a16="http://schemas.microsoft.com/office/drawing/2014/main" id="{E12F9254-2FF7-4ACD-818A-34F89D33166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2" name="PA-直接连接符 315">
                      <a:extLst>
                        <a:ext uri="{FF2B5EF4-FFF2-40B4-BE49-F238E27FC236}">
                          <a16:creationId xmlns="" xmlns:a16="http://schemas.microsoft.com/office/drawing/2014/main" id="{69425A7C-4BC3-4A53-8FC8-972903EBAEE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3" name="PA-直接连接符 316">
                      <a:extLst>
                        <a:ext uri="{FF2B5EF4-FFF2-40B4-BE49-F238E27FC236}">
                          <a16:creationId xmlns="" xmlns:a16="http://schemas.microsoft.com/office/drawing/2014/main" id="{68678C23-01E0-4D59-9DC9-CE2435CC8A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4" name="PA-直接连接符 317">
                      <a:extLst>
                        <a:ext uri="{FF2B5EF4-FFF2-40B4-BE49-F238E27FC236}">
                          <a16:creationId xmlns="" xmlns:a16="http://schemas.microsoft.com/office/drawing/2014/main" id="{20FAA87F-60ED-479F-8053-9F6A6765D7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5" name="PA-直接连接符 318">
                      <a:extLst>
                        <a:ext uri="{FF2B5EF4-FFF2-40B4-BE49-F238E27FC236}">
                          <a16:creationId xmlns="" xmlns:a16="http://schemas.microsoft.com/office/drawing/2014/main" id="{D2E7FFE0-58F7-4E63-B2AC-8633A4D44D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6" name="PA-直接连接符 319">
                      <a:extLst>
                        <a:ext uri="{FF2B5EF4-FFF2-40B4-BE49-F238E27FC236}">
                          <a16:creationId xmlns="" xmlns:a16="http://schemas.microsoft.com/office/drawing/2014/main" id="{01891A33-EFFF-41E3-BBFF-88E60CB55D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7" name="PA-直接连接符 320">
                      <a:extLst>
                        <a:ext uri="{FF2B5EF4-FFF2-40B4-BE49-F238E27FC236}">
                          <a16:creationId xmlns="" xmlns:a16="http://schemas.microsoft.com/office/drawing/2014/main" id="{6022EA16-FCEA-4165-B439-23A0D60172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8" name="PA-直接连接符 321">
                      <a:extLst>
                        <a:ext uri="{FF2B5EF4-FFF2-40B4-BE49-F238E27FC236}">
                          <a16:creationId xmlns="" xmlns:a16="http://schemas.microsoft.com/office/drawing/2014/main" id="{288468CC-CDDE-4DA5-81D2-30A2DEA526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19" name="PA-直接连接符 322">
                      <a:extLst>
                        <a:ext uri="{FF2B5EF4-FFF2-40B4-BE49-F238E27FC236}">
                          <a16:creationId xmlns="" xmlns:a16="http://schemas.microsoft.com/office/drawing/2014/main" id="{0F6E9E0C-7E79-4D9A-95CD-1E64BD9F7D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0" name="PA-直接连接符 323">
                      <a:extLst>
                        <a:ext uri="{FF2B5EF4-FFF2-40B4-BE49-F238E27FC236}">
                          <a16:creationId xmlns="" xmlns:a16="http://schemas.microsoft.com/office/drawing/2014/main" id="{3A3364BF-3620-4600-8D5B-E47E5BFA50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906" name="Group 91_1">
                    <a:extLst>
                      <a:ext uri="{FF2B5EF4-FFF2-40B4-BE49-F238E27FC236}">
                        <a16:creationId xmlns="" xmlns:a16="http://schemas.microsoft.com/office/drawing/2014/main" id="{48311FE4-B45F-493B-90DB-1EBD0E058CCD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907" name="PA-直接连接符 310">
                      <a:extLst>
                        <a:ext uri="{FF2B5EF4-FFF2-40B4-BE49-F238E27FC236}">
                          <a16:creationId xmlns="" xmlns:a16="http://schemas.microsoft.com/office/drawing/2014/main" id="{9F70A8C4-0496-4037-8A25-3BA0F99992D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8" name="PA-直接连接符 311">
                      <a:extLst>
                        <a:ext uri="{FF2B5EF4-FFF2-40B4-BE49-F238E27FC236}">
                          <a16:creationId xmlns="" xmlns:a16="http://schemas.microsoft.com/office/drawing/2014/main" id="{CDDDA4E7-0B9B-47B7-A279-11CD6CE2AA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9" name="PA-直接连接符 312">
                      <a:extLst>
                        <a:ext uri="{FF2B5EF4-FFF2-40B4-BE49-F238E27FC236}">
                          <a16:creationId xmlns="" xmlns:a16="http://schemas.microsoft.com/office/drawing/2014/main" id="{431B340E-E51F-4DC8-A3E8-55E673CDDF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593" name="组合 592">
                <a:extLst>
                  <a:ext uri="{FF2B5EF4-FFF2-40B4-BE49-F238E27FC236}">
                    <a16:creationId xmlns="" xmlns:a16="http://schemas.microsoft.com/office/drawing/2014/main" id="{09B3DDD1-D711-40F9-B778-D5B6793506E6}"/>
                  </a:ext>
                </a:extLst>
              </p:cNvPr>
              <p:cNvGrpSpPr/>
              <p:nvPr/>
            </p:nvGrpSpPr>
            <p:grpSpPr>
              <a:xfrm flipV="1">
                <a:off x="300102" y="1732245"/>
                <a:ext cx="12687421" cy="2720340"/>
                <a:chOff x="0" y="0"/>
                <a:chExt cx="12687421" cy="2720340"/>
              </a:xfrm>
            </p:grpSpPr>
            <p:grpSp>
              <p:nvGrpSpPr>
                <p:cNvPr id="594" name="组合 593">
                  <a:extLst>
                    <a:ext uri="{FF2B5EF4-FFF2-40B4-BE49-F238E27FC236}">
                      <a16:creationId xmlns="" xmlns:a16="http://schemas.microsoft.com/office/drawing/2014/main" id="{9B35FE25-1023-4108-AD4D-B537B65161AF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835" name="PA-直接连接符 1207">
                    <a:extLst>
                      <a:ext uri="{FF2B5EF4-FFF2-40B4-BE49-F238E27FC236}">
                        <a16:creationId xmlns="" xmlns:a16="http://schemas.microsoft.com/office/drawing/2014/main" id="{5BBE2655-B573-4BE1-9BA8-8828EAE11F5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6" name="PA-直接连接符 1208">
                    <a:extLst>
                      <a:ext uri="{FF2B5EF4-FFF2-40B4-BE49-F238E27FC236}">
                        <a16:creationId xmlns="" xmlns:a16="http://schemas.microsoft.com/office/drawing/2014/main" id="{0186AA68-22DD-4E16-AE0E-A76E5FB93FA1}"/>
                      </a:ext>
                    </a:extLst>
                  </p:cNvPr>
                  <p:cNvCxnSpPr/>
                  <p:nvPr>
                    <p:custDataLst>
                      <p:tags r:id="rId74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7" name="PA-直接连接符 1209">
                    <a:extLst>
                      <a:ext uri="{FF2B5EF4-FFF2-40B4-BE49-F238E27FC236}">
                        <a16:creationId xmlns="" xmlns:a16="http://schemas.microsoft.com/office/drawing/2014/main" id="{C2339B97-FF9C-4E78-AEC7-7B46E491675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8" name="PA-直接连接符 1210">
                    <a:extLst>
                      <a:ext uri="{FF2B5EF4-FFF2-40B4-BE49-F238E27FC236}">
                        <a16:creationId xmlns="" xmlns:a16="http://schemas.microsoft.com/office/drawing/2014/main" id="{DF00EFB3-9B00-41A8-AC75-0C30497C7CC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9" name="PA-直接连接符 1211">
                    <a:extLst>
                      <a:ext uri="{FF2B5EF4-FFF2-40B4-BE49-F238E27FC236}">
                        <a16:creationId xmlns="" xmlns:a16="http://schemas.microsoft.com/office/drawing/2014/main" id="{F2D22B99-6E34-4E01-A5E2-93FFF5F58BD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4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0" name="PA-直接连接符 1212">
                    <a:extLst>
                      <a:ext uri="{FF2B5EF4-FFF2-40B4-BE49-F238E27FC236}">
                        <a16:creationId xmlns="" xmlns:a16="http://schemas.microsoft.com/office/drawing/2014/main" id="{5B7FD1CC-6D0F-4F3B-AD3B-DF4864684CF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1" name="PA-直接连接符 1213">
                    <a:extLst>
                      <a:ext uri="{FF2B5EF4-FFF2-40B4-BE49-F238E27FC236}">
                        <a16:creationId xmlns="" xmlns:a16="http://schemas.microsoft.com/office/drawing/2014/main" id="{999FC246-ABD9-45E0-AB1B-0234BD565C5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2" name="PA-直接连接符 1214">
                    <a:extLst>
                      <a:ext uri="{FF2B5EF4-FFF2-40B4-BE49-F238E27FC236}">
                        <a16:creationId xmlns="" xmlns:a16="http://schemas.microsoft.com/office/drawing/2014/main" id="{A9F42DD6-48A2-49E9-BEA2-1FAFCB2C3A4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3" name="PA-直接连接符 1215">
                    <a:extLst>
                      <a:ext uri="{FF2B5EF4-FFF2-40B4-BE49-F238E27FC236}">
                        <a16:creationId xmlns="" xmlns:a16="http://schemas.microsoft.com/office/drawing/2014/main" id="{D98DB425-8056-431F-8838-722BA9D4877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4" name="PA-直接连接符 1216">
                    <a:extLst>
                      <a:ext uri="{FF2B5EF4-FFF2-40B4-BE49-F238E27FC236}">
                        <a16:creationId xmlns="" xmlns:a16="http://schemas.microsoft.com/office/drawing/2014/main" id="{49573466-07A4-4602-AA46-CA1B2975B0E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5" name="PA-直接连接符 1217">
                    <a:extLst>
                      <a:ext uri="{FF2B5EF4-FFF2-40B4-BE49-F238E27FC236}">
                        <a16:creationId xmlns="" xmlns:a16="http://schemas.microsoft.com/office/drawing/2014/main" id="{ACD25857-494D-4AAF-91B1-46CB3F50B07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6" name="PA-直接连接符 1218">
                    <a:extLst>
                      <a:ext uri="{FF2B5EF4-FFF2-40B4-BE49-F238E27FC236}">
                        <a16:creationId xmlns="" xmlns:a16="http://schemas.microsoft.com/office/drawing/2014/main" id="{C8E1ACEC-1CCB-4365-8912-767AC01DFB6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7" name="PA-直接连接符 1219">
                    <a:extLst>
                      <a:ext uri="{FF2B5EF4-FFF2-40B4-BE49-F238E27FC236}">
                        <a16:creationId xmlns="" xmlns:a16="http://schemas.microsoft.com/office/drawing/2014/main" id="{0A827585-8EED-480E-873F-382AA0894A5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8" name="PA-直接连接符 1220">
                    <a:extLst>
                      <a:ext uri="{FF2B5EF4-FFF2-40B4-BE49-F238E27FC236}">
                        <a16:creationId xmlns="" xmlns:a16="http://schemas.microsoft.com/office/drawing/2014/main" id="{BA82AA4F-7066-461B-B238-90E959026C2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49" name="PA-直接连接符 1221">
                    <a:extLst>
                      <a:ext uri="{FF2B5EF4-FFF2-40B4-BE49-F238E27FC236}">
                        <a16:creationId xmlns="" xmlns:a16="http://schemas.microsoft.com/office/drawing/2014/main" id="{8C44C914-C086-4202-BEFC-6CED93C4038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5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850" name="组合 849">
                    <a:extLst>
                      <a:ext uri="{FF2B5EF4-FFF2-40B4-BE49-F238E27FC236}">
                        <a16:creationId xmlns="" xmlns:a16="http://schemas.microsoft.com/office/drawing/2014/main" id="{697B81B5-784C-4810-B249-461BE1B3AE2B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79" name="PA-直接连接符 1251">
                      <a:extLst>
                        <a:ext uri="{FF2B5EF4-FFF2-40B4-BE49-F238E27FC236}">
                          <a16:creationId xmlns="" xmlns:a16="http://schemas.microsoft.com/office/drawing/2014/main" id="{F3E6D500-7034-4AA9-ABF5-B8EF45A351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0" name="PA-直接连接符 1252">
                      <a:extLst>
                        <a:ext uri="{FF2B5EF4-FFF2-40B4-BE49-F238E27FC236}">
                          <a16:creationId xmlns="" xmlns:a16="http://schemas.microsoft.com/office/drawing/2014/main" id="{0037C89A-3F27-4C55-B2E6-49486274CD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81" name="PA-直接连接符 1253">
                      <a:extLst>
                        <a:ext uri="{FF2B5EF4-FFF2-40B4-BE49-F238E27FC236}">
                          <a16:creationId xmlns="" xmlns:a16="http://schemas.microsoft.com/office/drawing/2014/main" id="{B5BF9606-9901-404F-871C-B7763B64FD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1" name="组合 850">
                    <a:extLst>
                      <a:ext uri="{FF2B5EF4-FFF2-40B4-BE49-F238E27FC236}">
                        <a16:creationId xmlns="" xmlns:a16="http://schemas.microsoft.com/office/drawing/2014/main" id="{CB5D6304-B97A-487B-8E9D-79009BEDAB08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868" name="PA-直接连接符 1240">
                      <a:extLst>
                        <a:ext uri="{FF2B5EF4-FFF2-40B4-BE49-F238E27FC236}">
                          <a16:creationId xmlns="" xmlns:a16="http://schemas.microsoft.com/office/drawing/2014/main" id="{983C77A1-E510-4275-973B-BE4C6F37E8B3}"/>
                        </a:ext>
                      </a:extLst>
                    </p:cNvPr>
                    <p:cNvCxnSpPr/>
                    <p:nvPr>
                      <p:custDataLst>
                        <p:tags r:id="rId77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9" name="PA-直接连接符 1241">
                      <a:extLst>
                        <a:ext uri="{FF2B5EF4-FFF2-40B4-BE49-F238E27FC236}">
                          <a16:creationId xmlns="" xmlns:a16="http://schemas.microsoft.com/office/drawing/2014/main" id="{B158364E-445A-47F9-B1AB-1AE5269808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0" name="PA-直接连接符 1242">
                      <a:extLst>
                        <a:ext uri="{FF2B5EF4-FFF2-40B4-BE49-F238E27FC236}">
                          <a16:creationId xmlns="" xmlns:a16="http://schemas.microsoft.com/office/drawing/2014/main" id="{8051398A-5911-4CB7-AABB-45B12F3023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1" name="PA-直接连接符 1243">
                      <a:extLst>
                        <a:ext uri="{FF2B5EF4-FFF2-40B4-BE49-F238E27FC236}">
                          <a16:creationId xmlns="" xmlns:a16="http://schemas.microsoft.com/office/drawing/2014/main" id="{3DB52866-0796-41B4-81E0-C78BAA2F52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2" name="PA-直接连接符 1244">
                      <a:extLst>
                        <a:ext uri="{FF2B5EF4-FFF2-40B4-BE49-F238E27FC236}">
                          <a16:creationId xmlns="" xmlns:a16="http://schemas.microsoft.com/office/drawing/2014/main" id="{46F285F7-9710-44B9-B762-E92B9F0EF6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3" name="PA-直接连接符 1245">
                      <a:extLst>
                        <a:ext uri="{FF2B5EF4-FFF2-40B4-BE49-F238E27FC236}">
                          <a16:creationId xmlns="" xmlns:a16="http://schemas.microsoft.com/office/drawing/2014/main" id="{A6335118-C19D-485C-92A1-57B74D48EB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4" name="PA-直接连接符 1246">
                      <a:extLst>
                        <a:ext uri="{FF2B5EF4-FFF2-40B4-BE49-F238E27FC236}">
                          <a16:creationId xmlns="" xmlns:a16="http://schemas.microsoft.com/office/drawing/2014/main" id="{D0F7D80E-B201-4ABD-ABA0-478CDC120C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5" name="PA-直接连接符 1247">
                      <a:extLst>
                        <a:ext uri="{FF2B5EF4-FFF2-40B4-BE49-F238E27FC236}">
                          <a16:creationId xmlns="" xmlns:a16="http://schemas.microsoft.com/office/drawing/2014/main" id="{9CEEBFC6-D0B4-49F1-AE5A-1B7BC07C1F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6" name="PA-直接连接符 1248">
                      <a:extLst>
                        <a:ext uri="{FF2B5EF4-FFF2-40B4-BE49-F238E27FC236}">
                          <a16:creationId xmlns="" xmlns:a16="http://schemas.microsoft.com/office/drawing/2014/main" id="{57C9A9D5-EE6E-4590-B4B1-1C38DF560C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7" name="PA-直接连接符 1249">
                      <a:extLst>
                        <a:ext uri="{FF2B5EF4-FFF2-40B4-BE49-F238E27FC236}">
                          <a16:creationId xmlns="" xmlns:a16="http://schemas.microsoft.com/office/drawing/2014/main" id="{4375DBB0-8141-4DA8-BD5D-36AF548365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78" name="PA-直接连接符 1250">
                      <a:extLst>
                        <a:ext uri="{FF2B5EF4-FFF2-40B4-BE49-F238E27FC236}">
                          <a16:creationId xmlns="" xmlns:a16="http://schemas.microsoft.com/office/drawing/2014/main" id="{72833C0B-5FD5-472C-8147-BB8E624C9E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2" name="组合 851">
                    <a:extLst>
                      <a:ext uri="{FF2B5EF4-FFF2-40B4-BE49-F238E27FC236}">
                        <a16:creationId xmlns="" xmlns:a16="http://schemas.microsoft.com/office/drawing/2014/main" id="{0696AF9C-EA50-41A6-96D5-8C23843CA9FD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857" name="PA-直接连接符 1229">
                      <a:extLst>
                        <a:ext uri="{FF2B5EF4-FFF2-40B4-BE49-F238E27FC236}">
                          <a16:creationId xmlns="" xmlns:a16="http://schemas.microsoft.com/office/drawing/2014/main" id="{EBAA9AE9-97F1-4125-A1D9-B2B1A8B178A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8" name="PA-直接连接符 1230">
                      <a:extLst>
                        <a:ext uri="{FF2B5EF4-FFF2-40B4-BE49-F238E27FC236}">
                          <a16:creationId xmlns="" xmlns:a16="http://schemas.microsoft.com/office/drawing/2014/main" id="{A19319B5-BEA6-4F75-BB73-AC0B25366B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9" name="PA-直接连接符 1231">
                      <a:extLst>
                        <a:ext uri="{FF2B5EF4-FFF2-40B4-BE49-F238E27FC236}">
                          <a16:creationId xmlns="" xmlns:a16="http://schemas.microsoft.com/office/drawing/2014/main" id="{CC8EE2D3-CCBE-45C9-B2B4-28B0C8C40FC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0" name="PA-直接连接符 1232">
                      <a:extLst>
                        <a:ext uri="{FF2B5EF4-FFF2-40B4-BE49-F238E27FC236}">
                          <a16:creationId xmlns="" xmlns:a16="http://schemas.microsoft.com/office/drawing/2014/main" id="{86629272-937A-4B5D-B68F-22DCFF3F16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1" name="PA-直接连接符 1233">
                      <a:extLst>
                        <a:ext uri="{FF2B5EF4-FFF2-40B4-BE49-F238E27FC236}">
                          <a16:creationId xmlns="" xmlns:a16="http://schemas.microsoft.com/office/drawing/2014/main" id="{734B51E2-B81E-4EB6-86D8-6415B4E3AD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2" name="PA-直接连接符 1234">
                      <a:extLst>
                        <a:ext uri="{FF2B5EF4-FFF2-40B4-BE49-F238E27FC236}">
                          <a16:creationId xmlns="" xmlns:a16="http://schemas.microsoft.com/office/drawing/2014/main" id="{D9D12883-5EAD-45D7-9347-61B79D6EEC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3" name="PA-直接连接符 1235">
                      <a:extLst>
                        <a:ext uri="{FF2B5EF4-FFF2-40B4-BE49-F238E27FC236}">
                          <a16:creationId xmlns="" xmlns:a16="http://schemas.microsoft.com/office/drawing/2014/main" id="{A52D3806-0A5C-4C9D-80EB-C5C716C229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4" name="PA-直接连接符 1236">
                      <a:extLst>
                        <a:ext uri="{FF2B5EF4-FFF2-40B4-BE49-F238E27FC236}">
                          <a16:creationId xmlns="" xmlns:a16="http://schemas.microsoft.com/office/drawing/2014/main" id="{D1C45C58-15C5-42D7-8FF1-45C67AC9FD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5" name="PA-直接连接符 1237">
                      <a:extLst>
                        <a:ext uri="{FF2B5EF4-FFF2-40B4-BE49-F238E27FC236}">
                          <a16:creationId xmlns="" xmlns:a16="http://schemas.microsoft.com/office/drawing/2014/main" id="{5A183195-7A33-4CBA-A26C-8BCF4A0DFFB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6" name="PA-直接连接符 1238">
                      <a:extLst>
                        <a:ext uri="{FF2B5EF4-FFF2-40B4-BE49-F238E27FC236}">
                          <a16:creationId xmlns="" xmlns:a16="http://schemas.microsoft.com/office/drawing/2014/main" id="{C6B37418-A311-414B-B4BA-7950159FE6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67" name="PA-直接连接符 1239">
                      <a:extLst>
                        <a:ext uri="{FF2B5EF4-FFF2-40B4-BE49-F238E27FC236}">
                          <a16:creationId xmlns="" xmlns:a16="http://schemas.microsoft.com/office/drawing/2014/main" id="{305F7213-6891-4064-AD5F-0A6F359376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3" name="Group 91_1">
                    <a:extLst>
                      <a:ext uri="{FF2B5EF4-FFF2-40B4-BE49-F238E27FC236}">
                        <a16:creationId xmlns="" xmlns:a16="http://schemas.microsoft.com/office/drawing/2014/main" id="{27ED8AF4-1E7C-4F4D-B011-3F22A9E548DD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54" name="PA-直接连接符 1226">
                      <a:extLst>
                        <a:ext uri="{FF2B5EF4-FFF2-40B4-BE49-F238E27FC236}">
                          <a16:creationId xmlns="" xmlns:a16="http://schemas.microsoft.com/office/drawing/2014/main" id="{87C63498-F1F5-4724-8E18-6C5749889A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5" name="PA-直接连接符 1227">
                      <a:extLst>
                        <a:ext uri="{FF2B5EF4-FFF2-40B4-BE49-F238E27FC236}">
                          <a16:creationId xmlns="" xmlns:a16="http://schemas.microsoft.com/office/drawing/2014/main" id="{BFB8AC19-CAE4-4AE3-BB45-EF5F3D2E79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56" name="PA-直接连接符 1228">
                      <a:extLst>
                        <a:ext uri="{FF2B5EF4-FFF2-40B4-BE49-F238E27FC236}">
                          <a16:creationId xmlns="" xmlns:a16="http://schemas.microsoft.com/office/drawing/2014/main" id="{2D4DDFF2-27FD-4A7D-B564-FBBC76B5D5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5" name="组合 594">
                  <a:extLst>
                    <a:ext uri="{FF2B5EF4-FFF2-40B4-BE49-F238E27FC236}">
                      <a16:creationId xmlns="" xmlns:a16="http://schemas.microsoft.com/office/drawing/2014/main" id="{65E74694-43BA-493D-BD8F-35BEE08A09A3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788" name="PA-直接连接符 1160">
                    <a:extLst>
                      <a:ext uri="{FF2B5EF4-FFF2-40B4-BE49-F238E27FC236}">
                        <a16:creationId xmlns="" xmlns:a16="http://schemas.microsoft.com/office/drawing/2014/main" id="{B53447E5-FFF6-4617-AD29-4B33F5211D5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89" name="PA-直接连接符 1161">
                    <a:extLst>
                      <a:ext uri="{FF2B5EF4-FFF2-40B4-BE49-F238E27FC236}">
                        <a16:creationId xmlns="" xmlns:a16="http://schemas.microsoft.com/office/drawing/2014/main" id="{3118AA97-E835-483E-9A2D-7C6223505327}"/>
                      </a:ext>
                    </a:extLst>
                  </p:cNvPr>
                  <p:cNvCxnSpPr/>
                  <p:nvPr>
                    <p:custDataLst>
                      <p:tags r:id="rId70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0" name="PA-直接连接符 1162">
                    <a:extLst>
                      <a:ext uri="{FF2B5EF4-FFF2-40B4-BE49-F238E27FC236}">
                        <a16:creationId xmlns="" xmlns:a16="http://schemas.microsoft.com/office/drawing/2014/main" id="{1A8844CA-4955-4FCE-8865-BFACE3A9034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1" name="PA-直接连接符 1163">
                    <a:extLst>
                      <a:ext uri="{FF2B5EF4-FFF2-40B4-BE49-F238E27FC236}">
                        <a16:creationId xmlns="" xmlns:a16="http://schemas.microsoft.com/office/drawing/2014/main" id="{220CEF9B-E851-489A-B7A9-A8E58C38815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2" name="PA-直接连接符 1164">
                    <a:extLst>
                      <a:ext uri="{FF2B5EF4-FFF2-40B4-BE49-F238E27FC236}">
                        <a16:creationId xmlns="" xmlns:a16="http://schemas.microsoft.com/office/drawing/2014/main" id="{01FD98F3-2359-4E4B-9C65-D6187A4FFEF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3" name="PA-直接连接符 1165">
                    <a:extLst>
                      <a:ext uri="{FF2B5EF4-FFF2-40B4-BE49-F238E27FC236}">
                        <a16:creationId xmlns="" xmlns:a16="http://schemas.microsoft.com/office/drawing/2014/main" id="{F0A18D20-BCB2-428E-A5A1-EBDD58F105F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4" name="PA-直接连接符 1166">
                    <a:extLst>
                      <a:ext uri="{FF2B5EF4-FFF2-40B4-BE49-F238E27FC236}">
                        <a16:creationId xmlns="" xmlns:a16="http://schemas.microsoft.com/office/drawing/2014/main" id="{3F411811-11D5-44A9-920B-4892C6AE587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5" name="PA-直接连接符 1167">
                    <a:extLst>
                      <a:ext uri="{FF2B5EF4-FFF2-40B4-BE49-F238E27FC236}">
                        <a16:creationId xmlns="" xmlns:a16="http://schemas.microsoft.com/office/drawing/2014/main" id="{B892A1DE-38EB-42E6-94C2-A9497C6E730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6" name="PA-直接连接符 1168">
                    <a:extLst>
                      <a:ext uri="{FF2B5EF4-FFF2-40B4-BE49-F238E27FC236}">
                        <a16:creationId xmlns="" xmlns:a16="http://schemas.microsoft.com/office/drawing/2014/main" id="{74E16B4C-C527-48AB-8299-18E0AAE296A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7" name="PA-直接连接符 1169">
                    <a:extLst>
                      <a:ext uri="{FF2B5EF4-FFF2-40B4-BE49-F238E27FC236}">
                        <a16:creationId xmlns="" xmlns:a16="http://schemas.microsoft.com/office/drawing/2014/main" id="{1A428026-2EFE-4226-A82E-3131A422FE8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8" name="PA-直接连接符 1170">
                    <a:extLst>
                      <a:ext uri="{FF2B5EF4-FFF2-40B4-BE49-F238E27FC236}">
                        <a16:creationId xmlns="" xmlns:a16="http://schemas.microsoft.com/office/drawing/2014/main" id="{F06113D9-CA37-48B1-98E3-6C94E7E3E26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9" name="PA-直接连接符 1171">
                    <a:extLst>
                      <a:ext uri="{FF2B5EF4-FFF2-40B4-BE49-F238E27FC236}">
                        <a16:creationId xmlns="" xmlns:a16="http://schemas.microsoft.com/office/drawing/2014/main" id="{0A8E6AD9-BDFF-4B41-BAD5-E5987543BB5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0" name="PA-直接连接符 1172">
                    <a:extLst>
                      <a:ext uri="{FF2B5EF4-FFF2-40B4-BE49-F238E27FC236}">
                        <a16:creationId xmlns="" xmlns:a16="http://schemas.microsoft.com/office/drawing/2014/main" id="{AB6E427F-EF62-414D-A6A9-19D1126B9A2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1" name="PA-直接连接符 1173">
                    <a:extLst>
                      <a:ext uri="{FF2B5EF4-FFF2-40B4-BE49-F238E27FC236}">
                        <a16:creationId xmlns="" xmlns:a16="http://schemas.microsoft.com/office/drawing/2014/main" id="{1CFC2D68-B08D-4606-957F-61ACE0E742A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2" name="PA-直接连接符 1174">
                    <a:extLst>
                      <a:ext uri="{FF2B5EF4-FFF2-40B4-BE49-F238E27FC236}">
                        <a16:creationId xmlns="" xmlns:a16="http://schemas.microsoft.com/office/drawing/2014/main" id="{C00DD63D-BFB1-4399-86DF-B9CEA6FBC0B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803" name="组合 802">
                    <a:extLst>
                      <a:ext uri="{FF2B5EF4-FFF2-40B4-BE49-F238E27FC236}">
                        <a16:creationId xmlns="" xmlns:a16="http://schemas.microsoft.com/office/drawing/2014/main" id="{1F3F4CB5-89F6-43B0-88C5-ECD0E31D029A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32" name="PA-直接连接符 1204">
                      <a:extLst>
                        <a:ext uri="{FF2B5EF4-FFF2-40B4-BE49-F238E27FC236}">
                          <a16:creationId xmlns="" xmlns:a16="http://schemas.microsoft.com/office/drawing/2014/main" id="{46EA1379-2B7E-457E-B80D-9AB9C68D87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3" name="PA-直接连接符 1205">
                      <a:extLst>
                        <a:ext uri="{FF2B5EF4-FFF2-40B4-BE49-F238E27FC236}">
                          <a16:creationId xmlns="" xmlns:a16="http://schemas.microsoft.com/office/drawing/2014/main" id="{E93F2D7F-294E-4D26-BFCF-BD18ED08C49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4" name="PA-直接连接符 1206">
                      <a:extLst>
                        <a:ext uri="{FF2B5EF4-FFF2-40B4-BE49-F238E27FC236}">
                          <a16:creationId xmlns="" xmlns:a16="http://schemas.microsoft.com/office/drawing/2014/main" id="{8560CB2A-2AD3-49AC-BCC2-F61E62DC21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04" name="组合 803">
                    <a:extLst>
                      <a:ext uri="{FF2B5EF4-FFF2-40B4-BE49-F238E27FC236}">
                        <a16:creationId xmlns="" xmlns:a16="http://schemas.microsoft.com/office/drawing/2014/main" id="{8DF7D401-BDA5-49CC-AB32-363F3BCF9748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821" name="PA-直接连接符 1193">
                      <a:extLst>
                        <a:ext uri="{FF2B5EF4-FFF2-40B4-BE49-F238E27FC236}">
                          <a16:creationId xmlns="" xmlns:a16="http://schemas.microsoft.com/office/drawing/2014/main" id="{47737A42-F329-483F-A2EF-482A7232CC70}"/>
                        </a:ext>
                      </a:extLst>
                    </p:cNvPr>
                    <p:cNvCxnSpPr/>
                    <p:nvPr>
                      <p:custDataLst>
                        <p:tags r:id="rId73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2" name="PA-直接连接符 1194">
                      <a:extLst>
                        <a:ext uri="{FF2B5EF4-FFF2-40B4-BE49-F238E27FC236}">
                          <a16:creationId xmlns="" xmlns:a16="http://schemas.microsoft.com/office/drawing/2014/main" id="{A111CAB9-9D43-4DB3-B5CE-CE84D11F652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3" name="PA-直接连接符 1195">
                      <a:extLst>
                        <a:ext uri="{FF2B5EF4-FFF2-40B4-BE49-F238E27FC236}">
                          <a16:creationId xmlns="" xmlns:a16="http://schemas.microsoft.com/office/drawing/2014/main" id="{03ABFA4F-5BB9-440A-9C3B-94951B32C0A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4" name="PA-直接连接符 1196">
                      <a:extLst>
                        <a:ext uri="{FF2B5EF4-FFF2-40B4-BE49-F238E27FC236}">
                          <a16:creationId xmlns="" xmlns:a16="http://schemas.microsoft.com/office/drawing/2014/main" id="{312DA835-5B4F-44AE-80F4-9D7B087C6A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5" name="PA-直接连接符 1197">
                      <a:extLst>
                        <a:ext uri="{FF2B5EF4-FFF2-40B4-BE49-F238E27FC236}">
                          <a16:creationId xmlns="" xmlns:a16="http://schemas.microsoft.com/office/drawing/2014/main" id="{9BA3E1BC-BE1F-4A9E-86CA-18CB21CEA1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6" name="PA-直接连接符 1198">
                      <a:extLst>
                        <a:ext uri="{FF2B5EF4-FFF2-40B4-BE49-F238E27FC236}">
                          <a16:creationId xmlns="" xmlns:a16="http://schemas.microsoft.com/office/drawing/2014/main" id="{E8C85092-3551-4F9E-B095-E2EB61216E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7" name="PA-直接连接符 1199">
                      <a:extLst>
                        <a:ext uri="{FF2B5EF4-FFF2-40B4-BE49-F238E27FC236}">
                          <a16:creationId xmlns="" xmlns:a16="http://schemas.microsoft.com/office/drawing/2014/main" id="{DF0854F6-A03D-45DF-9FD9-A9D2EA8E5C0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8" name="PA-直接连接符 1200">
                      <a:extLst>
                        <a:ext uri="{FF2B5EF4-FFF2-40B4-BE49-F238E27FC236}">
                          <a16:creationId xmlns="" xmlns:a16="http://schemas.microsoft.com/office/drawing/2014/main" id="{92856975-7346-4B18-BCFB-12EC4584AA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9" name="PA-直接连接符 1201">
                      <a:extLst>
                        <a:ext uri="{FF2B5EF4-FFF2-40B4-BE49-F238E27FC236}">
                          <a16:creationId xmlns="" xmlns:a16="http://schemas.microsoft.com/office/drawing/2014/main" id="{CF0DF22B-2560-4C14-BA93-1B45555971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0" name="PA-直接连接符 1202">
                      <a:extLst>
                        <a:ext uri="{FF2B5EF4-FFF2-40B4-BE49-F238E27FC236}">
                          <a16:creationId xmlns="" xmlns:a16="http://schemas.microsoft.com/office/drawing/2014/main" id="{D990D4BB-D8E3-43C5-A740-A6A1F4C612E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31" name="PA-直接连接符 1203">
                      <a:extLst>
                        <a:ext uri="{FF2B5EF4-FFF2-40B4-BE49-F238E27FC236}">
                          <a16:creationId xmlns="" xmlns:a16="http://schemas.microsoft.com/office/drawing/2014/main" id="{A7379807-9AF8-4919-AA36-C47A2F6CC2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05" name="组合 804">
                    <a:extLst>
                      <a:ext uri="{FF2B5EF4-FFF2-40B4-BE49-F238E27FC236}">
                        <a16:creationId xmlns="" xmlns:a16="http://schemas.microsoft.com/office/drawing/2014/main" id="{6391E524-DBDE-4AA8-8012-52CB7985590E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810" name="PA-直接连接符 1182">
                      <a:extLst>
                        <a:ext uri="{FF2B5EF4-FFF2-40B4-BE49-F238E27FC236}">
                          <a16:creationId xmlns="" xmlns:a16="http://schemas.microsoft.com/office/drawing/2014/main" id="{17F936F2-17DB-4410-A973-88D078D673A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1" name="PA-直接连接符 1183">
                      <a:extLst>
                        <a:ext uri="{FF2B5EF4-FFF2-40B4-BE49-F238E27FC236}">
                          <a16:creationId xmlns="" xmlns:a16="http://schemas.microsoft.com/office/drawing/2014/main" id="{6705AA94-3446-405D-8BE0-EA8A9EF239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2" name="PA-直接连接符 1184">
                      <a:extLst>
                        <a:ext uri="{FF2B5EF4-FFF2-40B4-BE49-F238E27FC236}">
                          <a16:creationId xmlns="" xmlns:a16="http://schemas.microsoft.com/office/drawing/2014/main" id="{EBD8448C-3902-40EA-901C-3E0685A7070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3" name="PA-直接连接符 1185">
                      <a:extLst>
                        <a:ext uri="{FF2B5EF4-FFF2-40B4-BE49-F238E27FC236}">
                          <a16:creationId xmlns="" xmlns:a16="http://schemas.microsoft.com/office/drawing/2014/main" id="{79CEE906-CF23-4498-A878-89D0E743C1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4" name="PA-直接连接符 1186">
                      <a:extLst>
                        <a:ext uri="{FF2B5EF4-FFF2-40B4-BE49-F238E27FC236}">
                          <a16:creationId xmlns="" xmlns:a16="http://schemas.microsoft.com/office/drawing/2014/main" id="{56444E33-7179-49F5-8CF6-5885D4B35F9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5" name="PA-直接连接符 1187">
                      <a:extLst>
                        <a:ext uri="{FF2B5EF4-FFF2-40B4-BE49-F238E27FC236}">
                          <a16:creationId xmlns="" xmlns:a16="http://schemas.microsoft.com/office/drawing/2014/main" id="{14369781-5C76-468B-9442-64CA3C2792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6" name="PA-直接连接符 1188">
                      <a:extLst>
                        <a:ext uri="{FF2B5EF4-FFF2-40B4-BE49-F238E27FC236}">
                          <a16:creationId xmlns="" xmlns:a16="http://schemas.microsoft.com/office/drawing/2014/main" id="{9C4AE4D4-A17F-4A14-A4AB-0770E502C7A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7" name="PA-直接连接符 1189">
                      <a:extLst>
                        <a:ext uri="{FF2B5EF4-FFF2-40B4-BE49-F238E27FC236}">
                          <a16:creationId xmlns="" xmlns:a16="http://schemas.microsoft.com/office/drawing/2014/main" id="{1838E9A8-DB15-45E3-BC83-0ACA2C805B7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8" name="PA-直接连接符 1190">
                      <a:extLst>
                        <a:ext uri="{FF2B5EF4-FFF2-40B4-BE49-F238E27FC236}">
                          <a16:creationId xmlns="" xmlns:a16="http://schemas.microsoft.com/office/drawing/2014/main" id="{CEDE63DF-95C8-4244-AD5A-0D5789DF0F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19" name="PA-直接连接符 1191">
                      <a:extLst>
                        <a:ext uri="{FF2B5EF4-FFF2-40B4-BE49-F238E27FC236}">
                          <a16:creationId xmlns="" xmlns:a16="http://schemas.microsoft.com/office/drawing/2014/main" id="{574604F0-59CB-4AEB-9133-1CE68FFD34B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20" name="PA-直接连接符 1192">
                      <a:extLst>
                        <a:ext uri="{FF2B5EF4-FFF2-40B4-BE49-F238E27FC236}">
                          <a16:creationId xmlns="" xmlns:a16="http://schemas.microsoft.com/office/drawing/2014/main" id="{C442E5F5-2050-4873-9607-2573507C5E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06" name="Group 91_1">
                    <a:extLst>
                      <a:ext uri="{FF2B5EF4-FFF2-40B4-BE49-F238E27FC236}">
                        <a16:creationId xmlns="" xmlns:a16="http://schemas.microsoft.com/office/drawing/2014/main" id="{D477B944-E556-4C3A-B95D-70964E472C69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07" name="PA-直接连接符 1179">
                      <a:extLst>
                        <a:ext uri="{FF2B5EF4-FFF2-40B4-BE49-F238E27FC236}">
                          <a16:creationId xmlns="" xmlns:a16="http://schemas.microsoft.com/office/drawing/2014/main" id="{F5902293-1F64-4DBE-922C-C7F8BA78A8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08" name="PA-直接连接符 1180">
                      <a:extLst>
                        <a:ext uri="{FF2B5EF4-FFF2-40B4-BE49-F238E27FC236}">
                          <a16:creationId xmlns="" xmlns:a16="http://schemas.microsoft.com/office/drawing/2014/main" id="{C18AB403-0165-4C8A-A74E-1C61CE4F90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09" name="PA-直接连接符 1181">
                      <a:extLst>
                        <a:ext uri="{FF2B5EF4-FFF2-40B4-BE49-F238E27FC236}">
                          <a16:creationId xmlns="" xmlns:a16="http://schemas.microsoft.com/office/drawing/2014/main" id="{AD449AE3-FF8D-4E94-8929-2E0119C4B2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1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6" name="组合 595">
                  <a:extLst>
                    <a:ext uri="{FF2B5EF4-FFF2-40B4-BE49-F238E27FC236}">
                      <a16:creationId xmlns="" xmlns:a16="http://schemas.microsoft.com/office/drawing/2014/main" id="{0CBE782E-3D38-483C-B830-850E952AAC75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741" name="PA-直接连接符 1113">
                    <a:extLst>
                      <a:ext uri="{FF2B5EF4-FFF2-40B4-BE49-F238E27FC236}">
                        <a16:creationId xmlns="" xmlns:a16="http://schemas.microsoft.com/office/drawing/2014/main" id="{5285419E-B48C-4212-BBAB-F44C0DF1C20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2" name="PA-直接连接符 1114">
                    <a:extLst>
                      <a:ext uri="{FF2B5EF4-FFF2-40B4-BE49-F238E27FC236}">
                        <a16:creationId xmlns="" xmlns:a16="http://schemas.microsoft.com/office/drawing/2014/main" id="{6B845BD0-F221-4454-A70E-3E2A42908942}"/>
                      </a:ext>
                    </a:extLst>
                  </p:cNvPr>
                  <p:cNvCxnSpPr/>
                  <p:nvPr>
                    <p:custDataLst>
                      <p:tags r:id="rId66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3" name="PA-直接连接符 1115">
                    <a:extLst>
                      <a:ext uri="{FF2B5EF4-FFF2-40B4-BE49-F238E27FC236}">
                        <a16:creationId xmlns="" xmlns:a16="http://schemas.microsoft.com/office/drawing/2014/main" id="{947FD466-4C1B-4019-B431-1FE2B515280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4" name="PA-直接连接符 1116">
                    <a:extLst>
                      <a:ext uri="{FF2B5EF4-FFF2-40B4-BE49-F238E27FC236}">
                        <a16:creationId xmlns="" xmlns:a16="http://schemas.microsoft.com/office/drawing/2014/main" id="{6894787A-B052-4DC8-ACC4-F4464546032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5" name="PA-直接连接符 1117">
                    <a:extLst>
                      <a:ext uri="{FF2B5EF4-FFF2-40B4-BE49-F238E27FC236}">
                        <a16:creationId xmlns="" xmlns:a16="http://schemas.microsoft.com/office/drawing/2014/main" id="{7308ECC5-C020-431F-85CC-574298EEE42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6" name="PA-直接连接符 1118">
                    <a:extLst>
                      <a:ext uri="{FF2B5EF4-FFF2-40B4-BE49-F238E27FC236}">
                        <a16:creationId xmlns="" xmlns:a16="http://schemas.microsoft.com/office/drawing/2014/main" id="{A0F0C1B1-C017-447F-B55F-D15F61A752D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7" name="PA-直接连接符 1119">
                    <a:extLst>
                      <a:ext uri="{FF2B5EF4-FFF2-40B4-BE49-F238E27FC236}">
                        <a16:creationId xmlns="" xmlns:a16="http://schemas.microsoft.com/office/drawing/2014/main" id="{DAE31987-0A20-4B96-9725-60CED0DE31C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8" name="PA-直接连接符 1120">
                    <a:extLst>
                      <a:ext uri="{FF2B5EF4-FFF2-40B4-BE49-F238E27FC236}">
                        <a16:creationId xmlns="" xmlns:a16="http://schemas.microsoft.com/office/drawing/2014/main" id="{DF3613B1-378F-49F2-A02E-99018259C53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9" name="PA-直接连接符 1121">
                    <a:extLst>
                      <a:ext uri="{FF2B5EF4-FFF2-40B4-BE49-F238E27FC236}">
                        <a16:creationId xmlns="" xmlns:a16="http://schemas.microsoft.com/office/drawing/2014/main" id="{1A4AE24B-60DB-4004-8C7B-009EC11EFA7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0" name="PA-直接连接符 1122">
                    <a:extLst>
                      <a:ext uri="{FF2B5EF4-FFF2-40B4-BE49-F238E27FC236}">
                        <a16:creationId xmlns="" xmlns:a16="http://schemas.microsoft.com/office/drawing/2014/main" id="{979BF379-EFC9-4A20-88E7-8C8A03EF903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1" name="PA-直接连接符 1123">
                    <a:extLst>
                      <a:ext uri="{FF2B5EF4-FFF2-40B4-BE49-F238E27FC236}">
                        <a16:creationId xmlns="" xmlns:a16="http://schemas.microsoft.com/office/drawing/2014/main" id="{9CC224DA-E2EA-46C6-8161-5BA97D562B6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2" name="PA-直接连接符 1124">
                    <a:extLst>
                      <a:ext uri="{FF2B5EF4-FFF2-40B4-BE49-F238E27FC236}">
                        <a16:creationId xmlns="" xmlns:a16="http://schemas.microsoft.com/office/drawing/2014/main" id="{51E8AF34-E0DB-4B23-8F95-F9B54D9F3BB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7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3" name="PA-直接连接符 1125">
                    <a:extLst>
                      <a:ext uri="{FF2B5EF4-FFF2-40B4-BE49-F238E27FC236}">
                        <a16:creationId xmlns="" xmlns:a16="http://schemas.microsoft.com/office/drawing/2014/main" id="{1603C6CE-ED07-4E34-A040-C48C56B2B29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7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4" name="PA-直接连接符 1126">
                    <a:extLst>
                      <a:ext uri="{FF2B5EF4-FFF2-40B4-BE49-F238E27FC236}">
                        <a16:creationId xmlns="" xmlns:a16="http://schemas.microsoft.com/office/drawing/2014/main" id="{BB4F8C68-D678-42FB-BA09-B7B63AD1530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7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5" name="PA-直接连接符 1127">
                    <a:extLst>
                      <a:ext uri="{FF2B5EF4-FFF2-40B4-BE49-F238E27FC236}">
                        <a16:creationId xmlns="" xmlns:a16="http://schemas.microsoft.com/office/drawing/2014/main" id="{2AAEF438-35F1-4EE8-9AEF-5AADE11772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7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756" name="组合 755">
                    <a:extLst>
                      <a:ext uri="{FF2B5EF4-FFF2-40B4-BE49-F238E27FC236}">
                        <a16:creationId xmlns="" xmlns:a16="http://schemas.microsoft.com/office/drawing/2014/main" id="{46E53A8B-8CA8-47AF-A6D1-3D00049295A6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85" name="PA-直接连接符 1157">
                      <a:extLst>
                        <a:ext uri="{FF2B5EF4-FFF2-40B4-BE49-F238E27FC236}">
                          <a16:creationId xmlns="" xmlns:a16="http://schemas.microsoft.com/office/drawing/2014/main" id="{981FA640-8EFD-41E0-8719-F825430C15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6" name="PA-直接连接符 1158">
                      <a:extLst>
                        <a:ext uri="{FF2B5EF4-FFF2-40B4-BE49-F238E27FC236}">
                          <a16:creationId xmlns="" xmlns:a16="http://schemas.microsoft.com/office/drawing/2014/main" id="{99D6627E-1ED9-4B33-8C5F-B8CD8F7C0E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0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7" name="PA-直接连接符 1159">
                      <a:extLst>
                        <a:ext uri="{FF2B5EF4-FFF2-40B4-BE49-F238E27FC236}">
                          <a16:creationId xmlns="" xmlns:a16="http://schemas.microsoft.com/office/drawing/2014/main" id="{0A92C1A4-8FBB-49F3-8725-92C4F76899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0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57" name="组合 756">
                    <a:extLst>
                      <a:ext uri="{FF2B5EF4-FFF2-40B4-BE49-F238E27FC236}">
                        <a16:creationId xmlns="" xmlns:a16="http://schemas.microsoft.com/office/drawing/2014/main" id="{58220D02-7239-43B5-818E-F165C5889DAC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774" name="PA-直接连接符 1146">
                      <a:extLst>
                        <a:ext uri="{FF2B5EF4-FFF2-40B4-BE49-F238E27FC236}">
                          <a16:creationId xmlns="" xmlns:a16="http://schemas.microsoft.com/office/drawing/2014/main" id="{6B013797-B334-41A2-9DDD-51F479166C11}"/>
                        </a:ext>
                      </a:extLst>
                    </p:cNvPr>
                    <p:cNvCxnSpPr/>
                    <p:nvPr>
                      <p:custDataLst>
                        <p:tags r:id="rId68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5" name="PA-直接连接符 1147">
                      <a:extLst>
                        <a:ext uri="{FF2B5EF4-FFF2-40B4-BE49-F238E27FC236}">
                          <a16:creationId xmlns="" xmlns:a16="http://schemas.microsoft.com/office/drawing/2014/main" id="{DEF73F89-3D6E-46EF-B621-0A96E70573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6" name="PA-直接连接符 1148">
                      <a:extLst>
                        <a:ext uri="{FF2B5EF4-FFF2-40B4-BE49-F238E27FC236}">
                          <a16:creationId xmlns="" xmlns:a16="http://schemas.microsoft.com/office/drawing/2014/main" id="{8BD058D1-723F-4AD4-A5A9-CCE6026CDB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7" name="PA-直接连接符 1149">
                      <a:extLst>
                        <a:ext uri="{FF2B5EF4-FFF2-40B4-BE49-F238E27FC236}">
                          <a16:creationId xmlns="" xmlns:a16="http://schemas.microsoft.com/office/drawing/2014/main" id="{502F8EE7-0D63-44B3-B4CC-7EC05748FE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8" name="PA-直接连接符 1150">
                      <a:extLst>
                        <a:ext uri="{FF2B5EF4-FFF2-40B4-BE49-F238E27FC236}">
                          <a16:creationId xmlns="" xmlns:a16="http://schemas.microsoft.com/office/drawing/2014/main" id="{AD3B62D5-1F18-4EE1-8450-D4BA3CD0A8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9" name="PA-直接连接符 1151">
                      <a:extLst>
                        <a:ext uri="{FF2B5EF4-FFF2-40B4-BE49-F238E27FC236}">
                          <a16:creationId xmlns="" xmlns:a16="http://schemas.microsoft.com/office/drawing/2014/main" id="{43640F00-7F11-4E58-BC88-F8748BE53B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0" name="PA-直接连接符 1152">
                      <a:extLst>
                        <a:ext uri="{FF2B5EF4-FFF2-40B4-BE49-F238E27FC236}">
                          <a16:creationId xmlns="" xmlns:a16="http://schemas.microsoft.com/office/drawing/2014/main" id="{3A356458-B367-4DA6-A21A-471EC0AC45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1" name="PA-直接连接符 1153">
                      <a:extLst>
                        <a:ext uri="{FF2B5EF4-FFF2-40B4-BE49-F238E27FC236}">
                          <a16:creationId xmlns="" xmlns:a16="http://schemas.microsoft.com/office/drawing/2014/main" id="{5F95205E-510A-4716-93D1-32CF1BE88D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2" name="PA-直接连接符 1154">
                      <a:extLst>
                        <a:ext uri="{FF2B5EF4-FFF2-40B4-BE49-F238E27FC236}">
                          <a16:creationId xmlns="" xmlns:a16="http://schemas.microsoft.com/office/drawing/2014/main" id="{2E26A464-1444-4040-A6C3-B42D0AE484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3" name="PA-直接连接符 1155">
                      <a:extLst>
                        <a:ext uri="{FF2B5EF4-FFF2-40B4-BE49-F238E27FC236}">
                          <a16:creationId xmlns="" xmlns:a16="http://schemas.microsoft.com/office/drawing/2014/main" id="{DD4315E2-F1A3-4248-8D06-52ACDDF3BF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84" name="PA-直接连接符 1156">
                      <a:extLst>
                        <a:ext uri="{FF2B5EF4-FFF2-40B4-BE49-F238E27FC236}">
                          <a16:creationId xmlns="" xmlns:a16="http://schemas.microsoft.com/office/drawing/2014/main" id="{62E4B3BE-B0A8-468C-AB13-036F4C3D88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9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58" name="组合 757">
                    <a:extLst>
                      <a:ext uri="{FF2B5EF4-FFF2-40B4-BE49-F238E27FC236}">
                        <a16:creationId xmlns="" xmlns:a16="http://schemas.microsoft.com/office/drawing/2014/main" id="{41E488CF-0D9C-43CB-9348-A29557749192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763" name="PA-直接连接符 1135">
                      <a:extLst>
                        <a:ext uri="{FF2B5EF4-FFF2-40B4-BE49-F238E27FC236}">
                          <a16:creationId xmlns="" xmlns:a16="http://schemas.microsoft.com/office/drawing/2014/main" id="{706B51D3-503F-4F63-89FC-4D6F9D7B8F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4" name="PA-直接连接符 1136">
                      <a:extLst>
                        <a:ext uri="{FF2B5EF4-FFF2-40B4-BE49-F238E27FC236}">
                          <a16:creationId xmlns="" xmlns:a16="http://schemas.microsoft.com/office/drawing/2014/main" id="{5774432D-3B44-4B4E-92B2-C32A75B3B5C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5" name="PA-直接连接符 1137">
                      <a:extLst>
                        <a:ext uri="{FF2B5EF4-FFF2-40B4-BE49-F238E27FC236}">
                          <a16:creationId xmlns="" xmlns:a16="http://schemas.microsoft.com/office/drawing/2014/main" id="{387D8FFD-F99B-44A5-B285-247ADEC1B6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6" name="PA-直接连接符 1138">
                      <a:extLst>
                        <a:ext uri="{FF2B5EF4-FFF2-40B4-BE49-F238E27FC236}">
                          <a16:creationId xmlns="" xmlns:a16="http://schemas.microsoft.com/office/drawing/2014/main" id="{803A6482-291A-49D8-8458-21DEDFB8AA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7" name="PA-直接连接符 1139">
                      <a:extLst>
                        <a:ext uri="{FF2B5EF4-FFF2-40B4-BE49-F238E27FC236}">
                          <a16:creationId xmlns="" xmlns:a16="http://schemas.microsoft.com/office/drawing/2014/main" id="{6AA5B9A4-C8CD-4EFE-BE87-404D9FB9D7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8" name="PA-直接连接符 1140">
                      <a:extLst>
                        <a:ext uri="{FF2B5EF4-FFF2-40B4-BE49-F238E27FC236}">
                          <a16:creationId xmlns="" xmlns:a16="http://schemas.microsoft.com/office/drawing/2014/main" id="{AF93708A-58C5-4857-A26E-3BD382B36DF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9" name="PA-直接连接符 1141">
                      <a:extLst>
                        <a:ext uri="{FF2B5EF4-FFF2-40B4-BE49-F238E27FC236}">
                          <a16:creationId xmlns="" xmlns:a16="http://schemas.microsoft.com/office/drawing/2014/main" id="{3A35C481-70CE-41E6-B9E0-16E63EABEE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0" name="PA-直接连接符 1142">
                      <a:extLst>
                        <a:ext uri="{FF2B5EF4-FFF2-40B4-BE49-F238E27FC236}">
                          <a16:creationId xmlns="" xmlns:a16="http://schemas.microsoft.com/office/drawing/2014/main" id="{098669E1-1C2D-4D83-8417-65B338158A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1" name="PA-直接连接符 1143">
                      <a:extLst>
                        <a:ext uri="{FF2B5EF4-FFF2-40B4-BE49-F238E27FC236}">
                          <a16:creationId xmlns="" xmlns:a16="http://schemas.microsoft.com/office/drawing/2014/main" id="{9B1F646F-D91A-4922-8146-81C4A5BF9C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2" name="PA-直接连接符 1144">
                      <a:extLst>
                        <a:ext uri="{FF2B5EF4-FFF2-40B4-BE49-F238E27FC236}">
                          <a16:creationId xmlns="" xmlns:a16="http://schemas.microsoft.com/office/drawing/2014/main" id="{A960D169-F9BD-40A5-A84A-8148AF6EB37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73" name="PA-直接连接符 1145">
                      <a:extLst>
                        <a:ext uri="{FF2B5EF4-FFF2-40B4-BE49-F238E27FC236}">
                          <a16:creationId xmlns="" xmlns:a16="http://schemas.microsoft.com/office/drawing/2014/main" id="{48F5E6BD-43C3-4970-A2FA-D1A7D5DC33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8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59" name="Group 91_1">
                    <a:extLst>
                      <a:ext uri="{FF2B5EF4-FFF2-40B4-BE49-F238E27FC236}">
                        <a16:creationId xmlns="" xmlns:a16="http://schemas.microsoft.com/office/drawing/2014/main" id="{E1ADD356-731B-4179-AAC0-A5C602415C03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60" name="PA-直接连接符 1132">
                      <a:extLst>
                        <a:ext uri="{FF2B5EF4-FFF2-40B4-BE49-F238E27FC236}">
                          <a16:creationId xmlns="" xmlns:a16="http://schemas.microsoft.com/office/drawing/2014/main" id="{F75B8A49-1C15-4FF4-82F4-A47E1FAED8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1" name="PA-直接连接符 1133">
                      <a:extLst>
                        <a:ext uri="{FF2B5EF4-FFF2-40B4-BE49-F238E27FC236}">
                          <a16:creationId xmlns="" xmlns:a16="http://schemas.microsoft.com/office/drawing/2014/main" id="{66FFF9D8-431F-4A12-A9FA-A6B42DDDF2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62" name="PA-直接连接符 1134">
                      <a:extLst>
                        <a:ext uri="{FF2B5EF4-FFF2-40B4-BE49-F238E27FC236}">
                          <a16:creationId xmlns="" xmlns:a16="http://schemas.microsoft.com/office/drawing/2014/main" id="{9C992EB2-559D-4C79-8665-FB2E71E628A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7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7" name="组合 596">
                  <a:extLst>
                    <a:ext uri="{FF2B5EF4-FFF2-40B4-BE49-F238E27FC236}">
                      <a16:creationId xmlns="" xmlns:a16="http://schemas.microsoft.com/office/drawing/2014/main" id="{003F7815-B766-4FCF-8BCC-17ECB3167C72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94" name="PA-直接连接符 1066">
                    <a:extLst>
                      <a:ext uri="{FF2B5EF4-FFF2-40B4-BE49-F238E27FC236}">
                        <a16:creationId xmlns="" xmlns:a16="http://schemas.microsoft.com/office/drawing/2014/main" id="{75A9C0A1-2B6D-42D6-A652-E2CA56DA31F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5" name="PA-直接连接符 1067">
                    <a:extLst>
                      <a:ext uri="{FF2B5EF4-FFF2-40B4-BE49-F238E27FC236}">
                        <a16:creationId xmlns="" xmlns:a16="http://schemas.microsoft.com/office/drawing/2014/main" id="{F68B80C6-BC6C-4FF3-BCCD-70999E21A042}"/>
                      </a:ext>
                    </a:extLst>
                  </p:cNvPr>
                  <p:cNvCxnSpPr/>
                  <p:nvPr>
                    <p:custDataLst>
                      <p:tags r:id="rId61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6" name="PA-直接连接符 1068">
                    <a:extLst>
                      <a:ext uri="{FF2B5EF4-FFF2-40B4-BE49-F238E27FC236}">
                        <a16:creationId xmlns="" xmlns:a16="http://schemas.microsoft.com/office/drawing/2014/main" id="{44D3256A-5252-4199-AE1F-E316071187B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7" name="PA-直接连接符 1069">
                    <a:extLst>
                      <a:ext uri="{FF2B5EF4-FFF2-40B4-BE49-F238E27FC236}">
                        <a16:creationId xmlns="" xmlns:a16="http://schemas.microsoft.com/office/drawing/2014/main" id="{FFD30232-A82E-40C3-B6DC-55643CA22D5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8" name="PA-直接连接符 1070">
                    <a:extLst>
                      <a:ext uri="{FF2B5EF4-FFF2-40B4-BE49-F238E27FC236}">
                        <a16:creationId xmlns="" xmlns:a16="http://schemas.microsoft.com/office/drawing/2014/main" id="{52526C59-DD6B-4DF5-B096-DA6C594FD76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99" name="PA-直接连接符 1071">
                    <a:extLst>
                      <a:ext uri="{FF2B5EF4-FFF2-40B4-BE49-F238E27FC236}">
                        <a16:creationId xmlns="" xmlns:a16="http://schemas.microsoft.com/office/drawing/2014/main" id="{AD473057-19DA-44DD-ADF6-20864C272E6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0" name="PA-直接连接符 1072">
                    <a:extLst>
                      <a:ext uri="{FF2B5EF4-FFF2-40B4-BE49-F238E27FC236}">
                        <a16:creationId xmlns="" xmlns:a16="http://schemas.microsoft.com/office/drawing/2014/main" id="{07C8B372-A842-449A-A58B-F2D8B4CB15B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1" name="PA-直接连接符 1073">
                    <a:extLst>
                      <a:ext uri="{FF2B5EF4-FFF2-40B4-BE49-F238E27FC236}">
                        <a16:creationId xmlns="" xmlns:a16="http://schemas.microsoft.com/office/drawing/2014/main" id="{2D077D94-ACA4-48C2-86FA-A0590E35A8B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2" name="PA-直接连接符 1074">
                    <a:extLst>
                      <a:ext uri="{FF2B5EF4-FFF2-40B4-BE49-F238E27FC236}">
                        <a16:creationId xmlns="" xmlns:a16="http://schemas.microsoft.com/office/drawing/2014/main" id="{238D5B22-1A9B-4BBC-B864-72A7C35FFFB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3" name="PA-直接连接符 1075">
                    <a:extLst>
                      <a:ext uri="{FF2B5EF4-FFF2-40B4-BE49-F238E27FC236}">
                        <a16:creationId xmlns="" xmlns:a16="http://schemas.microsoft.com/office/drawing/2014/main" id="{CC844EE7-F2EE-498C-B617-E32CA12FFDD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4" name="PA-直接连接符 1076">
                    <a:extLst>
                      <a:ext uri="{FF2B5EF4-FFF2-40B4-BE49-F238E27FC236}">
                        <a16:creationId xmlns="" xmlns:a16="http://schemas.microsoft.com/office/drawing/2014/main" id="{EAA77620-B93D-484B-BC53-B240156C7B1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5" name="PA-直接连接符 1077">
                    <a:extLst>
                      <a:ext uri="{FF2B5EF4-FFF2-40B4-BE49-F238E27FC236}">
                        <a16:creationId xmlns="" xmlns:a16="http://schemas.microsoft.com/office/drawing/2014/main" id="{7560E375-079B-4404-9DB1-D752400E435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6" name="PA-直接连接符 1078">
                    <a:extLst>
                      <a:ext uri="{FF2B5EF4-FFF2-40B4-BE49-F238E27FC236}">
                        <a16:creationId xmlns="" xmlns:a16="http://schemas.microsoft.com/office/drawing/2014/main" id="{2D13B3A2-8282-404A-A1B2-8057C2792A9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7" name="PA-直接连接符 1079">
                    <a:extLst>
                      <a:ext uri="{FF2B5EF4-FFF2-40B4-BE49-F238E27FC236}">
                        <a16:creationId xmlns="" xmlns:a16="http://schemas.microsoft.com/office/drawing/2014/main" id="{177E2AB8-5BC7-4FA5-B163-D6F4FD8ED53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8" name="PA-直接连接符 1080">
                    <a:extLst>
                      <a:ext uri="{FF2B5EF4-FFF2-40B4-BE49-F238E27FC236}">
                        <a16:creationId xmlns="" xmlns:a16="http://schemas.microsoft.com/office/drawing/2014/main" id="{074AA537-05E1-4A97-B360-C897C86DC19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3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709" name="组合 708">
                    <a:extLst>
                      <a:ext uri="{FF2B5EF4-FFF2-40B4-BE49-F238E27FC236}">
                        <a16:creationId xmlns="" xmlns:a16="http://schemas.microsoft.com/office/drawing/2014/main" id="{9612F9AA-CBB8-43C3-84B7-53D91EE3B12F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38" name="PA-直接连接符 1110">
                      <a:extLst>
                        <a:ext uri="{FF2B5EF4-FFF2-40B4-BE49-F238E27FC236}">
                          <a16:creationId xmlns="" xmlns:a16="http://schemas.microsoft.com/office/drawing/2014/main" id="{89D3C8B6-EBF5-4BA3-B4EF-DC104ECBFC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9" name="PA-直接连接符 1111">
                      <a:extLst>
                        <a:ext uri="{FF2B5EF4-FFF2-40B4-BE49-F238E27FC236}">
                          <a16:creationId xmlns="" xmlns:a16="http://schemas.microsoft.com/office/drawing/2014/main" id="{FD01F1E5-B52C-4355-B868-1E08D41807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40" name="PA-直接连接符 1112">
                      <a:extLst>
                        <a:ext uri="{FF2B5EF4-FFF2-40B4-BE49-F238E27FC236}">
                          <a16:creationId xmlns="" xmlns:a16="http://schemas.microsoft.com/office/drawing/2014/main" id="{07A7944D-653F-4396-A4A6-288F2BE74E3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10" name="组合 709">
                    <a:extLst>
                      <a:ext uri="{FF2B5EF4-FFF2-40B4-BE49-F238E27FC236}">
                        <a16:creationId xmlns="" xmlns:a16="http://schemas.microsoft.com/office/drawing/2014/main" id="{2D6950E9-6D70-4FF1-B61A-F5E850C3FB8C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727" name="PA-直接连接符 1099">
                      <a:extLst>
                        <a:ext uri="{FF2B5EF4-FFF2-40B4-BE49-F238E27FC236}">
                          <a16:creationId xmlns="" xmlns:a16="http://schemas.microsoft.com/office/drawing/2014/main" id="{987B3987-DDC8-44AC-8FF4-7D8E3ECC4280}"/>
                        </a:ext>
                      </a:extLst>
                    </p:cNvPr>
                    <p:cNvCxnSpPr/>
                    <p:nvPr>
                      <p:custDataLst>
                        <p:tags r:id="rId64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8" name="PA-直接连接符 1100">
                      <a:extLst>
                        <a:ext uri="{FF2B5EF4-FFF2-40B4-BE49-F238E27FC236}">
                          <a16:creationId xmlns="" xmlns:a16="http://schemas.microsoft.com/office/drawing/2014/main" id="{A373F2EA-D32F-427D-B2C7-ECBDD42B07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9" name="PA-直接连接符 1101">
                      <a:extLst>
                        <a:ext uri="{FF2B5EF4-FFF2-40B4-BE49-F238E27FC236}">
                          <a16:creationId xmlns="" xmlns:a16="http://schemas.microsoft.com/office/drawing/2014/main" id="{72EE4A23-A748-435E-95AD-C62589F214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0" name="PA-直接连接符 1102">
                      <a:extLst>
                        <a:ext uri="{FF2B5EF4-FFF2-40B4-BE49-F238E27FC236}">
                          <a16:creationId xmlns="" xmlns:a16="http://schemas.microsoft.com/office/drawing/2014/main" id="{98EBB303-7663-4694-AC51-EE0E787CE3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1" name="PA-直接连接符 1103">
                      <a:extLst>
                        <a:ext uri="{FF2B5EF4-FFF2-40B4-BE49-F238E27FC236}">
                          <a16:creationId xmlns="" xmlns:a16="http://schemas.microsoft.com/office/drawing/2014/main" id="{0584B96A-23F6-4EF9-80C4-972BD10D7B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2" name="PA-直接连接符 1104">
                      <a:extLst>
                        <a:ext uri="{FF2B5EF4-FFF2-40B4-BE49-F238E27FC236}">
                          <a16:creationId xmlns="" xmlns:a16="http://schemas.microsoft.com/office/drawing/2014/main" id="{36468F24-885E-46AB-933D-AF4A16051A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3" name="PA-直接连接符 1105">
                      <a:extLst>
                        <a:ext uri="{FF2B5EF4-FFF2-40B4-BE49-F238E27FC236}">
                          <a16:creationId xmlns="" xmlns:a16="http://schemas.microsoft.com/office/drawing/2014/main" id="{56774587-474C-4BCA-84C2-39917190D8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4" name="PA-直接连接符 1106">
                      <a:extLst>
                        <a:ext uri="{FF2B5EF4-FFF2-40B4-BE49-F238E27FC236}">
                          <a16:creationId xmlns="" xmlns:a16="http://schemas.microsoft.com/office/drawing/2014/main" id="{D0E405A9-FA03-41F8-ADA3-027E688EE6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5" name="PA-直接连接符 1107">
                      <a:extLst>
                        <a:ext uri="{FF2B5EF4-FFF2-40B4-BE49-F238E27FC236}">
                          <a16:creationId xmlns="" xmlns:a16="http://schemas.microsoft.com/office/drawing/2014/main" id="{737ED00D-07DC-48A5-A5F1-16EC4857E2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6" name="PA-直接连接符 1108">
                      <a:extLst>
                        <a:ext uri="{FF2B5EF4-FFF2-40B4-BE49-F238E27FC236}">
                          <a16:creationId xmlns="" xmlns:a16="http://schemas.microsoft.com/office/drawing/2014/main" id="{1813F507-4E5F-4042-80C6-0A14C21397C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37" name="PA-直接连接符 1109">
                      <a:extLst>
                        <a:ext uri="{FF2B5EF4-FFF2-40B4-BE49-F238E27FC236}">
                          <a16:creationId xmlns="" xmlns:a16="http://schemas.microsoft.com/office/drawing/2014/main" id="{883D7172-0548-4867-AD4D-B85ECFE25F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5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11" name="组合 710">
                    <a:extLst>
                      <a:ext uri="{FF2B5EF4-FFF2-40B4-BE49-F238E27FC236}">
                        <a16:creationId xmlns="" xmlns:a16="http://schemas.microsoft.com/office/drawing/2014/main" id="{BE7CEA02-1286-4ECD-B199-BB0D2B1A4BDA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716" name="PA-直接连接符 1088">
                      <a:extLst>
                        <a:ext uri="{FF2B5EF4-FFF2-40B4-BE49-F238E27FC236}">
                          <a16:creationId xmlns="" xmlns:a16="http://schemas.microsoft.com/office/drawing/2014/main" id="{CBF54380-9944-45BC-BE09-5200E868FD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7" name="PA-直接连接符 1089">
                      <a:extLst>
                        <a:ext uri="{FF2B5EF4-FFF2-40B4-BE49-F238E27FC236}">
                          <a16:creationId xmlns="" xmlns:a16="http://schemas.microsoft.com/office/drawing/2014/main" id="{4585A434-BDB7-401F-826B-F7BC82D277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8" name="PA-直接连接符 1090">
                      <a:extLst>
                        <a:ext uri="{FF2B5EF4-FFF2-40B4-BE49-F238E27FC236}">
                          <a16:creationId xmlns="" xmlns:a16="http://schemas.microsoft.com/office/drawing/2014/main" id="{1FAEF9C8-4E9C-48A8-BF16-AB40FD4079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9" name="PA-直接连接符 1091">
                      <a:extLst>
                        <a:ext uri="{FF2B5EF4-FFF2-40B4-BE49-F238E27FC236}">
                          <a16:creationId xmlns="" xmlns:a16="http://schemas.microsoft.com/office/drawing/2014/main" id="{B584F7BC-83AF-4309-9FE1-EF5DC99985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0" name="PA-直接连接符 1092">
                      <a:extLst>
                        <a:ext uri="{FF2B5EF4-FFF2-40B4-BE49-F238E27FC236}">
                          <a16:creationId xmlns="" xmlns:a16="http://schemas.microsoft.com/office/drawing/2014/main" id="{D52A15CA-794A-4FC7-9DA1-6F01084CB55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1" name="PA-直接连接符 1093">
                      <a:extLst>
                        <a:ext uri="{FF2B5EF4-FFF2-40B4-BE49-F238E27FC236}">
                          <a16:creationId xmlns="" xmlns:a16="http://schemas.microsoft.com/office/drawing/2014/main" id="{CDBC2059-6E10-40DE-9B4A-662A2B4FC6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2" name="PA-直接连接符 1094">
                      <a:extLst>
                        <a:ext uri="{FF2B5EF4-FFF2-40B4-BE49-F238E27FC236}">
                          <a16:creationId xmlns="" xmlns:a16="http://schemas.microsoft.com/office/drawing/2014/main" id="{4CA4F556-9377-4C88-B2B8-934929E3D85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3" name="PA-直接连接符 1095">
                      <a:extLst>
                        <a:ext uri="{FF2B5EF4-FFF2-40B4-BE49-F238E27FC236}">
                          <a16:creationId xmlns="" xmlns:a16="http://schemas.microsoft.com/office/drawing/2014/main" id="{D2CA68AF-02B3-46FE-A902-9B09E04839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4" name="PA-直接连接符 1096">
                      <a:extLst>
                        <a:ext uri="{FF2B5EF4-FFF2-40B4-BE49-F238E27FC236}">
                          <a16:creationId xmlns="" xmlns:a16="http://schemas.microsoft.com/office/drawing/2014/main" id="{5FB1E111-A35F-4DD8-8428-D5A2406234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5" name="PA-直接连接符 1097">
                      <a:extLst>
                        <a:ext uri="{FF2B5EF4-FFF2-40B4-BE49-F238E27FC236}">
                          <a16:creationId xmlns="" xmlns:a16="http://schemas.microsoft.com/office/drawing/2014/main" id="{7CC0CA85-86A2-44CF-8B05-A47D1C607D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26" name="PA-直接连接符 1098">
                      <a:extLst>
                        <a:ext uri="{FF2B5EF4-FFF2-40B4-BE49-F238E27FC236}">
                          <a16:creationId xmlns="" xmlns:a16="http://schemas.microsoft.com/office/drawing/2014/main" id="{8B4E5FDE-20D0-41EC-A066-99656FEC88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4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712" name="Group 91_1">
                    <a:extLst>
                      <a:ext uri="{FF2B5EF4-FFF2-40B4-BE49-F238E27FC236}">
                        <a16:creationId xmlns="" xmlns:a16="http://schemas.microsoft.com/office/drawing/2014/main" id="{A8CEFDCC-6055-4E5C-8001-546BC5234DC4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713" name="PA-直接连接符 1085">
                      <a:extLst>
                        <a:ext uri="{FF2B5EF4-FFF2-40B4-BE49-F238E27FC236}">
                          <a16:creationId xmlns="" xmlns:a16="http://schemas.microsoft.com/office/drawing/2014/main" id="{242DC447-ADE0-4AD6-91A9-66DA77235F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4" name="PA-直接连接符 1086">
                      <a:extLst>
                        <a:ext uri="{FF2B5EF4-FFF2-40B4-BE49-F238E27FC236}">
                          <a16:creationId xmlns="" xmlns:a16="http://schemas.microsoft.com/office/drawing/2014/main" id="{3EEB4007-3460-4A4B-88C9-38790370B4E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715" name="PA-直接连接符 1087">
                      <a:extLst>
                        <a:ext uri="{FF2B5EF4-FFF2-40B4-BE49-F238E27FC236}">
                          <a16:creationId xmlns="" xmlns:a16="http://schemas.microsoft.com/office/drawing/2014/main" id="{B3A894F2-C6B8-402F-A454-4512F8FBF4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3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8" name="组合 597">
                  <a:extLst>
                    <a:ext uri="{FF2B5EF4-FFF2-40B4-BE49-F238E27FC236}">
                      <a16:creationId xmlns="" xmlns:a16="http://schemas.microsoft.com/office/drawing/2014/main" id="{87FD4582-2AFA-4C48-8C50-AEF552E358C1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47" name="PA-直接连接符 1019">
                    <a:extLst>
                      <a:ext uri="{FF2B5EF4-FFF2-40B4-BE49-F238E27FC236}">
                        <a16:creationId xmlns="" xmlns:a16="http://schemas.microsoft.com/office/drawing/2014/main" id="{ED809D5A-3B38-467F-BF43-C8650F3E44E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48" name="PA-直接连接符 1020">
                    <a:extLst>
                      <a:ext uri="{FF2B5EF4-FFF2-40B4-BE49-F238E27FC236}">
                        <a16:creationId xmlns="" xmlns:a16="http://schemas.microsoft.com/office/drawing/2014/main" id="{E3F60410-0D13-4856-820F-71DEAC7694E9}"/>
                      </a:ext>
                    </a:extLst>
                  </p:cNvPr>
                  <p:cNvCxnSpPr/>
                  <p:nvPr>
                    <p:custDataLst>
                      <p:tags r:id="rId57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49" name="PA-直接连接符 1021">
                    <a:extLst>
                      <a:ext uri="{FF2B5EF4-FFF2-40B4-BE49-F238E27FC236}">
                        <a16:creationId xmlns="" xmlns:a16="http://schemas.microsoft.com/office/drawing/2014/main" id="{7D1FB48B-C43A-4C7E-9215-C8C80FE194E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0" name="PA-直接连接符 1022">
                    <a:extLst>
                      <a:ext uri="{FF2B5EF4-FFF2-40B4-BE49-F238E27FC236}">
                        <a16:creationId xmlns="" xmlns:a16="http://schemas.microsoft.com/office/drawing/2014/main" id="{91D842B3-AF40-44EE-B00B-69F1154A84C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1" name="PA-直接连接符 1023">
                    <a:extLst>
                      <a:ext uri="{FF2B5EF4-FFF2-40B4-BE49-F238E27FC236}">
                        <a16:creationId xmlns="" xmlns:a16="http://schemas.microsoft.com/office/drawing/2014/main" id="{DF2A5447-44A0-4C7C-A95A-75ACC8BCAFC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2" name="PA-直接连接符 1024">
                    <a:extLst>
                      <a:ext uri="{FF2B5EF4-FFF2-40B4-BE49-F238E27FC236}">
                        <a16:creationId xmlns="" xmlns:a16="http://schemas.microsoft.com/office/drawing/2014/main" id="{CD81881B-A022-4B1A-A9EC-279EA63AE6A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3" name="PA-直接连接符 1025">
                    <a:extLst>
                      <a:ext uri="{FF2B5EF4-FFF2-40B4-BE49-F238E27FC236}">
                        <a16:creationId xmlns="" xmlns:a16="http://schemas.microsoft.com/office/drawing/2014/main" id="{B2D1422B-9B22-41A0-9181-BD3A1096D7C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4" name="PA-直接连接符 1026">
                    <a:extLst>
                      <a:ext uri="{FF2B5EF4-FFF2-40B4-BE49-F238E27FC236}">
                        <a16:creationId xmlns="" xmlns:a16="http://schemas.microsoft.com/office/drawing/2014/main" id="{35211E17-710F-46BE-A0DA-CC773D27FC6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5" name="PA-直接连接符 1027">
                    <a:extLst>
                      <a:ext uri="{FF2B5EF4-FFF2-40B4-BE49-F238E27FC236}">
                        <a16:creationId xmlns="" xmlns:a16="http://schemas.microsoft.com/office/drawing/2014/main" id="{742272FB-69C0-4C71-8842-F21D2802688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6" name="PA-直接连接符 1028">
                    <a:extLst>
                      <a:ext uri="{FF2B5EF4-FFF2-40B4-BE49-F238E27FC236}">
                        <a16:creationId xmlns="" xmlns:a16="http://schemas.microsoft.com/office/drawing/2014/main" id="{45C2FD42-80D3-451E-B478-5201F7BA3F1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7" name="PA-直接连接符 1029">
                    <a:extLst>
                      <a:ext uri="{FF2B5EF4-FFF2-40B4-BE49-F238E27FC236}">
                        <a16:creationId xmlns="" xmlns:a16="http://schemas.microsoft.com/office/drawing/2014/main" id="{3A605764-E30F-4C5F-BB71-A05D8074DE6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8" name="PA-直接连接符 1030">
                    <a:extLst>
                      <a:ext uri="{FF2B5EF4-FFF2-40B4-BE49-F238E27FC236}">
                        <a16:creationId xmlns="" xmlns:a16="http://schemas.microsoft.com/office/drawing/2014/main" id="{345382B7-3BE6-4370-84AE-1A803EFD087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59" name="PA-直接连接符 1031">
                    <a:extLst>
                      <a:ext uri="{FF2B5EF4-FFF2-40B4-BE49-F238E27FC236}">
                        <a16:creationId xmlns="" xmlns:a16="http://schemas.microsoft.com/office/drawing/2014/main" id="{057CB585-DD43-49B9-A2EF-65D6960D198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0" name="PA-直接连接符 1032">
                    <a:extLst>
                      <a:ext uri="{FF2B5EF4-FFF2-40B4-BE49-F238E27FC236}">
                        <a16:creationId xmlns="" xmlns:a16="http://schemas.microsoft.com/office/drawing/2014/main" id="{925BFFDF-8CF2-48E3-B315-A8263BFF2EE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61" name="PA-直接连接符 1033">
                    <a:extLst>
                      <a:ext uri="{FF2B5EF4-FFF2-40B4-BE49-F238E27FC236}">
                        <a16:creationId xmlns="" xmlns:a16="http://schemas.microsoft.com/office/drawing/2014/main" id="{87BDEF8D-1890-42CB-B65D-F50F3D0AA6B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8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662" name="组合 661">
                    <a:extLst>
                      <a:ext uri="{FF2B5EF4-FFF2-40B4-BE49-F238E27FC236}">
                        <a16:creationId xmlns="" xmlns:a16="http://schemas.microsoft.com/office/drawing/2014/main" id="{84CAC917-0C93-4996-84F3-90EEF765C4D1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91" name="PA-直接连接符 1063">
                      <a:extLst>
                        <a:ext uri="{FF2B5EF4-FFF2-40B4-BE49-F238E27FC236}">
                          <a16:creationId xmlns="" xmlns:a16="http://schemas.microsoft.com/office/drawing/2014/main" id="{8016C5FC-D1E6-4A5A-BAEC-35FBABA726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2" name="PA-直接连接符 1064">
                      <a:extLst>
                        <a:ext uri="{FF2B5EF4-FFF2-40B4-BE49-F238E27FC236}">
                          <a16:creationId xmlns="" xmlns:a16="http://schemas.microsoft.com/office/drawing/2014/main" id="{E7E0F029-8A11-4BD1-A805-4F09B01B1D4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3" name="PA-直接连接符 1065">
                      <a:extLst>
                        <a:ext uri="{FF2B5EF4-FFF2-40B4-BE49-F238E27FC236}">
                          <a16:creationId xmlns="" xmlns:a16="http://schemas.microsoft.com/office/drawing/2014/main" id="{C67F2C0D-6D30-4422-8892-E368D43F9C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63" name="组合 662">
                    <a:extLst>
                      <a:ext uri="{FF2B5EF4-FFF2-40B4-BE49-F238E27FC236}">
                        <a16:creationId xmlns="" xmlns:a16="http://schemas.microsoft.com/office/drawing/2014/main" id="{A2408BD2-3EA4-44A0-A214-006D81E46D6B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680" name="PA-直接连接符 1052">
                      <a:extLst>
                        <a:ext uri="{FF2B5EF4-FFF2-40B4-BE49-F238E27FC236}">
                          <a16:creationId xmlns="" xmlns:a16="http://schemas.microsoft.com/office/drawing/2014/main" id="{618ACF85-223A-4D54-84EB-B7A3BDFCA2F0}"/>
                        </a:ext>
                      </a:extLst>
                    </p:cNvPr>
                    <p:cNvCxnSpPr/>
                    <p:nvPr>
                      <p:custDataLst>
                        <p:tags r:id="rId60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1" name="PA-直接连接符 1053">
                      <a:extLst>
                        <a:ext uri="{FF2B5EF4-FFF2-40B4-BE49-F238E27FC236}">
                          <a16:creationId xmlns="" xmlns:a16="http://schemas.microsoft.com/office/drawing/2014/main" id="{C4A996D6-9D69-4672-AFDD-3C31F11AEA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2" name="PA-直接连接符 1054">
                      <a:extLst>
                        <a:ext uri="{FF2B5EF4-FFF2-40B4-BE49-F238E27FC236}">
                          <a16:creationId xmlns="" xmlns:a16="http://schemas.microsoft.com/office/drawing/2014/main" id="{A2C71B9D-0543-4F81-A724-64FA5882FF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3" name="PA-直接连接符 1055">
                      <a:extLst>
                        <a:ext uri="{FF2B5EF4-FFF2-40B4-BE49-F238E27FC236}">
                          <a16:creationId xmlns="" xmlns:a16="http://schemas.microsoft.com/office/drawing/2014/main" id="{DA533C48-EE4A-4312-8AD5-92EC4E8C4E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4" name="PA-直接连接符 1056">
                      <a:extLst>
                        <a:ext uri="{FF2B5EF4-FFF2-40B4-BE49-F238E27FC236}">
                          <a16:creationId xmlns="" xmlns:a16="http://schemas.microsoft.com/office/drawing/2014/main" id="{48AE1195-B4AC-45CA-88A4-E043C463C4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5" name="PA-直接连接符 1057">
                      <a:extLst>
                        <a:ext uri="{FF2B5EF4-FFF2-40B4-BE49-F238E27FC236}">
                          <a16:creationId xmlns="" xmlns:a16="http://schemas.microsoft.com/office/drawing/2014/main" id="{CCC60538-A008-47A2-9E89-C8FC73A45E7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6" name="PA-直接连接符 1058">
                      <a:extLst>
                        <a:ext uri="{FF2B5EF4-FFF2-40B4-BE49-F238E27FC236}">
                          <a16:creationId xmlns="" xmlns:a16="http://schemas.microsoft.com/office/drawing/2014/main" id="{094F625D-A0EB-4C8F-B300-BE92EEE93E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7" name="PA-直接连接符 1059">
                      <a:extLst>
                        <a:ext uri="{FF2B5EF4-FFF2-40B4-BE49-F238E27FC236}">
                          <a16:creationId xmlns="" xmlns:a16="http://schemas.microsoft.com/office/drawing/2014/main" id="{352B9DE2-F162-48F5-9F43-2DF8E7D7F4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8" name="PA-直接连接符 1060">
                      <a:extLst>
                        <a:ext uri="{FF2B5EF4-FFF2-40B4-BE49-F238E27FC236}">
                          <a16:creationId xmlns="" xmlns:a16="http://schemas.microsoft.com/office/drawing/2014/main" id="{28D960DF-BAD3-4D83-B717-10EB0632BF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9" name="PA-直接连接符 1061">
                      <a:extLst>
                        <a:ext uri="{FF2B5EF4-FFF2-40B4-BE49-F238E27FC236}">
                          <a16:creationId xmlns="" xmlns:a16="http://schemas.microsoft.com/office/drawing/2014/main" id="{1A8A839E-78BF-4275-BF29-1BA7D491E7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90" name="PA-直接连接符 1062">
                      <a:extLst>
                        <a:ext uri="{FF2B5EF4-FFF2-40B4-BE49-F238E27FC236}">
                          <a16:creationId xmlns="" xmlns:a16="http://schemas.microsoft.com/office/drawing/2014/main" id="{53F6E100-34DE-4412-BA68-DA18C948B59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1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64" name="组合 663">
                    <a:extLst>
                      <a:ext uri="{FF2B5EF4-FFF2-40B4-BE49-F238E27FC236}">
                        <a16:creationId xmlns="" xmlns:a16="http://schemas.microsoft.com/office/drawing/2014/main" id="{BC4DF748-7DBB-4125-AA8B-A0962D295509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669" name="PA-直接连接符 1041">
                      <a:extLst>
                        <a:ext uri="{FF2B5EF4-FFF2-40B4-BE49-F238E27FC236}">
                          <a16:creationId xmlns="" xmlns:a16="http://schemas.microsoft.com/office/drawing/2014/main" id="{E6B3FEC5-0DBA-4D84-92DB-5F5008E7BE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0" name="PA-直接连接符 1042">
                      <a:extLst>
                        <a:ext uri="{FF2B5EF4-FFF2-40B4-BE49-F238E27FC236}">
                          <a16:creationId xmlns="" xmlns:a16="http://schemas.microsoft.com/office/drawing/2014/main" id="{FEDDCCC2-81B8-4827-BFAD-D8AF654C57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1" name="PA-直接连接符 1043">
                      <a:extLst>
                        <a:ext uri="{FF2B5EF4-FFF2-40B4-BE49-F238E27FC236}">
                          <a16:creationId xmlns="" xmlns:a16="http://schemas.microsoft.com/office/drawing/2014/main" id="{9DF66F2F-8812-427F-A9CB-3E41128598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2" name="PA-直接连接符 1044">
                      <a:extLst>
                        <a:ext uri="{FF2B5EF4-FFF2-40B4-BE49-F238E27FC236}">
                          <a16:creationId xmlns="" xmlns:a16="http://schemas.microsoft.com/office/drawing/2014/main" id="{A9AB23EF-F295-4137-8BDA-0A804DB723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3" name="PA-直接连接符 1045">
                      <a:extLst>
                        <a:ext uri="{FF2B5EF4-FFF2-40B4-BE49-F238E27FC236}">
                          <a16:creationId xmlns="" xmlns:a16="http://schemas.microsoft.com/office/drawing/2014/main" id="{38F5F985-B3C5-42C4-BE13-81D30BF99C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4" name="PA-直接连接符 1046">
                      <a:extLst>
                        <a:ext uri="{FF2B5EF4-FFF2-40B4-BE49-F238E27FC236}">
                          <a16:creationId xmlns="" xmlns:a16="http://schemas.microsoft.com/office/drawing/2014/main" id="{557A3EAD-3746-43C3-BB90-F256BDED36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5" name="PA-直接连接符 1047">
                      <a:extLst>
                        <a:ext uri="{FF2B5EF4-FFF2-40B4-BE49-F238E27FC236}">
                          <a16:creationId xmlns="" xmlns:a16="http://schemas.microsoft.com/office/drawing/2014/main" id="{EDD46EC1-2415-4E59-9B0B-936C0EC0D3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6" name="PA-直接连接符 1048">
                      <a:extLst>
                        <a:ext uri="{FF2B5EF4-FFF2-40B4-BE49-F238E27FC236}">
                          <a16:creationId xmlns="" xmlns:a16="http://schemas.microsoft.com/office/drawing/2014/main" id="{6E5BF716-7E4C-408D-B535-EE30F1DF322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7" name="PA-直接连接符 1049">
                      <a:extLst>
                        <a:ext uri="{FF2B5EF4-FFF2-40B4-BE49-F238E27FC236}">
                          <a16:creationId xmlns="" xmlns:a16="http://schemas.microsoft.com/office/drawing/2014/main" id="{2AC24E40-78F3-4861-9F84-7D5A78AA60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8" name="PA-直接连接符 1050">
                      <a:extLst>
                        <a:ext uri="{FF2B5EF4-FFF2-40B4-BE49-F238E27FC236}">
                          <a16:creationId xmlns="" xmlns:a16="http://schemas.microsoft.com/office/drawing/2014/main" id="{55E8E684-F65C-4138-98B5-AF4983EB32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9" name="PA-直接连接符 1051">
                      <a:extLst>
                        <a:ext uri="{FF2B5EF4-FFF2-40B4-BE49-F238E27FC236}">
                          <a16:creationId xmlns="" xmlns:a16="http://schemas.microsoft.com/office/drawing/2014/main" id="{52A1A16D-360E-4308-A597-570C5B092E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60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65" name="Group 91_1">
                    <a:extLst>
                      <a:ext uri="{FF2B5EF4-FFF2-40B4-BE49-F238E27FC236}">
                        <a16:creationId xmlns="" xmlns:a16="http://schemas.microsoft.com/office/drawing/2014/main" id="{39682B14-48BE-4F24-ABE4-56A5BC616D0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66" name="PA-直接连接符 1038">
                      <a:extLst>
                        <a:ext uri="{FF2B5EF4-FFF2-40B4-BE49-F238E27FC236}">
                          <a16:creationId xmlns="" xmlns:a16="http://schemas.microsoft.com/office/drawing/2014/main" id="{2DE620B3-ED4E-4A5A-8910-BA59D9516D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67" name="PA-直接连接符 1039">
                      <a:extLst>
                        <a:ext uri="{FF2B5EF4-FFF2-40B4-BE49-F238E27FC236}">
                          <a16:creationId xmlns="" xmlns:a16="http://schemas.microsoft.com/office/drawing/2014/main" id="{DF582FAA-8AE6-49D6-A5E5-947BE602C8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8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68" name="PA-直接连接符 1040">
                      <a:extLst>
                        <a:ext uri="{FF2B5EF4-FFF2-40B4-BE49-F238E27FC236}">
                          <a16:creationId xmlns="" xmlns:a16="http://schemas.microsoft.com/office/drawing/2014/main" id="{129402BB-77D0-4943-B1C3-BA4DD4D6655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9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599" name="组合 598">
                  <a:extLst>
                    <a:ext uri="{FF2B5EF4-FFF2-40B4-BE49-F238E27FC236}">
                      <a16:creationId xmlns="" xmlns:a16="http://schemas.microsoft.com/office/drawing/2014/main" id="{BE1369CE-056E-4187-BEEF-C771199BE553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00" name="PA-直接连接符 972">
                    <a:extLst>
                      <a:ext uri="{FF2B5EF4-FFF2-40B4-BE49-F238E27FC236}">
                        <a16:creationId xmlns="" xmlns:a16="http://schemas.microsoft.com/office/drawing/2014/main" id="{32496B05-220F-4B62-B0E5-FB998CADD73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1" name="PA-直接连接符 973">
                    <a:extLst>
                      <a:ext uri="{FF2B5EF4-FFF2-40B4-BE49-F238E27FC236}">
                        <a16:creationId xmlns="" xmlns:a16="http://schemas.microsoft.com/office/drawing/2014/main" id="{B6550D82-B404-4339-AF8D-301E14A2A797}"/>
                      </a:ext>
                    </a:extLst>
                  </p:cNvPr>
                  <p:cNvCxnSpPr/>
                  <p:nvPr>
                    <p:custDataLst>
                      <p:tags r:id="rId53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2" name="PA-直接连接符 974">
                    <a:extLst>
                      <a:ext uri="{FF2B5EF4-FFF2-40B4-BE49-F238E27FC236}">
                        <a16:creationId xmlns="" xmlns:a16="http://schemas.microsoft.com/office/drawing/2014/main" id="{A6B64D79-3B76-4F38-8566-490FFDB66E8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3" name="PA-直接连接符 975">
                    <a:extLst>
                      <a:ext uri="{FF2B5EF4-FFF2-40B4-BE49-F238E27FC236}">
                        <a16:creationId xmlns="" xmlns:a16="http://schemas.microsoft.com/office/drawing/2014/main" id="{BE650423-574C-4ACC-925F-15694063DC4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4" name="PA-直接连接符 976">
                    <a:extLst>
                      <a:ext uri="{FF2B5EF4-FFF2-40B4-BE49-F238E27FC236}">
                        <a16:creationId xmlns="" xmlns:a16="http://schemas.microsoft.com/office/drawing/2014/main" id="{3B0DC8B5-06FF-42E3-8452-2B170E348EB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5" name="PA-直接连接符 977">
                    <a:extLst>
                      <a:ext uri="{FF2B5EF4-FFF2-40B4-BE49-F238E27FC236}">
                        <a16:creationId xmlns="" xmlns:a16="http://schemas.microsoft.com/office/drawing/2014/main" id="{23371EA3-FAB1-4870-A195-E13E314D00A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6" name="PA-直接连接符 978">
                    <a:extLst>
                      <a:ext uri="{FF2B5EF4-FFF2-40B4-BE49-F238E27FC236}">
                        <a16:creationId xmlns="" xmlns:a16="http://schemas.microsoft.com/office/drawing/2014/main" id="{BF57F8D1-C5E8-430D-BC50-11DF9AE335B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7" name="PA-直接连接符 979">
                    <a:extLst>
                      <a:ext uri="{FF2B5EF4-FFF2-40B4-BE49-F238E27FC236}">
                        <a16:creationId xmlns="" xmlns:a16="http://schemas.microsoft.com/office/drawing/2014/main" id="{9B38F447-27E7-4CC7-B0FC-ECA707B7F69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8" name="PA-直接连接符 980">
                    <a:extLst>
                      <a:ext uri="{FF2B5EF4-FFF2-40B4-BE49-F238E27FC236}">
                        <a16:creationId xmlns="" xmlns:a16="http://schemas.microsoft.com/office/drawing/2014/main" id="{27D888EB-72AA-4EC8-BD9D-7F7F2D159A9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9" name="PA-直接连接符 981">
                    <a:extLst>
                      <a:ext uri="{FF2B5EF4-FFF2-40B4-BE49-F238E27FC236}">
                        <a16:creationId xmlns="" xmlns:a16="http://schemas.microsoft.com/office/drawing/2014/main" id="{089549E5-B9E8-4B32-9739-3C6CE1622C1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3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0" name="PA-直接连接符 982">
                    <a:extLst>
                      <a:ext uri="{FF2B5EF4-FFF2-40B4-BE49-F238E27FC236}">
                        <a16:creationId xmlns="" xmlns:a16="http://schemas.microsoft.com/office/drawing/2014/main" id="{7FFA95CA-ED47-4369-96B0-C1424676A63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1" name="PA-直接连接符 983">
                    <a:extLst>
                      <a:ext uri="{FF2B5EF4-FFF2-40B4-BE49-F238E27FC236}">
                        <a16:creationId xmlns="" xmlns:a16="http://schemas.microsoft.com/office/drawing/2014/main" id="{0FCAB67A-501C-4121-959D-BC1315F79DB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2" name="PA-直接连接符 984">
                    <a:extLst>
                      <a:ext uri="{FF2B5EF4-FFF2-40B4-BE49-F238E27FC236}">
                        <a16:creationId xmlns="" xmlns:a16="http://schemas.microsoft.com/office/drawing/2014/main" id="{C7113115-DF8A-4211-BBE4-E047171B90A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3" name="PA-直接连接符 985">
                    <a:extLst>
                      <a:ext uri="{FF2B5EF4-FFF2-40B4-BE49-F238E27FC236}">
                        <a16:creationId xmlns="" xmlns:a16="http://schemas.microsoft.com/office/drawing/2014/main" id="{A8CF5707-D5C0-4A70-9BD9-05E5874C076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14" name="PA-直接连接符 986">
                    <a:extLst>
                      <a:ext uri="{FF2B5EF4-FFF2-40B4-BE49-F238E27FC236}">
                        <a16:creationId xmlns="" xmlns:a16="http://schemas.microsoft.com/office/drawing/2014/main" id="{886833BC-E32F-4F02-8304-340C088C417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4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615" name="组合 614">
                    <a:extLst>
                      <a:ext uri="{FF2B5EF4-FFF2-40B4-BE49-F238E27FC236}">
                        <a16:creationId xmlns="" xmlns:a16="http://schemas.microsoft.com/office/drawing/2014/main" id="{8861DFA4-5136-4CFE-A9D3-10F1ECA7BA77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44" name="PA-直接连接符 1016">
                      <a:extLst>
                        <a:ext uri="{FF2B5EF4-FFF2-40B4-BE49-F238E27FC236}">
                          <a16:creationId xmlns="" xmlns:a16="http://schemas.microsoft.com/office/drawing/2014/main" id="{9A916DC0-0BD6-4D7F-844A-F6CCF4C02ED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7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5" name="PA-直接连接符 1017">
                      <a:extLst>
                        <a:ext uri="{FF2B5EF4-FFF2-40B4-BE49-F238E27FC236}">
                          <a16:creationId xmlns="" xmlns:a16="http://schemas.microsoft.com/office/drawing/2014/main" id="{51B6166E-FE9B-49A6-A34B-FB69DEA723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7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6" name="PA-直接连接符 1018">
                      <a:extLst>
                        <a:ext uri="{FF2B5EF4-FFF2-40B4-BE49-F238E27FC236}">
                          <a16:creationId xmlns="" xmlns:a16="http://schemas.microsoft.com/office/drawing/2014/main" id="{F5CC4814-E7BA-465D-8D40-7A1D0A3672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7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16" name="组合 615">
                    <a:extLst>
                      <a:ext uri="{FF2B5EF4-FFF2-40B4-BE49-F238E27FC236}">
                        <a16:creationId xmlns="" xmlns:a16="http://schemas.microsoft.com/office/drawing/2014/main" id="{72A3E6EA-E8EB-4573-AEAE-87E0084BFBC7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633" name="PA-直接连接符 1005">
                      <a:extLst>
                        <a:ext uri="{FF2B5EF4-FFF2-40B4-BE49-F238E27FC236}">
                          <a16:creationId xmlns="" xmlns:a16="http://schemas.microsoft.com/office/drawing/2014/main" id="{9A178D8F-708B-4058-9AB2-668459AB3D85}"/>
                        </a:ext>
                      </a:extLst>
                    </p:cNvPr>
                    <p:cNvCxnSpPr/>
                    <p:nvPr>
                      <p:custDataLst>
                        <p:tags r:id="rId55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4" name="PA-直接连接符 1006">
                      <a:extLst>
                        <a:ext uri="{FF2B5EF4-FFF2-40B4-BE49-F238E27FC236}">
                          <a16:creationId xmlns="" xmlns:a16="http://schemas.microsoft.com/office/drawing/2014/main" id="{737B6C4A-CB26-426F-AD3A-AFF980C034E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5" name="PA-直接连接符 1007">
                      <a:extLst>
                        <a:ext uri="{FF2B5EF4-FFF2-40B4-BE49-F238E27FC236}">
                          <a16:creationId xmlns="" xmlns:a16="http://schemas.microsoft.com/office/drawing/2014/main" id="{D0DEE2BF-FA13-4FBC-8B95-4A736AA957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6" name="PA-直接连接符 1008">
                      <a:extLst>
                        <a:ext uri="{FF2B5EF4-FFF2-40B4-BE49-F238E27FC236}">
                          <a16:creationId xmlns="" xmlns:a16="http://schemas.microsoft.com/office/drawing/2014/main" id="{2A396795-8567-48AA-B75E-3B2FF0611ED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7" name="PA-直接连接符 1009">
                      <a:extLst>
                        <a:ext uri="{FF2B5EF4-FFF2-40B4-BE49-F238E27FC236}">
                          <a16:creationId xmlns="" xmlns:a16="http://schemas.microsoft.com/office/drawing/2014/main" id="{A15DD350-4F13-44D4-8966-9BBC7D1CA37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8" name="PA-直接连接符 1010">
                      <a:extLst>
                        <a:ext uri="{FF2B5EF4-FFF2-40B4-BE49-F238E27FC236}">
                          <a16:creationId xmlns="" xmlns:a16="http://schemas.microsoft.com/office/drawing/2014/main" id="{87CE0800-BBFC-4D12-B04B-69544B63A5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9" name="PA-直接连接符 1011">
                      <a:extLst>
                        <a:ext uri="{FF2B5EF4-FFF2-40B4-BE49-F238E27FC236}">
                          <a16:creationId xmlns="" xmlns:a16="http://schemas.microsoft.com/office/drawing/2014/main" id="{12B73D08-2621-4247-B90A-518EEFEF6E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0" name="PA-直接连接符 1012">
                      <a:extLst>
                        <a:ext uri="{FF2B5EF4-FFF2-40B4-BE49-F238E27FC236}">
                          <a16:creationId xmlns="" xmlns:a16="http://schemas.microsoft.com/office/drawing/2014/main" id="{000D807B-E1CD-4AFC-8EE4-B7FC7359AA6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1" name="PA-直接连接符 1013">
                      <a:extLst>
                        <a:ext uri="{FF2B5EF4-FFF2-40B4-BE49-F238E27FC236}">
                          <a16:creationId xmlns="" xmlns:a16="http://schemas.microsoft.com/office/drawing/2014/main" id="{69D9E9E2-B791-4910-B642-E544DF7EF1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2" name="PA-直接连接符 1014">
                      <a:extLst>
                        <a:ext uri="{FF2B5EF4-FFF2-40B4-BE49-F238E27FC236}">
                          <a16:creationId xmlns="" xmlns:a16="http://schemas.microsoft.com/office/drawing/2014/main" id="{14FB3149-6A22-4CAA-953E-0AB71F2F756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3" name="PA-直接连接符 1015">
                      <a:extLst>
                        <a:ext uri="{FF2B5EF4-FFF2-40B4-BE49-F238E27FC236}">
                          <a16:creationId xmlns="" xmlns:a16="http://schemas.microsoft.com/office/drawing/2014/main" id="{C1E55536-2F54-4071-AD0E-97869A10EE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17" name="组合 616">
                    <a:extLst>
                      <a:ext uri="{FF2B5EF4-FFF2-40B4-BE49-F238E27FC236}">
                        <a16:creationId xmlns="" xmlns:a16="http://schemas.microsoft.com/office/drawing/2014/main" id="{03CBD5EE-A601-4B2B-BD16-7D760647EC24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622" name="PA-直接连接符 994">
                      <a:extLst>
                        <a:ext uri="{FF2B5EF4-FFF2-40B4-BE49-F238E27FC236}">
                          <a16:creationId xmlns="" xmlns:a16="http://schemas.microsoft.com/office/drawing/2014/main" id="{D05BA510-92A0-49C9-9AA1-87375DE883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3" name="PA-直接连接符 995">
                      <a:extLst>
                        <a:ext uri="{FF2B5EF4-FFF2-40B4-BE49-F238E27FC236}">
                          <a16:creationId xmlns="" xmlns:a16="http://schemas.microsoft.com/office/drawing/2014/main" id="{A3012329-69F6-4D11-B749-8D5AB57D74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4" name="PA-直接连接符 996">
                      <a:extLst>
                        <a:ext uri="{FF2B5EF4-FFF2-40B4-BE49-F238E27FC236}">
                          <a16:creationId xmlns="" xmlns:a16="http://schemas.microsoft.com/office/drawing/2014/main" id="{3F799FC6-2CF2-482D-949F-606CDAB57E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5" name="PA-直接连接符 997">
                      <a:extLst>
                        <a:ext uri="{FF2B5EF4-FFF2-40B4-BE49-F238E27FC236}">
                          <a16:creationId xmlns="" xmlns:a16="http://schemas.microsoft.com/office/drawing/2014/main" id="{B04DEABA-88DE-48B3-ACB5-B6E8BA6058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6" name="PA-直接连接符 998">
                      <a:extLst>
                        <a:ext uri="{FF2B5EF4-FFF2-40B4-BE49-F238E27FC236}">
                          <a16:creationId xmlns="" xmlns:a16="http://schemas.microsoft.com/office/drawing/2014/main" id="{B79E8F9F-E094-4DA9-9F41-628F957618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7" name="PA-直接连接符 999">
                      <a:extLst>
                        <a:ext uri="{FF2B5EF4-FFF2-40B4-BE49-F238E27FC236}">
                          <a16:creationId xmlns="" xmlns:a16="http://schemas.microsoft.com/office/drawing/2014/main" id="{83D36C16-00D2-4914-A0BD-8688222F3F2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8" name="PA-直接连接符 1000">
                      <a:extLst>
                        <a:ext uri="{FF2B5EF4-FFF2-40B4-BE49-F238E27FC236}">
                          <a16:creationId xmlns="" xmlns:a16="http://schemas.microsoft.com/office/drawing/2014/main" id="{BAB17D3C-8E9F-43AC-822F-D0216E6491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9" name="PA-直接连接符 1001">
                      <a:extLst>
                        <a:ext uri="{FF2B5EF4-FFF2-40B4-BE49-F238E27FC236}">
                          <a16:creationId xmlns="" xmlns:a16="http://schemas.microsoft.com/office/drawing/2014/main" id="{79053A80-8549-4CE0-92C7-0FD8551A7F8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0" name="PA-直接连接符 1002">
                      <a:extLst>
                        <a:ext uri="{FF2B5EF4-FFF2-40B4-BE49-F238E27FC236}">
                          <a16:creationId xmlns="" xmlns:a16="http://schemas.microsoft.com/office/drawing/2014/main" id="{5CFA20D3-807B-48B4-B900-ABF30166F2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1" name="PA-直接连接符 1003">
                      <a:extLst>
                        <a:ext uri="{FF2B5EF4-FFF2-40B4-BE49-F238E27FC236}">
                          <a16:creationId xmlns="" xmlns:a16="http://schemas.microsoft.com/office/drawing/2014/main" id="{19433B9A-2A07-44BC-84EF-5E1531256B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2" name="PA-直接连接符 1004">
                      <a:extLst>
                        <a:ext uri="{FF2B5EF4-FFF2-40B4-BE49-F238E27FC236}">
                          <a16:creationId xmlns="" xmlns:a16="http://schemas.microsoft.com/office/drawing/2014/main" id="{EC449778-AA6D-4919-B04E-DB86852A406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618" name="Group 91_1">
                    <a:extLst>
                      <a:ext uri="{FF2B5EF4-FFF2-40B4-BE49-F238E27FC236}">
                        <a16:creationId xmlns="" xmlns:a16="http://schemas.microsoft.com/office/drawing/2014/main" id="{AE7ECED5-CBC5-4B83-8018-DADB109B50D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19" name="PA-直接连接符 991">
                      <a:extLst>
                        <a:ext uri="{FF2B5EF4-FFF2-40B4-BE49-F238E27FC236}">
                          <a16:creationId xmlns="" xmlns:a16="http://schemas.microsoft.com/office/drawing/2014/main" id="{2356A057-1699-42D0-B6EF-39C7CE210E4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0" name="PA-直接连接符 992">
                      <a:extLst>
                        <a:ext uri="{FF2B5EF4-FFF2-40B4-BE49-F238E27FC236}">
                          <a16:creationId xmlns="" xmlns:a16="http://schemas.microsoft.com/office/drawing/2014/main" id="{E34EC0BC-E717-4A8B-A6DB-65463D8942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1" name="PA-直接连接符 993">
                      <a:extLst>
                        <a:ext uri="{FF2B5EF4-FFF2-40B4-BE49-F238E27FC236}">
                          <a16:creationId xmlns="" xmlns:a16="http://schemas.microsoft.com/office/drawing/2014/main" id="{664292EC-7371-4893-B831-B97DEB60C0E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grpSp>
          <p:nvGrpSpPr>
            <p:cNvPr id="13" name="PA-组合 1834">
              <a:extLst>
                <a:ext uri="{FF2B5EF4-FFF2-40B4-BE49-F238E27FC236}">
                  <a16:creationId xmlns="" xmlns:a16="http://schemas.microsoft.com/office/drawing/2014/main" id="{AE86BF38-2F12-483F-B526-AE9D3FE67831}"/>
                </a:ext>
              </a:extLst>
            </p:cNvPr>
            <p:cNvGrpSpPr>
              <a:grpSpLocks/>
            </p:cNvGrpSpPr>
            <p:nvPr>
              <p:custDataLst>
                <p:tags r:id="rId13"/>
              </p:custDataLst>
            </p:nvPr>
          </p:nvGrpSpPr>
          <p:grpSpPr>
            <a:xfrm>
              <a:off x="-799174" y="5132980"/>
              <a:ext cx="13790347" cy="3407959"/>
              <a:chOff x="-795522" y="1732245"/>
              <a:chExt cx="13783045" cy="3393510"/>
            </a:xfrm>
          </p:grpSpPr>
          <p:grpSp>
            <p:nvGrpSpPr>
              <p:cNvPr id="14" name="组合 13">
                <a:extLst>
                  <a:ext uri="{FF2B5EF4-FFF2-40B4-BE49-F238E27FC236}">
                    <a16:creationId xmlns="" xmlns:a16="http://schemas.microsoft.com/office/drawing/2014/main" id="{27A207BC-61B4-473E-873D-5841C9443231}"/>
                  </a:ext>
                </a:extLst>
              </p:cNvPr>
              <p:cNvGrpSpPr/>
              <p:nvPr/>
            </p:nvGrpSpPr>
            <p:grpSpPr>
              <a:xfrm>
                <a:off x="-795522" y="2405415"/>
                <a:ext cx="12687421" cy="2720340"/>
                <a:chOff x="0" y="0"/>
                <a:chExt cx="12687421" cy="2720340"/>
              </a:xfrm>
            </p:grpSpPr>
            <p:grpSp>
              <p:nvGrpSpPr>
                <p:cNvPr id="304" name="组合 303">
                  <a:extLst>
                    <a:ext uri="{FF2B5EF4-FFF2-40B4-BE49-F238E27FC236}">
                      <a16:creationId xmlns="" xmlns:a16="http://schemas.microsoft.com/office/drawing/2014/main" id="{1A1A337E-6E6D-4794-8A11-B40189562469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545" name="PA-直接连接符 4">
                    <a:extLst>
                      <a:ext uri="{FF2B5EF4-FFF2-40B4-BE49-F238E27FC236}">
                        <a16:creationId xmlns="" xmlns:a16="http://schemas.microsoft.com/office/drawing/2014/main" id="{A03DDD12-A501-40B6-8E4A-7CCF88D5E54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6" name="PA-直接连接符 6">
                    <a:extLst>
                      <a:ext uri="{FF2B5EF4-FFF2-40B4-BE49-F238E27FC236}">
                        <a16:creationId xmlns="" xmlns:a16="http://schemas.microsoft.com/office/drawing/2014/main" id="{C53E1A10-83F8-4733-BB6B-F6851D0C0C9F}"/>
                      </a:ext>
                    </a:extLst>
                  </p:cNvPr>
                  <p:cNvCxnSpPr/>
                  <p:nvPr>
                    <p:custDataLst>
                      <p:tags r:id="rId48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7" name="PA-直接连接符 7">
                    <a:extLst>
                      <a:ext uri="{FF2B5EF4-FFF2-40B4-BE49-F238E27FC236}">
                        <a16:creationId xmlns="" xmlns:a16="http://schemas.microsoft.com/office/drawing/2014/main" id="{91B3751A-BFC3-42CA-BC6F-05FFC6B349A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8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8" name="PA-直接连接符 8">
                    <a:extLst>
                      <a:ext uri="{FF2B5EF4-FFF2-40B4-BE49-F238E27FC236}">
                        <a16:creationId xmlns="" xmlns:a16="http://schemas.microsoft.com/office/drawing/2014/main" id="{4C858759-B006-4AC3-ADB6-5524E370F36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9" name="PA-直接连接符 12">
                    <a:extLst>
                      <a:ext uri="{FF2B5EF4-FFF2-40B4-BE49-F238E27FC236}">
                        <a16:creationId xmlns="" xmlns:a16="http://schemas.microsoft.com/office/drawing/2014/main" id="{61BFD0BF-BA8F-408F-AE12-0713D4F7693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0" name="PA-直接连接符 15">
                    <a:extLst>
                      <a:ext uri="{FF2B5EF4-FFF2-40B4-BE49-F238E27FC236}">
                        <a16:creationId xmlns="" xmlns:a16="http://schemas.microsoft.com/office/drawing/2014/main" id="{76143154-EF23-4410-A24D-824189942D3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1" name="PA-直接连接符 18">
                    <a:extLst>
                      <a:ext uri="{FF2B5EF4-FFF2-40B4-BE49-F238E27FC236}">
                        <a16:creationId xmlns="" xmlns:a16="http://schemas.microsoft.com/office/drawing/2014/main" id="{5324F8DE-E10F-4B2D-8125-54BC6096A2A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2" name="PA-直接连接符 21">
                    <a:extLst>
                      <a:ext uri="{FF2B5EF4-FFF2-40B4-BE49-F238E27FC236}">
                        <a16:creationId xmlns="" xmlns:a16="http://schemas.microsoft.com/office/drawing/2014/main" id="{98AE554D-0EAB-47D6-A8B4-C45DAADD561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3" name="PA-直接连接符 24">
                    <a:extLst>
                      <a:ext uri="{FF2B5EF4-FFF2-40B4-BE49-F238E27FC236}">
                        <a16:creationId xmlns="" xmlns:a16="http://schemas.microsoft.com/office/drawing/2014/main" id="{1B17C8E5-4A04-4A30-B39F-A3211A43CA1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4" name="PA-直接连接符 26">
                    <a:extLst>
                      <a:ext uri="{FF2B5EF4-FFF2-40B4-BE49-F238E27FC236}">
                        <a16:creationId xmlns="" xmlns:a16="http://schemas.microsoft.com/office/drawing/2014/main" id="{9321E1D4-FEB8-40C2-ACEA-FD5E7CDD7F3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5" name="PA-直接连接符 28">
                    <a:extLst>
                      <a:ext uri="{FF2B5EF4-FFF2-40B4-BE49-F238E27FC236}">
                        <a16:creationId xmlns="" xmlns:a16="http://schemas.microsoft.com/office/drawing/2014/main" id="{65DB68B0-25D7-4DB2-829B-9F06A77FB53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6" name="PA-直接连接符 30">
                    <a:extLst>
                      <a:ext uri="{FF2B5EF4-FFF2-40B4-BE49-F238E27FC236}">
                        <a16:creationId xmlns="" xmlns:a16="http://schemas.microsoft.com/office/drawing/2014/main" id="{FA73BE90-0B98-4825-803A-E1A2747297B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7" name="PA-直接连接符 32">
                    <a:extLst>
                      <a:ext uri="{FF2B5EF4-FFF2-40B4-BE49-F238E27FC236}">
                        <a16:creationId xmlns="" xmlns:a16="http://schemas.microsoft.com/office/drawing/2014/main" id="{EAF21F9D-8591-47F8-82BF-F9E3D3DD20F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9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8" name="PA-直接连接符 34">
                    <a:extLst>
                      <a:ext uri="{FF2B5EF4-FFF2-40B4-BE49-F238E27FC236}">
                        <a16:creationId xmlns="" xmlns:a16="http://schemas.microsoft.com/office/drawing/2014/main" id="{7D6B9BC0-886B-41DA-A8AF-A9BC9BD33BE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0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9" name="PA-直接连接符 36">
                    <a:extLst>
                      <a:ext uri="{FF2B5EF4-FFF2-40B4-BE49-F238E27FC236}">
                        <a16:creationId xmlns="" xmlns:a16="http://schemas.microsoft.com/office/drawing/2014/main" id="{7A16CCEF-396B-4199-917D-96C505BAFB2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0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560" name="组合 559">
                    <a:extLst>
                      <a:ext uri="{FF2B5EF4-FFF2-40B4-BE49-F238E27FC236}">
                        <a16:creationId xmlns="" xmlns:a16="http://schemas.microsoft.com/office/drawing/2014/main" id="{59DC84A7-91B7-4752-A4CC-EFF251E18FFD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89" name="PA-直接连接符 39">
                      <a:extLst>
                        <a:ext uri="{FF2B5EF4-FFF2-40B4-BE49-F238E27FC236}">
                          <a16:creationId xmlns="" xmlns:a16="http://schemas.microsoft.com/office/drawing/2014/main" id="{C760E1AF-7F49-453D-94C2-970EC82485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0" name="PA-直接连接符 41">
                      <a:extLst>
                        <a:ext uri="{FF2B5EF4-FFF2-40B4-BE49-F238E27FC236}">
                          <a16:creationId xmlns="" xmlns:a16="http://schemas.microsoft.com/office/drawing/2014/main" id="{38CAF361-2B25-45F7-A812-E4256F4A82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1" name="PA-直接连接符 43">
                      <a:extLst>
                        <a:ext uri="{FF2B5EF4-FFF2-40B4-BE49-F238E27FC236}">
                          <a16:creationId xmlns="" xmlns:a16="http://schemas.microsoft.com/office/drawing/2014/main" id="{2608A6F8-D5AC-4284-BB68-6632D9E7636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61" name="组合 560">
                    <a:extLst>
                      <a:ext uri="{FF2B5EF4-FFF2-40B4-BE49-F238E27FC236}">
                        <a16:creationId xmlns="" xmlns:a16="http://schemas.microsoft.com/office/drawing/2014/main" id="{9C4502C8-5454-40A3-9BE4-09CFAC5B91DE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578" name="PA-直接连接符 53">
                      <a:extLst>
                        <a:ext uri="{FF2B5EF4-FFF2-40B4-BE49-F238E27FC236}">
                          <a16:creationId xmlns="" xmlns:a16="http://schemas.microsoft.com/office/drawing/2014/main" id="{40094FA0-75A9-4A68-9141-12E2C83243BE}"/>
                        </a:ext>
                      </a:extLst>
                    </p:cNvPr>
                    <p:cNvCxnSpPr/>
                    <p:nvPr>
                      <p:custDataLst>
                        <p:tags r:id="rId51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9" name="PA-直接连接符 55">
                      <a:extLst>
                        <a:ext uri="{FF2B5EF4-FFF2-40B4-BE49-F238E27FC236}">
                          <a16:creationId xmlns="" xmlns:a16="http://schemas.microsoft.com/office/drawing/2014/main" id="{3679FE74-6E6A-41A7-BA75-6B835121B51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0" name="PA-直接连接符 57">
                      <a:extLst>
                        <a:ext uri="{FF2B5EF4-FFF2-40B4-BE49-F238E27FC236}">
                          <a16:creationId xmlns="" xmlns:a16="http://schemas.microsoft.com/office/drawing/2014/main" id="{454092E7-EBEC-476E-9AC2-3C0AC8832C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1" name="PA-直接连接符 59">
                      <a:extLst>
                        <a:ext uri="{FF2B5EF4-FFF2-40B4-BE49-F238E27FC236}">
                          <a16:creationId xmlns="" xmlns:a16="http://schemas.microsoft.com/office/drawing/2014/main" id="{96785130-1BE2-4D21-A464-FA6B27BE599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2" name="PA-直接连接符 61">
                      <a:extLst>
                        <a:ext uri="{FF2B5EF4-FFF2-40B4-BE49-F238E27FC236}">
                          <a16:creationId xmlns="" xmlns:a16="http://schemas.microsoft.com/office/drawing/2014/main" id="{94613D86-06F7-4E2A-B9DC-3DB518E670E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3" name="PA-直接连接符 63">
                      <a:extLst>
                        <a:ext uri="{FF2B5EF4-FFF2-40B4-BE49-F238E27FC236}">
                          <a16:creationId xmlns="" xmlns:a16="http://schemas.microsoft.com/office/drawing/2014/main" id="{932BBA22-4D11-4F02-B8E1-5CADF48A9E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4" name="PA-直接连接符 65">
                      <a:extLst>
                        <a:ext uri="{FF2B5EF4-FFF2-40B4-BE49-F238E27FC236}">
                          <a16:creationId xmlns="" xmlns:a16="http://schemas.microsoft.com/office/drawing/2014/main" id="{BD0BB2C3-9AC3-425D-8138-EB359908B8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5" name="PA-直接连接符 67">
                      <a:extLst>
                        <a:ext uri="{FF2B5EF4-FFF2-40B4-BE49-F238E27FC236}">
                          <a16:creationId xmlns="" xmlns:a16="http://schemas.microsoft.com/office/drawing/2014/main" id="{B7F4C154-AC91-4FC3-AFCD-7986F3E9D16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6" name="PA-直接连接符 69">
                      <a:extLst>
                        <a:ext uri="{FF2B5EF4-FFF2-40B4-BE49-F238E27FC236}">
                          <a16:creationId xmlns="" xmlns:a16="http://schemas.microsoft.com/office/drawing/2014/main" id="{A253768E-E18E-42C7-9F5A-ED5B9716A3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7" name="PA-直接连接符 71">
                      <a:extLst>
                        <a:ext uri="{FF2B5EF4-FFF2-40B4-BE49-F238E27FC236}">
                          <a16:creationId xmlns="" xmlns:a16="http://schemas.microsoft.com/office/drawing/2014/main" id="{398FAFC3-2873-4524-A3A9-65D83853DAC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8" name="PA-直接连接符 73">
                      <a:extLst>
                        <a:ext uri="{FF2B5EF4-FFF2-40B4-BE49-F238E27FC236}">
                          <a16:creationId xmlns="" xmlns:a16="http://schemas.microsoft.com/office/drawing/2014/main" id="{3DC3268B-2BE3-4EC9-BC2D-14EA609342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62" name="组合 561">
                    <a:extLst>
                      <a:ext uri="{FF2B5EF4-FFF2-40B4-BE49-F238E27FC236}">
                        <a16:creationId xmlns="" xmlns:a16="http://schemas.microsoft.com/office/drawing/2014/main" id="{556E4F15-C003-4F63-AC8C-55CA831F2584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567" name="PA-直接连接符 77">
                      <a:extLst>
                        <a:ext uri="{FF2B5EF4-FFF2-40B4-BE49-F238E27FC236}">
                          <a16:creationId xmlns="" xmlns:a16="http://schemas.microsoft.com/office/drawing/2014/main" id="{E622074A-2BCA-418B-B189-A2C5E5AE76F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8" name="PA-直接连接符 78">
                      <a:extLst>
                        <a:ext uri="{FF2B5EF4-FFF2-40B4-BE49-F238E27FC236}">
                          <a16:creationId xmlns="" xmlns:a16="http://schemas.microsoft.com/office/drawing/2014/main" id="{225B1FBC-0876-4B4A-BD66-F455603A03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9" name="PA-直接连接符 79">
                      <a:extLst>
                        <a:ext uri="{FF2B5EF4-FFF2-40B4-BE49-F238E27FC236}">
                          <a16:creationId xmlns="" xmlns:a16="http://schemas.microsoft.com/office/drawing/2014/main" id="{A686AEFB-50FA-42CF-AC62-5393F304B17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0" name="PA-直接连接符 80">
                      <a:extLst>
                        <a:ext uri="{FF2B5EF4-FFF2-40B4-BE49-F238E27FC236}">
                          <a16:creationId xmlns="" xmlns:a16="http://schemas.microsoft.com/office/drawing/2014/main" id="{BEB6E3AE-51EE-4DDB-AF6D-6B249E71B5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1" name="PA-直接连接符 81">
                      <a:extLst>
                        <a:ext uri="{FF2B5EF4-FFF2-40B4-BE49-F238E27FC236}">
                          <a16:creationId xmlns="" xmlns:a16="http://schemas.microsoft.com/office/drawing/2014/main" id="{66CB3644-C0E8-471C-9C73-C26061DEC68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2" name="PA-直接连接符 82">
                      <a:extLst>
                        <a:ext uri="{FF2B5EF4-FFF2-40B4-BE49-F238E27FC236}">
                          <a16:creationId xmlns="" xmlns:a16="http://schemas.microsoft.com/office/drawing/2014/main" id="{65F1A48C-AE2B-4C67-8F4B-8AB3EE5E708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3" name="PA-直接连接符 83">
                      <a:extLst>
                        <a:ext uri="{FF2B5EF4-FFF2-40B4-BE49-F238E27FC236}">
                          <a16:creationId xmlns="" xmlns:a16="http://schemas.microsoft.com/office/drawing/2014/main" id="{E0AC0299-0440-458E-9B23-B058FF116E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4" name="PA-直接连接符 84">
                      <a:extLst>
                        <a:ext uri="{FF2B5EF4-FFF2-40B4-BE49-F238E27FC236}">
                          <a16:creationId xmlns="" xmlns:a16="http://schemas.microsoft.com/office/drawing/2014/main" id="{1D364BAC-F4BE-4E49-88A4-489580744E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5" name="PA-直接连接符 85">
                      <a:extLst>
                        <a:ext uri="{FF2B5EF4-FFF2-40B4-BE49-F238E27FC236}">
                          <a16:creationId xmlns="" xmlns:a16="http://schemas.microsoft.com/office/drawing/2014/main" id="{8C0D46F6-1855-4B93-B5FA-70151E8AF0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6" name="PA-直接连接符 86">
                      <a:extLst>
                        <a:ext uri="{FF2B5EF4-FFF2-40B4-BE49-F238E27FC236}">
                          <a16:creationId xmlns="" xmlns:a16="http://schemas.microsoft.com/office/drawing/2014/main" id="{A206874B-3186-4820-AB55-7FFE64A99E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7" name="PA-直接连接符 87">
                      <a:extLst>
                        <a:ext uri="{FF2B5EF4-FFF2-40B4-BE49-F238E27FC236}">
                          <a16:creationId xmlns="" xmlns:a16="http://schemas.microsoft.com/office/drawing/2014/main" id="{E734EFB5-92B3-4A45-99B5-FEE4A9F4AB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63" name="Group 91_1">
                    <a:extLst>
                      <a:ext uri="{FF2B5EF4-FFF2-40B4-BE49-F238E27FC236}">
                        <a16:creationId xmlns="" xmlns:a16="http://schemas.microsoft.com/office/drawing/2014/main" id="{3DF75818-DB8A-4036-90CE-20BCA9AEEB11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64" name="PA-直接连接符 93">
                      <a:extLst>
                        <a:ext uri="{FF2B5EF4-FFF2-40B4-BE49-F238E27FC236}">
                          <a16:creationId xmlns="" xmlns:a16="http://schemas.microsoft.com/office/drawing/2014/main" id="{BFEA1F11-93B3-4636-A2B9-B20A0F1CE4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5" name="PA-直接连接符 94">
                      <a:extLst>
                        <a:ext uri="{FF2B5EF4-FFF2-40B4-BE49-F238E27FC236}">
                          <a16:creationId xmlns="" xmlns:a16="http://schemas.microsoft.com/office/drawing/2014/main" id="{21FDD358-9496-4209-8C6B-1EEF2E9B90A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6" name="PA-直接连接符 95">
                      <a:extLst>
                        <a:ext uri="{FF2B5EF4-FFF2-40B4-BE49-F238E27FC236}">
                          <a16:creationId xmlns="" xmlns:a16="http://schemas.microsoft.com/office/drawing/2014/main" id="{328BA470-2DB0-4BBD-A645-4B745A7586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5" name="组合 304">
                  <a:extLst>
                    <a:ext uri="{FF2B5EF4-FFF2-40B4-BE49-F238E27FC236}">
                      <a16:creationId xmlns="" xmlns:a16="http://schemas.microsoft.com/office/drawing/2014/main" id="{AF057A99-C313-4102-8918-3946874AB946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498" name="PA-直接连接符 99">
                    <a:extLst>
                      <a:ext uri="{FF2B5EF4-FFF2-40B4-BE49-F238E27FC236}">
                        <a16:creationId xmlns="" xmlns:a16="http://schemas.microsoft.com/office/drawing/2014/main" id="{89C04183-6E31-4235-AE95-DE662FFBCE0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9" name="PA-直接连接符 100">
                    <a:extLst>
                      <a:ext uri="{FF2B5EF4-FFF2-40B4-BE49-F238E27FC236}">
                        <a16:creationId xmlns="" xmlns:a16="http://schemas.microsoft.com/office/drawing/2014/main" id="{8616800E-A135-40A3-BE31-092CE77A34BC}"/>
                      </a:ext>
                    </a:extLst>
                  </p:cNvPr>
                  <p:cNvCxnSpPr/>
                  <p:nvPr>
                    <p:custDataLst>
                      <p:tags r:id="rId44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0" name="PA-直接连接符 101">
                    <a:extLst>
                      <a:ext uri="{FF2B5EF4-FFF2-40B4-BE49-F238E27FC236}">
                        <a16:creationId xmlns="" xmlns:a16="http://schemas.microsoft.com/office/drawing/2014/main" id="{DBC9C341-8657-48AA-871B-FE11F5F8A16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1" name="PA-直接连接符 102">
                    <a:extLst>
                      <a:ext uri="{FF2B5EF4-FFF2-40B4-BE49-F238E27FC236}">
                        <a16:creationId xmlns="" xmlns:a16="http://schemas.microsoft.com/office/drawing/2014/main" id="{B8EAD8DC-AAA3-45BA-AE09-7CFB5483CA9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2" name="PA-直接连接符 103">
                    <a:extLst>
                      <a:ext uri="{FF2B5EF4-FFF2-40B4-BE49-F238E27FC236}">
                        <a16:creationId xmlns="" xmlns:a16="http://schemas.microsoft.com/office/drawing/2014/main" id="{E58490EB-8200-4269-A262-00212FE346D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3" name="PA-直接连接符 104">
                    <a:extLst>
                      <a:ext uri="{FF2B5EF4-FFF2-40B4-BE49-F238E27FC236}">
                        <a16:creationId xmlns="" xmlns:a16="http://schemas.microsoft.com/office/drawing/2014/main" id="{13F7C3F6-4579-408B-AB2F-63FF377A920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4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4" name="PA-直接连接符 105">
                    <a:extLst>
                      <a:ext uri="{FF2B5EF4-FFF2-40B4-BE49-F238E27FC236}">
                        <a16:creationId xmlns="" xmlns:a16="http://schemas.microsoft.com/office/drawing/2014/main" id="{AB7C93AB-CA9B-4165-839A-05CA33144C2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5" name="PA-直接连接符 106">
                    <a:extLst>
                      <a:ext uri="{FF2B5EF4-FFF2-40B4-BE49-F238E27FC236}">
                        <a16:creationId xmlns="" xmlns:a16="http://schemas.microsoft.com/office/drawing/2014/main" id="{1AA3BB76-DC69-4C8A-8A81-4C8B4E750DD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6" name="PA-直接连接符 107">
                    <a:extLst>
                      <a:ext uri="{FF2B5EF4-FFF2-40B4-BE49-F238E27FC236}">
                        <a16:creationId xmlns="" xmlns:a16="http://schemas.microsoft.com/office/drawing/2014/main" id="{3B78862C-DF2D-4E53-8587-5F160B32A14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7" name="PA-直接连接符 108">
                    <a:extLst>
                      <a:ext uri="{FF2B5EF4-FFF2-40B4-BE49-F238E27FC236}">
                        <a16:creationId xmlns="" xmlns:a16="http://schemas.microsoft.com/office/drawing/2014/main" id="{8755A868-11E4-4804-8B23-E1D7452353A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8" name="PA-直接连接符 109">
                    <a:extLst>
                      <a:ext uri="{FF2B5EF4-FFF2-40B4-BE49-F238E27FC236}">
                        <a16:creationId xmlns="" xmlns:a16="http://schemas.microsoft.com/office/drawing/2014/main" id="{239B169F-5B09-4966-8B1F-F9F4A0A5308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9" name="PA-直接连接符 110">
                    <a:extLst>
                      <a:ext uri="{FF2B5EF4-FFF2-40B4-BE49-F238E27FC236}">
                        <a16:creationId xmlns="" xmlns:a16="http://schemas.microsoft.com/office/drawing/2014/main" id="{8F8473CC-9554-4D10-BD9E-38B72DCE357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0" name="PA-直接连接符 111">
                    <a:extLst>
                      <a:ext uri="{FF2B5EF4-FFF2-40B4-BE49-F238E27FC236}">
                        <a16:creationId xmlns="" xmlns:a16="http://schemas.microsoft.com/office/drawing/2014/main" id="{8E233BB2-5720-456D-90FB-5503A8CBB1B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1" name="PA-直接连接符 112">
                    <a:extLst>
                      <a:ext uri="{FF2B5EF4-FFF2-40B4-BE49-F238E27FC236}">
                        <a16:creationId xmlns="" xmlns:a16="http://schemas.microsoft.com/office/drawing/2014/main" id="{4DCB753C-D7CA-4460-9407-F0A5467A0A4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2" name="PA-直接连接符 113">
                    <a:extLst>
                      <a:ext uri="{FF2B5EF4-FFF2-40B4-BE49-F238E27FC236}">
                        <a16:creationId xmlns="" xmlns:a16="http://schemas.microsoft.com/office/drawing/2014/main" id="{9AFD61FA-88CE-414F-937B-F137002F93B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5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513" name="组合 512">
                    <a:extLst>
                      <a:ext uri="{FF2B5EF4-FFF2-40B4-BE49-F238E27FC236}">
                        <a16:creationId xmlns="" xmlns:a16="http://schemas.microsoft.com/office/drawing/2014/main" id="{94D400F7-190B-4DCC-89BD-F6641B0FDBAF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42" name="PA-直接连接符 143">
                      <a:extLst>
                        <a:ext uri="{FF2B5EF4-FFF2-40B4-BE49-F238E27FC236}">
                          <a16:creationId xmlns="" xmlns:a16="http://schemas.microsoft.com/office/drawing/2014/main" id="{701F535C-B540-49CF-A24B-07C1A07F6E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3" name="PA-直接连接符 144">
                      <a:extLst>
                        <a:ext uri="{FF2B5EF4-FFF2-40B4-BE49-F238E27FC236}">
                          <a16:creationId xmlns="" xmlns:a16="http://schemas.microsoft.com/office/drawing/2014/main" id="{48846186-C57A-4BD5-A44F-6A64559FBFF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4" name="PA-直接连接符 145">
                      <a:extLst>
                        <a:ext uri="{FF2B5EF4-FFF2-40B4-BE49-F238E27FC236}">
                          <a16:creationId xmlns="" xmlns:a16="http://schemas.microsoft.com/office/drawing/2014/main" id="{8A7EA879-40F3-420E-BE21-42B29737FA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14" name="组合 513">
                    <a:extLst>
                      <a:ext uri="{FF2B5EF4-FFF2-40B4-BE49-F238E27FC236}">
                        <a16:creationId xmlns="" xmlns:a16="http://schemas.microsoft.com/office/drawing/2014/main" id="{46CAC62E-E639-4426-9349-B94C6A6E2B14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531" name="PA-直接连接符 132">
                      <a:extLst>
                        <a:ext uri="{FF2B5EF4-FFF2-40B4-BE49-F238E27FC236}">
                          <a16:creationId xmlns="" xmlns:a16="http://schemas.microsoft.com/office/drawing/2014/main" id="{B2BA37E0-17B5-457C-B473-3E480C64A826}"/>
                        </a:ext>
                      </a:extLst>
                    </p:cNvPr>
                    <p:cNvCxnSpPr/>
                    <p:nvPr>
                      <p:custDataLst>
                        <p:tags r:id="rId47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2" name="PA-直接连接符 133">
                      <a:extLst>
                        <a:ext uri="{FF2B5EF4-FFF2-40B4-BE49-F238E27FC236}">
                          <a16:creationId xmlns="" xmlns:a16="http://schemas.microsoft.com/office/drawing/2014/main" id="{EE4CA6AA-9640-4BE1-9612-BA02B18B503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3" name="PA-直接连接符 134">
                      <a:extLst>
                        <a:ext uri="{FF2B5EF4-FFF2-40B4-BE49-F238E27FC236}">
                          <a16:creationId xmlns="" xmlns:a16="http://schemas.microsoft.com/office/drawing/2014/main" id="{2E0555B4-E05B-4F93-A20E-7D46CFB878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4" name="PA-直接连接符 135">
                      <a:extLst>
                        <a:ext uri="{FF2B5EF4-FFF2-40B4-BE49-F238E27FC236}">
                          <a16:creationId xmlns="" xmlns:a16="http://schemas.microsoft.com/office/drawing/2014/main" id="{918268A7-451E-4BA5-8D26-84B9A20465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5" name="PA-直接连接符 136">
                      <a:extLst>
                        <a:ext uri="{FF2B5EF4-FFF2-40B4-BE49-F238E27FC236}">
                          <a16:creationId xmlns="" xmlns:a16="http://schemas.microsoft.com/office/drawing/2014/main" id="{703F2EB7-2806-43C7-AC3A-17251273C0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6" name="PA-直接连接符 137">
                      <a:extLst>
                        <a:ext uri="{FF2B5EF4-FFF2-40B4-BE49-F238E27FC236}">
                          <a16:creationId xmlns="" xmlns:a16="http://schemas.microsoft.com/office/drawing/2014/main" id="{D3ED5B63-3C36-43C1-BC59-B6D5D47C388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7" name="PA-直接连接符 138">
                      <a:extLst>
                        <a:ext uri="{FF2B5EF4-FFF2-40B4-BE49-F238E27FC236}">
                          <a16:creationId xmlns="" xmlns:a16="http://schemas.microsoft.com/office/drawing/2014/main" id="{3EE9F4E0-C86C-41FE-BDD2-7E58AC3A3F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8" name="PA-直接连接符 139">
                      <a:extLst>
                        <a:ext uri="{FF2B5EF4-FFF2-40B4-BE49-F238E27FC236}">
                          <a16:creationId xmlns="" xmlns:a16="http://schemas.microsoft.com/office/drawing/2014/main" id="{D88D2162-7A55-409F-8AC4-DDBB258D35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9" name="PA-直接连接符 140">
                      <a:extLst>
                        <a:ext uri="{FF2B5EF4-FFF2-40B4-BE49-F238E27FC236}">
                          <a16:creationId xmlns="" xmlns:a16="http://schemas.microsoft.com/office/drawing/2014/main" id="{10D78EB3-E717-470A-9666-1AB659B272A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0" name="PA-直接连接符 141">
                      <a:extLst>
                        <a:ext uri="{FF2B5EF4-FFF2-40B4-BE49-F238E27FC236}">
                          <a16:creationId xmlns="" xmlns:a16="http://schemas.microsoft.com/office/drawing/2014/main" id="{12A2DD75-1871-4D6E-BB14-6D6D427786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1" name="PA-直接连接符 142">
                      <a:extLst>
                        <a:ext uri="{FF2B5EF4-FFF2-40B4-BE49-F238E27FC236}">
                          <a16:creationId xmlns="" xmlns:a16="http://schemas.microsoft.com/office/drawing/2014/main" id="{F2DC4F0C-549D-4402-BA17-74ECCAB9A7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15" name="组合 514">
                    <a:extLst>
                      <a:ext uri="{FF2B5EF4-FFF2-40B4-BE49-F238E27FC236}">
                        <a16:creationId xmlns="" xmlns:a16="http://schemas.microsoft.com/office/drawing/2014/main" id="{A34F0DC5-3A49-4200-813D-C5566BD51EC6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520" name="PA-直接连接符 121">
                      <a:extLst>
                        <a:ext uri="{FF2B5EF4-FFF2-40B4-BE49-F238E27FC236}">
                          <a16:creationId xmlns="" xmlns:a16="http://schemas.microsoft.com/office/drawing/2014/main" id="{67DF5732-CEEA-4E2D-B002-E8E24B233D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1" name="PA-直接连接符 122">
                      <a:extLst>
                        <a:ext uri="{FF2B5EF4-FFF2-40B4-BE49-F238E27FC236}">
                          <a16:creationId xmlns="" xmlns:a16="http://schemas.microsoft.com/office/drawing/2014/main" id="{05597A67-C477-4F60-870E-8757775E49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2" name="PA-直接连接符 123">
                      <a:extLst>
                        <a:ext uri="{FF2B5EF4-FFF2-40B4-BE49-F238E27FC236}">
                          <a16:creationId xmlns="" xmlns:a16="http://schemas.microsoft.com/office/drawing/2014/main" id="{F7E9E96A-DBA2-4847-8190-B4E75AC467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3" name="PA-直接连接符 124">
                      <a:extLst>
                        <a:ext uri="{FF2B5EF4-FFF2-40B4-BE49-F238E27FC236}">
                          <a16:creationId xmlns="" xmlns:a16="http://schemas.microsoft.com/office/drawing/2014/main" id="{70667E92-D175-4C64-814A-147ED87CD88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4" name="PA-直接连接符 125">
                      <a:extLst>
                        <a:ext uri="{FF2B5EF4-FFF2-40B4-BE49-F238E27FC236}">
                          <a16:creationId xmlns="" xmlns:a16="http://schemas.microsoft.com/office/drawing/2014/main" id="{BC1B2262-2CBC-4C75-99D9-BEFAC5E4399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5" name="PA-直接连接符 126">
                      <a:extLst>
                        <a:ext uri="{FF2B5EF4-FFF2-40B4-BE49-F238E27FC236}">
                          <a16:creationId xmlns="" xmlns:a16="http://schemas.microsoft.com/office/drawing/2014/main" id="{2A9ED818-C160-4B3C-A9D3-4B7F6354C3E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6" name="PA-直接连接符 127">
                      <a:extLst>
                        <a:ext uri="{FF2B5EF4-FFF2-40B4-BE49-F238E27FC236}">
                          <a16:creationId xmlns="" xmlns:a16="http://schemas.microsoft.com/office/drawing/2014/main" id="{2FB3D58F-8ECD-46EE-8CBC-A57BFA0813F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7" name="PA-直接连接符 128">
                      <a:extLst>
                        <a:ext uri="{FF2B5EF4-FFF2-40B4-BE49-F238E27FC236}">
                          <a16:creationId xmlns="" xmlns:a16="http://schemas.microsoft.com/office/drawing/2014/main" id="{8D7B4586-F61C-4669-A9D7-D5ED20846A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8" name="PA-直接连接符 129">
                      <a:extLst>
                        <a:ext uri="{FF2B5EF4-FFF2-40B4-BE49-F238E27FC236}">
                          <a16:creationId xmlns="" xmlns:a16="http://schemas.microsoft.com/office/drawing/2014/main" id="{DC011E27-E31A-4E62-B2A7-47A31BC4982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9" name="PA-直接连接符 130">
                      <a:extLst>
                        <a:ext uri="{FF2B5EF4-FFF2-40B4-BE49-F238E27FC236}">
                          <a16:creationId xmlns="" xmlns:a16="http://schemas.microsoft.com/office/drawing/2014/main" id="{480F11CB-CCAF-43AC-88F8-6F780CA672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0" name="PA-直接连接符 131">
                      <a:extLst>
                        <a:ext uri="{FF2B5EF4-FFF2-40B4-BE49-F238E27FC236}">
                          <a16:creationId xmlns="" xmlns:a16="http://schemas.microsoft.com/office/drawing/2014/main" id="{5BD0F38D-40F5-4C2B-A05F-F420B829E6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516" name="Group 91_1">
                    <a:extLst>
                      <a:ext uri="{FF2B5EF4-FFF2-40B4-BE49-F238E27FC236}">
                        <a16:creationId xmlns="" xmlns:a16="http://schemas.microsoft.com/office/drawing/2014/main" id="{44E741E0-AE1A-41A4-86F2-B124D7BE3AFB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517" name="PA-直接连接符 118">
                      <a:extLst>
                        <a:ext uri="{FF2B5EF4-FFF2-40B4-BE49-F238E27FC236}">
                          <a16:creationId xmlns="" xmlns:a16="http://schemas.microsoft.com/office/drawing/2014/main" id="{AFA0AE57-2901-4097-A9DD-86009C6CCE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8" name="PA-直接连接符 119">
                      <a:extLst>
                        <a:ext uri="{FF2B5EF4-FFF2-40B4-BE49-F238E27FC236}">
                          <a16:creationId xmlns="" xmlns:a16="http://schemas.microsoft.com/office/drawing/2014/main" id="{F1AAD6E9-8D85-4307-A2AD-E9E8E62871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9" name="PA-直接连接符 120">
                      <a:extLst>
                        <a:ext uri="{FF2B5EF4-FFF2-40B4-BE49-F238E27FC236}">
                          <a16:creationId xmlns="" xmlns:a16="http://schemas.microsoft.com/office/drawing/2014/main" id="{F0F93259-AA41-431B-9C9B-4F5D404979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6" name="组合 305">
                  <a:extLst>
                    <a:ext uri="{FF2B5EF4-FFF2-40B4-BE49-F238E27FC236}">
                      <a16:creationId xmlns="" xmlns:a16="http://schemas.microsoft.com/office/drawing/2014/main" id="{4BA16168-B47E-40FE-8C72-17D9E41E88F9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451" name="PA-直接连接符 147">
                    <a:extLst>
                      <a:ext uri="{FF2B5EF4-FFF2-40B4-BE49-F238E27FC236}">
                        <a16:creationId xmlns="" xmlns:a16="http://schemas.microsoft.com/office/drawing/2014/main" id="{95B7E704-C23D-4594-BC56-1FF787632AE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1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2" name="PA-直接连接符 148">
                    <a:extLst>
                      <a:ext uri="{FF2B5EF4-FFF2-40B4-BE49-F238E27FC236}">
                        <a16:creationId xmlns="" xmlns:a16="http://schemas.microsoft.com/office/drawing/2014/main" id="{193255F6-77DC-4C6F-82F7-35D19DF659B7}"/>
                      </a:ext>
                    </a:extLst>
                  </p:cNvPr>
                  <p:cNvCxnSpPr/>
                  <p:nvPr>
                    <p:custDataLst>
                      <p:tags r:id="rId402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3" name="PA-直接连接符 149">
                    <a:extLst>
                      <a:ext uri="{FF2B5EF4-FFF2-40B4-BE49-F238E27FC236}">
                        <a16:creationId xmlns="" xmlns:a16="http://schemas.microsoft.com/office/drawing/2014/main" id="{B043CD46-1131-4347-AE6B-935ADB5B2FA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3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4" name="PA-直接连接符 150">
                    <a:extLst>
                      <a:ext uri="{FF2B5EF4-FFF2-40B4-BE49-F238E27FC236}">
                        <a16:creationId xmlns="" xmlns:a16="http://schemas.microsoft.com/office/drawing/2014/main" id="{2944AB10-4BD8-412D-9660-41FE22579DE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4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5" name="PA-直接连接符 151">
                    <a:extLst>
                      <a:ext uri="{FF2B5EF4-FFF2-40B4-BE49-F238E27FC236}">
                        <a16:creationId xmlns="" xmlns:a16="http://schemas.microsoft.com/office/drawing/2014/main" id="{FB238FE3-E71E-4C91-A7AC-8B95EB6ED72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5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6" name="PA-直接连接符 152">
                    <a:extLst>
                      <a:ext uri="{FF2B5EF4-FFF2-40B4-BE49-F238E27FC236}">
                        <a16:creationId xmlns="" xmlns:a16="http://schemas.microsoft.com/office/drawing/2014/main" id="{6183CD4D-3FDD-48FC-9868-ADC8B2CC899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6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7" name="PA-直接连接符 153">
                    <a:extLst>
                      <a:ext uri="{FF2B5EF4-FFF2-40B4-BE49-F238E27FC236}">
                        <a16:creationId xmlns="" xmlns:a16="http://schemas.microsoft.com/office/drawing/2014/main" id="{B533ADDA-3732-449F-9A79-C35C97E4582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7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8" name="PA-直接连接符 154">
                    <a:extLst>
                      <a:ext uri="{FF2B5EF4-FFF2-40B4-BE49-F238E27FC236}">
                        <a16:creationId xmlns="" xmlns:a16="http://schemas.microsoft.com/office/drawing/2014/main" id="{C35791E3-5270-4908-A7BC-E91B01A1054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8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59" name="PA-直接连接符 155">
                    <a:extLst>
                      <a:ext uri="{FF2B5EF4-FFF2-40B4-BE49-F238E27FC236}">
                        <a16:creationId xmlns="" xmlns:a16="http://schemas.microsoft.com/office/drawing/2014/main" id="{AF904F59-7CDC-4F5C-B687-AB80EA26ED1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09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0" name="PA-直接连接符 156">
                    <a:extLst>
                      <a:ext uri="{FF2B5EF4-FFF2-40B4-BE49-F238E27FC236}">
                        <a16:creationId xmlns="" xmlns:a16="http://schemas.microsoft.com/office/drawing/2014/main" id="{9AD020D7-3345-4F28-B6AF-66F50A075E8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0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1" name="PA-直接连接符 157">
                    <a:extLst>
                      <a:ext uri="{FF2B5EF4-FFF2-40B4-BE49-F238E27FC236}">
                        <a16:creationId xmlns="" xmlns:a16="http://schemas.microsoft.com/office/drawing/2014/main" id="{F595CE03-6898-4576-896E-2CE9BCFCBAC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1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2" name="PA-直接连接符 158">
                    <a:extLst>
                      <a:ext uri="{FF2B5EF4-FFF2-40B4-BE49-F238E27FC236}">
                        <a16:creationId xmlns="" xmlns:a16="http://schemas.microsoft.com/office/drawing/2014/main" id="{34E67071-178F-44C2-AB29-C62C036FCA0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2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3" name="PA-直接连接符 159">
                    <a:extLst>
                      <a:ext uri="{FF2B5EF4-FFF2-40B4-BE49-F238E27FC236}">
                        <a16:creationId xmlns="" xmlns:a16="http://schemas.microsoft.com/office/drawing/2014/main" id="{311388F9-CED5-4898-8128-EC6FC36FCB4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3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4" name="PA-直接连接符 160">
                    <a:extLst>
                      <a:ext uri="{FF2B5EF4-FFF2-40B4-BE49-F238E27FC236}">
                        <a16:creationId xmlns="" xmlns:a16="http://schemas.microsoft.com/office/drawing/2014/main" id="{6BF23D9E-49AA-4DE5-9B46-61289B3BF3D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4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65" name="PA-直接连接符 161">
                    <a:extLst>
                      <a:ext uri="{FF2B5EF4-FFF2-40B4-BE49-F238E27FC236}">
                        <a16:creationId xmlns="" xmlns:a16="http://schemas.microsoft.com/office/drawing/2014/main" id="{C209C788-D6DB-4212-8BBC-87DBC9BF9C9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415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466" name="组合 465">
                    <a:extLst>
                      <a:ext uri="{FF2B5EF4-FFF2-40B4-BE49-F238E27FC236}">
                        <a16:creationId xmlns="" xmlns:a16="http://schemas.microsoft.com/office/drawing/2014/main" id="{5498FD16-0429-4138-A889-AC5EC59C3BF6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95" name="PA-直接连接符 191">
                      <a:extLst>
                        <a:ext uri="{FF2B5EF4-FFF2-40B4-BE49-F238E27FC236}">
                          <a16:creationId xmlns="" xmlns:a16="http://schemas.microsoft.com/office/drawing/2014/main" id="{5AC1A740-FD00-4126-96BE-0ADB5B5BCFC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6" name="PA-直接连接符 192">
                      <a:extLst>
                        <a:ext uri="{FF2B5EF4-FFF2-40B4-BE49-F238E27FC236}">
                          <a16:creationId xmlns="" xmlns:a16="http://schemas.microsoft.com/office/drawing/2014/main" id="{4FB360BA-1B9F-453D-8E70-656DE4EF18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7" name="PA-直接连接符 193">
                      <a:extLst>
                        <a:ext uri="{FF2B5EF4-FFF2-40B4-BE49-F238E27FC236}">
                          <a16:creationId xmlns="" xmlns:a16="http://schemas.microsoft.com/office/drawing/2014/main" id="{9BC343E9-7FF5-4A9B-9933-6FFE24497F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67" name="组合 466">
                    <a:extLst>
                      <a:ext uri="{FF2B5EF4-FFF2-40B4-BE49-F238E27FC236}">
                        <a16:creationId xmlns="" xmlns:a16="http://schemas.microsoft.com/office/drawing/2014/main" id="{D931B524-91F1-4D2B-A9B7-8A291BFB2370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484" name="PA-直接连接符 180">
                      <a:extLst>
                        <a:ext uri="{FF2B5EF4-FFF2-40B4-BE49-F238E27FC236}">
                          <a16:creationId xmlns="" xmlns:a16="http://schemas.microsoft.com/office/drawing/2014/main" id="{5CCBE779-182F-4278-881E-F28736DEA6BD}"/>
                        </a:ext>
                      </a:extLst>
                    </p:cNvPr>
                    <p:cNvCxnSpPr/>
                    <p:nvPr>
                      <p:custDataLst>
                        <p:tags r:id="rId430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5" name="PA-直接连接符 181">
                      <a:extLst>
                        <a:ext uri="{FF2B5EF4-FFF2-40B4-BE49-F238E27FC236}">
                          <a16:creationId xmlns="" xmlns:a16="http://schemas.microsoft.com/office/drawing/2014/main" id="{2AEE9D2A-3AF9-4C7C-8B14-7DBA0384E8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6" name="PA-直接连接符 182">
                      <a:extLst>
                        <a:ext uri="{FF2B5EF4-FFF2-40B4-BE49-F238E27FC236}">
                          <a16:creationId xmlns="" xmlns:a16="http://schemas.microsoft.com/office/drawing/2014/main" id="{3B71B696-AE50-4F12-82B1-8B7BDA597A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7" name="PA-直接连接符 183">
                      <a:extLst>
                        <a:ext uri="{FF2B5EF4-FFF2-40B4-BE49-F238E27FC236}">
                          <a16:creationId xmlns="" xmlns:a16="http://schemas.microsoft.com/office/drawing/2014/main" id="{A6353391-2443-435C-AAC4-C983AB9480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8" name="PA-直接连接符 184">
                      <a:extLst>
                        <a:ext uri="{FF2B5EF4-FFF2-40B4-BE49-F238E27FC236}">
                          <a16:creationId xmlns="" xmlns:a16="http://schemas.microsoft.com/office/drawing/2014/main" id="{E35536B1-C63E-4239-893A-BFE41798F0C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9" name="PA-直接连接符 185">
                      <a:extLst>
                        <a:ext uri="{FF2B5EF4-FFF2-40B4-BE49-F238E27FC236}">
                          <a16:creationId xmlns="" xmlns:a16="http://schemas.microsoft.com/office/drawing/2014/main" id="{4BEB4CBA-6BB2-4459-B72D-3D6E7792FB9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0" name="PA-直接连接符 186">
                      <a:extLst>
                        <a:ext uri="{FF2B5EF4-FFF2-40B4-BE49-F238E27FC236}">
                          <a16:creationId xmlns="" xmlns:a16="http://schemas.microsoft.com/office/drawing/2014/main" id="{D76B66E4-08BE-41B9-835E-3649A1ECD51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1" name="PA-直接连接符 187">
                      <a:extLst>
                        <a:ext uri="{FF2B5EF4-FFF2-40B4-BE49-F238E27FC236}">
                          <a16:creationId xmlns="" xmlns:a16="http://schemas.microsoft.com/office/drawing/2014/main" id="{778BEF7D-A111-4431-93AE-82DFE1F90A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2" name="PA-直接连接符 188">
                      <a:extLst>
                        <a:ext uri="{FF2B5EF4-FFF2-40B4-BE49-F238E27FC236}">
                          <a16:creationId xmlns="" xmlns:a16="http://schemas.microsoft.com/office/drawing/2014/main" id="{60379DCC-B0CF-4FD1-9D5F-4CE52E5EA1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3" name="PA-直接连接符 189">
                      <a:extLst>
                        <a:ext uri="{FF2B5EF4-FFF2-40B4-BE49-F238E27FC236}">
                          <a16:creationId xmlns="" xmlns:a16="http://schemas.microsoft.com/office/drawing/2014/main" id="{008B39BB-E61E-45D7-A0F9-16C04126C5B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3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4" name="PA-直接连接符 190">
                      <a:extLst>
                        <a:ext uri="{FF2B5EF4-FFF2-40B4-BE49-F238E27FC236}">
                          <a16:creationId xmlns="" xmlns:a16="http://schemas.microsoft.com/office/drawing/2014/main" id="{02AA4909-AACF-456F-8791-BA67A56419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68" name="组合 467">
                    <a:extLst>
                      <a:ext uri="{FF2B5EF4-FFF2-40B4-BE49-F238E27FC236}">
                        <a16:creationId xmlns="" xmlns:a16="http://schemas.microsoft.com/office/drawing/2014/main" id="{0F24F2CE-88AF-4CC1-B55C-206E33C01F70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473" name="PA-直接连接符 169">
                      <a:extLst>
                        <a:ext uri="{FF2B5EF4-FFF2-40B4-BE49-F238E27FC236}">
                          <a16:creationId xmlns="" xmlns:a16="http://schemas.microsoft.com/office/drawing/2014/main" id="{37DA2637-5FB2-4235-9255-8F7D825BEE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9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4" name="PA-直接连接符 170">
                      <a:extLst>
                        <a:ext uri="{FF2B5EF4-FFF2-40B4-BE49-F238E27FC236}">
                          <a16:creationId xmlns="" xmlns:a16="http://schemas.microsoft.com/office/drawing/2014/main" id="{09C0E863-F53B-4767-B967-34F88A0EBA7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5" name="PA-直接连接符 171">
                      <a:extLst>
                        <a:ext uri="{FF2B5EF4-FFF2-40B4-BE49-F238E27FC236}">
                          <a16:creationId xmlns="" xmlns:a16="http://schemas.microsoft.com/office/drawing/2014/main" id="{559B01AC-AD14-4D70-85F8-4EC1DABBE3B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6" name="PA-直接连接符 172">
                      <a:extLst>
                        <a:ext uri="{FF2B5EF4-FFF2-40B4-BE49-F238E27FC236}">
                          <a16:creationId xmlns="" xmlns:a16="http://schemas.microsoft.com/office/drawing/2014/main" id="{0808637C-D95D-4836-A811-1643E82756A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7" name="PA-直接连接符 173">
                      <a:extLst>
                        <a:ext uri="{FF2B5EF4-FFF2-40B4-BE49-F238E27FC236}">
                          <a16:creationId xmlns="" xmlns:a16="http://schemas.microsoft.com/office/drawing/2014/main" id="{01EC679F-5596-4B53-87CE-B8C320C6BA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8" name="PA-直接连接符 174">
                      <a:extLst>
                        <a:ext uri="{FF2B5EF4-FFF2-40B4-BE49-F238E27FC236}">
                          <a16:creationId xmlns="" xmlns:a16="http://schemas.microsoft.com/office/drawing/2014/main" id="{502562E1-7A1A-4EEE-91DC-4E9F4BE4B9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9" name="PA-直接连接符 175">
                      <a:extLst>
                        <a:ext uri="{FF2B5EF4-FFF2-40B4-BE49-F238E27FC236}">
                          <a16:creationId xmlns="" xmlns:a16="http://schemas.microsoft.com/office/drawing/2014/main" id="{749F4308-AEB0-4E87-9FC2-3CADB594356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0" name="PA-直接连接符 176">
                      <a:extLst>
                        <a:ext uri="{FF2B5EF4-FFF2-40B4-BE49-F238E27FC236}">
                          <a16:creationId xmlns="" xmlns:a16="http://schemas.microsoft.com/office/drawing/2014/main" id="{9DEEA0F3-8A0B-4865-8D1F-E6AE5680BE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1" name="PA-直接连接符 177">
                      <a:extLst>
                        <a:ext uri="{FF2B5EF4-FFF2-40B4-BE49-F238E27FC236}">
                          <a16:creationId xmlns="" xmlns:a16="http://schemas.microsoft.com/office/drawing/2014/main" id="{CA2904A9-38B1-4AB2-8125-B5BFF007F1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2" name="PA-直接连接符 178">
                      <a:extLst>
                        <a:ext uri="{FF2B5EF4-FFF2-40B4-BE49-F238E27FC236}">
                          <a16:creationId xmlns="" xmlns:a16="http://schemas.microsoft.com/office/drawing/2014/main" id="{E8D6ACFE-2ECC-4191-90DA-D756EAA1193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3" name="PA-直接连接符 179">
                      <a:extLst>
                        <a:ext uri="{FF2B5EF4-FFF2-40B4-BE49-F238E27FC236}">
                          <a16:creationId xmlns="" xmlns:a16="http://schemas.microsoft.com/office/drawing/2014/main" id="{CA2AEE80-CFEE-402C-A729-182D7A26C7F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69" name="Group 91_1">
                    <a:extLst>
                      <a:ext uri="{FF2B5EF4-FFF2-40B4-BE49-F238E27FC236}">
                        <a16:creationId xmlns="" xmlns:a16="http://schemas.microsoft.com/office/drawing/2014/main" id="{E1C1B52F-3FFB-45B8-9133-C2AD543E1F02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70" name="PA-直接连接符 166">
                      <a:extLst>
                        <a:ext uri="{FF2B5EF4-FFF2-40B4-BE49-F238E27FC236}">
                          <a16:creationId xmlns="" xmlns:a16="http://schemas.microsoft.com/office/drawing/2014/main" id="{3C69F49C-B179-4BB8-9E60-B3687B1093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1" name="PA-直接连接符 167">
                      <a:extLst>
                        <a:ext uri="{FF2B5EF4-FFF2-40B4-BE49-F238E27FC236}">
                          <a16:creationId xmlns="" xmlns:a16="http://schemas.microsoft.com/office/drawing/2014/main" id="{50F732C0-A513-4E1E-9CCD-D9DB44988C0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2" name="PA-直接连接符 168">
                      <a:extLst>
                        <a:ext uri="{FF2B5EF4-FFF2-40B4-BE49-F238E27FC236}">
                          <a16:creationId xmlns="" xmlns:a16="http://schemas.microsoft.com/office/drawing/2014/main" id="{32317EE0-C87F-4E1D-B162-54B09EE472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7" name="组合 306">
                  <a:extLst>
                    <a:ext uri="{FF2B5EF4-FFF2-40B4-BE49-F238E27FC236}">
                      <a16:creationId xmlns="" xmlns:a16="http://schemas.microsoft.com/office/drawing/2014/main" id="{60EAE5DE-2DBF-4CDD-B1CA-707868A5C3AB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404" name="PA-直接连接符 195">
                    <a:extLst>
                      <a:ext uri="{FF2B5EF4-FFF2-40B4-BE49-F238E27FC236}">
                        <a16:creationId xmlns="" xmlns:a16="http://schemas.microsoft.com/office/drawing/2014/main" id="{00242827-520B-42A3-9780-A415DBC208C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58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5" name="PA-直接连接符 196">
                    <a:extLst>
                      <a:ext uri="{FF2B5EF4-FFF2-40B4-BE49-F238E27FC236}">
                        <a16:creationId xmlns="" xmlns:a16="http://schemas.microsoft.com/office/drawing/2014/main" id="{043E7D86-D006-4E86-B599-64A787B620FE}"/>
                      </a:ext>
                    </a:extLst>
                  </p:cNvPr>
                  <p:cNvCxnSpPr/>
                  <p:nvPr>
                    <p:custDataLst>
                      <p:tags r:id="rId359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6" name="PA-直接连接符 197">
                    <a:extLst>
                      <a:ext uri="{FF2B5EF4-FFF2-40B4-BE49-F238E27FC236}">
                        <a16:creationId xmlns="" xmlns:a16="http://schemas.microsoft.com/office/drawing/2014/main" id="{0B66BC4A-976F-404D-9CD9-5D596C1EC9B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0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PA-直接连接符 198">
                    <a:extLst>
                      <a:ext uri="{FF2B5EF4-FFF2-40B4-BE49-F238E27FC236}">
                        <a16:creationId xmlns="" xmlns:a16="http://schemas.microsoft.com/office/drawing/2014/main" id="{B9B60307-5607-4728-8BA0-DE74668D892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1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PA-直接连接符 199">
                    <a:extLst>
                      <a:ext uri="{FF2B5EF4-FFF2-40B4-BE49-F238E27FC236}">
                        <a16:creationId xmlns="" xmlns:a16="http://schemas.microsoft.com/office/drawing/2014/main" id="{0B1ACAED-93ED-4D10-8C70-DB75D6215BD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2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PA-直接连接符 200">
                    <a:extLst>
                      <a:ext uri="{FF2B5EF4-FFF2-40B4-BE49-F238E27FC236}">
                        <a16:creationId xmlns="" xmlns:a16="http://schemas.microsoft.com/office/drawing/2014/main" id="{DC127F3B-D2A8-4260-B689-6B2DC5FE898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3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0" name="PA-直接连接符 201">
                    <a:extLst>
                      <a:ext uri="{FF2B5EF4-FFF2-40B4-BE49-F238E27FC236}">
                        <a16:creationId xmlns="" xmlns:a16="http://schemas.microsoft.com/office/drawing/2014/main" id="{CE86A12F-4ECE-48FD-968C-9BCF2A9718E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4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1" name="PA-直接连接符 202">
                    <a:extLst>
                      <a:ext uri="{FF2B5EF4-FFF2-40B4-BE49-F238E27FC236}">
                        <a16:creationId xmlns="" xmlns:a16="http://schemas.microsoft.com/office/drawing/2014/main" id="{F47BB447-5D7E-4149-8C8D-21E7C0A1D58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5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2" name="PA-直接连接符 203">
                    <a:extLst>
                      <a:ext uri="{FF2B5EF4-FFF2-40B4-BE49-F238E27FC236}">
                        <a16:creationId xmlns="" xmlns:a16="http://schemas.microsoft.com/office/drawing/2014/main" id="{E118424C-16B7-4C66-9BD3-D030426AFFC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6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3" name="PA-直接连接符 204">
                    <a:extLst>
                      <a:ext uri="{FF2B5EF4-FFF2-40B4-BE49-F238E27FC236}">
                        <a16:creationId xmlns="" xmlns:a16="http://schemas.microsoft.com/office/drawing/2014/main" id="{68CCD072-481C-4970-99BF-5914B0F5585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7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4" name="PA-直接连接符 205">
                    <a:extLst>
                      <a:ext uri="{FF2B5EF4-FFF2-40B4-BE49-F238E27FC236}">
                        <a16:creationId xmlns="" xmlns:a16="http://schemas.microsoft.com/office/drawing/2014/main" id="{E3DB3649-F8FB-4FCD-943E-10583494633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8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5" name="PA-直接连接符 206">
                    <a:extLst>
                      <a:ext uri="{FF2B5EF4-FFF2-40B4-BE49-F238E27FC236}">
                        <a16:creationId xmlns="" xmlns:a16="http://schemas.microsoft.com/office/drawing/2014/main" id="{E1538898-93CD-496A-B586-F78E1497DCE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69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6" name="PA-直接连接符 207">
                    <a:extLst>
                      <a:ext uri="{FF2B5EF4-FFF2-40B4-BE49-F238E27FC236}">
                        <a16:creationId xmlns="" xmlns:a16="http://schemas.microsoft.com/office/drawing/2014/main" id="{7ED7B76E-D45D-422F-9689-16E012F5899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70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7" name="PA-直接连接符 208">
                    <a:extLst>
                      <a:ext uri="{FF2B5EF4-FFF2-40B4-BE49-F238E27FC236}">
                        <a16:creationId xmlns="" xmlns:a16="http://schemas.microsoft.com/office/drawing/2014/main" id="{FAD12943-7757-486E-A75D-6C90EF7BF5F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71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18" name="PA-直接连接符 209">
                    <a:extLst>
                      <a:ext uri="{FF2B5EF4-FFF2-40B4-BE49-F238E27FC236}">
                        <a16:creationId xmlns="" xmlns:a16="http://schemas.microsoft.com/office/drawing/2014/main" id="{0D025EEA-06EA-4C65-8C74-A62D5D9BA84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72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419" name="组合 418">
                    <a:extLst>
                      <a:ext uri="{FF2B5EF4-FFF2-40B4-BE49-F238E27FC236}">
                        <a16:creationId xmlns="" xmlns:a16="http://schemas.microsoft.com/office/drawing/2014/main" id="{6E39BD1D-81F1-41DA-95CD-98AAE914C907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48" name="PA-直接连接符 239">
                      <a:extLst>
                        <a:ext uri="{FF2B5EF4-FFF2-40B4-BE49-F238E27FC236}">
                          <a16:creationId xmlns="" xmlns:a16="http://schemas.microsoft.com/office/drawing/2014/main" id="{2B7F38E1-F79D-4604-8CD0-95075C97CD7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9" name="PA-直接连接符 240">
                      <a:extLst>
                        <a:ext uri="{FF2B5EF4-FFF2-40B4-BE49-F238E27FC236}">
                          <a16:creationId xmlns="" xmlns:a16="http://schemas.microsoft.com/office/drawing/2014/main" id="{88E4FC02-55DE-4C09-9A55-B595D6B952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50" name="PA-直接连接符 241">
                      <a:extLst>
                        <a:ext uri="{FF2B5EF4-FFF2-40B4-BE49-F238E27FC236}">
                          <a16:creationId xmlns="" xmlns:a16="http://schemas.microsoft.com/office/drawing/2014/main" id="{48F951E5-2FA5-4267-BA4E-B91A40CACD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0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20" name="组合 419">
                    <a:extLst>
                      <a:ext uri="{FF2B5EF4-FFF2-40B4-BE49-F238E27FC236}">
                        <a16:creationId xmlns="" xmlns:a16="http://schemas.microsoft.com/office/drawing/2014/main" id="{A4749ADE-460E-4EB6-B476-BE7F4D828598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437" name="PA-直接连接符 228">
                      <a:extLst>
                        <a:ext uri="{FF2B5EF4-FFF2-40B4-BE49-F238E27FC236}">
                          <a16:creationId xmlns="" xmlns:a16="http://schemas.microsoft.com/office/drawing/2014/main" id="{D640FEAB-7B66-4C53-B706-878F7AA7977A}"/>
                        </a:ext>
                      </a:extLst>
                    </p:cNvPr>
                    <p:cNvCxnSpPr/>
                    <p:nvPr>
                      <p:custDataLst>
                        <p:tags r:id="rId387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8" name="PA-直接连接符 229">
                      <a:extLst>
                        <a:ext uri="{FF2B5EF4-FFF2-40B4-BE49-F238E27FC236}">
                          <a16:creationId xmlns="" xmlns:a16="http://schemas.microsoft.com/office/drawing/2014/main" id="{1B296BE1-AE0C-4DFC-8A50-D20B8A7386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9" name="PA-直接连接符 230">
                      <a:extLst>
                        <a:ext uri="{FF2B5EF4-FFF2-40B4-BE49-F238E27FC236}">
                          <a16:creationId xmlns="" xmlns:a16="http://schemas.microsoft.com/office/drawing/2014/main" id="{29C7302C-0447-444B-91E6-E5056A278E7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0" name="PA-直接连接符 231">
                      <a:extLst>
                        <a:ext uri="{FF2B5EF4-FFF2-40B4-BE49-F238E27FC236}">
                          <a16:creationId xmlns="" xmlns:a16="http://schemas.microsoft.com/office/drawing/2014/main" id="{4758D25C-BEE2-439B-88BD-2B3CF80916B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1" name="PA-直接连接符 232">
                      <a:extLst>
                        <a:ext uri="{FF2B5EF4-FFF2-40B4-BE49-F238E27FC236}">
                          <a16:creationId xmlns="" xmlns:a16="http://schemas.microsoft.com/office/drawing/2014/main" id="{7D06FD00-AD7C-4FF0-8333-8F0E39E204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2" name="PA-直接连接符 233">
                      <a:extLst>
                        <a:ext uri="{FF2B5EF4-FFF2-40B4-BE49-F238E27FC236}">
                          <a16:creationId xmlns="" xmlns:a16="http://schemas.microsoft.com/office/drawing/2014/main" id="{5C39881C-A3E8-4C3E-88F3-0C9FFD168D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3" name="PA-直接连接符 234">
                      <a:extLst>
                        <a:ext uri="{FF2B5EF4-FFF2-40B4-BE49-F238E27FC236}">
                          <a16:creationId xmlns="" xmlns:a16="http://schemas.microsoft.com/office/drawing/2014/main" id="{671D12BA-7932-4159-8C7A-3A08C25B9E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4" name="PA-直接连接符 235">
                      <a:extLst>
                        <a:ext uri="{FF2B5EF4-FFF2-40B4-BE49-F238E27FC236}">
                          <a16:creationId xmlns="" xmlns:a16="http://schemas.microsoft.com/office/drawing/2014/main" id="{14A29D2B-69CB-4353-A238-1118C466FF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5" name="PA-直接连接符 236">
                      <a:extLst>
                        <a:ext uri="{FF2B5EF4-FFF2-40B4-BE49-F238E27FC236}">
                          <a16:creationId xmlns="" xmlns:a16="http://schemas.microsoft.com/office/drawing/2014/main" id="{08C5EF86-5DCD-4D09-A30D-9823B94A10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6" name="PA-直接连接符 237">
                      <a:extLst>
                        <a:ext uri="{FF2B5EF4-FFF2-40B4-BE49-F238E27FC236}">
                          <a16:creationId xmlns="" xmlns:a16="http://schemas.microsoft.com/office/drawing/2014/main" id="{2342B9D1-305D-4A3D-A82A-89600FC566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47" name="PA-直接连接符 238">
                      <a:extLst>
                        <a:ext uri="{FF2B5EF4-FFF2-40B4-BE49-F238E27FC236}">
                          <a16:creationId xmlns="" xmlns:a16="http://schemas.microsoft.com/office/drawing/2014/main" id="{A423F64A-72C7-4757-900D-F22A04FF31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21" name="组合 420">
                    <a:extLst>
                      <a:ext uri="{FF2B5EF4-FFF2-40B4-BE49-F238E27FC236}">
                        <a16:creationId xmlns="" xmlns:a16="http://schemas.microsoft.com/office/drawing/2014/main" id="{375AEA9B-3D8D-4B77-950B-E8C3EFE1ECB1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426" name="PA-直接连接符 217">
                      <a:extLst>
                        <a:ext uri="{FF2B5EF4-FFF2-40B4-BE49-F238E27FC236}">
                          <a16:creationId xmlns="" xmlns:a16="http://schemas.microsoft.com/office/drawing/2014/main" id="{E780944B-ACAE-424B-9017-E81E8B2A12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6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7" name="PA-直接连接符 218">
                      <a:extLst>
                        <a:ext uri="{FF2B5EF4-FFF2-40B4-BE49-F238E27FC236}">
                          <a16:creationId xmlns="" xmlns:a16="http://schemas.microsoft.com/office/drawing/2014/main" id="{7950887E-327B-4962-9521-81F78DE28AD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8" name="PA-直接连接符 219">
                      <a:extLst>
                        <a:ext uri="{FF2B5EF4-FFF2-40B4-BE49-F238E27FC236}">
                          <a16:creationId xmlns="" xmlns:a16="http://schemas.microsoft.com/office/drawing/2014/main" id="{6A69B61C-0251-48FB-A25F-9E725631D1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9" name="PA-直接连接符 220">
                      <a:extLst>
                        <a:ext uri="{FF2B5EF4-FFF2-40B4-BE49-F238E27FC236}">
                          <a16:creationId xmlns="" xmlns:a16="http://schemas.microsoft.com/office/drawing/2014/main" id="{EB861C44-047E-4026-B92F-E7E2B8AC77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0" name="PA-直接连接符 221">
                      <a:extLst>
                        <a:ext uri="{FF2B5EF4-FFF2-40B4-BE49-F238E27FC236}">
                          <a16:creationId xmlns="" xmlns:a16="http://schemas.microsoft.com/office/drawing/2014/main" id="{7981CFDE-390B-4601-B795-44815215728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1" name="PA-直接连接符 222">
                      <a:extLst>
                        <a:ext uri="{FF2B5EF4-FFF2-40B4-BE49-F238E27FC236}">
                          <a16:creationId xmlns="" xmlns:a16="http://schemas.microsoft.com/office/drawing/2014/main" id="{E514D21B-CA36-4AA0-9D86-DF3ADFDF8C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2" name="PA-直接连接符 223">
                      <a:extLst>
                        <a:ext uri="{FF2B5EF4-FFF2-40B4-BE49-F238E27FC236}">
                          <a16:creationId xmlns="" xmlns:a16="http://schemas.microsoft.com/office/drawing/2014/main" id="{78911E8A-6F8C-43F0-A5D5-715065B63FB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3" name="PA-直接连接符 224">
                      <a:extLst>
                        <a:ext uri="{FF2B5EF4-FFF2-40B4-BE49-F238E27FC236}">
                          <a16:creationId xmlns="" xmlns:a16="http://schemas.microsoft.com/office/drawing/2014/main" id="{F3042584-6826-4150-ACFB-01A32C53015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4" name="PA-直接连接符 225">
                      <a:extLst>
                        <a:ext uri="{FF2B5EF4-FFF2-40B4-BE49-F238E27FC236}">
                          <a16:creationId xmlns="" xmlns:a16="http://schemas.microsoft.com/office/drawing/2014/main" id="{E336AA66-8E17-4C2B-A0EA-60400C95C81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5" name="PA-直接连接符 226">
                      <a:extLst>
                        <a:ext uri="{FF2B5EF4-FFF2-40B4-BE49-F238E27FC236}">
                          <a16:creationId xmlns="" xmlns:a16="http://schemas.microsoft.com/office/drawing/2014/main" id="{12DC0D1D-BBC0-43B9-897D-FE999F2F7E2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6" name="PA-直接连接符 227">
                      <a:extLst>
                        <a:ext uri="{FF2B5EF4-FFF2-40B4-BE49-F238E27FC236}">
                          <a16:creationId xmlns="" xmlns:a16="http://schemas.microsoft.com/office/drawing/2014/main" id="{4DA3248D-66C2-498A-9ADA-5DE409FB54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22" name="Group 91_1">
                    <a:extLst>
                      <a:ext uri="{FF2B5EF4-FFF2-40B4-BE49-F238E27FC236}">
                        <a16:creationId xmlns="" xmlns:a16="http://schemas.microsoft.com/office/drawing/2014/main" id="{DB082D1D-4896-4854-8F80-98D43ADFE5D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23" name="PA-直接连接符 214">
                      <a:extLst>
                        <a:ext uri="{FF2B5EF4-FFF2-40B4-BE49-F238E27FC236}">
                          <a16:creationId xmlns="" xmlns:a16="http://schemas.microsoft.com/office/drawing/2014/main" id="{7A7AE4E8-96DC-4026-AD27-34878B61AF3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4" name="PA-直接连接符 215">
                      <a:extLst>
                        <a:ext uri="{FF2B5EF4-FFF2-40B4-BE49-F238E27FC236}">
                          <a16:creationId xmlns="" xmlns:a16="http://schemas.microsoft.com/office/drawing/2014/main" id="{40494229-0CC6-4409-BB12-6FD6756401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5" name="PA-直接连接符 216">
                      <a:extLst>
                        <a:ext uri="{FF2B5EF4-FFF2-40B4-BE49-F238E27FC236}">
                          <a16:creationId xmlns="" xmlns:a16="http://schemas.microsoft.com/office/drawing/2014/main" id="{55222D34-A5BA-40BD-952D-69E76B06C6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8" name="组合 307">
                  <a:extLst>
                    <a:ext uri="{FF2B5EF4-FFF2-40B4-BE49-F238E27FC236}">
                      <a16:creationId xmlns="" xmlns:a16="http://schemas.microsoft.com/office/drawing/2014/main" id="{FA586DB7-6859-477D-912C-A04DC76C178E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357" name="PA-直接连接符 243">
                    <a:extLst>
                      <a:ext uri="{FF2B5EF4-FFF2-40B4-BE49-F238E27FC236}">
                        <a16:creationId xmlns="" xmlns:a16="http://schemas.microsoft.com/office/drawing/2014/main" id="{E265DBAF-6709-432A-84F0-AC988EA62B0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5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8" name="PA-直接连接符 244">
                    <a:extLst>
                      <a:ext uri="{FF2B5EF4-FFF2-40B4-BE49-F238E27FC236}">
                        <a16:creationId xmlns="" xmlns:a16="http://schemas.microsoft.com/office/drawing/2014/main" id="{6BDC75F3-7B52-4564-9636-51183EA7FA82}"/>
                      </a:ext>
                    </a:extLst>
                  </p:cNvPr>
                  <p:cNvCxnSpPr/>
                  <p:nvPr>
                    <p:custDataLst>
                      <p:tags r:id="rId316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9" name="PA-直接连接符 245">
                    <a:extLst>
                      <a:ext uri="{FF2B5EF4-FFF2-40B4-BE49-F238E27FC236}">
                        <a16:creationId xmlns="" xmlns:a16="http://schemas.microsoft.com/office/drawing/2014/main" id="{EAE51F2B-1863-42B3-99E3-9CD1A22B216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7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0" name="PA-直接连接符 246">
                    <a:extLst>
                      <a:ext uri="{FF2B5EF4-FFF2-40B4-BE49-F238E27FC236}">
                        <a16:creationId xmlns="" xmlns:a16="http://schemas.microsoft.com/office/drawing/2014/main" id="{4127133E-4687-4A29-BB63-1208D531871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8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1" name="PA-直接连接符 247">
                    <a:extLst>
                      <a:ext uri="{FF2B5EF4-FFF2-40B4-BE49-F238E27FC236}">
                        <a16:creationId xmlns="" xmlns:a16="http://schemas.microsoft.com/office/drawing/2014/main" id="{A5F8D32E-D1A6-496C-AFEC-64685879EA4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19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2" name="PA-直接连接符 248">
                    <a:extLst>
                      <a:ext uri="{FF2B5EF4-FFF2-40B4-BE49-F238E27FC236}">
                        <a16:creationId xmlns="" xmlns:a16="http://schemas.microsoft.com/office/drawing/2014/main" id="{A0B71B14-D7FF-4703-BC10-FBEAF499D04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0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3" name="PA-直接连接符 249">
                    <a:extLst>
                      <a:ext uri="{FF2B5EF4-FFF2-40B4-BE49-F238E27FC236}">
                        <a16:creationId xmlns="" xmlns:a16="http://schemas.microsoft.com/office/drawing/2014/main" id="{06F38FDD-D528-4A4D-A818-1D63C31F48C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1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4" name="PA-直接连接符 250">
                    <a:extLst>
                      <a:ext uri="{FF2B5EF4-FFF2-40B4-BE49-F238E27FC236}">
                        <a16:creationId xmlns="" xmlns:a16="http://schemas.microsoft.com/office/drawing/2014/main" id="{3693406A-FE94-468C-9E04-A6C744C4686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2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5" name="PA-直接连接符 251">
                    <a:extLst>
                      <a:ext uri="{FF2B5EF4-FFF2-40B4-BE49-F238E27FC236}">
                        <a16:creationId xmlns="" xmlns:a16="http://schemas.microsoft.com/office/drawing/2014/main" id="{27AB3F4E-4615-4843-A93F-0E8D7227186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3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6" name="PA-直接连接符 252">
                    <a:extLst>
                      <a:ext uri="{FF2B5EF4-FFF2-40B4-BE49-F238E27FC236}">
                        <a16:creationId xmlns="" xmlns:a16="http://schemas.microsoft.com/office/drawing/2014/main" id="{D72DA50E-E19C-46BB-83AF-42B43A0BBF7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4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7" name="PA-直接连接符 253">
                    <a:extLst>
                      <a:ext uri="{FF2B5EF4-FFF2-40B4-BE49-F238E27FC236}">
                        <a16:creationId xmlns="" xmlns:a16="http://schemas.microsoft.com/office/drawing/2014/main" id="{C691A339-8C34-4A5D-B17D-810AE020D0C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5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8" name="PA-直接连接符 254">
                    <a:extLst>
                      <a:ext uri="{FF2B5EF4-FFF2-40B4-BE49-F238E27FC236}">
                        <a16:creationId xmlns="" xmlns:a16="http://schemas.microsoft.com/office/drawing/2014/main" id="{9225C122-1A9D-4A85-859C-0807AB16EDD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6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9" name="PA-直接连接符 255">
                    <a:extLst>
                      <a:ext uri="{FF2B5EF4-FFF2-40B4-BE49-F238E27FC236}">
                        <a16:creationId xmlns="" xmlns:a16="http://schemas.microsoft.com/office/drawing/2014/main" id="{7C8F6CAF-0D05-47F8-9D7E-33696300668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7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0" name="PA-直接连接符 256">
                    <a:extLst>
                      <a:ext uri="{FF2B5EF4-FFF2-40B4-BE49-F238E27FC236}">
                        <a16:creationId xmlns="" xmlns:a16="http://schemas.microsoft.com/office/drawing/2014/main" id="{ADA53CF7-202B-4A41-B71F-C53F660EA93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8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71" name="PA-直接连接符 257">
                    <a:extLst>
                      <a:ext uri="{FF2B5EF4-FFF2-40B4-BE49-F238E27FC236}">
                        <a16:creationId xmlns="" xmlns:a16="http://schemas.microsoft.com/office/drawing/2014/main" id="{CD167F9E-4432-44CD-8A64-098E1C2364C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329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72" name="组合 371">
                    <a:extLst>
                      <a:ext uri="{FF2B5EF4-FFF2-40B4-BE49-F238E27FC236}">
                        <a16:creationId xmlns="" xmlns:a16="http://schemas.microsoft.com/office/drawing/2014/main" id="{3D447427-3994-4301-B26F-370A53462D27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01" name="PA-直接连接符 287">
                      <a:extLst>
                        <a:ext uri="{FF2B5EF4-FFF2-40B4-BE49-F238E27FC236}">
                          <a16:creationId xmlns="" xmlns:a16="http://schemas.microsoft.com/office/drawing/2014/main" id="{2AF6834D-72CC-464A-9E84-FC25354125C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2" name="PA-直接连接符 288">
                      <a:extLst>
                        <a:ext uri="{FF2B5EF4-FFF2-40B4-BE49-F238E27FC236}">
                          <a16:creationId xmlns="" xmlns:a16="http://schemas.microsoft.com/office/drawing/2014/main" id="{A7CC2A47-03AF-4A0B-A603-329F52BE3CA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3" name="PA-直接连接符 289">
                      <a:extLst>
                        <a:ext uri="{FF2B5EF4-FFF2-40B4-BE49-F238E27FC236}">
                          <a16:creationId xmlns="" xmlns:a16="http://schemas.microsoft.com/office/drawing/2014/main" id="{6D294CD7-1624-448C-AFD8-03786C3E00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73" name="组合 372">
                    <a:extLst>
                      <a:ext uri="{FF2B5EF4-FFF2-40B4-BE49-F238E27FC236}">
                        <a16:creationId xmlns="" xmlns:a16="http://schemas.microsoft.com/office/drawing/2014/main" id="{CF0412FF-B089-4B3F-922B-6390A6BE6A62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390" name="PA-直接连接符 276">
                      <a:extLst>
                        <a:ext uri="{FF2B5EF4-FFF2-40B4-BE49-F238E27FC236}">
                          <a16:creationId xmlns="" xmlns:a16="http://schemas.microsoft.com/office/drawing/2014/main" id="{1EB6A9CB-91FC-4E61-A8FD-1755FAAC0D29}"/>
                        </a:ext>
                      </a:extLst>
                    </p:cNvPr>
                    <p:cNvCxnSpPr/>
                    <p:nvPr>
                      <p:custDataLst>
                        <p:tags r:id="rId344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1" name="PA-直接连接符 277">
                      <a:extLst>
                        <a:ext uri="{FF2B5EF4-FFF2-40B4-BE49-F238E27FC236}">
                          <a16:creationId xmlns="" xmlns:a16="http://schemas.microsoft.com/office/drawing/2014/main" id="{BB532301-8EF0-49F8-B398-541D1A4405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2" name="PA-直接连接符 278">
                      <a:extLst>
                        <a:ext uri="{FF2B5EF4-FFF2-40B4-BE49-F238E27FC236}">
                          <a16:creationId xmlns="" xmlns:a16="http://schemas.microsoft.com/office/drawing/2014/main" id="{1E762F83-3A50-4B93-A919-C8490C76E2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3" name="PA-直接连接符 279">
                      <a:extLst>
                        <a:ext uri="{FF2B5EF4-FFF2-40B4-BE49-F238E27FC236}">
                          <a16:creationId xmlns="" xmlns:a16="http://schemas.microsoft.com/office/drawing/2014/main" id="{D6B81567-40F7-4138-AAC1-6073D1AA4B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4" name="PA-直接连接符 280">
                      <a:extLst>
                        <a:ext uri="{FF2B5EF4-FFF2-40B4-BE49-F238E27FC236}">
                          <a16:creationId xmlns="" xmlns:a16="http://schemas.microsoft.com/office/drawing/2014/main" id="{A69AE4BD-7860-4135-9D2C-5C73B3154E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5" name="PA-直接连接符 281">
                      <a:extLst>
                        <a:ext uri="{FF2B5EF4-FFF2-40B4-BE49-F238E27FC236}">
                          <a16:creationId xmlns="" xmlns:a16="http://schemas.microsoft.com/office/drawing/2014/main" id="{16E87E47-6441-40E2-8FFC-C8608595FF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6" name="PA-直接连接符 282">
                      <a:extLst>
                        <a:ext uri="{FF2B5EF4-FFF2-40B4-BE49-F238E27FC236}">
                          <a16:creationId xmlns="" xmlns:a16="http://schemas.microsoft.com/office/drawing/2014/main" id="{79EA7CCE-A23E-41C4-80CE-01B03FEB590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7" name="PA-直接连接符 283">
                      <a:extLst>
                        <a:ext uri="{FF2B5EF4-FFF2-40B4-BE49-F238E27FC236}">
                          <a16:creationId xmlns="" xmlns:a16="http://schemas.microsoft.com/office/drawing/2014/main" id="{330D7D0F-1A8A-4955-85C2-7EBB63F6D5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8" name="PA-直接连接符 284">
                      <a:extLst>
                        <a:ext uri="{FF2B5EF4-FFF2-40B4-BE49-F238E27FC236}">
                          <a16:creationId xmlns="" xmlns:a16="http://schemas.microsoft.com/office/drawing/2014/main" id="{290E9703-021B-4B0F-B3FC-1773F0AAA7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99" name="PA-直接连接符 285">
                      <a:extLst>
                        <a:ext uri="{FF2B5EF4-FFF2-40B4-BE49-F238E27FC236}">
                          <a16:creationId xmlns="" xmlns:a16="http://schemas.microsoft.com/office/drawing/2014/main" id="{1BDAA779-6F62-4C4E-AA52-F74F97710C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00" name="PA-直接连接符 286">
                      <a:extLst>
                        <a:ext uri="{FF2B5EF4-FFF2-40B4-BE49-F238E27FC236}">
                          <a16:creationId xmlns="" xmlns:a16="http://schemas.microsoft.com/office/drawing/2014/main" id="{FD84E21E-29BA-4A06-84A5-5CE46C3027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74" name="组合 373">
                    <a:extLst>
                      <a:ext uri="{FF2B5EF4-FFF2-40B4-BE49-F238E27FC236}">
                        <a16:creationId xmlns="" xmlns:a16="http://schemas.microsoft.com/office/drawing/2014/main" id="{E38E9838-70E6-4FD5-AA60-D1518A0321CA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379" name="PA-直接连接符 265">
                      <a:extLst>
                        <a:ext uri="{FF2B5EF4-FFF2-40B4-BE49-F238E27FC236}">
                          <a16:creationId xmlns="" xmlns:a16="http://schemas.microsoft.com/office/drawing/2014/main" id="{E8062665-81FC-4FAB-BBD8-1F3E90880B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3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0" name="PA-直接连接符 266">
                      <a:extLst>
                        <a:ext uri="{FF2B5EF4-FFF2-40B4-BE49-F238E27FC236}">
                          <a16:creationId xmlns="" xmlns:a16="http://schemas.microsoft.com/office/drawing/2014/main" id="{24678676-FA2E-432A-AF11-DF5571E1D41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1" name="PA-直接连接符 267">
                      <a:extLst>
                        <a:ext uri="{FF2B5EF4-FFF2-40B4-BE49-F238E27FC236}">
                          <a16:creationId xmlns="" xmlns:a16="http://schemas.microsoft.com/office/drawing/2014/main" id="{E8275EE3-415F-4307-B08F-56838E1483C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2" name="PA-直接连接符 268">
                      <a:extLst>
                        <a:ext uri="{FF2B5EF4-FFF2-40B4-BE49-F238E27FC236}">
                          <a16:creationId xmlns="" xmlns:a16="http://schemas.microsoft.com/office/drawing/2014/main" id="{4887E4B4-97F9-42D1-B99D-AA73206B1DB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3" name="PA-直接连接符 269">
                      <a:extLst>
                        <a:ext uri="{FF2B5EF4-FFF2-40B4-BE49-F238E27FC236}">
                          <a16:creationId xmlns="" xmlns:a16="http://schemas.microsoft.com/office/drawing/2014/main" id="{16DDB518-4D04-4DBD-B241-4F249CF67F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4" name="PA-直接连接符 270">
                      <a:extLst>
                        <a:ext uri="{FF2B5EF4-FFF2-40B4-BE49-F238E27FC236}">
                          <a16:creationId xmlns="" xmlns:a16="http://schemas.microsoft.com/office/drawing/2014/main" id="{35D214D8-1732-4913-ADD7-B55E85F9FBE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5" name="PA-直接连接符 271">
                      <a:extLst>
                        <a:ext uri="{FF2B5EF4-FFF2-40B4-BE49-F238E27FC236}">
                          <a16:creationId xmlns="" xmlns:a16="http://schemas.microsoft.com/office/drawing/2014/main" id="{BBFFAABB-C948-4E21-9061-0732FB9865F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6" name="PA-直接连接符 272">
                      <a:extLst>
                        <a:ext uri="{FF2B5EF4-FFF2-40B4-BE49-F238E27FC236}">
                          <a16:creationId xmlns="" xmlns:a16="http://schemas.microsoft.com/office/drawing/2014/main" id="{56B0F64E-3049-4FC8-8D6C-24D997AC62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7" name="PA-直接连接符 273">
                      <a:extLst>
                        <a:ext uri="{FF2B5EF4-FFF2-40B4-BE49-F238E27FC236}">
                          <a16:creationId xmlns="" xmlns:a16="http://schemas.microsoft.com/office/drawing/2014/main" id="{1E047CBA-34FF-4F9D-BAEF-02C5E95B68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8" name="PA-直接连接符 274">
                      <a:extLst>
                        <a:ext uri="{FF2B5EF4-FFF2-40B4-BE49-F238E27FC236}">
                          <a16:creationId xmlns="" xmlns:a16="http://schemas.microsoft.com/office/drawing/2014/main" id="{12808814-6092-4740-9671-A7801719F4E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9" name="PA-直接连接符 275">
                      <a:extLst>
                        <a:ext uri="{FF2B5EF4-FFF2-40B4-BE49-F238E27FC236}">
                          <a16:creationId xmlns="" xmlns:a16="http://schemas.microsoft.com/office/drawing/2014/main" id="{91F7AC15-30ED-4745-9CE5-2E9C7931D7C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75" name="Group 91_1">
                    <a:extLst>
                      <a:ext uri="{FF2B5EF4-FFF2-40B4-BE49-F238E27FC236}">
                        <a16:creationId xmlns="" xmlns:a16="http://schemas.microsoft.com/office/drawing/2014/main" id="{596C0116-0DD4-4694-A9B3-E4A3541E1D43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76" name="PA-直接连接符 262">
                      <a:extLst>
                        <a:ext uri="{FF2B5EF4-FFF2-40B4-BE49-F238E27FC236}">
                          <a16:creationId xmlns="" xmlns:a16="http://schemas.microsoft.com/office/drawing/2014/main" id="{4E9B3F98-DE05-4D7E-ACD4-12F9A11C83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7" name="PA-直接连接符 263">
                      <a:extLst>
                        <a:ext uri="{FF2B5EF4-FFF2-40B4-BE49-F238E27FC236}">
                          <a16:creationId xmlns="" xmlns:a16="http://schemas.microsoft.com/office/drawing/2014/main" id="{AE88503D-6F02-45EE-91FA-656CF59C8A3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78" name="PA-直接连接符 264">
                      <a:extLst>
                        <a:ext uri="{FF2B5EF4-FFF2-40B4-BE49-F238E27FC236}">
                          <a16:creationId xmlns="" xmlns:a16="http://schemas.microsoft.com/office/drawing/2014/main" id="{0DA8B84B-BF4D-4839-B5C0-A5BC06E8CBF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309" name="组合 308">
                  <a:extLst>
                    <a:ext uri="{FF2B5EF4-FFF2-40B4-BE49-F238E27FC236}">
                      <a16:creationId xmlns="" xmlns:a16="http://schemas.microsoft.com/office/drawing/2014/main" id="{32F90889-3390-48BB-B885-DEF4B5D48E04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310" name="PA-直接连接符 291">
                    <a:extLst>
                      <a:ext uri="{FF2B5EF4-FFF2-40B4-BE49-F238E27FC236}">
                        <a16:creationId xmlns="" xmlns:a16="http://schemas.microsoft.com/office/drawing/2014/main" id="{F3F1CAE2-D2B1-4B2C-B7E7-ECE1EB51246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2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1" name="PA-直接连接符 292">
                    <a:extLst>
                      <a:ext uri="{FF2B5EF4-FFF2-40B4-BE49-F238E27FC236}">
                        <a16:creationId xmlns="" xmlns:a16="http://schemas.microsoft.com/office/drawing/2014/main" id="{7988FCF3-6E88-472B-999A-8CCB20EF4322}"/>
                      </a:ext>
                    </a:extLst>
                  </p:cNvPr>
                  <p:cNvCxnSpPr/>
                  <p:nvPr>
                    <p:custDataLst>
                      <p:tags r:id="rId273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2" name="PA-直接连接符 293">
                    <a:extLst>
                      <a:ext uri="{FF2B5EF4-FFF2-40B4-BE49-F238E27FC236}">
                        <a16:creationId xmlns="" xmlns:a16="http://schemas.microsoft.com/office/drawing/2014/main" id="{05DA60EA-4F63-4052-9D92-F111798F71B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4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3" name="PA-直接连接符 294">
                    <a:extLst>
                      <a:ext uri="{FF2B5EF4-FFF2-40B4-BE49-F238E27FC236}">
                        <a16:creationId xmlns="" xmlns:a16="http://schemas.microsoft.com/office/drawing/2014/main" id="{44967F23-5082-4C78-8C86-13AAF743341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5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4" name="PA-直接连接符 295">
                    <a:extLst>
                      <a:ext uri="{FF2B5EF4-FFF2-40B4-BE49-F238E27FC236}">
                        <a16:creationId xmlns="" xmlns:a16="http://schemas.microsoft.com/office/drawing/2014/main" id="{02BE48FC-8B54-4332-A772-C24B5118551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6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5" name="PA-直接连接符 296">
                    <a:extLst>
                      <a:ext uri="{FF2B5EF4-FFF2-40B4-BE49-F238E27FC236}">
                        <a16:creationId xmlns="" xmlns:a16="http://schemas.microsoft.com/office/drawing/2014/main" id="{4C63BB51-47DC-4615-982C-7FD6C60DBE2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7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6" name="PA-直接连接符 297">
                    <a:extLst>
                      <a:ext uri="{FF2B5EF4-FFF2-40B4-BE49-F238E27FC236}">
                        <a16:creationId xmlns="" xmlns:a16="http://schemas.microsoft.com/office/drawing/2014/main" id="{01F29996-9E2D-4472-BDBA-549ECDBE38C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8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7" name="PA-直接连接符 298">
                    <a:extLst>
                      <a:ext uri="{FF2B5EF4-FFF2-40B4-BE49-F238E27FC236}">
                        <a16:creationId xmlns="" xmlns:a16="http://schemas.microsoft.com/office/drawing/2014/main" id="{FC9F0CD8-540B-40BC-AAE1-69E6D9156AE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9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8" name="PA-直接连接符 299">
                    <a:extLst>
                      <a:ext uri="{FF2B5EF4-FFF2-40B4-BE49-F238E27FC236}">
                        <a16:creationId xmlns="" xmlns:a16="http://schemas.microsoft.com/office/drawing/2014/main" id="{D6DB4732-1EBF-46F5-814C-14CAB26D8CB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0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9" name="PA-直接连接符 300">
                    <a:extLst>
                      <a:ext uri="{FF2B5EF4-FFF2-40B4-BE49-F238E27FC236}">
                        <a16:creationId xmlns="" xmlns:a16="http://schemas.microsoft.com/office/drawing/2014/main" id="{17989B73-F3C2-4126-B74A-1748B82BA29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1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0" name="PA-直接连接符 301">
                    <a:extLst>
                      <a:ext uri="{FF2B5EF4-FFF2-40B4-BE49-F238E27FC236}">
                        <a16:creationId xmlns="" xmlns:a16="http://schemas.microsoft.com/office/drawing/2014/main" id="{67CFEC27-DA33-4B0D-86AC-050A2DD335B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2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1" name="PA-直接连接符 302">
                    <a:extLst>
                      <a:ext uri="{FF2B5EF4-FFF2-40B4-BE49-F238E27FC236}">
                        <a16:creationId xmlns="" xmlns:a16="http://schemas.microsoft.com/office/drawing/2014/main" id="{AE357F19-183D-4E11-841D-819FFBD7F67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3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2" name="PA-直接连接符 303">
                    <a:extLst>
                      <a:ext uri="{FF2B5EF4-FFF2-40B4-BE49-F238E27FC236}">
                        <a16:creationId xmlns="" xmlns:a16="http://schemas.microsoft.com/office/drawing/2014/main" id="{EC5F70A8-DFA6-4909-986B-93BB5CA96AA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4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3" name="PA-直接连接符 304">
                    <a:extLst>
                      <a:ext uri="{FF2B5EF4-FFF2-40B4-BE49-F238E27FC236}">
                        <a16:creationId xmlns="" xmlns:a16="http://schemas.microsoft.com/office/drawing/2014/main" id="{4E3F8746-6E27-4305-B751-6B82B6AC305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5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4" name="PA-直接连接符 305">
                    <a:extLst>
                      <a:ext uri="{FF2B5EF4-FFF2-40B4-BE49-F238E27FC236}">
                        <a16:creationId xmlns="" xmlns:a16="http://schemas.microsoft.com/office/drawing/2014/main" id="{AD43C3ED-74E9-4C58-9F9C-5E3CF41AE24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6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25" name="组合 324">
                    <a:extLst>
                      <a:ext uri="{FF2B5EF4-FFF2-40B4-BE49-F238E27FC236}">
                        <a16:creationId xmlns="" xmlns:a16="http://schemas.microsoft.com/office/drawing/2014/main" id="{AC1B6A36-C3AC-40D9-8BCF-4C3FEDDB958C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54" name="PA-直接连接符 335">
                      <a:extLst>
                        <a:ext uri="{FF2B5EF4-FFF2-40B4-BE49-F238E27FC236}">
                          <a16:creationId xmlns="" xmlns:a16="http://schemas.microsoft.com/office/drawing/2014/main" id="{C5E688DD-2764-454D-9636-7C41906BBC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5" name="PA-直接连接符 336">
                      <a:extLst>
                        <a:ext uri="{FF2B5EF4-FFF2-40B4-BE49-F238E27FC236}">
                          <a16:creationId xmlns="" xmlns:a16="http://schemas.microsoft.com/office/drawing/2014/main" id="{F02200E2-6200-454B-BB1E-4E1DED710E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6" name="PA-直接连接符 337">
                      <a:extLst>
                        <a:ext uri="{FF2B5EF4-FFF2-40B4-BE49-F238E27FC236}">
                          <a16:creationId xmlns="" xmlns:a16="http://schemas.microsoft.com/office/drawing/2014/main" id="{7E2F1CAF-8608-4B2E-A063-B7526E7885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6" name="组合 325">
                    <a:extLst>
                      <a:ext uri="{FF2B5EF4-FFF2-40B4-BE49-F238E27FC236}">
                        <a16:creationId xmlns="" xmlns:a16="http://schemas.microsoft.com/office/drawing/2014/main" id="{1E59DB7E-2501-433D-A35D-A405B44D27D4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343" name="PA-直接连接符 324">
                      <a:extLst>
                        <a:ext uri="{FF2B5EF4-FFF2-40B4-BE49-F238E27FC236}">
                          <a16:creationId xmlns="" xmlns:a16="http://schemas.microsoft.com/office/drawing/2014/main" id="{B134C5F5-13B9-4C1B-9B11-6FF11109D067}"/>
                        </a:ext>
                      </a:extLst>
                    </p:cNvPr>
                    <p:cNvCxnSpPr/>
                    <p:nvPr>
                      <p:custDataLst>
                        <p:tags r:id="rId301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4" name="PA-直接连接符 325">
                      <a:extLst>
                        <a:ext uri="{FF2B5EF4-FFF2-40B4-BE49-F238E27FC236}">
                          <a16:creationId xmlns="" xmlns:a16="http://schemas.microsoft.com/office/drawing/2014/main" id="{6E5518A8-91BF-4095-8B19-F630449F6EF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5" name="PA-直接连接符 326">
                      <a:extLst>
                        <a:ext uri="{FF2B5EF4-FFF2-40B4-BE49-F238E27FC236}">
                          <a16:creationId xmlns="" xmlns:a16="http://schemas.microsoft.com/office/drawing/2014/main" id="{A691832A-7983-4DEE-9990-D6520879266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6" name="PA-直接连接符 327">
                      <a:extLst>
                        <a:ext uri="{FF2B5EF4-FFF2-40B4-BE49-F238E27FC236}">
                          <a16:creationId xmlns="" xmlns:a16="http://schemas.microsoft.com/office/drawing/2014/main" id="{879C4294-D643-414B-A021-6EDE88A17E3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7" name="PA-直接连接符 328">
                      <a:extLst>
                        <a:ext uri="{FF2B5EF4-FFF2-40B4-BE49-F238E27FC236}">
                          <a16:creationId xmlns="" xmlns:a16="http://schemas.microsoft.com/office/drawing/2014/main" id="{080A39CC-50C6-45D3-A95E-C5F8453B58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8" name="PA-直接连接符 329">
                      <a:extLst>
                        <a:ext uri="{FF2B5EF4-FFF2-40B4-BE49-F238E27FC236}">
                          <a16:creationId xmlns="" xmlns:a16="http://schemas.microsoft.com/office/drawing/2014/main" id="{60679EE7-DC7D-4CF2-B37C-9281D9EA81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9" name="PA-直接连接符 330">
                      <a:extLst>
                        <a:ext uri="{FF2B5EF4-FFF2-40B4-BE49-F238E27FC236}">
                          <a16:creationId xmlns="" xmlns:a16="http://schemas.microsoft.com/office/drawing/2014/main" id="{C9D3EB0C-6602-404B-A36F-5A3688E7696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0" name="PA-直接连接符 331">
                      <a:extLst>
                        <a:ext uri="{FF2B5EF4-FFF2-40B4-BE49-F238E27FC236}">
                          <a16:creationId xmlns="" xmlns:a16="http://schemas.microsoft.com/office/drawing/2014/main" id="{CC1FE054-D8E7-4E57-BC82-CADC075013D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1" name="PA-直接连接符 332">
                      <a:extLst>
                        <a:ext uri="{FF2B5EF4-FFF2-40B4-BE49-F238E27FC236}">
                          <a16:creationId xmlns="" xmlns:a16="http://schemas.microsoft.com/office/drawing/2014/main" id="{701F3D43-ACDF-42BE-9C1E-5368B36FC28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2" name="PA-直接连接符 333">
                      <a:extLst>
                        <a:ext uri="{FF2B5EF4-FFF2-40B4-BE49-F238E27FC236}">
                          <a16:creationId xmlns="" xmlns:a16="http://schemas.microsoft.com/office/drawing/2014/main" id="{8B48F86B-4F73-4DF2-B7A9-59511CA8253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53" name="PA-直接连接符 334">
                      <a:extLst>
                        <a:ext uri="{FF2B5EF4-FFF2-40B4-BE49-F238E27FC236}">
                          <a16:creationId xmlns="" xmlns:a16="http://schemas.microsoft.com/office/drawing/2014/main" id="{43AB1EEB-D746-41DB-9234-9B9630FF800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7" name="组合 326">
                    <a:extLst>
                      <a:ext uri="{FF2B5EF4-FFF2-40B4-BE49-F238E27FC236}">
                        <a16:creationId xmlns="" xmlns:a16="http://schemas.microsoft.com/office/drawing/2014/main" id="{61B9A087-17E0-42AD-BBD0-247DB7DCA1A7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332" name="PA-直接连接符 313">
                      <a:extLst>
                        <a:ext uri="{FF2B5EF4-FFF2-40B4-BE49-F238E27FC236}">
                          <a16:creationId xmlns="" xmlns:a16="http://schemas.microsoft.com/office/drawing/2014/main" id="{F7ED62F7-68BD-4224-B909-6026FAB857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0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3" name="PA-直接连接符 314">
                      <a:extLst>
                        <a:ext uri="{FF2B5EF4-FFF2-40B4-BE49-F238E27FC236}">
                          <a16:creationId xmlns="" xmlns:a16="http://schemas.microsoft.com/office/drawing/2014/main" id="{60B10AAC-E863-4797-9971-DE98416ECD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1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4" name="PA-直接连接符 315">
                      <a:extLst>
                        <a:ext uri="{FF2B5EF4-FFF2-40B4-BE49-F238E27FC236}">
                          <a16:creationId xmlns="" xmlns:a16="http://schemas.microsoft.com/office/drawing/2014/main" id="{4AB09E6D-0A7D-4A8F-8823-24634CC72B5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2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5" name="PA-直接连接符 316">
                      <a:extLst>
                        <a:ext uri="{FF2B5EF4-FFF2-40B4-BE49-F238E27FC236}">
                          <a16:creationId xmlns="" xmlns:a16="http://schemas.microsoft.com/office/drawing/2014/main" id="{22CB19CA-A42A-4B4A-BAC5-0248F21E438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3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6" name="PA-直接连接符 317">
                      <a:extLst>
                        <a:ext uri="{FF2B5EF4-FFF2-40B4-BE49-F238E27FC236}">
                          <a16:creationId xmlns="" xmlns:a16="http://schemas.microsoft.com/office/drawing/2014/main" id="{80878F8D-B346-46D7-A4C8-C40CFF1E7B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4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7" name="PA-直接连接符 318">
                      <a:extLst>
                        <a:ext uri="{FF2B5EF4-FFF2-40B4-BE49-F238E27FC236}">
                          <a16:creationId xmlns="" xmlns:a16="http://schemas.microsoft.com/office/drawing/2014/main" id="{8924A4A4-C53F-431F-8AA1-6DF5D2CBB10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5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8" name="PA-直接连接符 319">
                      <a:extLst>
                        <a:ext uri="{FF2B5EF4-FFF2-40B4-BE49-F238E27FC236}">
                          <a16:creationId xmlns="" xmlns:a16="http://schemas.microsoft.com/office/drawing/2014/main" id="{654E154E-0EC8-4F5C-A79B-CDAFC6B947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6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9" name="PA-直接连接符 320">
                      <a:extLst>
                        <a:ext uri="{FF2B5EF4-FFF2-40B4-BE49-F238E27FC236}">
                          <a16:creationId xmlns="" xmlns:a16="http://schemas.microsoft.com/office/drawing/2014/main" id="{9A7F57CF-4871-406D-90E5-DF8FB9A8381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7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0" name="PA-直接连接符 321">
                      <a:extLst>
                        <a:ext uri="{FF2B5EF4-FFF2-40B4-BE49-F238E27FC236}">
                          <a16:creationId xmlns="" xmlns:a16="http://schemas.microsoft.com/office/drawing/2014/main" id="{D8029FBD-6CF9-4E30-BC43-EE467DE567F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8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1" name="PA-直接连接符 322">
                      <a:extLst>
                        <a:ext uri="{FF2B5EF4-FFF2-40B4-BE49-F238E27FC236}">
                          <a16:creationId xmlns="" xmlns:a16="http://schemas.microsoft.com/office/drawing/2014/main" id="{3806C933-5E20-49FE-BC69-D160A265CDF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9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42" name="PA-直接连接符 323">
                      <a:extLst>
                        <a:ext uri="{FF2B5EF4-FFF2-40B4-BE49-F238E27FC236}">
                          <a16:creationId xmlns="" xmlns:a16="http://schemas.microsoft.com/office/drawing/2014/main" id="{C800595C-7E4C-4600-B02E-D11F3140A9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0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8" name="Group 91_1">
                    <a:extLst>
                      <a:ext uri="{FF2B5EF4-FFF2-40B4-BE49-F238E27FC236}">
                        <a16:creationId xmlns="" xmlns:a16="http://schemas.microsoft.com/office/drawing/2014/main" id="{22251E12-9765-4E7F-BEB0-88EA302EA524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29" name="PA-直接连接符 310">
                      <a:extLst>
                        <a:ext uri="{FF2B5EF4-FFF2-40B4-BE49-F238E27FC236}">
                          <a16:creationId xmlns="" xmlns:a16="http://schemas.microsoft.com/office/drawing/2014/main" id="{0876E758-2FE1-4648-BC64-0A0440F432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0" name="PA-直接连接符 311">
                      <a:extLst>
                        <a:ext uri="{FF2B5EF4-FFF2-40B4-BE49-F238E27FC236}">
                          <a16:creationId xmlns="" xmlns:a16="http://schemas.microsoft.com/office/drawing/2014/main" id="{70B82636-6EBF-4959-BA24-6A0677B6B3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1" name="PA-直接连接符 312">
                      <a:extLst>
                        <a:ext uri="{FF2B5EF4-FFF2-40B4-BE49-F238E27FC236}">
                          <a16:creationId xmlns="" xmlns:a16="http://schemas.microsoft.com/office/drawing/2014/main" id="{397560FD-C450-4564-BF2A-03E627D0CB8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8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15" name="组合 14">
                <a:extLst>
                  <a:ext uri="{FF2B5EF4-FFF2-40B4-BE49-F238E27FC236}">
                    <a16:creationId xmlns="" xmlns:a16="http://schemas.microsoft.com/office/drawing/2014/main" id="{5BEE1AC6-F1C7-47DB-9CB3-98C84C14A25C}"/>
                  </a:ext>
                </a:extLst>
              </p:cNvPr>
              <p:cNvGrpSpPr/>
              <p:nvPr/>
            </p:nvGrpSpPr>
            <p:grpSpPr>
              <a:xfrm flipV="1">
                <a:off x="300102" y="1732245"/>
                <a:ext cx="12687421" cy="2720340"/>
                <a:chOff x="0" y="0"/>
                <a:chExt cx="12687421" cy="2720340"/>
              </a:xfrm>
            </p:grpSpPr>
            <p:grpSp>
              <p:nvGrpSpPr>
                <p:cNvPr id="16" name="组合 15">
                  <a:extLst>
                    <a:ext uri="{FF2B5EF4-FFF2-40B4-BE49-F238E27FC236}">
                      <a16:creationId xmlns="" xmlns:a16="http://schemas.microsoft.com/office/drawing/2014/main" id="{75C7CDAA-9709-4840-A6FA-1364F38CF4E1}"/>
                    </a:ext>
                  </a:extLst>
                </p:cNvPr>
                <p:cNvGrpSpPr/>
                <p:nvPr/>
              </p:nvGrpSpPr>
              <p:grpSpPr>
                <a:xfrm>
                  <a:off x="0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257" name="PA-直接连接符 1207">
                    <a:extLst>
                      <a:ext uri="{FF2B5EF4-FFF2-40B4-BE49-F238E27FC236}">
                        <a16:creationId xmlns="" xmlns:a16="http://schemas.microsoft.com/office/drawing/2014/main" id="{7BF6421E-69A8-4572-98CA-F1C0EF92F3D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9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8" name="PA-直接连接符 1208">
                    <a:extLst>
                      <a:ext uri="{FF2B5EF4-FFF2-40B4-BE49-F238E27FC236}">
                        <a16:creationId xmlns="" xmlns:a16="http://schemas.microsoft.com/office/drawing/2014/main" id="{3FC7AB94-F91F-4346-8F08-5040EF87C78D}"/>
                      </a:ext>
                    </a:extLst>
                  </p:cNvPr>
                  <p:cNvCxnSpPr/>
                  <p:nvPr>
                    <p:custDataLst>
                      <p:tags r:id="rId230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9" name="PA-直接连接符 1209">
                    <a:extLst>
                      <a:ext uri="{FF2B5EF4-FFF2-40B4-BE49-F238E27FC236}">
                        <a16:creationId xmlns="" xmlns:a16="http://schemas.microsoft.com/office/drawing/2014/main" id="{5149B1B8-F90F-4FF4-89BF-4310714A566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1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PA-直接连接符 1210">
                    <a:extLst>
                      <a:ext uri="{FF2B5EF4-FFF2-40B4-BE49-F238E27FC236}">
                        <a16:creationId xmlns="" xmlns:a16="http://schemas.microsoft.com/office/drawing/2014/main" id="{8938FAAE-536B-4DCA-B8BE-67EEBD7667B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2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1" name="PA-直接连接符 1211">
                    <a:extLst>
                      <a:ext uri="{FF2B5EF4-FFF2-40B4-BE49-F238E27FC236}">
                        <a16:creationId xmlns="" xmlns:a16="http://schemas.microsoft.com/office/drawing/2014/main" id="{EF0A00F8-9D82-4112-B564-62E7D55B3FC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3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2" name="PA-直接连接符 1212">
                    <a:extLst>
                      <a:ext uri="{FF2B5EF4-FFF2-40B4-BE49-F238E27FC236}">
                        <a16:creationId xmlns="" xmlns:a16="http://schemas.microsoft.com/office/drawing/2014/main" id="{10C08BCB-64E2-4769-AF87-93FB5065F4A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4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3" name="PA-直接连接符 1213">
                    <a:extLst>
                      <a:ext uri="{FF2B5EF4-FFF2-40B4-BE49-F238E27FC236}">
                        <a16:creationId xmlns="" xmlns:a16="http://schemas.microsoft.com/office/drawing/2014/main" id="{0720DC10-89C5-401D-8A0A-FADBB8E3113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5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4" name="PA-直接连接符 1214">
                    <a:extLst>
                      <a:ext uri="{FF2B5EF4-FFF2-40B4-BE49-F238E27FC236}">
                        <a16:creationId xmlns="" xmlns:a16="http://schemas.microsoft.com/office/drawing/2014/main" id="{F470D106-9AB1-47B5-AF8B-A7F31350348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6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5" name="PA-直接连接符 1215">
                    <a:extLst>
                      <a:ext uri="{FF2B5EF4-FFF2-40B4-BE49-F238E27FC236}">
                        <a16:creationId xmlns="" xmlns:a16="http://schemas.microsoft.com/office/drawing/2014/main" id="{37186207-CFB6-4F91-805E-464F813BF36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7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6" name="PA-直接连接符 1216">
                    <a:extLst>
                      <a:ext uri="{FF2B5EF4-FFF2-40B4-BE49-F238E27FC236}">
                        <a16:creationId xmlns="" xmlns:a16="http://schemas.microsoft.com/office/drawing/2014/main" id="{482405FE-5C9F-404C-896B-E3F10718CAD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8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7" name="PA-直接连接符 1217">
                    <a:extLst>
                      <a:ext uri="{FF2B5EF4-FFF2-40B4-BE49-F238E27FC236}">
                        <a16:creationId xmlns="" xmlns:a16="http://schemas.microsoft.com/office/drawing/2014/main" id="{8CF85E99-F18F-406D-AA93-BD4649CE167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9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8" name="PA-直接连接符 1218">
                    <a:extLst>
                      <a:ext uri="{FF2B5EF4-FFF2-40B4-BE49-F238E27FC236}">
                        <a16:creationId xmlns="" xmlns:a16="http://schemas.microsoft.com/office/drawing/2014/main" id="{8F8DA28F-D327-4335-83AA-FCD49E3815B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40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9" name="PA-直接连接符 1219">
                    <a:extLst>
                      <a:ext uri="{FF2B5EF4-FFF2-40B4-BE49-F238E27FC236}">
                        <a16:creationId xmlns="" xmlns:a16="http://schemas.microsoft.com/office/drawing/2014/main" id="{458AF233-C967-4CFE-8711-B93146F583F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41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0" name="PA-直接连接符 1220">
                    <a:extLst>
                      <a:ext uri="{FF2B5EF4-FFF2-40B4-BE49-F238E27FC236}">
                        <a16:creationId xmlns="" xmlns:a16="http://schemas.microsoft.com/office/drawing/2014/main" id="{3BB8AD3A-622E-44FA-9DB2-DCC2079DC5F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42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1" name="PA-直接连接符 1221">
                    <a:extLst>
                      <a:ext uri="{FF2B5EF4-FFF2-40B4-BE49-F238E27FC236}">
                        <a16:creationId xmlns="" xmlns:a16="http://schemas.microsoft.com/office/drawing/2014/main" id="{873D1DBC-CD79-43E4-BAB5-9FBB781E93D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43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72" name="组合 271">
                    <a:extLst>
                      <a:ext uri="{FF2B5EF4-FFF2-40B4-BE49-F238E27FC236}">
                        <a16:creationId xmlns="" xmlns:a16="http://schemas.microsoft.com/office/drawing/2014/main" id="{EAA88B6C-B1B8-4FDA-AA67-0FB5235EA7F4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301" name="PA-直接连接符 1251">
                      <a:extLst>
                        <a:ext uri="{FF2B5EF4-FFF2-40B4-BE49-F238E27FC236}">
                          <a16:creationId xmlns="" xmlns:a16="http://schemas.microsoft.com/office/drawing/2014/main" id="{93E4AF28-F9F7-4626-89D3-865D46D7D2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2" name="PA-直接连接符 1252">
                      <a:extLst>
                        <a:ext uri="{FF2B5EF4-FFF2-40B4-BE49-F238E27FC236}">
                          <a16:creationId xmlns="" xmlns:a16="http://schemas.microsoft.com/office/drawing/2014/main" id="{9C34FB6E-D112-4C0B-820D-D24FA01E6C7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7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3" name="PA-直接连接符 1253">
                      <a:extLst>
                        <a:ext uri="{FF2B5EF4-FFF2-40B4-BE49-F238E27FC236}">
                          <a16:creationId xmlns="" xmlns:a16="http://schemas.microsoft.com/office/drawing/2014/main" id="{AD4C7B6E-C39B-4995-8993-7C97AA14D3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7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3" name="组合 272">
                    <a:extLst>
                      <a:ext uri="{FF2B5EF4-FFF2-40B4-BE49-F238E27FC236}">
                        <a16:creationId xmlns="" xmlns:a16="http://schemas.microsoft.com/office/drawing/2014/main" id="{6023E3BF-F2B2-46EC-968F-C85F30A3403E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290" name="PA-直接连接符 1240">
                      <a:extLst>
                        <a:ext uri="{FF2B5EF4-FFF2-40B4-BE49-F238E27FC236}">
                          <a16:creationId xmlns="" xmlns:a16="http://schemas.microsoft.com/office/drawing/2014/main" id="{9AF0E798-C464-48ED-AD1F-E3EEF4A27857}"/>
                        </a:ext>
                      </a:extLst>
                    </p:cNvPr>
                    <p:cNvCxnSpPr/>
                    <p:nvPr>
                      <p:custDataLst>
                        <p:tags r:id="rId258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1" name="PA-直接连接符 1241">
                      <a:extLst>
                        <a:ext uri="{FF2B5EF4-FFF2-40B4-BE49-F238E27FC236}">
                          <a16:creationId xmlns="" xmlns:a16="http://schemas.microsoft.com/office/drawing/2014/main" id="{2A9C1FAE-1361-418A-9D34-5650F6262E1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2" name="PA-直接连接符 1242">
                      <a:extLst>
                        <a:ext uri="{FF2B5EF4-FFF2-40B4-BE49-F238E27FC236}">
                          <a16:creationId xmlns="" xmlns:a16="http://schemas.microsoft.com/office/drawing/2014/main" id="{9B3F8D05-86C4-4239-8E28-BED090AB9E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3" name="PA-直接连接符 1243">
                      <a:extLst>
                        <a:ext uri="{FF2B5EF4-FFF2-40B4-BE49-F238E27FC236}">
                          <a16:creationId xmlns="" xmlns:a16="http://schemas.microsoft.com/office/drawing/2014/main" id="{822CDC49-A807-4367-9D97-B5ABCAFF295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4" name="PA-直接连接符 1244">
                      <a:extLst>
                        <a:ext uri="{FF2B5EF4-FFF2-40B4-BE49-F238E27FC236}">
                          <a16:creationId xmlns="" xmlns:a16="http://schemas.microsoft.com/office/drawing/2014/main" id="{D1072426-F064-45E2-BAB3-662ADC49B06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5" name="PA-直接连接符 1245">
                      <a:extLst>
                        <a:ext uri="{FF2B5EF4-FFF2-40B4-BE49-F238E27FC236}">
                          <a16:creationId xmlns="" xmlns:a16="http://schemas.microsoft.com/office/drawing/2014/main" id="{213E3226-EBEB-4724-99A8-CA7614569EE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6" name="PA-直接连接符 1246">
                      <a:extLst>
                        <a:ext uri="{FF2B5EF4-FFF2-40B4-BE49-F238E27FC236}">
                          <a16:creationId xmlns="" xmlns:a16="http://schemas.microsoft.com/office/drawing/2014/main" id="{CC9BF3F6-447B-460A-9FAB-896A1E6749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7" name="PA-直接连接符 1247">
                      <a:extLst>
                        <a:ext uri="{FF2B5EF4-FFF2-40B4-BE49-F238E27FC236}">
                          <a16:creationId xmlns="" xmlns:a16="http://schemas.microsoft.com/office/drawing/2014/main" id="{04F03735-E6E5-4393-B85C-388EED34E09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8" name="PA-直接连接符 1248">
                      <a:extLst>
                        <a:ext uri="{FF2B5EF4-FFF2-40B4-BE49-F238E27FC236}">
                          <a16:creationId xmlns="" xmlns:a16="http://schemas.microsoft.com/office/drawing/2014/main" id="{0C674896-9246-456F-B51C-6AB9C32C6AA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9" name="PA-直接连接符 1249">
                      <a:extLst>
                        <a:ext uri="{FF2B5EF4-FFF2-40B4-BE49-F238E27FC236}">
                          <a16:creationId xmlns="" xmlns:a16="http://schemas.microsoft.com/office/drawing/2014/main" id="{1408BA52-1052-4BC4-B689-0CB693F21A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" name="PA-直接连接符 1250">
                      <a:extLst>
                        <a:ext uri="{FF2B5EF4-FFF2-40B4-BE49-F238E27FC236}">
                          <a16:creationId xmlns="" xmlns:a16="http://schemas.microsoft.com/office/drawing/2014/main" id="{AA3EDA6F-6418-457B-9158-22AB0033B5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6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4" name="组合 273">
                    <a:extLst>
                      <a:ext uri="{FF2B5EF4-FFF2-40B4-BE49-F238E27FC236}">
                        <a16:creationId xmlns="" xmlns:a16="http://schemas.microsoft.com/office/drawing/2014/main" id="{99B8437E-E920-438A-B350-87C66DE89627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279" name="PA-直接连接符 1229">
                      <a:extLst>
                        <a:ext uri="{FF2B5EF4-FFF2-40B4-BE49-F238E27FC236}">
                          <a16:creationId xmlns="" xmlns:a16="http://schemas.microsoft.com/office/drawing/2014/main" id="{89527ABA-0A05-44DB-B87B-7E3ABC54E49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7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0" name="PA-直接连接符 1230">
                      <a:extLst>
                        <a:ext uri="{FF2B5EF4-FFF2-40B4-BE49-F238E27FC236}">
                          <a16:creationId xmlns="" xmlns:a16="http://schemas.microsoft.com/office/drawing/2014/main" id="{DFDA75C4-242B-4D8E-BFA5-70D13B487FB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8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1" name="PA-直接连接符 1231">
                      <a:extLst>
                        <a:ext uri="{FF2B5EF4-FFF2-40B4-BE49-F238E27FC236}">
                          <a16:creationId xmlns="" xmlns:a16="http://schemas.microsoft.com/office/drawing/2014/main" id="{304AB924-9362-4778-9176-2A1838BF54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9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2" name="PA-直接连接符 1232">
                      <a:extLst>
                        <a:ext uri="{FF2B5EF4-FFF2-40B4-BE49-F238E27FC236}">
                          <a16:creationId xmlns="" xmlns:a16="http://schemas.microsoft.com/office/drawing/2014/main" id="{510A5576-A660-4600-AC30-B925EF37A02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0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3" name="PA-直接连接符 1233">
                      <a:extLst>
                        <a:ext uri="{FF2B5EF4-FFF2-40B4-BE49-F238E27FC236}">
                          <a16:creationId xmlns="" xmlns:a16="http://schemas.microsoft.com/office/drawing/2014/main" id="{2572AB60-4917-44D6-A252-B2D6582EFE9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1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4" name="PA-直接连接符 1234">
                      <a:extLst>
                        <a:ext uri="{FF2B5EF4-FFF2-40B4-BE49-F238E27FC236}">
                          <a16:creationId xmlns="" xmlns:a16="http://schemas.microsoft.com/office/drawing/2014/main" id="{AC1C6E4E-FDAD-4827-AB61-084B11704EC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2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5" name="PA-直接连接符 1235">
                      <a:extLst>
                        <a:ext uri="{FF2B5EF4-FFF2-40B4-BE49-F238E27FC236}">
                          <a16:creationId xmlns="" xmlns:a16="http://schemas.microsoft.com/office/drawing/2014/main" id="{347CA5DF-BF21-42C5-BA8C-EA1B08BDB9A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3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6" name="PA-直接连接符 1236">
                      <a:extLst>
                        <a:ext uri="{FF2B5EF4-FFF2-40B4-BE49-F238E27FC236}">
                          <a16:creationId xmlns="" xmlns:a16="http://schemas.microsoft.com/office/drawing/2014/main" id="{433C1031-4379-4096-85E2-B5DFDD82B1D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4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7" name="PA-直接连接符 1237">
                      <a:extLst>
                        <a:ext uri="{FF2B5EF4-FFF2-40B4-BE49-F238E27FC236}">
                          <a16:creationId xmlns="" xmlns:a16="http://schemas.microsoft.com/office/drawing/2014/main" id="{58B76B07-0025-4D7D-8372-9666CDA26E8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5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8" name="PA-直接连接符 1238">
                      <a:extLst>
                        <a:ext uri="{FF2B5EF4-FFF2-40B4-BE49-F238E27FC236}">
                          <a16:creationId xmlns="" xmlns:a16="http://schemas.microsoft.com/office/drawing/2014/main" id="{F0E9B994-0A58-4399-ABAA-61E121848DB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6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89" name="PA-直接连接符 1239">
                      <a:extLst>
                        <a:ext uri="{FF2B5EF4-FFF2-40B4-BE49-F238E27FC236}">
                          <a16:creationId xmlns="" xmlns:a16="http://schemas.microsoft.com/office/drawing/2014/main" id="{12BF6246-4850-47EA-BFEC-846F167CE37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57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75" name="Group 91_1">
                    <a:extLst>
                      <a:ext uri="{FF2B5EF4-FFF2-40B4-BE49-F238E27FC236}">
                        <a16:creationId xmlns="" xmlns:a16="http://schemas.microsoft.com/office/drawing/2014/main" id="{14416C7A-05E8-4172-B869-2CE0F0A52F3D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76" name="PA-直接连接符 1226">
                      <a:extLst>
                        <a:ext uri="{FF2B5EF4-FFF2-40B4-BE49-F238E27FC236}">
                          <a16:creationId xmlns="" xmlns:a16="http://schemas.microsoft.com/office/drawing/2014/main" id="{F1EA4B18-9D3F-46D4-903D-CFF3062AB94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7" name="PA-直接连接符 1227">
                      <a:extLst>
                        <a:ext uri="{FF2B5EF4-FFF2-40B4-BE49-F238E27FC236}">
                          <a16:creationId xmlns="" xmlns:a16="http://schemas.microsoft.com/office/drawing/2014/main" id="{64E454C9-E01B-47F2-AC77-BB633E8067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8" name="PA-直接连接符 1228">
                      <a:extLst>
                        <a:ext uri="{FF2B5EF4-FFF2-40B4-BE49-F238E27FC236}">
                          <a16:creationId xmlns="" xmlns:a16="http://schemas.microsoft.com/office/drawing/2014/main" id="{6D059326-DA3F-420C-9445-48E9E49BF98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4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7" name="组合 16">
                  <a:extLst>
                    <a:ext uri="{FF2B5EF4-FFF2-40B4-BE49-F238E27FC236}">
                      <a16:creationId xmlns="" xmlns:a16="http://schemas.microsoft.com/office/drawing/2014/main" id="{BDDD7EAB-873A-4AC4-8775-0335335DB6E8}"/>
                    </a:ext>
                  </a:extLst>
                </p:cNvPr>
                <p:cNvGrpSpPr/>
                <p:nvPr/>
              </p:nvGrpSpPr>
              <p:grpSpPr>
                <a:xfrm>
                  <a:off x="2113043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210" name="PA-直接连接符 1160">
                    <a:extLst>
                      <a:ext uri="{FF2B5EF4-FFF2-40B4-BE49-F238E27FC236}">
                        <a16:creationId xmlns="" xmlns:a16="http://schemas.microsoft.com/office/drawing/2014/main" id="{0FF2B0FC-3D8D-469E-9F52-43FC94896A2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6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1" name="PA-直接连接符 1161">
                    <a:extLst>
                      <a:ext uri="{FF2B5EF4-FFF2-40B4-BE49-F238E27FC236}">
                        <a16:creationId xmlns="" xmlns:a16="http://schemas.microsoft.com/office/drawing/2014/main" id="{26A4B739-ABE1-4120-AFD1-7C1E5F838ADE}"/>
                      </a:ext>
                    </a:extLst>
                  </p:cNvPr>
                  <p:cNvCxnSpPr/>
                  <p:nvPr>
                    <p:custDataLst>
                      <p:tags r:id="rId187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2" name="PA-直接连接符 1162">
                    <a:extLst>
                      <a:ext uri="{FF2B5EF4-FFF2-40B4-BE49-F238E27FC236}">
                        <a16:creationId xmlns="" xmlns:a16="http://schemas.microsoft.com/office/drawing/2014/main" id="{EADBC0FA-B6A3-4A09-95AB-D12BC486D48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8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3" name="PA-直接连接符 1163">
                    <a:extLst>
                      <a:ext uri="{FF2B5EF4-FFF2-40B4-BE49-F238E27FC236}">
                        <a16:creationId xmlns="" xmlns:a16="http://schemas.microsoft.com/office/drawing/2014/main" id="{BD5BB3DB-EB22-423A-8540-98B55399A21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9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4" name="PA-直接连接符 1164">
                    <a:extLst>
                      <a:ext uri="{FF2B5EF4-FFF2-40B4-BE49-F238E27FC236}">
                        <a16:creationId xmlns="" xmlns:a16="http://schemas.microsoft.com/office/drawing/2014/main" id="{78B67900-083A-4E6E-AC7A-591684210B8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0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" name="PA-直接连接符 1165">
                    <a:extLst>
                      <a:ext uri="{FF2B5EF4-FFF2-40B4-BE49-F238E27FC236}">
                        <a16:creationId xmlns="" xmlns:a16="http://schemas.microsoft.com/office/drawing/2014/main" id="{311590D8-A987-4781-B062-7ACABD8BE0D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1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" name="PA-直接连接符 1166">
                    <a:extLst>
                      <a:ext uri="{FF2B5EF4-FFF2-40B4-BE49-F238E27FC236}">
                        <a16:creationId xmlns="" xmlns:a16="http://schemas.microsoft.com/office/drawing/2014/main" id="{2B393988-39F1-43AE-806D-7480DF1149F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2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7" name="PA-直接连接符 1167">
                    <a:extLst>
                      <a:ext uri="{FF2B5EF4-FFF2-40B4-BE49-F238E27FC236}">
                        <a16:creationId xmlns="" xmlns:a16="http://schemas.microsoft.com/office/drawing/2014/main" id="{2598E345-EA00-4283-B046-5FA64D3E511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3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8" name="PA-直接连接符 1168">
                    <a:extLst>
                      <a:ext uri="{FF2B5EF4-FFF2-40B4-BE49-F238E27FC236}">
                        <a16:creationId xmlns="" xmlns:a16="http://schemas.microsoft.com/office/drawing/2014/main" id="{D25070D9-1CFD-402F-A5DC-B603BB482C4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4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9" name="PA-直接连接符 1169">
                    <a:extLst>
                      <a:ext uri="{FF2B5EF4-FFF2-40B4-BE49-F238E27FC236}">
                        <a16:creationId xmlns="" xmlns:a16="http://schemas.microsoft.com/office/drawing/2014/main" id="{81537059-F4E2-46B6-A8EA-2E05F54AADB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5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0" name="PA-直接连接符 1170">
                    <a:extLst>
                      <a:ext uri="{FF2B5EF4-FFF2-40B4-BE49-F238E27FC236}">
                        <a16:creationId xmlns="" xmlns:a16="http://schemas.microsoft.com/office/drawing/2014/main" id="{1CC236FD-FA94-4315-ACBB-D63A564786C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6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1" name="PA-直接连接符 1171">
                    <a:extLst>
                      <a:ext uri="{FF2B5EF4-FFF2-40B4-BE49-F238E27FC236}">
                        <a16:creationId xmlns="" xmlns:a16="http://schemas.microsoft.com/office/drawing/2014/main" id="{C0BD5DEB-8716-4A52-A9EE-8070FCF65C8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7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2" name="PA-直接连接符 1172">
                    <a:extLst>
                      <a:ext uri="{FF2B5EF4-FFF2-40B4-BE49-F238E27FC236}">
                        <a16:creationId xmlns="" xmlns:a16="http://schemas.microsoft.com/office/drawing/2014/main" id="{69DCBC52-5818-4D4E-8944-AC7EE2CDA8A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8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3" name="PA-直接连接符 1173">
                    <a:extLst>
                      <a:ext uri="{FF2B5EF4-FFF2-40B4-BE49-F238E27FC236}">
                        <a16:creationId xmlns="" xmlns:a16="http://schemas.microsoft.com/office/drawing/2014/main" id="{BDE3A8E4-D34E-4B36-B094-7E5DC2B17BD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9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4" name="PA-直接连接符 1174">
                    <a:extLst>
                      <a:ext uri="{FF2B5EF4-FFF2-40B4-BE49-F238E27FC236}">
                        <a16:creationId xmlns="" xmlns:a16="http://schemas.microsoft.com/office/drawing/2014/main" id="{D7B14286-DDCC-45CB-95C1-C46CFB50F16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00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225" name="组合 224">
                    <a:extLst>
                      <a:ext uri="{FF2B5EF4-FFF2-40B4-BE49-F238E27FC236}">
                        <a16:creationId xmlns="" xmlns:a16="http://schemas.microsoft.com/office/drawing/2014/main" id="{5029F5E3-2D0C-4EE8-AE26-D2DC8AC18A3B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54" name="PA-直接连接符 1204">
                      <a:extLst>
                        <a:ext uri="{FF2B5EF4-FFF2-40B4-BE49-F238E27FC236}">
                          <a16:creationId xmlns="" xmlns:a16="http://schemas.microsoft.com/office/drawing/2014/main" id="{6929FEEB-97BF-4D98-A6A3-1D3E19FEECA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6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5" name="PA-直接连接符 1205">
                      <a:extLst>
                        <a:ext uri="{FF2B5EF4-FFF2-40B4-BE49-F238E27FC236}">
                          <a16:creationId xmlns="" xmlns:a16="http://schemas.microsoft.com/office/drawing/2014/main" id="{61E9E07B-C477-49DB-8DC4-8B8385119ED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7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6" name="PA-直接连接符 1206">
                      <a:extLst>
                        <a:ext uri="{FF2B5EF4-FFF2-40B4-BE49-F238E27FC236}">
                          <a16:creationId xmlns="" xmlns:a16="http://schemas.microsoft.com/office/drawing/2014/main" id="{8ED4B708-2164-4BF3-A5AA-3C87FB77AB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8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26" name="组合 225">
                    <a:extLst>
                      <a:ext uri="{FF2B5EF4-FFF2-40B4-BE49-F238E27FC236}">
                        <a16:creationId xmlns="" xmlns:a16="http://schemas.microsoft.com/office/drawing/2014/main" id="{ABC93CC9-BF4F-4192-BDDD-E2F248425FB9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243" name="PA-直接连接符 1193">
                      <a:extLst>
                        <a:ext uri="{FF2B5EF4-FFF2-40B4-BE49-F238E27FC236}">
                          <a16:creationId xmlns="" xmlns:a16="http://schemas.microsoft.com/office/drawing/2014/main" id="{E501CAB3-92EC-4D49-858F-92CAD6CCF590}"/>
                        </a:ext>
                      </a:extLst>
                    </p:cNvPr>
                    <p:cNvCxnSpPr/>
                    <p:nvPr>
                      <p:custDataLst>
                        <p:tags r:id="rId215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4" name="PA-直接连接符 1194">
                      <a:extLst>
                        <a:ext uri="{FF2B5EF4-FFF2-40B4-BE49-F238E27FC236}">
                          <a16:creationId xmlns="" xmlns:a16="http://schemas.microsoft.com/office/drawing/2014/main" id="{2543989C-CA56-4D9C-AF6C-AEE30DC68B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5" name="PA-直接连接符 1195">
                      <a:extLst>
                        <a:ext uri="{FF2B5EF4-FFF2-40B4-BE49-F238E27FC236}">
                          <a16:creationId xmlns="" xmlns:a16="http://schemas.microsoft.com/office/drawing/2014/main" id="{CAB98AE6-29A2-40C8-AD5C-4BCF5F96CB3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6" name="PA-直接连接符 1196">
                      <a:extLst>
                        <a:ext uri="{FF2B5EF4-FFF2-40B4-BE49-F238E27FC236}">
                          <a16:creationId xmlns="" xmlns:a16="http://schemas.microsoft.com/office/drawing/2014/main" id="{979BCB2A-6FA5-4E97-8AD7-FB08891252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7" name="PA-直接连接符 1197">
                      <a:extLst>
                        <a:ext uri="{FF2B5EF4-FFF2-40B4-BE49-F238E27FC236}">
                          <a16:creationId xmlns="" xmlns:a16="http://schemas.microsoft.com/office/drawing/2014/main" id="{A6CE3EBD-36CD-4308-9835-B4F4B24025C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8" name="PA-直接连接符 1198">
                      <a:extLst>
                        <a:ext uri="{FF2B5EF4-FFF2-40B4-BE49-F238E27FC236}">
                          <a16:creationId xmlns="" xmlns:a16="http://schemas.microsoft.com/office/drawing/2014/main" id="{A9564656-01FB-416B-B950-8EF7CA5B661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9" name="PA-直接连接符 1199">
                      <a:extLst>
                        <a:ext uri="{FF2B5EF4-FFF2-40B4-BE49-F238E27FC236}">
                          <a16:creationId xmlns="" xmlns:a16="http://schemas.microsoft.com/office/drawing/2014/main" id="{9C0F8C2D-362C-4AB6-83F6-BC34A2E856F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0" name="PA-直接连接符 1200">
                      <a:extLst>
                        <a:ext uri="{FF2B5EF4-FFF2-40B4-BE49-F238E27FC236}">
                          <a16:creationId xmlns="" xmlns:a16="http://schemas.microsoft.com/office/drawing/2014/main" id="{12BCF8D2-C075-44C6-8471-C4EC16F555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1" name="PA-直接连接符 1201">
                      <a:extLst>
                        <a:ext uri="{FF2B5EF4-FFF2-40B4-BE49-F238E27FC236}">
                          <a16:creationId xmlns="" xmlns:a16="http://schemas.microsoft.com/office/drawing/2014/main" id="{2EF977B7-3183-4EAE-B42C-2EBA75260F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2" name="PA-直接连接符 1202">
                      <a:extLst>
                        <a:ext uri="{FF2B5EF4-FFF2-40B4-BE49-F238E27FC236}">
                          <a16:creationId xmlns="" xmlns:a16="http://schemas.microsoft.com/office/drawing/2014/main" id="{793986DC-1807-4837-971D-F84F96C2BC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3" name="PA-直接连接符 1203">
                      <a:extLst>
                        <a:ext uri="{FF2B5EF4-FFF2-40B4-BE49-F238E27FC236}">
                          <a16:creationId xmlns="" xmlns:a16="http://schemas.microsoft.com/office/drawing/2014/main" id="{C714A775-BBBE-451A-96AC-10214126DE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2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27" name="组合 226">
                    <a:extLst>
                      <a:ext uri="{FF2B5EF4-FFF2-40B4-BE49-F238E27FC236}">
                        <a16:creationId xmlns="" xmlns:a16="http://schemas.microsoft.com/office/drawing/2014/main" id="{F1A32ADA-3A62-4089-8C89-E9399F0581E0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232" name="PA-直接连接符 1182">
                      <a:extLst>
                        <a:ext uri="{FF2B5EF4-FFF2-40B4-BE49-F238E27FC236}">
                          <a16:creationId xmlns="" xmlns:a16="http://schemas.microsoft.com/office/drawing/2014/main" id="{B50A2E29-3D9C-44C8-B34B-6E4F352AABD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4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3" name="PA-直接连接符 1183">
                      <a:extLst>
                        <a:ext uri="{FF2B5EF4-FFF2-40B4-BE49-F238E27FC236}">
                          <a16:creationId xmlns="" xmlns:a16="http://schemas.microsoft.com/office/drawing/2014/main" id="{D2E26BBE-E8FF-47F0-8D97-99484B19C0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5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4" name="PA-直接连接符 1184">
                      <a:extLst>
                        <a:ext uri="{FF2B5EF4-FFF2-40B4-BE49-F238E27FC236}">
                          <a16:creationId xmlns="" xmlns:a16="http://schemas.microsoft.com/office/drawing/2014/main" id="{5EEF5B6C-B517-45CA-8F68-97ABB52E84A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6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5" name="PA-直接连接符 1185">
                      <a:extLst>
                        <a:ext uri="{FF2B5EF4-FFF2-40B4-BE49-F238E27FC236}">
                          <a16:creationId xmlns="" xmlns:a16="http://schemas.microsoft.com/office/drawing/2014/main" id="{EA0B246A-85B2-445E-812D-478E3E6323D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7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6" name="PA-直接连接符 1186">
                      <a:extLst>
                        <a:ext uri="{FF2B5EF4-FFF2-40B4-BE49-F238E27FC236}">
                          <a16:creationId xmlns="" xmlns:a16="http://schemas.microsoft.com/office/drawing/2014/main" id="{7680782F-F682-42A1-8006-AD181BBAB9D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8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7" name="PA-直接连接符 1187">
                      <a:extLst>
                        <a:ext uri="{FF2B5EF4-FFF2-40B4-BE49-F238E27FC236}">
                          <a16:creationId xmlns="" xmlns:a16="http://schemas.microsoft.com/office/drawing/2014/main" id="{0418BCA3-0271-4D33-AB21-F23A14A7371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9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" name="PA-直接连接符 1188">
                      <a:extLst>
                        <a:ext uri="{FF2B5EF4-FFF2-40B4-BE49-F238E27FC236}">
                          <a16:creationId xmlns="" xmlns:a16="http://schemas.microsoft.com/office/drawing/2014/main" id="{BDE28E1A-CD68-42E4-A619-39757369B8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0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9" name="PA-直接连接符 1189">
                      <a:extLst>
                        <a:ext uri="{FF2B5EF4-FFF2-40B4-BE49-F238E27FC236}">
                          <a16:creationId xmlns="" xmlns:a16="http://schemas.microsoft.com/office/drawing/2014/main" id="{D1B73539-6C61-4B5F-BFB4-645E4C02774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1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0" name="PA-直接连接符 1190">
                      <a:extLst>
                        <a:ext uri="{FF2B5EF4-FFF2-40B4-BE49-F238E27FC236}">
                          <a16:creationId xmlns="" xmlns:a16="http://schemas.microsoft.com/office/drawing/2014/main" id="{AECAB543-1247-4654-A234-B323628076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2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1" name="PA-直接连接符 1191">
                      <a:extLst>
                        <a:ext uri="{FF2B5EF4-FFF2-40B4-BE49-F238E27FC236}">
                          <a16:creationId xmlns="" xmlns:a16="http://schemas.microsoft.com/office/drawing/2014/main" id="{E0D0C1ED-0955-45BE-8543-DA126568868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3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2" name="PA-直接连接符 1192">
                      <a:extLst>
                        <a:ext uri="{FF2B5EF4-FFF2-40B4-BE49-F238E27FC236}">
                          <a16:creationId xmlns="" xmlns:a16="http://schemas.microsoft.com/office/drawing/2014/main" id="{E2053648-78F2-4EA5-83AB-281EEC4AA3D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14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28" name="Group 91_1">
                    <a:extLst>
                      <a:ext uri="{FF2B5EF4-FFF2-40B4-BE49-F238E27FC236}">
                        <a16:creationId xmlns="" xmlns:a16="http://schemas.microsoft.com/office/drawing/2014/main" id="{578829DD-F664-467F-8E15-E1A4913B1B5B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29" name="PA-直接连接符 1179">
                      <a:extLst>
                        <a:ext uri="{FF2B5EF4-FFF2-40B4-BE49-F238E27FC236}">
                          <a16:creationId xmlns="" xmlns:a16="http://schemas.microsoft.com/office/drawing/2014/main" id="{E40FD50C-F16C-4815-90B2-9CDA62C96CA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1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0" name="PA-直接连接符 1180">
                      <a:extLst>
                        <a:ext uri="{FF2B5EF4-FFF2-40B4-BE49-F238E27FC236}">
                          <a16:creationId xmlns="" xmlns:a16="http://schemas.microsoft.com/office/drawing/2014/main" id="{18CEDD87-6298-42F8-B5EC-F584C36F921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2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1" name="PA-直接连接符 1181">
                      <a:extLst>
                        <a:ext uri="{FF2B5EF4-FFF2-40B4-BE49-F238E27FC236}">
                          <a16:creationId xmlns="" xmlns:a16="http://schemas.microsoft.com/office/drawing/2014/main" id="{D32FEFCB-23FD-464A-842A-96E3732526C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03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8" name="组合 17">
                  <a:extLst>
                    <a:ext uri="{FF2B5EF4-FFF2-40B4-BE49-F238E27FC236}">
                      <a16:creationId xmlns="" xmlns:a16="http://schemas.microsoft.com/office/drawing/2014/main" id="{BCC0FCEA-2323-4694-A3BC-7FB7388121C4}"/>
                    </a:ext>
                  </a:extLst>
                </p:cNvPr>
                <p:cNvGrpSpPr/>
                <p:nvPr/>
              </p:nvGrpSpPr>
              <p:grpSpPr>
                <a:xfrm>
                  <a:off x="422608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63" name="PA-直接连接符 1113">
                    <a:extLst>
                      <a:ext uri="{FF2B5EF4-FFF2-40B4-BE49-F238E27FC236}">
                        <a16:creationId xmlns="" xmlns:a16="http://schemas.microsoft.com/office/drawing/2014/main" id="{1B2EBA5A-EC06-497E-A83B-B40DF5CCB1B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3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4" name="PA-直接连接符 1114">
                    <a:extLst>
                      <a:ext uri="{FF2B5EF4-FFF2-40B4-BE49-F238E27FC236}">
                        <a16:creationId xmlns="" xmlns:a16="http://schemas.microsoft.com/office/drawing/2014/main" id="{656563D0-5580-45E7-AE16-1E313C796E7B}"/>
                      </a:ext>
                    </a:extLst>
                  </p:cNvPr>
                  <p:cNvCxnSpPr/>
                  <p:nvPr>
                    <p:custDataLst>
                      <p:tags r:id="rId144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5" name="PA-直接连接符 1115">
                    <a:extLst>
                      <a:ext uri="{FF2B5EF4-FFF2-40B4-BE49-F238E27FC236}">
                        <a16:creationId xmlns="" xmlns:a16="http://schemas.microsoft.com/office/drawing/2014/main" id="{EA8C9321-7ED0-4D9C-9504-66C59FF813C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5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6" name="PA-直接连接符 1116">
                    <a:extLst>
                      <a:ext uri="{FF2B5EF4-FFF2-40B4-BE49-F238E27FC236}">
                        <a16:creationId xmlns="" xmlns:a16="http://schemas.microsoft.com/office/drawing/2014/main" id="{2F613FF5-CCA6-44BA-8359-30A2C40B0EE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6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7" name="PA-直接连接符 1117">
                    <a:extLst>
                      <a:ext uri="{FF2B5EF4-FFF2-40B4-BE49-F238E27FC236}">
                        <a16:creationId xmlns="" xmlns:a16="http://schemas.microsoft.com/office/drawing/2014/main" id="{9C097257-6A91-4CCE-9950-55B90D42ECD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7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8" name="PA-直接连接符 1118">
                    <a:extLst>
                      <a:ext uri="{FF2B5EF4-FFF2-40B4-BE49-F238E27FC236}">
                        <a16:creationId xmlns="" xmlns:a16="http://schemas.microsoft.com/office/drawing/2014/main" id="{6CB9FDFC-0C17-4304-A8A9-687B654C606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8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9" name="PA-直接连接符 1119">
                    <a:extLst>
                      <a:ext uri="{FF2B5EF4-FFF2-40B4-BE49-F238E27FC236}">
                        <a16:creationId xmlns="" xmlns:a16="http://schemas.microsoft.com/office/drawing/2014/main" id="{2798C367-A5FC-4207-9C2A-8986496E486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9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0" name="PA-直接连接符 1120">
                    <a:extLst>
                      <a:ext uri="{FF2B5EF4-FFF2-40B4-BE49-F238E27FC236}">
                        <a16:creationId xmlns="" xmlns:a16="http://schemas.microsoft.com/office/drawing/2014/main" id="{D530995E-228D-454E-BC60-5F1C69A3CB8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0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1" name="PA-直接连接符 1121">
                    <a:extLst>
                      <a:ext uri="{FF2B5EF4-FFF2-40B4-BE49-F238E27FC236}">
                        <a16:creationId xmlns="" xmlns:a16="http://schemas.microsoft.com/office/drawing/2014/main" id="{8ED218D7-14A1-405F-A664-704F51BE84B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1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2" name="PA-直接连接符 1122">
                    <a:extLst>
                      <a:ext uri="{FF2B5EF4-FFF2-40B4-BE49-F238E27FC236}">
                        <a16:creationId xmlns="" xmlns:a16="http://schemas.microsoft.com/office/drawing/2014/main" id="{52DC92D5-E811-4A4E-B29E-CA2C079D924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2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3" name="PA-直接连接符 1123">
                    <a:extLst>
                      <a:ext uri="{FF2B5EF4-FFF2-40B4-BE49-F238E27FC236}">
                        <a16:creationId xmlns="" xmlns:a16="http://schemas.microsoft.com/office/drawing/2014/main" id="{CF7D850F-04AF-4405-A2AD-0F65252D7C2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3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4" name="PA-直接连接符 1124">
                    <a:extLst>
                      <a:ext uri="{FF2B5EF4-FFF2-40B4-BE49-F238E27FC236}">
                        <a16:creationId xmlns="" xmlns:a16="http://schemas.microsoft.com/office/drawing/2014/main" id="{0211971A-42FC-4A79-9310-68C16B74810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4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5" name="PA-直接连接符 1125">
                    <a:extLst>
                      <a:ext uri="{FF2B5EF4-FFF2-40B4-BE49-F238E27FC236}">
                        <a16:creationId xmlns="" xmlns:a16="http://schemas.microsoft.com/office/drawing/2014/main" id="{B362C705-6458-4547-9C21-DCA3843AC36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5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6" name="PA-直接连接符 1126">
                    <a:extLst>
                      <a:ext uri="{FF2B5EF4-FFF2-40B4-BE49-F238E27FC236}">
                        <a16:creationId xmlns="" xmlns:a16="http://schemas.microsoft.com/office/drawing/2014/main" id="{DD7E3241-E98F-4052-8998-5349E8B2689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6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7" name="PA-直接连接符 1127">
                    <a:extLst>
                      <a:ext uri="{FF2B5EF4-FFF2-40B4-BE49-F238E27FC236}">
                        <a16:creationId xmlns="" xmlns:a16="http://schemas.microsoft.com/office/drawing/2014/main" id="{57141E3A-98E3-46AE-A96A-3B3A1F43C76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57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78" name="组合 177">
                    <a:extLst>
                      <a:ext uri="{FF2B5EF4-FFF2-40B4-BE49-F238E27FC236}">
                        <a16:creationId xmlns="" xmlns:a16="http://schemas.microsoft.com/office/drawing/2014/main" id="{62B6B655-EA24-48D6-99A0-5070C1557957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207" name="PA-直接连接符 1157">
                      <a:extLst>
                        <a:ext uri="{FF2B5EF4-FFF2-40B4-BE49-F238E27FC236}">
                          <a16:creationId xmlns="" xmlns:a16="http://schemas.microsoft.com/office/drawing/2014/main" id="{B1247C65-BC38-427C-A5A8-770DA536C73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3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8" name="PA-直接连接符 1158">
                      <a:extLst>
                        <a:ext uri="{FF2B5EF4-FFF2-40B4-BE49-F238E27FC236}">
                          <a16:creationId xmlns="" xmlns:a16="http://schemas.microsoft.com/office/drawing/2014/main" id="{DDCBAB31-E537-4710-A19D-6BED96C6BC2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4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9" name="PA-直接连接符 1159">
                      <a:extLst>
                        <a:ext uri="{FF2B5EF4-FFF2-40B4-BE49-F238E27FC236}">
                          <a16:creationId xmlns="" xmlns:a16="http://schemas.microsoft.com/office/drawing/2014/main" id="{0C27F3A0-A307-46B6-BAB2-E7DD7D57342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5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79" name="组合 178">
                    <a:extLst>
                      <a:ext uri="{FF2B5EF4-FFF2-40B4-BE49-F238E27FC236}">
                        <a16:creationId xmlns="" xmlns:a16="http://schemas.microsoft.com/office/drawing/2014/main" id="{E3679E63-B86D-45FA-B316-EDFF19BE5179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96" name="PA-直接连接符 1146">
                      <a:extLst>
                        <a:ext uri="{FF2B5EF4-FFF2-40B4-BE49-F238E27FC236}">
                          <a16:creationId xmlns="" xmlns:a16="http://schemas.microsoft.com/office/drawing/2014/main" id="{D5E83C62-4983-41CE-B9D8-BE04ABC40A9D}"/>
                        </a:ext>
                      </a:extLst>
                    </p:cNvPr>
                    <p:cNvCxnSpPr/>
                    <p:nvPr>
                      <p:custDataLst>
                        <p:tags r:id="rId172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7" name="PA-直接连接符 1147">
                      <a:extLst>
                        <a:ext uri="{FF2B5EF4-FFF2-40B4-BE49-F238E27FC236}">
                          <a16:creationId xmlns="" xmlns:a16="http://schemas.microsoft.com/office/drawing/2014/main" id="{4F212775-4E7B-440B-A616-DB195A33BF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8" name="PA-直接连接符 1148">
                      <a:extLst>
                        <a:ext uri="{FF2B5EF4-FFF2-40B4-BE49-F238E27FC236}">
                          <a16:creationId xmlns="" xmlns:a16="http://schemas.microsoft.com/office/drawing/2014/main" id="{7B216AE6-AC0E-495A-A86E-D55E8BA96F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9" name="PA-直接连接符 1149">
                      <a:extLst>
                        <a:ext uri="{FF2B5EF4-FFF2-40B4-BE49-F238E27FC236}">
                          <a16:creationId xmlns="" xmlns:a16="http://schemas.microsoft.com/office/drawing/2014/main" id="{D4375CB3-C277-4B52-96C1-03CF63F1191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0" name="PA-直接连接符 1150">
                      <a:extLst>
                        <a:ext uri="{FF2B5EF4-FFF2-40B4-BE49-F238E27FC236}">
                          <a16:creationId xmlns="" xmlns:a16="http://schemas.microsoft.com/office/drawing/2014/main" id="{B1506BFE-C4C4-4D51-BBE9-5108EEBA9C4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1" name="PA-直接连接符 1151">
                      <a:extLst>
                        <a:ext uri="{FF2B5EF4-FFF2-40B4-BE49-F238E27FC236}">
                          <a16:creationId xmlns="" xmlns:a16="http://schemas.microsoft.com/office/drawing/2014/main" id="{D4AA910D-354A-4F6D-B434-C16D93FA014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2" name="PA-直接连接符 1152">
                      <a:extLst>
                        <a:ext uri="{FF2B5EF4-FFF2-40B4-BE49-F238E27FC236}">
                          <a16:creationId xmlns="" xmlns:a16="http://schemas.microsoft.com/office/drawing/2014/main" id="{F703773E-30D0-4624-9A95-BE72A5A9ADE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3" name="PA-直接连接符 1153">
                      <a:extLst>
                        <a:ext uri="{FF2B5EF4-FFF2-40B4-BE49-F238E27FC236}">
                          <a16:creationId xmlns="" xmlns:a16="http://schemas.microsoft.com/office/drawing/2014/main" id="{5A34DB12-8127-4C66-8172-E83745C7B00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4" name="PA-直接连接符 1154">
                      <a:extLst>
                        <a:ext uri="{FF2B5EF4-FFF2-40B4-BE49-F238E27FC236}">
                          <a16:creationId xmlns="" xmlns:a16="http://schemas.microsoft.com/office/drawing/2014/main" id="{87C07561-7F7D-4353-AB69-7DDF9522E84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5" name="PA-直接连接符 1155">
                      <a:extLst>
                        <a:ext uri="{FF2B5EF4-FFF2-40B4-BE49-F238E27FC236}">
                          <a16:creationId xmlns="" xmlns:a16="http://schemas.microsoft.com/office/drawing/2014/main" id="{2C9BE084-66F1-4A9B-B62B-5872EAAF5AC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06" name="PA-直接连接符 1156">
                      <a:extLst>
                        <a:ext uri="{FF2B5EF4-FFF2-40B4-BE49-F238E27FC236}">
                          <a16:creationId xmlns="" xmlns:a16="http://schemas.microsoft.com/office/drawing/2014/main" id="{7B4E1EBA-63C2-466C-91DD-2620A5D252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8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80" name="组合 179">
                    <a:extLst>
                      <a:ext uri="{FF2B5EF4-FFF2-40B4-BE49-F238E27FC236}">
                        <a16:creationId xmlns="" xmlns:a16="http://schemas.microsoft.com/office/drawing/2014/main" id="{77B5BABA-32D3-4635-9E8B-DA217FF9C3E4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85" name="PA-直接连接符 1135">
                      <a:extLst>
                        <a:ext uri="{FF2B5EF4-FFF2-40B4-BE49-F238E27FC236}">
                          <a16:creationId xmlns="" xmlns:a16="http://schemas.microsoft.com/office/drawing/2014/main" id="{B15FB8C8-0346-49EE-B6E7-49A2441DA9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1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6" name="PA-直接连接符 1136">
                      <a:extLst>
                        <a:ext uri="{FF2B5EF4-FFF2-40B4-BE49-F238E27FC236}">
                          <a16:creationId xmlns="" xmlns:a16="http://schemas.microsoft.com/office/drawing/2014/main" id="{659AE207-A0EF-4BF4-8C53-B4CA675B92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2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7" name="PA-直接连接符 1137">
                      <a:extLst>
                        <a:ext uri="{FF2B5EF4-FFF2-40B4-BE49-F238E27FC236}">
                          <a16:creationId xmlns="" xmlns:a16="http://schemas.microsoft.com/office/drawing/2014/main" id="{E0382732-51C0-4943-9F59-646F66FB372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3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8" name="PA-直接连接符 1138">
                      <a:extLst>
                        <a:ext uri="{FF2B5EF4-FFF2-40B4-BE49-F238E27FC236}">
                          <a16:creationId xmlns="" xmlns:a16="http://schemas.microsoft.com/office/drawing/2014/main" id="{20935CA7-B1FC-4DD6-B36F-3E4C815DA5F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4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9" name="PA-直接连接符 1139">
                      <a:extLst>
                        <a:ext uri="{FF2B5EF4-FFF2-40B4-BE49-F238E27FC236}">
                          <a16:creationId xmlns="" xmlns:a16="http://schemas.microsoft.com/office/drawing/2014/main" id="{5D1977EA-357E-492E-810F-3CFC2FB24FF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5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0" name="PA-直接连接符 1140">
                      <a:extLst>
                        <a:ext uri="{FF2B5EF4-FFF2-40B4-BE49-F238E27FC236}">
                          <a16:creationId xmlns="" xmlns:a16="http://schemas.microsoft.com/office/drawing/2014/main" id="{93927309-CF19-4623-AE93-BCF65177AB7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6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1" name="PA-直接连接符 1141">
                      <a:extLst>
                        <a:ext uri="{FF2B5EF4-FFF2-40B4-BE49-F238E27FC236}">
                          <a16:creationId xmlns="" xmlns:a16="http://schemas.microsoft.com/office/drawing/2014/main" id="{73159433-7597-4663-9C75-4766F98C6C6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7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2" name="PA-直接连接符 1142">
                      <a:extLst>
                        <a:ext uri="{FF2B5EF4-FFF2-40B4-BE49-F238E27FC236}">
                          <a16:creationId xmlns="" xmlns:a16="http://schemas.microsoft.com/office/drawing/2014/main" id="{69ED0515-5A44-4F60-9E21-EBD83F9230E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8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3" name="PA-直接连接符 1143">
                      <a:extLst>
                        <a:ext uri="{FF2B5EF4-FFF2-40B4-BE49-F238E27FC236}">
                          <a16:creationId xmlns="" xmlns:a16="http://schemas.microsoft.com/office/drawing/2014/main" id="{5A657B8B-0DD9-44AB-8022-48651A95600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9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4" name="PA-直接连接符 1144">
                      <a:extLst>
                        <a:ext uri="{FF2B5EF4-FFF2-40B4-BE49-F238E27FC236}">
                          <a16:creationId xmlns="" xmlns:a16="http://schemas.microsoft.com/office/drawing/2014/main" id="{8C61D422-8C48-4A76-8CE0-6E62C274127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0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5" name="PA-直接连接符 1145">
                      <a:extLst>
                        <a:ext uri="{FF2B5EF4-FFF2-40B4-BE49-F238E27FC236}">
                          <a16:creationId xmlns="" xmlns:a16="http://schemas.microsoft.com/office/drawing/2014/main" id="{4DD308D2-896B-4F84-9973-DC80B70CF5A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71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81" name="Group 91_1">
                    <a:extLst>
                      <a:ext uri="{FF2B5EF4-FFF2-40B4-BE49-F238E27FC236}">
                        <a16:creationId xmlns="" xmlns:a16="http://schemas.microsoft.com/office/drawing/2014/main" id="{A0D8BB4A-96A2-48F2-B18D-2427D69B7CDD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82" name="PA-直接连接符 1132">
                      <a:extLst>
                        <a:ext uri="{FF2B5EF4-FFF2-40B4-BE49-F238E27FC236}">
                          <a16:creationId xmlns="" xmlns:a16="http://schemas.microsoft.com/office/drawing/2014/main" id="{6773E58A-5C1E-4B81-A458-DD317AFD9C8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8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3" name="PA-直接连接符 1133">
                      <a:extLst>
                        <a:ext uri="{FF2B5EF4-FFF2-40B4-BE49-F238E27FC236}">
                          <a16:creationId xmlns="" xmlns:a16="http://schemas.microsoft.com/office/drawing/2014/main" id="{FBA9BEAA-9A08-4260-B7EE-CCB3287B821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59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84" name="PA-直接连接符 1134">
                      <a:extLst>
                        <a:ext uri="{FF2B5EF4-FFF2-40B4-BE49-F238E27FC236}">
                          <a16:creationId xmlns="" xmlns:a16="http://schemas.microsoft.com/office/drawing/2014/main" id="{5B1EEC81-2B37-4A72-A04C-760D3977A16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60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9" name="组合 18">
                  <a:extLst>
                    <a:ext uri="{FF2B5EF4-FFF2-40B4-BE49-F238E27FC236}">
                      <a16:creationId xmlns="" xmlns:a16="http://schemas.microsoft.com/office/drawing/2014/main" id="{36132206-7C6F-48A9-9207-B3683E3CB954}"/>
                    </a:ext>
                  </a:extLst>
                </p:cNvPr>
                <p:cNvGrpSpPr/>
                <p:nvPr/>
              </p:nvGrpSpPr>
              <p:grpSpPr>
                <a:xfrm>
                  <a:off x="6339129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116" name="PA-直接连接符 1066">
                    <a:extLst>
                      <a:ext uri="{FF2B5EF4-FFF2-40B4-BE49-F238E27FC236}">
                        <a16:creationId xmlns="" xmlns:a16="http://schemas.microsoft.com/office/drawing/2014/main" id="{B29D448D-7896-4E12-9A89-245FE19A248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0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7" name="PA-直接连接符 1067">
                    <a:extLst>
                      <a:ext uri="{FF2B5EF4-FFF2-40B4-BE49-F238E27FC236}">
                        <a16:creationId xmlns="" xmlns:a16="http://schemas.microsoft.com/office/drawing/2014/main" id="{D62E0373-9118-46B8-BC6B-A66464E6DA4D}"/>
                      </a:ext>
                    </a:extLst>
                  </p:cNvPr>
                  <p:cNvCxnSpPr/>
                  <p:nvPr>
                    <p:custDataLst>
                      <p:tags r:id="rId101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8" name="PA-直接连接符 1068">
                    <a:extLst>
                      <a:ext uri="{FF2B5EF4-FFF2-40B4-BE49-F238E27FC236}">
                        <a16:creationId xmlns="" xmlns:a16="http://schemas.microsoft.com/office/drawing/2014/main" id="{A0D86407-CFCE-4799-8352-FA083D3B4ED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2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19" name="PA-直接连接符 1069">
                    <a:extLst>
                      <a:ext uri="{FF2B5EF4-FFF2-40B4-BE49-F238E27FC236}">
                        <a16:creationId xmlns="" xmlns:a16="http://schemas.microsoft.com/office/drawing/2014/main" id="{A2A80169-3658-412F-876D-E3A8400AD7C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3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0" name="PA-直接连接符 1070">
                    <a:extLst>
                      <a:ext uri="{FF2B5EF4-FFF2-40B4-BE49-F238E27FC236}">
                        <a16:creationId xmlns="" xmlns:a16="http://schemas.microsoft.com/office/drawing/2014/main" id="{C58016EF-005E-4A65-A44E-FF2D4955829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4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1" name="PA-直接连接符 1071">
                    <a:extLst>
                      <a:ext uri="{FF2B5EF4-FFF2-40B4-BE49-F238E27FC236}">
                        <a16:creationId xmlns="" xmlns:a16="http://schemas.microsoft.com/office/drawing/2014/main" id="{F399C3D7-E0F9-4AD8-90B2-802CEBAE9D6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5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2" name="PA-直接连接符 1072">
                    <a:extLst>
                      <a:ext uri="{FF2B5EF4-FFF2-40B4-BE49-F238E27FC236}">
                        <a16:creationId xmlns="" xmlns:a16="http://schemas.microsoft.com/office/drawing/2014/main" id="{5CF42A2F-BFF0-41CB-A169-6167E613BDB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6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3" name="PA-直接连接符 1073">
                    <a:extLst>
                      <a:ext uri="{FF2B5EF4-FFF2-40B4-BE49-F238E27FC236}">
                        <a16:creationId xmlns="" xmlns:a16="http://schemas.microsoft.com/office/drawing/2014/main" id="{006F56AD-F14B-4293-8493-160F3C90BC1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7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4" name="PA-直接连接符 1074">
                    <a:extLst>
                      <a:ext uri="{FF2B5EF4-FFF2-40B4-BE49-F238E27FC236}">
                        <a16:creationId xmlns="" xmlns:a16="http://schemas.microsoft.com/office/drawing/2014/main" id="{94C24483-D8EE-4E09-BE4F-219B7D94C0D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8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5" name="PA-直接连接符 1075">
                    <a:extLst>
                      <a:ext uri="{FF2B5EF4-FFF2-40B4-BE49-F238E27FC236}">
                        <a16:creationId xmlns="" xmlns:a16="http://schemas.microsoft.com/office/drawing/2014/main" id="{436BC158-F7C4-491D-A4E7-1B31F8312161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09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6" name="PA-直接连接符 1076">
                    <a:extLst>
                      <a:ext uri="{FF2B5EF4-FFF2-40B4-BE49-F238E27FC236}">
                        <a16:creationId xmlns="" xmlns:a16="http://schemas.microsoft.com/office/drawing/2014/main" id="{6F3600F6-6EDF-47D3-ABBF-72D1377F0CA9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0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7" name="PA-直接连接符 1077">
                    <a:extLst>
                      <a:ext uri="{FF2B5EF4-FFF2-40B4-BE49-F238E27FC236}">
                        <a16:creationId xmlns="" xmlns:a16="http://schemas.microsoft.com/office/drawing/2014/main" id="{BFF80933-D1FB-4120-87C3-168CA54EB02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1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8" name="PA-直接连接符 1078">
                    <a:extLst>
                      <a:ext uri="{FF2B5EF4-FFF2-40B4-BE49-F238E27FC236}">
                        <a16:creationId xmlns="" xmlns:a16="http://schemas.microsoft.com/office/drawing/2014/main" id="{A8650A8A-8105-4ABD-9B83-97311C7E0F6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2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29" name="PA-直接连接符 1079">
                    <a:extLst>
                      <a:ext uri="{FF2B5EF4-FFF2-40B4-BE49-F238E27FC236}">
                        <a16:creationId xmlns="" xmlns:a16="http://schemas.microsoft.com/office/drawing/2014/main" id="{380351C0-5087-4B68-B7E0-0DDE7A0E889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3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30" name="PA-直接连接符 1080">
                    <a:extLst>
                      <a:ext uri="{FF2B5EF4-FFF2-40B4-BE49-F238E27FC236}">
                        <a16:creationId xmlns="" xmlns:a16="http://schemas.microsoft.com/office/drawing/2014/main" id="{06C94E4B-2CDC-456A-BB3D-2EE63DCBCDC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14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131" name="组合 130">
                    <a:extLst>
                      <a:ext uri="{FF2B5EF4-FFF2-40B4-BE49-F238E27FC236}">
                        <a16:creationId xmlns="" xmlns:a16="http://schemas.microsoft.com/office/drawing/2014/main" id="{9984CE1D-F502-4C0D-83E9-584C5205917A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60" name="PA-直接连接符 1110">
                      <a:extLst>
                        <a:ext uri="{FF2B5EF4-FFF2-40B4-BE49-F238E27FC236}">
                          <a16:creationId xmlns="" xmlns:a16="http://schemas.microsoft.com/office/drawing/2014/main" id="{A77CE733-7206-4242-B77C-E6CF8D48635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0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1" name="PA-直接连接符 1111">
                      <a:extLst>
                        <a:ext uri="{FF2B5EF4-FFF2-40B4-BE49-F238E27FC236}">
                          <a16:creationId xmlns="" xmlns:a16="http://schemas.microsoft.com/office/drawing/2014/main" id="{3845FAAD-0FE6-45E6-85D7-B1EF6B75A85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1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62" name="PA-直接连接符 1112">
                      <a:extLst>
                        <a:ext uri="{FF2B5EF4-FFF2-40B4-BE49-F238E27FC236}">
                          <a16:creationId xmlns="" xmlns:a16="http://schemas.microsoft.com/office/drawing/2014/main" id="{1B1D509A-9ABF-4EAA-858F-270DF1D82C1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42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2" name="组合 131">
                    <a:extLst>
                      <a:ext uri="{FF2B5EF4-FFF2-40B4-BE49-F238E27FC236}">
                        <a16:creationId xmlns="" xmlns:a16="http://schemas.microsoft.com/office/drawing/2014/main" id="{A4DD0D6C-E62A-4F61-B791-56A335C6B9DE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49" name="PA-直接连接符 1099">
                      <a:extLst>
                        <a:ext uri="{FF2B5EF4-FFF2-40B4-BE49-F238E27FC236}">
                          <a16:creationId xmlns="" xmlns:a16="http://schemas.microsoft.com/office/drawing/2014/main" id="{93C03B37-8520-4FBC-BB3A-74E28A199E5C}"/>
                        </a:ext>
                      </a:extLst>
                    </p:cNvPr>
                    <p:cNvCxnSpPr/>
                    <p:nvPr>
                      <p:custDataLst>
                        <p:tags r:id="rId129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" name="PA-直接连接符 1100">
                      <a:extLst>
                        <a:ext uri="{FF2B5EF4-FFF2-40B4-BE49-F238E27FC236}">
                          <a16:creationId xmlns="" xmlns:a16="http://schemas.microsoft.com/office/drawing/2014/main" id="{0E64B6C0-1D0F-4BBB-AAA6-1204FECC933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0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" name="PA-直接连接符 1101">
                      <a:extLst>
                        <a:ext uri="{FF2B5EF4-FFF2-40B4-BE49-F238E27FC236}">
                          <a16:creationId xmlns="" xmlns:a16="http://schemas.microsoft.com/office/drawing/2014/main" id="{47B74CD7-FB84-4A88-81F6-3DAD8CE9890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1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2" name="PA-直接连接符 1102">
                      <a:extLst>
                        <a:ext uri="{FF2B5EF4-FFF2-40B4-BE49-F238E27FC236}">
                          <a16:creationId xmlns="" xmlns:a16="http://schemas.microsoft.com/office/drawing/2014/main" id="{5A9E2FF2-AA40-4444-8F45-07DF71A050B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2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3" name="PA-直接连接符 1103">
                      <a:extLst>
                        <a:ext uri="{FF2B5EF4-FFF2-40B4-BE49-F238E27FC236}">
                          <a16:creationId xmlns="" xmlns:a16="http://schemas.microsoft.com/office/drawing/2014/main" id="{FBBB0596-A9A1-46AF-A935-F64DC6B1A17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3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4" name="PA-直接连接符 1104">
                      <a:extLst>
                        <a:ext uri="{FF2B5EF4-FFF2-40B4-BE49-F238E27FC236}">
                          <a16:creationId xmlns="" xmlns:a16="http://schemas.microsoft.com/office/drawing/2014/main" id="{6920D1EE-19D8-4497-8499-58A1D395427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4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5" name="PA-直接连接符 1105">
                      <a:extLst>
                        <a:ext uri="{FF2B5EF4-FFF2-40B4-BE49-F238E27FC236}">
                          <a16:creationId xmlns="" xmlns:a16="http://schemas.microsoft.com/office/drawing/2014/main" id="{95537416-E1FB-4E6C-A09A-B8140263528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5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6" name="PA-直接连接符 1106">
                      <a:extLst>
                        <a:ext uri="{FF2B5EF4-FFF2-40B4-BE49-F238E27FC236}">
                          <a16:creationId xmlns="" xmlns:a16="http://schemas.microsoft.com/office/drawing/2014/main" id="{73BE8B28-F0B3-4D61-AB16-2BEB3CD7545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6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7" name="PA-直接连接符 1107">
                      <a:extLst>
                        <a:ext uri="{FF2B5EF4-FFF2-40B4-BE49-F238E27FC236}">
                          <a16:creationId xmlns="" xmlns:a16="http://schemas.microsoft.com/office/drawing/2014/main" id="{867E7858-D83F-4B3B-BDE2-9836CB5C6A3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7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8" name="PA-直接连接符 1108">
                      <a:extLst>
                        <a:ext uri="{FF2B5EF4-FFF2-40B4-BE49-F238E27FC236}">
                          <a16:creationId xmlns="" xmlns:a16="http://schemas.microsoft.com/office/drawing/2014/main" id="{CD916442-AA72-499D-8760-1CEBF3E82AC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8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9" name="PA-直接连接符 1109">
                      <a:extLst>
                        <a:ext uri="{FF2B5EF4-FFF2-40B4-BE49-F238E27FC236}">
                          <a16:creationId xmlns="" xmlns:a16="http://schemas.microsoft.com/office/drawing/2014/main" id="{2524979F-229A-4F16-A4A8-98682A44A86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39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3" name="组合 132">
                    <a:extLst>
                      <a:ext uri="{FF2B5EF4-FFF2-40B4-BE49-F238E27FC236}">
                        <a16:creationId xmlns="" xmlns:a16="http://schemas.microsoft.com/office/drawing/2014/main" id="{2F2F71FA-7A5C-4811-8E43-09814AAB8351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138" name="PA-直接连接符 1088">
                      <a:extLst>
                        <a:ext uri="{FF2B5EF4-FFF2-40B4-BE49-F238E27FC236}">
                          <a16:creationId xmlns="" xmlns:a16="http://schemas.microsoft.com/office/drawing/2014/main" id="{BBB0E426-84EB-455A-AB69-F3A2F53F647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8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9" name="PA-直接连接符 1089">
                      <a:extLst>
                        <a:ext uri="{FF2B5EF4-FFF2-40B4-BE49-F238E27FC236}">
                          <a16:creationId xmlns="" xmlns:a16="http://schemas.microsoft.com/office/drawing/2014/main" id="{D6C2318E-2907-41FD-BFED-7B56C98A270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9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0" name="PA-直接连接符 1090">
                      <a:extLst>
                        <a:ext uri="{FF2B5EF4-FFF2-40B4-BE49-F238E27FC236}">
                          <a16:creationId xmlns="" xmlns:a16="http://schemas.microsoft.com/office/drawing/2014/main" id="{E8E03743-50E9-43AF-A4D3-02CE2B7192C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0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1" name="PA-直接连接符 1091">
                      <a:extLst>
                        <a:ext uri="{FF2B5EF4-FFF2-40B4-BE49-F238E27FC236}">
                          <a16:creationId xmlns="" xmlns:a16="http://schemas.microsoft.com/office/drawing/2014/main" id="{E7929DED-6697-480F-914A-4B0B717C26E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1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2" name="PA-直接连接符 1092">
                      <a:extLst>
                        <a:ext uri="{FF2B5EF4-FFF2-40B4-BE49-F238E27FC236}">
                          <a16:creationId xmlns="" xmlns:a16="http://schemas.microsoft.com/office/drawing/2014/main" id="{E81AFA13-74C2-4ED4-886E-A0EF4BB8FC4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2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3" name="PA-直接连接符 1093">
                      <a:extLst>
                        <a:ext uri="{FF2B5EF4-FFF2-40B4-BE49-F238E27FC236}">
                          <a16:creationId xmlns="" xmlns:a16="http://schemas.microsoft.com/office/drawing/2014/main" id="{CBF8AE94-BD81-48DA-AF53-BB0005CAF42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3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4" name="PA-直接连接符 1094">
                      <a:extLst>
                        <a:ext uri="{FF2B5EF4-FFF2-40B4-BE49-F238E27FC236}">
                          <a16:creationId xmlns="" xmlns:a16="http://schemas.microsoft.com/office/drawing/2014/main" id="{4965C981-F71C-444D-BBD4-7A0B1A8C1C5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4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5" name="PA-直接连接符 1095">
                      <a:extLst>
                        <a:ext uri="{FF2B5EF4-FFF2-40B4-BE49-F238E27FC236}">
                          <a16:creationId xmlns="" xmlns:a16="http://schemas.microsoft.com/office/drawing/2014/main" id="{B27D9622-CDF9-432F-953D-779B99CFA80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5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6" name="PA-直接连接符 1096">
                      <a:extLst>
                        <a:ext uri="{FF2B5EF4-FFF2-40B4-BE49-F238E27FC236}">
                          <a16:creationId xmlns="" xmlns:a16="http://schemas.microsoft.com/office/drawing/2014/main" id="{909C5A65-4E52-4D66-9C0B-E7972055228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6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" name="PA-直接连接符 1097">
                      <a:extLst>
                        <a:ext uri="{FF2B5EF4-FFF2-40B4-BE49-F238E27FC236}">
                          <a16:creationId xmlns="" xmlns:a16="http://schemas.microsoft.com/office/drawing/2014/main" id="{D3145FC8-CC85-4EAD-BEE3-2D15524A4FD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7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" name="PA-直接连接符 1098">
                      <a:extLst>
                        <a:ext uri="{FF2B5EF4-FFF2-40B4-BE49-F238E27FC236}">
                          <a16:creationId xmlns="" xmlns:a16="http://schemas.microsoft.com/office/drawing/2014/main" id="{0726270B-9B2F-416C-9E0A-09B53764623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28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34" name="Group 91_1">
                    <a:extLst>
                      <a:ext uri="{FF2B5EF4-FFF2-40B4-BE49-F238E27FC236}">
                        <a16:creationId xmlns="" xmlns:a16="http://schemas.microsoft.com/office/drawing/2014/main" id="{5D48AD5E-EC09-4C8D-9CAD-F16DA73081CE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35" name="PA-直接连接符 1085">
                      <a:extLst>
                        <a:ext uri="{FF2B5EF4-FFF2-40B4-BE49-F238E27FC236}">
                          <a16:creationId xmlns="" xmlns:a16="http://schemas.microsoft.com/office/drawing/2014/main" id="{D24DF37D-D7EB-4698-9172-592C5222F86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5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6" name="PA-直接连接符 1086">
                      <a:extLst>
                        <a:ext uri="{FF2B5EF4-FFF2-40B4-BE49-F238E27FC236}">
                          <a16:creationId xmlns="" xmlns:a16="http://schemas.microsoft.com/office/drawing/2014/main" id="{31E99B39-8765-4929-9BA1-38903AB43E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6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37" name="PA-直接连接符 1087">
                      <a:extLst>
                        <a:ext uri="{FF2B5EF4-FFF2-40B4-BE49-F238E27FC236}">
                          <a16:creationId xmlns="" xmlns:a16="http://schemas.microsoft.com/office/drawing/2014/main" id="{72798B2E-75E9-4426-9A97-8DF6CDA4305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117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0" name="组合 19">
                  <a:extLst>
                    <a:ext uri="{FF2B5EF4-FFF2-40B4-BE49-F238E27FC236}">
                      <a16:creationId xmlns="" xmlns:a16="http://schemas.microsoft.com/office/drawing/2014/main" id="{4AE402F7-14C1-42B4-B8DF-F34CA0F75FC3}"/>
                    </a:ext>
                  </a:extLst>
                </p:cNvPr>
                <p:cNvGrpSpPr/>
                <p:nvPr/>
              </p:nvGrpSpPr>
              <p:grpSpPr>
                <a:xfrm>
                  <a:off x="8452172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69" name="PA-直接连接符 1019">
                    <a:extLst>
                      <a:ext uri="{FF2B5EF4-FFF2-40B4-BE49-F238E27FC236}">
                        <a16:creationId xmlns="" xmlns:a16="http://schemas.microsoft.com/office/drawing/2014/main" id="{06179BD7-9A37-40DE-9EAA-5CACB16BE34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7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0" name="PA-直接连接符 1020">
                    <a:extLst>
                      <a:ext uri="{FF2B5EF4-FFF2-40B4-BE49-F238E27FC236}">
                        <a16:creationId xmlns="" xmlns:a16="http://schemas.microsoft.com/office/drawing/2014/main" id="{37E0601E-42AE-4D97-84CF-9C2E43452944}"/>
                      </a:ext>
                    </a:extLst>
                  </p:cNvPr>
                  <p:cNvCxnSpPr/>
                  <p:nvPr>
                    <p:custDataLst>
                      <p:tags r:id="rId58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1" name="PA-直接连接符 1021">
                    <a:extLst>
                      <a:ext uri="{FF2B5EF4-FFF2-40B4-BE49-F238E27FC236}">
                        <a16:creationId xmlns="" xmlns:a16="http://schemas.microsoft.com/office/drawing/2014/main" id="{469F2811-E37C-4EAB-B0CC-8DCCC1F4F795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59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2" name="PA-直接连接符 1022">
                    <a:extLst>
                      <a:ext uri="{FF2B5EF4-FFF2-40B4-BE49-F238E27FC236}">
                        <a16:creationId xmlns="" xmlns:a16="http://schemas.microsoft.com/office/drawing/2014/main" id="{A142F7C4-5B56-4BDB-9A34-0FC3E844766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0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3" name="PA-直接连接符 1023">
                    <a:extLst>
                      <a:ext uri="{FF2B5EF4-FFF2-40B4-BE49-F238E27FC236}">
                        <a16:creationId xmlns="" xmlns:a16="http://schemas.microsoft.com/office/drawing/2014/main" id="{81805EB4-C2DB-44C6-B1CC-A0CC3412C0D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1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4" name="PA-直接连接符 1024">
                    <a:extLst>
                      <a:ext uri="{FF2B5EF4-FFF2-40B4-BE49-F238E27FC236}">
                        <a16:creationId xmlns="" xmlns:a16="http://schemas.microsoft.com/office/drawing/2014/main" id="{31D127E4-6EB3-4181-A04B-2903FDCC5F8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2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5" name="PA-直接连接符 1025">
                    <a:extLst>
                      <a:ext uri="{FF2B5EF4-FFF2-40B4-BE49-F238E27FC236}">
                        <a16:creationId xmlns="" xmlns:a16="http://schemas.microsoft.com/office/drawing/2014/main" id="{DA4F44F6-D3FC-418B-BC5D-3C528B6AF7C3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3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6" name="PA-直接连接符 1026">
                    <a:extLst>
                      <a:ext uri="{FF2B5EF4-FFF2-40B4-BE49-F238E27FC236}">
                        <a16:creationId xmlns="" xmlns:a16="http://schemas.microsoft.com/office/drawing/2014/main" id="{CDD151EE-A8E2-4A41-8D8A-5F9BF2A471B6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4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7" name="PA-直接连接符 1027">
                    <a:extLst>
                      <a:ext uri="{FF2B5EF4-FFF2-40B4-BE49-F238E27FC236}">
                        <a16:creationId xmlns="" xmlns:a16="http://schemas.microsoft.com/office/drawing/2014/main" id="{C22FFEFB-E813-444A-825F-CD674CFA7B0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5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8" name="PA-直接连接符 1028">
                    <a:extLst>
                      <a:ext uri="{FF2B5EF4-FFF2-40B4-BE49-F238E27FC236}">
                        <a16:creationId xmlns="" xmlns:a16="http://schemas.microsoft.com/office/drawing/2014/main" id="{EA7A7E2E-9803-4A48-B6B7-A15F0F159C9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6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79" name="PA-直接连接符 1029">
                    <a:extLst>
                      <a:ext uri="{FF2B5EF4-FFF2-40B4-BE49-F238E27FC236}">
                        <a16:creationId xmlns="" xmlns:a16="http://schemas.microsoft.com/office/drawing/2014/main" id="{1ACCF5E8-16B4-4AFF-A611-865624ACBC1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7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0" name="PA-直接连接符 1030">
                    <a:extLst>
                      <a:ext uri="{FF2B5EF4-FFF2-40B4-BE49-F238E27FC236}">
                        <a16:creationId xmlns="" xmlns:a16="http://schemas.microsoft.com/office/drawing/2014/main" id="{41AF56D2-7B99-4F95-932B-04324B5EB4B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8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1" name="PA-直接连接符 1031">
                    <a:extLst>
                      <a:ext uri="{FF2B5EF4-FFF2-40B4-BE49-F238E27FC236}">
                        <a16:creationId xmlns="" xmlns:a16="http://schemas.microsoft.com/office/drawing/2014/main" id="{30DB43FF-1E89-46C8-935A-97D570C39B0B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69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2" name="PA-直接连接符 1032">
                    <a:extLst>
                      <a:ext uri="{FF2B5EF4-FFF2-40B4-BE49-F238E27FC236}">
                        <a16:creationId xmlns="" xmlns:a16="http://schemas.microsoft.com/office/drawing/2014/main" id="{34E2847A-FF22-4332-AE0B-24C8E7950C5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0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83" name="PA-直接连接符 1033">
                    <a:extLst>
                      <a:ext uri="{FF2B5EF4-FFF2-40B4-BE49-F238E27FC236}">
                        <a16:creationId xmlns="" xmlns:a16="http://schemas.microsoft.com/office/drawing/2014/main" id="{829C1137-E287-4154-BB90-9370040E6B20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71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84" name="组合 83">
                    <a:extLst>
                      <a:ext uri="{FF2B5EF4-FFF2-40B4-BE49-F238E27FC236}">
                        <a16:creationId xmlns="" xmlns:a16="http://schemas.microsoft.com/office/drawing/2014/main" id="{25FAD2C3-EC0C-436D-88C7-86845013F30F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113" name="PA-直接连接符 1063">
                      <a:extLst>
                        <a:ext uri="{FF2B5EF4-FFF2-40B4-BE49-F238E27FC236}">
                          <a16:creationId xmlns="" xmlns:a16="http://schemas.microsoft.com/office/drawing/2014/main" id="{C287FEC3-FFBB-4F61-806B-01860AFFCB5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7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4" name="PA-直接连接符 1064">
                      <a:extLst>
                        <a:ext uri="{FF2B5EF4-FFF2-40B4-BE49-F238E27FC236}">
                          <a16:creationId xmlns="" xmlns:a16="http://schemas.microsoft.com/office/drawing/2014/main" id="{F43C64F9-EE82-4F9C-87FB-CEB141AA5C1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8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5" name="PA-直接连接符 1065">
                      <a:extLst>
                        <a:ext uri="{FF2B5EF4-FFF2-40B4-BE49-F238E27FC236}">
                          <a16:creationId xmlns="" xmlns:a16="http://schemas.microsoft.com/office/drawing/2014/main" id="{F22A58CA-10C6-4869-9109-6BAEE62F981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9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5" name="组合 84">
                    <a:extLst>
                      <a:ext uri="{FF2B5EF4-FFF2-40B4-BE49-F238E27FC236}">
                        <a16:creationId xmlns="" xmlns:a16="http://schemas.microsoft.com/office/drawing/2014/main" id="{D60D5B06-7ADE-444A-9C36-67C646DD630E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102" name="PA-直接连接符 1052">
                      <a:extLst>
                        <a:ext uri="{FF2B5EF4-FFF2-40B4-BE49-F238E27FC236}">
                          <a16:creationId xmlns="" xmlns:a16="http://schemas.microsoft.com/office/drawing/2014/main" id="{92CC2AC5-1AD9-49F2-95CD-45BF418C82B4}"/>
                        </a:ext>
                      </a:extLst>
                    </p:cNvPr>
                    <p:cNvCxnSpPr/>
                    <p:nvPr>
                      <p:custDataLst>
                        <p:tags r:id="rId86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3" name="PA-直接连接符 1053">
                      <a:extLst>
                        <a:ext uri="{FF2B5EF4-FFF2-40B4-BE49-F238E27FC236}">
                          <a16:creationId xmlns="" xmlns:a16="http://schemas.microsoft.com/office/drawing/2014/main" id="{D0A620D2-8F97-4543-85CF-7DD41FAA3DF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7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4" name="PA-直接连接符 1054">
                      <a:extLst>
                        <a:ext uri="{FF2B5EF4-FFF2-40B4-BE49-F238E27FC236}">
                          <a16:creationId xmlns="" xmlns:a16="http://schemas.microsoft.com/office/drawing/2014/main" id="{58CACC39-36A5-4951-AF41-8A89300C8F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8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" name="PA-直接连接符 1055">
                      <a:extLst>
                        <a:ext uri="{FF2B5EF4-FFF2-40B4-BE49-F238E27FC236}">
                          <a16:creationId xmlns="" xmlns:a16="http://schemas.microsoft.com/office/drawing/2014/main" id="{0EE46915-312A-411D-B401-4E2A2950358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9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" name="PA-直接连接符 1056">
                      <a:extLst>
                        <a:ext uri="{FF2B5EF4-FFF2-40B4-BE49-F238E27FC236}">
                          <a16:creationId xmlns="" xmlns:a16="http://schemas.microsoft.com/office/drawing/2014/main" id="{EFB79558-FF2F-4453-A107-F41A225B75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0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" name="PA-直接连接符 1057">
                      <a:extLst>
                        <a:ext uri="{FF2B5EF4-FFF2-40B4-BE49-F238E27FC236}">
                          <a16:creationId xmlns="" xmlns:a16="http://schemas.microsoft.com/office/drawing/2014/main" id="{6A8A895D-25E3-4EF1-84BA-B01F43D9D4A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1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8" name="PA-直接连接符 1058">
                      <a:extLst>
                        <a:ext uri="{FF2B5EF4-FFF2-40B4-BE49-F238E27FC236}">
                          <a16:creationId xmlns="" xmlns:a16="http://schemas.microsoft.com/office/drawing/2014/main" id="{82FBCF6B-C9BC-4AC1-B5C0-3F14A5D0907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2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9" name="PA-直接连接符 1059">
                      <a:extLst>
                        <a:ext uri="{FF2B5EF4-FFF2-40B4-BE49-F238E27FC236}">
                          <a16:creationId xmlns="" xmlns:a16="http://schemas.microsoft.com/office/drawing/2014/main" id="{5474CEC2-DFB1-49A1-A84C-433AAB5EFE4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3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0" name="PA-直接连接符 1060">
                      <a:extLst>
                        <a:ext uri="{FF2B5EF4-FFF2-40B4-BE49-F238E27FC236}">
                          <a16:creationId xmlns="" xmlns:a16="http://schemas.microsoft.com/office/drawing/2014/main" id="{BE94AA6C-B2A0-4B06-A055-DA47B872F32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4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1" name="PA-直接连接符 1061">
                      <a:extLst>
                        <a:ext uri="{FF2B5EF4-FFF2-40B4-BE49-F238E27FC236}">
                          <a16:creationId xmlns="" xmlns:a16="http://schemas.microsoft.com/office/drawing/2014/main" id="{DE07929E-8A49-465A-9751-7AF212A050D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5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12" name="PA-直接连接符 1062">
                      <a:extLst>
                        <a:ext uri="{FF2B5EF4-FFF2-40B4-BE49-F238E27FC236}">
                          <a16:creationId xmlns="" xmlns:a16="http://schemas.microsoft.com/office/drawing/2014/main" id="{33EB6F2B-B629-4DF7-AB13-E080B226859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96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6" name="组合 85">
                    <a:extLst>
                      <a:ext uri="{FF2B5EF4-FFF2-40B4-BE49-F238E27FC236}">
                        <a16:creationId xmlns="" xmlns:a16="http://schemas.microsoft.com/office/drawing/2014/main" id="{942B0C2E-5714-454E-93EF-38AACB9C1111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91" name="PA-直接连接符 1041">
                      <a:extLst>
                        <a:ext uri="{FF2B5EF4-FFF2-40B4-BE49-F238E27FC236}">
                          <a16:creationId xmlns="" xmlns:a16="http://schemas.microsoft.com/office/drawing/2014/main" id="{4E56EA39-5952-4B64-94E2-7A0AA1E2245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5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2" name="PA-直接连接符 1042">
                      <a:extLst>
                        <a:ext uri="{FF2B5EF4-FFF2-40B4-BE49-F238E27FC236}">
                          <a16:creationId xmlns="" xmlns:a16="http://schemas.microsoft.com/office/drawing/2014/main" id="{CCD0AF7C-6D6F-47C5-923B-75B7912B8C2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6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3" name="PA-直接连接符 1043">
                      <a:extLst>
                        <a:ext uri="{FF2B5EF4-FFF2-40B4-BE49-F238E27FC236}">
                          <a16:creationId xmlns="" xmlns:a16="http://schemas.microsoft.com/office/drawing/2014/main" id="{EAA7B3F2-2936-4EA2-8095-FB37AFE1FDD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7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4" name="PA-直接连接符 1044">
                      <a:extLst>
                        <a:ext uri="{FF2B5EF4-FFF2-40B4-BE49-F238E27FC236}">
                          <a16:creationId xmlns="" xmlns:a16="http://schemas.microsoft.com/office/drawing/2014/main" id="{42C3AB66-B72B-4948-BACD-6ED729BA7F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8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5" name="PA-直接连接符 1045">
                      <a:extLst>
                        <a:ext uri="{FF2B5EF4-FFF2-40B4-BE49-F238E27FC236}">
                          <a16:creationId xmlns="" xmlns:a16="http://schemas.microsoft.com/office/drawing/2014/main" id="{A4709287-678B-430A-BF75-925D45DDCF9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9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6" name="PA-直接连接符 1046">
                      <a:extLst>
                        <a:ext uri="{FF2B5EF4-FFF2-40B4-BE49-F238E27FC236}">
                          <a16:creationId xmlns="" xmlns:a16="http://schemas.microsoft.com/office/drawing/2014/main" id="{809BFAFF-F472-4941-8446-259801505ED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0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7" name="PA-直接连接符 1047">
                      <a:extLst>
                        <a:ext uri="{FF2B5EF4-FFF2-40B4-BE49-F238E27FC236}">
                          <a16:creationId xmlns="" xmlns:a16="http://schemas.microsoft.com/office/drawing/2014/main" id="{A3203099-F293-4591-91CC-8ACBC1643FE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1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8" name="PA-直接连接符 1048">
                      <a:extLst>
                        <a:ext uri="{FF2B5EF4-FFF2-40B4-BE49-F238E27FC236}">
                          <a16:creationId xmlns="" xmlns:a16="http://schemas.microsoft.com/office/drawing/2014/main" id="{007434B1-828A-48AC-A2C5-E7D12C913FF9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2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9" name="PA-直接连接符 1049">
                      <a:extLst>
                        <a:ext uri="{FF2B5EF4-FFF2-40B4-BE49-F238E27FC236}">
                          <a16:creationId xmlns="" xmlns:a16="http://schemas.microsoft.com/office/drawing/2014/main" id="{2FC31B0C-38B1-4F5B-93B8-439C255BA4E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3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0" name="PA-直接连接符 1050">
                      <a:extLst>
                        <a:ext uri="{FF2B5EF4-FFF2-40B4-BE49-F238E27FC236}">
                          <a16:creationId xmlns="" xmlns:a16="http://schemas.microsoft.com/office/drawing/2014/main" id="{AC89C3C5-3FBB-43DB-9F24-BE15000F649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4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1" name="PA-直接连接符 1051">
                      <a:extLst>
                        <a:ext uri="{FF2B5EF4-FFF2-40B4-BE49-F238E27FC236}">
                          <a16:creationId xmlns="" xmlns:a16="http://schemas.microsoft.com/office/drawing/2014/main" id="{02894603-2426-4AC0-A74E-92439916624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85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87" name="Group 91_1">
                    <a:extLst>
                      <a:ext uri="{FF2B5EF4-FFF2-40B4-BE49-F238E27FC236}">
                        <a16:creationId xmlns="" xmlns:a16="http://schemas.microsoft.com/office/drawing/2014/main" id="{06C4B89B-0CEE-465E-9CC5-82E99030B41E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88" name="PA-直接连接符 1038">
                      <a:extLst>
                        <a:ext uri="{FF2B5EF4-FFF2-40B4-BE49-F238E27FC236}">
                          <a16:creationId xmlns="" xmlns:a16="http://schemas.microsoft.com/office/drawing/2014/main" id="{FAFCE6DB-2360-435B-A28C-66C75AE0370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2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89" name="PA-直接连接符 1039">
                      <a:extLst>
                        <a:ext uri="{FF2B5EF4-FFF2-40B4-BE49-F238E27FC236}">
                          <a16:creationId xmlns="" xmlns:a16="http://schemas.microsoft.com/office/drawing/2014/main" id="{9FFE96D0-2DFC-4323-9713-FD50B0233E0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3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90" name="PA-直接连接符 1040">
                      <a:extLst>
                        <a:ext uri="{FF2B5EF4-FFF2-40B4-BE49-F238E27FC236}">
                          <a16:creationId xmlns="" xmlns:a16="http://schemas.microsoft.com/office/drawing/2014/main" id="{2F2D2641-79EE-4FC9-9327-E7221F3E93B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74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1" name="组合 20">
                  <a:extLst>
                    <a:ext uri="{FF2B5EF4-FFF2-40B4-BE49-F238E27FC236}">
                      <a16:creationId xmlns="" xmlns:a16="http://schemas.microsoft.com/office/drawing/2014/main" id="{BD3F47E3-BE6F-4653-A770-BF73E5FDBBB5}"/>
                    </a:ext>
                  </a:extLst>
                </p:cNvPr>
                <p:cNvGrpSpPr/>
                <p:nvPr/>
              </p:nvGrpSpPr>
              <p:grpSpPr>
                <a:xfrm>
                  <a:off x="10565216" y="0"/>
                  <a:ext cx="2122205" cy="2720340"/>
                  <a:chOff x="2593640" y="708660"/>
                  <a:chExt cx="2122205" cy="2720340"/>
                </a:xfrm>
              </p:grpSpPr>
              <p:cxnSp>
                <p:nvCxnSpPr>
                  <p:cNvPr id="22" name="PA-直接连接符 972">
                    <a:extLst>
                      <a:ext uri="{FF2B5EF4-FFF2-40B4-BE49-F238E27FC236}">
                        <a16:creationId xmlns="" xmlns:a16="http://schemas.microsoft.com/office/drawing/2014/main" id="{DE418A56-DD12-4BEB-834B-D0D6F725472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4"/>
                    </p:custDataLst>
                  </p:nvPr>
                </p:nvCxnSpPr>
                <p:spPr>
                  <a:xfrm>
                    <a:off x="3685881" y="708660"/>
                    <a:ext cx="0" cy="272034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" name="PA-直接连接符 973">
                    <a:extLst>
                      <a:ext uri="{FF2B5EF4-FFF2-40B4-BE49-F238E27FC236}">
                        <a16:creationId xmlns="" xmlns:a16="http://schemas.microsoft.com/office/drawing/2014/main" id="{58494657-3CAF-4B0E-A348-1D3EDB590409}"/>
                      </a:ext>
                    </a:extLst>
                  </p:cNvPr>
                  <p:cNvCxnSpPr/>
                  <p:nvPr>
                    <p:custDataLst>
                      <p:tags r:id="rId15"/>
                    </p:custDataLst>
                  </p:nvPr>
                </p:nvCxnSpPr>
                <p:spPr>
                  <a:xfrm flipV="1">
                    <a:off x="3685881" y="857250"/>
                    <a:ext cx="181269" cy="13335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" name="PA-直接连接符 974">
                    <a:extLst>
                      <a:ext uri="{FF2B5EF4-FFF2-40B4-BE49-F238E27FC236}">
                        <a16:creationId xmlns="" xmlns:a16="http://schemas.microsoft.com/office/drawing/2014/main" id="{21774DF7-0C98-4FA0-986F-8FCFB18C33D7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6"/>
                    </p:custDataLst>
                  </p:nvPr>
                </p:nvCxnSpPr>
                <p:spPr>
                  <a:xfrm flipV="1">
                    <a:off x="3685881" y="1051560"/>
                    <a:ext cx="257469" cy="17526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" name="PA-直接连接符 975">
                    <a:extLst>
                      <a:ext uri="{FF2B5EF4-FFF2-40B4-BE49-F238E27FC236}">
                        <a16:creationId xmlns="" xmlns:a16="http://schemas.microsoft.com/office/drawing/2014/main" id="{95DD4E89-9439-47A6-AF73-8676CEFBC01E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7"/>
                    </p:custDataLst>
                  </p:nvPr>
                </p:nvCxnSpPr>
                <p:spPr>
                  <a:xfrm flipV="1">
                    <a:off x="3685880" y="1329690"/>
                    <a:ext cx="371770" cy="14287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" name="PA-直接连接符 976">
                    <a:extLst>
                      <a:ext uri="{FF2B5EF4-FFF2-40B4-BE49-F238E27FC236}">
                        <a16:creationId xmlns="" xmlns:a16="http://schemas.microsoft.com/office/drawing/2014/main" id="{5D72402A-DE99-48B8-A07A-8F1D8598EF3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8"/>
                    </p:custDataLst>
                  </p:nvPr>
                </p:nvCxnSpPr>
                <p:spPr>
                  <a:xfrm flipV="1">
                    <a:off x="3685879" y="1595440"/>
                    <a:ext cx="398441" cy="21621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7" name="PA-直接连接符 977">
                    <a:extLst>
                      <a:ext uri="{FF2B5EF4-FFF2-40B4-BE49-F238E27FC236}">
                        <a16:creationId xmlns="" xmlns:a16="http://schemas.microsoft.com/office/drawing/2014/main" id="{104ABE74-C421-49BB-9DEC-3C97AAC58864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19"/>
                    </p:custDataLst>
                  </p:nvPr>
                </p:nvCxnSpPr>
                <p:spPr>
                  <a:xfrm flipV="1">
                    <a:off x="3685879" y="1874520"/>
                    <a:ext cx="577511" cy="202886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8" name="PA-直接连接符 978">
                    <a:extLst>
                      <a:ext uri="{FF2B5EF4-FFF2-40B4-BE49-F238E27FC236}">
                        <a16:creationId xmlns="" xmlns:a16="http://schemas.microsoft.com/office/drawing/2014/main" id="{5AB155D0-8BBF-4E98-8743-07D84392B08F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0"/>
                    </p:custDataLst>
                  </p:nvPr>
                </p:nvCxnSpPr>
                <p:spPr>
                  <a:xfrm flipV="1">
                    <a:off x="3685879" y="1975964"/>
                    <a:ext cx="615608" cy="405771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" name="PA-直接连接符 979">
                    <a:extLst>
                      <a:ext uri="{FF2B5EF4-FFF2-40B4-BE49-F238E27FC236}">
                        <a16:creationId xmlns="" xmlns:a16="http://schemas.microsoft.com/office/drawing/2014/main" id="{1EE4D77A-1BFD-4A27-B873-5C0D3B70CD8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1"/>
                    </p:custDataLst>
                  </p:nvPr>
                </p:nvCxnSpPr>
                <p:spPr>
                  <a:xfrm>
                    <a:off x="3579200" y="915828"/>
                    <a:ext cx="106679" cy="102870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0" name="PA-直接连接符 980">
                    <a:extLst>
                      <a:ext uri="{FF2B5EF4-FFF2-40B4-BE49-F238E27FC236}">
                        <a16:creationId xmlns="" xmlns:a16="http://schemas.microsoft.com/office/drawing/2014/main" id="{32F6DFE4-BE92-42E4-ADB5-9C0DBFE83428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2"/>
                    </p:custDataLst>
                  </p:nvPr>
                </p:nvCxnSpPr>
                <p:spPr>
                  <a:xfrm>
                    <a:off x="3397932" y="1122759"/>
                    <a:ext cx="287947" cy="178833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" name="PA-直接连接符 981">
                    <a:extLst>
                      <a:ext uri="{FF2B5EF4-FFF2-40B4-BE49-F238E27FC236}">
                        <a16:creationId xmlns="" xmlns:a16="http://schemas.microsoft.com/office/drawing/2014/main" id="{8618A381-E7FF-491D-920A-6D157410CA0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3"/>
                    </p:custDataLst>
                  </p:nvPr>
                </p:nvCxnSpPr>
                <p:spPr>
                  <a:xfrm>
                    <a:off x="3314112" y="1289568"/>
                    <a:ext cx="371767" cy="23895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2" name="PA-直接连接符 982">
                    <a:extLst>
                      <a:ext uri="{FF2B5EF4-FFF2-40B4-BE49-F238E27FC236}">
                        <a16:creationId xmlns="" xmlns:a16="http://schemas.microsoft.com/office/drawing/2014/main" id="{90F71EC0-DD93-465F-B41A-35B4FBC375EA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4"/>
                    </p:custDataLst>
                  </p:nvPr>
                </p:nvCxnSpPr>
                <p:spPr>
                  <a:xfrm>
                    <a:off x="3287442" y="1478282"/>
                    <a:ext cx="398437" cy="1887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3" name="PA-直接连接符 983">
                    <a:extLst>
                      <a:ext uri="{FF2B5EF4-FFF2-40B4-BE49-F238E27FC236}">
                        <a16:creationId xmlns="" xmlns:a16="http://schemas.microsoft.com/office/drawing/2014/main" id="{A52A8453-1EC8-4CA7-8622-6BC72AB504CC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5"/>
                    </p:custDataLst>
                  </p:nvPr>
                </p:nvCxnSpPr>
                <p:spPr>
                  <a:xfrm>
                    <a:off x="3139440" y="1777425"/>
                    <a:ext cx="546439" cy="179729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" name="PA-直接连接符 984">
                    <a:extLst>
                      <a:ext uri="{FF2B5EF4-FFF2-40B4-BE49-F238E27FC236}">
                        <a16:creationId xmlns="" xmlns:a16="http://schemas.microsoft.com/office/drawing/2014/main" id="{2A1E96E4-46F1-43B8-ABF9-6B1A07873EB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6"/>
                    </p:custDataLst>
                  </p:nvPr>
                </p:nvCxnSpPr>
                <p:spPr>
                  <a:xfrm>
                    <a:off x="3108373" y="1920079"/>
                    <a:ext cx="577506" cy="262905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5" name="PA-直接连接符 985">
                    <a:extLst>
                      <a:ext uri="{FF2B5EF4-FFF2-40B4-BE49-F238E27FC236}">
                        <a16:creationId xmlns="" xmlns:a16="http://schemas.microsoft.com/office/drawing/2014/main" id="{1F0292D8-10DE-43D2-866D-7391E8C6C9F2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7"/>
                    </p:custDataLst>
                  </p:nvPr>
                </p:nvCxnSpPr>
                <p:spPr>
                  <a:xfrm>
                    <a:off x="3331878" y="2381735"/>
                    <a:ext cx="354001" cy="961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6" name="PA-直接连接符 986">
                    <a:extLst>
                      <a:ext uri="{FF2B5EF4-FFF2-40B4-BE49-F238E27FC236}">
                        <a16:creationId xmlns="" xmlns:a16="http://schemas.microsoft.com/office/drawing/2014/main" id="{F22155A8-829D-465B-B1E6-E38087D31A4D}"/>
                      </a:ext>
                    </a:extLst>
                  </p:cNvPr>
                  <p:cNvCxnSpPr>
                    <a:cxnSpLocks/>
                  </p:cNvCxnSpPr>
                  <p:nvPr>
                    <p:custDataLst>
                      <p:tags r:id="rId28"/>
                    </p:custDataLst>
                  </p:nvPr>
                </p:nvCxnSpPr>
                <p:spPr>
                  <a:xfrm flipH="1">
                    <a:off x="3681140" y="2435222"/>
                    <a:ext cx="402704" cy="160514"/>
                  </a:xfrm>
                  <a:prstGeom prst="line">
                    <a:avLst/>
                  </a:prstGeom>
                  <a:ln>
                    <a:solidFill>
                      <a:schemeClr val="bg2">
                        <a:alpha val="10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7" name="组合 36">
                    <a:extLst>
                      <a:ext uri="{FF2B5EF4-FFF2-40B4-BE49-F238E27FC236}">
                        <a16:creationId xmlns="" xmlns:a16="http://schemas.microsoft.com/office/drawing/2014/main" id="{4DFD8B74-BA52-45AE-8115-21D4D1854D7E}"/>
                      </a:ext>
                    </a:extLst>
                  </p:cNvPr>
                  <p:cNvGrpSpPr/>
                  <p:nvPr/>
                </p:nvGrpSpPr>
                <p:grpSpPr>
                  <a:xfrm>
                    <a:off x="3451722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66" name="PA-直接连接符 1016">
                      <a:extLst>
                        <a:ext uri="{FF2B5EF4-FFF2-40B4-BE49-F238E27FC236}">
                          <a16:creationId xmlns="" xmlns:a16="http://schemas.microsoft.com/office/drawing/2014/main" id="{CC1CBA8A-385F-4E54-87C3-E624849FE1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4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7" name="PA-直接连接符 1017">
                      <a:extLst>
                        <a:ext uri="{FF2B5EF4-FFF2-40B4-BE49-F238E27FC236}">
                          <a16:creationId xmlns="" xmlns:a16="http://schemas.microsoft.com/office/drawing/2014/main" id="{954A7D61-C8EB-4487-A322-3F5794C4A715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5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8" name="PA-直接连接符 1018">
                      <a:extLst>
                        <a:ext uri="{FF2B5EF4-FFF2-40B4-BE49-F238E27FC236}">
                          <a16:creationId xmlns="" xmlns:a16="http://schemas.microsoft.com/office/drawing/2014/main" id="{6489553B-C37B-4E05-AC33-085A5C62565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6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8" name="组合 37">
                    <a:extLst>
                      <a:ext uri="{FF2B5EF4-FFF2-40B4-BE49-F238E27FC236}">
                        <a16:creationId xmlns="" xmlns:a16="http://schemas.microsoft.com/office/drawing/2014/main" id="{1FD5E719-3B63-477A-A6BC-C0606F52CC59}"/>
                      </a:ext>
                    </a:extLst>
                  </p:cNvPr>
                  <p:cNvGrpSpPr/>
                  <p:nvPr/>
                </p:nvGrpSpPr>
                <p:grpSpPr>
                  <a:xfrm>
                    <a:off x="2593640" y="1920079"/>
                    <a:ext cx="915238" cy="1508921"/>
                    <a:chOff x="2593640" y="1920079"/>
                    <a:chExt cx="915238" cy="1508921"/>
                  </a:xfrm>
                </p:grpSpPr>
                <p:cxnSp>
                  <p:nvCxnSpPr>
                    <p:cNvPr id="55" name="PA-直接连接符 1005">
                      <a:extLst>
                        <a:ext uri="{FF2B5EF4-FFF2-40B4-BE49-F238E27FC236}">
                          <a16:creationId xmlns="" xmlns:a16="http://schemas.microsoft.com/office/drawing/2014/main" id="{3A68A9DA-F105-4E86-B5A3-F25EA3C5F289}"/>
                        </a:ext>
                      </a:extLst>
                    </p:cNvPr>
                    <p:cNvCxnSpPr/>
                    <p:nvPr>
                      <p:custDataLst>
                        <p:tags r:id="rId43"/>
                      </p:custDataLst>
                    </p:nvPr>
                  </p:nvCxnSpPr>
                  <p:spPr>
                    <a:xfrm>
                      <a:off x="3090085" y="1920079"/>
                      <a:ext cx="0" cy="150892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6" name="PA-直接连接符 1006">
                      <a:extLst>
                        <a:ext uri="{FF2B5EF4-FFF2-40B4-BE49-F238E27FC236}">
                          <a16:creationId xmlns="" xmlns:a16="http://schemas.microsoft.com/office/drawing/2014/main" id="{2F69EDE8-BCDF-49AB-B0CC-0CB5A153C9C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4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7" name="PA-直接连接符 1007">
                      <a:extLst>
                        <a:ext uri="{FF2B5EF4-FFF2-40B4-BE49-F238E27FC236}">
                          <a16:creationId xmlns="" xmlns:a16="http://schemas.microsoft.com/office/drawing/2014/main" id="{99FBEA22-2106-4787-AFAF-5949A227012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5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8" name="PA-直接连接符 1008">
                      <a:extLst>
                        <a:ext uri="{FF2B5EF4-FFF2-40B4-BE49-F238E27FC236}">
                          <a16:creationId xmlns="" xmlns:a16="http://schemas.microsoft.com/office/drawing/2014/main" id="{3FB07649-DA3E-46FA-A816-69C34DF418A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6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9" name="PA-直接连接符 1009">
                      <a:extLst>
                        <a:ext uri="{FF2B5EF4-FFF2-40B4-BE49-F238E27FC236}">
                          <a16:creationId xmlns="" xmlns:a16="http://schemas.microsoft.com/office/drawing/2014/main" id="{AEFACB65-A5DB-48DB-9FF1-425AD4F831EE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7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0" name="PA-直接连接符 1010">
                      <a:extLst>
                        <a:ext uri="{FF2B5EF4-FFF2-40B4-BE49-F238E27FC236}">
                          <a16:creationId xmlns="" xmlns:a16="http://schemas.microsoft.com/office/drawing/2014/main" id="{AA07A27D-D16F-4210-8FDD-C64108D994E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8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1" name="PA-直接连接符 1011">
                      <a:extLst>
                        <a:ext uri="{FF2B5EF4-FFF2-40B4-BE49-F238E27FC236}">
                          <a16:creationId xmlns="" xmlns:a16="http://schemas.microsoft.com/office/drawing/2014/main" id="{FDD1AB21-68F6-4EB5-ADA2-B6A2DE7BAA2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9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2" name="PA-直接连接符 1012">
                      <a:extLst>
                        <a:ext uri="{FF2B5EF4-FFF2-40B4-BE49-F238E27FC236}">
                          <a16:creationId xmlns="" xmlns:a16="http://schemas.microsoft.com/office/drawing/2014/main" id="{0F391925-D8B8-469E-B54A-0F6301E898A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0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3" name="PA-直接连接符 1013">
                      <a:extLst>
                        <a:ext uri="{FF2B5EF4-FFF2-40B4-BE49-F238E27FC236}">
                          <a16:creationId xmlns="" xmlns:a16="http://schemas.microsoft.com/office/drawing/2014/main" id="{2BDD3250-1261-49DA-B311-62DC5A4F272D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1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4" name="PA-直接连接符 1014">
                      <a:extLst>
                        <a:ext uri="{FF2B5EF4-FFF2-40B4-BE49-F238E27FC236}">
                          <a16:creationId xmlns="" xmlns:a16="http://schemas.microsoft.com/office/drawing/2014/main" id="{49FEE559-4DE8-4545-9428-0838DA660CF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2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65" name="PA-直接连接符 1015">
                      <a:extLst>
                        <a:ext uri="{FF2B5EF4-FFF2-40B4-BE49-F238E27FC236}">
                          <a16:creationId xmlns="" xmlns:a16="http://schemas.microsoft.com/office/drawing/2014/main" id="{17BFD379-1113-42F6-82E0-2B8120F34F93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53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9" name="组合 38">
                    <a:extLst>
                      <a:ext uri="{FF2B5EF4-FFF2-40B4-BE49-F238E27FC236}">
                        <a16:creationId xmlns="" xmlns:a16="http://schemas.microsoft.com/office/drawing/2014/main" id="{A39C22BD-C0E1-4A60-A682-8BD3F1658253}"/>
                      </a:ext>
                    </a:extLst>
                  </p:cNvPr>
                  <p:cNvGrpSpPr/>
                  <p:nvPr/>
                </p:nvGrpSpPr>
                <p:grpSpPr>
                  <a:xfrm>
                    <a:off x="3800607" y="1975963"/>
                    <a:ext cx="915238" cy="1453037"/>
                    <a:chOff x="2593640" y="1975963"/>
                    <a:chExt cx="915238" cy="1453037"/>
                  </a:xfrm>
                </p:grpSpPr>
                <p:cxnSp>
                  <p:nvCxnSpPr>
                    <p:cNvPr id="44" name="PA-直接连接符 994">
                      <a:extLst>
                        <a:ext uri="{FF2B5EF4-FFF2-40B4-BE49-F238E27FC236}">
                          <a16:creationId xmlns="" xmlns:a16="http://schemas.microsoft.com/office/drawing/2014/main" id="{29DAC0F0-27B8-4D5E-9519-E326CABBCF7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2"/>
                      </p:custDataLst>
                    </p:nvPr>
                  </p:nvCxnSpPr>
                  <p:spPr>
                    <a:xfrm>
                      <a:off x="3090085" y="1975963"/>
                      <a:ext cx="0" cy="145303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5" name="PA-直接连接符 995">
                      <a:extLst>
                        <a:ext uri="{FF2B5EF4-FFF2-40B4-BE49-F238E27FC236}">
                          <a16:creationId xmlns="" xmlns:a16="http://schemas.microsoft.com/office/drawing/2014/main" id="{497D13D3-45DC-46D9-A24C-2EA5F0DB185A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3"/>
                      </p:custDataLst>
                    </p:nvPr>
                  </p:nvCxnSpPr>
                  <p:spPr>
                    <a:xfrm flipV="1">
                      <a:off x="3090085" y="2291407"/>
                      <a:ext cx="128603" cy="90328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6" name="PA-直接连接符 996">
                      <a:extLst>
                        <a:ext uri="{FF2B5EF4-FFF2-40B4-BE49-F238E27FC236}">
                          <a16:creationId xmlns="" xmlns:a16="http://schemas.microsoft.com/office/drawing/2014/main" id="{0E77DA0A-DD50-4A03-8816-1506364E1EB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4"/>
                      </p:custDataLst>
                    </p:nvPr>
                  </p:nvCxnSpPr>
                  <p:spPr>
                    <a:xfrm flipV="1">
                      <a:off x="3090085" y="2477849"/>
                      <a:ext cx="193090" cy="13562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7" name="PA-直接连接符 997">
                      <a:extLst>
                        <a:ext uri="{FF2B5EF4-FFF2-40B4-BE49-F238E27FC236}">
                          <a16:creationId xmlns="" xmlns:a16="http://schemas.microsoft.com/office/drawing/2014/main" id="{7237559C-EC48-4910-BFF7-97A94AB70946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5"/>
                      </p:custDataLst>
                    </p:nvPr>
                  </p:nvCxnSpPr>
                  <p:spPr>
                    <a:xfrm flipV="1">
                      <a:off x="3090085" y="2753063"/>
                      <a:ext cx="322574" cy="11276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8" name="PA-直接连接符 998">
                      <a:extLst>
                        <a:ext uri="{FF2B5EF4-FFF2-40B4-BE49-F238E27FC236}">
                          <a16:creationId xmlns="" xmlns:a16="http://schemas.microsoft.com/office/drawing/2014/main" id="{6FD839F9-48E6-4DC8-A881-337DBA3E77BC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6"/>
                      </p:custDataLst>
                    </p:nvPr>
                  </p:nvCxnSpPr>
                  <p:spPr>
                    <a:xfrm flipV="1">
                      <a:off x="3090085" y="2984717"/>
                      <a:ext cx="418793" cy="187350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9" name="PA-直接连接符 999">
                      <a:extLst>
                        <a:ext uri="{FF2B5EF4-FFF2-40B4-BE49-F238E27FC236}">
                          <a16:creationId xmlns="" xmlns:a16="http://schemas.microsoft.com/office/drawing/2014/main" id="{4963F45D-143A-400B-8B11-CAB6258424A0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7"/>
                      </p:custDataLst>
                    </p:nvPr>
                  </p:nvCxnSpPr>
                  <p:spPr>
                    <a:xfrm flipV="1">
                      <a:off x="3090085" y="3248932"/>
                      <a:ext cx="402707" cy="9367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0" name="PA-直接连接符 1000">
                      <a:extLst>
                        <a:ext uri="{FF2B5EF4-FFF2-40B4-BE49-F238E27FC236}">
                          <a16:creationId xmlns="" xmlns:a16="http://schemas.microsoft.com/office/drawing/2014/main" id="{4EED2896-0CFE-469D-8AA6-0A55041F5AB4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8"/>
                      </p:custDataLst>
                    </p:nvPr>
                  </p:nvCxnSpPr>
                  <p:spPr>
                    <a:xfrm>
                      <a:off x="2937940" y="2302575"/>
                      <a:ext cx="152143" cy="118894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1" name="PA-直接连接符 1001">
                      <a:extLst>
                        <a:ext uri="{FF2B5EF4-FFF2-40B4-BE49-F238E27FC236}">
                          <a16:creationId xmlns="" xmlns:a16="http://schemas.microsoft.com/office/drawing/2014/main" id="{BAD9BEBF-38F5-4456-B302-9A883F240D4B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9"/>
                      </p:custDataLst>
                    </p:nvPr>
                  </p:nvCxnSpPr>
                  <p:spPr>
                    <a:xfrm>
                      <a:off x="2859498" y="2515275"/>
                      <a:ext cx="230585" cy="178341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2" name="PA-直接连接符 1002">
                      <a:extLst>
                        <a:ext uri="{FF2B5EF4-FFF2-40B4-BE49-F238E27FC236}">
                          <a16:creationId xmlns="" xmlns:a16="http://schemas.microsoft.com/office/drawing/2014/main" id="{F743DB8D-5F6E-4230-B196-0524E2E81A0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0"/>
                      </p:custDataLst>
                    </p:nvPr>
                  </p:nvCxnSpPr>
                  <p:spPr>
                    <a:xfrm>
                      <a:off x="2776380" y="2707277"/>
                      <a:ext cx="313703" cy="222513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3" name="PA-直接连接符 1003">
                      <a:extLst>
                        <a:ext uri="{FF2B5EF4-FFF2-40B4-BE49-F238E27FC236}">
                          <a16:creationId xmlns="" xmlns:a16="http://schemas.microsoft.com/office/drawing/2014/main" id="{878B2AD8-5782-435E-A70E-EAD1D1670891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1"/>
                      </p:custDataLst>
                    </p:nvPr>
                  </p:nvCxnSpPr>
                  <p:spPr>
                    <a:xfrm>
                      <a:off x="2700570" y="2882409"/>
                      <a:ext cx="389513" cy="175132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54" name="PA-直接连接符 1004">
                      <a:extLst>
                        <a:ext uri="{FF2B5EF4-FFF2-40B4-BE49-F238E27FC236}">
                          <a16:creationId xmlns="" xmlns:a16="http://schemas.microsoft.com/office/drawing/2014/main" id="{2E8490D8-864A-4522-8429-221518FCDDC2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42"/>
                      </p:custDataLst>
                    </p:nvPr>
                  </p:nvCxnSpPr>
                  <p:spPr>
                    <a:xfrm>
                      <a:off x="2593640" y="3141037"/>
                      <a:ext cx="496443" cy="147925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40" name="Group 91_1">
                    <a:extLst>
                      <a:ext uri="{FF2B5EF4-FFF2-40B4-BE49-F238E27FC236}">
                        <a16:creationId xmlns="" xmlns:a16="http://schemas.microsoft.com/office/drawing/2014/main" id="{A1220F06-438D-41F1-97B1-BF9F66D405D3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3689264" y="2731008"/>
                    <a:ext cx="234157" cy="505973"/>
                    <a:chOff x="3451722" y="2731008"/>
                    <a:chExt cx="234157" cy="505973"/>
                  </a:xfrm>
                </p:grpSpPr>
                <p:cxnSp>
                  <p:nvCxnSpPr>
                    <p:cNvPr id="41" name="PA-直接连接符 991">
                      <a:extLst>
                        <a:ext uri="{FF2B5EF4-FFF2-40B4-BE49-F238E27FC236}">
                          <a16:creationId xmlns="" xmlns:a16="http://schemas.microsoft.com/office/drawing/2014/main" id="{34570CF6-5159-4162-9ECD-E54FE4195958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29"/>
                      </p:custDataLst>
                    </p:nvPr>
                  </p:nvCxnSpPr>
                  <p:spPr>
                    <a:xfrm>
                      <a:off x="3451722" y="2731008"/>
                      <a:ext cx="234157" cy="172499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2" name="PA-直接连接符 992">
                      <a:extLst>
                        <a:ext uri="{FF2B5EF4-FFF2-40B4-BE49-F238E27FC236}">
                          <a16:creationId xmlns="" xmlns:a16="http://schemas.microsoft.com/office/drawing/2014/main" id="{009AD99A-4D55-487C-8D2D-9E6B6C226457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0"/>
                      </p:custDataLst>
                    </p:nvPr>
                  </p:nvCxnSpPr>
                  <p:spPr>
                    <a:xfrm>
                      <a:off x="3479292" y="2930406"/>
                      <a:ext cx="206587" cy="114556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43" name="PA-直接连接符 993">
                      <a:extLst>
                        <a:ext uri="{FF2B5EF4-FFF2-40B4-BE49-F238E27FC236}">
                          <a16:creationId xmlns="" xmlns:a16="http://schemas.microsoft.com/office/drawing/2014/main" id="{825518AC-1655-4342-90B3-990B5816F83F}"/>
                        </a:ext>
                      </a:extLst>
                    </p:cNvPr>
                    <p:cNvCxnSpPr>
                      <a:cxnSpLocks/>
                    </p:cNvCxnSpPr>
                    <p:nvPr>
                      <p:custDataLst>
                        <p:tags r:id="rId31"/>
                      </p:custDataLst>
                    </p:nvPr>
                  </p:nvCxnSpPr>
                  <p:spPr>
                    <a:xfrm>
                      <a:off x="3592477" y="3194304"/>
                      <a:ext cx="93402" cy="42677"/>
                    </a:xfrm>
                    <a:prstGeom prst="line">
                      <a:avLst/>
                    </a:prstGeom>
                    <a:ln>
                      <a:solidFill>
                        <a:schemeClr val="bg2">
                          <a:alpha val="10000"/>
                        </a:schemeClr>
                      </a:solidFill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</p:grpSp>
      <p:grpSp>
        <p:nvGrpSpPr>
          <p:cNvPr id="1748" name="组合 1747">
            <a:extLst>
              <a:ext uri="{FF2B5EF4-FFF2-40B4-BE49-F238E27FC236}">
                <a16:creationId xmlns="" xmlns:a16="http://schemas.microsoft.com/office/drawing/2014/main" id="{99E09D38-0EA6-4B08-8846-98C66C759254}"/>
              </a:ext>
            </a:extLst>
          </p:cNvPr>
          <p:cNvGrpSpPr>
            <a:grpSpLocks/>
          </p:cNvGrpSpPr>
          <p:nvPr userDrawn="1"/>
        </p:nvGrpSpPr>
        <p:grpSpPr>
          <a:xfrm>
            <a:off x="-1" y="6626482"/>
            <a:ext cx="11677651" cy="231518"/>
            <a:chOff x="-1" y="1887773"/>
            <a:chExt cx="128954607" cy="3751028"/>
          </a:xfrm>
        </p:grpSpPr>
        <p:grpSp>
          <p:nvGrpSpPr>
            <p:cNvPr id="1749" name="组合 1748">
              <a:extLst>
                <a:ext uri="{FF2B5EF4-FFF2-40B4-BE49-F238E27FC236}">
                  <a16:creationId xmlns="" xmlns:a16="http://schemas.microsoft.com/office/drawing/2014/main" id="{3E7FBF61-4AC7-4CF0-AE31-72BFF1126E10}"/>
                </a:ext>
              </a:extLst>
            </p:cNvPr>
            <p:cNvGrpSpPr/>
            <p:nvPr/>
          </p:nvGrpSpPr>
          <p:grpSpPr>
            <a:xfrm>
              <a:off x="-1" y="4481876"/>
              <a:ext cx="126840195" cy="272562"/>
              <a:chOff x="892419" y="3916187"/>
              <a:chExt cx="5041888" cy="196850"/>
            </a:xfrm>
          </p:grpSpPr>
          <p:sp>
            <p:nvSpPr>
              <p:cNvPr id="1772" name="矩形 1771">
                <a:extLst>
                  <a:ext uri="{FF2B5EF4-FFF2-40B4-BE49-F238E27FC236}">
                    <a16:creationId xmlns="" xmlns:a16="http://schemas.microsoft.com/office/drawing/2014/main" id="{52CB11F1-E9DE-4841-9F60-5990E6946DDC}"/>
                  </a:ext>
                </a:extLst>
              </p:cNvPr>
              <p:cNvSpPr/>
              <p:nvPr/>
            </p:nvSpPr>
            <p:spPr>
              <a:xfrm>
                <a:off x="892419" y="3916187"/>
                <a:ext cx="1260472" cy="196850"/>
              </a:xfrm>
              <a:prstGeom prst="rect">
                <a:avLst/>
              </a:prstGeom>
              <a:solidFill>
                <a:srgbClr val="CCE2D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3" name="矩形 1772">
                <a:extLst>
                  <a:ext uri="{FF2B5EF4-FFF2-40B4-BE49-F238E27FC236}">
                    <a16:creationId xmlns="" xmlns:a16="http://schemas.microsoft.com/office/drawing/2014/main" id="{966A806B-09A3-4F69-A3C1-73632180C76F}"/>
                  </a:ext>
                </a:extLst>
              </p:cNvPr>
              <p:cNvSpPr/>
              <p:nvPr/>
            </p:nvSpPr>
            <p:spPr>
              <a:xfrm>
                <a:off x="2152891" y="3916187"/>
                <a:ext cx="1260472" cy="196850"/>
              </a:xfrm>
              <a:prstGeom prst="rect">
                <a:avLst/>
              </a:prstGeom>
              <a:solidFill>
                <a:srgbClr val="99C5B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4" name="矩形 1773">
                <a:extLst>
                  <a:ext uri="{FF2B5EF4-FFF2-40B4-BE49-F238E27FC236}">
                    <a16:creationId xmlns="" xmlns:a16="http://schemas.microsoft.com/office/drawing/2014/main" id="{73F05AF8-ED8F-4B53-A452-5C67010399BA}"/>
                  </a:ext>
                </a:extLst>
              </p:cNvPr>
              <p:cNvSpPr/>
              <p:nvPr/>
            </p:nvSpPr>
            <p:spPr>
              <a:xfrm>
                <a:off x="3413363" y="3916187"/>
                <a:ext cx="1260472" cy="196850"/>
              </a:xfrm>
              <a:prstGeom prst="rect">
                <a:avLst/>
              </a:prstGeom>
              <a:solidFill>
                <a:srgbClr val="66A99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75" name="矩形 1774">
                <a:extLst>
                  <a:ext uri="{FF2B5EF4-FFF2-40B4-BE49-F238E27FC236}">
                    <a16:creationId xmlns="" xmlns:a16="http://schemas.microsoft.com/office/drawing/2014/main" id="{EF2A6E1D-206E-4097-B1C1-61C95476F78E}"/>
                  </a:ext>
                </a:extLst>
              </p:cNvPr>
              <p:cNvSpPr/>
              <p:nvPr/>
            </p:nvSpPr>
            <p:spPr>
              <a:xfrm>
                <a:off x="4673835" y="3916187"/>
                <a:ext cx="1260472" cy="19685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750" name="组合 1749">
              <a:extLst>
                <a:ext uri="{FF2B5EF4-FFF2-40B4-BE49-F238E27FC236}">
                  <a16:creationId xmlns="" xmlns:a16="http://schemas.microsoft.com/office/drawing/2014/main" id="{D3ED6126-3A82-4D5B-AF91-74604381169B}"/>
                </a:ext>
              </a:extLst>
            </p:cNvPr>
            <p:cNvGrpSpPr/>
            <p:nvPr/>
          </p:nvGrpSpPr>
          <p:grpSpPr>
            <a:xfrm>
              <a:off x="0" y="1887773"/>
              <a:ext cx="128954606" cy="3751028"/>
              <a:chOff x="0" y="1887773"/>
              <a:chExt cx="128954606" cy="3751028"/>
            </a:xfrm>
          </p:grpSpPr>
          <p:grpSp>
            <p:nvGrpSpPr>
              <p:cNvPr id="1751" name="组合 1750">
                <a:extLst>
                  <a:ext uri="{FF2B5EF4-FFF2-40B4-BE49-F238E27FC236}">
                    <a16:creationId xmlns="" xmlns:a16="http://schemas.microsoft.com/office/drawing/2014/main" id="{C90C48C4-0D47-4CEB-9C8A-E97D00211208}"/>
                  </a:ext>
                </a:extLst>
              </p:cNvPr>
              <p:cNvGrpSpPr/>
              <p:nvPr/>
            </p:nvGrpSpPr>
            <p:grpSpPr>
              <a:xfrm>
                <a:off x="0" y="3041346"/>
                <a:ext cx="128257068" cy="272562"/>
                <a:chOff x="892419" y="3916187"/>
                <a:chExt cx="5041888" cy="196850"/>
              </a:xfrm>
            </p:grpSpPr>
            <p:sp>
              <p:nvSpPr>
                <p:cNvPr id="1768" name="矩形 1767">
                  <a:extLst>
                    <a:ext uri="{FF2B5EF4-FFF2-40B4-BE49-F238E27FC236}">
                      <a16:creationId xmlns="" xmlns:a16="http://schemas.microsoft.com/office/drawing/2014/main" id="{9C987C26-09D5-409D-81EA-07CD4576709E}"/>
                    </a:ext>
                  </a:extLst>
                </p:cNvPr>
                <p:cNvSpPr/>
                <p:nvPr/>
              </p:nvSpPr>
              <p:spPr>
                <a:xfrm>
                  <a:off x="892419" y="3916187"/>
                  <a:ext cx="1260472" cy="196850"/>
                </a:xfrm>
                <a:prstGeom prst="rect">
                  <a:avLst/>
                </a:prstGeom>
                <a:solidFill>
                  <a:srgbClr val="CCE2D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69" name="矩形 1768">
                  <a:extLst>
                    <a:ext uri="{FF2B5EF4-FFF2-40B4-BE49-F238E27FC236}">
                      <a16:creationId xmlns="" xmlns:a16="http://schemas.microsoft.com/office/drawing/2014/main" id="{7C8632FE-FA25-47F6-99CB-1142BAA6BCD6}"/>
                    </a:ext>
                  </a:extLst>
                </p:cNvPr>
                <p:cNvSpPr/>
                <p:nvPr/>
              </p:nvSpPr>
              <p:spPr>
                <a:xfrm>
                  <a:off x="2152891" y="3916187"/>
                  <a:ext cx="1260472" cy="196850"/>
                </a:xfrm>
                <a:prstGeom prst="rect">
                  <a:avLst/>
                </a:prstGeom>
                <a:solidFill>
                  <a:srgbClr val="99C5B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70" name="矩形 1769">
                  <a:extLst>
                    <a:ext uri="{FF2B5EF4-FFF2-40B4-BE49-F238E27FC236}">
                      <a16:creationId xmlns="" xmlns:a16="http://schemas.microsoft.com/office/drawing/2014/main" id="{139F9D9F-BAD9-43DA-ADE8-FE7C394E1557}"/>
                    </a:ext>
                  </a:extLst>
                </p:cNvPr>
                <p:cNvSpPr/>
                <p:nvPr/>
              </p:nvSpPr>
              <p:spPr>
                <a:xfrm>
                  <a:off x="3413363" y="3916187"/>
                  <a:ext cx="1260472" cy="196850"/>
                </a:xfrm>
                <a:prstGeom prst="rect">
                  <a:avLst/>
                </a:prstGeom>
                <a:solidFill>
                  <a:srgbClr val="66A99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771" name="矩形 1770">
                  <a:extLst>
                    <a:ext uri="{FF2B5EF4-FFF2-40B4-BE49-F238E27FC236}">
                      <a16:creationId xmlns="" xmlns:a16="http://schemas.microsoft.com/office/drawing/2014/main" id="{D26F33E5-403B-4948-8047-314FE69973AF}"/>
                    </a:ext>
                  </a:extLst>
                </p:cNvPr>
                <p:cNvSpPr/>
                <p:nvPr/>
              </p:nvSpPr>
              <p:spPr>
                <a:xfrm>
                  <a:off x="4673835" y="3916187"/>
                  <a:ext cx="1260472" cy="196850"/>
                </a:xfrm>
                <a:prstGeom prst="rect">
                  <a:avLst/>
                </a:prstGeom>
                <a:solidFill>
                  <a:srgbClr val="40937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1752" name="组合 1751">
                <a:extLst>
                  <a:ext uri="{FF2B5EF4-FFF2-40B4-BE49-F238E27FC236}">
                    <a16:creationId xmlns="" xmlns:a16="http://schemas.microsoft.com/office/drawing/2014/main" id="{C260BEFC-115A-4B73-A9B8-E46F5ABFE9E2}"/>
                  </a:ext>
                </a:extLst>
              </p:cNvPr>
              <p:cNvGrpSpPr/>
              <p:nvPr/>
            </p:nvGrpSpPr>
            <p:grpSpPr>
              <a:xfrm>
                <a:off x="0" y="1887773"/>
                <a:ext cx="128954606" cy="3751028"/>
                <a:chOff x="0" y="1887773"/>
                <a:chExt cx="128954606" cy="3751028"/>
              </a:xfrm>
            </p:grpSpPr>
            <p:grpSp>
              <p:nvGrpSpPr>
                <p:cNvPr id="1753" name="组合 1752">
                  <a:extLst>
                    <a:ext uri="{FF2B5EF4-FFF2-40B4-BE49-F238E27FC236}">
                      <a16:creationId xmlns="" xmlns:a16="http://schemas.microsoft.com/office/drawing/2014/main" id="{C605DA50-2AB1-46E7-8E93-B1F5E4A534B7}"/>
                    </a:ext>
                  </a:extLst>
                </p:cNvPr>
                <p:cNvGrpSpPr/>
                <p:nvPr/>
              </p:nvGrpSpPr>
              <p:grpSpPr>
                <a:xfrm>
                  <a:off x="0" y="1887773"/>
                  <a:ext cx="128954606" cy="706934"/>
                  <a:chOff x="892419" y="3916187"/>
                  <a:chExt cx="5041888" cy="196850"/>
                </a:xfrm>
              </p:grpSpPr>
              <p:sp>
                <p:nvSpPr>
                  <p:cNvPr id="1764" name="矩形 1763">
                    <a:extLst>
                      <a:ext uri="{FF2B5EF4-FFF2-40B4-BE49-F238E27FC236}">
                        <a16:creationId xmlns="" xmlns:a16="http://schemas.microsoft.com/office/drawing/2014/main" id="{FEDFC4D8-28B4-495B-8BFE-30DEA4A9DB62}"/>
                      </a:ext>
                    </a:extLst>
                  </p:cNvPr>
                  <p:cNvSpPr/>
                  <p:nvPr/>
                </p:nvSpPr>
                <p:spPr>
                  <a:xfrm>
                    <a:off x="892419" y="3916187"/>
                    <a:ext cx="1260472" cy="196850"/>
                  </a:xfrm>
                  <a:prstGeom prst="rect">
                    <a:avLst/>
                  </a:prstGeom>
                  <a:solidFill>
                    <a:srgbClr val="CCE2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5" name="矩形 1764">
                    <a:extLst>
                      <a:ext uri="{FF2B5EF4-FFF2-40B4-BE49-F238E27FC236}">
                        <a16:creationId xmlns="" xmlns:a16="http://schemas.microsoft.com/office/drawing/2014/main" id="{B242ABB6-506A-435D-B7D5-A64AEE48A06E}"/>
                      </a:ext>
                    </a:extLst>
                  </p:cNvPr>
                  <p:cNvSpPr/>
                  <p:nvPr/>
                </p:nvSpPr>
                <p:spPr>
                  <a:xfrm>
                    <a:off x="2152891" y="3916187"/>
                    <a:ext cx="1260472" cy="196850"/>
                  </a:xfrm>
                  <a:prstGeom prst="rect">
                    <a:avLst/>
                  </a:prstGeom>
                  <a:solidFill>
                    <a:srgbClr val="99C5B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6" name="矩形 1765">
                    <a:extLst>
                      <a:ext uri="{FF2B5EF4-FFF2-40B4-BE49-F238E27FC236}">
                        <a16:creationId xmlns="" xmlns:a16="http://schemas.microsoft.com/office/drawing/2014/main" id="{F71A7F13-CCBC-44D2-8E1D-AF062B46D8B4}"/>
                      </a:ext>
                    </a:extLst>
                  </p:cNvPr>
                  <p:cNvSpPr/>
                  <p:nvPr/>
                </p:nvSpPr>
                <p:spPr>
                  <a:xfrm>
                    <a:off x="3413363" y="3916187"/>
                    <a:ext cx="1260472" cy="196850"/>
                  </a:xfrm>
                  <a:prstGeom prst="rect">
                    <a:avLst/>
                  </a:prstGeom>
                  <a:solidFill>
                    <a:srgbClr val="66A99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7" name="矩形 1766">
                    <a:extLst>
                      <a:ext uri="{FF2B5EF4-FFF2-40B4-BE49-F238E27FC236}">
                        <a16:creationId xmlns="" xmlns:a16="http://schemas.microsoft.com/office/drawing/2014/main" id="{E922CD1C-A387-4AF5-ADC3-7490FDAE1913}"/>
                      </a:ext>
                    </a:extLst>
                  </p:cNvPr>
                  <p:cNvSpPr/>
                  <p:nvPr/>
                </p:nvSpPr>
                <p:spPr>
                  <a:xfrm>
                    <a:off x="4673835" y="3916187"/>
                    <a:ext cx="1260472" cy="196850"/>
                  </a:xfrm>
                  <a:prstGeom prst="rect">
                    <a:avLst/>
                  </a:prstGeom>
                  <a:solidFill>
                    <a:srgbClr val="40937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1754" name="组合 1753">
                  <a:extLst>
                    <a:ext uri="{FF2B5EF4-FFF2-40B4-BE49-F238E27FC236}">
                      <a16:creationId xmlns="" xmlns:a16="http://schemas.microsoft.com/office/drawing/2014/main" id="{F55B6693-DEA2-4EB7-8D75-BF9A2E39CCBF}"/>
                    </a:ext>
                  </a:extLst>
                </p:cNvPr>
                <p:cNvGrpSpPr/>
                <p:nvPr/>
              </p:nvGrpSpPr>
              <p:grpSpPr>
                <a:xfrm>
                  <a:off x="0" y="3761611"/>
                  <a:ext cx="127537732" cy="272562"/>
                  <a:chOff x="892419" y="3916187"/>
                  <a:chExt cx="5041888" cy="196850"/>
                </a:xfrm>
              </p:grpSpPr>
              <p:sp>
                <p:nvSpPr>
                  <p:cNvPr id="1760" name="矩形 1759">
                    <a:extLst>
                      <a:ext uri="{FF2B5EF4-FFF2-40B4-BE49-F238E27FC236}">
                        <a16:creationId xmlns="" xmlns:a16="http://schemas.microsoft.com/office/drawing/2014/main" id="{66FC9907-4E09-4999-89DA-A8845D6020A3}"/>
                      </a:ext>
                    </a:extLst>
                  </p:cNvPr>
                  <p:cNvSpPr/>
                  <p:nvPr/>
                </p:nvSpPr>
                <p:spPr>
                  <a:xfrm>
                    <a:off x="892419" y="3916187"/>
                    <a:ext cx="1260472" cy="196850"/>
                  </a:xfrm>
                  <a:prstGeom prst="rect">
                    <a:avLst/>
                  </a:prstGeom>
                  <a:solidFill>
                    <a:srgbClr val="CCE2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1" name="矩形 1760">
                    <a:extLst>
                      <a:ext uri="{FF2B5EF4-FFF2-40B4-BE49-F238E27FC236}">
                        <a16:creationId xmlns="" xmlns:a16="http://schemas.microsoft.com/office/drawing/2014/main" id="{6E652BCD-8047-419C-A2DC-08E10AC9B652}"/>
                      </a:ext>
                    </a:extLst>
                  </p:cNvPr>
                  <p:cNvSpPr/>
                  <p:nvPr/>
                </p:nvSpPr>
                <p:spPr>
                  <a:xfrm>
                    <a:off x="2152891" y="3916187"/>
                    <a:ext cx="1260472" cy="196850"/>
                  </a:xfrm>
                  <a:prstGeom prst="rect">
                    <a:avLst/>
                  </a:prstGeom>
                  <a:solidFill>
                    <a:srgbClr val="99C5B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2" name="矩形 1761">
                    <a:extLst>
                      <a:ext uri="{FF2B5EF4-FFF2-40B4-BE49-F238E27FC236}">
                        <a16:creationId xmlns="" xmlns:a16="http://schemas.microsoft.com/office/drawing/2014/main" id="{92DD2E73-EFD6-40E5-A2C6-B2C35E3AFEC7}"/>
                      </a:ext>
                    </a:extLst>
                  </p:cNvPr>
                  <p:cNvSpPr/>
                  <p:nvPr/>
                </p:nvSpPr>
                <p:spPr>
                  <a:xfrm>
                    <a:off x="3413363" y="3916187"/>
                    <a:ext cx="1260472" cy="196850"/>
                  </a:xfrm>
                  <a:prstGeom prst="rect">
                    <a:avLst/>
                  </a:prstGeom>
                  <a:solidFill>
                    <a:srgbClr val="66A99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63" name="矩形 1762">
                    <a:extLst>
                      <a:ext uri="{FF2B5EF4-FFF2-40B4-BE49-F238E27FC236}">
                        <a16:creationId xmlns="" xmlns:a16="http://schemas.microsoft.com/office/drawing/2014/main" id="{DA3BA199-85C7-4A8A-A14F-702C033CB66D}"/>
                      </a:ext>
                    </a:extLst>
                  </p:cNvPr>
                  <p:cNvSpPr/>
                  <p:nvPr/>
                </p:nvSpPr>
                <p:spPr>
                  <a:xfrm>
                    <a:off x="4673835" y="3916187"/>
                    <a:ext cx="1260472" cy="196850"/>
                  </a:xfrm>
                  <a:prstGeom prst="rect">
                    <a:avLst/>
                  </a:prstGeom>
                  <a:solidFill>
                    <a:srgbClr val="40937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1755" name="组合 1754">
                  <a:extLst>
                    <a:ext uri="{FF2B5EF4-FFF2-40B4-BE49-F238E27FC236}">
                      <a16:creationId xmlns="" xmlns:a16="http://schemas.microsoft.com/office/drawing/2014/main" id="{168E0F43-D47D-467A-92C2-D7EE0A497452}"/>
                    </a:ext>
                  </a:extLst>
                </p:cNvPr>
                <p:cNvGrpSpPr/>
                <p:nvPr/>
              </p:nvGrpSpPr>
              <p:grpSpPr>
                <a:xfrm>
                  <a:off x="0" y="5202152"/>
                  <a:ext cx="126099060" cy="436649"/>
                  <a:chOff x="892419" y="3916187"/>
                  <a:chExt cx="5041888" cy="196850"/>
                </a:xfrm>
              </p:grpSpPr>
              <p:sp>
                <p:nvSpPr>
                  <p:cNvPr id="1756" name="矩形 1755">
                    <a:extLst>
                      <a:ext uri="{FF2B5EF4-FFF2-40B4-BE49-F238E27FC236}">
                        <a16:creationId xmlns="" xmlns:a16="http://schemas.microsoft.com/office/drawing/2014/main" id="{6E49A99F-ACC9-4625-8C3C-F18EC2471D3A}"/>
                      </a:ext>
                    </a:extLst>
                  </p:cNvPr>
                  <p:cNvSpPr/>
                  <p:nvPr/>
                </p:nvSpPr>
                <p:spPr>
                  <a:xfrm>
                    <a:off x="892419" y="3916187"/>
                    <a:ext cx="1260472" cy="196850"/>
                  </a:xfrm>
                  <a:prstGeom prst="rect">
                    <a:avLst/>
                  </a:prstGeom>
                  <a:solidFill>
                    <a:srgbClr val="CCE2D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57" name="矩形 1756">
                    <a:extLst>
                      <a:ext uri="{FF2B5EF4-FFF2-40B4-BE49-F238E27FC236}">
                        <a16:creationId xmlns="" xmlns:a16="http://schemas.microsoft.com/office/drawing/2014/main" id="{FF986FA2-C13D-4E18-BA0A-ED667257B834}"/>
                      </a:ext>
                    </a:extLst>
                  </p:cNvPr>
                  <p:cNvSpPr/>
                  <p:nvPr/>
                </p:nvSpPr>
                <p:spPr>
                  <a:xfrm>
                    <a:off x="2152891" y="3916187"/>
                    <a:ext cx="1260472" cy="196850"/>
                  </a:xfrm>
                  <a:prstGeom prst="rect">
                    <a:avLst/>
                  </a:prstGeom>
                  <a:solidFill>
                    <a:srgbClr val="99C5B9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58" name="矩形 1757">
                    <a:extLst>
                      <a:ext uri="{FF2B5EF4-FFF2-40B4-BE49-F238E27FC236}">
                        <a16:creationId xmlns="" xmlns:a16="http://schemas.microsoft.com/office/drawing/2014/main" id="{51C7C053-E30E-42CD-A41E-C09EEE89D319}"/>
                      </a:ext>
                    </a:extLst>
                  </p:cNvPr>
                  <p:cNvSpPr/>
                  <p:nvPr/>
                </p:nvSpPr>
                <p:spPr>
                  <a:xfrm>
                    <a:off x="3413363" y="3916187"/>
                    <a:ext cx="1260472" cy="196850"/>
                  </a:xfrm>
                  <a:prstGeom prst="rect">
                    <a:avLst/>
                  </a:prstGeom>
                  <a:solidFill>
                    <a:srgbClr val="66A99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759" name="矩形 1758">
                    <a:extLst>
                      <a:ext uri="{FF2B5EF4-FFF2-40B4-BE49-F238E27FC236}">
                        <a16:creationId xmlns="" xmlns:a16="http://schemas.microsoft.com/office/drawing/2014/main" id="{B1652268-C91F-47C8-9F74-3B753CF4098F}"/>
                      </a:ext>
                    </a:extLst>
                  </p:cNvPr>
                  <p:cNvSpPr/>
                  <p:nvPr/>
                </p:nvSpPr>
                <p:spPr>
                  <a:xfrm>
                    <a:off x="4673835" y="3916187"/>
                    <a:ext cx="1260472" cy="196850"/>
                  </a:xfrm>
                  <a:prstGeom prst="rect">
                    <a:avLst/>
                  </a:prstGeom>
                  <a:solidFill>
                    <a:srgbClr val="40937B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1776" name="组合 1775">
            <a:extLst>
              <a:ext uri="{FF2B5EF4-FFF2-40B4-BE49-F238E27FC236}">
                <a16:creationId xmlns="" xmlns:a16="http://schemas.microsoft.com/office/drawing/2014/main" id="{E393C49A-D047-448B-AD09-A68A86D59E63}"/>
              </a:ext>
            </a:extLst>
          </p:cNvPr>
          <p:cNvGrpSpPr/>
          <p:nvPr userDrawn="1"/>
        </p:nvGrpSpPr>
        <p:grpSpPr>
          <a:xfrm>
            <a:off x="11364408" y="6603576"/>
            <a:ext cx="827592" cy="254341"/>
            <a:chOff x="7783010" y="6603576"/>
            <a:chExt cx="827592" cy="254341"/>
          </a:xfrm>
        </p:grpSpPr>
        <p:grpSp>
          <p:nvGrpSpPr>
            <p:cNvPr id="1777" name="组合 1776">
              <a:extLst>
                <a:ext uri="{FF2B5EF4-FFF2-40B4-BE49-F238E27FC236}">
                  <a16:creationId xmlns="" xmlns:a16="http://schemas.microsoft.com/office/drawing/2014/main" id="{77949636-4386-4818-A1AE-61C1C1E6F339}"/>
                </a:ext>
              </a:extLst>
            </p:cNvPr>
            <p:cNvGrpSpPr/>
            <p:nvPr/>
          </p:nvGrpSpPr>
          <p:grpSpPr>
            <a:xfrm>
              <a:off x="8189605" y="6626398"/>
              <a:ext cx="420997" cy="231518"/>
              <a:chOff x="11582399" y="6530187"/>
              <a:chExt cx="596102" cy="327813"/>
            </a:xfrm>
          </p:grpSpPr>
          <p:sp>
            <p:nvSpPr>
              <p:cNvPr id="1779" name="矩形 1778">
                <a:extLst>
                  <a:ext uri="{FF2B5EF4-FFF2-40B4-BE49-F238E27FC236}">
                    <a16:creationId xmlns="" xmlns:a16="http://schemas.microsoft.com/office/drawing/2014/main" id="{E827FCEC-B404-46C8-A1AC-4435D1206E8B}"/>
                  </a:ext>
                </a:extLst>
              </p:cNvPr>
              <p:cNvSpPr/>
              <p:nvPr/>
            </p:nvSpPr>
            <p:spPr>
              <a:xfrm>
                <a:off x="11582399" y="6756893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80" name="矩形 1779">
                <a:extLst>
                  <a:ext uri="{FF2B5EF4-FFF2-40B4-BE49-F238E27FC236}">
                    <a16:creationId xmlns="" xmlns:a16="http://schemas.microsoft.com/office/drawing/2014/main" id="{6D5972BC-1C1F-4795-9C1B-A256B7FA8938}"/>
                  </a:ext>
                </a:extLst>
              </p:cNvPr>
              <p:cNvSpPr/>
              <p:nvPr/>
            </p:nvSpPr>
            <p:spPr>
              <a:xfrm>
                <a:off x="11582399" y="6530187"/>
                <a:ext cx="596102" cy="61781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81" name="矩形 1780">
                <a:extLst>
                  <a:ext uri="{FF2B5EF4-FFF2-40B4-BE49-F238E27FC236}">
                    <a16:creationId xmlns="" xmlns:a16="http://schemas.microsoft.com/office/drawing/2014/main" id="{8658D6E1-656F-42BB-B6F8-EA52BE7109B1}"/>
                  </a:ext>
                </a:extLst>
              </p:cNvPr>
              <p:cNvSpPr/>
              <p:nvPr/>
            </p:nvSpPr>
            <p:spPr>
              <a:xfrm>
                <a:off x="11582399" y="6631001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82" name="矩形 1781">
                <a:extLst>
                  <a:ext uri="{FF2B5EF4-FFF2-40B4-BE49-F238E27FC236}">
                    <a16:creationId xmlns="" xmlns:a16="http://schemas.microsoft.com/office/drawing/2014/main" id="{3B91C08C-28DE-4F1C-AFF2-838835BBC11E}"/>
                  </a:ext>
                </a:extLst>
              </p:cNvPr>
              <p:cNvSpPr/>
              <p:nvPr/>
            </p:nvSpPr>
            <p:spPr>
              <a:xfrm>
                <a:off x="11582399" y="6693947"/>
                <a:ext cx="596102" cy="2382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783" name="矩形 1782">
                <a:extLst>
                  <a:ext uri="{FF2B5EF4-FFF2-40B4-BE49-F238E27FC236}">
                    <a16:creationId xmlns="" xmlns:a16="http://schemas.microsoft.com/office/drawing/2014/main" id="{8BB13220-A405-426C-B428-145202CD46C2}"/>
                  </a:ext>
                </a:extLst>
              </p:cNvPr>
              <p:cNvSpPr/>
              <p:nvPr/>
            </p:nvSpPr>
            <p:spPr>
              <a:xfrm>
                <a:off x="11582399" y="6819840"/>
                <a:ext cx="596102" cy="38160"/>
              </a:xfrm>
              <a:prstGeom prst="rect">
                <a:avLst/>
              </a:prstGeom>
              <a:solidFill>
                <a:srgbClr val="40937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778" name="任意多边形: 形状 1777">
              <a:extLst>
                <a:ext uri="{FF2B5EF4-FFF2-40B4-BE49-F238E27FC236}">
                  <a16:creationId xmlns="" xmlns:a16="http://schemas.microsoft.com/office/drawing/2014/main" id="{4EFDAE1D-4428-4A26-8136-0CEA1B4D00ED}"/>
                </a:ext>
              </a:extLst>
            </p:cNvPr>
            <p:cNvSpPr/>
            <p:nvPr/>
          </p:nvSpPr>
          <p:spPr>
            <a:xfrm>
              <a:off x="7783010" y="6603576"/>
              <a:ext cx="624950" cy="254341"/>
            </a:xfrm>
            <a:custGeom>
              <a:avLst/>
              <a:gdLst>
                <a:gd name="connsiteX0" fmla="*/ 318970 w 884885"/>
                <a:gd name="connsiteY0" fmla="*/ 196784 h 360128"/>
                <a:gd name="connsiteX1" fmla="*/ 126045 w 884885"/>
                <a:gd name="connsiteY1" fmla="*/ 196784 h 360128"/>
                <a:gd name="connsiteX2" fmla="*/ 126045 w 884885"/>
                <a:gd name="connsiteY2" fmla="*/ 219935 h 360128"/>
                <a:gd name="connsiteX3" fmla="*/ 320257 w 884885"/>
                <a:gd name="connsiteY3" fmla="*/ 219935 h 360128"/>
                <a:gd name="connsiteX4" fmla="*/ 320257 w 884885"/>
                <a:gd name="connsiteY4" fmla="*/ 196784 h 360128"/>
                <a:gd name="connsiteX5" fmla="*/ 318970 w 884885"/>
                <a:gd name="connsiteY5" fmla="*/ 196784 h 360128"/>
                <a:gd name="connsiteX6" fmla="*/ 318970 w 884885"/>
                <a:gd name="connsiteY6" fmla="*/ 196784 h 360128"/>
                <a:gd name="connsiteX7" fmla="*/ 307395 w 884885"/>
                <a:gd name="connsiteY7" fmla="*/ 66881 h 360128"/>
                <a:gd name="connsiteX8" fmla="*/ 330546 w 884885"/>
                <a:gd name="connsiteY8" fmla="*/ 66881 h 360128"/>
                <a:gd name="connsiteX9" fmla="*/ 387138 w 884885"/>
                <a:gd name="connsiteY9" fmla="*/ 32154 h 360128"/>
                <a:gd name="connsiteX10" fmla="*/ 249517 w 884885"/>
                <a:gd name="connsiteY10" fmla="*/ 32154 h 360128"/>
                <a:gd name="connsiteX11" fmla="*/ 249517 w 884885"/>
                <a:gd name="connsiteY11" fmla="*/ 95177 h 360128"/>
                <a:gd name="connsiteX12" fmla="*/ 307395 w 884885"/>
                <a:gd name="connsiteY12" fmla="*/ 95177 h 360128"/>
                <a:gd name="connsiteX13" fmla="*/ 307395 w 884885"/>
                <a:gd name="connsiteY13" fmla="*/ 66881 h 360128"/>
                <a:gd name="connsiteX14" fmla="*/ 307395 w 884885"/>
                <a:gd name="connsiteY14" fmla="*/ 66881 h 360128"/>
                <a:gd name="connsiteX15" fmla="*/ 307395 w 884885"/>
                <a:gd name="connsiteY15" fmla="*/ 66881 h 360128"/>
                <a:gd name="connsiteX16" fmla="*/ 501607 w 884885"/>
                <a:gd name="connsiteY16" fmla="*/ 47588 h 360128"/>
                <a:gd name="connsiteX17" fmla="*/ 451446 w 884885"/>
                <a:gd name="connsiteY17" fmla="*/ 16720 h 360128"/>
                <a:gd name="connsiteX18" fmla="*/ 451446 w 884885"/>
                <a:gd name="connsiteY18" fmla="*/ 0 h 360128"/>
                <a:gd name="connsiteX19" fmla="*/ 436012 w 884885"/>
                <a:gd name="connsiteY19" fmla="*/ 0 h 360128"/>
                <a:gd name="connsiteX20" fmla="*/ 436012 w 884885"/>
                <a:gd name="connsiteY20" fmla="*/ 15434 h 360128"/>
                <a:gd name="connsiteX21" fmla="*/ 385851 w 884885"/>
                <a:gd name="connsiteY21" fmla="*/ 46302 h 360128"/>
                <a:gd name="connsiteX22" fmla="*/ 501607 w 884885"/>
                <a:gd name="connsiteY22" fmla="*/ 46302 h 360128"/>
                <a:gd name="connsiteX23" fmla="*/ 501607 w 884885"/>
                <a:gd name="connsiteY23" fmla="*/ 47588 h 360128"/>
                <a:gd name="connsiteX24" fmla="*/ 501607 w 884885"/>
                <a:gd name="connsiteY24" fmla="*/ 47588 h 360128"/>
                <a:gd name="connsiteX25" fmla="*/ 567202 w 884885"/>
                <a:gd name="connsiteY25" fmla="*/ 93891 h 360128"/>
                <a:gd name="connsiteX26" fmla="*/ 567202 w 884885"/>
                <a:gd name="connsiteY26" fmla="*/ 78456 h 360128"/>
                <a:gd name="connsiteX27" fmla="*/ 551768 w 884885"/>
                <a:gd name="connsiteY27" fmla="*/ 78456 h 360128"/>
                <a:gd name="connsiteX28" fmla="*/ 519613 w 884885"/>
                <a:gd name="connsiteY28" fmla="*/ 59164 h 360128"/>
                <a:gd name="connsiteX29" fmla="*/ 365273 w 884885"/>
                <a:gd name="connsiteY29" fmla="*/ 59164 h 360128"/>
                <a:gd name="connsiteX30" fmla="*/ 334405 w 884885"/>
                <a:gd name="connsiteY30" fmla="*/ 78456 h 360128"/>
                <a:gd name="connsiteX31" fmla="*/ 334405 w 884885"/>
                <a:gd name="connsiteY31" fmla="*/ 78456 h 360128"/>
                <a:gd name="connsiteX32" fmla="*/ 318970 w 884885"/>
                <a:gd name="connsiteY32" fmla="*/ 78456 h 360128"/>
                <a:gd name="connsiteX33" fmla="*/ 318970 w 884885"/>
                <a:gd name="connsiteY33" fmla="*/ 93891 h 360128"/>
                <a:gd name="connsiteX34" fmla="*/ 334405 w 884885"/>
                <a:gd name="connsiteY34" fmla="*/ 93891 h 360128"/>
                <a:gd name="connsiteX35" fmla="*/ 334405 w 884885"/>
                <a:gd name="connsiteY35" fmla="*/ 93891 h 360128"/>
                <a:gd name="connsiteX36" fmla="*/ 334405 w 884885"/>
                <a:gd name="connsiteY36" fmla="*/ 93891 h 360128"/>
                <a:gd name="connsiteX37" fmla="*/ 334405 w 884885"/>
                <a:gd name="connsiteY37" fmla="*/ 282958 h 360128"/>
                <a:gd name="connsiteX38" fmla="*/ 551768 w 884885"/>
                <a:gd name="connsiteY38" fmla="*/ 282958 h 360128"/>
                <a:gd name="connsiteX39" fmla="*/ 551768 w 884885"/>
                <a:gd name="connsiteY39" fmla="*/ 93891 h 360128"/>
                <a:gd name="connsiteX40" fmla="*/ 551768 w 884885"/>
                <a:gd name="connsiteY40" fmla="*/ 93891 h 360128"/>
                <a:gd name="connsiteX41" fmla="*/ 551768 w 884885"/>
                <a:gd name="connsiteY41" fmla="*/ 93891 h 360128"/>
                <a:gd name="connsiteX42" fmla="*/ 567202 w 884885"/>
                <a:gd name="connsiteY42" fmla="*/ 93891 h 360128"/>
                <a:gd name="connsiteX43" fmla="*/ 567202 w 884885"/>
                <a:gd name="connsiteY43" fmla="*/ 93891 h 360128"/>
                <a:gd name="connsiteX44" fmla="*/ 567202 w 884885"/>
                <a:gd name="connsiteY44" fmla="*/ 93891 h 360128"/>
                <a:gd name="connsiteX45" fmla="*/ 567202 w 884885"/>
                <a:gd name="connsiteY45" fmla="*/ 93891 h 360128"/>
                <a:gd name="connsiteX46" fmla="*/ 567202 w 884885"/>
                <a:gd name="connsiteY46" fmla="*/ 93891 h 360128"/>
                <a:gd name="connsiteX47" fmla="*/ 409002 w 884885"/>
                <a:gd name="connsiteY47" fmla="*/ 267524 h 360128"/>
                <a:gd name="connsiteX48" fmla="*/ 385851 w 884885"/>
                <a:gd name="connsiteY48" fmla="*/ 267524 h 360128"/>
                <a:gd name="connsiteX49" fmla="*/ 385851 w 884885"/>
                <a:gd name="connsiteY49" fmla="*/ 219935 h 360128"/>
                <a:gd name="connsiteX50" fmla="*/ 409002 w 884885"/>
                <a:gd name="connsiteY50" fmla="*/ 219935 h 360128"/>
                <a:gd name="connsiteX51" fmla="*/ 409002 w 884885"/>
                <a:gd name="connsiteY51" fmla="*/ 267524 h 360128"/>
                <a:gd name="connsiteX52" fmla="*/ 409002 w 884885"/>
                <a:gd name="connsiteY52" fmla="*/ 267524 h 360128"/>
                <a:gd name="connsiteX53" fmla="*/ 409002 w 884885"/>
                <a:gd name="connsiteY53" fmla="*/ 267524 h 360128"/>
                <a:gd name="connsiteX54" fmla="*/ 409002 w 884885"/>
                <a:gd name="connsiteY54" fmla="*/ 204501 h 360128"/>
                <a:gd name="connsiteX55" fmla="*/ 385851 w 884885"/>
                <a:gd name="connsiteY55" fmla="*/ 204501 h 360128"/>
                <a:gd name="connsiteX56" fmla="*/ 385851 w 884885"/>
                <a:gd name="connsiteY56" fmla="*/ 156913 h 360128"/>
                <a:gd name="connsiteX57" fmla="*/ 409002 w 884885"/>
                <a:gd name="connsiteY57" fmla="*/ 156913 h 360128"/>
                <a:gd name="connsiteX58" fmla="*/ 409002 w 884885"/>
                <a:gd name="connsiteY58" fmla="*/ 204501 h 360128"/>
                <a:gd name="connsiteX59" fmla="*/ 409002 w 884885"/>
                <a:gd name="connsiteY59" fmla="*/ 204501 h 360128"/>
                <a:gd name="connsiteX60" fmla="*/ 409002 w 884885"/>
                <a:gd name="connsiteY60" fmla="*/ 204501 h 360128"/>
                <a:gd name="connsiteX61" fmla="*/ 409002 w 884885"/>
                <a:gd name="connsiteY61" fmla="*/ 141479 h 360128"/>
                <a:gd name="connsiteX62" fmla="*/ 385851 w 884885"/>
                <a:gd name="connsiteY62" fmla="*/ 141479 h 360128"/>
                <a:gd name="connsiteX63" fmla="*/ 385851 w 884885"/>
                <a:gd name="connsiteY63" fmla="*/ 93891 h 360128"/>
                <a:gd name="connsiteX64" fmla="*/ 409002 w 884885"/>
                <a:gd name="connsiteY64" fmla="*/ 93891 h 360128"/>
                <a:gd name="connsiteX65" fmla="*/ 409002 w 884885"/>
                <a:gd name="connsiteY65" fmla="*/ 141479 h 360128"/>
                <a:gd name="connsiteX66" fmla="*/ 409002 w 884885"/>
                <a:gd name="connsiteY66" fmla="*/ 141479 h 360128"/>
                <a:gd name="connsiteX67" fmla="*/ 409002 w 884885"/>
                <a:gd name="connsiteY67" fmla="*/ 141479 h 360128"/>
                <a:gd name="connsiteX68" fmla="*/ 463022 w 884885"/>
                <a:gd name="connsiteY68" fmla="*/ 267524 h 360128"/>
                <a:gd name="connsiteX69" fmla="*/ 424437 w 884885"/>
                <a:gd name="connsiteY69" fmla="*/ 267524 h 360128"/>
                <a:gd name="connsiteX70" fmla="*/ 424437 w 884885"/>
                <a:gd name="connsiteY70" fmla="*/ 219935 h 360128"/>
                <a:gd name="connsiteX71" fmla="*/ 463022 w 884885"/>
                <a:gd name="connsiteY71" fmla="*/ 219935 h 360128"/>
                <a:gd name="connsiteX72" fmla="*/ 463022 w 884885"/>
                <a:gd name="connsiteY72" fmla="*/ 267524 h 360128"/>
                <a:gd name="connsiteX73" fmla="*/ 463022 w 884885"/>
                <a:gd name="connsiteY73" fmla="*/ 267524 h 360128"/>
                <a:gd name="connsiteX74" fmla="*/ 463022 w 884885"/>
                <a:gd name="connsiteY74" fmla="*/ 267524 h 360128"/>
                <a:gd name="connsiteX75" fmla="*/ 463022 w 884885"/>
                <a:gd name="connsiteY75" fmla="*/ 204501 h 360128"/>
                <a:gd name="connsiteX76" fmla="*/ 424437 w 884885"/>
                <a:gd name="connsiteY76" fmla="*/ 204501 h 360128"/>
                <a:gd name="connsiteX77" fmla="*/ 424437 w 884885"/>
                <a:gd name="connsiteY77" fmla="*/ 156913 h 360128"/>
                <a:gd name="connsiteX78" fmla="*/ 463022 w 884885"/>
                <a:gd name="connsiteY78" fmla="*/ 156913 h 360128"/>
                <a:gd name="connsiteX79" fmla="*/ 463022 w 884885"/>
                <a:gd name="connsiteY79" fmla="*/ 204501 h 360128"/>
                <a:gd name="connsiteX80" fmla="*/ 463022 w 884885"/>
                <a:gd name="connsiteY80" fmla="*/ 204501 h 360128"/>
                <a:gd name="connsiteX81" fmla="*/ 463022 w 884885"/>
                <a:gd name="connsiteY81" fmla="*/ 204501 h 360128"/>
                <a:gd name="connsiteX82" fmla="*/ 463022 w 884885"/>
                <a:gd name="connsiteY82" fmla="*/ 141479 h 360128"/>
                <a:gd name="connsiteX83" fmla="*/ 424437 w 884885"/>
                <a:gd name="connsiteY83" fmla="*/ 141479 h 360128"/>
                <a:gd name="connsiteX84" fmla="*/ 424437 w 884885"/>
                <a:gd name="connsiteY84" fmla="*/ 93891 h 360128"/>
                <a:gd name="connsiteX85" fmla="*/ 463022 w 884885"/>
                <a:gd name="connsiteY85" fmla="*/ 93891 h 360128"/>
                <a:gd name="connsiteX86" fmla="*/ 463022 w 884885"/>
                <a:gd name="connsiteY86" fmla="*/ 141479 h 360128"/>
                <a:gd name="connsiteX87" fmla="*/ 463022 w 884885"/>
                <a:gd name="connsiteY87" fmla="*/ 141479 h 360128"/>
                <a:gd name="connsiteX88" fmla="*/ 463022 w 884885"/>
                <a:gd name="connsiteY88" fmla="*/ 141479 h 360128"/>
                <a:gd name="connsiteX89" fmla="*/ 501607 w 884885"/>
                <a:gd name="connsiteY89" fmla="*/ 267524 h 360128"/>
                <a:gd name="connsiteX90" fmla="*/ 478456 w 884885"/>
                <a:gd name="connsiteY90" fmla="*/ 267524 h 360128"/>
                <a:gd name="connsiteX91" fmla="*/ 478456 w 884885"/>
                <a:gd name="connsiteY91" fmla="*/ 219935 h 360128"/>
                <a:gd name="connsiteX92" fmla="*/ 501607 w 884885"/>
                <a:gd name="connsiteY92" fmla="*/ 219935 h 360128"/>
                <a:gd name="connsiteX93" fmla="*/ 501607 w 884885"/>
                <a:gd name="connsiteY93" fmla="*/ 267524 h 360128"/>
                <a:gd name="connsiteX94" fmla="*/ 501607 w 884885"/>
                <a:gd name="connsiteY94" fmla="*/ 267524 h 360128"/>
                <a:gd name="connsiteX95" fmla="*/ 501607 w 884885"/>
                <a:gd name="connsiteY95" fmla="*/ 267524 h 360128"/>
                <a:gd name="connsiteX96" fmla="*/ 501607 w 884885"/>
                <a:gd name="connsiteY96" fmla="*/ 204501 h 360128"/>
                <a:gd name="connsiteX97" fmla="*/ 478456 w 884885"/>
                <a:gd name="connsiteY97" fmla="*/ 204501 h 360128"/>
                <a:gd name="connsiteX98" fmla="*/ 478456 w 884885"/>
                <a:gd name="connsiteY98" fmla="*/ 156913 h 360128"/>
                <a:gd name="connsiteX99" fmla="*/ 501607 w 884885"/>
                <a:gd name="connsiteY99" fmla="*/ 156913 h 360128"/>
                <a:gd name="connsiteX100" fmla="*/ 501607 w 884885"/>
                <a:gd name="connsiteY100" fmla="*/ 204501 h 360128"/>
                <a:gd name="connsiteX101" fmla="*/ 501607 w 884885"/>
                <a:gd name="connsiteY101" fmla="*/ 204501 h 360128"/>
                <a:gd name="connsiteX102" fmla="*/ 501607 w 884885"/>
                <a:gd name="connsiteY102" fmla="*/ 204501 h 360128"/>
                <a:gd name="connsiteX103" fmla="*/ 501607 w 884885"/>
                <a:gd name="connsiteY103" fmla="*/ 141479 h 360128"/>
                <a:gd name="connsiteX104" fmla="*/ 478456 w 884885"/>
                <a:gd name="connsiteY104" fmla="*/ 141479 h 360128"/>
                <a:gd name="connsiteX105" fmla="*/ 478456 w 884885"/>
                <a:gd name="connsiteY105" fmla="*/ 93891 h 360128"/>
                <a:gd name="connsiteX106" fmla="*/ 501607 w 884885"/>
                <a:gd name="connsiteY106" fmla="*/ 93891 h 360128"/>
                <a:gd name="connsiteX107" fmla="*/ 501607 w 884885"/>
                <a:gd name="connsiteY107" fmla="*/ 141479 h 360128"/>
                <a:gd name="connsiteX108" fmla="*/ 501607 w 884885"/>
                <a:gd name="connsiteY108" fmla="*/ 141479 h 360128"/>
                <a:gd name="connsiteX109" fmla="*/ 501607 w 884885"/>
                <a:gd name="connsiteY109" fmla="*/ 141479 h 360128"/>
                <a:gd name="connsiteX110" fmla="*/ 64309 w 884885"/>
                <a:gd name="connsiteY110" fmla="*/ 282958 h 360128"/>
                <a:gd name="connsiteX111" fmla="*/ 320257 w 884885"/>
                <a:gd name="connsiteY111" fmla="*/ 282958 h 360128"/>
                <a:gd name="connsiteX112" fmla="*/ 320257 w 884885"/>
                <a:gd name="connsiteY112" fmla="*/ 259807 h 360128"/>
                <a:gd name="connsiteX113" fmla="*/ 64309 w 884885"/>
                <a:gd name="connsiteY113" fmla="*/ 259807 h 360128"/>
                <a:gd name="connsiteX114" fmla="*/ 64309 w 884885"/>
                <a:gd name="connsiteY114" fmla="*/ 282958 h 360128"/>
                <a:gd name="connsiteX115" fmla="*/ 64309 w 884885"/>
                <a:gd name="connsiteY115" fmla="*/ 282958 h 360128"/>
                <a:gd name="connsiteX116" fmla="*/ 64309 w 884885"/>
                <a:gd name="connsiteY116" fmla="*/ 282958 h 360128"/>
                <a:gd name="connsiteX117" fmla="*/ 578777 w 884885"/>
                <a:gd name="connsiteY117" fmla="*/ 66881 h 360128"/>
                <a:gd name="connsiteX118" fmla="*/ 578777 w 884885"/>
                <a:gd name="connsiteY118" fmla="*/ 93891 h 360128"/>
                <a:gd name="connsiteX119" fmla="*/ 884886 w 884885"/>
                <a:gd name="connsiteY119" fmla="*/ 93891 h 360128"/>
                <a:gd name="connsiteX120" fmla="*/ 884886 w 884885"/>
                <a:gd name="connsiteY120" fmla="*/ 30868 h 360128"/>
                <a:gd name="connsiteX121" fmla="*/ 499034 w 884885"/>
                <a:gd name="connsiteY121" fmla="*/ 30868 h 360128"/>
                <a:gd name="connsiteX122" fmla="*/ 555626 w 884885"/>
                <a:gd name="connsiteY122" fmla="*/ 65595 h 360128"/>
                <a:gd name="connsiteX123" fmla="*/ 578777 w 884885"/>
                <a:gd name="connsiteY123" fmla="*/ 65595 h 360128"/>
                <a:gd name="connsiteX124" fmla="*/ 578777 w 884885"/>
                <a:gd name="connsiteY124" fmla="*/ 66881 h 360128"/>
                <a:gd name="connsiteX125" fmla="*/ 578777 w 884885"/>
                <a:gd name="connsiteY125" fmla="*/ 66881 h 360128"/>
                <a:gd name="connsiteX126" fmla="*/ 567202 w 884885"/>
                <a:gd name="connsiteY126" fmla="*/ 133762 h 360128"/>
                <a:gd name="connsiteX127" fmla="*/ 567202 w 884885"/>
                <a:gd name="connsiteY127" fmla="*/ 156913 h 360128"/>
                <a:gd name="connsiteX128" fmla="*/ 823150 w 884885"/>
                <a:gd name="connsiteY128" fmla="*/ 156913 h 360128"/>
                <a:gd name="connsiteX129" fmla="*/ 823150 w 884885"/>
                <a:gd name="connsiteY129" fmla="*/ 133762 h 360128"/>
                <a:gd name="connsiteX130" fmla="*/ 567202 w 884885"/>
                <a:gd name="connsiteY130" fmla="*/ 133762 h 360128"/>
                <a:gd name="connsiteX131" fmla="*/ 567202 w 884885"/>
                <a:gd name="connsiteY131" fmla="*/ 133762 h 360128"/>
                <a:gd name="connsiteX132" fmla="*/ 567202 w 884885"/>
                <a:gd name="connsiteY132" fmla="*/ 133762 h 360128"/>
                <a:gd name="connsiteX133" fmla="*/ 567202 w 884885"/>
                <a:gd name="connsiteY133" fmla="*/ 219935 h 360128"/>
                <a:gd name="connsiteX134" fmla="*/ 761413 w 884885"/>
                <a:gd name="connsiteY134" fmla="*/ 219935 h 360128"/>
                <a:gd name="connsiteX135" fmla="*/ 761413 w 884885"/>
                <a:gd name="connsiteY135" fmla="*/ 196784 h 360128"/>
                <a:gd name="connsiteX136" fmla="*/ 567202 w 884885"/>
                <a:gd name="connsiteY136" fmla="*/ 196784 h 360128"/>
                <a:gd name="connsiteX137" fmla="*/ 567202 w 884885"/>
                <a:gd name="connsiteY137" fmla="*/ 219935 h 360128"/>
                <a:gd name="connsiteX138" fmla="*/ 567202 w 884885"/>
                <a:gd name="connsiteY138" fmla="*/ 219935 h 360128"/>
                <a:gd name="connsiteX139" fmla="*/ 567202 w 884885"/>
                <a:gd name="connsiteY139" fmla="*/ 219935 h 360128"/>
                <a:gd name="connsiteX140" fmla="*/ 318970 w 884885"/>
                <a:gd name="connsiteY140" fmla="*/ 133762 h 360128"/>
                <a:gd name="connsiteX141" fmla="*/ 187781 w 884885"/>
                <a:gd name="connsiteY141" fmla="*/ 133762 h 360128"/>
                <a:gd name="connsiteX142" fmla="*/ 187781 w 884885"/>
                <a:gd name="connsiteY142" fmla="*/ 156913 h 360128"/>
                <a:gd name="connsiteX143" fmla="*/ 320257 w 884885"/>
                <a:gd name="connsiteY143" fmla="*/ 156913 h 360128"/>
                <a:gd name="connsiteX144" fmla="*/ 320257 w 884885"/>
                <a:gd name="connsiteY144" fmla="*/ 133762 h 360128"/>
                <a:gd name="connsiteX145" fmla="*/ 318970 w 884885"/>
                <a:gd name="connsiteY145" fmla="*/ 133762 h 360128"/>
                <a:gd name="connsiteX146" fmla="*/ 318970 w 884885"/>
                <a:gd name="connsiteY146" fmla="*/ 133762 h 360128"/>
                <a:gd name="connsiteX147" fmla="*/ 567202 w 884885"/>
                <a:gd name="connsiteY147" fmla="*/ 282958 h 360128"/>
                <a:gd name="connsiteX148" fmla="*/ 699677 w 884885"/>
                <a:gd name="connsiteY148" fmla="*/ 282958 h 360128"/>
                <a:gd name="connsiteX149" fmla="*/ 699677 w 884885"/>
                <a:gd name="connsiteY149" fmla="*/ 259807 h 360128"/>
                <a:gd name="connsiteX150" fmla="*/ 567202 w 884885"/>
                <a:gd name="connsiteY150" fmla="*/ 259807 h 360128"/>
                <a:gd name="connsiteX151" fmla="*/ 567202 w 884885"/>
                <a:gd name="connsiteY151" fmla="*/ 282958 h 360128"/>
                <a:gd name="connsiteX152" fmla="*/ 567202 w 884885"/>
                <a:gd name="connsiteY152" fmla="*/ 282958 h 360128"/>
                <a:gd name="connsiteX153" fmla="*/ 567202 w 884885"/>
                <a:gd name="connsiteY153" fmla="*/ 282958 h 360128"/>
                <a:gd name="connsiteX154" fmla="*/ 567202 w 884885"/>
                <a:gd name="connsiteY154" fmla="*/ 344694 h 360128"/>
                <a:gd name="connsiteX155" fmla="*/ 551768 w 884885"/>
                <a:gd name="connsiteY155" fmla="*/ 344694 h 360128"/>
                <a:gd name="connsiteX156" fmla="*/ 551768 w 884885"/>
                <a:gd name="connsiteY156" fmla="*/ 297106 h 360128"/>
                <a:gd name="connsiteX157" fmla="*/ 501607 w 884885"/>
                <a:gd name="connsiteY157" fmla="*/ 297106 h 360128"/>
                <a:gd name="connsiteX158" fmla="*/ 501607 w 884885"/>
                <a:gd name="connsiteY158" fmla="*/ 344694 h 360128"/>
                <a:gd name="connsiteX159" fmla="*/ 478456 w 884885"/>
                <a:gd name="connsiteY159" fmla="*/ 344694 h 360128"/>
                <a:gd name="connsiteX160" fmla="*/ 478456 w 884885"/>
                <a:gd name="connsiteY160" fmla="*/ 297106 h 360128"/>
                <a:gd name="connsiteX161" fmla="*/ 463022 w 884885"/>
                <a:gd name="connsiteY161" fmla="*/ 297106 h 360128"/>
                <a:gd name="connsiteX162" fmla="*/ 463022 w 884885"/>
                <a:gd name="connsiteY162" fmla="*/ 344694 h 360128"/>
                <a:gd name="connsiteX163" fmla="*/ 424437 w 884885"/>
                <a:gd name="connsiteY163" fmla="*/ 344694 h 360128"/>
                <a:gd name="connsiteX164" fmla="*/ 424437 w 884885"/>
                <a:gd name="connsiteY164" fmla="*/ 297106 h 360128"/>
                <a:gd name="connsiteX165" fmla="*/ 409002 w 884885"/>
                <a:gd name="connsiteY165" fmla="*/ 297106 h 360128"/>
                <a:gd name="connsiteX166" fmla="*/ 409002 w 884885"/>
                <a:gd name="connsiteY166" fmla="*/ 344694 h 360128"/>
                <a:gd name="connsiteX167" fmla="*/ 385851 w 884885"/>
                <a:gd name="connsiteY167" fmla="*/ 344694 h 360128"/>
                <a:gd name="connsiteX168" fmla="*/ 385851 w 884885"/>
                <a:gd name="connsiteY168" fmla="*/ 297106 h 360128"/>
                <a:gd name="connsiteX169" fmla="*/ 334405 w 884885"/>
                <a:gd name="connsiteY169" fmla="*/ 297106 h 360128"/>
                <a:gd name="connsiteX170" fmla="*/ 334405 w 884885"/>
                <a:gd name="connsiteY170" fmla="*/ 344694 h 360128"/>
                <a:gd name="connsiteX171" fmla="*/ 318970 w 884885"/>
                <a:gd name="connsiteY171" fmla="*/ 344694 h 360128"/>
                <a:gd name="connsiteX172" fmla="*/ 318970 w 884885"/>
                <a:gd name="connsiteY172" fmla="*/ 321543 h 360128"/>
                <a:gd name="connsiteX173" fmla="*/ 0 w 884885"/>
                <a:gd name="connsiteY173" fmla="*/ 321543 h 360128"/>
                <a:gd name="connsiteX174" fmla="*/ 0 w 884885"/>
                <a:gd name="connsiteY174" fmla="*/ 360128 h 360128"/>
                <a:gd name="connsiteX175" fmla="*/ 635369 w 884885"/>
                <a:gd name="connsiteY175" fmla="*/ 360128 h 360128"/>
                <a:gd name="connsiteX176" fmla="*/ 635369 w 884885"/>
                <a:gd name="connsiteY176" fmla="*/ 360128 h 360128"/>
                <a:gd name="connsiteX177" fmla="*/ 635369 w 884885"/>
                <a:gd name="connsiteY177" fmla="*/ 360128 h 360128"/>
                <a:gd name="connsiteX178" fmla="*/ 635369 w 884885"/>
                <a:gd name="connsiteY178" fmla="*/ 321543 h 360128"/>
                <a:gd name="connsiteX179" fmla="*/ 567202 w 884885"/>
                <a:gd name="connsiteY179" fmla="*/ 321543 h 360128"/>
                <a:gd name="connsiteX180" fmla="*/ 567202 w 884885"/>
                <a:gd name="connsiteY180" fmla="*/ 344694 h 360128"/>
                <a:gd name="connsiteX181" fmla="*/ 567202 w 884885"/>
                <a:gd name="connsiteY181" fmla="*/ 344694 h 360128"/>
                <a:gd name="connsiteX182" fmla="*/ 567202 w 884885"/>
                <a:gd name="connsiteY182" fmla="*/ 344694 h 360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884885" h="360128">
                  <a:moveTo>
                    <a:pt x="318970" y="196784"/>
                  </a:moveTo>
                  <a:lnTo>
                    <a:pt x="126045" y="196784"/>
                  </a:lnTo>
                  <a:lnTo>
                    <a:pt x="126045" y="219935"/>
                  </a:lnTo>
                  <a:lnTo>
                    <a:pt x="320257" y="219935"/>
                  </a:lnTo>
                  <a:lnTo>
                    <a:pt x="320257" y="196784"/>
                  </a:lnTo>
                  <a:lnTo>
                    <a:pt x="318970" y="196784"/>
                  </a:lnTo>
                  <a:lnTo>
                    <a:pt x="318970" y="196784"/>
                  </a:lnTo>
                  <a:close/>
                  <a:moveTo>
                    <a:pt x="307395" y="66881"/>
                  </a:moveTo>
                  <a:lnTo>
                    <a:pt x="330546" y="66881"/>
                  </a:lnTo>
                  <a:lnTo>
                    <a:pt x="387138" y="32154"/>
                  </a:lnTo>
                  <a:lnTo>
                    <a:pt x="249517" y="32154"/>
                  </a:lnTo>
                  <a:lnTo>
                    <a:pt x="249517" y="95177"/>
                  </a:lnTo>
                  <a:lnTo>
                    <a:pt x="307395" y="95177"/>
                  </a:lnTo>
                  <a:lnTo>
                    <a:pt x="307395" y="66881"/>
                  </a:lnTo>
                  <a:lnTo>
                    <a:pt x="307395" y="66881"/>
                  </a:lnTo>
                  <a:lnTo>
                    <a:pt x="307395" y="66881"/>
                  </a:lnTo>
                  <a:close/>
                  <a:moveTo>
                    <a:pt x="501607" y="47588"/>
                  </a:moveTo>
                  <a:lnTo>
                    <a:pt x="451446" y="16720"/>
                  </a:lnTo>
                  <a:lnTo>
                    <a:pt x="451446" y="0"/>
                  </a:lnTo>
                  <a:lnTo>
                    <a:pt x="436012" y="0"/>
                  </a:lnTo>
                  <a:lnTo>
                    <a:pt x="436012" y="15434"/>
                  </a:lnTo>
                  <a:lnTo>
                    <a:pt x="385851" y="46302"/>
                  </a:lnTo>
                  <a:lnTo>
                    <a:pt x="501607" y="46302"/>
                  </a:lnTo>
                  <a:lnTo>
                    <a:pt x="501607" y="47588"/>
                  </a:lnTo>
                  <a:lnTo>
                    <a:pt x="501607" y="47588"/>
                  </a:lnTo>
                  <a:close/>
                  <a:moveTo>
                    <a:pt x="567202" y="93891"/>
                  </a:moveTo>
                  <a:lnTo>
                    <a:pt x="567202" y="78456"/>
                  </a:lnTo>
                  <a:lnTo>
                    <a:pt x="551768" y="78456"/>
                  </a:lnTo>
                  <a:lnTo>
                    <a:pt x="519613" y="59164"/>
                  </a:lnTo>
                  <a:lnTo>
                    <a:pt x="365273" y="59164"/>
                  </a:lnTo>
                  <a:lnTo>
                    <a:pt x="334405" y="78456"/>
                  </a:lnTo>
                  <a:lnTo>
                    <a:pt x="334405" y="78456"/>
                  </a:lnTo>
                  <a:lnTo>
                    <a:pt x="318970" y="78456"/>
                  </a:lnTo>
                  <a:lnTo>
                    <a:pt x="318970" y="93891"/>
                  </a:lnTo>
                  <a:lnTo>
                    <a:pt x="334405" y="93891"/>
                  </a:lnTo>
                  <a:lnTo>
                    <a:pt x="334405" y="93891"/>
                  </a:lnTo>
                  <a:lnTo>
                    <a:pt x="334405" y="93891"/>
                  </a:lnTo>
                  <a:lnTo>
                    <a:pt x="334405" y="282958"/>
                  </a:lnTo>
                  <a:lnTo>
                    <a:pt x="551768" y="282958"/>
                  </a:lnTo>
                  <a:lnTo>
                    <a:pt x="551768" y="93891"/>
                  </a:lnTo>
                  <a:lnTo>
                    <a:pt x="551768" y="93891"/>
                  </a:lnTo>
                  <a:lnTo>
                    <a:pt x="551768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lnTo>
                    <a:pt x="567202" y="93891"/>
                  </a:lnTo>
                  <a:close/>
                  <a:moveTo>
                    <a:pt x="409002" y="267524"/>
                  </a:moveTo>
                  <a:lnTo>
                    <a:pt x="385851" y="267524"/>
                  </a:lnTo>
                  <a:lnTo>
                    <a:pt x="385851" y="219935"/>
                  </a:lnTo>
                  <a:lnTo>
                    <a:pt x="409002" y="219935"/>
                  </a:lnTo>
                  <a:lnTo>
                    <a:pt x="409002" y="267524"/>
                  </a:lnTo>
                  <a:lnTo>
                    <a:pt x="409002" y="267524"/>
                  </a:lnTo>
                  <a:lnTo>
                    <a:pt x="409002" y="267524"/>
                  </a:lnTo>
                  <a:close/>
                  <a:moveTo>
                    <a:pt x="409002" y="204501"/>
                  </a:moveTo>
                  <a:lnTo>
                    <a:pt x="385851" y="204501"/>
                  </a:lnTo>
                  <a:lnTo>
                    <a:pt x="385851" y="156913"/>
                  </a:lnTo>
                  <a:lnTo>
                    <a:pt x="409002" y="156913"/>
                  </a:lnTo>
                  <a:lnTo>
                    <a:pt x="409002" y="204501"/>
                  </a:lnTo>
                  <a:lnTo>
                    <a:pt x="409002" y="204501"/>
                  </a:lnTo>
                  <a:lnTo>
                    <a:pt x="409002" y="204501"/>
                  </a:lnTo>
                  <a:close/>
                  <a:moveTo>
                    <a:pt x="409002" y="141479"/>
                  </a:moveTo>
                  <a:lnTo>
                    <a:pt x="385851" y="141479"/>
                  </a:lnTo>
                  <a:lnTo>
                    <a:pt x="385851" y="93891"/>
                  </a:lnTo>
                  <a:lnTo>
                    <a:pt x="409002" y="93891"/>
                  </a:lnTo>
                  <a:lnTo>
                    <a:pt x="409002" y="141479"/>
                  </a:lnTo>
                  <a:lnTo>
                    <a:pt x="409002" y="141479"/>
                  </a:lnTo>
                  <a:lnTo>
                    <a:pt x="409002" y="141479"/>
                  </a:lnTo>
                  <a:close/>
                  <a:moveTo>
                    <a:pt x="463022" y="267524"/>
                  </a:moveTo>
                  <a:lnTo>
                    <a:pt x="424437" y="267524"/>
                  </a:lnTo>
                  <a:lnTo>
                    <a:pt x="424437" y="219935"/>
                  </a:lnTo>
                  <a:lnTo>
                    <a:pt x="463022" y="219935"/>
                  </a:lnTo>
                  <a:lnTo>
                    <a:pt x="463022" y="267524"/>
                  </a:lnTo>
                  <a:lnTo>
                    <a:pt x="463022" y="267524"/>
                  </a:lnTo>
                  <a:lnTo>
                    <a:pt x="463022" y="267524"/>
                  </a:lnTo>
                  <a:close/>
                  <a:moveTo>
                    <a:pt x="463022" y="204501"/>
                  </a:moveTo>
                  <a:lnTo>
                    <a:pt x="424437" y="204501"/>
                  </a:lnTo>
                  <a:lnTo>
                    <a:pt x="424437" y="156913"/>
                  </a:lnTo>
                  <a:lnTo>
                    <a:pt x="463022" y="156913"/>
                  </a:lnTo>
                  <a:lnTo>
                    <a:pt x="463022" y="204501"/>
                  </a:lnTo>
                  <a:lnTo>
                    <a:pt x="463022" y="204501"/>
                  </a:lnTo>
                  <a:lnTo>
                    <a:pt x="463022" y="204501"/>
                  </a:lnTo>
                  <a:close/>
                  <a:moveTo>
                    <a:pt x="463022" y="141479"/>
                  </a:moveTo>
                  <a:lnTo>
                    <a:pt x="424437" y="141479"/>
                  </a:lnTo>
                  <a:lnTo>
                    <a:pt x="424437" y="93891"/>
                  </a:lnTo>
                  <a:lnTo>
                    <a:pt x="463022" y="93891"/>
                  </a:lnTo>
                  <a:lnTo>
                    <a:pt x="463022" y="141479"/>
                  </a:lnTo>
                  <a:lnTo>
                    <a:pt x="463022" y="141479"/>
                  </a:lnTo>
                  <a:lnTo>
                    <a:pt x="463022" y="141479"/>
                  </a:lnTo>
                  <a:close/>
                  <a:moveTo>
                    <a:pt x="501607" y="267524"/>
                  </a:moveTo>
                  <a:lnTo>
                    <a:pt x="478456" y="267524"/>
                  </a:lnTo>
                  <a:lnTo>
                    <a:pt x="478456" y="219935"/>
                  </a:lnTo>
                  <a:lnTo>
                    <a:pt x="501607" y="219935"/>
                  </a:lnTo>
                  <a:lnTo>
                    <a:pt x="501607" y="267524"/>
                  </a:lnTo>
                  <a:lnTo>
                    <a:pt x="501607" y="267524"/>
                  </a:lnTo>
                  <a:lnTo>
                    <a:pt x="501607" y="267524"/>
                  </a:lnTo>
                  <a:close/>
                  <a:moveTo>
                    <a:pt x="501607" y="204501"/>
                  </a:moveTo>
                  <a:lnTo>
                    <a:pt x="478456" y="204501"/>
                  </a:lnTo>
                  <a:lnTo>
                    <a:pt x="478456" y="156913"/>
                  </a:lnTo>
                  <a:lnTo>
                    <a:pt x="501607" y="156913"/>
                  </a:lnTo>
                  <a:lnTo>
                    <a:pt x="501607" y="204501"/>
                  </a:lnTo>
                  <a:lnTo>
                    <a:pt x="501607" y="204501"/>
                  </a:lnTo>
                  <a:lnTo>
                    <a:pt x="501607" y="204501"/>
                  </a:lnTo>
                  <a:close/>
                  <a:moveTo>
                    <a:pt x="501607" y="141479"/>
                  </a:moveTo>
                  <a:lnTo>
                    <a:pt x="478456" y="141479"/>
                  </a:lnTo>
                  <a:lnTo>
                    <a:pt x="478456" y="93891"/>
                  </a:lnTo>
                  <a:lnTo>
                    <a:pt x="501607" y="93891"/>
                  </a:lnTo>
                  <a:lnTo>
                    <a:pt x="501607" y="141479"/>
                  </a:lnTo>
                  <a:lnTo>
                    <a:pt x="501607" y="141479"/>
                  </a:lnTo>
                  <a:lnTo>
                    <a:pt x="501607" y="141479"/>
                  </a:lnTo>
                  <a:close/>
                  <a:moveTo>
                    <a:pt x="64309" y="282958"/>
                  </a:moveTo>
                  <a:lnTo>
                    <a:pt x="320257" y="282958"/>
                  </a:lnTo>
                  <a:lnTo>
                    <a:pt x="320257" y="259807"/>
                  </a:lnTo>
                  <a:lnTo>
                    <a:pt x="64309" y="259807"/>
                  </a:lnTo>
                  <a:lnTo>
                    <a:pt x="64309" y="282958"/>
                  </a:lnTo>
                  <a:lnTo>
                    <a:pt x="64309" y="282958"/>
                  </a:lnTo>
                  <a:lnTo>
                    <a:pt x="64309" y="282958"/>
                  </a:lnTo>
                  <a:close/>
                  <a:moveTo>
                    <a:pt x="578777" y="66881"/>
                  </a:moveTo>
                  <a:lnTo>
                    <a:pt x="578777" y="93891"/>
                  </a:lnTo>
                  <a:lnTo>
                    <a:pt x="884886" y="93891"/>
                  </a:lnTo>
                  <a:lnTo>
                    <a:pt x="884886" y="30868"/>
                  </a:lnTo>
                  <a:lnTo>
                    <a:pt x="499034" y="30868"/>
                  </a:lnTo>
                  <a:lnTo>
                    <a:pt x="555626" y="65595"/>
                  </a:lnTo>
                  <a:lnTo>
                    <a:pt x="578777" y="65595"/>
                  </a:lnTo>
                  <a:lnTo>
                    <a:pt x="578777" y="66881"/>
                  </a:lnTo>
                  <a:lnTo>
                    <a:pt x="578777" y="66881"/>
                  </a:lnTo>
                  <a:close/>
                  <a:moveTo>
                    <a:pt x="567202" y="133762"/>
                  </a:moveTo>
                  <a:lnTo>
                    <a:pt x="567202" y="156913"/>
                  </a:lnTo>
                  <a:lnTo>
                    <a:pt x="823150" y="156913"/>
                  </a:lnTo>
                  <a:lnTo>
                    <a:pt x="823150" y="133762"/>
                  </a:lnTo>
                  <a:lnTo>
                    <a:pt x="567202" y="133762"/>
                  </a:lnTo>
                  <a:lnTo>
                    <a:pt x="567202" y="133762"/>
                  </a:lnTo>
                  <a:lnTo>
                    <a:pt x="567202" y="133762"/>
                  </a:lnTo>
                  <a:close/>
                  <a:moveTo>
                    <a:pt x="567202" y="219935"/>
                  </a:moveTo>
                  <a:lnTo>
                    <a:pt x="761413" y="219935"/>
                  </a:lnTo>
                  <a:lnTo>
                    <a:pt x="761413" y="196784"/>
                  </a:lnTo>
                  <a:lnTo>
                    <a:pt x="567202" y="196784"/>
                  </a:lnTo>
                  <a:lnTo>
                    <a:pt x="567202" y="219935"/>
                  </a:lnTo>
                  <a:lnTo>
                    <a:pt x="567202" y="219935"/>
                  </a:lnTo>
                  <a:lnTo>
                    <a:pt x="567202" y="219935"/>
                  </a:lnTo>
                  <a:close/>
                  <a:moveTo>
                    <a:pt x="318970" y="133762"/>
                  </a:moveTo>
                  <a:lnTo>
                    <a:pt x="187781" y="133762"/>
                  </a:lnTo>
                  <a:lnTo>
                    <a:pt x="187781" y="156913"/>
                  </a:lnTo>
                  <a:lnTo>
                    <a:pt x="320257" y="156913"/>
                  </a:lnTo>
                  <a:lnTo>
                    <a:pt x="320257" y="133762"/>
                  </a:lnTo>
                  <a:lnTo>
                    <a:pt x="318970" y="133762"/>
                  </a:lnTo>
                  <a:lnTo>
                    <a:pt x="318970" y="133762"/>
                  </a:lnTo>
                  <a:close/>
                  <a:moveTo>
                    <a:pt x="567202" y="282958"/>
                  </a:moveTo>
                  <a:lnTo>
                    <a:pt x="699677" y="282958"/>
                  </a:lnTo>
                  <a:lnTo>
                    <a:pt x="699677" y="259807"/>
                  </a:lnTo>
                  <a:lnTo>
                    <a:pt x="567202" y="259807"/>
                  </a:lnTo>
                  <a:lnTo>
                    <a:pt x="567202" y="282958"/>
                  </a:lnTo>
                  <a:lnTo>
                    <a:pt x="567202" y="282958"/>
                  </a:lnTo>
                  <a:lnTo>
                    <a:pt x="567202" y="282958"/>
                  </a:lnTo>
                  <a:close/>
                  <a:moveTo>
                    <a:pt x="567202" y="344694"/>
                  </a:moveTo>
                  <a:lnTo>
                    <a:pt x="551768" y="344694"/>
                  </a:lnTo>
                  <a:lnTo>
                    <a:pt x="551768" y="297106"/>
                  </a:lnTo>
                  <a:lnTo>
                    <a:pt x="501607" y="297106"/>
                  </a:lnTo>
                  <a:lnTo>
                    <a:pt x="501607" y="344694"/>
                  </a:lnTo>
                  <a:lnTo>
                    <a:pt x="478456" y="344694"/>
                  </a:lnTo>
                  <a:lnTo>
                    <a:pt x="478456" y="297106"/>
                  </a:lnTo>
                  <a:lnTo>
                    <a:pt x="463022" y="297106"/>
                  </a:lnTo>
                  <a:lnTo>
                    <a:pt x="463022" y="344694"/>
                  </a:lnTo>
                  <a:lnTo>
                    <a:pt x="424437" y="344694"/>
                  </a:lnTo>
                  <a:lnTo>
                    <a:pt x="424437" y="297106"/>
                  </a:lnTo>
                  <a:lnTo>
                    <a:pt x="409002" y="297106"/>
                  </a:lnTo>
                  <a:lnTo>
                    <a:pt x="409002" y="344694"/>
                  </a:lnTo>
                  <a:lnTo>
                    <a:pt x="385851" y="344694"/>
                  </a:lnTo>
                  <a:lnTo>
                    <a:pt x="385851" y="297106"/>
                  </a:lnTo>
                  <a:lnTo>
                    <a:pt x="334405" y="297106"/>
                  </a:lnTo>
                  <a:lnTo>
                    <a:pt x="334405" y="344694"/>
                  </a:lnTo>
                  <a:lnTo>
                    <a:pt x="318970" y="344694"/>
                  </a:lnTo>
                  <a:lnTo>
                    <a:pt x="318970" y="321543"/>
                  </a:lnTo>
                  <a:lnTo>
                    <a:pt x="0" y="321543"/>
                  </a:lnTo>
                  <a:lnTo>
                    <a:pt x="0" y="360128"/>
                  </a:lnTo>
                  <a:lnTo>
                    <a:pt x="635369" y="360128"/>
                  </a:lnTo>
                  <a:lnTo>
                    <a:pt x="635369" y="360128"/>
                  </a:lnTo>
                  <a:lnTo>
                    <a:pt x="635369" y="360128"/>
                  </a:lnTo>
                  <a:lnTo>
                    <a:pt x="635369" y="321543"/>
                  </a:lnTo>
                  <a:lnTo>
                    <a:pt x="567202" y="321543"/>
                  </a:lnTo>
                  <a:lnTo>
                    <a:pt x="567202" y="344694"/>
                  </a:lnTo>
                  <a:lnTo>
                    <a:pt x="567202" y="344694"/>
                  </a:lnTo>
                  <a:lnTo>
                    <a:pt x="567202" y="344694"/>
                  </a:lnTo>
                  <a:close/>
                </a:path>
              </a:pathLst>
            </a:custGeom>
            <a:solidFill>
              <a:srgbClr val="006F4F"/>
            </a:solidFill>
            <a:ln w="1285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1624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5" r:id="rId6"/>
    <p:sldLayoutId id="2147483714" r:id="rId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tags" Target="../tags/tag15578.xml"/><Relationship Id="rId3" Type="http://schemas.openxmlformats.org/officeDocument/2006/relationships/tags" Target="../tags/tag15573.xml"/><Relationship Id="rId7" Type="http://schemas.openxmlformats.org/officeDocument/2006/relationships/tags" Target="../tags/tag15577.xml"/><Relationship Id="rId12" Type="http://schemas.openxmlformats.org/officeDocument/2006/relationships/slideLayout" Target="../slideLayouts/slideLayout15.xml"/><Relationship Id="rId2" Type="http://schemas.openxmlformats.org/officeDocument/2006/relationships/tags" Target="../tags/tag15572.xml"/><Relationship Id="rId1" Type="http://schemas.openxmlformats.org/officeDocument/2006/relationships/tags" Target="../tags/tag15571.xml"/><Relationship Id="rId6" Type="http://schemas.openxmlformats.org/officeDocument/2006/relationships/tags" Target="../tags/tag15576.xml"/><Relationship Id="rId11" Type="http://schemas.openxmlformats.org/officeDocument/2006/relationships/tags" Target="../tags/tag15581.xml"/><Relationship Id="rId5" Type="http://schemas.openxmlformats.org/officeDocument/2006/relationships/tags" Target="../tags/tag15575.xml"/><Relationship Id="rId10" Type="http://schemas.openxmlformats.org/officeDocument/2006/relationships/tags" Target="../tags/tag15580.xml"/><Relationship Id="rId4" Type="http://schemas.openxmlformats.org/officeDocument/2006/relationships/tags" Target="../tags/tag15574.xml"/><Relationship Id="rId9" Type="http://schemas.openxmlformats.org/officeDocument/2006/relationships/tags" Target="../tags/tag15579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tags" Target="../tags/tag15589.xml"/><Relationship Id="rId13" Type="http://schemas.openxmlformats.org/officeDocument/2006/relationships/slideLayout" Target="../slideLayouts/slideLayout16.xml"/><Relationship Id="rId3" Type="http://schemas.openxmlformats.org/officeDocument/2006/relationships/tags" Target="../tags/tag15584.xml"/><Relationship Id="rId7" Type="http://schemas.openxmlformats.org/officeDocument/2006/relationships/tags" Target="../tags/tag15588.xml"/><Relationship Id="rId12" Type="http://schemas.openxmlformats.org/officeDocument/2006/relationships/tags" Target="../tags/tag15593.xml"/><Relationship Id="rId2" Type="http://schemas.openxmlformats.org/officeDocument/2006/relationships/tags" Target="../tags/tag15583.xml"/><Relationship Id="rId1" Type="http://schemas.openxmlformats.org/officeDocument/2006/relationships/tags" Target="../tags/tag15582.xml"/><Relationship Id="rId6" Type="http://schemas.openxmlformats.org/officeDocument/2006/relationships/tags" Target="../tags/tag15587.xml"/><Relationship Id="rId11" Type="http://schemas.openxmlformats.org/officeDocument/2006/relationships/tags" Target="../tags/tag15592.xml"/><Relationship Id="rId5" Type="http://schemas.openxmlformats.org/officeDocument/2006/relationships/tags" Target="../tags/tag15586.xml"/><Relationship Id="rId10" Type="http://schemas.openxmlformats.org/officeDocument/2006/relationships/tags" Target="../tags/tag15591.xml"/><Relationship Id="rId4" Type="http://schemas.openxmlformats.org/officeDocument/2006/relationships/tags" Target="../tags/tag15585.xml"/><Relationship Id="rId9" Type="http://schemas.openxmlformats.org/officeDocument/2006/relationships/tags" Target="../tags/tag15590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tags" Target="../tags/tag15601.xml"/><Relationship Id="rId13" Type="http://schemas.openxmlformats.org/officeDocument/2006/relationships/slideLayout" Target="../slideLayouts/slideLayout17.xml"/><Relationship Id="rId3" Type="http://schemas.openxmlformats.org/officeDocument/2006/relationships/tags" Target="../tags/tag15596.xml"/><Relationship Id="rId7" Type="http://schemas.openxmlformats.org/officeDocument/2006/relationships/tags" Target="../tags/tag15600.xml"/><Relationship Id="rId12" Type="http://schemas.openxmlformats.org/officeDocument/2006/relationships/tags" Target="../tags/tag15605.xml"/><Relationship Id="rId2" Type="http://schemas.openxmlformats.org/officeDocument/2006/relationships/tags" Target="../tags/tag15595.xml"/><Relationship Id="rId1" Type="http://schemas.openxmlformats.org/officeDocument/2006/relationships/tags" Target="../tags/tag15594.xml"/><Relationship Id="rId6" Type="http://schemas.openxmlformats.org/officeDocument/2006/relationships/tags" Target="../tags/tag15599.xml"/><Relationship Id="rId11" Type="http://schemas.openxmlformats.org/officeDocument/2006/relationships/tags" Target="../tags/tag15604.xml"/><Relationship Id="rId5" Type="http://schemas.openxmlformats.org/officeDocument/2006/relationships/tags" Target="../tags/tag15598.xml"/><Relationship Id="rId10" Type="http://schemas.openxmlformats.org/officeDocument/2006/relationships/tags" Target="../tags/tag15603.xml"/><Relationship Id="rId4" Type="http://schemas.openxmlformats.org/officeDocument/2006/relationships/tags" Target="../tags/tag15597.xml"/><Relationship Id="rId9" Type="http://schemas.openxmlformats.org/officeDocument/2006/relationships/tags" Target="../tags/tag1560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8.xml"/><Relationship Id="rId1" Type="http://schemas.openxmlformats.org/officeDocument/2006/relationships/tags" Target="../tags/tag15606.xml"/></Relationships>
</file>

<file path=ppt/slides/_rels/slide14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.xml"/><Relationship Id="rId3" Type="http://schemas.openxmlformats.org/officeDocument/2006/relationships/notesSlide" Target="../notesSlides/notesSlide1.xml"/><Relationship Id="rId7" Type="http://schemas.openxmlformats.org/officeDocument/2006/relationships/diagramColors" Target="../diagrams/colors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5607.xml"/><Relationship Id="rId6" Type="http://schemas.openxmlformats.org/officeDocument/2006/relationships/diagramQuickStyle" Target="../diagrams/quickStyle1.xml"/><Relationship Id="rId5" Type="http://schemas.openxmlformats.org/officeDocument/2006/relationships/diagramLayout" Target="../diagrams/layout1.xml"/><Relationship Id="rId4" Type="http://schemas.openxmlformats.org/officeDocument/2006/relationships/diagramData" Target="../diagrams/data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9.xml"/><Relationship Id="rId1" Type="http://schemas.openxmlformats.org/officeDocument/2006/relationships/tags" Target="../tags/tag1560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0.xml"/><Relationship Id="rId1" Type="http://schemas.openxmlformats.org/officeDocument/2006/relationships/tags" Target="../tags/tag1560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15611.xml"/><Relationship Id="rId1" Type="http://schemas.openxmlformats.org/officeDocument/2006/relationships/tags" Target="../tags/tag15610.xml"/><Relationship Id="rId4" Type="http://schemas.openxmlformats.org/officeDocument/2006/relationships/image" Target="../media/image10.jpe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tags" Target="../tags/tag15619.xml"/><Relationship Id="rId13" Type="http://schemas.openxmlformats.org/officeDocument/2006/relationships/tags" Target="../tags/tag15624.xml"/><Relationship Id="rId18" Type="http://schemas.openxmlformats.org/officeDocument/2006/relationships/tags" Target="../tags/tag15629.xml"/><Relationship Id="rId3" Type="http://schemas.openxmlformats.org/officeDocument/2006/relationships/tags" Target="../tags/tag15614.xml"/><Relationship Id="rId21" Type="http://schemas.openxmlformats.org/officeDocument/2006/relationships/tags" Target="../tags/tag15632.xml"/><Relationship Id="rId7" Type="http://schemas.openxmlformats.org/officeDocument/2006/relationships/tags" Target="../tags/tag15618.xml"/><Relationship Id="rId12" Type="http://schemas.openxmlformats.org/officeDocument/2006/relationships/tags" Target="../tags/tag15623.xml"/><Relationship Id="rId17" Type="http://schemas.openxmlformats.org/officeDocument/2006/relationships/tags" Target="../tags/tag15628.xml"/><Relationship Id="rId2" Type="http://schemas.openxmlformats.org/officeDocument/2006/relationships/tags" Target="../tags/tag15613.xml"/><Relationship Id="rId16" Type="http://schemas.openxmlformats.org/officeDocument/2006/relationships/tags" Target="../tags/tag15627.xml"/><Relationship Id="rId20" Type="http://schemas.openxmlformats.org/officeDocument/2006/relationships/tags" Target="../tags/tag15631.xml"/><Relationship Id="rId1" Type="http://schemas.openxmlformats.org/officeDocument/2006/relationships/tags" Target="../tags/tag15612.xml"/><Relationship Id="rId6" Type="http://schemas.openxmlformats.org/officeDocument/2006/relationships/tags" Target="../tags/tag15617.xml"/><Relationship Id="rId11" Type="http://schemas.openxmlformats.org/officeDocument/2006/relationships/tags" Target="../tags/tag15622.xml"/><Relationship Id="rId24" Type="http://schemas.openxmlformats.org/officeDocument/2006/relationships/slideLayout" Target="../slideLayouts/slideLayout8.xml"/><Relationship Id="rId5" Type="http://schemas.openxmlformats.org/officeDocument/2006/relationships/tags" Target="../tags/tag15616.xml"/><Relationship Id="rId15" Type="http://schemas.openxmlformats.org/officeDocument/2006/relationships/tags" Target="../tags/tag15626.xml"/><Relationship Id="rId23" Type="http://schemas.openxmlformats.org/officeDocument/2006/relationships/tags" Target="../tags/tag15634.xml"/><Relationship Id="rId10" Type="http://schemas.openxmlformats.org/officeDocument/2006/relationships/tags" Target="../tags/tag15621.xml"/><Relationship Id="rId19" Type="http://schemas.openxmlformats.org/officeDocument/2006/relationships/tags" Target="../tags/tag15630.xml"/><Relationship Id="rId4" Type="http://schemas.openxmlformats.org/officeDocument/2006/relationships/tags" Target="../tags/tag15615.xml"/><Relationship Id="rId9" Type="http://schemas.openxmlformats.org/officeDocument/2006/relationships/tags" Target="../tags/tag15620.xml"/><Relationship Id="rId14" Type="http://schemas.openxmlformats.org/officeDocument/2006/relationships/tags" Target="../tags/tag15625.xml"/><Relationship Id="rId22" Type="http://schemas.openxmlformats.org/officeDocument/2006/relationships/tags" Target="../tags/tag15633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tags" Target="../tags/tag15642.xml"/><Relationship Id="rId3" Type="http://schemas.openxmlformats.org/officeDocument/2006/relationships/tags" Target="../tags/tag15637.xml"/><Relationship Id="rId7" Type="http://schemas.openxmlformats.org/officeDocument/2006/relationships/tags" Target="../tags/tag15641.xml"/><Relationship Id="rId2" Type="http://schemas.openxmlformats.org/officeDocument/2006/relationships/tags" Target="../tags/tag15636.xml"/><Relationship Id="rId1" Type="http://schemas.openxmlformats.org/officeDocument/2006/relationships/tags" Target="../tags/tag15635.xml"/><Relationship Id="rId6" Type="http://schemas.openxmlformats.org/officeDocument/2006/relationships/tags" Target="../tags/tag15640.xml"/><Relationship Id="rId5" Type="http://schemas.openxmlformats.org/officeDocument/2006/relationships/tags" Target="../tags/tag15639.xml"/><Relationship Id="rId10" Type="http://schemas.openxmlformats.org/officeDocument/2006/relationships/slideLayout" Target="../slideLayouts/slideLayout8.xml"/><Relationship Id="rId4" Type="http://schemas.openxmlformats.org/officeDocument/2006/relationships/tags" Target="../tags/tag15638.xml"/><Relationship Id="rId9" Type="http://schemas.openxmlformats.org/officeDocument/2006/relationships/tags" Target="../tags/tag1564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tags" Target="../tags/tag15651.xml"/><Relationship Id="rId13" Type="http://schemas.openxmlformats.org/officeDocument/2006/relationships/tags" Target="../tags/tag15656.xml"/><Relationship Id="rId18" Type="http://schemas.openxmlformats.org/officeDocument/2006/relationships/tags" Target="../tags/tag15661.xml"/><Relationship Id="rId26" Type="http://schemas.openxmlformats.org/officeDocument/2006/relationships/image" Target="../media/image11.jpeg"/><Relationship Id="rId3" Type="http://schemas.openxmlformats.org/officeDocument/2006/relationships/tags" Target="../tags/tag15646.xml"/><Relationship Id="rId21" Type="http://schemas.openxmlformats.org/officeDocument/2006/relationships/tags" Target="../tags/tag15664.xml"/><Relationship Id="rId7" Type="http://schemas.openxmlformats.org/officeDocument/2006/relationships/tags" Target="../tags/tag15650.xml"/><Relationship Id="rId12" Type="http://schemas.openxmlformats.org/officeDocument/2006/relationships/tags" Target="../tags/tag15655.xml"/><Relationship Id="rId17" Type="http://schemas.openxmlformats.org/officeDocument/2006/relationships/tags" Target="../tags/tag15660.xml"/><Relationship Id="rId25" Type="http://schemas.openxmlformats.org/officeDocument/2006/relationships/slideLayout" Target="../slideLayouts/slideLayout21.xml"/><Relationship Id="rId2" Type="http://schemas.openxmlformats.org/officeDocument/2006/relationships/tags" Target="../tags/tag15645.xml"/><Relationship Id="rId16" Type="http://schemas.openxmlformats.org/officeDocument/2006/relationships/tags" Target="../tags/tag15659.xml"/><Relationship Id="rId20" Type="http://schemas.openxmlformats.org/officeDocument/2006/relationships/tags" Target="../tags/tag15663.xml"/><Relationship Id="rId1" Type="http://schemas.openxmlformats.org/officeDocument/2006/relationships/tags" Target="../tags/tag15644.xml"/><Relationship Id="rId6" Type="http://schemas.openxmlformats.org/officeDocument/2006/relationships/tags" Target="../tags/tag15649.xml"/><Relationship Id="rId11" Type="http://schemas.openxmlformats.org/officeDocument/2006/relationships/tags" Target="../tags/tag15654.xml"/><Relationship Id="rId24" Type="http://schemas.openxmlformats.org/officeDocument/2006/relationships/tags" Target="../tags/tag15667.xml"/><Relationship Id="rId5" Type="http://schemas.openxmlformats.org/officeDocument/2006/relationships/tags" Target="../tags/tag15648.xml"/><Relationship Id="rId15" Type="http://schemas.openxmlformats.org/officeDocument/2006/relationships/tags" Target="../tags/tag15658.xml"/><Relationship Id="rId23" Type="http://schemas.openxmlformats.org/officeDocument/2006/relationships/tags" Target="../tags/tag15666.xml"/><Relationship Id="rId10" Type="http://schemas.openxmlformats.org/officeDocument/2006/relationships/tags" Target="../tags/tag15653.xml"/><Relationship Id="rId19" Type="http://schemas.openxmlformats.org/officeDocument/2006/relationships/tags" Target="../tags/tag15662.xml"/><Relationship Id="rId4" Type="http://schemas.openxmlformats.org/officeDocument/2006/relationships/tags" Target="../tags/tag15647.xml"/><Relationship Id="rId9" Type="http://schemas.openxmlformats.org/officeDocument/2006/relationships/tags" Target="../tags/tag15652.xml"/><Relationship Id="rId14" Type="http://schemas.openxmlformats.org/officeDocument/2006/relationships/tags" Target="../tags/tag15657.xml"/><Relationship Id="rId22" Type="http://schemas.openxmlformats.org/officeDocument/2006/relationships/tags" Target="../tags/tag15665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tags" Target="../tags/tag15675.xml"/><Relationship Id="rId13" Type="http://schemas.openxmlformats.org/officeDocument/2006/relationships/tags" Target="../tags/tag15680.xml"/><Relationship Id="rId18" Type="http://schemas.openxmlformats.org/officeDocument/2006/relationships/tags" Target="../tags/tag15685.xml"/><Relationship Id="rId3" Type="http://schemas.openxmlformats.org/officeDocument/2006/relationships/tags" Target="../tags/tag15670.xml"/><Relationship Id="rId7" Type="http://schemas.openxmlformats.org/officeDocument/2006/relationships/tags" Target="../tags/tag15674.xml"/><Relationship Id="rId12" Type="http://schemas.openxmlformats.org/officeDocument/2006/relationships/tags" Target="../tags/tag15679.xml"/><Relationship Id="rId17" Type="http://schemas.openxmlformats.org/officeDocument/2006/relationships/tags" Target="../tags/tag15684.xml"/><Relationship Id="rId2" Type="http://schemas.openxmlformats.org/officeDocument/2006/relationships/tags" Target="../tags/tag15669.xml"/><Relationship Id="rId16" Type="http://schemas.openxmlformats.org/officeDocument/2006/relationships/tags" Target="../tags/tag15683.xml"/><Relationship Id="rId20" Type="http://schemas.openxmlformats.org/officeDocument/2006/relationships/slideLayout" Target="../slideLayouts/slideLayout8.xml"/><Relationship Id="rId1" Type="http://schemas.openxmlformats.org/officeDocument/2006/relationships/tags" Target="../tags/tag15668.xml"/><Relationship Id="rId6" Type="http://schemas.openxmlformats.org/officeDocument/2006/relationships/tags" Target="../tags/tag15673.xml"/><Relationship Id="rId11" Type="http://schemas.openxmlformats.org/officeDocument/2006/relationships/tags" Target="../tags/tag15678.xml"/><Relationship Id="rId5" Type="http://schemas.openxmlformats.org/officeDocument/2006/relationships/tags" Target="../tags/tag15672.xml"/><Relationship Id="rId15" Type="http://schemas.openxmlformats.org/officeDocument/2006/relationships/tags" Target="../tags/tag15682.xml"/><Relationship Id="rId10" Type="http://schemas.openxmlformats.org/officeDocument/2006/relationships/tags" Target="../tags/tag15677.xml"/><Relationship Id="rId19" Type="http://schemas.openxmlformats.org/officeDocument/2006/relationships/tags" Target="../tags/tag15686.xml"/><Relationship Id="rId4" Type="http://schemas.openxmlformats.org/officeDocument/2006/relationships/tags" Target="../tags/tag15671.xml"/><Relationship Id="rId9" Type="http://schemas.openxmlformats.org/officeDocument/2006/relationships/tags" Target="../tags/tag15676.xml"/><Relationship Id="rId14" Type="http://schemas.openxmlformats.org/officeDocument/2006/relationships/tags" Target="../tags/tag15681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tags" Target="../tags/tag15694.xml"/><Relationship Id="rId13" Type="http://schemas.openxmlformats.org/officeDocument/2006/relationships/tags" Target="../tags/tag15699.xml"/><Relationship Id="rId18" Type="http://schemas.openxmlformats.org/officeDocument/2006/relationships/tags" Target="../tags/tag15704.xml"/><Relationship Id="rId26" Type="http://schemas.openxmlformats.org/officeDocument/2006/relationships/image" Target="../media/image14.jpeg"/><Relationship Id="rId3" Type="http://schemas.openxmlformats.org/officeDocument/2006/relationships/tags" Target="../tags/tag15689.xml"/><Relationship Id="rId21" Type="http://schemas.openxmlformats.org/officeDocument/2006/relationships/tags" Target="../tags/tag15707.xml"/><Relationship Id="rId7" Type="http://schemas.openxmlformats.org/officeDocument/2006/relationships/tags" Target="../tags/tag15693.xml"/><Relationship Id="rId12" Type="http://schemas.openxmlformats.org/officeDocument/2006/relationships/tags" Target="../tags/tag15698.xml"/><Relationship Id="rId17" Type="http://schemas.openxmlformats.org/officeDocument/2006/relationships/tags" Target="../tags/tag15703.xml"/><Relationship Id="rId25" Type="http://schemas.openxmlformats.org/officeDocument/2006/relationships/image" Target="../media/image13.jpeg"/><Relationship Id="rId2" Type="http://schemas.openxmlformats.org/officeDocument/2006/relationships/tags" Target="../tags/tag15688.xml"/><Relationship Id="rId16" Type="http://schemas.openxmlformats.org/officeDocument/2006/relationships/tags" Target="../tags/tag15702.xml"/><Relationship Id="rId20" Type="http://schemas.openxmlformats.org/officeDocument/2006/relationships/tags" Target="../tags/tag15706.xml"/><Relationship Id="rId29" Type="http://schemas.openxmlformats.org/officeDocument/2006/relationships/image" Target="../media/image17.jpeg"/><Relationship Id="rId1" Type="http://schemas.openxmlformats.org/officeDocument/2006/relationships/tags" Target="../tags/tag15687.xml"/><Relationship Id="rId6" Type="http://schemas.openxmlformats.org/officeDocument/2006/relationships/tags" Target="../tags/tag15692.xml"/><Relationship Id="rId11" Type="http://schemas.openxmlformats.org/officeDocument/2006/relationships/tags" Target="../tags/tag15697.xml"/><Relationship Id="rId24" Type="http://schemas.openxmlformats.org/officeDocument/2006/relationships/image" Target="../media/image12.jpeg"/><Relationship Id="rId5" Type="http://schemas.openxmlformats.org/officeDocument/2006/relationships/tags" Target="../tags/tag15691.xml"/><Relationship Id="rId15" Type="http://schemas.openxmlformats.org/officeDocument/2006/relationships/tags" Target="../tags/tag15701.xml"/><Relationship Id="rId23" Type="http://schemas.openxmlformats.org/officeDocument/2006/relationships/slideLayout" Target="../slideLayouts/slideLayout8.xml"/><Relationship Id="rId28" Type="http://schemas.openxmlformats.org/officeDocument/2006/relationships/image" Target="../media/image16.jpeg"/><Relationship Id="rId10" Type="http://schemas.openxmlformats.org/officeDocument/2006/relationships/tags" Target="../tags/tag15696.xml"/><Relationship Id="rId19" Type="http://schemas.openxmlformats.org/officeDocument/2006/relationships/tags" Target="../tags/tag15705.xml"/><Relationship Id="rId4" Type="http://schemas.openxmlformats.org/officeDocument/2006/relationships/tags" Target="../tags/tag15690.xml"/><Relationship Id="rId9" Type="http://schemas.openxmlformats.org/officeDocument/2006/relationships/tags" Target="../tags/tag15695.xml"/><Relationship Id="rId14" Type="http://schemas.openxmlformats.org/officeDocument/2006/relationships/tags" Target="../tags/tag15700.xml"/><Relationship Id="rId22" Type="http://schemas.openxmlformats.org/officeDocument/2006/relationships/tags" Target="../tags/tag15708.xml"/><Relationship Id="rId27" Type="http://schemas.openxmlformats.org/officeDocument/2006/relationships/image" Target="../media/image15.jpeg"/><Relationship Id="rId30" Type="http://schemas.openxmlformats.org/officeDocument/2006/relationships/image" Target="../media/image18.jpe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tags" Target="../tags/tag15711.xml"/><Relationship Id="rId7" Type="http://schemas.openxmlformats.org/officeDocument/2006/relationships/slideLayout" Target="../slideLayouts/slideLayout8.xml"/><Relationship Id="rId2" Type="http://schemas.openxmlformats.org/officeDocument/2006/relationships/tags" Target="../tags/tag15710.xml"/><Relationship Id="rId1" Type="http://schemas.openxmlformats.org/officeDocument/2006/relationships/tags" Target="../tags/tag15709.xml"/><Relationship Id="rId6" Type="http://schemas.openxmlformats.org/officeDocument/2006/relationships/tags" Target="../tags/tag15714.xml"/><Relationship Id="rId5" Type="http://schemas.openxmlformats.org/officeDocument/2006/relationships/tags" Target="../tags/tag15713.xml"/><Relationship Id="rId4" Type="http://schemas.openxmlformats.org/officeDocument/2006/relationships/tags" Target="../tags/tag1571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tags" Target="../tags/tag15717.xml"/><Relationship Id="rId2" Type="http://schemas.openxmlformats.org/officeDocument/2006/relationships/tags" Target="../tags/tag15716.xml"/><Relationship Id="rId1" Type="http://schemas.openxmlformats.org/officeDocument/2006/relationships/tags" Target="../tags/tag15715.xml"/><Relationship Id="rId6" Type="http://schemas.openxmlformats.org/officeDocument/2006/relationships/slideLayout" Target="../slideLayouts/slideLayout8.xml"/><Relationship Id="rId5" Type="http://schemas.openxmlformats.org/officeDocument/2006/relationships/tags" Target="../tags/tag15719.xml"/><Relationship Id="rId4" Type="http://schemas.openxmlformats.org/officeDocument/2006/relationships/tags" Target="../tags/tag1571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tags" Target="../tags/tag15722.xml"/><Relationship Id="rId2" Type="http://schemas.openxmlformats.org/officeDocument/2006/relationships/tags" Target="../tags/tag15721.xml"/><Relationship Id="rId1" Type="http://schemas.openxmlformats.org/officeDocument/2006/relationships/tags" Target="../tags/tag15720.xml"/><Relationship Id="rId6" Type="http://schemas.openxmlformats.org/officeDocument/2006/relationships/image" Target="../media/image19.jpeg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1572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8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tags" Target="../tags/tag15731.xml"/><Relationship Id="rId3" Type="http://schemas.openxmlformats.org/officeDocument/2006/relationships/tags" Target="../tags/tag15726.xml"/><Relationship Id="rId7" Type="http://schemas.openxmlformats.org/officeDocument/2006/relationships/tags" Target="../tags/tag15730.xml"/><Relationship Id="rId12" Type="http://schemas.openxmlformats.org/officeDocument/2006/relationships/comments" Target="../comments/comment1.xml"/><Relationship Id="rId2" Type="http://schemas.openxmlformats.org/officeDocument/2006/relationships/tags" Target="../tags/tag15725.xml"/><Relationship Id="rId1" Type="http://schemas.openxmlformats.org/officeDocument/2006/relationships/tags" Target="../tags/tag15724.xml"/><Relationship Id="rId6" Type="http://schemas.openxmlformats.org/officeDocument/2006/relationships/tags" Target="../tags/tag15729.xml"/><Relationship Id="rId11" Type="http://schemas.openxmlformats.org/officeDocument/2006/relationships/image" Target="../media/image21.jpeg"/><Relationship Id="rId5" Type="http://schemas.openxmlformats.org/officeDocument/2006/relationships/tags" Target="../tags/tag15728.xml"/><Relationship Id="rId10" Type="http://schemas.openxmlformats.org/officeDocument/2006/relationships/slideLayout" Target="../slideLayouts/slideLayout30.xml"/><Relationship Id="rId4" Type="http://schemas.openxmlformats.org/officeDocument/2006/relationships/tags" Target="../tags/tag15727.xml"/><Relationship Id="rId9" Type="http://schemas.openxmlformats.org/officeDocument/2006/relationships/tags" Target="../tags/tag1573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tags" Target="../tags/tag15735.xml"/><Relationship Id="rId2" Type="http://schemas.openxmlformats.org/officeDocument/2006/relationships/tags" Target="../tags/tag15734.xml"/><Relationship Id="rId1" Type="http://schemas.openxmlformats.org/officeDocument/2006/relationships/tags" Target="../tags/tag15733.xml"/><Relationship Id="rId6" Type="http://schemas.openxmlformats.org/officeDocument/2006/relationships/slideLayout" Target="../slideLayouts/slideLayout9.xml"/><Relationship Id="rId5" Type="http://schemas.openxmlformats.org/officeDocument/2006/relationships/tags" Target="../tags/tag15737.xml"/><Relationship Id="rId4" Type="http://schemas.openxmlformats.org/officeDocument/2006/relationships/tags" Target="../tags/tag15736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tags" Target="../tags/tag15745.xml"/><Relationship Id="rId3" Type="http://schemas.openxmlformats.org/officeDocument/2006/relationships/tags" Target="../tags/tag15740.xml"/><Relationship Id="rId7" Type="http://schemas.openxmlformats.org/officeDocument/2006/relationships/tags" Target="../tags/tag15744.xml"/><Relationship Id="rId2" Type="http://schemas.openxmlformats.org/officeDocument/2006/relationships/tags" Target="../tags/tag15739.xml"/><Relationship Id="rId1" Type="http://schemas.openxmlformats.org/officeDocument/2006/relationships/tags" Target="../tags/tag15738.xml"/><Relationship Id="rId6" Type="http://schemas.openxmlformats.org/officeDocument/2006/relationships/tags" Target="../tags/tag15743.xml"/><Relationship Id="rId5" Type="http://schemas.openxmlformats.org/officeDocument/2006/relationships/tags" Target="../tags/tag15742.xml"/><Relationship Id="rId10" Type="http://schemas.openxmlformats.org/officeDocument/2006/relationships/slideLayout" Target="../slideLayouts/slideLayout9.xml"/><Relationship Id="rId4" Type="http://schemas.openxmlformats.org/officeDocument/2006/relationships/tags" Target="../tags/tag15741.xml"/><Relationship Id="rId9" Type="http://schemas.openxmlformats.org/officeDocument/2006/relationships/tags" Target="../tags/tag15746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tags" Target="../tags/tag15754.xml"/><Relationship Id="rId13" Type="http://schemas.openxmlformats.org/officeDocument/2006/relationships/slideLayout" Target="../slideLayouts/slideLayout9.xml"/><Relationship Id="rId3" Type="http://schemas.openxmlformats.org/officeDocument/2006/relationships/tags" Target="../tags/tag15749.xml"/><Relationship Id="rId7" Type="http://schemas.openxmlformats.org/officeDocument/2006/relationships/tags" Target="../tags/tag15753.xml"/><Relationship Id="rId12" Type="http://schemas.openxmlformats.org/officeDocument/2006/relationships/tags" Target="../tags/tag15758.xml"/><Relationship Id="rId2" Type="http://schemas.openxmlformats.org/officeDocument/2006/relationships/tags" Target="../tags/tag15748.xml"/><Relationship Id="rId1" Type="http://schemas.openxmlformats.org/officeDocument/2006/relationships/tags" Target="../tags/tag15747.xml"/><Relationship Id="rId6" Type="http://schemas.openxmlformats.org/officeDocument/2006/relationships/tags" Target="../tags/tag15752.xml"/><Relationship Id="rId11" Type="http://schemas.openxmlformats.org/officeDocument/2006/relationships/tags" Target="../tags/tag15757.xml"/><Relationship Id="rId5" Type="http://schemas.openxmlformats.org/officeDocument/2006/relationships/tags" Target="../tags/tag15751.xml"/><Relationship Id="rId10" Type="http://schemas.openxmlformats.org/officeDocument/2006/relationships/tags" Target="../tags/tag15756.xml"/><Relationship Id="rId4" Type="http://schemas.openxmlformats.org/officeDocument/2006/relationships/tags" Target="../tags/tag15750.xml"/><Relationship Id="rId9" Type="http://schemas.openxmlformats.org/officeDocument/2006/relationships/tags" Target="../tags/tag15755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tags" Target="../tags/tag15761.xml"/><Relationship Id="rId7" Type="http://schemas.openxmlformats.org/officeDocument/2006/relationships/slideLayout" Target="../slideLayouts/slideLayout31.xml"/><Relationship Id="rId2" Type="http://schemas.openxmlformats.org/officeDocument/2006/relationships/tags" Target="../tags/tag15760.xml"/><Relationship Id="rId1" Type="http://schemas.openxmlformats.org/officeDocument/2006/relationships/tags" Target="../tags/tag15759.xml"/><Relationship Id="rId6" Type="http://schemas.openxmlformats.org/officeDocument/2006/relationships/tags" Target="../tags/tag15764.xml"/><Relationship Id="rId5" Type="http://schemas.openxmlformats.org/officeDocument/2006/relationships/tags" Target="../tags/tag15763.xml"/><Relationship Id="rId4" Type="http://schemas.openxmlformats.org/officeDocument/2006/relationships/tags" Target="../tags/tag1576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tags" Target="../tags/tag15767.xml"/><Relationship Id="rId2" Type="http://schemas.openxmlformats.org/officeDocument/2006/relationships/tags" Target="../tags/tag15766.xml"/><Relationship Id="rId1" Type="http://schemas.openxmlformats.org/officeDocument/2006/relationships/tags" Target="../tags/tag15765.xml"/><Relationship Id="rId5" Type="http://schemas.openxmlformats.org/officeDocument/2006/relationships/slideLayout" Target="../slideLayouts/slideLayout32.xml"/><Relationship Id="rId4" Type="http://schemas.openxmlformats.org/officeDocument/2006/relationships/tags" Target="../tags/tag15768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tags" Target="../tags/tag15771.xml"/><Relationship Id="rId2" Type="http://schemas.openxmlformats.org/officeDocument/2006/relationships/tags" Target="../tags/tag15770.xml"/><Relationship Id="rId1" Type="http://schemas.openxmlformats.org/officeDocument/2006/relationships/tags" Target="../tags/tag15769.xml"/><Relationship Id="rId6" Type="http://schemas.openxmlformats.org/officeDocument/2006/relationships/image" Target="../media/image22.jpeg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1577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tags" Target="../tags/tag15775.xml"/><Relationship Id="rId7" Type="http://schemas.openxmlformats.org/officeDocument/2006/relationships/slideLayout" Target="../slideLayouts/slideLayout34.xml"/><Relationship Id="rId2" Type="http://schemas.openxmlformats.org/officeDocument/2006/relationships/tags" Target="../tags/tag15774.xml"/><Relationship Id="rId1" Type="http://schemas.openxmlformats.org/officeDocument/2006/relationships/tags" Target="../tags/tag15773.xml"/><Relationship Id="rId6" Type="http://schemas.openxmlformats.org/officeDocument/2006/relationships/tags" Target="../tags/tag15778.xml"/><Relationship Id="rId5" Type="http://schemas.openxmlformats.org/officeDocument/2006/relationships/tags" Target="../tags/tag15777.xml"/><Relationship Id="rId4" Type="http://schemas.openxmlformats.org/officeDocument/2006/relationships/tags" Target="../tags/tag15776.xm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3" Type="http://schemas.openxmlformats.org/officeDocument/2006/relationships/tags" Target="../tags/tag15781.xml"/><Relationship Id="rId7" Type="http://schemas.openxmlformats.org/officeDocument/2006/relationships/tags" Target="../tags/tag15785.xml"/><Relationship Id="rId2" Type="http://schemas.openxmlformats.org/officeDocument/2006/relationships/tags" Target="../tags/tag15780.xml"/><Relationship Id="rId1" Type="http://schemas.openxmlformats.org/officeDocument/2006/relationships/tags" Target="../tags/tag15779.xml"/><Relationship Id="rId6" Type="http://schemas.openxmlformats.org/officeDocument/2006/relationships/tags" Target="../tags/tag15784.xml"/><Relationship Id="rId5" Type="http://schemas.openxmlformats.org/officeDocument/2006/relationships/tags" Target="../tags/tag15783.xml"/><Relationship Id="rId4" Type="http://schemas.openxmlformats.org/officeDocument/2006/relationships/tags" Target="../tags/tag15782.xm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3" Type="http://schemas.openxmlformats.org/officeDocument/2006/relationships/tags" Target="../tags/tag15788.xml"/><Relationship Id="rId7" Type="http://schemas.openxmlformats.org/officeDocument/2006/relationships/tags" Target="../tags/tag15792.xml"/><Relationship Id="rId2" Type="http://schemas.openxmlformats.org/officeDocument/2006/relationships/tags" Target="../tags/tag15787.xml"/><Relationship Id="rId1" Type="http://schemas.openxmlformats.org/officeDocument/2006/relationships/tags" Target="../tags/tag15786.xml"/><Relationship Id="rId6" Type="http://schemas.openxmlformats.org/officeDocument/2006/relationships/tags" Target="../tags/tag15791.xml"/><Relationship Id="rId5" Type="http://schemas.openxmlformats.org/officeDocument/2006/relationships/tags" Target="../tags/tag15790.xml"/><Relationship Id="rId4" Type="http://schemas.openxmlformats.org/officeDocument/2006/relationships/tags" Target="../tags/tag15789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3" Type="http://schemas.openxmlformats.org/officeDocument/2006/relationships/tags" Target="../tags/tag15795.xml"/><Relationship Id="rId7" Type="http://schemas.openxmlformats.org/officeDocument/2006/relationships/tags" Target="../tags/tag15799.xml"/><Relationship Id="rId2" Type="http://schemas.openxmlformats.org/officeDocument/2006/relationships/tags" Target="../tags/tag15794.xml"/><Relationship Id="rId1" Type="http://schemas.openxmlformats.org/officeDocument/2006/relationships/tags" Target="../tags/tag15793.xml"/><Relationship Id="rId6" Type="http://schemas.openxmlformats.org/officeDocument/2006/relationships/tags" Target="../tags/tag15798.xml"/><Relationship Id="rId5" Type="http://schemas.openxmlformats.org/officeDocument/2006/relationships/tags" Target="../tags/tag15797.xml"/><Relationship Id="rId4" Type="http://schemas.openxmlformats.org/officeDocument/2006/relationships/tags" Target="../tags/tag15796.xml"/></Relationships>
</file>

<file path=ppt/slides/_rels/slide46.xml.rels><?xml version="1.0" encoding="UTF-8" standalone="yes"?>
<Relationships xmlns="http://schemas.openxmlformats.org/package/2006/relationships"><Relationship Id="rId26" Type="http://schemas.openxmlformats.org/officeDocument/2006/relationships/tags" Target="../tags/tag15825.xml"/><Relationship Id="rId21" Type="http://schemas.openxmlformats.org/officeDocument/2006/relationships/tags" Target="../tags/tag15820.xml"/><Relationship Id="rId42" Type="http://schemas.openxmlformats.org/officeDocument/2006/relationships/tags" Target="../tags/tag15841.xml"/><Relationship Id="rId47" Type="http://schemas.openxmlformats.org/officeDocument/2006/relationships/tags" Target="../tags/tag15846.xml"/><Relationship Id="rId63" Type="http://schemas.openxmlformats.org/officeDocument/2006/relationships/tags" Target="../tags/tag15862.xml"/><Relationship Id="rId68" Type="http://schemas.openxmlformats.org/officeDocument/2006/relationships/tags" Target="../tags/tag15867.xml"/><Relationship Id="rId84" Type="http://schemas.openxmlformats.org/officeDocument/2006/relationships/tags" Target="../tags/tag15883.xml"/><Relationship Id="rId89" Type="http://schemas.openxmlformats.org/officeDocument/2006/relationships/tags" Target="../tags/tag15888.xml"/><Relationship Id="rId16" Type="http://schemas.openxmlformats.org/officeDocument/2006/relationships/tags" Target="../tags/tag15815.xml"/><Relationship Id="rId107" Type="http://schemas.openxmlformats.org/officeDocument/2006/relationships/image" Target="../media/image27.svg"/><Relationship Id="rId11" Type="http://schemas.openxmlformats.org/officeDocument/2006/relationships/tags" Target="../tags/tag15810.xml"/><Relationship Id="rId32" Type="http://schemas.openxmlformats.org/officeDocument/2006/relationships/tags" Target="../tags/tag15831.xml"/><Relationship Id="rId37" Type="http://schemas.openxmlformats.org/officeDocument/2006/relationships/tags" Target="../tags/tag15836.xml"/><Relationship Id="rId53" Type="http://schemas.openxmlformats.org/officeDocument/2006/relationships/tags" Target="../tags/tag15852.xml"/><Relationship Id="rId58" Type="http://schemas.openxmlformats.org/officeDocument/2006/relationships/tags" Target="../tags/tag15857.xml"/><Relationship Id="rId74" Type="http://schemas.openxmlformats.org/officeDocument/2006/relationships/tags" Target="../tags/tag15873.xml"/><Relationship Id="rId79" Type="http://schemas.openxmlformats.org/officeDocument/2006/relationships/tags" Target="../tags/tag15878.xml"/><Relationship Id="rId102" Type="http://schemas.openxmlformats.org/officeDocument/2006/relationships/image" Target="../media/image23.png"/><Relationship Id="rId5" Type="http://schemas.openxmlformats.org/officeDocument/2006/relationships/tags" Target="../tags/tag15804.xml"/><Relationship Id="rId90" Type="http://schemas.openxmlformats.org/officeDocument/2006/relationships/tags" Target="../tags/tag15889.xml"/><Relationship Id="rId95" Type="http://schemas.openxmlformats.org/officeDocument/2006/relationships/tags" Target="../tags/tag15894.xml"/><Relationship Id="rId22" Type="http://schemas.openxmlformats.org/officeDocument/2006/relationships/tags" Target="../tags/tag15821.xml"/><Relationship Id="rId27" Type="http://schemas.openxmlformats.org/officeDocument/2006/relationships/tags" Target="../tags/tag15826.xml"/><Relationship Id="rId43" Type="http://schemas.openxmlformats.org/officeDocument/2006/relationships/tags" Target="../tags/tag15842.xml"/><Relationship Id="rId48" Type="http://schemas.openxmlformats.org/officeDocument/2006/relationships/tags" Target="../tags/tag15847.xml"/><Relationship Id="rId64" Type="http://schemas.openxmlformats.org/officeDocument/2006/relationships/tags" Target="../tags/tag15863.xml"/><Relationship Id="rId69" Type="http://schemas.openxmlformats.org/officeDocument/2006/relationships/tags" Target="../tags/tag15868.xml"/><Relationship Id="rId80" Type="http://schemas.openxmlformats.org/officeDocument/2006/relationships/tags" Target="../tags/tag15879.xml"/><Relationship Id="rId85" Type="http://schemas.openxmlformats.org/officeDocument/2006/relationships/tags" Target="../tags/tag15884.xml"/><Relationship Id="rId12" Type="http://schemas.openxmlformats.org/officeDocument/2006/relationships/tags" Target="../tags/tag15811.xml"/><Relationship Id="rId17" Type="http://schemas.openxmlformats.org/officeDocument/2006/relationships/tags" Target="../tags/tag15816.xml"/><Relationship Id="rId33" Type="http://schemas.openxmlformats.org/officeDocument/2006/relationships/tags" Target="../tags/tag15832.xml"/><Relationship Id="rId38" Type="http://schemas.openxmlformats.org/officeDocument/2006/relationships/tags" Target="../tags/tag15837.xml"/><Relationship Id="rId59" Type="http://schemas.openxmlformats.org/officeDocument/2006/relationships/tags" Target="../tags/tag15858.xml"/><Relationship Id="rId103" Type="http://schemas.openxmlformats.org/officeDocument/2006/relationships/image" Target="../media/image23.svg"/><Relationship Id="rId108" Type="http://schemas.openxmlformats.org/officeDocument/2006/relationships/image" Target="../media/image26.png"/><Relationship Id="rId54" Type="http://schemas.openxmlformats.org/officeDocument/2006/relationships/tags" Target="../tags/tag15853.xml"/><Relationship Id="rId70" Type="http://schemas.openxmlformats.org/officeDocument/2006/relationships/tags" Target="../tags/tag15869.xml"/><Relationship Id="rId75" Type="http://schemas.openxmlformats.org/officeDocument/2006/relationships/tags" Target="../tags/tag15874.xml"/><Relationship Id="rId91" Type="http://schemas.openxmlformats.org/officeDocument/2006/relationships/tags" Target="../tags/tag15890.xml"/><Relationship Id="rId96" Type="http://schemas.openxmlformats.org/officeDocument/2006/relationships/tags" Target="../tags/tag15895.xml"/><Relationship Id="rId1" Type="http://schemas.openxmlformats.org/officeDocument/2006/relationships/tags" Target="../tags/tag15800.xml"/><Relationship Id="rId6" Type="http://schemas.openxmlformats.org/officeDocument/2006/relationships/tags" Target="../tags/tag15805.xml"/><Relationship Id="rId15" Type="http://schemas.openxmlformats.org/officeDocument/2006/relationships/tags" Target="../tags/tag15814.xml"/><Relationship Id="rId23" Type="http://schemas.openxmlformats.org/officeDocument/2006/relationships/tags" Target="../tags/tag15822.xml"/><Relationship Id="rId28" Type="http://schemas.openxmlformats.org/officeDocument/2006/relationships/tags" Target="../tags/tag15827.xml"/><Relationship Id="rId36" Type="http://schemas.openxmlformats.org/officeDocument/2006/relationships/tags" Target="../tags/tag15835.xml"/><Relationship Id="rId49" Type="http://schemas.openxmlformats.org/officeDocument/2006/relationships/tags" Target="../tags/tag15848.xml"/><Relationship Id="rId57" Type="http://schemas.openxmlformats.org/officeDocument/2006/relationships/tags" Target="../tags/tag15856.xml"/><Relationship Id="rId106" Type="http://schemas.openxmlformats.org/officeDocument/2006/relationships/image" Target="../media/image25.png"/><Relationship Id="rId10" Type="http://schemas.openxmlformats.org/officeDocument/2006/relationships/tags" Target="../tags/tag15809.xml"/><Relationship Id="rId31" Type="http://schemas.openxmlformats.org/officeDocument/2006/relationships/tags" Target="../tags/tag15830.xml"/><Relationship Id="rId44" Type="http://schemas.openxmlformats.org/officeDocument/2006/relationships/tags" Target="../tags/tag15843.xml"/><Relationship Id="rId52" Type="http://schemas.openxmlformats.org/officeDocument/2006/relationships/tags" Target="../tags/tag15851.xml"/><Relationship Id="rId60" Type="http://schemas.openxmlformats.org/officeDocument/2006/relationships/tags" Target="../tags/tag15859.xml"/><Relationship Id="rId65" Type="http://schemas.openxmlformats.org/officeDocument/2006/relationships/tags" Target="../tags/tag15864.xml"/><Relationship Id="rId73" Type="http://schemas.openxmlformats.org/officeDocument/2006/relationships/tags" Target="../tags/tag15872.xml"/><Relationship Id="rId78" Type="http://schemas.openxmlformats.org/officeDocument/2006/relationships/tags" Target="../tags/tag15877.xml"/><Relationship Id="rId81" Type="http://schemas.openxmlformats.org/officeDocument/2006/relationships/tags" Target="../tags/tag15880.xml"/><Relationship Id="rId86" Type="http://schemas.openxmlformats.org/officeDocument/2006/relationships/tags" Target="../tags/tag15885.xml"/><Relationship Id="rId94" Type="http://schemas.openxmlformats.org/officeDocument/2006/relationships/tags" Target="../tags/tag15893.xml"/><Relationship Id="rId99" Type="http://schemas.openxmlformats.org/officeDocument/2006/relationships/tags" Target="../tags/tag15898.xml"/><Relationship Id="rId101" Type="http://schemas.openxmlformats.org/officeDocument/2006/relationships/slideLayout" Target="../slideLayouts/slideLayout10.xml"/><Relationship Id="rId4" Type="http://schemas.openxmlformats.org/officeDocument/2006/relationships/tags" Target="../tags/tag15803.xml"/><Relationship Id="rId9" Type="http://schemas.openxmlformats.org/officeDocument/2006/relationships/tags" Target="../tags/tag15808.xml"/><Relationship Id="rId13" Type="http://schemas.openxmlformats.org/officeDocument/2006/relationships/tags" Target="../tags/tag15812.xml"/><Relationship Id="rId18" Type="http://schemas.openxmlformats.org/officeDocument/2006/relationships/tags" Target="../tags/tag15817.xml"/><Relationship Id="rId39" Type="http://schemas.openxmlformats.org/officeDocument/2006/relationships/tags" Target="../tags/tag15838.xml"/><Relationship Id="rId109" Type="http://schemas.openxmlformats.org/officeDocument/2006/relationships/image" Target="../media/image29.svg"/><Relationship Id="rId34" Type="http://schemas.openxmlformats.org/officeDocument/2006/relationships/tags" Target="../tags/tag15833.xml"/><Relationship Id="rId50" Type="http://schemas.openxmlformats.org/officeDocument/2006/relationships/tags" Target="../tags/tag15849.xml"/><Relationship Id="rId55" Type="http://schemas.openxmlformats.org/officeDocument/2006/relationships/tags" Target="../tags/tag15854.xml"/><Relationship Id="rId76" Type="http://schemas.openxmlformats.org/officeDocument/2006/relationships/tags" Target="../tags/tag15875.xml"/><Relationship Id="rId97" Type="http://schemas.openxmlformats.org/officeDocument/2006/relationships/tags" Target="../tags/tag15896.xml"/><Relationship Id="rId104" Type="http://schemas.openxmlformats.org/officeDocument/2006/relationships/image" Target="../media/image24.png"/><Relationship Id="rId7" Type="http://schemas.openxmlformats.org/officeDocument/2006/relationships/tags" Target="../tags/tag15806.xml"/><Relationship Id="rId71" Type="http://schemas.openxmlformats.org/officeDocument/2006/relationships/tags" Target="../tags/tag15870.xml"/><Relationship Id="rId92" Type="http://schemas.openxmlformats.org/officeDocument/2006/relationships/tags" Target="../tags/tag15891.xml"/><Relationship Id="rId2" Type="http://schemas.openxmlformats.org/officeDocument/2006/relationships/tags" Target="../tags/tag15801.xml"/><Relationship Id="rId29" Type="http://schemas.openxmlformats.org/officeDocument/2006/relationships/tags" Target="../tags/tag15828.xml"/><Relationship Id="rId24" Type="http://schemas.openxmlformats.org/officeDocument/2006/relationships/tags" Target="../tags/tag15823.xml"/><Relationship Id="rId40" Type="http://schemas.openxmlformats.org/officeDocument/2006/relationships/tags" Target="../tags/tag15839.xml"/><Relationship Id="rId45" Type="http://schemas.openxmlformats.org/officeDocument/2006/relationships/tags" Target="../tags/tag15844.xml"/><Relationship Id="rId66" Type="http://schemas.openxmlformats.org/officeDocument/2006/relationships/tags" Target="../tags/tag15865.xml"/><Relationship Id="rId87" Type="http://schemas.openxmlformats.org/officeDocument/2006/relationships/tags" Target="../tags/tag15886.xml"/><Relationship Id="rId110" Type="http://schemas.openxmlformats.org/officeDocument/2006/relationships/image" Target="../media/image27.png"/><Relationship Id="rId61" Type="http://schemas.openxmlformats.org/officeDocument/2006/relationships/tags" Target="../tags/tag15860.xml"/><Relationship Id="rId82" Type="http://schemas.openxmlformats.org/officeDocument/2006/relationships/tags" Target="../tags/tag15881.xml"/><Relationship Id="rId19" Type="http://schemas.openxmlformats.org/officeDocument/2006/relationships/tags" Target="../tags/tag15818.xml"/><Relationship Id="rId14" Type="http://schemas.openxmlformats.org/officeDocument/2006/relationships/tags" Target="../tags/tag15813.xml"/><Relationship Id="rId30" Type="http://schemas.openxmlformats.org/officeDocument/2006/relationships/tags" Target="../tags/tag15829.xml"/><Relationship Id="rId35" Type="http://schemas.openxmlformats.org/officeDocument/2006/relationships/tags" Target="../tags/tag15834.xml"/><Relationship Id="rId56" Type="http://schemas.openxmlformats.org/officeDocument/2006/relationships/tags" Target="../tags/tag15855.xml"/><Relationship Id="rId77" Type="http://schemas.openxmlformats.org/officeDocument/2006/relationships/tags" Target="../tags/tag15876.xml"/><Relationship Id="rId100" Type="http://schemas.openxmlformats.org/officeDocument/2006/relationships/tags" Target="../tags/tag15899.xml"/><Relationship Id="rId105" Type="http://schemas.openxmlformats.org/officeDocument/2006/relationships/image" Target="../media/image25.svg"/><Relationship Id="rId8" Type="http://schemas.openxmlformats.org/officeDocument/2006/relationships/tags" Target="../tags/tag15807.xml"/><Relationship Id="rId51" Type="http://schemas.openxmlformats.org/officeDocument/2006/relationships/tags" Target="../tags/tag15850.xml"/><Relationship Id="rId72" Type="http://schemas.openxmlformats.org/officeDocument/2006/relationships/tags" Target="../tags/tag15871.xml"/><Relationship Id="rId93" Type="http://schemas.openxmlformats.org/officeDocument/2006/relationships/tags" Target="../tags/tag15892.xml"/><Relationship Id="rId98" Type="http://schemas.openxmlformats.org/officeDocument/2006/relationships/tags" Target="../tags/tag15897.xml"/><Relationship Id="rId3" Type="http://schemas.openxmlformats.org/officeDocument/2006/relationships/tags" Target="../tags/tag15802.xml"/><Relationship Id="rId25" Type="http://schemas.openxmlformats.org/officeDocument/2006/relationships/tags" Target="../tags/tag15824.xml"/><Relationship Id="rId46" Type="http://schemas.openxmlformats.org/officeDocument/2006/relationships/tags" Target="../tags/tag15845.xml"/><Relationship Id="rId67" Type="http://schemas.openxmlformats.org/officeDocument/2006/relationships/tags" Target="../tags/tag15866.xml"/><Relationship Id="rId20" Type="http://schemas.openxmlformats.org/officeDocument/2006/relationships/tags" Target="../tags/tag15819.xml"/><Relationship Id="rId41" Type="http://schemas.openxmlformats.org/officeDocument/2006/relationships/tags" Target="../tags/tag15840.xml"/><Relationship Id="rId62" Type="http://schemas.openxmlformats.org/officeDocument/2006/relationships/tags" Target="../tags/tag15861.xml"/><Relationship Id="rId83" Type="http://schemas.openxmlformats.org/officeDocument/2006/relationships/tags" Target="../tags/tag15882.xml"/><Relationship Id="rId88" Type="http://schemas.openxmlformats.org/officeDocument/2006/relationships/tags" Target="../tags/tag15887.xml"/><Relationship Id="rId111" Type="http://schemas.openxmlformats.org/officeDocument/2006/relationships/image" Target="../media/image31.sv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tags" Target="../tags/tag15902.xml"/><Relationship Id="rId2" Type="http://schemas.openxmlformats.org/officeDocument/2006/relationships/tags" Target="../tags/tag15901.xml"/><Relationship Id="rId1" Type="http://schemas.openxmlformats.org/officeDocument/2006/relationships/tags" Target="../tags/tag15900.xml"/><Relationship Id="rId6" Type="http://schemas.openxmlformats.org/officeDocument/2006/relationships/image" Target="../media/image28.jpeg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15903.xml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svg"/><Relationship Id="rId3" Type="http://schemas.openxmlformats.org/officeDocument/2006/relationships/image" Target="../media/image29.png"/><Relationship Id="rId7" Type="http://schemas.openxmlformats.org/officeDocument/2006/relationships/image" Target="../media/image31.png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36.svg"/><Relationship Id="rId5" Type="http://schemas.openxmlformats.org/officeDocument/2006/relationships/image" Target="../media/image30.png"/><Relationship Id="rId4" Type="http://schemas.openxmlformats.org/officeDocument/2006/relationships/image" Target="../media/image34.svg"/></Relationships>
</file>

<file path=ppt/slides/_rels/slide49.xml.rels><?xml version="1.0" encoding="UTF-8" standalone="yes"?>
<Relationships xmlns="http://schemas.openxmlformats.org/package/2006/relationships"><Relationship Id="rId26" Type="http://schemas.openxmlformats.org/officeDocument/2006/relationships/tags" Target="../tags/tag15929.xml"/><Relationship Id="rId21" Type="http://schemas.openxmlformats.org/officeDocument/2006/relationships/tags" Target="../tags/tag15924.xml"/><Relationship Id="rId42" Type="http://schemas.openxmlformats.org/officeDocument/2006/relationships/tags" Target="../tags/tag15945.xml"/><Relationship Id="rId47" Type="http://schemas.openxmlformats.org/officeDocument/2006/relationships/tags" Target="../tags/tag15950.xml"/><Relationship Id="rId63" Type="http://schemas.openxmlformats.org/officeDocument/2006/relationships/tags" Target="../tags/tag15966.xml"/><Relationship Id="rId68" Type="http://schemas.openxmlformats.org/officeDocument/2006/relationships/tags" Target="../tags/tag15971.xml"/><Relationship Id="rId16" Type="http://schemas.openxmlformats.org/officeDocument/2006/relationships/tags" Target="../tags/tag15919.xml"/><Relationship Id="rId11" Type="http://schemas.openxmlformats.org/officeDocument/2006/relationships/tags" Target="../tags/tag15914.xml"/><Relationship Id="rId32" Type="http://schemas.openxmlformats.org/officeDocument/2006/relationships/tags" Target="../tags/tag15935.xml"/><Relationship Id="rId37" Type="http://schemas.openxmlformats.org/officeDocument/2006/relationships/tags" Target="../tags/tag15940.xml"/><Relationship Id="rId53" Type="http://schemas.openxmlformats.org/officeDocument/2006/relationships/tags" Target="../tags/tag15956.xml"/><Relationship Id="rId58" Type="http://schemas.openxmlformats.org/officeDocument/2006/relationships/tags" Target="../tags/tag15961.xml"/><Relationship Id="rId74" Type="http://schemas.openxmlformats.org/officeDocument/2006/relationships/tags" Target="../tags/tag15977.xml"/><Relationship Id="rId79" Type="http://schemas.openxmlformats.org/officeDocument/2006/relationships/chart" Target="../charts/chart5.xml"/><Relationship Id="rId5" Type="http://schemas.openxmlformats.org/officeDocument/2006/relationships/tags" Target="../tags/tag15908.xml"/><Relationship Id="rId61" Type="http://schemas.openxmlformats.org/officeDocument/2006/relationships/tags" Target="../tags/tag15964.xml"/><Relationship Id="rId19" Type="http://schemas.openxmlformats.org/officeDocument/2006/relationships/tags" Target="../tags/tag15922.xml"/><Relationship Id="rId14" Type="http://schemas.openxmlformats.org/officeDocument/2006/relationships/tags" Target="../tags/tag15917.xml"/><Relationship Id="rId22" Type="http://schemas.openxmlformats.org/officeDocument/2006/relationships/tags" Target="../tags/tag15925.xml"/><Relationship Id="rId27" Type="http://schemas.openxmlformats.org/officeDocument/2006/relationships/tags" Target="../tags/tag15930.xml"/><Relationship Id="rId30" Type="http://schemas.openxmlformats.org/officeDocument/2006/relationships/tags" Target="../tags/tag15933.xml"/><Relationship Id="rId35" Type="http://schemas.openxmlformats.org/officeDocument/2006/relationships/tags" Target="../tags/tag15938.xml"/><Relationship Id="rId43" Type="http://schemas.openxmlformats.org/officeDocument/2006/relationships/tags" Target="../tags/tag15946.xml"/><Relationship Id="rId48" Type="http://schemas.openxmlformats.org/officeDocument/2006/relationships/tags" Target="../tags/tag15951.xml"/><Relationship Id="rId56" Type="http://schemas.openxmlformats.org/officeDocument/2006/relationships/tags" Target="../tags/tag15959.xml"/><Relationship Id="rId64" Type="http://schemas.openxmlformats.org/officeDocument/2006/relationships/tags" Target="../tags/tag15967.xml"/><Relationship Id="rId69" Type="http://schemas.openxmlformats.org/officeDocument/2006/relationships/tags" Target="../tags/tag15972.xml"/><Relationship Id="rId77" Type="http://schemas.openxmlformats.org/officeDocument/2006/relationships/chart" Target="../charts/chart3.xml"/><Relationship Id="rId8" Type="http://schemas.openxmlformats.org/officeDocument/2006/relationships/tags" Target="../tags/tag15911.xml"/><Relationship Id="rId51" Type="http://schemas.openxmlformats.org/officeDocument/2006/relationships/tags" Target="../tags/tag15954.xml"/><Relationship Id="rId72" Type="http://schemas.openxmlformats.org/officeDocument/2006/relationships/tags" Target="../tags/tag15975.xml"/><Relationship Id="rId80" Type="http://schemas.openxmlformats.org/officeDocument/2006/relationships/chart" Target="../charts/chart6.xml"/><Relationship Id="rId3" Type="http://schemas.openxmlformats.org/officeDocument/2006/relationships/tags" Target="../tags/tag15906.xml"/><Relationship Id="rId12" Type="http://schemas.openxmlformats.org/officeDocument/2006/relationships/tags" Target="../tags/tag15915.xml"/><Relationship Id="rId17" Type="http://schemas.openxmlformats.org/officeDocument/2006/relationships/tags" Target="../tags/tag15920.xml"/><Relationship Id="rId25" Type="http://schemas.openxmlformats.org/officeDocument/2006/relationships/tags" Target="../tags/tag15928.xml"/><Relationship Id="rId33" Type="http://schemas.openxmlformats.org/officeDocument/2006/relationships/tags" Target="../tags/tag15936.xml"/><Relationship Id="rId38" Type="http://schemas.openxmlformats.org/officeDocument/2006/relationships/tags" Target="../tags/tag15941.xml"/><Relationship Id="rId46" Type="http://schemas.openxmlformats.org/officeDocument/2006/relationships/tags" Target="../tags/tag15949.xml"/><Relationship Id="rId59" Type="http://schemas.openxmlformats.org/officeDocument/2006/relationships/tags" Target="../tags/tag15962.xml"/><Relationship Id="rId67" Type="http://schemas.openxmlformats.org/officeDocument/2006/relationships/tags" Target="../tags/tag15970.xml"/><Relationship Id="rId20" Type="http://schemas.openxmlformats.org/officeDocument/2006/relationships/tags" Target="../tags/tag15923.xml"/><Relationship Id="rId41" Type="http://schemas.openxmlformats.org/officeDocument/2006/relationships/tags" Target="../tags/tag15944.xml"/><Relationship Id="rId54" Type="http://schemas.openxmlformats.org/officeDocument/2006/relationships/tags" Target="../tags/tag15957.xml"/><Relationship Id="rId62" Type="http://schemas.openxmlformats.org/officeDocument/2006/relationships/tags" Target="../tags/tag15965.xml"/><Relationship Id="rId70" Type="http://schemas.openxmlformats.org/officeDocument/2006/relationships/tags" Target="../tags/tag15973.xml"/><Relationship Id="rId75" Type="http://schemas.openxmlformats.org/officeDocument/2006/relationships/slideLayout" Target="../slideLayouts/slideLayout11.xml"/><Relationship Id="rId1" Type="http://schemas.openxmlformats.org/officeDocument/2006/relationships/tags" Target="../tags/tag15904.xml"/><Relationship Id="rId6" Type="http://schemas.openxmlformats.org/officeDocument/2006/relationships/tags" Target="../tags/tag15909.xml"/><Relationship Id="rId15" Type="http://schemas.openxmlformats.org/officeDocument/2006/relationships/tags" Target="../tags/tag15918.xml"/><Relationship Id="rId23" Type="http://schemas.openxmlformats.org/officeDocument/2006/relationships/tags" Target="../tags/tag15926.xml"/><Relationship Id="rId28" Type="http://schemas.openxmlformats.org/officeDocument/2006/relationships/tags" Target="../tags/tag15931.xml"/><Relationship Id="rId36" Type="http://schemas.openxmlformats.org/officeDocument/2006/relationships/tags" Target="../tags/tag15939.xml"/><Relationship Id="rId49" Type="http://schemas.openxmlformats.org/officeDocument/2006/relationships/tags" Target="../tags/tag15952.xml"/><Relationship Id="rId57" Type="http://schemas.openxmlformats.org/officeDocument/2006/relationships/tags" Target="../tags/tag15960.xml"/><Relationship Id="rId10" Type="http://schemas.openxmlformats.org/officeDocument/2006/relationships/tags" Target="../tags/tag15913.xml"/><Relationship Id="rId31" Type="http://schemas.openxmlformats.org/officeDocument/2006/relationships/tags" Target="../tags/tag15934.xml"/><Relationship Id="rId44" Type="http://schemas.openxmlformats.org/officeDocument/2006/relationships/tags" Target="../tags/tag15947.xml"/><Relationship Id="rId52" Type="http://schemas.openxmlformats.org/officeDocument/2006/relationships/tags" Target="../tags/tag15955.xml"/><Relationship Id="rId60" Type="http://schemas.openxmlformats.org/officeDocument/2006/relationships/tags" Target="../tags/tag15963.xml"/><Relationship Id="rId65" Type="http://schemas.openxmlformats.org/officeDocument/2006/relationships/tags" Target="../tags/tag15968.xml"/><Relationship Id="rId73" Type="http://schemas.openxmlformats.org/officeDocument/2006/relationships/tags" Target="../tags/tag15976.xml"/><Relationship Id="rId78" Type="http://schemas.openxmlformats.org/officeDocument/2006/relationships/chart" Target="../charts/chart4.xml"/><Relationship Id="rId81" Type="http://schemas.openxmlformats.org/officeDocument/2006/relationships/chart" Target="../charts/chart7.xml"/><Relationship Id="rId4" Type="http://schemas.openxmlformats.org/officeDocument/2006/relationships/tags" Target="../tags/tag15907.xml"/><Relationship Id="rId9" Type="http://schemas.openxmlformats.org/officeDocument/2006/relationships/tags" Target="../tags/tag15912.xml"/><Relationship Id="rId13" Type="http://schemas.openxmlformats.org/officeDocument/2006/relationships/tags" Target="../tags/tag15916.xml"/><Relationship Id="rId18" Type="http://schemas.openxmlformats.org/officeDocument/2006/relationships/tags" Target="../tags/tag15921.xml"/><Relationship Id="rId39" Type="http://schemas.openxmlformats.org/officeDocument/2006/relationships/tags" Target="../tags/tag15942.xml"/><Relationship Id="rId34" Type="http://schemas.openxmlformats.org/officeDocument/2006/relationships/tags" Target="../tags/tag15937.xml"/><Relationship Id="rId50" Type="http://schemas.openxmlformats.org/officeDocument/2006/relationships/tags" Target="../tags/tag15953.xml"/><Relationship Id="rId55" Type="http://schemas.openxmlformats.org/officeDocument/2006/relationships/tags" Target="../tags/tag15958.xml"/><Relationship Id="rId76" Type="http://schemas.openxmlformats.org/officeDocument/2006/relationships/chart" Target="../charts/chart2.xml"/><Relationship Id="rId7" Type="http://schemas.openxmlformats.org/officeDocument/2006/relationships/tags" Target="../tags/tag15910.xml"/><Relationship Id="rId71" Type="http://schemas.openxmlformats.org/officeDocument/2006/relationships/tags" Target="../tags/tag15974.xml"/><Relationship Id="rId2" Type="http://schemas.openxmlformats.org/officeDocument/2006/relationships/tags" Target="../tags/tag15905.xml"/><Relationship Id="rId29" Type="http://schemas.openxmlformats.org/officeDocument/2006/relationships/tags" Target="../tags/tag15932.xml"/><Relationship Id="rId24" Type="http://schemas.openxmlformats.org/officeDocument/2006/relationships/tags" Target="../tags/tag15927.xml"/><Relationship Id="rId40" Type="http://schemas.openxmlformats.org/officeDocument/2006/relationships/tags" Target="../tags/tag15943.xml"/><Relationship Id="rId45" Type="http://schemas.openxmlformats.org/officeDocument/2006/relationships/tags" Target="../tags/tag15948.xml"/><Relationship Id="rId66" Type="http://schemas.openxmlformats.org/officeDocument/2006/relationships/tags" Target="../tags/tag15969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5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6.xml"/><Relationship Id="rId1" Type="http://schemas.openxmlformats.org/officeDocument/2006/relationships/tags" Target="../tags/tag15978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7.xml"/><Relationship Id="rId1" Type="http://schemas.openxmlformats.org/officeDocument/2006/relationships/tags" Target="../tags/tag15979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tags" Target="../tags/tag15982.xml"/><Relationship Id="rId2" Type="http://schemas.openxmlformats.org/officeDocument/2006/relationships/tags" Target="../tags/tag15981.xml"/><Relationship Id="rId1" Type="http://schemas.openxmlformats.org/officeDocument/2006/relationships/tags" Target="../tags/tag15980.xml"/><Relationship Id="rId6" Type="http://schemas.openxmlformats.org/officeDocument/2006/relationships/image" Target="../media/image32.jpeg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15983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2.xml"/><Relationship Id="rId1" Type="http://schemas.openxmlformats.org/officeDocument/2006/relationships/tags" Target="../tags/tag15984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13" Type="http://schemas.openxmlformats.org/officeDocument/2006/relationships/tags" Target="../tags/tag15997.xml"/><Relationship Id="rId18" Type="http://schemas.openxmlformats.org/officeDocument/2006/relationships/tags" Target="../tags/tag16002.xml"/><Relationship Id="rId26" Type="http://schemas.openxmlformats.org/officeDocument/2006/relationships/tags" Target="../tags/tag16010.xml"/><Relationship Id="rId39" Type="http://schemas.openxmlformats.org/officeDocument/2006/relationships/tags" Target="../tags/tag16023.xml"/><Relationship Id="rId21" Type="http://schemas.openxmlformats.org/officeDocument/2006/relationships/tags" Target="../tags/tag16005.xml"/><Relationship Id="rId34" Type="http://schemas.openxmlformats.org/officeDocument/2006/relationships/tags" Target="../tags/tag16018.xml"/><Relationship Id="rId42" Type="http://schemas.openxmlformats.org/officeDocument/2006/relationships/image" Target="../media/image33.jpeg"/><Relationship Id="rId7" Type="http://schemas.openxmlformats.org/officeDocument/2006/relationships/tags" Target="../tags/tag15991.xml"/><Relationship Id="rId2" Type="http://schemas.openxmlformats.org/officeDocument/2006/relationships/tags" Target="../tags/tag15986.xml"/><Relationship Id="rId16" Type="http://schemas.openxmlformats.org/officeDocument/2006/relationships/tags" Target="../tags/tag16000.xml"/><Relationship Id="rId20" Type="http://schemas.openxmlformats.org/officeDocument/2006/relationships/tags" Target="../tags/tag16004.xml"/><Relationship Id="rId29" Type="http://schemas.openxmlformats.org/officeDocument/2006/relationships/tags" Target="../tags/tag16013.xml"/><Relationship Id="rId41" Type="http://schemas.openxmlformats.org/officeDocument/2006/relationships/slideLayout" Target="../slideLayouts/slideLayout4.xml"/><Relationship Id="rId1" Type="http://schemas.openxmlformats.org/officeDocument/2006/relationships/tags" Target="../tags/tag15985.xml"/><Relationship Id="rId6" Type="http://schemas.openxmlformats.org/officeDocument/2006/relationships/tags" Target="../tags/tag15990.xml"/><Relationship Id="rId11" Type="http://schemas.openxmlformats.org/officeDocument/2006/relationships/tags" Target="../tags/tag15995.xml"/><Relationship Id="rId24" Type="http://schemas.openxmlformats.org/officeDocument/2006/relationships/tags" Target="../tags/tag16008.xml"/><Relationship Id="rId32" Type="http://schemas.openxmlformats.org/officeDocument/2006/relationships/tags" Target="../tags/tag16016.xml"/><Relationship Id="rId37" Type="http://schemas.openxmlformats.org/officeDocument/2006/relationships/tags" Target="../tags/tag16021.xml"/><Relationship Id="rId40" Type="http://schemas.openxmlformats.org/officeDocument/2006/relationships/tags" Target="../tags/tag16024.xml"/><Relationship Id="rId5" Type="http://schemas.openxmlformats.org/officeDocument/2006/relationships/tags" Target="../tags/tag15989.xml"/><Relationship Id="rId15" Type="http://schemas.openxmlformats.org/officeDocument/2006/relationships/tags" Target="../tags/tag15999.xml"/><Relationship Id="rId23" Type="http://schemas.openxmlformats.org/officeDocument/2006/relationships/tags" Target="../tags/tag16007.xml"/><Relationship Id="rId28" Type="http://schemas.openxmlformats.org/officeDocument/2006/relationships/tags" Target="../tags/tag16012.xml"/><Relationship Id="rId36" Type="http://schemas.openxmlformats.org/officeDocument/2006/relationships/tags" Target="../tags/tag16020.xml"/><Relationship Id="rId10" Type="http://schemas.openxmlformats.org/officeDocument/2006/relationships/tags" Target="../tags/tag15994.xml"/><Relationship Id="rId19" Type="http://schemas.openxmlformats.org/officeDocument/2006/relationships/tags" Target="../tags/tag16003.xml"/><Relationship Id="rId31" Type="http://schemas.openxmlformats.org/officeDocument/2006/relationships/tags" Target="../tags/tag16015.xml"/><Relationship Id="rId4" Type="http://schemas.openxmlformats.org/officeDocument/2006/relationships/tags" Target="../tags/tag15988.xml"/><Relationship Id="rId9" Type="http://schemas.openxmlformats.org/officeDocument/2006/relationships/tags" Target="../tags/tag15993.xml"/><Relationship Id="rId14" Type="http://schemas.openxmlformats.org/officeDocument/2006/relationships/tags" Target="../tags/tag15998.xml"/><Relationship Id="rId22" Type="http://schemas.openxmlformats.org/officeDocument/2006/relationships/tags" Target="../tags/tag16006.xml"/><Relationship Id="rId27" Type="http://schemas.openxmlformats.org/officeDocument/2006/relationships/tags" Target="../tags/tag16011.xml"/><Relationship Id="rId30" Type="http://schemas.openxmlformats.org/officeDocument/2006/relationships/tags" Target="../tags/tag16014.xml"/><Relationship Id="rId35" Type="http://schemas.openxmlformats.org/officeDocument/2006/relationships/tags" Target="../tags/tag16019.xml"/><Relationship Id="rId8" Type="http://schemas.openxmlformats.org/officeDocument/2006/relationships/tags" Target="../tags/tag15992.xml"/><Relationship Id="rId3" Type="http://schemas.openxmlformats.org/officeDocument/2006/relationships/tags" Target="../tags/tag15987.xml"/><Relationship Id="rId12" Type="http://schemas.openxmlformats.org/officeDocument/2006/relationships/tags" Target="../tags/tag15996.xml"/><Relationship Id="rId17" Type="http://schemas.openxmlformats.org/officeDocument/2006/relationships/tags" Target="../tags/tag16001.xml"/><Relationship Id="rId25" Type="http://schemas.openxmlformats.org/officeDocument/2006/relationships/tags" Target="../tags/tag16009.xml"/><Relationship Id="rId33" Type="http://schemas.openxmlformats.org/officeDocument/2006/relationships/tags" Target="../tags/tag16017.xml"/><Relationship Id="rId38" Type="http://schemas.openxmlformats.org/officeDocument/2006/relationships/tags" Target="../tags/tag1602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2.xml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3" Type="http://schemas.openxmlformats.org/officeDocument/2006/relationships/image" Target="../media/image44.svg"/><Relationship Id="rId7" Type="http://schemas.openxmlformats.org/officeDocument/2006/relationships/image" Target="../media/image48.sv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8.png"/><Relationship Id="rId5" Type="http://schemas.openxmlformats.org/officeDocument/2006/relationships/image" Target="../media/image46.svg"/><Relationship Id="rId4" Type="http://schemas.openxmlformats.org/officeDocument/2006/relationships/image" Target="../media/image37.png"/><Relationship Id="rId9" Type="http://schemas.openxmlformats.org/officeDocument/2006/relationships/image" Target="../media/image50.svg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svg"/><Relationship Id="rId3" Type="http://schemas.openxmlformats.org/officeDocument/2006/relationships/image" Target="../media/image40.png"/><Relationship Id="rId7" Type="http://schemas.openxmlformats.org/officeDocument/2006/relationships/image" Target="../media/image4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4.svg"/><Relationship Id="rId5" Type="http://schemas.openxmlformats.org/officeDocument/2006/relationships/image" Target="../media/image41.png"/><Relationship Id="rId10" Type="http://schemas.openxmlformats.org/officeDocument/2006/relationships/image" Target="../media/image56.svg"/><Relationship Id="rId4" Type="http://schemas.openxmlformats.org/officeDocument/2006/relationships/image" Target="../media/image52.svg"/><Relationship Id="rId9" Type="http://schemas.openxmlformats.org/officeDocument/2006/relationships/image" Target="../media/image43.png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47.jpeg"/><Relationship Id="rId4" Type="http://schemas.openxmlformats.org/officeDocument/2006/relationships/image" Target="../media/image46.jpe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16025.xml"/><Relationship Id="rId5" Type="http://schemas.openxmlformats.org/officeDocument/2006/relationships/image" Target="../media/image50.png"/><Relationship Id="rId4" Type="http://schemas.openxmlformats.org/officeDocument/2006/relationships/image" Target="../media/image49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tags" Target="../tags/tag15562.xml"/><Relationship Id="rId13" Type="http://schemas.openxmlformats.org/officeDocument/2006/relationships/tags" Target="../tags/tag15567.xml"/><Relationship Id="rId3" Type="http://schemas.openxmlformats.org/officeDocument/2006/relationships/tags" Target="../tags/tag15557.xml"/><Relationship Id="rId7" Type="http://schemas.openxmlformats.org/officeDocument/2006/relationships/tags" Target="../tags/tag15561.xml"/><Relationship Id="rId12" Type="http://schemas.openxmlformats.org/officeDocument/2006/relationships/tags" Target="../tags/tag15566.xml"/><Relationship Id="rId2" Type="http://schemas.openxmlformats.org/officeDocument/2006/relationships/tags" Target="../tags/tag15556.xml"/><Relationship Id="rId16" Type="http://schemas.openxmlformats.org/officeDocument/2006/relationships/image" Target="../media/image2.svg"/><Relationship Id="rId1" Type="http://schemas.openxmlformats.org/officeDocument/2006/relationships/tags" Target="../tags/tag15555.xml"/><Relationship Id="rId6" Type="http://schemas.openxmlformats.org/officeDocument/2006/relationships/tags" Target="../tags/tag15560.xml"/><Relationship Id="rId11" Type="http://schemas.openxmlformats.org/officeDocument/2006/relationships/tags" Target="../tags/tag15565.xml"/><Relationship Id="rId5" Type="http://schemas.openxmlformats.org/officeDocument/2006/relationships/tags" Target="../tags/tag15559.xml"/><Relationship Id="rId15" Type="http://schemas.openxmlformats.org/officeDocument/2006/relationships/image" Target="../media/image9.png"/><Relationship Id="rId10" Type="http://schemas.openxmlformats.org/officeDocument/2006/relationships/tags" Target="../tags/tag15564.xml"/><Relationship Id="rId4" Type="http://schemas.openxmlformats.org/officeDocument/2006/relationships/tags" Target="../tags/tag15558.xml"/><Relationship Id="rId9" Type="http://schemas.openxmlformats.org/officeDocument/2006/relationships/tags" Target="../tags/tag15563.xml"/><Relationship Id="rId14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gif"/><Relationship Id="rId1" Type="http://schemas.openxmlformats.org/officeDocument/2006/relationships/slideLayout" Target="../slideLayouts/slideLayout1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gif"/><Relationship Id="rId1" Type="http://schemas.openxmlformats.org/officeDocument/2006/relationships/slideLayout" Target="../slideLayouts/slideLayout12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55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islide.cc/" TargetMode="External"/><Relationship Id="rId2" Type="http://schemas.openxmlformats.org/officeDocument/2006/relationships/image" Target="../media/image56.gif"/><Relationship Id="rId1" Type="http://schemas.openxmlformats.org/officeDocument/2006/relationships/slideLayout" Target="../slideLayouts/slideLayout12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12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12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1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gif"/><Relationship Id="rId1" Type="http://schemas.openxmlformats.org/officeDocument/2006/relationships/slideLayout" Target="../slideLayouts/slideLayout12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65.png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gif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5568.xml"/><Relationship Id="rId4" Type="http://schemas.openxmlformats.org/officeDocument/2006/relationships/image" Target="../media/image2.svg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svg"/><Relationship Id="rId3" Type="http://schemas.openxmlformats.org/officeDocument/2006/relationships/notesSlide" Target="../notesSlides/notesSlide4.xml"/><Relationship Id="rId7" Type="http://schemas.openxmlformats.org/officeDocument/2006/relationships/image" Target="../media/image70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6026.xml"/><Relationship Id="rId6" Type="http://schemas.openxmlformats.org/officeDocument/2006/relationships/image" Target="../media/image69.png"/><Relationship Id="rId5" Type="http://schemas.openxmlformats.org/officeDocument/2006/relationships/image" Target="../media/image68.jpeg"/><Relationship Id="rId4" Type="http://schemas.openxmlformats.org/officeDocument/2006/relationships/image" Target="../media/image67.jpeg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2" Type="http://schemas.openxmlformats.org/officeDocument/2006/relationships/tags" Target="../tags/tag15570.xml"/><Relationship Id="rId1" Type="http://schemas.openxmlformats.org/officeDocument/2006/relationships/tags" Target="../tags/tag15569.xml"/><Relationship Id="rId5" Type="http://schemas.openxmlformats.org/officeDocument/2006/relationships/image" Target="../media/image2.svg"/><Relationship Id="rId4" Type="http://schemas.openxmlformats.org/officeDocument/2006/relationships/image" Target="../media/image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="" xmlns:a16="http://schemas.microsoft.com/office/drawing/2014/main" id="{776CBD58-2370-46F5-A046-CBA9731B928A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="" xmlns:a16="http://schemas.microsoft.com/office/drawing/2014/main" id="{CDBFDD8E-309E-427E-89F4-6DC5327B5EE7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196840"/>
            <a:ext cx="12192000" cy="1341120"/>
          </a:xfrm>
          <a:prstGeom prst="rect">
            <a:avLst/>
          </a:prstGeom>
        </p:spPr>
      </p:pic>
      <p:sp>
        <p:nvSpPr>
          <p:cNvPr id="5" name="文本框 4">
            <a:extLst>
              <a:ext uri="{FF2B5EF4-FFF2-40B4-BE49-F238E27FC236}">
                <a16:creationId xmlns="" xmlns:a16="http://schemas.microsoft.com/office/drawing/2014/main" id="{09FA20E6-58E6-4E0D-AE4A-2C5F68F4FE65}"/>
              </a:ext>
            </a:extLst>
          </p:cNvPr>
          <p:cNvSpPr txBox="1">
            <a:spLocks noChangeAspect="1"/>
          </p:cNvSpPr>
          <p:nvPr/>
        </p:nvSpPr>
        <p:spPr>
          <a:xfrm>
            <a:off x="2062480" y="5743642"/>
            <a:ext cx="32918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rgbClr val="000000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张毅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="" xmlns:a16="http://schemas.microsoft.com/office/drawing/2014/main" id="{204E953A-82AF-44AA-A597-91E22C8DC6E3}"/>
              </a:ext>
            </a:extLst>
          </p:cNvPr>
          <p:cNvSpPr txBox="1">
            <a:spLocks noChangeAspect="1"/>
          </p:cNvSpPr>
          <p:nvPr/>
        </p:nvSpPr>
        <p:spPr>
          <a:xfrm>
            <a:off x="7894320" y="5743642"/>
            <a:ext cx="329184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rgbClr val="000000"/>
                </a:solidFill>
                <a:latin typeface="黑体" panose="02010609060101010101" pitchFamily="49" charset="-122"/>
                <a:ea typeface="黑体" panose="02010609060101010101" pitchFamily="49" charset="-122"/>
              </a:rPr>
              <a:t>南京林业大学</a:t>
            </a:r>
          </a:p>
        </p:txBody>
      </p:sp>
    </p:spTree>
    <p:extLst>
      <p:ext uri="{BB962C8B-B14F-4D97-AF65-F5344CB8AC3E}">
        <p14:creationId xmlns:p14="http://schemas.microsoft.com/office/powerpoint/2010/main" val="29449662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DB0C8E0E-C662-4553-8FA6-634BE746749E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宗旨与目标</a:t>
            </a:r>
            <a:r>
              <a:rPr lang="en-US" altLang="zh-CN" dirty="0"/>
              <a:t>-</a:t>
            </a:r>
            <a:r>
              <a:rPr lang="zh-CN" altLang="en-US" dirty="0"/>
              <a:t>多个目标</a:t>
            </a:r>
            <a:r>
              <a:rPr lang="en-US" altLang="zh-CN" dirty="0"/>
              <a:t>-</a:t>
            </a:r>
            <a:r>
              <a:rPr lang="zh-CN" altLang="en-US" dirty="0"/>
              <a:t>纯文字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F064ED79-8B49-4AC6-9FF7-429B37159301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PURPOSE AND OBJECTIVES</a:t>
            </a:r>
            <a:endParaRPr lang="zh-CN" altLang="en-US" dirty="0"/>
          </a:p>
        </p:txBody>
      </p:sp>
      <p:sp>
        <p:nvSpPr>
          <p:cNvPr id="4" name="文本占位符 3">
            <a:extLst>
              <a:ext uri="{FF2B5EF4-FFF2-40B4-BE49-F238E27FC236}">
                <a16:creationId xmlns="" xmlns:a16="http://schemas.microsoft.com/office/drawing/2014/main" id="{26AF1DF3-92EC-4B4E-A84F-79C57667C0F3}"/>
              </a:ext>
            </a:extLst>
          </p:cNvPr>
          <p:cNvSpPr>
            <a:spLocks noGrp="1" noChangeAspect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CN" altLang="en-US" dirty="0"/>
              <a:t>在这里填写具体的活动宗旨内容。举例：学校前身为中央大学（创建于</a:t>
            </a:r>
            <a:r>
              <a:rPr lang="en-US" altLang="zh-CN" dirty="0"/>
              <a:t>1902</a:t>
            </a:r>
            <a:r>
              <a:rPr lang="zh-CN" altLang="en-US" dirty="0"/>
              <a:t>年）森林系和金陵大学（创建于</a:t>
            </a:r>
            <a:r>
              <a:rPr lang="en-US" altLang="zh-CN" dirty="0"/>
              <a:t>1910</a:t>
            </a:r>
            <a:r>
              <a:rPr lang="zh-CN" altLang="en-US" dirty="0"/>
              <a:t>年）森林系。</a:t>
            </a:r>
          </a:p>
        </p:txBody>
      </p:sp>
      <p:sp>
        <p:nvSpPr>
          <p:cNvPr id="9" name="矩形 8" hidden="1">
            <a:extLst>
              <a:ext uri="{FF2B5EF4-FFF2-40B4-BE49-F238E27FC236}">
                <a16:creationId xmlns="" xmlns:a16="http://schemas.microsoft.com/office/drawing/2014/main" id="{EF0A7CE6-03EA-4F40-B518-02F6EDB7C6E5}"/>
              </a:ext>
            </a:extLst>
          </p:cNvPr>
          <p:cNvSpPr>
            <a:spLocks noChangeAspect="1"/>
          </p:cNvSpPr>
          <p:nvPr/>
        </p:nvSpPr>
        <p:spPr>
          <a:xfrm>
            <a:off x="0" y="2044700"/>
            <a:ext cx="12192000" cy="4394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任意多边形: 形状 11" hidden="1">
            <a:extLst>
              <a:ext uri="{FF2B5EF4-FFF2-40B4-BE49-F238E27FC236}">
                <a16:creationId xmlns="" xmlns:a16="http://schemas.microsoft.com/office/drawing/2014/main" id="{A6DA188B-A022-47B6-AAA2-C9BD33B1172A}"/>
              </a:ext>
            </a:extLst>
          </p:cNvPr>
          <p:cNvSpPr>
            <a:spLocks noChangeAspect="1"/>
          </p:cNvSpPr>
          <p:nvPr/>
        </p:nvSpPr>
        <p:spPr>
          <a:xfrm>
            <a:off x="0" y="2235202"/>
            <a:ext cx="12192000" cy="3868056"/>
          </a:xfrm>
          <a:custGeom>
            <a:avLst/>
            <a:gdLst>
              <a:gd name="connsiteX0" fmla="*/ 0 w 4064000"/>
              <a:gd name="connsiteY0" fmla="*/ 0 h 4394200"/>
              <a:gd name="connsiteX1" fmla="*/ 4064000 w 4064000"/>
              <a:gd name="connsiteY1" fmla="*/ 0 h 4394200"/>
              <a:gd name="connsiteX2" fmla="*/ 4064000 w 4064000"/>
              <a:gd name="connsiteY2" fmla="*/ 4394200 h 4394200"/>
              <a:gd name="connsiteX3" fmla="*/ 0 w 4064000"/>
              <a:gd name="connsiteY3" fmla="*/ 4394200 h 4394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4394200">
                <a:moveTo>
                  <a:pt x="0" y="0"/>
                </a:moveTo>
                <a:lnTo>
                  <a:pt x="4064000" y="0"/>
                </a:lnTo>
                <a:lnTo>
                  <a:pt x="4064000" y="4394200"/>
                </a:lnTo>
                <a:lnTo>
                  <a:pt x="0" y="4394200"/>
                </a:lnTo>
                <a:close/>
              </a:path>
            </a:pathLst>
          </a:custGeom>
          <a:solidFill>
            <a:schemeClr val="accent1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>
            <a:extLst>
              <a:ext uri="{FF2B5EF4-FFF2-40B4-BE49-F238E27FC236}">
                <a16:creationId xmlns="" xmlns:a16="http://schemas.microsoft.com/office/drawing/2014/main" id="{7487F8FB-51BF-4113-8D5F-3D47B5DAF588}"/>
              </a:ext>
            </a:extLst>
          </p:cNvPr>
          <p:cNvSpPr>
            <a:spLocks noChangeAspect="1"/>
          </p:cNvSpPr>
          <p:nvPr/>
        </p:nvSpPr>
        <p:spPr>
          <a:xfrm>
            <a:off x="7531100" y="2616200"/>
            <a:ext cx="3987800" cy="25037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1000" dirty="0"/>
              <a:t>配一张与目标相关的图片，烘托气氛</a:t>
            </a:r>
          </a:p>
        </p:txBody>
      </p:sp>
      <p:cxnSp>
        <p:nvCxnSpPr>
          <p:cNvPr id="5" name="PA-直接连接符 4">
            <a:extLst>
              <a:ext uri="{FF2B5EF4-FFF2-40B4-BE49-F238E27FC236}">
                <a16:creationId xmlns="" xmlns:a16="http://schemas.microsoft.com/office/drawing/2014/main" id="{6E195586-F8AE-4B07-A067-EB3BF533AE49}"/>
              </a:ext>
            </a:extLst>
          </p:cNvPr>
          <p:cNvCxnSpPr>
            <a:cxnSpLocks noChangeAspect="1"/>
          </p:cNvCxnSpPr>
          <p:nvPr>
            <p:custDataLst>
              <p:tags r:id="rId1"/>
            </p:custDataLst>
          </p:nvPr>
        </p:nvCxnSpPr>
        <p:spPr>
          <a:xfrm>
            <a:off x="685799" y="2616200"/>
            <a:ext cx="6339115" cy="0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PA-直接连接符 34">
            <a:extLst>
              <a:ext uri="{FF2B5EF4-FFF2-40B4-BE49-F238E27FC236}">
                <a16:creationId xmlns="" xmlns:a16="http://schemas.microsoft.com/office/drawing/2014/main" id="{F1D47446-16AE-4F8C-8474-8DD8AF8432BA}"/>
              </a:ext>
            </a:extLst>
          </p:cNvPr>
          <p:cNvCxnSpPr>
            <a:cxnSpLocks noChangeAspect="1"/>
          </p:cNvCxnSpPr>
          <p:nvPr>
            <p:custDataLst>
              <p:tags r:id="rId2"/>
            </p:custDataLst>
          </p:nvPr>
        </p:nvCxnSpPr>
        <p:spPr>
          <a:xfrm>
            <a:off x="685799" y="3228703"/>
            <a:ext cx="6339115" cy="0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PA-直接连接符 35">
            <a:extLst>
              <a:ext uri="{FF2B5EF4-FFF2-40B4-BE49-F238E27FC236}">
                <a16:creationId xmlns="" xmlns:a16="http://schemas.microsoft.com/office/drawing/2014/main" id="{4D84B893-035C-49B1-8409-A6FE6E60FECB}"/>
              </a:ext>
            </a:extLst>
          </p:cNvPr>
          <p:cNvCxnSpPr>
            <a:cxnSpLocks noChangeAspect="1"/>
          </p:cNvCxnSpPr>
          <p:nvPr>
            <p:custDataLst>
              <p:tags r:id="rId3"/>
            </p:custDataLst>
          </p:nvPr>
        </p:nvCxnSpPr>
        <p:spPr>
          <a:xfrm>
            <a:off x="685799" y="3841206"/>
            <a:ext cx="6339115" cy="0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PA-直接连接符 36">
            <a:extLst>
              <a:ext uri="{FF2B5EF4-FFF2-40B4-BE49-F238E27FC236}">
                <a16:creationId xmlns="" xmlns:a16="http://schemas.microsoft.com/office/drawing/2014/main" id="{30B1A596-7C3C-457F-8E4B-CD3298D9625D}"/>
              </a:ext>
            </a:extLst>
          </p:cNvPr>
          <p:cNvCxnSpPr>
            <a:cxnSpLocks noChangeAspect="1"/>
          </p:cNvCxnSpPr>
          <p:nvPr>
            <p:custDataLst>
              <p:tags r:id="rId4"/>
            </p:custDataLst>
          </p:nvPr>
        </p:nvCxnSpPr>
        <p:spPr>
          <a:xfrm>
            <a:off x="685799" y="4453709"/>
            <a:ext cx="6339115" cy="0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PA-直接连接符 37">
            <a:extLst>
              <a:ext uri="{FF2B5EF4-FFF2-40B4-BE49-F238E27FC236}">
                <a16:creationId xmlns="" xmlns:a16="http://schemas.microsoft.com/office/drawing/2014/main" id="{563BCED3-EF37-4B8E-A0CA-7B61788CD55F}"/>
              </a:ext>
            </a:extLst>
          </p:cNvPr>
          <p:cNvCxnSpPr>
            <a:cxnSpLocks noChangeAspect="1"/>
          </p:cNvCxnSpPr>
          <p:nvPr>
            <p:custDataLst>
              <p:tags r:id="rId5"/>
            </p:custDataLst>
          </p:nvPr>
        </p:nvCxnSpPr>
        <p:spPr>
          <a:xfrm>
            <a:off x="685799" y="5066212"/>
            <a:ext cx="6339115" cy="0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PA-直接连接符 38">
            <a:extLst>
              <a:ext uri="{FF2B5EF4-FFF2-40B4-BE49-F238E27FC236}">
                <a16:creationId xmlns="" xmlns:a16="http://schemas.microsoft.com/office/drawing/2014/main" id="{DF06786A-8C45-4E7F-814A-90740684FE1A}"/>
              </a:ext>
            </a:extLst>
          </p:cNvPr>
          <p:cNvCxnSpPr>
            <a:cxnSpLocks noChangeAspect="1"/>
          </p:cNvCxnSpPr>
          <p:nvPr>
            <p:custDataLst>
              <p:tags r:id="rId6"/>
            </p:custDataLst>
          </p:nvPr>
        </p:nvCxnSpPr>
        <p:spPr>
          <a:xfrm>
            <a:off x="685799" y="5678714"/>
            <a:ext cx="6339115" cy="0"/>
          </a:xfrm>
          <a:prstGeom prst="line">
            <a:avLst/>
          </a:prstGeom>
          <a:ln w="19050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PA-文本框 5">
            <a:extLst>
              <a:ext uri="{FF2B5EF4-FFF2-40B4-BE49-F238E27FC236}">
                <a16:creationId xmlns="" xmlns:a16="http://schemas.microsoft.com/office/drawing/2014/main" id="{04D3C7F0-76F5-4106-8F28-0D0B4115FF40}"/>
              </a:ext>
            </a:extLst>
          </p:cNvPr>
          <p:cNvSpPr txBox="1">
            <a:spLocks noChangeAspect="1"/>
          </p:cNvSpPr>
          <p:nvPr>
            <p:custDataLst>
              <p:tags r:id="rId7"/>
            </p:custDataLst>
          </p:nvPr>
        </p:nvSpPr>
        <p:spPr>
          <a:xfrm>
            <a:off x="685800" y="2794147"/>
            <a:ext cx="6052458" cy="256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spc="100" dirty="0">
                <a:latin typeface="+mn-ea"/>
              </a:rPr>
              <a:t>在这里填写具体的活动目标。如果不够写，将横线往下移动调整即可。</a:t>
            </a:r>
          </a:p>
        </p:txBody>
      </p:sp>
      <p:sp>
        <p:nvSpPr>
          <p:cNvPr id="41" name="PA-文本框 40">
            <a:extLst>
              <a:ext uri="{FF2B5EF4-FFF2-40B4-BE49-F238E27FC236}">
                <a16:creationId xmlns="" xmlns:a16="http://schemas.microsoft.com/office/drawing/2014/main" id="{8CB261C1-39C7-428B-9F57-D085D8571743}"/>
              </a:ext>
            </a:extLst>
          </p:cNvPr>
          <p:cNvSpPr txBox="1">
            <a:spLocks noChangeAspect="1"/>
          </p:cNvSpPr>
          <p:nvPr>
            <p:custDataLst>
              <p:tags r:id="rId8"/>
            </p:custDataLst>
          </p:nvPr>
        </p:nvSpPr>
        <p:spPr>
          <a:xfrm>
            <a:off x="685800" y="3406650"/>
            <a:ext cx="6052458" cy="256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spc="100" dirty="0">
                <a:latin typeface="+mn-ea"/>
              </a:rPr>
              <a:t>在这里填写具体的活动目标。如果不够写，将横线往下移动调整即可。</a:t>
            </a:r>
          </a:p>
        </p:txBody>
      </p:sp>
      <p:sp>
        <p:nvSpPr>
          <p:cNvPr id="42" name="PA-文本框 41">
            <a:extLst>
              <a:ext uri="{FF2B5EF4-FFF2-40B4-BE49-F238E27FC236}">
                <a16:creationId xmlns="" xmlns:a16="http://schemas.microsoft.com/office/drawing/2014/main" id="{9A1282B9-D27D-469B-B343-6F009C3553AB}"/>
              </a:ext>
            </a:extLst>
          </p:cNvPr>
          <p:cNvSpPr txBox="1">
            <a:spLocks noChangeAspect="1"/>
          </p:cNvSpPr>
          <p:nvPr>
            <p:custDataLst>
              <p:tags r:id="rId9"/>
            </p:custDataLst>
          </p:nvPr>
        </p:nvSpPr>
        <p:spPr>
          <a:xfrm>
            <a:off x="685800" y="4019153"/>
            <a:ext cx="6052458" cy="256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spc="100" dirty="0">
                <a:latin typeface="+mn-ea"/>
              </a:rPr>
              <a:t>在这里填写具体的活动目标。如果不够写，将横线往下移动调整即可。</a:t>
            </a:r>
          </a:p>
        </p:txBody>
      </p:sp>
      <p:sp>
        <p:nvSpPr>
          <p:cNvPr id="43" name="PA-文本框 42">
            <a:extLst>
              <a:ext uri="{FF2B5EF4-FFF2-40B4-BE49-F238E27FC236}">
                <a16:creationId xmlns="" xmlns:a16="http://schemas.microsoft.com/office/drawing/2014/main" id="{65F1F104-E5AB-4324-8BBC-5B8B50F6A987}"/>
              </a:ext>
            </a:extLst>
          </p:cNvPr>
          <p:cNvSpPr txBox="1">
            <a:spLocks noChangeAspect="1"/>
          </p:cNvSpPr>
          <p:nvPr>
            <p:custDataLst>
              <p:tags r:id="rId10"/>
            </p:custDataLst>
          </p:nvPr>
        </p:nvSpPr>
        <p:spPr>
          <a:xfrm>
            <a:off x="685800" y="4631656"/>
            <a:ext cx="6052458" cy="256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spc="100" dirty="0">
                <a:latin typeface="+mn-ea"/>
              </a:rPr>
              <a:t>在这里填写具体的活动目标。如果不够写，将横线往下移动调整即可。</a:t>
            </a:r>
          </a:p>
        </p:txBody>
      </p:sp>
      <p:sp>
        <p:nvSpPr>
          <p:cNvPr id="44" name="PA-文本框 43">
            <a:extLst>
              <a:ext uri="{FF2B5EF4-FFF2-40B4-BE49-F238E27FC236}">
                <a16:creationId xmlns="" xmlns:a16="http://schemas.microsoft.com/office/drawing/2014/main" id="{22158E25-9786-440A-9252-76C627617D3C}"/>
              </a:ext>
            </a:extLst>
          </p:cNvPr>
          <p:cNvSpPr txBox="1">
            <a:spLocks noChangeAspect="1"/>
          </p:cNvSpPr>
          <p:nvPr>
            <p:custDataLst>
              <p:tags r:id="rId11"/>
            </p:custDataLst>
          </p:nvPr>
        </p:nvSpPr>
        <p:spPr>
          <a:xfrm>
            <a:off x="685800" y="5244159"/>
            <a:ext cx="6052458" cy="256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spc="100" dirty="0">
                <a:latin typeface="+mn-ea"/>
              </a:rPr>
              <a:t>在这里填写具体的活动目标。如果不够写，将横线往下移动调整即可。</a:t>
            </a:r>
          </a:p>
        </p:txBody>
      </p:sp>
      <p:sp>
        <p:nvSpPr>
          <p:cNvPr id="10" name="图片占位符 9">
            <a:extLst>
              <a:ext uri="{FF2B5EF4-FFF2-40B4-BE49-F238E27FC236}">
                <a16:creationId xmlns="" xmlns:a16="http://schemas.microsoft.com/office/drawing/2014/main" id="{12136830-4D08-45BC-8189-7930FCEE9D99}"/>
              </a:ext>
            </a:extLst>
          </p:cNvPr>
          <p:cNvSpPr>
            <a:spLocks noGrp="1" noChangeAspect="1"/>
          </p:cNvSpPr>
          <p:nvPr>
            <p:ph type="pic" sz="quarter" idx="16"/>
          </p:nvPr>
        </p:nvSpPr>
        <p:spPr/>
      </p:sp>
    </p:spTree>
    <p:extLst>
      <p:ext uri="{BB962C8B-B14F-4D97-AF65-F5344CB8AC3E}">
        <p14:creationId xmlns:p14="http://schemas.microsoft.com/office/powerpoint/2010/main" val="8578975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1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1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decel="10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2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path" presetSubtype="0" decel="10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2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3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3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4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4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42" presetClass="path" presetSubtype="0" decel="10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5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42" presetClass="path" presetSubtype="0" decel="100000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5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1" animBg="1"/>
      <p:bldP spid="6" grpId="0"/>
      <p:bldP spid="6" grpId="1"/>
      <p:bldP spid="41" grpId="0"/>
      <p:bldP spid="41" grpId="1"/>
      <p:bldP spid="42" grpId="0"/>
      <p:bldP spid="42" grpId="1"/>
      <p:bldP spid="43" grpId="0"/>
      <p:bldP spid="43" grpId="1"/>
      <p:bldP spid="44" grpId="0"/>
      <p:bldP spid="44" grpId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片占位符 3">
            <a:extLst>
              <a:ext uri="{FF2B5EF4-FFF2-40B4-BE49-F238E27FC236}">
                <a16:creationId xmlns="" xmlns:a16="http://schemas.microsoft.com/office/drawing/2014/main" id="{7CCE1A75-3BCD-484C-85A3-45157EC13189}"/>
              </a:ext>
            </a:extLst>
          </p:cNvPr>
          <p:cNvSpPr>
            <a:spLocks noGrp="1" noChangeAspect="1"/>
          </p:cNvSpPr>
          <p:nvPr>
            <p:ph type="pic" sz="quarter" idx="18"/>
          </p:nvPr>
        </p:nvSpPr>
        <p:spPr/>
      </p:sp>
      <p:sp>
        <p:nvSpPr>
          <p:cNvPr id="8" name="图片占位符 7">
            <a:extLst>
              <a:ext uri="{FF2B5EF4-FFF2-40B4-BE49-F238E27FC236}">
                <a16:creationId xmlns="" xmlns:a16="http://schemas.microsoft.com/office/drawing/2014/main" id="{E998699C-0050-4467-9ADC-FA5C499378B3}"/>
              </a:ext>
            </a:extLst>
          </p:cNvPr>
          <p:cNvSpPr>
            <a:spLocks noGrp="1" noChangeAspect="1"/>
          </p:cNvSpPr>
          <p:nvPr>
            <p:ph type="pic" sz="quarter" idx="17"/>
          </p:nvPr>
        </p:nvSpPr>
        <p:spPr/>
      </p:sp>
      <p:sp>
        <p:nvSpPr>
          <p:cNvPr id="11" name="图片占位符 10">
            <a:extLst>
              <a:ext uri="{FF2B5EF4-FFF2-40B4-BE49-F238E27FC236}">
                <a16:creationId xmlns="" xmlns:a16="http://schemas.microsoft.com/office/drawing/2014/main" id="{0A85D825-1C86-4DAD-A545-729BC5CF2D0D}"/>
              </a:ext>
            </a:extLst>
          </p:cNvPr>
          <p:cNvSpPr>
            <a:spLocks noGrp="1" noChangeAspect="1"/>
          </p:cNvSpPr>
          <p:nvPr>
            <p:ph type="pic" sz="quarter" idx="16"/>
          </p:nvPr>
        </p:nvSpPr>
        <p:spPr/>
      </p: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DB0C8E0E-C662-4553-8FA6-634BE746749E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宗旨与目标</a:t>
            </a:r>
            <a:r>
              <a:rPr lang="en-US" altLang="zh-CN" dirty="0"/>
              <a:t>-3</a:t>
            </a:r>
            <a:r>
              <a:rPr lang="zh-CN" altLang="en-US" dirty="0"/>
              <a:t>图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F064ED79-8B49-4AC6-9FF7-429B37159301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PURPOSE AND OBJECTIVES</a:t>
            </a:r>
            <a:endParaRPr lang="zh-CN" altLang="en-US" dirty="0"/>
          </a:p>
        </p:txBody>
      </p:sp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DD4E2E3F-0F99-48A4-90C6-3070AB52AEC2}"/>
              </a:ext>
            </a:extLst>
          </p:cNvPr>
          <p:cNvSpPr>
            <a:spLocks noGrp="1" noChangeAspect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zh-CN" altLang="en-US" dirty="0"/>
              <a:t>在这里填写具体的活动宗旨内容。举例：学校前身为中央大学（创建于</a:t>
            </a:r>
            <a:r>
              <a:rPr lang="en-US" altLang="zh-CN" dirty="0"/>
              <a:t>1902</a:t>
            </a:r>
            <a:r>
              <a:rPr lang="zh-CN" altLang="en-US" dirty="0"/>
              <a:t>年）森林系和金陵大学（创建于</a:t>
            </a:r>
            <a:r>
              <a:rPr lang="en-US" altLang="zh-CN" dirty="0"/>
              <a:t>1910</a:t>
            </a:r>
            <a:r>
              <a:rPr lang="zh-CN" altLang="en-US" dirty="0"/>
              <a:t>年）森林系。</a:t>
            </a:r>
          </a:p>
        </p:txBody>
      </p:sp>
      <p:sp>
        <p:nvSpPr>
          <p:cNvPr id="9" name="矩形 8">
            <a:extLst>
              <a:ext uri="{FF2B5EF4-FFF2-40B4-BE49-F238E27FC236}">
                <a16:creationId xmlns="" xmlns:a16="http://schemas.microsoft.com/office/drawing/2014/main" id="{EF0A7CE6-03EA-4F40-B518-02F6EDB7C6E5}"/>
              </a:ext>
            </a:extLst>
          </p:cNvPr>
          <p:cNvSpPr>
            <a:spLocks noChangeAspect="1"/>
          </p:cNvSpPr>
          <p:nvPr/>
        </p:nvSpPr>
        <p:spPr>
          <a:xfrm>
            <a:off x="0" y="2044700"/>
            <a:ext cx="12192000" cy="4394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任意多边形: 形状 36">
            <a:extLst>
              <a:ext uri="{FF2B5EF4-FFF2-40B4-BE49-F238E27FC236}">
                <a16:creationId xmlns="" xmlns:a16="http://schemas.microsoft.com/office/drawing/2014/main" id="{855FFC56-48E7-4613-96FD-CF3CACEE3208}"/>
              </a:ext>
            </a:extLst>
          </p:cNvPr>
          <p:cNvSpPr>
            <a:spLocks noChangeAspect="1"/>
          </p:cNvSpPr>
          <p:nvPr/>
        </p:nvSpPr>
        <p:spPr>
          <a:xfrm>
            <a:off x="0" y="2235202"/>
            <a:ext cx="4064000" cy="3868056"/>
          </a:xfrm>
          <a:custGeom>
            <a:avLst/>
            <a:gdLst>
              <a:gd name="connsiteX0" fmla="*/ 0 w 4064000"/>
              <a:gd name="connsiteY0" fmla="*/ 0 h 4394200"/>
              <a:gd name="connsiteX1" fmla="*/ 4064000 w 4064000"/>
              <a:gd name="connsiteY1" fmla="*/ 0 h 4394200"/>
              <a:gd name="connsiteX2" fmla="*/ 4064000 w 4064000"/>
              <a:gd name="connsiteY2" fmla="*/ 4394200 h 4394200"/>
              <a:gd name="connsiteX3" fmla="*/ 0 w 4064000"/>
              <a:gd name="connsiteY3" fmla="*/ 4394200 h 4394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4394200">
                <a:moveTo>
                  <a:pt x="0" y="0"/>
                </a:moveTo>
                <a:lnTo>
                  <a:pt x="4064000" y="0"/>
                </a:lnTo>
                <a:lnTo>
                  <a:pt x="4064000" y="4394200"/>
                </a:lnTo>
                <a:lnTo>
                  <a:pt x="0" y="4394200"/>
                </a:lnTo>
                <a:close/>
              </a:path>
            </a:pathLst>
          </a:custGeom>
          <a:gradFill flip="none" rotWithShape="1">
            <a:gsLst>
              <a:gs pos="25000">
                <a:schemeClr val="accent1">
                  <a:alpha val="85000"/>
                </a:schemeClr>
              </a:gs>
              <a:gs pos="100000">
                <a:schemeClr val="accent4">
                  <a:alpha val="7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任意多边形: 形状 41">
            <a:extLst>
              <a:ext uri="{FF2B5EF4-FFF2-40B4-BE49-F238E27FC236}">
                <a16:creationId xmlns="" xmlns:a16="http://schemas.microsoft.com/office/drawing/2014/main" id="{0F561DD3-08F2-4E11-A7AD-5A355D520667}"/>
              </a:ext>
            </a:extLst>
          </p:cNvPr>
          <p:cNvSpPr>
            <a:spLocks noChangeAspect="1"/>
          </p:cNvSpPr>
          <p:nvPr/>
        </p:nvSpPr>
        <p:spPr>
          <a:xfrm>
            <a:off x="4064000" y="2235202"/>
            <a:ext cx="4064000" cy="3868056"/>
          </a:xfrm>
          <a:custGeom>
            <a:avLst/>
            <a:gdLst>
              <a:gd name="connsiteX0" fmla="*/ 0 w 4064000"/>
              <a:gd name="connsiteY0" fmla="*/ 0 h 4394200"/>
              <a:gd name="connsiteX1" fmla="*/ 4064000 w 4064000"/>
              <a:gd name="connsiteY1" fmla="*/ 0 h 4394200"/>
              <a:gd name="connsiteX2" fmla="*/ 4064000 w 4064000"/>
              <a:gd name="connsiteY2" fmla="*/ 4394200 h 4394200"/>
              <a:gd name="connsiteX3" fmla="*/ 0 w 4064000"/>
              <a:gd name="connsiteY3" fmla="*/ 4394200 h 4394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4394200">
                <a:moveTo>
                  <a:pt x="0" y="0"/>
                </a:moveTo>
                <a:lnTo>
                  <a:pt x="4064000" y="0"/>
                </a:lnTo>
                <a:lnTo>
                  <a:pt x="4064000" y="4394200"/>
                </a:lnTo>
                <a:lnTo>
                  <a:pt x="0" y="4394200"/>
                </a:lnTo>
                <a:close/>
              </a:path>
            </a:pathLst>
          </a:custGeom>
          <a:gradFill flip="none" rotWithShape="1">
            <a:gsLst>
              <a:gs pos="25000">
                <a:schemeClr val="accent1">
                  <a:alpha val="85000"/>
                </a:schemeClr>
              </a:gs>
              <a:gs pos="100000">
                <a:schemeClr val="accent4">
                  <a:alpha val="7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任意多边形: 形状 42">
            <a:extLst>
              <a:ext uri="{FF2B5EF4-FFF2-40B4-BE49-F238E27FC236}">
                <a16:creationId xmlns="" xmlns:a16="http://schemas.microsoft.com/office/drawing/2014/main" id="{5A8A9091-9A4B-4E64-A188-C47DE9248816}"/>
              </a:ext>
            </a:extLst>
          </p:cNvPr>
          <p:cNvSpPr>
            <a:spLocks noChangeAspect="1"/>
          </p:cNvSpPr>
          <p:nvPr/>
        </p:nvSpPr>
        <p:spPr>
          <a:xfrm>
            <a:off x="8128000" y="2235202"/>
            <a:ext cx="4064000" cy="3868056"/>
          </a:xfrm>
          <a:custGeom>
            <a:avLst/>
            <a:gdLst>
              <a:gd name="connsiteX0" fmla="*/ 0 w 4064000"/>
              <a:gd name="connsiteY0" fmla="*/ 0 h 4394200"/>
              <a:gd name="connsiteX1" fmla="*/ 4064000 w 4064000"/>
              <a:gd name="connsiteY1" fmla="*/ 0 h 4394200"/>
              <a:gd name="connsiteX2" fmla="*/ 4064000 w 4064000"/>
              <a:gd name="connsiteY2" fmla="*/ 4394200 h 4394200"/>
              <a:gd name="connsiteX3" fmla="*/ 0 w 4064000"/>
              <a:gd name="connsiteY3" fmla="*/ 4394200 h 4394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4394200">
                <a:moveTo>
                  <a:pt x="0" y="0"/>
                </a:moveTo>
                <a:lnTo>
                  <a:pt x="4064000" y="0"/>
                </a:lnTo>
                <a:lnTo>
                  <a:pt x="4064000" y="4394200"/>
                </a:lnTo>
                <a:lnTo>
                  <a:pt x="0" y="4394200"/>
                </a:lnTo>
                <a:close/>
              </a:path>
            </a:pathLst>
          </a:custGeom>
          <a:gradFill flip="none" rotWithShape="1">
            <a:gsLst>
              <a:gs pos="25000">
                <a:schemeClr val="accent1">
                  <a:alpha val="85000"/>
                </a:schemeClr>
              </a:gs>
              <a:gs pos="100000">
                <a:schemeClr val="accent4">
                  <a:alpha val="7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PA-文本框 19">
            <a:extLst>
              <a:ext uri="{FF2B5EF4-FFF2-40B4-BE49-F238E27FC236}">
                <a16:creationId xmlns="" xmlns:a16="http://schemas.microsoft.com/office/drawing/2014/main" id="{B744CB0B-EFA2-401E-AF44-2849A9522C57}"/>
              </a:ext>
            </a:extLst>
          </p:cNvPr>
          <p:cNvSpPr txBox="1">
            <a:spLocks noChangeAspect="1"/>
          </p:cNvSpPr>
          <p:nvPr>
            <p:custDataLst>
              <p:tags r:id="rId1"/>
            </p:custDataLst>
          </p:nvPr>
        </p:nvSpPr>
        <p:spPr>
          <a:xfrm>
            <a:off x="685800" y="4708189"/>
            <a:ext cx="2387600" cy="766748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2000" spc="100" dirty="0">
                <a:solidFill>
                  <a:schemeClr val="bg1"/>
                </a:solidFill>
                <a:latin typeface="+mn-ea"/>
              </a:rPr>
              <a:t>在这里填写具体的目标内容。</a:t>
            </a:r>
          </a:p>
        </p:txBody>
      </p:sp>
      <p:sp>
        <p:nvSpPr>
          <p:cNvPr id="34" name="PA-文本框 33">
            <a:extLst>
              <a:ext uri="{FF2B5EF4-FFF2-40B4-BE49-F238E27FC236}">
                <a16:creationId xmlns="" xmlns:a16="http://schemas.microsoft.com/office/drawing/2014/main" id="{F460AD13-31C8-4F6F-98BB-F58C29C20E94}"/>
              </a:ext>
            </a:extLst>
          </p:cNvPr>
          <p:cNvSpPr txBox="1">
            <a:spLocks noChangeAspect="1"/>
          </p:cNvSpPr>
          <p:nvPr>
            <p:custDataLst>
              <p:tags r:id="rId2"/>
            </p:custDataLst>
          </p:nvPr>
        </p:nvSpPr>
        <p:spPr>
          <a:xfrm>
            <a:off x="4749800" y="4708189"/>
            <a:ext cx="2387600" cy="766748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2000" spc="100" dirty="0">
                <a:solidFill>
                  <a:schemeClr val="bg1"/>
                </a:solidFill>
                <a:latin typeface="+mn-ea"/>
              </a:rPr>
              <a:t>在这里填写具体的目标内容。</a:t>
            </a:r>
          </a:p>
        </p:txBody>
      </p:sp>
      <p:sp>
        <p:nvSpPr>
          <p:cNvPr id="40" name="PA-文本框 39">
            <a:extLst>
              <a:ext uri="{FF2B5EF4-FFF2-40B4-BE49-F238E27FC236}">
                <a16:creationId xmlns="" xmlns:a16="http://schemas.microsoft.com/office/drawing/2014/main" id="{C81DFFE0-6FD8-4EAF-9D70-876ED8B8DCE0}"/>
              </a:ext>
            </a:extLst>
          </p:cNvPr>
          <p:cNvSpPr txBox="1">
            <a:spLocks noChangeAspect="1"/>
          </p:cNvSpPr>
          <p:nvPr>
            <p:custDataLst>
              <p:tags r:id="rId3"/>
            </p:custDataLst>
          </p:nvPr>
        </p:nvSpPr>
        <p:spPr>
          <a:xfrm>
            <a:off x="8813800" y="4708189"/>
            <a:ext cx="2387600" cy="766748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2000" spc="100" dirty="0">
                <a:solidFill>
                  <a:schemeClr val="bg1"/>
                </a:solidFill>
                <a:latin typeface="+mn-ea"/>
              </a:rPr>
              <a:t>在这里填写具体的目标内容。</a:t>
            </a:r>
          </a:p>
        </p:txBody>
      </p:sp>
      <p:sp>
        <p:nvSpPr>
          <p:cNvPr id="81" name="PA-文本框 80">
            <a:extLst>
              <a:ext uri="{FF2B5EF4-FFF2-40B4-BE49-F238E27FC236}">
                <a16:creationId xmlns="" xmlns:a16="http://schemas.microsoft.com/office/drawing/2014/main" id="{23A01468-13CF-470C-B39D-38459CF20EB2}"/>
              </a:ext>
            </a:extLst>
          </p:cNvPr>
          <p:cNvSpPr txBox="1">
            <a:spLocks noChangeAspect="1"/>
          </p:cNvSpPr>
          <p:nvPr>
            <p:custDataLst>
              <p:tags r:id="rId4"/>
            </p:custDataLst>
          </p:nvPr>
        </p:nvSpPr>
        <p:spPr>
          <a:xfrm>
            <a:off x="685800" y="2888430"/>
            <a:ext cx="946150" cy="1586925"/>
          </a:xfrm>
          <a:custGeom>
            <a:avLst/>
            <a:gdLst/>
            <a:ahLst/>
            <a:cxnLst/>
            <a:rect l="l" t="t" r="r" b="b"/>
            <a:pathLst>
              <a:path w="936473" h="1557455">
                <a:moveTo>
                  <a:pt x="414621" y="0"/>
                </a:moveTo>
                <a:lnTo>
                  <a:pt x="643874" y="0"/>
                </a:lnTo>
                <a:lnTo>
                  <a:pt x="643874" y="1307221"/>
                </a:lnTo>
                <a:lnTo>
                  <a:pt x="936473" y="1307221"/>
                </a:lnTo>
                <a:lnTo>
                  <a:pt x="936473" y="1557455"/>
                </a:lnTo>
                <a:lnTo>
                  <a:pt x="0" y="1557455"/>
                </a:lnTo>
                <a:lnTo>
                  <a:pt x="0" y="1307221"/>
                </a:lnTo>
                <a:lnTo>
                  <a:pt x="334699" y="1307221"/>
                </a:lnTo>
                <a:lnTo>
                  <a:pt x="334699" y="321806"/>
                </a:lnTo>
                <a:lnTo>
                  <a:pt x="52625" y="321806"/>
                </a:lnTo>
                <a:lnTo>
                  <a:pt x="52625" y="130406"/>
                </a:lnTo>
                <a:cubicBezTo>
                  <a:pt x="129679" y="115903"/>
                  <a:pt x="197125" y="98112"/>
                  <a:pt x="254962" y="77035"/>
                </a:cubicBezTo>
                <a:cubicBezTo>
                  <a:pt x="312799" y="55958"/>
                  <a:pt x="366019" y="30280"/>
                  <a:pt x="414621" y="0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just">
              <a:lnSpc>
                <a:spcPct val="130000"/>
              </a:lnSpc>
            </a:pPr>
            <a:endParaRPr lang="zh-CN" altLang="en-US" sz="16600" spc="100" dirty="0">
              <a:solidFill>
                <a:schemeClr val="bg1">
                  <a:alpha val="10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50" name="PA-文本框 49">
            <a:extLst>
              <a:ext uri="{FF2B5EF4-FFF2-40B4-BE49-F238E27FC236}">
                <a16:creationId xmlns="" xmlns:a16="http://schemas.microsoft.com/office/drawing/2014/main" id="{BE361EE1-14CE-4897-84FD-1EDB75DDF196}"/>
              </a:ext>
            </a:extLst>
          </p:cNvPr>
          <p:cNvSpPr txBox="1">
            <a:spLocks noChangeAspect="1"/>
          </p:cNvSpPr>
          <p:nvPr>
            <p:custDataLst>
              <p:tags r:id="rId5"/>
            </p:custDataLst>
          </p:nvPr>
        </p:nvSpPr>
        <p:spPr>
          <a:xfrm>
            <a:off x="4746625" y="2887765"/>
            <a:ext cx="946150" cy="1586925"/>
          </a:xfrm>
          <a:custGeom>
            <a:avLst/>
            <a:gdLst/>
            <a:ahLst/>
            <a:cxnLst/>
            <a:rect l="l" t="t" r="r" b="b"/>
            <a:pathLst>
              <a:path w="1058564" h="1586925">
                <a:moveTo>
                  <a:pt x="494681" y="0"/>
                </a:moveTo>
                <a:cubicBezTo>
                  <a:pt x="644000" y="1833"/>
                  <a:pt x="762528" y="45479"/>
                  <a:pt x="850265" y="130935"/>
                </a:cubicBezTo>
                <a:cubicBezTo>
                  <a:pt x="938002" y="216392"/>
                  <a:pt x="982876" y="332660"/>
                  <a:pt x="984888" y="479739"/>
                </a:cubicBezTo>
                <a:cubicBezTo>
                  <a:pt x="983760" y="574073"/>
                  <a:pt x="960078" y="669887"/>
                  <a:pt x="913841" y="767183"/>
                </a:cubicBezTo>
                <a:cubicBezTo>
                  <a:pt x="867604" y="864479"/>
                  <a:pt x="805583" y="961540"/>
                  <a:pt x="727777" y="1058366"/>
                </a:cubicBezTo>
                <a:cubicBezTo>
                  <a:pt x="649972" y="1155192"/>
                  <a:pt x="563151" y="1250066"/>
                  <a:pt x="467315" y="1342989"/>
                </a:cubicBezTo>
                <a:cubicBezTo>
                  <a:pt x="507443" y="1338607"/>
                  <a:pt x="550331" y="1334752"/>
                  <a:pt x="595981" y="1331423"/>
                </a:cubicBezTo>
                <a:cubicBezTo>
                  <a:pt x="641631" y="1328093"/>
                  <a:pt x="682934" y="1326341"/>
                  <a:pt x="719890" y="1326166"/>
                </a:cubicBezTo>
                <a:lnTo>
                  <a:pt x="1058564" y="1326166"/>
                </a:lnTo>
                <a:lnTo>
                  <a:pt x="1058564" y="1586925"/>
                </a:lnTo>
                <a:lnTo>
                  <a:pt x="14735" y="1586925"/>
                </a:lnTo>
                <a:lnTo>
                  <a:pt x="14735" y="1408179"/>
                </a:lnTo>
                <a:cubicBezTo>
                  <a:pt x="227913" y="1219431"/>
                  <a:pt x="393069" y="1050141"/>
                  <a:pt x="510205" y="900308"/>
                </a:cubicBezTo>
                <a:cubicBezTo>
                  <a:pt x="627341" y="750474"/>
                  <a:pt x="686720" y="615899"/>
                  <a:pt x="688343" y="496583"/>
                </a:cubicBezTo>
                <a:cubicBezTo>
                  <a:pt x="687817" y="416968"/>
                  <a:pt x="667293" y="355118"/>
                  <a:pt x="626771" y="311033"/>
                </a:cubicBezTo>
                <a:cubicBezTo>
                  <a:pt x="586249" y="266949"/>
                  <a:pt x="528887" y="244578"/>
                  <a:pt x="454685" y="243920"/>
                </a:cubicBezTo>
                <a:cubicBezTo>
                  <a:pt x="397893" y="245192"/>
                  <a:pt x="345706" y="261071"/>
                  <a:pt x="298124" y="291557"/>
                </a:cubicBezTo>
                <a:cubicBezTo>
                  <a:pt x="250542" y="322043"/>
                  <a:pt x="207301" y="359504"/>
                  <a:pt x="168402" y="403940"/>
                </a:cubicBezTo>
                <a:lnTo>
                  <a:pt x="0" y="235509"/>
                </a:lnTo>
                <a:cubicBezTo>
                  <a:pt x="69948" y="159459"/>
                  <a:pt x="143712" y="101283"/>
                  <a:pt x="221290" y="60980"/>
                </a:cubicBezTo>
                <a:cubicBezTo>
                  <a:pt x="298869" y="20677"/>
                  <a:pt x="389999" y="350"/>
                  <a:pt x="494681" y="0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just">
              <a:lnSpc>
                <a:spcPct val="130000"/>
              </a:lnSpc>
            </a:pPr>
            <a:endParaRPr lang="zh-CN" altLang="en-US" sz="16600" spc="100" dirty="0">
              <a:solidFill>
                <a:schemeClr val="bg1">
                  <a:alpha val="10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48" name="PA-文本框 47">
            <a:extLst>
              <a:ext uri="{FF2B5EF4-FFF2-40B4-BE49-F238E27FC236}">
                <a16:creationId xmlns="" xmlns:a16="http://schemas.microsoft.com/office/drawing/2014/main" id="{D3051B1C-D511-4CC1-97D1-36F8A036D6E1}"/>
              </a:ext>
            </a:extLst>
          </p:cNvPr>
          <p:cNvSpPr txBox="1">
            <a:spLocks noChangeAspect="1"/>
          </p:cNvSpPr>
          <p:nvPr>
            <p:custDataLst>
              <p:tags r:id="rId6"/>
            </p:custDataLst>
          </p:nvPr>
        </p:nvSpPr>
        <p:spPr>
          <a:xfrm>
            <a:off x="8813800" y="2887765"/>
            <a:ext cx="946150" cy="1586925"/>
          </a:xfrm>
          <a:custGeom>
            <a:avLst/>
            <a:gdLst/>
            <a:ahLst/>
            <a:cxnLst/>
            <a:rect l="l" t="t" r="r" b="b"/>
            <a:pathLst>
              <a:path w="1069090" h="1616396">
                <a:moveTo>
                  <a:pt x="513626" y="0"/>
                </a:moveTo>
                <a:cubicBezTo>
                  <a:pt x="666322" y="563"/>
                  <a:pt x="788095" y="36234"/>
                  <a:pt x="878946" y="107013"/>
                </a:cubicBezTo>
                <a:cubicBezTo>
                  <a:pt x="969797" y="177791"/>
                  <a:pt x="1016338" y="280297"/>
                  <a:pt x="1018569" y="414531"/>
                </a:cubicBezTo>
                <a:cubicBezTo>
                  <a:pt x="1018086" y="499002"/>
                  <a:pt x="995391" y="571217"/>
                  <a:pt x="950482" y="631176"/>
                </a:cubicBezTo>
                <a:cubicBezTo>
                  <a:pt x="905574" y="691134"/>
                  <a:pt x="841350" y="737518"/>
                  <a:pt x="757809" y="770327"/>
                </a:cubicBezTo>
                <a:lnTo>
                  <a:pt x="757809" y="780840"/>
                </a:lnTo>
                <a:cubicBezTo>
                  <a:pt x="848074" y="805191"/>
                  <a:pt x="922038" y="849552"/>
                  <a:pt x="979702" y="913924"/>
                </a:cubicBezTo>
                <a:cubicBezTo>
                  <a:pt x="1037366" y="978295"/>
                  <a:pt x="1067162" y="1061642"/>
                  <a:pt x="1069090" y="1163966"/>
                </a:cubicBezTo>
                <a:cubicBezTo>
                  <a:pt x="1067832" y="1259685"/>
                  <a:pt x="1042538" y="1341199"/>
                  <a:pt x="993210" y="1408509"/>
                </a:cubicBezTo>
                <a:cubicBezTo>
                  <a:pt x="943881" y="1475820"/>
                  <a:pt x="878066" y="1527224"/>
                  <a:pt x="795765" y="1562723"/>
                </a:cubicBezTo>
                <a:cubicBezTo>
                  <a:pt x="713463" y="1598221"/>
                  <a:pt x="622224" y="1616112"/>
                  <a:pt x="522046" y="1616396"/>
                </a:cubicBezTo>
                <a:cubicBezTo>
                  <a:pt x="399385" y="1615125"/>
                  <a:pt x="295274" y="1594535"/>
                  <a:pt x="209714" y="1554625"/>
                </a:cubicBezTo>
                <a:cubicBezTo>
                  <a:pt x="124153" y="1514715"/>
                  <a:pt x="54249" y="1463108"/>
                  <a:pt x="0" y="1399803"/>
                </a:cubicBezTo>
                <a:lnTo>
                  <a:pt x="145247" y="1203984"/>
                </a:lnTo>
                <a:cubicBezTo>
                  <a:pt x="191426" y="1250277"/>
                  <a:pt x="243262" y="1288276"/>
                  <a:pt x="300756" y="1317983"/>
                </a:cubicBezTo>
                <a:cubicBezTo>
                  <a:pt x="358249" y="1347689"/>
                  <a:pt x="422189" y="1363047"/>
                  <a:pt x="492576" y="1364056"/>
                </a:cubicBezTo>
                <a:cubicBezTo>
                  <a:pt x="572699" y="1363705"/>
                  <a:pt x="636639" y="1344925"/>
                  <a:pt x="684396" y="1307715"/>
                </a:cubicBezTo>
                <a:cubicBezTo>
                  <a:pt x="732154" y="1270505"/>
                  <a:pt x="756625" y="1216972"/>
                  <a:pt x="757809" y="1147116"/>
                </a:cubicBezTo>
                <a:cubicBezTo>
                  <a:pt x="761098" y="1069493"/>
                  <a:pt x="731891" y="1008852"/>
                  <a:pt x="670188" y="965192"/>
                </a:cubicBezTo>
                <a:cubicBezTo>
                  <a:pt x="608484" y="921532"/>
                  <a:pt x="494550" y="899328"/>
                  <a:pt x="328384" y="898582"/>
                </a:cubicBezTo>
                <a:lnTo>
                  <a:pt x="328384" y="675713"/>
                </a:lnTo>
                <a:cubicBezTo>
                  <a:pt x="469421" y="674484"/>
                  <a:pt x="568357" y="652192"/>
                  <a:pt x="625193" y="608838"/>
                </a:cubicBezTo>
                <a:cubicBezTo>
                  <a:pt x="682028" y="565483"/>
                  <a:pt x="709394" y="508437"/>
                  <a:pt x="707289" y="437700"/>
                </a:cubicBezTo>
                <a:cubicBezTo>
                  <a:pt x="706894" y="376222"/>
                  <a:pt x="688738" y="328567"/>
                  <a:pt x="652821" y="294734"/>
                </a:cubicBezTo>
                <a:cubicBezTo>
                  <a:pt x="616904" y="260902"/>
                  <a:pt x="565594" y="243262"/>
                  <a:pt x="498891" y="241815"/>
                </a:cubicBezTo>
                <a:cubicBezTo>
                  <a:pt x="443590" y="243262"/>
                  <a:pt x="392105" y="256163"/>
                  <a:pt x="344435" y="280517"/>
                </a:cubicBezTo>
                <a:cubicBezTo>
                  <a:pt x="296765" y="304871"/>
                  <a:pt x="250016" y="338308"/>
                  <a:pt x="204188" y="380830"/>
                </a:cubicBezTo>
                <a:lnTo>
                  <a:pt x="46311" y="191349"/>
                </a:lnTo>
                <a:cubicBezTo>
                  <a:pt x="113277" y="131859"/>
                  <a:pt x="185111" y="85248"/>
                  <a:pt x="261813" y="51517"/>
                </a:cubicBezTo>
                <a:cubicBezTo>
                  <a:pt x="338515" y="17786"/>
                  <a:pt x="422452" y="613"/>
                  <a:pt x="513626" y="0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just">
              <a:lnSpc>
                <a:spcPct val="130000"/>
              </a:lnSpc>
            </a:pPr>
            <a:endParaRPr lang="zh-CN" altLang="en-US" sz="16600" spc="100" dirty="0">
              <a:solidFill>
                <a:schemeClr val="bg1">
                  <a:alpha val="10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19" name="PA-文本框 18">
            <a:extLst>
              <a:ext uri="{FF2B5EF4-FFF2-40B4-BE49-F238E27FC236}">
                <a16:creationId xmlns="" xmlns:a16="http://schemas.microsoft.com/office/drawing/2014/main" id="{DCC864FA-D4A1-42EA-829C-2ACD7C74B97B}"/>
              </a:ext>
            </a:extLst>
          </p:cNvPr>
          <p:cNvSpPr txBox="1">
            <a:spLocks noChangeAspect="1"/>
          </p:cNvSpPr>
          <p:nvPr>
            <p:custDataLst>
              <p:tags r:id="rId7"/>
            </p:custDataLst>
          </p:nvPr>
        </p:nvSpPr>
        <p:spPr>
          <a:xfrm>
            <a:off x="685800" y="3802591"/>
            <a:ext cx="2781300" cy="43992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2400" spc="100" dirty="0">
                <a:solidFill>
                  <a:schemeClr val="bg1"/>
                </a:solidFill>
                <a:latin typeface="+mj-ea"/>
                <a:ea typeface="+mj-ea"/>
              </a:rPr>
              <a:t>目标一</a:t>
            </a:r>
          </a:p>
        </p:txBody>
      </p:sp>
      <p:cxnSp>
        <p:nvCxnSpPr>
          <p:cNvPr id="26" name="PA-直接连接符 25">
            <a:extLst>
              <a:ext uri="{FF2B5EF4-FFF2-40B4-BE49-F238E27FC236}">
                <a16:creationId xmlns="" xmlns:a16="http://schemas.microsoft.com/office/drawing/2014/main" id="{CCABC76E-CA01-4083-A5C1-DE5C68643D9C}"/>
              </a:ext>
            </a:extLst>
          </p:cNvPr>
          <p:cNvCxnSpPr>
            <a:cxnSpLocks noChangeAspect="1"/>
          </p:cNvCxnSpPr>
          <p:nvPr>
            <p:custDataLst>
              <p:tags r:id="rId8"/>
            </p:custDataLst>
          </p:nvPr>
        </p:nvCxnSpPr>
        <p:spPr>
          <a:xfrm>
            <a:off x="685800" y="4475355"/>
            <a:ext cx="94615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PA-文本框 32">
            <a:extLst>
              <a:ext uri="{FF2B5EF4-FFF2-40B4-BE49-F238E27FC236}">
                <a16:creationId xmlns="" xmlns:a16="http://schemas.microsoft.com/office/drawing/2014/main" id="{D8B9D2DB-632D-4A51-8756-04CAAA40CCF2}"/>
              </a:ext>
            </a:extLst>
          </p:cNvPr>
          <p:cNvSpPr txBox="1">
            <a:spLocks noChangeAspect="1"/>
          </p:cNvSpPr>
          <p:nvPr>
            <p:custDataLst>
              <p:tags r:id="rId9"/>
            </p:custDataLst>
          </p:nvPr>
        </p:nvSpPr>
        <p:spPr>
          <a:xfrm>
            <a:off x="4749800" y="3802591"/>
            <a:ext cx="2781300" cy="43992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2400" spc="100" dirty="0">
                <a:solidFill>
                  <a:schemeClr val="bg1"/>
                </a:solidFill>
                <a:latin typeface="+mj-ea"/>
                <a:ea typeface="+mj-ea"/>
              </a:rPr>
              <a:t>目标二</a:t>
            </a:r>
          </a:p>
        </p:txBody>
      </p:sp>
      <p:cxnSp>
        <p:nvCxnSpPr>
          <p:cNvPr id="35" name="PA-直接连接符 34">
            <a:extLst>
              <a:ext uri="{FF2B5EF4-FFF2-40B4-BE49-F238E27FC236}">
                <a16:creationId xmlns="" xmlns:a16="http://schemas.microsoft.com/office/drawing/2014/main" id="{50416764-5D1D-497D-BA4D-FF0FD14496C3}"/>
              </a:ext>
            </a:extLst>
          </p:cNvPr>
          <p:cNvCxnSpPr>
            <a:cxnSpLocks noChangeAspect="1"/>
          </p:cNvCxnSpPr>
          <p:nvPr>
            <p:custDataLst>
              <p:tags r:id="rId10"/>
            </p:custDataLst>
          </p:nvPr>
        </p:nvCxnSpPr>
        <p:spPr>
          <a:xfrm>
            <a:off x="4749800" y="4475355"/>
            <a:ext cx="94615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PA-文本框 38">
            <a:extLst>
              <a:ext uri="{FF2B5EF4-FFF2-40B4-BE49-F238E27FC236}">
                <a16:creationId xmlns="" xmlns:a16="http://schemas.microsoft.com/office/drawing/2014/main" id="{6C9FA461-B457-4A4E-81DB-F791D78D943B}"/>
              </a:ext>
            </a:extLst>
          </p:cNvPr>
          <p:cNvSpPr txBox="1">
            <a:spLocks noChangeAspect="1"/>
          </p:cNvSpPr>
          <p:nvPr>
            <p:custDataLst>
              <p:tags r:id="rId11"/>
            </p:custDataLst>
          </p:nvPr>
        </p:nvSpPr>
        <p:spPr>
          <a:xfrm>
            <a:off x="8813800" y="3802591"/>
            <a:ext cx="2781300" cy="439929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2400" spc="100" dirty="0">
                <a:solidFill>
                  <a:schemeClr val="bg1"/>
                </a:solidFill>
                <a:latin typeface="+mj-ea"/>
                <a:ea typeface="+mj-ea"/>
              </a:rPr>
              <a:t>目标三</a:t>
            </a:r>
          </a:p>
        </p:txBody>
      </p:sp>
      <p:cxnSp>
        <p:nvCxnSpPr>
          <p:cNvPr id="41" name="PA-直接连接符 40">
            <a:extLst>
              <a:ext uri="{FF2B5EF4-FFF2-40B4-BE49-F238E27FC236}">
                <a16:creationId xmlns="" xmlns:a16="http://schemas.microsoft.com/office/drawing/2014/main" id="{4ACF5AB5-56B6-4862-BFC9-4AF5CD7B9C9F}"/>
              </a:ext>
            </a:extLst>
          </p:cNvPr>
          <p:cNvCxnSpPr>
            <a:cxnSpLocks noChangeAspect="1"/>
          </p:cNvCxnSpPr>
          <p:nvPr>
            <p:custDataLst>
              <p:tags r:id="rId12"/>
            </p:custDataLst>
          </p:nvPr>
        </p:nvCxnSpPr>
        <p:spPr>
          <a:xfrm>
            <a:off x="8813800" y="4475355"/>
            <a:ext cx="946150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298687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3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0.01667 0 L 2.08333E-7 0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3" presetClass="pat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-0.01667 0 L 2.08333E-7 0 " pathEditMode="relative" rAng="0" ptsTypes="AA">
                                      <p:cBhvr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3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0.01667 0 L 2.08333E-7 0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3" presetClass="pat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-0.01667 0 L 2.08333E-7 0 " pathEditMode="relative" rAng="0" ptsTypes="AA">
                                      <p:cBhvr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3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0.01667 0 L 2.08333E-7 0 " pathEditMode="relative" rAng="0" ptsTypes="AA">
                                      <p:cBhvr>
                                        <p:cTn id="2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0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3" presetClass="pat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-0.01667 0 L 2.08333E-7 0 " pathEditMode="relative" rAng="0" ptsTypes="AA">
                                      <p:cBhvr>
                                        <p:cTn id="3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33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3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4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4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42" grpId="0" animBg="1"/>
      <p:bldP spid="43" grpId="0" animBg="1"/>
      <p:bldP spid="20" grpId="0"/>
      <p:bldP spid="20" grpId="1"/>
      <p:bldP spid="34" grpId="0"/>
      <p:bldP spid="34" grpId="1"/>
      <p:bldP spid="40" grpId="0"/>
      <p:bldP spid="40" grpId="1"/>
      <p:bldP spid="81" grpId="0" animBg="1"/>
      <p:bldP spid="50" grpId="0" animBg="1"/>
      <p:bldP spid="48" grpId="0" animBg="1"/>
      <p:bldP spid="19" grpId="0"/>
      <p:bldP spid="19" grpId="1"/>
      <p:bldP spid="33" grpId="0"/>
      <p:bldP spid="33" grpId="1"/>
      <p:bldP spid="39" grpId="0"/>
      <p:bldP spid="39" grpId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47D342F6-08DD-4882-82A1-C3411F3A1101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活动意义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7AFD986D-5C84-48C6-8C2C-579E40D113AA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THE MEANING OF ACTIVITY</a:t>
            </a:r>
            <a:endParaRPr lang="zh-CN" altLang="en-US" dirty="0"/>
          </a:p>
        </p:txBody>
      </p:sp>
      <p:sp>
        <p:nvSpPr>
          <p:cNvPr id="8" name="PA-椭圆 7">
            <a:extLst>
              <a:ext uri="{FF2B5EF4-FFF2-40B4-BE49-F238E27FC236}">
                <a16:creationId xmlns="" xmlns:a16="http://schemas.microsoft.com/office/drawing/2014/main" id="{766D0A04-152D-4C68-B9D9-26F87420BE69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>
          <a:xfrm>
            <a:off x="7031383" y="1785211"/>
            <a:ext cx="499717" cy="499717"/>
          </a:xfrm>
          <a:prstGeom prst="ellipse">
            <a:avLst/>
          </a:prstGeom>
          <a:ln w="38100">
            <a:gradFill flip="none" rotWithShape="1">
              <a:gsLst>
                <a:gs pos="0">
                  <a:schemeClr val="accent3"/>
                </a:gs>
                <a:gs pos="100000">
                  <a:schemeClr val="accent6"/>
                </a:gs>
              </a:gsLst>
              <a:lin ang="27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latin typeface="+mn-ea"/>
              </a:rPr>
              <a:t>1</a:t>
            </a:r>
            <a:endParaRPr lang="zh-CN" altLang="en-US" dirty="0">
              <a:latin typeface="+mn-ea"/>
            </a:endParaRPr>
          </a:p>
        </p:txBody>
      </p:sp>
      <p:sp>
        <p:nvSpPr>
          <p:cNvPr id="9" name="PA-文本框 8">
            <a:extLst>
              <a:ext uri="{FF2B5EF4-FFF2-40B4-BE49-F238E27FC236}">
                <a16:creationId xmlns="" xmlns:a16="http://schemas.microsoft.com/office/drawing/2014/main" id="{0B3BBB3D-E966-44D6-B196-B8AAB9A559CA}"/>
              </a:ext>
            </a:extLst>
          </p:cNvPr>
          <p:cNvSpPr txBox="1">
            <a:spLocks noChangeAspect="1"/>
          </p:cNvSpPr>
          <p:nvPr>
            <p:custDataLst>
              <p:tags r:id="rId2"/>
            </p:custDataLst>
          </p:nvPr>
        </p:nvSpPr>
        <p:spPr>
          <a:xfrm>
            <a:off x="7650096" y="2040544"/>
            <a:ext cx="3849204" cy="348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spc="100" dirty="0">
                <a:latin typeface="+mn-ea"/>
              </a:rPr>
              <a:t>进一步阐述，不要超过一行。</a:t>
            </a:r>
          </a:p>
        </p:txBody>
      </p:sp>
      <p:sp>
        <p:nvSpPr>
          <p:cNvPr id="10" name="PA-文本框 9">
            <a:extLst>
              <a:ext uri="{FF2B5EF4-FFF2-40B4-BE49-F238E27FC236}">
                <a16:creationId xmlns="" xmlns:a16="http://schemas.microsoft.com/office/drawing/2014/main" id="{55E36A5B-A851-4693-847C-4BE88EEC2C07}"/>
              </a:ext>
            </a:extLst>
          </p:cNvPr>
          <p:cNvSpPr txBox="1">
            <a:spLocks noChangeAspect="1"/>
          </p:cNvSpPr>
          <p:nvPr>
            <p:custDataLst>
              <p:tags r:id="rId3"/>
            </p:custDataLst>
          </p:nvPr>
        </p:nvSpPr>
        <p:spPr>
          <a:xfrm>
            <a:off x="7650096" y="1688194"/>
            <a:ext cx="315631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spc="100" dirty="0">
                <a:solidFill>
                  <a:schemeClr val="accent1"/>
                </a:solidFill>
                <a:latin typeface="+mn-ea"/>
              </a:rPr>
              <a:t>活动意义一</a:t>
            </a:r>
          </a:p>
        </p:txBody>
      </p:sp>
      <p:sp>
        <p:nvSpPr>
          <p:cNvPr id="11" name="PA-椭圆 10">
            <a:extLst>
              <a:ext uri="{FF2B5EF4-FFF2-40B4-BE49-F238E27FC236}">
                <a16:creationId xmlns="" xmlns:a16="http://schemas.microsoft.com/office/drawing/2014/main" id="{FC185615-FB9F-4405-A0CF-6708ED57C0F7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>
          <a:xfrm>
            <a:off x="7031383" y="4008815"/>
            <a:ext cx="499717" cy="499717"/>
          </a:xfrm>
          <a:prstGeom prst="ellipse">
            <a:avLst/>
          </a:prstGeom>
          <a:ln w="38100">
            <a:gradFill flip="none" rotWithShape="1">
              <a:gsLst>
                <a:gs pos="0">
                  <a:schemeClr val="accent3"/>
                </a:gs>
                <a:gs pos="100000">
                  <a:schemeClr val="accent6"/>
                </a:gs>
              </a:gsLst>
              <a:lin ang="27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latin typeface="+mn-ea"/>
              </a:rPr>
              <a:t>3</a:t>
            </a:r>
            <a:endParaRPr lang="zh-CN" altLang="en-US" dirty="0">
              <a:latin typeface="+mn-ea"/>
            </a:endParaRPr>
          </a:p>
        </p:txBody>
      </p:sp>
      <p:sp>
        <p:nvSpPr>
          <p:cNvPr id="12" name="PA-椭圆 11">
            <a:extLst>
              <a:ext uri="{FF2B5EF4-FFF2-40B4-BE49-F238E27FC236}">
                <a16:creationId xmlns="" xmlns:a16="http://schemas.microsoft.com/office/drawing/2014/main" id="{7A1882F5-04BA-4DA5-933A-1909B5807F12}"/>
              </a:ext>
            </a:extLst>
          </p:cNvPr>
          <p:cNvSpPr>
            <a:spLocks noChangeAspect="1"/>
          </p:cNvSpPr>
          <p:nvPr>
            <p:custDataLst>
              <p:tags r:id="rId5"/>
            </p:custDataLst>
          </p:nvPr>
        </p:nvSpPr>
        <p:spPr>
          <a:xfrm>
            <a:off x="7031383" y="5120618"/>
            <a:ext cx="499717" cy="499717"/>
          </a:xfrm>
          <a:prstGeom prst="ellipse">
            <a:avLst/>
          </a:prstGeom>
          <a:ln w="38100">
            <a:gradFill flip="none" rotWithShape="1">
              <a:gsLst>
                <a:gs pos="0">
                  <a:schemeClr val="accent3"/>
                </a:gs>
                <a:gs pos="100000">
                  <a:schemeClr val="accent6"/>
                </a:gs>
              </a:gsLst>
              <a:lin ang="27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latin typeface="+mn-ea"/>
              </a:rPr>
              <a:t>4</a:t>
            </a:r>
            <a:endParaRPr lang="zh-CN" altLang="en-US" dirty="0">
              <a:latin typeface="+mn-ea"/>
            </a:endParaRPr>
          </a:p>
        </p:txBody>
      </p:sp>
      <p:sp>
        <p:nvSpPr>
          <p:cNvPr id="13" name="PA-椭圆 12">
            <a:extLst>
              <a:ext uri="{FF2B5EF4-FFF2-40B4-BE49-F238E27FC236}">
                <a16:creationId xmlns="" xmlns:a16="http://schemas.microsoft.com/office/drawing/2014/main" id="{980E380F-E7DA-44E3-8965-F75A491EFE31}"/>
              </a:ext>
            </a:extLst>
          </p:cNvPr>
          <p:cNvSpPr>
            <a:spLocks noChangeAspect="1"/>
          </p:cNvSpPr>
          <p:nvPr>
            <p:custDataLst>
              <p:tags r:id="rId6"/>
            </p:custDataLst>
          </p:nvPr>
        </p:nvSpPr>
        <p:spPr>
          <a:xfrm>
            <a:off x="7031383" y="2897013"/>
            <a:ext cx="499717" cy="499717"/>
          </a:xfrm>
          <a:prstGeom prst="ellipse">
            <a:avLst/>
          </a:prstGeom>
          <a:ln w="38100">
            <a:gradFill flip="none" rotWithShape="1">
              <a:gsLst>
                <a:gs pos="0">
                  <a:schemeClr val="accent3"/>
                </a:gs>
                <a:gs pos="100000">
                  <a:schemeClr val="accent6"/>
                </a:gs>
              </a:gsLst>
              <a:lin ang="27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>
                <a:latin typeface="+mn-ea"/>
              </a:rPr>
              <a:t>2</a:t>
            </a:r>
            <a:endParaRPr lang="zh-CN" altLang="en-US" dirty="0">
              <a:latin typeface="+mn-ea"/>
            </a:endParaRPr>
          </a:p>
        </p:txBody>
      </p:sp>
      <p:sp>
        <p:nvSpPr>
          <p:cNvPr id="31" name="PA-文本框 30">
            <a:extLst>
              <a:ext uri="{FF2B5EF4-FFF2-40B4-BE49-F238E27FC236}">
                <a16:creationId xmlns="" xmlns:a16="http://schemas.microsoft.com/office/drawing/2014/main" id="{91D4AEAB-097F-4204-A7D3-0A1AF2517C09}"/>
              </a:ext>
            </a:extLst>
          </p:cNvPr>
          <p:cNvSpPr txBox="1">
            <a:spLocks noChangeAspect="1"/>
          </p:cNvSpPr>
          <p:nvPr>
            <p:custDataLst>
              <p:tags r:id="rId7"/>
            </p:custDataLst>
          </p:nvPr>
        </p:nvSpPr>
        <p:spPr>
          <a:xfrm>
            <a:off x="7650096" y="3152063"/>
            <a:ext cx="3849204" cy="348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spc="100" dirty="0">
                <a:latin typeface="+mn-ea"/>
              </a:rPr>
              <a:t>进一步阐述，不要超过一行。</a:t>
            </a:r>
          </a:p>
        </p:txBody>
      </p:sp>
      <p:sp>
        <p:nvSpPr>
          <p:cNvPr id="32" name="PA-文本框 31">
            <a:extLst>
              <a:ext uri="{FF2B5EF4-FFF2-40B4-BE49-F238E27FC236}">
                <a16:creationId xmlns="" xmlns:a16="http://schemas.microsoft.com/office/drawing/2014/main" id="{06811CE1-C676-4357-83FA-4F81B4C5E482}"/>
              </a:ext>
            </a:extLst>
          </p:cNvPr>
          <p:cNvSpPr txBox="1">
            <a:spLocks noChangeAspect="1"/>
          </p:cNvSpPr>
          <p:nvPr>
            <p:custDataLst>
              <p:tags r:id="rId8"/>
            </p:custDataLst>
          </p:nvPr>
        </p:nvSpPr>
        <p:spPr>
          <a:xfrm>
            <a:off x="7650096" y="2799713"/>
            <a:ext cx="315631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spc="100" dirty="0">
                <a:solidFill>
                  <a:schemeClr val="accent1"/>
                </a:solidFill>
                <a:latin typeface="+mn-ea"/>
              </a:rPr>
              <a:t>活动意义二</a:t>
            </a:r>
          </a:p>
        </p:txBody>
      </p:sp>
      <p:sp>
        <p:nvSpPr>
          <p:cNvPr id="34" name="PA-文本框 33">
            <a:extLst>
              <a:ext uri="{FF2B5EF4-FFF2-40B4-BE49-F238E27FC236}">
                <a16:creationId xmlns="" xmlns:a16="http://schemas.microsoft.com/office/drawing/2014/main" id="{D5DA4E66-9DFE-4A6E-9F3C-94D30EC09BFD}"/>
              </a:ext>
            </a:extLst>
          </p:cNvPr>
          <p:cNvSpPr txBox="1">
            <a:spLocks noChangeAspect="1"/>
          </p:cNvSpPr>
          <p:nvPr>
            <p:custDataLst>
              <p:tags r:id="rId9"/>
            </p:custDataLst>
          </p:nvPr>
        </p:nvSpPr>
        <p:spPr>
          <a:xfrm>
            <a:off x="7650096" y="4263582"/>
            <a:ext cx="3849204" cy="348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spc="100" dirty="0">
                <a:latin typeface="+mn-ea"/>
              </a:rPr>
              <a:t>进一步阐述，不要超过一行。</a:t>
            </a:r>
          </a:p>
        </p:txBody>
      </p:sp>
      <p:sp>
        <p:nvSpPr>
          <p:cNvPr id="35" name="PA-文本框 34">
            <a:extLst>
              <a:ext uri="{FF2B5EF4-FFF2-40B4-BE49-F238E27FC236}">
                <a16:creationId xmlns="" xmlns:a16="http://schemas.microsoft.com/office/drawing/2014/main" id="{FFCFBE84-6BA5-4E52-A864-FF7CBFF1604A}"/>
              </a:ext>
            </a:extLst>
          </p:cNvPr>
          <p:cNvSpPr txBox="1">
            <a:spLocks noChangeAspect="1"/>
          </p:cNvSpPr>
          <p:nvPr>
            <p:custDataLst>
              <p:tags r:id="rId10"/>
            </p:custDataLst>
          </p:nvPr>
        </p:nvSpPr>
        <p:spPr>
          <a:xfrm>
            <a:off x="7650096" y="3911232"/>
            <a:ext cx="315631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spc="100" dirty="0">
                <a:solidFill>
                  <a:schemeClr val="accent1"/>
                </a:solidFill>
                <a:latin typeface="+mn-ea"/>
              </a:rPr>
              <a:t>活动意义三</a:t>
            </a:r>
          </a:p>
        </p:txBody>
      </p:sp>
      <p:sp>
        <p:nvSpPr>
          <p:cNvPr id="37" name="PA-文本框 36">
            <a:extLst>
              <a:ext uri="{FF2B5EF4-FFF2-40B4-BE49-F238E27FC236}">
                <a16:creationId xmlns="" xmlns:a16="http://schemas.microsoft.com/office/drawing/2014/main" id="{0397FCBB-97E2-42C8-927B-870568A96127}"/>
              </a:ext>
            </a:extLst>
          </p:cNvPr>
          <p:cNvSpPr txBox="1">
            <a:spLocks noChangeAspect="1"/>
          </p:cNvSpPr>
          <p:nvPr>
            <p:custDataLst>
              <p:tags r:id="rId11"/>
            </p:custDataLst>
          </p:nvPr>
        </p:nvSpPr>
        <p:spPr>
          <a:xfrm>
            <a:off x="7650096" y="5375100"/>
            <a:ext cx="3849204" cy="34894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spc="100" dirty="0">
                <a:latin typeface="+mn-ea"/>
              </a:rPr>
              <a:t>进一步阐述，不要超过一行。</a:t>
            </a:r>
          </a:p>
        </p:txBody>
      </p:sp>
      <p:sp>
        <p:nvSpPr>
          <p:cNvPr id="38" name="PA-文本框 37">
            <a:extLst>
              <a:ext uri="{FF2B5EF4-FFF2-40B4-BE49-F238E27FC236}">
                <a16:creationId xmlns="" xmlns:a16="http://schemas.microsoft.com/office/drawing/2014/main" id="{4491948A-1083-4E3C-9151-F0700D91D847}"/>
              </a:ext>
            </a:extLst>
          </p:cNvPr>
          <p:cNvSpPr txBox="1">
            <a:spLocks noChangeAspect="1"/>
          </p:cNvSpPr>
          <p:nvPr>
            <p:custDataLst>
              <p:tags r:id="rId12"/>
            </p:custDataLst>
          </p:nvPr>
        </p:nvSpPr>
        <p:spPr>
          <a:xfrm>
            <a:off x="7650096" y="5022750"/>
            <a:ext cx="315631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spc="100" dirty="0">
                <a:solidFill>
                  <a:schemeClr val="accent1"/>
                </a:solidFill>
                <a:latin typeface="+mn-ea"/>
              </a:rPr>
              <a:t>活动意义四</a:t>
            </a:r>
          </a:p>
        </p:txBody>
      </p:sp>
      <p:sp>
        <p:nvSpPr>
          <p:cNvPr id="39" name="矩形 38" hidden="1">
            <a:extLst>
              <a:ext uri="{FF2B5EF4-FFF2-40B4-BE49-F238E27FC236}">
                <a16:creationId xmlns="" xmlns:a16="http://schemas.microsoft.com/office/drawing/2014/main" id="{09382DD4-85D9-4432-967B-33026452359A}"/>
              </a:ext>
            </a:extLst>
          </p:cNvPr>
          <p:cNvSpPr>
            <a:spLocks noChangeAspect="1"/>
          </p:cNvSpPr>
          <p:nvPr/>
        </p:nvSpPr>
        <p:spPr>
          <a:xfrm>
            <a:off x="685800" y="1424988"/>
            <a:ext cx="5367127" cy="456226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矩形 2" hidden="1">
            <a:extLst>
              <a:ext uri="{FF2B5EF4-FFF2-40B4-BE49-F238E27FC236}">
                <a16:creationId xmlns="" xmlns:a16="http://schemas.microsoft.com/office/drawing/2014/main" id="{8E8DE711-B82D-4A78-976E-EA16883C3B19}"/>
              </a:ext>
            </a:extLst>
          </p:cNvPr>
          <p:cNvSpPr>
            <a:spLocks noChangeAspect="1"/>
          </p:cNvSpPr>
          <p:nvPr/>
        </p:nvSpPr>
        <p:spPr>
          <a:xfrm>
            <a:off x="609600" y="119260"/>
            <a:ext cx="838200" cy="12311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图片占位符 4">
            <a:extLst>
              <a:ext uri="{FF2B5EF4-FFF2-40B4-BE49-F238E27FC236}">
                <a16:creationId xmlns="" xmlns:a16="http://schemas.microsoft.com/office/drawing/2014/main" id="{9E720632-4581-405C-9259-AFA803E6A3C1}"/>
              </a:ext>
            </a:extLst>
          </p:cNvPr>
          <p:cNvSpPr>
            <a:spLocks noGrp="1" noChangeAspect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7928781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1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2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2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3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3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4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8" dur="200" fill="hold"/>
                                        <p:tgtEl>
                                          <p:spTgt spid="8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2" dur="200" fill="hold"/>
                                        <p:tgtEl>
                                          <p:spTgt spid="1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56" dur="200" fill="hold"/>
                                        <p:tgtEl>
                                          <p:spTgt spid="11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5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0" dur="200" fill="hold"/>
                                        <p:tgtEl>
                                          <p:spTgt spid="13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9" grpId="0"/>
      <p:bldP spid="9" grpId="1"/>
      <p:bldP spid="10" grpId="0"/>
      <p:bldP spid="10" grpId="1"/>
      <p:bldP spid="11" grpId="0" animBg="1"/>
      <p:bldP spid="11" grpId="1" animBg="1"/>
      <p:bldP spid="12" grpId="0" animBg="1"/>
      <p:bldP spid="12" grpId="1" animBg="1"/>
      <p:bldP spid="13" grpId="0" animBg="1"/>
      <p:bldP spid="13" grpId="1" animBg="1"/>
      <p:bldP spid="31" grpId="0"/>
      <p:bldP spid="31" grpId="1"/>
      <p:bldP spid="32" grpId="0"/>
      <p:bldP spid="32" grpId="1"/>
      <p:bldP spid="34" grpId="0"/>
      <p:bldP spid="34" grpId="1"/>
      <p:bldP spid="35" grpId="0"/>
      <p:bldP spid="35" grpId="1"/>
      <p:bldP spid="37" grpId="0"/>
      <p:bldP spid="37" grpId="1"/>
      <p:bldP spid="38" grpId="0"/>
      <p:bldP spid="38" grpId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1CF7D983-6DEC-4F60-938A-49D3F702EF9C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活动目标人群</a:t>
            </a:r>
            <a:r>
              <a:rPr lang="en-US" altLang="zh-CN" dirty="0"/>
              <a:t>-3</a:t>
            </a:r>
            <a:r>
              <a:rPr lang="zh-CN" altLang="en-US" dirty="0"/>
              <a:t>类人群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C7148F06-8A37-4DB2-B070-A76E19EDAF49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TARGET GROUP</a:t>
            </a:r>
            <a:endParaRPr lang="zh-CN" altLang="en-US" dirty="0"/>
          </a:p>
        </p:txBody>
      </p:sp>
      <p:sp>
        <p:nvSpPr>
          <p:cNvPr id="29" name="文本占位符 28">
            <a:extLst>
              <a:ext uri="{FF2B5EF4-FFF2-40B4-BE49-F238E27FC236}">
                <a16:creationId xmlns="" xmlns:a16="http://schemas.microsoft.com/office/drawing/2014/main" id="{0FEBF0DF-1D81-46D7-98EE-6744398F10F1}"/>
              </a:ext>
            </a:extLst>
          </p:cNvPr>
          <p:cNvSpPr>
            <a:spLocks noGrp="1" noChangeAspect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zh-CN" altLang="en-US" dirty="0"/>
              <a:t>目标人群</a:t>
            </a:r>
          </a:p>
        </p:txBody>
      </p:sp>
      <p:sp>
        <p:nvSpPr>
          <p:cNvPr id="30" name="文本占位符 29">
            <a:extLst>
              <a:ext uri="{FF2B5EF4-FFF2-40B4-BE49-F238E27FC236}">
                <a16:creationId xmlns="" xmlns:a16="http://schemas.microsoft.com/office/drawing/2014/main" id="{5496CD79-CF3B-4153-824A-958371CF98E7}"/>
              </a:ext>
            </a:extLst>
          </p:cNvPr>
          <p:cNvSpPr>
            <a:spLocks noGrp="1" noChangeAspect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zh-CN" altLang="en-US" dirty="0"/>
              <a:t>目标人群</a:t>
            </a:r>
          </a:p>
        </p:txBody>
      </p:sp>
      <p:sp>
        <p:nvSpPr>
          <p:cNvPr id="31" name="文本占位符 30">
            <a:extLst>
              <a:ext uri="{FF2B5EF4-FFF2-40B4-BE49-F238E27FC236}">
                <a16:creationId xmlns="" xmlns:a16="http://schemas.microsoft.com/office/drawing/2014/main" id="{A4E4017D-6822-4936-B1B8-BD61ED1CB3AC}"/>
              </a:ext>
            </a:extLst>
          </p:cNvPr>
          <p:cNvSpPr>
            <a:spLocks noGrp="1" noChangeAspect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zh-CN" altLang="en-US" dirty="0"/>
              <a:t>目标人群</a:t>
            </a:r>
          </a:p>
        </p:txBody>
      </p:sp>
      <p:sp>
        <p:nvSpPr>
          <p:cNvPr id="4" name="图片占位符 3">
            <a:extLst>
              <a:ext uri="{FF2B5EF4-FFF2-40B4-BE49-F238E27FC236}">
                <a16:creationId xmlns="" xmlns:a16="http://schemas.microsoft.com/office/drawing/2014/main" id="{BD3BFC1C-3EE1-4952-9F2B-E3D7C5C97A94}"/>
              </a:ext>
            </a:extLst>
          </p:cNvPr>
          <p:cNvSpPr>
            <a:spLocks noGrp="1" noChangeAspect="1"/>
          </p:cNvSpPr>
          <p:nvPr>
            <p:ph type="pic" sz="quarter" idx="17"/>
          </p:nvPr>
        </p:nvSpPr>
        <p:spPr/>
      </p:sp>
      <p:sp>
        <p:nvSpPr>
          <p:cNvPr id="6" name="图片占位符 5">
            <a:extLst>
              <a:ext uri="{FF2B5EF4-FFF2-40B4-BE49-F238E27FC236}">
                <a16:creationId xmlns="" xmlns:a16="http://schemas.microsoft.com/office/drawing/2014/main" id="{9500728C-4297-4AD3-94A1-B880CCBC9371}"/>
              </a:ext>
            </a:extLst>
          </p:cNvPr>
          <p:cNvSpPr>
            <a:spLocks noGrp="1" noChangeAspect="1"/>
          </p:cNvSpPr>
          <p:nvPr>
            <p:ph type="pic" sz="quarter" idx="16"/>
          </p:nvPr>
        </p:nvSpPr>
        <p:spPr/>
      </p:sp>
      <p:sp>
        <p:nvSpPr>
          <p:cNvPr id="10" name="图片占位符 9">
            <a:extLst>
              <a:ext uri="{FF2B5EF4-FFF2-40B4-BE49-F238E27FC236}">
                <a16:creationId xmlns="" xmlns:a16="http://schemas.microsoft.com/office/drawing/2014/main" id="{8EC5DA41-53BE-4D4A-82E7-D0AAF80F412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custDataLst>
      <p:tags r:id="rId1"/>
    </p:custDataLst>
    <p:extLst>
      <p:ext uri="{BB962C8B-B14F-4D97-AF65-F5344CB8AC3E}">
        <p14:creationId xmlns:p14="http://schemas.microsoft.com/office/powerpoint/2010/main" val="2527030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1CF7D983-6DEC-4F60-938A-49D3F702EF9C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>
          <a:xfrm>
            <a:off x="1135738" y="413167"/>
            <a:ext cx="7297062" cy="430887"/>
          </a:xfrm>
        </p:spPr>
        <p:txBody>
          <a:bodyPr/>
          <a:lstStyle/>
          <a:p>
            <a:r>
              <a:rPr lang="zh-CN" altLang="en-US" dirty="0"/>
              <a:t>活动目标人群</a:t>
            </a:r>
            <a:r>
              <a:rPr lang="en-US" altLang="zh-CN" dirty="0"/>
              <a:t>-</a:t>
            </a:r>
            <a:r>
              <a:rPr lang="zh-CN" altLang="en-US" dirty="0"/>
              <a:t>多类人群</a:t>
            </a:r>
            <a:r>
              <a:rPr lang="en-US" altLang="zh-CN" sz="1600" dirty="0"/>
              <a:t>(</a:t>
            </a:r>
            <a:r>
              <a:rPr lang="zh-CN" altLang="en-US" sz="1600" dirty="0"/>
              <a:t>直接复制圆形，然后粘贴</a:t>
            </a:r>
            <a:r>
              <a:rPr lang="en-US" altLang="zh-CN" sz="1600" dirty="0"/>
              <a:t>)</a:t>
            </a:r>
            <a:endParaRPr lang="zh-CN" altLang="en-US" dirty="0"/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C7148F06-8A37-4DB2-B070-A76E19EDAF49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TARGET GROUP</a:t>
            </a:r>
            <a:endParaRPr lang="zh-CN" altLang="en-US" dirty="0"/>
          </a:p>
        </p:txBody>
      </p:sp>
      <p:grpSp>
        <p:nvGrpSpPr>
          <p:cNvPr id="6" name="组合 5">
            <a:extLst>
              <a:ext uri="{FF2B5EF4-FFF2-40B4-BE49-F238E27FC236}">
                <a16:creationId xmlns="" xmlns:a16="http://schemas.microsoft.com/office/drawing/2014/main" id="{31089C0C-BB9C-4E4F-9EE1-15393BAD713C}"/>
              </a:ext>
            </a:extLst>
          </p:cNvPr>
          <p:cNvGrpSpPr>
            <a:grpSpLocks noChangeAspect="1"/>
          </p:cNvGrpSpPr>
          <p:nvPr/>
        </p:nvGrpSpPr>
        <p:grpSpPr>
          <a:xfrm>
            <a:off x="4156549" y="1812006"/>
            <a:ext cx="3878901" cy="3878900"/>
            <a:chOff x="4156549" y="1774935"/>
            <a:chExt cx="3878901" cy="3878900"/>
          </a:xfrm>
          <a:solidFill>
            <a:schemeClr val="accent1">
              <a:alpha val="10000"/>
            </a:schemeClr>
          </a:solidFill>
        </p:grpSpPr>
        <p:sp>
          <p:nvSpPr>
            <p:cNvPr id="262" name="Donut 13">
              <a:extLst>
                <a:ext uri="{FF2B5EF4-FFF2-40B4-BE49-F238E27FC236}">
                  <a16:creationId xmlns="" xmlns:a16="http://schemas.microsoft.com/office/drawing/2014/main" id="{D36AF01A-84D2-45AB-8D01-D5674BA0E116}"/>
                </a:ext>
              </a:extLst>
            </p:cNvPr>
            <p:cNvSpPr/>
            <p:nvPr/>
          </p:nvSpPr>
          <p:spPr>
            <a:xfrm>
              <a:off x="4156549" y="1774935"/>
              <a:ext cx="3878901" cy="3878900"/>
            </a:xfrm>
            <a:prstGeom prst="donut">
              <a:avLst>
                <a:gd name="adj" fmla="val 257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1800" b="0" i="0" u="none" strike="noStrike" kern="1200" cap="none" spc="0" normalizeH="0" baseline="0" noProof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502040204020203" pitchFamily="34" charset="-34"/>
              </a:endParaRPr>
            </a:p>
          </p:txBody>
        </p:sp>
        <p:sp>
          <p:nvSpPr>
            <p:cNvPr id="263" name="Donut 14">
              <a:extLst>
                <a:ext uri="{FF2B5EF4-FFF2-40B4-BE49-F238E27FC236}">
                  <a16:creationId xmlns="" xmlns:a16="http://schemas.microsoft.com/office/drawing/2014/main" id="{C0EBFF66-A791-429D-916E-CEFC7D0E5696}"/>
                </a:ext>
              </a:extLst>
            </p:cNvPr>
            <p:cNvSpPr/>
            <p:nvPr/>
          </p:nvSpPr>
          <p:spPr>
            <a:xfrm>
              <a:off x="4660535" y="2278921"/>
              <a:ext cx="2870929" cy="2870928"/>
            </a:xfrm>
            <a:prstGeom prst="donut">
              <a:avLst>
                <a:gd name="adj" fmla="val 247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1800" b="0" i="0" u="none" strike="noStrike" kern="1200" cap="none" spc="0" normalizeH="0" baseline="0" noProof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502040204020203" pitchFamily="34" charset="-34"/>
              </a:endParaRPr>
            </a:p>
          </p:txBody>
        </p:sp>
        <p:sp>
          <p:nvSpPr>
            <p:cNvPr id="264" name="Donut 15">
              <a:extLst>
                <a:ext uri="{FF2B5EF4-FFF2-40B4-BE49-F238E27FC236}">
                  <a16:creationId xmlns="" xmlns:a16="http://schemas.microsoft.com/office/drawing/2014/main" id="{7850524E-B827-46FB-9C8E-96F0AEEEDBA7}"/>
                </a:ext>
              </a:extLst>
            </p:cNvPr>
            <p:cNvSpPr/>
            <p:nvPr/>
          </p:nvSpPr>
          <p:spPr>
            <a:xfrm>
              <a:off x="4353037" y="1971424"/>
              <a:ext cx="3485924" cy="3485924"/>
            </a:xfrm>
            <a:prstGeom prst="donut">
              <a:avLst>
                <a:gd name="adj" fmla="val 5965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1800" b="0" i="0" u="none" strike="noStrike" kern="1200" cap="none" spc="0" normalizeH="0" baseline="0" noProof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502040204020203" pitchFamily="34" charset="-34"/>
              </a:endParaRPr>
            </a:p>
          </p:txBody>
        </p:sp>
      </p:grpSp>
      <p:graphicFrame>
        <p:nvGraphicFramePr>
          <p:cNvPr id="8" name="图示 7">
            <a:extLst>
              <a:ext uri="{FF2B5EF4-FFF2-40B4-BE49-F238E27FC236}">
                <a16:creationId xmlns="" xmlns:a16="http://schemas.microsoft.com/office/drawing/2014/main" id="{C20ACFE3-0F53-44D1-92E6-E47D475BB336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727345113"/>
              </p:ext>
            </p:extLst>
          </p:nvPr>
        </p:nvGraphicFramePr>
        <p:xfrm>
          <a:off x="2625399" y="1437723"/>
          <a:ext cx="6941200" cy="462746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  <p:custDataLst>
      <p:tags r:id="rId1"/>
    </p:custDataLst>
    <p:extLst>
      <p:ext uri="{BB962C8B-B14F-4D97-AF65-F5344CB8AC3E}">
        <p14:creationId xmlns:p14="http://schemas.microsoft.com/office/powerpoint/2010/main" val="13139508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6" presetClass="emph" presetSubtype="0" accel="100000" autoRev="1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Scale>
                                      <p:cBhvr>
                                        <p:cTn id="8" dur="300" fill="hold"/>
                                        <p:tgtEl>
                                          <p:spTgt spid="8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6" presetClass="emph" presetSubtype="0" accel="100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300" fill="hold"/>
                                        <p:tgtEl>
                                          <p:spTgt spid="6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8" grpId="0">
        <p:bldAsOne/>
      </p:bldGraphic>
      <p:bldGraphic spid="8" grpId="1">
        <p:bldAsOne/>
      </p:bldGraphic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53E51CD9-6890-4394-B1F1-1358A3196D5B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活动概述</a:t>
            </a:r>
            <a:r>
              <a:rPr lang="en-US" altLang="zh-CN" dirty="0"/>
              <a:t>-</a:t>
            </a:r>
            <a:r>
              <a:rPr lang="zh-CN" altLang="en-US" dirty="0"/>
              <a:t>纯文字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D04D9936-FE25-454F-BA4D-3192A5C63A4A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OVERVIEW OF THE ACTIVITY </a:t>
            </a:r>
            <a:endParaRPr lang="zh-CN" altLang="en-US" dirty="0"/>
          </a:p>
        </p:txBody>
      </p:sp>
      <p:sp>
        <p:nvSpPr>
          <p:cNvPr id="4" name="文本占位符 3">
            <a:extLst>
              <a:ext uri="{FF2B5EF4-FFF2-40B4-BE49-F238E27FC236}">
                <a16:creationId xmlns="" xmlns:a16="http://schemas.microsoft.com/office/drawing/2014/main" id="{D0A0B3E7-A4E0-451E-9D14-D5E7E707BE83}"/>
              </a:ext>
            </a:extLst>
          </p:cNvPr>
          <p:cNvSpPr>
            <a:spLocks noGrp="1" noChangeAspect="1"/>
          </p:cNvSpPr>
          <p:nvPr>
            <p:ph type="body" sz="quarter" idx="15"/>
          </p:nvPr>
        </p:nvSpPr>
        <p:spPr>
          <a:xfrm>
            <a:off x="2044658" y="2682738"/>
            <a:ext cx="8088136" cy="1492524"/>
          </a:xfrm>
        </p:spPr>
        <p:txBody>
          <a:bodyPr/>
          <a:lstStyle/>
          <a:p>
            <a:r>
              <a:rPr lang="zh-CN" altLang="en-US" dirty="0"/>
              <a:t>在这里填写具体内容。举例：南京林业大学简称“南林”，位于江苏南京，是以林科为特色，以资源、生态和环境类学科为优势的多科性大学。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337075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53E51CD9-6890-4394-B1F1-1358A3196D5B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活动概述</a:t>
            </a:r>
            <a:r>
              <a:rPr lang="en-US" altLang="zh-CN" dirty="0"/>
              <a:t>-</a:t>
            </a:r>
            <a:r>
              <a:rPr lang="zh-CN" altLang="en-US" dirty="0"/>
              <a:t>图文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D04D9936-FE25-454F-BA4D-3192A5C63A4A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OVERVIEW OF THE ACTIVITY </a:t>
            </a:r>
            <a:endParaRPr lang="zh-CN" altLang="en-US" dirty="0"/>
          </a:p>
        </p:txBody>
      </p:sp>
      <p:sp>
        <p:nvSpPr>
          <p:cNvPr id="9" name="文本占位符 8">
            <a:extLst>
              <a:ext uri="{FF2B5EF4-FFF2-40B4-BE49-F238E27FC236}">
                <a16:creationId xmlns="" xmlns:a16="http://schemas.microsoft.com/office/drawing/2014/main" id="{61332C81-C2FD-475C-BC0E-0118AA36AB8E}"/>
              </a:ext>
            </a:extLst>
          </p:cNvPr>
          <p:cNvSpPr>
            <a:spLocks noGrp="1" noChangeAspect="1"/>
          </p:cNvSpPr>
          <p:nvPr>
            <p:ph type="body" sz="quarter" idx="15"/>
          </p:nvPr>
        </p:nvSpPr>
        <p:spPr>
          <a:xfrm>
            <a:off x="673100" y="1060917"/>
            <a:ext cx="10845800" cy="1967077"/>
          </a:xfrm>
        </p:spPr>
        <p:txBody>
          <a:bodyPr/>
          <a:lstStyle/>
          <a:p>
            <a:r>
              <a:rPr lang="zh-CN" altLang="en-US" dirty="0"/>
              <a:t>在这里填写具体内容，最多填写四行文字。</a:t>
            </a:r>
          </a:p>
          <a:p>
            <a:r>
              <a:rPr lang="zh-CN" altLang="en-US" dirty="0"/>
              <a:t>举例：体育、物理学、机械制图、森林病理学、化工原理、机械设计、工程材料及机械制造基础、林产化工自动化及仪表、高等数学、木材学、机械设计课程设计、植物学、马克思主义哲学原理、造纸原理与工程。哎呀，还有一行，我看看怎么写，我看看怎么写，我看看怎么写，我看看怎么写。哎，好了，不写了。</a:t>
            </a:r>
            <a:endParaRPr lang="en-US" altLang="zh-CN" dirty="0"/>
          </a:p>
        </p:txBody>
      </p:sp>
      <p:sp>
        <p:nvSpPr>
          <p:cNvPr id="17" name="图片占位符 16">
            <a:extLst>
              <a:ext uri="{FF2B5EF4-FFF2-40B4-BE49-F238E27FC236}">
                <a16:creationId xmlns="" xmlns:a16="http://schemas.microsoft.com/office/drawing/2014/main" id="{63C34D21-E018-422C-A82C-0BBD8FC08F31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</p:spTree>
    <p:custDataLst>
      <p:tags r:id="rId1"/>
    </p:custDataLst>
    <p:extLst>
      <p:ext uri="{BB962C8B-B14F-4D97-AF65-F5344CB8AC3E}">
        <p14:creationId xmlns:p14="http://schemas.microsoft.com/office/powerpoint/2010/main" val="4071758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图片占位符 17">
            <a:extLst>
              <a:ext uri="{FF2B5EF4-FFF2-40B4-BE49-F238E27FC236}">
                <a16:creationId xmlns="" xmlns:a16="http://schemas.microsoft.com/office/drawing/2014/main" id="{06ABEBEC-8F2E-4088-8295-4717412A33FF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0"/>
            <a:ext cx="12191998" cy="6858000"/>
          </a:xfrm>
        </p:spPr>
      </p:pic>
      <p:grpSp>
        <p:nvGrpSpPr>
          <p:cNvPr id="19" name="组合 18">
            <a:extLst>
              <a:ext uri="{FF2B5EF4-FFF2-40B4-BE49-F238E27FC236}">
                <a16:creationId xmlns="" xmlns:a16="http://schemas.microsoft.com/office/drawing/2014/main" id="{8A302A75-710A-4F26-BF67-8FA979EBE846}"/>
              </a:ext>
            </a:extLst>
          </p:cNvPr>
          <p:cNvGrpSpPr>
            <a:grpSpLocks noChangeAspect="1"/>
          </p:cNvGrpSpPr>
          <p:nvPr/>
        </p:nvGrpSpPr>
        <p:grpSpPr>
          <a:xfrm>
            <a:off x="-45261" y="-1691"/>
            <a:ext cx="12282522" cy="6861382"/>
            <a:chOff x="-45261" y="-1691"/>
            <a:chExt cx="12282522" cy="6861382"/>
          </a:xfrm>
        </p:grpSpPr>
        <p:sp>
          <p:nvSpPr>
            <p:cNvPr id="20" name="任意多边形: 形状 19">
              <a:extLst>
                <a:ext uri="{FF2B5EF4-FFF2-40B4-BE49-F238E27FC236}">
                  <a16:creationId xmlns="" xmlns:a16="http://schemas.microsoft.com/office/drawing/2014/main" id="{DFBC1DC4-1AF1-48BE-8A21-64BA02B7E4C3}"/>
                </a:ext>
              </a:extLst>
            </p:cNvPr>
            <p:cNvSpPr/>
            <p:nvPr/>
          </p:nvSpPr>
          <p:spPr>
            <a:xfrm>
              <a:off x="0" y="0"/>
              <a:ext cx="12191999" cy="6858000"/>
            </a:xfrm>
            <a:custGeom>
              <a:avLst/>
              <a:gdLst>
                <a:gd name="connsiteX0" fmla="*/ 0 w 12191999"/>
                <a:gd name="connsiteY0" fmla="*/ 0 h 6858000"/>
                <a:gd name="connsiteX1" fmla="*/ 12191999 w 12191999"/>
                <a:gd name="connsiteY1" fmla="*/ 0 h 6858000"/>
                <a:gd name="connsiteX2" fmla="*/ 12191999 w 12191999"/>
                <a:gd name="connsiteY2" fmla="*/ 6858000 h 6858000"/>
                <a:gd name="connsiteX3" fmla="*/ 0 w 12191999"/>
                <a:gd name="connsiteY3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999" h="6858000">
                  <a:moveTo>
                    <a:pt x="0" y="0"/>
                  </a:moveTo>
                  <a:lnTo>
                    <a:pt x="12191999" y="0"/>
                  </a:lnTo>
                  <a:lnTo>
                    <a:pt x="12191999" y="6858000"/>
                  </a:lnTo>
                  <a:lnTo>
                    <a:pt x="0" y="6858000"/>
                  </a:lnTo>
                  <a:close/>
                </a:path>
              </a:pathLst>
            </a:custGeom>
            <a:gradFill flip="none" rotWithShape="1">
              <a:gsLst>
                <a:gs pos="25000">
                  <a:schemeClr val="accent1">
                    <a:alpha val="85000"/>
                  </a:schemeClr>
                </a:gs>
                <a:gs pos="100000">
                  <a:schemeClr val="accent4">
                    <a:alpha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="" xmlns:a16="http://schemas.microsoft.com/office/drawing/2014/main" id="{B2BF2E35-3482-481D-B575-8DAA72E2E542}"/>
                </a:ext>
              </a:extLst>
            </p:cNvPr>
            <p:cNvSpPr/>
            <p:nvPr/>
          </p:nvSpPr>
          <p:spPr>
            <a:xfrm flipV="1">
              <a:off x="-45261" y="-1691"/>
              <a:ext cx="12282522" cy="6861382"/>
            </a:xfrm>
            <a:custGeom>
              <a:avLst/>
              <a:gdLst>
                <a:gd name="connsiteX0" fmla="*/ 0 w 12282522"/>
                <a:gd name="connsiteY0" fmla="*/ 1280882 h 6861382"/>
                <a:gd name="connsiteX1" fmla="*/ 44194 w 12282522"/>
                <a:gd name="connsiteY1" fmla="*/ 1201472 h 6861382"/>
                <a:gd name="connsiteX2" fmla="*/ 0 w 12282522"/>
                <a:gd name="connsiteY2" fmla="*/ 1176874 h 6861382"/>
                <a:gd name="connsiteX3" fmla="*/ 44804 w 12282522"/>
                <a:gd name="connsiteY3" fmla="*/ 1810704 h 6861382"/>
                <a:gd name="connsiteX4" fmla="*/ 120305 w 12282522"/>
                <a:gd name="connsiteY4" fmla="*/ 1708583 h 6861382"/>
                <a:gd name="connsiteX5" fmla="*/ 0 w 12282522"/>
                <a:gd name="connsiteY5" fmla="*/ 1619625 h 6861382"/>
                <a:gd name="connsiteX6" fmla="*/ 0 w 12282522"/>
                <a:gd name="connsiteY6" fmla="*/ 1777575 h 6861382"/>
                <a:gd name="connsiteX7" fmla="*/ 461896 w 12282522"/>
                <a:gd name="connsiteY7" fmla="*/ 2564283 h 6861382"/>
                <a:gd name="connsiteX8" fmla="*/ 509064 w 12282522"/>
                <a:gd name="connsiteY8" fmla="*/ 2446364 h 6861382"/>
                <a:gd name="connsiteX9" fmla="*/ 0 w 12282522"/>
                <a:gd name="connsiteY9" fmla="*/ 2242696 h 6861382"/>
                <a:gd name="connsiteX10" fmla="*/ 0 w 12282522"/>
                <a:gd name="connsiteY10" fmla="*/ 2379489 h 6861382"/>
                <a:gd name="connsiteX11" fmla="*/ 12282522 w 12282522"/>
                <a:gd name="connsiteY11" fmla="*/ 2927940 h 6861382"/>
                <a:gd name="connsiteX12" fmla="*/ 12282522 w 12282522"/>
                <a:gd name="connsiteY12" fmla="*/ 2778288 h 6861382"/>
                <a:gd name="connsiteX13" fmla="*/ 12225380 w 12282522"/>
                <a:gd name="connsiteY13" fmla="*/ 2742667 h 6861382"/>
                <a:gd name="connsiteX14" fmla="*/ 12158197 w 12282522"/>
                <a:gd name="connsiteY14" fmla="*/ 2850440 h 6861382"/>
                <a:gd name="connsiteX15" fmla="*/ 12282522 w 12282522"/>
                <a:gd name="connsiteY15" fmla="*/ 3487006 h 6861382"/>
                <a:gd name="connsiteX16" fmla="*/ 12282522 w 12282522"/>
                <a:gd name="connsiteY16" fmla="*/ 3335874 h 6861382"/>
                <a:gd name="connsiteX17" fmla="*/ 12015689 w 12282522"/>
                <a:gd name="connsiteY17" fmla="*/ 3163724 h 6861382"/>
                <a:gd name="connsiteX18" fmla="*/ 11946830 w 12282522"/>
                <a:gd name="connsiteY18" fmla="*/ 3270430 h 6861382"/>
                <a:gd name="connsiteX19" fmla="*/ 997086 w 12282522"/>
                <a:gd name="connsiteY19" fmla="*/ 3716068 h 6861382"/>
                <a:gd name="connsiteX20" fmla="*/ 1032124 w 12282522"/>
                <a:gd name="connsiteY20" fmla="*/ 3663110 h 6861382"/>
                <a:gd name="connsiteX21" fmla="*/ 1084489 w 12282522"/>
                <a:gd name="connsiteY21" fmla="*/ 3663110 h 6861382"/>
                <a:gd name="connsiteX22" fmla="*/ 1084489 w 12282522"/>
                <a:gd name="connsiteY22" fmla="*/ 2762624 h 6861382"/>
                <a:gd name="connsiteX23" fmla="*/ 1307397 w 12282522"/>
                <a:gd name="connsiteY23" fmla="*/ 2919782 h 6861382"/>
                <a:gd name="connsiteX24" fmla="*/ 1380575 w 12282522"/>
                <a:gd name="connsiteY24" fmla="*/ 2815985 h 6861382"/>
                <a:gd name="connsiteX25" fmla="*/ 1084489 w 12282522"/>
                <a:gd name="connsiteY25" fmla="*/ 2607235 h 6861382"/>
                <a:gd name="connsiteX26" fmla="*/ 1084489 w 12282522"/>
                <a:gd name="connsiteY26" fmla="*/ 2178417 h 6861382"/>
                <a:gd name="connsiteX27" fmla="*/ 1469374 w 12282522"/>
                <a:gd name="connsiteY27" fmla="*/ 2449754 h 6861382"/>
                <a:gd name="connsiteX28" fmla="*/ 1542551 w 12282522"/>
                <a:gd name="connsiteY28" fmla="*/ 2345957 h 6861382"/>
                <a:gd name="connsiteX29" fmla="*/ 1084489 w 12282522"/>
                <a:gd name="connsiteY29" fmla="*/ 2023032 h 6861382"/>
                <a:gd name="connsiteX30" fmla="*/ 1084489 w 12282522"/>
                <a:gd name="connsiteY30" fmla="*/ 1509350 h 6861382"/>
                <a:gd name="connsiteX31" fmla="*/ 1810153 w 12282522"/>
                <a:gd name="connsiteY31" fmla="*/ 1763967 h 6861382"/>
                <a:gd name="connsiteX32" fmla="*/ 1852203 w 12282522"/>
                <a:gd name="connsiteY32" fmla="*/ 1644130 h 6861382"/>
                <a:gd name="connsiteX33" fmla="*/ 1084489 w 12282522"/>
                <a:gd name="connsiteY33" fmla="*/ 1374759 h 6861382"/>
                <a:gd name="connsiteX34" fmla="*/ 1084489 w 12282522"/>
                <a:gd name="connsiteY34" fmla="*/ 745854 h 6861382"/>
                <a:gd name="connsiteX35" fmla="*/ 2046831 w 12282522"/>
                <a:gd name="connsiteY35" fmla="*/ 1177963 h 6861382"/>
                <a:gd name="connsiteX36" fmla="*/ 2098862 w 12282522"/>
                <a:gd name="connsiteY36" fmla="*/ 1062114 h 6861382"/>
                <a:gd name="connsiteX37" fmla="*/ 1084489 w 12282522"/>
                <a:gd name="connsiteY37" fmla="*/ 606635 h 6861382"/>
                <a:gd name="connsiteX38" fmla="*/ 1084489 w 12282522"/>
                <a:gd name="connsiteY38" fmla="*/ 297827 h 6861382"/>
                <a:gd name="connsiteX39" fmla="*/ 2018013 w 12282522"/>
                <a:gd name="connsiteY39" fmla="*/ 515786 h 6861382"/>
                <a:gd name="connsiteX40" fmla="*/ 2046880 w 12282522"/>
                <a:gd name="connsiteY40" fmla="*/ 392113 h 6861382"/>
                <a:gd name="connsiteX41" fmla="*/ 1084489 w 12282522"/>
                <a:gd name="connsiteY41" fmla="*/ 167412 h 6861382"/>
                <a:gd name="connsiteX42" fmla="*/ 1084489 w 12282522"/>
                <a:gd name="connsiteY42" fmla="*/ 0 h 6861382"/>
                <a:gd name="connsiteX43" fmla="*/ 957488 w 12282522"/>
                <a:gd name="connsiteY43" fmla="*/ 0 h 6861382"/>
                <a:gd name="connsiteX44" fmla="*/ 957488 w 12282522"/>
                <a:gd name="connsiteY44" fmla="*/ 305750 h 6861382"/>
                <a:gd name="connsiteX45" fmla="*/ 0 w 12282522"/>
                <a:gd name="connsiteY45" fmla="*/ 592117 h 6861382"/>
                <a:gd name="connsiteX46" fmla="*/ 0 w 12282522"/>
                <a:gd name="connsiteY46" fmla="*/ 724667 h 6861382"/>
                <a:gd name="connsiteX47" fmla="*/ 957488 w 12282522"/>
                <a:gd name="connsiteY47" fmla="*/ 438299 h 6861382"/>
                <a:gd name="connsiteX48" fmla="*/ 957488 w 12282522"/>
                <a:gd name="connsiteY48" fmla="*/ 895440 h 6861382"/>
                <a:gd name="connsiteX49" fmla="*/ 16546 w 12282522"/>
                <a:gd name="connsiteY49" fmla="*/ 1320076 h 6861382"/>
                <a:gd name="connsiteX50" fmla="*/ 68780 w 12282522"/>
                <a:gd name="connsiteY50" fmla="*/ 1435837 h 6861382"/>
                <a:gd name="connsiteX51" fmla="*/ 957488 w 12282522"/>
                <a:gd name="connsiteY51" fmla="*/ 1034774 h 6861382"/>
                <a:gd name="connsiteX52" fmla="*/ 957488 w 12282522"/>
                <a:gd name="connsiteY52" fmla="*/ 1225766 h 6861382"/>
                <a:gd name="connsiteX53" fmla="*/ 196237 w 12282522"/>
                <a:gd name="connsiteY53" fmla="*/ 1767738 h 6861382"/>
                <a:gd name="connsiteX54" fmla="*/ 269897 w 12282522"/>
                <a:gd name="connsiteY54" fmla="*/ 1871193 h 6861382"/>
                <a:gd name="connsiteX55" fmla="*/ 957488 w 12282522"/>
                <a:gd name="connsiteY55" fmla="*/ 1381666 h 6861382"/>
                <a:gd name="connsiteX56" fmla="*/ 957488 w 12282522"/>
                <a:gd name="connsiteY56" fmla="*/ 1822802 h 6861382"/>
                <a:gd name="connsiteX57" fmla="*/ 402893 w 12282522"/>
                <a:gd name="connsiteY57" fmla="*/ 2253349 h 6861382"/>
                <a:gd name="connsiteX58" fmla="*/ 480769 w 12282522"/>
                <a:gd name="connsiteY58" fmla="*/ 2353667 h 6861382"/>
                <a:gd name="connsiteX59" fmla="*/ 957488 w 12282522"/>
                <a:gd name="connsiteY59" fmla="*/ 1983595 h 6861382"/>
                <a:gd name="connsiteX60" fmla="*/ 957488 w 12282522"/>
                <a:gd name="connsiteY60" fmla="*/ 2509093 h 6861382"/>
                <a:gd name="connsiteX61" fmla="*/ 599667 w 12282522"/>
                <a:gd name="connsiteY61" fmla="*/ 2789759 h 6861382"/>
                <a:gd name="connsiteX62" fmla="*/ 678039 w 12282522"/>
                <a:gd name="connsiteY62" fmla="*/ 2889696 h 6861382"/>
                <a:gd name="connsiteX63" fmla="*/ 957488 w 12282522"/>
                <a:gd name="connsiteY63" fmla="*/ 2670502 h 6861382"/>
                <a:gd name="connsiteX64" fmla="*/ 957488 w 12282522"/>
                <a:gd name="connsiteY64" fmla="*/ 3537592 h 6861382"/>
                <a:gd name="connsiteX65" fmla="*/ 0 w 12282522"/>
                <a:gd name="connsiteY65" fmla="*/ 2904130 h 6861382"/>
                <a:gd name="connsiteX66" fmla="*/ 0 w 12282522"/>
                <a:gd name="connsiteY66" fmla="*/ 3056405 h 6861382"/>
                <a:gd name="connsiteX67" fmla="*/ 8797211 w 12282522"/>
                <a:gd name="connsiteY67" fmla="*/ 3726158 h 6861382"/>
                <a:gd name="connsiteX68" fmla="*/ 8797211 w 12282522"/>
                <a:gd name="connsiteY68" fmla="*/ 2762624 h 6861382"/>
                <a:gd name="connsiteX69" fmla="*/ 9020121 w 12282522"/>
                <a:gd name="connsiteY69" fmla="*/ 2919782 h 6861382"/>
                <a:gd name="connsiteX70" fmla="*/ 9093298 w 12282522"/>
                <a:gd name="connsiteY70" fmla="*/ 2815985 h 6861382"/>
                <a:gd name="connsiteX71" fmla="*/ 8797211 w 12282522"/>
                <a:gd name="connsiteY71" fmla="*/ 2607235 h 6861382"/>
                <a:gd name="connsiteX72" fmla="*/ 8797211 w 12282522"/>
                <a:gd name="connsiteY72" fmla="*/ 2178417 h 6861382"/>
                <a:gd name="connsiteX73" fmla="*/ 9182097 w 12282522"/>
                <a:gd name="connsiteY73" fmla="*/ 2449754 h 6861382"/>
                <a:gd name="connsiteX74" fmla="*/ 9255274 w 12282522"/>
                <a:gd name="connsiteY74" fmla="*/ 2345957 h 6861382"/>
                <a:gd name="connsiteX75" fmla="*/ 8797211 w 12282522"/>
                <a:gd name="connsiteY75" fmla="*/ 2023032 h 6861382"/>
                <a:gd name="connsiteX76" fmla="*/ 8797211 w 12282522"/>
                <a:gd name="connsiteY76" fmla="*/ 1509350 h 6861382"/>
                <a:gd name="connsiteX77" fmla="*/ 9522876 w 12282522"/>
                <a:gd name="connsiteY77" fmla="*/ 1763967 h 6861382"/>
                <a:gd name="connsiteX78" fmla="*/ 9564926 w 12282522"/>
                <a:gd name="connsiteY78" fmla="*/ 1644130 h 6861382"/>
                <a:gd name="connsiteX79" fmla="*/ 8797211 w 12282522"/>
                <a:gd name="connsiteY79" fmla="*/ 1374759 h 6861382"/>
                <a:gd name="connsiteX80" fmla="*/ 8797211 w 12282522"/>
                <a:gd name="connsiteY80" fmla="*/ 745855 h 6861382"/>
                <a:gd name="connsiteX81" fmla="*/ 9739110 w 12282522"/>
                <a:gd name="connsiteY81" fmla="*/ 1168784 h 6861382"/>
                <a:gd name="connsiteX82" fmla="*/ 9680381 w 12282522"/>
                <a:gd name="connsiteY82" fmla="*/ 1201472 h 6861382"/>
                <a:gd name="connsiteX83" fmla="*/ 9742142 w 12282522"/>
                <a:gd name="connsiteY83" fmla="*/ 1312445 h 6861382"/>
                <a:gd name="connsiteX84" fmla="*/ 10166639 w 12282522"/>
                <a:gd name="connsiteY84" fmla="*/ 1076173 h 6861382"/>
                <a:gd name="connsiteX85" fmla="*/ 10166639 w 12282522"/>
                <a:gd name="connsiteY85" fmla="*/ 1292743 h 6861382"/>
                <a:gd name="connsiteX86" fmla="*/ 9604257 w 12282522"/>
                <a:gd name="connsiteY86" fmla="*/ 1708583 h 6861382"/>
                <a:gd name="connsiteX87" fmla="*/ 9679771 w 12282522"/>
                <a:gd name="connsiteY87" fmla="*/ 1810704 h 6861382"/>
                <a:gd name="connsiteX88" fmla="*/ 10166639 w 12282522"/>
                <a:gd name="connsiteY88" fmla="*/ 1450693 h 6861382"/>
                <a:gd name="connsiteX89" fmla="*/ 10166639 w 12282522"/>
                <a:gd name="connsiteY89" fmla="*/ 2349351 h 6861382"/>
                <a:gd name="connsiteX90" fmla="*/ 9324311 w 12282522"/>
                <a:gd name="connsiteY90" fmla="*/ 2578901 h 6861382"/>
                <a:gd name="connsiteX91" fmla="*/ 9357700 w 12282522"/>
                <a:gd name="connsiteY91" fmla="*/ 2701431 h 6861382"/>
                <a:gd name="connsiteX92" fmla="*/ 10166639 w 12282522"/>
                <a:gd name="connsiteY92" fmla="*/ 2480979 h 6861382"/>
                <a:gd name="connsiteX93" fmla="*/ 10166639 w 12282522"/>
                <a:gd name="connsiteY93" fmla="*/ 3100414 h 6861382"/>
                <a:gd name="connsiteX94" fmla="*/ 3427461 w 12282522"/>
                <a:gd name="connsiteY94" fmla="*/ 3726158 h 6861382"/>
                <a:gd name="connsiteX95" fmla="*/ 3427461 w 12282522"/>
                <a:gd name="connsiteY95" fmla="*/ 2762624 h 6861382"/>
                <a:gd name="connsiteX96" fmla="*/ 3650370 w 12282522"/>
                <a:gd name="connsiteY96" fmla="*/ 2919782 h 6861382"/>
                <a:gd name="connsiteX97" fmla="*/ 3723547 w 12282522"/>
                <a:gd name="connsiteY97" fmla="*/ 2815985 h 6861382"/>
                <a:gd name="connsiteX98" fmla="*/ 3427461 w 12282522"/>
                <a:gd name="connsiteY98" fmla="*/ 2607235 h 6861382"/>
                <a:gd name="connsiteX99" fmla="*/ 3427461 w 12282522"/>
                <a:gd name="connsiteY99" fmla="*/ 2178417 h 6861382"/>
                <a:gd name="connsiteX100" fmla="*/ 3812346 w 12282522"/>
                <a:gd name="connsiteY100" fmla="*/ 2449754 h 6861382"/>
                <a:gd name="connsiteX101" fmla="*/ 3885524 w 12282522"/>
                <a:gd name="connsiteY101" fmla="*/ 2345957 h 6861382"/>
                <a:gd name="connsiteX102" fmla="*/ 3427461 w 12282522"/>
                <a:gd name="connsiteY102" fmla="*/ 2023032 h 6861382"/>
                <a:gd name="connsiteX103" fmla="*/ 3427461 w 12282522"/>
                <a:gd name="connsiteY103" fmla="*/ 1509350 h 6861382"/>
                <a:gd name="connsiteX104" fmla="*/ 4153126 w 12282522"/>
                <a:gd name="connsiteY104" fmla="*/ 1763967 h 6861382"/>
                <a:gd name="connsiteX105" fmla="*/ 4195176 w 12282522"/>
                <a:gd name="connsiteY105" fmla="*/ 1644130 h 6861382"/>
                <a:gd name="connsiteX106" fmla="*/ 3427461 w 12282522"/>
                <a:gd name="connsiteY106" fmla="*/ 1374759 h 6861382"/>
                <a:gd name="connsiteX107" fmla="*/ 3427461 w 12282522"/>
                <a:gd name="connsiteY107" fmla="*/ 745855 h 6861382"/>
                <a:gd name="connsiteX108" fmla="*/ 4369361 w 12282522"/>
                <a:gd name="connsiteY108" fmla="*/ 1168784 h 6861382"/>
                <a:gd name="connsiteX109" fmla="*/ 4310632 w 12282522"/>
                <a:gd name="connsiteY109" fmla="*/ 1201472 h 6861382"/>
                <a:gd name="connsiteX110" fmla="*/ 4372391 w 12282522"/>
                <a:gd name="connsiteY110" fmla="*/ 1312445 h 6861382"/>
                <a:gd name="connsiteX111" fmla="*/ 4796890 w 12282522"/>
                <a:gd name="connsiteY111" fmla="*/ 1076173 h 6861382"/>
                <a:gd name="connsiteX112" fmla="*/ 4796890 w 12282522"/>
                <a:gd name="connsiteY112" fmla="*/ 1292743 h 6861382"/>
                <a:gd name="connsiteX113" fmla="*/ 4234508 w 12282522"/>
                <a:gd name="connsiteY113" fmla="*/ 1708583 h 6861382"/>
                <a:gd name="connsiteX114" fmla="*/ 4310021 w 12282522"/>
                <a:gd name="connsiteY114" fmla="*/ 1810704 h 6861382"/>
                <a:gd name="connsiteX115" fmla="*/ 4796890 w 12282522"/>
                <a:gd name="connsiteY115" fmla="*/ 1450693 h 6861382"/>
                <a:gd name="connsiteX116" fmla="*/ 4796890 w 12282522"/>
                <a:gd name="connsiteY116" fmla="*/ 2349351 h 6861382"/>
                <a:gd name="connsiteX117" fmla="*/ 3954560 w 12282522"/>
                <a:gd name="connsiteY117" fmla="*/ 2578901 h 6861382"/>
                <a:gd name="connsiteX118" fmla="*/ 3987949 w 12282522"/>
                <a:gd name="connsiteY118" fmla="*/ 2701431 h 6861382"/>
                <a:gd name="connsiteX119" fmla="*/ 4796890 w 12282522"/>
                <a:gd name="connsiteY119" fmla="*/ 2480979 h 6861382"/>
                <a:gd name="connsiteX120" fmla="*/ 4796890 w 12282522"/>
                <a:gd name="connsiteY120" fmla="*/ 3100414 h 6861382"/>
                <a:gd name="connsiteX121" fmla="*/ 12282522 w 12282522"/>
                <a:gd name="connsiteY121" fmla="*/ 3938199 h 6861382"/>
                <a:gd name="connsiteX122" fmla="*/ 12282522 w 12282522"/>
                <a:gd name="connsiteY122" fmla="*/ 3797585 h 6861382"/>
                <a:gd name="connsiteX123" fmla="*/ 11941535 w 12282522"/>
                <a:gd name="connsiteY123" fmla="*/ 3635479 h 6861382"/>
                <a:gd name="connsiteX124" fmla="*/ 11887013 w 12282522"/>
                <a:gd name="connsiteY124" fmla="*/ 3750172 h 6861382"/>
                <a:gd name="connsiteX125" fmla="*/ 915325 w 12282522"/>
                <a:gd name="connsiteY125" fmla="*/ 3978741 h 6861382"/>
                <a:gd name="connsiteX126" fmla="*/ 957552 w 12282522"/>
                <a:gd name="connsiteY126" fmla="*/ 3858967 h 6861382"/>
                <a:gd name="connsiteX127" fmla="*/ 0 w 12282522"/>
                <a:gd name="connsiteY127" fmla="*/ 3521316 h 6861382"/>
                <a:gd name="connsiteX128" fmla="*/ 0 w 12282522"/>
                <a:gd name="connsiteY128" fmla="*/ 3655979 h 6861382"/>
                <a:gd name="connsiteX129" fmla="*/ 456307 w 12282522"/>
                <a:gd name="connsiteY129" fmla="*/ 4678181 h 6861382"/>
                <a:gd name="connsiteX130" fmla="*/ 517052 w 12282522"/>
                <a:gd name="connsiteY130" fmla="*/ 4566653 h 6861382"/>
                <a:gd name="connsiteX131" fmla="*/ 0 w 12282522"/>
                <a:gd name="connsiteY131" fmla="*/ 4285024 h 6861382"/>
                <a:gd name="connsiteX132" fmla="*/ 0 w 12282522"/>
                <a:gd name="connsiteY132" fmla="*/ 4429641 h 6861382"/>
                <a:gd name="connsiteX133" fmla="*/ 12282522 w 12282522"/>
                <a:gd name="connsiteY133" fmla="*/ 4758131 h 6861382"/>
                <a:gd name="connsiteX134" fmla="*/ 12282522 w 12282522"/>
                <a:gd name="connsiteY134" fmla="*/ 4624389 h 6861382"/>
                <a:gd name="connsiteX135" fmla="*/ 11562453 w 12282522"/>
                <a:gd name="connsiteY135" fmla="*/ 4386669 h 6861382"/>
                <a:gd name="connsiteX136" fmla="*/ 11522638 w 12282522"/>
                <a:gd name="connsiteY136" fmla="*/ 4507267 h 6861382"/>
                <a:gd name="connsiteX137" fmla="*/ 396834 w 12282522"/>
                <a:gd name="connsiteY137" fmla="*/ 5351625 h 6861382"/>
                <a:gd name="connsiteX138" fmla="*/ 442541 w 12282522"/>
                <a:gd name="connsiteY138" fmla="*/ 5233134 h 6861382"/>
                <a:gd name="connsiteX139" fmla="*/ 0 w 12282522"/>
                <a:gd name="connsiteY139" fmla="*/ 5062422 h 6861382"/>
                <a:gd name="connsiteX140" fmla="*/ 0 w 12282522"/>
                <a:gd name="connsiteY140" fmla="*/ 5198545 h 6861382"/>
                <a:gd name="connsiteX141" fmla="*/ 96784 w 12282522"/>
                <a:gd name="connsiteY141" fmla="*/ 6045972 h 6861382"/>
                <a:gd name="connsiteX142" fmla="*/ 168437 w 12282522"/>
                <a:gd name="connsiteY142" fmla="*/ 5941108 h 6861382"/>
                <a:gd name="connsiteX143" fmla="*/ 0 w 12282522"/>
                <a:gd name="connsiteY143" fmla="*/ 5826025 h 6861382"/>
                <a:gd name="connsiteX144" fmla="*/ 0 w 12282522"/>
                <a:gd name="connsiteY144" fmla="*/ 5979845 h 6861382"/>
                <a:gd name="connsiteX145" fmla="*/ 12282522 w 12282522"/>
                <a:gd name="connsiteY145" fmla="*/ 6106186 h 6861382"/>
                <a:gd name="connsiteX146" fmla="*/ 12282522 w 12282522"/>
                <a:gd name="connsiteY146" fmla="*/ 5974557 h 6861382"/>
                <a:gd name="connsiteX147" fmla="*/ 12042576 w 12282522"/>
                <a:gd name="connsiteY147" fmla="*/ 5909167 h 6861382"/>
                <a:gd name="connsiteX148" fmla="*/ 12009187 w 12282522"/>
                <a:gd name="connsiteY148" fmla="*/ 6031697 h 6861382"/>
                <a:gd name="connsiteX149" fmla="*/ 10166639 w 12282522"/>
                <a:gd name="connsiteY149" fmla="*/ 6857996 h 6861382"/>
                <a:gd name="connsiteX150" fmla="*/ 10293639 w 12282522"/>
                <a:gd name="connsiteY150" fmla="*/ 6857996 h 6861382"/>
                <a:gd name="connsiteX151" fmla="*/ 10293639 w 12282522"/>
                <a:gd name="connsiteY151" fmla="*/ 6273045 h 6861382"/>
                <a:gd name="connsiteX152" fmla="*/ 10647702 w 12282522"/>
                <a:gd name="connsiteY152" fmla="*/ 6534476 h 6861382"/>
                <a:gd name="connsiteX153" fmla="*/ 10723140 w 12282522"/>
                <a:gd name="connsiteY153" fmla="*/ 6432317 h 6861382"/>
                <a:gd name="connsiteX154" fmla="*/ 10293639 w 12282522"/>
                <a:gd name="connsiteY154" fmla="*/ 6115174 h 6861382"/>
                <a:gd name="connsiteX155" fmla="*/ 10293639 w 12282522"/>
                <a:gd name="connsiteY155" fmla="*/ 5672003 h 6861382"/>
                <a:gd name="connsiteX156" fmla="*/ 10840983 w 12282522"/>
                <a:gd name="connsiteY156" fmla="*/ 6045972 h 6861382"/>
                <a:gd name="connsiteX157" fmla="*/ 10912636 w 12282522"/>
                <a:gd name="connsiteY157" fmla="*/ 5941108 h 6861382"/>
                <a:gd name="connsiteX158" fmla="*/ 10293639 w 12282522"/>
                <a:gd name="connsiteY158" fmla="*/ 5518183 h 6861382"/>
                <a:gd name="connsiteX159" fmla="*/ 10293639 w 12282522"/>
                <a:gd name="connsiteY159" fmla="*/ 5024740 h 6861382"/>
                <a:gd name="connsiteX160" fmla="*/ 11141034 w 12282522"/>
                <a:gd name="connsiteY160" fmla="*/ 5351625 h 6861382"/>
                <a:gd name="connsiteX161" fmla="*/ 11186741 w 12282522"/>
                <a:gd name="connsiteY161" fmla="*/ 5233134 h 6861382"/>
                <a:gd name="connsiteX162" fmla="*/ 10293639 w 12282522"/>
                <a:gd name="connsiteY162" fmla="*/ 4888617 h 6861382"/>
                <a:gd name="connsiteX163" fmla="*/ 10293639 w 12282522"/>
                <a:gd name="connsiteY163" fmla="*/ 4184232 h 6861382"/>
                <a:gd name="connsiteX164" fmla="*/ 11200507 w 12282522"/>
                <a:gd name="connsiteY164" fmla="*/ 4678181 h 6861382"/>
                <a:gd name="connsiteX165" fmla="*/ 11261251 w 12282522"/>
                <a:gd name="connsiteY165" fmla="*/ 4566653 h 6861382"/>
                <a:gd name="connsiteX166" fmla="*/ 10293639 w 12282522"/>
                <a:gd name="connsiteY166" fmla="*/ 4039613 h 6861382"/>
                <a:gd name="connsiteX167" fmla="*/ 10293639 w 12282522"/>
                <a:gd name="connsiteY167" fmla="*/ 3497102 h 6861382"/>
                <a:gd name="connsiteX168" fmla="*/ 11659524 w 12282522"/>
                <a:gd name="connsiteY168" fmla="*/ 3978741 h 6861382"/>
                <a:gd name="connsiteX169" fmla="*/ 11701751 w 12282522"/>
                <a:gd name="connsiteY169" fmla="*/ 3858967 h 6861382"/>
                <a:gd name="connsiteX170" fmla="*/ 10293639 w 12282522"/>
                <a:gd name="connsiteY170" fmla="*/ 3362440 h 6861382"/>
                <a:gd name="connsiteX171" fmla="*/ 10293639 w 12282522"/>
                <a:gd name="connsiteY171" fmla="*/ 2758318 h 6861382"/>
                <a:gd name="connsiteX172" fmla="*/ 11741285 w 12282522"/>
                <a:gd name="connsiteY172" fmla="*/ 3716068 h 6861382"/>
                <a:gd name="connsiteX173" fmla="*/ 11776324 w 12282522"/>
                <a:gd name="connsiteY173" fmla="*/ 3663110 h 6861382"/>
                <a:gd name="connsiteX174" fmla="*/ 11828688 w 12282522"/>
                <a:gd name="connsiteY174" fmla="*/ 3663110 h 6861382"/>
                <a:gd name="connsiteX175" fmla="*/ 11828688 w 12282522"/>
                <a:gd name="connsiteY175" fmla="*/ 2762624 h 6861382"/>
                <a:gd name="connsiteX176" fmla="*/ 12051597 w 12282522"/>
                <a:gd name="connsiteY176" fmla="*/ 2919782 h 6861382"/>
                <a:gd name="connsiteX177" fmla="*/ 12124775 w 12282522"/>
                <a:gd name="connsiteY177" fmla="*/ 2815985 h 6861382"/>
                <a:gd name="connsiteX178" fmla="*/ 11828688 w 12282522"/>
                <a:gd name="connsiteY178" fmla="*/ 2607235 h 6861382"/>
                <a:gd name="connsiteX179" fmla="*/ 11828688 w 12282522"/>
                <a:gd name="connsiteY179" fmla="*/ 2178417 h 6861382"/>
                <a:gd name="connsiteX180" fmla="*/ 12213574 w 12282522"/>
                <a:gd name="connsiteY180" fmla="*/ 2449754 h 6861382"/>
                <a:gd name="connsiteX181" fmla="*/ 12282522 w 12282522"/>
                <a:gd name="connsiteY181" fmla="*/ 2351956 h 6861382"/>
                <a:gd name="connsiteX182" fmla="*/ 12282522 w 12282522"/>
                <a:gd name="connsiteY182" fmla="*/ 2342976 h 6861382"/>
                <a:gd name="connsiteX183" fmla="*/ 11828688 w 12282522"/>
                <a:gd name="connsiteY183" fmla="*/ 2023032 h 6861382"/>
                <a:gd name="connsiteX184" fmla="*/ 11828688 w 12282522"/>
                <a:gd name="connsiteY184" fmla="*/ 1509350 h 6861382"/>
                <a:gd name="connsiteX185" fmla="*/ 12282522 w 12282522"/>
                <a:gd name="connsiteY185" fmla="*/ 1668589 h 6861382"/>
                <a:gd name="connsiteX186" fmla="*/ 12282522 w 12282522"/>
                <a:gd name="connsiteY186" fmla="*/ 1533998 h 6861382"/>
                <a:gd name="connsiteX187" fmla="*/ 11828688 w 12282522"/>
                <a:gd name="connsiteY187" fmla="*/ 1374759 h 6861382"/>
                <a:gd name="connsiteX188" fmla="*/ 11828688 w 12282522"/>
                <a:gd name="connsiteY188" fmla="*/ 745854 h 6861382"/>
                <a:gd name="connsiteX189" fmla="*/ 12282522 w 12282522"/>
                <a:gd name="connsiteY189" fmla="*/ 949634 h 6861382"/>
                <a:gd name="connsiteX190" fmla="*/ 12282522 w 12282522"/>
                <a:gd name="connsiteY190" fmla="*/ 810418 h 6861382"/>
                <a:gd name="connsiteX191" fmla="*/ 11828688 w 12282522"/>
                <a:gd name="connsiteY191" fmla="*/ 606635 h 6861382"/>
                <a:gd name="connsiteX192" fmla="*/ 11828688 w 12282522"/>
                <a:gd name="connsiteY192" fmla="*/ 297827 h 6861382"/>
                <a:gd name="connsiteX193" fmla="*/ 12282522 w 12282522"/>
                <a:gd name="connsiteY193" fmla="*/ 403788 h 6861382"/>
                <a:gd name="connsiteX194" fmla="*/ 12282522 w 12282522"/>
                <a:gd name="connsiteY194" fmla="*/ 273374 h 6861382"/>
                <a:gd name="connsiteX195" fmla="*/ 11828688 w 12282522"/>
                <a:gd name="connsiteY195" fmla="*/ 167412 h 6861382"/>
                <a:gd name="connsiteX196" fmla="*/ 11828688 w 12282522"/>
                <a:gd name="connsiteY196" fmla="*/ 0 h 6861382"/>
                <a:gd name="connsiteX197" fmla="*/ 11701688 w 12282522"/>
                <a:gd name="connsiteY197" fmla="*/ 0 h 6861382"/>
                <a:gd name="connsiteX198" fmla="*/ 11701688 w 12282522"/>
                <a:gd name="connsiteY198" fmla="*/ 305750 h 6861382"/>
                <a:gd name="connsiteX199" fmla="*/ 10500090 w 12282522"/>
                <a:gd name="connsiteY199" fmla="*/ 665125 h 6861382"/>
                <a:gd name="connsiteX200" fmla="*/ 10536488 w 12282522"/>
                <a:gd name="connsiteY200" fmla="*/ 786790 h 6861382"/>
                <a:gd name="connsiteX201" fmla="*/ 11701688 w 12282522"/>
                <a:gd name="connsiteY201" fmla="*/ 438299 h 6861382"/>
                <a:gd name="connsiteX202" fmla="*/ 11701688 w 12282522"/>
                <a:gd name="connsiteY202" fmla="*/ 895440 h 6861382"/>
                <a:gd name="connsiteX203" fmla="*/ 10760745 w 12282522"/>
                <a:gd name="connsiteY203" fmla="*/ 1320076 h 6861382"/>
                <a:gd name="connsiteX204" fmla="*/ 10812980 w 12282522"/>
                <a:gd name="connsiteY204" fmla="*/ 1435837 h 6861382"/>
                <a:gd name="connsiteX205" fmla="*/ 11701688 w 12282522"/>
                <a:gd name="connsiteY205" fmla="*/ 1034774 h 6861382"/>
                <a:gd name="connsiteX206" fmla="*/ 11701688 w 12282522"/>
                <a:gd name="connsiteY206" fmla="*/ 1225766 h 6861382"/>
                <a:gd name="connsiteX207" fmla="*/ 10940437 w 12282522"/>
                <a:gd name="connsiteY207" fmla="*/ 1767738 h 6861382"/>
                <a:gd name="connsiteX208" fmla="*/ 11014097 w 12282522"/>
                <a:gd name="connsiteY208" fmla="*/ 1871193 h 6861382"/>
                <a:gd name="connsiteX209" fmla="*/ 11701688 w 12282522"/>
                <a:gd name="connsiteY209" fmla="*/ 1381666 h 6861382"/>
                <a:gd name="connsiteX210" fmla="*/ 11701688 w 12282522"/>
                <a:gd name="connsiteY210" fmla="*/ 1822802 h 6861382"/>
                <a:gd name="connsiteX211" fmla="*/ 11147092 w 12282522"/>
                <a:gd name="connsiteY211" fmla="*/ 2253349 h 6861382"/>
                <a:gd name="connsiteX212" fmla="*/ 11224968 w 12282522"/>
                <a:gd name="connsiteY212" fmla="*/ 2353667 h 6861382"/>
                <a:gd name="connsiteX213" fmla="*/ 11701688 w 12282522"/>
                <a:gd name="connsiteY213" fmla="*/ 1983595 h 6861382"/>
                <a:gd name="connsiteX214" fmla="*/ 11701688 w 12282522"/>
                <a:gd name="connsiteY214" fmla="*/ 2509093 h 6861382"/>
                <a:gd name="connsiteX215" fmla="*/ 11343866 w 12282522"/>
                <a:gd name="connsiteY215" fmla="*/ 2789759 h 6861382"/>
                <a:gd name="connsiteX216" fmla="*/ 11422238 w 12282522"/>
                <a:gd name="connsiteY216" fmla="*/ 2889696 h 6861382"/>
                <a:gd name="connsiteX217" fmla="*/ 11701688 w 12282522"/>
                <a:gd name="connsiteY217" fmla="*/ 2670502 h 6861382"/>
                <a:gd name="connsiteX218" fmla="*/ 11701688 w 12282522"/>
                <a:gd name="connsiteY218" fmla="*/ 3537592 h 6861382"/>
                <a:gd name="connsiteX219" fmla="*/ 10293639 w 12282522"/>
                <a:gd name="connsiteY219" fmla="*/ 2606045 h 6861382"/>
                <a:gd name="connsiteX220" fmla="*/ 10293639 w 12282522"/>
                <a:gd name="connsiteY220" fmla="*/ 2199229 h 6861382"/>
                <a:gd name="connsiteX221" fmla="*/ 11206096 w 12282522"/>
                <a:gd name="connsiteY221" fmla="*/ 2564283 h 6861382"/>
                <a:gd name="connsiteX222" fmla="*/ 11253263 w 12282522"/>
                <a:gd name="connsiteY222" fmla="*/ 2446364 h 6861382"/>
                <a:gd name="connsiteX223" fmla="*/ 10293639 w 12282522"/>
                <a:gd name="connsiteY223" fmla="*/ 2062434 h 6861382"/>
                <a:gd name="connsiteX224" fmla="*/ 10293639 w 12282522"/>
                <a:gd name="connsiteY224" fmla="*/ 1444419 h 6861382"/>
                <a:gd name="connsiteX225" fmla="*/ 10789003 w 12282522"/>
                <a:gd name="connsiteY225" fmla="*/ 1810704 h 6861382"/>
                <a:gd name="connsiteX226" fmla="*/ 10864504 w 12282522"/>
                <a:gd name="connsiteY226" fmla="*/ 1708583 h 6861382"/>
                <a:gd name="connsiteX227" fmla="*/ 10293639 w 12282522"/>
                <a:gd name="connsiteY227" fmla="*/ 1286461 h 6861382"/>
                <a:gd name="connsiteX228" fmla="*/ 10293639 w 12282522"/>
                <a:gd name="connsiteY228" fmla="*/ 1071450 h 6861382"/>
                <a:gd name="connsiteX229" fmla="*/ 10726633 w 12282522"/>
                <a:gd name="connsiteY229" fmla="*/ 1312445 h 6861382"/>
                <a:gd name="connsiteX230" fmla="*/ 10788393 w 12282522"/>
                <a:gd name="connsiteY230" fmla="*/ 1201472 h 6861382"/>
                <a:gd name="connsiteX231" fmla="*/ 10293639 w 12282522"/>
                <a:gd name="connsiteY231" fmla="*/ 926097 h 6861382"/>
                <a:gd name="connsiteX232" fmla="*/ 10293639 w 12282522"/>
                <a:gd name="connsiteY232" fmla="*/ 579162 h 6861382"/>
                <a:gd name="connsiteX233" fmla="*/ 10446762 w 12282522"/>
                <a:gd name="connsiteY233" fmla="*/ 649390 h 6861382"/>
                <a:gd name="connsiteX234" fmla="*/ 10499695 w 12282522"/>
                <a:gd name="connsiteY234" fmla="*/ 533947 h 6861382"/>
                <a:gd name="connsiteX235" fmla="*/ 10293639 w 12282522"/>
                <a:gd name="connsiteY235" fmla="*/ 439452 h 6861382"/>
                <a:gd name="connsiteX236" fmla="*/ 10293639 w 12282522"/>
                <a:gd name="connsiteY236" fmla="*/ 0 h 6861382"/>
                <a:gd name="connsiteX237" fmla="*/ 10166639 w 12282522"/>
                <a:gd name="connsiteY237" fmla="*/ 0 h 6861382"/>
                <a:gd name="connsiteX238" fmla="*/ 10166639 w 12282522"/>
                <a:gd name="connsiteY238" fmla="*/ 443341 h 6861382"/>
                <a:gd name="connsiteX239" fmla="*/ 9969064 w 12282522"/>
                <a:gd name="connsiteY239" fmla="*/ 533947 h 6861382"/>
                <a:gd name="connsiteX240" fmla="*/ 10022010 w 12282522"/>
                <a:gd name="connsiteY240" fmla="*/ 649390 h 6861382"/>
                <a:gd name="connsiteX241" fmla="*/ 10166639 w 12282522"/>
                <a:gd name="connsiteY241" fmla="*/ 583058 h 6861382"/>
                <a:gd name="connsiteX242" fmla="*/ 10166639 w 12282522"/>
                <a:gd name="connsiteY242" fmla="*/ 930826 h 6861382"/>
                <a:gd name="connsiteX243" fmla="*/ 9771858 w 12282522"/>
                <a:gd name="connsiteY243" fmla="*/ 1150557 h 6861382"/>
                <a:gd name="connsiteX244" fmla="*/ 9811571 w 12282522"/>
                <a:gd name="connsiteY244" fmla="*/ 1062114 h 6861382"/>
                <a:gd name="connsiteX245" fmla="*/ 8797211 w 12282522"/>
                <a:gd name="connsiteY245" fmla="*/ 606636 h 6861382"/>
                <a:gd name="connsiteX246" fmla="*/ 8797211 w 12282522"/>
                <a:gd name="connsiteY246" fmla="*/ 297828 h 6861382"/>
                <a:gd name="connsiteX247" fmla="*/ 9730723 w 12282522"/>
                <a:gd name="connsiteY247" fmla="*/ 515786 h 6861382"/>
                <a:gd name="connsiteX248" fmla="*/ 9759603 w 12282522"/>
                <a:gd name="connsiteY248" fmla="*/ 392113 h 6861382"/>
                <a:gd name="connsiteX249" fmla="*/ 8797211 w 12282522"/>
                <a:gd name="connsiteY249" fmla="*/ 167412 h 6861382"/>
                <a:gd name="connsiteX250" fmla="*/ 8797211 w 12282522"/>
                <a:gd name="connsiteY250" fmla="*/ 0 h 6861382"/>
                <a:gd name="connsiteX251" fmla="*/ 8670211 w 12282522"/>
                <a:gd name="connsiteY251" fmla="*/ 0 h 6861382"/>
                <a:gd name="connsiteX252" fmla="*/ 8670211 w 12282522"/>
                <a:gd name="connsiteY252" fmla="*/ 305750 h 6861382"/>
                <a:gd name="connsiteX253" fmla="*/ 7468613 w 12282522"/>
                <a:gd name="connsiteY253" fmla="*/ 665125 h 6861382"/>
                <a:gd name="connsiteX254" fmla="*/ 7505011 w 12282522"/>
                <a:gd name="connsiteY254" fmla="*/ 786790 h 6861382"/>
                <a:gd name="connsiteX255" fmla="*/ 8670211 w 12282522"/>
                <a:gd name="connsiteY255" fmla="*/ 438299 h 6861382"/>
                <a:gd name="connsiteX256" fmla="*/ 8670211 w 12282522"/>
                <a:gd name="connsiteY256" fmla="*/ 895440 h 6861382"/>
                <a:gd name="connsiteX257" fmla="*/ 7729268 w 12282522"/>
                <a:gd name="connsiteY257" fmla="*/ 1320076 h 6861382"/>
                <a:gd name="connsiteX258" fmla="*/ 7781504 w 12282522"/>
                <a:gd name="connsiteY258" fmla="*/ 1435837 h 6861382"/>
                <a:gd name="connsiteX259" fmla="*/ 8670211 w 12282522"/>
                <a:gd name="connsiteY259" fmla="*/ 1034774 h 6861382"/>
                <a:gd name="connsiteX260" fmla="*/ 8670211 w 12282522"/>
                <a:gd name="connsiteY260" fmla="*/ 1225758 h 6861382"/>
                <a:gd name="connsiteX261" fmla="*/ 7908961 w 12282522"/>
                <a:gd name="connsiteY261" fmla="*/ 1767738 h 6861382"/>
                <a:gd name="connsiteX262" fmla="*/ 7982620 w 12282522"/>
                <a:gd name="connsiteY262" fmla="*/ 1871193 h 6861382"/>
                <a:gd name="connsiteX263" fmla="*/ 8670211 w 12282522"/>
                <a:gd name="connsiteY263" fmla="*/ 1381666 h 6861382"/>
                <a:gd name="connsiteX264" fmla="*/ 8670211 w 12282522"/>
                <a:gd name="connsiteY264" fmla="*/ 1822802 h 6861382"/>
                <a:gd name="connsiteX265" fmla="*/ 8115615 w 12282522"/>
                <a:gd name="connsiteY265" fmla="*/ 2253349 h 6861382"/>
                <a:gd name="connsiteX266" fmla="*/ 8193490 w 12282522"/>
                <a:gd name="connsiteY266" fmla="*/ 2353667 h 6861382"/>
                <a:gd name="connsiteX267" fmla="*/ 8670211 w 12282522"/>
                <a:gd name="connsiteY267" fmla="*/ 1983595 h 6861382"/>
                <a:gd name="connsiteX268" fmla="*/ 8670211 w 12282522"/>
                <a:gd name="connsiteY268" fmla="*/ 2509092 h 6861382"/>
                <a:gd name="connsiteX269" fmla="*/ 8312388 w 12282522"/>
                <a:gd name="connsiteY269" fmla="*/ 2789759 h 6861382"/>
                <a:gd name="connsiteX270" fmla="*/ 8390759 w 12282522"/>
                <a:gd name="connsiteY270" fmla="*/ 2889696 h 6861382"/>
                <a:gd name="connsiteX271" fmla="*/ 8670211 w 12282522"/>
                <a:gd name="connsiteY271" fmla="*/ 2670501 h 6861382"/>
                <a:gd name="connsiteX272" fmla="*/ 8670211 w 12282522"/>
                <a:gd name="connsiteY272" fmla="*/ 3804004 h 6861382"/>
                <a:gd name="connsiteX273" fmla="*/ 8779650 w 12282522"/>
                <a:gd name="connsiteY273" fmla="*/ 3804004 h 6861382"/>
                <a:gd name="connsiteX274" fmla="*/ 8806038 w 12282522"/>
                <a:gd name="connsiteY274" fmla="*/ 3861748 h 6861382"/>
                <a:gd name="connsiteX275" fmla="*/ 10166639 w 12282522"/>
                <a:gd name="connsiteY275" fmla="*/ 3240052 h 6861382"/>
                <a:gd name="connsiteX276" fmla="*/ 10166639 w 12282522"/>
                <a:gd name="connsiteY276" fmla="*/ 3664622 h 6861382"/>
                <a:gd name="connsiteX277" fmla="*/ 8837762 w 12282522"/>
                <a:gd name="connsiteY277" fmla="*/ 4103331 h 6861382"/>
                <a:gd name="connsiteX278" fmla="*/ 8877577 w 12282522"/>
                <a:gd name="connsiteY278" fmla="*/ 4223929 h 6861382"/>
                <a:gd name="connsiteX279" fmla="*/ 10166639 w 12282522"/>
                <a:gd name="connsiteY279" fmla="*/ 3798364 h 6861382"/>
                <a:gd name="connsiteX280" fmla="*/ 10166639 w 12282522"/>
                <a:gd name="connsiteY280" fmla="*/ 4401897 h 6861382"/>
                <a:gd name="connsiteX281" fmla="*/ 9202137 w 12282522"/>
                <a:gd name="connsiteY281" fmla="*/ 4860426 h 6861382"/>
                <a:gd name="connsiteX282" fmla="*/ 9256659 w 12282522"/>
                <a:gd name="connsiteY282" fmla="*/ 4975119 h 6861382"/>
                <a:gd name="connsiteX283" fmla="*/ 10166639 w 12282522"/>
                <a:gd name="connsiteY283" fmla="*/ 4542512 h 6861382"/>
                <a:gd name="connsiteX284" fmla="*/ 10166639 w 12282522"/>
                <a:gd name="connsiteY284" fmla="*/ 4756500 h 6861382"/>
                <a:gd name="connsiteX285" fmla="*/ 9261954 w 12282522"/>
                <a:gd name="connsiteY285" fmla="*/ 5340168 h 6861382"/>
                <a:gd name="connsiteX286" fmla="*/ 9330813 w 12282522"/>
                <a:gd name="connsiteY286" fmla="*/ 5446874 h 6861382"/>
                <a:gd name="connsiteX287" fmla="*/ 10166639 w 12282522"/>
                <a:gd name="connsiteY287" fmla="*/ 4907633 h 6861382"/>
                <a:gd name="connsiteX288" fmla="*/ 10166639 w 12282522"/>
                <a:gd name="connsiteY288" fmla="*/ 5327965 h 6861382"/>
                <a:gd name="connsiteX289" fmla="*/ 9473321 w 12282522"/>
                <a:gd name="connsiteY289" fmla="*/ 5760158 h 6861382"/>
                <a:gd name="connsiteX290" fmla="*/ 9540504 w 12282522"/>
                <a:gd name="connsiteY290" fmla="*/ 5867931 h 6861382"/>
                <a:gd name="connsiteX291" fmla="*/ 10166639 w 12282522"/>
                <a:gd name="connsiteY291" fmla="*/ 5477617 h 6861382"/>
                <a:gd name="connsiteX292" fmla="*/ 10166639 w 12282522"/>
                <a:gd name="connsiteY292" fmla="*/ 6049464 h 6861382"/>
                <a:gd name="connsiteX293" fmla="*/ 9918035 w 12282522"/>
                <a:gd name="connsiteY293" fmla="*/ 6290091 h 6861382"/>
                <a:gd name="connsiteX294" fmla="*/ 10006352 w 12282522"/>
                <a:gd name="connsiteY294" fmla="*/ 6381353 h 6861382"/>
                <a:gd name="connsiteX295" fmla="*/ 10166639 w 12282522"/>
                <a:gd name="connsiteY295" fmla="*/ 6226216 h 6861382"/>
                <a:gd name="connsiteX296" fmla="*/ 4796890 w 12282522"/>
                <a:gd name="connsiteY296" fmla="*/ 6857996 h 6861382"/>
                <a:gd name="connsiteX297" fmla="*/ 4923890 w 12282522"/>
                <a:gd name="connsiteY297" fmla="*/ 6857996 h 6861382"/>
                <a:gd name="connsiteX298" fmla="*/ 4923890 w 12282522"/>
                <a:gd name="connsiteY298" fmla="*/ 6273045 h 6861382"/>
                <a:gd name="connsiteX299" fmla="*/ 5277954 w 12282522"/>
                <a:gd name="connsiteY299" fmla="*/ 6534476 h 6861382"/>
                <a:gd name="connsiteX300" fmla="*/ 5353391 w 12282522"/>
                <a:gd name="connsiteY300" fmla="*/ 6432317 h 6861382"/>
                <a:gd name="connsiteX301" fmla="*/ 4923890 w 12282522"/>
                <a:gd name="connsiteY301" fmla="*/ 6115174 h 6861382"/>
                <a:gd name="connsiteX302" fmla="*/ 4923890 w 12282522"/>
                <a:gd name="connsiteY302" fmla="*/ 5672003 h 6861382"/>
                <a:gd name="connsiteX303" fmla="*/ 5471233 w 12282522"/>
                <a:gd name="connsiteY303" fmla="*/ 6045972 h 6861382"/>
                <a:gd name="connsiteX304" fmla="*/ 5542885 w 12282522"/>
                <a:gd name="connsiteY304" fmla="*/ 5941108 h 6861382"/>
                <a:gd name="connsiteX305" fmla="*/ 4923890 w 12282522"/>
                <a:gd name="connsiteY305" fmla="*/ 5518183 h 6861382"/>
                <a:gd name="connsiteX306" fmla="*/ 4923890 w 12282522"/>
                <a:gd name="connsiteY306" fmla="*/ 5024740 h 6861382"/>
                <a:gd name="connsiteX307" fmla="*/ 5771284 w 12282522"/>
                <a:gd name="connsiteY307" fmla="*/ 5351625 h 6861382"/>
                <a:gd name="connsiteX308" fmla="*/ 5816990 w 12282522"/>
                <a:gd name="connsiteY308" fmla="*/ 5233134 h 6861382"/>
                <a:gd name="connsiteX309" fmla="*/ 4923890 w 12282522"/>
                <a:gd name="connsiteY309" fmla="*/ 4888617 h 6861382"/>
                <a:gd name="connsiteX310" fmla="*/ 4923890 w 12282522"/>
                <a:gd name="connsiteY310" fmla="*/ 4184232 h 6861382"/>
                <a:gd name="connsiteX311" fmla="*/ 5830756 w 12282522"/>
                <a:gd name="connsiteY311" fmla="*/ 4678180 h 6861382"/>
                <a:gd name="connsiteX312" fmla="*/ 5891500 w 12282522"/>
                <a:gd name="connsiteY312" fmla="*/ 4566653 h 6861382"/>
                <a:gd name="connsiteX313" fmla="*/ 4923890 w 12282522"/>
                <a:gd name="connsiteY313" fmla="*/ 4039613 h 6861382"/>
                <a:gd name="connsiteX314" fmla="*/ 4923890 w 12282522"/>
                <a:gd name="connsiteY314" fmla="*/ 3497102 h 6861382"/>
                <a:gd name="connsiteX315" fmla="*/ 6289772 w 12282522"/>
                <a:gd name="connsiteY315" fmla="*/ 3978741 h 6861382"/>
                <a:gd name="connsiteX316" fmla="*/ 6331999 w 12282522"/>
                <a:gd name="connsiteY316" fmla="*/ 3858967 h 6861382"/>
                <a:gd name="connsiteX317" fmla="*/ 4923890 w 12282522"/>
                <a:gd name="connsiteY317" fmla="*/ 3362440 h 6861382"/>
                <a:gd name="connsiteX318" fmla="*/ 4923890 w 12282522"/>
                <a:gd name="connsiteY318" fmla="*/ 2758318 h 6861382"/>
                <a:gd name="connsiteX319" fmla="*/ 6371533 w 12282522"/>
                <a:gd name="connsiteY319" fmla="*/ 3716068 h 6861382"/>
                <a:gd name="connsiteX320" fmla="*/ 6406573 w 12282522"/>
                <a:gd name="connsiteY320" fmla="*/ 3663110 h 6861382"/>
                <a:gd name="connsiteX321" fmla="*/ 6458937 w 12282522"/>
                <a:gd name="connsiteY321" fmla="*/ 3663110 h 6861382"/>
                <a:gd name="connsiteX322" fmla="*/ 6458937 w 12282522"/>
                <a:gd name="connsiteY322" fmla="*/ 2762624 h 6861382"/>
                <a:gd name="connsiteX323" fmla="*/ 6681846 w 12282522"/>
                <a:gd name="connsiteY323" fmla="*/ 2919782 h 6861382"/>
                <a:gd name="connsiteX324" fmla="*/ 6755024 w 12282522"/>
                <a:gd name="connsiteY324" fmla="*/ 2815985 h 6861382"/>
                <a:gd name="connsiteX325" fmla="*/ 6458937 w 12282522"/>
                <a:gd name="connsiteY325" fmla="*/ 2607235 h 6861382"/>
                <a:gd name="connsiteX326" fmla="*/ 6458937 w 12282522"/>
                <a:gd name="connsiteY326" fmla="*/ 2178417 h 6861382"/>
                <a:gd name="connsiteX327" fmla="*/ 6843823 w 12282522"/>
                <a:gd name="connsiteY327" fmla="*/ 2449754 h 6861382"/>
                <a:gd name="connsiteX328" fmla="*/ 6917001 w 12282522"/>
                <a:gd name="connsiteY328" fmla="*/ 2345957 h 6861382"/>
                <a:gd name="connsiteX329" fmla="*/ 6458937 w 12282522"/>
                <a:gd name="connsiteY329" fmla="*/ 2023032 h 6861382"/>
                <a:gd name="connsiteX330" fmla="*/ 6458937 w 12282522"/>
                <a:gd name="connsiteY330" fmla="*/ 1509350 h 6861382"/>
                <a:gd name="connsiteX331" fmla="*/ 7184601 w 12282522"/>
                <a:gd name="connsiteY331" fmla="*/ 1763967 h 6861382"/>
                <a:gd name="connsiteX332" fmla="*/ 7226652 w 12282522"/>
                <a:gd name="connsiteY332" fmla="*/ 1644130 h 6861382"/>
                <a:gd name="connsiteX333" fmla="*/ 6458937 w 12282522"/>
                <a:gd name="connsiteY333" fmla="*/ 1374759 h 6861382"/>
                <a:gd name="connsiteX334" fmla="*/ 6458937 w 12282522"/>
                <a:gd name="connsiteY334" fmla="*/ 745854 h 6861382"/>
                <a:gd name="connsiteX335" fmla="*/ 7421279 w 12282522"/>
                <a:gd name="connsiteY335" fmla="*/ 1177963 h 6861382"/>
                <a:gd name="connsiteX336" fmla="*/ 7473309 w 12282522"/>
                <a:gd name="connsiteY336" fmla="*/ 1062114 h 6861382"/>
                <a:gd name="connsiteX337" fmla="*/ 6458937 w 12282522"/>
                <a:gd name="connsiteY337" fmla="*/ 606635 h 6861382"/>
                <a:gd name="connsiteX338" fmla="*/ 6458937 w 12282522"/>
                <a:gd name="connsiteY338" fmla="*/ 297827 h 6861382"/>
                <a:gd name="connsiteX339" fmla="*/ 7392463 w 12282522"/>
                <a:gd name="connsiteY339" fmla="*/ 515786 h 6861382"/>
                <a:gd name="connsiteX340" fmla="*/ 7421329 w 12282522"/>
                <a:gd name="connsiteY340" fmla="*/ 392113 h 6861382"/>
                <a:gd name="connsiteX341" fmla="*/ 6458937 w 12282522"/>
                <a:gd name="connsiteY341" fmla="*/ 167412 h 6861382"/>
                <a:gd name="connsiteX342" fmla="*/ 6458937 w 12282522"/>
                <a:gd name="connsiteY342" fmla="*/ 0 h 6861382"/>
                <a:gd name="connsiteX343" fmla="*/ 6331938 w 12282522"/>
                <a:gd name="connsiteY343" fmla="*/ 0 h 6861382"/>
                <a:gd name="connsiteX344" fmla="*/ 6331938 w 12282522"/>
                <a:gd name="connsiteY344" fmla="*/ 305750 h 6861382"/>
                <a:gd name="connsiteX345" fmla="*/ 5130342 w 12282522"/>
                <a:gd name="connsiteY345" fmla="*/ 665125 h 6861382"/>
                <a:gd name="connsiteX346" fmla="*/ 5166739 w 12282522"/>
                <a:gd name="connsiteY346" fmla="*/ 786790 h 6861382"/>
                <a:gd name="connsiteX347" fmla="*/ 6331938 w 12282522"/>
                <a:gd name="connsiteY347" fmla="*/ 438299 h 6861382"/>
                <a:gd name="connsiteX348" fmla="*/ 6331938 w 12282522"/>
                <a:gd name="connsiteY348" fmla="*/ 895440 h 6861382"/>
                <a:gd name="connsiteX349" fmla="*/ 5390994 w 12282522"/>
                <a:gd name="connsiteY349" fmla="*/ 1320076 h 6861382"/>
                <a:gd name="connsiteX350" fmla="*/ 5443229 w 12282522"/>
                <a:gd name="connsiteY350" fmla="*/ 1435837 h 6861382"/>
                <a:gd name="connsiteX351" fmla="*/ 6331938 w 12282522"/>
                <a:gd name="connsiteY351" fmla="*/ 1034774 h 6861382"/>
                <a:gd name="connsiteX352" fmla="*/ 6331938 w 12282522"/>
                <a:gd name="connsiteY352" fmla="*/ 1225766 h 6861382"/>
                <a:gd name="connsiteX353" fmla="*/ 5570687 w 12282522"/>
                <a:gd name="connsiteY353" fmla="*/ 1767738 h 6861382"/>
                <a:gd name="connsiteX354" fmla="*/ 5644347 w 12282522"/>
                <a:gd name="connsiteY354" fmla="*/ 1871193 h 6861382"/>
                <a:gd name="connsiteX355" fmla="*/ 6331938 w 12282522"/>
                <a:gd name="connsiteY355" fmla="*/ 1381666 h 6861382"/>
                <a:gd name="connsiteX356" fmla="*/ 6331938 w 12282522"/>
                <a:gd name="connsiteY356" fmla="*/ 1822802 h 6861382"/>
                <a:gd name="connsiteX357" fmla="*/ 5777341 w 12282522"/>
                <a:gd name="connsiteY357" fmla="*/ 2253349 h 6861382"/>
                <a:gd name="connsiteX358" fmla="*/ 5855217 w 12282522"/>
                <a:gd name="connsiteY358" fmla="*/ 2353667 h 6861382"/>
                <a:gd name="connsiteX359" fmla="*/ 6331938 w 12282522"/>
                <a:gd name="connsiteY359" fmla="*/ 1983595 h 6861382"/>
                <a:gd name="connsiteX360" fmla="*/ 6331938 w 12282522"/>
                <a:gd name="connsiteY360" fmla="*/ 2509093 h 6861382"/>
                <a:gd name="connsiteX361" fmla="*/ 5974116 w 12282522"/>
                <a:gd name="connsiteY361" fmla="*/ 2789759 h 6861382"/>
                <a:gd name="connsiteX362" fmla="*/ 6052488 w 12282522"/>
                <a:gd name="connsiteY362" fmla="*/ 2889696 h 6861382"/>
                <a:gd name="connsiteX363" fmla="*/ 6331938 w 12282522"/>
                <a:gd name="connsiteY363" fmla="*/ 2670502 h 6861382"/>
                <a:gd name="connsiteX364" fmla="*/ 6331938 w 12282522"/>
                <a:gd name="connsiteY364" fmla="*/ 3537592 h 6861382"/>
                <a:gd name="connsiteX365" fmla="*/ 4923890 w 12282522"/>
                <a:gd name="connsiteY365" fmla="*/ 2606045 h 6861382"/>
                <a:gd name="connsiteX366" fmla="*/ 4923890 w 12282522"/>
                <a:gd name="connsiteY366" fmla="*/ 2199229 h 6861382"/>
                <a:gd name="connsiteX367" fmla="*/ 5836345 w 12282522"/>
                <a:gd name="connsiteY367" fmla="*/ 2564283 h 6861382"/>
                <a:gd name="connsiteX368" fmla="*/ 5883513 w 12282522"/>
                <a:gd name="connsiteY368" fmla="*/ 2446364 h 6861382"/>
                <a:gd name="connsiteX369" fmla="*/ 4923890 w 12282522"/>
                <a:gd name="connsiteY369" fmla="*/ 2062434 h 6861382"/>
                <a:gd name="connsiteX370" fmla="*/ 4923890 w 12282522"/>
                <a:gd name="connsiteY370" fmla="*/ 1444419 h 6861382"/>
                <a:gd name="connsiteX371" fmla="*/ 5419252 w 12282522"/>
                <a:gd name="connsiteY371" fmla="*/ 1810704 h 6861382"/>
                <a:gd name="connsiteX372" fmla="*/ 5494754 w 12282522"/>
                <a:gd name="connsiteY372" fmla="*/ 1708583 h 6861382"/>
                <a:gd name="connsiteX373" fmla="*/ 4923890 w 12282522"/>
                <a:gd name="connsiteY373" fmla="*/ 1286461 h 6861382"/>
                <a:gd name="connsiteX374" fmla="*/ 4923890 w 12282522"/>
                <a:gd name="connsiteY374" fmla="*/ 1071450 h 6861382"/>
                <a:gd name="connsiteX375" fmla="*/ 5356884 w 12282522"/>
                <a:gd name="connsiteY375" fmla="*/ 1312445 h 6861382"/>
                <a:gd name="connsiteX376" fmla="*/ 5418642 w 12282522"/>
                <a:gd name="connsiteY376" fmla="*/ 1201472 h 6861382"/>
                <a:gd name="connsiteX377" fmla="*/ 4923890 w 12282522"/>
                <a:gd name="connsiteY377" fmla="*/ 926097 h 6861382"/>
                <a:gd name="connsiteX378" fmla="*/ 4923890 w 12282522"/>
                <a:gd name="connsiteY378" fmla="*/ 579162 h 6861382"/>
                <a:gd name="connsiteX379" fmla="*/ 5077012 w 12282522"/>
                <a:gd name="connsiteY379" fmla="*/ 649390 h 6861382"/>
                <a:gd name="connsiteX380" fmla="*/ 5129946 w 12282522"/>
                <a:gd name="connsiteY380" fmla="*/ 533947 h 6861382"/>
                <a:gd name="connsiteX381" fmla="*/ 4923890 w 12282522"/>
                <a:gd name="connsiteY381" fmla="*/ 439452 h 6861382"/>
                <a:gd name="connsiteX382" fmla="*/ 4923890 w 12282522"/>
                <a:gd name="connsiteY382" fmla="*/ 0 h 6861382"/>
                <a:gd name="connsiteX383" fmla="*/ 4796890 w 12282522"/>
                <a:gd name="connsiteY383" fmla="*/ 0 h 6861382"/>
                <a:gd name="connsiteX384" fmla="*/ 4796890 w 12282522"/>
                <a:gd name="connsiteY384" fmla="*/ 443341 h 6861382"/>
                <a:gd name="connsiteX385" fmla="*/ 4599316 w 12282522"/>
                <a:gd name="connsiteY385" fmla="*/ 533947 h 6861382"/>
                <a:gd name="connsiteX386" fmla="*/ 4652260 w 12282522"/>
                <a:gd name="connsiteY386" fmla="*/ 649390 h 6861382"/>
                <a:gd name="connsiteX387" fmla="*/ 4796890 w 12282522"/>
                <a:gd name="connsiteY387" fmla="*/ 583058 h 6861382"/>
                <a:gd name="connsiteX388" fmla="*/ 4796890 w 12282522"/>
                <a:gd name="connsiteY388" fmla="*/ 930826 h 6861382"/>
                <a:gd name="connsiteX389" fmla="*/ 4402107 w 12282522"/>
                <a:gd name="connsiteY389" fmla="*/ 1150557 h 6861382"/>
                <a:gd name="connsiteX390" fmla="*/ 4441822 w 12282522"/>
                <a:gd name="connsiteY390" fmla="*/ 1062114 h 6861382"/>
                <a:gd name="connsiteX391" fmla="*/ 3427461 w 12282522"/>
                <a:gd name="connsiteY391" fmla="*/ 606636 h 6861382"/>
                <a:gd name="connsiteX392" fmla="*/ 3427461 w 12282522"/>
                <a:gd name="connsiteY392" fmla="*/ 297828 h 6861382"/>
                <a:gd name="connsiteX393" fmla="*/ 4360974 w 12282522"/>
                <a:gd name="connsiteY393" fmla="*/ 515786 h 6861382"/>
                <a:gd name="connsiteX394" fmla="*/ 4389853 w 12282522"/>
                <a:gd name="connsiteY394" fmla="*/ 392113 h 6861382"/>
                <a:gd name="connsiteX395" fmla="*/ 3427461 w 12282522"/>
                <a:gd name="connsiteY395" fmla="*/ 167412 h 6861382"/>
                <a:gd name="connsiteX396" fmla="*/ 3427461 w 12282522"/>
                <a:gd name="connsiteY396" fmla="*/ 0 h 6861382"/>
                <a:gd name="connsiteX397" fmla="*/ 3300461 w 12282522"/>
                <a:gd name="connsiteY397" fmla="*/ 0 h 6861382"/>
                <a:gd name="connsiteX398" fmla="*/ 3300461 w 12282522"/>
                <a:gd name="connsiteY398" fmla="*/ 305750 h 6861382"/>
                <a:gd name="connsiteX399" fmla="*/ 2098862 w 12282522"/>
                <a:gd name="connsiteY399" fmla="*/ 665125 h 6861382"/>
                <a:gd name="connsiteX400" fmla="*/ 2135260 w 12282522"/>
                <a:gd name="connsiteY400" fmla="*/ 786790 h 6861382"/>
                <a:gd name="connsiteX401" fmla="*/ 3300461 w 12282522"/>
                <a:gd name="connsiteY401" fmla="*/ 438299 h 6861382"/>
                <a:gd name="connsiteX402" fmla="*/ 3300461 w 12282522"/>
                <a:gd name="connsiteY402" fmla="*/ 895440 h 6861382"/>
                <a:gd name="connsiteX403" fmla="*/ 2359518 w 12282522"/>
                <a:gd name="connsiteY403" fmla="*/ 1320076 h 6861382"/>
                <a:gd name="connsiteX404" fmla="*/ 2411753 w 12282522"/>
                <a:gd name="connsiteY404" fmla="*/ 1435837 h 6861382"/>
                <a:gd name="connsiteX405" fmla="*/ 3300461 w 12282522"/>
                <a:gd name="connsiteY405" fmla="*/ 1034774 h 6861382"/>
                <a:gd name="connsiteX406" fmla="*/ 3300461 w 12282522"/>
                <a:gd name="connsiteY406" fmla="*/ 1225758 h 6861382"/>
                <a:gd name="connsiteX407" fmla="*/ 2539209 w 12282522"/>
                <a:gd name="connsiteY407" fmla="*/ 1767738 h 6861382"/>
                <a:gd name="connsiteX408" fmla="*/ 2612870 w 12282522"/>
                <a:gd name="connsiteY408" fmla="*/ 1871193 h 6861382"/>
                <a:gd name="connsiteX409" fmla="*/ 3300461 w 12282522"/>
                <a:gd name="connsiteY409" fmla="*/ 1381666 h 6861382"/>
                <a:gd name="connsiteX410" fmla="*/ 3300461 w 12282522"/>
                <a:gd name="connsiteY410" fmla="*/ 1822802 h 6861382"/>
                <a:gd name="connsiteX411" fmla="*/ 2745864 w 12282522"/>
                <a:gd name="connsiteY411" fmla="*/ 2253349 h 6861382"/>
                <a:gd name="connsiteX412" fmla="*/ 2823740 w 12282522"/>
                <a:gd name="connsiteY412" fmla="*/ 2353667 h 6861382"/>
                <a:gd name="connsiteX413" fmla="*/ 3300461 w 12282522"/>
                <a:gd name="connsiteY413" fmla="*/ 1983595 h 6861382"/>
                <a:gd name="connsiteX414" fmla="*/ 3300461 w 12282522"/>
                <a:gd name="connsiteY414" fmla="*/ 2509092 h 6861382"/>
                <a:gd name="connsiteX415" fmla="*/ 2942638 w 12282522"/>
                <a:gd name="connsiteY415" fmla="*/ 2789759 h 6861382"/>
                <a:gd name="connsiteX416" fmla="*/ 3021010 w 12282522"/>
                <a:gd name="connsiteY416" fmla="*/ 2889696 h 6861382"/>
                <a:gd name="connsiteX417" fmla="*/ 3300461 w 12282522"/>
                <a:gd name="connsiteY417" fmla="*/ 2670501 h 6861382"/>
                <a:gd name="connsiteX418" fmla="*/ 3300461 w 12282522"/>
                <a:gd name="connsiteY418" fmla="*/ 3804004 h 6861382"/>
                <a:gd name="connsiteX419" fmla="*/ 3409900 w 12282522"/>
                <a:gd name="connsiteY419" fmla="*/ 3804004 h 6861382"/>
                <a:gd name="connsiteX420" fmla="*/ 3436288 w 12282522"/>
                <a:gd name="connsiteY420" fmla="*/ 3861748 h 6861382"/>
                <a:gd name="connsiteX421" fmla="*/ 4796890 w 12282522"/>
                <a:gd name="connsiteY421" fmla="*/ 3240052 h 6861382"/>
                <a:gd name="connsiteX422" fmla="*/ 4796890 w 12282522"/>
                <a:gd name="connsiteY422" fmla="*/ 3664622 h 6861382"/>
                <a:gd name="connsiteX423" fmla="*/ 3468011 w 12282522"/>
                <a:gd name="connsiteY423" fmla="*/ 4103331 h 6861382"/>
                <a:gd name="connsiteX424" fmla="*/ 3507828 w 12282522"/>
                <a:gd name="connsiteY424" fmla="*/ 4223929 h 6861382"/>
                <a:gd name="connsiteX425" fmla="*/ 4796890 w 12282522"/>
                <a:gd name="connsiteY425" fmla="*/ 3798364 h 6861382"/>
                <a:gd name="connsiteX426" fmla="*/ 4796890 w 12282522"/>
                <a:gd name="connsiteY426" fmla="*/ 4401896 h 6861382"/>
                <a:gd name="connsiteX427" fmla="*/ 3832388 w 12282522"/>
                <a:gd name="connsiteY427" fmla="*/ 4860426 h 6861382"/>
                <a:gd name="connsiteX428" fmla="*/ 3886908 w 12282522"/>
                <a:gd name="connsiteY428" fmla="*/ 4975119 h 6861382"/>
                <a:gd name="connsiteX429" fmla="*/ 4796890 w 12282522"/>
                <a:gd name="connsiteY429" fmla="*/ 4542512 h 6861382"/>
                <a:gd name="connsiteX430" fmla="*/ 4796890 w 12282522"/>
                <a:gd name="connsiteY430" fmla="*/ 4756500 h 6861382"/>
                <a:gd name="connsiteX431" fmla="*/ 3892204 w 12282522"/>
                <a:gd name="connsiteY431" fmla="*/ 5340168 h 6861382"/>
                <a:gd name="connsiteX432" fmla="*/ 3961062 w 12282522"/>
                <a:gd name="connsiteY432" fmla="*/ 5446874 h 6861382"/>
                <a:gd name="connsiteX433" fmla="*/ 4796890 w 12282522"/>
                <a:gd name="connsiteY433" fmla="*/ 4907633 h 6861382"/>
                <a:gd name="connsiteX434" fmla="*/ 4796890 w 12282522"/>
                <a:gd name="connsiteY434" fmla="*/ 5327965 h 6861382"/>
                <a:gd name="connsiteX435" fmla="*/ 4103570 w 12282522"/>
                <a:gd name="connsiteY435" fmla="*/ 5760158 h 6861382"/>
                <a:gd name="connsiteX436" fmla="*/ 4170753 w 12282522"/>
                <a:gd name="connsiteY436" fmla="*/ 5867931 h 6861382"/>
                <a:gd name="connsiteX437" fmla="*/ 4796890 w 12282522"/>
                <a:gd name="connsiteY437" fmla="*/ 5477617 h 6861382"/>
                <a:gd name="connsiteX438" fmla="*/ 4796890 w 12282522"/>
                <a:gd name="connsiteY438" fmla="*/ 6049464 h 6861382"/>
                <a:gd name="connsiteX439" fmla="*/ 4548286 w 12282522"/>
                <a:gd name="connsiteY439" fmla="*/ 6290091 h 6861382"/>
                <a:gd name="connsiteX440" fmla="*/ 4636604 w 12282522"/>
                <a:gd name="connsiteY440" fmla="*/ 6381353 h 6861382"/>
                <a:gd name="connsiteX441" fmla="*/ 4796890 w 12282522"/>
                <a:gd name="connsiteY441" fmla="*/ 6226216 h 6861382"/>
                <a:gd name="connsiteX442" fmla="*/ 12165712 w 12282522"/>
                <a:gd name="connsiteY442" fmla="*/ 6861382 h 6861382"/>
                <a:gd name="connsiteX443" fmla="*/ 12212928 w 12282522"/>
                <a:gd name="connsiteY443" fmla="*/ 6861382 h 6861382"/>
                <a:gd name="connsiteX444" fmla="*/ 12207752 w 12282522"/>
                <a:gd name="connsiteY444" fmla="*/ 6846631 h 6861382"/>
                <a:gd name="connsiteX445" fmla="*/ 11355087 w 12282522"/>
                <a:gd name="connsiteY445" fmla="*/ 6861382 h 6861382"/>
                <a:gd name="connsiteX446" fmla="*/ 11482087 w 12282522"/>
                <a:gd name="connsiteY446" fmla="*/ 6861382 h 6861382"/>
                <a:gd name="connsiteX447" fmla="*/ 11482087 w 12282522"/>
                <a:gd name="connsiteY447" fmla="*/ 6587566 h 6861382"/>
                <a:gd name="connsiteX448" fmla="*/ 11940150 w 12282522"/>
                <a:gd name="connsiteY448" fmla="*/ 6264641 h 6861382"/>
                <a:gd name="connsiteX449" fmla="*/ 11866973 w 12282522"/>
                <a:gd name="connsiteY449" fmla="*/ 6160844 h 6861382"/>
                <a:gd name="connsiteX450" fmla="*/ 11482087 w 12282522"/>
                <a:gd name="connsiteY450" fmla="*/ 6432181 h 6861382"/>
                <a:gd name="connsiteX451" fmla="*/ 11482087 w 12282522"/>
                <a:gd name="connsiteY451" fmla="*/ 6003363 h 6861382"/>
                <a:gd name="connsiteX452" fmla="*/ 11778174 w 12282522"/>
                <a:gd name="connsiteY452" fmla="*/ 5794613 h 6861382"/>
                <a:gd name="connsiteX453" fmla="*/ 11704997 w 12282522"/>
                <a:gd name="connsiteY453" fmla="*/ 5690816 h 6861382"/>
                <a:gd name="connsiteX454" fmla="*/ 11482087 w 12282522"/>
                <a:gd name="connsiteY454" fmla="*/ 5847974 h 6861382"/>
                <a:gd name="connsiteX455" fmla="*/ 11482087 w 12282522"/>
                <a:gd name="connsiteY455" fmla="*/ 4884440 h 6861382"/>
                <a:gd name="connsiteX456" fmla="*/ 12282522 w 12282522"/>
                <a:gd name="connsiteY456" fmla="*/ 5250189 h 6861382"/>
                <a:gd name="connsiteX457" fmla="*/ 12282522 w 12282522"/>
                <a:gd name="connsiteY457" fmla="*/ 5110557 h 6861382"/>
                <a:gd name="connsiteX458" fmla="*/ 11490914 w 12282522"/>
                <a:gd name="connsiteY458" fmla="*/ 4748850 h 6861382"/>
                <a:gd name="connsiteX459" fmla="*/ 11464526 w 12282522"/>
                <a:gd name="connsiteY459" fmla="*/ 4806594 h 6861382"/>
                <a:gd name="connsiteX460" fmla="*/ 11355087 w 12282522"/>
                <a:gd name="connsiteY460" fmla="*/ 4806594 h 6861382"/>
                <a:gd name="connsiteX461" fmla="*/ 11355087 w 12282522"/>
                <a:gd name="connsiteY461" fmla="*/ 5940097 h 6861382"/>
                <a:gd name="connsiteX462" fmla="*/ 11075635 w 12282522"/>
                <a:gd name="connsiteY462" fmla="*/ 5720902 h 6861382"/>
                <a:gd name="connsiteX463" fmla="*/ 10997264 w 12282522"/>
                <a:gd name="connsiteY463" fmla="*/ 5820838 h 6861382"/>
                <a:gd name="connsiteX464" fmla="*/ 11355087 w 12282522"/>
                <a:gd name="connsiteY464" fmla="*/ 6101505 h 6861382"/>
                <a:gd name="connsiteX465" fmla="*/ 11355087 w 12282522"/>
                <a:gd name="connsiteY465" fmla="*/ 6627003 h 6861382"/>
                <a:gd name="connsiteX466" fmla="*/ 10878366 w 12282522"/>
                <a:gd name="connsiteY466" fmla="*/ 6256930 h 6861382"/>
                <a:gd name="connsiteX467" fmla="*/ 10800491 w 12282522"/>
                <a:gd name="connsiteY467" fmla="*/ 6357249 h 6861382"/>
                <a:gd name="connsiteX468" fmla="*/ 11355087 w 12282522"/>
                <a:gd name="connsiteY468" fmla="*/ 6787795 h 6861382"/>
                <a:gd name="connsiteX469" fmla="*/ 10619851 w 12282522"/>
                <a:gd name="connsiteY469" fmla="*/ 6861382 h 6861382"/>
                <a:gd name="connsiteX470" fmla="*/ 10838826 w 12282522"/>
                <a:gd name="connsiteY470" fmla="*/ 6861382 h 6861382"/>
                <a:gd name="connsiteX471" fmla="*/ 10667496 w 12282522"/>
                <a:gd name="connsiteY471" fmla="*/ 6739405 h 6861382"/>
                <a:gd name="connsiteX472" fmla="*/ 10593836 w 12282522"/>
                <a:gd name="connsiteY472" fmla="*/ 6842860 h 6861382"/>
                <a:gd name="connsiteX473" fmla="*/ 9827434 w 12282522"/>
                <a:gd name="connsiteY473" fmla="*/ 6861382 h 6861382"/>
                <a:gd name="connsiteX474" fmla="*/ 9874653 w 12282522"/>
                <a:gd name="connsiteY474" fmla="*/ 6861382 h 6861382"/>
                <a:gd name="connsiteX475" fmla="*/ 9869477 w 12282522"/>
                <a:gd name="connsiteY475" fmla="*/ 6846630 h 6861382"/>
                <a:gd name="connsiteX476" fmla="*/ 8281579 w 12282522"/>
                <a:gd name="connsiteY476" fmla="*/ 6861382 h 6861382"/>
                <a:gd name="connsiteX477" fmla="*/ 8500552 w 12282522"/>
                <a:gd name="connsiteY477" fmla="*/ 6861382 h 6861382"/>
                <a:gd name="connsiteX478" fmla="*/ 8329221 w 12282522"/>
                <a:gd name="connsiteY478" fmla="*/ 6739404 h 6861382"/>
                <a:gd name="connsiteX479" fmla="*/ 8255561 w 12282522"/>
                <a:gd name="connsiteY479" fmla="*/ 6842859 h 6861382"/>
                <a:gd name="connsiteX480" fmla="*/ 8020971 w 12282522"/>
                <a:gd name="connsiteY480" fmla="*/ 6861382 h 6861382"/>
                <a:gd name="connsiteX481" fmla="*/ 8149588 w 12282522"/>
                <a:gd name="connsiteY481" fmla="*/ 6861382 h 6861382"/>
                <a:gd name="connsiteX482" fmla="*/ 8104128 w 12282522"/>
                <a:gd name="connsiteY482" fmla="*/ 6799893 h 6861382"/>
                <a:gd name="connsiteX483" fmla="*/ 6949428 w 12282522"/>
                <a:gd name="connsiteY483" fmla="*/ 6861382 h 6861382"/>
                <a:gd name="connsiteX484" fmla="*/ 7078051 w 12282522"/>
                <a:gd name="connsiteY484" fmla="*/ 6861382 h 6861382"/>
                <a:gd name="connsiteX485" fmla="*/ 6994895 w 12282522"/>
                <a:gd name="connsiteY485" fmla="*/ 6799893 h 6861382"/>
                <a:gd name="connsiteX486" fmla="*/ 6795959 w 12282522"/>
                <a:gd name="connsiteY486" fmla="*/ 6861382 h 6861382"/>
                <a:gd name="connsiteX487" fmla="*/ 6843178 w 12282522"/>
                <a:gd name="connsiteY487" fmla="*/ 6861382 h 6861382"/>
                <a:gd name="connsiteX488" fmla="*/ 6838002 w 12282522"/>
                <a:gd name="connsiteY488" fmla="*/ 6846630 h 6861382"/>
                <a:gd name="connsiteX489" fmla="*/ 5985337 w 12282522"/>
                <a:gd name="connsiteY489" fmla="*/ 6861382 h 6861382"/>
                <a:gd name="connsiteX490" fmla="*/ 6112337 w 12282522"/>
                <a:gd name="connsiteY490" fmla="*/ 6861382 h 6861382"/>
                <a:gd name="connsiteX491" fmla="*/ 6112337 w 12282522"/>
                <a:gd name="connsiteY491" fmla="*/ 6587565 h 6861382"/>
                <a:gd name="connsiteX492" fmla="*/ 6570399 w 12282522"/>
                <a:gd name="connsiteY492" fmla="*/ 6264640 h 6861382"/>
                <a:gd name="connsiteX493" fmla="*/ 6497222 w 12282522"/>
                <a:gd name="connsiteY493" fmla="*/ 6160844 h 6861382"/>
                <a:gd name="connsiteX494" fmla="*/ 6112337 w 12282522"/>
                <a:gd name="connsiteY494" fmla="*/ 6432180 h 6861382"/>
                <a:gd name="connsiteX495" fmla="*/ 6112337 w 12282522"/>
                <a:gd name="connsiteY495" fmla="*/ 6003363 h 6861382"/>
                <a:gd name="connsiteX496" fmla="*/ 6408423 w 12282522"/>
                <a:gd name="connsiteY496" fmla="*/ 5794612 h 6861382"/>
                <a:gd name="connsiteX497" fmla="*/ 6335247 w 12282522"/>
                <a:gd name="connsiteY497" fmla="*/ 5690815 h 6861382"/>
                <a:gd name="connsiteX498" fmla="*/ 6112337 w 12282522"/>
                <a:gd name="connsiteY498" fmla="*/ 5847973 h 6861382"/>
                <a:gd name="connsiteX499" fmla="*/ 6112337 w 12282522"/>
                <a:gd name="connsiteY499" fmla="*/ 4884440 h 6861382"/>
                <a:gd name="connsiteX500" fmla="*/ 7481764 w 12282522"/>
                <a:gd name="connsiteY500" fmla="*/ 5510184 h 6861382"/>
                <a:gd name="connsiteX501" fmla="*/ 7481764 w 12282522"/>
                <a:gd name="connsiteY501" fmla="*/ 6129619 h 6861382"/>
                <a:gd name="connsiteX502" fmla="*/ 6672825 w 12282522"/>
                <a:gd name="connsiteY502" fmla="*/ 5909166 h 6861382"/>
                <a:gd name="connsiteX503" fmla="*/ 6639437 w 12282522"/>
                <a:gd name="connsiteY503" fmla="*/ 6031696 h 6861382"/>
                <a:gd name="connsiteX504" fmla="*/ 7481764 w 12282522"/>
                <a:gd name="connsiteY504" fmla="*/ 6261246 h 6861382"/>
                <a:gd name="connsiteX505" fmla="*/ 7481764 w 12282522"/>
                <a:gd name="connsiteY505" fmla="*/ 6861382 h 6861382"/>
                <a:gd name="connsiteX506" fmla="*/ 7608763 w 12282522"/>
                <a:gd name="connsiteY506" fmla="*/ 6861382 h 6861382"/>
                <a:gd name="connsiteX507" fmla="*/ 7608763 w 12282522"/>
                <a:gd name="connsiteY507" fmla="*/ 6548163 h 6861382"/>
                <a:gd name="connsiteX508" fmla="*/ 8568387 w 12282522"/>
                <a:gd name="connsiteY508" fmla="*/ 6164233 h 6861382"/>
                <a:gd name="connsiteX509" fmla="*/ 8521220 w 12282522"/>
                <a:gd name="connsiteY509" fmla="*/ 6046314 h 6861382"/>
                <a:gd name="connsiteX510" fmla="*/ 7608763 w 12282522"/>
                <a:gd name="connsiteY510" fmla="*/ 6411368 h 6861382"/>
                <a:gd name="connsiteX511" fmla="*/ 7608763 w 12282522"/>
                <a:gd name="connsiteY511" fmla="*/ 6004552 h 6861382"/>
                <a:gd name="connsiteX512" fmla="*/ 9016812 w 12282522"/>
                <a:gd name="connsiteY512" fmla="*/ 5073006 h 6861382"/>
                <a:gd name="connsiteX513" fmla="*/ 9016812 w 12282522"/>
                <a:gd name="connsiteY513" fmla="*/ 5940095 h 6861382"/>
                <a:gd name="connsiteX514" fmla="*/ 8737362 w 12282522"/>
                <a:gd name="connsiteY514" fmla="*/ 5720902 h 6861382"/>
                <a:gd name="connsiteX515" fmla="*/ 8658990 w 12282522"/>
                <a:gd name="connsiteY515" fmla="*/ 5820838 h 6861382"/>
                <a:gd name="connsiteX516" fmla="*/ 9016812 w 12282522"/>
                <a:gd name="connsiteY516" fmla="*/ 6101504 h 6861382"/>
                <a:gd name="connsiteX517" fmla="*/ 9016812 w 12282522"/>
                <a:gd name="connsiteY517" fmla="*/ 6627002 h 6861382"/>
                <a:gd name="connsiteX518" fmla="*/ 8540092 w 12282522"/>
                <a:gd name="connsiteY518" fmla="*/ 6256930 h 6861382"/>
                <a:gd name="connsiteX519" fmla="*/ 8462216 w 12282522"/>
                <a:gd name="connsiteY519" fmla="*/ 6357248 h 6861382"/>
                <a:gd name="connsiteX520" fmla="*/ 9016812 w 12282522"/>
                <a:gd name="connsiteY520" fmla="*/ 6787795 h 6861382"/>
                <a:gd name="connsiteX521" fmla="*/ 9016812 w 12282522"/>
                <a:gd name="connsiteY521" fmla="*/ 6861382 h 6861382"/>
                <a:gd name="connsiteX522" fmla="*/ 9143812 w 12282522"/>
                <a:gd name="connsiteY522" fmla="*/ 6861382 h 6861382"/>
                <a:gd name="connsiteX523" fmla="*/ 9143812 w 12282522"/>
                <a:gd name="connsiteY523" fmla="*/ 6587565 h 6861382"/>
                <a:gd name="connsiteX524" fmla="*/ 9601875 w 12282522"/>
                <a:gd name="connsiteY524" fmla="*/ 6264640 h 6861382"/>
                <a:gd name="connsiteX525" fmla="*/ 9528698 w 12282522"/>
                <a:gd name="connsiteY525" fmla="*/ 6160844 h 6861382"/>
                <a:gd name="connsiteX526" fmla="*/ 9143812 w 12282522"/>
                <a:gd name="connsiteY526" fmla="*/ 6432180 h 6861382"/>
                <a:gd name="connsiteX527" fmla="*/ 9143812 w 12282522"/>
                <a:gd name="connsiteY527" fmla="*/ 6003363 h 6861382"/>
                <a:gd name="connsiteX528" fmla="*/ 9439899 w 12282522"/>
                <a:gd name="connsiteY528" fmla="*/ 5794612 h 6861382"/>
                <a:gd name="connsiteX529" fmla="*/ 9366721 w 12282522"/>
                <a:gd name="connsiteY529" fmla="*/ 5690815 h 6861382"/>
                <a:gd name="connsiteX530" fmla="*/ 9143812 w 12282522"/>
                <a:gd name="connsiteY530" fmla="*/ 5847973 h 6861382"/>
                <a:gd name="connsiteX531" fmla="*/ 9143812 w 12282522"/>
                <a:gd name="connsiteY531" fmla="*/ 4947488 h 6861382"/>
                <a:gd name="connsiteX532" fmla="*/ 9091448 w 12282522"/>
                <a:gd name="connsiteY532" fmla="*/ 4947488 h 6861382"/>
                <a:gd name="connsiteX533" fmla="*/ 9056409 w 12282522"/>
                <a:gd name="connsiteY533" fmla="*/ 4894530 h 6861382"/>
                <a:gd name="connsiteX534" fmla="*/ 7608763 w 12282522"/>
                <a:gd name="connsiteY534" fmla="*/ 5852279 h 6861382"/>
                <a:gd name="connsiteX535" fmla="*/ 7608763 w 12282522"/>
                <a:gd name="connsiteY535" fmla="*/ 5248157 h 6861382"/>
                <a:gd name="connsiteX536" fmla="*/ 9016875 w 12282522"/>
                <a:gd name="connsiteY536" fmla="*/ 4751630 h 6861382"/>
                <a:gd name="connsiteX537" fmla="*/ 8974648 w 12282522"/>
                <a:gd name="connsiteY537" fmla="*/ 4631857 h 6861382"/>
                <a:gd name="connsiteX538" fmla="*/ 7608763 w 12282522"/>
                <a:gd name="connsiteY538" fmla="*/ 5113496 h 6861382"/>
                <a:gd name="connsiteX539" fmla="*/ 7608763 w 12282522"/>
                <a:gd name="connsiteY539" fmla="*/ 4570985 h 6861382"/>
                <a:gd name="connsiteX540" fmla="*/ 8576375 w 12282522"/>
                <a:gd name="connsiteY540" fmla="*/ 4043945 h 6861382"/>
                <a:gd name="connsiteX541" fmla="*/ 8515631 w 12282522"/>
                <a:gd name="connsiteY541" fmla="*/ 3932417 h 6861382"/>
                <a:gd name="connsiteX542" fmla="*/ 7608763 w 12282522"/>
                <a:gd name="connsiteY542" fmla="*/ 4426366 h 6861382"/>
                <a:gd name="connsiteX543" fmla="*/ 7608763 w 12282522"/>
                <a:gd name="connsiteY543" fmla="*/ 3721981 h 6861382"/>
                <a:gd name="connsiteX544" fmla="*/ 8501865 w 12282522"/>
                <a:gd name="connsiteY544" fmla="*/ 3377464 h 6861382"/>
                <a:gd name="connsiteX545" fmla="*/ 8456158 w 12282522"/>
                <a:gd name="connsiteY545" fmla="*/ 3258973 h 6861382"/>
                <a:gd name="connsiteX546" fmla="*/ 7608763 w 12282522"/>
                <a:gd name="connsiteY546" fmla="*/ 3585858 h 6861382"/>
                <a:gd name="connsiteX547" fmla="*/ 7608763 w 12282522"/>
                <a:gd name="connsiteY547" fmla="*/ 3092415 h 6861382"/>
                <a:gd name="connsiteX548" fmla="*/ 8227760 w 12282522"/>
                <a:gd name="connsiteY548" fmla="*/ 2669490 h 6861382"/>
                <a:gd name="connsiteX549" fmla="*/ 8156107 w 12282522"/>
                <a:gd name="connsiteY549" fmla="*/ 2564626 h 6861382"/>
                <a:gd name="connsiteX550" fmla="*/ 7608763 w 12282522"/>
                <a:gd name="connsiteY550" fmla="*/ 2938595 h 6861382"/>
                <a:gd name="connsiteX551" fmla="*/ 7608763 w 12282522"/>
                <a:gd name="connsiteY551" fmla="*/ 2495424 h 6861382"/>
                <a:gd name="connsiteX552" fmla="*/ 8038265 w 12282522"/>
                <a:gd name="connsiteY552" fmla="*/ 2178281 h 6861382"/>
                <a:gd name="connsiteX553" fmla="*/ 7962826 w 12282522"/>
                <a:gd name="connsiteY553" fmla="*/ 2076122 h 6861382"/>
                <a:gd name="connsiteX554" fmla="*/ 7608763 w 12282522"/>
                <a:gd name="connsiteY554" fmla="*/ 2337553 h 6861382"/>
                <a:gd name="connsiteX555" fmla="*/ 7608763 w 12282522"/>
                <a:gd name="connsiteY555" fmla="*/ 1752602 h 6861382"/>
                <a:gd name="connsiteX556" fmla="*/ 7481764 w 12282522"/>
                <a:gd name="connsiteY556" fmla="*/ 1752602 h 6861382"/>
                <a:gd name="connsiteX557" fmla="*/ 7481764 w 12282522"/>
                <a:gd name="connsiteY557" fmla="*/ 2384382 h 6861382"/>
                <a:gd name="connsiteX558" fmla="*/ 7321478 w 12282522"/>
                <a:gd name="connsiteY558" fmla="*/ 2229245 h 6861382"/>
                <a:gd name="connsiteX559" fmla="*/ 7233160 w 12282522"/>
                <a:gd name="connsiteY559" fmla="*/ 2320507 h 6861382"/>
                <a:gd name="connsiteX560" fmla="*/ 7481764 w 12282522"/>
                <a:gd name="connsiteY560" fmla="*/ 2561134 h 6861382"/>
                <a:gd name="connsiteX561" fmla="*/ 7481764 w 12282522"/>
                <a:gd name="connsiteY561" fmla="*/ 3132981 h 6861382"/>
                <a:gd name="connsiteX562" fmla="*/ 6855630 w 12282522"/>
                <a:gd name="connsiteY562" fmla="*/ 2742667 h 6861382"/>
                <a:gd name="connsiteX563" fmla="*/ 6788446 w 12282522"/>
                <a:gd name="connsiteY563" fmla="*/ 2850440 h 6861382"/>
                <a:gd name="connsiteX564" fmla="*/ 7481764 w 12282522"/>
                <a:gd name="connsiteY564" fmla="*/ 3282633 h 6861382"/>
                <a:gd name="connsiteX565" fmla="*/ 7481764 w 12282522"/>
                <a:gd name="connsiteY565" fmla="*/ 3702965 h 6861382"/>
                <a:gd name="connsiteX566" fmla="*/ 6645938 w 12282522"/>
                <a:gd name="connsiteY566" fmla="*/ 3163724 h 6861382"/>
                <a:gd name="connsiteX567" fmla="*/ 6577080 w 12282522"/>
                <a:gd name="connsiteY567" fmla="*/ 3270430 h 6861382"/>
                <a:gd name="connsiteX568" fmla="*/ 7481764 w 12282522"/>
                <a:gd name="connsiteY568" fmla="*/ 3854098 h 6861382"/>
                <a:gd name="connsiteX569" fmla="*/ 7481764 w 12282522"/>
                <a:gd name="connsiteY569" fmla="*/ 4068086 h 6861382"/>
                <a:gd name="connsiteX570" fmla="*/ 6571784 w 12282522"/>
                <a:gd name="connsiteY570" fmla="*/ 3635479 h 6861382"/>
                <a:gd name="connsiteX571" fmla="*/ 6517263 w 12282522"/>
                <a:gd name="connsiteY571" fmla="*/ 3750172 h 6861382"/>
                <a:gd name="connsiteX572" fmla="*/ 7481764 w 12282522"/>
                <a:gd name="connsiteY572" fmla="*/ 4208701 h 6861382"/>
                <a:gd name="connsiteX573" fmla="*/ 7481764 w 12282522"/>
                <a:gd name="connsiteY573" fmla="*/ 4812234 h 6861382"/>
                <a:gd name="connsiteX574" fmla="*/ 6192702 w 12282522"/>
                <a:gd name="connsiteY574" fmla="*/ 4386669 h 6861382"/>
                <a:gd name="connsiteX575" fmla="*/ 6152888 w 12282522"/>
                <a:gd name="connsiteY575" fmla="*/ 4507267 h 6861382"/>
                <a:gd name="connsiteX576" fmla="*/ 7481764 w 12282522"/>
                <a:gd name="connsiteY576" fmla="*/ 4945976 h 6861382"/>
                <a:gd name="connsiteX577" fmla="*/ 7481764 w 12282522"/>
                <a:gd name="connsiteY577" fmla="*/ 5370545 h 6861382"/>
                <a:gd name="connsiteX578" fmla="*/ 6121165 w 12282522"/>
                <a:gd name="connsiteY578" fmla="*/ 4748850 h 6861382"/>
                <a:gd name="connsiteX579" fmla="*/ 6094776 w 12282522"/>
                <a:gd name="connsiteY579" fmla="*/ 4806594 h 6861382"/>
                <a:gd name="connsiteX580" fmla="*/ 5985337 w 12282522"/>
                <a:gd name="connsiteY580" fmla="*/ 4806594 h 6861382"/>
                <a:gd name="connsiteX581" fmla="*/ 5985337 w 12282522"/>
                <a:gd name="connsiteY581" fmla="*/ 5940096 h 6861382"/>
                <a:gd name="connsiteX582" fmla="*/ 5705886 w 12282522"/>
                <a:gd name="connsiteY582" fmla="*/ 5720902 h 6861382"/>
                <a:gd name="connsiteX583" fmla="*/ 5627514 w 12282522"/>
                <a:gd name="connsiteY583" fmla="*/ 5820838 h 6861382"/>
                <a:gd name="connsiteX584" fmla="*/ 5985337 w 12282522"/>
                <a:gd name="connsiteY584" fmla="*/ 6101505 h 6861382"/>
                <a:gd name="connsiteX585" fmla="*/ 5985337 w 12282522"/>
                <a:gd name="connsiteY585" fmla="*/ 6627002 h 6861382"/>
                <a:gd name="connsiteX586" fmla="*/ 5508617 w 12282522"/>
                <a:gd name="connsiteY586" fmla="*/ 6256930 h 6861382"/>
                <a:gd name="connsiteX587" fmla="*/ 5430741 w 12282522"/>
                <a:gd name="connsiteY587" fmla="*/ 6357248 h 6861382"/>
                <a:gd name="connsiteX588" fmla="*/ 5985337 w 12282522"/>
                <a:gd name="connsiteY588" fmla="*/ 6787795 h 6861382"/>
                <a:gd name="connsiteX589" fmla="*/ 5250104 w 12282522"/>
                <a:gd name="connsiteY589" fmla="*/ 6861382 h 6861382"/>
                <a:gd name="connsiteX590" fmla="*/ 5469077 w 12282522"/>
                <a:gd name="connsiteY590" fmla="*/ 6861382 h 6861382"/>
                <a:gd name="connsiteX591" fmla="*/ 5297748 w 12282522"/>
                <a:gd name="connsiteY591" fmla="*/ 6739404 h 6861382"/>
                <a:gd name="connsiteX592" fmla="*/ 5224087 w 12282522"/>
                <a:gd name="connsiteY592" fmla="*/ 6842859 h 6861382"/>
                <a:gd name="connsiteX593" fmla="*/ 4452988 w 12282522"/>
                <a:gd name="connsiteY593" fmla="*/ 6861382 h 6861382"/>
                <a:gd name="connsiteX594" fmla="*/ 4500209 w 12282522"/>
                <a:gd name="connsiteY594" fmla="*/ 6861382 h 6861382"/>
                <a:gd name="connsiteX595" fmla="*/ 4495032 w 12282522"/>
                <a:gd name="connsiteY595" fmla="*/ 6846630 h 6861382"/>
                <a:gd name="connsiteX596" fmla="*/ 2907132 w 12282522"/>
                <a:gd name="connsiteY596" fmla="*/ 6861382 h 6861382"/>
                <a:gd name="connsiteX597" fmla="*/ 3126105 w 12282522"/>
                <a:gd name="connsiteY597" fmla="*/ 6861382 h 6861382"/>
                <a:gd name="connsiteX598" fmla="*/ 2954774 w 12282522"/>
                <a:gd name="connsiteY598" fmla="*/ 6739404 h 6861382"/>
                <a:gd name="connsiteX599" fmla="*/ 2881114 w 12282522"/>
                <a:gd name="connsiteY599" fmla="*/ 6842859 h 6861382"/>
                <a:gd name="connsiteX600" fmla="*/ 2646523 w 12282522"/>
                <a:gd name="connsiteY600" fmla="*/ 6861382 h 6861382"/>
                <a:gd name="connsiteX601" fmla="*/ 2775141 w 12282522"/>
                <a:gd name="connsiteY601" fmla="*/ 6861382 h 6861382"/>
                <a:gd name="connsiteX602" fmla="*/ 2729680 w 12282522"/>
                <a:gd name="connsiteY602" fmla="*/ 6799893 h 6861382"/>
                <a:gd name="connsiteX603" fmla="*/ 1574980 w 12282522"/>
                <a:gd name="connsiteY603" fmla="*/ 6861382 h 6861382"/>
                <a:gd name="connsiteX604" fmla="*/ 1703604 w 12282522"/>
                <a:gd name="connsiteY604" fmla="*/ 6861382 h 6861382"/>
                <a:gd name="connsiteX605" fmla="*/ 1620448 w 12282522"/>
                <a:gd name="connsiteY605" fmla="*/ 6799893 h 6861382"/>
                <a:gd name="connsiteX606" fmla="*/ 1421510 w 12282522"/>
                <a:gd name="connsiteY606" fmla="*/ 6861382 h 6861382"/>
                <a:gd name="connsiteX607" fmla="*/ 1468730 w 12282522"/>
                <a:gd name="connsiteY607" fmla="*/ 6861382 h 6861382"/>
                <a:gd name="connsiteX608" fmla="*/ 1463553 w 12282522"/>
                <a:gd name="connsiteY608" fmla="*/ 6846630 h 6861382"/>
                <a:gd name="connsiteX609" fmla="*/ 610888 w 12282522"/>
                <a:gd name="connsiteY609" fmla="*/ 6861382 h 6861382"/>
                <a:gd name="connsiteX610" fmla="*/ 737888 w 12282522"/>
                <a:gd name="connsiteY610" fmla="*/ 6861382 h 6861382"/>
                <a:gd name="connsiteX611" fmla="*/ 737888 w 12282522"/>
                <a:gd name="connsiteY611" fmla="*/ 6587565 h 6861382"/>
                <a:gd name="connsiteX612" fmla="*/ 1195951 w 12282522"/>
                <a:gd name="connsiteY612" fmla="*/ 6264640 h 6861382"/>
                <a:gd name="connsiteX613" fmla="*/ 1122774 w 12282522"/>
                <a:gd name="connsiteY613" fmla="*/ 6160844 h 6861382"/>
                <a:gd name="connsiteX614" fmla="*/ 737888 w 12282522"/>
                <a:gd name="connsiteY614" fmla="*/ 6432180 h 6861382"/>
                <a:gd name="connsiteX615" fmla="*/ 737888 w 12282522"/>
                <a:gd name="connsiteY615" fmla="*/ 6003363 h 6861382"/>
                <a:gd name="connsiteX616" fmla="*/ 1033975 w 12282522"/>
                <a:gd name="connsiteY616" fmla="*/ 5794612 h 6861382"/>
                <a:gd name="connsiteX617" fmla="*/ 960798 w 12282522"/>
                <a:gd name="connsiteY617" fmla="*/ 5690815 h 6861382"/>
                <a:gd name="connsiteX618" fmla="*/ 737888 w 12282522"/>
                <a:gd name="connsiteY618" fmla="*/ 5847973 h 6861382"/>
                <a:gd name="connsiteX619" fmla="*/ 737888 w 12282522"/>
                <a:gd name="connsiteY619" fmla="*/ 4884440 h 6861382"/>
                <a:gd name="connsiteX620" fmla="*/ 2107316 w 12282522"/>
                <a:gd name="connsiteY620" fmla="*/ 5510184 h 6861382"/>
                <a:gd name="connsiteX621" fmla="*/ 2107316 w 12282522"/>
                <a:gd name="connsiteY621" fmla="*/ 6129619 h 6861382"/>
                <a:gd name="connsiteX622" fmla="*/ 1298377 w 12282522"/>
                <a:gd name="connsiteY622" fmla="*/ 5909166 h 6861382"/>
                <a:gd name="connsiteX623" fmla="*/ 1264988 w 12282522"/>
                <a:gd name="connsiteY623" fmla="*/ 6031696 h 6861382"/>
                <a:gd name="connsiteX624" fmla="*/ 2107316 w 12282522"/>
                <a:gd name="connsiteY624" fmla="*/ 6261246 h 6861382"/>
                <a:gd name="connsiteX625" fmla="*/ 2107316 w 12282522"/>
                <a:gd name="connsiteY625" fmla="*/ 6861382 h 6861382"/>
                <a:gd name="connsiteX626" fmla="*/ 2234316 w 12282522"/>
                <a:gd name="connsiteY626" fmla="*/ 6861382 h 6861382"/>
                <a:gd name="connsiteX627" fmla="*/ 2234316 w 12282522"/>
                <a:gd name="connsiteY627" fmla="*/ 6548163 h 6861382"/>
                <a:gd name="connsiteX628" fmla="*/ 3193941 w 12282522"/>
                <a:gd name="connsiteY628" fmla="*/ 6164233 h 6861382"/>
                <a:gd name="connsiteX629" fmla="*/ 3146774 w 12282522"/>
                <a:gd name="connsiteY629" fmla="*/ 6046314 h 6861382"/>
                <a:gd name="connsiteX630" fmla="*/ 2234316 w 12282522"/>
                <a:gd name="connsiteY630" fmla="*/ 6411368 h 6861382"/>
                <a:gd name="connsiteX631" fmla="*/ 2234316 w 12282522"/>
                <a:gd name="connsiteY631" fmla="*/ 6004552 h 6861382"/>
                <a:gd name="connsiteX632" fmla="*/ 3642366 w 12282522"/>
                <a:gd name="connsiteY632" fmla="*/ 5073006 h 6861382"/>
                <a:gd name="connsiteX633" fmla="*/ 3642366 w 12282522"/>
                <a:gd name="connsiteY633" fmla="*/ 5940095 h 6861382"/>
                <a:gd name="connsiteX634" fmla="*/ 3362915 w 12282522"/>
                <a:gd name="connsiteY634" fmla="*/ 5720902 h 6861382"/>
                <a:gd name="connsiteX635" fmla="*/ 3284544 w 12282522"/>
                <a:gd name="connsiteY635" fmla="*/ 5820838 h 6861382"/>
                <a:gd name="connsiteX636" fmla="*/ 3642366 w 12282522"/>
                <a:gd name="connsiteY636" fmla="*/ 6101504 h 6861382"/>
                <a:gd name="connsiteX637" fmla="*/ 3642366 w 12282522"/>
                <a:gd name="connsiteY637" fmla="*/ 6627002 h 6861382"/>
                <a:gd name="connsiteX638" fmla="*/ 3165646 w 12282522"/>
                <a:gd name="connsiteY638" fmla="*/ 6256930 h 6861382"/>
                <a:gd name="connsiteX639" fmla="*/ 3087770 w 12282522"/>
                <a:gd name="connsiteY639" fmla="*/ 6357248 h 6861382"/>
                <a:gd name="connsiteX640" fmla="*/ 3642366 w 12282522"/>
                <a:gd name="connsiteY640" fmla="*/ 6787795 h 6861382"/>
                <a:gd name="connsiteX641" fmla="*/ 3642366 w 12282522"/>
                <a:gd name="connsiteY641" fmla="*/ 6861382 h 6861382"/>
                <a:gd name="connsiteX642" fmla="*/ 3769366 w 12282522"/>
                <a:gd name="connsiteY642" fmla="*/ 6861382 h 6861382"/>
                <a:gd name="connsiteX643" fmla="*/ 3769366 w 12282522"/>
                <a:gd name="connsiteY643" fmla="*/ 6587565 h 6861382"/>
                <a:gd name="connsiteX644" fmla="*/ 4227431 w 12282522"/>
                <a:gd name="connsiteY644" fmla="*/ 6264640 h 6861382"/>
                <a:gd name="connsiteX645" fmla="*/ 4154251 w 12282522"/>
                <a:gd name="connsiteY645" fmla="*/ 6160844 h 6861382"/>
                <a:gd name="connsiteX646" fmla="*/ 3769366 w 12282522"/>
                <a:gd name="connsiteY646" fmla="*/ 6432180 h 6861382"/>
                <a:gd name="connsiteX647" fmla="*/ 3769366 w 12282522"/>
                <a:gd name="connsiteY647" fmla="*/ 6003363 h 6861382"/>
                <a:gd name="connsiteX648" fmla="*/ 4065453 w 12282522"/>
                <a:gd name="connsiteY648" fmla="*/ 5794612 h 6861382"/>
                <a:gd name="connsiteX649" fmla="*/ 3992274 w 12282522"/>
                <a:gd name="connsiteY649" fmla="*/ 5690815 h 6861382"/>
                <a:gd name="connsiteX650" fmla="*/ 3769366 w 12282522"/>
                <a:gd name="connsiteY650" fmla="*/ 5847973 h 6861382"/>
                <a:gd name="connsiteX651" fmla="*/ 3769366 w 12282522"/>
                <a:gd name="connsiteY651" fmla="*/ 4947488 h 6861382"/>
                <a:gd name="connsiteX652" fmla="*/ 3717002 w 12282522"/>
                <a:gd name="connsiteY652" fmla="*/ 4947488 h 6861382"/>
                <a:gd name="connsiteX653" fmla="*/ 3681963 w 12282522"/>
                <a:gd name="connsiteY653" fmla="*/ 4894530 h 6861382"/>
                <a:gd name="connsiteX654" fmla="*/ 2234316 w 12282522"/>
                <a:gd name="connsiteY654" fmla="*/ 5852279 h 6861382"/>
                <a:gd name="connsiteX655" fmla="*/ 2234316 w 12282522"/>
                <a:gd name="connsiteY655" fmla="*/ 5248157 h 6861382"/>
                <a:gd name="connsiteX656" fmla="*/ 3642430 w 12282522"/>
                <a:gd name="connsiteY656" fmla="*/ 4751630 h 6861382"/>
                <a:gd name="connsiteX657" fmla="*/ 3600201 w 12282522"/>
                <a:gd name="connsiteY657" fmla="*/ 4631857 h 6861382"/>
                <a:gd name="connsiteX658" fmla="*/ 2234316 w 12282522"/>
                <a:gd name="connsiteY658" fmla="*/ 5113496 h 6861382"/>
                <a:gd name="connsiteX659" fmla="*/ 2234316 w 12282522"/>
                <a:gd name="connsiteY659" fmla="*/ 4570985 h 6861382"/>
                <a:gd name="connsiteX660" fmla="*/ 3201928 w 12282522"/>
                <a:gd name="connsiteY660" fmla="*/ 4043945 h 6861382"/>
                <a:gd name="connsiteX661" fmla="*/ 3141184 w 12282522"/>
                <a:gd name="connsiteY661" fmla="*/ 3932417 h 6861382"/>
                <a:gd name="connsiteX662" fmla="*/ 2234316 w 12282522"/>
                <a:gd name="connsiteY662" fmla="*/ 4426366 h 6861382"/>
                <a:gd name="connsiteX663" fmla="*/ 2234316 w 12282522"/>
                <a:gd name="connsiteY663" fmla="*/ 3721981 h 6861382"/>
                <a:gd name="connsiteX664" fmla="*/ 3127418 w 12282522"/>
                <a:gd name="connsiteY664" fmla="*/ 3377464 h 6861382"/>
                <a:gd name="connsiteX665" fmla="*/ 3081711 w 12282522"/>
                <a:gd name="connsiteY665" fmla="*/ 3258973 h 6861382"/>
                <a:gd name="connsiteX666" fmla="*/ 2234316 w 12282522"/>
                <a:gd name="connsiteY666" fmla="*/ 3585858 h 6861382"/>
                <a:gd name="connsiteX667" fmla="*/ 2234316 w 12282522"/>
                <a:gd name="connsiteY667" fmla="*/ 3092415 h 6861382"/>
                <a:gd name="connsiteX668" fmla="*/ 2853313 w 12282522"/>
                <a:gd name="connsiteY668" fmla="*/ 2669490 h 6861382"/>
                <a:gd name="connsiteX669" fmla="*/ 2781660 w 12282522"/>
                <a:gd name="connsiteY669" fmla="*/ 2564626 h 6861382"/>
                <a:gd name="connsiteX670" fmla="*/ 2234316 w 12282522"/>
                <a:gd name="connsiteY670" fmla="*/ 2938595 h 6861382"/>
                <a:gd name="connsiteX671" fmla="*/ 2234316 w 12282522"/>
                <a:gd name="connsiteY671" fmla="*/ 2495424 h 6861382"/>
                <a:gd name="connsiteX672" fmla="*/ 2663817 w 12282522"/>
                <a:gd name="connsiteY672" fmla="*/ 2178281 h 6861382"/>
                <a:gd name="connsiteX673" fmla="*/ 2588379 w 12282522"/>
                <a:gd name="connsiteY673" fmla="*/ 2076122 h 6861382"/>
                <a:gd name="connsiteX674" fmla="*/ 2234316 w 12282522"/>
                <a:gd name="connsiteY674" fmla="*/ 2337553 h 6861382"/>
                <a:gd name="connsiteX675" fmla="*/ 2234316 w 12282522"/>
                <a:gd name="connsiteY675" fmla="*/ 1752602 h 6861382"/>
                <a:gd name="connsiteX676" fmla="*/ 2107316 w 12282522"/>
                <a:gd name="connsiteY676" fmla="*/ 1752602 h 6861382"/>
                <a:gd name="connsiteX677" fmla="*/ 2107316 w 12282522"/>
                <a:gd name="connsiteY677" fmla="*/ 2384382 h 6861382"/>
                <a:gd name="connsiteX678" fmla="*/ 1947029 w 12282522"/>
                <a:gd name="connsiteY678" fmla="*/ 2229245 h 6861382"/>
                <a:gd name="connsiteX679" fmla="*/ 1858713 w 12282522"/>
                <a:gd name="connsiteY679" fmla="*/ 2320507 h 6861382"/>
                <a:gd name="connsiteX680" fmla="*/ 2107316 w 12282522"/>
                <a:gd name="connsiteY680" fmla="*/ 2561134 h 6861382"/>
                <a:gd name="connsiteX681" fmla="*/ 2107316 w 12282522"/>
                <a:gd name="connsiteY681" fmla="*/ 3132981 h 6861382"/>
                <a:gd name="connsiteX682" fmla="*/ 1481182 w 12282522"/>
                <a:gd name="connsiteY682" fmla="*/ 2742667 h 6861382"/>
                <a:gd name="connsiteX683" fmla="*/ 1413998 w 12282522"/>
                <a:gd name="connsiteY683" fmla="*/ 2850440 h 6861382"/>
                <a:gd name="connsiteX684" fmla="*/ 2107316 w 12282522"/>
                <a:gd name="connsiteY684" fmla="*/ 3282633 h 6861382"/>
                <a:gd name="connsiteX685" fmla="*/ 2107316 w 12282522"/>
                <a:gd name="connsiteY685" fmla="*/ 3702965 h 6861382"/>
                <a:gd name="connsiteX686" fmla="*/ 1271491 w 12282522"/>
                <a:gd name="connsiteY686" fmla="*/ 3163724 h 6861382"/>
                <a:gd name="connsiteX687" fmla="*/ 1202632 w 12282522"/>
                <a:gd name="connsiteY687" fmla="*/ 3270430 h 6861382"/>
                <a:gd name="connsiteX688" fmla="*/ 2107316 w 12282522"/>
                <a:gd name="connsiteY688" fmla="*/ 3854098 h 6861382"/>
                <a:gd name="connsiteX689" fmla="*/ 2107316 w 12282522"/>
                <a:gd name="connsiteY689" fmla="*/ 4068086 h 6861382"/>
                <a:gd name="connsiteX690" fmla="*/ 1197336 w 12282522"/>
                <a:gd name="connsiteY690" fmla="*/ 3635479 h 6861382"/>
                <a:gd name="connsiteX691" fmla="*/ 1142815 w 12282522"/>
                <a:gd name="connsiteY691" fmla="*/ 3750172 h 6861382"/>
                <a:gd name="connsiteX692" fmla="*/ 2107316 w 12282522"/>
                <a:gd name="connsiteY692" fmla="*/ 4208701 h 6861382"/>
                <a:gd name="connsiteX693" fmla="*/ 2107316 w 12282522"/>
                <a:gd name="connsiteY693" fmla="*/ 4812234 h 6861382"/>
                <a:gd name="connsiteX694" fmla="*/ 818254 w 12282522"/>
                <a:gd name="connsiteY694" fmla="*/ 4386669 h 6861382"/>
                <a:gd name="connsiteX695" fmla="*/ 778439 w 12282522"/>
                <a:gd name="connsiteY695" fmla="*/ 4507267 h 6861382"/>
                <a:gd name="connsiteX696" fmla="*/ 2107316 w 12282522"/>
                <a:gd name="connsiteY696" fmla="*/ 4945976 h 6861382"/>
                <a:gd name="connsiteX697" fmla="*/ 2107316 w 12282522"/>
                <a:gd name="connsiteY697" fmla="*/ 5370545 h 6861382"/>
                <a:gd name="connsiteX698" fmla="*/ 746715 w 12282522"/>
                <a:gd name="connsiteY698" fmla="*/ 4748850 h 6861382"/>
                <a:gd name="connsiteX699" fmla="*/ 720327 w 12282522"/>
                <a:gd name="connsiteY699" fmla="*/ 4806594 h 6861382"/>
                <a:gd name="connsiteX700" fmla="*/ 610888 w 12282522"/>
                <a:gd name="connsiteY700" fmla="*/ 4806594 h 6861382"/>
                <a:gd name="connsiteX701" fmla="*/ 610888 w 12282522"/>
                <a:gd name="connsiteY701" fmla="*/ 5940096 h 6861382"/>
                <a:gd name="connsiteX702" fmla="*/ 331436 w 12282522"/>
                <a:gd name="connsiteY702" fmla="*/ 5720902 h 6861382"/>
                <a:gd name="connsiteX703" fmla="*/ 253065 w 12282522"/>
                <a:gd name="connsiteY703" fmla="*/ 5820838 h 6861382"/>
                <a:gd name="connsiteX704" fmla="*/ 610888 w 12282522"/>
                <a:gd name="connsiteY704" fmla="*/ 6101505 h 6861382"/>
                <a:gd name="connsiteX705" fmla="*/ 610888 w 12282522"/>
                <a:gd name="connsiteY705" fmla="*/ 6627002 h 6861382"/>
                <a:gd name="connsiteX706" fmla="*/ 134167 w 12282522"/>
                <a:gd name="connsiteY706" fmla="*/ 6256930 h 6861382"/>
                <a:gd name="connsiteX707" fmla="*/ 56292 w 12282522"/>
                <a:gd name="connsiteY707" fmla="*/ 6357248 h 6861382"/>
                <a:gd name="connsiteX708" fmla="*/ 610888 w 12282522"/>
                <a:gd name="connsiteY708" fmla="*/ 6787795 h 6861382"/>
                <a:gd name="connsiteX709" fmla="*/ 0 w 12282522"/>
                <a:gd name="connsiteY709" fmla="*/ 6861382 h 6861382"/>
                <a:gd name="connsiteX710" fmla="*/ 94628 w 12282522"/>
                <a:gd name="connsiteY710" fmla="*/ 6861382 h 6861382"/>
                <a:gd name="connsiteX711" fmla="*/ 0 w 12282522"/>
                <a:gd name="connsiteY711" fmla="*/ 6794012 h 686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</a:cxnLst>
              <a:rect l="l" t="t" r="r" b="b"/>
              <a:pathLst>
                <a:path w="12282522" h="6861382">
                  <a:moveTo>
                    <a:pt x="0" y="1280882"/>
                  </a:moveTo>
                  <a:lnTo>
                    <a:pt x="44194" y="1201472"/>
                  </a:lnTo>
                  <a:lnTo>
                    <a:pt x="0" y="1176874"/>
                  </a:lnTo>
                  <a:close/>
                  <a:moveTo>
                    <a:pt x="44804" y="1810704"/>
                  </a:moveTo>
                  <a:lnTo>
                    <a:pt x="120305" y="1708583"/>
                  </a:lnTo>
                  <a:lnTo>
                    <a:pt x="0" y="1619625"/>
                  </a:lnTo>
                  <a:lnTo>
                    <a:pt x="0" y="1777575"/>
                  </a:lnTo>
                  <a:close/>
                  <a:moveTo>
                    <a:pt x="461896" y="2564283"/>
                  </a:moveTo>
                  <a:lnTo>
                    <a:pt x="509064" y="2446364"/>
                  </a:lnTo>
                  <a:lnTo>
                    <a:pt x="0" y="2242696"/>
                  </a:lnTo>
                  <a:lnTo>
                    <a:pt x="0" y="2379489"/>
                  </a:lnTo>
                  <a:close/>
                  <a:moveTo>
                    <a:pt x="12282522" y="2927940"/>
                  </a:moveTo>
                  <a:lnTo>
                    <a:pt x="12282522" y="2778288"/>
                  </a:lnTo>
                  <a:lnTo>
                    <a:pt x="12225380" y="2742667"/>
                  </a:lnTo>
                  <a:lnTo>
                    <a:pt x="12158197" y="2850440"/>
                  </a:lnTo>
                  <a:close/>
                  <a:moveTo>
                    <a:pt x="12282522" y="3487006"/>
                  </a:moveTo>
                  <a:lnTo>
                    <a:pt x="12282522" y="3335874"/>
                  </a:lnTo>
                  <a:lnTo>
                    <a:pt x="12015689" y="3163724"/>
                  </a:lnTo>
                  <a:lnTo>
                    <a:pt x="11946830" y="3270430"/>
                  </a:lnTo>
                  <a:close/>
                  <a:moveTo>
                    <a:pt x="997086" y="3716068"/>
                  </a:moveTo>
                  <a:lnTo>
                    <a:pt x="1032124" y="3663110"/>
                  </a:lnTo>
                  <a:lnTo>
                    <a:pt x="1084489" y="3663110"/>
                  </a:lnTo>
                  <a:lnTo>
                    <a:pt x="1084489" y="2762624"/>
                  </a:lnTo>
                  <a:lnTo>
                    <a:pt x="1307397" y="2919782"/>
                  </a:lnTo>
                  <a:lnTo>
                    <a:pt x="1380575" y="2815985"/>
                  </a:lnTo>
                  <a:lnTo>
                    <a:pt x="1084489" y="2607235"/>
                  </a:lnTo>
                  <a:lnTo>
                    <a:pt x="1084489" y="2178417"/>
                  </a:lnTo>
                  <a:lnTo>
                    <a:pt x="1469374" y="2449754"/>
                  </a:lnTo>
                  <a:lnTo>
                    <a:pt x="1542551" y="2345957"/>
                  </a:lnTo>
                  <a:lnTo>
                    <a:pt x="1084489" y="2023032"/>
                  </a:lnTo>
                  <a:lnTo>
                    <a:pt x="1084489" y="1509350"/>
                  </a:lnTo>
                  <a:lnTo>
                    <a:pt x="1810153" y="1763967"/>
                  </a:lnTo>
                  <a:lnTo>
                    <a:pt x="1852203" y="1644130"/>
                  </a:lnTo>
                  <a:lnTo>
                    <a:pt x="1084489" y="1374759"/>
                  </a:lnTo>
                  <a:lnTo>
                    <a:pt x="1084489" y="745854"/>
                  </a:lnTo>
                  <a:lnTo>
                    <a:pt x="2046831" y="1177963"/>
                  </a:lnTo>
                  <a:lnTo>
                    <a:pt x="2098862" y="1062114"/>
                  </a:lnTo>
                  <a:lnTo>
                    <a:pt x="1084489" y="606635"/>
                  </a:lnTo>
                  <a:lnTo>
                    <a:pt x="1084489" y="297827"/>
                  </a:lnTo>
                  <a:lnTo>
                    <a:pt x="2018013" y="515786"/>
                  </a:lnTo>
                  <a:lnTo>
                    <a:pt x="2046880" y="392113"/>
                  </a:lnTo>
                  <a:lnTo>
                    <a:pt x="1084489" y="167412"/>
                  </a:lnTo>
                  <a:lnTo>
                    <a:pt x="1084489" y="0"/>
                  </a:lnTo>
                  <a:lnTo>
                    <a:pt x="957488" y="0"/>
                  </a:lnTo>
                  <a:lnTo>
                    <a:pt x="957488" y="305750"/>
                  </a:lnTo>
                  <a:lnTo>
                    <a:pt x="0" y="592117"/>
                  </a:lnTo>
                  <a:lnTo>
                    <a:pt x="0" y="724667"/>
                  </a:lnTo>
                  <a:lnTo>
                    <a:pt x="957488" y="438299"/>
                  </a:lnTo>
                  <a:lnTo>
                    <a:pt x="957488" y="895440"/>
                  </a:lnTo>
                  <a:lnTo>
                    <a:pt x="16546" y="1320076"/>
                  </a:lnTo>
                  <a:lnTo>
                    <a:pt x="68780" y="1435837"/>
                  </a:lnTo>
                  <a:lnTo>
                    <a:pt x="957488" y="1034774"/>
                  </a:lnTo>
                  <a:lnTo>
                    <a:pt x="957488" y="1225766"/>
                  </a:lnTo>
                  <a:lnTo>
                    <a:pt x="196237" y="1767738"/>
                  </a:lnTo>
                  <a:lnTo>
                    <a:pt x="269897" y="1871193"/>
                  </a:lnTo>
                  <a:lnTo>
                    <a:pt x="957488" y="1381666"/>
                  </a:lnTo>
                  <a:lnTo>
                    <a:pt x="957488" y="1822802"/>
                  </a:lnTo>
                  <a:lnTo>
                    <a:pt x="402893" y="2253349"/>
                  </a:lnTo>
                  <a:lnTo>
                    <a:pt x="480769" y="2353667"/>
                  </a:lnTo>
                  <a:lnTo>
                    <a:pt x="957488" y="1983595"/>
                  </a:lnTo>
                  <a:lnTo>
                    <a:pt x="957488" y="2509093"/>
                  </a:lnTo>
                  <a:lnTo>
                    <a:pt x="599667" y="2789759"/>
                  </a:lnTo>
                  <a:lnTo>
                    <a:pt x="678039" y="2889696"/>
                  </a:lnTo>
                  <a:lnTo>
                    <a:pt x="957488" y="2670502"/>
                  </a:lnTo>
                  <a:lnTo>
                    <a:pt x="957488" y="3537592"/>
                  </a:lnTo>
                  <a:lnTo>
                    <a:pt x="0" y="2904130"/>
                  </a:lnTo>
                  <a:lnTo>
                    <a:pt x="0" y="3056405"/>
                  </a:lnTo>
                  <a:close/>
                  <a:moveTo>
                    <a:pt x="8797211" y="3726158"/>
                  </a:moveTo>
                  <a:lnTo>
                    <a:pt x="8797211" y="2762624"/>
                  </a:lnTo>
                  <a:lnTo>
                    <a:pt x="9020121" y="2919782"/>
                  </a:lnTo>
                  <a:lnTo>
                    <a:pt x="9093298" y="2815985"/>
                  </a:lnTo>
                  <a:lnTo>
                    <a:pt x="8797211" y="2607235"/>
                  </a:lnTo>
                  <a:lnTo>
                    <a:pt x="8797211" y="2178417"/>
                  </a:lnTo>
                  <a:lnTo>
                    <a:pt x="9182097" y="2449754"/>
                  </a:lnTo>
                  <a:lnTo>
                    <a:pt x="9255274" y="2345957"/>
                  </a:lnTo>
                  <a:lnTo>
                    <a:pt x="8797211" y="2023032"/>
                  </a:lnTo>
                  <a:lnTo>
                    <a:pt x="8797211" y="1509350"/>
                  </a:lnTo>
                  <a:lnTo>
                    <a:pt x="9522876" y="1763967"/>
                  </a:lnTo>
                  <a:lnTo>
                    <a:pt x="9564926" y="1644130"/>
                  </a:lnTo>
                  <a:lnTo>
                    <a:pt x="8797211" y="1374759"/>
                  </a:lnTo>
                  <a:lnTo>
                    <a:pt x="8797211" y="745855"/>
                  </a:lnTo>
                  <a:lnTo>
                    <a:pt x="9739110" y="1168784"/>
                  </a:lnTo>
                  <a:lnTo>
                    <a:pt x="9680381" y="1201472"/>
                  </a:lnTo>
                  <a:lnTo>
                    <a:pt x="9742142" y="1312445"/>
                  </a:lnTo>
                  <a:lnTo>
                    <a:pt x="10166639" y="1076173"/>
                  </a:lnTo>
                  <a:lnTo>
                    <a:pt x="10166639" y="1292743"/>
                  </a:lnTo>
                  <a:lnTo>
                    <a:pt x="9604257" y="1708583"/>
                  </a:lnTo>
                  <a:lnTo>
                    <a:pt x="9679771" y="1810704"/>
                  </a:lnTo>
                  <a:lnTo>
                    <a:pt x="10166639" y="1450693"/>
                  </a:lnTo>
                  <a:lnTo>
                    <a:pt x="10166639" y="2349351"/>
                  </a:lnTo>
                  <a:lnTo>
                    <a:pt x="9324311" y="2578901"/>
                  </a:lnTo>
                  <a:lnTo>
                    <a:pt x="9357700" y="2701431"/>
                  </a:lnTo>
                  <a:lnTo>
                    <a:pt x="10166639" y="2480979"/>
                  </a:lnTo>
                  <a:lnTo>
                    <a:pt x="10166639" y="3100414"/>
                  </a:lnTo>
                  <a:close/>
                  <a:moveTo>
                    <a:pt x="3427461" y="3726158"/>
                  </a:moveTo>
                  <a:lnTo>
                    <a:pt x="3427461" y="2762624"/>
                  </a:lnTo>
                  <a:lnTo>
                    <a:pt x="3650370" y="2919782"/>
                  </a:lnTo>
                  <a:lnTo>
                    <a:pt x="3723547" y="2815985"/>
                  </a:lnTo>
                  <a:lnTo>
                    <a:pt x="3427461" y="2607235"/>
                  </a:lnTo>
                  <a:lnTo>
                    <a:pt x="3427461" y="2178417"/>
                  </a:lnTo>
                  <a:lnTo>
                    <a:pt x="3812346" y="2449754"/>
                  </a:lnTo>
                  <a:lnTo>
                    <a:pt x="3885524" y="2345957"/>
                  </a:lnTo>
                  <a:lnTo>
                    <a:pt x="3427461" y="2023032"/>
                  </a:lnTo>
                  <a:lnTo>
                    <a:pt x="3427461" y="1509350"/>
                  </a:lnTo>
                  <a:lnTo>
                    <a:pt x="4153126" y="1763967"/>
                  </a:lnTo>
                  <a:lnTo>
                    <a:pt x="4195176" y="1644130"/>
                  </a:lnTo>
                  <a:lnTo>
                    <a:pt x="3427461" y="1374759"/>
                  </a:lnTo>
                  <a:lnTo>
                    <a:pt x="3427461" y="745855"/>
                  </a:lnTo>
                  <a:lnTo>
                    <a:pt x="4369361" y="1168784"/>
                  </a:lnTo>
                  <a:lnTo>
                    <a:pt x="4310632" y="1201472"/>
                  </a:lnTo>
                  <a:lnTo>
                    <a:pt x="4372391" y="1312445"/>
                  </a:lnTo>
                  <a:lnTo>
                    <a:pt x="4796890" y="1076173"/>
                  </a:lnTo>
                  <a:lnTo>
                    <a:pt x="4796890" y="1292743"/>
                  </a:lnTo>
                  <a:lnTo>
                    <a:pt x="4234508" y="1708583"/>
                  </a:lnTo>
                  <a:lnTo>
                    <a:pt x="4310021" y="1810704"/>
                  </a:lnTo>
                  <a:lnTo>
                    <a:pt x="4796890" y="1450693"/>
                  </a:lnTo>
                  <a:lnTo>
                    <a:pt x="4796890" y="2349351"/>
                  </a:lnTo>
                  <a:lnTo>
                    <a:pt x="3954560" y="2578901"/>
                  </a:lnTo>
                  <a:lnTo>
                    <a:pt x="3987949" y="2701431"/>
                  </a:lnTo>
                  <a:lnTo>
                    <a:pt x="4796890" y="2480979"/>
                  </a:lnTo>
                  <a:lnTo>
                    <a:pt x="4796890" y="3100414"/>
                  </a:lnTo>
                  <a:close/>
                  <a:moveTo>
                    <a:pt x="12282522" y="3938199"/>
                  </a:moveTo>
                  <a:lnTo>
                    <a:pt x="12282522" y="3797585"/>
                  </a:lnTo>
                  <a:lnTo>
                    <a:pt x="11941535" y="3635479"/>
                  </a:lnTo>
                  <a:lnTo>
                    <a:pt x="11887013" y="3750172"/>
                  </a:lnTo>
                  <a:close/>
                  <a:moveTo>
                    <a:pt x="915325" y="3978741"/>
                  </a:moveTo>
                  <a:lnTo>
                    <a:pt x="957552" y="3858967"/>
                  </a:lnTo>
                  <a:lnTo>
                    <a:pt x="0" y="3521316"/>
                  </a:lnTo>
                  <a:lnTo>
                    <a:pt x="0" y="3655979"/>
                  </a:lnTo>
                  <a:close/>
                  <a:moveTo>
                    <a:pt x="456307" y="4678181"/>
                  </a:moveTo>
                  <a:lnTo>
                    <a:pt x="517052" y="4566653"/>
                  </a:lnTo>
                  <a:lnTo>
                    <a:pt x="0" y="4285024"/>
                  </a:lnTo>
                  <a:lnTo>
                    <a:pt x="0" y="4429641"/>
                  </a:lnTo>
                  <a:close/>
                  <a:moveTo>
                    <a:pt x="12282522" y="4758131"/>
                  </a:moveTo>
                  <a:lnTo>
                    <a:pt x="12282522" y="4624389"/>
                  </a:lnTo>
                  <a:lnTo>
                    <a:pt x="11562453" y="4386669"/>
                  </a:lnTo>
                  <a:lnTo>
                    <a:pt x="11522638" y="4507267"/>
                  </a:lnTo>
                  <a:close/>
                  <a:moveTo>
                    <a:pt x="396834" y="5351625"/>
                  </a:moveTo>
                  <a:lnTo>
                    <a:pt x="442541" y="5233134"/>
                  </a:lnTo>
                  <a:lnTo>
                    <a:pt x="0" y="5062422"/>
                  </a:lnTo>
                  <a:lnTo>
                    <a:pt x="0" y="5198545"/>
                  </a:lnTo>
                  <a:close/>
                  <a:moveTo>
                    <a:pt x="96784" y="6045972"/>
                  </a:moveTo>
                  <a:lnTo>
                    <a:pt x="168437" y="5941108"/>
                  </a:lnTo>
                  <a:lnTo>
                    <a:pt x="0" y="5826025"/>
                  </a:lnTo>
                  <a:lnTo>
                    <a:pt x="0" y="5979845"/>
                  </a:lnTo>
                  <a:close/>
                  <a:moveTo>
                    <a:pt x="12282522" y="6106186"/>
                  </a:moveTo>
                  <a:lnTo>
                    <a:pt x="12282522" y="5974557"/>
                  </a:lnTo>
                  <a:lnTo>
                    <a:pt x="12042576" y="5909167"/>
                  </a:lnTo>
                  <a:lnTo>
                    <a:pt x="12009187" y="6031697"/>
                  </a:lnTo>
                  <a:close/>
                  <a:moveTo>
                    <a:pt x="10166639" y="6857996"/>
                  </a:moveTo>
                  <a:lnTo>
                    <a:pt x="10293639" y="6857996"/>
                  </a:lnTo>
                  <a:lnTo>
                    <a:pt x="10293639" y="6273045"/>
                  </a:lnTo>
                  <a:lnTo>
                    <a:pt x="10647702" y="6534476"/>
                  </a:lnTo>
                  <a:lnTo>
                    <a:pt x="10723140" y="6432317"/>
                  </a:lnTo>
                  <a:lnTo>
                    <a:pt x="10293639" y="6115174"/>
                  </a:lnTo>
                  <a:lnTo>
                    <a:pt x="10293639" y="5672003"/>
                  </a:lnTo>
                  <a:lnTo>
                    <a:pt x="10840983" y="6045972"/>
                  </a:lnTo>
                  <a:lnTo>
                    <a:pt x="10912636" y="5941108"/>
                  </a:lnTo>
                  <a:lnTo>
                    <a:pt x="10293639" y="5518183"/>
                  </a:lnTo>
                  <a:lnTo>
                    <a:pt x="10293639" y="5024740"/>
                  </a:lnTo>
                  <a:lnTo>
                    <a:pt x="11141034" y="5351625"/>
                  </a:lnTo>
                  <a:lnTo>
                    <a:pt x="11186741" y="5233134"/>
                  </a:lnTo>
                  <a:lnTo>
                    <a:pt x="10293639" y="4888617"/>
                  </a:lnTo>
                  <a:lnTo>
                    <a:pt x="10293639" y="4184232"/>
                  </a:lnTo>
                  <a:lnTo>
                    <a:pt x="11200507" y="4678181"/>
                  </a:lnTo>
                  <a:lnTo>
                    <a:pt x="11261251" y="4566653"/>
                  </a:lnTo>
                  <a:lnTo>
                    <a:pt x="10293639" y="4039613"/>
                  </a:lnTo>
                  <a:lnTo>
                    <a:pt x="10293639" y="3497102"/>
                  </a:lnTo>
                  <a:lnTo>
                    <a:pt x="11659524" y="3978741"/>
                  </a:lnTo>
                  <a:lnTo>
                    <a:pt x="11701751" y="3858967"/>
                  </a:lnTo>
                  <a:lnTo>
                    <a:pt x="10293639" y="3362440"/>
                  </a:lnTo>
                  <a:lnTo>
                    <a:pt x="10293639" y="2758318"/>
                  </a:lnTo>
                  <a:lnTo>
                    <a:pt x="11741285" y="3716068"/>
                  </a:lnTo>
                  <a:lnTo>
                    <a:pt x="11776324" y="3663110"/>
                  </a:lnTo>
                  <a:lnTo>
                    <a:pt x="11828688" y="3663110"/>
                  </a:lnTo>
                  <a:lnTo>
                    <a:pt x="11828688" y="2762624"/>
                  </a:lnTo>
                  <a:lnTo>
                    <a:pt x="12051597" y="2919782"/>
                  </a:lnTo>
                  <a:lnTo>
                    <a:pt x="12124775" y="2815985"/>
                  </a:lnTo>
                  <a:lnTo>
                    <a:pt x="11828688" y="2607235"/>
                  </a:lnTo>
                  <a:lnTo>
                    <a:pt x="11828688" y="2178417"/>
                  </a:lnTo>
                  <a:lnTo>
                    <a:pt x="12213574" y="2449754"/>
                  </a:lnTo>
                  <a:lnTo>
                    <a:pt x="12282522" y="2351956"/>
                  </a:lnTo>
                  <a:lnTo>
                    <a:pt x="12282522" y="2342976"/>
                  </a:lnTo>
                  <a:lnTo>
                    <a:pt x="11828688" y="2023032"/>
                  </a:lnTo>
                  <a:lnTo>
                    <a:pt x="11828688" y="1509350"/>
                  </a:lnTo>
                  <a:lnTo>
                    <a:pt x="12282522" y="1668589"/>
                  </a:lnTo>
                  <a:lnTo>
                    <a:pt x="12282522" y="1533998"/>
                  </a:lnTo>
                  <a:lnTo>
                    <a:pt x="11828688" y="1374759"/>
                  </a:lnTo>
                  <a:lnTo>
                    <a:pt x="11828688" y="745854"/>
                  </a:lnTo>
                  <a:lnTo>
                    <a:pt x="12282522" y="949634"/>
                  </a:lnTo>
                  <a:lnTo>
                    <a:pt x="12282522" y="810418"/>
                  </a:lnTo>
                  <a:lnTo>
                    <a:pt x="11828688" y="606635"/>
                  </a:lnTo>
                  <a:lnTo>
                    <a:pt x="11828688" y="297827"/>
                  </a:lnTo>
                  <a:lnTo>
                    <a:pt x="12282522" y="403788"/>
                  </a:lnTo>
                  <a:lnTo>
                    <a:pt x="12282522" y="273374"/>
                  </a:lnTo>
                  <a:lnTo>
                    <a:pt x="11828688" y="167412"/>
                  </a:lnTo>
                  <a:lnTo>
                    <a:pt x="11828688" y="0"/>
                  </a:lnTo>
                  <a:lnTo>
                    <a:pt x="11701688" y="0"/>
                  </a:lnTo>
                  <a:lnTo>
                    <a:pt x="11701688" y="305750"/>
                  </a:lnTo>
                  <a:lnTo>
                    <a:pt x="10500090" y="665125"/>
                  </a:lnTo>
                  <a:lnTo>
                    <a:pt x="10536488" y="786790"/>
                  </a:lnTo>
                  <a:lnTo>
                    <a:pt x="11701688" y="438299"/>
                  </a:lnTo>
                  <a:lnTo>
                    <a:pt x="11701688" y="895440"/>
                  </a:lnTo>
                  <a:lnTo>
                    <a:pt x="10760745" y="1320076"/>
                  </a:lnTo>
                  <a:lnTo>
                    <a:pt x="10812980" y="1435837"/>
                  </a:lnTo>
                  <a:lnTo>
                    <a:pt x="11701688" y="1034774"/>
                  </a:lnTo>
                  <a:lnTo>
                    <a:pt x="11701688" y="1225766"/>
                  </a:lnTo>
                  <a:lnTo>
                    <a:pt x="10940437" y="1767738"/>
                  </a:lnTo>
                  <a:lnTo>
                    <a:pt x="11014097" y="1871193"/>
                  </a:lnTo>
                  <a:lnTo>
                    <a:pt x="11701688" y="1381666"/>
                  </a:lnTo>
                  <a:lnTo>
                    <a:pt x="11701688" y="1822802"/>
                  </a:lnTo>
                  <a:lnTo>
                    <a:pt x="11147092" y="2253349"/>
                  </a:lnTo>
                  <a:lnTo>
                    <a:pt x="11224968" y="2353667"/>
                  </a:lnTo>
                  <a:lnTo>
                    <a:pt x="11701688" y="1983595"/>
                  </a:lnTo>
                  <a:lnTo>
                    <a:pt x="11701688" y="2509093"/>
                  </a:lnTo>
                  <a:lnTo>
                    <a:pt x="11343866" y="2789759"/>
                  </a:lnTo>
                  <a:lnTo>
                    <a:pt x="11422238" y="2889696"/>
                  </a:lnTo>
                  <a:lnTo>
                    <a:pt x="11701688" y="2670502"/>
                  </a:lnTo>
                  <a:lnTo>
                    <a:pt x="11701688" y="3537592"/>
                  </a:lnTo>
                  <a:lnTo>
                    <a:pt x="10293639" y="2606045"/>
                  </a:lnTo>
                  <a:lnTo>
                    <a:pt x="10293639" y="2199229"/>
                  </a:lnTo>
                  <a:lnTo>
                    <a:pt x="11206096" y="2564283"/>
                  </a:lnTo>
                  <a:lnTo>
                    <a:pt x="11253263" y="2446364"/>
                  </a:lnTo>
                  <a:lnTo>
                    <a:pt x="10293639" y="2062434"/>
                  </a:lnTo>
                  <a:lnTo>
                    <a:pt x="10293639" y="1444419"/>
                  </a:lnTo>
                  <a:lnTo>
                    <a:pt x="10789003" y="1810704"/>
                  </a:lnTo>
                  <a:lnTo>
                    <a:pt x="10864504" y="1708583"/>
                  </a:lnTo>
                  <a:lnTo>
                    <a:pt x="10293639" y="1286461"/>
                  </a:lnTo>
                  <a:lnTo>
                    <a:pt x="10293639" y="1071450"/>
                  </a:lnTo>
                  <a:lnTo>
                    <a:pt x="10726633" y="1312445"/>
                  </a:lnTo>
                  <a:lnTo>
                    <a:pt x="10788393" y="1201472"/>
                  </a:lnTo>
                  <a:lnTo>
                    <a:pt x="10293639" y="926097"/>
                  </a:lnTo>
                  <a:lnTo>
                    <a:pt x="10293639" y="579162"/>
                  </a:lnTo>
                  <a:lnTo>
                    <a:pt x="10446762" y="649390"/>
                  </a:lnTo>
                  <a:lnTo>
                    <a:pt x="10499695" y="533947"/>
                  </a:lnTo>
                  <a:lnTo>
                    <a:pt x="10293639" y="439452"/>
                  </a:lnTo>
                  <a:lnTo>
                    <a:pt x="10293639" y="0"/>
                  </a:lnTo>
                  <a:lnTo>
                    <a:pt x="10166639" y="0"/>
                  </a:lnTo>
                  <a:lnTo>
                    <a:pt x="10166639" y="443341"/>
                  </a:lnTo>
                  <a:lnTo>
                    <a:pt x="9969064" y="533947"/>
                  </a:lnTo>
                  <a:lnTo>
                    <a:pt x="10022010" y="649390"/>
                  </a:lnTo>
                  <a:lnTo>
                    <a:pt x="10166639" y="583058"/>
                  </a:lnTo>
                  <a:lnTo>
                    <a:pt x="10166639" y="930826"/>
                  </a:lnTo>
                  <a:lnTo>
                    <a:pt x="9771858" y="1150557"/>
                  </a:lnTo>
                  <a:lnTo>
                    <a:pt x="9811571" y="1062114"/>
                  </a:lnTo>
                  <a:lnTo>
                    <a:pt x="8797211" y="606636"/>
                  </a:lnTo>
                  <a:lnTo>
                    <a:pt x="8797211" y="297828"/>
                  </a:lnTo>
                  <a:lnTo>
                    <a:pt x="9730723" y="515786"/>
                  </a:lnTo>
                  <a:lnTo>
                    <a:pt x="9759603" y="392113"/>
                  </a:lnTo>
                  <a:lnTo>
                    <a:pt x="8797211" y="167412"/>
                  </a:lnTo>
                  <a:lnTo>
                    <a:pt x="8797211" y="0"/>
                  </a:lnTo>
                  <a:lnTo>
                    <a:pt x="8670211" y="0"/>
                  </a:lnTo>
                  <a:lnTo>
                    <a:pt x="8670211" y="305750"/>
                  </a:lnTo>
                  <a:lnTo>
                    <a:pt x="7468613" y="665125"/>
                  </a:lnTo>
                  <a:lnTo>
                    <a:pt x="7505011" y="786790"/>
                  </a:lnTo>
                  <a:lnTo>
                    <a:pt x="8670211" y="438299"/>
                  </a:lnTo>
                  <a:lnTo>
                    <a:pt x="8670211" y="895440"/>
                  </a:lnTo>
                  <a:lnTo>
                    <a:pt x="7729268" y="1320076"/>
                  </a:lnTo>
                  <a:lnTo>
                    <a:pt x="7781504" y="1435837"/>
                  </a:lnTo>
                  <a:lnTo>
                    <a:pt x="8670211" y="1034774"/>
                  </a:lnTo>
                  <a:lnTo>
                    <a:pt x="8670211" y="1225758"/>
                  </a:lnTo>
                  <a:lnTo>
                    <a:pt x="7908961" y="1767738"/>
                  </a:lnTo>
                  <a:lnTo>
                    <a:pt x="7982620" y="1871193"/>
                  </a:lnTo>
                  <a:lnTo>
                    <a:pt x="8670211" y="1381666"/>
                  </a:lnTo>
                  <a:lnTo>
                    <a:pt x="8670211" y="1822802"/>
                  </a:lnTo>
                  <a:lnTo>
                    <a:pt x="8115615" y="2253349"/>
                  </a:lnTo>
                  <a:lnTo>
                    <a:pt x="8193490" y="2353667"/>
                  </a:lnTo>
                  <a:lnTo>
                    <a:pt x="8670211" y="1983595"/>
                  </a:lnTo>
                  <a:lnTo>
                    <a:pt x="8670211" y="2509092"/>
                  </a:lnTo>
                  <a:lnTo>
                    <a:pt x="8312388" y="2789759"/>
                  </a:lnTo>
                  <a:lnTo>
                    <a:pt x="8390759" y="2889696"/>
                  </a:lnTo>
                  <a:lnTo>
                    <a:pt x="8670211" y="2670501"/>
                  </a:lnTo>
                  <a:lnTo>
                    <a:pt x="8670211" y="3804004"/>
                  </a:lnTo>
                  <a:lnTo>
                    <a:pt x="8779650" y="3804004"/>
                  </a:lnTo>
                  <a:lnTo>
                    <a:pt x="8806038" y="3861748"/>
                  </a:lnTo>
                  <a:lnTo>
                    <a:pt x="10166639" y="3240052"/>
                  </a:lnTo>
                  <a:lnTo>
                    <a:pt x="10166639" y="3664622"/>
                  </a:lnTo>
                  <a:lnTo>
                    <a:pt x="8837762" y="4103331"/>
                  </a:lnTo>
                  <a:lnTo>
                    <a:pt x="8877577" y="4223929"/>
                  </a:lnTo>
                  <a:lnTo>
                    <a:pt x="10166639" y="3798364"/>
                  </a:lnTo>
                  <a:lnTo>
                    <a:pt x="10166639" y="4401897"/>
                  </a:lnTo>
                  <a:lnTo>
                    <a:pt x="9202137" y="4860426"/>
                  </a:lnTo>
                  <a:lnTo>
                    <a:pt x="9256659" y="4975119"/>
                  </a:lnTo>
                  <a:lnTo>
                    <a:pt x="10166639" y="4542512"/>
                  </a:lnTo>
                  <a:lnTo>
                    <a:pt x="10166639" y="4756500"/>
                  </a:lnTo>
                  <a:lnTo>
                    <a:pt x="9261954" y="5340168"/>
                  </a:lnTo>
                  <a:lnTo>
                    <a:pt x="9330813" y="5446874"/>
                  </a:lnTo>
                  <a:lnTo>
                    <a:pt x="10166639" y="4907633"/>
                  </a:lnTo>
                  <a:lnTo>
                    <a:pt x="10166639" y="5327965"/>
                  </a:lnTo>
                  <a:lnTo>
                    <a:pt x="9473321" y="5760158"/>
                  </a:lnTo>
                  <a:lnTo>
                    <a:pt x="9540504" y="5867931"/>
                  </a:lnTo>
                  <a:lnTo>
                    <a:pt x="10166639" y="5477617"/>
                  </a:lnTo>
                  <a:lnTo>
                    <a:pt x="10166639" y="6049464"/>
                  </a:lnTo>
                  <a:lnTo>
                    <a:pt x="9918035" y="6290091"/>
                  </a:lnTo>
                  <a:lnTo>
                    <a:pt x="10006352" y="6381353"/>
                  </a:lnTo>
                  <a:lnTo>
                    <a:pt x="10166639" y="6226216"/>
                  </a:lnTo>
                  <a:close/>
                  <a:moveTo>
                    <a:pt x="4796890" y="6857996"/>
                  </a:moveTo>
                  <a:lnTo>
                    <a:pt x="4923890" y="6857996"/>
                  </a:lnTo>
                  <a:lnTo>
                    <a:pt x="4923890" y="6273045"/>
                  </a:lnTo>
                  <a:lnTo>
                    <a:pt x="5277954" y="6534476"/>
                  </a:lnTo>
                  <a:lnTo>
                    <a:pt x="5353391" y="6432317"/>
                  </a:lnTo>
                  <a:lnTo>
                    <a:pt x="4923890" y="6115174"/>
                  </a:lnTo>
                  <a:lnTo>
                    <a:pt x="4923890" y="5672003"/>
                  </a:lnTo>
                  <a:lnTo>
                    <a:pt x="5471233" y="6045972"/>
                  </a:lnTo>
                  <a:lnTo>
                    <a:pt x="5542885" y="5941108"/>
                  </a:lnTo>
                  <a:lnTo>
                    <a:pt x="4923890" y="5518183"/>
                  </a:lnTo>
                  <a:lnTo>
                    <a:pt x="4923890" y="5024740"/>
                  </a:lnTo>
                  <a:lnTo>
                    <a:pt x="5771284" y="5351625"/>
                  </a:lnTo>
                  <a:lnTo>
                    <a:pt x="5816990" y="5233134"/>
                  </a:lnTo>
                  <a:lnTo>
                    <a:pt x="4923890" y="4888617"/>
                  </a:lnTo>
                  <a:lnTo>
                    <a:pt x="4923890" y="4184232"/>
                  </a:lnTo>
                  <a:lnTo>
                    <a:pt x="5830756" y="4678180"/>
                  </a:lnTo>
                  <a:lnTo>
                    <a:pt x="5891500" y="4566653"/>
                  </a:lnTo>
                  <a:lnTo>
                    <a:pt x="4923890" y="4039613"/>
                  </a:lnTo>
                  <a:lnTo>
                    <a:pt x="4923890" y="3497102"/>
                  </a:lnTo>
                  <a:lnTo>
                    <a:pt x="6289772" y="3978741"/>
                  </a:lnTo>
                  <a:lnTo>
                    <a:pt x="6331999" y="3858967"/>
                  </a:lnTo>
                  <a:lnTo>
                    <a:pt x="4923890" y="3362440"/>
                  </a:lnTo>
                  <a:lnTo>
                    <a:pt x="4923890" y="2758318"/>
                  </a:lnTo>
                  <a:lnTo>
                    <a:pt x="6371533" y="3716068"/>
                  </a:lnTo>
                  <a:lnTo>
                    <a:pt x="6406573" y="3663110"/>
                  </a:lnTo>
                  <a:lnTo>
                    <a:pt x="6458937" y="3663110"/>
                  </a:lnTo>
                  <a:lnTo>
                    <a:pt x="6458937" y="2762624"/>
                  </a:lnTo>
                  <a:lnTo>
                    <a:pt x="6681846" y="2919782"/>
                  </a:lnTo>
                  <a:lnTo>
                    <a:pt x="6755024" y="2815985"/>
                  </a:lnTo>
                  <a:lnTo>
                    <a:pt x="6458937" y="2607235"/>
                  </a:lnTo>
                  <a:lnTo>
                    <a:pt x="6458937" y="2178417"/>
                  </a:lnTo>
                  <a:lnTo>
                    <a:pt x="6843823" y="2449754"/>
                  </a:lnTo>
                  <a:lnTo>
                    <a:pt x="6917001" y="2345957"/>
                  </a:lnTo>
                  <a:lnTo>
                    <a:pt x="6458937" y="2023032"/>
                  </a:lnTo>
                  <a:lnTo>
                    <a:pt x="6458937" y="1509350"/>
                  </a:lnTo>
                  <a:lnTo>
                    <a:pt x="7184601" y="1763967"/>
                  </a:lnTo>
                  <a:lnTo>
                    <a:pt x="7226652" y="1644130"/>
                  </a:lnTo>
                  <a:lnTo>
                    <a:pt x="6458937" y="1374759"/>
                  </a:lnTo>
                  <a:lnTo>
                    <a:pt x="6458937" y="745854"/>
                  </a:lnTo>
                  <a:lnTo>
                    <a:pt x="7421279" y="1177963"/>
                  </a:lnTo>
                  <a:lnTo>
                    <a:pt x="7473309" y="1062114"/>
                  </a:lnTo>
                  <a:lnTo>
                    <a:pt x="6458937" y="606635"/>
                  </a:lnTo>
                  <a:lnTo>
                    <a:pt x="6458937" y="297827"/>
                  </a:lnTo>
                  <a:lnTo>
                    <a:pt x="7392463" y="515786"/>
                  </a:lnTo>
                  <a:lnTo>
                    <a:pt x="7421329" y="392113"/>
                  </a:lnTo>
                  <a:lnTo>
                    <a:pt x="6458937" y="167412"/>
                  </a:lnTo>
                  <a:lnTo>
                    <a:pt x="6458937" y="0"/>
                  </a:lnTo>
                  <a:lnTo>
                    <a:pt x="6331938" y="0"/>
                  </a:lnTo>
                  <a:lnTo>
                    <a:pt x="6331938" y="305750"/>
                  </a:lnTo>
                  <a:lnTo>
                    <a:pt x="5130342" y="665125"/>
                  </a:lnTo>
                  <a:lnTo>
                    <a:pt x="5166739" y="786790"/>
                  </a:lnTo>
                  <a:lnTo>
                    <a:pt x="6331938" y="438299"/>
                  </a:lnTo>
                  <a:lnTo>
                    <a:pt x="6331938" y="895440"/>
                  </a:lnTo>
                  <a:lnTo>
                    <a:pt x="5390994" y="1320076"/>
                  </a:lnTo>
                  <a:lnTo>
                    <a:pt x="5443229" y="1435837"/>
                  </a:lnTo>
                  <a:lnTo>
                    <a:pt x="6331938" y="1034774"/>
                  </a:lnTo>
                  <a:lnTo>
                    <a:pt x="6331938" y="1225766"/>
                  </a:lnTo>
                  <a:lnTo>
                    <a:pt x="5570687" y="1767738"/>
                  </a:lnTo>
                  <a:lnTo>
                    <a:pt x="5644347" y="1871193"/>
                  </a:lnTo>
                  <a:lnTo>
                    <a:pt x="6331938" y="1381666"/>
                  </a:lnTo>
                  <a:lnTo>
                    <a:pt x="6331938" y="1822802"/>
                  </a:lnTo>
                  <a:lnTo>
                    <a:pt x="5777341" y="2253349"/>
                  </a:lnTo>
                  <a:lnTo>
                    <a:pt x="5855217" y="2353667"/>
                  </a:lnTo>
                  <a:lnTo>
                    <a:pt x="6331938" y="1983595"/>
                  </a:lnTo>
                  <a:lnTo>
                    <a:pt x="6331938" y="2509093"/>
                  </a:lnTo>
                  <a:lnTo>
                    <a:pt x="5974116" y="2789759"/>
                  </a:lnTo>
                  <a:lnTo>
                    <a:pt x="6052488" y="2889696"/>
                  </a:lnTo>
                  <a:lnTo>
                    <a:pt x="6331938" y="2670502"/>
                  </a:lnTo>
                  <a:lnTo>
                    <a:pt x="6331938" y="3537592"/>
                  </a:lnTo>
                  <a:lnTo>
                    <a:pt x="4923890" y="2606045"/>
                  </a:lnTo>
                  <a:lnTo>
                    <a:pt x="4923890" y="2199229"/>
                  </a:lnTo>
                  <a:lnTo>
                    <a:pt x="5836345" y="2564283"/>
                  </a:lnTo>
                  <a:lnTo>
                    <a:pt x="5883513" y="2446364"/>
                  </a:lnTo>
                  <a:lnTo>
                    <a:pt x="4923890" y="2062434"/>
                  </a:lnTo>
                  <a:lnTo>
                    <a:pt x="4923890" y="1444419"/>
                  </a:lnTo>
                  <a:lnTo>
                    <a:pt x="5419252" y="1810704"/>
                  </a:lnTo>
                  <a:lnTo>
                    <a:pt x="5494754" y="1708583"/>
                  </a:lnTo>
                  <a:lnTo>
                    <a:pt x="4923890" y="1286461"/>
                  </a:lnTo>
                  <a:lnTo>
                    <a:pt x="4923890" y="1071450"/>
                  </a:lnTo>
                  <a:lnTo>
                    <a:pt x="5356884" y="1312445"/>
                  </a:lnTo>
                  <a:lnTo>
                    <a:pt x="5418642" y="1201472"/>
                  </a:lnTo>
                  <a:lnTo>
                    <a:pt x="4923890" y="926097"/>
                  </a:lnTo>
                  <a:lnTo>
                    <a:pt x="4923890" y="579162"/>
                  </a:lnTo>
                  <a:lnTo>
                    <a:pt x="5077012" y="649390"/>
                  </a:lnTo>
                  <a:lnTo>
                    <a:pt x="5129946" y="533947"/>
                  </a:lnTo>
                  <a:lnTo>
                    <a:pt x="4923890" y="439452"/>
                  </a:lnTo>
                  <a:lnTo>
                    <a:pt x="4923890" y="0"/>
                  </a:lnTo>
                  <a:lnTo>
                    <a:pt x="4796890" y="0"/>
                  </a:lnTo>
                  <a:lnTo>
                    <a:pt x="4796890" y="443341"/>
                  </a:lnTo>
                  <a:lnTo>
                    <a:pt x="4599316" y="533947"/>
                  </a:lnTo>
                  <a:lnTo>
                    <a:pt x="4652260" y="649390"/>
                  </a:lnTo>
                  <a:lnTo>
                    <a:pt x="4796890" y="583058"/>
                  </a:lnTo>
                  <a:lnTo>
                    <a:pt x="4796890" y="930826"/>
                  </a:lnTo>
                  <a:lnTo>
                    <a:pt x="4402107" y="1150557"/>
                  </a:lnTo>
                  <a:lnTo>
                    <a:pt x="4441822" y="1062114"/>
                  </a:lnTo>
                  <a:lnTo>
                    <a:pt x="3427461" y="606636"/>
                  </a:lnTo>
                  <a:lnTo>
                    <a:pt x="3427461" y="297828"/>
                  </a:lnTo>
                  <a:lnTo>
                    <a:pt x="4360974" y="515786"/>
                  </a:lnTo>
                  <a:lnTo>
                    <a:pt x="4389853" y="392113"/>
                  </a:lnTo>
                  <a:lnTo>
                    <a:pt x="3427461" y="167412"/>
                  </a:lnTo>
                  <a:lnTo>
                    <a:pt x="3427461" y="0"/>
                  </a:lnTo>
                  <a:lnTo>
                    <a:pt x="3300461" y="0"/>
                  </a:lnTo>
                  <a:lnTo>
                    <a:pt x="3300461" y="305750"/>
                  </a:lnTo>
                  <a:lnTo>
                    <a:pt x="2098862" y="665125"/>
                  </a:lnTo>
                  <a:lnTo>
                    <a:pt x="2135260" y="786790"/>
                  </a:lnTo>
                  <a:lnTo>
                    <a:pt x="3300461" y="438299"/>
                  </a:lnTo>
                  <a:lnTo>
                    <a:pt x="3300461" y="895440"/>
                  </a:lnTo>
                  <a:lnTo>
                    <a:pt x="2359518" y="1320076"/>
                  </a:lnTo>
                  <a:lnTo>
                    <a:pt x="2411753" y="1435837"/>
                  </a:lnTo>
                  <a:lnTo>
                    <a:pt x="3300461" y="1034774"/>
                  </a:lnTo>
                  <a:lnTo>
                    <a:pt x="3300461" y="1225758"/>
                  </a:lnTo>
                  <a:lnTo>
                    <a:pt x="2539209" y="1767738"/>
                  </a:lnTo>
                  <a:lnTo>
                    <a:pt x="2612870" y="1871193"/>
                  </a:lnTo>
                  <a:lnTo>
                    <a:pt x="3300461" y="1381666"/>
                  </a:lnTo>
                  <a:lnTo>
                    <a:pt x="3300461" y="1822802"/>
                  </a:lnTo>
                  <a:lnTo>
                    <a:pt x="2745864" y="2253349"/>
                  </a:lnTo>
                  <a:lnTo>
                    <a:pt x="2823740" y="2353667"/>
                  </a:lnTo>
                  <a:lnTo>
                    <a:pt x="3300461" y="1983595"/>
                  </a:lnTo>
                  <a:lnTo>
                    <a:pt x="3300461" y="2509092"/>
                  </a:lnTo>
                  <a:lnTo>
                    <a:pt x="2942638" y="2789759"/>
                  </a:lnTo>
                  <a:lnTo>
                    <a:pt x="3021010" y="2889696"/>
                  </a:lnTo>
                  <a:lnTo>
                    <a:pt x="3300461" y="2670501"/>
                  </a:lnTo>
                  <a:lnTo>
                    <a:pt x="3300461" y="3804004"/>
                  </a:lnTo>
                  <a:lnTo>
                    <a:pt x="3409900" y="3804004"/>
                  </a:lnTo>
                  <a:lnTo>
                    <a:pt x="3436288" y="3861748"/>
                  </a:lnTo>
                  <a:lnTo>
                    <a:pt x="4796890" y="3240052"/>
                  </a:lnTo>
                  <a:lnTo>
                    <a:pt x="4796890" y="3664622"/>
                  </a:lnTo>
                  <a:lnTo>
                    <a:pt x="3468011" y="4103331"/>
                  </a:lnTo>
                  <a:lnTo>
                    <a:pt x="3507828" y="4223929"/>
                  </a:lnTo>
                  <a:lnTo>
                    <a:pt x="4796890" y="3798364"/>
                  </a:lnTo>
                  <a:lnTo>
                    <a:pt x="4796890" y="4401896"/>
                  </a:lnTo>
                  <a:lnTo>
                    <a:pt x="3832388" y="4860426"/>
                  </a:lnTo>
                  <a:lnTo>
                    <a:pt x="3886908" y="4975119"/>
                  </a:lnTo>
                  <a:lnTo>
                    <a:pt x="4796890" y="4542512"/>
                  </a:lnTo>
                  <a:lnTo>
                    <a:pt x="4796890" y="4756500"/>
                  </a:lnTo>
                  <a:lnTo>
                    <a:pt x="3892204" y="5340168"/>
                  </a:lnTo>
                  <a:lnTo>
                    <a:pt x="3961062" y="5446874"/>
                  </a:lnTo>
                  <a:lnTo>
                    <a:pt x="4796890" y="4907633"/>
                  </a:lnTo>
                  <a:lnTo>
                    <a:pt x="4796890" y="5327965"/>
                  </a:lnTo>
                  <a:lnTo>
                    <a:pt x="4103570" y="5760158"/>
                  </a:lnTo>
                  <a:lnTo>
                    <a:pt x="4170753" y="5867931"/>
                  </a:lnTo>
                  <a:lnTo>
                    <a:pt x="4796890" y="5477617"/>
                  </a:lnTo>
                  <a:lnTo>
                    <a:pt x="4796890" y="6049464"/>
                  </a:lnTo>
                  <a:lnTo>
                    <a:pt x="4548286" y="6290091"/>
                  </a:lnTo>
                  <a:lnTo>
                    <a:pt x="4636604" y="6381353"/>
                  </a:lnTo>
                  <a:lnTo>
                    <a:pt x="4796890" y="6226216"/>
                  </a:lnTo>
                  <a:close/>
                  <a:moveTo>
                    <a:pt x="12165712" y="6861382"/>
                  </a:moveTo>
                  <a:lnTo>
                    <a:pt x="12212928" y="6861382"/>
                  </a:lnTo>
                  <a:lnTo>
                    <a:pt x="12207752" y="6846631"/>
                  </a:lnTo>
                  <a:close/>
                  <a:moveTo>
                    <a:pt x="11355087" y="6861382"/>
                  </a:moveTo>
                  <a:lnTo>
                    <a:pt x="11482087" y="6861382"/>
                  </a:lnTo>
                  <a:lnTo>
                    <a:pt x="11482087" y="6587566"/>
                  </a:lnTo>
                  <a:lnTo>
                    <a:pt x="11940150" y="6264641"/>
                  </a:lnTo>
                  <a:lnTo>
                    <a:pt x="11866973" y="6160844"/>
                  </a:lnTo>
                  <a:lnTo>
                    <a:pt x="11482087" y="6432181"/>
                  </a:lnTo>
                  <a:lnTo>
                    <a:pt x="11482087" y="6003363"/>
                  </a:lnTo>
                  <a:lnTo>
                    <a:pt x="11778174" y="5794613"/>
                  </a:lnTo>
                  <a:lnTo>
                    <a:pt x="11704997" y="5690816"/>
                  </a:lnTo>
                  <a:lnTo>
                    <a:pt x="11482087" y="5847974"/>
                  </a:lnTo>
                  <a:lnTo>
                    <a:pt x="11482087" y="4884440"/>
                  </a:lnTo>
                  <a:lnTo>
                    <a:pt x="12282522" y="5250189"/>
                  </a:lnTo>
                  <a:lnTo>
                    <a:pt x="12282522" y="5110557"/>
                  </a:lnTo>
                  <a:lnTo>
                    <a:pt x="11490914" y="4748850"/>
                  </a:lnTo>
                  <a:lnTo>
                    <a:pt x="11464526" y="4806594"/>
                  </a:lnTo>
                  <a:lnTo>
                    <a:pt x="11355087" y="4806594"/>
                  </a:lnTo>
                  <a:lnTo>
                    <a:pt x="11355087" y="5940097"/>
                  </a:lnTo>
                  <a:lnTo>
                    <a:pt x="11075635" y="5720902"/>
                  </a:lnTo>
                  <a:lnTo>
                    <a:pt x="10997264" y="5820838"/>
                  </a:lnTo>
                  <a:lnTo>
                    <a:pt x="11355087" y="6101505"/>
                  </a:lnTo>
                  <a:lnTo>
                    <a:pt x="11355087" y="6627003"/>
                  </a:lnTo>
                  <a:lnTo>
                    <a:pt x="10878366" y="6256930"/>
                  </a:lnTo>
                  <a:lnTo>
                    <a:pt x="10800491" y="6357249"/>
                  </a:lnTo>
                  <a:lnTo>
                    <a:pt x="11355087" y="6787795"/>
                  </a:lnTo>
                  <a:close/>
                  <a:moveTo>
                    <a:pt x="10619851" y="6861382"/>
                  </a:moveTo>
                  <a:lnTo>
                    <a:pt x="10838826" y="6861382"/>
                  </a:lnTo>
                  <a:lnTo>
                    <a:pt x="10667496" y="6739405"/>
                  </a:lnTo>
                  <a:lnTo>
                    <a:pt x="10593836" y="6842860"/>
                  </a:lnTo>
                  <a:close/>
                  <a:moveTo>
                    <a:pt x="9827434" y="6861382"/>
                  </a:moveTo>
                  <a:lnTo>
                    <a:pt x="9874653" y="6861382"/>
                  </a:lnTo>
                  <a:lnTo>
                    <a:pt x="9869477" y="6846630"/>
                  </a:lnTo>
                  <a:close/>
                  <a:moveTo>
                    <a:pt x="8281579" y="6861382"/>
                  </a:moveTo>
                  <a:lnTo>
                    <a:pt x="8500552" y="6861382"/>
                  </a:lnTo>
                  <a:lnTo>
                    <a:pt x="8329221" y="6739404"/>
                  </a:lnTo>
                  <a:lnTo>
                    <a:pt x="8255561" y="6842859"/>
                  </a:lnTo>
                  <a:close/>
                  <a:moveTo>
                    <a:pt x="8020971" y="6861382"/>
                  </a:moveTo>
                  <a:lnTo>
                    <a:pt x="8149588" y="6861382"/>
                  </a:lnTo>
                  <a:lnTo>
                    <a:pt x="8104128" y="6799893"/>
                  </a:lnTo>
                  <a:close/>
                  <a:moveTo>
                    <a:pt x="6949428" y="6861382"/>
                  </a:moveTo>
                  <a:lnTo>
                    <a:pt x="7078051" y="6861382"/>
                  </a:lnTo>
                  <a:lnTo>
                    <a:pt x="6994895" y="6799893"/>
                  </a:lnTo>
                  <a:close/>
                  <a:moveTo>
                    <a:pt x="6795959" y="6861382"/>
                  </a:moveTo>
                  <a:lnTo>
                    <a:pt x="6843178" y="6861382"/>
                  </a:lnTo>
                  <a:lnTo>
                    <a:pt x="6838002" y="6846630"/>
                  </a:lnTo>
                  <a:close/>
                  <a:moveTo>
                    <a:pt x="5985337" y="6861382"/>
                  </a:moveTo>
                  <a:lnTo>
                    <a:pt x="6112337" y="6861382"/>
                  </a:lnTo>
                  <a:lnTo>
                    <a:pt x="6112337" y="6587565"/>
                  </a:lnTo>
                  <a:lnTo>
                    <a:pt x="6570399" y="6264640"/>
                  </a:lnTo>
                  <a:lnTo>
                    <a:pt x="6497222" y="6160844"/>
                  </a:lnTo>
                  <a:lnTo>
                    <a:pt x="6112337" y="6432180"/>
                  </a:lnTo>
                  <a:lnTo>
                    <a:pt x="6112337" y="6003363"/>
                  </a:lnTo>
                  <a:lnTo>
                    <a:pt x="6408423" y="5794612"/>
                  </a:lnTo>
                  <a:lnTo>
                    <a:pt x="6335247" y="5690815"/>
                  </a:lnTo>
                  <a:lnTo>
                    <a:pt x="6112337" y="5847973"/>
                  </a:lnTo>
                  <a:lnTo>
                    <a:pt x="6112337" y="4884440"/>
                  </a:lnTo>
                  <a:lnTo>
                    <a:pt x="7481764" y="5510184"/>
                  </a:lnTo>
                  <a:lnTo>
                    <a:pt x="7481764" y="6129619"/>
                  </a:lnTo>
                  <a:lnTo>
                    <a:pt x="6672825" y="5909166"/>
                  </a:lnTo>
                  <a:lnTo>
                    <a:pt x="6639437" y="6031696"/>
                  </a:lnTo>
                  <a:lnTo>
                    <a:pt x="7481764" y="6261246"/>
                  </a:lnTo>
                  <a:lnTo>
                    <a:pt x="7481764" y="6861382"/>
                  </a:lnTo>
                  <a:lnTo>
                    <a:pt x="7608763" y="6861382"/>
                  </a:lnTo>
                  <a:lnTo>
                    <a:pt x="7608763" y="6548163"/>
                  </a:lnTo>
                  <a:lnTo>
                    <a:pt x="8568387" y="6164233"/>
                  </a:lnTo>
                  <a:lnTo>
                    <a:pt x="8521220" y="6046314"/>
                  </a:lnTo>
                  <a:lnTo>
                    <a:pt x="7608763" y="6411368"/>
                  </a:lnTo>
                  <a:lnTo>
                    <a:pt x="7608763" y="6004552"/>
                  </a:lnTo>
                  <a:lnTo>
                    <a:pt x="9016812" y="5073006"/>
                  </a:lnTo>
                  <a:lnTo>
                    <a:pt x="9016812" y="5940095"/>
                  </a:lnTo>
                  <a:lnTo>
                    <a:pt x="8737362" y="5720902"/>
                  </a:lnTo>
                  <a:lnTo>
                    <a:pt x="8658990" y="5820838"/>
                  </a:lnTo>
                  <a:lnTo>
                    <a:pt x="9016812" y="6101504"/>
                  </a:lnTo>
                  <a:lnTo>
                    <a:pt x="9016812" y="6627002"/>
                  </a:lnTo>
                  <a:lnTo>
                    <a:pt x="8540092" y="6256930"/>
                  </a:lnTo>
                  <a:lnTo>
                    <a:pt x="8462216" y="6357248"/>
                  </a:lnTo>
                  <a:lnTo>
                    <a:pt x="9016812" y="6787795"/>
                  </a:lnTo>
                  <a:lnTo>
                    <a:pt x="9016812" y="6861382"/>
                  </a:lnTo>
                  <a:lnTo>
                    <a:pt x="9143812" y="6861382"/>
                  </a:lnTo>
                  <a:lnTo>
                    <a:pt x="9143812" y="6587565"/>
                  </a:lnTo>
                  <a:lnTo>
                    <a:pt x="9601875" y="6264640"/>
                  </a:lnTo>
                  <a:lnTo>
                    <a:pt x="9528698" y="6160844"/>
                  </a:lnTo>
                  <a:lnTo>
                    <a:pt x="9143812" y="6432180"/>
                  </a:lnTo>
                  <a:lnTo>
                    <a:pt x="9143812" y="6003363"/>
                  </a:lnTo>
                  <a:lnTo>
                    <a:pt x="9439899" y="5794612"/>
                  </a:lnTo>
                  <a:lnTo>
                    <a:pt x="9366721" y="5690815"/>
                  </a:lnTo>
                  <a:lnTo>
                    <a:pt x="9143812" y="5847973"/>
                  </a:lnTo>
                  <a:lnTo>
                    <a:pt x="9143812" y="4947488"/>
                  </a:lnTo>
                  <a:lnTo>
                    <a:pt x="9091448" y="4947488"/>
                  </a:lnTo>
                  <a:lnTo>
                    <a:pt x="9056409" y="4894530"/>
                  </a:lnTo>
                  <a:lnTo>
                    <a:pt x="7608763" y="5852279"/>
                  </a:lnTo>
                  <a:lnTo>
                    <a:pt x="7608763" y="5248157"/>
                  </a:lnTo>
                  <a:lnTo>
                    <a:pt x="9016875" y="4751630"/>
                  </a:lnTo>
                  <a:lnTo>
                    <a:pt x="8974648" y="4631857"/>
                  </a:lnTo>
                  <a:lnTo>
                    <a:pt x="7608763" y="5113496"/>
                  </a:lnTo>
                  <a:lnTo>
                    <a:pt x="7608763" y="4570985"/>
                  </a:lnTo>
                  <a:lnTo>
                    <a:pt x="8576375" y="4043945"/>
                  </a:lnTo>
                  <a:lnTo>
                    <a:pt x="8515631" y="3932417"/>
                  </a:lnTo>
                  <a:lnTo>
                    <a:pt x="7608763" y="4426366"/>
                  </a:lnTo>
                  <a:lnTo>
                    <a:pt x="7608763" y="3721981"/>
                  </a:lnTo>
                  <a:lnTo>
                    <a:pt x="8501865" y="3377464"/>
                  </a:lnTo>
                  <a:lnTo>
                    <a:pt x="8456158" y="3258973"/>
                  </a:lnTo>
                  <a:lnTo>
                    <a:pt x="7608763" y="3585858"/>
                  </a:lnTo>
                  <a:lnTo>
                    <a:pt x="7608763" y="3092415"/>
                  </a:lnTo>
                  <a:lnTo>
                    <a:pt x="8227760" y="2669490"/>
                  </a:lnTo>
                  <a:lnTo>
                    <a:pt x="8156107" y="2564626"/>
                  </a:lnTo>
                  <a:lnTo>
                    <a:pt x="7608763" y="2938595"/>
                  </a:lnTo>
                  <a:lnTo>
                    <a:pt x="7608763" y="2495424"/>
                  </a:lnTo>
                  <a:lnTo>
                    <a:pt x="8038265" y="2178281"/>
                  </a:lnTo>
                  <a:lnTo>
                    <a:pt x="7962826" y="2076122"/>
                  </a:lnTo>
                  <a:lnTo>
                    <a:pt x="7608763" y="2337553"/>
                  </a:lnTo>
                  <a:lnTo>
                    <a:pt x="7608763" y="1752602"/>
                  </a:lnTo>
                  <a:lnTo>
                    <a:pt x="7481764" y="1752602"/>
                  </a:lnTo>
                  <a:lnTo>
                    <a:pt x="7481764" y="2384382"/>
                  </a:lnTo>
                  <a:lnTo>
                    <a:pt x="7321478" y="2229245"/>
                  </a:lnTo>
                  <a:lnTo>
                    <a:pt x="7233160" y="2320507"/>
                  </a:lnTo>
                  <a:lnTo>
                    <a:pt x="7481764" y="2561134"/>
                  </a:lnTo>
                  <a:lnTo>
                    <a:pt x="7481764" y="3132981"/>
                  </a:lnTo>
                  <a:lnTo>
                    <a:pt x="6855630" y="2742667"/>
                  </a:lnTo>
                  <a:lnTo>
                    <a:pt x="6788446" y="2850440"/>
                  </a:lnTo>
                  <a:lnTo>
                    <a:pt x="7481764" y="3282633"/>
                  </a:lnTo>
                  <a:lnTo>
                    <a:pt x="7481764" y="3702965"/>
                  </a:lnTo>
                  <a:lnTo>
                    <a:pt x="6645938" y="3163724"/>
                  </a:lnTo>
                  <a:lnTo>
                    <a:pt x="6577080" y="3270430"/>
                  </a:lnTo>
                  <a:lnTo>
                    <a:pt x="7481764" y="3854098"/>
                  </a:lnTo>
                  <a:lnTo>
                    <a:pt x="7481764" y="4068086"/>
                  </a:lnTo>
                  <a:lnTo>
                    <a:pt x="6571784" y="3635479"/>
                  </a:lnTo>
                  <a:lnTo>
                    <a:pt x="6517263" y="3750172"/>
                  </a:lnTo>
                  <a:lnTo>
                    <a:pt x="7481764" y="4208701"/>
                  </a:lnTo>
                  <a:lnTo>
                    <a:pt x="7481764" y="4812234"/>
                  </a:lnTo>
                  <a:lnTo>
                    <a:pt x="6192702" y="4386669"/>
                  </a:lnTo>
                  <a:lnTo>
                    <a:pt x="6152888" y="4507267"/>
                  </a:lnTo>
                  <a:lnTo>
                    <a:pt x="7481764" y="4945976"/>
                  </a:lnTo>
                  <a:lnTo>
                    <a:pt x="7481764" y="5370545"/>
                  </a:lnTo>
                  <a:lnTo>
                    <a:pt x="6121165" y="4748850"/>
                  </a:lnTo>
                  <a:lnTo>
                    <a:pt x="6094776" y="4806594"/>
                  </a:lnTo>
                  <a:lnTo>
                    <a:pt x="5985337" y="4806594"/>
                  </a:lnTo>
                  <a:lnTo>
                    <a:pt x="5985337" y="5940096"/>
                  </a:lnTo>
                  <a:lnTo>
                    <a:pt x="5705886" y="5720902"/>
                  </a:lnTo>
                  <a:lnTo>
                    <a:pt x="5627514" y="5820838"/>
                  </a:lnTo>
                  <a:lnTo>
                    <a:pt x="5985337" y="6101505"/>
                  </a:lnTo>
                  <a:lnTo>
                    <a:pt x="5985337" y="6627002"/>
                  </a:lnTo>
                  <a:lnTo>
                    <a:pt x="5508617" y="6256930"/>
                  </a:lnTo>
                  <a:lnTo>
                    <a:pt x="5430741" y="6357248"/>
                  </a:lnTo>
                  <a:lnTo>
                    <a:pt x="5985337" y="6787795"/>
                  </a:lnTo>
                  <a:close/>
                  <a:moveTo>
                    <a:pt x="5250104" y="6861382"/>
                  </a:moveTo>
                  <a:lnTo>
                    <a:pt x="5469077" y="6861382"/>
                  </a:lnTo>
                  <a:lnTo>
                    <a:pt x="5297748" y="6739404"/>
                  </a:lnTo>
                  <a:lnTo>
                    <a:pt x="5224087" y="6842859"/>
                  </a:lnTo>
                  <a:close/>
                  <a:moveTo>
                    <a:pt x="4452988" y="6861382"/>
                  </a:moveTo>
                  <a:lnTo>
                    <a:pt x="4500209" y="6861382"/>
                  </a:lnTo>
                  <a:lnTo>
                    <a:pt x="4495032" y="6846630"/>
                  </a:lnTo>
                  <a:close/>
                  <a:moveTo>
                    <a:pt x="2907132" y="6861382"/>
                  </a:moveTo>
                  <a:lnTo>
                    <a:pt x="3126105" y="6861382"/>
                  </a:lnTo>
                  <a:lnTo>
                    <a:pt x="2954774" y="6739404"/>
                  </a:lnTo>
                  <a:lnTo>
                    <a:pt x="2881114" y="6842859"/>
                  </a:lnTo>
                  <a:close/>
                  <a:moveTo>
                    <a:pt x="2646523" y="6861382"/>
                  </a:moveTo>
                  <a:lnTo>
                    <a:pt x="2775141" y="6861382"/>
                  </a:lnTo>
                  <a:lnTo>
                    <a:pt x="2729680" y="6799893"/>
                  </a:lnTo>
                  <a:close/>
                  <a:moveTo>
                    <a:pt x="1574980" y="6861382"/>
                  </a:moveTo>
                  <a:lnTo>
                    <a:pt x="1703604" y="6861382"/>
                  </a:lnTo>
                  <a:lnTo>
                    <a:pt x="1620448" y="6799893"/>
                  </a:lnTo>
                  <a:close/>
                  <a:moveTo>
                    <a:pt x="1421510" y="6861382"/>
                  </a:moveTo>
                  <a:lnTo>
                    <a:pt x="1468730" y="6861382"/>
                  </a:lnTo>
                  <a:lnTo>
                    <a:pt x="1463553" y="6846630"/>
                  </a:lnTo>
                  <a:close/>
                  <a:moveTo>
                    <a:pt x="610888" y="6861382"/>
                  </a:moveTo>
                  <a:lnTo>
                    <a:pt x="737888" y="6861382"/>
                  </a:lnTo>
                  <a:lnTo>
                    <a:pt x="737888" y="6587565"/>
                  </a:lnTo>
                  <a:lnTo>
                    <a:pt x="1195951" y="6264640"/>
                  </a:lnTo>
                  <a:lnTo>
                    <a:pt x="1122774" y="6160844"/>
                  </a:lnTo>
                  <a:lnTo>
                    <a:pt x="737888" y="6432180"/>
                  </a:lnTo>
                  <a:lnTo>
                    <a:pt x="737888" y="6003363"/>
                  </a:lnTo>
                  <a:lnTo>
                    <a:pt x="1033975" y="5794612"/>
                  </a:lnTo>
                  <a:lnTo>
                    <a:pt x="960798" y="5690815"/>
                  </a:lnTo>
                  <a:lnTo>
                    <a:pt x="737888" y="5847973"/>
                  </a:lnTo>
                  <a:lnTo>
                    <a:pt x="737888" y="4884440"/>
                  </a:lnTo>
                  <a:lnTo>
                    <a:pt x="2107316" y="5510184"/>
                  </a:lnTo>
                  <a:lnTo>
                    <a:pt x="2107316" y="6129619"/>
                  </a:lnTo>
                  <a:lnTo>
                    <a:pt x="1298377" y="5909166"/>
                  </a:lnTo>
                  <a:lnTo>
                    <a:pt x="1264988" y="6031696"/>
                  </a:lnTo>
                  <a:lnTo>
                    <a:pt x="2107316" y="6261246"/>
                  </a:lnTo>
                  <a:lnTo>
                    <a:pt x="2107316" y="6861382"/>
                  </a:lnTo>
                  <a:lnTo>
                    <a:pt x="2234316" y="6861382"/>
                  </a:lnTo>
                  <a:lnTo>
                    <a:pt x="2234316" y="6548163"/>
                  </a:lnTo>
                  <a:lnTo>
                    <a:pt x="3193941" y="6164233"/>
                  </a:lnTo>
                  <a:lnTo>
                    <a:pt x="3146774" y="6046314"/>
                  </a:lnTo>
                  <a:lnTo>
                    <a:pt x="2234316" y="6411368"/>
                  </a:lnTo>
                  <a:lnTo>
                    <a:pt x="2234316" y="6004552"/>
                  </a:lnTo>
                  <a:lnTo>
                    <a:pt x="3642366" y="5073006"/>
                  </a:lnTo>
                  <a:lnTo>
                    <a:pt x="3642366" y="5940095"/>
                  </a:lnTo>
                  <a:lnTo>
                    <a:pt x="3362915" y="5720902"/>
                  </a:lnTo>
                  <a:lnTo>
                    <a:pt x="3284544" y="5820838"/>
                  </a:lnTo>
                  <a:lnTo>
                    <a:pt x="3642366" y="6101504"/>
                  </a:lnTo>
                  <a:lnTo>
                    <a:pt x="3642366" y="6627002"/>
                  </a:lnTo>
                  <a:lnTo>
                    <a:pt x="3165646" y="6256930"/>
                  </a:lnTo>
                  <a:lnTo>
                    <a:pt x="3087770" y="6357248"/>
                  </a:lnTo>
                  <a:lnTo>
                    <a:pt x="3642366" y="6787795"/>
                  </a:lnTo>
                  <a:lnTo>
                    <a:pt x="3642366" y="6861382"/>
                  </a:lnTo>
                  <a:lnTo>
                    <a:pt x="3769366" y="6861382"/>
                  </a:lnTo>
                  <a:lnTo>
                    <a:pt x="3769366" y="6587565"/>
                  </a:lnTo>
                  <a:lnTo>
                    <a:pt x="4227431" y="6264640"/>
                  </a:lnTo>
                  <a:lnTo>
                    <a:pt x="4154251" y="6160844"/>
                  </a:lnTo>
                  <a:lnTo>
                    <a:pt x="3769366" y="6432180"/>
                  </a:lnTo>
                  <a:lnTo>
                    <a:pt x="3769366" y="6003363"/>
                  </a:lnTo>
                  <a:lnTo>
                    <a:pt x="4065453" y="5794612"/>
                  </a:lnTo>
                  <a:lnTo>
                    <a:pt x="3992274" y="5690815"/>
                  </a:lnTo>
                  <a:lnTo>
                    <a:pt x="3769366" y="5847973"/>
                  </a:lnTo>
                  <a:lnTo>
                    <a:pt x="3769366" y="4947488"/>
                  </a:lnTo>
                  <a:lnTo>
                    <a:pt x="3717002" y="4947488"/>
                  </a:lnTo>
                  <a:lnTo>
                    <a:pt x="3681963" y="4894530"/>
                  </a:lnTo>
                  <a:lnTo>
                    <a:pt x="2234316" y="5852279"/>
                  </a:lnTo>
                  <a:lnTo>
                    <a:pt x="2234316" y="5248157"/>
                  </a:lnTo>
                  <a:lnTo>
                    <a:pt x="3642430" y="4751630"/>
                  </a:lnTo>
                  <a:lnTo>
                    <a:pt x="3600201" y="4631857"/>
                  </a:lnTo>
                  <a:lnTo>
                    <a:pt x="2234316" y="5113496"/>
                  </a:lnTo>
                  <a:lnTo>
                    <a:pt x="2234316" y="4570985"/>
                  </a:lnTo>
                  <a:lnTo>
                    <a:pt x="3201928" y="4043945"/>
                  </a:lnTo>
                  <a:lnTo>
                    <a:pt x="3141184" y="3932417"/>
                  </a:lnTo>
                  <a:lnTo>
                    <a:pt x="2234316" y="4426366"/>
                  </a:lnTo>
                  <a:lnTo>
                    <a:pt x="2234316" y="3721981"/>
                  </a:lnTo>
                  <a:lnTo>
                    <a:pt x="3127418" y="3377464"/>
                  </a:lnTo>
                  <a:lnTo>
                    <a:pt x="3081711" y="3258973"/>
                  </a:lnTo>
                  <a:lnTo>
                    <a:pt x="2234316" y="3585858"/>
                  </a:lnTo>
                  <a:lnTo>
                    <a:pt x="2234316" y="3092415"/>
                  </a:lnTo>
                  <a:lnTo>
                    <a:pt x="2853313" y="2669490"/>
                  </a:lnTo>
                  <a:lnTo>
                    <a:pt x="2781660" y="2564626"/>
                  </a:lnTo>
                  <a:lnTo>
                    <a:pt x="2234316" y="2938595"/>
                  </a:lnTo>
                  <a:lnTo>
                    <a:pt x="2234316" y="2495424"/>
                  </a:lnTo>
                  <a:lnTo>
                    <a:pt x="2663817" y="2178281"/>
                  </a:lnTo>
                  <a:lnTo>
                    <a:pt x="2588379" y="2076122"/>
                  </a:lnTo>
                  <a:lnTo>
                    <a:pt x="2234316" y="2337553"/>
                  </a:lnTo>
                  <a:lnTo>
                    <a:pt x="2234316" y="1752602"/>
                  </a:lnTo>
                  <a:lnTo>
                    <a:pt x="2107316" y="1752602"/>
                  </a:lnTo>
                  <a:lnTo>
                    <a:pt x="2107316" y="2384382"/>
                  </a:lnTo>
                  <a:lnTo>
                    <a:pt x="1947029" y="2229245"/>
                  </a:lnTo>
                  <a:lnTo>
                    <a:pt x="1858713" y="2320507"/>
                  </a:lnTo>
                  <a:lnTo>
                    <a:pt x="2107316" y="2561134"/>
                  </a:lnTo>
                  <a:lnTo>
                    <a:pt x="2107316" y="3132981"/>
                  </a:lnTo>
                  <a:lnTo>
                    <a:pt x="1481182" y="2742667"/>
                  </a:lnTo>
                  <a:lnTo>
                    <a:pt x="1413998" y="2850440"/>
                  </a:lnTo>
                  <a:lnTo>
                    <a:pt x="2107316" y="3282633"/>
                  </a:lnTo>
                  <a:lnTo>
                    <a:pt x="2107316" y="3702965"/>
                  </a:lnTo>
                  <a:lnTo>
                    <a:pt x="1271491" y="3163724"/>
                  </a:lnTo>
                  <a:lnTo>
                    <a:pt x="1202632" y="3270430"/>
                  </a:lnTo>
                  <a:lnTo>
                    <a:pt x="2107316" y="3854098"/>
                  </a:lnTo>
                  <a:lnTo>
                    <a:pt x="2107316" y="4068086"/>
                  </a:lnTo>
                  <a:lnTo>
                    <a:pt x="1197336" y="3635479"/>
                  </a:lnTo>
                  <a:lnTo>
                    <a:pt x="1142815" y="3750172"/>
                  </a:lnTo>
                  <a:lnTo>
                    <a:pt x="2107316" y="4208701"/>
                  </a:lnTo>
                  <a:lnTo>
                    <a:pt x="2107316" y="4812234"/>
                  </a:lnTo>
                  <a:lnTo>
                    <a:pt x="818254" y="4386669"/>
                  </a:lnTo>
                  <a:lnTo>
                    <a:pt x="778439" y="4507267"/>
                  </a:lnTo>
                  <a:lnTo>
                    <a:pt x="2107316" y="4945976"/>
                  </a:lnTo>
                  <a:lnTo>
                    <a:pt x="2107316" y="5370545"/>
                  </a:lnTo>
                  <a:lnTo>
                    <a:pt x="746715" y="4748850"/>
                  </a:lnTo>
                  <a:lnTo>
                    <a:pt x="720327" y="4806594"/>
                  </a:lnTo>
                  <a:lnTo>
                    <a:pt x="610888" y="4806594"/>
                  </a:lnTo>
                  <a:lnTo>
                    <a:pt x="610888" y="5940096"/>
                  </a:lnTo>
                  <a:lnTo>
                    <a:pt x="331436" y="5720902"/>
                  </a:lnTo>
                  <a:lnTo>
                    <a:pt x="253065" y="5820838"/>
                  </a:lnTo>
                  <a:lnTo>
                    <a:pt x="610888" y="6101505"/>
                  </a:lnTo>
                  <a:lnTo>
                    <a:pt x="610888" y="6627002"/>
                  </a:lnTo>
                  <a:lnTo>
                    <a:pt x="134167" y="6256930"/>
                  </a:lnTo>
                  <a:lnTo>
                    <a:pt x="56292" y="6357248"/>
                  </a:lnTo>
                  <a:lnTo>
                    <a:pt x="610888" y="6787795"/>
                  </a:lnTo>
                  <a:close/>
                  <a:moveTo>
                    <a:pt x="0" y="6861382"/>
                  </a:moveTo>
                  <a:lnTo>
                    <a:pt x="94628" y="6861382"/>
                  </a:lnTo>
                  <a:lnTo>
                    <a:pt x="0" y="6794012"/>
                  </a:lnTo>
                  <a:close/>
                </a:path>
              </a:pathLst>
            </a:custGeom>
            <a:gradFill flip="none" rotWithShape="1">
              <a:gsLst>
                <a:gs pos="9000">
                  <a:schemeClr val="bg1">
                    <a:alpha val="2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0" scaled="1"/>
              <a:tileRect/>
            </a:gradFill>
            <a:ln w="127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" name="Rectangle 7">
            <a:extLst>
              <a:ext uri="{FF2B5EF4-FFF2-40B4-BE49-F238E27FC236}">
                <a16:creationId xmlns="" xmlns:a16="http://schemas.microsoft.com/office/drawing/2014/main" id="{84D31BCB-E4EE-4146-9C1E-CF871D231208}"/>
              </a:ext>
            </a:extLst>
          </p:cNvPr>
          <p:cNvSpPr>
            <a:spLocks noChangeAspect="1"/>
          </p:cNvSpPr>
          <p:nvPr/>
        </p:nvSpPr>
        <p:spPr>
          <a:xfrm>
            <a:off x="1407980" y="-3"/>
            <a:ext cx="30175" cy="285132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PA-TextPlaceholder 3">
            <a:extLst>
              <a:ext uri="{FF2B5EF4-FFF2-40B4-BE49-F238E27FC236}">
                <a16:creationId xmlns="" xmlns:a16="http://schemas.microsoft.com/office/drawing/2014/main" id="{D4430935-B696-4033-8C1F-D21E3881B077}"/>
              </a:ext>
            </a:extLst>
          </p:cNvPr>
          <p:cNvSpPr>
            <a:spLocks noGrp="1" noChangeAspect="1"/>
          </p:cNvSpPr>
          <p:nvPr>
            <p:ph type="body" sz="quarter" idx="14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zh-CN" altLang="en-US" dirty="0"/>
              <a:t>内容构成</a:t>
            </a:r>
          </a:p>
        </p:txBody>
      </p:sp>
      <p:sp>
        <p:nvSpPr>
          <p:cNvPr id="17" name="矩形: 圆角 16">
            <a:extLst>
              <a:ext uri="{FF2B5EF4-FFF2-40B4-BE49-F238E27FC236}">
                <a16:creationId xmlns="" xmlns:a16="http://schemas.microsoft.com/office/drawing/2014/main" id="{B9455396-D7CE-4E9E-9C48-057424AB17F8}"/>
              </a:ext>
            </a:extLst>
          </p:cNvPr>
          <p:cNvSpPr>
            <a:spLocks noChangeAspect="1"/>
          </p:cNvSpPr>
          <p:nvPr/>
        </p:nvSpPr>
        <p:spPr>
          <a:xfrm>
            <a:off x="1447800" y="4255031"/>
            <a:ext cx="3259455" cy="271289"/>
          </a:xfrm>
          <a:prstGeom prst="roundRect">
            <a:avLst>
              <a:gd name="adj" fmla="val 50000"/>
            </a:avLst>
          </a:prstGeom>
          <a:gradFill>
            <a:gsLst>
              <a:gs pos="50000">
                <a:schemeClr val="accent5"/>
              </a:gs>
              <a:gs pos="100000">
                <a:schemeClr val="accent6"/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PA-TextPlaceholder 4">
            <a:extLst>
              <a:ext uri="{FF2B5EF4-FFF2-40B4-BE49-F238E27FC236}">
                <a16:creationId xmlns="" xmlns:a16="http://schemas.microsoft.com/office/drawing/2014/main" id="{B8DF4137-DCB6-4D02-972D-C37A146E5753}"/>
              </a:ext>
            </a:extLst>
          </p:cNvPr>
          <p:cNvSpPr>
            <a:spLocks noGrp="1" noChangeAspect="1"/>
          </p:cNvSpPr>
          <p:nvPr>
            <p:ph type="body" sz="quarter" idx="15"/>
            <p:custDataLst>
              <p:tags r:id="rId2"/>
            </p:custDataLst>
          </p:nvPr>
        </p:nvSpPr>
        <p:spPr>
          <a:xfrm>
            <a:off x="1785270" y="4236414"/>
            <a:ext cx="2584517" cy="293285"/>
          </a:xfrm>
        </p:spPr>
        <p:txBody>
          <a:bodyPr/>
          <a:lstStyle/>
          <a:p>
            <a:r>
              <a:rPr lang="en-US" altLang="zh-CN" dirty="0"/>
              <a:t>CONTENTS</a:t>
            </a:r>
          </a:p>
        </p:txBody>
      </p:sp>
    </p:spTree>
    <p:extLst>
      <p:ext uri="{BB962C8B-B14F-4D97-AF65-F5344CB8AC3E}">
        <p14:creationId xmlns:p14="http://schemas.microsoft.com/office/powerpoint/2010/main" val="818327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1" animBg="1"/>
      <p:bldP spid="17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4B4692BD-D02C-42C4-906C-332CDC3CE9A8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活动主题与内容</a:t>
            </a:r>
            <a:r>
              <a:rPr lang="en-US" altLang="zh-CN" dirty="0"/>
              <a:t>-</a:t>
            </a:r>
            <a:r>
              <a:rPr lang="zh-CN" altLang="en-US" dirty="0"/>
              <a:t>纯文字形式一</a:t>
            </a:r>
          </a:p>
        </p:txBody>
      </p:sp>
      <p:sp>
        <p:nvSpPr>
          <p:cNvPr id="41" name="文本占位符 40">
            <a:extLst>
              <a:ext uri="{FF2B5EF4-FFF2-40B4-BE49-F238E27FC236}">
                <a16:creationId xmlns="" xmlns:a16="http://schemas.microsoft.com/office/drawing/2014/main" id="{473F1F28-319F-479F-AF0D-98D2DC0AF425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ACTIVITY THEME AND CONTENT</a:t>
            </a:r>
            <a:endParaRPr lang="zh-CN" altLang="en-US" dirty="0"/>
          </a:p>
        </p:txBody>
      </p:sp>
      <p:sp>
        <p:nvSpPr>
          <p:cNvPr id="7" name="PA-椭圆 6">
            <a:extLst>
              <a:ext uri="{FF2B5EF4-FFF2-40B4-BE49-F238E27FC236}">
                <a16:creationId xmlns="" xmlns:a16="http://schemas.microsoft.com/office/drawing/2014/main" id="{979A5FE8-DE8F-4AB1-A898-A1A0540A6B9D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>
          <a:xfrm>
            <a:off x="2426493" y="3429000"/>
            <a:ext cx="1611086" cy="1611086"/>
          </a:xfrm>
          <a:prstGeom prst="ellipse">
            <a:avLst/>
          </a:pr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PA-椭圆 14">
            <a:extLst>
              <a:ext uri="{FF2B5EF4-FFF2-40B4-BE49-F238E27FC236}">
                <a16:creationId xmlns="" xmlns:a16="http://schemas.microsoft.com/office/drawing/2014/main" id="{59EC3458-2B54-441B-B41F-7C865E658CA8}"/>
              </a:ext>
            </a:extLst>
          </p:cNvPr>
          <p:cNvSpPr>
            <a:spLocks noChangeAspect="1"/>
          </p:cNvSpPr>
          <p:nvPr>
            <p:custDataLst>
              <p:tags r:id="rId2"/>
            </p:custDataLst>
          </p:nvPr>
        </p:nvSpPr>
        <p:spPr>
          <a:xfrm>
            <a:off x="5290458" y="3429000"/>
            <a:ext cx="1611086" cy="1611086"/>
          </a:xfrm>
          <a:prstGeom prst="ellipse">
            <a:avLst/>
          </a:pr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PA-椭圆 15">
            <a:extLst>
              <a:ext uri="{FF2B5EF4-FFF2-40B4-BE49-F238E27FC236}">
                <a16:creationId xmlns="" xmlns:a16="http://schemas.microsoft.com/office/drawing/2014/main" id="{E3F96C3A-EC78-4117-9866-F50D78F9F05A}"/>
              </a:ext>
            </a:extLst>
          </p:cNvPr>
          <p:cNvSpPr>
            <a:spLocks noChangeAspect="1"/>
          </p:cNvSpPr>
          <p:nvPr>
            <p:custDataLst>
              <p:tags r:id="rId3"/>
            </p:custDataLst>
          </p:nvPr>
        </p:nvSpPr>
        <p:spPr>
          <a:xfrm>
            <a:off x="8154422" y="3429000"/>
            <a:ext cx="1611086" cy="1611086"/>
          </a:xfrm>
          <a:prstGeom prst="ellipse">
            <a:avLst/>
          </a:pr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1" name="PA-直接连接符 20">
            <a:extLst>
              <a:ext uri="{FF2B5EF4-FFF2-40B4-BE49-F238E27FC236}">
                <a16:creationId xmlns="" xmlns:a16="http://schemas.microsoft.com/office/drawing/2014/main" id="{8C507100-4C7E-42A8-8F52-31A504CF25F2}"/>
              </a:ext>
            </a:extLst>
          </p:cNvPr>
          <p:cNvCxnSpPr>
            <a:cxnSpLocks noChangeAspect="1"/>
          </p:cNvCxnSpPr>
          <p:nvPr>
            <p:custDataLst>
              <p:tags r:id="rId4"/>
            </p:custDataLst>
          </p:nvPr>
        </p:nvCxnSpPr>
        <p:spPr>
          <a:xfrm>
            <a:off x="4330190" y="4234543"/>
            <a:ext cx="667657" cy="0"/>
          </a:xfrm>
          <a:prstGeom prst="line">
            <a:avLst/>
          </a:prstGeom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PA-直接连接符 21">
            <a:extLst>
              <a:ext uri="{FF2B5EF4-FFF2-40B4-BE49-F238E27FC236}">
                <a16:creationId xmlns="" xmlns:a16="http://schemas.microsoft.com/office/drawing/2014/main" id="{6ADF3983-847A-4472-8618-66489F07A74F}"/>
              </a:ext>
            </a:extLst>
          </p:cNvPr>
          <p:cNvCxnSpPr>
            <a:cxnSpLocks noChangeAspect="1"/>
          </p:cNvCxnSpPr>
          <p:nvPr>
            <p:custDataLst>
              <p:tags r:id="rId5"/>
            </p:custDataLst>
          </p:nvPr>
        </p:nvCxnSpPr>
        <p:spPr>
          <a:xfrm>
            <a:off x="7194155" y="4234543"/>
            <a:ext cx="667657" cy="0"/>
          </a:xfrm>
          <a:prstGeom prst="line">
            <a:avLst/>
          </a:prstGeom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PA-文本框 23">
            <a:extLst>
              <a:ext uri="{FF2B5EF4-FFF2-40B4-BE49-F238E27FC236}">
                <a16:creationId xmlns="" xmlns:a16="http://schemas.microsoft.com/office/drawing/2014/main" id="{56DCA221-3BF1-4DD4-8912-343EB7698937}"/>
              </a:ext>
            </a:extLst>
          </p:cNvPr>
          <p:cNvSpPr txBox="1">
            <a:spLocks noChangeAspect="1"/>
          </p:cNvSpPr>
          <p:nvPr>
            <p:custDataLst>
              <p:tags r:id="rId6"/>
            </p:custDataLst>
          </p:nvPr>
        </p:nvSpPr>
        <p:spPr>
          <a:xfrm>
            <a:off x="1447800" y="2255642"/>
            <a:ext cx="9296400" cy="85908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000" spc="100" dirty="0">
                <a:latin typeface="+mn-ea"/>
              </a:rPr>
              <a:t>在这里对活动主题做进一步解释，内容不要超过两行。以下文字为示范文字：截至</a:t>
            </a:r>
            <a:r>
              <a:rPr lang="en-US" altLang="zh-CN" sz="2000" spc="100" dirty="0">
                <a:latin typeface="+mn-ea"/>
              </a:rPr>
              <a:t>2019</a:t>
            </a:r>
            <a:r>
              <a:rPr lang="zh-CN" altLang="en-US" sz="2000" spc="100" dirty="0">
                <a:latin typeface="+mn-ea"/>
              </a:rPr>
              <a:t>年</a:t>
            </a:r>
            <a:r>
              <a:rPr lang="en-US" altLang="zh-CN" sz="2000" spc="100" dirty="0">
                <a:latin typeface="+mn-ea"/>
              </a:rPr>
              <a:t>3</a:t>
            </a:r>
            <a:r>
              <a:rPr lang="zh-CN" altLang="en-US" sz="2000" spc="100" dirty="0">
                <a:latin typeface="+mn-ea"/>
              </a:rPr>
              <a:t>月，学校拥有三个校区，占地面积</a:t>
            </a:r>
            <a:r>
              <a:rPr lang="en-US" altLang="zh-CN" sz="2000" spc="100" dirty="0">
                <a:latin typeface="+mn-ea"/>
              </a:rPr>
              <a:t>10725</a:t>
            </a:r>
            <a:r>
              <a:rPr lang="zh-CN" altLang="en-US" sz="2000" spc="100" dirty="0">
                <a:latin typeface="+mn-ea"/>
              </a:rPr>
              <a:t>亩。</a:t>
            </a:r>
          </a:p>
        </p:txBody>
      </p:sp>
      <p:sp>
        <p:nvSpPr>
          <p:cNvPr id="25" name="PA-文本框 24">
            <a:extLst>
              <a:ext uri="{FF2B5EF4-FFF2-40B4-BE49-F238E27FC236}">
                <a16:creationId xmlns="" xmlns:a16="http://schemas.microsoft.com/office/drawing/2014/main" id="{F6CABD3E-35D7-4823-A133-2D62273DDEFE}"/>
              </a:ext>
            </a:extLst>
          </p:cNvPr>
          <p:cNvSpPr txBox="1">
            <a:spLocks noChangeAspect="1"/>
          </p:cNvSpPr>
          <p:nvPr>
            <p:custDataLst>
              <p:tags r:id="rId7"/>
            </p:custDataLst>
          </p:nvPr>
        </p:nvSpPr>
        <p:spPr>
          <a:xfrm>
            <a:off x="3395241" y="1615075"/>
            <a:ext cx="5401518" cy="46166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sz="2400" spc="100" dirty="0">
                <a:solidFill>
                  <a:schemeClr val="accent1"/>
                </a:solidFill>
                <a:latin typeface="+mj-ea"/>
                <a:ea typeface="+mj-ea"/>
              </a:rPr>
              <a:t>在这里填写活动主题</a:t>
            </a:r>
          </a:p>
        </p:txBody>
      </p:sp>
      <p:sp>
        <p:nvSpPr>
          <p:cNvPr id="26" name="PA-文本框 25">
            <a:extLst>
              <a:ext uri="{FF2B5EF4-FFF2-40B4-BE49-F238E27FC236}">
                <a16:creationId xmlns="" xmlns:a16="http://schemas.microsoft.com/office/drawing/2014/main" id="{C7559727-06ED-45A4-B58A-5DA2F5A10EE6}"/>
              </a:ext>
            </a:extLst>
          </p:cNvPr>
          <p:cNvSpPr txBox="1">
            <a:spLocks noChangeAspect="1"/>
          </p:cNvSpPr>
          <p:nvPr>
            <p:custDataLst>
              <p:tags r:id="rId8"/>
            </p:custDataLst>
          </p:nvPr>
        </p:nvSpPr>
        <p:spPr>
          <a:xfrm>
            <a:off x="2500009" y="5209743"/>
            <a:ext cx="1464054" cy="4589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000" spc="100" dirty="0">
                <a:solidFill>
                  <a:schemeClr val="accent4"/>
                </a:solidFill>
                <a:latin typeface="+mn-ea"/>
              </a:rPr>
              <a:t>关键词</a:t>
            </a:r>
          </a:p>
        </p:txBody>
      </p:sp>
      <p:sp>
        <p:nvSpPr>
          <p:cNvPr id="35" name="PA-矩形 34">
            <a:extLst>
              <a:ext uri="{FF2B5EF4-FFF2-40B4-BE49-F238E27FC236}">
                <a16:creationId xmlns="" xmlns:a16="http://schemas.microsoft.com/office/drawing/2014/main" id="{9D057AA1-AA71-4D18-8FBD-0C08EA8BB6A2}"/>
              </a:ext>
            </a:extLst>
          </p:cNvPr>
          <p:cNvSpPr>
            <a:spLocks noChangeAspect="1"/>
          </p:cNvSpPr>
          <p:nvPr>
            <p:custDataLst>
              <p:tags r:id="rId9"/>
            </p:custDataLst>
          </p:nvPr>
        </p:nvSpPr>
        <p:spPr>
          <a:xfrm>
            <a:off x="5638184" y="5209743"/>
            <a:ext cx="915635" cy="42229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pc="100" dirty="0">
                <a:solidFill>
                  <a:schemeClr val="accent4"/>
                </a:solidFill>
                <a:latin typeface="+mn-ea"/>
              </a:rPr>
              <a:t>关键词</a:t>
            </a:r>
          </a:p>
        </p:txBody>
      </p:sp>
      <p:sp>
        <p:nvSpPr>
          <p:cNvPr id="36" name="PA-矩形 35">
            <a:extLst>
              <a:ext uri="{FF2B5EF4-FFF2-40B4-BE49-F238E27FC236}">
                <a16:creationId xmlns="" xmlns:a16="http://schemas.microsoft.com/office/drawing/2014/main" id="{4186DC90-D704-4927-BC2C-84F63C49B4C3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>
          <a:xfrm>
            <a:off x="8502147" y="5209743"/>
            <a:ext cx="915635" cy="42229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pc="100" dirty="0">
                <a:solidFill>
                  <a:schemeClr val="accent4"/>
                </a:solidFill>
                <a:latin typeface="+mn-ea"/>
              </a:rPr>
              <a:t>关键词</a:t>
            </a:r>
          </a:p>
        </p:txBody>
      </p:sp>
      <p:grpSp>
        <p:nvGrpSpPr>
          <p:cNvPr id="14" name="PA-组合 13">
            <a:extLst>
              <a:ext uri="{FF2B5EF4-FFF2-40B4-BE49-F238E27FC236}">
                <a16:creationId xmlns="" xmlns:a16="http://schemas.microsoft.com/office/drawing/2014/main" id="{A9F447B9-C905-4BFC-9A71-4BB817F82582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2983864" y="3924326"/>
            <a:ext cx="496345" cy="620435"/>
            <a:chOff x="8910588" y="4977303"/>
            <a:chExt cx="799370" cy="999214"/>
          </a:xfrm>
          <a:solidFill>
            <a:schemeClr val="accent4"/>
          </a:solidFill>
        </p:grpSpPr>
        <p:sp>
          <p:nvSpPr>
            <p:cNvPr id="17" name="PA-任意多边形 98">
              <a:extLst>
                <a:ext uri="{FF2B5EF4-FFF2-40B4-BE49-F238E27FC236}">
                  <a16:creationId xmlns="" xmlns:a16="http://schemas.microsoft.com/office/drawing/2014/main" id="{1B189664-C4D0-47E6-A2F4-54F4D96DB881}"/>
                </a:ext>
              </a:extLst>
            </p:cNvPr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>
              <a:off x="9162848" y="4977303"/>
              <a:ext cx="298126" cy="150701"/>
            </a:xfrm>
            <a:custGeom>
              <a:avLst/>
              <a:gdLst>
                <a:gd name="T0" fmla="*/ 14 w 77"/>
                <a:gd name="T1" fmla="*/ 23 h 39"/>
                <a:gd name="T2" fmla="*/ 23 w 77"/>
                <a:gd name="T3" fmla="*/ 14 h 39"/>
                <a:gd name="T4" fmla="*/ 54 w 77"/>
                <a:gd name="T5" fmla="*/ 14 h 39"/>
                <a:gd name="T6" fmla="*/ 63 w 77"/>
                <a:gd name="T7" fmla="*/ 23 h 39"/>
                <a:gd name="T8" fmla="*/ 63 w 77"/>
                <a:gd name="T9" fmla="*/ 39 h 39"/>
                <a:gd name="T10" fmla="*/ 77 w 77"/>
                <a:gd name="T11" fmla="*/ 39 h 39"/>
                <a:gd name="T12" fmla="*/ 77 w 77"/>
                <a:gd name="T13" fmla="*/ 23 h 39"/>
                <a:gd name="T14" fmla="*/ 54 w 77"/>
                <a:gd name="T15" fmla="*/ 0 h 39"/>
                <a:gd name="T16" fmla="*/ 23 w 77"/>
                <a:gd name="T17" fmla="*/ 0 h 39"/>
                <a:gd name="T18" fmla="*/ 0 w 77"/>
                <a:gd name="T19" fmla="*/ 23 h 39"/>
                <a:gd name="T20" fmla="*/ 0 w 77"/>
                <a:gd name="T21" fmla="*/ 39 h 39"/>
                <a:gd name="T22" fmla="*/ 14 w 77"/>
                <a:gd name="T23" fmla="*/ 39 h 39"/>
                <a:gd name="T24" fmla="*/ 14 w 77"/>
                <a:gd name="T25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39">
                  <a:moveTo>
                    <a:pt x="14" y="23"/>
                  </a:moveTo>
                  <a:cubicBezTo>
                    <a:pt x="14" y="18"/>
                    <a:pt x="18" y="14"/>
                    <a:pt x="23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9" y="14"/>
                    <a:pt x="63" y="18"/>
                    <a:pt x="63" y="23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7" y="11"/>
                    <a:pt x="66" y="0"/>
                    <a:pt x="5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1"/>
                    <a:pt x="0" y="23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4" y="39"/>
                    <a:pt x="14" y="39"/>
                    <a:pt x="14" y="39"/>
                  </a:cubicBezTo>
                  <a:lnTo>
                    <a:pt x="14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PA-任意多边形 99">
              <a:extLst>
                <a:ext uri="{FF2B5EF4-FFF2-40B4-BE49-F238E27FC236}">
                  <a16:creationId xmlns="" xmlns:a16="http://schemas.microsoft.com/office/drawing/2014/main" id="{73CA155C-D2B1-46FA-839B-CAF71DC05FC5}"/>
                </a:ext>
              </a:extLst>
            </p:cNvPr>
            <p:cNvSpPr>
              <a:spLocks noEditPoints="1"/>
            </p:cNvSpPr>
            <p:nvPr>
              <p:custDataLst>
                <p:tags r:id="rId20"/>
              </p:custDataLst>
            </p:nvPr>
          </p:nvSpPr>
          <p:spPr bwMode="auto">
            <a:xfrm>
              <a:off x="8910588" y="5093606"/>
              <a:ext cx="799370" cy="882911"/>
            </a:xfrm>
            <a:custGeom>
              <a:avLst/>
              <a:gdLst>
                <a:gd name="T0" fmla="*/ 110 w 206"/>
                <a:gd name="T1" fmla="*/ 22 h 228"/>
                <a:gd name="T2" fmla="*/ 110 w 206"/>
                <a:gd name="T3" fmla="*/ 0 h 228"/>
                <a:gd name="T4" fmla="*/ 96 w 206"/>
                <a:gd name="T5" fmla="*/ 0 h 228"/>
                <a:gd name="T6" fmla="*/ 96 w 206"/>
                <a:gd name="T7" fmla="*/ 22 h 228"/>
                <a:gd name="T8" fmla="*/ 0 w 206"/>
                <a:gd name="T9" fmla="*/ 125 h 228"/>
                <a:gd name="T10" fmla="*/ 103 w 206"/>
                <a:gd name="T11" fmla="*/ 228 h 228"/>
                <a:gd name="T12" fmla="*/ 206 w 206"/>
                <a:gd name="T13" fmla="*/ 125 h 228"/>
                <a:gd name="T14" fmla="*/ 110 w 206"/>
                <a:gd name="T15" fmla="*/ 22 h 228"/>
                <a:gd name="T16" fmla="*/ 103 w 206"/>
                <a:gd name="T17" fmla="*/ 214 h 228"/>
                <a:gd name="T18" fmla="*/ 14 w 206"/>
                <a:gd name="T19" fmla="*/ 125 h 228"/>
                <a:gd name="T20" fmla="*/ 103 w 206"/>
                <a:gd name="T21" fmla="*/ 36 h 228"/>
                <a:gd name="T22" fmla="*/ 192 w 206"/>
                <a:gd name="T23" fmla="*/ 125 h 228"/>
                <a:gd name="T24" fmla="*/ 103 w 206"/>
                <a:gd name="T25" fmla="*/ 21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6" h="228">
                  <a:moveTo>
                    <a:pt x="110" y="22"/>
                  </a:moveTo>
                  <a:cubicBezTo>
                    <a:pt x="110" y="0"/>
                    <a:pt x="110" y="0"/>
                    <a:pt x="110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43" y="26"/>
                    <a:pt x="0" y="70"/>
                    <a:pt x="0" y="125"/>
                  </a:cubicBezTo>
                  <a:cubicBezTo>
                    <a:pt x="0" y="182"/>
                    <a:pt x="46" y="228"/>
                    <a:pt x="103" y="228"/>
                  </a:cubicBezTo>
                  <a:cubicBezTo>
                    <a:pt x="160" y="228"/>
                    <a:pt x="206" y="182"/>
                    <a:pt x="206" y="125"/>
                  </a:cubicBezTo>
                  <a:cubicBezTo>
                    <a:pt x="206" y="71"/>
                    <a:pt x="164" y="26"/>
                    <a:pt x="110" y="22"/>
                  </a:cubicBezTo>
                  <a:close/>
                  <a:moveTo>
                    <a:pt x="103" y="214"/>
                  </a:moveTo>
                  <a:cubicBezTo>
                    <a:pt x="54" y="214"/>
                    <a:pt x="14" y="174"/>
                    <a:pt x="14" y="125"/>
                  </a:cubicBezTo>
                  <a:cubicBezTo>
                    <a:pt x="14" y="76"/>
                    <a:pt x="54" y="36"/>
                    <a:pt x="103" y="36"/>
                  </a:cubicBezTo>
                  <a:cubicBezTo>
                    <a:pt x="152" y="36"/>
                    <a:pt x="192" y="76"/>
                    <a:pt x="192" y="125"/>
                  </a:cubicBezTo>
                  <a:cubicBezTo>
                    <a:pt x="192" y="174"/>
                    <a:pt x="152" y="214"/>
                    <a:pt x="103" y="2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PA-任意多边形 100">
              <a:extLst>
                <a:ext uri="{FF2B5EF4-FFF2-40B4-BE49-F238E27FC236}">
                  <a16:creationId xmlns="" xmlns:a16="http://schemas.microsoft.com/office/drawing/2014/main" id="{175BA725-1604-4CB6-8A09-174E5823A70C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9159572" y="5286896"/>
              <a:ext cx="440637" cy="581509"/>
            </a:xfrm>
            <a:custGeom>
              <a:avLst/>
              <a:gdLst>
                <a:gd name="T0" fmla="*/ 39 w 114"/>
                <a:gd name="T1" fmla="*/ 0 h 150"/>
                <a:gd name="T2" fmla="*/ 39 w 114"/>
                <a:gd name="T3" fmla="*/ 14 h 150"/>
                <a:gd name="T4" fmla="*/ 100 w 114"/>
                <a:gd name="T5" fmla="*/ 75 h 150"/>
                <a:gd name="T6" fmla="*/ 39 w 114"/>
                <a:gd name="T7" fmla="*/ 136 h 150"/>
                <a:gd name="T8" fmla="*/ 11 w 114"/>
                <a:gd name="T9" fmla="*/ 129 h 150"/>
                <a:gd name="T10" fmla="*/ 0 w 114"/>
                <a:gd name="T11" fmla="*/ 139 h 150"/>
                <a:gd name="T12" fmla="*/ 39 w 114"/>
                <a:gd name="T13" fmla="*/ 150 h 150"/>
                <a:gd name="T14" fmla="*/ 114 w 114"/>
                <a:gd name="T15" fmla="*/ 75 h 150"/>
                <a:gd name="T16" fmla="*/ 39 w 114"/>
                <a:gd name="T1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50">
                  <a:moveTo>
                    <a:pt x="39" y="0"/>
                  </a:moveTo>
                  <a:cubicBezTo>
                    <a:pt x="39" y="14"/>
                    <a:pt x="39" y="14"/>
                    <a:pt x="39" y="14"/>
                  </a:cubicBezTo>
                  <a:cubicBezTo>
                    <a:pt x="73" y="14"/>
                    <a:pt x="100" y="41"/>
                    <a:pt x="100" y="75"/>
                  </a:cubicBezTo>
                  <a:cubicBezTo>
                    <a:pt x="100" y="109"/>
                    <a:pt x="73" y="136"/>
                    <a:pt x="39" y="136"/>
                  </a:cubicBezTo>
                  <a:cubicBezTo>
                    <a:pt x="29" y="136"/>
                    <a:pt x="19" y="133"/>
                    <a:pt x="11" y="12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1" y="146"/>
                    <a:pt x="25" y="150"/>
                    <a:pt x="39" y="150"/>
                  </a:cubicBezTo>
                  <a:cubicBezTo>
                    <a:pt x="80" y="150"/>
                    <a:pt x="114" y="116"/>
                    <a:pt x="114" y="75"/>
                  </a:cubicBezTo>
                  <a:cubicBezTo>
                    <a:pt x="114" y="34"/>
                    <a:pt x="81" y="0"/>
                    <a:pt x="3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PA-任意多边形 101">
              <a:extLst>
                <a:ext uri="{FF2B5EF4-FFF2-40B4-BE49-F238E27FC236}">
                  <a16:creationId xmlns="" xmlns:a16="http://schemas.microsoft.com/office/drawing/2014/main" id="{5500CF56-7A98-4214-AB7A-041502DD0E52}"/>
                </a:ext>
              </a:extLst>
            </p:cNvPr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9562533" y="5147661"/>
              <a:ext cx="139235" cy="135959"/>
            </a:xfrm>
            <a:custGeom>
              <a:avLst/>
              <a:gdLst>
                <a:gd name="T0" fmla="*/ 25 w 36"/>
                <a:gd name="T1" fmla="*/ 35 h 35"/>
                <a:gd name="T2" fmla="*/ 36 w 36"/>
                <a:gd name="T3" fmla="*/ 26 h 35"/>
                <a:gd name="T4" fmla="*/ 7 w 36"/>
                <a:gd name="T5" fmla="*/ 0 h 35"/>
                <a:gd name="T6" fmla="*/ 0 w 36"/>
                <a:gd name="T7" fmla="*/ 12 h 35"/>
                <a:gd name="T8" fmla="*/ 25 w 36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5">
                  <a:moveTo>
                    <a:pt x="25" y="35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28" y="16"/>
                    <a:pt x="18" y="7"/>
                    <a:pt x="7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9" y="19"/>
                    <a:pt x="18" y="26"/>
                    <a:pt x="25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PA-任意多边形 102">
              <a:extLst>
                <a:ext uri="{FF2B5EF4-FFF2-40B4-BE49-F238E27FC236}">
                  <a16:creationId xmlns="" xmlns:a16="http://schemas.microsoft.com/office/drawing/2014/main" id="{E52889F2-092A-4FE9-8334-E6E2C4CA0E21}"/>
                </a:ext>
              </a:extLst>
            </p:cNvPr>
            <p:cNvSpPr>
              <a:spLocks noEditPoints="1"/>
            </p:cNvSpPr>
            <p:nvPr>
              <p:custDataLst>
                <p:tags r:id="rId23"/>
              </p:custDataLst>
            </p:nvPr>
          </p:nvSpPr>
          <p:spPr bwMode="auto">
            <a:xfrm>
              <a:off x="9089136" y="5491652"/>
              <a:ext cx="306317" cy="286660"/>
            </a:xfrm>
            <a:custGeom>
              <a:avLst/>
              <a:gdLst>
                <a:gd name="T0" fmla="*/ 57 w 79"/>
                <a:gd name="T1" fmla="*/ 44 h 74"/>
                <a:gd name="T2" fmla="*/ 79 w 79"/>
                <a:gd name="T3" fmla="*/ 22 h 74"/>
                <a:gd name="T4" fmla="*/ 57 w 79"/>
                <a:gd name="T5" fmla="*/ 0 h 74"/>
                <a:gd name="T6" fmla="*/ 35 w 79"/>
                <a:gd name="T7" fmla="*/ 22 h 74"/>
                <a:gd name="T8" fmla="*/ 37 w 79"/>
                <a:gd name="T9" fmla="*/ 31 h 74"/>
                <a:gd name="T10" fmla="*/ 3 w 79"/>
                <a:gd name="T11" fmla="*/ 62 h 74"/>
                <a:gd name="T12" fmla="*/ 3 w 79"/>
                <a:gd name="T13" fmla="*/ 72 h 74"/>
                <a:gd name="T14" fmla="*/ 8 w 79"/>
                <a:gd name="T15" fmla="*/ 74 h 74"/>
                <a:gd name="T16" fmla="*/ 13 w 79"/>
                <a:gd name="T17" fmla="*/ 72 h 74"/>
                <a:gd name="T18" fmla="*/ 47 w 79"/>
                <a:gd name="T19" fmla="*/ 41 h 74"/>
                <a:gd name="T20" fmla="*/ 57 w 79"/>
                <a:gd name="T21" fmla="*/ 44 h 74"/>
                <a:gd name="T22" fmla="*/ 57 w 79"/>
                <a:gd name="T23" fmla="*/ 14 h 74"/>
                <a:gd name="T24" fmla="*/ 65 w 79"/>
                <a:gd name="T25" fmla="*/ 22 h 74"/>
                <a:gd name="T26" fmla="*/ 57 w 79"/>
                <a:gd name="T27" fmla="*/ 30 h 74"/>
                <a:gd name="T28" fmla="*/ 49 w 79"/>
                <a:gd name="T29" fmla="*/ 22 h 74"/>
                <a:gd name="T30" fmla="*/ 57 w 79"/>
                <a:gd name="T31" fmla="*/ 1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74">
                  <a:moveTo>
                    <a:pt x="57" y="44"/>
                  </a:moveTo>
                  <a:cubicBezTo>
                    <a:pt x="69" y="44"/>
                    <a:pt x="79" y="34"/>
                    <a:pt x="79" y="22"/>
                  </a:cubicBezTo>
                  <a:cubicBezTo>
                    <a:pt x="79" y="10"/>
                    <a:pt x="69" y="0"/>
                    <a:pt x="57" y="0"/>
                  </a:cubicBezTo>
                  <a:cubicBezTo>
                    <a:pt x="45" y="0"/>
                    <a:pt x="35" y="10"/>
                    <a:pt x="35" y="22"/>
                  </a:cubicBezTo>
                  <a:cubicBezTo>
                    <a:pt x="35" y="25"/>
                    <a:pt x="36" y="28"/>
                    <a:pt x="37" y="31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0" y="65"/>
                    <a:pt x="0" y="69"/>
                    <a:pt x="3" y="72"/>
                  </a:cubicBezTo>
                  <a:cubicBezTo>
                    <a:pt x="4" y="73"/>
                    <a:pt x="6" y="74"/>
                    <a:pt x="8" y="74"/>
                  </a:cubicBezTo>
                  <a:cubicBezTo>
                    <a:pt x="10" y="74"/>
                    <a:pt x="11" y="74"/>
                    <a:pt x="13" y="72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50" y="43"/>
                    <a:pt x="53" y="44"/>
                    <a:pt x="57" y="44"/>
                  </a:cubicBezTo>
                  <a:close/>
                  <a:moveTo>
                    <a:pt x="57" y="14"/>
                  </a:moveTo>
                  <a:cubicBezTo>
                    <a:pt x="61" y="14"/>
                    <a:pt x="65" y="18"/>
                    <a:pt x="65" y="22"/>
                  </a:cubicBezTo>
                  <a:cubicBezTo>
                    <a:pt x="65" y="26"/>
                    <a:pt x="61" y="30"/>
                    <a:pt x="57" y="30"/>
                  </a:cubicBezTo>
                  <a:cubicBezTo>
                    <a:pt x="53" y="30"/>
                    <a:pt x="49" y="26"/>
                    <a:pt x="49" y="22"/>
                  </a:cubicBezTo>
                  <a:cubicBezTo>
                    <a:pt x="49" y="18"/>
                    <a:pt x="53" y="14"/>
                    <a:pt x="5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" name="PA-组合 26">
            <a:extLst>
              <a:ext uri="{FF2B5EF4-FFF2-40B4-BE49-F238E27FC236}">
                <a16:creationId xmlns="" xmlns:a16="http://schemas.microsoft.com/office/drawing/2014/main" id="{70C57FA1-1121-41BA-B535-99A8EC0EBC65}"/>
              </a:ext>
            </a:extLst>
          </p:cNvPr>
          <p:cNvGrpSpPr>
            <a:grpSpLocks noChangeAspect="1"/>
          </p:cNvGrpSpPr>
          <p:nvPr>
            <p:custDataLst>
              <p:tags r:id="rId12"/>
            </p:custDataLst>
          </p:nvPr>
        </p:nvGrpSpPr>
        <p:grpSpPr>
          <a:xfrm>
            <a:off x="5900718" y="3970096"/>
            <a:ext cx="390567" cy="528894"/>
            <a:chOff x="10927032" y="5051016"/>
            <a:chExt cx="629013" cy="851788"/>
          </a:xfrm>
          <a:solidFill>
            <a:schemeClr val="accent4"/>
          </a:solidFill>
        </p:grpSpPr>
        <p:sp>
          <p:nvSpPr>
            <p:cNvPr id="28" name="PA-任意多边形 103">
              <a:extLst>
                <a:ext uri="{FF2B5EF4-FFF2-40B4-BE49-F238E27FC236}">
                  <a16:creationId xmlns="" xmlns:a16="http://schemas.microsoft.com/office/drawing/2014/main" id="{FA2CA66D-BDA6-4AB7-8071-AEE8115110C6}"/>
                </a:ext>
              </a:extLst>
            </p:cNvPr>
            <p:cNvSpPr>
              <a:spLocks noEditPoints="1"/>
            </p:cNvSpPr>
            <p:nvPr>
              <p:custDataLst>
                <p:tags r:id="rId16"/>
              </p:custDataLst>
            </p:nvPr>
          </p:nvSpPr>
          <p:spPr bwMode="auto">
            <a:xfrm>
              <a:off x="10927032" y="5051016"/>
              <a:ext cx="629013" cy="851788"/>
            </a:xfrm>
            <a:custGeom>
              <a:avLst/>
              <a:gdLst>
                <a:gd name="T0" fmla="*/ 142 w 162"/>
                <a:gd name="T1" fmla="*/ 0 h 220"/>
                <a:gd name="T2" fmla="*/ 20 w 162"/>
                <a:gd name="T3" fmla="*/ 0 h 220"/>
                <a:gd name="T4" fmla="*/ 0 w 162"/>
                <a:gd name="T5" fmla="*/ 20 h 220"/>
                <a:gd name="T6" fmla="*/ 0 w 162"/>
                <a:gd name="T7" fmla="*/ 200 h 220"/>
                <a:gd name="T8" fmla="*/ 20 w 162"/>
                <a:gd name="T9" fmla="*/ 220 h 220"/>
                <a:gd name="T10" fmla="*/ 142 w 162"/>
                <a:gd name="T11" fmla="*/ 220 h 220"/>
                <a:gd name="T12" fmla="*/ 162 w 162"/>
                <a:gd name="T13" fmla="*/ 200 h 220"/>
                <a:gd name="T14" fmla="*/ 162 w 162"/>
                <a:gd name="T15" fmla="*/ 20 h 220"/>
                <a:gd name="T16" fmla="*/ 142 w 162"/>
                <a:gd name="T17" fmla="*/ 0 h 220"/>
                <a:gd name="T18" fmla="*/ 20 w 162"/>
                <a:gd name="T19" fmla="*/ 14 h 220"/>
                <a:gd name="T20" fmla="*/ 142 w 162"/>
                <a:gd name="T21" fmla="*/ 14 h 220"/>
                <a:gd name="T22" fmla="*/ 148 w 162"/>
                <a:gd name="T23" fmla="*/ 20 h 220"/>
                <a:gd name="T24" fmla="*/ 148 w 162"/>
                <a:gd name="T25" fmla="*/ 68 h 220"/>
                <a:gd name="T26" fmla="*/ 14 w 162"/>
                <a:gd name="T27" fmla="*/ 68 h 220"/>
                <a:gd name="T28" fmla="*/ 14 w 162"/>
                <a:gd name="T29" fmla="*/ 20 h 220"/>
                <a:gd name="T30" fmla="*/ 20 w 162"/>
                <a:gd name="T31" fmla="*/ 14 h 220"/>
                <a:gd name="T32" fmla="*/ 99 w 162"/>
                <a:gd name="T33" fmla="*/ 206 h 220"/>
                <a:gd name="T34" fmla="*/ 64 w 162"/>
                <a:gd name="T35" fmla="*/ 206 h 220"/>
                <a:gd name="T36" fmla="*/ 64 w 162"/>
                <a:gd name="T37" fmla="*/ 174 h 220"/>
                <a:gd name="T38" fmla="*/ 99 w 162"/>
                <a:gd name="T39" fmla="*/ 174 h 220"/>
                <a:gd name="T40" fmla="*/ 99 w 162"/>
                <a:gd name="T41" fmla="*/ 206 h 220"/>
                <a:gd name="T42" fmla="*/ 99 w 162"/>
                <a:gd name="T43" fmla="*/ 160 h 220"/>
                <a:gd name="T44" fmla="*/ 64 w 162"/>
                <a:gd name="T45" fmla="*/ 160 h 220"/>
                <a:gd name="T46" fmla="*/ 64 w 162"/>
                <a:gd name="T47" fmla="*/ 128 h 220"/>
                <a:gd name="T48" fmla="*/ 99 w 162"/>
                <a:gd name="T49" fmla="*/ 128 h 220"/>
                <a:gd name="T50" fmla="*/ 99 w 162"/>
                <a:gd name="T51" fmla="*/ 160 h 220"/>
                <a:gd name="T52" fmla="*/ 50 w 162"/>
                <a:gd name="T53" fmla="*/ 128 h 220"/>
                <a:gd name="T54" fmla="*/ 50 w 162"/>
                <a:gd name="T55" fmla="*/ 160 h 220"/>
                <a:gd name="T56" fmla="*/ 14 w 162"/>
                <a:gd name="T57" fmla="*/ 160 h 220"/>
                <a:gd name="T58" fmla="*/ 14 w 162"/>
                <a:gd name="T59" fmla="*/ 128 h 220"/>
                <a:gd name="T60" fmla="*/ 50 w 162"/>
                <a:gd name="T61" fmla="*/ 128 h 220"/>
                <a:gd name="T62" fmla="*/ 14 w 162"/>
                <a:gd name="T63" fmla="*/ 114 h 220"/>
                <a:gd name="T64" fmla="*/ 14 w 162"/>
                <a:gd name="T65" fmla="*/ 82 h 220"/>
                <a:gd name="T66" fmla="*/ 50 w 162"/>
                <a:gd name="T67" fmla="*/ 82 h 220"/>
                <a:gd name="T68" fmla="*/ 50 w 162"/>
                <a:gd name="T69" fmla="*/ 114 h 220"/>
                <a:gd name="T70" fmla="*/ 14 w 162"/>
                <a:gd name="T71" fmla="*/ 114 h 220"/>
                <a:gd name="T72" fmla="*/ 64 w 162"/>
                <a:gd name="T73" fmla="*/ 114 h 220"/>
                <a:gd name="T74" fmla="*/ 64 w 162"/>
                <a:gd name="T75" fmla="*/ 82 h 220"/>
                <a:gd name="T76" fmla="*/ 99 w 162"/>
                <a:gd name="T77" fmla="*/ 82 h 220"/>
                <a:gd name="T78" fmla="*/ 99 w 162"/>
                <a:gd name="T79" fmla="*/ 114 h 220"/>
                <a:gd name="T80" fmla="*/ 64 w 162"/>
                <a:gd name="T81" fmla="*/ 114 h 220"/>
                <a:gd name="T82" fmla="*/ 113 w 162"/>
                <a:gd name="T83" fmla="*/ 82 h 220"/>
                <a:gd name="T84" fmla="*/ 148 w 162"/>
                <a:gd name="T85" fmla="*/ 82 h 220"/>
                <a:gd name="T86" fmla="*/ 148 w 162"/>
                <a:gd name="T87" fmla="*/ 114 h 220"/>
                <a:gd name="T88" fmla="*/ 113 w 162"/>
                <a:gd name="T89" fmla="*/ 114 h 220"/>
                <a:gd name="T90" fmla="*/ 113 w 162"/>
                <a:gd name="T91" fmla="*/ 82 h 220"/>
                <a:gd name="T92" fmla="*/ 14 w 162"/>
                <a:gd name="T93" fmla="*/ 200 h 220"/>
                <a:gd name="T94" fmla="*/ 14 w 162"/>
                <a:gd name="T95" fmla="*/ 174 h 220"/>
                <a:gd name="T96" fmla="*/ 50 w 162"/>
                <a:gd name="T97" fmla="*/ 174 h 220"/>
                <a:gd name="T98" fmla="*/ 50 w 162"/>
                <a:gd name="T99" fmla="*/ 206 h 220"/>
                <a:gd name="T100" fmla="*/ 20 w 162"/>
                <a:gd name="T101" fmla="*/ 206 h 220"/>
                <a:gd name="T102" fmla="*/ 14 w 162"/>
                <a:gd name="T103" fmla="*/ 200 h 220"/>
                <a:gd name="T104" fmla="*/ 142 w 162"/>
                <a:gd name="T105" fmla="*/ 206 h 220"/>
                <a:gd name="T106" fmla="*/ 113 w 162"/>
                <a:gd name="T107" fmla="*/ 206 h 220"/>
                <a:gd name="T108" fmla="*/ 113 w 162"/>
                <a:gd name="T109" fmla="*/ 128 h 220"/>
                <a:gd name="T110" fmla="*/ 148 w 162"/>
                <a:gd name="T111" fmla="*/ 128 h 220"/>
                <a:gd name="T112" fmla="*/ 148 w 162"/>
                <a:gd name="T113" fmla="*/ 200 h 220"/>
                <a:gd name="T114" fmla="*/ 142 w 162"/>
                <a:gd name="T115" fmla="*/ 206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2" h="220">
                  <a:moveTo>
                    <a:pt x="14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11"/>
                    <a:pt x="9" y="220"/>
                    <a:pt x="20" y="220"/>
                  </a:cubicBezTo>
                  <a:cubicBezTo>
                    <a:pt x="142" y="220"/>
                    <a:pt x="142" y="220"/>
                    <a:pt x="142" y="220"/>
                  </a:cubicBezTo>
                  <a:cubicBezTo>
                    <a:pt x="153" y="220"/>
                    <a:pt x="162" y="211"/>
                    <a:pt x="162" y="200"/>
                  </a:cubicBezTo>
                  <a:cubicBezTo>
                    <a:pt x="162" y="20"/>
                    <a:pt x="162" y="20"/>
                    <a:pt x="162" y="20"/>
                  </a:cubicBezTo>
                  <a:cubicBezTo>
                    <a:pt x="162" y="9"/>
                    <a:pt x="153" y="0"/>
                    <a:pt x="142" y="0"/>
                  </a:cubicBezTo>
                  <a:close/>
                  <a:moveTo>
                    <a:pt x="20" y="14"/>
                  </a:moveTo>
                  <a:cubicBezTo>
                    <a:pt x="142" y="14"/>
                    <a:pt x="142" y="14"/>
                    <a:pt x="142" y="14"/>
                  </a:cubicBezTo>
                  <a:cubicBezTo>
                    <a:pt x="146" y="14"/>
                    <a:pt x="148" y="17"/>
                    <a:pt x="148" y="20"/>
                  </a:cubicBezTo>
                  <a:cubicBezTo>
                    <a:pt x="148" y="68"/>
                    <a:pt x="148" y="68"/>
                    <a:pt x="148" y="68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7"/>
                    <a:pt x="17" y="14"/>
                    <a:pt x="20" y="14"/>
                  </a:cubicBezTo>
                  <a:close/>
                  <a:moveTo>
                    <a:pt x="99" y="206"/>
                  </a:moveTo>
                  <a:cubicBezTo>
                    <a:pt x="64" y="206"/>
                    <a:pt x="64" y="206"/>
                    <a:pt x="64" y="206"/>
                  </a:cubicBezTo>
                  <a:cubicBezTo>
                    <a:pt x="64" y="174"/>
                    <a:pt x="64" y="174"/>
                    <a:pt x="64" y="174"/>
                  </a:cubicBezTo>
                  <a:cubicBezTo>
                    <a:pt x="99" y="174"/>
                    <a:pt x="99" y="174"/>
                    <a:pt x="99" y="174"/>
                  </a:cubicBezTo>
                  <a:lnTo>
                    <a:pt x="99" y="206"/>
                  </a:lnTo>
                  <a:close/>
                  <a:moveTo>
                    <a:pt x="99" y="160"/>
                  </a:moveTo>
                  <a:cubicBezTo>
                    <a:pt x="64" y="160"/>
                    <a:pt x="64" y="160"/>
                    <a:pt x="64" y="160"/>
                  </a:cubicBezTo>
                  <a:cubicBezTo>
                    <a:pt x="64" y="128"/>
                    <a:pt x="64" y="128"/>
                    <a:pt x="64" y="128"/>
                  </a:cubicBezTo>
                  <a:cubicBezTo>
                    <a:pt x="99" y="128"/>
                    <a:pt x="99" y="128"/>
                    <a:pt x="99" y="128"/>
                  </a:cubicBezTo>
                  <a:lnTo>
                    <a:pt x="99" y="160"/>
                  </a:lnTo>
                  <a:close/>
                  <a:moveTo>
                    <a:pt x="50" y="128"/>
                  </a:moveTo>
                  <a:cubicBezTo>
                    <a:pt x="50" y="160"/>
                    <a:pt x="50" y="160"/>
                    <a:pt x="50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28"/>
                    <a:pt x="14" y="128"/>
                    <a:pt x="14" y="128"/>
                  </a:cubicBezTo>
                  <a:lnTo>
                    <a:pt x="50" y="128"/>
                  </a:lnTo>
                  <a:close/>
                  <a:moveTo>
                    <a:pt x="14" y="114"/>
                  </a:moveTo>
                  <a:cubicBezTo>
                    <a:pt x="14" y="82"/>
                    <a:pt x="14" y="82"/>
                    <a:pt x="14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0" y="114"/>
                    <a:pt x="50" y="114"/>
                    <a:pt x="50" y="114"/>
                  </a:cubicBezTo>
                  <a:lnTo>
                    <a:pt x="14" y="114"/>
                  </a:lnTo>
                  <a:close/>
                  <a:moveTo>
                    <a:pt x="64" y="114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9" y="114"/>
                    <a:pt x="99" y="114"/>
                    <a:pt x="99" y="114"/>
                  </a:cubicBezTo>
                  <a:lnTo>
                    <a:pt x="64" y="114"/>
                  </a:lnTo>
                  <a:close/>
                  <a:moveTo>
                    <a:pt x="113" y="82"/>
                  </a:moveTo>
                  <a:cubicBezTo>
                    <a:pt x="148" y="82"/>
                    <a:pt x="148" y="82"/>
                    <a:pt x="148" y="82"/>
                  </a:cubicBezTo>
                  <a:cubicBezTo>
                    <a:pt x="148" y="114"/>
                    <a:pt x="148" y="114"/>
                    <a:pt x="148" y="114"/>
                  </a:cubicBezTo>
                  <a:cubicBezTo>
                    <a:pt x="113" y="114"/>
                    <a:pt x="113" y="114"/>
                    <a:pt x="113" y="114"/>
                  </a:cubicBezTo>
                  <a:lnTo>
                    <a:pt x="113" y="82"/>
                  </a:lnTo>
                  <a:close/>
                  <a:moveTo>
                    <a:pt x="14" y="200"/>
                  </a:moveTo>
                  <a:cubicBezTo>
                    <a:pt x="14" y="174"/>
                    <a:pt x="14" y="174"/>
                    <a:pt x="14" y="174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50" y="206"/>
                    <a:pt x="50" y="206"/>
                    <a:pt x="50" y="206"/>
                  </a:cubicBezTo>
                  <a:cubicBezTo>
                    <a:pt x="20" y="206"/>
                    <a:pt x="20" y="206"/>
                    <a:pt x="20" y="206"/>
                  </a:cubicBezTo>
                  <a:cubicBezTo>
                    <a:pt x="17" y="206"/>
                    <a:pt x="14" y="203"/>
                    <a:pt x="14" y="200"/>
                  </a:cubicBezTo>
                  <a:close/>
                  <a:moveTo>
                    <a:pt x="142" y="206"/>
                  </a:moveTo>
                  <a:cubicBezTo>
                    <a:pt x="113" y="206"/>
                    <a:pt x="113" y="206"/>
                    <a:pt x="113" y="206"/>
                  </a:cubicBezTo>
                  <a:cubicBezTo>
                    <a:pt x="113" y="128"/>
                    <a:pt x="113" y="128"/>
                    <a:pt x="113" y="128"/>
                  </a:cubicBezTo>
                  <a:cubicBezTo>
                    <a:pt x="148" y="128"/>
                    <a:pt x="148" y="128"/>
                    <a:pt x="148" y="128"/>
                  </a:cubicBezTo>
                  <a:cubicBezTo>
                    <a:pt x="148" y="200"/>
                    <a:pt x="148" y="200"/>
                    <a:pt x="148" y="200"/>
                  </a:cubicBezTo>
                  <a:cubicBezTo>
                    <a:pt x="148" y="203"/>
                    <a:pt x="146" y="206"/>
                    <a:pt x="142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PA-矩形 104">
              <a:extLst>
                <a:ext uri="{FF2B5EF4-FFF2-40B4-BE49-F238E27FC236}">
                  <a16:creationId xmlns="" xmlns:a16="http://schemas.microsoft.com/office/drawing/2014/main" id="{0C115390-2AFE-4104-ADA5-A935D0F5AF03}"/>
                </a:ext>
              </a:extLst>
            </p:cNvPr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11388963" y="5167318"/>
              <a:ext cx="54056" cy="9173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PA-矩形 105">
              <a:extLst>
                <a:ext uri="{FF2B5EF4-FFF2-40B4-BE49-F238E27FC236}">
                  <a16:creationId xmlns="" xmlns:a16="http://schemas.microsoft.com/office/drawing/2014/main" id="{32460C95-56A0-4E33-AC2F-5D202C9C535D}"/>
                </a:ext>
              </a:extLst>
            </p:cNvPr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11279213" y="5167318"/>
              <a:ext cx="55694" cy="9173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" name="PA-组合 30">
            <a:extLst>
              <a:ext uri="{FF2B5EF4-FFF2-40B4-BE49-F238E27FC236}">
                <a16:creationId xmlns="" xmlns:a16="http://schemas.microsoft.com/office/drawing/2014/main" id="{59FBEFF5-BF91-47C5-A251-7888D7A36F98}"/>
              </a:ext>
            </a:extLst>
          </p:cNvPr>
          <p:cNvGrpSpPr>
            <a:grpSpLocks noChangeAspect="1"/>
          </p:cNvGrpSpPr>
          <p:nvPr>
            <p:custDataLst>
              <p:tags r:id="rId13"/>
            </p:custDataLst>
          </p:nvPr>
        </p:nvGrpSpPr>
        <p:grpSpPr>
          <a:xfrm>
            <a:off x="8614150" y="3898900"/>
            <a:ext cx="691631" cy="671287"/>
            <a:chOff x="10686238" y="3167255"/>
            <a:chExt cx="1113876" cy="1081115"/>
          </a:xfrm>
          <a:solidFill>
            <a:schemeClr val="accent4"/>
          </a:solidFill>
        </p:grpSpPr>
        <p:sp>
          <p:nvSpPr>
            <p:cNvPr id="32" name="PA-任意多边形 127">
              <a:extLst>
                <a:ext uri="{FF2B5EF4-FFF2-40B4-BE49-F238E27FC236}">
                  <a16:creationId xmlns="" xmlns:a16="http://schemas.microsoft.com/office/drawing/2014/main" id="{3816A7E3-4F0A-49A1-AEB7-D45998A89523}"/>
                </a:ext>
              </a:extLst>
            </p:cNvPr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11008935" y="3167255"/>
              <a:ext cx="430808" cy="340715"/>
            </a:xfrm>
            <a:custGeom>
              <a:avLst/>
              <a:gdLst>
                <a:gd name="T0" fmla="*/ 109 w 111"/>
                <a:gd name="T1" fmla="*/ 30 h 88"/>
                <a:gd name="T2" fmla="*/ 105 w 111"/>
                <a:gd name="T3" fmla="*/ 26 h 88"/>
                <a:gd name="T4" fmla="*/ 84 w 111"/>
                <a:gd name="T5" fmla="*/ 26 h 88"/>
                <a:gd name="T6" fmla="*/ 84 w 111"/>
                <a:gd name="T7" fmla="*/ 0 h 88"/>
                <a:gd name="T8" fmla="*/ 70 w 111"/>
                <a:gd name="T9" fmla="*/ 0 h 88"/>
                <a:gd name="T10" fmla="*/ 70 w 111"/>
                <a:gd name="T11" fmla="*/ 40 h 88"/>
                <a:gd name="T12" fmla="*/ 84 w 111"/>
                <a:gd name="T13" fmla="*/ 40 h 88"/>
                <a:gd name="T14" fmla="*/ 86 w 111"/>
                <a:gd name="T15" fmla="*/ 40 h 88"/>
                <a:gd name="T16" fmla="*/ 55 w 111"/>
                <a:gd name="T17" fmla="*/ 71 h 88"/>
                <a:gd name="T18" fmla="*/ 25 w 111"/>
                <a:gd name="T19" fmla="*/ 40 h 88"/>
                <a:gd name="T20" fmla="*/ 29 w 111"/>
                <a:gd name="T21" fmla="*/ 40 h 88"/>
                <a:gd name="T22" fmla="*/ 43 w 111"/>
                <a:gd name="T23" fmla="*/ 40 h 88"/>
                <a:gd name="T24" fmla="*/ 43 w 111"/>
                <a:gd name="T25" fmla="*/ 0 h 88"/>
                <a:gd name="T26" fmla="*/ 29 w 111"/>
                <a:gd name="T27" fmla="*/ 0 h 88"/>
                <a:gd name="T28" fmla="*/ 29 w 111"/>
                <a:gd name="T29" fmla="*/ 26 h 88"/>
                <a:gd name="T30" fmla="*/ 7 w 111"/>
                <a:gd name="T31" fmla="*/ 26 h 88"/>
                <a:gd name="T32" fmla="*/ 1 w 111"/>
                <a:gd name="T33" fmla="*/ 30 h 88"/>
                <a:gd name="T34" fmla="*/ 2 w 111"/>
                <a:gd name="T35" fmla="*/ 38 h 88"/>
                <a:gd name="T36" fmla="*/ 49 w 111"/>
                <a:gd name="T37" fmla="*/ 85 h 88"/>
                <a:gd name="T38" fmla="*/ 55 w 111"/>
                <a:gd name="T39" fmla="*/ 88 h 88"/>
                <a:gd name="T40" fmla="*/ 61 w 111"/>
                <a:gd name="T41" fmla="*/ 85 h 88"/>
                <a:gd name="T42" fmla="*/ 108 w 111"/>
                <a:gd name="T43" fmla="*/ 38 h 88"/>
                <a:gd name="T44" fmla="*/ 109 w 111"/>
                <a:gd name="T45" fmla="*/ 3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1" h="88">
                  <a:moveTo>
                    <a:pt x="109" y="30"/>
                  </a:moveTo>
                  <a:cubicBezTo>
                    <a:pt x="109" y="29"/>
                    <a:pt x="107" y="26"/>
                    <a:pt x="105" y="26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4" y="26"/>
                    <a:pt x="2" y="28"/>
                    <a:pt x="1" y="30"/>
                  </a:cubicBezTo>
                  <a:cubicBezTo>
                    <a:pt x="0" y="33"/>
                    <a:pt x="1" y="36"/>
                    <a:pt x="2" y="38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51" y="87"/>
                    <a:pt x="53" y="88"/>
                    <a:pt x="55" y="88"/>
                  </a:cubicBezTo>
                  <a:cubicBezTo>
                    <a:pt x="57" y="88"/>
                    <a:pt x="60" y="87"/>
                    <a:pt x="61" y="85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10" y="36"/>
                    <a:pt x="111" y="33"/>
                    <a:pt x="10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PA-任意多边形 128">
              <a:extLst>
                <a:ext uri="{FF2B5EF4-FFF2-40B4-BE49-F238E27FC236}">
                  <a16:creationId xmlns="" xmlns:a16="http://schemas.microsoft.com/office/drawing/2014/main" id="{143DD7DB-B52F-4933-950C-5991840A0B66}"/>
                </a:ext>
              </a:extLst>
            </p:cNvPr>
            <p:cNvSpPr>
              <a:spLocks noEditPoints="1"/>
            </p:cNvSpPr>
            <p:nvPr>
              <p:custDataLst>
                <p:tags r:id="rId15"/>
              </p:custDataLst>
            </p:nvPr>
          </p:nvSpPr>
          <p:spPr bwMode="auto">
            <a:xfrm>
              <a:off x="10686238" y="3566940"/>
              <a:ext cx="1113876" cy="681430"/>
            </a:xfrm>
            <a:custGeom>
              <a:avLst/>
              <a:gdLst>
                <a:gd name="T0" fmla="*/ 576 w 680"/>
                <a:gd name="T1" fmla="*/ 0 h 416"/>
                <a:gd name="T2" fmla="*/ 88 w 680"/>
                <a:gd name="T3" fmla="*/ 0 h 416"/>
                <a:gd name="T4" fmla="*/ 0 w 680"/>
                <a:gd name="T5" fmla="*/ 139 h 416"/>
                <a:gd name="T6" fmla="*/ 88 w 680"/>
                <a:gd name="T7" fmla="*/ 151 h 416"/>
                <a:gd name="T8" fmla="*/ 88 w 680"/>
                <a:gd name="T9" fmla="*/ 371 h 416"/>
                <a:gd name="T10" fmla="*/ 280 w 680"/>
                <a:gd name="T11" fmla="*/ 416 h 416"/>
                <a:gd name="T12" fmla="*/ 576 w 680"/>
                <a:gd name="T13" fmla="*/ 385 h 416"/>
                <a:gd name="T14" fmla="*/ 576 w 680"/>
                <a:gd name="T15" fmla="*/ 151 h 416"/>
                <a:gd name="T16" fmla="*/ 680 w 680"/>
                <a:gd name="T17" fmla="*/ 146 h 416"/>
                <a:gd name="T18" fmla="*/ 576 w 680"/>
                <a:gd name="T19" fmla="*/ 0 h 416"/>
                <a:gd name="T20" fmla="*/ 55 w 680"/>
                <a:gd name="T21" fmla="*/ 113 h 416"/>
                <a:gd name="T22" fmla="*/ 107 w 680"/>
                <a:gd name="T23" fmla="*/ 33 h 416"/>
                <a:gd name="T24" fmla="*/ 251 w 680"/>
                <a:gd name="T25" fmla="*/ 33 h 416"/>
                <a:gd name="T26" fmla="*/ 194 w 680"/>
                <a:gd name="T27" fmla="*/ 132 h 416"/>
                <a:gd name="T28" fmla="*/ 55 w 680"/>
                <a:gd name="T29" fmla="*/ 113 h 416"/>
                <a:gd name="T30" fmla="*/ 265 w 680"/>
                <a:gd name="T31" fmla="*/ 378 h 416"/>
                <a:gd name="T32" fmla="*/ 123 w 680"/>
                <a:gd name="T33" fmla="*/ 345 h 416"/>
                <a:gd name="T34" fmla="*/ 123 w 680"/>
                <a:gd name="T35" fmla="*/ 156 h 416"/>
                <a:gd name="T36" fmla="*/ 213 w 680"/>
                <a:gd name="T37" fmla="*/ 168 h 416"/>
                <a:gd name="T38" fmla="*/ 265 w 680"/>
                <a:gd name="T39" fmla="*/ 75 h 416"/>
                <a:gd name="T40" fmla="*/ 265 w 680"/>
                <a:gd name="T41" fmla="*/ 378 h 416"/>
                <a:gd name="T42" fmla="*/ 542 w 680"/>
                <a:gd name="T43" fmla="*/ 357 h 416"/>
                <a:gd name="T44" fmla="*/ 299 w 680"/>
                <a:gd name="T45" fmla="*/ 381 h 416"/>
                <a:gd name="T46" fmla="*/ 299 w 680"/>
                <a:gd name="T47" fmla="*/ 61 h 416"/>
                <a:gd name="T48" fmla="*/ 370 w 680"/>
                <a:gd name="T49" fmla="*/ 163 h 416"/>
                <a:gd name="T50" fmla="*/ 542 w 680"/>
                <a:gd name="T51" fmla="*/ 154 h 416"/>
                <a:gd name="T52" fmla="*/ 542 w 680"/>
                <a:gd name="T53" fmla="*/ 357 h 416"/>
                <a:gd name="T54" fmla="*/ 386 w 680"/>
                <a:gd name="T55" fmla="*/ 130 h 416"/>
                <a:gd name="T56" fmla="*/ 320 w 680"/>
                <a:gd name="T57" fmla="*/ 33 h 416"/>
                <a:gd name="T58" fmla="*/ 559 w 680"/>
                <a:gd name="T59" fmla="*/ 33 h 416"/>
                <a:gd name="T60" fmla="*/ 618 w 680"/>
                <a:gd name="T61" fmla="*/ 116 h 416"/>
                <a:gd name="T62" fmla="*/ 386 w 680"/>
                <a:gd name="T63" fmla="*/ 13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80" h="416">
                  <a:moveTo>
                    <a:pt x="576" y="0"/>
                  </a:moveTo>
                  <a:lnTo>
                    <a:pt x="88" y="0"/>
                  </a:lnTo>
                  <a:lnTo>
                    <a:pt x="0" y="139"/>
                  </a:lnTo>
                  <a:lnTo>
                    <a:pt x="88" y="151"/>
                  </a:lnTo>
                  <a:lnTo>
                    <a:pt x="88" y="371"/>
                  </a:lnTo>
                  <a:lnTo>
                    <a:pt x="280" y="416"/>
                  </a:lnTo>
                  <a:lnTo>
                    <a:pt x="576" y="385"/>
                  </a:lnTo>
                  <a:lnTo>
                    <a:pt x="576" y="151"/>
                  </a:lnTo>
                  <a:lnTo>
                    <a:pt x="680" y="146"/>
                  </a:lnTo>
                  <a:lnTo>
                    <a:pt x="576" y="0"/>
                  </a:lnTo>
                  <a:close/>
                  <a:moveTo>
                    <a:pt x="55" y="113"/>
                  </a:moveTo>
                  <a:lnTo>
                    <a:pt x="107" y="33"/>
                  </a:lnTo>
                  <a:lnTo>
                    <a:pt x="251" y="33"/>
                  </a:lnTo>
                  <a:lnTo>
                    <a:pt x="194" y="132"/>
                  </a:lnTo>
                  <a:lnTo>
                    <a:pt x="55" y="113"/>
                  </a:lnTo>
                  <a:close/>
                  <a:moveTo>
                    <a:pt x="265" y="378"/>
                  </a:moveTo>
                  <a:lnTo>
                    <a:pt x="123" y="345"/>
                  </a:lnTo>
                  <a:lnTo>
                    <a:pt x="123" y="156"/>
                  </a:lnTo>
                  <a:lnTo>
                    <a:pt x="213" y="168"/>
                  </a:lnTo>
                  <a:lnTo>
                    <a:pt x="265" y="75"/>
                  </a:lnTo>
                  <a:lnTo>
                    <a:pt x="265" y="378"/>
                  </a:lnTo>
                  <a:close/>
                  <a:moveTo>
                    <a:pt x="542" y="357"/>
                  </a:moveTo>
                  <a:lnTo>
                    <a:pt x="299" y="381"/>
                  </a:lnTo>
                  <a:lnTo>
                    <a:pt x="299" y="61"/>
                  </a:lnTo>
                  <a:lnTo>
                    <a:pt x="370" y="163"/>
                  </a:lnTo>
                  <a:lnTo>
                    <a:pt x="542" y="154"/>
                  </a:lnTo>
                  <a:lnTo>
                    <a:pt x="542" y="357"/>
                  </a:lnTo>
                  <a:close/>
                  <a:moveTo>
                    <a:pt x="386" y="130"/>
                  </a:moveTo>
                  <a:lnTo>
                    <a:pt x="320" y="33"/>
                  </a:lnTo>
                  <a:lnTo>
                    <a:pt x="559" y="33"/>
                  </a:lnTo>
                  <a:lnTo>
                    <a:pt x="618" y="116"/>
                  </a:lnTo>
                  <a:lnTo>
                    <a:pt x="386" y="1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03983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4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0.04004 L 3.125E-6 -7.40741E-7 " pathEditMode="relative" ptsTypes="">
                                      <p:cBhvr>
                                        <p:cTn id="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4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125E-6 0.04004 L 3.125E-6 -7.40741E-7 " pathEditMode="relative" ptsTypes="">
                                      <p:cBhvr>
                                        <p:cTn id="1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6" presetClass="entr" presetSubtype="37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37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6" presetClass="emph" presetSubtype="0" accel="100000" autoRev="1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6" presetClass="emph" presetSubtype="0" accel="100000" autoRev="1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6" presetClass="emph" presetSubtype="0" accel="100000" autoRev="1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Scale>
                                      <p:cBhvr>
                                        <p:cTn id="32" dur="500" fill="hold"/>
                                        <p:tgtEl>
                                          <p:spTgt spid="16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64" presetClass="path" presetSubtype="0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1.25E-6 -1.11111E-6 L 1.25E-6 -0.02824 " pathEditMode="relative" rAng="0" ptsTypes="AA">
                                      <p:cBhvr>
                                        <p:cTn id="37" dur="500" spd="-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412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64" presetClass="path" presetSubtype="0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1.25E-6 -1.11111E-6 L 1.25E-6 -0.02824 " pathEditMode="relative" rAng="0" ptsTypes="AA">
                                      <p:cBhvr>
                                        <p:cTn id="42" dur="500" spd="-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412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64" presetClass="path" presetSubtype="0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1.25E-6 -1.11111E-6 L 1.25E-6 -0.02824 " pathEditMode="relative" rAng="0" ptsTypes="AA">
                                      <p:cBhvr>
                                        <p:cTn id="47" dur="500" spd="-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412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42" presetClass="pat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1.25E-6 2.96296E-6 L 1.25E-6 0.02569 " pathEditMode="relative" rAng="0" ptsTypes="AA">
                                      <p:cBhvr>
                                        <p:cTn id="52" dur="500" spd="-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96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2" presetClass="pat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1.25E-6 2.96296E-6 L 1.25E-6 0.02569 " pathEditMode="relative" rAng="0" ptsTypes="AA">
                                      <p:cBhvr>
                                        <p:cTn id="57" dur="500" spd="-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96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pat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1.25E-6 2.96296E-6 L 1.25E-6 0.02569 " pathEditMode="relative" rAng="0" ptsTypes="AA">
                                      <p:cBhvr>
                                        <p:cTn id="62" dur="500" spd="-100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9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7" grpId="1" animBg="1"/>
      <p:bldP spid="15" grpId="0" animBg="1"/>
      <p:bldP spid="15" grpId="1" animBg="1"/>
      <p:bldP spid="16" grpId="0" animBg="1"/>
      <p:bldP spid="16" grpId="1" animBg="1"/>
      <p:bldP spid="24" grpId="0"/>
      <p:bldP spid="24" grpId="1"/>
      <p:bldP spid="25" grpId="0"/>
      <p:bldP spid="25" grpId="1"/>
      <p:bldP spid="26" grpId="0"/>
      <p:bldP spid="26" grpId="1"/>
      <p:bldP spid="35" grpId="0"/>
      <p:bldP spid="35" grpId="1"/>
      <p:bldP spid="36" grpId="0"/>
      <p:bldP spid="36" grpId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4B4692BD-D02C-42C4-906C-332CDC3CE9A8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活动主题与内容</a:t>
            </a:r>
            <a:r>
              <a:rPr lang="en-US" altLang="zh-CN" dirty="0"/>
              <a:t>-</a:t>
            </a:r>
            <a:r>
              <a:rPr lang="zh-CN" altLang="en-US" dirty="0"/>
              <a:t>纯文字形式二</a:t>
            </a:r>
          </a:p>
        </p:txBody>
      </p:sp>
      <p:sp>
        <p:nvSpPr>
          <p:cNvPr id="41" name="文本占位符 40">
            <a:extLst>
              <a:ext uri="{FF2B5EF4-FFF2-40B4-BE49-F238E27FC236}">
                <a16:creationId xmlns="" xmlns:a16="http://schemas.microsoft.com/office/drawing/2014/main" id="{473F1F28-319F-479F-AF0D-98D2DC0AF425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ACTIVITY THEME AND CONTENT</a:t>
            </a:r>
            <a:endParaRPr lang="zh-CN" altLang="en-US" dirty="0"/>
          </a:p>
        </p:txBody>
      </p:sp>
      <p:sp>
        <p:nvSpPr>
          <p:cNvPr id="24" name="PA-文本框 23">
            <a:extLst>
              <a:ext uri="{FF2B5EF4-FFF2-40B4-BE49-F238E27FC236}">
                <a16:creationId xmlns="" xmlns:a16="http://schemas.microsoft.com/office/drawing/2014/main" id="{56DCA221-3BF1-4DD4-8912-343EB7698937}"/>
              </a:ext>
            </a:extLst>
          </p:cNvPr>
          <p:cNvSpPr txBox="1">
            <a:spLocks noChangeAspect="1"/>
          </p:cNvSpPr>
          <p:nvPr>
            <p:custDataLst>
              <p:tags r:id="rId1"/>
            </p:custDataLst>
          </p:nvPr>
        </p:nvSpPr>
        <p:spPr>
          <a:xfrm>
            <a:off x="1447800" y="4253510"/>
            <a:ext cx="9296400" cy="85908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000" spc="100" dirty="0">
                <a:latin typeface="+mn-ea"/>
              </a:rPr>
              <a:t>在这里对活动主题做进一步解释，内容不要超过两行。以下文字为示范文字：截至</a:t>
            </a:r>
            <a:r>
              <a:rPr lang="en-US" altLang="zh-CN" sz="2000" spc="100" dirty="0">
                <a:latin typeface="+mn-ea"/>
              </a:rPr>
              <a:t>2019</a:t>
            </a:r>
            <a:r>
              <a:rPr lang="zh-CN" altLang="en-US" sz="2000" spc="100" dirty="0">
                <a:latin typeface="+mn-ea"/>
              </a:rPr>
              <a:t>年</a:t>
            </a:r>
            <a:r>
              <a:rPr lang="en-US" altLang="zh-CN" sz="2000" spc="100" dirty="0">
                <a:latin typeface="+mn-ea"/>
              </a:rPr>
              <a:t>3</a:t>
            </a:r>
            <a:r>
              <a:rPr lang="zh-CN" altLang="en-US" sz="2000" spc="100" dirty="0">
                <a:latin typeface="+mn-ea"/>
              </a:rPr>
              <a:t>月，学校拥有三个校区，占地面积</a:t>
            </a:r>
            <a:r>
              <a:rPr lang="en-US" altLang="zh-CN" sz="2000" spc="100" dirty="0">
                <a:latin typeface="+mn-ea"/>
              </a:rPr>
              <a:t>10725</a:t>
            </a:r>
            <a:r>
              <a:rPr lang="zh-CN" altLang="en-US" sz="2000" spc="100" dirty="0">
                <a:latin typeface="+mn-ea"/>
              </a:rPr>
              <a:t>亩。</a:t>
            </a:r>
          </a:p>
        </p:txBody>
      </p:sp>
      <p:sp>
        <p:nvSpPr>
          <p:cNvPr id="7" name="PA-椭圆 6">
            <a:extLst>
              <a:ext uri="{FF2B5EF4-FFF2-40B4-BE49-F238E27FC236}">
                <a16:creationId xmlns="" xmlns:a16="http://schemas.microsoft.com/office/drawing/2014/main" id="{979A5FE8-DE8F-4AB1-A898-A1A0540A6B9D}"/>
              </a:ext>
            </a:extLst>
          </p:cNvPr>
          <p:cNvSpPr>
            <a:spLocks noChangeAspect="1"/>
          </p:cNvSpPr>
          <p:nvPr>
            <p:custDataLst>
              <p:tags r:id="rId2"/>
            </p:custDataLst>
          </p:nvPr>
        </p:nvSpPr>
        <p:spPr>
          <a:xfrm>
            <a:off x="2426493" y="1803400"/>
            <a:ext cx="1611086" cy="1611086"/>
          </a:xfrm>
          <a:prstGeom prst="ellipse">
            <a:avLst/>
          </a:pr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5" name="椭圆 14">
            <a:extLst>
              <a:ext uri="{FF2B5EF4-FFF2-40B4-BE49-F238E27FC236}">
                <a16:creationId xmlns="" xmlns:a16="http://schemas.microsoft.com/office/drawing/2014/main" id="{59EC3458-2B54-441B-B41F-7C865E658CA8}"/>
              </a:ext>
            </a:extLst>
          </p:cNvPr>
          <p:cNvSpPr>
            <a:spLocks noChangeAspect="1"/>
          </p:cNvSpPr>
          <p:nvPr/>
        </p:nvSpPr>
        <p:spPr>
          <a:xfrm>
            <a:off x="5290458" y="1803400"/>
            <a:ext cx="1611086" cy="1611086"/>
          </a:xfrm>
          <a:prstGeom prst="ellipse">
            <a:avLst/>
          </a:pr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椭圆 15">
            <a:extLst>
              <a:ext uri="{FF2B5EF4-FFF2-40B4-BE49-F238E27FC236}">
                <a16:creationId xmlns="" xmlns:a16="http://schemas.microsoft.com/office/drawing/2014/main" id="{E3F96C3A-EC78-4117-9866-F50D78F9F05A}"/>
              </a:ext>
            </a:extLst>
          </p:cNvPr>
          <p:cNvSpPr>
            <a:spLocks noChangeAspect="1"/>
          </p:cNvSpPr>
          <p:nvPr/>
        </p:nvSpPr>
        <p:spPr>
          <a:xfrm>
            <a:off x="8154422" y="1803400"/>
            <a:ext cx="1611086" cy="1611086"/>
          </a:xfrm>
          <a:prstGeom prst="ellipse">
            <a:avLst/>
          </a:prstGeom>
          <a:noFill/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1" name="直接连接符 20">
            <a:extLst>
              <a:ext uri="{FF2B5EF4-FFF2-40B4-BE49-F238E27FC236}">
                <a16:creationId xmlns="" xmlns:a16="http://schemas.microsoft.com/office/drawing/2014/main" id="{8C507100-4C7E-42A8-8F52-31A504CF25F2}"/>
              </a:ext>
            </a:extLst>
          </p:cNvPr>
          <p:cNvCxnSpPr>
            <a:cxnSpLocks noChangeAspect="1"/>
          </p:cNvCxnSpPr>
          <p:nvPr/>
        </p:nvCxnSpPr>
        <p:spPr>
          <a:xfrm>
            <a:off x="4330190" y="2608943"/>
            <a:ext cx="667657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接连接符 21">
            <a:extLst>
              <a:ext uri="{FF2B5EF4-FFF2-40B4-BE49-F238E27FC236}">
                <a16:creationId xmlns="" xmlns:a16="http://schemas.microsoft.com/office/drawing/2014/main" id="{6ADF3983-847A-4472-8618-66489F07A74F}"/>
              </a:ext>
            </a:extLst>
          </p:cNvPr>
          <p:cNvCxnSpPr>
            <a:cxnSpLocks noChangeAspect="1"/>
          </p:cNvCxnSpPr>
          <p:nvPr/>
        </p:nvCxnSpPr>
        <p:spPr>
          <a:xfrm>
            <a:off x="7194155" y="2608943"/>
            <a:ext cx="667657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PA-文本框 25">
            <a:extLst>
              <a:ext uri="{FF2B5EF4-FFF2-40B4-BE49-F238E27FC236}">
                <a16:creationId xmlns="" xmlns:a16="http://schemas.microsoft.com/office/drawing/2014/main" id="{C7559727-06ED-45A4-B58A-5DA2F5A10EE6}"/>
              </a:ext>
            </a:extLst>
          </p:cNvPr>
          <p:cNvSpPr txBox="1">
            <a:spLocks noChangeAspect="1"/>
          </p:cNvSpPr>
          <p:nvPr>
            <p:custDataLst>
              <p:tags r:id="rId3"/>
            </p:custDataLst>
          </p:nvPr>
        </p:nvSpPr>
        <p:spPr>
          <a:xfrm>
            <a:off x="2500009" y="2800675"/>
            <a:ext cx="1464054" cy="4589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000" spc="100" dirty="0">
                <a:solidFill>
                  <a:schemeClr val="accent6"/>
                </a:solidFill>
                <a:latin typeface="+mn-ea"/>
              </a:rPr>
              <a:t>关键词</a:t>
            </a:r>
          </a:p>
        </p:txBody>
      </p:sp>
      <p:sp>
        <p:nvSpPr>
          <p:cNvPr id="35" name="矩形 34">
            <a:extLst>
              <a:ext uri="{FF2B5EF4-FFF2-40B4-BE49-F238E27FC236}">
                <a16:creationId xmlns="" xmlns:a16="http://schemas.microsoft.com/office/drawing/2014/main" id="{9D057AA1-AA71-4D18-8FBD-0C08EA8BB6A2}"/>
              </a:ext>
            </a:extLst>
          </p:cNvPr>
          <p:cNvSpPr>
            <a:spLocks noChangeAspect="1"/>
          </p:cNvSpPr>
          <p:nvPr/>
        </p:nvSpPr>
        <p:spPr>
          <a:xfrm>
            <a:off x="5638184" y="2800675"/>
            <a:ext cx="915635" cy="42229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pc="100" dirty="0">
                <a:solidFill>
                  <a:schemeClr val="accent6"/>
                </a:solidFill>
                <a:latin typeface="+mn-ea"/>
              </a:rPr>
              <a:t>关键词</a:t>
            </a:r>
          </a:p>
        </p:txBody>
      </p:sp>
      <p:sp>
        <p:nvSpPr>
          <p:cNvPr id="36" name="矩形 35">
            <a:extLst>
              <a:ext uri="{FF2B5EF4-FFF2-40B4-BE49-F238E27FC236}">
                <a16:creationId xmlns="" xmlns:a16="http://schemas.microsoft.com/office/drawing/2014/main" id="{4186DC90-D704-4927-BC2C-84F63C49B4C3}"/>
              </a:ext>
            </a:extLst>
          </p:cNvPr>
          <p:cNvSpPr>
            <a:spLocks noChangeAspect="1"/>
          </p:cNvSpPr>
          <p:nvPr/>
        </p:nvSpPr>
        <p:spPr>
          <a:xfrm>
            <a:off x="8502148" y="2800675"/>
            <a:ext cx="915635" cy="42229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pc="100" dirty="0">
                <a:solidFill>
                  <a:schemeClr val="accent6"/>
                </a:solidFill>
                <a:latin typeface="+mn-ea"/>
              </a:rPr>
              <a:t>关键词</a:t>
            </a:r>
          </a:p>
        </p:txBody>
      </p:sp>
      <p:cxnSp>
        <p:nvCxnSpPr>
          <p:cNvPr id="5" name="直接连接符 4">
            <a:extLst>
              <a:ext uri="{FF2B5EF4-FFF2-40B4-BE49-F238E27FC236}">
                <a16:creationId xmlns="" xmlns:a16="http://schemas.microsoft.com/office/drawing/2014/main" id="{CF094CDD-532D-4489-BE80-F7F9B5DEBFEA}"/>
              </a:ext>
            </a:extLst>
          </p:cNvPr>
          <p:cNvCxnSpPr>
            <a:cxnSpLocks noChangeAspect="1"/>
          </p:cNvCxnSpPr>
          <p:nvPr/>
        </p:nvCxnSpPr>
        <p:spPr>
          <a:xfrm>
            <a:off x="1447800" y="3904343"/>
            <a:ext cx="9296400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PA-组合 13">
            <a:extLst>
              <a:ext uri="{FF2B5EF4-FFF2-40B4-BE49-F238E27FC236}">
                <a16:creationId xmlns="" xmlns:a16="http://schemas.microsoft.com/office/drawing/2014/main" id="{53B20D8A-825E-4B7E-BB6F-5405832D269C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3026935" y="2181639"/>
            <a:ext cx="410203" cy="512756"/>
            <a:chOff x="8910588" y="4977303"/>
            <a:chExt cx="799370" cy="999214"/>
          </a:xfrm>
          <a:solidFill>
            <a:schemeClr val="accent4"/>
          </a:solidFill>
        </p:grpSpPr>
        <p:sp>
          <p:nvSpPr>
            <p:cNvPr id="17" name="PA-任意多边形 98">
              <a:extLst>
                <a:ext uri="{FF2B5EF4-FFF2-40B4-BE49-F238E27FC236}">
                  <a16:creationId xmlns="" xmlns:a16="http://schemas.microsoft.com/office/drawing/2014/main" id="{ECAE4184-6C77-41E8-BD18-CBDEEE7C4F80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9162848" y="4977303"/>
              <a:ext cx="298126" cy="150701"/>
            </a:xfrm>
            <a:custGeom>
              <a:avLst/>
              <a:gdLst>
                <a:gd name="T0" fmla="*/ 14 w 77"/>
                <a:gd name="T1" fmla="*/ 23 h 39"/>
                <a:gd name="T2" fmla="*/ 23 w 77"/>
                <a:gd name="T3" fmla="*/ 14 h 39"/>
                <a:gd name="T4" fmla="*/ 54 w 77"/>
                <a:gd name="T5" fmla="*/ 14 h 39"/>
                <a:gd name="T6" fmla="*/ 63 w 77"/>
                <a:gd name="T7" fmla="*/ 23 h 39"/>
                <a:gd name="T8" fmla="*/ 63 w 77"/>
                <a:gd name="T9" fmla="*/ 39 h 39"/>
                <a:gd name="T10" fmla="*/ 77 w 77"/>
                <a:gd name="T11" fmla="*/ 39 h 39"/>
                <a:gd name="T12" fmla="*/ 77 w 77"/>
                <a:gd name="T13" fmla="*/ 23 h 39"/>
                <a:gd name="T14" fmla="*/ 54 w 77"/>
                <a:gd name="T15" fmla="*/ 0 h 39"/>
                <a:gd name="T16" fmla="*/ 23 w 77"/>
                <a:gd name="T17" fmla="*/ 0 h 39"/>
                <a:gd name="T18" fmla="*/ 0 w 77"/>
                <a:gd name="T19" fmla="*/ 23 h 39"/>
                <a:gd name="T20" fmla="*/ 0 w 77"/>
                <a:gd name="T21" fmla="*/ 39 h 39"/>
                <a:gd name="T22" fmla="*/ 14 w 77"/>
                <a:gd name="T23" fmla="*/ 39 h 39"/>
                <a:gd name="T24" fmla="*/ 14 w 77"/>
                <a:gd name="T25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39">
                  <a:moveTo>
                    <a:pt x="14" y="23"/>
                  </a:moveTo>
                  <a:cubicBezTo>
                    <a:pt x="14" y="18"/>
                    <a:pt x="18" y="14"/>
                    <a:pt x="23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9" y="14"/>
                    <a:pt x="63" y="18"/>
                    <a:pt x="63" y="23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7" y="11"/>
                    <a:pt x="66" y="0"/>
                    <a:pt x="5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1"/>
                    <a:pt x="0" y="23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4" y="39"/>
                    <a:pt x="14" y="39"/>
                    <a:pt x="14" y="39"/>
                  </a:cubicBezTo>
                  <a:lnTo>
                    <a:pt x="14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PA-任意多边形 99">
              <a:extLst>
                <a:ext uri="{FF2B5EF4-FFF2-40B4-BE49-F238E27FC236}">
                  <a16:creationId xmlns="" xmlns:a16="http://schemas.microsoft.com/office/drawing/2014/main" id="{274A76F5-4953-44E6-A568-F481102231E3}"/>
                </a:ext>
              </a:extLst>
            </p:cNvPr>
            <p:cNvSpPr>
              <a:spLocks noEditPoints="1"/>
            </p:cNvSpPr>
            <p:nvPr>
              <p:custDataLst>
                <p:tags r:id="rId6"/>
              </p:custDataLst>
            </p:nvPr>
          </p:nvSpPr>
          <p:spPr bwMode="auto">
            <a:xfrm>
              <a:off x="8910588" y="5093606"/>
              <a:ext cx="799370" cy="882911"/>
            </a:xfrm>
            <a:custGeom>
              <a:avLst/>
              <a:gdLst>
                <a:gd name="T0" fmla="*/ 110 w 206"/>
                <a:gd name="T1" fmla="*/ 22 h 228"/>
                <a:gd name="T2" fmla="*/ 110 w 206"/>
                <a:gd name="T3" fmla="*/ 0 h 228"/>
                <a:gd name="T4" fmla="*/ 96 w 206"/>
                <a:gd name="T5" fmla="*/ 0 h 228"/>
                <a:gd name="T6" fmla="*/ 96 w 206"/>
                <a:gd name="T7" fmla="*/ 22 h 228"/>
                <a:gd name="T8" fmla="*/ 0 w 206"/>
                <a:gd name="T9" fmla="*/ 125 h 228"/>
                <a:gd name="T10" fmla="*/ 103 w 206"/>
                <a:gd name="T11" fmla="*/ 228 h 228"/>
                <a:gd name="T12" fmla="*/ 206 w 206"/>
                <a:gd name="T13" fmla="*/ 125 h 228"/>
                <a:gd name="T14" fmla="*/ 110 w 206"/>
                <a:gd name="T15" fmla="*/ 22 h 228"/>
                <a:gd name="T16" fmla="*/ 103 w 206"/>
                <a:gd name="T17" fmla="*/ 214 h 228"/>
                <a:gd name="T18" fmla="*/ 14 w 206"/>
                <a:gd name="T19" fmla="*/ 125 h 228"/>
                <a:gd name="T20" fmla="*/ 103 w 206"/>
                <a:gd name="T21" fmla="*/ 36 h 228"/>
                <a:gd name="T22" fmla="*/ 192 w 206"/>
                <a:gd name="T23" fmla="*/ 125 h 228"/>
                <a:gd name="T24" fmla="*/ 103 w 206"/>
                <a:gd name="T25" fmla="*/ 21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6" h="228">
                  <a:moveTo>
                    <a:pt x="110" y="22"/>
                  </a:moveTo>
                  <a:cubicBezTo>
                    <a:pt x="110" y="0"/>
                    <a:pt x="110" y="0"/>
                    <a:pt x="110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43" y="26"/>
                    <a:pt x="0" y="70"/>
                    <a:pt x="0" y="125"/>
                  </a:cubicBezTo>
                  <a:cubicBezTo>
                    <a:pt x="0" y="182"/>
                    <a:pt x="46" y="228"/>
                    <a:pt x="103" y="228"/>
                  </a:cubicBezTo>
                  <a:cubicBezTo>
                    <a:pt x="160" y="228"/>
                    <a:pt x="206" y="182"/>
                    <a:pt x="206" y="125"/>
                  </a:cubicBezTo>
                  <a:cubicBezTo>
                    <a:pt x="206" y="71"/>
                    <a:pt x="164" y="26"/>
                    <a:pt x="110" y="22"/>
                  </a:cubicBezTo>
                  <a:close/>
                  <a:moveTo>
                    <a:pt x="103" y="214"/>
                  </a:moveTo>
                  <a:cubicBezTo>
                    <a:pt x="54" y="214"/>
                    <a:pt x="14" y="174"/>
                    <a:pt x="14" y="125"/>
                  </a:cubicBezTo>
                  <a:cubicBezTo>
                    <a:pt x="14" y="76"/>
                    <a:pt x="54" y="36"/>
                    <a:pt x="103" y="36"/>
                  </a:cubicBezTo>
                  <a:cubicBezTo>
                    <a:pt x="152" y="36"/>
                    <a:pt x="192" y="76"/>
                    <a:pt x="192" y="125"/>
                  </a:cubicBezTo>
                  <a:cubicBezTo>
                    <a:pt x="192" y="174"/>
                    <a:pt x="152" y="214"/>
                    <a:pt x="103" y="2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PA-任意多边形 100">
              <a:extLst>
                <a:ext uri="{FF2B5EF4-FFF2-40B4-BE49-F238E27FC236}">
                  <a16:creationId xmlns="" xmlns:a16="http://schemas.microsoft.com/office/drawing/2014/main" id="{F913C1DF-D22D-4C86-9CC7-82DD6A8FADC5}"/>
                </a:ext>
              </a:extLst>
            </p:cNvPr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9159572" y="5286896"/>
              <a:ext cx="440637" cy="581509"/>
            </a:xfrm>
            <a:custGeom>
              <a:avLst/>
              <a:gdLst>
                <a:gd name="T0" fmla="*/ 39 w 114"/>
                <a:gd name="T1" fmla="*/ 0 h 150"/>
                <a:gd name="T2" fmla="*/ 39 w 114"/>
                <a:gd name="T3" fmla="*/ 14 h 150"/>
                <a:gd name="T4" fmla="*/ 100 w 114"/>
                <a:gd name="T5" fmla="*/ 75 h 150"/>
                <a:gd name="T6" fmla="*/ 39 w 114"/>
                <a:gd name="T7" fmla="*/ 136 h 150"/>
                <a:gd name="T8" fmla="*/ 11 w 114"/>
                <a:gd name="T9" fmla="*/ 129 h 150"/>
                <a:gd name="T10" fmla="*/ 0 w 114"/>
                <a:gd name="T11" fmla="*/ 139 h 150"/>
                <a:gd name="T12" fmla="*/ 39 w 114"/>
                <a:gd name="T13" fmla="*/ 150 h 150"/>
                <a:gd name="T14" fmla="*/ 114 w 114"/>
                <a:gd name="T15" fmla="*/ 75 h 150"/>
                <a:gd name="T16" fmla="*/ 39 w 114"/>
                <a:gd name="T1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50">
                  <a:moveTo>
                    <a:pt x="39" y="0"/>
                  </a:moveTo>
                  <a:cubicBezTo>
                    <a:pt x="39" y="14"/>
                    <a:pt x="39" y="14"/>
                    <a:pt x="39" y="14"/>
                  </a:cubicBezTo>
                  <a:cubicBezTo>
                    <a:pt x="73" y="14"/>
                    <a:pt x="100" y="41"/>
                    <a:pt x="100" y="75"/>
                  </a:cubicBezTo>
                  <a:cubicBezTo>
                    <a:pt x="100" y="109"/>
                    <a:pt x="73" y="136"/>
                    <a:pt x="39" y="136"/>
                  </a:cubicBezTo>
                  <a:cubicBezTo>
                    <a:pt x="29" y="136"/>
                    <a:pt x="19" y="133"/>
                    <a:pt x="11" y="12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1" y="146"/>
                    <a:pt x="25" y="150"/>
                    <a:pt x="39" y="150"/>
                  </a:cubicBezTo>
                  <a:cubicBezTo>
                    <a:pt x="80" y="150"/>
                    <a:pt x="114" y="116"/>
                    <a:pt x="114" y="75"/>
                  </a:cubicBezTo>
                  <a:cubicBezTo>
                    <a:pt x="114" y="34"/>
                    <a:pt x="81" y="0"/>
                    <a:pt x="3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PA-任意多边形 101">
              <a:extLst>
                <a:ext uri="{FF2B5EF4-FFF2-40B4-BE49-F238E27FC236}">
                  <a16:creationId xmlns="" xmlns:a16="http://schemas.microsoft.com/office/drawing/2014/main" id="{D9C856C7-5318-48BC-A5F2-6415292FCE7D}"/>
                </a:ext>
              </a:extLst>
            </p:cNvPr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9562533" y="5147661"/>
              <a:ext cx="139235" cy="135959"/>
            </a:xfrm>
            <a:custGeom>
              <a:avLst/>
              <a:gdLst>
                <a:gd name="T0" fmla="*/ 25 w 36"/>
                <a:gd name="T1" fmla="*/ 35 h 35"/>
                <a:gd name="T2" fmla="*/ 36 w 36"/>
                <a:gd name="T3" fmla="*/ 26 h 35"/>
                <a:gd name="T4" fmla="*/ 7 w 36"/>
                <a:gd name="T5" fmla="*/ 0 h 35"/>
                <a:gd name="T6" fmla="*/ 0 w 36"/>
                <a:gd name="T7" fmla="*/ 12 h 35"/>
                <a:gd name="T8" fmla="*/ 25 w 36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5">
                  <a:moveTo>
                    <a:pt x="25" y="35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28" y="16"/>
                    <a:pt x="18" y="7"/>
                    <a:pt x="7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9" y="19"/>
                    <a:pt x="18" y="26"/>
                    <a:pt x="25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PA-任意多边形 102">
              <a:extLst>
                <a:ext uri="{FF2B5EF4-FFF2-40B4-BE49-F238E27FC236}">
                  <a16:creationId xmlns="" xmlns:a16="http://schemas.microsoft.com/office/drawing/2014/main" id="{C57BC8C9-9ACD-4B35-9B69-25B20050FEB2}"/>
                </a:ext>
              </a:extLst>
            </p:cNvPr>
            <p:cNvSpPr>
              <a:spLocks noEditPoints="1"/>
            </p:cNvSpPr>
            <p:nvPr>
              <p:custDataLst>
                <p:tags r:id="rId9"/>
              </p:custDataLst>
            </p:nvPr>
          </p:nvSpPr>
          <p:spPr bwMode="auto">
            <a:xfrm>
              <a:off x="9089136" y="5491652"/>
              <a:ext cx="306317" cy="286660"/>
            </a:xfrm>
            <a:custGeom>
              <a:avLst/>
              <a:gdLst>
                <a:gd name="T0" fmla="*/ 57 w 79"/>
                <a:gd name="T1" fmla="*/ 44 h 74"/>
                <a:gd name="T2" fmla="*/ 79 w 79"/>
                <a:gd name="T3" fmla="*/ 22 h 74"/>
                <a:gd name="T4" fmla="*/ 57 w 79"/>
                <a:gd name="T5" fmla="*/ 0 h 74"/>
                <a:gd name="T6" fmla="*/ 35 w 79"/>
                <a:gd name="T7" fmla="*/ 22 h 74"/>
                <a:gd name="T8" fmla="*/ 37 w 79"/>
                <a:gd name="T9" fmla="*/ 31 h 74"/>
                <a:gd name="T10" fmla="*/ 3 w 79"/>
                <a:gd name="T11" fmla="*/ 62 h 74"/>
                <a:gd name="T12" fmla="*/ 3 w 79"/>
                <a:gd name="T13" fmla="*/ 72 h 74"/>
                <a:gd name="T14" fmla="*/ 8 w 79"/>
                <a:gd name="T15" fmla="*/ 74 h 74"/>
                <a:gd name="T16" fmla="*/ 13 w 79"/>
                <a:gd name="T17" fmla="*/ 72 h 74"/>
                <a:gd name="T18" fmla="*/ 47 w 79"/>
                <a:gd name="T19" fmla="*/ 41 h 74"/>
                <a:gd name="T20" fmla="*/ 57 w 79"/>
                <a:gd name="T21" fmla="*/ 44 h 74"/>
                <a:gd name="T22" fmla="*/ 57 w 79"/>
                <a:gd name="T23" fmla="*/ 14 h 74"/>
                <a:gd name="T24" fmla="*/ 65 w 79"/>
                <a:gd name="T25" fmla="*/ 22 h 74"/>
                <a:gd name="T26" fmla="*/ 57 w 79"/>
                <a:gd name="T27" fmla="*/ 30 h 74"/>
                <a:gd name="T28" fmla="*/ 49 w 79"/>
                <a:gd name="T29" fmla="*/ 22 h 74"/>
                <a:gd name="T30" fmla="*/ 57 w 79"/>
                <a:gd name="T31" fmla="*/ 1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74">
                  <a:moveTo>
                    <a:pt x="57" y="44"/>
                  </a:moveTo>
                  <a:cubicBezTo>
                    <a:pt x="69" y="44"/>
                    <a:pt x="79" y="34"/>
                    <a:pt x="79" y="22"/>
                  </a:cubicBezTo>
                  <a:cubicBezTo>
                    <a:pt x="79" y="10"/>
                    <a:pt x="69" y="0"/>
                    <a:pt x="57" y="0"/>
                  </a:cubicBezTo>
                  <a:cubicBezTo>
                    <a:pt x="45" y="0"/>
                    <a:pt x="35" y="10"/>
                    <a:pt x="35" y="22"/>
                  </a:cubicBezTo>
                  <a:cubicBezTo>
                    <a:pt x="35" y="25"/>
                    <a:pt x="36" y="28"/>
                    <a:pt x="37" y="31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0" y="65"/>
                    <a:pt x="0" y="69"/>
                    <a:pt x="3" y="72"/>
                  </a:cubicBezTo>
                  <a:cubicBezTo>
                    <a:pt x="4" y="73"/>
                    <a:pt x="6" y="74"/>
                    <a:pt x="8" y="74"/>
                  </a:cubicBezTo>
                  <a:cubicBezTo>
                    <a:pt x="10" y="74"/>
                    <a:pt x="11" y="74"/>
                    <a:pt x="13" y="72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50" y="43"/>
                    <a:pt x="53" y="44"/>
                    <a:pt x="57" y="44"/>
                  </a:cubicBezTo>
                  <a:close/>
                  <a:moveTo>
                    <a:pt x="57" y="14"/>
                  </a:moveTo>
                  <a:cubicBezTo>
                    <a:pt x="61" y="14"/>
                    <a:pt x="65" y="18"/>
                    <a:pt x="65" y="22"/>
                  </a:cubicBezTo>
                  <a:cubicBezTo>
                    <a:pt x="65" y="26"/>
                    <a:pt x="61" y="30"/>
                    <a:pt x="57" y="30"/>
                  </a:cubicBezTo>
                  <a:cubicBezTo>
                    <a:pt x="53" y="30"/>
                    <a:pt x="49" y="26"/>
                    <a:pt x="49" y="22"/>
                  </a:cubicBezTo>
                  <a:cubicBezTo>
                    <a:pt x="49" y="18"/>
                    <a:pt x="53" y="14"/>
                    <a:pt x="5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="" xmlns:a16="http://schemas.microsoft.com/office/drawing/2014/main" id="{91549461-1301-4F74-A985-9B3321721A18}"/>
              </a:ext>
            </a:extLst>
          </p:cNvPr>
          <p:cNvGrpSpPr>
            <a:grpSpLocks noChangeAspect="1"/>
          </p:cNvGrpSpPr>
          <p:nvPr/>
        </p:nvGrpSpPr>
        <p:grpSpPr>
          <a:xfrm>
            <a:off x="5934610" y="2219466"/>
            <a:ext cx="322783" cy="437103"/>
            <a:chOff x="10927032" y="5051016"/>
            <a:chExt cx="629013" cy="851788"/>
          </a:xfrm>
          <a:solidFill>
            <a:schemeClr val="accent4"/>
          </a:solidFill>
        </p:grpSpPr>
        <p:sp>
          <p:nvSpPr>
            <p:cNvPr id="27" name="Freeform 103">
              <a:extLst>
                <a:ext uri="{FF2B5EF4-FFF2-40B4-BE49-F238E27FC236}">
                  <a16:creationId xmlns="" xmlns:a16="http://schemas.microsoft.com/office/drawing/2014/main" id="{60C97AFB-4DDD-4950-BA1A-759D7C1FA7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27032" y="5051016"/>
              <a:ext cx="629013" cy="851788"/>
            </a:xfrm>
            <a:custGeom>
              <a:avLst/>
              <a:gdLst>
                <a:gd name="T0" fmla="*/ 142 w 162"/>
                <a:gd name="T1" fmla="*/ 0 h 220"/>
                <a:gd name="T2" fmla="*/ 20 w 162"/>
                <a:gd name="T3" fmla="*/ 0 h 220"/>
                <a:gd name="T4" fmla="*/ 0 w 162"/>
                <a:gd name="T5" fmla="*/ 20 h 220"/>
                <a:gd name="T6" fmla="*/ 0 w 162"/>
                <a:gd name="T7" fmla="*/ 200 h 220"/>
                <a:gd name="T8" fmla="*/ 20 w 162"/>
                <a:gd name="T9" fmla="*/ 220 h 220"/>
                <a:gd name="T10" fmla="*/ 142 w 162"/>
                <a:gd name="T11" fmla="*/ 220 h 220"/>
                <a:gd name="T12" fmla="*/ 162 w 162"/>
                <a:gd name="T13" fmla="*/ 200 h 220"/>
                <a:gd name="T14" fmla="*/ 162 w 162"/>
                <a:gd name="T15" fmla="*/ 20 h 220"/>
                <a:gd name="T16" fmla="*/ 142 w 162"/>
                <a:gd name="T17" fmla="*/ 0 h 220"/>
                <a:gd name="T18" fmla="*/ 20 w 162"/>
                <a:gd name="T19" fmla="*/ 14 h 220"/>
                <a:gd name="T20" fmla="*/ 142 w 162"/>
                <a:gd name="T21" fmla="*/ 14 h 220"/>
                <a:gd name="T22" fmla="*/ 148 w 162"/>
                <a:gd name="T23" fmla="*/ 20 h 220"/>
                <a:gd name="T24" fmla="*/ 148 w 162"/>
                <a:gd name="T25" fmla="*/ 68 h 220"/>
                <a:gd name="T26" fmla="*/ 14 w 162"/>
                <a:gd name="T27" fmla="*/ 68 h 220"/>
                <a:gd name="T28" fmla="*/ 14 w 162"/>
                <a:gd name="T29" fmla="*/ 20 h 220"/>
                <a:gd name="T30" fmla="*/ 20 w 162"/>
                <a:gd name="T31" fmla="*/ 14 h 220"/>
                <a:gd name="T32" fmla="*/ 99 w 162"/>
                <a:gd name="T33" fmla="*/ 206 h 220"/>
                <a:gd name="T34" fmla="*/ 64 w 162"/>
                <a:gd name="T35" fmla="*/ 206 h 220"/>
                <a:gd name="T36" fmla="*/ 64 w 162"/>
                <a:gd name="T37" fmla="*/ 174 h 220"/>
                <a:gd name="T38" fmla="*/ 99 w 162"/>
                <a:gd name="T39" fmla="*/ 174 h 220"/>
                <a:gd name="T40" fmla="*/ 99 w 162"/>
                <a:gd name="T41" fmla="*/ 206 h 220"/>
                <a:gd name="T42" fmla="*/ 99 w 162"/>
                <a:gd name="T43" fmla="*/ 160 h 220"/>
                <a:gd name="T44" fmla="*/ 64 w 162"/>
                <a:gd name="T45" fmla="*/ 160 h 220"/>
                <a:gd name="T46" fmla="*/ 64 w 162"/>
                <a:gd name="T47" fmla="*/ 128 h 220"/>
                <a:gd name="T48" fmla="*/ 99 w 162"/>
                <a:gd name="T49" fmla="*/ 128 h 220"/>
                <a:gd name="T50" fmla="*/ 99 w 162"/>
                <a:gd name="T51" fmla="*/ 160 h 220"/>
                <a:gd name="T52" fmla="*/ 50 w 162"/>
                <a:gd name="T53" fmla="*/ 128 h 220"/>
                <a:gd name="T54" fmla="*/ 50 w 162"/>
                <a:gd name="T55" fmla="*/ 160 h 220"/>
                <a:gd name="T56" fmla="*/ 14 w 162"/>
                <a:gd name="T57" fmla="*/ 160 h 220"/>
                <a:gd name="T58" fmla="*/ 14 w 162"/>
                <a:gd name="T59" fmla="*/ 128 h 220"/>
                <a:gd name="T60" fmla="*/ 50 w 162"/>
                <a:gd name="T61" fmla="*/ 128 h 220"/>
                <a:gd name="T62" fmla="*/ 14 w 162"/>
                <a:gd name="T63" fmla="*/ 114 h 220"/>
                <a:gd name="T64" fmla="*/ 14 w 162"/>
                <a:gd name="T65" fmla="*/ 82 h 220"/>
                <a:gd name="T66" fmla="*/ 50 w 162"/>
                <a:gd name="T67" fmla="*/ 82 h 220"/>
                <a:gd name="T68" fmla="*/ 50 w 162"/>
                <a:gd name="T69" fmla="*/ 114 h 220"/>
                <a:gd name="T70" fmla="*/ 14 w 162"/>
                <a:gd name="T71" fmla="*/ 114 h 220"/>
                <a:gd name="T72" fmla="*/ 64 w 162"/>
                <a:gd name="T73" fmla="*/ 114 h 220"/>
                <a:gd name="T74" fmla="*/ 64 w 162"/>
                <a:gd name="T75" fmla="*/ 82 h 220"/>
                <a:gd name="T76" fmla="*/ 99 w 162"/>
                <a:gd name="T77" fmla="*/ 82 h 220"/>
                <a:gd name="T78" fmla="*/ 99 w 162"/>
                <a:gd name="T79" fmla="*/ 114 h 220"/>
                <a:gd name="T80" fmla="*/ 64 w 162"/>
                <a:gd name="T81" fmla="*/ 114 h 220"/>
                <a:gd name="T82" fmla="*/ 113 w 162"/>
                <a:gd name="T83" fmla="*/ 82 h 220"/>
                <a:gd name="T84" fmla="*/ 148 w 162"/>
                <a:gd name="T85" fmla="*/ 82 h 220"/>
                <a:gd name="T86" fmla="*/ 148 w 162"/>
                <a:gd name="T87" fmla="*/ 114 h 220"/>
                <a:gd name="T88" fmla="*/ 113 w 162"/>
                <a:gd name="T89" fmla="*/ 114 h 220"/>
                <a:gd name="T90" fmla="*/ 113 w 162"/>
                <a:gd name="T91" fmla="*/ 82 h 220"/>
                <a:gd name="T92" fmla="*/ 14 w 162"/>
                <a:gd name="T93" fmla="*/ 200 h 220"/>
                <a:gd name="T94" fmla="*/ 14 w 162"/>
                <a:gd name="T95" fmla="*/ 174 h 220"/>
                <a:gd name="T96" fmla="*/ 50 w 162"/>
                <a:gd name="T97" fmla="*/ 174 h 220"/>
                <a:gd name="T98" fmla="*/ 50 w 162"/>
                <a:gd name="T99" fmla="*/ 206 h 220"/>
                <a:gd name="T100" fmla="*/ 20 w 162"/>
                <a:gd name="T101" fmla="*/ 206 h 220"/>
                <a:gd name="T102" fmla="*/ 14 w 162"/>
                <a:gd name="T103" fmla="*/ 200 h 220"/>
                <a:gd name="T104" fmla="*/ 142 w 162"/>
                <a:gd name="T105" fmla="*/ 206 h 220"/>
                <a:gd name="T106" fmla="*/ 113 w 162"/>
                <a:gd name="T107" fmla="*/ 206 h 220"/>
                <a:gd name="T108" fmla="*/ 113 w 162"/>
                <a:gd name="T109" fmla="*/ 128 h 220"/>
                <a:gd name="T110" fmla="*/ 148 w 162"/>
                <a:gd name="T111" fmla="*/ 128 h 220"/>
                <a:gd name="T112" fmla="*/ 148 w 162"/>
                <a:gd name="T113" fmla="*/ 200 h 220"/>
                <a:gd name="T114" fmla="*/ 142 w 162"/>
                <a:gd name="T115" fmla="*/ 206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2" h="220">
                  <a:moveTo>
                    <a:pt x="14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11"/>
                    <a:pt x="9" y="220"/>
                    <a:pt x="20" y="220"/>
                  </a:cubicBezTo>
                  <a:cubicBezTo>
                    <a:pt x="142" y="220"/>
                    <a:pt x="142" y="220"/>
                    <a:pt x="142" y="220"/>
                  </a:cubicBezTo>
                  <a:cubicBezTo>
                    <a:pt x="153" y="220"/>
                    <a:pt x="162" y="211"/>
                    <a:pt x="162" y="200"/>
                  </a:cubicBezTo>
                  <a:cubicBezTo>
                    <a:pt x="162" y="20"/>
                    <a:pt x="162" y="20"/>
                    <a:pt x="162" y="20"/>
                  </a:cubicBezTo>
                  <a:cubicBezTo>
                    <a:pt x="162" y="9"/>
                    <a:pt x="153" y="0"/>
                    <a:pt x="142" y="0"/>
                  </a:cubicBezTo>
                  <a:close/>
                  <a:moveTo>
                    <a:pt x="20" y="14"/>
                  </a:moveTo>
                  <a:cubicBezTo>
                    <a:pt x="142" y="14"/>
                    <a:pt x="142" y="14"/>
                    <a:pt x="142" y="14"/>
                  </a:cubicBezTo>
                  <a:cubicBezTo>
                    <a:pt x="146" y="14"/>
                    <a:pt x="148" y="17"/>
                    <a:pt x="148" y="20"/>
                  </a:cubicBezTo>
                  <a:cubicBezTo>
                    <a:pt x="148" y="68"/>
                    <a:pt x="148" y="68"/>
                    <a:pt x="148" y="68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7"/>
                    <a:pt x="17" y="14"/>
                    <a:pt x="20" y="14"/>
                  </a:cubicBezTo>
                  <a:close/>
                  <a:moveTo>
                    <a:pt x="99" y="206"/>
                  </a:moveTo>
                  <a:cubicBezTo>
                    <a:pt x="64" y="206"/>
                    <a:pt x="64" y="206"/>
                    <a:pt x="64" y="206"/>
                  </a:cubicBezTo>
                  <a:cubicBezTo>
                    <a:pt x="64" y="174"/>
                    <a:pt x="64" y="174"/>
                    <a:pt x="64" y="174"/>
                  </a:cubicBezTo>
                  <a:cubicBezTo>
                    <a:pt x="99" y="174"/>
                    <a:pt x="99" y="174"/>
                    <a:pt x="99" y="174"/>
                  </a:cubicBezTo>
                  <a:lnTo>
                    <a:pt x="99" y="206"/>
                  </a:lnTo>
                  <a:close/>
                  <a:moveTo>
                    <a:pt x="99" y="160"/>
                  </a:moveTo>
                  <a:cubicBezTo>
                    <a:pt x="64" y="160"/>
                    <a:pt x="64" y="160"/>
                    <a:pt x="64" y="160"/>
                  </a:cubicBezTo>
                  <a:cubicBezTo>
                    <a:pt x="64" y="128"/>
                    <a:pt x="64" y="128"/>
                    <a:pt x="64" y="128"/>
                  </a:cubicBezTo>
                  <a:cubicBezTo>
                    <a:pt x="99" y="128"/>
                    <a:pt x="99" y="128"/>
                    <a:pt x="99" y="128"/>
                  </a:cubicBezTo>
                  <a:lnTo>
                    <a:pt x="99" y="160"/>
                  </a:lnTo>
                  <a:close/>
                  <a:moveTo>
                    <a:pt x="50" y="128"/>
                  </a:moveTo>
                  <a:cubicBezTo>
                    <a:pt x="50" y="160"/>
                    <a:pt x="50" y="160"/>
                    <a:pt x="50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28"/>
                    <a:pt x="14" y="128"/>
                    <a:pt x="14" y="128"/>
                  </a:cubicBezTo>
                  <a:lnTo>
                    <a:pt x="50" y="128"/>
                  </a:lnTo>
                  <a:close/>
                  <a:moveTo>
                    <a:pt x="14" y="114"/>
                  </a:moveTo>
                  <a:cubicBezTo>
                    <a:pt x="14" y="82"/>
                    <a:pt x="14" y="82"/>
                    <a:pt x="14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0" y="114"/>
                    <a:pt x="50" y="114"/>
                    <a:pt x="50" y="114"/>
                  </a:cubicBezTo>
                  <a:lnTo>
                    <a:pt x="14" y="114"/>
                  </a:lnTo>
                  <a:close/>
                  <a:moveTo>
                    <a:pt x="64" y="114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9" y="114"/>
                    <a:pt x="99" y="114"/>
                    <a:pt x="99" y="114"/>
                  </a:cubicBezTo>
                  <a:lnTo>
                    <a:pt x="64" y="114"/>
                  </a:lnTo>
                  <a:close/>
                  <a:moveTo>
                    <a:pt x="113" y="82"/>
                  </a:moveTo>
                  <a:cubicBezTo>
                    <a:pt x="148" y="82"/>
                    <a:pt x="148" y="82"/>
                    <a:pt x="148" y="82"/>
                  </a:cubicBezTo>
                  <a:cubicBezTo>
                    <a:pt x="148" y="114"/>
                    <a:pt x="148" y="114"/>
                    <a:pt x="148" y="114"/>
                  </a:cubicBezTo>
                  <a:cubicBezTo>
                    <a:pt x="113" y="114"/>
                    <a:pt x="113" y="114"/>
                    <a:pt x="113" y="114"/>
                  </a:cubicBezTo>
                  <a:lnTo>
                    <a:pt x="113" y="82"/>
                  </a:lnTo>
                  <a:close/>
                  <a:moveTo>
                    <a:pt x="14" y="200"/>
                  </a:moveTo>
                  <a:cubicBezTo>
                    <a:pt x="14" y="174"/>
                    <a:pt x="14" y="174"/>
                    <a:pt x="14" y="174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50" y="206"/>
                    <a:pt x="50" y="206"/>
                    <a:pt x="50" y="206"/>
                  </a:cubicBezTo>
                  <a:cubicBezTo>
                    <a:pt x="20" y="206"/>
                    <a:pt x="20" y="206"/>
                    <a:pt x="20" y="206"/>
                  </a:cubicBezTo>
                  <a:cubicBezTo>
                    <a:pt x="17" y="206"/>
                    <a:pt x="14" y="203"/>
                    <a:pt x="14" y="200"/>
                  </a:cubicBezTo>
                  <a:close/>
                  <a:moveTo>
                    <a:pt x="142" y="206"/>
                  </a:moveTo>
                  <a:cubicBezTo>
                    <a:pt x="113" y="206"/>
                    <a:pt x="113" y="206"/>
                    <a:pt x="113" y="206"/>
                  </a:cubicBezTo>
                  <a:cubicBezTo>
                    <a:pt x="113" y="128"/>
                    <a:pt x="113" y="128"/>
                    <a:pt x="113" y="128"/>
                  </a:cubicBezTo>
                  <a:cubicBezTo>
                    <a:pt x="148" y="128"/>
                    <a:pt x="148" y="128"/>
                    <a:pt x="148" y="128"/>
                  </a:cubicBezTo>
                  <a:cubicBezTo>
                    <a:pt x="148" y="200"/>
                    <a:pt x="148" y="200"/>
                    <a:pt x="148" y="200"/>
                  </a:cubicBezTo>
                  <a:cubicBezTo>
                    <a:pt x="148" y="203"/>
                    <a:pt x="146" y="206"/>
                    <a:pt x="142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Rectangle 104">
              <a:extLst>
                <a:ext uri="{FF2B5EF4-FFF2-40B4-BE49-F238E27FC236}">
                  <a16:creationId xmlns="" xmlns:a16="http://schemas.microsoft.com/office/drawing/2014/main" id="{47F0E0CD-2F5D-4F86-A7CA-A29DA5EBB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88963" y="5167318"/>
              <a:ext cx="54056" cy="9173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Rectangle 105">
              <a:extLst>
                <a:ext uri="{FF2B5EF4-FFF2-40B4-BE49-F238E27FC236}">
                  <a16:creationId xmlns="" xmlns:a16="http://schemas.microsoft.com/office/drawing/2014/main" id="{725343C2-D74F-4119-AB9F-09F7225CA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79213" y="5167318"/>
              <a:ext cx="55694" cy="9173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="" xmlns:a16="http://schemas.microsoft.com/office/drawing/2014/main" id="{71A686B5-073A-4704-A138-100FA2A279FC}"/>
              </a:ext>
            </a:extLst>
          </p:cNvPr>
          <p:cNvGrpSpPr>
            <a:grpSpLocks noChangeAspect="1"/>
          </p:cNvGrpSpPr>
          <p:nvPr/>
        </p:nvGrpSpPr>
        <p:grpSpPr>
          <a:xfrm>
            <a:off x="8674168" y="2160626"/>
            <a:ext cx="571595" cy="554783"/>
            <a:chOff x="10686238" y="3167255"/>
            <a:chExt cx="1113876" cy="1081115"/>
          </a:xfrm>
          <a:solidFill>
            <a:schemeClr val="accent4"/>
          </a:solidFill>
        </p:grpSpPr>
        <p:sp>
          <p:nvSpPr>
            <p:cNvPr id="31" name="Freeform 127">
              <a:extLst>
                <a:ext uri="{FF2B5EF4-FFF2-40B4-BE49-F238E27FC236}">
                  <a16:creationId xmlns="" xmlns:a16="http://schemas.microsoft.com/office/drawing/2014/main" id="{084F6AD8-D1C3-4354-A9D6-0F1249157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935" y="3167255"/>
              <a:ext cx="430808" cy="340715"/>
            </a:xfrm>
            <a:custGeom>
              <a:avLst/>
              <a:gdLst>
                <a:gd name="T0" fmla="*/ 109 w 111"/>
                <a:gd name="T1" fmla="*/ 30 h 88"/>
                <a:gd name="T2" fmla="*/ 105 w 111"/>
                <a:gd name="T3" fmla="*/ 26 h 88"/>
                <a:gd name="T4" fmla="*/ 84 w 111"/>
                <a:gd name="T5" fmla="*/ 26 h 88"/>
                <a:gd name="T6" fmla="*/ 84 w 111"/>
                <a:gd name="T7" fmla="*/ 0 h 88"/>
                <a:gd name="T8" fmla="*/ 70 w 111"/>
                <a:gd name="T9" fmla="*/ 0 h 88"/>
                <a:gd name="T10" fmla="*/ 70 w 111"/>
                <a:gd name="T11" fmla="*/ 40 h 88"/>
                <a:gd name="T12" fmla="*/ 84 w 111"/>
                <a:gd name="T13" fmla="*/ 40 h 88"/>
                <a:gd name="T14" fmla="*/ 86 w 111"/>
                <a:gd name="T15" fmla="*/ 40 h 88"/>
                <a:gd name="T16" fmla="*/ 55 w 111"/>
                <a:gd name="T17" fmla="*/ 71 h 88"/>
                <a:gd name="T18" fmla="*/ 25 w 111"/>
                <a:gd name="T19" fmla="*/ 40 h 88"/>
                <a:gd name="T20" fmla="*/ 29 w 111"/>
                <a:gd name="T21" fmla="*/ 40 h 88"/>
                <a:gd name="T22" fmla="*/ 43 w 111"/>
                <a:gd name="T23" fmla="*/ 40 h 88"/>
                <a:gd name="T24" fmla="*/ 43 w 111"/>
                <a:gd name="T25" fmla="*/ 0 h 88"/>
                <a:gd name="T26" fmla="*/ 29 w 111"/>
                <a:gd name="T27" fmla="*/ 0 h 88"/>
                <a:gd name="T28" fmla="*/ 29 w 111"/>
                <a:gd name="T29" fmla="*/ 26 h 88"/>
                <a:gd name="T30" fmla="*/ 7 w 111"/>
                <a:gd name="T31" fmla="*/ 26 h 88"/>
                <a:gd name="T32" fmla="*/ 1 w 111"/>
                <a:gd name="T33" fmla="*/ 30 h 88"/>
                <a:gd name="T34" fmla="*/ 2 w 111"/>
                <a:gd name="T35" fmla="*/ 38 h 88"/>
                <a:gd name="T36" fmla="*/ 49 w 111"/>
                <a:gd name="T37" fmla="*/ 85 h 88"/>
                <a:gd name="T38" fmla="*/ 55 w 111"/>
                <a:gd name="T39" fmla="*/ 88 h 88"/>
                <a:gd name="T40" fmla="*/ 61 w 111"/>
                <a:gd name="T41" fmla="*/ 85 h 88"/>
                <a:gd name="T42" fmla="*/ 108 w 111"/>
                <a:gd name="T43" fmla="*/ 38 h 88"/>
                <a:gd name="T44" fmla="*/ 109 w 111"/>
                <a:gd name="T45" fmla="*/ 3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1" h="88">
                  <a:moveTo>
                    <a:pt x="109" y="30"/>
                  </a:moveTo>
                  <a:cubicBezTo>
                    <a:pt x="109" y="29"/>
                    <a:pt x="107" y="26"/>
                    <a:pt x="105" y="26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4" y="26"/>
                    <a:pt x="2" y="28"/>
                    <a:pt x="1" y="30"/>
                  </a:cubicBezTo>
                  <a:cubicBezTo>
                    <a:pt x="0" y="33"/>
                    <a:pt x="1" y="36"/>
                    <a:pt x="2" y="38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51" y="87"/>
                    <a:pt x="53" y="88"/>
                    <a:pt x="55" y="88"/>
                  </a:cubicBezTo>
                  <a:cubicBezTo>
                    <a:pt x="57" y="88"/>
                    <a:pt x="60" y="87"/>
                    <a:pt x="61" y="85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10" y="36"/>
                    <a:pt x="111" y="33"/>
                    <a:pt x="109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28">
              <a:extLst>
                <a:ext uri="{FF2B5EF4-FFF2-40B4-BE49-F238E27FC236}">
                  <a16:creationId xmlns="" xmlns:a16="http://schemas.microsoft.com/office/drawing/2014/main" id="{852DF125-7BB3-426A-AF52-9C6F15EE4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86238" y="3566940"/>
              <a:ext cx="1113876" cy="681430"/>
            </a:xfrm>
            <a:custGeom>
              <a:avLst/>
              <a:gdLst>
                <a:gd name="T0" fmla="*/ 576 w 680"/>
                <a:gd name="T1" fmla="*/ 0 h 416"/>
                <a:gd name="T2" fmla="*/ 88 w 680"/>
                <a:gd name="T3" fmla="*/ 0 h 416"/>
                <a:gd name="T4" fmla="*/ 0 w 680"/>
                <a:gd name="T5" fmla="*/ 139 h 416"/>
                <a:gd name="T6" fmla="*/ 88 w 680"/>
                <a:gd name="T7" fmla="*/ 151 h 416"/>
                <a:gd name="T8" fmla="*/ 88 w 680"/>
                <a:gd name="T9" fmla="*/ 371 h 416"/>
                <a:gd name="T10" fmla="*/ 280 w 680"/>
                <a:gd name="T11" fmla="*/ 416 h 416"/>
                <a:gd name="T12" fmla="*/ 576 w 680"/>
                <a:gd name="T13" fmla="*/ 385 h 416"/>
                <a:gd name="T14" fmla="*/ 576 w 680"/>
                <a:gd name="T15" fmla="*/ 151 h 416"/>
                <a:gd name="T16" fmla="*/ 680 w 680"/>
                <a:gd name="T17" fmla="*/ 146 h 416"/>
                <a:gd name="T18" fmla="*/ 576 w 680"/>
                <a:gd name="T19" fmla="*/ 0 h 416"/>
                <a:gd name="T20" fmla="*/ 55 w 680"/>
                <a:gd name="T21" fmla="*/ 113 h 416"/>
                <a:gd name="T22" fmla="*/ 107 w 680"/>
                <a:gd name="T23" fmla="*/ 33 h 416"/>
                <a:gd name="T24" fmla="*/ 251 w 680"/>
                <a:gd name="T25" fmla="*/ 33 h 416"/>
                <a:gd name="T26" fmla="*/ 194 w 680"/>
                <a:gd name="T27" fmla="*/ 132 h 416"/>
                <a:gd name="T28" fmla="*/ 55 w 680"/>
                <a:gd name="T29" fmla="*/ 113 h 416"/>
                <a:gd name="T30" fmla="*/ 265 w 680"/>
                <a:gd name="T31" fmla="*/ 378 h 416"/>
                <a:gd name="T32" fmla="*/ 123 w 680"/>
                <a:gd name="T33" fmla="*/ 345 h 416"/>
                <a:gd name="T34" fmla="*/ 123 w 680"/>
                <a:gd name="T35" fmla="*/ 156 h 416"/>
                <a:gd name="T36" fmla="*/ 213 w 680"/>
                <a:gd name="T37" fmla="*/ 168 h 416"/>
                <a:gd name="T38" fmla="*/ 265 w 680"/>
                <a:gd name="T39" fmla="*/ 75 h 416"/>
                <a:gd name="T40" fmla="*/ 265 w 680"/>
                <a:gd name="T41" fmla="*/ 378 h 416"/>
                <a:gd name="T42" fmla="*/ 542 w 680"/>
                <a:gd name="T43" fmla="*/ 357 h 416"/>
                <a:gd name="T44" fmla="*/ 299 w 680"/>
                <a:gd name="T45" fmla="*/ 381 h 416"/>
                <a:gd name="T46" fmla="*/ 299 w 680"/>
                <a:gd name="T47" fmla="*/ 61 h 416"/>
                <a:gd name="T48" fmla="*/ 370 w 680"/>
                <a:gd name="T49" fmla="*/ 163 h 416"/>
                <a:gd name="T50" fmla="*/ 542 w 680"/>
                <a:gd name="T51" fmla="*/ 154 h 416"/>
                <a:gd name="T52" fmla="*/ 542 w 680"/>
                <a:gd name="T53" fmla="*/ 357 h 416"/>
                <a:gd name="T54" fmla="*/ 386 w 680"/>
                <a:gd name="T55" fmla="*/ 130 h 416"/>
                <a:gd name="T56" fmla="*/ 320 w 680"/>
                <a:gd name="T57" fmla="*/ 33 h 416"/>
                <a:gd name="T58" fmla="*/ 559 w 680"/>
                <a:gd name="T59" fmla="*/ 33 h 416"/>
                <a:gd name="T60" fmla="*/ 618 w 680"/>
                <a:gd name="T61" fmla="*/ 116 h 416"/>
                <a:gd name="T62" fmla="*/ 386 w 680"/>
                <a:gd name="T63" fmla="*/ 13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80" h="416">
                  <a:moveTo>
                    <a:pt x="576" y="0"/>
                  </a:moveTo>
                  <a:lnTo>
                    <a:pt x="88" y="0"/>
                  </a:lnTo>
                  <a:lnTo>
                    <a:pt x="0" y="139"/>
                  </a:lnTo>
                  <a:lnTo>
                    <a:pt x="88" y="151"/>
                  </a:lnTo>
                  <a:lnTo>
                    <a:pt x="88" y="371"/>
                  </a:lnTo>
                  <a:lnTo>
                    <a:pt x="280" y="416"/>
                  </a:lnTo>
                  <a:lnTo>
                    <a:pt x="576" y="385"/>
                  </a:lnTo>
                  <a:lnTo>
                    <a:pt x="576" y="151"/>
                  </a:lnTo>
                  <a:lnTo>
                    <a:pt x="680" y="146"/>
                  </a:lnTo>
                  <a:lnTo>
                    <a:pt x="576" y="0"/>
                  </a:lnTo>
                  <a:close/>
                  <a:moveTo>
                    <a:pt x="55" y="113"/>
                  </a:moveTo>
                  <a:lnTo>
                    <a:pt x="107" y="33"/>
                  </a:lnTo>
                  <a:lnTo>
                    <a:pt x="251" y="33"/>
                  </a:lnTo>
                  <a:lnTo>
                    <a:pt x="194" y="132"/>
                  </a:lnTo>
                  <a:lnTo>
                    <a:pt x="55" y="113"/>
                  </a:lnTo>
                  <a:close/>
                  <a:moveTo>
                    <a:pt x="265" y="378"/>
                  </a:moveTo>
                  <a:lnTo>
                    <a:pt x="123" y="345"/>
                  </a:lnTo>
                  <a:lnTo>
                    <a:pt x="123" y="156"/>
                  </a:lnTo>
                  <a:lnTo>
                    <a:pt x="213" y="168"/>
                  </a:lnTo>
                  <a:lnTo>
                    <a:pt x="265" y="75"/>
                  </a:lnTo>
                  <a:lnTo>
                    <a:pt x="265" y="378"/>
                  </a:lnTo>
                  <a:close/>
                  <a:moveTo>
                    <a:pt x="542" y="357"/>
                  </a:moveTo>
                  <a:lnTo>
                    <a:pt x="299" y="381"/>
                  </a:lnTo>
                  <a:lnTo>
                    <a:pt x="299" y="61"/>
                  </a:lnTo>
                  <a:lnTo>
                    <a:pt x="370" y="163"/>
                  </a:lnTo>
                  <a:lnTo>
                    <a:pt x="542" y="154"/>
                  </a:lnTo>
                  <a:lnTo>
                    <a:pt x="542" y="357"/>
                  </a:lnTo>
                  <a:close/>
                  <a:moveTo>
                    <a:pt x="386" y="130"/>
                  </a:moveTo>
                  <a:lnTo>
                    <a:pt x="320" y="33"/>
                  </a:lnTo>
                  <a:lnTo>
                    <a:pt x="559" y="33"/>
                  </a:lnTo>
                  <a:lnTo>
                    <a:pt x="618" y="116"/>
                  </a:lnTo>
                  <a:lnTo>
                    <a:pt x="386" y="1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92766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37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2" presetClass="pat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 0.02153 L 0 -3.7037E-7 " pathEditMode="relative" rAng="0" ptsTypes="AA">
                                      <p:cBhvr>
                                        <p:cTn id="18" dur="500" spd="-10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088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6" dur="500" fill="hold"/>
                                        <p:tgtEl>
                                          <p:spTgt spid="1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0" dur="500" fill="hold"/>
                                        <p:tgtEl>
                                          <p:spTgt spid="16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64" presetClass="path" presetSubtype="0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1.25E-6 -1.11111E-6 L 1.25E-6 -0.02824 " pathEditMode="relative" rAng="0" ptsTypes="AA">
                                      <p:cBhvr>
                                        <p:cTn id="35" dur="500" spd="-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412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64" presetClass="path" presetSubtype="0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1.25E-6 -1.11111E-6 L 1.25E-6 -0.02824 " pathEditMode="relative" rAng="0" ptsTypes="AA">
                                      <p:cBhvr>
                                        <p:cTn id="40" dur="500" spd="-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412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64" presetClass="path" presetSubtype="0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1.25E-6 -1.11111E-6 L 1.25E-6 -0.02824 " pathEditMode="relative" rAng="0" ptsTypes="AA">
                                      <p:cBhvr>
                                        <p:cTn id="45" dur="500" spd="-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412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2" presetClass="path" presetSubtype="0" decel="10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1.25E-6 2.96296E-6 L 1.25E-6 0.02569 " pathEditMode="relative" rAng="0" ptsTypes="AA">
                                      <p:cBhvr>
                                        <p:cTn id="50" dur="500" spd="-100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96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42" presetClass="path" presetSubtype="0" decel="10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1.25E-6 2.96296E-6 L 1.25E-6 0.02569 " pathEditMode="relative" rAng="0" ptsTypes="AA">
                                      <p:cBhvr>
                                        <p:cTn id="55" dur="500" spd="-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96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2" presetClass="path" presetSubtype="0" decel="10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1.25E-6 2.96296E-6 L 1.25E-6 0.02569 " pathEditMode="relative" rAng="0" ptsTypes="AA">
                                      <p:cBhvr>
                                        <p:cTn id="60" dur="500" spd="-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9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4" grpId="1"/>
      <p:bldP spid="7" grpId="0" animBg="1"/>
      <p:bldP spid="7" grpId="1" animBg="1"/>
      <p:bldP spid="15" grpId="0" animBg="1"/>
      <p:bldP spid="15" grpId="1" animBg="1"/>
      <p:bldP spid="16" grpId="0" animBg="1"/>
      <p:bldP spid="16" grpId="1" animBg="1"/>
      <p:bldP spid="26" grpId="0"/>
      <p:bldP spid="26" grpId="1"/>
      <p:bldP spid="35" grpId="0"/>
      <p:bldP spid="35" grpId="1"/>
      <p:bldP spid="36" grpId="0"/>
      <p:bldP spid="36" grpId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156201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4B4692BD-D02C-42C4-906C-332CDC3CE9A8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活动主题与内容</a:t>
            </a:r>
            <a:r>
              <a:rPr lang="en-US" altLang="zh-CN" dirty="0"/>
              <a:t>-</a:t>
            </a:r>
            <a:r>
              <a:rPr lang="zh-CN" altLang="en-US" dirty="0"/>
              <a:t>图文</a:t>
            </a:r>
          </a:p>
        </p:txBody>
      </p:sp>
      <p:sp>
        <p:nvSpPr>
          <p:cNvPr id="41" name="文本占位符 40">
            <a:extLst>
              <a:ext uri="{FF2B5EF4-FFF2-40B4-BE49-F238E27FC236}">
                <a16:creationId xmlns="" xmlns:a16="http://schemas.microsoft.com/office/drawing/2014/main" id="{473F1F28-319F-479F-AF0D-98D2DC0AF425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ACTIVITY THEME AND CONTENT</a:t>
            </a:r>
          </a:p>
        </p:txBody>
      </p:sp>
      <p:pic>
        <p:nvPicPr>
          <p:cNvPr id="10" name="图片占位符 9">
            <a:extLst>
              <a:ext uri="{FF2B5EF4-FFF2-40B4-BE49-F238E27FC236}">
                <a16:creationId xmlns="" xmlns:a16="http://schemas.microsoft.com/office/drawing/2014/main" id="{0194D36B-0E71-49F7-87DA-1B5C87E8ECA8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 rotWithShape="1">
          <a:blip r:embed="rId2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175770"/>
            <a:ext cx="12193057" cy="4054191"/>
          </a:xfrm>
        </p:spPr>
      </p:pic>
      <p:sp>
        <p:nvSpPr>
          <p:cNvPr id="3" name="矩形 2">
            <a:extLst>
              <a:ext uri="{FF2B5EF4-FFF2-40B4-BE49-F238E27FC236}">
                <a16:creationId xmlns="" xmlns:a16="http://schemas.microsoft.com/office/drawing/2014/main" id="{A230F877-807C-4D6D-9942-654E9E70E870}"/>
              </a:ext>
            </a:extLst>
          </p:cNvPr>
          <p:cNvSpPr>
            <a:spLocks noChangeAspect="1"/>
          </p:cNvSpPr>
          <p:nvPr/>
        </p:nvSpPr>
        <p:spPr>
          <a:xfrm>
            <a:off x="0" y="1177029"/>
            <a:ext cx="12192000" cy="4051670"/>
          </a:xfrm>
          <a:prstGeom prst="rect">
            <a:avLst/>
          </a:prstGeom>
          <a:solidFill>
            <a:schemeClr val="accent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文本框 23">
            <a:extLst>
              <a:ext uri="{FF2B5EF4-FFF2-40B4-BE49-F238E27FC236}">
                <a16:creationId xmlns="" xmlns:a16="http://schemas.microsoft.com/office/drawing/2014/main" id="{56DCA221-3BF1-4DD4-8912-343EB7698937}"/>
              </a:ext>
            </a:extLst>
          </p:cNvPr>
          <p:cNvSpPr txBox="1">
            <a:spLocks noChangeAspect="1"/>
          </p:cNvSpPr>
          <p:nvPr/>
        </p:nvSpPr>
        <p:spPr>
          <a:xfrm>
            <a:off x="673100" y="1803400"/>
            <a:ext cx="10845800" cy="20594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30000"/>
              </a:lnSpc>
            </a:pPr>
            <a:r>
              <a:rPr lang="zh-CN" altLang="en-US" sz="2000" spc="100" dirty="0">
                <a:solidFill>
                  <a:schemeClr val="bg1"/>
                </a:solidFill>
                <a:latin typeface="+mn-ea"/>
              </a:rPr>
              <a:t>在这里对活动主题做进一步解释。</a:t>
            </a:r>
            <a:endParaRPr lang="en-US" altLang="zh-CN" sz="2000" spc="100" dirty="0">
              <a:solidFill>
                <a:schemeClr val="bg1"/>
              </a:solidFill>
              <a:latin typeface="+mn-ea"/>
            </a:endParaRPr>
          </a:p>
          <a:p>
            <a:pPr>
              <a:lnSpc>
                <a:spcPct val="130000"/>
              </a:lnSpc>
            </a:pPr>
            <a:endParaRPr lang="en-US" altLang="zh-CN" sz="2000" spc="100" dirty="0">
              <a:solidFill>
                <a:schemeClr val="bg1"/>
              </a:solidFill>
              <a:latin typeface="+mn-ea"/>
            </a:endParaRPr>
          </a:p>
          <a:p>
            <a:pPr>
              <a:lnSpc>
                <a:spcPct val="130000"/>
              </a:lnSpc>
            </a:pPr>
            <a:r>
              <a:rPr lang="zh-CN" altLang="en-US" sz="2000" spc="100" dirty="0">
                <a:solidFill>
                  <a:schemeClr val="bg1"/>
                </a:solidFill>
                <a:latin typeface="+mn-ea"/>
              </a:rPr>
              <a:t>举例：学校前身为中央大学森林系和金陵大学森林系，</a:t>
            </a:r>
            <a:r>
              <a:rPr lang="en-US" altLang="zh-CN" sz="2000" spc="100" dirty="0">
                <a:solidFill>
                  <a:schemeClr val="bg1"/>
                </a:solidFill>
                <a:latin typeface="+mn-ea"/>
              </a:rPr>
              <a:t>1952</a:t>
            </a:r>
            <a:r>
              <a:rPr lang="zh-CN" altLang="en-US" sz="2000" spc="100" dirty="0">
                <a:solidFill>
                  <a:schemeClr val="bg1"/>
                </a:solidFill>
                <a:latin typeface="+mn-ea"/>
              </a:rPr>
              <a:t>年合并组建的南京林学院，是当时全国仅有的三所高等林业院校之一。</a:t>
            </a:r>
            <a:r>
              <a:rPr lang="en-US" altLang="zh-CN" sz="2000" spc="100" dirty="0">
                <a:solidFill>
                  <a:schemeClr val="bg1"/>
                </a:solidFill>
                <a:latin typeface="+mn-ea"/>
              </a:rPr>
              <a:t>1955</a:t>
            </a:r>
            <a:r>
              <a:rPr lang="zh-CN" altLang="en-US" sz="2000" spc="100" dirty="0">
                <a:solidFill>
                  <a:schemeClr val="bg1"/>
                </a:solidFill>
                <a:latin typeface="+mn-ea"/>
              </a:rPr>
              <a:t>年华中农学院林学系并入，</a:t>
            </a:r>
            <a:r>
              <a:rPr lang="en-US" altLang="zh-CN" sz="2000" spc="100" dirty="0">
                <a:solidFill>
                  <a:schemeClr val="bg1"/>
                </a:solidFill>
                <a:latin typeface="+mn-ea"/>
              </a:rPr>
              <a:t>1972</a:t>
            </a:r>
            <a:r>
              <a:rPr lang="zh-CN" altLang="en-US" sz="2000" spc="100" dirty="0">
                <a:solidFill>
                  <a:schemeClr val="bg1"/>
                </a:solidFill>
                <a:latin typeface="+mn-ea"/>
              </a:rPr>
              <a:t>年更名为南京林产工业学院，</a:t>
            </a:r>
            <a:r>
              <a:rPr lang="en-US" altLang="zh-CN" sz="2000" spc="100" dirty="0">
                <a:solidFill>
                  <a:schemeClr val="bg1"/>
                </a:solidFill>
                <a:latin typeface="+mn-ea"/>
              </a:rPr>
              <a:t>1983</a:t>
            </a:r>
            <a:r>
              <a:rPr lang="zh-CN" altLang="en-US" sz="2000" spc="100" dirty="0">
                <a:solidFill>
                  <a:schemeClr val="bg1"/>
                </a:solidFill>
                <a:latin typeface="+mn-ea"/>
              </a:rPr>
              <a:t>年恢复南京林学院名称，</a:t>
            </a:r>
            <a:r>
              <a:rPr lang="en-US" altLang="zh-CN" sz="2000" spc="100" dirty="0">
                <a:solidFill>
                  <a:schemeClr val="bg1"/>
                </a:solidFill>
                <a:latin typeface="+mn-ea"/>
              </a:rPr>
              <a:t>1985</a:t>
            </a:r>
            <a:r>
              <a:rPr lang="zh-CN" altLang="en-US" sz="2000" spc="100" dirty="0">
                <a:solidFill>
                  <a:schemeClr val="bg1"/>
                </a:solidFill>
                <a:latin typeface="+mn-ea"/>
              </a:rPr>
              <a:t>年更名为南京林业大学。</a:t>
            </a:r>
          </a:p>
        </p:txBody>
      </p:sp>
      <p:sp>
        <p:nvSpPr>
          <p:cNvPr id="8" name="PA-圆角矩形 7">
            <a:extLst>
              <a:ext uri="{FF2B5EF4-FFF2-40B4-BE49-F238E27FC236}">
                <a16:creationId xmlns="" xmlns:a16="http://schemas.microsoft.com/office/drawing/2014/main" id="{55DC637F-13E3-4F48-BBCF-01C397CBE010}"/>
              </a:ext>
            </a:extLst>
          </p:cNvPr>
          <p:cNvSpPr>
            <a:spLocks noChangeAspect="1"/>
          </p:cNvSpPr>
          <p:nvPr>
            <p:custDataLst>
              <p:tags r:id="rId2"/>
            </p:custDataLst>
          </p:nvPr>
        </p:nvSpPr>
        <p:spPr>
          <a:xfrm>
            <a:off x="1447800" y="4524728"/>
            <a:ext cx="2028886" cy="1825998"/>
          </a:xfrm>
          <a:prstGeom prst="roundRect">
            <a:avLst>
              <a:gd name="adj" fmla="val 10680"/>
            </a:avLst>
          </a:prstGeom>
          <a:ln w="254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3" name="PA-圆角矩形 32">
            <a:extLst>
              <a:ext uri="{FF2B5EF4-FFF2-40B4-BE49-F238E27FC236}">
                <a16:creationId xmlns="" xmlns:a16="http://schemas.microsoft.com/office/drawing/2014/main" id="{5247177E-3D81-4104-97EA-08FF9E0D55BC}"/>
              </a:ext>
            </a:extLst>
          </p:cNvPr>
          <p:cNvSpPr>
            <a:spLocks noChangeAspect="1"/>
          </p:cNvSpPr>
          <p:nvPr>
            <p:custDataLst>
              <p:tags r:id="rId3"/>
            </p:custDataLst>
          </p:nvPr>
        </p:nvSpPr>
        <p:spPr>
          <a:xfrm>
            <a:off x="3873758" y="4524728"/>
            <a:ext cx="2028886" cy="1825998"/>
          </a:xfrm>
          <a:prstGeom prst="roundRect">
            <a:avLst>
              <a:gd name="adj" fmla="val 10680"/>
            </a:avLst>
          </a:prstGeom>
          <a:solidFill>
            <a:schemeClr val="accent3"/>
          </a:solidFill>
          <a:ln w="254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PA-圆角矩形 33">
            <a:extLst>
              <a:ext uri="{FF2B5EF4-FFF2-40B4-BE49-F238E27FC236}">
                <a16:creationId xmlns="" xmlns:a16="http://schemas.microsoft.com/office/drawing/2014/main" id="{D7899566-72A4-4F68-AFF4-FA972725712B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>
          <a:xfrm>
            <a:off x="6299716" y="4524728"/>
            <a:ext cx="2028886" cy="1825998"/>
          </a:xfrm>
          <a:prstGeom prst="roundRect">
            <a:avLst>
              <a:gd name="adj" fmla="val 10680"/>
            </a:avLst>
          </a:prstGeom>
          <a:solidFill>
            <a:schemeClr val="accent4"/>
          </a:solidFill>
          <a:ln w="254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PA-圆角矩形 36">
            <a:extLst>
              <a:ext uri="{FF2B5EF4-FFF2-40B4-BE49-F238E27FC236}">
                <a16:creationId xmlns="" xmlns:a16="http://schemas.microsoft.com/office/drawing/2014/main" id="{3A575E42-7FCD-46CF-A5C7-5957819EA46A}"/>
              </a:ext>
            </a:extLst>
          </p:cNvPr>
          <p:cNvSpPr>
            <a:spLocks noChangeAspect="1"/>
          </p:cNvSpPr>
          <p:nvPr>
            <p:custDataLst>
              <p:tags r:id="rId5"/>
            </p:custDataLst>
          </p:nvPr>
        </p:nvSpPr>
        <p:spPr>
          <a:xfrm>
            <a:off x="8725675" y="4524728"/>
            <a:ext cx="2028886" cy="1825998"/>
          </a:xfrm>
          <a:prstGeom prst="roundRect">
            <a:avLst>
              <a:gd name="adj" fmla="val 10680"/>
            </a:avLst>
          </a:prstGeom>
          <a:solidFill>
            <a:schemeClr val="accent5"/>
          </a:solidFill>
          <a:ln w="254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PA-文本框 37">
            <a:extLst>
              <a:ext uri="{FF2B5EF4-FFF2-40B4-BE49-F238E27FC236}">
                <a16:creationId xmlns="" xmlns:a16="http://schemas.microsoft.com/office/drawing/2014/main" id="{E90D279B-2B58-4301-9352-100B32C69628}"/>
              </a:ext>
            </a:extLst>
          </p:cNvPr>
          <p:cNvSpPr txBox="1">
            <a:spLocks noChangeAspect="1"/>
          </p:cNvSpPr>
          <p:nvPr>
            <p:custDataLst>
              <p:tags r:id="rId6"/>
            </p:custDataLst>
          </p:nvPr>
        </p:nvSpPr>
        <p:spPr>
          <a:xfrm>
            <a:off x="1730216" y="5704170"/>
            <a:ext cx="1464054" cy="4589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000" spc="100" dirty="0">
                <a:solidFill>
                  <a:schemeClr val="bg1"/>
                </a:solidFill>
                <a:latin typeface="+mn-ea"/>
              </a:rPr>
              <a:t>关键词</a:t>
            </a:r>
          </a:p>
        </p:txBody>
      </p:sp>
      <p:sp>
        <p:nvSpPr>
          <p:cNvPr id="39" name="PA-文本框 38">
            <a:extLst>
              <a:ext uri="{FF2B5EF4-FFF2-40B4-BE49-F238E27FC236}">
                <a16:creationId xmlns="" xmlns:a16="http://schemas.microsoft.com/office/drawing/2014/main" id="{352AE33B-5531-4271-AAE1-DCA652ED2BBE}"/>
              </a:ext>
            </a:extLst>
          </p:cNvPr>
          <p:cNvSpPr txBox="1">
            <a:spLocks noChangeAspect="1"/>
          </p:cNvSpPr>
          <p:nvPr>
            <p:custDataLst>
              <p:tags r:id="rId7"/>
            </p:custDataLst>
          </p:nvPr>
        </p:nvSpPr>
        <p:spPr>
          <a:xfrm>
            <a:off x="4156174" y="5704170"/>
            <a:ext cx="1464054" cy="4589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000" spc="100" dirty="0">
                <a:solidFill>
                  <a:schemeClr val="bg1"/>
                </a:solidFill>
                <a:latin typeface="+mn-ea"/>
              </a:rPr>
              <a:t>关键词</a:t>
            </a:r>
          </a:p>
        </p:txBody>
      </p:sp>
      <p:sp>
        <p:nvSpPr>
          <p:cNvPr id="40" name="PA-文本框 39">
            <a:extLst>
              <a:ext uri="{FF2B5EF4-FFF2-40B4-BE49-F238E27FC236}">
                <a16:creationId xmlns="" xmlns:a16="http://schemas.microsoft.com/office/drawing/2014/main" id="{798D5382-02AE-4D26-8E13-2460A896F6D7}"/>
              </a:ext>
            </a:extLst>
          </p:cNvPr>
          <p:cNvSpPr txBox="1">
            <a:spLocks noChangeAspect="1"/>
          </p:cNvSpPr>
          <p:nvPr>
            <p:custDataLst>
              <p:tags r:id="rId8"/>
            </p:custDataLst>
          </p:nvPr>
        </p:nvSpPr>
        <p:spPr>
          <a:xfrm>
            <a:off x="6582132" y="5704170"/>
            <a:ext cx="1464054" cy="4589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000" spc="100" dirty="0">
                <a:solidFill>
                  <a:schemeClr val="bg1"/>
                </a:solidFill>
                <a:latin typeface="+mn-ea"/>
              </a:rPr>
              <a:t>关键词</a:t>
            </a:r>
          </a:p>
        </p:txBody>
      </p:sp>
      <p:sp>
        <p:nvSpPr>
          <p:cNvPr id="42" name="PA-文本框 41">
            <a:extLst>
              <a:ext uri="{FF2B5EF4-FFF2-40B4-BE49-F238E27FC236}">
                <a16:creationId xmlns="" xmlns:a16="http://schemas.microsoft.com/office/drawing/2014/main" id="{1EF5E181-0B6F-43E3-BFFB-C6239FBC300B}"/>
              </a:ext>
            </a:extLst>
          </p:cNvPr>
          <p:cNvSpPr txBox="1">
            <a:spLocks noChangeAspect="1"/>
          </p:cNvSpPr>
          <p:nvPr>
            <p:custDataLst>
              <p:tags r:id="rId9"/>
            </p:custDataLst>
          </p:nvPr>
        </p:nvSpPr>
        <p:spPr>
          <a:xfrm>
            <a:off x="9008091" y="5704170"/>
            <a:ext cx="1464054" cy="4589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000" spc="100" dirty="0">
                <a:solidFill>
                  <a:schemeClr val="bg1"/>
                </a:solidFill>
                <a:latin typeface="+mn-ea"/>
              </a:rPr>
              <a:t>关键词</a:t>
            </a:r>
          </a:p>
        </p:txBody>
      </p:sp>
      <p:grpSp>
        <p:nvGrpSpPr>
          <p:cNvPr id="19" name="PA-组合 18">
            <a:extLst>
              <a:ext uri="{FF2B5EF4-FFF2-40B4-BE49-F238E27FC236}">
                <a16:creationId xmlns="" xmlns:a16="http://schemas.microsoft.com/office/drawing/2014/main" id="{96057293-FFFC-45F8-B915-D7B6E20378AB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4588101" y="4855678"/>
            <a:ext cx="600200" cy="598111"/>
            <a:chOff x="6575842" y="1536354"/>
            <a:chExt cx="942602" cy="939324"/>
          </a:xfrm>
          <a:solidFill>
            <a:schemeClr val="bg1"/>
          </a:solidFill>
        </p:grpSpPr>
        <p:sp>
          <p:nvSpPr>
            <p:cNvPr id="20" name="PA-任意多边形 108">
              <a:extLst>
                <a:ext uri="{FF2B5EF4-FFF2-40B4-BE49-F238E27FC236}">
                  <a16:creationId xmlns="" xmlns:a16="http://schemas.microsoft.com/office/drawing/2014/main" id="{B4D89B38-DE93-4224-B3D7-A60342C868E9}"/>
                </a:ext>
              </a:extLst>
            </p:cNvPr>
            <p:cNvSpPr>
              <a:spLocks noEditPoints="1"/>
            </p:cNvSpPr>
            <p:nvPr>
              <p:custDataLst>
                <p:tags r:id="rId20"/>
              </p:custDataLst>
            </p:nvPr>
          </p:nvSpPr>
          <p:spPr bwMode="auto">
            <a:xfrm>
              <a:off x="6575842" y="1587173"/>
              <a:ext cx="896702" cy="888505"/>
            </a:xfrm>
            <a:custGeom>
              <a:avLst/>
              <a:gdLst>
                <a:gd name="T0" fmla="*/ 190 w 231"/>
                <a:gd name="T1" fmla="*/ 107 h 229"/>
                <a:gd name="T2" fmla="*/ 161 w 231"/>
                <a:gd name="T3" fmla="*/ 119 h 229"/>
                <a:gd name="T4" fmla="*/ 149 w 231"/>
                <a:gd name="T5" fmla="*/ 147 h 229"/>
                <a:gd name="T6" fmla="*/ 150 w 231"/>
                <a:gd name="T7" fmla="*/ 153 h 229"/>
                <a:gd name="T8" fmla="*/ 148 w 231"/>
                <a:gd name="T9" fmla="*/ 153 h 229"/>
                <a:gd name="T10" fmla="*/ 98 w 231"/>
                <a:gd name="T11" fmla="*/ 132 h 229"/>
                <a:gd name="T12" fmla="*/ 78 w 231"/>
                <a:gd name="T13" fmla="*/ 81 h 229"/>
                <a:gd name="T14" fmla="*/ 77 w 231"/>
                <a:gd name="T15" fmla="*/ 81 h 229"/>
                <a:gd name="T16" fmla="*/ 83 w 231"/>
                <a:gd name="T17" fmla="*/ 81 h 229"/>
                <a:gd name="T18" fmla="*/ 112 w 231"/>
                <a:gd name="T19" fmla="*/ 70 h 229"/>
                <a:gd name="T20" fmla="*/ 124 w 231"/>
                <a:gd name="T21" fmla="*/ 41 h 229"/>
                <a:gd name="T22" fmla="*/ 112 w 231"/>
                <a:gd name="T23" fmla="*/ 12 h 229"/>
                <a:gd name="T24" fmla="*/ 83 w 231"/>
                <a:gd name="T25" fmla="*/ 0 h 229"/>
                <a:gd name="T26" fmla="*/ 54 w 231"/>
                <a:gd name="T27" fmla="*/ 12 h 229"/>
                <a:gd name="T28" fmla="*/ 42 w 231"/>
                <a:gd name="T29" fmla="*/ 41 h 229"/>
                <a:gd name="T30" fmla="*/ 54 w 231"/>
                <a:gd name="T31" fmla="*/ 70 h 229"/>
                <a:gd name="T32" fmla="*/ 64 w 231"/>
                <a:gd name="T33" fmla="*/ 77 h 229"/>
                <a:gd name="T34" fmla="*/ 76 w 231"/>
                <a:gd name="T35" fmla="*/ 126 h 229"/>
                <a:gd name="T36" fmla="*/ 15 w 231"/>
                <a:gd name="T37" fmla="*/ 167 h 229"/>
                <a:gd name="T38" fmla="*/ 2 w 231"/>
                <a:gd name="T39" fmla="*/ 194 h 229"/>
                <a:gd name="T40" fmla="*/ 10 w 231"/>
                <a:gd name="T41" fmla="*/ 220 h 229"/>
                <a:gd name="T42" fmla="*/ 32 w 231"/>
                <a:gd name="T43" fmla="*/ 229 h 229"/>
                <a:gd name="T44" fmla="*/ 64 w 231"/>
                <a:gd name="T45" fmla="*/ 215 h 229"/>
                <a:gd name="T46" fmla="*/ 105 w 231"/>
                <a:gd name="T47" fmla="*/ 155 h 229"/>
                <a:gd name="T48" fmla="*/ 148 w 231"/>
                <a:gd name="T49" fmla="*/ 167 h 229"/>
                <a:gd name="T50" fmla="*/ 154 w 231"/>
                <a:gd name="T51" fmla="*/ 167 h 229"/>
                <a:gd name="T52" fmla="*/ 161 w 231"/>
                <a:gd name="T53" fmla="*/ 176 h 229"/>
                <a:gd name="T54" fmla="*/ 190 w 231"/>
                <a:gd name="T55" fmla="*/ 188 h 229"/>
                <a:gd name="T56" fmla="*/ 219 w 231"/>
                <a:gd name="T57" fmla="*/ 176 h 229"/>
                <a:gd name="T58" fmla="*/ 231 w 231"/>
                <a:gd name="T59" fmla="*/ 147 h 229"/>
                <a:gd name="T60" fmla="*/ 219 w 231"/>
                <a:gd name="T61" fmla="*/ 119 h 229"/>
                <a:gd name="T62" fmla="*/ 190 w 231"/>
                <a:gd name="T63" fmla="*/ 107 h 229"/>
                <a:gd name="T64" fmla="*/ 64 w 231"/>
                <a:gd name="T65" fmla="*/ 22 h 229"/>
                <a:gd name="T66" fmla="*/ 83 w 231"/>
                <a:gd name="T67" fmla="*/ 14 h 229"/>
                <a:gd name="T68" fmla="*/ 102 w 231"/>
                <a:gd name="T69" fmla="*/ 22 h 229"/>
                <a:gd name="T70" fmla="*/ 110 w 231"/>
                <a:gd name="T71" fmla="*/ 41 h 229"/>
                <a:gd name="T72" fmla="*/ 102 w 231"/>
                <a:gd name="T73" fmla="*/ 60 h 229"/>
                <a:gd name="T74" fmla="*/ 83 w 231"/>
                <a:gd name="T75" fmla="*/ 67 h 229"/>
                <a:gd name="T76" fmla="*/ 64 w 231"/>
                <a:gd name="T77" fmla="*/ 60 h 229"/>
                <a:gd name="T78" fmla="*/ 56 w 231"/>
                <a:gd name="T79" fmla="*/ 41 h 229"/>
                <a:gd name="T80" fmla="*/ 64 w 231"/>
                <a:gd name="T81" fmla="*/ 22 h 229"/>
                <a:gd name="T82" fmla="*/ 54 w 231"/>
                <a:gd name="T83" fmla="*/ 205 h 229"/>
                <a:gd name="T84" fmla="*/ 32 w 231"/>
                <a:gd name="T85" fmla="*/ 215 h 229"/>
                <a:gd name="T86" fmla="*/ 20 w 231"/>
                <a:gd name="T87" fmla="*/ 211 h 229"/>
                <a:gd name="T88" fmla="*/ 16 w 231"/>
                <a:gd name="T89" fmla="*/ 196 h 229"/>
                <a:gd name="T90" fmla="*/ 25 w 231"/>
                <a:gd name="T91" fmla="*/ 177 h 229"/>
                <a:gd name="T92" fmla="*/ 84 w 231"/>
                <a:gd name="T93" fmla="*/ 137 h 229"/>
                <a:gd name="T94" fmla="*/ 88 w 231"/>
                <a:gd name="T95" fmla="*/ 142 h 229"/>
                <a:gd name="T96" fmla="*/ 93 w 231"/>
                <a:gd name="T97" fmla="*/ 147 h 229"/>
                <a:gd name="T98" fmla="*/ 54 w 231"/>
                <a:gd name="T99" fmla="*/ 205 h 229"/>
                <a:gd name="T100" fmla="*/ 209 w 231"/>
                <a:gd name="T101" fmla="*/ 166 h 229"/>
                <a:gd name="T102" fmla="*/ 190 w 231"/>
                <a:gd name="T103" fmla="*/ 174 h 229"/>
                <a:gd name="T104" fmla="*/ 171 w 231"/>
                <a:gd name="T105" fmla="*/ 166 h 229"/>
                <a:gd name="T106" fmla="*/ 163 w 231"/>
                <a:gd name="T107" fmla="*/ 147 h 229"/>
                <a:gd name="T108" fmla="*/ 171 w 231"/>
                <a:gd name="T109" fmla="*/ 128 h 229"/>
                <a:gd name="T110" fmla="*/ 190 w 231"/>
                <a:gd name="T111" fmla="*/ 121 h 229"/>
                <a:gd name="T112" fmla="*/ 209 w 231"/>
                <a:gd name="T113" fmla="*/ 128 h 229"/>
                <a:gd name="T114" fmla="*/ 217 w 231"/>
                <a:gd name="T115" fmla="*/ 147 h 229"/>
                <a:gd name="T116" fmla="*/ 209 w 231"/>
                <a:gd name="T117" fmla="*/ 16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1" h="229">
                  <a:moveTo>
                    <a:pt x="190" y="107"/>
                  </a:moveTo>
                  <a:cubicBezTo>
                    <a:pt x="179" y="107"/>
                    <a:pt x="169" y="111"/>
                    <a:pt x="161" y="119"/>
                  </a:cubicBezTo>
                  <a:cubicBezTo>
                    <a:pt x="153" y="126"/>
                    <a:pt x="149" y="137"/>
                    <a:pt x="149" y="147"/>
                  </a:cubicBezTo>
                  <a:cubicBezTo>
                    <a:pt x="149" y="149"/>
                    <a:pt x="149" y="151"/>
                    <a:pt x="150" y="153"/>
                  </a:cubicBezTo>
                  <a:cubicBezTo>
                    <a:pt x="149" y="153"/>
                    <a:pt x="149" y="153"/>
                    <a:pt x="148" y="153"/>
                  </a:cubicBezTo>
                  <a:cubicBezTo>
                    <a:pt x="129" y="153"/>
                    <a:pt x="112" y="146"/>
                    <a:pt x="98" y="132"/>
                  </a:cubicBezTo>
                  <a:cubicBezTo>
                    <a:pt x="84" y="118"/>
                    <a:pt x="77" y="100"/>
                    <a:pt x="78" y="81"/>
                  </a:cubicBezTo>
                  <a:cubicBezTo>
                    <a:pt x="77" y="81"/>
                    <a:pt x="77" y="81"/>
                    <a:pt x="77" y="81"/>
                  </a:cubicBezTo>
                  <a:cubicBezTo>
                    <a:pt x="79" y="81"/>
                    <a:pt x="81" y="81"/>
                    <a:pt x="83" y="81"/>
                  </a:cubicBezTo>
                  <a:cubicBezTo>
                    <a:pt x="94" y="81"/>
                    <a:pt x="104" y="77"/>
                    <a:pt x="112" y="70"/>
                  </a:cubicBezTo>
                  <a:cubicBezTo>
                    <a:pt x="120" y="62"/>
                    <a:pt x="124" y="52"/>
                    <a:pt x="124" y="41"/>
                  </a:cubicBezTo>
                  <a:cubicBezTo>
                    <a:pt x="124" y="30"/>
                    <a:pt x="120" y="20"/>
                    <a:pt x="112" y="12"/>
                  </a:cubicBezTo>
                  <a:cubicBezTo>
                    <a:pt x="104" y="4"/>
                    <a:pt x="94" y="0"/>
                    <a:pt x="83" y="0"/>
                  </a:cubicBezTo>
                  <a:cubicBezTo>
                    <a:pt x="72" y="0"/>
                    <a:pt x="62" y="4"/>
                    <a:pt x="54" y="12"/>
                  </a:cubicBezTo>
                  <a:cubicBezTo>
                    <a:pt x="47" y="20"/>
                    <a:pt x="42" y="30"/>
                    <a:pt x="42" y="41"/>
                  </a:cubicBezTo>
                  <a:cubicBezTo>
                    <a:pt x="42" y="52"/>
                    <a:pt x="47" y="62"/>
                    <a:pt x="54" y="70"/>
                  </a:cubicBezTo>
                  <a:cubicBezTo>
                    <a:pt x="57" y="72"/>
                    <a:pt x="60" y="75"/>
                    <a:pt x="64" y="77"/>
                  </a:cubicBezTo>
                  <a:cubicBezTo>
                    <a:pt x="63" y="94"/>
                    <a:pt x="67" y="111"/>
                    <a:pt x="76" y="126"/>
                  </a:cubicBezTo>
                  <a:cubicBezTo>
                    <a:pt x="50" y="142"/>
                    <a:pt x="23" y="160"/>
                    <a:pt x="15" y="167"/>
                  </a:cubicBezTo>
                  <a:cubicBezTo>
                    <a:pt x="8" y="175"/>
                    <a:pt x="3" y="184"/>
                    <a:pt x="2" y="194"/>
                  </a:cubicBezTo>
                  <a:cubicBezTo>
                    <a:pt x="0" y="204"/>
                    <a:pt x="3" y="214"/>
                    <a:pt x="10" y="220"/>
                  </a:cubicBezTo>
                  <a:cubicBezTo>
                    <a:pt x="16" y="226"/>
                    <a:pt x="23" y="229"/>
                    <a:pt x="32" y="229"/>
                  </a:cubicBezTo>
                  <a:cubicBezTo>
                    <a:pt x="43" y="229"/>
                    <a:pt x="55" y="224"/>
                    <a:pt x="64" y="215"/>
                  </a:cubicBezTo>
                  <a:cubicBezTo>
                    <a:pt x="71" y="208"/>
                    <a:pt x="89" y="181"/>
                    <a:pt x="105" y="155"/>
                  </a:cubicBezTo>
                  <a:cubicBezTo>
                    <a:pt x="118" y="163"/>
                    <a:pt x="133" y="167"/>
                    <a:pt x="148" y="167"/>
                  </a:cubicBezTo>
                  <a:cubicBezTo>
                    <a:pt x="150" y="167"/>
                    <a:pt x="152" y="167"/>
                    <a:pt x="154" y="167"/>
                  </a:cubicBezTo>
                  <a:cubicBezTo>
                    <a:pt x="156" y="170"/>
                    <a:pt x="158" y="173"/>
                    <a:pt x="161" y="176"/>
                  </a:cubicBezTo>
                  <a:cubicBezTo>
                    <a:pt x="169" y="184"/>
                    <a:pt x="179" y="188"/>
                    <a:pt x="190" y="188"/>
                  </a:cubicBezTo>
                  <a:cubicBezTo>
                    <a:pt x="201" y="188"/>
                    <a:pt x="211" y="184"/>
                    <a:pt x="219" y="176"/>
                  </a:cubicBezTo>
                  <a:cubicBezTo>
                    <a:pt x="226" y="169"/>
                    <a:pt x="231" y="158"/>
                    <a:pt x="231" y="147"/>
                  </a:cubicBezTo>
                  <a:cubicBezTo>
                    <a:pt x="231" y="137"/>
                    <a:pt x="226" y="126"/>
                    <a:pt x="219" y="119"/>
                  </a:cubicBezTo>
                  <a:cubicBezTo>
                    <a:pt x="211" y="111"/>
                    <a:pt x="201" y="107"/>
                    <a:pt x="190" y="107"/>
                  </a:cubicBezTo>
                  <a:close/>
                  <a:moveTo>
                    <a:pt x="64" y="22"/>
                  </a:moveTo>
                  <a:cubicBezTo>
                    <a:pt x="69" y="17"/>
                    <a:pt x="76" y="14"/>
                    <a:pt x="83" y="14"/>
                  </a:cubicBezTo>
                  <a:cubicBezTo>
                    <a:pt x="90" y="14"/>
                    <a:pt x="97" y="17"/>
                    <a:pt x="102" y="22"/>
                  </a:cubicBezTo>
                  <a:cubicBezTo>
                    <a:pt x="107" y="27"/>
                    <a:pt x="110" y="34"/>
                    <a:pt x="110" y="41"/>
                  </a:cubicBezTo>
                  <a:cubicBezTo>
                    <a:pt x="110" y="48"/>
                    <a:pt x="107" y="55"/>
                    <a:pt x="102" y="60"/>
                  </a:cubicBezTo>
                  <a:cubicBezTo>
                    <a:pt x="97" y="65"/>
                    <a:pt x="90" y="67"/>
                    <a:pt x="83" y="67"/>
                  </a:cubicBezTo>
                  <a:cubicBezTo>
                    <a:pt x="76" y="67"/>
                    <a:pt x="69" y="65"/>
                    <a:pt x="64" y="60"/>
                  </a:cubicBezTo>
                  <a:cubicBezTo>
                    <a:pt x="59" y="55"/>
                    <a:pt x="56" y="48"/>
                    <a:pt x="56" y="41"/>
                  </a:cubicBezTo>
                  <a:cubicBezTo>
                    <a:pt x="56" y="34"/>
                    <a:pt x="59" y="27"/>
                    <a:pt x="64" y="22"/>
                  </a:cubicBezTo>
                  <a:close/>
                  <a:moveTo>
                    <a:pt x="54" y="205"/>
                  </a:moveTo>
                  <a:cubicBezTo>
                    <a:pt x="47" y="211"/>
                    <a:pt x="39" y="215"/>
                    <a:pt x="32" y="215"/>
                  </a:cubicBezTo>
                  <a:cubicBezTo>
                    <a:pt x="29" y="215"/>
                    <a:pt x="24" y="214"/>
                    <a:pt x="20" y="211"/>
                  </a:cubicBezTo>
                  <a:cubicBezTo>
                    <a:pt x="16" y="207"/>
                    <a:pt x="15" y="202"/>
                    <a:pt x="16" y="196"/>
                  </a:cubicBezTo>
                  <a:cubicBezTo>
                    <a:pt x="16" y="189"/>
                    <a:pt x="20" y="182"/>
                    <a:pt x="25" y="177"/>
                  </a:cubicBezTo>
                  <a:cubicBezTo>
                    <a:pt x="31" y="171"/>
                    <a:pt x="58" y="154"/>
                    <a:pt x="84" y="137"/>
                  </a:cubicBezTo>
                  <a:cubicBezTo>
                    <a:pt x="85" y="139"/>
                    <a:pt x="87" y="141"/>
                    <a:pt x="88" y="142"/>
                  </a:cubicBezTo>
                  <a:cubicBezTo>
                    <a:pt x="90" y="144"/>
                    <a:pt x="92" y="145"/>
                    <a:pt x="93" y="147"/>
                  </a:cubicBezTo>
                  <a:cubicBezTo>
                    <a:pt x="77" y="173"/>
                    <a:pt x="60" y="199"/>
                    <a:pt x="54" y="205"/>
                  </a:cubicBezTo>
                  <a:close/>
                  <a:moveTo>
                    <a:pt x="209" y="166"/>
                  </a:moveTo>
                  <a:cubicBezTo>
                    <a:pt x="204" y="171"/>
                    <a:pt x="197" y="174"/>
                    <a:pt x="190" y="174"/>
                  </a:cubicBezTo>
                  <a:cubicBezTo>
                    <a:pt x="183" y="174"/>
                    <a:pt x="176" y="171"/>
                    <a:pt x="171" y="166"/>
                  </a:cubicBezTo>
                  <a:cubicBezTo>
                    <a:pt x="166" y="161"/>
                    <a:pt x="163" y="155"/>
                    <a:pt x="163" y="147"/>
                  </a:cubicBezTo>
                  <a:cubicBezTo>
                    <a:pt x="163" y="140"/>
                    <a:pt x="166" y="134"/>
                    <a:pt x="171" y="128"/>
                  </a:cubicBezTo>
                  <a:cubicBezTo>
                    <a:pt x="176" y="123"/>
                    <a:pt x="183" y="121"/>
                    <a:pt x="190" y="121"/>
                  </a:cubicBezTo>
                  <a:cubicBezTo>
                    <a:pt x="197" y="121"/>
                    <a:pt x="204" y="123"/>
                    <a:pt x="209" y="128"/>
                  </a:cubicBezTo>
                  <a:cubicBezTo>
                    <a:pt x="214" y="134"/>
                    <a:pt x="217" y="140"/>
                    <a:pt x="217" y="147"/>
                  </a:cubicBezTo>
                  <a:cubicBezTo>
                    <a:pt x="217" y="155"/>
                    <a:pt x="214" y="161"/>
                    <a:pt x="209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PA-任意多边形 109">
              <a:extLst>
                <a:ext uri="{FF2B5EF4-FFF2-40B4-BE49-F238E27FC236}">
                  <a16:creationId xmlns="" xmlns:a16="http://schemas.microsoft.com/office/drawing/2014/main" id="{083C9024-A1E1-4CCA-B70A-2A600784E9D0}"/>
                </a:ext>
              </a:extLst>
            </p:cNvPr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7254516" y="2090440"/>
              <a:ext cx="81965" cy="59015"/>
            </a:xfrm>
            <a:custGeom>
              <a:avLst/>
              <a:gdLst>
                <a:gd name="T0" fmla="*/ 15 w 21"/>
                <a:gd name="T1" fmla="*/ 0 h 15"/>
                <a:gd name="T2" fmla="*/ 15 w 21"/>
                <a:gd name="T3" fmla="*/ 0 h 15"/>
                <a:gd name="T4" fmla="*/ 2 w 21"/>
                <a:gd name="T5" fmla="*/ 5 h 15"/>
                <a:gd name="T6" fmla="*/ 2 w 21"/>
                <a:gd name="T7" fmla="*/ 13 h 15"/>
                <a:gd name="T8" fmla="*/ 7 w 21"/>
                <a:gd name="T9" fmla="*/ 15 h 15"/>
                <a:gd name="T10" fmla="*/ 11 w 21"/>
                <a:gd name="T11" fmla="*/ 13 h 15"/>
                <a:gd name="T12" fmla="*/ 15 w 21"/>
                <a:gd name="T13" fmla="*/ 12 h 15"/>
                <a:gd name="T14" fmla="*/ 21 w 21"/>
                <a:gd name="T15" fmla="*/ 6 h 15"/>
                <a:gd name="T16" fmla="*/ 15 w 21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5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0" y="0"/>
                    <a:pt x="6" y="1"/>
                    <a:pt x="2" y="5"/>
                  </a:cubicBezTo>
                  <a:cubicBezTo>
                    <a:pt x="0" y="7"/>
                    <a:pt x="0" y="11"/>
                    <a:pt x="2" y="13"/>
                  </a:cubicBezTo>
                  <a:cubicBezTo>
                    <a:pt x="3" y="14"/>
                    <a:pt x="5" y="15"/>
                    <a:pt x="7" y="15"/>
                  </a:cubicBezTo>
                  <a:cubicBezTo>
                    <a:pt x="8" y="15"/>
                    <a:pt x="10" y="14"/>
                    <a:pt x="11" y="13"/>
                  </a:cubicBezTo>
                  <a:cubicBezTo>
                    <a:pt x="12" y="12"/>
                    <a:pt x="13" y="12"/>
                    <a:pt x="15" y="12"/>
                  </a:cubicBezTo>
                  <a:cubicBezTo>
                    <a:pt x="18" y="12"/>
                    <a:pt x="21" y="9"/>
                    <a:pt x="21" y="6"/>
                  </a:cubicBezTo>
                  <a:cubicBezTo>
                    <a:pt x="21" y="2"/>
                    <a:pt x="18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PA-任意多边形 110">
              <a:extLst>
                <a:ext uri="{FF2B5EF4-FFF2-40B4-BE49-F238E27FC236}">
                  <a16:creationId xmlns="" xmlns:a16="http://schemas.microsoft.com/office/drawing/2014/main" id="{55340C6E-2495-41FF-A4AB-E7AB0826AAB5}"/>
                </a:ext>
              </a:extLst>
            </p:cNvPr>
            <p:cNvSpPr>
              <a:spLocks noEditPoints="1"/>
            </p:cNvSpPr>
            <p:nvPr>
              <p:custDataLst>
                <p:tags r:id="rId22"/>
              </p:custDataLst>
            </p:nvPr>
          </p:nvSpPr>
          <p:spPr bwMode="auto">
            <a:xfrm>
              <a:off x="7041405" y="1536354"/>
              <a:ext cx="477039" cy="481957"/>
            </a:xfrm>
            <a:custGeom>
              <a:avLst/>
              <a:gdLst>
                <a:gd name="T0" fmla="*/ 111 w 123"/>
                <a:gd name="T1" fmla="*/ 70 h 124"/>
                <a:gd name="T2" fmla="*/ 123 w 123"/>
                <a:gd name="T3" fmla="*/ 41 h 124"/>
                <a:gd name="T4" fmla="*/ 111 w 123"/>
                <a:gd name="T5" fmla="*/ 12 h 124"/>
                <a:gd name="T6" fmla="*/ 83 w 123"/>
                <a:gd name="T7" fmla="*/ 0 h 124"/>
                <a:gd name="T8" fmla="*/ 54 w 123"/>
                <a:gd name="T9" fmla="*/ 12 h 124"/>
                <a:gd name="T10" fmla="*/ 52 w 123"/>
                <a:gd name="T11" fmla="*/ 14 h 124"/>
                <a:gd name="T12" fmla="*/ 28 w 123"/>
                <a:gd name="T13" fmla="*/ 11 h 124"/>
                <a:gd name="T14" fmla="*/ 0 w 123"/>
                <a:gd name="T15" fmla="*/ 15 h 124"/>
                <a:gd name="T16" fmla="*/ 1 w 123"/>
                <a:gd name="T17" fmla="*/ 16 h 124"/>
                <a:gd name="T18" fmla="*/ 9 w 123"/>
                <a:gd name="T19" fmla="*/ 27 h 124"/>
                <a:gd name="T20" fmla="*/ 28 w 123"/>
                <a:gd name="T21" fmla="*/ 25 h 124"/>
                <a:gd name="T22" fmla="*/ 45 w 123"/>
                <a:gd name="T23" fmla="*/ 27 h 124"/>
                <a:gd name="T24" fmla="*/ 42 w 123"/>
                <a:gd name="T25" fmla="*/ 41 h 124"/>
                <a:gd name="T26" fmla="*/ 54 w 123"/>
                <a:gd name="T27" fmla="*/ 70 h 124"/>
                <a:gd name="T28" fmla="*/ 83 w 123"/>
                <a:gd name="T29" fmla="*/ 82 h 124"/>
                <a:gd name="T30" fmla="*/ 97 w 123"/>
                <a:gd name="T31" fmla="*/ 79 h 124"/>
                <a:gd name="T32" fmla="*/ 99 w 123"/>
                <a:gd name="T33" fmla="*/ 95 h 124"/>
                <a:gd name="T34" fmla="*/ 96 w 123"/>
                <a:gd name="T35" fmla="*/ 114 h 124"/>
                <a:gd name="T36" fmla="*/ 107 w 123"/>
                <a:gd name="T37" fmla="*/ 123 h 124"/>
                <a:gd name="T38" fmla="*/ 108 w 123"/>
                <a:gd name="T39" fmla="*/ 124 h 124"/>
                <a:gd name="T40" fmla="*/ 113 w 123"/>
                <a:gd name="T41" fmla="*/ 95 h 124"/>
                <a:gd name="T42" fmla="*/ 110 w 123"/>
                <a:gd name="T43" fmla="*/ 71 h 124"/>
                <a:gd name="T44" fmla="*/ 111 w 123"/>
                <a:gd name="T45" fmla="*/ 70 h 124"/>
                <a:gd name="T46" fmla="*/ 64 w 123"/>
                <a:gd name="T47" fmla="*/ 60 h 124"/>
                <a:gd name="T48" fmla="*/ 56 w 123"/>
                <a:gd name="T49" fmla="*/ 41 h 124"/>
                <a:gd name="T50" fmla="*/ 64 w 123"/>
                <a:gd name="T51" fmla="*/ 22 h 124"/>
                <a:gd name="T52" fmla="*/ 83 w 123"/>
                <a:gd name="T53" fmla="*/ 14 h 124"/>
                <a:gd name="T54" fmla="*/ 102 w 123"/>
                <a:gd name="T55" fmla="*/ 22 h 124"/>
                <a:gd name="T56" fmla="*/ 109 w 123"/>
                <a:gd name="T57" fmla="*/ 41 h 124"/>
                <a:gd name="T58" fmla="*/ 102 w 123"/>
                <a:gd name="T59" fmla="*/ 60 h 124"/>
                <a:gd name="T60" fmla="*/ 83 w 123"/>
                <a:gd name="T61" fmla="*/ 68 h 124"/>
                <a:gd name="T62" fmla="*/ 64 w 123"/>
                <a:gd name="T63" fmla="*/ 6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3" h="124">
                  <a:moveTo>
                    <a:pt x="111" y="70"/>
                  </a:moveTo>
                  <a:cubicBezTo>
                    <a:pt x="119" y="62"/>
                    <a:pt x="123" y="52"/>
                    <a:pt x="123" y="41"/>
                  </a:cubicBezTo>
                  <a:cubicBezTo>
                    <a:pt x="123" y="30"/>
                    <a:pt x="119" y="20"/>
                    <a:pt x="111" y="12"/>
                  </a:cubicBezTo>
                  <a:cubicBezTo>
                    <a:pt x="104" y="4"/>
                    <a:pt x="94" y="0"/>
                    <a:pt x="83" y="0"/>
                  </a:cubicBezTo>
                  <a:cubicBezTo>
                    <a:pt x="72" y="0"/>
                    <a:pt x="62" y="4"/>
                    <a:pt x="54" y="12"/>
                  </a:cubicBezTo>
                  <a:cubicBezTo>
                    <a:pt x="53" y="13"/>
                    <a:pt x="53" y="13"/>
                    <a:pt x="52" y="14"/>
                  </a:cubicBezTo>
                  <a:cubicBezTo>
                    <a:pt x="44" y="12"/>
                    <a:pt x="36" y="11"/>
                    <a:pt x="28" y="11"/>
                  </a:cubicBezTo>
                  <a:cubicBezTo>
                    <a:pt x="18" y="11"/>
                    <a:pt x="9" y="12"/>
                    <a:pt x="0" y="15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4" y="20"/>
                    <a:pt x="7" y="23"/>
                    <a:pt x="9" y="27"/>
                  </a:cubicBezTo>
                  <a:cubicBezTo>
                    <a:pt x="15" y="25"/>
                    <a:pt x="22" y="25"/>
                    <a:pt x="28" y="25"/>
                  </a:cubicBezTo>
                  <a:cubicBezTo>
                    <a:pt x="34" y="25"/>
                    <a:pt x="39" y="25"/>
                    <a:pt x="45" y="27"/>
                  </a:cubicBezTo>
                  <a:cubicBezTo>
                    <a:pt x="43" y="31"/>
                    <a:pt x="42" y="36"/>
                    <a:pt x="42" y="41"/>
                  </a:cubicBezTo>
                  <a:cubicBezTo>
                    <a:pt x="42" y="52"/>
                    <a:pt x="46" y="62"/>
                    <a:pt x="54" y="70"/>
                  </a:cubicBezTo>
                  <a:cubicBezTo>
                    <a:pt x="62" y="77"/>
                    <a:pt x="72" y="82"/>
                    <a:pt x="83" y="82"/>
                  </a:cubicBezTo>
                  <a:cubicBezTo>
                    <a:pt x="88" y="82"/>
                    <a:pt x="93" y="81"/>
                    <a:pt x="97" y="79"/>
                  </a:cubicBezTo>
                  <a:cubicBezTo>
                    <a:pt x="98" y="84"/>
                    <a:pt x="99" y="90"/>
                    <a:pt x="99" y="95"/>
                  </a:cubicBezTo>
                  <a:cubicBezTo>
                    <a:pt x="99" y="102"/>
                    <a:pt x="98" y="108"/>
                    <a:pt x="96" y="114"/>
                  </a:cubicBezTo>
                  <a:cubicBezTo>
                    <a:pt x="100" y="117"/>
                    <a:pt x="104" y="119"/>
                    <a:pt x="107" y="123"/>
                  </a:cubicBezTo>
                  <a:cubicBezTo>
                    <a:pt x="108" y="123"/>
                    <a:pt x="108" y="123"/>
                    <a:pt x="108" y="124"/>
                  </a:cubicBezTo>
                  <a:cubicBezTo>
                    <a:pt x="111" y="115"/>
                    <a:pt x="113" y="105"/>
                    <a:pt x="113" y="95"/>
                  </a:cubicBezTo>
                  <a:cubicBezTo>
                    <a:pt x="113" y="87"/>
                    <a:pt x="112" y="79"/>
                    <a:pt x="110" y="71"/>
                  </a:cubicBezTo>
                  <a:cubicBezTo>
                    <a:pt x="110" y="71"/>
                    <a:pt x="111" y="70"/>
                    <a:pt x="111" y="70"/>
                  </a:cubicBezTo>
                  <a:close/>
                  <a:moveTo>
                    <a:pt x="64" y="60"/>
                  </a:moveTo>
                  <a:cubicBezTo>
                    <a:pt x="59" y="55"/>
                    <a:pt x="56" y="48"/>
                    <a:pt x="56" y="41"/>
                  </a:cubicBezTo>
                  <a:cubicBezTo>
                    <a:pt x="56" y="34"/>
                    <a:pt x="59" y="27"/>
                    <a:pt x="64" y="22"/>
                  </a:cubicBezTo>
                  <a:cubicBezTo>
                    <a:pt x="69" y="17"/>
                    <a:pt x="76" y="14"/>
                    <a:pt x="83" y="14"/>
                  </a:cubicBezTo>
                  <a:cubicBezTo>
                    <a:pt x="90" y="14"/>
                    <a:pt x="97" y="17"/>
                    <a:pt x="102" y="22"/>
                  </a:cubicBezTo>
                  <a:cubicBezTo>
                    <a:pt x="107" y="27"/>
                    <a:pt x="109" y="34"/>
                    <a:pt x="109" y="41"/>
                  </a:cubicBezTo>
                  <a:cubicBezTo>
                    <a:pt x="109" y="48"/>
                    <a:pt x="107" y="55"/>
                    <a:pt x="102" y="60"/>
                  </a:cubicBezTo>
                  <a:cubicBezTo>
                    <a:pt x="97" y="65"/>
                    <a:pt x="90" y="68"/>
                    <a:pt x="83" y="68"/>
                  </a:cubicBezTo>
                  <a:cubicBezTo>
                    <a:pt x="76" y="68"/>
                    <a:pt x="69" y="65"/>
                    <a:pt x="64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PA-任意多边形 111">
              <a:extLst>
                <a:ext uri="{FF2B5EF4-FFF2-40B4-BE49-F238E27FC236}">
                  <a16:creationId xmlns="" xmlns:a16="http://schemas.microsoft.com/office/drawing/2014/main" id="{6AEAF1B1-4BF2-4A52-A4E9-9792E5C81A5F}"/>
                </a:ext>
              </a:extLst>
            </p:cNvPr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>
              <a:off x="7305335" y="1626517"/>
              <a:ext cx="81965" cy="60655"/>
            </a:xfrm>
            <a:custGeom>
              <a:avLst/>
              <a:gdLst>
                <a:gd name="T0" fmla="*/ 15 w 21"/>
                <a:gd name="T1" fmla="*/ 0 h 16"/>
                <a:gd name="T2" fmla="*/ 15 w 21"/>
                <a:gd name="T3" fmla="*/ 0 h 16"/>
                <a:gd name="T4" fmla="*/ 2 w 21"/>
                <a:gd name="T5" fmla="*/ 5 h 16"/>
                <a:gd name="T6" fmla="*/ 2 w 21"/>
                <a:gd name="T7" fmla="*/ 14 h 16"/>
                <a:gd name="T8" fmla="*/ 6 w 21"/>
                <a:gd name="T9" fmla="*/ 16 h 16"/>
                <a:gd name="T10" fmla="*/ 11 w 21"/>
                <a:gd name="T11" fmla="*/ 14 h 16"/>
                <a:gd name="T12" fmla="*/ 15 w 21"/>
                <a:gd name="T13" fmla="*/ 12 h 16"/>
                <a:gd name="T14" fmla="*/ 21 w 21"/>
                <a:gd name="T15" fmla="*/ 6 h 16"/>
                <a:gd name="T16" fmla="*/ 15 w 21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0" y="0"/>
                    <a:pt x="5" y="2"/>
                    <a:pt x="2" y="5"/>
                  </a:cubicBezTo>
                  <a:cubicBezTo>
                    <a:pt x="0" y="8"/>
                    <a:pt x="0" y="12"/>
                    <a:pt x="2" y="14"/>
                  </a:cubicBezTo>
                  <a:cubicBezTo>
                    <a:pt x="3" y="15"/>
                    <a:pt x="5" y="16"/>
                    <a:pt x="6" y="16"/>
                  </a:cubicBezTo>
                  <a:cubicBezTo>
                    <a:pt x="8" y="16"/>
                    <a:pt x="9" y="15"/>
                    <a:pt x="11" y="14"/>
                  </a:cubicBezTo>
                  <a:cubicBezTo>
                    <a:pt x="12" y="13"/>
                    <a:pt x="13" y="12"/>
                    <a:pt x="15" y="12"/>
                  </a:cubicBezTo>
                  <a:cubicBezTo>
                    <a:pt x="18" y="12"/>
                    <a:pt x="21" y="9"/>
                    <a:pt x="21" y="6"/>
                  </a:cubicBezTo>
                  <a:cubicBezTo>
                    <a:pt x="21" y="3"/>
                    <a:pt x="18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PA-任意多边形 112">
              <a:extLst>
                <a:ext uri="{FF2B5EF4-FFF2-40B4-BE49-F238E27FC236}">
                  <a16:creationId xmlns="" xmlns:a16="http://schemas.microsoft.com/office/drawing/2014/main" id="{A231F20B-0132-4879-80EB-F90A99C10902}"/>
                </a:ext>
              </a:extLst>
            </p:cNvPr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6839771" y="1675696"/>
              <a:ext cx="80327" cy="59015"/>
            </a:xfrm>
            <a:custGeom>
              <a:avLst/>
              <a:gdLst>
                <a:gd name="T0" fmla="*/ 7 w 21"/>
                <a:gd name="T1" fmla="*/ 15 h 15"/>
                <a:gd name="T2" fmla="*/ 11 w 21"/>
                <a:gd name="T3" fmla="*/ 14 h 15"/>
                <a:gd name="T4" fmla="*/ 15 w 21"/>
                <a:gd name="T5" fmla="*/ 12 h 15"/>
                <a:gd name="T6" fmla="*/ 21 w 21"/>
                <a:gd name="T7" fmla="*/ 6 h 15"/>
                <a:gd name="T8" fmla="*/ 15 w 21"/>
                <a:gd name="T9" fmla="*/ 0 h 15"/>
                <a:gd name="T10" fmla="*/ 3 w 21"/>
                <a:gd name="T11" fmla="*/ 5 h 15"/>
                <a:gd name="T12" fmla="*/ 3 w 21"/>
                <a:gd name="T13" fmla="*/ 14 h 15"/>
                <a:gd name="T14" fmla="*/ 7 w 21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5">
                  <a:moveTo>
                    <a:pt x="7" y="15"/>
                  </a:moveTo>
                  <a:cubicBezTo>
                    <a:pt x="8" y="15"/>
                    <a:pt x="10" y="15"/>
                    <a:pt x="11" y="14"/>
                  </a:cubicBezTo>
                  <a:cubicBezTo>
                    <a:pt x="12" y="13"/>
                    <a:pt x="14" y="12"/>
                    <a:pt x="15" y="12"/>
                  </a:cubicBezTo>
                  <a:cubicBezTo>
                    <a:pt x="19" y="12"/>
                    <a:pt x="21" y="9"/>
                    <a:pt x="21" y="6"/>
                  </a:cubicBezTo>
                  <a:cubicBezTo>
                    <a:pt x="21" y="3"/>
                    <a:pt x="19" y="0"/>
                    <a:pt x="15" y="0"/>
                  </a:cubicBezTo>
                  <a:cubicBezTo>
                    <a:pt x="10" y="0"/>
                    <a:pt x="6" y="2"/>
                    <a:pt x="3" y="5"/>
                  </a:cubicBezTo>
                  <a:cubicBezTo>
                    <a:pt x="0" y="7"/>
                    <a:pt x="0" y="11"/>
                    <a:pt x="3" y="14"/>
                  </a:cubicBezTo>
                  <a:cubicBezTo>
                    <a:pt x="4" y="15"/>
                    <a:pt x="5" y="15"/>
                    <a:pt x="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" name="PA-组合 25">
            <a:extLst>
              <a:ext uri="{FF2B5EF4-FFF2-40B4-BE49-F238E27FC236}">
                <a16:creationId xmlns="" xmlns:a16="http://schemas.microsoft.com/office/drawing/2014/main" id="{4D028768-E808-4403-8F38-568287AB168F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9437376" y="4837248"/>
            <a:ext cx="605485" cy="634970"/>
            <a:chOff x="511735" y="4923339"/>
            <a:chExt cx="950907" cy="997212"/>
          </a:xfrm>
          <a:solidFill>
            <a:schemeClr val="bg1"/>
          </a:solidFill>
        </p:grpSpPr>
        <p:sp>
          <p:nvSpPr>
            <p:cNvPr id="27" name="PA-任意多边形 25">
              <a:extLst>
                <a:ext uri="{FF2B5EF4-FFF2-40B4-BE49-F238E27FC236}">
                  <a16:creationId xmlns="" xmlns:a16="http://schemas.microsoft.com/office/drawing/2014/main" id="{818D126F-3106-4EA3-9D3C-F216AB279741}"/>
                </a:ext>
              </a:extLst>
            </p:cNvPr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511735" y="4923339"/>
              <a:ext cx="950907" cy="550698"/>
            </a:xfrm>
            <a:custGeom>
              <a:avLst/>
              <a:gdLst>
                <a:gd name="T0" fmla="*/ 186 w 243"/>
                <a:gd name="T1" fmla="*/ 27 h 141"/>
                <a:gd name="T2" fmla="*/ 171 w 243"/>
                <a:gd name="T3" fmla="*/ 29 h 141"/>
                <a:gd name="T4" fmla="*/ 122 w 243"/>
                <a:gd name="T5" fmla="*/ 0 h 141"/>
                <a:gd name="T6" fmla="*/ 72 w 243"/>
                <a:gd name="T7" fmla="*/ 29 h 141"/>
                <a:gd name="T8" fmla="*/ 57 w 243"/>
                <a:gd name="T9" fmla="*/ 27 h 141"/>
                <a:gd name="T10" fmla="*/ 0 w 243"/>
                <a:gd name="T11" fmla="*/ 84 h 141"/>
                <a:gd name="T12" fmla="*/ 57 w 243"/>
                <a:gd name="T13" fmla="*/ 141 h 141"/>
                <a:gd name="T14" fmla="*/ 86 w 243"/>
                <a:gd name="T15" fmla="*/ 133 h 141"/>
                <a:gd name="T16" fmla="*/ 88 w 243"/>
                <a:gd name="T17" fmla="*/ 123 h 141"/>
                <a:gd name="T18" fmla="*/ 79 w 243"/>
                <a:gd name="T19" fmla="*/ 121 h 141"/>
                <a:gd name="T20" fmla="*/ 57 w 243"/>
                <a:gd name="T21" fmla="*/ 127 h 141"/>
                <a:gd name="T22" fmla="*/ 14 w 243"/>
                <a:gd name="T23" fmla="*/ 84 h 141"/>
                <a:gd name="T24" fmla="*/ 57 w 243"/>
                <a:gd name="T25" fmla="*/ 41 h 141"/>
                <a:gd name="T26" fmla="*/ 71 w 243"/>
                <a:gd name="T27" fmla="*/ 43 h 141"/>
                <a:gd name="T28" fmla="*/ 73 w 243"/>
                <a:gd name="T29" fmla="*/ 44 h 141"/>
                <a:gd name="T30" fmla="*/ 76 w 243"/>
                <a:gd name="T31" fmla="*/ 44 h 141"/>
                <a:gd name="T32" fmla="*/ 82 w 243"/>
                <a:gd name="T33" fmla="*/ 40 h 141"/>
                <a:gd name="T34" fmla="*/ 122 w 243"/>
                <a:gd name="T35" fmla="*/ 14 h 141"/>
                <a:gd name="T36" fmla="*/ 161 w 243"/>
                <a:gd name="T37" fmla="*/ 40 h 141"/>
                <a:gd name="T38" fmla="*/ 167 w 243"/>
                <a:gd name="T39" fmla="*/ 44 h 141"/>
                <a:gd name="T40" fmla="*/ 171 w 243"/>
                <a:gd name="T41" fmla="*/ 43 h 141"/>
                <a:gd name="T42" fmla="*/ 186 w 243"/>
                <a:gd name="T43" fmla="*/ 41 h 141"/>
                <a:gd name="T44" fmla="*/ 229 w 243"/>
                <a:gd name="T45" fmla="*/ 84 h 141"/>
                <a:gd name="T46" fmla="*/ 186 w 243"/>
                <a:gd name="T47" fmla="*/ 127 h 141"/>
                <a:gd name="T48" fmla="*/ 163 w 243"/>
                <a:gd name="T49" fmla="*/ 120 h 141"/>
                <a:gd name="T50" fmla="*/ 154 w 243"/>
                <a:gd name="T51" fmla="*/ 122 h 141"/>
                <a:gd name="T52" fmla="*/ 156 w 243"/>
                <a:gd name="T53" fmla="*/ 132 h 141"/>
                <a:gd name="T54" fmla="*/ 186 w 243"/>
                <a:gd name="T55" fmla="*/ 141 h 141"/>
                <a:gd name="T56" fmla="*/ 243 w 243"/>
                <a:gd name="T57" fmla="*/ 84 h 141"/>
                <a:gd name="T58" fmla="*/ 186 w 243"/>
                <a:gd name="T59" fmla="*/ 2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3" h="141">
                  <a:moveTo>
                    <a:pt x="186" y="27"/>
                  </a:moveTo>
                  <a:cubicBezTo>
                    <a:pt x="181" y="27"/>
                    <a:pt x="176" y="27"/>
                    <a:pt x="171" y="29"/>
                  </a:cubicBezTo>
                  <a:cubicBezTo>
                    <a:pt x="161" y="11"/>
                    <a:pt x="142" y="0"/>
                    <a:pt x="122" y="0"/>
                  </a:cubicBezTo>
                  <a:cubicBezTo>
                    <a:pt x="101" y="0"/>
                    <a:pt x="82" y="11"/>
                    <a:pt x="72" y="29"/>
                  </a:cubicBezTo>
                  <a:cubicBezTo>
                    <a:pt x="67" y="27"/>
                    <a:pt x="62" y="27"/>
                    <a:pt x="57" y="27"/>
                  </a:cubicBezTo>
                  <a:cubicBezTo>
                    <a:pt x="25" y="27"/>
                    <a:pt x="0" y="52"/>
                    <a:pt x="0" y="84"/>
                  </a:cubicBezTo>
                  <a:cubicBezTo>
                    <a:pt x="0" y="115"/>
                    <a:pt x="25" y="141"/>
                    <a:pt x="57" y="141"/>
                  </a:cubicBezTo>
                  <a:cubicBezTo>
                    <a:pt x="67" y="141"/>
                    <a:pt x="77" y="138"/>
                    <a:pt x="86" y="133"/>
                  </a:cubicBezTo>
                  <a:cubicBezTo>
                    <a:pt x="89" y="131"/>
                    <a:pt x="90" y="127"/>
                    <a:pt x="88" y="123"/>
                  </a:cubicBezTo>
                  <a:cubicBezTo>
                    <a:pt x="86" y="120"/>
                    <a:pt x="82" y="119"/>
                    <a:pt x="79" y="121"/>
                  </a:cubicBezTo>
                  <a:cubicBezTo>
                    <a:pt x="72" y="125"/>
                    <a:pt x="64" y="127"/>
                    <a:pt x="57" y="127"/>
                  </a:cubicBezTo>
                  <a:cubicBezTo>
                    <a:pt x="33" y="127"/>
                    <a:pt x="14" y="107"/>
                    <a:pt x="14" y="84"/>
                  </a:cubicBezTo>
                  <a:cubicBezTo>
                    <a:pt x="14" y="60"/>
                    <a:pt x="33" y="41"/>
                    <a:pt x="57" y="41"/>
                  </a:cubicBezTo>
                  <a:cubicBezTo>
                    <a:pt x="62" y="41"/>
                    <a:pt x="67" y="41"/>
                    <a:pt x="71" y="43"/>
                  </a:cubicBezTo>
                  <a:cubicBezTo>
                    <a:pt x="72" y="43"/>
                    <a:pt x="72" y="44"/>
                    <a:pt x="73" y="44"/>
                  </a:cubicBezTo>
                  <a:cubicBezTo>
                    <a:pt x="74" y="44"/>
                    <a:pt x="75" y="44"/>
                    <a:pt x="76" y="44"/>
                  </a:cubicBezTo>
                  <a:cubicBezTo>
                    <a:pt x="78" y="44"/>
                    <a:pt x="81" y="43"/>
                    <a:pt x="82" y="40"/>
                  </a:cubicBezTo>
                  <a:cubicBezTo>
                    <a:pt x="89" y="24"/>
                    <a:pt x="104" y="14"/>
                    <a:pt x="122" y="14"/>
                  </a:cubicBezTo>
                  <a:cubicBezTo>
                    <a:pt x="139" y="14"/>
                    <a:pt x="154" y="24"/>
                    <a:pt x="161" y="40"/>
                  </a:cubicBezTo>
                  <a:cubicBezTo>
                    <a:pt x="162" y="42"/>
                    <a:pt x="164" y="43"/>
                    <a:pt x="167" y="44"/>
                  </a:cubicBezTo>
                  <a:cubicBezTo>
                    <a:pt x="168" y="44"/>
                    <a:pt x="169" y="44"/>
                    <a:pt x="171" y="43"/>
                  </a:cubicBezTo>
                  <a:cubicBezTo>
                    <a:pt x="176" y="42"/>
                    <a:pt x="181" y="41"/>
                    <a:pt x="186" y="41"/>
                  </a:cubicBezTo>
                  <a:cubicBezTo>
                    <a:pt x="210" y="41"/>
                    <a:pt x="229" y="60"/>
                    <a:pt x="229" y="84"/>
                  </a:cubicBezTo>
                  <a:cubicBezTo>
                    <a:pt x="229" y="107"/>
                    <a:pt x="210" y="127"/>
                    <a:pt x="186" y="127"/>
                  </a:cubicBezTo>
                  <a:cubicBezTo>
                    <a:pt x="178" y="127"/>
                    <a:pt x="170" y="124"/>
                    <a:pt x="163" y="120"/>
                  </a:cubicBezTo>
                  <a:cubicBezTo>
                    <a:pt x="160" y="118"/>
                    <a:pt x="156" y="119"/>
                    <a:pt x="154" y="122"/>
                  </a:cubicBezTo>
                  <a:cubicBezTo>
                    <a:pt x="152" y="126"/>
                    <a:pt x="153" y="130"/>
                    <a:pt x="156" y="132"/>
                  </a:cubicBezTo>
                  <a:cubicBezTo>
                    <a:pt x="165" y="138"/>
                    <a:pt x="176" y="141"/>
                    <a:pt x="186" y="141"/>
                  </a:cubicBezTo>
                  <a:cubicBezTo>
                    <a:pt x="218" y="141"/>
                    <a:pt x="243" y="115"/>
                    <a:pt x="243" y="84"/>
                  </a:cubicBezTo>
                  <a:cubicBezTo>
                    <a:pt x="243" y="52"/>
                    <a:pt x="218" y="27"/>
                    <a:pt x="18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PA-任意多边形 26">
              <a:extLst>
                <a:ext uri="{FF2B5EF4-FFF2-40B4-BE49-F238E27FC236}">
                  <a16:creationId xmlns="" xmlns:a16="http://schemas.microsoft.com/office/drawing/2014/main" id="{97EED183-F41F-4969-B1C0-E1F00F669D19}"/>
                </a:ext>
              </a:extLst>
            </p:cNvPr>
            <p:cNvSpPr>
              <a:spLocks noEditPoints="1"/>
            </p:cNvSpPr>
            <p:nvPr>
              <p:custDataLst>
                <p:tags r:id="rId19"/>
              </p:custDataLst>
            </p:nvPr>
          </p:nvSpPr>
          <p:spPr bwMode="auto">
            <a:xfrm>
              <a:off x="706878" y="5517036"/>
              <a:ext cx="558968" cy="403515"/>
            </a:xfrm>
            <a:custGeom>
              <a:avLst/>
              <a:gdLst>
                <a:gd name="T0" fmla="*/ 129 w 143"/>
                <a:gd name="T1" fmla="*/ 0 h 103"/>
                <a:gd name="T2" fmla="*/ 129 w 143"/>
                <a:gd name="T3" fmla="*/ 56 h 103"/>
                <a:gd name="T4" fmla="*/ 106 w 143"/>
                <a:gd name="T5" fmla="*/ 56 h 103"/>
                <a:gd name="T6" fmla="*/ 106 w 143"/>
                <a:gd name="T7" fmla="*/ 7 h 103"/>
                <a:gd name="T8" fmla="*/ 99 w 143"/>
                <a:gd name="T9" fmla="*/ 0 h 103"/>
                <a:gd name="T10" fmla="*/ 92 w 143"/>
                <a:gd name="T11" fmla="*/ 7 h 103"/>
                <a:gd name="T12" fmla="*/ 92 w 143"/>
                <a:gd name="T13" fmla="*/ 56 h 103"/>
                <a:gd name="T14" fmla="*/ 79 w 143"/>
                <a:gd name="T15" fmla="*/ 56 h 103"/>
                <a:gd name="T16" fmla="*/ 79 w 143"/>
                <a:gd name="T17" fmla="*/ 7 h 103"/>
                <a:gd name="T18" fmla="*/ 72 w 143"/>
                <a:gd name="T19" fmla="*/ 0 h 103"/>
                <a:gd name="T20" fmla="*/ 65 w 143"/>
                <a:gd name="T21" fmla="*/ 7 h 103"/>
                <a:gd name="T22" fmla="*/ 65 w 143"/>
                <a:gd name="T23" fmla="*/ 56 h 103"/>
                <a:gd name="T24" fmla="*/ 51 w 143"/>
                <a:gd name="T25" fmla="*/ 56 h 103"/>
                <a:gd name="T26" fmla="*/ 51 w 143"/>
                <a:gd name="T27" fmla="*/ 7 h 103"/>
                <a:gd name="T28" fmla="*/ 44 w 143"/>
                <a:gd name="T29" fmla="*/ 0 h 103"/>
                <a:gd name="T30" fmla="*/ 37 w 143"/>
                <a:gd name="T31" fmla="*/ 7 h 103"/>
                <a:gd name="T32" fmla="*/ 37 w 143"/>
                <a:gd name="T33" fmla="*/ 56 h 103"/>
                <a:gd name="T34" fmla="*/ 14 w 143"/>
                <a:gd name="T35" fmla="*/ 56 h 103"/>
                <a:gd name="T36" fmla="*/ 14 w 143"/>
                <a:gd name="T37" fmla="*/ 0 h 103"/>
                <a:gd name="T38" fmla="*/ 5 w 143"/>
                <a:gd name="T39" fmla="*/ 1 h 103"/>
                <a:gd name="T40" fmla="*/ 0 w 143"/>
                <a:gd name="T41" fmla="*/ 0 h 103"/>
                <a:gd name="T42" fmla="*/ 0 w 143"/>
                <a:gd name="T43" fmla="*/ 103 h 103"/>
                <a:gd name="T44" fmla="*/ 143 w 143"/>
                <a:gd name="T45" fmla="*/ 103 h 103"/>
                <a:gd name="T46" fmla="*/ 143 w 143"/>
                <a:gd name="T47" fmla="*/ 0 h 103"/>
                <a:gd name="T48" fmla="*/ 137 w 143"/>
                <a:gd name="T49" fmla="*/ 1 h 103"/>
                <a:gd name="T50" fmla="*/ 129 w 143"/>
                <a:gd name="T51" fmla="*/ 0 h 103"/>
                <a:gd name="T52" fmla="*/ 14 w 143"/>
                <a:gd name="T53" fmla="*/ 89 h 103"/>
                <a:gd name="T54" fmla="*/ 14 w 143"/>
                <a:gd name="T55" fmla="*/ 70 h 103"/>
                <a:gd name="T56" fmla="*/ 129 w 143"/>
                <a:gd name="T57" fmla="*/ 70 h 103"/>
                <a:gd name="T58" fmla="*/ 129 w 143"/>
                <a:gd name="T59" fmla="*/ 89 h 103"/>
                <a:gd name="T60" fmla="*/ 14 w 143"/>
                <a:gd name="T61" fmla="*/ 8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3" h="103">
                  <a:moveTo>
                    <a:pt x="129" y="0"/>
                  </a:moveTo>
                  <a:cubicBezTo>
                    <a:pt x="129" y="56"/>
                    <a:pt x="129" y="56"/>
                    <a:pt x="129" y="56"/>
                  </a:cubicBezTo>
                  <a:cubicBezTo>
                    <a:pt x="106" y="56"/>
                    <a:pt x="106" y="56"/>
                    <a:pt x="106" y="56"/>
                  </a:cubicBezTo>
                  <a:cubicBezTo>
                    <a:pt x="106" y="7"/>
                    <a:pt x="106" y="7"/>
                    <a:pt x="106" y="7"/>
                  </a:cubicBezTo>
                  <a:cubicBezTo>
                    <a:pt x="106" y="3"/>
                    <a:pt x="103" y="0"/>
                    <a:pt x="99" y="0"/>
                  </a:cubicBezTo>
                  <a:cubicBezTo>
                    <a:pt x="95" y="0"/>
                    <a:pt x="92" y="3"/>
                    <a:pt x="92" y="7"/>
                  </a:cubicBezTo>
                  <a:cubicBezTo>
                    <a:pt x="92" y="56"/>
                    <a:pt x="92" y="56"/>
                    <a:pt x="92" y="56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3"/>
                    <a:pt x="76" y="0"/>
                    <a:pt x="72" y="0"/>
                  </a:cubicBezTo>
                  <a:cubicBezTo>
                    <a:pt x="68" y="0"/>
                    <a:pt x="65" y="3"/>
                    <a:pt x="65" y="7"/>
                  </a:cubicBezTo>
                  <a:cubicBezTo>
                    <a:pt x="65" y="56"/>
                    <a:pt x="65" y="56"/>
                    <a:pt x="65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3"/>
                    <a:pt x="48" y="0"/>
                    <a:pt x="44" y="0"/>
                  </a:cubicBezTo>
                  <a:cubicBezTo>
                    <a:pt x="40" y="0"/>
                    <a:pt x="37" y="3"/>
                    <a:pt x="37" y="7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8" y="1"/>
                    <a:pt x="5" y="1"/>
                  </a:cubicBezTo>
                  <a:cubicBezTo>
                    <a:pt x="3" y="1"/>
                    <a:pt x="2" y="0"/>
                    <a:pt x="0" y="0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143" y="103"/>
                    <a:pt x="143" y="103"/>
                    <a:pt x="143" y="103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1" y="0"/>
                    <a:pt x="139" y="1"/>
                    <a:pt x="137" y="1"/>
                  </a:cubicBezTo>
                  <a:cubicBezTo>
                    <a:pt x="134" y="1"/>
                    <a:pt x="132" y="0"/>
                    <a:pt x="129" y="0"/>
                  </a:cubicBezTo>
                  <a:close/>
                  <a:moveTo>
                    <a:pt x="14" y="89"/>
                  </a:moveTo>
                  <a:cubicBezTo>
                    <a:pt x="14" y="70"/>
                    <a:pt x="14" y="70"/>
                    <a:pt x="14" y="70"/>
                  </a:cubicBezTo>
                  <a:cubicBezTo>
                    <a:pt x="129" y="70"/>
                    <a:pt x="129" y="70"/>
                    <a:pt x="129" y="70"/>
                  </a:cubicBezTo>
                  <a:cubicBezTo>
                    <a:pt x="129" y="89"/>
                    <a:pt x="129" y="89"/>
                    <a:pt x="129" y="89"/>
                  </a:cubicBezTo>
                  <a:lnTo>
                    <a:pt x="14" y="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9" name="PA-组合 28">
            <a:extLst>
              <a:ext uri="{FF2B5EF4-FFF2-40B4-BE49-F238E27FC236}">
                <a16:creationId xmlns="" xmlns:a16="http://schemas.microsoft.com/office/drawing/2014/main" id="{9E78014D-77C7-41D8-8C0B-12D7A654A6C0}"/>
              </a:ext>
            </a:extLst>
          </p:cNvPr>
          <p:cNvGrpSpPr>
            <a:grpSpLocks noChangeAspect="1"/>
          </p:cNvGrpSpPr>
          <p:nvPr>
            <p:custDataLst>
              <p:tags r:id="rId12"/>
            </p:custDataLst>
          </p:nvPr>
        </p:nvGrpSpPr>
        <p:grpSpPr>
          <a:xfrm>
            <a:off x="6958554" y="4868259"/>
            <a:ext cx="711210" cy="572948"/>
            <a:chOff x="2449884" y="1373324"/>
            <a:chExt cx="1116941" cy="899804"/>
          </a:xfrm>
          <a:solidFill>
            <a:schemeClr val="bg1"/>
          </a:solidFill>
        </p:grpSpPr>
        <p:sp>
          <p:nvSpPr>
            <p:cNvPr id="30" name="PA-任意多边形 66">
              <a:extLst>
                <a:ext uri="{FF2B5EF4-FFF2-40B4-BE49-F238E27FC236}">
                  <a16:creationId xmlns="" xmlns:a16="http://schemas.microsoft.com/office/drawing/2014/main" id="{E9681655-D1C5-4705-89E2-A3CCE33B0592}"/>
                </a:ext>
              </a:extLst>
            </p:cNvPr>
            <p:cNvSpPr>
              <a:spLocks noEditPoints="1"/>
            </p:cNvSpPr>
            <p:nvPr>
              <p:custDataLst>
                <p:tags r:id="rId16"/>
              </p:custDataLst>
            </p:nvPr>
          </p:nvSpPr>
          <p:spPr bwMode="auto">
            <a:xfrm>
              <a:off x="2449884" y="1373324"/>
              <a:ext cx="1116941" cy="899804"/>
            </a:xfrm>
            <a:custGeom>
              <a:avLst/>
              <a:gdLst>
                <a:gd name="T0" fmla="*/ 274 w 287"/>
                <a:gd name="T1" fmla="*/ 3 h 231"/>
                <a:gd name="T2" fmla="*/ 223 w 287"/>
                <a:gd name="T3" fmla="*/ 50 h 231"/>
                <a:gd name="T4" fmla="*/ 194 w 287"/>
                <a:gd name="T5" fmla="*/ 29 h 231"/>
                <a:gd name="T6" fmla="*/ 180 w 287"/>
                <a:gd name="T7" fmla="*/ 56 h 231"/>
                <a:gd name="T8" fmla="*/ 208 w 287"/>
                <a:gd name="T9" fmla="*/ 54 h 231"/>
                <a:gd name="T10" fmla="*/ 213 w 287"/>
                <a:gd name="T11" fmla="*/ 68 h 231"/>
                <a:gd name="T12" fmla="*/ 238 w 287"/>
                <a:gd name="T13" fmla="*/ 78 h 231"/>
                <a:gd name="T14" fmla="*/ 175 w 287"/>
                <a:gd name="T15" fmla="*/ 80 h 231"/>
                <a:gd name="T16" fmla="*/ 153 w 287"/>
                <a:gd name="T17" fmla="*/ 50 h 231"/>
                <a:gd name="T18" fmla="*/ 125 w 287"/>
                <a:gd name="T19" fmla="*/ 21 h 231"/>
                <a:gd name="T20" fmla="*/ 103 w 287"/>
                <a:gd name="T21" fmla="*/ 39 h 231"/>
                <a:gd name="T22" fmla="*/ 125 w 287"/>
                <a:gd name="T23" fmla="*/ 35 h 231"/>
                <a:gd name="T24" fmla="*/ 139 w 287"/>
                <a:gd name="T25" fmla="*/ 51 h 231"/>
                <a:gd name="T26" fmla="*/ 136 w 287"/>
                <a:gd name="T27" fmla="*/ 57 h 231"/>
                <a:gd name="T28" fmla="*/ 147 w 287"/>
                <a:gd name="T29" fmla="*/ 64 h 231"/>
                <a:gd name="T30" fmla="*/ 161 w 287"/>
                <a:gd name="T31" fmla="*/ 78 h 231"/>
                <a:gd name="T32" fmla="*/ 131 w 287"/>
                <a:gd name="T33" fmla="*/ 80 h 231"/>
                <a:gd name="T34" fmla="*/ 103 w 287"/>
                <a:gd name="T35" fmla="*/ 50 h 231"/>
                <a:gd name="T36" fmla="*/ 94 w 287"/>
                <a:gd name="T37" fmla="*/ 67 h 231"/>
                <a:gd name="T38" fmla="*/ 117 w 287"/>
                <a:gd name="T39" fmla="*/ 78 h 231"/>
                <a:gd name="T40" fmla="*/ 117 w 287"/>
                <a:gd name="T41" fmla="*/ 80 h 231"/>
                <a:gd name="T42" fmla="*/ 83 w 287"/>
                <a:gd name="T43" fmla="*/ 78 h 231"/>
                <a:gd name="T44" fmla="*/ 28 w 287"/>
                <a:gd name="T45" fmla="*/ 68 h 231"/>
                <a:gd name="T46" fmla="*/ 55 w 287"/>
                <a:gd name="T47" fmla="*/ 64 h 231"/>
                <a:gd name="T48" fmla="*/ 69 w 287"/>
                <a:gd name="T49" fmla="*/ 80 h 231"/>
                <a:gd name="T50" fmla="*/ 4 w 287"/>
                <a:gd name="T51" fmla="*/ 85 h 231"/>
                <a:gd name="T52" fmla="*/ 60 w 287"/>
                <a:gd name="T53" fmla="*/ 224 h 231"/>
                <a:gd name="T54" fmla="*/ 214 w 287"/>
                <a:gd name="T55" fmla="*/ 231 h 231"/>
                <a:gd name="T56" fmla="*/ 221 w 287"/>
                <a:gd name="T57" fmla="*/ 201 h 231"/>
                <a:gd name="T58" fmla="*/ 270 w 287"/>
                <a:gd name="T59" fmla="*/ 80 h 231"/>
                <a:gd name="T60" fmla="*/ 252 w 287"/>
                <a:gd name="T61" fmla="*/ 78 h 231"/>
                <a:gd name="T62" fmla="*/ 284 w 287"/>
                <a:gd name="T63" fmla="*/ 13 h 231"/>
                <a:gd name="T64" fmla="*/ 263 w 287"/>
                <a:gd name="T65" fmla="*/ 94 h 231"/>
                <a:gd name="T66" fmla="*/ 207 w 287"/>
                <a:gd name="T67" fmla="*/ 197 h 231"/>
                <a:gd name="T68" fmla="*/ 207 w 287"/>
                <a:gd name="T69" fmla="*/ 217 h 231"/>
                <a:gd name="T70" fmla="*/ 74 w 287"/>
                <a:gd name="T71" fmla="*/ 197 h 231"/>
                <a:gd name="T72" fmla="*/ 71 w 287"/>
                <a:gd name="T73" fmla="*/ 191 h 231"/>
                <a:gd name="T74" fmla="*/ 263 w 287"/>
                <a:gd name="T75" fmla="*/ 94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7" h="231">
                  <a:moveTo>
                    <a:pt x="284" y="3"/>
                  </a:moveTo>
                  <a:cubicBezTo>
                    <a:pt x="282" y="0"/>
                    <a:pt x="277" y="0"/>
                    <a:pt x="274" y="3"/>
                  </a:cubicBezTo>
                  <a:cubicBezTo>
                    <a:pt x="226" y="50"/>
                    <a:pt x="226" y="50"/>
                    <a:pt x="226" y="50"/>
                  </a:cubicBezTo>
                  <a:cubicBezTo>
                    <a:pt x="225" y="50"/>
                    <a:pt x="224" y="50"/>
                    <a:pt x="223" y="50"/>
                  </a:cubicBezTo>
                  <a:cubicBezTo>
                    <a:pt x="223" y="50"/>
                    <a:pt x="222" y="50"/>
                    <a:pt x="222" y="50"/>
                  </a:cubicBezTo>
                  <a:cubicBezTo>
                    <a:pt x="218" y="38"/>
                    <a:pt x="207" y="29"/>
                    <a:pt x="194" y="29"/>
                  </a:cubicBezTo>
                  <a:cubicBezTo>
                    <a:pt x="183" y="29"/>
                    <a:pt x="173" y="36"/>
                    <a:pt x="168" y="46"/>
                  </a:cubicBezTo>
                  <a:cubicBezTo>
                    <a:pt x="173" y="48"/>
                    <a:pt x="177" y="52"/>
                    <a:pt x="180" y="56"/>
                  </a:cubicBezTo>
                  <a:cubicBezTo>
                    <a:pt x="180" y="49"/>
                    <a:pt x="187" y="43"/>
                    <a:pt x="194" y="43"/>
                  </a:cubicBezTo>
                  <a:cubicBezTo>
                    <a:pt x="201" y="43"/>
                    <a:pt x="207" y="48"/>
                    <a:pt x="208" y="54"/>
                  </a:cubicBezTo>
                  <a:cubicBezTo>
                    <a:pt x="203" y="57"/>
                    <a:pt x="199" y="62"/>
                    <a:pt x="197" y="68"/>
                  </a:cubicBezTo>
                  <a:cubicBezTo>
                    <a:pt x="213" y="68"/>
                    <a:pt x="213" y="68"/>
                    <a:pt x="213" y="68"/>
                  </a:cubicBezTo>
                  <a:cubicBezTo>
                    <a:pt x="216" y="65"/>
                    <a:pt x="219" y="64"/>
                    <a:pt x="223" y="64"/>
                  </a:cubicBezTo>
                  <a:cubicBezTo>
                    <a:pt x="231" y="64"/>
                    <a:pt x="238" y="70"/>
                    <a:pt x="238" y="78"/>
                  </a:cubicBezTo>
                  <a:cubicBezTo>
                    <a:pt x="238" y="79"/>
                    <a:pt x="238" y="79"/>
                    <a:pt x="237" y="80"/>
                  </a:cubicBezTo>
                  <a:cubicBezTo>
                    <a:pt x="175" y="80"/>
                    <a:pt x="175" y="80"/>
                    <a:pt x="175" y="80"/>
                  </a:cubicBezTo>
                  <a:cubicBezTo>
                    <a:pt x="175" y="79"/>
                    <a:pt x="175" y="79"/>
                    <a:pt x="175" y="78"/>
                  </a:cubicBezTo>
                  <a:cubicBezTo>
                    <a:pt x="175" y="65"/>
                    <a:pt x="165" y="53"/>
                    <a:pt x="153" y="50"/>
                  </a:cubicBezTo>
                  <a:cubicBezTo>
                    <a:pt x="153" y="50"/>
                    <a:pt x="153" y="49"/>
                    <a:pt x="153" y="49"/>
                  </a:cubicBezTo>
                  <a:cubicBezTo>
                    <a:pt x="153" y="33"/>
                    <a:pt x="140" y="21"/>
                    <a:pt x="125" y="21"/>
                  </a:cubicBezTo>
                  <a:cubicBezTo>
                    <a:pt x="112" y="21"/>
                    <a:pt x="102" y="28"/>
                    <a:pt x="98" y="39"/>
                  </a:cubicBezTo>
                  <a:cubicBezTo>
                    <a:pt x="100" y="39"/>
                    <a:pt x="101" y="39"/>
                    <a:pt x="103" y="39"/>
                  </a:cubicBezTo>
                  <a:cubicBezTo>
                    <a:pt x="107" y="39"/>
                    <a:pt x="110" y="39"/>
                    <a:pt x="113" y="40"/>
                  </a:cubicBezTo>
                  <a:cubicBezTo>
                    <a:pt x="116" y="37"/>
                    <a:pt x="120" y="35"/>
                    <a:pt x="125" y="35"/>
                  </a:cubicBezTo>
                  <a:cubicBezTo>
                    <a:pt x="132" y="35"/>
                    <a:pt x="139" y="41"/>
                    <a:pt x="139" y="49"/>
                  </a:cubicBezTo>
                  <a:cubicBezTo>
                    <a:pt x="139" y="50"/>
                    <a:pt x="139" y="50"/>
                    <a:pt x="139" y="51"/>
                  </a:cubicBezTo>
                  <a:cubicBezTo>
                    <a:pt x="137" y="51"/>
                    <a:pt x="135" y="52"/>
                    <a:pt x="133" y="53"/>
                  </a:cubicBezTo>
                  <a:cubicBezTo>
                    <a:pt x="134" y="54"/>
                    <a:pt x="135" y="56"/>
                    <a:pt x="136" y="57"/>
                  </a:cubicBezTo>
                  <a:cubicBezTo>
                    <a:pt x="138" y="60"/>
                    <a:pt x="139" y="62"/>
                    <a:pt x="140" y="65"/>
                  </a:cubicBezTo>
                  <a:cubicBezTo>
                    <a:pt x="142" y="64"/>
                    <a:pt x="144" y="64"/>
                    <a:pt x="147" y="64"/>
                  </a:cubicBezTo>
                  <a:cubicBezTo>
                    <a:pt x="147" y="64"/>
                    <a:pt x="148" y="64"/>
                    <a:pt x="149" y="64"/>
                  </a:cubicBezTo>
                  <a:cubicBezTo>
                    <a:pt x="156" y="65"/>
                    <a:pt x="161" y="71"/>
                    <a:pt x="161" y="78"/>
                  </a:cubicBezTo>
                  <a:cubicBezTo>
                    <a:pt x="161" y="79"/>
                    <a:pt x="161" y="79"/>
                    <a:pt x="161" y="80"/>
                  </a:cubicBezTo>
                  <a:cubicBezTo>
                    <a:pt x="131" y="80"/>
                    <a:pt x="131" y="80"/>
                    <a:pt x="131" y="80"/>
                  </a:cubicBezTo>
                  <a:cubicBezTo>
                    <a:pt x="131" y="79"/>
                    <a:pt x="131" y="79"/>
                    <a:pt x="131" y="78"/>
                  </a:cubicBezTo>
                  <a:cubicBezTo>
                    <a:pt x="131" y="62"/>
                    <a:pt x="119" y="50"/>
                    <a:pt x="103" y="50"/>
                  </a:cubicBezTo>
                  <a:cubicBezTo>
                    <a:pt x="97" y="50"/>
                    <a:pt x="92" y="51"/>
                    <a:pt x="87" y="54"/>
                  </a:cubicBezTo>
                  <a:cubicBezTo>
                    <a:pt x="90" y="58"/>
                    <a:pt x="92" y="63"/>
                    <a:pt x="94" y="67"/>
                  </a:cubicBezTo>
                  <a:cubicBezTo>
                    <a:pt x="96" y="65"/>
                    <a:pt x="99" y="64"/>
                    <a:pt x="103" y="64"/>
                  </a:cubicBezTo>
                  <a:cubicBezTo>
                    <a:pt x="111" y="64"/>
                    <a:pt x="117" y="70"/>
                    <a:pt x="117" y="78"/>
                  </a:cubicBezTo>
                  <a:cubicBezTo>
                    <a:pt x="117" y="79"/>
                    <a:pt x="117" y="79"/>
                    <a:pt x="117" y="80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3" y="79"/>
                    <a:pt x="83" y="79"/>
                    <a:pt x="83" y="78"/>
                  </a:cubicBezTo>
                  <a:cubicBezTo>
                    <a:pt x="83" y="62"/>
                    <a:pt x="70" y="50"/>
                    <a:pt x="55" y="50"/>
                  </a:cubicBezTo>
                  <a:cubicBezTo>
                    <a:pt x="43" y="50"/>
                    <a:pt x="32" y="57"/>
                    <a:pt x="28" y="68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7" y="65"/>
                    <a:pt x="51" y="64"/>
                    <a:pt x="55" y="64"/>
                  </a:cubicBezTo>
                  <a:cubicBezTo>
                    <a:pt x="63" y="64"/>
                    <a:pt x="69" y="70"/>
                    <a:pt x="69" y="78"/>
                  </a:cubicBezTo>
                  <a:cubicBezTo>
                    <a:pt x="69" y="79"/>
                    <a:pt x="69" y="79"/>
                    <a:pt x="69" y="80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8" y="80"/>
                    <a:pt x="5" y="82"/>
                    <a:pt x="4" y="85"/>
                  </a:cubicBezTo>
                  <a:cubicBezTo>
                    <a:pt x="4" y="86"/>
                    <a:pt x="0" y="160"/>
                    <a:pt x="60" y="201"/>
                  </a:cubicBezTo>
                  <a:cubicBezTo>
                    <a:pt x="60" y="224"/>
                    <a:pt x="60" y="224"/>
                    <a:pt x="60" y="224"/>
                  </a:cubicBezTo>
                  <a:cubicBezTo>
                    <a:pt x="60" y="227"/>
                    <a:pt x="64" y="231"/>
                    <a:pt x="67" y="231"/>
                  </a:cubicBezTo>
                  <a:cubicBezTo>
                    <a:pt x="214" y="231"/>
                    <a:pt x="214" y="231"/>
                    <a:pt x="214" y="231"/>
                  </a:cubicBezTo>
                  <a:cubicBezTo>
                    <a:pt x="218" y="231"/>
                    <a:pt x="221" y="227"/>
                    <a:pt x="221" y="224"/>
                  </a:cubicBezTo>
                  <a:cubicBezTo>
                    <a:pt x="221" y="201"/>
                    <a:pt x="221" y="201"/>
                    <a:pt x="221" y="201"/>
                  </a:cubicBezTo>
                  <a:cubicBezTo>
                    <a:pt x="282" y="160"/>
                    <a:pt x="277" y="86"/>
                    <a:pt x="277" y="85"/>
                  </a:cubicBezTo>
                  <a:cubicBezTo>
                    <a:pt x="276" y="82"/>
                    <a:pt x="273" y="80"/>
                    <a:pt x="270" y="80"/>
                  </a:cubicBezTo>
                  <a:cubicBezTo>
                    <a:pt x="252" y="80"/>
                    <a:pt x="252" y="80"/>
                    <a:pt x="252" y="80"/>
                  </a:cubicBezTo>
                  <a:cubicBezTo>
                    <a:pt x="252" y="79"/>
                    <a:pt x="252" y="79"/>
                    <a:pt x="252" y="78"/>
                  </a:cubicBezTo>
                  <a:cubicBezTo>
                    <a:pt x="252" y="69"/>
                    <a:pt x="247" y="61"/>
                    <a:pt x="241" y="56"/>
                  </a:cubicBezTo>
                  <a:cubicBezTo>
                    <a:pt x="284" y="13"/>
                    <a:pt x="284" y="13"/>
                    <a:pt x="284" y="13"/>
                  </a:cubicBezTo>
                  <a:cubicBezTo>
                    <a:pt x="287" y="10"/>
                    <a:pt x="287" y="6"/>
                    <a:pt x="284" y="3"/>
                  </a:cubicBezTo>
                  <a:close/>
                  <a:moveTo>
                    <a:pt x="263" y="94"/>
                  </a:moveTo>
                  <a:cubicBezTo>
                    <a:pt x="262" y="112"/>
                    <a:pt x="256" y="163"/>
                    <a:pt x="210" y="191"/>
                  </a:cubicBezTo>
                  <a:cubicBezTo>
                    <a:pt x="208" y="192"/>
                    <a:pt x="207" y="195"/>
                    <a:pt x="207" y="197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217"/>
                    <a:pt x="207" y="217"/>
                    <a:pt x="207" y="217"/>
                  </a:cubicBezTo>
                  <a:cubicBezTo>
                    <a:pt x="74" y="217"/>
                    <a:pt x="74" y="217"/>
                    <a:pt x="74" y="217"/>
                  </a:cubicBezTo>
                  <a:cubicBezTo>
                    <a:pt x="74" y="197"/>
                    <a:pt x="74" y="197"/>
                    <a:pt x="74" y="197"/>
                  </a:cubicBezTo>
                  <a:cubicBezTo>
                    <a:pt x="74" y="197"/>
                    <a:pt x="74" y="197"/>
                    <a:pt x="74" y="197"/>
                  </a:cubicBezTo>
                  <a:cubicBezTo>
                    <a:pt x="75" y="195"/>
                    <a:pt x="73" y="192"/>
                    <a:pt x="71" y="191"/>
                  </a:cubicBezTo>
                  <a:cubicBezTo>
                    <a:pt x="26" y="163"/>
                    <a:pt x="19" y="112"/>
                    <a:pt x="18" y="94"/>
                  </a:cubicBezTo>
                  <a:lnTo>
                    <a:pt x="263" y="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PA-任意多边形 67">
              <a:extLst>
                <a:ext uri="{FF2B5EF4-FFF2-40B4-BE49-F238E27FC236}">
                  <a16:creationId xmlns="" xmlns:a16="http://schemas.microsoft.com/office/drawing/2014/main" id="{F2C4F8C0-8E18-42A6-A7A8-A9CA124A7897}"/>
                </a:ext>
              </a:extLst>
            </p:cNvPr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2581482" y="1802664"/>
              <a:ext cx="144758" cy="190818"/>
            </a:xfrm>
            <a:custGeom>
              <a:avLst/>
              <a:gdLst>
                <a:gd name="T0" fmla="*/ 15 w 37"/>
                <a:gd name="T1" fmla="*/ 6 h 49"/>
                <a:gd name="T2" fmla="*/ 6 w 37"/>
                <a:gd name="T3" fmla="*/ 1 h 49"/>
                <a:gd name="T4" fmla="*/ 1 w 37"/>
                <a:gd name="T5" fmla="*/ 9 h 49"/>
                <a:gd name="T6" fmla="*/ 24 w 37"/>
                <a:gd name="T7" fmla="*/ 47 h 49"/>
                <a:gd name="T8" fmla="*/ 29 w 37"/>
                <a:gd name="T9" fmla="*/ 49 h 49"/>
                <a:gd name="T10" fmla="*/ 34 w 37"/>
                <a:gd name="T11" fmla="*/ 47 h 49"/>
                <a:gd name="T12" fmla="*/ 34 w 37"/>
                <a:gd name="T13" fmla="*/ 37 h 49"/>
                <a:gd name="T14" fmla="*/ 15 w 37"/>
                <a:gd name="T15" fmla="*/ 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9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3" y="1"/>
                    <a:pt x="0" y="5"/>
                    <a:pt x="1" y="9"/>
                  </a:cubicBezTo>
                  <a:cubicBezTo>
                    <a:pt x="1" y="10"/>
                    <a:pt x="6" y="30"/>
                    <a:pt x="24" y="47"/>
                  </a:cubicBezTo>
                  <a:cubicBezTo>
                    <a:pt x="26" y="49"/>
                    <a:pt x="27" y="49"/>
                    <a:pt x="29" y="49"/>
                  </a:cubicBezTo>
                  <a:cubicBezTo>
                    <a:pt x="31" y="49"/>
                    <a:pt x="33" y="49"/>
                    <a:pt x="34" y="47"/>
                  </a:cubicBezTo>
                  <a:cubicBezTo>
                    <a:pt x="37" y="44"/>
                    <a:pt x="37" y="40"/>
                    <a:pt x="34" y="37"/>
                  </a:cubicBezTo>
                  <a:cubicBezTo>
                    <a:pt x="19" y="23"/>
                    <a:pt x="15" y="6"/>
                    <a:pt x="1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" name="PA-组合 31">
            <a:extLst>
              <a:ext uri="{FF2B5EF4-FFF2-40B4-BE49-F238E27FC236}">
                <a16:creationId xmlns="" xmlns:a16="http://schemas.microsoft.com/office/drawing/2014/main" id="{CEE59DBC-E8A1-4C8D-A3AB-E16B8D450FB5}"/>
              </a:ext>
            </a:extLst>
          </p:cNvPr>
          <p:cNvGrpSpPr>
            <a:grpSpLocks noChangeAspect="1"/>
          </p:cNvGrpSpPr>
          <p:nvPr>
            <p:custDataLst>
              <p:tags r:id="rId13"/>
            </p:custDataLst>
          </p:nvPr>
        </p:nvGrpSpPr>
        <p:grpSpPr>
          <a:xfrm>
            <a:off x="2168193" y="4861217"/>
            <a:ext cx="588101" cy="587032"/>
            <a:chOff x="6703221" y="1364698"/>
            <a:chExt cx="923606" cy="921923"/>
          </a:xfrm>
          <a:solidFill>
            <a:schemeClr val="bg1"/>
          </a:solidFill>
        </p:grpSpPr>
        <p:sp>
          <p:nvSpPr>
            <p:cNvPr id="35" name="PA-任意多边形 143">
              <a:extLst>
                <a:ext uri="{FF2B5EF4-FFF2-40B4-BE49-F238E27FC236}">
                  <a16:creationId xmlns="" xmlns:a16="http://schemas.microsoft.com/office/drawing/2014/main" id="{044D2832-3DAF-48CE-B402-6F899A07BDA7}"/>
                </a:ext>
              </a:extLst>
            </p:cNvPr>
            <p:cNvSpPr>
              <a:spLocks noEditPoints="1"/>
            </p:cNvSpPr>
            <p:nvPr>
              <p:custDataLst>
                <p:tags r:id="rId14"/>
              </p:custDataLst>
            </p:nvPr>
          </p:nvSpPr>
          <p:spPr bwMode="auto">
            <a:xfrm>
              <a:off x="7073336" y="1364698"/>
              <a:ext cx="553491" cy="556856"/>
            </a:xfrm>
            <a:custGeom>
              <a:avLst/>
              <a:gdLst>
                <a:gd name="T0" fmla="*/ 124 w 139"/>
                <a:gd name="T1" fmla="*/ 96 h 140"/>
                <a:gd name="T2" fmla="*/ 132 w 139"/>
                <a:gd name="T3" fmla="*/ 91 h 140"/>
                <a:gd name="T4" fmla="*/ 132 w 139"/>
                <a:gd name="T5" fmla="*/ 91 h 140"/>
                <a:gd name="T6" fmla="*/ 139 w 139"/>
                <a:gd name="T7" fmla="*/ 74 h 140"/>
                <a:gd name="T8" fmla="*/ 132 w 139"/>
                <a:gd name="T9" fmla="*/ 58 h 140"/>
                <a:gd name="T10" fmla="*/ 121 w 139"/>
                <a:gd name="T11" fmla="*/ 47 h 140"/>
                <a:gd name="T12" fmla="*/ 133 w 139"/>
                <a:gd name="T13" fmla="*/ 35 h 140"/>
                <a:gd name="T14" fmla="*/ 133 w 139"/>
                <a:gd name="T15" fmla="*/ 25 h 140"/>
                <a:gd name="T16" fmla="*/ 115 w 139"/>
                <a:gd name="T17" fmla="*/ 6 h 140"/>
                <a:gd name="T18" fmla="*/ 110 w 139"/>
                <a:gd name="T19" fmla="*/ 4 h 140"/>
                <a:gd name="T20" fmla="*/ 105 w 139"/>
                <a:gd name="T21" fmla="*/ 6 h 140"/>
                <a:gd name="T22" fmla="*/ 93 w 139"/>
                <a:gd name="T23" fmla="*/ 19 h 140"/>
                <a:gd name="T24" fmla="*/ 81 w 139"/>
                <a:gd name="T25" fmla="*/ 7 h 140"/>
                <a:gd name="T26" fmla="*/ 65 w 139"/>
                <a:gd name="T27" fmla="*/ 0 h 140"/>
                <a:gd name="T28" fmla="*/ 49 w 139"/>
                <a:gd name="T29" fmla="*/ 7 h 140"/>
                <a:gd name="T30" fmla="*/ 48 w 139"/>
                <a:gd name="T31" fmla="*/ 8 h 140"/>
                <a:gd name="T32" fmla="*/ 43 w 139"/>
                <a:gd name="T33" fmla="*/ 15 h 140"/>
                <a:gd name="T34" fmla="*/ 40 w 139"/>
                <a:gd name="T35" fmla="*/ 12 h 140"/>
                <a:gd name="T36" fmla="*/ 23 w 139"/>
                <a:gd name="T37" fmla="*/ 5 h 140"/>
                <a:gd name="T38" fmla="*/ 7 w 139"/>
                <a:gd name="T39" fmla="*/ 12 h 140"/>
                <a:gd name="T40" fmla="*/ 6 w 139"/>
                <a:gd name="T41" fmla="*/ 13 h 140"/>
                <a:gd name="T42" fmla="*/ 0 w 139"/>
                <a:gd name="T43" fmla="*/ 29 h 140"/>
                <a:gd name="T44" fmla="*/ 6 w 139"/>
                <a:gd name="T45" fmla="*/ 45 h 140"/>
                <a:gd name="T46" fmla="*/ 94 w 139"/>
                <a:gd name="T47" fmla="*/ 133 h 140"/>
                <a:gd name="T48" fmla="*/ 110 w 139"/>
                <a:gd name="T49" fmla="*/ 140 h 140"/>
                <a:gd name="T50" fmla="*/ 110 w 139"/>
                <a:gd name="T51" fmla="*/ 140 h 140"/>
                <a:gd name="T52" fmla="*/ 127 w 139"/>
                <a:gd name="T53" fmla="*/ 133 h 140"/>
                <a:gd name="T54" fmla="*/ 127 w 139"/>
                <a:gd name="T55" fmla="*/ 132 h 140"/>
                <a:gd name="T56" fmla="*/ 134 w 139"/>
                <a:gd name="T57" fmla="*/ 116 h 140"/>
                <a:gd name="T58" fmla="*/ 127 w 139"/>
                <a:gd name="T59" fmla="*/ 100 h 140"/>
                <a:gd name="T60" fmla="*/ 124 w 139"/>
                <a:gd name="T61" fmla="*/ 96 h 140"/>
                <a:gd name="T62" fmla="*/ 110 w 139"/>
                <a:gd name="T63" fmla="*/ 21 h 140"/>
                <a:gd name="T64" fmla="*/ 118 w 139"/>
                <a:gd name="T65" fmla="*/ 30 h 140"/>
                <a:gd name="T66" fmla="*/ 111 w 139"/>
                <a:gd name="T67" fmla="*/ 37 h 140"/>
                <a:gd name="T68" fmla="*/ 103 w 139"/>
                <a:gd name="T69" fmla="*/ 28 h 140"/>
                <a:gd name="T70" fmla="*/ 110 w 139"/>
                <a:gd name="T71" fmla="*/ 21 h 140"/>
                <a:gd name="T72" fmla="*/ 58 w 139"/>
                <a:gd name="T73" fmla="*/ 17 h 140"/>
                <a:gd name="T74" fmla="*/ 59 w 139"/>
                <a:gd name="T75" fmla="*/ 17 h 140"/>
                <a:gd name="T76" fmla="*/ 65 w 139"/>
                <a:gd name="T77" fmla="*/ 14 h 140"/>
                <a:gd name="T78" fmla="*/ 71 w 139"/>
                <a:gd name="T79" fmla="*/ 17 h 140"/>
                <a:gd name="T80" fmla="*/ 123 w 139"/>
                <a:gd name="T81" fmla="*/ 68 h 140"/>
                <a:gd name="T82" fmla="*/ 125 w 139"/>
                <a:gd name="T83" fmla="*/ 74 h 140"/>
                <a:gd name="T84" fmla="*/ 123 w 139"/>
                <a:gd name="T85" fmla="*/ 81 h 140"/>
                <a:gd name="T86" fmla="*/ 122 w 139"/>
                <a:gd name="T87" fmla="*/ 81 h 140"/>
                <a:gd name="T88" fmla="*/ 109 w 139"/>
                <a:gd name="T89" fmla="*/ 81 h 140"/>
                <a:gd name="T90" fmla="*/ 58 w 139"/>
                <a:gd name="T91" fmla="*/ 30 h 140"/>
                <a:gd name="T92" fmla="*/ 58 w 139"/>
                <a:gd name="T93" fmla="*/ 17 h 140"/>
                <a:gd name="T94" fmla="*/ 117 w 139"/>
                <a:gd name="T95" fmla="*/ 122 h 140"/>
                <a:gd name="T96" fmla="*/ 117 w 139"/>
                <a:gd name="T97" fmla="*/ 123 h 140"/>
                <a:gd name="T98" fmla="*/ 110 w 139"/>
                <a:gd name="T99" fmla="*/ 126 h 140"/>
                <a:gd name="T100" fmla="*/ 104 w 139"/>
                <a:gd name="T101" fmla="*/ 123 h 140"/>
                <a:gd name="T102" fmla="*/ 16 w 139"/>
                <a:gd name="T103" fmla="*/ 35 h 140"/>
                <a:gd name="T104" fmla="*/ 14 w 139"/>
                <a:gd name="T105" fmla="*/ 29 h 140"/>
                <a:gd name="T106" fmla="*/ 16 w 139"/>
                <a:gd name="T107" fmla="*/ 23 h 140"/>
                <a:gd name="T108" fmla="*/ 17 w 139"/>
                <a:gd name="T109" fmla="*/ 22 h 140"/>
                <a:gd name="T110" fmla="*/ 23 w 139"/>
                <a:gd name="T111" fmla="*/ 19 h 140"/>
                <a:gd name="T112" fmla="*/ 30 w 139"/>
                <a:gd name="T113" fmla="*/ 22 h 140"/>
                <a:gd name="T114" fmla="*/ 117 w 139"/>
                <a:gd name="T115" fmla="*/ 110 h 140"/>
                <a:gd name="T116" fmla="*/ 120 w 139"/>
                <a:gd name="T117" fmla="*/ 116 h 140"/>
                <a:gd name="T118" fmla="*/ 117 w 139"/>
                <a:gd name="T119" fmla="*/ 122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9" h="140">
                  <a:moveTo>
                    <a:pt x="124" y="96"/>
                  </a:moveTo>
                  <a:cubicBezTo>
                    <a:pt x="127" y="95"/>
                    <a:pt x="130" y="94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7" y="86"/>
                    <a:pt x="139" y="81"/>
                    <a:pt x="139" y="74"/>
                  </a:cubicBezTo>
                  <a:cubicBezTo>
                    <a:pt x="139" y="68"/>
                    <a:pt x="137" y="63"/>
                    <a:pt x="132" y="58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6" y="32"/>
                    <a:pt x="136" y="27"/>
                    <a:pt x="133" y="25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3" y="5"/>
                    <a:pt x="112" y="4"/>
                    <a:pt x="110" y="4"/>
                  </a:cubicBezTo>
                  <a:cubicBezTo>
                    <a:pt x="108" y="4"/>
                    <a:pt x="106" y="5"/>
                    <a:pt x="105" y="6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77" y="3"/>
                    <a:pt x="71" y="0"/>
                    <a:pt x="65" y="0"/>
                  </a:cubicBezTo>
                  <a:cubicBezTo>
                    <a:pt x="59" y="0"/>
                    <a:pt x="53" y="3"/>
                    <a:pt x="49" y="7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10"/>
                    <a:pt x="44" y="12"/>
                    <a:pt x="43" y="15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5" y="8"/>
                    <a:pt x="30" y="5"/>
                    <a:pt x="23" y="5"/>
                  </a:cubicBezTo>
                  <a:cubicBezTo>
                    <a:pt x="17" y="5"/>
                    <a:pt x="11" y="8"/>
                    <a:pt x="7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2" y="17"/>
                    <a:pt x="0" y="23"/>
                    <a:pt x="0" y="29"/>
                  </a:cubicBezTo>
                  <a:cubicBezTo>
                    <a:pt x="0" y="35"/>
                    <a:pt x="2" y="41"/>
                    <a:pt x="6" y="45"/>
                  </a:cubicBezTo>
                  <a:cubicBezTo>
                    <a:pt x="94" y="133"/>
                    <a:pt x="94" y="133"/>
                    <a:pt x="94" y="133"/>
                  </a:cubicBezTo>
                  <a:cubicBezTo>
                    <a:pt x="99" y="137"/>
                    <a:pt x="104" y="140"/>
                    <a:pt x="110" y="140"/>
                  </a:cubicBezTo>
                  <a:cubicBezTo>
                    <a:pt x="110" y="140"/>
                    <a:pt x="110" y="140"/>
                    <a:pt x="110" y="140"/>
                  </a:cubicBezTo>
                  <a:cubicBezTo>
                    <a:pt x="117" y="140"/>
                    <a:pt x="122" y="137"/>
                    <a:pt x="127" y="133"/>
                  </a:cubicBezTo>
                  <a:cubicBezTo>
                    <a:pt x="127" y="132"/>
                    <a:pt x="127" y="132"/>
                    <a:pt x="127" y="132"/>
                  </a:cubicBezTo>
                  <a:cubicBezTo>
                    <a:pt x="132" y="128"/>
                    <a:pt x="134" y="122"/>
                    <a:pt x="134" y="116"/>
                  </a:cubicBezTo>
                  <a:cubicBezTo>
                    <a:pt x="134" y="110"/>
                    <a:pt x="132" y="104"/>
                    <a:pt x="127" y="100"/>
                  </a:cubicBezTo>
                  <a:lnTo>
                    <a:pt x="124" y="96"/>
                  </a:lnTo>
                  <a:close/>
                  <a:moveTo>
                    <a:pt x="110" y="21"/>
                  </a:moveTo>
                  <a:cubicBezTo>
                    <a:pt x="118" y="30"/>
                    <a:pt x="118" y="30"/>
                    <a:pt x="118" y="30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03" y="28"/>
                    <a:pt x="103" y="28"/>
                    <a:pt x="103" y="28"/>
                  </a:cubicBezTo>
                  <a:lnTo>
                    <a:pt x="110" y="21"/>
                  </a:lnTo>
                  <a:close/>
                  <a:moveTo>
                    <a:pt x="58" y="17"/>
                  </a:moveTo>
                  <a:cubicBezTo>
                    <a:pt x="59" y="17"/>
                    <a:pt x="59" y="17"/>
                    <a:pt x="59" y="17"/>
                  </a:cubicBezTo>
                  <a:cubicBezTo>
                    <a:pt x="60" y="15"/>
                    <a:pt x="62" y="14"/>
                    <a:pt x="65" y="14"/>
                  </a:cubicBezTo>
                  <a:cubicBezTo>
                    <a:pt x="67" y="14"/>
                    <a:pt x="70" y="15"/>
                    <a:pt x="71" y="17"/>
                  </a:cubicBezTo>
                  <a:cubicBezTo>
                    <a:pt x="123" y="68"/>
                    <a:pt x="123" y="68"/>
                    <a:pt x="123" y="68"/>
                  </a:cubicBezTo>
                  <a:cubicBezTo>
                    <a:pt x="124" y="70"/>
                    <a:pt x="125" y="72"/>
                    <a:pt x="125" y="74"/>
                  </a:cubicBezTo>
                  <a:cubicBezTo>
                    <a:pt x="125" y="77"/>
                    <a:pt x="124" y="79"/>
                    <a:pt x="123" y="81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19" y="85"/>
                    <a:pt x="113" y="85"/>
                    <a:pt x="109" y="81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4" y="27"/>
                    <a:pt x="54" y="21"/>
                    <a:pt x="58" y="17"/>
                  </a:cubicBezTo>
                  <a:close/>
                  <a:moveTo>
                    <a:pt x="117" y="122"/>
                  </a:moveTo>
                  <a:cubicBezTo>
                    <a:pt x="117" y="123"/>
                    <a:pt x="117" y="123"/>
                    <a:pt x="117" y="123"/>
                  </a:cubicBezTo>
                  <a:cubicBezTo>
                    <a:pt x="115" y="125"/>
                    <a:pt x="113" y="126"/>
                    <a:pt x="110" y="126"/>
                  </a:cubicBezTo>
                  <a:cubicBezTo>
                    <a:pt x="108" y="126"/>
                    <a:pt x="106" y="125"/>
                    <a:pt x="104" y="123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5" y="34"/>
                    <a:pt x="14" y="31"/>
                    <a:pt x="14" y="29"/>
                  </a:cubicBezTo>
                  <a:cubicBezTo>
                    <a:pt x="14" y="26"/>
                    <a:pt x="15" y="24"/>
                    <a:pt x="16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0"/>
                    <a:pt x="21" y="19"/>
                    <a:pt x="23" y="19"/>
                  </a:cubicBezTo>
                  <a:cubicBezTo>
                    <a:pt x="26" y="19"/>
                    <a:pt x="28" y="20"/>
                    <a:pt x="30" y="22"/>
                  </a:cubicBezTo>
                  <a:cubicBezTo>
                    <a:pt x="117" y="110"/>
                    <a:pt x="117" y="110"/>
                    <a:pt x="117" y="110"/>
                  </a:cubicBezTo>
                  <a:cubicBezTo>
                    <a:pt x="119" y="111"/>
                    <a:pt x="120" y="114"/>
                    <a:pt x="120" y="116"/>
                  </a:cubicBezTo>
                  <a:cubicBezTo>
                    <a:pt x="120" y="118"/>
                    <a:pt x="119" y="121"/>
                    <a:pt x="11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PA-任意多边形 144">
              <a:extLst>
                <a:ext uri="{FF2B5EF4-FFF2-40B4-BE49-F238E27FC236}">
                  <a16:creationId xmlns="" xmlns:a16="http://schemas.microsoft.com/office/drawing/2014/main" id="{1AC31DE7-2383-4CA0-8775-C6EF72B17566}"/>
                </a:ext>
              </a:extLst>
            </p:cNvPr>
            <p:cNvSpPr>
              <a:spLocks noEditPoints="1"/>
            </p:cNvSpPr>
            <p:nvPr>
              <p:custDataLst>
                <p:tags r:id="rId15"/>
              </p:custDataLst>
            </p:nvPr>
          </p:nvSpPr>
          <p:spPr bwMode="auto">
            <a:xfrm>
              <a:off x="6703221" y="1694437"/>
              <a:ext cx="593867" cy="592184"/>
            </a:xfrm>
            <a:custGeom>
              <a:avLst/>
              <a:gdLst>
                <a:gd name="T0" fmla="*/ 93 w 149"/>
                <a:gd name="T1" fmla="*/ 65 h 149"/>
                <a:gd name="T2" fmla="*/ 131 w 149"/>
                <a:gd name="T3" fmla="*/ 10 h 149"/>
                <a:gd name="T4" fmla="*/ 75 w 149"/>
                <a:gd name="T5" fmla="*/ 47 h 149"/>
                <a:gd name="T6" fmla="*/ 29 w 149"/>
                <a:gd name="T7" fmla="*/ 10 h 149"/>
                <a:gd name="T8" fmla="*/ 12 w 149"/>
                <a:gd name="T9" fmla="*/ 17 h 149"/>
                <a:gd name="T10" fmla="*/ 12 w 149"/>
                <a:gd name="T11" fmla="*/ 50 h 149"/>
                <a:gd name="T12" fmla="*/ 7 w 149"/>
                <a:gd name="T13" fmla="*/ 58 h 149"/>
                <a:gd name="T14" fmla="*/ 0 w 149"/>
                <a:gd name="T15" fmla="*/ 75 h 149"/>
                <a:gd name="T16" fmla="*/ 18 w 149"/>
                <a:gd name="T17" fmla="*/ 103 h 149"/>
                <a:gd name="T18" fmla="*/ 4 w 149"/>
                <a:gd name="T19" fmla="*/ 120 h 149"/>
                <a:gd name="T20" fmla="*/ 24 w 149"/>
                <a:gd name="T21" fmla="*/ 143 h 149"/>
                <a:gd name="T22" fmla="*/ 34 w 149"/>
                <a:gd name="T23" fmla="*/ 143 h 149"/>
                <a:gd name="T24" fmla="*/ 58 w 149"/>
                <a:gd name="T25" fmla="*/ 143 h 149"/>
                <a:gd name="T26" fmla="*/ 91 w 149"/>
                <a:gd name="T27" fmla="*/ 143 h 149"/>
                <a:gd name="T28" fmla="*/ 96 w 149"/>
                <a:gd name="T29" fmla="*/ 134 h 149"/>
                <a:gd name="T30" fmla="*/ 116 w 149"/>
                <a:gd name="T31" fmla="*/ 144 h 149"/>
                <a:gd name="T32" fmla="*/ 133 w 149"/>
                <a:gd name="T33" fmla="*/ 137 h 149"/>
                <a:gd name="T34" fmla="*/ 103 w 149"/>
                <a:gd name="T35" fmla="*/ 75 h 149"/>
                <a:gd name="T36" fmla="*/ 139 w 149"/>
                <a:gd name="T37" fmla="*/ 19 h 149"/>
                <a:gd name="T38" fmla="*/ 21 w 149"/>
                <a:gd name="T39" fmla="*/ 120 h 149"/>
                <a:gd name="T40" fmla="*/ 36 w 149"/>
                <a:gd name="T41" fmla="*/ 121 h 149"/>
                <a:gd name="T42" fmla="*/ 81 w 149"/>
                <a:gd name="T43" fmla="*/ 132 h 149"/>
                <a:gd name="T44" fmla="*/ 68 w 149"/>
                <a:gd name="T45" fmla="*/ 133 h 149"/>
                <a:gd name="T46" fmla="*/ 14 w 149"/>
                <a:gd name="T47" fmla="*/ 75 h 149"/>
                <a:gd name="T48" fmla="*/ 17 w 149"/>
                <a:gd name="T49" fmla="*/ 68 h 149"/>
                <a:gd name="T50" fmla="*/ 30 w 149"/>
                <a:gd name="T51" fmla="*/ 68 h 149"/>
                <a:gd name="T52" fmla="*/ 84 w 149"/>
                <a:gd name="T53" fmla="*/ 126 h 149"/>
                <a:gd name="T54" fmla="*/ 123 w 149"/>
                <a:gd name="T55" fmla="*/ 127 h 149"/>
                <a:gd name="T56" fmla="*/ 109 w 149"/>
                <a:gd name="T57" fmla="*/ 128 h 149"/>
                <a:gd name="T58" fmla="*/ 19 w 149"/>
                <a:gd name="T59" fmla="*/ 34 h 149"/>
                <a:gd name="T60" fmla="*/ 22 w 149"/>
                <a:gd name="T61" fmla="*/ 27 h 149"/>
                <a:gd name="T62" fmla="*/ 35 w 149"/>
                <a:gd name="T63" fmla="*/ 27 h 149"/>
                <a:gd name="T64" fmla="*/ 123 w 149"/>
                <a:gd name="T65" fmla="*/ 127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9" h="149">
                  <a:moveTo>
                    <a:pt x="139" y="19"/>
                  </a:moveTo>
                  <a:cubicBezTo>
                    <a:pt x="93" y="65"/>
                    <a:pt x="93" y="65"/>
                    <a:pt x="93" y="65"/>
                  </a:cubicBezTo>
                  <a:cubicBezTo>
                    <a:pt x="85" y="56"/>
                    <a:pt x="85" y="56"/>
                    <a:pt x="85" y="56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1" y="12"/>
                    <a:pt x="35" y="10"/>
                    <a:pt x="29" y="10"/>
                  </a:cubicBezTo>
                  <a:cubicBezTo>
                    <a:pt x="23" y="10"/>
                    <a:pt x="17" y="12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7" y="22"/>
                    <a:pt x="5" y="27"/>
                    <a:pt x="5" y="34"/>
                  </a:cubicBezTo>
                  <a:cubicBezTo>
                    <a:pt x="5" y="40"/>
                    <a:pt x="7" y="46"/>
                    <a:pt x="12" y="50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2" y="54"/>
                    <a:pt x="10" y="56"/>
                    <a:pt x="7" y="58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2" y="63"/>
                    <a:pt x="0" y="69"/>
                    <a:pt x="0" y="75"/>
                  </a:cubicBezTo>
                  <a:cubicBezTo>
                    <a:pt x="0" y="81"/>
                    <a:pt x="2" y="87"/>
                    <a:pt x="7" y="91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5" y="116"/>
                    <a:pt x="4" y="118"/>
                    <a:pt x="4" y="120"/>
                  </a:cubicBezTo>
                  <a:cubicBezTo>
                    <a:pt x="4" y="122"/>
                    <a:pt x="5" y="124"/>
                    <a:pt x="6" y="125"/>
                  </a:cubicBezTo>
                  <a:cubicBezTo>
                    <a:pt x="24" y="143"/>
                    <a:pt x="24" y="143"/>
                    <a:pt x="24" y="143"/>
                  </a:cubicBezTo>
                  <a:cubicBezTo>
                    <a:pt x="26" y="144"/>
                    <a:pt x="28" y="145"/>
                    <a:pt x="29" y="145"/>
                  </a:cubicBezTo>
                  <a:cubicBezTo>
                    <a:pt x="31" y="145"/>
                    <a:pt x="33" y="144"/>
                    <a:pt x="34" y="143"/>
                  </a:cubicBezTo>
                  <a:cubicBezTo>
                    <a:pt x="46" y="131"/>
                    <a:pt x="46" y="131"/>
                    <a:pt x="46" y="131"/>
                  </a:cubicBezTo>
                  <a:cubicBezTo>
                    <a:pt x="58" y="143"/>
                    <a:pt x="58" y="143"/>
                    <a:pt x="58" y="143"/>
                  </a:cubicBezTo>
                  <a:cubicBezTo>
                    <a:pt x="62" y="147"/>
                    <a:pt x="68" y="149"/>
                    <a:pt x="74" y="149"/>
                  </a:cubicBezTo>
                  <a:cubicBezTo>
                    <a:pt x="80" y="149"/>
                    <a:pt x="86" y="147"/>
                    <a:pt x="91" y="143"/>
                  </a:cubicBezTo>
                  <a:cubicBezTo>
                    <a:pt x="91" y="142"/>
                    <a:pt x="91" y="142"/>
                    <a:pt x="91" y="142"/>
                  </a:cubicBezTo>
                  <a:cubicBezTo>
                    <a:pt x="93" y="140"/>
                    <a:pt x="95" y="137"/>
                    <a:pt x="96" y="134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4" y="142"/>
                    <a:pt x="110" y="144"/>
                    <a:pt x="116" y="144"/>
                  </a:cubicBezTo>
                  <a:cubicBezTo>
                    <a:pt x="122" y="144"/>
                    <a:pt x="128" y="142"/>
                    <a:pt x="132" y="138"/>
                  </a:cubicBezTo>
                  <a:cubicBezTo>
                    <a:pt x="133" y="137"/>
                    <a:pt x="133" y="137"/>
                    <a:pt x="133" y="137"/>
                  </a:cubicBezTo>
                  <a:cubicBezTo>
                    <a:pt x="142" y="128"/>
                    <a:pt x="142" y="113"/>
                    <a:pt x="133" y="104"/>
                  </a:cubicBezTo>
                  <a:cubicBezTo>
                    <a:pt x="103" y="75"/>
                    <a:pt x="103" y="75"/>
                    <a:pt x="103" y="75"/>
                  </a:cubicBezTo>
                  <a:cubicBezTo>
                    <a:pt x="149" y="28"/>
                    <a:pt x="149" y="28"/>
                    <a:pt x="149" y="28"/>
                  </a:cubicBezTo>
                  <a:lnTo>
                    <a:pt x="139" y="19"/>
                  </a:lnTo>
                  <a:close/>
                  <a:moveTo>
                    <a:pt x="29" y="128"/>
                  </a:moveTo>
                  <a:cubicBezTo>
                    <a:pt x="21" y="120"/>
                    <a:pt x="21" y="120"/>
                    <a:pt x="21" y="120"/>
                  </a:cubicBezTo>
                  <a:cubicBezTo>
                    <a:pt x="28" y="113"/>
                    <a:pt x="28" y="113"/>
                    <a:pt x="28" y="113"/>
                  </a:cubicBezTo>
                  <a:cubicBezTo>
                    <a:pt x="36" y="121"/>
                    <a:pt x="36" y="121"/>
                    <a:pt x="36" y="121"/>
                  </a:cubicBezTo>
                  <a:lnTo>
                    <a:pt x="29" y="128"/>
                  </a:lnTo>
                  <a:close/>
                  <a:moveTo>
                    <a:pt x="81" y="132"/>
                  </a:moveTo>
                  <a:cubicBezTo>
                    <a:pt x="81" y="133"/>
                    <a:pt x="81" y="133"/>
                    <a:pt x="81" y="133"/>
                  </a:cubicBezTo>
                  <a:cubicBezTo>
                    <a:pt x="77" y="136"/>
                    <a:pt x="71" y="136"/>
                    <a:pt x="68" y="133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5" y="80"/>
                    <a:pt x="14" y="77"/>
                    <a:pt x="14" y="75"/>
                  </a:cubicBezTo>
                  <a:cubicBezTo>
                    <a:pt x="14" y="73"/>
                    <a:pt x="15" y="70"/>
                    <a:pt x="17" y="69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9" y="66"/>
                    <a:pt x="21" y="65"/>
                    <a:pt x="24" y="65"/>
                  </a:cubicBezTo>
                  <a:cubicBezTo>
                    <a:pt x="26" y="65"/>
                    <a:pt x="28" y="66"/>
                    <a:pt x="30" y="68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83" y="121"/>
                    <a:pt x="84" y="123"/>
                    <a:pt x="84" y="126"/>
                  </a:cubicBezTo>
                  <a:cubicBezTo>
                    <a:pt x="84" y="128"/>
                    <a:pt x="83" y="130"/>
                    <a:pt x="81" y="132"/>
                  </a:cubicBezTo>
                  <a:close/>
                  <a:moveTo>
                    <a:pt x="123" y="127"/>
                  </a:moveTo>
                  <a:cubicBezTo>
                    <a:pt x="122" y="128"/>
                    <a:pt x="122" y="128"/>
                    <a:pt x="122" y="128"/>
                  </a:cubicBezTo>
                  <a:cubicBezTo>
                    <a:pt x="119" y="131"/>
                    <a:pt x="113" y="131"/>
                    <a:pt x="109" y="128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0" y="38"/>
                    <a:pt x="19" y="36"/>
                    <a:pt x="19" y="34"/>
                  </a:cubicBezTo>
                  <a:cubicBezTo>
                    <a:pt x="19" y="31"/>
                    <a:pt x="20" y="29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4" y="25"/>
                    <a:pt x="26" y="24"/>
                    <a:pt x="29" y="24"/>
                  </a:cubicBezTo>
                  <a:cubicBezTo>
                    <a:pt x="31" y="24"/>
                    <a:pt x="33" y="25"/>
                    <a:pt x="35" y="27"/>
                  </a:cubicBezTo>
                  <a:cubicBezTo>
                    <a:pt x="123" y="114"/>
                    <a:pt x="123" y="114"/>
                    <a:pt x="123" y="114"/>
                  </a:cubicBezTo>
                  <a:cubicBezTo>
                    <a:pt x="126" y="118"/>
                    <a:pt x="126" y="124"/>
                    <a:pt x="123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dirty="0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23700404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06 0.0257 L 3.54167E-06 -1.11111E-06 E" pathEditMode="relative" ptsTypes="">
                                      <p:cBhvr>
                                        <p:cTn id="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0.0257 L -1.45833E-6 -4.07407E-6 " pathEditMode="relative" rAng="0" ptsTypes="AA">
                                      <p:cBhvr>
                                        <p:cTn id="1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96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06 0.0257 L 3.54167E-06 -1.11111E-06 E" pathEditMode="relative" ptsTypes="">
                                      <p:cBhvr>
                                        <p:cTn id="1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06 0.0257 L 3.54167E-06 -1.11111E-06 E" pathEditMode="relative" ptsTypes="">
                                      <p:cBhvr>
                                        <p:cTn id="2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3.54167E-06 0.0257 L 3.54167E-06 -1.11111E-06 E" pathEditMode="relative" ptsTypes="">
                                      <p:cBhvr>
                                        <p:cTn id="2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3.54167E-06 0.0257 L 3.54167E-06 -1.11111E-06 E" pathEditMode="relative" ptsTypes="">
                                      <p:cBhvr>
                                        <p:cTn id="3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3.54167E-06 0.0257 L 3.54167E-06 -1.11111E-06 E" pathEditMode="relative" ptsTypes="">
                                      <p:cBhvr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3.54167E-06 0.0257 L 3.54167E-06 -1.11111E-06 E" pathEditMode="relative" ptsTypes="">
                                      <p:cBhvr>
                                        <p:cTn id="4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2" presetClass="path" presetSubtype="0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16667E-7 3.7037E-7 L -4.16667E-7 0.02153 " pathEditMode="relative" ptsTypes="">
                                      <p:cBhvr>
                                        <p:cTn id="4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42" presetClass="path" presetSubtype="0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16667E-7 3.7037E-7 L -4.16667E-7 0.02153 " pathEditMode="relative" ptsTypes="">
                                      <p:cBhvr>
                                        <p:cTn id="5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42" presetClass="path" presetSubtype="0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16667E-7 3.7037E-7 L -4.16667E-7 0.02153 " pathEditMode="relative" ptsTypes="">
                                      <p:cBhvr>
                                        <p:cTn id="5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42" presetClass="path" presetSubtype="0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16667E-7 3.7037E-7 L -4.16667E-7 0.02153 " pathEditMode="relative" ptsTypes="">
                                      <p:cBhvr>
                                        <p:cTn id="6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8" grpId="1" animBg="1"/>
      <p:bldP spid="33" grpId="0" animBg="1"/>
      <p:bldP spid="33" grpId="1" animBg="1"/>
      <p:bldP spid="34" grpId="0" animBg="1"/>
      <p:bldP spid="34" grpId="1" animBg="1"/>
      <p:bldP spid="37" grpId="0" animBg="1"/>
      <p:bldP spid="37" grpId="1" animBg="1"/>
      <p:bldP spid="38" grpId="0"/>
      <p:bldP spid="38" grpId="1"/>
      <p:bldP spid="39" grpId="0"/>
      <p:bldP spid="39" grpId="1"/>
      <p:bldP spid="40" grpId="0"/>
      <p:bldP spid="40" grpId="1"/>
      <p:bldP spid="42" grpId="0"/>
      <p:bldP spid="42" grpId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308D394E-8FFA-45F9-9DC4-7EFC56A6E205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进展规划</a:t>
            </a:r>
            <a:r>
              <a:rPr lang="en-US" altLang="zh-CN" dirty="0"/>
              <a:t>-</a:t>
            </a:r>
            <a:r>
              <a:rPr lang="zh-CN" altLang="en-US" dirty="0"/>
              <a:t>流程图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11887137-6E5C-4C2B-B7C3-DBD82A8A5CB6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PROGRESS IN PLANNING</a:t>
            </a:r>
            <a:endParaRPr lang="zh-CN" altLang="en-US" dirty="0"/>
          </a:p>
        </p:txBody>
      </p:sp>
      <p:cxnSp>
        <p:nvCxnSpPr>
          <p:cNvPr id="4" name="直接连接符 3">
            <a:extLst>
              <a:ext uri="{FF2B5EF4-FFF2-40B4-BE49-F238E27FC236}">
                <a16:creationId xmlns="" xmlns:a16="http://schemas.microsoft.com/office/drawing/2014/main" id="{895EFAD1-41AD-4320-95A9-F08C4BB5A8CF}"/>
              </a:ext>
            </a:extLst>
          </p:cNvPr>
          <p:cNvCxnSpPr>
            <a:cxnSpLocks noChangeAspect="1"/>
          </p:cNvCxnSpPr>
          <p:nvPr/>
        </p:nvCxnSpPr>
        <p:spPr>
          <a:xfrm>
            <a:off x="609600" y="3676650"/>
            <a:ext cx="10972800" cy="0"/>
          </a:xfrm>
          <a:prstGeom prst="line">
            <a:avLst/>
          </a:prstGeom>
          <a:ln w="25400">
            <a:solidFill>
              <a:schemeClr val="tx1">
                <a:lumMod val="20000"/>
                <a:lumOff val="80000"/>
              </a:schemeClr>
            </a:solidFill>
            <a:headEnd type="oval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>
            <a:extLst>
              <a:ext uri="{FF2B5EF4-FFF2-40B4-BE49-F238E27FC236}">
                <a16:creationId xmlns="" xmlns:a16="http://schemas.microsoft.com/office/drawing/2014/main" id="{766E98A5-B579-47F9-BA33-91EA656CCB18}"/>
              </a:ext>
            </a:extLst>
          </p:cNvPr>
          <p:cNvCxnSpPr>
            <a:cxnSpLocks noChangeAspect="1"/>
          </p:cNvCxnSpPr>
          <p:nvPr/>
        </p:nvCxnSpPr>
        <p:spPr>
          <a:xfrm flipV="1">
            <a:off x="1151992" y="1924051"/>
            <a:ext cx="0" cy="1529338"/>
          </a:xfrm>
          <a:prstGeom prst="line">
            <a:avLst/>
          </a:prstGeom>
          <a:ln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PA-文本框 16">
            <a:extLst>
              <a:ext uri="{FF2B5EF4-FFF2-40B4-BE49-F238E27FC236}">
                <a16:creationId xmlns="" xmlns:a16="http://schemas.microsoft.com/office/drawing/2014/main" id="{F0EDA95E-9636-4332-A514-BE6656AAD03C}"/>
              </a:ext>
            </a:extLst>
          </p:cNvPr>
          <p:cNvSpPr txBox="1">
            <a:spLocks noChangeAspect="1"/>
          </p:cNvSpPr>
          <p:nvPr>
            <p:custDataLst>
              <p:tags r:id="rId2"/>
            </p:custDataLst>
          </p:nvPr>
        </p:nvSpPr>
        <p:spPr>
          <a:xfrm>
            <a:off x="1287041" y="1732845"/>
            <a:ext cx="914400" cy="3666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2000" spc="100" dirty="0">
                <a:solidFill>
                  <a:schemeClr val="accent1"/>
                </a:solidFill>
                <a:latin typeface="+mj-ea"/>
                <a:ea typeface="+mj-ea"/>
              </a:rPr>
              <a:t>第一步</a:t>
            </a:r>
          </a:p>
        </p:txBody>
      </p:sp>
      <p:sp>
        <p:nvSpPr>
          <p:cNvPr id="18" name="PA-文本框 17">
            <a:extLst>
              <a:ext uri="{FF2B5EF4-FFF2-40B4-BE49-F238E27FC236}">
                <a16:creationId xmlns="" xmlns:a16="http://schemas.microsoft.com/office/drawing/2014/main" id="{D6F76801-1CC2-4021-A42F-9F750C3818DA}"/>
              </a:ext>
            </a:extLst>
          </p:cNvPr>
          <p:cNvSpPr txBox="1">
            <a:spLocks noChangeAspect="1"/>
          </p:cNvSpPr>
          <p:nvPr>
            <p:custDataLst>
              <p:tags r:id="rId3"/>
            </p:custDataLst>
          </p:nvPr>
        </p:nvSpPr>
        <p:spPr>
          <a:xfrm>
            <a:off x="1287040" y="2250280"/>
            <a:ext cx="1597305" cy="76836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spc="100" dirty="0">
                <a:latin typeface="+mn-ea"/>
              </a:rPr>
              <a:t>在这里写这一步骤的大概内容。</a:t>
            </a:r>
            <a:endParaRPr lang="en-US" altLang="zh-CN" sz="1400" spc="100" dirty="0">
              <a:latin typeface="+mn-ea"/>
            </a:endParaRPr>
          </a:p>
          <a:p>
            <a:pPr algn="just">
              <a:lnSpc>
                <a:spcPct val="130000"/>
              </a:lnSpc>
            </a:pPr>
            <a:r>
              <a:rPr lang="zh-CN" altLang="en-US" sz="1400" spc="100" dirty="0">
                <a:latin typeface="+mn-ea"/>
              </a:rPr>
              <a:t>最多写三行。</a:t>
            </a:r>
          </a:p>
        </p:txBody>
      </p:sp>
      <p:sp>
        <p:nvSpPr>
          <p:cNvPr id="13" name="PA-椭圆 12">
            <a:extLst>
              <a:ext uri="{FF2B5EF4-FFF2-40B4-BE49-F238E27FC236}">
                <a16:creationId xmlns="" xmlns:a16="http://schemas.microsoft.com/office/drawing/2014/main" id="{2E939667-5678-4093-A84D-DD7412179F0D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>
          <a:xfrm>
            <a:off x="928731" y="3453389"/>
            <a:ext cx="446522" cy="44652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8" name="zoom-tool_72585">
            <a:extLst>
              <a:ext uri="{FF2B5EF4-FFF2-40B4-BE49-F238E27FC236}">
                <a16:creationId xmlns="" xmlns:a16="http://schemas.microsoft.com/office/drawing/2014/main" id="{140D00ED-CDEC-4EF6-BD5C-EE7160FE177A}"/>
              </a:ext>
            </a:extLst>
          </p:cNvPr>
          <p:cNvSpPr>
            <a:spLocks noChangeAspect="1"/>
          </p:cNvSpPr>
          <p:nvPr/>
        </p:nvSpPr>
        <p:spPr bwMode="auto">
          <a:xfrm>
            <a:off x="1052289" y="3580399"/>
            <a:ext cx="199407" cy="192502"/>
          </a:xfrm>
          <a:custGeom>
            <a:avLst/>
            <a:gdLst>
              <a:gd name="T0" fmla="*/ 8270 w 8441"/>
              <a:gd name="T1" fmla="*/ 6791 h 8160"/>
              <a:gd name="T2" fmla="*/ 5734 w 8441"/>
              <a:gd name="T3" fmla="*/ 4255 h 8160"/>
              <a:gd name="T4" fmla="*/ 5225 w 8441"/>
              <a:gd name="T5" fmla="*/ 848 h 8160"/>
              <a:gd name="T6" fmla="*/ 3177 w 8441"/>
              <a:gd name="T7" fmla="*/ 0 h 8160"/>
              <a:gd name="T8" fmla="*/ 1130 w 8441"/>
              <a:gd name="T9" fmla="*/ 848 h 8160"/>
              <a:gd name="T10" fmla="*/ 1130 w 8441"/>
              <a:gd name="T11" fmla="*/ 4944 h 8160"/>
              <a:gd name="T12" fmla="*/ 3177 w 8441"/>
              <a:gd name="T13" fmla="*/ 5792 h 8160"/>
              <a:gd name="T14" fmla="*/ 4538 w 8441"/>
              <a:gd name="T15" fmla="*/ 5454 h 8160"/>
              <a:gd name="T16" fmla="*/ 7072 w 8441"/>
              <a:gd name="T17" fmla="*/ 7988 h 8160"/>
              <a:gd name="T18" fmla="*/ 7486 w 8441"/>
              <a:gd name="T19" fmla="*/ 8160 h 8160"/>
              <a:gd name="T20" fmla="*/ 7901 w 8441"/>
              <a:gd name="T21" fmla="*/ 7988 h 8160"/>
              <a:gd name="T22" fmla="*/ 8270 w 8441"/>
              <a:gd name="T23" fmla="*/ 7620 h 8160"/>
              <a:gd name="T24" fmla="*/ 8441 w 8441"/>
              <a:gd name="T25" fmla="*/ 7205 h 8160"/>
              <a:gd name="T26" fmla="*/ 8270 w 8441"/>
              <a:gd name="T27" fmla="*/ 6791 h 8160"/>
              <a:gd name="T28" fmla="*/ 1793 w 8441"/>
              <a:gd name="T29" fmla="*/ 4281 h 8160"/>
              <a:gd name="T30" fmla="*/ 1793 w 8441"/>
              <a:gd name="T31" fmla="*/ 1511 h 8160"/>
              <a:gd name="T32" fmla="*/ 3177 w 8441"/>
              <a:gd name="T33" fmla="*/ 938 h 8160"/>
              <a:gd name="T34" fmla="*/ 4562 w 8441"/>
              <a:gd name="T35" fmla="*/ 1511 h 8160"/>
              <a:gd name="T36" fmla="*/ 4562 w 8441"/>
              <a:gd name="T37" fmla="*/ 4281 h 8160"/>
              <a:gd name="T38" fmla="*/ 3177 w 8441"/>
              <a:gd name="T39" fmla="*/ 4854 h 8160"/>
              <a:gd name="T40" fmla="*/ 1793 w 8441"/>
              <a:gd name="T41" fmla="*/ 4281 h 8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441" h="8160">
                <a:moveTo>
                  <a:pt x="8270" y="6791"/>
                </a:moveTo>
                <a:lnTo>
                  <a:pt x="5734" y="4255"/>
                </a:lnTo>
                <a:cubicBezTo>
                  <a:pt x="6316" y="3161"/>
                  <a:pt x="6146" y="1769"/>
                  <a:pt x="5225" y="848"/>
                </a:cubicBezTo>
                <a:cubicBezTo>
                  <a:pt x="4678" y="301"/>
                  <a:pt x="3951" y="0"/>
                  <a:pt x="3177" y="0"/>
                </a:cubicBezTo>
                <a:cubicBezTo>
                  <a:pt x="2404" y="0"/>
                  <a:pt x="1676" y="301"/>
                  <a:pt x="1130" y="848"/>
                </a:cubicBezTo>
                <a:cubicBezTo>
                  <a:pt x="0" y="1977"/>
                  <a:pt x="0" y="3815"/>
                  <a:pt x="1130" y="4944"/>
                </a:cubicBezTo>
                <a:cubicBezTo>
                  <a:pt x="1677" y="5491"/>
                  <a:pt x="2404" y="5792"/>
                  <a:pt x="3177" y="5792"/>
                </a:cubicBezTo>
                <a:cubicBezTo>
                  <a:pt x="3660" y="5792"/>
                  <a:pt x="4124" y="5675"/>
                  <a:pt x="4538" y="5454"/>
                </a:cubicBezTo>
                <a:lnTo>
                  <a:pt x="7072" y="7988"/>
                </a:lnTo>
                <a:cubicBezTo>
                  <a:pt x="7183" y="8099"/>
                  <a:pt x="7330" y="8160"/>
                  <a:pt x="7486" y="8160"/>
                </a:cubicBezTo>
                <a:cubicBezTo>
                  <a:pt x="7643" y="8160"/>
                  <a:pt x="7790" y="8099"/>
                  <a:pt x="7901" y="7988"/>
                </a:cubicBezTo>
                <a:lnTo>
                  <a:pt x="8270" y="7620"/>
                </a:lnTo>
                <a:cubicBezTo>
                  <a:pt x="8380" y="7509"/>
                  <a:pt x="8441" y="7362"/>
                  <a:pt x="8441" y="7205"/>
                </a:cubicBezTo>
                <a:cubicBezTo>
                  <a:pt x="8441" y="7049"/>
                  <a:pt x="8380" y="6901"/>
                  <a:pt x="8270" y="6791"/>
                </a:cubicBezTo>
                <a:close/>
                <a:moveTo>
                  <a:pt x="1793" y="4281"/>
                </a:moveTo>
                <a:cubicBezTo>
                  <a:pt x="1029" y="3517"/>
                  <a:pt x="1029" y="2275"/>
                  <a:pt x="1793" y="1511"/>
                </a:cubicBezTo>
                <a:cubicBezTo>
                  <a:pt x="2163" y="1142"/>
                  <a:pt x="2654" y="938"/>
                  <a:pt x="3177" y="938"/>
                </a:cubicBezTo>
                <a:cubicBezTo>
                  <a:pt x="3700" y="938"/>
                  <a:pt x="4192" y="1142"/>
                  <a:pt x="4562" y="1511"/>
                </a:cubicBezTo>
                <a:cubicBezTo>
                  <a:pt x="5325" y="2275"/>
                  <a:pt x="5325" y="3517"/>
                  <a:pt x="4562" y="4281"/>
                </a:cubicBezTo>
                <a:cubicBezTo>
                  <a:pt x="4192" y="4650"/>
                  <a:pt x="3700" y="4854"/>
                  <a:pt x="3177" y="4854"/>
                </a:cubicBezTo>
                <a:cubicBezTo>
                  <a:pt x="2654" y="4854"/>
                  <a:pt x="2163" y="4650"/>
                  <a:pt x="1793" y="42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</p:sp>
      <p:cxnSp>
        <p:nvCxnSpPr>
          <p:cNvPr id="35" name="直接连接符 34">
            <a:extLst>
              <a:ext uri="{FF2B5EF4-FFF2-40B4-BE49-F238E27FC236}">
                <a16:creationId xmlns="" xmlns:a16="http://schemas.microsoft.com/office/drawing/2014/main" id="{DB58922E-9E87-45C8-BAB2-00E7E386D54C}"/>
              </a:ext>
            </a:extLst>
          </p:cNvPr>
          <p:cNvCxnSpPr>
            <a:cxnSpLocks noChangeAspect="1"/>
          </p:cNvCxnSpPr>
          <p:nvPr/>
        </p:nvCxnSpPr>
        <p:spPr>
          <a:xfrm flipV="1">
            <a:off x="4605814" y="1924051"/>
            <a:ext cx="0" cy="1529338"/>
          </a:xfrm>
          <a:prstGeom prst="line">
            <a:avLst/>
          </a:prstGeom>
          <a:ln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PA-文本框 35">
            <a:extLst>
              <a:ext uri="{FF2B5EF4-FFF2-40B4-BE49-F238E27FC236}">
                <a16:creationId xmlns="" xmlns:a16="http://schemas.microsoft.com/office/drawing/2014/main" id="{3A78759A-930A-426B-8BFE-E9F5327BED84}"/>
              </a:ext>
            </a:extLst>
          </p:cNvPr>
          <p:cNvSpPr txBox="1">
            <a:spLocks noChangeAspect="1"/>
          </p:cNvSpPr>
          <p:nvPr>
            <p:custDataLst>
              <p:tags r:id="rId5"/>
            </p:custDataLst>
          </p:nvPr>
        </p:nvSpPr>
        <p:spPr>
          <a:xfrm>
            <a:off x="4740863" y="1732845"/>
            <a:ext cx="914400" cy="3666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2000" spc="100" dirty="0">
                <a:solidFill>
                  <a:schemeClr val="accent1"/>
                </a:solidFill>
                <a:latin typeface="+mj-ea"/>
                <a:ea typeface="+mj-ea"/>
              </a:rPr>
              <a:t>第三步</a:t>
            </a:r>
          </a:p>
        </p:txBody>
      </p:sp>
      <p:sp>
        <p:nvSpPr>
          <p:cNvPr id="37" name="PA-文本框 36">
            <a:extLst>
              <a:ext uri="{FF2B5EF4-FFF2-40B4-BE49-F238E27FC236}">
                <a16:creationId xmlns="" xmlns:a16="http://schemas.microsoft.com/office/drawing/2014/main" id="{3798962A-CF6A-440E-90E8-B5BBA394967B}"/>
              </a:ext>
            </a:extLst>
          </p:cNvPr>
          <p:cNvSpPr txBox="1">
            <a:spLocks noChangeAspect="1"/>
          </p:cNvSpPr>
          <p:nvPr>
            <p:custDataLst>
              <p:tags r:id="rId6"/>
            </p:custDataLst>
          </p:nvPr>
        </p:nvSpPr>
        <p:spPr>
          <a:xfrm>
            <a:off x="4740862" y="2250280"/>
            <a:ext cx="1597305" cy="76836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spc="100" dirty="0">
                <a:latin typeface="+mn-ea"/>
              </a:rPr>
              <a:t>在这里写这一步骤的大概内容。</a:t>
            </a:r>
            <a:endParaRPr lang="en-US" altLang="zh-CN" sz="1400" spc="100" dirty="0">
              <a:latin typeface="+mn-ea"/>
            </a:endParaRPr>
          </a:p>
          <a:p>
            <a:pPr algn="just">
              <a:lnSpc>
                <a:spcPct val="130000"/>
              </a:lnSpc>
            </a:pPr>
            <a:r>
              <a:rPr lang="zh-CN" altLang="en-US" sz="1400" spc="100" dirty="0">
                <a:latin typeface="+mn-ea"/>
              </a:rPr>
              <a:t>最多写三行。</a:t>
            </a:r>
          </a:p>
        </p:txBody>
      </p:sp>
      <p:sp>
        <p:nvSpPr>
          <p:cNvPr id="34" name="PA-椭圆 33">
            <a:extLst>
              <a:ext uri="{FF2B5EF4-FFF2-40B4-BE49-F238E27FC236}">
                <a16:creationId xmlns="" xmlns:a16="http://schemas.microsoft.com/office/drawing/2014/main" id="{BD86750A-132C-4939-9A01-7F12A43A7306}"/>
              </a:ext>
            </a:extLst>
          </p:cNvPr>
          <p:cNvSpPr>
            <a:spLocks noChangeAspect="1"/>
          </p:cNvSpPr>
          <p:nvPr>
            <p:custDataLst>
              <p:tags r:id="rId7"/>
            </p:custDataLst>
          </p:nvPr>
        </p:nvSpPr>
        <p:spPr>
          <a:xfrm>
            <a:off x="4382553" y="3453389"/>
            <a:ext cx="446522" cy="44652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zoom-tool_72585">
            <a:extLst>
              <a:ext uri="{FF2B5EF4-FFF2-40B4-BE49-F238E27FC236}">
                <a16:creationId xmlns="" xmlns:a16="http://schemas.microsoft.com/office/drawing/2014/main" id="{2EE2F701-53FC-4B10-B607-A7F9114EB7B7}"/>
              </a:ext>
            </a:extLst>
          </p:cNvPr>
          <p:cNvSpPr>
            <a:spLocks noChangeAspect="1"/>
          </p:cNvSpPr>
          <p:nvPr/>
        </p:nvSpPr>
        <p:spPr bwMode="auto">
          <a:xfrm>
            <a:off x="4506111" y="3580399"/>
            <a:ext cx="199407" cy="192502"/>
          </a:xfrm>
          <a:custGeom>
            <a:avLst/>
            <a:gdLst>
              <a:gd name="T0" fmla="*/ 8270 w 8441"/>
              <a:gd name="T1" fmla="*/ 6791 h 8160"/>
              <a:gd name="T2" fmla="*/ 5734 w 8441"/>
              <a:gd name="T3" fmla="*/ 4255 h 8160"/>
              <a:gd name="T4" fmla="*/ 5225 w 8441"/>
              <a:gd name="T5" fmla="*/ 848 h 8160"/>
              <a:gd name="T6" fmla="*/ 3177 w 8441"/>
              <a:gd name="T7" fmla="*/ 0 h 8160"/>
              <a:gd name="T8" fmla="*/ 1130 w 8441"/>
              <a:gd name="T9" fmla="*/ 848 h 8160"/>
              <a:gd name="T10" fmla="*/ 1130 w 8441"/>
              <a:gd name="T11" fmla="*/ 4944 h 8160"/>
              <a:gd name="T12" fmla="*/ 3177 w 8441"/>
              <a:gd name="T13" fmla="*/ 5792 h 8160"/>
              <a:gd name="T14" fmla="*/ 4538 w 8441"/>
              <a:gd name="T15" fmla="*/ 5454 h 8160"/>
              <a:gd name="T16" fmla="*/ 7072 w 8441"/>
              <a:gd name="T17" fmla="*/ 7988 h 8160"/>
              <a:gd name="T18" fmla="*/ 7486 w 8441"/>
              <a:gd name="T19" fmla="*/ 8160 h 8160"/>
              <a:gd name="T20" fmla="*/ 7901 w 8441"/>
              <a:gd name="T21" fmla="*/ 7988 h 8160"/>
              <a:gd name="T22" fmla="*/ 8270 w 8441"/>
              <a:gd name="T23" fmla="*/ 7620 h 8160"/>
              <a:gd name="T24" fmla="*/ 8441 w 8441"/>
              <a:gd name="T25" fmla="*/ 7205 h 8160"/>
              <a:gd name="T26" fmla="*/ 8270 w 8441"/>
              <a:gd name="T27" fmla="*/ 6791 h 8160"/>
              <a:gd name="T28" fmla="*/ 1793 w 8441"/>
              <a:gd name="T29" fmla="*/ 4281 h 8160"/>
              <a:gd name="T30" fmla="*/ 1793 w 8441"/>
              <a:gd name="T31" fmla="*/ 1511 h 8160"/>
              <a:gd name="T32" fmla="*/ 3177 w 8441"/>
              <a:gd name="T33" fmla="*/ 938 h 8160"/>
              <a:gd name="T34" fmla="*/ 4562 w 8441"/>
              <a:gd name="T35" fmla="*/ 1511 h 8160"/>
              <a:gd name="T36" fmla="*/ 4562 w 8441"/>
              <a:gd name="T37" fmla="*/ 4281 h 8160"/>
              <a:gd name="T38" fmla="*/ 3177 w 8441"/>
              <a:gd name="T39" fmla="*/ 4854 h 8160"/>
              <a:gd name="T40" fmla="*/ 1793 w 8441"/>
              <a:gd name="T41" fmla="*/ 4281 h 8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441" h="8160">
                <a:moveTo>
                  <a:pt x="8270" y="6791"/>
                </a:moveTo>
                <a:lnTo>
                  <a:pt x="5734" y="4255"/>
                </a:lnTo>
                <a:cubicBezTo>
                  <a:pt x="6316" y="3161"/>
                  <a:pt x="6146" y="1769"/>
                  <a:pt x="5225" y="848"/>
                </a:cubicBezTo>
                <a:cubicBezTo>
                  <a:pt x="4678" y="301"/>
                  <a:pt x="3951" y="0"/>
                  <a:pt x="3177" y="0"/>
                </a:cubicBezTo>
                <a:cubicBezTo>
                  <a:pt x="2404" y="0"/>
                  <a:pt x="1676" y="301"/>
                  <a:pt x="1130" y="848"/>
                </a:cubicBezTo>
                <a:cubicBezTo>
                  <a:pt x="0" y="1977"/>
                  <a:pt x="0" y="3815"/>
                  <a:pt x="1130" y="4944"/>
                </a:cubicBezTo>
                <a:cubicBezTo>
                  <a:pt x="1677" y="5491"/>
                  <a:pt x="2404" y="5792"/>
                  <a:pt x="3177" y="5792"/>
                </a:cubicBezTo>
                <a:cubicBezTo>
                  <a:pt x="3660" y="5792"/>
                  <a:pt x="4124" y="5675"/>
                  <a:pt x="4538" y="5454"/>
                </a:cubicBezTo>
                <a:lnTo>
                  <a:pt x="7072" y="7988"/>
                </a:lnTo>
                <a:cubicBezTo>
                  <a:pt x="7183" y="8099"/>
                  <a:pt x="7330" y="8160"/>
                  <a:pt x="7486" y="8160"/>
                </a:cubicBezTo>
                <a:cubicBezTo>
                  <a:pt x="7643" y="8160"/>
                  <a:pt x="7790" y="8099"/>
                  <a:pt x="7901" y="7988"/>
                </a:cubicBezTo>
                <a:lnTo>
                  <a:pt x="8270" y="7620"/>
                </a:lnTo>
                <a:cubicBezTo>
                  <a:pt x="8380" y="7509"/>
                  <a:pt x="8441" y="7362"/>
                  <a:pt x="8441" y="7205"/>
                </a:cubicBezTo>
                <a:cubicBezTo>
                  <a:pt x="8441" y="7049"/>
                  <a:pt x="8380" y="6901"/>
                  <a:pt x="8270" y="6791"/>
                </a:cubicBezTo>
                <a:close/>
                <a:moveTo>
                  <a:pt x="1793" y="4281"/>
                </a:moveTo>
                <a:cubicBezTo>
                  <a:pt x="1029" y="3517"/>
                  <a:pt x="1029" y="2275"/>
                  <a:pt x="1793" y="1511"/>
                </a:cubicBezTo>
                <a:cubicBezTo>
                  <a:pt x="2163" y="1142"/>
                  <a:pt x="2654" y="938"/>
                  <a:pt x="3177" y="938"/>
                </a:cubicBezTo>
                <a:cubicBezTo>
                  <a:pt x="3700" y="938"/>
                  <a:pt x="4192" y="1142"/>
                  <a:pt x="4562" y="1511"/>
                </a:cubicBezTo>
                <a:cubicBezTo>
                  <a:pt x="5325" y="2275"/>
                  <a:pt x="5325" y="3517"/>
                  <a:pt x="4562" y="4281"/>
                </a:cubicBezTo>
                <a:cubicBezTo>
                  <a:pt x="4192" y="4650"/>
                  <a:pt x="3700" y="4854"/>
                  <a:pt x="3177" y="4854"/>
                </a:cubicBezTo>
                <a:cubicBezTo>
                  <a:pt x="2654" y="4854"/>
                  <a:pt x="2163" y="4650"/>
                  <a:pt x="1793" y="42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</p:sp>
      <p:cxnSp>
        <p:nvCxnSpPr>
          <p:cNvPr id="41" name="直接连接符 40">
            <a:extLst>
              <a:ext uri="{FF2B5EF4-FFF2-40B4-BE49-F238E27FC236}">
                <a16:creationId xmlns="" xmlns:a16="http://schemas.microsoft.com/office/drawing/2014/main" id="{49FA0D87-C329-4D48-B960-B3F7FEBBDF10}"/>
              </a:ext>
            </a:extLst>
          </p:cNvPr>
          <p:cNvCxnSpPr>
            <a:cxnSpLocks noChangeAspect="1"/>
          </p:cNvCxnSpPr>
          <p:nvPr/>
        </p:nvCxnSpPr>
        <p:spPr>
          <a:xfrm flipV="1">
            <a:off x="8059636" y="1924051"/>
            <a:ext cx="0" cy="1529338"/>
          </a:xfrm>
          <a:prstGeom prst="line">
            <a:avLst/>
          </a:prstGeom>
          <a:ln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PA-文本框 41">
            <a:extLst>
              <a:ext uri="{FF2B5EF4-FFF2-40B4-BE49-F238E27FC236}">
                <a16:creationId xmlns="" xmlns:a16="http://schemas.microsoft.com/office/drawing/2014/main" id="{57798397-0B17-49D7-8763-7E940FE5DC4D}"/>
              </a:ext>
            </a:extLst>
          </p:cNvPr>
          <p:cNvSpPr txBox="1">
            <a:spLocks noChangeAspect="1"/>
          </p:cNvSpPr>
          <p:nvPr>
            <p:custDataLst>
              <p:tags r:id="rId8"/>
            </p:custDataLst>
          </p:nvPr>
        </p:nvSpPr>
        <p:spPr>
          <a:xfrm>
            <a:off x="8194685" y="1732845"/>
            <a:ext cx="914400" cy="3666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2000" spc="100" dirty="0">
                <a:solidFill>
                  <a:schemeClr val="accent1"/>
                </a:solidFill>
                <a:latin typeface="+mj-ea"/>
                <a:ea typeface="+mj-ea"/>
              </a:rPr>
              <a:t>第五步</a:t>
            </a:r>
          </a:p>
        </p:txBody>
      </p:sp>
      <p:sp>
        <p:nvSpPr>
          <p:cNvPr id="43" name="PA-文本框 42">
            <a:extLst>
              <a:ext uri="{FF2B5EF4-FFF2-40B4-BE49-F238E27FC236}">
                <a16:creationId xmlns="" xmlns:a16="http://schemas.microsoft.com/office/drawing/2014/main" id="{5B6FEA47-EEA9-4FC8-8BB4-FACAE98990E4}"/>
              </a:ext>
            </a:extLst>
          </p:cNvPr>
          <p:cNvSpPr txBox="1">
            <a:spLocks noChangeAspect="1"/>
          </p:cNvSpPr>
          <p:nvPr>
            <p:custDataLst>
              <p:tags r:id="rId9"/>
            </p:custDataLst>
          </p:nvPr>
        </p:nvSpPr>
        <p:spPr>
          <a:xfrm>
            <a:off x="8194684" y="2250280"/>
            <a:ext cx="1597305" cy="76836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spc="100" dirty="0">
                <a:latin typeface="+mn-ea"/>
              </a:rPr>
              <a:t>在这里写这一步骤的大概内容。</a:t>
            </a:r>
            <a:endParaRPr lang="en-US" altLang="zh-CN" sz="1400" spc="100" dirty="0">
              <a:latin typeface="+mn-ea"/>
            </a:endParaRPr>
          </a:p>
          <a:p>
            <a:pPr algn="just">
              <a:lnSpc>
                <a:spcPct val="130000"/>
              </a:lnSpc>
            </a:pPr>
            <a:r>
              <a:rPr lang="zh-CN" altLang="en-US" sz="1400" spc="100" dirty="0">
                <a:latin typeface="+mn-ea"/>
              </a:rPr>
              <a:t>最多写三行。</a:t>
            </a:r>
          </a:p>
        </p:txBody>
      </p:sp>
      <p:sp>
        <p:nvSpPr>
          <p:cNvPr id="40" name="PA-椭圆 39">
            <a:extLst>
              <a:ext uri="{FF2B5EF4-FFF2-40B4-BE49-F238E27FC236}">
                <a16:creationId xmlns="" xmlns:a16="http://schemas.microsoft.com/office/drawing/2014/main" id="{F475916E-5284-4DFD-885B-47E7E2C1DCE3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>
          <a:xfrm>
            <a:off x="7836375" y="3453389"/>
            <a:ext cx="446522" cy="44652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zoom-tool_72585">
            <a:extLst>
              <a:ext uri="{FF2B5EF4-FFF2-40B4-BE49-F238E27FC236}">
                <a16:creationId xmlns="" xmlns:a16="http://schemas.microsoft.com/office/drawing/2014/main" id="{55F8E02C-C797-4CEE-8776-A8A078324198}"/>
              </a:ext>
            </a:extLst>
          </p:cNvPr>
          <p:cNvSpPr>
            <a:spLocks noChangeAspect="1"/>
          </p:cNvSpPr>
          <p:nvPr/>
        </p:nvSpPr>
        <p:spPr bwMode="auto">
          <a:xfrm>
            <a:off x="7959933" y="3580399"/>
            <a:ext cx="199407" cy="192502"/>
          </a:xfrm>
          <a:custGeom>
            <a:avLst/>
            <a:gdLst>
              <a:gd name="T0" fmla="*/ 8270 w 8441"/>
              <a:gd name="T1" fmla="*/ 6791 h 8160"/>
              <a:gd name="T2" fmla="*/ 5734 w 8441"/>
              <a:gd name="T3" fmla="*/ 4255 h 8160"/>
              <a:gd name="T4" fmla="*/ 5225 w 8441"/>
              <a:gd name="T5" fmla="*/ 848 h 8160"/>
              <a:gd name="T6" fmla="*/ 3177 w 8441"/>
              <a:gd name="T7" fmla="*/ 0 h 8160"/>
              <a:gd name="T8" fmla="*/ 1130 w 8441"/>
              <a:gd name="T9" fmla="*/ 848 h 8160"/>
              <a:gd name="T10" fmla="*/ 1130 w 8441"/>
              <a:gd name="T11" fmla="*/ 4944 h 8160"/>
              <a:gd name="T12" fmla="*/ 3177 w 8441"/>
              <a:gd name="T13" fmla="*/ 5792 h 8160"/>
              <a:gd name="T14" fmla="*/ 4538 w 8441"/>
              <a:gd name="T15" fmla="*/ 5454 h 8160"/>
              <a:gd name="T16" fmla="*/ 7072 w 8441"/>
              <a:gd name="T17" fmla="*/ 7988 h 8160"/>
              <a:gd name="T18" fmla="*/ 7486 w 8441"/>
              <a:gd name="T19" fmla="*/ 8160 h 8160"/>
              <a:gd name="T20" fmla="*/ 7901 w 8441"/>
              <a:gd name="T21" fmla="*/ 7988 h 8160"/>
              <a:gd name="T22" fmla="*/ 8270 w 8441"/>
              <a:gd name="T23" fmla="*/ 7620 h 8160"/>
              <a:gd name="T24" fmla="*/ 8441 w 8441"/>
              <a:gd name="T25" fmla="*/ 7205 h 8160"/>
              <a:gd name="T26" fmla="*/ 8270 w 8441"/>
              <a:gd name="T27" fmla="*/ 6791 h 8160"/>
              <a:gd name="T28" fmla="*/ 1793 w 8441"/>
              <a:gd name="T29" fmla="*/ 4281 h 8160"/>
              <a:gd name="T30" fmla="*/ 1793 w 8441"/>
              <a:gd name="T31" fmla="*/ 1511 h 8160"/>
              <a:gd name="T32" fmla="*/ 3177 w 8441"/>
              <a:gd name="T33" fmla="*/ 938 h 8160"/>
              <a:gd name="T34" fmla="*/ 4562 w 8441"/>
              <a:gd name="T35" fmla="*/ 1511 h 8160"/>
              <a:gd name="T36" fmla="*/ 4562 w 8441"/>
              <a:gd name="T37" fmla="*/ 4281 h 8160"/>
              <a:gd name="T38" fmla="*/ 3177 w 8441"/>
              <a:gd name="T39" fmla="*/ 4854 h 8160"/>
              <a:gd name="T40" fmla="*/ 1793 w 8441"/>
              <a:gd name="T41" fmla="*/ 4281 h 8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441" h="8160">
                <a:moveTo>
                  <a:pt x="8270" y="6791"/>
                </a:moveTo>
                <a:lnTo>
                  <a:pt x="5734" y="4255"/>
                </a:lnTo>
                <a:cubicBezTo>
                  <a:pt x="6316" y="3161"/>
                  <a:pt x="6146" y="1769"/>
                  <a:pt x="5225" y="848"/>
                </a:cubicBezTo>
                <a:cubicBezTo>
                  <a:pt x="4678" y="301"/>
                  <a:pt x="3951" y="0"/>
                  <a:pt x="3177" y="0"/>
                </a:cubicBezTo>
                <a:cubicBezTo>
                  <a:pt x="2404" y="0"/>
                  <a:pt x="1676" y="301"/>
                  <a:pt x="1130" y="848"/>
                </a:cubicBezTo>
                <a:cubicBezTo>
                  <a:pt x="0" y="1977"/>
                  <a:pt x="0" y="3815"/>
                  <a:pt x="1130" y="4944"/>
                </a:cubicBezTo>
                <a:cubicBezTo>
                  <a:pt x="1677" y="5491"/>
                  <a:pt x="2404" y="5792"/>
                  <a:pt x="3177" y="5792"/>
                </a:cubicBezTo>
                <a:cubicBezTo>
                  <a:pt x="3660" y="5792"/>
                  <a:pt x="4124" y="5675"/>
                  <a:pt x="4538" y="5454"/>
                </a:cubicBezTo>
                <a:lnTo>
                  <a:pt x="7072" y="7988"/>
                </a:lnTo>
                <a:cubicBezTo>
                  <a:pt x="7183" y="8099"/>
                  <a:pt x="7330" y="8160"/>
                  <a:pt x="7486" y="8160"/>
                </a:cubicBezTo>
                <a:cubicBezTo>
                  <a:pt x="7643" y="8160"/>
                  <a:pt x="7790" y="8099"/>
                  <a:pt x="7901" y="7988"/>
                </a:cubicBezTo>
                <a:lnTo>
                  <a:pt x="8270" y="7620"/>
                </a:lnTo>
                <a:cubicBezTo>
                  <a:pt x="8380" y="7509"/>
                  <a:pt x="8441" y="7362"/>
                  <a:pt x="8441" y="7205"/>
                </a:cubicBezTo>
                <a:cubicBezTo>
                  <a:pt x="8441" y="7049"/>
                  <a:pt x="8380" y="6901"/>
                  <a:pt x="8270" y="6791"/>
                </a:cubicBezTo>
                <a:close/>
                <a:moveTo>
                  <a:pt x="1793" y="4281"/>
                </a:moveTo>
                <a:cubicBezTo>
                  <a:pt x="1029" y="3517"/>
                  <a:pt x="1029" y="2275"/>
                  <a:pt x="1793" y="1511"/>
                </a:cubicBezTo>
                <a:cubicBezTo>
                  <a:pt x="2163" y="1142"/>
                  <a:pt x="2654" y="938"/>
                  <a:pt x="3177" y="938"/>
                </a:cubicBezTo>
                <a:cubicBezTo>
                  <a:pt x="3700" y="938"/>
                  <a:pt x="4192" y="1142"/>
                  <a:pt x="4562" y="1511"/>
                </a:cubicBezTo>
                <a:cubicBezTo>
                  <a:pt x="5325" y="2275"/>
                  <a:pt x="5325" y="3517"/>
                  <a:pt x="4562" y="4281"/>
                </a:cubicBezTo>
                <a:cubicBezTo>
                  <a:pt x="4192" y="4650"/>
                  <a:pt x="3700" y="4854"/>
                  <a:pt x="3177" y="4854"/>
                </a:cubicBezTo>
                <a:cubicBezTo>
                  <a:pt x="2654" y="4854"/>
                  <a:pt x="2163" y="4650"/>
                  <a:pt x="1793" y="42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</p:sp>
      <p:cxnSp>
        <p:nvCxnSpPr>
          <p:cNvPr id="47" name="直接连接符 46">
            <a:extLst>
              <a:ext uri="{FF2B5EF4-FFF2-40B4-BE49-F238E27FC236}">
                <a16:creationId xmlns="" xmlns:a16="http://schemas.microsoft.com/office/drawing/2014/main" id="{4DEC9AF1-BCBD-4C56-A5CC-04CCBC08EFBE}"/>
              </a:ext>
            </a:extLst>
          </p:cNvPr>
          <p:cNvCxnSpPr>
            <a:cxnSpLocks noChangeAspect="1"/>
          </p:cNvCxnSpPr>
          <p:nvPr/>
        </p:nvCxnSpPr>
        <p:spPr>
          <a:xfrm>
            <a:off x="9786547" y="3899911"/>
            <a:ext cx="0" cy="1529338"/>
          </a:xfrm>
          <a:prstGeom prst="line">
            <a:avLst/>
          </a:prstGeom>
          <a:ln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PA-文本框 47">
            <a:extLst>
              <a:ext uri="{FF2B5EF4-FFF2-40B4-BE49-F238E27FC236}">
                <a16:creationId xmlns="" xmlns:a16="http://schemas.microsoft.com/office/drawing/2014/main" id="{15479F54-04C1-475E-830E-BCEE0C7949DC}"/>
              </a:ext>
            </a:extLst>
          </p:cNvPr>
          <p:cNvSpPr txBox="1">
            <a:spLocks noChangeAspect="1"/>
          </p:cNvSpPr>
          <p:nvPr>
            <p:custDataLst>
              <p:tags r:id="rId11"/>
            </p:custDataLst>
          </p:nvPr>
        </p:nvSpPr>
        <p:spPr>
          <a:xfrm>
            <a:off x="9921596" y="5253816"/>
            <a:ext cx="914400" cy="3666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2000" spc="100">
                <a:solidFill>
                  <a:schemeClr val="accent1"/>
                </a:solidFill>
                <a:latin typeface="+mj-ea"/>
                <a:ea typeface="+mj-ea"/>
              </a:rPr>
              <a:t>第六步</a:t>
            </a:r>
            <a:endParaRPr lang="zh-CN" altLang="en-US" sz="2000" spc="100" dirty="0"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49" name="PA-文本框 48">
            <a:extLst>
              <a:ext uri="{FF2B5EF4-FFF2-40B4-BE49-F238E27FC236}">
                <a16:creationId xmlns="" xmlns:a16="http://schemas.microsoft.com/office/drawing/2014/main" id="{75C06FC5-3DBB-4697-8AAA-931BD857E870}"/>
              </a:ext>
            </a:extLst>
          </p:cNvPr>
          <p:cNvSpPr txBox="1">
            <a:spLocks noChangeAspect="1"/>
          </p:cNvSpPr>
          <p:nvPr>
            <p:custDataLst>
              <p:tags r:id="rId12"/>
            </p:custDataLst>
          </p:nvPr>
        </p:nvSpPr>
        <p:spPr>
          <a:xfrm>
            <a:off x="9921595" y="4334660"/>
            <a:ext cx="1597305" cy="76836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spc="100" dirty="0">
                <a:latin typeface="+mn-ea"/>
              </a:rPr>
              <a:t>在这里写这一步骤的大概内容。</a:t>
            </a:r>
            <a:endParaRPr lang="en-US" altLang="zh-CN" sz="1400" spc="100" dirty="0">
              <a:latin typeface="+mn-ea"/>
            </a:endParaRPr>
          </a:p>
          <a:p>
            <a:pPr algn="just">
              <a:lnSpc>
                <a:spcPct val="130000"/>
              </a:lnSpc>
            </a:pPr>
            <a:r>
              <a:rPr lang="zh-CN" altLang="en-US" sz="1400" spc="100" dirty="0">
                <a:latin typeface="+mn-ea"/>
              </a:rPr>
              <a:t>最多写三行。</a:t>
            </a:r>
          </a:p>
        </p:txBody>
      </p:sp>
      <p:sp>
        <p:nvSpPr>
          <p:cNvPr id="46" name="PA-椭圆 45">
            <a:extLst>
              <a:ext uri="{FF2B5EF4-FFF2-40B4-BE49-F238E27FC236}">
                <a16:creationId xmlns="" xmlns:a16="http://schemas.microsoft.com/office/drawing/2014/main" id="{052D22DE-B458-4FDC-9C73-DB4329D48433}"/>
              </a:ext>
            </a:extLst>
          </p:cNvPr>
          <p:cNvSpPr>
            <a:spLocks noChangeAspect="1"/>
          </p:cNvSpPr>
          <p:nvPr>
            <p:custDataLst>
              <p:tags r:id="rId13"/>
            </p:custDataLst>
          </p:nvPr>
        </p:nvSpPr>
        <p:spPr>
          <a:xfrm flipV="1">
            <a:off x="9563286" y="3453389"/>
            <a:ext cx="446522" cy="44652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0" name="zoom-tool_72585">
            <a:extLst>
              <a:ext uri="{FF2B5EF4-FFF2-40B4-BE49-F238E27FC236}">
                <a16:creationId xmlns="" xmlns:a16="http://schemas.microsoft.com/office/drawing/2014/main" id="{EFD1AE80-5CD1-4D23-8151-1B4B0A6927EB}"/>
              </a:ext>
            </a:extLst>
          </p:cNvPr>
          <p:cNvSpPr>
            <a:spLocks noChangeAspect="1"/>
          </p:cNvSpPr>
          <p:nvPr/>
        </p:nvSpPr>
        <p:spPr bwMode="auto">
          <a:xfrm>
            <a:off x="9686844" y="3580399"/>
            <a:ext cx="199407" cy="192502"/>
          </a:xfrm>
          <a:custGeom>
            <a:avLst/>
            <a:gdLst>
              <a:gd name="T0" fmla="*/ 8270 w 8441"/>
              <a:gd name="T1" fmla="*/ 6791 h 8160"/>
              <a:gd name="T2" fmla="*/ 5734 w 8441"/>
              <a:gd name="T3" fmla="*/ 4255 h 8160"/>
              <a:gd name="T4" fmla="*/ 5225 w 8441"/>
              <a:gd name="T5" fmla="*/ 848 h 8160"/>
              <a:gd name="T6" fmla="*/ 3177 w 8441"/>
              <a:gd name="T7" fmla="*/ 0 h 8160"/>
              <a:gd name="T8" fmla="*/ 1130 w 8441"/>
              <a:gd name="T9" fmla="*/ 848 h 8160"/>
              <a:gd name="T10" fmla="*/ 1130 w 8441"/>
              <a:gd name="T11" fmla="*/ 4944 h 8160"/>
              <a:gd name="T12" fmla="*/ 3177 w 8441"/>
              <a:gd name="T13" fmla="*/ 5792 h 8160"/>
              <a:gd name="T14" fmla="*/ 4538 w 8441"/>
              <a:gd name="T15" fmla="*/ 5454 h 8160"/>
              <a:gd name="T16" fmla="*/ 7072 w 8441"/>
              <a:gd name="T17" fmla="*/ 7988 h 8160"/>
              <a:gd name="T18" fmla="*/ 7486 w 8441"/>
              <a:gd name="T19" fmla="*/ 8160 h 8160"/>
              <a:gd name="T20" fmla="*/ 7901 w 8441"/>
              <a:gd name="T21" fmla="*/ 7988 h 8160"/>
              <a:gd name="T22" fmla="*/ 8270 w 8441"/>
              <a:gd name="T23" fmla="*/ 7620 h 8160"/>
              <a:gd name="T24" fmla="*/ 8441 w 8441"/>
              <a:gd name="T25" fmla="*/ 7205 h 8160"/>
              <a:gd name="T26" fmla="*/ 8270 w 8441"/>
              <a:gd name="T27" fmla="*/ 6791 h 8160"/>
              <a:gd name="T28" fmla="*/ 1793 w 8441"/>
              <a:gd name="T29" fmla="*/ 4281 h 8160"/>
              <a:gd name="T30" fmla="*/ 1793 w 8441"/>
              <a:gd name="T31" fmla="*/ 1511 h 8160"/>
              <a:gd name="T32" fmla="*/ 3177 w 8441"/>
              <a:gd name="T33" fmla="*/ 938 h 8160"/>
              <a:gd name="T34" fmla="*/ 4562 w 8441"/>
              <a:gd name="T35" fmla="*/ 1511 h 8160"/>
              <a:gd name="T36" fmla="*/ 4562 w 8441"/>
              <a:gd name="T37" fmla="*/ 4281 h 8160"/>
              <a:gd name="T38" fmla="*/ 3177 w 8441"/>
              <a:gd name="T39" fmla="*/ 4854 h 8160"/>
              <a:gd name="T40" fmla="*/ 1793 w 8441"/>
              <a:gd name="T41" fmla="*/ 4281 h 8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441" h="8160">
                <a:moveTo>
                  <a:pt x="8270" y="6791"/>
                </a:moveTo>
                <a:lnTo>
                  <a:pt x="5734" y="4255"/>
                </a:lnTo>
                <a:cubicBezTo>
                  <a:pt x="6316" y="3161"/>
                  <a:pt x="6146" y="1769"/>
                  <a:pt x="5225" y="848"/>
                </a:cubicBezTo>
                <a:cubicBezTo>
                  <a:pt x="4678" y="301"/>
                  <a:pt x="3951" y="0"/>
                  <a:pt x="3177" y="0"/>
                </a:cubicBezTo>
                <a:cubicBezTo>
                  <a:pt x="2404" y="0"/>
                  <a:pt x="1676" y="301"/>
                  <a:pt x="1130" y="848"/>
                </a:cubicBezTo>
                <a:cubicBezTo>
                  <a:pt x="0" y="1977"/>
                  <a:pt x="0" y="3815"/>
                  <a:pt x="1130" y="4944"/>
                </a:cubicBezTo>
                <a:cubicBezTo>
                  <a:pt x="1677" y="5491"/>
                  <a:pt x="2404" y="5792"/>
                  <a:pt x="3177" y="5792"/>
                </a:cubicBezTo>
                <a:cubicBezTo>
                  <a:pt x="3660" y="5792"/>
                  <a:pt x="4124" y="5675"/>
                  <a:pt x="4538" y="5454"/>
                </a:cubicBezTo>
                <a:lnTo>
                  <a:pt x="7072" y="7988"/>
                </a:lnTo>
                <a:cubicBezTo>
                  <a:pt x="7183" y="8099"/>
                  <a:pt x="7330" y="8160"/>
                  <a:pt x="7486" y="8160"/>
                </a:cubicBezTo>
                <a:cubicBezTo>
                  <a:pt x="7643" y="8160"/>
                  <a:pt x="7790" y="8099"/>
                  <a:pt x="7901" y="7988"/>
                </a:cubicBezTo>
                <a:lnTo>
                  <a:pt x="8270" y="7620"/>
                </a:lnTo>
                <a:cubicBezTo>
                  <a:pt x="8380" y="7509"/>
                  <a:pt x="8441" y="7362"/>
                  <a:pt x="8441" y="7205"/>
                </a:cubicBezTo>
                <a:cubicBezTo>
                  <a:pt x="8441" y="7049"/>
                  <a:pt x="8380" y="6901"/>
                  <a:pt x="8270" y="6791"/>
                </a:cubicBezTo>
                <a:close/>
                <a:moveTo>
                  <a:pt x="1793" y="4281"/>
                </a:moveTo>
                <a:cubicBezTo>
                  <a:pt x="1029" y="3517"/>
                  <a:pt x="1029" y="2275"/>
                  <a:pt x="1793" y="1511"/>
                </a:cubicBezTo>
                <a:cubicBezTo>
                  <a:pt x="2163" y="1142"/>
                  <a:pt x="2654" y="938"/>
                  <a:pt x="3177" y="938"/>
                </a:cubicBezTo>
                <a:cubicBezTo>
                  <a:pt x="3700" y="938"/>
                  <a:pt x="4192" y="1142"/>
                  <a:pt x="4562" y="1511"/>
                </a:cubicBezTo>
                <a:cubicBezTo>
                  <a:pt x="5325" y="2275"/>
                  <a:pt x="5325" y="3517"/>
                  <a:pt x="4562" y="4281"/>
                </a:cubicBezTo>
                <a:cubicBezTo>
                  <a:pt x="4192" y="4650"/>
                  <a:pt x="3700" y="4854"/>
                  <a:pt x="3177" y="4854"/>
                </a:cubicBezTo>
                <a:cubicBezTo>
                  <a:pt x="2654" y="4854"/>
                  <a:pt x="2163" y="4650"/>
                  <a:pt x="1793" y="42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 dirty="0"/>
          </a:p>
        </p:txBody>
      </p:sp>
      <p:cxnSp>
        <p:nvCxnSpPr>
          <p:cNvPr id="53" name="直接连接符 52">
            <a:extLst>
              <a:ext uri="{FF2B5EF4-FFF2-40B4-BE49-F238E27FC236}">
                <a16:creationId xmlns="" xmlns:a16="http://schemas.microsoft.com/office/drawing/2014/main" id="{A1C8A662-5B42-42DD-9A9F-91FF192F8DB5}"/>
              </a:ext>
            </a:extLst>
          </p:cNvPr>
          <p:cNvCxnSpPr>
            <a:cxnSpLocks noChangeAspect="1"/>
          </p:cNvCxnSpPr>
          <p:nvPr/>
        </p:nvCxnSpPr>
        <p:spPr>
          <a:xfrm>
            <a:off x="2878903" y="3899911"/>
            <a:ext cx="0" cy="1529338"/>
          </a:xfrm>
          <a:prstGeom prst="line">
            <a:avLst/>
          </a:prstGeom>
          <a:ln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PA-文本框 53">
            <a:extLst>
              <a:ext uri="{FF2B5EF4-FFF2-40B4-BE49-F238E27FC236}">
                <a16:creationId xmlns="" xmlns:a16="http://schemas.microsoft.com/office/drawing/2014/main" id="{A629A30E-1263-4A91-930C-E1E950F1485E}"/>
              </a:ext>
            </a:extLst>
          </p:cNvPr>
          <p:cNvSpPr txBox="1">
            <a:spLocks noChangeAspect="1"/>
          </p:cNvSpPr>
          <p:nvPr>
            <p:custDataLst>
              <p:tags r:id="rId14"/>
            </p:custDataLst>
          </p:nvPr>
        </p:nvSpPr>
        <p:spPr>
          <a:xfrm>
            <a:off x="3013952" y="5253816"/>
            <a:ext cx="914400" cy="3666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2000" spc="100" dirty="0">
                <a:solidFill>
                  <a:schemeClr val="accent1"/>
                </a:solidFill>
                <a:latin typeface="+mj-ea"/>
                <a:ea typeface="+mj-ea"/>
              </a:rPr>
              <a:t>第二步</a:t>
            </a:r>
          </a:p>
        </p:txBody>
      </p:sp>
      <p:sp>
        <p:nvSpPr>
          <p:cNvPr id="55" name="PA-文本框 54">
            <a:extLst>
              <a:ext uri="{FF2B5EF4-FFF2-40B4-BE49-F238E27FC236}">
                <a16:creationId xmlns="" xmlns:a16="http://schemas.microsoft.com/office/drawing/2014/main" id="{2F55D9DA-672F-4E81-8774-7D5DD1261DA4}"/>
              </a:ext>
            </a:extLst>
          </p:cNvPr>
          <p:cNvSpPr txBox="1">
            <a:spLocks noChangeAspect="1"/>
          </p:cNvSpPr>
          <p:nvPr>
            <p:custDataLst>
              <p:tags r:id="rId15"/>
            </p:custDataLst>
          </p:nvPr>
        </p:nvSpPr>
        <p:spPr>
          <a:xfrm>
            <a:off x="3013951" y="4334660"/>
            <a:ext cx="1597305" cy="76836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spc="100" dirty="0">
                <a:latin typeface="+mn-ea"/>
              </a:rPr>
              <a:t>在这里写这一步骤的大概内容。</a:t>
            </a:r>
            <a:endParaRPr lang="en-US" altLang="zh-CN" sz="1400" spc="100" dirty="0">
              <a:latin typeface="+mn-ea"/>
            </a:endParaRPr>
          </a:p>
          <a:p>
            <a:pPr algn="just">
              <a:lnSpc>
                <a:spcPct val="130000"/>
              </a:lnSpc>
            </a:pPr>
            <a:r>
              <a:rPr lang="zh-CN" altLang="en-US" sz="1400" spc="100" dirty="0">
                <a:latin typeface="+mn-ea"/>
              </a:rPr>
              <a:t>最多写三行。</a:t>
            </a:r>
          </a:p>
        </p:txBody>
      </p:sp>
      <p:sp>
        <p:nvSpPr>
          <p:cNvPr id="52" name="PA-椭圆 51">
            <a:extLst>
              <a:ext uri="{FF2B5EF4-FFF2-40B4-BE49-F238E27FC236}">
                <a16:creationId xmlns="" xmlns:a16="http://schemas.microsoft.com/office/drawing/2014/main" id="{7C201302-B1DB-4DF7-B07A-E06EE5ABEE3B}"/>
              </a:ext>
            </a:extLst>
          </p:cNvPr>
          <p:cNvSpPr>
            <a:spLocks noChangeAspect="1"/>
          </p:cNvSpPr>
          <p:nvPr>
            <p:custDataLst>
              <p:tags r:id="rId16"/>
            </p:custDataLst>
          </p:nvPr>
        </p:nvSpPr>
        <p:spPr>
          <a:xfrm>
            <a:off x="2655642" y="3453389"/>
            <a:ext cx="446522" cy="44652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" name="zoom-tool_72585">
            <a:extLst>
              <a:ext uri="{FF2B5EF4-FFF2-40B4-BE49-F238E27FC236}">
                <a16:creationId xmlns="" xmlns:a16="http://schemas.microsoft.com/office/drawing/2014/main" id="{CAB15FE0-04F5-4BFF-9311-77EC6DBB93E7}"/>
              </a:ext>
            </a:extLst>
          </p:cNvPr>
          <p:cNvSpPr>
            <a:spLocks noChangeAspect="1"/>
          </p:cNvSpPr>
          <p:nvPr/>
        </p:nvSpPr>
        <p:spPr bwMode="auto">
          <a:xfrm>
            <a:off x="2779200" y="3580399"/>
            <a:ext cx="199407" cy="192502"/>
          </a:xfrm>
          <a:custGeom>
            <a:avLst/>
            <a:gdLst>
              <a:gd name="T0" fmla="*/ 8270 w 8441"/>
              <a:gd name="T1" fmla="*/ 6791 h 8160"/>
              <a:gd name="T2" fmla="*/ 5734 w 8441"/>
              <a:gd name="T3" fmla="*/ 4255 h 8160"/>
              <a:gd name="T4" fmla="*/ 5225 w 8441"/>
              <a:gd name="T5" fmla="*/ 848 h 8160"/>
              <a:gd name="T6" fmla="*/ 3177 w 8441"/>
              <a:gd name="T7" fmla="*/ 0 h 8160"/>
              <a:gd name="T8" fmla="*/ 1130 w 8441"/>
              <a:gd name="T9" fmla="*/ 848 h 8160"/>
              <a:gd name="T10" fmla="*/ 1130 w 8441"/>
              <a:gd name="T11" fmla="*/ 4944 h 8160"/>
              <a:gd name="T12" fmla="*/ 3177 w 8441"/>
              <a:gd name="T13" fmla="*/ 5792 h 8160"/>
              <a:gd name="T14" fmla="*/ 4538 w 8441"/>
              <a:gd name="T15" fmla="*/ 5454 h 8160"/>
              <a:gd name="T16" fmla="*/ 7072 w 8441"/>
              <a:gd name="T17" fmla="*/ 7988 h 8160"/>
              <a:gd name="T18" fmla="*/ 7486 w 8441"/>
              <a:gd name="T19" fmla="*/ 8160 h 8160"/>
              <a:gd name="T20" fmla="*/ 7901 w 8441"/>
              <a:gd name="T21" fmla="*/ 7988 h 8160"/>
              <a:gd name="T22" fmla="*/ 8270 w 8441"/>
              <a:gd name="T23" fmla="*/ 7620 h 8160"/>
              <a:gd name="T24" fmla="*/ 8441 w 8441"/>
              <a:gd name="T25" fmla="*/ 7205 h 8160"/>
              <a:gd name="T26" fmla="*/ 8270 w 8441"/>
              <a:gd name="T27" fmla="*/ 6791 h 8160"/>
              <a:gd name="T28" fmla="*/ 1793 w 8441"/>
              <a:gd name="T29" fmla="*/ 4281 h 8160"/>
              <a:gd name="T30" fmla="*/ 1793 w 8441"/>
              <a:gd name="T31" fmla="*/ 1511 h 8160"/>
              <a:gd name="T32" fmla="*/ 3177 w 8441"/>
              <a:gd name="T33" fmla="*/ 938 h 8160"/>
              <a:gd name="T34" fmla="*/ 4562 w 8441"/>
              <a:gd name="T35" fmla="*/ 1511 h 8160"/>
              <a:gd name="T36" fmla="*/ 4562 w 8441"/>
              <a:gd name="T37" fmla="*/ 4281 h 8160"/>
              <a:gd name="T38" fmla="*/ 3177 w 8441"/>
              <a:gd name="T39" fmla="*/ 4854 h 8160"/>
              <a:gd name="T40" fmla="*/ 1793 w 8441"/>
              <a:gd name="T41" fmla="*/ 4281 h 8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441" h="8160">
                <a:moveTo>
                  <a:pt x="8270" y="6791"/>
                </a:moveTo>
                <a:lnTo>
                  <a:pt x="5734" y="4255"/>
                </a:lnTo>
                <a:cubicBezTo>
                  <a:pt x="6316" y="3161"/>
                  <a:pt x="6146" y="1769"/>
                  <a:pt x="5225" y="848"/>
                </a:cubicBezTo>
                <a:cubicBezTo>
                  <a:pt x="4678" y="301"/>
                  <a:pt x="3951" y="0"/>
                  <a:pt x="3177" y="0"/>
                </a:cubicBezTo>
                <a:cubicBezTo>
                  <a:pt x="2404" y="0"/>
                  <a:pt x="1676" y="301"/>
                  <a:pt x="1130" y="848"/>
                </a:cubicBezTo>
                <a:cubicBezTo>
                  <a:pt x="0" y="1977"/>
                  <a:pt x="0" y="3815"/>
                  <a:pt x="1130" y="4944"/>
                </a:cubicBezTo>
                <a:cubicBezTo>
                  <a:pt x="1677" y="5491"/>
                  <a:pt x="2404" y="5792"/>
                  <a:pt x="3177" y="5792"/>
                </a:cubicBezTo>
                <a:cubicBezTo>
                  <a:pt x="3660" y="5792"/>
                  <a:pt x="4124" y="5675"/>
                  <a:pt x="4538" y="5454"/>
                </a:cubicBezTo>
                <a:lnTo>
                  <a:pt x="7072" y="7988"/>
                </a:lnTo>
                <a:cubicBezTo>
                  <a:pt x="7183" y="8099"/>
                  <a:pt x="7330" y="8160"/>
                  <a:pt x="7486" y="8160"/>
                </a:cubicBezTo>
                <a:cubicBezTo>
                  <a:pt x="7643" y="8160"/>
                  <a:pt x="7790" y="8099"/>
                  <a:pt x="7901" y="7988"/>
                </a:cubicBezTo>
                <a:lnTo>
                  <a:pt x="8270" y="7620"/>
                </a:lnTo>
                <a:cubicBezTo>
                  <a:pt x="8380" y="7509"/>
                  <a:pt x="8441" y="7362"/>
                  <a:pt x="8441" y="7205"/>
                </a:cubicBezTo>
                <a:cubicBezTo>
                  <a:pt x="8441" y="7049"/>
                  <a:pt x="8380" y="6901"/>
                  <a:pt x="8270" y="6791"/>
                </a:cubicBezTo>
                <a:close/>
                <a:moveTo>
                  <a:pt x="1793" y="4281"/>
                </a:moveTo>
                <a:cubicBezTo>
                  <a:pt x="1029" y="3517"/>
                  <a:pt x="1029" y="2275"/>
                  <a:pt x="1793" y="1511"/>
                </a:cubicBezTo>
                <a:cubicBezTo>
                  <a:pt x="2163" y="1142"/>
                  <a:pt x="2654" y="938"/>
                  <a:pt x="3177" y="938"/>
                </a:cubicBezTo>
                <a:cubicBezTo>
                  <a:pt x="3700" y="938"/>
                  <a:pt x="4192" y="1142"/>
                  <a:pt x="4562" y="1511"/>
                </a:cubicBezTo>
                <a:cubicBezTo>
                  <a:pt x="5325" y="2275"/>
                  <a:pt x="5325" y="3517"/>
                  <a:pt x="4562" y="4281"/>
                </a:cubicBezTo>
                <a:cubicBezTo>
                  <a:pt x="4192" y="4650"/>
                  <a:pt x="3700" y="4854"/>
                  <a:pt x="3177" y="4854"/>
                </a:cubicBezTo>
                <a:cubicBezTo>
                  <a:pt x="2654" y="4854"/>
                  <a:pt x="2163" y="4650"/>
                  <a:pt x="1793" y="42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</p:sp>
      <p:cxnSp>
        <p:nvCxnSpPr>
          <p:cNvPr id="59" name="直接连接符 58">
            <a:extLst>
              <a:ext uri="{FF2B5EF4-FFF2-40B4-BE49-F238E27FC236}">
                <a16:creationId xmlns="" xmlns:a16="http://schemas.microsoft.com/office/drawing/2014/main" id="{4D1E99E8-3BF1-4692-B53A-7469CD0F9E39}"/>
              </a:ext>
            </a:extLst>
          </p:cNvPr>
          <p:cNvCxnSpPr>
            <a:cxnSpLocks noChangeAspect="1"/>
          </p:cNvCxnSpPr>
          <p:nvPr/>
        </p:nvCxnSpPr>
        <p:spPr>
          <a:xfrm>
            <a:off x="6332725" y="3899911"/>
            <a:ext cx="0" cy="1529338"/>
          </a:xfrm>
          <a:prstGeom prst="line">
            <a:avLst/>
          </a:prstGeom>
          <a:ln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PA-文本框 59">
            <a:extLst>
              <a:ext uri="{FF2B5EF4-FFF2-40B4-BE49-F238E27FC236}">
                <a16:creationId xmlns="" xmlns:a16="http://schemas.microsoft.com/office/drawing/2014/main" id="{A95232F1-7CBD-4619-85A3-7A361DDF6417}"/>
              </a:ext>
            </a:extLst>
          </p:cNvPr>
          <p:cNvSpPr txBox="1">
            <a:spLocks noChangeAspect="1"/>
          </p:cNvSpPr>
          <p:nvPr>
            <p:custDataLst>
              <p:tags r:id="rId17"/>
            </p:custDataLst>
          </p:nvPr>
        </p:nvSpPr>
        <p:spPr>
          <a:xfrm>
            <a:off x="6467774" y="5253816"/>
            <a:ext cx="914400" cy="3666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2000" spc="100" dirty="0">
                <a:solidFill>
                  <a:schemeClr val="accent1"/>
                </a:solidFill>
                <a:latin typeface="+mj-ea"/>
                <a:ea typeface="+mj-ea"/>
              </a:rPr>
              <a:t>第四步</a:t>
            </a:r>
          </a:p>
        </p:txBody>
      </p:sp>
      <p:sp>
        <p:nvSpPr>
          <p:cNvPr id="61" name="PA-文本框 60">
            <a:extLst>
              <a:ext uri="{FF2B5EF4-FFF2-40B4-BE49-F238E27FC236}">
                <a16:creationId xmlns="" xmlns:a16="http://schemas.microsoft.com/office/drawing/2014/main" id="{EE3DEE20-5C85-4235-929A-BB1D4DE56D6C}"/>
              </a:ext>
            </a:extLst>
          </p:cNvPr>
          <p:cNvSpPr txBox="1">
            <a:spLocks noChangeAspect="1"/>
          </p:cNvSpPr>
          <p:nvPr>
            <p:custDataLst>
              <p:tags r:id="rId18"/>
            </p:custDataLst>
          </p:nvPr>
        </p:nvSpPr>
        <p:spPr>
          <a:xfrm>
            <a:off x="6467773" y="4334660"/>
            <a:ext cx="1597305" cy="76836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spc="100" dirty="0">
                <a:latin typeface="+mn-ea"/>
              </a:rPr>
              <a:t>在这里写这一步骤的大概内容。</a:t>
            </a:r>
            <a:endParaRPr lang="en-US" altLang="zh-CN" sz="1400" spc="100" dirty="0">
              <a:latin typeface="+mn-ea"/>
            </a:endParaRPr>
          </a:p>
          <a:p>
            <a:pPr algn="just">
              <a:lnSpc>
                <a:spcPct val="130000"/>
              </a:lnSpc>
            </a:pPr>
            <a:r>
              <a:rPr lang="zh-CN" altLang="en-US" sz="1400" spc="100" dirty="0">
                <a:latin typeface="+mn-ea"/>
              </a:rPr>
              <a:t>最多写三行。</a:t>
            </a:r>
          </a:p>
        </p:txBody>
      </p:sp>
      <p:sp>
        <p:nvSpPr>
          <p:cNvPr id="58" name="PA-椭圆 57">
            <a:extLst>
              <a:ext uri="{FF2B5EF4-FFF2-40B4-BE49-F238E27FC236}">
                <a16:creationId xmlns="" xmlns:a16="http://schemas.microsoft.com/office/drawing/2014/main" id="{E195A4A1-5913-4CD0-89BE-7E0B933E75B2}"/>
              </a:ext>
            </a:extLst>
          </p:cNvPr>
          <p:cNvSpPr>
            <a:spLocks noChangeAspect="1"/>
          </p:cNvSpPr>
          <p:nvPr>
            <p:custDataLst>
              <p:tags r:id="rId19"/>
            </p:custDataLst>
          </p:nvPr>
        </p:nvSpPr>
        <p:spPr>
          <a:xfrm flipV="1">
            <a:off x="6109464" y="3453389"/>
            <a:ext cx="446522" cy="446522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2" name="zoom-tool_72585">
            <a:extLst>
              <a:ext uri="{FF2B5EF4-FFF2-40B4-BE49-F238E27FC236}">
                <a16:creationId xmlns="" xmlns:a16="http://schemas.microsoft.com/office/drawing/2014/main" id="{BE6DEEB4-C874-4E28-B456-A244D6005F3F}"/>
              </a:ext>
            </a:extLst>
          </p:cNvPr>
          <p:cNvSpPr>
            <a:spLocks noChangeAspect="1"/>
          </p:cNvSpPr>
          <p:nvPr/>
        </p:nvSpPr>
        <p:spPr bwMode="auto">
          <a:xfrm>
            <a:off x="6233022" y="3580399"/>
            <a:ext cx="199407" cy="192502"/>
          </a:xfrm>
          <a:custGeom>
            <a:avLst/>
            <a:gdLst>
              <a:gd name="T0" fmla="*/ 8270 w 8441"/>
              <a:gd name="T1" fmla="*/ 6791 h 8160"/>
              <a:gd name="T2" fmla="*/ 5734 w 8441"/>
              <a:gd name="T3" fmla="*/ 4255 h 8160"/>
              <a:gd name="T4" fmla="*/ 5225 w 8441"/>
              <a:gd name="T5" fmla="*/ 848 h 8160"/>
              <a:gd name="T6" fmla="*/ 3177 w 8441"/>
              <a:gd name="T7" fmla="*/ 0 h 8160"/>
              <a:gd name="T8" fmla="*/ 1130 w 8441"/>
              <a:gd name="T9" fmla="*/ 848 h 8160"/>
              <a:gd name="T10" fmla="*/ 1130 w 8441"/>
              <a:gd name="T11" fmla="*/ 4944 h 8160"/>
              <a:gd name="T12" fmla="*/ 3177 w 8441"/>
              <a:gd name="T13" fmla="*/ 5792 h 8160"/>
              <a:gd name="T14" fmla="*/ 4538 w 8441"/>
              <a:gd name="T15" fmla="*/ 5454 h 8160"/>
              <a:gd name="T16" fmla="*/ 7072 w 8441"/>
              <a:gd name="T17" fmla="*/ 7988 h 8160"/>
              <a:gd name="T18" fmla="*/ 7486 w 8441"/>
              <a:gd name="T19" fmla="*/ 8160 h 8160"/>
              <a:gd name="T20" fmla="*/ 7901 w 8441"/>
              <a:gd name="T21" fmla="*/ 7988 h 8160"/>
              <a:gd name="T22" fmla="*/ 8270 w 8441"/>
              <a:gd name="T23" fmla="*/ 7620 h 8160"/>
              <a:gd name="T24" fmla="*/ 8441 w 8441"/>
              <a:gd name="T25" fmla="*/ 7205 h 8160"/>
              <a:gd name="T26" fmla="*/ 8270 w 8441"/>
              <a:gd name="T27" fmla="*/ 6791 h 8160"/>
              <a:gd name="T28" fmla="*/ 1793 w 8441"/>
              <a:gd name="T29" fmla="*/ 4281 h 8160"/>
              <a:gd name="T30" fmla="*/ 1793 w 8441"/>
              <a:gd name="T31" fmla="*/ 1511 h 8160"/>
              <a:gd name="T32" fmla="*/ 3177 w 8441"/>
              <a:gd name="T33" fmla="*/ 938 h 8160"/>
              <a:gd name="T34" fmla="*/ 4562 w 8441"/>
              <a:gd name="T35" fmla="*/ 1511 h 8160"/>
              <a:gd name="T36" fmla="*/ 4562 w 8441"/>
              <a:gd name="T37" fmla="*/ 4281 h 8160"/>
              <a:gd name="T38" fmla="*/ 3177 w 8441"/>
              <a:gd name="T39" fmla="*/ 4854 h 8160"/>
              <a:gd name="T40" fmla="*/ 1793 w 8441"/>
              <a:gd name="T41" fmla="*/ 4281 h 8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441" h="8160">
                <a:moveTo>
                  <a:pt x="8270" y="6791"/>
                </a:moveTo>
                <a:lnTo>
                  <a:pt x="5734" y="4255"/>
                </a:lnTo>
                <a:cubicBezTo>
                  <a:pt x="6316" y="3161"/>
                  <a:pt x="6146" y="1769"/>
                  <a:pt x="5225" y="848"/>
                </a:cubicBezTo>
                <a:cubicBezTo>
                  <a:pt x="4678" y="301"/>
                  <a:pt x="3951" y="0"/>
                  <a:pt x="3177" y="0"/>
                </a:cubicBezTo>
                <a:cubicBezTo>
                  <a:pt x="2404" y="0"/>
                  <a:pt x="1676" y="301"/>
                  <a:pt x="1130" y="848"/>
                </a:cubicBezTo>
                <a:cubicBezTo>
                  <a:pt x="0" y="1977"/>
                  <a:pt x="0" y="3815"/>
                  <a:pt x="1130" y="4944"/>
                </a:cubicBezTo>
                <a:cubicBezTo>
                  <a:pt x="1677" y="5491"/>
                  <a:pt x="2404" y="5792"/>
                  <a:pt x="3177" y="5792"/>
                </a:cubicBezTo>
                <a:cubicBezTo>
                  <a:pt x="3660" y="5792"/>
                  <a:pt x="4124" y="5675"/>
                  <a:pt x="4538" y="5454"/>
                </a:cubicBezTo>
                <a:lnTo>
                  <a:pt x="7072" y="7988"/>
                </a:lnTo>
                <a:cubicBezTo>
                  <a:pt x="7183" y="8099"/>
                  <a:pt x="7330" y="8160"/>
                  <a:pt x="7486" y="8160"/>
                </a:cubicBezTo>
                <a:cubicBezTo>
                  <a:pt x="7643" y="8160"/>
                  <a:pt x="7790" y="8099"/>
                  <a:pt x="7901" y="7988"/>
                </a:cubicBezTo>
                <a:lnTo>
                  <a:pt x="8270" y="7620"/>
                </a:lnTo>
                <a:cubicBezTo>
                  <a:pt x="8380" y="7509"/>
                  <a:pt x="8441" y="7362"/>
                  <a:pt x="8441" y="7205"/>
                </a:cubicBezTo>
                <a:cubicBezTo>
                  <a:pt x="8441" y="7049"/>
                  <a:pt x="8380" y="6901"/>
                  <a:pt x="8270" y="6791"/>
                </a:cubicBezTo>
                <a:close/>
                <a:moveTo>
                  <a:pt x="1793" y="4281"/>
                </a:moveTo>
                <a:cubicBezTo>
                  <a:pt x="1029" y="3517"/>
                  <a:pt x="1029" y="2275"/>
                  <a:pt x="1793" y="1511"/>
                </a:cubicBezTo>
                <a:cubicBezTo>
                  <a:pt x="2163" y="1142"/>
                  <a:pt x="2654" y="938"/>
                  <a:pt x="3177" y="938"/>
                </a:cubicBezTo>
                <a:cubicBezTo>
                  <a:pt x="3700" y="938"/>
                  <a:pt x="4192" y="1142"/>
                  <a:pt x="4562" y="1511"/>
                </a:cubicBezTo>
                <a:cubicBezTo>
                  <a:pt x="5325" y="2275"/>
                  <a:pt x="5325" y="3517"/>
                  <a:pt x="4562" y="4281"/>
                </a:cubicBezTo>
                <a:cubicBezTo>
                  <a:pt x="4192" y="4650"/>
                  <a:pt x="3700" y="4854"/>
                  <a:pt x="3177" y="4854"/>
                </a:cubicBezTo>
                <a:cubicBezTo>
                  <a:pt x="2654" y="4854"/>
                  <a:pt x="2163" y="4650"/>
                  <a:pt x="1793" y="42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</p:sp>
    </p:spTree>
    <p:custDataLst>
      <p:tags r:id="rId1"/>
    </p:custDataLst>
    <p:extLst>
      <p:ext uri="{BB962C8B-B14F-4D97-AF65-F5344CB8AC3E}">
        <p14:creationId xmlns:p14="http://schemas.microsoft.com/office/powerpoint/2010/main" val="13090138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3" presetClass="entr" presetSubtype="28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3" presetClass="entr" presetSubtype="288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3" presetClass="entr" presetSubtype="28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3" presetClass="entr" presetSubtype="28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3" presetClass="entr" presetSubtype="28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3" presetClass="entr" presetSubtype="28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1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1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12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42" presetClass="path" presetSubtype="0" decel="100000" fill="hold" grpId="1" nodeType="withEffect">
                                  <p:stCondLst>
                                    <p:cond delay="120"/>
                                  </p:stCondLst>
                                  <p:childTnLst>
                                    <p:animMotion origin="layout" path="M 3.54167E-06 0.0257 L 3.54167E-06 -1.11111E-06 E" pathEditMode="relative" ptsTypes="">
                                      <p:cBhvr>
                                        <p:cTn id="5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13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42" presetClass="path" presetSubtype="0" decel="100000" fill="hold" grpId="1" nodeType="withEffect">
                                  <p:stCondLst>
                                    <p:cond delay="130"/>
                                  </p:stCondLst>
                                  <p:childTnLst>
                                    <p:animMotion origin="layout" path="M 3.54167E-06 0.0257 L 3.54167E-06 -1.11111E-06 E" pathEditMode="relative" ptsTypes="">
                                      <p:cBhvr>
                                        <p:cTn id="5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32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42" presetClass="path" presetSubtype="0" decel="100000" fill="hold" grpId="1" nodeType="withEffect">
                                  <p:stCondLst>
                                    <p:cond delay="320"/>
                                  </p:stCondLst>
                                  <p:childTnLst>
                                    <p:animMotion origin="layout" path="M 3.54167E-06 0.0257 L 3.54167E-06 -1.11111E-06 E" pathEditMode="relative" ptsTypes="">
                                      <p:cBhvr>
                                        <p:cTn id="6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33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path" presetSubtype="0" decel="100000" fill="hold" grpId="1" nodeType="withEffect">
                                  <p:stCondLst>
                                    <p:cond delay="330"/>
                                  </p:stCondLst>
                                  <p:childTnLst>
                                    <p:animMotion origin="layout" path="M 3.54167E-06 0.0257 L 3.54167E-06 -1.11111E-06 E" pathEditMode="relative" ptsTypes="">
                                      <p:cBhvr>
                                        <p:cTn id="6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52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42" presetClass="path" presetSubtype="0" decel="100000" fill="hold" grpId="1" nodeType="withEffect">
                                  <p:stCondLst>
                                    <p:cond delay="520"/>
                                  </p:stCondLst>
                                  <p:childTnLst>
                                    <p:animMotion origin="layout" path="M 3.54167E-06 0.0257 L 3.54167E-06 -1.11111E-06 E" pathEditMode="relative" ptsTypes="">
                                      <p:cBhvr>
                                        <p:cTn id="7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53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42" presetClass="path" presetSubtype="0" decel="100000" fill="hold" grpId="1" nodeType="withEffect">
                                  <p:stCondLst>
                                    <p:cond delay="530"/>
                                  </p:stCondLst>
                                  <p:childTnLst>
                                    <p:animMotion origin="layout" path="M 3.54167E-06 0.0257 L 3.54167E-06 -1.11111E-06 E" pathEditMode="relative" ptsTypes="">
                                      <p:cBhvr>
                                        <p:cTn id="7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23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42" presetClass="path" presetSubtype="0" decel="100000" fill="hold" grpId="1" nodeType="withEffect">
                                  <p:stCondLst>
                                    <p:cond delay="230"/>
                                  </p:stCondLst>
                                  <p:childTnLst>
                                    <p:animMotion origin="layout" path="M 0 -3.7037E-07 L 0 0.02153 E" pathEditMode="relative" ptsTypes="">
                                      <p:cBhvr>
                                        <p:cTn id="8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22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42" presetClass="path" presetSubtype="0" decel="100000" fill="hold" grpId="1" nodeType="withEffect">
                                  <p:stCondLst>
                                    <p:cond delay="220"/>
                                  </p:stCondLst>
                                  <p:childTnLst>
                                    <p:animMotion origin="layout" path="M 0 -3.7037E-07 L 0 0.02153 E" pathEditMode="relative" ptsTypes="">
                                      <p:cBhvr>
                                        <p:cTn id="8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43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42" presetClass="path" presetSubtype="0" decel="100000" fill="hold" grpId="1" nodeType="withEffect">
                                  <p:stCondLst>
                                    <p:cond delay="430"/>
                                  </p:stCondLst>
                                  <p:childTnLst>
                                    <p:animMotion origin="layout" path="M 0 -3.7037E-07 L 0 0.02153 E" pathEditMode="relative" ptsTypes="">
                                      <p:cBhvr>
                                        <p:cTn id="9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42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42" presetClass="path" presetSubtype="0" decel="100000" fill="hold" grpId="1" nodeType="withEffect">
                                  <p:stCondLst>
                                    <p:cond delay="420"/>
                                  </p:stCondLst>
                                  <p:childTnLst>
                                    <p:animMotion origin="layout" path="M 0 -3.7037E-07 L 0 0.02153 E" pathEditMode="relative" ptsTypes="">
                                      <p:cBhvr>
                                        <p:cTn id="9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63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42" presetClass="path" presetSubtype="0" decel="100000" fill="hold" grpId="1" nodeType="withEffect">
                                  <p:stCondLst>
                                    <p:cond delay="630"/>
                                  </p:stCondLst>
                                  <p:childTnLst>
                                    <p:animMotion origin="layout" path="M 0 -3.7037E-07 L 0 0.02153 E" pathEditMode="relative" ptsTypes="">
                                      <p:cBhvr>
                                        <p:cTn id="10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42" presetClass="path" presetSubtype="0" decel="100000" fill="hold" grpId="1" nodeType="withEffect">
                                  <p:stCondLst>
                                    <p:cond delay="620"/>
                                  </p:stCondLst>
                                  <p:childTnLst>
                                    <p:animMotion origin="layout" path="M 0 -3.7037E-07 L 0 0.02153 E" pathEditMode="relative" ptsTypes="">
                                      <p:cBhvr>
                                        <p:cTn id="10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7" grpId="1"/>
      <p:bldP spid="18" grpId="0"/>
      <p:bldP spid="18" grpId="1"/>
      <p:bldP spid="13" grpId="0" animBg="1"/>
      <p:bldP spid="36" grpId="0"/>
      <p:bldP spid="36" grpId="1"/>
      <p:bldP spid="37" grpId="0"/>
      <p:bldP spid="37" grpId="1"/>
      <p:bldP spid="34" grpId="0" animBg="1" autoUpdateAnimBg="0"/>
      <p:bldP spid="42" grpId="0"/>
      <p:bldP spid="42" grpId="1"/>
      <p:bldP spid="43" grpId="0"/>
      <p:bldP spid="43" grpId="1"/>
      <p:bldP spid="40" grpId="0" animBg="1" autoUpdateAnimBg="0"/>
      <p:bldP spid="48" grpId="0"/>
      <p:bldP spid="48" grpId="1"/>
      <p:bldP spid="49" grpId="0"/>
      <p:bldP spid="49" grpId="1"/>
      <p:bldP spid="46" grpId="0" animBg="1" autoUpdateAnimBg="0"/>
      <p:bldP spid="54" grpId="0"/>
      <p:bldP spid="54" grpId="1"/>
      <p:bldP spid="55" grpId="0"/>
      <p:bldP spid="55" grpId="1"/>
      <p:bldP spid="52" grpId="0" animBg="1" autoUpdateAnimBg="0"/>
      <p:bldP spid="60" grpId="0"/>
      <p:bldP spid="60" grpId="1"/>
      <p:bldP spid="61" grpId="0"/>
      <p:bldP spid="61" grpId="1"/>
      <p:bldP spid="58" grpId="0" animBg="1" autoUpdateAnimBg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308D394E-8FFA-45F9-9DC4-7EFC56A6E205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进展规划</a:t>
            </a:r>
            <a:r>
              <a:rPr lang="en-US" altLang="zh-CN" dirty="0"/>
              <a:t>-</a:t>
            </a:r>
            <a:r>
              <a:rPr lang="zh-CN" altLang="en-US" dirty="0"/>
              <a:t>甘特图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11887137-6E5C-4C2B-B7C3-DBD82A8A5CB6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PROGRESS IN PLANNING</a:t>
            </a:r>
            <a:endParaRPr lang="zh-CN" altLang="en-US" dirty="0"/>
          </a:p>
        </p:txBody>
      </p:sp>
      <p:grpSp>
        <p:nvGrpSpPr>
          <p:cNvPr id="69" name="组合 68">
            <a:extLst>
              <a:ext uri="{FF2B5EF4-FFF2-40B4-BE49-F238E27FC236}">
                <a16:creationId xmlns="" xmlns:a16="http://schemas.microsoft.com/office/drawing/2014/main" id="{AD43D2FB-3736-404B-AA54-C7E89E0EED61}"/>
              </a:ext>
            </a:extLst>
          </p:cNvPr>
          <p:cNvGrpSpPr>
            <a:grpSpLocks noChangeAspect="1"/>
          </p:cNvGrpSpPr>
          <p:nvPr/>
        </p:nvGrpSpPr>
        <p:grpSpPr>
          <a:xfrm>
            <a:off x="685800" y="2062851"/>
            <a:ext cx="2138680" cy="736600"/>
            <a:chOff x="685800" y="1879600"/>
            <a:chExt cx="2138680" cy="736600"/>
          </a:xfrm>
        </p:grpSpPr>
        <p:sp>
          <p:nvSpPr>
            <p:cNvPr id="65" name="矩形 64">
              <a:extLst>
                <a:ext uri="{FF2B5EF4-FFF2-40B4-BE49-F238E27FC236}">
                  <a16:creationId xmlns="" xmlns:a16="http://schemas.microsoft.com/office/drawing/2014/main" id="{6F2BD72E-CA08-45C8-A6CC-191E6A50300A}"/>
                </a:ext>
              </a:extLst>
            </p:cNvPr>
            <p:cNvSpPr/>
            <p:nvPr/>
          </p:nvSpPr>
          <p:spPr>
            <a:xfrm>
              <a:off x="685800" y="1879600"/>
              <a:ext cx="2138680" cy="736600"/>
            </a:xfrm>
            <a:prstGeom prst="rect">
              <a:avLst/>
            </a:prstGeom>
            <a:solidFill>
              <a:schemeClr val="bg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+mj-ea"/>
                <a:ea typeface="+mj-ea"/>
              </a:endParaRPr>
            </a:p>
          </p:txBody>
        </p:sp>
        <p:sp>
          <p:nvSpPr>
            <p:cNvPr id="67" name="文本框 66">
              <a:extLst>
                <a:ext uri="{FF2B5EF4-FFF2-40B4-BE49-F238E27FC236}">
                  <a16:creationId xmlns="" xmlns:a16="http://schemas.microsoft.com/office/drawing/2014/main" id="{5555AD1A-A3F0-4B8B-ABFA-4332812C9463}"/>
                </a:ext>
              </a:extLst>
            </p:cNvPr>
            <p:cNvSpPr txBox="1"/>
            <p:nvPr/>
          </p:nvSpPr>
          <p:spPr>
            <a:xfrm>
              <a:off x="840739" y="1919134"/>
              <a:ext cx="1404749" cy="36663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30000"/>
                </a:lnSpc>
              </a:pPr>
              <a:r>
                <a:rPr lang="zh-CN" altLang="en-US" sz="2000" spc="100" dirty="0">
                  <a:latin typeface="+mj-ea"/>
                  <a:ea typeface="+mj-ea"/>
                </a:rPr>
                <a:t>任务一名称</a:t>
              </a:r>
            </a:p>
          </p:txBody>
        </p:sp>
        <p:sp>
          <p:nvSpPr>
            <p:cNvPr id="68" name="zoom-tool_72585">
              <a:extLst>
                <a:ext uri="{FF2B5EF4-FFF2-40B4-BE49-F238E27FC236}">
                  <a16:creationId xmlns="" xmlns:a16="http://schemas.microsoft.com/office/drawing/2014/main" id="{34521142-296E-40A9-BB9D-C5850FAEBA8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473943" y="2285773"/>
              <a:ext cx="199407" cy="192502"/>
            </a:xfrm>
            <a:custGeom>
              <a:avLst/>
              <a:gdLst>
                <a:gd name="T0" fmla="*/ 8270 w 8441"/>
                <a:gd name="T1" fmla="*/ 6791 h 8160"/>
                <a:gd name="T2" fmla="*/ 5734 w 8441"/>
                <a:gd name="T3" fmla="*/ 4255 h 8160"/>
                <a:gd name="T4" fmla="*/ 5225 w 8441"/>
                <a:gd name="T5" fmla="*/ 848 h 8160"/>
                <a:gd name="T6" fmla="*/ 3177 w 8441"/>
                <a:gd name="T7" fmla="*/ 0 h 8160"/>
                <a:gd name="T8" fmla="*/ 1130 w 8441"/>
                <a:gd name="T9" fmla="*/ 848 h 8160"/>
                <a:gd name="T10" fmla="*/ 1130 w 8441"/>
                <a:gd name="T11" fmla="*/ 4944 h 8160"/>
                <a:gd name="T12" fmla="*/ 3177 w 8441"/>
                <a:gd name="T13" fmla="*/ 5792 h 8160"/>
                <a:gd name="T14" fmla="*/ 4538 w 8441"/>
                <a:gd name="T15" fmla="*/ 5454 h 8160"/>
                <a:gd name="T16" fmla="*/ 7072 w 8441"/>
                <a:gd name="T17" fmla="*/ 7988 h 8160"/>
                <a:gd name="T18" fmla="*/ 7486 w 8441"/>
                <a:gd name="T19" fmla="*/ 8160 h 8160"/>
                <a:gd name="T20" fmla="*/ 7901 w 8441"/>
                <a:gd name="T21" fmla="*/ 7988 h 8160"/>
                <a:gd name="T22" fmla="*/ 8270 w 8441"/>
                <a:gd name="T23" fmla="*/ 7620 h 8160"/>
                <a:gd name="T24" fmla="*/ 8441 w 8441"/>
                <a:gd name="T25" fmla="*/ 7205 h 8160"/>
                <a:gd name="T26" fmla="*/ 8270 w 8441"/>
                <a:gd name="T27" fmla="*/ 6791 h 8160"/>
                <a:gd name="T28" fmla="*/ 1793 w 8441"/>
                <a:gd name="T29" fmla="*/ 4281 h 8160"/>
                <a:gd name="T30" fmla="*/ 1793 w 8441"/>
                <a:gd name="T31" fmla="*/ 1511 h 8160"/>
                <a:gd name="T32" fmla="*/ 3177 w 8441"/>
                <a:gd name="T33" fmla="*/ 938 h 8160"/>
                <a:gd name="T34" fmla="*/ 4562 w 8441"/>
                <a:gd name="T35" fmla="*/ 1511 h 8160"/>
                <a:gd name="T36" fmla="*/ 4562 w 8441"/>
                <a:gd name="T37" fmla="*/ 4281 h 8160"/>
                <a:gd name="T38" fmla="*/ 3177 w 8441"/>
                <a:gd name="T39" fmla="*/ 4854 h 8160"/>
                <a:gd name="T40" fmla="*/ 1793 w 8441"/>
                <a:gd name="T41" fmla="*/ 4281 h 8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41" h="8160">
                  <a:moveTo>
                    <a:pt x="8270" y="6791"/>
                  </a:moveTo>
                  <a:lnTo>
                    <a:pt x="5734" y="4255"/>
                  </a:lnTo>
                  <a:cubicBezTo>
                    <a:pt x="6316" y="3161"/>
                    <a:pt x="6146" y="1769"/>
                    <a:pt x="5225" y="848"/>
                  </a:cubicBezTo>
                  <a:cubicBezTo>
                    <a:pt x="4678" y="301"/>
                    <a:pt x="3951" y="0"/>
                    <a:pt x="3177" y="0"/>
                  </a:cubicBezTo>
                  <a:cubicBezTo>
                    <a:pt x="2404" y="0"/>
                    <a:pt x="1676" y="301"/>
                    <a:pt x="1130" y="848"/>
                  </a:cubicBezTo>
                  <a:cubicBezTo>
                    <a:pt x="0" y="1977"/>
                    <a:pt x="0" y="3815"/>
                    <a:pt x="1130" y="4944"/>
                  </a:cubicBezTo>
                  <a:cubicBezTo>
                    <a:pt x="1677" y="5491"/>
                    <a:pt x="2404" y="5792"/>
                    <a:pt x="3177" y="5792"/>
                  </a:cubicBezTo>
                  <a:cubicBezTo>
                    <a:pt x="3660" y="5792"/>
                    <a:pt x="4124" y="5675"/>
                    <a:pt x="4538" y="5454"/>
                  </a:cubicBezTo>
                  <a:lnTo>
                    <a:pt x="7072" y="7988"/>
                  </a:lnTo>
                  <a:cubicBezTo>
                    <a:pt x="7183" y="8099"/>
                    <a:pt x="7330" y="8160"/>
                    <a:pt x="7486" y="8160"/>
                  </a:cubicBezTo>
                  <a:cubicBezTo>
                    <a:pt x="7643" y="8160"/>
                    <a:pt x="7790" y="8099"/>
                    <a:pt x="7901" y="7988"/>
                  </a:cubicBezTo>
                  <a:lnTo>
                    <a:pt x="8270" y="7620"/>
                  </a:lnTo>
                  <a:cubicBezTo>
                    <a:pt x="8380" y="7509"/>
                    <a:pt x="8441" y="7362"/>
                    <a:pt x="8441" y="7205"/>
                  </a:cubicBezTo>
                  <a:cubicBezTo>
                    <a:pt x="8441" y="7049"/>
                    <a:pt x="8380" y="6901"/>
                    <a:pt x="8270" y="6791"/>
                  </a:cubicBezTo>
                  <a:close/>
                  <a:moveTo>
                    <a:pt x="1793" y="4281"/>
                  </a:moveTo>
                  <a:cubicBezTo>
                    <a:pt x="1029" y="3517"/>
                    <a:pt x="1029" y="2275"/>
                    <a:pt x="1793" y="1511"/>
                  </a:cubicBezTo>
                  <a:cubicBezTo>
                    <a:pt x="2163" y="1142"/>
                    <a:pt x="2654" y="938"/>
                    <a:pt x="3177" y="938"/>
                  </a:cubicBezTo>
                  <a:cubicBezTo>
                    <a:pt x="3700" y="938"/>
                    <a:pt x="4192" y="1142"/>
                    <a:pt x="4562" y="1511"/>
                  </a:cubicBezTo>
                  <a:cubicBezTo>
                    <a:pt x="5325" y="2275"/>
                    <a:pt x="5325" y="3517"/>
                    <a:pt x="4562" y="4281"/>
                  </a:cubicBezTo>
                  <a:cubicBezTo>
                    <a:pt x="4192" y="4650"/>
                    <a:pt x="3700" y="4854"/>
                    <a:pt x="3177" y="4854"/>
                  </a:cubicBezTo>
                  <a:cubicBezTo>
                    <a:pt x="2654" y="4854"/>
                    <a:pt x="2163" y="4650"/>
                    <a:pt x="1793" y="428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</p:sp>
      </p:grpSp>
      <p:grpSp>
        <p:nvGrpSpPr>
          <p:cNvPr id="70" name="组合 69">
            <a:extLst>
              <a:ext uri="{FF2B5EF4-FFF2-40B4-BE49-F238E27FC236}">
                <a16:creationId xmlns="" xmlns:a16="http://schemas.microsoft.com/office/drawing/2014/main" id="{0DEDE887-2245-4B89-8456-C5EADA5007B6}"/>
              </a:ext>
            </a:extLst>
          </p:cNvPr>
          <p:cNvGrpSpPr>
            <a:grpSpLocks noChangeAspect="1"/>
          </p:cNvGrpSpPr>
          <p:nvPr/>
        </p:nvGrpSpPr>
        <p:grpSpPr>
          <a:xfrm>
            <a:off x="685800" y="2918056"/>
            <a:ext cx="2138680" cy="736600"/>
            <a:chOff x="685800" y="1879600"/>
            <a:chExt cx="2138680" cy="736600"/>
          </a:xfrm>
        </p:grpSpPr>
        <p:sp>
          <p:nvSpPr>
            <p:cNvPr id="71" name="矩形 70">
              <a:extLst>
                <a:ext uri="{FF2B5EF4-FFF2-40B4-BE49-F238E27FC236}">
                  <a16:creationId xmlns="" xmlns:a16="http://schemas.microsoft.com/office/drawing/2014/main" id="{6B78FFA7-997E-4365-868D-FC3641ED7208}"/>
                </a:ext>
              </a:extLst>
            </p:cNvPr>
            <p:cNvSpPr/>
            <p:nvPr/>
          </p:nvSpPr>
          <p:spPr>
            <a:xfrm>
              <a:off x="685800" y="1879600"/>
              <a:ext cx="2138680" cy="736600"/>
            </a:xfrm>
            <a:prstGeom prst="rect">
              <a:avLst/>
            </a:prstGeom>
            <a:solidFill>
              <a:schemeClr val="bg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+mj-ea"/>
                <a:ea typeface="+mj-ea"/>
              </a:endParaRPr>
            </a:p>
          </p:txBody>
        </p:sp>
        <p:sp>
          <p:nvSpPr>
            <p:cNvPr id="72" name="文本框 71">
              <a:extLst>
                <a:ext uri="{FF2B5EF4-FFF2-40B4-BE49-F238E27FC236}">
                  <a16:creationId xmlns="" xmlns:a16="http://schemas.microsoft.com/office/drawing/2014/main" id="{AA5A08A6-8445-4676-91E9-81B6E16D4974}"/>
                </a:ext>
              </a:extLst>
            </p:cNvPr>
            <p:cNvSpPr txBox="1"/>
            <p:nvPr/>
          </p:nvSpPr>
          <p:spPr>
            <a:xfrm>
              <a:off x="840739" y="1919134"/>
              <a:ext cx="1404749" cy="36663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30000"/>
                </a:lnSpc>
              </a:pPr>
              <a:r>
                <a:rPr lang="zh-CN" altLang="en-US" sz="2000" spc="100" dirty="0">
                  <a:latin typeface="+mj-ea"/>
                  <a:ea typeface="+mj-ea"/>
                </a:rPr>
                <a:t>任务二名称</a:t>
              </a:r>
            </a:p>
          </p:txBody>
        </p:sp>
        <p:sp>
          <p:nvSpPr>
            <p:cNvPr id="73" name="zoom-tool_72585">
              <a:extLst>
                <a:ext uri="{FF2B5EF4-FFF2-40B4-BE49-F238E27FC236}">
                  <a16:creationId xmlns="" xmlns:a16="http://schemas.microsoft.com/office/drawing/2014/main" id="{B1A07D24-FE8E-46DE-8406-95D1152FC3F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473943" y="2285773"/>
              <a:ext cx="199407" cy="192502"/>
            </a:xfrm>
            <a:custGeom>
              <a:avLst/>
              <a:gdLst>
                <a:gd name="T0" fmla="*/ 8270 w 8441"/>
                <a:gd name="T1" fmla="*/ 6791 h 8160"/>
                <a:gd name="T2" fmla="*/ 5734 w 8441"/>
                <a:gd name="T3" fmla="*/ 4255 h 8160"/>
                <a:gd name="T4" fmla="*/ 5225 w 8441"/>
                <a:gd name="T5" fmla="*/ 848 h 8160"/>
                <a:gd name="T6" fmla="*/ 3177 w 8441"/>
                <a:gd name="T7" fmla="*/ 0 h 8160"/>
                <a:gd name="T8" fmla="*/ 1130 w 8441"/>
                <a:gd name="T9" fmla="*/ 848 h 8160"/>
                <a:gd name="T10" fmla="*/ 1130 w 8441"/>
                <a:gd name="T11" fmla="*/ 4944 h 8160"/>
                <a:gd name="T12" fmla="*/ 3177 w 8441"/>
                <a:gd name="T13" fmla="*/ 5792 h 8160"/>
                <a:gd name="T14" fmla="*/ 4538 w 8441"/>
                <a:gd name="T15" fmla="*/ 5454 h 8160"/>
                <a:gd name="T16" fmla="*/ 7072 w 8441"/>
                <a:gd name="T17" fmla="*/ 7988 h 8160"/>
                <a:gd name="T18" fmla="*/ 7486 w 8441"/>
                <a:gd name="T19" fmla="*/ 8160 h 8160"/>
                <a:gd name="T20" fmla="*/ 7901 w 8441"/>
                <a:gd name="T21" fmla="*/ 7988 h 8160"/>
                <a:gd name="T22" fmla="*/ 8270 w 8441"/>
                <a:gd name="T23" fmla="*/ 7620 h 8160"/>
                <a:gd name="T24" fmla="*/ 8441 w 8441"/>
                <a:gd name="T25" fmla="*/ 7205 h 8160"/>
                <a:gd name="T26" fmla="*/ 8270 w 8441"/>
                <a:gd name="T27" fmla="*/ 6791 h 8160"/>
                <a:gd name="T28" fmla="*/ 1793 w 8441"/>
                <a:gd name="T29" fmla="*/ 4281 h 8160"/>
                <a:gd name="T30" fmla="*/ 1793 w 8441"/>
                <a:gd name="T31" fmla="*/ 1511 h 8160"/>
                <a:gd name="T32" fmla="*/ 3177 w 8441"/>
                <a:gd name="T33" fmla="*/ 938 h 8160"/>
                <a:gd name="T34" fmla="*/ 4562 w 8441"/>
                <a:gd name="T35" fmla="*/ 1511 h 8160"/>
                <a:gd name="T36" fmla="*/ 4562 w 8441"/>
                <a:gd name="T37" fmla="*/ 4281 h 8160"/>
                <a:gd name="T38" fmla="*/ 3177 w 8441"/>
                <a:gd name="T39" fmla="*/ 4854 h 8160"/>
                <a:gd name="T40" fmla="*/ 1793 w 8441"/>
                <a:gd name="T41" fmla="*/ 4281 h 8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41" h="8160">
                  <a:moveTo>
                    <a:pt x="8270" y="6791"/>
                  </a:moveTo>
                  <a:lnTo>
                    <a:pt x="5734" y="4255"/>
                  </a:lnTo>
                  <a:cubicBezTo>
                    <a:pt x="6316" y="3161"/>
                    <a:pt x="6146" y="1769"/>
                    <a:pt x="5225" y="848"/>
                  </a:cubicBezTo>
                  <a:cubicBezTo>
                    <a:pt x="4678" y="301"/>
                    <a:pt x="3951" y="0"/>
                    <a:pt x="3177" y="0"/>
                  </a:cubicBezTo>
                  <a:cubicBezTo>
                    <a:pt x="2404" y="0"/>
                    <a:pt x="1676" y="301"/>
                    <a:pt x="1130" y="848"/>
                  </a:cubicBezTo>
                  <a:cubicBezTo>
                    <a:pt x="0" y="1977"/>
                    <a:pt x="0" y="3815"/>
                    <a:pt x="1130" y="4944"/>
                  </a:cubicBezTo>
                  <a:cubicBezTo>
                    <a:pt x="1677" y="5491"/>
                    <a:pt x="2404" y="5792"/>
                    <a:pt x="3177" y="5792"/>
                  </a:cubicBezTo>
                  <a:cubicBezTo>
                    <a:pt x="3660" y="5792"/>
                    <a:pt x="4124" y="5675"/>
                    <a:pt x="4538" y="5454"/>
                  </a:cubicBezTo>
                  <a:lnTo>
                    <a:pt x="7072" y="7988"/>
                  </a:lnTo>
                  <a:cubicBezTo>
                    <a:pt x="7183" y="8099"/>
                    <a:pt x="7330" y="8160"/>
                    <a:pt x="7486" y="8160"/>
                  </a:cubicBezTo>
                  <a:cubicBezTo>
                    <a:pt x="7643" y="8160"/>
                    <a:pt x="7790" y="8099"/>
                    <a:pt x="7901" y="7988"/>
                  </a:cubicBezTo>
                  <a:lnTo>
                    <a:pt x="8270" y="7620"/>
                  </a:lnTo>
                  <a:cubicBezTo>
                    <a:pt x="8380" y="7509"/>
                    <a:pt x="8441" y="7362"/>
                    <a:pt x="8441" y="7205"/>
                  </a:cubicBezTo>
                  <a:cubicBezTo>
                    <a:pt x="8441" y="7049"/>
                    <a:pt x="8380" y="6901"/>
                    <a:pt x="8270" y="6791"/>
                  </a:cubicBezTo>
                  <a:close/>
                  <a:moveTo>
                    <a:pt x="1793" y="4281"/>
                  </a:moveTo>
                  <a:cubicBezTo>
                    <a:pt x="1029" y="3517"/>
                    <a:pt x="1029" y="2275"/>
                    <a:pt x="1793" y="1511"/>
                  </a:cubicBezTo>
                  <a:cubicBezTo>
                    <a:pt x="2163" y="1142"/>
                    <a:pt x="2654" y="938"/>
                    <a:pt x="3177" y="938"/>
                  </a:cubicBezTo>
                  <a:cubicBezTo>
                    <a:pt x="3700" y="938"/>
                    <a:pt x="4192" y="1142"/>
                    <a:pt x="4562" y="1511"/>
                  </a:cubicBezTo>
                  <a:cubicBezTo>
                    <a:pt x="5325" y="2275"/>
                    <a:pt x="5325" y="3517"/>
                    <a:pt x="4562" y="4281"/>
                  </a:cubicBezTo>
                  <a:cubicBezTo>
                    <a:pt x="4192" y="4650"/>
                    <a:pt x="3700" y="4854"/>
                    <a:pt x="3177" y="4854"/>
                  </a:cubicBezTo>
                  <a:cubicBezTo>
                    <a:pt x="2654" y="4854"/>
                    <a:pt x="2163" y="4650"/>
                    <a:pt x="1793" y="428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</p:sp>
      </p:grpSp>
      <p:grpSp>
        <p:nvGrpSpPr>
          <p:cNvPr id="74" name="组合 73">
            <a:extLst>
              <a:ext uri="{FF2B5EF4-FFF2-40B4-BE49-F238E27FC236}">
                <a16:creationId xmlns="" xmlns:a16="http://schemas.microsoft.com/office/drawing/2014/main" id="{7C6B4027-899F-4AD3-A3F3-C596D028DAED}"/>
              </a:ext>
            </a:extLst>
          </p:cNvPr>
          <p:cNvGrpSpPr>
            <a:grpSpLocks noChangeAspect="1"/>
          </p:cNvGrpSpPr>
          <p:nvPr/>
        </p:nvGrpSpPr>
        <p:grpSpPr>
          <a:xfrm>
            <a:off x="685800" y="4628466"/>
            <a:ext cx="2138680" cy="736600"/>
            <a:chOff x="685800" y="1879600"/>
            <a:chExt cx="2138680" cy="736600"/>
          </a:xfrm>
        </p:grpSpPr>
        <p:sp>
          <p:nvSpPr>
            <p:cNvPr id="75" name="矩形 74">
              <a:extLst>
                <a:ext uri="{FF2B5EF4-FFF2-40B4-BE49-F238E27FC236}">
                  <a16:creationId xmlns="" xmlns:a16="http://schemas.microsoft.com/office/drawing/2014/main" id="{D1A5BC58-2058-4256-89E4-CC585ACF6193}"/>
                </a:ext>
              </a:extLst>
            </p:cNvPr>
            <p:cNvSpPr/>
            <p:nvPr/>
          </p:nvSpPr>
          <p:spPr>
            <a:xfrm>
              <a:off x="685800" y="1879600"/>
              <a:ext cx="2138680" cy="736600"/>
            </a:xfrm>
            <a:prstGeom prst="rect">
              <a:avLst/>
            </a:prstGeom>
            <a:solidFill>
              <a:schemeClr val="bg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+mj-ea"/>
                <a:ea typeface="+mj-ea"/>
              </a:endParaRPr>
            </a:p>
          </p:txBody>
        </p:sp>
        <p:sp>
          <p:nvSpPr>
            <p:cNvPr id="76" name="文本框 75">
              <a:extLst>
                <a:ext uri="{FF2B5EF4-FFF2-40B4-BE49-F238E27FC236}">
                  <a16:creationId xmlns="" xmlns:a16="http://schemas.microsoft.com/office/drawing/2014/main" id="{EA8EDFE9-7D6E-4B66-96C8-256EC29DDEB8}"/>
                </a:ext>
              </a:extLst>
            </p:cNvPr>
            <p:cNvSpPr txBox="1"/>
            <p:nvPr/>
          </p:nvSpPr>
          <p:spPr>
            <a:xfrm>
              <a:off x="840739" y="1919134"/>
              <a:ext cx="1404749" cy="36663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30000"/>
                </a:lnSpc>
              </a:pPr>
              <a:r>
                <a:rPr lang="zh-CN" altLang="en-US" sz="2000" spc="100" dirty="0">
                  <a:latin typeface="+mj-ea"/>
                  <a:ea typeface="+mj-ea"/>
                </a:rPr>
                <a:t>任务四名称</a:t>
              </a:r>
            </a:p>
          </p:txBody>
        </p:sp>
        <p:sp>
          <p:nvSpPr>
            <p:cNvPr id="77" name="zoom-tool_72585">
              <a:extLst>
                <a:ext uri="{FF2B5EF4-FFF2-40B4-BE49-F238E27FC236}">
                  <a16:creationId xmlns="" xmlns:a16="http://schemas.microsoft.com/office/drawing/2014/main" id="{9A62E018-2210-419E-BE4C-C784BCB1061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473943" y="2285773"/>
              <a:ext cx="199407" cy="192502"/>
            </a:xfrm>
            <a:custGeom>
              <a:avLst/>
              <a:gdLst>
                <a:gd name="T0" fmla="*/ 8270 w 8441"/>
                <a:gd name="T1" fmla="*/ 6791 h 8160"/>
                <a:gd name="T2" fmla="*/ 5734 w 8441"/>
                <a:gd name="T3" fmla="*/ 4255 h 8160"/>
                <a:gd name="T4" fmla="*/ 5225 w 8441"/>
                <a:gd name="T5" fmla="*/ 848 h 8160"/>
                <a:gd name="T6" fmla="*/ 3177 w 8441"/>
                <a:gd name="T7" fmla="*/ 0 h 8160"/>
                <a:gd name="T8" fmla="*/ 1130 w 8441"/>
                <a:gd name="T9" fmla="*/ 848 h 8160"/>
                <a:gd name="T10" fmla="*/ 1130 w 8441"/>
                <a:gd name="T11" fmla="*/ 4944 h 8160"/>
                <a:gd name="T12" fmla="*/ 3177 w 8441"/>
                <a:gd name="T13" fmla="*/ 5792 h 8160"/>
                <a:gd name="T14" fmla="*/ 4538 w 8441"/>
                <a:gd name="T15" fmla="*/ 5454 h 8160"/>
                <a:gd name="T16" fmla="*/ 7072 w 8441"/>
                <a:gd name="T17" fmla="*/ 7988 h 8160"/>
                <a:gd name="T18" fmla="*/ 7486 w 8441"/>
                <a:gd name="T19" fmla="*/ 8160 h 8160"/>
                <a:gd name="T20" fmla="*/ 7901 w 8441"/>
                <a:gd name="T21" fmla="*/ 7988 h 8160"/>
                <a:gd name="T22" fmla="*/ 8270 w 8441"/>
                <a:gd name="T23" fmla="*/ 7620 h 8160"/>
                <a:gd name="T24" fmla="*/ 8441 w 8441"/>
                <a:gd name="T25" fmla="*/ 7205 h 8160"/>
                <a:gd name="T26" fmla="*/ 8270 w 8441"/>
                <a:gd name="T27" fmla="*/ 6791 h 8160"/>
                <a:gd name="T28" fmla="*/ 1793 w 8441"/>
                <a:gd name="T29" fmla="*/ 4281 h 8160"/>
                <a:gd name="T30" fmla="*/ 1793 w 8441"/>
                <a:gd name="T31" fmla="*/ 1511 h 8160"/>
                <a:gd name="T32" fmla="*/ 3177 w 8441"/>
                <a:gd name="T33" fmla="*/ 938 h 8160"/>
                <a:gd name="T34" fmla="*/ 4562 w 8441"/>
                <a:gd name="T35" fmla="*/ 1511 h 8160"/>
                <a:gd name="T36" fmla="*/ 4562 w 8441"/>
                <a:gd name="T37" fmla="*/ 4281 h 8160"/>
                <a:gd name="T38" fmla="*/ 3177 w 8441"/>
                <a:gd name="T39" fmla="*/ 4854 h 8160"/>
                <a:gd name="T40" fmla="*/ 1793 w 8441"/>
                <a:gd name="T41" fmla="*/ 4281 h 8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41" h="8160">
                  <a:moveTo>
                    <a:pt x="8270" y="6791"/>
                  </a:moveTo>
                  <a:lnTo>
                    <a:pt x="5734" y="4255"/>
                  </a:lnTo>
                  <a:cubicBezTo>
                    <a:pt x="6316" y="3161"/>
                    <a:pt x="6146" y="1769"/>
                    <a:pt x="5225" y="848"/>
                  </a:cubicBezTo>
                  <a:cubicBezTo>
                    <a:pt x="4678" y="301"/>
                    <a:pt x="3951" y="0"/>
                    <a:pt x="3177" y="0"/>
                  </a:cubicBezTo>
                  <a:cubicBezTo>
                    <a:pt x="2404" y="0"/>
                    <a:pt x="1676" y="301"/>
                    <a:pt x="1130" y="848"/>
                  </a:cubicBezTo>
                  <a:cubicBezTo>
                    <a:pt x="0" y="1977"/>
                    <a:pt x="0" y="3815"/>
                    <a:pt x="1130" y="4944"/>
                  </a:cubicBezTo>
                  <a:cubicBezTo>
                    <a:pt x="1677" y="5491"/>
                    <a:pt x="2404" y="5792"/>
                    <a:pt x="3177" y="5792"/>
                  </a:cubicBezTo>
                  <a:cubicBezTo>
                    <a:pt x="3660" y="5792"/>
                    <a:pt x="4124" y="5675"/>
                    <a:pt x="4538" y="5454"/>
                  </a:cubicBezTo>
                  <a:lnTo>
                    <a:pt x="7072" y="7988"/>
                  </a:lnTo>
                  <a:cubicBezTo>
                    <a:pt x="7183" y="8099"/>
                    <a:pt x="7330" y="8160"/>
                    <a:pt x="7486" y="8160"/>
                  </a:cubicBezTo>
                  <a:cubicBezTo>
                    <a:pt x="7643" y="8160"/>
                    <a:pt x="7790" y="8099"/>
                    <a:pt x="7901" y="7988"/>
                  </a:cubicBezTo>
                  <a:lnTo>
                    <a:pt x="8270" y="7620"/>
                  </a:lnTo>
                  <a:cubicBezTo>
                    <a:pt x="8380" y="7509"/>
                    <a:pt x="8441" y="7362"/>
                    <a:pt x="8441" y="7205"/>
                  </a:cubicBezTo>
                  <a:cubicBezTo>
                    <a:pt x="8441" y="7049"/>
                    <a:pt x="8380" y="6901"/>
                    <a:pt x="8270" y="6791"/>
                  </a:cubicBezTo>
                  <a:close/>
                  <a:moveTo>
                    <a:pt x="1793" y="4281"/>
                  </a:moveTo>
                  <a:cubicBezTo>
                    <a:pt x="1029" y="3517"/>
                    <a:pt x="1029" y="2275"/>
                    <a:pt x="1793" y="1511"/>
                  </a:cubicBezTo>
                  <a:cubicBezTo>
                    <a:pt x="2163" y="1142"/>
                    <a:pt x="2654" y="938"/>
                    <a:pt x="3177" y="938"/>
                  </a:cubicBezTo>
                  <a:cubicBezTo>
                    <a:pt x="3700" y="938"/>
                    <a:pt x="4192" y="1142"/>
                    <a:pt x="4562" y="1511"/>
                  </a:cubicBezTo>
                  <a:cubicBezTo>
                    <a:pt x="5325" y="2275"/>
                    <a:pt x="5325" y="3517"/>
                    <a:pt x="4562" y="4281"/>
                  </a:cubicBezTo>
                  <a:cubicBezTo>
                    <a:pt x="4192" y="4650"/>
                    <a:pt x="3700" y="4854"/>
                    <a:pt x="3177" y="4854"/>
                  </a:cubicBezTo>
                  <a:cubicBezTo>
                    <a:pt x="2654" y="4854"/>
                    <a:pt x="2163" y="4650"/>
                    <a:pt x="1793" y="428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</p:sp>
      </p:grpSp>
      <p:grpSp>
        <p:nvGrpSpPr>
          <p:cNvPr id="78" name="组合 77">
            <a:extLst>
              <a:ext uri="{FF2B5EF4-FFF2-40B4-BE49-F238E27FC236}">
                <a16:creationId xmlns="" xmlns:a16="http://schemas.microsoft.com/office/drawing/2014/main" id="{AF56051F-9D6C-4499-91D2-4D2AC2346F6B}"/>
              </a:ext>
            </a:extLst>
          </p:cNvPr>
          <p:cNvGrpSpPr>
            <a:grpSpLocks noChangeAspect="1"/>
          </p:cNvGrpSpPr>
          <p:nvPr/>
        </p:nvGrpSpPr>
        <p:grpSpPr>
          <a:xfrm>
            <a:off x="685800" y="3773261"/>
            <a:ext cx="2138680" cy="736600"/>
            <a:chOff x="685800" y="1879600"/>
            <a:chExt cx="2138680" cy="736600"/>
          </a:xfrm>
        </p:grpSpPr>
        <p:sp>
          <p:nvSpPr>
            <p:cNvPr id="79" name="矩形 78">
              <a:extLst>
                <a:ext uri="{FF2B5EF4-FFF2-40B4-BE49-F238E27FC236}">
                  <a16:creationId xmlns="" xmlns:a16="http://schemas.microsoft.com/office/drawing/2014/main" id="{5C1E9B0B-6911-4AE2-B2DC-27AC352BBB22}"/>
                </a:ext>
              </a:extLst>
            </p:cNvPr>
            <p:cNvSpPr/>
            <p:nvPr/>
          </p:nvSpPr>
          <p:spPr>
            <a:xfrm>
              <a:off x="685800" y="1879600"/>
              <a:ext cx="2138680" cy="736600"/>
            </a:xfrm>
            <a:prstGeom prst="rect">
              <a:avLst/>
            </a:prstGeom>
            <a:solidFill>
              <a:schemeClr val="bg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schemeClr val="tx1"/>
                </a:solidFill>
                <a:latin typeface="+mj-ea"/>
                <a:ea typeface="+mj-ea"/>
              </a:endParaRPr>
            </a:p>
          </p:txBody>
        </p:sp>
        <p:sp>
          <p:nvSpPr>
            <p:cNvPr id="80" name="文本框 79">
              <a:extLst>
                <a:ext uri="{FF2B5EF4-FFF2-40B4-BE49-F238E27FC236}">
                  <a16:creationId xmlns="" xmlns:a16="http://schemas.microsoft.com/office/drawing/2014/main" id="{A75518D0-63A2-4FC2-976D-160393E5B686}"/>
                </a:ext>
              </a:extLst>
            </p:cNvPr>
            <p:cNvSpPr txBox="1"/>
            <p:nvPr/>
          </p:nvSpPr>
          <p:spPr>
            <a:xfrm>
              <a:off x="840739" y="1919134"/>
              <a:ext cx="1404749" cy="36663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30000"/>
                </a:lnSpc>
              </a:pPr>
              <a:r>
                <a:rPr lang="zh-CN" altLang="en-US" sz="2000" spc="100" dirty="0">
                  <a:latin typeface="+mj-ea"/>
                  <a:ea typeface="+mj-ea"/>
                </a:rPr>
                <a:t>任务三名称</a:t>
              </a:r>
            </a:p>
          </p:txBody>
        </p:sp>
        <p:sp>
          <p:nvSpPr>
            <p:cNvPr id="81" name="zoom-tool_72585">
              <a:extLst>
                <a:ext uri="{FF2B5EF4-FFF2-40B4-BE49-F238E27FC236}">
                  <a16:creationId xmlns="" xmlns:a16="http://schemas.microsoft.com/office/drawing/2014/main" id="{91E4619E-83A0-4618-A4BE-A07E6736EF0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473943" y="2285773"/>
              <a:ext cx="199407" cy="192502"/>
            </a:xfrm>
            <a:custGeom>
              <a:avLst/>
              <a:gdLst>
                <a:gd name="T0" fmla="*/ 8270 w 8441"/>
                <a:gd name="T1" fmla="*/ 6791 h 8160"/>
                <a:gd name="T2" fmla="*/ 5734 w 8441"/>
                <a:gd name="T3" fmla="*/ 4255 h 8160"/>
                <a:gd name="T4" fmla="*/ 5225 w 8441"/>
                <a:gd name="T5" fmla="*/ 848 h 8160"/>
                <a:gd name="T6" fmla="*/ 3177 w 8441"/>
                <a:gd name="T7" fmla="*/ 0 h 8160"/>
                <a:gd name="T8" fmla="*/ 1130 w 8441"/>
                <a:gd name="T9" fmla="*/ 848 h 8160"/>
                <a:gd name="T10" fmla="*/ 1130 w 8441"/>
                <a:gd name="T11" fmla="*/ 4944 h 8160"/>
                <a:gd name="T12" fmla="*/ 3177 w 8441"/>
                <a:gd name="T13" fmla="*/ 5792 h 8160"/>
                <a:gd name="T14" fmla="*/ 4538 w 8441"/>
                <a:gd name="T15" fmla="*/ 5454 h 8160"/>
                <a:gd name="T16" fmla="*/ 7072 w 8441"/>
                <a:gd name="T17" fmla="*/ 7988 h 8160"/>
                <a:gd name="T18" fmla="*/ 7486 w 8441"/>
                <a:gd name="T19" fmla="*/ 8160 h 8160"/>
                <a:gd name="T20" fmla="*/ 7901 w 8441"/>
                <a:gd name="T21" fmla="*/ 7988 h 8160"/>
                <a:gd name="T22" fmla="*/ 8270 w 8441"/>
                <a:gd name="T23" fmla="*/ 7620 h 8160"/>
                <a:gd name="T24" fmla="*/ 8441 w 8441"/>
                <a:gd name="T25" fmla="*/ 7205 h 8160"/>
                <a:gd name="T26" fmla="*/ 8270 w 8441"/>
                <a:gd name="T27" fmla="*/ 6791 h 8160"/>
                <a:gd name="T28" fmla="*/ 1793 w 8441"/>
                <a:gd name="T29" fmla="*/ 4281 h 8160"/>
                <a:gd name="T30" fmla="*/ 1793 w 8441"/>
                <a:gd name="T31" fmla="*/ 1511 h 8160"/>
                <a:gd name="T32" fmla="*/ 3177 w 8441"/>
                <a:gd name="T33" fmla="*/ 938 h 8160"/>
                <a:gd name="T34" fmla="*/ 4562 w 8441"/>
                <a:gd name="T35" fmla="*/ 1511 h 8160"/>
                <a:gd name="T36" fmla="*/ 4562 w 8441"/>
                <a:gd name="T37" fmla="*/ 4281 h 8160"/>
                <a:gd name="T38" fmla="*/ 3177 w 8441"/>
                <a:gd name="T39" fmla="*/ 4854 h 8160"/>
                <a:gd name="T40" fmla="*/ 1793 w 8441"/>
                <a:gd name="T41" fmla="*/ 4281 h 8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41" h="8160">
                  <a:moveTo>
                    <a:pt x="8270" y="6791"/>
                  </a:moveTo>
                  <a:lnTo>
                    <a:pt x="5734" y="4255"/>
                  </a:lnTo>
                  <a:cubicBezTo>
                    <a:pt x="6316" y="3161"/>
                    <a:pt x="6146" y="1769"/>
                    <a:pt x="5225" y="848"/>
                  </a:cubicBezTo>
                  <a:cubicBezTo>
                    <a:pt x="4678" y="301"/>
                    <a:pt x="3951" y="0"/>
                    <a:pt x="3177" y="0"/>
                  </a:cubicBezTo>
                  <a:cubicBezTo>
                    <a:pt x="2404" y="0"/>
                    <a:pt x="1676" y="301"/>
                    <a:pt x="1130" y="848"/>
                  </a:cubicBezTo>
                  <a:cubicBezTo>
                    <a:pt x="0" y="1977"/>
                    <a:pt x="0" y="3815"/>
                    <a:pt x="1130" y="4944"/>
                  </a:cubicBezTo>
                  <a:cubicBezTo>
                    <a:pt x="1677" y="5491"/>
                    <a:pt x="2404" y="5792"/>
                    <a:pt x="3177" y="5792"/>
                  </a:cubicBezTo>
                  <a:cubicBezTo>
                    <a:pt x="3660" y="5792"/>
                    <a:pt x="4124" y="5675"/>
                    <a:pt x="4538" y="5454"/>
                  </a:cubicBezTo>
                  <a:lnTo>
                    <a:pt x="7072" y="7988"/>
                  </a:lnTo>
                  <a:cubicBezTo>
                    <a:pt x="7183" y="8099"/>
                    <a:pt x="7330" y="8160"/>
                    <a:pt x="7486" y="8160"/>
                  </a:cubicBezTo>
                  <a:cubicBezTo>
                    <a:pt x="7643" y="8160"/>
                    <a:pt x="7790" y="8099"/>
                    <a:pt x="7901" y="7988"/>
                  </a:cubicBezTo>
                  <a:lnTo>
                    <a:pt x="8270" y="7620"/>
                  </a:lnTo>
                  <a:cubicBezTo>
                    <a:pt x="8380" y="7509"/>
                    <a:pt x="8441" y="7362"/>
                    <a:pt x="8441" y="7205"/>
                  </a:cubicBezTo>
                  <a:cubicBezTo>
                    <a:pt x="8441" y="7049"/>
                    <a:pt x="8380" y="6901"/>
                    <a:pt x="8270" y="6791"/>
                  </a:cubicBezTo>
                  <a:close/>
                  <a:moveTo>
                    <a:pt x="1793" y="4281"/>
                  </a:moveTo>
                  <a:cubicBezTo>
                    <a:pt x="1029" y="3517"/>
                    <a:pt x="1029" y="2275"/>
                    <a:pt x="1793" y="1511"/>
                  </a:cubicBezTo>
                  <a:cubicBezTo>
                    <a:pt x="2163" y="1142"/>
                    <a:pt x="2654" y="938"/>
                    <a:pt x="3177" y="938"/>
                  </a:cubicBezTo>
                  <a:cubicBezTo>
                    <a:pt x="3700" y="938"/>
                    <a:pt x="4192" y="1142"/>
                    <a:pt x="4562" y="1511"/>
                  </a:cubicBezTo>
                  <a:cubicBezTo>
                    <a:pt x="5325" y="2275"/>
                    <a:pt x="5325" y="3517"/>
                    <a:pt x="4562" y="4281"/>
                  </a:cubicBezTo>
                  <a:cubicBezTo>
                    <a:pt x="4192" y="4650"/>
                    <a:pt x="3700" y="4854"/>
                    <a:pt x="3177" y="4854"/>
                  </a:cubicBezTo>
                  <a:cubicBezTo>
                    <a:pt x="2654" y="4854"/>
                    <a:pt x="2163" y="4650"/>
                    <a:pt x="1793" y="428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/>
            <a:lstStyle/>
            <a:p>
              <a:endParaRPr lang="zh-CN" altLang="en-US" dirty="0">
                <a:latin typeface="+mj-ea"/>
                <a:ea typeface="+mj-ea"/>
              </a:endParaRPr>
            </a:p>
          </p:txBody>
        </p:sp>
      </p:grpSp>
      <p:grpSp>
        <p:nvGrpSpPr>
          <p:cNvPr id="82" name="组合 81">
            <a:extLst>
              <a:ext uri="{FF2B5EF4-FFF2-40B4-BE49-F238E27FC236}">
                <a16:creationId xmlns="" xmlns:a16="http://schemas.microsoft.com/office/drawing/2014/main" id="{1346E5AB-B85D-42D6-AB0F-CC655433AEFC}"/>
              </a:ext>
            </a:extLst>
          </p:cNvPr>
          <p:cNvGrpSpPr>
            <a:grpSpLocks noChangeAspect="1"/>
          </p:cNvGrpSpPr>
          <p:nvPr/>
        </p:nvGrpSpPr>
        <p:grpSpPr>
          <a:xfrm>
            <a:off x="685800" y="5483672"/>
            <a:ext cx="2138680" cy="736600"/>
            <a:chOff x="685800" y="1879600"/>
            <a:chExt cx="2138680" cy="736600"/>
          </a:xfrm>
        </p:grpSpPr>
        <p:sp>
          <p:nvSpPr>
            <p:cNvPr id="83" name="矩形 82">
              <a:extLst>
                <a:ext uri="{FF2B5EF4-FFF2-40B4-BE49-F238E27FC236}">
                  <a16:creationId xmlns="" xmlns:a16="http://schemas.microsoft.com/office/drawing/2014/main" id="{26A4C8AD-8FDA-4965-8F1E-90E65F637781}"/>
                </a:ext>
              </a:extLst>
            </p:cNvPr>
            <p:cNvSpPr/>
            <p:nvPr/>
          </p:nvSpPr>
          <p:spPr>
            <a:xfrm>
              <a:off x="685800" y="1879600"/>
              <a:ext cx="2138680" cy="736600"/>
            </a:xfrm>
            <a:prstGeom prst="rect">
              <a:avLst/>
            </a:prstGeom>
            <a:solidFill>
              <a:schemeClr val="bg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  <a:latin typeface="+mj-ea"/>
                <a:ea typeface="+mj-ea"/>
              </a:endParaRPr>
            </a:p>
          </p:txBody>
        </p:sp>
        <p:sp>
          <p:nvSpPr>
            <p:cNvPr id="84" name="文本框 83">
              <a:extLst>
                <a:ext uri="{FF2B5EF4-FFF2-40B4-BE49-F238E27FC236}">
                  <a16:creationId xmlns="" xmlns:a16="http://schemas.microsoft.com/office/drawing/2014/main" id="{DBEBA8EB-E930-4FEA-B917-99AD27672E5B}"/>
                </a:ext>
              </a:extLst>
            </p:cNvPr>
            <p:cNvSpPr txBox="1"/>
            <p:nvPr/>
          </p:nvSpPr>
          <p:spPr>
            <a:xfrm>
              <a:off x="840739" y="1919134"/>
              <a:ext cx="1404749" cy="36663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30000"/>
                </a:lnSpc>
              </a:pPr>
              <a:r>
                <a:rPr lang="zh-CN" altLang="en-US" sz="2000" spc="100" dirty="0">
                  <a:latin typeface="+mj-ea"/>
                  <a:ea typeface="+mj-ea"/>
                </a:rPr>
                <a:t>任务五名称</a:t>
              </a:r>
            </a:p>
          </p:txBody>
        </p:sp>
        <p:sp>
          <p:nvSpPr>
            <p:cNvPr id="85" name="zoom-tool_72585">
              <a:extLst>
                <a:ext uri="{FF2B5EF4-FFF2-40B4-BE49-F238E27FC236}">
                  <a16:creationId xmlns="" xmlns:a16="http://schemas.microsoft.com/office/drawing/2014/main" id="{CE679FDB-9492-48CD-ACF3-C26FD27162F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473943" y="2285773"/>
              <a:ext cx="199407" cy="192502"/>
            </a:xfrm>
            <a:custGeom>
              <a:avLst/>
              <a:gdLst>
                <a:gd name="T0" fmla="*/ 8270 w 8441"/>
                <a:gd name="T1" fmla="*/ 6791 h 8160"/>
                <a:gd name="T2" fmla="*/ 5734 w 8441"/>
                <a:gd name="T3" fmla="*/ 4255 h 8160"/>
                <a:gd name="T4" fmla="*/ 5225 w 8441"/>
                <a:gd name="T5" fmla="*/ 848 h 8160"/>
                <a:gd name="T6" fmla="*/ 3177 w 8441"/>
                <a:gd name="T7" fmla="*/ 0 h 8160"/>
                <a:gd name="T8" fmla="*/ 1130 w 8441"/>
                <a:gd name="T9" fmla="*/ 848 h 8160"/>
                <a:gd name="T10" fmla="*/ 1130 w 8441"/>
                <a:gd name="T11" fmla="*/ 4944 h 8160"/>
                <a:gd name="T12" fmla="*/ 3177 w 8441"/>
                <a:gd name="T13" fmla="*/ 5792 h 8160"/>
                <a:gd name="T14" fmla="*/ 4538 w 8441"/>
                <a:gd name="T15" fmla="*/ 5454 h 8160"/>
                <a:gd name="T16" fmla="*/ 7072 w 8441"/>
                <a:gd name="T17" fmla="*/ 7988 h 8160"/>
                <a:gd name="T18" fmla="*/ 7486 w 8441"/>
                <a:gd name="T19" fmla="*/ 8160 h 8160"/>
                <a:gd name="T20" fmla="*/ 7901 w 8441"/>
                <a:gd name="T21" fmla="*/ 7988 h 8160"/>
                <a:gd name="T22" fmla="*/ 8270 w 8441"/>
                <a:gd name="T23" fmla="*/ 7620 h 8160"/>
                <a:gd name="T24" fmla="*/ 8441 w 8441"/>
                <a:gd name="T25" fmla="*/ 7205 h 8160"/>
                <a:gd name="T26" fmla="*/ 8270 w 8441"/>
                <a:gd name="T27" fmla="*/ 6791 h 8160"/>
                <a:gd name="T28" fmla="*/ 1793 w 8441"/>
                <a:gd name="T29" fmla="*/ 4281 h 8160"/>
                <a:gd name="T30" fmla="*/ 1793 w 8441"/>
                <a:gd name="T31" fmla="*/ 1511 h 8160"/>
                <a:gd name="T32" fmla="*/ 3177 w 8441"/>
                <a:gd name="T33" fmla="*/ 938 h 8160"/>
                <a:gd name="T34" fmla="*/ 4562 w 8441"/>
                <a:gd name="T35" fmla="*/ 1511 h 8160"/>
                <a:gd name="T36" fmla="*/ 4562 w 8441"/>
                <a:gd name="T37" fmla="*/ 4281 h 8160"/>
                <a:gd name="T38" fmla="*/ 3177 w 8441"/>
                <a:gd name="T39" fmla="*/ 4854 h 8160"/>
                <a:gd name="T40" fmla="*/ 1793 w 8441"/>
                <a:gd name="T41" fmla="*/ 4281 h 8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41" h="8160">
                  <a:moveTo>
                    <a:pt x="8270" y="6791"/>
                  </a:moveTo>
                  <a:lnTo>
                    <a:pt x="5734" y="4255"/>
                  </a:lnTo>
                  <a:cubicBezTo>
                    <a:pt x="6316" y="3161"/>
                    <a:pt x="6146" y="1769"/>
                    <a:pt x="5225" y="848"/>
                  </a:cubicBezTo>
                  <a:cubicBezTo>
                    <a:pt x="4678" y="301"/>
                    <a:pt x="3951" y="0"/>
                    <a:pt x="3177" y="0"/>
                  </a:cubicBezTo>
                  <a:cubicBezTo>
                    <a:pt x="2404" y="0"/>
                    <a:pt x="1676" y="301"/>
                    <a:pt x="1130" y="848"/>
                  </a:cubicBezTo>
                  <a:cubicBezTo>
                    <a:pt x="0" y="1977"/>
                    <a:pt x="0" y="3815"/>
                    <a:pt x="1130" y="4944"/>
                  </a:cubicBezTo>
                  <a:cubicBezTo>
                    <a:pt x="1677" y="5491"/>
                    <a:pt x="2404" y="5792"/>
                    <a:pt x="3177" y="5792"/>
                  </a:cubicBezTo>
                  <a:cubicBezTo>
                    <a:pt x="3660" y="5792"/>
                    <a:pt x="4124" y="5675"/>
                    <a:pt x="4538" y="5454"/>
                  </a:cubicBezTo>
                  <a:lnTo>
                    <a:pt x="7072" y="7988"/>
                  </a:lnTo>
                  <a:cubicBezTo>
                    <a:pt x="7183" y="8099"/>
                    <a:pt x="7330" y="8160"/>
                    <a:pt x="7486" y="8160"/>
                  </a:cubicBezTo>
                  <a:cubicBezTo>
                    <a:pt x="7643" y="8160"/>
                    <a:pt x="7790" y="8099"/>
                    <a:pt x="7901" y="7988"/>
                  </a:cubicBezTo>
                  <a:lnTo>
                    <a:pt x="8270" y="7620"/>
                  </a:lnTo>
                  <a:cubicBezTo>
                    <a:pt x="8380" y="7509"/>
                    <a:pt x="8441" y="7362"/>
                    <a:pt x="8441" y="7205"/>
                  </a:cubicBezTo>
                  <a:cubicBezTo>
                    <a:pt x="8441" y="7049"/>
                    <a:pt x="8380" y="6901"/>
                    <a:pt x="8270" y="6791"/>
                  </a:cubicBezTo>
                  <a:close/>
                  <a:moveTo>
                    <a:pt x="1793" y="4281"/>
                  </a:moveTo>
                  <a:cubicBezTo>
                    <a:pt x="1029" y="3517"/>
                    <a:pt x="1029" y="2275"/>
                    <a:pt x="1793" y="1511"/>
                  </a:cubicBezTo>
                  <a:cubicBezTo>
                    <a:pt x="2163" y="1142"/>
                    <a:pt x="2654" y="938"/>
                    <a:pt x="3177" y="938"/>
                  </a:cubicBezTo>
                  <a:cubicBezTo>
                    <a:pt x="3700" y="938"/>
                    <a:pt x="4192" y="1142"/>
                    <a:pt x="4562" y="1511"/>
                  </a:cubicBezTo>
                  <a:cubicBezTo>
                    <a:pt x="5325" y="2275"/>
                    <a:pt x="5325" y="3517"/>
                    <a:pt x="4562" y="4281"/>
                  </a:cubicBezTo>
                  <a:cubicBezTo>
                    <a:pt x="4192" y="4650"/>
                    <a:pt x="3700" y="4854"/>
                    <a:pt x="3177" y="4854"/>
                  </a:cubicBezTo>
                  <a:cubicBezTo>
                    <a:pt x="2654" y="4854"/>
                    <a:pt x="2163" y="4650"/>
                    <a:pt x="1793" y="428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</p:sp>
      </p:grpSp>
      <p:grpSp>
        <p:nvGrpSpPr>
          <p:cNvPr id="107" name="组合 106">
            <a:extLst>
              <a:ext uri="{FF2B5EF4-FFF2-40B4-BE49-F238E27FC236}">
                <a16:creationId xmlns="" xmlns:a16="http://schemas.microsoft.com/office/drawing/2014/main" id="{37BC5E29-692F-4907-ACC0-6175BFFBE61E}"/>
              </a:ext>
            </a:extLst>
          </p:cNvPr>
          <p:cNvGrpSpPr>
            <a:grpSpLocks noChangeAspect="1"/>
          </p:cNvGrpSpPr>
          <p:nvPr/>
        </p:nvGrpSpPr>
        <p:grpSpPr>
          <a:xfrm>
            <a:off x="2982267" y="1150646"/>
            <a:ext cx="2738946" cy="736600"/>
            <a:chOff x="3199144" y="1069623"/>
            <a:chExt cx="2738946" cy="736600"/>
          </a:xfrm>
        </p:grpSpPr>
        <p:sp>
          <p:nvSpPr>
            <p:cNvPr id="87" name="矩形 86">
              <a:extLst>
                <a:ext uri="{FF2B5EF4-FFF2-40B4-BE49-F238E27FC236}">
                  <a16:creationId xmlns="" xmlns:a16="http://schemas.microsoft.com/office/drawing/2014/main" id="{6467D768-DC7D-4C0A-9A23-C7981D2AE5CF}"/>
                </a:ext>
              </a:extLst>
            </p:cNvPr>
            <p:cNvSpPr/>
            <p:nvPr/>
          </p:nvSpPr>
          <p:spPr>
            <a:xfrm>
              <a:off x="3199144" y="1069623"/>
              <a:ext cx="2738946" cy="736600"/>
            </a:xfrm>
            <a:prstGeom prst="rect">
              <a:avLst/>
            </a:prstGeom>
            <a:solidFill>
              <a:schemeClr val="bg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grpSp>
          <p:nvGrpSpPr>
            <p:cNvPr id="106" name="组合 105">
              <a:extLst>
                <a:ext uri="{FF2B5EF4-FFF2-40B4-BE49-F238E27FC236}">
                  <a16:creationId xmlns="" xmlns:a16="http://schemas.microsoft.com/office/drawing/2014/main" id="{07F16CA5-D0C0-4C79-BD67-6752150BDBDB}"/>
                </a:ext>
              </a:extLst>
            </p:cNvPr>
            <p:cNvGrpSpPr/>
            <p:nvPr/>
          </p:nvGrpSpPr>
          <p:grpSpPr>
            <a:xfrm>
              <a:off x="3264357" y="1124053"/>
              <a:ext cx="2608520" cy="627740"/>
              <a:chOff x="3199144" y="1109157"/>
              <a:chExt cx="2608520" cy="627740"/>
            </a:xfrm>
          </p:grpSpPr>
          <p:sp>
            <p:nvSpPr>
              <p:cNvPr id="88" name="文本框 87">
                <a:extLst>
                  <a:ext uri="{FF2B5EF4-FFF2-40B4-BE49-F238E27FC236}">
                    <a16:creationId xmlns="" xmlns:a16="http://schemas.microsoft.com/office/drawing/2014/main" id="{9FEB7A31-DFFD-4802-A794-4F96C4988747}"/>
                  </a:ext>
                </a:extLst>
              </p:cNvPr>
              <p:cNvSpPr txBox="1"/>
              <p:nvPr/>
            </p:nvSpPr>
            <p:spPr>
              <a:xfrm>
                <a:off x="3801029" y="1109157"/>
                <a:ext cx="1404749" cy="36663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30000"/>
                  </a:lnSpc>
                </a:pPr>
                <a:r>
                  <a:rPr lang="zh-CN" altLang="en-US" sz="2000" spc="100" dirty="0">
                    <a:latin typeface="+mj-ea"/>
                    <a:ea typeface="+mj-ea"/>
                  </a:rPr>
                  <a:t>第一周</a:t>
                </a:r>
              </a:p>
            </p:txBody>
          </p:sp>
          <p:sp>
            <p:nvSpPr>
              <p:cNvPr id="90" name="文本框 89">
                <a:extLst>
                  <a:ext uri="{FF2B5EF4-FFF2-40B4-BE49-F238E27FC236}">
                    <a16:creationId xmlns="" xmlns:a16="http://schemas.microsoft.com/office/drawing/2014/main" id="{82587092-1458-4F73-91F5-90EAC0BBE534}"/>
                  </a:ext>
                </a:extLst>
              </p:cNvPr>
              <p:cNvSpPr txBox="1"/>
              <p:nvPr/>
            </p:nvSpPr>
            <p:spPr>
              <a:xfrm>
                <a:off x="3199144" y="1480288"/>
                <a:ext cx="2608520" cy="25660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30000"/>
                  </a:lnSpc>
                </a:pPr>
                <a:r>
                  <a:rPr lang="en-US" altLang="zh-CN" sz="1400" spc="100" dirty="0">
                    <a:latin typeface="+mn-ea"/>
                  </a:rPr>
                  <a:t>01  02  03  04  05  06  07</a:t>
                </a:r>
                <a:endParaRPr lang="zh-CN" altLang="en-US" sz="1400" spc="100" dirty="0">
                  <a:latin typeface="+mn-ea"/>
                </a:endParaRPr>
              </a:p>
            </p:txBody>
          </p:sp>
        </p:grpSp>
      </p:grpSp>
      <p:grpSp>
        <p:nvGrpSpPr>
          <p:cNvPr id="4" name="组合 3">
            <a:extLst>
              <a:ext uri="{FF2B5EF4-FFF2-40B4-BE49-F238E27FC236}">
                <a16:creationId xmlns="" xmlns:a16="http://schemas.microsoft.com/office/drawing/2014/main" id="{D500D5AB-1BBD-4601-B233-1957465EAB8C}"/>
              </a:ext>
            </a:extLst>
          </p:cNvPr>
          <p:cNvGrpSpPr>
            <a:grpSpLocks noChangeAspect="1"/>
          </p:cNvGrpSpPr>
          <p:nvPr/>
        </p:nvGrpSpPr>
        <p:grpSpPr>
          <a:xfrm>
            <a:off x="5881110" y="1150646"/>
            <a:ext cx="2847385" cy="736600"/>
            <a:chOff x="5881110" y="1150646"/>
            <a:chExt cx="2847385" cy="736600"/>
          </a:xfrm>
        </p:grpSpPr>
        <p:sp>
          <p:nvSpPr>
            <p:cNvPr id="92" name="矩形 91">
              <a:extLst>
                <a:ext uri="{FF2B5EF4-FFF2-40B4-BE49-F238E27FC236}">
                  <a16:creationId xmlns="" xmlns:a16="http://schemas.microsoft.com/office/drawing/2014/main" id="{17325166-7104-498D-B71F-BC5A24F331E4}"/>
                </a:ext>
              </a:extLst>
            </p:cNvPr>
            <p:cNvSpPr/>
            <p:nvPr/>
          </p:nvSpPr>
          <p:spPr>
            <a:xfrm>
              <a:off x="5881110" y="1150646"/>
              <a:ext cx="2738946" cy="736600"/>
            </a:xfrm>
            <a:prstGeom prst="rect">
              <a:avLst/>
            </a:prstGeom>
            <a:solidFill>
              <a:schemeClr val="bg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tx1"/>
                </a:solidFill>
              </a:endParaRPr>
            </a:p>
          </p:txBody>
        </p:sp>
        <p:grpSp>
          <p:nvGrpSpPr>
            <p:cNvPr id="105" name="组合 104">
              <a:extLst>
                <a:ext uri="{FF2B5EF4-FFF2-40B4-BE49-F238E27FC236}">
                  <a16:creationId xmlns="" xmlns:a16="http://schemas.microsoft.com/office/drawing/2014/main" id="{4E33DC1C-3218-40BE-B5B7-11B6653E6C4C}"/>
                </a:ext>
              </a:extLst>
            </p:cNvPr>
            <p:cNvGrpSpPr/>
            <p:nvPr/>
          </p:nvGrpSpPr>
          <p:grpSpPr>
            <a:xfrm>
              <a:off x="6119975" y="1205076"/>
              <a:ext cx="2608520" cy="627740"/>
              <a:chOff x="6054762" y="1109157"/>
              <a:chExt cx="2608520" cy="627740"/>
            </a:xfrm>
          </p:grpSpPr>
          <p:sp>
            <p:nvSpPr>
              <p:cNvPr id="93" name="文本框 92">
                <a:extLst>
                  <a:ext uri="{FF2B5EF4-FFF2-40B4-BE49-F238E27FC236}">
                    <a16:creationId xmlns="" xmlns:a16="http://schemas.microsoft.com/office/drawing/2014/main" id="{31E5FB9C-E708-4CB6-87C1-534D9928BA80}"/>
                  </a:ext>
                </a:extLst>
              </p:cNvPr>
              <p:cNvSpPr txBox="1"/>
              <p:nvPr/>
            </p:nvSpPr>
            <p:spPr>
              <a:xfrm>
                <a:off x="6656647" y="1109157"/>
                <a:ext cx="1404749" cy="36663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30000"/>
                  </a:lnSpc>
                </a:pPr>
                <a:r>
                  <a:rPr lang="zh-CN" altLang="en-US" sz="2000" spc="100" dirty="0">
                    <a:latin typeface="+mj-ea"/>
                    <a:ea typeface="+mj-ea"/>
                  </a:rPr>
                  <a:t>第二周</a:t>
                </a:r>
              </a:p>
            </p:txBody>
          </p:sp>
          <p:sp>
            <p:nvSpPr>
              <p:cNvPr id="95" name="文本框 94">
                <a:extLst>
                  <a:ext uri="{FF2B5EF4-FFF2-40B4-BE49-F238E27FC236}">
                    <a16:creationId xmlns="" xmlns:a16="http://schemas.microsoft.com/office/drawing/2014/main" id="{BF0CD37A-6248-4602-A97D-01BFF223AA33}"/>
                  </a:ext>
                </a:extLst>
              </p:cNvPr>
              <p:cNvSpPr txBox="1"/>
              <p:nvPr/>
            </p:nvSpPr>
            <p:spPr>
              <a:xfrm>
                <a:off x="6054762" y="1480288"/>
                <a:ext cx="2608520" cy="25660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30000"/>
                  </a:lnSpc>
                </a:pPr>
                <a:r>
                  <a:rPr lang="en-US" altLang="zh-CN" sz="1400" spc="100" dirty="0">
                    <a:latin typeface="+mn-ea"/>
                  </a:rPr>
                  <a:t>01  02  03  04  05  06  07</a:t>
                </a:r>
                <a:endParaRPr lang="zh-CN" altLang="en-US" sz="1400" spc="100" dirty="0">
                  <a:latin typeface="+mn-ea"/>
                </a:endParaRPr>
              </a:p>
            </p:txBody>
          </p:sp>
        </p:grpSp>
      </p:grpSp>
      <p:grpSp>
        <p:nvGrpSpPr>
          <p:cNvPr id="108" name="组合 107">
            <a:extLst>
              <a:ext uri="{FF2B5EF4-FFF2-40B4-BE49-F238E27FC236}">
                <a16:creationId xmlns="" xmlns:a16="http://schemas.microsoft.com/office/drawing/2014/main" id="{8B13F200-7BBD-4C90-B031-18E709FD8A5F}"/>
              </a:ext>
            </a:extLst>
          </p:cNvPr>
          <p:cNvGrpSpPr>
            <a:grpSpLocks noChangeAspect="1"/>
          </p:cNvGrpSpPr>
          <p:nvPr/>
        </p:nvGrpSpPr>
        <p:grpSpPr>
          <a:xfrm>
            <a:off x="8779954" y="1150646"/>
            <a:ext cx="2738946" cy="736600"/>
            <a:chOff x="8910380" y="1069623"/>
            <a:chExt cx="2738946" cy="736600"/>
          </a:xfrm>
        </p:grpSpPr>
        <p:sp>
          <p:nvSpPr>
            <p:cNvPr id="97" name="矩形 96">
              <a:extLst>
                <a:ext uri="{FF2B5EF4-FFF2-40B4-BE49-F238E27FC236}">
                  <a16:creationId xmlns="" xmlns:a16="http://schemas.microsoft.com/office/drawing/2014/main" id="{6381C368-BD36-4415-AE87-71BFD0609B40}"/>
                </a:ext>
              </a:extLst>
            </p:cNvPr>
            <p:cNvSpPr/>
            <p:nvPr/>
          </p:nvSpPr>
          <p:spPr>
            <a:xfrm>
              <a:off x="8910380" y="1069623"/>
              <a:ext cx="2738946" cy="736600"/>
            </a:xfrm>
            <a:prstGeom prst="rect">
              <a:avLst/>
            </a:prstGeom>
            <a:solidFill>
              <a:schemeClr val="bg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04" name="组合 103">
              <a:extLst>
                <a:ext uri="{FF2B5EF4-FFF2-40B4-BE49-F238E27FC236}">
                  <a16:creationId xmlns="" xmlns:a16="http://schemas.microsoft.com/office/drawing/2014/main" id="{0956B99F-3F02-4579-A6B7-9EBDA3D0E349}"/>
                </a:ext>
              </a:extLst>
            </p:cNvPr>
            <p:cNvGrpSpPr/>
            <p:nvPr/>
          </p:nvGrpSpPr>
          <p:grpSpPr>
            <a:xfrm>
              <a:off x="8975593" y="1124053"/>
              <a:ext cx="2608520" cy="627740"/>
              <a:chOff x="8910380" y="1109157"/>
              <a:chExt cx="2608520" cy="627740"/>
            </a:xfrm>
          </p:grpSpPr>
          <p:sp>
            <p:nvSpPr>
              <p:cNvPr id="98" name="文本框 97">
                <a:extLst>
                  <a:ext uri="{FF2B5EF4-FFF2-40B4-BE49-F238E27FC236}">
                    <a16:creationId xmlns="" xmlns:a16="http://schemas.microsoft.com/office/drawing/2014/main" id="{AF4607EE-45EB-45B0-830A-3F9478A69502}"/>
                  </a:ext>
                </a:extLst>
              </p:cNvPr>
              <p:cNvSpPr txBox="1"/>
              <p:nvPr/>
            </p:nvSpPr>
            <p:spPr>
              <a:xfrm>
                <a:off x="9512265" y="1109157"/>
                <a:ext cx="1404749" cy="36663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30000"/>
                  </a:lnSpc>
                </a:pPr>
                <a:r>
                  <a:rPr lang="zh-CN" altLang="en-US" sz="2000" spc="100" dirty="0">
                    <a:latin typeface="+mj-ea"/>
                    <a:ea typeface="+mj-ea"/>
                  </a:rPr>
                  <a:t>第三周</a:t>
                </a:r>
              </a:p>
            </p:txBody>
          </p:sp>
          <p:sp>
            <p:nvSpPr>
              <p:cNvPr id="100" name="文本框 99">
                <a:extLst>
                  <a:ext uri="{FF2B5EF4-FFF2-40B4-BE49-F238E27FC236}">
                    <a16:creationId xmlns="" xmlns:a16="http://schemas.microsoft.com/office/drawing/2014/main" id="{BB1DA447-0F23-46FC-948D-DA98E5AD067F}"/>
                  </a:ext>
                </a:extLst>
              </p:cNvPr>
              <p:cNvSpPr txBox="1"/>
              <p:nvPr/>
            </p:nvSpPr>
            <p:spPr>
              <a:xfrm>
                <a:off x="8910380" y="1480288"/>
                <a:ext cx="2608520" cy="25660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30000"/>
                  </a:lnSpc>
                </a:pPr>
                <a:r>
                  <a:rPr lang="en-US" altLang="zh-CN" sz="1400" spc="100" dirty="0">
                    <a:latin typeface="+mn-ea"/>
                  </a:rPr>
                  <a:t>01  02  03  04  05  06  07</a:t>
                </a:r>
                <a:endParaRPr lang="zh-CN" altLang="en-US" sz="1400" spc="100" dirty="0">
                  <a:latin typeface="+mn-ea"/>
                </a:endParaRPr>
              </a:p>
            </p:txBody>
          </p:sp>
        </p:grpSp>
      </p:grpSp>
      <p:sp>
        <p:nvSpPr>
          <p:cNvPr id="111" name="矩形 110">
            <a:extLst>
              <a:ext uri="{FF2B5EF4-FFF2-40B4-BE49-F238E27FC236}">
                <a16:creationId xmlns="" xmlns:a16="http://schemas.microsoft.com/office/drawing/2014/main" id="{42614B85-AB42-4509-AD6A-DA6E1BB543D6}"/>
              </a:ext>
            </a:extLst>
          </p:cNvPr>
          <p:cNvSpPr>
            <a:spLocks noChangeAspect="1"/>
          </p:cNvSpPr>
          <p:nvPr/>
        </p:nvSpPr>
        <p:spPr>
          <a:xfrm>
            <a:off x="2982267" y="2062850"/>
            <a:ext cx="2738946" cy="41574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2" name="矩形 111">
            <a:extLst>
              <a:ext uri="{FF2B5EF4-FFF2-40B4-BE49-F238E27FC236}">
                <a16:creationId xmlns="" xmlns:a16="http://schemas.microsoft.com/office/drawing/2014/main" id="{1EF6293B-970E-4A08-8589-0C08C966D08D}"/>
              </a:ext>
            </a:extLst>
          </p:cNvPr>
          <p:cNvSpPr>
            <a:spLocks noChangeAspect="1"/>
          </p:cNvSpPr>
          <p:nvPr/>
        </p:nvSpPr>
        <p:spPr>
          <a:xfrm>
            <a:off x="5879000" y="2062850"/>
            <a:ext cx="2738946" cy="41574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13" name="矩形 112">
            <a:extLst>
              <a:ext uri="{FF2B5EF4-FFF2-40B4-BE49-F238E27FC236}">
                <a16:creationId xmlns="" xmlns:a16="http://schemas.microsoft.com/office/drawing/2014/main" id="{60ADED4D-3048-4361-ABA8-4BF61A6136F5}"/>
              </a:ext>
            </a:extLst>
          </p:cNvPr>
          <p:cNvSpPr>
            <a:spLocks noChangeAspect="1"/>
          </p:cNvSpPr>
          <p:nvPr/>
        </p:nvSpPr>
        <p:spPr>
          <a:xfrm>
            <a:off x="8779954" y="2062850"/>
            <a:ext cx="2738946" cy="4157421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117" name="PA-组合 116">
            <a:extLst>
              <a:ext uri="{FF2B5EF4-FFF2-40B4-BE49-F238E27FC236}">
                <a16:creationId xmlns="" xmlns:a16="http://schemas.microsoft.com/office/drawing/2014/main" id="{8A505EB4-DED9-475C-967B-66CFF84A620B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3523953" y="2226845"/>
            <a:ext cx="1136947" cy="408612"/>
            <a:chOff x="3523953" y="2145822"/>
            <a:chExt cx="1136947" cy="408612"/>
          </a:xfrm>
        </p:grpSpPr>
        <p:sp>
          <p:nvSpPr>
            <p:cNvPr id="114" name="PA-椭圆 113">
              <a:extLst>
                <a:ext uri="{FF2B5EF4-FFF2-40B4-BE49-F238E27FC236}">
                  <a16:creationId xmlns="" xmlns:a16="http://schemas.microsoft.com/office/drawing/2014/main" id="{01C80239-C588-48ED-91E8-AE8AB1BD264A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3523953" y="2145822"/>
              <a:ext cx="408612" cy="408612"/>
            </a:xfrm>
            <a:prstGeom prst="ellipse">
              <a:avLst/>
            </a:prstGeom>
            <a:blipFill>
              <a:blip r:embed="rId2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cxnSp>
          <p:nvCxnSpPr>
            <p:cNvPr id="116" name="PA-直接连接符 115">
              <a:extLst>
                <a:ext uri="{FF2B5EF4-FFF2-40B4-BE49-F238E27FC236}">
                  <a16:creationId xmlns="" xmlns:a16="http://schemas.microsoft.com/office/drawing/2014/main" id="{5D3A5E1E-835E-4EAA-A71B-DD3EBA39D0D9}"/>
                </a:ext>
              </a:extLst>
            </p:cNvPr>
            <p:cNvCxnSpPr/>
            <p:nvPr>
              <p:custDataLst>
                <p:tags r:id="rId22"/>
              </p:custDataLst>
            </p:nvPr>
          </p:nvCxnSpPr>
          <p:spPr>
            <a:xfrm>
              <a:off x="3939540" y="2350128"/>
              <a:ext cx="721360" cy="0"/>
            </a:xfrm>
            <a:prstGeom prst="line">
              <a:avLst/>
            </a:prstGeom>
            <a:ln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8" name="PA-组合 117">
            <a:extLst>
              <a:ext uri="{FF2B5EF4-FFF2-40B4-BE49-F238E27FC236}">
                <a16:creationId xmlns="" xmlns:a16="http://schemas.microsoft.com/office/drawing/2014/main" id="{8652268F-4B38-47DD-941A-03BED2B13431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5054114" y="3119923"/>
            <a:ext cx="3002766" cy="408612"/>
            <a:chOff x="3523953" y="2145822"/>
            <a:chExt cx="3002766" cy="408612"/>
          </a:xfrm>
        </p:grpSpPr>
        <p:sp>
          <p:nvSpPr>
            <p:cNvPr id="119" name="PA-椭圆 118">
              <a:extLst>
                <a:ext uri="{FF2B5EF4-FFF2-40B4-BE49-F238E27FC236}">
                  <a16:creationId xmlns="" xmlns:a16="http://schemas.microsoft.com/office/drawing/2014/main" id="{FEACFDF8-E9CB-4911-9C5C-F9910DA3ED48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3523953" y="2145822"/>
              <a:ext cx="408612" cy="408612"/>
            </a:xfrm>
            <a:prstGeom prst="ellipse">
              <a:avLst/>
            </a:prstGeom>
            <a:blipFill>
              <a:blip r:embed="rId25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20" name="PA-直接连接符 119">
              <a:extLst>
                <a:ext uri="{FF2B5EF4-FFF2-40B4-BE49-F238E27FC236}">
                  <a16:creationId xmlns="" xmlns:a16="http://schemas.microsoft.com/office/drawing/2014/main" id="{1D79A50D-E25F-4DAA-8F60-9E095B7D31B3}"/>
                </a:ext>
              </a:extLst>
            </p:cNvPr>
            <p:cNvCxnSpPr>
              <a:cxnSpLocks/>
            </p:cNvCxnSpPr>
            <p:nvPr>
              <p:custDataLst>
                <p:tags r:id="rId20"/>
              </p:custDataLst>
            </p:nvPr>
          </p:nvCxnSpPr>
          <p:spPr>
            <a:xfrm>
              <a:off x="3939540" y="2350128"/>
              <a:ext cx="2587179" cy="0"/>
            </a:xfrm>
            <a:prstGeom prst="line">
              <a:avLst/>
            </a:prstGeom>
            <a:ln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3" name="PA-组合 122">
            <a:extLst>
              <a:ext uri="{FF2B5EF4-FFF2-40B4-BE49-F238E27FC236}">
                <a16:creationId xmlns="" xmlns:a16="http://schemas.microsoft.com/office/drawing/2014/main" id="{4276E5D0-EDAC-4596-9AD5-9557952B7B69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7508078" y="2226845"/>
            <a:ext cx="3002766" cy="408612"/>
            <a:chOff x="3523953" y="2145822"/>
            <a:chExt cx="3002766" cy="408612"/>
          </a:xfrm>
        </p:grpSpPr>
        <p:sp>
          <p:nvSpPr>
            <p:cNvPr id="124" name="PA-椭圆 123">
              <a:extLst>
                <a:ext uri="{FF2B5EF4-FFF2-40B4-BE49-F238E27FC236}">
                  <a16:creationId xmlns="" xmlns:a16="http://schemas.microsoft.com/office/drawing/2014/main" id="{838CF5B2-90A5-4607-B869-31C676074700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3523953" y="2145822"/>
              <a:ext cx="408612" cy="408612"/>
            </a:xfrm>
            <a:prstGeom prst="ellipse">
              <a:avLst/>
            </a:prstGeom>
            <a:blipFill>
              <a:blip r:embed="rId26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25" name="PA-直接连接符 124">
              <a:extLst>
                <a:ext uri="{FF2B5EF4-FFF2-40B4-BE49-F238E27FC236}">
                  <a16:creationId xmlns="" xmlns:a16="http://schemas.microsoft.com/office/drawing/2014/main" id="{B799AF4D-624B-40F1-B92B-F25D92BE3C38}"/>
                </a:ext>
              </a:extLst>
            </p:cNvPr>
            <p:cNvCxnSpPr>
              <a:cxnSpLocks/>
            </p:cNvCxnSpPr>
            <p:nvPr>
              <p:custDataLst>
                <p:tags r:id="rId18"/>
              </p:custDataLst>
            </p:nvPr>
          </p:nvCxnSpPr>
          <p:spPr>
            <a:xfrm>
              <a:off x="3939540" y="2350128"/>
              <a:ext cx="2587179" cy="0"/>
            </a:xfrm>
            <a:prstGeom prst="line">
              <a:avLst/>
            </a:prstGeom>
            <a:ln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6" name="PA-组合 125">
            <a:extLst>
              <a:ext uri="{FF2B5EF4-FFF2-40B4-BE49-F238E27FC236}">
                <a16:creationId xmlns="" xmlns:a16="http://schemas.microsoft.com/office/drawing/2014/main" id="{87CCB4A1-4E87-42B0-9FFD-7836F954DF9F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3523953" y="3937255"/>
            <a:ext cx="1136947" cy="408612"/>
            <a:chOff x="3523953" y="2145822"/>
            <a:chExt cx="1136947" cy="408612"/>
          </a:xfrm>
        </p:grpSpPr>
        <p:sp>
          <p:nvSpPr>
            <p:cNvPr id="127" name="PA-椭圆 126">
              <a:extLst>
                <a:ext uri="{FF2B5EF4-FFF2-40B4-BE49-F238E27FC236}">
                  <a16:creationId xmlns="" xmlns:a16="http://schemas.microsoft.com/office/drawing/2014/main" id="{ACACDD50-F169-4544-BB62-F6176FDDEFD0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3523953" y="2145822"/>
              <a:ext cx="408612" cy="408612"/>
            </a:xfrm>
            <a:prstGeom prst="ellipse">
              <a:avLst/>
            </a:prstGeom>
            <a:blipFill>
              <a:blip r:embed="rId27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28" name="PA-直接连接符 127">
              <a:extLst>
                <a:ext uri="{FF2B5EF4-FFF2-40B4-BE49-F238E27FC236}">
                  <a16:creationId xmlns="" xmlns:a16="http://schemas.microsoft.com/office/drawing/2014/main" id="{05067399-5E35-4D29-8BB4-028FBEEBEE07}"/>
                </a:ext>
              </a:extLst>
            </p:cNvPr>
            <p:cNvCxnSpPr/>
            <p:nvPr>
              <p:custDataLst>
                <p:tags r:id="rId16"/>
              </p:custDataLst>
            </p:nvPr>
          </p:nvCxnSpPr>
          <p:spPr>
            <a:xfrm>
              <a:off x="3939540" y="2350128"/>
              <a:ext cx="721360" cy="0"/>
            </a:xfrm>
            <a:prstGeom prst="line">
              <a:avLst/>
            </a:prstGeom>
            <a:ln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9" name="PA-组合 128">
            <a:extLst>
              <a:ext uri="{FF2B5EF4-FFF2-40B4-BE49-F238E27FC236}">
                <a16:creationId xmlns="" xmlns:a16="http://schemas.microsoft.com/office/drawing/2014/main" id="{4BA1E3B7-C196-424C-B20C-5E2A0E261D28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5054114" y="4792460"/>
            <a:ext cx="3002766" cy="408612"/>
            <a:chOff x="3523953" y="2145822"/>
            <a:chExt cx="3002766" cy="408612"/>
          </a:xfrm>
        </p:grpSpPr>
        <p:sp>
          <p:nvSpPr>
            <p:cNvPr id="130" name="PA-椭圆 129">
              <a:extLst>
                <a:ext uri="{FF2B5EF4-FFF2-40B4-BE49-F238E27FC236}">
                  <a16:creationId xmlns="" xmlns:a16="http://schemas.microsoft.com/office/drawing/2014/main" id="{2D08B5C6-86A3-4D02-AB5C-266D8F0C309B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3523953" y="2145822"/>
              <a:ext cx="408612" cy="408612"/>
            </a:xfrm>
            <a:prstGeom prst="ellipse">
              <a:avLst/>
            </a:prstGeom>
            <a:blipFill>
              <a:blip r:embed="rId28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31" name="PA-直接连接符 130">
              <a:extLst>
                <a:ext uri="{FF2B5EF4-FFF2-40B4-BE49-F238E27FC236}">
                  <a16:creationId xmlns="" xmlns:a16="http://schemas.microsoft.com/office/drawing/2014/main" id="{1099C3AD-54E9-4B1F-A0DA-65F83B4CBD1B}"/>
                </a:ext>
              </a:extLst>
            </p:cNvPr>
            <p:cNvCxnSpPr>
              <a:cxnSpLocks/>
            </p:cNvCxnSpPr>
            <p:nvPr>
              <p:custDataLst>
                <p:tags r:id="rId14"/>
              </p:custDataLst>
            </p:nvPr>
          </p:nvCxnSpPr>
          <p:spPr>
            <a:xfrm>
              <a:off x="3939540" y="2350128"/>
              <a:ext cx="2587179" cy="0"/>
            </a:xfrm>
            <a:prstGeom prst="line">
              <a:avLst/>
            </a:prstGeom>
            <a:ln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2" name="PA-组合 131">
            <a:extLst>
              <a:ext uri="{FF2B5EF4-FFF2-40B4-BE49-F238E27FC236}">
                <a16:creationId xmlns="" xmlns:a16="http://schemas.microsoft.com/office/drawing/2014/main" id="{66D1B426-F8F5-4AFA-96C1-C10CA7E3DCED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7508078" y="3937255"/>
            <a:ext cx="3002766" cy="408612"/>
            <a:chOff x="3523953" y="2145822"/>
            <a:chExt cx="3002766" cy="408612"/>
          </a:xfrm>
        </p:grpSpPr>
        <p:sp>
          <p:nvSpPr>
            <p:cNvPr id="133" name="PA-椭圆 132">
              <a:extLst>
                <a:ext uri="{FF2B5EF4-FFF2-40B4-BE49-F238E27FC236}">
                  <a16:creationId xmlns="" xmlns:a16="http://schemas.microsoft.com/office/drawing/2014/main" id="{F4AC3518-865C-4957-B6A0-53041FCD606B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3523953" y="2145822"/>
              <a:ext cx="408612" cy="408612"/>
            </a:xfrm>
            <a:prstGeom prst="ellipse">
              <a:avLst/>
            </a:prstGeom>
            <a:blipFill>
              <a:blip r:embed="rId29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34" name="PA-直接连接符 133">
              <a:extLst>
                <a:ext uri="{FF2B5EF4-FFF2-40B4-BE49-F238E27FC236}">
                  <a16:creationId xmlns="" xmlns:a16="http://schemas.microsoft.com/office/drawing/2014/main" id="{D309635A-42F7-44E9-8CF1-431643D952E2}"/>
                </a:ext>
              </a:extLst>
            </p:cNvPr>
            <p:cNvCxnSpPr>
              <a:cxnSpLocks/>
            </p:cNvCxnSpPr>
            <p:nvPr>
              <p:custDataLst>
                <p:tags r:id="rId12"/>
              </p:custDataLst>
            </p:nvPr>
          </p:nvCxnSpPr>
          <p:spPr>
            <a:xfrm>
              <a:off x="3939540" y="2350128"/>
              <a:ext cx="2587179" cy="0"/>
            </a:xfrm>
            <a:prstGeom prst="line">
              <a:avLst/>
            </a:prstGeom>
            <a:ln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5" name="PA-组合 134">
            <a:extLst>
              <a:ext uri="{FF2B5EF4-FFF2-40B4-BE49-F238E27FC236}">
                <a16:creationId xmlns="" xmlns:a16="http://schemas.microsoft.com/office/drawing/2014/main" id="{C9781224-E667-4D57-83BB-814727625C51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6763290" y="5647666"/>
            <a:ext cx="4377150" cy="408612"/>
            <a:chOff x="3523953" y="2145822"/>
            <a:chExt cx="4377150" cy="408612"/>
          </a:xfrm>
        </p:grpSpPr>
        <p:sp>
          <p:nvSpPr>
            <p:cNvPr id="136" name="PA-椭圆 135">
              <a:extLst>
                <a:ext uri="{FF2B5EF4-FFF2-40B4-BE49-F238E27FC236}">
                  <a16:creationId xmlns="" xmlns:a16="http://schemas.microsoft.com/office/drawing/2014/main" id="{97B964CA-0125-4DC7-BCC4-D39E76968852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3523953" y="2145822"/>
              <a:ext cx="408612" cy="408612"/>
            </a:xfrm>
            <a:prstGeom prst="ellipse">
              <a:avLst/>
            </a:prstGeom>
            <a:blipFill>
              <a:blip r:embed="rId30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37" name="PA-直接连接符 136">
              <a:extLst>
                <a:ext uri="{FF2B5EF4-FFF2-40B4-BE49-F238E27FC236}">
                  <a16:creationId xmlns="" xmlns:a16="http://schemas.microsoft.com/office/drawing/2014/main" id="{63923C20-FFE0-447D-B50B-EEC8642177DB}"/>
                </a:ext>
              </a:extLst>
            </p:cNvPr>
            <p:cNvCxnSpPr>
              <a:cxnSpLocks/>
            </p:cNvCxnSpPr>
            <p:nvPr>
              <p:custDataLst>
                <p:tags r:id="rId10"/>
              </p:custDataLst>
            </p:nvPr>
          </p:nvCxnSpPr>
          <p:spPr>
            <a:xfrm>
              <a:off x="3939540" y="2350128"/>
              <a:ext cx="3961563" cy="0"/>
            </a:xfrm>
            <a:prstGeom prst="line">
              <a:avLst/>
            </a:prstGeom>
            <a:ln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custDataLst>
      <p:tags r:id="rId1"/>
    </p:custDataLst>
    <p:extLst>
      <p:ext uri="{BB962C8B-B14F-4D97-AF65-F5344CB8AC3E}">
        <p14:creationId xmlns:p14="http://schemas.microsoft.com/office/powerpoint/2010/main" val="11410809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813 -4.44444E-6 L 3.125E-6 -4.44444E-6 " pathEditMode="relative" ptsTypes="">
                                      <p:cBhvr>
                                        <p:cTn id="9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3" presetClass="path" presetSubtype="0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0.02813 -4.44444E-6 L 3.125E-6 -4.44444E-6 " pathEditMode="relative" ptsTypes="">
                                      <p:cBhvr>
                                        <p:cTn id="14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3" presetClass="pat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0.02813 -4.44444E-6 L 3.125E-6 -4.44444E-6 " pathEditMode="relative" ptsTypes="">
                                      <p:cBhvr>
                                        <p:cTn id="19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3" presetClass="pat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-0.02813 -4.44444E-6 L 3.125E-6 -4.44444E-6 " pathEditMode="relative" ptsTypes="">
                                      <p:cBhvr>
                                        <p:cTn id="24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3" presetClass="path" presetSubtype="0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0.02813 -4.44444E-6 L 3.125E-6 -4.44444E-6 " pathEditMode="relative" ptsTypes="">
                                      <p:cBhvr>
                                        <p:cTn id="29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3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3" presetClass="path" presetSubtype="0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02813 -4.44444E-6 L 3.125E-6 -4.44444E-6 " pathEditMode="relative" ptsTypes="">
                                      <p:cBhvr>
                                        <p:cTn id="34" dur="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3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3" presetClass="path" presetSubtype="0" decel="10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0.02813 -4.44444E-6 L 3.125E-6 -4.44444E-6 " pathEditMode="relative" ptsTypes="">
                                      <p:cBhvr>
                                        <p:cTn id="39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5C8DC0DC-DFFD-446D-B81A-288F53907E0C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特邀嘉宾</a:t>
            </a:r>
            <a:r>
              <a:rPr lang="en-US" altLang="zh-CN" dirty="0"/>
              <a:t>-</a:t>
            </a:r>
            <a:r>
              <a:rPr lang="zh-CN" altLang="en-US" dirty="0"/>
              <a:t>单独介绍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CDA57C7C-8DC8-46F8-A07F-E76B705323DF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SPECIAL GUEST</a:t>
            </a:r>
            <a:endParaRPr lang="zh-CN" altLang="en-US" dirty="0"/>
          </a:p>
        </p:txBody>
      </p:sp>
      <p:sp>
        <p:nvSpPr>
          <p:cNvPr id="12" name="图片占位符 11">
            <a:extLst>
              <a:ext uri="{FF2B5EF4-FFF2-40B4-BE49-F238E27FC236}">
                <a16:creationId xmlns="" xmlns:a16="http://schemas.microsoft.com/office/drawing/2014/main" id="{06B67D4F-F8B6-46F0-A772-CCD25B4D747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19" name="矩形 118">
            <a:extLst>
              <a:ext uri="{FF2B5EF4-FFF2-40B4-BE49-F238E27FC236}">
                <a16:creationId xmlns="" xmlns:a16="http://schemas.microsoft.com/office/drawing/2014/main" id="{01DA1D80-1CBA-46A1-AC3D-C5A29FD85017}"/>
              </a:ext>
            </a:extLst>
          </p:cNvPr>
          <p:cNvSpPr>
            <a:spLocks noChangeAspect="1"/>
          </p:cNvSpPr>
          <p:nvPr/>
        </p:nvSpPr>
        <p:spPr>
          <a:xfrm>
            <a:off x="0" y="1474397"/>
            <a:ext cx="12192000" cy="3935804"/>
          </a:xfrm>
          <a:prstGeom prst="rect">
            <a:avLst/>
          </a:prstGeom>
          <a:gradFill flip="none" rotWithShape="1">
            <a:gsLst>
              <a:gs pos="8000">
                <a:schemeClr val="accent2">
                  <a:alpha val="85000"/>
                </a:schemeClr>
              </a:gs>
              <a:gs pos="100000">
                <a:schemeClr val="accent4">
                  <a:alpha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2" name="矩形: 圆角 121">
            <a:extLst>
              <a:ext uri="{FF2B5EF4-FFF2-40B4-BE49-F238E27FC236}">
                <a16:creationId xmlns="" xmlns:a16="http://schemas.microsoft.com/office/drawing/2014/main" id="{17569E3D-B21D-40BB-A835-EA07E6131E4B}"/>
              </a:ext>
            </a:extLst>
          </p:cNvPr>
          <p:cNvSpPr>
            <a:spLocks noChangeAspect="1"/>
          </p:cNvSpPr>
          <p:nvPr/>
        </p:nvSpPr>
        <p:spPr>
          <a:xfrm>
            <a:off x="1447800" y="3985368"/>
            <a:ext cx="2154987" cy="478971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3" name="文本框 122">
            <a:extLst>
              <a:ext uri="{FF2B5EF4-FFF2-40B4-BE49-F238E27FC236}">
                <a16:creationId xmlns="" xmlns:a16="http://schemas.microsoft.com/office/drawing/2014/main" id="{9E219DF7-89DC-4DD6-AEF1-0F3577CC28D7}"/>
              </a:ext>
            </a:extLst>
          </p:cNvPr>
          <p:cNvSpPr txBox="1">
            <a:spLocks noChangeAspect="1"/>
          </p:cNvSpPr>
          <p:nvPr/>
        </p:nvSpPr>
        <p:spPr>
          <a:xfrm>
            <a:off x="1901178" y="4040187"/>
            <a:ext cx="1248229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sz="2000" dirty="0">
                <a:solidFill>
                  <a:schemeClr val="bg1"/>
                </a:solidFill>
                <a:latin typeface="+mj-ea"/>
                <a:ea typeface="+mj-ea"/>
              </a:rPr>
              <a:t>嘉宾姓名</a:t>
            </a:r>
          </a:p>
        </p:txBody>
      </p:sp>
      <p:sp>
        <p:nvSpPr>
          <p:cNvPr id="124" name="文本框 123">
            <a:extLst>
              <a:ext uri="{FF2B5EF4-FFF2-40B4-BE49-F238E27FC236}">
                <a16:creationId xmlns="" xmlns:a16="http://schemas.microsoft.com/office/drawing/2014/main" id="{DFFF717B-2362-4FC0-BD04-7C9455F6C561}"/>
              </a:ext>
            </a:extLst>
          </p:cNvPr>
          <p:cNvSpPr txBox="1">
            <a:spLocks noChangeAspect="1"/>
          </p:cNvSpPr>
          <p:nvPr/>
        </p:nvSpPr>
        <p:spPr>
          <a:xfrm>
            <a:off x="1447801" y="4593758"/>
            <a:ext cx="2154984" cy="307777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ctr"/>
            <a:r>
              <a:rPr lang="zh-CN" altLang="en-US" sz="1400" dirty="0">
                <a:solidFill>
                  <a:schemeClr val="bg1">
                    <a:lumMod val="95000"/>
                  </a:schemeClr>
                </a:solidFill>
                <a:latin typeface="Open Sans" panose="020B0606030504020204" pitchFamily="34" charset="0"/>
                <a:cs typeface="Open Sans" panose="020B0606030504020204" pitchFamily="34" charset="0"/>
              </a:rPr>
              <a:t>嘉宾简介或职称</a:t>
            </a:r>
          </a:p>
        </p:txBody>
      </p:sp>
      <p:cxnSp>
        <p:nvCxnSpPr>
          <p:cNvPr id="125" name="直接连接符 124">
            <a:extLst>
              <a:ext uri="{FF2B5EF4-FFF2-40B4-BE49-F238E27FC236}">
                <a16:creationId xmlns="" xmlns:a16="http://schemas.microsoft.com/office/drawing/2014/main" id="{42F391D4-055F-41E9-BB5F-A00EF97D68D2}"/>
              </a:ext>
            </a:extLst>
          </p:cNvPr>
          <p:cNvCxnSpPr>
            <a:cxnSpLocks noChangeAspect="1"/>
          </p:cNvCxnSpPr>
          <p:nvPr/>
        </p:nvCxnSpPr>
        <p:spPr>
          <a:xfrm>
            <a:off x="4085466" y="2047994"/>
            <a:ext cx="0" cy="2869632"/>
          </a:xfrm>
          <a:prstGeom prst="line">
            <a:avLst/>
          </a:prstGeom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文本框 125">
            <a:extLst>
              <a:ext uri="{FF2B5EF4-FFF2-40B4-BE49-F238E27FC236}">
                <a16:creationId xmlns="" xmlns:a16="http://schemas.microsoft.com/office/drawing/2014/main" id="{EEC42EDC-9B56-4350-89B8-50CCC1B2B1C9}"/>
              </a:ext>
            </a:extLst>
          </p:cNvPr>
          <p:cNvSpPr txBox="1">
            <a:spLocks noChangeAspect="1"/>
          </p:cNvSpPr>
          <p:nvPr/>
        </p:nvSpPr>
        <p:spPr>
          <a:xfrm>
            <a:off x="4568145" y="2047994"/>
            <a:ext cx="6950751" cy="2869632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+mn-ea"/>
                <a:cs typeface="Open Sans" panose="020B0606030504020204" pitchFamily="34" charset="0"/>
              </a:rPr>
              <a:t>嘉宾具体介绍。</a:t>
            </a:r>
            <a:endParaRPr lang="en-US" altLang="zh-CN" sz="1400" dirty="0">
              <a:solidFill>
                <a:schemeClr val="bg1"/>
              </a:solidFill>
              <a:latin typeface="+mn-ea"/>
              <a:cs typeface="Open Sans" panose="020B0606030504020204" pitchFamily="34" charset="0"/>
            </a:endParaRPr>
          </a:p>
          <a:p>
            <a:pPr>
              <a:lnSpc>
                <a:spcPct val="130000"/>
              </a:lnSpc>
            </a:pPr>
            <a:endParaRPr lang="en-US" altLang="zh-CN" sz="1400" dirty="0">
              <a:solidFill>
                <a:schemeClr val="bg1"/>
              </a:solidFill>
              <a:latin typeface="+mn-ea"/>
              <a:cs typeface="Open Sans" panose="020B0606030504020204" pitchFamily="34" charset="0"/>
            </a:endParaRPr>
          </a:p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+mn-ea"/>
                <a:cs typeface="Open Sans" panose="020B0606030504020204" pitchFamily="34" charset="0"/>
              </a:rPr>
              <a:t>举例：</a:t>
            </a:r>
            <a:r>
              <a:rPr lang="en-US" altLang="zh-CN" sz="1400" dirty="0">
                <a:solidFill>
                  <a:schemeClr val="bg1"/>
                </a:solidFill>
                <a:latin typeface="+mn-ea"/>
                <a:cs typeface="Open Sans" panose="020B0606030504020204" pitchFamily="34" charset="0"/>
              </a:rPr>
              <a:t>1913</a:t>
            </a:r>
            <a:r>
              <a:rPr lang="zh-CN" altLang="en-US" sz="1400" dirty="0">
                <a:solidFill>
                  <a:schemeClr val="bg1"/>
                </a:solidFill>
                <a:latin typeface="+mn-ea"/>
                <a:cs typeface="Open Sans" panose="020B0606030504020204" pitchFamily="34" charset="0"/>
              </a:rPr>
              <a:t>－</a:t>
            </a:r>
            <a:r>
              <a:rPr lang="en-US" altLang="zh-CN" sz="1400" dirty="0">
                <a:solidFill>
                  <a:schemeClr val="bg1"/>
                </a:solidFill>
                <a:latin typeface="+mn-ea"/>
                <a:cs typeface="Open Sans" panose="020B0606030504020204" pitchFamily="34" charset="0"/>
              </a:rPr>
              <a:t>1916</a:t>
            </a:r>
            <a:r>
              <a:rPr lang="zh-CN" altLang="en-US" sz="1400" dirty="0">
                <a:solidFill>
                  <a:schemeClr val="bg1"/>
                </a:solidFill>
                <a:latin typeface="+mn-ea"/>
                <a:cs typeface="Open Sans" panose="020B0606030504020204" pitchFamily="34" charset="0"/>
              </a:rPr>
              <a:t>年在日本东京帝国大学农学部林科学习，</a:t>
            </a:r>
            <a:r>
              <a:rPr lang="en-US" altLang="zh-CN" sz="1400" dirty="0">
                <a:solidFill>
                  <a:schemeClr val="bg1"/>
                </a:solidFill>
                <a:latin typeface="+mn-ea"/>
                <a:cs typeface="Open Sans" panose="020B0606030504020204" pitchFamily="34" charset="0"/>
              </a:rPr>
              <a:t>1923</a:t>
            </a:r>
            <a:r>
              <a:rPr lang="zh-CN" altLang="en-US" sz="1400" dirty="0">
                <a:solidFill>
                  <a:schemeClr val="bg1"/>
                </a:solidFill>
                <a:latin typeface="+mn-ea"/>
                <a:cs typeface="Open Sans" panose="020B0606030504020204" pitchFamily="34" charset="0"/>
              </a:rPr>
              <a:t>年赴德国塔朗脱高等林业学校（现为德累斯顿大学林学系）研究林产制造化学，</a:t>
            </a:r>
            <a:r>
              <a:rPr lang="en-US" altLang="zh-CN" sz="1400" dirty="0">
                <a:solidFill>
                  <a:schemeClr val="bg1"/>
                </a:solidFill>
                <a:latin typeface="+mn-ea"/>
                <a:cs typeface="Open Sans" panose="020B0606030504020204" pitchFamily="34" charset="0"/>
              </a:rPr>
              <a:t>1927</a:t>
            </a:r>
            <a:r>
              <a:rPr lang="zh-CN" altLang="en-US" sz="1400" dirty="0">
                <a:solidFill>
                  <a:schemeClr val="bg1"/>
                </a:solidFill>
                <a:latin typeface="+mn-ea"/>
                <a:cs typeface="Open Sans" panose="020B0606030504020204" pitchFamily="34" charset="0"/>
              </a:rPr>
              <a:t>年回国。林业部部长、研究员。提出了全面发展林业，发挥森林多种效益，为国民经济建设服务的思想，亲自深入调研，领导制订了建国初期的林业工作方针和建设规划，在全国范围内初步建立了林业行政、科研、教育及生产体系，促进了新中国林业的蓬勃发展。</a:t>
            </a:r>
            <a:endParaRPr lang="en-US" altLang="zh-CN" sz="1400" dirty="0">
              <a:solidFill>
                <a:schemeClr val="bg1"/>
              </a:solidFill>
              <a:latin typeface="+mn-ea"/>
              <a:cs typeface="Open Sans" panose="020B0606030504020204" pitchFamily="34" charset="0"/>
            </a:endParaRPr>
          </a:p>
          <a:p>
            <a:pPr>
              <a:lnSpc>
                <a:spcPct val="130000"/>
              </a:lnSpc>
            </a:pPr>
            <a:endParaRPr lang="en-US" altLang="zh-CN" sz="1400" dirty="0">
              <a:solidFill>
                <a:schemeClr val="bg1"/>
              </a:solidFill>
              <a:latin typeface="+mn-ea"/>
              <a:cs typeface="Open Sans" panose="020B0606030504020204" pitchFamily="34" charset="0"/>
            </a:endParaRPr>
          </a:p>
          <a:p>
            <a:pPr>
              <a:lnSpc>
                <a:spcPct val="130000"/>
              </a:lnSpc>
            </a:pPr>
            <a:r>
              <a:rPr lang="zh-CN" altLang="en-US" sz="1400" dirty="0">
                <a:solidFill>
                  <a:schemeClr val="bg1"/>
                </a:solidFill>
                <a:latin typeface="+mn-ea"/>
                <a:cs typeface="Open Sans" panose="020B0606030504020204" pitchFamily="34" charset="0"/>
              </a:rPr>
              <a:t>长期从事松树采脂、樟脑制造、桐油抽提、木材干馏等方面的试验研究，创立了中国林产制造化学的学科。</a:t>
            </a:r>
            <a:r>
              <a:rPr lang="en-US" altLang="zh-CN" sz="1400" dirty="0">
                <a:solidFill>
                  <a:schemeClr val="bg1"/>
                </a:solidFill>
                <a:latin typeface="+mn-ea"/>
                <a:cs typeface="Open Sans" panose="020B0606030504020204" pitchFamily="34" charset="0"/>
              </a:rPr>
              <a:t>1955</a:t>
            </a:r>
            <a:r>
              <a:rPr lang="zh-CN" altLang="en-US" sz="1400" dirty="0">
                <a:solidFill>
                  <a:schemeClr val="bg1"/>
                </a:solidFill>
                <a:latin typeface="+mn-ea"/>
                <a:cs typeface="Open Sans" panose="020B0606030504020204" pitchFamily="34" charset="0"/>
              </a:rPr>
              <a:t>年选聘为中国科学院院士。</a:t>
            </a:r>
          </a:p>
        </p:txBody>
      </p:sp>
      <p:sp>
        <p:nvSpPr>
          <p:cNvPr id="13" name="图片占位符 12">
            <a:extLst>
              <a:ext uri="{FF2B5EF4-FFF2-40B4-BE49-F238E27FC236}">
                <a16:creationId xmlns="" xmlns:a16="http://schemas.microsoft.com/office/drawing/2014/main" id="{8CEDC71B-5D88-4DA6-8723-A4625015AF39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</p:spTree>
    <p:extLst>
      <p:ext uri="{BB962C8B-B14F-4D97-AF65-F5344CB8AC3E}">
        <p14:creationId xmlns:p14="http://schemas.microsoft.com/office/powerpoint/2010/main" val="34688858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4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4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14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19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4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4.58333E-6 0.04236 L -4.58333E-6 -2.96296E-6 " pathEditMode="relative" rAng="0" ptsTypes="AA">
                                      <p:cBhvr>
                                        <p:cTn id="24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15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8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 animBg="1"/>
      <p:bldP spid="122" grpId="1" animBg="1"/>
      <p:bldP spid="123" grpId="0"/>
      <p:bldP spid="123" grpId="1"/>
      <p:bldP spid="124" grpId="0"/>
      <p:bldP spid="124" grpId="1"/>
      <p:bldP spid="126" grpId="0"/>
      <p:bldP spid="126" grpId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5C8DC0DC-DFFD-446D-B81A-288F53907E0C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特邀嘉宾</a:t>
            </a:r>
            <a:r>
              <a:rPr lang="en-US" altLang="zh-CN" dirty="0"/>
              <a:t>-3</a:t>
            </a:r>
            <a:r>
              <a:rPr lang="zh-CN" altLang="en-US" dirty="0"/>
              <a:t>人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CDA57C7C-8DC8-46F8-A07F-E76B705323DF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SPECIAL GUEST</a:t>
            </a:r>
            <a:endParaRPr lang="zh-CN" altLang="en-US" dirty="0"/>
          </a:p>
        </p:txBody>
      </p:sp>
      <p:sp>
        <p:nvSpPr>
          <p:cNvPr id="33" name="文本占位符 32">
            <a:extLst>
              <a:ext uri="{FF2B5EF4-FFF2-40B4-BE49-F238E27FC236}">
                <a16:creationId xmlns="" xmlns:a16="http://schemas.microsoft.com/office/drawing/2014/main" id="{4DF2029E-5525-4CEB-8271-B60C1080FE4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1953244" y="4197889"/>
            <a:ext cx="2368933" cy="400110"/>
          </a:xfrm>
        </p:spPr>
        <p:txBody>
          <a:bodyPr/>
          <a:lstStyle/>
          <a:p>
            <a:r>
              <a:rPr lang="zh-CN" altLang="en-US" dirty="0"/>
              <a:t>嘉宾姓名</a:t>
            </a:r>
          </a:p>
        </p:txBody>
      </p:sp>
      <p:sp>
        <p:nvSpPr>
          <p:cNvPr id="35" name="文本占位符 34">
            <a:extLst>
              <a:ext uri="{FF2B5EF4-FFF2-40B4-BE49-F238E27FC236}">
                <a16:creationId xmlns="" xmlns:a16="http://schemas.microsoft.com/office/drawing/2014/main" id="{96F4472D-1B33-4818-8031-EE05F62081A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953244" y="4644166"/>
            <a:ext cx="2368933" cy="307777"/>
          </a:xfrm>
        </p:spPr>
        <p:txBody>
          <a:bodyPr/>
          <a:lstStyle/>
          <a:p>
            <a:r>
              <a:rPr lang="zh-CN" altLang="en-US" dirty="0"/>
              <a:t>嘉宾简介或职称</a:t>
            </a:r>
          </a:p>
        </p:txBody>
      </p:sp>
      <p:sp>
        <p:nvSpPr>
          <p:cNvPr id="37" name="文本占位符 36">
            <a:extLst>
              <a:ext uri="{FF2B5EF4-FFF2-40B4-BE49-F238E27FC236}">
                <a16:creationId xmlns="" xmlns:a16="http://schemas.microsoft.com/office/drawing/2014/main" id="{A0C1CA97-DDBF-4FE8-8E7E-0F74EAE36D17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4911534" y="4197889"/>
            <a:ext cx="2368933" cy="400110"/>
          </a:xfrm>
        </p:spPr>
        <p:txBody>
          <a:bodyPr/>
          <a:lstStyle/>
          <a:p>
            <a:r>
              <a:rPr lang="zh-CN" altLang="en-US" dirty="0"/>
              <a:t>嘉宾姓名</a:t>
            </a:r>
          </a:p>
        </p:txBody>
      </p:sp>
      <p:sp>
        <p:nvSpPr>
          <p:cNvPr id="39" name="文本占位符 38">
            <a:extLst>
              <a:ext uri="{FF2B5EF4-FFF2-40B4-BE49-F238E27FC236}">
                <a16:creationId xmlns="" xmlns:a16="http://schemas.microsoft.com/office/drawing/2014/main" id="{226BED25-1C5E-4515-A5A7-CFA78648A0E3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911534" y="4644166"/>
            <a:ext cx="2368933" cy="307777"/>
          </a:xfrm>
        </p:spPr>
        <p:txBody>
          <a:bodyPr/>
          <a:lstStyle/>
          <a:p>
            <a:r>
              <a:rPr lang="zh-CN" altLang="en-US" dirty="0"/>
              <a:t>嘉宾简介或职称</a:t>
            </a:r>
          </a:p>
        </p:txBody>
      </p:sp>
      <p:sp>
        <p:nvSpPr>
          <p:cNvPr id="41" name="文本占位符 40">
            <a:extLst>
              <a:ext uri="{FF2B5EF4-FFF2-40B4-BE49-F238E27FC236}">
                <a16:creationId xmlns="" xmlns:a16="http://schemas.microsoft.com/office/drawing/2014/main" id="{34F19D23-249B-43A5-82BA-425F22097AFA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7869825" y="4197889"/>
            <a:ext cx="2368933" cy="400110"/>
          </a:xfrm>
        </p:spPr>
        <p:txBody>
          <a:bodyPr/>
          <a:lstStyle/>
          <a:p>
            <a:r>
              <a:rPr lang="zh-CN" altLang="en-US" dirty="0"/>
              <a:t>嘉宾姓名</a:t>
            </a:r>
          </a:p>
        </p:txBody>
      </p:sp>
      <p:sp>
        <p:nvSpPr>
          <p:cNvPr id="43" name="文本占位符 42">
            <a:extLst>
              <a:ext uri="{FF2B5EF4-FFF2-40B4-BE49-F238E27FC236}">
                <a16:creationId xmlns="" xmlns:a16="http://schemas.microsoft.com/office/drawing/2014/main" id="{F51AFDB6-0AB2-484D-95EF-F4D00302EB54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7869825" y="4644166"/>
            <a:ext cx="2368933" cy="307777"/>
          </a:xfrm>
        </p:spPr>
        <p:txBody>
          <a:bodyPr/>
          <a:lstStyle/>
          <a:p>
            <a:r>
              <a:rPr lang="zh-CN" altLang="en-US" dirty="0"/>
              <a:t>嘉宾简介或职称</a:t>
            </a:r>
          </a:p>
        </p:txBody>
      </p:sp>
      <p:sp>
        <p:nvSpPr>
          <p:cNvPr id="45" name="图片占位符 44">
            <a:extLst>
              <a:ext uri="{FF2B5EF4-FFF2-40B4-BE49-F238E27FC236}">
                <a16:creationId xmlns="" xmlns:a16="http://schemas.microsoft.com/office/drawing/2014/main" id="{C603B9C1-0F9A-4915-B84E-4B6A5EDE751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47" name="图片占位符 46">
            <a:extLst>
              <a:ext uri="{FF2B5EF4-FFF2-40B4-BE49-F238E27FC236}">
                <a16:creationId xmlns="" xmlns:a16="http://schemas.microsoft.com/office/drawing/2014/main" id="{32E147BA-B005-4276-A7E7-D1F042448025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49" name="图片占位符 48">
            <a:extLst>
              <a:ext uri="{FF2B5EF4-FFF2-40B4-BE49-F238E27FC236}">
                <a16:creationId xmlns="" xmlns:a16="http://schemas.microsoft.com/office/drawing/2014/main" id="{2471A831-8991-4E19-8C8C-2298D5EB8F8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27142969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图片占位符 48">
            <a:extLst>
              <a:ext uri="{FF2B5EF4-FFF2-40B4-BE49-F238E27FC236}">
                <a16:creationId xmlns="" xmlns:a16="http://schemas.microsoft.com/office/drawing/2014/main" id="{0007C772-083F-41F9-BE12-3BB61607E8A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1" name="图片占位符 50">
            <a:extLst>
              <a:ext uri="{FF2B5EF4-FFF2-40B4-BE49-F238E27FC236}">
                <a16:creationId xmlns="" xmlns:a16="http://schemas.microsoft.com/office/drawing/2014/main" id="{25825EAA-9F9B-45E6-B61B-B30863284BDD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53" name="图片占位符 52">
            <a:extLst>
              <a:ext uri="{FF2B5EF4-FFF2-40B4-BE49-F238E27FC236}">
                <a16:creationId xmlns="" xmlns:a16="http://schemas.microsoft.com/office/drawing/2014/main" id="{53879B27-0507-457E-933C-FF65D7323817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55" name="图片占位符 54">
            <a:extLst>
              <a:ext uri="{FF2B5EF4-FFF2-40B4-BE49-F238E27FC236}">
                <a16:creationId xmlns="" xmlns:a16="http://schemas.microsoft.com/office/drawing/2014/main" id="{12D7D07D-D216-45D1-A3BE-2986564445B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5C8DC0DC-DFFD-446D-B81A-288F53907E0C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特邀嘉宾</a:t>
            </a:r>
            <a:r>
              <a:rPr lang="en-US" altLang="zh-CN" dirty="0"/>
              <a:t>-4</a:t>
            </a:r>
            <a:r>
              <a:rPr lang="zh-CN" altLang="en-US" dirty="0"/>
              <a:t>人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CDA57C7C-8DC8-46F8-A07F-E76B705323DF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SPECIAL GUEST</a:t>
            </a:r>
            <a:endParaRPr lang="zh-CN" altLang="en-US" dirty="0"/>
          </a:p>
        </p:txBody>
      </p:sp>
      <p:sp>
        <p:nvSpPr>
          <p:cNvPr id="13" name="文本占位符 12">
            <a:extLst>
              <a:ext uri="{FF2B5EF4-FFF2-40B4-BE49-F238E27FC236}">
                <a16:creationId xmlns="" xmlns:a16="http://schemas.microsoft.com/office/drawing/2014/main" id="{D6D621F4-ED77-4B59-BE8A-EB1B29985900}"/>
              </a:ext>
            </a:extLst>
          </p:cNvPr>
          <p:cNvSpPr>
            <a:spLocks noGrp="1" noChangeAspect="1"/>
          </p:cNvSpPr>
          <p:nvPr>
            <p:ph type="body" sz="quarter" idx="23"/>
          </p:nvPr>
        </p:nvSpPr>
        <p:spPr>
          <a:xfrm>
            <a:off x="8164244" y="3980911"/>
            <a:ext cx="3151750" cy="400110"/>
          </a:xfrm>
        </p:spPr>
        <p:txBody>
          <a:bodyPr/>
          <a:lstStyle/>
          <a:p>
            <a:r>
              <a:rPr lang="zh-CN" altLang="en-US" dirty="0"/>
              <a:t>嘉宾姓名</a:t>
            </a:r>
          </a:p>
        </p:txBody>
      </p:sp>
      <p:sp>
        <p:nvSpPr>
          <p:cNvPr id="15" name="文本占位符 14">
            <a:extLst>
              <a:ext uri="{FF2B5EF4-FFF2-40B4-BE49-F238E27FC236}">
                <a16:creationId xmlns="" xmlns:a16="http://schemas.microsoft.com/office/drawing/2014/main" id="{E6109474-E192-4D21-96E5-5CF79F26F4F0}"/>
              </a:ext>
            </a:extLst>
          </p:cNvPr>
          <p:cNvSpPr>
            <a:spLocks noGrp="1" noChangeAspect="1"/>
          </p:cNvSpPr>
          <p:nvPr>
            <p:ph type="body" sz="quarter" idx="24"/>
          </p:nvPr>
        </p:nvSpPr>
        <p:spPr>
          <a:xfrm>
            <a:off x="8164244" y="4427187"/>
            <a:ext cx="3151750" cy="909031"/>
          </a:xfrm>
        </p:spPr>
        <p:txBody>
          <a:bodyPr/>
          <a:lstStyle/>
          <a:p>
            <a:pPr lvl="0"/>
            <a:r>
              <a:rPr lang="zh-CN" altLang="en-US" dirty="0"/>
              <a:t>嘉宾简介或职称，最多写三行。</a:t>
            </a:r>
          </a:p>
          <a:p>
            <a:pPr lvl="0"/>
            <a:r>
              <a:rPr lang="zh-CN" altLang="en-US" dirty="0"/>
              <a:t>嘉宾简介或职称，最多写三行。</a:t>
            </a:r>
          </a:p>
          <a:p>
            <a:pPr lvl="0"/>
            <a:r>
              <a:rPr lang="zh-CN" altLang="en-US" dirty="0"/>
              <a:t>嘉宾简介或职称，最多写三行。</a:t>
            </a:r>
          </a:p>
        </p:txBody>
      </p:sp>
      <p:sp>
        <p:nvSpPr>
          <p:cNvPr id="17" name="文本占位符 16">
            <a:extLst>
              <a:ext uri="{FF2B5EF4-FFF2-40B4-BE49-F238E27FC236}">
                <a16:creationId xmlns="" xmlns:a16="http://schemas.microsoft.com/office/drawing/2014/main" id="{E8E26F6A-61F5-459E-A499-81D2CFE7C4F9}"/>
              </a:ext>
            </a:extLst>
          </p:cNvPr>
          <p:cNvSpPr>
            <a:spLocks noGrp="1" noChangeAspect="1"/>
          </p:cNvSpPr>
          <p:nvPr>
            <p:ph type="body" sz="quarter" idx="25"/>
          </p:nvPr>
        </p:nvSpPr>
        <p:spPr>
          <a:xfrm>
            <a:off x="8187104" y="2078148"/>
            <a:ext cx="3151750" cy="400110"/>
          </a:xfrm>
        </p:spPr>
        <p:txBody>
          <a:bodyPr/>
          <a:lstStyle/>
          <a:p>
            <a:r>
              <a:rPr lang="zh-CN" altLang="en-US" dirty="0"/>
              <a:t>嘉宾姓名</a:t>
            </a:r>
          </a:p>
        </p:txBody>
      </p:sp>
      <p:sp>
        <p:nvSpPr>
          <p:cNvPr id="19" name="文本占位符 18">
            <a:extLst>
              <a:ext uri="{FF2B5EF4-FFF2-40B4-BE49-F238E27FC236}">
                <a16:creationId xmlns="" xmlns:a16="http://schemas.microsoft.com/office/drawing/2014/main" id="{25C924FE-EE10-478D-BA34-4F0330387DD1}"/>
              </a:ext>
            </a:extLst>
          </p:cNvPr>
          <p:cNvSpPr>
            <a:spLocks noGrp="1" noChangeAspect="1"/>
          </p:cNvSpPr>
          <p:nvPr>
            <p:ph type="body" sz="quarter" idx="26"/>
          </p:nvPr>
        </p:nvSpPr>
        <p:spPr>
          <a:xfrm>
            <a:off x="8187104" y="2524424"/>
            <a:ext cx="3151750" cy="909031"/>
          </a:xfrm>
        </p:spPr>
        <p:txBody>
          <a:bodyPr/>
          <a:lstStyle/>
          <a:p>
            <a:pPr lvl="0"/>
            <a:r>
              <a:rPr lang="zh-CN" altLang="en-US" dirty="0"/>
              <a:t>嘉宾简介或职称，最多写三行。</a:t>
            </a:r>
          </a:p>
          <a:p>
            <a:pPr lvl="0"/>
            <a:r>
              <a:rPr lang="zh-CN" altLang="en-US" dirty="0"/>
              <a:t>嘉宾简介或职称，最多写三行。</a:t>
            </a:r>
          </a:p>
          <a:p>
            <a:pPr lvl="0"/>
            <a:r>
              <a:rPr lang="zh-CN" altLang="en-US" dirty="0"/>
              <a:t>嘉宾简介或职称，最多写三行。</a:t>
            </a:r>
          </a:p>
        </p:txBody>
      </p:sp>
      <p:sp>
        <p:nvSpPr>
          <p:cNvPr id="22" name="文本占位符 21">
            <a:extLst>
              <a:ext uri="{FF2B5EF4-FFF2-40B4-BE49-F238E27FC236}">
                <a16:creationId xmlns="" xmlns:a16="http://schemas.microsoft.com/office/drawing/2014/main" id="{E79B1AB9-B07E-48E5-82ED-817CF1B595CF}"/>
              </a:ext>
            </a:extLst>
          </p:cNvPr>
          <p:cNvSpPr>
            <a:spLocks noGrp="1" noChangeAspect="1"/>
          </p:cNvSpPr>
          <p:nvPr>
            <p:ph type="body" sz="quarter" idx="19"/>
          </p:nvPr>
        </p:nvSpPr>
        <p:spPr>
          <a:xfrm>
            <a:off x="2451881" y="2078148"/>
            <a:ext cx="3151750" cy="400110"/>
          </a:xfrm>
        </p:spPr>
        <p:txBody>
          <a:bodyPr/>
          <a:lstStyle/>
          <a:p>
            <a:r>
              <a:rPr lang="zh-CN" altLang="en-US" dirty="0"/>
              <a:t>嘉宾姓名</a:t>
            </a:r>
          </a:p>
        </p:txBody>
      </p:sp>
      <p:sp>
        <p:nvSpPr>
          <p:cNvPr id="26" name="文本占位符 25">
            <a:extLst>
              <a:ext uri="{FF2B5EF4-FFF2-40B4-BE49-F238E27FC236}">
                <a16:creationId xmlns="" xmlns:a16="http://schemas.microsoft.com/office/drawing/2014/main" id="{98EC434B-4FFF-4B3B-A612-4DBDEE3E3138}"/>
              </a:ext>
            </a:extLst>
          </p:cNvPr>
          <p:cNvSpPr>
            <a:spLocks noGrp="1" noChangeAspect="1"/>
          </p:cNvSpPr>
          <p:nvPr>
            <p:ph type="body" sz="quarter" idx="20"/>
          </p:nvPr>
        </p:nvSpPr>
        <p:spPr>
          <a:xfrm>
            <a:off x="2451881" y="2524424"/>
            <a:ext cx="3151750" cy="909031"/>
          </a:xfrm>
        </p:spPr>
        <p:txBody>
          <a:bodyPr/>
          <a:lstStyle/>
          <a:p>
            <a:pPr lvl="0"/>
            <a:r>
              <a:rPr lang="zh-CN" altLang="en-US" dirty="0"/>
              <a:t>嘉宾简介或职称，最多写三行。</a:t>
            </a:r>
          </a:p>
          <a:p>
            <a:pPr lvl="0"/>
            <a:r>
              <a:rPr lang="zh-CN" altLang="en-US" dirty="0"/>
              <a:t>嘉宾简介或职称，最多写三行。</a:t>
            </a:r>
          </a:p>
          <a:p>
            <a:pPr lvl="0"/>
            <a:r>
              <a:rPr lang="zh-CN" altLang="en-US" dirty="0"/>
              <a:t>嘉宾简介或职称，最多写三行。</a:t>
            </a:r>
          </a:p>
        </p:txBody>
      </p:sp>
      <p:sp>
        <p:nvSpPr>
          <p:cNvPr id="29" name="文本占位符 28">
            <a:extLst>
              <a:ext uri="{FF2B5EF4-FFF2-40B4-BE49-F238E27FC236}">
                <a16:creationId xmlns="" xmlns:a16="http://schemas.microsoft.com/office/drawing/2014/main" id="{304648C0-4900-4F1A-9654-E0BCDBF2F381}"/>
              </a:ext>
            </a:extLst>
          </p:cNvPr>
          <p:cNvSpPr>
            <a:spLocks noGrp="1" noChangeAspect="1"/>
          </p:cNvSpPr>
          <p:nvPr>
            <p:ph type="body" sz="quarter" idx="21"/>
          </p:nvPr>
        </p:nvSpPr>
        <p:spPr>
          <a:xfrm>
            <a:off x="2451881" y="3980911"/>
            <a:ext cx="3151750" cy="400110"/>
          </a:xfrm>
        </p:spPr>
        <p:txBody>
          <a:bodyPr/>
          <a:lstStyle/>
          <a:p>
            <a:r>
              <a:rPr lang="zh-CN" altLang="en-US" dirty="0"/>
              <a:t>嘉宾姓名</a:t>
            </a:r>
          </a:p>
        </p:txBody>
      </p:sp>
      <p:sp>
        <p:nvSpPr>
          <p:cNvPr id="31" name="文本占位符 30">
            <a:extLst>
              <a:ext uri="{FF2B5EF4-FFF2-40B4-BE49-F238E27FC236}">
                <a16:creationId xmlns="" xmlns:a16="http://schemas.microsoft.com/office/drawing/2014/main" id="{B0F0F3DA-7EEB-4147-B742-5880BE464C6E}"/>
              </a:ext>
            </a:extLst>
          </p:cNvPr>
          <p:cNvSpPr>
            <a:spLocks noGrp="1" noChangeAspect="1"/>
          </p:cNvSpPr>
          <p:nvPr>
            <p:ph type="body" sz="quarter" idx="22"/>
          </p:nvPr>
        </p:nvSpPr>
        <p:spPr>
          <a:xfrm>
            <a:off x="2451881" y="4427187"/>
            <a:ext cx="3151750" cy="909031"/>
          </a:xfrm>
        </p:spPr>
        <p:txBody>
          <a:bodyPr/>
          <a:lstStyle/>
          <a:p>
            <a:pPr lvl="0"/>
            <a:r>
              <a:rPr lang="zh-CN" altLang="en-US" dirty="0"/>
              <a:t>嘉宾简介或职称，最多写三行。</a:t>
            </a:r>
          </a:p>
          <a:p>
            <a:pPr lvl="0"/>
            <a:r>
              <a:rPr lang="zh-CN" altLang="en-US" dirty="0"/>
              <a:t>嘉宾简介或职称，最多写三行。</a:t>
            </a:r>
          </a:p>
          <a:p>
            <a:pPr lvl="0"/>
            <a:r>
              <a:rPr lang="zh-CN" altLang="en-US" dirty="0"/>
              <a:t>嘉宾简介或职称，最多写三行。</a:t>
            </a:r>
          </a:p>
        </p:txBody>
      </p:sp>
    </p:spTree>
    <p:extLst>
      <p:ext uri="{BB962C8B-B14F-4D97-AF65-F5344CB8AC3E}">
        <p14:creationId xmlns:p14="http://schemas.microsoft.com/office/powerpoint/2010/main" val="34433583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5C8DC0DC-DFFD-446D-B81A-288F53907E0C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特邀嘉宾</a:t>
            </a:r>
            <a:r>
              <a:rPr lang="en-US" altLang="zh-CN" dirty="0"/>
              <a:t>-5</a:t>
            </a:r>
            <a:r>
              <a:rPr lang="zh-CN" altLang="en-US" dirty="0"/>
              <a:t>人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CDA57C7C-8DC8-46F8-A07F-E76B705323DF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SPECIAL GUEST</a:t>
            </a:r>
            <a:endParaRPr lang="zh-CN" altLang="en-US" dirty="0"/>
          </a:p>
        </p:txBody>
      </p:sp>
      <p:sp>
        <p:nvSpPr>
          <p:cNvPr id="15" name="图片占位符 14">
            <a:extLst>
              <a:ext uri="{FF2B5EF4-FFF2-40B4-BE49-F238E27FC236}">
                <a16:creationId xmlns="" xmlns:a16="http://schemas.microsoft.com/office/drawing/2014/main" id="{178FD397-F232-49BB-A8E8-6EC37D8F549C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17" name="图片占位符 16">
            <a:extLst>
              <a:ext uri="{FF2B5EF4-FFF2-40B4-BE49-F238E27FC236}">
                <a16:creationId xmlns="" xmlns:a16="http://schemas.microsoft.com/office/drawing/2014/main" id="{4ACDBD7D-5C06-43A7-8E05-8A0EF76BD770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19" name="图片占位符 18">
            <a:extLst>
              <a:ext uri="{FF2B5EF4-FFF2-40B4-BE49-F238E27FC236}">
                <a16:creationId xmlns="" xmlns:a16="http://schemas.microsoft.com/office/drawing/2014/main" id="{3B8DA6DD-F42F-4A0D-8C2A-D1BDF8DB3F1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21" name="图片占位符 20">
            <a:extLst>
              <a:ext uri="{FF2B5EF4-FFF2-40B4-BE49-F238E27FC236}">
                <a16:creationId xmlns="" xmlns:a16="http://schemas.microsoft.com/office/drawing/2014/main" id="{E75CAD63-C346-4DED-AC66-A75FEEFAE77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23" name="图片占位符 22">
            <a:extLst>
              <a:ext uri="{FF2B5EF4-FFF2-40B4-BE49-F238E27FC236}">
                <a16:creationId xmlns="" xmlns:a16="http://schemas.microsoft.com/office/drawing/2014/main" id="{8607624E-93D4-44B9-A553-EA3B64ADD4B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5" name="文本占位符 24">
            <a:extLst>
              <a:ext uri="{FF2B5EF4-FFF2-40B4-BE49-F238E27FC236}">
                <a16:creationId xmlns="" xmlns:a16="http://schemas.microsoft.com/office/drawing/2014/main" id="{7D8B06AE-BCE3-4D0A-9AE5-C7C993AC3B6B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2450134" y="2181213"/>
            <a:ext cx="1470921" cy="400110"/>
          </a:xfrm>
        </p:spPr>
        <p:txBody>
          <a:bodyPr/>
          <a:lstStyle/>
          <a:p>
            <a:r>
              <a:rPr lang="zh-CN" altLang="en-US" dirty="0"/>
              <a:t>嘉宾姓名</a:t>
            </a:r>
          </a:p>
        </p:txBody>
      </p:sp>
      <p:sp>
        <p:nvSpPr>
          <p:cNvPr id="27" name="文本占位符 26">
            <a:extLst>
              <a:ext uri="{FF2B5EF4-FFF2-40B4-BE49-F238E27FC236}">
                <a16:creationId xmlns="" xmlns:a16="http://schemas.microsoft.com/office/drawing/2014/main" id="{77CA9E96-039E-42BE-96EA-837EC1BE3F97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2450134" y="2627490"/>
            <a:ext cx="1470921" cy="307777"/>
          </a:xfrm>
        </p:spPr>
        <p:txBody>
          <a:bodyPr/>
          <a:lstStyle/>
          <a:p>
            <a:r>
              <a:rPr lang="zh-CN" altLang="en-US" dirty="0"/>
              <a:t>嘉宾简介或职称</a:t>
            </a:r>
          </a:p>
        </p:txBody>
      </p:sp>
      <p:sp>
        <p:nvSpPr>
          <p:cNvPr id="29" name="文本占位符 28">
            <a:extLst>
              <a:ext uri="{FF2B5EF4-FFF2-40B4-BE49-F238E27FC236}">
                <a16:creationId xmlns="" xmlns:a16="http://schemas.microsoft.com/office/drawing/2014/main" id="{B09F5F43-A484-47B9-99CD-752730658433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3931762" y="4487412"/>
            <a:ext cx="1470921" cy="400110"/>
          </a:xfrm>
        </p:spPr>
        <p:txBody>
          <a:bodyPr/>
          <a:lstStyle/>
          <a:p>
            <a:r>
              <a:rPr lang="zh-CN" altLang="en-US" dirty="0"/>
              <a:t>嘉宾姓名</a:t>
            </a:r>
          </a:p>
        </p:txBody>
      </p:sp>
      <p:sp>
        <p:nvSpPr>
          <p:cNvPr id="31" name="文本占位符 30">
            <a:extLst>
              <a:ext uri="{FF2B5EF4-FFF2-40B4-BE49-F238E27FC236}">
                <a16:creationId xmlns="" xmlns:a16="http://schemas.microsoft.com/office/drawing/2014/main" id="{83430271-C61E-4AF6-A45E-F6A71B4CD912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>
          <a:xfrm>
            <a:off x="3931762" y="4933689"/>
            <a:ext cx="1470921" cy="307777"/>
          </a:xfrm>
        </p:spPr>
        <p:txBody>
          <a:bodyPr/>
          <a:lstStyle/>
          <a:p>
            <a:r>
              <a:rPr lang="zh-CN" altLang="en-US" dirty="0"/>
              <a:t>嘉宾简介或职称</a:t>
            </a:r>
          </a:p>
        </p:txBody>
      </p:sp>
      <p:sp>
        <p:nvSpPr>
          <p:cNvPr id="33" name="文本占位符 32">
            <a:extLst>
              <a:ext uri="{FF2B5EF4-FFF2-40B4-BE49-F238E27FC236}">
                <a16:creationId xmlns="" xmlns:a16="http://schemas.microsoft.com/office/drawing/2014/main" id="{9D02AC22-B3E5-41CD-9D23-E29D7F79E653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6430413" y="2416106"/>
            <a:ext cx="1470921" cy="707886"/>
          </a:xfrm>
        </p:spPr>
        <p:txBody>
          <a:bodyPr/>
          <a:lstStyle/>
          <a:p>
            <a:r>
              <a:rPr lang="zh-CN" altLang="en-US" dirty="0"/>
              <a:t>嘉宾姓名</a:t>
            </a:r>
          </a:p>
          <a:p>
            <a:endParaRPr lang="zh-CN" altLang="en-US" dirty="0"/>
          </a:p>
        </p:txBody>
      </p:sp>
      <p:sp>
        <p:nvSpPr>
          <p:cNvPr id="35" name="文本占位符 34">
            <a:extLst>
              <a:ext uri="{FF2B5EF4-FFF2-40B4-BE49-F238E27FC236}">
                <a16:creationId xmlns="" xmlns:a16="http://schemas.microsoft.com/office/drawing/2014/main" id="{B0FD18A0-A10B-43A3-958A-FD58947CB8D1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430413" y="2862383"/>
            <a:ext cx="1470921" cy="307777"/>
          </a:xfrm>
        </p:spPr>
        <p:txBody>
          <a:bodyPr/>
          <a:lstStyle/>
          <a:p>
            <a:r>
              <a:rPr lang="zh-CN" altLang="en-US" dirty="0"/>
              <a:t>嘉宾简介或职称</a:t>
            </a:r>
          </a:p>
        </p:txBody>
      </p:sp>
      <p:sp>
        <p:nvSpPr>
          <p:cNvPr id="37" name="文本占位符 36">
            <a:extLst>
              <a:ext uri="{FF2B5EF4-FFF2-40B4-BE49-F238E27FC236}">
                <a16:creationId xmlns="" xmlns:a16="http://schemas.microsoft.com/office/drawing/2014/main" id="{960698F2-67FC-4130-B72F-B9CEBD03649A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8036056" y="4741969"/>
            <a:ext cx="1470921" cy="400110"/>
          </a:xfrm>
        </p:spPr>
        <p:txBody>
          <a:bodyPr/>
          <a:lstStyle/>
          <a:p>
            <a:r>
              <a:rPr lang="zh-CN" altLang="en-US" dirty="0"/>
              <a:t>嘉宾姓名</a:t>
            </a:r>
          </a:p>
        </p:txBody>
      </p:sp>
      <p:sp>
        <p:nvSpPr>
          <p:cNvPr id="39" name="文本占位符 38">
            <a:extLst>
              <a:ext uri="{FF2B5EF4-FFF2-40B4-BE49-F238E27FC236}">
                <a16:creationId xmlns="" xmlns:a16="http://schemas.microsoft.com/office/drawing/2014/main" id="{EA01E595-AD0F-4840-BB8C-B2E8010BEFCD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8036056" y="5188246"/>
            <a:ext cx="1470921" cy="307777"/>
          </a:xfrm>
        </p:spPr>
        <p:txBody>
          <a:bodyPr/>
          <a:lstStyle/>
          <a:p>
            <a:r>
              <a:rPr lang="zh-CN" altLang="en-US" dirty="0"/>
              <a:t>嘉宾简介或职称</a:t>
            </a:r>
          </a:p>
        </p:txBody>
      </p:sp>
      <p:sp>
        <p:nvSpPr>
          <p:cNvPr id="41" name="文本占位符 40">
            <a:extLst>
              <a:ext uri="{FF2B5EF4-FFF2-40B4-BE49-F238E27FC236}">
                <a16:creationId xmlns="" xmlns:a16="http://schemas.microsoft.com/office/drawing/2014/main" id="{D9F2798F-F035-4416-B311-F7F759B231B6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10111480" y="2181213"/>
            <a:ext cx="1470921" cy="707886"/>
          </a:xfrm>
        </p:spPr>
        <p:txBody>
          <a:bodyPr/>
          <a:lstStyle/>
          <a:p>
            <a:r>
              <a:rPr lang="zh-CN" altLang="en-US" dirty="0"/>
              <a:t>嘉宾姓名</a:t>
            </a:r>
          </a:p>
          <a:p>
            <a:endParaRPr lang="zh-CN" altLang="en-US" dirty="0"/>
          </a:p>
        </p:txBody>
      </p:sp>
      <p:sp>
        <p:nvSpPr>
          <p:cNvPr id="43" name="文本占位符 42">
            <a:extLst>
              <a:ext uri="{FF2B5EF4-FFF2-40B4-BE49-F238E27FC236}">
                <a16:creationId xmlns="" xmlns:a16="http://schemas.microsoft.com/office/drawing/2014/main" id="{C45C67A7-CBB0-40A7-ACE8-C4C22BE80C0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10111480" y="2627490"/>
            <a:ext cx="1470921" cy="307777"/>
          </a:xfrm>
        </p:spPr>
        <p:txBody>
          <a:bodyPr/>
          <a:lstStyle/>
          <a:p>
            <a:r>
              <a:rPr lang="zh-CN" altLang="en-US" dirty="0"/>
              <a:t>嘉宾简介或职称</a:t>
            </a:r>
          </a:p>
        </p:txBody>
      </p:sp>
    </p:spTree>
    <p:extLst>
      <p:ext uri="{BB962C8B-B14F-4D97-AF65-F5344CB8AC3E}">
        <p14:creationId xmlns:p14="http://schemas.microsoft.com/office/powerpoint/2010/main" val="8719280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5C8DC0DC-DFFD-446D-B81A-288F53907E0C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特邀嘉宾</a:t>
            </a:r>
            <a:r>
              <a:rPr lang="en-US" altLang="zh-CN" dirty="0"/>
              <a:t>-6</a:t>
            </a:r>
            <a:r>
              <a:rPr lang="zh-CN" altLang="en-US" dirty="0"/>
              <a:t>人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CDA57C7C-8DC8-46F8-A07F-E76B705323DF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SPECIAL GUEST</a:t>
            </a:r>
            <a:endParaRPr lang="zh-CN" altLang="en-US" dirty="0"/>
          </a:p>
        </p:txBody>
      </p:sp>
      <p:sp>
        <p:nvSpPr>
          <p:cNvPr id="2061" name="文本占位符 2060">
            <a:extLst>
              <a:ext uri="{FF2B5EF4-FFF2-40B4-BE49-F238E27FC236}">
                <a16:creationId xmlns="" xmlns:a16="http://schemas.microsoft.com/office/drawing/2014/main" id="{1F261901-09C7-4FCB-88DA-094114275B7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111480" y="2148555"/>
            <a:ext cx="1470921" cy="400110"/>
          </a:xfrm>
        </p:spPr>
        <p:txBody>
          <a:bodyPr/>
          <a:lstStyle/>
          <a:p>
            <a:r>
              <a:rPr lang="zh-CN" altLang="en-US" dirty="0"/>
              <a:t>嘉宾姓名</a:t>
            </a:r>
          </a:p>
        </p:txBody>
      </p:sp>
      <p:sp>
        <p:nvSpPr>
          <p:cNvPr id="2062" name="文本占位符 2061">
            <a:extLst>
              <a:ext uri="{FF2B5EF4-FFF2-40B4-BE49-F238E27FC236}">
                <a16:creationId xmlns="" xmlns:a16="http://schemas.microsoft.com/office/drawing/2014/main" id="{99C8F8F4-039D-4539-AFE7-CAE015A6224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10111480" y="2594832"/>
            <a:ext cx="1470921" cy="307777"/>
          </a:xfrm>
        </p:spPr>
        <p:txBody>
          <a:bodyPr/>
          <a:lstStyle/>
          <a:p>
            <a:r>
              <a:rPr lang="zh-CN" altLang="en-US" dirty="0"/>
              <a:t>嘉宾简介或职称</a:t>
            </a:r>
          </a:p>
        </p:txBody>
      </p:sp>
      <p:sp>
        <p:nvSpPr>
          <p:cNvPr id="2063" name="文本占位符 2062">
            <a:extLst>
              <a:ext uri="{FF2B5EF4-FFF2-40B4-BE49-F238E27FC236}">
                <a16:creationId xmlns="" xmlns:a16="http://schemas.microsoft.com/office/drawing/2014/main" id="{0F734D8A-4596-4F39-8623-6201E094868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0111480" y="4243640"/>
            <a:ext cx="1470921" cy="400110"/>
          </a:xfrm>
        </p:spPr>
        <p:txBody>
          <a:bodyPr/>
          <a:lstStyle/>
          <a:p>
            <a:r>
              <a:rPr lang="zh-CN" altLang="en-US" dirty="0"/>
              <a:t>嘉宾姓名</a:t>
            </a:r>
          </a:p>
        </p:txBody>
      </p:sp>
      <p:sp>
        <p:nvSpPr>
          <p:cNvPr id="2064" name="文本占位符 2063">
            <a:extLst>
              <a:ext uri="{FF2B5EF4-FFF2-40B4-BE49-F238E27FC236}">
                <a16:creationId xmlns="" xmlns:a16="http://schemas.microsoft.com/office/drawing/2014/main" id="{54E92250-70F7-4D90-BD0B-33501CCB5F7B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zh-CN" altLang="en-US" dirty="0"/>
              <a:t>嘉宾简介或职称</a:t>
            </a:r>
          </a:p>
        </p:txBody>
      </p:sp>
      <p:sp>
        <p:nvSpPr>
          <p:cNvPr id="2065" name="文本占位符 2064">
            <a:extLst>
              <a:ext uri="{FF2B5EF4-FFF2-40B4-BE49-F238E27FC236}">
                <a16:creationId xmlns="" xmlns:a16="http://schemas.microsoft.com/office/drawing/2014/main" id="{6B7A3248-016D-4CF1-BC95-1193E474F567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2450134" y="4243640"/>
            <a:ext cx="1470921" cy="400110"/>
          </a:xfrm>
        </p:spPr>
        <p:txBody>
          <a:bodyPr/>
          <a:lstStyle/>
          <a:p>
            <a:r>
              <a:rPr lang="zh-CN" altLang="en-US" dirty="0"/>
              <a:t>嘉宾姓名</a:t>
            </a:r>
          </a:p>
        </p:txBody>
      </p:sp>
      <p:sp>
        <p:nvSpPr>
          <p:cNvPr id="2066" name="文本占位符 2065">
            <a:extLst>
              <a:ext uri="{FF2B5EF4-FFF2-40B4-BE49-F238E27FC236}">
                <a16:creationId xmlns="" xmlns:a16="http://schemas.microsoft.com/office/drawing/2014/main" id="{E6F7CC41-0CA7-4A51-9D79-E501F259D98A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6280807" y="2148555"/>
            <a:ext cx="1470921" cy="707886"/>
          </a:xfrm>
        </p:spPr>
        <p:txBody>
          <a:bodyPr/>
          <a:lstStyle/>
          <a:p>
            <a:r>
              <a:rPr lang="zh-CN" altLang="en-US" dirty="0"/>
              <a:t>嘉宾姓名</a:t>
            </a:r>
          </a:p>
          <a:p>
            <a:endParaRPr lang="zh-CN" altLang="en-US" dirty="0"/>
          </a:p>
        </p:txBody>
      </p:sp>
      <p:sp>
        <p:nvSpPr>
          <p:cNvPr id="2067" name="文本占位符 2066">
            <a:extLst>
              <a:ext uri="{FF2B5EF4-FFF2-40B4-BE49-F238E27FC236}">
                <a16:creationId xmlns="" xmlns:a16="http://schemas.microsoft.com/office/drawing/2014/main" id="{D3B70924-0689-4985-84BC-17EC001EE76F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6280807" y="4243640"/>
            <a:ext cx="1470921" cy="400110"/>
          </a:xfrm>
        </p:spPr>
        <p:txBody>
          <a:bodyPr/>
          <a:lstStyle/>
          <a:p>
            <a:r>
              <a:rPr lang="zh-CN" altLang="en-US" dirty="0"/>
              <a:t>嘉宾姓名</a:t>
            </a:r>
          </a:p>
        </p:txBody>
      </p:sp>
      <p:sp>
        <p:nvSpPr>
          <p:cNvPr id="2068" name="文本占位符 2067">
            <a:extLst>
              <a:ext uri="{FF2B5EF4-FFF2-40B4-BE49-F238E27FC236}">
                <a16:creationId xmlns="" xmlns:a16="http://schemas.microsoft.com/office/drawing/2014/main" id="{1866BA56-1579-4E28-AABA-F070D27D599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r>
              <a:rPr lang="zh-CN" altLang="en-US" dirty="0"/>
              <a:t>嘉宾姓名</a:t>
            </a:r>
          </a:p>
        </p:txBody>
      </p:sp>
      <p:sp>
        <p:nvSpPr>
          <p:cNvPr id="2069" name="文本占位符 2068">
            <a:extLst>
              <a:ext uri="{FF2B5EF4-FFF2-40B4-BE49-F238E27FC236}">
                <a16:creationId xmlns="" xmlns:a16="http://schemas.microsoft.com/office/drawing/2014/main" id="{8618D714-84D1-457F-9322-E63D71186186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280807" y="4689917"/>
            <a:ext cx="1470921" cy="307777"/>
          </a:xfrm>
        </p:spPr>
        <p:txBody>
          <a:bodyPr/>
          <a:lstStyle/>
          <a:p>
            <a:r>
              <a:rPr lang="zh-CN" altLang="en-US" dirty="0"/>
              <a:t>嘉宾简介或职称</a:t>
            </a:r>
          </a:p>
        </p:txBody>
      </p:sp>
      <p:sp>
        <p:nvSpPr>
          <p:cNvPr id="2070" name="文本占位符 2069">
            <a:extLst>
              <a:ext uri="{FF2B5EF4-FFF2-40B4-BE49-F238E27FC236}">
                <a16:creationId xmlns="" xmlns:a16="http://schemas.microsoft.com/office/drawing/2014/main" id="{129CFE6B-C268-481C-8887-7C155AE4D976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2450134" y="4689917"/>
            <a:ext cx="1470921" cy="307777"/>
          </a:xfrm>
        </p:spPr>
        <p:txBody>
          <a:bodyPr/>
          <a:lstStyle/>
          <a:p>
            <a:r>
              <a:rPr lang="zh-CN" altLang="en-US" dirty="0"/>
              <a:t>嘉宾简介或职称</a:t>
            </a:r>
          </a:p>
        </p:txBody>
      </p:sp>
      <p:sp>
        <p:nvSpPr>
          <p:cNvPr id="2071" name="文本占位符 2070">
            <a:extLst>
              <a:ext uri="{FF2B5EF4-FFF2-40B4-BE49-F238E27FC236}">
                <a16:creationId xmlns="" xmlns:a16="http://schemas.microsoft.com/office/drawing/2014/main" id="{2A459D6C-7BEE-4718-B4A6-B8FB15612A77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2450134" y="2594832"/>
            <a:ext cx="1470921" cy="307777"/>
          </a:xfrm>
        </p:spPr>
        <p:txBody>
          <a:bodyPr/>
          <a:lstStyle/>
          <a:p>
            <a:r>
              <a:rPr lang="zh-CN" altLang="en-US" dirty="0"/>
              <a:t>嘉宾简介或职称</a:t>
            </a:r>
          </a:p>
        </p:txBody>
      </p:sp>
      <p:sp>
        <p:nvSpPr>
          <p:cNvPr id="2072" name="文本占位符 2071">
            <a:extLst>
              <a:ext uri="{FF2B5EF4-FFF2-40B4-BE49-F238E27FC236}">
                <a16:creationId xmlns="" xmlns:a16="http://schemas.microsoft.com/office/drawing/2014/main" id="{4C6C1729-BFCA-458A-9707-C2E148BAD182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6280807" y="2594832"/>
            <a:ext cx="1470921" cy="307777"/>
          </a:xfrm>
        </p:spPr>
        <p:txBody>
          <a:bodyPr/>
          <a:lstStyle/>
          <a:p>
            <a:r>
              <a:rPr lang="zh-CN" altLang="en-US" dirty="0"/>
              <a:t>嘉宾简介或职称</a:t>
            </a:r>
          </a:p>
        </p:txBody>
      </p:sp>
      <p:sp>
        <p:nvSpPr>
          <p:cNvPr id="2073" name="图片占位符 2072">
            <a:extLst>
              <a:ext uri="{FF2B5EF4-FFF2-40B4-BE49-F238E27FC236}">
                <a16:creationId xmlns="" xmlns:a16="http://schemas.microsoft.com/office/drawing/2014/main" id="{CBEA29D0-17BC-4952-AB04-78BF16E6FDB8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/>
      </p:sp>
      <p:sp>
        <p:nvSpPr>
          <p:cNvPr id="2074" name="图片占位符 2073">
            <a:extLst>
              <a:ext uri="{FF2B5EF4-FFF2-40B4-BE49-F238E27FC236}">
                <a16:creationId xmlns="" xmlns:a16="http://schemas.microsoft.com/office/drawing/2014/main" id="{DD6EBA65-B056-403C-BB4D-5435EA5B7560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/>
      </p:sp>
      <p:sp>
        <p:nvSpPr>
          <p:cNvPr id="2075" name="图片占位符 2074">
            <a:extLst>
              <a:ext uri="{FF2B5EF4-FFF2-40B4-BE49-F238E27FC236}">
                <a16:creationId xmlns="" xmlns:a16="http://schemas.microsoft.com/office/drawing/2014/main" id="{32CE02A1-ACCA-4158-A22D-510A908D2EA8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/>
      </p:sp>
      <p:sp>
        <p:nvSpPr>
          <p:cNvPr id="2076" name="图片占位符 2075">
            <a:extLst>
              <a:ext uri="{FF2B5EF4-FFF2-40B4-BE49-F238E27FC236}">
                <a16:creationId xmlns="" xmlns:a16="http://schemas.microsoft.com/office/drawing/2014/main" id="{8277E78F-DE8D-450C-B6EB-ABA14981FF6B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/>
      </p:sp>
      <p:sp>
        <p:nvSpPr>
          <p:cNvPr id="2077" name="图片占位符 2076">
            <a:extLst>
              <a:ext uri="{FF2B5EF4-FFF2-40B4-BE49-F238E27FC236}">
                <a16:creationId xmlns="" xmlns:a16="http://schemas.microsoft.com/office/drawing/2014/main" id="{8C703B13-D458-40C1-94F2-FB4104D52216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/>
      </p:sp>
      <p:sp>
        <p:nvSpPr>
          <p:cNvPr id="2078" name="图片占位符 2077">
            <a:extLst>
              <a:ext uri="{FF2B5EF4-FFF2-40B4-BE49-F238E27FC236}">
                <a16:creationId xmlns="" xmlns:a16="http://schemas.microsoft.com/office/drawing/2014/main" id="{0F817B61-8EDC-48AF-8EDF-456250793081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/>
      </p:sp>
    </p:spTree>
    <p:extLst>
      <p:ext uri="{BB962C8B-B14F-4D97-AF65-F5344CB8AC3E}">
        <p14:creationId xmlns:p14="http://schemas.microsoft.com/office/powerpoint/2010/main" val="33081516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C4021FA2-FDAF-4F3D-8FD3-6DA7299C44CD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执行策略</a:t>
            </a:r>
            <a:r>
              <a:rPr lang="en-US" altLang="zh-CN" dirty="0"/>
              <a:t>-3</a:t>
            </a:r>
            <a:r>
              <a:rPr lang="zh-CN" altLang="en-US" dirty="0"/>
              <a:t>个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C073BD63-155B-4701-A663-BA01E051A9F5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EXECUTIVE STRATEGY</a:t>
            </a:r>
            <a:endParaRPr lang="zh-CN" altLang="en-US" dirty="0"/>
          </a:p>
        </p:txBody>
      </p:sp>
      <p:sp>
        <p:nvSpPr>
          <p:cNvPr id="5" name="椭圆 4">
            <a:extLst>
              <a:ext uri="{FF2B5EF4-FFF2-40B4-BE49-F238E27FC236}">
                <a16:creationId xmlns="" xmlns:a16="http://schemas.microsoft.com/office/drawing/2014/main" id="{75967819-B7C4-4A04-B903-25F05505FAC7}"/>
              </a:ext>
            </a:extLst>
          </p:cNvPr>
          <p:cNvSpPr>
            <a:spLocks noChangeAspect="1"/>
          </p:cNvSpPr>
          <p:nvPr/>
        </p:nvSpPr>
        <p:spPr>
          <a:xfrm>
            <a:off x="1676398" y="2159000"/>
            <a:ext cx="3251200" cy="3251200"/>
          </a:xfrm>
          <a:prstGeom prst="ellipse">
            <a:avLst/>
          </a:prstGeom>
          <a:solidFill>
            <a:schemeClr val="accent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椭圆 7">
            <a:extLst>
              <a:ext uri="{FF2B5EF4-FFF2-40B4-BE49-F238E27FC236}">
                <a16:creationId xmlns="" xmlns:a16="http://schemas.microsoft.com/office/drawing/2014/main" id="{416C3F4C-AC1C-4D23-88C1-A7966FFC3279}"/>
              </a:ext>
            </a:extLst>
          </p:cNvPr>
          <p:cNvSpPr>
            <a:spLocks noChangeAspect="1"/>
          </p:cNvSpPr>
          <p:nvPr/>
        </p:nvSpPr>
        <p:spPr>
          <a:xfrm>
            <a:off x="4470400" y="2159000"/>
            <a:ext cx="3251200" cy="3251200"/>
          </a:xfrm>
          <a:prstGeom prst="ellipse">
            <a:avLst/>
          </a:prstGeom>
          <a:solidFill>
            <a:schemeClr val="accent2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椭圆 8">
            <a:extLst>
              <a:ext uri="{FF2B5EF4-FFF2-40B4-BE49-F238E27FC236}">
                <a16:creationId xmlns="" xmlns:a16="http://schemas.microsoft.com/office/drawing/2014/main" id="{30CDE799-3A22-4698-B5FC-68A0872BBA2E}"/>
              </a:ext>
            </a:extLst>
          </p:cNvPr>
          <p:cNvSpPr>
            <a:spLocks noChangeAspect="1"/>
          </p:cNvSpPr>
          <p:nvPr/>
        </p:nvSpPr>
        <p:spPr>
          <a:xfrm>
            <a:off x="7264402" y="2159000"/>
            <a:ext cx="3251200" cy="3251200"/>
          </a:xfrm>
          <a:prstGeom prst="ellipse">
            <a:avLst/>
          </a:prstGeom>
          <a:solidFill>
            <a:schemeClr val="accent3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TextBox 16">
            <a:extLst>
              <a:ext uri="{FF2B5EF4-FFF2-40B4-BE49-F238E27FC236}">
                <a16:creationId xmlns="" xmlns:a16="http://schemas.microsoft.com/office/drawing/2014/main" id="{FCE07C64-5E6F-4F1F-8BCB-E1480E6A073E}"/>
              </a:ext>
            </a:extLst>
          </p:cNvPr>
          <p:cNvSpPr txBox="1">
            <a:spLocks noChangeAspect="1"/>
          </p:cNvSpPr>
          <p:nvPr/>
        </p:nvSpPr>
        <p:spPr>
          <a:xfrm>
            <a:off x="2566538" y="4241800"/>
            <a:ext cx="1470921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/>
            <a:r>
              <a:rPr lang="zh-CN" altLang="en-US" sz="2400" dirty="0">
                <a:solidFill>
                  <a:schemeClr val="bg1"/>
                </a:solidFill>
                <a:latin typeface="+mn-ea"/>
                <a:cs typeface="Open Sans" panose="020B0606030504020204" pitchFamily="34" charset="0"/>
              </a:rPr>
              <a:t>策略一</a:t>
            </a:r>
            <a:endParaRPr lang="en-US" altLang="zh-CN" sz="1600" dirty="0">
              <a:solidFill>
                <a:schemeClr val="bg1"/>
              </a:solidFill>
              <a:latin typeface="+mn-ea"/>
              <a:cs typeface="Open Sans" panose="020B0606030504020204" pitchFamily="34" charset="0"/>
            </a:endParaRPr>
          </a:p>
        </p:txBody>
      </p:sp>
      <p:sp>
        <p:nvSpPr>
          <p:cNvPr id="15" name="TextBox 16">
            <a:extLst>
              <a:ext uri="{FF2B5EF4-FFF2-40B4-BE49-F238E27FC236}">
                <a16:creationId xmlns="" xmlns:a16="http://schemas.microsoft.com/office/drawing/2014/main" id="{D30F2AEE-7359-43EE-BAA6-6C390E899F75}"/>
              </a:ext>
            </a:extLst>
          </p:cNvPr>
          <p:cNvSpPr txBox="1">
            <a:spLocks noChangeAspect="1"/>
          </p:cNvSpPr>
          <p:nvPr/>
        </p:nvSpPr>
        <p:spPr>
          <a:xfrm>
            <a:off x="5360540" y="4241800"/>
            <a:ext cx="1470921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/>
            <a:r>
              <a:rPr lang="zh-CN" altLang="en-US" sz="2400" dirty="0">
                <a:solidFill>
                  <a:schemeClr val="bg1"/>
                </a:solidFill>
                <a:latin typeface="+mn-ea"/>
                <a:cs typeface="Open Sans" panose="020B0606030504020204" pitchFamily="34" charset="0"/>
              </a:rPr>
              <a:t>策略二</a:t>
            </a:r>
            <a:endParaRPr lang="en-US" altLang="zh-CN" sz="1600" dirty="0">
              <a:solidFill>
                <a:schemeClr val="bg1"/>
              </a:solidFill>
              <a:latin typeface="+mn-ea"/>
              <a:cs typeface="Open Sans" panose="020B060603050402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="" xmlns:a16="http://schemas.microsoft.com/office/drawing/2014/main" id="{9F371508-C397-4285-BA69-3D1F9516CAEE}"/>
              </a:ext>
            </a:extLst>
          </p:cNvPr>
          <p:cNvSpPr txBox="1">
            <a:spLocks noChangeAspect="1"/>
          </p:cNvSpPr>
          <p:nvPr/>
        </p:nvSpPr>
        <p:spPr>
          <a:xfrm>
            <a:off x="8154542" y="4241800"/>
            <a:ext cx="1470921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/>
            <a:r>
              <a:rPr lang="zh-CN" altLang="en-US" sz="2400" dirty="0">
                <a:solidFill>
                  <a:schemeClr val="bg1"/>
                </a:solidFill>
                <a:latin typeface="+mn-ea"/>
                <a:cs typeface="Open Sans" panose="020B0606030504020204" pitchFamily="34" charset="0"/>
              </a:rPr>
              <a:t>策略三</a:t>
            </a:r>
            <a:endParaRPr lang="en-US" altLang="zh-CN" sz="1600" dirty="0">
              <a:solidFill>
                <a:schemeClr val="bg1"/>
              </a:solidFill>
              <a:latin typeface="+mn-ea"/>
              <a:cs typeface="Open Sans" panose="020B0606030504020204" pitchFamily="34" charset="0"/>
            </a:endParaRPr>
          </a:p>
        </p:txBody>
      </p:sp>
      <p:grpSp>
        <p:nvGrpSpPr>
          <p:cNvPr id="13" name="组合 12">
            <a:extLst>
              <a:ext uri="{FF2B5EF4-FFF2-40B4-BE49-F238E27FC236}">
                <a16:creationId xmlns="" xmlns:a16="http://schemas.microsoft.com/office/drawing/2014/main" id="{94EACB17-3A55-4D07-A0A9-48E333929F71}"/>
              </a:ext>
            </a:extLst>
          </p:cNvPr>
          <p:cNvGrpSpPr>
            <a:grpSpLocks noChangeAspect="1"/>
          </p:cNvGrpSpPr>
          <p:nvPr/>
        </p:nvGrpSpPr>
        <p:grpSpPr>
          <a:xfrm>
            <a:off x="8387268" y="2927691"/>
            <a:ext cx="1017520" cy="997434"/>
            <a:chOff x="10569088" y="1289412"/>
            <a:chExt cx="1029106" cy="1008795"/>
          </a:xfrm>
          <a:solidFill>
            <a:schemeClr val="bg1"/>
          </a:solidFill>
        </p:grpSpPr>
        <p:sp>
          <p:nvSpPr>
            <p:cNvPr id="19" name="Freeform 90">
              <a:extLst>
                <a:ext uri="{FF2B5EF4-FFF2-40B4-BE49-F238E27FC236}">
                  <a16:creationId xmlns="" xmlns:a16="http://schemas.microsoft.com/office/drawing/2014/main" id="{29C3D5F4-FB3D-4218-8E0A-BB6CC1E3E1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69088" y="1412973"/>
              <a:ext cx="1029106" cy="489164"/>
            </a:xfrm>
            <a:custGeom>
              <a:avLst/>
              <a:gdLst>
                <a:gd name="T0" fmla="*/ 257 w 257"/>
                <a:gd name="T1" fmla="*/ 110 h 122"/>
                <a:gd name="T2" fmla="*/ 129 w 257"/>
                <a:gd name="T3" fmla="*/ 0 h 122"/>
                <a:gd name="T4" fmla="*/ 126 w 257"/>
                <a:gd name="T5" fmla="*/ 0 h 122"/>
                <a:gd name="T6" fmla="*/ 124 w 257"/>
                <a:gd name="T7" fmla="*/ 0 h 122"/>
                <a:gd name="T8" fmla="*/ 1 w 257"/>
                <a:gd name="T9" fmla="*/ 110 h 122"/>
                <a:gd name="T10" fmla="*/ 6 w 257"/>
                <a:gd name="T11" fmla="*/ 118 h 122"/>
                <a:gd name="T12" fmla="*/ 12 w 257"/>
                <a:gd name="T13" fmla="*/ 116 h 122"/>
                <a:gd name="T14" fmla="*/ 72 w 257"/>
                <a:gd name="T15" fmla="*/ 119 h 122"/>
                <a:gd name="T16" fmla="*/ 78 w 257"/>
                <a:gd name="T17" fmla="*/ 122 h 122"/>
                <a:gd name="T18" fmla="*/ 82 w 257"/>
                <a:gd name="T19" fmla="*/ 120 h 122"/>
                <a:gd name="T20" fmla="*/ 83 w 257"/>
                <a:gd name="T21" fmla="*/ 118 h 122"/>
                <a:gd name="T22" fmla="*/ 84 w 257"/>
                <a:gd name="T23" fmla="*/ 118 h 122"/>
                <a:gd name="T24" fmla="*/ 173 w 257"/>
                <a:gd name="T25" fmla="*/ 119 h 122"/>
                <a:gd name="T26" fmla="*/ 173 w 257"/>
                <a:gd name="T27" fmla="*/ 120 h 122"/>
                <a:gd name="T28" fmla="*/ 174 w 257"/>
                <a:gd name="T29" fmla="*/ 120 h 122"/>
                <a:gd name="T30" fmla="*/ 178 w 257"/>
                <a:gd name="T31" fmla="*/ 122 h 122"/>
                <a:gd name="T32" fmla="*/ 184 w 257"/>
                <a:gd name="T33" fmla="*/ 119 h 122"/>
                <a:gd name="T34" fmla="*/ 244 w 257"/>
                <a:gd name="T35" fmla="*/ 116 h 122"/>
                <a:gd name="T36" fmla="*/ 246 w 257"/>
                <a:gd name="T37" fmla="*/ 117 h 122"/>
                <a:gd name="T38" fmla="*/ 250 w 257"/>
                <a:gd name="T39" fmla="*/ 118 h 122"/>
                <a:gd name="T40" fmla="*/ 251 w 257"/>
                <a:gd name="T41" fmla="*/ 118 h 122"/>
                <a:gd name="T42" fmla="*/ 257 w 257"/>
                <a:gd name="T43" fmla="*/ 110 h 122"/>
                <a:gd name="T44" fmla="*/ 17 w 257"/>
                <a:gd name="T45" fmla="*/ 98 h 122"/>
                <a:gd name="T46" fmla="*/ 103 w 257"/>
                <a:gd name="T47" fmla="*/ 17 h 122"/>
                <a:gd name="T48" fmla="*/ 71 w 257"/>
                <a:gd name="T49" fmla="*/ 101 h 122"/>
                <a:gd name="T50" fmla="*/ 17 w 257"/>
                <a:gd name="T51" fmla="*/ 98 h 122"/>
                <a:gd name="T52" fmla="*/ 85 w 257"/>
                <a:gd name="T53" fmla="*/ 101 h 122"/>
                <a:gd name="T54" fmla="*/ 127 w 257"/>
                <a:gd name="T55" fmla="*/ 15 h 122"/>
                <a:gd name="T56" fmla="*/ 169 w 257"/>
                <a:gd name="T57" fmla="*/ 101 h 122"/>
                <a:gd name="T58" fmla="*/ 85 w 257"/>
                <a:gd name="T59" fmla="*/ 101 h 122"/>
                <a:gd name="T60" fmla="*/ 183 w 257"/>
                <a:gd name="T61" fmla="*/ 102 h 122"/>
                <a:gd name="T62" fmla="*/ 150 w 257"/>
                <a:gd name="T63" fmla="*/ 16 h 122"/>
                <a:gd name="T64" fmla="*/ 240 w 257"/>
                <a:gd name="T65" fmla="*/ 99 h 122"/>
                <a:gd name="T66" fmla="*/ 183 w 257"/>
                <a:gd name="T67" fmla="*/ 10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7" h="122">
                  <a:moveTo>
                    <a:pt x="257" y="110"/>
                  </a:moveTo>
                  <a:cubicBezTo>
                    <a:pt x="247" y="47"/>
                    <a:pt x="192" y="0"/>
                    <a:pt x="129" y="0"/>
                  </a:cubicBezTo>
                  <a:cubicBezTo>
                    <a:pt x="128" y="0"/>
                    <a:pt x="127" y="0"/>
                    <a:pt x="126" y="0"/>
                  </a:cubicBezTo>
                  <a:cubicBezTo>
                    <a:pt x="125" y="0"/>
                    <a:pt x="125" y="0"/>
                    <a:pt x="124" y="0"/>
                  </a:cubicBezTo>
                  <a:cubicBezTo>
                    <a:pt x="62" y="2"/>
                    <a:pt x="10" y="49"/>
                    <a:pt x="1" y="110"/>
                  </a:cubicBezTo>
                  <a:cubicBezTo>
                    <a:pt x="0" y="114"/>
                    <a:pt x="3" y="117"/>
                    <a:pt x="6" y="118"/>
                  </a:cubicBezTo>
                  <a:cubicBezTo>
                    <a:pt x="9" y="118"/>
                    <a:pt x="11" y="118"/>
                    <a:pt x="12" y="116"/>
                  </a:cubicBezTo>
                  <a:cubicBezTo>
                    <a:pt x="50" y="95"/>
                    <a:pt x="72" y="118"/>
                    <a:pt x="72" y="119"/>
                  </a:cubicBezTo>
                  <a:cubicBezTo>
                    <a:pt x="74" y="121"/>
                    <a:pt x="76" y="122"/>
                    <a:pt x="78" y="122"/>
                  </a:cubicBezTo>
                  <a:cubicBezTo>
                    <a:pt x="79" y="122"/>
                    <a:pt x="81" y="121"/>
                    <a:pt x="82" y="120"/>
                  </a:cubicBezTo>
                  <a:cubicBezTo>
                    <a:pt x="83" y="119"/>
                    <a:pt x="83" y="119"/>
                    <a:pt x="83" y="118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126" y="88"/>
                    <a:pt x="171" y="118"/>
                    <a:pt x="173" y="119"/>
                  </a:cubicBezTo>
                  <a:cubicBezTo>
                    <a:pt x="173" y="119"/>
                    <a:pt x="173" y="119"/>
                    <a:pt x="173" y="120"/>
                  </a:cubicBezTo>
                  <a:cubicBezTo>
                    <a:pt x="173" y="120"/>
                    <a:pt x="174" y="120"/>
                    <a:pt x="174" y="120"/>
                  </a:cubicBezTo>
                  <a:cubicBezTo>
                    <a:pt x="175" y="121"/>
                    <a:pt x="177" y="122"/>
                    <a:pt x="178" y="122"/>
                  </a:cubicBezTo>
                  <a:cubicBezTo>
                    <a:pt x="180" y="122"/>
                    <a:pt x="182" y="121"/>
                    <a:pt x="184" y="119"/>
                  </a:cubicBezTo>
                  <a:cubicBezTo>
                    <a:pt x="184" y="118"/>
                    <a:pt x="206" y="95"/>
                    <a:pt x="244" y="116"/>
                  </a:cubicBezTo>
                  <a:cubicBezTo>
                    <a:pt x="245" y="117"/>
                    <a:pt x="245" y="117"/>
                    <a:pt x="246" y="117"/>
                  </a:cubicBezTo>
                  <a:cubicBezTo>
                    <a:pt x="247" y="118"/>
                    <a:pt x="249" y="118"/>
                    <a:pt x="250" y="118"/>
                  </a:cubicBezTo>
                  <a:cubicBezTo>
                    <a:pt x="250" y="118"/>
                    <a:pt x="251" y="118"/>
                    <a:pt x="251" y="118"/>
                  </a:cubicBezTo>
                  <a:cubicBezTo>
                    <a:pt x="255" y="117"/>
                    <a:pt x="257" y="114"/>
                    <a:pt x="257" y="110"/>
                  </a:cubicBezTo>
                  <a:close/>
                  <a:moveTo>
                    <a:pt x="17" y="98"/>
                  </a:moveTo>
                  <a:cubicBezTo>
                    <a:pt x="29" y="58"/>
                    <a:pt x="62" y="26"/>
                    <a:pt x="103" y="17"/>
                  </a:cubicBezTo>
                  <a:cubicBezTo>
                    <a:pt x="90" y="31"/>
                    <a:pt x="75" y="56"/>
                    <a:pt x="71" y="101"/>
                  </a:cubicBezTo>
                  <a:cubicBezTo>
                    <a:pt x="60" y="95"/>
                    <a:pt x="41" y="89"/>
                    <a:pt x="17" y="98"/>
                  </a:cubicBezTo>
                  <a:close/>
                  <a:moveTo>
                    <a:pt x="85" y="101"/>
                  </a:moveTo>
                  <a:cubicBezTo>
                    <a:pt x="91" y="41"/>
                    <a:pt x="117" y="21"/>
                    <a:pt x="127" y="15"/>
                  </a:cubicBezTo>
                  <a:cubicBezTo>
                    <a:pt x="137" y="21"/>
                    <a:pt x="162" y="41"/>
                    <a:pt x="169" y="101"/>
                  </a:cubicBezTo>
                  <a:cubicBezTo>
                    <a:pt x="151" y="93"/>
                    <a:pt x="118" y="83"/>
                    <a:pt x="85" y="101"/>
                  </a:cubicBezTo>
                  <a:close/>
                  <a:moveTo>
                    <a:pt x="183" y="102"/>
                  </a:moveTo>
                  <a:cubicBezTo>
                    <a:pt x="179" y="56"/>
                    <a:pt x="163" y="30"/>
                    <a:pt x="150" y="16"/>
                  </a:cubicBezTo>
                  <a:cubicBezTo>
                    <a:pt x="193" y="24"/>
                    <a:pt x="228" y="56"/>
                    <a:pt x="240" y="99"/>
                  </a:cubicBezTo>
                  <a:cubicBezTo>
                    <a:pt x="214" y="88"/>
                    <a:pt x="194" y="96"/>
                    <a:pt x="183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91">
              <a:extLst>
                <a:ext uri="{FF2B5EF4-FFF2-40B4-BE49-F238E27FC236}">
                  <a16:creationId xmlns="" xmlns:a16="http://schemas.microsoft.com/office/drawing/2014/main" id="{CFE4EB49-9C1D-469A-8A13-043133598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9303" y="1878440"/>
              <a:ext cx="196343" cy="419767"/>
            </a:xfrm>
            <a:custGeom>
              <a:avLst/>
              <a:gdLst>
                <a:gd name="T0" fmla="*/ 35 w 49"/>
                <a:gd name="T1" fmla="*/ 1 h 105"/>
                <a:gd name="T2" fmla="*/ 35 w 49"/>
                <a:gd name="T3" fmla="*/ 82 h 105"/>
                <a:gd name="T4" fmla="*/ 26 w 49"/>
                <a:gd name="T5" fmla="*/ 91 h 105"/>
                <a:gd name="T6" fmla="*/ 23 w 49"/>
                <a:gd name="T7" fmla="*/ 91 h 105"/>
                <a:gd name="T8" fmla="*/ 14 w 49"/>
                <a:gd name="T9" fmla="*/ 82 h 105"/>
                <a:gd name="T10" fmla="*/ 14 w 49"/>
                <a:gd name="T11" fmla="*/ 77 h 105"/>
                <a:gd name="T12" fmla="*/ 0 w 49"/>
                <a:gd name="T13" fmla="*/ 77 h 105"/>
                <a:gd name="T14" fmla="*/ 0 w 49"/>
                <a:gd name="T15" fmla="*/ 82 h 105"/>
                <a:gd name="T16" fmla="*/ 23 w 49"/>
                <a:gd name="T17" fmla="*/ 105 h 105"/>
                <a:gd name="T18" fmla="*/ 26 w 49"/>
                <a:gd name="T19" fmla="*/ 105 h 105"/>
                <a:gd name="T20" fmla="*/ 49 w 49"/>
                <a:gd name="T21" fmla="*/ 82 h 105"/>
                <a:gd name="T22" fmla="*/ 49 w 49"/>
                <a:gd name="T23" fmla="*/ 1 h 105"/>
                <a:gd name="T24" fmla="*/ 35 w 49"/>
                <a:gd name="T25" fmla="*/ 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105">
                  <a:moveTo>
                    <a:pt x="35" y="1"/>
                  </a:moveTo>
                  <a:cubicBezTo>
                    <a:pt x="35" y="82"/>
                    <a:pt x="35" y="82"/>
                    <a:pt x="35" y="82"/>
                  </a:cubicBezTo>
                  <a:cubicBezTo>
                    <a:pt x="35" y="86"/>
                    <a:pt x="31" y="91"/>
                    <a:pt x="26" y="91"/>
                  </a:cubicBezTo>
                  <a:cubicBezTo>
                    <a:pt x="23" y="91"/>
                    <a:pt x="23" y="91"/>
                    <a:pt x="23" y="91"/>
                  </a:cubicBezTo>
                  <a:cubicBezTo>
                    <a:pt x="18" y="91"/>
                    <a:pt x="14" y="86"/>
                    <a:pt x="14" y="82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4"/>
                    <a:pt x="10" y="105"/>
                    <a:pt x="23" y="105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39" y="105"/>
                    <a:pt x="49" y="94"/>
                    <a:pt x="49" y="82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5" y="0"/>
                    <a:pt x="40" y="0"/>
                    <a:pt x="3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92">
              <a:extLst>
                <a:ext uri="{FF2B5EF4-FFF2-40B4-BE49-F238E27FC236}">
                  <a16:creationId xmlns="" xmlns:a16="http://schemas.microsoft.com/office/drawing/2014/main" id="{BB5AAE67-E90D-4D3C-87E7-887CBF4CB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3174" y="1289412"/>
              <a:ext cx="57549" cy="71090"/>
            </a:xfrm>
            <a:custGeom>
              <a:avLst/>
              <a:gdLst>
                <a:gd name="T0" fmla="*/ 14 w 14"/>
                <a:gd name="T1" fmla="*/ 7 h 18"/>
                <a:gd name="T2" fmla="*/ 7 w 14"/>
                <a:gd name="T3" fmla="*/ 0 h 18"/>
                <a:gd name="T4" fmla="*/ 0 w 14"/>
                <a:gd name="T5" fmla="*/ 7 h 18"/>
                <a:gd name="T6" fmla="*/ 0 w 14"/>
                <a:gd name="T7" fmla="*/ 18 h 18"/>
                <a:gd name="T8" fmla="*/ 14 w 14"/>
                <a:gd name="T9" fmla="*/ 18 h 18"/>
                <a:gd name="T10" fmla="*/ 14 w 14"/>
                <a:gd name="T11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14" y="7"/>
                  </a:move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4" y="18"/>
                    <a:pt x="14" y="18"/>
                    <a:pt x="14" y="18"/>
                  </a:cubicBezTo>
                  <a:lnTo>
                    <a:pt x="1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="" xmlns:a16="http://schemas.microsoft.com/office/drawing/2014/main" id="{61D596F1-A3FB-4C05-9A43-9A99726E722F}"/>
              </a:ext>
            </a:extLst>
          </p:cNvPr>
          <p:cNvGrpSpPr>
            <a:grpSpLocks noChangeAspect="1"/>
          </p:cNvGrpSpPr>
          <p:nvPr/>
        </p:nvGrpSpPr>
        <p:grpSpPr>
          <a:xfrm>
            <a:off x="2806641" y="3018175"/>
            <a:ext cx="990714" cy="816464"/>
            <a:chOff x="4653319" y="5144944"/>
            <a:chExt cx="1001998" cy="825767"/>
          </a:xfrm>
          <a:solidFill>
            <a:schemeClr val="bg1"/>
          </a:solidFill>
        </p:grpSpPr>
        <p:sp>
          <p:nvSpPr>
            <p:cNvPr id="27" name="Rectangle 55">
              <a:extLst>
                <a:ext uri="{FF2B5EF4-FFF2-40B4-BE49-F238E27FC236}">
                  <a16:creationId xmlns="" xmlns:a16="http://schemas.microsoft.com/office/drawing/2014/main" id="{906B369F-19CE-4883-8172-F0859B23A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3319" y="5915324"/>
              <a:ext cx="1001998" cy="553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56">
              <a:extLst>
                <a:ext uri="{FF2B5EF4-FFF2-40B4-BE49-F238E27FC236}">
                  <a16:creationId xmlns="" xmlns:a16="http://schemas.microsoft.com/office/drawing/2014/main" id="{481E4C60-D77D-4CD6-9823-968153A4AF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3319" y="5144944"/>
              <a:ext cx="1001998" cy="706602"/>
            </a:xfrm>
            <a:custGeom>
              <a:avLst/>
              <a:gdLst>
                <a:gd name="T0" fmla="*/ 224 w 252"/>
                <a:gd name="T1" fmla="*/ 0 h 178"/>
                <a:gd name="T2" fmla="*/ 28 w 252"/>
                <a:gd name="T3" fmla="*/ 0 h 178"/>
                <a:gd name="T4" fmla="*/ 0 w 252"/>
                <a:gd name="T5" fmla="*/ 28 h 178"/>
                <a:gd name="T6" fmla="*/ 0 w 252"/>
                <a:gd name="T7" fmla="*/ 150 h 178"/>
                <a:gd name="T8" fmla="*/ 28 w 252"/>
                <a:gd name="T9" fmla="*/ 178 h 178"/>
                <a:gd name="T10" fmla="*/ 224 w 252"/>
                <a:gd name="T11" fmla="*/ 178 h 178"/>
                <a:gd name="T12" fmla="*/ 252 w 252"/>
                <a:gd name="T13" fmla="*/ 150 h 178"/>
                <a:gd name="T14" fmla="*/ 252 w 252"/>
                <a:gd name="T15" fmla="*/ 28 h 178"/>
                <a:gd name="T16" fmla="*/ 224 w 252"/>
                <a:gd name="T17" fmla="*/ 0 h 178"/>
                <a:gd name="T18" fmla="*/ 238 w 252"/>
                <a:gd name="T19" fmla="*/ 150 h 178"/>
                <a:gd name="T20" fmla="*/ 224 w 252"/>
                <a:gd name="T21" fmla="*/ 164 h 178"/>
                <a:gd name="T22" fmla="*/ 28 w 252"/>
                <a:gd name="T23" fmla="*/ 164 h 178"/>
                <a:gd name="T24" fmla="*/ 14 w 252"/>
                <a:gd name="T25" fmla="*/ 150 h 178"/>
                <a:gd name="T26" fmla="*/ 14 w 252"/>
                <a:gd name="T27" fmla="*/ 28 h 178"/>
                <a:gd name="T28" fmla="*/ 28 w 252"/>
                <a:gd name="T29" fmla="*/ 14 h 178"/>
                <a:gd name="T30" fmla="*/ 224 w 252"/>
                <a:gd name="T31" fmla="*/ 14 h 178"/>
                <a:gd name="T32" fmla="*/ 238 w 252"/>
                <a:gd name="T33" fmla="*/ 28 h 178"/>
                <a:gd name="T34" fmla="*/ 238 w 252"/>
                <a:gd name="T35" fmla="*/ 15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2" h="178">
                  <a:moveTo>
                    <a:pt x="224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3"/>
                    <a:pt x="0" y="28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65"/>
                    <a:pt x="13" y="178"/>
                    <a:pt x="28" y="178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39" y="178"/>
                    <a:pt x="252" y="165"/>
                    <a:pt x="252" y="150"/>
                  </a:cubicBezTo>
                  <a:cubicBezTo>
                    <a:pt x="252" y="28"/>
                    <a:pt x="252" y="28"/>
                    <a:pt x="252" y="28"/>
                  </a:cubicBezTo>
                  <a:cubicBezTo>
                    <a:pt x="252" y="13"/>
                    <a:pt x="239" y="0"/>
                    <a:pt x="224" y="0"/>
                  </a:cubicBezTo>
                  <a:close/>
                  <a:moveTo>
                    <a:pt x="238" y="150"/>
                  </a:moveTo>
                  <a:cubicBezTo>
                    <a:pt x="238" y="157"/>
                    <a:pt x="231" y="164"/>
                    <a:pt x="224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1" y="164"/>
                    <a:pt x="14" y="157"/>
                    <a:pt x="14" y="150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0"/>
                    <a:pt x="21" y="14"/>
                    <a:pt x="28" y="14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31" y="14"/>
                    <a:pt x="238" y="20"/>
                    <a:pt x="238" y="28"/>
                  </a:cubicBezTo>
                  <a:lnTo>
                    <a:pt x="238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57">
              <a:extLst>
                <a:ext uri="{FF2B5EF4-FFF2-40B4-BE49-F238E27FC236}">
                  <a16:creationId xmlns="" xmlns:a16="http://schemas.microsoft.com/office/drawing/2014/main" id="{73D5FFF4-7AEA-4949-ACFE-49731FEAF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992" y="5366492"/>
              <a:ext cx="102382" cy="127557"/>
            </a:xfrm>
            <a:custGeom>
              <a:avLst/>
              <a:gdLst>
                <a:gd name="T0" fmla="*/ 16 w 26"/>
                <a:gd name="T1" fmla="*/ 1 h 32"/>
                <a:gd name="T2" fmla="*/ 1 w 26"/>
                <a:gd name="T3" fmla="*/ 27 h 32"/>
                <a:gd name="T4" fmla="*/ 7 w 26"/>
                <a:gd name="T5" fmla="*/ 32 h 32"/>
                <a:gd name="T6" fmla="*/ 7 w 26"/>
                <a:gd name="T7" fmla="*/ 32 h 32"/>
                <a:gd name="T8" fmla="*/ 13 w 26"/>
                <a:gd name="T9" fmla="*/ 26 h 32"/>
                <a:gd name="T10" fmla="*/ 21 w 26"/>
                <a:gd name="T11" fmla="*/ 12 h 32"/>
                <a:gd name="T12" fmla="*/ 24 w 26"/>
                <a:gd name="T13" fmla="*/ 4 h 32"/>
                <a:gd name="T14" fmla="*/ 16 w 26"/>
                <a:gd name="T1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32">
                  <a:moveTo>
                    <a:pt x="16" y="1"/>
                  </a:moveTo>
                  <a:cubicBezTo>
                    <a:pt x="7" y="6"/>
                    <a:pt x="0" y="16"/>
                    <a:pt x="1" y="27"/>
                  </a:cubicBezTo>
                  <a:cubicBezTo>
                    <a:pt x="1" y="30"/>
                    <a:pt x="4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10" y="32"/>
                    <a:pt x="13" y="30"/>
                    <a:pt x="13" y="26"/>
                  </a:cubicBezTo>
                  <a:cubicBezTo>
                    <a:pt x="12" y="20"/>
                    <a:pt x="16" y="15"/>
                    <a:pt x="21" y="12"/>
                  </a:cubicBezTo>
                  <a:cubicBezTo>
                    <a:pt x="24" y="11"/>
                    <a:pt x="26" y="7"/>
                    <a:pt x="24" y="4"/>
                  </a:cubicBezTo>
                  <a:cubicBezTo>
                    <a:pt x="23" y="1"/>
                    <a:pt x="19" y="0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58">
              <a:extLst>
                <a:ext uri="{FF2B5EF4-FFF2-40B4-BE49-F238E27FC236}">
                  <a16:creationId xmlns="" xmlns:a16="http://schemas.microsoft.com/office/drawing/2014/main" id="{5E094F72-D35E-413D-AF91-EAF4CDDC91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0324" y="5264109"/>
              <a:ext cx="421276" cy="456522"/>
            </a:xfrm>
            <a:custGeom>
              <a:avLst/>
              <a:gdLst>
                <a:gd name="T0" fmla="*/ 103 w 106"/>
                <a:gd name="T1" fmla="*/ 103 h 115"/>
                <a:gd name="T2" fmla="*/ 88 w 106"/>
                <a:gd name="T3" fmla="*/ 85 h 115"/>
                <a:gd name="T4" fmla="*/ 101 w 106"/>
                <a:gd name="T5" fmla="*/ 49 h 115"/>
                <a:gd name="T6" fmla="*/ 49 w 106"/>
                <a:gd name="T7" fmla="*/ 2 h 115"/>
                <a:gd name="T8" fmla="*/ 1 w 106"/>
                <a:gd name="T9" fmla="*/ 54 h 115"/>
                <a:gd name="T10" fmla="*/ 51 w 106"/>
                <a:gd name="T11" fmla="*/ 101 h 115"/>
                <a:gd name="T12" fmla="*/ 54 w 106"/>
                <a:gd name="T13" fmla="*/ 101 h 115"/>
                <a:gd name="T14" fmla="*/ 77 w 106"/>
                <a:gd name="T15" fmla="*/ 94 h 115"/>
                <a:gd name="T16" fmla="*/ 92 w 106"/>
                <a:gd name="T17" fmla="*/ 112 h 115"/>
                <a:gd name="T18" fmla="*/ 98 w 106"/>
                <a:gd name="T19" fmla="*/ 115 h 115"/>
                <a:gd name="T20" fmla="*/ 102 w 106"/>
                <a:gd name="T21" fmla="*/ 113 h 115"/>
                <a:gd name="T22" fmla="*/ 103 w 106"/>
                <a:gd name="T23" fmla="*/ 103 h 115"/>
                <a:gd name="T24" fmla="*/ 53 w 106"/>
                <a:gd name="T25" fmla="*/ 87 h 115"/>
                <a:gd name="T26" fmla="*/ 15 w 106"/>
                <a:gd name="T27" fmla="*/ 53 h 115"/>
                <a:gd name="T28" fmla="*/ 49 w 106"/>
                <a:gd name="T29" fmla="*/ 16 h 115"/>
                <a:gd name="T30" fmla="*/ 51 w 106"/>
                <a:gd name="T31" fmla="*/ 16 h 115"/>
                <a:gd name="T32" fmla="*/ 87 w 106"/>
                <a:gd name="T33" fmla="*/ 50 h 115"/>
                <a:gd name="T34" fmla="*/ 53 w 106"/>
                <a:gd name="T35" fmla="*/ 8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6" h="115">
                  <a:moveTo>
                    <a:pt x="103" y="103"/>
                  </a:moveTo>
                  <a:cubicBezTo>
                    <a:pt x="88" y="85"/>
                    <a:pt x="88" y="85"/>
                    <a:pt x="88" y="85"/>
                  </a:cubicBezTo>
                  <a:cubicBezTo>
                    <a:pt x="97" y="76"/>
                    <a:pt x="102" y="63"/>
                    <a:pt x="101" y="49"/>
                  </a:cubicBezTo>
                  <a:cubicBezTo>
                    <a:pt x="100" y="22"/>
                    <a:pt x="76" y="0"/>
                    <a:pt x="49" y="2"/>
                  </a:cubicBezTo>
                  <a:cubicBezTo>
                    <a:pt x="21" y="3"/>
                    <a:pt x="0" y="26"/>
                    <a:pt x="1" y="54"/>
                  </a:cubicBezTo>
                  <a:cubicBezTo>
                    <a:pt x="3" y="81"/>
                    <a:pt x="25" y="101"/>
                    <a:pt x="51" y="101"/>
                  </a:cubicBezTo>
                  <a:cubicBezTo>
                    <a:pt x="52" y="101"/>
                    <a:pt x="53" y="101"/>
                    <a:pt x="54" y="101"/>
                  </a:cubicBezTo>
                  <a:cubicBezTo>
                    <a:pt x="62" y="101"/>
                    <a:pt x="70" y="98"/>
                    <a:pt x="77" y="94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4" y="114"/>
                    <a:pt x="96" y="115"/>
                    <a:pt x="98" y="115"/>
                  </a:cubicBezTo>
                  <a:cubicBezTo>
                    <a:pt x="99" y="115"/>
                    <a:pt x="101" y="114"/>
                    <a:pt x="102" y="113"/>
                  </a:cubicBezTo>
                  <a:cubicBezTo>
                    <a:pt x="105" y="110"/>
                    <a:pt x="106" y="106"/>
                    <a:pt x="103" y="103"/>
                  </a:cubicBezTo>
                  <a:close/>
                  <a:moveTo>
                    <a:pt x="53" y="87"/>
                  </a:moveTo>
                  <a:cubicBezTo>
                    <a:pt x="33" y="88"/>
                    <a:pt x="16" y="73"/>
                    <a:pt x="15" y="53"/>
                  </a:cubicBezTo>
                  <a:cubicBezTo>
                    <a:pt x="14" y="33"/>
                    <a:pt x="30" y="17"/>
                    <a:pt x="49" y="16"/>
                  </a:cubicBezTo>
                  <a:cubicBezTo>
                    <a:pt x="50" y="16"/>
                    <a:pt x="51" y="16"/>
                    <a:pt x="51" y="16"/>
                  </a:cubicBezTo>
                  <a:cubicBezTo>
                    <a:pt x="70" y="16"/>
                    <a:pt x="86" y="31"/>
                    <a:pt x="87" y="50"/>
                  </a:cubicBezTo>
                  <a:cubicBezTo>
                    <a:pt x="88" y="69"/>
                    <a:pt x="73" y="86"/>
                    <a:pt x="53" y="8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7" name="PA-组合 36">
            <a:extLst>
              <a:ext uri="{FF2B5EF4-FFF2-40B4-BE49-F238E27FC236}">
                <a16:creationId xmlns="" xmlns:a16="http://schemas.microsoft.com/office/drawing/2014/main" id="{37075B3B-179A-4792-A902-20C863C3B77F}"/>
              </a:ext>
            </a:extLst>
          </p:cNvPr>
          <p:cNvGrpSpPr>
            <a:grpSpLocks/>
          </p:cNvGrpSpPr>
          <p:nvPr>
            <p:custDataLst>
              <p:tags r:id="rId2"/>
            </p:custDataLst>
          </p:nvPr>
        </p:nvGrpSpPr>
        <p:grpSpPr>
          <a:xfrm>
            <a:off x="5444715" y="3106969"/>
            <a:ext cx="1302571" cy="789963"/>
            <a:chOff x="4362450" y="5738813"/>
            <a:chExt cx="1330325" cy="665163"/>
          </a:xfrm>
          <a:solidFill>
            <a:schemeClr val="bg1"/>
          </a:solidFill>
        </p:grpSpPr>
        <p:sp>
          <p:nvSpPr>
            <p:cNvPr id="38" name="PA-任意多边形 78">
              <a:extLst>
                <a:ext uri="{FF2B5EF4-FFF2-40B4-BE49-F238E27FC236}">
                  <a16:creationId xmlns="" xmlns:a16="http://schemas.microsoft.com/office/drawing/2014/main" id="{380A63C5-5530-4618-B351-67AAE2571641}"/>
                </a:ext>
              </a:extLst>
            </p:cNvPr>
            <p:cNvSpPr>
              <a:spLocks noEditPoints="1"/>
            </p:cNvSpPr>
            <p:nvPr>
              <p:custDataLst>
                <p:tags r:id="rId3"/>
              </p:custDataLst>
            </p:nvPr>
          </p:nvSpPr>
          <p:spPr bwMode="auto">
            <a:xfrm>
              <a:off x="4546600" y="5738813"/>
              <a:ext cx="1146175" cy="665163"/>
            </a:xfrm>
            <a:custGeom>
              <a:avLst/>
              <a:gdLst>
                <a:gd name="T0" fmla="*/ 304 w 305"/>
                <a:gd name="T1" fmla="*/ 94 h 177"/>
                <a:gd name="T2" fmla="*/ 201 w 305"/>
                <a:gd name="T3" fmla="*/ 0 h 177"/>
                <a:gd name="T4" fmla="*/ 140 w 305"/>
                <a:gd name="T5" fmla="*/ 0 h 177"/>
                <a:gd name="T6" fmla="*/ 33 w 305"/>
                <a:gd name="T7" fmla="*/ 7 h 177"/>
                <a:gd name="T8" fmla="*/ 75 w 305"/>
                <a:gd name="T9" fmla="*/ 14 h 177"/>
                <a:gd name="T10" fmla="*/ 200 w 305"/>
                <a:gd name="T11" fmla="*/ 14 h 177"/>
                <a:gd name="T12" fmla="*/ 275 w 305"/>
                <a:gd name="T13" fmla="*/ 72 h 177"/>
                <a:gd name="T14" fmla="*/ 210 w 305"/>
                <a:gd name="T15" fmla="*/ 59 h 177"/>
                <a:gd name="T16" fmla="*/ 203 w 305"/>
                <a:gd name="T17" fmla="*/ 27 h 177"/>
                <a:gd name="T18" fmla="*/ 196 w 305"/>
                <a:gd name="T19" fmla="*/ 59 h 177"/>
                <a:gd name="T20" fmla="*/ 284 w 305"/>
                <a:gd name="T21" fmla="*/ 86 h 177"/>
                <a:gd name="T22" fmla="*/ 291 w 305"/>
                <a:gd name="T23" fmla="*/ 99 h 177"/>
                <a:gd name="T24" fmla="*/ 282 w 305"/>
                <a:gd name="T25" fmla="*/ 139 h 177"/>
                <a:gd name="T26" fmla="*/ 242 w 305"/>
                <a:gd name="T27" fmla="*/ 115 h 177"/>
                <a:gd name="T28" fmla="*/ 130 w 305"/>
                <a:gd name="T29" fmla="*/ 139 h 177"/>
                <a:gd name="T30" fmla="*/ 69 w 305"/>
                <a:gd name="T31" fmla="*/ 139 h 177"/>
                <a:gd name="T32" fmla="*/ 49 w 305"/>
                <a:gd name="T33" fmla="*/ 130 h 177"/>
                <a:gd name="T34" fmla="*/ 60 w 305"/>
                <a:gd name="T35" fmla="*/ 118 h 177"/>
                <a:gd name="T36" fmla="*/ 60 w 305"/>
                <a:gd name="T37" fmla="*/ 104 h 177"/>
                <a:gd name="T38" fmla="*/ 0 w 305"/>
                <a:gd name="T39" fmla="*/ 111 h 177"/>
                <a:gd name="T40" fmla="*/ 35 w 305"/>
                <a:gd name="T41" fmla="*/ 118 h 177"/>
                <a:gd name="T42" fmla="*/ 58 w 305"/>
                <a:gd name="T43" fmla="*/ 153 h 177"/>
                <a:gd name="T44" fmla="*/ 99 w 305"/>
                <a:gd name="T45" fmla="*/ 177 h 177"/>
                <a:gd name="T46" fmla="*/ 212 w 305"/>
                <a:gd name="T47" fmla="*/ 153 h 177"/>
                <a:gd name="T48" fmla="*/ 273 w 305"/>
                <a:gd name="T49" fmla="*/ 153 h 177"/>
                <a:gd name="T50" fmla="*/ 305 w 305"/>
                <a:gd name="T51" fmla="*/ 130 h 177"/>
                <a:gd name="T52" fmla="*/ 305 w 305"/>
                <a:gd name="T53" fmla="*/ 98 h 177"/>
                <a:gd name="T54" fmla="*/ 84 w 305"/>
                <a:gd name="T55" fmla="*/ 153 h 177"/>
                <a:gd name="T56" fmla="*/ 84 w 305"/>
                <a:gd name="T57" fmla="*/ 139 h 177"/>
                <a:gd name="T58" fmla="*/ 115 w 305"/>
                <a:gd name="T59" fmla="*/ 139 h 177"/>
                <a:gd name="T60" fmla="*/ 115 w 305"/>
                <a:gd name="T61" fmla="*/ 153 h 177"/>
                <a:gd name="T62" fmla="*/ 242 w 305"/>
                <a:gd name="T63" fmla="*/ 163 h 177"/>
                <a:gd name="T64" fmla="*/ 225 w 305"/>
                <a:gd name="T65" fmla="*/ 146 h 177"/>
                <a:gd name="T66" fmla="*/ 242 w 305"/>
                <a:gd name="T67" fmla="*/ 129 h 177"/>
                <a:gd name="T68" fmla="*/ 259 w 305"/>
                <a:gd name="T69" fmla="*/ 146 h 177"/>
                <a:gd name="T70" fmla="*/ 242 w 305"/>
                <a:gd name="T71" fmla="*/ 163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5" h="177">
                  <a:moveTo>
                    <a:pt x="305" y="98"/>
                  </a:moveTo>
                  <a:cubicBezTo>
                    <a:pt x="305" y="96"/>
                    <a:pt x="305" y="95"/>
                    <a:pt x="304" y="94"/>
                  </a:cubicBezTo>
                  <a:cubicBezTo>
                    <a:pt x="258" y="6"/>
                    <a:pt x="213" y="0"/>
                    <a:pt x="202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6" y="0"/>
                    <a:pt x="33" y="3"/>
                    <a:pt x="33" y="7"/>
                  </a:cubicBezTo>
                  <a:cubicBezTo>
                    <a:pt x="33" y="11"/>
                    <a:pt x="36" y="14"/>
                    <a:pt x="40" y="14"/>
                  </a:cubicBezTo>
                  <a:cubicBezTo>
                    <a:pt x="75" y="14"/>
                    <a:pt x="75" y="14"/>
                    <a:pt x="75" y="14"/>
                  </a:cubicBezTo>
                  <a:cubicBezTo>
                    <a:pt x="75" y="14"/>
                    <a:pt x="75" y="14"/>
                    <a:pt x="75" y="14"/>
                  </a:cubicBezTo>
                  <a:cubicBezTo>
                    <a:pt x="200" y="14"/>
                    <a:pt x="200" y="14"/>
                    <a:pt x="200" y="14"/>
                  </a:cubicBezTo>
                  <a:cubicBezTo>
                    <a:pt x="200" y="14"/>
                    <a:pt x="200" y="14"/>
                    <a:pt x="201" y="14"/>
                  </a:cubicBezTo>
                  <a:cubicBezTo>
                    <a:pt x="201" y="14"/>
                    <a:pt x="235" y="11"/>
                    <a:pt x="275" y="72"/>
                  </a:cubicBezTo>
                  <a:cubicBezTo>
                    <a:pt x="222" y="72"/>
                    <a:pt x="222" y="72"/>
                    <a:pt x="222" y="72"/>
                  </a:cubicBezTo>
                  <a:cubicBezTo>
                    <a:pt x="211" y="72"/>
                    <a:pt x="210" y="62"/>
                    <a:pt x="210" y="59"/>
                  </a:cubicBezTo>
                  <a:cubicBezTo>
                    <a:pt x="210" y="34"/>
                    <a:pt x="210" y="34"/>
                    <a:pt x="210" y="34"/>
                  </a:cubicBezTo>
                  <a:cubicBezTo>
                    <a:pt x="210" y="30"/>
                    <a:pt x="207" y="27"/>
                    <a:pt x="203" y="27"/>
                  </a:cubicBezTo>
                  <a:cubicBezTo>
                    <a:pt x="199" y="27"/>
                    <a:pt x="196" y="30"/>
                    <a:pt x="196" y="34"/>
                  </a:cubicBezTo>
                  <a:cubicBezTo>
                    <a:pt x="196" y="59"/>
                    <a:pt x="196" y="59"/>
                    <a:pt x="196" y="59"/>
                  </a:cubicBezTo>
                  <a:cubicBezTo>
                    <a:pt x="196" y="70"/>
                    <a:pt x="203" y="86"/>
                    <a:pt x="222" y="86"/>
                  </a:cubicBezTo>
                  <a:cubicBezTo>
                    <a:pt x="284" y="86"/>
                    <a:pt x="284" y="86"/>
                    <a:pt x="284" y="86"/>
                  </a:cubicBezTo>
                  <a:cubicBezTo>
                    <a:pt x="286" y="90"/>
                    <a:pt x="288" y="94"/>
                    <a:pt x="291" y="99"/>
                  </a:cubicBezTo>
                  <a:cubicBezTo>
                    <a:pt x="291" y="99"/>
                    <a:pt x="291" y="99"/>
                    <a:pt x="291" y="99"/>
                  </a:cubicBezTo>
                  <a:cubicBezTo>
                    <a:pt x="291" y="130"/>
                    <a:pt x="291" y="130"/>
                    <a:pt x="291" y="130"/>
                  </a:cubicBezTo>
                  <a:cubicBezTo>
                    <a:pt x="291" y="135"/>
                    <a:pt x="287" y="139"/>
                    <a:pt x="282" y="139"/>
                  </a:cubicBezTo>
                  <a:cubicBezTo>
                    <a:pt x="273" y="139"/>
                    <a:pt x="273" y="139"/>
                    <a:pt x="273" y="139"/>
                  </a:cubicBezTo>
                  <a:cubicBezTo>
                    <a:pt x="269" y="126"/>
                    <a:pt x="257" y="115"/>
                    <a:pt x="242" y="115"/>
                  </a:cubicBezTo>
                  <a:cubicBezTo>
                    <a:pt x="228" y="115"/>
                    <a:pt x="215" y="126"/>
                    <a:pt x="212" y="139"/>
                  </a:cubicBezTo>
                  <a:cubicBezTo>
                    <a:pt x="130" y="139"/>
                    <a:pt x="130" y="139"/>
                    <a:pt x="130" y="139"/>
                  </a:cubicBezTo>
                  <a:cubicBezTo>
                    <a:pt x="126" y="126"/>
                    <a:pt x="114" y="115"/>
                    <a:pt x="99" y="115"/>
                  </a:cubicBezTo>
                  <a:cubicBezTo>
                    <a:pt x="85" y="115"/>
                    <a:pt x="72" y="126"/>
                    <a:pt x="69" y="139"/>
                  </a:cubicBezTo>
                  <a:cubicBezTo>
                    <a:pt x="58" y="139"/>
                    <a:pt x="58" y="139"/>
                    <a:pt x="58" y="139"/>
                  </a:cubicBezTo>
                  <a:cubicBezTo>
                    <a:pt x="53" y="139"/>
                    <a:pt x="49" y="135"/>
                    <a:pt x="49" y="130"/>
                  </a:cubicBezTo>
                  <a:cubicBezTo>
                    <a:pt x="49" y="118"/>
                    <a:pt x="49" y="118"/>
                    <a:pt x="49" y="118"/>
                  </a:cubicBezTo>
                  <a:cubicBezTo>
                    <a:pt x="60" y="118"/>
                    <a:pt x="60" y="118"/>
                    <a:pt x="60" y="118"/>
                  </a:cubicBezTo>
                  <a:cubicBezTo>
                    <a:pt x="64" y="118"/>
                    <a:pt x="67" y="115"/>
                    <a:pt x="67" y="111"/>
                  </a:cubicBezTo>
                  <a:cubicBezTo>
                    <a:pt x="67" y="107"/>
                    <a:pt x="64" y="104"/>
                    <a:pt x="60" y="104"/>
                  </a:cubicBezTo>
                  <a:cubicBezTo>
                    <a:pt x="7" y="104"/>
                    <a:pt x="7" y="104"/>
                    <a:pt x="7" y="104"/>
                  </a:cubicBezTo>
                  <a:cubicBezTo>
                    <a:pt x="3" y="104"/>
                    <a:pt x="0" y="107"/>
                    <a:pt x="0" y="111"/>
                  </a:cubicBezTo>
                  <a:cubicBezTo>
                    <a:pt x="0" y="115"/>
                    <a:pt x="3" y="118"/>
                    <a:pt x="7" y="118"/>
                  </a:cubicBezTo>
                  <a:cubicBezTo>
                    <a:pt x="35" y="118"/>
                    <a:pt x="35" y="118"/>
                    <a:pt x="35" y="118"/>
                  </a:cubicBezTo>
                  <a:cubicBezTo>
                    <a:pt x="35" y="130"/>
                    <a:pt x="35" y="130"/>
                    <a:pt x="35" y="130"/>
                  </a:cubicBezTo>
                  <a:cubicBezTo>
                    <a:pt x="35" y="143"/>
                    <a:pt x="45" y="153"/>
                    <a:pt x="58" y="153"/>
                  </a:cubicBezTo>
                  <a:cubicBezTo>
                    <a:pt x="69" y="153"/>
                    <a:pt x="69" y="153"/>
                    <a:pt x="69" y="153"/>
                  </a:cubicBezTo>
                  <a:cubicBezTo>
                    <a:pt x="72" y="167"/>
                    <a:pt x="85" y="177"/>
                    <a:pt x="99" y="177"/>
                  </a:cubicBezTo>
                  <a:cubicBezTo>
                    <a:pt x="114" y="177"/>
                    <a:pt x="126" y="167"/>
                    <a:pt x="130" y="153"/>
                  </a:cubicBezTo>
                  <a:cubicBezTo>
                    <a:pt x="212" y="153"/>
                    <a:pt x="212" y="153"/>
                    <a:pt x="212" y="153"/>
                  </a:cubicBezTo>
                  <a:cubicBezTo>
                    <a:pt x="215" y="167"/>
                    <a:pt x="228" y="177"/>
                    <a:pt x="242" y="177"/>
                  </a:cubicBezTo>
                  <a:cubicBezTo>
                    <a:pt x="257" y="177"/>
                    <a:pt x="269" y="167"/>
                    <a:pt x="273" y="153"/>
                  </a:cubicBezTo>
                  <a:cubicBezTo>
                    <a:pt x="282" y="153"/>
                    <a:pt x="282" y="153"/>
                    <a:pt x="282" y="153"/>
                  </a:cubicBezTo>
                  <a:cubicBezTo>
                    <a:pt x="294" y="153"/>
                    <a:pt x="305" y="143"/>
                    <a:pt x="305" y="130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5" y="98"/>
                    <a:pt x="305" y="98"/>
                    <a:pt x="305" y="98"/>
                  </a:cubicBezTo>
                  <a:close/>
                  <a:moveTo>
                    <a:pt x="99" y="163"/>
                  </a:moveTo>
                  <a:cubicBezTo>
                    <a:pt x="92" y="163"/>
                    <a:pt x="86" y="159"/>
                    <a:pt x="84" y="153"/>
                  </a:cubicBezTo>
                  <a:cubicBezTo>
                    <a:pt x="83" y="151"/>
                    <a:pt x="82" y="149"/>
                    <a:pt x="82" y="146"/>
                  </a:cubicBezTo>
                  <a:cubicBezTo>
                    <a:pt x="82" y="144"/>
                    <a:pt x="83" y="141"/>
                    <a:pt x="84" y="139"/>
                  </a:cubicBezTo>
                  <a:cubicBezTo>
                    <a:pt x="87" y="133"/>
                    <a:pt x="93" y="129"/>
                    <a:pt x="99" y="129"/>
                  </a:cubicBezTo>
                  <a:cubicBezTo>
                    <a:pt x="106" y="129"/>
                    <a:pt x="112" y="133"/>
                    <a:pt x="115" y="139"/>
                  </a:cubicBezTo>
                  <a:cubicBezTo>
                    <a:pt x="116" y="141"/>
                    <a:pt x="116" y="144"/>
                    <a:pt x="116" y="146"/>
                  </a:cubicBezTo>
                  <a:cubicBezTo>
                    <a:pt x="116" y="149"/>
                    <a:pt x="116" y="151"/>
                    <a:pt x="115" y="153"/>
                  </a:cubicBezTo>
                  <a:cubicBezTo>
                    <a:pt x="112" y="159"/>
                    <a:pt x="106" y="163"/>
                    <a:pt x="99" y="163"/>
                  </a:cubicBezTo>
                  <a:close/>
                  <a:moveTo>
                    <a:pt x="242" y="163"/>
                  </a:moveTo>
                  <a:cubicBezTo>
                    <a:pt x="235" y="163"/>
                    <a:pt x="229" y="159"/>
                    <a:pt x="227" y="153"/>
                  </a:cubicBezTo>
                  <a:cubicBezTo>
                    <a:pt x="226" y="151"/>
                    <a:pt x="225" y="149"/>
                    <a:pt x="225" y="146"/>
                  </a:cubicBezTo>
                  <a:cubicBezTo>
                    <a:pt x="225" y="144"/>
                    <a:pt x="226" y="141"/>
                    <a:pt x="227" y="139"/>
                  </a:cubicBezTo>
                  <a:cubicBezTo>
                    <a:pt x="230" y="133"/>
                    <a:pt x="236" y="129"/>
                    <a:pt x="242" y="129"/>
                  </a:cubicBezTo>
                  <a:cubicBezTo>
                    <a:pt x="249" y="129"/>
                    <a:pt x="255" y="133"/>
                    <a:pt x="258" y="139"/>
                  </a:cubicBezTo>
                  <a:cubicBezTo>
                    <a:pt x="259" y="141"/>
                    <a:pt x="259" y="144"/>
                    <a:pt x="259" y="146"/>
                  </a:cubicBezTo>
                  <a:cubicBezTo>
                    <a:pt x="259" y="149"/>
                    <a:pt x="259" y="151"/>
                    <a:pt x="258" y="153"/>
                  </a:cubicBezTo>
                  <a:cubicBezTo>
                    <a:pt x="255" y="159"/>
                    <a:pt x="249" y="163"/>
                    <a:pt x="242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PA-任意多边形 79">
              <a:extLst>
                <a:ext uri="{FF2B5EF4-FFF2-40B4-BE49-F238E27FC236}">
                  <a16:creationId xmlns="" xmlns:a16="http://schemas.microsoft.com/office/drawing/2014/main" id="{1B50DA77-62D4-4C68-ACAF-5692F18F0B8E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4452938" y="5837238"/>
              <a:ext cx="446088" cy="52388"/>
            </a:xfrm>
            <a:custGeom>
              <a:avLst/>
              <a:gdLst>
                <a:gd name="T0" fmla="*/ 7 w 119"/>
                <a:gd name="T1" fmla="*/ 14 h 14"/>
                <a:gd name="T2" fmla="*/ 112 w 119"/>
                <a:gd name="T3" fmla="*/ 14 h 14"/>
                <a:gd name="T4" fmla="*/ 119 w 119"/>
                <a:gd name="T5" fmla="*/ 7 h 14"/>
                <a:gd name="T6" fmla="*/ 112 w 119"/>
                <a:gd name="T7" fmla="*/ 0 h 14"/>
                <a:gd name="T8" fmla="*/ 7 w 119"/>
                <a:gd name="T9" fmla="*/ 0 h 14"/>
                <a:gd name="T10" fmla="*/ 0 w 119"/>
                <a:gd name="T11" fmla="*/ 7 h 14"/>
                <a:gd name="T12" fmla="*/ 7 w 119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14">
                  <a:moveTo>
                    <a:pt x="7" y="14"/>
                  </a:moveTo>
                  <a:cubicBezTo>
                    <a:pt x="112" y="14"/>
                    <a:pt x="112" y="14"/>
                    <a:pt x="112" y="14"/>
                  </a:cubicBezTo>
                  <a:cubicBezTo>
                    <a:pt x="116" y="14"/>
                    <a:pt x="119" y="11"/>
                    <a:pt x="119" y="7"/>
                  </a:cubicBezTo>
                  <a:cubicBezTo>
                    <a:pt x="119" y="3"/>
                    <a:pt x="116" y="0"/>
                    <a:pt x="1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PA-任意多边形 80">
              <a:extLst>
                <a:ext uri="{FF2B5EF4-FFF2-40B4-BE49-F238E27FC236}">
                  <a16:creationId xmlns="" xmlns:a16="http://schemas.microsoft.com/office/drawing/2014/main" id="{B14CAA0B-EF04-46AE-B241-BC64C0776AE0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4362450" y="6032500"/>
              <a:ext cx="536575" cy="52388"/>
            </a:xfrm>
            <a:custGeom>
              <a:avLst/>
              <a:gdLst>
                <a:gd name="T0" fmla="*/ 143 w 143"/>
                <a:gd name="T1" fmla="*/ 7 h 14"/>
                <a:gd name="T2" fmla="*/ 136 w 143"/>
                <a:gd name="T3" fmla="*/ 0 h 14"/>
                <a:gd name="T4" fmla="*/ 7 w 143"/>
                <a:gd name="T5" fmla="*/ 0 h 14"/>
                <a:gd name="T6" fmla="*/ 0 w 143"/>
                <a:gd name="T7" fmla="*/ 7 h 14"/>
                <a:gd name="T8" fmla="*/ 7 w 143"/>
                <a:gd name="T9" fmla="*/ 14 h 14"/>
                <a:gd name="T10" fmla="*/ 136 w 143"/>
                <a:gd name="T11" fmla="*/ 14 h 14"/>
                <a:gd name="T12" fmla="*/ 143 w 143"/>
                <a:gd name="T1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14">
                  <a:moveTo>
                    <a:pt x="143" y="7"/>
                  </a:moveTo>
                  <a:cubicBezTo>
                    <a:pt x="143" y="3"/>
                    <a:pt x="140" y="0"/>
                    <a:pt x="13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36" y="14"/>
                    <a:pt x="136" y="14"/>
                    <a:pt x="136" y="14"/>
                  </a:cubicBezTo>
                  <a:cubicBezTo>
                    <a:pt x="140" y="14"/>
                    <a:pt x="143" y="11"/>
                    <a:pt x="14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PA-任意多边形 81">
              <a:extLst>
                <a:ext uri="{FF2B5EF4-FFF2-40B4-BE49-F238E27FC236}">
                  <a16:creationId xmlns="" xmlns:a16="http://schemas.microsoft.com/office/drawing/2014/main" id="{ADE7BA8A-4449-4D95-8355-D615CE5F1A19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4568825" y="5934075"/>
              <a:ext cx="431800" cy="52388"/>
            </a:xfrm>
            <a:custGeom>
              <a:avLst/>
              <a:gdLst>
                <a:gd name="T0" fmla="*/ 0 w 115"/>
                <a:gd name="T1" fmla="*/ 7 h 14"/>
                <a:gd name="T2" fmla="*/ 7 w 115"/>
                <a:gd name="T3" fmla="*/ 14 h 14"/>
                <a:gd name="T4" fmla="*/ 108 w 115"/>
                <a:gd name="T5" fmla="*/ 14 h 14"/>
                <a:gd name="T6" fmla="*/ 115 w 115"/>
                <a:gd name="T7" fmla="*/ 7 h 14"/>
                <a:gd name="T8" fmla="*/ 108 w 115"/>
                <a:gd name="T9" fmla="*/ 0 h 14"/>
                <a:gd name="T10" fmla="*/ 7 w 115"/>
                <a:gd name="T11" fmla="*/ 0 h 14"/>
                <a:gd name="T12" fmla="*/ 0 w 115"/>
                <a:gd name="T1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14">
                  <a:moveTo>
                    <a:pt x="0" y="7"/>
                  </a:moveTo>
                  <a:cubicBezTo>
                    <a:pt x="0" y="11"/>
                    <a:pt x="3" y="14"/>
                    <a:pt x="7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12" y="14"/>
                    <a:pt x="115" y="11"/>
                    <a:pt x="115" y="7"/>
                  </a:cubicBezTo>
                  <a:cubicBezTo>
                    <a:pt x="115" y="3"/>
                    <a:pt x="112" y="0"/>
                    <a:pt x="10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8819622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4" presetClass="path" presetSubtype="0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3.54167E-6 1.11111E-6 L 3.54167E-6 -0.02824 " pathEditMode="relative" rAng="0" ptsTypes="AA">
                                      <p:cBhvr>
                                        <p:cTn id="21" dur="500" spd="-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412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64" presetClass="path" presetSubtype="0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3.54167E-6 1.11111E-6 L 3.54167E-6 -0.02824 " pathEditMode="relative" rAng="0" ptsTypes="AA">
                                      <p:cBhvr>
                                        <p:cTn id="26" dur="50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412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42" presetClass="path" presetSubtype="0" decel="10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3.54167E-6 1.85185E-6 L 3.54167E-6 0.02569 " pathEditMode="relative" rAng="0" ptsTypes="AA">
                                      <p:cBhvr>
                                        <p:cTn id="31" dur="50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96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2" presetClass="path" presetSubtype="0" decel="10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3.54167E-6 1.85185E-6 L 3.54167E-6 0.02569 " pathEditMode="relative" rAng="0" ptsTypes="AA">
                                      <p:cBhvr>
                                        <p:cTn id="36" dur="500" spd="-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96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42" presetClass="path" presetSubtype="0" decel="10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3.54167E-6 1.85185E-6 L 3.54167E-6 0.02569 " pathEditMode="relative" rAng="0" ptsTypes="AA">
                                      <p:cBhvr>
                                        <p:cTn id="41" dur="500" spd="-10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96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64" presetClass="path" presetSubtype="0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0 -0.02824 L 0 1.85185E-6 " pathEditMode="relative" rAng="0" ptsTypes="AA">
                                      <p:cBhvr>
                                        <p:cTn id="4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41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8" grpId="0" animBg="1"/>
      <p:bldP spid="8" grpId="1" animBg="1"/>
      <p:bldP spid="9" grpId="0" animBg="1"/>
      <p:bldP spid="9" grpId="1" animBg="1"/>
      <p:bldP spid="11" grpId="0"/>
      <p:bldP spid="11" grpId="1"/>
      <p:bldP spid="15" grpId="0"/>
      <p:bldP spid="15" grpId="1"/>
      <p:bldP spid="17" grpId="0"/>
      <p:bldP spid="17" grpId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C4021FA2-FDAF-4F3D-8FD3-6DA7299C44CD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执行策略</a:t>
            </a:r>
            <a:r>
              <a:rPr lang="en-US" altLang="zh-CN" dirty="0"/>
              <a:t>-5</a:t>
            </a:r>
            <a:r>
              <a:rPr lang="zh-CN" altLang="en-US" dirty="0"/>
              <a:t>个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C073BD63-155B-4701-A663-BA01E051A9F5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EXECUTIVE STRATEGY</a:t>
            </a:r>
            <a:endParaRPr lang="zh-CN" altLang="en-US" dirty="0"/>
          </a:p>
        </p:txBody>
      </p:sp>
      <p:sp>
        <p:nvSpPr>
          <p:cNvPr id="5" name="椭圆 4">
            <a:extLst>
              <a:ext uri="{FF2B5EF4-FFF2-40B4-BE49-F238E27FC236}">
                <a16:creationId xmlns="" xmlns:a16="http://schemas.microsoft.com/office/drawing/2014/main" id="{75967819-B7C4-4A04-B903-25F05505FAC7}"/>
              </a:ext>
            </a:extLst>
          </p:cNvPr>
          <p:cNvSpPr>
            <a:spLocks noChangeAspect="1"/>
          </p:cNvSpPr>
          <p:nvPr/>
        </p:nvSpPr>
        <p:spPr>
          <a:xfrm>
            <a:off x="1155374" y="2386477"/>
            <a:ext cx="2255520" cy="2255520"/>
          </a:xfrm>
          <a:prstGeom prst="ellipse">
            <a:avLst/>
          </a:prstGeom>
          <a:solidFill>
            <a:schemeClr val="accent1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1" name="TextBox 16">
            <a:extLst>
              <a:ext uri="{FF2B5EF4-FFF2-40B4-BE49-F238E27FC236}">
                <a16:creationId xmlns="" xmlns:a16="http://schemas.microsoft.com/office/drawing/2014/main" id="{FCE07C64-5E6F-4F1F-8BCB-E1480E6A073E}"/>
              </a:ext>
            </a:extLst>
          </p:cNvPr>
          <p:cNvSpPr txBox="1">
            <a:spLocks noChangeAspect="1"/>
          </p:cNvSpPr>
          <p:nvPr/>
        </p:nvSpPr>
        <p:spPr>
          <a:xfrm>
            <a:off x="1772909" y="3831420"/>
            <a:ext cx="1020451" cy="25622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/>
            <a:r>
              <a:rPr lang="zh-CN" altLang="en-US" sz="2400" dirty="0">
                <a:solidFill>
                  <a:schemeClr val="bg1"/>
                </a:solidFill>
                <a:latin typeface="+mn-ea"/>
                <a:cs typeface="Open Sans" panose="020B0606030504020204" pitchFamily="34" charset="0"/>
              </a:rPr>
              <a:t>策略一</a:t>
            </a:r>
            <a:endParaRPr lang="en-US" altLang="zh-CN" sz="1600" dirty="0">
              <a:solidFill>
                <a:schemeClr val="bg1"/>
              </a:solidFill>
              <a:latin typeface="+mn-ea"/>
              <a:cs typeface="Open Sans" panose="020B0606030504020204" pitchFamily="34" charset="0"/>
            </a:endParaRPr>
          </a:p>
        </p:txBody>
      </p:sp>
      <p:sp>
        <p:nvSpPr>
          <p:cNvPr id="20" name="椭圆 19">
            <a:extLst>
              <a:ext uri="{FF2B5EF4-FFF2-40B4-BE49-F238E27FC236}">
                <a16:creationId xmlns="" xmlns:a16="http://schemas.microsoft.com/office/drawing/2014/main" id="{5766A018-D9B2-4282-8586-2284B4BD4676}"/>
              </a:ext>
            </a:extLst>
          </p:cNvPr>
          <p:cNvSpPr>
            <a:spLocks noChangeAspect="1"/>
          </p:cNvSpPr>
          <p:nvPr/>
        </p:nvSpPr>
        <p:spPr>
          <a:xfrm>
            <a:off x="2609526" y="3761249"/>
            <a:ext cx="2255520" cy="2255520"/>
          </a:xfrm>
          <a:prstGeom prst="ellipse">
            <a:avLst/>
          </a:prstGeom>
          <a:solidFill>
            <a:schemeClr val="accent2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2" name="TextBox 16">
            <a:extLst>
              <a:ext uri="{FF2B5EF4-FFF2-40B4-BE49-F238E27FC236}">
                <a16:creationId xmlns="" xmlns:a16="http://schemas.microsoft.com/office/drawing/2014/main" id="{CA5209E4-391A-4E9E-95FD-CC0A57665B3A}"/>
              </a:ext>
            </a:extLst>
          </p:cNvPr>
          <p:cNvSpPr txBox="1">
            <a:spLocks noChangeAspect="1"/>
          </p:cNvSpPr>
          <p:nvPr/>
        </p:nvSpPr>
        <p:spPr>
          <a:xfrm>
            <a:off x="3227061" y="5206193"/>
            <a:ext cx="1020451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/>
            <a:r>
              <a:rPr lang="zh-CN" altLang="en-US" sz="2400" dirty="0">
                <a:solidFill>
                  <a:schemeClr val="bg1"/>
                </a:solidFill>
                <a:latin typeface="+mn-ea"/>
                <a:cs typeface="Open Sans" panose="020B0606030504020204" pitchFamily="34" charset="0"/>
              </a:rPr>
              <a:t>策略二</a:t>
            </a:r>
            <a:endParaRPr lang="en-US" altLang="zh-CN" sz="1600" dirty="0">
              <a:solidFill>
                <a:schemeClr val="bg1"/>
              </a:solidFill>
              <a:latin typeface="+mn-ea"/>
              <a:cs typeface="Open Sans" panose="020B0606030504020204" pitchFamily="34" charset="0"/>
            </a:endParaRPr>
          </a:p>
        </p:txBody>
      </p:sp>
      <p:sp>
        <p:nvSpPr>
          <p:cNvPr id="25" name="椭圆 24">
            <a:extLst>
              <a:ext uri="{FF2B5EF4-FFF2-40B4-BE49-F238E27FC236}">
                <a16:creationId xmlns="" xmlns:a16="http://schemas.microsoft.com/office/drawing/2014/main" id="{5DEE4102-3E46-46F4-8F75-A07ECE226363}"/>
              </a:ext>
            </a:extLst>
          </p:cNvPr>
          <p:cNvSpPr>
            <a:spLocks noChangeAspect="1"/>
          </p:cNvSpPr>
          <p:nvPr/>
        </p:nvSpPr>
        <p:spPr>
          <a:xfrm>
            <a:off x="3904926" y="1704012"/>
            <a:ext cx="2736850" cy="2736850"/>
          </a:xfrm>
          <a:prstGeom prst="ellipse">
            <a:avLst/>
          </a:prstGeom>
          <a:solidFill>
            <a:schemeClr val="accent3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TextBox 16">
            <a:extLst>
              <a:ext uri="{FF2B5EF4-FFF2-40B4-BE49-F238E27FC236}">
                <a16:creationId xmlns="" xmlns:a16="http://schemas.microsoft.com/office/drawing/2014/main" id="{CE21CC4B-FE66-4D43-8884-0AD950112616}"/>
              </a:ext>
            </a:extLst>
          </p:cNvPr>
          <p:cNvSpPr txBox="1">
            <a:spLocks noChangeAspect="1"/>
          </p:cNvSpPr>
          <p:nvPr/>
        </p:nvSpPr>
        <p:spPr>
          <a:xfrm>
            <a:off x="4654243" y="3457308"/>
            <a:ext cx="1238217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/>
            <a:r>
              <a:rPr lang="zh-CN" altLang="en-US" sz="2400" dirty="0">
                <a:solidFill>
                  <a:schemeClr val="bg1"/>
                </a:solidFill>
                <a:latin typeface="+mn-ea"/>
                <a:cs typeface="Open Sans" panose="020B0606030504020204" pitchFamily="34" charset="0"/>
              </a:rPr>
              <a:t>策略三</a:t>
            </a:r>
            <a:endParaRPr lang="en-US" altLang="zh-CN" sz="1600" dirty="0">
              <a:solidFill>
                <a:schemeClr val="bg1"/>
              </a:solidFill>
              <a:latin typeface="+mn-ea"/>
              <a:cs typeface="Open Sans" panose="020B0606030504020204" pitchFamily="34" charset="0"/>
            </a:endParaRPr>
          </a:p>
        </p:txBody>
      </p:sp>
      <p:sp>
        <p:nvSpPr>
          <p:cNvPr id="30" name="椭圆 29">
            <a:extLst>
              <a:ext uri="{FF2B5EF4-FFF2-40B4-BE49-F238E27FC236}">
                <a16:creationId xmlns="" xmlns:a16="http://schemas.microsoft.com/office/drawing/2014/main" id="{B0315544-E150-4382-AA42-9CD8D529AEB9}"/>
              </a:ext>
            </a:extLst>
          </p:cNvPr>
          <p:cNvSpPr>
            <a:spLocks noChangeAspect="1"/>
          </p:cNvSpPr>
          <p:nvPr/>
        </p:nvSpPr>
        <p:spPr>
          <a:xfrm>
            <a:off x="6013753" y="2595948"/>
            <a:ext cx="3441073" cy="3441073"/>
          </a:xfrm>
          <a:prstGeom prst="ellipse">
            <a:avLst/>
          </a:prstGeom>
          <a:solidFill>
            <a:schemeClr val="accent4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TextBox 16">
            <a:extLst>
              <a:ext uri="{FF2B5EF4-FFF2-40B4-BE49-F238E27FC236}">
                <a16:creationId xmlns="" xmlns:a16="http://schemas.microsoft.com/office/drawing/2014/main" id="{45E19894-B237-4F17-BA30-C37FB62E136C}"/>
              </a:ext>
            </a:extLst>
          </p:cNvPr>
          <p:cNvSpPr txBox="1">
            <a:spLocks noChangeAspect="1"/>
          </p:cNvSpPr>
          <p:nvPr/>
        </p:nvSpPr>
        <p:spPr>
          <a:xfrm>
            <a:off x="6955878" y="4800385"/>
            <a:ext cx="1556824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/>
            <a:r>
              <a:rPr lang="zh-CN" altLang="en-US" sz="2400" dirty="0">
                <a:solidFill>
                  <a:schemeClr val="bg1"/>
                </a:solidFill>
                <a:latin typeface="+mn-ea"/>
                <a:cs typeface="Open Sans" panose="020B0606030504020204" pitchFamily="34" charset="0"/>
              </a:rPr>
              <a:t>策略四</a:t>
            </a:r>
            <a:endParaRPr lang="en-US" altLang="zh-CN" sz="1600" dirty="0">
              <a:solidFill>
                <a:schemeClr val="bg1"/>
              </a:solidFill>
              <a:latin typeface="+mn-ea"/>
              <a:cs typeface="Open Sans" panose="020B0606030504020204" pitchFamily="34" charset="0"/>
            </a:endParaRPr>
          </a:p>
        </p:txBody>
      </p:sp>
      <p:sp>
        <p:nvSpPr>
          <p:cNvPr id="35" name="椭圆 34">
            <a:extLst>
              <a:ext uri="{FF2B5EF4-FFF2-40B4-BE49-F238E27FC236}">
                <a16:creationId xmlns="" xmlns:a16="http://schemas.microsoft.com/office/drawing/2014/main" id="{3063E05A-8A23-47FD-845A-4CFF0888D78C}"/>
              </a:ext>
            </a:extLst>
          </p:cNvPr>
          <p:cNvSpPr>
            <a:spLocks noChangeAspect="1"/>
          </p:cNvSpPr>
          <p:nvPr/>
        </p:nvSpPr>
        <p:spPr>
          <a:xfrm>
            <a:off x="8815150" y="3689647"/>
            <a:ext cx="2221476" cy="2221476"/>
          </a:xfrm>
          <a:prstGeom prst="ellipse">
            <a:avLst/>
          </a:prstGeom>
          <a:solidFill>
            <a:schemeClr val="accent5"/>
          </a:solidFill>
          <a:ln w="254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TextBox 16">
            <a:extLst>
              <a:ext uri="{FF2B5EF4-FFF2-40B4-BE49-F238E27FC236}">
                <a16:creationId xmlns="" xmlns:a16="http://schemas.microsoft.com/office/drawing/2014/main" id="{672C8971-7D9D-4D82-8AA0-1051F22B20E0}"/>
              </a:ext>
            </a:extLst>
          </p:cNvPr>
          <p:cNvSpPr txBox="1">
            <a:spLocks noChangeAspect="1"/>
          </p:cNvSpPr>
          <p:nvPr/>
        </p:nvSpPr>
        <p:spPr>
          <a:xfrm>
            <a:off x="9423364" y="5112779"/>
            <a:ext cx="1005049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algn="ctr"/>
            <a:r>
              <a:rPr lang="zh-CN" altLang="en-US" sz="2400" dirty="0">
                <a:solidFill>
                  <a:schemeClr val="bg1"/>
                </a:solidFill>
                <a:latin typeface="+mn-ea"/>
                <a:cs typeface="Open Sans" panose="020B0606030504020204" pitchFamily="34" charset="0"/>
              </a:rPr>
              <a:t>策略五</a:t>
            </a:r>
            <a:endParaRPr lang="en-US" altLang="zh-CN" sz="1600" dirty="0">
              <a:solidFill>
                <a:schemeClr val="bg1"/>
              </a:solidFill>
              <a:latin typeface="+mn-ea"/>
              <a:cs typeface="Open Sans" panose="020B0606030504020204" pitchFamily="34" charset="0"/>
            </a:endParaRPr>
          </a:p>
        </p:txBody>
      </p:sp>
      <p:grpSp>
        <p:nvGrpSpPr>
          <p:cNvPr id="29" name="组合 28">
            <a:extLst>
              <a:ext uri="{FF2B5EF4-FFF2-40B4-BE49-F238E27FC236}">
                <a16:creationId xmlns="" xmlns:a16="http://schemas.microsoft.com/office/drawing/2014/main" id="{D68E4D03-2893-4A35-837C-6CD1716686A2}"/>
              </a:ext>
            </a:extLst>
          </p:cNvPr>
          <p:cNvGrpSpPr>
            <a:grpSpLocks noChangeAspect="1"/>
          </p:cNvGrpSpPr>
          <p:nvPr/>
        </p:nvGrpSpPr>
        <p:grpSpPr>
          <a:xfrm>
            <a:off x="7080923" y="3383492"/>
            <a:ext cx="1306733" cy="1113249"/>
            <a:chOff x="10569088" y="1289412"/>
            <a:chExt cx="1029106" cy="1008795"/>
          </a:xfrm>
          <a:solidFill>
            <a:schemeClr val="bg1"/>
          </a:solidFill>
        </p:grpSpPr>
        <p:sp>
          <p:nvSpPr>
            <p:cNvPr id="34" name="Freeform 90">
              <a:extLst>
                <a:ext uri="{FF2B5EF4-FFF2-40B4-BE49-F238E27FC236}">
                  <a16:creationId xmlns="" xmlns:a16="http://schemas.microsoft.com/office/drawing/2014/main" id="{62AD624D-5453-472F-8AB0-6A8C69A8C2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69088" y="1412973"/>
              <a:ext cx="1029106" cy="489164"/>
            </a:xfrm>
            <a:custGeom>
              <a:avLst/>
              <a:gdLst>
                <a:gd name="T0" fmla="*/ 257 w 257"/>
                <a:gd name="T1" fmla="*/ 110 h 122"/>
                <a:gd name="T2" fmla="*/ 129 w 257"/>
                <a:gd name="T3" fmla="*/ 0 h 122"/>
                <a:gd name="T4" fmla="*/ 126 w 257"/>
                <a:gd name="T5" fmla="*/ 0 h 122"/>
                <a:gd name="T6" fmla="*/ 124 w 257"/>
                <a:gd name="T7" fmla="*/ 0 h 122"/>
                <a:gd name="T8" fmla="*/ 1 w 257"/>
                <a:gd name="T9" fmla="*/ 110 h 122"/>
                <a:gd name="T10" fmla="*/ 6 w 257"/>
                <a:gd name="T11" fmla="*/ 118 h 122"/>
                <a:gd name="T12" fmla="*/ 12 w 257"/>
                <a:gd name="T13" fmla="*/ 116 h 122"/>
                <a:gd name="T14" fmla="*/ 72 w 257"/>
                <a:gd name="T15" fmla="*/ 119 h 122"/>
                <a:gd name="T16" fmla="*/ 78 w 257"/>
                <a:gd name="T17" fmla="*/ 122 h 122"/>
                <a:gd name="T18" fmla="*/ 82 w 257"/>
                <a:gd name="T19" fmla="*/ 120 h 122"/>
                <a:gd name="T20" fmla="*/ 83 w 257"/>
                <a:gd name="T21" fmla="*/ 118 h 122"/>
                <a:gd name="T22" fmla="*/ 84 w 257"/>
                <a:gd name="T23" fmla="*/ 118 h 122"/>
                <a:gd name="T24" fmla="*/ 173 w 257"/>
                <a:gd name="T25" fmla="*/ 119 h 122"/>
                <a:gd name="T26" fmla="*/ 173 w 257"/>
                <a:gd name="T27" fmla="*/ 120 h 122"/>
                <a:gd name="T28" fmla="*/ 174 w 257"/>
                <a:gd name="T29" fmla="*/ 120 h 122"/>
                <a:gd name="T30" fmla="*/ 178 w 257"/>
                <a:gd name="T31" fmla="*/ 122 h 122"/>
                <a:gd name="T32" fmla="*/ 184 w 257"/>
                <a:gd name="T33" fmla="*/ 119 h 122"/>
                <a:gd name="T34" fmla="*/ 244 w 257"/>
                <a:gd name="T35" fmla="*/ 116 h 122"/>
                <a:gd name="T36" fmla="*/ 246 w 257"/>
                <a:gd name="T37" fmla="*/ 117 h 122"/>
                <a:gd name="T38" fmla="*/ 250 w 257"/>
                <a:gd name="T39" fmla="*/ 118 h 122"/>
                <a:gd name="T40" fmla="*/ 251 w 257"/>
                <a:gd name="T41" fmla="*/ 118 h 122"/>
                <a:gd name="T42" fmla="*/ 257 w 257"/>
                <a:gd name="T43" fmla="*/ 110 h 122"/>
                <a:gd name="T44" fmla="*/ 17 w 257"/>
                <a:gd name="T45" fmla="*/ 98 h 122"/>
                <a:gd name="T46" fmla="*/ 103 w 257"/>
                <a:gd name="T47" fmla="*/ 17 h 122"/>
                <a:gd name="T48" fmla="*/ 71 w 257"/>
                <a:gd name="T49" fmla="*/ 101 h 122"/>
                <a:gd name="T50" fmla="*/ 17 w 257"/>
                <a:gd name="T51" fmla="*/ 98 h 122"/>
                <a:gd name="T52" fmla="*/ 85 w 257"/>
                <a:gd name="T53" fmla="*/ 101 h 122"/>
                <a:gd name="T54" fmla="*/ 127 w 257"/>
                <a:gd name="T55" fmla="*/ 15 h 122"/>
                <a:gd name="T56" fmla="*/ 169 w 257"/>
                <a:gd name="T57" fmla="*/ 101 h 122"/>
                <a:gd name="T58" fmla="*/ 85 w 257"/>
                <a:gd name="T59" fmla="*/ 101 h 122"/>
                <a:gd name="T60" fmla="*/ 183 w 257"/>
                <a:gd name="T61" fmla="*/ 102 h 122"/>
                <a:gd name="T62" fmla="*/ 150 w 257"/>
                <a:gd name="T63" fmla="*/ 16 h 122"/>
                <a:gd name="T64" fmla="*/ 240 w 257"/>
                <a:gd name="T65" fmla="*/ 99 h 122"/>
                <a:gd name="T66" fmla="*/ 183 w 257"/>
                <a:gd name="T67" fmla="*/ 10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7" h="122">
                  <a:moveTo>
                    <a:pt x="257" y="110"/>
                  </a:moveTo>
                  <a:cubicBezTo>
                    <a:pt x="247" y="47"/>
                    <a:pt x="192" y="0"/>
                    <a:pt x="129" y="0"/>
                  </a:cubicBezTo>
                  <a:cubicBezTo>
                    <a:pt x="128" y="0"/>
                    <a:pt x="127" y="0"/>
                    <a:pt x="126" y="0"/>
                  </a:cubicBezTo>
                  <a:cubicBezTo>
                    <a:pt x="125" y="0"/>
                    <a:pt x="125" y="0"/>
                    <a:pt x="124" y="0"/>
                  </a:cubicBezTo>
                  <a:cubicBezTo>
                    <a:pt x="62" y="2"/>
                    <a:pt x="10" y="49"/>
                    <a:pt x="1" y="110"/>
                  </a:cubicBezTo>
                  <a:cubicBezTo>
                    <a:pt x="0" y="114"/>
                    <a:pt x="3" y="117"/>
                    <a:pt x="6" y="118"/>
                  </a:cubicBezTo>
                  <a:cubicBezTo>
                    <a:pt x="9" y="118"/>
                    <a:pt x="11" y="118"/>
                    <a:pt x="12" y="116"/>
                  </a:cubicBezTo>
                  <a:cubicBezTo>
                    <a:pt x="50" y="95"/>
                    <a:pt x="72" y="118"/>
                    <a:pt x="72" y="119"/>
                  </a:cubicBezTo>
                  <a:cubicBezTo>
                    <a:pt x="74" y="121"/>
                    <a:pt x="76" y="122"/>
                    <a:pt x="78" y="122"/>
                  </a:cubicBezTo>
                  <a:cubicBezTo>
                    <a:pt x="79" y="122"/>
                    <a:pt x="81" y="121"/>
                    <a:pt x="82" y="120"/>
                  </a:cubicBezTo>
                  <a:cubicBezTo>
                    <a:pt x="83" y="119"/>
                    <a:pt x="83" y="119"/>
                    <a:pt x="83" y="118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126" y="88"/>
                    <a:pt x="171" y="118"/>
                    <a:pt x="173" y="119"/>
                  </a:cubicBezTo>
                  <a:cubicBezTo>
                    <a:pt x="173" y="119"/>
                    <a:pt x="173" y="119"/>
                    <a:pt x="173" y="120"/>
                  </a:cubicBezTo>
                  <a:cubicBezTo>
                    <a:pt x="173" y="120"/>
                    <a:pt x="174" y="120"/>
                    <a:pt x="174" y="120"/>
                  </a:cubicBezTo>
                  <a:cubicBezTo>
                    <a:pt x="175" y="121"/>
                    <a:pt x="177" y="122"/>
                    <a:pt x="178" y="122"/>
                  </a:cubicBezTo>
                  <a:cubicBezTo>
                    <a:pt x="180" y="122"/>
                    <a:pt x="182" y="121"/>
                    <a:pt x="184" y="119"/>
                  </a:cubicBezTo>
                  <a:cubicBezTo>
                    <a:pt x="184" y="118"/>
                    <a:pt x="206" y="95"/>
                    <a:pt x="244" y="116"/>
                  </a:cubicBezTo>
                  <a:cubicBezTo>
                    <a:pt x="245" y="117"/>
                    <a:pt x="245" y="117"/>
                    <a:pt x="246" y="117"/>
                  </a:cubicBezTo>
                  <a:cubicBezTo>
                    <a:pt x="247" y="118"/>
                    <a:pt x="249" y="118"/>
                    <a:pt x="250" y="118"/>
                  </a:cubicBezTo>
                  <a:cubicBezTo>
                    <a:pt x="250" y="118"/>
                    <a:pt x="251" y="118"/>
                    <a:pt x="251" y="118"/>
                  </a:cubicBezTo>
                  <a:cubicBezTo>
                    <a:pt x="255" y="117"/>
                    <a:pt x="257" y="114"/>
                    <a:pt x="257" y="110"/>
                  </a:cubicBezTo>
                  <a:close/>
                  <a:moveTo>
                    <a:pt x="17" y="98"/>
                  </a:moveTo>
                  <a:cubicBezTo>
                    <a:pt x="29" y="58"/>
                    <a:pt x="62" y="26"/>
                    <a:pt x="103" y="17"/>
                  </a:cubicBezTo>
                  <a:cubicBezTo>
                    <a:pt x="90" y="31"/>
                    <a:pt x="75" y="56"/>
                    <a:pt x="71" y="101"/>
                  </a:cubicBezTo>
                  <a:cubicBezTo>
                    <a:pt x="60" y="95"/>
                    <a:pt x="41" y="89"/>
                    <a:pt x="17" y="98"/>
                  </a:cubicBezTo>
                  <a:close/>
                  <a:moveTo>
                    <a:pt x="85" y="101"/>
                  </a:moveTo>
                  <a:cubicBezTo>
                    <a:pt x="91" y="41"/>
                    <a:pt x="117" y="21"/>
                    <a:pt x="127" y="15"/>
                  </a:cubicBezTo>
                  <a:cubicBezTo>
                    <a:pt x="137" y="21"/>
                    <a:pt x="162" y="41"/>
                    <a:pt x="169" y="101"/>
                  </a:cubicBezTo>
                  <a:cubicBezTo>
                    <a:pt x="151" y="93"/>
                    <a:pt x="118" y="83"/>
                    <a:pt x="85" y="101"/>
                  </a:cubicBezTo>
                  <a:close/>
                  <a:moveTo>
                    <a:pt x="183" y="102"/>
                  </a:moveTo>
                  <a:cubicBezTo>
                    <a:pt x="179" y="56"/>
                    <a:pt x="163" y="30"/>
                    <a:pt x="150" y="16"/>
                  </a:cubicBezTo>
                  <a:cubicBezTo>
                    <a:pt x="193" y="24"/>
                    <a:pt x="228" y="56"/>
                    <a:pt x="240" y="99"/>
                  </a:cubicBezTo>
                  <a:cubicBezTo>
                    <a:pt x="214" y="88"/>
                    <a:pt x="194" y="96"/>
                    <a:pt x="183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91">
              <a:extLst>
                <a:ext uri="{FF2B5EF4-FFF2-40B4-BE49-F238E27FC236}">
                  <a16:creationId xmlns="" xmlns:a16="http://schemas.microsoft.com/office/drawing/2014/main" id="{5190C315-67B3-4439-9FC1-D4077CB0E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9303" y="1878440"/>
              <a:ext cx="196343" cy="419767"/>
            </a:xfrm>
            <a:custGeom>
              <a:avLst/>
              <a:gdLst>
                <a:gd name="T0" fmla="*/ 35 w 49"/>
                <a:gd name="T1" fmla="*/ 1 h 105"/>
                <a:gd name="T2" fmla="*/ 35 w 49"/>
                <a:gd name="T3" fmla="*/ 82 h 105"/>
                <a:gd name="T4" fmla="*/ 26 w 49"/>
                <a:gd name="T5" fmla="*/ 91 h 105"/>
                <a:gd name="T6" fmla="*/ 23 w 49"/>
                <a:gd name="T7" fmla="*/ 91 h 105"/>
                <a:gd name="T8" fmla="*/ 14 w 49"/>
                <a:gd name="T9" fmla="*/ 82 h 105"/>
                <a:gd name="T10" fmla="*/ 14 w 49"/>
                <a:gd name="T11" fmla="*/ 77 h 105"/>
                <a:gd name="T12" fmla="*/ 0 w 49"/>
                <a:gd name="T13" fmla="*/ 77 h 105"/>
                <a:gd name="T14" fmla="*/ 0 w 49"/>
                <a:gd name="T15" fmla="*/ 82 h 105"/>
                <a:gd name="T16" fmla="*/ 23 w 49"/>
                <a:gd name="T17" fmla="*/ 105 h 105"/>
                <a:gd name="T18" fmla="*/ 26 w 49"/>
                <a:gd name="T19" fmla="*/ 105 h 105"/>
                <a:gd name="T20" fmla="*/ 49 w 49"/>
                <a:gd name="T21" fmla="*/ 82 h 105"/>
                <a:gd name="T22" fmla="*/ 49 w 49"/>
                <a:gd name="T23" fmla="*/ 1 h 105"/>
                <a:gd name="T24" fmla="*/ 35 w 49"/>
                <a:gd name="T25" fmla="*/ 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105">
                  <a:moveTo>
                    <a:pt x="35" y="1"/>
                  </a:moveTo>
                  <a:cubicBezTo>
                    <a:pt x="35" y="82"/>
                    <a:pt x="35" y="82"/>
                    <a:pt x="35" y="82"/>
                  </a:cubicBezTo>
                  <a:cubicBezTo>
                    <a:pt x="35" y="86"/>
                    <a:pt x="31" y="91"/>
                    <a:pt x="26" y="91"/>
                  </a:cubicBezTo>
                  <a:cubicBezTo>
                    <a:pt x="23" y="91"/>
                    <a:pt x="23" y="91"/>
                    <a:pt x="23" y="91"/>
                  </a:cubicBezTo>
                  <a:cubicBezTo>
                    <a:pt x="18" y="91"/>
                    <a:pt x="14" y="86"/>
                    <a:pt x="14" y="82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4"/>
                    <a:pt x="10" y="105"/>
                    <a:pt x="23" y="105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39" y="105"/>
                    <a:pt x="49" y="94"/>
                    <a:pt x="49" y="82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5" y="0"/>
                    <a:pt x="40" y="0"/>
                    <a:pt x="3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92">
              <a:extLst>
                <a:ext uri="{FF2B5EF4-FFF2-40B4-BE49-F238E27FC236}">
                  <a16:creationId xmlns="" xmlns:a16="http://schemas.microsoft.com/office/drawing/2014/main" id="{4B261741-0960-41D8-AA97-F5FF1B31F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3174" y="1289412"/>
              <a:ext cx="57549" cy="71090"/>
            </a:xfrm>
            <a:custGeom>
              <a:avLst/>
              <a:gdLst>
                <a:gd name="T0" fmla="*/ 14 w 14"/>
                <a:gd name="T1" fmla="*/ 7 h 18"/>
                <a:gd name="T2" fmla="*/ 7 w 14"/>
                <a:gd name="T3" fmla="*/ 0 h 18"/>
                <a:gd name="T4" fmla="*/ 0 w 14"/>
                <a:gd name="T5" fmla="*/ 7 h 18"/>
                <a:gd name="T6" fmla="*/ 0 w 14"/>
                <a:gd name="T7" fmla="*/ 18 h 18"/>
                <a:gd name="T8" fmla="*/ 14 w 14"/>
                <a:gd name="T9" fmla="*/ 18 h 18"/>
                <a:gd name="T10" fmla="*/ 14 w 14"/>
                <a:gd name="T11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14" y="7"/>
                  </a:move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4" y="18"/>
                    <a:pt x="14" y="18"/>
                    <a:pt x="14" y="18"/>
                  </a:cubicBezTo>
                  <a:lnTo>
                    <a:pt x="1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5" name="组合 44">
            <a:extLst>
              <a:ext uri="{FF2B5EF4-FFF2-40B4-BE49-F238E27FC236}">
                <a16:creationId xmlns="" xmlns:a16="http://schemas.microsoft.com/office/drawing/2014/main" id="{9F5C60DB-A377-4B26-B05F-CCFD2A95D58C}"/>
              </a:ext>
            </a:extLst>
          </p:cNvPr>
          <p:cNvGrpSpPr>
            <a:grpSpLocks noChangeAspect="1"/>
          </p:cNvGrpSpPr>
          <p:nvPr/>
        </p:nvGrpSpPr>
        <p:grpSpPr>
          <a:xfrm>
            <a:off x="9504090" y="4198066"/>
            <a:ext cx="843596" cy="718688"/>
            <a:chOff x="4653319" y="5144944"/>
            <a:chExt cx="1001998" cy="825767"/>
          </a:xfrm>
          <a:solidFill>
            <a:schemeClr val="bg1"/>
          </a:solidFill>
        </p:grpSpPr>
        <p:sp>
          <p:nvSpPr>
            <p:cNvPr id="46" name="Rectangle 55">
              <a:extLst>
                <a:ext uri="{FF2B5EF4-FFF2-40B4-BE49-F238E27FC236}">
                  <a16:creationId xmlns="" xmlns:a16="http://schemas.microsoft.com/office/drawing/2014/main" id="{0A776494-E80D-41FB-A0A8-D572E5EA3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3319" y="5915324"/>
              <a:ext cx="1001998" cy="553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56">
              <a:extLst>
                <a:ext uri="{FF2B5EF4-FFF2-40B4-BE49-F238E27FC236}">
                  <a16:creationId xmlns="" xmlns:a16="http://schemas.microsoft.com/office/drawing/2014/main" id="{53E1AAA0-27B3-45B8-B4CD-CD9EF8AD0D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3319" y="5144944"/>
              <a:ext cx="1001998" cy="706602"/>
            </a:xfrm>
            <a:custGeom>
              <a:avLst/>
              <a:gdLst>
                <a:gd name="T0" fmla="*/ 224 w 252"/>
                <a:gd name="T1" fmla="*/ 0 h 178"/>
                <a:gd name="T2" fmla="*/ 28 w 252"/>
                <a:gd name="T3" fmla="*/ 0 h 178"/>
                <a:gd name="T4" fmla="*/ 0 w 252"/>
                <a:gd name="T5" fmla="*/ 28 h 178"/>
                <a:gd name="T6" fmla="*/ 0 w 252"/>
                <a:gd name="T7" fmla="*/ 150 h 178"/>
                <a:gd name="T8" fmla="*/ 28 w 252"/>
                <a:gd name="T9" fmla="*/ 178 h 178"/>
                <a:gd name="T10" fmla="*/ 224 w 252"/>
                <a:gd name="T11" fmla="*/ 178 h 178"/>
                <a:gd name="T12" fmla="*/ 252 w 252"/>
                <a:gd name="T13" fmla="*/ 150 h 178"/>
                <a:gd name="T14" fmla="*/ 252 w 252"/>
                <a:gd name="T15" fmla="*/ 28 h 178"/>
                <a:gd name="T16" fmla="*/ 224 w 252"/>
                <a:gd name="T17" fmla="*/ 0 h 178"/>
                <a:gd name="T18" fmla="*/ 238 w 252"/>
                <a:gd name="T19" fmla="*/ 150 h 178"/>
                <a:gd name="T20" fmla="*/ 224 w 252"/>
                <a:gd name="T21" fmla="*/ 164 h 178"/>
                <a:gd name="T22" fmla="*/ 28 w 252"/>
                <a:gd name="T23" fmla="*/ 164 h 178"/>
                <a:gd name="T24" fmla="*/ 14 w 252"/>
                <a:gd name="T25" fmla="*/ 150 h 178"/>
                <a:gd name="T26" fmla="*/ 14 w 252"/>
                <a:gd name="T27" fmla="*/ 28 h 178"/>
                <a:gd name="T28" fmla="*/ 28 w 252"/>
                <a:gd name="T29" fmla="*/ 14 h 178"/>
                <a:gd name="T30" fmla="*/ 224 w 252"/>
                <a:gd name="T31" fmla="*/ 14 h 178"/>
                <a:gd name="T32" fmla="*/ 238 w 252"/>
                <a:gd name="T33" fmla="*/ 28 h 178"/>
                <a:gd name="T34" fmla="*/ 238 w 252"/>
                <a:gd name="T35" fmla="*/ 15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2" h="178">
                  <a:moveTo>
                    <a:pt x="224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3"/>
                    <a:pt x="0" y="28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65"/>
                    <a:pt x="13" y="178"/>
                    <a:pt x="28" y="178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39" y="178"/>
                    <a:pt x="252" y="165"/>
                    <a:pt x="252" y="150"/>
                  </a:cubicBezTo>
                  <a:cubicBezTo>
                    <a:pt x="252" y="28"/>
                    <a:pt x="252" y="28"/>
                    <a:pt x="252" y="28"/>
                  </a:cubicBezTo>
                  <a:cubicBezTo>
                    <a:pt x="252" y="13"/>
                    <a:pt x="239" y="0"/>
                    <a:pt x="224" y="0"/>
                  </a:cubicBezTo>
                  <a:close/>
                  <a:moveTo>
                    <a:pt x="238" y="150"/>
                  </a:moveTo>
                  <a:cubicBezTo>
                    <a:pt x="238" y="157"/>
                    <a:pt x="231" y="164"/>
                    <a:pt x="224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1" y="164"/>
                    <a:pt x="14" y="157"/>
                    <a:pt x="14" y="150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0"/>
                    <a:pt x="21" y="14"/>
                    <a:pt x="28" y="14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31" y="14"/>
                    <a:pt x="238" y="20"/>
                    <a:pt x="238" y="28"/>
                  </a:cubicBezTo>
                  <a:lnTo>
                    <a:pt x="238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57">
              <a:extLst>
                <a:ext uri="{FF2B5EF4-FFF2-40B4-BE49-F238E27FC236}">
                  <a16:creationId xmlns="" xmlns:a16="http://schemas.microsoft.com/office/drawing/2014/main" id="{EA066B2D-62E6-4421-BAF6-AC1499904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992" y="5366492"/>
              <a:ext cx="102382" cy="127557"/>
            </a:xfrm>
            <a:custGeom>
              <a:avLst/>
              <a:gdLst>
                <a:gd name="T0" fmla="*/ 16 w 26"/>
                <a:gd name="T1" fmla="*/ 1 h 32"/>
                <a:gd name="T2" fmla="*/ 1 w 26"/>
                <a:gd name="T3" fmla="*/ 27 h 32"/>
                <a:gd name="T4" fmla="*/ 7 w 26"/>
                <a:gd name="T5" fmla="*/ 32 h 32"/>
                <a:gd name="T6" fmla="*/ 7 w 26"/>
                <a:gd name="T7" fmla="*/ 32 h 32"/>
                <a:gd name="T8" fmla="*/ 13 w 26"/>
                <a:gd name="T9" fmla="*/ 26 h 32"/>
                <a:gd name="T10" fmla="*/ 21 w 26"/>
                <a:gd name="T11" fmla="*/ 12 h 32"/>
                <a:gd name="T12" fmla="*/ 24 w 26"/>
                <a:gd name="T13" fmla="*/ 4 h 32"/>
                <a:gd name="T14" fmla="*/ 16 w 26"/>
                <a:gd name="T1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32">
                  <a:moveTo>
                    <a:pt x="16" y="1"/>
                  </a:moveTo>
                  <a:cubicBezTo>
                    <a:pt x="7" y="6"/>
                    <a:pt x="0" y="16"/>
                    <a:pt x="1" y="27"/>
                  </a:cubicBezTo>
                  <a:cubicBezTo>
                    <a:pt x="1" y="30"/>
                    <a:pt x="4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10" y="32"/>
                    <a:pt x="13" y="30"/>
                    <a:pt x="13" y="26"/>
                  </a:cubicBezTo>
                  <a:cubicBezTo>
                    <a:pt x="12" y="20"/>
                    <a:pt x="16" y="15"/>
                    <a:pt x="21" y="12"/>
                  </a:cubicBezTo>
                  <a:cubicBezTo>
                    <a:pt x="24" y="11"/>
                    <a:pt x="26" y="7"/>
                    <a:pt x="24" y="4"/>
                  </a:cubicBezTo>
                  <a:cubicBezTo>
                    <a:pt x="23" y="1"/>
                    <a:pt x="19" y="0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58">
              <a:extLst>
                <a:ext uri="{FF2B5EF4-FFF2-40B4-BE49-F238E27FC236}">
                  <a16:creationId xmlns="" xmlns:a16="http://schemas.microsoft.com/office/drawing/2014/main" id="{61E2C50A-C873-4D30-A153-5F92FB3DBD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0324" y="5264109"/>
              <a:ext cx="421276" cy="456522"/>
            </a:xfrm>
            <a:custGeom>
              <a:avLst/>
              <a:gdLst>
                <a:gd name="T0" fmla="*/ 103 w 106"/>
                <a:gd name="T1" fmla="*/ 103 h 115"/>
                <a:gd name="T2" fmla="*/ 88 w 106"/>
                <a:gd name="T3" fmla="*/ 85 h 115"/>
                <a:gd name="T4" fmla="*/ 101 w 106"/>
                <a:gd name="T5" fmla="*/ 49 h 115"/>
                <a:gd name="T6" fmla="*/ 49 w 106"/>
                <a:gd name="T7" fmla="*/ 2 h 115"/>
                <a:gd name="T8" fmla="*/ 1 w 106"/>
                <a:gd name="T9" fmla="*/ 54 h 115"/>
                <a:gd name="T10" fmla="*/ 51 w 106"/>
                <a:gd name="T11" fmla="*/ 101 h 115"/>
                <a:gd name="T12" fmla="*/ 54 w 106"/>
                <a:gd name="T13" fmla="*/ 101 h 115"/>
                <a:gd name="T14" fmla="*/ 77 w 106"/>
                <a:gd name="T15" fmla="*/ 94 h 115"/>
                <a:gd name="T16" fmla="*/ 92 w 106"/>
                <a:gd name="T17" fmla="*/ 112 h 115"/>
                <a:gd name="T18" fmla="*/ 98 w 106"/>
                <a:gd name="T19" fmla="*/ 115 h 115"/>
                <a:gd name="T20" fmla="*/ 102 w 106"/>
                <a:gd name="T21" fmla="*/ 113 h 115"/>
                <a:gd name="T22" fmla="*/ 103 w 106"/>
                <a:gd name="T23" fmla="*/ 103 h 115"/>
                <a:gd name="T24" fmla="*/ 53 w 106"/>
                <a:gd name="T25" fmla="*/ 87 h 115"/>
                <a:gd name="T26" fmla="*/ 15 w 106"/>
                <a:gd name="T27" fmla="*/ 53 h 115"/>
                <a:gd name="T28" fmla="*/ 49 w 106"/>
                <a:gd name="T29" fmla="*/ 16 h 115"/>
                <a:gd name="T30" fmla="*/ 51 w 106"/>
                <a:gd name="T31" fmla="*/ 16 h 115"/>
                <a:gd name="T32" fmla="*/ 87 w 106"/>
                <a:gd name="T33" fmla="*/ 50 h 115"/>
                <a:gd name="T34" fmla="*/ 53 w 106"/>
                <a:gd name="T35" fmla="*/ 8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6" h="115">
                  <a:moveTo>
                    <a:pt x="103" y="103"/>
                  </a:moveTo>
                  <a:cubicBezTo>
                    <a:pt x="88" y="85"/>
                    <a:pt x="88" y="85"/>
                    <a:pt x="88" y="85"/>
                  </a:cubicBezTo>
                  <a:cubicBezTo>
                    <a:pt x="97" y="76"/>
                    <a:pt x="102" y="63"/>
                    <a:pt x="101" y="49"/>
                  </a:cubicBezTo>
                  <a:cubicBezTo>
                    <a:pt x="100" y="22"/>
                    <a:pt x="76" y="0"/>
                    <a:pt x="49" y="2"/>
                  </a:cubicBezTo>
                  <a:cubicBezTo>
                    <a:pt x="21" y="3"/>
                    <a:pt x="0" y="26"/>
                    <a:pt x="1" y="54"/>
                  </a:cubicBezTo>
                  <a:cubicBezTo>
                    <a:pt x="3" y="81"/>
                    <a:pt x="25" y="101"/>
                    <a:pt x="51" y="101"/>
                  </a:cubicBezTo>
                  <a:cubicBezTo>
                    <a:pt x="52" y="101"/>
                    <a:pt x="53" y="101"/>
                    <a:pt x="54" y="101"/>
                  </a:cubicBezTo>
                  <a:cubicBezTo>
                    <a:pt x="62" y="101"/>
                    <a:pt x="70" y="98"/>
                    <a:pt x="77" y="94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4" y="114"/>
                    <a:pt x="96" y="115"/>
                    <a:pt x="98" y="115"/>
                  </a:cubicBezTo>
                  <a:cubicBezTo>
                    <a:pt x="99" y="115"/>
                    <a:pt x="101" y="114"/>
                    <a:pt x="102" y="113"/>
                  </a:cubicBezTo>
                  <a:cubicBezTo>
                    <a:pt x="105" y="110"/>
                    <a:pt x="106" y="106"/>
                    <a:pt x="103" y="103"/>
                  </a:cubicBezTo>
                  <a:close/>
                  <a:moveTo>
                    <a:pt x="53" y="87"/>
                  </a:moveTo>
                  <a:cubicBezTo>
                    <a:pt x="33" y="88"/>
                    <a:pt x="16" y="73"/>
                    <a:pt x="15" y="53"/>
                  </a:cubicBezTo>
                  <a:cubicBezTo>
                    <a:pt x="14" y="33"/>
                    <a:pt x="30" y="17"/>
                    <a:pt x="49" y="16"/>
                  </a:cubicBezTo>
                  <a:cubicBezTo>
                    <a:pt x="50" y="16"/>
                    <a:pt x="51" y="16"/>
                    <a:pt x="51" y="16"/>
                  </a:cubicBezTo>
                  <a:cubicBezTo>
                    <a:pt x="70" y="16"/>
                    <a:pt x="86" y="31"/>
                    <a:pt x="87" y="50"/>
                  </a:cubicBezTo>
                  <a:cubicBezTo>
                    <a:pt x="88" y="69"/>
                    <a:pt x="73" y="86"/>
                    <a:pt x="53" y="8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0" name="Freeform 16">
            <a:extLst>
              <a:ext uri="{FF2B5EF4-FFF2-40B4-BE49-F238E27FC236}">
                <a16:creationId xmlns="" xmlns:a16="http://schemas.microsoft.com/office/drawing/2014/main" id="{A765441F-0454-49F7-A95A-B83CF91FB40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961375" y="2902689"/>
            <a:ext cx="643519" cy="729702"/>
          </a:xfrm>
          <a:custGeom>
            <a:avLst/>
            <a:gdLst>
              <a:gd name="T0" fmla="*/ 189 w 216"/>
              <a:gd name="T1" fmla="*/ 0 h 230"/>
              <a:gd name="T2" fmla="*/ 97 w 216"/>
              <a:gd name="T3" fmla="*/ 0 h 230"/>
              <a:gd name="T4" fmla="*/ 70 w 216"/>
              <a:gd name="T5" fmla="*/ 27 h 230"/>
              <a:gd name="T6" fmla="*/ 70 w 216"/>
              <a:gd name="T7" fmla="*/ 63 h 230"/>
              <a:gd name="T8" fmla="*/ 70 w 216"/>
              <a:gd name="T9" fmla="*/ 63 h 230"/>
              <a:gd name="T10" fmla="*/ 0 w 216"/>
              <a:gd name="T11" fmla="*/ 137 h 230"/>
              <a:gd name="T12" fmla="*/ 0 w 216"/>
              <a:gd name="T13" fmla="*/ 230 h 230"/>
              <a:gd name="T14" fmla="*/ 14 w 216"/>
              <a:gd name="T15" fmla="*/ 230 h 230"/>
              <a:gd name="T16" fmla="*/ 14 w 216"/>
              <a:gd name="T17" fmla="*/ 142 h 230"/>
              <a:gd name="T18" fmla="*/ 70 w 216"/>
              <a:gd name="T19" fmla="*/ 83 h 230"/>
              <a:gd name="T20" fmla="*/ 70 w 216"/>
              <a:gd name="T21" fmla="*/ 140 h 230"/>
              <a:gd name="T22" fmla="*/ 47 w 216"/>
              <a:gd name="T23" fmla="*/ 163 h 230"/>
              <a:gd name="T24" fmla="*/ 57 w 216"/>
              <a:gd name="T25" fmla="*/ 173 h 230"/>
              <a:gd name="T26" fmla="*/ 106 w 216"/>
              <a:gd name="T27" fmla="*/ 125 h 230"/>
              <a:gd name="T28" fmla="*/ 118 w 216"/>
              <a:gd name="T29" fmla="*/ 119 h 230"/>
              <a:gd name="T30" fmla="*/ 129 w 216"/>
              <a:gd name="T31" fmla="*/ 124 h 230"/>
              <a:gd name="T32" fmla="*/ 133 w 216"/>
              <a:gd name="T33" fmla="*/ 135 h 230"/>
              <a:gd name="T34" fmla="*/ 128 w 216"/>
              <a:gd name="T35" fmla="*/ 147 h 230"/>
              <a:gd name="T36" fmla="*/ 44 w 216"/>
              <a:gd name="T37" fmla="*/ 230 h 230"/>
              <a:gd name="T38" fmla="*/ 64 w 216"/>
              <a:gd name="T39" fmla="*/ 230 h 230"/>
              <a:gd name="T40" fmla="*/ 83 w 216"/>
              <a:gd name="T41" fmla="*/ 211 h 230"/>
              <a:gd name="T42" fmla="*/ 97 w 216"/>
              <a:gd name="T43" fmla="*/ 215 h 230"/>
              <a:gd name="T44" fmla="*/ 189 w 216"/>
              <a:gd name="T45" fmla="*/ 215 h 230"/>
              <a:gd name="T46" fmla="*/ 216 w 216"/>
              <a:gd name="T47" fmla="*/ 188 h 230"/>
              <a:gd name="T48" fmla="*/ 216 w 216"/>
              <a:gd name="T49" fmla="*/ 27 h 230"/>
              <a:gd name="T50" fmla="*/ 189 w 216"/>
              <a:gd name="T51" fmla="*/ 0 h 230"/>
              <a:gd name="T52" fmla="*/ 166 w 216"/>
              <a:gd name="T53" fmla="*/ 201 h 230"/>
              <a:gd name="T54" fmla="*/ 97 w 216"/>
              <a:gd name="T55" fmla="*/ 201 h 230"/>
              <a:gd name="T56" fmla="*/ 93 w 216"/>
              <a:gd name="T57" fmla="*/ 200 h 230"/>
              <a:gd name="T58" fmla="*/ 137 w 216"/>
              <a:gd name="T59" fmla="*/ 156 h 230"/>
              <a:gd name="T60" fmla="*/ 147 w 216"/>
              <a:gd name="T61" fmla="*/ 135 h 230"/>
              <a:gd name="T62" fmla="*/ 139 w 216"/>
              <a:gd name="T63" fmla="*/ 114 h 230"/>
              <a:gd name="T64" fmla="*/ 118 w 216"/>
              <a:gd name="T65" fmla="*/ 105 h 230"/>
              <a:gd name="T66" fmla="*/ 96 w 216"/>
              <a:gd name="T67" fmla="*/ 115 h 230"/>
              <a:gd name="T68" fmla="*/ 84 w 216"/>
              <a:gd name="T69" fmla="*/ 126 h 230"/>
              <a:gd name="T70" fmla="*/ 84 w 216"/>
              <a:gd name="T71" fmla="*/ 27 h 230"/>
              <a:gd name="T72" fmla="*/ 97 w 216"/>
              <a:gd name="T73" fmla="*/ 14 h 230"/>
              <a:gd name="T74" fmla="*/ 166 w 216"/>
              <a:gd name="T75" fmla="*/ 14 h 230"/>
              <a:gd name="T76" fmla="*/ 166 w 216"/>
              <a:gd name="T77" fmla="*/ 201 h 230"/>
              <a:gd name="T78" fmla="*/ 202 w 216"/>
              <a:gd name="T79" fmla="*/ 188 h 230"/>
              <a:gd name="T80" fmla="*/ 189 w 216"/>
              <a:gd name="T81" fmla="*/ 201 h 230"/>
              <a:gd name="T82" fmla="*/ 180 w 216"/>
              <a:gd name="T83" fmla="*/ 201 h 230"/>
              <a:gd name="T84" fmla="*/ 180 w 216"/>
              <a:gd name="T85" fmla="*/ 14 h 230"/>
              <a:gd name="T86" fmla="*/ 189 w 216"/>
              <a:gd name="T87" fmla="*/ 14 h 230"/>
              <a:gd name="T88" fmla="*/ 202 w 216"/>
              <a:gd name="T89" fmla="*/ 27 h 230"/>
              <a:gd name="T90" fmla="*/ 202 w 216"/>
              <a:gd name="T91" fmla="*/ 188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16" h="230">
                <a:moveTo>
                  <a:pt x="189" y="0"/>
                </a:moveTo>
                <a:cubicBezTo>
                  <a:pt x="97" y="0"/>
                  <a:pt x="97" y="0"/>
                  <a:pt x="97" y="0"/>
                </a:cubicBezTo>
                <a:cubicBezTo>
                  <a:pt x="82" y="0"/>
                  <a:pt x="70" y="12"/>
                  <a:pt x="70" y="27"/>
                </a:cubicBezTo>
                <a:cubicBezTo>
                  <a:pt x="70" y="63"/>
                  <a:pt x="70" y="63"/>
                  <a:pt x="70" y="63"/>
                </a:cubicBezTo>
                <a:cubicBezTo>
                  <a:pt x="70" y="63"/>
                  <a:pt x="70" y="63"/>
                  <a:pt x="70" y="63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230"/>
                  <a:pt x="0" y="230"/>
                  <a:pt x="0" y="230"/>
                </a:cubicBezTo>
                <a:cubicBezTo>
                  <a:pt x="14" y="230"/>
                  <a:pt x="14" y="230"/>
                  <a:pt x="14" y="230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70" y="83"/>
                  <a:pt x="70" y="83"/>
                  <a:pt x="70" y="83"/>
                </a:cubicBezTo>
                <a:cubicBezTo>
                  <a:pt x="70" y="140"/>
                  <a:pt x="70" y="140"/>
                  <a:pt x="70" y="140"/>
                </a:cubicBezTo>
                <a:cubicBezTo>
                  <a:pt x="47" y="163"/>
                  <a:pt x="47" y="163"/>
                  <a:pt x="47" y="163"/>
                </a:cubicBezTo>
                <a:cubicBezTo>
                  <a:pt x="57" y="173"/>
                  <a:pt x="57" y="173"/>
                  <a:pt x="57" y="173"/>
                </a:cubicBezTo>
                <a:cubicBezTo>
                  <a:pt x="106" y="125"/>
                  <a:pt x="106" y="125"/>
                  <a:pt x="106" y="125"/>
                </a:cubicBezTo>
                <a:cubicBezTo>
                  <a:pt x="109" y="121"/>
                  <a:pt x="114" y="119"/>
                  <a:pt x="118" y="119"/>
                </a:cubicBezTo>
                <a:cubicBezTo>
                  <a:pt x="122" y="119"/>
                  <a:pt x="126" y="121"/>
                  <a:pt x="129" y="124"/>
                </a:cubicBezTo>
                <a:cubicBezTo>
                  <a:pt x="131" y="126"/>
                  <a:pt x="133" y="130"/>
                  <a:pt x="133" y="135"/>
                </a:cubicBezTo>
                <a:cubicBezTo>
                  <a:pt x="133" y="139"/>
                  <a:pt x="131" y="143"/>
                  <a:pt x="128" y="147"/>
                </a:cubicBezTo>
                <a:cubicBezTo>
                  <a:pt x="44" y="230"/>
                  <a:pt x="44" y="230"/>
                  <a:pt x="44" y="230"/>
                </a:cubicBezTo>
                <a:cubicBezTo>
                  <a:pt x="64" y="230"/>
                  <a:pt x="64" y="230"/>
                  <a:pt x="64" y="230"/>
                </a:cubicBezTo>
                <a:cubicBezTo>
                  <a:pt x="83" y="211"/>
                  <a:pt x="83" y="211"/>
                  <a:pt x="83" y="211"/>
                </a:cubicBezTo>
                <a:cubicBezTo>
                  <a:pt x="87" y="214"/>
                  <a:pt x="92" y="215"/>
                  <a:pt x="97" y="215"/>
                </a:cubicBezTo>
                <a:cubicBezTo>
                  <a:pt x="189" y="215"/>
                  <a:pt x="189" y="215"/>
                  <a:pt x="189" y="215"/>
                </a:cubicBezTo>
                <a:cubicBezTo>
                  <a:pt x="204" y="215"/>
                  <a:pt x="216" y="203"/>
                  <a:pt x="216" y="188"/>
                </a:cubicBezTo>
                <a:cubicBezTo>
                  <a:pt x="216" y="27"/>
                  <a:pt x="216" y="27"/>
                  <a:pt x="216" y="27"/>
                </a:cubicBezTo>
                <a:cubicBezTo>
                  <a:pt x="216" y="12"/>
                  <a:pt x="204" y="0"/>
                  <a:pt x="189" y="0"/>
                </a:cubicBezTo>
                <a:close/>
                <a:moveTo>
                  <a:pt x="166" y="201"/>
                </a:moveTo>
                <a:cubicBezTo>
                  <a:pt x="97" y="201"/>
                  <a:pt x="97" y="201"/>
                  <a:pt x="97" y="201"/>
                </a:cubicBezTo>
                <a:cubicBezTo>
                  <a:pt x="96" y="201"/>
                  <a:pt x="95" y="201"/>
                  <a:pt x="93" y="200"/>
                </a:cubicBezTo>
                <a:cubicBezTo>
                  <a:pt x="137" y="156"/>
                  <a:pt x="137" y="156"/>
                  <a:pt x="137" y="156"/>
                </a:cubicBezTo>
                <a:cubicBezTo>
                  <a:pt x="143" y="151"/>
                  <a:pt x="147" y="143"/>
                  <a:pt x="147" y="135"/>
                </a:cubicBezTo>
                <a:cubicBezTo>
                  <a:pt x="147" y="127"/>
                  <a:pt x="144" y="119"/>
                  <a:pt x="139" y="114"/>
                </a:cubicBezTo>
                <a:cubicBezTo>
                  <a:pt x="133" y="108"/>
                  <a:pt x="126" y="105"/>
                  <a:pt x="118" y="105"/>
                </a:cubicBezTo>
                <a:cubicBezTo>
                  <a:pt x="110" y="105"/>
                  <a:pt x="102" y="109"/>
                  <a:pt x="96" y="115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84" y="27"/>
                  <a:pt x="84" y="27"/>
                  <a:pt x="84" y="27"/>
                </a:cubicBezTo>
                <a:cubicBezTo>
                  <a:pt x="84" y="20"/>
                  <a:pt x="90" y="14"/>
                  <a:pt x="97" y="14"/>
                </a:cubicBezTo>
                <a:cubicBezTo>
                  <a:pt x="166" y="14"/>
                  <a:pt x="166" y="14"/>
                  <a:pt x="166" y="14"/>
                </a:cubicBezTo>
                <a:lnTo>
                  <a:pt x="166" y="201"/>
                </a:lnTo>
                <a:close/>
                <a:moveTo>
                  <a:pt x="202" y="188"/>
                </a:moveTo>
                <a:cubicBezTo>
                  <a:pt x="202" y="195"/>
                  <a:pt x="196" y="201"/>
                  <a:pt x="189" y="201"/>
                </a:cubicBezTo>
                <a:cubicBezTo>
                  <a:pt x="180" y="201"/>
                  <a:pt x="180" y="201"/>
                  <a:pt x="180" y="201"/>
                </a:cubicBezTo>
                <a:cubicBezTo>
                  <a:pt x="180" y="14"/>
                  <a:pt x="180" y="14"/>
                  <a:pt x="180" y="14"/>
                </a:cubicBezTo>
                <a:cubicBezTo>
                  <a:pt x="189" y="14"/>
                  <a:pt x="189" y="14"/>
                  <a:pt x="189" y="14"/>
                </a:cubicBezTo>
                <a:cubicBezTo>
                  <a:pt x="196" y="14"/>
                  <a:pt x="202" y="20"/>
                  <a:pt x="202" y="27"/>
                </a:cubicBezTo>
                <a:lnTo>
                  <a:pt x="202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1" name="组合 50">
            <a:extLst>
              <a:ext uri="{FF2B5EF4-FFF2-40B4-BE49-F238E27FC236}">
                <a16:creationId xmlns="" xmlns:a16="http://schemas.microsoft.com/office/drawing/2014/main" id="{61130E23-1BDA-463B-97C7-E5E020381E9E}"/>
              </a:ext>
            </a:extLst>
          </p:cNvPr>
          <p:cNvGrpSpPr>
            <a:grpSpLocks noChangeAspect="1"/>
          </p:cNvGrpSpPr>
          <p:nvPr/>
        </p:nvGrpSpPr>
        <p:grpSpPr>
          <a:xfrm>
            <a:off x="3522277" y="4277462"/>
            <a:ext cx="430018" cy="729702"/>
            <a:chOff x="4623084" y="1262063"/>
            <a:chExt cx="703020" cy="1215196"/>
          </a:xfrm>
          <a:solidFill>
            <a:schemeClr val="bg1"/>
          </a:solidFill>
        </p:grpSpPr>
        <p:sp>
          <p:nvSpPr>
            <p:cNvPr id="52" name="Freeform 41">
              <a:extLst>
                <a:ext uri="{FF2B5EF4-FFF2-40B4-BE49-F238E27FC236}">
                  <a16:creationId xmlns="" xmlns:a16="http://schemas.microsoft.com/office/drawing/2014/main" id="{11A8D084-401E-4F91-81AB-A9ED26EEB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047" y="1717150"/>
              <a:ext cx="53828" cy="548062"/>
            </a:xfrm>
            <a:custGeom>
              <a:avLst/>
              <a:gdLst>
                <a:gd name="T0" fmla="*/ 7 w 14"/>
                <a:gd name="T1" fmla="*/ 0 h 142"/>
                <a:gd name="T2" fmla="*/ 0 w 14"/>
                <a:gd name="T3" fmla="*/ 7 h 142"/>
                <a:gd name="T4" fmla="*/ 0 w 14"/>
                <a:gd name="T5" fmla="*/ 135 h 142"/>
                <a:gd name="T6" fmla="*/ 7 w 14"/>
                <a:gd name="T7" fmla="*/ 142 h 142"/>
                <a:gd name="T8" fmla="*/ 14 w 14"/>
                <a:gd name="T9" fmla="*/ 135 h 142"/>
                <a:gd name="T10" fmla="*/ 14 w 14"/>
                <a:gd name="T11" fmla="*/ 7 h 142"/>
                <a:gd name="T12" fmla="*/ 7 w 14"/>
                <a:gd name="T13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9"/>
                    <a:pt x="3" y="142"/>
                    <a:pt x="7" y="142"/>
                  </a:cubicBezTo>
                  <a:cubicBezTo>
                    <a:pt x="11" y="142"/>
                    <a:pt x="14" y="139"/>
                    <a:pt x="14" y="135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42">
              <a:extLst>
                <a:ext uri="{FF2B5EF4-FFF2-40B4-BE49-F238E27FC236}">
                  <a16:creationId xmlns="" xmlns:a16="http://schemas.microsoft.com/office/drawing/2014/main" id="{67A5C665-12BD-42A7-9D10-5588B1A71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313" y="1717150"/>
              <a:ext cx="53828" cy="548062"/>
            </a:xfrm>
            <a:custGeom>
              <a:avLst/>
              <a:gdLst>
                <a:gd name="T0" fmla="*/ 7 w 14"/>
                <a:gd name="T1" fmla="*/ 0 h 142"/>
                <a:gd name="T2" fmla="*/ 0 w 14"/>
                <a:gd name="T3" fmla="*/ 7 h 142"/>
                <a:gd name="T4" fmla="*/ 0 w 14"/>
                <a:gd name="T5" fmla="*/ 135 h 142"/>
                <a:gd name="T6" fmla="*/ 7 w 14"/>
                <a:gd name="T7" fmla="*/ 142 h 142"/>
                <a:gd name="T8" fmla="*/ 14 w 14"/>
                <a:gd name="T9" fmla="*/ 135 h 142"/>
                <a:gd name="T10" fmla="*/ 14 w 14"/>
                <a:gd name="T11" fmla="*/ 7 h 142"/>
                <a:gd name="T12" fmla="*/ 7 w 14"/>
                <a:gd name="T13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9"/>
                    <a:pt x="3" y="142"/>
                    <a:pt x="7" y="142"/>
                  </a:cubicBezTo>
                  <a:cubicBezTo>
                    <a:pt x="11" y="142"/>
                    <a:pt x="14" y="139"/>
                    <a:pt x="14" y="135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Oval 43">
              <a:extLst>
                <a:ext uri="{FF2B5EF4-FFF2-40B4-BE49-F238E27FC236}">
                  <a16:creationId xmlns="" xmlns:a16="http://schemas.microsoft.com/office/drawing/2014/main" id="{61C43AB6-401D-4D6E-A2DC-9B24EC6D6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845" y="1798706"/>
              <a:ext cx="99500" cy="70139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44">
              <a:extLst>
                <a:ext uri="{FF2B5EF4-FFF2-40B4-BE49-F238E27FC236}">
                  <a16:creationId xmlns="" xmlns:a16="http://schemas.microsoft.com/office/drawing/2014/main" id="{558BCF22-4494-4458-9EC5-C3D09B7E3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296" y="1262063"/>
              <a:ext cx="324597" cy="120704"/>
            </a:xfrm>
            <a:custGeom>
              <a:avLst/>
              <a:gdLst>
                <a:gd name="T0" fmla="*/ 14 w 84"/>
                <a:gd name="T1" fmla="*/ 18 h 31"/>
                <a:gd name="T2" fmla="*/ 42 w 84"/>
                <a:gd name="T3" fmla="*/ 14 h 31"/>
                <a:gd name="T4" fmla="*/ 70 w 84"/>
                <a:gd name="T5" fmla="*/ 18 h 31"/>
                <a:gd name="T6" fmla="*/ 70 w 84"/>
                <a:gd name="T7" fmla="*/ 31 h 31"/>
                <a:gd name="T8" fmla="*/ 84 w 84"/>
                <a:gd name="T9" fmla="*/ 31 h 31"/>
                <a:gd name="T10" fmla="*/ 84 w 84"/>
                <a:gd name="T11" fmla="*/ 13 h 31"/>
                <a:gd name="T12" fmla="*/ 81 w 84"/>
                <a:gd name="T13" fmla="*/ 7 h 31"/>
                <a:gd name="T14" fmla="*/ 43 w 84"/>
                <a:gd name="T15" fmla="*/ 0 h 31"/>
                <a:gd name="T16" fmla="*/ 43 w 84"/>
                <a:gd name="T17" fmla="*/ 0 h 31"/>
                <a:gd name="T18" fmla="*/ 42 w 84"/>
                <a:gd name="T19" fmla="*/ 0 h 31"/>
                <a:gd name="T20" fmla="*/ 41 w 84"/>
                <a:gd name="T21" fmla="*/ 0 h 31"/>
                <a:gd name="T22" fmla="*/ 41 w 84"/>
                <a:gd name="T23" fmla="*/ 0 h 31"/>
                <a:gd name="T24" fmla="*/ 3 w 84"/>
                <a:gd name="T25" fmla="*/ 7 h 31"/>
                <a:gd name="T26" fmla="*/ 0 w 84"/>
                <a:gd name="T27" fmla="*/ 13 h 31"/>
                <a:gd name="T28" fmla="*/ 0 w 84"/>
                <a:gd name="T29" fmla="*/ 31 h 31"/>
                <a:gd name="T30" fmla="*/ 14 w 84"/>
                <a:gd name="T31" fmla="*/ 31 h 31"/>
                <a:gd name="T32" fmla="*/ 14 w 84"/>
                <a:gd name="T33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31">
                  <a:moveTo>
                    <a:pt x="14" y="18"/>
                  </a:moveTo>
                  <a:cubicBezTo>
                    <a:pt x="18" y="16"/>
                    <a:pt x="27" y="14"/>
                    <a:pt x="42" y="14"/>
                  </a:cubicBezTo>
                  <a:cubicBezTo>
                    <a:pt x="57" y="14"/>
                    <a:pt x="66" y="16"/>
                    <a:pt x="70" y="18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0"/>
                    <a:pt x="83" y="8"/>
                    <a:pt x="81" y="7"/>
                  </a:cubicBezTo>
                  <a:cubicBezTo>
                    <a:pt x="79" y="6"/>
                    <a:pt x="69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15" y="0"/>
                    <a:pt x="4" y="6"/>
                    <a:pt x="3" y="7"/>
                  </a:cubicBezTo>
                  <a:cubicBezTo>
                    <a:pt x="1" y="8"/>
                    <a:pt x="0" y="10"/>
                    <a:pt x="0" y="13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4" y="31"/>
                    <a:pt x="14" y="31"/>
                    <a:pt x="14" y="31"/>
                  </a:cubicBezTo>
                  <a:lnTo>
                    <a:pt x="1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45">
              <a:extLst>
                <a:ext uri="{FF2B5EF4-FFF2-40B4-BE49-F238E27FC236}">
                  <a16:creationId xmlns="" xmlns:a16="http://schemas.microsoft.com/office/drawing/2014/main" id="{137A29C5-1654-489B-9A65-4F8DCD117E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3084" y="1439856"/>
              <a:ext cx="703020" cy="1037403"/>
            </a:xfrm>
            <a:custGeom>
              <a:avLst/>
              <a:gdLst>
                <a:gd name="T0" fmla="*/ 147 w 182"/>
                <a:gd name="T1" fmla="*/ 39 h 269"/>
                <a:gd name="T2" fmla="*/ 133 w 182"/>
                <a:gd name="T3" fmla="*/ 39 h 269"/>
                <a:gd name="T4" fmla="*/ 133 w 182"/>
                <a:gd name="T5" fmla="*/ 0 h 269"/>
                <a:gd name="T6" fmla="*/ 119 w 182"/>
                <a:gd name="T7" fmla="*/ 0 h 269"/>
                <a:gd name="T8" fmla="*/ 119 w 182"/>
                <a:gd name="T9" fmla="*/ 39 h 269"/>
                <a:gd name="T10" fmla="*/ 63 w 182"/>
                <a:gd name="T11" fmla="*/ 39 h 269"/>
                <a:gd name="T12" fmla="*/ 63 w 182"/>
                <a:gd name="T13" fmla="*/ 0 h 269"/>
                <a:gd name="T14" fmla="*/ 49 w 182"/>
                <a:gd name="T15" fmla="*/ 0 h 269"/>
                <a:gd name="T16" fmla="*/ 49 w 182"/>
                <a:gd name="T17" fmla="*/ 39 h 269"/>
                <a:gd name="T18" fmla="*/ 35 w 182"/>
                <a:gd name="T19" fmla="*/ 39 h 269"/>
                <a:gd name="T20" fmla="*/ 0 w 182"/>
                <a:gd name="T21" fmla="*/ 74 h 269"/>
                <a:gd name="T22" fmla="*/ 0 w 182"/>
                <a:gd name="T23" fmla="*/ 215 h 269"/>
                <a:gd name="T24" fmla="*/ 33 w 182"/>
                <a:gd name="T25" fmla="*/ 249 h 269"/>
                <a:gd name="T26" fmla="*/ 33 w 182"/>
                <a:gd name="T27" fmla="*/ 262 h 269"/>
                <a:gd name="T28" fmla="*/ 40 w 182"/>
                <a:gd name="T29" fmla="*/ 269 h 269"/>
                <a:gd name="T30" fmla="*/ 47 w 182"/>
                <a:gd name="T31" fmla="*/ 262 h 269"/>
                <a:gd name="T32" fmla="*/ 47 w 182"/>
                <a:gd name="T33" fmla="*/ 250 h 269"/>
                <a:gd name="T34" fmla="*/ 135 w 182"/>
                <a:gd name="T35" fmla="*/ 250 h 269"/>
                <a:gd name="T36" fmla="*/ 135 w 182"/>
                <a:gd name="T37" fmla="*/ 262 h 269"/>
                <a:gd name="T38" fmla="*/ 142 w 182"/>
                <a:gd name="T39" fmla="*/ 269 h 269"/>
                <a:gd name="T40" fmla="*/ 149 w 182"/>
                <a:gd name="T41" fmla="*/ 262 h 269"/>
                <a:gd name="T42" fmla="*/ 149 w 182"/>
                <a:gd name="T43" fmla="*/ 249 h 269"/>
                <a:gd name="T44" fmla="*/ 182 w 182"/>
                <a:gd name="T45" fmla="*/ 215 h 269"/>
                <a:gd name="T46" fmla="*/ 182 w 182"/>
                <a:gd name="T47" fmla="*/ 74 h 269"/>
                <a:gd name="T48" fmla="*/ 147 w 182"/>
                <a:gd name="T49" fmla="*/ 39 h 269"/>
                <a:gd name="T50" fmla="*/ 168 w 182"/>
                <a:gd name="T51" fmla="*/ 215 h 269"/>
                <a:gd name="T52" fmla="*/ 147 w 182"/>
                <a:gd name="T53" fmla="*/ 236 h 269"/>
                <a:gd name="T54" fmla="*/ 35 w 182"/>
                <a:gd name="T55" fmla="*/ 236 h 269"/>
                <a:gd name="T56" fmla="*/ 14 w 182"/>
                <a:gd name="T57" fmla="*/ 215 h 269"/>
                <a:gd name="T58" fmla="*/ 14 w 182"/>
                <a:gd name="T59" fmla="*/ 74 h 269"/>
                <a:gd name="T60" fmla="*/ 35 w 182"/>
                <a:gd name="T61" fmla="*/ 53 h 269"/>
                <a:gd name="T62" fmla="*/ 147 w 182"/>
                <a:gd name="T63" fmla="*/ 53 h 269"/>
                <a:gd name="T64" fmla="*/ 168 w 182"/>
                <a:gd name="T65" fmla="*/ 74 h 269"/>
                <a:gd name="T66" fmla="*/ 168 w 182"/>
                <a:gd name="T67" fmla="*/ 21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2" h="269">
                  <a:moveTo>
                    <a:pt x="147" y="39"/>
                  </a:moveTo>
                  <a:cubicBezTo>
                    <a:pt x="133" y="39"/>
                    <a:pt x="133" y="39"/>
                    <a:pt x="133" y="39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15" y="39"/>
                    <a:pt x="0" y="55"/>
                    <a:pt x="0" y="74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0" y="233"/>
                    <a:pt x="14" y="249"/>
                    <a:pt x="33" y="249"/>
                  </a:cubicBezTo>
                  <a:cubicBezTo>
                    <a:pt x="33" y="262"/>
                    <a:pt x="33" y="262"/>
                    <a:pt x="33" y="262"/>
                  </a:cubicBezTo>
                  <a:cubicBezTo>
                    <a:pt x="33" y="266"/>
                    <a:pt x="36" y="269"/>
                    <a:pt x="40" y="269"/>
                  </a:cubicBezTo>
                  <a:cubicBezTo>
                    <a:pt x="44" y="269"/>
                    <a:pt x="47" y="266"/>
                    <a:pt x="47" y="262"/>
                  </a:cubicBezTo>
                  <a:cubicBezTo>
                    <a:pt x="47" y="250"/>
                    <a:pt x="47" y="250"/>
                    <a:pt x="47" y="250"/>
                  </a:cubicBezTo>
                  <a:cubicBezTo>
                    <a:pt x="135" y="250"/>
                    <a:pt x="135" y="250"/>
                    <a:pt x="135" y="250"/>
                  </a:cubicBezTo>
                  <a:cubicBezTo>
                    <a:pt x="135" y="262"/>
                    <a:pt x="135" y="262"/>
                    <a:pt x="135" y="262"/>
                  </a:cubicBezTo>
                  <a:cubicBezTo>
                    <a:pt x="135" y="266"/>
                    <a:pt x="138" y="269"/>
                    <a:pt x="142" y="269"/>
                  </a:cubicBezTo>
                  <a:cubicBezTo>
                    <a:pt x="146" y="269"/>
                    <a:pt x="149" y="266"/>
                    <a:pt x="149" y="262"/>
                  </a:cubicBezTo>
                  <a:cubicBezTo>
                    <a:pt x="149" y="249"/>
                    <a:pt x="149" y="249"/>
                    <a:pt x="149" y="249"/>
                  </a:cubicBezTo>
                  <a:cubicBezTo>
                    <a:pt x="167" y="249"/>
                    <a:pt x="182" y="233"/>
                    <a:pt x="182" y="215"/>
                  </a:cubicBezTo>
                  <a:cubicBezTo>
                    <a:pt x="182" y="74"/>
                    <a:pt x="182" y="74"/>
                    <a:pt x="182" y="74"/>
                  </a:cubicBezTo>
                  <a:cubicBezTo>
                    <a:pt x="182" y="55"/>
                    <a:pt x="167" y="39"/>
                    <a:pt x="147" y="39"/>
                  </a:cubicBezTo>
                  <a:close/>
                  <a:moveTo>
                    <a:pt x="168" y="215"/>
                  </a:moveTo>
                  <a:cubicBezTo>
                    <a:pt x="168" y="226"/>
                    <a:pt x="159" y="236"/>
                    <a:pt x="147" y="236"/>
                  </a:cubicBezTo>
                  <a:cubicBezTo>
                    <a:pt x="35" y="236"/>
                    <a:pt x="35" y="236"/>
                    <a:pt x="35" y="236"/>
                  </a:cubicBezTo>
                  <a:cubicBezTo>
                    <a:pt x="23" y="236"/>
                    <a:pt x="14" y="226"/>
                    <a:pt x="14" y="215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4" y="62"/>
                    <a:pt x="23" y="53"/>
                    <a:pt x="35" y="53"/>
                  </a:cubicBezTo>
                  <a:cubicBezTo>
                    <a:pt x="147" y="53"/>
                    <a:pt x="147" y="53"/>
                    <a:pt x="147" y="53"/>
                  </a:cubicBezTo>
                  <a:cubicBezTo>
                    <a:pt x="159" y="53"/>
                    <a:pt x="168" y="62"/>
                    <a:pt x="168" y="74"/>
                  </a:cubicBezTo>
                  <a:lnTo>
                    <a:pt x="168" y="2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6" name="PA-组合 35">
            <a:extLst>
              <a:ext uri="{FF2B5EF4-FFF2-40B4-BE49-F238E27FC236}">
                <a16:creationId xmlns="" xmlns:a16="http://schemas.microsoft.com/office/drawing/2014/main" id="{BE997919-E46B-49A0-86C3-E2FC9A2BC471}"/>
              </a:ext>
            </a:extLst>
          </p:cNvPr>
          <p:cNvGrpSpPr>
            <a:grpSpLocks/>
          </p:cNvGrpSpPr>
          <p:nvPr>
            <p:custDataLst>
              <p:tags r:id="rId2"/>
            </p:custDataLst>
          </p:nvPr>
        </p:nvGrpSpPr>
        <p:grpSpPr>
          <a:xfrm>
            <a:off x="4899089" y="2142262"/>
            <a:ext cx="748525" cy="1044513"/>
            <a:chOff x="10885330" y="3067340"/>
            <a:chExt cx="833143" cy="1127288"/>
          </a:xfrm>
          <a:solidFill>
            <a:schemeClr val="bg1"/>
          </a:solidFill>
        </p:grpSpPr>
        <p:sp>
          <p:nvSpPr>
            <p:cNvPr id="38" name="PA-任意多边形 82">
              <a:extLst>
                <a:ext uri="{FF2B5EF4-FFF2-40B4-BE49-F238E27FC236}">
                  <a16:creationId xmlns="" xmlns:a16="http://schemas.microsoft.com/office/drawing/2014/main" id="{106C40AA-F8D4-4FD1-B8D3-16752C546661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11133465" y="3331907"/>
              <a:ext cx="323727" cy="558715"/>
            </a:xfrm>
            <a:custGeom>
              <a:avLst/>
              <a:gdLst>
                <a:gd name="T0" fmla="*/ 63 w 83"/>
                <a:gd name="T1" fmla="*/ 0 h 144"/>
                <a:gd name="T2" fmla="*/ 20 w 83"/>
                <a:gd name="T3" fmla="*/ 0 h 144"/>
                <a:gd name="T4" fmla="*/ 0 w 83"/>
                <a:gd name="T5" fmla="*/ 20 h 144"/>
                <a:gd name="T6" fmla="*/ 0 w 83"/>
                <a:gd name="T7" fmla="*/ 74 h 144"/>
                <a:gd name="T8" fmla="*/ 16 w 83"/>
                <a:gd name="T9" fmla="*/ 94 h 144"/>
                <a:gd name="T10" fmla="*/ 16 w 83"/>
                <a:gd name="T11" fmla="*/ 144 h 144"/>
                <a:gd name="T12" fmla="*/ 30 w 83"/>
                <a:gd name="T13" fmla="*/ 144 h 144"/>
                <a:gd name="T14" fmla="*/ 30 w 83"/>
                <a:gd name="T15" fmla="*/ 80 h 144"/>
                <a:gd name="T16" fmla="*/ 20 w 83"/>
                <a:gd name="T17" fmla="*/ 80 h 144"/>
                <a:gd name="T18" fmla="*/ 14 w 83"/>
                <a:gd name="T19" fmla="*/ 74 h 144"/>
                <a:gd name="T20" fmla="*/ 14 w 83"/>
                <a:gd name="T21" fmla="*/ 20 h 144"/>
                <a:gd name="T22" fmla="*/ 20 w 83"/>
                <a:gd name="T23" fmla="*/ 14 h 144"/>
                <a:gd name="T24" fmla="*/ 63 w 83"/>
                <a:gd name="T25" fmla="*/ 14 h 144"/>
                <a:gd name="T26" fmla="*/ 69 w 83"/>
                <a:gd name="T27" fmla="*/ 20 h 144"/>
                <a:gd name="T28" fmla="*/ 69 w 83"/>
                <a:gd name="T29" fmla="*/ 74 h 144"/>
                <a:gd name="T30" fmla="*/ 63 w 83"/>
                <a:gd name="T31" fmla="*/ 80 h 144"/>
                <a:gd name="T32" fmla="*/ 52 w 83"/>
                <a:gd name="T33" fmla="*/ 80 h 144"/>
                <a:gd name="T34" fmla="*/ 52 w 83"/>
                <a:gd name="T35" fmla="*/ 144 h 144"/>
                <a:gd name="T36" fmla="*/ 66 w 83"/>
                <a:gd name="T37" fmla="*/ 144 h 144"/>
                <a:gd name="T38" fmla="*/ 66 w 83"/>
                <a:gd name="T39" fmla="*/ 94 h 144"/>
                <a:gd name="T40" fmla="*/ 83 w 83"/>
                <a:gd name="T41" fmla="*/ 74 h 144"/>
                <a:gd name="T42" fmla="*/ 83 w 83"/>
                <a:gd name="T43" fmla="*/ 20 h 144"/>
                <a:gd name="T44" fmla="*/ 63 w 83"/>
                <a:gd name="T45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3" h="144">
                  <a:moveTo>
                    <a:pt x="63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84"/>
                    <a:pt x="7" y="92"/>
                    <a:pt x="16" y="94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30" y="144"/>
                    <a:pt x="30" y="144"/>
                    <a:pt x="30" y="144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16" y="80"/>
                    <a:pt x="14" y="78"/>
                    <a:pt x="14" y="74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7"/>
                    <a:pt x="16" y="14"/>
                    <a:pt x="20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6" y="14"/>
                    <a:pt x="69" y="17"/>
                    <a:pt x="69" y="20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69" y="78"/>
                    <a:pt x="66" y="80"/>
                    <a:pt x="63" y="80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144"/>
                    <a:pt x="52" y="144"/>
                    <a:pt x="52" y="144"/>
                  </a:cubicBezTo>
                  <a:cubicBezTo>
                    <a:pt x="66" y="144"/>
                    <a:pt x="66" y="144"/>
                    <a:pt x="66" y="144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76" y="92"/>
                    <a:pt x="83" y="84"/>
                    <a:pt x="83" y="74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3" y="9"/>
                    <a:pt x="74" y="0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PA-任意多边形 83">
              <a:extLst>
                <a:ext uri="{FF2B5EF4-FFF2-40B4-BE49-F238E27FC236}">
                  <a16:creationId xmlns="" xmlns:a16="http://schemas.microsoft.com/office/drawing/2014/main" id="{0E50FF97-98DE-47F1-843F-452ADC74D275}"/>
                </a:ext>
              </a:extLst>
            </p:cNvPr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10885330" y="3944850"/>
              <a:ext cx="833143" cy="249778"/>
            </a:xfrm>
            <a:custGeom>
              <a:avLst/>
              <a:gdLst>
                <a:gd name="T0" fmla="*/ 14 w 214"/>
                <a:gd name="T1" fmla="*/ 64 h 64"/>
                <a:gd name="T2" fmla="*/ 0 w 214"/>
                <a:gd name="T3" fmla="*/ 64 h 64"/>
                <a:gd name="T4" fmla="*/ 0 w 214"/>
                <a:gd name="T5" fmla="*/ 36 h 64"/>
                <a:gd name="T6" fmla="*/ 7 w 214"/>
                <a:gd name="T7" fmla="*/ 29 h 64"/>
                <a:gd name="T8" fmla="*/ 64 w 214"/>
                <a:gd name="T9" fmla="*/ 29 h 64"/>
                <a:gd name="T10" fmla="*/ 64 w 214"/>
                <a:gd name="T11" fmla="*/ 7 h 64"/>
                <a:gd name="T12" fmla="*/ 71 w 214"/>
                <a:gd name="T13" fmla="*/ 0 h 64"/>
                <a:gd name="T14" fmla="*/ 142 w 214"/>
                <a:gd name="T15" fmla="*/ 0 h 64"/>
                <a:gd name="T16" fmla="*/ 149 w 214"/>
                <a:gd name="T17" fmla="*/ 7 h 64"/>
                <a:gd name="T18" fmla="*/ 149 w 214"/>
                <a:gd name="T19" fmla="*/ 29 h 64"/>
                <a:gd name="T20" fmla="*/ 207 w 214"/>
                <a:gd name="T21" fmla="*/ 29 h 64"/>
                <a:gd name="T22" fmla="*/ 214 w 214"/>
                <a:gd name="T23" fmla="*/ 36 h 64"/>
                <a:gd name="T24" fmla="*/ 214 w 214"/>
                <a:gd name="T25" fmla="*/ 63 h 64"/>
                <a:gd name="T26" fmla="*/ 200 w 214"/>
                <a:gd name="T27" fmla="*/ 63 h 64"/>
                <a:gd name="T28" fmla="*/ 200 w 214"/>
                <a:gd name="T29" fmla="*/ 43 h 64"/>
                <a:gd name="T30" fmla="*/ 142 w 214"/>
                <a:gd name="T31" fmla="*/ 43 h 64"/>
                <a:gd name="T32" fmla="*/ 135 w 214"/>
                <a:gd name="T33" fmla="*/ 36 h 64"/>
                <a:gd name="T34" fmla="*/ 135 w 214"/>
                <a:gd name="T35" fmla="*/ 14 h 64"/>
                <a:gd name="T36" fmla="*/ 78 w 214"/>
                <a:gd name="T37" fmla="*/ 14 h 64"/>
                <a:gd name="T38" fmla="*/ 78 w 214"/>
                <a:gd name="T39" fmla="*/ 36 h 64"/>
                <a:gd name="T40" fmla="*/ 71 w 214"/>
                <a:gd name="T41" fmla="*/ 43 h 64"/>
                <a:gd name="T42" fmla="*/ 14 w 214"/>
                <a:gd name="T43" fmla="*/ 43 h 64"/>
                <a:gd name="T44" fmla="*/ 14 w 214"/>
                <a:gd name="T4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4" h="64">
                  <a:moveTo>
                    <a:pt x="14" y="64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2"/>
                    <a:pt x="3" y="29"/>
                    <a:pt x="7" y="29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3"/>
                    <a:pt x="68" y="0"/>
                    <a:pt x="7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6" y="0"/>
                    <a:pt x="149" y="3"/>
                    <a:pt x="149" y="7"/>
                  </a:cubicBezTo>
                  <a:cubicBezTo>
                    <a:pt x="149" y="29"/>
                    <a:pt x="149" y="29"/>
                    <a:pt x="149" y="29"/>
                  </a:cubicBezTo>
                  <a:cubicBezTo>
                    <a:pt x="207" y="29"/>
                    <a:pt x="207" y="29"/>
                    <a:pt x="207" y="29"/>
                  </a:cubicBezTo>
                  <a:cubicBezTo>
                    <a:pt x="211" y="29"/>
                    <a:pt x="214" y="32"/>
                    <a:pt x="214" y="36"/>
                  </a:cubicBezTo>
                  <a:cubicBezTo>
                    <a:pt x="214" y="63"/>
                    <a:pt x="214" y="63"/>
                    <a:pt x="214" y="63"/>
                  </a:cubicBezTo>
                  <a:cubicBezTo>
                    <a:pt x="200" y="63"/>
                    <a:pt x="200" y="63"/>
                    <a:pt x="200" y="63"/>
                  </a:cubicBezTo>
                  <a:cubicBezTo>
                    <a:pt x="200" y="43"/>
                    <a:pt x="200" y="43"/>
                    <a:pt x="200" y="43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39" y="43"/>
                    <a:pt x="135" y="40"/>
                    <a:pt x="135" y="36"/>
                  </a:cubicBezTo>
                  <a:cubicBezTo>
                    <a:pt x="135" y="14"/>
                    <a:pt x="135" y="14"/>
                    <a:pt x="135" y="14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40"/>
                    <a:pt x="75" y="43"/>
                    <a:pt x="71" y="43"/>
                  </a:cubicBezTo>
                  <a:cubicBezTo>
                    <a:pt x="14" y="43"/>
                    <a:pt x="14" y="43"/>
                    <a:pt x="14" y="43"/>
                  </a:cubicBezTo>
                  <a:lnTo>
                    <a:pt x="14" y="6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PA-任意多边形 84">
              <a:extLst>
                <a:ext uri="{FF2B5EF4-FFF2-40B4-BE49-F238E27FC236}">
                  <a16:creationId xmlns="" xmlns:a16="http://schemas.microsoft.com/office/drawing/2014/main" id="{217D13FA-976C-4B12-9EE0-8E95E56F6D26}"/>
                </a:ext>
              </a:extLst>
            </p:cNvPr>
            <p:cNvSpPr>
              <a:spLocks noEditPoints="1"/>
            </p:cNvSpPr>
            <p:nvPr>
              <p:custDataLst>
                <p:tags r:id="rId5"/>
              </p:custDataLst>
            </p:nvPr>
          </p:nvSpPr>
          <p:spPr bwMode="auto">
            <a:xfrm>
              <a:off x="11184407" y="3067340"/>
              <a:ext cx="218557" cy="216912"/>
            </a:xfrm>
            <a:custGeom>
              <a:avLst/>
              <a:gdLst>
                <a:gd name="T0" fmla="*/ 28 w 56"/>
                <a:gd name="T1" fmla="*/ 0 h 56"/>
                <a:gd name="T2" fmla="*/ 0 w 56"/>
                <a:gd name="T3" fmla="*/ 28 h 56"/>
                <a:gd name="T4" fmla="*/ 28 w 56"/>
                <a:gd name="T5" fmla="*/ 56 h 56"/>
                <a:gd name="T6" fmla="*/ 56 w 56"/>
                <a:gd name="T7" fmla="*/ 28 h 56"/>
                <a:gd name="T8" fmla="*/ 28 w 56"/>
                <a:gd name="T9" fmla="*/ 0 h 56"/>
                <a:gd name="T10" fmla="*/ 28 w 56"/>
                <a:gd name="T11" fmla="*/ 42 h 56"/>
                <a:gd name="T12" fmla="*/ 14 w 56"/>
                <a:gd name="T13" fmla="*/ 28 h 56"/>
                <a:gd name="T14" fmla="*/ 28 w 56"/>
                <a:gd name="T15" fmla="*/ 14 h 56"/>
                <a:gd name="T16" fmla="*/ 42 w 56"/>
                <a:gd name="T17" fmla="*/ 28 h 56"/>
                <a:gd name="T18" fmla="*/ 28 w 56"/>
                <a:gd name="T19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6">
                  <a:moveTo>
                    <a:pt x="28" y="0"/>
                  </a:moveTo>
                  <a:cubicBezTo>
                    <a:pt x="13" y="0"/>
                    <a:pt x="0" y="12"/>
                    <a:pt x="0" y="28"/>
                  </a:cubicBezTo>
                  <a:cubicBezTo>
                    <a:pt x="0" y="43"/>
                    <a:pt x="13" y="56"/>
                    <a:pt x="28" y="56"/>
                  </a:cubicBezTo>
                  <a:cubicBezTo>
                    <a:pt x="44" y="56"/>
                    <a:pt x="56" y="43"/>
                    <a:pt x="56" y="28"/>
                  </a:cubicBezTo>
                  <a:cubicBezTo>
                    <a:pt x="56" y="12"/>
                    <a:pt x="44" y="0"/>
                    <a:pt x="28" y="0"/>
                  </a:cubicBezTo>
                  <a:close/>
                  <a:moveTo>
                    <a:pt x="28" y="42"/>
                  </a:moveTo>
                  <a:cubicBezTo>
                    <a:pt x="21" y="42"/>
                    <a:pt x="14" y="36"/>
                    <a:pt x="14" y="28"/>
                  </a:cubicBezTo>
                  <a:cubicBezTo>
                    <a:pt x="14" y="20"/>
                    <a:pt x="21" y="14"/>
                    <a:pt x="28" y="14"/>
                  </a:cubicBezTo>
                  <a:cubicBezTo>
                    <a:pt x="36" y="14"/>
                    <a:pt x="42" y="20"/>
                    <a:pt x="42" y="28"/>
                  </a:cubicBezTo>
                  <a:cubicBezTo>
                    <a:pt x="42" y="36"/>
                    <a:pt x="36" y="42"/>
                    <a:pt x="28" y="4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3592521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" dur="500" fill="hold"/>
                                        <p:tgtEl>
                                          <p:spTgt spid="30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4" presetClass="path" presetSubtype="0" decel="10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3.54167E-6 1.11111E-6 L 3.54167E-6 -0.02824 " pathEditMode="relative" rAng="0" ptsTypes="AA">
                                      <p:cBhvr>
                                        <p:cTn id="29" dur="50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412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4" presetClass="path" presetSubtype="0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4.16667E-7 -1.85185E-6 L -4.16667E-7 -0.02824 " pathEditMode="relative" rAng="0" ptsTypes="AA">
                                      <p:cBhvr>
                                        <p:cTn id="34" dur="500" spd="-100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412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4" presetClass="path" presetSubtype="0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5E-6 2.96296E-6 L 5E-6 -0.02824 " pathEditMode="relative" rAng="0" ptsTypes="AA">
                                      <p:cBhvr>
                                        <p:cTn id="39" dur="500" spd="-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412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4" presetClass="path" presetSubtype="0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3.54167E-6 1.11111E-6 L 3.54167E-6 -0.02824 " pathEditMode="relative" rAng="0" ptsTypes="AA">
                                      <p:cBhvr>
                                        <p:cTn id="44" dur="500" spd="-100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412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42" presetClass="path" presetSubtype="0" decel="10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3.54167E-6 1.85185E-6 L 3.54167E-6 0.02569 " pathEditMode="relative" rAng="0" ptsTypes="AA">
                                      <p:cBhvr>
                                        <p:cTn id="49" dur="500" spd="-100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96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42" presetClass="path" presetSubtype="0" decel="10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3.54167E-6 1.85185E-6 L 3.54167E-6 0.02569 " pathEditMode="relative" rAng="0" ptsTypes="AA">
                                      <p:cBhvr>
                                        <p:cTn id="54" dur="500" spd="-10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96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42" presetClass="path" presetSubtype="0" decel="10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3.54167E-6 1.85185E-6 L 3.54167E-6 0.02569 " pathEditMode="relative" rAng="0" ptsTypes="AA">
                                      <p:cBhvr>
                                        <p:cTn id="59" dur="500" spd="-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96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42" presetClass="path" presetSubtype="0" decel="10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3.54167E-6 1.85185E-6 L 3.54167E-6 0.02569 " pathEditMode="relative" rAng="0" ptsTypes="AA">
                                      <p:cBhvr>
                                        <p:cTn id="64" dur="500" spd="-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96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path" presetSubtype="0" decel="10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3.54167E-6 1.85185E-6 L 3.54167E-6 0.02569 " pathEditMode="relative" rAng="0" ptsTypes="AA">
                                      <p:cBhvr>
                                        <p:cTn id="69" dur="500" spd="-100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96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64" presetClass="path" presetSubtype="0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3.125E-06 -0.02824 L -3.125E-06 -1.48148E-06 E" pathEditMode="relative" ptsTypes="">
                                      <p:cBhvr>
                                        <p:cTn id="7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11" grpId="0"/>
      <p:bldP spid="11" grpId="1"/>
      <p:bldP spid="20" grpId="0" animBg="1"/>
      <p:bldP spid="20" grpId="1" animBg="1"/>
      <p:bldP spid="22" grpId="0"/>
      <p:bldP spid="22" grpId="1"/>
      <p:bldP spid="25" grpId="0" animBg="1"/>
      <p:bldP spid="25" grpId="1" animBg="1"/>
      <p:bldP spid="27" grpId="0"/>
      <p:bldP spid="27" grpId="1"/>
      <p:bldP spid="30" grpId="0" animBg="1"/>
      <p:bldP spid="30" grpId="1" animBg="1"/>
      <p:bldP spid="32" grpId="0"/>
      <p:bldP spid="32" grpId="1"/>
      <p:bldP spid="35" grpId="0" animBg="1"/>
      <p:bldP spid="35" grpId="1" animBg="1"/>
      <p:bldP spid="37" grpId="0"/>
      <p:bldP spid="37" grpId="1"/>
      <p:bldP spid="50" grpId="0" animBg="1"/>
      <p:bldP spid="50" grpId="1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4F5F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占位符 2">
            <a:extLst>
              <a:ext uri="{FF2B5EF4-FFF2-40B4-BE49-F238E27FC236}">
                <a16:creationId xmlns="" xmlns:a16="http://schemas.microsoft.com/office/drawing/2014/main" id="{EDB3F90E-F9D0-4B4B-9ABC-B07DDE2EB8B5}"/>
              </a:ext>
            </a:extLst>
          </p:cNvPr>
          <p:cNvSpPr>
            <a:spLocks noGrp="1" noChangeAspect="1"/>
          </p:cNvSpPr>
          <p:nvPr>
            <p:ph type="body" idx="10"/>
          </p:nvPr>
        </p:nvSpPr>
        <p:spPr/>
        <p:txBody>
          <a:bodyPr/>
          <a:lstStyle/>
          <a:p>
            <a:r>
              <a:rPr lang="zh-CN" altLang="en-US" dirty="0"/>
              <a:t>活动策划</a:t>
            </a:r>
            <a:r>
              <a:rPr lang="en-US" altLang="zh-CN" dirty="0"/>
              <a:t>PPT</a:t>
            </a:r>
            <a:r>
              <a:rPr lang="zh-CN" altLang="en-US" dirty="0"/>
              <a:t>模板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="" xmlns:a16="http://schemas.microsoft.com/office/drawing/2014/main" id="{ECC5CE56-8C15-49A2-BEA0-0DFDABACD462}"/>
              </a:ext>
            </a:extLst>
          </p:cNvPr>
          <p:cNvSpPr>
            <a:spLocks noGrp="1" noChangeAspect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zh-CN" dirty="0"/>
              <a:t>PPT TEMPLATE FOR EVENT PLANNING</a:t>
            </a:r>
          </a:p>
        </p:txBody>
      </p:sp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A3690269-B090-4434-B3E7-C95A47DBB22B}"/>
              </a:ext>
            </a:extLst>
          </p:cNvPr>
          <p:cNvSpPr>
            <a:spLocks noGrp="1" noChangeAspect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/>
              <a:t>策划部门：体育部</a:t>
            </a:r>
          </a:p>
        </p:txBody>
      </p:sp>
      <p:pic>
        <p:nvPicPr>
          <p:cNvPr id="21" name="图片占位符 20">
            <a:extLst>
              <a:ext uri="{FF2B5EF4-FFF2-40B4-BE49-F238E27FC236}">
                <a16:creationId xmlns="" xmlns:a16="http://schemas.microsoft.com/office/drawing/2014/main" id="{34A4341A-0C8E-4A2B-A1B7-A408E7D47BBD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939934" y="0"/>
            <a:ext cx="7252066" cy="6858000"/>
          </a:xfrm>
        </p:spPr>
      </p:pic>
    </p:spTree>
    <p:extLst>
      <p:ext uri="{BB962C8B-B14F-4D97-AF65-F5344CB8AC3E}">
        <p14:creationId xmlns:p14="http://schemas.microsoft.com/office/powerpoint/2010/main" val="14989735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图片占位符 28">
            <a:extLst>
              <a:ext uri="{FF2B5EF4-FFF2-40B4-BE49-F238E27FC236}">
                <a16:creationId xmlns="" xmlns:a16="http://schemas.microsoft.com/office/drawing/2014/main" id="{21B6301D-CAE1-4009-A86F-A74C3986F36E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21" name="组合 20">
            <a:extLst>
              <a:ext uri="{FF2B5EF4-FFF2-40B4-BE49-F238E27FC236}">
                <a16:creationId xmlns="" xmlns:a16="http://schemas.microsoft.com/office/drawing/2014/main" id="{F2ED2488-DD74-44A5-B070-E729132532E3}"/>
              </a:ext>
            </a:extLst>
          </p:cNvPr>
          <p:cNvGrpSpPr>
            <a:grpSpLocks noChangeAspect="1"/>
          </p:cNvGrpSpPr>
          <p:nvPr/>
        </p:nvGrpSpPr>
        <p:grpSpPr>
          <a:xfrm>
            <a:off x="-45261" y="-1691"/>
            <a:ext cx="12282522" cy="6861382"/>
            <a:chOff x="-45261" y="-1691"/>
            <a:chExt cx="12282522" cy="6861382"/>
          </a:xfrm>
        </p:grpSpPr>
        <p:sp>
          <p:nvSpPr>
            <p:cNvPr id="22" name="任意多边形: 形状 21">
              <a:extLst>
                <a:ext uri="{FF2B5EF4-FFF2-40B4-BE49-F238E27FC236}">
                  <a16:creationId xmlns="" xmlns:a16="http://schemas.microsoft.com/office/drawing/2014/main" id="{843E52F7-36BD-4F4A-94A5-F5134A7F9FE8}"/>
                </a:ext>
              </a:extLst>
            </p:cNvPr>
            <p:cNvSpPr/>
            <p:nvPr/>
          </p:nvSpPr>
          <p:spPr>
            <a:xfrm>
              <a:off x="0" y="0"/>
              <a:ext cx="12191999" cy="6858000"/>
            </a:xfrm>
            <a:custGeom>
              <a:avLst/>
              <a:gdLst>
                <a:gd name="connsiteX0" fmla="*/ 0 w 12191999"/>
                <a:gd name="connsiteY0" fmla="*/ 0 h 6858000"/>
                <a:gd name="connsiteX1" fmla="*/ 12191999 w 12191999"/>
                <a:gd name="connsiteY1" fmla="*/ 0 h 6858000"/>
                <a:gd name="connsiteX2" fmla="*/ 12191999 w 12191999"/>
                <a:gd name="connsiteY2" fmla="*/ 6858000 h 6858000"/>
                <a:gd name="connsiteX3" fmla="*/ 0 w 12191999"/>
                <a:gd name="connsiteY3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999" h="6858000">
                  <a:moveTo>
                    <a:pt x="0" y="0"/>
                  </a:moveTo>
                  <a:lnTo>
                    <a:pt x="12191999" y="0"/>
                  </a:lnTo>
                  <a:lnTo>
                    <a:pt x="12191999" y="6858000"/>
                  </a:lnTo>
                  <a:lnTo>
                    <a:pt x="0" y="6858000"/>
                  </a:lnTo>
                  <a:close/>
                </a:path>
              </a:pathLst>
            </a:custGeom>
            <a:gradFill flip="none" rotWithShape="1">
              <a:gsLst>
                <a:gs pos="25000">
                  <a:schemeClr val="accent1">
                    <a:alpha val="85000"/>
                  </a:schemeClr>
                </a:gs>
                <a:gs pos="100000">
                  <a:schemeClr val="accent4">
                    <a:alpha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="" xmlns:a16="http://schemas.microsoft.com/office/drawing/2014/main" id="{80AE7302-1328-43D8-BB81-26B249AD2E8A}"/>
                </a:ext>
              </a:extLst>
            </p:cNvPr>
            <p:cNvSpPr/>
            <p:nvPr/>
          </p:nvSpPr>
          <p:spPr>
            <a:xfrm flipV="1">
              <a:off x="-45261" y="-1691"/>
              <a:ext cx="12282522" cy="6861382"/>
            </a:xfrm>
            <a:custGeom>
              <a:avLst/>
              <a:gdLst>
                <a:gd name="connsiteX0" fmla="*/ 0 w 12282522"/>
                <a:gd name="connsiteY0" fmla="*/ 1280882 h 6861382"/>
                <a:gd name="connsiteX1" fmla="*/ 44194 w 12282522"/>
                <a:gd name="connsiteY1" fmla="*/ 1201472 h 6861382"/>
                <a:gd name="connsiteX2" fmla="*/ 0 w 12282522"/>
                <a:gd name="connsiteY2" fmla="*/ 1176874 h 6861382"/>
                <a:gd name="connsiteX3" fmla="*/ 44804 w 12282522"/>
                <a:gd name="connsiteY3" fmla="*/ 1810704 h 6861382"/>
                <a:gd name="connsiteX4" fmla="*/ 120305 w 12282522"/>
                <a:gd name="connsiteY4" fmla="*/ 1708583 h 6861382"/>
                <a:gd name="connsiteX5" fmla="*/ 0 w 12282522"/>
                <a:gd name="connsiteY5" fmla="*/ 1619625 h 6861382"/>
                <a:gd name="connsiteX6" fmla="*/ 0 w 12282522"/>
                <a:gd name="connsiteY6" fmla="*/ 1777575 h 6861382"/>
                <a:gd name="connsiteX7" fmla="*/ 461896 w 12282522"/>
                <a:gd name="connsiteY7" fmla="*/ 2564283 h 6861382"/>
                <a:gd name="connsiteX8" fmla="*/ 509064 w 12282522"/>
                <a:gd name="connsiteY8" fmla="*/ 2446364 h 6861382"/>
                <a:gd name="connsiteX9" fmla="*/ 0 w 12282522"/>
                <a:gd name="connsiteY9" fmla="*/ 2242696 h 6861382"/>
                <a:gd name="connsiteX10" fmla="*/ 0 w 12282522"/>
                <a:gd name="connsiteY10" fmla="*/ 2379489 h 6861382"/>
                <a:gd name="connsiteX11" fmla="*/ 12282522 w 12282522"/>
                <a:gd name="connsiteY11" fmla="*/ 2927940 h 6861382"/>
                <a:gd name="connsiteX12" fmla="*/ 12282522 w 12282522"/>
                <a:gd name="connsiteY12" fmla="*/ 2778288 h 6861382"/>
                <a:gd name="connsiteX13" fmla="*/ 12225380 w 12282522"/>
                <a:gd name="connsiteY13" fmla="*/ 2742667 h 6861382"/>
                <a:gd name="connsiteX14" fmla="*/ 12158197 w 12282522"/>
                <a:gd name="connsiteY14" fmla="*/ 2850440 h 6861382"/>
                <a:gd name="connsiteX15" fmla="*/ 12282522 w 12282522"/>
                <a:gd name="connsiteY15" fmla="*/ 3487006 h 6861382"/>
                <a:gd name="connsiteX16" fmla="*/ 12282522 w 12282522"/>
                <a:gd name="connsiteY16" fmla="*/ 3335874 h 6861382"/>
                <a:gd name="connsiteX17" fmla="*/ 12015689 w 12282522"/>
                <a:gd name="connsiteY17" fmla="*/ 3163724 h 6861382"/>
                <a:gd name="connsiteX18" fmla="*/ 11946830 w 12282522"/>
                <a:gd name="connsiteY18" fmla="*/ 3270430 h 6861382"/>
                <a:gd name="connsiteX19" fmla="*/ 997086 w 12282522"/>
                <a:gd name="connsiteY19" fmla="*/ 3716068 h 6861382"/>
                <a:gd name="connsiteX20" fmla="*/ 1032124 w 12282522"/>
                <a:gd name="connsiteY20" fmla="*/ 3663110 h 6861382"/>
                <a:gd name="connsiteX21" fmla="*/ 1084489 w 12282522"/>
                <a:gd name="connsiteY21" fmla="*/ 3663110 h 6861382"/>
                <a:gd name="connsiteX22" fmla="*/ 1084489 w 12282522"/>
                <a:gd name="connsiteY22" fmla="*/ 2762624 h 6861382"/>
                <a:gd name="connsiteX23" fmla="*/ 1307397 w 12282522"/>
                <a:gd name="connsiteY23" fmla="*/ 2919782 h 6861382"/>
                <a:gd name="connsiteX24" fmla="*/ 1380575 w 12282522"/>
                <a:gd name="connsiteY24" fmla="*/ 2815985 h 6861382"/>
                <a:gd name="connsiteX25" fmla="*/ 1084489 w 12282522"/>
                <a:gd name="connsiteY25" fmla="*/ 2607235 h 6861382"/>
                <a:gd name="connsiteX26" fmla="*/ 1084489 w 12282522"/>
                <a:gd name="connsiteY26" fmla="*/ 2178417 h 6861382"/>
                <a:gd name="connsiteX27" fmla="*/ 1469374 w 12282522"/>
                <a:gd name="connsiteY27" fmla="*/ 2449754 h 6861382"/>
                <a:gd name="connsiteX28" fmla="*/ 1542551 w 12282522"/>
                <a:gd name="connsiteY28" fmla="*/ 2345957 h 6861382"/>
                <a:gd name="connsiteX29" fmla="*/ 1084489 w 12282522"/>
                <a:gd name="connsiteY29" fmla="*/ 2023032 h 6861382"/>
                <a:gd name="connsiteX30" fmla="*/ 1084489 w 12282522"/>
                <a:gd name="connsiteY30" fmla="*/ 1509350 h 6861382"/>
                <a:gd name="connsiteX31" fmla="*/ 1810153 w 12282522"/>
                <a:gd name="connsiteY31" fmla="*/ 1763967 h 6861382"/>
                <a:gd name="connsiteX32" fmla="*/ 1852203 w 12282522"/>
                <a:gd name="connsiteY32" fmla="*/ 1644130 h 6861382"/>
                <a:gd name="connsiteX33" fmla="*/ 1084489 w 12282522"/>
                <a:gd name="connsiteY33" fmla="*/ 1374759 h 6861382"/>
                <a:gd name="connsiteX34" fmla="*/ 1084489 w 12282522"/>
                <a:gd name="connsiteY34" fmla="*/ 745854 h 6861382"/>
                <a:gd name="connsiteX35" fmla="*/ 2046831 w 12282522"/>
                <a:gd name="connsiteY35" fmla="*/ 1177963 h 6861382"/>
                <a:gd name="connsiteX36" fmla="*/ 2098862 w 12282522"/>
                <a:gd name="connsiteY36" fmla="*/ 1062114 h 6861382"/>
                <a:gd name="connsiteX37" fmla="*/ 1084489 w 12282522"/>
                <a:gd name="connsiteY37" fmla="*/ 606635 h 6861382"/>
                <a:gd name="connsiteX38" fmla="*/ 1084489 w 12282522"/>
                <a:gd name="connsiteY38" fmla="*/ 297827 h 6861382"/>
                <a:gd name="connsiteX39" fmla="*/ 2018013 w 12282522"/>
                <a:gd name="connsiteY39" fmla="*/ 515786 h 6861382"/>
                <a:gd name="connsiteX40" fmla="*/ 2046880 w 12282522"/>
                <a:gd name="connsiteY40" fmla="*/ 392113 h 6861382"/>
                <a:gd name="connsiteX41" fmla="*/ 1084489 w 12282522"/>
                <a:gd name="connsiteY41" fmla="*/ 167412 h 6861382"/>
                <a:gd name="connsiteX42" fmla="*/ 1084489 w 12282522"/>
                <a:gd name="connsiteY42" fmla="*/ 0 h 6861382"/>
                <a:gd name="connsiteX43" fmla="*/ 957488 w 12282522"/>
                <a:gd name="connsiteY43" fmla="*/ 0 h 6861382"/>
                <a:gd name="connsiteX44" fmla="*/ 957488 w 12282522"/>
                <a:gd name="connsiteY44" fmla="*/ 305750 h 6861382"/>
                <a:gd name="connsiteX45" fmla="*/ 0 w 12282522"/>
                <a:gd name="connsiteY45" fmla="*/ 592117 h 6861382"/>
                <a:gd name="connsiteX46" fmla="*/ 0 w 12282522"/>
                <a:gd name="connsiteY46" fmla="*/ 724667 h 6861382"/>
                <a:gd name="connsiteX47" fmla="*/ 957488 w 12282522"/>
                <a:gd name="connsiteY47" fmla="*/ 438299 h 6861382"/>
                <a:gd name="connsiteX48" fmla="*/ 957488 w 12282522"/>
                <a:gd name="connsiteY48" fmla="*/ 895440 h 6861382"/>
                <a:gd name="connsiteX49" fmla="*/ 16546 w 12282522"/>
                <a:gd name="connsiteY49" fmla="*/ 1320076 h 6861382"/>
                <a:gd name="connsiteX50" fmla="*/ 68780 w 12282522"/>
                <a:gd name="connsiteY50" fmla="*/ 1435837 h 6861382"/>
                <a:gd name="connsiteX51" fmla="*/ 957488 w 12282522"/>
                <a:gd name="connsiteY51" fmla="*/ 1034774 h 6861382"/>
                <a:gd name="connsiteX52" fmla="*/ 957488 w 12282522"/>
                <a:gd name="connsiteY52" fmla="*/ 1225766 h 6861382"/>
                <a:gd name="connsiteX53" fmla="*/ 196237 w 12282522"/>
                <a:gd name="connsiteY53" fmla="*/ 1767738 h 6861382"/>
                <a:gd name="connsiteX54" fmla="*/ 269897 w 12282522"/>
                <a:gd name="connsiteY54" fmla="*/ 1871193 h 6861382"/>
                <a:gd name="connsiteX55" fmla="*/ 957488 w 12282522"/>
                <a:gd name="connsiteY55" fmla="*/ 1381666 h 6861382"/>
                <a:gd name="connsiteX56" fmla="*/ 957488 w 12282522"/>
                <a:gd name="connsiteY56" fmla="*/ 1822802 h 6861382"/>
                <a:gd name="connsiteX57" fmla="*/ 402893 w 12282522"/>
                <a:gd name="connsiteY57" fmla="*/ 2253349 h 6861382"/>
                <a:gd name="connsiteX58" fmla="*/ 480769 w 12282522"/>
                <a:gd name="connsiteY58" fmla="*/ 2353667 h 6861382"/>
                <a:gd name="connsiteX59" fmla="*/ 957488 w 12282522"/>
                <a:gd name="connsiteY59" fmla="*/ 1983595 h 6861382"/>
                <a:gd name="connsiteX60" fmla="*/ 957488 w 12282522"/>
                <a:gd name="connsiteY60" fmla="*/ 2509093 h 6861382"/>
                <a:gd name="connsiteX61" fmla="*/ 599667 w 12282522"/>
                <a:gd name="connsiteY61" fmla="*/ 2789759 h 6861382"/>
                <a:gd name="connsiteX62" fmla="*/ 678039 w 12282522"/>
                <a:gd name="connsiteY62" fmla="*/ 2889696 h 6861382"/>
                <a:gd name="connsiteX63" fmla="*/ 957488 w 12282522"/>
                <a:gd name="connsiteY63" fmla="*/ 2670502 h 6861382"/>
                <a:gd name="connsiteX64" fmla="*/ 957488 w 12282522"/>
                <a:gd name="connsiteY64" fmla="*/ 3537592 h 6861382"/>
                <a:gd name="connsiteX65" fmla="*/ 0 w 12282522"/>
                <a:gd name="connsiteY65" fmla="*/ 2904130 h 6861382"/>
                <a:gd name="connsiteX66" fmla="*/ 0 w 12282522"/>
                <a:gd name="connsiteY66" fmla="*/ 3056405 h 6861382"/>
                <a:gd name="connsiteX67" fmla="*/ 8797211 w 12282522"/>
                <a:gd name="connsiteY67" fmla="*/ 3726158 h 6861382"/>
                <a:gd name="connsiteX68" fmla="*/ 8797211 w 12282522"/>
                <a:gd name="connsiteY68" fmla="*/ 2762624 h 6861382"/>
                <a:gd name="connsiteX69" fmla="*/ 9020121 w 12282522"/>
                <a:gd name="connsiteY69" fmla="*/ 2919782 h 6861382"/>
                <a:gd name="connsiteX70" fmla="*/ 9093298 w 12282522"/>
                <a:gd name="connsiteY70" fmla="*/ 2815985 h 6861382"/>
                <a:gd name="connsiteX71" fmla="*/ 8797211 w 12282522"/>
                <a:gd name="connsiteY71" fmla="*/ 2607235 h 6861382"/>
                <a:gd name="connsiteX72" fmla="*/ 8797211 w 12282522"/>
                <a:gd name="connsiteY72" fmla="*/ 2178417 h 6861382"/>
                <a:gd name="connsiteX73" fmla="*/ 9182097 w 12282522"/>
                <a:gd name="connsiteY73" fmla="*/ 2449754 h 6861382"/>
                <a:gd name="connsiteX74" fmla="*/ 9255274 w 12282522"/>
                <a:gd name="connsiteY74" fmla="*/ 2345957 h 6861382"/>
                <a:gd name="connsiteX75" fmla="*/ 8797211 w 12282522"/>
                <a:gd name="connsiteY75" fmla="*/ 2023032 h 6861382"/>
                <a:gd name="connsiteX76" fmla="*/ 8797211 w 12282522"/>
                <a:gd name="connsiteY76" fmla="*/ 1509350 h 6861382"/>
                <a:gd name="connsiteX77" fmla="*/ 9522876 w 12282522"/>
                <a:gd name="connsiteY77" fmla="*/ 1763967 h 6861382"/>
                <a:gd name="connsiteX78" fmla="*/ 9564926 w 12282522"/>
                <a:gd name="connsiteY78" fmla="*/ 1644130 h 6861382"/>
                <a:gd name="connsiteX79" fmla="*/ 8797211 w 12282522"/>
                <a:gd name="connsiteY79" fmla="*/ 1374759 h 6861382"/>
                <a:gd name="connsiteX80" fmla="*/ 8797211 w 12282522"/>
                <a:gd name="connsiteY80" fmla="*/ 745855 h 6861382"/>
                <a:gd name="connsiteX81" fmla="*/ 9739110 w 12282522"/>
                <a:gd name="connsiteY81" fmla="*/ 1168784 h 6861382"/>
                <a:gd name="connsiteX82" fmla="*/ 9680381 w 12282522"/>
                <a:gd name="connsiteY82" fmla="*/ 1201472 h 6861382"/>
                <a:gd name="connsiteX83" fmla="*/ 9742142 w 12282522"/>
                <a:gd name="connsiteY83" fmla="*/ 1312445 h 6861382"/>
                <a:gd name="connsiteX84" fmla="*/ 10166639 w 12282522"/>
                <a:gd name="connsiteY84" fmla="*/ 1076173 h 6861382"/>
                <a:gd name="connsiteX85" fmla="*/ 10166639 w 12282522"/>
                <a:gd name="connsiteY85" fmla="*/ 1292743 h 6861382"/>
                <a:gd name="connsiteX86" fmla="*/ 9604257 w 12282522"/>
                <a:gd name="connsiteY86" fmla="*/ 1708583 h 6861382"/>
                <a:gd name="connsiteX87" fmla="*/ 9679771 w 12282522"/>
                <a:gd name="connsiteY87" fmla="*/ 1810704 h 6861382"/>
                <a:gd name="connsiteX88" fmla="*/ 10166639 w 12282522"/>
                <a:gd name="connsiteY88" fmla="*/ 1450693 h 6861382"/>
                <a:gd name="connsiteX89" fmla="*/ 10166639 w 12282522"/>
                <a:gd name="connsiteY89" fmla="*/ 2349351 h 6861382"/>
                <a:gd name="connsiteX90" fmla="*/ 9324311 w 12282522"/>
                <a:gd name="connsiteY90" fmla="*/ 2578901 h 6861382"/>
                <a:gd name="connsiteX91" fmla="*/ 9357700 w 12282522"/>
                <a:gd name="connsiteY91" fmla="*/ 2701431 h 6861382"/>
                <a:gd name="connsiteX92" fmla="*/ 10166639 w 12282522"/>
                <a:gd name="connsiteY92" fmla="*/ 2480979 h 6861382"/>
                <a:gd name="connsiteX93" fmla="*/ 10166639 w 12282522"/>
                <a:gd name="connsiteY93" fmla="*/ 3100414 h 6861382"/>
                <a:gd name="connsiteX94" fmla="*/ 3427461 w 12282522"/>
                <a:gd name="connsiteY94" fmla="*/ 3726158 h 6861382"/>
                <a:gd name="connsiteX95" fmla="*/ 3427461 w 12282522"/>
                <a:gd name="connsiteY95" fmla="*/ 2762624 h 6861382"/>
                <a:gd name="connsiteX96" fmla="*/ 3650370 w 12282522"/>
                <a:gd name="connsiteY96" fmla="*/ 2919782 h 6861382"/>
                <a:gd name="connsiteX97" fmla="*/ 3723547 w 12282522"/>
                <a:gd name="connsiteY97" fmla="*/ 2815985 h 6861382"/>
                <a:gd name="connsiteX98" fmla="*/ 3427461 w 12282522"/>
                <a:gd name="connsiteY98" fmla="*/ 2607235 h 6861382"/>
                <a:gd name="connsiteX99" fmla="*/ 3427461 w 12282522"/>
                <a:gd name="connsiteY99" fmla="*/ 2178417 h 6861382"/>
                <a:gd name="connsiteX100" fmla="*/ 3812346 w 12282522"/>
                <a:gd name="connsiteY100" fmla="*/ 2449754 h 6861382"/>
                <a:gd name="connsiteX101" fmla="*/ 3885524 w 12282522"/>
                <a:gd name="connsiteY101" fmla="*/ 2345957 h 6861382"/>
                <a:gd name="connsiteX102" fmla="*/ 3427461 w 12282522"/>
                <a:gd name="connsiteY102" fmla="*/ 2023032 h 6861382"/>
                <a:gd name="connsiteX103" fmla="*/ 3427461 w 12282522"/>
                <a:gd name="connsiteY103" fmla="*/ 1509350 h 6861382"/>
                <a:gd name="connsiteX104" fmla="*/ 4153126 w 12282522"/>
                <a:gd name="connsiteY104" fmla="*/ 1763967 h 6861382"/>
                <a:gd name="connsiteX105" fmla="*/ 4195176 w 12282522"/>
                <a:gd name="connsiteY105" fmla="*/ 1644130 h 6861382"/>
                <a:gd name="connsiteX106" fmla="*/ 3427461 w 12282522"/>
                <a:gd name="connsiteY106" fmla="*/ 1374759 h 6861382"/>
                <a:gd name="connsiteX107" fmla="*/ 3427461 w 12282522"/>
                <a:gd name="connsiteY107" fmla="*/ 745855 h 6861382"/>
                <a:gd name="connsiteX108" fmla="*/ 4369361 w 12282522"/>
                <a:gd name="connsiteY108" fmla="*/ 1168784 h 6861382"/>
                <a:gd name="connsiteX109" fmla="*/ 4310632 w 12282522"/>
                <a:gd name="connsiteY109" fmla="*/ 1201472 h 6861382"/>
                <a:gd name="connsiteX110" fmla="*/ 4372391 w 12282522"/>
                <a:gd name="connsiteY110" fmla="*/ 1312445 h 6861382"/>
                <a:gd name="connsiteX111" fmla="*/ 4796890 w 12282522"/>
                <a:gd name="connsiteY111" fmla="*/ 1076173 h 6861382"/>
                <a:gd name="connsiteX112" fmla="*/ 4796890 w 12282522"/>
                <a:gd name="connsiteY112" fmla="*/ 1292743 h 6861382"/>
                <a:gd name="connsiteX113" fmla="*/ 4234508 w 12282522"/>
                <a:gd name="connsiteY113" fmla="*/ 1708583 h 6861382"/>
                <a:gd name="connsiteX114" fmla="*/ 4310021 w 12282522"/>
                <a:gd name="connsiteY114" fmla="*/ 1810704 h 6861382"/>
                <a:gd name="connsiteX115" fmla="*/ 4796890 w 12282522"/>
                <a:gd name="connsiteY115" fmla="*/ 1450693 h 6861382"/>
                <a:gd name="connsiteX116" fmla="*/ 4796890 w 12282522"/>
                <a:gd name="connsiteY116" fmla="*/ 2349351 h 6861382"/>
                <a:gd name="connsiteX117" fmla="*/ 3954560 w 12282522"/>
                <a:gd name="connsiteY117" fmla="*/ 2578901 h 6861382"/>
                <a:gd name="connsiteX118" fmla="*/ 3987949 w 12282522"/>
                <a:gd name="connsiteY118" fmla="*/ 2701431 h 6861382"/>
                <a:gd name="connsiteX119" fmla="*/ 4796890 w 12282522"/>
                <a:gd name="connsiteY119" fmla="*/ 2480979 h 6861382"/>
                <a:gd name="connsiteX120" fmla="*/ 4796890 w 12282522"/>
                <a:gd name="connsiteY120" fmla="*/ 3100414 h 6861382"/>
                <a:gd name="connsiteX121" fmla="*/ 12282522 w 12282522"/>
                <a:gd name="connsiteY121" fmla="*/ 3938199 h 6861382"/>
                <a:gd name="connsiteX122" fmla="*/ 12282522 w 12282522"/>
                <a:gd name="connsiteY122" fmla="*/ 3797585 h 6861382"/>
                <a:gd name="connsiteX123" fmla="*/ 11941535 w 12282522"/>
                <a:gd name="connsiteY123" fmla="*/ 3635479 h 6861382"/>
                <a:gd name="connsiteX124" fmla="*/ 11887013 w 12282522"/>
                <a:gd name="connsiteY124" fmla="*/ 3750172 h 6861382"/>
                <a:gd name="connsiteX125" fmla="*/ 915325 w 12282522"/>
                <a:gd name="connsiteY125" fmla="*/ 3978741 h 6861382"/>
                <a:gd name="connsiteX126" fmla="*/ 957552 w 12282522"/>
                <a:gd name="connsiteY126" fmla="*/ 3858967 h 6861382"/>
                <a:gd name="connsiteX127" fmla="*/ 0 w 12282522"/>
                <a:gd name="connsiteY127" fmla="*/ 3521316 h 6861382"/>
                <a:gd name="connsiteX128" fmla="*/ 0 w 12282522"/>
                <a:gd name="connsiteY128" fmla="*/ 3655979 h 6861382"/>
                <a:gd name="connsiteX129" fmla="*/ 456307 w 12282522"/>
                <a:gd name="connsiteY129" fmla="*/ 4678181 h 6861382"/>
                <a:gd name="connsiteX130" fmla="*/ 517052 w 12282522"/>
                <a:gd name="connsiteY130" fmla="*/ 4566653 h 6861382"/>
                <a:gd name="connsiteX131" fmla="*/ 0 w 12282522"/>
                <a:gd name="connsiteY131" fmla="*/ 4285024 h 6861382"/>
                <a:gd name="connsiteX132" fmla="*/ 0 w 12282522"/>
                <a:gd name="connsiteY132" fmla="*/ 4429641 h 6861382"/>
                <a:gd name="connsiteX133" fmla="*/ 12282522 w 12282522"/>
                <a:gd name="connsiteY133" fmla="*/ 4758131 h 6861382"/>
                <a:gd name="connsiteX134" fmla="*/ 12282522 w 12282522"/>
                <a:gd name="connsiteY134" fmla="*/ 4624389 h 6861382"/>
                <a:gd name="connsiteX135" fmla="*/ 11562453 w 12282522"/>
                <a:gd name="connsiteY135" fmla="*/ 4386669 h 6861382"/>
                <a:gd name="connsiteX136" fmla="*/ 11522638 w 12282522"/>
                <a:gd name="connsiteY136" fmla="*/ 4507267 h 6861382"/>
                <a:gd name="connsiteX137" fmla="*/ 396834 w 12282522"/>
                <a:gd name="connsiteY137" fmla="*/ 5351625 h 6861382"/>
                <a:gd name="connsiteX138" fmla="*/ 442541 w 12282522"/>
                <a:gd name="connsiteY138" fmla="*/ 5233134 h 6861382"/>
                <a:gd name="connsiteX139" fmla="*/ 0 w 12282522"/>
                <a:gd name="connsiteY139" fmla="*/ 5062422 h 6861382"/>
                <a:gd name="connsiteX140" fmla="*/ 0 w 12282522"/>
                <a:gd name="connsiteY140" fmla="*/ 5198545 h 6861382"/>
                <a:gd name="connsiteX141" fmla="*/ 96784 w 12282522"/>
                <a:gd name="connsiteY141" fmla="*/ 6045972 h 6861382"/>
                <a:gd name="connsiteX142" fmla="*/ 168437 w 12282522"/>
                <a:gd name="connsiteY142" fmla="*/ 5941108 h 6861382"/>
                <a:gd name="connsiteX143" fmla="*/ 0 w 12282522"/>
                <a:gd name="connsiteY143" fmla="*/ 5826025 h 6861382"/>
                <a:gd name="connsiteX144" fmla="*/ 0 w 12282522"/>
                <a:gd name="connsiteY144" fmla="*/ 5979845 h 6861382"/>
                <a:gd name="connsiteX145" fmla="*/ 12282522 w 12282522"/>
                <a:gd name="connsiteY145" fmla="*/ 6106186 h 6861382"/>
                <a:gd name="connsiteX146" fmla="*/ 12282522 w 12282522"/>
                <a:gd name="connsiteY146" fmla="*/ 5974557 h 6861382"/>
                <a:gd name="connsiteX147" fmla="*/ 12042576 w 12282522"/>
                <a:gd name="connsiteY147" fmla="*/ 5909167 h 6861382"/>
                <a:gd name="connsiteX148" fmla="*/ 12009187 w 12282522"/>
                <a:gd name="connsiteY148" fmla="*/ 6031697 h 6861382"/>
                <a:gd name="connsiteX149" fmla="*/ 10166639 w 12282522"/>
                <a:gd name="connsiteY149" fmla="*/ 6857996 h 6861382"/>
                <a:gd name="connsiteX150" fmla="*/ 10293639 w 12282522"/>
                <a:gd name="connsiteY150" fmla="*/ 6857996 h 6861382"/>
                <a:gd name="connsiteX151" fmla="*/ 10293639 w 12282522"/>
                <a:gd name="connsiteY151" fmla="*/ 6273045 h 6861382"/>
                <a:gd name="connsiteX152" fmla="*/ 10647702 w 12282522"/>
                <a:gd name="connsiteY152" fmla="*/ 6534476 h 6861382"/>
                <a:gd name="connsiteX153" fmla="*/ 10723140 w 12282522"/>
                <a:gd name="connsiteY153" fmla="*/ 6432317 h 6861382"/>
                <a:gd name="connsiteX154" fmla="*/ 10293639 w 12282522"/>
                <a:gd name="connsiteY154" fmla="*/ 6115174 h 6861382"/>
                <a:gd name="connsiteX155" fmla="*/ 10293639 w 12282522"/>
                <a:gd name="connsiteY155" fmla="*/ 5672003 h 6861382"/>
                <a:gd name="connsiteX156" fmla="*/ 10840983 w 12282522"/>
                <a:gd name="connsiteY156" fmla="*/ 6045972 h 6861382"/>
                <a:gd name="connsiteX157" fmla="*/ 10912636 w 12282522"/>
                <a:gd name="connsiteY157" fmla="*/ 5941108 h 6861382"/>
                <a:gd name="connsiteX158" fmla="*/ 10293639 w 12282522"/>
                <a:gd name="connsiteY158" fmla="*/ 5518183 h 6861382"/>
                <a:gd name="connsiteX159" fmla="*/ 10293639 w 12282522"/>
                <a:gd name="connsiteY159" fmla="*/ 5024740 h 6861382"/>
                <a:gd name="connsiteX160" fmla="*/ 11141034 w 12282522"/>
                <a:gd name="connsiteY160" fmla="*/ 5351625 h 6861382"/>
                <a:gd name="connsiteX161" fmla="*/ 11186741 w 12282522"/>
                <a:gd name="connsiteY161" fmla="*/ 5233134 h 6861382"/>
                <a:gd name="connsiteX162" fmla="*/ 10293639 w 12282522"/>
                <a:gd name="connsiteY162" fmla="*/ 4888617 h 6861382"/>
                <a:gd name="connsiteX163" fmla="*/ 10293639 w 12282522"/>
                <a:gd name="connsiteY163" fmla="*/ 4184232 h 6861382"/>
                <a:gd name="connsiteX164" fmla="*/ 11200507 w 12282522"/>
                <a:gd name="connsiteY164" fmla="*/ 4678181 h 6861382"/>
                <a:gd name="connsiteX165" fmla="*/ 11261251 w 12282522"/>
                <a:gd name="connsiteY165" fmla="*/ 4566653 h 6861382"/>
                <a:gd name="connsiteX166" fmla="*/ 10293639 w 12282522"/>
                <a:gd name="connsiteY166" fmla="*/ 4039613 h 6861382"/>
                <a:gd name="connsiteX167" fmla="*/ 10293639 w 12282522"/>
                <a:gd name="connsiteY167" fmla="*/ 3497102 h 6861382"/>
                <a:gd name="connsiteX168" fmla="*/ 11659524 w 12282522"/>
                <a:gd name="connsiteY168" fmla="*/ 3978741 h 6861382"/>
                <a:gd name="connsiteX169" fmla="*/ 11701751 w 12282522"/>
                <a:gd name="connsiteY169" fmla="*/ 3858967 h 6861382"/>
                <a:gd name="connsiteX170" fmla="*/ 10293639 w 12282522"/>
                <a:gd name="connsiteY170" fmla="*/ 3362440 h 6861382"/>
                <a:gd name="connsiteX171" fmla="*/ 10293639 w 12282522"/>
                <a:gd name="connsiteY171" fmla="*/ 2758318 h 6861382"/>
                <a:gd name="connsiteX172" fmla="*/ 11741285 w 12282522"/>
                <a:gd name="connsiteY172" fmla="*/ 3716068 h 6861382"/>
                <a:gd name="connsiteX173" fmla="*/ 11776324 w 12282522"/>
                <a:gd name="connsiteY173" fmla="*/ 3663110 h 6861382"/>
                <a:gd name="connsiteX174" fmla="*/ 11828688 w 12282522"/>
                <a:gd name="connsiteY174" fmla="*/ 3663110 h 6861382"/>
                <a:gd name="connsiteX175" fmla="*/ 11828688 w 12282522"/>
                <a:gd name="connsiteY175" fmla="*/ 2762624 h 6861382"/>
                <a:gd name="connsiteX176" fmla="*/ 12051597 w 12282522"/>
                <a:gd name="connsiteY176" fmla="*/ 2919782 h 6861382"/>
                <a:gd name="connsiteX177" fmla="*/ 12124775 w 12282522"/>
                <a:gd name="connsiteY177" fmla="*/ 2815985 h 6861382"/>
                <a:gd name="connsiteX178" fmla="*/ 11828688 w 12282522"/>
                <a:gd name="connsiteY178" fmla="*/ 2607235 h 6861382"/>
                <a:gd name="connsiteX179" fmla="*/ 11828688 w 12282522"/>
                <a:gd name="connsiteY179" fmla="*/ 2178417 h 6861382"/>
                <a:gd name="connsiteX180" fmla="*/ 12213574 w 12282522"/>
                <a:gd name="connsiteY180" fmla="*/ 2449754 h 6861382"/>
                <a:gd name="connsiteX181" fmla="*/ 12282522 w 12282522"/>
                <a:gd name="connsiteY181" fmla="*/ 2351956 h 6861382"/>
                <a:gd name="connsiteX182" fmla="*/ 12282522 w 12282522"/>
                <a:gd name="connsiteY182" fmla="*/ 2342976 h 6861382"/>
                <a:gd name="connsiteX183" fmla="*/ 11828688 w 12282522"/>
                <a:gd name="connsiteY183" fmla="*/ 2023032 h 6861382"/>
                <a:gd name="connsiteX184" fmla="*/ 11828688 w 12282522"/>
                <a:gd name="connsiteY184" fmla="*/ 1509350 h 6861382"/>
                <a:gd name="connsiteX185" fmla="*/ 12282522 w 12282522"/>
                <a:gd name="connsiteY185" fmla="*/ 1668589 h 6861382"/>
                <a:gd name="connsiteX186" fmla="*/ 12282522 w 12282522"/>
                <a:gd name="connsiteY186" fmla="*/ 1533998 h 6861382"/>
                <a:gd name="connsiteX187" fmla="*/ 11828688 w 12282522"/>
                <a:gd name="connsiteY187" fmla="*/ 1374759 h 6861382"/>
                <a:gd name="connsiteX188" fmla="*/ 11828688 w 12282522"/>
                <a:gd name="connsiteY188" fmla="*/ 745854 h 6861382"/>
                <a:gd name="connsiteX189" fmla="*/ 12282522 w 12282522"/>
                <a:gd name="connsiteY189" fmla="*/ 949634 h 6861382"/>
                <a:gd name="connsiteX190" fmla="*/ 12282522 w 12282522"/>
                <a:gd name="connsiteY190" fmla="*/ 810418 h 6861382"/>
                <a:gd name="connsiteX191" fmla="*/ 11828688 w 12282522"/>
                <a:gd name="connsiteY191" fmla="*/ 606635 h 6861382"/>
                <a:gd name="connsiteX192" fmla="*/ 11828688 w 12282522"/>
                <a:gd name="connsiteY192" fmla="*/ 297827 h 6861382"/>
                <a:gd name="connsiteX193" fmla="*/ 12282522 w 12282522"/>
                <a:gd name="connsiteY193" fmla="*/ 403788 h 6861382"/>
                <a:gd name="connsiteX194" fmla="*/ 12282522 w 12282522"/>
                <a:gd name="connsiteY194" fmla="*/ 273374 h 6861382"/>
                <a:gd name="connsiteX195" fmla="*/ 11828688 w 12282522"/>
                <a:gd name="connsiteY195" fmla="*/ 167412 h 6861382"/>
                <a:gd name="connsiteX196" fmla="*/ 11828688 w 12282522"/>
                <a:gd name="connsiteY196" fmla="*/ 0 h 6861382"/>
                <a:gd name="connsiteX197" fmla="*/ 11701688 w 12282522"/>
                <a:gd name="connsiteY197" fmla="*/ 0 h 6861382"/>
                <a:gd name="connsiteX198" fmla="*/ 11701688 w 12282522"/>
                <a:gd name="connsiteY198" fmla="*/ 305750 h 6861382"/>
                <a:gd name="connsiteX199" fmla="*/ 10500090 w 12282522"/>
                <a:gd name="connsiteY199" fmla="*/ 665125 h 6861382"/>
                <a:gd name="connsiteX200" fmla="*/ 10536488 w 12282522"/>
                <a:gd name="connsiteY200" fmla="*/ 786790 h 6861382"/>
                <a:gd name="connsiteX201" fmla="*/ 11701688 w 12282522"/>
                <a:gd name="connsiteY201" fmla="*/ 438299 h 6861382"/>
                <a:gd name="connsiteX202" fmla="*/ 11701688 w 12282522"/>
                <a:gd name="connsiteY202" fmla="*/ 895440 h 6861382"/>
                <a:gd name="connsiteX203" fmla="*/ 10760745 w 12282522"/>
                <a:gd name="connsiteY203" fmla="*/ 1320076 h 6861382"/>
                <a:gd name="connsiteX204" fmla="*/ 10812980 w 12282522"/>
                <a:gd name="connsiteY204" fmla="*/ 1435837 h 6861382"/>
                <a:gd name="connsiteX205" fmla="*/ 11701688 w 12282522"/>
                <a:gd name="connsiteY205" fmla="*/ 1034774 h 6861382"/>
                <a:gd name="connsiteX206" fmla="*/ 11701688 w 12282522"/>
                <a:gd name="connsiteY206" fmla="*/ 1225766 h 6861382"/>
                <a:gd name="connsiteX207" fmla="*/ 10940437 w 12282522"/>
                <a:gd name="connsiteY207" fmla="*/ 1767738 h 6861382"/>
                <a:gd name="connsiteX208" fmla="*/ 11014097 w 12282522"/>
                <a:gd name="connsiteY208" fmla="*/ 1871193 h 6861382"/>
                <a:gd name="connsiteX209" fmla="*/ 11701688 w 12282522"/>
                <a:gd name="connsiteY209" fmla="*/ 1381666 h 6861382"/>
                <a:gd name="connsiteX210" fmla="*/ 11701688 w 12282522"/>
                <a:gd name="connsiteY210" fmla="*/ 1822802 h 6861382"/>
                <a:gd name="connsiteX211" fmla="*/ 11147092 w 12282522"/>
                <a:gd name="connsiteY211" fmla="*/ 2253349 h 6861382"/>
                <a:gd name="connsiteX212" fmla="*/ 11224968 w 12282522"/>
                <a:gd name="connsiteY212" fmla="*/ 2353667 h 6861382"/>
                <a:gd name="connsiteX213" fmla="*/ 11701688 w 12282522"/>
                <a:gd name="connsiteY213" fmla="*/ 1983595 h 6861382"/>
                <a:gd name="connsiteX214" fmla="*/ 11701688 w 12282522"/>
                <a:gd name="connsiteY214" fmla="*/ 2509093 h 6861382"/>
                <a:gd name="connsiteX215" fmla="*/ 11343866 w 12282522"/>
                <a:gd name="connsiteY215" fmla="*/ 2789759 h 6861382"/>
                <a:gd name="connsiteX216" fmla="*/ 11422238 w 12282522"/>
                <a:gd name="connsiteY216" fmla="*/ 2889696 h 6861382"/>
                <a:gd name="connsiteX217" fmla="*/ 11701688 w 12282522"/>
                <a:gd name="connsiteY217" fmla="*/ 2670502 h 6861382"/>
                <a:gd name="connsiteX218" fmla="*/ 11701688 w 12282522"/>
                <a:gd name="connsiteY218" fmla="*/ 3537592 h 6861382"/>
                <a:gd name="connsiteX219" fmla="*/ 10293639 w 12282522"/>
                <a:gd name="connsiteY219" fmla="*/ 2606045 h 6861382"/>
                <a:gd name="connsiteX220" fmla="*/ 10293639 w 12282522"/>
                <a:gd name="connsiteY220" fmla="*/ 2199229 h 6861382"/>
                <a:gd name="connsiteX221" fmla="*/ 11206096 w 12282522"/>
                <a:gd name="connsiteY221" fmla="*/ 2564283 h 6861382"/>
                <a:gd name="connsiteX222" fmla="*/ 11253263 w 12282522"/>
                <a:gd name="connsiteY222" fmla="*/ 2446364 h 6861382"/>
                <a:gd name="connsiteX223" fmla="*/ 10293639 w 12282522"/>
                <a:gd name="connsiteY223" fmla="*/ 2062434 h 6861382"/>
                <a:gd name="connsiteX224" fmla="*/ 10293639 w 12282522"/>
                <a:gd name="connsiteY224" fmla="*/ 1444419 h 6861382"/>
                <a:gd name="connsiteX225" fmla="*/ 10789003 w 12282522"/>
                <a:gd name="connsiteY225" fmla="*/ 1810704 h 6861382"/>
                <a:gd name="connsiteX226" fmla="*/ 10864504 w 12282522"/>
                <a:gd name="connsiteY226" fmla="*/ 1708583 h 6861382"/>
                <a:gd name="connsiteX227" fmla="*/ 10293639 w 12282522"/>
                <a:gd name="connsiteY227" fmla="*/ 1286461 h 6861382"/>
                <a:gd name="connsiteX228" fmla="*/ 10293639 w 12282522"/>
                <a:gd name="connsiteY228" fmla="*/ 1071450 h 6861382"/>
                <a:gd name="connsiteX229" fmla="*/ 10726633 w 12282522"/>
                <a:gd name="connsiteY229" fmla="*/ 1312445 h 6861382"/>
                <a:gd name="connsiteX230" fmla="*/ 10788393 w 12282522"/>
                <a:gd name="connsiteY230" fmla="*/ 1201472 h 6861382"/>
                <a:gd name="connsiteX231" fmla="*/ 10293639 w 12282522"/>
                <a:gd name="connsiteY231" fmla="*/ 926097 h 6861382"/>
                <a:gd name="connsiteX232" fmla="*/ 10293639 w 12282522"/>
                <a:gd name="connsiteY232" fmla="*/ 579162 h 6861382"/>
                <a:gd name="connsiteX233" fmla="*/ 10446762 w 12282522"/>
                <a:gd name="connsiteY233" fmla="*/ 649390 h 6861382"/>
                <a:gd name="connsiteX234" fmla="*/ 10499695 w 12282522"/>
                <a:gd name="connsiteY234" fmla="*/ 533947 h 6861382"/>
                <a:gd name="connsiteX235" fmla="*/ 10293639 w 12282522"/>
                <a:gd name="connsiteY235" fmla="*/ 439452 h 6861382"/>
                <a:gd name="connsiteX236" fmla="*/ 10293639 w 12282522"/>
                <a:gd name="connsiteY236" fmla="*/ 0 h 6861382"/>
                <a:gd name="connsiteX237" fmla="*/ 10166639 w 12282522"/>
                <a:gd name="connsiteY237" fmla="*/ 0 h 6861382"/>
                <a:gd name="connsiteX238" fmla="*/ 10166639 w 12282522"/>
                <a:gd name="connsiteY238" fmla="*/ 443341 h 6861382"/>
                <a:gd name="connsiteX239" fmla="*/ 9969064 w 12282522"/>
                <a:gd name="connsiteY239" fmla="*/ 533947 h 6861382"/>
                <a:gd name="connsiteX240" fmla="*/ 10022010 w 12282522"/>
                <a:gd name="connsiteY240" fmla="*/ 649390 h 6861382"/>
                <a:gd name="connsiteX241" fmla="*/ 10166639 w 12282522"/>
                <a:gd name="connsiteY241" fmla="*/ 583058 h 6861382"/>
                <a:gd name="connsiteX242" fmla="*/ 10166639 w 12282522"/>
                <a:gd name="connsiteY242" fmla="*/ 930826 h 6861382"/>
                <a:gd name="connsiteX243" fmla="*/ 9771858 w 12282522"/>
                <a:gd name="connsiteY243" fmla="*/ 1150557 h 6861382"/>
                <a:gd name="connsiteX244" fmla="*/ 9811571 w 12282522"/>
                <a:gd name="connsiteY244" fmla="*/ 1062114 h 6861382"/>
                <a:gd name="connsiteX245" fmla="*/ 8797211 w 12282522"/>
                <a:gd name="connsiteY245" fmla="*/ 606636 h 6861382"/>
                <a:gd name="connsiteX246" fmla="*/ 8797211 w 12282522"/>
                <a:gd name="connsiteY246" fmla="*/ 297828 h 6861382"/>
                <a:gd name="connsiteX247" fmla="*/ 9730723 w 12282522"/>
                <a:gd name="connsiteY247" fmla="*/ 515786 h 6861382"/>
                <a:gd name="connsiteX248" fmla="*/ 9759603 w 12282522"/>
                <a:gd name="connsiteY248" fmla="*/ 392113 h 6861382"/>
                <a:gd name="connsiteX249" fmla="*/ 8797211 w 12282522"/>
                <a:gd name="connsiteY249" fmla="*/ 167412 h 6861382"/>
                <a:gd name="connsiteX250" fmla="*/ 8797211 w 12282522"/>
                <a:gd name="connsiteY250" fmla="*/ 0 h 6861382"/>
                <a:gd name="connsiteX251" fmla="*/ 8670211 w 12282522"/>
                <a:gd name="connsiteY251" fmla="*/ 0 h 6861382"/>
                <a:gd name="connsiteX252" fmla="*/ 8670211 w 12282522"/>
                <a:gd name="connsiteY252" fmla="*/ 305750 h 6861382"/>
                <a:gd name="connsiteX253" fmla="*/ 7468613 w 12282522"/>
                <a:gd name="connsiteY253" fmla="*/ 665125 h 6861382"/>
                <a:gd name="connsiteX254" fmla="*/ 7505011 w 12282522"/>
                <a:gd name="connsiteY254" fmla="*/ 786790 h 6861382"/>
                <a:gd name="connsiteX255" fmla="*/ 8670211 w 12282522"/>
                <a:gd name="connsiteY255" fmla="*/ 438299 h 6861382"/>
                <a:gd name="connsiteX256" fmla="*/ 8670211 w 12282522"/>
                <a:gd name="connsiteY256" fmla="*/ 895440 h 6861382"/>
                <a:gd name="connsiteX257" fmla="*/ 7729268 w 12282522"/>
                <a:gd name="connsiteY257" fmla="*/ 1320076 h 6861382"/>
                <a:gd name="connsiteX258" fmla="*/ 7781504 w 12282522"/>
                <a:gd name="connsiteY258" fmla="*/ 1435837 h 6861382"/>
                <a:gd name="connsiteX259" fmla="*/ 8670211 w 12282522"/>
                <a:gd name="connsiteY259" fmla="*/ 1034774 h 6861382"/>
                <a:gd name="connsiteX260" fmla="*/ 8670211 w 12282522"/>
                <a:gd name="connsiteY260" fmla="*/ 1225758 h 6861382"/>
                <a:gd name="connsiteX261" fmla="*/ 7908961 w 12282522"/>
                <a:gd name="connsiteY261" fmla="*/ 1767738 h 6861382"/>
                <a:gd name="connsiteX262" fmla="*/ 7982620 w 12282522"/>
                <a:gd name="connsiteY262" fmla="*/ 1871193 h 6861382"/>
                <a:gd name="connsiteX263" fmla="*/ 8670211 w 12282522"/>
                <a:gd name="connsiteY263" fmla="*/ 1381666 h 6861382"/>
                <a:gd name="connsiteX264" fmla="*/ 8670211 w 12282522"/>
                <a:gd name="connsiteY264" fmla="*/ 1822802 h 6861382"/>
                <a:gd name="connsiteX265" fmla="*/ 8115615 w 12282522"/>
                <a:gd name="connsiteY265" fmla="*/ 2253349 h 6861382"/>
                <a:gd name="connsiteX266" fmla="*/ 8193490 w 12282522"/>
                <a:gd name="connsiteY266" fmla="*/ 2353667 h 6861382"/>
                <a:gd name="connsiteX267" fmla="*/ 8670211 w 12282522"/>
                <a:gd name="connsiteY267" fmla="*/ 1983595 h 6861382"/>
                <a:gd name="connsiteX268" fmla="*/ 8670211 w 12282522"/>
                <a:gd name="connsiteY268" fmla="*/ 2509092 h 6861382"/>
                <a:gd name="connsiteX269" fmla="*/ 8312388 w 12282522"/>
                <a:gd name="connsiteY269" fmla="*/ 2789759 h 6861382"/>
                <a:gd name="connsiteX270" fmla="*/ 8390759 w 12282522"/>
                <a:gd name="connsiteY270" fmla="*/ 2889696 h 6861382"/>
                <a:gd name="connsiteX271" fmla="*/ 8670211 w 12282522"/>
                <a:gd name="connsiteY271" fmla="*/ 2670501 h 6861382"/>
                <a:gd name="connsiteX272" fmla="*/ 8670211 w 12282522"/>
                <a:gd name="connsiteY272" fmla="*/ 3804004 h 6861382"/>
                <a:gd name="connsiteX273" fmla="*/ 8779650 w 12282522"/>
                <a:gd name="connsiteY273" fmla="*/ 3804004 h 6861382"/>
                <a:gd name="connsiteX274" fmla="*/ 8806038 w 12282522"/>
                <a:gd name="connsiteY274" fmla="*/ 3861748 h 6861382"/>
                <a:gd name="connsiteX275" fmla="*/ 10166639 w 12282522"/>
                <a:gd name="connsiteY275" fmla="*/ 3240052 h 6861382"/>
                <a:gd name="connsiteX276" fmla="*/ 10166639 w 12282522"/>
                <a:gd name="connsiteY276" fmla="*/ 3664622 h 6861382"/>
                <a:gd name="connsiteX277" fmla="*/ 8837762 w 12282522"/>
                <a:gd name="connsiteY277" fmla="*/ 4103331 h 6861382"/>
                <a:gd name="connsiteX278" fmla="*/ 8877577 w 12282522"/>
                <a:gd name="connsiteY278" fmla="*/ 4223929 h 6861382"/>
                <a:gd name="connsiteX279" fmla="*/ 10166639 w 12282522"/>
                <a:gd name="connsiteY279" fmla="*/ 3798364 h 6861382"/>
                <a:gd name="connsiteX280" fmla="*/ 10166639 w 12282522"/>
                <a:gd name="connsiteY280" fmla="*/ 4401897 h 6861382"/>
                <a:gd name="connsiteX281" fmla="*/ 9202137 w 12282522"/>
                <a:gd name="connsiteY281" fmla="*/ 4860426 h 6861382"/>
                <a:gd name="connsiteX282" fmla="*/ 9256659 w 12282522"/>
                <a:gd name="connsiteY282" fmla="*/ 4975119 h 6861382"/>
                <a:gd name="connsiteX283" fmla="*/ 10166639 w 12282522"/>
                <a:gd name="connsiteY283" fmla="*/ 4542512 h 6861382"/>
                <a:gd name="connsiteX284" fmla="*/ 10166639 w 12282522"/>
                <a:gd name="connsiteY284" fmla="*/ 4756500 h 6861382"/>
                <a:gd name="connsiteX285" fmla="*/ 9261954 w 12282522"/>
                <a:gd name="connsiteY285" fmla="*/ 5340168 h 6861382"/>
                <a:gd name="connsiteX286" fmla="*/ 9330813 w 12282522"/>
                <a:gd name="connsiteY286" fmla="*/ 5446874 h 6861382"/>
                <a:gd name="connsiteX287" fmla="*/ 10166639 w 12282522"/>
                <a:gd name="connsiteY287" fmla="*/ 4907633 h 6861382"/>
                <a:gd name="connsiteX288" fmla="*/ 10166639 w 12282522"/>
                <a:gd name="connsiteY288" fmla="*/ 5327965 h 6861382"/>
                <a:gd name="connsiteX289" fmla="*/ 9473321 w 12282522"/>
                <a:gd name="connsiteY289" fmla="*/ 5760158 h 6861382"/>
                <a:gd name="connsiteX290" fmla="*/ 9540504 w 12282522"/>
                <a:gd name="connsiteY290" fmla="*/ 5867931 h 6861382"/>
                <a:gd name="connsiteX291" fmla="*/ 10166639 w 12282522"/>
                <a:gd name="connsiteY291" fmla="*/ 5477617 h 6861382"/>
                <a:gd name="connsiteX292" fmla="*/ 10166639 w 12282522"/>
                <a:gd name="connsiteY292" fmla="*/ 6049464 h 6861382"/>
                <a:gd name="connsiteX293" fmla="*/ 9918035 w 12282522"/>
                <a:gd name="connsiteY293" fmla="*/ 6290091 h 6861382"/>
                <a:gd name="connsiteX294" fmla="*/ 10006352 w 12282522"/>
                <a:gd name="connsiteY294" fmla="*/ 6381353 h 6861382"/>
                <a:gd name="connsiteX295" fmla="*/ 10166639 w 12282522"/>
                <a:gd name="connsiteY295" fmla="*/ 6226216 h 6861382"/>
                <a:gd name="connsiteX296" fmla="*/ 4796890 w 12282522"/>
                <a:gd name="connsiteY296" fmla="*/ 6857996 h 6861382"/>
                <a:gd name="connsiteX297" fmla="*/ 4923890 w 12282522"/>
                <a:gd name="connsiteY297" fmla="*/ 6857996 h 6861382"/>
                <a:gd name="connsiteX298" fmla="*/ 4923890 w 12282522"/>
                <a:gd name="connsiteY298" fmla="*/ 6273045 h 6861382"/>
                <a:gd name="connsiteX299" fmla="*/ 5277954 w 12282522"/>
                <a:gd name="connsiteY299" fmla="*/ 6534476 h 6861382"/>
                <a:gd name="connsiteX300" fmla="*/ 5353391 w 12282522"/>
                <a:gd name="connsiteY300" fmla="*/ 6432317 h 6861382"/>
                <a:gd name="connsiteX301" fmla="*/ 4923890 w 12282522"/>
                <a:gd name="connsiteY301" fmla="*/ 6115174 h 6861382"/>
                <a:gd name="connsiteX302" fmla="*/ 4923890 w 12282522"/>
                <a:gd name="connsiteY302" fmla="*/ 5672003 h 6861382"/>
                <a:gd name="connsiteX303" fmla="*/ 5471233 w 12282522"/>
                <a:gd name="connsiteY303" fmla="*/ 6045972 h 6861382"/>
                <a:gd name="connsiteX304" fmla="*/ 5542885 w 12282522"/>
                <a:gd name="connsiteY304" fmla="*/ 5941108 h 6861382"/>
                <a:gd name="connsiteX305" fmla="*/ 4923890 w 12282522"/>
                <a:gd name="connsiteY305" fmla="*/ 5518183 h 6861382"/>
                <a:gd name="connsiteX306" fmla="*/ 4923890 w 12282522"/>
                <a:gd name="connsiteY306" fmla="*/ 5024740 h 6861382"/>
                <a:gd name="connsiteX307" fmla="*/ 5771284 w 12282522"/>
                <a:gd name="connsiteY307" fmla="*/ 5351625 h 6861382"/>
                <a:gd name="connsiteX308" fmla="*/ 5816990 w 12282522"/>
                <a:gd name="connsiteY308" fmla="*/ 5233134 h 6861382"/>
                <a:gd name="connsiteX309" fmla="*/ 4923890 w 12282522"/>
                <a:gd name="connsiteY309" fmla="*/ 4888617 h 6861382"/>
                <a:gd name="connsiteX310" fmla="*/ 4923890 w 12282522"/>
                <a:gd name="connsiteY310" fmla="*/ 4184232 h 6861382"/>
                <a:gd name="connsiteX311" fmla="*/ 5830756 w 12282522"/>
                <a:gd name="connsiteY311" fmla="*/ 4678180 h 6861382"/>
                <a:gd name="connsiteX312" fmla="*/ 5891500 w 12282522"/>
                <a:gd name="connsiteY312" fmla="*/ 4566653 h 6861382"/>
                <a:gd name="connsiteX313" fmla="*/ 4923890 w 12282522"/>
                <a:gd name="connsiteY313" fmla="*/ 4039613 h 6861382"/>
                <a:gd name="connsiteX314" fmla="*/ 4923890 w 12282522"/>
                <a:gd name="connsiteY314" fmla="*/ 3497102 h 6861382"/>
                <a:gd name="connsiteX315" fmla="*/ 6289772 w 12282522"/>
                <a:gd name="connsiteY315" fmla="*/ 3978741 h 6861382"/>
                <a:gd name="connsiteX316" fmla="*/ 6331999 w 12282522"/>
                <a:gd name="connsiteY316" fmla="*/ 3858967 h 6861382"/>
                <a:gd name="connsiteX317" fmla="*/ 4923890 w 12282522"/>
                <a:gd name="connsiteY317" fmla="*/ 3362440 h 6861382"/>
                <a:gd name="connsiteX318" fmla="*/ 4923890 w 12282522"/>
                <a:gd name="connsiteY318" fmla="*/ 2758318 h 6861382"/>
                <a:gd name="connsiteX319" fmla="*/ 6371533 w 12282522"/>
                <a:gd name="connsiteY319" fmla="*/ 3716068 h 6861382"/>
                <a:gd name="connsiteX320" fmla="*/ 6406573 w 12282522"/>
                <a:gd name="connsiteY320" fmla="*/ 3663110 h 6861382"/>
                <a:gd name="connsiteX321" fmla="*/ 6458937 w 12282522"/>
                <a:gd name="connsiteY321" fmla="*/ 3663110 h 6861382"/>
                <a:gd name="connsiteX322" fmla="*/ 6458937 w 12282522"/>
                <a:gd name="connsiteY322" fmla="*/ 2762624 h 6861382"/>
                <a:gd name="connsiteX323" fmla="*/ 6681846 w 12282522"/>
                <a:gd name="connsiteY323" fmla="*/ 2919782 h 6861382"/>
                <a:gd name="connsiteX324" fmla="*/ 6755024 w 12282522"/>
                <a:gd name="connsiteY324" fmla="*/ 2815985 h 6861382"/>
                <a:gd name="connsiteX325" fmla="*/ 6458937 w 12282522"/>
                <a:gd name="connsiteY325" fmla="*/ 2607235 h 6861382"/>
                <a:gd name="connsiteX326" fmla="*/ 6458937 w 12282522"/>
                <a:gd name="connsiteY326" fmla="*/ 2178417 h 6861382"/>
                <a:gd name="connsiteX327" fmla="*/ 6843823 w 12282522"/>
                <a:gd name="connsiteY327" fmla="*/ 2449754 h 6861382"/>
                <a:gd name="connsiteX328" fmla="*/ 6917001 w 12282522"/>
                <a:gd name="connsiteY328" fmla="*/ 2345957 h 6861382"/>
                <a:gd name="connsiteX329" fmla="*/ 6458937 w 12282522"/>
                <a:gd name="connsiteY329" fmla="*/ 2023032 h 6861382"/>
                <a:gd name="connsiteX330" fmla="*/ 6458937 w 12282522"/>
                <a:gd name="connsiteY330" fmla="*/ 1509350 h 6861382"/>
                <a:gd name="connsiteX331" fmla="*/ 7184601 w 12282522"/>
                <a:gd name="connsiteY331" fmla="*/ 1763967 h 6861382"/>
                <a:gd name="connsiteX332" fmla="*/ 7226652 w 12282522"/>
                <a:gd name="connsiteY332" fmla="*/ 1644130 h 6861382"/>
                <a:gd name="connsiteX333" fmla="*/ 6458937 w 12282522"/>
                <a:gd name="connsiteY333" fmla="*/ 1374759 h 6861382"/>
                <a:gd name="connsiteX334" fmla="*/ 6458937 w 12282522"/>
                <a:gd name="connsiteY334" fmla="*/ 745854 h 6861382"/>
                <a:gd name="connsiteX335" fmla="*/ 7421279 w 12282522"/>
                <a:gd name="connsiteY335" fmla="*/ 1177963 h 6861382"/>
                <a:gd name="connsiteX336" fmla="*/ 7473309 w 12282522"/>
                <a:gd name="connsiteY336" fmla="*/ 1062114 h 6861382"/>
                <a:gd name="connsiteX337" fmla="*/ 6458937 w 12282522"/>
                <a:gd name="connsiteY337" fmla="*/ 606635 h 6861382"/>
                <a:gd name="connsiteX338" fmla="*/ 6458937 w 12282522"/>
                <a:gd name="connsiteY338" fmla="*/ 297827 h 6861382"/>
                <a:gd name="connsiteX339" fmla="*/ 7392463 w 12282522"/>
                <a:gd name="connsiteY339" fmla="*/ 515786 h 6861382"/>
                <a:gd name="connsiteX340" fmla="*/ 7421329 w 12282522"/>
                <a:gd name="connsiteY340" fmla="*/ 392113 h 6861382"/>
                <a:gd name="connsiteX341" fmla="*/ 6458937 w 12282522"/>
                <a:gd name="connsiteY341" fmla="*/ 167412 h 6861382"/>
                <a:gd name="connsiteX342" fmla="*/ 6458937 w 12282522"/>
                <a:gd name="connsiteY342" fmla="*/ 0 h 6861382"/>
                <a:gd name="connsiteX343" fmla="*/ 6331938 w 12282522"/>
                <a:gd name="connsiteY343" fmla="*/ 0 h 6861382"/>
                <a:gd name="connsiteX344" fmla="*/ 6331938 w 12282522"/>
                <a:gd name="connsiteY344" fmla="*/ 305750 h 6861382"/>
                <a:gd name="connsiteX345" fmla="*/ 5130342 w 12282522"/>
                <a:gd name="connsiteY345" fmla="*/ 665125 h 6861382"/>
                <a:gd name="connsiteX346" fmla="*/ 5166739 w 12282522"/>
                <a:gd name="connsiteY346" fmla="*/ 786790 h 6861382"/>
                <a:gd name="connsiteX347" fmla="*/ 6331938 w 12282522"/>
                <a:gd name="connsiteY347" fmla="*/ 438299 h 6861382"/>
                <a:gd name="connsiteX348" fmla="*/ 6331938 w 12282522"/>
                <a:gd name="connsiteY348" fmla="*/ 895440 h 6861382"/>
                <a:gd name="connsiteX349" fmla="*/ 5390994 w 12282522"/>
                <a:gd name="connsiteY349" fmla="*/ 1320076 h 6861382"/>
                <a:gd name="connsiteX350" fmla="*/ 5443229 w 12282522"/>
                <a:gd name="connsiteY350" fmla="*/ 1435837 h 6861382"/>
                <a:gd name="connsiteX351" fmla="*/ 6331938 w 12282522"/>
                <a:gd name="connsiteY351" fmla="*/ 1034774 h 6861382"/>
                <a:gd name="connsiteX352" fmla="*/ 6331938 w 12282522"/>
                <a:gd name="connsiteY352" fmla="*/ 1225766 h 6861382"/>
                <a:gd name="connsiteX353" fmla="*/ 5570687 w 12282522"/>
                <a:gd name="connsiteY353" fmla="*/ 1767738 h 6861382"/>
                <a:gd name="connsiteX354" fmla="*/ 5644347 w 12282522"/>
                <a:gd name="connsiteY354" fmla="*/ 1871193 h 6861382"/>
                <a:gd name="connsiteX355" fmla="*/ 6331938 w 12282522"/>
                <a:gd name="connsiteY355" fmla="*/ 1381666 h 6861382"/>
                <a:gd name="connsiteX356" fmla="*/ 6331938 w 12282522"/>
                <a:gd name="connsiteY356" fmla="*/ 1822802 h 6861382"/>
                <a:gd name="connsiteX357" fmla="*/ 5777341 w 12282522"/>
                <a:gd name="connsiteY357" fmla="*/ 2253349 h 6861382"/>
                <a:gd name="connsiteX358" fmla="*/ 5855217 w 12282522"/>
                <a:gd name="connsiteY358" fmla="*/ 2353667 h 6861382"/>
                <a:gd name="connsiteX359" fmla="*/ 6331938 w 12282522"/>
                <a:gd name="connsiteY359" fmla="*/ 1983595 h 6861382"/>
                <a:gd name="connsiteX360" fmla="*/ 6331938 w 12282522"/>
                <a:gd name="connsiteY360" fmla="*/ 2509093 h 6861382"/>
                <a:gd name="connsiteX361" fmla="*/ 5974116 w 12282522"/>
                <a:gd name="connsiteY361" fmla="*/ 2789759 h 6861382"/>
                <a:gd name="connsiteX362" fmla="*/ 6052488 w 12282522"/>
                <a:gd name="connsiteY362" fmla="*/ 2889696 h 6861382"/>
                <a:gd name="connsiteX363" fmla="*/ 6331938 w 12282522"/>
                <a:gd name="connsiteY363" fmla="*/ 2670502 h 6861382"/>
                <a:gd name="connsiteX364" fmla="*/ 6331938 w 12282522"/>
                <a:gd name="connsiteY364" fmla="*/ 3537592 h 6861382"/>
                <a:gd name="connsiteX365" fmla="*/ 4923890 w 12282522"/>
                <a:gd name="connsiteY365" fmla="*/ 2606045 h 6861382"/>
                <a:gd name="connsiteX366" fmla="*/ 4923890 w 12282522"/>
                <a:gd name="connsiteY366" fmla="*/ 2199229 h 6861382"/>
                <a:gd name="connsiteX367" fmla="*/ 5836345 w 12282522"/>
                <a:gd name="connsiteY367" fmla="*/ 2564283 h 6861382"/>
                <a:gd name="connsiteX368" fmla="*/ 5883513 w 12282522"/>
                <a:gd name="connsiteY368" fmla="*/ 2446364 h 6861382"/>
                <a:gd name="connsiteX369" fmla="*/ 4923890 w 12282522"/>
                <a:gd name="connsiteY369" fmla="*/ 2062434 h 6861382"/>
                <a:gd name="connsiteX370" fmla="*/ 4923890 w 12282522"/>
                <a:gd name="connsiteY370" fmla="*/ 1444419 h 6861382"/>
                <a:gd name="connsiteX371" fmla="*/ 5419252 w 12282522"/>
                <a:gd name="connsiteY371" fmla="*/ 1810704 h 6861382"/>
                <a:gd name="connsiteX372" fmla="*/ 5494754 w 12282522"/>
                <a:gd name="connsiteY372" fmla="*/ 1708583 h 6861382"/>
                <a:gd name="connsiteX373" fmla="*/ 4923890 w 12282522"/>
                <a:gd name="connsiteY373" fmla="*/ 1286461 h 6861382"/>
                <a:gd name="connsiteX374" fmla="*/ 4923890 w 12282522"/>
                <a:gd name="connsiteY374" fmla="*/ 1071450 h 6861382"/>
                <a:gd name="connsiteX375" fmla="*/ 5356884 w 12282522"/>
                <a:gd name="connsiteY375" fmla="*/ 1312445 h 6861382"/>
                <a:gd name="connsiteX376" fmla="*/ 5418642 w 12282522"/>
                <a:gd name="connsiteY376" fmla="*/ 1201472 h 6861382"/>
                <a:gd name="connsiteX377" fmla="*/ 4923890 w 12282522"/>
                <a:gd name="connsiteY377" fmla="*/ 926097 h 6861382"/>
                <a:gd name="connsiteX378" fmla="*/ 4923890 w 12282522"/>
                <a:gd name="connsiteY378" fmla="*/ 579162 h 6861382"/>
                <a:gd name="connsiteX379" fmla="*/ 5077012 w 12282522"/>
                <a:gd name="connsiteY379" fmla="*/ 649390 h 6861382"/>
                <a:gd name="connsiteX380" fmla="*/ 5129946 w 12282522"/>
                <a:gd name="connsiteY380" fmla="*/ 533947 h 6861382"/>
                <a:gd name="connsiteX381" fmla="*/ 4923890 w 12282522"/>
                <a:gd name="connsiteY381" fmla="*/ 439452 h 6861382"/>
                <a:gd name="connsiteX382" fmla="*/ 4923890 w 12282522"/>
                <a:gd name="connsiteY382" fmla="*/ 0 h 6861382"/>
                <a:gd name="connsiteX383" fmla="*/ 4796890 w 12282522"/>
                <a:gd name="connsiteY383" fmla="*/ 0 h 6861382"/>
                <a:gd name="connsiteX384" fmla="*/ 4796890 w 12282522"/>
                <a:gd name="connsiteY384" fmla="*/ 443341 h 6861382"/>
                <a:gd name="connsiteX385" fmla="*/ 4599316 w 12282522"/>
                <a:gd name="connsiteY385" fmla="*/ 533947 h 6861382"/>
                <a:gd name="connsiteX386" fmla="*/ 4652260 w 12282522"/>
                <a:gd name="connsiteY386" fmla="*/ 649390 h 6861382"/>
                <a:gd name="connsiteX387" fmla="*/ 4796890 w 12282522"/>
                <a:gd name="connsiteY387" fmla="*/ 583058 h 6861382"/>
                <a:gd name="connsiteX388" fmla="*/ 4796890 w 12282522"/>
                <a:gd name="connsiteY388" fmla="*/ 930826 h 6861382"/>
                <a:gd name="connsiteX389" fmla="*/ 4402107 w 12282522"/>
                <a:gd name="connsiteY389" fmla="*/ 1150557 h 6861382"/>
                <a:gd name="connsiteX390" fmla="*/ 4441822 w 12282522"/>
                <a:gd name="connsiteY390" fmla="*/ 1062114 h 6861382"/>
                <a:gd name="connsiteX391" fmla="*/ 3427461 w 12282522"/>
                <a:gd name="connsiteY391" fmla="*/ 606636 h 6861382"/>
                <a:gd name="connsiteX392" fmla="*/ 3427461 w 12282522"/>
                <a:gd name="connsiteY392" fmla="*/ 297828 h 6861382"/>
                <a:gd name="connsiteX393" fmla="*/ 4360974 w 12282522"/>
                <a:gd name="connsiteY393" fmla="*/ 515786 h 6861382"/>
                <a:gd name="connsiteX394" fmla="*/ 4389853 w 12282522"/>
                <a:gd name="connsiteY394" fmla="*/ 392113 h 6861382"/>
                <a:gd name="connsiteX395" fmla="*/ 3427461 w 12282522"/>
                <a:gd name="connsiteY395" fmla="*/ 167412 h 6861382"/>
                <a:gd name="connsiteX396" fmla="*/ 3427461 w 12282522"/>
                <a:gd name="connsiteY396" fmla="*/ 0 h 6861382"/>
                <a:gd name="connsiteX397" fmla="*/ 3300461 w 12282522"/>
                <a:gd name="connsiteY397" fmla="*/ 0 h 6861382"/>
                <a:gd name="connsiteX398" fmla="*/ 3300461 w 12282522"/>
                <a:gd name="connsiteY398" fmla="*/ 305750 h 6861382"/>
                <a:gd name="connsiteX399" fmla="*/ 2098862 w 12282522"/>
                <a:gd name="connsiteY399" fmla="*/ 665125 h 6861382"/>
                <a:gd name="connsiteX400" fmla="*/ 2135260 w 12282522"/>
                <a:gd name="connsiteY400" fmla="*/ 786790 h 6861382"/>
                <a:gd name="connsiteX401" fmla="*/ 3300461 w 12282522"/>
                <a:gd name="connsiteY401" fmla="*/ 438299 h 6861382"/>
                <a:gd name="connsiteX402" fmla="*/ 3300461 w 12282522"/>
                <a:gd name="connsiteY402" fmla="*/ 895440 h 6861382"/>
                <a:gd name="connsiteX403" fmla="*/ 2359518 w 12282522"/>
                <a:gd name="connsiteY403" fmla="*/ 1320076 h 6861382"/>
                <a:gd name="connsiteX404" fmla="*/ 2411753 w 12282522"/>
                <a:gd name="connsiteY404" fmla="*/ 1435837 h 6861382"/>
                <a:gd name="connsiteX405" fmla="*/ 3300461 w 12282522"/>
                <a:gd name="connsiteY405" fmla="*/ 1034774 h 6861382"/>
                <a:gd name="connsiteX406" fmla="*/ 3300461 w 12282522"/>
                <a:gd name="connsiteY406" fmla="*/ 1225758 h 6861382"/>
                <a:gd name="connsiteX407" fmla="*/ 2539209 w 12282522"/>
                <a:gd name="connsiteY407" fmla="*/ 1767738 h 6861382"/>
                <a:gd name="connsiteX408" fmla="*/ 2612870 w 12282522"/>
                <a:gd name="connsiteY408" fmla="*/ 1871193 h 6861382"/>
                <a:gd name="connsiteX409" fmla="*/ 3300461 w 12282522"/>
                <a:gd name="connsiteY409" fmla="*/ 1381666 h 6861382"/>
                <a:gd name="connsiteX410" fmla="*/ 3300461 w 12282522"/>
                <a:gd name="connsiteY410" fmla="*/ 1822802 h 6861382"/>
                <a:gd name="connsiteX411" fmla="*/ 2745864 w 12282522"/>
                <a:gd name="connsiteY411" fmla="*/ 2253349 h 6861382"/>
                <a:gd name="connsiteX412" fmla="*/ 2823740 w 12282522"/>
                <a:gd name="connsiteY412" fmla="*/ 2353667 h 6861382"/>
                <a:gd name="connsiteX413" fmla="*/ 3300461 w 12282522"/>
                <a:gd name="connsiteY413" fmla="*/ 1983595 h 6861382"/>
                <a:gd name="connsiteX414" fmla="*/ 3300461 w 12282522"/>
                <a:gd name="connsiteY414" fmla="*/ 2509092 h 6861382"/>
                <a:gd name="connsiteX415" fmla="*/ 2942638 w 12282522"/>
                <a:gd name="connsiteY415" fmla="*/ 2789759 h 6861382"/>
                <a:gd name="connsiteX416" fmla="*/ 3021010 w 12282522"/>
                <a:gd name="connsiteY416" fmla="*/ 2889696 h 6861382"/>
                <a:gd name="connsiteX417" fmla="*/ 3300461 w 12282522"/>
                <a:gd name="connsiteY417" fmla="*/ 2670501 h 6861382"/>
                <a:gd name="connsiteX418" fmla="*/ 3300461 w 12282522"/>
                <a:gd name="connsiteY418" fmla="*/ 3804004 h 6861382"/>
                <a:gd name="connsiteX419" fmla="*/ 3409900 w 12282522"/>
                <a:gd name="connsiteY419" fmla="*/ 3804004 h 6861382"/>
                <a:gd name="connsiteX420" fmla="*/ 3436288 w 12282522"/>
                <a:gd name="connsiteY420" fmla="*/ 3861748 h 6861382"/>
                <a:gd name="connsiteX421" fmla="*/ 4796890 w 12282522"/>
                <a:gd name="connsiteY421" fmla="*/ 3240052 h 6861382"/>
                <a:gd name="connsiteX422" fmla="*/ 4796890 w 12282522"/>
                <a:gd name="connsiteY422" fmla="*/ 3664622 h 6861382"/>
                <a:gd name="connsiteX423" fmla="*/ 3468011 w 12282522"/>
                <a:gd name="connsiteY423" fmla="*/ 4103331 h 6861382"/>
                <a:gd name="connsiteX424" fmla="*/ 3507828 w 12282522"/>
                <a:gd name="connsiteY424" fmla="*/ 4223929 h 6861382"/>
                <a:gd name="connsiteX425" fmla="*/ 4796890 w 12282522"/>
                <a:gd name="connsiteY425" fmla="*/ 3798364 h 6861382"/>
                <a:gd name="connsiteX426" fmla="*/ 4796890 w 12282522"/>
                <a:gd name="connsiteY426" fmla="*/ 4401896 h 6861382"/>
                <a:gd name="connsiteX427" fmla="*/ 3832388 w 12282522"/>
                <a:gd name="connsiteY427" fmla="*/ 4860426 h 6861382"/>
                <a:gd name="connsiteX428" fmla="*/ 3886908 w 12282522"/>
                <a:gd name="connsiteY428" fmla="*/ 4975119 h 6861382"/>
                <a:gd name="connsiteX429" fmla="*/ 4796890 w 12282522"/>
                <a:gd name="connsiteY429" fmla="*/ 4542512 h 6861382"/>
                <a:gd name="connsiteX430" fmla="*/ 4796890 w 12282522"/>
                <a:gd name="connsiteY430" fmla="*/ 4756500 h 6861382"/>
                <a:gd name="connsiteX431" fmla="*/ 3892204 w 12282522"/>
                <a:gd name="connsiteY431" fmla="*/ 5340168 h 6861382"/>
                <a:gd name="connsiteX432" fmla="*/ 3961062 w 12282522"/>
                <a:gd name="connsiteY432" fmla="*/ 5446874 h 6861382"/>
                <a:gd name="connsiteX433" fmla="*/ 4796890 w 12282522"/>
                <a:gd name="connsiteY433" fmla="*/ 4907633 h 6861382"/>
                <a:gd name="connsiteX434" fmla="*/ 4796890 w 12282522"/>
                <a:gd name="connsiteY434" fmla="*/ 5327965 h 6861382"/>
                <a:gd name="connsiteX435" fmla="*/ 4103570 w 12282522"/>
                <a:gd name="connsiteY435" fmla="*/ 5760158 h 6861382"/>
                <a:gd name="connsiteX436" fmla="*/ 4170753 w 12282522"/>
                <a:gd name="connsiteY436" fmla="*/ 5867931 h 6861382"/>
                <a:gd name="connsiteX437" fmla="*/ 4796890 w 12282522"/>
                <a:gd name="connsiteY437" fmla="*/ 5477617 h 6861382"/>
                <a:gd name="connsiteX438" fmla="*/ 4796890 w 12282522"/>
                <a:gd name="connsiteY438" fmla="*/ 6049464 h 6861382"/>
                <a:gd name="connsiteX439" fmla="*/ 4548286 w 12282522"/>
                <a:gd name="connsiteY439" fmla="*/ 6290091 h 6861382"/>
                <a:gd name="connsiteX440" fmla="*/ 4636604 w 12282522"/>
                <a:gd name="connsiteY440" fmla="*/ 6381353 h 6861382"/>
                <a:gd name="connsiteX441" fmla="*/ 4796890 w 12282522"/>
                <a:gd name="connsiteY441" fmla="*/ 6226216 h 6861382"/>
                <a:gd name="connsiteX442" fmla="*/ 12165712 w 12282522"/>
                <a:gd name="connsiteY442" fmla="*/ 6861382 h 6861382"/>
                <a:gd name="connsiteX443" fmla="*/ 12212928 w 12282522"/>
                <a:gd name="connsiteY443" fmla="*/ 6861382 h 6861382"/>
                <a:gd name="connsiteX444" fmla="*/ 12207752 w 12282522"/>
                <a:gd name="connsiteY444" fmla="*/ 6846631 h 6861382"/>
                <a:gd name="connsiteX445" fmla="*/ 11355087 w 12282522"/>
                <a:gd name="connsiteY445" fmla="*/ 6861382 h 6861382"/>
                <a:gd name="connsiteX446" fmla="*/ 11482087 w 12282522"/>
                <a:gd name="connsiteY446" fmla="*/ 6861382 h 6861382"/>
                <a:gd name="connsiteX447" fmla="*/ 11482087 w 12282522"/>
                <a:gd name="connsiteY447" fmla="*/ 6587566 h 6861382"/>
                <a:gd name="connsiteX448" fmla="*/ 11940150 w 12282522"/>
                <a:gd name="connsiteY448" fmla="*/ 6264641 h 6861382"/>
                <a:gd name="connsiteX449" fmla="*/ 11866973 w 12282522"/>
                <a:gd name="connsiteY449" fmla="*/ 6160844 h 6861382"/>
                <a:gd name="connsiteX450" fmla="*/ 11482087 w 12282522"/>
                <a:gd name="connsiteY450" fmla="*/ 6432181 h 6861382"/>
                <a:gd name="connsiteX451" fmla="*/ 11482087 w 12282522"/>
                <a:gd name="connsiteY451" fmla="*/ 6003363 h 6861382"/>
                <a:gd name="connsiteX452" fmla="*/ 11778174 w 12282522"/>
                <a:gd name="connsiteY452" fmla="*/ 5794613 h 6861382"/>
                <a:gd name="connsiteX453" fmla="*/ 11704997 w 12282522"/>
                <a:gd name="connsiteY453" fmla="*/ 5690816 h 6861382"/>
                <a:gd name="connsiteX454" fmla="*/ 11482087 w 12282522"/>
                <a:gd name="connsiteY454" fmla="*/ 5847974 h 6861382"/>
                <a:gd name="connsiteX455" fmla="*/ 11482087 w 12282522"/>
                <a:gd name="connsiteY455" fmla="*/ 4884440 h 6861382"/>
                <a:gd name="connsiteX456" fmla="*/ 12282522 w 12282522"/>
                <a:gd name="connsiteY456" fmla="*/ 5250189 h 6861382"/>
                <a:gd name="connsiteX457" fmla="*/ 12282522 w 12282522"/>
                <a:gd name="connsiteY457" fmla="*/ 5110557 h 6861382"/>
                <a:gd name="connsiteX458" fmla="*/ 11490914 w 12282522"/>
                <a:gd name="connsiteY458" fmla="*/ 4748850 h 6861382"/>
                <a:gd name="connsiteX459" fmla="*/ 11464526 w 12282522"/>
                <a:gd name="connsiteY459" fmla="*/ 4806594 h 6861382"/>
                <a:gd name="connsiteX460" fmla="*/ 11355087 w 12282522"/>
                <a:gd name="connsiteY460" fmla="*/ 4806594 h 6861382"/>
                <a:gd name="connsiteX461" fmla="*/ 11355087 w 12282522"/>
                <a:gd name="connsiteY461" fmla="*/ 5940097 h 6861382"/>
                <a:gd name="connsiteX462" fmla="*/ 11075635 w 12282522"/>
                <a:gd name="connsiteY462" fmla="*/ 5720902 h 6861382"/>
                <a:gd name="connsiteX463" fmla="*/ 10997264 w 12282522"/>
                <a:gd name="connsiteY463" fmla="*/ 5820838 h 6861382"/>
                <a:gd name="connsiteX464" fmla="*/ 11355087 w 12282522"/>
                <a:gd name="connsiteY464" fmla="*/ 6101505 h 6861382"/>
                <a:gd name="connsiteX465" fmla="*/ 11355087 w 12282522"/>
                <a:gd name="connsiteY465" fmla="*/ 6627003 h 6861382"/>
                <a:gd name="connsiteX466" fmla="*/ 10878366 w 12282522"/>
                <a:gd name="connsiteY466" fmla="*/ 6256930 h 6861382"/>
                <a:gd name="connsiteX467" fmla="*/ 10800491 w 12282522"/>
                <a:gd name="connsiteY467" fmla="*/ 6357249 h 6861382"/>
                <a:gd name="connsiteX468" fmla="*/ 11355087 w 12282522"/>
                <a:gd name="connsiteY468" fmla="*/ 6787795 h 6861382"/>
                <a:gd name="connsiteX469" fmla="*/ 10619851 w 12282522"/>
                <a:gd name="connsiteY469" fmla="*/ 6861382 h 6861382"/>
                <a:gd name="connsiteX470" fmla="*/ 10838826 w 12282522"/>
                <a:gd name="connsiteY470" fmla="*/ 6861382 h 6861382"/>
                <a:gd name="connsiteX471" fmla="*/ 10667496 w 12282522"/>
                <a:gd name="connsiteY471" fmla="*/ 6739405 h 6861382"/>
                <a:gd name="connsiteX472" fmla="*/ 10593836 w 12282522"/>
                <a:gd name="connsiteY472" fmla="*/ 6842860 h 6861382"/>
                <a:gd name="connsiteX473" fmla="*/ 9827434 w 12282522"/>
                <a:gd name="connsiteY473" fmla="*/ 6861382 h 6861382"/>
                <a:gd name="connsiteX474" fmla="*/ 9874653 w 12282522"/>
                <a:gd name="connsiteY474" fmla="*/ 6861382 h 6861382"/>
                <a:gd name="connsiteX475" fmla="*/ 9869477 w 12282522"/>
                <a:gd name="connsiteY475" fmla="*/ 6846630 h 6861382"/>
                <a:gd name="connsiteX476" fmla="*/ 8281579 w 12282522"/>
                <a:gd name="connsiteY476" fmla="*/ 6861382 h 6861382"/>
                <a:gd name="connsiteX477" fmla="*/ 8500552 w 12282522"/>
                <a:gd name="connsiteY477" fmla="*/ 6861382 h 6861382"/>
                <a:gd name="connsiteX478" fmla="*/ 8329221 w 12282522"/>
                <a:gd name="connsiteY478" fmla="*/ 6739404 h 6861382"/>
                <a:gd name="connsiteX479" fmla="*/ 8255561 w 12282522"/>
                <a:gd name="connsiteY479" fmla="*/ 6842859 h 6861382"/>
                <a:gd name="connsiteX480" fmla="*/ 8020971 w 12282522"/>
                <a:gd name="connsiteY480" fmla="*/ 6861382 h 6861382"/>
                <a:gd name="connsiteX481" fmla="*/ 8149588 w 12282522"/>
                <a:gd name="connsiteY481" fmla="*/ 6861382 h 6861382"/>
                <a:gd name="connsiteX482" fmla="*/ 8104128 w 12282522"/>
                <a:gd name="connsiteY482" fmla="*/ 6799893 h 6861382"/>
                <a:gd name="connsiteX483" fmla="*/ 6949428 w 12282522"/>
                <a:gd name="connsiteY483" fmla="*/ 6861382 h 6861382"/>
                <a:gd name="connsiteX484" fmla="*/ 7078051 w 12282522"/>
                <a:gd name="connsiteY484" fmla="*/ 6861382 h 6861382"/>
                <a:gd name="connsiteX485" fmla="*/ 6994895 w 12282522"/>
                <a:gd name="connsiteY485" fmla="*/ 6799893 h 6861382"/>
                <a:gd name="connsiteX486" fmla="*/ 6795959 w 12282522"/>
                <a:gd name="connsiteY486" fmla="*/ 6861382 h 6861382"/>
                <a:gd name="connsiteX487" fmla="*/ 6843178 w 12282522"/>
                <a:gd name="connsiteY487" fmla="*/ 6861382 h 6861382"/>
                <a:gd name="connsiteX488" fmla="*/ 6838002 w 12282522"/>
                <a:gd name="connsiteY488" fmla="*/ 6846630 h 6861382"/>
                <a:gd name="connsiteX489" fmla="*/ 5985337 w 12282522"/>
                <a:gd name="connsiteY489" fmla="*/ 6861382 h 6861382"/>
                <a:gd name="connsiteX490" fmla="*/ 6112337 w 12282522"/>
                <a:gd name="connsiteY490" fmla="*/ 6861382 h 6861382"/>
                <a:gd name="connsiteX491" fmla="*/ 6112337 w 12282522"/>
                <a:gd name="connsiteY491" fmla="*/ 6587565 h 6861382"/>
                <a:gd name="connsiteX492" fmla="*/ 6570399 w 12282522"/>
                <a:gd name="connsiteY492" fmla="*/ 6264640 h 6861382"/>
                <a:gd name="connsiteX493" fmla="*/ 6497222 w 12282522"/>
                <a:gd name="connsiteY493" fmla="*/ 6160844 h 6861382"/>
                <a:gd name="connsiteX494" fmla="*/ 6112337 w 12282522"/>
                <a:gd name="connsiteY494" fmla="*/ 6432180 h 6861382"/>
                <a:gd name="connsiteX495" fmla="*/ 6112337 w 12282522"/>
                <a:gd name="connsiteY495" fmla="*/ 6003363 h 6861382"/>
                <a:gd name="connsiteX496" fmla="*/ 6408423 w 12282522"/>
                <a:gd name="connsiteY496" fmla="*/ 5794612 h 6861382"/>
                <a:gd name="connsiteX497" fmla="*/ 6335247 w 12282522"/>
                <a:gd name="connsiteY497" fmla="*/ 5690815 h 6861382"/>
                <a:gd name="connsiteX498" fmla="*/ 6112337 w 12282522"/>
                <a:gd name="connsiteY498" fmla="*/ 5847973 h 6861382"/>
                <a:gd name="connsiteX499" fmla="*/ 6112337 w 12282522"/>
                <a:gd name="connsiteY499" fmla="*/ 4884440 h 6861382"/>
                <a:gd name="connsiteX500" fmla="*/ 7481764 w 12282522"/>
                <a:gd name="connsiteY500" fmla="*/ 5510184 h 6861382"/>
                <a:gd name="connsiteX501" fmla="*/ 7481764 w 12282522"/>
                <a:gd name="connsiteY501" fmla="*/ 6129619 h 6861382"/>
                <a:gd name="connsiteX502" fmla="*/ 6672825 w 12282522"/>
                <a:gd name="connsiteY502" fmla="*/ 5909166 h 6861382"/>
                <a:gd name="connsiteX503" fmla="*/ 6639437 w 12282522"/>
                <a:gd name="connsiteY503" fmla="*/ 6031696 h 6861382"/>
                <a:gd name="connsiteX504" fmla="*/ 7481764 w 12282522"/>
                <a:gd name="connsiteY504" fmla="*/ 6261246 h 6861382"/>
                <a:gd name="connsiteX505" fmla="*/ 7481764 w 12282522"/>
                <a:gd name="connsiteY505" fmla="*/ 6861382 h 6861382"/>
                <a:gd name="connsiteX506" fmla="*/ 7608763 w 12282522"/>
                <a:gd name="connsiteY506" fmla="*/ 6861382 h 6861382"/>
                <a:gd name="connsiteX507" fmla="*/ 7608763 w 12282522"/>
                <a:gd name="connsiteY507" fmla="*/ 6548163 h 6861382"/>
                <a:gd name="connsiteX508" fmla="*/ 8568387 w 12282522"/>
                <a:gd name="connsiteY508" fmla="*/ 6164233 h 6861382"/>
                <a:gd name="connsiteX509" fmla="*/ 8521220 w 12282522"/>
                <a:gd name="connsiteY509" fmla="*/ 6046314 h 6861382"/>
                <a:gd name="connsiteX510" fmla="*/ 7608763 w 12282522"/>
                <a:gd name="connsiteY510" fmla="*/ 6411368 h 6861382"/>
                <a:gd name="connsiteX511" fmla="*/ 7608763 w 12282522"/>
                <a:gd name="connsiteY511" fmla="*/ 6004552 h 6861382"/>
                <a:gd name="connsiteX512" fmla="*/ 9016812 w 12282522"/>
                <a:gd name="connsiteY512" fmla="*/ 5073006 h 6861382"/>
                <a:gd name="connsiteX513" fmla="*/ 9016812 w 12282522"/>
                <a:gd name="connsiteY513" fmla="*/ 5940095 h 6861382"/>
                <a:gd name="connsiteX514" fmla="*/ 8737362 w 12282522"/>
                <a:gd name="connsiteY514" fmla="*/ 5720902 h 6861382"/>
                <a:gd name="connsiteX515" fmla="*/ 8658990 w 12282522"/>
                <a:gd name="connsiteY515" fmla="*/ 5820838 h 6861382"/>
                <a:gd name="connsiteX516" fmla="*/ 9016812 w 12282522"/>
                <a:gd name="connsiteY516" fmla="*/ 6101504 h 6861382"/>
                <a:gd name="connsiteX517" fmla="*/ 9016812 w 12282522"/>
                <a:gd name="connsiteY517" fmla="*/ 6627002 h 6861382"/>
                <a:gd name="connsiteX518" fmla="*/ 8540092 w 12282522"/>
                <a:gd name="connsiteY518" fmla="*/ 6256930 h 6861382"/>
                <a:gd name="connsiteX519" fmla="*/ 8462216 w 12282522"/>
                <a:gd name="connsiteY519" fmla="*/ 6357248 h 6861382"/>
                <a:gd name="connsiteX520" fmla="*/ 9016812 w 12282522"/>
                <a:gd name="connsiteY520" fmla="*/ 6787795 h 6861382"/>
                <a:gd name="connsiteX521" fmla="*/ 9016812 w 12282522"/>
                <a:gd name="connsiteY521" fmla="*/ 6861382 h 6861382"/>
                <a:gd name="connsiteX522" fmla="*/ 9143812 w 12282522"/>
                <a:gd name="connsiteY522" fmla="*/ 6861382 h 6861382"/>
                <a:gd name="connsiteX523" fmla="*/ 9143812 w 12282522"/>
                <a:gd name="connsiteY523" fmla="*/ 6587565 h 6861382"/>
                <a:gd name="connsiteX524" fmla="*/ 9601875 w 12282522"/>
                <a:gd name="connsiteY524" fmla="*/ 6264640 h 6861382"/>
                <a:gd name="connsiteX525" fmla="*/ 9528698 w 12282522"/>
                <a:gd name="connsiteY525" fmla="*/ 6160844 h 6861382"/>
                <a:gd name="connsiteX526" fmla="*/ 9143812 w 12282522"/>
                <a:gd name="connsiteY526" fmla="*/ 6432180 h 6861382"/>
                <a:gd name="connsiteX527" fmla="*/ 9143812 w 12282522"/>
                <a:gd name="connsiteY527" fmla="*/ 6003363 h 6861382"/>
                <a:gd name="connsiteX528" fmla="*/ 9439899 w 12282522"/>
                <a:gd name="connsiteY528" fmla="*/ 5794612 h 6861382"/>
                <a:gd name="connsiteX529" fmla="*/ 9366721 w 12282522"/>
                <a:gd name="connsiteY529" fmla="*/ 5690815 h 6861382"/>
                <a:gd name="connsiteX530" fmla="*/ 9143812 w 12282522"/>
                <a:gd name="connsiteY530" fmla="*/ 5847973 h 6861382"/>
                <a:gd name="connsiteX531" fmla="*/ 9143812 w 12282522"/>
                <a:gd name="connsiteY531" fmla="*/ 4947488 h 6861382"/>
                <a:gd name="connsiteX532" fmla="*/ 9091448 w 12282522"/>
                <a:gd name="connsiteY532" fmla="*/ 4947488 h 6861382"/>
                <a:gd name="connsiteX533" fmla="*/ 9056409 w 12282522"/>
                <a:gd name="connsiteY533" fmla="*/ 4894530 h 6861382"/>
                <a:gd name="connsiteX534" fmla="*/ 7608763 w 12282522"/>
                <a:gd name="connsiteY534" fmla="*/ 5852279 h 6861382"/>
                <a:gd name="connsiteX535" fmla="*/ 7608763 w 12282522"/>
                <a:gd name="connsiteY535" fmla="*/ 5248157 h 6861382"/>
                <a:gd name="connsiteX536" fmla="*/ 9016875 w 12282522"/>
                <a:gd name="connsiteY536" fmla="*/ 4751630 h 6861382"/>
                <a:gd name="connsiteX537" fmla="*/ 8974648 w 12282522"/>
                <a:gd name="connsiteY537" fmla="*/ 4631857 h 6861382"/>
                <a:gd name="connsiteX538" fmla="*/ 7608763 w 12282522"/>
                <a:gd name="connsiteY538" fmla="*/ 5113496 h 6861382"/>
                <a:gd name="connsiteX539" fmla="*/ 7608763 w 12282522"/>
                <a:gd name="connsiteY539" fmla="*/ 4570985 h 6861382"/>
                <a:gd name="connsiteX540" fmla="*/ 8576375 w 12282522"/>
                <a:gd name="connsiteY540" fmla="*/ 4043945 h 6861382"/>
                <a:gd name="connsiteX541" fmla="*/ 8515631 w 12282522"/>
                <a:gd name="connsiteY541" fmla="*/ 3932417 h 6861382"/>
                <a:gd name="connsiteX542" fmla="*/ 7608763 w 12282522"/>
                <a:gd name="connsiteY542" fmla="*/ 4426366 h 6861382"/>
                <a:gd name="connsiteX543" fmla="*/ 7608763 w 12282522"/>
                <a:gd name="connsiteY543" fmla="*/ 3721981 h 6861382"/>
                <a:gd name="connsiteX544" fmla="*/ 8501865 w 12282522"/>
                <a:gd name="connsiteY544" fmla="*/ 3377464 h 6861382"/>
                <a:gd name="connsiteX545" fmla="*/ 8456158 w 12282522"/>
                <a:gd name="connsiteY545" fmla="*/ 3258973 h 6861382"/>
                <a:gd name="connsiteX546" fmla="*/ 7608763 w 12282522"/>
                <a:gd name="connsiteY546" fmla="*/ 3585858 h 6861382"/>
                <a:gd name="connsiteX547" fmla="*/ 7608763 w 12282522"/>
                <a:gd name="connsiteY547" fmla="*/ 3092415 h 6861382"/>
                <a:gd name="connsiteX548" fmla="*/ 8227760 w 12282522"/>
                <a:gd name="connsiteY548" fmla="*/ 2669490 h 6861382"/>
                <a:gd name="connsiteX549" fmla="*/ 8156107 w 12282522"/>
                <a:gd name="connsiteY549" fmla="*/ 2564626 h 6861382"/>
                <a:gd name="connsiteX550" fmla="*/ 7608763 w 12282522"/>
                <a:gd name="connsiteY550" fmla="*/ 2938595 h 6861382"/>
                <a:gd name="connsiteX551" fmla="*/ 7608763 w 12282522"/>
                <a:gd name="connsiteY551" fmla="*/ 2495424 h 6861382"/>
                <a:gd name="connsiteX552" fmla="*/ 8038265 w 12282522"/>
                <a:gd name="connsiteY552" fmla="*/ 2178281 h 6861382"/>
                <a:gd name="connsiteX553" fmla="*/ 7962826 w 12282522"/>
                <a:gd name="connsiteY553" fmla="*/ 2076122 h 6861382"/>
                <a:gd name="connsiteX554" fmla="*/ 7608763 w 12282522"/>
                <a:gd name="connsiteY554" fmla="*/ 2337553 h 6861382"/>
                <a:gd name="connsiteX555" fmla="*/ 7608763 w 12282522"/>
                <a:gd name="connsiteY555" fmla="*/ 1752602 h 6861382"/>
                <a:gd name="connsiteX556" fmla="*/ 7481764 w 12282522"/>
                <a:gd name="connsiteY556" fmla="*/ 1752602 h 6861382"/>
                <a:gd name="connsiteX557" fmla="*/ 7481764 w 12282522"/>
                <a:gd name="connsiteY557" fmla="*/ 2384382 h 6861382"/>
                <a:gd name="connsiteX558" fmla="*/ 7321478 w 12282522"/>
                <a:gd name="connsiteY558" fmla="*/ 2229245 h 6861382"/>
                <a:gd name="connsiteX559" fmla="*/ 7233160 w 12282522"/>
                <a:gd name="connsiteY559" fmla="*/ 2320507 h 6861382"/>
                <a:gd name="connsiteX560" fmla="*/ 7481764 w 12282522"/>
                <a:gd name="connsiteY560" fmla="*/ 2561134 h 6861382"/>
                <a:gd name="connsiteX561" fmla="*/ 7481764 w 12282522"/>
                <a:gd name="connsiteY561" fmla="*/ 3132981 h 6861382"/>
                <a:gd name="connsiteX562" fmla="*/ 6855630 w 12282522"/>
                <a:gd name="connsiteY562" fmla="*/ 2742667 h 6861382"/>
                <a:gd name="connsiteX563" fmla="*/ 6788446 w 12282522"/>
                <a:gd name="connsiteY563" fmla="*/ 2850440 h 6861382"/>
                <a:gd name="connsiteX564" fmla="*/ 7481764 w 12282522"/>
                <a:gd name="connsiteY564" fmla="*/ 3282633 h 6861382"/>
                <a:gd name="connsiteX565" fmla="*/ 7481764 w 12282522"/>
                <a:gd name="connsiteY565" fmla="*/ 3702965 h 6861382"/>
                <a:gd name="connsiteX566" fmla="*/ 6645938 w 12282522"/>
                <a:gd name="connsiteY566" fmla="*/ 3163724 h 6861382"/>
                <a:gd name="connsiteX567" fmla="*/ 6577080 w 12282522"/>
                <a:gd name="connsiteY567" fmla="*/ 3270430 h 6861382"/>
                <a:gd name="connsiteX568" fmla="*/ 7481764 w 12282522"/>
                <a:gd name="connsiteY568" fmla="*/ 3854098 h 6861382"/>
                <a:gd name="connsiteX569" fmla="*/ 7481764 w 12282522"/>
                <a:gd name="connsiteY569" fmla="*/ 4068086 h 6861382"/>
                <a:gd name="connsiteX570" fmla="*/ 6571784 w 12282522"/>
                <a:gd name="connsiteY570" fmla="*/ 3635479 h 6861382"/>
                <a:gd name="connsiteX571" fmla="*/ 6517263 w 12282522"/>
                <a:gd name="connsiteY571" fmla="*/ 3750172 h 6861382"/>
                <a:gd name="connsiteX572" fmla="*/ 7481764 w 12282522"/>
                <a:gd name="connsiteY572" fmla="*/ 4208701 h 6861382"/>
                <a:gd name="connsiteX573" fmla="*/ 7481764 w 12282522"/>
                <a:gd name="connsiteY573" fmla="*/ 4812234 h 6861382"/>
                <a:gd name="connsiteX574" fmla="*/ 6192702 w 12282522"/>
                <a:gd name="connsiteY574" fmla="*/ 4386669 h 6861382"/>
                <a:gd name="connsiteX575" fmla="*/ 6152888 w 12282522"/>
                <a:gd name="connsiteY575" fmla="*/ 4507267 h 6861382"/>
                <a:gd name="connsiteX576" fmla="*/ 7481764 w 12282522"/>
                <a:gd name="connsiteY576" fmla="*/ 4945976 h 6861382"/>
                <a:gd name="connsiteX577" fmla="*/ 7481764 w 12282522"/>
                <a:gd name="connsiteY577" fmla="*/ 5370545 h 6861382"/>
                <a:gd name="connsiteX578" fmla="*/ 6121165 w 12282522"/>
                <a:gd name="connsiteY578" fmla="*/ 4748850 h 6861382"/>
                <a:gd name="connsiteX579" fmla="*/ 6094776 w 12282522"/>
                <a:gd name="connsiteY579" fmla="*/ 4806594 h 6861382"/>
                <a:gd name="connsiteX580" fmla="*/ 5985337 w 12282522"/>
                <a:gd name="connsiteY580" fmla="*/ 4806594 h 6861382"/>
                <a:gd name="connsiteX581" fmla="*/ 5985337 w 12282522"/>
                <a:gd name="connsiteY581" fmla="*/ 5940096 h 6861382"/>
                <a:gd name="connsiteX582" fmla="*/ 5705886 w 12282522"/>
                <a:gd name="connsiteY582" fmla="*/ 5720902 h 6861382"/>
                <a:gd name="connsiteX583" fmla="*/ 5627514 w 12282522"/>
                <a:gd name="connsiteY583" fmla="*/ 5820838 h 6861382"/>
                <a:gd name="connsiteX584" fmla="*/ 5985337 w 12282522"/>
                <a:gd name="connsiteY584" fmla="*/ 6101505 h 6861382"/>
                <a:gd name="connsiteX585" fmla="*/ 5985337 w 12282522"/>
                <a:gd name="connsiteY585" fmla="*/ 6627002 h 6861382"/>
                <a:gd name="connsiteX586" fmla="*/ 5508617 w 12282522"/>
                <a:gd name="connsiteY586" fmla="*/ 6256930 h 6861382"/>
                <a:gd name="connsiteX587" fmla="*/ 5430741 w 12282522"/>
                <a:gd name="connsiteY587" fmla="*/ 6357248 h 6861382"/>
                <a:gd name="connsiteX588" fmla="*/ 5985337 w 12282522"/>
                <a:gd name="connsiteY588" fmla="*/ 6787795 h 6861382"/>
                <a:gd name="connsiteX589" fmla="*/ 5250104 w 12282522"/>
                <a:gd name="connsiteY589" fmla="*/ 6861382 h 6861382"/>
                <a:gd name="connsiteX590" fmla="*/ 5469077 w 12282522"/>
                <a:gd name="connsiteY590" fmla="*/ 6861382 h 6861382"/>
                <a:gd name="connsiteX591" fmla="*/ 5297748 w 12282522"/>
                <a:gd name="connsiteY591" fmla="*/ 6739404 h 6861382"/>
                <a:gd name="connsiteX592" fmla="*/ 5224087 w 12282522"/>
                <a:gd name="connsiteY592" fmla="*/ 6842859 h 6861382"/>
                <a:gd name="connsiteX593" fmla="*/ 4452988 w 12282522"/>
                <a:gd name="connsiteY593" fmla="*/ 6861382 h 6861382"/>
                <a:gd name="connsiteX594" fmla="*/ 4500209 w 12282522"/>
                <a:gd name="connsiteY594" fmla="*/ 6861382 h 6861382"/>
                <a:gd name="connsiteX595" fmla="*/ 4495032 w 12282522"/>
                <a:gd name="connsiteY595" fmla="*/ 6846630 h 6861382"/>
                <a:gd name="connsiteX596" fmla="*/ 2907132 w 12282522"/>
                <a:gd name="connsiteY596" fmla="*/ 6861382 h 6861382"/>
                <a:gd name="connsiteX597" fmla="*/ 3126105 w 12282522"/>
                <a:gd name="connsiteY597" fmla="*/ 6861382 h 6861382"/>
                <a:gd name="connsiteX598" fmla="*/ 2954774 w 12282522"/>
                <a:gd name="connsiteY598" fmla="*/ 6739404 h 6861382"/>
                <a:gd name="connsiteX599" fmla="*/ 2881114 w 12282522"/>
                <a:gd name="connsiteY599" fmla="*/ 6842859 h 6861382"/>
                <a:gd name="connsiteX600" fmla="*/ 2646523 w 12282522"/>
                <a:gd name="connsiteY600" fmla="*/ 6861382 h 6861382"/>
                <a:gd name="connsiteX601" fmla="*/ 2775141 w 12282522"/>
                <a:gd name="connsiteY601" fmla="*/ 6861382 h 6861382"/>
                <a:gd name="connsiteX602" fmla="*/ 2729680 w 12282522"/>
                <a:gd name="connsiteY602" fmla="*/ 6799893 h 6861382"/>
                <a:gd name="connsiteX603" fmla="*/ 1574980 w 12282522"/>
                <a:gd name="connsiteY603" fmla="*/ 6861382 h 6861382"/>
                <a:gd name="connsiteX604" fmla="*/ 1703604 w 12282522"/>
                <a:gd name="connsiteY604" fmla="*/ 6861382 h 6861382"/>
                <a:gd name="connsiteX605" fmla="*/ 1620448 w 12282522"/>
                <a:gd name="connsiteY605" fmla="*/ 6799893 h 6861382"/>
                <a:gd name="connsiteX606" fmla="*/ 1421510 w 12282522"/>
                <a:gd name="connsiteY606" fmla="*/ 6861382 h 6861382"/>
                <a:gd name="connsiteX607" fmla="*/ 1468730 w 12282522"/>
                <a:gd name="connsiteY607" fmla="*/ 6861382 h 6861382"/>
                <a:gd name="connsiteX608" fmla="*/ 1463553 w 12282522"/>
                <a:gd name="connsiteY608" fmla="*/ 6846630 h 6861382"/>
                <a:gd name="connsiteX609" fmla="*/ 610888 w 12282522"/>
                <a:gd name="connsiteY609" fmla="*/ 6861382 h 6861382"/>
                <a:gd name="connsiteX610" fmla="*/ 737888 w 12282522"/>
                <a:gd name="connsiteY610" fmla="*/ 6861382 h 6861382"/>
                <a:gd name="connsiteX611" fmla="*/ 737888 w 12282522"/>
                <a:gd name="connsiteY611" fmla="*/ 6587565 h 6861382"/>
                <a:gd name="connsiteX612" fmla="*/ 1195951 w 12282522"/>
                <a:gd name="connsiteY612" fmla="*/ 6264640 h 6861382"/>
                <a:gd name="connsiteX613" fmla="*/ 1122774 w 12282522"/>
                <a:gd name="connsiteY613" fmla="*/ 6160844 h 6861382"/>
                <a:gd name="connsiteX614" fmla="*/ 737888 w 12282522"/>
                <a:gd name="connsiteY614" fmla="*/ 6432180 h 6861382"/>
                <a:gd name="connsiteX615" fmla="*/ 737888 w 12282522"/>
                <a:gd name="connsiteY615" fmla="*/ 6003363 h 6861382"/>
                <a:gd name="connsiteX616" fmla="*/ 1033975 w 12282522"/>
                <a:gd name="connsiteY616" fmla="*/ 5794612 h 6861382"/>
                <a:gd name="connsiteX617" fmla="*/ 960798 w 12282522"/>
                <a:gd name="connsiteY617" fmla="*/ 5690815 h 6861382"/>
                <a:gd name="connsiteX618" fmla="*/ 737888 w 12282522"/>
                <a:gd name="connsiteY618" fmla="*/ 5847973 h 6861382"/>
                <a:gd name="connsiteX619" fmla="*/ 737888 w 12282522"/>
                <a:gd name="connsiteY619" fmla="*/ 4884440 h 6861382"/>
                <a:gd name="connsiteX620" fmla="*/ 2107316 w 12282522"/>
                <a:gd name="connsiteY620" fmla="*/ 5510184 h 6861382"/>
                <a:gd name="connsiteX621" fmla="*/ 2107316 w 12282522"/>
                <a:gd name="connsiteY621" fmla="*/ 6129619 h 6861382"/>
                <a:gd name="connsiteX622" fmla="*/ 1298377 w 12282522"/>
                <a:gd name="connsiteY622" fmla="*/ 5909166 h 6861382"/>
                <a:gd name="connsiteX623" fmla="*/ 1264988 w 12282522"/>
                <a:gd name="connsiteY623" fmla="*/ 6031696 h 6861382"/>
                <a:gd name="connsiteX624" fmla="*/ 2107316 w 12282522"/>
                <a:gd name="connsiteY624" fmla="*/ 6261246 h 6861382"/>
                <a:gd name="connsiteX625" fmla="*/ 2107316 w 12282522"/>
                <a:gd name="connsiteY625" fmla="*/ 6861382 h 6861382"/>
                <a:gd name="connsiteX626" fmla="*/ 2234316 w 12282522"/>
                <a:gd name="connsiteY626" fmla="*/ 6861382 h 6861382"/>
                <a:gd name="connsiteX627" fmla="*/ 2234316 w 12282522"/>
                <a:gd name="connsiteY627" fmla="*/ 6548163 h 6861382"/>
                <a:gd name="connsiteX628" fmla="*/ 3193941 w 12282522"/>
                <a:gd name="connsiteY628" fmla="*/ 6164233 h 6861382"/>
                <a:gd name="connsiteX629" fmla="*/ 3146774 w 12282522"/>
                <a:gd name="connsiteY629" fmla="*/ 6046314 h 6861382"/>
                <a:gd name="connsiteX630" fmla="*/ 2234316 w 12282522"/>
                <a:gd name="connsiteY630" fmla="*/ 6411368 h 6861382"/>
                <a:gd name="connsiteX631" fmla="*/ 2234316 w 12282522"/>
                <a:gd name="connsiteY631" fmla="*/ 6004552 h 6861382"/>
                <a:gd name="connsiteX632" fmla="*/ 3642366 w 12282522"/>
                <a:gd name="connsiteY632" fmla="*/ 5073006 h 6861382"/>
                <a:gd name="connsiteX633" fmla="*/ 3642366 w 12282522"/>
                <a:gd name="connsiteY633" fmla="*/ 5940095 h 6861382"/>
                <a:gd name="connsiteX634" fmla="*/ 3362915 w 12282522"/>
                <a:gd name="connsiteY634" fmla="*/ 5720902 h 6861382"/>
                <a:gd name="connsiteX635" fmla="*/ 3284544 w 12282522"/>
                <a:gd name="connsiteY635" fmla="*/ 5820838 h 6861382"/>
                <a:gd name="connsiteX636" fmla="*/ 3642366 w 12282522"/>
                <a:gd name="connsiteY636" fmla="*/ 6101504 h 6861382"/>
                <a:gd name="connsiteX637" fmla="*/ 3642366 w 12282522"/>
                <a:gd name="connsiteY637" fmla="*/ 6627002 h 6861382"/>
                <a:gd name="connsiteX638" fmla="*/ 3165646 w 12282522"/>
                <a:gd name="connsiteY638" fmla="*/ 6256930 h 6861382"/>
                <a:gd name="connsiteX639" fmla="*/ 3087770 w 12282522"/>
                <a:gd name="connsiteY639" fmla="*/ 6357248 h 6861382"/>
                <a:gd name="connsiteX640" fmla="*/ 3642366 w 12282522"/>
                <a:gd name="connsiteY640" fmla="*/ 6787795 h 6861382"/>
                <a:gd name="connsiteX641" fmla="*/ 3642366 w 12282522"/>
                <a:gd name="connsiteY641" fmla="*/ 6861382 h 6861382"/>
                <a:gd name="connsiteX642" fmla="*/ 3769366 w 12282522"/>
                <a:gd name="connsiteY642" fmla="*/ 6861382 h 6861382"/>
                <a:gd name="connsiteX643" fmla="*/ 3769366 w 12282522"/>
                <a:gd name="connsiteY643" fmla="*/ 6587565 h 6861382"/>
                <a:gd name="connsiteX644" fmla="*/ 4227431 w 12282522"/>
                <a:gd name="connsiteY644" fmla="*/ 6264640 h 6861382"/>
                <a:gd name="connsiteX645" fmla="*/ 4154251 w 12282522"/>
                <a:gd name="connsiteY645" fmla="*/ 6160844 h 6861382"/>
                <a:gd name="connsiteX646" fmla="*/ 3769366 w 12282522"/>
                <a:gd name="connsiteY646" fmla="*/ 6432180 h 6861382"/>
                <a:gd name="connsiteX647" fmla="*/ 3769366 w 12282522"/>
                <a:gd name="connsiteY647" fmla="*/ 6003363 h 6861382"/>
                <a:gd name="connsiteX648" fmla="*/ 4065453 w 12282522"/>
                <a:gd name="connsiteY648" fmla="*/ 5794612 h 6861382"/>
                <a:gd name="connsiteX649" fmla="*/ 3992274 w 12282522"/>
                <a:gd name="connsiteY649" fmla="*/ 5690815 h 6861382"/>
                <a:gd name="connsiteX650" fmla="*/ 3769366 w 12282522"/>
                <a:gd name="connsiteY650" fmla="*/ 5847973 h 6861382"/>
                <a:gd name="connsiteX651" fmla="*/ 3769366 w 12282522"/>
                <a:gd name="connsiteY651" fmla="*/ 4947488 h 6861382"/>
                <a:gd name="connsiteX652" fmla="*/ 3717002 w 12282522"/>
                <a:gd name="connsiteY652" fmla="*/ 4947488 h 6861382"/>
                <a:gd name="connsiteX653" fmla="*/ 3681963 w 12282522"/>
                <a:gd name="connsiteY653" fmla="*/ 4894530 h 6861382"/>
                <a:gd name="connsiteX654" fmla="*/ 2234316 w 12282522"/>
                <a:gd name="connsiteY654" fmla="*/ 5852279 h 6861382"/>
                <a:gd name="connsiteX655" fmla="*/ 2234316 w 12282522"/>
                <a:gd name="connsiteY655" fmla="*/ 5248157 h 6861382"/>
                <a:gd name="connsiteX656" fmla="*/ 3642430 w 12282522"/>
                <a:gd name="connsiteY656" fmla="*/ 4751630 h 6861382"/>
                <a:gd name="connsiteX657" fmla="*/ 3600201 w 12282522"/>
                <a:gd name="connsiteY657" fmla="*/ 4631857 h 6861382"/>
                <a:gd name="connsiteX658" fmla="*/ 2234316 w 12282522"/>
                <a:gd name="connsiteY658" fmla="*/ 5113496 h 6861382"/>
                <a:gd name="connsiteX659" fmla="*/ 2234316 w 12282522"/>
                <a:gd name="connsiteY659" fmla="*/ 4570985 h 6861382"/>
                <a:gd name="connsiteX660" fmla="*/ 3201928 w 12282522"/>
                <a:gd name="connsiteY660" fmla="*/ 4043945 h 6861382"/>
                <a:gd name="connsiteX661" fmla="*/ 3141184 w 12282522"/>
                <a:gd name="connsiteY661" fmla="*/ 3932417 h 6861382"/>
                <a:gd name="connsiteX662" fmla="*/ 2234316 w 12282522"/>
                <a:gd name="connsiteY662" fmla="*/ 4426366 h 6861382"/>
                <a:gd name="connsiteX663" fmla="*/ 2234316 w 12282522"/>
                <a:gd name="connsiteY663" fmla="*/ 3721981 h 6861382"/>
                <a:gd name="connsiteX664" fmla="*/ 3127418 w 12282522"/>
                <a:gd name="connsiteY664" fmla="*/ 3377464 h 6861382"/>
                <a:gd name="connsiteX665" fmla="*/ 3081711 w 12282522"/>
                <a:gd name="connsiteY665" fmla="*/ 3258973 h 6861382"/>
                <a:gd name="connsiteX666" fmla="*/ 2234316 w 12282522"/>
                <a:gd name="connsiteY666" fmla="*/ 3585858 h 6861382"/>
                <a:gd name="connsiteX667" fmla="*/ 2234316 w 12282522"/>
                <a:gd name="connsiteY667" fmla="*/ 3092415 h 6861382"/>
                <a:gd name="connsiteX668" fmla="*/ 2853313 w 12282522"/>
                <a:gd name="connsiteY668" fmla="*/ 2669490 h 6861382"/>
                <a:gd name="connsiteX669" fmla="*/ 2781660 w 12282522"/>
                <a:gd name="connsiteY669" fmla="*/ 2564626 h 6861382"/>
                <a:gd name="connsiteX670" fmla="*/ 2234316 w 12282522"/>
                <a:gd name="connsiteY670" fmla="*/ 2938595 h 6861382"/>
                <a:gd name="connsiteX671" fmla="*/ 2234316 w 12282522"/>
                <a:gd name="connsiteY671" fmla="*/ 2495424 h 6861382"/>
                <a:gd name="connsiteX672" fmla="*/ 2663817 w 12282522"/>
                <a:gd name="connsiteY672" fmla="*/ 2178281 h 6861382"/>
                <a:gd name="connsiteX673" fmla="*/ 2588379 w 12282522"/>
                <a:gd name="connsiteY673" fmla="*/ 2076122 h 6861382"/>
                <a:gd name="connsiteX674" fmla="*/ 2234316 w 12282522"/>
                <a:gd name="connsiteY674" fmla="*/ 2337553 h 6861382"/>
                <a:gd name="connsiteX675" fmla="*/ 2234316 w 12282522"/>
                <a:gd name="connsiteY675" fmla="*/ 1752602 h 6861382"/>
                <a:gd name="connsiteX676" fmla="*/ 2107316 w 12282522"/>
                <a:gd name="connsiteY676" fmla="*/ 1752602 h 6861382"/>
                <a:gd name="connsiteX677" fmla="*/ 2107316 w 12282522"/>
                <a:gd name="connsiteY677" fmla="*/ 2384382 h 6861382"/>
                <a:gd name="connsiteX678" fmla="*/ 1947029 w 12282522"/>
                <a:gd name="connsiteY678" fmla="*/ 2229245 h 6861382"/>
                <a:gd name="connsiteX679" fmla="*/ 1858713 w 12282522"/>
                <a:gd name="connsiteY679" fmla="*/ 2320507 h 6861382"/>
                <a:gd name="connsiteX680" fmla="*/ 2107316 w 12282522"/>
                <a:gd name="connsiteY680" fmla="*/ 2561134 h 6861382"/>
                <a:gd name="connsiteX681" fmla="*/ 2107316 w 12282522"/>
                <a:gd name="connsiteY681" fmla="*/ 3132981 h 6861382"/>
                <a:gd name="connsiteX682" fmla="*/ 1481182 w 12282522"/>
                <a:gd name="connsiteY682" fmla="*/ 2742667 h 6861382"/>
                <a:gd name="connsiteX683" fmla="*/ 1413998 w 12282522"/>
                <a:gd name="connsiteY683" fmla="*/ 2850440 h 6861382"/>
                <a:gd name="connsiteX684" fmla="*/ 2107316 w 12282522"/>
                <a:gd name="connsiteY684" fmla="*/ 3282633 h 6861382"/>
                <a:gd name="connsiteX685" fmla="*/ 2107316 w 12282522"/>
                <a:gd name="connsiteY685" fmla="*/ 3702965 h 6861382"/>
                <a:gd name="connsiteX686" fmla="*/ 1271491 w 12282522"/>
                <a:gd name="connsiteY686" fmla="*/ 3163724 h 6861382"/>
                <a:gd name="connsiteX687" fmla="*/ 1202632 w 12282522"/>
                <a:gd name="connsiteY687" fmla="*/ 3270430 h 6861382"/>
                <a:gd name="connsiteX688" fmla="*/ 2107316 w 12282522"/>
                <a:gd name="connsiteY688" fmla="*/ 3854098 h 6861382"/>
                <a:gd name="connsiteX689" fmla="*/ 2107316 w 12282522"/>
                <a:gd name="connsiteY689" fmla="*/ 4068086 h 6861382"/>
                <a:gd name="connsiteX690" fmla="*/ 1197336 w 12282522"/>
                <a:gd name="connsiteY690" fmla="*/ 3635479 h 6861382"/>
                <a:gd name="connsiteX691" fmla="*/ 1142815 w 12282522"/>
                <a:gd name="connsiteY691" fmla="*/ 3750172 h 6861382"/>
                <a:gd name="connsiteX692" fmla="*/ 2107316 w 12282522"/>
                <a:gd name="connsiteY692" fmla="*/ 4208701 h 6861382"/>
                <a:gd name="connsiteX693" fmla="*/ 2107316 w 12282522"/>
                <a:gd name="connsiteY693" fmla="*/ 4812234 h 6861382"/>
                <a:gd name="connsiteX694" fmla="*/ 818254 w 12282522"/>
                <a:gd name="connsiteY694" fmla="*/ 4386669 h 6861382"/>
                <a:gd name="connsiteX695" fmla="*/ 778439 w 12282522"/>
                <a:gd name="connsiteY695" fmla="*/ 4507267 h 6861382"/>
                <a:gd name="connsiteX696" fmla="*/ 2107316 w 12282522"/>
                <a:gd name="connsiteY696" fmla="*/ 4945976 h 6861382"/>
                <a:gd name="connsiteX697" fmla="*/ 2107316 w 12282522"/>
                <a:gd name="connsiteY697" fmla="*/ 5370545 h 6861382"/>
                <a:gd name="connsiteX698" fmla="*/ 746715 w 12282522"/>
                <a:gd name="connsiteY698" fmla="*/ 4748850 h 6861382"/>
                <a:gd name="connsiteX699" fmla="*/ 720327 w 12282522"/>
                <a:gd name="connsiteY699" fmla="*/ 4806594 h 6861382"/>
                <a:gd name="connsiteX700" fmla="*/ 610888 w 12282522"/>
                <a:gd name="connsiteY700" fmla="*/ 4806594 h 6861382"/>
                <a:gd name="connsiteX701" fmla="*/ 610888 w 12282522"/>
                <a:gd name="connsiteY701" fmla="*/ 5940096 h 6861382"/>
                <a:gd name="connsiteX702" fmla="*/ 331436 w 12282522"/>
                <a:gd name="connsiteY702" fmla="*/ 5720902 h 6861382"/>
                <a:gd name="connsiteX703" fmla="*/ 253065 w 12282522"/>
                <a:gd name="connsiteY703" fmla="*/ 5820838 h 6861382"/>
                <a:gd name="connsiteX704" fmla="*/ 610888 w 12282522"/>
                <a:gd name="connsiteY704" fmla="*/ 6101505 h 6861382"/>
                <a:gd name="connsiteX705" fmla="*/ 610888 w 12282522"/>
                <a:gd name="connsiteY705" fmla="*/ 6627002 h 6861382"/>
                <a:gd name="connsiteX706" fmla="*/ 134167 w 12282522"/>
                <a:gd name="connsiteY706" fmla="*/ 6256930 h 6861382"/>
                <a:gd name="connsiteX707" fmla="*/ 56292 w 12282522"/>
                <a:gd name="connsiteY707" fmla="*/ 6357248 h 6861382"/>
                <a:gd name="connsiteX708" fmla="*/ 610888 w 12282522"/>
                <a:gd name="connsiteY708" fmla="*/ 6787795 h 6861382"/>
                <a:gd name="connsiteX709" fmla="*/ 0 w 12282522"/>
                <a:gd name="connsiteY709" fmla="*/ 6861382 h 6861382"/>
                <a:gd name="connsiteX710" fmla="*/ 94628 w 12282522"/>
                <a:gd name="connsiteY710" fmla="*/ 6861382 h 6861382"/>
                <a:gd name="connsiteX711" fmla="*/ 0 w 12282522"/>
                <a:gd name="connsiteY711" fmla="*/ 6794012 h 686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</a:cxnLst>
              <a:rect l="l" t="t" r="r" b="b"/>
              <a:pathLst>
                <a:path w="12282522" h="6861382">
                  <a:moveTo>
                    <a:pt x="0" y="1280882"/>
                  </a:moveTo>
                  <a:lnTo>
                    <a:pt x="44194" y="1201472"/>
                  </a:lnTo>
                  <a:lnTo>
                    <a:pt x="0" y="1176874"/>
                  </a:lnTo>
                  <a:close/>
                  <a:moveTo>
                    <a:pt x="44804" y="1810704"/>
                  </a:moveTo>
                  <a:lnTo>
                    <a:pt x="120305" y="1708583"/>
                  </a:lnTo>
                  <a:lnTo>
                    <a:pt x="0" y="1619625"/>
                  </a:lnTo>
                  <a:lnTo>
                    <a:pt x="0" y="1777575"/>
                  </a:lnTo>
                  <a:close/>
                  <a:moveTo>
                    <a:pt x="461896" y="2564283"/>
                  </a:moveTo>
                  <a:lnTo>
                    <a:pt x="509064" y="2446364"/>
                  </a:lnTo>
                  <a:lnTo>
                    <a:pt x="0" y="2242696"/>
                  </a:lnTo>
                  <a:lnTo>
                    <a:pt x="0" y="2379489"/>
                  </a:lnTo>
                  <a:close/>
                  <a:moveTo>
                    <a:pt x="12282522" y="2927940"/>
                  </a:moveTo>
                  <a:lnTo>
                    <a:pt x="12282522" y="2778288"/>
                  </a:lnTo>
                  <a:lnTo>
                    <a:pt x="12225380" y="2742667"/>
                  </a:lnTo>
                  <a:lnTo>
                    <a:pt x="12158197" y="2850440"/>
                  </a:lnTo>
                  <a:close/>
                  <a:moveTo>
                    <a:pt x="12282522" y="3487006"/>
                  </a:moveTo>
                  <a:lnTo>
                    <a:pt x="12282522" y="3335874"/>
                  </a:lnTo>
                  <a:lnTo>
                    <a:pt x="12015689" y="3163724"/>
                  </a:lnTo>
                  <a:lnTo>
                    <a:pt x="11946830" y="3270430"/>
                  </a:lnTo>
                  <a:close/>
                  <a:moveTo>
                    <a:pt x="997086" y="3716068"/>
                  </a:moveTo>
                  <a:lnTo>
                    <a:pt x="1032124" y="3663110"/>
                  </a:lnTo>
                  <a:lnTo>
                    <a:pt x="1084489" y="3663110"/>
                  </a:lnTo>
                  <a:lnTo>
                    <a:pt x="1084489" y="2762624"/>
                  </a:lnTo>
                  <a:lnTo>
                    <a:pt x="1307397" y="2919782"/>
                  </a:lnTo>
                  <a:lnTo>
                    <a:pt x="1380575" y="2815985"/>
                  </a:lnTo>
                  <a:lnTo>
                    <a:pt x="1084489" y="2607235"/>
                  </a:lnTo>
                  <a:lnTo>
                    <a:pt x="1084489" y="2178417"/>
                  </a:lnTo>
                  <a:lnTo>
                    <a:pt x="1469374" y="2449754"/>
                  </a:lnTo>
                  <a:lnTo>
                    <a:pt x="1542551" y="2345957"/>
                  </a:lnTo>
                  <a:lnTo>
                    <a:pt x="1084489" y="2023032"/>
                  </a:lnTo>
                  <a:lnTo>
                    <a:pt x="1084489" y="1509350"/>
                  </a:lnTo>
                  <a:lnTo>
                    <a:pt x="1810153" y="1763967"/>
                  </a:lnTo>
                  <a:lnTo>
                    <a:pt x="1852203" y="1644130"/>
                  </a:lnTo>
                  <a:lnTo>
                    <a:pt x="1084489" y="1374759"/>
                  </a:lnTo>
                  <a:lnTo>
                    <a:pt x="1084489" y="745854"/>
                  </a:lnTo>
                  <a:lnTo>
                    <a:pt x="2046831" y="1177963"/>
                  </a:lnTo>
                  <a:lnTo>
                    <a:pt x="2098862" y="1062114"/>
                  </a:lnTo>
                  <a:lnTo>
                    <a:pt x="1084489" y="606635"/>
                  </a:lnTo>
                  <a:lnTo>
                    <a:pt x="1084489" y="297827"/>
                  </a:lnTo>
                  <a:lnTo>
                    <a:pt x="2018013" y="515786"/>
                  </a:lnTo>
                  <a:lnTo>
                    <a:pt x="2046880" y="392113"/>
                  </a:lnTo>
                  <a:lnTo>
                    <a:pt x="1084489" y="167412"/>
                  </a:lnTo>
                  <a:lnTo>
                    <a:pt x="1084489" y="0"/>
                  </a:lnTo>
                  <a:lnTo>
                    <a:pt x="957488" y="0"/>
                  </a:lnTo>
                  <a:lnTo>
                    <a:pt x="957488" y="305750"/>
                  </a:lnTo>
                  <a:lnTo>
                    <a:pt x="0" y="592117"/>
                  </a:lnTo>
                  <a:lnTo>
                    <a:pt x="0" y="724667"/>
                  </a:lnTo>
                  <a:lnTo>
                    <a:pt x="957488" y="438299"/>
                  </a:lnTo>
                  <a:lnTo>
                    <a:pt x="957488" y="895440"/>
                  </a:lnTo>
                  <a:lnTo>
                    <a:pt x="16546" y="1320076"/>
                  </a:lnTo>
                  <a:lnTo>
                    <a:pt x="68780" y="1435837"/>
                  </a:lnTo>
                  <a:lnTo>
                    <a:pt x="957488" y="1034774"/>
                  </a:lnTo>
                  <a:lnTo>
                    <a:pt x="957488" y="1225766"/>
                  </a:lnTo>
                  <a:lnTo>
                    <a:pt x="196237" y="1767738"/>
                  </a:lnTo>
                  <a:lnTo>
                    <a:pt x="269897" y="1871193"/>
                  </a:lnTo>
                  <a:lnTo>
                    <a:pt x="957488" y="1381666"/>
                  </a:lnTo>
                  <a:lnTo>
                    <a:pt x="957488" y="1822802"/>
                  </a:lnTo>
                  <a:lnTo>
                    <a:pt x="402893" y="2253349"/>
                  </a:lnTo>
                  <a:lnTo>
                    <a:pt x="480769" y="2353667"/>
                  </a:lnTo>
                  <a:lnTo>
                    <a:pt x="957488" y="1983595"/>
                  </a:lnTo>
                  <a:lnTo>
                    <a:pt x="957488" y="2509093"/>
                  </a:lnTo>
                  <a:lnTo>
                    <a:pt x="599667" y="2789759"/>
                  </a:lnTo>
                  <a:lnTo>
                    <a:pt x="678039" y="2889696"/>
                  </a:lnTo>
                  <a:lnTo>
                    <a:pt x="957488" y="2670502"/>
                  </a:lnTo>
                  <a:lnTo>
                    <a:pt x="957488" y="3537592"/>
                  </a:lnTo>
                  <a:lnTo>
                    <a:pt x="0" y="2904130"/>
                  </a:lnTo>
                  <a:lnTo>
                    <a:pt x="0" y="3056405"/>
                  </a:lnTo>
                  <a:close/>
                  <a:moveTo>
                    <a:pt x="8797211" y="3726158"/>
                  </a:moveTo>
                  <a:lnTo>
                    <a:pt x="8797211" y="2762624"/>
                  </a:lnTo>
                  <a:lnTo>
                    <a:pt x="9020121" y="2919782"/>
                  </a:lnTo>
                  <a:lnTo>
                    <a:pt x="9093298" y="2815985"/>
                  </a:lnTo>
                  <a:lnTo>
                    <a:pt x="8797211" y="2607235"/>
                  </a:lnTo>
                  <a:lnTo>
                    <a:pt x="8797211" y="2178417"/>
                  </a:lnTo>
                  <a:lnTo>
                    <a:pt x="9182097" y="2449754"/>
                  </a:lnTo>
                  <a:lnTo>
                    <a:pt x="9255274" y="2345957"/>
                  </a:lnTo>
                  <a:lnTo>
                    <a:pt x="8797211" y="2023032"/>
                  </a:lnTo>
                  <a:lnTo>
                    <a:pt x="8797211" y="1509350"/>
                  </a:lnTo>
                  <a:lnTo>
                    <a:pt x="9522876" y="1763967"/>
                  </a:lnTo>
                  <a:lnTo>
                    <a:pt x="9564926" y="1644130"/>
                  </a:lnTo>
                  <a:lnTo>
                    <a:pt x="8797211" y="1374759"/>
                  </a:lnTo>
                  <a:lnTo>
                    <a:pt x="8797211" y="745855"/>
                  </a:lnTo>
                  <a:lnTo>
                    <a:pt x="9739110" y="1168784"/>
                  </a:lnTo>
                  <a:lnTo>
                    <a:pt x="9680381" y="1201472"/>
                  </a:lnTo>
                  <a:lnTo>
                    <a:pt x="9742142" y="1312445"/>
                  </a:lnTo>
                  <a:lnTo>
                    <a:pt x="10166639" y="1076173"/>
                  </a:lnTo>
                  <a:lnTo>
                    <a:pt x="10166639" y="1292743"/>
                  </a:lnTo>
                  <a:lnTo>
                    <a:pt x="9604257" y="1708583"/>
                  </a:lnTo>
                  <a:lnTo>
                    <a:pt x="9679771" y="1810704"/>
                  </a:lnTo>
                  <a:lnTo>
                    <a:pt x="10166639" y="1450693"/>
                  </a:lnTo>
                  <a:lnTo>
                    <a:pt x="10166639" y="2349351"/>
                  </a:lnTo>
                  <a:lnTo>
                    <a:pt x="9324311" y="2578901"/>
                  </a:lnTo>
                  <a:lnTo>
                    <a:pt x="9357700" y="2701431"/>
                  </a:lnTo>
                  <a:lnTo>
                    <a:pt x="10166639" y="2480979"/>
                  </a:lnTo>
                  <a:lnTo>
                    <a:pt x="10166639" y="3100414"/>
                  </a:lnTo>
                  <a:close/>
                  <a:moveTo>
                    <a:pt x="3427461" y="3726158"/>
                  </a:moveTo>
                  <a:lnTo>
                    <a:pt x="3427461" y="2762624"/>
                  </a:lnTo>
                  <a:lnTo>
                    <a:pt x="3650370" y="2919782"/>
                  </a:lnTo>
                  <a:lnTo>
                    <a:pt x="3723547" y="2815985"/>
                  </a:lnTo>
                  <a:lnTo>
                    <a:pt x="3427461" y="2607235"/>
                  </a:lnTo>
                  <a:lnTo>
                    <a:pt x="3427461" y="2178417"/>
                  </a:lnTo>
                  <a:lnTo>
                    <a:pt x="3812346" y="2449754"/>
                  </a:lnTo>
                  <a:lnTo>
                    <a:pt x="3885524" y="2345957"/>
                  </a:lnTo>
                  <a:lnTo>
                    <a:pt x="3427461" y="2023032"/>
                  </a:lnTo>
                  <a:lnTo>
                    <a:pt x="3427461" y="1509350"/>
                  </a:lnTo>
                  <a:lnTo>
                    <a:pt x="4153126" y="1763967"/>
                  </a:lnTo>
                  <a:lnTo>
                    <a:pt x="4195176" y="1644130"/>
                  </a:lnTo>
                  <a:lnTo>
                    <a:pt x="3427461" y="1374759"/>
                  </a:lnTo>
                  <a:lnTo>
                    <a:pt x="3427461" y="745855"/>
                  </a:lnTo>
                  <a:lnTo>
                    <a:pt x="4369361" y="1168784"/>
                  </a:lnTo>
                  <a:lnTo>
                    <a:pt x="4310632" y="1201472"/>
                  </a:lnTo>
                  <a:lnTo>
                    <a:pt x="4372391" y="1312445"/>
                  </a:lnTo>
                  <a:lnTo>
                    <a:pt x="4796890" y="1076173"/>
                  </a:lnTo>
                  <a:lnTo>
                    <a:pt x="4796890" y="1292743"/>
                  </a:lnTo>
                  <a:lnTo>
                    <a:pt x="4234508" y="1708583"/>
                  </a:lnTo>
                  <a:lnTo>
                    <a:pt x="4310021" y="1810704"/>
                  </a:lnTo>
                  <a:lnTo>
                    <a:pt x="4796890" y="1450693"/>
                  </a:lnTo>
                  <a:lnTo>
                    <a:pt x="4796890" y="2349351"/>
                  </a:lnTo>
                  <a:lnTo>
                    <a:pt x="3954560" y="2578901"/>
                  </a:lnTo>
                  <a:lnTo>
                    <a:pt x="3987949" y="2701431"/>
                  </a:lnTo>
                  <a:lnTo>
                    <a:pt x="4796890" y="2480979"/>
                  </a:lnTo>
                  <a:lnTo>
                    <a:pt x="4796890" y="3100414"/>
                  </a:lnTo>
                  <a:close/>
                  <a:moveTo>
                    <a:pt x="12282522" y="3938199"/>
                  </a:moveTo>
                  <a:lnTo>
                    <a:pt x="12282522" y="3797585"/>
                  </a:lnTo>
                  <a:lnTo>
                    <a:pt x="11941535" y="3635479"/>
                  </a:lnTo>
                  <a:lnTo>
                    <a:pt x="11887013" y="3750172"/>
                  </a:lnTo>
                  <a:close/>
                  <a:moveTo>
                    <a:pt x="915325" y="3978741"/>
                  </a:moveTo>
                  <a:lnTo>
                    <a:pt x="957552" y="3858967"/>
                  </a:lnTo>
                  <a:lnTo>
                    <a:pt x="0" y="3521316"/>
                  </a:lnTo>
                  <a:lnTo>
                    <a:pt x="0" y="3655979"/>
                  </a:lnTo>
                  <a:close/>
                  <a:moveTo>
                    <a:pt x="456307" y="4678181"/>
                  </a:moveTo>
                  <a:lnTo>
                    <a:pt x="517052" y="4566653"/>
                  </a:lnTo>
                  <a:lnTo>
                    <a:pt x="0" y="4285024"/>
                  </a:lnTo>
                  <a:lnTo>
                    <a:pt x="0" y="4429641"/>
                  </a:lnTo>
                  <a:close/>
                  <a:moveTo>
                    <a:pt x="12282522" y="4758131"/>
                  </a:moveTo>
                  <a:lnTo>
                    <a:pt x="12282522" y="4624389"/>
                  </a:lnTo>
                  <a:lnTo>
                    <a:pt x="11562453" y="4386669"/>
                  </a:lnTo>
                  <a:lnTo>
                    <a:pt x="11522638" y="4507267"/>
                  </a:lnTo>
                  <a:close/>
                  <a:moveTo>
                    <a:pt x="396834" y="5351625"/>
                  </a:moveTo>
                  <a:lnTo>
                    <a:pt x="442541" y="5233134"/>
                  </a:lnTo>
                  <a:lnTo>
                    <a:pt x="0" y="5062422"/>
                  </a:lnTo>
                  <a:lnTo>
                    <a:pt x="0" y="5198545"/>
                  </a:lnTo>
                  <a:close/>
                  <a:moveTo>
                    <a:pt x="96784" y="6045972"/>
                  </a:moveTo>
                  <a:lnTo>
                    <a:pt x="168437" y="5941108"/>
                  </a:lnTo>
                  <a:lnTo>
                    <a:pt x="0" y="5826025"/>
                  </a:lnTo>
                  <a:lnTo>
                    <a:pt x="0" y="5979845"/>
                  </a:lnTo>
                  <a:close/>
                  <a:moveTo>
                    <a:pt x="12282522" y="6106186"/>
                  </a:moveTo>
                  <a:lnTo>
                    <a:pt x="12282522" y="5974557"/>
                  </a:lnTo>
                  <a:lnTo>
                    <a:pt x="12042576" y="5909167"/>
                  </a:lnTo>
                  <a:lnTo>
                    <a:pt x="12009187" y="6031697"/>
                  </a:lnTo>
                  <a:close/>
                  <a:moveTo>
                    <a:pt x="10166639" y="6857996"/>
                  </a:moveTo>
                  <a:lnTo>
                    <a:pt x="10293639" y="6857996"/>
                  </a:lnTo>
                  <a:lnTo>
                    <a:pt x="10293639" y="6273045"/>
                  </a:lnTo>
                  <a:lnTo>
                    <a:pt x="10647702" y="6534476"/>
                  </a:lnTo>
                  <a:lnTo>
                    <a:pt x="10723140" y="6432317"/>
                  </a:lnTo>
                  <a:lnTo>
                    <a:pt x="10293639" y="6115174"/>
                  </a:lnTo>
                  <a:lnTo>
                    <a:pt x="10293639" y="5672003"/>
                  </a:lnTo>
                  <a:lnTo>
                    <a:pt x="10840983" y="6045972"/>
                  </a:lnTo>
                  <a:lnTo>
                    <a:pt x="10912636" y="5941108"/>
                  </a:lnTo>
                  <a:lnTo>
                    <a:pt x="10293639" y="5518183"/>
                  </a:lnTo>
                  <a:lnTo>
                    <a:pt x="10293639" y="5024740"/>
                  </a:lnTo>
                  <a:lnTo>
                    <a:pt x="11141034" y="5351625"/>
                  </a:lnTo>
                  <a:lnTo>
                    <a:pt x="11186741" y="5233134"/>
                  </a:lnTo>
                  <a:lnTo>
                    <a:pt x="10293639" y="4888617"/>
                  </a:lnTo>
                  <a:lnTo>
                    <a:pt x="10293639" y="4184232"/>
                  </a:lnTo>
                  <a:lnTo>
                    <a:pt x="11200507" y="4678181"/>
                  </a:lnTo>
                  <a:lnTo>
                    <a:pt x="11261251" y="4566653"/>
                  </a:lnTo>
                  <a:lnTo>
                    <a:pt x="10293639" y="4039613"/>
                  </a:lnTo>
                  <a:lnTo>
                    <a:pt x="10293639" y="3497102"/>
                  </a:lnTo>
                  <a:lnTo>
                    <a:pt x="11659524" y="3978741"/>
                  </a:lnTo>
                  <a:lnTo>
                    <a:pt x="11701751" y="3858967"/>
                  </a:lnTo>
                  <a:lnTo>
                    <a:pt x="10293639" y="3362440"/>
                  </a:lnTo>
                  <a:lnTo>
                    <a:pt x="10293639" y="2758318"/>
                  </a:lnTo>
                  <a:lnTo>
                    <a:pt x="11741285" y="3716068"/>
                  </a:lnTo>
                  <a:lnTo>
                    <a:pt x="11776324" y="3663110"/>
                  </a:lnTo>
                  <a:lnTo>
                    <a:pt x="11828688" y="3663110"/>
                  </a:lnTo>
                  <a:lnTo>
                    <a:pt x="11828688" y="2762624"/>
                  </a:lnTo>
                  <a:lnTo>
                    <a:pt x="12051597" y="2919782"/>
                  </a:lnTo>
                  <a:lnTo>
                    <a:pt x="12124775" y="2815985"/>
                  </a:lnTo>
                  <a:lnTo>
                    <a:pt x="11828688" y="2607235"/>
                  </a:lnTo>
                  <a:lnTo>
                    <a:pt x="11828688" y="2178417"/>
                  </a:lnTo>
                  <a:lnTo>
                    <a:pt x="12213574" y="2449754"/>
                  </a:lnTo>
                  <a:lnTo>
                    <a:pt x="12282522" y="2351956"/>
                  </a:lnTo>
                  <a:lnTo>
                    <a:pt x="12282522" y="2342976"/>
                  </a:lnTo>
                  <a:lnTo>
                    <a:pt x="11828688" y="2023032"/>
                  </a:lnTo>
                  <a:lnTo>
                    <a:pt x="11828688" y="1509350"/>
                  </a:lnTo>
                  <a:lnTo>
                    <a:pt x="12282522" y="1668589"/>
                  </a:lnTo>
                  <a:lnTo>
                    <a:pt x="12282522" y="1533998"/>
                  </a:lnTo>
                  <a:lnTo>
                    <a:pt x="11828688" y="1374759"/>
                  </a:lnTo>
                  <a:lnTo>
                    <a:pt x="11828688" y="745854"/>
                  </a:lnTo>
                  <a:lnTo>
                    <a:pt x="12282522" y="949634"/>
                  </a:lnTo>
                  <a:lnTo>
                    <a:pt x="12282522" y="810418"/>
                  </a:lnTo>
                  <a:lnTo>
                    <a:pt x="11828688" y="606635"/>
                  </a:lnTo>
                  <a:lnTo>
                    <a:pt x="11828688" y="297827"/>
                  </a:lnTo>
                  <a:lnTo>
                    <a:pt x="12282522" y="403788"/>
                  </a:lnTo>
                  <a:lnTo>
                    <a:pt x="12282522" y="273374"/>
                  </a:lnTo>
                  <a:lnTo>
                    <a:pt x="11828688" y="167412"/>
                  </a:lnTo>
                  <a:lnTo>
                    <a:pt x="11828688" y="0"/>
                  </a:lnTo>
                  <a:lnTo>
                    <a:pt x="11701688" y="0"/>
                  </a:lnTo>
                  <a:lnTo>
                    <a:pt x="11701688" y="305750"/>
                  </a:lnTo>
                  <a:lnTo>
                    <a:pt x="10500090" y="665125"/>
                  </a:lnTo>
                  <a:lnTo>
                    <a:pt x="10536488" y="786790"/>
                  </a:lnTo>
                  <a:lnTo>
                    <a:pt x="11701688" y="438299"/>
                  </a:lnTo>
                  <a:lnTo>
                    <a:pt x="11701688" y="895440"/>
                  </a:lnTo>
                  <a:lnTo>
                    <a:pt x="10760745" y="1320076"/>
                  </a:lnTo>
                  <a:lnTo>
                    <a:pt x="10812980" y="1435837"/>
                  </a:lnTo>
                  <a:lnTo>
                    <a:pt x="11701688" y="1034774"/>
                  </a:lnTo>
                  <a:lnTo>
                    <a:pt x="11701688" y="1225766"/>
                  </a:lnTo>
                  <a:lnTo>
                    <a:pt x="10940437" y="1767738"/>
                  </a:lnTo>
                  <a:lnTo>
                    <a:pt x="11014097" y="1871193"/>
                  </a:lnTo>
                  <a:lnTo>
                    <a:pt x="11701688" y="1381666"/>
                  </a:lnTo>
                  <a:lnTo>
                    <a:pt x="11701688" y="1822802"/>
                  </a:lnTo>
                  <a:lnTo>
                    <a:pt x="11147092" y="2253349"/>
                  </a:lnTo>
                  <a:lnTo>
                    <a:pt x="11224968" y="2353667"/>
                  </a:lnTo>
                  <a:lnTo>
                    <a:pt x="11701688" y="1983595"/>
                  </a:lnTo>
                  <a:lnTo>
                    <a:pt x="11701688" y="2509093"/>
                  </a:lnTo>
                  <a:lnTo>
                    <a:pt x="11343866" y="2789759"/>
                  </a:lnTo>
                  <a:lnTo>
                    <a:pt x="11422238" y="2889696"/>
                  </a:lnTo>
                  <a:lnTo>
                    <a:pt x="11701688" y="2670502"/>
                  </a:lnTo>
                  <a:lnTo>
                    <a:pt x="11701688" y="3537592"/>
                  </a:lnTo>
                  <a:lnTo>
                    <a:pt x="10293639" y="2606045"/>
                  </a:lnTo>
                  <a:lnTo>
                    <a:pt x="10293639" y="2199229"/>
                  </a:lnTo>
                  <a:lnTo>
                    <a:pt x="11206096" y="2564283"/>
                  </a:lnTo>
                  <a:lnTo>
                    <a:pt x="11253263" y="2446364"/>
                  </a:lnTo>
                  <a:lnTo>
                    <a:pt x="10293639" y="2062434"/>
                  </a:lnTo>
                  <a:lnTo>
                    <a:pt x="10293639" y="1444419"/>
                  </a:lnTo>
                  <a:lnTo>
                    <a:pt x="10789003" y="1810704"/>
                  </a:lnTo>
                  <a:lnTo>
                    <a:pt x="10864504" y="1708583"/>
                  </a:lnTo>
                  <a:lnTo>
                    <a:pt x="10293639" y="1286461"/>
                  </a:lnTo>
                  <a:lnTo>
                    <a:pt x="10293639" y="1071450"/>
                  </a:lnTo>
                  <a:lnTo>
                    <a:pt x="10726633" y="1312445"/>
                  </a:lnTo>
                  <a:lnTo>
                    <a:pt x="10788393" y="1201472"/>
                  </a:lnTo>
                  <a:lnTo>
                    <a:pt x="10293639" y="926097"/>
                  </a:lnTo>
                  <a:lnTo>
                    <a:pt x="10293639" y="579162"/>
                  </a:lnTo>
                  <a:lnTo>
                    <a:pt x="10446762" y="649390"/>
                  </a:lnTo>
                  <a:lnTo>
                    <a:pt x="10499695" y="533947"/>
                  </a:lnTo>
                  <a:lnTo>
                    <a:pt x="10293639" y="439452"/>
                  </a:lnTo>
                  <a:lnTo>
                    <a:pt x="10293639" y="0"/>
                  </a:lnTo>
                  <a:lnTo>
                    <a:pt x="10166639" y="0"/>
                  </a:lnTo>
                  <a:lnTo>
                    <a:pt x="10166639" y="443341"/>
                  </a:lnTo>
                  <a:lnTo>
                    <a:pt x="9969064" y="533947"/>
                  </a:lnTo>
                  <a:lnTo>
                    <a:pt x="10022010" y="649390"/>
                  </a:lnTo>
                  <a:lnTo>
                    <a:pt x="10166639" y="583058"/>
                  </a:lnTo>
                  <a:lnTo>
                    <a:pt x="10166639" y="930826"/>
                  </a:lnTo>
                  <a:lnTo>
                    <a:pt x="9771858" y="1150557"/>
                  </a:lnTo>
                  <a:lnTo>
                    <a:pt x="9811571" y="1062114"/>
                  </a:lnTo>
                  <a:lnTo>
                    <a:pt x="8797211" y="606636"/>
                  </a:lnTo>
                  <a:lnTo>
                    <a:pt x="8797211" y="297828"/>
                  </a:lnTo>
                  <a:lnTo>
                    <a:pt x="9730723" y="515786"/>
                  </a:lnTo>
                  <a:lnTo>
                    <a:pt x="9759603" y="392113"/>
                  </a:lnTo>
                  <a:lnTo>
                    <a:pt x="8797211" y="167412"/>
                  </a:lnTo>
                  <a:lnTo>
                    <a:pt x="8797211" y="0"/>
                  </a:lnTo>
                  <a:lnTo>
                    <a:pt x="8670211" y="0"/>
                  </a:lnTo>
                  <a:lnTo>
                    <a:pt x="8670211" y="305750"/>
                  </a:lnTo>
                  <a:lnTo>
                    <a:pt x="7468613" y="665125"/>
                  </a:lnTo>
                  <a:lnTo>
                    <a:pt x="7505011" y="786790"/>
                  </a:lnTo>
                  <a:lnTo>
                    <a:pt x="8670211" y="438299"/>
                  </a:lnTo>
                  <a:lnTo>
                    <a:pt x="8670211" y="895440"/>
                  </a:lnTo>
                  <a:lnTo>
                    <a:pt x="7729268" y="1320076"/>
                  </a:lnTo>
                  <a:lnTo>
                    <a:pt x="7781504" y="1435837"/>
                  </a:lnTo>
                  <a:lnTo>
                    <a:pt x="8670211" y="1034774"/>
                  </a:lnTo>
                  <a:lnTo>
                    <a:pt x="8670211" y="1225758"/>
                  </a:lnTo>
                  <a:lnTo>
                    <a:pt x="7908961" y="1767738"/>
                  </a:lnTo>
                  <a:lnTo>
                    <a:pt x="7982620" y="1871193"/>
                  </a:lnTo>
                  <a:lnTo>
                    <a:pt x="8670211" y="1381666"/>
                  </a:lnTo>
                  <a:lnTo>
                    <a:pt x="8670211" y="1822802"/>
                  </a:lnTo>
                  <a:lnTo>
                    <a:pt x="8115615" y="2253349"/>
                  </a:lnTo>
                  <a:lnTo>
                    <a:pt x="8193490" y="2353667"/>
                  </a:lnTo>
                  <a:lnTo>
                    <a:pt x="8670211" y="1983595"/>
                  </a:lnTo>
                  <a:lnTo>
                    <a:pt x="8670211" y="2509092"/>
                  </a:lnTo>
                  <a:lnTo>
                    <a:pt x="8312388" y="2789759"/>
                  </a:lnTo>
                  <a:lnTo>
                    <a:pt x="8390759" y="2889696"/>
                  </a:lnTo>
                  <a:lnTo>
                    <a:pt x="8670211" y="2670501"/>
                  </a:lnTo>
                  <a:lnTo>
                    <a:pt x="8670211" y="3804004"/>
                  </a:lnTo>
                  <a:lnTo>
                    <a:pt x="8779650" y="3804004"/>
                  </a:lnTo>
                  <a:lnTo>
                    <a:pt x="8806038" y="3861748"/>
                  </a:lnTo>
                  <a:lnTo>
                    <a:pt x="10166639" y="3240052"/>
                  </a:lnTo>
                  <a:lnTo>
                    <a:pt x="10166639" y="3664622"/>
                  </a:lnTo>
                  <a:lnTo>
                    <a:pt x="8837762" y="4103331"/>
                  </a:lnTo>
                  <a:lnTo>
                    <a:pt x="8877577" y="4223929"/>
                  </a:lnTo>
                  <a:lnTo>
                    <a:pt x="10166639" y="3798364"/>
                  </a:lnTo>
                  <a:lnTo>
                    <a:pt x="10166639" y="4401897"/>
                  </a:lnTo>
                  <a:lnTo>
                    <a:pt x="9202137" y="4860426"/>
                  </a:lnTo>
                  <a:lnTo>
                    <a:pt x="9256659" y="4975119"/>
                  </a:lnTo>
                  <a:lnTo>
                    <a:pt x="10166639" y="4542512"/>
                  </a:lnTo>
                  <a:lnTo>
                    <a:pt x="10166639" y="4756500"/>
                  </a:lnTo>
                  <a:lnTo>
                    <a:pt x="9261954" y="5340168"/>
                  </a:lnTo>
                  <a:lnTo>
                    <a:pt x="9330813" y="5446874"/>
                  </a:lnTo>
                  <a:lnTo>
                    <a:pt x="10166639" y="4907633"/>
                  </a:lnTo>
                  <a:lnTo>
                    <a:pt x="10166639" y="5327965"/>
                  </a:lnTo>
                  <a:lnTo>
                    <a:pt x="9473321" y="5760158"/>
                  </a:lnTo>
                  <a:lnTo>
                    <a:pt x="9540504" y="5867931"/>
                  </a:lnTo>
                  <a:lnTo>
                    <a:pt x="10166639" y="5477617"/>
                  </a:lnTo>
                  <a:lnTo>
                    <a:pt x="10166639" y="6049464"/>
                  </a:lnTo>
                  <a:lnTo>
                    <a:pt x="9918035" y="6290091"/>
                  </a:lnTo>
                  <a:lnTo>
                    <a:pt x="10006352" y="6381353"/>
                  </a:lnTo>
                  <a:lnTo>
                    <a:pt x="10166639" y="6226216"/>
                  </a:lnTo>
                  <a:close/>
                  <a:moveTo>
                    <a:pt x="4796890" y="6857996"/>
                  </a:moveTo>
                  <a:lnTo>
                    <a:pt x="4923890" y="6857996"/>
                  </a:lnTo>
                  <a:lnTo>
                    <a:pt x="4923890" y="6273045"/>
                  </a:lnTo>
                  <a:lnTo>
                    <a:pt x="5277954" y="6534476"/>
                  </a:lnTo>
                  <a:lnTo>
                    <a:pt x="5353391" y="6432317"/>
                  </a:lnTo>
                  <a:lnTo>
                    <a:pt x="4923890" y="6115174"/>
                  </a:lnTo>
                  <a:lnTo>
                    <a:pt x="4923890" y="5672003"/>
                  </a:lnTo>
                  <a:lnTo>
                    <a:pt x="5471233" y="6045972"/>
                  </a:lnTo>
                  <a:lnTo>
                    <a:pt x="5542885" y="5941108"/>
                  </a:lnTo>
                  <a:lnTo>
                    <a:pt x="4923890" y="5518183"/>
                  </a:lnTo>
                  <a:lnTo>
                    <a:pt x="4923890" y="5024740"/>
                  </a:lnTo>
                  <a:lnTo>
                    <a:pt x="5771284" y="5351625"/>
                  </a:lnTo>
                  <a:lnTo>
                    <a:pt x="5816990" y="5233134"/>
                  </a:lnTo>
                  <a:lnTo>
                    <a:pt x="4923890" y="4888617"/>
                  </a:lnTo>
                  <a:lnTo>
                    <a:pt x="4923890" y="4184232"/>
                  </a:lnTo>
                  <a:lnTo>
                    <a:pt x="5830756" y="4678180"/>
                  </a:lnTo>
                  <a:lnTo>
                    <a:pt x="5891500" y="4566653"/>
                  </a:lnTo>
                  <a:lnTo>
                    <a:pt x="4923890" y="4039613"/>
                  </a:lnTo>
                  <a:lnTo>
                    <a:pt x="4923890" y="3497102"/>
                  </a:lnTo>
                  <a:lnTo>
                    <a:pt x="6289772" y="3978741"/>
                  </a:lnTo>
                  <a:lnTo>
                    <a:pt x="6331999" y="3858967"/>
                  </a:lnTo>
                  <a:lnTo>
                    <a:pt x="4923890" y="3362440"/>
                  </a:lnTo>
                  <a:lnTo>
                    <a:pt x="4923890" y="2758318"/>
                  </a:lnTo>
                  <a:lnTo>
                    <a:pt x="6371533" y="3716068"/>
                  </a:lnTo>
                  <a:lnTo>
                    <a:pt x="6406573" y="3663110"/>
                  </a:lnTo>
                  <a:lnTo>
                    <a:pt x="6458937" y="3663110"/>
                  </a:lnTo>
                  <a:lnTo>
                    <a:pt x="6458937" y="2762624"/>
                  </a:lnTo>
                  <a:lnTo>
                    <a:pt x="6681846" y="2919782"/>
                  </a:lnTo>
                  <a:lnTo>
                    <a:pt x="6755024" y="2815985"/>
                  </a:lnTo>
                  <a:lnTo>
                    <a:pt x="6458937" y="2607235"/>
                  </a:lnTo>
                  <a:lnTo>
                    <a:pt x="6458937" y="2178417"/>
                  </a:lnTo>
                  <a:lnTo>
                    <a:pt x="6843823" y="2449754"/>
                  </a:lnTo>
                  <a:lnTo>
                    <a:pt x="6917001" y="2345957"/>
                  </a:lnTo>
                  <a:lnTo>
                    <a:pt x="6458937" y="2023032"/>
                  </a:lnTo>
                  <a:lnTo>
                    <a:pt x="6458937" y="1509350"/>
                  </a:lnTo>
                  <a:lnTo>
                    <a:pt x="7184601" y="1763967"/>
                  </a:lnTo>
                  <a:lnTo>
                    <a:pt x="7226652" y="1644130"/>
                  </a:lnTo>
                  <a:lnTo>
                    <a:pt x="6458937" y="1374759"/>
                  </a:lnTo>
                  <a:lnTo>
                    <a:pt x="6458937" y="745854"/>
                  </a:lnTo>
                  <a:lnTo>
                    <a:pt x="7421279" y="1177963"/>
                  </a:lnTo>
                  <a:lnTo>
                    <a:pt x="7473309" y="1062114"/>
                  </a:lnTo>
                  <a:lnTo>
                    <a:pt x="6458937" y="606635"/>
                  </a:lnTo>
                  <a:lnTo>
                    <a:pt x="6458937" y="297827"/>
                  </a:lnTo>
                  <a:lnTo>
                    <a:pt x="7392463" y="515786"/>
                  </a:lnTo>
                  <a:lnTo>
                    <a:pt x="7421329" y="392113"/>
                  </a:lnTo>
                  <a:lnTo>
                    <a:pt x="6458937" y="167412"/>
                  </a:lnTo>
                  <a:lnTo>
                    <a:pt x="6458937" y="0"/>
                  </a:lnTo>
                  <a:lnTo>
                    <a:pt x="6331938" y="0"/>
                  </a:lnTo>
                  <a:lnTo>
                    <a:pt x="6331938" y="305750"/>
                  </a:lnTo>
                  <a:lnTo>
                    <a:pt x="5130342" y="665125"/>
                  </a:lnTo>
                  <a:lnTo>
                    <a:pt x="5166739" y="786790"/>
                  </a:lnTo>
                  <a:lnTo>
                    <a:pt x="6331938" y="438299"/>
                  </a:lnTo>
                  <a:lnTo>
                    <a:pt x="6331938" y="895440"/>
                  </a:lnTo>
                  <a:lnTo>
                    <a:pt x="5390994" y="1320076"/>
                  </a:lnTo>
                  <a:lnTo>
                    <a:pt x="5443229" y="1435837"/>
                  </a:lnTo>
                  <a:lnTo>
                    <a:pt x="6331938" y="1034774"/>
                  </a:lnTo>
                  <a:lnTo>
                    <a:pt x="6331938" y="1225766"/>
                  </a:lnTo>
                  <a:lnTo>
                    <a:pt x="5570687" y="1767738"/>
                  </a:lnTo>
                  <a:lnTo>
                    <a:pt x="5644347" y="1871193"/>
                  </a:lnTo>
                  <a:lnTo>
                    <a:pt x="6331938" y="1381666"/>
                  </a:lnTo>
                  <a:lnTo>
                    <a:pt x="6331938" y="1822802"/>
                  </a:lnTo>
                  <a:lnTo>
                    <a:pt x="5777341" y="2253349"/>
                  </a:lnTo>
                  <a:lnTo>
                    <a:pt x="5855217" y="2353667"/>
                  </a:lnTo>
                  <a:lnTo>
                    <a:pt x="6331938" y="1983595"/>
                  </a:lnTo>
                  <a:lnTo>
                    <a:pt x="6331938" y="2509093"/>
                  </a:lnTo>
                  <a:lnTo>
                    <a:pt x="5974116" y="2789759"/>
                  </a:lnTo>
                  <a:lnTo>
                    <a:pt x="6052488" y="2889696"/>
                  </a:lnTo>
                  <a:lnTo>
                    <a:pt x="6331938" y="2670502"/>
                  </a:lnTo>
                  <a:lnTo>
                    <a:pt x="6331938" y="3537592"/>
                  </a:lnTo>
                  <a:lnTo>
                    <a:pt x="4923890" y="2606045"/>
                  </a:lnTo>
                  <a:lnTo>
                    <a:pt x="4923890" y="2199229"/>
                  </a:lnTo>
                  <a:lnTo>
                    <a:pt x="5836345" y="2564283"/>
                  </a:lnTo>
                  <a:lnTo>
                    <a:pt x="5883513" y="2446364"/>
                  </a:lnTo>
                  <a:lnTo>
                    <a:pt x="4923890" y="2062434"/>
                  </a:lnTo>
                  <a:lnTo>
                    <a:pt x="4923890" y="1444419"/>
                  </a:lnTo>
                  <a:lnTo>
                    <a:pt x="5419252" y="1810704"/>
                  </a:lnTo>
                  <a:lnTo>
                    <a:pt x="5494754" y="1708583"/>
                  </a:lnTo>
                  <a:lnTo>
                    <a:pt x="4923890" y="1286461"/>
                  </a:lnTo>
                  <a:lnTo>
                    <a:pt x="4923890" y="1071450"/>
                  </a:lnTo>
                  <a:lnTo>
                    <a:pt x="5356884" y="1312445"/>
                  </a:lnTo>
                  <a:lnTo>
                    <a:pt x="5418642" y="1201472"/>
                  </a:lnTo>
                  <a:lnTo>
                    <a:pt x="4923890" y="926097"/>
                  </a:lnTo>
                  <a:lnTo>
                    <a:pt x="4923890" y="579162"/>
                  </a:lnTo>
                  <a:lnTo>
                    <a:pt x="5077012" y="649390"/>
                  </a:lnTo>
                  <a:lnTo>
                    <a:pt x="5129946" y="533947"/>
                  </a:lnTo>
                  <a:lnTo>
                    <a:pt x="4923890" y="439452"/>
                  </a:lnTo>
                  <a:lnTo>
                    <a:pt x="4923890" y="0"/>
                  </a:lnTo>
                  <a:lnTo>
                    <a:pt x="4796890" y="0"/>
                  </a:lnTo>
                  <a:lnTo>
                    <a:pt x="4796890" y="443341"/>
                  </a:lnTo>
                  <a:lnTo>
                    <a:pt x="4599316" y="533947"/>
                  </a:lnTo>
                  <a:lnTo>
                    <a:pt x="4652260" y="649390"/>
                  </a:lnTo>
                  <a:lnTo>
                    <a:pt x="4796890" y="583058"/>
                  </a:lnTo>
                  <a:lnTo>
                    <a:pt x="4796890" y="930826"/>
                  </a:lnTo>
                  <a:lnTo>
                    <a:pt x="4402107" y="1150557"/>
                  </a:lnTo>
                  <a:lnTo>
                    <a:pt x="4441822" y="1062114"/>
                  </a:lnTo>
                  <a:lnTo>
                    <a:pt x="3427461" y="606636"/>
                  </a:lnTo>
                  <a:lnTo>
                    <a:pt x="3427461" y="297828"/>
                  </a:lnTo>
                  <a:lnTo>
                    <a:pt x="4360974" y="515786"/>
                  </a:lnTo>
                  <a:lnTo>
                    <a:pt x="4389853" y="392113"/>
                  </a:lnTo>
                  <a:lnTo>
                    <a:pt x="3427461" y="167412"/>
                  </a:lnTo>
                  <a:lnTo>
                    <a:pt x="3427461" y="0"/>
                  </a:lnTo>
                  <a:lnTo>
                    <a:pt x="3300461" y="0"/>
                  </a:lnTo>
                  <a:lnTo>
                    <a:pt x="3300461" y="305750"/>
                  </a:lnTo>
                  <a:lnTo>
                    <a:pt x="2098862" y="665125"/>
                  </a:lnTo>
                  <a:lnTo>
                    <a:pt x="2135260" y="786790"/>
                  </a:lnTo>
                  <a:lnTo>
                    <a:pt x="3300461" y="438299"/>
                  </a:lnTo>
                  <a:lnTo>
                    <a:pt x="3300461" y="895440"/>
                  </a:lnTo>
                  <a:lnTo>
                    <a:pt x="2359518" y="1320076"/>
                  </a:lnTo>
                  <a:lnTo>
                    <a:pt x="2411753" y="1435837"/>
                  </a:lnTo>
                  <a:lnTo>
                    <a:pt x="3300461" y="1034774"/>
                  </a:lnTo>
                  <a:lnTo>
                    <a:pt x="3300461" y="1225758"/>
                  </a:lnTo>
                  <a:lnTo>
                    <a:pt x="2539209" y="1767738"/>
                  </a:lnTo>
                  <a:lnTo>
                    <a:pt x="2612870" y="1871193"/>
                  </a:lnTo>
                  <a:lnTo>
                    <a:pt x="3300461" y="1381666"/>
                  </a:lnTo>
                  <a:lnTo>
                    <a:pt x="3300461" y="1822802"/>
                  </a:lnTo>
                  <a:lnTo>
                    <a:pt x="2745864" y="2253349"/>
                  </a:lnTo>
                  <a:lnTo>
                    <a:pt x="2823740" y="2353667"/>
                  </a:lnTo>
                  <a:lnTo>
                    <a:pt x="3300461" y="1983595"/>
                  </a:lnTo>
                  <a:lnTo>
                    <a:pt x="3300461" y="2509092"/>
                  </a:lnTo>
                  <a:lnTo>
                    <a:pt x="2942638" y="2789759"/>
                  </a:lnTo>
                  <a:lnTo>
                    <a:pt x="3021010" y="2889696"/>
                  </a:lnTo>
                  <a:lnTo>
                    <a:pt x="3300461" y="2670501"/>
                  </a:lnTo>
                  <a:lnTo>
                    <a:pt x="3300461" y="3804004"/>
                  </a:lnTo>
                  <a:lnTo>
                    <a:pt x="3409900" y="3804004"/>
                  </a:lnTo>
                  <a:lnTo>
                    <a:pt x="3436288" y="3861748"/>
                  </a:lnTo>
                  <a:lnTo>
                    <a:pt x="4796890" y="3240052"/>
                  </a:lnTo>
                  <a:lnTo>
                    <a:pt x="4796890" y="3664622"/>
                  </a:lnTo>
                  <a:lnTo>
                    <a:pt x="3468011" y="4103331"/>
                  </a:lnTo>
                  <a:lnTo>
                    <a:pt x="3507828" y="4223929"/>
                  </a:lnTo>
                  <a:lnTo>
                    <a:pt x="4796890" y="3798364"/>
                  </a:lnTo>
                  <a:lnTo>
                    <a:pt x="4796890" y="4401896"/>
                  </a:lnTo>
                  <a:lnTo>
                    <a:pt x="3832388" y="4860426"/>
                  </a:lnTo>
                  <a:lnTo>
                    <a:pt x="3886908" y="4975119"/>
                  </a:lnTo>
                  <a:lnTo>
                    <a:pt x="4796890" y="4542512"/>
                  </a:lnTo>
                  <a:lnTo>
                    <a:pt x="4796890" y="4756500"/>
                  </a:lnTo>
                  <a:lnTo>
                    <a:pt x="3892204" y="5340168"/>
                  </a:lnTo>
                  <a:lnTo>
                    <a:pt x="3961062" y="5446874"/>
                  </a:lnTo>
                  <a:lnTo>
                    <a:pt x="4796890" y="4907633"/>
                  </a:lnTo>
                  <a:lnTo>
                    <a:pt x="4796890" y="5327965"/>
                  </a:lnTo>
                  <a:lnTo>
                    <a:pt x="4103570" y="5760158"/>
                  </a:lnTo>
                  <a:lnTo>
                    <a:pt x="4170753" y="5867931"/>
                  </a:lnTo>
                  <a:lnTo>
                    <a:pt x="4796890" y="5477617"/>
                  </a:lnTo>
                  <a:lnTo>
                    <a:pt x="4796890" y="6049464"/>
                  </a:lnTo>
                  <a:lnTo>
                    <a:pt x="4548286" y="6290091"/>
                  </a:lnTo>
                  <a:lnTo>
                    <a:pt x="4636604" y="6381353"/>
                  </a:lnTo>
                  <a:lnTo>
                    <a:pt x="4796890" y="6226216"/>
                  </a:lnTo>
                  <a:close/>
                  <a:moveTo>
                    <a:pt x="12165712" y="6861382"/>
                  </a:moveTo>
                  <a:lnTo>
                    <a:pt x="12212928" y="6861382"/>
                  </a:lnTo>
                  <a:lnTo>
                    <a:pt x="12207752" y="6846631"/>
                  </a:lnTo>
                  <a:close/>
                  <a:moveTo>
                    <a:pt x="11355087" y="6861382"/>
                  </a:moveTo>
                  <a:lnTo>
                    <a:pt x="11482087" y="6861382"/>
                  </a:lnTo>
                  <a:lnTo>
                    <a:pt x="11482087" y="6587566"/>
                  </a:lnTo>
                  <a:lnTo>
                    <a:pt x="11940150" y="6264641"/>
                  </a:lnTo>
                  <a:lnTo>
                    <a:pt x="11866973" y="6160844"/>
                  </a:lnTo>
                  <a:lnTo>
                    <a:pt x="11482087" y="6432181"/>
                  </a:lnTo>
                  <a:lnTo>
                    <a:pt x="11482087" y="6003363"/>
                  </a:lnTo>
                  <a:lnTo>
                    <a:pt x="11778174" y="5794613"/>
                  </a:lnTo>
                  <a:lnTo>
                    <a:pt x="11704997" y="5690816"/>
                  </a:lnTo>
                  <a:lnTo>
                    <a:pt x="11482087" y="5847974"/>
                  </a:lnTo>
                  <a:lnTo>
                    <a:pt x="11482087" y="4884440"/>
                  </a:lnTo>
                  <a:lnTo>
                    <a:pt x="12282522" y="5250189"/>
                  </a:lnTo>
                  <a:lnTo>
                    <a:pt x="12282522" y="5110557"/>
                  </a:lnTo>
                  <a:lnTo>
                    <a:pt x="11490914" y="4748850"/>
                  </a:lnTo>
                  <a:lnTo>
                    <a:pt x="11464526" y="4806594"/>
                  </a:lnTo>
                  <a:lnTo>
                    <a:pt x="11355087" y="4806594"/>
                  </a:lnTo>
                  <a:lnTo>
                    <a:pt x="11355087" y="5940097"/>
                  </a:lnTo>
                  <a:lnTo>
                    <a:pt x="11075635" y="5720902"/>
                  </a:lnTo>
                  <a:lnTo>
                    <a:pt x="10997264" y="5820838"/>
                  </a:lnTo>
                  <a:lnTo>
                    <a:pt x="11355087" y="6101505"/>
                  </a:lnTo>
                  <a:lnTo>
                    <a:pt x="11355087" y="6627003"/>
                  </a:lnTo>
                  <a:lnTo>
                    <a:pt x="10878366" y="6256930"/>
                  </a:lnTo>
                  <a:lnTo>
                    <a:pt x="10800491" y="6357249"/>
                  </a:lnTo>
                  <a:lnTo>
                    <a:pt x="11355087" y="6787795"/>
                  </a:lnTo>
                  <a:close/>
                  <a:moveTo>
                    <a:pt x="10619851" y="6861382"/>
                  </a:moveTo>
                  <a:lnTo>
                    <a:pt x="10838826" y="6861382"/>
                  </a:lnTo>
                  <a:lnTo>
                    <a:pt x="10667496" y="6739405"/>
                  </a:lnTo>
                  <a:lnTo>
                    <a:pt x="10593836" y="6842860"/>
                  </a:lnTo>
                  <a:close/>
                  <a:moveTo>
                    <a:pt x="9827434" y="6861382"/>
                  </a:moveTo>
                  <a:lnTo>
                    <a:pt x="9874653" y="6861382"/>
                  </a:lnTo>
                  <a:lnTo>
                    <a:pt x="9869477" y="6846630"/>
                  </a:lnTo>
                  <a:close/>
                  <a:moveTo>
                    <a:pt x="8281579" y="6861382"/>
                  </a:moveTo>
                  <a:lnTo>
                    <a:pt x="8500552" y="6861382"/>
                  </a:lnTo>
                  <a:lnTo>
                    <a:pt x="8329221" y="6739404"/>
                  </a:lnTo>
                  <a:lnTo>
                    <a:pt x="8255561" y="6842859"/>
                  </a:lnTo>
                  <a:close/>
                  <a:moveTo>
                    <a:pt x="8020971" y="6861382"/>
                  </a:moveTo>
                  <a:lnTo>
                    <a:pt x="8149588" y="6861382"/>
                  </a:lnTo>
                  <a:lnTo>
                    <a:pt x="8104128" y="6799893"/>
                  </a:lnTo>
                  <a:close/>
                  <a:moveTo>
                    <a:pt x="6949428" y="6861382"/>
                  </a:moveTo>
                  <a:lnTo>
                    <a:pt x="7078051" y="6861382"/>
                  </a:lnTo>
                  <a:lnTo>
                    <a:pt x="6994895" y="6799893"/>
                  </a:lnTo>
                  <a:close/>
                  <a:moveTo>
                    <a:pt x="6795959" y="6861382"/>
                  </a:moveTo>
                  <a:lnTo>
                    <a:pt x="6843178" y="6861382"/>
                  </a:lnTo>
                  <a:lnTo>
                    <a:pt x="6838002" y="6846630"/>
                  </a:lnTo>
                  <a:close/>
                  <a:moveTo>
                    <a:pt x="5985337" y="6861382"/>
                  </a:moveTo>
                  <a:lnTo>
                    <a:pt x="6112337" y="6861382"/>
                  </a:lnTo>
                  <a:lnTo>
                    <a:pt x="6112337" y="6587565"/>
                  </a:lnTo>
                  <a:lnTo>
                    <a:pt x="6570399" y="6264640"/>
                  </a:lnTo>
                  <a:lnTo>
                    <a:pt x="6497222" y="6160844"/>
                  </a:lnTo>
                  <a:lnTo>
                    <a:pt x="6112337" y="6432180"/>
                  </a:lnTo>
                  <a:lnTo>
                    <a:pt x="6112337" y="6003363"/>
                  </a:lnTo>
                  <a:lnTo>
                    <a:pt x="6408423" y="5794612"/>
                  </a:lnTo>
                  <a:lnTo>
                    <a:pt x="6335247" y="5690815"/>
                  </a:lnTo>
                  <a:lnTo>
                    <a:pt x="6112337" y="5847973"/>
                  </a:lnTo>
                  <a:lnTo>
                    <a:pt x="6112337" y="4884440"/>
                  </a:lnTo>
                  <a:lnTo>
                    <a:pt x="7481764" y="5510184"/>
                  </a:lnTo>
                  <a:lnTo>
                    <a:pt x="7481764" y="6129619"/>
                  </a:lnTo>
                  <a:lnTo>
                    <a:pt x="6672825" y="5909166"/>
                  </a:lnTo>
                  <a:lnTo>
                    <a:pt x="6639437" y="6031696"/>
                  </a:lnTo>
                  <a:lnTo>
                    <a:pt x="7481764" y="6261246"/>
                  </a:lnTo>
                  <a:lnTo>
                    <a:pt x="7481764" y="6861382"/>
                  </a:lnTo>
                  <a:lnTo>
                    <a:pt x="7608763" y="6861382"/>
                  </a:lnTo>
                  <a:lnTo>
                    <a:pt x="7608763" y="6548163"/>
                  </a:lnTo>
                  <a:lnTo>
                    <a:pt x="8568387" y="6164233"/>
                  </a:lnTo>
                  <a:lnTo>
                    <a:pt x="8521220" y="6046314"/>
                  </a:lnTo>
                  <a:lnTo>
                    <a:pt x="7608763" y="6411368"/>
                  </a:lnTo>
                  <a:lnTo>
                    <a:pt x="7608763" y="6004552"/>
                  </a:lnTo>
                  <a:lnTo>
                    <a:pt x="9016812" y="5073006"/>
                  </a:lnTo>
                  <a:lnTo>
                    <a:pt x="9016812" y="5940095"/>
                  </a:lnTo>
                  <a:lnTo>
                    <a:pt x="8737362" y="5720902"/>
                  </a:lnTo>
                  <a:lnTo>
                    <a:pt x="8658990" y="5820838"/>
                  </a:lnTo>
                  <a:lnTo>
                    <a:pt x="9016812" y="6101504"/>
                  </a:lnTo>
                  <a:lnTo>
                    <a:pt x="9016812" y="6627002"/>
                  </a:lnTo>
                  <a:lnTo>
                    <a:pt x="8540092" y="6256930"/>
                  </a:lnTo>
                  <a:lnTo>
                    <a:pt x="8462216" y="6357248"/>
                  </a:lnTo>
                  <a:lnTo>
                    <a:pt x="9016812" y="6787795"/>
                  </a:lnTo>
                  <a:lnTo>
                    <a:pt x="9016812" y="6861382"/>
                  </a:lnTo>
                  <a:lnTo>
                    <a:pt x="9143812" y="6861382"/>
                  </a:lnTo>
                  <a:lnTo>
                    <a:pt x="9143812" y="6587565"/>
                  </a:lnTo>
                  <a:lnTo>
                    <a:pt x="9601875" y="6264640"/>
                  </a:lnTo>
                  <a:lnTo>
                    <a:pt x="9528698" y="6160844"/>
                  </a:lnTo>
                  <a:lnTo>
                    <a:pt x="9143812" y="6432180"/>
                  </a:lnTo>
                  <a:lnTo>
                    <a:pt x="9143812" y="6003363"/>
                  </a:lnTo>
                  <a:lnTo>
                    <a:pt x="9439899" y="5794612"/>
                  </a:lnTo>
                  <a:lnTo>
                    <a:pt x="9366721" y="5690815"/>
                  </a:lnTo>
                  <a:lnTo>
                    <a:pt x="9143812" y="5847973"/>
                  </a:lnTo>
                  <a:lnTo>
                    <a:pt x="9143812" y="4947488"/>
                  </a:lnTo>
                  <a:lnTo>
                    <a:pt x="9091448" y="4947488"/>
                  </a:lnTo>
                  <a:lnTo>
                    <a:pt x="9056409" y="4894530"/>
                  </a:lnTo>
                  <a:lnTo>
                    <a:pt x="7608763" y="5852279"/>
                  </a:lnTo>
                  <a:lnTo>
                    <a:pt x="7608763" y="5248157"/>
                  </a:lnTo>
                  <a:lnTo>
                    <a:pt x="9016875" y="4751630"/>
                  </a:lnTo>
                  <a:lnTo>
                    <a:pt x="8974648" y="4631857"/>
                  </a:lnTo>
                  <a:lnTo>
                    <a:pt x="7608763" y="5113496"/>
                  </a:lnTo>
                  <a:lnTo>
                    <a:pt x="7608763" y="4570985"/>
                  </a:lnTo>
                  <a:lnTo>
                    <a:pt x="8576375" y="4043945"/>
                  </a:lnTo>
                  <a:lnTo>
                    <a:pt x="8515631" y="3932417"/>
                  </a:lnTo>
                  <a:lnTo>
                    <a:pt x="7608763" y="4426366"/>
                  </a:lnTo>
                  <a:lnTo>
                    <a:pt x="7608763" y="3721981"/>
                  </a:lnTo>
                  <a:lnTo>
                    <a:pt x="8501865" y="3377464"/>
                  </a:lnTo>
                  <a:lnTo>
                    <a:pt x="8456158" y="3258973"/>
                  </a:lnTo>
                  <a:lnTo>
                    <a:pt x="7608763" y="3585858"/>
                  </a:lnTo>
                  <a:lnTo>
                    <a:pt x="7608763" y="3092415"/>
                  </a:lnTo>
                  <a:lnTo>
                    <a:pt x="8227760" y="2669490"/>
                  </a:lnTo>
                  <a:lnTo>
                    <a:pt x="8156107" y="2564626"/>
                  </a:lnTo>
                  <a:lnTo>
                    <a:pt x="7608763" y="2938595"/>
                  </a:lnTo>
                  <a:lnTo>
                    <a:pt x="7608763" y="2495424"/>
                  </a:lnTo>
                  <a:lnTo>
                    <a:pt x="8038265" y="2178281"/>
                  </a:lnTo>
                  <a:lnTo>
                    <a:pt x="7962826" y="2076122"/>
                  </a:lnTo>
                  <a:lnTo>
                    <a:pt x="7608763" y="2337553"/>
                  </a:lnTo>
                  <a:lnTo>
                    <a:pt x="7608763" y="1752602"/>
                  </a:lnTo>
                  <a:lnTo>
                    <a:pt x="7481764" y="1752602"/>
                  </a:lnTo>
                  <a:lnTo>
                    <a:pt x="7481764" y="2384382"/>
                  </a:lnTo>
                  <a:lnTo>
                    <a:pt x="7321478" y="2229245"/>
                  </a:lnTo>
                  <a:lnTo>
                    <a:pt x="7233160" y="2320507"/>
                  </a:lnTo>
                  <a:lnTo>
                    <a:pt x="7481764" y="2561134"/>
                  </a:lnTo>
                  <a:lnTo>
                    <a:pt x="7481764" y="3132981"/>
                  </a:lnTo>
                  <a:lnTo>
                    <a:pt x="6855630" y="2742667"/>
                  </a:lnTo>
                  <a:lnTo>
                    <a:pt x="6788446" y="2850440"/>
                  </a:lnTo>
                  <a:lnTo>
                    <a:pt x="7481764" y="3282633"/>
                  </a:lnTo>
                  <a:lnTo>
                    <a:pt x="7481764" y="3702965"/>
                  </a:lnTo>
                  <a:lnTo>
                    <a:pt x="6645938" y="3163724"/>
                  </a:lnTo>
                  <a:lnTo>
                    <a:pt x="6577080" y="3270430"/>
                  </a:lnTo>
                  <a:lnTo>
                    <a:pt x="7481764" y="3854098"/>
                  </a:lnTo>
                  <a:lnTo>
                    <a:pt x="7481764" y="4068086"/>
                  </a:lnTo>
                  <a:lnTo>
                    <a:pt x="6571784" y="3635479"/>
                  </a:lnTo>
                  <a:lnTo>
                    <a:pt x="6517263" y="3750172"/>
                  </a:lnTo>
                  <a:lnTo>
                    <a:pt x="7481764" y="4208701"/>
                  </a:lnTo>
                  <a:lnTo>
                    <a:pt x="7481764" y="4812234"/>
                  </a:lnTo>
                  <a:lnTo>
                    <a:pt x="6192702" y="4386669"/>
                  </a:lnTo>
                  <a:lnTo>
                    <a:pt x="6152888" y="4507267"/>
                  </a:lnTo>
                  <a:lnTo>
                    <a:pt x="7481764" y="4945976"/>
                  </a:lnTo>
                  <a:lnTo>
                    <a:pt x="7481764" y="5370545"/>
                  </a:lnTo>
                  <a:lnTo>
                    <a:pt x="6121165" y="4748850"/>
                  </a:lnTo>
                  <a:lnTo>
                    <a:pt x="6094776" y="4806594"/>
                  </a:lnTo>
                  <a:lnTo>
                    <a:pt x="5985337" y="4806594"/>
                  </a:lnTo>
                  <a:lnTo>
                    <a:pt x="5985337" y="5940096"/>
                  </a:lnTo>
                  <a:lnTo>
                    <a:pt x="5705886" y="5720902"/>
                  </a:lnTo>
                  <a:lnTo>
                    <a:pt x="5627514" y="5820838"/>
                  </a:lnTo>
                  <a:lnTo>
                    <a:pt x="5985337" y="6101505"/>
                  </a:lnTo>
                  <a:lnTo>
                    <a:pt x="5985337" y="6627002"/>
                  </a:lnTo>
                  <a:lnTo>
                    <a:pt x="5508617" y="6256930"/>
                  </a:lnTo>
                  <a:lnTo>
                    <a:pt x="5430741" y="6357248"/>
                  </a:lnTo>
                  <a:lnTo>
                    <a:pt x="5985337" y="6787795"/>
                  </a:lnTo>
                  <a:close/>
                  <a:moveTo>
                    <a:pt x="5250104" y="6861382"/>
                  </a:moveTo>
                  <a:lnTo>
                    <a:pt x="5469077" y="6861382"/>
                  </a:lnTo>
                  <a:lnTo>
                    <a:pt x="5297748" y="6739404"/>
                  </a:lnTo>
                  <a:lnTo>
                    <a:pt x="5224087" y="6842859"/>
                  </a:lnTo>
                  <a:close/>
                  <a:moveTo>
                    <a:pt x="4452988" y="6861382"/>
                  </a:moveTo>
                  <a:lnTo>
                    <a:pt x="4500209" y="6861382"/>
                  </a:lnTo>
                  <a:lnTo>
                    <a:pt x="4495032" y="6846630"/>
                  </a:lnTo>
                  <a:close/>
                  <a:moveTo>
                    <a:pt x="2907132" y="6861382"/>
                  </a:moveTo>
                  <a:lnTo>
                    <a:pt x="3126105" y="6861382"/>
                  </a:lnTo>
                  <a:lnTo>
                    <a:pt x="2954774" y="6739404"/>
                  </a:lnTo>
                  <a:lnTo>
                    <a:pt x="2881114" y="6842859"/>
                  </a:lnTo>
                  <a:close/>
                  <a:moveTo>
                    <a:pt x="2646523" y="6861382"/>
                  </a:moveTo>
                  <a:lnTo>
                    <a:pt x="2775141" y="6861382"/>
                  </a:lnTo>
                  <a:lnTo>
                    <a:pt x="2729680" y="6799893"/>
                  </a:lnTo>
                  <a:close/>
                  <a:moveTo>
                    <a:pt x="1574980" y="6861382"/>
                  </a:moveTo>
                  <a:lnTo>
                    <a:pt x="1703604" y="6861382"/>
                  </a:lnTo>
                  <a:lnTo>
                    <a:pt x="1620448" y="6799893"/>
                  </a:lnTo>
                  <a:close/>
                  <a:moveTo>
                    <a:pt x="1421510" y="6861382"/>
                  </a:moveTo>
                  <a:lnTo>
                    <a:pt x="1468730" y="6861382"/>
                  </a:lnTo>
                  <a:lnTo>
                    <a:pt x="1463553" y="6846630"/>
                  </a:lnTo>
                  <a:close/>
                  <a:moveTo>
                    <a:pt x="610888" y="6861382"/>
                  </a:moveTo>
                  <a:lnTo>
                    <a:pt x="737888" y="6861382"/>
                  </a:lnTo>
                  <a:lnTo>
                    <a:pt x="737888" y="6587565"/>
                  </a:lnTo>
                  <a:lnTo>
                    <a:pt x="1195951" y="6264640"/>
                  </a:lnTo>
                  <a:lnTo>
                    <a:pt x="1122774" y="6160844"/>
                  </a:lnTo>
                  <a:lnTo>
                    <a:pt x="737888" y="6432180"/>
                  </a:lnTo>
                  <a:lnTo>
                    <a:pt x="737888" y="6003363"/>
                  </a:lnTo>
                  <a:lnTo>
                    <a:pt x="1033975" y="5794612"/>
                  </a:lnTo>
                  <a:lnTo>
                    <a:pt x="960798" y="5690815"/>
                  </a:lnTo>
                  <a:lnTo>
                    <a:pt x="737888" y="5847973"/>
                  </a:lnTo>
                  <a:lnTo>
                    <a:pt x="737888" y="4884440"/>
                  </a:lnTo>
                  <a:lnTo>
                    <a:pt x="2107316" y="5510184"/>
                  </a:lnTo>
                  <a:lnTo>
                    <a:pt x="2107316" y="6129619"/>
                  </a:lnTo>
                  <a:lnTo>
                    <a:pt x="1298377" y="5909166"/>
                  </a:lnTo>
                  <a:lnTo>
                    <a:pt x="1264988" y="6031696"/>
                  </a:lnTo>
                  <a:lnTo>
                    <a:pt x="2107316" y="6261246"/>
                  </a:lnTo>
                  <a:lnTo>
                    <a:pt x="2107316" y="6861382"/>
                  </a:lnTo>
                  <a:lnTo>
                    <a:pt x="2234316" y="6861382"/>
                  </a:lnTo>
                  <a:lnTo>
                    <a:pt x="2234316" y="6548163"/>
                  </a:lnTo>
                  <a:lnTo>
                    <a:pt x="3193941" y="6164233"/>
                  </a:lnTo>
                  <a:lnTo>
                    <a:pt x="3146774" y="6046314"/>
                  </a:lnTo>
                  <a:lnTo>
                    <a:pt x="2234316" y="6411368"/>
                  </a:lnTo>
                  <a:lnTo>
                    <a:pt x="2234316" y="6004552"/>
                  </a:lnTo>
                  <a:lnTo>
                    <a:pt x="3642366" y="5073006"/>
                  </a:lnTo>
                  <a:lnTo>
                    <a:pt x="3642366" y="5940095"/>
                  </a:lnTo>
                  <a:lnTo>
                    <a:pt x="3362915" y="5720902"/>
                  </a:lnTo>
                  <a:lnTo>
                    <a:pt x="3284544" y="5820838"/>
                  </a:lnTo>
                  <a:lnTo>
                    <a:pt x="3642366" y="6101504"/>
                  </a:lnTo>
                  <a:lnTo>
                    <a:pt x="3642366" y="6627002"/>
                  </a:lnTo>
                  <a:lnTo>
                    <a:pt x="3165646" y="6256930"/>
                  </a:lnTo>
                  <a:lnTo>
                    <a:pt x="3087770" y="6357248"/>
                  </a:lnTo>
                  <a:lnTo>
                    <a:pt x="3642366" y="6787795"/>
                  </a:lnTo>
                  <a:lnTo>
                    <a:pt x="3642366" y="6861382"/>
                  </a:lnTo>
                  <a:lnTo>
                    <a:pt x="3769366" y="6861382"/>
                  </a:lnTo>
                  <a:lnTo>
                    <a:pt x="3769366" y="6587565"/>
                  </a:lnTo>
                  <a:lnTo>
                    <a:pt x="4227431" y="6264640"/>
                  </a:lnTo>
                  <a:lnTo>
                    <a:pt x="4154251" y="6160844"/>
                  </a:lnTo>
                  <a:lnTo>
                    <a:pt x="3769366" y="6432180"/>
                  </a:lnTo>
                  <a:lnTo>
                    <a:pt x="3769366" y="6003363"/>
                  </a:lnTo>
                  <a:lnTo>
                    <a:pt x="4065453" y="5794612"/>
                  </a:lnTo>
                  <a:lnTo>
                    <a:pt x="3992274" y="5690815"/>
                  </a:lnTo>
                  <a:lnTo>
                    <a:pt x="3769366" y="5847973"/>
                  </a:lnTo>
                  <a:lnTo>
                    <a:pt x="3769366" y="4947488"/>
                  </a:lnTo>
                  <a:lnTo>
                    <a:pt x="3717002" y="4947488"/>
                  </a:lnTo>
                  <a:lnTo>
                    <a:pt x="3681963" y="4894530"/>
                  </a:lnTo>
                  <a:lnTo>
                    <a:pt x="2234316" y="5852279"/>
                  </a:lnTo>
                  <a:lnTo>
                    <a:pt x="2234316" y="5248157"/>
                  </a:lnTo>
                  <a:lnTo>
                    <a:pt x="3642430" y="4751630"/>
                  </a:lnTo>
                  <a:lnTo>
                    <a:pt x="3600201" y="4631857"/>
                  </a:lnTo>
                  <a:lnTo>
                    <a:pt x="2234316" y="5113496"/>
                  </a:lnTo>
                  <a:lnTo>
                    <a:pt x="2234316" y="4570985"/>
                  </a:lnTo>
                  <a:lnTo>
                    <a:pt x="3201928" y="4043945"/>
                  </a:lnTo>
                  <a:lnTo>
                    <a:pt x="3141184" y="3932417"/>
                  </a:lnTo>
                  <a:lnTo>
                    <a:pt x="2234316" y="4426366"/>
                  </a:lnTo>
                  <a:lnTo>
                    <a:pt x="2234316" y="3721981"/>
                  </a:lnTo>
                  <a:lnTo>
                    <a:pt x="3127418" y="3377464"/>
                  </a:lnTo>
                  <a:lnTo>
                    <a:pt x="3081711" y="3258973"/>
                  </a:lnTo>
                  <a:lnTo>
                    <a:pt x="2234316" y="3585858"/>
                  </a:lnTo>
                  <a:lnTo>
                    <a:pt x="2234316" y="3092415"/>
                  </a:lnTo>
                  <a:lnTo>
                    <a:pt x="2853313" y="2669490"/>
                  </a:lnTo>
                  <a:lnTo>
                    <a:pt x="2781660" y="2564626"/>
                  </a:lnTo>
                  <a:lnTo>
                    <a:pt x="2234316" y="2938595"/>
                  </a:lnTo>
                  <a:lnTo>
                    <a:pt x="2234316" y="2495424"/>
                  </a:lnTo>
                  <a:lnTo>
                    <a:pt x="2663817" y="2178281"/>
                  </a:lnTo>
                  <a:lnTo>
                    <a:pt x="2588379" y="2076122"/>
                  </a:lnTo>
                  <a:lnTo>
                    <a:pt x="2234316" y="2337553"/>
                  </a:lnTo>
                  <a:lnTo>
                    <a:pt x="2234316" y="1752602"/>
                  </a:lnTo>
                  <a:lnTo>
                    <a:pt x="2107316" y="1752602"/>
                  </a:lnTo>
                  <a:lnTo>
                    <a:pt x="2107316" y="2384382"/>
                  </a:lnTo>
                  <a:lnTo>
                    <a:pt x="1947029" y="2229245"/>
                  </a:lnTo>
                  <a:lnTo>
                    <a:pt x="1858713" y="2320507"/>
                  </a:lnTo>
                  <a:lnTo>
                    <a:pt x="2107316" y="2561134"/>
                  </a:lnTo>
                  <a:lnTo>
                    <a:pt x="2107316" y="3132981"/>
                  </a:lnTo>
                  <a:lnTo>
                    <a:pt x="1481182" y="2742667"/>
                  </a:lnTo>
                  <a:lnTo>
                    <a:pt x="1413998" y="2850440"/>
                  </a:lnTo>
                  <a:lnTo>
                    <a:pt x="2107316" y="3282633"/>
                  </a:lnTo>
                  <a:lnTo>
                    <a:pt x="2107316" y="3702965"/>
                  </a:lnTo>
                  <a:lnTo>
                    <a:pt x="1271491" y="3163724"/>
                  </a:lnTo>
                  <a:lnTo>
                    <a:pt x="1202632" y="3270430"/>
                  </a:lnTo>
                  <a:lnTo>
                    <a:pt x="2107316" y="3854098"/>
                  </a:lnTo>
                  <a:lnTo>
                    <a:pt x="2107316" y="4068086"/>
                  </a:lnTo>
                  <a:lnTo>
                    <a:pt x="1197336" y="3635479"/>
                  </a:lnTo>
                  <a:lnTo>
                    <a:pt x="1142815" y="3750172"/>
                  </a:lnTo>
                  <a:lnTo>
                    <a:pt x="2107316" y="4208701"/>
                  </a:lnTo>
                  <a:lnTo>
                    <a:pt x="2107316" y="4812234"/>
                  </a:lnTo>
                  <a:lnTo>
                    <a:pt x="818254" y="4386669"/>
                  </a:lnTo>
                  <a:lnTo>
                    <a:pt x="778439" y="4507267"/>
                  </a:lnTo>
                  <a:lnTo>
                    <a:pt x="2107316" y="4945976"/>
                  </a:lnTo>
                  <a:lnTo>
                    <a:pt x="2107316" y="5370545"/>
                  </a:lnTo>
                  <a:lnTo>
                    <a:pt x="746715" y="4748850"/>
                  </a:lnTo>
                  <a:lnTo>
                    <a:pt x="720327" y="4806594"/>
                  </a:lnTo>
                  <a:lnTo>
                    <a:pt x="610888" y="4806594"/>
                  </a:lnTo>
                  <a:lnTo>
                    <a:pt x="610888" y="5940096"/>
                  </a:lnTo>
                  <a:lnTo>
                    <a:pt x="331436" y="5720902"/>
                  </a:lnTo>
                  <a:lnTo>
                    <a:pt x="253065" y="5820838"/>
                  </a:lnTo>
                  <a:lnTo>
                    <a:pt x="610888" y="6101505"/>
                  </a:lnTo>
                  <a:lnTo>
                    <a:pt x="610888" y="6627002"/>
                  </a:lnTo>
                  <a:lnTo>
                    <a:pt x="134167" y="6256930"/>
                  </a:lnTo>
                  <a:lnTo>
                    <a:pt x="56292" y="6357248"/>
                  </a:lnTo>
                  <a:lnTo>
                    <a:pt x="610888" y="6787795"/>
                  </a:lnTo>
                  <a:close/>
                  <a:moveTo>
                    <a:pt x="0" y="6861382"/>
                  </a:moveTo>
                  <a:lnTo>
                    <a:pt x="94628" y="6861382"/>
                  </a:lnTo>
                  <a:lnTo>
                    <a:pt x="0" y="6794012"/>
                  </a:lnTo>
                  <a:close/>
                </a:path>
              </a:pathLst>
            </a:custGeom>
            <a:gradFill flip="none" rotWithShape="1">
              <a:gsLst>
                <a:gs pos="9000">
                  <a:schemeClr val="bg1">
                    <a:alpha val="2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0" scaled="1"/>
              <a:tileRect/>
            </a:gradFill>
            <a:ln w="127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" name="PA-TextPlaceholder 3">
            <a:extLst>
              <a:ext uri="{FF2B5EF4-FFF2-40B4-BE49-F238E27FC236}">
                <a16:creationId xmlns="" xmlns:a16="http://schemas.microsoft.com/office/drawing/2014/main" id="{D4430935-B696-4033-8C1F-D21E3881B077}"/>
              </a:ext>
            </a:extLst>
          </p:cNvPr>
          <p:cNvSpPr>
            <a:spLocks noGrp="1" noChangeAspect="1"/>
          </p:cNvSpPr>
          <p:nvPr>
            <p:ph type="body" sz="quarter" idx="14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zh-CN" altLang="en-US" dirty="0"/>
              <a:t>运作方式</a:t>
            </a:r>
          </a:p>
        </p:txBody>
      </p:sp>
      <p:sp>
        <p:nvSpPr>
          <p:cNvPr id="7" name="PA-矩形 7">
            <a:extLst>
              <a:ext uri="{FF2B5EF4-FFF2-40B4-BE49-F238E27FC236}">
                <a16:creationId xmlns="" xmlns:a16="http://schemas.microsoft.com/office/drawing/2014/main" id="{84D31BCB-E4EE-4146-9C1E-CF871D231208}"/>
              </a:ext>
            </a:extLst>
          </p:cNvPr>
          <p:cNvSpPr>
            <a:spLocks noChangeAspect="1"/>
          </p:cNvSpPr>
          <p:nvPr>
            <p:custDataLst>
              <p:tags r:id="rId2"/>
            </p:custDataLst>
          </p:nvPr>
        </p:nvSpPr>
        <p:spPr>
          <a:xfrm>
            <a:off x="1407980" y="-3"/>
            <a:ext cx="30175" cy="285132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" name="PA-圆角矩形 16">
            <a:extLst>
              <a:ext uri="{FF2B5EF4-FFF2-40B4-BE49-F238E27FC236}">
                <a16:creationId xmlns="" xmlns:a16="http://schemas.microsoft.com/office/drawing/2014/main" id="{B9455396-D7CE-4E9E-9C48-057424AB17F8}"/>
              </a:ext>
            </a:extLst>
          </p:cNvPr>
          <p:cNvSpPr>
            <a:spLocks noChangeAspect="1"/>
          </p:cNvSpPr>
          <p:nvPr>
            <p:custDataLst>
              <p:tags r:id="rId3"/>
            </p:custDataLst>
          </p:nvPr>
        </p:nvSpPr>
        <p:spPr>
          <a:xfrm>
            <a:off x="1447800" y="4255031"/>
            <a:ext cx="3259455" cy="271289"/>
          </a:xfrm>
          <a:prstGeom prst="roundRect">
            <a:avLst>
              <a:gd name="adj" fmla="val 50000"/>
            </a:avLst>
          </a:prstGeom>
          <a:gradFill>
            <a:gsLst>
              <a:gs pos="50000">
                <a:schemeClr val="accent5"/>
              </a:gs>
              <a:gs pos="100000">
                <a:schemeClr val="accent6"/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PA-TextPlaceholder 4">
            <a:extLst>
              <a:ext uri="{FF2B5EF4-FFF2-40B4-BE49-F238E27FC236}">
                <a16:creationId xmlns="" xmlns:a16="http://schemas.microsoft.com/office/drawing/2014/main" id="{B8DF4137-DCB6-4D02-972D-C37A146E5753}"/>
              </a:ext>
            </a:extLst>
          </p:cNvPr>
          <p:cNvSpPr>
            <a:spLocks noGrp="1" noChangeAspect="1"/>
          </p:cNvSpPr>
          <p:nvPr>
            <p:ph type="body" sz="quarter" idx="15"/>
            <p:custDataLst>
              <p:tags r:id="rId4"/>
            </p:custDataLst>
          </p:nvPr>
        </p:nvSpPr>
        <p:spPr/>
        <p:txBody>
          <a:bodyPr/>
          <a:lstStyle/>
          <a:p>
            <a:r>
              <a:rPr lang="en-US" altLang="zh-CN" dirty="0"/>
              <a:t>OPERATION MODE</a:t>
            </a:r>
          </a:p>
        </p:txBody>
      </p:sp>
    </p:spTree>
    <p:extLst>
      <p:ext uri="{BB962C8B-B14F-4D97-AF65-F5344CB8AC3E}">
        <p14:creationId xmlns:p14="http://schemas.microsoft.com/office/powerpoint/2010/main" val="41660878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7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21DAB923-236E-4604-A131-12893E64CF47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广告宣传</a:t>
            </a:r>
            <a:r>
              <a:rPr lang="en-US" altLang="zh-CN" dirty="0"/>
              <a:t>-</a:t>
            </a:r>
            <a:r>
              <a:rPr lang="zh-CN" altLang="en-US" dirty="0"/>
              <a:t>单独介绍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7F8DDE9A-C86B-4F87-B86C-871702A6BD6B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ADVERTISEMENT</a:t>
            </a:r>
            <a:endParaRPr lang="zh-CN" altLang="en-US" dirty="0"/>
          </a:p>
        </p:txBody>
      </p:sp>
      <p:sp>
        <p:nvSpPr>
          <p:cNvPr id="6" name="图片占位符 5">
            <a:extLst>
              <a:ext uri="{FF2B5EF4-FFF2-40B4-BE49-F238E27FC236}">
                <a16:creationId xmlns="" xmlns:a16="http://schemas.microsoft.com/office/drawing/2014/main" id="{99275EA1-FE21-45E7-8383-B572BA3C51B6}"/>
              </a:ext>
            </a:extLst>
          </p:cNvPr>
          <p:cNvSpPr>
            <a:spLocks noGrp="1" noChangeAspect="1"/>
          </p:cNvSpPr>
          <p:nvPr>
            <p:ph type="pic" sz="quarter" idx="15"/>
          </p:nvPr>
        </p:nvSpPr>
        <p:spPr/>
      </p:sp>
      <p:sp>
        <p:nvSpPr>
          <p:cNvPr id="10" name="图片占位符 9">
            <a:extLst>
              <a:ext uri="{FF2B5EF4-FFF2-40B4-BE49-F238E27FC236}">
                <a16:creationId xmlns="" xmlns:a16="http://schemas.microsoft.com/office/drawing/2014/main" id="{43B727C2-0AFC-474A-88FE-3FAB3274C550}"/>
              </a:ext>
            </a:extLst>
          </p:cNvPr>
          <p:cNvSpPr>
            <a:spLocks noGrp="1" noChangeAspect="1"/>
          </p:cNvSpPr>
          <p:nvPr>
            <p:ph type="pic" sz="quarter" idx="16"/>
          </p:nvPr>
        </p:nvSpPr>
        <p:spPr/>
      </p:sp>
      <p:sp>
        <p:nvSpPr>
          <p:cNvPr id="3" name="椭圆 2">
            <a:extLst>
              <a:ext uri="{FF2B5EF4-FFF2-40B4-BE49-F238E27FC236}">
                <a16:creationId xmlns="" xmlns:a16="http://schemas.microsoft.com/office/drawing/2014/main" id="{C6C69F3F-2EEB-4CCF-B3AE-BD7156C944A8}"/>
              </a:ext>
            </a:extLst>
          </p:cNvPr>
          <p:cNvSpPr>
            <a:spLocks noChangeAspect="1"/>
          </p:cNvSpPr>
          <p:nvPr/>
        </p:nvSpPr>
        <p:spPr>
          <a:xfrm>
            <a:off x="4701064" y="2232025"/>
            <a:ext cx="2830036" cy="2830036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TextBox 11">
            <a:extLst>
              <a:ext uri="{FF2B5EF4-FFF2-40B4-BE49-F238E27FC236}">
                <a16:creationId xmlns="" xmlns:a16="http://schemas.microsoft.com/office/drawing/2014/main" id="{4B847630-E1AC-4C13-9ACF-98754CEDFD55}"/>
              </a:ext>
            </a:extLst>
          </p:cNvPr>
          <p:cNvSpPr txBox="1">
            <a:spLocks noChangeAspect="1"/>
          </p:cNvSpPr>
          <p:nvPr/>
        </p:nvSpPr>
        <p:spPr>
          <a:xfrm>
            <a:off x="4721299" y="3487372"/>
            <a:ext cx="274940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spc="100" dirty="0">
                <a:solidFill>
                  <a:schemeClr val="bg1"/>
                </a:solidFill>
                <a:latin typeface="+mj-ea"/>
                <a:ea typeface="+mj-ea"/>
                <a:cs typeface="Open Sans" panose="020B0606030504020204" pitchFamily="34" charset="0"/>
              </a:rPr>
              <a:t>宣传媒体名称</a:t>
            </a:r>
            <a:endParaRPr lang="en-US" sz="2000" b="1" spc="100" dirty="0">
              <a:solidFill>
                <a:schemeClr val="bg1"/>
              </a:solidFill>
              <a:latin typeface="+mj-ea"/>
              <a:ea typeface="+mj-ea"/>
              <a:cs typeface="Open Sans" panose="020B0606030504020204" pitchFamily="34" charset="0"/>
            </a:endParaRPr>
          </a:p>
        </p:txBody>
      </p:sp>
      <p:sp>
        <p:nvSpPr>
          <p:cNvPr id="50" name="TextBox 11">
            <a:extLst>
              <a:ext uri="{FF2B5EF4-FFF2-40B4-BE49-F238E27FC236}">
                <a16:creationId xmlns="" xmlns:a16="http://schemas.microsoft.com/office/drawing/2014/main" id="{E4D6614B-B102-42BB-94DF-803BD43B93BC}"/>
              </a:ext>
            </a:extLst>
          </p:cNvPr>
          <p:cNvSpPr txBox="1">
            <a:spLocks noChangeAspect="1"/>
          </p:cNvSpPr>
          <p:nvPr/>
        </p:nvSpPr>
        <p:spPr>
          <a:xfrm>
            <a:off x="4721299" y="3861497"/>
            <a:ext cx="2749402" cy="6290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400" spc="100" dirty="0">
                <a:solidFill>
                  <a:schemeClr val="bg1"/>
                </a:solidFill>
                <a:latin typeface="+mn-ea"/>
                <a:cs typeface="Open Sans" panose="020B0606030504020204" pitchFamily="34" charset="0"/>
              </a:rPr>
              <a:t>在这里填写大概内容，不超过两行，就像这样，啊懂？</a:t>
            </a:r>
            <a:endParaRPr lang="en-US" sz="1400" spc="100" dirty="0">
              <a:solidFill>
                <a:schemeClr val="bg1"/>
              </a:solidFill>
              <a:latin typeface="+mn-ea"/>
              <a:cs typeface="Open Sans" panose="020B0606030504020204" pitchFamily="34" charset="0"/>
            </a:endParaRPr>
          </a:p>
        </p:txBody>
      </p:sp>
      <p:grpSp>
        <p:nvGrpSpPr>
          <p:cNvPr id="14" name="组合 13">
            <a:extLst>
              <a:ext uri="{FF2B5EF4-FFF2-40B4-BE49-F238E27FC236}">
                <a16:creationId xmlns="" xmlns:a16="http://schemas.microsoft.com/office/drawing/2014/main" id="{2E1E5844-B7BE-4366-9864-199B47B0BF14}"/>
              </a:ext>
            </a:extLst>
          </p:cNvPr>
          <p:cNvGrpSpPr>
            <a:grpSpLocks noChangeAspect="1"/>
          </p:cNvGrpSpPr>
          <p:nvPr/>
        </p:nvGrpSpPr>
        <p:grpSpPr>
          <a:xfrm>
            <a:off x="5766056" y="2752503"/>
            <a:ext cx="615440" cy="460386"/>
            <a:chOff x="5664201" y="2227263"/>
            <a:chExt cx="819150" cy="612775"/>
          </a:xfrm>
          <a:noFill/>
        </p:grpSpPr>
        <p:sp>
          <p:nvSpPr>
            <p:cNvPr id="15" name="Freeform 31">
              <a:extLst>
                <a:ext uri="{FF2B5EF4-FFF2-40B4-BE49-F238E27FC236}">
                  <a16:creationId xmlns="" xmlns:a16="http://schemas.microsoft.com/office/drawing/2014/main" id="{589C5377-24CC-4332-A925-33FEA7696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201" y="2227263"/>
              <a:ext cx="819150" cy="612775"/>
            </a:xfrm>
            <a:custGeom>
              <a:avLst/>
              <a:gdLst>
                <a:gd name="T0" fmla="*/ 225 w 257"/>
                <a:gd name="T1" fmla="*/ 0 h 192"/>
                <a:gd name="T2" fmla="*/ 32 w 257"/>
                <a:gd name="T3" fmla="*/ 0 h 192"/>
                <a:gd name="T4" fmla="*/ 0 w 257"/>
                <a:gd name="T5" fmla="*/ 32 h 192"/>
                <a:gd name="T6" fmla="*/ 0 w 257"/>
                <a:gd name="T7" fmla="*/ 160 h 192"/>
                <a:gd name="T8" fmla="*/ 32 w 257"/>
                <a:gd name="T9" fmla="*/ 192 h 192"/>
                <a:gd name="T10" fmla="*/ 225 w 257"/>
                <a:gd name="T11" fmla="*/ 192 h 192"/>
                <a:gd name="T12" fmla="*/ 257 w 257"/>
                <a:gd name="T13" fmla="*/ 160 h 192"/>
                <a:gd name="T14" fmla="*/ 257 w 257"/>
                <a:gd name="T15" fmla="*/ 32 h 192"/>
                <a:gd name="T16" fmla="*/ 225 w 257"/>
                <a:gd name="T17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7" h="192">
                  <a:moveTo>
                    <a:pt x="225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78"/>
                    <a:pt x="15" y="192"/>
                    <a:pt x="32" y="192"/>
                  </a:cubicBezTo>
                  <a:cubicBezTo>
                    <a:pt x="225" y="192"/>
                    <a:pt x="225" y="192"/>
                    <a:pt x="225" y="192"/>
                  </a:cubicBezTo>
                  <a:cubicBezTo>
                    <a:pt x="243" y="192"/>
                    <a:pt x="257" y="178"/>
                    <a:pt x="257" y="160"/>
                  </a:cubicBezTo>
                  <a:cubicBezTo>
                    <a:pt x="257" y="32"/>
                    <a:pt x="257" y="32"/>
                    <a:pt x="257" y="32"/>
                  </a:cubicBezTo>
                  <a:cubicBezTo>
                    <a:pt x="257" y="15"/>
                    <a:pt x="243" y="0"/>
                    <a:pt x="225" y="0"/>
                  </a:cubicBezTo>
                  <a:close/>
                </a:path>
              </a:pathLst>
            </a:custGeom>
            <a:grpFill/>
            <a:ln w="3810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Oval 32">
              <a:extLst>
                <a:ext uri="{FF2B5EF4-FFF2-40B4-BE49-F238E27FC236}">
                  <a16:creationId xmlns="" xmlns:a16="http://schemas.microsoft.com/office/drawing/2014/main" id="{77A47F84-E30C-4512-804B-0A5A45660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6" y="2336801"/>
              <a:ext cx="407988" cy="407988"/>
            </a:xfrm>
            <a:prstGeom prst="ellipse">
              <a:avLst/>
            </a:prstGeom>
            <a:grpFill/>
            <a:ln w="3810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Oval 33">
              <a:extLst>
                <a:ext uri="{FF2B5EF4-FFF2-40B4-BE49-F238E27FC236}">
                  <a16:creationId xmlns="" xmlns:a16="http://schemas.microsoft.com/office/drawing/2014/main" id="{3CA109C5-C109-427E-BF12-63326E5D4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4388" y="2470151"/>
              <a:ext cx="142875" cy="144463"/>
            </a:xfrm>
            <a:prstGeom prst="ellipse">
              <a:avLst/>
            </a:prstGeom>
            <a:grpFill/>
            <a:ln w="3810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Line 34">
              <a:extLst>
                <a:ext uri="{FF2B5EF4-FFF2-40B4-BE49-F238E27FC236}">
                  <a16:creationId xmlns="" xmlns:a16="http://schemas.microsoft.com/office/drawing/2014/main" id="{02CEE585-958C-427F-9716-D2DB92BA5E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329363" y="2336801"/>
              <a:ext cx="0" cy="60325"/>
            </a:xfrm>
            <a:prstGeom prst="line">
              <a:avLst/>
            </a:prstGeom>
            <a:grpFill/>
            <a:ln w="3810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35">
              <a:extLst>
                <a:ext uri="{FF2B5EF4-FFF2-40B4-BE49-F238E27FC236}">
                  <a16:creationId xmlns="" xmlns:a16="http://schemas.microsoft.com/office/drawing/2014/main" id="{DBD2AB96-4821-478A-AA11-10F4C1044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5388" y="2476501"/>
              <a:ext cx="53975" cy="223838"/>
            </a:xfrm>
            <a:custGeom>
              <a:avLst/>
              <a:gdLst>
                <a:gd name="T0" fmla="*/ 0 w 34"/>
                <a:gd name="T1" fmla="*/ 141 h 141"/>
                <a:gd name="T2" fmla="*/ 34 w 34"/>
                <a:gd name="T3" fmla="*/ 109 h 141"/>
                <a:gd name="T4" fmla="*/ 34 w 34"/>
                <a:gd name="T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141">
                  <a:moveTo>
                    <a:pt x="0" y="141"/>
                  </a:moveTo>
                  <a:lnTo>
                    <a:pt x="34" y="109"/>
                  </a:lnTo>
                  <a:lnTo>
                    <a:pt x="34" y="0"/>
                  </a:lnTo>
                </a:path>
              </a:pathLst>
            </a:custGeom>
            <a:grpFill/>
            <a:ln w="3810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36">
              <a:extLst>
                <a:ext uri="{FF2B5EF4-FFF2-40B4-BE49-F238E27FC236}">
                  <a16:creationId xmlns="" xmlns:a16="http://schemas.microsoft.com/office/drawing/2014/main" id="{6226CFA7-87E1-4B7D-9356-9A5AFEF81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72213" y="2397126"/>
              <a:ext cx="115888" cy="79375"/>
            </a:xfrm>
            <a:custGeom>
              <a:avLst/>
              <a:gdLst>
                <a:gd name="T0" fmla="*/ 28 w 36"/>
                <a:gd name="T1" fmla="*/ 25 h 25"/>
                <a:gd name="T2" fmla="*/ 8 w 36"/>
                <a:gd name="T3" fmla="*/ 25 h 25"/>
                <a:gd name="T4" fmla="*/ 0 w 36"/>
                <a:gd name="T5" fmla="*/ 17 h 25"/>
                <a:gd name="T6" fmla="*/ 0 w 36"/>
                <a:gd name="T7" fmla="*/ 8 h 25"/>
                <a:gd name="T8" fmla="*/ 8 w 36"/>
                <a:gd name="T9" fmla="*/ 0 h 25"/>
                <a:gd name="T10" fmla="*/ 28 w 36"/>
                <a:gd name="T11" fmla="*/ 0 h 25"/>
                <a:gd name="T12" fmla="*/ 36 w 36"/>
                <a:gd name="T13" fmla="*/ 8 h 25"/>
                <a:gd name="T14" fmla="*/ 36 w 36"/>
                <a:gd name="T15" fmla="*/ 17 h 25"/>
                <a:gd name="T16" fmla="*/ 28 w 36"/>
                <a:gd name="T1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25">
                  <a:moveTo>
                    <a:pt x="28" y="25"/>
                  </a:moveTo>
                  <a:cubicBezTo>
                    <a:pt x="8" y="25"/>
                    <a:pt x="8" y="25"/>
                    <a:pt x="8" y="25"/>
                  </a:cubicBezTo>
                  <a:cubicBezTo>
                    <a:pt x="3" y="25"/>
                    <a:pt x="0" y="22"/>
                    <a:pt x="0" y="1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2" y="0"/>
                    <a:pt x="36" y="4"/>
                    <a:pt x="36" y="8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22"/>
                    <a:pt x="32" y="25"/>
                    <a:pt x="28" y="25"/>
                  </a:cubicBezTo>
                  <a:close/>
                </a:path>
              </a:pathLst>
            </a:custGeom>
            <a:grpFill/>
            <a:ln w="38100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29291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图片占位符 3">
            <a:extLst>
              <a:ext uri="{FF2B5EF4-FFF2-40B4-BE49-F238E27FC236}">
                <a16:creationId xmlns="" xmlns:a16="http://schemas.microsoft.com/office/drawing/2014/main" id="{C0729A09-06D1-426A-B4A6-DAB70FA12E92}"/>
              </a:ext>
            </a:extLst>
          </p:cNvPr>
          <p:cNvSpPr>
            <a:spLocks noGrp="1" noChangeAspect="1"/>
          </p:cNvSpPr>
          <p:nvPr>
            <p:ph type="pic" sz="quarter" idx="16"/>
          </p:nvPr>
        </p:nvSpPr>
        <p:spPr/>
      </p:sp>
      <p:sp>
        <p:nvSpPr>
          <p:cNvPr id="8" name="图片占位符 7">
            <a:extLst>
              <a:ext uri="{FF2B5EF4-FFF2-40B4-BE49-F238E27FC236}">
                <a16:creationId xmlns="" xmlns:a16="http://schemas.microsoft.com/office/drawing/2014/main" id="{4F1633A0-699C-476D-BEB5-78FD851E5151}"/>
              </a:ext>
            </a:extLst>
          </p:cNvPr>
          <p:cNvSpPr>
            <a:spLocks noGrp="1" noChangeAspect="1"/>
          </p:cNvSpPr>
          <p:nvPr>
            <p:ph type="pic" sz="quarter" idx="17"/>
          </p:nvPr>
        </p:nvSpPr>
        <p:spPr/>
      </p:sp>
      <p:sp>
        <p:nvSpPr>
          <p:cNvPr id="12" name="图片占位符 11">
            <a:extLst>
              <a:ext uri="{FF2B5EF4-FFF2-40B4-BE49-F238E27FC236}">
                <a16:creationId xmlns="" xmlns:a16="http://schemas.microsoft.com/office/drawing/2014/main" id="{855A9D23-A60B-48FA-B7B9-3596F7A65315}"/>
              </a:ext>
            </a:extLst>
          </p:cNvPr>
          <p:cNvSpPr>
            <a:spLocks noGrp="1" noChangeAspect="1"/>
          </p:cNvSpPr>
          <p:nvPr>
            <p:ph type="pic" sz="quarter" idx="18"/>
          </p:nvPr>
        </p:nvSpPr>
        <p:spPr/>
      </p:sp>
      <p:sp>
        <p:nvSpPr>
          <p:cNvPr id="14" name="图片占位符 13">
            <a:extLst>
              <a:ext uri="{FF2B5EF4-FFF2-40B4-BE49-F238E27FC236}">
                <a16:creationId xmlns="" xmlns:a16="http://schemas.microsoft.com/office/drawing/2014/main" id="{A02BF2A2-C449-4B6A-81D6-5A162802E531}"/>
              </a:ext>
            </a:extLst>
          </p:cNvPr>
          <p:cNvSpPr>
            <a:spLocks noGrp="1" noChangeAspect="1"/>
          </p:cNvSpPr>
          <p:nvPr>
            <p:ph type="pic" sz="quarter" idx="15"/>
          </p:nvPr>
        </p:nvSpPr>
        <p:spPr/>
      </p: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21DAB923-236E-4604-A131-12893E64CF47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广告宣传</a:t>
            </a:r>
            <a:r>
              <a:rPr lang="en-US" altLang="zh-CN" dirty="0"/>
              <a:t>-</a:t>
            </a:r>
            <a:r>
              <a:rPr lang="zh-CN" altLang="en-US" dirty="0"/>
              <a:t>多种途径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7F8DDE9A-C86B-4F87-B86C-871702A6BD6B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ADVERTISEMENT</a:t>
            </a:r>
            <a:endParaRPr lang="zh-CN" altLang="en-US" dirty="0"/>
          </a:p>
        </p:txBody>
      </p:sp>
      <p:pic>
        <p:nvPicPr>
          <p:cNvPr id="107" name="图片 106">
            <a:extLst>
              <a:ext uri="{FF2B5EF4-FFF2-40B4-BE49-F238E27FC236}">
                <a16:creationId xmlns="" xmlns:a16="http://schemas.microsoft.com/office/drawing/2014/main" id="{DF6B446E-4864-44F5-8AA0-FE182B73377A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387948" flipH="1">
            <a:off x="1722263" y="1537222"/>
            <a:ext cx="1741946" cy="1077576"/>
          </a:xfrm>
          <a:prstGeom prst="rect">
            <a:avLst/>
          </a:prstGeom>
        </p:spPr>
      </p:pic>
      <p:pic>
        <p:nvPicPr>
          <p:cNvPr id="108" name="图片 107">
            <a:extLst>
              <a:ext uri="{FF2B5EF4-FFF2-40B4-BE49-F238E27FC236}">
                <a16:creationId xmlns="" xmlns:a16="http://schemas.microsoft.com/office/drawing/2014/main" id="{B50B7597-8A12-4E98-99DF-09774E59CADA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387948" flipH="1">
            <a:off x="1722263" y="3711462"/>
            <a:ext cx="1741946" cy="1077576"/>
          </a:xfrm>
          <a:prstGeom prst="rect">
            <a:avLst/>
          </a:prstGeom>
        </p:spPr>
      </p:pic>
      <p:pic>
        <p:nvPicPr>
          <p:cNvPr id="109" name="图片 108">
            <a:extLst>
              <a:ext uri="{FF2B5EF4-FFF2-40B4-BE49-F238E27FC236}">
                <a16:creationId xmlns="" xmlns:a16="http://schemas.microsoft.com/office/drawing/2014/main" id="{995284E1-4342-4076-9539-081FC018E4DA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387948" flipH="1">
            <a:off x="7328043" y="1537222"/>
            <a:ext cx="1741946" cy="1077576"/>
          </a:xfrm>
          <a:prstGeom prst="rect">
            <a:avLst/>
          </a:prstGeom>
        </p:spPr>
      </p:pic>
      <p:pic>
        <p:nvPicPr>
          <p:cNvPr id="110" name="图片 109">
            <a:extLst>
              <a:ext uri="{FF2B5EF4-FFF2-40B4-BE49-F238E27FC236}">
                <a16:creationId xmlns="" xmlns:a16="http://schemas.microsoft.com/office/drawing/2014/main" id="{AA52982D-58BE-4481-B7A3-4403EAAF64A4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387948" flipH="1">
            <a:off x="7328043" y="3711462"/>
            <a:ext cx="1741946" cy="1077576"/>
          </a:xfrm>
          <a:prstGeom prst="rect">
            <a:avLst/>
          </a:prstGeom>
        </p:spPr>
      </p:pic>
      <p:sp>
        <p:nvSpPr>
          <p:cNvPr id="17" name="文本占位符 16">
            <a:extLst>
              <a:ext uri="{FF2B5EF4-FFF2-40B4-BE49-F238E27FC236}">
                <a16:creationId xmlns="" xmlns:a16="http://schemas.microsoft.com/office/drawing/2014/main" id="{CBBA2542-D646-410D-BD3C-E34D1CBB8F50}"/>
              </a:ext>
            </a:extLst>
          </p:cNvPr>
          <p:cNvSpPr>
            <a:spLocks noGrp="1" noChangeAspect="1"/>
          </p:cNvSpPr>
          <p:nvPr>
            <p:ph type="body" sz="quarter" idx="25"/>
          </p:nvPr>
        </p:nvSpPr>
        <p:spPr/>
        <p:txBody>
          <a:bodyPr/>
          <a:lstStyle/>
          <a:p>
            <a:r>
              <a:rPr lang="zh-CN" altLang="en-US" dirty="0"/>
              <a:t>在这里填写大概内容，不超过两行，就像这样，啊懂？</a:t>
            </a:r>
          </a:p>
        </p:txBody>
      </p:sp>
      <p:sp>
        <p:nvSpPr>
          <p:cNvPr id="19" name="文本占位符 18">
            <a:extLst>
              <a:ext uri="{FF2B5EF4-FFF2-40B4-BE49-F238E27FC236}">
                <a16:creationId xmlns="" xmlns:a16="http://schemas.microsoft.com/office/drawing/2014/main" id="{7680920C-6C29-4D7F-BD6D-89B847CCD0B8}"/>
              </a:ext>
            </a:extLst>
          </p:cNvPr>
          <p:cNvSpPr>
            <a:spLocks noGrp="1" noChangeAspect="1"/>
          </p:cNvSpPr>
          <p:nvPr>
            <p:ph type="body" sz="quarter" idx="23"/>
          </p:nvPr>
        </p:nvSpPr>
        <p:spPr>
          <a:xfrm>
            <a:off x="8477338" y="3965993"/>
            <a:ext cx="2749403" cy="954107"/>
          </a:xfrm>
        </p:spPr>
        <p:txBody>
          <a:bodyPr/>
          <a:lstStyle/>
          <a:p>
            <a:r>
              <a:rPr lang="en-US" altLang="zh-CN" dirty="0"/>
              <a:t>04</a:t>
            </a:r>
          </a:p>
          <a:p>
            <a:r>
              <a:rPr lang="zh-CN" altLang="en-US" dirty="0"/>
              <a:t>宣传媒体四</a:t>
            </a:r>
          </a:p>
        </p:txBody>
      </p:sp>
      <p:sp>
        <p:nvSpPr>
          <p:cNvPr id="21" name="文本占位符 20">
            <a:extLst>
              <a:ext uri="{FF2B5EF4-FFF2-40B4-BE49-F238E27FC236}">
                <a16:creationId xmlns="" xmlns:a16="http://schemas.microsoft.com/office/drawing/2014/main" id="{4B58E65C-7285-4FFD-A5C1-5AC78D4190E3}"/>
              </a:ext>
            </a:extLst>
          </p:cNvPr>
          <p:cNvSpPr>
            <a:spLocks noGrp="1" noChangeAspect="1"/>
          </p:cNvSpPr>
          <p:nvPr>
            <p:ph type="body" sz="quarter" idx="26"/>
          </p:nvPr>
        </p:nvSpPr>
        <p:spPr>
          <a:xfrm>
            <a:off x="8477336" y="2723138"/>
            <a:ext cx="3041564" cy="629018"/>
          </a:xfrm>
        </p:spPr>
        <p:txBody>
          <a:bodyPr/>
          <a:lstStyle/>
          <a:p>
            <a:r>
              <a:rPr lang="zh-CN" altLang="en-US" dirty="0"/>
              <a:t>在这里填写大概内容，不超过两行，就像这样，啊懂？</a:t>
            </a:r>
          </a:p>
        </p:txBody>
      </p:sp>
      <p:sp>
        <p:nvSpPr>
          <p:cNvPr id="23" name="文本占位符 22">
            <a:extLst>
              <a:ext uri="{FF2B5EF4-FFF2-40B4-BE49-F238E27FC236}">
                <a16:creationId xmlns="" xmlns:a16="http://schemas.microsoft.com/office/drawing/2014/main" id="{81E4881F-2A73-4D37-A0F9-DBC7E24F1FFE}"/>
              </a:ext>
            </a:extLst>
          </p:cNvPr>
          <p:cNvSpPr>
            <a:spLocks noGrp="1" noChangeAspect="1"/>
          </p:cNvSpPr>
          <p:nvPr>
            <p:ph type="body" sz="quarter" idx="24"/>
          </p:nvPr>
        </p:nvSpPr>
        <p:spPr>
          <a:xfrm>
            <a:off x="8477338" y="1791753"/>
            <a:ext cx="2749403" cy="954107"/>
          </a:xfrm>
        </p:spPr>
        <p:txBody>
          <a:bodyPr/>
          <a:lstStyle/>
          <a:p>
            <a:r>
              <a:rPr lang="en-US" altLang="zh-CN" dirty="0"/>
              <a:t>02</a:t>
            </a:r>
          </a:p>
          <a:p>
            <a:r>
              <a:rPr lang="zh-CN" altLang="en-US" dirty="0"/>
              <a:t>宣传媒体二</a:t>
            </a:r>
          </a:p>
        </p:txBody>
      </p:sp>
      <p:sp>
        <p:nvSpPr>
          <p:cNvPr id="25" name="文本占位符 24">
            <a:extLst>
              <a:ext uri="{FF2B5EF4-FFF2-40B4-BE49-F238E27FC236}">
                <a16:creationId xmlns="" xmlns:a16="http://schemas.microsoft.com/office/drawing/2014/main" id="{E328E834-08FB-4E00-8A67-CB8D8149EB8D}"/>
              </a:ext>
            </a:extLst>
          </p:cNvPr>
          <p:cNvSpPr>
            <a:spLocks noGrp="1" noChangeAspect="1"/>
          </p:cNvSpPr>
          <p:nvPr>
            <p:ph type="body" sz="quarter" idx="19"/>
          </p:nvPr>
        </p:nvSpPr>
        <p:spPr>
          <a:xfrm>
            <a:off x="2871558" y="1791753"/>
            <a:ext cx="2749403" cy="954107"/>
          </a:xfrm>
        </p:spPr>
        <p:txBody>
          <a:bodyPr/>
          <a:lstStyle/>
          <a:p>
            <a:r>
              <a:rPr lang="en-US" altLang="zh-CN" dirty="0"/>
              <a:t>01 </a:t>
            </a:r>
          </a:p>
          <a:p>
            <a:r>
              <a:rPr lang="zh-CN" altLang="en-US" dirty="0"/>
              <a:t>宣传媒体一</a:t>
            </a:r>
          </a:p>
        </p:txBody>
      </p:sp>
      <p:sp>
        <p:nvSpPr>
          <p:cNvPr id="27" name="文本占位符 26">
            <a:extLst>
              <a:ext uri="{FF2B5EF4-FFF2-40B4-BE49-F238E27FC236}">
                <a16:creationId xmlns="" xmlns:a16="http://schemas.microsoft.com/office/drawing/2014/main" id="{CF9F9CE7-6586-4F08-AD84-53D2C59737DE}"/>
              </a:ext>
            </a:extLst>
          </p:cNvPr>
          <p:cNvSpPr>
            <a:spLocks noGrp="1" noChangeAspect="1"/>
          </p:cNvSpPr>
          <p:nvPr>
            <p:ph type="body" sz="quarter" idx="20"/>
          </p:nvPr>
        </p:nvSpPr>
        <p:spPr>
          <a:xfrm>
            <a:off x="2871556" y="2723138"/>
            <a:ext cx="3041564" cy="629018"/>
          </a:xfrm>
        </p:spPr>
        <p:txBody>
          <a:bodyPr/>
          <a:lstStyle/>
          <a:p>
            <a:r>
              <a:rPr lang="zh-CN" altLang="en-US" dirty="0"/>
              <a:t>在这里填写大概内容，不超过两行，就像这样，啊懂？</a:t>
            </a:r>
          </a:p>
        </p:txBody>
      </p:sp>
      <p:sp>
        <p:nvSpPr>
          <p:cNvPr id="29" name="文本占位符 28">
            <a:extLst>
              <a:ext uri="{FF2B5EF4-FFF2-40B4-BE49-F238E27FC236}">
                <a16:creationId xmlns="" xmlns:a16="http://schemas.microsoft.com/office/drawing/2014/main" id="{C1948256-BC8E-4AB1-A2DA-74A18CD66CCC}"/>
              </a:ext>
            </a:extLst>
          </p:cNvPr>
          <p:cNvSpPr>
            <a:spLocks noGrp="1" noChangeAspect="1"/>
          </p:cNvSpPr>
          <p:nvPr>
            <p:ph type="body" sz="quarter" idx="22"/>
          </p:nvPr>
        </p:nvSpPr>
        <p:spPr>
          <a:xfrm>
            <a:off x="2871556" y="4897378"/>
            <a:ext cx="3041564" cy="629018"/>
          </a:xfrm>
        </p:spPr>
        <p:txBody>
          <a:bodyPr/>
          <a:lstStyle/>
          <a:p>
            <a:r>
              <a:rPr lang="zh-CN" altLang="en-US" dirty="0"/>
              <a:t>在这里填写大概内容，不超过两行，就像这样，啊懂？</a:t>
            </a:r>
          </a:p>
        </p:txBody>
      </p:sp>
      <p:sp>
        <p:nvSpPr>
          <p:cNvPr id="31" name="文本占位符 30">
            <a:extLst>
              <a:ext uri="{FF2B5EF4-FFF2-40B4-BE49-F238E27FC236}">
                <a16:creationId xmlns="" xmlns:a16="http://schemas.microsoft.com/office/drawing/2014/main" id="{2BAA89D0-A5A8-4028-8648-F01C8C9C4BB1}"/>
              </a:ext>
            </a:extLst>
          </p:cNvPr>
          <p:cNvSpPr>
            <a:spLocks noGrp="1" noChangeAspect="1"/>
          </p:cNvSpPr>
          <p:nvPr>
            <p:ph type="body" sz="quarter" idx="21"/>
          </p:nvPr>
        </p:nvSpPr>
        <p:spPr>
          <a:xfrm>
            <a:off x="2871558" y="3965993"/>
            <a:ext cx="2749403" cy="954107"/>
          </a:xfrm>
        </p:spPr>
        <p:txBody>
          <a:bodyPr/>
          <a:lstStyle/>
          <a:p>
            <a:r>
              <a:rPr lang="en-US" altLang="zh-CN" dirty="0"/>
              <a:t>03</a:t>
            </a:r>
          </a:p>
          <a:p>
            <a:r>
              <a:rPr lang="zh-CN" altLang="en-US" dirty="0"/>
              <a:t>宣传媒体三</a:t>
            </a:r>
          </a:p>
        </p:txBody>
      </p:sp>
    </p:spTree>
    <p:extLst>
      <p:ext uri="{BB962C8B-B14F-4D97-AF65-F5344CB8AC3E}">
        <p14:creationId xmlns:p14="http://schemas.microsoft.com/office/powerpoint/2010/main" val="41708547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4767740C-E2E9-4083-8206-3F2AD3EA0073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赞助方案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7A8436AF-42A8-44CA-ABEB-06753820D630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SPONSORSHIP PROPOSAL </a:t>
            </a:r>
            <a:endParaRPr lang="zh-CN" altLang="en-US" dirty="0"/>
          </a:p>
        </p:txBody>
      </p:sp>
      <p:sp>
        <p:nvSpPr>
          <p:cNvPr id="14" name="图片占位符 13">
            <a:extLst>
              <a:ext uri="{FF2B5EF4-FFF2-40B4-BE49-F238E27FC236}">
                <a16:creationId xmlns="" xmlns:a16="http://schemas.microsoft.com/office/drawing/2014/main" id="{D4B7B2C7-A241-4844-BE9B-4C416ECA085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7" name="图片占位符 16">
            <a:extLst>
              <a:ext uri="{FF2B5EF4-FFF2-40B4-BE49-F238E27FC236}">
                <a16:creationId xmlns="" xmlns:a16="http://schemas.microsoft.com/office/drawing/2014/main" id="{56CEE5E4-F655-4724-B90B-5F978DBAC1F1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30" name="图片占位符 29">
            <a:extLst>
              <a:ext uri="{FF2B5EF4-FFF2-40B4-BE49-F238E27FC236}">
                <a16:creationId xmlns="" xmlns:a16="http://schemas.microsoft.com/office/drawing/2014/main" id="{E200A8A5-D119-417C-B8C1-AE0D12FE6B2E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6" name="文本占位符 15">
            <a:extLst>
              <a:ext uri="{FF2B5EF4-FFF2-40B4-BE49-F238E27FC236}">
                <a16:creationId xmlns="" xmlns:a16="http://schemas.microsoft.com/office/drawing/2014/main" id="{B8266BA2-2087-4909-8061-44A6E7951AE7}"/>
              </a:ext>
            </a:extLst>
          </p:cNvPr>
          <p:cNvSpPr>
            <a:spLocks noGrp="1" noChangeAspect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zh-CN" altLang="en-US" dirty="0"/>
              <a:t>方案注意点</a:t>
            </a:r>
          </a:p>
        </p:txBody>
      </p:sp>
      <p:sp>
        <p:nvSpPr>
          <p:cNvPr id="19" name="文本占位符 18">
            <a:extLst>
              <a:ext uri="{FF2B5EF4-FFF2-40B4-BE49-F238E27FC236}">
                <a16:creationId xmlns="" xmlns:a16="http://schemas.microsoft.com/office/drawing/2014/main" id="{C56A3078-56AB-4432-82A7-EE28415DFD51}"/>
              </a:ext>
            </a:extLst>
          </p:cNvPr>
          <p:cNvSpPr>
            <a:spLocks noGrp="1" noChangeAspect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zh-CN" altLang="en-US" dirty="0"/>
              <a:t>在这里填写大概内容，随便多少行字。</a:t>
            </a:r>
          </a:p>
          <a:p>
            <a:r>
              <a:rPr lang="zh-CN" altLang="en-US" dirty="0"/>
              <a:t>如果字多可以删除后面部分。</a:t>
            </a:r>
          </a:p>
          <a:p>
            <a:r>
              <a:rPr lang="zh-CN" altLang="en-US" dirty="0"/>
              <a:t>如果字少可以分段填写。</a:t>
            </a:r>
          </a:p>
          <a:p>
            <a:r>
              <a:rPr lang="zh-CN" altLang="en-US" dirty="0"/>
              <a:t>喏，就像这样分段。</a:t>
            </a:r>
          </a:p>
        </p:txBody>
      </p:sp>
      <p:sp>
        <p:nvSpPr>
          <p:cNvPr id="22" name="文本占位符 21">
            <a:extLst>
              <a:ext uri="{FF2B5EF4-FFF2-40B4-BE49-F238E27FC236}">
                <a16:creationId xmlns="" xmlns:a16="http://schemas.microsoft.com/office/drawing/2014/main" id="{AF0F0BF3-739D-4835-8491-AD2136C5F590}"/>
              </a:ext>
            </a:extLst>
          </p:cNvPr>
          <p:cNvSpPr>
            <a:spLocks noGrp="1" noChangeAspect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zh-CN" altLang="en-US" dirty="0"/>
              <a:t>方案注意点</a:t>
            </a:r>
          </a:p>
        </p:txBody>
      </p:sp>
      <p:sp>
        <p:nvSpPr>
          <p:cNvPr id="29" name="文本占位符 28">
            <a:extLst>
              <a:ext uri="{FF2B5EF4-FFF2-40B4-BE49-F238E27FC236}">
                <a16:creationId xmlns="" xmlns:a16="http://schemas.microsoft.com/office/drawing/2014/main" id="{3B7139BC-B660-4061-BF9A-4DD40789DB6C}"/>
              </a:ext>
            </a:extLst>
          </p:cNvPr>
          <p:cNvSpPr>
            <a:spLocks noGrp="1" noChangeAspect="1"/>
          </p:cNvSpPr>
          <p:nvPr>
            <p:ph type="body" sz="quarter" idx="21"/>
          </p:nvPr>
        </p:nvSpPr>
        <p:spPr/>
        <p:txBody>
          <a:bodyPr/>
          <a:lstStyle/>
          <a:p>
            <a:r>
              <a:rPr lang="zh-CN" altLang="en-US" dirty="0"/>
              <a:t>在这里填写大概内容，随便多少行字。</a:t>
            </a:r>
          </a:p>
          <a:p>
            <a:r>
              <a:rPr lang="zh-CN" altLang="en-US" dirty="0"/>
              <a:t>如果字多可以删除后面部分。</a:t>
            </a:r>
          </a:p>
          <a:p>
            <a:r>
              <a:rPr lang="zh-CN" altLang="en-US" dirty="0"/>
              <a:t>如果字少可以分段填写。</a:t>
            </a:r>
          </a:p>
          <a:p>
            <a:r>
              <a:rPr lang="zh-CN" altLang="en-US" dirty="0"/>
              <a:t>喏，就像这样分段。</a:t>
            </a:r>
          </a:p>
        </p:txBody>
      </p:sp>
      <p:grpSp>
        <p:nvGrpSpPr>
          <p:cNvPr id="3" name="组合 2">
            <a:extLst>
              <a:ext uri="{FF2B5EF4-FFF2-40B4-BE49-F238E27FC236}">
                <a16:creationId xmlns="" xmlns:a16="http://schemas.microsoft.com/office/drawing/2014/main" id="{0684B6AC-D83D-4067-AD87-CDE24F37C5F0}"/>
              </a:ext>
            </a:extLst>
          </p:cNvPr>
          <p:cNvGrpSpPr>
            <a:grpSpLocks noChangeAspect="1"/>
          </p:cNvGrpSpPr>
          <p:nvPr/>
        </p:nvGrpSpPr>
        <p:grpSpPr>
          <a:xfrm>
            <a:off x="685800" y="5232400"/>
            <a:ext cx="4375230" cy="804620"/>
            <a:chOff x="685800" y="5232400"/>
            <a:chExt cx="4375230" cy="804620"/>
          </a:xfrm>
          <a:solidFill>
            <a:schemeClr val="tx2"/>
          </a:solidFill>
        </p:grpSpPr>
        <p:sp>
          <p:nvSpPr>
            <p:cNvPr id="15" name="矩形 14">
              <a:extLst>
                <a:ext uri="{FF2B5EF4-FFF2-40B4-BE49-F238E27FC236}">
                  <a16:creationId xmlns="" xmlns:a16="http://schemas.microsoft.com/office/drawing/2014/main" id="{A406D7D3-2F8B-45FF-9798-169ACA16635C}"/>
                </a:ext>
              </a:extLst>
            </p:cNvPr>
            <p:cNvSpPr/>
            <p:nvPr/>
          </p:nvSpPr>
          <p:spPr>
            <a:xfrm>
              <a:off x="685800" y="5410199"/>
              <a:ext cx="4375230" cy="626821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2000" dirty="0"/>
                <a:t>输入文字</a:t>
              </a:r>
            </a:p>
          </p:txBody>
        </p:sp>
        <p:sp>
          <p:nvSpPr>
            <p:cNvPr id="18" name="等腰三角形 17">
              <a:extLst>
                <a:ext uri="{FF2B5EF4-FFF2-40B4-BE49-F238E27FC236}">
                  <a16:creationId xmlns="" xmlns:a16="http://schemas.microsoft.com/office/drawing/2014/main" id="{2BECF594-7214-4DE2-BC14-4CAAB13CE52C}"/>
                </a:ext>
              </a:extLst>
            </p:cNvPr>
            <p:cNvSpPr/>
            <p:nvPr/>
          </p:nvSpPr>
          <p:spPr>
            <a:xfrm>
              <a:off x="4557777" y="5232400"/>
              <a:ext cx="206246" cy="17779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" name="组合 24">
            <a:extLst>
              <a:ext uri="{FF2B5EF4-FFF2-40B4-BE49-F238E27FC236}">
                <a16:creationId xmlns="" xmlns:a16="http://schemas.microsoft.com/office/drawing/2014/main" id="{79BF6EF1-CCCF-40C4-B23F-4E10915C76A1}"/>
              </a:ext>
            </a:extLst>
          </p:cNvPr>
          <p:cNvGrpSpPr>
            <a:grpSpLocks noChangeAspect="1"/>
          </p:cNvGrpSpPr>
          <p:nvPr/>
        </p:nvGrpSpPr>
        <p:grpSpPr>
          <a:xfrm>
            <a:off x="5111992" y="5574534"/>
            <a:ext cx="2419108" cy="462485"/>
            <a:chOff x="5111992" y="5232400"/>
            <a:chExt cx="2419108" cy="804620"/>
          </a:xfrm>
          <a:solidFill>
            <a:schemeClr val="tx2"/>
          </a:solidFill>
        </p:grpSpPr>
        <p:sp>
          <p:nvSpPr>
            <p:cNvPr id="21" name="矩形 20">
              <a:extLst>
                <a:ext uri="{FF2B5EF4-FFF2-40B4-BE49-F238E27FC236}">
                  <a16:creationId xmlns="" xmlns:a16="http://schemas.microsoft.com/office/drawing/2014/main" id="{877B829B-6DB0-4BAC-B9B6-354324E46695}"/>
                </a:ext>
              </a:extLst>
            </p:cNvPr>
            <p:cNvSpPr/>
            <p:nvPr/>
          </p:nvSpPr>
          <p:spPr>
            <a:xfrm>
              <a:off x="5111992" y="5410199"/>
              <a:ext cx="2419108" cy="626821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400" dirty="0"/>
                <a:t>输入文字</a:t>
              </a:r>
            </a:p>
          </p:txBody>
        </p:sp>
        <p:sp>
          <p:nvSpPr>
            <p:cNvPr id="23" name="等腰三角形 22">
              <a:extLst>
                <a:ext uri="{FF2B5EF4-FFF2-40B4-BE49-F238E27FC236}">
                  <a16:creationId xmlns="" xmlns:a16="http://schemas.microsoft.com/office/drawing/2014/main" id="{B574A626-A069-4D30-A985-148281DA5F73}"/>
                </a:ext>
              </a:extLst>
            </p:cNvPr>
            <p:cNvSpPr/>
            <p:nvPr/>
          </p:nvSpPr>
          <p:spPr>
            <a:xfrm>
              <a:off x="7067297" y="5232400"/>
              <a:ext cx="206246" cy="17779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" name="组合 25">
            <a:extLst>
              <a:ext uri="{FF2B5EF4-FFF2-40B4-BE49-F238E27FC236}">
                <a16:creationId xmlns="" xmlns:a16="http://schemas.microsoft.com/office/drawing/2014/main" id="{CDB5DA28-B27A-483D-84F0-6BCC808327F1}"/>
              </a:ext>
            </a:extLst>
          </p:cNvPr>
          <p:cNvGrpSpPr>
            <a:grpSpLocks noChangeAspect="1"/>
          </p:cNvGrpSpPr>
          <p:nvPr/>
        </p:nvGrpSpPr>
        <p:grpSpPr>
          <a:xfrm>
            <a:off x="5111992" y="3429000"/>
            <a:ext cx="2419108" cy="394922"/>
            <a:chOff x="5111992" y="5232400"/>
            <a:chExt cx="2419108" cy="804620"/>
          </a:xfrm>
          <a:solidFill>
            <a:schemeClr val="tx2"/>
          </a:solidFill>
        </p:grpSpPr>
        <p:sp>
          <p:nvSpPr>
            <p:cNvPr id="27" name="矩形 26">
              <a:extLst>
                <a:ext uri="{FF2B5EF4-FFF2-40B4-BE49-F238E27FC236}">
                  <a16:creationId xmlns="" xmlns:a16="http://schemas.microsoft.com/office/drawing/2014/main" id="{26635BB2-FEDD-485C-A4FE-385482D4594E}"/>
                </a:ext>
              </a:extLst>
            </p:cNvPr>
            <p:cNvSpPr/>
            <p:nvPr/>
          </p:nvSpPr>
          <p:spPr>
            <a:xfrm>
              <a:off x="5111992" y="5410199"/>
              <a:ext cx="2419108" cy="626821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1400" dirty="0"/>
                <a:t>输入文字</a:t>
              </a:r>
            </a:p>
          </p:txBody>
        </p:sp>
        <p:sp>
          <p:nvSpPr>
            <p:cNvPr id="28" name="等腰三角形 27">
              <a:extLst>
                <a:ext uri="{FF2B5EF4-FFF2-40B4-BE49-F238E27FC236}">
                  <a16:creationId xmlns="" xmlns:a16="http://schemas.microsoft.com/office/drawing/2014/main" id="{04745F64-71BA-447A-ADEB-8DD502B1A6E5}"/>
                </a:ext>
              </a:extLst>
            </p:cNvPr>
            <p:cNvSpPr/>
            <p:nvPr/>
          </p:nvSpPr>
          <p:spPr>
            <a:xfrm>
              <a:off x="7067297" y="5232400"/>
              <a:ext cx="206246" cy="177798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413474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2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22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32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4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占位符 2">
            <a:extLst>
              <a:ext uri="{FF2B5EF4-FFF2-40B4-BE49-F238E27FC236}">
                <a16:creationId xmlns="" xmlns:a16="http://schemas.microsoft.com/office/drawing/2014/main" id="{14F9034B-CA62-4D03-AD06-0D578A58B52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66"/>
          <a:stretch/>
        </p:blipFill>
        <p:spPr>
          <a:xfrm>
            <a:off x="0" y="0"/>
            <a:ext cx="12192000" cy="3935391"/>
          </a:xfrm>
        </p:spPr>
      </p:pic>
      <p:sp>
        <p:nvSpPr>
          <p:cNvPr id="4" name="矩形 3">
            <a:extLst>
              <a:ext uri="{FF2B5EF4-FFF2-40B4-BE49-F238E27FC236}">
                <a16:creationId xmlns="" xmlns:a16="http://schemas.microsoft.com/office/drawing/2014/main" id="{9522A0E0-E3AF-491C-9213-DE203F1D575B}"/>
              </a:ext>
            </a:extLst>
          </p:cNvPr>
          <p:cNvSpPr>
            <a:spLocks noChangeAspect="1"/>
          </p:cNvSpPr>
          <p:nvPr/>
        </p:nvSpPr>
        <p:spPr>
          <a:xfrm>
            <a:off x="-1" y="0"/>
            <a:ext cx="12192001" cy="3935392"/>
          </a:xfrm>
          <a:prstGeom prst="rect">
            <a:avLst/>
          </a:prstGeom>
          <a:gradFill flip="none" rotWithShape="1">
            <a:gsLst>
              <a:gs pos="25000">
                <a:schemeClr val="accent1">
                  <a:alpha val="90000"/>
                </a:schemeClr>
              </a:gs>
              <a:gs pos="100000">
                <a:schemeClr val="accent1">
                  <a:alpha val="40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6" name="矩形 5">
            <a:extLst>
              <a:ext uri="{FF2B5EF4-FFF2-40B4-BE49-F238E27FC236}">
                <a16:creationId xmlns="" xmlns:a16="http://schemas.microsoft.com/office/drawing/2014/main" id="{69D6AAD4-1A37-4AF2-9D78-3EC08CD84DD9}"/>
              </a:ext>
            </a:extLst>
          </p:cNvPr>
          <p:cNvSpPr>
            <a:spLocks noChangeAspect="1"/>
          </p:cNvSpPr>
          <p:nvPr/>
        </p:nvSpPr>
        <p:spPr>
          <a:xfrm>
            <a:off x="3251321" y="3530278"/>
            <a:ext cx="2809492" cy="2129742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PA-文本框 12">
            <a:extLst>
              <a:ext uri="{FF2B5EF4-FFF2-40B4-BE49-F238E27FC236}">
                <a16:creationId xmlns="" xmlns:a16="http://schemas.microsoft.com/office/drawing/2014/main" id="{B42D487F-7A63-42ED-ABA4-2FB87B6A7BCC}"/>
              </a:ext>
            </a:extLst>
          </p:cNvPr>
          <p:cNvSpPr txBox="1">
            <a:spLocks noChangeAspect="1"/>
          </p:cNvSpPr>
          <p:nvPr>
            <p:custDataLst>
              <p:tags r:id="rId2"/>
            </p:custDataLst>
          </p:nvPr>
        </p:nvSpPr>
        <p:spPr>
          <a:xfrm>
            <a:off x="3493410" y="4215149"/>
            <a:ext cx="2325315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en-US" sz="2400" b="1" spc="100" dirty="0">
                <a:solidFill>
                  <a:schemeClr val="bg1"/>
                </a:solidFill>
                <a:latin typeface="+mj-ea"/>
                <a:ea typeface="+mj-ea"/>
                <a:cs typeface="Open Sans" panose="020B0606030504020204" pitchFamily="34" charset="0"/>
              </a:rPr>
              <a:t>方案二</a:t>
            </a:r>
            <a:endParaRPr lang="en-US" altLang="zh-CN" sz="2400" b="1" spc="100" dirty="0">
              <a:solidFill>
                <a:schemeClr val="bg1"/>
              </a:solidFill>
              <a:latin typeface="+mj-ea"/>
              <a:ea typeface="+mj-ea"/>
              <a:cs typeface="Open Sans" panose="020B0606030504020204" pitchFamily="34" charset="0"/>
            </a:endParaRPr>
          </a:p>
        </p:txBody>
      </p:sp>
      <p:sp>
        <p:nvSpPr>
          <p:cNvPr id="9" name="PA-文本框 12">
            <a:extLst>
              <a:ext uri="{FF2B5EF4-FFF2-40B4-BE49-F238E27FC236}">
                <a16:creationId xmlns="" xmlns:a16="http://schemas.microsoft.com/office/drawing/2014/main" id="{86D118A5-ECC4-4BAB-A584-AEEF2B9C0880}"/>
              </a:ext>
            </a:extLst>
          </p:cNvPr>
          <p:cNvSpPr txBox="1">
            <a:spLocks noChangeAspect="1"/>
          </p:cNvSpPr>
          <p:nvPr>
            <p:custDataLst>
              <p:tags r:id="rId3"/>
            </p:custDataLst>
          </p:nvPr>
        </p:nvSpPr>
        <p:spPr>
          <a:xfrm>
            <a:off x="3493410" y="4840999"/>
            <a:ext cx="2325315" cy="5366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spc="100" dirty="0">
                <a:solidFill>
                  <a:schemeClr val="bg1">
                    <a:lumMod val="95000"/>
                  </a:schemeClr>
                </a:solidFill>
                <a:latin typeface="+mn-ea"/>
                <a:cs typeface="Open Sans" panose="020B0606030504020204" pitchFamily="34" charset="0"/>
              </a:rPr>
              <a:t>这个方案最好，所以突出显示。（简单介绍下呗）</a:t>
            </a:r>
          </a:p>
        </p:txBody>
      </p:sp>
      <p:sp>
        <p:nvSpPr>
          <p:cNvPr id="12" name="PA-文本框 12">
            <a:extLst>
              <a:ext uri="{FF2B5EF4-FFF2-40B4-BE49-F238E27FC236}">
                <a16:creationId xmlns="" xmlns:a16="http://schemas.microsoft.com/office/drawing/2014/main" id="{6D47682D-CD7F-4A2A-A026-CD5B9105872F}"/>
              </a:ext>
            </a:extLst>
          </p:cNvPr>
          <p:cNvSpPr txBox="1">
            <a:spLocks noChangeAspect="1"/>
          </p:cNvSpPr>
          <p:nvPr>
            <p:custDataLst>
              <p:tags r:id="rId4"/>
            </p:custDataLst>
          </p:nvPr>
        </p:nvSpPr>
        <p:spPr>
          <a:xfrm>
            <a:off x="707806" y="4215149"/>
            <a:ext cx="2325315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en-US" sz="2400" b="1" spc="100" dirty="0">
                <a:latin typeface="+mj-ea"/>
                <a:ea typeface="+mj-ea"/>
                <a:cs typeface="Open Sans" panose="020B0606030504020204" pitchFamily="34" charset="0"/>
              </a:rPr>
              <a:t>方案一</a:t>
            </a:r>
            <a:endParaRPr lang="en-US" altLang="zh-CN" sz="2400" b="1" spc="100" dirty="0">
              <a:latin typeface="+mj-ea"/>
              <a:ea typeface="+mj-ea"/>
              <a:cs typeface="Open Sans" panose="020B0606030504020204" pitchFamily="34" charset="0"/>
            </a:endParaRPr>
          </a:p>
        </p:txBody>
      </p:sp>
      <p:sp>
        <p:nvSpPr>
          <p:cNvPr id="13" name="PA-文本框 12">
            <a:extLst>
              <a:ext uri="{FF2B5EF4-FFF2-40B4-BE49-F238E27FC236}">
                <a16:creationId xmlns="" xmlns:a16="http://schemas.microsoft.com/office/drawing/2014/main" id="{1ED70CD2-D142-4836-9C1F-BCA1C5DBA987}"/>
              </a:ext>
            </a:extLst>
          </p:cNvPr>
          <p:cNvSpPr txBox="1">
            <a:spLocks noChangeAspect="1"/>
          </p:cNvSpPr>
          <p:nvPr>
            <p:custDataLst>
              <p:tags r:id="rId5"/>
            </p:custDataLst>
          </p:nvPr>
        </p:nvSpPr>
        <p:spPr>
          <a:xfrm>
            <a:off x="707806" y="4840999"/>
            <a:ext cx="2325315" cy="5366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spc="100" dirty="0">
                <a:solidFill>
                  <a:schemeClr val="bg2"/>
                </a:solidFill>
                <a:latin typeface="+mn-ea"/>
                <a:cs typeface="Open Sans" panose="020B0606030504020204" pitchFamily="34" charset="0"/>
              </a:rPr>
              <a:t>这是备选方案。就算是“备胎”咱也得简单介绍下。</a:t>
            </a:r>
          </a:p>
        </p:txBody>
      </p:sp>
      <p:sp>
        <p:nvSpPr>
          <p:cNvPr id="15" name="PA-文本框 12">
            <a:extLst>
              <a:ext uri="{FF2B5EF4-FFF2-40B4-BE49-F238E27FC236}">
                <a16:creationId xmlns="" xmlns:a16="http://schemas.microsoft.com/office/drawing/2014/main" id="{15306698-9924-4FDA-A985-AFD59D2B5B7D}"/>
              </a:ext>
            </a:extLst>
          </p:cNvPr>
          <p:cNvSpPr txBox="1">
            <a:spLocks noChangeAspect="1"/>
          </p:cNvSpPr>
          <p:nvPr>
            <p:custDataLst>
              <p:tags r:id="rId6"/>
            </p:custDataLst>
          </p:nvPr>
        </p:nvSpPr>
        <p:spPr>
          <a:xfrm>
            <a:off x="6279014" y="4215149"/>
            <a:ext cx="2325315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en-US" sz="2400" b="1" spc="100" dirty="0">
                <a:latin typeface="+mj-ea"/>
                <a:ea typeface="+mj-ea"/>
                <a:cs typeface="Open Sans" panose="020B0606030504020204" pitchFamily="34" charset="0"/>
              </a:rPr>
              <a:t>方案一</a:t>
            </a:r>
            <a:endParaRPr lang="en-US" altLang="zh-CN" sz="2400" b="1" spc="100" dirty="0">
              <a:latin typeface="+mj-ea"/>
              <a:ea typeface="+mj-ea"/>
              <a:cs typeface="Open Sans" panose="020B0606030504020204" pitchFamily="34" charset="0"/>
            </a:endParaRPr>
          </a:p>
        </p:txBody>
      </p:sp>
      <p:sp>
        <p:nvSpPr>
          <p:cNvPr id="16" name="PA-文本框 12">
            <a:extLst>
              <a:ext uri="{FF2B5EF4-FFF2-40B4-BE49-F238E27FC236}">
                <a16:creationId xmlns="" xmlns:a16="http://schemas.microsoft.com/office/drawing/2014/main" id="{18BDA70C-03EA-4003-96D9-043B162CF811}"/>
              </a:ext>
            </a:extLst>
          </p:cNvPr>
          <p:cNvSpPr txBox="1">
            <a:spLocks noChangeAspect="1"/>
          </p:cNvSpPr>
          <p:nvPr>
            <p:custDataLst>
              <p:tags r:id="rId7"/>
            </p:custDataLst>
          </p:nvPr>
        </p:nvSpPr>
        <p:spPr>
          <a:xfrm>
            <a:off x="6279014" y="4787949"/>
            <a:ext cx="2325315" cy="5366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spc="100" dirty="0">
                <a:solidFill>
                  <a:schemeClr val="bg2"/>
                </a:solidFill>
                <a:latin typeface="+mn-ea"/>
                <a:cs typeface="Open Sans" panose="020B0606030504020204" pitchFamily="34" charset="0"/>
              </a:rPr>
              <a:t>这是备选方案。就算是“备胎”咱也得简单介绍下。</a:t>
            </a:r>
          </a:p>
        </p:txBody>
      </p:sp>
      <p:sp>
        <p:nvSpPr>
          <p:cNvPr id="18" name="PA-文本框 12">
            <a:extLst>
              <a:ext uri="{FF2B5EF4-FFF2-40B4-BE49-F238E27FC236}">
                <a16:creationId xmlns="" xmlns:a16="http://schemas.microsoft.com/office/drawing/2014/main" id="{539D317A-0CE7-4851-8AAC-DF9EC1CFDE73}"/>
              </a:ext>
            </a:extLst>
          </p:cNvPr>
          <p:cNvSpPr txBox="1">
            <a:spLocks noChangeAspect="1"/>
          </p:cNvSpPr>
          <p:nvPr>
            <p:custDataLst>
              <p:tags r:id="rId8"/>
            </p:custDataLst>
          </p:nvPr>
        </p:nvSpPr>
        <p:spPr>
          <a:xfrm>
            <a:off x="9064619" y="4215149"/>
            <a:ext cx="2325315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en-US" sz="2400" b="1" spc="100" dirty="0">
                <a:latin typeface="+mj-ea"/>
                <a:ea typeface="+mj-ea"/>
                <a:cs typeface="Open Sans" panose="020B0606030504020204" pitchFamily="34" charset="0"/>
              </a:rPr>
              <a:t>方案一</a:t>
            </a:r>
            <a:endParaRPr lang="en-US" altLang="zh-CN" sz="2400" b="1" spc="100" dirty="0">
              <a:latin typeface="+mj-ea"/>
              <a:ea typeface="+mj-ea"/>
              <a:cs typeface="Open Sans" panose="020B0606030504020204" pitchFamily="34" charset="0"/>
            </a:endParaRPr>
          </a:p>
        </p:txBody>
      </p:sp>
      <p:sp>
        <p:nvSpPr>
          <p:cNvPr id="19" name="PA-文本框 12">
            <a:extLst>
              <a:ext uri="{FF2B5EF4-FFF2-40B4-BE49-F238E27FC236}">
                <a16:creationId xmlns="" xmlns:a16="http://schemas.microsoft.com/office/drawing/2014/main" id="{C8A06666-9E79-4664-B031-EF091B7BE1FC}"/>
              </a:ext>
            </a:extLst>
          </p:cNvPr>
          <p:cNvSpPr txBox="1">
            <a:spLocks noChangeAspect="1"/>
          </p:cNvSpPr>
          <p:nvPr>
            <p:custDataLst>
              <p:tags r:id="rId9"/>
            </p:custDataLst>
          </p:nvPr>
        </p:nvSpPr>
        <p:spPr>
          <a:xfrm>
            <a:off x="9064619" y="4787949"/>
            <a:ext cx="2325315" cy="5366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spc="100" dirty="0">
                <a:solidFill>
                  <a:schemeClr val="bg2"/>
                </a:solidFill>
                <a:latin typeface="+mn-ea"/>
                <a:cs typeface="Open Sans" panose="020B0606030504020204" pitchFamily="34" charset="0"/>
              </a:rPr>
              <a:t>这是备选方案。就算是“备胎”咱也得简单介绍下。</a:t>
            </a:r>
          </a:p>
        </p:txBody>
      </p:sp>
      <p:sp>
        <p:nvSpPr>
          <p:cNvPr id="20" name="TextBox 12">
            <a:extLst>
              <a:ext uri="{FF2B5EF4-FFF2-40B4-BE49-F238E27FC236}">
                <a16:creationId xmlns="" xmlns:a16="http://schemas.microsoft.com/office/drawing/2014/main" id="{203A701B-7BC3-4E50-B03C-7BA04BC5D6C5}"/>
              </a:ext>
            </a:extLst>
          </p:cNvPr>
          <p:cNvSpPr txBox="1">
            <a:spLocks noChangeAspect="1"/>
          </p:cNvSpPr>
          <p:nvPr/>
        </p:nvSpPr>
        <p:spPr>
          <a:xfrm>
            <a:off x="1448552" y="1660569"/>
            <a:ext cx="2325315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en-US" sz="4000" spc="100" dirty="0">
                <a:solidFill>
                  <a:schemeClr val="bg1"/>
                </a:solidFill>
                <a:latin typeface="+mj-ea"/>
                <a:ea typeface="+mj-ea"/>
                <a:cs typeface="Open Sans" panose="020B0606030504020204" pitchFamily="34" charset="0"/>
              </a:rPr>
              <a:t>赞助方案</a:t>
            </a:r>
          </a:p>
        </p:txBody>
      </p:sp>
      <p:sp>
        <p:nvSpPr>
          <p:cNvPr id="23" name="TextBox 12">
            <a:extLst>
              <a:ext uri="{FF2B5EF4-FFF2-40B4-BE49-F238E27FC236}">
                <a16:creationId xmlns="" xmlns:a16="http://schemas.microsoft.com/office/drawing/2014/main" id="{ED3757C4-B021-41E4-B804-1CD3976E3F64}"/>
              </a:ext>
            </a:extLst>
          </p:cNvPr>
          <p:cNvSpPr txBox="1">
            <a:spLocks noChangeAspect="1"/>
          </p:cNvSpPr>
          <p:nvPr/>
        </p:nvSpPr>
        <p:spPr>
          <a:xfrm>
            <a:off x="1448552" y="2308423"/>
            <a:ext cx="4833681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altLang="zh-CN" sz="1400" spc="100" dirty="0">
                <a:solidFill>
                  <a:schemeClr val="bg1">
                    <a:lumMod val="75000"/>
                  </a:schemeClr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  <a:cs typeface="Open Sans" panose="020B0606030504020204" pitchFamily="34" charset="0"/>
              </a:rPr>
              <a:t>SPONSORSHIP PROPOSAL </a:t>
            </a:r>
          </a:p>
        </p:txBody>
      </p:sp>
      <p:sp>
        <p:nvSpPr>
          <p:cNvPr id="28" name="help_107785">
            <a:extLst>
              <a:ext uri="{FF2B5EF4-FFF2-40B4-BE49-F238E27FC236}">
                <a16:creationId xmlns="" xmlns:a16="http://schemas.microsoft.com/office/drawing/2014/main" id="{7DFCDBBC-7DCE-4331-9FF9-6AD22CF6C361}"/>
              </a:ext>
            </a:extLst>
          </p:cNvPr>
          <p:cNvSpPr>
            <a:spLocks noChangeAspect="1"/>
          </p:cNvSpPr>
          <p:nvPr/>
        </p:nvSpPr>
        <p:spPr bwMode="auto">
          <a:xfrm>
            <a:off x="1448552" y="885141"/>
            <a:ext cx="609685" cy="280532"/>
          </a:xfrm>
          <a:custGeom>
            <a:avLst/>
            <a:gdLst>
              <a:gd name="connsiteX0" fmla="*/ 12175 w 604393"/>
              <a:gd name="connsiteY0" fmla="*/ 13478 h 278098"/>
              <a:gd name="connsiteX1" fmla="*/ 134904 w 604393"/>
              <a:gd name="connsiteY1" fmla="*/ 13478 h 278098"/>
              <a:gd name="connsiteX2" fmla="*/ 143549 w 604393"/>
              <a:gd name="connsiteY2" fmla="*/ 17003 h 278098"/>
              <a:gd name="connsiteX3" fmla="*/ 258243 w 604393"/>
              <a:gd name="connsiteY3" fmla="*/ 131506 h 278098"/>
              <a:gd name="connsiteX4" fmla="*/ 258243 w 604393"/>
              <a:gd name="connsiteY4" fmla="*/ 176966 h 278098"/>
              <a:gd name="connsiteX5" fmla="*/ 235596 w 604393"/>
              <a:gd name="connsiteY5" fmla="*/ 186326 h 278098"/>
              <a:gd name="connsiteX6" fmla="*/ 213802 w 604393"/>
              <a:gd name="connsiteY6" fmla="*/ 177817 h 278098"/>
              <a:gd name="connsiteX7" fmla="*/ 213193 w 604393"/>
              <a:gd name="connsiteY7" fmla="*/ 177331 h 278098"/>
              <a:gd name="connsiteX8" fmla="*/ 212828 w 604393"/>
              <a:gd name="connsiteY8" fmla="*/ 176966 h 278098"/>
              <a:gd name="connsiteX9" fmla="*/ 171066 w 604393"/>
              <a:gd name="connsiteY9" fmla="*/ 135274 h 278098"/>
              <a:gd name="connsiteX10" fmla="*/ 167291 w 604393"/>
              <a:gd name="connsiteY10" fmla="*/ 133694 h 278098"/>
              <a:gd name="connsiteX11" fmla="*/ 163639 w 604393"/>
              <a:gd name="connsiteY11" fmla="*/ 135274 h 278098"/>
              <a:gd name="connsiteX12" fmla="*/ 163639 w 604393"/>
              <a:gd name="connsiteY12" fmla="*/ 142689 h 278098"/>
              <a:gd name="connsiteX13" fmla="*/ 218916 w 604393"/>
              <a:gd name="connsiteY13" fmla="*/ 197873 h 278098"/>
              <a:gd name="connsiteX14" fmla="*/ 360030 w 604393"/>
              <a:gd name="connsiteY14" fmla="*/ 217322 h 278098"/>
              <a:gd name="connsiteX15" fmla="*/ 388764 w 604393"/>
              <a:gd name="connsiteY15" fmla="*/ 247588 h 278098"/>
              <a:gd name="connsiteX16" fmla="*/ 379876 w 604393"/>
              <a:gd name="connsiteY16" fmla="*/ 269103 h 278098"/>
              <a:gd name="connsiteX17" fmla="*/ 358326 w 604393"/>
              <a:gd name="connsiteY17" fmla="*/ 278098 h 278098"/>
              <a:gd name="connsiteX18" fmla="*/ 191155 w 604393"/>
              <a:gd name="connsiteY18" fmla="*/ 278098 h 278098"/>
              <a:gd name="connsiteX19" fmla="*/ 182511 w 604393"/>
              <a:gd name="connsiteY19" fmla="*/ 274452 h 278098"/>
              <a:gd name="connsiteX20" fmla="*/ 53450 w 604393"/>
              <a:gd name="connsiteY20" fmla="*/ 145606 h 278098"/>
              <a:gd name="connsiteX21" fmla="*/ 12175 w 604393"/>
              <a:gd name="connsiteY21" fmla="*/ 145606 h 278098"/>
              <a:gd name="connsiteX22" fmla="*/ 0 w 604393"/>
              <a:gd name="connsiteY22" fmla="*/ 133451 h 278098"/>
              <a:gd name="connsiteX23" fmla="*/ 12175 w 604393"/>
              <a:gd name="connsiteY23" fmla="*/ 121295 h 278098"/>
              <a:gd name="connsiteX24" fmla="*/ 58442 w 604393"/>
              <a:gd name="connsiteY24" fmla="*/ 121295 h 278098"/>
              <a:gd name="connsiteX25" fmla="*/ 67087 w 604393"/>
              <a:gd name="connsiteY25" fmla="*/ 124820 h 278098"/>
              <a:gd name="connsiteX26" fmla="*/ 196147 w 604393"/>
              <a:gd name="connsiteY26" fmla="*/ 253788 h 278098"/>
              <a:gd name="connsiteX27" fmla="*/ 358326 w 604393"/>
              <a:gd name="connsiteY27" fmla="*/ 253788 h 278098"/>
              <a:gd name="connsiteX28" fmla="*/ 362709 w 604393"/>
              <a:gd name="connsiteY28" fmla="*/ 251964 h 278098"/>
              <a:gd name="connsiteX29" fmla="*/ 364413 w 604393"/>
              <a:gd name="connsiteY29" fmla="*/ 247710 h 278098"/>
              <a:gd name="connsiteX30" fmla="*/ 356621 w 604393"/>
              <a:gd name="connsiteY30" fmla="*/ 241389 h 278098"/>
              <a:gd name="connsiteX31" fmla="*/ 211488 w 604393"/>
              <a:gd name="connsiteY31" fmla="*/ 221333 h 278098"/>
              <a:gd name="connsiteX32" fmla="*/ 204548 w 604393"/>
              <a:gd name="connsiteY32" fmla="*/ 217930 h 278098"/>
              <a:gd name="connsiteX33" fmla="*/ 146349 w 604393"/>
              <a:gd name="connsiteY33" fmla="*/ 159827 h 278098"/>
              <a:gd name="connsiteX34" fmla="*/ 145741 w 604393"/>
              <a:gd name="connsiteY34" fmla="*/ 159098 h 278098"/>
              <a:gd name="connsiteX35" fmla="*/ 145619 w 604393"/>
              <a:gd name="connsiteY35" fmla="*/ 158855 h 278098"/>
              <a:gd name="connsiteX36" fmla="*/ 146349 w 604393"/>
              <a:gd name="connsiteY36" fmla="*/ 118013 h 278098"/>
              <a:gd name="connsiteX37" fmla="*/ 167291 w 604393"/>
              <a:gd name="connsiteY37" fmla="*/ 109383 h 278098"/>
              <a:gd name="connsiteX38" fmla="*/ 188233 w 604393"/>
              <a:gd name="connsiteY38" fmla="*/ 118013 h 278098"/>
              <a:gd name="connsiteX39" fmla="*/ 229996 w 604393"/>
              <a:gd name="connsiteY39" fmla="*/ 159706 h 278098"/>
              <a:gd name="connsiteX40" fmla="*/ 241075 w 604393"/>
              <a:gd name="connsiteY40" fmla="*/ 159706 h 278098"/>
              <a:gd name="connsiteX41" fmla="*/ 241075 w 604393"/>
              <a:gd name="connsiteY41" fmla="*/ 148766 h 278098"/>
              <a:gd name="connsiteX42" fmla="*/ 129913 w 604393"/>
              <a:gd name="connsiteY42" fmla="*/ 37789 h 278098"/>
              <a:gd name="connsiteX43" fmla="*/ 12175 w 604393"/>
              <a:gd name="connsiteY43" fmla="*/ 37789 h 278098"/>
              <a:gd name="connsiteX44" fmla="*/ 0 w 604393"/>
              <a:gd name="connsiteY44" fmla="*/ 25633 h 278098"/>
              <a:gd name="connsiteX45" fmla="*/ 12175 w 604393"/>
              <a:gd name="connsiteY45" fmla="*/ 13478 h 278098"/>
              <a:gd name="connsiteX46" fmla="*/ 246086 w 604393"/>
              <a:gd name="connsiteY46" fmla="*/ 0 h 278098"/>
              <a:gd name="connsiteX47" fmla="*/ 413369 w 604393"/>
              <a:gd name="connsiteY47" fmla="*/ 0 h 278098"/>
              <a:gd name="connsiteX48" fmla="*/ 421891 w 604393"/>
              <a:gd name="connsiteY48" fmla="*/ 3647 h 278098"/>
              <a:gd name="connsiteX49" fmla="*/ 551067 w 604393"/>
              <a:gd name="connsiteY49" fmla="*/ 132502 h 278098"/>
              <a:gd name="connsiteX50" fmla="*/ 592218 w 604393"/>
              <a:gd name="connsiteY50" fmla="*/ 132502 h 278098"/>
              <a:gd name="connsiteX51" fmla="*/ 604393 w 604393"/>
              <a:gd name="connsiteY51" fmla="*/ 144658 h 278098"/>
              <a:gd name="connsiteX52" fmla="*/ 592218 w 604393"/>
              <a:gd name="connsiteY52" fmla="*/ 156814 h 278098"/>
              <a:gd name="connsiteX53" fmla="*/ 545954 w 604393"/>
              <a:gd name="connsiteY53" fmla="*/ 156814 h 278098"/>
              <a:gd name="connsiteX54" fmla="*/ 537309 w 604393"/>
              <a:gd name="connsiteY54" fmla="*/ 153289 h 278098"/>
              <a:gd name="connsiteX55" fmla="*/ 408255 w 604393"/>
              <a:gd name="connsiteY55" fmla="*/ 24312 h 278098"/>
              <a:gd name="connsiteX56" fmla="*/ 246086 w 604393"/>
              <a:gd name="connsiteY56" fmla="*/ 24312 h 278098"/>
              <a:gd name="connsiteX57" fmla="*/ 241703 w 604393"/>
              <a:gd name="connsiteY57" fmla="*/ 26136 h 278098"/>
              <a:gd name="connsiteX58" fmla="*/ 239998 w 604393"/>
              <a:gd name="connsiteY58" fmla="*/ 30512 h 278098"/>
              <a:gd name="connsiteX59" fmla="*/ 247912 w 604393"/>
              <a:gd name="connsiteY59" fmla="*/ 36712 h 278098"/>
              <a:gd name="connsiteX60" fmla="*/ 392915 w 604393"/>
              <a:gd name="connsiteY60" fmla="*/ 56769 h 278098"/>
              <a:gd name="connsiteX61" fmla="*/ 399855 w 604393"/>
              <a:gd name="connsiteY61" fmla="*/ 60173 h 278098"/>
              <a:gd name="connsiteX62" fmla="*/ 458051 w 604393"/>
              <a:gd name="connsiteY62" fmla="*/ 118279 h 278098"/>
              <a:gd name="connsiteX63" fmla="*/ 458660 w 604393"/>
              <a:gd name="connsiteY63" fmla="*/ 119009 h 278098"/>
              <a:gd name="connsiteX64" fmla="*/ 458903 w 604393"/>
              <a:gd name="connsiteY64" fmla="*/ 119252 h 278098"/>
              <a:gd name="connsiteX65" fmla="*/ 458051 w 604393"/>
              <a:gd name="connsiteY65" fmla="*/ 160097 h 278098"/>
              <a:gd name="connsiteX66" fmla="*/ 437110 w 604393"/>
              <a:gd name="connsiteY66" fmla="*/ 168728 h 278098"/>
              <a:gd name="connsiteX67" fmla="*/ 416169 w 604393"/>
              <a:gd name="connsiteY67" fmla="*/ 160097 h 278098"/>
              <a:gd name="connsiteX68" fmla="*/ 374409 w 604393"/>
              <a:gd name="connsiteY68" fmla="*/ 118401 h 278098"/>
              <a:gd name="connsiteX69" fmla="*/ 363330 w 604393"/>
              <a:gd name="connsiteY69" fmla="*/ 118401 h 278098"/>
              <a:gd name="connsiteX70" fmla="*/ 363330 w 604393"/>
              <a:gd name="connsiteY70" fmla="*/ 129342 h 278098"/>
              <a:gd name="connsiteX71" fmla="*/ 474487 w 604393"/>
              <a:gd name="connsiteY71" fmla="*/ 240327 h 278098"/>
              <a:gd name="connsiteX72" fmla="*/ 592218 w 604393"/>
              <a:gd name="connsiteY72" fmla="*/ 240327 h 278098"/>
              <a:gd name="connsiteX73" fmla="*/ 604393 w 604393"/>
              <a:gd name="connsiteY73" fmla="*/ 252605 h 278098"/>
              <a:gd name="connsiteX74" fmla="*/ 592218 w 604393"/>
              <a:gd name="connsiteY74" fmla="*/ 264761 h 278098"/>
              <a:gd name="connsiteX75" fmla="*/ 469495 w 604393"/>
              <a:gd name="connsiteY75" fmla="*/ 264761 h 278098"/>
              <a:gd name="connsiteX76" fmla="*/ 460851 w 604393"/>
              <a:gd name="connsiteY76" fmla="*/ 261114 h 278098"/>
              <a:gd name="connsiteX77" fmla="*/ 346163 w 604393"/>
              <a:gd name="connsiteY77" fmla="*/ 146603 h 278098"/>
              <a:gd name="connsiteX78" fmla="*/ 346163 w 604393"/>
              <a:gd name="connsiteY78" fmla="*/ 101139 h 278098"/>
              <a:gd name="connsiteX79" fmla="*/ 390602 w 604393"/>
              <a:gd name="connsiteY79" fmla="*/ 100288 h 278098"/>
              <a:gd name="connsiteX80" fmla="*/ 391211 w 604393"/>
              <a:gd name="connsiteY80" fmla="*/ 100896 h 278098"/>
              <a:gd name="connsiteX81" fmla="*/ 391576 w 604393"/>
              <a:gd name="connsiteY81" fmla="*/ 101139 h 278098"/>
              <a:gd name="connsiteX82" fmla="*/ 433336 w 604393"/>
              <a:gd name="connsiteY82" fmla="*/ 142956 h 278098"/>
              <a:gd name="connsiteX83" fmla="*/ 437110 w 604393"/>
              <a:gd name="connsiteY83" fmla="*/ 144415 h 278098"/>
              <a:gd name="connsiteX84" fmla="*/ 440762 w 604393"/>
              <a:gd name="connsiteY84" fmla="*/ 142956 h 278098"/>
              <a:gd name="connsiteX85" fmla="*/ 440762 w 604393"/>
              <a:gd name="connsiteY85" fmla="*/ 135541 h 278098"/>
              <a:gd name="connsiteX86" fmla="*/ 440762 w 604393"/>
              <a:gd name="connsiteY86" fmla="*/ 135420 h 278098"/>
              <a:gd name="connsiteX87" fmla="*/ 385488 w 604393"/>
              <a:gd name="connsiteY87" fmla="*/ 80231 h 278098"/>
              <a:gd name="connsiteX88" fmla="*/ 244381 w 604393"/>
              <a:gd name="connsiteY88" fmla="*/ 60781 h 278098"/>
              <a:gd name="connsiteX89" fmla="*/ 215648 w 604393"/>
              <a:gd name="connsiteY89" fmla="*/ 30512 h 278098"/>
              <a:gd name="connsiteX90" fmla="*/ 224536 w 604393"/>
              <a:gd name="connsiteY90" fmla="*/ 8996 h 278098"/>
              <a:gd name="connsiteX91" fmla="*/ 246086 w 604393"/>
              <a:gd name="connsiteY91" fmla="*/ 0 h 278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604393" h="278098">
                <a:moveTo>
                  <a:pt x="12175" y="13478"/>
                </a:moveTo>
                <a:lnTo>
                  <a:pt x="134904" y="13478"/>
                </a:lnTo>
                <a:cubicBezTo>
                  <a:pt x="138192" y="13478"/>
                  <a:pt x="141236" y="14694"/>
                  <a:pt x="143549" y="17003"/>
                </a:cubicBezTo>
                <a:lnTo>
                  <a:pt x="258243" y="131506"/>
                </a:lnTo>
                <a:cubicBezTo>
                  <a:pt x="270784" y="144026"/>
                  <a:pt x="270784" y="164446"/>
                  <a:pt x="258243" y="176966"/>
                </a:cubicBezTo>
                <a:cubicBezTo>
                  <a:pt x="252033" y="183166"/>
                  <a:pt x="243754" y="186326"/>
                  <a:pt x="235596" y="186326"/>
                </a:cubicBezTo>
                <a:cubicBezTo>
                  <a:pt x="227682" y="186326"/>
                  <a:pt x="219890" y="183409"/>
                  <a:pt x="213802" y="177817"/>
                </a:cubicBezTo>
                <a:cubicBezTo>
                  <a:pt x="213558" y="177696"/>
                  <a:pt x="213437" y="177453"/>
                  <a:pt x="213193" y="177331"/>
                </a:cubicBezTo>
                <a:cubicBezTo>
                  <a:pt x="213071" y="177209"/>
                  <a:pt x="212950" y="177088"/>
                  <a:pt x="212828" y="176966"/>
                </a:cubicBezTo>
                <a:lnTo>
                  <a:pt x="171066" y="135274"/>
                </a:lnTo>
                <a:cubicBezTo>
                  <a:pt x="169726" y="133937"/>
                  <a:pt x="168144" y="133694"/>
                  <a:pt x="167291" y="133694"/>
                </a:cubicBezTo>
                <a:cubicBezTo>
                  <a:pt x="166561" y="133694"/>
                  <a:pt x="164978" y="133937"/>
                  <a:pt x="163639" y="135274"/>
                </a:cubicBezTo>
                <a:cubicBezTo>
                  <a:pt x="161569" y="137219"/>
                  <a:pt x="161569" y="140622"/>
                  <a:pt x="163639" y="142689"/>
                </a:cubicBezTo>
                <a:lnTo>
                  <a:pt x="218916" y="197873"/>
                </a:lnTo>
                <a:lnTo>
                  <a:pt x="360030" y="217322"/>
                </a:lnTo>
                <a:cubicBezTo>
                  <a:pt x="377076" y="219874"/>
                  <a:pt x="388764" y="232273"/>
                  <a:pt x="388764" y="247588"/>
                </a:cubicBezTo>
                <a:cubicBezTo>
                  <a:pt x="388886" y="255732"/>
                  <a:pt x="385721" y="263390"/>
                  <a:pt x="379876" y="269103"/>
                </a:cubicBezTo>
                <a:cubicBezTo>
                  <a:pt x="374154" y="274938"/>
                  <a:pt x="366483" y="278098"/>
                  <a:pt x="358326" y="278098"/>
                </a:cubicBezTo>
                <a:lnTo>
                  <a:pt x="191155" y="278098"/>
                </a:lnTo>
                <a:cubicBezTo>
                  <a:pt x="187868" y="278098"/>
                  <a:pt x="184824" y="276761"/>
                  <a:pt x="182511" y="274452"/>
                </a:cubicBezTo>
                <a:lnTo>
                  <a:pt x="53450" y="145606"/>
                </a:lnTo>
                <a:lnTo>
                  <a:pt x="12175" y="145606"/>
                </a:lnTo>
                <a:cubicBezTo>
                  <a:pt x="5479" y="145606"/>
                  <a:pt x="0" y="140136"/>
                  <a:pt x="0" y="133451"/>
                </a:cubicBezTo>
                <a:cubicBezTo>
                  <a:pt x="0" y="126765"/>
                  <a:pt x="5479" y="121295"/>
                  <a:pt x="12175" y="121295"/>
                </a:cubicBezTo>
                <a:lnTo>
                  <a:pt x="58442" y="121295"/>
                </a:lnTo>
                <a:cubicBezTo>
                  <a:pt x="61608" y="121295"/>
                  <a:pt x="64774" y="122632"/>
                  <a:pt x="67087" y="124820"/>
                </a:cubicBezTo>
                <a:lnTo>
                  <a:pt x="196147" y="253788"/>
                </a:lnTo>
                <a:lnTo>
                  <a:pt x="358326" y="253788"/>
                </a:lnTo>
                <a:cubicBezTo>
                  <a:pt x="360517" y="253788"/>
                  <a:pt x="361978" y="252694"/>
                  <a:pt x="362709" y="251964"/>
                </a:cubicBezTo>
                <a:cubicBezTo>
                  <a:pt x="363318" y="251357"/>
                  <a:pt x="364413" y="249898"/>
                  <a:pt x="364413" y="247710"/>
                </a:cubicBezTo>
                <a:cubicBezTo>
                  <a:pt x="364413" y="243577"/>
                  <a:pt x="359300" y="241754"/>
                  <a:pt x="356621" y="241389"/>
                </a:cubicBezTo>
                <a:lnTo>
                  <a:pt x="211488" y="221333"/>
                </a:lnTo>
                <a:cubicBezTo>
                  <a:pt x="208932" y="220968"/>
                  <a:pt x="206497" y="219753"/>
                  <a:pt x="204548" y="217930"/>
                </a:cubicBezTo>
                <a:lnTo>
                  <a:pt x="146349" y="159827"/>
                </a:lnTo>
                <a:cubicBezTo>
                  <a:pt x="146228" y="159584"/>
                  <a:pt x="145984" y="159341"/>
                  <a:pt x="145741" y="159098"/>
                </a:cubicBezTo>
                <a:cubicBezTo>
                  <a:pt x="145741" y="159098"/>
                  <a:pt x="145619" y="158977"/>
                  <a:pt x="145619" y="158855"/>
                </a:cubicBezTo>
                <a:cubicBezTo>
                  <a:pt x="134904" y="147308"/>
                  <a:pt x="135148" y="129196"/>
                  <a:pt x="146349" y="118013"/>
                </a:cubicBezTo>
                <a:cubicBezTo>
                  <a:pt x="151950" y="112422"/>
                  <a:pt x="159377" y="109383"/>
                  <a:pt x="167291" y="109383"/>
                </a:cubicBezTo>
                <a:cubicBezTo>
                  <a:pt x="175205" y="109383"/>
                  <a:pt x="182633" y="112422"/>
                  <a:pt x="188233" y="118013"/>
                </a:cubicBezTo>
                <a:lnTo>
                  <a:pt x="229996" y="159706"/>
                </a:lnTo>
                <a:cubicBezTo>
                  <a:pt x="233040" y="162745"/>
                  <a:pt x="238032" y="162745"/>
                  <a:pt x="241075" y="159706"/>
                </a:cubicBezTo>
                <a:cubicBezTo>
                  <a:pt x="244119" y="156667"/>
                  <a:pt x="244119" y="151805"/>
                  <a:pt x="241075" y="148766"/>
                </a:cubicBezTo>
                <a:lnTo>
                  <a:pt x="129913" y="37789"/>
                </a:lnTo>
                <a:lnTo>
                  <a:pt x="12175" y="37789"/>
                </a:lnTo>
                <a:cubicBezTo>
                  <a:pt x="5479" y="37789"/>
                  <a:pt x="0" y="32319"/>
                  <a:pt x="0" y="25633"/>
                </a:cubicBezTo>
                <a:cubicBezTo>
                  <a:pt x="0" y="18826"/>
                  <a:pt x="5479" y="13478"/>
                  <a:pt x="12175" y="13478"/>
                </a:cubicBezTo>
                <a:close/>
                <a:moveTo>
                  <a:pt x="246086" y="0"/>
                </a:moveTo>
                <a:lnTo>
                  <a:pt x="413369" y="0"/>
                </a:lnTo>
                <a:cubicBezTo>
                  <a:pt x="416534" y="0"/>
                  <a:pt x="419700" y="1337"/>
                  <a:pt x="421891" y="3647"/>
                </a:cubicBezTo>
                <a:lnTo>
                  <a:pt x="551067" y="132502"/>
                </a:lnTo>
                <a:lnTo>
                  <a:pt x="592218" y="132502"/>
                </a:lnTo>
                <a:cubicBezTo>
                  <a:pt x="598915" y="132502"/>
                  <a:pt x="604393" y="137972"/>
                  <a:pt x="604393" y="144658"/>
                </a:cubicBezTo>
                <a:cubicBezTo>
                  <a:pt x="604393" y="151344"/>
                  <a:pt x="598915" y="156814"/>
                  <a:pt x="592218" y="156814"/>
                </a:cubicBezTo>
                <a:lnTo>
                  <a:pt x="545954" y="156814"/>
                </a:lnTo>
                <a:cubicBezTo>
                  <a:pt x="542788" y="156814"/>
                  <a:pt x="539623" y="155599"/>
                  <a:pt x="537309" y="153289"/>
                </a:cubicBezTo>
                <a:lnTo>
                  <a:pt x="408255" y="24312"/>
                </a:lnTo>
                <a:lnTo>
                  <a:pt x="246086" y="24312"/>
                </a:lnTo>
                <a:cubicBezTo>
                  <a:pt x="243894" y="24312"/>
                  <a:pt x="242433" y="25528"/>
                  <a:pt x="241703" y="26136"/>
                </a:cubicBezTo>
                <a:cubicBezTo>
                  <a:pt x="241094" y="26865"/>
                  <a:pt x="239998" y="28202"/>
                  <a:pt x="239998" y="30512"/>
                </a:cubicBezTo>
                <a:cubicBezTo>
                  <a:pt x="239998" y="34524"/>
                  <a:pt x="245112" y="36347"/>
                  <a:pt x="247912" y="36712"/>
                </a:cubicBezTo>
                <a:lnTo>
                  <a:pt x="392915" y="56769"/>
                </a:lnTo>
                <a:cubicBezTo>
                  <a:pt x="395472" y="57134"/>
                  <a:pt x="397907" y="58350"/>
                  <a:pt x="399855" y="60173"/>
                </a:cubicBezTo>
                <a:lnTo>
                  <a:pt x="458051" y="118279"/>
                </a:lnTo>
                <a:cubicBezTo>
                  <a:pt x="458294" y="118523"/>
                  <a:pt x="458416" y="118766"/>
                  <a:pt x="458660" y="119009"/>
                </a:cubicBezTo>
                <a:cubicBezTo>
                  <a:pt x="458660" y="119009"/>
                  <a:pt x="458781" y="119130"/>
                  <a:pt x="458903" y="119252"/>
                </a:cubicBezTo>
                <a:cubicBezTo>
                  <a:pt x="469495" y="130800"/>
                  <a:pt x="469252" y="148913"/>
                  <a:pt x="458051" y="160097"/>
                </a:cubicBezTo>
                <a:cubicBezTo>
                  <a:pt x="452450" y="165688"/>
                  <a:pt x="445024" y="168728"/>
                  <a:pt x="437110" y="168728"/>
                </a:cubicBezTo>
                <a:cubicBezTo>
                  <a:pt x="429196" y="168728"/>
                  <a:pt x="421770" y="165688"/>
                  <a:pt x="416169" y="160097"/>
                </a:cubicBezTo>
                <a:lnTo>
                  <a:pt x="374409" y="118401"/>
                </a:lnTo>
                <a:cubicBezTo>
                  <a:pt x="371365" y="115362"/>
                  <a:pt x="366374" y="115362"/>
                  <a:pt x="363330" y="118401"/>
                </a:cubicBezTo>
                <a:cubicBezTo>
                  <a:pt x="360286" y="121440"/>
                  <a:pt x="360286" y="126303"/>
                  <a:pt x="363330" y="129342"/>
                </a:cubicBezTo>
                <a:lnTo>
                  <a:pt x="474487" y="240327"/>
                </a:lnTo>
                <a:lnTo>
                  <a:pt x="592218" y="240327"/>
                </a:lnTo>
                <a:cubicBezTo>
                  <a:pt x="598915" y="240327"/>
                  <a:pt x="604393" y="245798"/>
                  <a:pt x="604393" y="252605"/>
                </a:cubicBezTo>
                <a:cubicBezTo>
                  <a:pt x="604393" y="259291"/>
                  <a:pt x="598915" y="264761"/>
                  <a:pt x="592218" y="264761"/>
                </a:cubicBezTo>
                <a:lnTo>
                  <a:pt x="469495" y="264761"/>
                </a:lnTo>
                <a:cubicBezTo>
                  <a:pt x="466208" y="264761"/>
                  <a:pt x="463164" y="263424"/>
                  <a:pt x="460851" y="261114"/>
                </a:cubicBezTo>
                <a:lnTo>
                  <a:pt x="346163" y="146603"/>
                </a:lnTo>
                <a:cubicBezTo>
                  <a:pt x="333623" y="134082"/>
                  <a:pt x="333623" y="113660"/>
                  <a:pt x="346163" y="101139"/>
                </a:cubicBezTo>
                <a:cubicBezTo>
                  <a:pt x="358338" y="88983"/>
                  <a:pt x="378062" y="88740"/>
                  <a:pt x="390602" y="100288"/>
                </a:cubicBezTo>
                <a:cubicBezTo>
                  <a:pt x="390845" y="100532"/>
                  <a:pt x="391089" y="100653"/>
                  <a:pt x="391211" y="100896"/>
                </a:cubicBezTo>
                <a:cubicBezTo>
                  <a:pt x="391332" y="100896"/>
                  <a:pt x="391454" y="101018"/>
                  <a:pt x="391576" y="101139"/>
                </a:cubicBezTo>
                <a:lnTo>
                  <a:pt x="433336" y="142956"/>
                </a:lnTo>
                <a:cubicBezTo>
                  <a:pt x="434675" y="144294"/>
                  <a:pt x="436258" y="144415"/>
                  <a:pt x="437110" y="144415"/>
                </a:cubicBezTo>
                <a:cubicBezTo>
                  <a:pt x="437840" y="144415"/>
                  <a:pt x="439423" y="144294"/>
                  <a:pt x="440762" y="142956"/>
                </a:cubicBezTo>
                <a:cubicBezTo>
                  <a:pt x="442832" y="140890"/>
                  <a:pt x="442832" y="137486"/>
                  <a:pt x="440762" y="135541"/>
                </a:cubicBezTo>
                <a:cubicBezTo>
                  <a:pt x="440762" y="135541"/>
                  <a:pt x="440762" y="135541"/>
                  <a:pt x="440762" y="135420"/>
                </a:cubicBezTo>
                <a:lnTo>
                  <a:pt x="385488" y="80231"/>
                </a:lnTo>
                <a:lnTo>
                  <a:pt x="244381" y="60781"/>
                </a:lnTo>
                <a:cubicBezTo>
                  <a:pt x="227458" y="58228"/>
                  <a:pt x="215648" y="45829"/>
                  <a:pt x="215648" y="30512"/>
                </a:cubicBezTo>
                <a:cubicBezTo>
                  <a:pt x="215648" y="22367"/>
                  <a:pt x="218814" y="14709"/>
                  <a:pt x="224536" y="8996"/>
                </a:cubicBezTo>
                <a:cubicBezTo>
                  <a:pt x="230258" y="3161"/>
                  <a:pt x="237928" y="0"/>
                  <a:pt x="24608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</p:sp>
    </p:spTree>
    <p:custDataLst>
      <p:tags r:id="rId1"/>
    </p:custDataLst>
    <p:extLst>
      <p:ext uri="{BB962C8B-B14F-4D97-AF65-F5344CB8AC3E}">
        <p14:creationId xmlns:p14="http://schemas.microsoft.com/office/powerpoint/2010/main" val="932159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3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813 -4.44444E-6 L 3.125E-6 -4.44444E-6 " pathEditMode="relative" ptsTypes="">
                                      <p:cBhvr>
                                        <p:cTn id="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3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0.02813 -4.44444E-6 L 3.125E-6 -4.44444E-6 " pathEditMode="relative" ptsTypes="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3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0.02813 -4.44444E-6 L 3.125E-6 -4.44444E-6 " pathEditMode="relative" ptsTypes="">
                                      <p:cBhvr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3" presetClass="path" presetSubtype="0" decel="10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-0.02813 -4.44444E-6 L 3.125E-6 -4.44444E-6 " pathEditMode="relative" ptsTypes="">
                                      <p:cBhvr>
                                        <p:cTn id="2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12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4" presetClass="path" presetSubtype="0" decel="100000" fill="hold" grpId="1" nodeType="withEffect">
                                  <p:stCondLst>
                                    <p:cond delay="120"/>
                                  </p:stCondLst>
                                  <p:childTnLst>
                                    <p:animMotion origin="layout" path="M 3.125E-6 0.04004 L 3.125E-6 -7.40741E-7 " pathEditMode="relative" ptsTypes="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4" presetClass="path" presetSubtype="0" decel="100000" fill="hold" grpId="1" nodeType="withEffect">
                                  <p:stCondLst>
                                    <p:cond delay="220"/>
                                  </p:stCondLst>
                                  <p:childTnLst>
                                    <p:animMotion origin="layout" path="M 3.125E-6 0.04004 L 3.125E-6 -7.40741E-7 " pathEditMode="relative" ptsTypes="">
                                      <p:cBhvr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32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4" presetClass="path" presetSubtype="0" decel="100000" fill="hold" grpId="1" nodeType="withEffect">
                                  <p:stCondLst>
                                    <p:cond delay="320"/>
                                  </p:stCondLst>
                                  <p:childTnLst>
                                    <p:animMotion origin="layout" path="M 3.125E-6 0.04004 L 3.125E-6 -7.40741E-7 " pathEditMode="relative" ptsTypes="">
                                      <p:cBhvr>
                                        <p:cTn id="3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42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4" presetClass="path" presetSubtype="0" decel="100000" fill="hold" grpId="1" nodeType="withEffect">
                                  <p:stCondLst>
                                    <p:cond delay="420"/>
                                  </p:stCondLst>
                                  <p:childTnLst>
                                    <p:animMotion origin="layout" path="M 3.125E-6 0.04004 L 3.125E-6 -7.40741E-7 " pathEditMode="relative" ptsTypes="">
                                      <p:cBhvr>
                                        <p:cTn id="4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5" presetID="22" presetClass="entr" presetSubtype="1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/>
      <p:bldP spid="8" grpId="1"/>
      <p:bldP spid="9" grpId="0"/>
      <p:bldP spid="9" grpId="1"/>
      <p:bldP spid="12" grpId="0"/>
      <p:bldP spid="12" grpId="1"/>
      <p:bldP spid="13" grpId="0"/>
      <p:bldP spid="13" grpId="1"/>
      <p:bldP spid="15" grpId="0"/>
      <p:bldP spid="15" grpId="1"/>
      <p:bldP spid="16" grpId="0"/>
      <p:bldP spid="16" grpId="1"/>
      <p:bldP spid="18" grpId="0"/>
      <p:bldP spid="18" grpId="1"/>
      <p:bldP spid="19" grpId="0"/>
      <p:bldP spid="19" grpId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573A7E95-C027-4AA5-BA0C-35EA38840F1F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活动建议</a:t>
            </a:r>
            <a:r>
              <a:rPr lang="en-US" altLang="zh-CN" dirty="0"/>
              <a:t>-</a:t>
            </a:r>
            <a:r>
              <a:rPr lang="zh-CN" altLang="en-US" dirty="0"/>
              <a:t>一个建议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86FE145D-7E9A-43DE-9F66-8C4B04199046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ACTIVITY SUGGESTIONS</a:t>
            </a:r>
            <a:endParaRPr lang="zh-CN" altLang="en-US" dirty="0"/>
          </a:p>
        </p:txBody>
      </p:sp>
      <p:sp>
        <p:nvSpPr>
          <p:cNvPr id="5" name="PA-椭圆 4">
            <a:extLst>
              <a:ext uri="{FF2B5EF4-FFF2-40B4-BE49-F238E27FC236}">
                <a16:creationId xmlns="" xmlns:a16="http://schemas.microsoft.com/office/drawing/2014/main" id="{E2EF3EDE-1850-45F1-8E94-69840B52F064}"/>
              </a:ext>
            </a:extLst>
          </p:cNvPr>
          <p:cNvSpPr>
            <a:spLocks noChangeAspect="1"/>
          </p:cNvSpPr>
          <p:nvPr>
            <p:custDataLst>
              <p:tags r:id="rId2"/>
            </p:custDataLst>
          </p:nvPr>
        </p:nvSpPr>
        <p:spPr>
          <a:xfrm>
            <a:off x="4961681" y="1606078"/>
            <a:ext cx="2268638" cy="226863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0" name="PA-iconfont-11845-5652772">
            <a:extLst>
              <a:ext uri="{FF2B5EF4-FFF2-40B4-BE49-F238E27FC236}">
                <a16:creationId xmlns="" xmlns:a16="http://schemas.microsoft.com/office/drawing/2014/main" id="{CD9C823F-E9F5-4C92-9419-B291E2D47B89}"/>
              </a:ext>
            </a:extLst>
          </p:cNvPr>
          <p:cNvSpPr>
            <a:spLocks noChangeAspect="1"/>
          </p:cNvSpPr>
          <p:nvPr>
            <p:custDataLst>
              <p:tags r:id="rId3"/>
            </p:custDataLst>
          </p:nvPr>
        </p:nvSpPr>
        <p:spPr bwMode="auto">
          <a:xfrm>
            <a:off x="5653267" y="2297665"/>
            <a:ext cx="885466" cy="885464"/>
          </a:xfrm>
          <a:custGeom>
            <a:avLst/>
            <a:gdLst>
              <a:gd name="T0" fmla="*/ 11199 w 11200"/>
              <a:gd name="T1" fmla="*/ 4790 h 11200"/>
              <a:gd name="T2" fmla="*/ 11053 w 11200"/>
              <a:gd name="T3" fmla="*/ 4454 h 11200"/>
              <a:gd name="T4" fmla="*/ 9400 w 11200"/>
              <a:gd name="T5" fmla="*/ 2984 h 11200"/>
              <a:gd name="T6" fmla="*/ 9400 w 11200"/>
              <a:gd name="T7" fmla="*/ 500 h 11200"/>
              <a:gd name="T8" fmla="*/ 8900 w 11200"/>
              <a:gd name="T9" fmla="*/ 0 h 11200"/>
              <a:gd name="T10" fmla="*/ 2300 w 11200"/>
              <a:gd name="T11" fmla="*/ 0 h 11200"/>
              <a:gd name="T12" fmla="*/ 1800 w 11200"/>
              <a:gd name="T13" fmla="*/ 500 h 11200"/>
              <a:gd name="T14" fmla="*/ 1800 w 11200"/>
              <a:gd name="T15" fmla="*/ 2990 h 11200"/>
              <a:gd name="T16" fmla="*/ 148 w 11200"/>
              <a:gd name="T17" fmla="*/ 4453 h 11200"/>
              <a:gd name="T18" fmla="*/ 5 w 11200"/>
              <a:gd name="T19" fmla="*/ 4740 h 11200"/>
              <a:gd name="T20" fmla="*/ 0 w 11200"/>
              <a:gd name="T21" fmla="*/ 4813 h 11200"/>
              <a:gd name="T22" fmla="*/ 0 w 11200"/>
              <a:gd name="T23" fmla="*/ 10700 h 11200"/>
              <a:gd name="T24" fmla="*/ 500 w 11200"/>
              <a:gd name="T25" fmla="*/ 11200 h 11200"/>
              <a:gd name="T26" fmla="*/ 10700 w 11200"/>
              <a:gd name="T27" fmla="*/ 11200 h 11200"/>
              <a:gd name="T28" fmla="*/ 11200 w 11200"/>
              <a:gd name="T29" fmla="*/ 10700 h 11200"/>
              <a:gd name="T30" fmla="*/ 11200 w 11200"/>
              <a:gd name="T31" fmla="*/ 4813 h 11200"/>
              <a:gd name="T32" fmla="*/ 11199 w 11200"/>
              <a:gd name="T33" fmla="*/ 4790 h 11200"/>
              <a:gd name="T34" fmla="*/ 3965 w 11200"/>
              <a:gd name="T35" fmla="*/ 8369 h 11200"/>
              <a:gd name="T36" fmla="*/ 600 w 11200"/>
              <a:gd name="T37" fmla="*/ 10458 h 11200"/>
              <a:gd name="T38" fmla="*/ 600 w 11200"/>
              <a:gd name="T39" fmla="*/ 5540 h 11200"/>
              <a:gd name="T40" fmla="*/ 3965 w 11200"/>
              <a:gd name="T41" fmla="*/ 8369 h 11200"/>
              <a:gd name="T42" fmla="*/ 4448 w 11200"/>
              <a:gd name="T43" fmla="*/ 8775 h 11200"/>
              <a:gd name="T44" fmla="*/ 5246 w 11200"/>
              <a:gd name="T45" fmla="*/ 9446 h 11200"/>
              <a:gd name="T46" fmla="*/ 5600 w 11200"/>
              <a:gd name="T47" fmla="*/ 9593 h 11200"/>
              <a:gd name="T48" fmla="*/ 5954 w 11200"/>
              <a:gd name="T49" fmla="*/ 9446 h 11200"/>
              <a:gd name="T50" fmla="*/ 6755 w 11200"/>
              <a:gd name="T51" fmla="*/ 8773 h 11200"/>
              <a:gd name="T52" fmla="*/ 9680 w 11200"/>
              <a:gd name="T53" fmla="*/ 10600 h 11200"/>
              <a:gd name="T54" fmla="*/ 1509 w 11200"/>
              <a:gd name="T55" fmla="*/ 10600 h 11200"/>
              <a:gd name="T56" fmla="*/ 4448 w 11200"/>
              <a:gd name="T57" fmla="*/ 8775 h 11200"/>
              <a:gd name="T58" fmla="*/ 7238 w 11200"/>
              <a:gd name="T59" fmla="*/ 8368 h 11200"/>
              <a:gd name="T60" fmla="*/ 10600 w 11200"/>
              <a:gd name="T61" fmla="*/ 5540 h 11200"/>
              <a:gd name="T62" fmla="*/ 10600 w 11200"/>
              <a:gd name="T63" fmla="*/ 10466 h 11200"/>
              <a:gd name="T64" fmla="*/ 7238 w 11200"/>
              <a:gd name="T65" fmla="*/ 8368 h 11200"/>
              <a:gd name="T66" fmla="*/ 10541 w 11200"/>
              <a:gd name="T67" fmla="*/ 4809 h 11200"/>
              <a:gd name="T68" fmla="*/ 9400 w 11200"/>
              <a:gd name="T69" fmla="*/ 5768 h 11200"/>
              <a:gd name="T70" fmla="*/ 9400 w 11200"/>
              <a:gd name="T71" fmla="*/ 3760 h 11200"/>
              <a:gd name="T72" fmla="*/ 10541 w 11200"/>
              <a:gd name="T73" fmla="*/ 4809 h 11200"/>
              <a:gd name="T74" fmla="*/ 8800 w 11200"/>
              <a:gd name="T75" fmla="*/ 600 h 11200"/>
              <a:gd name="T76" fmla="*/ 8800 w 11200"/>
              <a:gd name="T77" fmla="*/ 6271 h 11200"/>
              <a:gd name="T78" fmla="*/ 5600 w 11200"/>
              <a:gd name="T79" fmla="*/ 8959 h 11200"/>
              <a:gd name="T80" fmla="*/ 2400 w 11200"/>
              <a:gd name="T81" fmla="*/ 6271 h 11200"/>
              <a:gd name="T82" fmla="*/ 2400 w 11200"/>
              <a:gd name="T83" fmla="*/ 600 h 11200"/>
              <a:gd name="T84" fmla="*/ 8800 w 11200"/>
              <a:gd name="T85" fmla="*/ 600 h 11200"/>
              <a:gd name="T86" fmla="*/ 1800 w 11200"/>
              <a:gd name="T87" fmla="*/ 3769 h 11200"/>
              <a:gd name="T88" fmla="*/ 1800 w 11200"/>
              <a:gd name="T89" fmla="*/ 5768 h 11200"/>
              <a:gd name="T90" fmla="*/ 659 w 11200"/>
              <a:gd name="T91" fmla="*/ 4809 h 11200"/>
              <a:gd name="T92" fmla="*/ 1800 w 11200"/>
              <a:gd name="T93" fmla="*/ 3769 h 11200"/>
              <a:gd name="T94" fmla="*/ 4000 w 11200"/>
              <a:gd name="T95" fmla="*/ 3200 h 11200"/>
              <a:gd name="T96" fmla="*/ 7200 w 11200"/>
              <a:gd name="T97" fmla="*/ 3200 h 11200"/>
              <a:gd name="T98" fmla="*/ 7500 w 11200"/>
              <a:gd name="T99" fmla="*/ 2900 h 11200"/>
              <a:gd name="T100" fmla="*/ 7200 w 11200"/>
              <a:gd name="T101" fmla="*/ 2600 h 11200"/>
              <a:gd name="T102" fmla="*/ 4000 w 11200"/>
              <a:gd name="T103" fmla="*/ 2600 h 11200"/>
              <a:gd name="T104" fmla="*/ 3700 w 11200"/>
              <a:gd name="T105" fmla="*/ 2900 h 11200"/>
              <a:gd name="T106" fmla="*/ 4000 w 11200"/>
              <a:gd name="T107" fmla="*/ 3200 h 11200"/>
              <a:gd name="T108" fmla="*/ 6450 w 11200"/>
              <a:gd name="T109" fmla="*/ 4600 h 11200"/>
              <a:gd name="T110" fmla="*/ 4750 w 11200"/>
              <a:gd name="T111" fmla="*/ 4600 h 11200"/>
              <a:gd name="T112" fmla="*/ 4450 w 11200"/>
              <a:gd name="T113" fmla="*/ 4900 h 11200"/>
              <a:gd name="T114" fmla="*/ 4750 w 11200"/>
              <a:gd name="T115" fmla="*/ 5200 h 11200"/>
              <a:gd name="T116" fmla="*/ 6450 w 11200"/>
              <a:gd name="T117" fmla="*/ 5200 h 11200"/>
              <a:gd name="T118" fmla="*/ 6750 w 11200"/>
              <a:gd name="T119" fmla="*/ 4900 h 11200"/>
              <a:gd name="T120" fmla="*/ 6450 w 11200"/>
              <a:gd name="T121" fmla="*/ 4600 h 1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200" h="11200">
                <a:moveTo>
                  <a:pt x="11199" y="4790"/>
                </a:moveTo>
                <a:cubicBezTo>
                  <a:pt x="11195" y="4668"/>
                  <a:pt x="11146" y="4546"/>
                  <a:pt x="11053" y="4454"/>
                </a:cubicBezTo>
                <a:lnTo>
                  <a:pt x="9400" y="2984"/>
                </a:lnTo>
                <a:lnTo>
                  <a:pt x="9400" y="500"/>
                </a:lnTo>
                <a:cubicBezTo>
                  <a:pt x="9400" y="224"/>
                  <a:pt x="9176" y="0"/>
                  <a:pt x="8900" y="0"/>
                </a:cubicBezTo>
                <a:lnTo>
                  <a:pt x="2300" y="0"/>
                </a:lnTo>
                <a:cubicBezTo>
                  <a:pt x="2024" y="0"/>
                  <a:pt x="1800" y="224"/>
                  <a:pt x="1800" y="500"/>
                </a:cubicBezTo>
                <a:lnTo>
                  <a:pt x="1800" y="2990"/>
                </a:lnTo>
                <a:lnTo>
                  <a:pt x="148" y="4453"/>
                </a:lnTo>
                <a:cubicBezTo>
                  <a:pt x="66" y="4534"/>
                  <a:pt x="20" y="4635"/>
                  <a:pt x="5" y="4740"/>
                </a:cubicBezTo>
                <a:cubicBezTo>
                  <a:pt x="1" y="4764"/>
                  <a:pt x="0" y="4788"/>
                  <a:pt x="0" y="4813"/>
                </a:cubicBezTo>
                <a:lnTo>
                  <a:pt x="0" y="10700"/>
                </a:lnTo>
                <a:cubicBezTo>
                  <a:pt x="0" y="10976"/>
                  <a:pt x="224" y="11200"/>
                  <a:pt x="500" y="11200"/>
                </a:cubicBezTo>
                <a:lnTo>
                  <a:pt x="10700" y="11200"/>
                </a:lnTo>
                <a:cubicBezTo>
                  <a:pt x="10976" y="11200"/>
                  <a:pt x="11200" y="10976"/>
                  <a:pt x="11200" y="10700"/>
                </a:cubicBezTo>
                <a:lnTo>
                  <a:pt x="11200" y="4813"/>
                </a:lnTo>
                <a:cubicBezTo>
                  <a:pt x="11200" y="4805"/>
                  <a:pt x="11200" y="4798"/>
                  <a:pt x="11199" y="4790"/>
                </a:cubicBezTo>
                <a:close/>
                <a:moveTo>
                  <a:pt x="3965" y="8369"/>
                </a:moveTo>
                <a:lnTo>
                  <a:pt x="600" y="10458"/>
                </a:lnTo>
                <a:lnTo>
                  <a:pt x="600" y="5540"/>
                </a:lnTo>
                <a:lnTo>
                  <a:pt x="3965" y="8369"/>
                </a:lnTo>
                <a:close/>
                <a:moveTo>
                  <a:pt x="4448" y="8775"/>
                </a:moveTo>
                <a:lnTo>
                  <a:pt x="5246" y="9446"/>
                </a:lnTo>
                <a:cubicBezTo>
                  <a:pt x="5344" y="9544"/>
                  <a:pt x="5471" y="9593"/>
                  <a:pt x="5600" y="9593"/>
                </a:cubicBezTo>
                <a:cubicBezTo>
                  <a:pt x="5729" y="9593"/>
                  <a:pt x="5856" y="9544"/>
                  <a:pt x="5954" y="9446"/>
                </a:cubicBezTo>
                <a:lnTo>
                  <a:pt x="6755" y="8773"/>
                </a:lnTo>
                <a:lnTo>
                  <a:pt x="9680" y="10600"/>
                </a:lnTo>
                <a:lnTo>
                  <a:pt x="1509" y="10600"/>
                </a:lnTo>
                <a:lnTo>
                  <a:pt x="4448" y="8775"/>
                </a:lnTo>
                <a:close/>
                <a:moveTo>
                  <a:pt x="7238" y="8368"/>
                </a:moveTo>
                <a:lnTo>
                  <a:pt x="10600" y="5540"/>
                </a:lnTo>
                <a:lnTo>
                  <a:pt x="10600" y="10466"/>
                </a:lnTo>
                <a:lnTo>
                  <a:pt x="7238" y="8368"/>
                </a:lnTo>
                <a:close/>
                <a:moveTo>
                  <a:pt x="10541" y="4809"/>
                </a:moveTo>
                <a:lnTo>
                  <a:pt x="9400" y="5768"/>
                </a:lnTo>
                <a:lnTo>
                  <a:pt x="9400" y="3760"/>
                </a:lnTo>
                <a:lnTo>
                  <a:pt x="10541" y="4809"/>
                </a:lnTo>
                <a:close/>
                <a:moveTo>
                  <a:pt x="8800" y="600"/>
                </a:moveTo>
                <a:lnTo>
                  <a:pt x="8800" y="6271"/>
                </a:lnTo>
                <a:lnTo>
                  <a:pt x="5600" y="8959"/>
                </a:lnTo>
                <a:lnTo>
                  <a:pt x="2400" y="6271"/>
                </a:lnTo>
                <a:lnTo>
                  <a:pt x="2400" y="600"/>
                </a:lnTo>
                <a:lnTo>
                  <a:pt x="8800" y="600"/>
                </a:lnTo>
                <a:close/>
                <a:moveTo>
                  <a:pt x="1800" y="3769"/>
                </a:moveTo>
                <a:lnTo>
                  <a:pt x="1800" y="5768"/>
                </a:lnTo>
                <a:lnTo>
                  <a:pt x="659" y="4809"/>
                </a:lnTo>
                <a:lnTo>
                  <a:pt x="1800" y="3769"/>
                </a:lnTo>
                <a:close/>
                <a:moveTo>
                  <a:pt x="4000" y="3200"/>
                </a:moveTo>
                <a:lnTo>
                  <a:pt x="7200" y="3200"/>
                </a:lnTo>
                <a:cubicBezTo>
                  <a:pt x="7366" y="3200"/>
                  <a:pt x="7500" y="3066"/>
                  <a:pt x="7500" y="2900"/>
                </a:cubicBezTo>
                <a:cubicBezTo>
                  <a:pt x="7500" y="2734"/>
                  <a:pt x="7366" y="2600"/>
                  <a:pt x="7200" y="2600"/>
                </a:cubicBezTo>
                <a:lnTo>
                  <a:pt x="4000" y="2600"/>
                </a:lnTo>
                <a:cubicBezTo>
                  <a:pt x="3834" y="2600"/>
                  <a:pt x="3700" y="2734"/>
                  <a:pt x="3700" y="2900"/>
                </a:cubicBezTo>
                <a:cubicBezTo>
                  <a:pt x="3700" y="3066"/>
                  <a:pt x="3834" y="3200"/>
                  <a:pt x="4000" y="3200"/>
                </a:cubicBezTo>
                <a:close/>
                <a:moveTo>
                  <a:pt x="6450" y="4600"/>
                </a:moveTo>
                <a:lnTo>
                  <a:pt x="4750" y="4600"/>
                </a:lnTo>
                <a:cubicBezTo>
                  <a:pt x="4584" y="4600"/>
                  <a:pt x="4450" y="4734"/>
                  <a:pt x="4450" y="4900"/>
                </a:cubicBezTo>
                <a:cubicBezTo>
                  <a:pt x="4450" y="5066"/>
                  <a:pt x="4584" y="5200"/>
                  <a:pt x="4750" y="5200"/>
                </a:cubicBezTo>
                <a:lnTo>
                  <a:pt x="6450" y="5200"/>
                </a:lnTo>
                <a:cubicBezTo>
                  <a:pt x="6616" y="5200"/>
                  <a:pt x="6750" y="5066"/>
                  <a:pt x="6750" y="4900"/>
                </a:cubicBezTo>
                <a:cubicBezTo>
                  <a:pt x="6750" y="4734"/>
                  <a:pt x="6616" y="4600"/>
                  <a:pt x="6450" y="460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</p:sp>
      <p:sp>
        <p:nvSpPr>
          <p:cNvPr id="32" name="PA-文本框 12">
            <a:extLst>
              <a:ext uri="{FF2B5EF4-FFF2-40B4-BE49-F238E27FC236}">
                <a16:creationId xmlns="" xmlns:a16="http://schemas.microsoft.com/office/drawing/2014/main" id="{AF1FA19A-B283-41D5-8604-44663A95E435}"/>
              </a:ext>
            </a:extLst>
          </p:cNvPr>
          <p:cNvSpPr txBox="1">
            <a:spLocks noChangeAspect="1"/>
          </p:cNvSpPr>
          <p:nvPr>
            <p:custDataLst>
              <p:tags r:id="rId4"/>
            </p:custDataLst>
          </p:nvPr>
        </p:nvSpPr>
        <p:spPr>
          <a:xfrm flipH="1">
            <a:off x="4320554" y="4192679"/>
            <a:ext cx="355089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  <a:cs typeface="Open Sans" panose="020B0606030504020204" pitchFamily="34" charset="0"/>
              </a:rPr>
              <a:t>建议三</a:t>
            </a:r>
            <a:endParaRPr lang="en-US" sz="2000" b="1" dirty="0">
              <a:latin typeface="+mj-ea"/>
              <a:ea typeface="+mj-ea"/>
              <a:cs typeface="Open Sans" panose="020B0606030504020204" pitchFamily="34" charset="0"/>
            </a:endParaRPr>
          </a:p>
        </p:txBody>
      </p:sp>
      <p:sp>
        <p:nvSpPr>
          <p:cNvPr id="33" name="PA-矩形 32">
            <a:extLst>
              <a:ext uri="{FF2B5EF4-FFF2-40B4-BE49-F238E27FC236}">
                <a16:creationId xmlns="" xmlns:a16="http://schemas.microsoft.com/office/drawing/2014/main" id="{880A655E-3974-4165-8BDE-C2A2DF8C462E}"/>
              </a:ext>
            </a:extLst>
          </p:cNvPr>
          <p:cNvSpPr>
            <a:spLocks noChangeAspect="1"/>
          </p:cNvSpPr>
          <p:nvPr>
            <p:custDataLst>
              <p:tags r:id="rId5"/>
            </p:custDataLst>
          </p:nvPr>
        </p:nvSpPr>
        <p:spPr>
          <a:xfrm>
            <a:off x="4217043" y="4592789"/>
            <a:ext cx="3757914" cy="6280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lnSpc>
                <a:spcPct val="130000"/>
              </a:lnSpc>
            </a:pPr>
            <a:r>
              <a:rPr lang="zh-CN" altLang="en-US" sz="1400" dirty="0">
                <a:solidFill>
                  <a:srgbClr val="404040">
                    <a:lumMod val="50000"/>
                    <a:lumOff val="50000"/>
                  </a:srgb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简单介绍一下，正好可以当提词器。</a:t>
            </a:r>
            <a:endParaRPr lang="en-US" altLang="zh-CN" sz="1400" dirty="0">
              <a:solidFill>
                <a:srgbClr val="404040">
                  <a:lumMod val="50000"/>
                  <a:lumOff val="50000"/>
                </a:srgbClr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49464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68394E-06 0.02564 L 3.68394E-06 1.99274E-06 E" pathEditMode="relative" ptsTypes="">
                                      <p:cBhvr>
                                        <p:cTn id="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3" dur="300" fill="hold"/>
                                        <p:tgtEl>
                                          <p:spTgt spid="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3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0.02917 L 0 -4.44444E-6 " pathEditMode="relative" rAng="0" ptsTypes="AA">
                                      <p:cBhvr>
                                        <p:cTn id="1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574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3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42" presetClass="path" presetSubtype="0" decel="10000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0 0.02917 L 0 -4.44444E-6 " pathEditMode="relative" ptsTypes="">
                                      <p:cBhvr>
                                        <p:cTn id="2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32" grpId="0"/>
      <p:bldP spid="32" grpId="1"/>
      <p:bldP spid="33" grpId="0"/>
      <p:bldP spid="33" grpId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任意多边形: 形状 19">
            <a:extLst>
              <a:ext uri="{FF2B5EF4-FFF2-40B4-BE49-F238E27FC236}">
                <a16:creationId xmlns="" xmlns:a16="http://schemas.microsoft.com/office/drawing/2014/main" id="{0A8E1092-B0B8-4797-815B-3BDB44D0E5DA}"/>
              </a:ext>
            </a:extLst>
          </p:cNvPr>
          <p:cNvSpPr>
            <a:spLocks noChangeAspect="1"/>
          </p:cNvSpPr>
          <p:nvPr/>
        </p:nvSpPr>
        <p:spPr>
          <a:xfrm>
            <a:off x="6852213" y="2083443"/>
            <a:ext cx="2789498" cy="509286"/>
          </a:xfrm>
          <a:custGeom>
            <a:avLst/>
            <a:gdLst>
              <a:gd name="connsiteX0" fmla="*/ 0 w 2789498"/>
              <a:gd name="connsiteY0" fmla="*/ 462987 h 462987"/>
              <a:gd name="connsiteX1" fmla="*/ 2789498 w 2789498"/>
              <a:gd name="connsiteY1" fmla="*/ 0 h 462987"/>
              <a:gd name="connsiteX0" fmla="*/ 0 w 2789498"/>
              <a:gd name="connsiteY0" fmla="*/ 495249 h 495249"/>
              <a:gd name="connsiteX1" fmla="*/ 2789498 w 2789498"/>
              <a:gd name="connsiteY1" fmla="*/ 32262 h 495249"/>
              <a:gd name="connsiteX0" fmla="*/ 0 w 2789498"/>
              <a:gd name="connsiteY0" fmla="*/ 509286 h 509286"/>
              <a:gd name="connsiteX1" fmla="*/ 2789498 w 2789498"/>
              <a:gd name="connsiteY1" fmla="*/ 46299 h 509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789498" h="509286">
                <a:moveTo>
                  <a:pt x="0" y="509286"/>
                </a:moveTo>
                <a:cubicBezTo>
                  <a:pt x="848811" y="158187"/>
                  <a:pt x="1686044" y="-111888"/>
                  <a:pt x="2789498" y="46299"/>
                </a:cubicBezTo>
              </a:path>
            </a:pathLst>
          </a:custGeom>
          <a:noFill/>
          <a:ln w="63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任意多边形: 形状 21">
            <a:extLst>
              <a:ext uri="{FF2B5EF4-FFF2-40B4-BE49-F238E27FC236}">
                <a16:creationId xmlns="" xmlns:a16="http://schemas.microsoft.com/office/drawing/2014/main" id="{39695E0F-6BEC-4D21-927C-6862A71428A7}"/>
              </a:ext>
            </a:extLst>
          </p:cNvPr>
          <p:cNvSpPr>
            <a:spLocks noChangeAspect="1"/>
          </p:cNvSpPr>
          <p:nvPr/>
        </p:nvSpPr>
        <p:spPr>
          <a:xfrm>
            <a:off x="7095281" y="3662000"/>
            <a:ext cx="1331089" cy="296541"/>
          </a:xfrm>
          <a:custGeom>
            <a:avLst/>
            <a:gdLst>
              <a:gd name="connsiteX0" fmla="*/ 0 w 1331089"/>
              <a:gd name="connsiteY0" fmla="*/ 127322 h 127322"/>
              <a:gd name="connsiteX1" fmla="*/ 1331089 w 1331089"/>
              <a:gd name="connsiteY1" fmla="*/ 0 h 127322"/>
              <a:gd name="connsiteX0" fmla="*/ 0 w 1331089"/>
              <a:gd name="connsiteY0" fmla="*/ 232851 h 232851"/>
              <a:gd name="connsiteX1" fmla="*/ 1331089 w 1331089"/>
              <a:gd name="connsiteY1" fmla="*/ 105529 h 232851"/>
              <a:gd name="connsiteX0" fmla="*/ 0 w 1331089"/>
              <a:gd name="connsiteY0" fmla="*/ 296541 h 296541"/>
              <a:gd name="connsiteX1" fmla="*/ 1331089 w 1331089"/>
              <a:gd name="connsiteY1" fmla="*/ 169219 h 296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331089" h="296541">
                <a:moveTo>
                  <a:pt x="0" y="296541"/>
                </a:moveTo>
                <a:cubicBezTo>
                  <a:pt x="408972" y="-23693"/>
                  <a:pt x="887393" y="-112432"/>
                  <a:pt x="1331089" y="169219"/>
                </a:cubicBezTo>
              </a:path>
            </a:pathLst>
          </a:custGeom>
          <a:noFill/>
          <a:ln w="63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6" name="任意多边形: 形状 25">
            <a:extLst>
              <a:ext uri="{FF2B5EF4-FFF2-40B4-BE49-F238E27FC236}">
                <a16:creationId xmlns="" xmlns:a16="http://schemas.microsoft.com/office/drawing/2014/main" id="{BCEE6FD1-714F-4F89-BFD5-33F406687D88}"/>
              </a:ext>
            </a:extLst>
          </p:cNvPr>
          <p:cNvSpPr>
            <a:spLocks noChangeAspect="1"/>
          </p:cNvSpPr>
          <p:nvPr/>
        </p:nvSpPr>
        <p:spPr>
          <a:xfrm flipH="1">
            <a:off x="2550290" y="2083443"/>
            <a:ext cx="2789498" cy="509286"/>
          </a:xfrm>
          <a:custGeom>
            <a:avLst/>
            <a:gdLst>
              <a:gd name="connsiteX0" fmla="*/ 0 w 2789498"/>
              <a:gd name="connsiteY0" fmla="*/ 462987 h 462987"/>
              <a:gd name="connsiteX1" fmla="*/ 2789498 w 2789498"/>
              <a:gd name="connsiteY1" fmla="*/ 0 h 462987"/>
              <a:gd name="connsiteX0" fmla="*/ 0 w 2789498"/>
              <a:gd name="connsiteY0" fmla="*/ 495249 h 495249"/>
              <a:gd name="connsiteX1" fmla="*/ 2789498 w 2789498"/>
              <a:gd name="connsiteY1" fmla="*/ 32262 h 495249"/>
              <a:gd name="connsiteX0" fmla="*/ 0 w 2789498"/>
              <a:gd name="connsiteY0" fmla="*/ 509286 h 509286"/>
              <a:gd name="connsiteX1" fmla="*/ 2789498 w 2789498"/>
              <a:gd name="connsiteY1" fmla="*/ 46299 h 509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789498" h="509286">
                <a:moveTo>
                  <a:pt x="0" y="509286"/>
                </a:moveTo>
                <a:cubicBezTo>
                  <a:pt x="848811" y="158187"/>
                  <a:pt x="1686044" y="-111888"/>
                  <a:pt x="2789498" y="46299"/>
                </a:cubicBezTo>
              </a:path>
            </a:pathLst>
          </a:custGeom>
          <a:noFill/>
          <a:ln w="63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7" name="任意多边形: 形状 26">
            <a:extLst>
              <a:ext uri="{FF2B5EF4-FFF2-40B4-BE49-F238E27FC236}">
                <a16:creationId xmlns="" xmlns:a16="http://schemas.microsoft.com/office/drawing/2014/main" id="{59FF1CB0-495D-4BFA-8940-4C0B92387EC8}"/>
              </a:ext>
            </a:extLst>
          </p:cNvPr>
          <p:cNvSpPr>
            <a:spLocks noChangeAspect="1"/>
          </p:cNvSpPr>
          <p:nvPr/>
        </p:nvSpPr>
        <p:spPr>
          <a:xfrm flipH="1">
            <a:off x="3765631" y="3662000"/>
            <a:ext cx="1331089" cy="296541"/>
          </a:xfrm>
          <a:custGeom>
            <a:avLst/>
            <a:gdLst>
              <a:gd name="connsiteX0" fmla="*/ 0 w 1331089"/>
              <a:gd name="connsiteY0" fmla="*/ 127322 h 127322"/>
              <a:gd name="connsiteX1" fmla="*/ 1331089 w 1331089"/>
              <a:gd name="connsiteY1" fmla="*/ 0 h 127322"/>
              <a:gd name="connsiteX0" fmla="*/ 0 w 1331089"/>
              <a:gd name="connsiteY0" fmla="*/ 232851 h 232851"/>
              <a:gd name="connsiteX1" fmla="*/ 1331089 w 1331089"/>
              <a:gd name="connsiteY1" fmla="*/ 105529 h 232851"/>
              <a:gd name="connsiteX0" fmla="*/ 0 w 1331089"/>
              <a:gd name="connsiteY0" fmla="*/ 296541 h 296541"/>
              <a:gd name="connsiteX1" fmla="*/ 1331089 w 1331089"/>
              <a:gd name="connsiteY1" fmla="*/ 169219 h 296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331089" h="296541">
                <a:moveTo>
                  <a:pt x="0" y="296541"/>
                </a:moveTo>
                <a:cubicBezTo>
                  <a:pt x="408972" y="-23693"/>
                  <a:pt x="887393" y="-112432"/>
                  <a:pt x="1331089" y="169219"/>
                </a:cubicBezTo>
              </a:path>
            </a:pathLst>
          </a:custGeom>
          <a:noFill/>
          <a:ln w="63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573A7E95-C027-4AA5-BA0C-35EA38840F1F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活动建议</a:t>
            </a:r>
            <a:r>
              <a:rPr lang="en-US" altLang="zh-CN" dirty="0"/>
              <a:t>-</a:t>
            </a:r>
            <a:r>
              <a:rPr lang="zh-CN" altLang="en-US" dirty="0"/>
              <a:t>四个建议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86FE145D-7E9A-43DE-9F66-8C4B04199046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ACTIVITY SUGGESTIONS</a:t>
            </a:r>
            <a:endParaRPr lang="zh-CN" altLang="en-US" dirty="0"/>
          </a:p>
        </p:txBody>
      </p:sp>
      <p:sp>
        <p:nvSpPr>
          <p:cNvPr id="5" name="椭圆 4">
            <a:extLst>
              <a:ext uri="{FF2B5EF4-FFF2-40B4-BE49-F238E27FC236}">
                <a16:creationId xmlns="" xmlns:a16="http://schemas.microsoft.com/office/drawing/2014/main" id="{E2EF3EDE-1850-45F1-8E94-69840B52F064}"/>
              </a:ext>
            </a:extLst>
          </p:cNvPr>
          <p:cNvSpPr>
            <a:spLocks noChangeAspect="1"/>
          </p:cNvSpPr>
          <p:nvPr/>
        </p:nvSpPr>
        <p:spPr>
          <a:xfrm>
            <a:off x="4961681" y="2294681"/>
            <a:ext cx="2268638" cy="2268638"/>
          </a:xfrm>
          <a:prstGeom prst="ellipse">
            <a:avLst/>
          </a:prstGeom>
          <a:solidFill>
            <a:schemeClr val="tx2"/>
          </a:solidFill>
          <a:ln w="127000">
            <a:solidFill>
              <a:schemeClr val="bg2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iconfont-11845-5652772">
            <a:extLst>
              <a:ext uri="{FF2B5EF4-FFF2-40B4-BE49-F238E27FC236}">
                <a16:creationId xmlns="" xmlns:a16="http://schemas.microsoft.com/office/drawing/2014/main" id="{CD9C823F-E9F5-4C92-9419-B291E2D47B89}"/>
              </a:ext>
            </a:extLst>
          </p:cNvPr>
          <p:cNvSpPr>
            <a:spLocks noChangeAspect="1"/>
          </p:cNvSpPr>
          <p:nvPr/>
        </p:nvSpPr>
        <p:spPr bwMode="auto">
          <a:xfrm>
            <a:off x="5653267" y="2986268"/>
            <a:ext cx="885466" cy="885464"/>
          </a:xfrm>
          <a:custGeom>
            <a:avLst/>
            <a:gdLst>
              <a:gd name="T0" fmla="*/ 11199 w 11200"/>
              <a:gd name="T1" fmla="*/ 4790 h 11200"/>
              <a:gd name="T2" fmla="*/ 11053 w 11200"/>
              <a:gd name="T3" fmla="*/ 4454 h 11200"/>
              <a:gd name="T4" fmla="*/ 9400 w 11200"/>
              <a:gd name="T5" fmla="*/ 2984 h 11200"/>
              <a:gd name="T6" fmla="*/ 9400 w 11200"/>
              <a:gd name="T7" fmla="*/ 500 h 11200"/>
              <a:gd name="T8" fmla="*/ 8900 w 11200"/>
              <a:gd name="T9" fmla="*/ 0 h 11200"/>
              <a:gd name="T10" fmla="*/ 2300 w 11200"/>
              <a:gd name="T11" fmla="*/ 0 h 11200"/>
              <a:gd name="T12" fmla="*/ 1800 w 11200"/>
              <a:gd name="T13" fmla="*/ 500 h 11200"/>
              <a:gd name="T14" fmla="*/ 1800 w 11200"/>
              <a:gd name="T15" fmla="*/ 2990 h 11200"/>
              <a:gd name="T16" fmla="*/ 148 w 11200"/>
              <a:gd name="T17" fmla="*/ 4453 h 11200"/>
              <a:gd name="T18" fmla="*/ 5 w 11200"/>
              <a:gd name="T19" fmla="*/ 4740 h 11200"/>
              <a:gd name="T20" fmla="*/ 0 w 11200"/>
              <a:gd name="T21" fmla="*/ 4813 h 11200"/>
              <a:gd name="T22" fmla="*/ 0 w 11200"/>
              <a:gd name="T23" fmla="*/ 10700 h 11200"/>
              <a:gd name="T24" fmla="*/ 500 w 11200"/>
              <a:gd name="T25" fmla="*/ 11200 h 11200"/>
              <a:gd name="T26" fmla="*/ 10700 w 11200"/>
              <a:gd name="T27" fmla="*/ 11200 h 11200"/>
              <a:gd name="T28" fmla="*/ 11200 w 11200"/>
              <a:gd name="T29" fmla="*/ 10700 h 11200"/>
              <a:gd name="T30" fmla="*/ 11200 w 11200"/>
              <a:gd name="T31" fmla="*/ 4813 h 11200"/>
              <a:gd name="T32" fmla="*/ 11199 w 11200"/>
              <a:gd name="T33" fmla="*/ 4790 h 11200"/>
              <a:gd name="T34" fmla="*/ 3965 w 11200"/>
              <a:gd name="T35" fmla="*/ 8369 h 11200"/>
              <a:gd name="T36" fmla="*/ 600 w 11200"/>
              <a:gd name="T37" fmla="*/ 10458 h 11200"/>
              <a:gd name="T38" fmla="*/ 600 w 11200"/>
              <a:gd name="T39" fmla="*/ 5540 h 11200"/>
              <a:gd name="T40" fmla="*/ 3965 w 11200"/>
              <a:gd name="T41" fmla="*/ 8369 h 11200"/>
              <a:gd name="T42" fmla="*/ 4448 w 11200"/>
              <a:gd name="T43" fmla="*/ 8775 h 11200"/>
              <a:gd name="T44" fmla="*/ 5246 w 11200"/>
              <a:gd name="T45" fmla="*/ 9446 h 11200"/>
              <a:gd name="T46" fmla="*/ 5600 w 11200"/>
              <a:gd name="T47" fmla="*/ 9593 h 11200"/>
              <a:gd name="T48" fmla="*/ 5954 w 11200"/>
              <a:gd name="T49" fmla="*/ 9446 h 11200"/>
              <a:gd name="T50" fmla="*/ 6755 w 11200"/>
              <a:gd name="T51" fmla="*/ 8773 h 11200"/>
              <a:gd name="T52" fmla="*/ 9680 w 11200"/>
              <a:gd name="T53" fmla="*/ 10600 h 11200"/>
              <a:gd name="T54" fmla="*/ 1509 w 11200"/>
              <a:gd name="T55" fmla="*/ 10600 h 11200"/>
              <a:gd name="T56" fmla="*/ 4448 w 11200"/>
              <a:gd name="T57" fmla="*/ 8775 h 11200"/>
              <a:gd name="T58" fmla="*/ 7238 w 11200"/>
              <a:gd name="T59" fmla="*/ 8368 h 11200"/>
              <a:gd name="T60" fmla="*/ 10600 w 11200"/>
              <a:gd name="T61" fmla="*/ 5540 h 11200"/>
              <a:gd name="T62" fmla="*/ 10600 w 11200"/>
              <a:gd name="T63" fmla="*/ 10466 h 11200"/>
              <a:gd name="T64" fmla="*/ 7238 w 11200"/>
              <a:gd name="T65" fmla="*/ 8368 h 11200"/>
              <a:gd name="T66" fmla="*/ 10541 w 11200"/>
              <a:gd name="T67" fmla="*/ 4809 h 11200"/>
              <a:gd name="T68" fmla="*/ 9400 w 11200"/>
              <a:gd name="T69" fmla="*/ 5768 h 11200"/>
              <a:gd name="T70" fmla="*/ 9400 w 11200"/>
              <a:gd name="T71" fmla="*/ 3760 h 11200"/>
              <a:gd name="T72" fmla="*/ 10541 w 11200"/>
              <a:gd name="T73" fmla="*/ 4809 h 11200"/>
              <a:gd name="T74" fmla="*/ 8800 w 11200"/>
              <a:gd name="T75" fmla="*/ 600 h 11200"/>
              <a:gd name="T76" fmla="*/ 8800 w 11200"/>
              <a:gd name="T77" fmla="*/ 6271 h 11200"/>
              <a:gd name="T78" fmla="*/ 5600 w 11200"/>
              <a:gd name="T79" fmla="*/ 8959 h 11200"/>
              <a:gd name="T80" fmla="*/ 2400 w 11200"/>
              <a:gd name="T81" fmla="*/ 6271 h 11200"/>
              <a:gd name="T82" fmla="*/ 2400 w 11200"/>
              <a:gd name="T83" fmla="*/ 600 h 11200"/>
              <a:gd name="T84" fmla="*/ 8800 w 11200"/>
              <a:gd name="T85" fmla="*/ 600 h 11200"/>
              <a:gd name="T86" fmla="*/ 1800 w 11200"/>
              <a:gd name="T87" fmla="*/ 3769 h 11200"/>
              <a:gd name="T88" fmla="*/ 1800 w 11200"/>
              <a:gd name="T89" fmla="*/ 5768 h 11200"/>
              <a:gd name="T90" fmla="*/ 659 w 11200"/>
              <a:gd name="T91" fmla="*/ 4809 h 11200"/>
              <a:gd name="T92" fmla="*/ 1800 w 11200"/>
              <a:gd name="T93" fmla="*/ 3769 h 11200"/>
              <a:gd name="T94" fmla="*/ 4000 w 11200"/>
              <a:gd name="T95" fmla="*/ 3200 h 11200"/>
              <a:gd name="T96" fmla="*/ 7200 w 11200"/>
              <a:gd name="T97" fmla="*/ 3200 h 11200"/>
              <a:gd name="T98" fmla="*/ 7500 w 11200"/>
              <a:gd name="T99" fmla="*/ 2900 h 11200"/>
              <a:gd name="T100" fmla="*/ 7200 w 11200"/>
              <a:gd name="T101" fmla="*/ 2600 h 11200"/>
              <a:gd name="T102" fmla="*/ 4000 w 11200"/>
              <a:gd name="T103" fmla="*/ 2600 h 11200"/>
              <a:gd name="T104" fmla="*/ 3700 w 11200"/>
              <a:gd name="T105" fmla="*/ 2900 h 11200"/>
              <a:gd name="T106" fmla="*/ 4000 w 11200"/>
              <a:gd name="T107" fmla="*/ 3200 h 11200"/>
              <a:gd name="T108" fmla="*/ 6450 w 11200"/>
              <a:gd name="T109" fmla="*/ 4600 h 11200"/>
              <a:gd name="T110" fmla="*/ 4750 w 11200"/>
              <a:gd name="T111" fmla="*/ 4600 h 11200"/>
              <a:gd name="T112" fmla="*/ 4450 w 11200"/>
              <a:gd name="T113" fmla="*/ 4900 h 11200"/>
              <a:gd name="T114" fmla="*/ 4750 w 11200"/>
              <a:gd name="T115" fmla="*/ 5200 h 11200"/>
              <a:gd name="T116" fmla="*/ 6450 w 11200"/>
              <a:gd name="T117" fmla="*/ 5200 h 11200"/>
              <a:gd name="T118" fmla="*/ 6750 w 11200"/>
              <a:gd name="T119" fmla="*/ 4900 h 11200"/>
              <a:gd name="T120" fmla="*/ 6450 w 11200"/>
              <a:gd name="T121" fmla="*/ 4600 h 11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200" h="11200">
                <a:moveTo>
                  <a:pt x="11199" y="4790"/>
                </a:moveTo>
                <a:cubicBezTo>
                  <a:pt x="11195" y="4668"/>
                  <a:pt x="11146" y="4546"/>
                  <a:pt x="11053" y="4454"/>
                </a:cubicBezTo>
                <a:lnTo>
                  <a:pt x="9400" y="2984"/>
                </a:lnTo>
                <a:lnTo>
                  <a:pt x="9400" y="500"/>
                </a:lnTo>
                <a:cubicBezTo>
                  <a:pt x="9400" y="224"/>
                  <a:pt x="9176" y="0"/>
                  <a:pt x="8900" y="0"/>
                </a:cubicBezTo>
                <a:lnTo>
                  <a:pt x="2300" y="0"/>
                </a:lnTo>
                <a:cubicBezTo>
                  <a:pt x="2024" y="0"/>
                  <a:pt x="1800" y="224"/>
                  <a:pt x="1800" y="500"/>
                </a:cubicBezTo>
                <a:lnTo>
                  <a:pt x="1800" y="2990"/>
                </a:lnTo>
                <a:lnTo>
                  <a:pt x="148" y="4453"/>
                </a:lnTo>
                <a:cubicBezTo>
                  <a:pt x="66" y="4534"/>
                  <a:pt x="20" y="4635"/>
                  <a:pt x="5" y="4740"/>
                </a:cubicBezTo>
                <a:cubicBezTo>
                  <a:pt x="1" y="4764"/>
                  <a:pt x="0" y="4788"/>
                  <a:pt x="0" y="4813"/>
                </a:cubicBezTo>
                <a:lnTo>
                  <a:pt x="0" y="10700"/>
                </a:lnTo>
                <a:cubicBezTo>
                  <a:pt x="0" y="10976"/>
                  <a:pt x="224" y="11200"/>
                  <a:pt x="500" y="11200"/>
                </a:cubicBezTo>
                <a:lnTo>
                  <a:pt x="10700" y="11200"/>
                </a:lnTo>
                <a:cubicBezTo>
                  <a:pt x="10976" y="11200"/>
                  <a:pt x="11200" y="10976"/>
                  <a:pt x="11200" y="10700"/>
                </a:cubicBezTo>
                <a:lnTo>
                  <a:pt x="11200" y="4813"/>
                </a:lnTo>
                <a:cubicBezTo>
                  <a:pt x="11200" y="4805"/>
                  <a:pt x="11200" y="4798"/>
                  <a:pt x="11199" y="4790"/>
                </a:cubicBezTo>
                <a:close/>
                <a:moveTo>
                  <a:pt x="3965" y="8369"/>
                </a:moveTo>
                <a:lnTo>
                  <a:pt x="600" y="10458"/>
                </a:lnTo>
                <a:lnTo>
                  <a:pt x="600" y="5540"/>
                </a:lnTo>
                <a:lnTo>
                  <a:pt x="3965" y="8369"/>
                </a:lnTo>
                <a:close/>
                <a:moveTo>
                  <a:pt x="4448" y="8775"/>
                </a:moveTo>
                <a:lnTo>
                  <a:pt x="5246" y="9446"/>
                </a:lnTo>
                <a:cubicBezTo>
                  <a:pt x="5344" y="9544"/>
                  <a:pt x="5471" y="9593"/>
                  <a:pt x="5600" y="9593"/>
                </a:cubicBezTo>
                <a:cubicBezTo>
                  <a:pt x="5729" y="9593"/>
                  <a:pt x="5856" y="9544"/>
                  <a:pt x="5954" y="9446"/>
                </a:cubicBezTo>
                <a:lnTo>
                  <a:pt x="6755" y="8773"/>
                </a:lnTo>
                <a:lnTo>
                  <a:pt x="9680" y="10600"/>
                </a:lnTo>
                <a:lnTo>
                  <a:pt x="1509" y="10600"/>
                </a:lnTo>
                <a:lnTo>
                  <a:pt x="4448" y="8775"/>
                </a:lnTo>
                <a:close/>
                <a:moveTo>
                  <a:pt x="7238" y="8368"/>
                </a:moveTo>
                <a:lnTo>
                  <a:pt x="10600" y="5540"/>
                </a:lnTo>
                <a:lnTo>
                  <a:pt x="10600" y="10466"/>
                </a:lnTo>
                <a:lnTo>
                  <a:pt x="7238" y="8368"/>
                </a:lnTo>
                <a:close/>
                <a:moveTo>
                  <a:pt x="10541" y="4809"/>
                </a:moveTo>
                <a:lnTo>
                  <a:pt x="9400" y="5768"/>
                </a:lnTo>
                <a:lnTo>
                  <a:pt x="9400" y="3760"/>
                </a:lnTo>
                <a:lnTo>
                  <a:pt x="10541" y="4809"/>
                </a:lnTo>
                <a:close/>
                <a:moveTo>
                  <a:pt x="8800" y="600"/>
                </a:moveTo>
                <a:lnTo>
                  <a:pt x="8800" y="6271"/>
                </a:lnTo>
                <a:lnTo>
                  <a:pt x="5600" y="8959"/>
                </a:lnTo>
                <a:lnTo>
                  <a:pt x="2400" y="6271"/>
                </a:lnTo>
                <a:lnTo>
                  <a:pt x="2400" y="600"/>
                </a:lnTo>
                <a:lnTo>
                  <a:pt x="8800" y="600"/>
                </a:lnTo>
                <a:close/>
                <a:moveTo>
                  <a:pt x="1800" y="3769"/>
                </a:moveTo>
                <a:lnTo>
                  <a:pt x="1800" y="5768"/>
                </a:lnTo>
                <a:lnTo>
                  <a:pt x="659" y="4809"/>
                </a:lnTo>
                <a:lnTo>
                  <a:pt x="1800" y="3769"/>
                </a:lnTo>
                <a:close/>
                <a:moveTo>
                  <a:pt x="4000" y="3200"/>
                </a:moveTo>
                <a:lnTo>
                  <a:pt x="7200" y="3200"/>
                </a:lnTo>
                <a:cubicBezTo>
                  <a:pt x="7366" y="3200"/>
                  <a:pt x="7500" y="3066"/>
                  <a:pt x="7500" y="2900"/>
                </a:cubicBezTo>
                <a:cubicBezTo>
                  <a:pt x="7500" y="2734"/>
                  <a:pt x="7366" y="2600"/>
                  <a:pt x="7200" y="2600"/>
                </a:cubicBezTo>
                <a:lnTo>
                  <a:pt x="4000" y="2600"/>
                </a:lnTo>
                <a:cubicBezTo>
                  <a:pt x="3834" y="2600"/>
                  <a:pt x="3700" y="2734"/>
                  <a:pt x="3700" y="2900"/>
                </a:cubicBezTo>
                <a:cubicBezTo>
                  <a:pt x="3700" y="3066"/>
                  <a:pt x="3834" y="3200"/>
                  <a:pt x="4000" y="3200"/>
                </a:cubicBezTo>
                <a:close/>
                <a:moveTo>
                  <a:pt x="6450" y="4600"/>
                </a:moveTo>
                <a:lnTo>
                  <a:pt x="4750" y="4600"/>
                </a:lnTo>
                <a:cubicBezTo>
                  <a:pt x="4584" y="4600"/>
                  <a:pt x="4450" y="4734"/>
                  <a:pt x="4450" y="4900"/>
                </a:cubicBezTo>
                <a:cubicBezTo>
                  <a:pt x="4450" y="5066"/>
                  <a:pt x="4584" y="5200"/>
                  <a:pt x="4750" y="5200"/>
                </a:cubicBezTo>
                <a:lnTo>
                  <a:pt x="6450" y="5200"/>
                </a:lnTo>
                <a:cubicBezTo>
                  <a:pt x="6616" y="5200"/>
                  <a:pt x="6750" y="5066"/>
                  <a:pt x="6750" y="4900"/>
                </a:cubicBezTo>
                <a:cubicBezTo>
                  <a:pt x="6750" y="4734"/>
                  <a:pt x="6616" y="4600"/>
                  <a:pt x="6450" y="4600"/>
                </a:cubicBez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</p:sp>
      <p:sp>
        <p:nvSpPr>
          <p:cNvPr id="8" name="椭圆 7">
            <a:extLst>
              <a:ext uri="{FF2B5EF4-FFF2-40B4-BE49-F238E27FC236}">
                <a16:creationId xmlns="" xmlns:a16="http://schemas.microsoft.com/office/drawing/2014/main" id="{061DD934-CC20-49FF-89FB-69B2F26D81DD}"/>
              </a:ext>
            </a:extLst>
          </p:cNvPr>
          <p:cNvSpPr>
            <a:spLocks noChangeAspect="1"/>
          </p:cNvSpPr>
          <p:nvPr/>
        </p:nvSpPr>
        <p:spPr>
          <a:xfrm>
            <a:off x="9615640" y="1867352"/>
            <a:ext cx="713188" cy="713188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9" name="椭圆 8">
            <a:extLst>
              <a:ext uri="{FF2B5EF4-FFF2-40B4-BE49-F238E27FC236}">
                <a16:creationId xmlns="" xmlns:a16="http://schemas.microsoft.com/office/drawing/2014/main" id="{3B88BFBF-BF44-4753-9137-AF74BF7B3BE9}"/>
              </a:ext>
            </a:extLst>
          </p:cNvPr>
          <p:cNvSpPr>
            <a:spLocks noChangeAspect="1"/>
          </p:cNvSpPr>
          <p:nvPr/>
        </p:nvSpPr>
        <p:spPr>
          <a:xfrm>
            <a:off x="8342425" y="3661428"/>
            <a:ext cx="713188" cy="713188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3" name="PA-文本框 12">
            <a:extLst>
              <a:ext uri="{FF2B5EF4-FFF2-40B4-BE49-F238E27FC236}">
                <a16:creationId xmlns="" xmlns:a16="http://schemas.microsoft.com/office/drawing/2014/main" id="{138381C2-6902-4A9B-AB04-3BF715EFA4F6}"/>
              </a:ext>
            </a:extLst>
          </p:cNvPr>
          <p:cNvSpPr txBox="1">
            <a:spLocks noChangeAspect="1"/>
          </p:cNvSpPr>
          <p:nvPr>
            <p:custDataLst>
              <p:tags r:id="rId2"/>
            </p:custDataLst>
          </p:nvPr>
        </p:nvSpPr>
        <p:spPr>
          <a:xfrm>
            <a:off x="9075839" y="2674947"/>
            <a:ext cx="179279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  <a:cs typeface="Open Sans" panose="020B0606030504020204" pitchFamily="34" charset="0"/>
              </a:rPr>
              <a:t>建议四</a:t>
            </a:r>
            <a:endParaRPr lang="en-US" sz="2000" b="1" dirty="0">
              <a:latin typeface="+mj-ea"/>
              <a:ea typeface="+mj-ea"/>
              <a:cs typeface="Open Sans" panose="020B0606030504020204" pitchFamily="34" charset="0"/>
            </a:endParaRPr>
          </a:p>
        </p:txBody>
      </p:sp>
      <p:sp>
        <p:nvSpPr>
          <p:cNvPr id="14" name="PA-矩形 13">
            <a:extLst>
              <a:ext uri="{FF2B5EF4-FFF2-40B4-BE49-F238E27FC236}">
                <a16:creationId xmlns="" xmlns:a16="http://schemas.microsoft.com/office/drawing/2014/main" id="{7178A50F-3AB0-444F-AD07-A7F1A76362F3}"/>
              </a:ext>
            </a:extLst>
          </p:cNvPr>
          <p:cNvSpPr>
            <a:spLocks noChangeAspect="1"/>
          </p:cNvSpPr>
          <p:nvPr>
            <p:custDataLst>
              <p:tags r:id="rId3"/>
            </p:custDataLst>
          </p:nvPr>
        </p:nvSpPr>
        <p:spPr>
          <a:xfrm flipH="1">
            <a:off x="9023578" y="3075057"/>
            <a:ext cx="1897312" cy="6280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lnSpc>
                <a:spcPct val="130000"/>
              </a:lnSpc>
            </a:pPr>
            <a:r>
              <a:rPr lang="zh-CN" altLang="en-US" sz="1400" dirty="0">
                <a:solidFill>
                  <a:srgbClr val="404040">
                    <a:lumMod val="50000"/>
                    <a:lumOff val="50000"/>
                  </a:srgb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简单介绍一下，正好可以当提词器。</a:t>
            </a:r>
            <a:endParaRPr lang="en-US" altLang="zh-CN" sz="1400" dirty="0">
              <a:solidFill>
                <a:srgbClr val="404040">
                  <a:lumMod val="50000"/>
                  <a:lumOff val="50000"/>
                </a:srgbClr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" name="PA-文本框 12">
            <a:extLst>
              <a:ext uri="{FF2B5EF4-FFF2-40B4-BE49-F238E27FC236}">
                <a16:creationId xmlns="" xmlns:a16="http://schemas.microsoft.com/office/drawing/2014/main" id="{364DAFCF-7EA8-4190-B929-D814C41D118F}"/>
              </a:ext>
            </a:extLst>
          </p:cNvPr>
          <p:cNvSpPr txBox="1">
            <a:spLocks noChangeAspect="1"/>
          </p:cNvSpPr>
          <p:nvPr>
            <p:custDataLst>
              <p:tags r:id="rId4"/>
            </p:custDataLst>
          </p:nvPr>
        </p:nvSpPr>
        <p:spPr>
          <a:xfrm>
            <a:off x="7802624" y="4482294"/>
            <a:ext cx="179279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  <a:cs typeface="Open Sans" panose="020B0606030504020204" pitchFamily="34" charset="0"/>
              </a:rPr>
              <a:t>建议三</a:t>
            </a:r>
            <a:endParaRPr lang="en-US" sz="2000" b="1" dirty="0">
              <a:latin typeface="+mj-ea"/>
              <a:ea typeface="+mj-ea"/>
              <a:cs typeface="Open Sans" panose="020B0606030504020204" pitchFamily="34" charset="0"/>
            </a:endParaRPr>
          </a:p>
        </p:txBody>
      </p:sp>
      <p:sp>
        <p:nvSpPr>
          <p:cNvPr id="18" name="PA-矩形 17">
            <a:extLst>
              <a:ext uri="{FF2B5EF4-FFF2-40B4-BE49-F238E27FC236}">
                <a16:creationId xmlns="" xmlns:a16="http://schemas.microsoft.com/office/drawing/2014/main" id="{ACFD52D5-B80F-4E50-85BA-2441B9AED2D1}"/>
              </a:ext>
            </a:extLst>
          </p:cNvPr>
          <p:cNvSpPr>
            <a:spLocks noChangeAspect="1"/>
          </p:cNvSpPr>
          <p:nvPr>
            <p:custDataLst>
              <p:tags r:id="rId5"/>
            </p:custDataLst>
          </p:nvPr>
        </p:nvSpPr>
        <p:spPr>
          <a:xfrm flipH="1">
            <a:off x="7750363" y="4882404"/>
            <a:ext cx="1897312" cy="6280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lnSpc>
                <a:spcPct val="130000"/>
              </a:lnSpc>
            </a:pPr>
            <a:r>
              <a:rPr lang="zh-CN" altLang="en-US" sz="1400" dirty="0">
                <a:solidFill>
                  <a:srgbClr val="404040">
                    <a:lumMod val="50000"/>
                    <a:lumOff val="50000"/>
                  </a:srgb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简单介绍一下，正好可以当提词器。</a:t>
            </a:r>
            <a:endParaRPr lang="en-US" altLang="zh-CN" sz="1400" dirty="0">
              <a:solidFill>
                <a:srgbClr val="404040">
                  <a:lumMod val="50000"/>
                  <a:lumOff val="50000"/>
                </a:srgbClr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8" name="椭圆 27">
            <a:extLst>
              <a:ext uri="{FF2B5EF4-FFF2-40B4-BE49-F238E27FC236}">
                <a16:creationId xmlns="" xmlns:a16="http://schemas.microsoft.com/office/drawing/2014/main" id="{2C7D3347-37BF-428A-A8C0-9A9960213BE9}"/>
              </a:ext>
            </a:extLst>
          </p:cNvPr>
          <p:cNvSpPr>
            <a:spLocks noChangeAspect="1"/>
          </p:cNvSpPr>
          <p:nvPr/>
        </p:nvSpPr>
        <p:spPr>
          <a:xfrm flipH="1">
            <a:off x="1863173" y="1867352"/>
            <a:ext cx="713188" cy="713188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9" name="椭圆 28">
            <a:extLst>
              <a:ext uri="{FF2B5EF4-FFF2-40B4-BE49-F238E27FC236}">
                <a16:creationId xmlns="" xmlns:a16="http://schemas.microsoft.com/office/drawing/2014/main" id="{0C21610A-4B00-45D1-B1A4-18B7F2467CD0}"/>
              </a:ext>
            </a:extLst>
          </p:cNvPr>
          <p:cNvSpPr>
            <a:spLocks noChangeAspect="1"/>
          </p:cNvSpPr>
          <p:nvPr/>
        </p:nvSpPr>
        <p:spPr>
          <a:xfrm flipH="1">
            <a:off x="3136388" y="3661428"/>
            <a:ext cx="713188" cy="713188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4" name="PA-文本框 12">
            <a:extLst>
              <a:ext uri="{FF2B5EF4-FFF2-40B4-BE49-F238E27FC236}">
                <a16:creationId xmlns="" xmlns:a16="http://schemas.microsoft.com/office/drawing/2014/main" id="{1F840605-ED4D-4B81-8948-E0CBE7247C6F}"/>
              </a:ext>
            </a:extLst>
          </p:cNvPr>
          <p:cNvSpPr txBox="1">
            <a:spLocks noChangeAspect="1"/>
          </p:cNvSpPr>
          <p:nvPr>
            <p:custDataLst>
              <p:tags r:id="rId6"/>
            </p:custDataLst>
          </p:nvPr>
        </p:nvSpPr>
        <p:spPr>
          <a:xfrm flipH="1">
            <a:off x="1323372" y="2674947"/>
            <a:ext cx="179279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  <a:cs typeface="Open Sans" panose="020B0606030504020204" pitchFamily="34" charset="0"/>
              </a:rPr>
              <a:t>建议一</a:t>
            </a:r>
            <a:endParaRPr lang="en-US" sz="2000" b="1" dirty="0">
              <a:latin typeface="+mj-ea"/>
              <a:ea typeface="+mj-ea"/>
              <a:cs typeface="Open Sans" panose="020B0606030504020204" pitchFamily="34" charset="0"/>
            </a:endParaRPr>
          </a:p>
        </p:txBody>
      </p:sp>
      <p:sp>
        <p:nvSpPr>
          <p:cNvPr id="35" name="PA-矩形 34">
            <a:extLst>
              <a:ext uri="{FF2B5EF4-FFF2-40B4-BE49-F238E27FC236}">
                <a16:creationId xmlns="" xmlns:a16="http://schemas.microsoft.com/office/drawing/2014/main" id="{B7D0A0EA-38D0-4BAF-815B-FC63948D3D27}"/>
              </a:ext>
            </a:extLst>
          </p:cNvPr>
          <p:cNvSpPr>
            <a:spLocks noChangeAspect="1"/>
          </p:cNvSpPr>
          <p:nvPr>
            <p:custDataLst>
              <p:tags r:id="rId7"/>
            </p:custDataLst>
          </p:nvPr>
        </p:nvSpPr>
        <p:spPr>
          <a:xfrm>
            <a:off x="1271111" y="3075057"/>
            <a:ext cx="1897312" cy="6280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lnSpc>
                <a:spcPct val="130000"/>
              </a:lnSpc>
            </a:pPr>
            <a:r>
              <a:rPr lang="zh-CN" altLang="en-US" sz="1400" dirty="0">
                <a:solidFill>
                  <a:srgbClr val="404040">
                    <a:lumMod val="50000"/>
                    <a:lumOff val="50000"/>
                  </a:srgb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简单介绍一下，正好可以当提词器。</a:t>
            </a:r>
            <a:endParaRPr lang="en-US" altLang="zh-CN" sz="1400" dirty="0">
              <a:solidFill>
                <a:srgbClr val="404040">
                  <a:lumMod val="50000"/>
                  <a:lumOff val="50000"/>
                </a:srgbClr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" name="PA-文本框 12">
            <a:extLst>
              <a:ext uri="{FF2B5EF4-FFF2-40B4-BE49-F238E27FC236}">
                <a16:creationId xmlns="" xmlns:a16="http://schemas.microsoft.com/office/drawing/2014/main" id="{AF1FA19A-B283-41D5-8604-44663A95E435}"/>
              </a:ext>
            </a:extLst>
          </p:cNvPr>
          <p:cNvSpPr txBox="1">
            <a:spLocks noChangeAspect="1"/>
          </p:cNvSpPr>
          <p:nvPr>
            <p:custDataLst>
              <p:tags r:id="rId8"/>
            </p:custDataLst>
          </p:nvPr>
        </p:nvSpPr>
        <p:spPr>
          <a:xfrm flipH="1">
            <a:off x="2596587" y="4482294"/>
            <a:ext cx="179279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000" b="1" dirty="0">
                <a:latin typeface="+mj-ea"/>
                <a:ea typeface="+mj-ea"/>
                <a:cs typeface="Open Sans" panose="020B0606030504020204" pitchFamily="34" charset="0"/>
              </a:rPr>
              <a:t>建议二</a:t>
            </a:r>
            <a:endParaRPr lang="en-US" sz="2000" b="1" dirty="0">
              <a:latin typeface="+mj-ea"/>
              <a:ea typeface="+mj-ea"/>
              <a:cs typeface="Open Sans" panose="020B0606030504020204" pitchFamily="34" charset="0"/>
            </a:endParaRPr>
          </a:p>
        </p:txBody>
      </p:sp>
      <p:sp>
        <p:nvSpPr>
          <p:cNvPr id="33" name="PA-矩形 32">
            <a:extLst>
              <a:ext uri="{FF2B5EF4-FFF2-40B4-BE49-F238E27FC236}">
                <a16:creationId xmlns="" xmlns:a16="http://schemas.microsoft.com/office/drawing/2014/main" id="{880A655E-3974-4165-8BDE-C2A2DF8C462E}"/>
              </a:ext>
            </a:extLst>
          </p:cNvPr>
          <p:cNvSpPr>
            <a:spLocks noChangeAspect="1"/>
          </p:cNvSpPr>
          <p:nvPr>
            <p:custDataLst>
              <p:tags r:id="rId9"/>
            </p:custDataLst>
          </p:nvPr>
        </p:nvSpPr>
        <p:spPr>
          <a:xfrm>
            <a:off x="2544326" y="4882404"/>
            <a:ext cx="1897312" cy="6280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lnSpc>
                <a:spcPct val="130000"/>
              </a:lnSpc>
            </a:pPr>
            <a:r>
              <a:rPr lang="zh-CN" altLang="en-US" sz="1400" dirty="0">
                <a:solidFill>
                  <a:srgbClr val="404040">
                    <a:lumMod val="50000"/>
                    <a:lumOff val="50000"/>
                  </a:srgb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简单介绍一下，正好可以当提词器。</a:t>
            </a:r>
            <a:endParaRPr lang="en-US" altLang="zh-CN" sz="1400" dirty="0">
              <a:solidFill>
                <a:srgbClr val="404040">
                  <a:lumMod val="50000"/>
                  <a:lumOff val="50000"/>
                </a:srgbClr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0" name="组合 29">
            <a:extLst>
              <a:ext uri="{FF2B5EF4-FFF2-40B4-BE49-F238E27FC236}">
                <a16:creationId xmlns="" xmlns:a16="http://schemas.microsoft.com/office/drawing/2014/main" id="{F0C2F927-447B-40E4-8620-F99B17388ED0}"/>
              </a:ext>
            </a:extLst>
          </p:cNvPr>
          <p:cNvGrpSpPr>
            <a:grpSpLocks noChangeAspect="1"/>
          </p:cNvGrpSpPr>
          <p:nvPr/>
        </p:nvGrpSpPr>
        <p:grpSpPr>
          <a:xfrm>
            <a:off x="2086038" y="2086925"/>
            <a:ext cx="267458" cy="287337"/>
            <a:chOff x="6602598" y="3177402"/>
            <a:chExt cx="991475" cy="1065166"/>
          </a:xfrm>
          <a:solidFill>
            <a:schemeClr val="bg1"/>
          </a:solidFill>
        </p:grpSpPr>
        <p:sp>
          <p:nvSpPr>
            <p:cNvPr id="31" name="Oval 73">
              <a:extLst>
                <a:ext uri="{FF2B5EF4-FFF2-40B4-BE49-F238E27FC236}">
                  <a16:creationId xmlns="" xmlns:a16="http://schemas.microsoft.com/office/drawing/2014/main" id="{881A712D-7BD9-44C0-8472-CC381FCDC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1606" y="3549205"/>
              <a:ext cx="72016" cy="72016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74">
              <a:extLst>
                <a:ext uri="{FF2B5EF4-FFF2-40B4-BE49-F238E27FC236}">
                  <a16:creationId xmlns="" xmlns:a16="http://schemas.microsoft.com/office/drawing/2014/main" id="{A7665B92-96DC-42AC-BEB1-2BC7D021B9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598" y="3177402"/>
              <a:ext cx="991475" cy="783801"/>
            </a:xfrm>
            <a:custGeom>
              <a:avLst/>
              <a:gdLst>
                <a:gd name="T0" fmla="*/ 230 w 250"/>
                <a:gd name="T1" fmla="*/ 62 h 198"/>
                <a:gd name="T2" fmla="*/ 192 w 250"/>
                <a:gd name="T3" fmla="*/ 62 h 198"/>
                <a:gd name="T4" fmla="*/ 192 w 250"/>
                <a:gd name="T5" fmla="*/ 0 h 198"/>
                <a:gd name="T6" fmla="*/ 58 w 250"/>
                <a:gd name="T7" fmla="*/ 0 h 198"/>
                <a:gd name="T8" fmla="*/ 58 w 250"/>
                <a:gd name="T9" fmla="*/ 62 h 198"/>
                <a:gd name="T10" fmla="*/ 20 w 250"/>
                <a:gd name="T11" fmla="*/ 62 h 198"/>
                <a:gd name="T12" fmla="*/ 0 w 250"/>
                <a:gd name="T13" fmla="*/ 82 h 198"/>
                <a:gd name="T14" fmla="*/ 0 w 250"/>
                <a:gd name="T15" fmla="*/ 178 h 198"/>
                <a:gd name="T16" fmla="*/ 20 w 250"/>
                <a:gd name="T17" fmla="*/ 198 h 198"/>
                <a:gd name="T18" fmla="*/ 41 w 250"/>
                <a:gd name="T19" fmla="*/ 198 h 198"/>
                <a:gd name="T20" fmla="*/ 41 w 250"/>
                <a:gd name="T21" fmla="*/ 184 h 198"/>
                <a:gd name="T22" fmla="*/ 20 w 250"/>
                <a:gd name="T23" fmla="*/ 184 h 198"/>
                <a:gd name="T24" fmla="*/ 14 w 250"/>
                <a:gd name="T25" fmla="*/ 178 h 198"/>
                <a:gd name="T26" fmla="*/ 14 w 250"/>
                <a:gd name="T27" fmla="*/ 82 h 198"/>
                <a:gd name="T28" fmla="*/ 20 w 250"/>
                <a:gd name="T29" fmla="*/ 76 h 198"/>
                <a:gd name="T30" fmla="*/ 230 w 250"/>
                <a:gd name="T31" fmla="*/ 76 h 198"/>
                <a:gd name="T32" fmla="*/ 236 w 250"/>
                <a:gd name="T33" fmla="*/ 82 h 198"/>
                <a:gd name="T34" fmla="*/ 236 w 250"/>
                <a:gd name="T35" fmla="*/ 178 h 198"/>
                <a:gd name="T36" fmla="*/ 230 w 250"/>
                <a:gd name="T37" fmla="*/ 184 h 198"/>
                <a:gd name="T38" fmla="*/ 210 w 250"/>
                <a:gd name="T39" fmla="*/ 184 h 198"/>
                <a:gd name="T40" fmla="*/ 210 w 250"/>
                <a:gd name="T41" fmla="*/ 198 h 198"/>
                <a:gd name="T42" fmla="*/ 230 w 250"/>
                <a:gd name="T43" fmla="*/ 198 h 198"/>
                <a:gd name="T44" fmla="*/ 250 w 250"/>
                <a:gd name="T45" fmla="*/ 178 h 198"/>
                <a:gd name="T46" fmla="*/ 250 w 250"/>
                <a:gd name="T47" fmla="*/ 82 h 198"/>
                <a:gd name="T48" fmla="*/ 230 w 250"/>
                <a:gd name="T49" fmla="*/ 62 h 198"/>
                <a:gd name="T50" fmla="*/ 178 w 250"/>
                <a:gd name="T51" fmla="*/ 62 h 198"/>
                <a:gd name="T52" fmla="*/ 72 w 250"/>
                <a:gd name="T53" fmla="*/ 62 h 198"/>
                <a:gd name="T54" fmla="*/ 72 w 250"/>
                <a:gd name="T55" fmla="*/ 14 h 198"/>
                <a:gd name="T56" fmla="*/ 178 w 250"/>
                <a:gd name="T57" fmla="*/ 14 h 198"/>
                <a:gd name="T58" fmla="*/ 178 w 250"/>
                <a:gd name="T59" fmla="*/ 6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0" h="198">
                  <a:moveTo>
                    <a:pt x="230" y="62"/>
                  </a:moveTo>
                  <a:cubicBezTo>
                    <a:pt x="192" y="62"/>
                    <a:pt x="192" y="62"/>
                    <a:pt x="192" y="62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9" y="62"/>
                    <a:pt x="0" y="71"/>
                    <a:pt x="0" y="82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89"/>
                    <a:pt x="9" y="198"/>
                    <a:pt x="20" y="198"/>
                  </a:cubicBezTo>
                  <a:cubicBezTo>
                    <a:pt x="41" y="198"/>
                    <a:pt x="41" y="198"/>
                    <a:pt x="41" y="198"/>
                  </a:cubicBezTo>
                  <a:cubicBezTo>
                    <a:pt x="41" y="184"/>
                    <a:pt x="41" y="184"/>
                    <a:pt x="41" y="18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17" y="184"/>
                    <a:pt x="14" y="181"/>
                    <a:pt x="14" y="178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14" y="79"/>
                    <a:pt x="17" y="76"/>
                    <a:pt x="20" y="76"/>
                  </a:cubicBezTo>
                  <a:cubicBezTo>
                    <a:pt x="230" y="76"/>
                    <a:pt x="230" y="76"/>
                    <a:pt x="230" y="76"/>
                  </a:cubicBezTo>
                  <a:cubicBezTo>
                    <a:pt x="234" y="76"/>
                    <a:pt x="236" y="79"/>
                    <a:pt x="236" y="82"/>
                  </a:cubicBezTo>
                  <a:cubicBezTo>
                    <a:pt x="236" y="178"/>
                    <a:pt x="236" y="178"/>
                    <a:pt x="236" y="178"/>
                  </a:cubicBezTo>
                  <a:cubicBezTo>
                    <a:pt x="236" y="181"/>
                    <a:pt x="234" y="184"/>
                    <a:pt x="230" y="184"/>
                  </a:cubicBezTo>
                  <a:cubicBezTo>
                    <a:pt x="210" y="184"/>
                    <a:pt x="210" y="184"/>
                    <a:pt x="210" y="184"/>
                  </a:cubicBezTo>
                  <a:cubicBezTo>
                    <a:pt x="210" y="198"/>
                    <a:pt x="210" y="198"/>
                    <a:pt x="210" y="198"/>
                  </a:cubicBezTo>
                  <a:cubicBezTo>
                    <a:pt x="230" y="198"/>
                    <a:pt x="230" y="198"/>
                    <a:pt x="230" y="198"/>
                  </a:cubicBezTo>
                  <a:cubicBezTo>
                    <a:pt x="241" y="198"/>
                    <a:pt x="250" y="189"/>
                    <a:pt x="250" y="178"/>
                  </a:cubicBezTo>
                  <a:cubicBezTo>
                    <a:pt x="250" y="82"/>
                    <a:pt x="250" y="82"/>
                    <a:pt x="250" y="82"/>
                  </a:cubicBezTo>
                  <a:cubicBezTo>
                    <a:pt x="250" y="71"/>
                    <a:pt x="241" y="62"/>
                    <a:pt x="230" y="62"/>
                  </a:cubicBezTo>
                  <a:close/>
                  <a:moveTo>
                    <a:pt x="178" y="62"/>
                  </a:moveTo>
                  <a:cubicBezTo>
                    <a:pt x="72" y="62"/>
                    <a:pt x="72" y="62"/>
                    <a:pt x="72" y="62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178" y="14"/>
                    <a:pt x="178" y="14"/>
                    <a:pt x="178" y="14"/>
                  </a:cubicBezTo>
                  <a:lnTo>
                    <a:pt x="178" y="6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75">
              <a:extLst>
                <a:ext uri="{FF2B5EF4-FFF2-40B4-BE49-F238E27FC236}">
                  <a16:creationId xmlns="" xmlns:a16="http://schemas.microsoft.com/office/drawing/2014/main" id="{4F07BD28-3636-43B5-8016-8FBE72A070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61704" y="3735107"/>
              <a:ext cx="678290" cy="507461"/>
            </a:xfrm>
            <a:custGeom>
              <a:avLst/>
              <a:gdLst>
                <a:gd name="T0" fmla="*/ 405 w 405"/>
                <a:gd name="T1" fmla="*/ 0 h 303"/>
                <a:gd name="T2" fmla="*/ 0 w 405"/>
                <a:gd name="T3" fmla="*/ 0 h 303"/>
                <a:gd name="T4" fmla="*/ 0 w 405"/>
                <a:gd name="T5" fmla="*/ 34 h 303"/>
                <a:gd name="T6" fmla="*/ 40 w 405"/>
                <a:gd name="T7" fmla="*/ 34 h 303"/>
                <a:gd name="T8" fmla="*/ 40 w 405"/>
                <a:gd name="T9" fmla="*/ 303 h 303"/>
                <a:gd name="T10" fmla="*/ 362 w 405"/>
                <a:gd name="T11" fmla="*/ 303 h 303"/>
                <a:gd name="T12" fmla="*/ 362 w 405"/>
                <a:gd name="T13" fmla="*/ 34 h 303"/>
                <a:gd name="T14" fmla="*/ 405 w 405"/>
                <a:gd name="T15" fmla="*/ 34 h 303"/>
                <a:gd name="T16" fmla="*/ 405 w 405"/>
                <a:gd name="T17" fmla="*/ 0 h 303"/>
                <a:gd name="T18" fmla="*/ 329 w 405"/>
                <a:gd name="T19" fmla="*/ 270 h 303"/>
                <a:gd name="T20" fmla="*/ 73 w 405"/>
                <a:gd name="T21" fmla="*/ 270 h 303"/>
                <a:gd name="T22" fmla="*/ 73 w 405"/>
                <a:gd name="T23" fmla="*/ 34 h 303"/>
                <a:gd name="T24" fmla="*/ 329 w 405"/>
                <a:gd name="T25" fmla="*/ 34 h 303"/>
                <a:gd name="T26" fmla="*/ 329 w 405"/>
                <a:gd name="T27" fmla="*/ 27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5" h="303">
                  <a:moveTo>
                    <a:pt x="405" y="0"/>
                  </a:moveTo>
                  <a:lnTo>
                    <a:pt x="0" y="0"/>
                  </a:lnTo>
                  <a:lnTo>
                    <a:pt x="0" y="34"/>
                  </a:lnTo>
                  <a:lnTo>
                    <a:pt x="40" y="34"/>
                  </a:lnTo>
                  <a:lnTo>
                    <a:pt x="40" y="303"/>
                  </a:lnTo>
                  <a:lnTo>
                    <a:pt x="362" y="303"/>
                  </a:lnTo>
                  <a:lnTo>
                    <a:pt x="362" y="34"/>
                  </a:lnTo>
                  <a:lnTo>
                    <a:pt x="405" y="34"/>
                  </a:lnTo>
                  <a:lnTo>
                    <a:pt x="405" y="0"/>
                  </a:lnTo>
                  <a:close/>
                  <a:moveTo>
                    <a:pt x="329" y="270"/>
                  </a:moveTo>
                  <a:lnTo>
                    <a:pt x="73" y="270"/>
                  </a:lnTo>
                  <a:lnTo>
                    <a:pt x="73" y="34"/>
                  </a:lnTo>
                  <a:lnTo>
                    <a:pt x="329" y="34"/>
                  </a:lnTo>
                  <a:lnTo>
                    <a:pt x="329" y="2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76">
              <a:extLst>
                <a:ext uri="{FF2B5EF4-FFF2-40B4-BE49-F238E27FC236}">
                  <a16:creationId xmlns="" xmlns:a16="http://schemas.microsoft.com/office/drawing/2014/main" id="{2949AE58-0E2A-407A-8F8B-A2FD59F74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5979" y="3897561"/>
              <a:ext cx="284714" cy="56943"/>
            </a:xfrm>
            <a:custGeom>
              <a:avLst/>
              <a:gdLst>
                <a:gd name="T0" fmla="*/ 65 w 72"/>
                <a:gd name="T1" fmla="*/ 14 h 14"/>
                <a:gd name="T2" fmla="*/ 7 w 72"/>
                <a:gd name="T3" fmla="*/ 14 h 14"/>
                <a:gd name="T4" fmla="*/ 0 w 72"/>
                <a:gd name="T5" fmla="*/ 7 h 14"/>
                <a:gd name="T6" fmla="*/ 7 w 72"/>
                <a:gd name="T7" fmla="*/ 0 h 14"/>
                <a:gd name="T8" fmla="*/ 65 w 72"/>
                <a:gd name="T9" fmla="*/ 0 h 14"/>
                <a:gd name="T10" fmla="*/ 72 w 72"/>
                <a:gd name="T11" fmla="*/ 7 h 14"/>
                <a:gd name="T12" fmla="*/ 65 w 72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14">
                  <a:moveTo>
                    <a:pt x="65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9" y="0"/>
                    <a:pt x="72" y="4"/>
                    <a:pt x="72" y="7"/>
                  </a:cubicBezTo>
                  <a:cubicBezTo>
                    <a:pt x="72" y="11"/>
                    <a:pt x="69" y="14"/>
                    <a:pt x="6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77">
              <a:extLst>
                <a:ext uri="{FF2B5EF4-FFF2-40B4-BE49-F238E27FC236}">
                  <a16:creationId xmlns="" xmlns:a16="http://schemas.microsoft.com/office/drawing/2014/main" id="{846AB310-298E-4A1E-B315-74ADCB47D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5979" y="4024845"/>
              <a:ext cx="284714" cy="55269"/>
            </a:xfrm>
            <a:custGeom>
              <a:avLst/>
              <a:gdLst>
                <a:gd name="T0" fmla="*/ 65 w 72"/>
                <a:gd name="T1" fmla="*/ 14 h 14"/>
                <a:gd name="T2" fmla="*/ 7 w 72"/>
                <a:gd name="T3" fmla="*/ 14 h 14"/>
                <a:gd name="T4" fmla="*/ 0 w 72"/>
                <a:gd name="T5" fmla="*/ 7 h 14"/>
                <a:gd name="T6" fmla="*/ 7 w 72"/>
                <a:gd name="T7" fmla="*/ 0 h 14"/>
                <a:gd name="T8" fmla="*/ 65 w 72"/>
                <a:gd name="T9" fmla="*/ 0 h 14"/>
                <a:gd name="T10" fmla="*/ 72 w 72"/>
                <a:gd name="T11" fmla="*/ 7 h 14"/>
                <a:gd name="T12" fmla="*/ 65 w 72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14">
                  <a:moveTo>
                    <a:pt x="65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9" y="0"/>
                    <a:pt x="72" y="3"/>
                    <a:pt x="72" y="7"/>
                  </a:cubicBezTo>
                  <a:cubicBezTo>
                    <a:pt x="72" y="11"/>
                    <a:pt x="69" y="14"/>
                    <a:pt x="6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4" name="组合 43">
            <a:extLst>
              <a:ext uri="{FF2B5EF4-FFF2-40B4-BE49-F238E27FC236}">
                <a16:creationId xmlns="" xmlns:a16="http://schemas.microsoft.com/office/drawing/2014/main" id="{40664BAD-3732-485F-BDB3-F6C83786010F}"/>
              </a:ext>
            </a:extLst>
          </p:cNvPr>
          <p:cNvGrpSpPr>
            <a:grpSpLocks noChangeAspect="1"/>
          </p:cNvGrpSpPr>
          <p:nvPr/>
        </p:nvGrpSpPr>
        <p:grpSpPr>
          <a:xfrm>
            <a:off x="3341692" y="3883852"/>
            <a:ext cx="275574" cy="273022"/>
            <a:chOff x="10814691" y="1425574"/>
            <a:chExt cx="904385" cy="896012"/>
          </a:xfrm>
          <a:solidFill>
            <a:schemeClr val="bg1"/>
          </a:solidFill>
        </p:grpSpPr>
        <p:sp>
          <p:nvSpPr>
            <p:cNvPr id="45" name="Freeform 78">
              <a:extLst>
                <a:ext uri="{FF2B5EF4-FFF2-40B4-BE49-F238E27FC236}">
                  <a16:creationId xmlns="" xmlns:a16="http://schemas.microsoft.com/office/drawing/2014/main" id="{68E31127-E742-4852-9251-0A41DCB51E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14691" y="1576305"/>
              <a:ext cx="748631" cy="745281"/>
            </a:xfrm>
            <a:custGeom>
              <a:avLst/>
              <a:gdLst>
                <a:gd name="T0" fmla="*/ 179 w 189"/>
                <a:gd name="T1" fmla="*/ 49 h 188"/>
                <a:gd name="T2" fmla="*/ 87 w 189"/>
                <a:gd name="T3" fmla="*/ 141 h 188"/>
                <a:gd name="T4" fmla="*/ 73 w 189"/>
                <a:gd name="T5" fmla="*/ 127 h 188"/>
                <a:gd name="T6" fmla="*/ 166 w 189"/>
                <a:gd name="T7" fmla="*/ 35 h 188"/>
                <a:gd name="T8" fmla="*/ 156 w 189"/>
                <a:gd name="T9" fmla="*/ 25 h 188"/>
                <a:gd name="T10" fmla="*/ 63 w 189"/>
                <a:gd name="T11" fmla="*/ 117 h 188"/>
                <a:gd name="T12" fmla="*/ 48 w 189"/>
                <a:gd name="T13" fmla="*/ 102 h 188"/>
                <a:gd name="T14" fmla="*/ 141 w 189"/>
                <a:gd name="T15" fmla="*/ 10 h 188"/>
                <a:gd name="T16" fmla="*/ 131 w 189"/>
                <a:gd name="T17" fmla="*/ 0 h 188"/>
                <a:gd name="T18" fmla="*/ 30 w 189"/>
                <a:gd name="T19" fmla="*/ 101 h 188"/>
                <a:gd name="T20" fmla="*/ 29 w 189"/>
                <a:gd name="T21" fmla="*/ 103 h 188"/>
                <a:gd name="T22" fmla="*/ 1 w 189"/>
                <a:gd name="T23" fmla="*/ 178 h 188"/>
                <a:gd name="T24" fmla="*/ 2 w 189"/>
                <a:gd name="T25" fmla="*/ 186 h 188"/>
                <a:gd name="T26" fmla="*/ 7 w 189"/>
                <a:gd name="T27" fmla="*/ 188 h 188"/>
                <a:gd name="T28" fmla="*/ 9 w 189"/>
                <a:gd name="T29" fmla="*/ 187 h 188"/>
                <a:gd name="T30" fmla="*/ 84 w 189"/>
                <a:gd name="T31" fmla="*/ 163 h 188"/>
                <a:gd name="T32" fmla="*/ 87 w 189"/>
                <a:gd name="T33" fmla="*/ 161 h 188"/>
                <a:gd name="T34" fmla="*/ 189 w 189"/>
                <a:gd name="T35" fmla="*/ 59 h 188"/>
                <a:gd name="T36" fmla="*/ 179 w 189"/>
                <a:gd name="T37" fmla="*/ 49 h 188"/>
                <a:gd name="T38" fmla="*/ 40 w 189"/>
                <a:gd name="T39" fmla="*/ 114 h 188"/>
                <a:gd name="T40" fmla="*/ 76 w 189"/>
                <a:gd name="T41" fmla="*/ 150 h 188"/>
                <a:gd name="T42" fmla="*/ 36 w 189"/>
                <a:gd name="T43" fmla="*/ 164 h 188"/>
                <a:gd name="T44" fmla="*/ 25 w 189"/>
                <a:gd name="T45" fmla="*/ 153 h 188"/>
                <a:gd name="T46" fmla="*/ 40 w 189"/>
                <a:gd name="T47" fmla="*/ 11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188">
                  <a:moveTo>
                    <a:pt x="179" y="49"/>
                  </a:moveTo>
                  <a:cubicBezTo>
                    <a:pt x="87" y="141"/>
                    <a:pt x="87" y="141"/>
                    <a:pt x="87" y="141"/>
                  </a:cubicBezTo>
                  <a:cubicBezTo>
                    <a:pt x="73" y="127"/>
                    <a:pt x="73" y="127"/>
                    <a:pt x="73" y="127"/>
                  </a:cubicBezTo>
                  <a:cubicBezTo>
                    <a:pt x="166" y="35"/>
                    <a:pt x="166" y="35"/>
                    <a:pt x="166" y="35"/>
                  </a:cubicBezTo>
                  <a:cubicBezTo>
                    <a:pt x="156" y="25"/>
                    <a:pt x="156" y="25"/>
                    <a:pt x="156" y="25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30" y="101"/>
                    <a:pt x="30" y="101"/>
                    <a:pt x="30" y="101"/>
                  </a:cubicBezTo>
                  <a:cubicBezTo>
                    <a:pt x="30" y="101"/>
                    <a:pt x="29" y="102"/>
                    <a:pt x="29" y="103"/>
                  </a:cubicBezTo>
                  <a:cubicBezTo>
                    <a:pt x="1" y="178"/>
                    <a:pt x="1" y="178"/>
                    <a:pt x="1" y="178"/>
                  </a:cubicBezTo>
                  <a:cubicBezTo>
                    <a:pt x="0" y="181"/>
                    <a:pt x="0" y="184"/>
                    <a:pt x="2" y="186"/>
                  </a:cubicBezTo>
                  <a:cubicBezTo>
                    <a:pt x="3" y="187"/>
                    <a:pt x="5" y="188"/>
                    <a:pt x="7" y="188"/>
                  </a:cubicBezTo>
                  <a:cubicBezTo>
                    <a:pt x="8" y="188"/>
                    <a:pt x="9" y="188"/>
                    <a:pt x="9" y="187"/>
                  </a:cubicBezTo>
                  <a:cubicBezTo>
                    <a:pt x="84" y="163"/>
                    <a:pt x="84" y="163"/>
                    <a:pt x="84" y="163"/>
                  </a:cubicBezTo>
                  <a:cubicBezTo>
                    <a:pt x="85" y="162"/>
                    <a:pt x="86" y="162"/>
                    <a:pt x="87" y="161"/>
                  </a:cubicBezTo>
                  <a:cubicBezTo>
                    <a:pt x="189" y="59"/>
                    <a:pt x="189" y="59"/>
                    <a:pt x="189" y="59"/>
                  </a:cubicBezTo>
                  <a:lnTo>
                    <a:pt x="179" y="49"/>
                  </a:lnTo>
                  <a:close/>
                  <a:moveTo>
                    <a:pt x="40" y="114"/>
                  </a:moveTo>
                  <a:cubicBezTo>
                    <a:pt x="76" y="150"/>
                    <a:pt x="76" y="150"/>
                    <a:pt x="76" y="150"/>
                  </a:cubicBezTo>
                  <a:cubicBezTo>
                    <a:pt x="36" y="164"/>
                    <a:pt x="36" y="164"/>
                    <a:pt x="36" y="164"/>
                  </a:cubicBezTo>
                  <a:cubicBezTo>
                    <a:pt x="25" y="153"/>
                    <a:pt x="25" y="153"/>
                    <a:pt x="25" y="153"/>
                  </a:cubicBezTo>
                  <a:lnTo>
                    <a:pt x="40" y="1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79">
              <a:extLst>
                <a:ext uri="{FF2B5EF4-FFF2-40B4-BE49-F238E27FC236}">
                  <a16:creationId xmlns="" xmlns:a16="http://schemas.microsoft.com/office/drawing/2014/main" id="{3DCD878F-90DD-4154-A2CB-2C88952157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380769" y="1425574"/>
              <a:ext cx="338307" cy="338307"/>
            </a:xfrm>
            <a:custGeom>
              <a:avLst/>
              <a:gdLst>
                <a:gd name="T0" fmla="*/ 79 w 85"/>
                <a:gd name="T1" fmla="*/ 41 h 85"/>
                <a:gd name="T2" fmla="*/ 43 w 85"/>
                <a:gd name="T3" fmla="*/ 5 h 85"/>
                <a:gd name="T4" fmla="*/ 32 w 85"/>
                <a:gd name="T5" fmla="*/ 0 h 85"/>
                <a:gd name="T6" fmla="*/ 21 w 85"/>
                <a:gd name="T7" fmla="*/ 5 h 85"/>
                <a:gd name="T8" fmla="*/ 10 w 85"/>
                <a:gd name="T9" fmla="*/ 16 h 85"/>
                <a:gd name="T10" fmla="*/ 9 w 85"/>
                <a:gd name="T11" fmla="*/ 16 h 85"/>
                <a:gd name="T12" fmla="*/ 0 w 85"/>
                <a:gd name="T13" fmla="*/ 26 h 85"/>
                <a:gd name="T14" fmla="*/ 58 w 85"/>
                <a:gd name="T15" fmla="*/ 85 h 85"/>
                <a:gd name="T16" fmla="*/ 68 w 85"/>
                <a:gd name="T17" fmla="*/ 75 h 85"/>
                <a:gd name="T18" fmla="*/ 68 w 85"/>
                <a:gd name="T19" fmla="*/ 75 h 85"/>
                <a:gd name="T20" fmla="*/ 79 w 85"/>
                <a:gd name="T21" fmla="*/ 64 h 85"/>
                <a:gd name="T22" fmla="*/ 79 w 85"/>
                <a:gd name="T23" fmla="*/ 41 h 85"/>
                <a:gd name="T24" fmla="*/ 69 w 85"/>
                <a:gd name="T25" fmla="*/ 54 h 85"/>
                <a:gd name="T26" fmla="*/ 58 w 85"/>
                <a:gd name="T27" fmla="*/ 65 h 85"/>
                <a:gd name="T28" fmla="*/ 19 w 85"/>
                <a:gd name="T29" fmla="*/ 26 h 85"/>
                <a:gd name="T30" fmla="*/ 31 w 85"/>
                <a:gd name="T31" fmla="*/ 15 h 85"/>
                <a:gd name="T32" fmla="*/ 32 w 85"/>
                <a:gd name="T33" fmla="*/ 14 h 85"/>
                <a:gd name="T34" fmla="*/ 33 w 85"/>
                <a:gd name="T35" fmla="*/ 15 h 85"/>
                <a:gd name="T36" fmla="*/ 69 w 85"/>
                <a:gd name="T37" fmla="*/ 51 h 85"/>
                <a:gd name="T38" fmla="*/ 70 w 85"/>
                <a:gd name="T39" fmla="*/ 52 h 85"/>
                <a:gd name="T40" fmla="*/ 69 w 85"/>
                <a:gd name="T41" fmla="*/ 5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85">
                  <a:moveTo>
                    <a:pt x="79" y="41"/>
                  </a:moveTo>
                  <a:cubicBezTo>
                    <a:pt x="43" y="5"/>
                    <a:pt x="43" y="5"/>
                    <a:pt x="43" y="5"/>
                  </a:cubicBezTo>
                  <a:cubicBezTo>
                    <a:pt x="40" y="2"/>
                    <a:pt x="36" y="0"/>
                    <a:pt x="32" y="0"/>
                  </a:cubicBezTo>
                  <a:cubicBezTo>
                    <a:pt x="28" y="0"/>
                    <a:pt x="24" y="2"/>
                    <a:pt x="21" y="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68" y="75"/>
                    <a:pt x="68" y="75"/>
                    <a:pt x="68" y="75"/>
                  </a:cubicBezTo>
                  <a:cubicBezTo>
                    <a:pt x="68" y="75"/>
                    <a:pt x="68" y="75"/>
                    <a:pt x="68" y="75"/>
                  </a:cubicBezTo>
                  <a:cubicBezTo>
                    <a:pt x="79" y="64"/>
                    <a:pt x="79" y="64"/>
                    <a:pt x="79" y="64"/>
                  </a:cubicBezTo>
                  <a:cubicBezTo>
                    <a:pt x="85" y="57"/>
                    <a:pt x="85" y="47"/>
                    <a:pt x="79" y="41"/>
                  </a:cubicBezTo>
                  <a:close/>
                  <a:moveTo>
                    <a:pt x="69" y="54"/>
                  </a:moveTo>
                  <a:cubicBezTo>
                    <a:pt x="58" y="65"/>
                    <a:pt x="58" y="65"/>
                    <a:pt x="58" y="6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2" y="14"/>
                    <a:pt x="32" y="14"/>
                  </a:cubicBezTo>
                  <a:cubicBezTo>
                    <a:pt x="32" y="14"/>
                    <a:pt x="33" y="15"/>
                    <a:pt x="33" y="15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70" y="51"/>
                    <a:pt x="70" y="52"/>
                    <a:pt x="70" y="52"/>
                  </a:cubicBezTo>
                  <a:cubicBezTo>
                    <a:pt x="70" y="53"/>
                    <a:pt x="70" y="53"/>
                    <a:pt x="69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7" name="Freeform 5">
            <a:extLst>
              <a:ext uri="{FF2B5EF4-FFF2-40B4-BE49-F238E27FC236}">
                <a16:creationId xmlns="" xmlns:a16="http://schemas.microsoft.com/office/drawing/2014/main" id="{94F80694-D6A0-4C26-959E-39B3104EF2A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537294" y="3856910"/>
            <a:ext cx="280425" cy="287337"/>
          </a:xfrm>
          <a:custGeom>
            <a:avLst/>
            <a:gdLst>
              <a:gd name="T0" fmla="*/ 237 w 240"/>
              <a:gd name="T1" fmla="*/ 1 h 246"/>
              <a:gd name="T2" fmla="*/ 229 w 240"/>
              <a:gd name="T3" fmla="*/ 1 h 246"/>
              <a:gd name="T4" fmla="*/ 3 w 240"/>
              <a:gd name="T5" fmla="*/ 153 h 246"/>
              <a:gd name="T6" fmla="*/ 0 w 240"/>
              <a:gd name="T7" fmla="*/ 160 h 246"/>
              <a:gd name="T8" fmla="*/ 5 w 240"/>
              <a:gd name="T9" fmla="*/ 165 h 246"/>
              <a:gd name="T10" fmla="*/ 70 w 240"/>
              <a:gd name="T11" fmla="*/ 189 h 246"/>
              <a:gd name="T12" fmla="*/ 94 w 240"/>
              <a:gd name="T13" fmla="*/ 242 h 246"/>
              <a:gd name="T14" fmla="*/ 100 w 240"/>
              <a:gd name="T15" fmla="*/ 246 h 246"/>
              <a:gd name="T16" fmla="*/ 100 w 240"/>
              <a:gd name="T17" fmla="*/ 246 h 246"/>
              <a:gd name="T18" fmla="*/ 106 w 240"/>
              <a:gd name="T19" fmla="*/ 242 h 246"/>
              <a:gd name="T20" fmla="*/ 121 w 240"/>
              <a:gd name="T21" fmla="*/ 211 h 246"/>
              <a:gd name="T22" fmla="*/ 198 w 240"/>
              <a:gd name="T23" fmla="*/ 242 h 246"/>
              <a:gd name="T24" fmla="*/ 204 w 240"/>
              <a:gd name="T25" fmla="*/ 242 h 246"/>
              <a:gd name="T26" fmla="*/ 208 w 240"/>
              <a:gd name="T27" fmla="*/ 237 h 246"/>
              <a:gd name="T28" fmla="*/ 240 w 240"/>
              <a:gd name="T29" fmla="*/ 8 h 246"/>
              <a:gd name="T30" fmla="*/ 237 w 240"/>
              <a:gd name="T31" fmla="*/ 1 h 246"/>
              <a:gd name="T32" fmla="*/ 190 w 240"/>
              <a:gd name="T33" fmla="*/ 44 h 246"/>
              <a:gd name="T34" fmla="*/ 73 w 240"/>
              <a:gd name="T35" fmla="*/ 175 h 246"/>
              <a:gd name="T36" fmla="*/ 23 w 240"/>
              <a:gd name="T37" fmla="*/ 157 h 246"/>
              <a:gd name="T38" fmla="*/ 190 w 240"/>
              <a:gd name="T39" fmla="*/ 44 h 246"/>
              <a:gd name="T40" fmla="*/ 100 w 240"/>
              <a:gd name="T41" fmla="*/ 222 h 246"/>
              <a:gd name="T42" fmla="*/ 83 w 240"/>
              <a:gd name="T43" fmla="*/ 185 h 246"/>
              <a:gd name="T44" fmla="*/ 187 w 240"/>
              <a:gd name="T45" fmla="*/ 69 h 246"/>
              <a:gd name="T46" fmla="*/ 112 w 240"/>
              <a:gd name="T47" fmla="*/ 199 h 246"/>
              <a:gd name="T48" fmla="*/ 112 w 240"/>
              <a:gd name="T49" fmla="*/ 199 h 246"/>
              <a:gd name="T50" fmla="*/ 111 w 240"/>
              <a:gd name="T51" fmla="*/ 199 h 246"/>
              <a:gd name="T52" fmla="*/ 100 w 240"/>
              <a:gd name="T53" fmla="*/ 222 h 246"/>
              <a:gd name="T54" fmla="*/ 195 w 240"/>
              <a:gd name="T55" fmla="*/ 226 h 246"/>
              <a:gd name="T56" fmla="*/ 128 w 240"/>
              <a:gd name="T57" fmla="*/ 199 h 246"/>
              <a:gd name="T58" fmla="*/ 222 w 240"/>
              <a:gd name="T59" fmla="*/ 37 h 246"/>
              <a:gd name="T60" fmla="*/ 195 w 240"/>
              <a:gd name="T61" fmla="*/ 226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40" h="246">
                <a:moveTo>
                  <a:pt x="237" y="1"/>
                </a:moveTo>
                <a:cubicBezTo>
                  <a:pt x="234" y="0"/>
                  <a:pt x="231" y="0"/>
                  <a:pt x="229" y="1"/>
                </a:cubicBezTo>
                <a:cubicBezTo>
                  <a:pt x="3" y="153"/>
                  <a:pt x="3" y="153"/>
                  <a:pt x="3" y="153"/>
                </a:cubicBezTo>
                <a:cubicBezTo>
                  <a:pt x="1" y="154"/>
                  <a:pt x="0" y="157"/>
                  <a:pt x="0" y="160"/>
                </a:cubicBezTo>
                <a:cubicBezTo>
                  <a:pt x="1" y="162"/>
                  <a:pt x="3" y="164"/>
                  <a:pt x="5" y="165"/>
                </a:cubicBezTo>
                <a:cubicBezTo>
                  <a:pt x="70" y="189"/>
                  <a:pt x="70" y="189"/>
                  <a:pt x="70" y="189"/>
                </a:cubicBezTo>
                <a:cubicBezTo>
                  <a:pt x="94" y="242"/>
                  <a:pt x="94" y="242"/>
                  <a:pt x="94" y="242"/>
                </a:cubicBezTo>
                <a:cubicBezTo>
                  <a:pt x="95" y="244"/>
                  <a:pt x="97" y="246"/>
                  <a:pt x="100" y="246"/>
                </a:cubicBezTo>
                <a:cubicBezTo>
                  <a:pt x="100" y="246"/>
                  <a:pt x="100" y="246"/>
                  <a:pt x="100" y="246"/>
                </a:cubicBezTo>
                <a:cubicBezTo>
                  <a:pt x="103" y="246"/>
                  <a:pt x="105" y="244"/>
                  <a:pt x="106" y="242"/>
                </a:cubicBezTo>
                <a:cubicBezTo>
                  <a:pt x="121" y="211"/>
                  <a:pt x="121" y="211"/>
                  <a:pt x="121" y="211"/>
                </a:cubicBezTo>
                <a:cubicBezTo>
                  <a:pt x="198" y="242"/>
                  <a:pt x="198" y="242"/>
                  <a:pt x="198" y="242"/>
                </a:cubicBezTo>
                <a:cubicBezTo>
                  <a:pt x="200" y="243"/>
                  <a:pt x="202" y="243"/>
                  <a:pt x="204" y="242"/>
                </a:cubicBezTo>
                <a:cubicBezTo>
                  <a:pt x="206" y="241"/>
                  <a:pt x="207" y="239"/>
                  <a:pt x="208" y="237"/>
                </a:cubicBezTo>
                <a:cubicBezTo>
                  <a:pt x="240" y="8"/>
                  <a:pt x="240" y="8"/>
                  <a:pt x="240" y="8"/>
                </a:cubicBezTo>
                <a:cubicBezTo>
                  <a:pt x="240" y="5"/>
                  <a:pt x="239" y="3"/>
                  <a:pt x="237" y="1"/>
                </a:cubicBezTo>
                <a:close/>
                <a:moveTo>
                  <a:pt x="190" y="44"/>
                </a:moveTo>
                <a:cubicBezTo>
                  <a:pt x="73" y="175"/>
                  <a:pt x="73" y="175"/>
                  <a:pt x="73" y="175"/>
                </a:cubicBezTo>
                <a:cubicBezTo>
                  <a:pt x="23" y="157"/>
                  <a:pt x="23" y="157"/>
                  <a:pt x="23" y="157"/>
                </a:cubicBezTo>
                <a:lnTo>
                  <a:pt x="190" y="44"/>
                </a:lnTo>
                <a:close/>
                <a:moveTo>
                  <a:pt x="100" y="222"/>
                </a:moveTo>
                <a:cubicBezTo>
                  <a:pt x="83" y="185"/>
                  <a:pt x="83" y="185"/>
                  <a:pt x="83" y="185"/>
                </a:cubicBezTo>
                <a:cubicBezTo>
                  <a:pt x="187" y="69"/>
                  <a:pt x="187" y="69"/>
                  <a:pt x="187" y="69"/>
                </a:cubicBezTo>
                <a:cubicBezTo>
                  <a:pt x="112" y="199"/>
                  <a:pt x="112" y="199"/>
                  <a:pt x="112" y="199"/>
                </a:cubicBezTo>
                <a:cubicBezTo>
                  <a:pt x="112" y="199"/>
                  <a:pt x="112" y="199"/>
                  <a:pt x="112" y="199"/>
                </a:cubicBezTo>
                <a:cubicBezTo>
                  <a:pt x="111" y="199"/>
                  <a:pt x="111" y="199"/>
                  <a:pt x="111" y="199"/>
                </a:cubicBezTo>
                <a:lnTo>
                  <a:pt x="100" y="222"/>
                </a:lnTo>
                <a:close/>
                <a:moveTo>
                  <a:pt x="195" y="226"/>
                </a:moveTo>
                <a:cubicBezTo>
                  <a:pt x="128" y="199"/>
                  <a:pt x="128" y="199"/>
                  <a:pt x="128" y="199"/>
                </a:cubicBezTo>
                <a:cubicBezTo>
                  <a:pt x="222" y="37"/>
                  <a:pt x="222" y="37"/>
                  <a:pt x="222" y="37"/>
                </a:cubicBezTo>
                <a:lnTo>
                  <a:pt x="195" y="2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8" name="组合 47">
            <a:extLst>
              <a:ext uri="{FF2B5EF4-FFF2-40B4-BE49-F238E27FC236}">
                <a16:creationId xmlns="" xmlns:a16="http://schemas.microsoft.com/office/drawing/2014/main" id="{A425F051-E57C-4322-8C7A-7748A2EDFC67}"/>
              </a:ext>
            </a:extLst>
          </p:cNvPr>
          <p:cNvGrpSpPr>
            <a:grpSpLocks noChangeAspect="1"/>
          </p:cNvGrpSpPr>
          <p:nvPr/>
        </p:nvGrpSpPr>
        <p:grpSpPr>
          <a:xfrm>
            <a:off x="9806451" y="2116703"/>
            <a:ext cx="331566" cy="214486"/>
            <a:chOff x="4638676" y="2309813"/>
            <a:chExt cx="1096962" cy="709613"/>
          </a:xfrm>
          <a:solidFill>
            <a:schemeClr val="bg1"/>
          </a:solidFill>
        </p:grpSpPr>
        <p:sp>
          <p:nvSpPr>
            <p:cNvPr id="49" name="Oval 65">
              <a:extLst>
                <a:ext uri="{FF2B5EF4-FFF2-40B4-BE49-F238E27FC236}">
                  <a16:creationId xmlns="" xmlns:a16="http://schemas.microsoft.com/office/drawing/2014/main" id="{726FF84B-7458-45BC-9DF7-941944C13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8676" y="2676526"/>
              <a:ext cx="68263" cy="682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66">
              <a:extLst>
                <a:ext uri="{FF2B5EF4-FFF2-40B4-BE49-F238E27FC236}">
                  <a16:creationId xmlns="" xmlns:a16="http://schemas.microsoft.com/office/drawing/2014/main" id="{147D7337-0D70-4341-83E6-52AADA728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801" y="2770188"/>
              <a:ext cx="192088" cy="207963"/>
            </a:xfrm>
            <a:custGeom>
              <a:avLst/>
              <a:gdLst>
                <a:gd name="T0" fmla="*/ 43 w 51"/>
                <a:gd name="T1" fmla="*/ 40 h 55"/>
                <a:gd name="T2" fmla="*/ 33 w 51"/>
                <a:gd name="T3" fmla="*/ 38 h 55"/>
                <a:gd name="T4" fmla="*/ 28 w 51"/>
                <a:gd name="T5" fmla="*/ 29 h 55"/>
                <a:gd name="T6" fmla="*/ 14 w 51"/>
                <a:gd name="T7" fmla="*/ 4 h 55"/>
                <a:gd name="T8" fmla="*/ 5 w 51"/>
                <a:gd name="T9" fmla="*/ 2 h 55"/>
                <a:gd name="T10" fmla="*/ 2 w 51"/>
                <a:gd name="T11" fmla="*/ 11 h 55"/>
                <a:gd name="T12" fmla="*/ 16 w 51"/>
                <a:gd name="T13" fmla="*/ 36 h 55"/>
                <a:gd name="T14" fmla="*/ 16 w 51"/>
                <a:gd name="T15" fmla="*/ 36 h 55"/>
                <a:gd name="T16" fmla="*/ 16 w 51"/>
                <a:gd name="T17" fmla="*/ 36 h 55"/>
                <a:gd name="T18" fmla="*/ 19 w 51"/>
                <a:gd name="T19" fmla="*/ 42 h 55"/>
                <a:gd name="T20" fmla="*/ 22 w 51"/>
                <a:gd name="T21" fmla="*/ 46 h 55"/>
                <a:gd name="T22" fmla="*/ 22 w 51"/>
                <a:gd name="T23" fmla="*/ 47 h 55"/>
                <a:gd name="T24" fmla="*/ 24 w 51"/>
                <a:gd name="T25" fmla="*/ 49 h 55"/>
                <a:gd name="T26" fmla="*/ 38 w 51"/>
                <a:gd name="T27" fmla="*/ 55 h 55"/>
                <a:gd name="T28" fmla="*/ 50 w 51"/>
                <a:gd name="T29" fmla="*/ 52 h 55"/>
                <a:gd name="T30" fmla="*/ 51 w 51"/>
                <a:gd name="T31" fmla="*/ 52 h 55"/>
                <a:gd name="T32" fmla="*/ 48 w 51"/>
                <a:gd name="T33" fmla="*/ 48 h 55"/>
                <a:gd name="T34" fmla="*/ 43 w 51"/>
                <a:gd name="T35" fmla="*/ 4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" h="55">
                  <a:moveTo>
                    <a:pt x="43" y="40"/>
                  </a:moveTo>
                  <a:cubicBezTo>
                    <a:pt x="39" y="41"/>
                    <a:pt x="36" y="42"/>
                    <a:pt x="33" y="38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1"/>
                    <a:pt x="8" y="0"/>
                    <a:pt x="5" y="2"/>
                  </a:cubicBezTo>
                  <a:cubicBezTo>
                    <a:pt x="1" y="4"/>
                    <a:pt x="0" y="8"/>
                    <a:pt x="2" y="11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3" y="48"/>
                    <a:pt x="23" y="48"/>
                    <a:pt x="24" y="49"/>
                  </a:cubicBezTo>
                  <a:cubicBezTo>
                    <a:pt x="29" y="54"/>
                    <a:pt x="34" y="55"/>
                    <a:pt x="38" y="55"/>
                  </a:cubicBezTo>
                  <a:cubicBezTo>
                    <a:pt x="43" y="55"/>
                    <a:pt x="48" y="53"/>
                    <a:pt x="50" y="52"/>
                  </a:cubicBezTo>
                  <a:cubicBezTo>
                    <a:pt x="50" y="52"/>
                    <a:pt x="51" y="52"/>
                    <a:pt x="51" y="52"/>
                  </a:cubicBezTo>
                  <a:cubicBezTo>
                    <a:pt x="48" y="48"/>
                    <a:pt x="48" y="48"/>
                    <a:pt x="48" y="48"/>
                  </a:cubicBezTo>
                  <a:lnTo>
                    <a:pt x="43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67">
              <a:extLst>
                <a:ext uri="{FF2B5EF4-FFF2-40B4-BE49-F238E27FC236}">
                  <a16:creationId xmlns="" xmlns:a16="http://schemas.microsoft.com/office/drawing/2014/main" id="{4192A72C-713C-4EF9-BA18-853E79451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138" y="2846388"/>
              <a:ext cx="153988" cy="157163"/>
            </a:xfrm>
            <a:custGeom>
              <a:avLst/>
              <a:gdLst>
                <a:gd name="T0" fmla="*/ 34 w 41"/>
                <a:gd name="T1" fmla="*/ 28 h 42"/>
                <a:gd name="T2" fmla="*/ 26 w 41"/>
                <a:gd name="T3" fmla="*/ 25 h 42"/>
                <a:gd name="T4" fmla="*/ 26 w 41"/>
                <a:gd name="T5" fmla="*/ 25 h 42"/>
                <a:gd name="T6" fmla="*/ 14 w 41"/>
                <a:gd name="T7" fmla="*/ 5 h 42"/>
                <a:gd name="T8" fmla="*/ 5 w 41"/>
                <a:gd name="T9" fmla="*/ 2 h 42"/>
                <a:gd name="T10" fmla="*/ 2 w 41"/>
                <a:gd name="T11" fmla="*/ 12 h 42"/>
                <a:gd name="T12" fmla="*/ 13 w 41"/>
                <a:gd name="T13" fmla="*/ 31 h 42"/>
                <a:gd name="T14" fmla="*/ 13 w 41"/>
                <a:gd name="T15" fmla="*/ 31 h 42"/>
                <a:gd name="T16" fmla="*/ 13 w 41"/>
                <a:gd name="T17" fmla="*/ 31 h 42"/>
                <a:gd name="T18" fmla="*/ 14 w 41"/>
                <a:gd name="T19" fmla="*/ 32 h 42"/>
                <a:gd name="T20" fmla="*/ 14 w 41"/>
                <a:gd name="T21" fmla="*/ 32 h 42"/>
                <a:gd name="T22" fmla="*/ 32 w 41"/>
                <a:gd name="T23" fmla="*/ 42 h 42"/>
                <a:gd name="T24" fmla="*/ 41 w 41"/>
                <a:gd name="T25" fmla="*/ 40 h 42"/>
                <a:gd name="T26" fmla="*/ 35 w 41"/>
                <a:gd name="T27" fmla="*/ 30 h 42"/>
                <a:gd name="T28" fmla="*/ 34 w 41"/>
                <a:gd name="T29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42">
                  <a:moveTo>
                    <a:pt x="34" y="28"/>
                  </a:moveTo>
                  <a:cubicBezTo>
                    <a:pt x="34" y="28"/>
                    <a:pt x="30" y="30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1"/>
                    <a:pt x="8" y="0"/>
                    <a:pt x="5" y="2"/>
                  </a:cubicBezTo>
                  <a:cubicBezTo>
                    <a:pt x="1" y="4"/>
                    <a:pt x="0" y="8"/>
                    <a:pt x="2" y="12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20" y="40"/>
                    <a:pt x="26" y="42"/>
                    <a:pt x="32" y="42"/>
                  </a:cubicBezTo>
                  <a:cubicBezTo>
                    <a:pt x="35" y="42"/>
                    <a:pt x="39" y="41"/>
                    <a:pt x="41" y="40"/>
                  </a:cubicBezTo>
                  <a:cubicBezTo>
                    <a:pt x="35" y="30"/>
                    <a:pt x="35" y="30"/>
                    <a:pt x="35" y="30"/>
                  </a:cubicBezTo>
                  <a:lnTo>
                    <a:pt x="34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Oval 68">
              <a:extLst>
                <a:ext uri="{FF2B5EF4-FFF2-40B4-BE49-F238E27FC236}">
                  <a16:creationId xmlns="" xmlns:a16="http://schemas.microsoft.com/office/drawing/2014/main" id="{D341C569-209D-4C8E-8104-E9199CAFC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8963" y="2722563"/>
              <a:ext cx="66675" cy="666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69">
              <a:extLst>
                <a:ext uri="{FF2B5EF4-FFF2-40B4-BE49-F238E27FC236}">
                  <a16:creationId xmlns="" xmlns:a16="http://schemas.microsoft.com/office/drawing/2014/main" id="{5F74166A-D05E-4758-B280-D7FE990E1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6" y="2309813"/>
              <a:ext cx="428625" cy="709613"/>
            </a:xfrm>
            <a:custGeom>
              <a:avLst/>
              <a:gdLst>
                <a:gd name="T0" fmla="*/ 106 w 114"/>
                <a:gd name="T1" fmla="*/ 175 h 189"/>
                <a:gd name="T2" fmla="*/ 95 w 114"/>
                <a:gd name="T3" fmla="*/ 168 h 189"/>
                <a:gd name="T4" fmla="*/ 64 w 114"/>
                <a:gd name="T5" fmla="*/ 116 h 189"/>
                <a:gd name="T6" fmla="*/ 48 w 114"/>
                <a:gd name="T7" fmla="*/ 116 h 189"/>
                <a:gd name="T8" fmla="*/ 48 w 114"/>
                <a:gd name="T9" fmla="*/ 30 h 189"/>
                <a:gd name="T10" fmla="*/ 93 w 114"/>
                <a:gd name="T11" fmla="*/ 30 h 189"/>
                <a:gd name="T12" fmla="*/ 104 w 114"/>
                <a:gd name="T13" fmla="*/ 16 h 189"/>
                <a:gd name="T14" fmla="*/ 48 w 114"/>
                <a:gd name="T15" fmla="*/ 16 h 189"/>
                <a:gd name="T16" fmla="*/ 48 w 114"/>
                <a:gd name="T17" fmla="*/ 0 h 189"/>
                <a:gd name="T18" fmla="*/ 1 w 114"/>
                <a:gd name="T19" fmla="*/ 0 h 189"/>
                <a:gd name="T20" fmla="*/ 1 w 114"/>
                <a:gd name="T21" fmla="*/ 14 h 189"/>
                <a:gd name="T22" fmla="*/ 34 w 114"/>
                <a:gd name="T23" fmla="*/ 14 h 189"/>
                <a:gd name="T24" fmla="*/ 34 w 114"/>
                <a:gd name="T25" fmla="*/ 134 h 189"/>
                <a:gd name="T26" fmla="*/ 0 w 114"/>
                <a:gd name="T27" fmla="*/ 134 h 189"/>
                <a:gd name="T28" fmla="*/ 0 w 114"/>
                <a:gd name="T29" fmla="*/ 148 h 189"/>
                <a:gd name="T30" fmla="*/ 48 w 114"/>
                <a:gd name="T31" fmla="*/ 148 h 189"/>
                <a:gd name="T32" fmla="*/ 48 w 114"/>
                <a:gd name="T33" fmla="*/ 130 h 189"/>
                <a:gd name="T34" fmla="*/ 56 w 114"/>
                <a:gd name="T35" fmla="*/ 130 h 189"/>
                <a:gd name="T36" fmla="*/ 83 w 114"/>
                <a:gd name="T37" fmla="*/ 175 h 189"/>
                <a:gd name="T38" fmla="*/ 106 w 114"/>
                <a:gd name="T39" fmla="*/ 189 h 189"/>
                <a:gd name="T40" fmla="*/ 114 w 114"/>
                <a:gd name="T41" fmla="*/ 188 h 189"/>
                <a:gd name="T42" fmla="*/ 106 w 114"/>
                <a:gd name="T43" fmla="*/ 17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4" h="189">
                  <a:moveTo>
                    <a:pt x="106" y="175"/>
                  </a:moveTo>
                  <a:cubicBezTo>
                    <a:pt x="103" y="175"/>
                    <a:pt x="98" y="174"/>
                    <a:pt x="95" y="168"/>
                  </a:cubicBezTo>
                  <a:cubicBezTo>
                    <a:pt x="64" y="116"/>
                    <a:pt x="64" y="116"/>
                    <a:pt x="64" y="116"/>
                  </a:cubicBezTo>
                  <a:cubicBezTo>
                    <a:pt x="48" y="116"/>
                    <a:pt x="48" y="116"/>
                    <a:pt x="48" y="116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93" y="30"/>
                    <a:pt x="93" y="30"/>
                    <a:pt x="93" y="30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34"/>
                    <a:pt x="34" y="134"/>
                    <a:pt x="34" y="134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8" y="130"/>
                    <a:pt x="48" y="130"/>
                    <a:pt x="48" y="130"/>
                  </a:cubicBezTo>
                  <a:cubicBezTo>
                    <a:pt x="56" y="130"/>
                    <a:pt x="56" y="130"/>
                    <a:pt x="56" y="130"/>
                  </a:cubicBezTo>
                  <a:cubicBezTo>
                    <a:pt x="83" y="175"/>
                    <a:pt x="83" y="175"/>
                    <a:pt x="83" y="175"/>
                  </a:cubicBezTo>
                  <a:cubicBezTo>
                    <a:pt x="89" y="186"/>
                    <a:pt x="98" y="189"/>
                    <a:pt x="106" y="189"/>
                  </a:cubicBezTo>
                  <a:cubicBezTo>
                    <a:pt x="109" y="189"/>
                    <a:pt x="112" y="189"/>
                    <a:pt x="114" y="188"/>
                  </a:cubicBezTo>
                  <a:lnTo>
                    <a:pt x="106" y="1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70">
              <a:extLst>
                <a:ext uri="{FF2B5EF4-FFF2-40B4-BE49-F238E27FC236}">
                  <a16:creationId xmlns="" xmlns:a16="http://schemas.microsoft.com/office/drawing/2014/main" id="{A0A27EA7-7E9E-4B12-A4B2-DA0BFFB346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2363" y="2332038"/>
              <a:ext cx="800100" cy="615950"/>
            </a:xfrm>
            <a:custGeom>
              <a:avLst/>
              <a:gdLst>
                <a:gd name="T0" fmla="*/ 179 w 213"/>
                <a:gd name="T1" fmla="*/ 19 h 164"/>
                <a:gd name="T2" fmla="*/ 213 w 213"/>
                <a:gd name="T3" fmla="*/ 19 h 164"/>
                <a:gd name="T4" fmla="*/ 213 w 213"/>
                <a:gd name="T5" fmla="*/ 5 h 164"/>
                <a:gd name="T6" fmla="*/ 165 w 213"/>
                <a:gd name="T7" fmla="*/ 5 h 164"/>
                <a:gd name="T8" fmla="*/ 165 w 213"/>
                <a:gd name="T9" fmla="*/ 19 h 164"/>
                <a:gd name="T10" fmla="*/ 121 w 213"/>
                <a:gd name="T11" fmla="*/ 0 h 164"/>
                <a:gd name="T12" fmla="*/ 121 w 213"/>
                <a:gd name="T13" fmla="*/ 0 h 164"/>
                <a:gd name="T14" fmla="*/ 121 w 213"/>
                <a:gd name="T15" fmla="*/ 0 h 164"/>
                <a:gd name="T16" fmla="*/ 67 w 213"/>
                <a:gd name="T17" fmla="*/ 0 h 164"/>
                <a:gd name="T18" fmla="*/ 38 w 213"/>
                <a:gd name="T19" fmla="*/ 18 h 164"/>
                <a:gd name="T20" fmla="*/ 0 w 213"/>
                <a:gd name="T21" fmla="*/ 67 h 164"/>
                <a:gd name="T22" fmla="*/ 2 w 213"/>
                <a:gd name="T23" fmla="*/ 71 h 164"/>
                <a:gd name="T24" fmla="*/ 23 w 213"/>
                <a:gd name="T25" fmla="*/ 88 h 164"/>
                <a:gd name="T26" fmla="*/ 28 w 213"/>
                <a:gd name="T27" fmla="*/ 89 h 164"/>
                <a:gd name="T28" fmla="*/ 48 w 213"/>
                <a:gd name="T29" fmla="*/ 81 h 164"/>
                <a:gd name="T30" fmla="*/ 74 w 213"/>
                <a:gd name="T31" fmla="*/ 55 h 164"/>
                <a:gd name="T32" fmla="*/ 90 w 213"/>
                <a:gd name="T33" fmla="*/ 57 h 164"/>
                <a:gd name="T34" fmla="*/ 134 w 213"/>
                <a:gd name="T35" fmla="*/ 140 h 164"/>
                <a:gd name="T36" fmla="*/ 134 w 213"/>
                <a:gd name="T37" fmla="*/ 140 h 164"/>
                <a:gd name="T38" fmla="*/ 127 w 213"/>
                <a:gd name="T39" fmla="*/ 149 h 164"/>
                <a:gd name="T40" fmla="*/ 126 w 213"/>
                <a:gd name="T41" fmla="*/ 150 h 164"/>
                <a:gd name="T42" fmla="*/ 125 w 213"/>
                <a:gd name="T43" fmla="*/ 150 h 164"/>
                <a:gd name="T44" fmla="*/ 121 w 213"/>
                <a:gd name="T45" fmla="*/ 147 h 164"/>
                <a:gd name="T46" fmla="*/ 109 w 213"/>
                <a:gd name="T47" fmla="*/ 129 h 164"/>
                <a:gd name="T48" fmla="*/ 93 w 213"/>
                <a:gd name="T49" fmla="*/ 103 h 164"/>
                <a:gd name="T50" fmla="*/ 83 w 213"/>
                <a:gd name="T51" fmla="*/ 101 h 164"/>
                <a:gd name="T52" fmla="*/ 81 w 213"/>
                <a:gd name="T53" fmla="*/ 111 h 164"/>
                <a:gd name="T54" fmla="*/ 96 w 213"/>
                <a:gd name="T55" fmla="*/ 135 h 164"/>
                <a:gd name="T56" fmla="*/ 97 w 213"/>
                <a:gd name="T57" fmla="*/ 136 h 164"/>
                <a:gd name="T58" fmla="*/ 97 w 213"/>
                <a:gd name="T59" fmla="*/ 136 h 164"/>
                <a:gd name="T60" fmla="*/ 105 w 213"/>
                <a:gd name="T61" fmla="*/ 148 h 164"/>
                <a:gd name="T62" fmla="*/ 110 w 213"/>
                <a:gd name="T63" fmla="*/ 156 h 164"/>
                <a:gd name="T64" fmla="*/ 110 w 213"/>
                <a:gd name="T65" fmla="*/ 156 h 164"/>
                <a:gd name="T66" fmla="*/ 111 w 213"/>
                <a:gd name="T67" fmla="*/ 157 h 164"/>
                <a:gd name="T68" fmla="*/ 111 w 213"/>
                <a:gd name="T69" fmla="*/ 157 h 164"/>
                <a:gd name="T70" fmla="*/ 119 w 213"/>
                <a:gd name="T71" fmla="*/ 163 h 164"/>
                <a:gd name="T72" fmla="*/ 125 w 213"/>
                <a:gd name="T73" fmla="*/ 164 h 164"/>
                <a:gd name="T74" fmla="*/ 126 w 213"/>
                <a:gd name="T75" fmla="*/ 164 h 164"/>
                <a:gd name="T76" fmla="*/ 127 w 213"/>
                <a:gd name="T77" fmla="*/ 164 h 164"/>
                <a:gd name="T78" fmla="*/ 135 w 213"/>
                <a:gd name="T79" fmla="*/ 161 h 164"/>
                <a:gd name="T80" fmla="*/ 149 w 213"/>
                <a:gd name="T81" fmla="*/ 141 h 164"/>
                <a:gd name="T82" fmla="*/ 165 w 213"/>
                <a:gd name="T83" fmla="*/ 141 h 164"/>
                <a:gd name="T84" fmla="*/ 165 w 213"/>
                <a:gd name="T85" fmla="*/ 153 h 164"/>
                <a:gd name="T86" fmla="*/ 213 w 213"/>
                <a:gd name="T87" fmla="*/ 153 h 164"/>
                <a:gd name="T88" fmla="*/ 213 w 213"/>
                <a:gd name="T89" fmla="*/ 139 h 164"/>
                <a:gd name="T90" fmla="*/ 179 w 213"/>
                <a:gd name="T91" fmla="*/ 139 h 164"/>
                <a:gd name="T92" fmla="*/ 179 w 213"/>
                <a:gd name="T93" fmla="*/ 19 h 164"/>
                <a:gd name="T94" fmla="*/ 143 w 213"/>
                <a:gd name="T95" fmla="*/ 127 h 164"/>
                <a:gd name="T96" fmla="*/ 99 w 213"/>
                <a:gd name="T97" fmla="*/ 44 h 164"/>
                <a:gd name="T98" fmla="*/ 99 w 213"/>
                <a:gd name="T99" fmla="*/ 43 h 164"/>
                <a:gd name="T100" fmla="*/ 72 w 213"/>
                <a:gd name="T101" fmla="*/ 41 h 164"/>
                <a:gd name="T102" fmla="*/ 68 w 213"/>
                <a:gd name="T103" fmla="*/ 41 h 164"/>
                <a:gd name="T104" fmla="*/ 39 w 213"/>
                <a:gd name="T105" fmla="*/ 70 h 164"/>
                <a:gd name="T106" fmla="*/ 26 w 213"/>
                <a:gd name="T107" fmla="*/ 75 h 164"/>
                <a:gd name="T108" fmla="*/ 17 w 213"/>
                <a:gd name="T109" fmla="*/ 68 h 164"/>
                <a:gd name="T110" fmla="*/ 49 w 213"/>
                <a:gd name="T111" fmla="*/ 26 h 164"/>
                <a:gd name="T112" fmla="*/ 67 w 213"/>
                <a:gd name="T113" fmla="*/ 14 h 164"/>
                <a:gd name="T114" fmla="*/ 118 w 213"/>
                <a:gd name="T115" fmla="*/ 14 h 164"/>
                <a:gd name="T116" fmla="*/ 165 w 213"/>
                <a:gd name="T117" fmla="*/ 34 h 164"/>
                <a:gd name="T118" fmla="*/ 165 w 213"/>
                <a:gd name="T119" fmla="*/ 127 h 164"/>
                <a:gd name="T120" fmla="*/ 143 w 213"/>
                <a:gd name="T121" fmla="*/ 12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3" h="164">
                  <a:moveTo>
                    <a:pt x="179" y="19"/>
                  </a:moveTo>
                  <a:cubicBezTo>
                    <a:pt x="213" y="19"/>
                    <a:pt x="213" y="19"/>
                    <a:pt x="213" y="19"/>
                  </a:cubicBezTo>
                  <a:cubicBezTo>
                    <a:pt x="213" y="5"/>
                    <a:pt x="213" y="5"/>
                    <a:pt x="213" y="5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5" y="19"/>
                    <a:pt x="165" y="19"/>
                    <a:pt x="165" y="19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0"/>
                    <a:pt x="52" y="1"/>
                    <a:pt x="38" y="18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2"/>
                    <a:pt x="10" y="85"/>
                    <a:pt x="23" y="88"/>
                  </a:cubicBezTo>
                  <a:cubicBezTo>
                    <a:pt x="25" y="89"/>
                    <a:pt x="27" y="89"/>
                    <a:pt x="28" y="89"/>
                  </a:cubicBezTo>
                  <a:cubicBezTo>
                    <a:pt x="35" y="89"/>
                    <a:pt x="41" y="86"/>
                    <a:pt x="48" y="81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8" y="56"/>
                    <a:pt x="85" y="56"/>
                    <a:pt x="90" y="57"/>
                  </a:cubicBezTo>
                  <a:cubicBezTo>
                    <a:pt x="134" y="140"/>
                    <a:pt x="134" y="140"/>
                    <a:pt x="134" y="140"/>
                  </a:cubicBezTo>
                  <a:cubicBezTo>
                    <a:pt x="134" y="140"/>
                    <a:pt x="134" y="140"/>
                    <a:pt x="134" y="140"/>
                  </a:cubicBezTo>
                  <a:cubicBezTo>
                    <a:pt x="132" y="144"/>
                    <a:pt x="130" y="148"/>
                    <a:pt x="127" y="149"/>
                  </a:cubicBezTo>
                  <a:cubicBezTo>
                    <a:pt x="127" y="150"/>
                    <a:pt x="126" y="150"/>
                    <a:pt x="126" y="150"/>
                  </a:cubicBezTo>
                  <a:cubicBezTo>
                    <a:pt x="126" y="150"/>
                    <a:pt x="125" y="150"/>
                    <a:pt x="125" y="150"/>
                  </a:cubicBezTo>
                  <a:cubicBezTo>
                    <a:pt x="125" y="150"/>
                    <a:pt x="123" y="150"/>
                    <a:pt x="121" y="147"/>
                  </a:cubicBezTo>
                  <a:cubicBezTo>
                    <a:pt x="109" y="129"/>
                    <a:pt x="109" y="129"/>
                    <a:pt x="109" y="129"/>
                  </a:cubicBezTo>
                  <a:cubicBezTo>
                    <a:pt x="93" y="103"/>
                    <a:pt x="93" y="103"/>
                    <a:pt x="93" y="103"/>
                  </a:cubicBezTo>
                  <a:cubicBezTo>
                    <a:pt x="91" y="100"/>
                    <a:pt x="87" y="99"/>
                    <a:pt x="83" y="101"/>
                  </a:cubicBezTo>
                  <a:cubicBezTo>
                    <a:pt x="80" y="103"/>
                    <a:pt x="79" y="108"/>
                    <a:pt x="81" y="111"/>
                  </a:cubicBezTo>
                  <a:cubicBezTo>
                    <a:pt x="96" y="135"/>
                    <a:pt x="96" y="135"/>
                    <a:pt x="96" y="135"/>
                  </a:cubicBezTo>
                  <a:cubicBezTo>
                    <a:pt x="97" y="136"/>
                    <a:pt x="97" y="136"/>
                    <a:pt x="97" y="136"/>
                  </a:cubicBezTo>
                  <a:cubicBezTo>
                    <a:pt x="97" y="136"/>
                    <a:pt x="97" y="136"/>
                    <a:pt x="97" y="136"/>
                  </a:cubicBezTo>
                  <a:cubicBezTo>
                    <a:pt x="105" y="148"/>
                    <a:pt x="105" y="148"/>
                    <a:pt x="105" y="148"/>
                  </a:cubicBezTo>
                  <a:cubicBezTo>
                    <a:pt x="110" y="156"/>
                    <a:pt x="110" y="156"/>
                    <a:pt x="110" y="156"/>
                  </a:cubicBezTo>
                  <a:cubicBezTo>
                    <a:pt x="110" y="156"/>
                    <a:pt x="110" y="156"/>
                    <a:pt x="110" y="156"/>
                  </a:cubicBezTo>
                  <a:cubicBezTo>
                    <a:pt x="110" y="156"/>
                    <a:pt x="111" y="157"/>
                    <a:pt x="111" y="157"/>
                  </a:cubicBezTo>
                  <a:cubicBezTo>
                    <a:pt x="111" y="157"/>
                    <a:pt x="111" y="157"/>
                    <a:pt x="111" y="157"/>
                  </a:cubicBezTo>
                  <a:cubicBezTo>
                    <a:pt x="113" y="160"/>
                    <a:pt x="116" y="162"/>
                    <a:pt x="119" y="163"/>
                  </a:cubicBezTo>
                  <a:cubicBezTo>
                    <a:pt x="121" y="164"/>
                    <a:pt x="123" y="164"/>
                    <a:pt x="125" y="164"/>
                  </a:cubicBezTo>
                  <a:cubicBezTo>
                    <a:pt x="125" y="164"/>
                    <a:pt x="126" y="164"/>
                    <a:pt x="126" y="164"/>
                  </a:cubicBezTo>
                  <a:cubicBezTo>
                    <a:pt x="126" y="164"/>
                    <a:pt x="126" y="164"/>
                    <a:pt x="127" y="164"/>
                  </a:cubicBezTo>
                  <a:cubicBezTo>
                    <a:pt x="130" y="164"/>
                    <a:pt x="132" y="163"/>
                    <a:pt x="135" y="161"/>
                  </a:cubicBezTo>
                  <a:cubicBezTo>
                    <a:pt x="142" y="156"/>
                    <a:pt x="147" y="147"/>
                    <a:pt x="149" y="141"/>
                  </a:cubicBezTo>
                  <a:cubicBezTo>
                    <a:pt x="165" y="141"/>
                    <a:pt x="165" y="141"/>
                    <a:pt x="165" y="141"/>
                  </a:cubicBezTo>
                  <a:cubicBezTo>
                    <a:pt x="165" y="153"/>
                    <a:pt x="165" y="153"/>
                    <a:pt x="165" y="153"/>
                  </a:cubicBezTo>
                  <a:cubicBezTo>
                    <a:pt x="213" y="153"/>
                    <a:pt x="213" y="153"/>
                    <a:pt x="213" y="153"/>
                  </a:cubicBezTo>
                  <a:cubicBezTo>
                    <a:pt x="213" y="139"/>
                    <a:pt x="213" y="139"/>
                    <a:pt x="213" y="139"/>
                  </a:cubicBezTo>
                  <a:cubicBezTo>
                    <a:pt x="179" y="139"/>
                    <a:pt x="179" y="139"/>
                    <a:pt x="179" y="139"/>
                  </a:cubicBezTo>
                  <a:lnTo>
                    <a:pt x="179" y="19"/>
                  </a:lnTo>
                  <a:close/>
                  <a:moveTo>
                    <a:pt x="143" y="127"/>
                  </a:moveTo>
                  <a:cubicBezTo>
                    <a:pt x="99" y="44"/>
                    <a:pt x="99" y="44"/>
                    <a:pt x="99" y="4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6" y="43"/>
                    <a:pt x="72" y="41"/>
                    <a:pt x="72" y="41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39" y="70"/>
                    <a:pt x="39" y="70"/>
                    <a:pt x="39" y="70"/>
                  </a:cubicBezTo>
                  <a:cubicBezTo>
                    <a:pt x="34" y="74"/>
                    <a:pt x="30" y="75"/>
                    <a:pt x="26" y="75"/>
                  </a:cubicBezTo>
                  <a:cubicBezTo>
                    <a:pt x="22" y="74"/>
                    <a:pt x="19" y="71"/>
                    <a:pt x="17" y="68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8" y="14"/>
                    <a:pt x="67" y="14"/>
                    <a:pt x="67" y="14"/>
                  </a:cubicBezTo>
                  <a:cubicBezTo>
                    <a:pt x="118" y="14"/>
                    <a:pt x="118" y="14"/>
                    <a:pt x="118" y="14"/>
                  </a:cubicBezTo>
                  <a:cubicBezTo>
                    <a:pt x="165" y="34"/>
                    <a:pt x="165" y="34"/>
                    <a:pt x="165" y="34"/>
                  </a:cubicBezTo>
                  <a:cubicBezTo>
                    <a:pt x="165" y="127"/>
                    <a:pt x="165" y="127"/>
                    <a:pt x="165" y="127"/>
                  </a:cubicBezTo>
                  <a:lnTo>
                    <a:pt x="143" y="1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4160019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300" fill="hold"/>
                                        <p:tgtEl>
                                          <p:spTgt spid="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42" presetClass="path" presetSubtype="0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68394E-06 0.02564 L 3.68394E-06 1.99274E-06 E" pathEditMode="relative" ptsTypes="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2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3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3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3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2" presetClass="path" presetSubtype="0" decel="100000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0 0.02917 L 0 -4.44444E-6 " pathEditMode="relative" ptsTypes="">
                                      <p:cBhvr>
                                        <p:cTn id="4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3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path" presetSubtype="0" decel="100000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0 0.02917 L 0 -4.44444E-6 " pathEditMode="relative" ptsTypes="">
                                      <p:cBhvr>
                                        <p:cTn id="4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3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42" presetClass="path" presetSubtype="0" decel="100000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0 0.02917 L 0 -4.44444E-6 " pathEditMode="relative" ptsTypes="">
                                      <p:cBhvr>
                                        <p:cTn id="5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3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2" presetClass="path" presetSubtype="0" decel="100000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0 0.02917 L 0 -4.44444E-6 " pathEditMode="relative" ptsTypes="">
                                      <p:cBhvr>
                                        <p:cTn id="5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42" presetClass="path" presetSubtype="0" decel="100000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0 0.02917 L 0 -4.44444E-6 " pathEditMode="relative" ptsTypes="">
                                      <p:cBhvr>
                                        <p:cTn id="6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42" presetClass="path" presetSubtype="0" decel="100000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0 0.02917 L 0 -4.44444E-6 " pathEditMode="relative" ptsTypes="">
                                      <p:cBhvr>
                                        <p:cTn id="6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42" presetClass="path" presetSubtype="0" decel="100000" fill="hold" grpId="1" nodeType="withEffect">
                                  <p:stCondLst>
                                    <p:cond delay="1100"/>
                                  </p:stCondLst>
                                  <p:childTnLst>
                                    <p:animMotion origin="layout" path="M 1.45833E-6 0.02917 L 1.45833E-6 -2.96296E-6 " pathEditMode="relative" rAng="0" ptsTypes="AA">
                                      <p:cBhvr>
                                        <p:cTn id="7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458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42" presetClass="path" presetSubtype="0" decel="100000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0 0.02917 L 0 -4.44444E-6 " pathEditMode="relative" ptsTypes="">
                                      <p:cBhvr>
                                        <p:cTn id="7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3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3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3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3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2" grpId="0" animBg="1"/>
      <p:bldP spid="26" grpId="0" animBg="1"/>
      <p:bldP spid="27" grpId="0" animBg="1"/>
      <p:bldP spid="5" grpId="0" animBg="1"/>
      <p:bldP spid="5" grpId="1" animBg="1"/>
      <p:bldP spid="8" grpId="0" animBg="1"/>
      <p:bldP spid="9" grpId="0" animBg="1"/>
      <p:bldP spid="13" grpId="0"/>
      <p:bldP spid="13" grpId="1"/>
      <p:bldP spid="14" grpId="0"/>
      <p:bldP spid="14" grpId="1"/>
      <p:bldP spid="17" grpId="0"/>
      <p:bldP spid="17" grpId="1"/>
      <p:bldP spid="18" grpId="0"/>
      <p:bldP spid="18" grpId="1"/>
      <p:bldP spid="28" grpId="0" animBg="1"/>
      <p:bldP spid="29" grpId="0" animBg="1"/>
      <p:bldP spid="34" grpId="0"/>
      <p:bldP spid="34" grpId="1"/>
      <p:bldP spid="35" grpId="0"/>
      <p:bldP spid="35" grpId="1"/>
      <p:bldP spid="32" grpId="0"/>
      <p:bldP spid="32" grpId="1"/>
      <p:bldP spid="33" grpId="0"/>
      <p:bldP spid="33" grpId="1"/>
      <p:bldP spid="47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95055DD6-0687-4E96-9E44-3C3A6EEA7267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现场掌控</a:t>
            </a:r>
            <a:r>
              <a:rPr lang="en-US" altLang="zh-CN" dirty="0"/>
              <a:t>-</a:t>
            </a:r>
            <a:r>
              <a:rPr lang="zh-CN" altLang="en-US" dirty="0"/>
              <a:t>纯文字</a:t>
            </a:r>
            <a:r>
              <a:rPr lang="en-US" altLang="zh-CN" dirty="0"/>
              <a:t>-6</a:t>
            </a:r>
            <a:r>
              <a:rPr lang="zh-CN" altLang="en-US" dirty="0"/>
              <a:t>个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D28045BA-EA5B-4E51-A8FE-77C0D48471E7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FIELD CONTROL</a:t>
            </a:r>
            <a:endParaRPr lang="zh-CN" altLang="en-US" dirty="0"/>
          </a:p>
        </p:txBody>
      </p:sp>
      <p:sp>
        <p:nvSpPr>
          <p:cNvPr id="6" name="椭圆 5">
            <a:extLst>
              <a:ext uri="{FF2B5EF4-FFF2-40B4-BE49-F238E27FC236}">
                <a16:creationId xmlns="" xmlns:a16="http://schemas.microsoft.com/office/drawing/2014/main" id="{7C53A776-29F5-416D-9397-5A561EBC0C0F}"/>
              </a:ext>
            </a:extLst>
          </p:cNvPr>
          <p:cNvSpPr>
            <a:spLocks noChangeAspect="1"/>
          </p:cNvSpPr>
          <p:nvPr/>
        </p:nvSpPr>
        <p:spPr>
          <a:xfrm>
            <a:off x="4949785" y="2561156"/>
            <a:ext cx="2292430" cy="2292430"/>
          </a:xfrm>
          <a:custGeom>
            <a:avLst/>
            <a:gdLst>
              <a:gd name="connsiteX0" fmla="*/ 0 w 2292430"/>
              <a:gd name="connsiteY0" fmla="*/ 1146215 h 2292430"/>
              <a:gd name="connsiteX1" fmla="*/ 1146215 w 2292430"/>
              <a:gd name="connsiteY1" fmla="*/ 0 h 2292430"/>
              <a:gd name="connsiteX2" fmla="*/ 2292430 w 2292430"/>
              <a:gd name="connsiteY2" fmla="*/ 1146215 h 2292430"/>
              <a:gd name="connsiteX3" fmla="*/ 1146215 w 2292430"/>
              <a:gd name="connsiteY3" fmla="*/ 2292430 h 2292430"/>
              <a:gd name="connsiteX4" fmla="*/ 0 w 2292430"/>
              <a:gd name="connsiteY4" fmla="*/ 1146215 h 2292430"/>
              <a:gd name="connsiteX0" fmla="*/ 4949785 w 7242215"/>
              <a:gd name="connsiteY0" fmla="*/ 3707371 h 4853586"/>
              <a:gd name="connsiteX1" fmla="*/ 0 w 7242215"/>
              <a:gd name="connsiteY1" fmla="*/ 0 h 4853586"/>
              <a:gd name="connsiteX2" fmla="*/ 6096000 w 7242215"/>
              <a:gd name="connsiteY2" fmla="*/ 2561156 h 4853586"/>
              <a:gd name="connsiteX3" fmla="*/ 7242215 w 7242215"/>
              <a:gd name="connsiteY3" fmla="*/ 3707371 h 4853586"/>
              <a:gd name="connsiteX4" fmla="*/ 6096000 w 7242215"/>
              <a:gd name="connsiteY4" fmla="*/ 4853586 h 4853586"/>
              <a:gd name="connsiteX5" fmla="*/ 4949785 w 7242215"/>
              <a:gd name="connsiteY5" fmla="*/ 3707371 h 4853586"/>
              <a:gd name="connsiteX0" fmla="*/ 0 w 2292430"/>
              <a:gd name="connsiteY0" fmla="*/ 1146215 h 2292430"/>
              <a:gd name="connsiteX1" fmla="*/ 1146215 w 2292430"/>
              <a:gd name="connsiteY1" fmla="*/ 0 h 2292430"/>
              <a:gd name="connsiteX2" fmla="*/ 2292430 w 2292430"/>
              <a:gd name="connsiteY2" fmla="*/ 1146215 h 2292430"/>
              <a:gd name="connsiteX3" fmla="*/ 1146215 w 2292430"/>
              <a:gd name="connsiteY3" fmla="*/ 2292430 h 2292430"/>
              <a:gd name="connsiteX4" fmla="*/ 0 w 2292430"/>
              <a:gd name="connsiteY4" fmla="*/ 1146215 h 2292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92430" h="2292430">
                <a:moveTo>
                  <a:pt x="0" y="1146215"/>
                </a:moveTo>
                <a:cubicBezTo>
                  <a:pt x="0" y="513178"/>
                  <a:pt x="513178" y="0"/>
                  <a:pt x="1146215" y="0"/>
                </a:cubicBezTo>
                <a:cubicBezTo>
                  <a:pt x="1779252" y="0"/>
                  <a:pt x="2292430" y="513178"/>
                  <a:pt x="2292430" y="1146215"/>
                </a:cubicBezTo>
                <a:cubicBezTo>
                  <a:pt x="2292430" y="1779252"/>
                  <a:pt x="1779252" y="2292430"/>
                  <a:pt x="1146215" y="2292430"/>
                </a:cubicBezTo>
                <a:cubicBezTo>
                  <a:pt x="513178" y="2292430"/>
                  <a:pt x="0" y="1779252"/>
                  <a:pt x="0" y="1146215"/>
                </a:cubicBezTo>
                <a:close/>
              </a:path>
            </a:pathLst>
          </a:cu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13" name="椭圆 12">
            <a:extLst>
              <a:ext uri="{FF2B5EF4-FFF2-40B4-BE49-F238E27FC236}">
                <a16:creationId xmlns="" xmlns:a16="http://schemas.microsoft.com/office/drawing/2014/main" id="{8DC77C58-1CAA-4973-AF54-D2AC7E08D340}"/>
              </a:ext>
            </a:extLst>
          </p:cNvPr>
          <p:cNvSpPr>
            <a:spLocks noChangeAspect="1"/>
          </p:cNvSpPr>
          <p:nvPr/>
        </p:nvSpPr>
        <p:spPr>
          <a:xfrm>
            <a:off x="4660225" y="3417811"/>
            <a:ext cx="579120" cy="579120"/>
          </a:xfrm>
          <a:prstGeom prst="ellipse">
            <a:avLst/>
          </a:prstGeom>
          <a:solidFill>
            <a:schemeClr val="accent1"/>
          </a:solidFill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6" name="椭圆 85">
            <a:extLst>
              <a:ext uri="{FF2B5EF4-FFF2-40B4-BE49-F238E27FC236}">
                <a16:creationId xmlns="" xmlns:a16="http://schemas.microsoft.com/office/drawing/2014/main" id="{3C594B36-4E07-4716-9087-6AEFA70354F7}"/>
              </a:ext>
            </a:extLst>
          </p:cNvPr>
          <p:cNvSpPr>
            <a:spLocks noChangeAspect="1"/>
          </p:cNvSpPr>
          <p:nvPr/>
        </p:nvSpPr>
        <p:spPr>
          <a:xfrm>
            <a:off x="5234560" y="2424230"/>
            <a:ext cx="579120" cy="579120"/>
          </a:xfrm>
          <a:prstGeom prst="ellipse">
            <a:avLst/>
          </a:prstGeom>
          <a:solidFill>
            <a:schemeClr val="accent1"/>
          </a:solidFill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7" name="椭圆 86">
            <a:extLst>
              <a:ext uri="{FF2B5EF4-FFF2-40B4-BE49-F238E27FC236}">
                <a16:creationId xmlns="" xmlns:a16="http://schemas.microsoft.com/office/drawing/2014/main" id="{3F9D762A-A399-4295-8DE8-66D3C1A6470A}"/>
              </a:ext>
            </a:extLst>
          </p:cNvPr>
          <p:cNvSpPr>
            <a:spLocks noChangeAspect="1"/>
          </p:cNvSpPr>
          <p:nvPr/>
        </p:nvSpPr>
        <p:spPr>
          <a:xfrm>
            <a:off x="6379854" y="2425117"/>
            <a:ext cx="579120" cy="579120"/>
          </a:xfrm>
          <a:prstGeom prst="ellipse">
            <a:avLst/>
          </a:prstGeom>
          <a:solidFill>
            <a:schemeClr val="accent1"/>
          </a:solidFill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8" name="椭圆 87">
            <a:extLst>
              <a:ext uri="{FF2B5EF4-FFF2-40B4-BE49-F238E27FC236}">
                <a16:creationId xmlns="" xmlns:a16="http://schemas.microsoft.com/office/drawing/2014/main" id="{A90D749C-ABD6-40F9-AC8D-EBD9A81054EA}"/>
              </a:ext>
            </a:extLst>
          </p:cNvPr>
          <p:cNvSpPr>
            <a:spLocks noChangeAspect="1"/>
          </p:cNvSpPr>
          <p:nvPr/>
        </p:nvSpPr>
        <p:spPr>
          <a:xfrm>
            <a:off x="6952655" y="3417811"/>
            <a:ext cx="579120" cy="579120"/>
          </a:xfrm>
          <a:prstGeom prst="ellipse">
            <a:avLst/>
          </a:prstGeom>
          <a:solidFill>
            <a:schemeClr val="accent1"/>
          </a:solidFill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9" name="椭圆 88">
            <a:extLst>
              <a:ext uri="{FF2B5EF4-FFF2-40B4-BE49-F238E27FC236}">
                <a16:creationId xmlns="" xmlns:a16="http://schemas.microsoft.com/office/drawing/2014/main" id="{81B59C30-F869-40C5-9659-32B76F5A333E}"/>
              </a:ext>
            </a:extLst>
          </p:cNvPr>
          <p:cNvSpPr>
            <a:spLocks noChangeAspect="1"/>
          </p:cNvSpPr>
          <p:nvPr/>
        </p:nvSpPr>
        <p:spPr>
          <a:xfrm>
            <a:off x="6378320" y="4411392"/>
            <a:ext cx="579120" cy="579120"/>
          </a:xfrm>
          <a:prstGeom prst="ellipse">
            <a:avLst/>
          </a:prstGeom>
          <a:solidFill>
            <a:schemeClr val="accent1"/>
          </a:solidFill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0" name="椭圆 89">
            <a:extLst>
              <a:ext uri="{FF2B5EF4-FFF2-40B4-BE49-F238E27FC236}">
                <a16:creationId xmlns="" xmlns:a16="http://schemas.microsoft.com/office/drawing/2014/main" id="{AC177821-5767-4C2E-A10C-F0767CA1751B}"/>
              </a:ext>
            </a:extLst>
          </p:cNvPr>
          <p:cNvSpPr>
            <a:spLocks noChangeAspect="1"/>
          </p:cNvSpPr>
          <p:nvPr/>
        </p:nvSpPr>
        <p:spPr>
          <a:xfrm>
            <a:off x="5233026" y="4410506"/>
            <a:ext cx="579120" cy="579120"/>
          </a:xfrm>
          <a:prstGeom prst="ellipse">
            <a:avLst/>
          </a:prstGeom>
          <a:solidFill>
            <a:schemeClr val="accent1"/>
          </a:solidFill>
          <a:ln w="254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1" name="PA-文本框 12">
            <a:extLst>
              <a:ext uri="{FF2B5EF4-FFF2-40B4-BE49-F238E27FC236}">
                <a16:creationId xmlns="" xmlns:a16="http://schemas.microsoft.com/office/drawing/2014/main" id="{C5175CE6-C5C5-4EDE-A2CC-03BBA99627FD}"/>
              </a:ext>
            </a:extLst>
          </p:cNvPr>
          <p:cNvSpPr txBox="1">
            <a:spLocks noChangeAspect="1"/>
          </p:cNvSpPr>
          <p:nvPr>
            <p:custDataLst>
              <p:tags r:id="rId1"/>
            </p:custDataLst>
          </p:nvPr>
        </p:nvSpPr>
        <p:spPr>
          <a:xfrm>
            <a:off x="8432800" y="1506715"/>
            <a:ext cx="2325315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en-US" sz="2400" b="1" spc="100" dirty="0">
                <a:latin typeface="+mj-ea"/>
                <a:ea typeface="+mj-ea"/>
                <a:cs typeface="Open Sans" panose="020B0606030504020204" pitchFamily="34" charset="0"/>
              </a:rPr>
              <a:t>方案六</a:t>
            </a:r>
            <a:endParaRPr lang="en-US" altLang="zh-CN" sz="2400" b="1" spc="100" dirty="0">
              <a:latin typeface="+mj-ea"/>
              <a:ea typeface="+mj-ea"/>
              <a:cs typeface="Open Sans" panose="020B0606030504020204" pitchFamily="34" charset="0"/>
            </a:endParaRPr>
          </a:p>
        </p:txBody>
      </p:sp>
      <p:sp>
        <p:nvSpPr>
          <p:cNvPr id="92" name="PA-文本框 12">
            <a:extLst>
              <a:ext uri="{FF2B5EF4-FFF2-40B4-BE49-F238E27FC236}">
                <a16:creationId xmlns="" xmlns:a16="http://schemas.microsoft.com/office/drawing/2014/main" id="{89507558-1B39-48B4-B7DE-F153723EF288}"/>
              </a:ext>
            </a:extLst>
          </p:cNvPr>
          <p:cNvSpPr txBox="1">
            <a:spLocks noChangeAspect="1"/>
          </p:cNvSpPr>
          <p:nvPr>
            <p:custDataLst>
              <p:tags r:id="rId2"/>
            </p:custDataLst>
          </p:nvPr>
        </p:nvSpPr>
        <p:spPr>
          <a:xfrm>
            <a:off x="8432800" y="1998235"/>
            <a:ext cx="2325315" cy="5366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spc="100" dirty="0">
                <a:solidFill>
                  <a:schemeClr val="bg2"/>
                </a:solidFill>
                <a:latin typeface="+mn-ea"/>
                <a:cs typeface="Open Sans" panose="020B0606030504020204" pitchFamily="34" charset="0"/>
              </a:rPr>
              <a:t>这是备选方案。就算是“备胎”咱也得简单介绍下。</a:t>
            </a:r>
          </a:p>
        </p:txBody>
      </p:sp>
      <p:sp>
        <p:nvSpPr>
          <p:cNvPr id="93" name="PA-文本框 12">
            <a:extLst>
              <a:ext uri="{FF2B5EF4-FFF2-40B4-BE49-F238E27FC236}">
                <a16:creationId xmlns="" xmlns:a16="http://schemas.microsoft.com/office/drawing/2014/main" id="{9C08A121-A47E-4D28-91A8-D9C911B57F87}"/>
              </a:ext>
            </a:extLst>
          </p:cNvPr>
          <p:cNvSpPr txBox="1">
            <a:spLocks noChangeAspect="1"/>
          </p:cNvSpPr>
          <p:nvPr>
            <p:custDataLst>
              <p:tags r:id="rId3"/>
            </p:custDataLst>
          </p:nvPr>
        </p:nvSpPr>
        <p:spPr>
          <a:xfrm>
            <a:off x="8764885" y="3152629"/>
            <a:ext cx="2325315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en-US" sz="2400" b="1" spc="100" dirty="0">
                <a:latin typeface="+mj-ea"/>
                <a:ea typeface="+mj-ea"/>
                <a:cs typeface="Open Sans" panose="020B0606030504020204" pitchFamily="34" charset="0"/>
              </a:rPr>
              <a:t>方案五</a:t>
            </a:r>
            <a:endParaRPr lang="en-US" altLang="zh-CN" sz="2400" b="1" spc="100" dirty="0">
              <a:latin typeface="+mj-ea"/>
              <a:ea typeface="+mj-ea"/>
              <a:cs typeface="Open Sans" panose="020B0606030504020204" pitchFamily="34" charset="0"/>
            </a:endParaRPr>
          </a:p>
        </p:txBody>
      </p:sp>
      <p:sp>
        <p:nvSpPr>
          <p:cNvPr id="94" name="PA-文本框 12">
            <a:extLst>
              <a:ext uri="{FF2B5EF4-FFF2-40B4-BE49-F238E27FC236}">
                <a16:creationId xmlns="" xmlns:a16="http://schemas.microsoft.com/office/drawing/2014/main" id="{C5C17E8C-7B89-45ED-B966-573646890C63}"/>
              </a:ext>
            </a:extLst>
          </p:cNvPr>
          <p:cNvSpPr txBox="1">
            <a:spLocks noChangeAspect="1"/>
          </p:cNvSpPr>
          <p:nvPr>
            <p:custDataLst>
              <p:tags r:id="rId4"/>
            </p:custDataLst>
          </p:nvPr>
        </p:nvSpPr>
        <p:spPr>
          <a:xfrm>
            <a:off x="8764885" y="3644149"/>
            <a:ext cx="2325315" cy="5366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spc="100" dirty="0">
                <a:solidFill>
                  <a:schemeClr val="bg2"/>
                </a:solidFill>
                <a:latin typeface="+mn-ea"/>
                <a:cs typeface="Open Sans" panose="020B0606030504020204" pitchFamily="34" charset="0"/>
              </a:rPr>
              <a:t>这是备选方案。就算是“备胎”咱也得简单介绍下。</a:t>
            </a:r>
          </a:p>
        </p:txBody>
      </p:sp>
      <p:sp>
        <p:nvSpPr>
          <p:cNvPr id="97" name="PA-文本框 12">
            <a:extLst>
              <a:ext uri="{FF2B5EF4-FFF2-40B4-BE49-F238E27FC236}">
                <a16:creationId xmlns="" xmlns:a16="http://schemas.microsoft.com/office/drawing/2014/main" id="{9F85103B-D964-4E5D-96B4-2D732BC2A259}"/>
              </a:ext>
            </a:extLst>
          </p:cNvPr>
          <p:cNvSpPr txBox="1">
            <a:spLocks noChangeAspect="1"/>
          </p:cNvSpPr>
          <p:nvPr>
            <p:custDataLst>
              <p:tags r:id="rId5"/>
            </p:custDataLst>
          </p:nvPr>
        </p:nvSpPr>
        <p:spPr>
          <a:xfrm>
            <a:off x="8432800" y="4796542"/>
            <a:ext cx="2325315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en-US" sz="2400" b="1" spc="100" dirty="0">
                <a:latin typeface="+mj-ea"/>
                <a:ea typeface="+mj-ea"/>
                <a:cs typeface="Open Sans" panose="020B0606030504020204" pitchFamily="34" charset="0"/>
              </a:rPr>
              <a:t>方案四</a:t>
            </a:r>
            <a:endParaRPr lang="en-US" altLang="zh-CN" sz="2400" b="1" spc="100" dirty="0">
              <a:latin typeface="+mj-ea"/>
              <a:ea typeface="+mj-ea"/>
              <a:cs typeface="Open Sans" panose="020B0606030504020204" pitchFamily="34" charset="0"/>
            </a:endParaRPr>
          </a:p>
        </p:txBody>
      </p:sp>
      <p:sp>
        <p:nvSpPr>
          <p:cNvPr id="98" name="PA-文本框 12">
            <a:extLst>
              <a:ext uri="{FF2B5EF4-FFF2-40B4-BE49-F238E27FC236}">
                <a16:creationId xmlns="" xmlns:a16="http://schemas.microsoft.com/office/drawing/2014/main" id="{B0E40D3E-B9D1-48FF-9A26-560C3B593E72}"/>
              </a:ext>
            </a:extLst>
          </p:cNvPr>
          <p:cNvSpPr txBox="1">
            <a:spLocks noChangeAspect="1"/>
          </p:cNvSpPr>
          <p:nvPr>
            <p:custDataLst>
              <p:tags r:id="rId6"/>
            </p:custDataLst>
          </p:nvPr>
        </p:nvSpPr>
        <p:spPr>
          <a:xfrm>
            <a:off x="8432800" y="5288062"/>
            <a:ext cx="2325315" cy="5366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1400" spc="100" dirty="0">
                <a:solidFill>
                  <a:schemeClr val="bg2"/>
                </a:solidFill>
                <a:latin typeface="+mn-ea"/>
                <a:cs typeface="Open Sans" panose="020B0606030504020204" pitchFamily="34" charset="0"/>
              </a:rPr>
              <a:t>这是备选方案。就算是“备胎”咱也得简单介绍下。</a:t>
            </a:r>
          </a:p>
        </p:txBody>
      </p:sp>
      <p:sp>
        <p:nvSpPr>
          <p:cNvPr id="101" name="PA-文本框 12">
            <a:extLst>
              <a:ext uri="{FF2B5EF4-FFF2-40B4-BE49-F238E27FC236}">
                <a16:creationId xmlns="" xmlns:a16="http://schemas.microsoft.com/office/drawing/2014/main" id="{30E9BF86-BF2A-418A-9D0F-04A59FD64640}"/>
              </a:ext>
            </a:extLst>
          </p:cNvPr>
          <p:cNvSpPr txBox="1">
            <a:spLocks noChangeAspect="1"/>
          </p:cNvSpPr>
          <p:nvPr>
            <p:custDataLst>
              <p:tags r:id="rId7"/>
            </p:custDataLst>
          </p:nvPr>
        </p:nvSpPr>
        <p:spPr>
          <a:xfrm>
            <a:off x="1433885" y="1506715"/>
            <a:ext cx="2325315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zh-CN" altLang="en-US" sz="2400" b="1" spc="100" dirty="0">
                <a:latin typeface="+mj-ea"/>
                <a:ea typeface="+mj-ea"/>
                <a:cs typeface="Open Sans" panose="020B0606030504020204" pitchFamily="34" charset="0"/>
              </a:rPr>
              <a:t>方案一</a:t>
            </a:r>
            <a:endParaRPr lang="en-US" altLang="zh-CN" sz="2400" b="1" spc="100" dirty="0">
              <a:latin typeface="+mj-ea"/>
              <a:ea typeface="+mj-ea"/>
              <a:cs typeface="Open Sans" panose="020B0606030504020204" pitchFamily="34" charset="0"/>
            </a:endParaRPr>
          </a:p>
        </p:txBody>
      </p:sp>
      <p:sp>
        <p:nvSpPr>
          <p:cNvPr id="102" name="PA-文本框 12">
            <a:extLst>
              <a:ext uri="{FF2B5EF4-FFF2-40B4-BE49-F238E27FC236}">
                <a16:creationId xmlns="" xmlns:a16="http://schemas.microsoft.com/office/drawing/2014/main" id="{25826811-0F08-41B7-A679-E225B78D7C80}"/>
              </a:ext>
            </a:extLst>
          </p:cNvPr>
          <p:cNvSpPr txBox="1">
            <a:spLocks noChangeAspect="1"/>
          </p:cNvSpPr>
          <p:nvPr>
            <p:custDataLst>
              <p:tags r:id="rId8"/>
            </p:custDataLst>
          </p:nvPr>
        </p:nvSpPr>
        <p:spPr>
          <a:xfrm flipH="1">
            <a:off x="1433885" y="1998235"/>
            <a:ext cx="2325315" cy="5366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400" spc="100" dirty="0">
                <a:solidFill>
                  <a:schemeClr val="bg2"/>
                </a:solidFill>
                <a:latin typeface="+mn-ea"/>
                <a:cs typeface="Open Sans" panose="020B0606030504020204" pitchFamily="34" charset="0"/>
              </a:rPr>
              <a:t>这是备选方案。就算是“备胎”咱也得简单介绍下。</a:t>
            </a:r>
          </a:p>
        </p:txBody>
      </p:sp>
      <p:sp>
        <p:nvSpPr>
          <p:cNvPr id="107" name="PA-文本框 12">
            <a:extLst>
              <a:ext uri="{FF2B5EF4-FFF2-40B4-BE49-F238E27FC236}">
                <a16:creationId xmlns="" xmlns:a16="http://schemas.microsoft.com/office/drawing/2014/main" id="{20527836-88DA-4A50-B1E7-136170B7F28E}"/>
              </a:ext>
            </a:extLst>
          </p:cNvPr>
          <p:cNvSpPr txBox="1">
            <a:spLocks noChangeAspect="1"/>
          </p:cNvSpPr>
          <p:nvPr>
            <p:custDataLst>
              <p:tags r:id="rId9"/>
            </p:custDataLst>
          </p:nvPr>
        </p:nvSpPr>
        <p:spPr>
          <a:xfrm flipH="1">
            <a:off x="1101800" y="3152629"/>
            <a:ext cx="2325315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zh-CN" altLang="en-US" sz="2400" b="1" spc="100" dirty="0">
                <a:latin typeface="+mj-ea"/>
                <a:ea typeface="+mj-ea"/>
                <a:cs typeface="Open Sans" panose="020B0606030504020204" pitchFamily="34" charset="0"/>
              </a:rPr>
              <a:t>方案二</a:t>
            </a:r>
            <a:endParaRPr lang="en-US" altLang="zh-CN" sz="2400" b="1" spc="100" dirty="0">
              <a:latin typeface="+mj-ea"/>
              <a:ea typeface="+mj-ea"/>
              <a:cs typeface="Open Sans" panose="020B0606030504020204" pitchFamily="34" charset="0"/>
            </a:endParaRPr>
          </a:p>
        </p:txBody>
      </p:sp>
      <p:sp>
        <p:nvSpPr>
          <p:cNvPr id="108" name="PA-文本框 12">
            <a:extLst>
              <a:ext uri="{FF2B5EF4-FFF2-40B4-BE49-F238E27FC236}">
                <a16:creationId xmlns="" xmlns:a16="http://schemas.microsoft.com/office/drawing/2014/main" id="{4A4EC5B2-26AB-48DB-A5DE-10A4C93247DE}"/>
              </a:ext>
            </a:extLst>
          </p:cNvPr>
          <p:cNvSpPr txBox="1">
            <a:spLocks noChangeAspect="1"/>
          </p:cNvSpPr>
          <p:nvPr>
            <p:custDataLst>
              <p:tags r:id="rId10"/>
            </p:custDataLst>
          </p:nvPr>
        </p:nvSpPr>
        <p:spPr>
          <a:xfrm flipH="1">
            <a:off x="1101800" y="3644149"/>
            <a:ext cx="2325315" cy="5366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400" spc="100" dirty="0">
                <a:solidFill>
                  <a:schemeClr val="bg2"/>
                </a:solidFill>
                <a:latin typeface="+mn-ea"/>
                <a:cs typeface="Open Sans" panose="020B0606030504020204" pitchFamily="34" charset="0"/>
              </a:rPr>
              <a:t>这是备选方案。就算是“备胎”咱也得简单介绍下。</a:t>
            </a:r>
          </a:p>
        </p:txBody>
      </p:sp>
      <p:sp>
        <p:nvSpPr>
          <p:cNvPr id="105" name="PA-文本框 12">
            <a:extLst>
              <a:ext uri="{FF2B5EF4-FFF2-40B4-BE49-F238E27FC236}">
                <a16:creationId xmlns="" xmlns:a16="http://schemas.microsoft.com/office/drawing/2014/main" id="{FEF2DD3E-A73F-405F-B8E0-32EF21897EF6}"/>
              </a:ext>
            </a:extLst>
          </p:cNvPr>
          <p:cNvSpPr txBox="1">
            <a:spLocks noChangeAspect="1"/>
          </p:cNvSpPr>
          <p:nvPr>
            <p:custDataLst>
              <p:tags r:id="rId11"/>
            </p:custDataLst>
          </p:nvPr>
        </p:nvSpPr>
        <p:spPr>
          <a:xfrm flipH="1">
            <a:off x="1433885" y="4796542"/>
            <a:ext cx="2325315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zh-CN" altLang="en-US" sz="2400" b="1" spc="100" dirty="0">
                <a:latin typeface="+mj-ea"/>
                <a:ea typeface="+mj-ea"/>
                <a:cs typeface="Open Sans" panose="020B0606030504020204" pitchFamily="34" charset="0"/>
              </a:rPr>
              <a:t>方案三</a:t>
            </a:r>
            <a:endParaRPr lang="en-US" altLang="zh-CN" sz="2400" b="1" spc="100" dirty="0">
              <a:latin typeface="+mj-ea"/>
              <a:ea typeface="+mj-ea"/>
              <a:cs typeface="Open Sans" panose="020B0606030504020204" pitchFamily="34" charset="0"/>
            </a:endParaRPr>
          </a:p>
        </p:txBody>
      </p:sp>
      <p:sp>
        <p:nvSpPr>
          <p:cNvPr id="106" name="PA-文本框 12">
            <a:extLst>
              <a:ext uri="{FF2B5EF4-FFF2-40B4-BE49-F238E27FC236}">
                <a16:creationId xmlns="" xmlns:a16="http://schemas.microsoft.com/office/drawing/2014/main" id="{1914B36D-B252-4F24-8007-F189CE100950}"/>
              </a:ext>
            </a:extLst>
          </p:cNvPr>
          <p:cNvSpPr txBox="1">
            <a:spLocks noChangeAspect="1"/>
          </p:cNvSpPr>
          <p:nvPr>
            <p:custDataLst>
              <p:tags r:id="rId12"/>
            </p:custDataLst>
          </p:nvPr>
        </p:nvSpPr>
        <p:spPr>
          <a:xfrm flipH="1">
            <a:off x="1433885" y="5288062"/>
            <a:ext cx="2325315" cy="5366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400" spc="100" dirty="0">
                <a:solidFill>
                  <a:schemeClr val="bg2"/>
                </a:solidFill>
                <a:latin typeface="+mn-ea"/>
                <a:cs typeface="Open Sans" panose="020B0606030504020204" pitchFamily="34" charset="0"/>
              </a:rPr>
              <a:t>这是备选方案。就算是“备胎”咱也得简单介绍下。</a:t>
            </a:r>
          </a:p>
        </p:txBody>
      </p:sp>
      <p:grpSp>
        <p:nvGrpSpPr>
          <p:cNvPr id="115" name="组合 114">
            <a:extLst>
              <a:ext uri="{FF2B5EF4-FFF2-40B4-BE49-F238E27FC236}">
                <a16:creationId xmlns="" xmlns:a16="http://schemas.microsoft.com/office/drawing/2014/main" id="{E942EAB9-AEAD-4FDC-B06C-E51FBB3129C7}"/>
              </a:ext>
            </a:extLst>
          </p:cNvPr>
          <p:cNvGrpSpPr>
            <a:grpSpLocks noChangeAspect="1"/>
          </p:cNvGrpSpPr>
          <p:nvPr/>
        </p:nvGrpSpPr>
        <p:grpSpPr>
          <a:xfrm>
            <a:off x="6934200" y="1694687"/>
            <a:ext cx="1661160" cy="3295904"/>
            <a:chOff x="6934200" y="1694687"/>
            <a:chExt cx="1661160" cy="3295904"/>
          </a:xfrm>
        </p:grpSpPr>
        <p:sp>
          <p:nvSpPr>
            <p:cNvPr id="109" name="任意多边形: 形状 108">
              <a:extLst>
                <a:ext uri="{FF2B5EF4-FFF2-40B4-BE49-F238E27FC236}">
                  <a16:creationId xmlns="" xmlns:a16="http://schemas.microsoft.com/office/drawing/2014/main" id="{5BF65992-91EE-4450-8BE3-4ADA2E7BB912}"/>
                </a:ext>
              </a:extLst>
            </p:cNvPr>
            <p:cNvSpPr/>
            <p:nvPr/>
          </p:nvSpPr>
          <p:spPr>
            <a:xfrm>
              <a:off x="6934200" y="1694687"/>
              <a:ext cx="1325880" cy="1010413"/>
            </a:xfrm>
            <a:custGeom>
              <a:avLst/>
              <a:gdLst>
                <a:gd name="connsiteX0" fmla="*/ 0 w 1569720"/>
                <a:gd name="connsiteY0" fmla="*/ 685800 h 685800"/>
                <a:gd name="connsiteX1" fmla="*/ 746760 w 1569720"/>
                <a:gd name="connsiteY1" fmla="*/ 0 h 685800"/>
                <a:gd name="connsiteX2" fmla="*/ 1569720 w 1569720"/>
                <a:gd name="connsiteY2" fmla="*/ 0 h 685800"/>
                <a:gd name="connsiteX0" fmla="*/ 0 w 1393527"/>
                <a:gd name="connsiteY0" fmla="*/ 938759 h 938759"/>
                <a:gd name="connsiteX1" fmla="*/ 570567 w 1393527"/>
                <a:gd name="connsiteY1" fmla="*/ 0 h 938759"/>
                <a:gd name="connsiteX2" fmla="*/ 1393527 w 1393527"/>
                <a:gd name="connsiteY2" fmla="*/ 0 h 938759"/>
                <a:gd name="connsiteX0" fmla="*/ 0 w 1393527"/>
                <a:gd name="connsiteY0" fmla="*/ 931732 h 931732"/>
                <a:gd name="connsiteX1" fmla="*/ 570567 w 1393527"/>
                <a:gd name="connsiteY1" fmla="*/ 0 h 931732"/>
                <a:gd name="connsiteX2" fmla="*/ 1393527 w 1393527"/>
                <a:gd name="connsiteY2" fmla="*/ 0 h 931732"/>
                <a:gd name="connsiteX0" fmla="*/ 0 w 1393527"/>
                <a:gd name="connsiteY0" fmla="*/ 945785 h 945785"/>
                <a:gd name="connsiteX1" fmla="*/ 946980 w 1393527"/>
                <a:gd name="connsiteY1" fmla="*/ 0 h 945785"/>
                <a:gd name="connsiteX2" fmla="*/ 1393527 w 1393527"/>
                <a:gd name="connsiteY2" fmla="*/ 14053 h 945785"/>
                <a:gd name="connsiteX0" fmla="*/ 0 w 1393527"/>
                <a:gd name="connsiteY0" fmla="*/ 931732 h 931732"/>
                <a:gd name="connsiteX1" fmla="*/ 1091138 w 1393527"/>
                <a:gd name="connsiteY1" fmla="*/ 0 h 931732"/>
                <a:gd name="connsiteX2" fmla="*/ 1393527 w 1393527"/>
                <a:gd name="connsiteY2" fmla="*/ 0 h 931732"/>
                <a:gd name="connsiteX0" fmla="*/ 0 w 1393527"/>
                <a:gd name="connsiteY0" fmla="*/ 938759 h 938759"/>
                <a:gd name="connsiteX1" fmla="*/ 1131182 w 1393527"/>
                <a:gd name="connsiteY1" fmla="*/ 0 h 938759"/>
                <a:gd name="connsiteX2" fmla="*/ 1393527 w 1393527"/>
                <a:gd name="connsiteY2" fmla="*/ 7027 h 938759"/>
                <a:gd name="connsiteX0" fmla="*/ 0 w 1393527"/>
                <a:gd name="connsiteY0" fmla="*/ 931732 h 931732"/>
                <a:gd name="connsiteX1" fmla="*/ 1135186 w 1393527"/>
                <a:gd name="connsiteY1" fmla="*/ 7026 h 931732"/>
                <a:gd name="connsiteX2" fmla="*/ 1393527 w 1393527"/>
                <a:gd name="connsiteY2" fmla="*/ 0 h 931732"/>
                <a:gd name="connsiteX0" fmla="*/ 0 w 1393527"/>
                <a:gd name="connsiteY0" fmla="*/ 931733 h 931733"/>
                <a:gd name="connsiteX1" fmla="*/ 1135186 w 1393527"/>
                <a:gd name="connsiteY1" fmla="*/ 0 h 931733"/>
                <a:gd name="connsiteX2" fmla="*/ 1393527 w 1393527"/>
                <a:gd name="connsiteY2" fmla="*/ 1 h 93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3527" h="931733">
                  <a:moveTo>
                    <a:pt x="0" y="931733"/>
                  </a:moveTo>
                  <a:lnTo>
                    <a:pt x="1135186" y="0"/>
                  </a:lnTo>
                  <a:lnTo>
                    <a:pt x="1393527" y="1"/>
                  </a:lnTo>
                </a:path>
              </a:pathLst>
            </a:custGeom>
            <a:noFill/>
            <a:ln w="6350">
              <a:solidFill>
                <a:schemeClr val="bg2"/>
              </a:solidFill>
              <a:tailEnd type="oval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="" xmlns:a16="http://schemas.microsoft.com/office/drawing/2014/main" id="{BCDF73CB-18DB-4265-AB09-1A31F2C3671A}"/>
                </a:ext>
              </a:extLst>
            </p:cNvPr>
            <p:cNvSpPr/>
            <p:nvPr/>
          </p:nvSpPr>
          <p:spPr>
            <a:xfrm>
              <a:off x="7513320" y="3295056"/>
              <a:ext cx="1082040" cy="371856"/>
            </a:xfrm>
            <a:custGeom>
              <a:avLst/>
              <a:gdLst>
                <a:gd name="connsiteX0" fmla="*/ 0 w 1569720"/>
                <a:gd name="connsiteY0" fmla="*/ 685800 h 685800"/>
                <a:gd name="connsiteX1" fmla="*/ 746760 w 1569720"/>
                <a:gd name="connsiteY1" fmla="*/ 0 h 685800"/>
                <a:gd name="connsiteX2" fmla="*/ 1569720 w 1569720"/>
                <a:gd name="connsiteY2" fmla="*/ 0 h 685800"/>
                <a:gd name="connsiteX0" fmla="*/ 0 w 1569720"/>
                <a:gd name="connsiteY0" fmla="*/ 685800 h 685800"/>
                <a:gd name="connsiteX1" fmla="*/ 732942 w 1569720"/>
                <a:gd name="connsiteY1" fmla="*/ 0 h 685800"/>
                <a:gd name="connsiteX2" fmla="*/ 1569720 w 1569720"/>
                <a:gd name="connsiteY2" fmla="*/ 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9720" h="685800">
                  <a:moveTo>
                    <a:pt x="0" y="685800"/>
                  </a:moveTo>
                  <a:lnTo>
                    <a:pt x="732942" y="0"/>
                  </a:lnTo>
                  <a:lnTo>
                    <a:pt x="1569720" y="0"/>
                  </a:lnTo>
                </a:path>
              </a:pathLst>
            </a:custGeom>
            <a:noFill/>
            <a:ln w="6350">
              <a:solidFill>
                <a:schemeClr val="bg2"/>
              </a:solidFill>
              <a:tailEnd type="oval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="" xmlns:a16="http://schemas.microsoft.com/office/drawing/2014/main" id="{F42F5ABA-1725-4624-A8C5-17DF7DE16CAA}"/>
                </a:ext>
              </a:extLst>
            </p:cNvPr>
            <p:cNvSpPr/>
            <p:nvPr/>
          </p:nvSpPr>
          <p:spPr>
            <a:xfrm flipV="1">
              <a:off x="6956746" y="4722088"/>
              <a:ext cx="1303333" cy="268503"/>
            </a:xfrm>
            <a:custGeom>
              <a:avLst/>
              <a:gdLst>
                <a:gd name="connsiteX0" fmla="*/ 0 w 1569720"/>
                <a:gd name="connsiteY0" fmla="*/ 685800 h 685800"/>
                <a:gd name="connsiteX1" fmla="*/ 746760 w 1569720"/>
                <a:gd name="connsiteY1" fmla="*/ 0 h 685800"/>
                <a:gd name="connsiteX2" fmla="*/ 1569720 w 1569720"/>
                <a:gd name="connsiteY2" fmla="*/ 0 h 685800"/>
                <a:gd name="connsiteX0" fmla="*/ 0 w 1569720"/>
                <a:gd name="connsiteY0" fmla="*/ 695907 h 695907"/>
                <a:gd name="connsiteX1" fmla="*/ 1297616 w 1569720"/>
                <a:gd name="connsiteY1" fmla="*/ 0 h 695907"/>
                <a:gd name="connsiteX2" fmla="*/ 1569720 w 1569720"/>
                <a:gd name="connsiteY2" fmla="*/ 10107 h 695907"/>
                <a:gd name="connsiteX0" fmla="*/ 0 w 1472173"/>
                <a:gd name="connsiteY0" fmla="*/ 534197 h 534197"/>
                <a:gd name="connsiteX1" fmla="*/ 1200069 w 1472173"/>
                <a:gd name="connsiteY1" fmla="*/ 0 h 534197"/>
                <a:gd name="connsiteX2" fmla="*/ 1472173 w 1472173"/>
                <a:gd name="connsiteY2" fmla="*/ 10107 h 53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2173" h="534197">
                  <a:moveTo>
                    <a:pt x="0" y="534197"/>
                  </a:moveTo>
                  <a:lnTo>
                    <a:pt x="1200069" y="0"/>
                  </a:lnTo>
                  <a:lnTo>
                    <a:pt x="1472173" y="10107"/>
                  </a:lnTo>
                </a:path>
              </a:pathLst>
            </a:custGeom>
            <a:noFill/>
            <a:ln w="6350">
              <a:solidFill>
                <a:schemeClr val="bg2"/>
              </a:solidFill>
              <a:tailEnd type="oval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6" name="组合 115">
            <a:extLst>
              <a:ext uri="{FF2B5EF4-FFF2-40B4-BE49-F238E27FC236}">
                <a16:creationId xmlns="" xmlns:a16="http://schemas.microsoft.com/office/drawing/2014/main" id="{4D2C1D1A-46B8-4F4B-BF0C-E6D9412BF8DC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3585805" y="1694687"/>
            <a:ext cx="1661160" cy="3295904"/>
            <a:chOff x="6934200" y="1694687"/>
            <a:chExt cx="1661160" cy="3295904"/>
          </a:xfrm>
        </p:grpSpPr>
        <p:sp>
          <p:nvSpPr>
            <p:cNvPr id="117" name="任意多边形: 形状 116">
              <a:extLst>
                <a:ext uri="{FF2B5EF4-FFF2-40B4-BE49-F238E27FC236}">
                  <a16:creationId xmlns="" xmlns:a16="http://schemas.microsoft.com/office/drawing/2014/main" id="{C33CB29C-9A91-4BF0-A9C7-D4295CCE22D7}"/>
                </a:ext>
              </a:extLst>
            </p:cNvPr>
            <p:cNvSpPr/>
            <p:nvPr/>
          </p:nvSpPr>
          <p:spPr>
            <a:xfrm>
              <a:off x="6934200" y="1694687"/>
              <a:ext cx="1325880" cy="1010413"/>
            </a:xfrm>
            <a:custGeom>
              <a:avLst/>
              <a:gdLst>
                <a:gd name="connsiteX0" fmla="*/ 0 w 1569720"/>
                <a:gd name="connsiteY0" fmla="*/ 685800 h 685800"/>
                <a:gd name="connsiteX1" fmla="*/ 746760 w 1569720"/>
                <a:gd name="connsiteY1" fmla="*/ 0 h 685800"/>
                <a:gd name="connsiteX2" fmla="*/ 1569720 w 1569720"/>
                <a:gd name="connsiteY2" fmla="*/ 0 h 685800"/>
                <a:gd name="connsiteX0" fmla="*/ 0 w 1393527"/>
                <a:gd name="connsiteY0" fmla="*/ 938759 h 938759"/>
                <a:gd name="connsiteX1" fmla="*/ 570567 w 1393527"/>
                <a:gd name="connsiteY1" fmla="*/ 0 h 938759"/>
                <a:gd name="connsiteX2" fmla="*/ 1393527 w 1393527"/>
                <a:gd name="connsiteY2" fmla="*/ 0 h 938759"/>
                <a:gd name="connsiteX0" fmla="*/ 0 w 1393527"/>
                <a:gd name="connsiteY0" fmla="*/ 931732 h 931732"/>
                <a:gd name="connsiteX1" fmla="*/ 570567 w 1393527"/>
                <a:gd name="connsiteY1" fmla="*/ 0 h 931732"/>
                <a:gd name="connsiteX2" fmla="*/ 1393527 w 1393527"/>
                <a:gd name="connsiteY2" fmla="*/ 0 h 931732"/>
                <a:gd name="connsiteX0" fmla="*/ 0 w 1393527"/>
                <a:gd name="connsiteY0" fmla="*/ 945785 h 945785"/>
                <a:gd name="connsiteX1" fmla="*/ 946980 w 1393527"/>
                <a:gd name="connsiteY1" fmla="*/ 0 h 945785"/>
                <a:gd name="connsiteX2" fmla="*/ 1393527 w 1393527"/>
                <a:gd name="connsiteY2" fmla="*/ 14053 h 945785"/>
                <a:gd name="connsiteX0" fmla="*/ 0 w 1393527"/>
                <a:gd name="connsiteY0" fmla="*/ 931732 h 931732"/>
                <a:gd name="connsiteX1" fmla="*/ 1091138 w 1393527"/>
                <a:gd name="connsiteY1" fmla="*/ 0 h 931732"/>
                <a:gd name="connsiteX2" fmla="*/ 1393527 w 1393527"/>
                <a:gd name="connsiteY2" fmla="*/ 0 h 931732"/>
                <a:gd name="connsiteX0" fmla="*/ 0 w 1393527"/>
                <a:gd name="connsiteY0" fmla="*/ 938759 h 938759"/>
                <a:gd name="connsiteX1" fmla="*/ 1131182 w 1393527"/>
                <a:gd name="connsiteY1" fmla="*/ 0 h 938759"/>
                <a:gd name="connsiteX2" fmla="*/ 1393527 w 1393527"/>
                <a:gd name="connsiteY2" fmla="*/ 7027 h 938759"/>
                <a:gd name="connsiteX0" fmla="*/ 0 w 1393527"/>
                <a:gd name="connsiteY0" fmla="*/ 931732 h 931732"/>
                <a:gd name="connsiteX1" fmla="*/ 1135186 w 1393527"/>
                <a:gd name="connsiteY1" fmla="*/ 7026 h 931732"/>
                <a:gd name="connsiteX2" fmla="*/ 1393527 w 1393527"/>
                <a:gd name="connsiteY2" fmla="*/ 0 h 931732"/>
                <a:gd name="connsiteX0" fmla="*/ 0 w 1393527"/>
                <a:gd name="connsiteY0" fmla="*/ 931733 h 931733"/>
                <a:gd name="connsiteX1" fmla="*/ 1135186 w 1393527"/>
                <a:gd name="connsiteY1" fmla="*/ 0 h 931733"/>
                <a:gd name="connsiteX2" fmla="*/ 1393527 w 1393527"/>
                <a:gd name="connsiteY2" fmla="*/ 1 h 931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3527" h="931733">
                  <a:moveTo>
                    <a:pt x="0" y="931733"/>
                  </a:moveTo>
                  <a:lnTo>
                    <a:pt x="1135186" y="0"/>
                  </a:lnTo>
                  <a:lnTo>
                    <a:pt x="1393527" y="1"/>
                  </a:lnTo>
                </a:path>
              </a:pathLst>
            </a:custGeom>
            <a:noFill/>
            <a:ln w="6350">
              <a:solidFill>
                <a:schemeClr val="bg2"/>
              </a:solidFill>
              <a:tailEnd type="oval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="" xmlns:a16="http://schemas.microsoft.com/office/drawing/2014/main" id="{97F97CA8-87D2-490D-ABE4-932FB8D202EE}"/>
                </a:ext>
              </a:extLst>
            </p:cNvPr>
            <p:cNvSpPr/>
            <p:nvPr/>
          </p:nvSpPr>
          <p:spPr>
            <a:xfrm>
              <a:off x="7513320" y="3295056"/>
              <a:ext cx="1082040" cy="371856"/>
            </a:xfrm>
            <a:custGeom>
              <a:avLst/>
              <a:gdLst>
                <a:gd name="connsiteX0" fmla="*/ 0 w 1569720"/>
                <a:gd name="connsiteY0" fmla="*/ 685800 h 685800"/>
                <a:gd name="connsiteX1" fmla="*/ 746760 w 1569720"/>
                <a:gd name="connsiteY1" fmla="*/ 0 h 685800"/>
                <a:gd name="connsiteX2" fmla="*/ 1569720 w 1569720"/>
                <a:gd name="connsiteY2" fmla="*/ 0 h 685800"/>
                <a:gd name="connsiteX0" fmla="*/ 0 w 1569720"/>
                <a:gd name="connsiteY0" fmla="*/ 685800 h 685800"/>
                <a:gd name="connsiteX1" fmla="*/ 732942 w 1569720"/>
                <a:gd name="connsiteY1" fmla="*/ 0 h 685800"/>
                <a:gd name="connsiteX2" fmla="*/ 1569720 w 1569720"/>
                <a:gd name="connsiteY2" fmla="*/ 0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69720" h="685800">
                  <a:moveTo>
                    <a:pt x="0" y="685800"/>
                  </a:moveTo>
                  <a:lnTo>
                    <a:pt x="732942" y="0"/>
                  </a:lnTo>
                  <a:lnTo>
                    <a:pt x="1569720" y="0"/>
                  </a:lnTo>
                </a:path>
              </a:pathLst>
            </a:custGeom>
            <a:noFill/>
            <a:ln w="6350">
              <a:solidFill>
                <a:schemeClr val="bg2"/>
              </a:solidFill>
              <a:tailEnd type="oval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="" xmlns:a16="http://schemas.microsoft.com/office/drawing/2014/main" id="{C92F3588-9673-424F-81D8-BD98862DAB2E}"/>
                </a:ext>
              </a:extLst>
            </p:cNvPr>
            <p:cNvSpPr/>
            <p:nvPr/>
          </p:nvSpPr>
          <p:spPr>
            <a:xfrm flipV="1">
              <a:off x="6956746" y="4722088"/>
              <a:ext cx="1303333" cy="268503"/>
            </a:xfrm>
            <a:custGeom>
              <a:avLst/>
              <a:gdLst>
                <a:gd name="connsiteX0" fmla="*/ 0 w 1569720"/>
                <a:gd name="connsiteY0" fmla="*/ 685800 h 685800"/>
                <a:gd name="connsiteX1" fmla="*/ 746760 w 1569720"/>
                <a:gd name="connsiteY1" fmla="*/ 0 h 685800"/>
                <a:gd name="connsiteX2" fmla="*/ 1569720 w 1569720"/>
                <a:gd name="connsiteY2" fmla="*/ 0 h 685800"/>
                <a:gd name="connsiteX0" fmla="*/ 0 w 1569720"/>
                <a:gd name="connsiteY0" fmla="*/ 695907 h 695907"/>
                <a:gd name="connsiteX1" fmla="*/ 1297616 w 1569720"/>
                <a:gd name="connsiteY1" fmla="*/ 0 h 695907"/>
                <a:gd name="connsiteX2" fmla="*/ 1569720 w 1569720"/>
                <a:gd name="connsiteY2" fmla="*/ 10107 h 695907"/>
                <a:gd name="connsiteX0" fmla="*/ 0 w 1472173"/>
                <a:gd name="connsiteY0" fmla="*/ 534197 h 534197"/>
                <a:gd name="connsiteX1" fmla="*/ 1200069 w 1472173"/>
                <a:gd name="connsiteY1" fmla="*/ 0 h 534197"/>
                <a:gd name="connsiteX2" fmla="*/ 1472173 w 1472173"/>
                <a:gd name="connsiteY2" fmla="*/ 10107 h 53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2173" h="534197">
                  <a:moveTo>
                    <a:pt x="0" y="534197"/>
                  </a:moveTo>
                  <a:lnTo>
                    <a:pt x="1200069" y="0"/>
                  </a:lnTo>
                  <a:lnTo>
                    <a:pt x="1472173" y="10107"/>
                  </a:lnTo>
                </a:path>
              </a:pathLst>
            </a:custGeom>
            <a:noFill/>
            <a:ln w="6350">
              <a:solidFill>
                <a:schemeClr val="bg2"/>
              </a:solidFill>
              <a:tailEnd type="oval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="" xmlns:a16="http://schemas.microsoft.com/office/drawing/2014/main" id="{C25F1A4A-B5FD-44A2-8E00-C40222BA1163}"/>
              </a:ext>
            </a:extLst>
          </p:cNvPr>
          <p:cNvGrpSpPr>
            <a:grpSpLocks noChangeAspect="1"/>
          </p:cNvGrpSpPr>
          <p:nvPr/>
        </p:nvGrpSpPr>
        <p:grpSpPr>
          <a:xfrm>
            <a:off x="6545428" y="4598800"/>
            <a:ext cx="244905" cy="204305"/>
            <a:chOff x="6660356" y="3998913"/>
            <a:chExt cx="890588" cy="742950"/>
          </a:xfrm>
          <a:solidFill>
            <a:schemeClr val="bg1"/>
          </a:solidFill>
        </p:grpSpPr>
        <p:sp>
          <p:nvSpPr>
            <p:cNvPr id="32" name="Freeform 67">
              <a:extLst>
                <a:ext uri="{FF2B5EF4-FFF2-40B4-BE49-F238E27FC236}">
                  <a16:creationId xmlns="" xmlns:a16="http://schemas.microsoft.com/office/drawing/2014/main" id="{5FD97567-2396-4C10-8D6E-54FD3F939E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57256" y="3998913"/>
              <a:ext cx="290513" cy="619125"/>
            </a:xfrm>
            <a:custGeom>
              <a:avLst/>
              <a:gdLst>
                <a:gd name="T0" fmla="*/ 77 w 77"/>
                <a:gd name="T1" fmla="*/ 110 h 165"/>
                <a:gd name="T2" fmla="*/ 46 w 77"/>
                <a:gd name="T3" fmla="*/ 76 h 165"/>
                <a:gd name="T4" fmla="*/ 46 w 77"/>
                <a:gd name="T5" fmla="*/ 36 h 165"/>
                <a:gd name="T6" fmla="*/ 63 w 77"/>
                <a:gd name="T7" fmla="*/ 52 h 165"/>
                <a:gd name="T8" fmla="*/ 75 w 77"/>
                <a:gd name="T9" fmla="*/ 45 h 165"/>
                <a:gd name="T10" fmla="*/ 46 w 77"/>
                <a:gd name="T11" fmla="*/ 21 h 165"/>
                <a:gd name="T12" fmla="*/ 46 w 77"/>
                <a:gd name="T13" fmla="*/ 0 h 165"/>
                <a:gd name="T14" fmla="*/ 32 w 77"/>
                <a:gd name="T15" fmla="*/ 0 h 165"/>
                <a:gd name="T16" fmla="*/ 32 w 77"/>
                <a:gd name="T17" fmla="*/ 21 h 165"/>
                <a:gd name="T18" fmla="*/ 0 w 77"/>
                <a:gd name="T19" fmla="*/ 55 h 165"/>
                <a:gd name="T20" fmla="*/ 32 w 77"/>
                <a:gd name="T21" fmla="*/ 88 h 165"/>
                <a:gd name="T22" fmla="*/ 32 w 77"/>
                <a:gd name="T23" fmla="*/ 129 h 165"/>
                <a:gd name="T24" fmla="*/ 14 w 77"/>
                <a:gd name="T25" fmla="*/ 111 h 165"/>
                <a:gd name="T26" fmla="*/ 1 w 77"/>
                <a:gd name="T27" fmla="*/ 117 h 165"/>
                <a:gd name="T28" fmla="*/ 32 w 77"/>
                <a:gd name="T29" fmla="*/ 143 h 165"/>
                <a:gd name="T30" fmla="*/ 32 w 77"/>
                <a:gd name="T31" fmla="*/ 165 h 165"/>
                <a:gd name="T32" fmla="*/ 46 w 77"/>
                <a:gd name="T33" fmla="*/ 165 h 165"/>
                <a:gd name="T34" fmla="*/ 46 w 77"/>
                <a:gd name="T35" fmla="*/ 143 h 165"/>
                <a:gd name="T36" fmla="*/ 77 w 77"/>
                <a:gd name="T37" fmla="*/ 110 h 165"/>
                <a:gd name="T38" fmla="*/ 14 w 77"/>
                <a:gd name="T39" fmla="*/ 55 h 165"/>
                <a:gd name="T40" fmla="*/ 32 w 77"/>
                <a:gd name="T41" fmla="*/ 35 h 165"/>
                <a:gd name="T42" fmla="*/ 32 w 77"/>
                <a:gd name="T43" fmla="*/ 74 h 165"/>
                <a:gd name="T44" fmla="*/ 14 w 77"/>
                <a:gd name="T45" fmla="*/ 55 h 165"/>
                <a:gd name="T46" fmla="*/ 46 w 77"/>
                <a:gd name="T47" fmla="*/ 129 h 165"/>
                <a:gd name="T48" fmla="*/ 46 w 77"/>
                <a:gd name="T49" fmla="*/ 90 h 165"/>
                <a:gd name="T50" fmla="*/ 63 w 77"/>
                <a:gd name="T51" fmla="*/ 110 h 165"/>
                <a:gd name="T52" fmla="*/ 46 w 77"/>
                <a:gd name="T53" fmla="*/ 12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" h="165">
                  <a:moveTo>
                    <a:pt x="77" y="110"/>
                  </a:moveTo>
                  <a:cubicBezTo>
                    <a:pt x="77" y="93"/>
                    <a:pt x="64" y="79"/>
                    <a:pt x="46" y="7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55" y="38"/>
                    <a:pt x="62" y="44"/>
                    <a:pt x="63" y="52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1" y="33"/>
                    <a:pt x="60" y="24"/>
                    <a:pt x="46" y="2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14" y="24"/>
                    <a:pt x="0" y="38"/>
                    <a:pt x="0" y="55"/>
                  </a:cubicBezTo>
                  <a:cubicBezTo>
                    <a:pt x="0" y="72"/>
                    <a:pt x="14" y="86"/>
                    <a:pt x="32" y="88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22" y="127"/>
                    <a:pt x="15" y="120"/>
                    <a:pt x="14" y="111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4" y="130"/>
                    <a:pt x="17" y="141"/>
                    <a:pt x="32" y="143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46" y="165"/>
                    <a:pt x="46" y="165"/>
                    <a:pt x="46" y="165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64" y="140"/>
                    <a:pt x="77" y="126"/>
                    <a:pt x="77" y="110"/>
                  </a:cubicBezTo>
                  <a:close/>
                  <a:moveTo>
                    <a:pt x="14" y="55"/>
                  </a:moveTo>
                  <a:cubicBezTo>
                    <a:pt x="14" y="46"/>
                    <a:pt x="22" y="38"/>
                    <a:pt x="32" y="35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22" y="72"/>
                    <a:pt x="14" y="64"/>
                    <a:pt x="14" y="55"/>
                  </a:cubicBezTo>
                  <a:close/>
                  <a:moveTo>
                    <a:pt x="46" y="129"/>
                  </a:moveTo>
                  <a:cubicBezTo>
                    <a:pt x="46" y="90"/>
                    <a:pt x="46" y="90"/>
                    <a:pt x="46" y="90"/>
                  </a:cubicBezTo>
                  <a:cubicBezTo>
                    <a:pt x="56" y="93"/>
                    <a:pt x="63" y="101"/>
                    <a:pt x="63" y="110"/>
                  </a:cubicBezTo>
                  <a:cubicBezTo>
                    <a:pt x="63" y="119"/>
                    <a:pt x="56" y="126"/>
                    <a:pt x="46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68">
              <a:extLst>
                <a:ext uri="{FF2B5EF4-FFF2-40B4-BE49-F238E27FC236}">
                  <a16:creationId xmlns="" xmlns:a16="http://schemas.microsoft.com/office/drawing/2014/main" id="{792AD922-4677-4B62-BD26-140170429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8468" y="4381500"/>
              <a:ext cx="177800" cy="236538"/>
            </a:xfrm>
            <a:custGeom>
              <a:avLst/>
              <a:gdLst>
                <a:gd name="T0" fmla="*/ 14 w 47"/>
                <a:gd name="T1" fmla="*/ 62 h 63"/>
                <a:gd name="T2" fmla="*/ 14 w 47"/>
                <a:gd name="T3" fmla="*/ 19 h 63"/>
                <a:gd name="T4" fmla="*/ 19 w 47"/>
                <a:gd name="T5" fmla="*/ 14 h 63"/>
                <a:gd name="T6" fmla="*/ 28 w 47"/>
                <a:gd name="T7" fmla="*/ 14 h 63"/>
                <a:gd name="T8" fmla="*/ 33 w 47"/>
                <a:gd name="T9" fmla="*/ 19 h 63"/>
                <a:gd name="T10" fmla="*/ 33 w 47"/>
                <a:gd name="T11" fmla="*/ 62 h 63"/>
                <a:gd name="T12" fmla="*/ 33 w 47"/>
                <a:gd name="T13" fmla="*/ 63 h 63"/>
                <a:gd name="T14" fmla="*/ 47 w 47"/>
                <a:gd name="T15" fmla="*/ 63 h 63"/>
                <a:gd name="T16" fmla="*/ 47 w 47"/>
                <a:gd name="T17" fmla="*/ 62 h 63"/>
                <a:gd name="T18" fmla="*/ 47 w 47"/>
                <a:gd name="T19" fmla="*/ 19 h 63"/>
                <a:gd name="T20" fmla="*/ 28 w 47"/>
                <a:gd name="T21" fmla="*/ 0 h 63"/>
                <a:gd name="T22" fmla="*/ 19 w 47"/>
                <a:gd name="T23" fmla="*/ 0 h 63"/>
                <a:gd name="T24" fmla="*/ 0 w 47"/>
                <a:gd name="T25" fmla="*/ 19 h 63"/>
                <a:gd name="T26" fmla="*/ 0 w 47"/>
                <a:gd name="T27" fmla="*/ 62 h 63"/>
                <a:gd name="T28" fmla="*/ 0 w 47"/>
                <a:gd name="T29" fmla="*/ 63 h 63"/>
                <a:gd name="T30" fmla="*/ 14 w 47"/>
                <a:gd name="T31" fmla="*/ 63 h 63"/>
                <a:gd name="T32" fmla="*/ 14 w 47"/>
                <a:gd name="T33" fmla="*/ 6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3">
                  <a:moveTo>
                    <a:pt x="14" y="62"/>
                  </a:moveTo>
                  <a:cubicBezTo>
                    <a:pt x="14" y="19"/>
                    <a:pt x="14" y="19"/>
                    <a:pt x="14" y="19"/>
                  </a:cubicBezTo>
                  <a:cubicBezTo>
                    <a:pt x="14" y="16"/>
                    <a:pt x="16" y="14"/>
                    <a:pt x="19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0" y="14"/>
                    <a:pt x="33" y="16"/>
                    <a:pt x="33" y="19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63"/>
                    <a:pt x="47" y="63"/>
                    <a:pt x="47" y="62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8"/>
                    <a:pt x="38" y="0"/>
                    <a:pt x="2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8" y="0"/>
                    <a:pt x="0" y="8"/>
                    <a:pt x="0" y="19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3"/>
                    <a:pt x="14" y="63"/>
                    <a:pt x="14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69">
              <a:extLst>
                <a:ext uri="{FF2B5EF4-FFF2-40B4-BE49-F238E27FC236}">
                  <a16:creationId xmlns="" xmlns:a16="http://schemas.microsoft.com/office/drawing/2014/main" id="{C344292B-E4E4-40AC-9414-484CEC9F1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1831" y="4227513"/>
              <a:ext cx="173038" cy="390525"/>
            </a:xfrm>
            <a:custGeom>
              <a:avLst/>
              <a:gdLst>
                <a:gd name="T0" fmla="*/ 14 w 46"/>
                <a:gd name="T1" fmla="*/ 19 h 104"/>
                <a:gd name="T2" fmla="*/ 19 w 46"/>
                <a:gd name="T3" fmla="*/ 14 h 104"/>
                <a:gd name="T4" fmla="*/ 27 w 46"/>
                <a:gd name="T5" fmla="*/ 14 h 104"/>
                <a:gd name="T6" fmla="*/ 32 w 46"/>
                <a:gd name="T7" fmla="*/ 19 h 104"/>
                <a:gd name="T8" fmla="*/ 32 w 46"/>
                <a:gd name="T9" fmla="*/ 104 h 104"/>
                <a:gd name="T10" fmla="*/ 46 w 46"/>
                <a:gd name="T11" fmla="*/ 104 h 104"/>
                <a:gd name="T12" fmla="*/ 46 w 46"/>
                <a:gd name="T13" fmla="*/ 19 h 104"/>
                <a:gd name="T14" fmla="*/ 27 w 46"/>
                <a:gd name="T15" fmla="*/ 0 h 104"/>
                <a:gd name="T16" fmla="*/ 19 w 46"/>
                <a:gd name="T17" fmla="*/ 0 h 104"/>
                <a:gd name="T18" fmla="*/ 0 w 46"/>
                <a:gd name="T19" fmla="*/ 19 h 104"/>
                <a:gd name="T20" fmla="*/ 0 w 46"/>
                <a:gd name="T21" fmla="*/ 104 h 104"/>
                <a:gd name="T22" fmla="*/ 14 w 46"/>
                <a:gd name="T23" fmla="*/ 104 h 104"/>
                <a:gd name="T24" fmla="*/ 14 w 46"/>
                <a:gd name="T25" fmla="*/ 1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104">
                  <a:moveTo>
                    <a:pt x="14" y="19"/>
                  </a:moveTo>
                  <a:cubicBezTo>
                    <a:pt x="14" y="16"/>
                    <a:pt x="16" y="14"/>
                    <a:pt x="19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30" y="14"/>
                    <a:pt x="32" y="16"/>
                    <a:pt x="32" y="19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46" y="104"/>
                    <a:pt x="46" y="104"/>
                    <a:pt x="46" y="104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8"/>
                    <a:pt x="38" y="0"/>
                    <a:pt x="27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8" y="0"/>
                    <a:pt x="0" y="8"/>
                    <a:pt x="0" y="19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14" y="104"/>
                    <a:pt x="14" y="104"/>
                    <a:pt x="14" y="104"/>
                  </a:cubicBezTo>
                  <a:lnTo>
                    <a:pt x="1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70">
              <a:extLst>
                <a:ext uri="{FF2B5EF4-FFF2-40B4-BE49-F238E27FC236}">
                  <a16:creationId xmlns="" xmlns:a16="http://schemas.microsoft.com/office/drawing/2014/main" id="{92115A95-0E81-4D82-A7C4-B9A9586AB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0356" y="4014788"/>
              <a:ext cx="890588" cy="727075"/>
            </a:xfrm>
            <a:custGeom>
              <a:avLst/>
              <a:gdLst>
                <a:gd name="T0" fmla="*/ 33 w 561"/>
                <a:gd name="T1" fmla="*/ 425 h 458"/>
                <a:gd name="T2" fmla="*/ 33 w 561"/>
                <a:gd name="T3" fmla="*/ 0 h 458"/>
                <a:gd name="T4" fmla="*/ 0 w 561"/>
                <a:gd name="T5" fmla="*/ 0 h 458"/>
                <a:gd name="T6" fmla="*/ 0 w 561"/>
                <a:gd name="T7" fmla="*/ 458 h 458"/>
                <a:gd name="T8" fmla="*/ 0 w 561"/>
                <a:gd name="T9" fmla="*/ 458 h 458"/>
                <a:gd name="T10" fmla="*/ 561 w 561"/>
                <a:gd name="T11" fmla="*/ 458 h 458"/>
                <a:gd name="T12" fmla="*/ 561 w 561"/>
                <a:gd name="T13" fmla="*/ 425 h 458"/>
                <a:gd name="T14" fmla="*/ 33 w 561"/>
                <a:gd name="T15" fmla="*/ 425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1" h="458">
                  <a:moveTo>
                    <a:pt x="33" y="425"/>
                  </a:moveTo>
                  <a:lnTo>
                    <a:pt x="33" y="0"/>
                  </a:lnTo>
                  <a:lnTo>
                    <a:pt x="0" y="0"/>
                  </a:lnTo>
                  <a:lnTo>
                    <a:pt x="0" y="458"/>
                  </a:lnTo>
                  <a:lnTo>
                    <a:pt x="0" y="458"/>
                  </a:lnTo>
                  <a:lnTo>
                    <a:pt x="561" y="458"/>
                  </a:lnTo>
                  <a:lnTo>
                    <a:pt x="561" y="425"/>
                  </a:lnTo>
                  <a:lnTo>
                    <a:pt x="33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="" xmlns:a16="http://schemas.microsoft.com/office/drawing/2014/main" id="{11C696A1-BD79-4E9A-86B3-20408355B801}"/>
              </a:ext>
            </a:extLst>
          </p:cNvPr>
          <p:cNvGrpSpPr>
            <a:grpSpLocks noChangeAspect="1"/>
          </p:cNvGrpSpPr>
          <p:nvPr/>
        </p:nvGrpSpPr>
        <p:grpSpPr>
          <a:xfrm>
            <a:off x="4823732" y="3542662"/>
            <a:ext cx="252107" cy="329419"/>
            <a:chOff x="10606881" y="450850"/>
            <a:chExt cx="833438" cy="1089025"/>
          </a:xfrm>
          <a:solidFill>
            <a:schemeClr val="bg1"/>
          </a:solidFill>
        </p:grpSpPr>
        <p:sp>
          <p:nvSpPr>
            <p:cNvPr id="37" name="Freeform 71">
              <a:extLst>
                <a:ext uri="{FF2B5EF4-FFF2-40B4-BE49-F238E27FC236}">
                  <a16:creationId xmlns="" xmlns:a16="http://schemas.microsoft.com/office/drawing/2014/main" id="{6DB04452-1951-44B5-9A28-AA3FC2F0E5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75156" y="1254125"/>
              <a:ext cx="496888" cy="285750"/>
            </a:xfrm>
            <a:custGeom>
              <a:avLst/>
              <a:gdLst>
                <a:gd name="T0" fmla="*/ 125 w 132"/>
                <a:gd name="T1" fmla="*/ 0 h 76"/>
                <a:gd name="T2" fmla="*/ 7 w 132"/>
                <a:gd name="T3" fmla="*/ 0 h 76"/>
                <a:gd name="T4" fmla="*/ 0 w 132"/>
                <a:gd name="T5" fmla="*/ 7 h 76"/>
                <a:gd name="T6" fmla="*/ 0 w 132"/>
                <a:gd name="T7" fmla="*/ 32 h 76"/>
                <a:gd name="T8" fmla="*/ 7 w 132"/>
                <a:gd name="T9" fmla="*/ 39 h 76"/>
                <a:gd name="T10" fmla="*/ 16 w 132"/>
                <a:gd name="T11" fmla="*/ 39 h 76"/>
                <a:gd name="T12" fmla="*/ 21 w 132"/>
                <a:gd name="T13" fmla="*/ 71 h 76"/>
                <a:gd name="T14" fmla="*/ 28 w 132"/>
                <a:gd name="T15" fmla="*/ 76 h 76"/>
                <a:gd name="T16" fmla="*/ 105 w 132"/>
                <a:gd name="T17" fmla="*/ 76 h 76"/>
                <a:gd name="T18" fmla="*/ 112 w 132"/>
                <a:gd name="T19" fmla="*/ 71 h 76"/>
                <a:gd name="T20" fmla="*/ 117 w 132"/>
                <a:gd name="T21" fmla="*/ 39 h 76"/>
                <a:gd name="T22" fmla="*/ 125 w 132"/>
                <a:gd name="T23" fmla="*/ 39 h 76"/>
                <a:gd name="T24" fmla="*/ 132 w 132"/>
                <a:gd name="T25" fmla="*/ 32 h 76"/>
                <a:gd name="T26" fmla="*/ 132 w 132"/>
                <a:gd name="T27" fmla="*/ 7 h 76"/>
                <a:gd name="T28" fmla="*/ 125 w 132"/>
                <a:gd name="T29" fmla="*/ 0 h 76"/>
                <a:gd name="T30" fmla="*/ 99 w 132"/>
                <a:gd name="T31" fmla="*/ 62 h 76"/>
                <a:gd name="T32" fmla="*/ 34 w 132"/>
                <a:gd name="T33" fmla="*/ 62 h 76"/>
                <a:gd name="T34" fmla="*/ 30 w 132"/>
                <a:gd name="T35" fmla="*/ 39 h 76"/>
                <a:gd name="T36" fmla="*/ 103 w 132"/>
                <a:gd name="T37" fmla="*/ 39 h 76"/>
                <a:gd name="T38" fmla="*/ 99 w 132"/>
                <a:gd name="T39" fmla="*/ 62 h 76"/>
                <a:gd name="T40" fmla="*/ 118 w 132"/>
                <a:gd name="T41" fmla="*/ 25 h 76"/>
                <a:gd name="T42" fmla="*/ 14 w 132"/>
                <a:gd name="T43" fmla="*/ 25 h 76"/>
                <a:gd name="T44" fmla="*/ 14 w 132"/>
                <a:gd name="T45" fmla="*/ 14 h 76"/>
                <a:gd name="T46" fmla="*/ 118 w 132"/>
                <a:gd name="T47" fmla="*/ 14 h 76"/>
                <a:gd name="T48" fmla="*/ 118 w 132"/>
                <a:gd name="T49" fmla="*/ 2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76">
                  <a:moveTo>
                    <a:pt x="125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6"/>
                    <a:pt x="4" y="39"/>
                    <a:pt x="7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2" y="74"/>
                    <a:pt x="25" y="76"/>
                    <a:pt x="28" y="76"/>
                  </a:cubicBezTo>
                  <a:cubicBezTo>
                    <a:pt x="105" y="76"/>
                    <a:pt x="105" y="76"/>
                    <a:pt x="105" y="76"/>
                  </a:cubicBezTo>
                  <a:cubicBezTo>
                    <a:pt x="108" y="76"/>
                    <a:pt x="111" y="74"/>
                    <a:pt x="112" y="71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9" y="39"/>
                    <a:pt x="132" y="36"/>
                    <a:pt x="132" y="32"/>
                  </a:cubicBezTo>
                  <a:cubicBezTo>
                    <a:pt x="132" y="7"/>
                    <a:pt x="132" y="7"/>
                    <a:pt x="132" y="7"/>
                  </a:cubicBezTo>
                  <a:cubicBezTo>
                    <a:pt x="132" y="3"/>
                    <a:pt x="129" y="0"/>
                    <a:pt x="125" y="0"/>
                  </a:cubicBezTo>
                  <a:close/>
                  <a:moveTo>
                    <a:pt x="99" y="62"/>
                  </a:moveTo>
                  <a:cubicBezTo>
                    <a:pt x="34" y="62"/>
                    <a:pt x="34" y="62"/>
                    <a:pt x="34" y="62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103" y="39"/>
                    <a:pt x="103" y="39"/>
                    <a:pt x="103" y="39"/>
                  </a:cubicBezTo>
                  <a:lnTo>
                    <a:pt x="99" y="62"/>
                  </a:lnTo>
                  <a:close/>
                  <a:moveTo>
                    <a:pt x="118" y="25"/>
                  </a:moveTo>
                  <a:cubicBezTo>
                    <a:pt x="14" y="25"/>
                    <a:pt x="14" y="25"/>
                    <a:pt x="14" y="2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18" y="14"/>
                    <a:pt x="118" y="14"/>
                    <a:pt x="118" y="14"/>
                  </a:cubicBezTo>
                  <a:lnTo>
                    <a:pt x="118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72">
              <a:extLst>
                <a:ext uri="{FF2B5EF4-FFF2-40B4-BE49-F238E27FC236}">
                  <a16:creationId xmlns="" xmlns:a16="http://schemas.microsoft.com/office/drawing/2014/main" id="{BA27389B-36F2-4AAC-A660-F72307606D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64043" y="569913"/>
              <a:ext cx="241300" cy="296863"/>
            </a:xfrm>
            <a:custGeom>
              <a:avLst/>
              <a:gdLst>
                <a:gd name="T0" fmla="*/ 58 w 64"/>
                <a:gd name="T1" fmla="*/ 41 h 79"/>
                <a:gd name="T2" fmla="*/ 55 w 64"/>
                <a:gd name="T3" fmla="*/ 39 h 79"/>
                <a:gd name="T4" fmla="*/ 38 w 64"/>
                <a:gd name="T5" fmla="*/ 35 h 79"/>
                <a:gd name="T6" fmla="*/ 38 w 64"/>
                <a:gd name="T7" fmla="*/ 19 h 79"/>
                <a:gd name="T8" fmla="*/ 51 w 64"/>
                <a:gd name="T9" fmla="*/ 25 h 79"/>
                <a:gd name="T10" fmla="*/ 62 w 64"/>
                <a:gd name="T11" fmla="*/ 21 h 79"/>
                <a:gd name="T12" fmla="*/ 38 w 64"/>
                <a:gd name="T13" fmla="*/ 7 h 79"/>
                <a:gd name="T14" fmla="*/ 38 w 64"/>
                <a:gd name="T15" fmla="*/ 0 h 79"/>
                <a:gd name="T16" fmla="*/ 26 w 64"/>
                <a:gd name="T17" fmla="*/ 0 h 79"/>
                <a:gd name="T18" fmla="*/ 26 w 64"/>
                <a:gd name="T19" fmla="*/ 7 h 79"/>
                <a:gd name="T20" fmla="*/ 0 w 64"/>
                <a:gd name="T21" fmla="*/ 26 h 79"/>
                <a:gd name="T22" fmla="*/ 8 w 64"/>
                <a:gd name="T23" fmla="*/ 39 h 79"/>
                <a:gd name="T24" fmla="*/ 8 w 64"/>
                <a:gd name="T25" fmla="*/ 39 h 79"/>
                <a:gd name="T26" fmla="*/ 9 w 64"/>
                <a:gd name="T27" fmla="*/ 39 h 79"/>
                <a:gd name="T28" fmla="*/ 26 w 64"/>
                <a:gd name="T29" fmla="*/ 44 h 79"/>
                <a:gd name="T30" fmla="*/ 26 w 64"/>
                <a:gd name="T31" fmla="*/ 59 h 79"/>
                <a:gd name="T32" fmla="*/ 12 w 64"/>
                <a:gd name="T33" fmla="*/ 53 h 79"/>
                <a:gd name="T34" fmla="*/ 0 w 64"/>
                <a:gd name="T35" fmla="*/ 56 h 79"/>
                <a:gd name="T36" fmla="*/ 26 w 64"/>
                <a:gd name="T37" fmla="*/ 71 h 79"/>
                <a:gd name="T38" fmla="*/ 26 w 64"/>
                <a:gd name="T39" fmla="*/ 79 h 79"/>
                <a:gd name="T40" fmla="*/ 38 w 64"/>
                <a:gd name="T41" fmla="*/ 79 h 79"/>
                <a:gd name="T42" fmla="*/ 38 w 64"/>
                <a:gd name="T43" fmla="*/ 71 h 79"/>
                <a:gd name="T44" fmla="*/ 64 w 64"/>
                <a:gd name="T45" fmla="*/ 52 h 79"/>
                <a:gd name="T46" fmla="*/ 58 w 64"/>
                <a:gd name="T47" fmla="*/ 41 h 79"/>
                <a:gd name="T48" fmla="*/ 26 w 64"/>
                <a:gd name="T49" fmla="*/ 32 h 79"/>
                <a:gd name="T50" fmla="*/ 12 w 64"/>
                <a:gd name="T51" fmla="*/ 26 h 79"/>
                <a:gd name="T52" fmla="*/ 26 w 64"/>
                <a:gd name="T53" fmla="*/ 19 h 79"/>
                <a:gd name="T54" fmla="*/ 26 w 64"/>
                <a:gd name="T55" fmla="*/ 32 h 79"/>
                <a:gd name="T56" fmla="*/ 38 w 64"/>
                <a:gd name="T57" fmla="*/ 59 h 79"/>
                <a:gd name="T58" fmla="*/ 38 w 64"/>
                <a:gd name="T59" fmla="*/ 46 h 79"/>
                <a:gd name="T60" fmla="*/ 52 w 64"/>
                <a:gd name="T61" fmla="*/ 52 h 79"/>
                <a:gd name="T62" fmla="*/ 38 w 64"/>
                <a:gd name="T6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79">
                  <a:moveTo>
                    <a:pt x="58" y="41"/>
                  </a:moveTo>
                  <a:cubicBezTo>
                    <a:pt x="57" y="40"/>
                    <a:pt x="56" y="40"/>
                    <a:pt x="55" y="39"/>
                  </a:cubicBezTo>
                  <a:cubicBezTo>
                    <a:pt x="50" y="37"/>
                    <a:pt x="43" y="35"/>
                    <a:pt x="38" y="35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45" y="20"/>
                    <a:pt x="50" y="23"/>
                    <a:pt x="51" y="25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59" y="14"/>
                    <a:pt x="50" y="9"/>
                    <a:pt x="38" y="7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11" y="9"/>
                    <a:pt x="0" y="16"/>
                    <a:pt x="0" y="26"/>
                  </a:cubicBezTo>
                  <a:cubicBezTo>
                    <a:pt x="0" y="31"/>
                    <a:pt x="3" y="36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2" y="41"/>
                    <a:pt x="17" y="43"/>
                    <a:pt x="26" y="44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18" y="58"/>
                    <a:pt x="13" y="55"/>
                    <a:pt x="12" y="53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3" y="64"/>
                    <a:pt x="13" y="70"/>
                    <a:pt x="26" y="71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53" y="69"/>
                    <a:pt x="64" y="62"/>
                    <a:pt x="64" y="52"/>
                  </a:cubicBezTo>
                  <a:cubicBezTo>
                    <a:pt x="64" y="48"/>
                    <a:pt x="61" y="44"/>
                    <a:pt x="58" y="41"/>
                  </a:cubicBezTo>
                  <a:close/>
                  <a:moveTo>
                    <a:pt x="26" y="32"/>
                  </a:moveTo>
                  <a:cubicBezTo>
                    <a:pt x="17" y="31"/>
                    <a:pt x="12" y="28"/>
                    <a:pt x="12" y="26"/>
                  </a:cubicBezTo>
                  <a:cubicBezTo>
                    <a:pt x="12" y="24"/>
                    <a:pt x="17" y="20"/>
                    <a:pt x="26" y="19"/>
                  </a:cubicBezTo>
                  <a:lnTo>
                    <a:pt x="26" y="32"/>
                  </a:lnTo>
                  <a:close/>
                  <a:moveTo>
                    <a:pt x="38" y="59"/>
                  </a:moveTo>
                  <a:cubicBezTo>
                    <a:pt x="38" y="46"/>
                    <a:pt x="38" y="46"/>
                    <a:pt x="38" y="46"/>
                  </a:cubicBezTo>
                  <a:cubicBezTo>
                    <a:pt x="47" y="47"/>
                    <a:pt x="52" y="50"/>
                    <a:pt x="52" y="52"/>
                  </a:cubicBezTo>
                  <a:cubicBezTo>
                    <a:pt x="52" y="54"/>
                    <a:pt x="47" y="57"/>
                    <a:pt x="3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73">
              <a:extLst>
                <a:ext uri="{FF2B5EF4-FFF2-40B4-BE49-F238E27FC236}">
                  <a16:creationId xmlns="" xmlns:a16="http://schemas.microsoft.com/office/drawing/2014/main" id="{E112EC1C-F71C-4322-B5CB-366C883D4B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06881" y="450850"/>
              <a:ext cx="833438" cy="758825"/>
            </a:xfrm>
            <a:custGeom>
              <a:avLst/>
              <a:gdLst>
                <a:gd name="T0" fmla="*/ 218 w 222"/>
                <a:gd name="T1" fmla="*/ 131 h 202"/>
                <a:gd name="T2" fmla="*/ 174 w 222"/>
                <a:gd name="T3" fmla="*/ 117 h 202"/>
                <a:gd name="T4" fmla="*/ 172 w 222"/>
                <a:gd name="T5" fmla="*/ 117 h 202"/>
                <a:gd name="T6" fmla="*/ 135 w 222"/>
                <a:gd name="T7" fmla="*/ 134 h 202"/>
                <a:gd name="T8" fmla="*/ 129 w 222"/>
                <a:gd name="T9" fmla="*/ 146 h 202"/>
                <a:gd name="T10" fmla="*/ 109 w 222"/>
                <a:gd name="T11" fmla="*/ 158 h 202"/>
                <a:gd name="T12" fmla="*/ 103 w 222"/>
                <a:gd name="T13" fmla="*/ 139 h 202"/>
                <a:gd name="T14" fmla="*/ 145 w 222"/>
                <a:gd name="T15" fmla="*/ 73 h 202"/>
                <a:gd name="T16" fmla="*/ 73 w 222"/>
                <a:gd name="T17" fmla="*/ 0 h 202"/>
                <a:gd name="T18" fmla="*/ 0 w 222"/>
                <a:gd name="T19" fmla="*/ 73 h 202"/>
                <a:gd name="T20" fmla="*/ 73 w 222"/>
                <a:gd name="T21" fmla="*/ 145 h 202"/>
                <a:gd name="T22" fmla="*/ 90 w 222"/>
                <a:gd name="T23" fmla="*/ 143 h 202"/>
                <a:gd name="T24" fmla="*/ 97 w 222"/>
                <a:gd name="T25" fmla="*/ 175 h 202"/>
                <a:gd name="T26" fmla="*/ 76 w 222"/>
                <a:gd name="T27" fmla="*/ 170 h 202"/>
                <a:gd name="T28" fmla="*/ 69 w 222"/>
                <a:gd name="T29" fmla="*/ 177 h 202"/>
                <a:gd name="T30" fmla="*/ 75 w 222"/>
                <a:gd name="T31" fmla="*/ 184 h 202"/>
                <a:gd name="T32" fmla="*/ 99 w 222"/>
                <a:gd name="T33" fmla="*/ 192 h 202"/>
                <a:gd name="T34" fmla="*/ 99 w 222"/>
                <a:gd name="T35" fmla="*/ 192 h 202"/>
                <a:gd name="T36" fmla="*/ 100 w 222"/>
                <a:gd name="T37" fmla="*/ 202 h 202"/>
                <a:gd name="T38" fmla="*/ 114 w 222"/>
                <a:gd name="T39" fmla="*/ 202 h 202"/>
                <a:gd name="T40" fmla="*/ 111 w 222"/>
                <a:gd name="T41" fmla="*/ 175 h 202"/>
                <a:gd name="T42" fmla="*/ 132 w 222"/>
                <a:gd name="T43" fmla="*/ 160 h 202"/>
                <a:gd name="T44" fmla="*/ 164 w 222"/>
                <a:gd name="T45" fmla="*/ 173 h 202"/>
                <a:gd name="T46" fmla="*/ 184 w 222"/>
                <a:gd name="T47" fmla="*/ 169 h 202"/>
                <a:gd name="T48" fmla="*/ 220 w 222"/>
                <a:gd name="T49" fmla="*/ 140 h 202"/>
                <a:gd name="T50" fmla="*/ 218 w 222"/>
                <a:gd name="T51" fmla="*/ 131 h 202"/>
                <a:gd name="T52" fmla="*/ 14 w 222"/>
                <a:gd name="T53" fmla="*/ 73 h 202"/>
                <a:gd name="T54" fmla="*/ 73 w 222"/>
                <a:gd name="T55" fmla="*/ 14 h 202"/>
                <a:gd name="T56" fmla="*/ 131 w 222"/>
                <a:gd name="T57" fmla="*/ 73 h 202"/>
                <a:gd name="T58" fmla="*/ 73 w 222"/>
                <a:gd name="T59" fmla="*/ 131 h 202"/>
                <a:gd name="T60" fmla="*/ 14 w 222"/>
                <a:gd name="T61" fmla="*/ 73 h 202"/>
                <a:gd name="T62" fmla="*/ 178 w 222"/>
                <a:gd name="T63" fmla="*/ 156 h 202"/>
                <a:gd name="T64" fmla="*/ 164 w 222"/>
                <a:gd name="T65" fmla="*/ 159 h 202"/>
                <a:gd name="T66" fmla="*/ 143 w 222"/>
                <a:gd name="T67" fmla="*/ 150 h 202"/>
                <a:gd name="T68" fmla="*/ 146 w 222"/>
                <a:gd name="T69" fmla="*/ 143 h 202"/>
                <a:gd name="T70" fmla="*/ 172 w 222"/>
                <a:gd name="T71" fmla="*/ 131 h 202"/>
                <a:gd name="T72" fmla="*/ 173 w 222"/>
                <a:gd name="T73" fmla="*/ 131 h 202"/>
                <a:gd name="T74" fmla="*/ 203 w 222"/>
                <a:gd name="T75" fmla="*/ 138 h 202"/>
                <a:gd name="T76" fmla="*/ 178 w 222"/>
                <a:gd name="T77" fmla="*/ 156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2" h="202">
                  <a:moveTo>
                    <a:pt x="218" y="131"/>
                  </a:moveTo>
                  <a:cubicBezTo>
                    <a:pt x="218" y="130"/>
                    <a:pt x="201" y="118"/>
                    <a:pt x="174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58" y="117"/>
                    <a:pt x="143" y="124"/>
                    <a:pt x="135" y="134"/>
                  </a:cubicBezTo>
                  <a:cubicBezTo>
                    <a:pt x="132" y="138"/>
                    <a:pt x="130" y="142"/>
                    <a:pt x="129" y="146"/>
                  </a:cubicBezTo>
                  <a:cubicBezTo>
                    <a:pt x="127" y="146"/>
                    <a:pt x="118" y="151"/>
                    <a:pt x="109" y="158"/>
                  </a:cubicBezTo>
                  <a:cubicBezTo>
                    <a:pt x="107" y="149"/>
                    <a:pt x="105" y="143"/>
                    <a:pt x="103" y="139"/>
                  </a:cubicBezTo>
                  <a:cubicBezTo>
                    <a:pt x="128" y="127"/>
                    <a:pt x="145" y="102"/>
                    <a:pt x="145" y="73"/>
                  </a:cubicBezTo>
                  <a:cubicBezTo>
                    <a:pt x="145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13"/>
                    <a:pt x="33" y="145"/>
                    <a:pt x="73" y="145"/>
                  </a:cubicBezTo>
                  <a:cubicBezTo>
                    <a:pt x="79" y="145"/>
                    <a:pt x="84" y="145"/>
                    <a:pt x="90" y="143"/>
                  </a:cubicBezTo>
                  <a:cubicBezTo>
                    <a:pt x="91" y="146"/>
                    <a:pt x="94" y="154"/>
                    <a:pt x="97" y="175"/>
                  </a:cubicBezTo>
                  <a:cubicBezTo>
                    <a:pt x="88" y="171"/>
                    <a:pt x="79" y="170"/>
                    <a:pt x="76" y="170"/>
                  </a:cubicBezTo>
                  <a:cubicBezTo>
                    <a:pt x="72" y="170"/>
                    <a:pt x="69" y="173"/>
                    <a:pt x="69" y="177"/>
                  </a:cubicBezTo>
                  <a:cubicBezTo>
                    <a:pt x="69" y="181"/>
                    <a:pt x="71" y="184"/>
                    <a:pt x="75" y="184"/>
                  </a:cubicBezTo>
                  <a:cubicBezTo>
                    <a:pt x="83" y="185"/>
                    <a:pt x="96" y="188"/>
                    <a:pt x="99" y="192"/>
                  </a:cubicBezTo>
                  <a:cubicBezTo>
                    <a:pt x="99" y="192"/>
                    <a:pt x="99" y="192"/>
                    <a:pt x="99" y="192"/>
                  </a:cubicBezTo>
                  <a:cubicBezTo>
                    <a:pt x="99" y="195"/>
                    <a:pt x="99" y="198"/>
                    <a:pt x="100" y="202"/>
                  </a:cubicBezTo>
                  <a:cubicBezTo>
                    <a:pt x="114" y="202"/>
                    <a:pt x="114" y="202"/>
                    <a:pt x="114" y="202"/>
                  </a:cubicBezTo>
                  <a:cubicBezTo>
                    <a:pt x="113" y="191"/>
                    <a:pt x="112" y="183"/>
                    <a:pt x="111" y="175"/>
                  </a:cubicBezTo>
                  <a:cubicBezTo>
                    <a:pt x="118" y="167"/>
                    <a:pt x="128" y="162"/>
                    <a:pt x="132" y="160"/>
                  </a:cubicBezTo>
                  <a:cubicBezTo>
                    <a:pt x="138" y="168"/>
                    <a:pt x="152" y="173"/>
                    <a:pt x="164" y="173"/>
                  </a:cubicBezTo>
                  <a:cubicBezTo>
                    <a:pt x="171" y="173"/>
                    <a:pt x="178" y="172"/>
                    <a:pt x="184" y="169"/>
                  </a:cubicBezTo>
                  <a:cubicBezTo>
                    <a:pt x="207" y="159"/>
                    <a:pt x="219" y="141"/>
                    <a:pt x="220" y="140"/>
                  </a:cubicBezTo>
                  <a:cubicBezTo>
                    <a:pt x="222" y="137"/>
                    <a:pt x="221" y="133"/>
                    <a:pt x="218" y="131"/>
                  </a:cubicBezTo>
                  <a:close/>
                  <a:moveTo>
                    <a:pt x="14" y="73"/>
                  </a:moveTo>
                  <a:cubicBezTo>
                    <a:pt x="14" y="40"/>
                    <a:pt x="40" y="14"/>
                    <a:pt x="73" y="14"/>
                  </a:cubicBezTo>
                  <a:cubicBezTo>
                    <a:pt x="105" y="14"/>
                    <a:pt x="131" y="40"/>
                    <a:pt x="131" y="73"/>
                  </a:cubicBezTo>
                  <a:cubicBezTo>
                    <a:pt x="131" y="105"/>
                    <a:pt x="105" y="131"/>
                    <a:pt x="73" y="131"/>
                  </a:cubicBezTo>
                  <a:cubicBezTo>
                    <a:pt x="40" y="131"/>
                    <a:pt x="14" y="105"/>
                    <a:pt x="14" y="73"/>
                  </a:cubicBezTo>
                  <a:close/>
                  <a:moveTo>
                    <a:pt x="178" y="156"/>
                  </a:moveTo>
                  <a:cubicBezTo>
                    <a:pt x="174" y="158"/>
                    <a:pt x="169" y="159"/>
                    <a:pt x="164" y="159"/>
                  </a:cubicBezTo>
                  <a:cubicBezTo>
                    <a:pt x="152" y="159"/>
                    <a:pt x="144" y="154"/>
                    <a:pt x="143" y="150"/>
                  </a:cubicBezTo>
                  <a:cubicBezTo>
                    <a:pt x="142" y="147"/>
                    <a:pt x="144" y="144"/>
                    <a:pt x="146" y="143"/>
                  </a:cubicBezTo>
                  <a:cubicBezTo>
                    <a:pt x="150" y="137"/>
                    <a:pt x="161" y="131"/>
                    <a:pt x="172" y="131"/>
                  </a:cubicBezTo>
                  <a:cubicBezTo>
                    <a:pt x="173" y="131"/>
                    <a:pt x="173" y="131"/>
                    <a:pt x="173" y="131"/>
                  </a:cubicBezTo>
                  <a:cubicBezTo>
                    <a:pt x="187" y="131"/>
                    <a:pt x="197" y="135"/>
                    <a:pt x="203" y="138"/>
                  </a:cubicBezTo>
                  <a:cubicBezTo>
                    <a:pt x="198" y="143"/>
                    <a:pt x="190" y="151"/>
                    <a:pt x="178" y="1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0" name="组合 39">
            <a:extLst>
              <a:ext uri="{FF2B5EF4-FFF2-40B4-BE49-F238E27FC236}">
                <a16:creationId xmlns="" xmlns:a16="http://schemas.microsoft.com/office/drawing/2014/main" id="{BB7CA028-7423-471E-80AE-7CE30789645A}"/>
              </a:ext>
            </a:extLst>
          </p:cNvPr>
          <p:cNvGrpSpPr>
            <a:grpSpLocks noChangeAspect="1"/>
          </p:cNvGrpSpPr>
          <p:nvPr/>
        </p:nvGrpSpPr>
        <p:grpSpPr>
          <a:xfrm>
            <a:off x="6545510" y="2590352"/>
            <a:ext cx="247808" cy="248650"/>
            <a:chOff x="6638131" y="2230438"/>
            <a:chExt cx="935038" cy="938213"/>
          </a:xfrm>
          <a:solidFill>
            <a:schemeClr val="bg1"/>
          </a:solidFill>
        </p:grpSpPr>
        <p:sp>
          <p:nvSpPr>
            <p:cNvPr id="41" name="Freeform 74">
              <a:extLst>
                <a:ext uri="{FF2B5EF4-FFF2-40B4-BE49-F238E27FC236}">
                  <a16:creationId xmlns="" xmlns:a16="http://schemas.microsoft.com/office/drawing/2014/main" id="{0762805A-F3B8-4A72-A372-A327674AE7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8131" y="2230438"/>
              <a:ext cx="935038" cy="938213"/>
            </a:xfrm>
            <a:custGeom>
              <a:avLst/>
              <a:gdLst>
                <a:gd name="T0" fmla="*/ 248 w 249"/>
                <a:gd name="T1" fmla="*/ 36 h 250"/>
                <a:gd name="T2" fmla="*/ 242 w 249"/>
                <a:gd name="T3" fmla="*/ 33 h 250"/>
                <a:gd name="T4" fmla="*/ 210 w 249"/>
                <a:gd name="T5" fmla="*/ 33 h 250"/>
                <a:gd name="T6" fmla="*/ 208 w 249"/>
                <a:gd name="T7" fmla="*/ 47 h 250"/>
                <a:gd name="T8" fmla="*/ 232 w 249"/>
                <a:gd name="T9" fmla="*/ 47 h 250"/>
                <a:gd name="T10" fmla="*/ 167 w 249"/>
                <a:gd name="T11" fmla="*/ 121 h 250"/>
                <a:gd name="T12" fmla="*/ 196 w 249"/>
                <a:gd name="T13" fmla="*/ 15 h 250"/>
                <a:gd name="T14" fmla="*/ 196 w 249"/>
                <a:gd name="T15" fmla="*/ 8 h 250"/>
                <a:gd name="T16" fmla="*/ 196 w 249"/>
                <a:gd name="T17" fmla="*/ 8 h 250"/>
                <a:gd name="T18" fmla="*/ 196 w 249"/>
                <a:gd name="T19" fmla="*/ 7 h 250"/>
                <a:gd name="T20" fmla="*/ 189 w 249"/>
                <a:gd name="T21" fmla="*/ 0 h 250"/>
                <a:gd name="T22" fmla="*/ 60 w 249"/>
                <a:gd name="T23" fmla="*/ 0 h 250"/>
                <a:gd name="T24" fmla="*/ 53 w 249"/>
                <a:gd name="T25" fmla="*/ 6 h 250"/>
                <a:gd name="T26" fmla="*/ 53 w 249"/>
                <a:gd name="T27" fmla="*/ 6 h 250"/>
                <a:gd name="T28" fmla="*/ 53 w 249"/>
                <a:gd name="T29" fmla="*/ 13 h 250"/>
                <a:gd name="T30" fmla="*/ 83 w 249"/>
                <a:gd name="T31" fmla="*/ 121 h 250"/>
                <a:gd name="T32" fmla="*/ 17 w 249"/>
                <a:gd name="T33" fmla="*/ 47 h 250"/>
                <a:gd name="T34" fmla="*/ 41 w 249"/>
                <a:gd name="T35" fmla="*/ 47 h 250"/>
                <a:gd name="T36" fmla="*/ 39 w 249"/>
                <a:gd name="T37" fmla="*/ 33 h 250"/>
                <a:gd name="T38" fmla="*/ 7 w 249"/>
                <a:gd name="T39" fmla="*/ 33 h 250"/>
                <a:gd name="T40" fmla="*/ 1 w 249"/>
                <a:gd name="T41" fmla="*/ 36 h 250"/>
                <a:gd name="T42" fmla="*/ 0 w 249"/>
                <a:gd name="T43" fmla="*/ 42 h 250"/>
                <a:gd name="T44" fmla="*/ 102 w 249"/>
                <a:gd name="T45" fmla="*/ 141 h 250"/>
                <a:gd name="T46" fmla="*/ 84 w 249"/>
                <a:gd name="T47" fmla="*/ 188 h 250"/>
                <a:gd name="T48" fmla="*/ 66 w 249"/>
                <a:gd name="T49" fmla="*/ 188 h 250"/>
                <a:gd name="T50" fmla="*/ 58 w 249"/>
                <a:gd name="T51" fmla="*/ 199 h 250"/>
                <a:gd name="T52" fmla="*/ 58 w 249"/>
                <a:gd name="T53" fmla="*/ 240 h 250"/>
                <a:gd name="T54" fmla="*/ 66 w 249"/>
                <a:gd name="T55" fmla="*/ 250 h 250"/>
                <a:gd name="T56" fmla="*/ 183 w 249"/>
                <a:gd name="T57" fmla="*/ 250 h 250"/>
                <a:gd name="T58" fmla="*/ 191 w 249"/>
                <a:gd name="T59" fmla="*/ 240 h 250"/>
                <a:gd name="T60" fmla="*/ 191 w 249"/>
                <a:gd name="T61" fmla="*/ 199 h 250"/>
                <a:gd name="T62" fmla="*/ 183 w 249"/>
                <a:gd name="T63" fmla="*/ 188 h 250"/>
                <a:gd name="T64" fmla="*/ 165 w 249"/>
                <a:gd name="T65" fmla="*/ 188 h 250"/>
                <a:gd name="T66" fmla="*/ 147 w 249"/>
                <a:gd name="T67" fmla="*/ 141 h 250"/>
                <a:gd name="T68" fmla="*/ 249 w 249"/>
                <a:gd name="T69" fmla="*/ 42 h 250"/>
                <a:gd name="T70" fmla="*/ 248 w 249"/>
                <a:gd name="T71" fmla="*/ 36 h 250"/>
                <a:gd name="T72" fmla="*/ 152 w 249"/>
                <a:gd name="T73" fmla="*/ 116 h 250"/>
                <a:gd name="T74" fmla="*/ 125 w 249"/>
                <a:gd name="T75" fmla="*/ 129 h 250"/>
                <a:gd name="T76" fmla="*/ 97 w 249"/>
                <a:gd name="T77" fmla="*/ 116 h 250"/>
                <a:gd name="T78" fmla="*/ 67 w 249"/>
                <a:gd name="T79" fmla="*/ 14 h 250"/>
                <a:gd name="T80" fmla="*/ 182 w 249"/>
                <a:gd name="T81" fmla="*/ 14 h 250"/>
                <a:gd name="T82" fmla="*/ 182 w 249"/>
                <a:gd name="T83" fmla="*/ 15 h 250"/>
                <a:gd name="T84" fmla="*/ 152 w 249"/>
                <a:gd name="T85" fmla="*/ 116 h 250"/>
                <a:gd name="T86" fmla="*/ 177 w 249"/>
                <a:gd name="T87" fmla="*/ 236 h 250"/>
                <a:gd name="T88" fmla="*/ 72 w 249"/>
                <a:gd name="T89" fmla="*/ 236 h 250"/>
                <a:gd name="T90" fmla="*/ 72 w 249"/>
                <a:gd name="T91" fmla="*/ 202 h 250"/>
                <a:gd name="T92" fmla="*/ 177 w 249"/>
                <a:gd name="T93" fmla="*/ 202 h 250"/>
                <a:gd name="T94" fmla="*/ 177 w 249"/>
                <a:gd name="T95" fmla="*/ 236 h 250"/>
                <a:gd name="T96" fmla="*/ 101 w 249"/>
                <a:gd name="T97" fmla="*/ 188 h 250"/>
                <a:gd name="T98" fmla="*/ 116 w 249"/>
                <a:gd name="T99" fmla="*/ 144 h 250"/>
                <a:gd name="T100" fmla="*/ 118 w 249"/>
                <a:gd name="T101" fmla="*/ 144 h 250"/>
                <a:gd name="T102" fmla="*/ 120 w 249"/>
                <a:gd name="T103" fmla="*/ 144 h 250"/>
                <a:gd name="T104" fmla="*/ 124 w 249"/>
                <a:gd name="T105" fmla="*/ 144 h 250"/>
                <a:gd name="T106" fmla="*/ 125 w 249"/>
                <a:gd name="T107" fmla="*/ 144 h 250"/>
                <a:gd name="T108" fmla="*/ 129 w 249"/>
                <a:gd name="T109" fmla="*/ 144 h 250"/>
                <a:gd name="T110" fmla="*/ 131 w 249"/>
                <a:gd name="T111" fmla="*/ 144 h 250"/>
                <a:gd name="T112" fmla="*/ 133 w 249"/>
                <a:gd name="T113" fmla="*/ 144 h 250"/>
                <a:gd name="T114" fmla="*/ 148 w 249"/>
                <a:gd name="T115" fmla="*/ 188 h 250"/>
                <a:gd name="T116" fmla="*/ 101 w 249"/>
                <a:gd name="T117" fmla="*/ 188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9" h="250">
                  <a:moveTo>
                    <a:pt x="248" y="36"/>
                  </a:moveTo>
                  <a:cubicBezTo>
                    <a:pt x="246" y="34"/>
                    <a:pt x="244" y="33"/>
                    <a:pt x="242" y="33"/>
                  </a:cubicBezTo>
                  <a:cubicBezTo>
                    <a:pt x="210" y="33"/>
                    <a:pt x="210" y="33"/>
                    <a:pt x="210" y="33"/>
                  </a:cubicBezTo>
                  <a:cubicBezTo>
                    <a:pt x="208" y="47"/>
                    <a:pt x="208" y="47"/>
                    <a:pt x="208" y="47"/>
                  </a:cubicBezTo>
                  <a:cubicBezTo>
                    <a:pt x="232" y="47"/>
                    <a:pt x="232" y="47"/>
                    <a:pt x="232" y="47"/>
                  </a:cubicBezTo>
                  <a:cubicBezTo>
                    <a:pt x="225" y="65"/>
                    <a:pt x="205" y="104"/>
                    <a:pt x="167" y="121"/>
                  </a:cubicBezTo>
                  <a:cubicBezTo>
                    <a:pt x="196" y="85"/>
                    <a:pt x="196" y="17"/>
                    <a:pt x="196" y="15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3"/>
                    <a:pt x="193" y="0"/>
                    <a:pt x="189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7" y="0"/>
                    <a:pt x="54" y="3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6"/>
                    <a:pt x="53" y="85"/>
                    <a:pt x="83" y="121"/>
                  </a:cubicBezTo>
                  <a:cubicBezTo>
                    <a:pt x="44" y="104"/>
                    <a:pt x="24" y="65"/>
                    <a:pt x="17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5" y="33"/>
                    <a:pt x="3" y="34"/>
                    <a:pt x="1" y="36"/>
                  </a:cubicBezTo>
                  <a:cubicBezTo>
                    <a:pt x="0" y="38"/>
                    <a:pt x="0" y="40"/>
                    <a:pt x="0" y="42"/>
                  </a:cubicBezTo>
                  <a:cubicBezTo>
                    <a:pt x="1" y="43"/>
                    <a:pt x="27" y="127"/>
                    <a:pt x="102" y="141"/>
                  </a:cubicBezTo>
                  <a:cubicBezTo>
                    <a:pt x="102" y="149"/>
                    <a:pt x="99" y="169"/>
                    <a:pt x="84" y="188"/>
                  </a:cubicBezTo>
                  <a:cubicBezTo>
                    <a:pt x="66" y="188"/>
                    <a:pt x="66" y="188"/>
                    <a:pt x="66" y="188"/>
                  </a:cubicBezTo>
                  <a:cubicBezTo>
                    <a:pt x="62" y="188"/>
                    <a:pt x="58" y="193"/>
                    <a:pt x="58" y="199"/>
                  </a:cubicBezTo>
                  <a:cubicBezTo>
                    <a:pt x="58" y="240"/>
                    <a:pt x="58" y="240"/>
                    <a:pt x="58" y="240"/>
                  </a:cubicBezTo>
                  <a:cubicBezTo>
                    <a:pt x="58" y="245"/>
                    <a:pt x="62" y="250"/>
                    <a:pt x="66" y="250"/>
                  </a:cubicBezTo>
                  <a:cubicBezTo>
                    <a:pt x="183" y="250"/>
                    <a:pt x="183" y="250"/>
                    <a:pt x="183" y="250"/>
                  </a:cubicBezTo>
                  <a:cubicBezTo>
                    <a:pt x="187" y="250"/>
                    <a:pt x="191" y="245"/>
                    <a:pt x="191" y="240"/>
                  </a:cubicBezTo>
                  <a:cubicBezTo>
                    <a:pt x="191" y="199"/>
                    <a:pt x="191" y="199"/>
                    <a:pt x="191" y="199"/>
                  </a:cubicBezTo>
                  <a:cubicBezTo>
                    <a:pt x="191" y="193"/>
                    <a:pt x="187" y="188"/>
                    <a:pt x="183" y="188"/>
                  </a:cubicBezTo>
                  <a:cubicBezTo>
                    <a:pt x="165" y="188"/>
                    <a:pt x="165" y="188"/>
                    <a:pt x="165" y="188"/>
                  </a:cubicBezTo>
                  <a:cubicBezTo>
                    <a:pt x="150" y="169"/>
                    <a:pt x="147" y="149"/>
                    <a:pt x="147" y="141"/>
                  </a:cubicBezTo>
                  <a:cubicBezTo>
                    <a:pt x="222" y="127"/>
                    <a:pt x="249" y="43"/>
                    <a:pt x="249" y="42"/>
                  </a:cubicBezTo>
                  <a:cubicBezTo>
                    <a:pt x="249" y="40"/>
                    <a:pt x="249" y="38"/>
                    <a:pt x="248" y="36"/>
                  </a:cubicBezTo>
                  <a:close/>
                  <a:moveTo>
                    <a:pt x="152" y="116"/>
                  </a:moveTo>
                  <a:cubicBezTo>
                    <a:pt x="144" y="124"/>
                    <a:pt x="135" y="128"/>
                    <a:pt x="125" y="129"/>
                  </a:cubicBezTo>
                  <a:cubicBezTo>
                    <a:pt x="114" y="128"/>
                    <a:pt x="105" y="124"/>
                    <a:pt x="97" y="116"/>
                  </a:cubicBezTo>
                  <a:cubicBezTo>
                    <a:pt x="69" y="87"/>
                    <a:pt x="67" y="22"/>
                    <a:pt x="67" y="14"/>
                  </a:cubicBezTo>
                  <a:cubicBezTo>
                    <a:pt x="182" y="14"/>
                    <a:pt x="182" y="14"/>
                    <a:pt x="182" y="14"/>
                  </a:cubicBezTo>
                  <a:cubicBezTo>
                    <a:pt x="182" y="15"/>
                    <a:pt x="182" y="15"/>
                    <a:pt x="182" y="15"/>
                  </a:cubicBezTo>
                  <a:cubicBezTo>
                    <a:pt x="182" y="15"/>
                    <a:pt x="182" y="86"/>
                    <a:pt x="152" y="116"/>
                  </a:cubicBezTo>
                  <a:close/>
                  <a:moveTo>
                    <a:pt x="177" y="236"/>
                  </a:moveTo>
                  <a:cubicBezTo>
                    <a:pt x="72" y="236"/>
                    <a:pt x="72" y="236"/>
                    <a:pt x="72" y="236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177" y="202"/>
                    <a:pt x="177" y="202"/>
                    <a:pt x="177" y="202"/>
                  </a:cubicBezTo>
                  <a:lnTo>
                    <a:pt x="177" y="236"/>
                  </a:lnTo>
                  <a:close/>
                  <a:moveTo>
                    <a:pt x="101" y="188"/>
                  </a:moveTo>
                  <a:cubicBezTo>
                    <a:pt x="113" y="170"/>
                    <a:pt x="115" y="153"/>
                    <a:pt x="116" y="144"/>
                  </a:cubicBezTo>
                  <a:cubicBezTo>
                    <a:pt x="118" y="144"/>
                    <a:pt x="118" y="144"/>
                    <a:pt x="118" y="144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5" y="144"/>
                    <a:pt x="125" y="144"/>
                    <a:pt x="125" y="144"/>
                  </a:cubicBezTo>
                  <a:cubicBezTo>
                    <a:pt x="129" y="144"/>
                    <a:pt x="129" y="144"/>
                    <a:pt x="129" y="144"/>
                  </a:cubicBezTo>
                  <a:cubicBezTo>
                    <a:pt x="131" y="144"/>
                    <a:pt x="131" y="144"/>
                    <a:pt x="131" y="144"/>
                  </a:cubicBezTo>
                  <a:cubicBezTo>
                    <a:pt x="133" y="144"/>
                    <a:pt x="133" y="144"/>
                    <a:pt x="133" y="144"/>
                  </a:cubicBezTo>
                  <a:cubicBezTo>
                    <a:pt x="134" y="153"/>
                    <a:pt x="136" y="170"/>
                    <a:pt x="148" y="188"/>
                  </a:cubicBezTo>
                  <a:lnTo>
                    <a:pt x="10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75">
              <a:extLst>
                <a:ext uri="{FF2B5EF4-FFF2-40B4-BE49-F238E27FC236}">
                  <a16:creationId xmlns="" xmlns:a16="http://schemas.microsoft.com/office/drawing/2014/main" id="{462E79A1-4EA2-4E63-B863-301BCF4E0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9443" y="3025775"/>
              <a:ext cx="252413" cy="53975"/>
            </a:xfrm>
            <a:custGeom>
              <a:avLst/>
              <a:gdLst>
                <a:gd name="T0" fmla="*/ 7 w 67"/>
                <a:gd name="T1" fmla="*/ 14 h 14"/>
                <a:gd name="T2" fmla="*/ 60 w 67"/>
                <a:gd name="T3" fmla="*/ 14 h 14"/>
                <a:gd name="T4" fmla="*/ 67 w 67"/>
                <a:gd name="T5" fmla="*/ 7 h 14"/>
                <a:gd name="T6" fmla="*/ 60 w 67"/>
                <a:gd name="T7" fmla="*/ 0 h 14"/>
                <a:gd name="T8" fmla="*/ 7 w 67"/>
                <a:gd name="T9" fmla="*/ 0 h 14"/>
                <a:gd name="T10" fmla="*/ 0 w 67"/>
                <a:gd name="T11" fmla="*/ 7 h 14"/>
                <a:gd name="T12" fmla="*/ 7 w 67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14">
                  <a:moveTo>
                    <a:pt x="7" y="14"/>
                  </a:moveTo>
                  <a:cubicBezTo>
                    <a:pt x="60" y="14"/>
                    <a:pt x="60" y="14"/>
                    <a:pt x="60" y="14"/>
                  </a:cubicBezTo>
                  <a:cubicBezTo>
                    <a:pt x="64" y="14"/>
                    <a:pt x="67" y="11"/>
                    <a:pt x="67" y="7"/>
                  </a:cubicBezTo>
                  <a:cubicBezTo>
                    <a:pt x="67" y="3"/>
                    <a:pt x="64" y="0"/>
                    <a:pt x="6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3" name="Freeform 7">
            <a:extLst>
              <a:ext uri="{FF2B5EF4-FFF2-40B4-BE49-F238E27FC236}">
                <a16:creationId xmlns="" xmlns:a16="http://schemas.microsoft.com/office/drawing/2014/main" id="{66B0975D-434F-49AB-9E21-C41DE63A429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7133837" y="3574659"/>
            <a:ext cx="216757" cy="265425"/>
          </a:xfrm>
          <a:custGeom>
            <a:avLst/>
            <a:gdLst>
              <a:gd name="T0" fmla="*/ 163 w 203"/>
              <a:gd name="T1" fmla="*/ 129 h 249"/>
              <a:gd name="T2" fmla="*/ 201 w 203"/>
              <a:gd name="T3" fmla="*/ 82 h 249"/>
              <a:gd name="T4" fmla="*/ 201 w 203"/>
              <a:gd name="T5" fmla="*/ 74 h 249"/>
              <a:gd name="T6" fmla="*/ 194 w 203"/>
              <a:gd name="T7" fmla="*/ 70 h 249"/>
              <a:gd name="T8" fmla="*/ 118 w 203"/>
              <a:gd name="T9" fmla="*/ 77 h 249"/>
              <a:gd name="T10" fmla="*/ 118 w 203"/>
              <a:gd name="T11" fmla="*/ 91 h 249"/>
              <a:gd name="T12" fmla="*/ 179 w 203"/>
              <a:gd name="T13" fmla="*/ 87 h 249"/>
              <a:gd name="T14" fmla="*/ 148 w 203"/>
              <a:gd name="T15" fmla="*/ 125 h 249"/>
              <a:gd name="T16" fmla="*/ 148 w 203"/>
              <a:gd name="T17" fmla="*/ 134 h 249"/>
              <a:gd name="T18" fmla="*/ 181 w 203"/>
              <a:gd name="T19" fmla="*/ 169 h 249"/>
              <a:gd name="T20" fmla="*/ 76 w 203"/>
              <a:gd name="T21" fmla="*/ 173 h 249"/>
              <a:gd name="T22" fmla="*/ 85 w 203"/>
              <a:gd name="T23" fmla="*/ 165 h 249"/>
              <a:gd name="T24" fmla="*/ 106 w 203"/>
              <a:gd name="T25" fmla="*/ 134 h 249"/>
              <a:gd name="T26" fmla="*/ 106 w 203"/>
              <a:gd name="T27" fmla="*/ 45 h 249"/>
              <a:gd name="T28" fmla="*/ 104 w 203"/>
              <a:gd name="T29" fmla="*/ 40 h 249"/>
              <a:gd name="T30" fmla="*/ 100 w 203"/>
              <a:gd name="T31" fmla="*/ 37 h 249"/>
              <a:gd name="T32" fmla="*/ 19 w 203"/>
              <a:gd name="T33" fmla="*/ 37 h 249"/>
              <a:gd name="T34" fmla="*/ 19 w 203"/>
              <a:gd name="T35" fmla="*/ 22 h 249"/>
              <a:gd name="T36" fmla="*/ 24 w 203"/>
              <a:gd name="T37" fmla="*/ 12 h 249"/>
              <a:gd name="T38" fmla="*/ 12 w 203"/>
              <a:gd name="T39" fmla="*/ 0 h 249"/>
              <a:gd name="T40" fmla="*/ 0 w 203"/>
              <a:gd name="T41" fmla="*/ 12 h 249"/>
              <a:gd name="T42" fmla="*/ 5 w 203"/>
              <a:gd name="T43" fmla="*/ 22 h 249"/>
              <a:gd name="T44" fmla="*/ 5 w 203"/>
              <a:gd name="T45" fmla="*/ 242 h 249"/>
              <a:gd name="T46" fmla="*/ 12 w 203"/>
              <a:gd name="T47" fmla="*/ 249 h 249"/>
              <a:gd name="T48" fmla="*/ 19 w 203"/>
              <a:gd name="T49" fmla="*/ 242 h 249"/>
              <a:gd name="T50" fmla="*/ 19 w 203"/>
              <a:gd name="T51" fmla="*/ 141 h 249"/>
              <a:gd name="T52" fmla="*/ 59 w 203"/>
              <a:gd name="T53" fmla="*/ 138 h 249"/>
              <a:gd name="T54" fmla="*/ 59 w 203"/>
              <a:gd name="T55" fmla="*/ 177 h 249"/>
              <a:gd name="T56" fmla="*/ 59 w 203"/>
              <a:gd name="T57" fmla="*/ 178 h 249"/>
              <a:gd name="T58" fmla="*/ 59 w 203"/>
              <a:gd name="T59" fmla="*/ 181 h 249"/>
              <a:gd name="T60" fmla="*/ 64 w 203"/>
              <a:gd name="T61" fmla="*/ 185 h 249"/>
              <a:gd name="T62" fmla="*/ 113 w 203"/>
              <a:gd name="T63" fmla="*/ 190 h 249"/>
              <a:gd name="T64" fmla="*/ 197 w 203"/>
              <a:gd name="T65" fmla="*/ 180 h 249"/>
              <a:gd name="T66" fmla="*/ 202 w 203"/>
              <a:gd name="T67" fmla="*/ 175 h 249"/>
              <a:gd name="T68" fmla="*/ 200 w 203"/>
              <a:gd name="T69" fmla="*/ 168 h 249"/>
              <a:gd name="T70" fmla="*/ 163 w 203"/>
              <a:gd name="T71" fmla="*/ 129 h 249"/>
              <a:gd name="T72" fmla="*/ 19 w 203"/>
              <a:gd name="T73" fmla="*/ 127 h 249"/>
              <a:gd name="T74" fmla="*/ 19 w 203"/>
              <a:gd name="T75" fmla="*/ 51 h 249"/>
              <a:gd name="T76" fmla="*/ 92 w 203"/>
              <a:gd name="T77" fmla="*/ 50 h 249"/>
              <a:gd name="T78" fmla="*/ 92 w 203"/>
              <a:gd name="T79" fmla="*/ 126 h 249"/>
              <a:gd name="T80" fmla="*/ 19 w 203"/>
              <a:gd name="T81" fmla="*/ 127 h 249"/>
              <a:gd name="T82" fmla="*/ 73 w 203"/>
              <a:gd name="T83" fmla="*/ 138 h 249"/>
              <a:gd name="T84" fmla="*/ 91 w 203"/>
              <a:gd name="T85" fmla="*/ 140 h 249"/>
              <a:gd name="T86" fmla="*/ 80 w 203"/>
              <a:gd name="T87" fmla="*/ 152 h 249"/>
              <a:gd name="T88" fmla="*/ 73 w 203"/>
              <a:gd name="T89" fmla="*/ 156 h 249"/>
              <a:gd name="T90" fmla="*/ 73 w 203"/>
              <a:gd name="T91" fmla="*/ 138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03" h="249">
                <a:moveTo>
                  <a:pt x="163" y="129"/>
                </a:moveTo>
                <a:cubicBezTo>
                  <a:pt x="201" y="82"/>
                  <a:pt x="201" y="82"/>
                  <a:pt x="201" y="82"/>
                </a:cubicBezTo>
                <a:cubicBezTo>
                  <a:pt x="203" y="79"/>
                  <a:pt x="203" y="76"/>
                  <a:pt x="201" y="74"/>
                </a:cubicBezTo>
                <a:cubicBezTo>
                  <a:pt x="200" y="71"/>
                  <a:pt x="197" y="70"/>
                  <a:pt x="194" y="70"/>
                </a:cubicBezTo>
                <a:cubicBezTo>
                  <a:pt x="194" y="70"/>
                  <a:pt x="157" y="77"/>
                  <a:pt x="118" y="77"/>
                </a:cubicBezTo>
                <a:cubicBezTo>
                  <a:pt x="118" y="91"/>
                  <a:pt x="118" y="91"/>
                  <a:pt x="118" y="91"/>
                </a:cubicBezTo>
                <a:cubicBezTo>
                  <a:pt x="141" y="91"/>
                  <a:pt x="164" y="89"/>
                  <a:pt x="179" y="87"/>
                </a:cubicBezTo>
                <a:cubicBezTo>
                  <a:pt x="148" y="125"/>
                  <a:pt x="148" y="125"/>
                  <a:pt x="148" y="125"/>
                </a:cubicBezTo>
                <a:cubicBezTo>
                  <a:pt x="146" y="128"/>
                  <a:pt x="146" y="131"/>
                  <a:pt x="148" y="134"/>
                </a:cubicBezTo>
                <a:cubicBezTo>
                  <a:pt x="149" y="134"/>
                  <a:pt x="164" y="151"/>
                  <a:pt x="181" y="169"/>
                </a:cubicBezTo>
                <a:cubicBezTo>
                  <a:pt x="160" y="173"/>
                  <a:pt x="114" y="180"/>
                  <a:pt x="76" y="173"/>
                </a:cubicBezTo>
                <a:cubicBezTo>
                  <a:pt x="78" y="170"/>
                  <a:pt x="81" y="167"/>
                  <a:pt x="85" y="165"/>
                </a:cubicBezTo>
                <a:cubicBezTo>
                  <a:pt x="98" y="159"/>
                  <a:pt x="106" y="148"/>
                  <a:pt x="106" y="134"/>
                </a:cubicBezTo>
                <a:cubicBezTo>
                  <a:pt x="106" y="45"/>
                  <a:pt x="106" y="45"/>
                  <a:pt x="106" y="45"/>
                </a:cubicBezTo>
                <a:cubicBezTo>
                  <a:pt x="106" y="43"/>
                  <a:pt x="105" y="41"/>
                  <a:pt x="104" y="40"/>
                </a:cubicBezTo>
                <a:cubicBezTo>
                  <a:pt x="103" y="39"/>
                  <a:pt x="101" y="38"/>
                  <a:pt x="100" y="37"/>
                </a:cubicBezTo>
                <a:cubicBezTo>
                  <a:pt x="68" y="31"/>
                  <a:pt x="34" y="35"/>
                  <a:pt x="19" y="37"/>
                </a:cubicBezTo>
                <a:cubicBezTo>
                  <a:pt x="19" y="22"/>
                  <a:pt x="19" y="22"/>
                  <a:pt x="19" y="22"/>
                </a:cubicBezTo>
                <a:cubicBezTo>
                  <a:pt x="22" y="20"/>
                  <a:pt x="24" y="16"/>
                  <a:pt x="24" y="12"/>
                </a:cubicBezTo>
                <a:cubicBezTo>
                  <a:pt x="24" y="6"/>
                  <a:pt x="19" y="0"/>
                  <a:pt x="12" y="0"/>
                </a:cubicBezTo>
                <a:cubicBezTo>
                  <a:pt x="5" y="0"/>
                  <a:pt x="0" y="6"/>
                  <a:pt x="0" y="12"/>
                </a:cubicBezTo>
                <a:cubicBezTo>
                  <a:pt x="0" y="16"/>
                  <a:pt x="2" y="20"/>
                  <a:pt x="5" y="22"/>
                </a:cubicBezTo>
                <a:cubicBezTo>
                  <a:pt x="5" y="242"/>
                  <a:pt x="5" y="242"/>
                  <a:pt x="5" y="242"/>
                </a:cubicBezTo>
                <a:cubicBezTo>
                  <a:pt x="5" y="246"/>
                  <a:pt x="8" y="249"/>
                  <a:pt x="12" y="249"/>
                </a:cubicBezTo>
                <a:cubicBezTo>
                  <a:pt x="16" y="249"/>
                  <a:pt x="19" y="246"/>
                  <a:pt x="19" y="242"/>
                </a:cubicBezTo>
                <a:cubicBezTo>
                  <a:pt x="19" y="141"/>
                  <a:pt x="19" y="141"/>
                  <a:pt x="19" y="141"/>
                </a:cubicBezTo>
                <a:cubicBezTo>
                  <a:pt x="26" y="140"/>
                  <a:pt x="41" y="138"/>
                  <a:pt x="59" y="138"/>
                </a:cubicBezTo>
                <a:cubicBezTo>
                  <a:pt x="59" y="177"/>
                  <a:pt x="59" y="177"/>
                  <a:pt x="59" y="177"/>
                </a:cubicBezTo>
                <a:cubicBezTo>
                  <a:pt x="59" y="177"/>
                  <a:pt x="59" y="178"/>
                  <a:pt x="59" y="178"/>
                </a:cubicBezTo>
                <a:cubicBezTo>
                  <a:pt x="59" y="179"/>
                  <a:pt x="59" y="180"/>
                  <a:pt x="59" y="181"/>
                </a:cubicBezTo>
                <a:cubicBezTo>
                  <a:pt x="60" y="183"/>
                  <a:pt x="62" y="184"/>
                  <a:pt x="64" y="185"/>
                </a:cubicBezTo>
                <a:cubicBezTo>
                  <a:pt x="80" y="189"/>
                  <a:pt x="97" y="190"/>
                  <a:pt x="113" y="190"/>
                </a:cubicBezTo>
                <a:cubicBezTo>
                  <a:pt x="156" y="190"/>
                  <a:pt x="195" y="180"/>
                  <a:pt x="197" y="180"/>
                </a:cubicBezTo>
                <a:cubicBezTo>
                  <a:pt x="199" y="179"/>
                  <a:pt x="201" y="177"/>
                  <a:pt x="202" y="175"/>
                </a:cubicBezTo>
                <a:cubicBezTo>
                  <a:pt x="203" y="173"/>
                  <a:pt x="202" y="170"/>
                  <a:pt x="200" y="168"/>
                </a:cubicBezTo>
                <a:cubicBezTo>
                  <a:pt x="185" y="153"/>
                  <a:pt x="170" y="137"/>
                  <a:pt x="163" y="129"/>
                </a:cubicBezTo>
                <a:close/>
                <a:moveTo>
                  <a:pt x="19" y="127"/>
                </a:moveTo>
                <a:cubicBezTo>
                  <a:pt x="19" y="51"/>
                  <a:pt x="19" y="51"/>
                  <a:pt x="19" y="51"/>
                </a:cubicBezTo>
                <a:cubicBezTo>
                  <a:pt x="31" y="49"/>
                  <a:pt x="63" y="45"/>
                  <a:pt x="92" y="50"/>
                </a:cubicBezTo>
                <a:cubicBezTo>
                  <a:pt x="92" y="126"/>
                  <a:pt x="92" y="126"/>
                  <a:pt x="92" y="126"/>
                </a:cubicBezTo>
                <a:cubicBezTo>
                  <a:pt x="63" y="122"/>
                  <a:pt x="33" y="125"/>
                  <a:pt x="19" y="127"/>
                </a:cubicBezTo>
                <a:close/>
                <a:moveTo>
                  <a:pt x="73" y="138"/>
                </a:moveTo>
                <a:cubicBezTo>
                  <a:pt x="79" y="139"/>
                  <a:pt x="85" y="139"/>
                  <a:pt x="91" y="140"/>
                </a:cubicBezTo>
                <a:cubicBezTo>
                  <a:pt x="89" y="146"/>
                  <a:pt x="86" y="150"/>
                  <a:pt x="80" y="152"/>
                </a:cubicBezTo>
                <a:cubicBezTo>
                  <a:pt x="77" y="153"/>
                  <a:pt x="75" y="155"/>
                  <a:pt x="73" y="156"/>
                </a:cubicBezTo>
                <a:lnTo>
                  <a:pt x="73" y="1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4" name="组合 43">
            <a:extLst>
              <a:ext uri="{FF2B5EF4-FFF2-40B4-BE49-F238E27FC236}">
                <a16:creationId xmlns="" xmlns:a16="http://schemas.microsoft.com/office/drawing/2014/main" id="{88D64938-2B40-446D-BA30-873628C681A7}"/>
              </a:ext>
            </a:extLst>
          </p:cNvPr>
          <p:cNvGrpSpPr>
            <a:grpSpLocks noChangeAspect="1"/>
          </p:cNvGrpSpPr>
          <p:nvPr/>
        </p:nvGrpSpPr>
        <p:grpSpPr>
          <a:xfrm>
            <a:off x="5384765" y="4582437"/>
            <a:ext cx="275642" cy="235259"/>
            <a:chOff x="4578798" y="5122080"/>
            <a:chExt cx="951592" cy="812177"/>
          </a:xfrm>
          <a:solidFill>
            <a:schemeClr val="bg1"/>
          </a:solidFill>
        </p:grpSpPr>
        <p:sp>
          <p:nvSpPr>
            <p:cNvPr id="45" name="Freeform 8">
              <a:extLst>
                <a:ext uri="{FF2B5EF4-FFF2-40B4-BE49-F238E27FC236}">
                  <a16:creationId xmlns="" xmlns:a16="http://schemas.microsoft.com/office/drawing/2014/main" id="{3FFC22C0-3438-4ADE-B08D-9F2285731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6338" y="5420365"/>
              <a:ext cx="763543" cy="218849"/>
            </a:xfrm>
            <a:custGeom>
              <a:avLst/>
              <a:gdLst>
                <a:gd name="T0" fmla="*/ 7 w 199"/>
                <a:gd name="T1" fmla="*/ 56 h 57"/>
                <a:gd name="T2" fmla="*/ 14 w 199"/>
                <a:gd name="T3" fmla="*/ 49 h 57"/>
                <a:gd name="T4" fmla="*/ 14 w 199"/>
                <a:gd name="T5" fmla="*/ 34 h 57"/>
                <a:gd name="T6" fmla="*/ 93 w 199"/>
                <a:gd name="T7" fmla="*/ 34 h 57"/>
                <a:gd name="T8" fmla="*/ 93 w 199"/>
                <a:gd name="T9" fmla="*/ 50 h 57"/>
                <a:gd name="T10" fmla="*/ 100 w 199"/>
                <a:gd name="T11" fmla="*/ 57 h 57"/>
                <a:gd name="T12" fmla="*/ 107 w 199"/>
                <a:gd name="T13" fmla="*/ 50 h 57"/>
                <a:gd name="T14" fmla="*/ 107 w 199"/>
                <a:gd name="T15" fmla="*/ 34 h 57"/>
                <a:gd name="T16" fmla="*/ 185 w 199"/>
                <a:gd name="T17" fmla="*/ 34 h 57"/>
                <a:gd name="T18" fmla="*/ 185 w 199"/>
                <a:gd name="T19" fmla="*/ 49 h 57"/>
                <a:gd name="T20" fmla="*/ 192 w 199"/>
                <a:gd name="T21" fmla="*/ 56 h 57"/>
                <a:gd name="T22" fmla="*/ 199 w 199"/>
                <a:gd name="T23" fmla="*/ 49 h 57"/>
                <a:gd name="T24" fmla="*/ 199 w 199"/>
                <a:gd name="T25" fmla="*/ 28 h 57"/>
                <a:gd name="T26" fmla="*/ 196 w 199"/>
                <a:gd name="T27" fmla="*/ 22 h 57"/>
                <a:gd name="T28" fmla="*/ 192 w 199"/>
                <a:gd name="T29" fmla="*/ 20 h 57"/>
                <a:gd name="T30" fmla="*/ 107 w 199"/>
                <a:gd name="T31" fmla="*/ 20 h 57"/>
                <a:gd name="T32" fmla="*/ 107 w 199"/>
                <a:gd name="T33" fmla="*/ 7 h 57"/>
                <a:gd name="T34" fmla="*/ 100 w 199"/>
                <a:gd name="T35" fmla="*/ 0 h 57"/>
                <a:gd name="T36" fmla="*/ 93 w 199"/>
                <a:gd name="T37" fmla="*/ 7 h 57"/>
                <a:gd name="T38" fmla="*/ 93 w 199"/>
                <a:gd name="T39" fmla="*/ 20 h 57"/>
                <a:gd name="T40" fmla="*/ 7 w 199"/>
                <a:gd name="T41" fmla="*/ 20 h 57"/>
                <a:gd name="T42" fmla="*/ 4 w 199"/>
                <a:gd name="T43" fmla="*/ 21 h 57"/>
                <a:gd name="T44" fmla="*/ 0 w 199"/>
                <a:gd name="T45" fmla="*/ 28 h 57"/>
                <a:gd name="T46" fmla="*/ 0 w 199"/>
                <a:gd name="T47" fmla="*/ 49 h 57"/>
                <a:gd name="T48" fmla="*/ 7 w 199"/>
                <a:gd name="T49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9" h="57">
                  <a:moveTo>
                    <a:pt x="7" y="56"/>
                  </a:moveTo>
                  <a:cubicBezTo>
                    <a:pt x="11" y="56"/>
                    <a:pt x="14" y="53"/>
                    <a:pt x="14" y="49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3" y="53"/>
                    <a:pt x="96" y="57"/>
                    <a:pt x="100" y="57"/>
                  </a:cubicBezTo>
                  <a:cubicBezTo>
                    <a:pt x="104" y="57"/>
                    <a:pt x="107" y="53"/>
                    <a:pt x="107" y="50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85" y="34"/>
                    <a:pt x="185" y="34"/>
                    <a:pt x="185" y="34"/>
                  </a:cubicBezTo>
                  <a:cubicBezTo>
                    <a:pt x="185" y="49"/>
                    <a:pt x="185" y="49"/>
                    <a:pt x="185" y="49"/>
                  </a:cubicBezTo>
                  <a:cubicBezTo>
                    <a:pt x="185" y="53"/>
                    <a:pt x="188" y="56"/>
                    <a:pt x="192" y="56"/>
                  </a:cubicBezTo>
                  <a:cubicBezTo>
                    <a:pt x="196" y="56"/>
                    <a:pt x="199" y="53"/>
                    <a:pt x="199" y="49"/>
                  </a:cubicBezTo>
                  <a:cubicBezTo>
                    <a:pt x="199" y="28"/>
                    <a:pt x="199" y="28"/>
                    <a:pt x="199" y="28"/>
                  </a:cubicBezTo>
                  <a:cubicBezTo>
                    <a:pt x="199" y="25"/>
                    <a:pt x="198" y="23"/>
                    <a:pt x="196" y="22"/>
                  </a:cubicBezTo>
                  <a:cubicBezTo>
                    <a:pt x="195" y="21"/>
                    <a:pt x="194" y="20"/>
                    <a:pt x="192" y="20"/>
                  </a:cubicBezTo>
                  <a:cubicBezTo>
                    <a:pt x="107" y="20"/>
                    <a:pt x="107" y="20"/>
                    <a:pt x="107" y="20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7" y="3"/>
                    <a:pt x="104" y="0"/>
                    <a:pt x="100" y="0"/>
                  </a:cubicBezTo>
                  <a:cubicBezTo>
                    <a:pt x="96" y="0"/>
                    <a:pt x="93" y="3"/>
                    <a:pt x="93" y="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20"/>
                    <a:pt x="5" y="21"/>
                    <a:pt x="4" y="21"/>
                  </a:cubicBezTo>
                  <a:cubicBezTo>
                    <a:pt x="2" y="22"/>
                    <a:pt x="0" y="25"/>
                    <a:pt x="0" y="28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3"/>
                    <a:pt x="3" y="56"/>
                    <a:pt x="7" y="5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9">
              <a:extLst>
                <a:ext uri="{FF2B5EF4-FFF2-40B4-BE49-F238E27FC236}">
                  <a16:creationId xmlns="" xmlns:a16="http://schemas.microsoft.com/office/drawing/2014/main" id="{6208B3E1-A370-4C37-8CE7-FF59FB0466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8685" y="5122080"/>
              <a:ext cx="235061" cy="233440"/>
            </a:xfrm>
            <a:custGeom>
              <a:avLst/>
              <a:gdLst>
                <a:gd name="T0" fmla="*/ 7 w 61"/>
                <a:gd name="T1" fmla="*/ 61 h 61"/>
                <a:gd name="T2" fmla="*/ 54 w 61"/>
                <a:gd name="T3" fmla="*/ 61 h 61"/>
                <a:gd name="T4" fmla="*/ 61 w 61"/>
                <a:gd name="T5" fmla="*/ 54 h 61"/>
                <a:gd name="T6" fmla="*/ 61 w 61"/>
                <a:gd name="T7" fmla="*/ 7 h 61"/>
                <a:gd name="T8" fmla="*/ 54 w 61"/>
                <a:gd name="T9" fmla="*/ 0 h 61"/>
                <a:gd name="T10" fmla="*/ 7 w 61"/>
                <a:gd name="T11" fmla="*/ 0 h 61"/>
                <a:gd name="T12" fmla="*/ 0 w 61"/>
                <a:gd name="T13" fmla="*/ 7 h 61"/>
                <a:gd name="T14" fmla="*/ 0 w 61"/>
                <a:gd name="T15" fmla="*/ 54 h 61"/>
                <a:gd name="T16" fmla="*/ 7 w 61"/>
                <a:gd name="T17" fmla="*/ 61 h 61"/>
                <a:gd name="T18" fmla="*/ 14 w 61"/>
                <a:gd name="T19" fmla="*/ 14 h 61"/>
                <a:gd name="T20" fmla="*/ 47 w 61"/>
                <a:gd name="T21" fmla="*/ 14 h 61"/>
                <a:gd name="T22" fmla="*/ 47 w 61"/>
                <a:gd name="T23" fmla="*/ 47 h 61"/>
                <a:gd name="T24" fmla="*/ 14 w 61"/>
                <a:gd name="T25" fmla="*/ 47 h 61"/>
                <a:gd name="T26" fmla="*/ 14 w 61"/>
                <a:gd name="T27" fmla="*/ 1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61">
                  <a:moveTo>
                    <a:pt x="7" y="61"/>
                  </a:moveTo>
                  <a:cubicBezTo>
                    <a:pt x="54" y="61"/>
                    <a:pt x="54" y="61"/>
                    <a:pt x="54" y="61"/>
                  </a:cubicBezTo>
                  <a:cubicBezTo>
                    <a:pt x="58" y="61"/>
                    <a:pt x="61" y="58"/>
                    <a:pt x="61" y="54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3"/>
                    <a:pt x="58" y="0"/>
                    <a:pt x="54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8"/>
                    <a:pt x="3" y="61"/>
                    <a:pt x="7" y="61"/>
                  </a:cubicBezTo>
                  <a:close/>
                  <a:moveTo>
                    <a:pt x="14" y="14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14" y="47"/>
                    <a:pt x="14" y="47"/>
                    <a:pt x="14" y="47"/>
                  </a:cubicBezTo>
                  <a:lnTo>
                    <a:pt x="14" y="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0">
              <a:extLst>
                <a:ext uri="{FF2B5EF4-FFF2-40B4-BE49-F238E27FC236}">
                  <a16:creationId xmlns="" xmlns:a16="http://schemas.microsoft.com/office/drawing/2014/main" id="{F74DFA68-9AF8-4FFB-8FAE-D45409E776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8685" y="5700817"/>
              <a:ext cx="235061" cy="233440"/>
            </a:xfrm>
            <a:custGeom>
              <a:avLst/>
              <a:gdLst>
                <a:gd name="T0" fmla="*/ 54 w 61"/>
                <a:gd name="T1" fmla="*/ 0 h 61"/>
                <a:gd name="T2" fmla="*/ 7 w 61"/>
                <a:gd name="T3" fmla="*/ 0 h 61"/>
                <a:gd name="T4" fmla="*/ 0 w 61"/>
                <a:gd name="T5" fmla="*/ 7 h 61"/>
                <a:gd name="T6" fmla="*/ 0 w 61"/>
                <a:gd name="T7" fmla="*/ 54 h 61"/>
                <a:gd name="T8" fmla="*/ 7 w 61"/>
                <a:gd name="T9" fmla="*/ 61 h 61"/>
                <a:gd name="T10" fmla="*/ 54 w 61"/>
                <a:gd name="T11" fmla="*/ 61 h 61"/>
                <a:gd name="T12" fmla="*/ 61 w 61"/>
                <a:gd name="T13" fmla="*/ 54 h 61"/>
                <a:gd name="T14" fmla="*/ 61 w 61"/>
                <a:gd name="T15" fmla="*/ 7 h 61"/>
                <a:gd name="T16" fmla="*/ 54 w 61"/>
                <a:gd name="T17" fmla="*/ 0 h 61"/>
                <a:gd name="T18" fmla="*/ 47 w 61"/>
                <a:gd name="T19" fmla="*/ 47 h 61"/>
                <a:gd name="T20" fmla="*/ 14 w 61"/>
                <a:gd name="T21" fmla="*/ 47 h 61"/>
                <a:gd name="T22" fmla="*/ 14 w 61"/>
                <a:gd name="T23" fmla="*/ 14 h 61"/>
                <a:gd name="T24" fmla="*/ 47 w 61"/>
                <a:gd name="T25" fmla="*/ 14 h 61"/>
                <a:gd name="T26" fmla="*/ 47 w 61"/>
                <a:gd name="T2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61">
                  <a:moveTo>
                    <a:pt x="5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8"/>
                    <a:pt x="3" y="61"/>
                    <a:pt x="7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8" y="61"/>
                    <a:pt x="61" y="58"/>
                    <a:pt x="61" y="54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3"/>
                    <a:pt x="58" y="0"/>
                    <a:pt x="54" y="0"/>
                  </a:cubicBezTo>
                  <a:close/>
                  <a:moveTo>
                    <a:pt x="47" y="47"/>
                  </a:moveTo>
                  <a:cubicBezTo>
                    <a:pt x="14" y="47"/>
                    <a:pt x="14" y="47"/>
                    <a:pt x="14" y="4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47" y="14"/>
                    <a:pt x="47" y="14"/>
                    <a:pt x="47" y="14"/>
                  </a:cubicBezTo>
                  <a:lnTo>
                    <a:pt x="47" y="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1">
              <a:extLst>
                <a:ext uri="{FF2B5EF4-FFF2-40B4-BE49-F238E27FC236}">
                  <a16:creationId xmlns="" xmlns:a16="http://schemas.microsoft.com/office/drawing/2014/main" id="{77210F4F-462E-415D-B84E-DA51268B14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8798" y="5700817"/>
              <a:ext cx="236682" cy="233440"/>
            </a:xfrm>
            <a:custGeom>
              <a:avLst/>
              <a:gdLst>
                <a:gd name="T0" fmla="*/ 55 w 62"/>
                <a:gd name="T1" fmla="*/ 0 h 61"/>
                <a:gd name="T2" fmla="*/ 7 w 62"/>
                <a:gd name="T3" fmla="*/ 0 h 61"/>
                <a:gd name="T4" fmla="*/ 0 w 62"/>
                <a:gd name="T5" fmla="*/ 7 h 61"/>
                <a:gd name="T6" fmla="*/ 0 w 62"/>
                <a:gd name="T7" fmla="*/ 54 h 61"/>
                <a:gd name="T8" fmla="*/ 7 w 62"/>
                <a:gd name="T9" fmla="*/ 61 h 61"/>
                <a:gd name="T10" fmla="*/ 55 w 62"/>
                <a:gd name="T11" fmla="*/ 61 h 61"/>
                <a:gd name="T12" fmla="*/ 62 w 62"/>
                <a:gd name="T13" fmla="*/ 54 h 61"/>
                <a:gd name="T14" fmla="*/ 62 w 62"/>
                <a:gd name="T15" fmla="*/ 7 h 61"/>
                <a:gd name="T16" fmla="*/ 55 w 62"/>
                <a:gd name="T17" fmla="*/ 0 h 61"/>
                <a:gd name="T18" fmla="*/ 48 w 62"/>
                <a:gd name="T19" fmla="*/ 47 h 61"/>
                <a:gd name="T20" fmla="*/ 14 w 62"/>
                <a:gd name="T21" fmla="*/ 47 h 61"/>
                <a:gd name="T22" fmla="*/ 14 w 62"/>
                <a:gd name="T23" fmla="*/ 14 h 61"/>
                <a:gd name="T24" fmla="*/ 48 w 62"/>
                <a:gd name="T25" fmla="*/ 14 h 61"/>
                <a:gd name="T26" fmla="*/ 48 w 62"/>
                <a:gd name="T2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" h="61">
                  <a:moveTo>
                    <a:pt x="55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8"/>
                    <a:pt x="4" y="61"/>
                    <a:pt x="7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8" y="61"/>
                    <a:pt x="62" y="58"/>
                    <a:pt x="62" y="54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2" y="3"/>
                    <a:pt x="58" y="0"/>
                    <a:pt x="55" y="0"/>
                  </a:cubicBezTo>
                  <a:close/>
                  <a:moveTo>
                    <a:pt x="48" y="47"/>
                  </a:moveTo>
                  <a:cubicBezTo>
                    <a:pt x="14" y="47"/>
                    <a:pt x="14" y="47"/>
                    <a:pt x="14" y="4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48" y="14"/>
                    <a:pt x="48" y="14"/>
                    <a:pt x="48" y="14"/>
                  </a:cubicBezTo>
                  <a:lnTo>
                    <a:pt x="48" y="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2">
              <a:extLst>
                <a:ext uri="{FF2B5EF4-FFF2-40B4-BE49-F238E27FC236}">
                  <a16:creationId xmlns="" xmlns:a16="http://schemas.microsoft.com/office/drawing/2014/main" id="{2B84A9E6-F885-4BAD-8C8C-862883ED65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5329" y="5700817"/>
              <a:ext cx="235061" cy="233440"/>
            </a:xfrm>
            <a:custGeom>
              <a:avLst/>
              <a:gdLst>
                <a:gd name="T0" fmla="*/ 54 w 61"/>
                <a:gd name="T1" fmla="*/ 0 h 61"/>
                <a:gd name="T2" fmla="*/ 7 w 61"/>
                <a:gd name="T3" fmla="*/ 0 h 61"/>
                <a:gd name="T4" fmla="*/ 0 w 61"/>
                <a:gd name="T5" fmla="*/ 7 h 61"/>
                <a:gd name="T6" fmla="*/ 0 w 61"/>
                <a:gd name="T7" fmla="*/ 54 h 61"/>
                <a:gd name="T8" fmla="*/ 7 w 61"/>
                <a:gd name="T9" fmla="*/ 61 h 61"/>
                <a:gd name="T10" fmla="*/ 54 w 61"/>
                <a:gd name="T11" fmla="*/ 61 h 61"/>
                <a:gd name="T12" fmla="*/ 61 w 61"/>
                <a:gd name="T13" fmla="*/ 54 h 61"/>
                <a:gd name="T14" fmla="*/ 61 w 61"/>
                <a:gd name="T15" fmla="*/ 7 h 61"/>
                <a:gd name="T16" fmla="*/ 54 w 61"/>
                <a:gd name="T17" fmla="*/ 0 h 61"/>
                <a:gd name="T18" fmla="*/ 47 w 61"/>
                <a:gd name="T19" fmla="*/ 47 h 61"/>
                <a:gd name="T20" fmla="*/ 14 w 61"/>
                <a:gd name="T21" fmla="*/ 47 h 61"/>
                <a:gd name="T22" fmla="*/ 14 w 61"/>
                <a:gd name="T23" fmla="*/ 14 h 61"/>
                <a:gd name="T24" fmla="*/ 47 w 61"/>
                <a:gd name="T25" fmla="*/ 14 h 61"/>
                <a:gd name="T26" fmla="*/ 47 w 61"/>
                <a:gd name="T2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61">
                  <a:moveTo>
                    <a:pt x="5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8"/>
                    <a:pt x="3" y="61"/>
                    <a:pt x="7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8" y="61"/>
                    <a:pt x="61" y="58"/>
                    <a:pt x="61" y="54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3"/>
                    <a:pt x="58" y="0"/>
                    <a:pt x="54" y="0"/>
                  </a:cubicBezTo>
                  <a:close/>
                  <a:moveTo>
                    <a:pt x="47" y="47"/>
                  </a:moveTo>
                  <a:cubicBezTo>
                    <a:pt x="14" y="47"/>
                    <a:pt x="14" y="47"/>
                    <a:pt x="14" y="4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47" y="14"/>
                    <a:pt x="47" y="14"/>
                    <a:pt x="47" y="14"/>
                  </a:cubicBezTo>
                  <a:lnTo>
                    <a:pt x="47" y="4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0" name="组合 49">
            <a:extLst>
              <a:ext uri="{FF2B5EF4-FFF2-40B4-BE49-F238E27FC236}">
                <a16:creationId xmlns="" xmlns:a16="http://schemas.microsoft.com/office/drawing/2014/main" id="{F454D531-25F3-4668-82C4-6990BFF339BF}"/>
              </a:ext>
            </a:extLst>
          </p:cNvPr>
          <p:cNvGrpSpPr>
            <a:grpSpLocks noChangeAspect="1"/>
          </p:cNvGrpSpPr>
          <p:nvPr/>
        </p:nvGrpSpPr>
        <p:grpSpPr>
          <a:xfrm>
            <a:off x="5401185" y="2568386"/>
            <a:ext cx="245871" cy="290809"/>
            <a:chOff x="8814293" y="5049131"/>
            <a:chExt cx="771648" cy="912685"/>
          </a:xfrm>
          <a:solidFill>
            <a:schemeClr val="bg1"/>
          </a:solidFill>
        </p:grpSpPr>
        <p:sp>
          <p:nvSpPr>
            <p:cNvPr id="51" name="Freeform 67">
              <a:extLst>
                <a:ext uri="{FF2B5EF4-FFF2-40B4-BE49-F238E27FC236}">
                  <a16:creationId xmlns="" xmlns:a16="http://schemas.microsoft.com/office/drawing/2014/main" id="{6D478C8C-947A-41C9-85DE-E75C03EC1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2889" y="5908319"/>
              <a:ext cx="521997" cy="53497"/>
            </a:xfrm>
            <a:custGeom>
              <a:avLst/>
              <a:gdLst>
                <a:gd name="T0" fmla="*/ 136 w 136"/>
                <a:gd name="T1" fmla="*/ 0 h 14"/>
                <a:gd name="T2" fmla="*/ 34 w 136"/>
                <a:gd name="T3" fmla="*/ 0 h 14"/>
                <a:gd name="T4" fmla="*/ 0 w 136"/>
                <a:gd name="T5" fmla="*/ 14 h 14"/>
                <a:gd name="T6" fmla="*/ 136 w 136"/>
                <a:gd name="T7" fmla="*/ 14 h 14"/>
                <a:gd name="T8" fmla="*/ 136 w 13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4">
                  <a:moveTo>
                    <a:pt x="136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22" y="5"/>
                    <a:pt x="10" y="10"/>
                    <a:pt x="0" y="14"/>
                  </a:cubicBezTo>
                  <a:cubicBezTo>
                    <a:pt x="136" y="14"/>
                    <a:pt x="136" y="14"/>
                    <a:pt x="136" y="14"/>
                  </a:cubicBezTo>
                  <a:lnTo>
                    <a:pt x="13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68">
              <a:extLst>
                <a:ext uri="{FF2B5EF4-FFF2-40B4-BE49-F238E27FC236}">
                  <a16:creationId xmlns="" xmlns:a16="http://schemas.microsoft.com/office/drawing/2014/main" id="{FFC4C0DA-624A-47B5-91F7-55712F17C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3944" y="5049131"/>
              <a:ext cx="521997" cy="434457"/>
            </a:xfrm>
            <a:custGeom>
              <a:avLst/>
              <a:gdLst>
                <a:gd name="T0" fmla="*/ 256 w 322"/>
                <a:gd name="T1" fmla="*/ 223 h 268"/>
                <a:gd name="T2" fmla="*/ 47 w 322"/>
                <a:gd name="T3" fmla="*/ 74 h 268"/>
                <a:gd name="T4" fmla="*/ 85 w 322"/>
                <a:gd name="T5" fmla="*/ 19 h 268"/>
                <a:gd name="T6" fmla="*/ 59 w 322"/>
                <a:gd name="T7" fmla="*/ 0 h 268"/>
                <a:gd name="T8" fmla="*/ 0 w 322"/>
                <a:gd name="T9" fmla="*/ 83 h 268"/>
                <a:gd name="T10" fmla="*/ 265 w 322"/>
                <a:gd name="T11" fmla="*/ 268 h 268"/>
                <a:gd name="T12" fmla="*/ 322 w 322"/>
                <a:gd name="T13" fmla="*/ 187 h 268"/>
                <a:gd name="T14" fmla="*/ 296 w 322"/>
                <a:gd name="T15" fmla="*/ 168 h 268"/>
                <a:gd name="T16" fmla="*/ 256 w 322"/>
                <a:gd name="T17" fmla="*/ 223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2" h="268">
                  <a:moveTo>
                    <a:pt x="256" y="223"/>
                  </a:moveTo>
                  <a:lnTo>
                    <a:pt x="47" y="74"/>
                  </a:lnTo>
                  <a:lnTo>
                    <a:pt x="85" y="19"/>
                  </a:lnTo>
                  <a:lnTo>
                    <a:pt x="59" y="0"/>
                  </a:lnTo>
                  <a:lnTo>
                    <a:pt x="0" y="83"/>
                  </a:lnTo>
                  <a:lnTo>
                    <a:pt x="265" y="268"/>
                  </a:lnTo>
                  <a:lnTo>
                    <a:pt x="322" y="187"/>
                  </a:lnTo>
                  <a:lnTo>
                    <a:pt x="296" y="168"/>
                  </a:lnTo>
                  <a:lnTo>
                    <a:pt x="256" y="22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69">
              <a:extLst>
                <a:ext uri="{FF2B5EF4-FFF2-40B4-BE49-F238E27FC236}">
                  <a16:creationId xmlns="" xmlns:a16="http://schemas.microsoft.com/office/drawing/2014/main" id="{1AD747CD-4A33-4029-ADD4-6FD36002B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4293" y="5259875"/>
              <a:ext cx="603053" cy="701941"/>
            </a:xfrm>
            <a:custGeom>
              <a:avLst/>
              <a:gdLst>
                <a:gd name="T0" fmla="*/ 146 w 157"/>
                <a:gd name="T1" fmla="*/ 54 h 183"/>
                <a:gd name="T2" fmla="*/ 106 w 157"/>
                <a:gd name="T3" fmla="*/ 132 h 183"/>
                <a:gd name="T4" fmla="*/ 30 w 157"/>
                <a:gd name="T5" fmla="*/ 159 h 183"/>
                <a:gd name="T6" fmla="*/ 69 w 157"/>
                <a:gd name="T7" fmla="*/ 106 h 183"/>
                <a:gd name="T8" fmla="*/ 83 w 157"/>
                <a:gd name="T9" fmla="*/ 100 h 183"/>
                <a:gd name="T10" fmla="*/ 79 w 157"/>
                <a:gd name="T11" fmla="*/ 79 h 183"/>
                <a:gd name="T12" fmla="*/ 59 w 157"/>
                <a:gd name="T13" fmla="*/ 83 h 183"/>
                <a:gd name="T14" fmla="*/ 57 w 157"/>
                <a:gd name="T15" fmla="*/ 98 h 183"/>
                <a:gd name="T16" fmla="*/ 19 w 157"/>
                <a:gd name="T17" fmla="*/ 151 h 183"/>
                <a:gd name="T18" fmla="*/ 20 w 157"/>
                <a:gd name="T19" fmla="*/ 72 h 183"/>
                <a:gd name="T20" fmla="*/ 80 w 157"/>
                <a:gd name="T21" fmla="*/ 8 h 183"/>
                <a:gd name="T22" fmla="*/ 68 w 157"/>
                <a:gd name="T23" fmla="*/ 0 h 183"/>
                <a:gd name="T24" fmla="*/ 5 w 157"/>
                <a:gd name="T25" fmla="*/ 68 h 183"/>
                <a:gd name="T26" fmla="*/ 6 w 157"/>
                <a:gd name="T27" fmla="*/ 71 h 183"/>
                <a:gd name="T28" fmla="*/ 0 w 157"/>
                <a:gd name="T29" fmla="*/ 175 h 183"/>
                <a:gd name="T30" fmla="*/ 1 w 157"/>
                <a:gd name="T31" fmla="*/ 175 h 183"/>
                <a:gd name="T32" fmla="*/ 1 w 157"/>
                <a:gd name="T33" fmla="*/ 175 h 183"/>
                <a:gd name="T34" fmla="*/ 12 w 157"/>
                <a:gd name="T35" fmla="*/ 183 h 183"/>
                <a:gd name="T36" fmla="*/ 12 w 157"/>
                <a:gd name="T37" fmla="*/ 183 h 183"/>
                <a:gd name="T38" fmla="*/ 112 w 157"/>
                <a:gd name="T39" fmla="*/ 145 h 183"/>
                <a:gd name="T40" fmla="*/ 115 w 157"/>
                <a:gd name="T41" fmla="*/ 145 h 183"/>
                <a:gd name="T42" fmla="*/ 157 w 157"/>
                <a:gd name="T43" fmla="*/ 62 h 183"/>
                <a:gd name="T44" fmla="*/ 146 w 157"/>
                <a:gd name="T45" fmla="*/ 5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7" h="183">
                  <a:moveTo>
                    <a:pt x="146" y="54"/>
                  </a:moveTo>
                  <a:cubicBezTo>
                    <a:pt x="106" y="132"/>
                    <a:pt x="106" y="132"/>
                    <a:pt x="106" y="132"/>
                  </a:cubicBezTo>
                  <a:cubicBezTo>
                    <a:pt x="79" y="137"/>
                    <a:pt x="50" y="149"/>
                    <a:pt x="30" y="159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74" y="107"/>
                    <a:pt x="80" y="105"/>
                    <a:pt x="83" y="100"/>
                  </a:cubicBezTo>
                  <a:cubicBezTo>
                    <a:pt x="88" y="93"/>
                    <a:pt x="86" y="84"/>
                    <a:pt x="79" y="79"/>
                  </a:cubicBezTo>
                  <a:cubicBezTo>
                    <a:pt x="73" y="75"/>
                    <a:pt x="63" y="76"/>
                    <a:pt x="59" y="83"/>
                  </a:cubicBezTo>
                  <a:cubicBezTo>
                    <a:pt x="55" y="87"/>
                    <a:pt x="55" y="93"/>
                    <a:pt x="57" y="98"/>
                  </a:cubicBezTo>
                  <a:cubicBezTo>
                    <a:pt x="19" y="151"/>
                    <a:pt x="19" y="151"/>
                    <a:pt x="19" y="151"/>
                  </a:cubicBezTo>
                  <a:cubicBezTo>
                    <a:pt x="22" y="129"/>
                    <a:pt x="24" y="98"/>
                    <a:pt x="20" y="72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13" y="114"/>
                    <a:pt x="1" y="174"/>
                    <a:pt x="0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2" y="183"/>
                    <a:pt x="12" y="183"/>
                    <a:pt x="12" y="183"/>
                  </a:cubicBezTo>
                  <a:cubicBezTo>
                    <a:pt x="12" y="183"/>
                    <a:pt x="12" y="183"/>
                    <a:pt x="12" y="183"/>
                  </a:cubicBezTo>
                  <a:cubicBezTo>
                    <a:pt x="13" y="183"/>
                    <a:pt x="69" y="153"/>
                    <a:pt x="112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57" y="62"/>
                    <a:pt x="157" y="62"/>
                    <a:pt x="157" y="62"/>
                  </a:cubicBezTo>
                  <a:lnTo>
                    <a:pt x="146" y="5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19172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3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0.02917 L 0 -4.44444E-6 " pathEditMode="relative" ptsTypes="">
                                      <p:cBhvr>
                                        <p:cTn id="54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0.02917 L 0 -4.44444E-6 " pathEditMode="relative" ptsTypes="">
                                      <p:cBhvr>
                                        <p:cTn id="59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3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0.02917 L 0 -4.44444E-6 " pathEditMode="relative" ptsTypes="">
                                      <p:cBhvr>
                                        <p:cTn id="64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3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0.02917 L 0 -4.44444E-6 " pathEditMode="relative" ptsTypes="">
                                      <p:cBhvr>
                                        <p:cTn id="6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3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0.02917 L 0 -4.44444E-6 " pathEditMode="relative" ptsTypes="">
                                      <p:cBhvr>
                                        <p:cTn id="74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0.02917 L 0 -4.44444E-6 " pathEditMode="relative" ptsTypes="">
                                      <p:cBhvr>
                                        <p:cTn id="79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3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42" presetClass="path" presetSubtype="0" decel="10000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0 0.02917 L 0 -4.44444E-6 " pathEditMode="relative" ptsTypes="">
                                      <p:cBhvr>
                                        <p:cTn id="8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3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42" presetClass="path" presetSubtype="0" decel="10000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0 0.02917 L 0 -4.44444E-6 " pathEditMode="relative" ptsTypes="">
                                      <p:cBhvr>
                                        <p:cTn id="89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3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42" presetClass="path" presetSubtype="0" decel="10000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0 0.02917 L 0 -4.44444E-6 " pathEditMode="relative" ptsTypes="">
                                      <p:cBhvr>
                                        <p:cTn id="94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3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42" presetClass="path" presetSubtype="0" decel="10000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0 0.02917 L 0 -4.44444E-6 " pathEditMode="relative" ptsTypes="">
                                      <p:cBhvr>
                                        <p:cTn id="9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3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42" presetClass="path" presetSubtype="0" decel="10000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0 0.02917 L 0 -4.44444E-6 " pathEditMode="relative" ptsTypes="">
                                      <p:cBhvr>
                                        <p:cTn id="104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3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42" presetClass="path" presetSubtype="0" decel="10000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0 0.02917 L 0 -4.44444E-6 " pathEditMode="relative" ptsTypes="">
                                      <p:cBhvr>
                                        <p:cTn id="109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3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/>
      <p:bldP spid="91" grpId="1"/>
      <p:bldP spid="92" grpId="0"/>
      <p:bldP spid="92" grpId="1"/>
      <p:bldP spid="93" grpId="0"/>
      <p:bldP spid="93" grpId="1"/>
      <p:bldP spid="94" grpId="0"/>
      <p:bldP spid="94" grpId="1"/>
      <p:bldP spid="97" grpId="0"/>
      <p:bldP spid="97" grpId="1"/>
      <p:bldP spid="98" grpId="0"/>
      <p:bldP spid="98" grpId="1"/>
      <p:bldP spid="101" grpId="0"/>
      <p:bldP spid="101" grpId="1"/>
      <p:bldP spid="102" grpId="0"/>
      <p:bldP spid="102" grpId="1"/>
      <p:bldP spid="107" grpId="0"/>
      <p:bldP spid="107" grpId="1"/>
      <p:bldP spid="108" grpId="0"/>
      <p:bldP spid="108" grpId="1"/>
      <p:bldP spid="105" grpId="0"/>
      <p:bldP spid="105" grpId="1"/>
      <p:bldP spid="106" grpId="0"/>
      <p:bldP spid="106" grpId="1"/>
      <p:bldP spid="43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95055DD6-0687-4E96-9E44-3C3A6EEA7267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现场掌控</a:t>
            </a:r>
            <a:r>
              <a:rPr lang="en-US" altLang="zh-CN" dirty="0"/>
              <a:t>-</a:t>
            </a:r>
            <a:r>
              <a:rPr lang="zh-CN" altLang="en-US" dirty="0"/>
              <a:t>图文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D28045BA-EA5B-4E51-A8FE-77C0D48471E7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FIELD CONTROL</a:t>
            </a:r>
            <a:endParaRPr lang="zh-CN" altLang="en-US" dirty="0"/>
          </a:p>
        </p:txBody>
      </p:sp>
      <p:sp>
        <p:nvSpPr>
          <p:cNvPr id="99" name="PA-TextPlaceholder 98">
            <a:extLst>
              <a:ext uri="{FF2B5EF4-FFF2-40B4-BE49-F238E27FC236}">
                <a16:creationId xmlns="" xmlns:a16="http://schemas.microsoft.com/office/drawing/2014/main" id="{5F939FF4-9EA2-4BEB-BDC6-E778D1BE992D}"/>
              </a:ext>
            </a:extLst>
          </p:cNvPr>
          <p:cNvSpPr>
            <a:spLocks noGrp="1" noChangeAspect="1"/>
          </p:cNvSpPr>
          <p:nvPr>
            <p:ph type="body" sz="quarter" idx="20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zh-CN" altLang="en-US" dirty="0"/>
              <a:t>详细介绍策略一</a:t>
            </a:r>
          </a:p>
        </p:txBody>
      </p:sp>
      <p:sp>
        <p:nvSpPr>
          <p:cNvPr id="100" name="PA-TextPlaceholder 99">
            <a:extLst>
              <a:ext uri="{FF2B5EF4-FFF2-40B4-BE49-F238E27FC236}">
                <a16:creationId xmlns="" xmlns:a16="http://schemas.microsoft.com/office/drawing/2014/main" id="{CA5F3E3A-C8FE-4488-9754-AD67D6F15894}"/>
              </a:ext>
            </a:extLst>
          </p:cNvPr>
          <p:cNvSpPr>
            <a:spLocks noGrp="1" noChangeAspect="1"/>
          </p:cNvSpPr>
          <p:nvPr>
            <p:ph type="body" sz="quarter" idx="21"/>
            <p:custDataLst>
              <p:tags r:id="rId2"/>
            </p:custDataLst>
          </p:nvPr>
        </p:nvSpPr>
        <p:spPr/>
        <p:txBody>
          <a:bodyPr/>
          <a:lstStyle/>
          <a:p>
            <a:r>
              <a:rPr lang="zh-CN" altLang="en-US" dirty="0"/>
              <a:t>详细介绍策略一</a:t>
            </a:r>
          </a:p>
        </p:txBody>
      </p:sp>
      <p:sp>
        <p:nvSpPr>
          <p:cNvPr id="101" name="PA-TextPlaceholder 100">
            <a:extLst>
              <a:ext uri="{FF2B5EF4-FFF2-40B4-BE49-F238E27FC236}">
                <a16:creationId xmlns="" xmlns:a16="http://schemas.microsoft.com/office/drawing/2014/main" id="{F189BB2A-7508-451D-A26C-0E9ECB851DE7}"/>
              </a:ext>
            </a:extLst>
          </p:cNvPr>
          <p:cNvSpPr>
            <a:spLocks noGrp="1" noChangeAspect="1"/>
          </p:cNvSpPr>
          <p:nvPr>
            <p:ph type="body" sz="quarter" idx="22"/>
            <p:custDataLst>
              <p:tags r:id="rId3"/>
            </p:custDataLst>
          </p:nvPr>
        </p:nvSpPr>
        <p:spPr/>
        <p:txBody>
          <a:bodyPr/>
          <a:lstStyle/>
          <a:p>
            <a:r>
              <a:rPr lang="zh-CN" altLang="en-US" dirty="0"/>
              <a:t>详细介绍策略三</a:t>
            </a:r>
          </a:p>
        </p:txBody>
      </p:sp>
      <p:sp>
        <p:nvSpPr>
          <p:cNvPr id="102" name="PA-TextPlaceholder 101">
            <a:extLst>
              <a:ext uri="{FF2B5EF4-FFF2-40B4-BE49-F238E27FC236}">
                <a16:creationId xmlns="" xmlns:a16="http://schemas.microsoft.com/office/drawing/2014/main" id="{F06A4431-F82F-48AE-BBAA-8551DC81FB02}"/>
              </a:ext>
            </a:extLst>
          </p:cNvPr>
          <p:cNvSpPr>
            <a:spLocks noGrp="1" noChangeAspect="1"/>
          </p:cNvSpPr>
          <p:nvPr>
            <p:ph type="body" sz="quarter" idx="23"/>
            <p:custDataLst>
              <p:tags r:id="rId4"/>
            </p:custDataLst>
          </p:nvPr>
        </p:nvSpPr>
        <p:spPr/>
        <p:txBody>
          <a:bodyPr/>
          <a:lstStyle/>
          <a:p>
            <a:pPr lvl="0"/>
            <a:r>
              <a:rPr lang="zh-CN" altLang="en-US" dirty="0"/>
              <a:t>简单介绍一下，</a:t>
            </a:r>
          </a:p>
          <a:p>
            <a:pPr lvl="0"/>
            <a:r>
              <a:rPr lang="zh-CN" altLang="en-US" dirty="0"/>
              <a:t>正好可以当提词器。</a:t>
            </a:r>
          </a:p>
          <a:p>
            <a:pPr lvl="0"/>
            <a:r>
              <a:rPr lang="zh-CN" altLang="en-US" dirty="0"/>
              <a:t>文本不要超过</a:t>
            </a:r>
            <a:r>
              <a:rPr lang="en-US" altLang="zh-CN" dirty="0"/>
              <a:t>3</a:t>
            </a:r>
            <a:r>
              <a:rPr lang="zh-CN" altLang="en-US" dirty="0"/>
              <a:t>行。</a:t>
            </a:r>
          </a:p>
          <a:p>
            <a:endParaRPr lang="zh-CN" altLang="en-US" dirty="0"/>
          </a:p>
        </p:txBody>
      </p:sp>
      <p:sp>
        <p:nvSpPr>
          <p:cNvPr id="103" name="PA-TextPlaceholder 102">
            <a:extLst>
              <a:ext uri="{FF2B5EF4-FFF2-40B4-BE49-F238E27FC236}">
                <a16:creationId xmlns="" xmlns:a16="http://schemas.microsoft.com/office/drawing/2014/main" id="{2E9C67B1-EF5C-4A56-AAC3-0A81E3431CFB}"/>
              </a:ext>
            </a:extLst>
          </p:cNvPr>
          <p:cNvSpPr>
            <a:spLocks noGrp="1" noChangeAspect="1"/>
          </p:cNvSpPr>
          <p:nvPr>
            <p:ph type="body" sz="quarter" idx="24"/>
            <p:custDataLst>
              <p:tags r:id="rId5"/>
            </p:custDataLst>
          </p:nvPr>
        </p:nvSpPr>
        <p:spPr/>
        <p:txBody>
          <a:bodyPr/>
          <a:lstStyle/>
          <a:p>
            <a:pPr lvl="0"/>
            <a:r>
              <a:rPr lang="zh-CN" altLang="en-US" dirty="0"/>
              <a:t>简单介绍一下，</a:t>
            </a:r>
          </a:p>
          <a:p>
            <a:pPr lvl="0"/>
            <a:r>
              <a:rPr lang="zh-CN" altLang="en-US" dirty="0"/>
              <a:t>正好可以当提词器。</a:t>
            </a:r>
          </a:p>
          <a:p>
            <a:pPr lvl="0"/>
            <a:r>
              <a:rPr lang="zh-CN" altLang="en-US" dirty="0"/>
              <a:t>文本不要超过</a:t>
            </a:r>
            <a:r>
              <a:rPr lang="en-US" altLang="zh-CN" dirty="0"/>
              <a:t>3</a:t>
            </a:r>
            <a:r>
              <a:rPr lang="zh-CN" altLang="en-US" dirty="0"/>
              <a:t>行。</a:t>
            </a:r>
          </a:p>
        </p:txBody>
      </p:sp>
      <p:sp>
        <p:nvSpPr>
          <p:cNvPr id="104" name="PA-TextPlaceholder 103">
            <a:extLst>
              <a:ext uri="{FF2B5EF4-FFF2-40B4-BE49-F238E27FC236}">
                <a16:creationId xmlns="" xmlns:a16="http://schemas.microsoft.com/office/drawing/2014/main" id="{B40775C8-1F43-4309-8EAD-FF5D88EBF0D0}"/>
              </a:ext>
            </a:extLst>
          </p:cNvPr>
          <p:cNvSpPr>
            <a:spLocks noGrp="1" noChangeAspect="1"/>
          </p:cNvSpPr>
          <p:nvPr>
            <p:ph type="body" sz="quarter" idx="25"/>
            <p:custDataLst>
              <p:tags r:id="rId6"/>
            </p:custDataLst>
          </p:nvPr>
        </p:nvSpPr>
        <p:spPr/>
        <p:txBody>
          <a:bodyPr/>
          <a:lstStyle/>
          <a:p>
            <a:pPr lvl="0"/>
            <a:r>
              <a:rPr lang="zh-CN" altLang="en-US" dirty="0"/>
              <a:t>简单介绍一下，</a:t>
            </a:r>
          </a:p>
          <a:p>
            <a:pPr lvl="0"/>
            <a:r>
              <a:rPr lang="zh-CN" altLang="en-US" dirty="0"/>
              <a:t>正好可以当提词器。</a:t>
            </a:r>
          </a:p>
          <a:p>
            <a:pPr lvl="0"/>
            <a:r>
              <a:rPr lang="zh-CN" altLang="en-US" dirty="0"/>
              <a:t>文本不要超过</a:t>
            </a:r>
            <a:r>
              <a:rPr lang="en-US" altLang="zh-CN" dirty="0"/>
              <a:t>3</a:t>
            </a:r>
            <a:r>
              <a:rPr lang="zh-CN" altLang="en-US" dirty="0"/>
              <a:t>行。</a:t>
            </a:r>
          </a:p>
        </p:txBody>
      </p:sp>
      <p:sp>
        <p:nvSpPr>
          <p:cNvPr id="90" name="图片占位符 89">
            <a:extLst>
              <a:ext uri="{FF2B5EF4-FFF2-40B4-BE49-F238E27FC236}">
                <a16:creationId xmlns="" xmlns:a16="http://schemas.microsoft.com/office/drawing/2014/main" id="{DE8F8745-7D6C-4953-8FD2-11AD666DE95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92" name="图片占位符 91">
            <a:extLst>
              <a:ext uri="{FF2B5EF4-FFF2-40B4-BE49-F238E27FC236}">
                <a16:creationId xmlns="" xmlns:a16="http://schemas.microsoft.com/office/drawing/2014/main" id="{CFA23A3A-E231-446F-84BC-0690F98BA972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94" name="图片占位符 93">
            <a:extLst>
              <a:ext uri="{FF2B5EF4-FFF2-40B4-BE49-F238E27FC236}">
                <a16:creationId xmlns="" xmlns:a16="http://schemas.microsoft.com/office/drawing/2014/main" id="{8466367F-5428-4067-A2B1-22A92DA0B5B1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96" name="图片占位符 95">
            <a:extLst>
              <a:ext uri="{FF2B5EF4-FFF2-40B4-BE49-F238E27FC236}">
                <a16:creationId xmlns="" xmlns:a16="http://schemas.microsoft.com/office/drawing/2014/main" id="{1DD11A7D-D7CF-4D5E-B1B4-6A052CFEF6C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98" name="图片占位符 97">
            <a:extLst>
              <a:ext uri="{FF2B5EF4-FFF2-40B4-BE49-F238E27FC236}">
                <a16:creationId xmlns="" xmlns:a16="http://schemas.microsoft.com/office/drawing/2014/main" id="{1A348E39-CBDB-4F9D-82DE-1CBD7E9B388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</p:spTree>
    <p:extLst>
      <p:ext uri="{BB962C8B-B14F-4D97-AF65-F5344CB8AC3E}">
        <p14:creationId xmlns:p14="http://schemas.microsoft.com/office/powerpoint/2010/main" val="6214009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3.125E-6 0.04004 L 3.125E-6 -7.40741E-7 " pathEditMode="relative" ptsTypes="">
                                      <p:cBhvr>
                                        <p:cTn id="9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4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125E-6 0.04004 L 3.125E-6 -7.40741E-7 " pathEditMode="relative" ptsTypes="">
                                      <p:cBhvr>
                                        <p:cTn id="14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4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3.125E-6 0.04004 L 3.125E-6 -7.40741E-7 " pathEditMode="relative" ptsTypes="">
                                      <p:cBhvr>
                                        <p:cTn id="19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4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3.125E-6 0.04004 L 3.125E-6 -7.40741E-7 " pathEditMode="relative" ptsTypes="">
                                      <p:cBhvr>
                                        <p:cTn id="24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4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3.125E-6 0.04004 L 3.125E-6 -7.40741E-7 " pathEditMode="relative" ptsTypes="">
                                      <p:cBhvr>
                                        <p:cTn id="29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3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4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3.125E-6 0.04004 L 3.125E-6 -7.40741E-7 " pathEditMode="relative" ptsTypes="">
                                      <p:cBhvr>
                                        <p:cTn id="34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" grpId="0"/>
      <p:bldP spid="99" grpId="1"/>
      <p:bldP spid="100" grpId="0"/>
      <p:bldP spid="100" grpId="1"/>
      <p:bldP spid="101" grpId="0"/>
      <p:bldP spid="101" grpId="1"/>
      <p:bldP spid="102" grpId="0"/>
      <p:bldP spid="102" grpId="1"/>
      <p:bldP spid="103" grpId="0"/>
      <p:bldP spid="103" grpId="1"/>
      <p:bldP spid="104" grpId="0"/>
      <p:bldP spid="104" grpId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图片占位符 25">
            <a:extLst>
              <a:ext uri="{FF2B5EF4-FFF2-40B4-BE49-F238E27FC236}">
                <a16:creationId xmlns="" xmlns:a16="http://schemas.microsoft.com/office/drawing/2014/main" id="{81FF122E-3F14-4D60-A1A9-DE3EF744454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8" name="图片占位符 27">
            <a:extLst>
              <a:ext uri="{FF2B5EF4-FFF2-40B4-BE49-F238E27FC236}">
                <a16:creationId xmlns="" xmlns:a16="http://schemas.microsoft.com/office/drawing/2014/main" id="{BA6020E7-F6F9-4222-B3E7-29AE9ABC35F4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30" name="图片占位符 29">
            <a:extLst>
              <a:ext uri="{FF2B5EF4-FFF2-40B4-BE49-F238E27FC236}">
                <a16:creationId xmlns="" xmlns:a16="http://schemas.microsoft.com/office/drawing/2014/main" id="{1C5FBEDE-0D5C-42F7-9466-AAB853F65C6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32" name="图片占位符 31">
            <a:extLst>
              <a:ext uri="{FF2B5EF4-FFF2-40B4-BE49-F238E27FC236}">
                <a16:creationId xmlns="" xmlns:a16="http://schemas.microsoft.com/office/drawing/2014/main" id="{C6B061EF-62F0-4109-999C-3EAA7676CE4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95055DD6-0687-4E96-9E44-3C3A6EEA7267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现场掌控</a:t>
            </a:r>
            <a:r>
              <a:rPr lang="en-US" altLang="zh-CN" dirty="0"/>
              <a:t>-</a:t>
            </a:r>
            <a:r>
              <a:rPr lang="zh-CN" altLang="en-US" dirty="0"/>
              <a:t>图文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D28045BA-EA5B-4E51-A8FE-77C0D48471E7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FIELD CONTROL</a:t>
            </a:r>
            <a:endParaRPr lang="zh-CN" altLang="en-US" dirty="0"/>
          </a:p>
        </p:txBody>
      </p:sp>
      <p:sp>
        <p:nvSpPr>
          <p:cNvPr id="9" name="PA-矩形 8">
            <a:extLst>
              <a:ext uri="{FF2B5EF4-FFF2-40B4-BE49-F238E27FC236}">
                <a16:creationId xmlns="" xmlns:a16="http://schemas.microsoft.com/office/drawing/2014/main" id="{90D050D6-08CD-47CB-A2AC-32DDBE3FEA9C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>
          <a:xfrm>
            <a:off x="9014460" y="5410200"/>
            <a:ext cx="2504440" cy="502920"/>
          </a:xfrm>
          <a:prstGeom prst="rect">
            <a:avLst/>
          </a:prstGeom>
          <a:solidFill>
            <a:schemeClr val="accent4">
              <a:alpha val="8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dirty="0"/>
              <a:t>负责项目</a:t>
            </a:r>
          </a:p>
        </p:txBody>
      </p:sp>
      <p:sp>
        <p:nvSpPr>
          <p:cNvPr id="57" name="PA-矩形 56">
            <a:extLst>
              <a:ext uri="{FF2B5EF4-FFF2-40B4-BE49-F238E27FC236}">
                <a16:creationId xmlns="" xmlns:a16="http://schemas.microsoft.com/office/drawing/2014/main" id="{5D721366-7623-4319-AFCB-B2F243AEE9B7}"/>
              </a:ext>
            </a:extLst>
          </p:cNvPr>
          <p:cNvSpPr>
            <a:spLocks noChangeAspect="1"/>
          </p:cNvSpPr>
          <p:nvPr>
            <p:custDataLst>
              <p:tags r:id="rId2"/>
            </p:custDataLst>
          </p:nvPr>
        </p:nvSpPr>
        <p:spPr>
          <a:xfrm>
            <a:off x="685800" y="5410200"/>
            <a:ext cx="2504440" cy="502920"/>
          </a:xfrm>
          <a:prstGeom prst="rect">
            <a:avLst/>
          </a:prstGeom>
          <a:solidFill>
            <a:schemeClr val="accent4">
              <a:alpha val="8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dirty="0"/>
              <a:t>负责项目</a:t>
            </a:r>
          </a:p>
        </p:txBody>
      </p:sp>
      <p:sp>
        <p:nvSpPr>
          <p:cNvPr id="60" name="PA-矩形 59">
            <a:extLst>
              <a:ext uri="{FF2B5EF4-FFF2-40B4-BE49-F238E27FC236}">
                <a16:creationId xmlns="" xmlns:a16="http://schemas.microsoft.com/office/drawing/2014/main" id="{EC7A91ED-FC03-497D-ACFB-62CB6542C6B6}"/>
              </a:ext>
            </a:extLst>
          </p:cNvPr>
          <p:cNvSpPr>
            <a:spLocks noChangeAspect="1"/>
          </p:cNvSpPr>
          <p:nvPr>
            <p:custDataLst>
              <p:tags r:id="rId3"/>
            </p:custDataLst>
          </p:nvPr>
        </p:nvSpPr>
        <p:spPr>
          <a:xfrm>
            <a:off x="3462020" y="5410200"/>
            <a:ext cx="2504440" cy="502920"/>
          </a:xfrm>
          <a:prstGeom prst="rect">
            <a:avLst/>
          </a:prstGeom>
          <a:solidFill>
            <a:schemeClr val="accent4">
              <a:alpha val="8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dirty="0"/>
              <a:t>负责项目</a:t>
            </a:r>
          </a:p>
        </p:txBody>
      </p:sp>
      <p:sp>
        <p:nvSpPr>
          <p:cNvPr id="63" name="PA-矩形 62">
            <a:extLst>
              <a:ext uri="{FF2B5EF4-FFF2-40B4-BE49-F238E27FC236}">
                <a16:creationId xmlns="" xmlns:a16="http://schemas.microsoft.com/office/drawing/2014/main" id="{00252869-E901-496B-A97A-2711B9919552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>
          <a:xfrm>
            <a:off x="6238240" y="5410200"/>
            <a:ext cx="2504440" cy="502920"/>
          </a:xfrm>
          <a:prstGeom prst="rect">
            <a:avLst/>
          </a:prstGeom>
          <a:solidFill>
            <a:schemeClr val="accent4">
              <a:alpha val="8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400" dirty="0"/>
              <a:t>负责项目</a:t>
            </a:r>
          </a:p>
        </p:txBody>
      </p:sp>
    </p:spTree>
    <p:extLst>
      <p:ext uri="{BB962C8B-B14F-4D97-AF65-F5344CB8AC3E}">
        <p14:creationId xmlns:p14="http://schemas.microsoft.com/office/powerpoint/2010/main" val="31683756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2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4" presetClass="path" presetSubtype="0" decel="100000" fill="hold" grpId="1" nodeType="withEffect">
                                  <p:stCondLst>
                                    <p:cond delay="20"/>
                                  </p:stCondLst>
                                  <p:childTnLst>
                                    <p:animMotion origin="layout" path="M 3.125E-6 0.04004 L 3.125E-6 -7.40741E-7 " pathEditMode="relative" ptsTypes="">
                                      <p:cBhvr>
                                        <p:cTn id="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2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4" presetClass="path" presetSubtype="0" decel="100000" fill="hold" grpId="1" nodeType="withEffect">
                                  <p:stCondLst>
                                    <p:cond delay="120"/>
                                  </p:stCondLst>
                                  <p:childTnLst>
                                    <p:animMotion origin="layout" path="M 3.125E-6 0.04004 L 3.125E-6 -7.40741E-7 " pathEditMode="relative" ptsTypes="">
                                      <p:cBhvr>
                                        <p:cTn id="1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22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4" presetClass="path" presetSubtype="0" decel="100000" fill="hold" grpId="1" nodeType="withEffect">
                                  <p:stCondLst>
                                    <p:cond delay="220"/>
                                  </p:stCondLst>
                                  <p:childTnLst>
                                    <p:animMotion origin="layout" path="M 3.125E-6 0.04004 L 3.125E-6 -7.40741E-7 " pathEditMode="relative" ptsTypes="">
                                      <p:cBhvr>
                                        <p:cTn id="1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2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4" presetClass="path" presetSubtype="0" decel="100000" fill="hold" grpId="1" nodeType="withEffect">
                                  <p:stCondLst>
                                    <p:cond delay="320"/>
                                  </p:stCondLst>
                                  <p:childTnLst>
                                    <p:animMotion origin="layout" path="M 3.125E-6 0.04004 L 3.125E-6 -7.40741E-7 " pathEditMode="relative" ptsTypes="">
                                      <p:cBhvr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57" grpId="0" animBg="1"/>
      <p:bldP spid="57" grpId="1" animBg="1"/>
      <p:bldP spid="60" grpId="0" animBg="1"/>
      <p:bldP spid="60" grpId="1" animBg="1"/>
      <p:bldP spid="63" grpId="0" animBg="1"/>
      <p:bldP spid="63" grpId="1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4F5F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占位符 2">
            <a:extLst>
              <a:ext uri="{FF2B5EF4-FFF2-40B4-BE49-F238E27FC236}">
                <a16:creationId xmlns="" xmlns:a16="http://schemas.microsoft.com/office/drawing/2014/main" id="{EDB3F90E-F9D0-4B4B-9ABC-B07DDE2EB8B5}"/>
              </a:ext>
            </a:extLst>
          </p:cNvPr>
          <p:cNvSpPr>
            <a:spLocks noGrp="1" noChangeAspect="1"/>
          </p:cNvSpPr>
          <p:nvPr>
            <p:ph type="body" idx="10"/>
          </p:nvPr>
        </p:nvSpPr>
        <p:spPr/>
        <p:txBody>
          <a:bodyPr/>
          <a:lstStyle/>
          <a:p>
            <a:r>
              <a:rPr lang="zh-CN" altLang="en-US" dirty="0"/>
              <a:t>活动策划</a:t>
            </a:r>
            <a:r>
              <a:rPr lang="en-US" altLang="zh-CN" dirty="0"/>
              <a:t>PPT</a:t>
            </a:r>
            <a:r>
              <a:rPr lang="zh-CN" altLang="en-US" dirty="0"/>
              <a:t>模板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="" xmlns:a16="http://schemas.microsoft.com/office/drawing/2014/main" id="{ECC5CE56-8C15-49A2-BEA0-0DFDABACD462}"/>
              </a:ext>
            </a:extLst>
          </p:cNvPr>
          <p:cNvSpPr>
            <a:spLocks noGrp="1" noChangeAspect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zh-CN" dirty="0"/>
              <a:t>PPT TEMPLATE FOR EVENT PLANNING</a:t>
            </a:r>
          </a:p>
        </p:txBody>
      </p:sp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A3690269-B090-4434-B3E7-C95A47DBB22B}"/>
              </a:ext>
            </a:extLst>
          </p:cNvPr>
          <p:cNvSpPr>
            <a:spLocks noGrp="1" noChangeAspect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zh-CN" altLang="en-US" dirty="0"/>
              <a:t>策划部门：体育部</a:t>
            </a:r>
          </a:p>
        </p:txBody>
      </p:sp>
      <p:sp>
        <p:nvSpPr>
          <p:cNvPr id="49" name="图片占位符 48">
            <a:extLst>
              <a:ext uri="{FF2B5EF4-FFF2-40B4-BE49-F238E27FC236}">
                <a16:creationId xmlns="" xmlns:a16="http://schemas.microsoft.com/office/drawing/2014/main" id="{39753B18-223B-4E35-BAE9-46436EFE7DB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1" name="图片占位符 50">
            <a:extLst>
              <a:ext uri="{FF2B5EF4-FFF2-40B4-BE49-F238E27FC236}">
                <a16:creationId xmlns="" xmlns:a16="http://schemas.microsoft.com/office/drawing/2014/main" id="{15F8320C-08BF-4652-837B-0FACDDF76CF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3" name="图片占位符 52">
            <a:extLst>
              <a:ext uri="{FF2B5EF4-FFF2-40B4-BE49-F238E27FC236}">
                <a16:creationId xmlns="" xmlns:a16="http://schemas.microsoft.com/office/drawing/2014/main" id="{E852C593-67B3-4F83-9A2D-F96144DC303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12428158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图片占位符 12">
            <a:extLst>
              <a:ext uri="{FF2B5EF4-FFF2-40B4-BE49-F238E27FC236}">
                <a16:creationId xmlns="" xmlns:a16="http://schemas.microsoft.com/office/drawing/2014/main" id="{8F4B92B3-94D5-4250-8C08-A7AD7EE0DE23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24" name="组合 23">
            <a:extLst>
              <a:ext uri="{FF2B5EF4-FFF2-40B4-BE49-F238E27FC236}">
                <a16:creationId xmlns="" xmlns:a16="http://schemas.microsoft.com/office/drawing/2014/main" id="{F3EB7E8C-D4A6-45C5-A165-048FAB18D7C1}"/>
              </a:ext>
            </a:extLst>
          </p:cNvPr>
          <p:cNvGrpSpPr>
            <a:grpSpLocks noChangeAspect="1"/>
          </p:cNvGrpSpPr>
          <p:nvPr/>
        </p:nvGrpSpPr>
        <p:grpSpPr>
          <a:xfrm>
            <a:off x="-45261" y="-1691"/>
            <a:ext cx="12282522" cy="6861382"/>
            <a:chOff x="-45261" y="-1691"/>
            <a:chExt cx="12282522" cy="6861382"/>
          </a:xfrm>
        </p:grpSpPr>
        <p:sp>
          <p:nvSpPr>
            <p:cNvPr id="25" name="任意多边形: 形状 24">
              <a:extLst>
                <a:ext uri="{FF2B5EF4-FFF2-40B4-BE49-F238E27FC236}">
                  <a16:creationId xmlns="" xmlns:a16="http://schemas.microsoft.com/office/drawing/2014/main" id="{58676E54-9CB2-4E7C-BACD-5F574C6FB9DD}"/>
                </a:ext>
              </a:extLst>
            </p:cNvPr>
            <p:cNvSpPr/>
            <p:nvPr/>
          </p:nvSpPr>
          <p:spPr>
            <a:xfrm>
              <a:off x="0" y="0"/>
              <a:ext cx="12191999" cy="6858000"/>
            </a:xfrm>
            <a:custGeom>
              <a:avLst/>
              <a:gdLst>
                <a:gd name="connsiteX0" fmla="*/ 0 w 12191999"/>
                <a:gd name="connsiteY0" fmla="*/ 0 h 6858000"/>
                <a:gd name="connsiteX1" fmla="*/ 12191999 w 12191999"/>
                <a:gd name="connsiteY1" fmla="*/ 0 h 6858000"/>
                <a:gd name="connsiteX2" fmla="*/ 12191999 w 12191999"/>
                <a:gd name="connsiteY2" fmla="*/ 6858000 h 6858000"/>
                <a:gd name="connsiteX3" fmla="*/ 0 w 12191999"/>
                <a:gd name="connsiteY3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999" h="6858000">
                  <a:moveTo>
                    <a:pt x="0" y="0"/>
                  </a:moveTo>
                  <a:lnTo>
                    <a:pt x="12191999" y="0"/>
                  </a:lnTo>
                  <a:lnTo>
                    <a:pt x="12191999" y="6858000"/>
                  </a:lnTo>
                  <a:lnTo>
                    <a:pt x="0" y="6858000"/>
                  </a:lnTo>
                  <a:close/>
                </a:path>
              </a:pathLst>
            </a:custGeom>
            <a:gradFill flip="none" rotWithShape="1">
              <a:gsLst>
                <a:gs pos="25000">
                  <a:schemeClr val="accent1">
                    <a:alpha val="85000"/>
                  </a:schemeClr>
                </a:gs>
                <a:gs pos="100000">
                  <a:schemeClr val="accent4">
                    <a:alpha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="" xmlns:a16="http://schemas.microsoft.com/office/drawing/2014/main" id="{82E07240-831B-4C6D-88C7-BAE02B85F653}"/>
                </a:ext>
              </a:extLst>
            </p:cNvPr>
            <p:cNvSpPr/>
            <p:nvPr/>
          </p:nvSpPr>
          <p:spPr>
            <a:xfrm flipV="1">
              <a:off x="-45261" y="-1691"/>
              <a:ext cx="12282522" cy="6861382"/>
            </a:xfrm>
            <a:custGeom>
              <a:avLst/>
              <a:gdLst>
                <a:gd name="connsiteX0" fmla="*/ 0 w 12282522"/>
                <a:gd name="connsiteY0" fmla="*/ 1280882 h 6861382"/>
                <a:gd name="connsiteX1" fmla="*/ 44194 w 12282522"/>
                <a:gd name="connsiteY1" fmla="*/ 1201472 h 6861382"/>
                <a:gd name="connsiteX2" fmla="*/ 0 w 12282522"/>
                <a:gd name="connsiteY2" fmla="*/ 1176874 h 6861382"/>
                <a:gd name="connsiteX3" fmla="*/ 44804 w 12282522"/>
                <a:gd name="connsiteY3" fmla="*/ 1810704 h 6861382"/>
                <a:gd name="connsiteX4" fmla="*/ 120305 w 12282522"/>
                <a:gd name="connsiteY4" fmla="*/ 1708583 h 6861382"/>
                <a:gd name="connsiteX5" fmla="*/ 0 w 12282522"/>
                <a:gd name="connsiteY5" fmla="*/ 1619625 h 6861382"/>
                <a:gd name="connsiteX6" fmla="*/ 0 w 12282522"/>
                <a:gd name="connsiteY6" fmla="*/ 1777575 h 6861382"/>
                <a:gd name="connsiteX7" fmla="*/ 461896 w 12282522"/>
                <a:gd name="connsiteY7" fmla="*/ 2564283 h 6861382"/>
                <a:gd name="connsiteX8" fmla="*/ 509064 w 12282522"/>
                <a:gd name="connsiteY8" fmla="*/ 2446364 h 6861382"/>
                <a:gd name="connsiteX9" fmla="*/ 0 w 12282522"/>
                <a:gd name="connsiteY9" fmla="*/ 2242696 h 6861382"/>
                <a:gd name="connsiteX10" fmla="*/ 0 w 12282522"/>
                <a:gd name="connsiteY10" fmla="*/ 2379489 h 6861382"/>
                <a:gd name="connsiteX11" fmla="*/ 12282522 w 12282522"/>
                <a:gd name="connsiteY11" fmla="*/ 2927940 h 6861382"/>
                <a:gd name="connsiteX12" fmla="*/ 12282522 w 12282522"/>
                <a:gd name="connsiteY12" fmla="*/ 2778288 h 6861382"/>
                <a:gd name="connsiteX13" fmla="*/ 12225380 w 12282522"/>
                <a:gd name="connsiteY13" fmla="*/ 2742667 h 6861382"/>
                <a:gd name="connsiteX14" fmla="*/ 12158197 w 12282522"/>
                <a:gd name="connsiteY14" fmla="*/ 2850440 h 6861382"/>
                <a:gd name="connsiteX15" fmla="*/ 12282522 w 12282522"/>
                <a:gd name="connsiteY15" fmla="*/ 3487006 h 6861382"/>
                <a:gd name="connsiteX16" fmla="*/ 12282522 w 12282522"/>
                <a:gd name="connsiteY16" fmla="*/ 3335874 h 6861382"/>
                <a:gd name="connsiteX17" fmla="*/ 12015689 w 12282522"/>
                <a:gd name="connsiteY17" fmla="*/ 3163724 h 6861382"/>
                <a:gd name="connsiteX18" fmla="*/ 11946830 w 12282522"/>
                <a:gd name="connsiteY18" fmla="*/ 3270430 h 6861382"/>
                <a:gd name="connsiteX19" fmla="*/ 997086 w 12282522"/>
                <a:gd name="connsiteY19" fmla="*/ 3716068 h 6861382"/>
                <a:gd name="connsiteX20" fmla="*/ 1032124 w 12282522"/>
                <a:gd name="connsiteY20" fmla="*/ 3663110 h 6861382"/>
                <a:gd name="connsiteX21" fmla="*/ 1084489 w 12282522"/>
                <a:gd name="connsiteY21" fmla="*/ 3663110 h 6861382"/>
                <a:gd name="connsiteX22" fmla="*/ 1084489 w 12282522"/>
                <a:gd name="connsiteY22" fmla="*/ 2762624 h 6861382"/>
                <a:gd name="connsiteX23" fmla="*/ 1307397 w 12282522"/>
                <a:gd name="connsiteY23" fmla="*/ 2919782 h 6861382"/>
                <a:gd name="connsiteX24" fmla="*/ 1380575 w 12282522"/>
                <a:gd name="connsiteY24" fmla="*/ 2815985 h 6861382"/>
                <a:gd name="connsiteX25" fmla="*/ 1084489 w 12282522"/>
                <a:gd name="connsiteY25" fmla="*/ 2607235 h 6861382"/>
                <a:gd name="connsiteX26" fmla="*/ 1084489 w 12282522"/>
                <a:gd name="connsiteY26" fmla="*/ 2178417 h 6861382"/>
                <a:gd name="connsiteX27" fmla="*/ 1469374 w 12282522"/>
                <a:gd name="connsiteY27" fmla="*/ 2449754 h 6861382"/>
                <a:gd name="connsiteX28" fmla="*/ 1542551 w 12282522"/>
                <a:gd name="connsiteY28" fmla="*/ 2345957 h 6861382"/>
                <a:gd name="connsiteX29" fmla="*/ 1084489 w 12282522"/>
                <a:gd name="connsiteY29" fmla="*/ 2023032 h 6861382"/>
                <a:gd name="connsiteX30" fmla="*/ 1084489 w 12282522"/>
                <a:gd name="connsiteY30" fmla="*/ 1509350 h 6861382"/>
                <a:gd name="connsiteX31" fmla="*/ 1810153 w 12282522"/>
                <a:gd name="connsiteY31" fmla="*/ 1763967 h 6861382"/>
                <a:gd name="connsiteX32" fmla="*/ 1852203 w 12282522"/>
                <a:gd name="connsiteY32" fmla="*/ 1644130 h 6861382"/>
                <a:gd name="connsiteX33" fmla="*/ 1084489 w 12282522"/>
                <a:gd name="connsiteY33" fmla="*/ 1374759 h 6861382"/>
                <a:gd name="connsiteX34" fmla="*/ 1084489 w 12282522"/>
                <a:gd name="connsiteY34" fmla="*/ 745854 h 6861382"/>
                <a:gd name="connsiteX35" fmla="*/ 2046831 w 12282522"/>
                <a:gd name="connsiteY35" fmla="*/ 1177963 h 6861382"/>
                <a:gd name="connsiteX36" fmla="*/ 2098862 w 12282522"/>
                <a:gd name="connsiteY36" fmla="*/ 1062114 h 6861382"/>
                <a:gd name="connsiteX37" fmla="*/ 1084489 w 12282522"/>
                <a:gd name="connsiteY37" fmla="*/ 606635 h 6861382"/>
                <a:gd name="connsiteX38" fmla="*/ 1084489 w 12282522"/>
                <a:gd name="connsiteY38" fmla="*/ 297827 h 6861382"/>
                <a:gd name="connsiteX39" fmla="*/ 2018013 w 12282522"/>
                <a:gd name="connsiteY39" fmla="*/ 515786 h 6861382"/>
                <a:gd name="connsiteX40" fmla="*/ 2046880 w 12282522"/>
                <a:gd name="connsiteY40" fmla="*/ 392113 h 6861382"/>
                <a:gd name="connsiteX41" fmla="*/ 1084489 w 12282522"/>
                <a:gd name="connsiteY41" fmla="*/ 167412 h 6861382"/>
                <a:gd name="connsiteX42" fmla="*/ 1084489 w 12282522"/>
                <a:gd name="connsiteY42" fmla="*/ 0 h 6861382"/>
                <a:gd name="connsiteX43" fmla="*/ 957488 w 12282522"/>
                <a:gd name="connsiteY43" fmla="*/ 0 h 6861382"/>
                <a:gd name="connsiteX44" fmla="*/ 957488 w 12282522"/>
                <a:gd name="connsiteY44" fmla="*/ 305750 h 6861382"/>
                <a:gd name="connsiteX45" fmla="*/ 0 w 12282522"/>
                <a:gd name="connsiteY45" fmla="*/ 592117 h 6861382"/>
                <a:gd name="connsiteX46" fmla="*/ 0 w 12282522"/>
                <a:gd name="connsiteY46" fmla="*/ 724667 h 6861382"/>
                <a:gd name="connsiteX47" fmla="*/ 957488 w 12282522"/>
                <a:gd name="connsiteY47" fmla="*/ 438299 h 6861382"/>
                <a:gd name="connsiteX48" fmla="*/ 957488 w 12282522"/>
                <a:gd name="connsiteY48" fmla="*/ 895440 h 6861382"/>
                <a:gd name="connsiteX49" fmla="*/ 16546 w 12282522"/>
                <a:gd name="connsiteY49" fmla="*/ 1320076 h 6861382"/>
                <a:gd name="connsiteX50" fmla="*/ 68780 w 12282522"/>
                <a:gd name="connsiteY50" fmla="*/ 1435837 h 6861382"/>
                <a:gd name="connsiteX51" fmla="*/ 957488 w 12282522"/>
                <a:gd name="connsiteY51" fmla="*/ 1034774 h 6861382"/>
                <a:gd name="connsiteX52" fmla="*/ 957488 w 12282522"/>
                <a:gd name="connsiteY52" fmla="*/ 1225766 h 6861382"/>
                <a:gd name="connsiteX53" fmla="*/ 196237 w 12282522"/>
                <a:gd name="connsiteY53" fmla="*/ 1767738 h 6861382"/>
                <a:gd name="connsiteX54" fmla="*/ 269897 w 12282522"/>
                <a:gd name="connsiteY54" fmla="*/ 1871193 h 6861382"/>
                <a:gd name="connsiteX55" fmla="*/ 957488 w 12282522"/>
                <a:gd name="connsiteY55" fmla="*/ 1381666 h 6861382"/>
                <a:gd name="connsiteX56" fmla="*/ 957488 w 12282522"/>
                <a:gd name="connsiteY56" fmla="*/ 1822802 h 6861382"/>
                <a:gd name="connsiteX57" fmla="*/ 402893 w 12282522"/>
                <a:gd name="connsiteY57" fmla="*/ 2253349 h 6861382"/>
                <a:gd name="connsiteX58" fmla="*/ 480769 w 12282522"/>
                <a:gd name="connsiteY58" fmla="*/ 2353667 h 6861382"/>
                <a:gd name="connsiteX59" fmla="*/ 957488 w 12282522"/>
                <a:gd name="connsiteY59" fmla="*/ 1983595 h 6861382"/>
                <a:gd name="connsiteX60" fmla="*/ 957488 w 12282522"/>
                <a:gd name="connsiteY60" fmla="*/ 2509093 h 6861382"/>
                <a:gd name="connsiteX61" fmla="*/ 599667 w 12282522"/>
                <a:gd name="connsiteY61" fmla="*/ 2789759 h 6861382"/>
                <a:gd name="connsiteX62" fmla="*/ 678039 w 12282522"/>
                <a:gd name="connsiteY62" fmla="*/ 2889696 h 6861382"/>
                <a:gd name="connsiteX63" fmla="*/ 957488 w 12282522"/>
                <a:gd name="connsiteY63" fmla="*/ 2670502 h 6861382"/>
                <a:gd name="connsiteX64" fmla="*/ 957488 w 12282522"/>
                <a:gd name="connsiteY64" fmla="*/ 3537592 h 6861382"/>
                <a:gd name="connsiteX65" fmla="*/ 0 w 12282522"/>
                <a:gd name="connsiteY65" fmla="*/ 2904130 h 6861382"/>
                <a:gd name="connsiteX66" fmla="*/ 0 w 12282522"/>
                <a:gd name="connsiteY66" fmla="*/ 3056405 h 6861382"/>
                <a:gd name="connsiteX67" fmla="*/ 8797211 w 12282522"/>
                <a:gd name="connsiteY67" fmla="*/ 3726158 h 6861382"/>
                <a:gd name="connsiteX68" fmla="*/ 8797211 w 12282522"/>
                <a:gd name="connsiteY68" fmla="*/ 2762624 h 6861382"/>
                <a:gd name="connsiteX69" fmla="*/ 9020121 w 12282522"/>
                <a:gd name="connsiteY69" fmla="*/ 2919782 h 6861382"/>
                <a:gd name="connsiteX70" fmla="*/ 9093298 w 12282522"/>
                <a:gd name="connsiteY70" fmla="*/ 2815985 h 6861382"/>
                <a:gd name="connsiteX71" fmla="*/ 8797211 w 12282522"/>
                <a:gd name="connsiteY71" fmla="*/ 2607235 h 6861382"/>
                <a:gd name="connsiteX72" fmla="*/ 8797211 w 12282522"/>
                <a:gd name="connsiteY72" fmla="*/ 2178417 h 6861382"/>
                <a:gd name="connsiteX73" fmla="*/ 9182097 w 12282522"/>
                <a:gd name="connsiteY73" fmla="*/ 2449754 h 6861382"/>
                <a:gd name="connsiteX74" fmla="*/ 9255274 w 12282522"/>
                <a:gd name="connsiteY74" fmla="*/ 2345957 h 6861382"/>
                <a:gd name="connsiteX75" fmla="*/ 8797211 w 12282522"/>
                <a:gd name="connsiteY75" fmla="*/ 2023032 h 6861382"/>
                <a:gd name="connsiteX76" fmla="*/ 8797211 w 12282522"/>
                <a:gd name="connsiteY76" fmla="*/ 1509350 h 6861382"/>
                <a:gd name="connsiteX77" fmla="*/ 9522876 w 12282522"/>
                <a:gd name="connsiteY77" fmla="*/ 1763967 h 6861382"/>
                <a:gd name="connsiteX78" fmla="*/ 9564926 w 12282522"/>
                <a:gd name="connsiteY78" fmla="*/ 1644130 h 6861382"/>
                <a:gd name="connsiteX79" fmla="*/ 8797211 w 12282522"/>
                <a:gd name="connsiteY79" fmla="*/ 1374759 h 6861382"/>
                <a:gd name="connsiteX80" fmla="*/ 8797211 w 12282522"/>
                <a:gd name="connsiteY80" fmla="*/ 745855 h 6861382"/>
                <a:gd name="connsiteX81" fmla="*/ 9739110 w 12282522"/>
                <a:gd name="connsiteY81" fmla="*/ 1168784 h 6861382"/>
                <a:gd name="connsiteX82" fmla="*/ 9680381 w 12282522"/>
                <a:gd name="connsiteY82" fmla="*/ 1201472 h 6861382"/>
                <a:gd name="connsiteX83" fmla="*/ 9742142 w 12282522"/>
                <a:gd name="connsiteY83" fmla="*/ 1312445 h 6861382"/>
                <a:gd name="connsiteX84" fmla="*/ 10166639 w 12282522"/>
                <a:gd name="connsiteY84" fmla="*/ 1076173 h 6861382"/>
                <a:gd name="connsiteX85" fmla="*/ 10166639 w 12282522"/>
                <a:gd name="connsiteY85" fmla="*/ 1292743 h 6861382"/>
                <a:gd name="connsiteX86" fmla="*/ 9604257 w 12282522"/>
                <a:gd name="connsiteY86" fmla="*/ 1708583 h 6861382"/>
                <a:gd name="connsiteX87" fmla="*/ 9679771 w 12282522"/>
                <a:gd name="connsiteY87" fmla="*/ 1810704 h 6861382"/>
                <a:gd name="connsiteX88" fmla="*/ 10166639 w 12282522"/>
                <a:gd name="connsiteY88" fmla="*/ 1450693 h 6861382"/>
                <a:gd name="connsiteX89" fmla="*/ 10166639 w 12282522"/>
                <a:gd name="connsiteY89" fmla="*/ 2349351 h 6861382"/>
                <a:gd name="connsiteX90" fmla="*/ 9324311 w 12282522"/>
                <a:gd name="connsiteY90" fmla="*/ 2578901 h 6861382"/>
                <a:gd name="connsiteX91" fmla="*/ 9357700 w 12282522"/>
                <a:gd name="connsiteY91" fmla="*/ 2701431 h 6861382"/>
                <a:gd name="connsiteX92" fmla="*/ 10166639 w 12282522"/>
                <a:gd name="connsiteY92" fmla="*/ 2480979 h 6861382"/>
                <a:gd name="connsiteX93" fmla="*/ 10166639 w 12282522"/>
                <a:gd name="connsiteY93" fmla="*/ 3100414 h 6861382"/>
                <a:gd name="connsiteX94" fmla="*/ 3427461 w 12282522"/>
                <a:gd name="connsiteY94" fmla="*/ 3726158 h 6861382"/>
                <a:gd name="connsiteX95" fmla="*/ 3427461 w 12282522"/>
                <a:gd name="connsiteY95" fmla="*/ 2762624 h 6861382"/>
                <a:gd name="connsiteX96" fmla="*/ 3650370 w 12282522"/>
                <a:gd name="connsiteY96" fmla="*/ 2919782 h 6861382"/>
                <a:gd name="connsiteX97" fmla="*/ 3723547 w 12282522"/>
                <a:gd name="connsiteY97" fmla="*/ 2815985 h 6861382"/>
                <a:gd name="connsiteX98" fmla="*/ 3427461 w 12282522"/>
                <a:gd name="connsiteY98" fmla="*/ 2607235 h 6861382"/>
                <a:gd name="connsiteX99" fmla="*/ 3427461 w 12282522"/>
                <a:gd name="connsiteY99" fmla="*/ 2178417 h 6861382"/>
                <a:gd name="connsiteX100" fmla="*/ 3812346 w 12282522"/>
                <a:gd name="connsiteY100" fmla="*/ 2449754 h 6861382"/>
                <a:gd name="connsiteX101" fmla="*/ 3885524 w 12282522"/>
                <a:gd name="connsiteY101" fmla="*/ 2345957 h 6861382"/>
                <a:gd name="connsiteX102" fmla="*/ 3427461 w 12282522"/>
                <a:gd name="connsiteY102" fmla="*/ 2023032 h 6861382"/>
                <a:gd name="connsiteX103" fmla="*/ 3427461 w 12282522"/>
                <a:gd name="connsiteY103" fmla="*/ 1509350 h 6861382"/>
                <a:gd name="connsiteX104" fmla="*/ 4153126 w 12282522"/>
                <a:gd name="connsiteY104" fmla="*/ 1763967 h 6861382"/>
                <a:gd name="connsiteX105" fmla="*/ 4195176 w 12282522"/>
                <a:gd name="connsiteY105" fmla="*/ 1644130 h 6861382"/>
                <a:gd name="connsiteX106" fmla="*/ 3427461 w 12282522"/>
                <a:gd name="connsiteY106" fmla="*/ 1374759 h 6861382"/>
                <a:gd name="connsiteX107" fmla="*/ 3427461 w 12282522"/>
                <a:gd name="connsiteY107" fmla="*/ 745855 h 6861382"/>
                <a:gd name="connsiteX108" fmla="*/ 4369361 w 12282522"/>
                <a:gd name="connsiteY108" fmla="*/ 1168784 h 6861382"/>
                <a:gd name="connsiteX109" fmla="*/ 4310632 w 12282522"/>
                <a:gd name="connsiteY109" fmla="*/ 1201472 h 6861382"/>
                <a:gd name="connsiteX110" fmla="*/ 4372391 w 12282522"/>
                <a:gd name="connsiteY110" fmla="*/ 1312445 h 6861382"/>
                <a:gd name="connsiteX111" fmla="*/ 4796890 w 12282522"/>
                <a:gd name="connsiteY111" fmla="*/ 1076173 h 6861382"/>
                <a:gd name="connsiteX112" fmla="*/ 4796890 w 12282522"/>
                <a:gd name="connsiteY112" fmla="*/ 1292743 h 6861382"/>
                <a:gd name="connsiteX113" fmla="*/ 4234508 w 12282522"/>
                <a:gd name="connsiteY113" fmla="*/ 1708583 h 6861382"/>
                <a:gd name="connsiteX114" fmla="*/ 4310021 w 12282522"/>
                <a:gd name="connsiteY114" fmla="*/ 1810704 h 6861382"/>
                <a:gd name="connsiteX115" fmla="*/ 4796890 w 12282522"/>
                <a:gd name="connsiteY115" fmla="*/ 1450693 h 6861382"/>
                <a:gd name="connsiteX116" fmla="*/ 4796890 w 12282522"/>
                <a:gd name="connsiteY116" fmla="*/ 2349351 h 6861382"/>
                <a:gd name="connsiteX117" fmla="*/ 3954560 w 12282522"/>
                <a:gd name="connsiteY117" fmla="*/ 2578901 h 6861382"/>
                <a:gd name="connsiteX118" fmla="*/ 3987949 w 12282522"/>
                <a:gd name="connsiteY118" fmla="*/ 2701431 h 6861382"/>
                <a:gd name="connsiteX119" fmla="*/ 4796890 w 12282522"/>
                <a:gd name="connsiteY119" fmla="*/ 2480979 h 6861382"/>
                <a:gd name="connsiteX120" fmla="*/ 4796890 w 12282522"/>
                <a:gd name="connsiteY120" fmla="*/ 3100414 h 6861382"/>
                <a:gd name="connsiteX121" fmla="*/ 12282522 w 12282522"/>
                <a:gd name="connsiteY121" fmla="*/ 3938199 h 6861382"/>
                <a:gd name="connsiteX122" fmla="*/ 12282522 w 12282522"/>
                <a:gd name="connsiteY122" fmla="*/ 3797585 h 6861382"/>
                <a:gd name="connsiteX123" fmla="*/ 11941535 w 12282522"/>
                <a:gd name="connsiteY123" fmla="*/ 3635479 h 6861382"/>
                <a:gd name="connsiteX124" fmla="*/ 11887013 w 12282522"/>
                <a:gd name="connsiteY124" fmla="*/ 3750172 h 6861382"/>
                <a:gd name="connsiteX125" fmla="*/ 915325 w 12282522"/>
                <a:gd name="connsiteY125" fmla="*/ 3978741 h 6861382"/>
                <a:gd name="connsiteX126" fmla="*/ 957552 w 12282522"/>
                <a:gd name="connsiteY126" fmla="*/ 3858967 h 6861382"/>
                <a:gd name="connsiteX127" fmla="*/ 0 w 12282522"/>
                <a:gd name="connsiteY127" fmla="*/ 3521316 h 6861382"/>
                <a:gd name="connsiteX128" fmla="*/ 0 w 12282522"/>
                <a:gd name="connsiteY128" fmla="*/ 3655979 h 6861382"/>
                <a:gd name="connsiteX129" fmla="*/ 456307 w 12282522"/>
                <a:gd name="connsiteY129" fmla="*/ 4678181 h 6861382"/>
                <a:gd name="connsiteX130" fmla="*/ 517052 w 12282522"/>
                <a:gd name="connsiteY130" fmla="*/ 4566653 h 6861382"/>
                <a:gd name="connsiteX131" fmla="*/ 0 w 12282522"/>
                <a:gd name="connsiteY131" fmla="*/ 4285024 h 6861382"/>
                <a:gd name="connsiteX132" fmla="*/ 0 w 12282522"/>
                <a:gd name="connsiteY132" fmla="*/ 4429641 h 6861382"/>
                <a:gd name="connsiteX133" fmla="*/ 12282522 w 12282522"/>
                <a:gd name="connsiteY133" fmla="*/ 4758131 h 6861382"/>
                <a:gd name="connsiteX134" fmla="*/ 12282522 w 12282522"/>
                <a:gd name="connsiteY134" fmla="*/ 4624389 h 6861382"/>
                <a:gd name="connsiteX135" fmla="*/ 11562453 w 12282522"/>
                <a:gd name="connsiteY135" fmla="*/ 4386669 h 6861382"/>
                <a:gd name="connsiteX136" fmla="*/ 11522638 w 12282522"/>
                <a:gd name="connsiteY136" fmla="*/ 4507267 h 6861382"/>
                <a:gd name="connsiteX137" fmla="*/ 396834 w 12282522"/>
                <a:gd name="connsiteY137" fmla="*/ 5351625 h 6861382"/>
                <a:gd name="connsiteX138" fmla="*/ 442541 w 12282522"/>
                <a:gd name="connsiteY138" fmla="*/ 5233134 h 6861382"/>
                <a:gd name="connsiteX139" fmla="*/ 0 w 12282522"/>
                <a:gd name="connsiteY139" fmla="*/ 5062422 h 6861382"/>
                <a:gd name="connsiteX140" fmla="*/ 0 w 12282522"/>
                <a:gd name="connsiteY140" fmla="*/ 5198545 h 6861382"/>
                <a:gd name="connsiteX141" fmla="*/ 96784 w 12282522"/>
                <a:gd name="connsiteY141" fmla="*/ 6045972 h 6861382"/>
                <a:gd name="connsiteX142" fmla="*/ 168437 w 12282522"/>
                <a:gd name="connsiteY142" fmla="*/ 5941108 h 6861382"/>
                <a:gd name="connsiteX143" fmla="*/ 0 w 12282522"/>
                <a:gd name="connsiteY143" fmla="*/ 5826025 h 6861382"/>
                <a:gd name="connsiteX144" fmla="*/ 0 w 12282522"/>
                <a:gd name="connsiteY144" fmla="*/ 5979845 h 6861382"/>
                <a:gd name="connsiteX145" fmla="*/ 12282522 w 12282522"/>
                <a:gd name="connsiteY145" fmla="*/ 6106186 h 6861382"/>
                <a:gd name="connsiteX146" fmla="*/ 12282522 w 12282522"/>
                <a:gd name="connsiteY146" fmla="*/ 5974557 h 6861382"/>
                <a:gd name="connsiteX147" fmla="*/ 12042576 w 12282522"/>
                <a:gd name="connsiteY147" fmla="*/ 5909167 h 6861382"/>
                <a:gd name="connsiteX148" fmla="*/ 12009187 w 12282522"/>
                <a:gd name="connsiteY148" fmla="*/ 6031697 h 6861382"/>
                <a:gd name="connsiteX149" fmla="*/ 10166639 w 12282522"/>
                <a:gd name="connsiteY149" fmla="*/ 6857996 h 6861382"/>
                <a:gd name="connsiteX150" fmla="*/ 10293639 w 12282522"/>
                <a:gd name="connsiteY150" fmla="*/ 6857996 h 6861382"/>
                <a:gd name="connsiteX151" fmla="*/ 10293639 w 12282522"/>
                <a:gd name="connsiteY151" fmla="*/ 6273045 h 6861382"/>
                <a:gd name="connsiteX152" fmla="*/ 10647702 w 12282522"/>
                <a:gd name="connsiteY152" fmla="*/ 6534476 h 6861382"/>
                <a:gd name="connsiteX153" fmla="*/ 10723140 w 12282522"/>
                <a:gd name="connsiteY153" fmla="*/ 6432317 h 6861382"/>
                <a:gd name="connsiteX154" fmla="*/ 10293639 w 12282522"/>
                <a:gd name="connsiteY154" fmla="*/ 6115174 h 6861382"/>
                <a:gd name="connsiteX155" fmla="*/ 10293639 w 12282522"/>
                <a:gd name="connsiteY155" fmla="*/ 5672003 h 6861382"/>
                <a:gd name="connsiteX156" fmla="*/ 10840983 w 12282522"/>
                <a:gd name="connsiteY156" fmla="*/ 6045972 h 6861382"/>
                <a:gd name="connsiteX157" fmla="*/ 10912636 w 12282522"/>
                <a:gd name="connsiteY157" fmla="*/ 5941108 h 6861382"/>
                <a:gd name="connsiteX158" fmla="*/ 10293639 w 12282522"/>
                <a:gd name="connsiteY158" fmla="*/ 5518183 h 6861382"/>
                <a:gd name="connsiteX159" fmla="*/ 10293639 w 12282522"/>
                <a:gd name="connsiteY159" fmla="*/ 5024740 h 6861382"/>
                <a:gd name="connsiteX160" fmla="*/ 11141034 w 12282522"/>
                <a:gd name="connsiteY160" fmla="*/ 5351625 h 6861382"/>
                <a:gd name="connsiteX161" fmla="*/ 11186741 w 12282522"/>
                <a:gd name="connsiteY161" fmla="*/ 5233134 h 6861382"/>
                <a:gd name="connsiteX162" fmla="*/ 10293639 w 12282522"/>
                <a:gd name="connsiteY162" fmla="*/ 4888617 h 6861382"/>
                <a:gd name="connsiteX163" fmla="*/ 10293639 w 12282522"/>
                <a:gd name="connsiteY163" fmla="*/ 4184232 h 6861382"/>
                <a:gd name="connsiteX164" fmla="*/ 11200507 w 12282522"/>
                <a:gd name="connsiteY164" fmla="*/ 4678181 h 6861382"/>
                <a:gd name="connsiteX165" fmla="*/ 11261251 w 12282522"/>
                <a:gd name="connsiteY165" fmla="*/ 4566653 h 6861382"/>
                <a:gd name="connsiteX166" fmla="*/ 10293639 w 12282522"/>
                <a:gd name="connsiteY166" fmla="*/ 4039613 h 6861382"/>
                <a:gd name="connsiteX167" fmla="*/ 10293639 w 12282522"/>
                <a:gd name="connsiteY167" fmla="*/ 3497102 h 6861382"/>
                <a:gd name="connsiteX168" fmla="*/ 11659524 w 12282522"/>
                <a:gd name="connsiteY168" fmla="*/ 3978741 h 6861382"/>
                <a:gd name="connsiteX169" fmla="*/ 11701751 w 12282522"/>
                <a:gd name="connsiteY169" fmla="*/ 3858967 h 6861382"/>
                <a:gd name="connsiteX170" fmla="*/ 10293639 w 12282522"/>
                <a:gd name="connsiteY170" fmla="*/ 3362440 h 6861382"/>
                <a:gd name="connsiteX171" fmla="*/ 10293639 w 12282522"/>
                <a:gd name="connsiteY171" fmla="*/ 2758318 h 6861382"/>
                <a:gd name="connsiteX172" fmla="*/ 11741285 w 12282522"/>
                <a:gd name="connsiteY172" fmla="*/ 3716068 h 6861382"/>
                <a:gd name="connsiteX173" fmla="*/ 11776324 w 12282522"/>
                <a:gd name="connsiteY173" fmla="*/ 3663110 h 6861382"/>
                <a:gd name="connsiteX174" fmla="*/ 11828688 w 12282522"/>
                <a:gd name="connsiteY174" fmla="*/ 3663110 h 6861382"/>
                <a:gd name="connsiteX175" fmla="*/ 11828688 w 12282522"/>
                <a:gd name="connsiteY175" fmla="*/ 2762624 h 6861382"/>
                <a:gd name="connsiteX176" fmla="*/ 12051597 w 12282522"/>
                <a:gd name="connsiteY176" fmla="*/ 2919782 h 6861382"/>
                <a:gd name="connsiteX177" fmla="*/ 12124775 w 12282522"/>
                <a:gd name="connsiteY177" fmla="*/ 2815985 h 6861382"/>
                <a:gd name="connsiteX178" fmla="*/ 11828688 w 12282522"/>
                <a:gd name="connsiteY178" fmla="*/ 2607235 h 6861382"/>
                <a:gd name="connsiteX179" fmla="*/ 11828688 w 12282522"/>
                <a:gd name="connsiteY179" fmla="*/ 2178417 h 6861382"/>
                <a:gd name="connsiteX180" fmla="*/ 12213574 w 12282522"/>
                <a:gd name="connsiteY180" fmla="*/ 2449754 h 6861382"/>
                <a:gd name="connsiteX181" fmla="*/ 12282522 w 12282522"/>
                <a:gd name="connsiteY181" fmla="*/ 2351956 h 6861382"/>
                <a:gd name="connsiteX182" fmla="*/ 12282522 w 12282522"/>
                <a:gd name="connsiteY182" fmla="*/ 2342976 h 6861382"/>
                <a:gd name="connsiteX183" fmla="*/ 11828688 w 12282522"/>
                <a:gd name="connsiteY183" fmla="*/ 2023032 h 6861382"/>
                <a:gd name="connsiteX184" fmla="*/ 11828688 w 12282522"/>
                <a:gd name="connsiteY184" fmla="*/ 1509350 h 6861382"/>
                <a:gd name="connsiteX185" fmla="*/ 12282522 w 12282522"/>
                <a:gd name="connsiteY185" fmla="*/ 1668589 h 6861382"/>
                <a:gd name="connsiteX186" fmla="*/ 12282522 w 12282522"/>
                <a:gd name="connsiteY186" fmla="*/ 1533998 h 6861382"/>
                <a:gd name="connsiteX187" fmla="*/ 11828688 w 12282522"/>
                <a:gd name="connsiteY187" fmla="*/ 1374759 h 6861382"/>
                <a:gd name="connsiteX188" fmla="*/ 11828688 w 12282522"/>
                <a:gd name="connsiteY188" fmla="*/ 745854 h 6861382"/>
                <a:gd name="connsiteX189" fmla="*/ 12282522 w 12282522"/>
                <a:gd name="connsiteY189" fmla="*/ 949634 h 6861382"/>
                <a:gd name="connsiteX190" fmla="*/ 12282522 w 12282522"/>
                <a:gd name="connsiteY190" fmla="*/ 810418 h 6861382"/>
                <a:gd name="connsiteX191" fmla="*/ 11828688 w 12282522"/>
                <a:gd name="connsiteY191" fmla="*/ 606635 h 6861382"/>
                <a:gd name="connsiteX192" fmla="*/ 11828688 w 12282522"/>
                <a:gd name="connsiteY192" fmla="*/ 297827 h 6861382"/>
                <a:gd name="connsiteX193" fmla="*/ 12282522 w 12282522"/>
                <a:gd name="connsiteY193" fmla="*/ 403788 h 6861382"/>
                <a:gd name="connsiteX194" fmla="*/ 12282522 w 12282522"/>
                <a:gd name="connsiteY194" fmla="*/ 273374 h 6861382"/>
                <a:gd name="connsiteX195" fmla="*/ 11828688 w 12282522"/>
                <a:gd name="connsiteY195" fmla="*/ 167412 h 6861382"/>
                <a:gd name="connsiteX196" fmla="*/ 11828688 w 12282522"/>
                <a:gd name="connsiteY196" fmla="*/ 0 h 6861382"/>
                <a:gd name="connsiteX197" fmla="*/ 11701688 w 12282522"/>
                <a:gd name="connsiteY197" fmla="*/ 0 h 6861382"/>
                <a:gd name="connsiteX198" fmla="*/ 11701688 w 12282522"/>
                <a:gd name="connsiteY198" fmla="*/ 305750 h 6861382"/>
                <a:gd name="connsiteX199" fmla="*/ 10500090 w 12282522"/>
                <a:gd name="connsiteY199" fmla="*/ 665125 h 6861382"/>
                <a:gd name="connsiteX200" fmla="*/ 10536488 w 12282522"/>
                <a:gd name="connsiteY200" fmla="*/ 786790 h 6861382"/>
                <a:gd name="connsiteX201" fmla="*/ 11701688 w 12282522"/>
                <a:gd name="connsiteY201" fmla="*/ 438299 h 6861382"/>
                <a:gd name="connsiteX202" fmla="*/ 11701688 w 12282522"/>
                <a:gd name="connsiteY202" fmla="*/ 895440 h 6861382"/>
                <a:gd name="connsiteX203" fmla="*/ 10760745 w 12282522"/>
                <a:gd name="connsiteY203" fmla="*/ 1320076 h 6861382"/>
                <a:gd name="connsiteX204" fmla="*/ 10812980 w 12282522"/>
                <a:gd name="connsiteY204" fmla="*/ 1435837 h 6861382"/>
                <a:gd name="connsiteX205" fmla="*/ 11701688 w 12282522"/>
                <a:gd name="connsiteY205" fmla="*/ 1034774 h 6861382"/>
                <a:gd name="connsiteX206" fmla="*/ 11701688 w 12282522"/>
                <a:gd name="connsiteY206" fmla="*/ 1225766 h 6861382"/>
                <a:gd name="connsiteX207" fmla="*/ 10940437 w 12282522"/>
                <a:gd name="connsiteY207" fmla="*/ 1767738 h 6861382"/>
                <a:gd name="connsiteX208" fmla="*/ 11014097 w 12282522"/>
                <a:gd name="connsiteY208" fmla="*/ 1871193 h 6861382"/>
                <a:gd name="connsiteX209" fmla="*/ 11701688 w 12282522"/>
                <a:gd name="connsiteY209" fmla="*/ 1381666 h 6861382"/>
                <a:gd name="connsiteX210" fmla="*/ 11701688 w 12282522"/>
                <a:gd name="connsiteY210" fmla="*/ 1822802 h 6861382"/>
                <a:gd name="connsiteX211" fmla="*/ 11147092 w 12282522"/>
                <a:gd name="connsiteY211" fmla="*/ 2253349 h 6861382"/>
                <a:gd name="connsiteX212" fmla="*/ 11224968 w 12282522"/>
                <a:gd name="connsiteY212" fmla="*/ 2353667 h 6861382"/>
                <a:gd name="connsiteX213" fmla="*/ 11701688 w 12282522"/>
                <a:gd name="connsiteY213" fmla="*/ 1983595 h 6861382"/>
                <a:gd name="connsiteX214" fmla="*/ 11701688 w 12282522"/>
                <a:gd name="connsiteY214" fmla="*/ 2509093 h 6861382"/>
                <a:gd name="connsiteX215" fmla="*/ 11343866 w 12282522"/>
                <a:gd name="connsiteY215" fmla="*/ 2789759 h 6861382"/>
                <a:gd name="connsiteX216" fmla="*/ 11422238 w 12282522"/>
                <a:gd name="connsiteY216" fmla="*/ 2889696 h 6861382"/>
                <a:gd name="connsiteX217" fmla="*/ 11701688 w 12282522"/>
                <a:gd name="connsiteY217" fmla="*/ 2670502 h 6861382"/>
                <a:gd name="connsiteX218" fmla="*/ 11701688 w 12282522"/>
                <a:gd name="connsiteY218" fmla="*/ 3537592 h 6861382"/>
                <a:gd name="connsiteX219" fmla="*/ 10293639 w 12282522"/>
                <a:gd name="connsiteY219" fmla="*/ 2606045 h 6861382"/>
                <a:gd name="connsiteX220" fmla="*/ 10293639 w 12282522"/>
                <a:gd name="connsiteY220" fmla="*/ 2199229 h 6861382"/>
                <a:gd name="connsiteX221" fmla="*/ 11206096 w 12282522"/>
                <a:gd name="connsiteY221" fmla="*/ 2564283 h 6861382"/>
                <a:gd name="connsiteX222" fmla="*/ 11253263 w 12282522"/>
                <a:gd name="connsiteY222" fmla="*/ 2446364 h 6861382"/>
                <a:gd name="connsiteX223" fmla="*/ 10293639 w 12282522"/>
                <a:gd name="connsiteY223" fmla="*/ 2062434 h 6861382"/>
                <a:gd name="connsiteX224" fmla="*/ 10293639 w 12282522"/>
                <a:gd name="connsiteY224" fmla="*/ 1444419 h 6861382"/>
                <a:gd name="connsiteX225" fmla="*/ 10789003 w 12282522"/>
                <a:gd name="connsiteY225" fmla="*/ 1810704 h 6861382"/>
                <a:gd name="connsiteX226" fmla="*/ 10864504 w 12282522"/>
                <a:gd name="connsiteY226" fmla="*/ 1708583 h 6861382"/>
                <a:gd name="connsiteX227" fmla="*/ 10293639 w 12282522"/>
                <a:gd name="connsiteY227" fmla="*/ 1286461 h 6861382"/>
                <a:gd name="connsiteX228" fmla="*/ 10293639 w 12282522"/>
                <a:gd name="connsiteY228" fmla="*/ 1071450 h 6861382"/>
                <a:gd name="connsiteX229" fmla="*/ 10726633 w 12282522"/>
                <a:gd name="connsiteY229" fmla="*/ 1312445 h 6861382"/>
                <a:gd name="connsiteX230" fmla="*/ 10788393 w 12282522"/>
                <a:gd name="connsiteY230" fmla="*/ 1201472 h 6861382"/>
                <a:gd name="connsiteX231" fmla="*/ 10293639 w 12282522"/>
                <a:gd name="connsiteY231" fmla="*/ 926097 h 6861382"/>
                <a:gd name="connsiteX232" fmla="*/ 10293639 w 12282522"/>
                <a:gd name="connsiteY232" fmla="*/ 579162 h 6861382"/>
                <a:gd name="connsiteX233" fmla="*/ 10446762 w 12282522"/>
                <a:gd name="connsiteY233" fmla="*/ 649390 h 6861382"/>
                <a:gd name="connsiteX234" fmla="*/ 10499695 w 12282522"/>
                <a:gd name="connsiteY234" fmla="*/ 533947 h 6861382"/>
                <a:gd name="connsiteX235" fmla="*/ 10293639 w 12282522"/>
                <a:gd name="connsiteY235" fmla="*/ 439452 h 6861382"/>
                <a:gd name="connsiteX236" fmla="*/ 10293639 w 12282522"/>
                <a:gd name="connsiteY236" fmla="*/ 0 h 6861382"/>
                <a:gd name="connsiteX237" fmla="*/ 10166639 w 12282522"/>
                <a:gd name="connsiteY237" fmla="*/ 0 h 6861382"/>
                <a:gd name="connsiteX238" fmla="*/ 10166639 w 12282522"/>
                <a:gd name="connsiteY238" fmla="*/ 443341 h 6861382"/>
                <a:gd name="connsiteX239" fmla="*/ 9969064 w 12282522"/>
                <a:gd name="connsiteY239" fmla="*/ 533947 h 6861382"/>
                <a:gd name="connsiteX240" fmla="*/ 10022010 w 12282522"/>
                <a:gd name="connsiteY240" fmla="*/ 649390 h 6861382"/>
                <a:gd name="connsiteX241" fmla="*/ 10166639 w 12282522"/>
                <a:gd name="connsiteY241" fmla="*/ 583058 h 6861382"/>
                <a:gd name="connsiteX242" fmla="*/ 10166639 w 12282522"/>
                <a:gd name="connsiteY242" fmla="*/ 930826 h 6861382"/>
                <a:gd name="connsiteX243" fmla="*/ 9771858 w 12282522"/>
                <a:gd name="connsiteY243" fmla="*/ 1150557 h 6861382"/>
                <a:gd name="connsiteX244" fmla="*/ 9811571 w 12282522"/>
                <a:gd name="connsiteY244" fmla="*/ 1062114 h 6861382"/>
                <a:gd name="connsiteX245" fmla="*/ 8797211 w 12282522"/>
                <a:gd name="connsiteY245" fmla="*/ 606636 h 6861382"/>
                <a:gd name="connsiteX246" fmla="*/ 8797211 w 12282522"/>
                <a:gd name="connsiteY246" fmla="*/ 297828 h 6861382"/>
                <a:gd name="connsiteX247" fmla="*/ 9730723 w 12282522"/>
                <a:gd name="connsiteY247" fmla="*/ 515786 h 6861382"/>
                <a:gd name="connsiteX248" fmla="*/ 9759603 w 12282522"/>
                <a:gd name="connsiteY248" fmla="*/ 392113 h 6861382"/>
                <a:gd name="connsiteX249" fmla="*/ 8797211 w 12282522"/>
                <a:gd name="connsiteY249" fmla="*/ 167412 h 6861382"/>
                <a:gd name="connsiteX250" fmla="*/ 8797211 w 12282522"/>
                <a:gd name="connsiteY250" fmla="*/ 0 h 6861382"/>
                <a:gd name="connsiteX251" fmla="*/ 8670211 w 12282522"/>
                <a:gd name="connsiteY251" fmla="*/ 0 h 6861382"/>
                <a:gd name="connsiteX252" fmla="*/ 8670211 w 12282522"/>
                <a:gd name="connsiteY252" fmla="*/ 305750 h 6861382"/>
                <a:gd name="connsiteX253" fmla="*/ 7468613 w 12282522"/>
                <a:gd name="connsiteY253" fmla="*/ 665125 h 6861382"/>
                <a:gd name="connsiteX254" fmla="*/ 7505011 w 12282522"/>
                <a:gd name="connsiteY254" fmla="*/ 786790 h 6861382"/>
                <a:gd name="connsiteX255" fmla="*/ 8670211 w 12282522"/>
                <a:gd name="connsiteY255" fmla="*/ 438299 h 6861382"/>
                <a:gd name="connsiteX256" fmla="*/ 8670211 w 12282522"/>
                <a:gd name="connsiteY256" fmla="*/ 895440 h 6861382"/>
                <a:gd name="connsiteX257" fmla="*/ 7729268 w 12282522"/>
                <a:gd name="connsiteY257" fmla="*/ 1320076 h 6861382"/>
                <a:gd name="connsiteX258" fmla="*/ 7781504 w 12282522"/>
                <a:gd name="connsiteY258" fmla="*/ 1435837 h 6861382"/>
                <a:gd name="connsiteX259" fmla="*/ 8670211 w 12282522"/>
                <a:gd name="connsiteY259" fmla="*/ 1034774 h 6861382"/>
                <a:gd name="connsiteX260" fmla="*/ 8670211 w 12282522"/>
                <a:gd name="connsiteY260" fmla="*/ 1225758 h 6861382"/>
                <a:gd name="connsiteX261" fmla="*/ 7908961 w 12282522"/>
                <a:gd name="connsiteY261" fmla="*/ 1767738 h 6861382"/>
                <a:gd name="connsiteX262" fmla="*/ 7982620 w 12282522"/>
                <a:gd name="connsiteY262" fmla="*/ 1871193 h 6861382"/>
                <a:gd name="connsiteX263" fmla="*/ 8670211 w 12282522"/>
                <a:gd name="connsiteY263" fmla="*/ 1381666 h 6861382"/>
                <a:gd name="connsiteX264" fmla="*/ 8670211 w 12282522"/>
                <a:gd name="connsiteY264" fmla="*/ 1822802 h 6861382"/>
                <a:gd name="connsiteX265" fmla="*/ 8115615 w 12282522"/>
                <a:gd name="connsiteY265" fmla="*/ 2253349 h 6861382"/>
                <a:gd name="connsiteX266" fmla="*/ 8193490 w 12282522"/>
                <a:gd name="connsiteY266" fmla="*/ 2353667 h 6861382"/>
                <a:gd name="connsiteX267" fmla="*/ 8670211 w 12282522"/>
                <a:gd name="connsiteY267" fmla="*/ 1983595 h 6861382"/>
                <a:gd name="connsiteX268" fmla="*/ 8670211 w 12282522"/>
                <a:gd name="connsiteY268" fmla="*/ 2509092 h 6861382"/>
                <a:gd name="connsiteX269" fmla="*/ 8312388 w 12282522"/>
                <a:gd name="connsiteY269" fmla="*/ 2789759 h 6861382"/>
                <a:gd name="connsiteX270" fmla="*/ 8390759 w 12282522"/>
                <a:gd name="connsiteY270" fmla="*/ 2889696 h 6861382"/>
                <a:gd name="connsiteX271" fmla="*/ 8670211 w 12282522"/>
                <a:gd name="connsiteY271" fmla="*/ 2670501 h 6861382"/>
                <a:gd name="connsiteX272" fmla="*/ 8670211 w 12282522"/>
                <a:gd name="connsiteY272" fmla="*/ 3804004 h 6861382"/>
                <a:gd name="connsiteX273" fmla="*/ 8779650 w 12282522"/>
                <a:gd name="connsiteY273" fmla="*/ 3804004 h 6861382"/>
                <a:gd name="connsiteX274" fmla="*/ 8806038 w 12282522"/>
                <a:gd name="connsiteY274" fmla="*/ 3861748 h 6861382"/>
                <a:gd name="connsiteX275" fmla="*/ 10166639 w 12282522"/>
                <a:gd name="connsiteY275" fmla="*/ 3240052 h 6861382"/>
                <a:gd name="connsiteX276" fmla="*/ 10166639 w 12282522"/>
                <a:gd name="connsiteY276" fmla="*/ 3664622 h 6861382"/>
                <a:gd name="connsiteX277" fmla="*/ 8837762 w 12282522"/>
                <a:gd name="connsiteY277" fmla="*/ 4103331 h 6861382"/>
                <a:gd name="connsiteX278" fmla="*/ 8877577 w 12282522"/>
                <a:gd name="connsiteY278" fmla="*/ 4223929 h 6861382"/>
                <a:gd name="connsiteX279" fmla="*/ 10166639 w 12282522"/>
                <a:gd name="connsiteY279" fmla="*/ 3798364 h 6861382"/>
                <a:gd name="connsiteX280" fmla="*/ 10166639 w 12282522"/>
                <a:gd name="connsiteY280" fmla="*/ 4401897 h 6861382"/>
                <a:gd name="connsiteX281" fmla="*/ 9202137 w 12282522"/>
                <a:gd name="connsiteY281" fmla="*/ 4860426 h 6861382"/>
                <a:gd name="connsiteX282" fmla="*/ 9256659 w 12282522"/>
                <a:gd name="connsiteY282" fmla="*/ 4975119 h 6861382"/>
                <a:gd name="connsiteX283" fmla="*/ 10166639 w 12282522"/>
                <a:gd name="connsiteY283" fmla="*/ 4542512 h 6861382"/>
                <a:gd name="connsiteX284" fmla="*/ 10166639 w 12282522"/>
                <a:gd name="connsiteY284" fmla="*/ 4756500 h 6861382"/>
                <a:gd name="connsiteX285" fmla="*/ 9261954 w 12282522"/>
                <a:gd name="connsiteY285" fmla="*/ 5340168 h 6861382"/>
                <a:gd name="connsiteX286" fmla="*/ 9330813 w 12282522"/>
                <a:gd name="connsiteY286" fmla="*/ 5446874 h 6861382"/>
                <a:gd name="connsiteX287" fmla="*/ 10166639 w 12282522"/>
                <a:gd name="connsiteY287" fmla="*/ 4907633 h 6861382"/>
                <a:gd name="connsiteX288" fmla="*/ 10166639 w 12282522"/>
                <a:gd name="connsiteY288" fmla="*/ 5327965 h 6861382"/>
                <a:gd name="connsiteX289" fmla="*/ 9473321 w 12282522"/>
                <a:gd name="connsiteY289" fmla="*/ 5760158 h 6861382"/>
                <a:gd name="connsiteX290" fmla="*/ 9540504 w 12282522"/>
                <a:gd name="connsiteY290" fmla="*/ 5867931 h 6861382"/>
                <a:gd name="connsiteX291" fmla="*/ 10166639 w 12282522"/>
                <a:gd name="connsiteY291" fmla="*/ 5477617 h 6861382"/>
                <a:gd name="connsiteX292" fmla="*/ 10166639 w 12282522"/>
                <a:gd name="connsiteY292" fmla="*/ 6049464 h 6861382"/>
                <a:gd name="connsiteX293" fmla="*/ 9918035 w 12282522"/>
                <a:gd name="connsiteY293" fmla="*/ 6290091 h 6861382"/>
                <a:gd name="connsiteX294" fmla="*/ 10006352 w 12282522"/>
                <a:gd name="connsiteY294" fmla="*/ 6381353 h 6861382"/>
                <a:gd name="connsiteX295" fmla="*/ 10166639 w 12282522"/>
                <a:gd name="connsiteY295" fmla="*/ 6226216 h 6861382"/>
                <a:gd name="connsiteX296" fmla="*/ 4796890 w 12282522"/>
                <a:gd name="connsiteY296" fmla="*/ 6857996 h 6861382"/>
                <a:gd name="connsiteX297" fmla="*/ 4923890 w 12282522"/>
                <a:gd name="connsiteY297" fmla="*/ 6857996 h 6861382"/>
                <a:gd name="connsiteX298" fmla="*/ 4923890 w 12282522"/>
                <a:gd name="connsiteY298" fmla="*/ 6273045 h 6861382"/>
                <a:gd name="connsiteX299" fmla="*/ 5277954 w 12282522"/>
                <a:gd name="connsiteY299" fmla="*/ 6534476 h 6861382"/>
                <a:gd name="connsiteX300" fmla="*/ 5353391 w 12282522"/>
                <a:gd name="connsiteY300" fmla="*/ 6432317 h 6861382"/>
                <a:gd name="connsiteX301" fmla="*/ 4923890 w 12282522"/>
                <a:gd name="connsiteY301" fmla="*/ 6115174 h 6861382"/>
                <a:gd name="connsiteX302" fmla="*/ 4923890 w 12282522"/>
                <a:gd name="connsiteY302" fmla="*/ 5672003 h 6861382"/>
                <a:gd name="connsiteX303" fmla="*/ 5471233 w 12282522"/>
                <a:gd name="connsiteY303" fmla="*/ 6045972 h 6861382"/>
                <a:gd name="connsiteX304" fmla="*/ 5542885 w 12282522"/>
                <a:gd name="connsiteY304" fmla="*/ 5941108 h 6861382"/>
                <a:gd name="connsiteX305" fmla="*/ 4923890 w 12282522"/>
                <a:gd name="connsiteY305" fmla="*/ 5518183 h 6861382"/>
                <a:gd name="connsiteX306" fmla="*/ 4923890 w 12282522"/>
                <a:gd name="connsiteY306" fmla="*/ 5024740 h 6861382"/>
                <a:gd name="connsiteX307" fmla="*/ 5771284 w 12282522"/>
                <a:gd name="connsiteY307" fmla="*/ 5351625 h 6861382"/>
                <a:gd name="connsiteX308" fmla="*/ 5816990 w 12282522"/>
                <a:gd name="connsiteY308" fmla="*/ 5233134 h 6861382"/>
                <a:gd name="connsiteX309" fmla="*/ 4923890 w 12282522"/>
                <a:gd name="connsiteY309" fmla="*/ 4888617 h 6861382"/>
                <a:gd name="connsiteX310" fmla="*/ 4923890 w 12282522"/>
                <a:gd name="connsiteY310" fmla="*/ 4184232 h 6861382"/>
                <a:gd name="connsiteX311" fmla="*/ 5830756 w 12282522"/>
                <a:gd name="connsiteY311" fmla="*/ 4678180 h 6861382"/>
                <a:gd name="connsiteX312" fmla="*/ 5891500 w 12282522"/>
                <a:gd name="connsiteY312" fmla="*/ 4566653 h 6861382"/>
                <a:gd name="connsiteX313" fmla="*/ 4923890 w 12282522"/>
                <a:gd name="connsiteY313" fmla="*/ 4039613 h 6861382"/>
                <a:gd name="connsiteX314" fmla="*/ 4923890 w 12282522"/>
                <a:gd name="connsiteY314" fmla="*/ 3497102 h 6861382"/>
                <a:gd name="connsiteX315" fmla="*/ 6289772 w 12282522"/>
                <a:gd name="connsiteY315" fmla="*/ 3978741 h 6861382"/>
                <a:gd name="connsiteX316" fmla="*/ 6331999 w 12282522"/>
                <a:gd name="connsiteY316" fmla="*/ 3858967 h 6861382"/>
                <a:gd name="connsiteX317" fmla="*/ 4923890 w 12282522"/>
                <a:gd name="connsiteY317" fmla="*/ 3362440 h 6861382"/>
                <a:gd name="connsiteX318" fmla="*/ 4923890 w 12282522"/>
                <a:gd name="connsiteY318" fmla="*/ 2758318 h 6861382"/>
                <a:gd name="connsiteX319" fmla="*/ 6371533 w 12282522"/>
                <a:gd name="connsiteY319" fmla="*/ 3716068 h 6861382"/>
                <a:gd name="connsiteX320" fmla="*/ 6406573 w 12282522"/>
                <a:gd name="connsiteY320" fmla="*/ 3663110 h 6861382"/>
                <a:gd name="connsiteX321" fmla="*/ 6458937 w 12282522"/>
                <a:gd name="connsiteY321" fmla="*/ 3663110 h 6861382"/>
                <a:gd name="connsiteX322" fmla="*/ 6458937 w 12282522"/>
                <a:gd name="connsiteY322" fmla="*/ 2762624 h 6861382"/>
                <a:gd name="connsiteX323" fmla="*/ 6681846 w 12282522"/>
                <a:gd name="connsiteY323" fmla="*/ 2919782 h 6861382"/>
                <a:gd name="connsiteX324" fmla="*/ 6755024 w 12282522"/>
                <a:gd name="connsiteY324" fmla="*/ 2815985 h 6861382"/>
                <a:gd name="connsiteX325" fmla="*/ 6458937 w 12282522"/>
                <a:gd name="connsiteY325" fmla="*/ 2607235 h 6861382"/>
                <a:gd name="connsiteX326" fmla="*/ 6458937 w 12282522"/>
                <a:gd name="connsiteY326" fmla="*/ 2178417 h 6861382"/>
                <a:gd name="connsiteX327" fmla="*/ 6843823 w 12282522"/>
                <a:gd name="connsiteY327" fmla="*/ 2449754 h 6861382"/>
                <a:gd name="connsiteX328" fmla="*/ 6917001 w 12282522"/>
                <a:gd name="connsiteY328" fmla="*/ 2345957 h 6861382"/>
                <a:gd name="connsiteX329" fmla="*/ 6458937 w 12282522"/>
                <a:gd name="connsiteY329" fmla="*/ 2023032 h 6861382"/>
                <a:gd name="connsiteX330" fmla="*/ 6458937 w 12282522"/>
                <a:gd name="connsiteY330" fmla="*/ 1509350 h 6861382"/>
                <a:gd name="connsiteX331" fmla="*/ 7184601 w 12282522"/>
                <a:gd name="connsiteY331" fmla="*/ 1763967 h 6861382"/>
                <a:gd name="connsiteX332" fmla="*/ 7226652 w 12282522"/>
                <a:gd name="connsiteY332" fmla="*/ 1644130 h 6861382"/>
                <a:gd name="connsiteX333" fmla="*/ 6458937 w 12282522"/>
                <a:gd name="connsiteY333" fmla="*/ 1374759 h 6861382"/>
                <a:gd name="connsiteX334" fmla="*/ 6458937 w 12282522"/>
                <a:gd name="connsiteY334" fmla="*/ 745854 h 6861382"/>
                <a:gd name="connsiteX335" fmla="*/ 7421279 w 12282522"/>
                <a:gd name="connsiteY335" fmla="*/ 1177963 h 6861382"/>
                <a:gd name="connsiteX336" fmla="*/ 7473309 w 12282522"/>
                <a:gd name="connsiteY336" fmla="*/ 1062114 h 6861382"/>
                <a:gd name="connsiteX337" fmla="*/ 6458937 w 12282522"/>
                <a:gd name="connsiteY337" fmla="*/ 606635 h 6861382"/>
                <a:gd name="connsiteX338" fmla="*/ 6458937 w 12282522"/>
                <a:gd name="connsiteY338" fmla="*/ 297827 h 6861382"/>
                <a:gd name="connsiteX339" fmla="*/ 7392463 w 12282522"/>
                <a:gd name="connsiteY339" fmla="*/ 515786 h 6861382"/>
                <a:gd name="connsiteX340" fmla="*/ 7421329 w 12282522"/>
                <a:gd name="connsiteY340" fmla="*/ 392113 h 6861382"/>
                <a:gd name="connsiteX341" fmla="*/ 6458937 w 12282522"/>
                <a:gd name="connsiteY341" fmla="*/ 167412 h 6861382"/>
                <a:gd name="connsiteX342" fmla="*/ 6458937 w 12282522"/>
                <a:gd name="connsiteY342" fmla="*/ 0 h 6861382"/>
                <a:gd name="connsiteX343" fmla="*/ 6331938 w 12282522"/>
                <a:gd name="connsiteY343" fmla="*/ 0 h 6861382"/>
                <a:gd name="connsiteX344" fmla="*/ 6331938 w 12282522"/>
                <a:gd name="connsiteY344" fmla="*/ 305750 h 6861382"/>
                <a:gd name="connsiteX345" fmla="*/ 5130342 w 12282522"/>
                <a:gd name="connsiteY345" fmla="*/ 665125 h 6861382"/>
                <a:gd name="connsiteX346" fmla="*/ 5166739 w 12282522"/>
                <a:gd name="connsiteY346" fmla="*/ 786790 h 6861382"/>
                <a:gd name="connsiteX347" fmla="*/ 6331938 w 12282522"/>
                <a:gd name="connsiteY347" fmla="*/ 438299 h 6861382"/>
                <a:gd name="connsiteX348" fmla="*/ 6331938 w 12282522"/>
                <a:gd name="connsiteY348" fmla="*/ 895440 h 6861382"/>
                <a:gd name="connsiteX349" fmla="*/ 5390994 w 12282522"/>
                <a:gd name="connsiteY349" fmla="*/ 1320076 h 6861382"/>
                <a:gd name="connsiteX350" fmla="*/ 5443229 w 12282522"/>
                <a:gd name="connsiteY350" fmla="*/ 1435837 h 6861382"/>
                <a:gd name="connsiteX351" fmla="*/ 6331938 w 12282522"/>
                <a:gd name="connsiteY351" fmla="*/ 1034774 h 6861382"/>
                <a:gd name="connsiteX352" fmla="*/ 6331938 w 12282522"/>
                <a:gd name="connsiteY352" fmla="*/ 1225766 h 6861382"/>
                <a:gd name="connsiteX353" fmla="*/ 5570687 w 12282522"/>
                <a:gd name="connsiteY353" fmla="*/ 1767738 h 6861382"/>
                <a:gd name="connsiteX354" fmla="*/ 5644347 w 12282522"/>
                <a:gd name="connsiteY354" fmla="*/ 1871193 h 6861382"/>
                <a:gd name="connsiteX355" fmla="*/ 6331938 w 12282522"/>
                <a:gd name="connsiteY355" fmla="*/ 1381666 h 6861382"/>
                <a:gd name="connsiteX356" fmla="*/ 6331938 w 12282522"/>
                <a:gd name="connsiteY356" fmla="*/ 1822802 h 6861382"/>
                <a:gd name="connsiteX357" fmla="*/ 5777341 w 12282522"/>
                <a:gd name="connsiteY357" fmla="*/ 2253349 h 6861382"/>
                <a:gd name="connsiteX358" fmla="*/ 5855217 w 12282522"/>
                <a:gd name="connsiteY358" fmla="*/ 2353667 h 6861382"/>
                <a:gd name="connsiteX359" fmla="*/ 6331938 w 12282522"/>
                <a:gd name="connsiteY359" fmla="*/ 1983595 h 6861382"/>
                <a:gd name="connsiteX360" fmla="*/ 6331938 w 12282522"/>
                <a:gd name="connsiteY360" fmla="*/ 2509093 h 6861382"/>
                <a:gd name="connsiteX361" fmla="*/ 5974116 w 12282522"/>
                <a:gd name="connsiteY361" fmla="*/ 2789759 h 6861382"/>
                <a:gd name="connsiteX362" fmla="*/ 6052488 w 12282522"/>
                <a:gd name="connsiteY362" fmla="*/ 2889696 h 6861382"/>
                <a:gd name="connsiteX363" fmla="*/ 6331938 w 12282522"/>
                <a:gd name="connsiteY363" fmla="*/ 2670502 h 6861382"/>
                <a:gd name="connsiteX364" fmla="*/ 6331938 w 12282522"/>
                <a:gd name="connsiteY364" fmla="*/ 3537592 h 6861382"/>
                <a:gd name="connsiteX365" fmla="*/ 4923890 w 12282522"/>
                <a:gd name="connsiteY365" fmla="*/ 2606045 h 6861382"/>
                <a:gd name="connsiteX366" fmla="*/ 4923890 w 12282522"/>
                <a:gd name="connsiteY366" fmla="*/ 2199229 h 6861382"/>
                <a:gd name="connsiteX367" fmla="*/ 5836345 w 12282522"/>
                <a:gd name="connsiteY367" fmla="*/ 2564283 h 6861382"/>
                <a:gd name="connsiteX368" fmla="*/ 5883513 w 12282522"/>
                <a:gd name="connsiteY368" fmla="*/ 2446364 h 6861382"/>
                <a:gd name="connsiteX369" fmla="*/ 4923890 w 12282522"/>
                <a:gd name="connsiteY369" fmla="*/ 2062434 h 6861382"/>
                <a:gd name="connsiteX370" fmla="*/ 4923890 w 12282522"/>
                <a:gd name="connsiteY370" fmla="*/ 1444419 h 6861382"/>
                <a:gd name="connsiteX371" fmla="*/ 5419252 w 12282522"/>
                <a:gd name="connsiteY371" fmla="*/ 1810704 h 6861382"/>
                <a:gd name="connsiteX372" fmla="*/ 5494754 w 12282522"/>
                <a:gd name="connsiteY372" fmla="*/ 1708583 h 6861382"/>
                <a:gd name="connsiteX373" fmla="*/ 4923890 w 12282522"/>
                <a:gd name="connsiteY373" fmla="*/ 1286461 h 6861382"/>
                <a:gd name="connsiteX374" fmla="*/ 4923890 w 12282522"/>
                <a:gd name="connsiteY374" fmla="*/ 1071450 h 6861382"/>
                <a:gd name="connsiteX375" fmla="*/ 5356884 w 12282522"/>
                <a:gd name="connsiteY375" fmla="*/ 1312445 h 6861382"/>
                <a:gd name="connsiteX376" fmla="*/ 5418642 w 12282522"/>
                <a:gd name="connsiteY376" fmla="*/ 1201472 h 6861382"/>
                <a:gd name="connsiteX377" fmla="*/ 4923890 w 12282522"/>
                <a:gd name="connsiteY377" fmla="*/ 926097 h 6861382"/>
                <a:gd name="connsiteX378" fmla="*/ 4923890 w 12282522"/>
                <a:gd name="connsiteY378" fmla="*/ 579162 h 6861382"/>
                <a:gd name="connsiteX379" fmla="*/ 5077012 w 12282522"/>
                <a:gd name="connsiteY379" fmla="*/ 649390 h 6861382"/>
                <a:gd name="connsiteX380" fmla="*/ 5129946 w 12282522"/>
                <a:gd name="connsiteY380" fmla="*/ 533947 h 6861382"/>
                <a:gd name="connsiteX381" fmla="*/ 4923890 w 12282522"/>
                <a:gd name="connsiteY381" fmla="*/ 439452 h 6861382"/>
                <a:gd name="connsiteX382" fmla="*/ 4923890 w 12282522"/>
                <a:gd name="connsiteY382" fmla="*/ 0 h 6861382"/>
                <a:gd name="connsiteX383" fmla="*/ 4796890 w 12282522"/>
                <a:gd name="connsiteY383" fmla="*/ 0 h 6861382"/>
                <a:gd name="connsiteX384" fmla="*/ 4796890 w 12282522"/>
                <a:gd name="connsiteY384" fmla="*/ 443341 h 6861382"/>
                <a:gd name="connsiteX385" fmla="*/ 4599316 w 12282522"/>
                <a:gd name="connsiteY385" fmla="*/ 533947 h 6861382"/>
                <a:gd name="connsiteX386" fmla="*/ 4652260 w 12282522"/>
                <a:gd name="connsiteY386" fmla="*/ 649390 h 6861382"/>
                <a:gd name="connsiteX387" fmla="*/ 4796890 w 12282522"/>
                <a:gd name="connsiteY387" fmla="*/ 583058 h 6861382"/>
                <a:gd name="connsiteX388" fmla="*/ 4796890 w 12282522"/>
                <a:gd name="connsiteY388" fmla="*/ 930826 h 6861382"/>
                <a:gd name="connsiteX389" fmla="*/ 4402107 w 12282522"/>
                <a:gd name="connsiteY389" fmla="*/ 1150557 h 6861382"/>
                <a:gd name="connsiteX390" fmla="*/ 4441822 w 12282522"/>
                <a:gd name="connsiteY390" fmla="*/ 1062114 h 6861382"/>
                <a:gd name="connsiteX391" fmla="*/ 3427461 w 12282522"/>
                <a:gd name="connsiteY391" fmla="*/ 606636 h 6861382"/>
                <a:gd name="connsiteX392" fmla="*/ 3427461 w 12282522"/>
                <a:gd name="connsiteY392" fmla="*/ 297828 h 6861382"/>
                <a:gd name="connsiteX393" fmla="*/ 4360974 w 12282522"/>
                <a:gd name="connsiteY393" fmla="*/ 515786 h 6861382"/>
                <a:gd name="connsiteX394" fmla="*/ 4389853 w 12282522"/>
                <a:gd name="connsiteY394" fmla="*/ 392113 h 6861382"/>
                <a:gd name="connsiteX395" fmla="*/ 3427461 w 12282522"/>
                <a:gd name="connsiteY395" fmla="*/ 167412 h 6861382"/>
                <a:gd name="connsiteX396" fmla="*/ 3427461 w 12282522"/>
                <a:gd name="connsiteY396" fmla="*/ 0 h 6861382"/>
                <a:gd name="connsiteX397" fmla="*/ 3300461 w 12282522"/>
                <a:gd name="connsiteY397" fmla="*/ 0 h 6861382"/>
                <a:gd name="connsiteX398" fmla="*/ 3300461 w 12282522"/>
                <a:gd name="connsiteY398" fmla="*/ 305750 h 6861382"/>
                <a:gd name="connsiteX399" fmla="*/ 2098862 w 12282522"/>
                <a:gd name="connsiteY399" fmla="*/ 665125 h 6861382"/>
                <a:gd name="connsiteX400" fmla="*/ 2135260 w 12282522"/>
                <a:gd name="connsiteY400" fmla="*/ 786790 h 6861382"/>
                <a:gd name="connsiteX401" fmla="*/ 3300461 w 12282522"/>
                <a:gd name="connsiteY401" fmla="*/ 438299 h 6861382"/>
                <a:gd name="connsiteX402" fmla="*/ 3300461 w 12282522"/>
                <a:gd name="connsiteY402" fmla="*/ 895440 h 6861382"/>
                <a:gd name="connsiteX403" fmla="*/ 2359518 w 12282522"/>
                <a:gd name="connsiteY403" fmla="*/ 1320076 h 6861382"/>
                <a:gd name="connsiteX404" fmla="*/ 2411753 w 12282522"/>
                <a:gd name="connsiteY404" fmla="*/ 1435837 h 6861382"/>
                <a:gd name="connsiteX405" fmla="*/ 3300461 w 12282522"/>
                <a:gd name="connsiteY405" fmla="*/ 1034774 h 6861382"/>
                <a:gd name="connsiteX406" fmla="*/ 3300461 w 12282522"/>
                <a:gd name="connsiteY406" fmla="*/ 1225758 h 6861382"/>
                <a:gd name="connsiteX407" fmla="*/ 2539209 w 12282522"/>
                <a:gd name="connsiteY407" fmla="*/ 1767738 h 6861382"/>
                <a:gd name="connsiteX408" fmla="*/ 2612870 w 12282522"/>
                <a:gd name="connsiteY408" fmla="*/ 1871193 h 6861382"/>
                <a:gd name="connsiteX409" fmla="*/ 3300461 w 12282522"/>
                <a:gd name="connsiteY409" fmla="*/ 1381666 h 6861382"/>
                <a:gd name="connsiteX410" fmla="*/ 3300461 w 12282522"/>
                <a:gd name="connsiteY410" fmla="*/ 1822802 h 6861382"/>
                <a:gd name="connsiteX411" fmla="*/ 2745864 w 12282522"/>
                <a:gd name="connsiteY411" fmla="*/ 2253349 h 6861382"/>
                <a:gd name="connsiteX412" fmla="*/ 2823740 w 12282522"/>
                <a:gd name="connsiteY412" fmla="*/ 2353667 h 6861382"/>
                <a:gd name="connsiteX413" fmla="*/ 3300461 w 12282522"/>
                <a:gd name="connsiteY413" fmla="*/ 1983595 h 6861382"/>
                <a:gd name="connsiteX414" fmla="*/ 3300461 w 12282522"/>
                <a:gd name="connsiteY414" fmla="*/ 2509092 h 6861382"/>
                <a:gd name="connsiteX415" fmla="*/ 2942638 w 12282522"/>
                <a:gd name="connsiteY415" fmla="*/ 2789759 h 6861382"/>
                <a:gd name="connsiteX416" fmla="*/ 3021010 w 12282522"/>
                <a:gd name="connsiteY416" fmla="*/ 2889696 h 6861382"/>
                <a:gd name="connsiteX417" fmla="*/ 3300461 w 12282522"/>
                <a:gd name="connsiteY417" fmla="*/ 2670501 h 6861382"/>
                <a:gd name="connsiteX418" fmla="*/ 3300461 w 12282522"/>
                <a:gd name="connsiteY418" fmla="*/ 3804004 h 6861382"/>
                <a:gd name="connsiteX419" fmla="*/ 3409900 w 12282522"/>
                <a:gd name="connsiteY419" fmla="*/ 3804004 h 6861382"/>
                <a:gd name="connsiteX420" fmla="*/ 3436288 w 12282522"/>
                <a:gd name="connsiteY420" fmla="*/ 3861748 h 6861382"/>
                <a:gd name="connsiteX421" fmla="*/ 4796890 w 12282522"/>
                <a:gd name="connsiteY421" fmla="*/ 3240052 h 6861382"/>
                <a:gd name="connsiteX422" fmla="*/ 4796890 w 12282522"/>
                <a:gd name="connsiteY422" fmla="*/ 3664622 h 6861382"/>
                <a:gd name="connsiteX423" fmla="*/ 3468011 w 12282522"/>
                <a:gd name="connsiteY423" fmla="*/ 4103331 h 6861382"/>
                <a:gd name="connsiteX424" fmla="*/ 3507828 w 12282522"/>
                <a:gd name="connsiteY424" fmla="*/ 4223929 h 6861382"/>
                <a:gd name="connsiteX425" fmla="*/ 4796890 w 12282522"/>
                <a:gd name="connsiteY425" fmla="*/ 3798364 h 6861382"/>
                <a:gd name="connsiteX426" fmla="*/ 4796890 w 12282522"/>
                <a:gd name="connsiteY426" fmla="*/ 4401896 h 6861382"/>
                <a:gd name="connsiteX427" fmla="*/ 3832388 w 12282522"/>
                <a:gd name="connsiteY427" fmla="*/ 4860426 h 6861382"/>
                <a:gd name="connsiteX428" fmla="*/ 3886908 w 12282522"/>
                <a:gd name="connsiteY428" fmla="*/ 4975119 h 6861382"/>
                <a:gd name="connsiteX429" fmla="*/ 4796890 w 12282522"/>
                <a:gd name="connsiteY429" fmla="*/ 4542512 h 6861382"/>
                <a:gd name="connsiteX430" fmla="*/ 4796890 w 12282522"/>
                <a:gd name="connsiteY430" fmla="*/ 4756500 h 6861382"/>
                <a:gd name="connsiteX431" fmla="*/ 3892204 w 12282522"/>
                <a:gd name="connsiteY431" fmla="*/ 5340168 h 6861382"/>
                <a:gd name="connsiteX432" fmla="*/ 3961062 w 12282522"/>
                <a:gd name="connsiteY432" fmla="*/ 5446874 h 6861382"/>
                <a:gd name="connsiteX433" fmla="*/ 4796890 w 12282522"/>
                <a:gd name="connsiteY433" fmla="*/ 4907633 h 6861382"/>
                <a:gd name="connsiteX434" fmla="*/ 4796890 w 12282522"/>
                <a:gd name="connsiteY434" fmla="*/ 5327965 h 6861382"/>
                <a:gd name="connsiteX435" fmla="*/ 4103570 w 12282522"/>
                <a:gd name="connsiteY435" fmla="*/ 5760158 h 6861382"/>
                <a:gd name="connsiteX436" fmla="*/ 4170753 w 12282522"/>
                <a:gd name="connsiteY436" fmla="*/ 5867931 h 6861382"/>
                <a:gd name="connsiteX437" fmla="*/ 4796890 w 12282522"/>
                <a:gd name="connsiteY437" fmla="*/ 5477617 h 6861382"/>
                <a:gd name="connsiteX438" fmla="*/ 4796890 w 12282522"/>
                <a:gd name="connsiteY438" fmla="*/ 6049464 h 6861382"/>
                <a:gd name="connsiteX439" fmla="*/ 4548286 w 12282522"/>
                <a:gd name="connsiteY439" fmla="*/ 6290091 h 6861382"/>
                <a:gd name="connsiteX440" fmla="*/ 4636604 w 12282522"/>
                <a:gd name="connsiteY440" fmla="*/ 6381353 h 6861382"/>
                <a:gd name="connsiteX441" fmla="*/ 4796890 w 12282522"/>
                <a:gd name="connsiteY441" fmla="*/ 6226216 h 6861382"/>
                <a:gd name="connsiteX442" fmla="*/ 12165712 w 12282522"/>
                <a:gd name="connsiteY442" fmla="*/ 6861382 h 6861382"/>
                <a:gd name="connsiteX443" fmla="*/ 12212928 w 12282522"/>
                <a:gd name="connsiteY443" fmla="*/ 6861382 h 6861382"/>
                <a:gd name="connsiteX444" fmla="*/ 12207752 w 12282522"/>
                <a:gd name="connsiteY444" fmla="*/ 6846631 h 6861382"/>
                <a:gd name="connsiteX445" fmla="*/ 11355087 w 12282522"/>
                <a:gd name="connsiteY445" fmla="*/ 6861382 h 6861382"/>
                <a:gd name="connsiteX446" fmla="*/ 11482087 w 12282522"/>
                <a:gd name="connsiteY446" fmla="*/ 6861382 h 6861382"/>
                <a:gd name="connsiteX447" fmla="*/ 11482087 w 12282522"/>
                <a:gd name="connsiteY447" fmla="*/ 6587566 h 6861382"/>
                <a:gd name="connsiteX448" fmla="*/ 11940150 w 12282522"/>
                <a:gd name="connsiteY448" fmla="*/ 6264641 h 6861382"/>
                <a:gd name="connsiteX449" fmla="*/ 11866973 w 12282522"/>
                <a:gd name="connsiteY449" fmla="*/ 6160844 h 6861382"/>
                <a:gd name="connsiteX450" fmla="*/ 11482087 w 12282522"/>
                <a:gd name="connsiteY450" fmla="*/ 6432181 h 6861382"/>
                <a:gd name="connsiteX451" fmla="*/ 11482087 w 12282522"/>
                <a:gd name="connsiteY451" fmla="*/ 6003363 h 6861382"/>
                <a:gd name="connsiteX452" fmla="*/ 11778174 w 12282522"/>
                <a:gd name="connsiteY452" fmla="*/ 5794613 h 6861382"/>
                <a:gd name="connsiteX453" fmla="*/ 11704997 w 12282522"/>
                <a:gd name="connsiteY453" fmla="*/ 5690816 h 6861382"/>
                <a:gd name="connsiteX454" fmla="*/ 11482087 w 12282522"/>
                <a:gd name="connsiteY454" fmla="*/ 5847974 h 6861382"/>
                <a:gd name="connsiteX455" fmla="*/ 11482087 w 12282522"/>
                <a:gd name="connsiteY455" fmla="*/ 4884440 h 6861382"/>
                <a:gd name="connsiteX456" fmla="*/ 12282522 w 12282522"/>
                <a:gd name="connsiteY456" fmla="*/ 5250189 h 6861382"/>
                <a:gd name="connsiteX457" fmla="*/ 12282522 w 12282522"/>
                <a:gd name="connsiteY457" fmla="*/ 5110557 h 6861382"/>
                <a:gd name="connsiteX458" fmla="*/ 11490914 w 12282522"/>
                <a:gd name="connsiteY458" fmla="*/ 4748850 h 6861382"/>
                <a:gd name="connsiteX459" fmla="*/ 11464526 w 12282522"/>
                <a:gd name="connsiteY459" fmla="*/ 4806594 h 6861382"/>
                <a:gd name="connsiteX460" fmla="*/ 11355087 w 12282522"/>
                <a:gd name="connsiteY460" fmla="*/ 4806594 h 6861382"/>
                <a:gd name="connsiteX461" fmla="*/ 11355087 w 12282522"/>
                <a:gd name="connsiteY461" fmla="*/ 5940097 h 6861382"/>
                <a:gd name="connsiteX462" fmla="*/ 11075635 w 12282522"/>
                <a:gd name="connsiteY462" fmla="*/ 5720902 h 6861382"/>
                <a:gd name="connsiteX463" fmla="*/ 10997264 w 12282522"/>
                <a:gd name="connsiteY463" fmla="*/ 5820838 h 6861382"/>
                <a:gd name="connsiteX464" fmla="*/ 11355087 w 12282522"/>
                <a:gd name="connsiteY464" fmla="*/ 6101505 h 6861382"/>
                <a:gd name="connsiteX465" fmla="*/ 11355087 w 12282522"/>
                <a:gd name="connsiteY465" fmla="*/ 6627003 h 6861382"/>
                <a:gd name="connsiteX466" fmla="*/ 10878366 w 12282522"/>
                <a:gd name="connsiteY466" fmla="*/ 6256930 h 6861382"/>
                <a:gd name="connsiteX467" fmla="*/ 10800491 w 12282522"/>
                <a:gd name="connsiteY467" fmla="*/ 6357249 h 6861382"/>
                <a:gd name="connsiteX468" fmla="*/ 11355087 w 12282522"/>
                <a:gd name="connsiteY468" fmla="*/ 6787795 h 6861382"/>
                <a:gd name="connsiteX469" fmla="*/ 10619851 w 12282522"/>
                <a:gd name="connsiteY469" fmla="*/ 6861382 h 6861382"/>
                <a:gd name="connsiteX470" fmla="*/ 10838826 w 12282522"/>
                <a:gd name="connsiteY470" fmla="*/ 6861382 h 6861382"/>
                <a:gd name="connsiteX471" fmla="*/ 10667496 w 12282522"/>
                <a:gd name="connsiteY471" fmla="*/ 6739405 h 6861382"/>
                <a:gd name="connsiteX472" fmla="*/ 10593836 w 12282522"/>
                <a:gd name="connsiteY472" fmla="*/ 6842860 h 6861382"/>
                <a:gd name="connsiteX473" fmla="*/ 9827434 w 12282522"/>
                <a:gd name="connsiteY473" fmla="*/ 6861382 h 6861382"/>
                <a:gd name="connsiteX474" fmla="*/ 9874653 w 12282522"/>
                <a:gd name="connsiteY474" fmla="*/ 6861382 h 6861382"/>
                <a:gd name="connsiteX475" fmla="*/ 9869477 w 12282522"/>
                <a:gd name="connsiteY475" fmla="*/ 6846630 h 6861382"/>
                <a:gd name="connsiteX476" fmla="*/ 8281579 w 12282522"/>
                <a:gd name="connsiteY476" fmla="*/ 6861382 h 6861382"/>
                <a:gd name="connsiteX477" fmla="*/ 8500552 w 12282522"/>
                <a:gd name="connsiteY477" fmla="*/ 6861382 h 6861382"/>
                <a:gd name="connsiteX478" fmla="*/ 8329221 w 12282522"/>
                <a:gd name="connsiteY478" fmla="*/ 6739404 h 6861382"/>
                <a:gd name="connsiteX479" fmla="*/ 8255561 w 12282522"/>
                <a:gd name="connsiteY479" fmla="*/ 6842859 h 6861382"/>
                <a:gd name="connsiteX480" fmla="*/ 8020971 w 12282522"/>
                <a:gd name="connsiteY480" fmla="*/ 6861382 h 6861382"/>
                <a:gd name="connsiteX481" fmla="*/ 8149588 w 12282522"/>
                <a:gd name="connsiteY481" fmla="*/ 6861382 h 6861382"/>
                <a:gd name="connsiteX482" fmla="*/ 8104128 w 12282522"/>
                <a:gd name="connsiteY482" fmla="*/ 6799893 h 6861382"/>
                <a:gd name="connsiteX483" fmla="*/ 6949428 w 12282522"/>
                <a:gd name="connsiteY483" fmla="*/ 6861382 h 6861382"/>
                <a:gd name="connsiteX484" fmla="*/ 7078051 w 12282522"/>
                <a:gd name="connsiteY484" fmla="*/ 6861382 h 6861382"/>
                <a:gd name="connsiteX485" fmla="*/ 6994895 w 12282522"/>
                <a:gd name="connsiteY485" fmla="*/ 6799893 h 6861382"/>
                <a:gd name="connsiteX486" fmla="*/ 6795959 w 12282522"/>
                <a:gd name="connsiteY486" fmla="*/ 6861382 h 6861382"/>
                <a:gd name="connsiteX487" fmla="*/ 6843178 w 12282522"/>
                <a:gd name="connsiteY487" fmla="*/ 6861382 h 6861382"/>
                <a:gd name="connsiteX488" fmla="*/ 6838002 w 12282522"/>
                <a:gd name="connsiteY488" fmla="*/ 6846630 h 6861382"/>
                <a:gd name="connsiteX489" fmla="*/ 5985337 w 12282522"/>
                <a:gd name="connsiteY489" fmla="*/ 6861382 h 6861382"/>
                <a:gd name="connsiteX490" fmla="*/ 6112337 w 12282522"/>
                <a:gd name="connsiteY490" fmla="*/ 6861382 h 6861382"/>
                <a:gd name="connsiteX491" fmla="*/ 6112337 w 12282522"/>
                <a:gd name="connsiteY491" fmla="*/ 6587565 h 6861382"/>
                <a:gd name="connsiteX492" fmla="*/ 6570399 w 12282522"/>
                <a:gd name="connsiteY492" fmla="*/ 6264640 h 6861382"/>
                <a:gd name="connsiteX493" fmla="*/ 6497222 w 12282522"/>
                <a:gd name="connsiteY493" fmla="*/ 6160844 h 6861382"/>
                <a:gd name="connsiteX494" fmla="*/ 6112337 w 12282522"/>
                <a:gd name="connsiteY494" fmla="*/ 6432180 h 6861382"/>
                <a:gd name="connsiteX495" fmla="*/ 6112337 w 12282522"/>
                <a:gd name="connsiteY495" fmla="*/ 6003363 h 6861382"/>
                <a:gd name="connsiteX496" fmla="*/ 6408423 w 12282522"/>
                <a:gd name="connsiteY496" fmla="*/ 5794612 h 6861382"/>
                <a:gd name="connsiteX497" fmla="*/ 6335247 w 12282522"/>
                <a:gd name="connsiteY497" fmla="*/ 5690815 h 6861382"/>
                <a:gd name="connsiteX498" fmla="*/ 6112337 w 12282522"/>
                <a:gd name="connsiteY498" fmla="*/ 5847973 h 6861382"/>
                <a:gd name="connsiteX499" fmla="*/ 6112337 w 12282522"/>
                <a:gd name="connsiteY499" fmla="*/ 4884440 h 6861382"/>
                <a:gd name="connsiteX500" fmla="*/ 7481764 w 12282522"/>
                <a:gd name="connsiteY500" fmla="*/ 5510184 h 6861382"/>
                <a:gd name="connsiteX501" fmla="*/ 7481764 w 12282522"/>
                <a:gd name="connsiteY501" fmla="*/ 6129619 h 6861382"/>
                <a:gd name="connsiteX502" fmla="*/ 6672825 w 12282522"/>
                <a:gd name="connsiteY502" fmla="*/ 5909166 h 6861382"/>
                <a:gd name="connsiteX503" fmla="*/ 6639437 w 12282522"/>
                <a:gd name="connsiteY503" fmla="*/ 6031696 h 6861382"/>
                <a:gd name="connsiteX504" fmla="*/ 7481764 w 12282522"/>
                <a:gd name="connsiteY504" fmla="*/ 6261246 h 6861382"/>
                <a:gd name="connsiteX505" fmla="*/ 7481764 w 12282522"/>
                <a:gd name="connsiteY505" fmla="*/ 6861382 h 6861382"/>
                <a:gd name="connsiteX506" fmla="*/ 7608763 w 12282522"/>
                <a:gd name="connsiteY506" fmla="*/ 6861382 h 6861382"/>
                <a:gd name="connsiteX507" fmla="*/ 7608763 w 12282522"/>
                <a:gd name="connsiteY507" fmla="*/ 6548163 h 6861382"/>
                <a:gd name="connsiteX508" fmla="*/ 8568387 w 12282522"/>
                <a:gd name="connsiteY508" fmla="*/ 6164233 h 6861382"/>
                <a:gd name="connsiteX509" fmla="*/ 8521220 w 12282522"/>
                <a:gd name="connsiteY509" fmla="*/ 6046314 h 6861382"/>
                <a:gd name="connsiteX510" fmla="*/ 7608763 w 12282522"/>
                <a:gd name="connsiteY510" fmla="*/ 6411368 h 6861382"/>
                <a:gd name="connsiteX511" fmla="*/ 7608763 w 12282522"/>
                <a:gd name="connsiteY511" fmla="*/ 6004552 h 6861382"/>
                <a:gd name="connsiteX512" fmla="*/ 9016812 w 12282522"/>
                <a:gd name="connsiteY512" fmla="*/ 5073006 h 6861382"/>
                <a:gd name="connsiteX513" fmla="*/ 9016812 w 12282522"/>
                <a:gd name="connsiteY513" fmla="*/ 5940095 h 6861382"/>
                <a:gd name="connsiteX514" fmla="*/ 8737362 w 12282522"/>
                <a:gd name="connsiteY514" fmla="*/ 5720902 h 6861382"/>
                <a:gd name="connsiteX515" fmla="*/ 8658990 w 12282522"/>
                <a:gd name="connsiteY515" fmla="*/ 5820838 h 6861382"/>
                <a:gd name="connsiteX516" fmla="*/ 9016812 w 12282522"/>
                <a:gd name="connsiteY516" fmla="*/ 6101504 h 6861382"/>
                <a:gd name="connsiteX517" fmla="*/ 9016812 w 12282522"/>
                <a:gd name="connsiteY517" fmla="*/ 6627002 h 6861382"/>
                <a:gd name="connsiteX518" fmla="*/ 8540092 w 12282522"/>
                <a:gd name="connsiteY518" fmla="*/ 6256930 h 6861382"/>
                <a:gd name="connsiteX519" fmla="*/ 8462216 w 12282522"/>
                <a:gd name="connsiteY519" fmla="*/ 6357248 h 6861382"/>
                <a:gd name="connsiteX520" fmla="*/ 9016812 w 12282522"/>
                <a:gd name="connsiteY520" fmla="*/ 6787795 h 6861382"/>
                <a:gd name="connsiteX521" fmla="*/ 9016812 w 12282522"/>
                <a:gd name="connsiteY521" fmla="*/ 6861382 h 6861382"/>
                <a:gd name="connsiteX522" fmla="*/ 9143812 w 12282522"/>
                <a:gd name="connsiteY522" fmla="*/ 6861382 h 6861382"/>
                <a:gd name="connsiteX523" fmla="*/ 9143812 w 12282522"/>
                <a:gd name="connsiteY523" fmla="*/ 6587565 h 6861382"/>
                <a:gd name="connsiteX524" fmla="*/ 9601875 w 12282522"/>
                <a:gd name="connsiteY524" fmla="*/ 6264640 h 6861382"/>
                <a:gd name="connsiteX525" fmla="*/ 9528698 w 12282522"/>
                <a:gd name="connsiteY525" fmla="*/ 6160844 h 6861382"/>
                <a:gd name="connsiteX526" fmla="*/ 9143812 w 12282522"/>
                <a:gd name="connsiteY526" fmla="*/ 6432180 h 6861382"/>
                <a:gd name="connsiteX527" fmla="*/ 9143812 w 12282522"/>
                <a:gd name="connsiteY527" fmla="*/ 6003363 h 6861382"/>
                <a:gd name="connsiteX528" fmla="*/ 9439899 w 12282522"/>
                <a:gd name="connsiteY528" fmla="*/ 5794612 h 6861382"/>
                <a:gd name="connsiteX529" fmla="*/ 9366721 w 12282522"/>
                <a:gd name="connsiteY529" fmla="*/ 5690815 h 6861382"/>
                <a:gd name="connsiteX530" fmla="*/ 9143812 w 12282522"/>
                <a:gd name="connsiteY530" fmla="*/ 5847973 h 6861382"/>
                <a:gd name="connsiteX531" fmla="*/ 9143812 w 12282522"/>
                <a:gd name="connsiteY531" fmla="*/ 4947488 h 6861382"/>
                <a:gd name="connsiteX532" fmla="*/ 9091448 w 12282522"/>
                <a:gd name="connsiteY532" fmla="*/ 4947488 h 6861382"/>
                <a:gd name="connsiteX533" fmla="*/ 9056409 w 12282522"/>
                <a:gd name="connsiteY533" fmla="*/ 4894530 h 6861382"/>
                <a:gd name="connsiteX534" fmla="*/ 7608763 w 12282522"/>
                <a:gd name="connsiteY534" fmla="*/ 5852279 h 6861382"/>
                <a:gd name="connsiteX535" fmla="*/ 7608763 w 12282522"/>
                <a:gd name="connsiteY535" fmla="*/ 5248157 h 6861382"/>
                <a:gd name="connsiteX536" fmla="*/ 9016875 w 12282522"/>
                <a:gd name="connsiteY536" fmla="*/ 4751630 h 6861382"/>
                <a:gd name="connsiteX537" fmla="*/ 8974648 w 12282522"/>
                <a:gd name="connsiteY537" fmla="*/ 4631857 h 6861382"/>
                <a:gd name="connsiteX538" fmla="*/ 7608763 w 12282522"/>
                <a:gd name="connsiteY538" fmla="*/ 5113496 h 6861382"/>
                <a:gd name="connsiteX539" fmla="*/ 7608763 w 12282522"/>
                <a:gd name="connsiteY539" fmla="*/ 4570985 h 6861382"/>
                <a:gd name="connsiteX540" fmla="*/ 8576375 w 12282522"/>
                <a:gd name="connsiteY540" fmla="*/ 4043945 h 6861382"/>
                <a:gd name="connsiteX541" fmla="*/ 8515631 w 12282522"/>
                <a:gd name="connsiteY541" fmla="*/ 3932417 h 6861382"/>
                <a:gd name="connsiteX542" fmla="*/ 7608763 w 12282522"/>
                <a:gd name="connsiteY542" fmla="*/ 4426366 h 6861382"/>
                <a:gd name="connsiteX543" fmla="*/ 7608763 w 12282522"/>
                <a:gd name="connsiteY543" fmla="*/ 3721981 h 6861382"/>
                <a:gd name="connsiteX544" fmla="*/ 8501865 w 12282522"/>
                <a:gd name="connsiteY544" fmla="*/ 3377464 h 6861382"/>
                <a:gd name="connsiteX545" fmla="*/ 8456158 w 12282522"/>
                <a:gd name="connsiteY545" fmla="*/ 3258973 h 6861382"/>
                <a:gd name="connsiteX546" fmla="*/ 7608763 w 12282522"/>
                <a:gd name="connsiteY546" fmla="*/ 3585858 h 6861382"/>
                <a:gd name="connsiteX547" fmla="*/ 7608763 w 12282522"/>
                <a:gd name="connsiteY547" fmla="*/ 3092415 h 6861382"/>
                <a:gd name="connsiteX548" fmla="*/ 8227760 w 12282522"/>
                <a:gd name="connsiteY548" fmla="*/ 2669490 h 6861382"/>
                <a:gd name="connsiteX549" fmla="*/ 8156107 w 12282522"/>
                <a:gd name="connsiteY549" fmla="*/ 2564626 h 6861382"/>
                <a:gd name="connsiteX550" fmla="*/ 7608763 w 12282522"/>
                <a:gd name="connsiteY550" fmla="*/ 2938595 h 6861382"/>
                <a:gd name="connsiteX551" fmla="*/ 7608763 w 12282522"/>
                <a:gd name="connsiteY551" fmla="*/ 2495424 h 6861382"/>
                <a:gd name="connsiteX552" fmla="*/ 8038265 w 12282522"/>
                <a:gd name="connsiteY552" fmla="*/ 2178281 h 6861382"/>
                <a:gd name="connsiteX553" fmla="*/ 7962826 w 12282522"/>
                <a:gd name="connsiteY553" fmla="*/ 2076122 h 6861382"/>
                <a:gd name="connsiteX554" fmla="*/ 7608763 w 12282522"/>
                <a:gd name="connsiteY554" fmla="*/ 2337553 h 6861382"/>
                <a:gd name="connsiteX555" fmla="*/ 7608763 w 12282522"/>
                <a:gd name="connsiteY555" fmla="*/ 1752602 h 6861382"/>
                <a:gd name="connsiteX556" fmla="*/ 7481764 w 12282522"/>
                <a:gd name="connsiteY556" fmla="*/ 1752602 h 6861382"/>
                <a:gd name="connsiteX557" fmla="*/ 7481764 w 12282522"/>
                <a:gd name="connsiteY557" fmla="*/ 2384382 h 6861382"/>
                <a:gd name="connsiteX558" fmla="*/ 7321478 w 12282522"/>
                <a:gd name="connsiteY558" fmla="*/ 2229245 h 6861382"/>
                <a:gd name="connsiteX559" fmla="*/ 7233160 w 12282522"/>
                <a:gd name="connsiteY559" fmla="*/ 2320507 h 6861382"/>
                <a:gd name="connsiteX560" fmla="*/ 7481764 w 12282522"/>
                <a:gd name="connsiteY560" fmla="*/ 2561134 h 6861382"/>
                <a:gd name="connsiteX561" fmla="*/ 7481764 w 12282522"/>
                <a:gd name="connsiteY561" fmla="*/ 3132981 h 6861382"/>
                <a:gd name="connsiteX562" fmla="*/ 6855630 w 12282522"/>
                <a:gd name="connsiteY562" fmla="*/ 2742667 h 6861382"/>
                <a:gd name="connsiteX563" fmla="*/ 6788446 w 12282522"/>
                <a:gd name="connsiteY563" fmla="*/ 2850440 h 6861382"/>
                <a:gd name="connsiteX564" fmla="*/ 7481764 w 12282522"/>
                <a:gd name="connsiteY564" fmla="*/ 3282633 h 6861382"/>
                <a:gd name="connsiteX565" fmla="*/ 7481764 w 12282522"/>
                <a:gd name="connsiteY565" fmla="*/ 3702965 h 6861382"/>
                <a:gd name="connsiteX566" fmla="*/ 6645938 w 12282522"/>
                <a:gd name="connsiteY566" fmla="*/ 3163724 h 6861382"/>
                <a:gd name="connsiteX567" fmla="*/ 6577080 w 12282522"/>
                <a:gd name="connsiteY567" fmla="*/ 3270430 h 6861382"/>
                <a:gd name="connsiteX568" fmla="*/ 7481764 w 12282522"/>
                <a:gd name="connsiteY568" fmla="*/ 3854098 h 6861382"/>
                <a:gd name="connsiteX569" fmla="*/ 7481764 w 12282522"/>
                <a:gd name="connsiteY569" fmla="*/ 4068086 h 6861382"/>
                <a:gd name="connsiteX570" fmla="*/ 6571784 w 12282522"/>
                <a:gd name="connsiteY570" fmla="*/ 3635479 h 6861382"/>
                <a:gd name="connsiteX571" fmla="*/ 6517263 w 12282522"/>
                <a:gd name="connsiteY571" fmla="*/ 3750172 h 6861382"/>
                <a:gd name="connsiteX572" fmla="*/ 7481764 w 12282522"/>
                <a:gd name="connsiteY572" fmla="*/ 4208701 h 6861382"/>
                <a:gd name="connsiteX573" fmla="*/ 7481764 w 12282522"/>
                <a:gd name="connsiteY573" fmla="*/ 4812234 h 6861382"/>
                <a:gd name="connsiteX574" fmla="*/ 6192702 w 12282522"/>
                <a:gd name="connsiteY574" fmla="*/ 4386669 h 6861382"/>
                <a:gd name="connsiteX575" fmla="*/ 6152888 w 12282522"/>
                <a:gd name="connsiteY575" fmla="*/ 4507267 h 6861382"/>
                <a:gd name="connsiteX576" fmla="*/ 7481764 w 12282522"/>
                <a:gd name="connsiteY576" fmla="*/ 4945976 h 6861382"/>
                <a:gd name="connsiteX577" fmla="*/ 7481764 w 12282522"/>
                <a:gd name="connsiteY577" fmla="*/ 5370545 h 6861382"/>
                <a:gd name="connsiteX578" fmla="*/ 6121165 w 12282522"/>
                <a:gd name="connsiteY578" fmla="*/ 4748850 h 6861382"/>
                <a:gd name="connsiteX579" fmla="*/ 6094776 w 12282522"/>
                <a:gd name="connsiteY579" fmla="*/ 4806594 h 6861382"/>
                <a:gd name="connsiteX580" fmla="*/ 5985337 w 12282522"/>
                <a:gd name="connsiteY580" fmla="*/ 4806594 h 6861382"/>
                <a:gd name="connsiteX581" fmla="*/ 5985337 w 12282522"/>
                <a:gd name="connsiteY581" fmla="*/ 5940096 h 6861382"/>
                <a:gd name="connsiteX582" fmla="*/ 5705886 w 12282522"/>
                <a:gd name="connsiteY582" fmla="*/ 5720902 h 6861382"/>
                <a:gd name="connsiteX583" fmla="*/ 5627514 w 12282522"/>
                <a:gd name="connsiteY583" fmla="*/ 5820838 h 6861382"/>
                <a:gd name="connsiteX584" fmla="*/ 5985337 w 12282522"/>
                <a:gd name="connsiteY584" fmla="*/ 6101505 h 6861382"/>
                <a:gd name="connsiteX585" fmla="*/ 5985337 w 12282522"/>
                <a:gd name="connsiteY585" fmla="*/ 6627002 h 6861382"/>
                <a:gd name="connsiteX586" fmla="*/ 5508617 w 12282522"/>
                <a:gd name="connsiteY586" fmla="*/ 6256930 h 6861382"/>
                <a:gd name="connsiteX587" fmla="*/ 5430741 w 12282522"/>
                <a:gd name="connsiteY587" fmla="*/ 6357248 h 6861382"/>
                <a:gd name="connsiteX588" fmla="*/ 5985337 w 12282522"/>
                <a:gd name="connsiteY588" fmla="*/ 6787795 h 6861382"/>
                <a:gd name="connsiteX589" fmla="*/ 5250104 w 12282522"/>
                <a:gd name="connsiteY589" fmla="*/ 6861382 h 6861382"/>
                <a:gd name="connsiteX590" fmla="*/ 5469077 w 12282522"/>
                <a:gd name="connsiteY590" fmla="*/ 6861382 h 6861382"/>
                <a:gd name="connsiteX591" fmla="*/ 5297748 w 12282522"/>
                <a:gd name="connsiteY591" fmla="*/ 6739404 h 6861382"/>
                <a:gd name="connsiteX592" fmla="*/ 5224087 w 12282522"/>
                <a:gd name="connsiteY592" fmla="*/ 6842859 h 6861382"/>
                <a:gd name="connsiteX593" fmla="*/ 4452988 w 12282522"/>
                <a:gd name="connsiteY593" fmla="*/ 6861382 h 6861382"/>
                <a:gd name="connsiteX594" fmla="*/ 4500209 w 12282522"/>
                <a:gd name="connsiteY594" fmla="*/ 6861382 h 6861382"/>
                <a:gd name="connsiteX595" fmla="*/ 4495032 w 12282522"/>
                <a:gd name="connsiteY595" fmla="*/ 6846630 h 6861382"/>
                <a:gd name="connsiteX596" fmla="*/ 2907132 w 12282522"/>
                <a:gd name="connsiteY596" fmla="*/ 6861382 h 6861382"/>
                <a:gd name="connsiteX597" fmla="*/ 3126105 w 12282522"/>
                <a:gd name="connsiteY597" fmla="*/ 6861382 h 6861382"/>
                <a:gd name="connsiteX598" fmla="*/ 2954774 w 12282522"/>
                <a:gd name="connsiteY598" fmla="*/ 6739404 h 6861382"/>
                <a:gd name="connsiteX599" fmla="*/ 2881114 w 12282522"/>
                <a:gd name="connsiteY599" fmla="*/ 6842859 h 6861382"/>
                <a:gd name="connsiteX600" fmla="*/ 2646523 w 12282522"/>
                <a:gd name="connsiteY600" fmla="*/ 6861382 h 6861382"/>
                <a:gd name="connsiteX601" fmla="*/ 2775141 w 12282522"/>
                <a:gd name="connsiteY601" fmla="*/ 6861382 h 6861382"/>
                <a:gd name="connsiteX602" fmla="*/ 2729680 w 12282522"/>
                <a:gd name="connsiteY602" fmla="*/ 6799893 h 6861382"/>
                <a:gd name="connsiteX603" fmla="*/ 1574980 w 12282522"/>
                <a:gd name="connsiteY603" fmla="*/ 6861382 h 6861382"/>
                <a:gd name="connsiteX604" fmla="*/ 1703604 w 12282522"/>
                <a:gd name="connsiteY604" fmla="*/ 6861382 h 6861382"/>
                <a:gd name="connsiteX605" fmla="*/ 1620448 w 12282522"/>
                <a:gd name="connsiteY605" fmla="*/ 6799893 h 6861382"/>
                <a:gd name="connsiteX606" fmla="*/ 1421510 w 12282522"/>
                <a:gd name="connsiteY606" fmla="*/ 6861382 h 6861382"/>
                <a:gd name="connsiteX607" fmla="*/ 1468730 w 12282522"/>
                <a:gd name="connsiteY607" fmla="*/ 6861382 h 6861382"/>
                <a:gd name="connsiteX608" fmla="*/ 1463553 w 12282522"/>
                <a:gd name="connsiteY608" fmla="*/ 6846630 h 6861382"/>
                <a:gd name="connsiteX609" fmla="*/ 610888 w 12282522"/>
                <a:gd name="connsiteY609" fmla="*/ 6861382 h 6861382"/>
                <a:gd name="connsiteX610" fmla="*/ 737888 w 12282522"/>
                <a:gd name="connsiteY610" fmla="*/ 6861382 h 6861382"/>
                <a:gd name="connsiteX611" fmla="*/ 737888 w 12282522"/>
                <a:gd name="connsiteY611" fmla="*/ 6587565 h 6861382"/>
                <a:gd name="connsiteX612" fmla="*/ 1195951 w 12282522"/>
                <a:gd name="connsiteY612" fmla="*/ 6264640 h 6861382"/>
                <a:gd name="connsiteX613" fmla="*/ 1122774 w 12282522"/>
                <a:gd name="connsiteY613" fmla="*/ 6160844 h 6861382"/>
                <a:gd name="connsiteX614" fmla="*/ 737888 w 12282522"/>
                <a:gd name="connsiteY614" fmla="*/ 6432180 h 6861382"/>
                <a:gd name="connsiteX615" fmla="*/ 737888 w 12282522"/>
                <a:gd name="connsiteY615" fmla="*/ 6003363 h 6861382"/>
                <a:gd name="connsiteX616" fmla="*/ 1033975 w 12282522"/>
                <a:gd name="connsiteY616" fmla="*/ 5794612 h 6861382"/>
                <a:gd name="connsiteX617" fmla="*/ 960798 w 12282522"/>
                <a:gd name="connsiteY617" fmla="*/ 5690815 h 6861382"/>
                <a:gd name="connsiteX618" fmla="*/ 737888 w 12282522"/>
                <a:gd name="connsiteY618" fmla="*/ 5847973 h 6861382"/>
                <a:gd name="connsiteX619" fmla="*/ 737888 w 12282522"/>
                <a:gd name="connsiteY619" fmla="*/ 4884440 h 6861382"/>
                <a:gd name="connsiteX620" fmla="*/ 2107316 w 12282522"/>
                <a:gd name="connsiteY620" fmla="*/ 5510184 h 6861382"/>
                <a:gd name="connsiteX621" fmla="*/ 2107316 w 12282522"/>
                <a:gd name="connsiteY621" fmla="*/ 6129619 h 6861382"/>
                <a:gd name="connsiteX622" fmla="*/ 1298377 w 12282522"/>
                <a:gd name="connsiteY622" fmla="*/ 5909166 h 6861382"/>
                <a:gd name="connsiteX623" fmla="*/ 1264988 w 12282522"/>
                <a:gd name="connsiteY623" fmla="*/ 6031696 h 6861382"/>
                <a:gd name="connsiteX624" fmla="*/ 2107316 w 12282522"/>
                <a:gd name="connsiteY624" fmla="*/ 6261246 h 6861382"/>
                <a:gd name="connsiteX625" fmla="*/ 2107316 w 12282522"/>
                <a:gd name="connsiteY625" fmla="*/ 6861382 h 6861382"/>
                <a:gd name="connsiteX626" fmla="*/ 2234316 w 12282522"/>
                <a:gd name="connsiteY626" fmla="*/ 6861382 h 6861382"/>
                <a:gd name="connsiteX627" fmla="*/ 2234316 w 12282522"/>
                <a:gd name="connsiteY627" fmla="*/ 6548163 h 6861382"/>
                <a:gd name="connsiteX628" fmla="*/ 3193941 w 12282522"/>
                <a:gd name="connsiteY628" fmla="*/ 6164233 h 6861382"/>
                <a:gd name="connsiteX629" fmla="*/ 3146774 w 12282522"/>
                <a:gd name="connsiteY629" fmla="*/ 6046314 h 6861382"/>
                <a:gd name="connsiteX630" fmla="*/ 2234316 w 12282522"/>
                <a:gd name="connsiteY630" fmla="*/ 6411368 h 6861382"/>
                <a:gd name="connsiteX631" fmla="*/ 2234316 w 12282522"/>
                <a:gd name="connsiteY631" fmla="*/ 6004552 h 6861382"/>
                <a:gd name="connsiteX632" fmla="*/ 3642366 w 12282522"/>
                <a:gd name="connsiteY632" fmla="*/ 5073006 h 6861382"/>
                <a:gd name="connsiteX633" fmla="*/ 3642366 w 12282522"/>
                <a:gd name="connsiteY633" fmla="*/ 5940095 h 6861382"/>
                <a:gd name="connsiteX634" fmla="*/ 3362915 w 12282522"/>
                <a:gd name="connsiteY634" fmla="*/ 5720902 h 6861382"/>
                <a:gd name="connsiteX635" fmla="*/ 3284544 w 12282522"/>
                <a:gd name="connsiteY635" fmla="*/ 5820838 h 6861382"/>
                <a:gd name="connsiteX636" fmla="*/ 3642366 w 12282522"/>
                <a:gd name="connsiteY636" fmla="*/ 6101504 h 6861382"/>
                <a:gd name="connsiteX637" fmla="*/ 3642366 w 12282522"/>
                <a:gd name="connsiteY637" fmla="*/ 6627002 h 6861382"/>
                <a:gd name="connsiteX638" fmla="*/ 3165646 w 12282522"/>
                <a:gd name="connsiteY638" fmla="*/ 6256930 h 6861382"/>
                <a:gd name="connsiteX639" fmla="*/ 3087770 w 12282522"/>
                <a:gd name="connsiteY639" fmla="*/ 6357248 h 6861382"/>
                <a:gd name="connsiteX640" fmla="*/ 3642366 w 12282522"/>
                <a:gd name="connsiteY640" fmla="*/ 6787795 h 6861382"/>
                <a:gd name="connsiteX641" fmla="*/ 3642366 w 12282522"/>
                <a:gd name="connsiteY641" fmla="*/ 6861382 h 6861382"/>
                <a:gd name="connsiteX642" fmla="*/ 3769366 w 12282522"/>
                <a:gd name="connsiteY642" fmla="*/ 6861382 h 6861382"/>
                <a:gd name="connsiteX643" fmla="*/ 3769366 w 12282522"/>
                <a:gd name="connsiteY643" fmla="*/ 6587565 h 6861382"/>
                <a:gd name="connsiteX644" fmla="*/ 4227431 w 12282522"/>
                <a:gd name="connsiteY644" fmla="*/ 6264640 h 6861382"/>
                <a:gd name="connsiteX645" fmla="*/ 4154251 w 12282522"/>
                <a:gd name="connsiteY645" fmla="*/ 6160844 h 6861382"/>
                <a:gd name="connsiteX646" fmla="*/ 3769366 w 12282522"/>
                <a:gd name="connsiteY646" fmla="*/ 6432180 h 6861382"/>
                <a:gd name="connsiteX647" fmla="*/ 3769366 w 12282522"/>
                <a:gd name="connsiteY647" fmla="*/ 6003363 h 6861382"/>
                <a:gd name="connsiteX648" fmla="*/ 4065453 w 12282522"/>
                <a:gd name="connsiteY648" fmla="*/ 5794612 h 6861382"/>
                <a:gd name="connsiteX649" fmla="*/ 3992274 w 12282522"/>
                <a:gd name="connsiteY649" fmla="*/ 5690815 h 6861382"/>
                <a:gd name="connsiteX650" fmla="*/ 3769366 w 12282522"/>
                <a:gd name="connsiteY650" fmla="*/ 5847973 h 6861382"/>
                <a:gd name="connsiteX651" fmla="*/ 3769366 w 12282522"/>
                <a:gd name="connsiteY651" fmla="*/ 4947488 h 6861382"/>
                <a:gd name="connsiteX652" fmla="*/ 3717002 w 12282522"/>
                <a:gd name="connsiteY652" fmla="*/ 4947488 h 6861382"/>
                <a:gd name="connsiteX653" fmla="*/ 3681963 w 12282522"/>
                <a:gd name="connsiteY653" fmla="*/ 4894530 h 6861382"/>
                <a:gd name="connsiteX654" fmla="*/ 2234316 w 12282522"/>
                <a:gd name="connsiteY654" fmla="*/ 5852279 h 6861382"/>
                <a:gd name="connsiteX655" fmla="*/ 2234316 w 12282522"/>
                <a:gd name="connsiteY655" fmla="*/ 5248157 h 6861382"/>
                <a:gd name="connsiteX656" fmla="*/ 3642430 w 12282522"/>
                <a:gd name="connsiteY656" fmla="*/ 4751630 h 6861382"/>
                <a:gd name="connsiteX657" fmla="*/ 3600201 w 12282522"/>
                <a:gd name="connsiteY657" fmla="*/ 4631857 h 6861382"/>
                <a:gd name="connsiteX658" fmla="*/ 2234316 w 12282522"/>
                <a:gd name="connsiteY658" fmla="*/ 5113496 h 6861382"/>
                <a:gd name="connsiteX659" fmla="*/ 2234316 w 12282522"/>
                <a:gd name="connsiteY659" fmla="*/ 4570985 h 6861382"/>
                <a:gd name="connsiteX660" fmla="*/ 3201928 w 12282522"/>
                <a:gd name="connsiteY660" fmla="*/ 4043945 h 6861382"/>
                <a:gd name="connsiteX661" fmla="*/ 3141184 w 12282522"/>
                <a:gd name="connsiteY661" fmla="*/ 3932417 h 6861382"/>
                <a:gd name="connsiteX662" fmla="*/ 2234316 w 12282522"/>
                <a:gd name="connsiteY662" fmla="*/ 4426366 h 6861382"/>
                <a:gd name="connsiteX663" fmla="*/ 2234316 w 12282522"/>
                <a:gd name="connsiteY663" fmla="*/ 3721981 h 6861382"/>
                <a:gd name="connsiteX664" fmla="*/ 3127418 w 12282522"/>
                <a:gd name="connsiteY664" fmla="*/ 3377464 h 6861382"/>
                <a:gd name="connsiteX665" fmla="*/ 3081711 w 12282522"/>
                <a:gd name="connsiteY665" fmla="*/ 3258973 h 6861382"/>
                <a:gd name="connsiteX666" fmla="*/ 2234316 w 12282522"/>
                <a:gd name="connsiteY666" fmla="*/ 3585858 h 6861382"/>
                <a:gd name="connsiteX667" fmla="*/ 2234316 w 12282522"/>
                <a:gd name="connsiteY667" fmla="*/ 3092415 h 6861382"/>
                <a:gd name="connsiteX668" fmla="*/ 2853313 w 12282522"/>
                <a:gd name="connsiteY668" fmla="*/ 2669490 h 6861382"/>
                <a:gd name="connsiteX669" fmla="*/ 2781660 w 12282522"/>
                <a:gd name="connsiteY669" fmla="*/ 2564626 h 6861382"/>
                <a:gd name="connsiteX670" fmla="*/ 2234316 w 12282522"/>
                <a:gd name="connsiteY670" fmla="*/ 2938595 h 6861382"/>
                <a:gd name="connsiteX671" fmla="*/ 2234316 w 12282522"/>
                <a:gd name="connsiteY671" fmla="*/ 2495424 h 6861382"/>
                <a:gd name="connsiteX672" fmla="*/ 2663817 w 12282522"/>
                <a:gd name="connsiteY672" fmla="*/ 2178281 h 6861382"/>
                <a:gd name="connsiteX673" fmla="*/ 2588379 w 12282522"/>
                <a:gd name="connsiteY673" fmla="*/ 2076122 h 6861382"/>
                <a:gd name="connsiteX674" fmla="*/ 2234316 w 12282522"/>
                <a:gd name="connsiteY674" fmla="*/ 2337553 h 6861382"/>
                <a:gd name="connsiteX675" fmla="*/ 2234316 w 12282522"/>
                <a:gd name="connsiteY675" fmla="*/ 1752602 h 6861382"/>
                <a:gd name="connsiteX676" fmla="*/ 2107316 w 12282522"/>
                <a:gd name="connsiteY676" fmla="*/ 1752602 h 6861382"/>
                <a:gd name="connsiteX677" fmla="*/ 2107316 w 12282522"/>
                <a:gd name="connsiteY677" fmla="*/ 2384382 h 6861382"/>
                <a:gd name="connsiteX678" fmla="*/ 1947029 w 12282522"/>
                <a:gd name="connsiteY678" fmla="*/ 2229245 h 6861382"/>
                <a:gd name="connsiteX679" fmla="*/ 1858713 w 12282522"/>
                <a:gd name="connsiteY679" fmla="*/ 2320507 h 6861382"/>
                <a:gd name="connsiteX680" fmla="*/ 2107316 w 12282522"/>
                <a:gd name="connsiteY680" fmla="*/ 2561134 h 6861382"/>
                <a:gd name="connsiteX681" fmla="*/ 2107316 w 12282522"/>
                <a:gd name="connsiteY681" fmla="*/ 3132981 h 6861382"/>
                <a:gd name="connsiteX682" fmla="*/ 1481182 w 12282522"/>
                <a:gd name="connsiteY682" fmla="*/ 2742667 h 6861382"/>
                <a:gd name="connsiteX683" fmla="*/ 1413998 w 12282522"/>
                <a:gd name="connsiteY683" fmla="*/ 2850440 h 6861382"/>
                <a:gd name="connsiteX684" fmla="*/ 2107316 w 12282522"/>
                <a:gd name="connsiteY684" fmla="*/ 3282633 h 6861382"/>
                <a:gd name="connsiteX685" fmla="*/ 2107316 w 12282522"/>
                <a:gd name="connsiteY685" fmla="*/ 3702965 h 6861382"/>
                <a:gd name="connsiteX686" fmla="*/ 1271491 w 12282522"/>
                <a:gd name="connsiteY686" fmla="*/ 3163724 h 6861382"/>
                <a:gd name="connsiteX687" fmla="*/ 1202632 w 12282522"/>
                <a:gd name="connsiteY687" fmla="*/ 3270430 h 6861382"/>
                <a:gd name="connsiteX688" fmla="*/ 2107316 w 12282522"/>
                <a:gd name="connsiteY688" fmla="*/ 3854098 h 6861382"/>
                <a:gd name="connsiteX689" fmla="*/ 2107316 w 12282522"/>
                <a:gd name="connsiteY689" fmla="*/ 4068086 h 6861382"/>
                <a:gd name="connsiteX690" fmla="*/ 1197336 w 12282522"/>
                <a:gd name="connsiteY690" fmla="*/ 3635479 h 6861382"/>
                <a:gd name="connsiteX691" fmla="*/ 1142815 w 12282522"/>
                <a:gd name="connsiteY691" fmla="*/ 3750172 h 6861382"/>
                <a:gd name="connsiteX692" fmla="*/ 2107316 w 12282522"/>
                <a:gd name="connsiteY692" fmla="*/ 4208701 h 6861382"/>
                <a:gd name="connsiteX693" fmla="*/ 2107316 w 12282522"/>
                <a:gd name="connsiteY693" fmla="*/ 4812234 h 6861382"/>
                <a:gd name="connsiteX694" fmla="*/ 818254 w 12282522"/>
                <a:gd name="connsiteY694" fmla="*/ 4386669 h 6861382"/>
                <a:gd name="connsiteX695" fmla="*/ 778439 w 12282522"/>
                <a:gd name="connsiteY695" fmla="*/ 4507267 h 6861382"/>
                <a:gd name="connsiteX696" fmla="*/ 2107316 w 12282522"/>
                <a:gd name="connsiteY696" fmla="*/ 4945976 h 6861382"/>
                <a:gd name="connsiteX697" fmla="*/ 2107316 w 12282522"/>
                <a:gd name="connsiteY697" fmla="*/ 5370545 h 6861382"/>
                <a:gd name="connsiteX698" fmla="*/ 746715 w 12282522"/>
                <a:gd name="connsiteY698" fmla="*/ 4748850 h 6861382"/>
                <a:gd name="connsiteX699" fmla="*/ 720327 w 12282522"/>
                <a:gd name="connsiteY699" fmla="*/ 4806594 h 6861382"/>
                <a:gd name="connsiteX700" fmla="*/ 610888 w 12282522"/>
                <a:gd name="connsiteY700" fmla="*/ 4806594 h 6861382"/>
                <a:gd name="connsiteX701" fmla="*/ 610888 w 12282522"/>
                <a:gd name="connsiteY701" fmla="*/ 5940096 h 6861382"/>
                <a:gd name="connsiteX702" fmla="*/ 331436 w 12282522"/>
                <a:gd name="connsiteY702" fmla="*/ 5720902 h 6861382"/>
                <a:gd name="connsiteX703" fmla="*/ 253065 w 12282522"/>
                <a:gd name="connsiteY703" fmla="*/ 5820838 h 6861382"/>
                <a:gd name="connsiteX704" fmla="*/ 610888 w 12282522"/>
                <a:gd name="connsiteY704" fmla="*/ 6101505 h 6861382"/>
                <a:gd name="connsiteX705" fmla="*/ 610888 w 12282522"/>
                <a:gd name="connsiteY705" fmla="*/ 6627002 h 6861382"/>
                <a:gd name="connsiteX706" fmla="*/ 134167 w 12282522"/>
                <a:gd name="connsiteY706" fmla="*/ 6256930 h 6861382"/>
                <a:gd name="connsiteX707" fmla="*/ 56292 w 12282522"/>
                <a:gd name="connsiteY707" fmla="*/ 6357248 h 6861382"/>
                <a:gd name="connsiteX708" fmla="*/ 610888 w 12282522"/>
                <a:gd name="connsiteY708" fmla="*/ 6787795 h 6861382"/>
                <a:gd name="connsiteX709" fmla="*/ 0 w 12282522"/>
                <a:gd name="connsiteY709" fmla="*/ 6861382 h 6861382"/>
                <a:gd name="connsiteX710" fmla="*/ 94628 w 12282522"/>
                <a:gd name="connsiteY710" fmla="*/ 6861382 h 6861382"/>
                <a:gd name="connsiteX711" fmla="*/ 0 w 12282522"/>
                <a:gd name="connsiteY711" fmla="*/ 6794012 h 686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</a:cxnLst>
              <a:rect l="l" t="t" r="r" b="b"/>
              <a:pathLst>
                <a:path w="12282522" h="6861382">
                  <a:moveTo>
                    <a:pt x="0" y="1280882"/>
                  </a:moveTo>
                  <a:lnTo>
                    <a:pt x="44194" y="1201472"/>
                  </a:lnTo>
                  <a:lnTo>
                    <a:pt x="0" y="1176874"/>
                  </a:lnTo>
                  <a:close/>
                  <a:moveTo>
                    <a:pt x="44804" y="1810704"/>
                  </a:moveTo>
                  <a:lnTo>
                    <a:pt x="120305" y="1708583"/>
                  </a:lnTo>
                  <a:lnTo>
                    <a:pt x="0" y="1619625"/>
                  </a:lnTo>
                  <a:lnTo>
                    <a:pt x="0" y="1777575"/>
                  </a:lnTo>
                  <a:close/>
                  <a:moveTo>
                    <a:pt x="461896" y="2564283"/>
                  </a:moveTo>
                  <a:lnTo>
                    <a:pt x="509064" y="2446364"/>
                  </a:lnTo>
                  <a:lnTo>
                    <a:pt x="0" y="2242696"/>
                  </a:lnTo>
                  <a:lnTo>
                    <a:pt x="0" y="2379489"/>
                  </a:lnTo>
                  <a:close/>
                  <a:moveTo>
                    <a:pt x="12282522" y="2927940"/>
                  </a:moveTo>
                  <a:lnTo>
                    <a:pt x="12282522" y="2778288"/>
                  </a:lnTo>
                  <a:lnTo>
                    <a:pt x="12225380" y="2742667"/>
                  </a:lnTo>
                  <a:lnTo>
                    <a:pt x="12158197" y="2850440"/>
                  </a:lnTo>
                  <a:close/>
                  <a:moveTo>
                    <a:pt x="12282522" y="3487006"/>
                  </a:moveTo>
                  <a:lnTo>
                    <a:pt x="12282522" y="3335874"/>
                  </a:lnTo>
                  <a:lnTo>
                    <a:pt x="12015689" y="3163724"/>
                  </a:lnTo>
                  <a:lnTo>
                    <a:pt x="11946830" y="3270430"/>
                  </a:lnTo>
                  <a:close/>
                  <a:moveTo>
                    <a:pt x="997086" y="3716068"/>
                  </a:moveTo>
                  <a:lnTo>
                    <a:pt x="1032124" y="3663110"/>
                  </a:lnTo>
                  <a:lnTo>
                    <a:pt x="1084489" y="3663110"/>
                  </a:lnTo>
                  <a:lnTo>
                    <a:pt x="1084489" y="2762624"/>
                  </a:lnTo>
                  <a:lnTo>
                    <a:pt x="1307397" y="2919782"/>
                  </a:lnTo>
                  <a:lnTo>
                    <a:pt x="1380575" y="2815985"/>
                  </a:lnTo>
                  <a:lnTo>
                    <a:pt x="1084489" y="2607235"/>
                  </a:lnTo>
                  <a:lnTo>
                    <a:pt x="1084489" y="2178417"/>
                  </a:lnTo>
                  <a:lnTo>
                    <a:pt x="1469374" y="2449754"/>
                  </a:lnTo>
                  <a:lnTo>
                    <a:pt x="1542551" y="2345957"/>
                  </a:lnTo>
                  <a:lnTo>
                    <a:pt x="1084489" y="2023032"/>
                  </a:lnTo>
                  <a:lnTo>
                    <a:pt x="1084489" y="1509350"/>
                  </a:lnTo>
                  <a:lnTo>
                    <a:pt x="1810153" y="1763967"/>
                  </a:lnTo>
                  <a:lnTo>
                    <a:pt x="1852203" y="1644130"/>
                  </a:lnTo>
                  <a:lnTo>
                    <a:pt x="1084489" y="1374759"/>
                  </a:lnTo>
                  <a:lnTo>
                    <a:pt x="1084489" y="745854"/>
                  </a:lnTo>
                  <a:lnTo>
                    <a:pt x="2046831" y="1177963"/>
                  </a:lnTo>
                  <a:lnTo>
                    <a:pt x="2098862" y="1062114"/>
                  </a:lnTo>
                  <a:lnTo>
                    <a:pt x="1084489" y="606635"/>
                  </a:lnTo>
                  <a:lnTo>
                    <a:pt x="1084489" y="297827"/>
                  </a:lnTo>
                  <a:lnTo>
                    <a:pt x="2018013" y="515786"/>
                  </a:lnTo>
                  <a:lnTo>
                    <a:pt x="2046880" y="392113"/>
                  </a:lnTo>
                  <a:lnTo>
                    <a:pt x="1084489" y="167412"/>
                  </a:lnTo>
                  <a:lnTo>
                    <a:pt x="1084489" y="0"/>
                  </a:lnTo>
                  <a:lnTo>
                    <a:pt x="957488" y="0"/>
                  </a:lnTo>
                  <a:lnTo>
                    <a:pt x="957488" y="305750"/>
                  </a:lnTo>
                  <a:lnTo>
                    <a:pt x="0" y="592117"/>
                  </a:lnTo>
                  <a:lnTo>
                    <a:pt x="0" y="724667"/>
                  </a:lnTo>
                  <a:lnTo>
                    <a:pt x="957488" y="438299"/>
                  </a:lnTo>
                  <a:lnTo>
                    <a:pt x="957488" y="895440"/>
                  </a:lnTo>
                  <a:lnTo>
                    <a:pt x="16546" y="1320076"/>
                  </a:lnTo>
                  <a:lnTo>
                    <a:pt x="68780" y="1435837"/>
                  </a:lnTo>
                  <a:lnTo>
                    <a:pt x="957488" y="1034774"/>
                  </a:lnTo>
                  <a:lnTo>
                    <a:pt x="957488" y="1225766"/>
                  </a:lnTo>
                  <a:lnTo>
                    <a:pt x="196237" y="1767738"/>
                  </a:lnTo>
                  <a:lnTo>
                    <a:pt x="269897" y="1871193"/>
                  </a:lnTo>
                  <a:lnTo>
                    <a:pt x="957488" y="1381666"/>
                  </a:lnTo>
                  <a:lnTo>
                    <a:pt x="957488" y="1822802"/>
                  </a:lnTo>
                  <a:lnTo>
                    <a:pt x="402893" y="2253349"/>
                  </a:lnTo>
                  <a:lnTo>
                    <a:pt x="480769" y="2353667"/>
                  </a:lnTo>
                  <a:lnTo>
                    <a:pt x="957488" y="1983595"/>
                  </a:lnTo>
                  <a:lnTo>
                    <a:pt x="957488" y="2509093"/>
                  </a:lnTo>
                  <a:lnTo>
                    <a:pt x="599667" y="2789759"/>
                  </a:lnTo>
                  <a:lnTo>
                    <a:pt x="678039" y="2889696"/>
                  </a:lnTo>
                  <a:lnTo>
                    <a:pt x="957488" y="2670502"/>
                  </a:lnTo>
                  <a:lnTo>
                    <a:pt x="957488" y="3537592"/>
                  </a:lnTo>
                  <a:lnTo>
                    <a:pt x="0" y="2904130"/>
                  </a:lnTo>
                  <a:lnTo>
                    <a:pt x="0" y="3056405"/>
                  </a:lnTo>
                  <a:close/>
                  <a:moveTo>
                    <a:pt x="8797211" y="3726158"/>
                  </a:moveTo>
                  <a:lnTo>
                    <a:pt x="8797211" y="2762624"/>
                  </a:lnTo>
                  <a:lnTo>
                    <a:pt x="9020121" y="2919782"/>
                  </a:lnTo>
                  <a:lnTo>
                    <a:pt x="9093298" y="2815985"/>
                  </a:lnTo>
                  <a:lnTo>
                    <a:pt x="8797211" y="2607235"/>
                  </a:lnTo>
                  <a:lnTo>
                    <a:pt x="8797211" y="2178417"/>
                  </a:lnTo>
                  <a:lnTo>
                    <a:pt x="9182097" y="2449754"/>
                  </a:lnTo>
                  <a:lnTo>
                    <a:pt x="9255274" y="2345957"/>
                  </a:lnTo>
                  <a:lnTo>
                    <a:pt x="8797211" y="2023032"/>
                  </a:lnTo>
                  <a:lnTo>
                    <a:pt x="8797211" y="1509350"/>
                  </a:lnTo>
                  <a:lnTo>
                    <a:pt x="9522876" y="1763967"/>
                  </a:lnTo>
                  <a:lnTo>
                    <a:pt x="9564926" y="1644130"/>
                  </a:lnTo>
                  <a:lnTo>
                    <a:pt x="8797211" y="1374759"/>
                  </a:lnTo>
                  <a:lnTo>
                    <a:pt x="8797211" y="745855"/>
                  </a:lnTo>
                  <a:lnTo>
                    <a:pt x="9739110" y="1168784"/>
                  </a:lnTo>
                  <a:lnTo>
                    <a:pt x="9680381" y="1201472"/>
                  </a:lnTo>
                  <a:lnTo>
                    <a:pt x="9742142" y="1312445"/>
                  </a:lnTo>
                  <a:lnTo>
                    <a:pt x="10166639" y="1076173"/>
                  </a:lnTo>
                  <a:lnTo>
                    <a:pt x="10166639" y="1292743"/>
                  </a:lnTo>
                  <a:lnTo>
                    <a:pt x="9604257" y="1708583"/>
                  </a:lnTo>
                  <a:lnTo>
                    <a:pt x="9679771" y="1810704"/>
                  </a:lnTo>
                  <a:lnTo>
                    <a:pt x="10166639" y="1450693"/>
                  </a:lnTo>
                  <a:lnTo>
                    <a:pt x="10166639" y="2349351"/>
                  </a:lnTo>
                  <a:lnTo>
                    <a:pt x="9324311" y="2578901"/>
                  </a:lnTo>
                  <a:lnTo>
                    <a:pt x="9357700" y="2701431"/>
                  </a:lnTo>
                  <a:lnTo>
                    <a:pt x="10166639" y="2480979"/>
                  </a:lnTo>
                  <a:lnTo>
                    <a:pt x="10166639" y="3100414"/>
                  </a:lnTo>
                  <a:close/>
                  <a:moveTo>
                    <a:pt x="3427461" y="3726158"/>
                  </a:moveTo>
                  <a:lnTo>
                    <a:pt x="3427461" y="2762624"/>
                  </a:lnTo>
                  <a:lnTo>
                    <a:pt x="3650370" y="2919782"/>
                  </a:lnTo>
                  <a:lnTo>
                    <a:pt x="3723547" y="2815985"/>
                  </a:lnTo>
                  <a:lnTo>
                    <a:pt x="3427461" y="2607235"/>
                  </a:lnTo>
                  <a:lnTo>
                    <a:pt x="3427461" y="2178417"/>
                  </a:lnTo>
                  <a:lnTo>
                    <a:pt x="3812346" y="2449754"/>
                  </a:lnTo>
                  <a:lnTo>
                    <a:pt x="3885524" y="2345957"/>
                  </a:lnTo>
                  <a:lnTo>
                    <a:pt x="3427461" y="2023032"/>
                  </a:lnTo>
                  <a:lnTo>
                    <a:pt x="3427461" y="1509350"/>
                  </a:lnTo>
                  <a:lnTo>
                    <a:pt x="4153126" y="1763967"/>
                  </a:lnTo>
                  <a:lnTo>
                    <a:pt x="4195176" y="1644130"/>
                  </a:lnTo>
                  <a:lnTo>
                    <a:pt x="3427461" y="1374759"/>
                  </a:lnTo>
                  <a:lnTo>
                    <a:pt x="3427461" y="745855"/>
                  </a:lnTo>
                  <a:lnTo>
                    <a:pt x="4369361" y="1168784"/>
                  </a:lnTo>
                  <a:lnTo>
                    <a:pt x="4310632" y="1201472"/>
                  </a:lnTo>
                  <a:lnTo>
                    <a:pt x="4372391" y="1312445"/>
                  </a:lnTo>
                  <a:lnTo>
                    <a:pt x="4796890" y="1076173"/>
                  </a:lnTo>
                  <a:lnTo>
                    <a:pt x="4796890" y="1292743"/>
                  </a:lnTo>
                  <a:lnTo>
                    <a:pt x="4234508" y="1708583"/>
                  </a:lnTo>
                  <a:lnTo>
                    <a:pt x="4310021" y="1810704"/>
                  </a:lnTo>
                  <a:lnTo>
                    <a:pt x="4796890" y="1450693"/>
                  </a:lnTo>
                  <a:lnTo>
                    <a:pt x="4796890" y="2349351"/>
                  </a:lnTo>
                  <a:lnTo>
                    <a:pt x="3954560" y="2578901"/>
                  </a:lnTo>
                  <a:lnTo>
                    <a:pt x="3987949" y="2701431"/>
                  </a:lnTo>
                  <a:lnTo>
                    <a:pt x="4796890" y="2480979"/>
                  </a:lnTo>
                  <a:lnTo>
                    <a:pt x="4796890" y="3100414"/>
                  </a:lnTo>
                  <a:close/>
                  <a:moveTo>
                    <a:pt x="12282522" y="3938199"/>
                  </a:moveTo>
                  <a:lnTo>
                    <a:pt x="12282522" y="3797585"/>
                  </a:lnTo>
                  <a:lnTo>
                    <a:pt x="11941535" y="3635479"/>
                  </a:lnTo>
                  <a:lnTo>
                    <a:pt x="11887013" y="3750172"/>
                  </a:lnTo>
                  <a:close/>
                  <a:moveTo>
                    <a:pt x="915325" y="3978741"/>
                  </a:moveTo>
                  <a:lnTo>
                    <a:pt x="957552" y="3858967"/>
                  </a:lnTo>
                  <a:lnTo>
                    <a:pt x="0" y="3521316"/>
                  </a:lnTo>
                  <a:lnTo>
                    <a:pt x="0" y="3655979"/>
                  </a:lnTo>
                  <a:close/>
                  <a:moveTo>
                    <a:pt x="456307" y="4678181"/>
                  </a:moveTo>
                  <a:lnTo>
                    <a:pt x="517052" y="4566653"/>
                  </a:lnTo>
                  <a:lnTo>
                    <a:pt x="0" y="4285024"/>
                  </a:lnTo>
                  <a:lnTo>
                    <a:pt x="0" y="4429641"/>
                  </a:lnTo>
                  <a:close/>
                  <a:moveTo>
                    <a:pt x="12282522" y="4758131"/>
                  </a:moveTo>
                  <a:lnTo>
                    <a:pt x="12282522" y="4624389"/>
                  </a:lnTo>
                  <a:lnTo>
                    <a:pt x="11562453" y="4386669"/>
                  </a:lnTo>
                  <a:lnTo>
                    <a:pt x="11522638" y="4507267"/>
                  </a:lnTo>
                  <a:close/>
                  <a:moveTo>
                    <a:pt x="396834" y="5351625"/>
                  </a:moveTo>
                  <a:lnTo>
                    <a:pt x="442541" y="5233134"/>
                  </a:lnTo>
                  <a:lnTo>
                    <a:pt x="0" y="5062422"/>
                  </a:lnTo>
                  <a:lnTo>
                    <a:pt x="0" y="5198545"/>
                  </a:lnTo>
                  <a:close/>
                  <a:moveTo>
                    <a:pt x="96784" y="6045972"/>
                  </a:moveTo>
                  <a:lnTo>
                    <a:pt x="168437" y="5941108"/>
                  </a:lnTo>
                  <a:lnTo>
                    <a:pt x="0" y="5826025"/>
                  </a:lnTo>
                  <a:lnTo>
                    <a:pt x="0" y="5979845"/>
                  </a:lnTo>
                  <a:close/>
                  <a:moveTo>
                    <a:pt x="12282522" y="6106186"/>
                  </a:moveTo>
                  <a:lnTo>
                    <a:pt x="12282522" y="5974557"/>
                  </a:lnTo>
                  <a:lnTo>
                    <a:pt x="12042576" y="5909167"/>
                  </a:lnTo>
                  <a:lnTo>
                    <a:pt x="12009187" y="6031697"/>
                  </a:lnTo>
                  <a:close/>
                  <a:moveTo>
                    <a:pt x="10166639" y="6857996"/>
                  </a:moveTo>
                  <a:lnTo>
                    <a:pt x="10293639" y="6857996"/>
                  </a:lnTo>
                  <a:lnTo>
                    <a:pt x="10293639" y="6273045"/>
                  </a:lnTo>
                  <a:lnTo>
                    <a:pt x="10647702" y="6534476"/>
                  </a:lnTo>
                  <a:lnTo>
                    <a:pt x="10723140" y="6432317"/>
                  </a:lnTo>
                  <a:lnTo>
                    <a:pt x="10293639" y="6115174"/>
                  </a:lnTo>
                  <a:lnTo>
                    <a:pt x="10293639" y="5672003"/>
                  </a:lnTo>
                  <a:lnTo>
                    <a:pt x="10840983" y="6045972"/>
                  </a:lnTo>
                  <a:lnTo>
                    <a:pt x="10912636" y="5941108"/>
                  </a:lnTo>
                  <a:lnTo>
                    <a:pt x="10293639" y="5518183"/>
                  </a:lnTo>
                  <a:lnTo>
                    <a:pt x="10293639" y="5024740"/>
                  </a:lnTo>
                  <a:lnTo>
                    <a:pt x="11141034" y="5351625"/>
                  </a:lnTo>
                  <a:lnTo>
                    <a:pt x="11186741" y="5233134"/>
                  </a:lnTo>
                  <a:lnTo>
                    <a:pt x="10293639" y="4888617"/>
                  </a:lnTo>
                  <a:lnTo>
                    <a:pt x="10293639" y="4184232"/>
                  </a:lnTo>
                  <a:lnTo>
                    <a:pt x="11200507" y="4678181"/>
                  </a:lnTo>
                  <a:lnTo>
                    <a:pt x="11261251" y="4566653"/>
                  </a:lnTo>
                  <a:lnTo>
                    <a:pt x="10293639" y="4039613"/>
                  </a:lnTo>
                  <a:lnTo>
                    <a:pt x="10293639" y="3497102"/>
                  </a:lnTo>
                  <a:lnTo>
                    <a:pt x="11659524" y="3978741"/>
                  </a:lnTo>
                  <a:lnTo>
                    <a:pt x="11701751" y="3858967"/>
                  </a:lnTo>
                  <a:lnTo>
                    <a:pt x="10293639" y="3362440"/>
                  </a:lnTo>
                  <a:lnTo>
                    <a:pt x="10293639" y="2758318"/>
                  </a:lnTo>
                  <a:lnTo>
                    <a:pt x="11741285" y="3716068"/>
                  </a:lnTo>
                  <a:lnTo>
                    <a:pt x="11776324" y="3663110"/>
                  </a:lnTo>
                  <a:lnTo>
                    <a:pt x="11828688" y="3663110"/>
                  </a:lnTo>
                  <a:lnTo>
                    <a:pt x="11828688" y="2762624"/>
                  </a:lnTo>
                  <a:lnTo>
                    <a:pt x="12051597" y="2919782"/>
                  </a:lnTo>
                  <a:lnTo>
                    <a:pt x="12124775" y="2815985"/>
                  </a:lnTo>
                  <a:lnTo>
                    <a:pt x="11828688" y="2607235"/>
                  </a:lnTo>
                  <a:lnTo>
                    <a:pt x="11828688" y="2178417"/>
                  </a:lnTo>
                  <a:lnTo>
                    <a:pt x="12213574" y="2449754"/>
                  </a:lnTo>
                  <a:lnTo>
                    <a:pt x="12282522" y="2351956"/>
                  </a:lnTo>
                  <a:lnTo>
                    <a:pt x="12282522" y="2342976"/>
                  </a:lnTo>
                  <a:lnTo>
                    <a:pt x="11828688" y="2023032"/>
                  </a:lnTo>
                  <a:lnTo>
                    <a:pt x="11828688" y="1509350"/>
                  </a:lnTo>
                  <a:lnTo>
                    <a:pt x="12282522" y="1668589"/>
                  </a:lnTo>
                  <a:lnTo>
                    <a:pt x="12282522" y="1533998"/>
                  </a:lnTo>
                  <a:lnTo>
                    <a:pt x="11828688" y="1374759"/>
                  </a:lnTo>
                  <a:lnTo>
                    <a:pt x="11828688" y="745854"/>
                  </a:lnTo>
                  <a:lnTo>
                    <a:pt x="12282522" y="949634"/>
                  </a:lnTo>
                  <a:lnTo>
                    <a:pt x="12282522" y="810418"/>
                  </a:lnTo>
                  <a:lnTo>
                    <a:pt x="11828688" y="606635"/>
                  </a:lnTo>
                  <a:lnTo>
                    <a:pt x="11828688" y="297827"/>
                  </a:lnTo>
                  <a:lnTo>
                    <a:pt x="12282522" y="403788"/>
                  </a:lnTo>
                  <a:lnTo>
                    <a:pt x="12282522" y="273374"/>
                  </a:lnTo>
                  <a:lnTo>
                    <a:pt x="11828688" y="167412"/>
                  </a:lnTo>
                  <a:lnTo>
                    <a:pt x="11828688" y="0"/>
                  </a:lnTo>
                  <a:lnTo>
                    <a:pt x="11701688" y="0"/>
                  </a:lnTo>
                  <a:lnTo>
                    <a:pt x="11701688" y="305750"/>
                  </a:lnTo>
                  <a:lnTo>
                    <a:pt x="10500090" y="665125"/>
                  </a:lnTo>
                  <a:lnTo>
                    <a:pt x="10536488" y="786790"/>
                  </a:lnTo>
                  <a:lnTo>
                    <a:pt x="11701688" y="438299"/>
                  </a:lnTo>
                  <a:lnTo>
                    <a:pt x="11701688" y="895440"/>
                  </a:lnTo>
                  <a:lnTo>
                    <a:pt x="10760745" y="1320076"/>
                  </a:lnTo>
                  <a:lnTo>
                    <a:pt x="10812980" y="1435837"/>
                  </a:lnTo>
                  <a:lnTo>
                    <a:pt x="11701688" y="1034774"/>
                  </a:lnTo>
                  <a:lnTo>
                    <a:pt x="11701688" y="1225766"/>
                  </a:lnTo>
                  <a:lnTo>
                    <a:pt x="10940437" y="1767738"/>
                  </a:lnTo>
                  <a:lnTo>
                    <a:pt x="11014097" y="1871193"/>
                  </a:lnTo>
                  <a:lnTo>
                    <a:pt x="11701688" y="1381666"/>
                  </a:lnTo>
                  <a:lnTo>
                    <a:pt x="11701688" y="1822802"/>
                  </a:lnTo>
                  <a:lnTo>
                    <a:pt x="11147092" y="2253349"/>
                  </a:lnTo>
                  <a:lnTo>
                    <a:pt x="11224968" y="2353667"/>
                  </a:lnTo>
                  <a:lnTo>
                    <a:pt x="11701688" y="1983595"/>
                  </a:lnTo>
                  <a:lnTo>
                    <a:pt x="11701688" y="2509093"/>
                  </a:lnTo>
                  <a:lnTo>
                    <a:pt x="11343866" y="2789759"/>
                  </a:lnTo>
                  <a:lnTo>
                    <a:pt x="11422238" y="2889696"/>
                  </a:lnTo>
                  <a:lnTo>
                    <a:pt x="11701688" y="2670502"/>
                  </a:lnTo>
                  <a:lnTo>
                    <a:pt x="11701688" y="3537592"/>
                  </a:lnTo>
                  <a:lnTo>
                    <a:pt x="10293639" y="2606045"/>
                  </a:lnTo>
                  <a:lnTo>
                    <a:pt x="10293639" y="2199229"/>
                  </a:lnTo>
                  <a:lnTo>
                    <a:pt x="11206096" y="2564283"/>
                  </a:lnTo>
                  <a:lnTo>
                    <a:pt x="11253263" y="2446364"/>
                  </a:lnTo>
                  <a:lnTo>
                    <a:pt x="10293639" y="2062434"/>
                  </a:lnTo>
                  <a:lnTo>
                    <a:pt x="10293639" y="1444419"/>
                  </a:lnTo>
                  <a:lnTo>
                    <a:pt x="10789003" y="1810704"/>
                  </a:lnTo>
                  <a:lnTo>
                    <a:pt x="10864504" y="1708583"/>
                  </a:lnTo>
                  <a:lnTo>
                    <a:pt x="10293639" y="1286461"/>
                  </a:lnTo>
                  <a:lnTo>
                    <a:pt x="10293639" y="1071450"/>
                  </a:lnTo>
                  <a:lnTo>
                    <a:pt x="10726633" y="1312445"/>
                  </a:lnTo>
                  <a:lnTo>
                    <a:pt x="10788393" y="1201472"/>
                  </a:lnTo>
                  <a:lnTo>
                    <a:pt x="10293639" y="926097"/>
                  </a:lnTo>
                  <a:lnTo>
                    <a:pt x="10293639" y="579162"/>
                  </a:lnTo>
                  <a:lnTo>
                    <a:pt x="10446762" y="649390"/>
                  </a:lnTo>
                  <a:lnTo>
                    <a:pt x="10499695" y="533947"/>
                  </a:lnTo>
                  <a:lnTo>
                    <a:pt x="10293639" y="439452"/>
                  </a:lnTo>
                  <a:lnTo>
                    <a:pt x="10293639" y="0"/>
                  </a:lnTo>
                  <a:lnTo>
                    <a:pt x="10166639" y="0"/>
                  </a:lnTo>
                  <a:lnTo>
                    <a:pt x="10166639" y="443341"/>
                  </a:lnTo>
                  <a:lnTo>
                    <a:pt x="9969064" y="533947"/>
                  </a:lnTo>
                  <a:lnTo>
                    <a:pt x="10022010" y="649390"/>
                  </a:lnTo>
                  <a:lnTo>
                    <a:pt x="10166639" y="583058"/>
                  </a:lnTo>
                  <a:lnTo>
                    <a:pt x="10166639" y="930826"/>
                  </a:lnTo>
                  <a:lnTo>
                    <a:pt x="9771858" y="1150557"/>
                  </a:lnTo>
                  <a:lnTo>
                    <a:pt x="9811571" y="1062114"/>
                  </a:lnTo>
                  <a:lnTo>
                    <a:pt x="8797211" y="606636"/>
                  </a:lnTo>
                  <a:lnTo>
                    <a:pt x="8797211" y="297828"/>
                  </a:lnTo>
                  <a:lnTo>
                    <a:pt x="9730723" y="515786"/>
                  </a:lnTo>
                  <a:lnTo>
                    <a:pt x="9759603" y="392113"/>
                  </a:lnTo>
                  <a:lnTo>
                    <a:pt x="8797211" y="167412"/>
                  </a:lnTo>
                  <a:lnTo>
                    <a:pt x="8797211" y="0"/>
                  </a:lnTo>
                  <a:lnTo>
                    <a:pt x="8670211" y="0"/>
                  </a:lnTo>
                  <a:lnTo>
                    <a:pt x="8670211" y="305750"/>
                  </a:lnTo>
                  <a:lnTo>
                    <a:pt x="7468613" y="665125"/>
                  </a:lnTo>
                  <a:lnTo>
                    <a:pt x="7505011" y="786790"/>
                  </a:lnTo>
                  <a:lnTo>
                    <a:pt x="8670211" y="438299"/>
                  </a:lnTo>
                  <a:lnTo>
                    <a:pt x="8670211" y="895440"/>
                  </a:lnTo>
                  <a:lnTo>
                    <a:pt x="7729268" y="1320076"/>
                  </a:lnTo>
                  <a:lnTo>
                    <a:pt x="7781504" y="1435837"/>
                  </a:lnTo>
                  <a:lnTo>
                    <a:pt x="8670211" y="1034774"/>
                  </a:lnTo>
                  <a:lnTo>
                    <a:pt x="8670211" y="1225758"/>
                  </a:lnTo>
                  <a:lnTo>
                    <a:pt x="7908961" y="1767738"/>
                  </a:lnTo>
                  <a:lnTo>
                    <a:pt x="7982620" y="1871193"/>
                  </a:lnTo>
                  <a:lnTo>
                    <a:pt x="8670211" y="1381666"/>
                  </a:lnTo>
                  <a:lnTo>
                    <a:pt x="8670211" y="1822802"/>
                  </a:lnTo>
                  <a:lnTo>
                    <a:pt x="8115615" y="2253349"/>
                  </a:lnTo>
                  <a:lnTo>
                    <a:pt x="8193490" y="2353667"/>
                  </a:lnTo>
                  <a:lnTo>
                    <a:pt x="8670211" y="1983595"/>
                  </a:lnTo>
                  <a:lnTo>
                    <a:pt x="8670211" y="2509092"/>
                  </a:lnTo>
                  <a:lnTo>
                    <a:pt x="8312388" y="2789759"/>
                  </a:lnTo>
                  <a:lnTo>
                    <a:pt x="8390759" y="2889696"/>
                  </a:lnTo>
                  <a:lnTo>
                    <a:pt x="8670211" y="2670501"/>
                  </a:lnTo>
                  <a:lnTo>
                    <a:pt x="8670211" y="3804004"/>
                  </a:lnTo>
                  <a:lnTo>
                    <a:pt x="8779650" y="3804004"/>
                  </a:lnTo>
                  <a:lnTo>
                    <a:pt x="8806038" y="3861748"/>
                  </a:lnTo>
                  <a:lnTo>
                    <a:pt x="10166639" y="3240052"/>
                  </a:lnTo>
                  <a:lnTo>
                    <a:pt x="10166639" y="3664622"/>
                  </a:lnTo>
                  <a:lnTo>
                    <a:pt x="8837762" y="4103331"/>
                  </a:lnTo>
                  <a:lnTo>
                    <a:pt x="8877577" y="4223929"/>
                  </a:lnTo>
                  <a:lnTo>
                    <a:pt x="10166639" y="3798364"/>
                  </a:lnTo>
                  <a:lnTo>
                    <a:pt x="10166639" y="4401897"/>
                  </a:lnTo>
                  <a:lnTo>
                    <a:pt x="9202137" y="4860426"/>
                  </a:lnTo>
                  <a:lnTo>
                    <a:pt x="9256659" y="4975119"/>
                  </a:lnTo>
                  <a:lnTo>
                    <a:pt x="10166639" y="4542512"/>
                  </a:lnTo>
                  <a:lnTo>
                    <a:pt x="10166639" y="4756500"/>
                  </a:lnTo>
                  <a:lnTo>
                    <a:pt x="9261954" y="5340168"/>
                  </a:lnTo>
                  <a:lnTo>
                    <a:pt x="9330813" y="5446874"/>
                  </a:lnTo>
                  <a:lnTo>
                    <a:pt x="10166639" y="4907633"/>
                  </a:lnTo>
                  <a:lnTo>
                    <a:pt x="10166639" y="5327965"/>
                  </a:lnTo>
                  <a:lnTo>
                    <a:pt x="9473321" y="5760158"/>
                  </a:lnTo>
                  <a:lnTo>
                    <a:pt x="9540504" y="5867931"/>
                  </a:lnTo>
                  <a:lnTo>
                    <a:pt x="10166639" y="5477617"/>
                  </a:lnTo>
                  <a:lnTo>
                    <a:pt x="10166639" y="6049464"/>
                  </a:lnTo>
                  <a:lnTo>
                    <a:pt x="9918035" y="6290091"/>
                  </a:lnTo>
                  <a:lnTo>
                    <a:pt x="10006352" y="6381353"/>
                  </a:lnTo>
                  <a:lnTo>
                    <a:pt x="10166639" y="6226216"/>
                  </a:lnTo>
                  <a:close/>
                  <a:moveTo>
                    <a:pt x="4796890" y="6857996"/>
                  </a:moveTo>
                  <a:lnTo>
                    <a:pt x="4923890" y="6857996"/>
                  </a:lnTo>
                  <a:lnTo>
                    <a:pt x="4923890" y="6273045"/>
                  </a:lnTo>
                  <a:lnTo>
                    <a:pt x="5277954" y="6534476"/>
                  </a:lnTo>
                  <a:lnTo>
                    <a:pt x="5353391" y="6432317"/>
                  </a:lnTo>
                  <a:lnTo>
                    <a:pt x="4923890" y="6115174"/>
                  </a:lnTo>
                  <a:lnTo>
                    <a:pt x="4923890" y="5672003"/>
                  </a:lnTo>
                  <a:lnTo>
                    <a:pt x="5471233" y="6045972"/>
                  </a:lnTo>
                  <a:lnTo>
                    <a:pt x="5542885" y="5941108"/>
                  </a:lnTo>
                  <a:lnTo>
                    <a:pt x="4923890" y="5518183"/>
                  </a:lnTo>
                  <a:lnTo>
                    <a:pt x="4923890" y="5024740"/>
                  </a:lnTo>
                  <a:lnTo>
                    <a:pt x="5771284" y="5351625"/>
                  </a:lnTo>
                  <a:lnTo>
                    <a:pt x="5816990" y="5233134"/>
                  </a:lnTo>
                  <a:lnTo>
                    <a:pt x="4923890" y="4888617"/>
                  </a:lnTo>
                  <a:lnTo>
                    <a:pt x="4923890" y="4184232"/>
                  </a:lnTo>
                  <a:lnTo>
                    <a:pt x="5830756" y="4678180"/>
                  </a:lnTo>
                  <a:lnTo>
                    <a:pt x="5891500" y="4566653"/>
                  </a:lnTo>
                  <a:lnTo>
                    <a:pt x="4923890" y="4039613"/>
                  </a:lnTo>
                  <a:lnTo>
                    <a:pt x="4923890" y="3497102"/>
                  </a:lnTo>
                  <a:lnTo>
                    <a:pt x="6289772" y="3978741"/>
                  </a:lnTo>
                  <a:lnTo>
                    <a:pt x="6331999" y="3858967"/>
                  </a:lnTo>
                  <a:lnTo>
                    <a:pt x="4923890" y="3362440"/>
                  </a:lnTo>
                  <a:lnTo>
                    <a:pt x="4923890" y="2758318"/>
                  </a:lnTo>
                  <a:lnTo>
                    <a:pt x="6371533" y="3716068"/>
                  </a:lnTo>
                  <a:lnTo>
                    <a:pt x="6406573" y="3663110"/>
                  </a:lnTo>
                  <a:lnTo>
                    <a:pt x="6458937" y="3663110"/>
                  </a:lnTo>
                  <a:lnTo>
                    <a:pt x="6458937" y="2762624"/>
                  </a:lnTo>
                  <a:lnTo>
                    <a:pt x="6681846" y="2919782"/>
                  </a:lnTo>
                  <a:lnTo>
                    <a:pt x="6755024" y="2815985"/>
                  </a:lnTo>
                  <a:lnTo>
                    <a:pt x="6458937" y="2607235"/>
                  </a:lnTo>
                  <a:lnTo>
                    <a:pt x="6458937" y="2178417"/>
                  </a:lnTo>
                  <a:lnTo>
                    <a:pt x="6843823" y="2449754"/>
                  </a:lnTo>
                  <a:lnTo>
                    <a:pt x="6917001" y="2345957"/>
                  </a:lnTo>
                  <a:lnTo>
                    <a:pt x="6458937" y="2023032"/>
                  </a:lnTo>
                  <a:lnTo>
                    <a:pt x="6458937" y="1509350"/>
                  </a:lnTo>
                  <a:lnTo>
                    <a:pt x="7184601" y="1763967"/>
                  </a:lnTo>
                  <a:lnTo>
                    <a:pt x="7226652" y="1644130"/>
                  </a:lnTo>
                  <a:lnTo>
                    <a:pt x="6458937" y="1374759"/>
                  </a:lnTo>
                  <a:lnTo>
                    <a:pt x="6458937" y="745854"/>
                  </a:lnTo>
                  <a:lnTo>
                    <a:pt x="7421279" y="1177963"/>
                  </a:lnTo>
                  <a:lnTo>
                    <a:pt x="7473309" y="1062114"/>
                  </a:lnTo>
                  <a:lnTo>
                    <a:pt x="6458937" y="606635"/>
                  </a:lnTo>
                  <a:lnTo>
                    <a:pt x="6458937" y="297827"/>
                  </a:lnTo>
                  <a:lnTo>
                    <a:pt x="7392463" y="515786"/>
                  </a:lnTo>
                  <a:lnTo>
                    <a:pt x="7421329" y="392113"/>
                  </a:lnTo>
                  <a:lnTo>
                    <a:pt x="6458937" y="167412"/>
                  </a:lnTo>
                  <a:lnTo>
                    <a:pt x="6458937" y="0"/>
                  </a:lnTo>
                  <a:lnTo>
                    <a:pt x="6331938" y="0"/>
                  </a:lnTo>
                  <a:lnTo>
                    <a:pt x="6331938" y="305750"/>
                  </a:lnTo>
                  <a:lnTo>
                    <a:pt x="5130342" y="665125"/>
                  </a:lnTo>
                  <a:lnTo>
                    <a:pt x="5166739" y="786790"/>
                  </a:lnTo>
                  <a:lnTo>
                    <a:pt x="6331938" y="438299"/>
                  </a:lnTo>
                  <a:lnTo>
                    <a:pt x="6331938" y="895440"/>
                  </a:lnTo>
                  <a:lnTo>
                    <a:pt x="5390994" y="1320076"/>
                  </a:lnTo>
                  <a:lnTo>
                    <a:pt x="5443229" y="1435837"/>
                  </a:lnTo>
                  <a:lnTo>
                    <a:pt x="6331938" y="1034774"/>
                  </a:lnTo>
                  <a:lnTo>
                    <a:pt x="6331938" y="1225766"/>
                  </a:lnTo>
                  <a:lnTo>
                    <a:pt x="5570687" y="1767738"/>
                  </a:lnTo>
                  <a:lnTo>
                    <a:pt x="5644347" y="1871193"/>
                  </a:lnTo>
                  <a:lnTo>
                    <a:pt x="6331938" y="1381666"/>
                  </a:lnTo>
                  <a:lnTo>
                    <a:pt x="6331938" y="1822802"/>
                  </a:lnTo>
                  <a:lnTo>
                    <a:pt x="5777341" y="2253349"/>
                  </a:lnTo>
                  <a:lnTo>
                    <a:pt x="5855217" y="2353667"/>
                  </a:lnTo>
                  <a:lnTo>
                    <a:pt x="6331938" y="1983595"/>
                  </a:lnTo>
                  <a:lnTo>
                    <a:pt x="6331938" y="2509093"/>
                  </a:lnTo>
                  <a:lnTo>
                    <a:pt x="5974116" y="2789759"/>
                  </a:lnTo>
                  <a:lnTo>
                    <a:pt x="6052488" y="2889696"/>
                  </a:lnTo>
                  <a:lnTo>
                    <a:pt x="6331938" y="2670502"/>
                  </a:lnTo>
                  <a:lnTo>
                    <a:pt x="6331938" y="3537592"/>
                  </a:lnTo>
                  <a:lnTo>
                    <a:pt x="4923890" y="2606045"/>
                  </a:lnTo>
                  <a:lnTo>
                    <a:pt x="4923890" y="2199229"/>
                  </a:lnTo>
                  <a:lnTo>
                    <a:pt x="5836345" y="2564283"/>
                  </a:lnTo>
                  <a:lnTo>
                    <a:pt x="5883513" y="2446364"/>
                  </a:lnTo>
                  <a:lnTo>
                    <a:pt x="4923890" y="2062434"/>
                  </a:lnTo>
                  <a:lnTo>
                    <a:pt x="4923890" y="1444419"/>
                  </a:lnTo>
                  <a:lnTo>
                    <a:pt x="5419252" y="1810704"/>
                  </a:lnTo>
                  <a:lnTo>
                    <a:pt x="5494754" y="1708583"/>
                  </a:lnTo>
                  <a:lnTo>
                    <a:pt x="4923890" y="1286461"/>
                  </a:lnTo>
                  <a:lnTo>
                    <a:pt x="4923890" y="1071450"/>
                  </a:lnTo>
                  <a:lnTo>
                    <a:pt x="5356884" y="1312445"/>
                  </a:lnTo>
                  <a:lnTo>
                    <a:pt x="5418642" y="1201472"/>
                  </a:lnTo>
                  <a:lnTo>
                    <a:pt x="4923890" y="926097"/>
                  </a:lnTo>
                  <a:lnTo>
                    <a:pt x="4923890" y="579162"/>
                  </a:lnTo>
                  <a:lnTo>
                    <a:pt x="5077012" y="649390"/>
                  </a:lnTo>
                  <a:lnTo>
                    <a:pt x="5129946" y="533947"/>
                  </a:lnTo>
                  <a:lnTo>
                    <a:pt x="4923890" y="439452"/>
                  </a:lnTo>
                  <a:lnTo>
                    <a:pt x="4923890" y="0"/>
                  </a:lnTo>
                  <a:lnTo>
                    <a:pt x="4796890" y="0"/>
                  </a:lnTo>
                  <a:lnTo>
                    <a:pt x="4796890" y="443341"/>
                  </a:lnTo>
                  <a:lnTo>
                    <a:pt x="4599316" y="533947"/>
                  </a:lnTo>
                  <a:lnTo>
                    <a:pt x="4652260" y="649390"/>
                  </a:lnTo>
                  <a:lnTo>
                    <a:pt x="4796890" y="583058"/>
                  </a:lnTo>
                  <a:lnTo>
                    <a:pt x="4796890" y="930826"/>
                  </a:lnTo>
                  <a:lnTo>
                    <a:pt x="4402107" y="1150557"/>
                  </a:lnTo>
                  <a:lnTo>
                    <a:pt x="4441822" y="1062114"/>
                  </a:lnTo>
                  <a:lnTo>
                    <a:pt x="3427461" y="606636"/>
                  </a:lnTo>
                  <a:lnTo>
                    <a:pt x="3427461" y="297828"/>
                  </a:lnTo>
                  <a:lnTo>
                    <a:pt x="4360974" y="515786"/>
                  </a:lnTo>
                  <a:lnTo>
                    <a:pt x="4389853" y="392113"/>
                  </a:lnTo>
                  <a:lnTo>
                    <a:pt x="3427461" y="167412"/>
                  </a:lnTo>
                  <a:lnTo>
                    <a:pt x="3427461" y="0"/>
                  </a:lnTo>
                  <a:lnTo>
                    <a:pt x="3300461" y="0"/>
                  </a:lnTo>
                  <a:lnTo>
                    <a:pt x="3300461" y="305750"/>
                  </a:lnTo>
                  <a:lnTo>
                    <a:pt x="2098862" y="665125"/>
                  </a:lnTo>
                  <a:lnTo>
                    <a:pt x="2135260" y="786790"/>
                  </a:lnTo>
                  <a:lnTo>
                    <a:pt x="3300461" y="438299"/>
                  </a:lnTo>
                  <a:lnTo>
                    <a:pt x="3300461" y="895440"/>
                  </a:lnTo>
                  <a:lnTo>
                    <a:pt x="2359518" y="1320076"/>
                  </a:lnTo>
                  <a:lnTo>
                    <a:pt x="2411753" y="1435837"/>
                  </a:lnTo>
                  <a:lnTo>
                    <a:pt x="3300461" y="1034774"/>
                  </a:lnTo>
                  <a:lnTo>
                    <a:pt x="3300461" y="1225758"/>
                  </a:lnTo>
                  <a:lnTo>
                    <a:pt x="2539209" y="1767738"/>
                  </a:lnTo>
                  <a:lnTo>
                    <a:pt x="2612870" y="1871193"/>
                  </a:lnTo>
                  <a:lnTo>
                    <a:pt x="3300461" y="1381666"/>
                  </a:lnTo>
                  <a:lnTo>
                    <a:pt x="3300461" y="1822802"/>
                  </a:lnTo>
                  <a:lnTo>
                    <a:pt x="2745864" y="2253349"/>
                  </a:lnTo>
                  <a:lnTo>
                    <a:pt x="2823740" y="2353667"/>
                  </a:lnTo>
                  <a:lnTo>
                    <a:pt x="3300461" y="1983595"/>
                  </a:lnTo>
                  <a:lnTo>
                    <a:pt x="3300461" y="2509092"/>
                  </a:lnTo>
                  <a:lnTo>
                    <a:pt x="2942638" y="2789759"/>
                  </a:lnTo>
                  <a:lnTo>
                    <a:pt x="3021010" y="2889696"/>
                  </a:lnTo>
                  <a:lnTo>
                    <a:pt x="3300461" y="2670501"/>
                  </a:lnTo>
                  <a:lnTo>
                    <a:pt x="3300461" y="3804004"/>
                  </a:lnTo>
                  <a:lnTo>
                    <a:pt x="3409900" y="3804004"/>
                  </a:lnTo>
                  <a:lnTo>
                    <a:pt x="3436288" y="3861748"/>
                  </a:lnTo>
                  <a:lnTo>
                    <a:pt x="4796890" y="3240052"/>
                  </a:lnTo>
                  <a:lnTo>
                    <a:pt x="4796890" y="3664622"/>
                  </a:lnTo>
                  <a:lnTo>
                    <a:pt x="3468011" y="4103331"/>
                  </a:lnTo>
                  <a:lnTo>
                    <a:pt x="3507828" y="4223929"/>
                  </a:lnTo>
                  <a:lnTo>
                    <a:pt x="4796890" y="3798364"/>
                  </a:lnTo>
                  <a:lnTo>
                    <a:pt x="4796890" y="4401896"/>
                  </a:lnTo>
                  <a:lnTo>
                    <a:pt x="3832388" y="4860426"/>
                  </a:lnTo>
                  <a:lnTo>
                    <a:pt x="3886908" y="4975119"/>
                  </a:lnTo>
                  <a:lnTo>
                    <a:pt x="4796890" y="4542512"/>
                  </a:lnTo>
                  <a:lnTo>
                    <a:pt x="4796890" y="4756500"/>
                  </a:lnTo>
                  <a:lnTo>
                    <a:pt x="3892204" y="5340168"/>
                  </a:lnTo>
                  <a:lnTo>
                    <a:pt x="3961062" y="5446874"/>
                  </a:lnTo>
                  <a:lnTo>
                    <a:pt x="4796890" y="4907633"/>
                  </a:lnTo>
                  <a:lnTo>
                    <a:pt x="4796890" y="5327965"/>
                  </a:lnTo>
                  <a:lnTo>
                    <a:pt x="4103570" y="5760158"/>
                  </a:lnTo>
                  <a:lnTo>
                    <a:pt x="4170753" y="5867931"/>
                  </a:lnTo>
                  <a:lnTo>
                    <a:pt x="4796890" y="5477617"/>
                  </a:lnTo>
                  <a:lnTo>
                    <a:pt x="4796890" y="6049464"/>
                  </a:lnTo>
                  <a:lnTo>
                    <a:pt x="4548286" y="6290091"/>
                  </a:lnTo>
                  <a:lnTo>
                    <a:pt x="4636604" y="6381353"/>
                  </a:lnTo>
                  <a:lnTo>
                    <a:pt x="4796890" y="6226216"/>
                  </a:lnTo>
                  <a:close/>
                  <a:moveTo>
                    <a:pt x="12165712" y="6861382"/>
                  </a:moveTo>
                  <a:lnTo>
                    <a:pt x="12212928" y="6861382"/>
                  </a:lnTo>
                  <a:lnTo>
                    <a:pt x="12207752" y="6846631"/>
                  </a:lnTo>
                  <a:close/>
                  <a:moveTo>
                    <a:pt x="11355087" y="6861382"/>
                  </a:moveTo>
                  <a:lnTo>
                    <a:pt x="11482087" y="6861382"/>
                  </a:lnTo>
                  <a:lnTo>
                    <a:pt x="11482087" y="6587566"/>
                  </a:lnTo>
                  <a:lnTo>
                    <a:pt x="11940150" y="6264641"/>
                  </a:lnTo>
                  <a:lnTo>
                    <a:pt x="11866973" y="6160844"/>
                  </a:lnTo>
                  <a:lnTo>
                    <a:pt x="11482087" y="6432181"/>
                  </a:lnTo>
                  <a:lnTo>
                    <a:pt x="11482087" y="6003363"/>
                  </a:lnTo>
                  <a:lnTo>
                    <a:pt x="11778174" y="5794613"/>
                  </a:lnTo>
                  <a:lnTo>
                    <a:pt x="11704997" y="5690816"/>
                  </a:lnTo>
                  <a:lnTo>
                    <a:pt x="11482087" y="5847974"/>
                  </a:lnTo>
                  <a:lnTo>
                    <a:pt x="11482087" y="4884440"/>
                  </a:lnTo>
                  <a:lnTo>
                    <a:pt x="12282522" y="5250189"/>
                  </a:lnTo>
                  <a:lnTo>
                    <a:pt x="12282522" y="5110557"/>
                  </a:lnTo>
                  <a:lnTo>
                    <a:pt x="11490914" y="4748850"/>
                  </a:lnTo>
                  <a:lnTo>
                    <a:pt x="11464526" y="4806594"/>
                  </a:lnTo>
                  <a:lnTo>
                    <a:pt x="11355087" y="4806594"/>
                  </a:lnTo>
                  <a:lnTo>
                    <a:pt x="11355087" y="5940097"/>
                  </a:lnTo>
                  <a:lnTo>
                    <a:pt x="11075635" y="5720902"/>
                  </a:lnTo>
                  <a:lnTo>
                    <a:pt x="10997264" y="5820838"/>
                  </a:lnTo>
                  <a:lnTo>
                    <a:pt x="11355087" y="6101505"/>
                  </a:lnTo>
                  <a:lnTo>
                    <a:pt x="11355087" y="6627003"/>
                  </a:lnTo>
                  <a:lnTo>
                    <a:pt x="10878366" y="6256930"/>
                  </a:lnTo>
                  <a:lnTo>
                    <a:pt x="10800491" y="6357249"/>
                  </a:lnTo>
                  <a:lnTo>
                    <a:pt x="11355087" y="6787795"/>
                  </a:lnTo>
                  <a:close/>
                  <a:moveTo>
                    <a:pt x="10619851" y="6861382"/>
                  </a:moveTo>
                  <a:lnTo>
                    <a:pt x="10838826" y="6861382"/>
                  </a:lnTo>
                  <a:lnTo>
                    <a:pt x="10667496" y="6739405"/>
                  </a:lnTo>
                  <a:lnTo>
                    <a:pt x="10593836" y="6842860"/>
                  </a:lnTo>
                  <a:close/>
                  <a:moveTo>
                    <a:pt x="9827434" y="6861382"/>
                  </a:moveTo>
                  <a:lnTo>
                    <a:pt x="9874653" y="6861382"/>
                  </a:lnTo>
                  <a:lnTo>
                    <a:pt x="9869477" y="6846630"/>
                  </a:lnTo>
                  <a:close/>
                  <a:moveTo>
                    <a:pt x="8281579" y="6861382"/>
                  </a:moveTo>
                  <a:lnTo>
                    <a:pt x="8500552" y="6861382"/>
                  </a:lnTo>
                  <a:lnTo>
                    <a:pt x="8329221" y="6739404"/>
                  </a:lnTo>
                  <a:lnTo>
                    <a:pt x="8255561" y="6842859"/>
                  </a:lnTo>
                  <a:close/>
                  <a:moveTo>
                    <a:pt x="8020971" y="6861382"/>
                  </a:moveTo>
                  <a:lnTo>
                    <a:pt x="8149588" y="6861382"/>
                  </a:lnTo>
                  <a:lnTo>
                    <a:pt x="8104128" y="6799893"/>
                  </a:lnTo>
                  <a:close/>
                  <a:moveTo>
                    <a:pt x="6949428" y="6861382"/>
                  </a:moveTo>
                  <a:lnTo>
                    <a:pt x="7078051" y="6861382"/>
                  </a:lnTo>
                  <a:lnTo>
                    <a:pt x="6994895" y="6799893"/>
                  </a:lnTo>
                  <a:close/>
                  <a:moveTo>
                    <a:pt x="6795959" y="6861382"/>
                  </a:moveTo>
                  <a:lnTo>
                    <a:pt x="6843178" y="6861382"/>
                  </a:lnTo>
                  <a:lnTo>
                    <a:pt x="6838002" y="6846630"/>
                  </a:lnTo>
                  <a:close/>
                  <a:moveTo>
                    <a:pt x="5985337" y="6861382"/>
                  </a:moveTo>
                  <a:lnTo>
                    <a:pt x="6112337" y="6861382"/>
                  </a:lnTo>
                  <a:lnTo>
                    <a:pt x="6112337" y="6587565"/>
                  </a:lnTo>
                  <a:lnTo>
                    <a:pt x="6570399" y="6264640"/>
                  </a:lnTo>
                  <a:lnTo>
                    <a:pt x="6497222" y="6160844"/>
                  </a:lnTo>
                  <a:lnTo>
                    <a:pt x="6112337" y="6432180"/>
                  </a:lnTo>
                  <a:lnTo>
                    <a:pt x="6112337" y="6003363"/>
                  </a:lnTo>
                  <a:lnTo>
                    <a:pt x="6408423" y="5794612"/>
                  </a:lnTo>
                  <a:lnTo>
                    <a:pt x="6335247" y="5690815"/>
                  </a:lnTo>
                  <a:lnTo>
                    <a:pt x="6112337" y="5847973"/>
                  </a:lnTo>
                  <a:lnTo>
                    <a:pt x="6112337" y="4884440"/>
                  </a:lnTo>
                  <a:lnTo>
                    <a:pt x="7481764" y="5510184"/>
                  </a:lnTo>
                  <a:lnTo>
                    <a:pt x="7481764" y="6129619"/>
                  </a:lnTo>
                  <a:lnTo>
                    <a:pt x="6672825" y="5909166"/>
                  </a:lnTo>
                  <a:lnTo>
                    <a:pt x="6639437" y="6031696"/>
                  </a:lnTo>
                  <a:lnTo>
                    <a:pt x="7481764" y="6261246"/>
                  </a:lnTo>
                  <a:lnTo>
                    <a:pt x="7481764" y="6861382"/>
                  </a:lnTo>
                  <a:lnTo>
                    <a:pt x="7608763" y="6861382"/>
                  </a:lnTo>
                  <a:lnTo>
                    <a:pt x="7608763" y="6548163"/>
                  </a:lnTo>
                  <a:lnTo>
                    <a:pt x="8568387" y="6164233"/>
                  </a:lnTo>
                  <a:lnTo>
                    <a:pt x="8521220" y="6046314"/>
                  </a:lnTo>
                  <a:lnTo>
                    <a:pt x="7608763" y="6411368"/>
                  </a:lnTo>
                  <a:lnTo>
                    <a:pt x="7608763" y="6004552"/>
                  </a:lnTo>
                  <a:lnTo>
                    <a:pt x="9016812" y="5073006"/>
                  </a:lnTo>
                  <a:lnTo>
                    <a:pt x="9016812" y="5940095"/>
                  </a:lnTo>
                  <a:lnTo>
                    <a:pt x="8737362" y="5720902"/>
                  </a:lnTo>
                  <a:lnTo>
                    <a:pt x="8658990" y="5820838"/>
                  </a:lnTo>
                  <a:lnTo>
                    <a:pt x="9016812" y="6101504"/>
                  </a:lnTo>
                  <a:lnTo>
                    <a:pt x="9016812" y="6627002"/>
                  </a:lnTo>
                  <a:lnTo>
                    <a:pt x="8540092" y="6256930"/>
                  </a:lnTo>
                  <a:lnTo>
                    <a:pt x="8462216" y="6357248"/>
                  </a:lnTo>
                  <a:lnTo>
                    <a:pt x="9016812" y="6787795"/>
                  </a:lnTo>
                  <a:lnTo>
                    <a:pt x="9016812" y="6861382"/>
                  </a:lnTo>
                  <a:lnTo>
                    <a:pt x="9143812" y="6861382"/>
                  </a:lnTo>
                  <a:lnTo>
                    <a:pt x="9143812" y="6587565"/>
                  </a:lnTo>
                  <a:lnTo>
                    <a:pt x="9601875" y="6264640"/>
                  </a:lnTo>
                  <a:lnTo>
                    <a:pt x="9528698" y="6160844"/>
                  </a:lnTo>
                  <a:lnTo>
                    <a:pt x="9143812" y="6432180"/>
                  </a:lnTo>
                  <a:lnTo>
                    <a:pt x="9143812" y="6003363"/>
                  </a:lnTo>
                  <a:lnTo>
                    <a:pt x="9439899" y="5794612"/>
                  </a:lnTo>
                  <a:lnTo>
                    <a:pt x="9366721" y="5690815"/>
                  </a:lnTo>
                  <a:lnTo>
                    <a:pt x="9143812" y="5847973"/>
                  </a:lnTo>
                  <a:lnTo>
                    <a:pt x="9143812" y="4947488"/>
                  </a:lnTo>
                  <a:lnTo>
                    <a:pt x="9091448" y="4947488"/>
                  </a:lnTo>
                  <a:lnTo>
                    <a:pt x="9056409" y="4894530"/>
                  </a:lnTo>
                  <a:lnTo>
                    <a:pt x="7608763" y="5852279"/>
                  </a:lnTo>
                  <a:lnTo>
                    <a:pt x="7608763" y="5248157"/>
                  </a:lnTo>
                  <a:lnTo>
                    <a:pt x="9016875" y="4751630"/>
                  </a:lnTo>
                  <a:lnTo>
                    <a:pt x="8974648" y="4631857"/>
                  </a:lnTo>
                  <a:lnTo>
                    <a:pt x="7608763" y="5113496"/>
                  </a:lnTo>
                  <a:lnTo>
                    <a:pt x="7608763" y="4570985"/>
                  </a:lnTo>
                  <a:lnTo>
                    <a:pt x="8576375" y="4043945"/>
                  </a:lnTo>
                  <a:lnTo>
                    <a:pt x="8515631" y="3932417"/>
                  </a:lnTo>
                  <a:lnTo>
                    <a:pt x="7608763" y="4426366"/>
                  </a:lnTo>
                  <a:lnTo>
                    <a:pt x="7608763" y="3721981"/>
                  </a:lnTo>
                  <a:lnTo>
                    <a:pt x="8501865" y="3377464"/>
                  </a:lnTo>
                  <a:lnTo>
                    <a:pt x="8456158" y="3258973"/>
                  </a:lnTo>
                  <a:lnTo>
                    <a:pt x="7608763" y="3585858"/>
                  </a:lnTo>
                  <a:lnTo>
                    <a:pt x="7608763" y="3092415"/>
                  </a:lnTo>
                  <a:lnTo>
                    <a:pt x="8227760" y="2669490"/>
                  </a:lnTo>
                  <a:lnTo>
                    <a:pt x="8156107" y="2564626"/>
                  </a:lnTo>
                  <a:lnTo>
                    <a:pt x="7608763" y="2938595"/>
                  </a:lnTo>
                  <a:lnTo>
                    <a:pt x="7608763" y="2495424"/>
                  </a:lnTo>
                  <a:lnTo>
                    <a:pt x="8038265" y="2178281"/>
                  </a:lnTo>
                  <a:lnTo>
                    <a:pt x="7962826" y="2076122"/>
                  </a:lnTo>
                  <a:lnTo>
                    <a:pt x="7608763" y="2337553"/>
                  </a:lnTo>
                  <a:lnTo>
                    <a:pt x="7608763" y="1752602"/>
                  </a:lnTo>
                  <a:lnTo>
                    <a:pt x="7481764" y="1752602"/>
                  </a:lnTo>
                  <a:lnTo>
                    <a:pt x="7481764" y="2384382"/>
                  </a:lnTo>
                  <a:lnTo>
                    <a:pt x="7321478" y="2229245"/>
                  </a:lnTo>
                  <a:lnTo>
                    <a:pt x="7233160" y="2320507"/>
                  </a:lnTo>
                  <a:lnTo>
                    <a:pt x="7481764" y="2561134"/>
                  </a:lnTo>
                  <a:lnTo>
                    <a:pt x="7481764" y="3132981"/>
                  </a:lnTo>
                  <a:lnTo>
                    <a:pt x="6855630" y="2742667"/>
                  </a:lnTo>
                  <a:lnTo>
                    <a:pt x="6788446" y="2850440"/>
                  </a:lnTo>
                  <a:lnTo>
                    <a:pt x="7481764" y="3282633"/>
                  </a:lnTo>
                  <a:lnTo>
                    <a:pt x="7481764" y="3702965"/>
                  </a:lnTo>
                  <a:lnTo>
                    <a:pt x="6645938" y="3163724"/>
                  </a:lnTo>
                  <a:lnTo>
                    <a:pt x="6577080" y="3270430"/>
                  </a:lnTo>
                  <a:lnTo>
                    <a:pt x="7481764" y="3854098"/>
                  </a:lnTo>
                  <a:lnTo>
                    <a:pt x="7481764" y="4068086"/>
                  </a:lnTo>
                  <a:lnTo>
                    <a:pt x="6571784" y="3635479"/>
                  </a:lnTo>
                  <a:lnTo>
                    <a:pt x="6517263" y="3750172"/>
                  </a:lnTo>
                  <a:lnTo>
                    <a:pt x="7481764" y="4208701"/>
                  </a:lnTo>
                  <a:lnTo>
                    <a:pt x="7481764" y="4812234"/>
                  </a:lnTo>
                  <a:lnTo>
                    <a:pt x="6192702" y="4386669"/>
                  </a:lnTo>
                  <a:lnTo>
                    <a:pt x="6152888" y="4507267"/>
                  </a:lnTo>
                  <a:lnTo>
                    <a:pt x="7481764" y="4945976"/>
                  </a:lnTo>
                  <a:lnTo>
                    <a:pt x="7481764" y="5370545"/>
                  </a:lnTo>
                  <a:lnTo>
                    <a:pt x="6121165" y="4748850"/>
                  </a:lnTo>
                  <a:lnTo>
                    <a:pt x="6094776" y="4806594"/>
                  </a:lnTo>
                  <a:lnTo>
                    <a:pt x="5985337" y="4806594"/>
                  </a:lnTo>
                  <a:lnTo>
                    <a:pt x="5985337" y="5940096"/>
                  </a:lnTo>
                  <a:lnTo>
                    <a:pt x="5705886" y="5720902"/>
                  </a:lnTo>
                  <a:lnTo>
                    <a:pt x="5627514" y="5820838"/>
                  </a:lnTo>
                  <a:lnTo>
                    <a:pt x="5985337" y="6101505"/>
                  </a:lnTo>
                  <a:lnTo>
                    <a:pt x="5985337" y="6627002"/>
                  </a:lnTo>
                  <a:lnTo>
                    <a:pt x="5508617" y="6256930"/>
                  </a:lnTo>
                  <a:lnTo>
                    <a:pt x="5430741" y="6357248"/>
                  </a:lnTo>
                  <a:lnTo>
                    <a:pt x="5985337" y="6787795"/>
                  </a:lnTo>
                  <a:close/>
                  <a:moveTo>
                    <a:pt x="5250104" y="6861382"/>
                  </a:moveTo>
                  <a:lnTo>
                    <a:pt x="5469077" y="6861382"/>
                  </a:lnTo>
                  <a:lnTo>
                    <a:pt x="5297748" y="6739404"/>
                  </a:lnTo>
                  <a:lnTo>
                    <a:pt x="5224087" y="6842859"/>
                  </a:lnTo>
                  <a:close/>
                  <a:moveTo>
                    <a:pt x="4452988" y="6861382"/>
                  </a:moveTo>
                  <a:lnTo>
                    <a:pt x="4500209" y="6861382"/>
                  </a:lnTo>
                  <a:lnTo>
                    <a:pt x="4495032" y="6846630"/>
                  </a:lnTo>
                  <a:close/>
                  <a:moveTo>
                    <a:pt x="2907132" y="6861382"/>
                  </a:moveTo>
                  <a:lnTo>
                    <a:pt x="3126105" y="6861382"/>
                  </a:lnTo>
                  <a:lnTo>
                    <a:pt x="2954774" y="6739404"/>
                  </a:lnTo>
                  <a:lnTo>
                    <a:pt x="2881114" y="6842859"/>
                  </a:lnTo>
                  <a:close/>
                  <a:moveTo>
                    <a:pt x="2646523" y="6861382"/>
                  </a:moveTo>
                  <a:lnTo>
                    <a:pt x="2775141" y="6861382"/>
                  </a:lnTo>
                  <a:lnTo>
                    <a:pt x="2729680" y="6799893"/>
                  </a:lnTo>
                  <a:close/>
                  <a:moveTo>
                    <a:pt x="1574980" y="6861382"/>
                  </a:moveTo>
                  <a:lnTo>
                    <a:pt x="1703604" y="6861382"/>
                  </a:lnTo>
                  <a:lnTo>
                    <a:pt x="1620448" y="6799893"/>
                  </a:lnTo>
                  <a:close/>
                  <a:moveTo>
                    <a:pt x="1421510" y="6861382"/>
                  </a:moveTo>
                  <a:lnTo>
                    <a:pt x="1468730" y="6861382"/>
                  </a:lnTo>
                  <a:lnTo>
                    <a:pt x="1463553" y="6846630"/>
                  </a:lnTo>
                  <a:close/>
                  <a:moveTo>
                    <a:pt x="610888" y="6861382"/>
                  </a:moveTo>
                  <a:lnTo>
                    <a:pt x="737888" y="6861382"/>
                  </a:lnTo>
                  <a:lnTo>
                    <a:pt x="737888" y="6587565"/>
                  </a:lnTo>
                  <a:lnTo>
                    <a:pt x="1195951" y="6264640"/>
                  </a:lnTo>
                  <a:lnTo>
                    <a:pt x="1122774" y="6160844"/>
                  </a:lnTo>
                  <a:lnTo>
                    <a:pt x="737888" y="6432180"/>
                  </a:lnTo>
                  <a:lnTo>
                    <a:pt x="737888" y="6003363"/>
                  </a:lnTo>
                  <a:lnTo>
                    <a:pt x="1033975" y="5794612"/>
                  </a:lnTo>
                  <a:lnTo>
                    <a:pt x="960798" y="5690815"/>
                  </a:lnTo>
                  <a:lnTo>
                    <a:pt x="737888" y="5847973"/>
                  </a:lnTo>
                  <a:lnTo>
                    <a:pt x="737888" y="4884440"/>
                  </a:lnTo>
                  <a:lnTo>
                    <a:pt x="2107316" y="5510184"/>
                  </a:lnTo>
                  <a:lnTo>
                    <a:pt x="2107316" y="6129619"/>
                  </a:lnTo>
                  <a:lnTo>
                    <a:pt x="1298377" y="5909166"/>
                  </a:lnTo>
                  <a:lnTo>
                    <a:pt x="1264988" y="6031696"/>
                  </a:lnTo>
                  <a:lnTo>
                    <a:pt x="2107316" y="6261246"/>
                  </a:lnTo>
                  <a:lnTo>
                    <a:pt x="2107316" y="6861382"/>
                  </a:lnTo>
                  <a:lnTo>
                    <a:pt x="2234316" y="6861382"/>
                  </a:lnTo>
                  <a:lnTo>
                    <a:pt x="2234316" y="6548163"/>
                  </a:lnTo>
                  <a:lnTo>
                    <a:pt x="3193941" y="6164233"/>
                  </a:lnTo>
                  <a:lnTo>
                    <a:pt x="3146774" y="6046314"/>
                  </a:lnTo>
                  <a:lnTo>
                    <a:pt x="2234316" y="6411368"/>
                  </a:lnTo>
                  <a:lnTo>
                    <a:pt x="2234316" y="6004552"/>
                  </a:lnTo>
                  <a:lnTo>
                    <a:pt x="3642366" y="5073006"/>
                  </a:lnTo>
                  <a:lnTo>
                    <a:pt x="3642366" y="5940095"/>
                  </a:lnTo>
                  <a:lnTo>
                    <a:pt x="3362915" y="5720902"/>
                  </a:lnTo>
                  <a:lnTo>
                    <a:pt x="3284544" y="5820838"/>
                  </a:lnTo>
                  <a:lnTo>
                    <a:pt x="3642366" y="6101504"/>
                  </a:lnTo>
                  <a:lnTo>
                    <a:pt x="3642366" y="6627002"/>
                  </a:lnTo>
                  <a:lnTo>
                    <a:pt x="3165646" y="6256930"/>
                  </a:lnTo>
                  <a:lnTo>
                    <a:pt x="3087770" y="6357248"/>
                  </a:lnTo>
                  <a:lnTo>
                    <a:pt x="3642366" y="6787795"/>
                  </a:lnTo>
                  <a:lnTo>
                    <a:pt x="3642366" y="6861382"/>
                  </a:lnTo>
                  <a:lnTo>
                    <a:pt x="3769366" y="6861382"/>
                  </a:lnTo>
                  <a:lnTo>
                    <a:pt x="3769366" y="6587565"/>
                  </a:lnTo>
                  <a:lnTo>
                    <a:pt x="4227431" y="6264640"/>
                  </a:lnTo>
                  <a:lnTo>
                    <a:pt x="4154251" y="6160844"/>
                  </a:lnTo>
                  <a:lnTo>
                    <a:pt x="3769366" y="6432180"/>
                  </a:lnTo>
                  <a:lnTo>
                    <a:pt x="3769366" y="6003363"/>
                  </a:lnTo>
                  <a:lnTo>
                    <a:pt x="4065453" y="5794612"/>
                  </a:lnTo>
                  <a:lnTo>
                    <a:pt x="3992274" y="5690815"/>
                  </a:lnTo>
                  <a:lnTo>
                    <a:pt x="3769366" y="5847973"/>
                  </a:lnTo>
                  <a:lnTo>
                    <a:pt x="3769366" y="4947488"/>
                  </a:lnTo>
                  <a:lnTo>
                    <a:pt x="3717002" y="4947488"/>
                  </a:lnTo>
                  <a:lnTo>
                    <a:pt x="3681963" y="4894530"/>
                  </a:lnTo>
                  <a:lnTo>
                    <a:pt x="2234316" y="5852279"/>
                  </a:lnTo>
                  <a:lnTo>
                    <a:pt x="2234316" y="5248157"/>
                  </a:lnTo>
                  <a:lnTo>
                    <a:pt x="3642430" y="4751630"/>
                  </a:lnTo>
                  <a:lnTo>
                    <a:pt x="3600201" y="4631857"/>
                  </a:lnTo>
                  <a:lnTo>
                    <a:pt x="2234316" y="5113496"/>
                  </a:lnTo>
                  <a:lnTo>
                    <a:pt x="2234316" y="4570985"/>
                  </a:lnTo>
                  <a:lnTo>
                    <a:pt x="3201928" y="4043945"/>
                  </a:lnTo>
                  <a:lnTo>
                    <a:pt x="3141184" y="3932417"/>
                  </a:lnTo>
                  <a:lnTo>
                    <a:pt x="2234316" y="4426366"/>
                  </a:lnTo>
                  <a:lnTo>
                    <a:pt x="2234316" y="3721981"/>
                  </a:lnTo>
                  <a:lnTo>
                    <a:pt x="3127418" y="3377464"/>
                  </a:lnTo>
                  <a:lnTo>
                    <a:pt x="3081711" y="3258973"/>
                  </a:lnTo>
                  <a:lnTo>
                    <a:pt x="2234316" y="3585858"/>
                  </a:lnTo>
                  <a:lnTo>
                    <a:pt x="2234316" y="3092415"/>
                  </a:lnTo>
                  <a:lnTo>
                    <a:pt x="2853313" y="2669490"/>
                  </a:lnTo>
                  <a:lnTo>
                    <a:pt x="2781660" y="2564626"/>
                  </a:lnTo>
                  <a:lnTo>
                    <a:pt x="2234316" y="2938595"/>
                  </a:lnTo>
                  <a:lnTo>
                    <a:pt x="2234316" y="2495424"/>
                  </a:lnTo>
                  <a:lnTo>
                    <a:pt x="2663817" y="2178281"/>
                  </a:lnTo>
                  <a:lnTo>
                    <a:pt x="2588379" y="2076122"/>
                  </a:lnTo>
                  <a:lnTo>
                    <a:pt x="2234316" y="2337553"/>
                  </a:lnTo>
                  <a:lnTo>
                    <a:pt x="2234316" y="1752602"/>
                  </a:lnTo>
                  <a:lnTo>
                    <a:pt x="2107316" y="1752602"/>
                  </a:lnTo>
                  <a:lnTo>
                    <a:pt x="2107316" y="2384382"/>
                  </a:lnTo>
                  <a:lnTo>
                    <a:pt x="1947029" y="2229245"/>
                  </a:lnTo>
                  <a:lnTo>
                    <a:pt x="1858713" y="2320507"/>
                  </a:lnTo>
                  <a:lnTo>
                    <a:pt x="2107316" y="2561134"/>
                  </a:lnTo>
                  <a:lnTo>
                    <a:pt x="2107316" y="3132981"/>
                  </a:lnTo>
                  <a:lnTo>
                    <a:pt x="1481182" y="2742667"/>
                  </a:lnTo>
                  <a:lnTo>
                    <a:pt x="1413998" y="2850440"/>
                  </a:lnTo>
                  <a:lnTo>
                    <a:pt x="2107316" y="3282633"/>
                  </a:lnTo>
                  <a:lnTo>
                    <a:pt x="2107316" y="3702965"/>
                  </a:lnTo>
                  <a:lnTo>
                    <a:pt x="1271491" y="3163724"/>
                  </a:lnTo>
                  <a:lnTo>
                    <a:pt x="1202632" y="3270430"/>
                  </a:lnTo>
                  <a:lnTo>
                    <a:pt x="2107316" y="3854098"/>
                  </a:lnTo>
                  <a:lnTo>
                    <a:pt x="2107316" y="4068086"/>
                  </a:lnTo>
                  <a:lnTo>
                    <a:pt x="1197336" y="3635479"/>
                  </a:lnTo>
                  <a:lnTo>
                    <a:pt x="1142815" y="3750172"/>
                  </a:lnTo>
                  <a:lnTo>
                    <a:pt x="2107316" y="4208701"/>
                  </a:lnTo>
                  <a:lnTo>
                    <a:pt x="2107316" y="4812234"/>
                  </a:lnTo>
                  <a:lnTo>
                    <a:pt x="818254" y="4386669"/>
                  </a:lnTo>
                  <a:lnTo>
                    <a:pt x="778439" y="4507267"/>
                  </a:lnTo>
                  <a:lnTo>
                    <a:pt x="2107316" y="4945976"/>
                  </a:lnTo>
                  <a:lnTo>
                    <a:pt x="2107316" y="5370545"/>
                  </a:lnTo>
                  <a:lnTo>
                    <a:pt x="746715" y="4748850"/>
                  </a:lnTo>
                  <a:lnTo>
                    <a:pt x="720327" y="4806594"/>
                  </a:lnTo>
                  <a:lnTo>
                    <a:pt x="610888" y="4806594"/>
                  </a:lnTo>
                  <a:lnTo>
                    <a:pt x="610888" y="5940096"/>
                  </a:lnTo>
                  <a:lnTo>
                    <a:pt x="331436" y="5720902"/>
                  </a:lnTo>
                  <a:lnTo>
                    <a:pt x="253065" y="5820838"/>
                  </a:lnTo>
                  <a:lnTo>
                    <a:pt x="610888" y="6101505"/>
                  </a:lnTo>
                  <a:lnTo>
                    <a:pt x="610888" y="6627002"/>
                  </a:lnTo>
                  <a:lnTo>
                    <a:pt x="134167" y="6256930"/>
                  </a:lnTo>
                  <a:lnTo>
                    <a:pt x="56292" y="6357248"/>
                  </a:lnTo>
                  <a:lnTo>
                    <a:pt x="610888" y="6787795"/>
                  </a:lnTo>
                  <a:close/>
                  <a:moveTo>
                    <a:pt x="0" y="6861382"/>
                  </a:moveTo>
                  <a:lnTo>
                    <a:pt x="94628" y="6861382"/>
                  </a:lnTo>
                  <a:lnTo>
                    <a:pt x="0" y="6794012"/>
                  </a:lnTo>
                  <a:close/>
                </a:path>
              </a:pathLst>
            </a:custGeom>
            <a:gradFill flip="none" rotWithShape="1">
              <a:gsLst>
                <a:gs pos="9000">
                  <a:schemeClr val="bg1">
                    <a:alpha val="2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0" scaled="1"/>
              <a:tileRect/>
            </a:gradFill>
            <a:ln w="127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" name="PA-TextPlaceholder 3">
            <a:extLst>
              <a:ext uri="{FF2B5EF4-FFF2-40B4-BE49-F238E27FC236}">
                <a16:creationId xmlns="" xmlns:a16="http://schemas.microsoft.com/office/drawing/2014/main" id="{D4430935-B696-4033-8C1F-D21E3881B077}"/>
              </a:ext>
            </a:extLst>
          </p:cNvPr>
          <p:cNvSpPr>
            <a:spLocks noGrp="1" noChangeAspect="1"/>
          </p:cNvSpPr>
          <p:nvPr>
            <p:ph type="body" sz="quarter" idx="14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zh-CN" altLang="en-US" dirty="0"/>
              <a:t>风险控制</a:t>
            </a:r>
          </a:p>
        </p:txBody>
      </p:sp>
      <p:sp>
        <p:nvSpPr>
          <p:cNvPr id="7" name="PA-矩形 7">
            <a:extLst>
              <a:ext uri="{FF2B5EF4-FFF2-40B4-BE49-F238E27FC236}">
                <a16:creationId xmlns="" xmlns:a16="http://schemas.microsoft.com/office/drawing/2014/main" id="{84D31BCB-E4EE-4146-9C1E-CF871D231208}"/>
              </a:ext>
            </a:extLst>
          </p:cNvPr>
          <p:cNvSpPr>
            <a:spLocks noChangeAspect="1"/>
          </p:cNvSpPr>
          <p:nvPr>
            <p:custDataLst>
              <p:tags r:id="rId2"/>
            </p:custDataLst>
          </p:nvPr>
        </p:nvSpPr>
        <p:spPr>
          <a:xfrm>
            <a:off x="1407980" y="-3"/>
            <a:ext cx="30175" cy="285132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" name="PA-圆角矩形 16">
            <a:extLst>
              <a:ext uri="{FF2B5EF4-FFF2-40B4-BE49-F238E27FC236}">
                <a16:creationId xmlns="" xmlns:a16="http://schemas.microsoft.com/office/drawing/2014/main" id="{B9455396-D7CE-4E9E-9C48-057424AB17F8}"/>
              </a:ext>
            </a:extLst>
          </p:cNvPr>
          <p:cNvSpPr>
            <a:spLocks noChangeAspect="1"/>
          </p:cNvSpPr>
          <p:nvPr>
            <p:custDataLst>
              <p:tags r:id="rId3"/>
            </p:custDataLst>
          </p:nvPr>
        </p:nvSpPr>
        <p:spPr>
          <a:xfrm>
            <a:off x="1447800" y="4255031"/>
            <a:ext cx="3259455" cy="271289"/>
          </a:xfrm>
          <a:prstGeom prst="roundRect">
            <a:avLst>
              <a:gd name="adj" fmla="val 50000"/>
            </a:avLst>
          </a:prstGeom>
          <a:gradFill>
            <a:gsLst>
              <a:gs pos="50000">
                <a:schemeClr val="accent5"/>
              </a:gs>
              <a:gs pos="100000">
                <a:schemeClr val="accent6"/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PA-TextPlaceholder 4">
            <a:extLst>
              <a:ext uri="{FF2B5EF4-FFF2-40B4-BE49-F238E27FC236}">
                <a16:creationId xmlns="" xmlns:a16="http://schemas.microsoft.com/office/drawing/2014/main" id="{B8DF4137-DCB6-4D02-972D-C37A146E5753}"/>
              </a:ext>
            </a:extLst>
          </p:cNvPr>
          <p:cNvSpPr>
            <a:spLocks noGrp="1" noChangeAspect="1"/>
          </p:cNvSpPr>
          <p:nvPr>
            <p:ph type="body" sz="quarter" idx="15"/>
            <p:custDataLst>
              <p:tags r:id="rId4"/>
            </p:custDataLst>
          </p:nvPr>
        </p:nvSpPr>
        <p:spPr/>
        <p:txBody>
          <a:bodyPr/>
          <a:lstStyle/>
          <a:p>
            <a:r>
              <a:rPr lang="en-US" altLang="zh-CN" dirty="0"/>
              <a:t>RISK CONTROL</a:t>
            </a:r>
          </a:p>
        </p:txBody>
      </p:sp>
    </p:spTree>
    <p:extLst>
      <p:ext uri="{BB962C8B-B14F-4D97-AF65-F5344CB8AC3E}">
        <p14:creationId xmlns:p14="http://schemas.microsoft.com/office/powerpoint/2010/main" val="9291746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 autoUpdateAnimBg="0"/>
      <p:bldP spid="17" grpId="0" animBg="1" autoUpdateAnimBg="0"/>
      <p:bldP spid="17" grpId="1" animBg="1" autoUpdateAnimBg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6A308B17-F644-40D7-BE43-89711A85A16B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不确定因素</a:t>
            </a:r>
            <a:r>
              <a:rPr lang="en-US" altLang="zh-CN" dirty="0"/>
              <a:t>-</a:t>
            </a:r>
            <a:r>
              <a:rPr lang="zh-CN" altLang="en-US" dirty="0"/>
              <a:t>直接列出来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0C8A55C8-59D9-4738-A3BF-D5382EA1CAFE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UNCERTAIN FACTORS</a:t>
            </a:r>
            <a:endParaRPr lang="zh-CN" altLang="en-US" dirty="0"/>
          </a:p>
        </p:txBody>
      </p:sp>
      <p:sp>
        <p:nvSpPr>
          <p:cNvPr id="99" name="文本占位符 98">
            <a:extLst>
              <a:ext uri="{FF2B5EF4-FFF2-40B4-BE49-F238E27FC236}">
                <a16:creationId xmlns="" xmlns:a16="http://schemas.microsoft.com/office/drawing/2014/main" id="{6B411947-F376-4EB3-BCB2-B21117CD4989}"/>
              </a:ext>
            </a:extLst>
          </p:cNvPr>
          <p:cNvSpPr>
            <a:spLocks noGrp="1" noChangeAspect="1"/>
          </p:cNvSpPr>
          <p:nvPr>
            <p:ph type="body" sz="quarter" idx="19"/>
          </p:nvPr>
        </p:nvSpPr>
        <p:spPr>
          <a:xfrm>
            <a:off x="6570363" y="4623769"/>
            <a:ext cx="2009568" cy="307777"/>
          </a:xfrm>
        </p:spPr>
        <p:txBody>
          <a:bodyPr/>
          <a:lstStyle/>
          <a:p>
            <a:r>
              <a:rPr lang="zh-CN" altLang="en-US" dirty="0"/>
              <a:t>因素三</a:t>
            </a:r>
          </a:p>
        </p:txBody>
      </p:sp>
      <p:sp>
        <p:nvSpPr>
          <p:cNvPr id="100" name="文本占位符 99">
            <a:extLst>
              <a:ext uri="{FF2B5EF4-FFF2-40B4-BE49-F238E27FC236}">
                <a16:creationId xmlns="" xmlns:a16="http://schemas.microsoft.com/office/drawing/2014/main" id="{3F18D051-03C0-4BD8-B0B2-FD590F2D472C}"/>
              </a:ext>
            </a:extLst>
          </p:cNvPr>
          <p:cNvSpPr>
            <a:spLocks noGrp="1" noChangeAspect="1"/>
          </p:cNvSpPr>
          <p:nvPr>
            <p:ph type="body" sz="quarter" idx="20"/>
          </p:nvPr>
        </p:nvSpPr>
        <p:spPr>
          <a:xfrm>
            <a:off x="3642162" y="4623769"/>
            <a:ext cx="2009568" cy="307777"/>
          </a:xfrm>
        </p:spPr>
        <p:txBody>
          <a:bodyPr/>
          <a:lstStyle/>
          <a:p>
            <a:r>
              <a:rPr lang="zh-CN" altLang="en-US" dirty="0"/>
              <a:t>因素二</a:t>
            </a:r>
          </a:p>
        </p:txBody>
      </p:sp>
      <p:sp>
        <p:nvSpPr>
          <p:cNvPr id="101" name="文本占位符 100">
            <a:extLst>
              <a:ext uri="{FF2B5EF4-FFF2-40B4-BE49-F238E27FC236}">
                <a16:creationId xmlns="" xmlns:a16="http://schemas.microsoft.com/office/drawing/2014/main" id="{00B08097-F8EB-46DE-9E63-2B545DC07937}"/>
              </a:ext>
            </a:extLst>
          </p:cNvPr>
          <p:cNvSpPr>
            <a:spLocks noGrp="1" noChangeAspect="1"/>
          </p:cNvSpPr>
          <p:nvPr>
            <p:ph type="body" sz="quarter" idx="21"/>
          </p:nvPr>
        </p:nvSpPr>
        <p:spPr/>
        <p:txBody>
          <a:bodyPr/>
          <a:lstStyle/>
          <a:p>
            <a:r>
              <a:rPr lang="zh-CN" altLang="en-US" dirty="0"/>
              <a:t>因素一</a:t>
            </a:r>
          </a:p>
        </p:txBody>
      </p:sp>
      <p:sp>
        <p:nvSpPr>
          <p:cNvPr id="102" name="文本占位符 101">
            <a:extLst>
              <a:ext uri="{FF2B5EF4-FFF2-40B4-BE49-F238E27FC236}">
                <a16:creationId xmlns="" xmlns:a16="http://schemas.microsoft.com/office/drawing/2014/main" id="{EAA1CC7C-C693-42A5-BC84-02EBA6590EB6}"/>
              </a:ext>
            </a:extLst>
          </p:cNvPr>
          <p:cNvSpPr>
            <a:spLocks noGrp="1" noChangeAspect="1"/>
          </p:cNvSpPr>
          <p:nvPr>
            <p:ph type="body" sz="quarter" idx="22"/>
          </p:nvPr>
        </p:nvSpPr>
        <p:spPr>
          <a:xfrm>
            <a:off x="9498563" y="4623769"/>
            <a:ext cx="2009568" cy="307777"/>
          </a:xfrm>
        </p:spPr>
        <p:txBody>
          <a:bodyPr/>
          <a:lstStyle/>
          <a:p>
            <a:r>
              <a:rPr lang="zh-CN" altLang="en-US" dirty="0"/>
              <a:t>因素四</a:t>
            </a:r>
          </a:p>
        </p:txBody>
      </p:sp>
      <p:sp>
        <p:nvSpPr>
          <p:cNvPr id="49" name="图片占位符 48">
            <a:extLst>
              <a:ext uri="{FF2B5EF4-FFF2-40B4-BE49-F238E27FC236}">
                <a16:creationId xmlns="" xmlns:a16="http://schemas.microsoft.com/office/drawing/2014/main" id="{56E617BD-CEFF-480D-921B-1710F808D9F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1" name="图片占位符 50">
            <a:extLst>
              <a:ext uri="{FF2B5EF4-FFF2-40B4-BE49-F238E27FC236}">
                <a16:creationId xmlns="" xmlns:a16="http://schemas.microsoft.com/office/drawing/2014/main" id="{99CF2D65-1E84-424D-A475-4BBFDC90818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53" name="图片占位符 52">
            <a:extLst>
              <a:ext uri="{FF2B5EF4-FFF2-40B4-BE49-F238E27FC236}">
                <a16:creationId xmlns="" xmlns:a16="http://schemas.microsoft.com/office/drawing/2014/main" id="{767322AF-898A-40A2-996D-392692B5007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55" name="图片占位符 54">
            <a:extLst>
              <a:ext uri="{FF2B5EF4-FFF2-40B4-BE49-F238E27FC236}">
                <a16:creationId xmlns="" xmlns:a16="http://schemas.microsoft.com/office/drawing/2014/main" id="{5C44FDB1-20CA-49F4-BF99-E4D65C28662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</p:sp>
    </p:spTree>
    <p:extLst>
      <p:ext uri="{BB962C8B-B14F-4D97-AF65-F5344CB8AC3E}">
        <p14:creationId xmlns:p14="http://schemas.microsoft.com/office/powerpoint/2010/main" val="14005626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图片占位符 11">
            <a:extLst>
              <a:ext uri="{FF2B5EF4-FFF2-40B4-BE49-F238E27FC236}">
                <a16:creationId xmlns="" xmlns:a16="http://schemas.microsoft.com/office/drawing/2014/main" id="{2853F666-D4C9-4584-94DC-0F5C4A7399D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grpSp>
        <p:nvGrpSpPr>
          <p:cNvPr id="8" name="组合 7">
            <a:extLst>
              <a:ext uri="{FF2B5EF4-FFF2-40B4-BE49-F238E27FC236}">
                <a16:creationId xmlns="" xmlns:a16="http://schemas.microsoft.com/office/drawing/2014/main" id="{B2FD213E-1FAB-4BAA-B4F4-8750867C79A6}"/>
              </a:ext>
            </a:extLst>
          </p:cNvPr>
          <p:cNvGrpSpPr>
            <a:grpSpLocks noChangeAspect="1"/>
          </p:cNvGrpSpPr>
          <p:nvPr/>
        </p:nvGrpSpPr>
        <p:grpSpPr>
          <a:xfrm>
            <a:off x="3" y="1143000"/>
            <a:ext cx="12191995" cy="5295900"/>
            <a:chOff x="5" y="1143000"/>
            <a:chExt cx="12191995" cy="5295900"/>
          </a:xfrm>
        </p:grpSpPr>
        <p:sp>
          <p:nvSpPr>
            <p:cNvPr id="66" name="矩形 65">
              <a:extLst>
                <a:ext uri="{FF2B5EF4-FFF2-40B4-BE49-F238E27FC236}">
                  <a16:creationId xmlns="" xmlns:a16="http://schemas.microsoft.com/office/drawing/2014/main" id="{4B7AEE23-3C26-47EE-854A-1BD88EEF4774}"/>
                </a:ext>
              </a:extLst>
            </p:cNvPr>
            <p:cNvSpPr/>
            <p:nvPr/>
          </p:nvSpPr>
          <p:spPr>
            <a:xfrm>
              <a:off x="5" y="1143000"/>
              <a:ext cx="4529710" cy="5295900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矩形 66">
              <a:extLst>
                <a:ext uri="{FF2B5EF4-FFF2-40B4-BE49-F238E27FC236}">
                  <a16:creationId xmlns="" xmlns:a16="http://schemas.microsoft.com/office/drawing/2014/main" id="{71B33374-5C36-4408-B327-4901EDCCB5AD}"/>
                </a:ext>
              </a:extLst>
            </p:cNvPr>
            <p:cNvSpPr/>
            <p:nvPr/>
          </p:nvSpPr>
          <p:spPr>
            <a:xfrm>
              <a:off x="8301616" y="1143000"/>
              <a:ext cx="3890384" cy="5295900"/>
            </a:xfrm>
            <a:prstGeom prst="rect">
              <a:avLst/>
            </a:prstGeom>
            <a:solidFill>
              <a:schemeClr val="tx1">
                <a:alpha val="5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6A308B17-F644-40D7-BE43-89711A85A16B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不确定因素</a:t>
            </a:r>
            <a:r>
              <a:rPr lang="en-US" altLang="zh-CN" dirty="0"/>
              <a:t>-</a:t>
            </a:r>
            <a:r>
              <a:rPr lang="zh-CN" altLang="en-US" dirty="0"/>
              <a:t>在流程中标出来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0C8A55C8-59D9-4738-A3BF-D5382EA1CAFE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UNCERTAIN FACTORS</a:t>
            </a:r>
            <a:endParaRPr lang="zh-CN" altLang="en-US" dirty="0"/>
          </a:p>
        </p:txBody>
      </p:sp>
      <p:sp>
        <p:nvSpPr>
          <p:cNvPr id="3" name="矩形 2">
            <a:extLst>
              <a:ext uri="{FF2B5EF4-FFF2-40B4-BE49-F238E27FC236}">
                <a16:creationId xmlns="" xmlns:a16="http://schemas.microsoft.com/office/drawing/2014/main" id="{0CC9E7A8-7348-42F5-9A6F-3ABEE3503EC6}"/>
              </a:ext>
            </a:extLst>
          </p:cNvPr>
          <p:cNvSpPr>
            <a:spLocks noChangeAspect="1"/>
          </p:cNvSpPr>
          <p:nvPr/>
        </p:nvSpPr>
        <p:spPr>
          <a:xfrm>
            <a:off x="4529716" y="1143000"/>
            <a:ext cx="3771900" cy="5295900"/>
          </a:xfrm>
          <a:prstGeom prst="rect">
            <a:avLst/>
          </a:prstGeom>
          <a:gradFill flip="none" rotWithShape="1">
            <a:gsLst>
              <a:gs pos="47000">
                <a:schemeClr val="accent1">
                  <a:alpha val="90000"/>
                </a:schemeClr>
              </a:gs>
              <a:gs pos="0">
                <a:schemeClr val="accent2">
                  <a:alpha val="95000"/>
                </a:schemeClr>
              </a:gs>
              <a:gs pos="100000">
                <a:schemeClr val="accent3">
                  <a:alpha val="90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9" name="直接连接符 8">
            <a:extLst>
              <a:ext uri="{FF2B5EF4-FFF2-40B4-BE49-F238E27FC236}">
                <a16:creationId xmlns="" xmlns:a16="http://schemas.microsoft.com/office/drawing/2014/main" id="{98EAD814-4A7D-40CE-B894-C215D262BBF7}"/>
              </a:ext>
            </a:extLst>
          </p:cNvPr>
          <p:cNvCxnSpPr>
            <a:cxnSpLocks noChangeAspect="1"/>
          </p:cNvCxnSpPr>
          <p:nvPr/>
        </p:nvCxnSpPr>
        <p:spPr>
          <a:xfrm>
            <a:off x="5964816" y="1617980"/>
            <a:ext cx="0" cy="4897120"/>
          </a:xfrm>
          <a:prstGeom prst="line">
            <a:avLst/>
          </a:prstGeom>
          <a:ln w="19050">
            <a:solidFill>
              <a:schemeClr val="bg2">
                <a:lumMod val="60000"/>
                <a:lumOff val="40000"/>
                <a:alpha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椭圆 5">
            <a:extLst>
              <a:ext uri="{FF2B5EF4-FFF2-40B4-BE49-F238E27FC236}">
                <a16:creationId xmlns="" xmlns:a16="http://schemas.microsoft.com/office/drawing/2014/main" id="{A59B2D75-24BE-478B-B592-668833C3EDE0}"/>
              </a:ext>
            </a:extLst>
          </p:cNvPr>
          <p:cNvSpPr>
            <a:spLocks noChangeAspect="1"/>
          </p:cNvSpPr>
          <p:nvPr/>
        </p:nvSpPr>
        <p:spPr>
          <a:xfrm>
            <a:off x="5862623" y="1413595"/>
            <a:ext cx="204385" cy="204385"/>
          </a:xfrm>
          <a:prstGeom prst="ellipse">
            <a:avLst/>
          </a:prstGeom>
          <a:solidFill>
            <a:schemeClr val="accent6"/>
          </a:solidFill>
          <a:ln w="127000">
            <a:solidFill>
              <a:schemeClr val="accent4">
                <a:alpha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椭圆 15">
            <a:extLst>
              <a:ext uri="{FF2B5EF4-FFF2-40B4-BE49-F238E27FC236}">
                <a16:creationId xmlns="" xmlns:a16="http://schemas.microsoft.com/office/drawing/2014/main" id="{AB9CF8BB-3AFF-4A5F-8E5F-CD393189F6BE}"/>
              </a:ext>
            </a:extLst>
          </p:cNvPr>
          <p:cNvSpPr>
            <a:spLocks noChangeAspect="1"/>
          </p:cNvSpPr>
          <p:nvPr/>
        </p:nvSpPr>
        <p:spPr>
          <a:xfrm>
            <a:off x="5908981" y="2233980"/>
            <a:ext cx="111670" cy="111670"/>
          </a:xfrm>
          <a:prstGeom prst="ellipse">
            <a:avLst/>
          </a:prstGeom>
          <a:solidFill>
            <a:schemeClr val="accent6"/>
          </a:solidFill>
          <a:ln w="127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PA-文本框 16">
            <a:extLst>
              <a:ext uri="{FF2B5EF4-FFF2-40B4-BE49-F238E27FC236}">
                <a16:creationId xmlns="" xmlns:a16="http://schemas.microsoft.com/office/drawing/2014/main" id="{A8BA7A5A-3938-4552-B1A3-756634B08520}"/>
              </a:ext>
            </a:extLst>
          </p:cNvPr>
          <p:cNvSpPr txBox="1">
            <a:spLocks noChangeAspect="1"/>
          </p:cNvSpPr>
          <p:nvPr>
            <p:custDataLst>
              <p:tags r:id="rId1"/>
            </p:custDataLst>
          </p:nvPr>
        </p:nvSpPr>
        <p:spPr>
          <a:xfrm>
            <a:off x="4726565" y="2093795"/>
            <a:ext cx="1016723" cy="3666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2000" spc="100" dirty="0">
                <a:solidFill>
                  <a:schemeClr val="bg1"/>
                </a:solidFill>
                <a:latin typeface="+mj-ea"/>
                <a:ea typeface="+mj-ea"/>
              </a:rPr>
              <a:t>流程一</a:t>
            </a:r>
          </a:p>
        </p:txBody>
      </p:sp>
      <p:sp>
        <p:nvSpPr>
          <p:cNvPr id="48" name="PA-文本框 47">
            <a:extLst>
              <a:ext uri="{FF2B5EF4-FFF2-40B4-BE49-F238E27FC236}">
                <a16:creationId xmlns="" xmlns:a16="http://schemas.microsoft.com/office/drawing/2014/main" id="{B736B72E-5CAF-4973-A410-C636645D7D88}"/>
              </a:ext>
            </a:extLst>
          </p:cNvPr>
          <p:cNvSpPr txBox="1">
            <a:spLocks noChangeAspect="1"/>
          </p:cNvSpPr>
          <p:nvPr>
            <p:custDataLst>
              <p:tags r:id="rId2"/>
            </p:custDataLst>
          </p:nvPr>
        </p:nvSpPr>
        <p:spPr>
          <a:xfrm>
            <a:off x="6171351" y="2142890"/>
            <a:ext cx="2015263" cy="81676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80000" indent="-18000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400" spc="100" dirty="0">
                <a:solidFill>
                  <a:schemeClr val="bg1"/>
                </a:solidFill>
                <a:latin typeface="+mn-ea"/>
              </a:rPr>
              <a:t>在这里填写大概内容</a:t>
            </a:r>
            <a:endParaRPr lang="en-US" altLang="zh-CN" sz="1400" spc="100" dirty="0">
              <a:solidFill>
                <a:schemeClr val="bg1"/>
              </a:solidFill>
              <a:latin typeface="+mn-ea"/>
            </a:endParaRPr>
          </a:p>
          <a:p>
            <a:pPr marL="180000" indent="-18000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400" spc="100" dirty="0">
                <a:solidFill>
                  <a:schemeClr val="bg1"/>
                </a:solidFill>
                <a:latin typeface="+mn-ea"/>
              </a:rPr>
              <a:t>在这里填写大概内容</a:t>
            </a:r>
          </a:p>
          <a:p>
            <a:pPr marL="180000" indent="-18000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400" spc="100" dirty="0">
                <a:solidFill>
                  <a:schemeClr val="bg1"/>
                </a:solidFill>
                <a:latin typeface="+mn-ea"/>
              </a:rPr>
              <a:t>在这里填写大概内容</a:t>
            </a:r>
          </a:p>
        </p:txBody>
      </p:sp>
      <p:sp>
        <p:nvSpPr>
          <p:cNvPr id="57" name="椭圆 56">
            <a:extLst>
              <a:ext uri="{FF2B5EF4-FFF2-40B4-BE49-F238E27FC236}">
                <a16:creationId xmlns="" xmlns:a16="http://schemas.microsoft.com/office/drawing/2014/main" id="{E29D2F4D-F1B4-4124-BFB5-A3977C716ABF}"/>
              </a:ext>
            </a:extLst>
          </p:cNvPr>
          <p:cNvSpPr>
            <a:spLocks noChangeAspect="1"/>
          </p:cNvSpPr>
          <p:nvPr/>
        </p:nvSpPr>
        <p:spPr>
          <a:xfrm>
            <a:off x="5908981" y="3726901"/>
            <a:ext cx="111670" cy="111670"/>
          </a:xfrm>
          <a:prstGeom prst="ellipse">
            <a:avLst/>
          </a:prstGeom>
          <a:solidFill>
            <a:schemeClr val="accent6"/>
          </a:solidFill>
          <a:ln w="127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PA-文本框 57">
            <a:extLst>
              <a:ext uri="{FF2B5EF4-FFF2-40B4-BE49-F238E27FC236}">
                <a16:creationId xmlns="" xmlns:a16="http://schemas.microsoft.com/office/drawing/2014/main" id="{A6E2E5E8-E877-4AB7-943F-62E918BAF8AA}"/>
              </a:ext>
            </a:extLst>
          </p:cNvPr>
          <p:cNvSpPr txBox="1">
            <a:spLocks noChangeAspect="1"/>
          </p:cNvSpPr>
          <p:nvPr>
            <p:custDataLst>
              <p:tags r:id="rId3"/>
            </p:custDataLst>
          </p:nvPr>
        </p:nvSpPr>
        <p:spPr>
          <a:xfrm>
            <a:off x="4726565" y="3586716"/>
            <a:ext cx="1016723" cy="3666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2000" spc="100" dirty="0">
                <a:solidFill>
                  <a:schemeClr val="bg1"/>
                </a:solidFill>
                <a:latin typeface="+mj-ea"/>
                <a:ea typeface="+mj-ea"/>
              </a:rPr>
              <a:t>流程一</a:t>
            </a:r>
          </a:p>
        </p:txBody>
      </p:sp>
      <p:sp>
        <p:nvSpPr>
          <p:cNvPr id="59" name="PA-文本框 58">
            <a:extLst>
              <a:ext uri="{FF2B5EF4-FFF2-40B4-BE49-F238E27FC236}">
                <a16:creationId xmlns="" xmlns:a16="http://schemas.microsoft.com/office/drawing/2014/main" id="{0ED8BC30-37AF-4841-B2C5-74E011BEE823}"/>
              </a:ext>
            </a:extLst>
          </p:cNvPr>
          <p:cNvSpPr txBox="1">
            <a:spLocks noChangeAspect="1"/>
          </p:cNvSpPr>
          <p:nvPr>
            <p:custDataLst>
              <p:tags r:id="rId4"/>
            </p:custDataLst>
          </p:nvPr>
        </p:nvSpPr>
        <p:spPr>
          <a:xfrm>
            <a:off x="6171351" y="3635811"/>
            <a:ext cx="2015263" cy="81676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80000" indent="-18000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400" spc="100" dirty="0">
                <a:solidFill>
                  <a:schemeClr val="bg1"/>
                </a:solidFill>
                <a:latin typeface="+mn-ea"/>
              </a:rPr>
              <a:t>在这里填写大概内容</a:t>
            </a:r>
            <a:endParaRPr lang="en-US" altLang="zh-CN" sz="1400" spc="100" dirty="0">
              <a:solidFill>
                <a:schemeClr val="bg1"/>
              </a:solidFill>
              <a:latin typeface="+mn-ea"/>
            </a:endParaRPr>
          </a:p>
          <a:p>
            <a:pPr marL="180000" indent="-18000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400" spc="100" dirty="0">
                <a:solidFill>
                  <a:schemeClr val="bg1"/>
                </a:solidFill>
                <a:latin typeface="+mn-ea"/>
              </a:rPr>
              <a:t>在这里填写大概内容</a:t>
            </a:r>
          </a:p>
          <a:p>
            <a:pPr marL="180000" indent="-18000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400" spc="100" dirty="0">
                <a:solidFill>
                  <a:schemeClr val="bg1"/>
                </a:solidFill>
                <a:latin typeface="+mn-ea"/>
              </a:rPr>
              <a:t>在这里填写大概内容</a:t>
            </a:r>
          </a:p>
        </p:txBody>
      </p:sp>
      <p:sp>
        <p:nvSpPr>
          <p:cNvPr id="61" name="椭圆 60">
            <a:extLst>
              <a:ext uri="{FF2B5EF4-FFF2-40B4-BE49-F238E27FC236}">
                <a16:creationId xmlns="" xmlns:a16="http://schemas.microsoft.com/office/drawing/2014/main" id="{83DDA02F-EDEF-414E-9F5D-0934E83441FF}"/>
              </a:ext>
            </a:extLst>
          </p:cNvPr>
          <p:cNvSpPr>
            <a:spLocks noChangeAspect="1"/>
          </p:cNvSpPr>
          <p:nvPr/>
        </p:nvSpPr>
        <p:spPr>
          <a:xfrm>
            <a:off x="5908981" y="4989328"/>
            <a:ext cx="111670" cy="111670"/>
          </a:xfrm>
          <a:prstGeom prst="ellipse">
            <a:avLst/>
          </a:prstGeom>
          <a:solidFill>
            <a:schemeClr val="accent6"/>
          </a:solidFill>
          <a:ln w="127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2" name="PA-文本框 61">
            <a:extLst>
              <a:ext uri="{FF2B5EF4-FFF2-40B4-BE49-F238E27FC236}">
                <a16:creationId xmlns="" xmlns:a16="http://schemas.microsoft.com/office/drawing/2014/main" id="{8E4659AE-CF65-4D4F-80C7-979B68672B4A}"/>
              </a:ext>
            </a:extLst>
          </p:cNvPr>
          <p:cNvSpPr txBox="1">
            <a:spLocks noChangeAspect="1"/>
          </p:cNvSpPr>
          <p:nvPr>
            <p:custDataLst>
              <p:tags r:id="rId5"/>
            </p:custDataLst>
          </p:nvPr>
        </p:nvSpPr>
        <p:spPr>
          <a:xfrm>
            <a:off x="4726565" y="4849143"/>
            <a:ext cx="1016723" cy="3666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2000" spc="100" dirty="0">
                <a:solidFill>
                  <a:schemeClr val="bg1"/>
                </a:solidFill>
                <a:latin typeface="+mj-ea"/>
                <a:ea typeface="+mj-ea"/>
              </a:rPr>
              <a:t>流程三</a:t>
            </a:r>
          </a:p>
        </p:txBody>
      </p:sp>
      <p:sp>
        <p:nvSpPr>
          <p:cNvPr id="63" name="PA-文本框 62">
            <a:extLst>
              <a:ext uri="{FF2B5EF4-FFF2-40B4-BE49-F238E27FC236}">
                <a16:creationId xmlns="" xmlns:a16="http://schemas.microsoft.com/office/drawing/2014/main" id="{01947943-387F-4770-9FD8-995795DCE713}"/>
              </a:ext>
            </a:extLst>
          </p:cNvPr>
          <p:cNvSpPr txBox="1">
            <a:spLocks noChangeAspect="1"/>
          </p:cNvSpPr>
          <p:nvPr>
            <p:custDataLst>
              <p:tags r:id="rId6"/>
            </p:custDataLst>
          </p:nvPr>
        </p:nvSpPr>
        <p:spPr>
          <a:xfrm>
            <a:off x="6171351" y="4898238"/>
            <a:ext cx="2015263" cy="81676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180000" indent="-18000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400" spc="100" dirty="0">
                <a:solidFill>
                  <a:schemeClr val="bg1"/>
                </a:solidFill>
                <a:latin typeface="+mn-ea"/>
              </a:rPr>
              <a:t>在这里填写大概内容</a:t>
            </a:r>
            <a:endParaRPr lang="en-US" altLang="zh-CN" sz="1400" spc="100" dirty="0">
              <a:solidFill>
                <a:schemeClr val="bg1"/>
              </a:solidFill>
              <a:latin typeface="+mn-ea"/>
            </a:endParaRPr>
          </a:p>
          <a:p>
            <a:pPr marL="180000" indent="-18000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400" spc="100" dirty="0">
                <a:solidFill>
                  <a:schemeClr val="bg1"/>
                </a:solidFill>
                <a:latin typeface="+mn-ea"/>
              </a:rPr>
              <a:t>在这里填写大概内容</a:t>
            </a:r>
          </a:p>
          <a:p>
            <a:pPr marL="180000" indent="-18000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400" spc="100" dirty="0">
                <a:solidFill>
                  <a:schemeClr val="bg1"/>
                </a:solidFill>
                <a:latin typeface="+mn-ea"/>
              </a:rPr>
              <a:t>在这里填写大概内容</a:t>
            </a:r>
          </a:p>
        </p:txBody>
      </p:sp>
    </p:spTree>
    <p:extLst>
      <p:ext uri="{BB962C8B-B14F-4D97-AF65-F5344CB8AC3E}">
        <p14:creationId xmlns:p14="http://schemas.microsoft.com/office/powerpoint/2010/main" val="13949144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3" presetClass="entr" presetSubtype="272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8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3" presetClass="entr" presetSubtype="272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3" presetClass="entr" presetSubtype="272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3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3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3" presetClass="entr" presetSubtype="272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3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3" presetClass="path" presetSubtype="0" decel="10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0.02813 -4.44444E-6 L 3.125E-6 -4.44444E-6 " pathEditMode="relative" rAng="0" ptsTypes="AA">
                                      <p:cBhvr>
                                        <p:cTn id="3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06" y="0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3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35" presetClass="path" presetSubtype="0" decel="10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0.01589 -7.40741E-7 L -2.08333E-6 -7.40741E-7 " pathEditMode="relative" rAng="0" ptsTypes="AA">
                                      <p:cBhvr>
                                        <p:cTn id="3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94" y="0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3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3" presetClass="path" presetSubtype="0" decel="100000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0.02813 -4.44444E-6 L 3.125E-6 -4.44444E-6 " pathEditMode="relative" ptsTypes="">
                                      <p:cBhvr>
                                        <p:cTn id="4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3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35" presetClass="path" presetSubtype="0" decel="100000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0.01589 -7.40741E-7 L -2.08333E-6 -7.40741E-7 " pathEditMode="relative" ptsTypes="">
                                      <p:cBhvr>
                                        <p:cTn id="4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3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63" presetClass="path" presetSubtype="0" decel="100000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-0.02813 -4.44444E-6 L 3.125E-6 -4.44444E-6 " pathEditMode="relative" ptsTypes="">
                                      <p:cBhvr>
                                        <p:cTn id="5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35" presetClass="path" presetSubtype="0" decel="100000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0.01589 -7.40741E-7 L -2.08333E-6 -7.40741E-7 " pathEditMode="relative" ptsTypes="">
                                      <p:cBhvr>
                                        <p:cTn id="5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  <p:bldP spid="16" grpId="0" animBg="1"/>
      <p:bldP spid="17" grpId="0"/>
      <p:bldP spid="17" grpId="1"/>
      <p:bldP spid="48" grpId="0"/>
      <p:bldP spid="48" grpId="1"/>
      <p:bldP spid="57" grpId="0" animBg="1"/>
      <p:bldP spid="58" grpId="0"/>
      <p:bldP spid="58" grpId="1"/>
      <p:bldP spid="59" grpId="0"/>
      <p:bldP spid="59" grpId="1"/>
      <p:bldP spid="61" grpId="0" animBg="1"/>
      <p:bldP spid="62" grpId="0"/>
      <p:bldP spid="62" grpId="1"/>
      <p:bldP spid="63" grpId="0"/>
      <p:bldP spid="63" grpId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5EF92DDE-E425-4B4B-BC77-64B4B0DAD416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损耗问题及应变措施</a:t>
            </a:r>
            <a:r>
              <a:rPr lang="en-US" altLang="zh-CN" dirty="0"/>
              <a:t>-</a:t>
            </a:r>
            <a:r>
              <a:rPr lang="zh-CN" altLang="en-US" dirty="0"/>
              <a:t>纯文字</a:t>
            </a:r>
          </a:p>
        </p:txBody>
      </p:sp>
      <p:sp>
        <p:nvSpPr>
          <p:cNvPr id="9" name="文本占位符 8">
            <a:extLst>
              <a:ext uri="{FF2B5EF4-FFF2-40B4-BE49-F238E27FC236}">
                <a16:creationId xmlns="" xmlns:a16="http://schemas.microsoft.com/office/drawing/2014/main" id="{1D83B149-4A28-4AFD-A235-E19ADDC3D691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PROBLEM AND MEASURE</a:t>
            </a:r>
            <a:endParaRPr lang="zh-CN" altLang="en-US" dirty="0"/>
          </a:p>
        </p:txBody>
      </p:sp>
      <p:sp>
        <p:nvSpPr>
          <p:cNvPr id="3" name="PA-文本框 2">
            <a:extLst>
              <a:ext uri="{FF2B5EF4-FFF2-40B4-BE49-F238E27FC236}">
                <a16:creationId xmlns="" xmlns:a16="http://schemas.microsoft.com/office/drawing/2014/main" id="{DE214112-2E70-4EF4-B20A-2D6EA74557D8}"/>
              </a:ext>
            </a:extLst>
          </p:cNvPr>
          <p:cNvSpPr txBox="1">
            <a:spLocks noChangeAspect="1"/>
          </p:cNvSpPr>
          <p:nvPr>
            <p:custDataLst>
              <p:tags r:id="rId1"/>
            </p:custDataLst>
          </p:nvPr>
        </p:nvSpPr>
        <p:spPr>
          <a:xfrm>
            <a:off x="685800" y="1880985"/>
            <a:ext cx="4259580" cy="51328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2800" spc="100" dirty="0">
                <a:solidFill>
                  <a:schemeClr val="accent1"/>
                </a:solidFill>
                <a:latin typeface="+mj-ea"/>
                <a:ea typeface="+mj-ea"/>
              </a:rPr>
              <a:t>这里填写主要损耗问题</a:t>
            </a:r>
          </a:p>
        </p:txBody>
      </p:sp>
      <p:sp>
        <p:nvSpPr>
          <p:cNvPr id="6" name="PA-文本框 5">
            <a:extLst>
              <a:ext uri="{FF2B5EF4-FFF2-40B4-BE49-F238E27FC236}">
                <a16:creationId xmlns="" xmlns:a16="http://schemas.microsoft.com/office/drawing/2014/main" id="{1BE92127-5562-442F-9666-BE86A16DDF49}"/>
              </a:ext>
            </a:extLst>
          </p:cNvPr>
          <p:cNvSpPr txBox="1">
            <a:spLocks noChangeAspect="1"/>
          </p:cNvSpPr>
          <p:nvPr>
            <p:custDataLst>
              <p:tags r:id="rId2"/>
            </p:custDataLst>
          </p:nvPr>
        </p:nvSpPr>
        <p:spPr>
          <a:xfrm>
            <a:off x="685800" y="3793641"/>
            <a:ext cx="3002280" cy="207376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>
              <a:lnSpc>
                <a:spcPct val="130000"/>
              </a:lnSpc>
            </a:pPr>
            <a:r>
              <a:rPr lang="zh-CN" altLang="en-US" sz="2000" spc="100" dirty="0">
                <a:solidFill>
                  <a:schemeClr val="bg2"/>
                </a:solidFill>
                <a:latin typeface="+mn-ea"/>
              </a:rPr>
              <a:t>在这里写措施的实施细节。写的越详细越好，正好可以当提词器，多机智呀！</a:t>
            </a:r>
            <a:endParaRPr lang="en-US" altLang="zh-CN" sz="2000" spc="100" dirty="0">
              <a:solidFill>
                <a:schemeClr val="bg2"/>
              </a:solidFill>
              <a:latin typeface="+mn-ea"/>
            </a:endParaRPr>
          </a:p>
          <a:p>
            <a:pPr>
              <a:lnSpc>
                <a:spcPct val="130000"/>
              </a:lnSpc>
            </a:pPr>
            <a:r>
              <a:rPr lang="zh-CN" altLang="en-US" sz="2000" spc="100" dirty="0">
                <a:solidFill>
                  <a:schemeClr val="bg2"/>
                </a:solidFill>
                <a:latin typeface="+mn-ea"/>
              </a:rPr>
              <a:t>但注意，不要超过</a:t>
            </a:r>
            <a:r>
              <a:rPr lang="en-US" altLang="zh-CN" sz="2000" spc="100" dirty="0">
                <a:solidFill>
                  <a:schemeClr val="bg2"/>
                </a:solidFill>
                <a:latin typeface="+mn-ea"/>
              </a:rPr>
              <a:t>5</a:t>
            </a:r>
            <a:r>
              <a:rPr lang="zh-CN" altLang="en-US" sz="2000" spc="100" dirty="0">
                <a:solidFill>
                  <a:schemeClr val="bg2"/>
                </a:solidFill>
                <a:latin typeface="+mn-ea"/>
              </a:rPr>
              <a:t>行。</a:t>
            </a:r>
            <a:endParaRPr lang="en-US" altLang="zh-CN" sz="2000" spc="100" dirty="0">
              <a:solidFill>
                <a:schemeClr val="bg2"/>
              </a:solidFill>
              <a:latin typeface="+mn-ea"/>
            </a:endParaRPr>
          </a:p>
          <a:p>
            <a:pPr>
              <a:lnSpc>
                <a:spcPct val="130000"/>
              </a:lnSpc>
            </a:pPr>
            <a:r>
              <a:rPr lang="zh-CN" altLang="en-US" sz="2000" spc="100" dirty="0">
                <a:solidFill>
                  <a:schemeClr val="bg2"/>
                </a:solidFill>
                <a:latin typeface="+mn-ea"/>
              </a:rPr>
              <a:t>到这里就行了，晓得了吧？</a:t>
            </a:r>
          </a:p>
        </p:txBody>
      </p:sp>
      <p:sp>
        <p:nvSpPr>
          <p:cNvPr id="7" name="PA-文本框 6">
            <a:extLst>
              <a:ext uri="{FF2B5EF4-FFF2-40B4-BE49-F238E27FC236}">
                <a16:creationId xmlns="" xmlns:a16="http://schemas.microsoft.com/office/drawing/2014/main" id="{FBFB83B4-AB31-4362-BC52-209DED81E475}"/>
              </a:ext>
            </a:extLst>
          </p:cNvPr>
          <p:cNvSpPr txBox="1">
            <a:spLocks noChangeAspect="1"/>
          </p:cNvSpPr>
          <p:nvPr>
            <p:custDataLst>
              <p:tags r:id="rId3"/>
            </p:custDataLst>
          </p:nvPr>
        </p:nvSpPr>
        <p:spPr>
          <a:xfrm>
            <a:off x="685800" y="3198167"/>
            <a:ext cx="267473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en-US" sz="2400" spc="100" dirty="0">
                <a:latin typeface="+mj-ea"/>
                <a:ea typeface="+mj-ea"/>
              </a:rPr>
              <a:t>应对措施一</a:t>
            </a:r>
          </a:p>
        </p:txBody>
      </p:sp>
      <p:sp>
        <p:nvSpPr>
          <p:cNvPr id="10" name="PA-文本框 9">
            <a:extLst>
              <a:ext uri="{FF2B5EF4-FFF2-40B4-BE49-F238E27FC236}">
                <a16:creationId xmlns="" xmlns:a16="http://schemas.microsoft.com/office/drawing/2014/main" id="{F4B4AA7F-5B3C-4B8F-A1C5-B342895AD8BF}"/>
              </a:ext>
            </a:extLst>
          </p:cNvPr>
          <p:cNvSpPr txBox="1">
            <a:spLocks noChangeAspect="1"/>
          </p:cNvSpPr>
          <p:nvPr>
            <p:custDataLst>
              <p:tags r:id="rId4"/>
            </p:custDataLst>
          </p:nvPr>
        </p:nvSpPr>
        <p:spPr>
          <a:xfrm>
            <a:off x="4660900" y="3793641"/>
            <a:ext cx="3002280" cy="207376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>
              <a:lnSpc>
                <a:spcPct val="130000"/>
              </a:lnSpc>
            </a:pPr>
            <a:r>
              <a:rPr lang="zh-CN" altLang="en-US" sz="2000" spc="100" dirty="0">
                <a:solidFill>
                  <a:schemeClr val="bg2"/>
                </a:solidFill>
                <a:latin typeface="+mn-ea"/>
              </a:rPr>
              <a:t>在这里写措施的实施细节。写的越详细越好，正好可以当提词器，多机智呀！</a:t>
            </a:r>
            <a:endParaRPr lang="en-US" altLang="zh-CN" sz="2000" spc="100" dirty="0">
              <a:solidFill>
                <a:schemeClr val="bg2"/>
              </a:solidFill>
              <a:latin typeface="+mn-ea"/>
            </a:endParaRPr>
          </a:p>
          <a:p>
            <a:pPr>
              <a:lnSpc>
                <a:spcPct val="130000"/>
              </a:lnSpc>
            </a:pPr>
            <a:r>
              <a:rPr lang="zh-CN" altLang="en-US" sz="2000" spc="100" dirty="0">
                <a:solidFill>
                  <a:schemeClr val="bg2"/>
                </a:solidFill>
                <a:latin typeface="+mn-ea"/>
              </a:rPr>
              <a:t>但注意，不要超过</a:t>
            </a:r>
            <a:r>
              <a:rPr lang="en-US" altLang="zh-CN" sz="2000" spc="100" dirty="0">
                <a:solidFill>
                  <a:schemeClr val="bg2"/>
                </a:solidFill>
                <a:latin typeface="+mn-ea"/>
              </a:rPr>
              <a:t>5</a:t>
            </a:r>
            <a:r>
              <a:rPr lang="zh-CN" altLang="en-US" sz="2000" spc="100" dirty="0">
                <a:solidFill>
                  <a:schemeClr val="bg2"/>
                </a:solidFill>
                <a:latin typeface="+mn-ea"/>
              </a:rPr>
              <a:t>行。</a:t>
            </a:r>
            <a:endParaRPr lang="en-US" altLang="zh-CN" sz="2000" spc="100" dirty="0">
              <a:solidFill>
                <a:schemeClr val="bg2"/>
              </a:solidFill>
              <a:latin typeface="+mn-ea"/>
            </a:endParaRPr>
          </a:p>
          <a:p>
            <a:pPr>
              <a:lnSpc>
                <a:spcPct val="130000"/>
              </a:lnSpc>
            </a:pPr>
            <a:r>
              <a:rPr lang="zh-CN" altLang="en-US" sz="2000" spc="100" dirty="0">
                <a:solidFill>
                  <a:schemeClr val="bg2"/>
                </a:solidFill>
                <a:latin typeface="+mn-ea"/>
              </a:rPr>
              <a:t>到这里就行了，晓得了吧？</a:t>
            </a:r>
          </a:p>
        </p:txBody>
      </p:sp>
      <p:sp>
        <p:nvSpPr>
          <p:cNvPr id="11" name="PA-文本框 10">
            <a:extLst>
              <a:ext uri="{FF2B5EF4-FFF2-40B4-BE49-F238E27FC236}">
                <a16:creationId xmlns="" xmlns:a16="http://schemas.microsoft.com/office/drawing/2014/main" id="{D0A4AE4D-3CDB-41B0-9515-FAF735A668C4}"/>
              </a:ext>
            </a:extLst>
          </p:cNvPr>
          <p:cNvSpPr txBox="1">
            <a:spLocks noChangeAspect="1"/>
          </p:cNvSpPr>
          <p:nvPr>
            <p:custDataLst>
              <p:tags r:id="rId5"/>
            </p:custDataLst>
          </p:nvPr>
        </p:nvSpPr>
        <p:spPr>
          <a:xfrm>
            <a:off x="4660900" y="3198167"/>
            <a:ext cx="267473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en-US" sz="2400" spc="100" dirty="0">
                <a:latin typeface="+mj-ea"/>
                <a:ea typeface="+mj-ea"/>
              </a:rPr>
              <a:t>应对措施二</a:t>
            </a:r>
          </a:p>
        </p:txBody>
      </p:sp>
      <p:sp>
        <p:nvSpPr>
          <p:cNvPr id="12" name="PA-文本框 11">
            <a:extLst>
              <a:ext uri="{FF2B5EF4-FFF2-40B4-BE49-F238E27FC236}">
                <a16:creationId xmlns="" xmlns:a16="http://schemas.microsoft.com/office/drawing/2014/main" id="{CA5403C8-4067-4145-9EF9-40D994BDAE0A}"/>
              </a:ext>
            </a:extLst>
          </p:cNvPr>
          <p:cNvSpPr txBox="1">
            <a:spLocks noChangeAspect="1"/>
          </p:cNvSpPr>
          <p:nvPr>
            <p:custDataLst>
              <p:tags r:id="rId6"/>
            </p:custDataLst>
          </p:nvPr>
        </p:nvSpPr>
        <p:spPr>
          <a:xfrm>
            <a:off x="8503922" y="3793641"/>
            <a:ext cx="3002280" cy="2073760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>
              <a:lnSpc>
                <a:spcPct val="130000"/>
              </a:lnSpc>
            </a:pPr>
            <a:r>
              <a:rPr lang="zh-CN" altLang="en-US" sz="2000" spc="100" dirty="0">
                <a:solidFill>
                  <a:schemeClr val="bg2"/>
                </a:solidFill>
                <a:latin typeface="+mn-ea"/>
              </a:rPr>
              <a:t>在这里写措施的实施细节。写的越详细越好，正好可以当提词器，多机智呀！</a:t>
            </a:r>
            <a:endParaRPr lang="en-US" altLang="zh-CN" sz="2000" spc="100" dirty="0">
              <a:solidFill>
                <a:schemeClr val="bg2"/>
              </a:solidFill>
              <a:latin typeface="+mn-ea"/>
            </a:endParaRPr>
          </a:p>
          <a:p>
            <a:pPr>
              <a:lnSpc>
                <a:spcPct val="130000"/>
              </a:lnSpc>
            </a:pPr>
            <a:r>
              <a:rPr lang="zh-CN" altLang="en-US" sz="2000" spc="100" dirty="0">
                <a:solidFill>
                  <a:schemeClr val="bg2"/>
                </a:solidFill>
                <a:latin typeface="+mn-ea"/>
              </a:rPr>
              <a:t>但注意，不要超过</a:t>
            </a:r>
            <a:r>
              <a:rPr lang="en-US" altLang="zh-CN" sz="2000" spc="100" dirty="0">
                <a:solidFill>
                  <a:schemeClr val="bg2"/>
                </a:solidFill>
                <a:latin typeface="+mn-ea"/>
              </a:rPr>
              <a:t>5</a:t>
            </a:r>
            <a:r>
              <a:rPr lang="zh-CN" altLang="en-US" sz="2000" spc="100" dirty="0">
                <a:solidFill>
                  <a:schemeClr val="bg2"/>
                </a:solidFill>
                <a:latin typeface="+mn-ea"/>
              </a:rPr>
              <a:t>行。</a:t>
            </a:r>
            <a:endParaRPr lang="en-US" altLang="zh-CN" sz="2000" spc="100" dirty="0">
              <a:solidFill>
                <a:schemeClr val="bg2"/>
              </a:solidFill>
              <a:latin typeface="+mn-ea"/>
            </a:endParaRPr>
          </a:p>
          <a:p>
            <a:pPr>
              <a:lnSpc>
                <a:spcPct val="130000"/>
              </a:lnSpc>
            </a:pPr>
            <a:r>
              <a:rPr lang="zh-CN" altLang="en-US" sz="2000" spc="100" dirty="0">
                <a:solidFill>
                  <a:schemeClr val="bg2"/>
                </a:solidFill>
                <a:latin typeface="+mn-ea"/>
              </a:rPr>
              <a:t>到这里就行了，晓得了吧？</a:t>
            </a:r>
          </a:p>
        </p:txBody>
      </p:sp>
      <p:sp>
        <p:nvSpPr>
          <p:cNvPr id="13" name="PA-文本框 12">
            <a:extLst>
              <a:ext uri="{FF2B5EF4-FFF2-40B4-BE49-F238E27FC236}">
                <a16:creationId xmlns="" xmlns:a16="http://schemas.microsoft.com/office/drawing/2014/main" id="{F5B9D4C1-F433-4786-BEBB-7FF8777BD2BE}"/>
              </a:ext>
            </a:extLst>
          </p:cNvPr>
          <p:cNvSpPr txBox="1">
            <a:spLocks noChangeAspect="1"/>
          </p:cNvSpPr>
          <p:nvPr>
            <p:custDataLst>
              <p:tags r:id="rId7"/>
            </p:custDataLst>
          </p:nvPr>
        </p:nvSpPr>
        <p:spPr>
          <a:xfrm>
            <a:off x="8503922" y="3198167"/>
            <a:ext cx="267473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zh-CN" altLang="en-US" sz="2400" spc="100" dirty="0">
                <a:latin typeface="+mj-ea"/>
                <a:ea typeface="+mj-ea"/>
              </a:rPr>
              <a:t>应对措施三</a:t>
            </a:r>
          </a:p>
        </p:txBody>
      </p:sp>
      <p:cxnSp>
        <p:nvCxnSpPr>
          <p:cNvPr id="5" name="直接连接符 4">
            <a:extLst>
              <a:ext uri="{FF2B5EF4-FFF2-40B4-BE49-F238E27FC236}">
                <a16:creationId xmlns="" xmlns:a16="http://schemas.microsoft.com/office/drawing/2014/main" id="{2DEA9B66-8106-49BF-8A0D-14CA73EF1501}"/>
              </a:ext>
            </a:extLst>
          </p:cNvPr>
          <p:cNvCxnSpPr>
            <a:cxnSpLocks noChangeAspect="1"/>
          </p:cNvCxnSpPr>
          <p:nvPr/>
        </p:nvCxnSpPr>
        <p:spPr>
          <a:xfrm>
            <a:off x="685800" y="2616200"/>
            <a:ext cx="1083310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435820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8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3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2813 -4.44444E-6 L 3.125E-6 -4.44444E-6 " pathEditMode="relative" ptsTypes="">
                                      <p:cBhvr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63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-0.02813 -4.44444E-6 L 3.125E-6 -4.44444E-6 " pathEditMode="relative" ptsTypes="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3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63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-0.02813 -4.44444E-6 L 3.125E-6 -4.44444E-6 " pathEditMode="relative" ptsTypes="">
                                      <p:cBhvr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3" presetClass="path" presetSubtype="0" decel="10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-0.02813 -4.44444E-6 L 3.125E-6 -4.44444E-6 " pathEditMode="relative" ptsTypes="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64" presetClass="path" presetSubtype="0" decel="10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3.125E-6 0.04004 L 3.125E-6 -7.40741E-7 " pathEditMode="relative" rAng="0" ptsTypes="AA">
                                      <p:cBhvr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060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3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64" presetClass="path" presetSubtype="0" decel="100000" fill="hold" grpId="1" nodeType="withEffect">
                                  <p:stCondLst>
                                    <p:cond delay="350"/>
                                  </p:stCondLst>
                                  <p:childTnLst>
                                    <p:animMotion origin="layout" path="M 3.125E-6 0.04004 L 3.125E-6 -7.40741E-7 " pathEditMode="relative" ptsTypes="">
                                      <p:cBhvr>
                                        <p:cTn id="3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64" presetClass="path" presetSubtype="0" decel="10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3.125E-6 0.04004 L 3.125E-6 -7.40741E-7 " pathEditMode="relative" ptsTypes="">
                                      <p:cBhvr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" grpId="1"/>
      <p:bldP spid="6" grpId="0"/>
      <p:bldP spid="6" grpId="1"/>
      <p:bldP spid="7" grpId="0"/>
      <p:bldP spid="7" grpId="1"/>
      <p:bldP spid="10" grpId="0"/>
      <p:bldP spid="10" grpId="1"/>
      <p:bldP spid="11" grpId="0"/>
      <p:bldP spid="11" grpId="1"/>
      <p:bldP spid="12" grpId="0"/>
      <p:bldP spid="12" grpId="1"/>
      <p:bldP spid="13" grpId="0"/>
      <p:bldP spid="13" grpId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5EF92DDE-E425-4B4B-BC77-64B4B0DAD416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损耗问题及应变措施</a:t>
            </a:r>
            <a:r>
              <a:rPr lang="en-US" altLang="zh-CN" dirty="0"/>
              <a:t>-</a:t>
            </a:r>
            <a:r>
              <a:rPr lang="zh-CN" altLang="en-US" dirty="0"/>
              <a:t>图文</a:t>
            </a:r>
          </a:p>
        </p:txBody>
      </p:sp>
      <p:sp>
        <p:nvSpPr>
          <p:cNvPr id="9" name="文本占位符 8">
            <a:extLst>
              <a:ext uri="{FF2B5EF4-FFF2-40B4-BE49-F238E27FC236}">
                <a16:creationId xmlns="" xmlns:a16="http://schemas.microsoft.com/office/drawing/2014/main" id="{1D83B149-4A28-4AFD-A235-E19ADDC3D691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PROBLEM AND MEASURE</a:t>
            </a:r>
            <a:endParaRPr lang="zh-CN" altLang="en-US" dirty="0"/>
          </a:p>
        </p:txBody>
      </p:sp>
      <p:sp>
        <p:nvSpPr>
          <p:cNvPr id="29" name="文本占位符 28">
            <a:extLst>
              <a:ext uri="{FF2B5EF4-FFF2-40B4-BE49-F238E27FC236}">
                <a16:creationId xmlns="" xmlns:a16="http://schemas.microsoft.com/office/drawing/2014/main" id="{2360D14F-2888-46A8-AFC8-FB5475083DFC}"/>
              </a:ext>
            </a:extLst>
          </p:cNvPr>
          <p:cNvSpPr>
            <a:spLocks noGrp="1" noChangeAspect="1"/>
          </p:cNvSpPr>
          <p:nvPr>
            <p:ph type="body" sz="quarter" idx="15"/>
          </p:nvPr>
        </p:nvSpPr>
        <p:spPr>
          <a:xfrm>
            <a:off x="688340" y="1143000"/>
            <a:ext cx="10830560" cy="766748"/>
          </a:xfrm>
        </p:spPr>
        <p:txBody>
          <a:bodyPr/>
          <a:lstStyle/>
          <a:p>
            <a:r>
              <a:rPr lang="zh-CN" altLang="en-US" dirty="0"/>
              <a:t>在这里填写引言，文字不要超过两行。以下四部分，讲到哪部分就把对应的边框放大即可。</a:t>
            </a:r>
          </a:p>
          <a:p>
            <a:r>
              <a:rPr lang="zh-CN" altLang="en-US" dirty="0"/>
              <a:t>具体效果就像下面这样。（终于凑够两行文字了）</a:t>
            </a:r>
          </a:p>
        </p:txBody>
      </p:sp>
      <p:sp>
        <p:nvSpPr>
          <p:cNvPr id="23" name="PA-矩形 1">
            <a:extLst>
              <a:ext uri="{FF2B5EF4-FFF2-40B4-BE49-F238E27FC236}">
                <a16:creationId xmlns="" xmlns:a16="http://schemas.microsoft.com/office/drawing/2014/main" id="{4E50832D-9F9E-448E-B506-6A05A72821F8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>
          <a:xfrm>
            <a:off x="3504142" y="4994275"/>
            <a:ext cx="2373719" cy="34981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4F5FC"/>
                </a:solidFill>
                <a:effectLst/>
                <a:uLnTx/>
                <a:uFillTx/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rPr>
              <a:t>Print Design</a:t>
            </a:r>
          </a:p>
        </p:txBody>
      </p:sp>
      <p:sp>
        <p:nvSpPr>
          <p:cNvPr id="24" name="PA-矩形 1">
            <a:extLst>
              <a:ext uri="{FF2B5EF4-FFF2-40B4-BE49-F238E27FC236}">
                <a16:creationId xmlns="" xmlns:a16="http://schemas.microsoft.com/office/drawing/2014/main" id="{C3CFB0A0-88BE-4559-AEEA-F6601CF2712C}"/>
              </a:ext>
            </a:extLst>
          </p:cNvPr>
          <p:cNvSpPr>
            <a:spLocks noChangeAspect="1"/>
          </p:cNvSpPr>
          <p:nvPr>
            <p:custDataLst>
              <p:tags r:id="rId2"/>
            </p:custDataLst>
          </p:nvPr>
        </p:nvSpPr>
        <p:spPr>
          <a:xfrm>
            <a:off x="6326840" y="4994275"/>
            <a:ext cx="2373719" cy="34981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4F5FC"/>
                </a:solidFill>
                <a:effectLst/>
                <a:uLnTx/>
                <a:uFillTx/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rPr>
              <a:t>Print Design</a:t>
            </a:r>
          </a:p>
        </p:txBody>
      </p:sp>
      <p:sp>
        <p:nvSpPr>
          <p:cNvPr id="25" name="PA-矩形 1">
            <a:extLst>
              <a:ext uri="{FF2B5EF4-FFF2-40B4-BE49-F238E27FC236}">
                <a16:creationId xmlns="" xmlns:a16="http://schemas.microsoft.com/office/drawing/2014/main" id="{1BA4114A-D219-473E-B6B0-49D676D86C21}"/>
              </a:ext>
            </a:extLst>
          </p:cNvPr>
          <p:cNvSpPr>
            <a:spLocks noChangeAspect="1"/>
          </p:cNvSpPr>
          <p:nvPr>
            <p:custDataLst>
              <p:tags r:id="rId3"/>
            </p:custDataLst>
          </p:nvPr>
        </p:nvSpPr>
        <p:spPr>
          <a:xfrm>
            <a:off x="9145181" y="4994275"/>
            <a:ext cx="2373719" cy="34981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F4F5FC"/>
                </a:solidFill>
                <a:effectLst/>
                <a:uLnTx/>
                <a:uFillTx/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rPr>
              <a:t>Print Design</a:t>
            </a:r>
          </a:p>
        </p:txBody>
      </p:sp>
      <p:grpSp>
        <p:nvGrpSpPr>
          <p:cNvPr id="3" name="PA-组合 2">
            <a:extLst>
              <a:ext uri="{FF2B5EF4-FFF2-40B4-BE49-F238E27FC236}">
                <a16:creationId xmlns="" xmlns:a16="http://schemas.microsoft.com/office/drawing/2014/main" id="{C3000873-32A4-4CD6-8434-947F4216D342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685800" y="4994275"/>
            <a:ext cx="2378075" cy="1444625"/>
            <a:chOff x="685800" y="4994275"/>
            <a:chExt cx="2378075" cy="1444625"/>
          </a:xfrm>
        </p:grpSpPr>
        <p:sp>
          <p:nvSpPr>
            <p:cNvPr id="21" name="PA-矩形 1">
              <a:extLst>
                <a:ext uri="{FF2B5EF4-FFF2-40B4-BE49-F238E27FC236}">
                  <a16:creationId xmlns="" xmlns:a16="http://schemas.microsoft.com/office/drawing/2014/main" id="{D2727C49-C958-4ED4-A651-BA16D9CB5311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>
              <a:off x="690156" y="4994275"/>
              <a:ext cx="2373719" cy="1444625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4F5FC"/>
                </a:solidFill>
                <a:effectLst/>
                <a:uLnTx/>
                <a:uFillTx/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endParaRPr>
            </a:p>
          </p:txBody>
        </p:sp>
        <p:sp>
          <p:nvSpPr>
            <p:cNvPr id="26" name="PA-文本框 25">
              <a:extLst>
                <a:ext uri="{FF2B5EF4-FFF2-40B4-BE49-F238E27FC236}">
                  <a16:creationId xmlns="" xmlns:a16="http://schemas.microsoft.com/office/drawing/2014/main" id="{4BE4CC91-5127-452E-ADDE-BBBBEC5BAC47}"/>
                </a:ext>
              </a:extLst>
            </p:cNvPr>
            <p:cNvSpPr txBox="1"/>
            <p:nvPr>
              <p:custDataLst>
                <p:tags r:id="rId6"/>
              </p:custDataLst>
            </p:nvPr>
          </p:nvSpPr>
          <p:spPr>
            <a:xfrm>
              <a:off x="685800" y="5452129"/>
              <a:ext cx="2373719" cy="986771"/>
            </a:xfrm>
            <a:prstGeom prst="rect">
              <a:avLst/>
            </a:prstGeom>
            <a:noFill/>
          </p:spPr>
          <p:txBody>
            <a:bodyPr wrap="square" lIns="91440" tIns="45720" rIns="91440" bIns="45720" rtlCol="0">
              <a:no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1400" spc="100" dirty="0">
                  <a:solidFill>
                    <a:schemeClr val="bg1"/>
                  </a:solidFill>
                  <a:latin typeface="+mn-ea"/>
                </a:rPr>
                <a:t>在这里写措施的实施细节。文字不要超过三行。就像这样就好啦。</a:t>
              </a:r>
            </a:p>
          </p:txBody>
        </p:sp>
        <p:sp>
          <p:nvSpPr>
            <p:cNvPr id="27" name="PA-文本框 26">
              <a:extLst>
                <a:ext uri="{FF2B5EF4-FFF2-40B4-BE49-F238E27FC236}">
                  <a16:creationId xmlns="" xmlns:a16="http://schemas.microsoft.com/office/drawing/2014/main" id="{AFE8FE70-6AEC-41A0-B847-1048D7BD3A4E}"/>
                </a:ext>
              </a:extLst>
            </p:cNvPr>
            <p:cNvSpPr txBox="1"/>
            <p:nvPr>
              <p:custDataLst>
                <p:tags r:id="rId7"/>
              </p:custDataLst>
            </p:nvPr>
          </p:nvSpPr>
          <p:spPr>
            <a:xfrm>
              <a:off x="701242" y="5087824"/>
              <a:ext cx="2353921" cy="400110"/>
            </a:xfrm>
            <a:prstGeom prst="rect">
              <a:avLst/>
            </a:prstGeom>
            <a:noFill/>
          </p:spPr>
          <p:txBody>
            <a:bodyPr wrap="square" lIns="91440" tIns="45720" rIns="91440" bIns="45720" rtlCol="0">
              <a:spAutoFit/>
            </a:bodyPr>
            <a:lstStyle/>
            <a:p>
              <a:r>
                <a:rPr lang="zh-CN" altLang="en-US" sz="2000" spc="100" dirty="0">
                  <a:solidFill>
                    <a:schemeClr val="bg1"/>
                  </a:solidFill>
                  <a:latin typeface="+mj-ea"/>
                  <a:ea typeface="+mj-ea"/>
                </a:rPr>
                <a:t>应对措施一</a:t>
              </a:r>
            </a:p>
          </p:txBody>
        </p:sp>
      </p:grpSp>
      <p:sp>
        <p:nvSpPr>
          <p:cNvPr id="20" name="图片占位符 19">
            <a:extLst>
              <a:ext uri="{FF2B5EF4-FFF2-40B4-BE49-F238E27FC236}">
                <a16:creationId xmlns="" xmlns:a16="http://schemas.microsoft.com/office/drawing/2014/main" id="{C9EF79AE-69F6-44D8-A6BE-A7EB34C653D4}"/>
              </a:ext>
            </a:extLst>
          </p:cNvPr>
          <p:cNvSpPr>
            <a:spLocks noGrp="1" noChangeAspect="1"/>
          </p:cNvSpPr>
          <p:nvPr>
            <p:ph type="pic" sz="quarter" idx="17"/>
          </p:nvPr>
        </p:nvSpPr>
        <p:spPr/>
      </p:sp>
      <p:sp>
        <p:nvSpPr>
          <p:cNvPr id="28" name="图片占位符 27">
            <a:extLst>
              <a:ext uri="{FF2B5EF4-FFF2-40B4-BE49-F238E27FC236}">
                <a16:creationId xmlns="" xmlns:a16="http://schemas.microsoft.com/office/drawing/2014/main" id="{2B89BDC5-ACDE-4758-B1E4-A0EB58B41966}"/>
              </a:ext>
            </a:extLst>
          </p:cNvPr>
          <p:cNvSpPr>
            <a:spLocks noGrp="1" noChangeAspect="1"/>
          </p:cNvSpPr>
          <p:nvPr>
            <p:ph type="pic" sz="quarter" idx="16"/>
          </p:nvPr>
        </p:nvSpPr>
        <p:spPr/>
      </p:sp>
      <p:sp>
        <p:nvSpPr>
          <p:cNvPr id="31" name="图片占位符 30">
            <a:extLst>
              <a:ext uri="{FF2B5EF4-FFF2-40B4-BE49-F238E27FC236}">
                <a16:creationId xmlns="" xmlns:a16="http://schemas.microsoft.com/office/drawing/2014/main" id="{9175A5EF-D249-4371-AEE7-90E062A2E5A3}"/>
              </a:ext>
            </a:extLst>
          </p:cNvPr>
          <p:cNvSpPr>
            <a:spLocks noGrp="1" noChangeAspect="1"/>
          </p:cNvSpPr>
          <p:nvPr>
            <p:ph type="pic" sz="quarter" idx="18"/>
          </p:nvPr>
        </p:nvSpPr>
        <p:spPr/>
      </p:sp>
      <p:sp>
        <p:nvSpPr>
          <p:cNvPr id="33" name="图片占位符 32">
            <a:extLst>
              <a:ext uri="{FF2B5EF4-FFF2-40B4-BE49-F238E27FC236}">
                <a16:creationId xmlns="" xmlns:a16="http://schemas.microsoft.com/office/drawing/2014/main" id="{E429261A-0108-486A-B7D9-6866AC03A594}"/>
              </a:ext>
            </a:extLst>
          </p:cNvPr>
          <p:cNvSpPr>
            <a:spLocks noGrp="1" noChangeAspect="1"/>
          </p:cNvSpPr>
          <p:nvPr>
            <p:ph type="pic" sz="quarter" idx="19"/>
          </p:nvPr>
        </p:nvSpPr>
        <p:spPr/>
      </p:sp>
    </p:spTree>
    <p:extLst>
      <p:ext uri="{BB962C8B-B14F-4D97-AF65-F5344CB8AC3E}">
        <p14:creationId xmlns:p14="http://schemas.microsoft.com/office/powerpoint/2010/main" val="33826489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2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2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32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42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 animBg="1"/>
      <p:bldP spid="25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5EF92DDE-E425-4B4B-BC77-64B4B0DAD416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损耗问题及应变措施</a:t>
            </a:r>
            <a:r>
              <a:rPr lang="en-US" altLang="zh-CN" dirty="0"/>
              <a:t>-</a:t>
            </a:r>
            <a:r>
              <a:rPr lang="zh-CN" altLang="en-US" dirty="0"/>
              <a:t>图文</a:t>
            </a:r>
          </a:p>
        </p:txBody>
      </p:sp>
      <p:sp>
        <p:nvSpPr>
          <p:cNvPr id="9" name="文本占位符 8">
            <a:extLst>
              <a:ext uri="{FF2B5EF4-FFF2-40B4-BE49-F238E27FC236}">
                <a16:creationId xmlns="" xmlns:a16="http://schemas.microsoft.com/office/drawing/2014/main" id="{1D83B149-4A28-4AFD-A235-E19ADDC3D691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PROBLEM AND MEASURE</a:t>
            </a:r>
            <a:endParaRPr lang="zh-CN" altLang="en-US" dirty="0"/>
          </a:p>
        </p:txBody>
      </p:sp>
      <p:sp>
        <p:nvSpPr>
          <p:cNvPr id="23" name="PA-矩形 1">
            <a:extLst>
              <a:ext uri="{FF2B5EF4-FFF2-40B4-BE49-F238E27FC236}">
                <a16:creationId xmlns="" xmlns:a16="http://schemas.microsoft.com/office/drawing/2014/main" id="{4E50832D-9F9E-448E-B506-6A05A72821F8}"/>
              </a:ext>
            </a:extLst>
          </p:cNvPr>
          <p:cNvSpPr>
            <a:spLocks noChangeAspect="1"/>
          </p:cNvSpPr>
          <p:nvPr>
            <p:custDataLst>
              <p:tags r:id="rId1"/>
            </p:custDataLst>
          </p:nvPr>
        </p:nvSpPr>
        <p:spPr>
          <a:xfrm>
            <a:off x="3504142" y="4994275"/>
            <a:ext cx="2373719" cy="34981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4F5FC"/>
                </a:solidFill>
                <a:effectLst/>
                <a:uLnTx/>
                <a:uFillTx/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rPr>
              <a:t>Print Design</a:t>
            </a:r>
          </a:p>
        </p:txBody>
      </p:sp>
      <p:sp>
        <p:nvSpPr>
          <p:cNvPr id="25" name="PA-矩形 1">
            <a:extLst>
              <a:ext uri="{FF2B5EF4-FFF2-40B4-BE49-F238E27FC236}">
                <a16:creationId xmlns="" xmlns:a16="http://schemas.microsoft.com/office/drawing/2014/main" id="{1BA4114A-D219-473E-B6B0-49D676D86C21}"/>
              </a:ext>
            </a:extLst>
          </p:cNvPr>
          <p:cNvSpPr>
            <a:spLocks noChangeAspect="1"/>
          </p:cNvSpPr>
          <p:nvPr>
            <p:custDataLst>
              <p:tags r:id="rId2"/>
            </p:custDataLst>
          </p:nvPr>
        </p:nvSpPr>
        <p:spPr>
          <a:xfrm>
            <a:off x="9145181" y="4994275"/>
            <a:ext cx="2373719" cy="34981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F4F5FC"/>
                </a:solidFill>
                <a:effectLst/>
                <a:uLnTx/>
                <a:uFillTx/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rPr>
              <a:t>Print Design</a:t>
            </a:r>
          </a:p>
        </p:txBody>
      </p:sp>
      <p:grpSp>
        <p:nvGrpSpPr>
          <p:cNvPr id="3" name="PA-组合 2">
            <a:extLst>
              <a:ext uri="{FF2B5EF4-FFF2-40B4-BE49-F238E27FC236}">
                <a16:creationId xmlns="" xmlns:a16="http://schemas.microsoft.com/office/drawing/2014/main" id="{0F929602-C027-4A65-9F9D-00A9D5C198C7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6322484" y="4994275"/>
            <a:ext cx="2373719" cy="1444625"/>
            <a:chOff x="6322484" y="4994275"/>
            <a:chExt cx="2373719" cy="1444625"/>
          </a:xfrm>
        </p:grpSpPr>
        <p:sp>
          <p:nvSpPr>
            <p:cNvPr id="21" name="PA-矩形 1">
              <a:extLst>
                <a:ext uri="{FF2B5EF4-FFF2-40B4-BE49-F238E27FC236}">
                  <a16:creationId xmlns="" xmlns:a16="http://schemas.microsoft.com/office/drawing/2014/main" id="{D2727C49-C958-4ED4-A651-BA16D9CB5311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>
              <a:off x="6322484" y="4994275"/>
              <a:ext cx="2373719" cy="1444625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4F5FC"/>
                </a:solidFill>
                <a:effectLst/>
                <a:uLnTx/>
                <a:uFillTx/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endParaRPr>
            </a:p>
          </p:txBody>
        </p:sp>
        <p:sp>
          <p:nvSpPr>
            <p:cNvPr id="26" name="PA-文本框 25">
              <a:extLst>
                <a:ext uri="{FF2B5EF4-FFF2-40B4-BE49-F238E27FC236}">
                  <a16:creationId xmlns="" xmlns:a16="http://schemas.microsoft.com/office/drawing/2014/main" id="{4BE4CC91-5127-452E-ADDE-BBBBEC5BAC47}"/>
                </a:ext>
              </a:extLst>
            </p:cNvPr>
            <p:cNvSpPr txBox="1"/>
            <p:nvPr>
              <p:custDataLst>
                <p:tags r:id="rId6"/>
              </p:custDataLst>
            </p:nvPr>
          </p:nvSpPr>
          <p:spPr>
            <a:xfrm>
              <a:off x="6322484" y="5452129"/>
              <a:ext cx="2373719" cy="986771"/>
            </a:xfrm>
            <a:prstGeom prst="rect">
              <a:avLst/>
            </a:prstGeom>
            <a:noFill/>
          </p:spPr>
          <p:txBody>
            <a:bodyPr wrap="square" lIns="91440" tIns="45720" rIns="91440" bIns="45720" rtlCol="0">
              <a:noAutofit/>
            </a:bodyPr>
            <a:lstStyle/>
            <a:p>
              <a:pPr>
                <a:lnSpc>
                  <a:spcPct val="130000"/>
                </a:lnSpc>
              </a:pPr>
              <a:r>
                <a:rPr lang="zh-CN" altLang="en-US" sz="1400" spc="100" dirty="0">
                  <a:solidFill>
                    <a:schemeClr val="bg1"/>
                  </a:solidFill>
                  <a:latin typeface="+mn-ea"/>
                </a:rPr>
                <a:t>在这里写措施的实施细节。文字不要超过三行。就像这样就好啦。</a:t>
              </a:r>
            </a:p>
          </p:txBody>
        </p:sp>
        <p:sp>
          <p:nvSpPr>
            <p:cNvPr id="27" name="PA-文本框 26">
              <a:extLst>
                <a:ext uri="{FF2B5EF4-FFF2-40B4-BE49-F238E27FC236}">
                  <a16:creationId xmlns="" xmlns:a16="http://schemas.microsoft.com/office/drawing/2014/main" id="{AFE8FE70-6AEC-41A0-B847-1048D7BD3A4E}"/>
                </a:ext>
              </a:extLst>
            </p:cNvPr>
            <p:cNvSpPr txBox="1"/>
            <p:nvPr>
              <p:custDataLst>
                <p:tags r:id="rId7"/>
              </p:custDataLst>
            </p:nvPr>
          </p:nvSpPr>
          <p:spPr>
            <a:xfrm>
              <a:off x="6322484" y="5087824"/>
              <a:ext cx="2353921" cy="400110"/>
            </a:xfrm>
            <a:prstGeom prst="rect">
              <a:avLst/>
            </a:prstGeom>
            <a:noFill/>
          </p:spPr>
          <p:txBody>
            <a:bodyPr wrap="square" lIns="91440" tIns="45720" rIns="91440" bIns="45720" rtlCol="0">
              <a:spAutoFit/>
            </a:bodyPr>
            <a:lstStyle/>
            <a:p>
              <a:r>
                <a:rPr lang="zh-CN" altLang="en-US" sz="2000" spc="100" dirty="0">
                  <a:solidFill>
                    <a:schemeClr val="bg1"/>
                  </a:solidFill>
                  <a:latin typeface="+mj-ea"/>
                  <a:ea typeface="+mj-ea"/>
                </a:rPr>
                <a:t>应对措施一</a:t>
              </a:r>
            </a:p>
          </p:txBody>
        </p:sp>
      </p:grpSp>
      <p:sp>
        <p:nvSpPr>
          <p:cNvPr id="15" name="PA-矩形 1">
            <a:extLst>
              <a:ext uri="{FF2B5EF4-FFF2-40B4-BE49-F238E27FC236}">
                <a16:creationId xmlns="" xmlns:a16="http://schemas.microsoft.com/office/drawing/2014/main" id="{0597204D-D6C5-4314-91FE-497C935F97C1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>
          <a:xfrm>
            <a:off x="685800" y="4994275"/>
            <a:ext cx="2373719" cy="349811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4F5FC"/>
                </a:solidFill>
                <a:effectLst/>
                <a:uLnTx/>
                <a:uFillTx/>
                <a:latin typeface="Roboto Condensed Light" panose="02000000000000000000" pitchFamily="2" charset="0"/>
                <a:ea typeface="Roboto Condensed Light" panose="02000000000000000000" pitchFamily="2" charset="0"/>
                <a:cs typeface="+mn-cs"/>
              </a:rPr>
              <a:t>Print Design</a:t>
            </a:r>
          </a:p>
        </p:txBody>
      </p:sp>
      <p:sp>
        <p:nvSpPr>
          <p:cNvPr id="5" name="图片占位符 4">
            <a:extLst>
              <a:ext uri="{FF2B5EF4-FFF2-40B4-BE49-F238E27FC236}">
                <a16:creationId xmlns="" xmlns:a16="http://schemas.microsoft.com/office/drawing/2014/main" id="{AD7A6383-03D8-4992-8692-48A67FD851CF}"/>
              </a:ext>
            </a:extLst>
          </p:cNvPr>
          <p:cNvSpPr>
            <a:spLocks noGrp="1" noChangeAspect="1"/>
          </p:cNvSpPr>
          <p:nvPr>
            <p:ph type="pic" sz="quarter" idx="17"/>
          </p:nvPr>
        </p:nvSpPr>
        <p:spPr/>
      </p:sp>
      <p:sp>
        <p:nvSpPr>
          <p:cNvPr id="8" name="图片占位符 7">
            <a:extLst>
              <a:ext uri="{FF2B5EF4-FFF2-40B4-BE49-F238E27FC236}">
                <a16:creationId xmlns="" xmlns:a16="http://schemas.microsoft.com/office/drawing/2014/main" id="{018D6983-457D-40C1-A758-BA6CAD600EE2}"/>
              </a:ext>
            </a:extLst>
          </p:cNvPr>
          <p:cNvSpPr>
            <a:spLocks noGrp="1" noChangeAspect="1"/>
          </p:cNvSpPr>
          <p:nvPr>
            <p:ph type="pic" sz="quarter" idx="16"/>
          </p:nvPr>
        </p:nvSpPr>
        <p:spPr/>
      </p:sp>
      <p:sp>
        <p:nvSpPr>
          <p:cNvPr id="11" name="图片占位符 10">
            <a:extLst>
              <a:ext uri="{FF2B5EF4-FFF2-40B4-BE49-F238E27FC236}">
                <a16:creationId xmlns="" xmlns:a16="http://schemas.microsoft.com/office/drawing/2014/main" id="{58B200C2-65FE-4D28-A2D2-35199795D9ED}"/>
              </a:ext>
            </a:extLst>
          </p:cNvPr>
          <p:cNvSpPr>
            <a:spLocks noGrp="1" noChangeAspect="1"/>
          </p:cNvSpPr>
          <p:nvPr>
            <p:ph type="pic" sz="quarter" idx="18"/>
          </p:nvPr>
        </p:nvSpPr>
        <p:spPr/>
      </p:sp>
      <p:sp>
        <p:nvSpPr>
          <p:cNvPr id="13" name="图片占位符 12">
            <a:extLst>
              <a:ext uri="{FF2B5EF4-FFF2-40B4-BE49-F238E27FC236}">
                <a16:creationId xmlns="" xmlns:a16="http://schemas.microsoft.com/office/drawing/2014/main" id="{90F6357E-20B6-4FD4-B6A1-6DF01B99AE62}"/>
              </a:ext>
            </a:extLst>
          </p:cNvPr>
          <p:cNvSpPr>
            <a:spLocks noGrp="1" noChangeAspect="1"/>
          </p:cNvSpPr>
          <p:nvPr>
            <p:ph type="pic" sz="quarter" idx="19"/>
          </p:nvPr>
        </p:nvSpPr>
        <p:spPr/>
      </p:sp>
      <p:sp>
        <p:nvSpPr>
          <p:cNvPr id="16" name="文本占位符 15">
            <a:extLst>
              <a:ext uri="{FF2B5EF4-FFF2-40B4-BE49-F238E27FC236}">
                <a16:creationId xmlns="" xmlns:a16="http://schemas.microsoft.com/office/drawing/2014/main" id="{93F81324-4052-4EA2-8A56-605693BB3C6E}"/>
              </a:ext>
            </a:extLst>
          </p:cNvPr>
          <p:cNvSpPr>
            <a:spLocks noGrp="1" noChangeAspect="1"/>
          </p:cNvSpPr>
          <p:nvPr>
            <p:ph type="body" sz="quarter" idx="15"/>
          </p:nvPr>
        </p:nvSpPr>
        <p:spPr/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57021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2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2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32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42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 autoUpdateAnimBg="0"/>
      <p:bldP spid="25" grpId="0" animBg="1" autoUpdateAnimBg="0"/>
      <p:bldP spid="15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8D25A0B1-0D54-49FE-A8DF-4F24B14CC46C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执行细节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048D9068-F1B2-4C19-8EC7-626303B61D31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EXECUTION DETAILS</a:t>
            </a:r>
            <a:endParaRPr lang="zh-CN" altLang="en-US" dirty="0"/>
          </a:p>
        </p:txBody>
      </p:sp>
      <p:graphicFrame>
        <p:nvGraphicFramePr>
          <p:cNvPr id="8" name="表格 8">
            <a:extLst>
              <a:ext uri="{FF2B5EF4-FFF2-40B4-BE49-F238E27FC236}">
                <a16:creationId xmlns="" xmlns:a16="http://schemas.microsoft.com/office/drawing/2014/main" id="{0780FF1B-17A4-43C7-B204-9C3BED353C6D}"/>
              </a:ext>
            </a:extLst>
          </p:cNvPr>
          <p:cNvGraphicFramePr>
            <a:graphicFrameLocks noGrp="1" noChangeAspect="1"/>
          </p:cNvGraphicFramePr>
          <p:nvPr>
            <p:extLst>
              <p:ext uri="{D42A27DB-BD31-4B8C-83A1-F6EECF244321}">
                <p14:modId xmlns:p14="http://schemas.microsoft.com/office/powerpoint/2010/main" val="1410693422"/>
              </p:ext>
            </p:extLst>
          </p:nvPr>
        </p:nvGraphicFramePr>
        <p:xfrm>
          <a:off x="685800" y="1140440"/>
          <a:ext cx="10833104" cy="5298462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432560">
                  <a:extLst>
                    <a:ext uri="{9D8B030D-6E8A-4147-A177-3AD203B41FA5}">
                      <a16:colId xmlns="" xmlns:a16="http://schemas.microsoft.com/office/drawing/2014/main" val="1857587785"/>
                    </a:ext>
                  </a:extLst>
                </a:gridCol>
                <a:gridCol w="1275716">
                  <a:extLst>
                    <a:ext uri="{9D8B030D-6E8A-4147-A177-3AD203B41FA5}">
                      <a16:colId xmlns="" xmlns:a16="http://schemas.microsoft.com/office/drawing/2014/main" val="1893003823"/>
                    </a:ext>
                  </a:extLst>
                </a:gridCol>
                <a:gridCol w="1354138">
                  <a:extLst>
                    <a:ext uri="{9D8B030D-6E8A-4147-A177-3AD203B41FA5}">
                      <a16:colId xmlns="" xmlns:a16="http://schemas.microsoft.com/office/drawing/2014/main" val="2896656833"/>
                    </a:ext>
                  </a:extLst>
                </a:gridCol>
                <a:gridCol w="1354138">
                  <a:extLst>
                    <a:ext uri="{9D8B030D-6E8A-4147-A177-3AD203B41FA5}">
                      <a16:colId xmlns="" xmlns:a16="http://schemas.microsoft.com/office/drawing/2014/main" val="298161020"/>
                    </a:ext>
                  </a:extLst>
                </a:gridCol>
                <a:gridCol w="1354138">
                  <a:extLst>
                    <a:ext uri="{9D8B030D-6E8A-4147-A177-3AD203B41FA5}">
                      <a16:colId xmlns="" xmlns:a16="http://schemas.microsoft.com/office/drawing/2014/main" val="1443070470"/>
                    </a:ext>
                  </a:extLst>
                </a:gridCol>
                <a:gridCol w="1354138">
                  <a:extLst>
                    <a:ext uri="{9D8B030D-6E8A-4147-A177-3AD203B41FA5}">
                      <a16:colId xmlns="" xmlns:a16="http://schemas.microsoft.com/office/drawing/2014/main" val="3868344680"/>
                    </a:ext>
                  </a:extLst>
                </a:gridCol>
                <a:gridCol w="1354138">
                  <a:extLst>
                    <a:ext uri="{9D8B030D-6E8A-4147-A177-3AD203B41FA5}">
                      <a16:colId xmlns="" xmlns:a16="http://schemas.microsoft.com/office/drawing/2014/main" val="321815191"/>
                    </a:ext>
                  </a:extLst>
                </a:gridCol>
                <a:gridCol w="1354138">
                  <a:extLst>
                    <a:ext uri="{9D8B030D-6E8A-4147-A177-3AD203B41FA5}">
                      <a16:colId xmlns="" xmlns:a16="http://schemas.microsoft.com/office/drawing/2014/main" val="493848212"/>
                    </a:ext>
                  </a:extLst>
                </a:gridCol>
              </a:tblGrid>
              <a:tr h="407574">
                <a:tc>
                  <a:txBody>
                    <a:bodyPr/>
                    <a:lstStyle/>
                    <a:p>
                      <a:endParaRPr lang="zh-CN" altLang="en-US" sz="18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80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80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800" dirty="0">
                          <a:latin typeface="+mj-ea"/>
                          <a:ea typeface="+mj-ea"/>
                        </a:rPr>
                        <a:t>执行类别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8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8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8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8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954185533"/>
                  </a:ext>
                </a:extLst>
              </a:tr>
              <a:tr h="407574">
                <a:tc>
                  <a:txBody>
                    <a:bodyPr/>
                    <a:lstStyle/>
                    <a:p>
                      <a:endParaRPr lang="zh-CN" altLang="en-US" sz="18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8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8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endParaRPr lang="zh-CN" altLang="en-US" sz="18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endParaRPr lang="zh-CN" altLang="en-US" sz="18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endParaRPr lang="zh-CN" altLang="en-US" sz="18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endParaRPr lang="zh-CN" altLang="en-US" sz="18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endParaRPr lang="zh-CN" altLang="en-US" sz="18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106745315"/>
                  </a:ext>
                </a:extLst>
              </a:tr>
              <a:tr h="407574">
                <a:tc>
                  <a:txBody>
                    <a:bodyPr/>
                    <a:lstStyle/>
                    <a:p>
                      <a:endParaRPr lang="zh-CN" altLang="en-US" sz="180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80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8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zh-CN" altLang="en-US" sz="1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CN" altLang="en-US" sz="1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CN" altLang="en-US" sz="1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CN" altLang="en-US" sz="1800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zh-CN" altLang="en-US" sz="1800" dirty="0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3458370"/>
                  </a:ext>
                </a:extLst>
              </a:tr>
              <a:tr h="407574">
                <a:tc>
                  <a:txBody>
                    <a:bodyPr/>
                    <a:lstStyle/>
                    <a:p>
                      <a:r>
                        <a:rPr lang="zh-CN" altLang="en-US" sz="1800" dirty="0">
                          <a:latin typeface="+mj-ea"/>
                          <a:ea typeface="+mj-ea"/>
                        </a:rPr>
                        <a:t>具体流程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zh-CN" altLang="en-US" sz="1800" dirty="0">
                          <a:latin typeface="+mj-ea"/>
                          <a:ea typeface="+mj-ea"/>
                        </a:rPr>
                        <a:t>负责人员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8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8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8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8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8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8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3728510624"/>
                  </a:ext>
                </a:extLst>
              </a:tr>
              <a:tr h="407574">
                <a:tc rowSpan="3">
                  <a:txBody>
                    <a:bodyPr/>
                    <a:lstStyle/>
                    <a:p>
                      <a:r>
                        <a:rPr lang="zh-CN" altLang="en-US" sz="1400" dirty="0">
                          <a:solidFill>
                            <a:schemeClr val="bg1"/>
                          </a:solidFill>
                        </a:rPr>
                        <a:t>流程一名称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zh-CN" altLang="en-US" sz="1400" dirty="0"/>
                        <a:t>张三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993467562"/>
                  </a:ext>
                </a:extLst>
              </a:tr>
              <a:tr h="407574">
                <a:tc vMerge="1"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zh-CN" altLang="en-US" sz="1400" dirty="0"/>
                        <a:t>李四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87747406"/>
                  </a:ext>
                </a:extLst>
              </a:tr>
              <a:tr h="407574">
                <a:tc vMerge="1"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zh-CN" altLang="en-US" sz="1400" dirty="0"/>
                        <a:t>王二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015635745"/>
                  </a:ext>
                </a:extLst>
              </a:tr>
              <a:tr h="407574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400" dirty="0">
                          <a:solidFill>
                            <a:schemeClr val="bg1"/>
                          </a:solidFill>
                        </a:rPr>
                        <a:t>流程二名称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zh-CN" altLang="en-US" sz="1400" dirty="0"/>
                        <a:t>张三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679004565"/>
                  </a:ext>
                </a:extLst>
              </a:tr>
              <a:tr h="407574">
                <a:tc vMerge="1"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zh-CN" altLang="en-US" sz="1400" dirty="0"/>
                        <a:t>李四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11306137"/>
                  </a:ext>
                </a:extLst>
              </a:tr>
              <a:tr h="407574">
                <a:tc vMerge="1"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zh-CN" altLang="en-US" sz="1400" dirty="0"/>
                        <a:t>王二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535836081"/>
                  </a:ext>
                </a:extLst>
              </a:tr>
              <a:tr h="407574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CN" altLang="en-US" sz="1400" dirty="0">
                          <a:solidFill>
                            <a:schemeClr val="bg1"/>
                          </a:solidFill>
                        </a:rPr>
                        <a:t>流程三名称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zh-CN" altLang="en-US" sz="1400" dirty="0"/>
                        <a:t>张三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796817010"/>
                  </a:ext>
                </a:extLst>
              </a:tr>
              <a:tr h="407574">
                <a:tc vMerge="1"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zh-CN" altLang="en-US" sz="1400" dirty="0"/>
                        <a:t>李四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97086964"/>
                  </a:ext>
                </a:extLst>
              </a:tr>
              <a:tr h="407574">
                <a:tc vMerge="1"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zh-CN" altLang="en-US" sz="1400" dirty="0"/>
                        <a:t>王二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zh-CN" altLang="en-US" sz="14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242552832"/>
                  </a:ext>
                </a:extLst>
              </a:tr>
            </a:tbl>
          </a:graphicData>
        </a:graphic>
      </p:graphicFrame>
      <p:sp>
        <p:nvSpPr>
          <p:cNvPr id="13" name="椭圆 12">
            <a:extLst>
              <a:ext uri="{FF2B5EF4-FFF2-40B4-BE49-F238E27FC236}">
                <a16:creationId xmlns="" xmlns:a16="http://schemas.microsoft.com/office/drawing/2014/main" id="{332A0FD8-2744-4344-AEFD-B0D720093DBA}"/>
              </a:ext>
            </a:extLst>
          </p:cNvPr>
          <p:cNvSpPr>
            <a:spLocks noChangeAspect="1"/>
          </p:cNvSpPr>
          <p:nvPr/>
        </p:nvSpPr>
        <p:spPr>
          <a:xfrm>
            <a:off x="5078820" y="1935112"/>
            <a:ext cx="720000" cy="720000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椭圆 13">
            <a:extLst>
              <a:ext uri="{FF2B5EF4-FFF2-40B4-BE49-F238E27FC236}">
                <a16:creationId xmlns="" xmlns:a16="http://schemas.microsoft.com/office/drawing/2014/main" id="{6D4E9521-421E-4C00-841E-C929D2124A18}"/>
              </a:ext>
            </a:extLst>
          </p:cNvPr>
          <p:cNvSpPr>
            <a:spLocks noChangeAspect="1"/>
          </p:cNvSpPr>
          <p:nvPr/>
        </p:nvSpPr>
        <p:spPr>
          <a:xfrm>
            <a:off x="6441956" y="1935112"/>
            <a:ext cx="720000" cy="720000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椭圆 14">
            <a:extLst>
              <a:ext uri="{FF2B5EF4-FFF2-40B4-BE49-F238E27FC236}">
                <a16:creationId xmlns="" xmlns:a16="http://schemas.microsoft.com/office/drawing/2014/main" id="{0EE8C925-CF5A-4AB9-8822-8CEA016932ED}"/>
              </a:ext>
            </a:extLst>
          </p:cNvPr>
          <p:cNvSpPr>
            <a:spLocks noChangeAspect="1"/>
          </p:cNvSpPr>
          <p:nvPr/>
        </p:nvSpPr>
        <p:spPr>
          <a:xfrm>
            <a:off x="7805092" y="1935112"/>
            <a:ext cx="720000" cy="720000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椭圆 15">
            <a:extLst>
              <a:ext uri="{FF2B5EF4-FFF2-40B4-BE49-F238E27FC236}">
                <a16:creationId xmlns="" xmlns:a16="http://schemas.microsoft.com/office/drawing/2014/main" id="{1207CCB3-4569-42D2-BDA4-A611E5AE78BD}"/>
              </a:ext>
            </a:extLst>
          </p:cNvPr>
          <p:cNvSpPr>
            <a:spLocks noChangeAspect="1"/>
          </p:cNvSpPr>
          <p:nvPr/>
        </p:nvSpPr>
        <p:spPr>
          <a:xfrm>
            <a:off x="9168228" y="1935112"/>
            <a:ext cx="720000" cy="720000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椭圆 16">
            <a:extLst>
              <a:ext uri="{FF2B5EF4-FFF2-40B4-BE49-F238E27FC236}">
                <a16:creationId xmlns="" xmlns:a16="http://schemas.microsoft.com/office/drawing/2014/main" id="{97236E57-ECCC-4FD2-88A6-645B499E751B}"/>
              </a:ext>
            </a:extLst>
          </p:cNvPr>
          <p:cNvSpPr>
            <a:spLocks noChangeAspect="1"/>
          </p:cNvSpPr>
          <p:nvPr/>
        </p:nvSpPr>
        <p:spPr>
          <a:xfrm>
            <a:off x="10531364" y="1935112"/>
            <a:ext cx="720000" cy="720000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文本框 17">
            <a:extLst>
              <a:ext uri="{FF2B5EF4-FFF2-40B4-BE49-F238E27FC236}">
                <a16:creationId xmlns="" xmlns:a16="http://schemas.microsoft.com/office/drawing/2014/main" id="{B075EAB3-7D0B-442C-8589-2E5D669C3F7C}"/>
              </a:ext>
            </a:extLst>
          </p:cNvPr>
          <p:cNvSpPr txBox="1">
            <a:spLocks noChangeAspect="1"/>
          </p:cNvSpPr>
          <p:nvPr/>
        </p:nvSpPr>
        <p:spPr>
          <a:xfrm>
            <a:off x="4981620" y="1640889"/>
            <a:ext cx="914400" cy="2199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200" spc="100" dirty="0">
                <a:solidFill>
                  <a:schemeClr val="bg2"/>
                </a:solidFill>
                <a:latin typeface="+mn-ea"/>
              </a:rPr>
              <a:t>收集资料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="" xmlns:a16="http://schemas.microsoft.com/office/drawing/2014/main" id="{779E4256-4A84-4412-B06F-15682B0A0615}"/>
              </a:ext>
            </a:extLst>
          </p:cNvPr>
          <p:cNvSpPr txBox="1">
            <a:spLocks noChangeAspect="1"/>
          </p:cNvSpPr>
          <p:nvPr/>
        </p:nvSpPr>
        <p:spPr>
          <a:xfrm>
            <a:off x="6344756" y="1640889"/>
            <a:ext cx="914400" cy="2199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200" spc="100" dirty="0">
                <a:solidFill>
                  <a:schemeClr val="bg2"/>
                </a:solidFill>
                <a:latin typeface="+mn-ea"/>
              </a:rPr>
              <a:t>购买物品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="" xmlns:a16="http://schemas.microsoft.com/office/drawing/2014/main" id="{F992C41A-4B12-4C2C-8577-4CE2ABED20AC}"/>
              </a:ext>
            </a:extLst>
          </p:cNvPr>
          <p:cNvSpPr txBox="1">
            <a:spLocks noChangeAspect="1"/>
          </p:cNvSpPr>
          <p:nvPr/>
        </p:nvSpPr>
        <p:spPr>
          <a:xfrm>
            <a:off x="7707892" y="1640889"/>
            <a:ext cx="914400" cy="2199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200" spc="100" dirty="0">
                <a:solidFill>
                  <a:schemeClr val="bg2"/>
                </a:solidFill>
                <a:latin typeface="+mn-ea"/>
              </a:rPr>
              <a:t>礼仪接待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="" xmlns:a16="http://schemas.microsoft.com/office/drawing/2014/main" id="{5FE32398-FA8E-4994-B2A8-B3C9B9DB65AC}"/>
              </a:ext>
            </a:extLst>
          </p:cNvPr>
          <p:cNvSpPr txBox="1">
            <a:spLocks noChangeAspect="1"/>
          </p:cNvSpPr>
          <p:nvPr/>
        </p:nvSpPr>
        <p:spPr>
          <a:xfrm>
            <a:off x="9071028" y="1640889"/>
            <a:ext cx="914400" cy="2199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200" spc="100" dirty="0">
                <a:solidFill>
                  <a:schemeClr val="bg2"/>
                </a:solidFill>
                <a:latin typeface="+mn-ea"/>
              </a:rPr>
              <a:t>财务统计</a:t>
            </a:r>
          </a:p>
        </p:txBody>
      </p:sp>
      <p:sp>
        <p:nvSpPr>
          <p:cNvPr id="22" name="文本框 21">
            <a:extLst>
              <a:ext uri="{FF2B5EF4-FFF2-40B4-BE49-F238E27FC236}">
                <a16:creationId xmlns="" xmlns:a16="http://schemas.microsoft.com/office/drawing/2014/main" id="{14577567-C3FF-4C57-9C4D-F788B0C2609E}"/>
              </a:ext>
            </a:extLst>
          </p:cNvPr>
          <p:cNvSpPr txBox="1">
            <a:spLocks noChangeAspect="1"/>
          </p:cNvSpPr>
          <p:nvPr/>
        </p:nvSpPr>
        <p:spPr>
          <a:xfrm>
            <a:off x="10434164" y="1640889"/>
            <a:ext cx="914400" cy="2199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200" spc="100" dirty="0">
                <a:solidFill>
                  <a:schemeClr val="bg2"/>
                </a:solidFill>
                <a:latin typeface="+mn-ea"/>
              </a:rPr>
              <a:t>外联合作</a:t>
            </a:r>
          </a:p>
        </p:txBody>
      </p:sp>
      <p:grpSp>
        <p:nvGrpSpPr>
          <p:cNvPr id="139" name="PA-组合 138">
            <a:extLst>
              <a:ext uri="{FF2B5EF4-FFF2-40B4-BE49-F238E27FC236}">
                <a16:creationId xmlns="" xmlns:a16="http://schemas.microsoft.com/office/drawing/2014/main" id="{0159F165-A24D-443F-A772-BBA1A10DDF3F}"/>
              </a:ext>
            </a:extLst>
          </p:cNvPr>
          <p:cNvGrpSpPr>
            <a:grpSpLocks noChangeAspect="1"/>
          </p:cNvGrpSpPr>
          <p:nvPr>
            <p:custDataLst>
              <p:tags r:id="rId1"/>
            </p:custDataLst>
          </p:nvPr>
        </p:nvGrpSpPr>
        <p:grpSpPr>
          <a:xfrm>
            <a:off x="5317148" y="3276098"/>
            <a:ext cx="243346" cy="228600"/>
            <a:chOff x="5223446" y="4861684"/>
            <a:chExt cx="335836" cy="315484"/>
          </a:xfrm>
        </p:grpSpPr>
        <p:grpSp>
          <p:nvGrpSpPr>
            <p:cNvPr id="142" name="组合 141">
              <a:extLst>
                <a:ext uri="{FF2B5EF4-FFF2-40B4-BE49-F238E27FC236}">
                  <a16:creationId xmlns="" xmlns:a16="http://schemas.microsoft.com/office/drawing/2014/main" id="{F32E76F8-6E0F-4A25-81AC-AD0F1A652077}"/>
                </a:ext>
              </a:extLst>
            </p:cNvPr>
            <p:cNvGrpSpPr/>
            <p:nvPr/>
          </p:nvGrpSpPr>
          <p:grpSpPr>
            <a:xfrm>
              <a:off x="5318359" y="4933551"/>
              <a:ext cx="240923" cy="171750"/>
              <a:chOff x="5078820" y="3090000"/>
              <a:chExt cx="796200" cy="567600"/>
            </a:xfrm>
          </p:grpSpPr>
          <p:cxnSp>
            <p:nvCxnSpPr>
              <p:cNvPr id="144" name="PA-直接连接符 143">
                <a:extLst>
                  <a:ext uri="{FF2B5EF4-FFF2-40B4-BE49-F238E27FC236}">
                    <a16:creationId xmlns="" xmlns:a16="http://schemas.microsoft.com/office/drawing/2014/main" id="{C7AB650B-DD12-41F2-BC1D-4432F45D000C}"/>
                  </a:ext>
                </a:extLst>
              </p:cNvPr>
              <p:cNvCxnSpPr/>
              <p:nvPr>
                <p:custDataLst>
                  <p:tags r:id="rId99"/>
                </p:custDataLst>
              </p:nvPr>
            </p:nvCxnSpPr>
            <p:spPr>
              <a:xfrm>
                <a:off x="5078820" y="3429000"/>
                <a:ext cx="228600" cy="228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PA-直接连接符 145">
                <a:extLst>
                  <a:ext uri="{FF2B5EF4-FFF2-40B4-BE49-F238E27FC236}">
                    <a16:creationId xmlns="" xmlns:a16="http://schemas.microsoft.com/office/drawing/2014/main" id="{CBB361EC-8390-4CC7-A933-6202A9DC996C}"/>
                  </a:ext>
                </a:extLst>
              </p:cNvPr>
              <p:cNvCxnSpPr>
                <a:cxnSpLocks/>
              </p:cNvCxnSpPr>
              <p:nvPr>
                <p:custDataLst>
                  <p:tags r:id="rId100"/>
                </p:custDataLst>
              </p:nvPr>
            </p:nvCxnSpPr>
            <p:spPr>
              <a:xfrm flipH="1">
                <a:off x="5307420" y="3090000"/>
                <a:ext cx="567600" cy="567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3" name="PA-椭圆 142">
              <a:extLst>
                <a:ext uri="{FF2B5EF4-FFF2-40B4-BE49-F238E27FC236}">
                  <a16:creationId xmlns="" xmlns:a16="http://schemas.microsoft.com/office/drawing/2014/main" id="{A0986094-0D91-45EE-B204-64ABEEDA8639}"/>
                </a:ext>
              </a:extLst>
            </p:cNvPr>
            <p:cNvSpPr/>
            <p:nvPr>
              <p:custDataLst>
                <p:tags r:id="rId98"/>
              </p:custDataLst>
            </p:nvPr>
          </p:nvSpPr>
          <p:spPr>
            <a:xfrm>
              <a:off x="5223446" y="4861684"/>
              <a:ext cx="315484" cy="315484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3" name="PA-组合 152">
            <a:extLst>
              <a:ext uri="{FF2B5EF4-FFF2-40B4-BE49-F238E27FC236}">
                <a16:creationId xmlns="" xmlns:a16="http://schemas.microsoft.com/office/drawing/2014/main" id="{831559F2-FA28-401B-B37D-3EA97E34B802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5317148" y="3683355"/>
            <a:ext cx="243346" cy="228600"/>
            <a:chOff x="5223446" y="4861684"/>
            <a:chExt cx="335836" cy="315484"/>
          </a:xfrm>
        </p:grpSpPr>
        <p:grpSp>
          <p:nvGrpSpPr>
            <p:cNvPr id="154" name="组合 153">
              <a:extLst>
                <a:ext uri="{FF2B5EF4-FFF2-40B4-BE49-F238E27FC236}">
                  <a16:creationId xmlns="" xmlns:a16="http://schemas.microsoft.com/office/drawing/2014/main" id="{EEBC45C3-2DB0-4439-A365-F5A4281BC161}"/>
                </a:ext>
              </a:extLst>
            </p:cNvPr>
            <p:cNvGrpSpPr/>
            <p:nvPr/>
          </p:nvGrpSpPr>
          <p:grpSpPr>
            <a:xfrm>
              <a:off x="5318359" y="4933551"/>
              <a:ext cx="240923" cy="171750"/>
              <a:chOff x="5078820" y="3090000"/>
              <a:chExt cx="796200" cy="567600"/>
            </a:xfrm>
          </p:grpSpPr>
          <p:cxnSp>
            <p:nvCxnSpPr>
              <p:cNvPr id="158" name="PA-直接连接符 157">
                <a:extLst>
                  <a:ext uri="{FF2B5EF4-FFF2-40B4-BE49-F238E27FC236}">
                    <a16:creationId xmlns="" xmlns:a16="http://schemas.microsoft.com/office/drawing/2014/main" id="{84DF4C7B-7CDC-4519-ADC5-12E85DD1593E}"/>
                  </a:ext>
                </a:extLst>
              </p:cNvPr>
              <p:cNvCxnSpPr/>
              <p:nvPr>
                <p:custDataLst>
                  <p:tags r:id="rId96"/>
                </p:custDataLst>
              </p:nvPr>
            </p:nvCxnSpPr>
            <p:spPr>
              <a:xfrm>
                <a:off x="5078820" y="3429000"/>
                <a:ext cx="228600" cy="228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" name="PA-直接连接符 158">
                <a:extLst>
                  <a:ext uri="{FF2B5EF4-FFF2-40B4-BE49-F238E27FC236}">
                    <a16:creationId xmlns="" xmlns:a16="http://schemas.microsoft.com/office/drawing/2014/main" id="{ABBB82C0-665F-4619-A01F-C16C9118FC74}"/>
                  </a:ext>
                </a:extLst>
              </p:cNvPr>
              <p:cNvCxnSpPr>
                <a:cxnSpLocks/>
              </p:cNvCxnSpPr>
              <p:nvPr>
                <p:custDataLst>
                  <p:tags r:id="rId97"/>
                </p:custDataLst>
              </p:nvPr>
            </p:nvCxnSpPr>
            <p:spPr>
              <a:xfrm flipH="1">
                <a:off x="5307420" y="3090000"/>
                <a:ext cx="567600" cy="567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7" name="PA-椭圆 156">
              <a:extLst>
                <a:ext uri="{FF2B5EF4-FFF2-40B4-BE49-F238E27FC236}">
                  <a16:creationId xmlns="" xmlns:a16="http://schemas.microsoft.com/office/drawing/2014/main" id="{4F908BC4-AD02-4AE9-9D85-EB61BE856C3E}"/>
                </a:ext>
              </a:extLst>
            </p:cNvPr>
            <p:cNvSpPr/>
            <p:nvPr>
              <p:custDataLst>
                <p:tags r:id="rId95"/>
              </p:custDataLst>
            </p:nvPr>
          </p:nvSpPr>
          <p:spPr>
            <a:xfrm>
              <a:off x="5223446" y="4861684"/>
              <a:ext cx="315484" cy="315484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60" name="PA-组合 159">
            <a:extLst>
              <a:ext uri="{FF2B5EF4-FFF2-40B4-BE49-F238E27FC236}">
                <a16:creationId xmlns="" xmlns:a16="http://schemas.microsoft.com/office/drawing/2014/main" id="{F6B4F22E-60E5-4969-AE4D-069F2C5816E2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5317148" y="4090612"/>
            <a:ext cx="243346" cy="228600"/>
            <a:chOff x="5223446" y="4861684"/>
            <a:chExt cx="335836" cy="315484"/>
          </a:xfrm>
        </p:grpSpPr>
        <p:grpSp>
          <p:nvGrpSpPr>
            <p:cNvPr id="161" name="组合 160">
              <a:extLst>
                <a:ext uri="{FF2B5EF4-FFF2-40B4-BE49-F238E27FC236}">
                  <a16:creationId xmlns="" xmlns:a16="http://schemas.microsoft.com/office/drawing/2014/main" id="{21E6F81E-F849-41D1-BFF6-D677FC34AA24}"/>
                </a:ext>
              </a:extLst>
            </p:cNvPr>
            <p:cNvGrpSpPr/>
            <p:nvPr/>
          </p:nvGrpSpPr>
          <p:grpSpPr>
            <a:xfrm>
              <a:off x="5318359" y="4933551"/>
              <a:ext cx="240923" cy="171750"/>
              <a:chOff x="5078820" y="3090000"/>
              <a:chExt cx="796200" cy="567600"/>
            </a:xfrm>
          </p:grpSpPr>
          <p:cxnSp>
            <p:nvCxnSpPr>
              <p:cNvPr id="167" name="PA-直接连接符 166">
                <a:extLst>
                  <a:ext uri="{FF2B5EF4-FFF2-40B4-BE49-F238E27FC236}">
                    <a16:creationId xmlns="" xmlns:a16="http://schemas.microsoft.com/office/drawing/2014/main" id="{1428858D-2775-4BC3-93FB-AC22E613D422}"/>
                  </a:ext>
                </a:extLst>
              </p:cNvPr>
              <p:cNvCxnSpPr/>
              <p:nvPr>
                <p:custDataLst>
                  <p:tags r:id="rId93"/>
                </p:custDataLst>
              </p:nvPr>
            </p:nvCxnSpPr>
            <p:spPr>
              <a:xfrm>
                <a:off x="5078820" y="3429000"/>
                <a:ext cx="228600" cy="228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PA-直接连接符 168">
                <a:extLst>
                  <a:ext uri="{FF2B5EF4-FFF2-40B4-BE49-F238E27FC236}">
                    <a16:creationId xmlns="" xmlns:a16="http://schemas.microsoft.com/office/drawing/2014/main" id="{85EBF1BE-A68B-42AE-B6AF-BF8BB14D53AA}"/>
                  </a:ext>
                </a:extLst>
              </p:cNvPr>
              <p:cNvCxnSpPr>
                <a:cxnSpLocks/>
              </p:cNvCxnSpPr>
              <p:nvPr>
                <p:custDataLst>
                  <p:tags r:id="rId94"/>
                </p:custDataLst>
              </p:nvPr>
            </p:nvCxnSpPr>
            <p:spPr>
              <a:xfrm flipH="1">
                <a:off x="5307420" y="3090000"/>
                <a:ext cx="567600" cy="567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2" name="PA-椭圆 161">
              <a:extLst>
                <a:ext uri="{FF2B5EF4-FFF2-40B4-BE49-F238E27FC236}">
                  <a16:creationId xmlns="" xmlns:a16="http://schemas.microsoft.com/office/drawing/2014/main" id="{732373CB-F741-4ACD-8F2F-AC942B67BF53}"/>
                </a:ext>
              </a:extLst>
            </p:cNvPr>
            <p:cNvSpPr/>
            <p:nvPr>
              <p:custDataLst>
                <p:tags r:id="rId92"/>
              </p:custDataLst>
            </p:nvPr>
          </p:nvSpPr>
          <p:spPr>
            <a:xfrm>
              <a:off x="5223446" y="4861684"/>
              <a:ext cx="315484" cy="315484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1" name="PA-组合 110">
            <a:extLst>
              <a:ext uri="{FF2B5EF4-FFF2-40B4-BE49-F238E27FC236}">
                <a16:creationId xmlns="" xmlns:a16="http://schemas.microsoft.com/office/drawing/2014/main" id="{47E8D0F2-E16F-4FDA-9114-4E035908AD31}"/>
              </a:ext>
            </a:extLst>
          </p:cNvPr>
          <p:cNvGrpSpPr>
            <a:grpSpLocks noChangeAspect="1"/>
          </p:cNvGrpSpPr>
          <p:nvPr>
            <p:custDataLst>
              <p:tags r:id="rId4"/>
            </p:custDataLst>
          </p:nvPr>
        </p:nvGrpSpPr>
        <p:grpSpPr>
          <a:xfrm>
            <a:off x="5317148" y="6126896"/>
            <a:ext cx="243346" cy="228600"/>
            <a:chOff x="5223446" y="4861684"/>
            <a:chExt cx="335836" cy="315484"/>
          </a:xfrm>
        </p:grpSpPr>
        <p:grpSp>
          <p:nvGrpSpPr>
            <p:cNvPr id="112" name="组合 111">
              <a:extLst>
                <a:ext uri="{FF2B5EF4-FFF2-40B4-BE49-F238E27FC236}">
                  <a16:creationId xmlns="" xmlns:a16="http://schemas.microsoft.com/office/drawing/2014/main" id="{81075A60-55D6-4AE2-8E1E-6D6E0898E6B0}"/>
                </a:ext>
              </a:extLst>
            </p:cNvPr>
            <p:cNvGrpSpPr/>
            <p:nvPr/>
          </p:nvGrpSpPr>
          <p:grpSpPr>
            <a:xfrm>
              <a:off x="5318359" y="4933551"/>
              <a:ext cx="240923" cy="171750"/>
              <a:chOff x="5078820" y="3090000"/>
              <a:chExt cx="796200" cy="567600"/>
            </a:xfrm>
          </p:grpSpPr>
          <p:cxnSp>
            <p:nvCxnSpPr>
              <p:cNvPr id="119" name="PA-直接连接符 118">
                <a:extLst>
                  <a:ext uri="{FF2B5EF4-FFF2-40B4-BE49-F238E27FC236}">
                    <a16:creationId xmlns="" xmlns:a16="http://schemas.microsoft.com/office/drawing/2014/main" id="{8371D08D-59EA-4060-8ABB-5F00A659408C}"/>
                  </a:ext>
                </a:extLst>
              </p:cNvPr>
              <p:cNvCxnSpPr/>
              <p:nvPr>
                <p:custDataLst>
                  <p:tags r:id="rId90"/>
                </p:custDataLst>
              </p:nvPr>
            </p:nvCxnSpPr>
            <p:spPr>
              <a:xfrm>
                <a:off x="5078820" y="3429000"/>
                <a:ext cx="228600" cy="228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" name="PA-直接连接符 122">
                <a:extLst>
                  <a:ext uri="{FF2B5EF4-FFF2-40B4-BE49-F238E27FC236}">
                    <a16:creationId xmlns="" xmlns:a16="http://schemas.microsoft.com/office/drawing/2014/main" id="{00DF0755-5C74-463D-89EB-E9B2D3B4D849}"/>
                  </a:ext>
                </a:extLst>
              </p:cNvPr>
              <p:cNvCxnSpPr>
                <a:cxnSpLocks/>
              </p:cNvCxnSpPr>
              <p:nvPr>
                <p:custDataLst>
                  <p:tags r:id="rId91"/>
                </p:custDataLst>
              </p:nvPr>
            </p:nvCxnSpPr>
            <p:spPr>
              <a:xfrm flipH="1">
                <a:off x="5307420" y="3090000"/>
                <a:ext cx="567600" cy="567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7" name="PA-椭圆 116">
              <a:extLst>
                <a:ext uri="{FF2B5EF4-FFF2-40B4-BE49-F238E27FC236}">
                  <a16:creationId xmlns="" xmlns:a16="http://schemas.microsoft.com/office/drawing/2014/main" id="{C2FB90FA-3403-4A29-9458-7F3C45943E5C}"/>
                </a:ext>
              </a:extLst>
            </p:cNvPr>
            <p:cNvSpPr/>
            <p:nvPr>
              <p:custDataLst>
                <p:tags r:id="rId89"/>
              </p:custDataLst>
            </p:nvPr>
          </p:nvSpPr>
          <p:spPr>
            <a:xfrm>
              <a:off x="5223446" y="4861684"/>
              <a:ext cx="315484" cy="315484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1" name="PA-组合 170">
            <a:extLst>
              <a:ext uri="{FF2B5EF4-FFF2-40B4-BE49-F238E27FC236}">
                <a16:creationId xmlns="" xmlns:a16="http://schemas.microsoft.com/office/drawing/2014/main" id="{272A9D4C-EBF3-466A-B3CC-2A0AD4B889E9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6680284" y="2868841"/>
            <a:ext cx="243346" cy="228600"/>
            <a:chOff x="5223446" y="4861684"/>
            <a:chExt cx="335836" cy="315484"/>
          </a:xfrm>
        </p:grpSpPr>
        <p:grpSp>
          <p:nvGrpSpPr>
            <p:cNvPr id="173" name="组合 172">
              <a:extLst>
                <a:ext uri="{FF2B5EF4-FFF2-40B4-BE49-F238E27FC236}">
                  <a16:creationId xmlns="" xmlns:a16="http://schemas.microsoft.com/office/drawing/2014/main" id="{FEB9F803-398C-4CCF-8086-6BD8DCD4E699}"/>
                </a:ext>
              </a:extLst>
            </p:cNvPr>
            <p:cNvGrpSpPr/>
            <p:nvPr/>
          </p:nvGrpSpPr>
          <p:grpSpPr>
            <a:xfrm>
              <a:off x="5318359" y="4933551"/>
              <a:ext cx="240923" cy="171750"/>
              <a:chOff x="5078820" y="3090000"/>
              <a:chExt cx="796200" cy="567600"/>
            </a:xfrm>
          </p:grpSpPr>
          <p:cxnSp>
            <p:nvCxnSpPr>
              <p:cNvPr id="177" name="PA-直接连接符 176">
                <a:extLst>
                  <a:ext uri="{FF2B5EF4-FFF2-40B4-BE49-F238E27FC236}">
                    <a16:creationId xmlns="" xmlns:a16="http://schemas.microsoft.com/office/drawing/2014/main" id="{DB1790AE-516B-48EE-8D6E-2F4EE0CD2122}"/>
                  </a:ext>
                </a:extLst>
              </p:cNvPr>
              <p:cNvCxnSpPr/>
              <p:nvPr>
                <p:custDataLst>
                  <p:tags r:id="rId87"/>
                </p:custDataLst>
              </p:nvPr>
            </p:nvCxnSpPr>
            <p:spPr>
              <a:xfrm>
                <a:off x="5078820" y="3429000"/>
                <a:ext cx="228600" cy="228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8" name="PA-直接连接符 177">
                <a:extLst>
                  <a:ext uri="{FF2B5EF4-FFF2-40B4-BE49-F238E27FC236}">
                    <a16:creationId xmlns="" xmlns:a16="http://schemas.microsoft.com/office/drawing/2014/main" id="{D9950B74-741E-4F83-8315-3432F2B36EA7}"/>
                  </a:ext>
                </a:extLst>
              </p:cNvPr>
              <p:cNvCxnSpPr>
                <a:cxnSpLocks/>
              </p:cNvCxnSpPr>
              <p:nvPr>
                <p:custDataLst>
                  <p:tags r:id="rId88"/>
                </p:custDataLst>
              </p:nvPr>
            </p:nvCxnSpPr>
            <p:spPr>
              <a:xfrm flipH="1">
                <a:off x="5307420" y="3090000"/>
                <a:ext cx="567600" cy="567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5" name="PA-椭圆 174">
              <a:extLst>
                <a:ext uri="{FF2B5EF4-FFF2-40B4-BE49-F238E27FC236}">
                  <a16:creationId xmlns="" xmlns:a16="http://schemas.microsoft.com/office/drawing/2014/main" id="{8F9B9241-9B77-49DC-A20D-DFF0CC2F72C4}"/>
                </a:ext>
              </a:extLst>
            </p:cNvPr>
            <p:cNvSpPr/>
            <p:nvPr>
              <p:custDataLst>
                <p:tags r:id="rId86"/>
              </p:custDataLst>
            </p:nvPr>
          </p:nvSpPr>
          <p:spPr>
            <a:xfrm>
              <a:off x="5223446" y="4861684"/>
              <a:ext cx="315484" cy="315484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9" name="PA-组合 178">
            <a:extLst>
              <a:ext uri="{FF2B5EF4-FFF2-40B4-BE49-F238E27FC236}">
                <a16:creationId xmlns="" xmlns:a16="http://schemas.microsoft.com/office/drawing/2014/main" id="{30ADB87D-04B7-4278-BFDA-B68819A59A8F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6680284" y="3683355"/>
            <a:ext cx="243346" cy="228600"/>
            <a:chOff x="5223446" y="4861684"/>
            <a:chExt cx="335836" cy="315484"/>
          </a:xfrm>
        </p:grpSpPr>
        <p:grpSp>
          <p:nvGrpSpPr>
            <p:cNvPr id="180" name="组合 179">
              <a:extLst>
                <a:ext uri="{FF2B5EF4-FFF2-40B4-BE49-F238E27FC236}">
                  <a16:creationId xmlns="" xmlns:a16="http://schemas.microsoft.com/office/drawing/2014/main" id="{CB2D592A-F241-44CA-962A-14DAE7044C09}"/>
                </a:ext>
              </a:extLst>
            </p:cNvPr>
            <p:cNvGrpSpPr/>
            <p:nvPr/>
          </p:nvGrpSpPr>
          <p:grpSpPr>
            <a:xfrm>
              <a:off x="5318359" y="4933551"/>
              <a:ext cx="240923" cy="171750"/>
              <a:chOff x="5078820" y="3090000"/>
              <a:chExt cx="796200" cy="567600"/>
            </a:xfrm>
          </p:grpSpPr>
          <p:cxnSp>
            <p:nvCxnSpPr>
              <p:cNvPr id="182" name="PA-直接连接符 181">
                <a:extLst>
                  <a:ext uri="{FF2B5EF4-FFF2-40B4-BE49-F238E27FC236}">
                    <a16:creationId xmlns="" xmlns:a16="http://schemas.microsoft.com/office/drawing/2014/main" id="{47F59A6F-BF3C-4F48-BF13-E47517CAFFC8}"/>
                  </a:ext>
                </a:extLst>
              </p:cNvPr>
              <p:cNvCxnSpPr/>
              <p:nvPr>
                <p:custDataLst>
                  <p:tags r:id="rId84"/>
                </p:custDataLst>
              </p:nvPr>
            </p:nvCxnSpPr>
            <p:spPr>
              <a:xfrm>
                <a:off x="5078820" y="3429000"/>
                <a:ext cx="228600" cy="228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3" name="PA-直接连接符 182">
                <a:extLst>
                  <a:ext uri="{FF2B5EF4-FFF2-40B4-BE49-F238E27FC236}">
                    <a16:creationId xmlns="" xmlns:a16="http://schemas.microsoft.com/office/drawing/2014/main" id="{7F11EB97-EF14-4FAB-BA8E-CABC37324549}"/>
                  </a:ext>
                </a:extLst>
              </p:cNvPr>
              <p:cNvCxnSpPr>
                <a:cxnSpLocks/>
              </p:cNvCxnSpPr>
              <p:nvPr>
                <p:custDataLst>
                  <p:tags r:id="rId85"/>
                </p:custDataLst>
              </p:nvPr>
            </p:nvCxnSpPr>
            <p:spPr>
              <a:xfrm flipH="1">
                <a:off x="5307420" y="3090000"/>
                <a:ext cx="567600" cy="567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1" name="PA-椭圆 180">
              <a:extLst>
                <a:ext uri="{FF2B5EF4-FFF2-40B4-BE49-F238E27FC236}">
                  <a16:creationId xmlns="" xmlns:a16="http://schemas.microsoft.com/office/drawing/2014/main" id="{2DF4461E-EBB5-48F8-B66D-F83256367D4A}"/>
                </a:ext>
              </a:extLst>
            </p:cNvPr>
            <p:cNvSpPr/>
            <p:nvPr>
              <p:custDataLst>
                <p:tags r:id="rId83"/>
              </p:custDataLst>
            </p:nvPr>
          </p:nvSpPr>
          <p:spPr>
            <a:xfrm>
              <a:off x="5223446" y="4861684"/>
              <a:ext cx="315484" cy="315484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4" name="PA-组合 183">
            <a:extLst>
              <a:ext uri="{FF2B5EF4-FFF2-40B4-BE49-F238E27FC236}">
                <a16:creationId xmlns="" xmlns:a16="http://schemas.microsoft.com/office/drawing/2014/main" id="{936497E1-BF60-4A31-A235-671BCB1E3A2B}"/>
              </a:ext>
            </a:extLst>
          </p:cNvPr>
          <p:cNvGrpSpPr>
            <a:grpSpLocks noChangeAspect="1"/>
          </p:cNvGrpSpPr>
          <p:nvPr>
            <p:custDataLst>
              <p:tags r:id="rId7"/>
            </p:custDataLst>
          </p:nvPr>
        </p:nvGrpSpPr>
        <p:grpSpPr>
          <a:xfrm>
            <a:off x="6680284" y="4497869"/>
            <a:ext cx="243346" cy="228600"/>
            <a:chOff x="5223446" y="4861684"/>
            <a:chExt cx="335836" cy="315484"/>
          </a:xfrm>
        </p:grpSpPr>
        <p:grpSp>
          <p:nvGrpSpPr>
            <p:cNvPr id="185" name="组合 184">
              <a:extLst>
                <a:ext uri="{FF2B5EF4-FFF2-40B4-BE49-F238E27FC236}">
                  <a16:creationId xmlns="" xmlns:a16="http://schemas.microsoft.com/office/drawing/2014/main" id="{026A884F-A503-4305-9563-3F6AB646BCF9}"/>
                </a:ext>
              </a:extLst>
            </p:cNvPr>
            <p:cNvGrpSpPr/>
            <p:nvPr/>
          </p:nvGrpSpPr>
          <p:grpSpPr>
            <a:xfrm>
              <a:off x="5318359" y="4933551"/>
              <a:ext cx="240923" cy="171750"/>
              <a:chOff x="5078820" y="3090000"/>
              <a:chExt cx="796200" cy="567600"/>
            </a:xfrm>
          </p:grpSpPr>
          <p:cxnSp>
            <p:nvCxnSpPr>
              <p:cNvPr id="187" name="PA-直接连接符 186">
                <a:extLst>
                  <a:ext uri="{FF2B5EF4-FFF2-40B4-BE49-F238E27FC236}">
                    <a16:creationId xmlns="" xmlns:a16="http://schemas.microsoft.com/office/drawing/2014/main" id="{4B5781C3-1890-41F9-8285-03E98FBECDCF}"/>
                  </a:ext>
                </a:extLst>
              </p:cNvPr>
              <p:cNvCxnSpPr/>
              <p:nvPr>
                <p:custDataLst>
                  <p:tags r:id="rId81"/>
                </p:custDataLst>
              </p:nvPr>
            </p:nvCxnSpPr>
            <p:spPr>
              <a:xfrm>
                <a:off x="5078820" y="3429000"/>
                <a:ext cx="228600" cy="228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PA-直接连接符 187">
                <a:extLst>
                  <a:ext uri="{FF2B5EF4-FFF2-40B4-BE49-F238E27FC236}">
                    <a16:creationId xmlns="" xmlns:a16="http://schemas.microsoft.com/office/drawing/2014/main" id="{20A90626-CF30-4325-BEE5-7EDF8BA727F7}"/>
                  </a:ext>
                </a:extLst>
              </p:cNvPr>
              <p:cNvCxnSpPr>
                <a:cxnSpLocks/>
              </p:cNvCxnSpPr>
              <p:nvPr>
                <p:custDataLst>
                  <p:tags r:id="rId82"/>
                </p:custDataLst>
              </p:nvPr>
            </p:nvCxnSpPr>
            <p:spPr>
              <a:xfrm flipH="1">
                <a:off x="5307420" y="3090000"/>
                <a:ext cx="567600" cy="567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6" name="PA-椭圆 185">
              <a:extLst>
                <a:ext uri="{FF2B5EF4-FFF2-40B4-BE49-F238E27FC236}">
                  <a16:creationId xmlns="" xmlns:a16="http://schemas.microsoft.com/office/drawing/2014/main" id="{0E808102-6D98-48D5-ADCA-6ED9FCE860FE}"/>
                </a:ext>
              </a:extLst>
            </p:cNvPr>
            <p:cNvSpPr/>
            <p:nvPr>
              <p:custDataLst>
                <p:tags r:id="rId80"/>
              </p:custDataLst>
            </p:nvPr>
          </p:nvSpPr>
          <p:spPr>
            <a:xfrm>
              <a:off x="5223446" y="4861684"/>
              <a:ext cx="315484" cy="315484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4" name="PA-组合 123">
            <a:extLst>
              <a:ext uri="{FF2B5EF4-FFF2-40B4-BE49-F238E27FC236}">
                <a16:creationId xmlns="" xmlns:a16="http://schemas.microsoft.com/office/drawing/2014/main" id="{BE993198-494D-4BB0-AA26-B4872D1D42B7}"/>
              </a:ext>
            </a:extLst>
          </p:cNvPr>
          <p:cNvGrpSpPr>
            <a:grpSpLocks noChangeAspect="1"/>
          </p:cNvGrpSpPr>
          <p:nvPr>
            <p:custDataLst>
              <p:tags r:id="rId8"/>
            </p:custDataLst>
          </p:nvPr>
        </p:nvGrpSpPr>
        <p:grpSpPr>
          <a:xfrm>
            <a:off x="6680284" y="5719640"/>
            <a:ext cx="243346" cy="228600"/>
            <a:chOff x="5223446" y="4861684"/>
            <a:chExt cx="335836" cy="315484"/>
          </a:xfrm>
        </p:grpSpPr>
        <p:grpSp>
          <p:nvGrpSpPr>
            <p:cNvPr id="127" name="组合 126">
              <a:extLst>
                <a:ext uri="{FF2B5EF4-FFF2-40B4-BE49-F238E27FC236}">
                  <a16:creationId xmlns="" xmlns:a16="http://schemas.microsoft.com/office/drawing/2014/main" id="{9FE485D0-2D4D-4383-A903-A17065A950C7}"/>
                </a:ext>
              </a:extLst>
            </p:cNvPr>
            <p:cNvGrpSpPr/>
            <p:nvPr/>
          </p:nvGrpSpPr>
          <p:grpSpPr>
            <a:xfrm>
              <a:off x="5318359" y="4933551"/>
              <a:ext cx="240923" cy="171750"/>
              <a:chOff x="5078820" y="3090000"/>
              <a:chExt cx="796200" cy="567600"/>
            </a:xfrm>
          </p:grpSpPr>
          <p:cxnSp>
            <p:nvCxnSpPr>
              <p:cNvPr id="137" name="PA-直接连接符 136">
                <a:extLst>
                  <a:ext uri="{FF2B5EF4-FFF2-40B4-BE49-F238E27FC236}">
                    <a16:creationId xmlns="" xmlns:a16="http://schemas.microsoft.com/office/drawing/2014/main" id="{98A6BDC9-2EA3-493B-833F-D4EA00E224FF}"/>
                  </a:ext>
                </a:extLst>
              </p:cNvPr>
              <p:cNvCxnSpPr/>
              <p:nvPr>
                <p:custDataLst>
                  <p:tags r:id="rId78"/>
                </p:custDataLst>
              </p:nvPr>
            </p:nvCxnSpPr>
            <p:spPr>
              <a:xfrm>
                <a:off x="5078820" y="3429000"/>
                <a:ext cx="228600" cy="228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" name="PA-直接连接符 137">
                <a:extLst>
                  <a:ext uri="{FF2B5EF4-FFF2-40B4-BE49-F238E27FC236}">
                    <a16:creationId xmlns="" xmlns:a16="http://schemas.microsoft.com/office/drawing/2014/main" id="{17247442-D252-4EEE-AEE5-CFCD8CA9DEE8}"/>
                  </a:ext>
                </a:extLst>
              </p:cNvPr>
              <p:cNvCxnSpPr>
                <a:cxnSpLocks/>
              </p:cNvCxnSpPr>
              <p:nvPr>
                <p:custDataLst>
                  <p:tags r:id="rId79"/>
                </p:custDataLst>
              </p:nvPr>
            </p:nvCxnSpPr>
            <p:spPr>
              <a:xfrm flipH="1">
                <a:off x="5307420" y="3090000"/>
                <a:ext cx="567600" cy="567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8" name="PA-椭圆 127">
              <a:extLst>
                <a:ext uri="{FF2B5EF4-FFF2-40B4-BE49-F238E27FC236}">
                  <a16:creationId xmlns="" xmlns:a16="http://schemas.microsoft.com/office/drawing/2014/main" id="{E6AEB772-5A2B-4FF6-AFFE-BDD1792E62F0}"/>
                </a:ext>
              </a:extLst>
            </p:cNvPr>
            <p:cNvSpPr/>
            <p:nvPr>
              <p:custDataLst>
                <p:tags r:id="rId77"/>
              </p:custDataLst>
            </p:nvPr>
          </p:nvSpPr>
          <p:spPr>
            <a:xfrm>
              <a:off x="5223446" y="4861684"/>
              <a:ext cx="315484" cy="315484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9" name="PA-组合 188">
            <a:extLst>
              <a:ext uri="{FF2B5EF4-FFF2-40B4-BE49-F238E27FC236}">
                <a16:creationId xmlns="" xmlns:a16="http://schemas.microsoft.com/office/drawing/2014/main" id="{D5F4243E-CC02-45BF-B5BC-637C9DA9A3CA}"/>
              </a:ext>
            </a:extLst>
          </p:cNvPr>
          <p:cNvGrpSpPr>
            <a:grpSpLocks noChangeAspect="1"/>
          </p:cNvGrpSpPr>
          <p:nvPr>
            <p:custDataLst>
              <p:tags r:id="rId9"/>
            </p:custDataLst>
          </p:nvPr>
        </p:nvGrpSpPr>
        <p:grpSpPr>
          <a:xfrm>
            <a:off x="8043419" y="2868841"/>
            <a:ext cx="243346" cy="228600"/>
            <a:chOff x="5223446" y="4861684"/>
            <a:chExt cx="335836" cy="315484"/>
          </a:xfrm>
        </p:grpSpPr>
        <p:grpSp>
          <p:nvGrpSpPr>
            <p:cNvPr id="190" name="组合 189">
              <a:extLst>
                <a:ext uri="{FF2B5EF4-FFF2-40B4-BE49-F238E27FC236}">
                  <a16:creationId xmlns="" xmlns:a16="http://schemas.microsoft.com/office/drawing/2014/main" id="{0CF52178-EBDD-429B-BDC1-6E16AA779DA9}"/>
                </a:ext>
              </a:extLst>
            </p:cNvPr>
            <p:cNvGrpSpPr/>
            <p:nvPr/>
          </p:nvGrpSpPr>
          <p:grpSpPr>
            <a:xfrm>
              <a:off x="5318359" y="4933551"/>
              <a:ext cx="240923" cy="171750"/>
              <a:chOff x="5078820" y="3090000"/>
              <a:chExt cx="796200" cy="567600"/>
            </a:xfrm>
          </p:grpSpPr>
          <p:cxnSp>
            <p:nvCxnSpPr>
              <p:cNvPr id="192" name="PA-直接连接符 191">
                <a:extLst>
                  <a:ext uri="{FF2B5EF4-FFF2-40B4-BE49-F238E27FC236}">
                    <a16:creationId xmlns="" xmlns:a16="http://schemas.microsoft.com/office/drawing/2014/main" id="{097CE354-9FFB-4707-BD8C-0A1B9EFCE232}"/>
                  </a:ext>
                </a:extLst>
              </p:cNvPr>
              <p:cNvCxnSpPr/>
              <p:nvPr>
                <p:custDataLst>
                  <p:tags r:id="rId75"/>
                </p:custDataLst>
              </p:nvPr>
            </p:nvCxnSpPr>
            <p:spPr>
              <a:xfrm>
                <a:off x="5078820" y="3429000"/>
                <a:ext cx="228600" cy="228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3" name="PA-直接连接符 192">
                <a:extLst>
                  <a:ext uri="{FF2B5EF4-FFF2-40B4-BE49-F238E27FC236}">
                    <a16:creationId xmlns="" xmlns:a16="http://schemas.microsoft.com/office/drawing/2014/main" id="{35B89336-A2A3-484F-A3BE-CC27FA047D9F}"/>
                  </a:ext>
                </a:extLst>
              </p:cNvPr>
              <p:cNvCxnSpPr>
                <a:cxnSpLocks/>
              </p:cNvCxnSpPr>
              <p:nvPr>
                <p:custDataLst>
                  <p:tags r:id="rId76"/>
                </p:custDataLst>
              </p:nvPr>
            </p:nvCxnSpPr>
            <p:spPr>
              <a:xfrm flipH="1">
                <a:off x="5307420" y="3090000"/>
                <a:ext cx="567600" cy="567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1" name="PA-椭圆 190">
              <a:extLst>
                <a:ext uri="{FF2B5EF4-FFF2-40B4-BE49-F238E27FC236}">
                  <a16:creationId xmlns="" xmlns:a16="http://schemas.microsoft.com/office/drawing/2014/main" id="{04B19ECD-3733-41A1-90F9-8459FF704E67}"/>
                </a:ext>
              </a:extLst>
            </p:cNvPr>
            <p:cNvSpPr/>
            <p:nvPr>
              <p:custDataLst>
                <p:tags r:id="rId74"/>
              </p:custDataLst>
            </p:nvPr>
          </p:nvSpPr>
          <p:spPr>
            <a:xfrm>
              <a:off x="5223446" y="4861684"/>
              <a:ext cx="315484" cy="315484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4" name="PA-组合 193">
            <a:extLst>
              <a:ext uri="{FF2B5EF4-FFF2-40B4-BE49-F238E27FC236}">
                <a16:creationId xmlns="" xmlns:a16="http://schemas.microsoft.com/office/drawing/2014/main" id="{EF61B22D-A09E-4E8C-9E69-80EC216D8263}"/>
              </a:ext>
            </a:extLst>
          </p:cNvPr>
          <p:cNvGrpSpPr>
            <a:grpSpLocks noChangeAspect="1"/>
          </p:cNvGrpSpPr>
          <p:nvPr>
            <p:custDataLst>
              <p:tags r:id="rId10"/>
            </p:custDataLst>
          </p:nvPr>
        </p:nvGrpSpPr>
        <p:grpSpPr>
          <a:xfrm>
            <a:off x="8043419" y="3683355"/>
            <a:ext cx="243346" cy="228600"/>
            <a:chOff x="5223446" y="4861684"/>
            <a:chExt cx="335836" cy="315484"/>
          </a:xfrm>
        </p:grpSpPr>
        <p:grpSp>
          <p:nvGrpSpPr>
            <p:cNvPr id="195" name="组合 194">
              <a:extLst>
                <a:ext uri="{FF2B5EF4-FFF2-40B4-BE49-F238E27FC236}">
                  <a16:creationId xmlns="" xmlns:a16="http://schemas.microsoft.com/office/drawing/2014/main" id="{5E47C7F1-A658-4BAF-BD4D-4931A7661063}"/>
                </a:ext>
              </a:extLst>
            </p:cNvPr>
            <p:cNvGrpSpPr/>
            <p:nvPr/>
          </p:nvGrpSpPr>
          <p:grpSpPr>
            <a:xfrm>
              <a:off x="5318359" y="4933551"/>
              <a:ext cx="240923" cy="171750"/>
              <a:chOff x="5078820" y="3090000"/>
              <a:chExt cx="796200" cy="567600"/>
            </a:xfrm>
          </p:grpSpPr>
          <p:cxnSp>
            <p:nvCxnSpPr>
              <p:cNvPr id="197" name="PA-直接连接符 196">
                <a:extLst>
                  <a:ext uri="{FF2B5EF4-FFF2-40B4-BE49-F238E27FC236}">
                    <a16:creationId xmlns="" xmlns:a16="http://schemas.microsoft.com/office/drawing/2014/main" id="{47FC3112-405A-43CB-9494-B9D3631A0A16}"/>
                  </a:ext>
                </a:extLst>
              </p:cNvPr>
              <p:cNvCxnSpPr/>
              <p:nvPr>
                <p:custDataLst>
                  <p:tags r:id="rId72"/>
                </p:custDataLst>
              </p:nvPr>
            </p:nvCxnSpPr>
            <p:spPr>
              <a:xfrm>
                <a:off x="5078820" y="3429000"/>
                <a:ext cx="228600" cy="228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8" name="PA-直接连接符 197">
                <a:extLst>
                  <a:ext uri="{FF2B5EF4-FFF2-40B4-BE49-F238E27FC236}">
                    <a16:creationId xmlns="" xmlns:a16="http://schemas.microsoft.com/office/drawing/2014/main" id="{641FE175-4F90-4D25-99EA-ADA001F9EDA6}"/>
                  </a:ext>
                </a:extLst>
              </p:cNvPr>
              <p:cNvCxnSpPr>
                <a:cxnSpLocks/>
              </p:cNvCxnSpPr>
              <p:nvPr>
                <p:custDataLst>
                  <p:tags r:id="rId73"/>
                </p:custDataLst>
              </p:nvPr>
            </p:nvCxnSpPr>
            <p:spPr>
              <a:xfrm flipH="1">
                <a:off x="5307420" y="3090000"/>
                <a:ext cx="567600" cy="567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6" name="PA-椭圆 195">
              <a:extLst>
                <a:ext uri="{FF2B5EF4-FFF2-40B4-BE49-F238E27FC236}">
                  <a16:creationId xmlns="" xmlns:a16="http://schemas.microsoft.com/office/drawing/2014/main" id="{2F2A1643-C8B0-4B38-942D-2E84542B7B66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>
              <a:off x="5223446" y="4861684"/>
              <a:ext cx="315484" cy="315484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9" name="PA-组合 198">
            <a:extLst>
              <a:ext uri="{FF2B5EF4-FFF2-40B4-BE49-F238E27FC236}">
                <a16:creationId xmlns="" xmlns:a16="http://schemas.microsoft.com/office/drawing/2014/main" id="{D7A532FB-955E-4583-8216-06E1920A9C4C}"/>
              </a:ext>
            </a:extLst>
          </p:cNvPr>
          <p:cNvGrpSpPr>
            <a:grpSpLocks noChangeAspect="1"/>
          </p:cNvGrpSpPr>
          <p:nvPr>
            <p:custDataLst>
              <p:tags r:id="rId11"/>
            </p:custDataLst>
          </p:nvPr>
        </p:nvGrpSpPr>
        <p:grpSpPr>
          <a:xfrm>
            <a:off x="8043419" y="4497869"/>
            <a:ext cx="243346" cy="228600"/>
            <a:chOff x="5223446" y="4861684"/>
            <a:chExt cx="335836" cy="315484"/>
          </a:xfrm>
        </p:grpSpPr>
        <p:grpSp>
          <p:nvGrpSpPr>
            <p:cNvPr id="200" name="组合 199">
              <a:extLst>
                <a:ext uri="{FF2B5EF4-FFF2-40B4-BE49-F238E27FC236}">
                  <a16:creationId xmlns="" xmlns:a16="http://schemas.microsoft.com/office/drawing/2014/main" id="{EE6A9645-A5B1-4D75-9122-48770BEF1BB8}"/>
                </a:ext>
              </a:extLst>
            </p:cNvPr>
            <p:cNvGrpSpPr/>
            <p:nvPr/>
          </p:nvGrpSpPr>
          <p:grpSpPr>
            <a:xfrm>
              <a:off x="5318359" y="4933551"/>
              <a:ext cx="240923" cy="171750"/>
              <a:chOff x="5078820" y="3090000"/>
              <a:chExt cx="796200" cy="567600"/>
            </a:xfrm>
          </p:grpSpPr>
          <p:cxnSp>
            <p:nvCxnSpPr>
              <p:cNvPr id="202" name="PA-直接连接符 201">
                <a:extLst>
                  <a:ext uri="{FF2B5EF4-FFF2-40B4-BE49-F238E27FC236}">
                    <a16:creationId xmlns="" xmlns:a16="http://schemas.microsoft.com/office/drawing/2014/main" id="{2B82E377-3F2A-42DD-8AA6-799F3E8EB3C5}"/>
                  </a:ext>
                </a:extLst>
              </p:cNvPr>
              <p:cNvCxnSpPr/>
              <p:nvPr>
                <p:custDataLst>
                  <p:tags r:id="rId69"/>
                </p:custDataLst>
              </p:nvPr>
            </p:nvCxnSpPr>
            <p:spPr>
              <a:xfrm>
                <a:off x="5078820" y="3429000"/>
                <a:ext cx="228600" cy="228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PA-直接连接符 202">
                <a:extLst>
                  <a:ext uri="{FF2B5EF4-FFF2-40B4-BE49-F238E27FC236}">
                    <a16:creationId xmlns="" xmlns:a16="http://schemas.microsoft.com/office/drawing/2014/main" id="{A06AFF8F-4DB8-464B-9BD6-A12F3ABBB867}"/>
                  </a:ext>
                </a:extLst>
              </p:cNvPr>
              <p:cNvCxnSpPr>
                <a:cxnSpLocks/>
              </p:cNvCxnSpPr>
              <p:nvPr>
                <p:custDataLst>
                  <p:tags r:id="rId70"/>
                </p:custDataLst>
              </p:nvPr>
            </p:nvCxnSpPr>
            <p:spPr>
              <a:xfrm flipH="1">
                <a:off x="5307420" y="3090000"/>
                <a:ext cx="567600" cy="567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1" name="PA-椭圆 200">
              <a:extLst>
                <a:ext uri="{FF2B5EF4-FFF2-40B4-BE49-F238E27FC236}">
                  <a16:creationId xmlns="" xmlns:a16="http://schemas.microsoft.com/office/drawing/2014/main" id="{8D191159-E6CC-446C-B87F-60F8F9E7EB64}"/>
                </a:ext>
              </a:extLst>
            </p:cNvPr>
            <p:cNvSpPr/>
            <p:nvPr>
              <p:custDataLst>
                <p:tags r:id="rId68"/>
              </p:custDataLst>
            </p:nvPr>
          </p:nvSpPr>
          <p:spPr>
            <a:xfrm>
              <a:off x="5223446" y="4861684"/>
              <a:ext cx="315484" cy="315484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4" name="PA-组合 203">
            <a:extLst>
              <a:ext uri="{FF2B5EF4-FFF2-40B4-BE49-F238E27FC236}">
                <a16:creationId xmlns="" xmlns:a16="http://schemas.microsoft.com/office/drawing/2014/main" id="{B12CE5F0-8553-4276-AE1B-C2E534E2A0DF}"/>
              </a:ext>
            </a:extLst>
          </p:cNvPr>
          <p:cNvGrpSpPr>
            <a:grpSpLocks noChangeAspect="1"/>
          </p:cNvGrpSpPr>
          <p:nvPr>
            <p:custDataLst>
              <p:tags r:id="rId12"/>
            </p:custDataLst>
          </p:nvPr>
        </p:nvGrpSpPr>
        <p:grpSpPr>
          <a:xfrm>
            <a:off x="8043419" y="4905126"/>
            <a:ext cx="243346" cy="228600"/>
            <a:chOff x="5223446" y="4861684"/>
            <a:chExt cx="335836" cy="315484"/>
          </a:xfrm>
        </p:grpSpPr>
        <p:grpSp>
          <p:nvGrpSpPr>
            <p:cNvPr id="205" name="组合 204">
              <a:extLst>
                <a:ext uri="{FF2B5EF4-FFF2-40B4-BE49-F238E27FC236}">
                  <a16:creationId xmlns="" xmlns:a16="http://schemas.microsoft.com/office/drawing/2014/main" id="{108D7F83-3B92-438E-BA43-9C4DC22B77C8}"/>
                </a:ext>
              </a:extLst>
            </p:cNvPr>
            <p:cNvGrpSpPr/>
            <p:nvPr/>
          </p:nvGrpSpPr>
          <p:grpSpPr>
            <a:xfrm>
              <a:off x="5318359" y="4933551"/>
              <a:ext cx="240923" cy="171750"/>
              <a:chOff x="5078820" y="3090000"/>
              <a:chExt cx="796200" cy="567600"/>
            </a:xfrm>
          </p:grpSpPr>
          <p:cxnSp>
            <p:nvCxnSpPr>
              <p:cNvPr id="207" name="PA-直接连接符 206">
                <a:extLst>
                  <a:ext uri="{FF2B5EF4-FFF2-40B4-BE49-F238E27FC236}">
                    <a16:creationId xmlns="" xmlns:a16="http://schemas.microsoft.com/office/drawing/2014/main" id="{F1ACB062-A285-4420-B3CC-8B0910932488}"/>
                  </a:ext>
                </a:extLst>
              </p:cNvPr>
              <p:cNvCxnSpPr/>
              <p:nvPr>
                <p:custDataLst>
                  <p:tags r:id="rId66"/>
                </p:custDataLst>
              </p:nvPr>
            </p:nvCxnSpPr>
            <p:spPr>
              <a:xfrm>
                <a:off x="5078820" y="3429000"/>
                <a:ext cx="228600" cy="228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8" name="PA-直接连接符 207">
                <a:extLst>
                  <a:ext uri="{FF2B5EF4-FFF2-40B4-BE49-F238E27FC236}">
                    <a16:creationId xmlns="" xmlns:a16="http://schemas.microsoft.com/office/drawing/2014/main" id="{00033839-D0A7-4FEE-A1AC-7AA25F8685D8}"/>
                  </a:ext>
                </a:extLst>
              </p:cNvPr>
              <p:cNvCxnSpPr>
                <a:cxnSpLocks/>
              </p:cNvCxnSpPr>
              <p:nvPr>
                <p:custDataLst>
                  <p:tags r:id="rId67"/>
                </p:custDataLst>
              </p:nvPr>
            </p:nvCxnSpPr>
            <p:spPr>
              <a:xfrm flipH="1">
                <a:off x="5307420" y="3090000"/>
                <a:ext cx="567600" cy="567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6" name="PA-椭圆 205">
              <a:extLst>
                <a:ext uri="{FF2B5EF4-FFF2-40B4-BE49-F238E27FC236}">
                  <a16:creationId xmlns="" xmlns:a16="http://schemas.microsoft.com/office/drawing/2014/main" id="{343CEBCA-7DCB-4B89-8423-26B41D197392}"/>
                </a:ext>
              </a:extLst>
            </p:cNvPr>
            <p:cNvSpPr/>
            <p:nvPr>
              <p:custDataLst>
                <p:tags r:id="rId65"/>
              </p:custDataLst>
            </p:nvPr>
          </p:nvSpPr>
          <p:spPr>
            <a:xfrm>
              <a:off x="5223446" y="4861684"/>
              <a:ext cx="315484" cy="315484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9" name="PA-组合 208">
            <a:extLst>
              <a:ext uri="{FF2B5EF4-FFF2-40B4-BE49-F238E27FC236}">
                <a16:creationId xmlns="" xmlns:a16="http://schemas.microsoft.com/office/drawing/2014/main" id="{E38D73E3-5338-4273-B1F6-1FD5384D1BA9}"/>
              </a:ext>
            </a:extLst>
          </p:cNvPr>
          <p:cNvGrpSpPr>
            <a:grpSpLocks noChangeAspect="1"/>
          </p:cNvGrpSpPr>
          <p:nvPr>
            <p:custDataLst>
              <p:tags r:id="rId13"/>
            </p:custDataLst>
          </p:nvPr>
        </p:nvGrpSpPr>
        <p:grpSpPr>
          <a:xfrm>
            <a:off x="8043419" y="5719640"/>
            <a:ext cx="243346" cy="228600"/>
            <a:chOff x="5223446" y="4861684"/>
            <a:chExt cx="335836" cy="315484"/>
          </a:xfrm>
        </p:grpSpPr>
        <p:grpSp>
          <p:nvGrpSpPr>
            <p:cNvPr id="210" name="组合 209">
              <a:extLst>
                <a:ext uri="{FF2B5EF4-FFF2-40B4-BE49-F238E27FC236}">
                  <a16:creationId xmlns="" xmlns:a16="http://schemas.microsoft.com/office/drawing/2014/main" id="{688B6B8E-CFDE-45B0-AD45-A3C2FE77C98D}"/>
                </a:ext>
              </a:extLst>
            </p:cNvPr>
            <p:cNvGrpSpPr/>
            <p:nvPr/>
          </p:nvGrpSpPr>
          <p:grpSpPr>
            <a:xfrm>
              <a:off x="5318359" y="4933551"/>
              <a:ext cx="240923" cy="171750"/>
              <a:chOff x="5078820" y="3090000"/>
              <a:chExt cx="796200" cy="567600"/>
            </a:xfrm>
          </p:grpSpPr>
          <p:cxnSp>
            <p:nvCxnSpPr>
              <p:cNvPr id="212" name="PA-直接连接符 211">
                <a:extLst>
                  <a:ext uri="{FF2B5EF4-FFF2-40B4-BE49-F238E27FC236}">
                    <a16:creationId xmlns="" xmlns:a16="http://schemas.microsoft.com/office/drawing/2014/main" id="{507BB2DB-3FF3-4D63-8045-DD0FBE841AC7}"/>
                  </a:ext>
                </a:extLst>
              </p:cNvPr>
              <p:cNvCxnSpPr/>
              <p:nvPr>
                <p:custDataLst>
                  <p:tags r:id="rId63"/>
                </p:custDataLst>
              </p:nvPr>
            </p:nvCxnSpPr>
            <p:spPr>
              <a:xfrm>
                <a:off x="5078820" y="3429000"/>
                <a:ext cx="228600" cy="228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3" name="PA-直接连接符 212">
                <a:extLst>
                  <a:ext uri="{FF2B5EF4-FFF2-40B4-BE49-F238E27FC236}">
                    <a16:creationId xmlns="" xmlns:a16="http://schemas.microsoft.com/office/drawing/2014/main" id="{80D80E3A-0A2B-4063-90E4-80EDE64697E3}"/>
                  </a:ext>
                </a:extLst>
              </p:cNvPr>
              <p:cNvCxnSpPr>
                <a:cxnSpLocks/>
              </p:cNvCxnSpPr>
              <p:nvPr>
                <p:custDataLst>
                  <p:tags r:id="rId64"/>
                </p:custDataLst>
              </p:nvPr>
            </p:nvCxnSpPr>
            <p:spPr>
              <a:xfrm flipH="1">
                <a:off x="5307420" y="3090000"/>
                <a:ext cx="567600" cy="567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1" name="PA-椭圆 210">
              <a:extLst>
                <a:ext uri="{FF2B5EF4-FFF2-40B4-BE49-F238E27FC236}">
                  <a16:creationId xmlns="" xmlns:a16="http://schemas.microsoft.com/office/drawing/2014/main" id="{360CA96A-AD4A-4E27-9B77-55F603E475F9}"/>
                </a:ext>
              </a:extLst>
            </p:cNvPr>
            <p:cNvSpPr/>
            <p:nvPr>
              <p:custDataLst>
                <p:tags r:id="rId62"/>
              </p:custDataLst>
            </p:nvPr>
          </p:nvSpPr>
          <p:spPr>
            <a:xfrm>
              <a:off x="5223446" y="4861684"/>
              <a:ext cx="315484" cy="315484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4" name="PA-组合 213">
            <a:extLst>
              <a:ext uri="{FF2B5EF4-FFF2-40B4-BE49-F238E27FC236}">
                <a16:creationId xmlns="" xmlns:a16="http://schemas.microsoft.com/office/drawing/2014/main" id="{6AA8B1D7-453F-4BB5-AC3B-84F58E44DDFB}"/>
              </a:ext>
            </a:extLst>
          </p:cNvPr>
          <p:cNvGrpSpPr>
            <a:grpSpLocks noChangeAspect="1"/>
          </p:cNvGrpSpPr>
          <p:nvPr>
            <p:custDataLst>
              <p:tags r:id="rId14"/>
            </p:custDataLst>
          </p:nvPr>
        </p:nvGrpSpPr>
        <p:grpSpPr>
          <a:xfrm>
            <a:off x="9406555" y="3276098"/>
            <a:ext cx="243346" cy="228600"/>
            <a:chOff x="5223446" y="4861684"/>
            <a:chExt cx="335836" cy="315484"/>
          </a:xfrm>
        </p:grpSpPr>
        <p:grpSp>
          <p:nvGrpSpPr>
            <p:cNvPr id="215" name="组合 214">
              <a:extLst>
                <a:ext uri="{FF2B5EF4-FFF2-40B4-BE49-F238E27FC236}">
                  <a16:creationId xmlns="" xmlns:a16="http://schemas.microsoft.com/office/drawing/2014/main" id="{CE3C2CFA-9207-43D8-B430-18A8FDFA79B0}"/>
                </a:ext>
              </a:extLst>
            </p:cNvPr>
            <p:cNvGrpSpPr/>
            <p:nvPr/>
          </p:nvGrpSpPr>
          <p:grpSpPr>
            <a:xfrm>
              <a:off x="5318359" y="4933551"/>
              <a:ext cx="240923" cy="171750"/>
              <a:chOff x="5078820" y="3090000"/>
              <a:chExt cx="796200" cy="567600"/>
            </a:xfrm>
          </p:grpSpPr>
          <p:cxnSp>
            <p:nvCxnSpPr>
              <p:cNvPr id="217" name="PA-直接连接符 216">
                <a:extLst>
                  <a:ext uri="{FF2B5EF4-FFF2-40B4-BE49-F238E27FC236}">
                    <a16:creationId xmlns="" xmlns:a16="http://schemas.microsoft.com/office/drawing/2014/main" id="{C0718730-A07A-437B-86B5-48C0309266BA}"/>
                  </a:ext>
                </a:extLst>
              </p:cNvPr>
              <p:cNvCxnSpPr/>
              <p:nvPr>
                <p:custDataLst>
                  <p:tags r:id="rId60"/>
                </p:custDataLst>
              </p:nvPr>
            </p:nvCxnSpPr>
            <p:spPr>
              <a:xfrm>
                <a:off x="5078820" y="3429000"/>
                <a:ext cx="228600" cy="228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8" name="PA-直接连接符 217">
                <a:extLst>
                  <a:ext uri="{FF2B5EF4-FFF2-40B4-BE49-F238E27FC236}">
                    <a16:creationId xmlns="" xmlns:a16="http://schemas.microsoft.com/office/drawing/2014/main" id="{90008946-20A9-4366-9BAF-9F334F5E7932}"/>
                  </a:ext>
                </a:extLst>
              </p:cNvPr>
              <p:cNvCxnSpPr>
                <a:cxnSpLocks/>
              </p:cNvCxnSpPr>
              <p:nvPr>
                <p:custDataLst>
                  <p:tags r:id="rId61"/>
                </p:custDataLst>
              </p:nvPr>
            </p:nvCxnSpPr>
            <p:spPr>
              <a:xfrm flipH="1">
                <a:off x="5307420" y="3090000"/>
                <a:ext cx="567600" cy="567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6" name="PA-椭圆 215">
              <a:extLst>
                <a:ext uri="{FF2B5EF4-FFF2-40B4-BE49-F238E27FC236}">
                  <a16:creationId xmlns="" xmlns:a16="http://schemas.microsoft.com/office/drawing/2014/main" id="{E86C4A63-1A43-46FC-BC45-15481D4D34FD}"/>
                </a:ext>
              </a:extLst>
            </p:cNvPr>
            <p:cNvSpPr/>
            <p:nvPr>
              <p:custDataLst>
                <p:tags r:id="rId59"/>
              </p:custDataLst>
            </p:nvPr>
          </p:nvSpPr>
          <p:spPr>
            <a:xfrm>
              <a:off x="5223446" y="4861684"/>
              <a:ext cx="315484" cy="315484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19" name="PA-组合 218">
            <a:extLst>
              <a:ext uri="{FF2B5EF4-FFF2-40B4-BE49-F238E27FC236}">
                <a16:creationId xmlns="" xmlns:a16="http://schemas.microsoft.com/office/drawing/2014/main" id="{8AFA3AE0-44C1-4886-8F7C-3D99561058F6}"/>
              </a:ext>
            </a:extLst>
          </p:cNvPr>
          <p:cNvGrpSpPr>
            <a:grpSpLocks noChangeAspect="1"/>
          </p:cNvGrpSpPr>
          <p:nvPr>
            <p:custDataLst>
              <p:tags r:id="rId15"/>
            </p:custDataLst>
          </p:nvPr>
        </p:nvGrpSpPr>
        <p:grpSpPr>
          <a:xfrm>
            <a:off x="9406555" y="3683355"/>
            <a:ext cx="243346" cy="228600"/>
            <a:chOff x="5223446" y="4861684"/>
            <a:chExt cx="335836" cy="315484"/>
          </a:xfrm>
        </p:grpSpPr>
        <p:grpSp>
          <p:nvGrpSpPr>
            <p:cNvPr id="220" name="组合 219">
              <a:extLst>
                <a:ext uri="{FF2B5EF4-FFF2-40B4-BE49-F238E27FC236}">
                  <a16:creationId xmlns="" xmlns:a16="http://schemas.microsoft.com/office/drawing/2014/main" id="{9A75E316-1AA0-4D25-94EE-00313A05B8D4}"/>
                </a:ext>
              </a:extLst>
            </p:cNvPr>
            <p:cNvGrpSpPr/>
            <p:nvPr/>
          </p:nvGrpSpPr>
          <p:grpSpPr>
            <a:xfrm>
              <a:off x="5318359" y="4933551"/>
              <a:ext cx="240923" cy="171750"/>
              <a:chOff x="5078820" y="3090000"/>
              <a:chExt cx="796200" cy="567600"/>
            </a:xfrm>
          </p:grpSpPr>
          <p:cxnSp>
            <p:nvCxnSpPr>
              <p:cNvPr id="222" name="PA-直接连接符 221">
                <a:extLst>
                  <a:ext uri="{FF2B5EF4-FFF2-40B4-BE49-F238E27FC236}">
                    <a16:creationId xmlns="" xmlns:a16="http://schemas.microsoft.com/office/drawing/2014/main" id="{F4B6EC63-DE32-4472-B6BC-BFC3E418ADC4}"/>
                  </a:ext>
                </a:extLst>
              </p:cNvPr>
              <p:cNvCxnSpPr/>
              <p:nvPr>
                <p:custDataLst>
                  <p:tags r:id="rId57"/>
                </p:custDataLst>
              </p:nvPr>
            </p:nvCxnSpPr>
            <p:spPr>
              <a:xfrm>
                <a:off x="5078820" y="3429000"/>
                <a:ext cx="228600" cy="228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3" name="PA-直接连接符 222">
                <a:extLst>
                  <a:ext uri="{FF2B5EF4-FFF2-40B4-BE49-F238E27FC236}">
                    <a16:creationId xmlns="" xmlns:a16="http://schemas.microsoft.com/office/drawing/2014/main" id="{8BBD3CD6-0AD0-4CC7-8150-D13C304CC08E}"/>
                  </a:ext>
                </a:extLst>
              </p:cNvPr>
              <p:cNvCxnSpPr>
                <a:cxnSpLocks/>
              </p:cNvCxnSpPr>
              <p:nvPr>
                <p:custDataLst>
                  <p:tags r:id="rId58"/>
                </p:custDataLst>
              </p:nvPr>
            </p:nvCxnSpPr>
            <p:spPr>
              <a:xfrm flipH="1">
                <a:off x="5307420" y="3090000"/>
                <a:ext cx="567600" cy="567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1" name="PA-椭圆 220">
              <a:extLst>
                <a:ext uri="{FF2B5EF4-FFF2-40B4-BE49-F238E27FC236}">
                  <a16:creationId xmlns="" xmlns:a16="http://schemas.microsoft.com/office/drawing/2014/main" id="{660ABEE2-D011-4667-B0CC-BAB05AF4FFBB}"/>
                </a:ext>
              </a:extLst>
            </p:cNvPr>
            <p:cNvSpPr/>
            <p:nvPr>
              <p:custDataLst>
                <p:tags r:id="rId56"/>
              </p:custDataLst>
            </p:nvPr>
          </p:nvSpPr>
          <p:spPr>
            <a:xfrm>
              <a:off x="5223446" y="4861684"/>
              <a:ext cx="315484" cy="315484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4" name="PA-组合 223">
            <a:extLst>
              <a:ext uri="{FF2B5EF4-FFF2-40B4-BE49-F238E27FC236}">
                <a16:creationId xmlns="" xmlns:a16="http://schemas.microsoft.com/office/drawing/2014/main" id="{94C744F3-3C9A-48F7-85B8-3FBC06AD0A98}"/>
              </a:ext>
            </a:extLst>
          </p:cNvPr>
          <p:cNvGrpSpPr>
            <a:grpSpLocks noChangeAspect="1"/>
          </p:cNvGrpSpPr>
          <p:nvPr>
            <p:custDataLst>
              <p:tags r:id="rId16"/>
            </p:custDataLst>
          </p:nvPr>
        </p:nvGrpSpPr>
        <p:grpSpPr>
          <a:xfrm>
            <a:off x="9406555" y="4090612"/>
            <a:ext cx="243346" cy="228600"/>
            <a:chOff x="5223446" y="4861684"/>
            <a:chExt cx="335836" cy="315484"/>
          </a:xfrm>
        </p:grpSpPr>
        <p:grpSp>
          <p:nvGrpSpPr>
            <p:cNvPr id="225" name="组合 224">
              <a:extLst>
                <a:ext uri="{FF2B5EF4-FFF2-40B4-BE49-F238E27FC236}">
                  <a16:creationId xmlns="" xmlns:a16="http://schemas.microsoft.com/office/drawing/2014/main" id="{238172C3-77D3-4BB2-BB2E-ED6157A99087}"/>
                </a:ext>
              </a:extLst>
            </p:cNvPr>
            <p:cNvGrpSpPr/>
            <p:nvPr/>
          </p:nvGrpSpPr>
          <p:grpSpPr>
            <a:xfrm>
              <a:off x="5318359" y="4933551"/>
              <a:ext cx="240923" cy="171750"/>
              <a:chOff x="5078820" y="3090000"/>
              <a:chExt cx="796200" cy="567600"/>
            </a:xfrm>
          </p:grpSpPr>
          <p:cxnSp>
            <p:nvCxnSpPr>
              <p:cNvPr id="227" name="PA-直接连接符 226">
                <a:extLst>
                  <a:ext uri="{FF2B5EF4-FFF2-40B4-BE49-F238E27FC236}">
                    <a16:creationId xmlns="" xmlns:a16="http://schemas.microsoft.com/office/drawing/2014/main" id="{5EDD42A0-18BF-4A95-B9B3-A519BEB9A124}"/>
                  </a:ext>
                </a:extLst>
              </p:cNvPr>
              <p:cNvCxnSpPr/>
              <p:nvPr>
                <p:custDataLst>
                  <p:tags r:id="rId54"/>
                </p:custDataLst>
              </p:nvPr>
            </p:nvCxnSpPr>
            <p:spPr>
              <a:xfrm>
                <a:off x="5078820" y="3429000"/>
                <a:ext cx="228600" cy="228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8" name="PA-直接连接符 227">
                <a:extLst>
                  <a:ext uri="{FF2B5EF4-FFF2-40B4-BE49-F238E27FC236}">
                    <a16:creationId xmlns="" xmlns:a16="http://schemas.microsoft.com/office/drawing/2014/main" id="{8DE941D3-291E-43F1-8D22-89A9B386419B}"/>
                  </a:ext>
                </a:extLst>
              </p:cNvPr>
              <p:cNvCxnSpPr>
                <a:cxnSpLocks/>
              </p:cNvCxnSpPr>
              <p:nvPr>
                <p:custDataLst>
                  <p:tags r:id="rId55"/>
                </p:custDataLst>
              </p:nvPr>
            </p:nvCxnSpPr>
            <p:spPr>
              <a:xfrm flipH="1">
                <a:off x="5307420" y="3090000"/>
                <a:ext cx="567600" cy="567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6" name="PA-椭圆 225">
              <a:extLst>
                <a:ext uri="{FF2B5EF4-FFF2-40B4-BE49-F238E27FC236}">
                  <a16:creationId xmlns="" xmlns:a16="http://schemas.microsoft.com/office/drawing/2014/main" id="{12B0577F-FF81-433B-8FD9-0584D390007D}"/>
                </a:ext>
              </a:extLst>
            </p:cNvPr>
            <p:cNvSpPr/>
            <p:nvPr>
              <p:custDataLst>
                <p:tags r:id="rId53"/>
              </p:custDataLst>
            </p:nvPr>
          </p:nvSpPr>
          <p:spPr>
            <a:xfrm>
              <a:off x="5223446" y="4861684"/>
              <a:ext cx="315484" cy="315484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9" name="PA-组合 228">
            <a:extLst>
              <a:ext uri="{FF2B5EF4-FFF2-40B4-BE49-F238E27FC236}">
                <a16:creationId xmlns="" xmlns:a16="http://schemas.microsoft.com/office/drawing/2014/main" id="{6874C35D-CDB9-42E0-A263-4F0FF5D2A720}"/>
              </a:ext>
            </a:extLst>
          </p:cNvPr>
          <p:cNvGrpSpPr>
            <a:grpSpLocks noChangeAspect="1"/>
          </p:cNvGrpSpPr>
          <p:nvPr>
            <p:custDataLst>
              <p:tags r:id="rId17"/>
            </p:custDataLst>
          </p:nvPr>
        </p:nvGrpSpPr>
        <p:grpSpPr>
          <a:xfrm>
            <a:off x="9406555" y="4497869"/>
            <a:ext cx="243346" cy="228600"/>
            <a:chOff x="5223446" y="4861684"/>
            <a:chExt cx="335836" cy="315484"/>
          </a:xfrm>
        </p:grpSpPr>
        <p:grpSp>
          <p:nvGrpSpPr>
            <p:cNvPr id="230" name="组合 229">
              <a:extLst>
                <a:ext uri="{FF2B5EF4-FFF2-40B4-BE49-F238E27FC236}">
                  <a16:creationId xmlns="" xmlns:a16="http://schemas.microsoft.com/office/drawing/2014/main" id="{7AEF1847-E547-41F8-BDFB-EF340E94DEFA}"/>
                </a:ext>
              </a:extLst>
            </p:cNvPr>
            <p:cNvGrpSpPr/>
            <p:nvPr/>
          </p:nvGrpSpPr>
          <p:grpSpPr>
            <a:xfrm>
              <a:off x="5318359" y="4933551"/>
              <a:ext cx="240923" cy="171750"/>
              <a:chOff x="5078820" y="3090000"/>
              <a:chExt cx="796200" cy="567600"/>
            </a:xfrm>
          </p:grpSpPr>
          <p:cxnSp>
            <p:nvCxnSpPr>
              <p:cNvPr id="232" name="PA-直接连接符 231">
                <a:extLst>
                  <a:ext uri="{FF2B5EF4-FFF2-40B4-BE49-F238E27FC236}">
                    <a16:creationId xmlns="" xmlns:a16="http://schemas.microsoft.com/office/drawing/2014/main" id="{0C0DA485-3397-4AED-91B8-D269AAF85810}"/>
                  </a:ext>
                </a:extLst>
              </p:cNvPr>
              <p:cNvCxnSpPr/>
              <p:nvPr>
                <p:custDataLst>
                  <p:tags r:id="rId51"/>
                </p:custDataLst>
              </p:nvPr>
            </p:nvCxnSpPr>
            <p:spPr>
              <a:xfrm>
                <a:off x="5078820" y="3429000"/>
                <a:ext cx="228600" cy="228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3" name="PA-直接连接符 232">
                <a:extLst>
                  <a:ext uri="{FF2B5EF4-FFF2-40B4-BE49-F238E27FC236}">
                    <a16:creationId xmlns="" xmlns:a16="http://schemas.microsoft.com/office/drawing/2014/main" id="{5A628513-FC23-4887-86D8-0885FF60EAAC}"/>
                  </a:ext>
                </a:extLst>
              </p:cNvPr>
              <p:cNvCxnSpPr>
                <a:cxnSpLocks/>
              </p:cNvCxnSpPr>
              <p:nvPr>
                <p:custDataLst>
                  <p:tags r:id="rId52"/>
                </p:custDataLst>
              </p:nvPr>
            </p:nvCxnSpPr>
            <p:spPr>
              <a:xfrm flipH="1">
                <a:off x="5307420" y="3090000"/>
                <a:ext cx="567600" cy="567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1" name="PA-椭圆 230">
              <a:extLst>
                <a:ext uri="{FF2B5EF4-FFF2-40B4-BE49-F238E27FC236}">
                  <a16:creationId xmlns="" xmlns:a16="http://schemas.microsoft.com/office/drawing/2014/main" id="{DD544D86-E600-4062-8555-60696370576D}"/>
                </a:ext>
              </a:extLst>
            </p:cNvPr>
            <p:cNvSpPr/>
            <p:nvPr>
              <p:custDataLst>
                <p:tags r:id="rId50"/>
              </p:custDataLst>
            </p:nvPr>
          </p:nvSpPr>
          <p:spPr>
            <a:xfrm>
              <a:off x="5223446" y="4861684"/>
              <a:ext cx="315484" cy="315484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4" name="PA-组合 233">
            <a:extLst>
              <a:ext uri="{FF2B5EF4-FFF2-40B4-BE49-F238E27FC236}">
                <a16:creationId xmlns="" xmlns:a16="http://schemas.microsoft.com/office/drawing/2014/main" id="{55E5BD79-7B7E-485F-B671-3656DBEA39A5}"/>
              </a:ext>
            </a:extLst>
          </p:cNvPr>
          <p:cNvGrpSpPr>
            <a:grpSpLocks noChangeAspect="1"/>
          </p:cNvGrpSpPr>
          <p:nvPr>
            <p:custDataLst>
              <p:tags r:id="rId18"/>
            </p:custDataLst>
          </p:nvPr>
        </p:nvGrpSpPr>
        <p:grpSpPr>
          <a:xfrm>
            <a:off x="9406555" y="5312383"/>
            <a:ext cx="243346" cy="228600"/>
            <a:chOff x="5223446" y="4861684"/>
            <a:chExt cx="335836" cy="315484"/>
          </a:xfrm>
        </p:grpSpPr>
        <p:grpSp>
          <p:nvGrpSpPr>
            <p:cNvPr id="235" name="组合 234">
              <a:extLst>
                <a:ext uri="{FF2B5EF4-FFF2-40B4-BE49-F238E27FC236}">
                  <a16:creationId xmlns="" xmlns:a16="http://schemas.microsoft.com/office/drawing/2014/main" id="{B0B6FB02-6906-47CD-AAA6-9270A08732F5}"/>
                </a:ext>
              </a:extLst>
            </p:cNvPr>
            <p:cNvGrpSpPr/>
            <p:nvPr/>
          </p:nvGrpSpPr>
          <p:grpSpPr>
            <a:xfrm>
              <a:off x="5318359" y="4933551"/>
              <a:ext cx="240923" cy="171750"/>
              <a:chOff x="5078820" y="3090000"/>
              <a:chExt cx="796200" cy="567600"/>
            </a:xfrm>
          </p:grpSpPr>
          <p:cxnSp>
            <p:nvCxnSpPr>
              <p:cNvPr id="237" name="PA-直接连接符 236">
                <a:extLst>
                  <a:ext uri="{FF2B5EF4-FFF2-40B4-BE49-F238E27FC236}">
                    <a16:creationId xmlns="" xmlns:a16="http://schemas.microsoft.com/office/drawing/2014/main" id="{C05A8C00-E146-4435-BD62-C64456F58570}"/>
                  </a:ext>
                </a:extLst>
              </p:cNvPr>
              <p:cNvCxnSpPr/>
              <p:nvPr>
                <p:custDataLst>
                  <p:tags r:id="rId48"/>
                </p:custDataLst>
              </p:nvPr>
            </p:nvCxnSpPr>
            <p:spPr>
              <a:xfrm>
                <a:off x="5078820" y="3429000"/>
                <a:ext cx="228600" cy="228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8" name="PA-直接连接符 237">
                <a:extLst>
                  <a:ext uri="{FF2B5EF4-FFF2-40B4-BE49-F238E27FC236}">
                    <a16:creationId xmlns="" xmlns:a16="http://schemas.microsoft.com/office/drawing/2014/main" id="{9A9B83E0-5F77-4509-879A-C7BA9AA18BA4}"/>
                  </a:ext>
                </a:extLst>
              </p:cNvPr>
              <p:cNvCxnSpPr>
                <a:cxnSpLocks/>
              </p:cNvCxnSpPr>
              <p:nvPr>
                <p:custDataLst>
                  <p:tags r:id="rId49"/>
                </p:custDataLst>
              </p:nvPr>
            </p:nvCxnSpPr>
            <p:spPr>
              <a:xfrm flipH="1">
                <a:off x="5307420" y="3090000"/>
                <a:ext cx="567600" cy="567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6" name="PA-椭圆 235">
              <a:extLst>
                <a:ext uri="{FF2B5EF4-FFF2-40B4-BE49-F238E27FC236}">
                  <a16:creationId xmlns="" xmlns:a16="http://schemas.microsoft.com/office/drawing/2014/main" id="{8C1E1D67-2AA4-4411-A20E-1797C81DCF20}"/>
                </a:ext>
              </a:extLst>
            </p:cNvPr>
            <p:cNvSpPr/>
            <p:nvPr>
              <p:custDataLst>
                <p:tags r:id="rId47"/>
              </p:custDataLst>
            </p:nvPr>
          </p:nvSpPr>
          <p:spPr>
            <a:xfrm>
              <a:off x="5223446" y="4861684"/>
              <a:ext cx="315484" cy="315484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9" name="PA-组合 238">
            <a:extLst>
              <a:ext uri="{FF2B5EF4-FFF2-40B4-BE49-F238E27FC236}">
                <a16:creationId xmlns="" xmlns:a16="http://schemas.microsoft.com/office/drawing/2014/main" id="{AF865EF9-7891-4A9F-A8E1-3241C7238449}"/>
              </a:ext>
            </a:extLst>
          </p:cNvPr>
          <p:cNvGrpSpPr>
            <a:grpSpLocks noChangeAspect="1"/>
          </p:cNvGrpSpPr>
          <p:nvPr>
            <p:custDataLst>
              <p:tags r:id="rId19"/>
            </p:custDataLst>
          </p:nvPr>
        </p:nvGrpSpPr>
        <p:grpSpPr>
          <a:xfrm>
            <a:off x="9406555" y="6126896"/>
            <a:ext cx="243346" cy="228600"/>
            <a:chOff x="5223446" y="4861684"/>
            <a:chExt cx="335836" cy="315484"/>
          </a:xfrm>
        </p:grpSpPr>
        <p:grpSp>
          <p:nvGrpSpPr>
            <p:cNvPr id="240" name="组合 239">
              <a:extLst>
                <a:ext uri="{FF2B5EF4-FFF2-40B4-BE49-F238E27FC236}">
                  <a16:creationId xmlns="" xmlns:a16="http://schemas.microsoft.com/office/drawing/2014/main" id="{C4F7DC22-5A19-45E3-B634-BCD003B3FE68}"/>
                </a:ext>
              </a:extLst>
            </p:cNvPr>
            <p:cNvGrpSpPr/>
            <p:nvPr/>
          </p:nvGrpSpPr>
          <p:grpSpPr>
            <a:xfrm>
              <a:off x="5318359" y="4933551"/>
              <a:ext cx="240923" cy="171750"/>
              <a:chOff x="5078820" y="3090000"/>
              <a:chExt cx="796200" cy="567600"/>
            </a:xfrm>
          </p:grpSpPr>
          <p:cxnSp>
            <p:nvCxnSpPr>
              <p:cNvPr id="242" name="PA-直接连接符 241">
                <a:extLst>
                  <a:ext uri="{FF2B5EF4-FFF2-40B4-BE49-F238E27FC236}">
                    <a16:creationId xmlns="" xmlns:a16="http://schemas.microsoft.com/office/drawing/2014/main" id="{EE9FD464-2ADD-47DB-81B1-42EE302D3BB4}"/>
                  </a:ext>
                </a:extLst>
              </p:cNvPr>
              <p:cNvCxnSpPr/>
              <p:nvPr>
                <p:custDataLst>
                  <p:tags r:id="rId45"/>
                </p:custDataLst>
              </p:nvPr>
            </p:nvCxnSpPr>
            <p:spPr>
              <a:xfrm>
                <a:off x="5078820" y="3429000"/>
                <a:ext cx="228600" cy="228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3" name="PA-直接连接符 242">
                <a:extLst>
                  <a:ext uri="{FF2B5EF4-FFF2-40B4-BE49-F238E27FC236}">
                    <a16:creationId xmlns="" xmlns:a16="http://schemas.microsoft.com/office/drawing/2014/main" id="{240AB75C-4833-4242-878D-931459F4BD9F}"/>
                  </a:ext>
                </a:extLst>
              </p:cNvPr>
              <p:cNvCxnSpPr>
                <a:cxnSpLocks/>
              </p:cNvCxnSpPr>
              <p:nvPr>
                <p:custDataLst>
                  <p:tags r:id="rId46"/>
                </p:custDataLst>
              </p:nvPr>
            </p:nvCxnSpPr>
            <p:spPr>
              <a:xfrm flipH="1">
                <a:off x="5307420" y="3090000"/>
                <a:ext cx="567600" cy="567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41" name="PA-椭圆 240">
              <a:extLst>
                <a:ext uri="{FF2B5EF4-FFF2-40B4-BE49-F238E27FC236}">
                  <a16:creationId xmlns="" xmlns:a16="http://schemas.microsoft.com/office/drawing/2014/main" id="{931E4140-2C8E-4D42-9E78-57CDEAB7A0E7}"/>
                </a:ext>
              </a:extLst>
            </p:cNvPr>
            <p:cNvSpPr/>
            <p:nvPr>
              <p:custDataLst>
                <p:tags r:id="rId44"/>
              </p:custDataLst>
            </p:nvPr>
          </p:nvSpPr>
          <p:spPr>
            <a:xfrm>
              <a:off x="5223446" y="4861684"/>
              <a:ext cx="315484" cy="315484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4" name="PA-组合 243">
            <a:extLst>
              <a:ext uri="{FF2B5EF4-FFF2-40B4-BE49-F238E27FC236}">
                <a16:creationId xmlns="" xmlns:a16="http://schemas.microsoft.com/office/drawing/2014/main" id="{7AB1F8CF-5945-4CF9-BA2B-93F449A6FB22}"/>
              </a:ext>
            </a:extLst>
          </p:cNvPr>
          <p:cNvGrpSpPr>
            <a:grpSpLocks noChangeAspect="1"/>
          </p:cNvGrpSpPr>
          <p:nvPr>
            <p:custDataLst>
              <p:tags r:id="rId20"/>
            </p:custDataLst>
          </p:nvPr>
        </p:nvGrpSpPr>
        <p:grpSpPr>
          <a:xfrm>
            <a:off x="10769691" y="2868841"/>
            <a:ext cx="243346" cy="228600"/>
            <a:chOff x="5223446" y="4861684"/>
            <a:chExt cx="335836" cy="315484"/>
          </a:xfrm>
        </p:grpSpPr>
        <p:grpSp>
          <p:nvGrpSpPr>
            <p:cNvPr id="245" name="组合 244">
              <a:extLst>
                <a:ext uri="{FF2B5EF4-FFF2-40B4-BE49-F238E27FC236}">
                  <a16:creationId xmlns="" xmlns:a16="http://schemas.microsoft.com/office/drawing/2014/main" id="{F9AC63B3-62DC-472B-8ED4-DC3B25288B80}"/>
                </a:ext>
              </a:extLst>
            </p:cNvPr>
            <p:cNvGrpSpPr/>
            <p:nvPr/>
          </p:nvGrpSpPr>
          <p:grpSpPr>
            <a:xfrm>
              <a:off x="5318359" y="4933551"/>
              <a:ext cx="240923" cy="171750"/>
              <a:chOff x="5078820" y="3090000"/>
              <a:chExt cx="796200" cy="567600"/>
            </a:xfrm>
          </p:grpSpPr>
          <p:cxnSp>
            <p:nvCxnSpPr>
              <p:cNvPr id="247" name="PA-直接连接符 246">
                <a:extLst>
                  <a:ext uri="{FF2B5EF4-FFF2-40B4-BE49-F238E27FC236}">
                    <a16:creationId xmlns="" xmlns:a16="http://schemas.microsoft.com/office/drawing/2014/main" id="{258E9D8E-E9BE-44B1-A120-03A34022A8AA}"/>
                  </a:ext>
                </a:extLst>
              </p:cNvPr>
              <p:cNvCxnSpPr/>
              <p:nvPr>
                <p:custDataLst>
                  <p:tags r:id="rId42"/>
                </p:custDataLst>
              </p:nvPr>
            </p:nvCxnSpPr>
            <p:spPr>
              <a:xfrm>
                <a:off x="5078820" y="3429000"/>
                <a:ext cx="228600" cy="228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8" name="PA-直接连接符 247">
                <a:extLst>
                  <a:ext uri="{FF2B5EF4-FFF2-40B4-BE49-F238E27FC236}">
                    <a16:creationId xmlns="" xmlns:a16="http://schemas.microsoft.com/office/drawing/2014/main" id="{5906B6AE-9D13-4D8D-80A5-517C167422CF}"/>
                  </a:ext>
                </a:extLst>
              </p:cNvPr>
              <p:cNvCxnSpPr>
                <a:cxnSpLocks/>
              </p:cNvCxnSpPr>
              <p:nvPr>
                <p:custDataLst>
                  <p:tags r:id="rId43"/>
                </p:custDataLst>
              </p:nvPr>
            </p:nvCxnSpPr>
            <p:spPr>
              <a:xfrm flipH="1">
                <a:off x="5307420" y="3090000"/>
                <a:ext cx="567600" cy="567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46" name="PA-椭圆 245">
              <a:extLst>
                <a:ext uri="{FF2B5EF4-FFF2-40B4-BE49-F238E27FC236}">
                  <a16:creationId xmlns="" xmlns:a16="http://schemas.microsoft.com/office/drawing/2014/main" id="{15F3FC4B-FB92-49E4-BDFF-61E4B68EC60D}"/>
                </a:ext>
              </a:extLst>
            </p:cNvPr>
            <p:cNvSpPr/>
            <p:nvPr>
              <p:custDataLst>
                <p:tags r:id="rId41"/>
              </p:custDataLst>
            </p:nvPr>
          </p:nvSpPr>
          <p:spPr>
            <a:xfrm>
              <a:off x="5223446" y="4861684"/>
              <a:ext cx="315484" cy="315484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49" name="PA-组合 248">
            <a:extLst>
              <a:ext uri="{FF2B5EF4-FFF2-40B4-BE49-F238E27FC236}">
                <a16:creationId xmlns="" xmlns:a16="http://schemas.microsoft.com/office/drawing/2014/main" id="{1E727EF4-6141-43E1-A92B-5226A4953D96}"/>
              </a:ext>
            </a:extLst>
          </p:cNvPr>
          <p:cNvGrpSpPr>
            <a:grpSpLocks noChangeAspect="1"/>
          </p:cNvGrpSpPr>
          <p:nvPr>
            <p:custDataLst>
              <p:tags r:id="rId21"/>
            </p:custDataLst>
          </p:nvPr>
        </p:nvGrpSpPr>
        <p:grpSpPr>
          <a:xfrm>
            <a:off x="10769691" y="3276098"/>
            <a:ext cx="243346" cy="228600"/>
            <a:chOff x="5223446" y="4861684"/>
            <a:chExt cx="335836" cy="315484"/>
          </a:xfrm>
        </p:grpSpPr>
        <p:grpSp>
          <p:nvGrpSpPr>
            <p:cNvPr id="250" name="组合 249">
              <a:extLst>
                <a:ext uri="{FF2B5EF4-FFF2-40B4-BE49-F238E27FC236}">
                  <a16:creationId xmlns="" xmlns:a16="http://schemas.microsoft.com/office/drawing/2014/main" id="{F7CAE059-DEAA-4FBA-9CE8-038FB8687202}"/>
                </a:ext>
              </a:extLst>
            </p:cNvPr>
            <p:cNvGrpSpPr/>
            <p:nvPr/>
          </p:nvGrpSpPr>
          <p:grpSpPr>
            <a:xfrm>
              <a:off x="5318359" y="4933551"/>
              <a:ext cx="240923" cy="171750"/>
              <a:chOff x="5078820" y="3090000"/>
              <a:chExt cx="796200" cy="567600"/>
            </a:xfrm>
          </p:grpSpPr>
          <p:cxnSp>
            <p:nvCxnSpPr>
              <p:cNvPr id="252" name="PA-直接连接符 251">
                <a:extLst>
                  <a:ext uri="{FF2B5EF4-FFF2-40B4-BE49-F238E27FC236}">
                    <a16:creationId xmlns="" xmlns:a16="http://schemas.microsoft.com/office/drawing/2014/main" id="{E5B286B9-1511-4018-BEEF-95A15B455022}"/>
                  </a:ext>
                </a:extLst>
              </p:cNvPr>
              <p:cNvCxnSpPr/>
              <p:nvPr>
                <p:custDataLst>
                  <p:tags r:id="rId39"/>
                </p:custDataLst>
              </p:nvPr>
            </p:nvCxnSpPr>
            <p:spPr>
              <a:xfrm>
                <a:off x="5078820" y="3429000"/>
                <a:ext cx="228600" cy="228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3" name="PA-直接连接符 252">
                <a:extLst>
                  <a:ext uri="{FF2B5EF4-FFF2-40B4-BE49-F238E27FC236}">
                    <a16:creationId xmlns="" xmlns:a16="http://schemas.microsoft.com/office/drawing/2014/main" id="{4E8F9102-FF3C-43CB-9582-597C84D84723}"/>
                  </a:ext>
                </a:extLst>
              </p:cNvPr>
              <p:cNvCxnSpPr>
                <a:cxnSpLocks/>
              </p:cNvCxnSpPr>
              <p:nvPr>
                <p:custDataLst>
                  <p:tags r:id="rId40"/>
                </p:custDataLst>
              </p:nvPr>
            </p:nvCxnSpPr>
            <p:spPr>
              <a:xfrm flipH="1">
                <a:off x="5307420" y="3090000"/>
                <a:ext cx="567600" cy="567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1" name="PA-椭圆 250">
              <a:extLst>
                <a:ext uri="{FF2B5EF4-FFF2-40B4-BE49-F238E27FC236}">
                  <a16:creationId xmlns="" xmlns:a16="http://schemas.microsoft.com/office/drawing/2014/main" id="{8C8F86FE-470A-466A-9A04-BF1EF9FB5DB9}"/>
                </a:ext>
              </a:extLst>
            </p:cNvPr>
            <p:cNvSpPr/>
            <p:nvPr>
              <p:custDataLst>
                <p:tags r:id="rId38"/>
              </p:custDataLst>
            </p:nvPr>
          </p:nvSpPr>
          <p:spPr>
            <a:xfrm>
              <a:off x="5223446" y="4861684"/>
              <a:ext cx="315484" cy="315484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4" name="PA-组合 253">
            <a:extLst>
              <a:ext uri="{FF2B5EF4-FFF2-40B4-BE49-F238E27FC236}">
                <a16:creationId xmlns="" xmlns:a16="http://schemas.microsoft.com/office/drawing/2014/main" id="{F0D039B1-99D8-49A7-9861-E452BCB7DDD1}"/>
              </a:ext>
            </a:extLst>
          </p:cNvPr>
          <p:cNvGrpSpPr>
            <a:grpSpLocks noChangeAspect="1"/>
          </p:cNvGrpSpPr>
          <p:nvPr>
            <p:custDataLst>
              <p:tags r:id="rId22"/>
            </p:custDataLst>
          </p:nvPr>
        </p:nvGrpSpPr>
        <p:grpSpPr>
          <a:xfrm>
            <a:off x="10769691" y="4905126"/>
            <a:ext cx="243346" cy="228600"/>
            <a:chOff x="5223446" y="4861684"/>
            <a:chExt cx="335836" cy="315484"/>
          </a:xfrm>
        </p:grpSpPr>
        <p:grpSp>
          <p:nvGrpSpPr>
            <p:cNvPr id="255" name="组合 254">
              <a:extLst>
                <a:ext uri="{FF2B5EF4-FFF2-40B4-BE49-F238E27FC236}">
                  <a16:creationId xmlns="" xmlns:a16="http://schemas.microsoft.com/office/drawing/2014/main" id="{CAB0EB22-29BB-451B-AEAF-2543200C667F}"/>
                </a:ext>
              </a:extLst>
            </p:cNvPr>
            <p:cNvGrpSpPr/>
            <p:nvPr/>
          </p:nvGrpSpPr>
          <p:grpSpPr>
            <a:xfrm>
              <a:off x="5318359" y="4933551"/>
              <a:ext cx="240923" cy="171750"/>
              <a:chOff x="5078820" y="3090000"/>
              <a:chExt cx="796200" cy="567600"/>
            </a:xfrm>
          </p:grpSpPr>
          <p:cxnSp>
            <p:nvCxnSpPr>
              <p:cNvPr id="257" name="PA-直接连接符 256">
                <a:extLst>
                  <a:ext uri="{FF2B5EF4-FFF2-40B4-BE49-F238E27FC236}">
                    <a16:creationId xmlns="" xmlns:a16="http://schemas.microsoft.com/office/drawing/2014/main" id="{BA4570C6-0802-4ECD-B579-AF1B09756136}"/>
                  </a:ext>
                </a:extLst>
              </p:cNvPr>
              <p:cNvCxnSpPr/>
              <p:nvPr>
                <p:custDataLst>
                  <p:tags r:id="rId36"/>
                </p:custDataLst>
              </p:nvPr>
            </p:nvCxnSpPr>
            <p:spPr>
              <a:xfrm>
                <a:off x="5078820" y="3429000"/>
                <a:ext cx="228600" cy="228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8" name="PA-直接连接符 257">
                <a:extLst>
                  <a:ext uri="{FF2B5EF4-FFF2-40B4-BE49-F238E27FC236}">
                    <a16:creationId xmlns="" xmlns:a16="http://schemas.microsoft.com/office/drawing/2014/main" id="{16FD9310-90BA-49BC-B01E-368155DACF38}"/>
                  </a:ext>
                </a:extLst>
              </p:cNvPr>
              <p:cNvCxnSpPr>
                <a:cxnSpLocks/>
              </p:cNvCxnSpPr>
              <p:nvPr>
                <p:custDataLst>
                  <p:tags r:id="rId37"/>
                </p:custDataLst>
              </p:nvPr>
            </p:nvCxnSpPr>
            <p:spPr>
              <a:xfrm flipH="1">
                <a:off x="5307420" y="3090000"/>
                <a:ext cx="567600" cy="567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6" name="PA-椭圆 255">
              <a:extLst>
                <a:ext uri="{FF2B5EF4-FFF2-40B4-BE49-F238E27FC236}">
                  <a16:creationId xmlns="" xmlns:a16="http://schemas.microsoft.com/office/drawing/2014/main" id="{F5B58D2C-E46E-4703-ADA1-01079A3FAF02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5223446" y="4861684"/>
              <a:ext cx="315484" cy="315484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9" name="PA-组合 258">
            <a:extLst>
              <a:ext uri="{FF2B5EF4-FFF2-40B4-BE49-F238E27FC236}">
                <a16:creationId xmlns="" xmlns:a16="http://schemas.microsoft.com/office/drawing/2014/main" id="{BE684060-1D96-41CB-82A8-5A41261C355A}"/>
              </a:ext>
            </a:extLst>
          </p:cNvPr>
          <p:cNvGrpSpPr>
            <a:grpSpLocks noChangeAspect="1"/>
          </p:cNvGrpSpPr>
          <p:nvPr>
            <p:custDataLst>
              <p:tags r:id="rId23"/>
            </p:custDataLst>
          </p:nvPr>
        </p:nvGrpSpPr>
        <p:grpSpPr>
          <a:xfrm>
            <a:off x="10769691" y="5719640"/>
            <a:ext cx="243346" cy="228600"/>
            <a:chOff x="5223446" y="4861684"/>
            <a:chExt cx="335836" cy="315484"/>
          </a:xfrm>
        </p:grpSpPr>
        <p:grpSp>
          <p:nvGrpSpPr>
            <p:cNvPr id="260" name="组合 259">
              <a:extLst>
                <a:ext uri="{FF2B5EF4-FFF2-40B4-BE49-F238E27FC236}">
                  <a16:creationId xmlns="" xmlns:a16="http://schemas.microsoft.com/office/drawing/2014/main" id="{F6D445B2-F208-49AE-9C34-00BDD2362486}"/>
                </a:ext>
              </a:extLst>
            </p:cNvPr>
            <p:cNvGrpSpPr/>
            <p:nvPr/>
          </p:nvGrpSpPr>
          <p:grpSpPr>
            <a:xfrm>
              <a:off x="5318359" y="4933551"/>
              <a:ext cx="240923" cy="171750"/>
              <a:chOff x="5078820" y="3090000"/>
              <a:chExt cx="796200" cy="567600"/>
            </a:xfrm>
          </p:grpSpPr>
          <p:cxnSp>
            <p:nvCxnSpPr>
              <p:cNvPr id="262" name="PA-直接连接符 261">
                <a:extLst>
                  <a:ext uri="{FF2B5EF4-FFF2-40B4-BE49-F238E27FC236}">
                    <a16:creationId xmlns="" xmlns:a16="http://schemas.microsoft.com/office/drawing/2014/main" id="{57188B07-5DB9-4A2B-B834-6A4F33684A28}"/>
                  </a:ext>
                </a:extLst>
              </p:cNvPr>
              <p:cNvCxnSpPr/>
              <p:nvPr>
                <p:custDataLst>
                  <p:tags r:id="rId33"/>
                </p:custDataLst>
              </p:nvPr>
            </p:nvCxnSpPr>
            <p:spPr>
              <a:xfrm>
                <a:off x="5078820" y="3429000"/>
                <a:ext cx="228600" cy="228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3" name="PA-直接连接符 262">
                <a:extLst>
                  <a:ext uri="{FF2B5EF4-FFF2-40B4-BE49-F238E27FC236}">
                    <a16:creationId xmlns="" xmlns:a16="http://schemas.microsoft.com/office/drawing/2014/main" id="{6AB51E9D-C84E-42DE-BCE0-978090E73ABC}"/>
                  </a:ext>
                </a:extLst>
              </p:cNvPr>
              <p:cNvCxnSpPr>
                <a:cxnSpLocks/>
              </p:cNvCxnSpPr>
              <p:nvPr>
                <p:custDataLst>
                  <p:tags r:id="rId34"/>
                </p:custDataLst>
              </p:nvPr>
            </p:nvCxnSpPr>
            <p:spPr>
              <a:xfrm flipH="1">
                <a:off x="5307420" y="3090000"/>
                <a:ext cx="567600" cy="567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61" name="PA-椭圆 260">
              <a:extLst>
                <a:ext uri="{FF2B5EF4-FFF2-40B4-BE49-F238E27FC236}">
                  <a16:creationId xmlns="" xmlns:a16="http://schemas.microsoft.com/office/drawing/2014/main" id="{9F28B3F9-1452-4D86-8B0B-893D3CF1CF73}"/>
                </a:ext>
              </a:extLst>
            </p:cNvPr>
            <p:cNvSpPr/>
            <p:nvPr>
              <p:custDataLst>
                <p:tags r:id="rId32"/>
              </p:custDataLst>
            </p:nvPr>
          </p:nvSpPr>
          <p:spPr>
            <a:xfrm>
              <a:off x="5223446" y="4861684"/>
              <a:ext cx="315484" cy="315484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4" name="PA-组合 263">
            <a:extLst>
              <a:ext uri="{FF2B5EF4-FFF2-40B4-BE49-F238E27FC236}">
                <a16:creationId xmlns="" xmlns:a16="http://schemas.microsoft.com/office/drawing/2014/main" id="{15EA15E6-8795-495F-9286-15AE90F71F46}"/>
              </a:ext>
            </a:extLst>
          </p:cNvPr>
          <p:cNvGrpSpPr>
            <a:grpSpLocks noChangeAspect="1"/>
          </p:cNvGrpSpPr>
          <p:nvPr>
            <p:custDataLst>
              <p:tags r:id="rId24"/>
            </p:custDataLst>
          </p:nvPr>
        </p:nvGrpSpPr>
        <p:grpSpPr>
          <a:xfrm>
            <a:off x="10769691" y="6126896"/>
            <a:ext cx="243346" cy="228600"/>
            <a:chOff x="5223446" y="4861684"/>
            <a:chExt cx="335836" cy="315484"/>
          </a:xfrm>
        </p:grpSpPr>
        <p:grpSp>
          <p:nvGrpSpPr>
            <p:cNvPr id="265" name="组合 264">
              <a:extLst>
                <a:ext uri="{FF2B5EF4-FFF2-40B4-BE49-F238E27FC236}">
                  <a16:creationId xmlns="" xmlns:a16="http://schemas.microsoft.com/office/drawing/2014/main" id="{96318A72-417E-406A-B2A7-50B2141E63DC}"/>
                </a:ext>
              </a:extLst>
            </p:cNvPr>
            <p:cNvGrpSpPr/>
            <p:nvPr/>
          </p:nvGrpSpPr>
          <p:grpSpPr>
            <a:xfrm>
              <a:off x="5318359" y="4933551"/>
              <a:ext cx="240923" cy="171750"/>
              <a:chOff x="5078820" y="3090000"/>
              <a:chExt cx="796200" cy="567600"/>
            </a:xfrm>
          </p:grpSpPr>
          <p:cxnSp>
            <p:nvCxnSpPr>
              <p:cNvPr id="267" name="PA-直接连接符 266">
                <a:extLst>
                  <a:ext uri="{FF2B5EF4-FFF2-40B4-BE49-F238E27FC236}">
                    <a16:creationId xmlns="" xmlns:a16="http://schemas.microsoft.com/office/drawing/2014/main" id="{D02DB010-5FC4-46E7-B09C-78D13E634A89}"/>
                  </a:ext>
                </a:extLst>
              </p:cNvPr>
              <p:cNvCxnSpPr/>
              <p:nvPr>
                <p:custDataLst>
                  <p:tags r:id="rId30"/>
                </p:custDataLst>
              </p:nvPr>
            </p:nvCxnSpPr>
            <p:spPr>
              <a:xfrm>
                <a:off x="5078820" y="3429000"/>
                <a:ext cx="228600" cy="228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PA-直接连接符 267">
                <a:extLst>
                  <a:ext uri="{FF2B5EF4-FFF2-40B4-BE49-F238E27FC236}">
                    <a16:creationId xmlns="" xmlns:a16="http://schemas.microsoft.com/office/drawing/2014/main" id="{331E3253-6B52-45E3-8541-12826B39958E}"/>
                  </a:ext>
                </a:extLst>
              </p:cNvPr>
              <p:cNvCxnSpPr>
                <a:cxnSpLocks/>
              </p:cNvCxnSpPr>
              <p:nvPr>
                <p:custDataLst>
                  <p:tags r:id="rId31"/>
                </p:custDataLst>
              </p:nvPr>
            </p:nvCxnSpPr>
            <p:spPr>
              <a:xfrm flipH="1">
                <a:off x="5307420" y="3090000"/>
                <a:ext cx="567600" cy="567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66" name="PA-椭圆 265">
              <a:extLst>
                <a:ext uri="{FF2B5EF4-FFF2-40B4-BE49-F238E27FC236}">
                  <a16:creationId xmlns="" xmlns:a16="http://schemas.microsoft.com/office/drawing/2014/main" id="{C2214639-BF36-4984-81AA-1BAE0A820D63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5223446" y="4861684"/>
              <a:ext cx="315484" cy="315484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168" name="图形 167">
            <a:extLst>
              <a:ext uri="{FF2B5EF4-FFF2-40B4-BE49-F238E27FC236}">
                <a16:creationId xmlns="" xmlns:a16="http://schemas.microsoft.com/office/drawing/2014/main" id="{1A5474D3-BCFF-4985-87C5-98C54545C915}"/>
              </a:ext>
            </a:extLst>
          </p:cNvPr>
          <p:cNvPicPr>
            <a:picLocks noChangeAspect="1"/>
          </p:cNvPicPr>
          <p:nvPr/>
        </p:nvPicPr>
        <p:blipFill>
          <a:blip r:embed="rId10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103"/>
              </a:ext>
            </a:extLst>
          </a:blip>
          <a:stretch>
            <a:fillRect/>
          </a:stretch>
        </p:blipFill>
        <p:spPr>
          <a:xfrm>
            <a:off x="10679944" y="2083692"/>
            <a:ext cx="422841" cy="422841"/>
          </a:xfrm>
          <a:prstGeom prst="rect">
            <a:avLst/>
          </a:prstGeom>
        </p:spPr>
      </p:pic>
      <p:pic>
        <p:nvPicPr>
          <p:cNvPr id="170" name="图形 169">
            <a:extLst>
              <a:ext uri="{FF2B5EF4-FFF2-40B4-BE49-F238E27FC236}">
                <a16:creationId xmlns="" xmlns:a16="http://schemas.microsoft.com/office/drawing/2014/main" id="{A493C51A-366E-486B-B484-077D9544AD04}"/>
              </a:ext>
            </a:extLst>
          </p:cNvPr>
          <p:cNvPicPr>
            <a:picLocks noChangeAspect="1"/>
          </p:cNvPicPr>
          <p:nvPr/>
        </p:nvPicPr>
        <p:blipFill>
          <a:blip r:embed="rId10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105"/>
              </a:ext>
            </a:extLst>
          </a:blip>
          <a:stretch>
            <a:fillRect/>
          </a:stretch>
        </p:blipFill>
        <p:spPr>
          <a:xfrm>
            <a:off x="9316808" y="2083692"/>
            <a:ext cx="422841" cy="422841"/>
          </a:xfrm>
          <a:prstGeom prst="rect">
            <a:avLst/>
          </a:prstGeom>
        </p:spPr>
      </p:pic>
      <p:pic>
        <p:nvPicPr>
          <p:cNvPr id="172" name="图形 171">
            <a:extLst>
              <a:ext uri="{FF2B5EF4-FFF2-40B4-BE49-F238E27FC236}">
                <a16:creationId xmlns="" xmlns:a16="http://schemas.microsoft.com/office/drawing/2014/main" id="{9D3269D0-C395-4885-AA6B-2DD0016CBDE3}"/>
              </a:ext>
            </a:extLst>
          </p:cNvPr>
          <p:cNvPicPr>
            <a:picLocks noChangeAspect="1"/>
          </p:cNvPicPr>
          <p:nvPr/>
        </p:nvPicPr>
        <p:blipFill>
          <a:blip r:embed="rId10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107"/>
              </a:ext>
            </a:extLst>
          </a:blip>
          <a:stretch>
            <a:fillRect/>
          </a:stretch>
        </p:blipFill>
        <p:spPr>
          <a:xfrm>
            <a:off x="7931683" y="2143548"/>
            <a:ext cx="466819" cy="303129"/>
          </a:xfrm>
          <a:prstGeom prst="rect">
            <a:avLst/>
          </a:prstGeom>
        </p:spPr>
      </p:pic>
      <p:pic>
        <p:nvPicPr>
          <p:cNvPr id="174" name="图形 173">
            <a:extLst>
              <a:ext uri="{FF2B5EF4-FFF2-40B4-BE49-F238E27FC236}">
                <a16:creationId xmlns="" xmlns:a16="http://schemas.microsoft.com/office/drawing/2014/main" id="{B89C8F81-679E-413B-BAE3-60A302BB5D9E}"/>
              </a:ext>
            </a:extLst>
          </p:cNvPr>
          <p:cNvPicPr>
            <a:picLocks noChangeAspect="1"/>
          </p:cNvPicPr>
          <p:nvPr/>
        </p:nvPicPr>
        <p:blipFill>
          <a:blip r:embed="rId108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109"/>
              </a:ext>
            </a:extLst>
          </a:blip>
          <a:stretch>
            <a:fillRect/>
          </a:stretch>
        </p:blipFill>
        <p:spPr>
          <a:xfrm>
            <a:off x="6590536" y="2083692"/>
            <a:ext cx="422841" cy="422841"/>
          </a:xfrm>
          <a:prstGeom prst="rect">
            <a:avLst/>
          </a:prstGeom>
        </p:spPr>
      </p:pic>
      <p:pic>
        <p:nvPicPr>
          <p:cNvPr id="176" name="图形 175">
            <a:extLst>
              <a:ext uri="{FF2B5EF4-FFF2-40B4-BE49-F238E27FC236}">
                <a16:creationId xmlns="" xmlns:a16="http://schemas.microsoft.com/office/drawing/2014/main" id="{B3879613-3431-405C-B732-15E5874DDDCB}"/>
              </a:ext>
            </a:extLst>
          </p:cNvPr>
          <p:cNvPicPr>
            <a:picLocks noChangeAspect="1"/>
          </p:cNvPicPr>
          <p:nvPr/>
        </p:nvPicPr>
        <p:blipFill>
          <a:blip r:embed="rId110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111"/>
              </a:ext>
            </a:extLst>
          </a:blip>
          <a:stretch>
            <a:fillRect/>
          </a:stretch>
        </p:blipFill>
        <p:spPr>
          <a:xfrm>
            <a:off x="5246620" y="2102912"/>
            <a:ext cx="384401" cy="384401"/>
          </a:xfrm>
          <a:prstGeom prst="rect">
            <a:avLst/>
          </a:prstGeom>
        </p:spPr>
      </p:pic>
      <p:grpSp>
        <p:nvGrpSpPr>
          <p:cNvPr id="269" name="PA-组合 268">
            <a:extLst>
              <a:ext uri="{FF2B5EF4-FFF2-40B4-BE49-F238E27FC236}">
                <a16:creationId xmlns="" xmlns:a16="http://schemas.microsoft.com/office/drawing/2014/main" id="{E4013754-B756-4839-B14E-FEA6D0C88D4B}"/>
              </a:ext>
            </a:extLst>
          </p:cNvPr>
          <p:cNvGrpSpPr>
            <a:grpSpLocks noChangeAspect="1"/>
          </p:cNvGrpSpPr>
          <p:nvPr>
            <p:custDataLst>
              <p:tags r:id="rId25"/>
            </p:custDataLst>
          </p:nvPr>
        </p:nvGrpSpPr>
        <p:grpSpPr>
          <a:xfrm>
            <a:off x="5317148" y="4905126"/>
            <a:ext cx="243346" cy="228600"/>
            <a:chOff x="5223446" y="4861684"/>
            <a:chExt cx="335836" cy="315484"/>
          </a:xfrm>
        </p:grpSpPr>
        <p:grpSp>
          <p:nvGrpSpPr>
            <p:cNvPr id="270" name="组合 269">
              <a:extLst>
                <a:ext uri="{FF2B5EF4-FFF2-40B4-BE49-F238E27FC236}">
                  <a16:creationId xmlns="" xmlns:a16="http://schemas.microsoft.com/office/drawing/2014/main" id="{9CAE7CCD-038A-4519-9BF1-12422A75D5B4}"/>
                </a:ext>
              </a:extLst>
            </p:cNvPr>
            <p:cNvGrpSpPr/>
            <p:nvPr/>
          </p:nvGrpSpPr>
          <p:grpSpPr>
            <a:xfrm>
              <a:off x="5318359" y="4933551"/>
              <a:ext cx="240923" cy="171750"/>
              <a:chOff x="5078820" y="3090000"/>
              <a:chExt cx="796200" cy="567600"/>
            </a:xfrm>
          </p:grpSpPr>
          <p:cxnSp>
            <p:nvCxnSpPr>
              <p:cNvPr id="272" name="PA-直接连接符 271">
                <a:extLst>
                  <a:ext uri="{FF2B5EF4-FFF2-40B4-BE49-F238E27FC236}">
                    <a16:creationId xmlns="" xmlns:a16="http://schemas.microsoft.com/office/drawing/2014/main" id="{39E1EF7B-08C0-4E13-AC5C-64A91E5EEED6}"/>
                  </a:ext>
                </a:extLst>
              </p:cNvPr>
              <p:cNvCxnSpPr/>
              <p:nvPr>
                <p:custDataLst>
                  <p:tags r:id="rId27"/>
                </p:custDataLst>
              </p:nvPr>
            </p:nvCxnSpPr>
            <p:spPr>
              <a:xfrm>
                <a:off x="5078820" y="3429000"/>
                <a:ext cx="228600" cy="228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3" name="PA-直接连接符 272">
                <a:extLst>
                  <a:ext uri="{FF2B5EF4-FFF2-40B4-BE49-F238E27FC236}">
                    <a16:creationId xmlns="" xmlns:a16="http://schemas.microsoft.com/office/drawing/2014/main" id="{6BF22B73-DF1B-4E4A-8572-3E13C4340848}"/>
                  </a:ext>
                </a:extLst>
              </p:cNvPr>
              <p:cNvCxnSpPr>
                <a:cxnSpLocks/>
              </p:cNvCxnSpPr>
              <p:nvPr>
                <p:custDataLst>
                  <p:tags r:id="rId28"/>
                </p:custDataLst>
              </p:nvPr>
            </p:nvCxnSpPr>
            <p:spPr>
              <a:xfrm flipH="1">
                <a:off x="5307420" y="3090000"/>
                <a:ext cx="567600" cy="567600"/>
              </a:xfrm>
              <a:prstGeom prst="line">
                <a:avLst/>
              </a:prstGeom>
              <a:ln w="28575" cap="rnd">
                <a:solidFill>
                  <a:schemeClr val="tx2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1" name="PA-椭圆 270">
              <a:extLst>
                <a:ext uri="{FF2B5EF4-FFF2-40B4-BE49-F238E27FC236}">
                  <a16:creationId xmlns="" xmlns:a16="http://schemas.microsoft.com/office/drawing/2014/main" id="{FA578F56-A6C4-4E7A-9D76-2E0CDE44D69F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5223446" y="4861684"/>
              <a:ext cx="315484" cy="315484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87277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3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3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3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3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568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926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836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725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781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72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nodeType="withEffect">
                                  <p:stCondLst>
                                    <p:cond delay="856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702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nodeType="withEffect">
                                  <p:stCondLst>
                                    <p:cond delay="696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nodeType="withEffect">
                                  <p:stCondLst>
                                    <p:cond delay="958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nodeType="withEffect">
                                  <p:stCondLst>
                                    <p:cond delay="918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nodeType="withEffect">
                                  <p:stCondLst>
                                    <p:cond delay="975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nodeType="withEffect">
                                  <p:stCondLst>
                                    <p:cond delay="809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nodeType="withEffect">
                                  <p:stCondLst>
                                    <p:cond delay="742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nodeType="withEffect">
                                  <p:stCondLst>
                                    <p:cond delay="819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nodeType="withEffect">
                                  <p:stCondLst>
                                    <p:cond delay="617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nodeType="withEffect">
                                  <p:stCondLst>
                                    <p:cond delay="809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nodeType="withEffect">
                                  <p:stCondLst>
                                    <p:cond delay="553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nodeType="withEffect">
                                  <p:stCondLst>
                                    <p:cond delay="892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nodeType="withEffect">
                                  <p:stCondLst>
                                    <p:cond delay="826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nodeType="withEffect">
                                  <p:stCondLst>
                                    <p:cond delay="824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nodeType="withEffect">
                                  <p:stCondLst>
                                    <p:cond delay="783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nodeType="withEffect">
                                  <p:stCondLst>
                                    <p:cond delay="571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nodeType="withEffect">
                                  <p:stCondLst>
                                    <p:cond delay="693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0" presetClass="entr" presetSubtype="0" fill="hold" nodeType="withEffect">
                                  <p:stCondLst>
                                    <p:cond delay="943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7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animBg="1"/>
      <p:bldP spid="17" grpId="0" animBg="1"/>
      <p:bldP spid="18" grpId="0"/>
      <p:bldP spid="19" grpId="0"/>
      <p:bldP spid="20" grpId="0"/>
      <p:bldP spid="21" grpId="0"/>
      <p:bldP spid="22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占位符 8">
            <a:extLst>
              <a:ext uri="{FF2B5EF4-FFF2-40B4-BE49-F238E27FC236}">
                <a16:creationId xmlns="" xmlns:a16="http://schemas.microsoft.com/office/drawing/2014/main" id="{C42D9930-F404-4596-A6EB-9BD4DF343B7C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0"/>
            <a:ext cx="12191998" cy="6858000"/>
          </a:xfrm>
        </p:spPr>
      </p:pic>
      <p:grpSp>
        <p:nvGrpSpPr>
          <p:cNvPr id="26" name="组合 25">
            <a:extLst>
              <a:ext uri="{FF2B5EF4-FFF2-40B4-BE49-F238E27FC236}">
                <a16:creationId xmlns="" xmlns:a16="http://schemas.microsoft.com/office/drawing/2014/main" id="{D756D9F8-CAE2-49BC-AB89-98757ECEEF0E}"/>
              </a:ext>
            </a:extLst>
          </p:cNvPr>
          <p:cNvGrpSpPr>
            <a:grpSpLocks noChangeAspect="1"/>
          </p:cNvGrpSpPr>
          <p:nvPr/>
        </p:nvGrpSpPr>
        <p:grpSpPr>
          <a:xfrm>
            <a:off x="-45261" y="-1691"/>
            <a:ext cx="12282522" cy="6861382"/>
            <a:chOff x="-45261" y="-1691"/>
            <a:chExt cx="12282522" cy="6861382"/>
          </a:xfrm>
        </p:grpSpPr>
        <p:sp>
          <p:nvSpPr>
            <p:cNvPr id="23" name="任意多边形: 形状 22">
              <a:extLst>
                <a:ext uri="{FF2B5EF4-FFF2-40B4-BE49-F238E27FC236}">
                  <a16:creationId xmlns="" xmlns:a16="http://schemas.microsoft.com/office/drawing/2014/main" id="{38198A0F-66BF-4080-8702-547F45A7B5B9}"/>
                </a:ext>
              </a:extLst>
            </p:cNvPr>
            <p:cNvSpPr/>
            <p:nvPr/>
          </p:nvSpPr>
          <p:spPr>
            <a:xfrm>
              <a:off x="0" y="0"/>
              <a:ext cx="12191999" cy="6858000"/>
            </a:xfrm>
            <a:custGeom>
              <a:avLst/>
              <a:gdLst>
                <a:gd name="connsiteX0" fmla="*/ 0 w 12191999"/>
                <a:gd name="connsiteY0" fmla="*/ 0 h 6858000"/>
                <a:gd name="connsiteX1" fmla="*/ 12191999 w 12191999"/>
                <a:gd name="connsiteY1" fmla="*/ 0 h 6858000"/>
                <a:gd name="connsiteX2" fmla="*/ 12191999 w 12191999"/>
                <a:gd name="connsiteY2" fmla="*/ 6858000 h 6858000"/>
                <a:gd name="connsiteX3" fmla="*/ 0 w 12191999"/>
                <a:gd name="connsiteY3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999" h="6858000">
                  <a:moveTo>
                    <a:pt x="0" y="0"/>
                  </a:moveTo>
                  <a:lnTo>
                    <a:pt x="12191999" y="0"/>
                  </a:lnTo>
                  <a:lnTo>
                    <a:pt x="12191999" y="6858000"/>
                  </a:lnTo>
                  <a:lnTo>
                    <a:pt x="0" y="6858000"/>
                  </a:lnTo>
                  <a:close/>
                </a:path>
              </a:pathLst>
            </a:custGeom>
            <a:gradFill flip="none" rotWithShape="1">
              <a:gsLst>
                <a:gs pos="25000">
                  <a:schemeClr val="accent1">
                    <a:alpha val="85000"/>
                  </a:schemeClr>
                </a:gs>
                <a:gs pos="100000">
                  <a:schemeClr val="accent4">
                    <a:alpha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="" xmlns:a16="http://schemas.microsoft.com/office/drawing/2014/main" id="{7F7416AA-9A8B-4F8A-BD6F-5DEA603634FC}"/>
                </a:ext>
              </a:extLst>
            </p:cNvPr>
            <p:cNvSpPr/>
            <p:nvPr/>
          </p:nvSpPr>
          <p:spPr>
            <a:xfrm flipV="1">
              <a:off x="-45261" y="-1691"/>
              <a:ext cx="12282522" cy="6861382"/>
            </a:xfrm>
            <a:custGeom>
              <a:avLst/>
              <a:gdLst>
                <a:gd name="connsiteX0" fmla="*/ 0 w 12282522"/>
                <a:gd name="connsiteY0" fmla="*/ 1280882 h 6861382"/>
                <a:gd name="connsiteX1" fmla="*/ 44194 w 12282522"/>
                <a:gd name="connsiteY1" fmla="*/ 1201472 h 6861382"/>
                <a:gd name="connsiteX2" fmla="*/ 0 w 12282522"/>
                <a:gd name="connsiteY2" fmla="*/ 1176874 h 6861382"/>
                <a:gd name="connsiteX3" fmla="*/ 44804 w 12282522"/>
                <a:gd name="connsiteY3" fmla="*/ 1810704 h 6861382"/>
                <a:gd name="connsiteX4" fmla="*/ 120305 w 12282522"/>
                <a:gd name="connsiteY4" fmla="*/ 1708583 h 6861382"/>
                <a:gd name="connsiteX5" fmla="*/ 0 w 12282522"/>
                <a:gd name="connsiteY5" fmla="*/ 1619625 h 6861382"/>
                <a:gd name="connsiteX6" fmla="*/ 0 w 12282522"/>
                <a:gd name="connsiteY6" fmla="*/ 1777575 h 6861382"/>
                <a:gd name="connsiteX7" fmla="*/ 461896 w 12282522"/>
                <a:gd name="connsiteY7" fmla="*/ 2564283 h 6861382"/>
                <a:gd name="connsiteX8" fmla="*/ 509064 w 12282522"/>
                <a:gd name="connsiteY8" fmla="*/ 2446364 h 6861382"/>
                <a:gd name="connsiteX9" fmla="*/ 0 w 12282522"/>
                <a:gd name="connsiteY9" fmla="*/ 2242696 h 6861382"/>
                <a:gd name="connsiteX10" fmla="*/ 0 w 12282522"/>
                <a:gd name="connsiteY10" fmla="*/ 2379489 h 6861382"/>
                <a:gd name="connsiteX11" fmla="*/ 12282522 w 12282522"/>
                <a:gd name="connsiteY11" fmla="*/ 2927940 h 6861382"/>
                <a:gd name="connsiteX12" fmla="*/ 12282522 w 12282522"/>
                <a:gd name="connsiteY12" fmla="*/ 2778288 h 6861382"/>
                <a:gd name="connsiteX13" fmla="*/ 12225380 w 12282522"/>
                <a:gd name="connsiteY13" fmla="*/ 2742667 h 6861382"/>
                <a:gd name="connsiteX14" fmla="*/ 12158197 w 12282522"/>
                <a:gd name="connsiteY14" fmla="*/ 2850440 h 6861382"/>
                <a:gd name="connsiteX15" fmla="*/ 12282522 w 12282522"/>
                <a:gd name="connsiteY15" fmla="*/ 3487006 h 6861382"/>
                <a:gd name="connsiteX16" fmla="*/ 12282522 w 12282522"/>
                <a:gd name="connsiteY16" fmla="*/ 3335874 h 6861382"/>
                <a:gd name="connsiteX17" fmla="*/ 12015689 w 12282522"/>
                <a:gd name="connsiteY17" fmla="*/ 3163724 h 6861382"/>
                <a:gd name="connsiteX18" fmla="*/ 11946830 w 12282522"/>
                <a:gd name="connsiteY18" fmla="*/ 3270430 h 6861382"/>
                <a:gd name="connsiteX19" fmla="*/ 997086 w 12282522"/>
                <a:gd name="connsiteY19" fmla="*/ 3716068 h 6861382"/>
                <a:gd name="connsiteX20" fmla="*/ 1032124 w 12282522"/>
                <a:gd name="connsiteY20" fmla="*/ 3663110 h 6861382"/>
                <a:gd name="connsiteX21" fmla="*/ 1084489 w 12282522"/>
                <a:gd name="connsiteY21" fmla="*/ 3663110 h 6861382"/>
                <a:gd name="connsiteX22" fmla="*/ 1084489 w 12282522"/>
                <a:gd name="connsiteY22" fmla="*/ 2762624 h 6861382"/>
                <a:gd name="connsiteX23" fmla="*/ 1307397 w 12282522"/>
                <a:gd name="connsiteY23" fmla="*/ 2919782 h 6861382"/>
                <a:gd name="connsiteX24" fmla="*/ 1380575 w 12282522"/>
                <a:gd name="connsiteY24" fmla="*/ 2815985 h 6861382"/>
                <a:gd name="connsiteX25" fmla="*/ 1084489 w 12282522"/>
                <a:gd name="connsiteY25" fmla="*/ 2607235 h 6861382"/>
                <a:gd name="connsiteX26" fmla="*/ 1084489 w 12282522"/>
                <a:gd name="connsiteY26" fmla="*/ 2178417 h 6861382"/>
                <a:gd name="connsiteX27" fmla="*/ 1469374 w 12282522"/>
                <a:gd name="connsiteY27" fmla="*/ 2449754 h 6861382"/>
                <a:gd name="connsiteX28" fmla="*/ 1542551 w 12282522"/>
                <a:gd name="connsiteY28" fmla="*/ 2345957 h 6861382"/>
                <a:gd name="connsiteX29" fmla="*/ 1084489 w 12282522"/>
                <a:gd name="connsiteY29" fmla="*/ 2023032 h 6861382"/>
                <a:gd name="connsiteX30" fmla="*/ 1084489 w 12282522"/>
                <a:gd name="connsiteY30" fmla="*/ 1509350 h 6861382"/>
                <a:gd name="connsiteX31" fmla="*/ 1810153 w 12282522"/>
                <a:gd name="connsiteY31" fmla="*/ 1763967 h 6861382"/>
                <a:gd name="connsiteX32" fmla="*/ 1852203 w 12282522"/>
                <a:gd name="connsiteY32" fmla="*/ 1644130 h 6861382"/>
                <a:gd name="connsiteX33" fmla="*/ 1084489 w 12282522"/>
                <a:gd name="connsiteY33" fmla="*/ 1374759 h 6861382"/>
                <a:gd name="connsiteX34" fmla="*/ 1084489 w 12282522"/>
                <a:gd name="connsiteY34" fmla="*/ 745854 h 6861382"/>
                <a:gd name="connsiteX35" fmla="*/ 2046831 w 12282522"/>
                <a:gd name="connsiteY35" fmla="*/ 1177963 h 6861382"/>
                <a:gd name="connsiteX36" fmla="*/ 2098862 w 12282522"/>
                <a:gd name="connsiteY36" fmla="*/ 1062114 h 6861382"/>
                <a:gd name="connsiteX37" fmla="*/ 1084489 w 12282522"/>
                <a:gd name="connsiteY37" fmla="*/ 606635 h 6861382"/>
                <a:gd name="connsiteX38" fmla="*/ 1084489 w 12282522"/>
                <a:gd name="connsiteY38" fmla="*/ 297827 h 6861382"/>
                <a:gd name="connsiteX39" fmla="*/ 2018013 w 12282522"/>
                <a:gd name="connsiteY39" fmla="*/ 515786 h 6861382"/>
                <a:gd name="connsiteX40" fmla="*/ 2046880 w 12282522"/>
                <a:gd name="connsiteY40" fmla="*/ 392113 h 6861382"/>
                <a:gd name="connsiteX41" fmla="*/ 1084489 w 12282522"/>
                <a:gd name="connsiteY41" fmla="*/ 167412 h 6861382"/>
                <a:gd name="connsiteX42" fmla="*/ 1084489 w 12282522"/>
                <a:gd name="connsiteY42" fmla="*/ 0 h 6861382"/>
                <a:gd name="connsiteX43" fmla="*/ 957488 w 12282522"/>
                <a:gd name="connsiteY43" fmla="*/ 0 h 6861382"/>
                <a:gd name="connsiteX44" fmla="*/ 957488 w 12282522"/>
                <a:gd name="connsiteY44" fmla="*/ 305750 h 6861382"/>
                <a:gd name="connsiteX45" fmla="*/ 0 w 12282522"/>
                <a:gd name="connsiteY45" fmla="*/ 592117 h 6861382"/>
                <a:gd name="connsiteX46" fmla="*/ 0 w 12282522"/>
                <a:gd name="connsiteY46" fmla="*/ 724667 h 6861382"/>
                <a:gd name="connsiteX47" fmla="*/ 957488 w 12282522"/>
                <a:gd name="connsiteY47" fmla="*/ 438299 h 6861382"/>
                <a:gd name="connsiteX48" fmla="*/ 957488 w 12282522"/>
                <a:gd name="connsiteY48" fmla="*/ 895440 h 6861382"/>
                <a:gd name="connsiteX49" fmla="*/ 16546 w 12282522"/>
                <a:gd name="connsiteY49" fmla="*/ 1320076 h 6861382"/>
                <a:gd name="connsiteX50" fmla="*/ 68780 w 12282522"/>
                <a:gd name="connsiteY50" fmla="*/ 1435837 h 6861382"/>
                <a:gd name="connsiteX51" fmla="*/ 957488 w 12282522"/>
                <a:gd name="connsiteY51" fmla="*/ 1034774 h 6861382"/>
                <a:gd name="connsiteX52" fmla="*/ 957488 w 12282522"/>
                <a:gd name="connsiteY52" fmla="*/ 1225766 h 6861382"/>
                <a:gd name="connsiteX53" fmla="*/ 196237 w 12282522"/>
                <a:gd name="connsiteY53" fmla="*/ 1767738 h 6861382"/>
                <a:gd name="connsiteX54" fmla="*/ 269897 w 12282522"/>
                <a:gd name="connsiteY54" fmla="*/ 1871193 h 6861382"/>
                <a:gd name="connsiteX55" fmla="*/ 957488 w 12282522"/>
                <a:gd name="connsiteY55" fmla="*/ 1381666 h 6861382"/>
                <a:gd name="connsiteX56" fmla="*/ 957488 w 12282522"/>
                <a:gd name="connsiteY56" fmla="*/ 1822802 h 6861382"/>
                <a:gd name="connsiteX57" fmla="*/ 402893 w 12282522"/>
                <a:gd name="connsiteY57" fmla="*/ 2253349 h 6861382"/>
                <a:gd name="connsiteX58" fmla="*/ 480769 w 12282522"/>
                <a:gd name="connsiteY58" fmla="*/ 2353667 h 6861382"/>
                <a:gd name="connsiteX59" fmla="*/ 957488 w 12282522"/>
                <a:gd name="connsiteY59" fmla="*/ 1983595 h 6861382"/>
                <a:gd name="connsiteX60" fmla="*/ 957488 w 12282522"/>
                <a:gd name="connsiteY60" fmla="*/ 2509093 h 6861382"/>
                <a:gd name="connsiteX61" fmla="*/ 599667 w 12282522"/>
                <a:gd name="connsiteY61" fmla="*/ 2789759 h 6861382"/>
                <a:gd name="connsiteX62" fmla="*/ 678039 w 12282522"/>
                <a:gd name="connsiteY62" fmla="*/ 2889696 h 6861382"/>
                <a:gd name="connsiteX63" fmla="*/ 957488 w 12282522"/>
                <a:gd name="connsiteY63" fmla="*/ 2670502 h 6861382"/>
                <a:gd name="connsiteX64" fmla="*/ 957488 w 12282522"/>
                <a:gd name="connsiteY64" fmla="*/ 3537592 h 6861382"/>
                <a:gd name="connsiteX65" fmla="*/ 0 w 12282522"/>
                <a:gd name="connsiteY65" fmla="*/ 2904130 h 6861382"/>
                <a:gd name="connsiteX66" fmla="*/ 0 w 12282522"/>
                <a:gd name="connsiteY66" fmla="*/ 3056405 h 6861382"/>
                <a:gd name="connsiteX67" fmla="*/ 8797211 w 12282522"/>
                <a:gd name="connsiteY67" fmla="*/ 3726158 h 6861382"/>
                <a:gd name="connsiteX68" fmla="*/ 8797211 w 12282522"/>
                <a:gd name="connsiteY68" fmla="*/ 2762624 h 6861382"/>
                <a:gd name="connsiteX69" fmla="*/ 9020121 w 12282522"/>
                <a:gd name="connsiteY69" fmla="*/ 2919782 h 6861382"/>
                <a:gd name="connsiteX70" fmla="*/ 9093298 w 12282522"/>
                <a:gd name="connsiteY70" fmla="*/ 2815985 h 6861382"/>
                <a:gd name="connsiteX71" fmla="*/ 8797211 w 12282522"/>
                <a:gd name="connsiteY71" fmla="*/ 2607235 h 6861382"/>
                <a:gd name="connsiteX72" fmla="*/ 8797211 w 12282522"/>
                <a:gd name="connsiteY72" fmla="*/ 2178417 h 6861382"/>
                <a:gd name="connsiteX73" fmla="*/ 9182097 w 12282522"/>
                <a:gd name="connsiteY73" fmla="*/ 2449754 h 6861382"/>
                <a:gd name="connsiteX74" fmla="*/ 9255274 w 12282522"/>
                <a:gd name="connsiteY74" fmla="*/ 2345957 h 6861382"/>
                <a:gd name="connsiteX75" fmla="*/ 8797211 w 12282522"/>
                <a:gd name="connsiteY75" fmla="*/ 2023032 h 6861382"/>
                <a:gd name="connsiteX76" fmla="*/ 8797211 w 12282522"/>
                <a:gd name="connsiteY76" fmla="*/ 1509350 h 6861382"/>
                <a:gd name="connsiteX77" fmla="*/ 9522876 w 12282522"/>
                <a:gd name="connsiteY77" fmla="*/ 1763967 h 6861382"/>
                <a:gd name="connsiteX78" fmla="*/ 9564926 w 12282522"/>
                <a:gd name="connsiteY78" fmla="*/ 1644130 h 6861382"/>
                <a:gd name="connsiteX79" fmla="*/ 8797211 w 12282522"/>
                <a:gd name="connsiteY79" fmla="*/ 1374759 h 6861382"/>
                <a:gd name="connsiteX80" fmla="*/ 8797211 w 12282522"/>
                <a:gd name="connsiteY80" fmla="*/ 745855 h 6861382"/>
                <a:gd name="connsiteX81" fmla="*/ 9739110 w 12282522"/>
                <a:gd name="connsiteY81" fmla="*/ 1168784 h 6861382"/>
                <a:gd name="connsiteX82" fmla="*/ 9680381 w 12282522"/>
                <a:gd name="connsiteY82" fmla="*/ 1201472 h 6861382"/>
                <a:gd name="connsiteX83" fmla="*/ 9742142 w 12282522"/>
                <a:gd name="connsiteY83" fmla="*/ 1312445 h 6861382"/>
                <a:gd name="connsiteX84" fmla="*/ 10166639 w 12282522"/>
                <a:gd name="connsiteY84" fmla="*/ 1076173 h 6861382"/>
                <a:gd name="connsiteX85" fmla="*/ 10166639 w 12282522"/>
                <a:gd name="connsiteY85" fmla="*/ 1292743 h 6861382"/>
                <a:gd name="connsiteX86" fmla="*/ 9604257 w 12282522"/>
                <a:gd name="connsiteY86" fmla="*/ 1708583 h 6861382"/>
                <a:gd name="connsiteX87" fmla="*/ 9679771 w 12282522"/>
                <a:gd name="connsiteY87" fmla="*/ 1810704 h 6861382"/>
                <a:gd name="connsiteX88" fmla="*/ 10166639 w 12282522"/>
                <a:gd name="connsiteY88" fmla="*/ 1450693 h 6861382"/>
                <a:gd name="connsiteX89" fmla="*/ 10166639 w 12282522"/>
                <a:gd name="connsiteY89" fmla="*/ 2349351 h 6861382"/>
                <a:gd name="connsiteX90" fmla="*/ 9324311 w 12282522"/>
                <a:gd name="connsiteY90" fmla="*/ 2578901 h 6861382"/>
                <a:gd name="connsiteX91" fmla="*/ 9357700 w 12282522"/>
                <a:gd name="connsiteY91" fmla="*/ 2701431 h 6861382"/>
                <a:gd name="connsiteX92" fmla="*/ 10166639 w 12282522"/>
                <a:gd name="connsiteY92" fmla="*/ 2480979 h 6861382"/>
                <a:gd name="connsiteX93" fmla="*/ 10166639 w 12282522"/>
                <a:gd name="connsiteY93" fmla="*/ 3100414 h 6861382"/>
                <a:gd name="connsiteX94" fmla="*/ 3427461 w 12282522"/>
                <a:gd name="connsiteY94" fmla="*/ 3726158 h 6861382"/>
                <a:gd name="connsiteX95" fmla="*/ 3427461 w 12282522"/>
                <a:gd name="connsiteY95" fmla="*/ 2762624 h 6861382"/>
                <a:gd name="connsiteX96" fmla="*/ 3650370 w 12282522"/>
                <a:gd name="connsiteY96" fmla="*/ 2919782 h 6861382"/>
                <a:gd name="connsiteX97" fmla="*/ 3723547 w 12282522"/>
                <a:gd name="connsiteY97" fmla="*/ 2815985 h 6861382"/>
                <a:gd name="connsiteX98" fmla="*/ 3427461 w 12282522"/>
                <a:gd name="connsiteY98" fmla="*/ 2607235 h 6861382"/>
                <a:gd name="connsiteX99" fmla="*/ 3427461 w 12282522"/>
                <a:gd name="connsiteY99" fmla="*/ 2178417 h 6861382"/>
                <a:gd name="connsiteX100" fmla="*/ 3812346 w 12282522"/>
                <a:gd name="connsiteY100" fmla="*/ 2449754 h 6861382"/>
                <a:gd name="connsiteX101" fmla="*/ 3885524 w 12282522"/>
                <a:gd name="connsiteY101" fmla="*/ 2345957 h 6861382"/>
                <a:gd name="connsiteX102" fmla="*/ 3427461 w 12282522"/>
                <a:gd name="connsiteY102" fmla="*/ 2023032 h 6861382"/>
                <a:gd name="connsiteX103" fmla="*/ 3427461 w 12282522"/>
                <a:gd name="connsiteY103" fmla="*/ 1509350 h 6861382"/>
                <a:gd name="connsiteX104" fmla="*/ 4153126 w 12282522"/>
                <a:gd name="connsiteY104" fmla="*/ 1763967 h 6861382"/>
                <a:gd name="connsiteX105" fmla="*/ 4195176 w 12282522"/>
                <a:gd name="connsiteY105" fmla="*/ 1644130 h 6861382"/>
                <a:gd name="connsiteX106" fmla="*/ 3427461 w 12282522"/>
                <a:gd name="connsiteY106" fmla="*/ 1374759 h 6861382"/>
                <a:gd name="connsiteX107" fmla="*/ 3427461 w 12282522"/>
                <a:gd name="connsiteY107" fmla="*/ 745855 h 6861382"/>
                <a:gd name="connsiteX108" fmla="*/ 4369361 w 12282522"/>
                <a:gd name="connsiteY108" fmla="*/ 1168784 h 6861382"/>
                <a:gd name="connsiteX109" fmla="*/ 4310632 w 12282522"/>
                <a:gd name="connsiteY109" fmla="*/ 1201472 h 6861382"/>
                <a:gd name="connsiteX110" fmla="*/ 4372391 w 12282522"/>
                <a:gd name="connsiteY110" fmla="*/ 1312445 h 6861382"/>
                <a:gd name="connsiteX111" fmla="*/ 4796890 w 12282522"/>
                <a:gd name="connsiteY111" fmla="*/ 1076173 h 6861382"/>
                <a:gd name="connsiteX112" fmla="*/ 4796890 w 12282522"/>
                <a:gd name="connsiteY112" fmla="*/ 1292743 h 6861382"/>
                <a:gd name="connsiteX113" fmla="*/ 4234508 w 12282522"/>
                <a:gd name="connsiteY113" fmla="*/ 1708583 h 6861382"/>
                <a:gd name="connsiteX114" fmla="*/ 4310021 w 12282522"/>
                <a:gd name="connsiteY114" fmla="*/ 1810704 h 6861382"/>
                <a:gd name="connsiteX115" fmla="*/ 4796890 w 12282522"/>
                <a:gd name="connsiteY115" fmla="*/ 1450693 h 6861382"/>
                <a:gd name="connsiteX116" fmla="*/ 4796890 w 12282522"/>
                <a:gd name="connsiteY116" fmla="*/ 2349351 h 6861382"/>
                <a:gd name="connsiteX117" fmla="*/ 3954560 w 12282522"/>
                <a:gd name="connsiteY117" fmla="*/ 2578901 h 6861382"/>
                <a:gd name="connsiteX118" fmla="*/ 3987949 w 12282522"/>
                <a:gd name="connsiteY118" fmla="*/ 2701431 h 6861382"/>
                <a:gd name="connsiteX119" fmla="*/ 4796890 w 12282522"/>
                <a:gd name="connsiteY119" fmla="*/ 2480979 h 6861382"/>
                <a:gd name="connsiteX120" fmla="*/ 4796890 w 12282522"/>
                <a:gd name="connsiteY120" fmla="*/ 3100414 h 6861382"/>
                <a:gd name="connsiteX121" fmla="*/ 12282522 w 12282522"/>
                <a:gd name="connsiteY121" fmla="*/ 3938199 h 6861382"/>
                <a:gd name="connsiteX122" fmla="*/ 12282522 w 12282522"/>
                <a:gd name="connsiteY122" fmla="*/ 3797585 h 6861382"/>
                <a:gd name="connsiteX123" fmla="*/ 11941535 w 12282522"/>
                <a:gd name="connsiteY123" fmla="*/ 3635479 h 6861382"/>
                <a:gd name="connsiteX124" fmla="*/ 11887013 w 12282522"/>
                <a:gd name="connsiteY124" fmla="*/ 3750172 h 6861382"/>
                <a:gd name="connsiteX125" fmla="*/ 915325 w 12282522"/>
                <a:gd name="connsiteY125" fmla="*/ 3978741 h 6861382"/>
                <a:gd name="connsiteX126" fmla="*/ 957552 w 12282522"/>
                <a:gd name="connsiteY126" fmla="*/ 3858967 h 6861382"/>
                <a:gd name="connsiteX127" fmla="*/ 0 w 12282522"/>
                <a:gd name="connsiteY127" fmla="*/ 3521316 h 6861382"/>
                <a:gd name="connsiteX128" fmla="*/ 0 w 12282522"/>
                <a:gd name="connsiteY128" fmla="*/ 3655979 h 6861382"/>
                <a:gd name="connsiteX129" fmla="*/ 456307 w 12282522"/>
                <a:gd name="connsiteY129" fmla="*/ 4678181 h 6861382"/>
                <a:gd name="connsiteX130" fmla="*/ 517052 w 12282522"/>
                <a:gd name="connsiteY130" fmla="*/ 4566653 h 6861382"/>
                <a:gd name="connsiteX131" fmla="*/ 0 w 12282522"/>
                <a:gd name="connsiteY131" fmla="*/ 4285024 h 6861382"/>
                <a:gd name="connsiteX132" fmla="*/ 0 w 12282522"/>
                <a:gd name="connsiteY132" fmla="*/ 4429641 h 6861382"/>
                <a:gd name="connsiteX133" fmla="*/ 12282522 w 12282522"/>
                <a:gd name="connsiteY133" fmla="*/ 4758131 h 6861382"/>
                <a:gd name="connsiteX134" fmla="*/ 12282522 w 12282522"/>
                <a:gd name="connsiteY134" fmla="*/ 4624389 h 6861382"/>
                <a:gd name="connsiteX135" fmla="*/ 11562453 w 12282522"/>
                <a:gd name="connsiteY135" fmla="*/ 4386669 h 6861382"/>
                <a:gd name="connsiteX136" fmla="*/ 11522638 w 12282522"/>
                <a:gd name="connsiteY136" fmla="*/ 4507267 h 6861382"/>
                <a:gd name="connsiteX137" fmla="*/ 396834 w 12282522"/>
                <a:gd name="connsiteY137" fmla="*/ 5351625 h 6861382"/>
                <a:gd name="connsiteX138" fmla="*/ 442541 w 12282522"/>
                <a:gd name="connsiteY138" fmla="*/ 5233134 h 6861382"/>
                <a:gd name="connsiteX139" fmla="*/ 0 w 12282522"/>
                <a:gd name="connsiteY139" fmla="*/ 5062422 h 6861382"/>
                <a:gd name="connsiteX140" fmla="*/ 0 w 12282522"/>
                <a:gd name="connsiteY140" fmla="*/ 5198545 h 6861382"/>
                <a:gd name="connsiteX141" fmla="*/ 96784 w 12282522"/>
                <a:gd name="connsiteY141" fmla="*/ 6045972 h 6861382"/>
                <a:gd name="connsiteX142" fmla="*/ 168437 w 12282522"/>
                <a:gd name="connsiteY142" fmla="*/ 5941108 h 6861382"/>
                <a:gd name="connsiteX143" fmla="*/ 0 w 12282522"/>
                <a:gd name="connsiteY143" fmla="*/ 5826025 h 6861382"/>
                <a:gd name="connsiteX144" fmla="*/ 0 w 12282522"/>
                <a:gd name="connsiteY144" fmla="*/ 5979845 h 6861382"/>
                <a:gd name="connsiteX145" fmla="*/ 12282522 w 12282522"/>
                <a:gd name="connsiteY145" fmla="*/ 6106186 h 6861382"/>
                <a:gd name="connsiteX146" fmla="*/ 12282522 w 12282522"/>
                <a:gd name="connsiteY146" fmla="*/ 5974557 h 6861382"/>
                <a:gd name="connsiteX147" fmla="*/ 12042576 w 12282522"/>
                <a:gd name="connsiteY147" fmla="*/ 5909167 h 6861382"/>
                <a:gd name="connsiteX148" fmla="*/ 12009187 w 12282522"/>
                <a:gd name="connsiteY148" fmla="*/ 6031697 h 6861382"/>
                <a:gd name="connsiteX149" fmla="*/ 10166639 w 12282522"/>
                <a:gd name="connsiteY149" fmla="*/ 6857996 h 6861382"/>
                <a:gd name="connsiteX150" fmla="*/ 10293639 w 12282522"/>
                <a:gd name="connsiteY150" fmla="*/ 6857996 h 6861382"/>
                <a:gd name="connsiteX151" fmla="*/ 10293639 w 12282522"/>
                <a:gd name="connsiteY151" fmla="*/ 6273045 h 6861382"/>
                <a:gd name="connsiteX152" fmla="*/ 10647702 w 12282522"/>
                <a:gd name="connsiteY152" fmla="*/ 6534476 h 6861382"/>
                <a:gd name="connsiteX153" fmla="*/ 10723140 w 12282522"/>
                <a:gd name="connsiteY153" fmla="*/ 6432317 h 6861382"/>
                <a:gd name="connsiteX154" fmla="*/ 10293639 w 12282522"/>
                <a:gd name="connsiteY154" fmla="*/ 6115174 h 6861382"/>
                <a:gd name="connsiteX155" fmla="*/ 10293639 w 12282522"/>
                <a:gd name="connsiteY155" fmla="*/ 5672003 h 6861382"/>
                <a:gd name="connsiteX156" fmla="*/ 10840983 w 12282522"/>
                <a:gd name="connsiteY156" fmla="*/ 6045972 h 6861382"/>
                <a:gd name="connsiteX157" fmla="*/ 10912636 w 12282522"/>
                <a:gd name="connsiteY157" fmla="*/ 5941108 h 6861382"/>
                <a:gd name="connsiteX158" fmla="*/ 10293639 w 12282522"/>
                <a:gd name="connsiteY158" fmla="*/ 5518183 h 6861382"/>
                <a:gd name="connsiteX159" fmla="*/ 10293639 w 12282522"/>
                <a:gd name="connsiteY159" fmla="*/ 5024740 h 6861382"/>
                <a:gd name="connsiteX160" fmla="*/ 11141034 w 12282522"/>
                <a:gd name="connsiteY160" fmla="*/ 5351625 h 6861382"/>
                <a:gd name="connsiteX161" fmla="*/ 11186741 w 12282522"/>
                <a:gd name="connsiteY161" fmla="*/ 5233134 h 6861382"/>
                <a:gd name="connsiteX162" fmla="*/ 10293639 w 12282522"/>
                <a:gd name="connsiteY162" fmla="*/ 4888617 h 6861382"/>
                <a:gd name="connsiteX163" fmla="*/ 10293639 w 12282522"/>
                <a:gd name="connsiteY163" fmla="*/ 4184232 h 6861382"/>
                <a:gd name="connsiteX164" fmla="*/ 11200507 w 12282522"/>
                <a:gd name="connsiteY164" fmla="*/ 4678181 h 6861382"/>
                <a:gd name="connsiteX165" fmla="*/ 11261251 w 12282522"/>
                <a:gd name="connsiteY165" fmla="*/ 4566653 h 6861382"/>
                <a:gd name="connsiteX166" fmla="*/ 10293639 w 12282522"/>
                <a:gd name="connsiteY166" fmla="*/ 4039613 h 6861382"/>
                <a:gd name="connsiteX167" fmla="*/ 10293639 w 12282522"/>
                <a:gd name="connsiteY167" fmla="*/ 3497102 h 6861382"/>
                <a:gd name="connsiteX168" fmla="*/ 11659524 w 12282522"/>
                <a:gd name="connsiteY168" fmla="*/ 3978741 h 6861382"/>
                <a:gd name="connsiteX169" fmla="*/ 11701751 w 12282522"/>
                <a:gd name="connsiteY169" fmla="*/ 3858967 h 6861382"/>
                <a:gd name="connsiteX170" fmla="*/ 10293639 w 12282522"/>
                <a:gd name="connsiteY170" fmla="*/ 3362440 h 6861382"/>
                <a:gd name="connsiteX171" fmla="*/ 10293639 w 12282522"/>
                <a:gd name="connsiteY171" fmla="*/ 2758318 h 6861382"/>
                <a:gd name="connsiteX172" fmla="*/ 11741285 w 12282522"/>
                <a:gd name="connsiteY172" fmla="*/ 3716068 h 6861382"/>
                <a:gd name="connsiteX173" fmla="*/ 11776324 w 12282522"/>
                <a:gd name="connsiteY173" fmla="*/ 3663110 h 6861382"/>
                <a:gd name="connsiteX174" fmla="*/ 11828688 w 12282522"/>
                <a:gd name="connsiteY174" fmla="*/ 3663110 h 6861382"/>
                <a:gd name="connsiteX175" fmla="*/ 11828688 w 12282522"/>
                <a:gd name="connsiteY175" fmla="*/ 2762624 h 6861382"/>
                <a:gd name="connsiteX176" fmla="*/ 12051597 w 12282522"/>
                <a:gd name="connsiteY176" fmla="*/ 2919782 h 6861382"/>
                <a:gd name="connsiteX177" fmla="*/ 12124775 w 12282522"/>
                <a:gd name="connsiteY177" fmla="*/ 2815985 h 6861382"/>
                <a:gd name="connsiteX178" fmla="*/ 11828688 w 12282522"/>
                <a:gd name="connsiteY178" fmla="*/ 2607235 h 6861382"/>
                <a:gd name="connsiteX179" fmla="*/ 11828688 w 12282522"/>
                <a:gd name="connsiteY179" fmla="*/ 2178417 h 6861382"/>
                <a:gd name="connsiteX180" fmla="*/ 12213574 w 12282522"/>
                <a:gd name="connsiteY180" fmla="*/ 2449754 h 6861382"/>
                <a:gd name="connsiteX181" fmla="*/ 12282522 w 12282522"/>
                <a:gd name="connsiteY181" fmla="*/ 2351956 h 6861382"/>
                <a:gd name="connsiteX182" fmla="*/ 12282522 w 12282522"/>
                <a:gd name="connsiteY182" fmla="*/ 2342976 h 6861382"/>
                <a:gd name="connsiteX183" fmla="*/ 11828688 w 12282522"/>
                <a:gd name="connsiteY183" fmla="*/ 2023032 h 6861382"/>
                <a:gd name="connsiteX184" fmla="*/ 11828688 w 12282522"/>
                <a:gd name="connsiteY184" fmla="*/ 1509350 h 6861382"/>
                <a:gd name="connsiteX185" fmla="*/ 12282522 w 12282522"/>
                <a:gd name="connsiteY185" fmla="*/ 1668589 h 6861382"/>
                <a:gd name="connsiteX186" fmla="*/ 12282522 w 12282522"/>
                <a:gd name="connsiteY186" fmla="*/ 1533998 h 6861382"/>
                <a:gd name="connsiteX187" fmla="*/ 11828688 w 12282522"/>
                <a:gd name="connsiteY187" fmla="*/ 1374759 h 6861382"/>
                <a:gd name="connsiteX188" fmla="*/ 11828688 w 12282522"/>
                <a:gd name="connsiteY188" fmla="*/ 745854 h 6861382"/>
                <a:gd name="connsiteX189" fmla="*/ 12282522 w 12282522"/>
                <a:gd name="connsiteY189" fmla="*/ 949634 h 6861382"/>
                <a:gd name="connsiteX190" fmla="*/ 12282522 w 12282522"/>
                <a:gd name="connsiteY190" fmla="*/ 810418 h 6861382"/>
                <a:gd name="connsiteX191" fmla="*/ 11828688 w 12282522"/>
                <a:gd name="connsiteY191" fmla="*/ 606635 h 6861382"/>
                <a:gd name="connsiteX192" fmla="*/ 11828688 w 12282522"/>
                <a:gd name="connsiteY192" fmla="*/ 297827 h 6861382"/>
                <a:gd name="connsiteX193" fmla="*/ 12282522 w 12282522"/>
                <a:gd name="connsiteY193" fmla="*/ 403788 h 6861382"/>
                <a:gd name="connsiteX194" fmla="*/ 12282522 w 12282522"/>
                <a:gd name="connsiteY194" fmla="*/ 273374 h 6861382"/>
                <a:gd name="connsiteX195" fmla="*/ 11828688 w 12282522"/>
                <a:gd name="connsiteY195" fmla="*/ 167412 h 6861382"/>
                <a:gd name="connsiteX196" fmla="*/ 11828688 w 12282522"/>
                <a:gd name="connsiteY196" fmla="*/ 0 h 6861382"/>
                <a:gd name="connsiteX197" fmla="*/ 11701688 w 12282522"/>
                <a:gd name="connsiteY197" fmla="*/ 0 h 6861382"/>
                <a:gd name="connsiteX198" fmla="*/ 11701688 w 12282522"/>
                <a:gd name="connsiteY198" fmla="*/ 305750 h 6861382"/>
                <a:gd name="connsiteX199" fmla="*/ 10500090 w 12282522"/>
                <a:gd name="connsiteY199" fmla="*/ 665125 h 6861382"/>
                <a:gd name="connsiteX200" fmla="*/ 10536488 w 12282522"/>
                <a:gd name="connsiteY200" fmla="*/ 786790 h 6861382"/>
                <a:gd name="connsiteX201" fmla="*/ 11701688 w 12282522"/>
                <a:gd name="connsiteY201" fmla="*/ 438299 h 6861382"/>
                <a:gd name="connsiteX202" fmla="*/ 11701688 w 12282522"/>
                <a:gd name="connsiteY202" fmla="*/ 895440 h 6861382"/>
                <a:gd name="connsiteX203" fmla="*/ 10760745 w 12282522"/>
                <a:gd name="connsiteY203" fmla="*/ 1320076 h 6861382"/>
                <a:gd name="connsiteX204" fmla="*/ 10812980 w 12282522"/>
                <a:gd name="connsiteY204" fmla="*/ 1435837 h 6861382"/>
                <a:gd name="connsiteX205" fmla="*/ 11701688 w 12282522"/>
                <a:gd name="connsiteY205" fmla="*/ 1034774 h 6861382"/>
                <a:gd name="connsiteX206" fmla="*/ 11701688 w 12282522"/>
                <a:gd name="connsiteY206" fmla="*/ 1225766 h 6861382"/>
                <a:gd name="connsiteX207" fmla="*/ 10940437 w 12282522"/>
                <a:gd name="connsiteY207" fmla="*/ 1767738 h 6861382"/>
                <a:gd name="connsiteX208" fmla="*/ 11014097 w 12282522"/>
                <a:gd name="connsiteY208" fmla="*/ 1871193 h 6861382"/>
                <a:gd name="connsiteX209" fmla="*/ 11701688 w 12282522"/>
                <a:gd name="connsiteY209" fmla="*/ 1381666 h 6861382"/>
                <a:gd name="connsiteX210" fmla="*/ 11701688 w 12282522"/>
                <a:gd name="connsiteY210" fmla="*/ 1822802 h 6861382"/>
                <a:gd name="connsiteX211" fmla="*/ 11147092 w 12282522"/>
                <a:gd name="connsiteY211" fmla="*/ 2253349 h 6861382"/>
                <a:gd name="connsiteX212" fmla="*/ 11224968 w 12282522"/>
                <a:gd name="connsiteY212" fmla="*/ 2353667 h 6861382"/>
                <a:gd name="connsiteX213" fmla="*/ 11701688 w 12282522"/>
                <a:gd name="connsiteY213" fmla="*/ 1983595 h 6861382"/>
                <a:gd name="connsiteX214" fmla="*/ 11701688 w 12282522"/>
                <a:gd name="connsiteY214" fmla="*/ 2509093 h 6861382"/>
                <a:gd name="connsiteX215" fmla="*/ 11343866 w 12282522"/>
                <a:gd name="connsiteY215" fmla="*/ 2789759 h 6861382"/>
                <a:gd name="connsiteX216" fmla="*/ 11422238 w 12282522"/>
                <a:gd name="connsiteY216" fmla="*/ 2889696 h 6861382"/>
                <a:gd name="connsiteX217" fmla="*/ 11701688 w 12282522"/>
                <a:gd name="connsiteY217" fmla="*/ 2670502 h 6861382"/>
                <a:gd name="connsiteX218" fmla="*/ 11701688 w 12282522"/>
                <a:gd name="connsiteY218" fmla="*/ 3537592 h 6861382"/>
                <a:gd name="connsiteX219" fmla="*/ 10293639 w 12282522"/>
                <a:gd name="connsiteY219" fmla="*/ 2606045 h 6861382"/>
                <a:gd name="connsiteX220" fmla="*/ 10293639 w 12282522"/>
                <a:gd name="connsiteY220" fmla="*/ 2199229 h 6861382"/>
                <a:gd name="connsiteX221" fmla="*/ 11206096 w 12282522"/>
                <a:gd name="connsiteY221" fmla="*/ 2564283 h 6861382"/>
                <a:gd name="connsiteX222" fmla="*/ 11253263 w 12282522"/>
                <a:gd name="connsiteY222" fmla="*/ 2446364 h 6861382"/>
                <a:gd name="connsiteX223" fmla="*/ 10293639 w 12282522"/>
                <a:gd name="connsiteY223" fmla="*/ 2062434 h 6861382"/>
                <a:gd name="connsiteX224" fmla="*/ 10293639 w 12282522"/>
                <a:gd name="connsiteY224" fmla="*/ 1444419 h 6861382"/>
                <a:gd name="connsiteX225" fmla="*/ 10789003 w 12282522"/>
                <a:gd name="connsiteY225" fmla="*/ 1810704 h 6861382"/>
                <a:gd name="connsiteX226" fmla="*/ 10864504 w 12282522"/>
                <a:gd name="connsiteY226" fmla="*/ 1708583 h 6861382"/>
                <a:gd name="connsiteX227" fmla="*/ 10293639 w 12282522"/>
                <a:gd name="connsiteY227" fmla="*/ 1286461 h 6861382"/>
                <a:gd name="connsiteX228" fmla="*/ 10293639 w 12282522"/>
                <a:gd name="connsiteY228" fmla="*/ 1071450 h 6861382"/>
                <a:gd name="connsiteX229" fmla="*/ 10726633 w 12282522"/>
                <a:gd name="connsiteY229" fmla="*/ 1312445 h 6861382"/>
                <a:gd name="connsiteX230" fmla="*/ 10788393 w 12282522"/>
                <a:gd name="connsiteY230" fmla="*/ 1201472 h 6861382"/>
                <a:gd name="connsiteX231" fmla="*/ 10293639 w 12282522"/>
                <a:gd name="connsiteY231" fmla="*/ 926097 h 6861382"/>
                <a:gd name="connsiteX232" fmla="*/ 10293639 w 12282522"/>
                <a:gd name="connsiteY232" fmla="*/ 579162 h 6861382"/>
                <a:gd name="connsiteX233" fmla="*/ 10446762 w 12282522"/>
                <a:gd name="connsiteY233" fmla="*/ 649390 h 6861382"/>
                <a:gd name="connsiteX234" fmla="*/ 10499695 w 12282522"/>
                <a:gd name="connsiteY234" fmla="*/ 533947 h 6861382"/>
                <a:gd name="connsiteX235" fmla="*/ 10293639 w 12282522"/>
                <a:gd name="connsiteY235" fmla="*/ 439452 h 6861382"/>
                <a:gd name="connsiteX236" fmla="*/ 10293639 w 12282522"/>
                <a:gd name="connsiteY236" fmla="*/ 0 h 6861382"/>
                <a:gd name="connsiteX237" fmla="*/ 10166639 w 12282522"/>
                <a:gd name="connsiteY237" fmla="*/ 0 h 6861382"/>
                <a:gd name="connsiteX238" fmla="*/ 10166639 w 12282522"/>
                <a:gd name="connsiteY238" fmla="*/ 443341 h 6861382"/>
                <a:gd name="connsiteX239" fmla="*/ 9969064 w 12282522"/>
                <a:gd name="connsiteY239" fmla="*/ 533947 h 6861382"/>
                <a:gd name="connsiteX240" fmla="*/ 10022010 w 12282522"/>
                <a:gd name="connsiteY240" fmla="*/ 649390 h 6861382"/>
                <a:gd name="connsiteX241" fmla="*/ 10166639 w 12282522"/>
                <a:gd name="connsiteY241" fmla="*/ 583058 h 6861382"/>
                <a:gd name="connsiteX242" fmla="*/ 10166639 w 12282522"/>
                <a:gd name="connsiteY242" fmla="*/ 930826 h 6861382"/>
                <a:gd name="connsiteX243" fmla="*/ 9771858 w 12282522"/>
                <a:gd name="connsiteY243" fmla="*/ 1150557 h 6861382"/>
                <a:gd name="connsiteX244" fmla="*/ 9811571 w 12282522"/>
                <a:gd name="connsiteY244" fmla="*/ 1062114 h 6861382"/>
                <a:gd name="connsiteX245" fmla="*/ 8797211 w 12282522"/>
                <a:gd name="connsiteY245" fmla="*/ 606636 h 6861382"/>
                <a:gd name="connsiteX246" fmla="*/ 8797211 w 12282522"/>
                <a:gd name="connsiteY246" fmla="*/ 297828 h 6861382"/>
                <a:gd name="connsiteX247" fmla="*/ 9730723 w 12282522"/>
                <a:gd name="connsiteY247" fmla="*/ 515786 h 6861382"/>
                <a:gd name="connsiteX248" fmla="*/ 9759603 w 12282522"/>
                <a:gd name="connsiteY248" fmla="*/ 392113 h 6861382"/>
                <a:gd name="connsiteX249" fmla="*/ 8797211 w 12282522"/>
                <a:gd name="connsiteY249" fmla="*/ 167412 h 6861382"/>
                <a:gd name="connsiteX250" fmla="*/ 8797211 w 12282522"/>
                <a:gd name="connsiteY250" fmla="*/ 0 h 6861382"/>
                <a:gd name="connsiteX251" fmla="*/ 8670211 w 12282522"/>
                <a:gd name="connsiteY251" fmla="*/ 0 h 6861382"/>
                <a:gd name="connsiteX252" fmla="*/ 8670211 w 12282522"/>
                <a:gd name="connsiteY252" fmla="*/ 305750 h 6861382"/>
                <a:gd name="connsiteX253" fmla="*/ 7468613 w 12282522"/>
                <a:gd name="connsiteY253" fmla="*/ 665125 h 6861382"/>
                <a:gd name="connsiteX254" fmla="*/ 7505011 w 12282522"/>
                <a:gd name="connsiteY254" fmla="*/ 786790 h 6861382"/>
                <a:gd name="connsiteX255" fmla="*/ 8670211 w 12282522"/>
                <a:gd name="connsiteY255" fmla="*/ 438299 h 6861382"/>
                <a:gd name="connsiteX256" fmla="*/ 8670211 w 12282522"/>
                <a:gd name="connsiteY256" fmla="*/ 895440 h 6861382"/>
                <a:gd name="connsiteX257" fmla="*/ 7729268 w 12282522"/>
                <a:gd name="connsiteY257" fmla="*/ 1320076 h 6861382"/>
                <a:gd name="connsiteX258" fmla="*/ 7781504 w 12282522"/>
                <a:gd name="connsiteY258" fmla="*/ 1435837 h 6861382"/>
                <a:gd name="connsiteX259" fmla="*/ 8670211 w 12282522"/>
                <a:gd name="connsiteY259" fmla="*/ 1034774 h 6861382"/>
                <a:gd name="connsiteX260" fmla="*/ 8670211 w 12282522"/>
                <a:gd name="connsiteY260" fmla="*/ 1225758 h 6861382"/>
                <a:gd name="connsiteX261" fmla="*/ 7908961 w 12282522"/>
                <a:gd name="connsiteY261" fmla="*/ 1767738 h 6861382"/>
                <a:gd name="connsiteX262" fmla="*/ 7982620 w 12282522"/>
                <a:gd name="connsiteY262" fmla="*/ 1871193 h 6861382"/>
                <a:gd name="connsiteX263" fmla="*/ 8670211 w 12282522"/>
                <a:gd name="connsiteY263" fmla="*/ 1381666 h 6861382"/>
                <a:gd name="connsiteX264" fmla="*/ 8670211 w 12282522"/>
                <a:gd name="connsiteY264" fmla="*/ 1822802 h 6861382"/>
                <a:gd name="connsiteX265" fmla="*/ 8115615 w 12282522"/>
                <a:gd name="connsiteY265" fmla="*/ 2253349 h 6861382"/>
                <a:gd name="connsiteX266" fmla="*/ 8193490 w 12282522"/>
                <a:gd name="connsiteY266" fmla="*/ 2353667 h 6861382"/>
                <a:gd name="connsiteX267" fmla="*/ 8670211 w 12282522"/>
                <a:gd name="connsiteY267" fmla="*/ 1983595 h 6861382"/>
                <a:gd name="connsiteX268" fmla="*/ 8670211 w 12282522"/>
                <a:gd name="connsiteY268" fmla="*/ 2509092 h 6861382"/>
                <a:gd name="connsiteX269" fmla="*/ 8312388 w 12282522"/>
                <a:gd name="connsiteY269" fmla="*/ 2789759 h 6861382"/>
                <a:gd name="connsiteX270" fmla="*/ 8390759 w 12282522"/>
                <a:gd name="connsiteY270" fmla="*/ 2889696 h 6861382"/>
                <a:gd name="connsiteX271" fmla="*/ 8670211 w 12282522"/>
                <a:gd name="connsiteY271" fmla="*/ 2670501 h 6861382"/>
                <a:gd name="connsiteX272" fmla="*/ 8670211 w 12282522"/>
                <a:gd name="connsiteY272" fmla="*/ 3804004 h 6861382"/>
                <a:gd name="connsiteX273" fmla="*/ 8779650 w 12282522"/>
                <a:gd name="connsiteY273" fmla="*/ 3804004 h 6861382"/>
                <a:gd name="connsiteX274" fmla="*/ 8806038 w 12282522"/>
                <a:gd name="connsiteY274" fmla="*/ 3861748 h 6861382"/>
                <a:gd name="connsiteX275" fmla="*/ 10166639 w 12282522"/>
                <a:gd name="connsiteY275" fmla="*/ 3240052 h 6861382"/>
                <a:gd name="connsiteX276" fmla="*/ 10166639 w 12282522"/>
                <a:gd name="connsiteY276" fmla="*/ 3664622 h 6861382"/>
                <a:gd name="connsiteX277" fmla="*/ 8837762 w 12282522"/>
                <a:gd name="connsiteY277" fmla="*/ 4103331 h 6861382"/>
                <a:gd name="connsiteX278" fmla="*/ 8877577 w 12282522"/>
                <a:gd name="connsiteY278" fmla="*/ 4223929 h 6861382"/>
                <a:gd name="connsiteX279" fmla="*/ 10166639 w 12282522"/>
                <a:gd name="connsiteY279" fmla="*/ 3798364 h 6861382"/>
                <a:gd name="connsiteX280" fmla="*/ 10166639 w 12282522"/>
                <a:gd name="connsiteY280" fmla="*/ 4401897 h 6861382"/>
                <a:gd name="connsiteX281" fmla="*/ 9202137 w 12282522"/>
                <a:gd name="connsiteY281" fmla="*/ 4860426 h 6861382"/>
                <a:gd name="connsiteX282" fmla="*/ 9256659 w 12282522"/>
                <a:gd name="connsiteY282" fmla="*/ 4975119 h 6861382"/>
                <a:gd name="connsiteX283" fmla="*/ 10166639 w 12282522"/>
                <a:gd name="connsiteY283" fmla="*/ 4542512 h 6861382"/>
                <a:gd name="connsiteX284" fmla="*/ 10166639 w 12282522"/>
                <a:gd name="connsiteY284" fmla="*/ 4756500 h 6861382"/>
                <a:gd name="connsiteX285" fmla="*/ 9261954 w 12282522"/>
                <a:gd name="connsiteY285" fmla="*/ 5340168 h 6861382"/>
                <a:gd name="connsiteX286" fmla="*/ 9330813 w 12282522"/>
                <a:gd name="connsiteY286" fmla="*/ 5446874 h 6861382"/>
                <a:gd name="connsiteX287" fmla="*/ 10166639 w 12282522"/>
                <a:gd name="connsiteY287" fmla="*/ 4907633 h 6861382"/>
                <a:gd name="connsiteX288" fmla="*/ 10166639 w 12282522"/>
                <a:gd name="connsiteY288" fmla="*/ 5327965 h 6861382"/>
                <a:gd name="connsiteX289" fmla="*/ 9473321 w 12282522"/>
                <a:gd name="connsiteY289" fmla="*/ 5760158 h 6861382"/>
                <a:gd name="connsiteX290" fmla="*/ 9540504 w 12282522"/>
                <a:gd name="connsiteY290" fmla="*/ 5867931 h 6861382"/>
                <a:gd name="connsiteX291" fmla="*/ 10166639 w 12282522"/>
                <a:gd name="connsiteY291" fmla="*/ 5477617 h 6861382"/>
                <a:gd name="connsiteX292" fmla="*/ 10166639 w 12282522"/>
                <a:gd name="connsiteY292" fmla="*/ 6049464 h 6861382"/>
                <a:gd name="connsiteX293" fmla="*/ 9918035 w 12282522"/>
                <a:gd name="connsiteY293" fmla="*/ 6290091 h 6861382"/>
                <a:gd name="connsiteX294" fmla="*/ 10006352 w 12282522"/>
                <a:gd name="connsiteY294" fmla="*/ 6381353 h 6861382"/>
                <a:gd name="connsiteX295" fmla="*/ 10166639 w 12282522"/>
                <a:gd name="connsiteY295" fmla="*/ 6226216 h 6861382"/>
                <a:gd name="connsiteX296" fmla="*/ 4796890 w 12282522"/>
                <a:gd name="connsiteY296" fmla="*/ 6857996 h 6861382"/>
                <a:gd name="connsiteX297" fmla="*/ 4923890 w 12282522"/>
                <a:gd name="connsiteY297" fmla="*/ 6857996 h 6861382"/>
                <a:gd name="connsiteX298" fmla="*/ 4923890 w 12282522"/>
                <a:gd name="connsiteY298" fmla="*/ 6273045 h 6861382"/>
                <a:gd name="connsiteX299" fmla="*/ 5277954 w 12282522"/>
                <a:gd name="connsiteY299" fmla="*/ 6534476 h 6861382"/>
                <a:gd name="connsiteX300" fmla="*/ 5353391 w 12282522"/>
                <a:gd name="connsiteY300" fmla="*/ 6432317 h 6861382"/>
                <a:gd name="connsiteX301" fmla="*/ 4923890 w 12282522"/>
                <a:gd name="connsiteY301" fmla="*/ 6115174 h 6861382"/>
                <a:gd name="connsiteX302" fmla="*/ 4923890 w 12282522"/>
                <a:gd name="connsiteY302" fmla="*/ 5672003 h 6861382"/>
                <a:gd name="connsiteX303" fmla="*/ 5471233 w 12282522"/>
                <a:gd name="connsiteY303" fmla="*/ 6045972 h 6861382"/>
                <a:gd name="connsiteX304" fmla="*/ 5542885 w 12282522"/>
                <a:gd name="connsiteY304" fmla="*/ 5941108 h 6861382"/>
                <a:gd name="connsiteX305" fmla="*/ 4923890 w 12282522"/>
                <a:gd name="connsiteY305" fmla="*/ 5518183 h 6861382"/>
                <a:gd name="connsiteX306" fmla="*/ 4923890 w 12282522"/>
                <a:gd name="connsiteY306" fmla="*/ 5024740 h 6861382"/>
                <a:gd name="connsiteX307" fmla="*/ 5771284 w 12282522"/>
                <a:gd name="connsiteY307" fmla="*/ 5351625 h 6861382"/>
                <a:gd name="connsiteX308" fmla="*/ 5816990 w 12282522"/>
                <a:gd name="connsiteY308" fmla="*/ 5233134 h 6861382"/>
                <a:gd name="connsiteX309" fmla="*/ 4923890 w 12282522"/>
                <a:gd name="connsiteY309" fmla="*/ 4888617 h 6861382"/>
                <a:gd name="connsiteX310" fmla="*/ 4923890 w 12282522"/>
                <a:gd name="connsiteY310" fmla="*/ 4184232 h 6861382"/>
                <a:gd name="connsiteX311" fmla="*/ 5830756 w 12282522"/>
                <a:gd name="connsiteY311" fmla="*/ 4678180 h 6861382"/>
                <a:gd name="connsiteX312" fmla="*/ 5891500 w 12282522"/>
                <a:gd name="connsiteY312" fmla="*/ 4566653 h 6861382"/>
                <a:gd name="connsiteX313" fmla="*/ 4923890 w 12282522"/>
                <a:gd name="connsiteY313" fmla="*/ 4039613 h 6861382"/>
                <a:gd name="connsiteX314" fmla="*/ 4923890 w 12282522"/>
                <a:gd name="connsiteY314" fmla="*/ 3497102 h 6861382"/>
                <a:gd name="connsiteX315" fmla="*/ 6289772 w 12282522"/>
                <a:gd name="connsiteY315" fmla="*/ 3978741 h 6861382"/>
                <a:gd name="connsiteX316" fmla="*/ 6331999 w 12282522"/>
                <a:gd name="connsiteY316" fmla="*/ 3858967 h 6861382"/>
                <a:gd name="connsiteX317" fmla="*/ 4923890 w 12282522"/>
                <a:gd name="connsiteY317" fmla="*/ 3362440 h 6861382"/>
                <a:gd name="connsiteX318" fmla="*/ 4923890 w 12282522"/>
                <a:gd name="connsiteY318" fmla="*/ 2758318 h 6861382"/>
                <a:gd name="connsiteX319" fmla="*/ 6371533 w 12282522"/>
                <a:gd name="connsiteY319" fmla="*/ 3716068 h 6861382"/>
                <a:gd name="connsiteX320" fmla="*/ 6406573 w 12282522"/>
                <a:gd name="connsiteY320" fmla="*/ 3663110 h 6861382"/>
                <a:gd name="connsiteX321" fmla="*/ 6458937 w 12282522"/>
                <a:gd name="connsiteY321" fmla="*/ 3663110 h 6861382"/>
                <a:gd name="connsiteX322" fmla="*/ 6458937 w 12282522"/>
                <a:gd name="connsiteY322" fmla="*/ 2762624 h 6861382"/>
                <a:gd name="connsiteX323" fmla="*/ 6681846 w 12282522"/>
                <a:gd name="connsiteY323" fmla="*/ 2919782 h 6861382"/>
                <a:gd name="connsiteX324" fmla="*/ 6755024 w 12282522"/>
                <a:gd name="connsiteY324" fmla="*/ 2815985 h 6861382"/>
                <a:gd name="connsiteX325" fmla="*/ 6458937 w 12282522"/>
                <a:gd name="connsiteY325" fmla="*/ 2607235 h 6861382"/>
                <a:gd name="connsiteX326" fmla="*/ 6458937 w 12282522"/>
                <a:gd name="connsiteY326" fmla="*/ 2178417 h 6861382"/>
                <a:gd name="connsiteX327" fmla="*/ 6843823 w 12282522"/>
                <a:gd name="connsiteY327" fmla="*/ 2449754 h 6861382"/>
                <a:gd name="connsiteX328" fmla="*/ 6917001 w 12282522"/>
                <a:gd name="connsiteY328" fmla="*/ 2345957 h 6861382"/>
                <a:gd name="connsiteX329" fmla="*/ 6458937 w 12282522"/>
                <a:gd name="connsiteY329" fmla="*/ 2023032 h 6861382"/>
                <a:gd name="connsiteX330" fmla="*/ 6458937 w 12282522"/>
                <a:gd name="connsiteY330" fmla="*/ 1509350 h 6861382"/>
                <a:gd name="connsiteX331" fmla="*/ 7184601 w 12282522"/>
                <a:gd name="connsiteY331" fmla="*/ 1763967 h 6861382"/>
                <a:gd name="connsiteX332" fmla="*/ 7226652 w 12282522"/>
                <a:gd name="connsiteY332" fmla="*/ 1644130 h 6861382"/>
                <a:gd name="connsiteX333" fmla="*/ 6458937 w 12282522"/>
                <a:gd name="connsiteY333" fmla="*/ 1374759 h 6861382"/>
                <a:gd name="connsiteX334" fmla="*/ 6458937 w 12282522"/>
                <a:gd name="connsiteY334" fmla="*/ 745854 h 6861382"/>
                <a:gd name="connsiteX335" fmla="*/ 7421279 w 12282522"/>
                <a:gd name="connsiteY335" fmla="*/ 1177963 h 6861382"/>
                <a:gd name="connsiteX336" fmla="*/ 7473309 w 12282522"/>
                <a:gd name="connsiteY336" fmla="*/ 1062114 h 6861382"/>
                <a:gd name="connsiteX337" fmla="*/ 6458937 w 12282522"/>
                <a:gd name="connsiteY337" fmla="*/ 606635 h 6861382"/>
                <a:gd name="connsiteX338" fmla="*/ 6458937 w 12282522"/>
                <a:gd name="connsiteY338" fmla="*/ 297827 h 6861382"/>
                <a:gd name="connsiteX339" fmla="*/ 7392463 w 12282522"/>
                <a:gd name="connsiteY339" fmla="*/ 515786 h 6861382"/>
                <a:gd name="connsiteX340" fmla="*/ 7421329 w 12282522"/>
                <a:gd name="connsiteY340" fmla="*/ 392113 h 6861382"/>
                <a:gd name="connsiteX341" fmla="*/ 6458937 w 12282522"/>
                <a:gd name="connsiteY341" fmla="*/ 167412 h 6861382"/>
                <a:gd name="connsiteX342" fmla="*/ 6458937 w 12282522"/>
                <a:gd name="connsiteY342" fmla="*/ 0 h 6861382"/>
                <a:gd name="connsiteX343" fmla="*/ 6331938 w 12282522"/>
                <a:gd name="connsiteY343" fmla="*/ 0 h 6861382"/>
                <a:gd name="connsiteX344" fmla="*/ 6331938 w 12282522"/>
                <a:gd name="connsiteY344" fmla="*/ 305750 h 6861382"/>
                <a:gd name="connsiteX345" fmla="*/ 5130342 w 12282522"/>
                <a:gd name="connsiteY345" fmla="*/ 665125 h 6861382"/>
                <a:gd name="connsiteX346" fmla="*/ 5166739 w 12282522"/>
                <a:gd name="connsiteY346" fmla="*/ 786790 h 6861382"/>
                <a:gd name="connsiteX347" fmla="*/ 6331938 w 12282522"/>
                <a:gd name="connsiteY347" fmla="*/ 438299 h 6861382"/>
                <a:gd name="connsiteX348" fmla="*/ 6331938 w 12282522"/>
                <a:gd name="connsiteY348" fmla="*/ 895440 h 6861382"/>
                <a:gd name="connsiteX349" fmla="*/ 5390994 w 12282522"/>
                <a:gd name="connsiteY349" fmla="*/ 1320076 h 6861382"/>
                <a:gd name="connsiteX350" fmla="*/ 5443229 w 12282522"/>
                <a:gd name="connsiteY350" fmla="*/ 1435837 h 6861382"/>
                <a:gd name="connsiteX351" fmla="*/ 6331938 w 12282522"/>
                <a:gd name="connsiteY351" fmla="*/ 1034774 h 6861382"/>
                <a:gd name="connsiteX352" fmla="*/ 6331938 w 12282522"/>
                <a:gd name="connsiteY352" fmla="*/ 1225766 h 6861382"/>
                <a:gd name="connsiteX353" fmla="*/ 5570687 w 12282522"/>
                <a:gd name="connsiteY353" fmla="*/ 1767738 h 6861382"/>
                <a:gd name="connsiteX354" fmla="*/ 5644347 w 12282522"/>
                <a:gd name="connsiteY354" fmla="*/ 1871193 h 6861382"/>
                <a:gd name="connsiteX355" fmla="*/ 6331938 w 12282522"/>
                <a:gd name="connsiteY355" fmla="*/ 1381666 h 6861382"/>
                <a:gd name="connsiteX356" fmla="*/ 6331938 w 12282522"/>
                <a:gd name="connsiteY356" fmla="*/ 1822802 h 6861382"/>
                <a:gd name="connsiteX357" fmla="*/ 5777341 w 12282522"/>
                <a:gd name="connsiteY357" fmla="*/ 2253349 h 6861382"/>
                <a:gd name="connsiteX358" fmla="*/ 5855217 w 12282522"/>
                <a:gd name="connsiteY358" fmla="*/ 2353667 h 6861382"/>
                <a:gd name="connsiteX359" fmla="*/ 6331938 w 12282522"/>
                <a:gd name="connsiteY359" fmla="*/ 1983595 h 6861382"/>
                <a:gd name="connsiteX360" fmla="*/ 6331938 w 12282522"/>
                <a:gd name="connsiteY360" fmla="*/ 2509093 h 6861382"/>
                <a:gd name="connsiteX361" fmla="*/ 5974116 w 12282522"/>
                <a:gd name="connsiteY361" fmla="*/ 2789759 h 6861382"/>
                <a:gd name="connsiteX362" fmla="*/ 6052488 w 12282522"/>
                <a:gd name="connsiteY362" fmla="*/ 2889696 h 6861382"/>
                <a:gd name="connsiteX363" fmla="*/ 6331938 w 12282522"/>
                <a:gd name="connsiteY363" fmla="*/ 2670502 h 6861382"/>
                <a:gd name="connsiteX364" fmla="*/ 6331938 w 12282522"/>
                <a:gd name="connsiteY364" fmla="*/ 3537592 h 6861382"/>
                <a:gd name="connsiteX365" fmla="*/ 4923890 w 12282522"/>
                <a:gd name="connsiteY365" fmla="*/ 2606045 h 6861382"/>
                <a:gd name="connsiteX366" fmla="*/ 4923890 w 12282522"/>
                <a:gd name="connsiteY366" fmla="*/ 2199229 h 6861382"/>
                <a:gd name="connsiteX367" fmla="*/ 5836345 w 12282522"/>
                <a:gd name="connsiteY367" fmla="*/ 2564283 h 6861382"/>
                <a:gd name="connsiteX368" fmla="*/ 5883513 w 12282522"/>
                <a:gd name="connsiteY368" fmla="*/ 2446364 h 6861382"/>
                <a:gd name="connsiteX369" fmla="*/ 4923890 w 12282522"/>
                <a:gd name="connsiteY369" fmla="*/ 2062434 h 6861382"/>
                <a:gd name="connsiteX370" fmla="*/ 4923890 w 12282522"/>
                <a:gd name="connsiteY370" fmla="*/ 1444419 h 6861382"/>
                <a:gd name="connsiteX371" fmla="*/ 5419252 w 12282522"/>
                <a:gd name="connsiteY371" fmla="*/ 1810704 h 6861382"/>
                <a:gd name="connsiteX372" fmla="*/ 5494754 w 12282522"/>
                <a:gd name="connsiteY372" fmla="*/ 1708583 h 6861382"/>
                <a:gd name="connsiteX373" fmla="*/ 4923890 w 12282522"/>
                <a:gd name="connsiteY373" fmla="*/ 1286461 h 6861382"/>
                <a:gd name="connsiteX374" fmla="*/ 4923890 w 12282522"/>
                <a:gd name="connsiteY374" fmla="*/ 1071450 h 6861382"/>
                <a:gd name="connsiteX375" fmla="*/ 5356884 w 12282522"/>
                <a:gd name="connsiteY375" fmla="*/ 1312445 h 6861382"/>
                <a:gd name="connsiteX376" fmla="*/ 5418642 w 12282522"/>
                <a:gd name="connsiteY376" fmla="*/ 1201472 h 6861382"/>
                <a:gd name="connsiteX377" fmla="*/ 4923890 w 12282522"/>
                <a:gd name="connsiteY377" fmla="*/ 926097 h 6861382"/>
                <a:gd name="connsiteX378" fmla="*/ 4923890 w 12282522"/>
                <a:gd name="connsiteY378" fmla="*/ 579162 h 6861382"/>
                <a:gd name="connsiteX379" fmla="*/ 5077012 w 12282522"/>
                <a:gd name="connsiteY379" fmla="*/ 649390 h 6861382"/>
                <a:gd name="connsiteX380" fmla="*/ 5129946 w 12282522"/>
                <a:gd name="connsiteY380" fmla="*/ 533947 h 6861382"/>
                <a:gd name="connsiteX381" fmla="*/ 4923890 w 12282522"/>
                <a:gd name="connsiteY381" fmla="*/ 439452 h 6861382"/>
                <a:gd name="connsiteX382" fmla="*/ 4923890 w 12282522"/>
                <a:gd name="connsiteY382" fmla="*/ 0 h 6861382"/>
                <a:gd name="connsiteX383" fmla="*/ 4796890 w 12282522"/>
                <a:gd name="connsiteY383" fmla="*/ 0 h 6861382"/>
                <a:gd name="connsiteX384" fmla="*/ 4796890 w 12282522"/>
                <a:gd name="connsiteY384" fmla="*/ 443341 h 6861382"/>
                <a:gd name="connsiteX385" fmla="*/ 4599316 w 12282522"/>
                <a:gd name="connsiteY385" fmla="*/ 533947 h 6861382"/>
                <a:gd name="connsiteX386" fmla="*/ 4652260 w 12282522"/>
                <a:gd name="connsiteY386" fmla="*/ 649390 h 6861382"/>
                <a:gd name="connsiteX387" fmla="*/ 4796890 w 12282522"/>
                <a:gd name="connsiteY387" fmla="*/ 583058 h 6861382"/>
                <a:gd name="connsiteX388" fmla="*/ 4796890 w 12282522"/>
                <a:gd name="connsiteY388" fmla="*/ 930826 h 6861382"/>
                <a:gd name="connsiteX389" fmla="*/ 4402107 w 12282522"/>
                <a:gd name="connsiteY389" fmla="*/ 1150557 h 6861382"/>
                <a:gd name="connsiteX390" fmla="*/ 4441822 w 12282522"/>
                <a:gd name="connsiteY390" fmla="*/ 1062114 h 6861382"/>
                <a:gd name="connsiteX391" fmla="*/ 3427461 w 12282522"/>
                <a:gd name="connsiteY391" fmla="*/ 606636 h 6861382"/>
                <a:gd name="connsiteX392" fmla="*/ 3427461 w 12282522"/>
                <a:gd name="connsiteY392" fmla="*/ 297828 h 6861382"/>
                <a:gd name="connsiteX393" fmla="*/ 4360974 w 12282522"/>
                <a:gd name="connsiteY393" fmla="*/ 515786 h 6861382"/>
                <a:gd name="connsiteX394" fmla="*/ 4389853 w 12282522"/>
                <a:gd name="connsiteY394" fmla="*/ 392113 h 6861382"/>
                <a:gd name="connsiteX395" fmla="*/ 3427461 w 12282522"/>
                <a:gd name="connsiteY395" fmla="*/ 167412 h 6861382"/>
                <a:gd name="connsiteX396" fmla="*/ 3427461 w 12282522"/>
                <a:gd name="connsiteY396" fmla="*/ 0 h 6861382"/>
                <a:gd name="connsiteX397" fmla="*/ 3300461 w 12282522"/>
                <a:gd name="connsiteY397" fmla="*/ 0 h 6861382"/>
                <a:gd name="connsiteX398" fmla="*/ 3300461 w 12282522"/>
                <a:gd name="connsiteY398" fmla="*/ 305750 h 6861382"/>
                <a:gd name="connsiteX399" fmla="*/ 2098862 w 12282522"/>
                <a:gd name="connsiteY399" fmla="*/ 665125 h 6861382"/>
                <a:gd name="connsiteX400" fmla="*/ 2135260 w 12282522"/>
                <a:gd name="connsiteY400" fmla="*/ 786790 h 6861382"/>
                <a:gd name="connsiteX401" fmla="*/ 3300461 w 12282522"/>
                <a:gd name="connsiteY401" fmla="*/ 438299 h 6861382"/>
                <a:gd name="connsiteX402" fmla="*/ 3300461 w 12282522"/>
                <a:gd name="connsiteY402" fmla="*/ 895440 h 6861382"/>
                <a:gd name="connsiteX403" fmla="*/ 2359518 w 12282522"/>
                <a:gd name="connsiteY403" fmla="*/ 1320076 h 6861382"/>
                <a:gd name="connsiteX404" fmla="*/ 2411753 w 12282522"/>
                <a:gd name="connsiteY404" fmla="*/ 1435837 h 6861382"/>
                <a:gd name="connsiteX405" fmla="*/ 3300461 w 12282522"/>
                <a:gd name="connsiteY405" fmla="*/ 1034774 h 6861382"/>
                <a:gd name="connsiteX406" fmla="*/ 3300461 w 12282522"/>
                <a:gd name="connsiteY406" fmla="*/ 1225758 h 6861382"/>
                <a:gd name="connsiteX407" fmla="*/ 2539209 w 12282522"/>
                <a:gd name="connsiteY407" fmla="*/ 1767738 h 6861382"/>
                <a:gd name="connsiteX408" fmla="*/ 2612870 w 12282522"/>
                <a:gd name="connsiteY408" fmla="*/ 1871193 h 6861382"/>
                <a:gd name="connsiteX409" fmla="*/ 3300461 w 12282522"/>
                <a:gd name="connsiteY409" fmla="*/ 1381666 h 6861382"/>
                <a:gd name="connsiteX410" fmla="*/ 3300461 w 12282522"/>
                <a:gd name="connsiteY410" fmla="*/ 1822802 h 6861382"/>
                <a:gd name="connsiteX411" fmla="*/ 2745864 w 12282522"/>
                <a:gd name="connsiteY411" fmla="*/ 2253349 h 6861382"/>
                <a:gd name="connsiteX412" fmla="*/ 2823740 w 12282522"/>
                <a:gd name="connsiteY412" fmla="*/ 2353667 h 6861382"/>
                <a:gd name="connsiteX413" fmla="*/ 3300461 w 12282522"/>
                <a:gd name="connsiteY413" fmla="*/ 1983595 h 6861382"/>
                <a:gd name="connsiteX414" fmla="*/ 3300461 w 12282522"/>
                <a:gd name="connsiteY414" fmla="*/ 2509092 h 6861382"/>
                <a:gd name="connsiteX415" fmla="*/ 2942638 w 12282522"/>
                <a:gd name="connsiteY415" fmla="*/ 2789759 h 6861382"/>
                <a:gd name="connsiteX416" fmla="*/ 3021010 w 12282522"/>
                <a:gd name="connsiteY416" fmla="*/ 2889696 h 6861382"/>
                <a:gd name="connsiteX417" fmla="*/ 3300461 w 12282522"/>
                <a:gd name="connsiteY417" fmla="*/ 2670501 h 6861382"/>
                <a:gd name="connsiteX418" fmla="*/ 3300461 w 12282522"/>
                <a:gd name="connsiteY418" fmla="*/ 3804004 h 6861382"/>
                <a:gd name="connsiteX419" fmla="*/ 3409900 w 12282522"/>
                <a:gd name="connsiteY419" fmla="*/ 3804004 h 6861382"/>
                <a:gd name="connsiteX420" fmla="*/ 3436288 w 12282522"/>
                <a:gd name="connsiteY420" fmla="*/ 3861748 h 6861382"/>
                <a:gd name="connsiteX421" fmla="*/ 4796890 w 12282522"/>
                <a:gd name="connsiteY421" fmla="*/ 3240052 h 6861382"/>
                <a:gd name="connsiteX422" fmla="*/ 4796890 w 12282522"/>
                <a:gd name="connsiteY422" fmla="*/ 3664622 h 6861382"/>
                <a:gd name="connsiteX423" fmla="*/ 3468011 w 12282522"/>
                <a:gd name="connsiteY423" fmla="*/ 4103331 h 6861382"/>
                <a:gd name="connsiteX424" fmla="*/ 3507828 w 12282522"/>
                <a:gd name="connsiteY424" fmla="*/ 4223929 h 6861382"/>
                <a:gd name="connsiteX425" fmla="*/ 4796890 w 12282522"/>
                <a:gd name="connsiteY425" fmla="*/ 3798364 h 6861382"/>
                <a:gd name="connsiteX426" fmla="*/ 4796890 w 12282522"/>
                <a:gd name="connsiteY426" fmla="*/ 4401896 h 6861382"/>
                <a:gd name="connsiteX427" fmla="*/ 3832388 w 12282522"/>
                <a:gd name="connsiteY427" fmla="*/ 4860426 h 6861382"/>
                <a:gd name="connsiteX428" fmla="*/ 3886908 w 12282522"/>
                <a:gd name="connsiteY428" fmla="*/ 4975119 h 6861382"/>
                <a:gd name="connsiteX429" fmla="*/ 4796890 w 12282522"/>
                <a:gd name="connsiteY429" fmla="*/ 4542512 h 6861382"/>
                <a:gd name="connsiteX430" fmla="*/ 4796890 w 12282522"/>
                <a:gd name="connsiteY430" fmla="*/ 4756500 h 6861382"/>
                <a:gd name="connsiteX431" fmla="*/ 3892204 w 12282522"/>
                <a:gd name="connsiteY431" fmla="*/ 5340168 h 6861382"/>
                <a:gd name="connsiteX432" fmla="*/ 3961062 w 12282522"/>
                <a:gd name="connsiteY432" fmla="*/ 5446874 h 6861382"/>
                <a:gd name="connsiteX433" fmla="*/ 4796890 w 12282522"/>
                <a:gd name="connsiteY433" fmla="*/ 4907633 h 6861382"/>
                <a:gd name="connsiteX434" fmla="*/ 4796890 w 12282522"/>
                <a:gd name="connsiteY434" fmla="*/ 5327965 h 6861382"/>
                <a:gd name="connsiteX435" fmla="*/ 4103570 w 12282522"/>
                <a:gd name="connsiteY435" fmla="*/ 5760158 h 6861382"/>
                <a:gd name="connsiteX436" fmla="*/ 4170753 w 12282522"/>
                <a:gd name="connsiteY436" fmla="*/ 5867931 h 6861382"/>
                <a:gd name="connsiteX437" fmla="*/ 4796890 w 12282522"/>
                <a:gd name="connsiteY437" fmla="*/ 5477617 h 6861382"/>
                <a:gd name="connsiteX438" fmla="*/ 4796890 w 12282522"/>
                <a:gd name="connsiteY438" fmla="*/ 6049464 h 6861382"/>
                <a:gd name="connsiteX439" fmla="*/ 4548286 w 12282522"/>
                <a:gd name="connsiteY439" fmla="*/ 6290091 h 6861382"/>
                <a:gd name="connsiteX440" fmla="*/ 4636604 w 12282522"/>
                <a:gd name="connsiteY440" fmla="*/ 6381353 h 6861382"/>
                <a:gd name="connsiteX441" fmla="*/ 4796890 w 12282522"/>
                <a:gd name="connsiteY441" fmla="*/ 6226216 h 6861382"/>
                <a:gd name="connsiteX442" fmla="*/ 12165712 w 12282522"/>
                <a:gd name="connsiteY442" fmla="*/ 6861382 h 6861382"/>
                <a:gd name="connsiteX443" fmla="*/ 12212928 w 12282522"/>
                <a:gd name="connsiteY443" fmla="*/ 6861382 h 6861382"/>
                <a:gd name="connsiteX444" fmla="*/ 12207752 w 12282522"/>
                <a:gd name="connsiteY444" fmla="*/ 6846631 h 6861382"/>
                <a:gd name="connsiteX445" fmla="*/ 11355087 w 12282522"/>
                <a:gd name="connsiteY445" fmla="*/ 6861382 h 6861382"/>
                <a:gd name="connsiteX446" fmla="*/ 11482087 w 12282522"/>
                <a:gd name="connsiteY446" fmla="*/ 6861382 h 6861382"/>
                <a:gd name="connsiteX447" fmla="*/ 11482087 w 12282522"/>
                <a:gd name="connsiteY447" fmla="*/ 6587566 h 6861382"/>
                <a:gd name="connsiteX448" fmla="*/ 11940150 w 12282522"/>
                <a:gd name="connsiteY448" fmla="*/ 6264641 h 6861382"/>
                <a:gd name="connsiteX449" fmla="*/ 11866973 w 12282522"/>
                <a:gd name="connsiteY449" fmla="*/ 6160844 h 6861382"/>
                <a:gd name="connsiteX450" fmla="*/ 11482087 w 12282522"/>
                <a:gd name="connsiteY450" fmla="*/ 6432181 h 6861382"/>
                <a:gd name="connsiteX451" fmla="*/ 11482087 w 12282522"/>
                <a:gd name="connsiteY451" fmla="*/ 6003363 h 6861382"/>
                <a:gd name="connsiteX452" fmla="*/ 11778174 w 12282522"/>
                <a:gd name="connsiteY452" fmla="*/ 5794613 h 6861382"/>
                <a:gd name="connsiteX453" fmla="*/ 11704997 w 12282522"/>
                <a:gd name="connsiteY453" fmla="*/ 5690816 h 6861382"/>
                <a:gd name="connsiteX454" fmla="*/ 11482087 w 12282522"/>
                <a:gd name="connsiteY454" fmla="*/ 5847974 h 6861382"/>
                <a:gd name="connsiteX455" fmla="*/ 11482087 w 12282522"/>
                <a:gd name="connsiteY455" fmla="*/ 4884440 h 6861382"/>
                <a:gd name="connsiteX456" fmla="*/ 12282522 w 12282522"/>
                <a:gd name="connsiteY456" fmla="*/ 5250189 h 6861382"/>
                <a:gd name="connsiteX457" fmla="*/ 12282522 w 12282522"/>
                <a:gd name="connsiteY457" fmla="*/ 5110557 h 6861382"/>
                <a:gd name="connsiteX458" fmla="*/ 11490914 w 12282522"/>
                <a:gd name="connsiteY458" fmla="*/ 4748850 h 6861382"/>
                <a:gd name="connsiteX459" fmla="*/ 11464526 w 12282522"/>
                <a:gd name="connsiteY459" fmla="*/ 4806594 h 6861382"/>
                <a:gd name="connsiteX460" fmla="*/ 11355087 w 12282522"/>
                <a:gd name="connsiteY460" fmla="*/ 4806594 h 6861382"/>
                <a:gd name="connsiteX461" fmla="*/ 11355087 w 12282522"/>
                <a:gd name="connsiteY461" fmla="*/ 5940097 h 6861382"/>
                <a:gd name="connsiteX462" fmla="*/ 11075635 w 12282522"/>
                <a:gd name="connsiteY462" fmla="*/ 5720902 h 6861382"/>
                <a:gd name="connsiteX463" fmla="*/ 10997264 w 12282522"/>
                <a:gd name="connsiteY463" fmla="*/ 5820838 h 6861382"/>
                <a:gd name="connsiteX464" fmla="*/ 11355087 w 12282522"/>
                <a:gd name="connsiteY464" fmla="*/ 6101505 h 6861382"/>
                <a:gd name="connsiteX465" fmla="*/ 11355087 w 12282522"/>
                <a:gd name="connsiteY465" fmla="*/ 6627003 h 6861382"/>
                <a:gd name="connsiteX466" fmla="*/ 10878366 w 12282522"/>
                <a:gd name="connsiteY466" fmla="*/ 6256930 h 6861382"/>
                <a:gd name="connsiteX467" fmla="*/ 10800491 w 12282522"/>
                <a:gd name="connsiteY467" fmla="*/ 6357249 h 6861382"/>
                <a:gd name="connsiteX468" fmla="*/ 11355087 w 12282522"/>
                <a:gd name="connsiteY468" fmla="*/ 6787795 h 6861382"/>
                <a:gd name="connsiteX469" fmla="*/ 10619851 w 12282522"/>
                <a:gd name="connsiteY469" fmla="*/ 6861382 h 6861382"/>
                <a:gd name="connsiteX470" fmla="*/ 10838826 w 12282522"/>
                <a:gd name="connsiteY470" fmla="*/ 6861382 h 6861382"/>
                <a:gd name="connsiteX471" fmla="*/ 10667496 w 12282522"/>
                <a:gd name="connsiteY471" fmla="*/ 6739405 h 6861382"/>
                <a:gd name="connsiteX472" fmla="*/ 10593836 w 12282522"/>
                <a:gd name="connsiteY472" fmla="*/ 6842860 h 6861382"/>
                <a:gd name="connsiteX473" fmla="*/ 9827434 w 12282522"/>
                <a:gd name="connsiteY473" fmla="*/ 6861382 h 6861382"/>
                <a:gd name="connsiteX474" fmla="*/ 9874653 w 12282522"/>
                <a:gd name="connsiteY474" fmla="*/ 6861382 h 6861382"/>
                <a:gd name="connsiteX475" fmla="*/ 9869477 w 12282522"/>
                <a:gd name="connsiteY475" fmla="*/ 6846630 h 6861382"/>
                <a:gd name="connsiteX476" fmla="*/ 8281579 w 12282522"/>
                <a:gd name="connsiteY476" fmla="*/ 6861382 h 6861382"/>
                <a:gd name="connsiteX477" fmla="*/ 8500552 w 12282522"/>
                <a:gd name="connsiteY477" fmla="*/ 6861382 h 6861382"/>
                <a:gd name="connsiteX478" fmla="*/ 8329221 w 12282522"/>
                <a:gd name="connsiteY478" fmla="*/ 6739404 h 6861382"/>
                <a:gd name="connsiteX479" fmla="*/ 8255561 w 12282522"/>
                <a:gd name="connsiteY479" fmla="*/ 6842859 h 6861382"/>
                <a:gd name="connsiteX480" fmla="*/ 8020971 w 12282522"/>
                <a:gd name="connsiteY480" fmla="*/ 6861382 h 6861382"/>
                <a:gd name="connsiteX481" fmla="*/ 8149588 w 12282522"/>
                <a:gd name="connsiteY481" fmla="*/ 6861382 h 6861382"/>
                <a:gd name="connsiteX482" fmla="*/ 8104128 w 12282522"/>
                <a:gd name="connsiteY482" fmla="*/ 6799893 h 6861382"/>
                <a:gd name="connsiteX483" fmla="*/ 6949428 w 12282522"/>
                <a:gd name="connsiteY483" fmla="*/ 6861382 h 6861382"/>
                <a:gd name="connsiteX484" fmla="*/ 7078051 w 12282522"/>
                <a:gd name="connsiteY484" fmla="*/ 6861382 h 6861382"/>
                <a:gd name="connsiteX485" fmla="*/ 6994895 w 12282522"/>
                <a:gd name="connsiteY485" fmla="*/ 6799893 h 6861382"/>
                <a:gd name="connsiteX486" fmla="*/ 6795959 w 12282522"/>
                <a:gd name="connsiteY486" fmla="*/ 6861382 h 6861382"/>
                <a:gd name="connsiteX487" fmla="*/ 6843178 w 12282522"/>
                <a:gd name="connsiteY487" fmla="*/ 6861382 h 6861382"/>
                <a:gd name="connsiteX488" fmla="*/ 6838002 w 12282522"/>
                <a:gd name="connsiteY488" fmla="*/ 6846630 h 6861382"/>
                <a:gd name="connsiteX489" fmla="*/ 5985337 w 12282522"/>
                <a:gd name="connsiteY489" fmla="*/ 6861382 h 6861382"/>
                <a:gd name="connsiteX490" fmla="*/ 6112337 w 12282522"/>
                <a:gd name="connsiteY490" fmla="*/ 6861382 h 6861382"/>
                <a:gd name="connsiteX491" fmla="*/ 6112337 w 12282522"/>
                <a:gd name="connsiteY491" fmla="*/ 6587565 h 6861382"/>
                <a:gd name="connsiteX492" fmla="*/ 6570399 w 12282522"/>
                <a:gd name="connsiteY492" fmla="*/ 6264640 h 6861382"/>
                <a:gd name="connsiteX493" fmla="*/ 6497222 w 12282522"/>
                <a:gd name="connsiteY493" fmla="*/ 6160844 h 6861382"/>
                <a:gd name="connsiteX494" fmla="*/ 6112337 w 12282522"/>
                <a:gd name="connsiteY494" fmla="*/ 6432180 h 6861382"/>
                <a:gd name="connsiteX495" fmla="*/ 6112337 w 12282522"/>
                <a:gd name="connsiteY495" fmla="*/ 6003363 h 6861382"/>
                <a:gd name="connsiteX496" fmla="*/ 6408423 w 12282522"/>
                <a:gd name="connsiteY496" fmla="*/ 5794612 h 6861382"/>
                <a:gd name="connsiteX497" fmla="*/ 6335247 w 12282522"/>
                <a:gd name="connsiteY497" fmla="*/ 5690815 h 6861382"/>
                <a:gd name="connsiteX498" fmla="*/ 6112337 w 12282522"/>
                <a:gd name="connsiteY498" fmla="*/ 5847973 h 6861382"/>
                <a:gd name="connsiteX499" fmla="*/ 6112337 w 12282522"/>
                <a:gd name="connsiteY499" fmla="*/ 4884440 h 6861382"/>
                <a:gd name="connsiteX500" fmla="*/ 7481764 w 12282522"/>
                <a:gd name="connsiteY500" fmla="*/ 5510184 h 6861382"/>
                <a:gd name="connsiteX501" fmla="*/ 7481764 w 12282522"/>
                <a:gd name="connsiteY501" fmla="*/ 6129619 h 6861382"/>
                <a:gd name="connsiteX502" fmla="*/ 6672825 w 12282522"/>
                <a:gd name="connsiteY502" fmla="*/ 5909166 h 6861382"/>
                <a:gd name="connsiteX503" fmla="*/ 6639437 w 12282522"/>
                <a:gd name="connsiteY503" fmla="*/ 6031696 h 6861382"/>
                <a:gd name="connsiteX504" fmla="*/ 7481764 w 12282522"/>
                <a:gd name="connsiteY504" fmla="*/ 6261246 h 6861382"/>
                <a:gd name="connsiteX505" fmla="*/ 7481764 w 12282522"/>
                <a:gd name="connsiteY505" fmla="*/ 6861382 h 6861382"/>
                <a:gd name="connsiteX506" fmla="*/ 7608763 w 12282522"/>
                <a:gd name="connsiteY506" fmla="*/ 6861382 h 6861382"/>
                <a:gd name="connsiteX507" fmla="*/ 7608763 w 12282522"/>
                <a:gd name="connsiteY507" fmla="*/ 6548163 h 6861382"/>
                <a:gd name="connsiteX508" fmla="*/ 8568387 w 12282522"/>
                <a:gd name="connsiteY508" fmla="*/ 6164233 h 6861382"/>
                <a:gd name="connsiteX509" fmla="*/ 8521220 w 12282522"/>
                <a:gd name="connsiteY509" fmla="*/ 6046314 h 6861382"/>
                <a:gd name="connsiteX510" fmla="*/ 7608763 w 12282522"/>
                <a:gd name="connsiteY510" fmla="*/ 6411368 h 6861382"/>
                <a:gd name="connsiteX511" fmla="*/ 7608763 w 12282522"/>
                <a:gd name="connsiteY511" fmla="*/ 6004552 h 6861382"/>
                <a:gd name="connsiteX512" fmla="*/ 9016812 w 12282522"/>
                <a:gd name="connsiteY512" fmla="*/ 5073006 h 6861382"/>
                <a:gd name="connsiteX513" fmla="*/ 9016812 w 12282522"/>
                <a:gd name="connsiteY513" fmla="*/ 5940095 h 6861382"/>
                <a:gd name="connsiteX514" fmla="*/ 8737362 w 12282522"/>
                <a:gd name="connsiteY514" fmla="*/ 5720902 h 6861382"/>
                <a:gd name="connsiteX515" fmla="*/ 8658990 w 12282522"/>
                <a:gd name="connsiteY515" fmla="*/ 5820838 h 6861382"/>
                <a:gd name="connsiteX516" fmla="*/ 9016812 w 12282522"/>
                <a:gd name="connsiteY516" fmla="*/ 6101504 h 6861382"/>
                <a:gd name="connsiteX517" fmla="*/ 9016812 w 12282522"/>
                <a:gd name="connsiteY517" fmla="*/ 6627002 h 6861382"/>
                <a:gd name="connsiteX518" fmla="*/ 8540092 w 12282522"/>
                <a:gd name="connsiteY518" fmla="*/ 6256930 h 6861382"/>
                <a:gd name="connsiteX519" fmla="*/ 8462216 w 12282522"/>
                <a:gd name="connsiteY519" fmla="*/ 6357248 h 6861382"/>
                <a:gd name="connsiteX520" fmla="*/ 9016812 w 12282522"/>
                <a:gd name="connsiteY520" fmla="*/ 6787795 h 6861382"/>
                <a:gd name="connsiteX521" fmla="*/ 9016812 w 12282522"/>
                <a:gd name="connsiteY521" fmla="*/ 6861382 h 6861382"/>
                <a:gd name="connsiteX522" fmla="*/ 9143812 w 12282522"/>
                <a:gd name="connsiteY522" fmla="*/ 6861382 h 6861382"/>
                <a:gd name="connsiteX523" fmla="*/ 9143812 w 12282522"/>
                <a:gd name="connsiteY523" fmla="*/ 6587565 h 6861382"/>
                <a:gd name="connsiteX524" fmla="*/ 9601875 w 12282522"/>
                <a:gd name="connsiteY524" fmla="*/ 6264640 h 6861382"/>
                <a:gd name="connsiteX525" fmla="*/ 9528698 w 12282522"/>
                <a:gd name="connsiteY525" fmla="*/ 6160844 h 6861382"/>
                <a:gd name="connsiteX526" fmla="*/ 9143812 w 12282522"/>
                <a:gd name="connsiteY526" fmla="*/ 6432180 h 6861382"/>
                <a:gd name="connsiteX527" fmla="*/ 9143812 w 12282522"/>
                <a:gd name="connsiteY527" fmla="*/ 6003363 h 6861382"/>
                <a:gd name="connsiteX528" fmla="*/ 9439899 w 12282522"/>
                <a:gd name="connsiteY528" fmla="*/ 5794612 h 6861382"/>
                <a:gd name="connsiteX529" fmla="*/ 9366721 w 12282522"/>
                <a:gd name="connsiteY529" fmla="*/ 5690815 h 6861382"/>
                <a:gd name="connsiteX530" fmla="*/ 9143812 w 12282522"/>
                <a:gd name="connsiteY530" fmla="*/ 5847973 h 6861382"/>
                <a:gd name="connsiteX531" fmla="*/ 9143812 w 12282522"/>
                <a:gd name="connsiteY531" fmla="*/ 4947488 h 6861382"/>
                <a:gd name="connsiteX532" fmla="*/ 9091448 w 12282522"/>
                <a:gd name="connsiteY532" fmla="*/ 4947488 h 6861382"/>
                <a:gd name="connsiteX533" fmla="*/ 9056409 w 12282522"/>
                <a:gd name="connsiteY533" fmla="*/ 4894530 h 6861382"/>
                <a:gd name="connsiteX534" fmla="*/ 7608763 w 12282522"/>
                <a:gd name="connsiteY534" fmla="*/ 5852279 h 6861382"/>
                <a:gd name="connsiteX535" fmla="*/ 7608763 w 12282522"/>
                <a:gd name="connsiteY535" fmla="*/ 5248157 h 6861382"/>
                <a:gd name="connsiteX536" fmla="*/ 9016875 w 12282522"/>
                <a:gd name="connsiteY536" fmla="*/ 4751630 h 6861382"/>
                <a:gd name="connsiteX537" fmla="*/ 8974648 w 12282522"/>
                <a:gd name="connsiteY537" fmla="*/ 4631857 h 6861382"/>
                <a:gd name="connsiteX538" fmla="*/ 7608763 w 12282522"/>
                <a:gd name="connsiteY538" fmla="*/ 5113496 h 6861382"/>
                <a:gd name="connsiteX539" fmla="*/ 7608763 w 12282522"/>
                <a:gd name="connsiteY539" fmla="*/ 4570985 h 6861382"/>
                <a:gd name="connsiteX540" fmla="*/ 8576375 w 12282522"/>
                <a:gd name="connsiteY540" fmla="*/ 4043945 h 6861382"/>
                <a:gd name="connsiteX541" fmla="*/ 8515631 w 12282522"/>
                <a:gd name="connsiteY541" fmla="*/ 3932417 h 6861382"/>
                <a:gd name="connsiteX542" fmla="*/ 7608763 w 12282522"/>
                <a:gd name="connsiteY542" fmla="*/ 4426366 h 6861382"/>
                <a:gd name="connsiteX543" fmla="*/ 7608763 w 12282522"/>
                <a:gd name="connsiteY543" fmla="*/ 3721981 h 6861382"/>
                <a:gd name="connsiteX544" fmla="*/ 8501865 w 12282522"/>
                <a:gd name="connsiteY544" fmla="*/ 3377464 h 6861382"/>
                <a:gd name="connsiteX545" fmla="*/ 8456158 w 12282522"/>
                <a:gd name="connsiteY545" fmla="*/ 3258973 h 6861382"/>
                <a:gd name="connsiteX546" fmla="*/ 7608763 w 12282522"/>
                <a:gd name="connsiteY546" fmla="*/ 3585858 h 6861382"/>
                <a:gd name="connsiteX547" fmla="*/ 7608763 w 12282522"/>
                <a:gd name="connsiteY547" fmla="*/ 3092415 h 6861382"/>
                <a:gd name="connsiteX548" fmla="*/ 8227760 w 12282522"/>
                <a:gd name="connsiteY548" fmla="*/ 2669490 h 6861382"/>
                <a:gd name="connsiteX549" fmla="*/ 8156107 w 12282522"/>
                <a:gd name="connsiteY549" fmla="*/ 2564626 h 6861382"/>
                <a:gd name="connsiteX550" fmla="*/ 7608763 w 12282522"/>
                <a:gd name="connsiteY550" fmla="*/ 2938595 h 6861382"/>
                <a:gd name="connsiteX551" fmla="*/ 7608763 w 12282522"/>
                <a:gd name="connsiteY551" fmla="*/ 2495424 h 6861382"/>
                <a:gd name="connsiteX552" fmla="*/ 8038265 w 12282522"/>
                <a:gd name="connsiteY552" fmla="*/ 2178281 h 6861382"/>
                <a:gd name="connsiteX553" fmla="*/ 7962826 w 12282522"/>
                <a:gd name="connsiteY553" fmla="*/ 2076122 h 6861382"/>
                <a:gd name="connsiteX554" fmla="*/ 7608763 w 12282522"/>
                <a:gd name="connsiteY554" fmla="*/ 2337553 h 6861382"/>
                <a:gd name="connsiteX555" fmla="*/ 7608763 w 12282522"/>
                <a:gd name="connsiteY555" fmla="*/ 1752602 h 6861382"/>
                <a:gd name="connsiteX556" fmla="*/ 7481764 w 12282522"/>
                <a:gd name="connsiteY556" fmla="*/ 1752602 h 6861382"/>
                <a:gd name="connsiteX557" fmla="*/ 7481764 w 12282522"/>
                <a:gd name="connsiteY557" fmla="*/ 2384382 h 6861382"/>
                <a:gd name="connsiteX558" fmla="*/ 7321478 w 12282522"/>
                <a:gd name="connsiteY558" fmla="*/ 2229245 h 6861382"/>
                <a:gd name="connsiteX559" fmla="*/ 7233160 w 12282522"/>
                <a:gd name="connsiteY559" fmla="*/ 2320507 h 6861382"/>
                <a:gd name="connsiteX560" fmla="*/ 7481764 w 12282522"/>
                <a:gd name="connsiteY560" fmla="*/ 2561134 h 6861382"/>
                <a:gd name="connsiteX561" fmla="*/ 7481764 w 12282522"/>
                <a:gd name="connsiteY561" fmla="*/ 3132981 h 6861382"/>
                <a:gd name="connsiteX562" fmla="*/ 6855630 w 12282522"/>
                <a:gd name="connsiteY562" fmla="*/ 2742667 h 6861382"/>
                <a:gd name="connsiteX563" fmla="*/ 6788446 w 12282522"/>
                <a:gd name="connsiteY563" fmla="*/ 2850440 h 6861382"/>
                <a:gd name="connsiteX564" fmla="*/ 7481764 w 12282522"/>
                <a:gd name="connsiteY564" fmla="*/ 3282633 h 6861382"/>
                <a:gd name="connsiteX565" fmla="*/ 7481764 w 12282522"/>
                <a:gd name="connsiteY565" fmla="*/ 3702965 h 6861382"/>
                <a:gd name="connsiteX566" fmla="*/ 6645938 w 12282522"/>
                <a:gd name="connsiteY566" fmla="*/ 3163724 h 6861382"/>
                <a:gd name="connsiteX567" fmla="*/ 6577080 w 12282522"/>
                <a:gd name="connsiteY567" fmla="*/ 3270430 h 6861382"/>
                <a:gd name="connsiteX568" fmla="*/ 7481764 w 12282522"/>
                <a:gd name="connsiteY568" fmla="*/ 3854098 h 6861382"/>
                <a:gd name="connsiteX569" fmla="*/ 7481764 w 12282522"/>
                <a:gd name="connsiteY569" fmla="*/ 4068086 h 6861382"/>
                <a:gd name="connsiteX570" fmla="*/ 6571784 w 12282522"/>
                <a:gd name="connsiteY570" fmla="*/ 3635479 h 6861382"/>
                <a:gd name="connsiteX571" fmla="*/ 6517263 w 12282522"/>
                <a:gd name="connsiteY571" fmla="*/ 3750172 h 6861382"/>
                <a:gd name="connsiteX572" fmla="*/ 7481764 w 12282522"/>
                <a:gd name="connsiteY572" fmla="*/ 4208701 h 6861382"/>
                <a:gd name="connsiteX573" fmla="*/ 7481764 w 12282522"/>
                <a:gd name="connsiteY573" fmla="*/ 4812234 h 6861382"/>
                <a:gd name="connsiteX574" fmla="*/ 6192702 w 12282522"/>
                <a:gd name="connsiteY574" fmla="*/ 4386669 h 6861382"/>
                <a:gd name="connsiteX575" fmla="*/ 6152888 w 12282522"/>
                <a:gd name="connsiteY575" fmla="*/ 4507267 h 6861382"/>
                <a:gd name="connsiteX576" fmla="*/ 7481764 w 12282522"/>
                <a:gd name="connsiteY576" fmla="*/ 4945976 h 6861382"/>
                <a:gd name="connsiteX577" fmla="*/ 7481764 w 12282522"/>
                <a:gd name="connsiteY577" fmla="*/ 5370545 h 6861382"/>
                <a:gd name="connsiteX578" fmla="*/ 6121165 w 12282522"/>
                <a:gd name="connsiteY578" fmla="*/ 4748850 h 6861382"/>
                <a:gd name="connsiteX579" fmla="*/ 6094776 w 12282522"/>
                <a:gd name="connsiteY579" fmla="*/ 4806594 h 6861382"/>
                <a:gd name="connsiteX580" fmla="*/ 5985337 w 12282522"/>
                <a:gd name="connsiteY580" fmla="*/ 4806594 h 6861382"/>
                <a:gd name="connsiteX581" fmla="*/ 5985337 w 12282522"/>
                <a:gd name="connsiteY581" fmla="*/ 5940096 h 6861382"/>
                <a:gd name="connsiteX582" fmla="*/ 5705886 w 12282522"/>
                <a:gd name="connsiteY582" fmla="*/ 5720902 h 6861382"/>
                <a:gd name="connsiteX583" fmla="*/ 5627514 w 12282522"/>
                <a:gd name="connsiteY583" fmla="*/ 5820838 h 6861382"/>
                <a:gd name="connsiteX584" fmla="*/ 5985337 w 12282522"/>
                <a:gd name="connsiteY584" fmla="*/ 6101505 h 6861382"/>
                <a:gd name="connsiteX585" fmla="*/ 5985337 w 12282522"/>
                <a:gd name="connsiteY585" fmla="*/ 6627002 h 6861382"/>
                <a:gd name="connsiteX586" fmla="*/ 5508617 w 12282522"/>
                <a:gd name="connsiteY586" fmla="*/ 6256930 h 6861382"/>
                <a:gd name="connsiteX587" fmla="*/ 5430741 w 12282522"/>
                <a:gd name="connsiteY587" fmla="*/ 6357248 h 6861382"/>
                <a:gd name="connsiteX588" fmla="*/ 5985337 w 12282522"/>
                <a:gd name="connsiteY588" fmla="*/ 6787795 h 6861382"/>
                <a:gd name="connsiteX589" fmla="*/ 5250104 w 12282522"/>
                <a:gd name="connsiteY589" fmla="*/ 6861382 h 6861382"/>
                <a:gd name="connsiteX590" fmla="*/ 5469077 w 12282522"/>
                <a:gd name="connsiteY590" fmla="*/ 6861382 h 6861382"/>
                <a:gd name="connsiteX591" fmla="*/ 5297748 w 12282522"/>
                <a:gd name="connsiteY591" fmla="*/ 6739404 h 6861382"/>
                <a:gd name="connsiteX592" fmla="*/ 5224087 w 12282522"/>
                <a:gd name="connsiteY592" fmla="*/ 6842859 h 6861382"/>
                <a:gd name="connsiteX593" fmla="*/ 4452988 w 12282522"/>
                <a:gd name="connsiteY593" fmla="*/ 6861382 h 6861382"/>
                <a:gd name="connsiteX594" fmla="*/ 4500209 w 12282522"/>
                <a:gd name="connsiteY594" fmla="*/ 6861382 h 6861382"/>
                <a:gd name="connsiteX595" fmla="*/ 4495032 w 12282522"/>
                <a:gd name="connsiteY595" fmla="*/ 6846630 h 6861382"/>
                <a:gd name="connsiteX596" fmla="*/ 2907132 w 12282522"/>
                <a:gd name="connsiteY596" fmla="*/ 6861382 h 6861382"/>
                <a:gd name="connsiteX597" fmla="*/ 3126105 w 12282522"/>
                <a:gd name="connsiteY597" fmla="*/ 6861382 h 6861382"/>
                <a:gd name="connsiteX598" fmla="*/ 2954774 w 12282522"/>
                <a:gd name="connsiteY598" fmla="*/ 6739404 h 6861382"/>
                <a:gd name="connsiteX599" fmla="*/ 2881114 w 12282522"/>
                <a:gd name="connsiteY599" fmla="*/ 6842859 h 6861382"/>
                <a:gd name="connsiteX600" fmla="*/ 2646523 w 12282522"/>
                <a:gd name="connsiteY600" fmla="*/ 6861382 h 6861382"/>
                <a:gd name="connsiteX601" fmla="*/ 2775141 w 12282522"/>
                <a:gd name="connsiteY601" fmla="*/ 6861382 h 6861382"/>
                <a:gd name="connsiteX602" fmla="*/ 2729680 w 12282522"/>
                <a:gd name="connsiteY602" fmla="*/ 6799893 h 6861382"/>
                <a:gd name="connsiteX603" fmla="*/ 1574980 w 12282522"/>
                <a:gd name="connsiteY603" fmla="*/ 6861382 h 6861382"/>
                <a:gd name="connsiteX604" fmla="*/ 1703604 w 12282522"/>
                <a:gd name="connsiteY604" fmla="*/ 6861382 h 6861382"/>
                <a:gd name="connsiteX605" fmla="*/ 1620448 w 12282522"/>
                <a:gd name="connsiteY605" fmla="*/ 6799893 h 6861382"/>
                <a:gd name="connsiteX606" fmla="*/ 1421510 w 12282522"/>
                <a:gd name="connsiteY606" fmla="*/ 6861382 h 6861382"/>
                <a:gd name="connsiteX607" fmla="*/ 1468730 w 12282522"/>
                <a:gd name="connsiteY607" fmla="*/ 6861382 h 6861382"/>
                <a:gd name="connsiteX608" fmla="*/ 1463553 w 12282522"/>
                <a:gd name="connsiteY608" fmla="*/ 6846630 h 6861382"/>
                <a:gd name="connsiteX609" fmla="*/ 610888 w 12282522"/>
                <a:gd name="connsiteY609" fmla="*/ 6861382 h 6861382"/>
                <a:gd name="connsiteX610" fmla="*/ 737888 w 12282522"/>
                <a:gd name="connsiteY610" fmla="*/ 6861382 h 6861382"/>
                <a:gd name="connsiteX611" fmla="*/ 737888 w 12282522"/>
                <a:gd name="connsiteY611" fmla="*/ 6587565 h 6861382"/>
                <a:gd name="connsiteX612" fmla="*/ 1195951 w 12282522"/>
                <a:gd name="connsiteY612" fmla="*/ 6264640 h 6861382"/>
                <a:gd name="connsiteX613" fmla="*/ 1122774 w 12282522"/>
                <a:gd name="connsiteY613" fmla="*/ 6160844 h 6861382"/>
                <a:gd name="connsiteX614" fmla="*/ 737888 w 12282522"/>
                <a:gd name="connsiteY614" fmla="*/ 6432180 h 6861382"/>
                <a:gd name="connsiteX615" fmla="*/ 737888 w 12282522"/>
                <a:gd name="connsiteY615" fmla="*/ 6003363 h 6861382"/>
                <a:gd name="connsiteX616" fmla="*/ 1033975 w 12282522"/>
                <a:gd name="connsiteY616" fmla="*/ 5794612 h 6861382"/>
                <a:gd name="connsiteX617" fmla="*/ 960798 w 12282522"/>
                <a:gd name="connsiteY617" fmla="*/ 5690815 h 6861382"/>
                <a:gd name="connsiteX618" fmla="*/ 737888 w 12282522"/>
                <a:gd name="connsiteY618" fmla="*/ 5847973 h 6861382"/>
                <a:gd name="connsiteX619" fmla="*/ 737888 w 12282522"/>
                <a:gd name="connsiteY619" fmla="*/ 4884440 h 6861382"/>
                <a:gd name="connsiteX620" fmla="*/ 2107316 w 12282522"/>
                <a:gd name="connsiteY620" fmla="*/ 5510184 h 6861382"/>
                <a:gd name="connsiteX621" fmla="*/ 2107316 w 12282522"/>
                <a:gd name="connsiteY621" fmla="*/ 6129619 h 6861382"/>
                <a:gd name="connsiteX622" fmla="*/ 1298377 w 12282522"/>
                <a:gd name="connsiteY622" fmla="*/ 5909166 h 6861382"/>
                <a:gd name="connsiteX623" fmla="*/ 1264988 w 12282522"/>
                <a:gd name="connsiteY623" fmla="*/ 6031696 h 6861382"/>
                <a:gd name="connsiteX624" fmla="*/ 2107316 w 12282522"/>
                <a:gd name="connsiteY624" fmla="*/ 6261246 h 6861382"/>
                <a:gd name="connsiteX625" fmla="*/ 2107316 w 12282522"/>
                <a:gd name="connsiteY625" fmla="*/ 6861382 h 6861382"/>
                <a:gd name="connsiteX626" fmla="*/ 2234316 w 12282522"/>
                <a:gd name="connsiteY626" fmla="*/ 6861382 h 6861382"/>
                <a:gd name="connsiteX627" fmla="*/ 2234316 w 12282522"/>
                <a:gd name="connsiteY627" fmla="*/ 6548163 h 6861382"/>
                <a:gd name="connsiteX628" fmla="*/ 3193941 w 12282522"/>
                <a:gd name="connsiteY628" fmla="*/ 6164233 h 6861382"/>
                <a:gd name="connsiteX629" fmla="*/ 3146774 w 12282522"/>
                <a:gd name="connsiteY629" fmla="*/ 6046314 h 6861382"/>
                <a:gd name="connsiteX630" fmla="*/ 2234316 w 12282522"/>
                <a:gd name="connsiteY630" fmla="*/ 6411368 h 6861382"/>
                <a:gd name="connsiteX631" fmla="*/ 2234316 w 12282522"/>
                <a:gd name="connsiteY631" fmla="*/ 6004552 h 6861382"/>
                <a:gd name="connsiteX632" fmla="*/ 3642366 w 12282522"/>
                <a:gd name="connsiteY632" fmla="*/ 5073006 h 6861382"/>
                <a:gd name="connsiteX633" fmla="*/ 3642366 w 12282522"/>
                <a:gd name="connsiteY633" fmla="*/ 5940095 h 6861382"/>
                <a:gd name="connsiteX634" fmla="*/ 3362915 w 12282522"/>
                <a:gd name="connsiteY634" fmla="*/ 5720902 h 6861382"/>
                <a:gd name="connsiteX635" fmla="*/ 3284544 w 12282522"/>
                <a:gd name="connsiteY635" fmla="*/ 5820838 h 6861382"/>
                <a:gd name="connsiteX636" fmla="*/ 3642366 w 12282522"/>
                <a:gd name="connsiteY636" fmla="*/ 6101504 h 6861382"/>
                <a:gd name="connsiteX637" fmla="*/ 3642366 w 12282522"/>
                <a:gd name="connsiteY637" fmla="*/ 6627002 h 6861382"/>
                <a:gd name="connsiteX638" fmla="*/ 3165646 w 12282522"/>
                <a:gd name="connsiteY638" fmla="*/ 6256930 h 6861382"/>
                <a:gd name="connsiteX639" fmla="*/ 3087770 w 12282522"/>
                <a:gd name="connsiteY639" fmla="*/ 6357248 h 6861382"/>
                <a:gd name="connsiteX640" fmla="*/ 3642366 w 12282522"/>
                <a:gd name="connsiteY640" fmla="*/ 6787795 h 6861382"/>
                <a:gd name="connsiteX641" fmla="*/ 3642366 w 12282522"/>
                <a:gd name="connsiteY641" fmla="*/ 6861382 h 6861382"/>
                <a:gd name="connsiteX642" fmla="*/ 3769366 w 12282522"/>
                <a:gd name="connsiteY642" fmla="*/ 6861382 h 6861382"/>
                <a:gd name="connsiteX643" fmla="*/ 3769366 w 12282522"/>
                <a:gd name="connsiteY643" fmla="*/ 6587565 h 6861382"/>
                <a:gd name="connsiteX644" fmla="*/ 4227431 w 12282522"/>
                <a:gd name="connsiteY644" fmla="*/ 6264640 h 6861382"/>
                <a:gd name="connsiteX645" fmla="*/ 4154251 w 12282522"/>
                <a:gd name="connsiteY645" fmla="*/ 6160844 h 6861382"/>
                <a:gd name="connsiteX646" fmla="*/ 3769366 w 12282522"/>
                <a:gd name="connsiteY646" fmla="*/ 6432180 h 6861382"/>
                <a:gd name="connsiteX647" fmla="*/ 3769366 w 12282522"/>
                <a:gd name="connsiteY647" fmla="*/ 6003363 h 6861382"/>
                <a:gd name="connsiteX648" fmla="*/ 4065453 w 12282522"/>
                <a:gd name="connsiteY648" fmla="*/ 5794612 h 6861382"/>
                <a:gd name="connsiteX649" fmla="*/ 3992274 w 12282522"/>
                <a:gd name="connsiteY649" fmla="*/ 5690815 h 6861382"/>
                <a:gd name="connsiteX650" fmla="*/ 3769366 w 12282522"/>
                <a:gd name="connsiteY650" fmla="*/ 5847973 h 6861382"/>
                <a:gd name="connsiteX651" fmla="*/ 3769366 w 12282522"/>
                <a:gd name="connsiteY651" fmla="*/ 4947488 h 6861382"/>
                <a:gd name="connsiteX652" fmla="*/ 3717002 w 12282522"/>
                <a:gd name="connsiteY652" fmla="*/ 4947488 h 6861382"/>
                <a:gd name="connsiteX653" fmla="*/ 3681963 w 12282522"/>
                <a:gd name="connsiteY653" fmla="*/ 4894530 h 6861382"/>
                <a:gd name="connsiteX654" fmla="*/ 2234316 w 12282522"/>
                <a:gd name="connsiteY654" fmla="*/ 5852279 h 6861382"/>
                <a:gd name="connsiteX655" fmla="*/ 2234316 w 12282522"/>
                <a:gd name="connsiteY655" fmla="*/ 5248157 h 6861382"/>
                <a:gd name="connsiteX656" fmla="*/ 3642430 w 12282522"/>
                <a:gd name="connsiteY656" fmla="*/ 4751630 h 6861382"/>
                <a:gd name="connsiteX657" fmla="*/ 3600201 w 12282522"/>
                <a:gd name="connsiteY657" fmla="*/ 4631857 h 6861382"/>
                <a:gd name="connsiteX658" fmla="*/ 2234316 w 12282522"/>
                <a:gd name="connsiteY658" fmla="*/ 5113496 h 6861382"/>
                <a:gd name="connsiteX659" fmla="*/ 2234316 w 12282522"/>
                <a:gd name="connsiteY659" fmla="*/ 4570985 h 6861382"/>
                <a:gd name="connsiteX660" fmla="*/ 3201928 w 12282522"/>
                <a:gd name="connsiteY660" fmla="*/ 4043945 h 6861382"/>
                <a:gd name="connsiteX661" fmla="*/ 3141184 w 12282522"/>
                <a:gd name="connsiteY661" fmla="*/ 3932417 h 6861382"/>
                <a:gd name="connsiteX662" fmla="*/ 2234316 w 12282522"/>
                <a:gd name="connsiteY662" fmla="*/ 4426366 h 6861382"/>
                <a:gd name="connsiteX663" fmla="*/ 2234316 w 12282522"/>
                <a:gd name="connsiteY663" fmla="*/ 3721981 h 6861382"/>
                <a:gd name="connsiteX664" fmla="*/ 3127418 w 12282522"/>
                <a:gd name="connsiteY664" fmla="*/ 3377464 h 6861382"/>
                <a:gd name="connsiteX665" fmla="*/ 3081711 w 12282522"/>
                <a:gd name="connsiteY665" fmla="*/ 3258973 h 6861382"/>
                <a:gd name="connsiteX666" fmla="*/ 2234316 w 12282522"/>
                <a:gd name="connsiteY666" fmla="*/ 3585858 h 6861382"/>
                <a:gd name="connsiteX667" fmla="*/ 2234316 w 12282522"/>
                <a:gd name="connsiteY667" fmla="*/ 3092415 h 6861382"/>
                <a:gd name="connsiteX668" fmla="*/ 2853313 w 12282522"/>
                <a:gd name="connsiteY668" fmla="*/ 2669490 h 6861382"/>
                <a:gd name="connsiteX669" fmla="*/ 2781660 w 12282522"/>
                <a:gd name="connsiteY669" fmla="*/ 2564626 h 6861382"/>
                <a:gd name="connsiteX670" fmla="*/ 2234316 w 12282522"/>
                <a:gd name="connsiteY670" fmla="*/ 2938595 h 6861382"/>
                <a:gd name="connsiteX671" fmla="*/ 2234316 w 12282522"/>
                <a:gd name="connsiteY671" fmla="*/ 2495424 h 6861382"/>
                <a:gd name="connsiteX672" fmla="*/ 2663817 w 12282522"/>
                <a:gd name="connsiteY672" fmla="*/ 2178281 h 6861382"/>
                <a:gd name="connsiteX673" fmla="*/ 2588379 w 12282522"/>
                <a:gd name="connsiteY673" fmla="*/ 2076122 h 6861382"/>
                <a:gd name="connsiteX674" fmla="*/ 2234316 w 12282522"/>
                <a:gd name="connsiteY674" fmla="*/ 2337553 h 6861382"/>
                <a:gd name="connsiteX675" fmla="*/ 2234316 w 12282522"/>
                <a:gd name="connsiteY675" fmla="*/ 1752602 h 6861382"/>
                <a:gd name="connsiteX676" fmla="*/ 2107316 w 12282522"/>
                <a:gd name="connsiteY676" fmla="*/ 1752602 h 6861382"/>
                <a:gd name="connsiteX677" fmla="*/ 2107316 w 12282522"/>
                <a:gd name="connsiteY677" fmla="*/ 2384382 h 6861382"/>
                <a:gd name="connsiteX678" fmla="*/ 1947029 w 12282522"/>
                <a:gd name="connsiteY678" fmla="*/ 2229245 h 6861382"/>
                <a:gd name="connsiteX679" fmla="*/ 1858713 w 12282522"/>
                <a:gd name="connsiteY679" fmla="*/ 2320507 h 6861382"/>
                <a:gd name="connsiteX680" fmla="*/ 2107316 w 12282522"/>
                <a:gd name="connsiteY680" fmla="*/ 2561134 h 6861382"/>
                <a:gd name="connsiteX681" fmla="*/ 2107316 w 12282522"/>
                <a:gd name="connsiteY681" fmla="*/ 3132981 h 6861382"/>
                <a:gd name="connsiteX682" fmla="*/ 1481182 w 12282522"/>
                <a:gd name="connsiteY682" fmla="*/ 2742667 h 6861382"/>
                <a:gd name="connsiteX683" fmla="*/ 1413998 w 12282522"/>
                <a:gd name="connsiteY683" fmla="*/ 2850440 h 6861382"/>
                <a:gd name="connsiteX684" fmla="*/ 2107316 w 12282522"/>
                <a:gd name="connsiteY684" fmla="*/ 3282633 h 6861382"/>
                <a:gd name="connsiteX685" fmla="*/ 2107316 w 12282522"/>
                <a:gd name="connsiteY685" fmla="*/ 3702965 h 6861382"/>
                <a:gd name="connsiteX686" fmla="*/ 1271491 w 12282522"/>
                <a:gd name="connsiteY686" fmla="*/ 3163724 h 6861382"/>
                <a:gd name="connsiteX687" fmla="*/ 1202632 w 12282522"/>
                <a:gd name="connsiteY687" fmla="*/ 3270430 h 6861382"/>
                <a:gd name="connsiteX688" fmla="*/ 2107316 w 12282522"/>
                <a:gd name="connsiteY688" fmla="*/ 3854098 h 6861382"/>
                <a:gd name="connsiteX689" fmla="*/ 2107316 w 12282522"/>
                <a:gd name="connsiteY689" fmla="*/ 4068086 h 6861382"/>
                <a:gd name="connsiteX690" fmla="*/ 1197336 w 12282522"/>
                <a:gd name="connsiteY690" fmla="*/ 3635479 h 6861382"/>
                <a:gd name="connsiteX691" fmla="*/ 1142815 w 12282522"/>
                <a:gd name="connsiteY691" fmla="*/ 3750172 h 6861382"/>
                <a:gd name="connsiteX692" fmla="*/ 2107316 w 12282522"/>
                <a:gd name="connsiteY692" fmla="*/ 4208701 h 6861382"/>
                <a:gd name="connsiteX693" fmla="*/ 2107316 w 12282522"/>
                <a:gd name="connsiteY693" fmla="*/ 4812234 h 6861382"/>
                <a:gd name="connsiteX694" fmla="*/ 818254 w 12282522"/>
                <a:gd name="connsiteY694" fmla="*/ 4386669 h 6861382"/>
                <a:gd name="connsiteX695" fmla="*/ 778439 w 12282522"/>
                <a:gd name="connsiteY695" fmla="*/ 4507267 h 6861382"/>
                <a:gd name="connsiteX696" fmla="*/ 2107316 w 12282522"/>
                <a:gd name="connsiteY696" fmla="*/ 4945976 h 6861382"/>
                <a:gd name="connsiteX697" fmla="*/ 2107316 w 12282522"/>
                <a:gd name="connsiteY697" fmla="*/ 5370545 h 6861382"/>
                <a:gd name="connsiteX698" fmla="*/ 746715 w 12282522"/>
                <a:gd name="connsiteY698" fmla="*/ 4748850 h 6861382"/>
                <a:gd name="connsiteX699" fmla="*/ 720327 w 12282522"/>
                <a:gd name="connsiteY699" fmla="*/ 4806594 h 6861382"/>
                <a:gd name="connsiteX700" fmla="*/ 610888 w 12282522"/>
                <a:gd name="connsiteY700" fmla="*/ 4806594 h 6861382"/>
                <a:gd name="connsiteX701" fmla="*/ 610888 w 12282522"/>
                <a:gd name="connsiteY701" fmla="*/ 5940096 h 6861382"/>
                <a:gd name="connsiteX702" fmla="*/ 331436 w 12282522"/>
                <a:gd name="connsiteY702" fmla="*/ 5720902 h 6861382"/>
                <a:gd name="connsiteX703" fmla="*/ 253065 w 12282522"/>
                <a:gd name="connsiteY703" fmla="*/ 5820838 h 6861382"/>
                <a:gd name="connsiteX704" fmla="*/ 610888 w 12282522"/>
                <a:gd name="connsiteY704" fmla="*/ 6101505 h 6861382"/>
                <a:gd name="connsiteX705" fmla="*/ 610888 w 12282522"/>
                <a:gd name="connsiteY705" fmla="*/ 6627002 h 6861382"/>
                <a:gd name="connsiteX706" fmla="*/ 134167 w 12282522"/>
                <a:gd name="connsiteY706" fmla="*/ 6256930 h 6861382"/>
                <a:gd name="connsiteX707" fmla="*/ 56292 w 12282522"/>
                <a:gd name="connsiteY707" fmla="*/ 6357248 h 6861382"/>
                <a:gd name="connsiteX708" fmla="*/ 610888 w 12282522"/>
                <a:gd name="connsiteY708" fmla="*/ 6787795 h 6861382"/>
                <a:gd name="connsiteX709" fmla="*/ 0 w 12282522"/>
                <a:gd name="connsiteY709" fmla="*/ 6861382 h 6861382"/>
                <a:gd name="connsiteX710" fmla="*/ 94628 w 12282522"/>
                <a:gd name="connsiteY710" fmla="*/ 6861382 h 6861382"/>
                <a:gd name="connsiteX711" fmla="*/ 0 w 12282522"/>
                <a:gd name="connsiteY711" fmla="*/ 6794012 h 686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</a:cxnLst>
              <a:rect l="l" t="t" r="r" b="b"/>
              <a:pathLst>
                <a:path w="12282522" h="6861382">
                  <a:moveTo>
                    <a:pt x="0" y="1280882"/>
                  </a:moveTo>
                  <a:lnTo>
                    <a:pt x="44194" y="1201472"/>
                  </a:lnTo>
                  <a:lnTo>
                    <a:pt x="0" y="1176874"/>
                  </a:lnTo>
                  <a:close/>
                  <a:moveTo>
                    <a:pt x="44804" y="1810704"/>
                  </a:moveTo>
                  <a:lnTo>
                    <a:pt x="120305" y="1708583"/>
                  </a:lnTo>
                  <a:lnTo>
                    <a:pt x="0" y="1619625"/>
                  </a:lnTo>
                  <a:lnTo>
                    <a:pt x="0" y="1777575"/>
                  </a:lnTo>
                  <a:close/>
                  <a:moveTo>
                    <a:pt x="461896" y="2564283"/>
                  </a:moveTo>
                  <a:lnTo>
                    <a:pt x="509064" y="2446364"/>
                  </a:lnTo>
                  <a:lnTo>
                    <a:pt x="0" y="2242696"/>
                  </a:lnTo>
                  <a:lnTo>
                    <a:pt x="0" y="2379489"/>
                  </a:lnTo>
                  <a:close/>
                  <a:moveTo>
                    <a:pt x="12282522" y="2927940"/>
                  </a:moveTo>
                  <a:lnTo>
                    <a:pt x="12282522" y="2778288"/>
                  </a:lnTo>
                  <a:lnTo>
                    <a:pt x="12225380" y="2742667"/>
                  </a:lnTo>
                  <a:lnTo>
                    <a:pt x="12158197" y="2850440"/>
                  </a:lnTo>
                  <a:close/>
                  <a:moveTo>
                    <a:pt x="12282522" y="3487006"/>
                  </a:moveTo>
                  <a:lnTo>
                    <a:pt x="12282522" y="3335874"/>
                  </a:lnTo>
                  <a:lnTo>
                    <a:pt x="12015689" y="3163724"/>
                  </a:lnTo>
                  <a:lnTo>
                    <a:pt x="11946830" y="3270430"/>
                  </a:lnTo>
                  <a:close/>
                  <a:moveTo>
                    <a:pt x="997086" y="3716068"/>
                  </a:moveTo>
                  <a:lnTo>
                    <a:pt x="1032124" y="3663110"/>
                  </a:lnTo>
                  <a:lnTo>
                    <a:pt x="1084489" y="3663110"/>
                  </a:lnTo>
                  <a:lnTo>
                    <a:pt x="1084489" y="2762624"/>
                  </a:lnTo>
                  <a:lnTo>
                    <a:pt x="1307397" y="2919782"/>
                  </a:lnTo>
                  <a:lnTo>
                    <a:pt x="1380575" y="2815985"/>
                  </a:lnTo>
                  <a:lnTo>
                    <a:pt x="1084489" y="2607235"/>
                  </a:lnTo>
                  <a:lnTo>
                    <a:pt x="1084489" y="2178417"/>
                  </a:lnTo>
                  <a:lnTo>
                    <a:pt x="1469374" y="2449754"/>
                  </a:lnTo>
                  <a:lnTo>
                    <a:pt x="1542551" y="2345957"/>
                  </a:lnTo>
                  <a:lnTo>
                    <a:pt x="1084489" y="2023032"/>
                  </a:lnTo>
                  <a:lnTo>
                    <a:pt x="1084489" y="1509350"/>
                  </a:lnTo>
                  <a:lnTo>
                    <a:pt x="1810153" y="1763967"/>
                  </a:lnTo>
                  <a:lnTo>
                    <a:pt x="1852203" y="1644130"/>
                  </a:lnTo>
                  <a:lnTo>
                    <a:pt x="1084489" y="1374759"/>
                  </a:lnTo>
                  <a:lnTo>
                    <a:pt x="1084489" y="745854"/>
                  </a:lnTo>
                  <a:lnTo>
                    <a:pt x="2046831" y="1177963"/>
                  </a:lnTo>
                  <a:lnTo>
                    <a:pt x="2098862" y="1062114"/>
                  </a:lnTo>
                  <a:lnTo>
                    <a:pt x="1084489" y="606635"/>
                  </a:lnTo>
                  <a:lnTo>
                    <a:pt x="1084489" y="297827"/>
                  </a:lnTo>
                  <a:lnTo>
                    <a:pt x="2018013" y="515786"/>
                  </a:lnTo>
                  <a:lnTo>
                    <a:pt x="2046880" y="392113"/>
                  </a:lnTo>
                  <a:lnTo>
                    <a:pt x="1084489" y="167412"/>
                  </a:lnTo>
                  <a:lnTo>
                    <a:pt x="1084489" y="0"/>
                  </a:lnTo>
                  <a:lnTo>
                    <a:pt x="957488" y="0"/>
                  </a:lnTo>
                  <a:lnTo>
                    <a:pt x="957488" y="305750"/>
                  </a:lnTo>
                  <a:lnTo>
                    <a:pt x="0" y="592117"/>
                  </a:lnTo>
                  <a:lnTo>
                    <a:pt x="0" y="724667"/>
                  </a:lnTo>
                  <a:lnTo>
                    <a:pt x="957488" y="438299"/>
                  </a:lnTo>
                  <a:lnTo>
                    <a:pt x="957488" y="895440"/>
                  </a:lnTo>
                  <a:lnTo>
                    <a:pt x="16546" y="1320076"/>
                  </a:lnTo>
                  <a:lnTo>
                    <a:pt x="68780" y="1435837"/>
                  </a:lnTo>
                  <a:lnTo>
                    <a:pt x="957488" y="1034774"/>
                  </a:lnTo>
                  <a:lnTo>
                    <a:pt x="957488" y="1225766"/>
                  </a:lnTo>
                  <a:lnTo>
                    <a:pt x="196237" y="1767738"/>
                  </a:lnTo>
                  <a:lnTo>
                    <a:pt x="269897" y="1871193"/>
                  </a:lnTo>
                  <a:lnTo>
                    <a:pt x="957488" y="1381666"/>
                  </a:lnTo>
                  <a:lnTo>
                    <a:pt x="957488" y="1822802"/>
                  </a:lnTo>
                  <a:lnTo>
                    <a:pt x="402893" y="2253349"/>
                  </a:lnTo>
                  <a:lnTo>
                    <a:pt x="480769" y="2353667"/>
                  </a:lnTo>
                  <a:lnTo>
                    <a:pt x="957488" y="1983595"/>
                  </a:lnTo>
                  <a:lnTo>
                    <a:pt x="957488" y="2509093"/>
                  </a:lnTo>
                  <a:lnTo>
                    <a:pt x="599667" y="2789759"/>
                  </a:lnTo>
                  <a:lnTo>
                    <a:pt x="678039" y="2889696"/>
                  </a:lnTo>
                  <a:lnTo>
                    <a:pt x="957488" y="2670502"/>
                  </a:lnTo>
                  <a:lnTo>
                    <a:pt x="957488" y="3537592"/>
                  </a:lnTo>
                  <a:lnTo>
                    <a:pt x="0" y="2904130"/>
                  </a:lnTo>
                  <a:lnTo>
                    <a:pt x="0" y="3056405"/>
                  </a:lnTo>
                  <a:close/>
                  <a:moveTo>
                    <a:pt x="8797211" y="3726158"/>
                  </a:moveTo>
                  <a:lnTo>
                    <a:pt x="8797211" y="2762624"/>
                  </a:lnTo>
                  <a:lnTo>
                    <a:pt x="9020121" y="2919782"/>
                  </a:lnTo>
                  <a:lnTo>
                    <a:pt x="9093298" y="2815985"/>
                  </a:lnTo>
                  <a:lnTo>
                    <a:pt x="8797211" y="2607235"/>
                  </a:lnTo>
                  <a:lnTo>
                    <a:pt x="8797211" y="2178417"/>
                  </a:lnTo>
                  <a:lnTo>
                    <a:pt x="9182097" y="2449754"/>
                  </a:lnTo>
                  <a:lnTo>
                    <a:pt x="9255274" y="2345957"/>
                  </a:lnTo>
                  <a:lnTo>
                    <a:pt x="8797211" y="2023032"/>
                  </a:lnTo>
                  <a:lnTo>
                    <a:pt x="8797211" y="1509350"/>
                  </a:lnTo>
                  <a:lnTo>
                    <a:pt x="9522876" y="1763967"/>
                  </a:lnTo>
                  <a:lnTo>
                    <a:pt x="9564926" y="1644130"/>
                  </a:lnTo>
                  <a:lnTo>
                    <a:pt x="8797211" y="1374759"/>
                  </a:lnTo>
                  <a:lnTo>
                    <a:pt x="8797211" y="745855"/>
                  </a:lnTo>
                  <a:lnTo>
                    <a:pt x="9739110" y="1168784"/>
                  </a:lnTo>
                  <a:lnTo>
                    <a:pt x="9680381" y="1201472"/>
                  </a:lnTo>
                  <a:lnTo>
                    <a:pt x="9742142" y="1312445"/>
                  </a:lnTo>
                  <a:lnTo>
                    <a:pt x="10166639" y="1076173"/>
                  </a:lnTo>
                  <a:lnTo>
                    <a:pt x="10166639" y="1292743"/>
                  </a:lnTo>
                  <a:lnTo>
                    <a:pt x="9604257" y="1708583"/>
                  </a:lnTo>
                  <a:lnTo>
                    <a:pt x="9679771" y="1810704"/>
                  </a:lnTo>
                  <a:lnTo>
                    <a:pt x="10166639" y="1450693"/>
                  </a:lnTo>
                  <a:lnTo>
                    <a:pt x="10166639" y="2349351"/>
                  </a:lnTo>
                  <a:lnTo>
                    <a:pt x="9324311" y="2578901"/>
                  </a:lnTo>
                  <a:lnTo>
                    <a:pt x="9357700" y="2701431"/>
                  </a:lnTo>
                  <a:lnTo>
                    <a:pt x="10166639" y="2480979"/>
                  </a:lnTo>
                  <a:lnTo>
                    <a:pt x="10166639" y="3100414"/>
                  </a:lnTo>
                  <a:close/>
                  <a:moveTo>
                    <a:pt x="3427461" y="3726158"/>
                  </a:moveTo>
                  <a:lnTo>
                    <a:pt x="3427461" y="2762624"/>
                  </a:lnTo>
                  <a:lnTo>
                    <a:pt x="3650370" y="2919782"/>
                  </a:lnTo>
                  <a:lnTo>
                    <a:pt x="3723547" y="2815985"/>
                  </a:lnTo>
                  <a:lnTo>
                    <a:pt x="3427461" y="2607235"/>
                  </a:lnTo>
                  <a:lnTo>
                    <a:pt x="3427461" y="2178417"/>
                  </a:lnTo>
                  <a:lnTo>
                    <a:pt x="3812346" y="2449754"/>
                  </a:lnTo>
                  <a:lnTo>
                    <a:pt x="3885524" y="2345957"/>
                  </a:lnTo>
                  <a:lnTo>
                    <a:pt x="3427461" y="2023032"/>
                  </a:lnTo>
                  <a:lnTo>
                    <a:pt x="3427461" y="1509350"/>
                  </a:lnTo>
                  <a:lnTo>
                    <a:pt x="4153126" y="1763967"/>
                  </a:lnTo>
                  <a:lnTo>
                    <a:pt x="4195176" y="1644130"/>
                  </a:lnTo>
                  <a:lnTo>
                    <a:pt x="3427461" y="1374759"/>
                  </a:lnTo>
                  <a:lnTo>
                    <a:pt x="3427461" y="745855"/>
                  </a:lnTo>
                  <a:lnTo>
                    <a:pt x="4369361" y="1168784"/>
                  </a:lnTo>
                  <a:lnTo>
                    <a:pt x="4310632" y="1201472"/>
                  </a:lnTo>
                  <a:lnTo>
                    <a:pt x="4372391" y="1312445"/>
                  </a:lnTo>
                  <a:lnTo>
                    <a:pt x="4796890" y="1076173"/>
                  </a:lnTo>
                  <a:lnTo>
                    <a:pt x="4796890" y="1292743"/>
                  </a:lnTo>
                  <a:lnTo>
                    <a:pt x="4234508" y="1708583"/>
                  </a:lnTo>
                  <a:lnTo>
                    <a:pt x="4310021" y="1810704"/>
                  </a:lnTo>
                  <a:lnTo>
                    <a:pt x="4796890" y="1450693"/>
                  </a:lnTo>
                  <a:lnTo>
                    <a:pt x="4796890" y="2349351"/>
                  </a:lnTo>
                  <a:lnTo>
                    <a:pt x="3954560" y="2578901"/>
                  </a:lnTo>
                  <a:lnTo>
                    <a:pt x="3987949" y="2701431"/>
                  </a:lnTo>
                  <a:lnTo>
                    <a:pt x="4796890" y="2480979"/>
                  </a:lnTo>
                  <a:lnTo>
                    <a:pt x="4796890" y="3100414"/>
                  </a:lnTo>
                  <a:close/>
                  <a:moveTo>
                    <a:pt x="12282522" y="3938199"/>
                  </a:moveTo>
                  <a:lnTo>
                    <a:pt x="12282522" y="3797585"/>
                  </a:lnTo>
                  <a:lnTo>
                    <a:pt x="11941535" y="3635479"/>
                  </a:lnTo>
                  <a:lnTo>
                    <a:pt x="11887013" y="3750172"/>
                  </a:lnTo>
                  <a:close/>
                  <a:moveTo>
                    <a:pt x="915325" y="3978741"/>
                  </a:moveTo>
                  <a:lnTo>
                    <a:pt x="957552" y="3858967"/>
                  </a:lnTo>
                  <a:lnTo>
                    <a:pt x="0" y="3521316"/>
                  </a:lnTo>
                  <a:lnTo>
                    <a:pt x="0" y="3655979"/>
                  </a:lnTo>
                  <a:close/>
                  <a:moveTo>
                    <a:pt x="456307" y="4678181"/>
                  </a:moveTo>
                  <a:lnTo>
                    <a:pt x="517052" y="4566653"/>
                  </a:lnTo>
                  <a:lnTo>
                    <a:pt x="0" y="4285024"/>
                  </a:lnTo>
                  <a:lnTo>
                    <a:pt x="0" y="4429641"/>
                  </a:lnTo>
                  <a:close/>
                  <a:moveTo>
                    <a:pt x="12282522" y="4758131"/>
                  </a:moveTo>
                  <a:lnTo>
                    <a:pt x="12282522" y="4624389"/>
                  </a:lnTo>
                  <a:lnTo>
                    <a:pt x="11562453" y="4386669"/>
                  </a:lnTo>
                  <a:lnTo>
                    <a:pt x="11522638" y="4507267"/>
                  </a:lnTo>
                  <a:close/>
                  <a:moveTo>
                    <a:pt x="396834" y="5351625"/>
                  </a:moveTo>
                  <a:lnTo>
                    <a:pt x="442541" y="5233134"/>
                  </a:lnTo>
                  <a:lnTo>
                    <a:pt x="0" y="5062422"/>
                  </a:lnTo>
                  <a:lnTo>
                    <a:pt x="0" y="5198545"/>
                  </a:lnTo>
                  <a:close/>
                  <a:moveTo>
                    <a:pt x="96784" y="6045972"/>
                  </a:moveTo>
                  <a:lnTo>
                    <a:pt x="168437" y="5941108"/>
                  </a:lnTo>
                  <a:lnTo>
                    <a:pt x="0" y="5826025"/>
                  </a:lnTo>
                  <a:lnTo>
                    <a:pt x="0" y="5979845"/>
                  </a:lnTo>
                  <a:close/>
                  <a:moveTo>
                    <a:pt x="12282522" y="6106186"/>
                  </a:moveTo>
                  <a:lnTo>
                    <a:pt x="12282522" y="5974557"/>
                  </a:lnTo>
                  <a:lnTo>
                    <a:pt x="12042576" y="5909167"/>
                  </a:lnTo>
                  <a:lnTo>
                    <a:pt x="12009187" y="6031697"/>
                  </a:lnTo>
                  <a:close/>
                  <a:moveTo>
                    <a:pt x="10166639" y="6857996"/>
                  </a:moveTo>
                  <a:lnTo>
                    <a:pt x="10293639" y="6857996"/>
                  </a:lnTo>
                  <a:lnTo>
                    <a:pt x="10293639" y="6273045"/>
                  </a:lnTo>
                  <a:lnTo>
                    <a:pt x="10647702" y="6534476"/>
                  </a:lnTo>
                  <a:lnTo>
                    <a:pt x="10723140" y="6432317"/>
                  </a:lnTo>
                  <a:lnTo>
                    <a:pt x="10293639" y="6115174"/>
                  </a:lnTo>
                  <a:lnTo>
                    <a:pt x="10293639" y="5672003"/>
                  </a:lnTo>
                  <a:lnTo>
                    <a:pt x="10840983" y="6045972"/>
                  </a:lnTo>
                  <a:lnTo>
                    <a:pt x="10912636" y="5941108"/>
                  </a:lnTo>
                  <a:lnTo>
                    <a:pt x="10293639" y="5518183"/>
                  </a:lnTo>
                  <a:lnTo>
                    <a:pt x="10293639" y="5024740"/>
                  </a:lnTo>
                  <a:lnTo>
                    <a:pt x="11141034" y="5351625"/>
                  </a:lnTo>
                  <a:lnTo>
                    <a:pt x="11186741" y="5233134"/>
                  </a:lnTo>
                  <a:lnTo>
                    <a:pt x="10293639" y="4888617"/>
                  </a:lnTo>
                  <a:lnTo>
                    <a:pt x="10293639" y="4184232"/>
                  </a:lnTo>
                  <a:lnTo>
                    <a:pt x="11200507" y="4678181"/>
                  </a:lnTo>
                  <a:lnTo>
                    <a:pt x="11261251" y="4566653"/>
                  </a:lnTo>
                  <a:lnTo>
                    <a:pt x="10293639" y="4039613"/>
                  </a:lnTo>
                  <a:lnTo>
                    <a:pt x="10293639" y="3497102"/>
                  </a:lnTo>
                  <a:lnTo>
                    <a:pt x="11659524" y="3978741"/>
                  </a:lnTo>
                  <a:lnTo>
                    <a:pt x="11701751" y="3858967"/>
                  </a:lnTo>
                  <a:lnTo>
                    <a:pt x="10293639" y="3362440"/>
                  </a:lnTo>
                  <a:lnTo>
                    <a:pt x="10293639" y="2758318"/>
                  </a:lnTo>
                  <a:lnTo>
                    <a:pt x="11741285" y="3716068"/>
                  </a:lnTo>
                  <a:lnTo>
                    <a:pt x="11776324" y="3663110"/>
                  </a:lnTo>
                  <a:lnTo>
                    <a:pt x="11828688" y="3663110"/>
                  </a:lnTo>
                  <a:lnTo>
                    <a:pt x="11828688" y="2762624"/>
                  </a:lnTo>
                  <a:lnTo>
                    <a:pt x="12051597" y="2919782"/>
                  </a:lnTo>
                  <a:lnTo>
                    <a:pt x="12124775" y="2815985"/>
                  </a:lnTo>
                  <a:lnTo>
                    <a:pt x="11828688" y="2607235"/>
                  </a:lnTo>
                  <a:lnTo>
                    <a:pt x="11828688" y="2178417"/>
                  </a:lnTo>
                  <a:lnTo>
                    <a:pt x="12213574" y="2449754"/>
                  </a:lnTo>
                  <a:lnTo>
                    <a:pt x="12282522" y="2351956"/>
                  </a:lnTo>
                  <a:lnTo>
                    <a:pt x="12282522" y="2342976"/>
                  </a:lnTo>
                  <a:lnTo>
                    <a:pt x="11828688" y="2023032"/>
                  </a:lnTo>
                  <a:lnTo>
                    <a:pt x="11828688" y="1509350"/>
                  </a:lnTo>
                  <a:lnTo>
                    <a:pt x="12282522" y="1668589"/>
                  </a:lnTo>
                  <a:lnTo>
                    <a:pt x="12282522" y="1533998"/>
                  </a:lnTo>
                  <a:lnTo>
                    <a:pt x="11828688" y="1374759"/>
                  </a:lnTo>
                  <a:lnTo>
                    <a:pt x="11828688" y="745854"/>
                  </a:lnTo>
                  <a:lnTo>
                    <a:pt x="12282522" y="949634"/>
                  </a:lnTo>
                  <a:lnTo>
                    <a:pt x="12282522" y="810418"/>
                  </a:lnTo>
                  <a:lnTo>
                    <a:pt x="11828688" y="606635"/>
                  </a:lnTo>
                  <a:lnTo>
                    <a:pt x="11828688" y="297827"/>
                  </a:lnTo>
                  <a:lnTo>
                    <a:pt x="12282522" y="403788"/>
                  </a:lnTo>
                  <a:lnTo>
                    <a:pt x="12282522" y="273374"/>
                  </a:lnTo>
                  <a:lnTo>
                    <a:pt x="11828688" y="167412"/>
                  </a:lnTo>
                  <a:lnTo>
                    <a:pt x="11828688" y="0"/>
                  </a:lnTo>
                  <a:lnTo>
                    <a:pt x="11701688" y="0"/>
                  </a:lnTo>
                  <a:lnTo>
                    <a:pt x="11701688" y="305750"/>
                  </a:lnTo>
                  <a:lnTo>
                    <a:pt x="10500090" y="665125"/>
                  </a:lnTo>
                  <a:lnTo>
                    <a:pt x="10536488" y="786790"/>
                  </a:lnTo>
                  <a:lnTo>
                    <a:pt x="11701688" y="438299"/>
                  </a:lnTo>
                  <a:lnTo>
                    <a:pt x="11701688" y="895440"/>
                  </a:lnTo>
                  <a:lnTo>
                    <a:pt x="10760745" y="1320076"/>
                  </a:lnTo>
                  <a:lnTo>
                    <a:pt x="10812980" y="1435837"/>
                  </a:lnTo>
                  <a:lnTo>
                    <a:pt x="11701688" y="1034774"/>
                  </a:lnTo>
                  <a:lnTo>
                    <a:pt x="11701688" y="1225766"/>
                  </a:lnTo>
                  <a:lnTo>
                    <a:pt x="10940437" y="1767738"/>
                  </a:lnTo>
                  <a:lnTo>
                    <a:pt x="11014097" y="1871193"/>
                  </a:lnTo>
                  <a:lnTo>
                    <a:pt x="11701688" y="1381666"/>
                  </a:lnTo>
                  <a:lnTo>
                    <a:pt x="11701688" y="1822802"/>
                  </a:lnTo>
                  <a:lnTo>
                    <a:pt x="11147092" y="2253349"/>
                  </a:lnTo>
                  <a:lnTo>
                    <a:pt x="11224968" y="2353667"/>
                  </a:lnTo>
                  <a:lnTo>
                    <a:pt x="11701688" y="1983595"/>
                  </a:lnTo>
                  <a:lnTo>
                    <a:pt x="11701688" y="2509093"/>
                  </a:lnTo>
                  <a:lnTo>
                    <a:pt x="11343866" y="2789759"/>
                  </a:lnTo>
                  <a:lnTo>
                    <a:pt x="11422238" y="2889696"/>
                  </a:lnTo>
                  <a:lnTo>
                    <a:pt x="11701688" y="2670502"/>
                  </a:lnTo>
                  <a:lnTo>
                    <a:pt x="11701688" y="3537592"/>
                  </a:lnTo>
                  <a:lnTo>
                    <a:pt x="10293639" y="2606045"/>
                  </a:lnTo>
                  <a:lnTo>
                    <a:pt x="10293639" y="2199229"/>
                  </a:lnTo>
                  <a:lnTo>
                    <a:pt x="11206096" y="2564283"/>
                  </a:lnTo>
                  <a:lnTo>
                    <a:pt x="11253263" y="2446364"/>
                  </a:lnTo>
                  <a:lnTo>
                    <a:pt x="10293639" y="2062434"/>
                  </a:lnTo>
                  <a:lnTo>
                    <a:pt x="10293639" y="1444419"/>
                  </a:lnTo>
                  <a:lnTo>
                    <a:pt x="10789003" y="1810704"/>
                  </a:lnTo>
                  <a:lnTo>
                    <a:pt x="10864504" y="1708583"/>
                  </a:lnTo>
                  <a:lnTo>
                    <a:pt x="10293639" y="1286461"/>
                  </a:lnTo>
                  <a:lnTo>
                    <a:pt x="10293639" y="1071450"/>
                  </a:lnTo>
                  <a:lnTo>
                    <a:pt x="10726633" y="1312445"/>
                  </a:lnTo>
                  <a:lnTo>
                    <a:pt x="10788393" y="1201472"/>
                  </a:lnTo>
                  <a:lnTo>
                    <a:pt x="10293639" y="926097"/>
                  </a:lnTo>
                  <a:lnTo>
                    <a:pt x="10293639" y="579162"/>
                  </a:lnTo>
                  <a:lnTo>
                    <a:pt x="10446762" y="649390"/>
                  </a:lnTo>
                  <a:lnTo>
                    <a:pt x="10499695" y="533947"/>
                  </a:lnTo>
                  <a:lnTo>
                    <a:pt x="10293639" y="439452"/>
                  </a:lnTo>
                  <a:lnTo>
                    <a:pt x="10293639" y="0"/>
                  </a:lnTo>
                  <a:lnTo>
                    <a:pt x="10166639" y="0"/>
                  </a:lnTo>
                  <a:lnTo>
                    <a:pt x="10166639" y="443341"/>
                  </a:lnTo>
                  <a:lnTo>
                    <a:pt x="9969064" y="533947"/>
                  </a:lnTo>
                  <a:lnTo>
                    <a:pt x="10022010" y="649390"/>
                  </a:lnTo>
                  <a:lnTo>
                    <a:pt x="10166639" y="583058"/>
                  </a:lnTo>
                  <a:lnTo>
                    <a:pt x="10166639" y="930826"/>
                  </a:lnTo>
                  <a:lnTo>
                    <a:pt x="9771858" y="1150557"/>
                  </a:lnTo>
                  <a:lnTo>
                    <a:pt x="9811571" y="1062114"/>
                  </a:lnTo>
                  <a:lnTo>
                    <a:pt x="8797211" y="606636"/>
                  </a:lnTo>
                  <a:lnTo>
                    <a:pt x="8797211" y="297828"/>
                  </a:lnTo>
                  <a:lnTo>
                    <a:pt x="9730723" y="515786"/>
                  </a:lnTo>
                  <a:lnTo>
                    <a:pt x="9759603" y="392113"/>
                  </a:lnTo>
                  <a:lnTo>
                    <a:pt x="8797211" y="167412"/>
                  </a:lnTo>
                  <a:lnTo>
                    <a:pt x="8797211" y="0"/>
                  </a:lnTo>
                  <a:lnTo>
                    <a:pt x="8670211" y="0"/>
                  </a:lnTo>
                  <a:lnTo>
                    <a:pt x="8670211" y="305750"/>
                  </a:lnTo>
                  <a:lnTo>
                    <a:pt x="7468613" y="665125"/>
                  </a:lnTo>
                  <a:lnTo>
                    <a:pt x="7505011" y="786790"/>
                  </a:lnTo>
                  <a:lnTo>
                    <a:pt x="8670211" y="438299"/>
                  </a:lnTo>
                  <a:lnTo>
                    <a:pt x="8670211" y="895440"/>
                  </a:lnTo>
                  <a:lnTo>
                    <a:pt x="7729268" y="1320076"/>
                  </a:lnTo>
                  <a:lnTo>
                    <a:pt x="7781504" y="1435837"/>
                  </a:lnTo>
                  <a:lnTo>
                    <a:pt x="8670211" y="1034774"/>
                  </a:lnTo>
                  <a:lnTo>
                    <a:pt x="8670211" y="1225758"/>
                  </a:lnTo>
                  <a:lnTo>
                    <a:pt x="7908961" y="1767738"/>
                  </a:lnTo>
                  <a:lnTo>
                    <a:pt x="7982620" y="1871193"/>
                  </a:lnTo>
                  <a:lnTo>
                    <a:pt x="8670211" y="1381666"/>
                  </a:lnTo>
                  <a:lnTo>
                    <a:pt x="8670211" y="1822802"/>
                  </a:lnTo>
                  <a:lnTo>
                    <a:pt x="8115615" y="2253349"/>
                  </a:lnTo>
                  <a:lnTo>
                    <a:pt x="8193490" y="2353667"/>
                  </a:lnTo>
                  <a:lnTo>
                    <a:pt x="8670211" y="1983595"/>
                  </a:lnTo>
                  <a:lnTo>
                    <a:pt x="8670211" y="2509092"/>
                  </a:lnTo>
                  <a:lnTo>
                    <a:pt x="8312388" y="2789759"/>
                  </a:lnTo>
                  <a:lnTo>
                    <a:pt x="8390759" y="2889696"/>
                  </a:lnTo>
                  <a:lnTo>
                    <a:pt x="8670211" y="2670501"/>
                  </a:lnTo>
                  <a:lnTo>
                    <a:pt x="8670211" y="3804004"/>
                  </a:lnTo>
                  <a:lnTo>
                    <a:pt x="8779650" y="3804004"/>
                  </a:lnTo>
                  <a:lnTo>
                    <a:pt x="8806038" y="3861748"/>
                  </a:lnTo>
                  <a:lnTo>
                    <a:pt x="10166639" y="3240052"/>
                  </a:lnTo>
                  <a:lnTo>
                    <a:pt x="10166639" y="3664622"/>
                  </a:lnTo>
                  <a:lnTo>
                    <a:pt x="8837762" y="4103331"/>
                  </a:lnTo>
                  <a:lnTo>
                    <a:pt x="8877577" y="4223929"/>
                  </a:lnTo>
                  <a:lnTo>
                    <a:pt x="10166639" y="3798364"/>
                  </a:lnTo>
                  <a:lnTo>
                    <a:pt x="10166639" y="4401897"/>
                  </a:lnTo>
                  <a:lnTo>
                    <a:pt x="9202137" y="4860426"/>
                  </a:lnTo>
                  <a:lnTo>
                    <a:pt x="9256659" y="4975119"/>
                  </a:lnTo>
                  <a:lnTo>
                    <a:pt x="10166639" y="4542512"/>
                  </a:lnTo>
                  <a:lnTo>
                    <a:pt x="10166639" y="4756500"/>
                  </a:lnTo>
                  <a:lnTo>
                    <a:pt x="9261954" y="5340168"/>
                  </a:lnTo>
                  <a:lnTo>
                    <a:pt x="9330813" y="5446874"/>
                  </a:lnTo>
                  <a:lnTo>
                    <a:pt x="10166639" y="4907633"/>
                  </a:lnTo>
                  <a:lnTo>
                    <a:pt x="10166639" y="5327965"/>
                  </a:lnTo>
                  <a:lnTo>
                    <a:pt x="9473321" y="5760158"/>
                  </a:lnTo>
                  <a:lnTo>
                    <a:pt x="9540504" y="5867931"/>
                  </a:lnTo>
                  <a:lnTo>
                    <a:pt x="10166639" y="5477617"/>
                  </a:lnTo>
                  <a:lnTo>
                    <a:pt x="10166639" y="6049464"/>
                  </a:lnTo>
                  <a:lnTo>
                    <a:pt x="9918035" y="6290091"/>
                  </a:lnTo>
                  <a:lnTo>
                    <a:pt x="10006352" y="6381353"/>
                  </a:lnTo>
                  <a:lnTo>
                    <a:pt x="10166639" y="6226216"/>
                  </a:lnTo>
                  <a:close/>
                  <a:moveTo>
                    <a:pt x="4796890" y="6857996"/>
                  </a:moveTo>
                  <a:lnTo>
                    <a:pt x="4923890" y="6857996"/>
                  </a:lnTo>
                  <a:lnTo>
                    <a:pt x="4923890" y="6273045"/>
                  </a:lnTo>
                  <a:lnTo>
                    <a:pt x="5277954" y="6534476"/>
                  </a:lnTo>
                  <a:lnTo>
                    <a:pt x="5353391" y="6432317"/>
                  </a:lnTo>
                  <a:lnTo>
                    <a:pt x="4923890" y="6115174"/>
                  </a:lnTo>
                  <a:lnTo>
                    <a:pt x="4923890" y="5672003"/>
                  </a:lnTo>
                  <a:lnTo>
                    <a:pt x="5471233" y="6045972"/>
                  </a:lnTo>
                  <a:lnTo>
                    <a:pt x="5542885" y="5941108"/>
                  </a:lnTo>
                  <a:lnTo>
                    <a:pt x="4923890" y="5518183"/>
                  </a:lnTo>
                  <a:lnTo>
                    <a:pt x="4923890" y="5024740"/>
                  </a:lnTo>
                  <a:lnTo>
                    <a:pt x="5771284" y="5351625"/>
                  </a:lnTo>
                  <a:lnTo>
                    <a:pt x="5816990" y="5233134"/>
                  </a:lnTo>
                  <a:lnTo>
                    <a:pt x="4923890" y="4888617"/>
                  </a:lnTo>
                  <a:lnTo>
                    <a:pt x="4923890" y="4184232"/>
                  </a:lnTo>
                  <a:lnTo>
                    <a:pt x="5830756" y="4678180"/>
                  </a:lnTo>
                  <a:lnTo>
                    <a:pt x="5891500" y="4566653"/>
                  </a:lnTo>
                  <a:lnTo>
                    <a:pt x="4923890" y="4039613"/>
                  </a:lnTo>
                  <a:lnTo>
                    <a:pt x="4923890" y="3497102"/>
                  </a:lnTo>
                  <a:lnTo>
                    <a:pt x="6289772" y="3978741"/>
                  </a:lnTo>
                  <a:lnTo>
                    <a:pt x="6331999" y="3858967"/>
                  </a:lnTo>
                  <a:lnTo>
                    <a:pt x="4923890" y="3362440"/>
                  </a:lnTo>
                  <a:lnTo>
                    <a:pt x="4923890" y="2758318"/>
                  </a:lnTo>
                  <a:lnTo>
                    <a:pt x="6371533" y="3716068"/>
                  </a:lnTo>
                  <a:lnTo>
                    <a:pt x="6406573" y="3663110"/>
                  </a:lnTo>
                  <a:lnTo>
                    <a:pt x="6458937" y="3663110"/>
                  </a:lnTo>
                  <a:lnTo>
                    <a:pt x="6458937" y="2762624"/>
                  </a:lnTo>
                  <a:lnTo>
                    <a:pt x="6681846" y="2919782"/>
                  </a:lnTo>
                  <a:lnTo>
                    <a:pt x="6755024" y="2815985"/>
                  </a:lnTo>
                  <a:lnTo>
                    <a:pt x="6458937" y="2607235"/>
                  </a:lnTo>
                  <a:lnTo>
                    <a:pt x="6458937" y="2178417"/>
                  </a:lnTo>
                  <a:lnTo>
                    <a:pt x="6843823" y="2449754"/>
                  </a:lnTo>
                  <a:lnTo>
                    <a:pt x="6917001" y="2345957"/>
                  </a:lnTo>
                  <a:lnTo>
                    <a:pt x="6458937" y="2023032"/>
                  </a:lnTo>
                  <a:lnTo>
                    <a:pt x="6458937" y="1509350"/>
                  </a:lnTo>
                  <a:lnTo>
                    <a:pt x="7184601" y="1763967"/>
                  </a:lnTo>
                  <a:lnTo>
                    <a:pt x="7226652" y="1644130"/>
                  </a:lnTo>
                  <a:lnTo>
                    <a:pt x="6458937" y="1374759"/>
                  </a:lnTo>
                  <a:lnTo>
                    <a:pt x="6458937" y="745854"/>
                  </a:lnTo>
                  <a:lnTo>
                    <a:pt x="7421279" y="1177963"/>
                  </a:lnTo>
                  <a:lnTo>
                    <a:pt x="7473309" y="1062114"/>
                  </a:lnTo>
                  <a:lnTo>
                    <a:pt x="6458937" y="606635"/>
                  </a:lnTo>
                  <a:lnTo>
                    <a:pt x="6458937" y="297827"/>
                  </a:lnTo>
                  <a:lnTo>
                    <a:pt x="7392463" y="515786"/>
                  </a:lnTo>
                  <a:lnTo>
                    <a:pt x="7421329" y="392113"/>
                  </a:lnTo>
                  <a:lnTo>
                    <a:pt x="6458937" y="167412"/>
                  </a:lnTo>
                  <a:lnTo>
                    <a:pt x="6458937" y="0"/>
                  </a:lnTo>
                  <a:lnTo>
                    <a:pt x="6331938" y="0"/>
                  </a:lnTo>
                  <a:lnTo>
                    <a:pt x="6331938" y="305750"/>
                  </a:lnTo>
                  <a:lnTo>
                    <a:pt x="5130342" y="665125"/>
                  </a:lnTo>
                  <a:lnTo>
                    <a:pt x="5166739" y="786790"/>
                  </a:lnTo>
                  <a:lnTo>
                    <a:pt x="6331938" y="438299"/>
                  </a:lnTo>
                  <a:lnTo>
                    <a:pt x="6331938" y="895440"/>
                  </a:lnTo>
                  <a:lnTo>
                    <a:pt x="5390994" y="1320076"/>
                  </a:lnTo>
                  <a:lnTo>
                    <a:pt x="5443229" y="1435837"/>
                  </a:lnTo>
                  <a:lnTo>
                    <a:pt x="6331938" y="1034774"/>
                  </a:lnTo>
                  <a:lnTo>
                    <a:pt x="6331938" y="1225766"/>
                  </a:lnTo>
                  <a:lnTo>
                    <a:pt x="5570687" y="1767738"/>
                  </a:lnTo>
                  <a:lnTo>
                    <a:pt x="5644347" y="1871193"/>
                  </a:lnTo>
                  <a:lnTo>
                    <a:pt x="6331938" y="1381666"/>
                  </a:lnTo>
                  <a:lnTo>
                    <a:pt x="6331938" y="1822802"/>
                  </a:lnTo>
                  <a:lnTo>
                    <a:pt x="5777341" y="2253349"/>
                  </a:lnTo>
                  <a:lnTo>
                    <a:pt x="5855217" y="2353667"/>
                  </a:lnTo>
                  <a:lnTo>
                    <a:pt x="6331938" y="1983595"/>
                  </a:lnTo>
                  <a:lnTo>
                    <a:pt x="6331938" y="2509093"/>
                  </a:lnTo>
                  <a:lnTo>
                    <a:pt x="5974116" y="2789759"/>
                  </a:lnTo>
                  <a:lnTo>
                    <a:pt x="6052488" y="2889696"/>
                  </a:lnTo>
                  <a:lnTo>
                    <a:pt x="6331938" y="2670502"/>
                  </a:lnTo>
                  <a:lnTo>
                    <a:pt x="6331938" y="3537592"/>
                  </a:lnTo>
                  <a:lnTo>
                    <a:pt x="4923890" y="2606045"/>
                  </a:lnTo>
                  <a:lnTo>
                    <a:pt x="4923890" y="2199229"/>
                  </a:lnTo>
                  <a:lnTo>
                    <a:pt x="5836345" y="2564283"/>
                  </a:lnTo>
                  <a:lnTo>
                    <a:pt x="5883513" y="2446364"/>
                  </a:lnTo>
                  <a:lnTo>
                    <a:pt x="4923890" y="2062434"/>
                  </a:lnTo>
                  <a:lnTo>
                    <a:pt x="4923890" y="1444419"/>
                  </a:lnTo>
                  <a:lnTo>
                    <a:pt x="5419252" y="1810704"/>
                  </a:lnTo>
                  <a:lnTo>
                    <a:pt x="5494754" y="1708583"/>
                  </a:lnTo>
                  <a:lnTo>
                    <a:pt x="4923890" y="1286461"/>
                  </a:lnTo>
                  <a:lnTo>
                    <a:pt x="4923890" y="1071450"/>
                  </a:lnTo>
                  <a:lnTo>
                    <a:pt x="5356884" y="1312445"/>
                  </a:lnTo>
                  <a:lnTo>
                    <a:pt x="5418642" y="1201472"/>
                  </a:lnTo>
                  <a:lnTo>
                    <a:pt x="4923890" y="926097"/>
                  </a:lnTo>
                  <a:lnTo>
                    <a:pt x="4923890" y="579162"/>
                  </a:lnTo>
                  <a:lnTo>
                    <a:pt x="5077012" y="649390"/>
                  </a:lnTo>
                  <a:lnTo>
                    <a:pt x="5129946" y="533947"/>
                  </a:lnTo>
                  <a:lnTo>
                    <a:pt x="4923890" y="439452"/>
                  </a:lnTo>
                  <a:lnTo>
                    <a:pt x="4923890" y="0"/>
                  </a:lnTo>
                  <a:lnTo>
                    <a:pt x="4796890" y="0"/>
                  </a:lnTo>
                  <a:lnTo>
                    <a:pt x="4796890" y="443341"/>
                  </a:lnTo>
                  <a:lnTo>
                    <a:pt x="4599316" y="533947"/>
                  </a:lnTo>
                  <a:lnTo>
                    <a:pt x="4652260" y="649390"/>
                  </a:lnTo>
                  <a:lnTo>
                    <a:pt x="4796890" y="583058"/>
                  </a:lnTo>
                  <a:lnTo>
                    <a:pt x="4796890" y="930826"/>
                  </a:lnTo>
                  <a:lnTo>
                    <a:pt x="4402107" y="1150557"/>
                  </a:lnTo>
                  <a:lnTo>
                    <a:pt x="4441822" y="1062114"/>
                  </a:lnTo>
                  <a:lnTo>
                    <a:pt x="3427461" y="606636"/>
                  </a:lnTo>
                  <a:lnTo>
                    <a:pt x="3427461" y="297828"/>
                  </a:lnTo>
                  <a:lnTo>
                    <a:pt x="4360974" y="515786"/>
                  </a:lnTo>
                  <a:lnTo>
                    <a:pt x="4389853" y="392113"/>
                  </a:lnTo>
                  <a:lnTo>
                    <a:pt x="3427461" y="167412"/>
                  </a:lnTo>
                  <a:lnTo>
                    <a:pt x="3427461" y="0"/>
                  </a:lnTo>
                  <a:lnTo>
                    <a:pt x="3300461" y="0"/>
                  </a:lnTo>
                  <a:lnTo>
                    <a:pt x="3300461" y="305750"/>
                  </a:lnTo>
                  <a:lnTo>
                    <a:pt x="2098862" y="665125"/>
                  </a:lnTo>
                  <a:lnTo>
                    <a:pt x="2135260" y="786790"/>
                  </a:lnTo>
                  <a:lnTo>
                    <a:pt x="3300461" y="438299"/>
                  </a:lnTo>
                  <a:lnTo>
                    <a:pt x="3300461" y="895440"/>
                  </a:lnTo>
                  <a:lnTo>
                    <a:pt x="2359518" y="1320076"/>
                  </a:lnTo>
                  <a:lnTo>
                    <a:pt x="2411753" y="1435837"/>
                  </a:lnTo>
                  <a:lnTo>
                    <a:pt x="3300461" y="1034774"/>
                  </a:lnTo>
                  <a:lnTo>
                    <a:pt x="3300461" y="1225758"/>
                  </a:lnTo>
                  <a:lnTo>
                    <a:pt x="2539209" y="1767738"/>
                  </a:lnTo>
                  <a:lnTo>
                    <a:pt x="2612870" y="1871193"/>
                  </a:lnTo>
                  <a:lnTo>
                    <a:pt x="3300461" y="1381666"/>
                  </a:lnTo>
                  <a:lnTo>
                    <a:pt x="3300461" y="1822802"/>
                  </a:lnTo>
                  <a:lnTo>
                    <a:pt x="2745864" y="2253349"/>
                  </a:lnTo>
                  <a:lnTo>
                    <a:pt x="2823740" y="2353667"/>
                  </a:lnTo>
                  <a:lnTo>
                    <a:pt x="3300461" y="1983595"/>
                  </a:lnTo>
                  <a:lnTo>
                    <a:pt x="3300461" y="2509092"/>
                  </a:lnTo>
                  <a:lnTo>
                    <a:pt x="2942638" y="2789759"/>
                  </a:lnTo>
                  <a:lnTo>
                    <a:pt x="3021010" y="2889696"/>
                  </a:lnTo>
                  <a:lnTo>
                    <a:pt x="3300461" y="2670501"/>
                  </a:lnTo>
                  <a:lnTo>
                    <a:pt x="3300461" y="3804004"/>
                  </a:lnTo>
                  <a:lnTo>
                    <a:pt x="3409900" y="3804004"/>
                  </a:lnTo>
                  <a:lnTo>
                    <a:pt x="3436288" y="3861748"/>
                  </a:lnTo>
                  <a:lnTo>
                    <a:pt x="4796890" y="3240052"/>
                  </a:lnTo>
                  <a:lnTo>
                    <a:pt x="4796890" y="3664622"/>
                  </a:lnTo>
                  <a:lnTo>
                    <a:pt x="3468011" y="4103331"/>
                  </a:lnTo>
                  <a:lnTo>
                    <a:pt x="3507828" y="4223929"/>
                  </a:lnTo>
                  <a:lnTo>
                    <a:pt x="4796890" y="3798364"/>
                  </a:lnTo>
                  <a:lnTo>
                    <a:pt x="4796890" y="4401896"/>
                  </a:lnTo>
                  <a:lnTo>
                    <a:pt x="3832388" y="4860426"/>
                  </a:lnTo>
                  <a:lnTo>
                    <a:pt x="3886908" y="4975119"/>
                  </a:lnTo>
                  <a:lnTo>
                    <a:pt x="4796890" y="4542512"/>
                  </a:lnTo>
                  <a:lnTo>
                    <a:pt x="4796890" y="4756500"/>
                  </a:lnTo>
                  <a:lnTo>
                    <a:pt x="3892204" y="5340168"/>
                  </a:lnTo>
                  <a:lnTo>
                    <a:pt x="3961062" y="5446874"/>
                  </a:lnTo>
                  <a:lnTo>
                    <a:pt x="4796890" y="4907633"/>
                  </a:lnTo>
                  <a:lnTo>
                    <a:pt x="4796890" y="5327965"/>
                  </a:lnTo>
                  <a:lnTo>
                    <a:pt x="4103570" y="5760158"/>
                  </a:lnTo>
                  <a:lnTo>
                    <a:pt x="4170753" y="5867931"/>
                  </a:lnTo>
                  <a:lnTo>
                    <a:pt x="4796890" y="5477617"/>
                  </a:lnTo>
                  <a:lnTo>
                    <a:pt x="4796890" y="6049464"/>
                  </a:lnTo>
                  <a:lnTo>
                    <a:pt x="4548286" y="6290091"/>
                  </a:lnTo>
                  <a:lnTo>
                    <a:pt x="4636604" y="6381353"/>
                  </a:lnTo>
                  <a:lnTo>
                    <a:pt x="4796890" y="6226216"/>
                  </a:lnTo>
                  <a:close/>
                  <a:moveTo>
                    <a:pt x="12165712" y="6861382"/>
                  </a:moveTo>
                  <a:lnTo>
                    <a:pt x="12212928" y="6861382"/>
                  </a:lnTo>
                  <a:lnTo>
                    <a:pt x="12207752" y="6846631"/>
                  </a:lnTo>
                  <a:close/>
                  <a:moveTo>
                    <a:pt x="11355087" y="6861382"/>
                  </a:moveTo>
                  <a:lnTo>
                    <a:pt x="11482087" y="6861382"/>
                  </a:lnTo>
                  <a:lnTo>
                    <a:pt x="11482087" y="6587566"/>
                  </a:lnTo>
                  <a:lnTo>
                    <a:pt x="11940150" y="6264641"/>
                  </a:lnTo>
                  <a:lnTo>
                    <a:pt x="11866973" y="6160844"/>
                  </a:lnTo>
                  <a:lnTo>
                    <a:pt x="11482087" y="6432181"/>
                  </a:lnTo>
                  <a:lnTo>
                    <a:pt x="11482087" y="6003363"/>
                  </a:lnTo>
                  <a:lnTo>
                    <a:pt x="11778174" y="5794613"/>
                  </a:lnTo>
                  <a:lnTo>
                    <a:pt x="11704997" y="5690816"/>
                  </a:lnTo>
                  <a:lnTo>
                    <a:pt x="11482087" y="5847974"/>
                  </a:lnTo>
                  <a:lnTo>
                    <a:pt x="11482087" y="4884440"/>
                  </a:lnTo>
                  <a:lnTo>
                    <a:pt x="12282522" y="5250189"/>
                  </a:lnTo>
                  <a:lnTo>
                    <a:pt x="12282522" y="5110557"/>
                  </a:lnTo>
                  <a:lnTo>
                    <a:pt x="11490914" y="4748850"/>
                  </a:lnTo>
                  <a:lnTo>
                    <a:pt x="11464526" y="4806594"/>
                  </a:lnTo>
                  <a:lnTo>
                    <a:pt x="11355087" y="4806594"/>
                  </a:lnTo>
                  <a:lnTo>
                    <a:pt x="11355087" y="5940097"/>
                  </a:lnTo>
                  <a:lnTo>
                    <a:pt x="11075635" y="5720902"/>
                  </a:lnTo>
                  <a:lnTo>
                    <a:pt x="10997264" y="5820838"/>
                  </a:lnTo>
                  <a:lnTo>
                    <a:pt x="11355087" y="6101505"/>
                  </a:lnTo>
                  <a:lnTo>
                    <a:pt x="11355087" y="6627003"/>
                  </a:lnTo>
                  <a:lnTo>
                    <a:pt x="10878366" y="6256930"/>
                  </a:lnTo>
                  <a:lnTo>
                    <a:pt x="10800491" y="6357249"/>
                  </a:lnTo>
                  <a:lnTo>
                    <a:pt x="11355087" y="6787795"/>
                  </a:lnTo>
                  <a:close/>
                  <a:moveTo>
                    <a:pt x="10619851" y="6861382"/>
                  </a:moveTo>
                  <a:lnTo>
                    <a:pt x="10838826" y="6861382"/>
                  </a:lnTo>
                  <a:lnTo>
                    <a:pt x="10667496" y="6739405"/>
                  </a:lnTo>
                  <a:lnTo>
                    <a:pt x="10593836" y="6842860"/>
                  </a:lnTo>
                  <a:close/>
                  <a:moveTo>
                    <a:pt x="9827434" y="6861382"/>
                  </a:moveTo>
                  <a:lnTo>
                    <a:pt x="9874653" y="6861382"/>
                  </a:lnTo>
                  <a:lnTo>
                    <a:pt x="9869477" y="6846630"/>
                  </a:lnTo>
                  <a:close/>
                  <a:moveTo>
                    <a:pt x="8281579" y="6861382"/>
                  </a:moveTo>
                  <a:lnTo>
                    <a:pt x="8500552" y="6861382"/>
                  </a:lnTo>
                  <a:lnTo>
                    <a:pt x="8329221" y="6739404"/>
                  </a:lnTo>
                  <a:lnTo>
                    <a:pt x="8255561" y="6842859"/>
                  </a:lnTo>
                  <a:close/>
                  <a:moveTo>
                    <a:pt x="8020971" y="6861382"/>
                  </a:moveTo>
                  <a:lnTo>
                    <a:pt x="8149588" y="6861382"/>
                  </a:lnTo>
                  <a:lnTo>
                    <a:pt x="8104128" y="6799893"/>
                  </a:lnTo>
                  <a:close/>
                  <a:moveTo>
                    <a:pt x="6949428" y="6861382"/>
                  </a:moveTo>
                  <a:lnTo>
                    <a:pt x="7078051" y="6861382"/>
                  </a:lnTo>
                  <a:lnTo>
                    <a:pt x="6994895" y="6799893"/>
                  </a:lnTo>
                  <a:close/>
                  <a:moveTo>
                    <a:pt x="6795959" y="6861382"/>
                  </a:moveTo>
                  <a:lnTo>
                    <a:pt x="6843178" y="6861382"/>
                  </a:lnTo>
                  <a:lnTo>
                    <a:pt x="6838002" y="6846630"/>
                  </a:lnTo>
                  <a:close/>
                  <a:moveTo>
                    <a:pt x="5985337" y="6861382"/>
                  </a:moveTo>
                  <a:lnTo>
                    <a:pt x="6112337" y="6861382"/>
                  </a:lnTo>
                  <a:lnTo>
                    <a:pt x="6112337" y="6587565"/>
                  </a:lnTo>
                  <a:lnTo>
                    <a:pt x="6570399" y="6264640"/>
                  </a:lnTo>
                  <a:lnTo>
                    <a:pt x="6497222" y="6160844"/>
                  </a:lnTo>
                  <a:lnTo>
                    <a:pt x="6112337" y="6432180"/>
                  </a:lnTo>
                  <a:lnTo>
                    <a:pt x="6112337" y="6003363"/>
                  </a:lnTo>
                  <a:lnTo>
                    <a:pt x="6408423" y="5794612"/>
                  </a:lnTo>
                  <a:lnTo>
                    <a:pt x="6335247" y="5690815"/>
                  </a:lnTo>
                  <a:lnTo>
                    <a:pt x="6112337" y="5847973"/>
                  </a:lnTo>
                  <a:lnTo>
                    <a:pt x="6112337" y="4884440"/>
                  </a:lnTo>
                  <a:lnTo>
                    <a:pt x="7481764" y="5510184"/>
                  </a:lnTo>
                  <a:lnTo>
                    <a:pt x="7481764" y="6129619"/>
                  </a:lnTo>
                  <a:lnTo>
                    <a:pt x="6672825" y="5909166"/>
                  </a:lnTo>
                  <a:lnTo>
                    <a:pt x="6639437" y="6031696"/>
                  </a:lnTo>
                  <a:lnTo>
                    <a:pt x="7481764" y="6261246"/>
                  </a:lnTo>
                  <a:lnTo>
                    <a:pt x="7481764" y="6861382"/>
                  </a:lnTo>
                  <a:lnTo>
                    <a:pt x="7608763" y="6861382"/>
                  </a:lnTo>
                  <a:lnTo>
                    <a:pt x="7608763" y="6548163"/>
                  </a:lnTo>
                  <a:lnTo>
                    <a:pt x="8568387" y="6164233"/>
                  </a:lnTo>
                  <a:lnTo>
                    <a:pt x="8521220" y="6046314"/>
                  </a:lnTo>
                  <a:lnTo>
                    <a:pt x="7608763" y="6411368"/>
                  </a:lnTo>
                  <a:lnTo>
                    <a:pt x="7608763" y="6004552"/>
                  </a:lnTo>
                  <a:lnTo>
                    <a:pt x="9016812" y="5073006"/>
                  </a:lnTo>
                  <a:lnTo>
                    <a:pt x="9016812" y="5940095"/>
                  </a:lnTo>
                  <a:lnTo>
                    <a:pt x="8737362" y="5720902"/>
                  </a:lnTo>
                  <a:lnTo>
                    <a:pt x="8658990" y="5820838"/>
                  </a:lnTo>
                  <a:lnTo>
                    <a:pt x="9016812" y="6101504"/>
                  </a:lnTo>
                  <a:lnTo>
                    <a:pt x="9016812" y="6627002"/>
                  </a:lnTo>
                  <a:lnTo>
                    <a:pt x="8540092" y="6256930"/>
                  </a:lnTo>
                  <a:lnTo>
                    <a:pt x="8462216" y="6357248"/>
                  </a:lnTo>
                  <a:lnTo>
                    <a:pt x="9016812" y="6787795"/>
                  </a:lnTo>
                  <a:lnTo>
                    <a:pt x="9016812" y="6861382"/>
                  </a:lnTo>
                  <a:lnTo>
                    <a:pt x="9143812" y="6861382"/>
                  </a:lnTo>
                  <a:lnTo>
                    <a:pt x="9143812" y="6587565"/>
                  </a:lnTo>
                  <a:lnTo>
                    <a:pt x="9601875" y="6264640"/>
                  </a:lnTo>
                  <a:lnTo>
                    <a:pt x="9528698" y="6160844"/>
                  </a:lnTo>
                  <a:lnTo>
                    <a:pt x="9143812" y="6432180"/>
                  </a:lnTo>
                  <a:lnTo>
                    <a:pt x="9143812" y="6003363"/>
                  </a:lnTo>
                  <a:lnTo>
                    <a:pt x="9439899" y="5794612"/>
                  </a:lnTo>
                  <a:lnTo>
                    <a:pt x="9366721" y="5690815"/>
                  </a:lnTo>
                  <a:lnTo>
                    <a:pt x="9143812" y="5847973"/>
                  </a:lnTo>
                  <a:lnTo>
                    <a:pt x="9143812" y="4947488"/>
                  </a:lnTo>
                  <a:lnTo>
                    <a:pt x="9091448" y="4947488"/>
                  </a:lnTo>
                  <a:lnTo>
                    <a:pt x="9056409" y="4894530"/>
                  </a:lnTo>
                  <a:lnTo>
                    <a:pt x="7608763" y="5852279"/>
                  </a:lnTo>
                  <a:lnTo>
                    <a:pt x="7608763" y="5248157"/>
                  </a:lnTo>
                  <a:lnTo>
                    <a:pt x="9016875" y="4751630"/>
                  </a:lnTo>
                  <a:lnTo>
                    <a:pt x="8974648" y="4631857"/>
                  </a:lnTo>
                  <a:lnTo>
                    <a:pt x="7608763" y="5113496"/>
                  </a:lnTo>
                  <a:lnTo>
                    <a:pt x="7608763" y="4570985"/>
                  </a:lnTo>
                  <a:lnTo>
                    <a:pt x="8576375" y="4043945"/>
                  </a:lnTo>
                  <a:lnTo>
                    <a:pt x="8515631" y="3932417"/>
                  </a:lnTo>
                  <a:lnTo>
                    <a:pt x="7608763" y="4426366"/>
                  </a:lnTo>
                  <a:lnTo>
                    <a:pt x="7608763" y="3721981"/>
                  </a:lnTo>
                  <a:lnTo>
                    <a:pt x="8501865" y="3377464"/>
                  </a:lnTo>
                  <a:lnTo>
                    <a:pt x="8456158" y="3258973"/>
                  </a:lnTo>
                  <a:lnTo>
                    <a:pt x="7608763" y="3585858"/>
                  </a:lnTo>
                  <a:lnTo>
                    <a:pt x="7608763" y="3092415"/>
                  </a:lnTo>
                  <a:lnTo>
                    <a:pt x="8227760" y="2669490"/>
                  </a:lnTo>
                  <a:lnTo>
                    <a:pt x="8156107" y="2564626"/>
                  </a:lnTo>
                  <a:lnTo>
                    <a:pt x="7608763" y="2938595"/>
                  </a:lnTo>
                  <a:lnTo>
                    <a:pt x="7608763" y="2495424"/>
                  </a:lnTo>
                  <a:lnTo>
                    <a:pt x="8038265" y="2178281"/>
                  </a:lnTo>
                  <a:lnTo>
                    <a:pt x="7962826" y="2076122"/>
                  </a:lnTo>
                  <a:lnTo>
                    <a:pt x="7608763" y="2337553"/>
                  </a:lnTo>
                  <a:lnTo>
                    <a:pt x="7608763" y="1752602"/>
                  </a:lnTo>
                  <a:lnTo>
                    <a:pt x="7481764" y="1752602"/>
                  </a:lnTo>
                  <a:lnTo>
                    <a:pt x="7481764" y="2384382"/>
                  </a:lnTo>
                  <a:lnTo>
                    <a:pt x="7321478" y="2229245"/>
                  </a:lnTo>
                  <a:lnTo>
                    <a:pt x="7233160" y="2320507"/>
                  </a:lnTo>
                  <a:lnTo>
                    <a:pt x="7481764" y="2561134"/>
                  </a:lnTo>
                  <a:lnTo>
                    <a:pt x="7481764" y="3132981"/>
                  </a:lnTo>
                  <a:lnTo>
                    <a:pt x="6855630" y="2742667"/>
                  </a:lnTo>
                  <a:lnTo>
                    <a:pt x="6788446" y="2850440"/>
                  </a:lnTo>
                  <a:lnTo>
                    <a:pt x="7481764" y="3282633"/>
                  </a:lnTo>
                  <a:lnTo>
                    <a:pt x="7481764" y="3702965"/>
                  </a:lnTo>
                  <a:lnTo>
                    <a:pt x="6645938" y="3163724"/>
                  </a:lnTo>
                  <a:lnTo>
                    <a:pt x="6577080" y="3270430"/>
                  </a:lnTo>
                  <a:lnTo>
                    <a:pt x="7481764" y="3854098"/>
                  </a:lnTo>
                  <a:lnTo>
                    <a:pt x="7481764" y="4068086"/>
                  </a:lnTo>
                  <a:lnTo>
                    <a:pt x="6571784" y="3635479"/>
                  </a:lnTo>
                  <a:lnTo>
                    <a:pt x="6517263" y="3750172"/>
                  </a:lnTo>
                  <a:lnTo>
                    <a:pt x="7481764" y="4208701"/>
                  </a:lnTo>
                  <a:lnTo>
                    <a:pt x="7481764" y="4812234"/>
                  </a:lnTo>
                  <a:lnTo>
                    <a:pt x="6192702" y="4386669"/>
                  </a:lnTo>
                  <a:lnTo>
                    <a:pt x="6152888" y="4507267"/>
                  </a:lnTo>
                  <a:lnTo>
                    <a:pt x="7481764" y="4945976"/>
                  </a:lnTo>
                  <a:lnTo>
                    <a:pt x="7481764" y="5370545"/>
                  </a:lnTo>
                  <a:lnTo>
                    <a:pt x="6121165" y="4748850"/>
                  </a:lnTo>
                  <a:lnTo>
                    <a:pt x="6094776" y="4806594"/>
                  </a:lnTo>
                  <a:lnTo>
                    <a:pt x="5985337" y="4806594"/>
                  </a:lnTo>
                  <a:lnTo>
                    <a:pt x="5985337" y="5940096"/>
                  </a:lnTo>
                  <a:lnTo>
                    <a:pt x="5705886" y="5720902"/>
                  </a:lnTo>
                  <a:lnTo>
                    <a:pt x="5627514" y="5820838"/>
                  </a:lnTo>
                  <a:lnTo>
                    <a:pt x="5985337" y="6101505"/>
                  </a:lnTo>
                  <a:lnTo>
                    <a:pt x="5985337" y="6627002"/>
                  </a:lnTo>
                  <a:lnTo>
                    <a:pt x="5508617" y="6256930"/>
                  </a:lnTo>
                  <a:lnTo>
                    <a:pt x="5430741" y="6357248"/>
                  </a:lnTo>
                  <a:lnTo>
                    <a:pt x="5985337" y="6787795"/>
                  </a:lnTo>
                  <a:close/>
                  <a:moveTo>
                    <a:pt x="5250104" y="6861382"/>
                  </a:moveTo>
                  <a:lnTo>
                    <a:pt x="5469077" y="6861382"/>
                  </a:lnTo>
                  <a:lnTo>
                    <a:pt x="5297748" y="6739404"/>
                  </a:lnTo>
                  <a:lnTo>
                    <a:pt x="5224087" y="6842859"/>
                  </a:lnTo>
                  <a:close/>
                  <a:moveTo>
                    <a:pt x="4452988" y="6861382"/>
                  </a:moveTo>
                  <a:lnTo>
                    <a:pt x="4500209" y="6861382"/>
                  </a:lnTo>
                  <a:lnTo>
                    <a:pt x="4495032" y="6846630"/>
                  </a:lnTo>
                  <a:close/>
                  <a:moveTo>
                    <a:pt x="2907132" y="6861382"/>
                  </a:moveTo>
                  <a:lnTo>
                    <a:pt x="3126105" y="6861382"/>
                  </a:lnTo>
                  <a:lnTo>
                    <a:pt x="2954774" y="6739404"/>
                  </a:lnTo>
                  <a:lnTo>
                    <a:pt x="2881114" y="6842859"/>
                  </a:lnTo>
                  <a:close/>
                  <a:moveTo>
                    <a:pt x="2646523" y="6861382"/>
                  </a:moveTo>
                  <a:lnTo>
                    <a:pt x="2775141" y="6861382"/>
                  </a:lnTo>
                  <a:lnTo>
                    <a:pt x="2729680" y="6799893"/>
                  </a:lnTo>
                  <a:close/>
                  <a:moveTo>
                    <a:pt x="1574980" y="6861382"/>
                  </a:moveTo>
                  <a:lnTo>
                    <a:pt x="1703604" y="6861382"/>
                  </a:lnTo>
                  <a:lnTo>
                    <a:pt x="1620448" y="6799893"/>
                  </a:lnTo>
                  <a:close/>
                  <a:moveTo>
                    <a:pt x="1421510" y="6861382"/>
                  </a:moveTo>
                  <a:lnTo>
                    <a:pt x="1468730" y="6861382"/>
                  </a:lnTo>
                  <a:lnTo>
                    <a:pt x="1463553" y="6846630"/>
                  </a:lnTo>
                  <a:close/>
                  <a:moveTo>
                    <a:pt x="610888" y="6861382"/>
                  </a:moveTo>
                  <a:lnTo>
                    <a:pt x="737888" y="6861382"/>
                  </a:lnTo>
                  <a:lnTo>
                    <a:pt x="737888" y="6587565"/>
                  </a:lnTo>
                  <a:lnTo>
                    <a:pt x="1195951" y="6264640"/>
                  </a:lnTo>
                  <a:lnTo>
                    <a:pt x="1122774" y="6160844"/>
                  </a:lnTo>
                  <a:lnTo>
                    <a:pt x="737888" y="6432180"/>
                  </a:lnTo>
                  <a:lnTo>
                    <a:pt x="737888" y="6003363"/>
                  </a:lnTo>
                  <a:lnTo>
                    <a:pt x="1033975" y="5794612"/>
                  </a:lnTo>
                  <a:lnTo>
                    <a:pt x="960798" y="5690815"/>
                  </a:lnTo>
                  <a:lnTo>
                    <a:pt x="737888" y="5847973"/>
                  </a:lnTo>
                  <a:lnTo>
                    <a:pt x="737888" y="4884440"/>
                  </a:lnTo>
                  <a:lnTo>
                    <a:pt x="2107316" y="5510184"/>
                  </a:lnTo>
                  <a:lnTo>
                    <a:pt x="2107316" y="6129619"/>
                  </a:lnTo>
                  <a:lnTo>
                    <a:pt x="1298377" y="5909166"/>
                  </a:lnTo>
                  <a:lnTo>
                    <a:pt x="1264988" y="6031696"/>
                  </a:lnTo>
                  <a:lnTo>
                    <a:pt x="2107316" y="6261246"/>
                  </a:lnTo>
                  <a:lnTo>
                    <a:pt x="2107316" y="6861382"/>
                  </a:lnTo>
                  <a:lnTo>
                    <a:pt x="2234316" y="6861382"/>
                  </a:lnTo>
                  <a:lnTo>
                    <a:pt x="2234316" y="6548163"/>
                  </a:lnTo>
                  <a:lnTo>
                    <a:pt x="3193941" y="6164233"/>
                  </a:lnTo>
                  <a:lnTo>
                    <a:pt x="3146774" y="6046314"/>
                  </a:lnTo>
                  <a:lnTo>
                    <a:pt x="2234316" y="6411368"/>
                  </a:lnTo>
                  <a:lnTo>
                    <a:pt x="2234316" y="6004552"/>
                  </a:lnTo>
                  <a:lnTo>
                    <a:pt x="3642366" y="5073006"/>
                  </a:lnTo>
                  <a:lnTo>
                    <a:pt x="3642366" y="5940095"/>
                  </a:lnTo>
                  <a:lnTo>
                    <a:pt x="3362915" y="5720902"/>
                  </a:lnTo>
                  <a:lnTo>
                    <a:pt x="3284544" y="5820838"/>
                  </a:lnTo>
                  <a:lnTo>
                    <a:pt x="3642366" y="6101504"/>
                  </a:lnTo>
                  <a:lnTo>
                    <a:pt x="3642366" y="6627002"/>
                  </a:lnTo>
                  <a:lnTo>
                    <a:pt x="3165646" y="6256930"/>
                  </a:lnTo>
                  <a:lnTo>
                    <a:pt x="3087770" y="6357248"/>
                  </a:lnTo>
                  <a:lnTo>
                    <a:pt x="3642366" y="6787795"/>
                  </a:lnTo>
                  <a:lnTo>
                    <a:pt x="3642366" y="6861382"/>
                  </a:lnTo>
                  <a:lnTo>
                    <a:pt x="3769366" y="6861382"/>
                  </a:lnTo>
                  <a:lnTo>
                    <a:pt x="3769366" y="6587565"/>
                  </a:lnTo>
                  <a:lnTo>
                    <a:pt x="4227431" y="6264640"/>
                  </a:lnTo>
                  <a:lnTo>
                    <a:pt x="4154251" y="6160844"/>
                  </a:lnTo>
                  <a:lnTo>
                    <a:pt x="3769366" y="6432180"/>
                  </a:lnTo>
                  <a:lnTo>
                    <a:pt x="3769366" y="6003363"/>
                  </a:lnTo>
                  <a:lnTo>
                    <a:pt x="4065453" y="5794612"/>
                  </a:lnTo>
                  <a:lnTo>
                    <a:pt x="3992274" y="5690815"/>
                  </a:lnTo>
                  <a:lnTo>
                    <a:pt x="3769366" y="5847973"/>
                  </a:lnTo>
                  <a:lnTo>
                    <a:pt x="3769366" y="4947488"/>
                  </a:lnTo>
                  <a:lnTo>
                    <a:pt x="3717002" y="4947488"/>
                  </a:lnTo>
                  <a:lnTo>
                    <a:pt x="3681963" y="4894530"/>
                  </a:lnTo>
                  <a:lnTo>
                    <a:pt x="2234316" y="5852279"/>
                  </a:lnTo>
                  <a:lnTo>
                    <a:pt x="2234316" y="5248157"/>
                  </a:lnTo>
                  <a:lnTo>
                    <a:pt x="3642430" y="4751630"/>
                  </a:lnTo>
                  <a:lnTo>
                    <a:pt x="3600201" y="4631857"/>
                  </a:lnTo>
                  <a:lnTo>
                    <a:pt x="2234316" y="5113496"/>
                  </a:lnTo>
                  <a:lnTo>
                    <a:pt x="2234316" y="4570985"/>
                  </a:lnTo>
                  <a:lnTo>
                    <a:pt x="3201928" y="4043945"/>
                  </a:lnTo>
                  <a:lnTo>
                    <a:pt x="3141184" y="3932417"/>
                  </a:lnTo>
                  <a:lnTo>
                    <a:pt x="2234316" y="4426366"/>
                  </a:lnTo>
                  <a:lnTo>
                    <a:pt x="2234316" y="3721981"/>
                  </a:lnTo>
                  <a:lnTo>
                    <a:pt x="3127418" y="3377464"/>
                  </a:lnTo>
                  <a:lnTo>
                    <a:pt x="3081711" y="3258973"/>
                  </a:lnTo>
                  <a:lnTo>
                    <a:pt x="2234316" y="3585858"/>
                  </a:lnTo>
                  <a:lnTo>
                    <a:pt x="2234316" y="3092415"/>
                  </a:lnTo>
                  <a:lnTo>
                    <a:pt x="2853313" y="2669490"/>
                  </a:lnTo>
                  <a:lnTo>
                    <a:pt x="2781660" y="2564626"/>
                  </a:lnTo>
                  <a:lnTo>
                    <a:pt x="2234316" y="2938595"/>
                  </a:lnTo>
                  <a:lnTo>
                    <a:pt x="2234316" y="2495424"/>
                  </a:lnTo>
                  <a:lnTo>
                    <a:pt x="2663817" y="2178281"/>
                  </a:lnTo>
                  <a:lnTo>
                    <a:pt x="2588379" y="2076122"/>
                  </a:lnTo>
                  <a:lnTo>
                    <a:pt x="2234316" y="2337553"/>
                  </a:lnTo>
                  <a:lnTo>
                    <a:pt x="2234316" y="1752602"/>
                  </a:lnTo>
                  <a:lnTo>
                    <a:pt x="2107316" y="1752602"/>
                  </a:lnTo>
                  <a:lnTo>
                    <a:pt x="2107316" y="2384382"/>
                  </a:lnTo>
                  <a:lnTo>
                    <a:pt x="1947029" y="2229245"/>
                  </a:lnTo>
                  <a:lnTo>
                    <a:pt x="1858713" y="2320507"/>
                  </a:lnTo>
                  <a:lnTo>
                    <a:pt x="2107316" y="2561134"/>
                  </a:lnTo>
                  <a:lnTo>
                    <a:pt x="2107316" y="3132981"/>
                  </a:lnTo>
                  <a:lnTo>
                    <a:pt x="1481182" y="2742667"/>
                  </a:lnTo>
                  <a:lnTo>
                    <a:pt x="1413998" y="2850440"/>
                  </a:lnTo>
                  <a:lnTo>
                    <a:pt x="2107316" y="3282633"/>
                  </a:lnTo>
                  <a:lnTo>
                    <a:pt x="2107316" y="3702965"/>
                  </a:lnTo>
                  <a:lnTo>
                    <a:pt x="1271491" y="3163724"/>
                  </a:lnTo>
                  <a:lnTo>
                    <a:pt x="1202632" y="3270430"/>
                  </a:lnTo>
                  <a:lnTo>
                    <a:pt x="2107316" y="3854098"/>
                  </a:lnTo>
                  <a:lnTo>
                    <a:pt x="2107316" y="4068086"/>
                  </a:lnTo>
                  <a:lnTo>
                    <a:pt x="1197336" y="3635479"/>
                  </a:lnTo>
                  <a:lnTo>
                    <a:pt x="1142815" y="3750172"/>
                  </a:lnTo>
                  <a:lnTo>
                    <a:pt x="2107316" y="4208701"/>
                  </a:lnTo>
                  <a:lnTo>
                    <a:pt x="2107316" y="4812234"/>
                  </a:lnTo>
                  <a:lnTo>
                    <a:pt x="818254" y="4386669"/>
                  </a:lnTo>
                  <a:lnTo>
                    <a:pt x="778439" y="4507267"/>
                  </a:lnTo>
                  <a:lnTo>
                    <a:pt x="2107316" y="4945976"/>
                  </a:lnTo>
                  <a:lnTo>
                    <a:pt x="2107316" y="5370545"/>
                  </a:lnTo>
                  <a:lnTo>
                    <a:pt x="746715" y="4748850"/>
                  </a:lnTo>
                  <a:lnTo>
                    <a:pt x="720327" y="4806594"/>
                  </a:lnTo>
                  <a:lnTo>
                    <a:pt x="610888" y="4806594"/>
                  </a:lnTo>
                  <a:lnTo>
                    <a:pt x="610888" y="5940096"/>
                  </a:lnTo>
                  <a:lnTo>
                    <a:pt x="331436" y="5720902"/>
                  </a:lnTo>
                  <a:lnTo>
                    <a:pt x="253065" y="5820838"/>
                  </a:lnTo>
                  <a:lnTo>
                    <a:pt x="610888" y="6101505"/>
                  </a:lnTo>
                  <a:lnTo>
                    <a:pt x="610888" y="6627002"/>
                  </a:lnTo>
                  <a:lnTo>
                    <a:pt x="134167" y="6256930"/>
                  </a:lnTo>
                  <a:lnTo>
                    <a:pt x="56292" y="6357248"/>
                  </a:lnTo>
                  <a:lnTo>
                    <a:pt x="610888" y="6787795"/>
                  </a:lnTo>
                  <a:close/>
                  <a:moveTo>
                    <a:pt x="0" y="6861382"/>
                  </a:moveTo>
                  <a:lnTo>
                    <a:pt x="94628" y="6861382"/>
                  </a:lnTo>
                  <a:lnTo>
                    <a:pt x="0" y="6794012"/>
                  </a:lnTo>
                  <a:close/>
                </a:path>
              </a:pathLst>
            </a:custGeom>
            <a:gradFill flip="none" rotWithShape="1">
              <a:gsLst>
                <a:gs pos="9000">
                  <a:schemeClr val="bg1">
                    <a:alpha val="2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0" scaled="1"/>
              <a:tileRect/>
            </a:gradFill>
            <a:ln w="127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" name="PA-TextPlaceholder 3">
            <a:extLst>
              <a:ext uri="{FF2B5EF4-FFF2-40B4-BE49-F238E27FC236}">
                <a16:creationId xmlns="" xmlns:a16="http://schemas.microsoft.com/office/drawing/2014/main" id="{D4430935-B696-4033-8C1F-D21E3881B077}"/>
              </a:ext>
            </a:extLst>
          </p:cNvPr>
          <p:cNvSpPr>
            <a:spLocks noGrp="1" noChangeAspect="1"/>
          </p:cNvSpPr>
          <p:nvPr>
            <p:ph type="body" sz="quarter" idx="14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zh-CN" altLang="en-US" dirty="0"/>
              <a:t>费用预算</a:t>
            </a:r>
          </a:p>
        </p:txBody>
      </p:sp>
      <p:sp>
        <p:nvSpPr>
          <p:cNvPr id="7" name="PA-矩形 7">
            <a:extLst>
              <a:ext uri="{FF2B5EF4-FFF2-40B4-BE49-F238E27FC236}">
                <a16:creationId xmlns="" xmlns:a16="http://schemas.microsoft.com/office/drawing/2014/main" id="{84D31BCB-E4EE-4146-9C1E-CF871D231208}"/>
              </a:ext>
            </a:extLst>
          </p:cNvPr>
          <p:cNvSpPr>
            <a:spLocks noChangeAspect="1"/>
          </p:cNvSpPr>
          <p:nvPr>
            <p:custDataLst>
              <p:tags r:id="rId2"/>
            </p:custDataLst>
          </p:nvPr>
        </p:nvSpPr>
        <p:spPr>
          <a:xfrm>
            <a:off x="1407980" y="-3"/>
            <a:ext cx="30175" cy="285132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" name="PA-圆角矩形 16">
            <a:extLst>
              <a:ext uri="{FF2B5EF4-FFF2-40B4-BE49-F238E27FC236}">
                <a16:creationId xmlns="" xmlns:a16="http://schemas.microsoft.com/office/drawing/2014/main" id="{B9455396-D7CE-4E9E-9C48-057424AB17F8}"/>
              </a:ext>
            </a:extLst>
          </p:cNvPr>
          <p:cNvSpPr>
            <a:spLocks noChangeAspect="1"/>
          </p:cNvSpPr>
          <p:nvPr>
            <p:custDataLst>
              <p:tags r:id="rId3"/>
            </p:custDataLst>
          </p:nvPr>
        </p:nvSpPr>
        <p:spPr>
          <a:xfrm>
            <a:off x="1447800" y="4255031"/>
            <a:ext cx="3259455" cy="271289"/>
          </a:xfrm>
          <a:prstGeom prst="roundRect">
            <a:avLst>
              <a:gd name="adj" fmla="val 50000"/>
            </a:avLst>
          </a:prstGeom>
          <a:gradFill>
            <a:gsLst>
              <a:gs pos="50000">
                <a:schemeClr val="accent5"/>
              </a:gs>
              <a:gs pos="100000">
                <a:schemeClr val="accent6"/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PA-TextPlaceholder 4">
            <a:extLst>
              <a:ext uri="{FF2B5EF4-FFF2-40B4-BE49-F238E27FC236}">
                <a16:creationId xmlns="" xmlns:a16="http://schemas.microsoft.com/office/drawing/2014/main" id="{B8DF4137-DCB6-4D02-972D-C37A146E5753}"/>
              </a:ext>
            </a:extLst>
          </p:cNvPr>
          <p:cNvSpPr>
            <a:spLocks noGrp="1" noChangeAspect="1"/>
          </p:cNvSpPr>
          <p:nvPr>
            <p:ph type="body" sz="quarter" idx="15"/>
            <p:custDataLst>
              <p:tags r:id="rId4"/>
            </p:custDataLst>
          </p:nvPr>
        </p:nvSpPr>
        <p:spPr>
          <a:xfrm>
            <a:off x="1785270" y="4236414"/>
            <a:ext cx="2584517" cy="293285"/>
          </a:xfrm>
        </p:spPr>
        <p:txBody>
          <a:bodyPr/>
          <a:lstStyle/>
          <a:p>
            <a:r>
              <a:rPr lang="en-US" altLang="zh-CN" dirty="0"/>
              <a:t>COST BUDGET</a:t>
            </a:r>
          </a:p>
        </p:txBody>
      </p:sp>
    </p:spTree>
    <p:extLst>
      <p:ext uri="{BB962C8B-B14F-4D97-AF65-F5344CB8AC3E}">
        <p14:creationId xmlns:p14="http://schemas.microsoft.com/office/powerpoint/2010/main" val="12729820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 autoUpdateAnimBg="0"/>
      <p:bldP spid="17" grpId="0" animBg="1" autoUpdateAnimBg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23FF17D2-89EA-43E3-A8E8-5D18C3EB7B87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成本控制</a:t>
            </a:r>
            <a:r>
              <a:rPr lang="en-US" altLang="zh-CN" dirty="0"/>
              <a:t>-</a:t>
            </a:r>
            <a:r>
              <a:rPr lang="zh-CN" altLang="en-US" dirty="0"/>
              <a:t>饼状图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="" xmlns:a16="http://schemas.microsoft.com/office/drawing/2014/main" id="{BDA7DB98-FCA9-4184-AE09-BA6D6938659C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endParaRPr lang="zh-CN" altLang="en-US"/>
          </a:p>
        </p:txBody>
      </p:sp>
      <p:graphicFrame>
        <p:nvGraphicFramePr>
          <p:cNvPr id="12" name="图表 11">
            <a:extLst>
              <a:ext uri="{FF2B5EF4-FFF2-40B4-BE49-F238E27FC236}">
                <a16:creationId xmlns="" xmlns:a16="http://schemas.microsoft.com/office/drawing/2014/main" id="{2B8797F8-B97D-48B3-A135-AEB651EF3CEC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91305840"/>
              </p:ext>
            </p:extLst>
          </p:nvPr>
        </p:nvGraphicFramePr>
        <p:xfrm>
          <a:off x="167956" y="1765405"/>
          <a:ext cx="5790884" cy="38605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23" name="组合 22">
            <a:extLst>
              <a:ext uri="{FF2B5EF4-FFF2-40B4-BE49-F238E27FC236}">
                <a16:creationId xmlns="" xmlns:a16="http://schemas.microsoft.com/office/drawing/2014/main" id="{E77B69C9-6B41-4ACB-BC97-22DB2A999214}"/>
              </a:ext>
            </a:extLst>
          </p:cNvPr>
          <p:cNvGrpSpPr>
            <a:grpSpLocks noChangeAspect="1"/>
          </p:cNvGrpSpPr>
          <p:nvPr/>
        </p:nvGrpSpPr>
        <p:grpSpPr>
          <a:xfrm>
            <a:off x="7444980" y="1365034"/>
            <a:ext cx="3986836" cy="4661332"/>
            <a:chOff x="6619240" y="1492606"/>
            <a:chExt cx="3986836" cy="4661332"/>
          </a:xfrm>
        </p:grpSpPr>
        <p:grpSp>
          <p:nvGrpSpPr>
            <p:cNvPr id="21" name="组合 20">
              <a:extLst>
                <a:ext uri="{FF2B5EF4-FFF2-40B4-BE49-F238E27FC236}">
                  <a16:creationId xmlns="" xmlns:a16="http://schemas.microsoft.com/office/drawing/2014/main" id="{B9697640-8B5E-4EB0-B7CD-23153ECA017B}"/>
                </a:ext>
              </a:extLst>
            </p:cNvPr>
            <p:cNvGrpSpPr/>
            <p:nvPr/>
          </p:nvGrpSpPr>
          <p:grpSpPr>
            <a:xfrm>
              <a:off x="6619240" y="1492606"/>
              <a:ext cx="3986836" cy="1308282"/>
              <a:chOff x="6619240" y="1506715"/>
              <a:chExt cx="3986836" cy="1308282"/>
            </a:xfrm>
          </p:grpSpPr>
          <p:sp>
            <p:nvSpPr>
              <p:cNvPr id="13" name="TextBox 12">
                <a:extLst>
                  <a:ext uri="{FF2B5EF4-FFF2-40B4-BE49-F238E27FC236}">
                    <a16:creationId xmlns="" xmlns:a16="http://schemas.microsoft.com/office/drawing/2014/main" id="{7F8F474B-E207-49A8-8CB5-DF01FDA2E1F3}"/>
                  </a:ext>
                </a:extLst>
              </p:cNvPr>
              <p:cNvSpPr txBox="1"/>
              <p:nvPr/>
            </p:nvSpPr>
            <p:spPr>
              <a:xfrm>
                <a:off x="6619240" y="1506715"/>
                <a:ext cx="2325315" cy="36933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zh-CN" altLang="en-US" sz="2400" b="1" spc="100" dirty="0">
                    <a:latin typeface="+mj-ea"/>
                    <a:ea typeface="+mj-ea"/>
                    <a:cs typeface="Open Sans" panose="020B0606030504020204" pitchFamily="34" charset="0"/>
                  </a:rPr>
                  <a:t>资源采购</a:t>
                </a:r>
                <a:endParaRPr lang="en-US" altLang="zh-CN" sz="2400" b="1" spc="100" dirty="0">
                  <a:latin typeface="+mj-ea"/>
                  <a:ea typeface="+mj-ea"/>
                  <a:cs typeface="Open Sans" panose="020B0606030504020204" pitchFamily="34" charset="0"/>
                </a:endParaRPr>
              </a:p>
            </p:txBody>
          </p:sp>
          <p:sp>
            <p:nvSpPr>
              <p:cNvPr id="14" name="TextBox 12">
                <a:extLst>
                  <a:ext uri="{FF2B5EF4-FFF2-40B4-BE49-F238E27FC236}">
                    <a16:creationId xmlns="" xmlns:a16="http://schemas.microsoft.com/office/drawing/2014/main" id="{67C0374A-9EEE-4B58-B610-17EC6A45DB73}"/>
                  </a:ext>
                </a:extLst>
              </p:cNvPr>
              <p:cNvSpPr txBox="1"/>
              <p:nvPr/>
            </p:nvSpPr>
            <p:spPr>
              <a:xfrm>
                <a:off x="6619240" y="1998235"/>
                <a:ext cx="3986836" cy="81676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just">
                  <a:lnSpc>
                    <a:spcPct val="130000"/>
                  </a:lnSpc>
                </a:pPr>
                <a:r>
                  <a:rPr lang="zh-CN" altLang="en-US" sz="1400" spc="100" dirty="0">
                    <a:solidFill>
                      <a:schemeClr val="bg2"/>
                    </a:solidFill>
                    <a:latin typeface="+mn-ea"/>
                    <a:cs typeface="Open Sans" panose="020B0606030504020204" pitchFamily="34" charset="0"/>
                  </a:rPr>
                  <a:t>在这里简单说一下项目具体开支情况，文字不要超过</a:t>
                </a:r>
                <a:r>
                  <a:rPr lang="en-US" altLang="zh-CN" sz="1400" spc="100" dirty="0">
                    <a:solidFill>
                      <a:schemeClr val="bg2"/>
                    </a:solidFill>
                    <a:latin typeface="+mn-ea"/>
                    <a:cs typeface="Open Sans" panose="020B0606030504020204" pitchFamily="34" charset="0"/>
                  </a:rPr>
                  <a:t>3</a:t>
                </a:r>
                <a:r>
                  <a:rPr lang="zh-CN" altLang="en-US" sz="1400" spc="100" dirty="0">
                    <a:solidFill>
                      <a:schemeClr val="bg2"/>
                    </a:solidFill>
                    <a:latin typeface="+mn-ea"/>
                    <a:cs typeface="Open Sans" panose="020B0606030504020204" pitchFamily="34" charset="0"/>
                  </a:rPr>
                  <a:t>行。</a:t>
                </a:r>
                <a:endParaRPr lang="en-US" altLang="zh-CN" sz="1400" spc="100" dirty="0">
                  <a:solidFill>
                    <a:schemeClr val="bg2"/>
                  </a:solidFill>
                  <a:latin typeface="+mn-ea"/>
                  <a:cs typeface="Open Sans" panose="020B0606030504020204" pitchFamily="34" charset="0"/>
                </a:endParaRPr>
              </a:p>
              <a:p>
                <a:pPr algn="just">
                  <a:lnSpc>
                    <a:spcPct val="130000"/>
                  </a:lnSpc>
                </a:pPr>
                <a:r>
                  <a:rPr lang="zh-CN" altLang="en-US" sz="1400" spc="100" dirty="0">
                    <a:solidFill>
                      <a:schemeClr val="bg2"/>
                    </a:solidFill>
                    <a:latin typeface="+mn-ea"/>
                    <a:cs typeface="Open Sans" panose="020B0606030504020204" pitchFamily="34" charset="0"/>
                  </a:rPr>
                  <a:t>如果项目很多，可以对下面内容进行增删。</a:t>
                </a:r>
              </a:p>
            </p:txBody>
          </p:sp>
        </p:grpSp>
        <p:grpSp>
          <p:nvGrpSpPr>
            <p:cNvPr id="20" name="组合 19">
              <a:extLst>
                <a:ext uri="{FF2B5EF4-FFF2-40B4-BE49-F238E27FC236}">
                  <a16:creationId xmlns="" xmlns:a16="http://schemas.microsoft.com/office/drawing/2014/main" id="{52BD4F76-C7CB-4428-AE92-ABA954DAD49A}"/>
                </a:ext>
              </a:extLst>
            </p:cNvPr>
            <p:cNvGrpSpPr/>
            <p:nvPr/>
          </p:nvGrpSpPr>
          <p:grpSpPr>
            <a:xfrm>
              <a:off x="6619240" y="3169131"/>
              <a:ext cx="3943997" cy="1308282"/>
              <a:chOff x="6619240" y="3243407"/>
              <a:chExt cx="3943997" cy="1308282"/>
            </a:xfrm>
          </p:grpSpPr>
          <p:sp>
            <p:nvSpPr>
              <p:cNvPr id="15" name="TextBox 12">
                <a:extLst>
                  <a:ext uri="{FF2B5EF4-FFF2-40B4-BE49-F238E27FC236}">
                    <a16:creationId xmlns="" xmlns:a16="http://schemas.microsoft.com/office/drawing/2014/main" id="{4B90EA6F-58AA-43BB-9698-B5D7CA3A26CE}"/>
                  </a:ext>
                </a:extLst>
              </p:cNvPr>
              <p:cNvSpPr txBox="1"/>
              <p:nvPr/>
            </p:nvSpPr>
            <p:spPr>
              <a:xfrm>
                <a:off x="6619240" y="3243407"/>
                <a:ext cx="2325315" cy="36933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zh-CN" altLang="en-US" sz="2400" b="1" spc="100" dirty="0">
                    <a:latin typeface="+mj-ea"/>
                    <a:ea typeface="+mj-ea"/>
                    <a:cs typeface="Open Sans" panose="020B0606030504020204" pitchFamily="34" charset="0"/>
                  </a:rPr>
                  <a:t>嘉宾酬劳</a:t>
                </a:r>
                <a:endParaRPr lang="en-US" altLang="zh-CN" sz="2400" b="1" spc="100" dirty="0">
                  <a:latin typeface="+mj-ea"/>
                  <a:ea typeface="+mj-ea"/>
                  <a:cs typeface="Open Sans" panose="020B0606030504020204" pitchFamily="34" charset="0"/>
                </a:endParaRPr>
              </a:p>
            </p:txBody>
          </p:sp>
          <p:sp>
            <p:nvSpPr>
              <p:cNvPr id="16" name="TextBox 12">
                <a:extLst>
                  <a:ext uri="{FF2B5EF4-FFF2-40B4-BE49-F238E27FC236}">
                    <a16:creationId xmlns="" xmlns:a16="http://schemas.microsoft.com/office/drawing/2014/main" id="{32FA6C0F-E342-4841-89A8-2C4B7CE93344}"/>
                  </a:ext>
                </a:extLst>
              </p:cNvPr>
              <p:cNvSpPr txBox="1"/>
              <p:nvPr/>
            </p:nvSpPr>
            <p:spPr>
              <a:xfrm>
                <a:off x="6619240" y="3734927"/>
                <a:ext cx="3943997" cy="81676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just">
                  <a:lnSpc>
                    <a:spcPct val="130000"/>
                  </a:lnSpc>
                </a:pPr>
                <a:r>
                  <a:rPr lang="zh-CN" altLang="en-US" sz="1400" spc="100" dirty="0">
                    <a:solidFill>
                      <a:schemeClr val="bg2"/>
                    </a:solidFill>
                    <a:latin typeface="+mn-ea"/>
                    <a:cs typeface="Open Sans" panose="020B0606030504020204" pitchFamily="34" charset="0"/>
                  </a:rPr>
                  <a:t>在这里简单说一下项目具体开支情况，文字不要超过</a:t>
                </a:r>
                <a:r>
                  <a:rPr lang="en-US" altLang="zh-CN" sz="1400" spc="100" dirty="0">
                    <a:solidFill>
                      <a:schemeClr val="bg2"/>
                    </a:solidFill>
                    <a:latin typeface="+mn-ea"/>
                    <a:cs typeface="Open Sans" panose="020B0606030504020204" pitchFamily="34" charset="0"/>
                  </a:rPr>
                  <a:t>3</a:t>
                </a:r>
                <a:r>
                  <a:rPr lang="zh-CN" altLang="en-US" sz="1400" spc="100" dirty="0">
                    <a:solidFill>
                      <a:schemeClr val="bg2"/>
                    </a:solidFill>
                    <a:latin typeface="+mn-ea"/>
                    <a:cs typeface="Open Sans" panose="020B0606030504020204" pitchFamily="34" charset="0"/>
                  </a:rPr>
                  <a:t>行。</a:t>
                </a:r>
              </a:p>
              <a:p>
                <a:pPr algn="just">
                  <a:lnSpc>
                    <a:spcPct val="130000"/>
                  </a:lnSpc>
                </a:pPr>
                <a:r>
                  <a:rPr lang="zh-CN" altLang="en-US" sz="1400" spc="100" dirty="0">
                    <a:solidFill>
                      <a:schemeClr val="bg2"/>
                    </a:solidFill>
                    <a:latin typeface="+mn-ea"/>
                    <a:cs typeface="Open Sans" panose="020B0606030504020204" pitchFamily="34" charset="0"/>
                  </a:rPr>
                  <a:t>如果项目很多，可以对下面内容进行增删。</a:t>
                </a:r>
              </a:p>
            </p:txBody>
          </p:sp>
        </p:grpSp>
        <p:grpSp>
          <p:nvGrpSpPr>
            <p:cNvPr id="19" name="组合 18">
              <a:extLst>
                <a:ext uri="{FF2B5EF4-FFF2-40B4-BE49-F238E27FC236}">
                  <a16:creationId xmlns="" xmlns:a16="http://schemas.microsoft.com/office/drawing/2014/main" id="{F127A552-E5AC-4A4F-A8A6-D36B683BC422}"/>
                </a:ext>
              </a:extLst>
            </p:cNvPr>
            <p:cNvGrpSpPr/>
            <p:nvPr/>
          </p:nvGrpSpPr>
          <p:grpSpPr>
            <a:xfrm>
              <a:off x="6619240" y="4845656"/>
              <a:ext cx="3986836" cy="1308282"/>
              <a:chOff x="6619240" y="4859765"/>
              <a:chExt cx="3986836" cy="1308282"/>
            </a:xfrm>
          </p:grpSpPr>
          <p:sp>
            <p:nvSpPr>
              <p:cNvPr id="17" name="TextBox 12">
                <a:extLst>
                  <a:ext uri="{FF2B5EF4-FFF2-40B4-BE49-F238E27FC236}">
                    <a16:creationId xmlns="" xmlns:a16="http://schemas.microsoft.com/office/drawing/2014/main" id="{492E388F-8C71-462D-8E96-67355610ADE4}"/>
                  </a:ext>
                </a:extLst>
              </p:cNvPr>
              <p:cNvSpPr txBox="1"/>
              <p:nvPr/>
            </p:nvSpPr>
            <p:spPr>
              <a:xfrm>
                <a:off x="6619240" y="4859765"/>
                <a:ext cx="2325315" cy="36933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zh-CN" altLang="en-US" sz="2400" b="1" spc="100" dirty="0">
                    <a:latin typeface="+mj-ea"/>
                    <a:ea typeface="+mj-ea"/>
                    <a:cs typeface="Open Sans" panose="020B0606030504020204" pitchFamily="34" charset="0"/>
                  </a:rPr>
                  <a:t>活动推广</a:t>
                </a:r>
                <a:endParaRPr lang="en-US" altLang="zh-CN" sz="2400" b="1" spc="100" dirty="0">
                  <a:latin typeface="+mj-ea"/>
                  <a:ea typeface="+mj-ea"/>
                  <a:cs typeface="Open Sans" panose="020B0606030504020204" pitchFamily="34" charset="0"/>
                </a:endParaRPr>
              </a:p>
            </p:txBody>
          </p:sp>
          <p:sp>
            <p:nvSpPr>
              <p:cNvPr id="18" name="TextBox 12">
                <a:extLst>
                  <a:ext uri="{FF2B5EF4-FFF2-40B4-BE49-F238E27FC236}">
                    <a16:creationId xmlns="" xmlns:a16="http://schemas.microsoft.com/office/drawing/2014/main" id="{62097F68-A968-4F39-BE1E-4D732A903123}"/>
                  </a:ext>
                </a:extLst>
              </p:cNvPr>
              <p:cNvSpPr txBox="1"/>
              <p:nvPr/>
            </p:nvSpPr>
            <p:spPr>
              <a:xfrm>
                <a:off x="6619240" y="5351285"/>
                <a:ext cx="3986836" cy="81676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just">
                  <a:lnSpc>
                    <a:spcPct val="130000"/>
                  </a:lnSpc>
                </a:pPr>
                <a:r>
                  <a:rPr lang="zh-CN" altLang="en-US" sz="1400" spc="100" dirty="0">
                    <a:solidFill>
                      <a:schemeClr val="bg2"/>
                    </a:solidFill>
                    <a:latin typeface="+mn-ea"/>
                    <a:cs typeface="Open Sans" panose="020B0606030504020204" pitchFamily="34" charset="0"/>
                  </a:rPr>
                  <a:t>在这里简单说一下项目具体开支情况，文字不要超过</a:t>
                </a:r>
                <a:r>
                  <a:rPr lang="en-US" altLang="zh-CN" sz="1400" spc="100" dirty="0">
                    <a:solidFill>
                      <a:schemeClr val="bg2"/>
                    </a:solidFill>
                    <a:latin typeface="+mn-ea"/>
                    <a:cs typeface="Open Sans" panose="020B0606030504020204" pitchFamily="34" charset="0"/>
                  </a:rPr>
                  <a:t>3</a:t>
                </a:r>
                <a:r>
                  <a:rPr lang="zh-CN" altLang="en-US" sz="1400" spc="100" dirty="0">
                    <a:solidFill>
                      <a:schemeClr val="bg2"/>
                    </a:solidFill>
                    <a:latin typeface="+mn-ea"/>
                    <a:cs typeface="Open Sans" panose="020B0606030504020204" pitchFamily="34" charset="0"/>
                  </a:rPr>
                  <a:t>行。</a:t>
                </a:r>
              </a:p>
              <a:p>
                <a:pPr algn="just">
                  <a:lnSpc>
                    <a:spcPct val="130000"/>
                  </a:lnSpc>
                </a:pPr>
                <a:r>
                  <a:rPr lang="zh-CN" altLang="en-US" sz="1400" spc="100" dirty="0">
                    <a:solidFill>
                      <a:schemeClr val="bg2"/>
                    </a:solidFill>
                    <a:latin typeface="+mn-ea"/>
                    <a:cs typeface="Open Sans" panose="020B0606030504020204" pitchFamily="34" charset="0"/>
                  </a:rPr>
                  <a:t>如果项目很多，可以对下面内容进行增删。</a:t>
                </a:r>
              </a:p>
            </p:txBody>
          </p:sp>
        </p:grpSp>
      </p:grpSp>
      <p:pic>
        <p:nvPicPr>
          <p:cNvPr id="25" name="图形 24">
            <a:extLst>
              <a:ext uri="{FF2B5EF4-FFF2-40B4-BE49-F238E27FC236}">
                <a16:creationId xmlns="" xmlns:a16="http://schemas.microsoft.com/office/drawing/2014/main" id="{C185AE9F-647B-4E40-A73B-56840FF0AC4C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787620" y="3009841"/>
            <a:ext cx="544352" cy="544352"/>
          </a:xfrm>
          <a:prstGeom prst="rect">
            <a:avLst/>
          </a:prstGeom>
        </p:spPr>
      </p:pic>
      <p:pic>
        <p:nvPicPr>
          <p:cNvPr id="27" name="图形 26">
            <a:extLst>
              <a:ext uri="{FF2B5EF4-FFF2-40B4-BE49-F238E27FC236}">
                <a16:creationId xmlns="" xmlns:a16="http://schemas.microsoft.com/office/drawing/2014/main" id="{B03F2D28-747A-41E3-94E5-A3D8486698E8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784208" y="4732878"/>
            <a:ext cx="476110" cy="442893"/>
          </a:xfrm>
          <a:prstGeom prst="rect">
            <a:avLst/>
          </a:prstGeom>
        </p:spPr>
      </p:pic>
      <p:pic>
        <p:nvPicPr>
          <p:cNvPr id="29" name="图形 28">
            <a:extLst>
              <a:ext uri="{FF2B5EF4-FFF2-40B4-BE49-F238E27FC236}">
                <a16:creationId xmlns="" xmlns:a16="http://schemas.microsoft.com/office/drawing/2014/main" id="{BB1E8D58-B9F1-4E90-B8C5-32D6EBFECF37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788531" y="1288627"/>
            <a:ext cx="648445" cy="648445"/>
          </a:xfrm>
          <a:prstGeom prst="rect">
            <a:avLst/>
          </a:prstGeom>
        </p:spPr>
      </p:pic>
      <p:cxnSp>
        <p:nvCxnSpPr>
          <p:cNvPr id="38" name="直接连接符 37">
            <a:extLst>
              <a:ext uri="{FF2B5EF4-FFF2-40B4-BE49-F238E27FC236}">
                <a16:creationId xmlns="" xmlns:a16="http://schemas.microsoft.com/office/drawing/2014/main" id="{9F54A6FD-B300-4883-B93E-B05917A94AD6}"/>
              </a:ext>
            </a:extLst>
          </p:cNvPr>
          <p:cNvCxnSpPr>
            <a:cxnSpLocks noChangeAspect="1"/>
          </p:cNvCxnSpPr>
          <p:nvPr/>
        </p:nvCxnSpPr>
        <p:spPr>
          <a:xfrm>
            <a:off x="4659937" y="3281680"/>
            <a:ext cx="1980836" cy="0"/>
          </a:xfrm>
          <a:prstGeom prst="line">
            <a:avLst/>
          </a:prstGeom>
          <a:noFill/>
          <a:ln>
            <a:solidFill>
              <a:schemeClr val="bg2"/>
            </a:solidFill>
            <a:headEnd type="arrow"/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41" name="任意多边形: 形状 40">
            <a:extLst>
              <a:ext uri="{FF2B5EF4-FFF2-40B4-BE49-F238E27FC236}">
                <a16:creationId xmlns="" xmlns:a16="http://schemas.microsoft.com/office/drawing/2014/main" id="{2F1BEAB1-DC14-444D-AA33-E722C1532464}"/>
              </a:ext>
            </a:extLst>
          </p:cNvPr>
          <p:cNvSpPr>
            <a:spLocks noChangeAspect="1"/>
          </p:cNvSpPr>
          <p:nvPr/>
        </p:nvSpPr>
        <p:spPr>
          <a:xfrm>
            <a:off x="679938" y="3821723"/>
            <a:ext cx="5960835" cy="1992923"/>
          </a:xfrm>
          <a:custGeom>
            <a:avLst/>
            <a:gdLst>
              <a:gd name="connsiteX0" fmla="*/ 750277 w 6025662"/>
              <a:gd name="connsiteY0" fmla="*/ 0 h 1992923"/>
              <a:gd name="connsiteX1" fmla="*/ 0 w 6025662"/>
              <a:gd name="connsiteY1" fmla="*/ 0 h 1992923"/>
              <a:gd name="connsiteX2" fmla="*/ 0 w 6025662"/>
              <a:gd name="connsiteY2" fmla="*/ 1992923 h 1992923"/>
              <a:gd name="connsiteX3" fmla="*/ 5017477 w 6025662"/>
              <a:gd name="connsiteY3" fmla="*/ 1992923 h 1992923"/>
              <a:gd name="connsiteX4" fmla="*/ 5017477 w 6025662"/>
              <a:gd name="connsiteY4" fmla="*/ 1242646 h 1992923"/>
              <a:gd name="connsiteX5" fmla="*/ 6025662 w 6025662"/>
              <a:gd name="connsiteY5" fmla="*/ 1242646 h 1992923"/>
              <a:gd name="connsiteX0" fmla="*/ 750277 w 6025662"/>
              <a:gd name="connsiteY0" fmla="*/ 0 h 1992923"/>
              <a:gd name="connsiteX1" fmla="*/ 0 w 6025662"/>
              <a:gd name="connsiteY1" fmla="*/ 0 h 1992923"/>
              <a:gd name="connsiteX2" fmla="*/ 0 w 6025662"/>
              <a:gd name="connsiteY2" fmla="*/ 1992923 h 1992923"/>
              <a:gd name="connsiteX3" fmla="*/ 5017477 w 6025662"/>
              <a:gd name="connsiteY3" fmla="*/ 1992923 h 1992923"/>
              <a:gd name="connsiteX4" fmla="*/ 5007317 w 6025662"/>
              <a:gd name="connsiteY4" fmla="*/ 1242646 h 1992923"/>
              <a:gd name="connsiteX5" fmla="*/ 6025662 w 6025662"/>
              <a:gd name="connsiteY5" fmla="*/ 1242646 h 1992923"/>
              <a:gd name="connsiteX0" fmla="*/ 750277 w 6025662"/>
              <a:gd name="connsiteY0" fmla="*/ 0 h 1992923"/>
              <a:gd name="connsiteX1" fmla="*/ 0 w 6025662"/>
              <a:gd name="connsiteY1" fmla="*/ 0 h 1992923"/>
              <a:gd name="connsiteX2" fmla="*/ 0 w 6025662"/>
              <a:gd name="connsiteY2" fmla="*/ 1992923 h 1992923"/>
              <a:gd name="connsiteX3" fmla="*/ 4997157 w 6025662"/>
              <a:gd name="connsiteY3" fmla="*/ 1992923 h 1992923"/>
              <a:gd name="connsiteX4" fmla="*/ 5007317 w 6025662"/>
              <a:gd name="connsiteY4" fmla="*/ 1242646 h 1992923"/>
              <a:gd name="connsiteX5" fmla="*/ 6025662 w 6025662"/>
              <a:gd name="connsiteY5" fmla="*/ 1242646 h 1992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25662" h="1992923">
                <a:moveTo>
                  <a:pt x="750277" y="0"/>
                </a:moveTo>
                <a:lnTo>
                  <a:pt x="0" y="0"/>
                </a:lnTo>
                <a:lnTo>
                  <a:pt x="0" y="1992923"/>
                </a:lnTo>
                <a:lnTo>
                  <a:pt x="4997157" y="1992923"/>
                </a:lnTo>
                <a:lnTo>
                  <a:pt x="5007317" y="1242646"/>
                </a:lnTo>
                <a:lnTo>
                  <a:pt x="6025662" y="1242646"/>
                </a:lnTo>
              </a:path>
            </a:pathLst>
          </a:custGeom>
          <a:noFill/>
          <a:ln>
            <a:solidFill>
              <a:schemeClr val="bg2"/>
            </a:solidFill>
            <a:headEnd type="arrow"/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5" name="任意多边形: 形状 44">
            <a:extLst>
              <a:ext uri="{FF2B5EF4-FFF2-40B4-BE49-F238E27FC236}">
                <a16:creationId xmlns="" xmlns:a16="http://schemas.microsoft.com/office/drawing/2014/main" id="{437DF0C0-60F9-4EB0-B4BF-C7B2775985D7}"/>
              </a:ext>
            </a:extLst>
          </p:cNvPr>
          <p:cNvSpPr>
            <a:spLocks noChangeAspect="1"/>
          </p:cNvSpPr>
          <p:nvPr/>
        </p:nvSpPr>
        <p:spPr>
          <a:xfrm>
            <a:off x="2575560" y="1234440"/>
            <a:ext cx="4065213" cy="701040"/>
          </a:xfrm>
          <a:custGeom>
            <a:avLst/>
            <a:gdLst>
              <a:gd name="connsiteX0" fmla="*/ 0 w 4084320"/>
              <a:gd name="connsiteY0" fmla="*/ 701040 h 701040"/>
              <a:gd name="connsiteX1" fmla="*/ 0 w 4084320"/>
              <a:gd name="connsiteY1" fmla="*/ 0 h 701040"/>
              <a:gd name="connsiteX2" fmla="*/ 3108960 w 4084320"/>
              <a:gd name="connsiteY2" fmla="*/ 0 h 701040"/>
              <a:gd name="connsiteX3" fmla="*/ 3108960 w 4084320"/>
              <a:gd name="connsiteY3" fmla="*/ 441960 h 701040"/>
              <a:gd name="connsiteX4" fmla="*/ 4084320 w 4084320"/>
              <a:gd name="connsiteY4" fmla="*/ 441960 h 701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84320" h="701040">
                <a:moveTo>
                  <a:pt x="0" y="701040"/>
                </a:moveTo>
                <a:lnTo>
                  <a:pt x="0" y="0"/>
                </a:lnTo>
                <a:lnTo>
                  <a:pt x="3108960" y="0"/>
                </a:lnTo>
                <a:lnTo>
                  <a:pt x="3108960" y="441960"/>
                </a:lnTo>
                <a:lnTo>
                  <a:pt x="4084320" y="441960"/>
                </a:lnTo>
              </a:path>
            </a:pathLst>
          </a:custGeom>
          <a:noFill/>
          <a:ln>
            <a:solidFill>
              <a:schemeClr val="bg2"/>
            </a:solidFill>
            <a:headEnd type="arrow"/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31650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12" grpId="0">
        <p:bldAsOne/>
      </p:bldGraphic>
      <p:bldP spid="41" grpId="0" animBg="1"/>
      <p:bldP spid="45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23FF17D2-89EA-43E3-A8E8-5D18C3EB7B87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成本控制</a:t>
            </a:r>
            <a:r>
              <a:rPr lang="en-US" altLang="zh-CN" dirty="0"/>
              <a:t>-</a:t>
            </a:r>
            <a:r>
              <a:rPr lang="zh-CN" altLang="en-US" dirty="0"/>
              <a:t>详细呈现</a:t>
            </a:r>
          </a:p>
        </p:txBody>
      </p:sp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01821189-5FAF-4DDC-9688-B118B66DCBC1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endParaRPr lang="zh-CN" altLang="en-US"/>
          </a:p>
        </p:txBody>
      </p:sp>
      <p:graphicFrame>
        <p:nvGraphicFramePr>
          <p:cNvPr id="9" name="PA-Chart 8">
            <a:extLst>
              <a:ext uri="{FF2B5EF4-FFF2-40B4-BE49-F238E27FC236}">
                <a16:creationId xmlns="" xmlns:a16="http://schemas.microsoft.com/office/drawing/2014/main" id="{73085A1B-AEF5-467D-A088-C17CD7E5A54B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2371740599"/>
              </p:ext>
            </p:extLst>
          </p:nvPr>
        </p:nvGraphicFramePr>
        <p:xfrm>
          <a:off x="685800" y="4044266"/>
          <a:ext cx="7747000" cy="23946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6"/>
          </a:graphicData>
        </a:graphic>
      </p:graphicFrame>
      <p:grpSp>
        <p:nvGrpSpPr>
          <p:cNvPr id="90" name="组合 89">
            <a:extLst>
              <a:ext uri="{FF2B5EF4-FFF2-40B4-BE49-F238E27FC236}">
                <a16:creationId xmlns="" xmlns:a16="http://schemas.microsoft.com/office/drawing/2014/main" id="{A9087515-DC93-40D3-8451-82E4D29BE445}"/>
              </a:ext>
            </a:extLst>
          </p:cNvPr>
          <p:cNvGrpSpPr>
            <a:grpSpLocks noChangeAspect="1"/>
          </p:cNvGrpSpPr>
          <p:nvPr/>
        </p:nvGrpSpPr>
        <p:grpSpPr>
          <a:xfrm>
            <a:off x="14483627" y="1335313"/>
            <a:ext cx="5001260" cy="5001260"/>
            <a:chOff x="4397498" y="3011491"/>
            <a:chExt cx="4680000" cy="4680000"/>
          </a:xfrm>
        </p:grpSpPr>
        <p:sp>
          <p:nvSpPr>
            <p:cNvPr id="91" name="矩形 90">
              <a:extLst>
                <a:ext uri="{FF2B5EF4-FFF2-40B4-BE49-F238E27FC236}">
                  <a16:creationId xmlns="" xmlns:a16="http://schemas.microsoft.com/office/drawing/2014/main" id="{3727757D-0D5C-4D3A-A29B-B6E19B5DF630}"/>
                </a:ext>
              </a:extLst>
            </p:cNvPr>
            <p:cNvSpPr/>
            <p:nvPr/>
          </p:nvSpPr>
          <p:spPr>
            <a:xfrm>
              <a:off x="6557498" y="5171491"/>
              <a:ext cx="360000" cy="3600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92" name="矩形 91">
              <a:extLst>
                <a:ext uri="{FF2B5EF4-FFF2-40B4-BE49-F238E27FC236}">
                  <a16:creationId xmlns="" xmlns:a16="http://schemas.microsoft.com/office/drawing/2014/main" id="{DF405AA2-5DA4-4E3B-B67D-0F2863162FA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377498" y="4991491"/>
              <a:ext cx="720000" cy="7200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93" name="矩形 92">
              <a:extLst>
                <a:ext uri="{FF2B5EF4-FFF2-40B4-BE49-F238E27FC236}">
                  <a16:creationId xmlns="" xmlns:a16="http://schemas.microsoft.com/office/drawing/2014/main" id="{898CA7E3-82D2-4E8D-AC3E-CD5B2862626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197498" y="4811491"/>
              <a:ext cx="1080000" cy="10800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94" name="矩形 93">
              <a:extLst>
                <a:ext uri="{FF2B5EF4-FFF2-40B4-BE49-F238E27FC236}">
                  <a16:creationId xmlns="" xmlns:a16="http://schemas.microsoft.com/office/drawing/2014/main" id="{BED338B1-24DE-4628-9C67-4370E7B79F4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837498" y="4451491"/>
              <a:ext cx="1800000" cy="18000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95" name="矩形 94">
              <a:extLst>
                <a:ext uri="{FF2B5EF4-FFF2-40B4-BE49-F238E27FC236}">
                  <a16:creationId xmlns="" xmlns:a16="http://schemas.microsoft.com/office/drawing/2014/main" id="{4D264973-8D0A-4D0C-8CCA-22266D63224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297498" y="3911491"/>
              <a:ext cx="2880000" cy="28800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96" name="矩形 95">
              <a:extLst>
                <a:ext uri="{FF2B5EF4-FFF2-40B4-BE49-F238E27FC236}">
                  <a16:creationId xmlns="" xmlns:a16="http://schemas.microsoft.com/office/drawing/2014/main" id="{A96F9730-12EB-404D-A179-CBBEA3A6A4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397498" y="3011491"/>
              <a:ext cx="4680000" cy="46800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</p:grpSp>
      <p:graphicFrame>
        <p:nvGraphicFramePr>
          <p:cNvPr id="97" name="PA-Chart 96">
            <a:extLst>
              <a:ext uri="{FF2B5EF4-FFF2-40B4-BE49-F238E27FC236}">
                <a16:creationId xmlns="" xmlns:a16="http://schemas.microsoft.com/office/drawing/2014/main" id="{47F9D822-E973-4641-A873-2F18B2C343A8}"/>
              </a:ext>
            </a:extLst>
          </p:cNvPr>
          <p:cNvGraphicFramePr>
            <a:graphicFrameLocks noChangeAspect="1"/>
          </p:cNvGraphicFramePr>
          <p:nvPr>
            <p:custDataLst>
              <p:tags r:id="rId3"/>
            </p:custDataLst>
            <p:extLst>
              <p:ext uri="{D42A27DB-BD31-4B8C-83A1-F6EECF244321}">
                <p14:modId xmlns:p14="http://schemas.microsoft.com/office/powerpoint/2010/main" val="2244499596"/>
              </p:ext>
            </p:extLst>
          </p:nvPr>
        </p:nvGraphicFramePr>
        <p:xfrm>
          <a:off x="8432800" y="4044266"/>
          <a:ext cx="3149600" cy="23946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7"/>
          </a:graphicData>
        </a:graphic>
      </p:graphicFrame>
      <p:graphicFrame>
        <p:nvGraphicFramePr>
          <p:cNvPr id="98" name="PA-Chart 97">
            <a:extLst>
              <a:ext uri="{FF2B5EF4-FFF2-40B4-BE49-F238E27FC236}">
                <a16:creationId xmlns="" xmlns:a16="http://schemas.microsoft.com/office/drawing/2014/main" id="{51193E31-5E39-4DCC-8D53-E1B4354D9F9A}"/>
              </a:ext>
            </a:extLst>
          </p:cNvPr>
          <p:cNvGraphicFramePr>
            <a:graphicFrameLocks noChangeAspect="1"/>
          </p:cNvGraphicFramePr>
          <p:nvPr>
            <p:custDataLst>
              <p:tags r:id="rId4"/>
            </p:custDataLst>
            <p:extLst>
              <p:ext uri="{D42A27DB-BD31-4B8C-83A1-F6EECF244321}">
                <p14:modId xmlns:p14="http://schemas.microsoft.com/office/powerpoint/2010/main" val="2057481742"/>
              </p:ext>
            </p:extLst>
          </p:nvPr>
        </p:nvGraphicFramePr>
        <p:xfrm>
          <a:off x="8324427" y="1180639"/>
          <a:ext cx="1940820" cy="10693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8"/>
          </a:graphicData>
        </a:graphic>
      </p:graphicFrame>
      <p:graphicFrame>
        <p:nvGraphicFramePr>
          <p:cNvPr id="99" name="PA-Chart 98">
            <a:extLst>
              <a:ext uri="{FF2B5EF4-FFF2-40B4-BE49-F238E27FC236}">
                <a16:creationId xmlns="" xmlns:a16="http://schemas.microsoft.com/office/drawing/2014/main" id="{C2A5EF1A-7134-4130-A440-B1C4EE872A8E}"/>
              </a:ext>
            </a:extLst>
          </p:cNvPr>
          <p:cNvGraphicFramePr>
            <a:graphicFrameLocks noChangeAspect="1"/>
          </p:cNvGraphicFramePr>
          <p:nvPr>
            <p:custDataLst>
              <p:tags r:id="rId5"/>
            </p:custDataLst>
            <p:extLst>
              <p:ext uri="{D42A27DB-BD31-4B8C-83A1-F6EECF244321}">
                <p14:modId xmlns:p14="http://schemas.microsoft.com/office/powerpoint/2010/main" val="2770293044"/>
              </p:ext>
            </p:extLst>
          </p:nvPr>
        </p:nvGraphicFramePr>
        <p:xfrm>
          <a:off x="9749953" y="1193071"/>
          <a:ext cx="1940820" cy="10693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9"/>
          </a:graphicData>
        </a:graphic>
      </p:graphicFrame>
      <p:sp>
        <p:nvSpPr>
          <p:cNvPr id="104" name="PA-文本框 103">
            <a:extLst>
              <a:ext uri="{FF2B5EF4-FFF2-40B4-BE49-F238E27FC236}">
                <a16:creationId xmlns="" xmlns:a16="http://schemas.microsoft.com/office/drawing/2014/main" id="{A3051112-6ED2-4D24-98B0-9CF62A73F2F4}"/>
              </a:ext>
            </a:extLst>
          </p:cNvPr>
          <p:cNvSpPr txBox="1">
            <a:spLocks noChangeAspect="1"/>
          </p:cNvSpPr>
          <p:nvPr>
            <p:custDataLst>
              <p:tags r:id="rId6"/>
            </p:custDataLst>
          </p:nvPr>
        </p:nvSpPr>
        <p:spPr>
          <a:xfrm>
            <a:off x="8837637" y="2105795"/>
            <a:ext cx="914400" cy="256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400" spc="100" dirty="0">
                <a:latin typeface="+mn-ea"/>
              </a:rPr>
              <a:t>类别名称</a:t>
            </a:r>
          </a:p>
        </p:txBody>
      </p:sp>
      <p:sp>
        <p:nvSpPr>
          <p:cNvPr id="105" name="PA-文本框 104">
            <a:extLst>
              <a:ext uri="{FF2B5EF4-FFF2-40B4-BE49-F238E27FC236}">
                <a16:creationId xmlns="" xmlns:a16="http://schemas.microsoft.com/office/drawing/2014/main" id="{67EAEDA5-3829-459B-A4F8-29485384791A}"/>
              </a:ext>
            </a:extLst>
          </p:cNvPr>
          <p:cNvSpPr txBox="1">
            <a:spLocks noChangeAspect="1"/>
          </p:cNvSpPr>
          <p:nvPr>
            <p:custDataLst>
              <p:tags r:id="rId7"/>
            </p:custDataLst>
          </p:nvPr>
        </p:nvSpPr>
        <p:spPr>
          <a:xfrm>
            <a:off x="10263163" y="2105795"/>
            <a:ext cx="914400" cy="256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400" spc="100" dirty="0">
                <a:latin typeface="+mn-ea"/>
              </a:rPr>
              <a:t>类别名称</a:t>
            </a:r>
          </a:p>
        </p:txBody>
      </p:sp>
      <p:graphicFrame>
        <p:nvGraphicFramePr>
          <p:cNvPr id="106" name="PA-Chart 105">
            <a:extLst>
              <a:ext uri="{FF2B5EF4-FFF2-40B4-BE49-F238E27FC236}">
                <a16:creationId xmlns="" xmlns:a16="http://schemas.microsoft.com/office/drawing/2014/main" id="{95C7E3D5-5381-42E9-926F-A7494792D70B}"/>
              </a:ext>
            </a:extLst>
          </p:cNvPr>
          <p:cNvGraphicFramePr>
            <a:graphicFrameLocks noChangeAspect="1"/>
          </p:cNvGraphicFramePr>
          <p:nvPr>
            <p:custDataLst>
              <p:tags r:id="rId8"/>
            </p:custDataLst>
            <p:extLst>
              <p:ext uri="{D42A27DB-BD31-4B8C-83A1-F6EECF244321}">
                <p14:modId xmlns:p14="http://schemas.microsoft.com/office/powerpoint/2010/main" val="2411369658"/>
              </p:ext>
            </p:extLst>
          </p:nvPr>
        </p:nvGraphicFramePr>
        <p:xfrm>
          <a:off x="8324427" y="2516065"/>
          <a:ext cx="1940820" cy="10693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0"/>
          </a:graphicData>
        </a:graphic>
      </p:graphicFrame>
      <p:graphicFrame>
        <p:nvGraphicFramePr>
          <p:cNvPr id="107" name="PA-Chart 106">
            <a:extLst>
              <a:ext uri="{FF2B5EF4-FFF2-40B4-BE49-F238E27FC236}">
                <a16:creationId xmlns="" xmlns:a16="http://schemas.microsoft.com/office/drawing/2014/main" id="{D4F1D151-D205-44A1-9751-127524809B0C}"/>
              </a:ext>
            </a:extLst>
          </p:cNvPr>
          <p:cNvGraphicFramePr>
            <a:graphicFrameLocks noChangeAspect="1"/>
          </p:cNvGraphicFramePr>
          <p:nvPr>
            <p:custDataLst>
              <p:tags r:id="rId9"/>
            </p:custDataLst>
            <p:extLst>
              <p:ext uri="{D42A27DB-BD31-4B8C-83A1-F6EECF244321}">
                <p14:modId xmlns:p14="http://schemas.microsoft.com/office/powerpoint/2010/main" val="2139429522"/>
              </p:ext>
            </p:extLst>
          </p:nvPr>
        </p:nvGraphicFramePr>
        <p:xfrm>
          <a:off x="9749953" y="2528497"/>
          <a:ext cx="1940820" cy="10693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1"/>
          </a:graphicData>
        </a:graphic>
      </p:graphicFrame>
      <p:sp>
        <p:nvSpPr>
          <p:cNvPr id="108" name="PA-文本框 107">
            <a:extLst>
              <a:ext uri="{FF2B5EF4-FFF2-40B4-BE49-F238E27FC236}">
                <a16:creationId xmlns="" xmlns:a16="http://schemas.microsoft.com/office/drawing/2014/main" id="{68C3FBC5-8038-4384-B9B7-472945D003A7}"/>
              </a:ext>
            </a:extLst>
          </p:cNvPr>
          <p:cNvSpPr txBox="1">
            <a:spLocks noChangeAspect="1"/>
          </p:cNvSpPr>
          <p:nvPr>
            <p:custDataLst>
              <p:tags r:id="rId10"/>
            </p:custDataLst>
          </p:nvPr>
        </p:nvSpPr>
        <p:spPr>
          <a:xfrm>
            <a:off x="8837637" y="3444738"/>
            <a:ext cx="914400" cy="256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400" spc="100" dirty="0">
                <a:latin typeface="+mn-ea"/>
              </a:rPr>
              <a:t>类别名称</a:t>
            </a:r>
          </a:p>
        </p:txBody>
      </p:sp>
      <p:sp>
        <p:nvSpPr>
          <p:cNvPr id="109" name="PA-文本框 108">
            <a:extLst>
              <a:ext uri="{FF2B5EF4-FFF2-40B4-BE49-F238E27FC236}">
                <a16:creationId xmlns="" xmlns:a16="http://schemas.microsoft.com/office/drawing/2014/main" id="{27870245-DCD5-45B9-9AF2-7619C2C8FF9E}"/>
              </a:ext>
            </a:extLst>
          </p:cNvPr>
          <p:cNvSpPr txBox="1">
            <a:spLocks noChangeAspect="1"/>
          </p:cNvSpPr>
          <p:nvPr>
            <p:custDataLst>
              <p:tags r:id="rId11"/>
            </p:custDataLst>
          </p:nvPr>
        </p:nvSpPr>
        <p:spPr>
          <a:xfrm>
            <a:off x="10263163" y="3444738"/>
            <a:ext cx="914400" cy="256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1400" spc="100" dirty="0">
                <a:latin typeface="+mn-ea"/>
              </a:rPr>
              <a:t>类别名称</a:t>
            </a:r>
          </a:p>
        </p:txBody>
      </p:sp>
      <p:grpSp>
        <p:nvGrpSpPr>
          <p:cNvPr id="7" name="PA-组合 6">
            <a:extLst>
              <a:ext uri="{FF2B5EF4-FFF2-40B4-BE49-F238E27FC236}">
                <a16:creationId xmlns="" xmlns:a16="http://schemas.microsoft.com/office/drawing/2014/main" id="{5777E278-53CA-48FA-9D1D-B07D0B2A1E71}"/>
              </a:ext>
            </a:extLst>
          </p:cNvPr>
          <p:cNvGrpSpPr/>
          <p:nvPr>
            <p:custDataLst>
              <p:tags r:id="rId12"/>
            </p:custDataLst>
          </p:nvPr>
        </p:nvGrpSpPr>
        <p:grpSpPr>
          <a:xfrm>
            <a:off x="609600" y="2674256"/>
            <a:ext cx="2339926" cy="1027091"/>
            <a:chOff x="609600" y="2674256"/>
            <a:chExt cx="2339926" cy="1027091"/>
          </a:xfrm>
        </p:grpSpPr>
        <p:sp>
          <p:nvSpPr>
            <p:cNvPr id="50" name="PA-圆角矩形 49">
              <a:extLst>
                <a:ext uri="{FF2B5EF4-FFF2-40B4-BE49-F238E27FC236}">
                  <a16:creationId xmlns="" xmlns:a16="http://schemas.microsoft.com/office/drawing/2014/main" id="{00D1C5E5-1C4A-4235-982D-7893EC83734F}"/>
                </a:ext>
              </a:extLst>
            </p:cNvPr>
            <p:cNvSpPr/>
            <p:nvPr>
              <p:custDataLst>
                <p:tags r:id="rId71"/>
              </p:custDataLst>
            </p:nvPr>
          </p:nvSpPr>
          <p:spPr>
            <a:xfrm>
              <a:off x="685800" y="2674256"/>
              <a:ext cx="762000" cy="762000"/>
            </a:xfrm>
            <a:prstGeom prst="round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" name="PA-文本框 51">
              <a:extLst>
                <a:ext uri="{FF2B5EF4-FFF2-40B4-BE49-F238E27FC236}">
                  <a16:creationId xmlns="" xmlns:a16="http://schemas.microsoft.com/office/drawing/2014/main" id="{EAB36A23-6155-4F15-BF2E-36232B4641AD}"/>
                </a:ext>
              </a:extLst>
            </p:cNvPr>
            <p:cNvSpPr txBox="1"/>
            <p:nvPr>
              <p:custDataLst>
                <p:tags r:id="rId72"/>
              </p:custDataLst>
            </p:nvPr>
          </p:nvSpPr>
          <p:spPr>
            <a:xfrm>
              <a:off x="609600" y="3444738"/>
              <a:ext cx="914400" cy="2566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400" spc="100" dirty="0">
                  <a:latin typeface="+mn-ea"/>
                </a:rPr>
                <a:t>物品名称</a:t>
              </a:r>
            </a:p>
          </p:txBody>
        </p:sp>
        <p:sp>
          <p:nvSpPr>
            <p:cNvPr id="53" name="PA-文本框 12">
              <a:extLst>
                <a:ext uri="{FF2B5EF4-FFF2-40B4-BE49-F238E27FC236}">
                  <a16:creationId xmlns="" xmlns:a16="http://schemas.microsoft.com/office/drawing/2014/main" id="{EB19DAC8-52FB-4595-ABDB-2505AF30676A}"/>
                </a:ext>
              </a:extLst>
            </p:cNvPr>
            <p:cNvSpPr txBox="1"/>
            <p:nvPr>
              <p:custDataLst>
                <p:tags r:id="rId73"/>
              </p:custDataLst>
            </p:nvPr>
          </p:nvSpPr>
          <p:spPr>
            <a:xfrm>
              <a:off x="1550572" y="2905104"/>
              <a:ext cx="1398954" cy="5109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30000"/>
                </a:lnSpc>
              </a:pPr>
              <a:r>
                <a:rPr lang="zh-CN" altLang="en-US" sz="2800" b="1" spc="100" dirty="0">
                  <a:solidFill>
                    <a:schemeClr val="tx2"/>
                  </a:solidFill>
                  <a:latin typeface="+mj-lt"/>
                  <a:cs typeface="Open Sans" panose="020B0606030504020204" pitchFamily="34" charset="0"/>
                </a:rPr>
                <a:t>￥</a:t>
              </a:r>
              <a:r>
                <a:rPr lang="en-US" altLang="zh-CN" sz="2800" b="1" spc="100" dirty="0">
                  <a:solidFill>
                    <a:schemeClr val="tx2"/>
                  </a:solidFill>
                  <a:latin typeface="+mj-lt"/>
                  <a:cs typeface="Open Sans" panose="020B0606030504020204" pitchFamily="34" charset="0"/>
                </a:rPr>
                <a:t>50.00</a:t>
              </a:r>
              <a:endParaRPr lang="zh-CN" altLang="en-US" sz="2800" b="1" spc="100" dirty="0">
                <a:solidFill>
                  <a:schemeClr val="tx2"/>
                </a:solidFill>
                <a:latin typeface="+mj-lt"/>
                <a:cs typeface="Open Sans" panose="020B0606030504020204" pitchFamily="34" charset="0"/>
              </a:endParaRPr>
            </a:p>
          </p:txBody>
        </p:sp>
        <p:sp>
          <p:nvSpPr>
            <p:cNvPr id="59" name="PA-任意多边形 117">
              <a:extLst>
                <a:ext uri="{FF2B5EF4-FFF2-40B4-BE49-F238E27FC236}">
                  <a16:creationId xmlns="" xmlns:a16="http://schemas.microsoft.com/office/drawing/2014/main" id="{A8939DB7-EC86-4391-BCEC-3B3959FAC60E}"/>
                </a:ext>
              </a:extLst>
            </p:cNvPr>
            <p:cNvSpPr>
              <a:spLocks noEditPoints="1"/>
            </p:cNvSpPr>
            <p:nvPr>
              <p:custDataLst>
                <p:tags r:id="rId74"/>
              </p:custDataLst>
            </p:nvPr>
          </p:nvSpPr>
          <p:spPr bwMode="auto">
            <a:xfrm>
              <a:off x="867207" y="2857259"/>
              <a:ext cx="399187" cy="395995"/>
            </a:xfrm>
            <a:custGeom>
              <a:avLst/>
              <a:gdLst>
                <a:gd name="T0" fmla="*/ 253 w 264"/>
                <a:gd name="T1" fmla="*/ 43 h 262"/>
                <a:gd name="T2" fmla="*/ 259 w 264"/>
                <a:gd name="T3" fmla="*/ 28 h 262"/>
                <a:gd name="T4" fmla="*/ 250 w 264"/>
                <a:gd name="T5" fmla="*/ 12 h 262"/>
                <a:gd name="T6" fmla="*/ 221 w 264"/>
                <a:gd name="T7" fmla="*/ 11 h 262"/>
                <a:gd name="T8" fmla="*/ 210 w 264"/>
                <a:gd name="T9" fmla="*/ 2 h 262"/>
                <a:gd name="T10" fmla="*/ 189 w 264"/>
                <a:gd name="T11" fmla="*/ 7 h 262"/>
                <a:gd name="T12" fmla="*/ 186 w 264"/>
                <a:gd name="T13" fmla="*/ 38 h 262"/>
                <a:gd name="T14" fmla="*/ 211 w 264"/>
                <a:gd name="T15" fmla="*/ 22 h 262"/>
                <a:gd name="T16" fmla="*/ 194 w 264"/>
                <a:gd name="T17" fmla="*/ 42 h 262"/>
                <a:gd name="T18" fmla="*/ 205 w 264"/>
                <a:gd name="T19" fmla="*/ 51 h 262"/>
                <a:gd name="T20" fmla="*/ 222 w 264"/>
                <a:gd name="T21" fmla="*/ 30 h 262"/>
                <a:gd name="T22" fmla="*/ 235 w 264"/>
                <a:gd name="T23" fmla="*/ 18 h 262"/>
                <a:gd name="T24" fmla="*/ 242 w 264"/>
                <a:gd name="T25" fmla="*/ 23 h 262"/>
                <a:gd name="T26" fmla="*/ 239 w 264"/>
                <a:gd name="T27" fmla="*/ 34 h 262"/>
                <a:gd name="T28" fmla="*/ 201 w 264"/>
                <a:gd name="T29" fmla="*/ 63 h 262"/>
                <a:gd name="T30" fmla="*/ 199 w 264"/>
                <a:gd name="T31" fmla="*/ 61 h 262"/>
                <a:gd name="T32" fmla="*/ 123 w 264"/>
                <a:gd name="T33" fmla="*/ 49 h 262"/>
                <a:gd name="T34" fmla="*/ 5 w 264"/>
                <a:gd name="T35" fmla="*/ 254 h 262"/>
                <a:gd name="T36" fmla="*/ 7 w 264"/>
                <a:gd name="T37" fmla="*/ 257 h 262"/>
                <a:gd name="T38" fmla="*/ 10 w 264"/>
                <a:gd name="T39" fmla="*/ 259 h 262"/>
                <a:gd name="T40" fmla="*/ 27 w 264"/>
                <a:gd name="T41" fmla="*/ 261 h 262"/>
                <a:gd name="T42" fmla="*/ 226 w 264"/>
                <a:gd name="T43" fmla="*/ 115 h 262"/>
                <a:gd name="T44" fmla="*/ 256 w 264"/>
                <a:gd name="T45" fmla="*/ 74 h 262"/>
                <a:gd name="T46" fmla="*/ 260 w 264"/>
                <a:gd name="T47" fmla="*/ 53 h 262"/>
                <a:gd name="T48" fmla="*/ 166 w 264"/>
                <a:gd name="T49" fmla="*/ 161 h 262"/>
                <a:gd name="T50" fmla="*/ 132 w 264"/>
                <a:gd name="T51" fmla="*/ 143 h 262"/>
                <a:gd name="T52" fmla="*/ 153 w 264"/>
                <a:gd name="T53" fmla="*/ 171 h 262"/>
                <a:gd name="T54" fmla="*/ 123 w 264"/>
                <a:gd name="T55" fmla="*/ 191 h 262"/>
                <a:gd name="T56" fmla="*/ 96 w 264"/>
                <a:gd name="T57" fmla="*/ 179 h 262"/>
                <a:gd name="T58" fmla="*/ 109 w 264"/>
                <a:gd name="T59" fmla="*/ 201 h 262"/>
                <a:gd name="T60" fmla="*/ 21 w 264"/>
                <a:gd name="T61" fmla="*/ 248 h 262"/>
                <a:gd name="T62" fmla="*/ 16 w 264"/>
                <a:gd name="T63" fmla="*/ 241 h 262"/>
                <a:gd name="T64" fmla="*/ 55 w 264"/>
                <a:gd name="T65" fmla="*/ 198 h 262"/>
                <a:gd name="T66" fmla="*/ 65 w 264"/>
                <a:gd name="T67" fmla="*/ 197 h 262"/>
                <a:gd name="T68" fmla="*/ 53 w 264"/>
                <a:gd name="T69" fmla="*/ 171 h 262"/>
                <a:gd name="T70" fmla="*/ 77 w 264"/>
                <a:gd name="T71" fmla="*/ 134 h 262"/>
                <a:gd name="T72" fmla="*/ 100 w 264"/>
                <a:gd name="T73" fmla="*/ 159 h 262"/>
                <a:gd name="T74" fmla="*/ 104 w 264"/>
                <a:gd name="T75" fmla="*/ 147 h 262"/>
                <a:gd name="T76" fmla="*/ 98 w 264"/>
                <a:gd name="T77" fmla="*/ 105 h 262"/>
                <a:gd name="T78" fmla="*/ 113 w 264"/>
                <a:gd name="T79" fmla="*/ 119 h 262"/>
                <a:gd name="T80" fmla="*/ 118 w 264"/>
                <a:gd name="T81" fmla="*/ 107 h 262"/>
                <a:gd name="T82" fmla="*/ 117 w 264"/>
                <a:gd name="T83" fmla="*/ 79 h 262"/>
                <a:gd name="T84" fmla="*/ 143 w 264"/>
                <a:gd name="T85" fmla="*/ 109 h 262"/>
                <a:gd name="T86" fmla="*/ 148 w 264"/>
                <a:gd name="T87" fmla="*/ 97 h 262"/>
                <a:gd name="T88" fmla="*/ 128 w 264"/>
                <a:gd name="T89" fmla="*/ 65 h 262"/>
                <a:gd name="T90" fmla="*/ 150 w 264"/>
                <a:gd name="T91" fmla="*/ 52 h 262"/>
                <a:gd name="T92" fmla="*/ 191 w 264"/>
                <a:gd name="T93" fmla="*/ 73 h 262"/>
                <a:gd name="T94" fmla="*/ 193 w 264"/>
                <a:gd name="T95" fmla="*/ 75 h 262"/>
                <a:gd name="T96" fmla="*/ 205 w 264"/>
                <a:gd name="T97" fmla="*/ 130 h 262"/>
                <a:gd name="T98" fmla="*/ 216 w 264"/>
                <a:gd name="T99" fmla="*/ 82 h 262"/>
                <a:gd name="T100" fmla="*/ 241 w 264"/>
                <a:gd name="T101" fmla="*/ 51 h 262"/>
                <a:gd name="T102" fmla="*/ 249 w 264"/>
                <a:gd name="T103" fmla="*/ 6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4" h="262">
                  <a:moveTo>
                    <a:pt x="260" y="53"/>
                  </a:moveTo>
                  <a:cubicBezTo>
                    <a:pt x="253" y="43"/>
                    <a:pt x="253" y="43"/>
                    <a:pt x="253" y="43"/>
                  </a:cubicBezTo>
                  <a:cubicBezTo>
                    <a:pt x="253" y="42"/>
                    <a:pt x="252" y="42"/>
                    <a:pt x="252" y="41"/>
                  </a:cubicBezTo>
                  <a:cubicBezTo>
                    <a:pt x="257" y="37"/>
                    <a:pt x="259" y="32"/>
                    <a:pt x="259" y="28"/>
                  </a:cubicBezTo>
                  <a:cubicBezTo>
                    <a:pt x="259" y="21"/>
                    <a:pt x="255" y="17"/>
                    <a:pt x="252" y="13"/>
                  </a:cubicBezTo>
                  <a:cubicBezTo>
                    <a:pt x="250" y="12"/>
                    <a:pt x="250" y="12"/>
                    <a:pt x="250" y="12"/>
                  </a:cubicBezTo>
                  <a:cubicBezTo>
                    <a:pt x="246" y="8"/>
                    <a:pt x="242" y="4"/>
                    <a:pt x="235" y="4"/>
                  </a:cubicBezTo>
                  <a:cubicBezTo>
                    <a:pt x="230" y="4"/>
                    <a:pt x="225" y="7"/>
                    <a:pt x="221" y="11"/>
                  </a:cubicBezTo>
                  <a:cubicBezTo>
                    <a:pt x="221" y="10"/>
                    <a:pt x="220" y="10"/>
                    <a:pt x="220" y="10"/>
                  </a:cubicBezTo>
                  <a:cubicBezTo>
                    <a:pt x="210" y="2"/>
                    <a:pt x="210" y="2"/>
                    <a:pt x="210" y="2"/>
                  </a:cubicBezTo>
                  <a:cubicBezTo>
                    <a:pt x="207" y="1"/>
                    <a:pt x="204" y="0"/>
                    <a:pt x="201" y="0"/>
                  </a:cubicBezTo>
                  <a:cubicBezTo>
                    <a:pt x="196" y="0"/>
                    <a:pt x="192" y="2"/>
                    <a:pt x="189" y="7"/>
                  </a:cubicBezTo>
                  <a:cubicBezTo>
                    <a:pt x="174" y="31"/>
                    <a:pt x="174" y="31"/>
                    <a:pt x="174" y="31"/>
                  </a:cubicBezTo>
                  <a:cubicBezTo>
                    <a:pt x="178" y="33"/>
                    <a:pt x="183" y="35"/>
                    <a:pt x="186" y="38"/>
                  </a:cubicBezTo>
                  <a:cubicBezTo>
                    <a:pt x="201" y="14"/>
                    <a:pt x="201" y="14"/>
                    <a:pt x="201" y="14"/>
                  </a:cubicBezTo>
                  <a:cubicBezTo>
                    <a:pt x="211" y="22"/>
                    <a:pt x="211" y="22"/>
                    <a:pt x="211" y="22"/>
                  </a:cubicBezTo>
                  <a:cubicBezTo>
                    <a:pt x="211" y="22"/>
                    <a:pt x="211" y="22"/>
                    <a:pt x="211" y="22"/>
                  </a:cubicBezTo>
                  <a:cubicBezTo>
                    <a:pt x="194" y="42"/>
                    <a:pt x="194" y="42"/>
                    <a:pt x="194" y="42"/>
                  </a:cubicBezTo>
                  <a:cubicBezTo>
                    <a:pt x="199" y="46"/>
                    <a:pt x="202" y="49"/>
                    <a:pt x="205" y="51"/>
                  </a:cubicBezTo>
                  <a:cubicBezTo>
                    <a:pt x="205" y="51"/>
                    <a:pt x="205" y="51"/>
                    <a:pt x="205" y="51"/>
                  </a:cubicBezTo>
                  <a:cubicBezTo>
                    <a:pt x="222" y="31"/>
                    <a:pt x="222" y="31"/>
                    <a:pt x="222" y="31"/>
                  </a:cubicBezTo>
                  <a:cubicBezTo>
                    <a:pt x="222" y="31"/>
                    <a:pt x="222" y="30"/>
                    <a:pt x="222" y="30"/>
                  </a:cubicBezTo>
                  <a:cubicBezTo>
                    <a:pt x="229" y="23"/>
                    <a:pt x="229" y="23"/>
                    <a:pt x="229" y="23"/>
                  </a:cubicBezTo>
                  <a:cubicBezTo>
                    <a:pt x="233" y="18"/>
                    <a:pt x="235" y="18"/>
                    <a:pt x="235" y="18"/>
                  </a:cubicBezTo>
                  <a:cubicBezTo>
                    <a:pt x="236" y="18"/>
                    <a:pt x="238" y="20"/>
                    <a:pt x="240" y="21"/>
                  </a:cubicBezTo>
                  <a:cubicBezTo>
                    <a:pt x="242" y="23"/>
                    <a:pt x="242" y="23"/>
                    <a:pt x="242" y="23"/>
                  </a:cubicBezTo>
                  <a:cubicBezTo>
                    <a:pt x="243" y="25"/>
                    <a:pt x="245" y="26"/>
                    <a:pt x="245" y="27"/>
                  </a:cubicBezTo>
                  <a:cubicBezTo>
                    <a:pt x="245" y="27"/>
                    <a:pt x="245" y="29"/>
                    <a:pt x="239" y="34"/>
                  </a:cubicBezTo>
                  <a:cubicBezTo>
                    <a:pt x="203" y="65"/>
                    <a:pt x="203" y="65"/>
                    <a:pt x="203" y="65"/>
                  </a:cubicBezTo>
                  <a:cubicBezTo>
                    <a:pt x="201" y="63"/>
                    <a:pt x="201" y="63"/>
                    <a:pt x="201" y="63"/>
                  </a:cubicBezTo>
                  <a:cubicBezTo>
                    <a:pt x="201" y="63"/>
                    <a:pt x="201" y="63"/>
                    <a:pt x="201" y="63"/>
                  </a:cubicBezTo>
                  <a:cubicBezTo>
                    <a:pt x="199" y="61"/>
                    <a:pt x="199" y="61"/>
                    <a:pt x="199" y="61"/>
                  </a:cubicBezTo>
                  <a:cubicBezTo>
                    <a:pt x="198" y="60"/>
                    <a:pt x="174" y="38"/>
                    <a:pt x="150" y="38"/>
                  </a:cubicBezTo>
                  <a:cubicBezTo>
                    <a:pt x="140" y="38"/>
                    <a:pt x="131" y="41"/>
                    <a:pt x="123" y="49"/>
                  </a:cubicBezTo>
                  <a:cubicBezTo>
                    <a:pt x="120" y="53"/>
                    <a:pt x="39" y="148"/>
                    <a:pt x="3" y="237"/>
                  </a:cubicBezTo>
                  <a:cubicBezTo>
                    <a:pt x="3" y="238"/>
                    <a:pt x="0" y="246"/>
                    <a:pt x="5" y="254"/>
                  </a:cubicBezTo>
                  <a:cubicBezTo>
                    <a:pt x="6" y="255"/>
                    <a:pt x="6" y="256"/>
                    <a:pt x="7" y="256"/>
                  </a:cubicBezTo>
                  <a:cubicBezTo>
                    <a:pt x="7" y="256"/>
                    <a:pt x="7" y="257"/>
                    <a:pt x="7" y="257"/>
                  </a:cubicBezTo>
                  <a:cubicBezTo>
                    <a:pt x="7" y="257"/>
                    <a:pt x="8" y="257"/>
                    <a:pt x="8" y="257"/>
                  </a:cubicBezTo>
                  <a:cubicBezTo>
                    <a:pt x="8" y="258"/>
                    <a:pt x="9" y="258"/>
                    <a:pt x="10" y="259"/>
                  </a:cubicBezTo>
                  <a:cubicBezTo>
                    <a:pt x="13" y="261"/>
                    <a:pt x="17" y="262"/>
                    <a:pt x="21" y="262"/>
                  </a:cubicBezTo>
                  <a:cubicBezTo>
                    <a:pt x="24" y="262"/>
                    <a:pt x="27" y="261"/>
                    <a:pt x="27" y="261"/>
                  </a:cubicBezTo>
                  <a:cubicBezTo>
                    <a:pt x="116" y="225"/>
                    <a:pt x="211" y="144"/>
                    <a:pt x="215" y="140"/>
                  </a:cubicBezTo>
                  <a:cubicBezTo>
                    <a:pt x="222" y="133"/>
                    <a:pt x="226" y="125"/>
                    <a:pt x="226" y="115"/>
                  </a:cubicBezTo>
                  <a:cubicBezTo>
                    <a:pt x="227" y="108"/>
                    <a:pt x="225" y="101"/>
                    <a:pt x="222" y="95"/>
                  </a:cubicBezTo>
                  <a:cubicBezTo>
                    <a:pt x="256" y="74"/>
                    <a:pt x="256" y="74"/>
                    <a:pt x="256" y="74"/>
                  </a:cubicBezTo>
                  <a:cubicBezTo>
                    <a:pt x="260" y="72"/>
                    <a:pt x="262" y="68"/>
                    <a:pt x="263" y="64"/>
                  </a:cubicBezTo>
                  <a:cubicBezTo>
                    <a:pt x="264" y="60"/>
                    <a:pt x="263" y="56"/>
                    <a:pt x="260" y="53"/>
                  </a:cubicBezTo>
                  <a:close/>
                  <a:moveTo>
                    <a:pt x="205" y="130"/>
                  </a:moveTo>
                  <a:cubicBezTo>
                    <a:pt x="205" y="130"/>
                    <a:pt x="190" y="143"/>
                    <a:pt x="166" y="161"/>
                  </a:cubicBezTo>
                  <a:cubicBezTo>
                    <a:pt x="162" y="160"/>
                    <a:pt x="152" y="155"/>
                    <a:pt x="142" y="144"/>
                  </a:cubicBezTo>
                  <a:cubicBezTo>
                    <a:pt x="140" y="141"/>
                    <a:pt x="135" y="141"/>
                    <a:pt x="132" y="143"/>
                  </a:cubicBezTo>
                  <a:cubicBezTo>
                    <a:pt x="129" y="146"/>
                    <a:pt x="129" y="150"/>
                    <a:pt x="132" y="153"/>
                  </a:cubicBezTo>
                  <a:cubicBezTo>
                    <a:pt x="139" y="162"/>
                    <a:pt x="147" y="167"/>
                    <a:pt x="153" y="171"/>
                  </a:cubicBezTo>
                  <a:cubicBezTo>
                    <a:pt x="144" y="177"/>
                    <a:pt x="134" y="184"/>
                    <a:pt x="124" y="191"/>
                  </a:cubicBezTo>
                  <a:cubicBezTo>
                    <a:pt x="123" y="191"/>
                    <a:pt x="123" y="191"/>
                    <a:pt x="123" y="191"/>
                  </a:cubicBezTo>
                  <a:cubicBezTo>
                    <a:pt x="122" y="191"/>
                    <a:pt x="114" y="190"/>
                    <a:pt x="106" y="180"/>
                  </a:cubicBezTo>
                  <a:cubicBezTo>
                    <a:pt x="104" y="177"/>
                    <a:pt x="99" y="177"/>
                    <a:pt x="96" y="179"/>
                  </a:cubicBezTo>
                  <a:cubicBezTo>
                    <a:pt x="93" y="182"/>
                    <a:pt x="93" y="186"/>
                    <a:pt x="95" y="189"/>
                  </a:cubicBezTo>
                  <a:cubicBezTo>
                    <a:pt x="100" y="195"/>
                    <a:pt x="105" y="198"/>
                    <a:pt x="109" y="201"/>
                  </a:cubicBezTo>
                  <a:cubicBezTo>
                    <a:pt x="82" y="218"/>
                    <a:pt x="52" y="236"/>
                    <a:pt x="22" y="247"/>
                  </a:cubicBezTo>
                  <a:cubicBezTo>
                    <a:pt x="22" y="248"/>
                    <a:pt x="22" y="248"/>
                    <a:pt x="21" y="248"/>
                  </a:cubicBezTo>
                  <a:cubicBezTo>
                    <a:pt x="19" y="248"/>
                    <a:pt x="18" y="247"/>
                    <a:pt x="17" y="247"/>
                  </a:cubicBezTo>
                  <a:cubicBezTo>
                    <a:pt x="16" y="245"/>
                    <a:pt x="16" y="242"/>
                    <a:pt x="16" y="241"/>
                  </a:cubicBezTo>
                  <a:cubicBezTo>
                    <a:pt x="24" y="223"/>
                    <a:pt x="34" y="204"/>
                    <a:pt x="44" y="185"/>
                  </a:cubicBezTo>
                  <a:cubicBezTo>
                    <a:pt x="47" y="189"/>
                    <a:pt x="50" y="194"/>
                    <a:pt x="55" y="198"/>
                  </a:cubicBezTo>
                  <a:cubicBezTo>
                    <a:pt x="57" y="199"/>
                    <a:pt x="58" y="200"/>
                    <a:pt x="60" y="200"/>
                  </a:cubicBezTo>
                  <a:cubicBezTo>
                    <a:pt x="62" y="200"/>
                    <a:pt x="64" y="199"/>
                    <a:pt x="65" y="197"/>
                  </a:cubicBezTo>
                  <a:cubicBezTo>
                    <a:pt x="68" y="194"/>
                    <a:pt x="67" y="190"/>
                    <a:pt x="64" y="187"/>
                  </a:cubicBezTo>
                  <a:cubicBezTo>
                    <a:pt x="55" y="180"/>
                    <a:pt x="53" y="171"/>
                    <a:pt x="53" y="171"/>
                  </a:cubicBezTo>
                  <a:cubicBezTo>
                    <a:pt x="53" y="171"/>
                    <a:pt x="53" y="170"/>
                    <a:pt x="53" y="170"/>
                  </a:cubicBezTo>
                  <a:cubicBezTo>
                    <a:pt x="61" y="158"/>
                    <a:pt x="69" y="145"/>
                    <a:pt x="77" y="134"/>
                  </a:cubicBezTo>
                  <a:cubicBezTo>
                    <a:pt x="80" y="141"/>
                    <a:pt x="86" y="150"/>
                    <a:pt x="95" y="158"/>
                  </a:cubicBezTo>
                  <a:cubicBezTo>
                    <a:pt x="97" y="159"/>
                    <a:pt x="98" y="159"/>
                    <a:pt x="100" y="159"/>
                  </a:cubicBezTo>
                  <a:cubicBezTo>
                    <a:pt x="102" y="159"/>
                    <a:pt x="104" y="158"/>
                    <a:pt x="105" y="157"/>
                  </a:cubicBezTo>
                  <a:cubicBezTo>
                    <a:pt x="108" y="154"/>
                    <a:pt x="107" y="149"/>
                    <a:pt x="104" y="147"/>
                  </a:cubicBezTo>
                  <a:cubicBezTo>
                    <a:pt x="92" y="136"/>
                    <a:pt x="88" y="125"/>
                    <a:pt x="86" y="120"/>
                  </a:cubicBezTo>
                  <a:cubicBezTo>
                    <a:pt x="90" y="115"/>
                    <a:pt x="94" y="110"/>
                    <a:pt x="98" y="105"/>
                  </a:cubicBezTo>
                  <a:cubicBezTo>
                    <a:pt x="100" y="109"/>
                    <a:pt x="104" y="113"/>
                    <a:pt x="109" y="118"/>
                  </a:cubicBezTo>
                  <a:cubicBezTo>
                    <a:pt x="110" y="119"/>
                    <a:pt x="112" y="119"/>
                    <a:pt x="113" y="119"/>
                  </a:cubicBezTo>
                  <a:cubicBezTo>
                    <a:pt x="115" y="119"/>
                    <a:pt x="117" y="119"/>
                    <a:pt x="119" y="117"/>
                  </a:cubicBezTo>
                  <a:cubicBezTo>
                    <a:pt x="121" y="114"/>
                    <a:pt x="121" y="110"/>
                    <a:pt x="118" y="107"/>
                  </a:cubicBezTo>
                  <a:cubicBezTo>
                    <a:pt x="111" y="101"/>
                    <a:pt x="108" y="94"/>
                    <a:pt x="107" y="92"/>
                  </a:cubicBezTo>
                  <a:cubicBezTo>
                    <a:pt x="111" y="87"/>
                    <a:pt x="114" y="83"/>
                    <a:pt x="117" y="79"/>
                  </a:cubicBezTo>
                  <a:cubicBezTo>
                    <a:pt x="120" y="86"/>
                    <a:pt x="126" y="97"/>
                    <a:pt x="139" y="107"/>
                  </a:cubicBezTo>
                  <a:cubicBezTo>
                    <a:pt x="140" y="109"/>
                    <a:pt x="141" y="109"/>
                    <a:pt x="143" y="109"/>
                  </a:cubicBezTo>
                  <a:cubicBezTo>
                    <a:pt x="145" y="109"/>
                    <a:pt x="147" y="108"/>
                    <a:pt x="148" y="107"/>
                  </a:cubicBezTo>
                  <a:cubicBezTo>
                    <a:pt x="151" y="104"/>
                    <a:pt x="150" y="99"/>
                    <a:pt x="148" y="97"/>
                  </a:cubicBezTo>
                  <a:cubicBezTo>
                    <a:pt x="132" y="83"/>
                    <a:pt x="129" y="69"/>
                    <a:pt x="129" y="68"/>
                  </a:cubicBezTo>
                  <a:cubicBezTo>
                    <a:pt x="129" y="67"/>
                    <a:pt x="128" y="67"/>
                    <a:pt x="128" y="65"/>
                  </a:cubicBezTo>
                  <a:cubicBezTo>
                    <a:pt x="132" y="61"/>
                    <a:pt x="134" y="59"/>
                    <a:pt x="134" y="59"/>
                  </a:cubicBezTo>
                  <a:cubicBezTo>
                    <a:pt x="138" y="54"/>
                    <a:pt x="144" y="52"/>
                    <a:pt x="150" y="52"/>
                  </a:cubicBezTo>
                  <a:cubicBezTo>
                    <a:pt x="168" y="52"/>
                    <a:pt x="189" y="71"/>
                    <a:pt x="189" y="71"/>
                  </a:cubicBezTo>
                  <a:cubicBezTo>
                    <a:pt x="191" y="73"/>
                    <a:pt x="191" y="73"/>
                    <a:pt x="191" y="73"/>
                  </a:cubicBezTo>
                  <a:cubicBezTo>
                    <a:pt x="191" y="73"/>
                    <a:pt x="191" y="73"/>
                    <a:pt x="191" y="73"/>
                  </a:cubicBezTo>
                  <a:cubicBezTo>
                    <a:pt x="193" y="75"/>
                    <a:pt x="193" y="75"/>
                    <a:pt x="193" y="75"/>
                  </a:cubicBezTo>
                  <a:cubicBezTo>
                    <a:pt x="193" y="75"/>
                    <a:pt x="213" y="96"/>
                    <a:pt x="212" y="115"/>
                  </a:cubicBezTo>
                  <a:cubicBezTo>
                    <a:pt x="212" y="121"/>
                    <a:pt x="210" y="126"/>
                    <a:pt x="205" y="130"/>
                  </a:cubicBezTo>
                  <a:close/>
                  <a:moveTo>
                    <a:pt x="249" y="62"/>
                  </a:moveTo>
                  <a:cubicBezTo>
                    <a:pt x="216" y="82"/>
                    <a:pt x="216" y="82"/>
                    <a:pt x="216" y="82"/>
                  </a:cubicBezTo>
                  <a:cubicBezTo>
                    <a:pt x="214" y="80"/>
                    <a:pt x="213" y="78"/>
                    <a:pt x="212" y="76"/>
                  </a:cubicBezTo>
                  <a:cubicBezTo>
                    <a:pt x="241" y="51"/>
                    <a:pt x="241" y="51"/>
                    <a:pt x="241" y="51"/>
                  </a:cubicBezTo>
                  <a:cubicBezTo>
                    <a:pt x="242" y="51"/>
                    <a:pt x="242" y="51"/>
                    <a:pt x="242" y="51"/>
                  </a:cubicBezTo>
                  <a:cubicBezTo>
                    <a:pt x="249" y="61"/>
                    <a:pt x="249" y="61"/>
                    <a:pt x="249" y="61"/>
                  </a:cubicBezTo>
                  <a:lnTo>
                    <a:pt x="249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" name="PA-组合 7">
            <a:extLst>
              <a:ext uri="{FF2B5EF4-FFF2-40B4-BE49-F238E27FC236}">
                <a16:creationId xmlns="" xmlns:a16="http://schemas.microsoft.com/office/drawing/2014/main" id="{3D25B469-14AD-4752-BF10-D98DDF9FFC2C}"/>
              </a:ext>
            </a:extLst>
          </p:cNvPr>
          <p:cNvGrpSpPr/>
          <p:nvPr>
            <p:custDataLst>
              <p:tags r:id="rId13"/>
            </p:custDataLst>
          </p:nvPr>
        </p:nvGrpSpPr>
        <p:grpSpPr>
          <a:xfrm>
            <a:off x="3351237" y="1335313"/>
            <a:ext cx="2339926" cy="1027091"/>
            <a:chOff x="3351237" y="1335313"/>
            <a:chExt cx="2339926" cy="1027091"/>
          </a:xfrm>
        </p:grpSpPr>
        <p:sp>
          <p:nvSpPr>
            <p:cNvPr id="37" name="PA-圆角矩形 36">
              <a:extLst>
                <a:ext uri="{FF2B5EF4-FFF2-40B4-BE49-F238E27FC236}">
                  <a16:creationId xmlns="" xmlns:a16="http://schemas.microsoft.com/office/drawing/2014/main" id="{FE8A0225-4F7E-4688-B445-D83807FC1F45}"/>
                </a:ext>
              </a:extLst>
            </p:cNvPr>
            <p:cNvSpPr/>
            <p:nvPr>
              <p:custDataLst>
                <p:tags r:id="rId55"/>
              </p:custDataLst>
            </p:nvPr>
          </p:nvSpPr>
          <p:spPr>
            <a:xfrm>
              <a:off x="3427437" y="1335313"/>
              <a:ext cx="762000" cy="762000"/>
            </a:xfrm>
            <a:prstGeom prst="round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PA-文本框 39">
              <a:extLst>
                <a:ext uri="{FF2B5EF4-FFF2-40B4-BE49-F238E27FC236}">
                  <a16:creationId xmlns="" xmlns:a16="http://schemas.microsoft.com/office/drawing/2014/main" id="{8579C1B6-F73A-44B6-B4F2-6A9C9D6FBD46}"/>
                </a:ext>
              </a:extLst>
            </p:cNvPr>
            <p:cNvSpPr txBox="1"/>
            <p:nvPr>
              <p:custDataLst>
                <p:tags r:id="rId56"/>
              </p:custDataLst>
            </p:nvPr>
          </p:nvSpPr>
          <p:spPr>
            <a:xfrm>
              <a:off x="3351237" y="2105795"/>
              <a:ext cx="914400" cy="2566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400" spc="100" dirty="0">
                  <a:latin typeface="+mn-ea"/>
                </a:rPr>
                <a:t>物品名称</a:t>
              </a:r>
            </a:p>
          </p:txBody>
        </p:sp>
        <p:sp>
          <p:nvSpPr>
            <p:cNvPr id="42" name="PA-文本框 12">
              <a:extLst>
                <a:ext uri="{FF2B5EF4-FFF2-40B4-BE49-F238E27FC236}">
                  <a16:creationId xmlns="" xmlns:a16="http://schemas.microsoft.com/office/drawing/2014/main" id="{7A600406-53C3-45D4-BAF9-BB6555396700}"/>
                </a:ext>
              </a:extLst>
            </p:cNvPr>
            <p:cNvSpPr txBox="1"/>
            <p:nvPr>
              <p:custDataLst>
                <p:tags r:id="rId57"/>
              </p:custDataLst>
            </p:nvPr>
          </p:nvSpPr>
          <p:spPr>
            <a:xfrm>
              <a:off x="4292209" y="1566161"/>
              <a:ext cx="1398954" cy="5109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30000"/>
                </a:lnSpc>
              </a:pPr>
              <a:r>
                <a:rPr lang="zh-CN" altLang="en-US" sz="2800" b="1" spc="100" dirty="0">
                  <a:solidFill>
                    <a:schemeClr val="tx2"/>
                  </a:solidFill>
                  <a:latin typeface="+mj-lt"/>
                  <a:cs typeface="Open Sans" panose="020B0606030504020204" pitchFamily="34" charset="0"/>
                </a:rPr>
                <a:t>￥</a:t>
              </a:r>
              <a:r>
                <a:rPr lang="en-US" altLang="zh-CN" sz="2800" b="1" spc="100" dirty="0">
                  <a:solidFill>
                    <a:schemeClr val="tx2"/>
                  </a:solidFill>
                  <a:latin typeface="+mj-lt"/>
                  <a:cs typeface="Open Sans" panose="020B0606030504020204" pitchFamily="34" charset="0"/>
                </a:rPr>
                <a:t>50.00</a:t>
              </a:r>
              <a:endParaRPr lang="zh-CN" altLang="en-US" sz="2800" b="1" spc="100" dirty="0">
                <a:solidFill>
                  <a:schemeClr val="tx2"/>
                </a:solidFill>
                <a:latin typeface="+mj-lt"/>
                <a:cs typeface="Open Sans" panose="020B0606030504020204" pitchFamily="34" charset="0"/>
              </a:endParaRPr>
            </a:p>
          </p:txBody>
        </p:sp>
        <p:grpSp>
          <p:nvGrpSpPr>
            <p:cNvPr id="64" name="组合 63">
              <a:extLst>
                <a:ext uri="{FF2B5EF4-FFF2-40B4-BE49-F238E27FC236}">
                  <a16:creationId xmlns="" xmlns:a16="http://schemas.microsoft.com/office/drawing/2014/main" id="{B5199F30-FCA5-428F-BBAE-2977D392C867}"/>
                </a:ext>
              </a:extLst>
            </p:cNvPr>
            <p:cNvGrpSpPr/>
            <p:nvPr/>
          </p:nvGrpSpPr>
          <p:grpSpPr>
            <a:xfrm>
              <a:off x="3612675" y="1531090"/>
              <a:ext cx="391525" cy="370446"/>
              <a:chOff x="6574963" y="4888436"/>
              <a:chExt cx="1015513" cy="960843"/>
            </a:xfrm>
            <a:solidFill>
              <a:schemeClr val="bg1"/>
            </a:solidFill>
          </p:grpSpPr>
          <p:sp>
            <p:nvSpPr>
              <p:cNvPr id="65" name="PA-任意多边形 119">
                <a:extLst>
                  <a:ext uri="{FF2B5EF4-FFF2-40B4-BE49-F238E27FC236}">
                    <a16:creationId xmlns="" xmlns:a16="http://schemas.microsoft.com/office/drawing/2014/main" id="{B5C1A7B6-4D80-4493-86A2-2569ED980691}"/>
                  </a:ext>
                </a:extLst>
              </p:cNvPr>
              <p:cNvSpPr>
                <a:spLocks noEditPoints="1"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6574963" y="4888436"/>
                <a:ext cx="1015513" cy="960843"/>
              </a:xfrm>
              <a:custGeom>
                <a:avLst/>
                <a:gdLst>
                  <a:gd name="T0" fmla="*/ 200 w 259"/>
                  <a:gd name="T1" fmla="*/ 46 h 245"/>
                  <a:gd name="T2" fmla="*/ 103 w 259"/>
                  <a:gd name="T3" fmla="*/ 0 h 245"/>
                  <a:gd name="T4" fmla="*/ 54 w 259"/>
                  <a:gd name="T5" fmla="*/ 19 h 245"/>
                  <a:gd name="T6" fmla="*/ 52 w 259"/>
                  <a:gd name="T7" fmla="*/ 21 h 245"/>
                  <a:gd name="T8" fmla="*/ 52 w 259"/>
                  <a:gd name="T9" fmla="*/ 21 h 245"/>
                  <a:gd name="T10" fmla="*/ 47 w 259"/>
                  <a:gd name="T11" fmla="*/ 26 h 245"/>
                  <a:gd name="T12" fmla="*/ 1 w 259"/>
                  <a:gd name="T13" fmla="*/ 133 h 245"/>
                  <a:gd name="T14" fmla="*/ 33 w 259"/>
                  <a:gd name="T15" fmla="*/ 212 h 245"/>
                  <a:gd name="T16" fmla="*/ 33 w 259"/>
                  <a:gd name="T17" fmla="*/ 212 h 245"/>
                  <a:gd name="T18" fmla="*/ 33 w 259"/>
                  <a:gd name="T19" fmla="*/ 213 h 245"/>
                  <a:gd name="T20" fmla="*/ 33 w 259"/>
                  <a:gd name="T21" fmla="*/ 213 h 245"/>
                  <a:gd name="T22" fmla="*/ 33 w 259"/>
                  <a:gd name="T23" fmla="*/ 213 h 245"/>
                  <a:gd name="T24" fmla="*/ 112 w 259"/>
                  <a:gd name="T25" fmla="*/ 245 h 245"/>
                  <a:gd name="T26" fmla="*/ 114 w 259"/>
                  <a:gd name="T27" fmla="*/ 245 h 245"/>
                  <a:gd name="T28" fmla="*/ 219 w 259"/>
                  <a:gd name="T29" fmla="*/ 199 h 245"/>
                  <a:gd name="T30" fmla="*/ 223 w 259"/>
                  <a:gd name="T31" fmla="*/ 195 h 245"/>
                  <a:gd name="T32" fmla="*/ 224 w 259"/>
                  <a:gd name="T33" fmla="*/ 194 h 245"/>
                  <a:gd name="T34" fmla="*/ 226 w 259"/>
                  <a:gd name="T35" fmla="*/ 193 h 245"/>
                  <a:gd name="T36" fmla="*/ 200 w 259"/>
                  <a:gd name="T37" fmla="*/ 46 h 245"/>
                  <a:gd name="T38" fmla="*/ 103 w 259"/>
                  <a:gd name="T39" fmla="*/ 14 h 245"/>
                  <a:gd name="T40" fmla="*/ 190 w 259"/>
                  <a:gd name="T41" fmla="*/ 56 h 245"/>
                  <a:gd name="T42" fmla="*/ 216 w 259"/>
                  <a:gd name="T43" fmla="*/ 183 h 245"/>
                  <a:gd name="T44" fmla="*/ 176 w 259"/>
                  <a:gd name="T45" fmla="*/ 198 h 245"/>
                  <a:gd name="T46" fmla="*/ 89 w 259"/>
                  <a:gd name="T47" fmla="*/ 156 h 245"/>
                  <a:gd name="T48" fmla="*/ 50 w 259"/>
                  <a:gd name="T49" fmla="*/ 86 h 245"/>
                  <a:gd name="T50" fmla="*/ 64 w 259"/>
                  <a:gd name="T51" fmla="*/ 29 h 245"/>
                  <a:gd name="T52" fmla="*/ 103 w 259"/>
                  <a:gd name="T53" fmla="*/ 14 h 245"/>
                  <a:gd name="T54" fmla="*/ 113 w 259"/>
                  <a:gd name="T55" fmla="*/ 231 h 245"/>
                  <a:gd name="T56" fmla="*/ 43 w 259"/>
                  <a:gd name="T57" fmla="*/ 203 h 245"/>
                  <a:gd name="T58" fmla="*/ 15 w 259"/>
                  <a:gd name="T59" fmla="*/ 133 h 245"/>
                  <a:gd name="T60" fmla="*/ 34 w 259"/>
                  <a:gd name="T61" fmla="*/ 68 h 245"/>
                  <a:gd name="T62" fmla="*/ 36 w 259"/>
                  <a:gd name="T63" fmla="*/ 89 h 245"/>
                  <a:gd name="T64" fmla="*/ 79 w 259"/>
                  <a:gd name="T65" fmla="*/ 166 h 245"/>
                  <a:gd name="T66" fmla="*/ 176 w 259"/>
                  <a:gd name="T67" fmla="*/ 212 h 245"/>
                  <a:gd name="T68" fmla="*/ 179 w 259"/>
                  <a:gd name="T69" fmla="*/ 212 h 245"/>
                  <a:gd name="T70" fmla="*/ 113 w 259"/>
                  <a:gd name="T71" fmla="*/ 231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9" h="245">
                    <a:moveTo>
                      <a:pt x="200" y="46"/>
                    </a:moveTo>
                    <a:cubicBezTo>
                      <a:pt x="172" y="17"/>
                      <a:pt x="136" y="0"/>
                      <a:pt x="103" y="0"/>
                    </a:cubicBezTo>
                    <a:cubicBezTo>
                      <a:pt x="83" y="0"/>
                      <a:pt x="66" y="7"/>
                      <a:pt x="54" y="19"/>
                    </a:cubicBezTo>
                    <a:cubicBezTo>
                      <a:pt x="53" y="20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6" y="27"/>
                      <a:pt x="2" y="72"/>
                      <a:pt x="1" y="133"/>
                    </a:cubicBezTo>
                    <a:cubicBezTo>
                      <a:pt x="1" y="134"/>
                      <a:pt x="0" y="179"/>
                      <a:pt x="33" y="212"/>
                    </a:cubicBezTo>
                    <a:cubicBezTo>
                      <a:pt x="33" y="212"/>
                      <a:pt x="33" y="212"/>
                      <a:pt x="33" y="212"/>
                    </a:cubicBezTo>
                    <a:cubicBezTo>
                      <a:pt x="33" y="213"/>
                      <a:pt x="33" y="213"/>
                      <a:pt x="33" y="213"/>
                    </a:cubicBezTo>
                    <a:cubicBezTo>
                      <a:pt x="33" y="213"/>
                      <a:pt x="33" y="213"/>
                      <a:pt x="33" y="213"/>
                    </a:cubicBezTo>
                    <a:cubicBezTo>
                      <a:pt x="33" y="213"/>
                      <a:pt x="33" y="213"/>
                      <a:pt x="33" y="213"/>
                    </a:cubicBezTo>
                    <a:cubicBezTo>
                      <a:pt x="64" y="243"/>
                      <a:pt x="105" y="245"/>
                      <a:pt x="112" y="245"/>
                    </a:cubicBezTo>
                    <a:cubicBezTo>
                      <a:pt x="113" y="245"/>
                      <a:pt x="113" y="245"/>
                      <a:pt x="114" y="245"/>
                    </a:cubicBezTo>
                    <a:cubicBezTo>
                      <a:pt x="174" y="244"/>
                      <a:pt x="217" y="201"/>
                      <a:pt x="219" y="199"/>
                    </a:cubicBezTo>
                    <a:cubicBezTo>
                      <a:pt x="223" y="195"/>
                      <a:pt x="223" y="195"/>
                      <a:pt x="223" y="195"/>
                    </a:cubicBezTo>
                    <a:cubicBezTo>
                      <a:pt x="224" y="194"/>
                      <a:pt x="224" y="194"/>
                      <a:pt x="224" y="194"/>
                    </a:cubicBezTo>
                    <a:cubicBezTo>
                      <a:pt x="225" y="193"/>
                      <a:pt x="225" y="194"/>
                      <a:pt x="226" y="193"/>
                    </a:cubicBezTo>
                    <a:cubicBezTo>
                      <a:pt x="259" y="160"/>
                      <a:pt x="248" y="94"/>
                      <a:pt x="200" y="46"/>
                    </a:cubicBezTo>
                    <a:close/>
                    <a:moveTo>
                      <a:pt x="103" y="14"/>
                    </a:moveTo>
                    <a:cubicBezTo>
                      <a:pt x="132" y="14"/>
                      <a:pt x="165" y="30"/>
                      <a:pt x="190" y="56"/>
                    </a:cubicBezTo>
                    <a:cubicBezTo>
                      <a:pt x="232" y="98"/>
                      <a:pt x="244" y="155"/>
                      <a:pt x="216" y="183"/>
                    </a:cubicBezTo>
                    <a:cubicBezTo>
                      <a:pt x="206" y="193"/>
                      <a:pt x="192" y="198"/>
                      <a:pt x="176" y="198"/>
                    </a:cubicBezTo>
                    <a:cubicBezTo>
                      <a:pt x="147" y="198"/>
                      <a:pt x="115" y="182"/>
                      <a:pt x="89" y="156"/>
                    </a:cubicBezTo>
                    <a:cubicBezTo>
                      <a:pt x="68" y="135"/>
                      <a:pt x="54" y="110"/>
                      <a:pt x="50" y="86"/>
                    </a:cubicBezTo>
                    <a:cubicBezTo>
                      <a:pt x="46" y="62"/>
                      <a:pt x="50" y="42"/>
                      <a:pt x="64" y="29"/>
                    </a:cubicBezTo>
                    <a:cubicBezTo>
                      <a:pt x="73" y="20"/>
                      <a:pt x="87" y="14"/>
                      <a:pt x="103" y="14"/>
                    </a:cubicBezTo>
                    <a:close/>
                    <a:moveTo>
                      <a:pt x="113" y="231"/>
                    </a:moveTo>
                    <a:cubicBezTo>
                      <a:pt x="113" y="231"/>
                      <a:pt x="72" y="232"/>
                      <a:pt x="43" y="203"/>
                    </a:cubicBezTo>
                    <a:cubicBezTo>
                      <a:pt x="14" y="174"/>
                      <a:pt x="15" y="133"/>
                      <a:pt x="15" y="133"/>
                    </a:cubicBezTo>
                    <a:cubicBezTo>
                      <a:pt x="16" y="108"/>
                      <a:pt x="25" y="85"/>
                      <a:pt x="34" y="68"/>
                    </a:cubicBezTo>
                    <a:cubicBezTo>
                      <a:pt x="34" y="75"/>
                      <a:pt x="35" y="81"/>
                      <a:pt x="36" y="89"/>
                    </a:cubicBezTo>
                    <a:cubicBezTo>
                      <a:pt x="41" y="116"/>
                      <a:pt x="56" y="143"/>
                      <a:pt x="79" y="166"/>
                    </a:cubicBezTo>
                    <a:cubicBezTo>
                      <a:pt x="107" y="195"/>
                      <a:pt x="143" y="212"/>
                      <a:pt x="176" y="212"/>
                    </a:cubicBezTo>
                    <a:cubicBezTo>
                      <a:pt x="177" y="212"/>
                      <a:pt x="178" y="212"/>
                      <a:pt x="179" y="212"/>
                    </a:cubicBezTo>
                    <a:cubicBezTo>
                      <a:pt x="162" y="221"/>
                      <a:pt x="139" y="230"/>
                      <a:pt x="113" y="2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PA-任意多边形 120">
                <a:extLst>
                  <a:ext uri="{FF2B5EF4-FFF2-40B4-BE49-F238E27FC236}">
                    <a16:creationId xmlns="" xmlns:a16="http://schemas.microsoft.com/office/drawing/2014/main" id="{C876844C-A559-42FE-B886-1AD2EFB47E6B}"/>
                  </a:ext>
                </a:extLst>
              </p:cNvPr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7242583" y="5398678"/>
                <a:ext cx="89458" cy="86145"/>
              </a:xfrm>
              <a:custGeom>
                <a:avLst/>
                <a:gdLst>
                  <a:gd name="T0" fmla="*/ 15 w 23"/>
                  <a:gd name="T1" fmla="*/ 7 h 22"/>
                  <a:gd name="T2" fmla="*/ 3 w 23"/>
                  <a:gd name="T3" fmla="*/ 0 h 22"/>
                  <a:gd name="T4" fmla="*/ 2 w 23"/>
                  <a:gd name="T5" fmla="*/ 1 h 22"/>
                  <a:gd name="T6" fmla="*/ 8 w 23"/>
                  <a:gd name="T7" fmla="*/ 15 h 22"/>
                  <a:gd name="T8" fmla="*/ 18 w 23"/>
                  <a:gd name="T9" fmla="*/ 22 h 22"/>
                  <a:gd name="T10" fmla="*/ 22 w 23"/>
                  <a:gd name="T11" fmla="*/ 21 h 22"/>
                  <a:gd name="T12" fmla="*/ 23 w 23"/>
                  <a:gd name="T13" fmla="*/ 17 h 22"/>
                  <a:gd name="T14" fmla="*/ 15 w 23"/>
                  <a:gd name="T15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22">
                    <a:moveTo>
                      <a:pt x="15" y="7"/>
                    </a:moveTo>
                    <a:cubicBezTo>
                      <a:pt x="11" y="3"/>
                      <a:pt x="6" y="1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0" y="3"/>
                      <a:pt x="4" y="10"/>
                      <a:pt x="8" y="15"/>
                    </a:cubicBezTo>
                    <a:cubicBezTo>
                      <a:pt x="12" y="19"/>
                      <a:pt x="16" y="22"/>
                      <a:pt x="18" y="22"/>
                    </a:cubicBezTo>
                    <a:cubicBezTo>
                      <a:pt x="20" y="22"/>
                      <a:pt x="21" y="22"/>
                      <a:pt x="22" y="21"/>
                    </a:cubicBezTo>
                    <a:cubicBezTo>
                      <a:pt x="22" y="20"/>
                      <a:pt x="23" y="19"/>
                      <a:pt x="23" y="17"/>
                    </a:cubicBezTo>
                    <a:cubicBezTo>
                      <a:pt x="22" y="14"/>
                      <a:pt x="20" y="11"/>
                      <a:pt x="1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PA-任意多边形 121">
                <a:extLst>
                  <a:ext uri="{FF2B5EF4-FFF2-40B4-BE49-F238E27FC236}">
                    <a16:creationId xmlns="" xmlns:a16="http://schemas.microsoft.com/office/drawing/2014/main" id="{104258B9-4DE1-4407-BF58-895C72CE8226}"/>
                  </a:ext>
                </a:extLst>
              </p:cNvPr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7242583" y="5327442"/>
                <a:ext cx="94428" cy="67922"/>
              </a:xfrm>
              <a:custGeom>
                <a:avLst/>
                <a:gdLst>
                  <a:gd name="T0" fmla="*/ 12 w 24"/>
                  <a:gd name="T1" fmla="*/ 2 h 17"/>
                  <a:gd name="T2" fmla="*/ 5 w 24"/>
                  <a:gd name="T3" fmla="*/ 0 h 17"/>
                  <a:gd name="T4" fmla="*/ 0 w 24"/>
                  <a:gd name="T5" fmla="*/ 3 h 17"/>
                  <a:gd name="T6" fmla="*/ 11 w 24"/>
                  <a:gd name="T7" fmla="*/ 13 h 17"/>
                  <a:gd name="T8" fmla="*/ 19 w 24"/>
                  <a:gd name="T9" fmla="*/ 16 h 17"/>
                  <a:gd name="T10" fmla="*/ 24 w 24"/>
                  <a:gd name="T11" fmla="*/ 13 h 17"/>
                  <a:gd name="T12" fmla="*/ 12 w 24"/>
                  <a:gd name="T1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7">
                    <a:moveTo>
                      <a:pt x="12" y="2"/>
                    </a:moveTo>
                    <a:cubicBezTo>
                      <a:pt x="10" y="1"/>
                      <a:pt x="7" y="0"/>
                      <a:pt x="5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5"/>
                      <a:pt x="5" y="10"/>
                      <a:pt x="11" y="13"/>
                    </a:cubicBezTo>
                    <a:cubicBezTo>
                      <a:pt x="14" y="15"/>
                      <a:pt x="17" y="16"/>
                      <a:pt x="19" y="16"/>
                    </a:cubicBezTo>
                    <a:cubicBezTo>
                      <a:pt x="22" y="17"/>
                      <a:pt x="24" y="15"/>
                      <a:pt x="24" y="13"/>
                    </a:cubicBezTo>
                    <a:cubicBezTo>
                      <a:pt x="24" y="8"/>
                      <a:pt x="19" y="4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PA-任意多边形 122">
                <a:extLst>
                  <a:ext uri="{FF2B5EF4-FFF2-40B4-BE49-F238E27FC236}">
                    <a16:creationId xmlns="" xmlns:a16="http://schemas.microsoft.com/office/drawing/2014/main" id="{A7420DBA-AA80-451F-A93B-4B03E76D0F0F}"/>
                  </a:ext>
                </a:extLst>
              </p:cNvPr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6936108" y="5186628"/>
                <a:ext cx="97741" cy="66265"/>
              </a:xfrm>
              <a:custGeom>
                <a:avLst/>
                <a:gdLst>
                  <a:gd name="T0" fmla="*/ 12 w 25"/>
                  <a:gd name="T1" fmla="*/ 15 h 17"/>
                  <a:gd name="T2" fmla="*/ 19 w 25"/>
                  <a:gd name="T3" fmla="*/ 17 h 17"/>
                  <a:gd name="T4" fmla="*/ 25 w 25"/>
                  <a:gd name="T5" fmla="*/ 15 h 17"/>
                  <a:gd name="T6" fmla="*/ 13 w 25"/>
                  <a:gd name="T7" fmla="*/ 4 h 17"/>
                  <a:gd name="T8" fmla="*/ 5 w 25"/>
                  <a:gd name="T9" fmla="*/ 1 h 17"/>
                  <a:gd name="T10" fmla="*/ 1 w 25"/>
                  <a:gd name="T11" fmla="*/ 4 h 17"/>
                  <a:gd name="T12" fmla="*/ 12 w 25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7">
                    <a:moveTo>
                      <a:pt x="12" y="15"/>
                    </a:moveTo>
                    <a:cubicBezTo>
                      <a:pt x="15" y="16"/>
                      <a:pt x="17" y="17"/>
                      <a:pt x="19" y="17"/>
                    </a:cubicBezTo>
                    <a:cubicBezTo>
                      <a:pt x="24" y="17"/>
                      <a:pt x="25" y="15"/>
                      <a:pt x="25" y="15"/>
                    </a:cubicBezTo>
                    <a:cubicBezTo>
                      <a:pt x="25" y="12"/>
                      <a:pt x="19" y="7"/>
                      <a:pt x="13" y="4"/>
                    </a:cubicBezTo>
                    <a:cubicBezTo>
                      <a:pt x="10" y="2"/>
                      <a:pt x="7" y="1"/>
                      <a:pt x="5" y="1"/>
                    </a:cubicBezTo>
                    <a:cubicBezTo>
                      <a:pt x="2" y="0"/>
                      <a:pt x="1" y="2"/>
                      <a:pt x="1" y="4"/>
                    </a:cubicBezTo>
                    <a:cubicBezTo>
                      <a:pt x="0" y="9"/>
                      <a:pt x="5" y="13"/>
                      <a:pt x="12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PA-任意多边形 123">
                <a:extLst>
                  <a:ext uri="{FF2B5EF4-FFF2-40B4-BE49-F238E27FC236}">
                    <a16:creationId xmlns="" xmlns:a16="http://schemas.microsoft.com/office/drawing/2014/main" id="{8393AE92-B74C-40E6-B97A-AF8960289DE3}"/>
                  </a:ext>
                </a:extLst>
              </p:cNvPr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7257493" y="5252893"/>
                <a:ext cx="91115" cy="56325"/>
              </a:xfrm>
              <a:custGeom>
                <a:avLst/>
                <a:gdLst>
                  <a:gd name="T0" fmla="*/ 0 w 23"/>
                  <a:gd name="T1" fmla="*/ 8 h 14"/>
                  <a:gd name="T2" fmla="*/ 13 w 23"/>
                  <a:gd name="T3" fmla="*/ 14 h 14"/>
                  <a:gd name="T4" fmla="*/ 14 w 23"/>
                  <a:gd name="T5" fmla="*/ 14 h 14"/>
                  <a:gd name="T6" fmla="*/ 22 w 23"/>
                  <a:gd name="T7" fmla="*/ 11 h 14"/>
                  <a:gd name="T8" fmla="*/ 22 w 23"/>
                  <a:gd name="T9" fmla="*/ 6 h 14"/>
                  <a:gd name="T10" fmla="*/ 12 w 23"/>
                  <a:gd name="T11" fmla="*/ 0 h 14"/>
                  <a:gd name="T12" fmla="*/ 8 w 23"/>
                  <a:gd name="T13" fmla="*/ 1 h 14"/>
                  <a:gd name="T14" fmla="*/ 0 w 23"/>
                  <a:gd name="T15" fmla="*/ 6 h 14"/>
                  <a:gd name="T16" fmla="*/ 0 w 23"/>
                  <a:gd name="T1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4">
                    <a:moveTo>
                      <a:pt x="0" y="8"/>
                    </a:moveTo>
                    <a:cubicBezTo>
                      <a:pt x="1" y="11"/>
                      <a:pt x="7" y="13"/>
                      <a:pt x="13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8" y="14"/>
                      <a:pt x="21" y="13"/>
                      <a:pt x="22" y="11"/>
                    </a:cubicBezTo>
                    <a:cubicBezTo>
                      <a:pt x="22" y="10"/>
                      <a:pt x="23" y="9"/>
                      <a:pt x="22" y="6"/>
                    </a:cubicBezTo>
                    <a:cubicBezTo>
                      <a:pt x="20" y="3"/>
                      <a:pt x="17" y="1"/>
                      <a:pt x="12" y="0"/>
                    </a:cubicBezTo>
                    <a:cubicBezTo>
                      <a:pt x="11" y="0"/>
                      <a:pt x="10" y="0"/>
                      <a:pt x="8" y="1"/>
                    </a:cubicBezTo>
                    <a:cubicBezTo>
                      <a:pt x="4" y="2"/>
                      <a:pt x="1" y="3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PA-任意多边形 124">
                <a:extLst>
                  <a:ext uri="{FF2B5EF4-FFF2-40B4-BE49-F238E27FC236}">
                    <a16:creationId xmlns="" xmlns:a16="http://schemas.microsoft.com/office/drawing/2014/main" id="{9C28C2DE-51EF-43EF-9DC4-FFDB6EA44E92}"/>
                  </a:ext>
                </a:extLst>
              </p:cNvPr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7171349" y="5395363"/>
                <a:ext cx="71235" cy="92771"/>
              </a:xfrm>
              <a:custGeom>
                <a:avLst/>
                <a:gdLst>
                  <a:gd name="T0" fmla="*/ 13 w 18"/>
                  <a:gd name="T1" fmla="*/ 24 h 24"/>
                  <a:gd name="T2" fmla="*/ 13 w 18"/>
                  <a:gd name="T3" fmla="*/ 24 h 24"/>
                  <a:gd name="T4" fmla="*/ 17 w 18"/>
                  <a:gd name="T5" fmla="*/ 22 h 24"/>
                  <a:gd name="T6" fmla="*/ 14 w 18"/>
                  <a:gd name="T7" fmla="*/ 11 h 24"/>
                  <a:gd name="T8" fmla="*/ 3 w 18"/>
                  <a:gd name="T9" fmla="*/ 0 h 24"/>
                  <a:gd name="T10" fmla="*/ 2 w 18"/>
                  <a:gd name="T11" fmla="*/ 1 h 24"/>
                  <a:gd name="T12" fmla="*/ 2 w 18"/>
                  <a:gd name="T13" fmla="*/ 13 h 24"/>
                  <a:gd name="T14" fmla="*/ 13 w 18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4">
                    <a:moveTo>
                      <a:pt x="13" y="24"/>
                    </a:moveTo>
                    <a:cubicBezTo>
                      <a:pt x="13" y="24"/>
                      <a:pt x="13" y="24"/>
                      <a:pt x="13" y="24"/>
                    </a:cubicBezTo>
                    <a:cubicBezTo>
                      <a:pt x="15" y="24"/>
                      <a:pt x="16" y="23"/>
                      <a:pt x="17" y="22"/>
                    </a:cubicBezTo>
                    <a:cubicBezTo>
                      <a:pt x="18" y="19"/>
                      <a:pt x="16" y="14"/>
                      <a:pt x="14" y="11"/>
                    </a:cubicBezTo>
                    <a:cubicBezTo>
                      <a:pt x="11" y="6"/>
                      <a:pt x="6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0" y="3"/>
                      <a:pt x="1" y="8"/>
                      <a:pt x="2" y="13"/>
                    </a:cubicBezTo>
                    <a:cubicBezTo>
                      <a:pt x="4" y="19"/>
                      <a:pt x="9" y="24"/>
                      <a:pt x="1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PA-任意多边形 125">
                <a:extLst>
                  <a:ext uri="{FF2B5EF4-FFF2-40B4-BE49-F238E27FC236}">
                    <a16:creationId xmlns="" xmlns:a16="http://schemas.microsoft.com/office/drawing/2014/main" id="{F60B0967-49E4-4C43-8CF3-EE64C8B150EC}"/>
                  </a:ext>
                </a:extLst>
              </p:cNvPr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7096801" y="5410274"/>
                <a:ext cx="59639" cy="89458"/>
              </a:xfrm>
              <a:custGeom>
                <a:avLst/>
                <a:gdLst>
                  <a:gd name="T0" fmla="*/ 7 w 15"/>
                  <a:gd name="T1" fmla="*/ 22 h 23"/>
                  <a:gd name="T2" fmla="*/ 10 w 15"/>
                  <a:gd name="T3" fmla="*/ 23 h 23"/>
                  <a:gd name="T4" fmla="*/ 13 w 15"/>
                  <a:gd name="T5" fmla="*/ 21 h 23"/>
                  <a:gd name="T6" fmla="*/ 14 w 15"/>
                  <a:gd name="T7" fmla="*/ 14 h 23"/>
                  <a:gd name="T8" fmla="*/ 9 w 15"/>
                  <a:gd name="T9" fmla="*/ 0 h 23"/>
                  <a:gd name="T10" fmla="*/ 8 w 15"/>
                  <a:gd name="T11" fmla="*/ 0 h 23"/>
                  <a:gd name="T12" fmla="*/ 1 w 15"/>
                  <a:gd name="T13" fmla="*/ 9 h 23"/>
                  <a:gd name="T14" fmla="*/ 7 w 15"/>
                  <a:gd name="T15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3">
                    <a:moveTo>
                      <a:pt x="7" y="22"/>
                    </a:moveTo>
                    <a:cubicBezTo>
                      <a:pt x="8" y="22"/>
                      <a:pt x="9" y="23"/>
                      <a:pt x="10" y="23"/>
                    </a:cubicBezTo>
                    <a:cubicBezTo>
                      <a:pt x="11" y="23"/>
                      <a:pt x="12" y="22"/>
                      <a:pt x="13" y="21"/>
                    </a:cubicBezTo>
                    <a:cubicBezTo>
                      <a:pt x="14" y="20"/>
                      <a:pt x="15" y="17"/>
                      <a:pt x="14" y="14"/>
                    </a:cubicBezTo>
                    <a:cubicBezTo>
                      <a:pt x="14" y="8"/>
                      <a:pt x="11" y="1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2" y="4"/>
                      <a:pt x="1" y="9"/>
                    </a:cubicBezTo>
                    <a:cubicBezTo>
                      <a:pt x="0" y="14"/>
                      <a:pt x="2" y="20"/>
                      <a:pt x="7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PA-任意多边形 126">
                <a:extLst>
                  <a:ext uri="{FF2B5EF4-FFF2-40B4-BE49-F238E27FC236}">
                    <a16:creationId xmlns="" xmlns:a16="http://schemas.microsoft.com/office/drawing/2014/main" id="{1A046580-65BE-400A-9ADE-11AD146297AC}"/>
                  </a:ext>
                </a:extLst>
              </p:cNvPr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6924511" y="5272773"/>
                <a:ext cx="94428" cy="54669"/>
              </a:xfrm>
              <a:custGeom>
                <a:avLst/>
                <a:gdLst>
                  <a:gd name="T0" fmla="*/ 11 w 24"/>
                  <a:gd name="T1" fmla="*/ 14 h 14"/>
                  <a:gd name="T2" fmla="*/ 15 w 24"/>
                  <a:gd name="T3" fmla="*/ 13 h 14"/>
                  <a:gd name="T4" fmla="*/ 23 w 24"/>
                  <a:gd name="T5" fmla="*/ 8 h 14"/>
                  <a:gd name="T6" fmla="*/ 23 w 24"/>
                  <a:gd name="T7" fmla="*/ 6 h 14"/>
                  <a:gd name="T8" fmla="*/ 10 w 24"/>
                  <a:gd name="T9" fmla="*/ 0 h 14"/>
                  <a:gd name="T10" fmla="*/ 9 w 24"/>
                  <a:gd name="T11" fmla="*/ 0 h 14"/>
                  <a:gd name="T12" fmla="*/ 2 w 24"/>
                  <a:gd name="T13" fmla="*/ 3 h 14"/>
                  <a:gd name="T14" fmla="*/ 2 w 24"/>
                  <a:gd name="T15" fmla="*/ 8 h 14"/>
                  <a:gd name="T16" fmla="*/ 11 w 24"/>
                  <a:gd name="T1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4">
                    <a:moveTo>
                      <a:pt x="11" y="14"/>
                    </a:moveTo>
                    <a:cubicBezTo>
                      <a:pt x="12" y="14"/>
                      <a:pt x="14" y="14"/>
                      <a:pt x="15" y="13"/>
                    </a:cubicBezTo>
                    <a:cubicBezTo>
                      <a:pt x="19" y="12"/>
                      <a:pt x="22" y="11"/>
                      <a:pt x="23" y="8"/>
                    </a:cubicBezTo>
                    <a:cubicBezTo>
                      <a:pt x="24" y="8"/>
                      <a:pt x="24" y="7"/>
                      <a:pt x="23" y="6"/>
                    </a:cubicBezTo>
                    <a:cubicBezTo>
                      <a:pt x="22" y="3"/>
                      <a:pt x="16" y="1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3" y="1"/>
                      <a:pt x="2" y="3"/>
                    </a:cubicBezTo>
                    <a:cubicBezTo>
                      <a:pt x="1" y="4"/>
                      <a:pt x="0" y="5"/>
                      <a:pt x="2" y="8"/>
                    </a:cubicBezTo>
                    <a:cubicBezTo>
                      <a:pt x="3" y="11"/>
                      <a:pt x="7" y="14"/>
                      <a:pt x="1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PA-任意多边形 127">
                <a:extLst>
                  <a:ext uri="{FF2B5EF4-FFF2-40B4-BE49-F238E27FC236}">
                    <a16:creationId xmlns="" xmlns:a16="http://schemas.microsoft.com/office/drawing/2014/main" id="{980DE291-B7CF-47C1-B601-9DF78B67E571}"/>
                  </a:ext>
                </a:extLst>
              </p:cNvPr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7030535" y="5092201"/>
                <a:ext cx="69578" cy="94428"/>
              </a:xfrm>
              <a:custGeom>
                <a:avLst/>
                <a:gdLst>
                  <a:gd name="T0" fmla="*/ 15 w 18"/>
                  <a:gd name="T1" fmla="*/ 24 h 24"/>
                  <a:gd name="T2" fmla="*/ 15 w 18"/>
                  <a:gd name="T3" fmla="*/ 24 h 24"/>
                  <a:gd name="T4" fmla="*/ 17 w 18"/>
                  <a:gd name="T5" fmla="*/ 23 h 24"/>
                  <a:gd name="T6" fmla="*/ 16 w 18"/>
                  <a:gd name="T7" fmla="*/ 11 h 24"/>
                  <a:gd name="T8" fmla="*/ 6 w 18"/>
                  <a:gd name="T9" fmla="*/ 0 h 24"/>
                  <a:gd name="T10" fmla="*/ 5 w 18"/>
                  <a:gd name="T11" fmla="*/ 0 h 24"/>
                  <a:gd name="T12" fmla="*/ 2 w 18"/>
                  <a:gd name="T13" fmla="*/ 2 h 24"/>
                  <a:gd name="T14" fmla="*/ 4 w 18"/>
                  <a:gd name="T15" fmla="*/ 13 h 24"/>
                  <a:gd name="T16" fmla="*/ 15 w 18"/>
                  <a:gd name="T1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24">
                    <a:moveTo>
                      <a:pt x="15" y="24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4"/>
                      <a:pt x="16" y="24"/>
                      <a:pt x="17" y="23"/>
                    </a:cubicBezTo>
                    <a:cubicBezTo>
                      <a:pt x="18" y="21"/>
                      <a:pt x="17" y="16"/>
                      <a:pt x="16" y="11"/>
                    </a:cubicBezTo>
                    <a:cubicBezTo>
                      <a:pt x="14" y="5"/>
                      <a:pt x="10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0" y="5"/>
                      <a:pt x="3" y="10"/>
                      <a:pt x="4" y="13"/>
                    </a:cubicBezTo>
                    <a:cubicBezTo>
                      <a:pt x="7" y="18"/>
                      <a:pt x="12" y="24"/>
                      <a:pt x="1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PA-任意多边形 128">
                <a:extLst>
                  <a:ext uri="{FF2B5EF4-FFF2-40B4-BE49-F238E27FC236}">
                    <a16:creationId xmlns="" xmlns:a16="http://schemas.microsoft.com/office/drawing/2014/main" id="{3D1333B2-528D-48FE-A2CE-FDDBC427071F}"/>
                  </a:ext>
                </a:extLst>
              </p:cNvPr>
              <p:cNvSpPr>
                <a:spLocks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7119993" y="5080604"/>
                <a:ext cx="54669" cy="91115"/>
              </a:xfrm>
              <a:custGeom>
                <a:avLst/>
                <a:gdLst>
                  <a:gd name="T0" fmla="*/ 6 w 14"/>
                  <a:gd name="T1" fmla="*/ 23 h 23"/>
                  <a:gd name="T2" fmla="*/ 7 w 14"/>
                  <a:gd name="T3" fmla="*/ 23 h 23"/>
                  <a:gd name="T4" fmla="*/ 7 w 14"/>
                  <a:gd name="T5" fmla="*/ 23 h 23"/>
                  <a:gd name="T6" fmla="*/ 13 w 14"/>
                  <a:gd name="T7" fmla="*/ 14 h 23"/>
                  <a:gd name="T8" fmla="*/ 7 w 14"/>
                  <a:gd name="T9" fmla="*/ 1 h 23"/>
                  <a:gd name="T10" fmla="*/ 5 w 14"/>
                  <a:gd name="T11" fmla="*/ 0 h 23"/>
                  <a:gd name="T12" fmla="*/ 2 w 14"/>
                  <a:gd name="T13" fmla="*/ 1 h 23"/>
                  <a:gd name="T14" fmla="*/ 0 w 14"/>
                  <a:gd name="T15" fmla="*/ 9 h 23"/>
                  <a:gd name="T16" fmla="*/ 6 w 14"/>
                  <a:gd name="T1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3">
                    <a:moveTo>
                      <a:pt x="6" y="23"/>
                    </a:moveTo>
                    <a:cubicBezTo>
                      <a:pt x="6" y="23"/>
                      <a:pt x="6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0" y="23"/>
                      <a:pt x="12" y="19"/>
                      <a:pt x="13" y="14"/>
                    </a:cubicBezTo>
                    <a:cubicBezTo>
                      <a:pt x="14" y="8"/>
                      <a:pt x="12" y="3"/>
                      <a:pt x="7" y="1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4" y="0"/>
                      <a:pt x="2" y="1"/>
                      <a:pt x="2" y="1"/>
                    </a:cubicBezTo>
                    <a:cubicBezTo>
                      <a:pt x="0" y="3"/>
                      <a:pt x="0" y="6"/>
                      <a:pt x="0" y="9"/>
                    </a:cubicBezTo>
                    <a:cubicBezTo>
                      <a:pt x="0" y="15"/>
                      <a:pt x="3" y="22"/>
                      <a:pt x="6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PA-任意多边形 129">
                <a:extLst>
                  <a:ext uri="{FF2B5EF4-FFF2-40B4-BE49-F238E27FC236}">
                    <a16:creationId xmlns="" xmlns:a16="http://schemas.microsoft.com/office/drawing/2014/main" id="{2C649019-3417-4A22-A9F4-59DF6751B078}"/>
                  </a:ext>
                </a:extLst>
              </p:cNvPr>
              <p:cNvSpPr>
                <a:spLocks/>
              </p:cNvSpPr>
              <p:nvPr>
                <p:custDataLst>
                  <p:tags r:id="rId68"/>
                </p:custDataLst>
              </p:nvPr>
            </p:nvSpPr>
            <p:spPr bwMode="auto">
              <a:xfrm>
                <a:off x="6944390" y="5097171"/>
                <a:ext cx="89458" cy="81175"/>
              </a:xfrm>
              <a:custGeom>
                <a:avLst/>
                <a:gdLst>
                  <a:gd name="T0" fmla="*/ 7 w 23"/>
                  <a:gd name="T1" fmla="*/ 15 h 21"/>
                  <a:gd name="T2" fmla="*/ 19 w 23"/>
                  <a:gd name="T3" fmla="*/ 21 h 21"/>
                  <a:gd name="T4" fmla="*/ 21 w 23"/>
                  <a:gd name="T5" fmla="*/ 21 h 21"/>
                  <a:gd name="T6" fmla="*/ 15 w 23"/>
                  <a:gd name="T7" fmla="*/ 7 h 21"/>
                  <a:gd name="T8" fmla="*/ 4 w 23"/>
                  <a:gd name="T9" fmla="*/ 0 h 21"/>
                  <a:gd name="T10" fmla="*/ 1 w 23"/>
                  <a:gd name="T11" fmla="*/ 1 h 21"/>
                  <a:gd name="T12" fmla="*/ 0 w 23"/>
                  <a:gd name="T13" fmla="*/ 4 h 21"/>
                  <a:gd name="T14" fmla="*/ 7 w 23"/>
                  <a:gd name="T15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21">
                    <a:moveTo>
                      <a:pt x="7" y="15"/>
                    </a:moveTo>
                    <a:cubicBezTo>
                      <a:pt x="12" y="19"/>
                      <a:pt x="17" y="21"/>
                      <a:pt x="19" y="21"/>
                    </a:cubicBezTo>
                    <a:cubicBezTo>
                      <a:pt x="20" y="21"/>
                      <a:pt x="20" y="21"/>
                      <a:pt x="21" y="21"/>
                    </a:cubicBezTo>
                    <a:cubicBezTo>
                      <a:pt x="23" y="19"/>
                      <a:pt x="18" y="12"/>
                      <a:pt x="15" y="7"/>
                    </a:cubicBezTo>
                    <a:cubicBezTo>
                      <a:pt x="11" y="3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7"/>
                      <a:pt x="3" y="11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PA-任意多边形 130">
                <a:extLst>
                  <a:ext uri="{FF2B5EF4-FFF2-40B4-BE49-F238E27FC236}">
                    <a16:creationId xmlns="" xmlns:a16="http://schemas.microsoft.com/office/drawing/2014/main" id="{1063D8BD-2B3C-4F91-B6A9-0B8062EE86CD}"/>
                  </a:ext>
                </a:extLst>
              </p:cNvPr>
              <p:cNvSpPr>
                <a:spLocks/>
              </p:cNvSpPr>
              <p:nvPr>
                <p:custDataLst>
                  <p:tags r:id="rId69"/>
                </p:custDataLst>
              </p:nvPr>
            </p:nvSpPr>
            <p:spPr bwMode="auto">
              <a:xfrm>
                <a:off x="7182945" y="5171719"/>
                <a:ext cx="74549" cy="66265"/>
              </a:xfrm>
              <a:custGeom>
                <a:avLst/>
                <a:gdLst>
                  <a:gd name="T0" fmla="*/ 6 w 19"/>
                  <a:gd name="T1" fmla="*/ 17 h 17"/>
                  <a:gd name="T2" fmla="*/ 15 w 19"/>
                  <a:gd name="T3" fmla="*/ 15 h 17"/>
                  <a:gd name="T4" fmla="*/ 19 w 19"/>
                  <a:gd name="T5" fmla="*/ 8 h 17"/>
                  <a:gd name="T6" fmla="*/ 16 w 19"/>
                  <a:gd name="T7" fmla="*/ 2 h 17"/>
                  <a:gd name="T8" fmla="*/ 11 w 19"/>
                  <a:gd name="T9" fmla="*/ 0 h 17"/>
                  <a:gd name="T10" fmla="*/ 4 w 19"/>
                  <a:gd name="T11" fmla="*/ 4 h 17"/>
                  <a:gd name="T12" fmla="*/ 3 w 19"/>
                  <a:gd name="T13" fmla="*/ 16 h 17"/>
                  <a:gd name="T14" fmla="*/ 6 w 19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7">
                    <a:moveTo>
                      <a:pt x="6" y="17"/>
                    </a:moveTo>
                    <a:cubicBezTo>
                      <a:pt x="9" y="17"/>
                      <a:pt x="12" y="16"/>
                      <a:pt x="15" y="15"/>
                    </a:cubicBezTo>
                    <a:cubicBezTo>
                      <a:pt x="17" y="13"/>
                      <a:pt x="19" y="11"/>
                      <a:pt x="19" y="8"/>
                    </a:cubicBezTo>
                    <a:cubicBezTo>
                      <a:pt x="19" y="6"/>
                      <a:pt x="18" y="4"/>
                      <a:pt x="16" y="2"/>
                    </a:cubicBezTo>
                    <a:cubicBezTo>
                      <a:pt x="15" y="1"/>
                      <a:pt x="13" y="0"/>
                      <a:pt x="11" y="0"/>
                    </a:cubicBezTo>
                    <a:cubicBezTo>
                      <a:pt x="8" y="0"/>
                      <a:pt x="6" y="1"/>
                      <a:pt x="4" y="4"/>
                    </a:cubicBezTo>
                    <a:cubicBezTo>
                      <a:pt x="1" y="8"/>
                      <a:pt x="0" y="13"/>
                      <a:pt x="3" y="16"/>
                    </a:cubicBezTo>
                    <a:cubicBezTo>
                      <a:pt x="4" y="17"/>
                      <a:pt x="5" y="17"/>
                      <a:pt x="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PA-任意多边形 131">
                <a:extLst>
                  <a:ext uri="{FF2B5EF4-FFF2-40B4-BE49-F238E27FC236}">
                    <a16:creationId xmlns="" xmlns:a16="http://schemas.microsoft.com/office/drawing/2014/main" id="{09A277D1-B199-46E9-910F-8EEE452ED48B}"/>
                  </a:ext>
                </a:extLst>
              </p:cNvPr>
              <p:cNvSpPr>
                <a:spLocks/>
              </p:cNvSpPr>
              <p:nvPr>
                <p:custDataLst>
                  <p:tags r:id="rId70"/>
                </p:custDataLst>
              </p:nvPr>
            </p:nvSpPr>
            <p:spPr bwMode="auto">
              <a:xfrm>
                <a:off x="7013969" y="5344008"/>
                <a:ext cx="74549" cy="66265"/>
              </a:xfrm>
              <a:custGeom>
                <a:avLst/>
                <a:gdLst>
                  <a:gd name="T0" fmla="*/ 13 w 19"/>
                  <a:gd name="T1" fmla="*/ 0 h 17"/>
                  <a:gd name="T2" fmla="*/ 5 w 19"/>
                  <a:gd name="T3" fmla="*/ 2 h 17"/>
                  <a:gd name="T4" fmla="*/ 0 w 19"/>
                  <a:gd name="T5" fmla="*/ 9 h 17"/>
                  <a:gd name="T6" fmla="*/ 3 w 19"/>
                  <a:gd name="T7" fmla="*/ 15 h 17"/>
                  <a:gd name="T8" fmla="*/ 8 w 19"/>
                  <a:gd name="T9" fmla="*/ 17 h 17"/>
                  <a:gd name="T10" fmla="*/ 15 w 19"/>
                  <a:gd name="T11" fmla="*/ 13 h 17"/>
                  <a:gd name="T12" fmla="*/ 17 w 19"/>
                  <a:gd name="T13" fmla="*/ 1 h 17"/>
                  <a:gd name="T14" fmla="*/ 13 w 19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7">
                    <a:moveTo>
                      <a:pt x="13" y="0"/>
                    </a:moveTo>
                    <a:cubicBezTo>
                      <a:pt x="10" y="0"/>
                      <a:pt x="7" y="1"/>
                      <a:pt x="5" y="2"/>
                    </a:cubicBezTo>
                    <a:cubicBezTo>
                      <a:pt x="2" y="4"/>
                      <a:pt x="1" y="6"/>
                      <a:pt x="0" y="9"/>
                    </a:cubicBezTo>
                    <a:cubicBezTo>
                      <a:pt x="0" y="11"/>
                      <a:pt x="1" y="13"/>
                      <a:pt x="3" y="15"/>
                    </a:cubicBezTo>
                    <a:cubicBezTo>
                      <a:pt x="5" y="16"/>
                      <a:pt x="7" y="17"/>
                      <a:pt x="8" y="17"/>
                    </a:cubicBezTo>
                    <a:cubicBezTo>
                      <a:pt x="11" y="17"/>
                      <a:pt x="14" y="16"/>
                      <a:pt x="15" y="13"/>
                    </a:cubicBezTo>
                    <a:cubicBezTo>
                      <a:pt x="18" y="9"/>
                      <a:pt x="19" y="3"/>
                      <a:pt x="17" y="1"/>
                    </a:cubicBezTo>
                    <a:cubicBezTo>
                      <a:pt x="16" y="0"/>
                      <a:pt x="15" y="0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1" name="PA-组合 10">
            <a:extLst>
              <a:ext uri="{FF2B5EF4-FFF2-40B4-BE49-F238E27FC236}">
                <a16:creationId xmlns="" xmlns:a16="http://schemas.microsoft.com/office/drawing/2014/main" id="{AF8C0C5C-E12E-481B-9A50-82D023DCFE36}"/>
              </a:ext>
            </a:extLst>
          </p:cNvPr>
          <p:cNvGrpSpPr/>
          <p:nvPr>
            <p:custDataLst>
              <p:tags r:id="rId14"/>
            </p:custDataLst>
          </p:nvPr>
        </p:nvGrpSpPr>
        <p:grpSpPr>
          <a:xfrm>
            <a:off x="6092874" y="1335313"/>
            <a:ext cx="2339926" cy="1027091"/>
            <a:chOff x="6092874" y="1335313"/>
            <a:chExt cx="2339926" cy="1027091"/>
          </a:xfrm>
        </p:grpSpPr>
        <p:sp>
          <p:nvSpPr>
            <p:cNvPr id="44" name="PA-圆角矩形 43">
              <a:extLst>
                <a:ext uri="{FF2B5EF4-FFF2-40B4-BE49-F238E27FC236}">
                  <a16:creationId xmlns="" xmlns:a16="http://schemas.microsoft.com/office/drawing/2014/main" id="{5A03DC3F-7861-45DA-B110-D0A82C48DA40}"/>
                </a:ext>
              </a:extLst>
            </p:cNvPr>
            <p:cNvSpPr/>
            <p:nvPr>
              <p:custDataLst>
                <p:tags r:id="rId49"/>
              </p:custDataLst>
            </p:nvPr>
          </p:nvSpPr>
          <p:spPr>
            <a:xfrm>
              <a:off x="6169074" y="1335313"/>
              <a:ext cx="762000" cy="762000"/>
            </a:xfrm>
            <a:prstGeom prst="round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PA-文本框 46">
              <a:extLst>
                <a:ext uri="{FF2B5EF4-FFF2-40B4-BE49-F238E27FC236}">
                  <a16:creationId xmlns="" xmlns:a16="http://schemas.microsoft.com/office/drawing/2014/main" id="{E687C991-24D7-43EA-BC97-7455D3F5E28E}"/>
                </a:ext>
              </a:extLst>
            </p:cNvPr>
            <p:cNvSpPr txBox="1"/>
            <p:nvPr>
              <p:custDataLst>
                <p:tags r:id="rId50"/>
              </p:custDataLst>
            </p:nvPr>
          </p:nvSpPr>
          <p:spPr>
            <a:xfrm>
              <a:off x="6092874" y="2105795"/>
              <a:ext cx="914400" cy="2566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400" spc="100" dirty="0">
                  <a:latin typeface="+mn-ea"/>
                </a:rPr>
                <a:t>物品名称</a:t>
              </a:r>
            </a:p>
          </p:txBody>
        </p:sp>
        <p:sp>
          <p:nvSpPr>
            <p:cNvPr id="48" name="PA-文本框 12">
              <a:extLst>
                <a:ext uri="{FF2B5EF4-FFF2-40B4-BE49-F238E27FC236}">
                  <a16:creationId xmlns="" xmlns:a16="http://schemas.microsoft.com/office/drawing/2014/main" id="{F74937EE-D9C8-42BA-B666-80687F8EEE2D}"/>
                </a:ext>
              </a:extLst>
            </p:cNvPr>
            <p:cNvSpPr txBox="1"/>
            <p:nvPr>
              <p:custDataLst>
                <p:tags r:id="rId51"/>
              </p:custDataLst>
            </p:nvPr>
          </p:nvSpPr>
          <p:spPr>
            <a:xfrm>
              <a:off x="7033846" y="1566161"/>
              <a:ext cx="1398954" cy="5109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30000"/>
                </a:lnSpc>
              </a:pPr>
              <a:r>
                <a:rPr lang="zh-CN" altLang="en-US" sz="2800" b="1" spc="100" dirty="0">
                  <a:solidFill>
                    <a:schemeClr val="tx2"/>
                  </a:solidFill>
                  <a:latin typeface="+mj-lt"/>
                  <a:cs typeface="Open Sans" panose="020B0606030504020204" pitchFamily="34" charset="0"/>
                </a:rPr>
                <a:t>￥</a:t>
              </a:r>
              <a:r>
                <a:rPr lang="en-US" altLang="zh-CN" sz="2800" b="1" spc="100" dirty="0">
                  <a:solidFill>
                    <a:schemeClr val="tx2"/>
                  </a:solidFill>
                  <a:latin typeface="+mj-lt"/>
                  <a:cs typeface="Open Sans" panose="020B0606030504020204" pitchFamily="34" charset="0"/>
                </a:rPr>
                <a:t>50.00</a:t>
              </a:r>
              <a:endParaRPr lang="zh-CN" altLang="en-US" sz="2800" b="1" spc="100" dirty="0">
                <a:solidFill>
                  <a:schemeClr val="tx2"/>
                </a:solidFill>
                <a:latin typeface="+mj-lt"/>
                <a:cs typeface="Open Sans" panose="020B0606030504020204" pitchFamily="34" charset="0"/>
              </a:endParaRPr>
            </a:p>
          </p:txBody>
        </p:sp>
        <p:grpSp>
          <p:nvGrpSpPr>
            <p:cNvPr id="78" name="组合 77">
              <a:extLst>
                <a:ext uri="{FF2B5EF4-FFF2-40B4-BE49-F238E27FC236}">
                  <a16:creationId xmlns="" xmlns:a16="http://schemas.microsoft.com/office/drawing/2014/main" id="{4AE6F716-CFE9-4D54-870A-ACCA88F6F9BA}"/>
                </a:ext>
              </a:extLst>
            </p:cNvPr>
            <p:cNvGrpSpPr/>
            <p:nvPr/>
          </p:nvGrpSpPr>
          <p:grpSpPr>
            <a:xfrm>
              <a:off x="6322377" y="1522786"/>
              <a:ext cx="455394" cy="387054"/>
              <a:chOff x="8582795" y="3235122"/>
              <a:chExt cx="1181175" cy="1003916"/>
            </a:xfrm>
            <a:solidFill>
              <a:schemeClr val="bg1"/>
            </a:solidFill>
          </p:grpSpPr>
          <p:sp>
            <p:nvSpPr>
              <p:cNvPr id="79" name="PA-任意多边形 135">
                <a:extLst>
                  <a:ext uri="{FF2B5EF4-FFF2-40B4-BE49-F238E27FC236}">
                    <a16:creationId xmlns="" xmlns:a16="http://schemas.microsoft.com/office/drawing/2014/main" id="{3924FF98-82A5-4FE5-8F5A-707A059B5AFF}"/>
                  </a:ext>
                </a:extLst>
              </p:cNvPr>
              <p:cNvSpPr>
                <a:spLocks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8768337" y="3576387"/>
                <a:ext cx="520181" cy="187199"/>
              </a:xfrm>
              <a:custGeom>
                <a:avLst/>
                <a:gdLst>
                  <a:gd name="T0" fmla="*/ 12 w 133"/>
                  <a:gd name="T1" fmla="*/ 3 h 48"/>
                  <a:gd name="T2" fmla="*/ 2 w 133"/>
                  <a:gd name="T3" fmla="*/ 3 h 48"/>
                  <a:gd name="T4" fmla="*/ 2 w 133"/>
                  <a:gd name="T5" fmla="*/ 13 h 48"/>
                  <a:gd name="T6" fmla="*/ 92 w 133"/>
                  <a:gd name="T7" fmla="*/ 47 h 48"/>
                  <a:gd name="T8" fmla="*/ 98 w 133"/>
                  <a:gd name="T9" fmla="*/ 48 h 48"/>
                  <a:gd name="T10" fmla="*/ 112 w 133"/>
                  <a:gd name="T11" fmla="*/ 47 h 48"/>
                  <a:gd name="T12" fmla="*/ 133 w 133"/>
                  <a:gd name="T13" fmla="*/ 27 h 48"/>
                  <a:gd name="T14" fmla="*/ 92 w 133"/>
                  <a:gd name="T15" fmla="*/ 33 h 48"/>
                  <a:gd name="T16" fmla="*/ 12 w 133"/>
                  <a:gd name="T17" fmla="*/ 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3" h="48">
                    <a:moveTo>
                      <a:pt x="12" y="3"/>
                    </a:moveTo>
                    <a:cubicBezTo>
                      <a:pt x="9" y="0"/>
                      <a:pt x="5" y="0"/>
                      <a:pt x="2" y="3"/>
                    </a:cubicBezTo>
                    <a:cubicBezTo>
                      <a:pt x="0" y="6"/>
                      <a:pt x="0" y="10"/>
                      <a:pt x="2" y="13"/>
                    </a:cubicBezTo>
                    <a:cubicBezTo>
                      <a:pt x="38" y="47"/>
                      <a:pt x="90" y="47"/>
                      <a:pt x="92" y="47"/>
                    </a:cubicBezTo>
                    <a:cubicBezTo>
                      <a:pt x="94" y="48"/>
                      <a:pt x="96" y="48"/>
                      <a:pt x="98" y="48"/>
                    </a:cubicBezTo>
                    <a:cubicBezTo>
                      <a:pt x="103" y="48"/>
                      <a:pt x="108" y="47"/>
                      <a:pt x="112" y="47"/>
                    </a:cubicBezTo>
                    <a:cubicBezTo>
                      <a:pt x="120" y="42"/>
                      <a:pt x="127" y="35"/>
                      <a:pt x="133" y="27"/>
                    </a:cubicBezTo>
                    <a:cubicBezTo>
                      <a:pt x="121" y="31"/>
                      <a:pt x="107" y="34"/>
                      <a:pt x="92" y="33"/>
                    </a:cubicBezTo>
                    <a:cubicBezTo>
                      <a:pt x="92" y="33"/>
                      <a:pt x="43" y="33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PA-任意多边形 136">
                <a:extLst>
                  <a:ext uri="{FF2B5EF4-FFF2-40B4-BE49-F238E27FC236}">
                    <a16:creationId xmlns="" xmlns:a16="http://schemas.microsoft.com/office/drawing/2014/main" id="{A1593DB9-BDAD-413A-A7B6-7400059B4801}"/>
                  </a:ext>
                </a:extLst>
              </p:cNvPr>
              <p:cNvSpPr>
                <a:spLocks noEditPoints="1"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8582795" y="3235122"/>
                <a:ext cx="1181175" cy="1003916"/>
              </a:xfrm>
              <a:custGeom>
                <a:avLst/>
                <a:gdLst>
                  <a:gd name="T0" fmla="*/ 271 w 301"/>
                  <a:gd name="T1" fmla="*/ 46 h 256"/>
                  <a:gd name="T2" fmla="*/ 261 w 301"/>
                  <a:gd name="T3" fmla="*/ 30 h 256"/>
                  <a:gd name="T4" fmla="*/ 261 w 301"/>
                  <a:gd name="T5" fmla="*/ 29 h 256"/>
                  <a:gd name="T6" fmla="*/ 253 w 301"/>
                  <a:gd name="T7" fmla="*/ 11 h 256"/>
                  <a:gd name="T8" fmla="*/ 242 w 301"/>
                  <a:gd name="T9" fmla="*/ 2 h 256"/>
                  <a:gd name="T10" fmla="*/ 229 w 301"/>
                  <a:gd name="T11" fmla="*/ 2 h 256"/>
                  <a:gd name="T12" fmla="*/ 225 w 301"/>
                  <a:gd name="T13" fmla="*/ 4 h 256"/>
                  <a:gd name="T14" fmla="*/ 215 w 301"/>
                  <a:gd name="T15" fmla="*/ 14 h 256"/>
                  <a:gd name="T16" fmla="*/ 215 w 301"/>
                  <a:gd name="T17" fmla="*/ 27 h 256"/>
                  <a:gd name="T18" fmla="*/ 223 w 301"/>
                  <a:gd name="T19" fmla="*/ 45 h 256"/>
                  <a:gd name="T20" fmla="*/ 220 w 301"/>
                  <a:gd name="T21" fmla="*/ 64 h 256"/>
                  <a:gd name="T22" fmla="*/ 220 w 301"/>
                  <a:gd name="T23" fmla="*/ 64 h 256"/>
                  <a:gd name="T24" fmla="*/ 156 w 301"/>
                  <a:gd name="T25" fmla="*/ 149 h 256"/>
                  <a:gd name="T26" fmla="*/ 119 w 301"/>
                  <a:gd name="T27" fmla="*/ 159 h 256"/>
                  <a:gd name="T28" fmla="*/ 27 w 301"/>
                  <a:gd name="T29" fmla="*/ 92 h 256"/>
                  <a:gd name="T30" fmla="*/ 24 w 301"/>
                  <a:gd name="T31" fmla="*/ 65 h 256"/>
                  <a:gd name="T32" fmla="*/ 53 w 301"/>
                  <a:gd name="T33" fmla="*/ 74 h 256"/>
                  <a:gd name="T34" fmla="*/ 138 w 301"/>
                  <a:gd name="T35" fmla="*/ 111 h 256"/>
                  <a:gd name="T36" fmla="*/ 191 w 301"/>
                  <a:gd name="T37" fmla="*/ 98 h 256"/>
                  <a:gd name="T38" fmla="*/ 203 w 301"/>
                  <a:gd name="T39" fmla="*/ 74 h 256"/>
                  <a:gd name="T40" fmla="*/ 139 w 301"/>
                  <a:gd name="T41" fmla="*/ 97 h 256"/>
                  <a:gd name="T42" fmla="*/ 62 w 301"/>
                  <a:gd name="T43" fmla="*/ 64 h 256"/>
                  <a:gd name="T44" fmla="*/ 16 w 301"/>
                  <a:gd name="T45" fmla="*/ 54 h 256"/>
                  <a:gd name="T46" fmla="*/ 14 w 301"/>
                  <a:gd name="T47" fmla="*/ 97 h 256"/>
                  <a:gd name="T48" fmla="*/ 78 w 301"/>
                  <a:gd name="T49" fmla="*/ 160 h 256"/>
                  <a:gd name="T50" fmla="*/ 60 w 301"/>
                  <a:gd name="T51" fmla="*/ 157 h 256"/>
                  <a:gd name="T52" fmla="*/ 9 w 301"/>
                  <a:gd name="T53" fmla="*/ 172 h 256"/>
                  <a:gd name="T54" fmla="*/ 30 w 301"/>
                  <a:gd name="T55" fmla="*/ 217 h 256"/>
                  <a:gd name="T56" fmla="*/ 118 w 301"/>
                  <a:gd name="T57" fmla="*/ 244 h 256"/>
                  <a:gd name="T58" fmla="*/ 204 w 301"/>
                  <a:gd name="T59" fmla="*/ 225 h 256"/>
                  <a:gd name="T60" fmla="*/ 293 w 301"/>
                  <a:gd name="T61" fmla="*/ 114 h 256"/>
                  <a:gd name="T62" fmla="*/ 271 w 301"/>
                  <a:gd name="T63" fmla="*/ 46 h 256"/>
                  <a:gd name="T64" fmla="*/ 279 w 301"/>
                  <a:gd name="T65" fmla="*/ 111 h 256"/>
                  <a:gd name="T66" fmla="*/ 198 w 301"/>
                  <a:gd name="T67" fmla="*/ 212 h 256"/>
                  <a:gd name="T68" fmla="*/ 39 w 301"/>
                  <a:gd name="T69" fmla="*/ 206 h 256"/>
                  <a:gd name="T70" fmla="*/ 21 w 301"/>
                  <a:gd name="T71" fmla="*/ 178 h 256"/>
                  <a:gd name="T72" fmla="*/ 22 w 301"/>
                  <a:gd name="T73" fmla="*/ 177 h 256"/>
                  <a:gd name="T74" fmla="*/ 57 w 301"/>
                  <a:gd name="T75" fmla="*/ 171 h 256"/>
                  <a:gd name="T76" fmla="*/ 162 w 301"/>
                  <a:gd name="T77" fmla="*/ 162 h 256"/>
                  <a:gd name="T78" fmla="*/ 233 w 301"/>
                  <a:gd name="T79" fmla="*/ 69 h 256"/>
                  <a:gd name="T80" fmla="*/ 237 w 301"/>
                  <a:gd name="T81" fmla="*/ 42 h 256"/>
                  <a:gd name="T82" fmla="*/ 236 w 301"/>
                  <a:gd name="T83" fmla="*/ 41 h 256"/>
                  <a:gd name="T84" fmla="*/ 236 w 301"/>
                  <a:gd name="T85" fmla="*/ 40 h 256"/>
                  <a:gd name="T86" fmla="*/ 228 w 301"/>
                  <a:gd name="T87" fmla="*/ 22 h 256"/>
                  <a:gd name="T88" fmla="*/ 228 w 301"/>
                  <a:gd name="T89" fmla="*/ 19 h 256"/>
                  <a:gd name="T90" fmla="*/ 231 w 301"/>
                  <a:gd name="T91" fmla="*/ 17 h 256"/>
                  <a:gd name="T92" fmla="*/ 234 w 301"/>
                  <a:gd name="T93" fmla="*/ 15 h 256"/>
                  <a:gd name="T94" fmla="*/ 238 w 301"/>
                  <a:gd name="T95" fmla="*/ 15 h 256"/>
                  <a:gd name="T96" fmla="*/ 240 w 301"/>
                  <a:gd name="T97" fmla="*/ 16 h 256"/>
                  <a:gd name="T98" fmla="*/ 248 w 301"/>
                  <a:gd name="T99" fmla="*/ 35 h 256"/>
                  <a:gd name="T100" fmla="*/ 262 w 301"/>
                  <a:gd name="T101" fmla="*/ 57 h 256"/>
                  <a:gd name="T102" fmla="*/ 279 w 301"/>
                  <a:gd name="T103" fmla="*/ 111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1" h="256">
                    <a:moveTo>
                      <a:pt x="271" y="46"/>
                    </a:moveTo>
                    <a:cubicBezTo>
                      <a:pt x="271" y="46"/>
                      <a:pt x="264" y="40"/>
                      <a:pt x="261" y="30"/>
                    </a:cubicBezTo>
                    <a:cubicBezTo>
                      <a:pt x="261" y="29"/>
                      <a:pt x="261" y="29"/>
                      <a:pt x="261" y="29"/>
                    </a:cubicBezTo>
                    <a:cubicBezTo>
                      <a:pt x="253" y="11"/>
                      <a:pt x="253" y="11"/>
                      <a:pt x="253" y="11"/>
                    </a:cubicBezTo>
                    <a:cubicBezTo>
                      <a:pt x="251" y="6"/>
                      <a:pt x="247" y="3"/>
                      <a:pt x="242" y="2"/>
                    </a:cubicBezTo>
                    <a:cubicBezTo>
                      <a:pt x="238" y="0"/>
                      <a:pt x="233" y="1"/>
                      <a:pt x="229" y="2"/>
                    </a:cubicBezTo>
                    <a:cubicBezTo>
                      <a:pt x="225" y="4"/>
                      <a:pt x="225" y="4"/>
                      <a:pt x="225" y="4"/>
                    </a:cubicBezTo>
                    <a:cubicBezTo>
                      <a:pt x="221" y="6"/>
                      <a:pt x="217" y="9"/>
                      <a:pt x="215" y="14"/>
                    </a:cubicBezTo>
                    <a:cubicBezTo>
                      <a:pt x="213" y="18"/>
                      <a:pt x="213" y="23"/>
                      <a:pt x="215" y="27"/>
                    </a:cubicBezTo>
                    <a:cubicBezTo>
                      <a:pt x="223" y="45"/>
                      <a:pt x="223" y="45"/>
                      <a:pt x="223" y="45"/>
                    </a:cubicBezTo>
                    <a:cubicBezTo>
                      <a:pt x="223" y="48"/>
                      <a:pt x="223" y="55"/>
                      <a:pt x="220" y="64"/>
                    </a:cubicBezTo>
                    <a:cubicBezTo>
                      <a:pt x="220" y="64"/>
                      <a:pt x="220" y="64"/>
                      <a:pt x="220" y="64"/>
                    </a:cubicBezTo>
                    <a:cubicBezTo>
                      <a:pt x="219" y="65"/>
                      <a:pt x="200" y="130"/>
                      <a:pt x="156" y="149"/>
                    </a:cubicBezTo>
                    <a:cubicBezTo>
                      <a:pt x="156" y="149"/>
                      <a:pt x="141" y="156"/>
                      <a:pt x="119" y="159"/>
                    </a:cubicBezTo>
                    <a:cubicBezTo>
                      <a:pt x="47" y="144"/>
                      <a:pt x="28" y="94"/>
                      <a:pt x="27" y="92"/>
                    </a:cubicBezTo>
                    <a:cubicBezTo>
                      <a:pt x="19" y="72"/>
                      <a:pt x="24" y="65"/>
                      <a:pt x="24" y="65"/>
                    </a:cubicBezTo>
                    <a:cubicBezTo>
                      <a:pt x="34" y="57"/>
                      <a:pt x="52" y="74"/>
                      <a:pt x="53" y="74"/>
                    </a:cubicBezTo>
                    <a:cubicBezTo>
                      <a:pt x="89" y="108"/>
                      <a:pt x="136" y="111"/>
                      <a:pt x="138" y="111"/>
                    </a:cubicBezTo>
                    <a:cubicBezTo>
                      <a:pt x="157" y="113"/>
                      <a:pt x="175" y="107"/>
                      <a:pt x="191" y="98"/>
                    </a:cubicBezTo>
                    <a:cubicBezTo>
                      <a:pt x="196" y="90"/>
                      <a:pt x="200" y="81"/>
                      <a:pt x="203" y="74"/>
                    </a:cubicBezTo>
                    <a:cubicBezTo>
                      <a:pt x="187" y="86"/>
                      <a:pt x="163" y="99"/>
                      <a:pt x="139" y="97"/>
                    </a:cubicBezTo>
                    <a:cubicBezTo>
                      <a:pt x="138" y="97"/>
                      <a:pt x="95" y="94"/>
                      <a:pt x="62" y="64"/>
                    </a:cubicBezTo>
                    <a:cubicBezTo>
                      <a:pt x="52" y="54"/>
                      <a:pt x="31" y="41"/>
                      <a:pt x="16" y="54"/>
                    </a:cubicBezTo>
                    <a:cubicBezTo>
                      <a:pt x="14" y="55"/>
                      <a:pt x="1" y="66"/>
                      <a:pt x="14" y="97"/>
                    </a:cubicBezTo>
                    <a:cubicBezTo>
                      <a:pt x="15" y="99"/>
                      <a:pt x="29" y="137"/>
                      <a:pt x="78" y="160"/>
                    </a:cubicBezTo>
                    <a:cubicBezTo>
                      <a:pt x="72" y="160"/>
                      <a:pt x="66" y="159"/>
                      <a:pt x="60" y="157"/>
                    </a:cubicBezTo>
                    <a:cubicBezTo>
                      <a:pt x="45" y="153"/>
                      <a:pt x="17" y="151"/>
                      <a:pt x="9" y="172"/>
                    </a:cubicBezTo>
                    <a:cubicBezTo>
                      <a:pt x="7" y="175"/>
                      <a:pt x="0" y="193"/>
                      <a:pt x="30" y="217"/>
                    </a:cubicBezTo>
                    <a:cubicBezTo>
                      <a:pt x="32" y="218"/>
                      <a:pt x="64" y="244"/>
                      <a:pt x="118" y="244"/>
                    </a:cubicBezTo>
                    <a:cubicBezTo>
                      <a:pt x="143" y="244"/>
                      <a:pt x="171" y="239"/>
                      <a:pt x="204" y="225"/>
                    </a:cubicBezTo>
                    <a:cubicBezTo>
                      <a:pt x="207" y="223"/>
                      <a:pt x="279" y="190"/>
                      <a:pt x="293" y="114"/>
                    </a:cubicBezTo>
                    <a:cubicBezTo>
                      <a:pt x="293" y="112"/>
                      <a:pt x="301" y="71"/>
                      <a:pt x="271" y="46"/>
                    </a:cubicBezTo>
                    <a:close/>
                    <a:moveTo>
                      <a:pt x="279" y="111"/>
                    </a:moveTo>
                    <a:cubicBezTo>
                      <a:pt x="267" y="180"/>
                      <a:pt x="199" y="212"/>
                      <a:pt x="198" y="212"/>
                    </a:cubicBezTo>
                    <a:cubicBezTo>
                      <a:pt x="100" y="256"/>
                      <a:pt x="42" y="208"/>
                      <a:pt x="39" y="206"/>
                    </a:cubicBezTo>
                    <a:cubicBezTo>
                      <a:pt x="17" y="188"/>
                      <a:pt x="21" y="178"/>
                      <a:pt x="21" y="178"/>
                    </a:cubicBezTo>
                    <a:cubicBezTo>
                      <a:pt x="22" y="177"/>
                      <a:pt x="22" y="177"/>
                      <a:pt x="22" y="177"/>
                    </a:cubicBezTo>
                    <a:cubicBezTo>
                      <a:pt x="27" y="163"/>
                      <a:pt x="56" y="171"/>
                      <a:pt x="57" y="171"/>
                    </a:cubicBezTo>
                    <a:cubicBezTo>
                      <a:pt x="111" y="185"/>
                      <a:pt x="160" y="163"/>
                      <a:pt x="162" y="162"/>
                    </a:cubicBezTo>
                    <a:cubicBezTo>
                      <a:pt x="210" y="141"/>
                      <a:pt x="231" y="75"/>
                      <a:pt x="233" y="69"/>
                    </a:cubicBezTo>
                    <a:cubicBezTo>
                      <a:pt x="239" y="54"/>
                      <a:pt x="237" y="42"/>
                      <a:pt x="237" y="42"/>
                    </a:cubicBezTo>
                    <a:cubicBezTo>
                      <a:pt x="236" y="41"/>
                      <a:pt x="236" y="41"/>
                      <a:pt x="236" y="41"/>
                    </a:cubicBezTo>
                    <a:cubicBezTo>
                      <a:pt x="236" y="41"/>
                      <a:pt x="236" y="40"/>
                      <a:pt x="236" y="40"/>
                    </a:cubicBezTo>
                    <a:cubicBezTo>
                      <a:pt x="228" y="22"/>
                      <a:pt x="228" y="22"/>
                      <a:pt x="228" y="22"/>
                    </a:cubicBezTo>
                    <a:cubicBezTo>
                      <a:pt x="227" y="21"/>
                      <a:pt x="228" y="20"/>
                      <a:pt x="228" y="19"/>
                    </a:cubicBezTo>
                    <a:cubicBezTo>
                      <a:pt x="229" y="18"/>
                      <a:pt x="230" y="17"/>
                      <a:pt x="231" y="17"/>
                    </a:cubicBezTo>
                    <a:cubicBezTo>
                      <a:pt x="234" y="15"/>
                      <a:pt x="234" y="15"/>
                      <a:pt x="234" y="15"/>
                    </a:cubicBezTo>
                    <a:cubicBezTo>
                      <a:pt x="236" y="15"/>
                      <a:pt x="237" y="15"/>
                      <a:pt x="238" y="15"/>
                    </a:cubicBezTo>
                    <a:cubicBezTo>
                      <a:pt x="239" y="15"/>
                      <a:pt x="240" y="15"/>
                      <a:pt x="240" y="16"/>
                    </a:cubicBezTo>
                    <a:cubicBezTo>
                      <a:pt x="248" y="35"/>
                      <a:pt x="248" y="35"/>
                      <a:pt x="248" y="35"/>
                    </a:cubicBezTo>
                    <a:cubicBezTo>
                      <a:pt x="253" y="48"/>
                      <a:pt x="261" y="56"/>
                      <a:pt x="262" y="57"/>
                    </a:cubicBezTo>
                    <a:cubicBezTo>
                      <a:pt x="285" y="76"/>
                      <a:pt x="279" y="111"/>
                      <a:pt x="279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PA-任意多边形 137">
                <a:extLst>
                  <a:ext uri="{FF2B5EF4-FFF2-40B4-BE49-F238E27FC236}">
                    <a16:creationId xmlns="" xmlns:a16="http://schemas.microsoft.com/office/drawing/2014/main" id="{F57B201A-8C28-4569-88E4-FB70486609C2}"/>
                  </a:ext>
                </a:extLst>
              </p:cNvPr>
              <p:cNvSpPr>
                <a:spLocks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8823004" y="3530002"/>
                <a:ext cx="760392" cy="488705"/>
              </a:xfrm>
              <a:custGeom>
                <a:avLst/>
                <a:gdLst>
                  <a:gd name="T0" fmla="*/ 187 w 194"/>
                  <a:gd name="T1" fmla="*/ 1 h 125"/>
                  <a:gd name="T2" fmla="*/ 180 w 194"/>
                  <a:gd name="T3" fmla="*/ 7 h 125"/>
                  <a:gd name="T4" fmla="*/ 108 w 194"/>
                  <a:gd name="T5" fmla="*/ 97 h 125"/>
                  <a:gd name="T6" fmla="*/ 8 w 194"/>
                  <a:gd name="T7" fmla="*/ 107 h 125"/>
                  <a:gd name="T8" fmla="*/ 0 w 194"/>
                  <a:gd name="T9" fmla="*/ 113 h 125"/>
                  <a:gd name="T10" fmla="*/ 6 w 194"/>
                  <a:gd name="T11" fmla="*/ 121 h 125"/>
                  <a:gd name="T12" fmla="*/ 43 w 194"/>
                  <a:gd name="T13" fmla="*/ 125 h 125"/>
                  <a:gd name="T14" fmla="*/ 115 w 194"/>
                  <a:gd name="T15" fmla="*/ 109 h 125"/>
                  <a:gd name="T16" fmla="*/ 193 w 194"/>
                  <a:gd name="T17" fmla="*/ 8 h 125"/>
                  <a:gd name="T18" fmla="*/ 187 w 194"/>
                  <a:gd name="T19" fmla="*/ 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4" h="125">
                    <a:moveTo>
                      <a:pt x="187" y="1"/>
                    </a:moveTo>
                    <a:cubicBezTo>
                      <a:pt x="183" y="0"/>
                      <a:pt x="180" y="3"/>
                      <a:pt x="180" y="7"/>
                    </a:cubicBezTo>
                    <a:cubicBezTo>
                      <a:pt x="179" y="9"/>
                      <a:pt x="173" y="64"/>
                      <a:pt x="108" y="97"/>
                    </a:cubicBezTo>
                    <a:cubicBezTo>
                      <a:pt x="108" y="97"/>
                      <a:pt x="66" y="119"/>
                      <a:pt x="8" y="107"/>
                    </a:cubicBezTo>
                    <a:cubicBezTo>
                      <a:pt x="5" y="107"/>
                      <a:pt x="1" y="109"/>
                      <a:pt x="0" y="113"/>
                    </a:cubicBezTo>
                    <a:cubicBezTo>
                      <a:pt x="0" y="117"/>
                      <a:pt x="2" y="120"/>
                      <a:pt x="6" y="121"/>
                    </a:cubicBezTo>
                    <a:cubicBezTo>
                      <a:pt x="19" y="124"/>
                      <a:pt x="31" y="125"/>
                      <a:pt x="43" y="125"/>
                    </a:cubicBezTo>
                    <a:cubicBezTo>
                      <a:pt x="85" y="125"/>
                      <a:pt x="114" y="110"/>
                      <a:pt x="115" y="109"/>
                    </a:cubicBezTo>
                    <a:cubicBezTo>
                      <a:pt x="187" y="72"/>
                      <a:pt x="193" y="11"/>
                      <a:pt x="193" y="8"/>
                    </a:cubicBezTo>
                    <a:cubicBezTo>
                      <a:pt x="194" y="4"/>
                      <a:pt x="191" y="1"/>
                      <a:pt x="18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5" name="PA-组合 4">
            <a:extLst>
              <a:ext uri="{FF2B5EF4-FFF2-40B4-BE49-F238E27FC236}">
                <a16:creationId xmlns="" xmlns:a16="http://schemas.microsoft.com/office/drawing/2014/main" id="{7D2021BE-8C02-4AB0-A3BE-181536DF5D63}"/>
              </a:ext>
            </a:extLst>
          </p:cNvPr>
          <p:cNvGrpSpPr/>
          <p:nvPr>
            <p:custDataLst>
              <p:tags r:id="rId15"/>
            </p:custDataLst>
          </p:nvPr>
        </p:nvGrpSpPr>
        <p:grpSpPr>
          <a:xfrm>
            <a:off x="609600" y="1335313"/>
            <a:ext cx="2339926" cy="1027091"/>
            <a:chOff x="609600" y="1335313"/>
            <a:chExt cx="2339926" cy="1027091"/>
          </a:xfrm>
        </p:grpSpPr>
        <p:sp>
          <p:nvSpPr>
            <p:cNvPr id="3" name="PA-圆角矩形 2">
              <a:extLst>
                <a:ext uri="{FF2B5EF4-FFF2-40B4-BE49-F238E27FC236}">
                  <a16:creationId xmlns="" xmlns:a16="http://schemas.microsoft.com/office/drawing/2014/main" id="{44FACEC5-F60F-43D0-AA82-3C91E265C994}"/>
                </a:ext>
              </a:extLst>
            </p:cNvPr>
            <p:cNvSpPr/>
            <p:nvPr>
              <p:custDataLst>
                <p:tags r:id="rId45"/>
              </p:custDataLst>
            </p:nvPr>
          </p:nvSpPr>
          <p:spPr>
            <a:xfrm>
              <a:off x="685800" y="1335313"/>
              <a:ext cx="762000" cy="762000"/>
            </a:xfrm>
            <a:prstGeom prst="round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4" name="PA-文本框 3">
              <a:extLst>
                <a:ext uri="{FF2B5EF4-FFF2-40B4-BE49-F238E27FC236}">
                  <a16:creationId xmlns="" xmlns:a16="http://schemas.microsoft.com/office/drawing/2014/main" id="{E351EC17-1BCB-415C-A9CA-E0D2298E5D41}"/>
                </a:ext>
              </a:extLst>
            </p:cNvPr>
            <p:cNvSpPr txBox="1"/>
            <p:nvPr>
              <p:custDataLst>
                <p:tags r:id="rId46"/>
              </p:custDataLst>
            </p:nvPr>
          </p:nvSpPr>
          <p:spPr>
            <a:xfrm>
              <a:off x="609600" y="2105795"/>
              <a:ext cx="914400" cy="2566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400" spc="100" dirty="0">
                  <a:latin typeface="+mn-ea"/>
                </a:rPr>
                <a:t>物品名称</a:t>
              </a:r>
            </a:p>
          </p:txBody>
        </p:sp>
        <p:sp>
          <p:nvSpPr>
            <p:cNvPr id="35" name="PA-文本框 12">
              <a:extLst>
                <a:ext uri="{FF2B5EF4-FFF2-40B4-BE49-F238E27FC236}">
                  <a16:creationId xmlns="" xmlns:a16="http://schemas.microsoft.com/office/drawing/2014/main" id="{20823EFA-0283-45D4-A810-3E2FE37A16A8}"/>
                </a:ext>
              </a:extLst>
            </p:cNvPr>
            <p:cNvSpPr txBox="1"/>
            <p:nvPr>
              <p:custDataLst>
                <p:tags r:id="rId47"/>
              </p:custDataLst>
            </p:nvPr>
          </p:nvSpPr>
          <p:spPr>
            <a:xfrm>
              <a:off x="1550572" y="1566161"/>
              <a:ext cx="1398954" cy="5109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30000"/>
                </a:lnSpc>
              </a:pPr>
              <a:r>
                <a:rPr lang="zh-CN" altLang="en-US" sz="2800" b="1" spc="100" dirty="0">
                  <a:solidFill>
                    <a:schemeClr val="tx2"/>
                  </a:solidFill>
                  <a:latin typeface="+mj-lt"/>
                  <a:cs typeface="Open Sans" panose="020B0606030504020204" pitchFamily="34" charset="0"/>
                </a:rPr>
                <a:t>￥</a:t>
              </a:r>
              <a:r>
                <a:rPr lang="en-US" altLang="zh-CN" sz="2800" b="1" spc="100" dirty="0">
                  <a:solidFill>
                    <a:schemeClr val="tx2"/>
                  </a:solidFill>
                  <a:latin typeface="+mj-lt"/>
                  <a:cs typeface="Open Sans" panose="020B0606030504020204" pitchFamily="34" charset="0"/>
                </a:rPr>
                <a:t>50.00</a:t>
              </a:r>
              <a:endParaRPr lang="zh-CN" altLang="en-US" sz="2800" b="1" spc="100" dirty="0">
                <a:solidFill>
                  <a:schemeClr val="tx2"/>
                </a:solidFill>
                <a:latin typeface="+mj-lt"/>
                <a:cs typeface="Open Sans" panose="020B0606030504020204" pitchFamily="34" charset="0"/>
              </a:endParaRPr>
            </a:p>
          </p:txBody>
        </p:sp>
        <p:sp>
          <p:nvSpPr>
            <p:cNvPr id="82" name="PA-任意多边形 139">
              <a:extLst>
                <a:ext uri="{FF2B5EF4-FFF2-40B4-BE49-F238E27FC236}">
                  <a16:creationId xmlns="" xmlns:a16="http://schemas.microsoft.com/office/drawing/2014/main" id="{2F672D70-E5F9-4BEA-A2E5-EEDFC3205A14}"/>
                </a:ext>
              </a:extLst>
            </p:cNvPr>
            <p:cNvSpPr>
              <a:spLocks noEditPoints="1"/>
            </p:cNvSpPr>
            <p:nvPr>
              <p:custDataLst>
                <p:tags r:id="rId48"/>
              </p:custDataLst>
            </p:nvPr>
          </p:nvSpPr>
          <p:spPr bwMode="auto">
            <a:xfrm>
              <a:off x="937463" y="1488936"/>
              <a:ext cx="258674" cy="454755"/>
            </a:xfrm>
            <a:custGeom>
              <a:avLst/>
              <a:gdLst>
                <a:gd name="T0" fmla="*/ 122 w 171"/>
                <a:gd name="T1" fmla="*/ 26 h 301"/>
                <a:gd name="T2" fmla="*/ 57 w 171"/>
                <a:gd name="T3" fmla="*/ 36 h 301"/>
                <a:gd name="T4" fmla="*/ 50 w 171"/>
                <a:gd name="T5" fmla="*/ 118 h 301"/>
                <a:gd name="T6" fmla="*/ 58 w 171"/>
                <a:gd name="T7" fmla="*/ 207 h 301"/>
                <a:gd name="T8" fmla="*/ 28 w 171"/>
                <a:gd name="T9" fmla="*/ 151 h 301"/>
                <a:gd name="T10" fmla="*/ 22 w 171"/>
                <a:gd name="T11" fmla="*/ 115 h 301"/>
                <a:gd name="T12" fmla="*/ 46 w 171"/>
                <a:gd name="T13" fmla="*/ 124 h 301"/>
                <a:gd name="T14" fmla="*/ 17 w 171"/>
                <a:gd name="T15" fmla="*/ 68 h 301"/>
                <a:gd name="T16" fmla="*/ 36 w 171"/>
                <a:gd name="T17" fmla="*/ 79 h 301"/>
                <a:gd name="T18" fmla="*/ 37 w 171"/>
                <a:gd name="T19" fmla="*/ 35 h 301"/>
                <a:gd name="T20" fmla="*/ 35 w 171"/>
                <a:gd name="T21" fmla="*/ 21 h 301"/>
                <a:gd name="T22" fmla="*/ 10 w 171"/>
                <a:gd name="T23" fmla="*/ 107 h 301"/>
                <a:gd name="T24" fmla="*/ 15 w 171"/>
                <a:gd name="T25" fmla="*/ 153 h 301"/>
                <a:gd name="T26" fmla="*/ 19 w 171"/>
                <a:gd name="T27" fmla="*/ 212 h 301"/>
                <a:gd name="T28" fmla="*/ 32 w 171"/>
                <a:gd name="T29" fmla="*/ 297 h 301"/>
                <a:gd name="T30" fmla="*/ 56 w 171"/>
                <a:gd name="T31" fmla="*/ 300 h 301"/>
                <a:gd name="T32" fmla="*/ 91 w 171"/>
                <a:gd name="T33" fmla="*/ 301 h 301"/>
                <a:gd name="T34" fmla="*/ 125 w 171"/>
                <a:gd name="T35" fmla="*/ 301 h 301"/>
                <a:gd name="T36" fmla="*/ 146 w 171"/>
                <a:gd name="T37" fmla="*/ 279 h 301"/>
                <a:gd name="T38" fmla="*/ 157 w 171"/>
                <a:gd name="T39" fmla="*/ 205 h 301"/>
                <a:gd name="T40" fmla="*/ 156 w 171"/>
                <a:gd name="T41" fmla="*/ 152 h 301"/>
                <a:gd name="T42" fmla="*/ 167 w 171"/>
                <a:gd name="T43" fmla="*/ 85 h 301"/>
                <a:gd name="T44" fmla="*/ 70 w 171"/>
                <a:gd name="T45" fmla="*/ 137 h 301"/>
                <a:gd name="T46" fmla="*/ 70 w 171"/>
                <a:gd name="T47" fmla="*/ 136 h 301"/>
                <a:gd name="T48" fmla="*/ 79 w 171"/>
                <a:gd name="T49" fmla="*/ 122 h 301"/>
                <a:gd name="T50" fmla="*/ 67 w 171"/>
                <a:gd name="T51" fmla="*/ 86 h 301"/>
                <a:gd name="T52" fmla="*/ 75 w 171"/>
                <a:gd name="T53" fmla="*/ 62 h 301"/>
                <a:gd name="T54" fmla="*/ 71 w 171"/>
                <a:gd name="T55" fmla="*/ 36 h 301"/>
                <a:gd name="T56" fmla="*/ 101 w 171"/>
                <a:gd name="T57" fmla="*/ 61 h 301"/>
                <a:gd name="T58" fmla="*/ 89 w 171"/>
                <a:gd name="T59" fmla="*/ 91 h 301"/>
                <a:gd name="T60" fmla="*/ 110 w 171"/>
                <a:gd name="T61" fmla="*/ 89 h 301"/>
                <a:gd name="T62" fmla="*/ 99 w 171"/>
                <a:gd name="T63" fmla="*/ 207 h 301"/>
                <a:gd name="T64" fmla="*/ 55 w 171"/>
                <a:gd name="T65" fmla="*/ 286 h 301"/>
                <a:gd name="T66" fmla="*/ 39 w 171"/>
                <a:gd name="T67" fmla="*/ 278 h 301"/>
                <a:gd name="T68" fmla="*/ 59 w 171"/>
                <a:gd name="T69" fmla="*/ 276 h 301"/>
                <a:gd name="T70" fmla="*/ 55 w 171"/>
                <a:gd name="T71" fmla="*/ 286 h 301"/>
                <a:gd name="T72" fmla="*/ 73 w 171"/>
                <a:gd name="T73" fmla="*/ 276 h 301"/>
                <a:gd name="T74" fmla="*/ 98 w 171"/>
                <a:gd name="T75" fmla="*/ 222 h 301"/>
                <a:gd name="T76" fmla="*/ 132 w 171"/>
                <a:gd name="T77" fmla="*/ 278 h 301"/>
                <a:gd name="T78" fmla="*/ 115 w 171"/>
                <a:gd name="T79" fmla="*/ 286 h 301"/>
                <a:gd name="T80" fmla="*/ 111 w 171"/>
                <a:gd name="T81" fmla="*/ 277 h 301"/>
                <a:gd name="T82" fmla="*/ 132 w 171"/>
                <a:gd name="T83" fmla="*/ 278 h 301"/>
                <a:gd name="T84" fmla="*/ 124 w 171"/>
                <a:gd name="T85" fmla="*/ 124 h 301"/>
                <a:gd name="T86" fmla="*/ 148 w 171"/>
                <a:gd name="T87" fmla="*/ 115 h 301"/>
                <a:gd name="T88" fmla="*/ 142 w 171"/>
                <a:gd name="T89" fmla="*/ 151 h 301"/>
                <a:gd name="T90" fmla="*/ 113 w 171"/>
                <a:gd name="T91" fmla="*/ 206 h 301"/>
                <a:gd name="T92" fmla="*/ 123 w 171"/>
                <a:gd name="T93" fmla="*/ 93 h 301"/>
                <a:gd name="T94" fmla="*/ 146 w 171"/>
                <a:gd name="T95" fmla="*/ 56 h 301"/>
                <a:gd name="T96" fmla="*/ 144 w 171"/>
                <a:gd name="T97" fmla="*/ 77 h 301"/>
                <a:gd name="T98" fmla="*/ 154 w 171"/>
                <a:gd name="T99" fmla="*/ 81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71" h="301">
                  <a:moveTo>
                    <a:pt x="160" y="55"/>
                  </a:moveTo>
                  <a:cubicBezTo>
                    <a:pt x="156" y="36"/>
                    <a:pt x="146" y="23"/>
                    <a:pt x="135" y="21"/>
                  </a:cubicBezTo>
                  <a:cubicBezTo>
                    <a:pt x="131" y="21"/>
                    <a:pt x="127" y="23"/>
                    <a:pt x="122" y="26"/>
                  </a:cubicBezTo>
                  <a:cubicBezTo>
                    <a:pt x="119" y="29"/>
                    <a:pt x="116" y="32"/>
                    <a:pt x="114" y="36"/>
                  </a:cubicBezTo>
                  <a:cubicBezTo>
                    <a:pt x="109" y="17"/>
                    <a:pt x="96" y="0"/>
                    <a:pt x="85" y="0"/>
                  </a:cubicBezTo>
                  <a:cubicBezTo>
                    <a:pt x="74" y="0"/>
                    <a:pt x="61" y="16"/>
                    <a:pt x="57" y="36"/>
                  </a:cubicBezTo>
                  <a:cubicBezTo>
                    <a:pt x="50" y="42"/>
                    <a:pt x="45" y="54"/>
                    <a:pt x="48" y="67"/>
                  </a:cubicBezTo>
                  <a:cubicBezTo>
                    <a:pt x="53" y="90"/>
                    <a:pt x="53" y="90"/>
                    <a:pt x="53" y="90"/>
                  </a:cubicBezTo>
                  <a:cubicBezTo>
                    <a:pt x="46" y="97"/>
                    <a:pt x="48" y="108"/>
                    <a:pt x="50" y="118"/>
                  </a:cubicBezTo>
                  <a:cubicBezTo>
                    <a:pt x="56" y="139"/>
                    <a:pt x="56" y="139"/>
                    <a:pt x="56" y="139"/>
                  </a:cubicBezTo>
                  <a:cubicBezTo>
                    <a:pt x="56" y="139"/>
                    <a:pt x="56" y="139"/>
                    <a:pt x="56" y="139"/>
                  </a:cubicBezTo>
                  <a:cubicBezTo>
                    <a:pt x="58" y="207"/>
                    <a:pt x="58" y="207"/>
                    <a:pt x="58" y="207"/>
                  </a:cubicBezTo>
                  <a:cubicBezTo>
                    <a:pt x="46" y="206"/>
                    <a:pt x="38" y="204"/>
                    <a:pt x="33" y="202"/>
                  </a:cubicBezTo>
                  <a:cubicBezTo>
                    <a:pt x="28" y="151"/>
                    <a:pt x="28" y="151"/>
                    <a:pt x="28" y="151"/>
                  </a:cubicBezTo>
                  <a:cubicBezTo>
                    <a:pt x="28" y="151"/>
                    <a:pt x="28" y="151"/>
                    <a:pt x="28" y="151"/>
                  </a:cubicBezTo>
                  <a:cubicBezTo>
                    <a:pt x="28" y="151"/>
                    <a:pt x="28" y="150"/>
                    <a:pt x="28" y="150"/>
                  </a:cubicBezTo>
                  <a:cubicBezTo>
                    <a:pt x="22" y="129"/>
                    <a:pt x="22" y="129"/>
                    <a:pt x="22" y="129"/>
                  </a:cubicBezTo>
                  <a:cubicBezTo>
                    <a:pt x="19" y="118"/>
                    <a:pt x="20" y="116"/>
                    <a:pt x="22" y="115"/>
                  </a:cubicBezTo>
                  <a:cubicBezTo>
                    <a:pt x="23" y="116"/>
                    <a:pt x="27" y="118"/>
                    <a:pt x="33" y="130"/>
                  </a:cubicBezTo>
                  <a:cubicBezTo>
                    <a:pt x="35" y="134"/>
                    <a:pt x="39" y="135"/>
                    <a:pt x="43" y="133"/>
                  </a:cubicBezTo>
                  <a:cubicBezTo>
                    <a:pt x="46" y="132"/>
                    <a:pt x="48" y="127"/>
                    <a:pt x="46" y="124"/>
                  </a:cubicBezTo>
                  <a:cubicBezTo>
                    <a:pt x="42" y="118"/>
                    <a:pt x="34" y="101"/>
                    <a:pt x="22" y="101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5" y="76"/>
                    <a:pt x="16" y="70"/>
                    <a:pt x="17" y="68"/>
                  </a:cubicBezTo>
                  <a:cubicBezTo>
                    <a:pt x="18" y="68"/>
                    <a:pt x="21" y="70"/>
                    <a:pt x="23" y="73"/>
                  </a:cubicBezTo>
                  <a:cubicBezTo>
                    <a:pt x="24" y="74"/>
                    <a:pt x="25" y="76"/>
                    <a:pt x="26" y="77"/>
                  </a:cubicBezTo>
                  <a:cubicBezTo>
                    <a:pt x="29" y="80"/>
                    <a:pt x="33" y="81"/>
                    <a:pt x="36" y="79"/>
                  </a:cubicBezTo>
                  <a:cubicBezTo>
                    <a:pt x="39" y="76"/>
                    <a:pt x="40" y="72"/>
                    <a:pt x="38" y="69"/>
                  </a:cubicBezTo>
                  <a:cubicBezTo>
                    <a:pt x="33" y="63"/>
                    <a:pt x="29" y="58"/>
                    <a:pt x="24" y="56"/>
                  </a:cubicBezTo>
                  <a:cubicBezTo>
                    <a:pt x="27" y="43"/>
                    <a:pt x="34" y="36"/>
                    <a:pt x="37" y="35"/>
                  </a:cubicBezTo>
                  <a:cubicBezTo>
                    <a:pt x="38" y="36"/>
                    <a:pt x="40" y="37"/>
                    <a:pt x="42" y="40"/>
                  </a:cubicBezTo>
                  <a:cubicBezTo>
                    <a:pt x="43" y="35"/>
                    <a:pt x="45" y="30"/>
                    <a:pt x="47" y="25"/>
                  </a:cubicBezTo>
                  <a:cubicBezTo>
                    <a:pt x="43" y="22"/>
                    <a:pt x="39" y="21"/>
                    <a:pt x="35" y="21"/>
                  </a:cubicBezTo>
                  <a:cubicBezTo>
                    <a:pt x="24" y="23"/>
                    <a:pt x="14" y="36"/>
                    <a:pt x="10" y="55"/>
                  </a:cubicBezTo>
                  <a:cubicBezTo>
                    <a:pt x="3" y="58"/>
                    <a:pt x="0" y="73"/>
                    <a:pt x="3" y="85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4" y="115"/>
                    <a:pt x="7" y="127"/>
                    <a:pt x="9" y="133"/>
                  </a:cubicBezTo>
                  <a:cubicBezTo>
                    <a:pt x="14" y="152"/>
                    <a:pt x="14" y="152"/>
                    <a:pt x="14" y="152"/>
                  </a:cubicBezTo>
                  <a:cubicBezTo>
                    <a:pt x="14" y="153"/>
                    <a:pt x="15" y="153"/>
                    <a:pt x="15" y="153"/>
                  </a:cubicBezTo>
                  <a:cubicBezTo>
                    <a:pt x="18" y="200"/>
                    <a:pt x="18" y="200"/>
                    <a:pt x="18" y="200"/>
                  </a:cubicBezTo>
                  <a:cubicBezTo>
                    <a:pt x="17" y="201"/>
                    <a:pt x="16" y="202"/>
                    <a:pt x="16" y="203"/>
                  </a:cubicBezTo>
                  <a:cubicBezTo>
                    <a:pt x="14" y="206"/>
                    <a:pt x="15" y="211"/>
                    <a:pt x="19" y="212"/>
                  </a:cubicBezTo>
                  <a:cubicBezTo>
                    <a:pt x="19" y="212"/>
                    <a:pt x="19" y="212"/>
                    <a:pt x="19" y="213"/>
                  </a:cubicBezTo>
                  <a:cubicBezTo>
                    <a:pt x="25" y="279"/>
                    <a:pt x="25" y="279"/>
                    <a:pt x="25" y="279"/>
                  </a:cubicBezTo>
                  <a:cubicBezTo>
                    <a:pt x="25" y="287"/>
                    <a:pt x="28" y="293"/>
                    <a:pt x="32" y="297"/>
                  </a:cubicBezTo>
                  <a:cubicBezTo>
                    <a:pt x="35" y="299"/>
                    <a:pt x="39" y="301"/>
                    <a:pt x="44" y="301"/>
                  </a:cubicBezTo>
                  <a:cubicBezTo>
                    <a:pt x="44" y="301"/>
                    <a:pt x="45" y="301"/>
                    <a:pt x="45" y="301"/>
                  </a:cubicBezTo>
                  <a:cubicBezTo>
                    <a:pt x="56" y="300"/>
                    <a:pt x="56" y="300"/>
                    <a:pt x="56" y="300"/>
                  </a:cubicBezTo>
                  <a:cubicBezTo>
                    <a:pt x="60" y="300"/>
                    <a:pt x="64" y="299"/>
                    <a:pt x="67" y="296"/>
                  </a:cubicBezTo>
                  <a:cubicBezTo>
                    <a:pt x="70" y="299"/>
                    <a:pt x="75" y="301"/>
                    <a:pt x="80" y="301"/>
                  </a:cubicBezTo>
                  <a:cubicBezTo>
                    <a:pt x="91" y="301"/>
                    <a:pt x="91" y="301"/>
                    <a:pt x="91" y="301"/>
                  </a:cubicBezTo>
                  <a:cubicBezTo>
                    <a:pt x="94" y="301"/>
                    <a:pt x="99" y="300"/>
                    <a:pt x="104" y="296"/>
                  </a:cubicBezTo>
                  <a:cubicBezTo>
                    <a:pt x="107" y="299"/>
                    <a:pt x="110" y="300"/>
                    <a:pt x="115" y="300"/>
                  </a:cubicBezTo>
                  <a:cubicBezTo>
                    <a:pt x="125" y="301"/>
                    <a:pt x="125" y="301"/>
                    <a:pt x="125" y="301"/>
                  </a:cubicBezTo>
                  <a:cubicBezTo>
                    <a:pt x="126" y="301"/>
                    <a:pt x="126" y="301"/>
                    <a:pt x="126" y="301"/>
                  </a:cubicBezTo>
                  <a:cubicBezTo>
                    <a:pt x="131" y="301"/>
                    <a:pt x="135" y="299"/>
                    <a:pt x="138" y="297"/>
                  </a:cubicBezTo>
                  <a:cubicBezTo>
                    <a:pt x="143" y="293"/>
                    <a:pt x="145" y="287"/>
                    <a:pt x="146" y="279"/>
                  </a:cubicBezTo>
                  <a:cubicBezTo>
                    <a:pt x="151" y="213"/>
                    <a:pt x="151" y="213"/>
                    <a:pt x="151" y="213"/>
                  </a:cubicBezTo>
                  <a:cubicBezTo>
                    <a:pt x="151" y="213"/>
                    <a:pt x="151" y="213"/>
                    <a:pt x="152" y="213"/>
                  </a:cubicBezTo>
                  <a:cubicBezTo>
                    <a:pt x="155" y="212"/>
                    <a:pt x="158" y="208"/>
                    <a:pt x="157" y="205"/>
                  </a:cubicBezTo>
                  <a:cubicBezTo>
                    <a:pt x="156" y="202"/>
                    <a:pt x="154" y="200"/>
                    <a:pt x="152" y="200"/>
                  </a:cubicBezTo>
                  <a:cubicBezTo>
                    <a:pt x="156" y="153"/>
                    <a:pt x="156" y="153"/>
                    <a:pt x="156" y="153"/>
                  </a:cubicBezTo>
                  <a:cubicBezTo>
                    <a:pt x="156" y="153"/>
                    <a:pt x="156" y="153"/>
                    <a:pt x="156" y="152"/>
                  </a:cubicBezTo>
                  <a:cubicBezTo>
                    <a:pt x="161" y="133"/>
                    <a:pt x="161" y="133"/>
                    <a:pt x="161" y="133"/>
                  </a:cubicBezTo>
                  <a:cubicBezTo>
                    <a:pt x="163" y="127"/>
                    <a:pt x="166" y="115"/>
                    <a:pt x="161" y="107"/>
                  </a:cubicBezTo>
                  <a:cubicBezTo>
                    <a:pt x="167" y="85"/>
                    <a:pt x="167" y="85"/>
                    <a:pt x="167" y="85"/>
                  </a:cubicBezTo>
                  <a:cubicBezTo>
                    <a:pt x="171" y="73"/>
                    <a:pt x="167" y="58"/>
                    <a:pt x="160" y="55"/>
                  </a:cubicBezTo>
                  <a:close/>
                  <a:moveTo>
                    <a:pt x="70" y="137"/>
                  </a:move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6"/>
                    <a:pt x="70" y="136"/>
                    <a:pt x="70" y="136"/>
                  </a:cubicBezTo>
                  <a:cubicBezTo>
                    <a:pt x="64" y="114"/>
                    <a:pt x="64" y="114"/>
                    <a:pt x="64" y="114"/>
                  </a:cubicBezTo>
                  <a:cubicBezTo>
                    <a:pt x="62" y="104"/>
                    <a:pt x="62" y="101"/>
                    <a:pt x="63" y="100"/>
                  </a:cubicBezTo>
                  <a:cubicBezTo>
                    <a:pt x="66" y="103"/>
                    <a:pt x="74" y="112"/>
                    <a:pt x="79" y="122"/>
                  </a:cubicBezTo>
                  <a:cubicBezTo>
                    <a:pt x="81" y="125"/>
                    <a:pt x="85" y="127"/>
                    <a:pt x="89" y="125"/>
                  </a:cubicBezTo>
                  <a:cubicBezTo>
                    <a:pt x="92" y="123"/>
                    <a:pt x="93" y="119"/>
                    <a:pt x="91" y="115"/>
                  </a:cubicBezTo>
                  <a:cubicBezTo>
                    <a:pt x="86" y="105"/>
                    <a:pt x="76" y="90"/>
                    <a:pt x="67" y="86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56"/>
                    <a:pt x="63" y="50"/>
                    <a:pt x="64" y="48"/>
                  </a:cubicBezTo>
                  <a:cubicBezTo>
                    <a:pt x="67" y="50"/>
                    <a:pt x="72" y="55"/>
                    <a:pt x="75" y="62"/>
                  </a:cubicBezTo>
                  <a:cubicBezTo>
                    <a:pt x="77" y="65"/>
                    <a:pt x="81" y="67"/>
                    <a:pt x="85" y="65"/>
                  </a:cubicBezTo>
                  <a:cubicBezTo>
                    <a:pt x="88" y="64"/>
                    <a:pt x="90" y="60"/>
                    <a:pt x="88" y="56"/>
                  </a:cubicBezTo>
                  <a:cubicBezTo>
                    <a:pt x="85" y="49"/>
                    <a:pt x="78" y="40"/>
                    <a:pt x="71" y="36"/>
                  </a:cubicBezTo>
                  <a:cubicBezTo>
                    <a:pt x="75" y="24"/>
                    <a:pt x="82" y="15"/>
                    <a:pt x="85" y="15"/>
                  </a:cubicBezTo>
                  <a:cubicBezTo>
                    <a:pt x="89" y="16"/>
                    <a:pt x="101" y="31"/>
                    <a:pt x="101" y="51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94" y="64"/>
                    <a:pt x="86" y="72"/>
                    <a:pt x="84" y="82"/>
                  </a:cubicBezTo>
                  <a:cubicBezTo>
                    <a:pt x="83" y="86"/>
                    <a:pt x="85" y="90"/>
                    <a:pt x="89" y="91"/>
                  </a:cubicBezTo>
                  <a:cubicBezTo>
                    <a:pt x="92" y="92"/>
                    <a:pt x="96" y="90"/>
                    <a:pt x="97" y="86"/>
                  </a:cubicBezTo>
                  <a:cubicBezTo>
                    <a:pt x="99" y="80"/>
                    <a:pt x="104" y="75"/>
                    <a:pt x="107" y="74"/>
                  </a:cubicBezTo>
                  <a:cubicBezTo>
                    <a:pt x="109" y="76"/>
                    <a:pt x="112" y="83"/>
                    <a:pt x="110" y="89"/>
                  </a:cubicBezTo>
                  <a:cubicBezTo>
                    <a:pt x="101" y="123"/>
                    <a:pt x="101" y="123"/>
                    <a:pt x="101" y="123"/>
                  </a:cubicBezTo>
                  <a:cubicBezTo>
                    <a:pt x="101" y="124"/>
                    <a:pt x="101" y="124"/>
                    <a:pt x="101" y="125"/>
                  </a:cubicBezTo>
                  <a:cubicBezTo>
                    <a:pt x="99" y="207"/>
                    <a:pt x="99" y="207"/>
                    <a:pt x="99" y="207"/>
                  </a:cubicBezTo>
                  <a:cubicBezTo>
                    <a:pt x="89" y="208"/>
                    <a:pt x="80" y="208"/>
                    <a:pt x="72" y="208"/>
                  </a:cubicBezTo>
                  <a:lnTo>
                    <a:pt x="70" y="137"/>
                  </a:lnTo>
                  <a:close/>
                  <a:moveTo>
                    <a:pt x="55" y="286"/>
                  </a:moveTo>
                  <a:cubicBezTo>
                    <a:pt x="44" y="287"/>
                    <a:pt x="44" y="287"/>
                    <a:pt x="44" y="287"/>
                  </a:cubicBezTo>
                  <a:cubicBezTo>
                    <a:pt x="42" y="287"/>
                    <a:pt x="41" y="286"/>
                    <a:pt x="41" y="286"/>
                  </a:cubicBezTo>
                  <a:cubicBezTo>
                    <a:pt x="40" y="285"/>
                    <a:pt x="39" y="282"/>
                    <a:pt x="39" y="278"/>
                  </a:cubicBezTo>
                  <a:cubicBezTo>
                    <a:pt x="34" y="217"/>
                    <a:pt x="34" y="217"/>
                    <a:pt x="34" y="217"/>
                  </a:cubicBezTo>
                  <a:cubicBezTo>
                    <a:pt x="40" y="219"/>
                    <a:pt x="48" y="221"/>
                    <a:pt x="58" y="221"/>
                  </a:cubicBezTo>
                  <a:cubicBezTo>
                    <a:pt x="59" y="276"/>
                    <a:pt x="59" y="276"/>
                    <a:pt x="59" y="276"/>
                  </a:cubicBezTo>
                  <a:cubicBezTo>
                    <a:pt x="59" y="278"/>
                    <a:pt x="60" y="279"/>
                    <a:pt x="60" y="280"/>
                  </a:cubicBezTo>
                  <a:cubicBezTo>
                    <a:pt x="59" y="282"/>
                    <a:pt x="59" y="283"/>
                    <a:pt x="58" y="285"/>
                  </a:cubicBezTo>
                  <a:cubicBezTo>
                    <a:pt x="58" y="285"/>
                    <a:pt x="57" y="286"/>
                    <a:pt x="55" y="286"/>
                  </a:cubicBezTo>
                  <a:close/>
                  <a:moveTo>
                    <a:pt x="91" y="287"/>
                  </a:moveTo>
                  <a:cubicBezTo>
                    <a:pt x="80" y="287"/>
                    <a:pt x="80" y="287"/>
                    <a:pt x="80" y="287"/>
                  </a:cubicBezTo>
                  <a:cubicBezTo>
                    <a:pt x="78" y="287"/>
                    <a:pt x="73" y="287"/>
                    <a:pt x="73" y="276"/>
                  </a:cubicBezTo>
                  <a:cubicBezTo>
                    <a:pt x="72" y="222"/>
                    <a:pt x="72" y="222"/>
                    <a:pt x="72" y="222"/>
                  </a:cubicBezTo>
                  <a:cubicBezTo>
                    <a:pt x="74" y="222"/>
                    <a:pt x="76" y="222"/>
                    <a:pt x="78" y="222"/>
                  </a:cubicBezTo>
                  <a:cubicBezTo>
                    <a:pt x="85" y="222"/>
                    <a:pt x="91" y="222"/>
                    <a:pt x="98" y="222"/>
                  </a:cubicBezTo>
                  <a:cubicBezTo>
                    <a:pt x="97" y="276"/>
                    <a:pt x="97" y="276"/>
                    <a:pt x="97" y="276"/>
                  </a:cubicBezTo>
                  <a:cubicBezTo>
                    <a:pt x="97" y="287"/>
                    <a:pt x="93" y="287"/>
                    <a:pt x="91" y="287"/>
                  </a:cubicBezTo>
                  <a:close/>
                  <a:moveTo>
                    <a:pt x="132" y="278"/>
                  </a:moveTo>
                  <a:cubicBezTo>
                    <a:pt x="131" y="282"/>
                    <a:pt x="130" y="285"/>
                    <a:pt x="129" y="286"/>
                  </a:cubicBezTo>
                  <a:cubicBezTo>
                    <a:pt x="129" y="286"/>
                    <a:pt x="128" y="287"/>
                    <a:pt x="126" y="287"/>
                  </a:cubicBezTo>
                  <a:cubicBezTo>
                    <a:pt x="115" y="286"/>
                    <a:pt x="115" y="286"/>
                    <a:pt x="115" y="286"/>
                  </a:cubicBezTo>
                  <a:cubicBezTo>
                    <a:pt x="113" y="286"/>
                    <a:pt x="112" y="285"/>
                    <a:pt x="112" y="285"/>
                  </a:cubicBezTo>
                  <a:cubicBezTo>
                    <a:pt x="111" y="283"/>
                    <a:pt x="111" y="282"/>
                    <a:pt x="111" y="280"/>
                  </a:cubicBezTo>
                  <a:cubicBezTo>
                    <a:pt x="111" y="279"/>
                    <a:pt x="111" y="278"/>
                    <a:pt x="111" y="277"/>
                  </a:cubicBezTo>
                  <a:cubicBezTo>
                    <a:pt x="112" y="220"/>
                    <a:pt x="112" y="220"/>
                    <a:pt x="112" y="220"/>
                  </a:cubicBezTo>
                  <a:cubicBezTo>
                    <a:pt x="120" y="219"/>
                    <a:pt x="128" y="218"/>
                    <a:pt x="137" y="216"/>
                  </a:cubicBezTo>
                  <a:lnTo>
                    <a:pt x="132" y="278"/>
                  </a:lnTo>
                  <a:close/>
                  <a:moveTo>
                    <a:pt x="154" y="81"/>
                  </a:moveTo>
                  <a:cubicBezTo>
                    <a:pt x="148" y="101"/>
                    <a:pt x="148" y="101"/>
                    <a:pt x="148" y="101"/>
                  </a:cubicBezTo>
                  <a:cubicBezTo>
                    <a:pt x="137" y="101"/>
                    <a:pt x="128" y="118"/>
                    <a:pt x="124" y="124"/>
                  </a:cubicBezTo>
                  <a:cubicBezTo>
                    <a:pt x="123" y="127"/>
                    <a:pt x="124" y="132"/>
                    <a:pt x="127" y="133"/>
                  </a:cubicBezTo>
                  <a:cubicBezTo>
                    <a:pt x="131" y="135"/>
                    <a:pt x="135" y="134"/>
                    <a:pt x="137" y="130"/>
                  </a:cubicBezTo>
                  <a:cubicBezTo>
                    <a:pt x="143" y="118"/>
                    <a:pt x="147" y="116"/>
                    <a:pt x="148" y="115"/>
                  </a:cubicBezTo>
                  <a:cubicBezTo>
                    <a:pt x="150" y="116"/>
                    <a:pt x="151" y="118"/>
                    <a:pt x="148" y="129"/>
                  </a:cubicBezTo>
                  <a:cubicBezTo>
                    <a:pt x="142" y="150"/>
                    <a:pt x="142" y="150"/>
                    <a:pt x="142" y="150"/>
                  </a:cubicBezTo>
                  <a:cubicBezTo>
                    <a:pt x="142" y="150"/>
                    <a:pt x="142" y="151"/>
                    <a:pt x="142" y="151"/>
                  </a:cubicBezTo>
                  <a:cubicBezTo>
                    <a:pt x="142" y="151"/>
                    <a:pt x="142" y="151"/>
                    <a:pt x="142" y="151"/>
                  </a:cubicBezTo>
                  <a:cubicBezTo>
                    <a:pt x="138" y="202"/>
                    <a:pt x="138" y="202"/>
                    <a:pt x="138" y="202"/>
                  </a:cubicBezTo>
                  <a:cubicBezTo>
                    <a:pt x="129" y="204"/>
                    <a:pt x="120" y="205"/>
                    <a:pt x="113" y="206"/>
                  </a:cubicBezTo>
                  <a:cubicBezTo>
                    <a:pt x="115" y="126"/>
                    <a:pt x="115" y="126"/>
                    <a:pt x="115" y="126"/>
                  </a:cubicBezTo>
                  <a:cubicBezTo>
                    <a:pt x="115" y="126"/>
                    <a:pt x="115" y="126"/>
                    <a:pt x="115" y="126"/>
                  </a:cubicBezTo>
                  <a:cubicBezTo>
                    <a:pt x="123" y="93"/>
                    <a:pt x="123" y="93"/>
                    <a:pt x="123" y="93"/>
                  </a:cubicBezTo>
                  <a:cubicBezTo>
                    <a:pt x="126" y="82"/>
                    <a:pt x="123" y="72"/>
                    <a:pt x="118" y="66"/>
                  </a:cubicBezTo>
                  <a:cubicBezTo>
                    <a:pt x="120" y="48"/>
                    <a:pt x="131" y="36"/>
                    <a:pt x="134" y="35"/>
                  </a:cubicBezTo>
                  <a:cubicBezTo>
                    <a:pt x="136" y="36"/>
                    <a:pt x="143" y="43"/>
                    <a:pt x="146" y="56"/>
                  </a:cubicBezTo>
                  <a:cubicBezTo>
                    <a:pt x="141" y="58"/>
                    <a:pt x="137" y="63"/>
                    <a:pt x="132" y="69"/>
                  </a:cubicBezTo>
                  <a:cubicBezTo>
                    <a:pt x="130" y="72"/>
                    <a:pt x="131" y="76"/>
                    <a:pt x="134" y="79"/>
                  </a:cubicBezTo>
                  <a:cubicBezTo>
                    <a:pt x="137" y="81"/>
                    <a:pt x="141" y="80"/>
                    <a:pt x="144" y="77"/>
                  </a:cubicBezTo>
                  <a:cubicBezTo>
                    <a:pt x="145" y="76"/>
                    <a:pt x="146" y="74"/>
                    <a:pt x="147" y="73"/>
                  </a:cubicBezTo>
                  <a:cubicBezTo>
                    <a:pt x="150" y="70"/>
                    <a:pt x="152" y="68"/>
                    <a:pt x="153" y="68"/>
                  </a:cubicBezTo>
                  <a:cubicBezTo>
                    <a:pt x="154" y="70"/>
                    <a:pt x="155" y="76"/>
                    <a:pt x="154" y="8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" name="PA-组合 11">
            <a:extLst>
              <a:ext uri="{FF2B5EF4-FFF2-40B4-BE49-F238E27FC236}">
                <a16:creationId xmlns="" xmlns:a16="http://schemas.microsoft.com/office/drawing/2014/main" id="{F5EF2593-1E5E-4F61-B825-B6A6FB57F1C8}"/>
              </a:ext>
            </a:extLst>
          </p:cNvPr>
          <p:cNvGrpSpPr/>
          <p:nvPr>
            <p:custDataLst>
              <p:tags r:id="rId16"/>
            </p:custDataLst>
          </p:nvPr>
        </p:nvGrpSpPr>
        <p:grpSpPr>
          <a:xfrm>
            <a:off x="6092874" y="2674256"/>
            <a:ext cx="2339926" cy="1027091"/>
            <a:chOff x="6092874" y="2674256"/>
            <a:chExt cx="2339926" cy="1027091"/>
          </a:xfrm>
        </p:grpSpPr>
        <p:sp>
          <p:nvSpPr>
            <p:cNvPr id="60" name="PA-圆角矩形 59">
              <a:extLst>
                <a:ext uri="{FF2B5EF4-FFF2-40B4-BE49-F238E27FC236}">
                  <a16:creationId xmlns="" xmlns:a16="http://schemas.microsoft.com/office/drawing/2014/main" id="{4C6DB4EF-913E-4BE9-8BC6-293466D12DE4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6169074" y="2674256"/>
              <a:ext cx="762000" cy="762000"/>
            </a:xfrm>
            <a:prstGeom prst="round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PA-文本框 61">
              <a:extLst>
                <a:ext uri="{FF2B5EF4-FFF2-40B4-BE49-F238E27FC236}">
                  <a16:creationId xmlns="" xmlns:a16="http://schemas.microsoft.com/office/drawing/2014/main" id="{49D083A2-E570-4970-9522-7E87DC5AC6F9}"/>
                </a:ext>
              </a:extLst>
            </p:cNvPr>
            <p:cNvSpPr txBox="1"/>
            <p:nvPr>
              <p:custDataLst>
                <p:tags r:id="rId36"/>
              </p:custDataLst>
            </p:nvPr>
          </p:nvSpPr>
          <p:spPr>
            <a:xfrm>
              <a:off x="6092874" y="3444738"/>
              <a:ext cx="914400" cy="2566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400" spc="100" dirty="0">
                  <a:latin typeface="+mn-ea"/>
                </a:rPr>
                <a:t>物品名称</a:t>
              </a:r>
            </a:p>
          </p:txBody>
        </p:sp>
        <p:sp>
          <p:nvSpPr>
            <p:cNvPr id="63" name="PA-文本框 12">
              <a:extLst>
                <a:ext uri="{FF2B5EF4-FFF2-40B4-BE49-F238E27FC236}">
                  <a16:creationId xmlns="" xmlns:a16="http://schemas.microsoft.com/office/drawing/2014/main" id="{CB88B50F-03E1-4034-A761-AA365A1F028B}"/>
                </a:ext>
              </a:extLst>
            </p:cNvPr>
            <p:cNvSpPr txBox="1"/>
            <p:nvPr>
              <p:custDataLst>
                <p:tags r:id="rId37"/>
              </p:custDataLst>
            </p:nvPr>
          </p:nvSpPr>
          <p:spPr>
            <a:xfrm>
              <a:off x="7033846" y="2905104"/>
              <a:ext cx="1398954" cy="5109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30000"/>
                </a:lnSpc>
              </a:pPr>
              <a:r>
                <a:rPr lang="zh-CN" altLang="en-US" sz="2800" b="1" spc="100" dirty="0">
                  <a:solidFill>
                    <a:schemeClr val="tx2"/>
                  </a:solidFill>
                  <a:latin typeface="+mj-lt"/>
                  <a:cs typeface="Open Sans" panose="020B0606030504020204" pitchFamily="34" charset="0"/>
                </a:rPr>
                <a:t>￥</a:t>
              </a:r>
              <a:r>
                <a:rPr lang="en-US" altLang="zh-CN" sz="2800" b="1" spc="100" dirty="0">
                  <a:solidFill>
                    <a:schemeClr val="tx2"/>
                  </a:solidFill>
                  <a:latin typeface="+mj-lt"/>
                  <a:cs typeface="Open Sans" panose="020B0606030504020204" pitchFamily="34" charset="0"/>
                </a:rPr>
                <a:t>50.00</a:t>
              </a:r>
              <a:endParaRPr lang="zh-CN" altLang="en-US" sz="2800" b="1" spc="100" dirty="0">
                <a:solidFill>
                  <a:schemeClr val="tx2"/>
                </a:solidFill>
                <a:latin typeface="+mj-lt"/>
                <a:cs typeface="Open Sans" panose="020B0606030504020204" pitchFamily="34" charset="0"/>
              </a:endParaRPr>
            </a:p>
          </p:txBody>
        </p:sp>
        <p:grpSp>
          <p:nvGrpSpPr>
            <p:cNvPr id="83" name="组合 82">
              <a:extLst>
                <a:ext uri="{FF2B5EF4-FFF2-40B4-BE49-F238E27FC236}">
                  <a16:creationId xmlns="" xmlns:a16="http://schemas.microsoft.com/office/drawing/2014/main" id="{6F115375-A6C3-434D-8A0D-E34C7D2A331A}"/>
                </a:ext>
              </a:extLst>
            </p:cNvPr>
            <p:cNvGrpSpPr/>
            <p:nvPr/>
          </p:nvGrpSpPr>
          <p:grpSpPr>
            <a:xfrm>
              <a:off x="6336109" y="2852788"/>
              <a:ext cx="427930" cy="404937"/>
              <a:chOff x="8619241" y="1440996"/>
              <a:chExt cx="1109938" cy="1050303"/>
            </a:xfrm>
            <a:solidFill>
              <a:schemeClr val="bg1"/>
            </a:solidFill>
          </p:grpSpPr>
          <p:sp>
            <p:nvSpPr>
              <p:cNvPr id="84" name="PA-任意多边形 140">
                <a:extLst>
                  <a:ext uri="{FF2B5EF4-FFF2-40B4-BE49-F238E27FC236}">
                    <a16:creationId xmlns="" xmlns:a16="http://schemas.microsoft.com/office/drawing/2014/main" id="{9A0A6AC7-9570-47B9-A3D3-0C7DAE4A5605}"/>
                  </a:ext>
                </a:extLst>
              </p:cNvPr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8720293" y="1860122"/>
                <a:ext cx="79518" cy="77862"/>
              </a:xfrm>
              <a:custGeom>
                <a:avLst/>
                <a:gdLst>
                  <a:gd name="T0" fmla="*/ 14 w 20"/>
                  <a:gd name="T1" fmla="*/ 2 h 20"/>
                  <a:gd name="T2" fmla="*/ 2 w 20"/>
                  <a:gd name="T3" fmla="*/ 6 h 20"/>
                  <a:gd name="T4" fmla="*/ 7 w 20"/>
                  <a:gd name="T5" fmla="*/ 18 h 20"/>
                  <a:gd name="T6" fmla="*/ 18 w 20"/>
                  <a:gd name="T7" fmla="*/ 13 h 20"/>
                  <a:gd name="T8" fmla="*/ 14 w 20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4" y="2"/>
                    </a:moveTo>
                    <a:cubicBezTo>
                      <a:pt x="9" y="0"/>
                      <a:pt x="4" y="2"/>
                      <a:pt x="2" y="6"/>
                    </a:cubicBezTo>
                    <a:cubicBezTo>
                      <a:pt x="0" y="11"/>
                      <a:pt x="2" y="16"/>
                      <a:pt x="7" y="18"/>
                    </a:cubicBezTo>
                    <a:cubicBezTo>
                      <a:pt x="11" y="20"/>
                      <a:pt x="16" y="18"/>
                      <a:pt x="18" y="13"/>
                    </a:cubicBezTo>
                    <a:cubicBezTo>
                      <a:pt x="20" y="9"/>
                      <a:pt x="18" y="4"/>
                      <a:pt x="1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PA-任意多边形 141">
                <a:extLst>
                  <a:ext uri="{FF2B5EF4-FFF2-40B4-BE49-F238E27FC236}">
                    <a16:creationId xmlns="" xmlns:a16="http://schemas.microsoft.com/office/drawing/2014/main" id="{DC020445-CDAB-4198-85A2-C77C48A467F4}"/>
                  </a:ext>
                </a:extLst>
              </p:cNvPr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8823004" y="1707714"/>
                <a:ext cx="77862" cy="77862"/>
              </a:xfrm>
              <a:custGeom>
                <a:avLst/>
                <a:gdLst>
                  <a:gd name="T0" fmla="*/ 13 w 20"/>
                  <a:gd name="T1" fmla="*/ 2 h 20"/>
                  <a:gd name="T2" fmla="*/ 2 w 20"/>
                  <a:gd name="T3" fmla="*/ 6 h 20"/>
                  <a:gd name="T4" fmla="*/ 6 w 20"/>
                  <a:gd name="T5" fmla="*/ 18 h 20"/>
                  <a:gd name="T6" fmla="*/ 18 w 20"/>
                  <a:gd name="T7" fmla="*/ 13 h 20"/>
                  <a:gd name="T8" fmla="*/ 13 w 20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3" y="2"/>
                    </a:moveTo>
                    <a:cubicBezTo>
                      <a:pt x="9" y="0"/>
                      <a:pt x="4" y="2"/>
                      <a:pt x="2" y="6"/>
                    </a:cubicBezTo>
                    <a:cubicBezTo>
                      <a:pt x="0" y="11"/>
                      <a:pt x="2" y="16"/>
                      <a:pt x="6" y="18"/>
                    </a:cubicBezTo>
                    <a:cubicBezTo>
                      <a:pt x="11" y="20"/>
                      <a:pt x="16" y="18"/>
                      <a:pt x="18" y="13"/>
                    </a:cubicBezTo>
                    <a:cubicBezTo>
                      <a:pt x="20" y="9"/>
                      <a:pt x="18" y="4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PA-任意多边形 142">
                <a:extLst>
                  <a:ext uri="{FF2B5EF4-FFF2-40B4-BE49-F238E27FC236}">
                    <a16:creationId xmlns="" xmlns:a16="http://schemas.microsoft.com/office/drawing/2014/main" id="{31FE6D71-478D-44E6-A522-CAD60DB5461C}"/>
                  </a:ext>
                </a:extLst>
              </p:cNvPr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8728578" y="1754098"/>
                <a:ext cx="77862" cy="77862"/>
              </a:xfrm>
              <a:custGeom>
                <a:avLst/>
                <a:gdLst>
                  <a:gd name="T0" fmla="*/ 14 w 20"/>
                  <a:gd name="T1" fmla="*/ 2 h 20"/>
                  <a:gd name="T2" fmla="*/ 2 w 20"/>
                  <a:gd name="T3" fmla="*/ 6 h 20"/>
                  <a:gd name="T4" fmla="*/ 7 w 20"/>
                  <a:gd name="T5" fmla="*/ 18 h 20"/>
                  <a:gd name="T6" fmla="*/ 18 w 20"/>
                  <a:gd name="T7" fmla="*/ 13 h 20"/>
                  <a:gd name="T8" fmla="*/ 14 w 20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4" y="2"/>
                    </a:moveTo>
                    <a:cubicBezTo>
                      <a:pt x="9" y="0"/>
                      <a:pt x="4" y="2"/>
                      <a:pt x="2" y="6"/>
                    </a:cubicBezTo>
                    <a:cubicBezTo>
                      <a:pt x="0" y="11"/>
                      <a:pt x="2" y="16"/>
                      <a:pt x="7" y="18"/>
                    </a:cubicBezTo>
                    <a:cubicBezTo>
                      <a:pt x="11" y="20"/>
                      <a:pt x="16" y="18"/>
                      <a:pt x="18" y="13"/>
                    </a:cubicBezTo>
                    <a:cubicBezTo>
                      <a:pt x="20" y="9"/>
                      <a:pt x="18" y="4"/>
                      <a:pt x="1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PA-任意多边形 143">
                <a:extLst>
                  <a:ext uri="{FF2B5EF4-FFF2-40B4-BE49-F238E27FC236}">
                    <a16:creationId xmlns="" xmlns:a16="http://schemas.microsoft.com/office/drawing/2014/main" id="{F00DBED9-B26D-4D5B-B9F2-A473C21A9DE5}"/>
                  </a:ext>
                </a:extLst>
              </p:cNvPr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8814722" y="1808767"/>
                <a:ext cx="77862" cy="77862"/>
              </a:xfrm>
              <a:custGeom>
                <a:avLst/>
                <a:gdLst>
                  <a:gd name="T0" fmla="*/ 13 w 20"/>
                  <a:gd name="T1" fmla="*/ 2 h 20"/>
                  <a:gd name="T2" fmla="*/ 2 w 20"/>
                  <a:gd name="T3" fmla="*/ 7 h 20"/>
                  <a:gd name="T4" fmla="*/ 6 w 20"/>
                  <a:gd name="T5" fmla="*/ 18 h 20"/>
                  <a:gd name="T6" fmla="*/ 18 w 20"/>
                  <a:gd name="T7" fmla="*/ 14 h 20"/>
                  <a:gd name="T8" fmla="*/ 13 w 20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3" y="2"/>
                    </a:moveTo>
                    <a:cubicBezTo>
                      <a:pt x="9" y="0"/>
                      <a:pt x="4" y="2"/>
                      <a:pt x="2" y="7"/>
                    </a:cubicBezTo>
                    <a:cubicBezTo>
                      <a:pt x="0" y="11"/>
                      <a:pt x="2" y="16"/>
                      <a:pt x="6" y="18"/>
                    </a:cubicBezTo>
                    <a:cubicBezTo>
                      <a:pt x="11" y="20"/>
                      <a:pt x="16" y="18"/>
                      <a:pt x="18" y="14"/>
                    </a:cubicBezTo>
                    <a:cubicBezTo>
                      <a:pt x="20" y="9"/>
                      <a:pt x="18" y="4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PA-任意多边形 144">
                <a:extLst>
                  <a:ext uri="{FF2B5EF4-FFF2-40B4-BE49-F238E27FC236}">
                    <a16:creationId xmlns="" xmlns:a16="http://schemas.microsoft.com/office/drawing/2014/main" id="{9BB4618F-C533-4E95-9005-A951A4F02991}"/>
                  </a:ext>
                </a:extLst>
              </p:cNvPr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8955534" y="1518857"/>
                <a:ext cx="188855" cy="140814"/>
              </a:xfrm>
              <a:custGeom>
                <a:avLst/>
                <a:gdLst>
                  <a:gd name="T0" fmla="*/ 46 w 48"/>
                  <a:gd name="T1" fmla="*/ 13 h 36"/>
                  <a:gd name="T2" fmla="*/ 45 w 48"/>
                  <a:gd name="T3" fmla="*/ 3 h 36"/>
                  <a:gd name="T4" fmla="*/ 35 w 48"/>
                  <a:gd name="T5" fmla="*/ 4 h 36"/>
                  <a:gd name="T6" fmla="*/ 24 w 48"/>
                  <a:gd name="T7" fmla="*/ 9 h 36"/>
                  <a:gd name="T8" fmla="*/ 14 w 48"/>
                  <a:gd name="T9" fmla="*/ 6 h 36"/>
                  <a:gd name="T10" fmla="*/ 5 w 48"/>
                  <a:gd name="T11" fmla="*/ 2 h 36"/>
                  <a:gd name="T12" fmla="*/ 1 w 48"/>
                  <a:gd name="T13" fmla="*/ 11 h 36"/>
                  <a:gd name="T14" fmla="*/ 7 w 48"/>
                  <a:gd name="T15" fmla="*/ 17 h 36"/>
                  <a:gd name="T16" fmla="*/ 2 w 48"/>
                  <a:gd name="T17" fmla="*/ 24 h 36"/>
                  <a:gd name="T18" fmla="*/ 5 w 48"/>
                  <a:gd name="T19" fmla="*/ 34 h 36"/>
                  <a:gd name="T20" fmla="*/ 14 w 48"/>
                  <a:gd name="T21" fmla="*/ 31 h 36"/>
                  <a:gd name="T22" fmla="*/ 24 w 48"/>
                  <a:gd name="T23" fmla="*/ 24 h 36"/>
                  <a:gd name="T24" fmla="*/ 34 w 48"/>
                  <a:gd name="T25" fmla="*/ 29 h 36"/>
                  <a:gd name="T26" fmla="*/ 40 w 48"/>
                  <a:gd name="T27" fmla="*/ 35 h 36"/>
                  <a:gd name="T28" fmla="*/ 42 w 48"/>
                  <a:gd name="T29" fmla="*/ 34 h 36"/>
                  <a:gd name="T30" fmla="*/ 47 w 48"/>
                  <a:gd name="T31" fmla="*/ 26 h 36"/>
                  <a:gd name="T32" fmla="*/ 42 w 48"/>
                  <a:gd name="T33" fmla="*/ 17 h 36"/>
                  <a:gd name="T34" fmla="*/ 46 w 48"/>
                  <a:gd name="T3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" h="36">
                    <a:moveTo>
                      <a:pt x="46" y="13"/>
                    </a:moveTo>
                    <a:cubicBezTo>
                      <a:pt x="48" y="9"/>
                      <a:pt x="48" y="5"/>
                      <a:pt x="45" y="3"/>
                    </a:cubicBezTo>
                    <a:cubicBezTo>
                      <a:pt x="42" y="0"/>
                      <a:pt x="37" y="1"/>
                      <a:pt x="35" y="4"/>
                    </a:cubicBezTo>
                    <a:cubicBezTo>
                      <a:pt x="33" y="7"/>
                      <a:pt x="29" y="9"/>
                      <a:pt x="24" y="9"/>
                    </a:cubicBezTo>
                    <a:cubicBezTo>
                      <a:pt x="19" y="9"/>
                      <a:pt x="15" y="6"/>
                      <a:pt x="14" y="6"/>
                    </a:cubicBezTo>
                    <a:cubicBezTo>
                      <a:pt x="13" y="2"/>
                      <a:pt x="9" y="0"/>
                      <a:pt x="5" y="2"/>
                    </a:cubicBezTo>
                    <a:cubicBezTo>
                      <a:pt x="2" y="3"/>
                      <a:pt x="0" y="7"/>
                      <a:pt x="1" y="11"/>
                    </a:cubicBezTo>
                    <a:cubicBezTo>
                      <a:pt x="2" y="13"/>
                      <a:pt x="4" y="16"/>
                      <a:pt x="7" y="17"/>
                    </a:cubicBezTo>
                    <a:cubicBezTo>
                      <a:pt x="5" y="19"/>
                      <a:pt x="3" y="22"/>
                      <a:pt x="2" y="24"/>
                    </a:cubicBezTo>
                    <a:cubicBezTo>
                      <a:pt x="0" y="28"/>
                      <a:pt x="1" y="32"/>
                      <a:pt x="5" y="34"/>
                    </a:cubicBezTo>
                    <a:cubicBezTo>
                      <a:pt x="8" y="36"/>
                      <a:pt x="12" y="34"/>
                      <a:pt x="14" y="31"/>
                    </a:cubicBezTo>
                    <a:cubicBezTo>
                      <a:pt x="17" y="24"/>
                      <a:pt x="22" y="24"/>
                      <a:pt x="24" y="24"/>
                    </a:cubicBezTo>
                    <a:cubicBezTo>
                      <a:pt x="29" y="24"/>
                      <a:pt x="33" y="27"/>
                      <a:pt x="34" y="29"/>
                    </a:cubicBezTo>
                    <a:cubicBezTo>
                      <a:pt x="34" y="33"/>
                      <a:pt x="37" y="35"/>
                      <a:pt x="40" y="35"/>
                    </a:cubicBezTo>
                    <a:cubicBezTo>
                      <a:pt x="41" y="35"/>
                      <a:pt x="42" y="35"/>
                      <a:pt x="42" y="34"/>
                    </a:cubicBezTo>
                    <a:cubicBezTo>
                      <a:pt x="46" y="33"/>
                      <a:pt x="48" y="30"/>
                      <a:pt x="47" y="26"/>
                    </a:cubicBezTo>
                    <a:cubicBezTo>
                      <a:pt x="46" y="23"/>
                      <a:pt x="44" y="19"/>
                      <a:pt x="42" y="17"/>
                    </a:cubicBezTo>
                    <a:cubicBezTo>
                      <a:pt x="43" y="16"/>
                      <a:pt x="45" y="14"/>
                      <a:pt x="4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PA-任意多边形 145">
                <a:extLst>
                  <a:ext uri="{FF2B5EF4-FFF2-40B4-BE49-F238E27FC236}">
                    <a16:creationId xmlns="" xmlns:a16="http://schemas.microsoft.com/office/drawing/2014/main" id="{19D0264E-8756-4A76-8F9A-18FD0F4FBF8F}"/>
                  </a:ext>
                </a:extLst>
              </p:cNvPr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8619241" y="1440996"/>
                <a:ext cx="866416" cy="818374"/>
              </a:xfrm>
              <a:custGeom>
                <a:avLst/>
                <a:gdLst>
                  <a:gd name="T0" fmla="*/ 14 w 221"/>
                  <a:gd name="T1" fmla="*/ 111 h 209"/>
                  <a:gd name="T2" fmla="*/ 111 w 221"/>
                  <a:gd name="T3" fmla="*/ 14 h 209"/>
                  <a:gd name="T4" fmla="*/ 207 w 221"/>
                  <a:gd name="T5" fmla="*/ 111 h 209"/>
                  <a:gd name="T6" fmla="*/ 206 w 221"/>
                  <a:gd name="T7" fmla="*/ 134 h 209"/>
                  <a:gd name="T8" fmla="*/ 220 w 221"/>
                  <a:gd name="T9" fmla="*/ 134 h 209"/>
                  <a:gd name="T10" fmla="*/ 221 w 221"/>
                  <a:gd name="T11" fmla="*/ 111 h 209"/>
                  <a:gd name="T12" fmla="*/ 111 w 221"/>
                  <a:gd name="T13" fmla="*/ 0 h 209"/>
                  <a:gd name="T14" fmla="*/ 0 w 221"/>
                  <a:gd name="T15" fmla="*/ 111 h 209"/>
                  <a:gd name="T16" fmla="*/ 54 w 221"/>
                  <a:gd name="T17" fmla="*/ 209 h 209"/>
                  <a:gd name="T18" fmla="*/ 46 w 221"/>
                  <a:gd name="T19" fmla="*/ 187 h 209"/>
                  <a:gd name="T20" fmla="*/ 14 w 221"/>
                  <a:gd name="T21" fmla="*/ 111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1" h="209">
                    <a:moveTo>
                      <a:pt x="14" y="111"/>
                    </a:moveTo>
                    <a:cubicBezTo>
                      <a:pt x="14" y="57"/>
                      <a:pt x="57" y="14"/>
                      <a:pt x="111" y="14"/>
                    </a:cubicBezTo>
                    <a:cubicBezTo>
                      <a:pt x="164" y="14"/>
                      <a:pt x="207" y="57"/>
                      <a:pt x="207" y="111"/>
                    </a:cubicBezTo>
                    <a:cubicBezTo>
                      <a:pt x="207" y="119"/>
                      <a:pt x="207" y="127"/>
                      <a:pt x="206" y="134"/>
                    </a:cubicBezTo>
                    <a:cubicBezTo>
                      <a:pt x="220" y="134"/>
                      <a:pt x="220" y="134"/>
                      <a:pt x="220" y="134"/>
                    </a:cubicBezTo>
                    <a:cubicBezTo>
                      <a:pt x="221" y="126"/>
                      <a:pt x="221" y="119"/>
                      <a:pt x="221" y="111"/>
                    </a:cubicBezTo>
                    <a:cubicBezTo>
                      <a:pt x="221" y="50"/>
                      <a:pt x="172" y="0"/>
                      <a:pt x="111" y="0"/>
                    </a:cubicBezTo>
                    <a:cubicBezTo>
                      <a:pt x="49" y="0"/>
                      <a:pt x="0" y="50"/>
                      <a:pt x="0" y="111"/>
                    </a:cubicBezTo>
                    <a:cubicBezTo>
                      <a:pt x="0" y="156"/>
                      <a:pt x="20" y="191"/>
                      <a:pt x="54" y="209"/>
                    </a:cubicBezTo>
                    <a:cubicBezTo>
                      <a:pt x="51" y="202"/>
                      <a:pt x="48" y="195"/>
                      <a:pt x="46" y="187"/>
                    </a:cubicBezTo>
                    <a:cubicBezTo>
                      <a:pt x="25" y="170"/>
                      <a:pt x="14" y="144"/>
                      <a:pt x="14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PA-任意多边形 146">
                <a:extLst>
                  <a:ext uri="{FF2B5EF4-FFF2-40B4-BE49-F238E27FC236}">
                    <a16:creationId xmlns="" xmlns:a16="http://schemas.microsoft.com/office/drawing/2014/main" id="{6E057084-124F-41CD-840E-9D7679E74BB3}"/>
                  </a:ext>
                </a:extLst>
              </p:cNvPr>
              <p:cNvSpPr>
                <a:spLocks noEditPoints="1"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8826317" y="2012533"/>
                <a:ext cx="902862" cy="478766"/>
              </a:xfrm>
              <a:custGeom>
                <a:avLst/>
                <a:gdLst>
                  <a:gd name="T0" fmla="*/ 230 w 230"/>
                  <a:gd name="T1" fmla="*/ 7 h 122"/>
                  <a:gd name="T2" fmla="*/ 230 w 230"/>
                  <a:gd name="T3" fmla="*/ 7 h 122"/>
                  <a:gd name="T4" fmla="*/ 223 w 230"/>
                  <a:gd name="T5" fmla="*/ 0 h 122"/>
                  <a:gd name="T6" fmla="*/ 131 w 230"/>
                  <a:gd name="T7" fmla="*/ 0 h 122"/>
                  <a:gd name="T8" fmla="*/ 124 w 230"/>
                  <a:gd name="T9" fmla="*/ 7 h 122"/>
                  <a:gd name="T10" fmla="*/ 124 w 230"/>
                  <a:gd name="T11" fmla="*/ 7 h 122"/>
                  <a:gd name="T12" fmla="*/ 115 w 230"/>
                  <a:gd name="T13" fmla="*/ 15 h 122"/>
                  <a:gd name="T14" fmla="*/ 106 w 230"/>
                  <a:gd name="T15" fmla="*/ 7 h 122"/>
                  <a:gd name="T16" fmla="*/ 106 w 230"/>
                  <a:gd name="T17" fmla="*/ 7 h 122"/>
                  <a:gd name="T18" fmla="*/ 99 w 230"/>
                  <a:gd name="T19" fmla="*/ 0 h 122"/>
                  <a:gd name="T20" fmla="*/ 7 w 230"/>
                  <a:gd name="T21" fmla="*/ 0 h 122"/>
                  <a:gd name="T22" fmla="*/ 0 w 230"/>
                  <a:gd name="T23" fmla="*/ 7 h 122"/>
                  <a:gd name="T24" fmla="*/ 0 w 230"/>
                  <a:gd name="T25" fmla="*/ 7 h 122"/>
                  <a:gd name="T26" fmla="*/ 34 w 230"/>
                  <a:gd name="T27" fmla="*/ 88 h 122"/>
                  <a:gd name="T28" fmla="*/ 115 w 230"/>
                  <a:gd name="T29" fmla="*/ 122 h 122"/>
                  <a:gd name="T30" fmla="*/ 230 w 230"/>
                  <a:gd name="T31" fmla="*/ 7 h 122"/>
                  <a:gd name="T32" fmla="*/ 97 w 230"/>
                  <a:gd name="T33" fmla="*/ 20 h 122"/>
                  <a:gd name="T34" fmla="*/ 59 w 230"/>
                  <a:gd name="T35" fmla="*/ 58 h 122"/>
                  <a:gd name="T36" fmla="*/ 40 w 230"/>
                  <a:gd name="T37" fmla="*/ 14 h 122"/>
                  <a:gd name="T38" fmla="*/ 93 w 230"/>
                  <a:gd name="T39" fmla="*/ 14 h 122"/>
                  <a:gd name="T40" fmla="*/ 97 w 230"/>
                  <a:gd name="T41" fmla="*/ 20 h 122"/>
                  <a:gd name="T42" fmla="*/ 108 w 230"/>
                  <a:gd name="T43" fmla="*/ 29 h 122"/>
                  <a:gd name="T44" fmla="*/ 108 w 230"/>
                  <a:gd name="T45" fmla="*/ 82 h 122"/>
                  <a:gd name="T46" fmla="*/ 70 w 230"/>
                  <a:gd name="T47" fmla="*/ 67 h 122"/>
                  <a:gd name="T48" fmla="*/ 108 w 230"/>
                  <a:gd name="T49" fmla="*/ 29 h 122"/>
                  <a:gd name="T50" fmla="*/ 122 w 230"/>
                  <a:gd name="T51" fmla="*/ 29 h 122"/>
                  <a:gd name="T52" fmla="*/ 161 w 230"/>
                  <a:gd name="T53" fmla="*/ 67 h 122"/>
                  <a:gd name="T54" fmla="*/ 122 w 230"/>
                  <a:gd name="T55" fmla="*/ 82 h 122"/>
                  <a:gd name="T56" fmla="*/ 122 w 230"/>
                  <a:gd name="T57" fmla="*/ 29 h 122"/>
                  <a:gd name="T58" fmla="*/ 171 w 230"/>
                  <a:gd name="T59" fmla="*/ 58 h 122"/>
                  <a:gd name="T60" fmla="*/ 133 w 230"/>
                  <a:gd name="T61" fmla="*/ 20 h 122"/>
                  <a:gd name="T62" fmla="*/ 137 w 230"/>
                  <a:gd name="T63" fmla="*/ 14 h 122"/>
                  <a:gd name="T64" fmla="*/ 190 w 230"/>
                  <a:gd name="T65" fmla="*/ 14 h 122"/>
                  <a:gd name="T66" fmla="*/ 171 w 230"/>
                  <a:gd name="T67" fmla="*/ 58 h 122"/>
                  <a:gd name="T68" fmla="*/ 115 w 230"/>
                  <a:gd name="T69" fmla="*/ 108 h 122"/>
                  <a:gd name="T70" fmla="*/ 44 w 230"/>
                  <a:gd name="T71" fmla="*/ 78 h 122"/>
                  <a:gd name="T72" fmla="*/ 14 w 230"/>
                  <a:gd name="T73" fmla="*/ 14 h 122"/>
                  <a:gd name="T74" fmla="*/ 26 w 230"/>
                  <a:gd name="T75" fmla="*/ 14 h 122"/>
                  <a:gd name="T76" fmla="*/ 115 w 230"/>
                  <a:gd name="T77" fmla="*/ 96 h 122"/>
                  <a:gd name="T78" fmla="*/ 205 w 230"/>
                  <a:gd name="T79" fmla="*/ 14 h 122"/>
                  <a:gd name="T80" fmla="*/ 216 w 230"/>
                  <a:gd name="T81" fmla="*/ 14 h 122"/>
                  <a:gd name="T82" fmla="*/ 115 w 230"/>
                  <a:gd name="T83" fmla="*/ 10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0" h="122">
                    <a:moveTo>
                      <a:pt x="230" y="7"/>
                    </a:moveTo>
                    <a:cubicBezTo>
                      <a:pt x="230" y="7"/>
                      <a:pt x="230" y="7"/>
                      <a:pt x="230" y="7"/>
                    </a:cubicBezTo>
                    <a:cubicBezTo>
                      <a:pt x="230" y="3"/>
                      <a:pt x="227" y="0"/>
                      <a:pt x="223" y="0"/>
                    </a:cubicBezTo>
                    <a:cubicBezTo>
                      <a:pt x="131" y="0"/>
                      <a:pt x="131" y="0"/>
                      <a:pt x="131" y="0"/>
                    </a:cubicBezTo>
                    <a:cubicBezTo>
                      <a:pt x="127" y="0"/>
                      <a:pt x="124" y="3"/>
                      <a:pt x="124" y="7"/>
                    </a:cubicBezTo>
                    <a:cubicBezTo>
                      <a:pt x="124" y="7"/>
                      <a:pt x="124" y="7"/>
                      <a:pt x="124" y="7"/>
                    </a:cubicBezTo>
                    <a:cubicBezTo>
                      <a:pt x="124" y="12"/>
                      <a:pt x="120" y="15"/>
                      <a:pt x="115" y="15"/>
                    </a:cubicBezTo>
                    <a:cubicBezTo>
                      <a:pt x="110" y="15"/>
                      <a:pt x="106" y="12"/>
                      <a:pt x="106" y="7"/>
                    </a:cubicBezTo>
                    <a:cubicBezTo>
                      <a:pt x="106" y="7"/>
                      <a:pt x="106" y="7"/>
                      <a:pt x="106" y="7"/>
                    </a:cubicBezTo>
                    <a:cubicBezTo>
                      <a:pt x="106" y="3"/>
                      <a:pt x="103" y="0"/>
                      <a:pt x="99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7"/>
                      <a:pt x="12" y="66"/>
                      <a:pt x="34" y="88"/>
                    </a:cubicBezTo>
                    <a:cubicBezTo>
                      <a:pt x="55" y="110"/>
                      <a:pt x="84" y="122"/>
                      <a:pt x="115" y="122"/>
                    </a:cubicBezTo>
                    <a:cubicBezTo>
                      <a:pt x="179" y="122"/>
                      <a:pt x="230" y="70"/>
                      <a:pt x="230" y="7"/>
                    </a:cubicBezTo>
                    <a:close/>
                    <a:moveTo>
                      <a:pt x="97" y="20"/>
                    </a:moveTo>
                    <a:cubicBezTo>
                      <a:pt x="59" y="58"/>
                      <a:pt x="59" y="58"/>
                      <a:pt x="59" y="58"/>
                    </a:cubicBezTo>
                    <a:cubicBezTo>
                      <a:pt x="48" y="46"/>
                      <a:pt x="41" y="31"/>
                      <a:pt x="40" y="14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4" y="16"/>
                      <a:pt x="95" y="18"/>
                      <a:pt x="97" y="20"/>
                    </a:cubicBezTo>
                    <a:close/>
                    <a:moveTo>
                      <a:pt x="108" y="29"/>
                    </a:moveTo>
                    <a:cubicBezTo>
                      <a:pt x="108" y="82"/>
                      <a:pt x="108" y="82"/>
                      <a:pt x="108" y="82"/>
                    </a:cubicBezTo>
                    <a:cubicBezTo>
                      <a:pt x="94" y="81"/>
                      <a:pt x="81" y="75"/>
                      <a:pt x="70" y="67"/>
                    </a:cubicBezTo>
                    <a:lnTo>
                      <a:pt x="108" y="29"/>
                    </a:lnTo>
                    <a:close/>
                    <a:moveTo>
                      <a:pt x="122" y="29"/>
                    </a:moveTo>
                    <a:cubicBezTo>
                      <a:pt x="161" y="67"/>
                      <a:pt x="161" y="67"/>
                      <a:pt x="161" y="67"/>
                    </a:cubicBezTo>
                    <a:cubicBezTo>
                      <a:pt x="150" y="75"/>
                      <a:pt x="136" y="81"/>
                      <a:pt x="122" y="82"/>
                    </a:cubicBezTo>
                    <a:lnTo>
                      <a:pt x="122" y="29"/>
                    </a:lnTo>
                    <a:close/>
                    <a:moveTo>
                      <a:pt x="171" y="58"/>
                    </a:moveTo>
                    <a:cubicBezTo>
                      <a:pt x="133" y="20"/>
                      <a:pt x="133" y="20"/>
                      <a:pt x="133" y="20"/>
                    </a:cubicBezTo>
                    <a:cubicBezTo>
                      <a:pt x="135" y="18"/>
                      <a:pt x="136" y="16"/>
                      <a:pt x="137" y="14"/>
                    </a:cubicBezTo>
                    <a:cubicBezTo>
                      <a:pt x="190" y="14"/>
                      <a:pt x="190" y="14"/>
                      <a:pt x="190" y="14"/>
                    </a:cubicBezTo>
                    <a:cubicBezTo>
                      <a:pt x="189" y="31"/>
                      <a:pt x="182" y="46"/>
                      <a:pt x="171" y="58"/>
                    </a:cubicBezTo>
                    <a:close/>
                    <a:moveTo>
                      <a:pt x="115" y="108"/>
                    </a:moveTo>
                    <a:cubicBezTo>
                      <a:pt x="88" y="108"/>
                      <a:pt x="63" y="97"/>
                      <a:pt x="44" y="78"/>
                    </a:cubicBezTo>
                    <a:cubicBezTo>
                      <a:pt x="26" y="61"/>
                      <a:pt x="16" y="38"/>
                      <a:pt x="14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9" y="60"/>
                      <a:pt x="68" y="96"/>
                      <a:pt x="115" y="96"/>
                    </a:cubicBezTo>
                    <a:cubicBezTo>
                      <a:pt x="162" y="96"/>
                      <a:pt x="201" y="60"/>
                      <a:pt x="205" y="14"/>
                    </a:cubicBezTo>
                    <a:cubicBezTo>
                      <a:pt x="216" y="14"/>
                      <a:pt x="216" y="14"/>
                      <a:pt x="216" y="14"/>
                    </a:cubicBezTo>
                    <a:cubicBezTo>
                      <a:pt x="212" y="66"/>
                      <a:pt x="169" y="108"/>
                      <a:pt x="115" y="10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10" name="PA-组合 9">
            <a:extLst>
              <a:ext uri="{FF2B5EF4-FFF2-40B4-BE49-F238E27FC236}">
                <a16:creationId xmlns="" xmlns:a16="http://schemas.microsoft.com/office/drawing/2014/main" id="{231E3754-BB65-4F27-968D-55E966C1DB76}"/>
              </a:ext>
            </a:extLst>
          </p:cNvPr>
          <p:cNvGrpSpPr/>
          <p:nvPr>
            <p:custDataLst>
              <p:tags r:id="rId17"/>
            </p:custDataLst>
          </p:nvPr>
        </p:nvGrpSpPr>
        <p:grpSpPr>
          <a:xfrm>
            <a:off x="3351237" y="2674256"/>
            <a:ext cx="2339926" cy="1027091"/>
            <a:chOff x="3351237" y="2674256"/>
            <a:chExt cx="2339926" cy="1027091"/>
          </a:xfrm>
        </p:grpSpPr>
        <p:sp>
          <p:nvSpPr>
            <p:cNvPr id="55" name="PA-圆角矩形 54">
              <a:extLst>
                <a:ext uri="{FF2B5EF4-FFF2-40B4-BE49-F238E27FC236}">
                  <a16:creationId xmlns="" xmlns:a16="http://schemas.microsoft.com/office/drawing/2014/main" id="{75F7EB7F-6BAF-47F2-AB40-118F20BA8250}"/>
                </a:ext>
              </a:extLst>
            </p:cNvPr>
            <p:cNvSpPr/>
            <p:nvPr>
              <p:custDataLst>
                <p:tags r:id="rId18"/>
              </p:custDataLst>
            </p:nvPr>
          </p:nvSpPr>
          <p:spPr>
            <a:xfrm>
              <a:off x="3427437" y="2674256"/>
              <a:ext cx="762000" cy="762000"/>
            </a:xfrm>
            <a:prstGeom prst="roundRect">
              <a:avLst/>
            </a:prstGeom>
            <a:solidFill>
              <a:schemeClr val="tx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PA-文本框 56">
              <a:extLst>
                <a:ext uri="{FF2B5EF4-FFF2-40B4-BE49-F238E27FC236}">
                  <a16:creationId xmlns="" xmlns:a16="http://schemas.microsoft.com/office/drawing/2014/main" id="{BA145F57-D763-4CBB-9532-40E7E60DB6D6}"/>
                </a:ext>
              </a:extLst>
            </p:cNvPr>
            <p:cNvSpPr txBox="1"/>
            <p:nvPr>
              <p:custDataLst>
                <p:tags r:id="rId19"/>
              </p:custDataLst>
            </p:nvPr>
          </p:nvSpPr>
          <p:spPr>
            <a:xfrm>
              <a:off x="3351237" y="3444738"/>
              <a:ext cx="914400" cy="2566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400" spc="100" dirty="0">
                  <a:latin typeface="+mn-ea"/>
                </a:rPr>
                <a:t>物品名称</a:t>
              </a:r>
            </a:p>
          </p:txBody>
        </p:sp>
        <p:sp>
          <p:nvSpPr>
            <p:cNvPr id="58" name="PA-文本框 12">
              <a:extLst>
                <a:ext uri="{FF2B5EF4-FFF2-40B4-BE49-F238E27FC236}">
                  <a16:creationId xmlns="" xmlns:a16="http://schemas.microsoft.com/office/drawing/2014/main" id="{4512A02D-6FD6-4AC9-8283-34C6C622C166}"/>
                </a:ext>
              </a:extLst>
            </p:cNvPr>
            <p:cNvSpPr txBox="1"/>
            <p:nvPr>
              <p:custDataLst>
                <p:tags r:id="rId20"/>
              </p:custDataLst>
            </p:nvPr>
          </p:nvSpPr>
          <p:spPr>
            <a:xfrm>
              <a:off x="4292209" y="2905104"/>
              <a:ext cx="1398954" cy="5109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30000"/>
                </a:lnSpc>
              </a:pPr>
              <a:r>
                <a:rPr lang="zh-CN" altLang="en-US" sz="2800" b="1" spc="100" dirty="0">
                  <a:solidFill>
                    <a:schemeClr val="tx2"/>
                  </a:solidFill>
                  <a:latin typeface="+mj-lt"/>
                  <a:cs typeface="Open Sans" panose="020B0606030504020204" pitchFamily="34" charset="0"/>
                </a:rPr>
                <a:t>￥</a:t>
              </a:r>
              <a:r>
                <a:rPr lang="en-US" altLang="zh-CN" sz="2800" b="1" spc="100" dirty="0">
                  <a:solidFill>
                    <a:schemeClr val="tx2"/>
                  </a:solidFill>
                  <a:latin typeface="+mj-lt"/>
                  <a:cs typeface="Open Sans" panose="020B0606030504020204" pitchFamily="34" charset="0"/>
                </a:rPr>
                <a:t>50.00</a:t>
              </a:r>
              <a:endParaRPr lang="zh-CN" altLang="en-US" sz="2800" b="1" spc="100" dirty="0">
                <a:solidFill>
                  <a:schemeClr val="tx2"/>
                </a:solidFill>
                <a:latin typeface="+mj-lt"/>
                <a:cs typeface="Open Sans" panose="020B0606030504020204" pitchFamily="34" charset="0"/>
              </a:endParaRPr>
            </a:p>
          </p:txBody>
        </p:sp>
        <p:grpSp>
          <p:nvGrpSpPr>
            <p:cNvPr id="101" name="组合 100">
              <a:extLst>
                <a:ext uri="{FF2B5EF4-FFF2-40B4-BE49-F238E27FC236}">
                  <a16:creationId xmlns="" xmlns:a16="http://schemas.microsoft.com/office/drawing/2014/main" id="{EE27B6F9-752F-4251-ACBF-D6E14B268BA4}"/>
                </a:ext>
              </a:extLst>
            </p:cNvPr>
            <p:cNvGrpSpPr/>
            <p:nvPr/>
          </p:nvGrpSpPr>
          <p:grpSpPr>
            <a:xfrm>
              <a:off x="3650481" y="2833419"/>
              <a:ext cx="315912" cy="443674"/>
              <a:chOff x="6730432" y="1257981"/>
              <a:chExt cx="819393" cy="1150776"/>
            </a:xfrm>
            <a:solidFill>
              <a:schemeClr val="bg1"/>
            </a:solidFill>
          </p:grpSpPr>
          <p:sp>
            <p:nvSpPr>
              <p:cNvPr id="102" name="PA-任意多边形 149">
                <a:extLst>
                  <a:ext uri="{FF2B5EF4-FFF2-40B4-BE49-F238E27FC236}">
                    <a16:creationId xmlns="" xmlns:a16="http://schemas.microsoft.com/office/drawing/2014/main" id="{7ED1CF45-33DF-4CD0-BE0C-F42239EE64EB}"/>
                  </a:ext>
                </a:extLst>
              </p:cNvPr>
              <p:cNvSpPr>
                <a:spLocks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7104682" y="1991642"/>
                <a:ext cx="70894" cy="97272"/>
              </a:xfrm>
              <a:custGeom>
                <a:avLst/>
                <a:gdLst>
                  <a:gd name="T0" fmla="*/ 9 w 18"/>
                  <a:gd name="T1" fmla="*/ 0 h 25"/>
                  <a:gd name="T2" fmla="*/ 0 w 18"/>
                  <a:gd name="T3" fmla="*/ 7 h 25"/>
                  <a:gd name="T4" fmla="*/ 8 w 18"/>
                  <a:gd name="T5" fmla="*/ 24 h 25"/>
                  <a:gd name="T6" fmla="*/ 10 w 18"/>
                  <a:gd name="T7" fmla="*/ 24 h 25"/>
                  <a:gd name="T8" fmla="*/ 18 w 18"/>
                  <a:gd name="T9" fmla="*/ 7 h 25"/>
                  <a:gd name="T10" fmla="*/ 9 w 18"/>
                  <a:gd name="T1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5">
                    <a:moveTo>
                      <a:pt x="9" y="0"/>
                    </a:moveTo>
                    <a:cubicBezTo>
                      <a:pt x="4" y="0"/>
                      <a:pt x="0" y="3"/>
                      <a:pt x="0" y="7"/>
                    </a:cubicBezTo>
                    <a:cubicBezTo>
                      <a:pt x="0" y="12"/>
                      <a:pt x="8" y="24"/>
                      <a:pt x="8" y="24"/>
                    </a:cubicBezTo>
                    <a:cubicBezTo>
                      <a:pt x="9" y="25"/>
                      <a:pt x="10" y="25"/>
                      <a:pt x="10" y="24"/>
                    </a:cubicBezTo>
                    <a:cubicBezTo>
                      <a:pt x="10" y="24"/>
                      <a:pt x="18" y="12"/>
                      <a:pt x="18" y="7"/>
                    </a:cubicBezTo>
                    <a:cubicBezTo>
                      <a:pt x="18" y="3"/>
                      <a:pt x="14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PA-任意多边形 150">
                <a:extLst>
                  <a:ext uri="{FF2B5EF4-FFF2-40B4-BE49-F238E27FC236}">
                    <a16:creationId xmlns="" xmlns:a16="http://schemas.microsoft.com/office/drawing/2014/main" id="{9955E44B-9B8D-42E7-89CA-7A8FDFADEC2F}"/>
                  </a:ext>
                </a:extLst>
              </p:cNvPr>
              <p:cNvSpPr>
                <a:spLocks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7256360" y="1988344"/>
                <a:ext cx="74191" cy="105515"/>
              </a:xfrm>
              <a:custGeom>
                <a:avLst/>
                <a:gdLst>
                  <a:gd name="T0" fmla="*/ 11 w 19"/>
                  <a:gd name="T1" fmla="*/ 1 h 27"/>
                  <a:gd name="T2" fmla="*/ 1 w 19"/>
                  <a:gd name="T3" fmla="*/ 7 h 27"/>
                  <a:gd name="T4" fmla="*/ 6 w 19"/>
                  <a:gd name="T5" fmla="*/ 25 h 27"/>
                  <a:gd name="T6" fmla="*/ 8 w 19"/>
                  <a:gd name="T7" fmla="*/ 25 h 27"/>
                  <a:gd name="T8" fmla="*/ 18 w 19"/>
                  <a:gd name="T9" fmla="*/ 10 h 27"/>
                  <a:gd name="T10" fmla="*/ 11 w 19"/>
                  <a:gd name="T11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7">
                    <a:moveTo>
                      <a:pt x="11" y="1"/>
                    </a:moveTo>
                    <a:cubicBezTo>
                      <a:pt x="6" y="0"/>
                      <a:pt x="2" y="3"/>
                      <a:pt x="1" y="7"/>
                    </a:cubicBezTo>
                    <a:cubicBezTo>
                      <a:pt x="0" y="12"/>
                      <a:pt x="6" y="25"/>
                      <a:pt x="6" y="25"/>
                    </a:cubicBezTo>
                    <a:cubicBezTo>
                      <a:pt x="6" y="26"/>
                      <a:pt x="7" y="27"/>
                      <a:pt x="8" y="25"/>
                    </a:cubicBezTo>
                    <a:cubicBezTo>
                      <a:pt x="8" y="25"/>
                      <a:pt x="18" y="14"/>
                      <a:pt x="18" y="10"/>
                    </a:cubicBezTo>
                    <a:cubicBezTo>
                      <a:pt x="19" y="6"/>
                      <a:pt x="16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PA-任意多边形 151">
                <a:extLst>
                  <a:ext uri="{FF2B5EF4-FFF2-40B4-BE49-F238E27FC236}">
                    <a16:creationId xmlns="" xmlns:a16="http://schemas.microsoft.com/office/drawing/2014/main" id="{28811401-E53C-460D-AEC1-2CBAFD6AADA2}"/>
                  </a:ext>
                </a:extLst>
              </p:cNvPr>
              <p:cNvSpPr>
                <a:spLocks/>
              </p:cNvSpPr>
              <p:nvPr>
                <p:custDataLst>
                  <p:tags r:id="rId23"/>
                </p:custDataLst>
              </p:nvPr>
            </p:nvSpPr>
            <p:spPr bwMode="auto">
              <a:xfrm>
                <a:off x="6948057" y="1988344"/>
                <a:ext cx="74191" cy="105515"/>
              </a:xfrm>
              <a:custGeom>
                <a:avLst/>
                <a:gdLst>
                  <a:gd name="T0" fmla="*/ 8 w 19"/>
                  <a:gd name="T1" fmla="*/ 1 h 27"/>
                  <a:gd name="T2" fmla="*/ 1 w 19"/>
                  <a:gd name="T3" fmla="*/ 10 h 27"/>
                  <a:gd name="T4" fmla="*/ 11 w 19"/>
                  <a:gd name="T5" fmla="*/ 25 h 27"/>
                  <a:gd name="T6" fmla="*/ 13 w 19"/>
                  <a:gd name="T7" fmla="*/ 25 h 27"/>
                  <a:gd name="T8" fmla="*/ 18 w 19"/>
                  <a:gd name="T9" fmla="*/ 7 h 27"/>
                  <a:gd name="T10" fmla="*/ 8 w 19"/>
                  <a:gd name="T11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7">
                    <a:moveTo>
                      <a:pt x="8" y="1"/>
                    </a:moveTo>
                    <a:cubicBezTo>
                      <a:pt x="4" y="2"/>
                      <a:pt x="0" y="6"/>
                      <a:pt x="1" y="10"/>
                    </a:cubicBezTo>
                    <a:cubicBezTo>
                      <a:pt x="2" y="14"/>
                      <a:pt x="11" y="25"/>
                      <a:pt x="11" y="25"/>
                    </a:cubicBezTo>
                    <a:cubicBezTo>
                      <a:pt x="12" y="27"/>
                      <a:pt x="13" y="26"/>
                      <a:pt x="13" y="25"/>
                    </a:cubicBezTo>
                    <a:cubicBezTo>
                      <a:pt x="13" y="25"/>
                      <a:pt x="19" y="12"/>
                      <a:pt x="18" y="7"/>
                    </a:cubicBezTo>
                    <a:cubicBezTo>
                      <a:pt x="18" y="3"/>
                      <a:pt x="13" y="0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PA-任意多边形 152">
                <a:extLst>
                  <a:ext uri="{FF2B5EF4-FFF2-40B4-BE49-F238E27FC236}">
                    <a16:creationId xmlns="" xmlns:a16="http://schemas.microsoft.com/office/drawing/2014/main" id="{F06065CB-5839-44B5-A3CA-5A411181FE2C}"/>
                  </a:ext>
                </a:extLst>
              </p:cNvPr>
              <p:cNvSpPr>
                <a:spLocks/>
              </p:cNvSpPr>
              <p:nvPr>
                <p:custDataLst>
                  <p:tags r:id="rId24"/>
                </p:custDataLst>
              </p:nvPr>
            </p:nvSpPr>
            <p:spPr bwMode="auto">
              <a:xfrm>
                <a:off x="7104682" y="1660258"/>
                <a:ext cx="70894" cy="100570"/>
              </a:xfrm>
              <a:custGeom>
                <a:avLst/>
                <a:gdLst>
                  <a:gd name="T0" fmla="*/ 10 w 18"/>
                  <a:gd name="T1" fmla="*/ 24 h 26"/>
                  <a:gd name="T2" fmla="*/ 18 w 18"/>
                  <a:gd name="T3" fmla="*/ 8 h 26"/>
                  <a:gd name="T4" fmla="*/ 9 w 18"/>
                  <a:gd name="T5" fmla="*/ 0 h 26"/>
                  <a:gd name="T6" fmla="*/ 0 w 18"/>
                  <a:gd name="T7" fmla="*/ 8 h 26"/>
                  <a:gd name="T8" fmla="*/ 8 w 18"/>
                  <a:gd name="T9" fmla="*/ 24 h 26"/>
                  <a:gd name="T10" fmla="*/ 10 w 18"/>
                  <a:gd name="T11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0" y="24"/>
                    </a:moveTo>
                    <a:cubicBezTo>
                      <a:pt x="10" y="24"/>
                      <a:pt x="18" y="12"/>
                      <a:pt x="18" y="8"/>
                    </a:cubicBezTo>
                    <a:cubicBezTo>
                      <a:pt x="18" y="3"/>
                      <a:pt x="14" y="0"/>
                      <a:pt x="9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12"/>
                      <a:pt x="8" y="24"/>
                      <a:pt x="8" y="24"/>
                    </a:cubicBezTo>
                    <a:cubicBezTo>
                      <a:pt x="9" y="26"/>
                      <a:pt x="10" y="26"/>
                      <a:pt x="10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PA-任意多边形 153">
                <a:extLst>
                  <a:ext uri="{FF2B5EF4-FFF2-40B4-BE49-F238E27FC236}">
                    <a16:creationId xmlns="" xmlns:a16="http://schemas.microsoft.com/office/drawing/2014/main" id="{64ECB95D-3BFB-4BB7-89D0-E6019E727E46}"/>
                  </a:ext>
                </a:extLst>
              </p:cNvPr>
              <p:cNvSpPr>
                <a:spLocks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7256360" y="1656961"/>
                <a:ext cx="74191" cy="103867"/>
              </a:xfrm>
              <a:custGeom>
                <a:avLst/>
                <a:gdLst>
                  <a:gd name="T0" fmla="*/ 11 w 19"/>
                  <a:gd name="T1" fmla="*/ 1 h 27"/>
                  <a:gd name="T2" fmla="*/ 1 w 19"/>
                  <a:gd name="T3" fmla="*/ 7 h 27"/>
                  <a:gd name="T4" fmla="*/ 6 w 19"/>
                  <a:gd name="T5" fmla="*/ 25 h 27"/>
                  <a:gd name="T6" fmla="*/ 8 w 19"/>
                  <a:gd name="T7" fmla="*/ 26 h 27"/>
                  <a:gd name="T8" fmla="*/ 18 w 19"/>
                  <a:gd name="T9" fmla="*/ 10 h 27"/>
                  <a:gd name="T10" fmla="*/ 11 w 19"/>
                  <a:gd name="T11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7">
                    <a:moveTo>
                      <a:pt x="11" y="1"/>
                    </a:moveTo>
                    <a:cubicBezTo>
                      <a:pt x="6" y="0"/>
                      <a:pt x="2" y="3"/>
                      <a:pt x="1" y="7"/>
                    </a:cubicBezTo>
                    <a:cubicBezTo>
                      <a:pt x="0" y="12"/>
                      <a:pt x="6" y="25"/>
                      <a:pt x="6" y="25"/>
                    </a:cubicBezTo>
                    <a:cubicBezTo>
                      <a:pt x="6" y="26"/>
                      <a:pt x="7" y="27"/>
                      <a:pt x="8" y="26"/>
                    </a:cubicBezTo>
                    <a:cubicBezTo>
                      <a:pt x="8" y="26"/>
                      <a:pt x="18" y="14"/>
                      <a:pt x="18" y="10"/>
                    </a:cubicBezTo>
                    <a:cubicBezTo>
                      <a:pt x="19" y="6"/>
                      <a:pt x="16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PA-任意多边形 154">
                <a:extLst>
                  <a:ext uri="{FF2B5EF4-FFF2-40B4-BE49-F238E27FC236}">
                    <a16:creationId xmlns="" xmlns:a16="http://schemas.microsoft.com/office/drawing/2014/main" id="{FD7EEEFF-223C-472E-BC3B-0E55D309AF63}"/>
                  </a:ext>
                </a:extLst>
              </p:cNvPr>
              <p:cNvSpPr>
                <a:spLocks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6948057" y="1656961"/>
                <a:ext cx="74191" cy="103867"/>
              </a:xfrm>
              <a:custGeom>
                <a:avLst/>
                <a:gdLst>
                  <a:gd name="T0" fmla="*/ 8 w 19"/>
                  <a:gd name="T1" fmla="*/ 1 h 27"/>
                  <a:gd name="T2" fmla="*/ 1 w 19"/>
                  <a:gd name="T3" fmla="*/ 10 h 27"/>
                  <a:gd name="T4" fmla="*/ 11 w 19"/>
                  <a:gd name="T5" fmla="*/ 26 h 27"/>
                  <a:gd name="T6" fmla="*/ 13 w 19"/>
                  <a:gd name="T7" fmla="*/ 25 h 27"/>
                  <a:gd name="T8" fmla="*/ 18 w 19"/>
                  <a:gd name="T9" fmla="*/ 7 h 27"/>
                  <a:gd name="T10" fmla="*/ 8 w 19"/>
                  <a:gd name="T11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7">
                    <a:moveTo>
                      <a:pt x="8" y="1"/>
                    </a:moveTo>
                    <a:cubicBezTo>
                      <a:pt x="4" y="2"/>
                      <a:pt x="0" y="6"/>
                      <a:pt x="1" y="10"/>
                    </a:cubicBezTo>
                    <a:cubicBezTo>
                      <a:pt x="2" y="14"/>
                      <a:pt x="11" y="26"/>
                      <a:pt x="11" y="26"/>
                    </a:cubicBezTo>
                    <a:cubicBezTo>
                      <a:pt x="12" y="27"/>
                      <a:pt x="13" y="26"/>
                      <a:pt x="13" y="25"/>
                    </a:cubicBezTo>
                    <a:cubicBezTo>
                      <a:pt x="13" y="25"/>
                      <a:pt x="19" y="12"/>
                      <a:pt x="18" y="7"/>
                    </a:cubicBezTo>
                    <a:cubicBezTo>
                      <a:pt x="18" y="3"/>
                      <a:pt x="13" y="0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PA-任意多边形 155">
                <a:extLst>
                  <a:ext uri="{FF2B5EF4-FFF2-40B4-BE49-F238E27FC236}">
                    <a16:creationId xmlns="" xmlns:a16="http://schemas.microsoft.com/office/drawing/2014/main" id="{07395DA0-093C-455D-BB5E-6E8C8578440A}"/>
                  </a:ext>
                </a:extLst>
              </p:cNvPr>
              <p:cNvSpPr>
                <a:spLocks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7167332" y="2154861"/>
                <a:ext cx="74191" cy="102218"/>
              </a:xfrm>
              <a:custGeom>
                <a:avLst/>
                <a:gdLst>
                  <a:gd name="T0" fmla="*/ 11 w 19"/>
                  <a:gd name="T1" fmla="*/ 0 h 26"/>
                  <a:gd name="T2" fmla="*/ 1 w 19"/>
                  <a:gd name="T3" fmla="*/ 7 h 26"/>
                  <a:gd name="T4" fmla="*/ 6 w 19"/>
                  <a:gd name="T5" fmla="*/ 24 h 26"/>
                  <a:gd name="T6" fmla="*/ 8 w 19"/>
                  <a:gd name="T7" fmla="*/ 25 h 26"/>
                  <a:gd name="T8" fmla="*/ 18 w 19"/>
                  <a:gd name="T9" fmla="*/ 9 h 26"/>
                  <a:gd name="T10" fmla="*/ 11 w 19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6">
                    <a:moveTo>
                      <a:pt x="11" y="0"/>
                    </a:moveTo>
                    <a:cubicBezTo>
                      <a:pt x="6" y="0"/>
                      <a:pt x="2" y="2"/>
                      <a:pt x="1" y="7"/>
                    </a:cubicBezTo>
                    <a:cubicBezTo>
                      <a:pt x="0" y="11"/>
                      <a:pt x="6" y="24"/>
                      <a:pt x="6" y="24"/>
                    </a:cubicBezTo>
                    <a:cubicBezTo>
                      <a:pt x="6" y="26"/>
                      <a:pt x="7" y="26"/>
                      <a:pt x="8" y="25"/>
                    </a:cubicBezTo>
                    <a:cubicBezTo>
                      <a:pt x="8" y="25"/>
                      <a:pt x="18" y="14"/>
                      <a:pt x="18" y="9"/>
                    </a:cubicBezTo>
                    <a:cubicBezTo>
                      <a:pt x="19" y="5"/>
                      <a:pt x="16" y="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PA-任意多边形 156">
                <a:extLst>
                  <a:ext uri="{FF2B5EF4-FFF2-40B4-BE49-F238E27FC236}">
                    <a16:creationId xmlns="" xmlns:a16="http://schemas.microsoft.com/office/drawing/2014/main" id="{88DF3F14-CD0E-46ED-9D7C-1DB7F26517E0}"/>
                  </a:ext>
                </a:extLst>
              </p:cNvPr>
              <p:cNvSpPr>
                <a:spLocks/>
              </p:cNvSpPr>
              <p:nvPr>
                <p:custDataLst>
                  <p:tags r:id="rId28"/>
                </p:custDataLst>
              </p:nvPr>
            </p:nvSpPr>
            <p:spPr bwMode="auto">
              <a:xfrm>
                <a:off x="7038735" y="2154861"/>
                <a:ext cx="74191" cy="102218"/>
              </a:xfrm>
              <a:custGeom>
                <a:avLst/>
                <a:gdLst>
                  <a:gd name="T0" fmla="*/ 8 w 19"/>
                  <a:gd name="T1" fmla="*/ 0 h 26"/>
                  <a:gd name="T2" fmla="*/ 1 w 19"/>
                  <a:gd name="T3" fmla="*/ 9 h 26"/>
                  <a:gd name="T4" fmla="*/ 11 w 19"/>
                  <a:gd name="T5" fmla="*/ 25 h 26"/>
                  <a:gd name="T6" fmla="*/ 14 w 19"/>
                  <a:gd name="T7" fmla="*/ 24 h 26"/>
                  <a:gd name="T8" fmla="*/ 18 w 19"/>
                  <a:gd name="T9" fmla="*/ 7 h 26"/>
                  <a:gd name="T10" fmla="*/ 8 w 19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6">
                    <a:moveTo>
                      <a:pt x="8" y="0"/>
                    </a:moveTo>
                    <a:cubicBezTo>
                      <a:pt x="4" y="1"/>
                      <a:pt x="0" y="5"/>
                      <a:pt x="1" y="9"/>
                    </a:cubicBezTo>
                    <a:cubicBezTo>
                      <a:pt x="2" y="14"/>
                      <a:pt x="11" y="25"/>
                      <a:pt x="11" y="25"/>
                    </a:cubicBezTo>
                    <a:cubicBezTo>
                      <a:pt x="12" y="26"/>
                      <a:pt x="13" y="26"/>
                      <a:pt x="14" y="24"/>
                    </a:cubicBezTo>
                    <a:cubicBezTo>
                      <a:pt x="14" y="24"/>
                      <a:pt x="19" y="11"/>
                      <a:pt x="18" y="7"/>
                    </a:cubicBezTo>
                    <a:cubicBezTo>
                      <a:pt x="18" y="2"/>
                      <a:pt x="13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PA-任意多边形 157">
                <a:extLst>
                  <a:ext uri="{FF2B5EF4-FFF2-40B4-BE49-F238E27FC236}">
                    <a16:creationId xmlns="" xmlns:a16="http://schemas.microsoft.com/office/drawing/2014/main" id="{6BA8D6BB-4F35-4367-AC6C-C00B3717216C}"/>
                  </a:ext>
                </a:extLst>
              </p:cNvPr>
              <p:cNvSpPr>
                <a:spLocks/>
              </p:cNvSpPr>
              <p:nvPr>
                <p:custDataLst>
                  <p:tags r:id="rId29"/>
                </p:custDataLst>
              </p:nvPr>
            </p:nvSpPr>
            <p:spPr bwMode="auto">
              <a:xfrm>
                <a:off x="7338794" y="1823477"/>
                <a:ext cx="70894" cy="102218"/>
              </a:xfrm>
              <a:custGeom>
                <a:avLst/>
                <a:gdLst>
                  <a:gd name="T0" fmla="*/ 10 w 18"/>
                  <a:gd name="T1" fmla="*/ 1 h 26"/>
                  <a:gd name="T2" fmla="*/ 0 w 18"/>
                  <a:gd name="T3" fmla="*/ 7 h 26"/>
                  <a:gd name="T4" fmla="*/ 5 w 18"/>
                  <a:gd name="T5" fmla="*/ 25 h 26"/>
                  <a:gd name="T6" fmla="*/ 8 w 18"/>
                  <a:gd name="T7" fmla="*/ 25 h 26"/>
                  <a:gd name="T8" fmla="*/ 18 w 18"/>
                  <a:gd name="T9" fmla="*/ 10 h 26"/>
                  <a:gd name="T10" fmla="*/ 10 w 18"/>
                  <a:gd name="T11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0" y="1"/>
                    </a:moveTo>
                    <a:cubicBezTo>
                      <a:pt x="6" y="0"/>
                      <a:pt x="1" y="3"/>
                      <a:pt x="0" y="7"/>
                    </a:cubicBezTo>
                    <a:cubicBezTo>
                      <a:pt x="0" y="11"/>
                      <a:pt x="5" y="25"/>
                      <a:pt x="5" y="25"/>
                    </a:cubicBezTo>
                    <a:cubicBezTo>
                      <a:pt x="6" y="26"/>
                      <a:pt x="7" y="26"/>
                      <a:pt x="8" y="25"/>
                    </a:cubicBezTo>
                    <a:cubicBezTo>
                      <a:pt x="8" y="25"/>
                      <a:pt x="17" y="14"/>
                      <a:pt x="18" y="10"/>
                    </a:cubicBezTo>
                    <a:cubicBezTo>
                      <a:pt x="18" y="5"/>
                      <a:pt x="15" y="1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PA-任意多边形 158">
                <a:extLst>
                  <a:ext uri="{FF2B5EF4-FFF2-40B4-BE49-F238E27FC236}">
                    <a16:creationId xmlns="" xmlns:a16="http://schemas.microsoft.com/office/drawing/2014/main" id="{AF1C1D22-EA8C-48E7-8897-36BE75BEB219}"/>
                  </a:ext>
                </a:extLst>
              </p:cNvPr>
              <p:cNvSpPr>
                <a:spLocks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6870570" y="1823477"/>
                <a:ext cx="70894" cy="102218"/>
              </a:xfrm>
              <a:custGeom>
                <a:avLst/>
                <a:gdLst>
                  <a:gd name="T0" fmla="*/ 8 w 18"/>
                  <a:gd name="T1" fmla="*/ 1 h 26"/>
                  <a:gd name="T2" fmla="*/ 0 w 18"/>
                  <a:gd name="T3" fmla="*/ 10 h 26"/>
                  <a:gd name="T4" fmla="*/ 10 w 18"/>
                  <a:gd name="T5" fmla="*/ 25 h 26"/>
                  <a:gd name="T6" fmla="*/ 13 w 18"/>
                  <a:gd name="T7" fmla="*/ 25 h 26"/>
                  <a:gd name="T8" fmla="*/ 18 w 18"/>
                  <a:gd name="T9" fmla="*/ 7 h 26"/>
                  <a:gd name="T10" fmla="*/ 8 w 18"/>
                  <a:gd name="T11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8" y="1"/>
                    </a:moveTo>
                    <a:cubicBezTo>
                      <a:pt x="3" y="1"/>
                      <a:pt x="0" y="5"/>
                      <a:pt x="0" y="10"/>
                    </a:cubicBezTo>
                    <a:cubicBezTo>
                      <a:pt x="1" y="14"/>
                      <a:pt x="10" y="25"/>
                      <a:pt x="10" y="25"/>
                    </a:cubicBezTo>
                    <a:cubicBezTo>
                      <a:pt x="11" y="26"/>
                      <a:pt x="12" y="26"/>
                      <a:pt x="13" y="25"/>
                    </a:cubicBezTo>
                    <a:cubicBezTo>
                      <a:pt x="13" y="25"/>
                      <a:pt x="18" y="11"/>
                      <a:pt x="18" y="7"/>
                    </a:cubicBezTo>
                    <a:cubicBezTo>
                      <a:pt x="17" y="3"/>
                      <a:pt x="13" y="0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PA-任意多边形 159">
                <a:extLst>
                  <a:ext uri="{FF2B5EF4-FFF2-40B4-BE49-F238E27FC236}">
                    <a16:creationId xmlns="" xmlns:a16="http://schemas.microsoft.com/office/drawing/2014/main" id="{E4D68336-73D6-4DA2-B049-F55C0E70D654}"/>
                  </a:ext>
                </a:extLst>
              </p:cNvPr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7027194" y="1823477"/>
                <a:ext cx="69244" cy="102218"/>
              </a:xfrm>
              <a:custGeom>
                <a:avLst/>
                <a:gdLst>
                  <a:gd name="T0" fmla="*/ 10 w 18"/>
                  <a:gd name="T1" fmla="*/ 25 h 26"/>
                  <a:gd name="T2" fmla="*/ 18 w 18"/>
                  <a:gd name="T3" fmla="*/ 8 h 26"/>
                  <a:gd name="T4" fmla="*/ 9 w 18"/>
                  <a:gd name="T5" fmla="*/ 0 h 26"/>
                  <a:gd name="T6" fmla="*/ 0 w 18"/>
                  <a:gd name="T7" fmla="*/ 8 h 26"/>
                  <a:gd name="T8" fmla="*/ 8 w 18"/>
                  <a:gd name="T9" fmla="*/ 25 h 26"/>
                  <a:gd name="T10" fmla="*/ 10 w 18"/>
                  <a:gd name="T1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10" y="25"/>
                    </a:moveTo>
                    <a:cubicBezTo>
                      <a:pt x="10" y="25"/>
                      <a:pt x="18" y="12"/>
                      <a:pt x="18" y="8"/>
                    </a:cubicBez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8" y="25"/>
                      <a:pt x="8" y="25"/>
                    </a:cubicBezTo>
                    <a:cubicBezTo>
                      <a:pt x="8" y="26"/>
                      <a:pt x="10" y="26"/>
                      <a:pt x="10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PA-任意多边形 160">
                <a:extLst>
                  <a:ext uri="{FF2B5EF4-FFF2-40B4-BE49-F238E27FC236}">
                    <a16:creationId xmlns="" xmlns:a16="http://schemas.microsoft.com/office/drawing/2014/main" id="{48A06999-4757-441E-9A0E-83613C115387}"/>
                  </a:ext>
                </a:extLst>
              </p:cNvPr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7182169" y="1823477"/>
                <a:ext cx="70894" cy="102218"/>
              </a:xfrm>
              <a:custGeom>
                <a:avLst/>
                <a:gdLst>
                  <a:gd name="T0" fmla="*/ 9 w 18"/>
                  <a:gd name="T1" fmla="*/ 0 h 26"/>
                  <a:gd name="T2" fmla="*/ 0 w 18"/>
                  <a:gd name="T3" fmla="*/ 8 h 26"/>
                  <a:gd name="T4" fmla="*/ 8 w 18"/>
                  <a:gd name="T5" fmla="*/ 25 h 26"/>
                  <a:gd name="T6" fmla="*/ 10 w 18"/>
                  <a:gd name="T7" fmla="*/ 25 h 26"/>
                  <a:gd name="T8" fmla="*/ 18 w 18"/>
                  <a:gd name="T9" fmla="*/ 8 h 26"/>
                  <a:gd name="T10" fmla="*/ 9 w 18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6">
                    <a:moveTo>
                      <a:pt x="9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8" y="25"/>
                      <a:pt x="8" y="25"/>
                    </a:cubicBezTo>
                    <a:cubicBezTo>
                      <a:pt x="9" y="26"/>
                      <a:pt x="10" y="26"/>
                      <a:pt x="10" y="25"/>
                    </a:cubicBezTo>
                    <a:cubicBezTo>
                      <a:pt x="10" y="25"/>
                      <a:pt x="18" y="12"/>
                      <a:pt x="18" y="8"/>
                    </a:cubicBezTo>
                    <a:cubicBezTo>
                      <a:pt x="18" y="4"/>
                      <a:pt x="14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PA-任意多边形 161">
                <a:extLst>
                  <a:ext uri="{FF2B5EF4-FFF2-40B4-BE49-F238E27FC236}">
                    <a16:creationId xmlns="" xmlns:a16="http://schemas.microsoft.com/office/drawing/2014/main" id="{50A14036-A10B-499C-8C25-B6A933288B2C}"/>
                  </a:ext>
                </a:extLst>
              </p:cNvPr>
              <p:cNvSpPr>
                <a:spLocks noEditPoints="1"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6730432" y="1520120"/>
                <a:ext cx="819393" cy="888637"/>
              </a:xfrm>
              <a:custGeom>
                <a:avLst/>
                <a:gdLst>
                  <a:gd name="T0" fmla="*/ 195 w 210"/>
                  <a:gd name="T1" fmla="*/ 32 h 228"/>
                  <a:gd name="T2" fmla="*/ 106 w 210"/>
                  <a:gd name="T3" fmla="*/ 0 h 228"/>
                  <a:gd name="T4" fmla="*/ 106 w 210"/>
                  <a:gd name="T5" fmla="*/ 0 h 228"/>
                  <a:gd name="T6" fmla="*/ 105 w 210"/>
                  <a:gd name="T7" fmla="*/ 0 h 228"/>
                  <a:gd name="T8" fmla="*/ 104 w 210"/>
                  <a:gd name="T9" fmla="*/ 0 h 228"/>
                  <a:gd name="T10" fmla="*/ 104 w 210"/>
                  <a:gd name="T11" fmla="*/ 0 h 228"/>
                  <a:gd name="T12" fmla="*/ 16 w 210"/>
                  <a:gd name="T13" fmla="*/ 32 h 228"/>
                  <a:gd name="T14" fmla="*/ 7 w 210"/>
                  <a:gd name="T15" fmla="*/ 94 h 228"/>
                  <a:gd name="T16" fmla="*/ 42 w 210"/>
                  <a:gd name="T17" fmla="*/ 183 h 228"/>
                  <a:gd name="T18" fmla="*/ 104 w 210"/>
                  <a:gd name="T19" fmla="*/ 228 h 228"/>
                  <a:gd name="T20" fmla="*/ 105 w 210"/>
                  <a:gd name="T21" fmla="*/ 228 h 228"/>
                  <a:gd name="T22" fmla="*/ 106 w 210"/>
                  <a:gd name="T23" fmla="*/ 228 h 228"/>
                  <a:gd name="T24" fmla="*/ 107 w 210"/>
                  <a:gd name="T25" fmla="*/ 228 h 228"/>
                  <a:gd name="T26" fmla="*/ 168 w 210"/>
                  <a:gd name="T27" fmla="*/ 183 h 228"/>
                  <a:gd name="T28" fmla="*/ 203 w 210"/>
                  <a:gd name="T29" fmla="*/ 94 h 228"/>
                  <a:gd name="T30" fmla="*/ 195 w 210"/>
                  <a:gd name="T31" fmla="*/ 32 h 228"/>
                  <a:gd name="T32" fmla="*/ 190 w 210"/>
                  <a:gd name="T33" fmla="*/ 91 h 228"/>
                  <a:gd name="T34" fmla="*/ 156 w 210"/>
                  <a:gd name="T35" fmla="*/ 175 h 228"/>
                  <a:gd name="T36" fmla="*/ 106 w 210"/>
                  <a:gd name="T37" fmla="*/ 214 h 228"/>
                  <a:gd name="T38" fmla="*/ 105 w 210"/>
                  <a:gd name="T39" fmla="*/ 214 h 228"/>
                  <a:gd name="T40" fmla="*/ 105 w 210"/>
                  <a:gd name="T41" fmla="*/ 214 h 228"/>
                  <a:gd name="T42" fmla="*/ 105 w 210"/>
                  <a:gd name="T43" fmla="*/ 214 h 228"/>
                  <a:gd name="T44" fmla="*/ 105 w 210"/>
                  <a:gd name="T45" fmla="*/ 214 h 228"/>
                  <a:gd name="T46" fmla="*/ 54 w 210"/>
                  <a:gd name="T47" fmla="*/ 175 h 228"/>
                  <a:gd name="T48" fmla="*/ 21 w 210"/>
                  <a:gd name="T49" fmla="*/ 91 h 228"/>
                  <a:gd name="T50" fmla="*/ 27 w 210"/>
                  <a:gd name="T51" fmla="*/ 40 h 228"/>
                  <a:gd name="T52" fmla="*/ 105 w 210"/>
                  <a:gd name="T53" fmla="*/ 14 h 228"/>
                  <a:gd name="T54" fmla="*/ 105 w 210"/>
                  <a:gd name="T55" fmla="*/ 14 h 228"/>
                  <a:gd name="T56" fmla="*/ 105 w 210"/>
                  <a:gd name="T57" fmla="*/ 14 h 228"/>
                  <a:gd name="T58" fmla="*/ 105 w 210"/>
                  <a:gd name="T59" fmla="*/ 14 h 228"/>
                  <a:gd name="T60" fmla="*/ 106 w 210"/>
                  <a:gd name="T61" fmla="*/ 14 h 228"/>
                  <a:gd name="T62" fmla="*/ 183 w 210"/>
                  <a:gd name="T63" fmla="*/ 40 h 228"/>
                  <a:gd name="T64" fmla="*/ 190 w 210"/>
                  <a:gd name="T65" fmla="*/ 91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0" h="228">
                    <a:moveTo>
                      <a:pt x="195" y="32"/>
                    </a:moveTo>
                    <a:cubicBezTo>
                      <a:pt x="174" y="4"/>
                      <a:pt x="130" y="0"/>
                      <a:pt x="106" y="0"/>
                    </a:cubicBezTo>
                    <a:cubicBezTo>
                      <a:pt x="106" y="0"/>
                      <a:pt x="106" y="0"/>
                      <a:pt x="106" y="0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105" y="0"/>
                      <a:pt x="105" y="0"/>
                      <a:pt x="104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80" y="0"/>
                      <a:pt x="37" y="4"/>
                      <a:pt x="16" y="32"/>
                    </a:cubicBezTo>
                    <a:cubicBezTo>
                      <a:pt x="3" y="48"/>
                      <a:pt x="0" y="69"/>
                      <a:pt x="7" y="94"/>
                    </a:cubicBezTo>
                    <a:cubicBezTo>
                      <a:pt x="21" y="147"/>
                      <a:pt x="36" y="174"/>
                      <a:pt x="42" y="183"/>
                    </a:cubicBezTo>
                    <a:cubicBezTo>
                      <a:pt x="60" y="209"/>
                      <a:pt x="74" y="227"/>
                      <a:pt x="104" y="228"/>
                    </a:cubicBezTo>
                    <a:cubicBezTo>
                      <a:pt x="104" y="228"/>
                      <a:pt x="105" y="228"/>
                      <a:pt x="105" y="228"/>
                    </a:cubicBezTo>
                    <a:cubicBezTo>
                      <a:pt x="105" y="228"/>
                      <a:pt x="106" y="228"/>
                      <a:pt x="106" y="228"/>
                    </a:cubicBezTo>
                    <a:cubicBezTo>
                      <a:pt x="106" y="228"/>
                      <a:pt x="106" y="228"/>
                      <a:pt x="107" y="228"/>
                    </a:cubicBezTo>
                    <a:cubicBezTo>
                      <a:pt x="133" y="227"/>
                      <a:pt x="148" y="212"/>
                      <a:pt x="168" y="183"/>
                    </a:cubicBezTo>
                    <a:cubicBezTo>
                      <a:pt x="174" y="174"/>
                      <a:pt x="189" y="147"/>
                      <a:pt x="203" y="94"/>
                    </a:cubicBezTo>
                    <a:cubicBezTo>
                      <a:pt x="210" y="69"/>
                      <a:pt x="207" y="48"/>
                      <a:pt x="195" y="32"/>
                    </a:cubicBezTo>
                    <a:close/>
                    <a:moveTo>
                      <a:pt x="190" y="91"/>
                    </a:moveTo>
                    <a:cubicBezTo>
                      <a:pt x="176" y="141"/>
                      <a:pt x="162" y="167"/>
                      <a:pt x="156" y="175"/>
                    </a:cubicBezTo>
                    <a:cubicBezTo>
                      <a:pt x="139" y="201"/>
                      <a:pt x="127" y="214"/>
                      <a:pt x="106" y="214"/>
                    </a:cubicBezTo>
                    <a:cubicBezTo>
                      <a:pt x="105" y="214"/>
                      <a:pt x="105" y="214"/>
                      <a:pt x="105" y="214"/>
                    </a:cubicBezTo>
                    <a:cubicBezTo>
                      <a:pt x="105" y="214"/>
                      <a:pt x="105" y="214"/>
                      <a:pt x="105" y="214"/>
                    </a:cubicBezTo>
                    <a:cubicBezTo>
                      <a:pt x="105" y="214"/>
                      <a:pt x="105" y="214"/>
                      <a:pt x="105" y="214"/>
                    </a:cubicBezTo>
                    <a:cubicBezTo>
                      <a:pt x="105" y="214"/>
                      <a:pt x="105" y="214"/>
                      <a:pt x="105" y="214"/>
                    </a:cubicBezTo>
                    <a:cubicBezTo>
                      <a:pt x="83" y="214"/>
                      <a:pt x="72" y="202"/>
                      <a:pt x="54" y="175"/>
                    </a:cubicBezTo>
                    <a:cubicBezTo>
                      <a:pt x="48" y="167"/>
                      <a:pt x="34" y="141"/>
                      <a:pt x="21" y="91"/>
                    </a:cubicBezTo>
                    <a:cubicBezTo>
                      <a:pt x="15" y="69"/>
                      <a:pt x="17" y="52"/>
                      <a:pt x="27" y="40"/>
                    </a:cubicBezTo>
                    <a:cubicBezTo>
                      <a:pt x="44" y="17"/>
                      <a:pt x="83" y="14"/>
                      <a:pt x="105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5" y="14"/>
                      <a:pt x="106" y="14"/>
                      <a:pt x="106" y="14"/>
                    </a:cubicBezTo>
                    <a:cubicBezTo>
                      <a:pt x="127" y="14"/>
                      <a:pt x="166" y="17"/>
                      <a:pt x="183" y="40"/>
                    </a:cubicBezTo>
                    <a:cubicBezTo>
                      <a:pt x="193" y="52"/>
                      <a:pt x="195" y="69"/>
                      <a:pt x="190" y="9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PA-任意多边形 162">
                <a:extLst>
                  <a:ext uri="{FF2B5EF4-FFF2-40B4-BE49-F238E27FC236}">
                    <a16:creationId xmlns="" xmlns:a16="http://schemas.microsoft.com/office/drawing/2014/main" id="{BF03F003-0EDB-43EA-AAEB-F191DD89D810}"/>
                  </a:ext>
                </a:extLst>
              </p:cNvPr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6831002" y="1257981"/>
                <a:ext cx="616605" cy="257194"/>
              </a:xfrm>
              <a:custGeom>
                <a:avLst/>
                <a:gdLst>
                  <a:gd name="T0" fmla="*/ 16 w 158"/>
                  <a:gd name="T1" fmla="*/ 66 h 66"/>
                  <a:gd name="T2" fmla="*/ 29 w 158"/>
                  <a:gd name="T3" fmla="*/ 61 h 66"/>
                  <a:gd name="T4" fmla="*/ 29 w 158"/>
                  <a:gd name="T5" fmla="*/ 61 h 66"/>
                  <a:gd name="T6" fmla="*/ 21 w 158"/>
                  <a:gd name="T7" fmla="*/ 39 h 66"/>
                  <a:gd name="T8" fmla="*/ 52 w 158"/>
                  <a:gd name="T9" fmla="*/ 53 h 66"/>
                  <a:gd name="T10" fmla="*/ 58 w 158"/>
                  <a:gd name="T11" fmla="*/ 53 h 66"/>
                  <a:gd name="T12" fmla="*/ 61 w 158"/>
                  <a:gd name="T13" fmla="*/ 51 h 66"/>
                  <a:gd name="T14" fmla="*/ 79 w 158"/>
                  <a:gd name="T15" fmla="*/ 21 h 66"/>
                  <a:gd name="T16" fmla="*/ 97 w 158"/>
                  <a:gd name="T17" fmla="*/ 51 h 66"/>
                  <a:gd name="T18" fmla="*/ 99 w 158"/>
                  <a:gd name="T19" fmla="*/ 52 h 66"/>
                  <a:gd name="T20" fmla="*/ 99 w 158"/>
                  <a:gd name="T21" fmla="*/ 53 h 66"/>
                  <a:gd name="T22" fmla="*/ 99 w 158"/>
                  <a:gd name="T23" fmla="*/ 53 h 66"/>
                  <a:gd name="T24" fmla="*/ 107 w 158"/>
                  <a:gd name="T25" fmla="*/ 53 h 66"/>
                  <a:gd name="T26" fmla="*/ 137 w 158"/>
                  <a:gd name="T27" fmla="*/ 39 h 66"/>
                  <a:gd name="T28" fmla="*/ 129 w 158"/>
                  <a:gd name="T29" fmla="*/ 61 h 66"/>
                  <a:gd name="T30" fmla="*/ 129 w 158"/>
                  <a:gd name="T31" fmla="*/ 61 h 66"/>
                  <a:gd name="T32" fmla="*/ 142 w 158"/>
                  <a:gd name="T33" fmla="*/ 66 h 66"/>
                  <a:gd name="T34" fmla="*/ 157 w 158"/>
                  <a:gd name="T35" fmla="*/ 28 h 66"/>
                  <a:gd name="T36" fmla="*/ 155 w 158"/>
                  <a:gd name="T37" fmla="*/ 20 h 66"/>
                  <a:gd name="T38" fmla="*/ 147 w 158"/>
                  <a:gd name="T39" fmla="*/ 19 h 66"/>
                  <a:gd name="T40" fmla="*/ 106 w 158"/>
                  <a:gd name="T41" fmla="*/ 38 h 66"/>
                  <a:gd name="T42" fmla="*/ 85 w 158"/>
                  <a:gd name="T43" fmla="*/ 4 h 66"/>
                  <a:gd name="T44" fmla="*/ 79 w 158"/>
                  <a:gd name="T45" fmla="*/ 0 h 66"/>
                  <a:gd name="T46" fmla="*/ 79 w 158"/>
                  <a:gd name="T47" fmla="*/ 0 h 66"/>
                  <a:gd name="T48" fmla="*/ 73 w 158"/>
                  <a:gd name="T49" fmla="*/ 4 h 66"/>
                  <a:gd name="T50" fmla="*/ 52 w 158"/>
                  <a:gd name="T51" fmla="*/ 38 h 66"/>
                  <a:gd name="T52" fmla="*/ 11 w 158"/>
                  <a:gd name="T53" fmla="*/ 19 h 66"/>
                  <a:gd name="T54" fmla="*/ 3 w 158"/>
                  <a:gd name="T55" fmla="*/ 20 h 66"/>
                  <a:gd name="T56" fmla="*/ 1 w 158"/>
                  <a:gd name="T57" fmla="*/ 28 h 66"/>
                  <a:gd name="T58" fmla="*/ 16 w 158"/>
                  <a:gd name="T59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8" h="66">
                    <a:moveTo>
                      <a:pt x="16" y="66"/>
                    </a:moveTo>
                    <a:cubicBezTo>
                      <a:pt x="20" y="64"/>
                      <a:pt x="25" y="63"/>
                      <a:pt x="29" y="61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4" y="54"/>
                      <a:pt x="56" y="54"/>
                      <a:pt x="58" y="53"/>
                    </a:cubicBezTo>
                    <a:cubicBezTo>
                      <a:pt x="59" y="53"/>
                      <a:pt x="60" y="52"/>
                      <a:pt x="61" y="5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97" y="51"/>
                      <a:pt x="97" y="51"/>
                      <a:pt x="97" y="51"/>
                    </a:cubicBezTo>
                    <a:cubicBezTo>
                      <a:pt x="98" y="51"/>
                      <a:pt x="98" y="52"/>
                      <a:pt x="99" y="52"/>
                    </a:cubicBezTo>
                    <a:cubicBezTo>
                      <a:pt x="99" y="52"/>
                      <a:pt x="99" y="52"/>
                      <a:pt x="99" y="53"/>
                    </a:cubicBezTo>
                    <a:cubicBezTo>
                      <a:pt x="99" y="53"/>
                      <a:pt x="99" y="53"/>
                      <a:pt x="99" y="53"/>
                    </a:cubicBezTo>
                    <a:cubicBezTo>
                      <a:pt x="101" y="54"/>
                      <a:pt x="104" y="55"/>
                      <a:pt x="107" y="53"/>
                    </a:cubicBezTo>
                    <a:cubicBezTo>
                      <a:pt x="137" y="39"/>
                      <a:pt x="137" y="39"/>
                      <a:pt x="137" y="39"/>
                    </a:cubicBezTo>
                    <a:cubicBezTo>
                      <a:pt x="129" y="61"/>
                      <a:pt x="129" y="61"/>
                      <a:pt x="129" y="61"/>
                    </a:cubicBezTo>
                    <a:cubicBezTo>
                      <a:pt x="129" y="61"/>
                      <a:pt x="129" y="61"/>
                      <a:pt x="129" y="61"/>
                    </a:cubicBezTo>
                    <a:cubicBezTo>
                      <a:pt x="133" y="63"/>
                      <a:pt x="138" y="64"/>
                      <a:pt x="142" y="66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8" y="25"/>
                      <a:pt x="157" y="22"/>
                      <a:pt x="155" y="20"/>
                    </a:cubicBezTo>
                    <a:cubicBezTo>
                      <a:pt x="153" y="18"/>
                      <a:pt x="150" y="18"/>
                      <a:pt x="147" y="19"/>
                    </a:cubicBezTo>
                    <a:cubicBezTo>
                      <a:pt x="106" y="38"/>
                      <a:pt x="106" y="38"/>
                      <a:pt x="106" y="38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84" y="1"/>
                      <a:pt x="82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7" y="0"/>
                      <a:pt x="74" y="1"/>
                      <a:pt x="73" y="4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8" y="18"/>
                      <a:pt x="5" y="18"/>
                      <a:pt x="3" y="20"/>
                    </a:cubicBezTo>
                    <a:cubicBezTo>
                      <a:pt x="1" y="22"/>
                      <a:pt x="0" y="25"/>
                      <a:pt x="1" y="28"/>
                    </a:cubicBezTo>
                    <a:lnTo>
                      <a:pt x="16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35184889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3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3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3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3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3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3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3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3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3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3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3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9" grpId="0">
        <p:bldAsOne/>
      </p:bldGraphic>
      <p:bldGraphic spid="97" grpId="0">
        <p:bldAsOne/>
      </p:bldGraphic>
      <p:bldGraphic spid="98" grpId="0">
        <p:bldAsOne/>
      </p:bldGraphic>
      <p:bldGraphic spid="99" grpId="0">
        <p:bldAsOne/>
      </p:bldGraphic>
      <p:bldP spid="104" grpId="0"/>
      <p:bldP spid="105" grpId="0"/>
      <p:bldGraphic spid="106" grpId="0">
        <p:bldAsOne/>
      </p:bldGraphic>
      <p:bldGraphic spid="107" grpId="0">
        <p:bldAsOne/>
      </p:bldGraphic>
      <p:bldP spid="108" grpId="0"/>
      <p:bldP spid="10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占位符 21">
            <a:extLst>
              <a:ext uri="{FF2B5EF4-FFF2-40B4-BE49-F238E27FC236}">
                <a16:creationId xmlns="" xmlns:a16="http://schemas.microsoft.com/office/drawing/2014/main" id="{BED1BEB3-5FF6-4BB2-9FE3-F9F0844348B3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10" name="组合 9">
            <a:extLst>
              <a:ext uri="{FF2B5EF4-FFF2-40B4-BE49-F238E27FC236}">
                <a16:creationId xmlns="" xmlns:a16="http://schemas.microsoft.com/office/drawing/2014/main" id="{E8562F0B-A254-41A6-A5DE-FA8638D11ACE}"/>
              </a:ext>
            </a:extLst>
          </p:cNvPr>
          <p:cNvGrpSpPr>
            <a:grpSpLocks noChangeAspect="1"/>
          </p:cNvGrpSpPr>
          <p:nvPr/>
        </p:nvGrpSpPr>
        <p:grpSpPr>
          <a:xfrm>
            <a:off x="3943578" y="1076094"/>
            <a:ext cx="2569937" cy="573872"/>
            <a:chOff x="3943578" y="1076094"/>
            <a:chExt cx="2569937" cy="573872"/>
          </a:xfrm>
        </p:grpSpPr>
        <p:grpSp>
          <p:nvGrpSpPr>
            <p:cNvPr id="13" name="组合 12">
              <a:extLst>
                <a:ext uri="{FF2B5EF4-FFF2-40B4-BE49-F238E27FC236}">
                  <a16:creationId xmlns="" xmlns:a16="http://schemas.microsoft.com/office/drawing/2014/main" id="{FF9D8EC4-9664-4237-B122-33F16423DEF1}"/>
                </a:ext>
              </a:extLst>
            </p:cNvPr>
            <p:cNvGrpSpPr/>
            <p:nvPr/>
          </p:nvGrpSpPr>
          <p:grpSpPr>
            <a:xfrm>
              <a:off x="3943578" y="1076094"/>
              <a:ext cx="2569937" cy="573872"/>
              <a:chOff x="3943578" y="1076094"/>
              <a:chExt cx="2569937" cy="573872"/>
            </a:xfrm>
          </p:grpSpPr>
          <p:sp>
            <p:nvSpPr>
              <p:cNvPr id="108" name="文本框 107">
                <a:extLst>
                  <a:ext uri="{FF2B5EF4-FFF2-40B4-BE49-F238E27FC236}">
                    <a16:creationId xmlns="" xmlns:a16="http://schemas.microsoft.com/office/drawing/2014/main" id="{05EDC09A-7477-4F10-9CE0-7DC9BC620099}"/>
                  </a:ext>
                </a:extLst>
              </p:cNvPr>
              <p:cNvSpPr txBox="1"/>
              <p:nvPr/>
            </p:nvSpPr>
            <p:spPr>
              <a:xfrm>
                <a:off x="3943578" y="1076094"/>
                <a:ext cx="2088694" cy="43992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r">
                  <a:lnSpc>
                    <a:spcPct val="130000"/>
                  </a:lnSpc>
                </a:pPr>
                <a:r>
                  <a:rPr lang="en-US" altLang="zh-CN" sz="2400" spc="100" dirty="0">
                    <a:gradFill flip="none" rotWithShape="1">
                      <a:gsLst>
                        <a:gs pos="0">
                          <a:schemeClr val="accent1"/>
                        </a:gs>
                        <a:gs pos="35000">
                          <a:schemeClr val="accent4"/>
                        </a:gs>
                      </a:gsLst>
                      <a:lin ang="2700000" scaled="1"/>
                      <a:tileRect/>
                    </a:gradFill>
                    <a:latin typeface="+mj-ea"/>
                    <a:ea typeface="+mj-ea"/>
                  </a:rPr>
                  <a:t>01</a:t>
                </a:r>
                <a:r>
                  <a:rPr lang="en-US" altLang="zh-CN" sz="2400" spc="100" dirty="0">
                    <a:solidFill>
                      <a:schemeClr val="accent1"/>
                    </a:solidFill>
                    <a:latin typeface="+mj-ea"/>
                    <a:ea typeface="+mj-ea"/>
                  </a:rPr>
                  <a:t>  </a:t>
                </a:r>
                <a:r>
                  <a:rPr lang="zh-CN" altLang="en-US" sz="2400" spc="100" dirty="0">
                    <a:latin typeface="+mj-ea"/>
                    <a:ea typeface="+mj-ea"/>
                  </a:rPr>
                  <a:t>总体思路</a:t>
                </a:r>
              </a:p>
            </p:txBody>
          </p:sp>
          <p:sp>
            <p:nvSpPr>
              <p:cNvPr id="109" name="文本框 108">
                <a:extLst>
                  <a:ext uri="{FF2B5EF4-FFF2-40B4-BE49-F238E27FC236}">
                    <a16:creationId xmlns="" xmlns:a16="http://schemas.microsoft.com/office/drawing/2014/main" id="{4A4A7EAF-30A5-4593-B179-423F537191AA}"/>
                  </a:ext>
                </a:extLst>
              </p:cNvPr>
              <p:cNvSpPr txBox="1"/>
              <p:nvPr/>
            </p:nvSpPr>
            <p:spPr>
              <a:xfrm>
                <a:off x="4764088" y="1503323"/>
                <a:ext cx="1749427" cy="14664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altLang="zh-CN" sz="800" spc="100" dirty="0">
                    <a:solidFill>
                      <a:schemeClr val="bg2"/>
                    </a:solidFill>
                    <a:latin typeface="思源黑体 CN ExtraLight" panose="020B0200000000000000" pitchFamily="34" charset="-122"/>
                    <a:ea typeface="思源黑体 CN ExtraLight" panose="020B0200000000000000" pitchFamily="34" charset="-122"/>
                  </a:rPr>
                  <a:t>GENERAL THOUGHT</a:t>
                </a:r>
              </a:p>
            </p:txBody>
          </p:sp>
        </p:grpSp>
        <p:cxnSp>
          <p:nvCxnSpPr>
            <p:cNvPr id="182" name="直接连接符 181">
              <a:extLst>
                <a:ext uri="{FF2B5EF4-FFF2-40B4-BE49-F238E27FC236}">
                  <a16:creationId xmlns="" xmlns:a16="http://schemas.microsoft.com/office/drawing/2014/main" id="{5BCA32F6-8E2F-4EEC-9F00-06970C7AD475}"/>
                </a:ext>
              </a:extLst>
            </p:cNvPr>
            <p:cNvCxnSpPr>
              <a:cxnSpLocks/>
            </p:cNvCxnSpPr>
            <p:nvPr/>
          </p:nvCxnSpPr>
          <p:spPr>
            <a:xfrm>
              <a:off x="4666010" y="1158240"/>
              <a:ext cx="0" cy="466008"/>
            </a:xfrm>
            <a:prstGeom prst="line">
              <a:avLst/>
            </a:prstGeom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组合 13">
            <a:extLst>
              <a:ext uri="{FF2B5EF4-FFF2-40B4-BE49-F238E27FC236}">
                <a16:creationId xmlns="" xmlns:a16="http://schemas.microsoft.com/office/drawing/2014/main" id="{1B498AB6-38AB-471E-A497-76B72F342857}"/>
              </a:ext>
            </a:extLst>
          </p:cNvPr>
          <p:cNvGrpSpPr>
            <a:grpSpLocks noChangeAspect="1"/>
          </p:cNvGrpSpPr>
          <p:nvPr/>
        </p:nvGrpSpPr>
        <p:grpSpPr>
          <a:xfrm>
            <a:off x="3943578" y="1998980"/>
            <a:ext cx="2569937" cy="573872"/>
            <a:chOff x="3943578" y="1998980"/>
            <a:chExt cx="2569937" cy="573872"/>
          </a:xfrm>
        </p:grpSpPr>
        <p:sp>
          <p:nvSpPr>
            <p:cNvPr id="117" name="文本框 116">
              <a:extLst>
                <a:ext uri="{FF2B5EF4-FFF2-40B4-BE49-F238E27FC236}">
                  <a16:creationId xmlns="" xmlns:a16="http://schemas.microsoft.com/office/drawing/2014/main" id="{CF66A701-6949-4479-9072-0CD12B5B9A85}"/>
                </a:ext>
              </a:extLst>
            </p:cNvPr>
            <p:cNvSpPr txBox="1"/>
            <p:nvPr/>
          </p:nvSpPr>
          <p:spPr>
            <a:xfrm>
              <a:off x="3943578" y="1998980"/>
              <a:ext cx="2088694" cy="43992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altLang="zh-CN" sz="2400" spc="100" dirty="0">
                  <a:gradFill flip="none" rotWithShape="1">
                    <a:gsLst>
                      <a:gs pos="0">
                        <a:schemeClr val="accent1"/>
                      </a:gs>
                      <a:gs pos="35000">
                        <a:schemeClr val="accent4"/>
                      </a:gs>
                    </a:gsLst>
                    <a:lin ang="2700000" scaled="1"/>
                    <a:tileRect/>
                  </a:gradFill>
                  <a:latin typeface="+mj-ea"/>
                  <a:ea typeface="+mj-ea"/>
                </a:rPr>
                <a:t>02</a:t>
              </a:r>
              <a:r>
                <a:rPr lang="en-US" altLang="zh-CN" sz="2400" spc="100" dirty="0">
                  <a:solidFill>
                    <a:schemeClr val="accent1"/>
                  </a:solidFill>
                  <a:latin typeface="+mj-ea"/>
                  <a:ea typeface="+mj-ea"/>
                </a:rPr>
                <a:t>  </a:t>
              </a:r>
              <a:r>
                <a:rPr lang="zh-CN" altLang="en-US" sz="2400" spc="100" dirty="0">
                  <a:latin typeface="+mj-ea"/>
                  <a:ea typeface="+mj-ea"/>
                </a:rPr>
                <a:t>内容构成</a:t>
              </a:r>
            </a:p>
          </p:txBody>
        </p:sp>
        <p:sp>
          <p:nvSpPr>
            <p:cNvPr id="118" name="文本框 117">
              <a:extLst>
                <a:ext uri="{FF2B5EF4-FFF2-40B4-BE49-F238E27FC236}">
                  <a16:creationId xmlns="" xmlns:a16="http://schemas.microsoft.com/office/drawing/2014/main" id="{F9CD147B-08AF-4CCB-A019-B8630C778CDF}"/>
                </a:ext>
              </a:extLst>
            </p:cNvPr>
            <p:cNvSpPr txBox="1"/>
            <p:nvPr/>
          </p:nvSpPr>
          <p:spPr>
            <a:xfrm>
              <a:off x="4764088" y="2426209"/>
              <a:ext cx="1749427" cy="1466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altLang="zh-CN" sz="800" spc="100" dirty="0">
                  <a:solidFill>
                    <a:schemeClr val="bg2"/>
                  </a:solidFill>
                  <a:latin typeface="思源黑体 CN ExtraLight" panose="020B0200000000000000" pitchFamily="34" charset="-122"/>
                  <a:ea typeface="思源黑体 CN ExtraLight" panose="020B0200000000000000" pitchFamily="34" charset="-122"/>
                </a:rPr>
                <a:t>CONTENTS</a:t>
              </a:r>
            </a:p>
          </p:txBody>
        </p:sp>
        <p:cxnSp>
          <p:nvCxnSpPr>
            <p:cNvPr id="40" name="直接连接符 39">
              <a:extLst>
                <a:ext uri="{FF2B5EF4-FFF2-40B4-BE49-F238E27FC236}">
                  <a16:creationId xmlns="" xmlns:a16="http://schemas.microsoft.com/office/drawing/2014/main" id="{93FE4A72-B523-4E10-9229-390CFC09246E}"/>
                </a:ext>
              </a:extLst>
            </p:cNvPr>
            <p:cNvCxnSpPr>
              <a:cxnSpLocks/>
            </p:cNvCxnSpPr>
            <p:nvPr/>
          </p:nvCxnSpPr>
          <p:spPr>
            <a:xfrm>
              <a:off x="4666010" y="2083514"/>
              <a:ext cx="0" cy="466008"/>
            </a:xfrm>
            <a:prstGeom prst="line">
              <a:avLst/>
            </a:prstGeom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组合 17">
            <a:extLst>
              <a:ext uri="{FF2B5EF4-FFF2-40B4-BE49-F238E27FC236}">
                <a16:creationId xmlns="" xmlns:a16="http://schemas.microsoft.com/office/drawing/2014/main" id="{06B5468F-E2E6-4663-B38D-F4D85004AF12}"/>
              </a:ext>
            </a:extLst>
          </p:cNvPr>
          <p:cNvGrpSpPr>
            <a:grpSpLocks noChangeAspect="1"/>
          </p:cNvGrpSpPr>
          <p:nvPr/>
        </p:nvGrpSpPr>
        <p:grpSpPr>
          <a:xfrm>
            <a:off x="3943578" y="2921866"/>
            <a:ext cx="2569937" cy="573872"/>
            <a:chOff x="3943578" y="2921866"/>
            <a:chExt cx="2569937" cy="573872"/>
          </a:xfrm>
        </p:grpSpPr>
        <p:sp>
          <p:nvSpPr>
            <p:cNvPr id="122" name="文本框 121">
              <a:extLst>
                <a:ext uri="{FF2B5EF4-FFF2-40B4-BE49-F238E27FC236}">
                  <a16:creationId xmlns="" xmlns:a16="http://schemas.microsoft.com/office/drawing/2014/main" id="{CA53AA72-B750-4144-A5DC-914E4F274E06}"/>
                </a:ext>
              </a:extLst>
            </p:cNvPr>
            <p:cNvSpPr txBox="1"/>
            <p:nvPr/>
          </p:nvSpPr>
          <p:spPr>
            <a:xfrm>
              <a:off x="3943578" y="2921866"/>
              <a:ext cx="2088694" cy="43992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altLang="zh-CN" sz="2400" spc="100" dirty="0">
                  <a:gradFill flip="none" rotWithShape="1">
                    <a:gsLst>
                      <a:gs pos="0">
                        <a:schemeClr val="accent1"/>
                      </a:gs>
                      <a:gs pos="35000">
                        <a:schemeClr val="accent4"/>
                      </a:gs>
                    </a:gsLst>
                    <a:lin ang="2700000" scaled="1"/>
                    <a:tileRect/>
                  </a:gradFill>
                  <a:latin typeface="+mj-ea"/>
                  <a:ea typeface="+mj-ea"/>
                </a:rPr>
                <a:t>03</a:t>
              </a:r>
              <a:r>
                <a:rPr lang="en-US" altLang="zh-CN" sz="2400" spc="100" dirty="0">
                  <a:solidFill>
                    <a:schemeClr val="accent1"/>
                  </a:solidFill>
                  <a:latin typeface="+mj-ea"/>
                  <a:ea typeface="+mj-ea"/>
                </a:rPr>
                <a:t>  </a:t>
              </a:r>
              <a:r>
                <a:rPr lang="zh-CN" altLang="en-US" sz="2400" spc="100" dirty="0">
                  <a:latin typeface="+mj-ea"/>
                  <a:ea typeface="+mj-ea"/>
                </a:rPr>
                <a:t>运作方式</a:t>
              </a:r>
            </a:p>
          </p:txBody>
        </p:sp>
        <p:sp>
          <p:nvSpPr>
            <p:cNvPr id="123" name="文本框 122">
              <a:extLst>
                <a:ext uri="{FF2B5EF4-FFF2-40B4-BE49-F238E27FC236}">
                  <a16:creationId xmlns="" xmlns:a16="http://schemas.microsoft.com/office/drawing/2014/main" id="{7924A3F5-7E4F-4A08-BA00-05C90B4B5729}"/>
                </a:ext>
              </a:extLst>
            </p:cNvPr>
            <p:cNvSpPr txBox="1"/>
            <p:nvPr/>
          </p:nvSpPr>
          <p:spPr>
            <a:xfrm>
              <a:off x="4764088" y="3349095"/>
              <a:ext cx="1749427" cy="1466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altLang="zh-CN" sz="800" spc="100" dirty="0">
                  <a:solidFill>
                    <a:schemeClr val="bg2"/>
                  </a:solidFill>
                  <a:latin typeface="思源黑体 CN ExtraLight" panose="020B0200000000000000" pitchFamily="34" charset="-122"/>
                  <a:ea typeface="思源黑体 CN ExtraLight" panose="020B0200000000000000" pitchFamily="34" charset="-122"/>
                </a:rPr>
                <a:t>OPERATION MODE</a:t>
              </a:r>
            </a:p>
          </p:txBody>
        </p:sp>
        <p:cxnSp>
          <p:nvCxnSpPr>
            <p:cNvPr id="41" name="直接连接符 40">
              <a:extLst>
                <a:ext uri="{FF2B5EF4-FFF2-40B4-BE49-F238E27FC236}">
                  <a16:creationId xmlns="" xmlns:a16="http://schemas.microsoft.com/office/drawing/2014/main" id="{741B9DFE-B445-4129-B8F5-4DE955AECDF6}"/>
                </a:ext>
              </a:extLst>
            </p:cNvPr>
            <p:cNvCxnSpPr>
              <a:cxnSpLocks/>
            </p:cNvCxnSpPr>
            <p:nvPr/>
          </p:nvCxnSpPr>
          <p:spPr>
            <a:xfrm>
              <a:off x="4666010" y="3008788"/>
              <a:ext cx="0" cy="466008"/>
            </a:xfrm>
            <a:prstGeom prst="line">
              <a:avLst/>
            </a:prstGeom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组合 18">
            <a:extLst>
              <a:ext uri="{FF2B5EF4-FFF2-40B4-BE49-F238E27FC236}">
                <a16:creationId xmlns="" xmlns:a16="http://schemas.microsoft.com/office/drawing/2014/main" id="{4BB06DB3-5B74-417B-B041-A57523C7A73A}"/>
              </a:ext>
            </a:extLst>
          </p:cNvPr>
          <p:cNvGrpSpPr>
            <a:grpSpLocks noChangeAspect="1"/>
          </p:cNvGrpSpPr>
          <p:nvPr/>
        </p:nvGrpSpPr>
        <p:grpSpPr>
          <a:xfrm>
            <a:off x="3943578" y="3844752"/>
            <a:ext cx="2569936" cy="573872"/>
            <a:chOff x="3943578" y="3844752"/>
            <a:chExt cx="2569936" cy="573872"/>
          </a:xfrm>
        </p:grpSpPr>
        <p:sp>
          <p:nvSpPr>
            <p:cNvPr id="127" name="文本框 126">
              <a:extLst>
                <a:ext uri="{FF2B5EF4-FFF2-40B4-BE49-F238E27FC236}">
                  <a16:creationId xmlns="" xmlns:a16="http://schemas.microsoft.com/office/drawing/2014/main" id="{8431AFB3-5859-4724-B095-8E6D6062F66C}"/>
                </a:ext>
              </a:extLst>
            </p:cNvPr>
            <p:cNvSpPr txBox="1"/>
            <p:nvPr/>
          </p:nvSpPr>
          <p:spPr>
            <a:xfrm>
              <a:off x="3943578" y="3844752"/>
              <a:ext cx="2088694" cy="43992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altLang="zh-CN" sz="2400" spc="100" dirty="0">
                  <a:gradFill flip="none" rotWithShape="1">
                    <a:gsLst>
                      <a:gs pos="0">
                        <a:schemeClr val="accent1"/>
                      </a:gs>
                      <a:gs pos="35000">
                        <a:schemeClr val="accent4"/>
                      </a:gs>
                    </a:gsLst>
                    <a:lin ang="2700000" scaled="1"/>
                    <a:tileRect/>
                  </a:gradFill>
                  <a:latin typeface="+mj-ea"/>
                  <a:ea typeface="+mj-ea"/>
                </a:rPr>
                <a:t>04</a:t>
              </a:r>
              <a:r>
                <a:rPr lang="en-US" altLang="zh-CN" sz="2400" spc="100" dirty="0">
                  <a:solidFill>
                    <a:schemeClr val="accent1"/>
                  </a:solidFill>
                  <a:latin typeface="+mj-ea"/>
                  <a:ea typeface="+mj-ea"/>
                </a:rPr>
                <a:t>  </a:t>
              </a:r>
              <a:r>
                <a:rPr lang="zh-CN" altLang="en-US" sz="2400" spc="100" dirty="0">
                  <a:latin typeface="+mj-ea"/>
                  <a:ea typeface="+mj-ea"/>
                </a:rPr>
                <a:t>风险控制</a:t>
              </a:r>
            </a:p>
          </p:txBody>
        </p:sp>
        <p:sp>
          <p:nvSpPr>
            <p:cNvPr id="128" name="文本框 127">
              <a:extLst>
                <a:ext uri="{FF2B5EF4-FFF2-40B4-BE49-F238E27FC236}">
                  <a16:creationId xmlns="" xmlns:a16="http://schemas.microsoft.com/office/drawing/2014/main" id="{A2A310E9-345B-4877-ACC6-13FF076E29E5}"/>
                </a:ext>
              </a:extLst>
            </p:cNvPr>
            <p:cNvSpPr txBox="1"/>
            <p:nvPr/>
          </p:nvSpPr>
          <p:spPr>
            <a:xfrm>
              <a:off x="4764087" y="4271981"/>
              <a:ext cx="1749427" cy="1466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altLang="zh-CN" sz="800" spc="100" dirty="0">
                  <a:solidFill>
                    <a:schemeClr val="bg2"/>
                  </a:solidFill>
                  <a:latin typeface="思源黑体 CN ExtraLight" panose="020B0200000000000000" pitchFamily="34" charset="-122"/>
                  <a:ea typeface="思源黑体 CN ExtraLight" panose="020B0200000000000000" pitchFamily="34" charset="-122"/>
                </a:rPr>
                <a:t>RISK CONTROL</a:t>
              </a:r>
            </a:p>
          </p:txBody>
        </p:sp>
        <p:cxnSp>
          <p:nvCxnSpPr>
            <p:cNvPr id="42" name="直接连接符 41">
              <a:extLst>
                <a:ext uri="{FF2B5EF4-FFF2-40B4-BE49-F238E27FC236}">
                  <a16:creationId xmlns="" xmlns:a16="http://schemas.microsoft.com/office/drawing/2014/main" id="{1EB9D48C-54E3-4590-9DB7-F723E3B2845F}"/>
                </a:ext>
              </a:extLst>
            </p:cNvPr>
            <p:cNvCxnSpPr>
              <a:cxnSpLocks/>
            </p:cNvCxnSpPr>
            <p:nvPr/>
          </p:nvCxnSpPr>
          <p:spPr>
            <a:xfrm>
              <a:off x="4666010" y="3934062"/>
              <a:ext cx="0" cy="466008"/>
            </a:xfrm>
            <a:prstGeom prst="line">
              <a:avLst/>
            </a:prstGeom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组合 19">
            <a:extLst>
              <a:ext uri="{FF2B5EF4-FFF2-40B4-BE49-F238E27FC236}">
                <a16:creationId xmlns="" xmlns:a16="http://schemas.microsoft.com/office/drawing/2014/main" id="{8CBF8BD4-A7B6-45AA-867F-94A5E08D20E9}"/>
              </a:ext>
            </a:extLst>
          </p:cNvPr>
          <p:cNvGrpSpPr>
            <a:grpSpLocks noChangeAspect="1"/>
          </p:cNvGrpSpPr>
          <p:nvPr/>
        </p:nvGrpSpPr>
        <p:grpSpPr>
          <a:xfrm>
            <a:off x="3943578" y="4767638"/>
            <a:ext cx="2569935" cy="573872"/>
            <a:chOff x="3943578" y="4767638"/>
            <a:chExt cx="2569935" cy="573872"/>
          </a:xfrm>
        </p:grpSpPr>
        <p:sp>
          <p:nvSpPr>
            <p:cNvPr id="132" name="文本框 131">
              <a:extLst>
                <a:ext uri="{FF2B5EF4-FFF2-40B4-BE49-F238E27FC236}">
                  <a16:creationId xmlns="" xmlns:a16="http://schemas.microsoft.com/office/drawing/2014/main" id="{525CFE6C-C410-41CE-BEB6-EFEB3855030C}"/>
                </a:ext>
              </a:extLst>
            </p:cNvPr>
            <p:cNvSpPr txBox="1"/>
            <p:nvPr/>
          </p:nvSpPr>
          <p:spPr>
            <a:xfrm>
              <a:off x="3943578" y="4767638"/>
              <a:ext cx="2088694" cy="43992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altLang="zh-CN" sz="2400" spc="100" dirty="0">
                  <a:gradFill flip="none" rotWithShape="1">
                    <a:gsLst>
                      <a:gs pos="0">
                        <a:schemeClr val="accent1"/>
                      </a:gs>
                      <a:gs pos="35000">
                        <a:schemeClr val="accent4"/>
                      </a:gs>
                    </a:gsLst>
                    <a:lin ang="2700000" scaled="1"/>
                    <a:tileRect/>
                  </a:gradFill>
                  <a:latin typeface="+mj-ea"/>
                  <a:ea typeface="+mj-ea"/>
                </a:rPr>
                <a:t>05</a:t>
              </a:r>
              <a:r>
                <a:rPr lang="en-US" altLang="zh-CN" sz="2400" spc="100" dirty="0">
                  <a:solidFill>
                    <a:schemeClr val="accent1"/>
                  </a:solidFill>
                  <a:latin typeface="+mj-ea"/>
                  <a:ea typeface="+mj-ea"/>
                </a:rPr>
                <a:t>  </a:t>
              </a:r>
              <a:r>
                <a:rPr lang="zh-CN" altLang="en-US" sz="2400" spc="100" dirty="0">
                  <a:latin typeface="+mj-ea"/>
                  <a:ea typeface="+mj-ea"/>
                </a:rPr>
                <a:t>费用预算</a:t>
              </a:r>
            </a:p>
          </p:txBody>
        </p:sp>
        <p:sp>
          <p:nvSpPr>
            <p:cNvPr id="133" name="文本框 132">
              <a:extLst>
                <a:ext uri="{FF2B5EF4-FFF2-40B4-BE49-F238E27FC236}">
                  <a16:creationId xmlns="" xmlns:a16="http://schemas.microsoft.com/office/drawing/2014/main" id="{CF77EA28-DBA6-421B-ADB1-4FA863C05597}"/>
                </a:ext>
              </a:extLst>
            </p:cNvPr>
            <p:cNvSpPr txBox="1"/>
            <p:nvPr/>
          </p:nvSpPr>
          <p:spPr>
            <a:xfrm>
              <a:off x="4764086" y="5194867"/>
              <a:ext cx="1749427" cy="1466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altLang="zh-CN" sz="800" spc="100" dirty="0">
                  <a:solidFill>
                    <a:schemeClr val="bg2"/>
                  </a:solidFill>
                  <a:latin typeface="思源黑体 CN ExtraLight" panose="020B0200000000000000" pitchFamily="34" charset="-122"/>
                  <a:ea typeface="思源黑体 CN ExtraLight" panose="020B0200000000000000" pitchFamily="34" charset="-122"/>
                </a:rPr>
                <a:t>COST BUDGET</a:t>
              </a:r>
            </a:p>
          </p:txBody>
        </p:sp>
        <p:cxnSp>
          <p:nvCxnSpPr>
            <p:cNvPr id="43" name="直接连接符 42">
              <a:extLst>
                <a:ext uri="{FF2B5EF4-FFF2-40B4-BE49-F238E27FC236}">
                  <a16:creationId xmlns="" xmlns:a16="http://schemas.microsoft.com/office/drawing/2014/main" id="{DB05404B-6F43-482F-A37C-FE57D98C3276}"/>
                </a:ext>
              </a:extLst>
            </p:cNvPr>
            <p:cNvCxnSpPr>
              <a:cxnSpLocks/>
            </p:cNvCxnSpPr>
            <p:nvPr/>
          </p:nvCxnSpPr>
          <p:spPr>
            <a:xfrm>
              <a:off x="4666010" y="4859336"/>
              <a:ext cx="0" cy="466008"/>
            </a:xfrm>
            <a:prstGeom prst="line">
              <a:avLst/>
            </a:prstGeom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组合 20">
            <a:extLst>
              <a:ext uri="{FF2B5EF4-FFF2-40B4-BE49-F238E27FC236}">
                <a16:creationId xmlns="" xmlns:a16="http://schemas.microsoft.com/office/drawing/2014/main" id="{D7798C9B-1045-44E4-B8E3-175F316986B9}"/>
              </a:ext>
            </a:extLst>
          </p:cNvPr>
          <p:cNvGrpSpPr>
            <a:grpSpLocks noChangeAspect="1"/>
          </p:cNvGrpSpPr>
          <p:nvPr/>
        </p:nvGrpSpPr>
        <p:grpSpPr>
          <a:xfrm>
            <a:off x="3943578" y="5690524"/>
            <a:ext cx="2569937" cy="573872"/>
            <a:chOff x="3943578" y="5690524"/>
            <a:chExt cx="2569937" cy="573872"/>
          </a:xfrm>
        </p:grpSpPr>
        <p:sp>
          <p:nvSpPr>
            <p:cNvPr id="137" name="文本框 136">
              <a:extLst>
                <a:ext uri="{FF2B5EF4-FFF2-40B4-BE49-F238E27FC236}">
                  <a16:creationId xmlns="" xmlns:a16="http://schemas.microsoft.com/office/drawing/2014/main" id="{E5939F4C-7714-4CC4-AFB3-AEECE9E13477}"/>
                </a:ext>
              </a:extLst>
            </p:cNvPr>
            <p:cNvSpPr txBox="1"/>
            <p:nvPr/>
          </p:nvSpPr>
          <p:spPr>
            <a:xfrm>
              <a:off x="3943578" y="5690524"/>
              <a:ext cx="2088694" cy="43992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altLang="zh-CN" sz="2400" spc="100" dirty="0">
                  <a:gradFill flip="none" rotWithShape="1">
                    <a:gsLst>
                      <a:gs pos="0">
                        <a:schemeClr val="accent1"/>
                      </a:gs>
                      <a:gs pos="35000">
                        <a:schemeClr val="accent4"/>
                      </a:gs>
                    </a:gsLst>
                    <a:lin ang="2700000" scaled="1"/>
                    <a:tileRect/>
                  </a:gradFill>
                  <a:latin typeface="+mj-ea"/>
                  <a:ea typeface="+mj-ea"/>
                </a:rPr>
                <a:t>06</a:t>
              </a:r>
              <a:r>
                <a:rPr lang="en-US" altLang="zh-CN" sz="2400" spc="100" dirty="0">
                  <a:solidFill>
                    <a:schemeClr val="accent1"/>
                  </a:solidFill>
                  <a:latin typeface="+mj-ea"/>
                  <a:ea typeface="+mj-ea"/>
                </a:rPr>
                <a:t>  </a:t>
              </a:r>
              <a:r>
                <a:rPr lang="zh-CN" altLang="en-US" sz="2400" spc="100" dirty="0">
                  <a:latin typeface="+mj-ea"/>
                  <a:ea typeface="+mj-ea"/>
                </a:rPr>
                <a:t>预算效果</a:t>
              </a:r>
            </a:p>
          </p:txBody>
        </p:sp>
        <p:sp>
          <p:nvSpPr>
            <p:cNvPr id="138" name="文本框 137">
              <a:extLst>
                <a:ext uri="{FF2B5EF4-FFF2-40B4-BE49-F238E27FC236}">
                  <a16:creationId xmlns="" xmlns:a16="http://schemas.microsoft.com/office/drawing/2014/main" id="{0C95C6B2-169D-48B7-9D66-E942299B7125}"/>
                </a:ext>
              </a:extLst>
            </p:cNvPr>
            <p:cNvSpPr txBox="1"/>
            <p:nvPr/>
          </p:nvSpPr>
          <p:spPr>
            <a:xfrm>
              <a:off x="4764088" y="6117753"/>
              <a:ext cx="1749427" cy="1466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altLang="zh-CN" sz="800" spc="100" dirty="0">
                  <a:solidFill>
                    <a:schemeClr val="bg2"/>
                  </a:solidFill>
                  <a:latin typeface="思源黑体 CN ExtraLight" panose="020B0200000000000000" pitchFamily="34" charset="-122"/>
                  <a:ea typeface="思源黑体 CN ExtraLight" panose="020B0200000000000000" pitchFamily="34" charset="-122"/>
                </a:rPr>
                <a:t>EFFECT OF BUDGET</a:t>
              </a:r>
            </a:p>
          </p:txBody>
        </p:sp>
        <p:cxnSp>
          <p:nvCxnSpPr>
            <p:cNvPr id="44" name="直接连接符 43">
              <a:extLst>
                <a:ext uri="{FF2B5EF4-FFF2-40B4-BE49-F238E27FC236}">
                  <a16:creationId xmlns="" xmlns:a16="http://schemas.microsoft.com/office/drawing/2014/main" id="{EBFAB09D-9019-475B-B603-C8E2C5AC0AD2}"/>
                </a:ext>
              </a:extLst>
            </p:cNvPr>
            <p:cNvCxnSpPr>
              <a:cxnSpLocks/>
            </p:cNvCxnSpPr>
            <p:nvPr/>
          </p:nvCxnSpPr>
          <p:spPr>
            <a:xfrm>
              <a:off x="4666010" y="5784609"/>
              <a:ext cx="0" cy="466008"/>
            </a:xfrm>
            <a:prstGeom prst="line">
              <a:avLst/>
            </a:prstGeom>
            <a:ln w="12700"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组合 2">
            <a:extLst>
              <a:ext uri="{FF2B5EF4-FFF2-40B4-BE49-F238E27FC236}">
                <a16:creationId xmlns="" xmlns:a16="http://schemas.microsoft.com/office/drawing/2014/main" id="{B2E116E2-37A2-418A-93AE-FB3DE5438EA4}"/>
              </a:ext>
            </a:extLst>
          </p:cNvPr>
          <p:cNvGrpSpPr>
            <a:grpSpLocks noChangeAspect="1"/>
          </p:cNvGrpSpPr>
          <p:nvPr/>
        </p:nvGrpSpPr>
        <p:grpSpPr>
          <a:xfrm>
            <a:off x="6096000" y="1253049"/>
            <a:ext cx="1503322" cy="136446"/>
            <a:chOff x="6096000" y="1253049"/>
            <a:chExt cx="1503322" cy="136446"/>
          </a:xfrm>
        </p:grpSpPr>
        <p:sp>
          <p:nvSpPr>
            <p:cNvPr id="106" name="椭圆 105">
              <a:extLst>
                <a:ext uri="{FF2B5EF4-FFF2-40B4-BE49-F238E27FC236}">
                  <a16:creationId xmlns="" xmlns:a16="http://schemas.microsoft.com/office/drawing/2014/main" id="{36EC31EC-6F28-44D6-97F6-D6C907322D84}"/>
                </a:ext>
              </a:extLst>
            </p:cNvPr>
            <p:cNvSpPr/>
            <p:nvPr/>
          </p:nvSpPr>
          <p:spPr>
            <a:xfrm rot="21288131">
              <a:off x="7462876" y="1253049"/>
              <a:ext cx="136446" cy="136446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" name="椭圆 106">
              <a:extLst>
                <a:ext uri="{FF2B5EF4-FFF2-40B4-BE49-F238E27FC236}">
                  <a16:creationId xmlns="" xmlns:a16="http://schemas.microsoft.com/office/drawing/2014/main" id="{64D2340C-C61E-45C2-A40D-B00B20A93F2F}"/>
                </a:ext>
              </a:extLst>
            </p:cNvPr>
            <p:cNvSpPr/>
            <p:nvPr/>
          </p:nvSpPr>
          <p:spPr>
            <a:xfrm rot="21288131">
              <a:off x="7462876" y="1253049"/>
              <a:ext cx="136446" cy="136446"/>
            </a:xfrm>
            <a:prstGeom prst="ellipse">
              <a:avLst/>
            </a:prstGeom>
            <a:solidFill>
              <a:schemeClr val="accent1">
                <a:alpha val="25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12" name="直接连接符 11">
              <a:extLst>
                <a:ext uri="{FF2B5EF4-FFF2-40B4-BE49-F238E27FC236}">
                  <a16:creationId xmlns="" xmlns:a16="http://schemas.microsoft.com/office/drawing/2014/main" id="{61BE2869-8662-4A32-A549-02A9111431C5}"/>
                </a:ext>
              </a:extLst>
            </p:cNvPr>
            <p:cNvCxnSpPr>
              <a:cxnSpLocks/>
            </p:cNvCxnSpPr>
            <p:nvPr/>
          </p:nvCxnSpPr>
          <p:spPr>
            <a:xfrm>
              <a:off x="6096000" y="1321272"/>
              <a:ext cx="1352887" cy="0"/>
            </a:xfrm>
            <a:prstGeom prst="line">
              <a:avLst/>
            </a:prstGeom>
            <a:ln w="3175">
              <a:solidFill>
                <a:schemeClr val="bg2">
                  <a:lumMod val="60000"/>
                  <a:lumOff val="40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组合 3">
            <a:extLst>
              <a:ext uri="{FF2B5EF4-FFF2-40B4-BE49-F238E27FC236}">
                <a16:creationId xmlns="" xmlns:a16="http://schemas.microsoft.com/office/drawing/2014/main" id="{122D90A3-B80C-4A2D-90E0-F7B7492445F3}"/>
              </a:ext>
            </a:extLst>
          </p:cNvPr>
          <p:cNvGrpSpPr>
            <a:grpSpLocks noChangeAspect="1"/>
          </p:cNvGrpSpPr>
          <p:nvPr/>
        </p:nvGrpSpPr>
        <p:grpSpPr>
          <a:xfrm>
            <a:off x="6096000" y="2175935"/>
            <a:ext cx="1503322" cy="136446"/>
            <a:chOff x="6096000" y="2175935"/>
            <a:chExt cx="1503322" cy="136446"/>
          </a:xfrm>
        </p:grpSpPr>
        <p:sp>
          <p:nvSpPr>
            <p:cNvPr id="115" name="椭圆 114">
              <a:extLst>
                <a:ext uri="{FF2B5EF4-FFF2-40B4-BE49-F238E27FC236}">
                  <a16:creationId xmlns="" xmlns:a16="http://schemas.microsoft.com/office/drawing/2014/main" id="{B4868DEF-5380-4780-A005-C0559B0EDF74}"/>
                </a:ext>
              </a:extLst>
            </p:cNvPr>
            <p:cNvSpPr/>
            <p:nvPr/>
          </p:nvSpPr>
          <p:spPr>
            <a:xfrm rot="21288131">
              <a:off x="7462876" y="2175935"/>
              <a:ext cx="136446" cy="136446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6" name="椭圆 115">
              <a:extLst>
                <a:ext uri="{FF2B5EF4-FFF2-40B4-BE49-F238E27FC236}">
                  <a16:creationId xmlns="" xmlns:a16="http://schemas.microsoft.com/office/drawing/2014/main" id="{29EA7B02-2DFF-400A-80BF-2C016F1F3B63}"/>
                </a:ext>
              </a:extLst>
            </p:cNvPr>
            <p:cNvSpPr/>
            <p:nvPr/>
          </p:nvSpPr>
          <p:spPr>
            <a:xfrm rot="21288131">
              <a:off x="7462876" y="2175935"/>
              <a:ext cx="136446" cy="136446"/>
            </a:xfrm>
            <a:prstGeom prst="ellipse">
              <a:avLst/>
            </a:prstGeom>
            <a:solidFill>
              <a:schemeClr val="accent1">
                <a:alpha val="40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62" name="直接连接符 61">
              <a:extLst>
                <a:ext uri="{FF2B5EF4-FFF2-40B4-BE49-F238E27FC236}">
                  <a16:creationId xmlns="" xmlns:a16="http://schemas.microsoft.com/office/drawing/2014/main" id="{84B5BF36-97CF-4BB0-8E4C-C3A1159977B7}"/>
                </a:ext>
              </a:extLst>
            </p:cNvPr>
            <p:cNvCxnSpPr>
              <a:cxnSpLocks/>
            </p:cNvCxnSpPr>
            <p:nvPr/>
          </p:nvCxnSpPr>
          <p:spPr>
            <a:xfrm>
              <a:off x="6096000" y="2244158"/>
              <a:ext cx="1352887" cy="0"/>
            </a:xfrm>
            <a:prstGeom prst="line">
              <a:avLst/>
            </a:prstGeom>
            <a:ln w="3175">
              <a:solidFill>
                <a:schemeClr val="bg2">
                  <a:lumMod val="60000"/>
                  <a:lumOff val="40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组合 5">
            <a:extLst>
              <a:ext uri="{FF2B5EF4-FFF2-40B4-BE49-F238E27FC236}">
                <a16:creationId xmlns="" xmlns:a16="http://schemas.microsoft.com/office/drawing/2014/main" id="{20F0A213-2D1A-4F77-A6A3-AA39A1CC52C4}"/>
              </a:ext>
            </a:extLst>
          </p:cNvPr>
          <p:cNvGrpSpPr>
            <a:grpSpLocks noChangeAspect="1"/>
          </p:cNvGrpSpPr>
          <p:nvPr/>
        </p:nvGrpSpPr>
        <p:grpSpPr>
          <a:xfrm>
            <a:off x="6096000" y="3098821"/>
            <a:ext cx="1503322" cy="136446"/>
            <a:chOff x="6096000" y="3098821"/>
            <a:chExt cx="1503322" cy="136446"/>
          </a:xfrm>
        </p:grpSpPr>
        <p:sp>
          <p:nvSpPr>
            <p:cNvPr id="120" name="椭圆 119">
              <a:extLst>
                <a:ext uri="{FF2B5EF4-FFF2-40B4-BE49-F238E27FC236}">
                  <a16:creationId xmlns="" xmlns:a16="http://schemas.microsoft.com/office/drawing/2014/main" id="{48BA5E7A-8A84-4C6A-A83C-FC464DBD8BA2}"/>
                </a:ext>
              </a:extLst>
            </p:cNvPr>
            <p:cNvSpPr/>
            <p:nvPr/>
          </p:nvSpPr>
          <p:spPr>
            <a:xfrm rot="21288131">
              <a:off x="7462876" y="3098821"/>
              <a:ext cx="136446" cy="136446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1" name="椭圆 120">
              <a:extLst>
                <a:ext uri="{FF2B5EF4-FFF2-40B4-BE49-F238E27FC236}">
                  <a16:creationId xmlns="" xmlns:a16="http://schemas.microsoft.com/office/drawing/2014/main" id="{E10C35FD-5118-4DAB-A2E4-96E8FF92806F}"/>
                </a:ext>
              </a:extLst>
            </p:cNvPr>
            <p:cNvSpPr/>
            <p:nvPr/>
          </p:nvSpPr>
          <p:spPr>
            <a:xfrm rot="21288131">
              <a:off x="7462876" y="3098821"/>
              <a:ext cx="136446" cy="136446"/>
            </a:xfrm>
            <a:prstGeom prst="ellipse">
              <a:avLst/>
            </a:prstGeom>
            <a:solidFill>
              <a:schemeClr val="accent1">
                <a:alpha val="55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63" name="直接连接符 62">
              <a:extLst>
                <a:ext uri="{FF2B5EF4-FFF2-40B4-BE49-F238E27FC236}">
                  <a16:creationId xmlns="" xmlns:a16="http://schemas.microsoft.com/office/drawing/2014/main" id="{0ECBB145-2FAA-47DE-8E88-4D504547E926}"/>
                </a:ext>
              </a:extLst>
            </p:cNvPr>
            <p:cNvCxnSpPr>
              <a:cxnSpLocks/>
            </p:cNvCxnSpPr>
            <p:nvPr/>
          </p:nvCxnSpPr>
          <p:spPr>
            <a:xfrm>
              <a:off x="6096000" y="3167044"/>
              <a:ext cx="1352887" cy="0"/>
            </a:xfrm>
            <a:prstGeom prst="line">
              <a:avLst/>
            </a:prstGeom>
            <a:ln w="3175">
              <a:solidFill>
                <a:schemeClr val="bg2">
                  <a:lumMod val="60000"/>
                  <a:lumOff val="40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组合 6">
            <a:extLst>
              <a:ext uri="{FF2B5EF4-FFF2-40B4-BE49-F238E27FC236}">
                <a16:creationId xmlns="" xmlns:a16="http://schemas.microsoft.com/office/drawing/2014/main" id="{CA9CE447-FD0F-4B4E-B1BA-43565AB2B1C1}"/>
              </a:ext>
            </a:extLst>
          </p:cNvPr>
          <p:cNvGrpSpPr>
            <a:grpSpLocks noChangeAspect="1"/>
          </p:cNvGrpSpPr>
          <p:nvPr/>
        </p:nvGrpSpPr>
        <p:grpSpPr>
          <a:xfrm>
            <a:off x="6096000" y="4021707"/>
            <a:ext cx="1503322" cy="136446"/>
            <a:chOff x="6096000" y="4021707"/>
            <a:chExt cx="1503322" cy="136446"/>
          </a:xfrm>
        </p:grpSpPr>
        <p:sp>
          <p:nvSpPr>
            <p:cNvPr id="125" name="椭圆 124">
              <a:extLst>
                <a:ext uri="{FF2B5EF4-FFF2-40B4-BE49-F238E27FC236}">
                  <a16:creationId xmlns="" xmlns:a16="http://schemas.microsoft.com/office/drawing/2014/main" id="{58059F27-9E42-49D4-8CC2-DFCF62230922}"/>
                </a:ext>
              </a:extLst>
            </p:cNvPr>
            <p:cNvSpPr/>
            <p:nvPr/>
          </p:nvSpPr>
          <p:spPr>
            <a:xfrm rot="21288131">
              <a:off x="7462876" y="4021707"/>
              <a:ext cx="136446" cy="136446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6" name="椭圆 125">
              <a:extLst>
                <a:ext uri="{FF2B5EF4-FFF2-40B4-BE49-F238E27FC236}">
                  <a16:creationId xmlns="" xmlns:a16="http://schemas.microsoft.com/office/drawing/2014/main" id="{A91C5DBE-CACE-4D90-BCCB-AE85123B5B68}"/>
                </a:ext>
              </a:extLst>
            </p:cNvPr>
            <p:cNvSpPr/>
            <p:nvPr/>
          </p:nvSpPr>
          <p:spPr>
            <a:xfrm rot="21288131">
              <a:off x="7462876" y="4021707"/>
              <a:ext cx="136446" cy="136446"/>
            </a:xfrm>
            <a:prstGeom prst="ellipse">
              <a:avLst/>
            </a:prstGeom>
            <a:solidFill>
              <a:schemeClr val="accent1">
                <a:alpha val="70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64" name="直接连接符 63">
              <a:extLst>
                <a:ext uri="{FF2B5EF4-FFF2-40B4-BE49-F238E27FC236}">
                  <a16:creationId xmlns="" xmlns:a16="http://schemas.microsoft.com/office/drawing/2014/main" id="{6D6DA1B1-CAB1-4306-A580-118CDBE17C38}"/>
                </a:ext>
              </a:extLst>
            </p:cNvPr>
            <p:cNvCxnSpPr>
              <a:cxnSpLocks/>
            </p:cNvCxnSpPr>
            <p:nvPr/>
          </p:nvCxnSpPr>
          <p:spPr>
            <a:xfrm>
              <a:off x="6096000" y="4089930"/>
              <a:ext cx="1352887" cy="0"/>
            </a:xfrm>
            <a:prstGeom prst="line">
              <a:avLst/>
            </a:prstGeom>
            <a:ln w="3175">
              <a:solidFill>
                <a:schemeClr val="bg2">
                  <a:lumMod val="60000"/>
                  <a:lumOff val="40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组合 7">
            <a:extLst>
              <a:ext uri="{FF2B5EF4-FFF2-40B4-BE49-F238E27FC236}">
                <a16:creationId xmlns="" xmlns:a16="http://schemas.microsoft.com/office/drawing/2014/main" id="{452551B2-CEB9-461F-B4DB-D22847BD509A}"/>
              </a:ext>
            </a:extLst>
          </p:cNvPr>
          <p:cNvGrpSpPr>
            <a:grpSpLocks noChangeAspect="1"/>
          </p:cNvGrpSpPr>
          <p:nvPr/>
        </p:nvGrpSpPr>
        <p:grpSpPr>
          <a:xfrm>
            <a:off x="6096000" y="4944593"/>
            <a:ext cx="1503322" cy="136446"/>
            <a:chOff x="6096000" y="4944593"/>
            <a:chExt cx="1503322" cy="136446"/>
          </a:xfrm>
        </p:grpSpPr>
        <p:sp>
          <p:nvSpPr>
            <p:cNvPr id="130" name="椭圆 129">
              <a:extLst>
                <a:ext uri="{FF2B5EF4-FFF2-40B4-BE49-F238E27FC236}">
                  <a16:creationId xmlns="" xmlns:a16="http://schemas.microsoft.com/office/drawing/2014/main" id="{03A65C99-2D1A-471E-B8C5-F0C34826EF17}"/>
                </a:ext>
              </a:extLst>
            </p:cNvPr>
            <p:cNvSpPr/>
            <p:nvPr/>
          </p:nvSpPr>
          <p:spPr>
            <a:xfrm rot="21288131">
              <a:off x="7462876" y="4944593"/>
              <a:ext cx="136446" cy="136446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1" name="椭圆 130">
              <a:extLst>
                <a:ext uri="{FF2B5EF4-FFF2-40B4-BE49-F238E27FC236}">
                  <a16:creationId xmlns="" xmlns:a16="http://schemas.microsoft.com/office/drawing/2014/main" id="{40B0B2B9-CD02-4A46-9FE2-4CC382CB90E2}"/>
                </a:ext>
              </a:extLst>
            </p:cNvPr>
            <p:cNvSpPr/>
            <p:nvPr/>
          </p:nvSpPr>
          <p:spPr>
            <a:xfrm rot="21288131">
              <a:off x="7462876" y="4944593"/>
              <a:ext cx="136446" cy="136446"/>
            </a:xfrm>
            <a:prstGeom prst="ellipse">
              <a:avLst/>
            </a:prstGeom>
            <a:solidFill>
              <a:schemeClr val="accent1">
                <a:alpha val="85000"/>
              </a:schemeClr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65" name="直接连接符 64">
              <a:extLst>
                <a:ext uri="{FF2B5EF4-FFF2-40B4-BE49-F238E27FC236}">
                  <a16:creationId xmlns="" xmlns:a16="http://schemas.microsoft.com/office/drawing/2014/main" id="{1234644B-2302-41D8-A763-9B24C784BFF4}"/>
                </a:ext>
              </a:extLst>
            </p:cNvPr>
            <p:cNvCxnSpPr>
              <a:cxnSpLocks/>
            </p:cNvCxnSpPr>
            <p:nvPr/>
          </p:nvCxnSpPr>
          <p:spPr>
            <a:xfrm>
              <a:off x="6096000" y="5012816"/>
              <a:ext cx="1352887" cy="0"/>
            </a:xfrm>
            <a:prstGeom prst="line">
              <a:avLst/>
            </a:prstGeom>
            <a:ln w="3175">
              <a:solidFill>
                <a:schemeClr val="bg2">
                  <a:lumMod val="60000"/>
                  <a:lumOff val="40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组合 8">
            <a:extLst>
              <a:ext uri="{FF2B5EF4-FFF2-40B4-BE49-F238E27FC236}">
                <a16:creationId xmlns="" xmlns:a16="http://schemas.microsoft.com/office/drawing/2014/main" id="{5E9090B1-8723-4E57-90D8-7ADC0688D1DD}"/>
              </a:ext>
            </a:extLst>
          </p:cNvPr>
          <p:cNvGrpSpPr>
            <a:grpSpLocks noChangeAspect="1"/>
          </p:cNvGrpSpPr>
          <p:nvPr/>
        </p:nvGrpSpPr>
        <p:grpSpPr>
          <a:xfrm>
            <a:off x="6096000" y="5867479"/>
            <a:ext cx="1503322" cy="136446"/>
            <a:chOff x="6096000" y="5867479"/>
            <a:chExt cx="1503322" cy="136446"/>
          </a:xfrm>
        </p:grpSpPr>
        <p:sp>
          <p:nvSpPr>
            <p:cNvPr id="135" name="椭圆 134">
              <a:extLst>
                <a:ext uri="{FF2B5EF4-FFF2-40B4-BE49-F238E27FC236}">
                  <a16:creationId xmlns="" xmlns:a16="http://schemas.microsoft.com/office/drawing/2014/main" id="{F4F47631-A2AC-4B32-8ABA-E8C3D6EF9098}"/>
                </a:ext>
              </a:extLst>
            </p:cNvPr>
            <p:cNvSpPr/>
            <p:nvPr/>
          </p:nvSpPr>
          <p:spPr>
            <a:xfrm rot="21288131">
              <a:off x="7462876" y="5867479"/>
              <a:ext cx="136446" cy="136446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6" name="椭圆 135">
              <a:extLst>
                <a:ext uri="{FF2B5EF4-FFF2-40B4-BE49-F238E27FC236}">
                  <a16:creationId xmlns="" xmlns:a16="http://schemas.microsoft.com/office/drawing/2014/main" id="{6C9A6A81-C066-42E9-9E05-8D2731F03C6A}"/>
                </a:ext>
              </a:extLst>
            </p:cNvPr>
            <p:cNvSpPr/>
            <p:nvPr/>
          </p:nvSpPr>
          <p:spPr>
            <a:xfrm rot="21288131">
              <a:off x="7462876" y="5867479"/>
              <a:ext cx="136446" cy="136446"/>
            </a:xfrm>
            <a:prstGeom prst="ellipse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cxnSp>
          <p:nvCxnSpPr>
            <p:cNvPr id="66" name="直接连接符 65">
              <a:extLst>
                <a:ext uri="{FF2B5EF4-FFF2-40B4-BE49-F238E27FC236}">
                  <a16:creationId xmlns="" xmlns:a16="http://schemas.microsoft.com/office/drawing/2014/main" id="{FFAED24B-F0A9-42AC-92B4-79CBB7036E1D}"/>
                </a:ext>
              </a:extLst>
            </p:cNvPr>
            <p:cNvCxnSpPr>
              <a:cxnSpLocks/>
            </p:cNvCxnSpPr>
            <p:nvPr/>
          </p:nvCxnSpPr>
          <p:spPr>
            <a:xfrm>
              <a:off x="6096000" y="5935702"/>
              <a:ext cx="1352887" cy="0"/>
            </a:xfrm>
            <a:prstGeom prst="line">
              <a:avLst/>
            </a:prstGeom>
            <a:ln w="3175">
              <a:solidFill>
                <a:schemeClr val="bg2">
                  <a:lumMod val="60000"/>
                  <a:lumOff val="40000"/>
                </a:schemeClr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8778490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4" presetClass="path" presetSubtype="0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95833E-6 0.04005 L 3.95833E-6 -3.33333E-6 " pathEditMode="relative" rAng="0" ptsTypes="AA">
                                      <p:cBhvr>
                                        <p:cTn id="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014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4" presetClass="pat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3.125E-6 0.04004 L 3.125E-6 -7.40741E-7 " pathEditMode="relative" ptsTypes="">
                                      <p:cBhvr>
                                        <p:cTn id="1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4" presetClass="path" presetSubtype="0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3.125E-6 0.04004 L 3.125E-6 -7.40741E-7 " pathEditMode="relative" ptsTypes="">
                                      <p:cBhvr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4" presetClass="pat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3.95833E-6 0.04004 L 3.95833E-6 2.96296E-6 " pathEditMode="relative" rAng="0" ptsTypes="AA">
                                      <p:cBhvr>
                                        <p:cTn id="2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014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64" presetClass="path" presetSubtype="0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125E-6 0.04004 L 3.125E-6 -7.40741E-7 " pathEditMode="relative" ptsTypes="">
                                      <p:cBhvr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5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4636 -3.7037E-6 L 5E-6 -2.59259E-6 " pathEditMode="relative" rAng="0" ptsTypes="AA">
                                      <p:cBhvr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3" y="69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35" presetClass="path" presetSubtype="0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0.04636 -3.7037E-6 L 5E-6 -2.59259E-6 " pathEditMode="relative" rAng="0" ptsTypes="AA">
                                      <p:cBhvr>
                                        <p:cTn id="3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3" y="69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35" presetClass="path" presetSubtype="0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0.04636 -3.7037E-6 L 5E-6 -2.59259E-6 " pathEditMode="relative" rAng="0" ptsTypes="AA">
                                      <p:cBhvr>
                                        <p:cTn id="4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3" y="69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35" presetClass="path" presetSubtype="0" decel="1000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0.04636 -3.7037E-6 L 5E-6 -2.59259E-6 " pathEditMode="relative" rAng="0" ptsTypes="AA">
                                      <p:cBhvr>
                                        <p:cTn id="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3" y="69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35" presetClass="pat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0.04636 -3.7037E-6 L 5E-6 -2.59259E-6 " pathEditMode="relative" rAng="0" ptsTypes="AA">
                                      <p:cBhvr>
                                        <p:cTn id="5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3" y="69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35" presetClass="path" presetSubtype="0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4636 -3.7037E-6 L 5E-6 -2.59259E-6 " pathEditMode="relative" rAng="0" ptsTypes="AA">
                                      <p:cBhvr>
                                        <p:cTn id="5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953" y="69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3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64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125E-6 0.04004 L 3.125E-6 -7.40741E-7 " pathEditMode="relative" ptsTypes="">
                                      <p:cBhvr>
                                        <p:cTn id="6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3" name="文本占位符 1252">
            <a:extLst>
              <a:ext uri="{FF2B5EF4-FFF2-40B4-BE49-F238E27FC236}">
                <a16:creationId xmlns="" xmlns:a16="http://schemas.microsoft.com/office/drawing/2014/main" id="{3EAA1F72-C63E-491A-A01A-38818499DA46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物料清单</a:t>
            </a:r>
            <a:r>
              <a:rPr lang="en-US" altLang="zh-CN" dirty="0"/>
              <a:t>-</a:t>
            </a:r>
            <a:r>
              <a:rPr lang="zh-CN" altLang="en-US" dirty="0"/>
              <a:t>纯文字</a:t>
            </a:r>
          </a:p>
          <a:p>
            <a:endParaRPr lang="zh-CN" altLang="en-US" dirty="0"/>
          </a:p>
        </p:txBody>
      </p: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A3AE66E6-2E27-46C2-93D4-616FE5AD08A3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BILL OF MATERIALS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="" xmlns:a16="http://schemas.microsoft.com/office/drawing/2014/main" id="{2F421E3B-2885-4F16-B613-635134289BD4}"/>
              </a:ext>
            </a:extLst>
          </p:cNvPr>
          <p:cNvSpPr>
            <a:spLocks noGrp="1" noChangeAspect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altLang="zh-CN" dirty="0"/>
              <a:t>1</a:t>
            </a:r>
            <a:endParaRPr lang="zh-CN" altLang="en-US" dirty="0"/>
          </a:p>
        </p:txBody>
      </p:sp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F74FFC68-4A25-4971-9DD1-CC0C021CCD41}"/>
              </a:ext>
            </a:extLst>
          </p:cNvPr>
          <p:cNvSpPr>
            <a:spLocks noGrp="1" noChangeAspect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altLang="zh-CN" dirty="0"/>
              <a:t>2</a:t>
            </a:r>
            <a:endParaRPr lang="zh-CN" altLang="en-US" dirty="0"/>
          </a:p>
        </p:txBody>
      </p:sp>
      <p:sp>
        <p:nvSpPr>
          <p:cNvPr id="9" name="文本占位符 8">
            <a:extLst>
              <a:ext uri="{FF2B5EF4-FFF2-40B4-BE49-F238E27FC236}">
                <a16:creationId xmlns="" xmlns:a16="http://schemas.microsoft.com/office/drawing/2014/main" id="{E5CB0807-B8CF-444A-8ED1-4A8ADE046A88}"/>
              </a:ext>
            </a:extLst>
          </p:cNvPr>
          <p:cNvSpPr>
            <a:spLocks noGrp="1" noChangeAspect="1"/>
          </p:cNvSpPr>
          <p:nvPr>
            <p:ph type="body" sz="quarter" idx="17"/>
          </p:nvPr>
        </p:nvSpPr>
        <p:spPr>
          <a:xfrm>
            <a:off x="5064716" y="2171404"/>
            <a:ext cx="2644185" cy="366639"/>
          </a:xfrm>
        </p:spPr>
        <p:txBody>
          <a:bodyPr/>
          <a:lstStyle/>
          <a:p>
            <a:r>
              <a:rPr lang="zh-CN" altLang="en-US" dirty="0"/>
              <a:t>这里填写分类二</a:t>
            </a:r>
          </a:p>
        </p:txBody>
      </p:sp>
      <p:sp>
        <p:nvSpPr>
          <p:cNvPr id="11" name="文本占位符 10">
            <a:extLst>
              <a:ext uri="{FF2B5EF4-FFF2-40B4-BE49-F238E27FC236}">
                <a16:creationId xmlns="" xmlns:a16="http://schemas.microsoft.com/office/drawing/2014/main" id="{D7B5A213-C997-49F5-BCC4-9BDAD6025C8E}"/>
              </a:ext>
            </a:extLst>
          </p:cNvPr>
          <p:cNvSpPr>
            <a:spLocks noGrp="1" noChangeAspect="1"/>
          </p:cNvSpPr>
          <p:nvPr>
            <p:ph type="body" sz="quarter" idx="18"/>
          </p:nvPr>
        </p:nvSpPr>
        <p:spPr>
          <a:xfrm>
            <a:off x="5064716" y="2571512"/>
            <a:ext cx="2644185" cy="901016"/>
          </a:xfrm>
        </p:spPr>
        <p:txBody>
          <a:bodyPr/>
          <a:lstStyle/>
          <a:p>
            <a:pPr lvl="0"/>
            <a:r>
              <a:rPr lang="zh-CN" altLang="en-US" dirty="0"/>
              <a:t>在这里填写实际物品名称</a:t>
            </a:r>
          </a:p>
          <a:p>
            <a:pPr lvl="0"/>
            <a:r>
              <a:rPr lang="zh-CN" altLang="en-US" dirty="0"/>
              <a:t>在这里填写实际物品名称</a:t>
            </a:r>
          </a:p>
          <a:p>
            <a:pPr lvl="0"/>
            <a:r>
              <a:rPr lang="zh-CN" altLang="en-US" dirty="0"/>
              <a:t>在这里填写实际物品名称</a:t>
            </a:r>
          </a:p>
          <a:p>
            <a:pPr lvl="0"/>
            <a:r>
              <a:rPr lang="zh-CN" altLang="en-US" dirty="0"/>
              <a:t>在这里填写实际物品名称</a:t>
            </a:r>
          </a:p>
        </p:txBody>
      </p:sp>
      <p:sp>
        <p:nvSpPr>
          <p:cNvPr id="13" name="文本占位符 12">
            <a:extLst>
              <a:ext uri="{FF2B5EF4-FFF2-40B4-BE49-F238E27FC236}">
                <a16:creationId xmlns="" xmlns:a16="http://schemas.microsoft.com/office/drawing/2014/main" id="{BE9D1A48-D3D7-4A45-90D4-4846B53189DA}"/>
              </a:ext>
            </a:extLst>
          </p:cNvPr>
          <p:cNvSpPr>
            <a:spLocks noGrp="1" noChangeAspect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en-US" altLang="zh-CN" dirty="0"/>
              <a:t>3</a:t>
            </a:r>
            <a:endParaRPr lang="zh-CN" altLang="en-US" dirty="0"/>
          </a:p>
        </p:txBody>
      </p:sp>
      <p:sp>
        <p:nvSpPr>
          <p:cNvPr id="15" name="文本占位符 14">
            <a:extLst>
              <a:ext uri="{FF2B5EF4-FFF2-40B4-BE49-F238E27FC236}">
                <a16:creationId xmlns="" xmlns:a16="http://schemas.microsoft.com/office/drawing/2014/main" id="{EDC602F1-8A20-4543-8443-97061907BAD2}"/>
              </a:ext>
            </a:extLst>
          </p:cNvPr>
          <p:cNvSpPr>
            <a:spLocks noGrp="1" noChangeAspect="1"/>
          </p:cNvSpPr>
          <p:nvPr>
            <p:ph type="body" sz="quarter" idx="20"/>
          </p:nvPr>
        </p:nvSpPr>
        <p:spPr>
          <a:xfrm>
            <a:off x="8874716" y="2171404"/>
            <a:ext cx="2644185" cy="366639"/>
          </a:xfrm>
        </p:spPr>
        <p:txBody>
          <a:bodyPr/>
          <a:lstStyle/>
          <a:p>
            <a:r>
              <a:rPr lang="zh-CN" altLang="en-US" dirty="0"/>
              <a:t>这里填写分类三</a:t>
            </a:r>
          </a:p>
        </p:txBody>
      </p:sp>
      <p:sp>
        <p:nvSpPr>
          <p:cNvPr id="17" name="文本占位符 16">
            <a:extLst>
              <a:ext uri="{FF2B5EF4-FFF2-40B4-BE49-F238E27FC236}">
                <a16:creationId xmlns="" xmlns:a16="http://schemas.microsoft.com/office/drawing/2014/main" id="{266AC955-7EBE-482D-A68E-60A44ADB5509}"/>
              </a:ext>
            </a:extLst>
          </p:cNvPr>
          <p:cNvSpPr>
            <a:spLocks noGrp="1" noChangeAspect="1"/>
          </p:cNvSpPr>
          <p:nvPr>
            <p:ph type="body" sz="quarter" idx="21"/>
          </p:nvPr>
        </p:nvSpPr>
        <p:spPr>
          <a:xfrm>
            <a:off x="8874716" y="2571512"/>
            <a:ext cx="2644185" cy="1131079"/>
          </a:xfrm>
        </p:spPr>
        <p:txBody>
          <a:bodyPr/>
          <a:lstStyle/>
          <a:p>
            <a:pPr lvl="0"/>
            <a:r>
              <a:rPr lang="zh-CN" altLang="en-US" dirty="0"/>
              <a:t>在这里填写实际物品名称</a:t>
            </a:r>
          </a:p>
          <a:p>
            <a:pPr lvl="0"/>
            <a:r>
              <a:rPr lang="zh-CN" altLang="en-US" dirty="0"/>
              <a:t>在这里填写实际物品名称</a:t>
            </a:r>
          </a:p>
          <a:p>
            <a:pPr lvl="0"/>
            <a:r>
              <a:rPr lang="zh-CN" altLang="en-US" dirty="0"/>
              <a:t>在这里填写实际物品名称</a:t>
            </a:r>
          </a:p>
          <a:p>
            <a:pPr lvl="0"/>
            <a:r>
              <a:rPr lang="zh-CN" altLang="en-US" dirty="0"/>
              <a:t>在这里填写实际物品名称</a:t>
            </a:r>
          </a:p>
          <a:p>
            <a:pPr marL="0" indent="0">
              <a:buNone/>
            </a:pPr>
            <a:endParaRPr lang="zh-CN" altLang="en-US" dirty="0"/>
          </a:p>
        </p:txBody>
      </p:sp>
      <p:sp>
        <p:nvSpPr>
          <p:cNvPr id="19" name="文本占位符 18">
            <a:extLst>
              <a:ext uri="{FF2B5EF4-FFF2-40B4-BE49-F238E27FC236}">
                <a16:creationId xmlns="" xmlns:a16="http://schemas.microsoft.com/office/drawing/2014/main" id="{3E93058E-68DB-4831-9E6D-AEA3EF94E73D}"/>
              </a:ext>
            </a:extLst>
          </p:cNvPr>
          <p:cNvSpPr>
            <a:spLocks noGrp="1" noChangeAspect="1"/>
          </p:cNvSpPr>
          <p:nvPr>
            <p:ph type="body" sz="quarter" idx="22"/>
          </p:nvPr>
        </p:nvSpPr>
        <p:spPr/>
        <p:txBody>
          <a:bodyPr/>
          <a:lstStyle/>
          <a:p>
            <a:r>
              <a:rPr lang="en-US" altLang="zh-CN" dirty="0"/>
              <a:t>4</a:t>
            </a:r>
            <a:endParaRPr lang="zh-CN" altLang="en-US" dirty="0"/>
          </a:p>
        </p:txBody>
      </p:sp>
      <p:sp>
        <p:nvSpPr>
          <p:cNvPr id="21" name="文本占位符 20">
            <a:extLst>
              <a:ext uri="{FF2B5EF4-FFF2-40B4-BE49-F238E27FC236}">
                <a16:creationId xmlns="" xmlns:a16="http://schemas.microsoft.com/office/drawing/2014/main" id="{B2D92EBD-83FA-4E96-BC66-33AC8E5162C6}"/>
              </a:ext>
            </a:extLst>
          </p:cNvPr>
          <p:cNvSpPr>
            <a:spLocks noGrp="1" noChangeAspect="1"/>
          </p:cNvSpPr>
          <p:nvPr>
            <p:ph type="body" sz="quarter" idx="23"/>
          </p:nvPr>
        </p:nvSpPr>
        <p:spPr>
          <a:xfrm>
            <a:off x="1254716" y="4159876"/>
            <a:ext cx="2644185" cy="366639"/>
          </a:xfrm>
        </p:spPr>
        <p:txBody>
          <a:bodyPr/>
          <a:lstStyle/>
          <a:p>
            <a:r>
              <a:rPr lang="zh-CN" altLang="en-US" dirty="0"/>
              <a:t>这里填写分类四</a:t>
            </a:r>
          </a:p>
        </p:txBody>
      </p:sp>
      <p:sp>
        <p:nvSpPr>
          <p:cNvPr id="23" name="文本占位符 22">
            <a:extLst>
              <a:ext uri="{FF2B5EF4-FFF2-40B4-BE49-F238E27FC236}">
                <a16:creationId xmlns="" xmlns:a16="http://schemas.microsoft.com/office/drawing/2014/main" id="{24B218B4-84D1-4C5A-B308-B710FE65DD35}"/>
              </a:ext>
            </a:extLst>
          </p:cNvPr>
          <p:cNvSpPr>
            <a:spLocks noGrp="1" noChangeAspect="1"/>
          </p:cNvSpPr>
          <p:nvPr>
            <p:ph type="body" sz="quarter" idx="24"/>
          </p:nvPr>
        </p:nvSpPr>
        <p:spPr>
          <a:xfrm>
            <a:off x="1254716" y="4559984"/>
            <a:ext cx="2644185" cy="901016"/>
          </a:xfrm>
        </p:spPr>
        <p:txBody>
          <a:bodyPr/>
          <a:lstStyle/>
          <a:p>
            <a:pPr lvl="0"/>
            <a:r>
              <a:rPr lang="zh-CN" altLang="en-US" dirty="0"/>
              <a:t>在这里填写实际物品名称</a:t>
            </a:r>
          </a:p>
          <a:p>
            <a:pPr lvl="0"/>
            <a:r>
              <a:rPr lang="zh-CN" altLang="en-US" dirty="0"/>
              <a:t>在这里填写实际物品名称</a:t>
            </a:r>
          </a:p>
          <a:p>
            <a:pPr lvl="0"/>
            <a:r>
              <a:rPr lang="zh-CN" altLang="en-US" dirty="0"/>
              <a:t>在这里填写实际物品名称</a:t>
            </a:r>
          </a:p>
          <a:p>
            <a:pPr lvl="0"/>
            <a:r>
              <a:rPr lang="zh-CN" altLang="en-US" dirty="0"/>
              <a:t>在这里填写实际物品名称</a:t>
            </a:r>
          </a:p>
        </p:txBody>
      </p:sp>
      <p:sp>
        <p:nvSpPr>
          <p:cNvPr id="25" name="文本占位符 24">
            <a:extLst>
              <a:ext uri="{FF2B5EF4-FFF2-40B4-BE49-F238E27FC236}">
                <a16:creationId xmlns="" xmlns:a16="http://schemas.microsoft.com/office/drawing/2014/main" id="{1989D15D-E350-4970-8640-B35B7F3C22A7}"/>
              </a:ext>
            </a:extLst>
          </p:cNvPr>
          <p:cNvSpPr>
            <a:spLocks noGrp="1" noChangeAspect="1"/>
          </p:cNvSpPr>
          <p:nvPr>
            <p:ph type="body" sz="quarter" idx="25"/>
          </p:nvPr>
        </p:nvSpPr>
        <p:spPr/>
        <p:txBody>
          <a:bodyPr/>
          <a:lstStyle/>
          <a:p>
            <a:r>
              <a:rPr lang="en-US" altLang="zh-CN" dirty="0"/>
              <a:t>5</a:t>
            </a:r>
            <a:endParaRPr lang="zh-CN" altLang="en-US" dirty="0"/>
          </a:p>
        </p:txBody>
      </p:sp>
      <p:sp>
        <p:nvSpPr>
          <p:cNvPr id="27" name="文本占位符 26">
            <a:extLst>
              <a:ext uri="{FF2B5EF4-FFF2-40B4-BE49-F238E27FC236}">
                <a16:creationId xmlns="" xmlns:a16="http://schemas.microsoft.com/office/drawing/2014/main" id="{E7D7727C-C74B-4244-96F2-C8728A8BA43D}"/>
              </a:ext>
            </a:extLst>
          </p:cNvPr>
          <p:cNvSpPr>
            <a:spLocks noGrp="1" noChangeAspect="1"/>
          </p:cNvSpPr>
          <p:nvPr>
            <p:ph type="body" sz="quarter" idx="26"/>
          </p:nvPr>
        </p:nvSpPr>
        <p:spPr>
          <a:xfrm>
            <a:off x="5064716" y="4159876"/>
            <a:ext cx="2644185" cy="366639"/>
          </a:xfrm>
        </p:spPr>
        <p:txBody>
          <a:bodyPr/>
          <a:lstStyle/>
          <a:p>
            <a:r>
              <a:rPr lang="zh-CN" altLang="en-US" dirty="0"/>
              <a:t>这里填写分类五</a:t>
            </a:r>
          </a:p>
        </p:txBody>
      </p:sp>
      <p:sp>
        <p:nvSpPr>
          <p:cNvPr id="29" name="文本占位符 28">
            <a:extLst>
              <a:ext uri="{FF2B5EF4-FFF2-40B4-BE49-F238E27FC236}">
                <a16:creationId xmlns="" xmlns:a16="http://schemas.microsoft.com/office/drawing/2014/main" id="{86AC6620-3794-4F0E-ACD5-50F9D931E03A}"/>
              </a:ext>
            </a:extLst>
          </p:cNvPr>
          <p:cNvSpPr>
            <a:spLocks noGrp="1" noChangeAspect="1"/>
          </p:cNvSpPr>
          <p:nvPr>
            <p:ph type="body" sz="quarter" idx="27"/>
          </p:nvPr>
        </p:nvSpPr>
        <p:spPr>
          <a:xfrm>
            <a:off x="5064716" y="4559984"/>
            <a:ext cx="2644185" cy="901016"/>
          </a:xfrm>
        </p:spPr>
        <p:txBody>
          <a:bodyPr/>
          <a:lstStyle/>
          <a:p>
            <a:pPr lvl="0"/>
            <a:r>
              <a:rPr lang="zh-CN" altLang="en-US" dirty="0"/>
              <a:t>在这里填写实际物品名称</a:t>
            </a:r>
          </a:p>
          <a:p>
            <a:pPr lvl="0"/>
            <a:r>
              <a:rPr lang="zh-CN" altLang="en-US" dirty="0"/>
              <a:t>在这里填写实际物品名称</a:t>
            </a:r>
          </a:p>
          <a:p>
            <a:pPr lvl="0"/>
            <a:r>
              <a:rPr lang="zh-CN" altLang="en-US" dirty="0"/>
              <a:t>在这里填写实际物品名称</a:t>
            </a:r>
          </a:p>
          <a:p>
            <a:pPr lvl="0"/>
            <a:r>
              <a:rPr lang="zh-CN" altLang="en-US" dirty="0"/>
              <a:t>在这里填写实际物品名称</a:t>
            </a:r>
          </a:p>
        </p:txBody>
      </p:sp>
      <p:sp>
        <p:nvSpPr>
          <p:cNvPr id="31" name="文本占位符 30">
            <a:extLst>
              <a:ext uri="{FF2B5EF4-FFF2-40B4-BE49-F238E27FC236}">
                <a16:creationId xmlns="" xmlns:a16="http://schemas.microsoft.com/office/drawing/2014/main" id="{8B5ACCCA-7615-42D1-BFEA-9831CA4BA48C}"/>
              </a:ext>
            </a:extLst>
          </p:cNvPr>
          <p:cNvSpPr>
            <a:spLocks noGrp="1" noChangeAspect="1"/>
          </p:cNvSpPr>
          <p:nvPr>
            <p:ph type="body" sz="quarter" idx="28"/>
          </p:nvPr>
        </p:nvSpPr>
        <p:spPr/>
        <p:txBody>
          <a:bodyPr/>
          <a:lstStyle/>
          <a:p>
            <a:r>
              <a:rPr lang="en-US" altLang="zh-CN" dirty="0"/>
              <a:t>6</a:t>
            </a:r>
            <a:endParaRPr lang="zh-CN" altLang="en-US" dirty="0"/>
          </a:p>
        </p:txBody>
      </p:sp>
      <p:sp>
        <p:nvSpPr>
          <p:cNvPr id="33" name="文本占位符 32">
            <a:extLst>
              <a:ext uri="{FF2B5EF4-FFF2-40B4-BE49-F238E27FC236}">
                <a16:creationId xmlns="" xmlns:a16="http://schemas.microsoft.com/office/drawing/2014/main" id="{A3026EFC-8B1F-46A3-9283-14EF3DF41B2E}"/>
              </a:ext>
            </a:extLst>
          </p:cNvPr>
          <p:cNvSpPr>
            <a:spLocks noGrp="1" noChangeAspect="1"/>
          </p:cNvSpPr>
          <p:nvPr>
            <p:ph type="body" sz="quarter" idx="29"/>
          </p:nvPr>
        </p:nvSpPr>
        <p:spPr>
          <a:xfrm>
            <a:off x="8874716" y="4159876"/>
            <a:ext cx="2644185" cy="366639"/>
          </a:xfrm>
        </p:spPr>
        <p:txBody>
          <a:bodyPr/>
          <a:lstStyle/>
          <a:p>
            <a:r>
              <a:rPr lang="zh-CN" altLang="en-US" dirty="0"/>
              <a:t>这里填写分类六</a:t>
            </a:r>
          </a:p>
        </p:txBody>
      </p:sp>
      <p:sp>
        <p:nvSpPr>
          <p:cNvPr id="35" name="文本占位符 34">
            <a:extLst>
              <a:ext uri="{FF2B5EF4-FFF2-40B4-BE49-F238E27FC236}">
                <a16:creationId xmlns="" xmlns:a16="http://schemas.microsoft.com/office/drawing/2014/main" id="{B9300AB1-5FBE-4F84-AF8D-4AE375DA7247}"/>
              </a:ext>
            </a:extLst>
          </p:cNvPr>
          <p:cNvSpPr>
            <a:spLocks noGrp="1" noChangeAspect="1"/>
          </p:cNvSpPr>
          <p:nvPr>
            <p:ph type="body" sz="quarter" idx="30"/>
          </p:nvPr>
        </p:nvSpPr>
        <p:spPr>
          <a:xfrm>
            <a:off x="8874716" y="4559984"/>
            <a:ext cx="2644185" cy="901016"/>
          </a:xfrm>
        </p:spPr>
        <p:txBody>
          <a:bodyPr/>
          <a:lstStyle/>
          <a:p>
            <a:pPr lvl="0"/>
            <a:r>
              <a:rPr lang="zh-CN" altLang="en-US" dirty="0"/>
              <a:t>在这里填写实际物品名称</a:t>
            </a:r>
          </a:p>
          <a:p>
            <a:pPr lvl="0"/>
            <a:r>
              <a:rPr lang="zh-CN" altLang="en-US" dirty="0"/>
              <a:t>在这里填写实际物品名称</a:t>
            </a:r>
          </a:p>
          <a:p>
            <a:pPr lvl="0"/>
            <a:r>
              <a:rPr lang="zh-CN" altLang="en-US" dirty="0"/>
              <a:t>在这里填写实际物品名称</a:t>
            </a:r>
          </a:p>
          <a:p>
            <a:pPr lvl="0"/>
            <a:r>
              <a:rPr lang="zh-CN" altLang="en-US" dirty="0"/>
              <a:t>在这里填写实际物品名称</a:t>
            </a:r>
          </a:p>
        </p:txBody>
      </p:sp>
      <p:sp>
        <p:nvSpPr>
          <p:cNvPr id="37" name="文本占位符 36">
            <a:extLst>
              <a:ext uri="{FF2B5EF4-FFF2-40B4-BE49-F238E27FC236}">
                <a16:creationId xmlns="" xmlns:a16="http://schemas.microsoft.com/office/drawing/2014/main" id="{6F12D202-5E00-4C8B-840D-DBD6370FB7E5}"/>
              </a:ext>
            </a:extLst>
          </p:cNvPr>
          <p:cNvSpPr>
            <a:spLocks noGrp="1" noChangeAspect="1"/>
          </p:cNvSpPr>
          <p:nvPr>
            <p:ph type="body" sz="quarter" idx="31"/>
          </p:nvPr>
        </p:nvSpPr>
        <p:spPr>
          <a:xfrm>
            <a:off x="1254716" y="2171404"/>
            <a:ext cx="2644185" cy="366639"/>
          </a:xfrm>
        </p:spPr>
        <p:txBody>
          <a:bodyPr/>
          <a:lstStyle/>
          <a:p>
            <a:r>
              <a:rPr lang="zh-CN" altLang="en-US" dirty="0"/>
              <a:t>这里填写分类一</a:t>
            </a:r>
          </a:p>
        </p:txBody>
      </p:sp>
      <p:sp>
        <p:nvSpPr>
          <p:cNvPr id="39" name="文本占位符 38">
            <a:extLst>
              <a:ext uri="{FF2B5EF4-FFF2-40B4-BE49-F238E27FC236}">
                <a16:creationId xmlns="" xmlns:a16="http://schemas.microsoft.com/office/drawing/2014/main" id="{F8AC6F17-BB12-466A-AAE6-FD4069025E0B}"/>
              </a:ext>
            </a:extLst>
          </p:cNvPr>
          <p:cNvSpPr>
            <a:spLocks noGrp="1" noChangeAspect="1"/>
          </p:cNvSpPr>
          <p:nvPr>
            <p:ph type="body" sz="quarter" idx="32"/>
          </p:nvPr>
        </p:nvSpPr>
        <p:spPr>
          <a:xfrm>
            <a:off x="1254716" y="2571512"/>
            <a:ext cx="2644185" cy="901016"/>
          </a:xfrm>
        </p:spPr>
        <p:txBody>
          <a:bodyPr/>
          <a:lstStyle/>
          <a:p>
            <a:pPr lvl="0"/>
            <a:r>
              <a:rPr lang="zh-CN" altLang="en-US" dirty="0"/>
              <a:t>在这里填写实际物品名称</a:t>
            </a:r>
          </a:p>
          <a:p>
            <a:pPr lvl="0"/>
            <a:r>
              <a:rPr lang="zh-CN" altLang="en-US" dirty="0"/>
              <a:t>在这里填写实际物品名称</a:t>
            </a:r>
          </a:p>
          <a:p>
            <a:pPr lvl="0"/>
            <a:r>
              <a:rPr lang="zh-CN" altLang="en-US" dirty="0"/>
              <a:t>在这里填写实际物品名称</a:t>
            </a:r>
          </a:p>
          <a:p>
            <a:pPr lvl="0"/>
            <a:r>
              <a:rPr lang="zh-CN" altLang="en-US" dirty="0"/>
              <a:t>在这里填写实际物品名称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115653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A3AE66E6-2E27-46C2-93D4-616FE5AD08A3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物料清单</a:t>
            </a:r>
            <a:r>
              <a:rPr lang="en-US" altLang="zh-CN" dirty="0"/>
              <a:t>-</a:t>
            </a:r>
            <a:r>
              <a:rPr lang="zh-CN" altLang="en-US" dirty="0"/>
              <a:t>图文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148D143F-00FC-4885-BC25-6E3FE84FA252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BILL OF MATERIALS</a:t>
            </a:r>
            <a:endParaRPr lang="zh-CN" altLang="en-US" dirty="0"/>
          </a:p>
        </p:txBody>
      </p:sp>
      <p:sp>
        <p:nvSpPr>
          <p:cNvPr id="4" name="图片占位符 3">
            <a:extLst>
              <a:ext uri="{FF2B5EF4-FFF2-40B4-BE49-F238E27FC236}">
                <a16:creationId xmlns="" xmlns:a16="http://schemas.microsoft.com/office/drawing/2014/main" id="{FBFB97BA-1520-4E32-8A9F-37FC0FBB1850}"/>
              </a:ext>
            </a:extLst>
          </p:cNvPr>
          <p:cNvSpPr>
            <a:spLocks noGrp="1" noChangeAspect="1"/>
          </p:cNvSpPr>
          <p:nvPr>
            <p:ph type="pic" sz="quarter" idx="15"/>
          </p:nvPr>
        </p:nvSpPr>
        <p:spPr/>
      </p:sp>
      <p:sp>
        <p:nvSpPr>
          <p:cNvPr id="6" name="图片占位符 5">
            <a:extLst>
              <a:ext uri="{FF2B5EF4-FFF2-40B4-BE49-F238E27FC236}">
                <a16:creationId xmlns="" xmlns:a16="http://schemas.microsoft.com/office/drawing/2014/main" id="{721C3B25-BCE9-47B3-BF67-B26C8543E16B}"/>
              </a:ext>
            </a:extLst>
          </p:cNvPr>
          <p:cNvSpPr>
            <a:spLocks noGrp="1" noChangeAspect="1"/>
          </p:cNvSpPr>
          <p:nvPr>
            <p:ph type="pic" sz="quarter" idx="16"/>
          </p:nvPr>
        </p:nvSpPr>
        <p:spPr/>
      </p:sp>
      <p:sp>
        <p:nvSpPr>
          <p:cNvPr id="9" name="图片占位符 8">
            <a:extLst>
              <a:ext uri="{FF2B5EF4-FFF2-40B4-BE49-F238E27FC236}">
                <a16:creationId xmlns="" xmlns:a16="http://schemas.microsoft.com/office/drawing/2014/main" id="{A6B163C3-513C-49AE-AA58-1F181A5FC127}"/>
              </a:ext>
            </a:extLst>
          </p:cNvPr>
          <p:cNvSpPr>
            <a:spLocks noGrp="1" noChangeAspect="1"/>
          </p:cNvSpPr>
          <p:nvPr>
            <p:ph type="pic" sz="quarter" idx="17"/>
          </p:nvPr>
        </p:nvSpPr>
        <p:spPr/>
      </p:sp>
      <p:sp>
        <p:nvSpPr>
          <p:cNvPr id="11" name="图片占位符 10">
            <a:extLst>
              <a:ext uri="{FF2B5EF4-FFF2-40B4-BE49-F238E27FC236}">
                <a16:creationId xmlns="" xmlns:a16="http://schemas.microsoft.com/office/drawing/2014/main" id="{80EF761F-5E68-4478-8BAD-BA8713EE2048}"/>
              </a:ext>
            </a:extLst>
          </p:cNvPr>
          <p:cNvSpPr>
            <a:spLocks noGrp="1" noChangeAspect="1"/>
          </p:cNvSpPr>
          <p:nvPr>
            <p:ph type="pic" sz="quarter" idx="18"/>
          </p:nvPr>
        </p:nvSpPr>
        <p:spPr/>
      </p:sp>
      <p:sp>
        <p:nvSpPr>
          <p:cNvPr id="13" name="图片占位符 12">
            <a:extLst>
              <a:ext uri="{FF2B5EF4-FFF2-40B4-BE49-F238E27FC236}">
                <a16:creationId xmlns="" xmlns:a16="http://schemas.microsoft.com/office/drawing/2014/main" id="{A8E44139-13B4-4150-BC25-38751DA3C8DE}"/>
              </a:ext>
            </a:extLst>
          </p:cNvPr>
          <p:cNvSpPr>
            <a:spLocks noGrp="1" noChangeAspect="1"/>
          </p:cNvSpPr>
          <p:nvPr>
            <p:ph type="pic" sz="quarter" idx="19"/>
          </p:nvPr>
        </p:nvSpPr>
        <p:spPr/>
      </p:sp>
      <p:sp>
        <p:nvSpPr>
          <p:cNvPr id="16" name="图片占位符 15">
            <a:extLst>
              <a:ext uri="{FF2B5EF4-FFF2-40B4-BE49-F238E27FC236}">
                <a16:creationId xmlns="" xmlns:a16="http://schemas.microsoft.com/office/drawing/2014/main" id="{F50588DB-E6F0-4336-8141-ACDE37D51FAB}"/>
              </a:ext>
            </a:extLst>
          </p:cNvPr>
          <p:cNvSpPr>
            <a:spLocks noGrp="1" noChangeAspect="1"/>
          </p:cNvSpPr>
          <p:nvPr>
            <p:ph type="pic" sz="quarter" idx="20"/>
          </p:nvPr>
        </p:nvSpPr>
        <p:spPr/>
      </p:sp>
      <p:sp>
        <p:nvSpPr>
          <p:cNvPr id="18" name="图片占位符 17">
            <a:extLst>
              <a:ext uri="{FF2B5EF4-FFF2-40B4-BE49-F238E27FC236}">
                <a16:creationId xmlns="" xmlns:a16="http://schemas.microsoft.com/office/drawing/2014/main" id="{58056DB9-4CAE-46EE-85F1-ECA4914F9C40}"/>
              </a:ext>
            </a:extLst>
          </p:cNvPr>
          <p:cNvSpPr>
            <a:spLocks noGrp="1" noChangeAspect="1"/>
          </p:cNvSpPr>
          <p:nvPr>
            <p:ph type="pic" sz="quarter" idx="21"/>
          </p:nvPr>
        </p:nvSpPr>
        <p:spPr/>
      </p:sp>
      <p:grpSp>
        <p:nvGrpSpPr>
          <p:cNvPr id="99" name="组合 98">
            <a:extLst>
              <a:ext uri="{FF2B5EF4-FFF2-40B4-BE49-F238E27FC236}">
                <a16:creationId xmlns="" xmlns:a16="http://schemas.microsoft.com/office/drawing/2014/main" id="{1FC386F7-DBAC-4D30-A02D-613561FA436C}"/>
              </a:ext>
            </a:extLst>
          </p:cNvPr>
          <p:cNvGrpSpPr>
            <a:grpSpLocks noChangeAspect="1"/>
          </p:cNvGrpSpPr>
          <p:nvPr/>
        </p:nvGrpSpPr>
        <p:grpSpPr>
          <a:xfrm>
            <a:off x="686900" y="4817773"/>
            <a:ext cx="4237087" cy="1107902"/>
            <a:chOff x="686900" y="4817773"/>
            <a:chExt cx="4237087" cy="1107902"/>
          </a:xfrm>
        </p:grpSpPr>
        <p:sp>
          <p:nvSpPr>
            <p:cNvPr id="51" name="矩形 50">
              <a:extLst>
                <a:ext uri="{FF2B5EF4-FFF2-40B4-BE49-F238E27FC236}">
                  <a16:creationId xmlns="" xmlns:a16="http://schemas.microsoft.com/office/drawing/2014/main" id="{6D74118D-14F3-437F-A9A3-49EF30EE3B2F}"/>
                </a:ext>
              </a:extLst>
            </p:cNvPr>
            <p:cNvSpPr/>
            <p:nvPr/>
          </p:nvSpPr>
          <p:spPr>
            <a:xfrm>
              <a:off x="686900" y="4817773"/>
              <a:ext cx="4237087" cy="1107902"/>
            </a:xfrm>
            <a:prstGeom prst="rect">
              <a:avLst/>
            </a:prstGeom>
            <a:solidFill>
              <a:schemeClr val="tx2">
                <a:alpha val="8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文本框 13">
              <a:extLst>
                <a:ext uri="{FF2B5EF4-FFF2-40B4-BE49-F238E27FC236}">
                  <a16:creationId xmlns="" xmlns:a16="http://schemas.microsoft.com/office/drawing/2014/main" id="{6398FB9B-C5B3-4CBA-9BFD-CBB790C7A230}"/>
                </a:ext>
              </a:extLst>
            </p:cNvPr>
            <p:cNvSpPr txBox="1"/>
            <p:nvPr/>
          </p:nvSpPr>
          <p:spPr>
            <a:xfrm>
              <a:off x="2143919" y="4900171"/>
              <a:ext cx="1320800" cy="43992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2400" spc="100" dirty="0">
                  <a:solidFill>
                    <a:schemeClr val="bg1"/>
                  </a:solidFill>
                  <a:latin typeface="+mj-ea"/>
                  <a:ea typeface="+mj-ea"/>
                </a:rPr>
                <a:t>物品名称</a:t>
              </a:r>
            </a:p>
          </p:txBody>
        </p:sp>
        <p:sp>
          <p:nvSpPr>
            <p:cNvPr id="53" name="文本框 52">
              <a:extLst>
                <a:ext uri="{FF2B5EF4-FFF2-40B4-BE49-F238E27FC236}">
                  <a16:creationId xmlns="" xmlns:a16="http://schemas.microsoft.com/office/drawing/2014/main" id="{0CA29BAA-9DCF-417F-9BFB-B31AE65F91ED}"/>
                </a:ext>
              </a:extLst>
            </p:cNvPr>
            <p:cNvSpPr txBox="1"/>
            <p:nvPr/>
          </p:nvSpPr>
          <p:spPr>
            <a:xfrm>
              <a:off x="2143919" y="5365602"/>
              <a:ext cx="1320800" cy="36663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2000" spc="100" dirty="0">
                  <a:solidFill>
                    <a:schemeClr val="bg1"/>
                  </a:solidFill>
                  <a:latin typeface="+mn-ea"/>
                </a:rPr>
                <a:t>数量</a:t>
              </a:r>
              <a:r>
                <a:rPr lang="en-US" altLang="zh-CN" sz="2000" spc="100" dirty="0">
                  <a:solidFill>
                    <a:schemeClr val="bg1"/>
                  </a:solidFill>
                  <a:latin typeface="+mn-ea"/>
                </a:rPr>
                <a:t>/</a:t>
              </a:r>
              <a:r>
                <a:rPr lang="zh-CN" altLang="en-US" sz="2000" spc="100" dirty="0">
                  <a:solidFill>
                    <a:schemeClr val="bg1"/>
                  </a:solidFill>
                  <a:latin typeface="+mn-ea"/>
                </a:rPr>
                <a:t>价格</a:t>
              </a:r>
            </a:p>
          </p:txBody>
        </p:sp>
      </p:grpSp>
      <p:grpSp>
        <p:nvGrpSpPr>
          <p:cNvPr id="96" name="组合 95">
            <a:extLst>
              <a:ext uri="{FF2B5EF4-FFF2-40B4-BE49-F238E27FC236}">
                <a16:creationId xmlns="" xmlns:a16="http://schemas.microsoft.com/office/drawing/2014/main" id="{6608FB7B-D063-4971-A65C-4DA11A7265D9}"/>
              </a:ext>
            </a:extLst>
          </p:cNvPr>
          <p:cNvGrpSpPr>
            <a:grpSpLocks noChangeAspect="1"/>
          </p:cNvGrpSpPr>
          <p:nvPr/>
        </p:nvGrpSpPr>
        <p:grpSpPr>
          <a:xfrm>
            <a:off x="5150154" y="5410201"/>
            <a:ext cx="1975275" cy="515475"/>
            <a:chOff x="5150154" y="5410201"/>
            <a:chExt cx="1975275" cy="515475"/>
          </a:xfrm>
        </p:grpSpPr>
        <p:sp>
          <p:nvSpPr>
            <p:cNvPr id="43" name="矩形 42">
              <a:extLst>
                <a:ext uri="{FF2B5EF4-FFF2-40B4-BE49-F238E27FC236}">
                  <a16:creationId xmlns="" xmlns:a16="http://schemas.microsoft.com/office/drawing/2014/main" id="{31656E36-B8F5-4845-8D49-00F187BCC77E}"/>
                </a:ext>
              </a:extLst>
            </p:cNvPr>
            <p:cNvSpPr/>
            <p:nvPr/>
          </p:nvSpPr>
          <p:spPr>
            <a:xfrm>
              <a:off x="5150154" y="5410201"/>
              <a:ext cx="1975275" cy="515475"/>
            </a:xfrm>
            <a:prstGeom prst="rect">
              <a:avLst/>
            </a:prstGeom>
            <a:solidFill>
              <a:schemeClr val="accent1">
                <a:alpha val="8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文本框 56">
              <a:extLst>
                <a:ext uri="{FF2B5EF4-FFF2-40B4-BE49-F238E27FC236}">
                  <a16:creationId xmlns="" xmlns:a16="http://schemas.microsoft.com/office/drawing/2014/main" id="{633DE5DC-38C6-4B23-9A7D-903DADB5D8AB}"/>
                </a:ext>
              </a:extLst>
            </p:cNvPr>
            <p:cNvSpPr txBox="1"/>
            <p:nvPr/>
          </p:nvSpPr>
          <p:spPr>
            <a:xfrm>
              <a:off x="5477391" y="5484619"/>
              <a:ext cx="1320800" cy="36663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2000" spc="100" dirty="0">
                  <a:solidFill>
                    <a:schemeClr val="bg1"/>
                  </a:solidFill>
                  <a:latin typeface="+mn-ea"/>
                </a:rPr>
                <a:t>数量</a:t>
              </a:r>
              <a:r>
                <a:rPr lang="en-US" altLang="zh-CN" sz="2000" spc="100" dirty="0">
                  <a:solidFill>
                    <a:schemeClr val="bg1"/>
                  </a:solidFill>
                  <a:latin typeface="+mn-ea"/>
                </a:rPr>
                <a:t>/</a:t>
              </a:r>
              <a:r>
                <a:rPr lang="zh-CN" altLang="en-US" sz="2000" spc="100" dirty="0">
                  <a:solidFill>
                    <a:schemeClr val="bg1"/>
                  </a:solidFill>
                  <a:latin typeface="+mn-ea"/>
                </a:rPr>
                <a:t>价格</a:t>
              </a:r>
            </a:p>
          </p:txBody>
        </p:sp>
      </p:grpSp>
      <p:grpSp>
        <p:nvGrpSpPr>
          <p:cNvPr id="95" name="组合 94">
            <a:extLst>
              <a:ext uri="{FF2B5EF4-FFF2-40B4-BE49-F238E27FC236}">
                <a16:creationId xmlns="" xmlns:a16="http://schemas.microsoft.com/office/drawing/2014/main" id="{9CB49694-A887-472C-ABE1-E16186FE7497}"/>
              </a:ext>
            </a:extLst>
          </p:cNvPr>
          <p:cNvGrpSpPr>
            <a:grpSpLocks noChangeAspect="1"/>
          </p:cNvGrpSpPr>
          <p:nvPr/>
        </p:nvGrpSpPr>
        <p:grpSpPr>
          <a:xfrm>
            <a:off x="7348841" y="5410201"/>
            <a:ext cx="1975275" cy="515475"/>
            <a:chOff x="7348841" y="5410201"/>
            <a:chExt cx="1975275" cy="515475"/>
          </a:xfrm>
        </p:grpSpPr>
        <p:sp>
          <p:nvSpPr>
            <p:cNvPr id="42" name="矩形 41">
              <a:extLst>
                <a:ext uri="{FF2B5EF4-FFF2-40B4-BE49-F238E27FC236}">
                  <a16:creationId xmlns="" xmlns:a16="http://schemas.microsoft.com/office/drawing/2014/main" id="{03D575D3-0399-466A-86BF-AD4C9852D638}"/>
                </a:ext>
              </a:extLst>
            </p:cNvPr>
            <p:cNvSpPr/>
            <p:nvPr/>
          </p:nvSpPr>
          <p:spPr>
            <a:xfrm>
              <a:off x="7348841" y="5410201"/>
              <a:ext cx="1975275" cy="515475"/>
            </a:xfrm>
            <a:prstGeom prst="rect">
              <a:avLst/>
            </a:prstGeom>
            <a:solidFill>
              <a:schemeClr val="accent1">
                <a:alpha val="8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文本框 57">
              <a:extLst>
                <a:ext uri="{FF2B5EF4-FFF2-40B4-BE49-F238E27FC236}">
                  <a16:creationId xmlns="" xmlns:a16="http://schemas.microsoft.com/office/drawing/2014/main" id="{321596F7-6145-4257-A936-7E0959FBEFD4}"/>
                </a:ext>
              </a:extLst>
            </p:cNvPr>
            <p:cNvSpPr txBox="1"/>
            <p:nvPr/>
          </p:nvSpPr>
          <p:spPr>
            <a:xfrm>
              <a:off x="7676078" y="5484619"/>
              <a:ext cx="1320800" cy="36663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2000" spc="100" dirty="0">
                  <a:solidFill>
                    <a:schemeClr val="bg1"/>
                  </a:solidFill>
                  <a:latin typeface="+mn-ea"/>
                </a:rPr>
                <a:t>数量</a:t>
              </a:r>
              <a:r>
                <a:rPr lang="en-US" altLang="zh-CN" sz="2000" spc="100" dirty="0">
                  <a:solidFill>
                    <a:schemeClr val="bg1"/>
                  </a:solidFill>
                  <a:latin typeface="+mn-ea"/>
                </a:rPr>
                <a:t>/</a:t>
              </a:r>
              <a:r>
                <a:rPr lang="zh-CN" altLang="en-US" sz="2000" spc="100" dirty="0">
                  <a:solidFill>
                    <a:schemeClr val="bg1"/>
                  </a:solidFill>
                  <a:latin typeface="+mn-ea"/>
                </a:rPr>
                <a:t>价格</a:t>
              </a:r>
            </a:p>
          </p:txBody>
        </p:sp>
      </p:grpSp>
      <p:grpSp>
        <p:nvGrpSpPr>
          <p:cNvPr id="94" name="组合 93">
            <a:extLst>
              <a:ext uri="{FF2B5EF4-FFF2-40B4-BE49-F238E27FC236}">
                <a16:creationId xmlns="" xmlns:a16="http://schemas.microsoft.com/office/drawing/2014/main" id="{0164477C-EF02-44B6-A8A4-8B76BBA2A282}"/>
              </a:ext>
            </a:extLst>
          </p:cNvPr>
          <p:cNvGrpSpPr>
            <a:grpSpLocks noChangeAspect="1"/>
          </p:cNvGrpSpPr>
          <p:nvPr/>
        </p:nvGrpSpPr>
        <p:grpSpPr>
          <a:xfrm>
            <a:off x="9547529" y="5410201"/>
            <a:ext cx="1975275" cy="515475"/>
            <a:chOff x="9547529" y="5410201"/>
            <a:chExt cx="1975275" cy="515475"/>
          </a:xfrm>
        </p:grpSpPr>
        <p:sp>
          <p:nvSpPr>
            <p:cNvPr id="44" name="矩形 43">
              <a:extLst>
                <a:ext uri="{FF2B5EF4-FFF2-40B4-BE49-F238E27FC236}">
                  <a16:creationId xmlns="" xmlns:a16="http://schemas.microsoft.com/office/drawing/2014/main" id="{70600588-14DC-400F-A2A5-7E59306AAAC6}"/>
                </a:ext>
              </a:extLst>
            </p:cNvPr>
            <p:cNvSpPr/>
            <p:nvPr/>
          </p:nvSpPr>
          <p:spPr>
            <a:xfrm>
              <a:off x="9547529" y="5410201"/>
              <a:ext cx="1975275" cy="515475"/>
            </a:xfrm>
            <a:prstGeom prst="rect">
              <a:avLst/>
            </a:prstGeom>
            <a:solidFill>
              <a:schemeClr val="accent1">
                <a:alpha val="8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文本框 58">
              <a:extLst>
                <a:ext uri="{FF2B5EF4-FFF2-40B4-BE49-F238E27FC236}">
                  <a16:creationId xmlns="" xmlns:a16="http://schemas.microsoft.com/office/drawing/2014/main" id="{0C072458-EC4C-4B80-8553-67D236150B2B}"/>
                </a:ext>
              </a:extLst>
            </p:cNvPr>
            <p:cNvSpPr txBox="1"/>
            <p:nvPr/>
          </p:nvSpPr>
          <p:spPr>
            <a:xfrm>
              <a:off x="9874766" y="5484619"/>
              <a:ext cx="1320800" cy="36663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2000" spc="100" dirty="0">
                  <a:solidFill>
                    <a:schemeClr val="bg1"/>
                  </a:solidFill>
                  <a:latin typeface="+mn-ea"/>
                </a:rPr>
                <a:t>数量</a:t>
              </a:r>
              <a:r>
                <a:rPr lang="en-US" altLang="zh-CN" sz="2000" spc="100" dirty="0">
                  <a:solidFill>
                    <a:schemeClr val="bg1"/>
                  </a:solidFill>
                  <a:latin typeface="+mn-ea"/>
                </a:rPr>
                <a:t>/</a:t>
              </a:r>
              <a:r>
                <a:rPr lang="zh-CN" altLang="en-US" sz="2000" spc="100" dirty="0">
                  <a:solidFill>
                    <a:schemeClr val="bg1"/>
                  </a:solidFill>
                  <a:latin typeface="+mn-ea"/>
                </a:rPr>
                <a:t>价格</a:t>
              </a:r>
            </a:p>
          </p:txBody>
        </p:sp>
      </p:grpSp>
      <p:grpSp>
        <p:nvGrpSpPr>
          <p:cNvPr id="97" name="组合 96">
            <a:extLst>
              <a:ext uri="{FF2B5EF4-FFF2-40B4-BE49-F238E27FC236}">
                <a16:creationId xmlns="" xmlns:a16="http://schemas.microsoft.com/office/drawing/2014/main" id="{646B3D28-3463-4E11-AA12-874055BB96AC}"/>
              </a:ext>
            </a:extLst>
          </p:cNvPr>
          <p:cNvGrpSpPr>
            <a:grpSpLocks noChangeAspect="1"/>
          </p:cNvGrpSpPr>
          <p:nvPr/>
        </p:nvGrpSpPr>
        <p:grpSpPr>
          <a:xfrm>
            <a:off x="5150154" y="3145382"/>
            <a:ext cx="1975275" cy="515475"/>
            <a:chOff x="5150154" y="3145382"/>
            <a:chExt cx="1975275" cy="515475"/>
          </a:xfrm>
        </p:grpSpPr>
        <p:sp>
          <p:nvSpPr>
            <p:cNvPr id="46" name="矩形 45">
              <a:extLst>
                <a:ext uri="{FF2B5EF4-FFF2-40B4-BE49-F238E27FC236}">
                  <a16:creationId xmlns="" xmlns:a16="http://schemas.microsoft.com/office/drawing/2014/main" id="{FBDB9CBE-0D7B-4D28-8AC1-8473705DAC23}"/>
                </a:ext>
              </a:extLst>
            </p:cNvPr>
            <p:cNvSpPr/>
            <p:nvPr/>
          </p:nvSpPr>
          <p:spPr>
            <a:xfrm>
              <a:off x="5150154" y="3145382"/>
              <a:ext cx="1975275" cy="515475"/>
            </a:xfrm>
            <a:prstGeom prst="rect">
              <a:avLst/>
            </a:prstGeom>
            <a:solidFill>
              <a:schemeClr val="accent1">
                <a:alpha val="8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文本框 61">
              <a:extLst>
                <a:ext uri="{FF2B5EF4-FFF2-40B4-BE49-F238E27FC236}">
                  <a16:creationId xmlns="" xmlns:a16="http://schemas.microsoft.com/office/drawing/2014/main" id="{DD4CAA3D-6FBE-433C-9B3F-E92383E96DD6}"/>
                </a:ext>
              </a:extLst>
            </p:cNvPr>
            <p:cNvSpPr txBox="1"/>
            <p:nvPr/>
          </p:nvSpPr>
          <p:spPr>
            <a:xfrm>
              <a:off x="5477391" y="3219800"/>
              <a:ext cx="1320800" cy="36663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2000" spc="100" dirty="0">
                  <a:solidFill>
                    <a:schemeClr val="bg1"/>
                  </a:solidFill>
                  <a:latin typeface="+mn-ea"/>
                </a:rPr>
                <a:t>数量</a:t>
              </a:r>
              <a:r>
                <a:rPr lang="en-US" altLang="zh-CN" sz="2000" spc="100" dirty="0">
                  <a:solidFill>
                    <a:schemeClr val="bg1"/>
                  </a:solidFill>
                  <a:latin typeface="+mn-ea"/>
                </a:rPr>
                <a:t>/</a:t>
              </a:r>
              <a:r>
                <a:rPr lang="zh-CN" altLang="en-US" sz="2000" spc="100" dirty="0">
                  <a:solidFill>
                    <a:schemeClr val="bg1"/>
                  </a:solidFill>
                  <a:latin typeface="+mn-ea"/>
                </a:rPr>
                <a:t>价格</a:t>
              </a:r>
            </a:p>
          </p:txBody>
        </p:sp>
      </p:grpSp>
      <p:grpSp>
        <p:nvGrpSpPr>
          <p:cNvPr id="98" name="组合 97">
            <a:extLst>
              <a:ext uri="{FF2B5EF4-FFF2-40B4-BE49-F238E27FC236}">
                <a16:creationId xmlns="" xmlns:a16="http://schemas.microsoft.com/office/drawing/2014/main" id="{1233676A-B7E9-401F-8B0D-E7925C6CA954}"/>
              </a:ext>
            </a:extLst>
          </p:cNvPr>
          <p:cNvGrpSpPr>
            <a:grpSpLocks noChangeAspect="1"/>
          </p:cNvGrpSpPr>
          <p:nvPr/>
        </p:nvGrpSpPr>
        <p:grpSpPr>
          <a:xfrm>
            <a:off x="7348841" y="3145382"/>
            <a:ext cx="1975275" cy="515475"/>
            <a:chOff x="7348841" y="3145382"/>
            <a:chExt cx="1975275" cy="515475"/>
          </a:xfrm>
        </p:grpSpPr>
        <p:sp>
          <p:nvSpPr>
            <p:cNvPr id="45" name="矩形 44">
              <a:extLst>
                <a:ext uri="{FF2B5EF4-FFF2-40B4-BE49-F238E27FC236}">
                  <a16:creationId xmlns="" xmlns:a16="http://schemas.microsoft.com/office/drawing/2014/main" id="{0453F14A-EC41-473C-893F-1176A47AE175}"/>
                </a:ext>
              </a:extLst>
            </p:cNvPr>
            <p:cNvSpPr/>
            <p:nvPr/>
          </p:nvSpPr>
          <p:spPr>
            <a:xfrm>
              <a:off x="7348841" y="3145382"/>
              <a:ext cx="1975275" cy="515475"/>
            </a:xfrm>
            <a:prstGeom prst="rect">
              <a:avLst/>
            </a:prstGeom>
            <a:solidFill>
              <a:schemeClr val="accent1">
                <a:alpha val="8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矩形 59">
              <a:extLst>
                <a:ext uri="{FF2B5EF4-FFF2-40B4-BE49-F238E27FC236}">
                  <a16:creationId xmlns="" xmlns:a16="http://schemas.microsoft.com/office/drawing/2014/main" id="{EB3D6010-9D63-42A9-B4F6-86860D5DD5BE}"/>
                </a:ext>
              </a:extLst>
            </p:cNvPr>
            <p:cNvSpPr/>
            <p:nvPr/>
          </p:nvSpPr>
          <p:spPr>
            <a:xfrm>
              <a:off x="7348841" y="3145382"/>
              <a:ext cx="1975275" cy="515475"/>
            </a:xfrm>
            <a:prstGeom prst="rect">
              <a:avLst/>
            </a:prstGeom>
            <a:solidFill>
              <a:schemeClr val="accent1">
                <a:alpha val="8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文本框 62">
              <a:extLst>
                <a:ext uri="{FF2B5EF4-FFF2-40B4-BE49-F238E27FC236}">
                  <a16:creationId xmlns="" xmlns:a16="http://schemas.microsoft.com/office/drawing/2014/main" id="{34E269CD-F306-43E2-9D70-1992DCF97847}"/>
                </a:ext>
              </a:extLst>
            </p:cNvPr>
            <p:cNvSpPr txBox="1"/>
            <p:nvPr/>
          </p:nvSpPr>
          <p:spPr>
            <a:xfrm>
              <a:off x="7676078" y="3219800"/>
              <a:ext cx="1320800" cy="36663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2000" spc="100" dirty="0">
                  <a:solidFill>
                    <a:schemeClr val="bg1"/>
                  </a:solidFill>
                  <a:latin typeface="+mn-ea"/>
                </a:rPr>
                <a:t>数量</a:t>
              </a:r>
              <a:r>
                <a:rPr lang="en-US" altLang="zh-CN" sz="2000" spc="100" dirty="0">
                  <a:solidFill>
                    <a:schemeClr val="bg1"/>
                  </a:solidFill>
                  <a:latin typeface="+mn-ea"/>
                </a:rPr>
                <a:t>/</a:t>
              </a:r>
              <a:r>
                <a:rPr lang="zh-CN" altLang="en-US" sz="2000" spc="100" dirty="0">
                  <a:solidFill>
                    <a:schemeClr val="bg1"/>
                  </a:solidFill>
                  <a:latin typeface="+mn-ea"/>
                </a:rPr>
                <a:t>价格</a:t>
              </a:r>
            </a:p>
          </p:txBody>
        </p:sp>
      </p:grpSp>
      <p:grpSp>
        <p:nvGrpSpPr>
          <p:cNvPr id="93" name="组合 92">
            <a:extLst>
              <a:ext uri="{FF2B5EF4-FFF2-40B4-BE49-F238E27FC236}">
                <a16:creationId xmlns="" xmlns:a16="http://schemas.microsoft.com/office/drawing/2014/main" id="{6D04F4F7-A94A-42CE-AF8F-9D00B7182AE4}"/>
              </a:ext>
            </a:extLst>
          </p:cNvPr>
          <p:cNvGrpSpPr>
            <a:grpSpLocks noChangeAspect="1"/>
          </p:cNvGrpSpPr>
          <p:nvPr/>
        </p:nvGrpSpPr>
        <p:grpSpPr>
          <a:xfrm>
            <a:off x="9547529" y="3147705"/>
            <a:ext cx="1975275" cy="515475"/>
            <a:chOff x="9547529" y="3147705"/>
            <a:chExt cx="1975275" cy="515475"/>
          </a:xfrm>
        </p:grpSpPr>
        <p:sp>
          <p:nvSpPr>
            <p:cNvPr id="47" name="矩形 46">
              <a:extLst>
                <a:ext uri="{FF2B5EF4-FFF2-40B4-BE49-F238E27FC236}">
                  <a16:creationId xmlns="" xmlns:a16="http://schemas.microsoft.com/office/drawing/2014/main" id="{307BBE11-34A8-42BE-B5F4-C31549115A06}"/>
                </a:ext>
              </a:extLst>
            </p:cNvPr>
            <p:cNvSpPr/>
            <p:nvPr/>
          </p:nvSpPr>
          <p:spPr>
            <a:xfrm>
              <a:off x="9547529" y="3147705"/>
              <a:ext cx="1975275" cy="515475"/>
            </a:xfrm>
            <a:prstGeom prst="rect">
              <a:avLst/>
            </a:prstGeom>
            <a:solidFill>
              <a:schemeClr val="accent1">
                <a:alpha val="8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文本框 63">
              <a:extLst>
                <a:ext uri="{FF2B5EF4-FFF2-40B4-BE49-F238E27FC236}">
                  <a16:creationId xmlns="" xmlns:a16="http://schemas.microsoft.com/office/drawing/2014/main" id="{55DA7B1D-F3FA-4D80-B2F4-5791E888C3D3}"/>
                </a:ext>
              </a:extLst>
            </p:cNvPr>
            <p:cNvSpPr txBox="1"/>
            <p:nvPr/>
          </p:nvSpPr>
          <p:spPr>
            <a:xfrm>
              <a:off x="9874766" y="3222123"/>
              <a:ext cx="1320800" cy="36663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2000" spc="100" dirty="0">
                  <a:solidFill>
                    <a:schemeClr val="bg1"/>
                  </a:solidFill>
                  <a:latin typeface="+mn-ea"/>
                </a:rPr>
                <a:t>数量</a:t>
              </a:r>
              <a:r>
                <a:rPr lang="en-US" altLang="zh-CN" sz="2000" spc="100" dirty="0">
                  <a:solidFill>
                    <a:schemeClr val="bg1"/>
                  </a:solidFill>
                  <a:latin typeface="+mn-ea"/>
                </a:rPr>
                <a:t>/</a:t>
              </a:r>
              <a:r>
                <a:rPr lang="zh-CN" altLang="en-US" sz="2000" spc="100" dirty="0">
                  <a:solidFill>
                    <a:schemeClr val="bg1"/>
                  </a:solidFill>
                  <a:latin typeface="+mn-ea"/>
                </a:rPr>
                <a:t>价格</a:t>
              </a: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41848357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12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22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3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32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3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42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3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52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3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62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72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3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占位符 8">
            <a:extLst>
              <a:ext uri="{FF2B5EF4-FFF2-40B4-BE49-F238E27FC236}">
                <a16:creationId xmlns="" xmlns:a16="http://schemas.microsoft.com/office/drawing/2014/main" id="{FE558087-ED6F-459E-851A-499F953A4363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18" name="组合 17">
            <a:extLst>
              <a:ext uri="{FF2B5EF4-FFF2-40B4-BE49-F238E27FC236}">
                <a16:creationId xmlns="" xmlns:a16="http://schemas.microsoft.com/office/drawing/2014/main" id="{261D499D-186D-4FBF-8732-491AEA486565}"/>
              </a:ext>
            </a:extLst>
          </p:cNvPr>
          <p:cNvGrpSpPr>
            <a:grpSpLocks noChangeAspect="1"/>
          </p:cNvGrpSpPr>
          <p:nvPr/>
        </p:nvGrpSpPr>
        <p:grpSpPr>
          <a:xfrm>
            <a:off x="-45261" y="-1691"/>
            <a:ext cx="12282522" cy="6861382"/>
            <a:chOff x="-45261" y="-1691"/>
            <a:chExt cx="12282522" cy="6861382"/>
          </a:xfrm>
        </p:grpSpPr>
        <p:sp>
          <p:nvSpPr>
            <p:cNvPr id="19" name="任意多边形: 形状 18">
              <a:extLst>
                <a:ext uri="{FF2B5EF4-FFF2-40B4-BE49-F238E27FC236}">
                  <a16:creationId xmlns="" xmlns:a16="http://schemas.microsoft.com/office/drawing/2014/main" id="{203E2692-B27F-4A68-83DC-9907397AE103}"/>
                </a:ext>
              </a:extLst>
            </p:cNvPr>
            <p:cNvSpPr/>
            <p:nvPr/>
          </p:nvSpPr>
          <p:spPr>
            <a:xfrm>
              <a:off x="0" y="0"/>
              <a:ext cx="12191999" cy="6858000"/>
            </a:xfrm>
            <a:custGeom>
              <a:avLst/>
              <a:gdLst>
                <a:gd name="connsiteX0" fmla="*/ 0 w 12191999"/>
                <a:gd name="connsiteY0" fmla="*/ 0 h 6858000"/>
                <a:gd name="connsiteX1" fmla="*/ 12191999 w 12191999"/>
                <a:gd name="connsiteY1" fmla="*/ 0 h 6858000"/>
                <a:gd name="connsiteX2" fmla="*/ 12191999 w 12191999"/>
                <a:gd name="connsiteY2" fmla="*/ 6858000 h 6858000"/>
                <a:gd name="connsiteX3" fmla="*/ 0 w 12191999"/>
                <a:gd name="connsiteY3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999" h="6858000">
                  <a:moveTo>
                    <a:pt x="0" y="0"/>
                  </a:moveTo>
                  <a:lnTo>
                    <a:pt x="12191999" y="0"/>
                  </a:lnTo>
                  <a:lnTo>
                    <a:pt x="12191999" y="6858000"/>
                  </a:lnTo>
                  <a:lnTo>
                    <a:pt x="0" y="6858000"/>
                  </a:lnTo>
                  <a:close/>
                </a:path>
              </a:pathLst>
            </a:custGeom>
            <a:gradFill flip="none" rotWithShape="1">
              <a:gsLst>
                <a:gs pos="25000">
                  <a:schemeClr val="accent1">
                    <a:alpha val="85000"/>
                  </a:schemeClr>
                </a:gs>
                <a:gs pos="100000">
                  <a:schemeClr val="accent4">
                    <a:alpha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="" xmlns:a16="http://schemas.microsoft.com/office/drawing/2014/main" id="{DEE5EC2C-FA9C-4FDB-8088-2AFF50F6A515}"/>
                </a:ext>
              </a:extLst>
            </p:cNvPr>
            <p:cNvSpPr/>
            <p:nvPr/>
          </p:nvSpPr>
          <p:spPr>
            <a:xfrm flipV="1">
              <a:off x="-45261" y="-1691"/>
              <a:ext cx="12282522" cy="6861382"/>
            </a:xfrm>
            <a:custGeom>
              <a:avLst/>
              <a:gdLst>
                <a:gd name="connsiteX0" fmla="*/ 0 w 12282522"/>
                <a:gd name="connsiteY0" fmla="*/ 1280882 h 6861382"/>
                <a:gd name="connsiteX1" fmla="*/ 44194 w 12282522"/>
                <a:gd name="connsiteY1" fmla="*/ 1201472 h 6861382"/>
                <a:gd name="connsiteX2" fmla="*/ 0 w 12282522"/>
                <a:gd name="connsiteY2" fmla="*/ 1176874 h 6861382"/>
                <a:gd name="connsiteX3" fmla="*/ 44804 w 12282522"/>
                <a:gd name="connsiteY3" fmla="*/ 1810704 h 6861382"/>
                <a:gd name="connsiteX4" fmla="*/ 120305 w 12282522"/>
                <a:gd name="connsiteY4" fmla="*/ 1708583 h 6861382"/>
                <a:gd name="connsiteX5" fmla="*/ 0 w 12282522"/>
                <a:gd name="connsiteY5" fmla="*/ 1619625 h 6861382"/>
                <a:gd name="connsiteX6" fmla="*/ 0 w 12282522"/>
                <a:gd name="connsiteY6" fmla="*/ 1777575 h 6861382"/>
                <a:gd name="connsiteX7" fmla="*/ 461896 w 12282522"/>
                <a:gd name="connsiteY7" fmla="*/ 2564283 h 6861382"/>
                <a:gd name="connsiteX8" fmla="*/ 509064 w 12282522"/>
                <a:gd name="connsiteY8" fmla="*/ 2446364 h 6861382"/>
                <a:gd name="connsiteX9" fmla="*/ 0 w 12282522"/>
                <a:gd name="connsiteY9" fmla="*/ 2242696 h 6861382"/>
                <a:gd name="connsiteX10" fmla="*/ 0 w 12282522"/>
                <a:gd name="connsiteY10" fmla="*/ 2379489 h 6861382"/>
                <a:gd name="connsiteX11" fmla="*/ 12282522 w 12282522"/>
                <a:gd name="connsiteY11" fmla="*/ 2927940 h 6861382"/>
                <a:gd name="connsiteX12" fmla="*/ 12282522 w 12282522"/>
                <a:gd name="connsiteY12" fmla="*/ 2778288 h 6861382"/>
                <a:gd name="connsiteX13" fmla="*/ 12225380 w 12282522"/>
                <a:gd name="connsiteY13" fmla="*/ 2742667 h 6861382"/>
                <a:gd name="connsiteX14" fmla="*/ 12158197 w 12282522"/>
                <a:gd name="connsiteY14" fmla="*/ 2850440 h 6861382"/>
                <a:gd name="connsiteX15" fmla="*/ 12282522 w 12282522"/>
                <a:gd name="connsiteY15" fmla="*/ 3487006 h 6861382"/>
                <a:gd name="connsiteX16" fmla="*/ 12282522 w 12282522"/>
                <a:gd name="connsiteY16" fmla="*/ 3335874 h 6861382"/>
                <a:gd name="connsiteX17" fmla="*/ 12015689 w 12282522"/>
                <a:gd name="connsiteY17" fmla="*/ 3163724 h 6861382"/>
                <a:gd name="connsiteX18" fmla="*/ 11946830 w 12282522"/>
                <a:gd name="connsiteY18" fmla="*/ 3270430 h 6861382"/>
                <a:gd name="connsiteX19" fmla="*/ 997086 w 12282522"/>
                <a:gd name="connsiteY19" fmla="*/ 3716068 h 6861382"/>
                <a:gd name="connsiteX20" fmla="*/ 1032124 w 12282522"/>
                <a:gd name="connsiteY20" fmla="*/ 3663110 h 6861382"/>
                <a:gd name="connsiteX21" fmla="*/ 1084489 w 12282522"/>
                <a:gd name="connsiteY21" fmla="*/ 3663110 h 6861382"/>
                <a:gd name="connsiteX22" fmla="*/ 1084489 w 12282522"/>
                <a:gd name="connsiteY22" fmla="*/ 2762624 h 6861382"/>
                <a:gd name="connsiteX23" fmla="*/ 1307397 w 12282522"/>
                <a:gd name="connsiteY23" fmla="*/ 2919782 h 6861382"/>
                <a:gd name="connsiteX24" fmla="*/ 1380575 w 12282522"/>
                <a:gd name="connsiteY24" fmla="*/ 2815985 h 6861382"/>
                <a:gd name="connsiteX25" fmla="*/ 1084489 w 12282522"/>
                <a:gd name="connsiteY25" fmla="*/ 2607235 h 6861382"/>
                <a:gd name="connsiteX26" fmla="*/ 1084489 w 12282522"/>
                <a:gd name="connsiteY26" fmla="*/ 2178417 h 6861382"/>
                <a:gd name="connsiteX27" fmla="*/ 1469374 w 12282522"/>
                <a:gd name="connsiteY27" fmla="*/ 2449754 h 6861382"/>
                <a:gd name="connsiteX28" fmla="*/ 1542551 w 12282522"/>
                <a:gd name="connsiteY28" fmla="*/ 2345957 h 6861382"/>
                <a:gd name="connsiteX29" fmla="*/ 1084489 w 12282522"/>
                <a:gd name="connsiteY29" fmla="*/ 2023032 h 6861382"/>
                <a:gd name="connsiteX30" fmla="*/ 1084489 w 12282522"/>
                <a:gd name="connsiteY30" fmla="*/ 1509350 h 6861382"/>
                <a:gd name="connsiteX31" fmla="*/ 1810153 w 12282522"/>
                <a:gd name="connsiteY31" fmla="*/ 1763967 h 6861382"/>
                <a:gd name="connsiteX32" fmla="*/ 1852203 w 12282522"/>
                <a:gd name="connsiteY32" fmla="*/ 1644130 h 6861382"/>
                <a:gd name="connsiteX33" fmla="*/ 1084489 w 12282522"/>
                <a:gd name="connsiteY33" fmla="*/ 1374759 h 6861382"/>
                <a:gd name="connsiteX34" fmla="*/ 1084489 w 12282522"/>
                <a:gd name="connsiteY34" fmla="*/ 745854 h 6861382"/>
                <a:gd name="connsiteX35" fmla="*/ 2046831 w 12282522"/>
                <a:gd name="connsiteY35" fmla="*/ 1177963 h 6861382"/>
                <a:gd name="connsiteX36" fmla="*/ 2098862 w 12282522"/>
                <a:gd name="connsiteY36" fmla="*/ 1062114 h 6861382"/>
                <a:gd name="connsiteX37" fmla="*/ 1084489 w 12282522"/>
                <a:gd name="connsiteY37" fmla="*/ 606635 h 6861382"/>
                <a:gd name="connsiteX38" fmla="*/ 1084489 w 12282522"/>
                <a:gd name="connsiteY38" fmla="*/ 297827 h 6861382"/>
                <a:gd name="connsiteX39" fmla="*/ 2018013 w 12282522"/>
                <a:gd name="connsiteY39" fmla="*/ 515786 h 6861382"/>
                <a:gd name="connsiteX40" fmla="*/ 2046880 w 12282522"/>
                <a:gd name="connsiteY40" fmla="*/ 392113 h 6861382"/>
                <a:gd name="connsiteX41" fmla="*/ 1084489 w 12282522"/>
                <a:gd name="connsiteY41" fmla="*/ 167412 h 6861382"/>
                <a:gd name="connsiteX42" fmla="*/ 1084489 w 12282522"/>
                <a:gd name="connsiteY42" fmla="*/ 0 h 6861382"/>
                <a:gd name="connsiteX43" fmla="*/ 957488 w 12282522"/>
                <a:gd name="connsiteY43" fmla="*/ 0 h 6861382"/>
                <a:gd name="connsiteX44" fmla="*/ 957488 w 12282522"/>
                <a:gd name="connsiteY44" fmla="*/ 305750 h 6861382"/>
                <a:gd name="connsiteX45" fmla="*/ 0 w 12282522"/>
                <a:gd name="connsiteY45" fmla="*/ 592117 h 6861382"/>
                <a:gd name="connsiteX46" fmla="*/ 0 w 12282522"/>
                <a:gd name="connsiteY46" fmla="*/ 724667 h 6861382"/>
                <a:gd name="connsiteX47" fmla="*/ 957488 w 12282522"/>
                <a:gd name="connsiteY47" fmla="*/ 438299 h 6861382"/>
                <a:gd name="connsiteX48" fmla="*/ 957488 w 12282522"/>
                <a:gd name="connsiteY48" fmla="*/ 895440 h 6861382"/>
                <a:gd name="connsiteX49" fmla="*/ 16546 w 12282522"/>
                <a:gd name="connsiteY49" fmla="*/ 1320076 h 6861382"/>
                <a:gd name="connsiteX50" fmla="*/ 68780 w 12282522"/>
                <a:gd name="connsiteY50" fmla="*/ 1435837 h 6861382"/>
                <a:gd name="connsiteX51" fmla="*/ 957488 w 12282522"/>
                <a:gd name="connsiteY51" fmla="*/ 1034774 h 6861382"/>
                <a:gd name="connsiteX52" fmla="*/ 957488 w 12282522"/>
                <a:gd name="connsiteY52" fmla="*/ 1225766 h 6861382"/>
                <a:gd name="connsiteX53" fmla="*/ 196237 w 12282522"/>
                <a:gd name="connsiteY53" fmla="*/ 1767738 h 6861382"/>
                <a:gd name="connsiteX54" fmla="*/ 269897 w 12282522"/>
                <a:gd name="connsiteY54" fmla="*/ 1871193 h 6861382"/>
                <a:gd name="connsiteX55" fmla="*/ 957488 w 12282522"/>
                <a:gd name="connsiteY55" fmla="*/ 1381666 h 6861382"/>
                <a:gd name="connsiteX56" fmla="*/ 957488 w 12282522"/>
                <a:gd name="connsiteY56" fmla="*/ 1822802 h 6861382"/>
                <a:gd name="connsiteX57" fmla="*/ 402893 w 12282522"/>
                <a:gd name="connsiteY57" fmla="*/ 2253349 h 6861382"/>
                <a:gd name="connsiteX58" fmla="*/ 480769 w 12282522"/>
                <a:gd name="connsiteY58" fmla="*/ 2353667 h 6861382"/>
                <a:gd name="connsiteX59" fmla="*/ 957488 w 12282522"/>
                <a:gd name="connsiteY59" fmla="*/ 1983595 h 6861382"/>
                <a:gd name="connsiteX60" fmla="*/ 957488 w 12282522"/>
                <a:gd name="connsiteY60" fmla="*/ 2509093 h 6861382"/>
                <a:gd name="connsiteX61" fmla="*/ 599667 w 12282522"/>
                <a:gd name="connsiteY61" fmla="*/ 2789759 h 6861382"/>
                <a:gd name="connsiteX62" fmla="*/ 678039 w 12282522"/>
                <a:gd name="connsiteY62" fmla="*/ 2889696 h 6861382"/>
                <a:gd name="connsiteX63" fmla="*/ 957488 w 12282522"/>
                <a:gd name="connsiteY63" fmla="*/ 2670502 h 6861382"/>
                <a:gd name="connsiteX64" fmla="*/ 957488 w 12282522"/>
                <a:gd name="connsiteY64" fmla="*/ 3537592 h 6861382"/>
                <a:gd name="connsiteX65" fmla="*/ 0 w 12282522"/>
                <a:gd name="connsiteY65" fmla="*/ 2904130 h 6861382"/>
                <a:gd name="connsiteX66" fmla="*/ 0 w 12282522"/>
                <a:gd name="connsiteY66" fmla="*/ 3056405 h 6861382"/>
                <a:gd name="connsiteX67" fmla="*/ 8797211 w 12282522"/>
                <a:gd name="connsiteY67" fmla="*/ 3726158 h 6861382"/>
                <a:gd name="connsiteX68" fmla="*/ 8797211 w 12282522"/>
                <a:gd name="connsiteY68" fmla="*/ 2762624 h 6861382"/>
                <a:gd name="connsiteX69" fmla="*/ 9020121 w 12282522"/>
                <a:gd name="connsiteY69" fmla="*/ 2919782 h 6861382"/>
                <a:gd name="connsiteX70" fmla="*/ 9093298 w 12282522"/>
                <a:gd name="connsiteY70" fmla="*/ 2815985 h 6861382"/>
                <a:gd name="connsiteX71" fmla="*/ 8797211 w 12282522"/>
                <a:gd name="connsiteY71" fmla="*/ 2607235 h 6861382"/>
                <a:gd name="connsiteX72" fmla="*/ 8797211 w 12282522"/>
                <a:gd name="connsiteY72" fmla="*/ 2178417 h 6861382"/>
                <a:gd name="connsiteX73" fmla="*/ 9182097 w 12282522"/>
                <a:gd name="connsiteY73" fmla="*/ 2449754 h 6861382"/>
                <a:gd name="connsiteX74" fmla="*/ 9255274 w 12282522"/>
                <a:gd name="connsiteY74" fmla="*/ 2345957 h 6861382"/>
                <a:gd name="connsiteX75" fmla="*/ 8797211 w 12282522"/>
                <a:gd name="connsiteY75" fmla="*/ 2023032 h 6861382"/>
                <a:gd name="connsiteX76" fmla="*/ 8797211 w 12282522"/>
                <a:gd name="connsiteY76" fmla="*/ 1509350 h 6861382"/>
                <a:gd name="connsiteX77" fmla="*/ 9522876 w 12282522"/>
                <a:gd name="connsiteY77" fmla="*/ 1763967 h 6861382"/>
                <a:gd name="connsiteX78" fmla="*/ 9564926 w 12282522"/>
                <a:gd name="connsiteY78" fmla="*/ 1644130 h 6861382"/>
                <a:gd name="connsiteX79" fmla="*/ 8797211 w 12282522"/>
                <a:gd name="connsiteY79" fmla="*/ 1374759 h 6861382"/>
                <a:gd name="connsiteX80" fmla="*/ 8797211 w 12282522"/>
                <a:gd name="connsiteY80" fmla="*/ 745855 h 6861382"/>
                <a:gd name="connsiteX81" fmla="*/ 9739110 w 12282522"/>
                <a:gd name="connsiteY81" fmla="*/ 1168784 h 6861382"/>
                <a:gd name="connsiteX82" fmla="*/ 9680381 w 12282522"/>
                <a:gd name="connsiteY82" fmla="*/ 1201472 h 6861382"/>
                <a:gd name="connsiteX83" fmla="*/ 9742142 w 12282522"/>
                <a:gd name="connsiteY83" fmla="*/ 1312445 h 6861382"/>
                <a:gd name="connsiteX84" fmla="*/ 10166639 w 12282522"/>
                <a:gd name="connsiteY84" fmla="*/ 1076173 h 6861382"/>
                <a:gd name="connsiteX85" fmla="*/ 10166639 w 12282522"/>
                <a:gd name="connsiteY85" fmla="*/ 1292743 h 6861382"/>
                <a:gd name="connsiteX86" fmla="*/ 9604257 w 12282522"/>
                <a:gd name="connsiteY86" fmla="*/ 1708583 h 6861382"/>
                <a:gd name="connsiteX87" fmla="*/ 9679771 w 12282522"/>
                <a:gd name="connsiteY87" fmla="*/ 1810704 h 6861382"/>
                <a:gd name="connsiteX88" fmla="*/ 10166639 w 12282522"/>
                <a:gd name="connsiteY88" fmla="*/ 1450693 h 6861382"/>
                <a:gd name="connsiteX89" fmla="*/ 10166639 w 12282522"/>
                <a:gd name="connsiteY89" fmla="*/ 2349351 h 6861382"/>
                <a:gd name="connsiteX90" fmla="*/ 9324311 w 12282522"/>
                <a:gd name="connsiteY90" fmla="*/ 2578901 h 6861382"/>
                <a:gd name="connsiteX91" fmla="*/ 9357700 w 12282522"/>
                <a:gd name="connsiteY91" fmla="*/ 2701431 h 6861382"/>
                <a:gd name="connsiteX92" fmla="*/ 10166639 w 12282522"/>
                <a:gd name="connsiteY92" fmla="*/ 2480979 h 6861382"/>
                <a:gd name="connsiteX93" fmla="*/ 10166639 w 12282522"/>
                <a:gd name="connsiteY93" fmla="*/ 3100414 h 6861382"/>
                <a:gd name="connsiteX94" fmla="*/ 3427461 w 12282522"/>
                <a:gd name="connsiteY94" fmla="*/ 3726158 h 6861382"/>
                <a:gd name="connsiteX95" fmla="*/ 3427461 w 12282522"/>
                <a:gd name="connsiteY95" fmla="*/ 2762624 h 6861382"/>
                <a:gd name="connsiteX96" fmla="*/ 3650370 w 12282522"/>
                <a:gd name="connsiteY96" fmla="*/ 2919782 h 6861382"/>
                <a:gd name="connsiteX97" fmla="*/ 3723547 w 12282522"/>
                <a:gd name="connsiteY97" fmla="*/ 2815985 h 6861382"/>
                <a:gd name="connsiteX98" fmla="*/ 3427461 w 12282522"/>
                <a:gd name="connsiteY98" fmla="*/ 2607235 h 6861382"/>
                <a:gd name="connsiteX99" fmla="*/ 3427461 w 12282522"/>
                <a:gd name="connsiteY99" fmla="*/ 2178417 h 6861382"/>
                <a:gd name="connsiteX100" fmla="*/ 3812346 w 12282522"/>
                <a:gd name="connsiteY100" fmla="*/ 2449754 h 6861382"/>
                <a:gd name="connsiteX101" fmla="*/ 3885524 w 12282522"/>
                <a:gd name="connsiteY101" fmla="*/ 2345957 h 6861382"/>
                <a:gd name="connsiteX102" fmla="*/ 3427461 w 12282522"/>
                <a:gd name="connsiteY102" fmla="*/ 2023032 h 6861382"/>
                <a:gd name="connsiteX103" fmla="*/ 3427461 w 12282522"/>
                <a:gd name="connsiteY103" fmla="*/ 1509350 h 6861382"/>
                <a:gd name="connsiteX104" fmla="*/ 4153126 w 12282522"/>
                <a:gd name="connsiteY104" fmla="*/ 1763967 h 6861382"/>
                <a:gd name="connsiteX105" fmla="*/ 4195176 w 12282522"/>
                <a:gd name="connsiteY105" fmla="*/ 1644130 h 6861382"/>
                <a:gd name="connsiteX106" fmla="*/ 3427461 w 12282522"/>
                <a:gd name="connsiteY106" fmla="*/ 1374759 h 6861382"/>
                <a:gd name="connsiteX107" fmla="*/ 3427461 w 12282522"/>
                <a:gd name="connsiteY107" fmla="*/ 745855 h 6861382"/>
                <a:gd name="connsiteX108" fmla="*/ 4369361 w 12282522"/>
                <a:gd name="connsiteY108" fmla="*/ 1168784 h 6861382"/>
                <a:gd name="connsiteX109" fmla="*/ 4310632 w 12282522"/>
                <a:gd name="connsiteY109" fmla="*/ 1201472 h 6861382"/>
                <a:gd name="connsiteX110" fmla="*/ 4372391 w 12282522"/>
                <a:gd name="connsiteY110" fmla="*/ 1312445 h 6861382"/>
                <a:gd name="connsiteX111" fmla="*/ 4796890 w 12282522"/>
                <a:gd name="connsiteY111" fmla="*/ 1076173 h 6861382"/>
                <a:gd name="connsiteX112" fmla="*/ 4796890 w 12282522"/>
                <a:gd name="connsiteY112" fmla="*/ 1292743 h 6861382"/>
                <a:gd name="connsiteX113" fmla="*/ 4234508 w 12282522"/>
                <a:gd name="connsiteY113" fmla="*/ 1708583 h 6861382"/>
                <a:gd name="connsiteX114" fmla="*/ 4310021 w 12282522"/>
                <a:gd name="connsiteY114" fmla="*/ 1810704 h 6861382"/>
                <a:gd name="connsiteX115" fmla="*/ 4796890 w 12282522"/>
                <a:gd name="connsiteY115" fmla="*/ 1450693 h 6861382"/>
                <a:gd name="connsiteX116" fmla="*/ 4796890 w 12282522"/>
                <a:gd name="connsiteY116" fmla="*/ 2349351 h 6861382"/>
                <a:gd name="connsiteX117" fmla="*/ 3954560 w 12282522"/>
                <a:gd name="connsiteY117" fmla="*/ 2578901 h 6861382"/>
                <a:gd name="connsiteX118" fmla="*/ 3987949 w 12282522"/>
                <a:gd name="connsiteY118" fmla="*/ 2701431 h 6861382"/>
                <a:gd name="connsiteX119" fmla="*/ 4796890 w 12282522"/>
                <a:gd name="connsiteY119" fmla="*/ 2480979 h 6861382"/>
                <a:gd name="connsiteX120" fmla="*/ 4796890 w 12282522"/>
                <a:gd name="connsiteY120" fmla="*/ 3100414 h 6861382"/>
                <a:gd name="connsiteX121" fmla="*/ 12282522 w 12282522"/>
                <a:gd name="connsiteY121" fmla="*/ 3938199 h 6861382"/>
                <a:gd name="connsiteX122" fmla="*/ 12282522 w 12282522"/>
                <a:gd name="connsiteY122" fmla="*/ 3797585 h 6861382"/>
                <a:gd name="connsiteX123" fmla="*/ 11941535 w 12282522"/>
                <a:gd name="connsiteY123" fmla="*/ 3635479 h 6861382"/>
                <a:gd name="connsiteX124" fmla="*/ 11887013 w 12282522"/>
                <a:gd name="connsiteY124" fmla="*/ 3750172 h 6861382"/>
                <a:gd name="connsiteX125" fmla="*/ 915325 w 12282522"/>
                <a:gd name="connsiteY125" fmla="*/ 3978741 h 6861382"/>
                <a:gd name="connsiteX126" fmla="*/ 957552 w 12282522"/>
                <a:gd name="connsiteY126" fmla="*/ 3858967 h 6861382"/>
                <a:gd name="connsiteX127" fmla="*/ 0 w 12282522"/>
                <a:gd name="connsiteY127" fmla="*/ 3521316 h 6861382"/>
                <a:gd name="connsiteX128" fmla="*/ 0 w 12282522"/>
                <a:gd name="connsiteY128" fmla="*/ 3655979 h 6861382"/>
                <a:gd name="connsiteX129" fmla="*/ 456307 w 12282522"/>
                <a:gd name="connsiteY129" fmla="*/ 4678181 h 6861382"/>
                <a:gd name="connsiteX130" fmla="*/ 517052 w 12282522"/>
                <a:gd name="connsiteY130" fmla="*/ 4566653 h 6861382"/>
                <a:gd name="connsiteX131" fmla="*/ 0 w 12282522"/>
                <a:gd name="connsiteY131" fmla="*/ 4285024 h 6861382"/>
                <a:gd name="connsiteX132" fmla="*/ 0 w 12282522"/>
                <a:gd name="connsiteY132" fmla="*/ 4429641 h 6861382"/>
                <a:gd name="connsiteX133" fmla="*/ 12282522 w 12282522"/>
                <a:gd name="connsiteY133" fmla="*/ 4758131 h 6861382"/>
                <a:gd name="connsiteX134" fmla="*/ 12282522 w 12282522"/>
                <a:gd name="connsiteY134" fmla="*/ 4624389 h 6861382"/>
                <a:gd name="connsiteX135" fmla="*/ 11562453 w 12282522"/>
                <a:gd name="connsiteY135" fmla="*/ 4386669 h 6861382"/>
                <a:gd name="connsiteX136" fmla="*/ 11522638 w 12282522"/>
                <a:gd name="connsiteY136" fmla="*/ 4507267 h 6861382"/>
                <a:gd name="connsiteX137" fmla="*/ 396834 w 12282522"/>
                <a:gd name="connsiteY137" fmla="*/ 5351625 h 6861382"/>
                <a:gd name="connsiteX138" fmla="*/ 442541 w 12282522"/>
                <a:gd name="connsiteY138" fmla="*/ 5233134 h 6861382"/>
                <a:gd name="connsiteX139" fmla="*/ 0 w 12282522"/>
                <a:gd name="connsiteY139" fmla="*/ 5062422 h 6861382"/>
                <a:gd name="connsiteX140" fmla="*/ 0 w 12282522"/>
                <a:gd name="connsiteY140" fmla="*/ 5198545 h 6861382"/>
                <a:gd name="connsiteX141" fmla="*/ 96784 w 12282522"/>
                <a:gd name="connsiteY141" fmla="*/ 6045972 h 6861382"/>
                <a:gd name="connsiteX142" fmla="*/ 168437 w 12282522"/>
                <a:gd name="connsiteY142" fmla="*/ 5941108 h 6861382"/>
                <a:gd name="connsiteX143" fmla="*/ 0 w 12282522"/>
                <a:gd name="connsiteY143" fmla="*/ 5826025 h 6861382"/>
                <a:gd name="connsiteX144" fmla="*/ 0 w 12282522"/>
                <a:gd name="connsiteY144" fmla="*/ 5979845 h 6861382"/>
                <a:gd name="connsiteX145" fmla="*/ 12282522 w 12282522"/>
                <a:gd name="connsiteY145" fmla="*/ 6106186 h 6861382"/>
                <a:gd name="connsiteX146" fmla="*/ 12282522 w 12282522"/>
                <a:gd name="connsiteY146" fmla="*/ 5974557 h 6861382"/>
                <a:gd name="connsiteX147" fmla="*/ 12042576 w 12282522"/>
                <a:gd name="connsiteY147" fmla="*/ 5909167 h 6861382"/>
                <a:gd name="connsiteX148" fmla="*/ 12009187 w 12282522"/>
                <a:gd name="connsiteY148" fmla="*/ 6031697 h 6861382"/>
                <a:gd name="connsiteX149" fmla="*/ 10166639 w 12282522"/>
                <a:gd name="connsiteY149" fmla="*/ 6857996 h 6861382"/>
                <a:gd name="connsiteX150" fmla="*/ 10293639 w 12282522"/>
                <a:gd name="connsiteY150" fmla="*/ 6857996 h 6861382"/>
                <a:gd name="connsiteX151" fmla="*/ 10293639 w 12282522"/>
                <a:gd name="connsiteY151" fmla="*/ 6273045 h 6861382"/>
                <a:gd name="connsiteX152" fmla="*/ 10647702 w 12282522"/>
                <a:gd name="connsiteY152" fmla="*/ 6534476 h 6861382"/>
                <a:gd name="connsiteX153" fmla="*/ 10723140 w 12282522"/>
                <a:gd name="connsiteY153" fmla="*/ 6432317 h 6861382"/>
                <a:gd name="connsiteX154" fmla="*/ 10293639 w 12282522"/>
                <a:gd name="connsiteY154" fmla="*/ 6115174 h 6861382"/>
                <a:gd name="connsiteX155" fmla="*/ 10293639 w 12282522"/>
                <a:gd name="connsiteY155" fmla="*/ 5672003 h 6861382"/>
                <a:gd name="connsiteX156" fmla="*/ 10840983 w 12282522"/>
                <a:gd name="connsiteY156" fmla="*/ 6045972 h 6861382"/>
                <a:gd name="connsiteX157" fmla="*/ 10912636 w 12282522"/>
                <a:gd name="connsiteY157" fmla="*/ 5941108 h 6861382"/>
                <a:gd name="connsiteX158" fmla="*/ 10293639 w 12282522"/>
                <a:gd name="connsiteY158" fmla="*/ 5518183 h 6861382"/>
                <a:gd name="connsiteX159" fmla="*/ 10293639 w 12282522"/>
                <a:gd name="connsiteY159" fmla="*/ 5024740 h 6861382"/>
                <a:gd name="connsiteX160" fmla="*/ 11141034 w 12282522"/>
                <a:gd name="connsiteY160" fmla="*/ 5351625 h 6861382"/>
                <a:gd name="connsiteX161" fmla="*/ 11186741 w 12282522"/>
                <a:gd name="connsiteY161" fmla="*/ 5233134 h 6861382"/>
                <a:gd name="connsiteX162" fmla="*/ 10293639 w 12282522"/>
                <a:gd name="connsiteY162" fmla="*/ 4888617 h 6861382"/>
                <a:gd name="connsiteX163" fmla="*/ 10293639 w 12282522"/>
                <a:gd name="connsiteY163" fmla="*/ 4184232 h 6861382"/>
                <a:gd name="connsiteX164" fmla="*/ 11200507 w 12282522"/>
                <a:gd name="connsiteY164" fmla="*/ 4678181 h 6861382"/>
                <a:gd name="connsiteX165" fmla="*/ 11261251 w 12282522"/>
                <a:gd name="connsiteY165" fmla="*/ 4566653 h 6861382"/>
                <a:gd name="connsiteX166" fmla="*/ 10293639 w 12282522"/>
                <a:gd name="connsiteY166" fmla="*/ 4039613 h 6861382"/>
                <a:gd name="connsiteX167" fmla="*/ 10293639 w 12282522"/>
                <a:gd name="connsiteY167" fmla="*/ 3497102 h 6861382"/>
                <a:gd name="connsiteX168" fmla="*/ 11659524 w 12282522"/>
                <a:gd name="connsiteY168" fmla="*/ 3978741 h 6861382"/>
                <a:gd name="connsiteX169" fmla="*/ 11701751 w 12282522"/>
                <a:gd name="connsiteY169" fmla="*/ 3858967 h 6861382"/>
                <a:gd name="connsiteX170" fmla="*/ 10293639 w 12282522"/>
                <a:gd name="connsiteY170" fmla="*/ 3362440 h 6861382"/>
                <a:gd name="connsiteX171" fmla="*/ 10293639 w 12282522"/>
                <a:gd name="connsiteY171" fmla="*/ 2758318 h 6861382"/>
                <a:gd name="connsiteX172" fmla="*/ 11741285 w 12282522"/>
                <a:gd name="connsiteY172" fmla="*/ 3716068 h 6861382"/>
                <a:gd name="connsiteX173" fmla="*/ 11776324 w 12282522"/>
                <a:gd name="connsiteY173" fmla="*/ 3663110 h 6861382"/>
                <a:gd name="connsiteX174" fmla="*/ 11828688 w 12282522"/>
                <a:gd name="connsiteY174" fmla="*/ 3663110 h 6861382"/>
                <a:gd name="connsiteX175" fmla="*/ 11828688 w 12282522"/>
                <a:gd name="connsiteY175" fmla="*/ 2762624 h 6861382"/>
                <a:gd name="connsiteX176" fmla="*/ 12051597 w 12282522"/>
                <a:gd name="connsiteY176" fmla="*/ 2919782 h 6861382"/>
                <a:gd name="connsiteX177" fmla="*/ 12124775 w 12282522"/>
                <a:gd name="connsiteY177" fmla="*/ 2815985 h 6861382"/>
                <a:gd name="connsiteX178" fmla="*/ 11828688 w 12282522"/>
                <a:gd name="connsiteY178" fmla="*/ 2607235 h 6861382"/>
                <a:gd name="connsiteX179" fmla="*/ 11828688 w 12282522"/>
                <a:gd name="connsiteY179" fmla="*/ 2178417 h 6861382"/>
                <a:gd name="connsiteX180" fmla="*/ 12213574 w 12282522"/>
                <a:gd name="connsiteY180" fmla="*/ 2449754 h 6861382"/>
                <a:gd name="connsiteX181" fmla="*/ 12282522 w 12282522"/>
                <a:gd name="connsiteY181" fmla="*/ 2351956 h 6861382"/>
                <a:gd name="connsiteX182" fmla="*/ 12282522 w 12282522"/>
                <a:gd name="connsiteY182" fmla="*/ 2342976 h 6861382"/>
                <a:gd name="connsiteX183" fmla="*/ 11828688 w 12282522"/>
                <a:gd name="connsiteY183" fmla="*/ 2023032 h 6861382"/>
                <a:gd name="connsiteX184" fmla="*/ 11828688 w 12282522"/>
                <a:gd name="connsiteY184" fmla="*/ 1509350 h 6861382"/>
                <a:gd name="connsiteX185" fmla="*/ 12282522 w 12282522"/>
                <a:gd name="connsiteY185" fmla="*/ 1668589 h 6861382"/>
                <a:gd name="connsiteX186" fmla="*/ 12282522 w 12282522"/>
                <a:gd name="connsiteY186" fmla="*/ 1533998 h 6861382"/>
                <a:gd name="connsiteX187" fmla="*/ 11828688 w 12282522"/>
                <a:gd name="connsiteY187" fmla="*/ 1374759 h 6861382"/>
                <a:gd name="connsiteX188" fmla="*/ 11828688 w 12282522"/>
                <a:gd name="connsiteY188" fmla="*/ 745854 h 6861382"/>
                <a:gd name="connsiteX189" fmla="*/ 12282522 w 12282522"/>
                <a:gd name="connsiteY189" fmla="*/ 949634 h 6861382"/>
                <a:gd name="connsiteX190" fmla="*/ 12282522 w 12282522"/>
                <a:gd name="connsiteY190" fmla="*/ 810418 h 6861382"/>
                <a:gd name="connsiteX191" fmla="*/ 11828688 w 12282522"/>
                <a:gd name="connsiteY191" fmla="*/ 606635 h 6861382"/>
                <a:gd name="connsiteX192" fmla="*/ 11828688 w 12282522"/>
                <a:gd name="connsiteY192" fmla="*/ 297827 h 6861382"/>
                <a:gd name="connsiteX193" fmla="*/ 12282522 w 12282522"/>
                <a:gd name="connsiteY193" fmla="*/ 403788 h 6861382"/>
                <a:gd name="connsiteX194" fmla="*/ 12282522 w 12282522"/>
                <a:gd name="connsiteY194" fmla="*/ 273374 h 6861382"/>
                <a:gd name="connsiteX195" fmla="*/ 11828688 w 12282522"/>
                <a:gd name="connsiteY195" fmla="*/ 167412 h 6861382"/>
                <a:gd name="connsiteX196" fmla="*/ 11828688 w 12282522"/>
                <a:gd name="connsiteY196" fmla="*/ 0 h 6861382"/>
                <a:gd name="connsiteX197" fmla="*/ 11701688 w 12282522"/>
                <a:gd name="connsiteY197" fmla="*/ 0 h 6861382"/>
                <a:gd name="connsiteX198" fmla="*/ 11701688 w 12282522"/>
                <a:gd name="connsiteY198" fmla="*/ 305750 h 6861382"/>
                <a:gd name="connsiteX199" fmla="*/ 10500090 w 12282522"/>
                <a:gd name="connsiteY199" fmla="*/ 665125 h 6861382"/>
                <a:gd name="connsiteX200" fmla="*/ 10536488 w 12282522"/>
                <a:gd name="connsiteY200" fmla="*/ 786790 h 6861382"/>
                <a:gd name="connsiteX201" fmla="*/ 11701688 w 12282522"/>
                <a:gd name="connsiteY201" fmla="*/ 438299 h 6861382"/>
                <a:gd name="connsiteX202" fmla="*/ 11701688 w 12282522"/>
                <a:gd name="connsiteY202" fmla="*/ 895440 h 6861382"/>
                <a:gd name="connsiteX203" fmla="*/ 10760745 w 12282522"/>
                <a:gd name="connsiteY203" fmla="*/ 1320076 h 6861382"/>
                <a:gd name="connsiteX204" fmla="*/ 10812980 w 12282522"/>
                <a:gd name="connsiteY204" fmla="*/ 1435837 h 6861382"/>
                <a:gd name="connsiteX205" fmla="*/ 11701688 w 12282522"/>
                <a:gd name="connsiteY205" fmla="*/ 1034774 h 6861382"/>
                <a:gd name="connsiteX206" fmla="*/ 11701688 w 12282522"/>
                <a:gd name="connsiteY206" fmla="*/ 1225766 h 6861382"/>
                <a:gd name="connsiteX207" fmla="*/ 10940437 w 12282522"/>
                <a:gd name="connsiteY207" fmla="*/ 1767738 h 6861382"/>
                <a:gd name="connsiteX208" fmla="*/ 11014097 w 12282522"/>
                <a:gd name="connsiteY208" fmla="*/ 1871193 h 6861382"/>
                <a:gd name="connsiteX209" fmla="*/ 11701688 w 12282522"/>
                <a:gd name="connsiteY209" fmla="*/ 1381666 h 6861382"/>
                <a:gd name="connsiteX210" fmla="*/ 11701688 w 12282522"/>
                <a:gd name="connsiteY210" fmla="*/ 1822802 h 6861382"/>
                <a:gd name="connsiteX211" fmla="*/ 11147092 w 12282522"/>
                <a:gd name="connsiteY211" fmla="*/ 2253349 h 6861382"/>
                <a:gd name="connsiteX212" fmla="*/ 11224968 w 12282522"/>
                <a:gd name="connsiteY212" fmla="*/ 2353667 h 6861382"/>
                <a:gd name="connsiteX213" fmla="*/ 11701688 w 12282522"/>
                <a:gd name="connsiteY213" fmla="*/ 1983595 h 6861382"/>
                <a:gd name="connsiteX214" fmla="*/ 11701688 w 12282522"/>
                <a:gd name="connsiteY214" fmla="*/ 2509093 h 6861382"/>
                <a:gd name="connsiteX215" fmla="*/ 11343866 w 12282522"/>
                <a:gd name="connsiteY215" fmla="*/ 2789759 h 6861382"/>
                <a:gd name="connsiteX216" fmla="*/ 11422238 w 12282522"/>
                <a:gd name="connsiteY216" fmla="*/ 2889696 h 6861382"/>
                <a:gd name="connsiteX217" fmla="*/ 11701688 w 12282522"/>
                <a:gd name="connsiteY217" fmla="*/ 2670502 h 6861382"/>
                <a:gd name="connsiteX218" fmla="*/ 11701688 w 12282522"/>
                <a:gd name="connsiteY218" fmla="*/ 3537592 h 6861382"/>
                <a:gd name="connsiteX219" fmla="*/ 10293639 w 12282522"/>
                <a:gd name="connsiteY219" fmla="*/ 2606045 h 6861382"/>
                <a:gd name="connsiteX220" fmla="*/ 10293639 w 12282522"/>
                <a:gd name="connsiteY220" fmla="*/ 2199229 h 6861382"/>
                <a:gd name="connsiteX221" fmla="*/ 11206096 w 12282522"/>
                <a:gd name="connsiteY221" fmla="*/ 2564283 h 6861382"/>
                <a:gd name="connsiteX222" fmla="*/ 11253263 w 12282522"/>
                <a:gd name="connsiteY222" fmla="*/ 2446364 h 6861382"/>
                <a:gd name="connsiteX223" fmla="*/ 10293639 w 12282522"/>
                <a:gd name="connsiteY223" fmla="*/ 2062434 h 6861382"/>
                <a:gd name="connsiteX224" fmla="*/ 10293639 w 12282522"/>
                <a:gd name="connsiteY224" fmla="*/ 1444419 h 6861382"/>
                <a:gd name="connsiteX225" fmla="*/ 10789003 w 12282522"/>
                <a:gd name="connsiteY225" fmla="*/ 1810704 h 6861382"/>
                <a:gd name="connsiteX226" fmla="*/ 10864504 w 12282522"/>
                <a:gd name="connsiteY226" fmla="*/ 1708583 h 6861382"/>
                <a:gd name="connsiteX227" fmla="*/ 10293639 w 12282522"/>
                <a:gd name="connsiteY227" fmla="*/ 1286461 h 6861382"/>
                <a:gd name="connsiteX228" fmla="*/ 10293639 w 12282522"/>
                <a:gd name="connsiteY228" fmla="*/ 1071450 h 6861382"/>
                <a:gd name="connsiteX229" fmla="*/ 10726633 w 12282522"/>
                <a:gd name="connsiteY229" fmla="*/ 1312445 h 6861382"/>
                <a:gd name="connsiteX230" fmla="*/ 10788393 w 12282522"/>
                <a:gd name="connsiteY230" fmla="*/ 1201472 h 6861382"/>
                <a:gd name="connsiteX231" fmla="*/ 10293639 w 12282522"/>
                <a:gd name="connsiteY231" fmla="*/ 926097 h 6861382"/>
                <a:gd name="connsiteX232" fmla="*/ 10293639 w 12282522"/>
                <a:gd name="connsiteY232" fmla="*/ 579162 h 6861382"/>
                <a:gd name="connsiteX233" fmla="*/ 10446762 w 12282522"/>
                <a:gd name="connsiteY233" fmla="*/ 649390 h 6861382"/>
                <a:gd name="connsiteX234" fmla="*/ 10499695 w 12282522"/>
                <a:gd name="connsiteY234" fmla="*/ 533947 h 6861382"/>
                <a:gd name="connsiteX235" fmla="*/ 10293639 w 12282522"/>
                <a:gd name="connsiteY235" fmla="*/ 439452 h 6861382"/>
                <a:gd name="connsiteX236" fmla="*/ 10293639 w 12282522"/>
                <a:gd name="connsiteY236" fmla="*/ 0 h 6861382"/>
                <a:gd name="connsiteX237" fmla="*/ 10166639 w 12282522"/>
                <a:gd name="connsiteY237" fmla="*/ 0 h 6861382"/>
                <a:gd name="connsiteX238" fmla="*/ 10166639 w 12282522"/>
                <a:gd name="connsiteY238" fmla="*/ 443341 h 6861382"/>
                <a:gd name="connsiteX239" fmla="*/ 9969064 w 12282522"/>
                <a:gd name="connsiteY239" fmla="*/ 533947 h 6861382"/>
                <a:gd name="connsiteX240" fmla="*/ 10022010 w 12282522"/>
                <a:gd name="connsiteY240" fmla="*/ 649390 h 6861382"/>
                <a:gd name="connsiteX241" fmla="*/ 10166639 w 12282522"/>
                <a:gd name="connsiteY241" fmla="*/ 583058 h 6861382"/>
                <a:gd name="connsiteX242" fmla="*/ 10166639 w 12282522"/>
                <a:gd name="connsiteY242" fmla="*/ 930826 h 6861382"/>
                <a:gd name="connsiteX243" fmla="*/ 9771858 w 12282522"/>
                <a:gd name="connsiteY243" fmla="*/ 1150557 h 6861382"/>
                <a:gd name="connsiteX244" fmla="*/ 9811571 w 12282522"/>
                <a:gd name="connsiteY244" fmla="*/ 1062114 h 6861382"/>
                <a:gd name="connsiteX245" fmla="*/ 8797211 w 12282522"/>
                <a:gd name="connsiteY245" fmla="*/ 606636 h 6861382"/>
                <a:gd name="connsiteX246" fmla="*/ 8797211 w 12282522"/>
                <a:gd name="connsiteY246" fmla="*/ 297828 h 6861382"/>
                <a:gd name="connsiteX247" fmla="*/ 9730723 w 12282522"/>
                <a:gd name="connsiteY247" fmla="*/ 515786 h 6861382"/>
                <a:gd name="connsiteX248" fmla="*/ 9759603 w 12282522"/>
                <a:gd name="connsiteY248" fmla="*/ 392113 h 6861382"/>
                <a:gd name="connsiteX249" fmla="*/ 8797211 w 12282522"/>
                <a:gd name="connsiteY249" fmla="*/ 167412 h 6861382"/>
                <a:gd name="connsiteX250" fmla="*/ 8797211 w 12282522"/>
                <a:gd name="connsiteY250" fmla="*/ 0 h 6861382"/>
                <a:gd name="connsiteX251" fmla="*/ 8670211 w 12282522"/>
                <a:gd name="connsiteY251" fmla="*/ 0 h 6861382"/>
                <a:gd name="connsiteX252" fmla="*/ 8670211 w 12282522"/>
                <a:gd name="connsiteY252" fmla="*/ 305750 h 6861382"/>
                <a:gd name="connsiteX253" fmla="*/ 7468613 w 12282522"/>
                <a:gd name="connsiteY253" fmla="*/ 665125 h 6861382"/>
                <a:gd name="connsiteX254" fmla="*/ 7505011 w 12282522"/>
                <a:gd name="connsiteY254" fmla="*/ 786790 h 6861382"/>
                <a:gd name="connsiteX255" fmla="*/ 8670211 w 12282522"/>
                <a:gd name="connsiteY255" fmla="*/ 438299 h 6861382"/>
                <a:gd name="connsiteX256" fmla="*/ 8670211 w 12282522"/>
                <a:gd name="connsiteY256" fmla="*/ 895440 h 6861382"/>
                <a:gd name="connsiteX257" fmla="*/ 7729268 w 12282522"/>
                <a:gd name="connsiteY257" fmla="*/ 1320076 h 6861382"/>
                <a:gd name="connsiteX258" fmla="*/ 7781504 w 12282522"/>
                <a:gd name="connsiteY258" fmla="*/ 1435837 h 6861382"/>
                <a:gd name="connsiteX259" fmla="*/ 8670211 w 12282522"/>
                <a:gd name="connsiteY259" fmla="*/ 1034774 h 6861382"/>
                <a:gd name="connsiteX260" fmla="*/ 8670211 w 12282522"/>
                <a:gd name="connsiteY260" fmla="*/ 1225758 h 6861382"/>
                <a:gd name="connsiteX261" fmla="*/ 7908961 w 12282522"/>
                <a:gd name="connsiteY261" fmla="*/ 1767738 h 6861382"/>
                <a:gd name="connsiteX262" fmla="*/ 7982620 w 12282522"/>
                <a:gd name="connsiteY262" fmla="*/ 1871193 h 6861382"/>
                <a:gd name="connsiteX263" fmla="*/ 8670211 w 12282522"/>
                <a:gd name="connsiteY263" fmla="*/ 1381666 h 6861382"/>
                <a:gd name="connsiteX264" fmla="*/ 8670211 w 12282522"/>
                <a:gd name="connsiteY264" fmla="*/ 1822802 h 6861382"/>
                <a:gd name="connsiteX265" fmla="*/ 8115615 w 12282522"/>
                <a:gd name="connsiteY265" fmla="*/ 2253349 h 6861382"/>
                <a:gd name="connsiteX266" fmla="*/ 8193490 w 12282522"/>
                <a:gd name="connsiteY266" fmla="*/ 2353667 h 6861382"/>
                <a:gd name="connsiteX267" fmla="*/ 8670211 w 12282522"/>
                <a:gd name="connsiteY267" fmla="*/ 1983595 h 6861382"/>
                <a:gd name="connsiteX268" fmla="*/ 8670211 w 12282522"/>
                <a:gd name="connsiteY268" fmla="*/ 2509092 h 6861382"/>
                <a:gd name="connsiteX269" fmla="*/ 8312388 w 12282522"/>
                <a:gd name="connsiteY269" fmla="*/ 2789759 h 6861382"/>
                <a:gd name="connsiteX270" fmla="*/ 8390759 w 12282522"/>
                <a:gd name="connsiteY270" fmla="*/ 2889696 h 6861382"/>
                <a:gd name="connsiteX271" fmla="*/ 8670211 w 12282522"/>
                <a:gd name="connsiteY271" fmla="*/ 2670501 h 6861382"/>
                <a:gd name="connsiteX272" fmla="*/ 8670211 w 12282522"/>
                <a:gd name="connsiteY272" fmla="*/ 3804004 h 6861382"/>
                <a:gd name="connsiteX273" fmla="*/ 8779650 w 12282522"/>
                <a:gd name="connsiteY273" fmla="*/ 3804004 h 6861382"/>
                <a:gd name="connsiteX274" fmla="*/ 8806038 w 12282522"/>
                <a:gd name="connsiteY274" fmla="*/ 3861748 h 6861382"/>
                <a:gd name="connsiteX275" fmla="*/ 10166639 w 12282522"/>
                <a:gd name="connsiteY275" fmla="*/ 3240052 h 6861382"/>
                <a:gd name="connsiteX276" fmla="*/ 10166639 w 12282522"/>
                <a:gd name="connsiteY276" fmla="*/ 3664622 h 6861382"/>
                <a:gd name="connsiteX277" fmla="*/ 8837762 w 12282522"/>
                <a:gd name="connsiteY277" fmla="*/ 4103331 h 6861382"/>
                <a:gd name="connsiteX278" fmla="*/ 8877577 w 12282522"/>
                <a:gd name="connsiteY278" fmla="*/ 4223929 h 6861382"/>
                <a:gd name="connsiteX279" fmla="*/ 10166639 w 12282522"/>
                <a:gd name="connsiteY279" fmla="*/ 3798364 h 6861382"/>
                <a:gd name="connsiteX280" fmla="*/ 10166639 w 12282522"/>
                <a:gd name="connsiteY280" fmla="*/ 4401897 h 6861382"/>
                <a:gd name="connsiteX281" fmla="*/ 9202137 w 12282522"/>
                <a:gd name="connsiteY281" fmla="*/ 4860426 h 6861382"/>
                <a:gd name="connsiteX282" fmla="*/ 9256659 w 12282522"/>
                <a:gd name="connsiteY282" fmla="*/ 4975119 h 6861382"/>
                <a:gd name="connsiteX283" fmla="*/ 10166639 w 12282522"/>
                <a:gd name="connsiteY283" fmla="*/ 4542512 h 6861382"/>
                <a:gd name="connsiteX284" fmla="*/ 10166639 w 12282522"/>
                <a:gd name="connsiteY284" fmla="*/ 4756500 h 6861382"/>
                <a:gd name="connsiteX285" fmla="*/ 9261954 w 12282522"/>
                <a:gd name="connsiteY285" fmla="*/ 5340168 h 6861382"/>
                <a:gd name="connsiteX286" fmla="*/ 9330813 w 12282522"/>
                <a:gd name="connsiteY286" fmla="*/ 5446874 h 6861382"/>
                <a:gd name="connsiteX287" fmla="*/ 10166639 w 12282522"/>
                <a:gd name="connsiteY287" fmla="*/ 4907633 h 6861382"/>
                <a:gd name="connsiteX288" fmla="*/ 10166639 w 12282522"/>
                <a:gd name="connsiteY288" fmla="*/ 5327965 h 6861382"/>
                <a:gd name="connsiteX289" fmla="*/ 9473321 w 12282522"/>
                <a:gd name="connsiteY289" fmla="*/ 5760158 h 6861382"/>
                <a:gd name="connsiteX290" fmla="*/ 9540504 w 12282522"/>
                <a:gd name="connsiteY290" fmla="*/ 5867931 h 6861382"/>
                <a:gd name="connsiteX291" fmla="*/ 10166639 w 12282522"/>
                <a:gd name="connsiteY291" fmla="*/ 5477617 h 6861382"/>
                <a:gd name="connsiteX292" fmla="*/ 10166639 w 12282522"/>
                <a:gd name="connsiteY292" fmla="*/ 6049464 h 6861382"/>
                <a:gd name="connsiteX293" fmla="*/ 9918035 w 12282522"/>
                <a:gd name="connsiteY293" fmla="*/ 6290091 h 6861382"/>
                <a:gd name="connsiteX294" fmla="*/ 10006352 w 12282522"/>
                <a:gd name="connsiteY294" fmla="*/ 6381353 h 6861382"/>
                <a:gd name="connsiteX295" fmla="*/ 10166639 w 12282522"/>
                <a:gd name="connsiteY295" fmla="*/ 6226216 h 6861382"/>
                <a:gd name="connsiteX296" fmla="*/ 4796890 w 12282522"/>
                <a:gd name="connsiteY296" fmla="*/ 6857996 h 6861382"/>
                <a:gd name="connsiteX297" fmla="*/ 4923890 w 12282522"/>
                <a:gd name="connsiteY297" fmla="*/ 6857996 h 6861382"/>
                <a:gd name="connsiteX298" fmla="*/ 4923890 w 12282522"/>
                <a:gd name="connsiteY298" fmla="*/ 6273045 h 6861382"/>
                <a:gd name="connsiteX299" fmla="*/ 5277954 w 12282522"/>
                <a:gd name="connsiteY299" fmla="*/ 6534476 h 6861382"/>
                <a:gd name="connsiteX300" fmla="*/ 5353391 w 12282522"/>
                <a:gd name="connsiteY300" fmla="*/ 6432317 h 6861382"/>
                <a:gd name="connsiteX301" fmla="*/ 4923890 w 12282522"/>
                <a:gd name="connsiteY301" fmla="*/ 6115174 h 6861382"/>
                <a:gd name="connsiteX302" fmla="*/ 4923890 w 12282522"/>
                <a:gd name="connsiteY302" fmla="*/ 5672003 h 6861382"/>
                <a:gd name="connsiteX303" fmla="*/ 5471233 w 12282522"/>
                <a:gd name="connsiteY303" fmla="*/ 6045972 h 6861382"/>
                <a:gd name="connsiteX304" fmla="*/ 5542885 w 12282522"/>
                <a:gd name="connsiteY304" fmla="*/ 5941108 h 6861382"/>
                <a:gd name="connsiteX305" fmla="*/ 4923890 w 12282522"/>
                <a:gd name="connsiteY305" fmla="*/ 5518183 h 6861382"/>
                <a:gd name="connsiteX306" fmla="*/ 4923890 w 12282522"/>
                <a:gd name="connsiteY306" fmla="*/ 5024740 h 6861382"/>
                <a:gd name="connsiteX307" fmla="*/ 5771284 w 12282522"/>
                <a:gd name="connsiteY307" fmla="*/ 5351625 h 6861382"/>
                <a:gd name="connsiteX308" fmla="*/ 5816990 w 12282522"/>
                <a:gd name="connsiteY308" fmla="*/ 5233134 h 6861382"/>
                <a:gd name="connsiteX309" fmla="*/ 4923890 w 12282522"/>
                <a:gd name="connsiteY309" fmla="*/ 4888617 h 6861382"/>
                <a:gd name="connsiteX310" fmla="*/ 4923890 w 12282522"/>
                <a:gd name="connsiteY310" fmla="*/ 4184232 h 6861382"/>
                <a:gd name="connsiteX311" fmla="*/ 5830756 w 12282522"/>
                <a:gd name="connsiteY311" fmla="*/ 4678180 h 6861382"/>
                <a:gd name="connsiteX312" fmla="*/ 5891500 w 12282522"/>
                <a:gd name="connsiteY312" fmla="*/ 4566653 h 6861382"/>
                <a:gd name="connsiteX313" fmla="*/ 4923890 w 12282522"/>
                <a:gd name="connsiteY313" fmla="*/ 4039613 h 6861382"/>
                <a:gd name="connsiteX314" fmla="*/ 4923890 w 12282522"/>
                <a:gd name="connsiteY314" fmla="*/ 3497102 h 6861382"/>
                <a:gd name="connsiteX315" fmla="*/ 6289772 w 12282522"/>
                <a:gd name="connsiteY315" fmla="*/ 3978741 h 6861382"/>
                <a:gd name="connsiteX316" fmla="*/ 6331999 w 12282522"/>
                <a:gd name="connsiteY316" fmla="*/ 3858967 h 6861382"/>
                <a:gd name="connsiteX317" fmla="*/ 4923890 w 12282522"/>
                <a:gd name="connsiteY317" fmla="*/ 3362440 h 6861382"/>
                <a:gd name="connsiteX318" fmla="*/ 4923890 w 12282522"/>
                <a:gd name="connsiteY318" fmla="*/ 2758318 h 6861382"/>
                <a:gd name="connsiteX319" fmla="*/ 6371533 w 12282522"/>
                <a:gd name="connsiteY319" fmla="*/ 3716068 h 6861382"/>
                <a:gd name="connsiteX320" fmla="*/ 6406573 w 12282522"/>
                <a:gd name="connsiteY320" fmla="*/ 3663110 h 6861382"/>
                <a:gd name="connsiteX321" fmla="*/ 6458937 w 12282522"/>
                <a:gd name="connsiteY321" fmla="*/ 3663110 h 6861382"/>
                <a:gd name="connsiteX322" fmla="*/ 6458937 w 12282522"/>
                <a:gd name="connsiteY322" fmla="*/ 2762624 h 6861382"/>
                <a:gd name="connsiteX323" fmla="*/ 6681846 w 12282522"/>
                <a:gd name="connsiteY323" fmla="*/ 2919782 h 6861382"/>
                <a:gd name="connsiteX324" fmla="*/ 6755024 w 12282522"/>
                <a:gd name="connsiteY324" fmla="*/ 2815985 h 6861382"/>
                <a:gd name="connsiteX325" fmla="*/ 6458937 w 12282522"/>
                <a:gd name="connsiteY325" fmla="*/ 2607235 h 6861382"/>
                <a:gd name="connsiteX326" fmla="*/ 6458937 w 12282522"/>
                <a:gd name="connsiteY326" fmla="*/ 2178417 h 6861382"/>
                <a:gd name="connsiteX327" fmla="*/ 6843823 w 12282522"/>
                <a:gd name="connsiteY327" fmla="*/ 2449754 h 6861382"/>
                <a:gd name="connsiteX328" fmla="*/ 6917001 w 12282522"/>
                <a:gd name="connsiteY328" fmla="*/ 2345957 h 6861382"/>
                <a:gd name="connsiteX329" fmla="*/ 6458937 w 12282522"/>
                <a:gd name="connsiteY329" fmla="*/ 2023032 h 6861382"/>
                <a:gd name="connsiteX330" fmla="*/ 6458937 w 12282522"/>
                <a:gd name="connsiteY330" fmla="*/ 1509350 h 6861382"/>
                <a:gd name="connsiteX331" fmla="*/ 7184601 w 12282522"/>
                <a:gd name="connsiteY331" fmla="*/ 1763967 h 6861382"/>
                <a:gd name="connsiteX332" fmla="*/ 7226652 w 12282522"/>
                <a:gd name="connsiteY332" fmla="*/ 1644130 h 6861382"/>
                <a:gd name="connsiteX333" fmla="*/ 6458937 w 12282522"/>
                <a:gd name="connsiteY333" fmla="*/ 1374759 h 6861382"/>
                <a:gd name="connsiteX334" fmla="*/ 6458937 w 12282522"/>
                <a:gd name="connsiteY334" fmla="*/ 745854 h 6861382"/>
                <a:gd name="connsiteX335" fmla="*/ 7421279 w 12282522"/>
                <a:gd name="connsiteY335" fmla="*/ 1177963 h 6861382"/>
                <a:gd name="connsiteX336" fmla="*/ 7473309 w 12282522"/>
                <a:gd name="connsiteY336" fmla="*/ 1062114 h 6861382"/>
                <a:gd name="connsiteX337" fmla="*/ 6458937 w 12282522"/>
                <a:gd name="connsiteY337" fmla="*/ 606635 h 6861382"/>
                <a:gd name="connsiteX338" fmla="*/ 6458937 w 12282522"/>
                <a:gd name="connsiteY338" fmla="*/ 297827 h 6861382"/>
                <a:gd name="connsiteX339" fmla="*/ 7392463 w 12282522"/>
                <a:gd name="connsiteY339" fmla="*/ 515786 h 6861382"/>
                <a:gd name="connsiteX340" fmla="*/ 7421329 w 12282522"/>
                <a:gd name="connsiteY340" fmla="*/ 392113 h 6861382"/>
                <a:gd name="connsiteX341" fmla="*/ 6458937 w 12282522"/>
                <a:gd name="connsiteY341" fmla="*/ 167412 h 6861382"/>
                <a:gd name="connsiteX342" fmla="*/ 6458937 w 12282522"/>
                <a:gd name="connsiteY342" fmla="*/ 0 h 6861382"/>
                <a:gd name="connsiteX343" fmla="*/ 6331938 w 12282522"/>
                <a:gd name="connsiteY343" fmla="*/ 0 h 6861382"/>
                <a:gd name="connsiteX344" fmla="*/ 6331938 w 12282522"/>
                <a:gd name="connsiteY344" fmla="*/ 305750 h 6861382"/>
                <a:gd name="connsiteX345" fmla="*/ 5130342 w 12282522"/>
                <a:gd name="connsiteY345" fmla="*/ 665125 h 6861382"/>
                <a:gd name="connsiteX346" fmla="*/ 5166739 w 12282522"/>
                <a:gd name="connsiteY346" fmla="*/ 786790 h 6861382"/>
                <a:gd name="connsiteX347" fmla="*/ 6331938 w 12282522"/>
                <a:gd name="connsiteY347" fmla="*/ 438299 h 6861382"/>
                <a:gd name="connsiteX348" fmla="*/ 6331938 w 12282522"/>
                <a:gd name="connsiteY348" fmla="*/ 895440 h 6861382"/>
                <a:gd name="connsiteX349" fmla="*/ 5390994 w 12282522"/>
                <a:gd name="connsiteY349" fmla="*/ 1320076 h 6861382"/>
                <a:gd name="connsiteX350" fmla="*/ 5443229 w 12282522"/>
                <a:gd name="connsiteY350" fmla="*/ 1435837 h 6861382"/>
                <a:gd name="connsiteX351" fmla="*/ 6331938 w 12282522"/>
                <a:gd name="connsiteY351" fmla="*/ 1034774 h 6861382"/>
                <a:gd name="connsiteX352" fmla="*/ 6331938 w 12282522"/>
                <a:gd name="connsiteY352" fmla="*/ 1225766 h 6861382"/>
                <a:gd name="connsiteX353" fmla="*/ 5570687 w 12282522"/>
                <a:gd name="connsiteY353" fmla="*/ 1767738 h 6861382"/>
                <a:gd name="connsiteX354" fmla="*/ 5644347 w 12282522"/>
                <a:gd name="connsiteY354" fmla="*/ 1871193 h 6861382"/>
                <a:gd name="connsiteX355" fmla="*/ 6331938 w 12282522"/>
                <a:gd name="connsiteY355" fmla="*/ 1381666 h 6861382"/>
                <a:gd name="connsiteX356" fmla="*/ 6331938 w 12282522"/>
                <a:gd name="connsiteY356" fmla="*/ 1822802 h 6861382"/>
                <a:gd name="connsiteX357" fmla="*/ 5777341 w 12282522"/>
                <a:gd name="connsiteY357" fmla="*/ 2253349 h 6861382"/>
                <a:gd name="connsiteX358" fmla="*/ 5855217 w 12282522"/>
                <a:gd name="connsiteY358" fmla="*/ 2353667 h 6861382"/>
                <a:gd name="connsiteX359" fmla="*/ 6331938 w 12282522"/>
                <a:gd name="connsiteY359" fmla="*/ 1983595 h 6861382"/>
                <a:gd name="connsiteX360" fmla="*/ 6331938 w 12282522"/>
                <a:gd name="connsiteY360" fmla="*/ 2509093 h 6861382"/>
                <a:gd name="connsiteX361" fmla="*/ 5974116 w 12282522"/>
                <a:gd name="connsiteY361" fmla="*/ 2789759 h 6861382"/>
                <a:gd name="connsiteX362" fmla="*/ 6052488 w 12282522"/>
                <a:gd name="connsiteY362" fmla="*/ 2889696 h 6861382"/>
                <a:gd name="connsiteX363" fmla="*/ 6331938 w 12282522"/>
                <a:gd name="connsiteY363" fmla="*/ 2670502 h 6861382"/>
                <a:gd name="connsiteX364" fmla="*/ 6331938 w 12282522"/>
                <a:gd name="connsiteY364" fmla="*/ 3537592 h 6861382"/>
                <a:gd name="connsiteX365" fmla="*/ 4923890 w 12282522"/>
                <a:gd name="connsiteY365" fmla="*/ 2606045 h 6861382"/>
                <a:gd name="connsiteX366" fmla="*/ 4923890 w 12282522"/>
                <a:gd name="connsiteY366" fmla="*/ 2199229 h 6861382"/>
                <a:gd name="connsiteX367" fmla="*/ 5836345 w 12282522"/>
                <a:gd name="connsiteY367" fmla="*/ 2564283 h 6861382"/>
                <a:gd name="connsiteX368" fmla="*/ 5883513 w 12282522"/>
                <a:gd name="connsiteY368" fmla="*/ 2446364 h 6861382"/>
                <a:gd name="connsiteX369" fmla="*/ 4923890 w 12282522"/>
                <a:gd name="connsiteY369" fmla="*/ 2062434 h 6861382"/>
                <a:gd name="connsiteX370" fmla="*/ 4923890 w 12282522"/>
                <a:gd name="connsiteY370" fmla="*/ 1444419 h 6861382"/>
                <a:gd name="connsiteX371" fmla="*/ 5419252 w 12282522"/>
                <a:gd name="connsiteY371" fmla="*/ 1810704 h 6861382"/>
                <a:gd name="connsiteX372" fmla="*/ 5494754 w 12282522"/>
                <a:gd name="connsiteY372" fmla="*/ 1708583 h 6861382"/>
                <a:gd name="connsiteX373" fmla="*/ 4923890 w 12282522"/>
                <a:gd name="connsiteY373" fmla="*/ 1286461 h 6861382"/>
                <a:gd name="connsiteX374" fmla="*/ 4923890 w 12282522"/>
                <a:gd name="connsiteY374" fmla="*/ 1071450 h 6861382"/>
                <a:gd name="connsiteX375" fmla="*/ 5356884 w 12282522"/>
                <a:gd name="connsiteY375" fmla="*/ 1312445 h 6861382"/>
                <a:gd name="connsiteX376" fmla="*/ 5418642 w 12282522"/>
                <a:gd name="connsiteY376" fmla="*/ 1201472 h 6861382"/>
                <a:gd name="connsiteX377" fmla="*/ 4923890 w 12282522"/>
                <a:gd name="connsiteY377" fmla="*/ 926097 h 6861382"/>
                <a:gd name="connsiteX378" fmla="*/ 4923890 w 12282522"/>
                <a:gd name="connsiteY378" fmla="*/ 579162 h 6861382"/>
                <a:gd name="connsiteX379" fmla="*/ 5077012 w 12282522"/>
                <a:gd name="connsiteY379" fmla="*/ 649390 h 6861382"/>
                <a:gd name="connsiteX380" fmla="*/ 5129946 w 12282522"/>
                <a:gd name="connsiteY380" fmla="*/ 533947 h 6861382"/>
                <a:gd name="connsiteX381" fmla="*/ 4923890 w 12282522"/>
                <a:gd name="connsiteY381" fmla="*/ 439452 h 6861382"/>
                <a:gd name="connsiteX382" fmla="*/ 4923890 w 12282522"/>
                <a:gd name="connsiteY382" fmla="*/ 0 h 6861382"/>
                <a:gd name="connsiteX383" fmla="*/ 4796890 w 12282522"/>
                <a:gd name="connsiteY383" fmla="*/ 0 h 6861382"/>
                <a:gd name="connsiteX384" fmla="*/ 4796890 w 12282522"/>
                <a:gd name="connsiteY384" fmla="*/ 443341 h 6861382"/>
                <a:gd name="connsiteX385" fmla="*/ 4599316 w 12282522"/>
                <a:gd name="connsiteY385" fmla="*/ 533947 h 6861382"/>
                <a:gd name="connsiteX386" fmla="*/ 4652260 w 12282522"/>
                <a:gd name="connsiteY386" fmla="*/ 649390 h 6861382"/>
                <a:gd name="connsiteX387" fmla="*/ 4796890 w 12282522"/>
                <a:gd name="connsiteY387" fmla="*/ 583058 h 6861382"/>
                <a:gd name="connsiteX388" fmla="*/ 4796890 w 12282522"/>
                <a:gd name="connsiteY388" fmla="*/ 930826 h 6861382"/>
                <a:gd name="connsiteX389" fmla="*/ 4402107 w 12282522"/>
                <a:gd name="connsiteY389" fmla="*/ 1150557 h 6861382"/>
                <a:gd name="connsiteX390" fmla="*/ 4441822 w 12282522"/>
                <a:gd name="connsiteY390" fmla="*/ 1062114 h 6861382"/>
                <a:gd name="connsiteX391" fmla="*/ 3427461 w 12282522"/>
                <a:gd name="connsiteY391" fmla="*/ 606636 h 6861382"/>
                <a:gd name="connsiteX392" fmla="*/ 3427461 w 12282522"/>
                <a:gd name="connsiteY392" fmla="*/ 297828 h 6861382"/>
                <a:gd name="connsiteX393" fmla="*/ 4360974 w 12282522"/>
                <a:gd name="connsiteY393" fmla="*/ 515786 h 6861382"/>
                <a:gd name="connsiteX394" fmla="*/ 4389853 w 12282522"/>
                <a:gd name="connsiteY394" fmla="*/ 392113 h 6861382"/>
                <a:gd name="connsiteX395" fmla="*/ 3427461 w 12282522"/>
                <a:gd name="connsiteY395" fmla="*/ 167412 h 6861382"/>
                <a:gd name="connsiteX396" fmla="*/ 3427461 w 12282522"/>
                <a:gd name="connsiteY396" fmla="*/ 0 h 6861382"/>
                <a:gd name="connsiteX397" fmla="*/ 3300461 w 12282522"/>
                <a:gd name="connsiteY397" fmla="*/ 0 h 6861382"/>
                <a:gd name="connsiteX398" fmla="*/ 3300461 w 12282522"/>
                <a:gd name="connsiteY398" fmla="*/ 305750 h 6861382"/>
                <a:gd name="connsiteX399" fmla="*/ 2098862 w 12282522"/>
                <a:gd name="connsiteY399" fmla="*/ 665125 h 6861382"/>
                <a:gd name="connsiteX400" fmla="*/ 2135260 w 12282522"/>
                <a:gd name="connsiteY400" fmla="*/ 786790 h 6861382"/>
                <a:gd name="connsiteX401" fmla="*/ 3300461 w 12282522"/>
                <a:gd name="connsiteY401" fmla="*/ 438299 h 6861382"/>
                <a:gd name="connsiteX402" fmla="*/ 3300461 w 12282522"/>
                <a:gd name="connsiteY402" fmla="*/ 895440 h 6861382"/>
                <a:gd name="connsiteX403" fmla="*/ 2359518 w 12282522"/>
                <a:gd name="connsiteY403" fmla="*/ 1320076 h 6861382"/>
                <a:gd name="connsiteX404" fmla="*/ 2411753 w 12282522"/>
                <a:gd name="connsiteY404" fmla="*/ 1435837 h 6861382"/>
                <a:gd name="connsiteX405" fmla="*/ 3300461 w 12282522"/>
                <a:gd name="connsiteY405" fmla="*/ 1034774 h 6861382"/>
                <a:gd name="connsiteX406" fmla="*/ 3300461 w 12282522"/>
                <a:gd name="connsiteY406" fmla="*/ 1225758 h 6861382"/>
                <a:gd name="connsiteX407" fmla="*/ 2539209 w 12282522"/>
                <a:gd name="connsiteY407" fmla="*/ 1767738 h 6861382"/>
                <a:gd name="connsiteX408" fmla="*/ 2612870 w 12282522"/>
                <a:gd name="connsiteY408" fmla="*/ 1871193 h 6861382"/>
                <a:gd name="connsiteX409" fmla="*/ 3300461 w 12282522"/>
                <a:gd name="connsiteY409" fmla="*/ 1381666 h 6861382"/>
                <a:gd name="connsiteX410" fmla="*/ 3300461 w 12282522"/>
                <a:gd name="connsiteY410" fmla="*/ 1822802 h 6861382"/>
                <a:gd name="connsiteX411" fmla="*/ 2745864 w 12282522"/>
                <a:gd name="connsiteY411" fmla="*/ 2253349 h 6861382"/>
                <a:gd name="connsiteX412" fmla="*/ 2823740 w 12282522"/>
                <a:gd name="connsiteY412" fmla="*/ 2353667 h 6861382"/>
                <a:gd name="connsiteX413" fmla="*/ 3300461 w 12282522"/>
                <a:gd name="connsiteY413" fmla="*/ 1983595 h 6861382"/>
                <a:gd name="connsiteX414" fmla="*/ 3300461 w 12282522"/>
                <a:gd name="connsiteY414" fmla="*/ 2509092 h 6861382"/>
                <a:gd name="connsiteX415" fmla="*/ 2942638 w 12282522"/>
                <a:gd name="connsiteY415" fmla="*/ 2789759 h 6861382"/>
                <a:gd name="connsiteX416" fmla="*/ 3021010 w 12282522"/>
                <a:gd name="connsiteY416" fmla="*/ 2889696 h 6861382"/>
                <a:gd name="connsiteX417" fmla="*/ 3300461 w 12282522"/>
                <a:gd name="connsiteY417" fmla="*/ 2670501 h 6861382"/>
                <a:gd name="connsiteX418" fmla="*/ 3300461 w 12282522"/>
                <a:gd name="connsiteY418" fmla="*/ 3804004 h 6861382"/>
                <a:gd name="connsiteX419" fmla="*/ 3409900 w 12282522"/>
                <a:gd name="connsiteY419" fmla="*/ 3804004 h 6861382"/>
                <a:gd name="connsiteX420" fmla="*/ 3436288 w 12282522"/>
                <a:gd name="connsiteY420" fmla="*/ 3861748 h 6861382"/>
                <a:gd name="connsiteX421" fmla="*/ 4796890 w 12282522"/>
                <a:gd name="connsiteY421" fmla="*/ 3240052 h 6861382"/>
                <a:gd name="connsiteX422" fmla="*/ 4796890 w 12282522"/>
                <a:gd name="connsiteY422" fmla="*/ 3664622 h 6861382"/>
                <a:gd name="connsiteX423" fmla="*/ 3468011 w 12282522"/>
                <a:gd name="connsiteY423" fmla="*/ 4103331 h 6861382"/>
                <a:gd name="connsiteX424" fmla="*/ 3507828 w 12282522"/>
                <a:gd name="connsiteY424" fmla="*/ 4223929 h 6861382"/>
                <a:gd name="connsiteX425" fmla="*/ 4796890 w 12282522"/>
                <a:gd name="connsiteY425" fmla="*/ 3798364 h 6861382"/>
                <a:gd name="connsiteX426" fmla="*/ 4796890 w 12282522"/>
                <a:gd name="connsiteY426" fmla="*/ 4401896 h 6861382"/>
                <a:gd name="connsiteX427" fmla="*/ 3832388 w 12282522"/>
                <a:gd name="connsiteY427" fmla="*/ 4860426 h 6861382"/>
                <a:gd name="connsiteX428" fmla="*/ 3886908 w 12282522"/>
                <a:gd name="connsiteY428" fmla="*/ 4975119 h 6861382"/>
                <a:gd name="connsiteX429" fmla="*/ 4796890 w 12282522"/>
                <a:gd name="connsiteY429" fmla="*/ 4542512 h 6861382"/>
                <a:gd name="connsiteX430" fmla="*/ 4796890 w 12282522"/>
                <a:gd name="connsiteY430" fmla="*/ 4756500 h 6861382"/>
                <a:gd name="connsiteX431" fmla="*/ 3892204 w 12282522"/>
                <a:gd name="connsiteY431" fmla="*/ 5340168 h 6861382"/>
                <a:gd name="connsiteX432" fmla="*/ 3961062 w 12282522"/>
                <a:gd name="connsiteY432" fmla="*/ 5446874 h 6861382"/>
                <a:gd name="connsiteX433" fmla="*/ 4796890 w 12282522"/>
                <a:gd name="connsiteY433" fmla="*/ 4907633 h 6861382"/>
                <a:gd name="connsiteX434" fmla="*/ 4796890 w 12282522"/>
                <a:gd name="connsiteY434" fmla="*/ 5327965 h 6861382"/>
                <a:gd name="connsiteX435" fmla="*/ 4103570 w 12282522"/>
                <a:gd name="connsiteY435" fmla="*/ 5760158 h 6861382"/>
                <a:gd name="connsiteX436" fmla="*/ 4170753 w 12282522"/>
                <a:gd name="connsiteY436" fmla="*/ 5867931 h 6861382"/>
                <a:gd name="connsiteX437" fmla="*/ 4796890 w 12282522"/>
                <a:gd name="connsiteY437" fmla="*/ 5477617 h 6861382"/>
                <a:gd name="connsiteX438" fmla="*/ 4796890 w 12282522"/>
                <a:gd name="connsiteY438" fmla="*/ 6049464 h 6861382"/>
                <a:gd name="connsiteX439" fmla="*/ 4548286 w 12282522"/>
                <a:gd name="connsiteY439" fmla="*/ 6290091 h 6861382"/>
                <a:gd name="connsiteX440" fmla="*/ 4636604 w 12282522"/>
                <a:gd name="connsiteY440" fmla="*/ 6381353 h 6861382"/>
                <a:gd name="connsiteX441" fmla="*/ 4796890 w 12282522"/>
                <a:gd name="connsiteY441" fmla="*/ 6226216 h 6861382"/>
                <a:gd name="connsiteX442" fmla="*/ 12165712 w 12282522"/>
                <a:gd name="connsiteY442" fmla="*/ 6861382 h 6861382"/>
                <a:gd name="connsiteX443" fmla="*/ 12212928 w 12282522"/>
                <a:gd name="connsiteY443" fmla="*/ 6861382 h 6861382"/>
                <a:gd name="connsiteX444" fmla="*/ 12207752 w 12282522"/>
                <a:gd name="connsiteY444" fmla="*/ 6846631 h 6861382"/>
                <a:gd name="connsiteX445" fmla="*/ 11355087 w 12282522"/>
                <a:gd name="connsiteY445" fmla="*/ 6861382 h 6861382"/>
                <a:gd name="connsiteX446" fmla="*/ 11482087 w 12282522"/>
                <a:gd name="connsiteY446" fmla="*/ 6861382 h 6861382"/>
                <a:gd name="connsiteX447" fmla="*/ 11482087 w 12282522"/>
                <a:gd name="connsiteY447" fmla="*/ 6587566 h 6861382"/>
                <a:gd name="connsiteX448" fmla="*/ 11940150 w 12282522"/>
                <a:gd name="connsiteY448" fmla="*/ 6264641 h 6861382"/>
                <a:gd name="connsiteX449" fmla="*/ 11866973 w 12282522"/>
                <a:gd name="connsiteY449" fmla="*/ 6160844 h 6861382"/>
                <a:gd name="connsiteX450" fmla="*/ 11482087 w 12282522"/>
                <a:gd name="connsiteY450" fmla="*/ 6432181 h 6861382"/>
                <a:gd name="connsiteX451" fmla="*/ 11482087 w 12282522"/>
                <a:gd name="connsiteY451" fmla="*/ 6003363 h 6861382"/>
                <a:gd name="connsiteX452" fmla="*/ 11778174 w 12282522"/>
                <a:gd name="connsiteY452" fmla="*/ 5794613 h 6861382"/>
                <a:gd name="connsiteX453" fmla="*/ 11704997 w 12282522"/>
                <a:gd name="connsiteY453" fmla="*/ 5690816 h 6861382"/>
                <a:gd name="connsiteX454" fmla="*/ 11482087 w 12282522"/>
                <a:gd name="connsiteY454" fmla="*/ 5847974 h 6861382"/>
                <a:gd name="connsiteX455" fmla="*/ 11482087 w 12282522"/>
                <a:gd name="connsiteY455" fmla="*/ 4884440 h 6861382"/>
                <a:gd name="connsiteX456" fmla="*/ 12282522 w 12282522"/>
                <a:gd name="connsiteY456" fmla="*/ 5250189 h 6861382"/>
                <a:gd name="connsiteX457" fmla="*/ 12282522 w 12282522"/>
                <a:gd name="connsiteY457" fmla="*/ 5110557 h 6861382"/>
                <a:gd name="connsiteX458" fmla="*/ 11490914 w 12282522"/>
                <a:gd name="connsiteY458" fmla="*/ 4748850 h 6861382"/>
                <a:gd name="connsiteX459" fmla="*/ 11464526 w 12282522"/>
                <a:gd name="connsiteY459" fmla="*/ 4806594 h 6861382"/>
                <a:gd name="connsiteX460" fmla="*/ 11355087 w 12282522"/>
                <a:gd name="connsiteY460" fmla="*/ 4806594 h 6861382"/>
                <a:gd name="connsiteX461" fmla="*/ 11355087 w 12282522"/>
                <a:gd name="connsiteY461" fmla="*/ 5940097 h 6861382"/>
                <a:gd name="connsiteX462" fmla="*/ 11075635 w 12282522"/>
                <a:gd name="connsiteY462" fmla="*/ 5720902 h 6861382"/>
                <a:gd name="connsiteX463" fmla="*/ 10997264 w 12282522"/>
                <a:gd name="connsiteY463" fmla="*/ 5820838 h 6861382"/>
                <a:gd name="connsiteX464" fmla="*/ 11355087 w 12282522"/>
                <a:gd name="connsiteY464" fmla="*/ 6101505 h 6861382"/>
                <a:gd name="connsiteX465" fmla="*/ 11355087 w 12282522"/>
                <a:gd name="connsiteY465" fmla="*/ 6627003 h 6861382"/>
                <a:gd name="connsiteX466" fmla="*/ 10878366 w 12282522"/>
                <a:gd name="connsiteY466" fmla="*/ 6256930 h 6861382"/>
                <a:gd name="connsiteX467" fmla="*/ 10800491 w 12282522"/>
                <a:gd name="connsiteY467" fmla="*/ 6357249 h 6861382"/>
                <a:gd name="connsiteX468" fmla="*/ 11355087 w 12282522"/>
                <a:gd name="connsiteY468" fmla="*/ 6787795 h 6861382"/>
                <a:gd name="connsiteX469" fmla="*/ 10619851 w 12282522"/>
                <a:gd name="connsiteY469" fmla="*/ 6861382 h 6861382"/>
                <a:gd name="connsiteX470" fmla="*/ 10838826 w 12282522"/>
                <a:gd name="connsiteY470" fmla="*/ 6861382 h 6861382"/>
                <a:gd name="connsiteX471" fmla="*/ 10667496 w 12282522"/>
                <a:gd name="connsiteY471" fmla="*/ 6739405 h 6861382"/>
                <a:gd name="connsiteX472" fmla="*/ 10593836 w 12282522"/>
                <a:gd name="connsiteY472" fmla="*/ 6842860 h 6861382"/>
                <a:gd name="connsiteX473" fmla="*/ 9827434 w 12282522"/>
                <a:gd name="connsiteY473" fmla="*/ 6861382 h 6861382"/>
                <a:gd name="connsiteX474" fmla="*/ 9874653 w 12282522"/>
                <a:gd name="connsiteY474" fmla="*/ 6861382 h 6861382"/>
                <a:gd name="connsiteX475" fmla="*/ 9869477 w 12282522"/>
                <a:gd name="connsiteY475" fmla="*/ 6846630 h 6861382"/>
                <a:gd name="connsiteX476" fmla="*/ 8281579 w 12282522"/>
                <a:gd name="connsiteY476" fmla="*/ 6861382 h 6861382"/>
                <a:gd name="connsiteX477" fmla="*/ 8500552 w 12282522"/>
                <a:gd name="connsiteY477" fmla="*/ 6861382 h 6861382"/>
                <a:gd name="connsiteX478" fmla="*/ 8329221 w 12282522"/>
                <a:gd name="connsiteY478" fmla="*/ 6739404 h 6861382"/>
                <a:gd name="connsiteX479" fmla="*/ 8255561 w 12282522"/>
                <a:gd name="connsiteY479" fmla="*/ 6842859 h 6861382"/>
                <a:gd name="connsiteX480" fmla="*/ 8020971 w 12282522"/>
                <a:gd name="connsiteY480" fmla="*/ 6861382 h 6861382"/>
                <a:gd name="connsiteX481" fmla="*/ 8149588 w 12282522"/>
                <a:gd name="connsiteY481" fmla="*/ 6861382 h 6861382"/>
                <a:gd name="connsiteX482" fmla="*/ 8104128 w 12282522"/>
                <a:gd name="connsiteY482" fmla="*/ 6799893 h 6861382"/>
                <a:gd name="connsiteX483" fmla="*/ 6949428 w 12282522"/>
                <a:gd name="connsiteY483" fmla="*/ 6861382 h 6861382"/>
                <a:gd name="connsiteX484" fmla="*/ 7078051 w 12282522"/>
                <a:gd name="connsiteY484" fmla="*/ 6861382 h 6861382"/>
                <a:gd name="connsiteX485" fmla="*/ 6994895 w 12282522"/>
                <a:gd name="connsiteY485" fmla="*/ 6799893 h 6861382"/>
                <a:gd name="connsiteX486" fmla="*/ 6795959 w 12282522"/>
                <a:gd name="connsiteY486" fmla="*/ 6861382 h 6861382"/>
                <a:gd name="connsiteX487" fmla="*/ 6843178 w 12282522"/>
                <a:gd name="connsiteY487" fmla="*/ 6861382 h 6861382"/>
                <a:gd name="connsiteX488" fmla="*/ 6838002 w 12282522"/>
                <a:gd name="connsiteY488" fmla="*/ 6846630 h 6861382"/>
                <a:gd name="connsiteX489" fmla="*/ 5985337 w 12282522"/>
                <a:gd name="connsiteY489" fmla="*/ 6861382 h 6861382"/>
                <a:gd name="connsiteX490" fmla="*/ 6112337 w 12282522"/>
                <a:gd name="connsiteY490" fmla="*/ 6861382 h 6861382"/>
                <a:gd name="connsiteX491" fmla="*/ 6112337 w 12282522"/>
                <a:gd name="connsiteY491" fmla="*/ 6587565 h 6861382"/>
                <a:gd name="connsiteX492" fmla="*/ 6570399 w 12282522"/>
                <a:gd name="connsiteY492" fmla="*/ 6264640 h 6861382"/>
                <a:gd name="connsiteX493" fmla="*/ 6497222 w 12282522"/>
                <a:gd name="connsiteY493" fmla="*/ 6160844 h 6861382"/>
                <a:gd name="connsiteX494" fmla="*/ 6112337 w 12282522"/>
                <a:gd name="connsiteY494" fmla="*/ 6432180 h 6861382"/>
                <a:gd name="connsiteX495" fmla="*/ 6112337 w 12282522"/>
                <a:gd name="connsiteY495" fmla="*/ 6003363 h 6861382"/>
                <a:gd name="connsiteX496" fmla="*/ 6408423 w 12282522"/>
                <a:gd name="connsiteY496" fmla="*/ 5794612 h 6861382"/>
                <a:gd name="connsiteX497" fmla="*/ 6335247 w 12282522"/>
                <a:gd name="connsiteY497" fmla="*/ 5690815 h 6861382"/>
                <a:gd name="connsiteX498" fmla="*/ 6112337 w 12282522"/>
                <a:gd name="connsiteY498" fmla="*/ 5847973 h 6861382"/>
                <a:gd name="connsiteX499" fmla="*/ 6112337 w 12282522"/>
                <a:gd name="connsiteY499" fmla="*/ 4884440 h 6861382"/>
                <a:gd name="connsiteX500" fmla="*/ 7481764 w 12282522"/>
                <a:gd name="connsiteY500" fmla="*/ 5510184 h 6861382"/>
                <a:gd name="connsiteX501" fmla="*/ 7481764 w 12282522"/>
                <a:gd name="connsiteY501" fmla="*/ 6129619 h 6861382"/>
                <a:gd name="connsiteX502" fmla="*/ 6672825 w 12282522"/>
                <a:gd name="connsiteY502" fmla="*/ 5909166 h 6861382"/>
                <a:gd name="connsiteX503" fmla="*/ 6639437 w 12282522"/>
                <a:gd name="connsiteY503" fmla="*/ 6031696 h 6861382"/>
                <a:gd name="connsiteX504" fmla="*/ 7481764 w 12282522"/>
                <a:gd name="connsiteY504" fmla="*/ 6261246 h 6861382"/>
                <a:gd name="connsiteX505" fmla="*/ 7481764 w 12282522"/>
                <a:gd name="connsiteY505" fmla="*/ 6861382 h 6861382"/>
                <a:gd name="connsiteX506" fmla="*/ 7608763 w 12282522"/>
                <a:gd name="connsiteY506" fmla="*/ 6861382 h 6861382"/>
                <a:gd name="connsiteX507" fmla="*/ 7608763 w 12282522"/>
                <a:gd name="connsiteY507" fmla="*/ 6548163 h 6861382"/>
                <a:gd name="connsiteX508" fmla="*/ 8568387 w 12282522"/>
                <a:gd name="connsiteY508" fmla="*/ 6164233 h 6861382"/>
                <a:gd name="connsiteX509" fmla="*/ 8521220 w 12282522"/>
                <a:gd name="connsiteY509" fmla="*/ 6046314 h 6861382"/>
                <a:gd name="connsiteX510" fmla="*/ 7608763 w 12282522"/>
                <a:gd name="connsiteY510" fmla="*/ 6411368 h 6861382"/>
                <a:gd name="connsiteX511" fmla="*/ 7608763 w 12282522"/>
                <a:gd name="connsiteY511" fmla="*/ 6004552 h 6861382"/>
                <a:gd name="connsiteX512" fmla="*/ 9016812 w 12282522"/>
                <a:gd name="connsiteY512" fmla="*/ 5073006 h 6861382"/>
                <a:gd name="connsiteX513" fmla="*/ 9016812 w 12282522"/>
                <a:gd name="connsiteY513" fmla="*/ 5940095 h 6861382"/>
                <a:gd name="connsiteX514" fmla="*/ 8737362 w 12282522"/>
                <a:gd name="connsiteY514" fmla="*/ 5720902 h 6861382"/>
                <a:gd name="connsiteX515" fmla="*/ 8658990 w 12282522"/>
                <a:gd name="connsiteY515" fmla="*/ 5820838 h 6861382"/>
                <a:gd name="connsiteX516" fmla="*/ 9016812 w 12282522"/>
                <a:gd name="connsiteY516" fmla="*/ 6101504 h 6861382"/>
                <a:gd name="connsiteX517" fmla="*/ 9016812 w 12282522"/>
                <a:gd name="connsiteY517" fmla="*/ 6627002 h 6861382"/>
                <a:gd name="connsiteX518" fmla="*/ 8540092 w 12282522"/>
                <a:gd name="connsiteY518" fmla="*/ 6256930 h 6861382"/>
                <a:gd name="connsiteX519" fmla="*/ 8462216 w 12282522"/>
                <a:gd name="connsiteY519" fmla="*/ 6357248 h 6861382"/>
                <a:gd name="connsiteX520" fmla="*/ 9016812 w 12282522"/>
                <a:gd name="connsiteY520" fmla="*/ 6787795 h 6861382"/>
                <a:gd name="connsiteX521" fmla="*/ 9016812 w 12282522"/>
                <a:gd name="connsiteY521" fmla="*/ 6861382 h 6861382"/>
                <a:gd name="connsiteX522" fmla="*/ 9143812 w 12282522"/>
                <a:gd name="connsiteY522" fmla="*/ 6861382 h 6861382"/>
                <a:gd name="connsiteX523" fmla="*/ 9143812 w 12282522"/>
                <a:gd name="connsiteY523" fmla="*/ 6587565 h 6861382"/>
                <a:gd name="connsiteX524" fmla="*/ 9601875 w 12282522"/>
                <a:gd name="connsiteY524" fmla="*/ 6264640 h 6861382"/>
                <a:gd name="connsiteX525" fmla="*/ 9528698 w 12282522"/>
                <a:gd name="connsiteY525" fmla="*/ 6160844 h 6861382"/>
                <a:gd name="connsiteX526" fmla="*/ 9143812 w 12282522"/>
                <a:gd name="connsiteY526" fmla="*/ 6432180 h 6861382"/>
                <a:gd name="connsiteX527" fmla="*/ 9143812 w 12282522"/>
                <a:gd name="connsiteY527" fmla="*/ 6003363 h 6861382"/>
                <a:gd name="connsiteX528" fmla="*/ 9439899 w 12282522"/>
                <a:gd name="connsiteY528" fmla="*/ 5794612 h 6861382"/>
                <a:gd name="connsiteX529" fmla="*/ 9366721 w 12282522"/>
                <a:gd name="connsiteY529" fmla="*/ 5690815 h 6861382"/>
                <a:gd name="connsiteX530" fmla="*/ 9143812 w 12282522"/>
                <a:gd name="connsiteY530" fmla="*/ 5847973 h 6861382"/>
                <a:gd name="connsiteX531" fmla="*/ 9143812 w 12282522"/>
                <a:gd name="connsiteY531" fmla="*/ 4947488 h 6861382"/>
                <a:gd name="connsiteX532" fmla="*/ 9091448 w 12282522"/>
                <a:gd name="connsiteY532" fmla="*/ 4947488 h 6861382"/>
                <a:gd name="connsiteX533" fmla="*/ 9056409 w 12282522"/>
                <a:gd name="connsiteY533" fmla="*/ 4894530 h 6861382"/>
                <a:gd name="connsiteX534" fmla="*/ 7608763 w 12282522"/>
                <a:gd name="connsiteY534" fmla="*/ 5852279 h 6861382"/>
                <a:gd name="connsiteX535" fmla="*/ 7608763 w 12282522"/>
                <a:gd name="connsiteY535" fmla="*/ 5248157 h 6861382"/>
                <a:gd name="connsiteX536" fmla="*/ 9016875 w 12282522"/>
                <a:gd name="connsiteY536" fmla="*/ 4751630 h 6861382"/>
                <a:gd name="connsiteX537" fmla="*/ 8974648 w 12282522"/>
                <a:gd name="connsiteY537" fmla="*/ 4631857 h 6861382"/>
                <a:gd name="connsiteX538" fmla="*/ 7608763 w 12282522"/>
                <a:gd name="connsiteY538" fmla="*/ 5113496 h 6861382"/>
                <a:gd name="connsiteX539" fmla="*/ 7608763 w 12282522"/>
                <a:gd name="connsiteY539" fmla="*/ 4570985 h 6861382"/>
                <a:gd name="connsiteX540" fmla="*/ 8576375 w 12282522"/>
                <a:gd name="connsiteY540" fmla="*/ 4043945 h 6861382"/>
                <a:gd name="connsiteX541" fmla="*/ 8515631 w 12282522"/>
                <a:gd name="connsiteY541" fmla="*/ 3932417 h 6861382"/>
                <a:gd name="connsiteX542" fmla="*/ 7608763 w 12282522"/>
                <a:gd name="connsiteY542" fmla="*/ 4426366 h 6861382"/>
                <a:gd name="connsiteX543" fmla="*/ 7608763 w 12282522"/>
                <a:gd name="connsiteY543" fmla="*/ 3721981 h 6861382"/>
                <a:gd name="connsiteX544" fmla="*/ 8501865 w 12282522"/>
                <a:gd name="connsiteY544" fmla="*/ 3377464 h 6861382"/>
                <a:gd name="connsiteX545" fmla="*/ 8456158 w 12282522"/>
                <a:gd name="connsiteY545" fmla="*/ 3258973 h 6861382"/>
                <a:gd name="connsiteX546" fmla="*/ 7608763 w 12282522"/>
                <a:gd name="connsiteY546" fmla="*/ 3585858 h 6861382"/>
                <a:gd name="connsiteX547" fmla="*/ 7608763 w 12282522"/>
                <a:gd name="connsiteY547" fmla="*/ 3092415 h 6861382"/>
                <a:gd name="connsiteX548" fmla="*/ 8227760 w 12282522"/>
                <a:gd name="connsiteY548" fmla="*/ 2669490 h 6861382"/>
                <a:gd name="connsiteX549" fmla="*/ 8156107 w 12282522"/>
                <a:gd name="connsiteY549" fmla="*/ 2564626 h 6861382"/>
                <a:gd name="connsiteX550" fmla="*/ 7608763 w 12282522"/>
                <a:gd name="connsiteY550" fmla="*/ 2938595 h 6861382"/>
                <a:gd name="connsiteX551" fmla="*/ 7608763 w 12282522"/>
                <a:gd name="connsiteY551" fmla="*/ 2495424 h 6861382"/>
                <a:gd name="connsiteX552" fmla="*/ 8038265 w 12282522"/>
                <a:gd name="connsiteY552" fmla="*/ 2178281 h 6861382"/>
                <a:gd name="connsiteX553" fmla="*/ 7962826 w 12282522"/>
                <a:gd name="connsiteY553" fmla="*/ 2076122 h 6861382"/>
                <a:gd name="connsiteX554" fmla="*/ 7608763 w 12282522"/>
                <a:gd name="connsiteY554" fmla="*/ 2337553 h 6861382"/>
                <a:gd name="connsiteX555" fmla="*/ 7608763 w 12282522"/>
                <a:gd name="connsiteY555" fmla="*/ 1752602 h 6861382"/>
                <a:gd name="connsiteX556" fmla="*/ 7481764 w 12282522"/>
                <a:gd name="connsiteY556" fmla="*/ 1752602 h 6861382"/>
                <a:gd name="connsiteX557" fmla="*/ 7481764 w 12282522"/>
                <a:gd name="connsiteY557" fmla="*/ 2384382 h 6861382"/>
                <a:gd name="connsiteX558" fmla="*/ 7321478 w 12282522"/>
                <a:gd name="connsiteY558" fmla="*/ 2229245 h 6861382"/>
                <a:gd name="connsiteX559" fmla="*/ 7233160 w 12282522"/>
                <a:gd name="connsiteY559" fmla="*/ 2320507 h 6861382"/>
                <a:gd name="connsiteX560" fmla="*/ 7481764 w 12282522"/>
                <a:gd name="connsiteY560" fmla="*/ 2561134 h 6861382"/>
                <a:gd name="connsiteX561" fmla="*/ 7481764 w 12282522"/>
                <a:gd name="connsiteY561" fmla="*/ 3132981 h 6861382"/>
                <a:gd name="connsiteX562" fmla="*/ 6855630 w 12282522"/>
                <a:gd name="connsiteY562" fmla="*/ 2742667 h 6861382"/>
                <a:gd name="connsiteX563" fmla="*/ 6788446 w 12282522"/>
                <a:gd name="connsiteY563" fmla="*/ 2850440 h 6861382"/>
                <a:gd name="connsiteX564" fmla="*/ 7481764 w 12282522"/>
                <a:gd name="connsiteY564" fmla="*/ 3282633 h 6861382"/>
                <a:gd name="connsiteX565" fmla="*/ 7481764 w 12282522"/>
                <a:gd name="connsiteY565" fmla="*/ 3702965 h 6861382"/>
                <a:gd name="connsiteX566" fmla="*/ 6645938 w 12282522"/>
                <a:gd name="connsiteY566" fmla="*/ 3163724 h 6861382"/>
                <a:gd name="connsiteX567" fmla="*/ 6577080 w 12282522"/>
                <a:gd name="connsiteY567" fmla="*/ 3270430 h 6861382"/>
                <a:gd name="connsiteX568" fmla="*/ 7481764 w 12282522"/>
                <a:gd name="connsiteY568" fmla="*/ 3854098 h 6861382"/>
                <a:gd name="connsiteX569" fmla="*/ 7481764 w 12282522"/>
                <a:gd name="connsiteY569" fmla="*/ 4068086 h 6861382"/>
                <a:gd name="connsiteX570" fmla="*/ 6571784 w 12282522"/>
                <a:gd name="connsiteY570" fmla="*/ 3635479 h 6861382"/>
                <a:gd name="connsiteX571" fmla="*/ 6517263 w 12282522"/>
                <a:gd name="connsiteY571" fmla="*/ 3750172 h 6861382"/>
                <a:gd name="connsiteX572" fmla="*/ 7481764 w 12282522"/>
                <a:gd name="connsiteY572" fmla="*/ 4208701 h 6861382"/>
                <a:gd name="connsiteX573" fmla="*/ 7481764 w 12282522"/>
                <a:gd name="connsiteY573" fmla="*/ 4812234 h 6861382"/>
                <a:gd name="connsiteX574" fmla="*/ 6192702 w 12282522"/>
                <a:gd name="connsiteY574" fmla="*/ 4386669 h 6861382"/>
                <a:gd name="connsiteX575" fmla="*/ 6152888 w 12282522"/>
                <a:gd name="connsiteY575" fmla="*/ 4507267 h 6861382"/>
                <a:gd name="connsiteX576" fmla="*/ 7481764 w 12282522"/>
                <a:gd name="connsiteY576" fmla="*/ 4945976 h 6861382"/>
                <a:gd name="connsiteX577" fmla="*/ 7481764 w 12282522"/>
                <a:gd name="connsiteY577" fmla="*/ 5370545 h 6861382"/>
                <a:gd name="connsiteX578" fmla="*/ 6121165 w 12282522"/>
                <a:gd name="connsiteY578" fmla="*/ 4748850 h 6861382"/>
                <a:gd name="connsiteX579" fmla="*/ 6094776 w 12282522"/>
                <a:gd name="connsiteY579" fmla="*/ 4806594 h 6861382"/>
                <a:gd name="connsiteX580" fmla="*/ 5985337 w 12282522"/>
                <a:gd name="connsiteY580" fmla="*/ 4806594 h 6861382"/>
                <a:gd name="connsiteX581" fmla="*/ 5985337 w 12282522"/>
                <a:gd name="connsiteY581" fmla="*/ 5940096 h 6861382"/>
                <a:gd name="connsiteX582" fmla="*/ 5705886 w 12282522"/>
                <a:gd name="connsiteY582" fmla="*/ 5720902 h 6861382"/>
                <a:gd name="connsiteX583" fmla="*/ 5627514 w 12282522"/>
                <a:gd name="connsiteY583" fmla="*/ 5820838 h 6861382"/>
                <a:gd name="connsiteX584" fmla="*/ 5985337 w 12282522"/>
                <a:gd name="connsiteY584" fmla="*/ 6101505 h 6861382"/>
                <a:gd name="connsiteX585" fmla="*/ 5985337 w 12282522"/>
                <a:gd name="connsiteY585" fmla="*/ 6627002 h 6861382"/>
                <a:gd name="connsiteX586" fmla="*/ 5508617 w 12282522"/>
                <a:gd name="connsiteY586" fmla="*/ 6256930 h 6861382"/>
                <a:gd name="connsiteX587" fmla="*/ 5430741 w 12282522"/>
                <a:gd name="connsiteY587" fmla="*/ 6357248 h 6861382"/>
                <a:gd name="connsiteX588" fmla="*/ 5985337 w 12282522"/>
                <a:gd name="connsiteY588" fmla="*/ 6787795 h 6861382"/>
                <a:gd name="connsiteX589" fmla="*/ 5250104 w 12282522"/>
                <a:gd name="connsiteY589" fmla="*/ 6861382 h 6861382"/>
                <a:gd name="connsiteX590" fmla="*/ 5469077 w 12282522"/>
                <a:gd name="connsiteY590" fmla="*/ 6861382 h 6861382"/>
                <a:gd name="connsiteX591" fmla="*/ 5297748 w 12282522"/>
                <a:gd name="connsiteY591" fmla="*/ 6739404 h 6861382"/>
                <a:gd name="connsiteX592" fmla="*/ 5224087 w 12282522"/>
                <a:gd name="connsiteY592" fmla="*/ 6842859 h 6861382"/>
                <a:gd name="connsiteX593" fmla="*/ 4452988 w 12282522"/>
                <a:gd name="connsiteY593" fmla="*/ 6861382 h 6861382"/>
                <a:gd name="connsiteX594" fmla="*/ 4500209 w 12282522"/>
                <a:gd name="connsiteY594" fmla="*/ 6861382 h 6861382"/>
                <a:gd name="connsiteX595" fmla="*/ 4495032 w 12282522"/>
                <a:gd name="connsiteY595" fmla="*/ 6846630 h 6861382"/>
                <a:gd name="connsiteX596" fmla="*/ 2907132 w 12282522"/>
                <a:gd name="connsiteY596" fmla="*/ 6861382 h 6861382"/>
                <a:gd name="connsiteX597" fmla="*/ 3126105 w 12282522"/>
                <a:gd name="connsiteY597" fmla="*/ 6861382 h 6861382"/>
                <a:gd name="connsiteX598" fmla="*/ 2954774 w 12282522"/>
                <a:gd name="connsiteY598" fmla="*/ 6739404 h 6861382"/>
                <a:gd name="connsiteX599" fmla="*/ 2881114 w 12282522"/>
                <a:gd name="connsiteY599" fmla="*/ 6842859 h 6861382"/>
                <a:gd name="connsiteX600" fmla="*/ 2646523 w 12282522"/>
                <a:gd name="connsiteY600" fmla="*/ 6861382 h 6861382"/>
                <a:gd name="connsiteX601" fmla="*/ 2775141 w 12282522"/>
                <a:gd name="connsiteY601" fmla="*/ 6861382 h 6861382"/>
                <a:gd name="connsiteX602" fmla="*/ 2729680 w 12282522"/>
                <a:gd name="connsiteY602" fmla="*/ 6799893 h 6861382"/>
                <a:gd name="connsiteX603" fmla="*/ 1574980 w 12282522"/>
                <a:gd name="connsiteY603" fmla="*/ 6861382 h 6861382"/>
                <a:gd name="connsiteX604" fmla="*/ 1703604 w 12282522"/>
                <a:gd name="connsiteY604" fmla="*/ 6861382 h 6861382"/>
                <a:gd name="connsiteX605" fmla="*/ 1620448 w 12282522"/>
                <a:gd name="connsiteY605" fmla="*/ 6799893 h 6861382"/>
                <a:gd name="connsiteX606" fmla="*/ 1421510 w 12282522"/>
                <a:gd name="connsiteY606" fmla="*/ 6861382 h 6861382"/>
                <a:gd name="connsiteX607" fmla="*/ 1468730 w 12282522"/>
                <a:gd name="connsiteY607" fmla="*/ 6861382 h 6861382"/>
                <a:gd name="connsiteX608" fmla="*/ 1463553 w 12282522"/>
                <a:gd name="connsiteY608" fmla="*/ 6846630 h 6861382"/>
                <a:gd name="connsiteX609" fmla="*/ 610888 w 12282522"/>
                <a:gd name="connsiteY609" fmla="*/ 6861382 h 6861382"/>
                <a:gd name="connsiteX610" fmla="*/ 737888 w 12282522"/>
                <a:gd name="connsiteY610" fmla="*/ 6861382 h 6861382"/>
                <a:gd name="connsiteX611" fmla="*/ 737888 w 12282522"/>
                <a:gd name="connsiteY611" fmla="*/ 6587565 h 6861382"/>
                <a:gd name="connsiteX612" fmla="*/ 1195951 w 12282522"/>
                <a:gd name="connsiteY612" fmla="*/ 6264640 h 6861382"/>
                <a:gd name="connsiteX613" fmla="*/ 1122774 w 12282522"/>
                <a:gd name="connsiteY613" fmla="*/ 6160844 h 6861382"/>
                <a:gd name="connsiteX614" fmla="*/ 737888 w 12282522"/>
                <a:gd name="connsiteY614" fmla="*/ 6432180 h 6861382"/>
                <a:gd name="connsiteX615" fmla="*/ 737888 w 12282522"/>
                <a:gd name="connsiteY615" fmla="*/ 6003363 h 6861382"/>
                <a:gd name="connsiteX616" fmla="*/ 1033975 w 12282522"/>
                <a:gd name="connsiteY616" fmla="*/ 5794612 h 6861382"/>
                <a:gd name="connsiteX617" fmla="*/ 960798 w 12282522"/>
                <a:gd name="connsiteY617" fmla="*/ 5690815 h 6861382"/>
                <a:gd name="connsiteX618" fmla="*/ 737888 w 12282522"/>
                <a:gd name="connsiteY618" fmla="*/ 5847973 h 6861382"/>
                <a:gd name="connsiteX619" fmla="*/ 737888 w 12282522"/>
                <a:gd name="connsiteY619" fmla="*/ 4884440 h 6861382"/>
                <a:gd name="connsiteX620" fmla="*/ 2107316 w 12282522"/>
                <a:gd name="connsiteY620" fmla="*/ 5510184 h 6861382"/>
                <a:gd name="connsiteX621" fmla="*/ 2107316 w 12282522"/>
                <a:gd name="connsiteY621" fmla="*/ 6129619 h 6861382"/>
                <a:gd name="connsiteX622" fmla="*/ 1298377 w 12282522"/>
                <a:gd name="connsiteY622" fmla="*/ 5909166 h 6861382"/>
                <a:gd name="connsiteX623" fmla="*/ 1264988 w 12282522"/>
                <a:gd name="connsiteY623" fmla="*/ 6031696 h 6861382"/>
                <a:gd name="connsiteX624" fmla="*/ 2107316 w 12282522"/>
                <a:gd name="connsiteY624" fmla="*/ 6261246 h 6861382"/>
                <a:gd name="connsiteX625" fmla="*/ 2107316 w 12282522"/>
                <a:gd name="connsiteY625" fmla="*/ 6861382 h 6861382"/>
                <a:gd name="connsiteX626" fmla="*/ 2234316 w 12282522"/>
                <a:gd name="connsiteY626" fmla="*/ 6861382 h 6861382"/>
                <a:gd name="connsiteX627" fmla="*/ 2234316 w 12282522"/>
                <a:gd name="connsiteY627" fmla="*/ 6548163 h 6861382"/>
                <a:gd name="connsiteX628" fmla="*/ 3193941 w 12282522"/>
                <a:gd name="connsiteY628" fmla="*/ 6164233 h 6861382"/>
                <a:gd name="connsiteX629" fmla="*/ 3146774 w 12282522"/>
                <a:gd name="connsiteY629" fmla="*/ 6046314 h 6861382"/>
                <a:gd name="connsiteX630" fmla="*/ 2234316 w 12282522"/>
                <a:gd name="connsiteY630" fmla="*/ 6411368 h 6861382"/>
                <a:gd name="connsiteX631" fmla="*/ 2234316 w 12282522"/>
                <a:gd name="connsiteY631" fmla="*/ 6004552 h 6861382"/>
                <a:gd name="connsiteX632" fmla="*/ 3642366 w 12282522"/>
                <a:gd name="connsiteY632" fmla="*/ 5073006 h 6861382"/>
                <a:gd name="connsiteX633" fmla="*/ 3642366 w 12282522"/>
                <a:gd name="connsiteY633" fmla="*/ 5940095 h 6861382"/>
                <a:gd name="connsiteX634" fmla="*/ 3362915 w 12282522"/>
                <a:gd name="connsiteY634" fmla="*/ 5720902 h 6861382"/>
                <a:gd name="connsiteX635" fmla="*/ 3284544 w 12282522"/>
                <a:gd name="connsiteY635" fmla="*/ 5820838 h 6861382"/>
                <a:gd name="connsiteX636" fmla="*/ 3642366 w 12282522"/>
                <a:gd name="connsiteY636" fmla="*/ 6101504 h 6861382"/>
                <a:gd name="connsiteX637" fmla="*/ 3642366 w 12282522"/>
                <a:gd name="connsiteY637" fmla="*/ 6627002 h 6861382"/>
                <a:gd name="connsiteX638" fmla="*/ 3165646 w 12282522"/>
                <a:gd name="connsiteY638" fmla="*/ 6256930 h 6861382"/>
                <a:gd name="connsiteX639" fmla="*/ 3087770 w 12282522"/>
                <a:gd name="connsiteY639" fmla="*/ 6357248 h 6861382"/>
                <a:gd name="connsiteX640" fmla="*/ 3642366 w 12282522"/>
                <a:gd name="connsiteY640" fmla="*/ 6787795 h 6861382"/>
                <a:gd name="connsiteX641" fmla="*/ 3642366 w 12282522"/>
                <a:gd name="connsiteY641" fmla="*/ 6861382 h 6861382"/>
                <a:gd name="connsiteX642" fmla="*/ 3769366 w 12282522"/>
                <a:gd name="connsiteY642" fmla="*/ 6861382 h 6861382"/>
                <a:gd name="connsiteX643" fmla="*/ 3769366 w 12282522"/>
                <a:gd name="connsiteY643" fmla="*/ 6587565 h 6861382"/>
                <a:gd name="connsiteX644" fmla="*/ 4227431 w 12282522"/>
                <a:gd name="connsiteY644" fmla="*/ 6264640 h 6861382"/>
                <a:gd name="connsiteX645" fmla="*/ 4154251 w 12282522"/>
                <a:gd name="connsiteY645" fmla="*/ 6160844 h 6861382"/>
                <a:gd name="connsiteX646" fmla="*/ 3769366 w 12282522"/>
                <a:gd name="connsiteY646" fmla="*/ 6432180 h 6861382"/>
                <a:gd name="connsiteX647" fmla="*/ 3769366 w 12282522"/>
                <a:gd name="connsiteY647" fmla="*/ 6003363 h 6861382"/>
                <a:gd name="connsiteX648" fmla="*/ 4065453 w 12282522"/>
                <a:gd name="connsiteY648" fmla="*/ 5794612 h 6861382"/>
                <a:gd name="connsiteX649" fmla="*/ 3992274 w 12282522"/>
                <a:gd name="connsiteY649" fmla="*/ 5690815 h 6861382"/>
                <a:gd name="connsiteX650" fmla="*/ 3769366 w 12282522"/>
                <a:gd name="connsiteY650" fmla="*/ 5847973 h 6861382"/>
                <a:gd name="connsiteX651" fmla="*/ 3769366 w 12282522"/>
                <a:gd name="connsiteY651" fmla="*/ 4947488 h 6861382"/>
                <a:gd name="connsiteX652" fmla="*/ 3717002 w 12282522"/>
                <a:gd name="connsiteY652" fmla="*/ 4947488 h 6861382"/>
                <a:gd name="connsiteX653" fmla="*/ 3681963 w 12282522"/>
                <a:gd name="connsiteY653" fmla="*/ 4894530 h 6861382"/>
                <a:gd name="connsiteX654" fmla="*/ 2234316 w 12282522"/>
                <a:gd name="connsiteY654" fmla="*/ 5852279 h 6861382"/>
                <a:gd name="connsiteX655" fmla="*/ 2234316 w 12282522"/>
                <a:gd name="connsiteY655" fmla="*/ 5248157 h 6861382"/>
                <a:gd name="connsiteX656" fmla="*/ 3642430 w 12282522"/>
                <a:gd name="connsiteY656" fmla="*/ 4751630 h 6861382"/>
                <a:gd name="connsiteX657" fmla="*/ 3600201 w 12282522"/>
                <a:gd name="connsiteY657" fmla="*/ 4631857 h 6861382"/>
                <a:gd name="connsiteX658" fmla="*/ 2234316 w 12282522"/>
                <a:gd name="connsiteY658" fmla="*/ 5113496 h 6861382"/>
                <a:gd name="connsiteX659" fmla="*/ 2234316 w 12282522"/>
                <a:gd name="connsiteY659" fmla="*/ 4570985 h 6861382"/>
                <a:gd name="connsiteX660" fmla="*/ 3201928 w 12282522"/>
                <a:gd name="connsiteY660" fmla="*/ 4043945 h 6861382"/>
                <a:gd name="connsiteX661" fmla="*/ 3141184 w 12282522"/>
                <a:gd name="connsiteY661" fmla="*/ 3932417 h 6861382"/>
                <a:gd name="connsiteX662" fmla="*/ 2234316 w 12282522"/>
                <a:gd name="connsiteY662" fmla="*/ 4426366 h 6861382"/>
                <a:gd name="connsiteX663" fmla="*/ 2234316 w 12282522"/>
                <a:gd name="connsiteY663" fmla="*/ 3721981 h 6861382"/>
                <a:gd name="connsiteX664" fmla="*/ 3127418 w 12282522"/>
                <a:gd name="connsiteY664" fmla="*/ 3377464 h 6861382"/>
                <a:gd name="connsiteX665" fmla="*/ 3081711 w 12282522"/>
                <a:gd name="connsiteY665" fmla="*/ 3258973 h 6861382"/>
                <a:gd name="connsiteX666" fmla="*/ 2234316 w 12282522"/>
                <a:gd name="connsiteY666" fmla="*/ 3585858 h 6861382"/>
                <a:gd name="connsiteX667" fmla="*/ 2234316 w 12282522"/>
                <a:gd name="connsiteY667" fmla="*/ 3092415 h 6861382"/>
                <a:gd name="connsiteX668" fmla="*/ 2853313 w 12282522"/>
                <a:gd name="connsiteY668" fmla="*/ 2669490 h 6861382"/>
                <a:gd name="connsiteX669" fmla="*/ 2781660 w 12282522"/>
                <a:gd name="connsiteY669" fmla="*/ 2564626 h 6861382"/>
                <a:gd name="connsiteX670" fmla="*/ 2234316 w 12282522"/>
                <a:gd name="connsiteY670" fmla="*/ 2938595 h 6861382"/>
                <a:gd name="connsiteX671" fmla="*/ 2234316 w 12282522"/>
                <a:gd name="connsiteY671" fmla="*/ 2495424 h 6861382"/>
                <a:gd name="connsiteX672" fmla="*/ 2663817 w 12282522"/>
                <a:gd name="connsiteY672" fmla="*/ 2178281 h 6861382"/>
                <a:gd name="connsiteX673" fmla="*/ 2588379 w 12282522"/>
                <a:gd name="connsiteY673" fmla="*/ 2076122 h 6861382"/>
                <a:gd name="connsiteX674" fmla="*/ 2234316 w 12282522"/>
                <a:gd name="connsiteY674" fmla="*/ 2337553 h 6861382"/>
                <a:gd name="connsiteX675" fmla="*/ 2234316 w 12282522"/>
                <a:gd name="connsiteY675" fmla="*/ 1752602 h 6861382"/>
                <a:gd name="connsiteX676" fmla="*/ 2107316 w 12282522"/>
                <a:gd name="connsiteY676" fmla="*/ 1752602 h 6861382"/>
                <a:gd name="connsiteX677" fmla="*/ 2107316 w 12282522"/>
                <a:gd name="connsiteY677" fmla="*/ 2384382 h 6861382"/>
                <a:gd name="connsiteX678" fmla="*/ 1947029 w 12282522"/>
                <a:gd name="connsiteY678" fmla="*/ 2229245 h 6861382"/>
                <a:gd name="connsiteX679" fmla="*/ 1858713 w 12282522"/>
                <a:gd name="connsiteY679" fmla="*/ 2320507 h 6861382"/>
                <a:gd name="connsiteX680" fmla="*/ 2107316 w 12282522"/>
                <a:gd name="connsiteY680" fmla="*/ 2561134 h 6861382"/>
                <a:gd name="connsiteX681" fmla="*/ 2107316 w 12282522"/>
                <a:gd name="connsiteY681" fmla="*/ 3132981 h 6861382"/>
                <a:gd name="connsiteX682" fmla="*/ 1481182 w 12282522"/>
                <a:gd name="connsiteY682" fmla="*/ 2742667 h 6861382"/>
                <a:gd name="connsiteX683" fmla="*/ 1413998 w 12282522"/>
                <a:gd name="connsiteY683" fmla="*/ 2850440 h 6861382"/>
                <a:gd name="connsiteX684" fmla="*/ 2107316 w 12282522"/>
                <a:gd name="connsiteY684" fmla="*/ 3282633 h 6861382"/>
                <a:gd name="connsiteX685" fmla="*/ 2107316 w 12282522"/>
                <a:gd name="connsiteY685" fmla="*/ 3702965 h 6861382"/>
                <a:gd name="connsiteX686" fmla="*/ 1271491 w 12282522"/>
                <a:gd name="connsiteY686" fmla="*/ 3163724 h 6861382"/>
                <a:gd name="connsiteX687" fmla="*/ 1202632 w 12282522"/>
                <a:gd name="connsiteY687" fmla="*/ 3270430 h 6861382"/>
                <a:gd name="connsiteX688" fmla="*/ 2107316 w 12282522"/>
                <a:gd name="connsiteY688" fmla="*/ 3854098 h 6861382"/>
                <a:gd name="connsiteX689" fmla="*/ 2107316 w 12282522"/>
                <a:gd name="connsiteY689" fmla="*/ 4068086 h 6861382"/>
                <a:gd name="connsiteX690" fmla="*/ 1197336 w 12282522"/>
                <a:gd name="connsiteY690" fmla="*/ 3635479 h 6861382"/>
                <a:gd name="connsiteX691" fmla="*/ 1142815 w 12282522"/>
                <a:gd name="connsiteY691" fmla="*/ 3750172 h 6861382"/>
                <a:gd name="connsiteX692" fmla="*/ 2107316 w 12282522"/>
                <a:gd name="connsiteY692" fmla="*/ 4208701 h 6861382"/>
                <a:gd name="connsiteX693" fmla="*/ 2107316 w 12282522"/>
                <a:gd name="connsiteY693" fmla="*/ 4812234 h 6861382"/>
                <a:gd name="connsiteX694" fmla="*/ 818254 w 12282522"/>
                <a:gd name="connsiteY694" fmla="*/ 4386669 h 6861382"/>
                <a:gd name="connsiteX695" fmla="*/ 778439 w 12282522"/>
                <a:gd name="connsiteY695" fmla="*/ 4507267 h 6861382"/>
                <a:gd name="connsiteX696" fmla="*/ 2107316 w 12282522"/>
                <a:gd name="connsiteY696" fmla="*/ 4945976 h 6861382"/>
                <a:gd name="connsiteX697" fmla="*/ 2107316 w 12282522"/>
                <a:gd name="connsiteY697" fmla="*/ 5370545 h 6861382"/>
                <a:gd name="connsiteX698" fmla="*/ 746715 w 12282522"/>
                <a:gd name="connsiteY698" fmla="*/ 4748850 h 6861382"/>
                <a:gd name="connsiteX699" fmla="*/ 720327 w 12282522"/>
                <a:gd name="connsiteY699" fmla="*/ 4806594 h 6861382"/>
                <a:gd name="connsiteX700" fmla="*/ 610888 w 12282522"/>
                <a:gd name="connsiteY700" fmla="*/ 4806594 h 6861382"/>
                <a:gd name="connsiteX701" fmla="*/ 610888 w 12282522"/>
                <a:gd name="connsiteY701" fmla="*/ 5940096 h 6861382"/>
                <a:gd name="connsiteX702" fmla="*/ 331436 w 12282522"/>
                <a:gd name="connsiteY702" fmla="*/ 5720902 h 6861382"/>
                <a:gd name="connsiteX703" fmla="*/ 253065 w 12282522"/>
                <a:gd name="connsiteY703" fmla="*/ 5820838 h 6861382"/>
                <a:gd name="connsiteX704" fmla="*/ 610888 w 12282522"/>
                <a:gd name="connsiteY704" fmla="*/ 6101505 h 6861382"/>
                <a:gd name="connsiteX705" fmla="*/ 610888 w 12282522"/>
                <a:gd name="connsiteY705" fmla="*/ 6627002 h 6861382"/>
                <a:gd name="connsiteX706" fmla="*/ 134167 w 12282522"/>
                <a:gd name="connsiteY706" fmla="*/ 6256930 h 6861382"/>
                <a:gd name="connsiteX707" fmla="*/ 56292 w 12282522"/>
                <a:gd name="connsiteY707" fmla="*/ 6357248 h 6861382"/>
                <a:gd name="connsiteX708" fmla="*/ 610888 w 12282522"/>
                <a:gd name="connsiteY708" fmla="*/ 6787795 h 6861382"/>
                <a:gd name="connsiteX709" fmla="*/ 0 w 12282522"/>
                <a:gd name="connsiteY709" fmla="*/ 6861382 h 6861382"/>
                <a:gd name="connsiteX710" fmla="*/ 94628 w 12282522"/>
                <a:gd name="connsiteY710" fmla="*/ 6861382 h 6861382"/>
                <a:gd name="connsiteX711" fmla="*/ 0 w 12282522"/>
                <a:gd name="connsiteY711" fmla="*/ 6794012 h 686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</a:cxnLst>
              <a:rect l="l" t="t" r="r" b="b"/>
              <a:pathLst>
                <a:path w="12282522" h="6861382">
                  <a:moveTo>
                    <a:pt x="0" y="1280882"/>
                  </a:moveTo>
                  <a:lnTo>
                    <a:pt x="44194" y="1201472"/>
                  </a:lnTo>
                  <a:lnTo>
                    <a:pt x="0" y="1176874"/>
                  </a:lnTo>
                  <a:close/>
                  <a:moveTo>
                    <a:pt x="44804" y="1810704"/>
                  </a:moveTo>
                  <a:lnTo>
                    <a:pt x="120305" y="1708583"/>
                  </a:lnTo>
                  <a:lnTo>
                    <a:pt x="0" y="1619625"/>
                  </a:lnTo>
                  <a:lnTo>
                    <a:pt x="0" y="1777575"/>
                  </a:lnTo>
                  <a:close/>
                  <a:moveTo>
                    <a:pt x="461896" y="2564283"/>
                  </a:moveTo>
                  <a:lnTo>
                    <a:pt x="509064" y="2446364"/>
                  </a:lnTo>
                  <a:lnTo>
                    <a:pt x="0" y="2242696"/>
                  </a:lnTo>
                  <a:lnTo>
                    <a:pt x="0" y="2379489"/>
                  </a:lnTo>
                  <a:close/>
                  <a:moveTo>
                    <a:pt x="12282522" y="2927940"/>
                  </a:moveTo>
                  <a:lnTo>
                    <a:pt x="12282522" y="2778288"/>
                  </a:lnTo>
                  <a:lnTo>
                    <a:pt x="12225380" y="2742667"/>
                  </a:lnTo>
                  <a:lnTo>
                    <a:pt x="12158197" y="2850440"/>
                  </a:lnTo>
                  <a:close/>
                  <a:moveTo>
                    <a:pt x="12282522" y="3487006"/>
                  </a:moveTo>
                  <a:lnTo>
                    <a:pt x="12282522" y="3335874"/>
                  </a:lnTo>
                  <a:lnTo>
                    <a:pt x="12015689" y="3163724"/>
                  </a:lnTo>
                  <a:lnTo>
                    <a:pt x="11946830" y="3270430"/>
                  </a:lnTo>
                  <a:close/>
                  <a:moveTo>
                    <a:pt x="997086" y="3716068"/>
                  </a:moveTo>
                  <a:lnTo>
                    <a:pt x="1032124" y="3663110"/>
                  </a:lnTo>
                  <a:lnTo>
                    <a:pt x="1084489" y="3663110"/>
                  </a:lnTo>
                  <a:lnTo>
                    <a:pt x="1084489" y="2762624"/>
                  </a:lnTo>
                  <a:lnTo>
                    <a:pt x="1307397" y="2919782"/>
                  </a:lnTo>
                  <a:lnTo>
                    <a:pt x="1380575" y="2815985"/>
                  </a:lnTo>
                  <a:lnTo>
                    <a:pt x="1084489" y="2607235"/>
                  </a:lnTo>
                  <a:lnTo>
                    <a:pt x="1084489" y="2178417"/>
                  </a:lnTo>
                  <a:lnTo>
                    <a:pt x="1469374" y="2449754"/>
                  </a:lnTo>
                  <a:lnTo>
                    <a:pt x="1542551" y="2345957"/>
                  </a:lnTo>
                  <a:lnTo>
                    <a:pt x="1084489" y="2023032"/>
                  </a:lnTo>
                  <a:lnTo>
                    <a:pt x="1084489" y="1509350"/>
                  </a:lnTo>
                  <a:lnTo>
                    <a:pt x="1810153" y="1763967"/>
                  </a:lnTo>
                  <a:lnTo>
                    <a:pt x="1852203" y="1644130"/>
                  </a:lnTo>
                  <a:lnTo>
                    <a:pt x="1084489" y="1374759"/>
                  </a:lnTo>
                  <a:lnTo>
                    <a:pt x="1084489" y="745854"/>
                  </a:lnTo>
                  <a:lnTo>
                    <a:pt x="2046831" y="1177963"/>
                  </a:lnTo>
                  <a:lnTo>
                    <a:pt x="2098862" y="1062114"/>
                  </a:lnTo>
                  <a:lnTo>
                    <a:pt x="1084489" y="606635"/>
                  </a:lnTo>
                  <a:lnTo>
                    <a:pt x="1084489" y="297827"/>
                  </a:lnTo>
                  <a:lnTo>
                    <a:pt x="2018013" y="515786"/>
                  </a:lnTo>
                  <a:lnTo>
                    <a:pt x="2046880" y="392113"/>
                  </a:lnTo>
                  <a:lnTo>
                    <a:pt x="1084489" y="167412"/>
                  </a:lnTo>
                  <a:lnTo>
                    <a:pt x="1084489" y="0"/>
                  </a:lnTo>
                  <a:lnTo>
                    <a:pt x="957488" y="0"/>
                  </a:lnTo>
                  <a:lnTo>
                    <a:pt x="957488" y="305750"/>
                  </a:lnTo>
                  <a:lnTo>
                    <a:pt x="0" y="592117"/>
                  </a:lnTo>
                  <a:lnTo>
                    <a:pt x="0" y="724667"/>
                  </a:lnTo>
                  <a:lnTo>
                    <a:pt x="957488" y="438299"/>
                  </a:lnTo>
                  <a:lnTo>
                    <a:pt x="957488" y="895440"/>
                  </a:lnTo>
                  <a:lnTo>
                    <a:pt x="16546" y="1320076"/>
                  </a:lnTo>
                  <a:lnTo>
                    <a:pt x="68780" y="1435837"/>
                  </a:lnTo>
                  <a:lnTo>
                    <a:pt x="957488" y="1034774"/>
                  </a:lnTo>
                  <a:lnTo>
                    <a:pt x="957488" y="1225766"/>
                  </a:lnTo>
                  <a:lnTo>
                    <a:pt x="196237" y="1767738"/>
                  </a:lnTo>
                  <a:lnTo>
                    <a:pt x="269897" y="1871193"/>
                  </a:lnTo>
                  <a:lnTo>
                    <a:pt x="957488" y="1381666"/>
                  </a:lnTo>
                  <a:lnTo>
                    <a:pt x="957488" y="1822802"/>
                  </a:lnTo>
                  <a:lnTo>
                    <a:pt x="402893" y="2253349"/>
                  </a:lnTo>
                  <a:lnTo>
                    <a:pt x="480769" y="2353667"/>
                  </a:lnTo>
                  <a:lnTo>
                    <a:pt x="957488" y="1983595"/>
                  </a:lnTo>
                  <a:lnTo>
                    <a:pt x="957488" y="2509093"/>
                  </a:lnTo>
                  <a:lnTo>
                    <a:pt x="599667" y="2789759"/>
                  </a:lnTo>
                  <a:lnTo>
                    <a:pt x="678039" y="2889696"/>
                  </a:lnTo>
                  <a:lnTo>
                    <a:pt x="957488" y="2670502"/>
                  </a:lnTo>
                  <a:lnTo>
                    <a:pt x="957488" y="3537592"/>
                  </a:lnTo>
                  <a:lnTo>
                    <a:pt x="0" y="2904130"/>
                  </a:lnTo>
                  <a:lnTo>
                    <a:pt x="0" y="3056405"/>
                  </a:lnTo>
                  <a:close/>
                  <a:moveTo>
                    <a:pt x="8797211" y="3726158"/>
                  </a:moveTo>
                  <a:lnTo>
                    <a:pt x="8797211" y="2762624"/>
                  </a:lnTo>
                  <a:lnTo>
                    <a:pt x="9020121" y="2919782"/>
                  </a:lnTo>
                  <a:lnTo>
                    <a:pt x="9093298" y="2815985"/>
                  </a:lnTo>
                  <a:lnTo>
                    <a:pt x="8797211" y="2607235"/>
                  </a:lnTo>
                  <a:lnTo>
                    <a:pt x="8797211" y="2178417"/>
                  </a:lnTo>
                  <a:lnTo>
                    <a:pt x="9182097" y="2449754"/>
                  </a:lnTo>
                  <a:lnTo>
                    <a:pt x="9255274" y="2345957"/>
                  </a:lnTo>
                  <a:lnTo>
                    <a:pt x="8797211" y="2023032"/>
                  </a:lnTo>
                  <a:lnTo>
                    <a:pt x="8797211" y="1509350"/>
                  </a:lnTo>
                  <a:lnTo>
                    <a:pt x="9522876" y="1763967"/>
                  </a:lnTo>
                  <a:lnTo>
                    <a:pt x="9564926" y="1644130"/>
                  </a:lnTo>
                  <a:lnTo>
                    <a:pt x="8797211" y="1374759"/>
                  </a:lnTo>
                  <a:lnTo>
                    <a:pt x="8797211" y="745855"/>
                  </a:lnTo>
                  <a:lnTo>
                    <a:pt x="9739110" y="1168784"/>
                  </a:lnTo>
                  <a:lnTo>
                    <a:pt x="9680381" y="1201472"/>
                  </a:lnTo>
                  <a:lnTo>
                    <a:pt x="9742142" y="1312445"/>
                  </a:lnTo>
                  <a:lnTo>
                    <a:pt x="10166639" y="1076173"/>
                  </a:lnTo>
                  <a:lnTo>
                    <a:pt x="10166639" y="1292743"/>
                  </a:lnTo>
                  <a:lnTo>
                    <a:pt x="9604257" y="1708583"/>
                  </a:lnTo>
                  <a:lnTo>
                    <a:pt x="9679771" y="1810704"/>
                  </a:lnTo>
                  <a:lnTo>
                    <a:pt x="10166639" y="1450693"/>
                  </a:lnTo>
                  <a:lnTo>
                    <a:pt x="10166639" y="2349351"/>
                  </a:lnTo>
                  <a:lnTo>
                    <a:pt x="9324311" y="2578901"/>
                  </a:lnTo>
                  <a:lnTo>
                    <a:pt x="9357700" y="2701431"/>
                  </a:lnTo>
                  <a:lnTo>
                    <a:pt x="10166639" y="2480979"/>
                  </a:lnTo>
                  <a:lnTo>
                    <a:pt x="10166639" y="3100414"/>
                  </a:lnTo>
                  <a:close/>
                  <a:moveTo>
                    <a:pt x="3427461" y="3726158"/>
                  </a:moveTo>
                  <a:lnTo>
                    <a:pt x="3427461" y="2762624"/>
                  </a:lnTo>
                  <a:lnTo>
                    <a:pt x="3650370" y="2919782"/>
                  </a:lnTo>
                  <a:lnTo>
                    <a:pt x="3723547" y="2815985"/>
                  </a:lnTo>
                  <a:lnTo>
                    <a:pt x="3427461" y="2607235"/>
                  </a:lnTo>
                  <a:lnTo>
                    <a:pt x="3427461" y="2178417"/>
                  </a:lnTo>
                  <a:lnTo>
                    <a:pt x="3812346" y="2449754"/>
                  </a:lnTo>
                  <a:lnTo>
                    <a:pt x="3885524" y="2345957"/>
                  </a:lnTo>
                  <a:lnTo>
                    <a:pt x="3427461" y="2023032"/>
                  </a:lnTo>
                  <a:lnTo>
                    <a:pt x="3427461" y="1509350"/>
                  </a:lnTo>
                  <a:lnTo>
                    <a:pt x="4153126" y="1763967"/>
                  </a:lnTo>
                  <a:lnTo>
                    <a:pt x="4195176" y="1644130"/>
                  </a:lnTo>
                  <a:lnTo>
                    <a:pt x="3427461" y="1374759"/>
                  </a:lnTo>
                  <a:lnTo>
                    <a:pt x="3427461" y="745855"/>
                  </a:lnTo>
                  <a:lnTo>
                    <a:pt x="4369361" y="1168784"/>
                  </a:lnTo>
                  <a:lnTo>
                    <a:pt x="4310632" y="1201472"/>
                  </a:lnTo>
                  <a:lnTo>
                    <a:pt x="4372391" y="1312445"/>
                  </a:lnTo>
                  <a:lnTo>
                    <a:pt x="4796890" y="1076173"/>
                  </a:lnTo>
                  <a:lnTo>
                    <a:pt x="4796890" y="1292743"/>
                  </a:lnTo>
                  <a:lnTo>
                    <a:pt x="4234508" y="1708583"/>
                  </a:lnTo>
                  <a:lnTo>
                    <a:pt x="4310021" y="1810704"/>
                  </a:lnTo>
                  <a:lnTo>
                    <a:pt x="4796890" y="1450693"/>
                  </a:lnTo>
                  <a:lnTo>
                    <a:pt x="4796890" y="2349351"/>
                  </a:lnTo>
                  <a:lnTo>
                    <a:pt x="3954560" y="2578901"/>
                  </a:lnTo>
                  <a:lnTo>
                    <a:pt x="3987949" y="2701431"/>
                  </a:lnTo>
                  <a:lnTo>
                    <a:pt x="4796890" y="2480979"/>
                  </a:lnTo>
                  <a:lnTo>
                    <a:pt x="4796890" y="3100414"/>
                  </a:lnTo>
                  <a:close/>
                  <a:moveTo>
                    <a:pt x="12282522" y="3938199"/>
                  </a:moveTo>
                  <a:lnTo>
                    <a:pt x="12282522" y="3797585"/>
                  </a:lnTo>
                  <a:lnTo>
                    <a:pt x="11941535" y="3635479"/>
                  </a:lnTo>
                  <a:lnTo>
                    <a:pt x="11887013" y="3750172"/>
                  </a:lnTo>
                  <a:close/>
                  <a:moveTo>
                    <a:pt x="915325" y="3978741"/>
                  </a:moveTo>
                  <a:lnTo>
                    <a:pt x="957552" y="3858967"/>
                  </a:lnTo>
                  <a:lnTo>
                    <a:pt x="0" y="3521316"/>
                  </a:lnTo>
                  <a:lnTo>
                    <a:pt x="0" y="3655979"/>
                  </a:lnTo>
                  <a:close/>
                  <a:moveTo>
                    <a:pt x="456307" y="4678181"/>
                  </a:moveTo>
                  <a:lnTo>
                    <a:pt x="517052" y="4566653"/>
                  </a:lnTo>
                  <a:lnTo>
                    <a:pt x="0" y="4285024"/>
                  </a:lnTo>
                  <a:lnTo>
                    <a:pt x="0" y="4429641"/>
                  </a:lnTo>
                  <a:close/>
                  <a:moveTo>
                    <a:pt x="12282522" y="4758131"/>
                  </a:moveTo>
                  <a:lnTo>
                    <a:pt x="12282522" y="4624389"/>
                  </a:lnTo>
                  <a:lnTo>
                    <a:pt x="11562453" y="4386669"/>
                  </a:lnTo>
                  <a:lnTo>
                    <a:pt x="11522638" y="4507267"/>
                  </a:lnTo>
                  <a:close/>
                  <a:moveTo>
                    <a:pt x="396834" y="5351625"/>
                  </a:moveTo>
                  <a:lnTo>
                    <a:pt x="442541" y="5233134"/>
                  </a:lnTo>
                  <a:lnTo>
                    <a:pt x="0" y="5062422"/>
                  </a:lnTo>
                  <a:lnTo>
                    <a:pt x="0" y="5198545"/>
                  </a:lnTo>
                  <a:close/>
                  <a:moveTo>
                    <a:pt x="96784" y="6045972"/>
                  </a:moveTo>
                  <a:lnTo>
                    <a:pt x="168437" y="5941108"/>
                  </a:lnTo>
                  <a:lnTo>
                    <a:pt x="0" y="5826025"/>
                  </a:lnTo>
                  <a:lnTo>
                    <a:pt x="0" y="5979845"/>
                  </a:lnTo>
                  <a:close/>
                  <a:moveTo>
                    <a:pt x="12282522" y="6106186"/>
                  </a:moveTo>
                  <a:lnTo>
                    <a:pt x="12282522" y="5974557"/>
                  </a:lnTo>
                  <a:lnTo>
                    <a:pt x="12042576" y="5909167"/>
                  </a:lnTo>
                  <a:lnTo>
                    <a:pt x="12009187" y="6031697"/>
                  </a:lnTo>
                  <a:close/>
                  <a:moveTo>
                    <a:pt x="10166639" y="6857996"/>
                  </a:moveTo>
                  <a:lnTo>
                    <a:pt x="10293639" y="6857996"/>
                  </a:lnTo>
                  <a:lnTo>
                    <a:pt x="10293639" y="6273045"/>
                  </a:lnTo>
                  <a:lnTo>
                    <a:pt x="10647702" y="6534476"/>
                  </a:lnTo>
                  <a:lnTo>
                    <a:pt x="10723140" y="6432317"/>
                  </a:lnTo>
                  <a:lnTo>
                    <a:pt x="10293639" y="6115174"/>
                  </a:lnTo>
                  <a:lnTo>
                    <a:pt x="10293639" y="5672003"/>
                  </a:lnTo>
                  <a:lnTo>
                    <a:pt x="10840983" y="6045972"/>
                  </a:lnTo>
                  <a:lnTo>
                    <a:pt x="10912636" y="5941108"/>
                  </a:lnTo>
                  <a:lnTo>
                    <a:pt x="10293639" y="5518183"/>
                  </a:lnTo>
                  <a:lnTo>
                    <a:pt x="10293639" y="5024740"/>
                  </a:lnTo>
                  <a:lnTo>
                    <a:pt x="11141034" y="5351625"/>
                  </a:lnTo>
                  <a:lnTo>
                    <a:pt x="11186741" y="5233134"/>
                  </a:lnTo>
                  <a:lnTo>
                    <a:pt x="10293639" y="4888617"/>
                  </a:lnTo>
                  <a:lnTo>
                    <a:pt x="10293639" y="4184232"/>
                  </a:lnTo>
                  <a:lnTo>
                    <a:pt x="11200507" y="4678181"/>
                  </a:lnTo>
                  <a:lnTo>
                    <a:pt x="11261251" y="4566653"/>
                  </a:lnTo>
                  <a:lnTo>
                    <a:pt x="10293639" y="4039613"/>
                  </a:lnTo>
                  <a:lnTo>
                    <a:pt x="10293639" y="3497102"/>
                  </a:lnTo>
                  <a:lnTo>
                    <a:pt x="11659524" y="3978741"/>
                  </a:lnTo>
                  <a:lnTo>
                    <a:pt x="11701751" y="3858967"/>
                  </a:lnTo>
                  <a:lnTo>
                    <a:pt x="10293639" y="3362440"/>
                  </a:lnTo>
                  <a:lnTo>
                    <a:pt x="10293639" y="2758318"/>
                  </a:lnTo>
                  <a:lnTo>
                    <a:pt x="11741285" y="3716068"/>
                  </a:lnTo>
                  <a:lnTo>
                    <a:pt x="11776324" y="3663110"/>
                  </a:lnTo>
                  <a:lnTo>
                    <a:pt x="11828688" y="3663110"/>
                  </a:lnTo>
                  <a:lnTo>
                    <a:pt x="11828688" y="2762624"/>
                  </a:lnTo>
                  <a:lnTo>
                    <a:pt x="12051597" y="2919782"/>
                  </a:lnTo>
                  <a:lnTo>
                    <a:pt x="12124775" y="2815985"/>
                  </a:lnTo>
                  <a:lnTo>
                    <a:pt x="11828688" y="2607235"/>
                  </a:lnTo>
                  <a:lnTo>
                    <a:pt x="11828688" y="2178417"/>
                  </a:lnTo>
                  <a:lnTo>
                    <a:pt x="12213574" y="2449754"/>
                  </a:lnTo>
                  <a:lnTo>
                    <a:pt x="12282522" y="2351956"/>
                  </a:lnTo>
                  <a:lnTo>
                    <a:pt x="12282522" y="2342976"/>
                  </a:lnTo>
                  <a:lnTo>
                    <a:pt x="11828688" y="2023032"/>
                  </a:lnTo>
                  <a:lnTo>
                    <a:pt x="11828688" y="1509350"/>
                  </a:lnTo>
                  <a:lnTo>
                    <a:pt x="12282522" y="1668589"/>
                  </a:lnTo>
                  <a:lnTo>
                    <a:pt x="12282522" y="1533998"/>
                  </a:lnTo>
                  <a:lnTo>
                    <a:pt x="11828688" y="1374759"/>
                  </a:lnTo>
                  <a:lnTo>
                    <a:pt x="11828688" y="745854"/>
                  </a:lnTo>
                  <a:lnTo>
                    <a:pt x="12282522" y="949634"/>
                  </a:lnTo>
                  <a:lnTo>
                    <a:pt x="12282522" y="810418"/>
                  </a:lnTo>
                  <a:lnTo>
                    <a:pt x="11828688" y="606635"/>
                  </a:lnTo>
                  <a:lnTo>
                    <a:pt x="11828688" y="297827"/>
                  </a:lnTo>
                  <a:lnTo>
                    <a:pt x="12282522" y="403788"/>
                  </a:lnTo>
                  <a:lnTo>
                    <a:pt x="12282522" y="273374"/>
                  </a:lnTo>
                  <a:lnTo>
                    <a:pt x="11828688" y="167412"/>
                  </a:lnTo>
                  <a:lnTo>
                    <a:pt x="11828688" y="0"/>
                  </a:lnTo>
                  <a:lnTo>
                    <a:pt x="11701688" y="0"/>
                  </a:lnTo>
                  <a:lnTo>
                    <a:pt x="11701688" y="305750"/>
                  </a:lnTo>
                  <a:lnTo>
                    <a:pt x="10500090" y="665125"/>
                  </a:lnTo>
                  <a:lnTo>
                    <a:pt x="10536488" y="786790"/>
                  </a:lnTo>
                  <a:lnTo>
                    <a:pt x="11701688" y="438299"/>
                  </a:lnTo>
                  <a:lnTo>
                    <a:pt x="11701688" y="895440"/>
                  </a:lnTo>
                  <a:lnTo>
                    <a:pt x="10760745" y="1320076"/>
                  </a:lnTo>
                  <a:lnTo>
                    <a:pt x="10812980" y="1435837"/>
                  </a:lnTo>
                  <a:lnTo>
                    <a:pt x="11701688" y="1034774"/>
                  </a:lnTo>
                  <a:lnTo>
                    <a:pt x="11701688" y="1225766"/>
                  </a:lnTo>
                  <a:lnTo>
                    <a:pt x="10940437" y="1767738"/>
                  </a:lnTo>
                  <a:lnTo>
                    <a:pt x="11014097" y="1871193"/>
                  </a:lnTo>
                  <a:lnTo>
                    <a:pt x="11701688" y="1381666"/>
                  </a:lnTo>
                  <a:lnTo>
                    <a:pt x="11701688" y="1822802"/>
                  </a:lnTo>
                  <a:lnTo>
                    <a:pt x="11147092" y="2253349"/>
                  </a:lnTo>
                  <a:lnTo>
                    <a:pt x="11224968" y="2353667"/>
                  </a:lnTo>
                  <a:lnTo>
                    <a:pt x="11701688" y="1983595"/>
                  </a:lnTo>
                  <a:lnTo>
                    <a:pt x="11701688" y="2509093"/>
                  </a:lnTo>
                  <a:lnTo>
                    <a:pt x="11343866" y="2789759"/>
                  </a:lnTo>
                  <a:lnTo>
                    <a:pt x="11422238" y="2889696"/>
                  </a:lnTo>
                  <a:lnTo>
                    <a:pt x="11701688" y="2670502"/>
                  </a:lnTo>
                  <a:lnTo>
                    <a:pt x="11701688" y="3537592"/>
                  </a:lnTo>
                  <a:lnTo>
                    <a:pt x="10293639" y="2606045"/>
                  </a:lnTo>
                  <a:lnTo>
                    <a:pt x="10293639" y="2199229"/>
                  </a:lnTo>
                  <a:lnTo>
                    <a:pt x="11206096" y="2564283"/>
                  </a:lnTo>
                  <a:lnTo>
                    <a:pt x="11253263" y="2446364"/>
                  </a:lnTo>
                  <a:lnTo>
                    <a:pt x="10293639" y="2062434"/>
                  </a:lnTo>
                  <a:lnTo>
                    <a:pt x="10293639" y="1444419"/>
                  </a:lnTo>
                  <a:lnTo>
                    <a:pt x="10789003" y="1810704"/>
                  </a:lnTo>
                  <a:lnTo>
                    <a:pt x="10864504" y="1708583"/>
                  </a:lnTo>
                  <a:lnTo>
                    <a:pt x="10293639" y="1286461"/>
                  </a:lnTo>
                  <a:lnTo>
                    <a:pt x="10293639" y="1071450"/>
                  </a:lnTo>
                  <a:lnTo>
                    <a:pt x="10726633" y="1312445"/>
                  </a:lnTo>
                  <a:lnTo>
                    <a:pt x="10788393" y="1201472"/>
                  </a:lnTo>
                  <a:lnTo>
                    <a:pt x="10293639" y="926097"/>
                  </a:lnTo>
                  <a:lnTo>
                    <a:pt x="10293639" y="579162"/>
                  </a:lnTo>
                  <a:lnTo>
                    <a:pt x="10446762" y="649390"/>
                  </a:lnTo>
                  <a:lnTo>
                    <a:pt x="10499695" y="533947"/>
                  </a:lnTo>
                  <a:lnTo>
                    <a:pt x="10293639" y="439452"/>
                  </a:lnTo>
                  <a:lnTo>
                    <a:pt x="10293639" y="0"/>
                  </a:lnTo>
                  <a:lnTo>
                    <a:pt x="10166639" y="0"/>
                  </a:lnTo>
                  <a:lnTo>
                    <a:pt x="10166639" y="443341"/>
                  </a:lnTo>
                  <a:lnTo>
                    <a:pt x="9969064" y="533947"/>
                  </a:lnTo>
                  <a:lnTo>
                    <a:pt x="10022010" y="649390"/>
                  </a:lnTo>
                  <a:lnTo>
                    <a:pt x="10166639" y="583058"/>
                  </a:lnTo>
                  <a:lnTo>
                    <a:pt x="10166639" y="930826"/>
                  </a:lnTo>
                  <a:lnTo>
                    <a:pt x="9771858" y="1150557"/>
                  </a:lnTo>
                  <a:lnTo>
                    <a:pt x="9811571" y="1062114"/>
                  </a:lnTo>
                  <a:lnTo>
                    <a:pt x="8797211" y="606636"/>
                  </a:lnTo>
                  <a:lnTo>
                    <a:pt x="8797211" y="297828"/>
                  </a:lnTo>
                  <a:lnTo>
                    <a:pt x="9730723" y="515786"/>
                  </a:lnTo>
                  <a:lnTo>
                    <a:pt x="9759603" y="392113"/>
                  </a:lnTo>
                  <a:lnTo>
                    <a:pt x="8797211" y="167412"/>
                  </a:lnTo>
                  <a:lnTo>
                    <a:pt x="8797211" y="0"/>
                  </a:lnTo>
                  <a:lnTo>
                    <a:pt x="8670211" y="0"/>
                  </a:lnTo>
                  <a:lnTo>
                    <a:pt x="8670211" y="305750"/>
                  </a:lnTo>
                  <a:lnTo>
                    <a:pt x="7468613" y="665125"/>
                  </a:lnTo>
                  <a:lnTo>
                    <a:pt x="7505011" y="786790"/>
                  </a:lnTo>
                  <a:lnTo>
                    <a:pt x="8670211" y="438299"/>
                  </a:lnTo>
                  <a:lnTo>
                    <a:pt x="8670211" y="895440"/>
                  </a:lnTo>
                  <a:lnTo>
                    <a:pt x="7729268" y="1320076"/>
                  </a:lnTo>
                  <a:lnTo>
                    <a:pt x="7781504" y="1435837"/>
                  </a:lnTo>
                  <a:lnTo>
                    <a:pt x="8670211" y="1034774"/>
                  </a:lnTo>
                  <a:lnTo>
                    <a:pt x="8670211" y="1225758"/>
                  </a:lnTo>
                  <a:lnTo>
                    <a:pt x="7908961" y="1767738"/>
                  </a:lnTo>
                  <a:lnTo>
                    <a:pt x="7982620" y="1871193"/>
                  </a:lnTo>
                  <a:lnTo>
                    <a:pt x="8670211" y="1381666"/>
                  </a:lnTo>
                  <a:lnTo>
                    <a:pt x="8670211" y="1822802"/>
                  </a:lnTo>
                  <a:lnTo>
                    <a:pt x="8115615" y="2253349"/>
                  </a:lnTo>
                  <a:lnTo>
                    <a:pt x="8193490" y="2353667"/>
                  </a:lnTo>
                  <a:lnTo>
                    <a:pt x="8670211" y="1983595"/>
                  </a:lnTo>
                  <a:lnTo>
                    <a:pt x="8670211" y="2509092"/>
                  </a:lnTo>
                  <a:lnTo>
                    <a:pt x="8312388" y="2789759"/>
                  </a:lnTo>
                  <a:lnTo>
                    <a:pt x="8390759" y="2889696"/>
                  </a:lnTo>
                  <a:lnTo>
                    <a:pt x="8670211" y="2670501"/>
                  </a:lnTo>
                  <a:lnTo>
                    <a:pt x="8670211" y="3804004"/>
                  </a:lnTo>
                  <a:lnTo>
                    <a:pt x="8779650" y="3804004"/>
                  </a:lnTo>
                  <a:lnTo>
                    <a:pt x="8806038" y="3861748"/>
                  </a:lnTo>
                  <a:lnTo>
                    <a:pt x="10166639" y="3240052"/>
                  </a:lnTo>
                  <a:lnTo>
                    <a:pt x="10166639" y="3664622"/>
                  </a:lnTo>
                  <a:lnTo>
                    <a:pt x="8837762" y="4103331"/>
                  </a:lnTo>
                  <a:lnTo>
                    <a:pt x="8877577" y="4223929"/>
                  </a:lnTo>
                  <a:lnTo>
                    <a:pt x="10166639" y="3798364"/>
                  </a:lnTo>
                  <a:lnTo>
                    <a:pt x="10166639" y="4401897"/>
                  </a:lnTo>
                  <a:lnTo>
                    <a:pt x="9202137" y="4860426"/>
                  </a:lnTo>
                  <a:lnTo>
                    <a:pt x="9256659" y="4975119"/>
                  </a:lnTo>
                  <a:lnTo>
                    <a:pt x="10166639" y="4542512"/>
                  </a:lnTo>
                  <a:lnTo>
                    <a:pt x="10166639" y="4756500"/>
                  </a:lnTo>
                  <a:lnTo>
                    <a:pt x="9261954" y="5340168"/>
                  </a:lnTo>
                  <a:lnTo>
                    <a:pt x="9330813" y="5446874"/>
                  </a:lnTo>
                  <a:lnTo>
                    <a:pt x="10166639" y="4907633"/>
                  </a:lnTo>
                  <a:lnTo>
                    <a:pt x="10166639" y="5327965"/>
                  </a:lnTo>
                  <a:lnTo>
                    <a:pt x="9473321" y="5760158"/>
                  </a:lnTo>
                  <a:lnTo>
                    <a:pt x="9540504" y="5867931"/>
                  </a:lnTo>
                  <a:lnTo>
                    <a:pt x="10166639" y="5477617"/>
                  </a:lnTo>
                  <a:lnTo>
                    <a:pt x="10166639" y="6049464"/>
                  </a:lnTo>
                  <a:lnTo>
                    <a:pt x="9918035" y="6290091"/>
                  </a:lnTo>
                  <a:lnTo>
                    <a:pt x="10006352" y="6381353"/>
                  </a:lnTo>
                  <a:lnTo>
                    <a:pt x="10166639" y="6226216"/>
                  </a:lnTo>
                  <a:close/>
                  <a:moveTo>
                    <a:pt x="4796890" y="6857996"/>
                  </a:moveTo>
                  <a:lnTo>
                    <a:pt x="4923890" y="6857996"/>
                  </a:lnTo>
                  <a:lnTo>
                    <a:pt x="4923890" y="6273045"/>
                  </a:lnTo>
                  <a:lnTo>
                    <a:pt x="5277954" y="6534476"/>
                  </a:lnTo>
                  <a:lnTo>
                    <a:pt x="5353391" y="6432317"/>
                  </a:lnTo>
                  <a:lnTo>
                    <a:pt x="4923890" y="6115174"/>
                  </a:lnTo>
                  <a:lnTo>
                    <a:pt x="4923890" y="5672003"/>
                  </a:lnTo>
                  <a:lnTo>
                    <a:pt x="5471233" y="6045972"/>
                  </a:lnTo>
                  <a:lnTo>
                    <a:pt x="5542885" y="5941108"/>
                  </a:lnTo>
                  <a:lnTo>
                    <a:pt x="4923890" y="5518183"/>
                  </a:lnTo>
                  <a:lnTo>
                    <a:pt x="4923890" y="5024740"/>
                  </a:lnTo>
                  <a:lnTo>
                    <a:pt x="5771284" y="5351625"/>
                  </a:lnTo>
                  <a:lnTo>
                    <a:pt x="5816990" y="5233134"/>
                  </a:lnTo>
                  <a:lnTo>
                    <a:pt x="4923890" y="4888617"/>
                  </a:lnTo>
                  <a:lnTo>
                    <a:pt x="4923890" y="4184232"/>
                  </a:lnTo>
                  <a:lnTo>
                    <a:pt x="5830756" y="4678180"/>
                  </a:lnTo>
                  <a:lnTo>
                    <a:pt x="5891500" y="4566653"/>
                  </a:lnTo>
                  <a:lnTo>
                    <a:pt x="4923890" y="4039613"/>
                  </a:lnTo>
                  <a:lnTo>
                    <a:pt x="4923890" y="3497102"/>
                  </a:lnTo>
                  <a:lnTo>
                    <a:pt x="6289772" y="3978741"/>
                  </a:lnTo>
                  <a:lnTo>
                    <a:pt x="6331999" y="3858967"/>
                  </a:lnTo>
                  <a:lnTo>
                    <a:pt x="4923890" y="3362440"/>
                  </a:lnTo>
                  <a:lnTo>
                    <a:pt x="4923890" y="2758318"/>
                  </a:lnTo>
                  <a:lnTo>
                    <a:pt x="6371533" y="3716068"/>
                  </a:lnTo>
                  <a:lnTo>
                    <a:pt x="6406573" y="3663110"/>
                  </a:lnTo>
                  <a:lnTo>
                    <a:pt x="6458937" y="3663110"/>
                  </a:lnTo>
                  <a:lnTo>
                    <a:pt x="6458937" y="2762624"/>
                  </a:lnTo>
                  <a:lnTo>
                    <a:pt x="6681846" y="2919782"/>
                  </a:lnTo>
                  <a:lnTo>
                    <a:pt x="6755024" y="2815985"/>
                  </a:lnTo>
                  <a:lnTo>
                    <a:pt x="6458937" y="2607235"/>
                  </a:lnTo>
                  <a:lnTo>
                    <a:pt x="6458937" y="2178417"/>
                  </a:lnTo>
                  <a:lnTo>
                    <a:pt x="6843823" y="2449754"/>
                  </a:lnTo>
                  <a:lnTo>
                    <a:pt x="6917001" y="2345957"/>
                  </a:lnTo>
                  <a:lnTo>
                    <a:pt x="6458937" y="2023032"/>
                  </a:lnTo>
                  <a:lnTo>
                    <a:pt x="6458937" y="1509350"/>
                  </a:lnTo>
                  <a:lnTo>
                    <a:pt x="7184601" y="1763967"/>
                  </a:lnTo>
                  <a:lnTo>
                    <a:pt x="7226652" y="1644130"/>
                  </a:lnTo>
                  <a:lnTo>
                    <a:pt x="6458937" y="1374759"/>
                  </a:lnTo>
                  <a:lnTo>
                    <a:pt x="6458937" y="745854"/>
                  </a:lnTo>
                  <a:lnTo>
                    <a:pt x="7421279" y="1177963"/>
                  </a:lnTo>
                  <a:lnTo>
                    <a:pt x="7473309" y="1062114"/>
                  </a:lnTo>
                  <a:lnTo>
                    <a:pt x="6458937" y="606635"/>
                  </a:lnTo>
                  <a:lnTo>
                    <a:pt x="6458937" y="297827"/>
                  </a:lnTo>
                  <a:lnTo>
                    <a:pt x="7392463" y="515786"/>
                  </a:lnTo>
                  <a:lnTo>
                    <a:pt x="7421329" y="392113"/>
                  </a:lnTo>
                  <a:lnTo>
                    <a:pt x="6458937" y="167412"/>
                  </a:lnTo>
                  <a:lnTo>
                    <a:pt x="6458937" y="0"/>
                  </a:lnTo>
                  <a:lnTo>
                    <a:pt x="6331938" y="0"/>
                  </a:lnTo>
                  <a:lnTo>
                    <a:pt x="6331938" y="305750"/>
                  </a:lnTo>
                  <a:lnTo>
                    <a:pt x="5130342" y="665125"/>
                  </a:lnTo>
                  <a:lnTo>
                    <a:pt x="5166739" y="786790"/>
                  </a:lnTo>
                  <a:lnTo>
                    <a:pt x="6331938" y="438299"/>
                  </a:lnTo>
                  <a:lnTo>
                    <a:pt x="6331938" y="895440"/>
                  </a:lnTo>
                  <a:lnTo>
                    <a:pt x="5390994" y="1320076"/>
                  </a:lnTo>
                  <a:lnTo>
                    <a:pt x="5443229" y="1435837"/>
                  </a:lnTo>
                  <a:lnTo>
                    <a:pt x="6331938" y="1034774"/>
                  </a:lnTo>
                  <a:lnTo>
                    <a:pt x="6331938" y="1225766"/>
                  </a:lnTo>
                  <a:lnTo>
                    <a:pt x="5570687" y="1767738"/>
                  </a:lnTo>
                  <a:lnTo>
                    <a:pt x="5644347" y="1871193"/>
                  </a:lnTo>
                  <a:lnTo>
                    <a:pt x="6331938" y="1381666"/>
                  </a:lnTo>
                  <a:lnTo>
                    <a:pt x="6331938" y="1822802"/>
                  </a:lnTo>
                  <a:lnTo>
                    <a:pt x="5777341" y="2253349"/>
                  </a:lnTo>
                  <a:lnTo>
                    <a:pt x="5855217" y="2353667"/>
                  </a:lnTo>
                  <a:lnTo>
                    <a:pt x="6331938" y="1983595"/>
                  </a:lnTo>
                  <a:lnTo>
                    <a:pt x="6331938" y="2509093"/>
                  </a:lnTo>
                  <a:lnTo>
                    <a:pt x="5974116" y="2789759"/>
                  </a:lnTo>
                  <a:lnTo>
                    <a:pt x="6052488" y="2889696"/>
                  </a:lnTo>
                  <a:lnTo>
                    <a:pt x="6331938" y="2670502"/>
                  </a:lnTo>
                  <a:lnTo>
                    <a:pt x="6331938" y="3537592"/>
                  </a:lnTo>
                  <a:lnTo>
                    <a:pt x="4923890" y="2606045"/>
                  </a:lnTo>
                  <a:lnTo>
                    <a:pt x="4923890" y="2199229"/>
                  </a:lnTo>
                  <a:lnTo>
                    <a:pt x="5836345" y="2564283"/>
                  </a:lnTo>
                  <a:lnTo>
                    <a:pt x="5883513" y="2446364"/>
                  </a:lnTo>
                  <a:lnTo>
                    <a:pt x="4923890" y="2062434"/>
                  </a:lnTo>
                  <a:lnTo>
                    <a:pt x="4923890" y="1444419"/>
                  </a:lnTo>
                  <a:lnTo>
                    <a:pt x="5419252" y="1810704"/>
                  </a:lnTo>
                  <a:lnTo>
                    <a:pt x="5494754" y="1708583"/>
                  </a:lnTo>
                  <a:lnTo>
                    <a:pt x="4923890" y="1286461"/>
                  </a:lnTo>
                  <a:lnTo>
                    <a:pt x="4923890" y="1071450"/>
                  </a:lnTo>
                  <a:lnTo>
                    <a:pt x="5356884" y="1312445"/>
                  </a:lnTo>
                  <a:lnTo>
                    <a:pt x="5418642" y="1201472"/>
                  </a:lnTo>
                  <a:lnTo>
                    <a:pt x="4923890" y="926097"/>
                  </a:lnTo>
                  <a:lnTo>
                    <a:pt x="4923890" y="579162"/>
                  </a:lnTo>
                  <a:lnTo>
                    <a:pt x="5077012" y="649390"/>
                  </a:lnTo>
                  <a:lnTo>
                    <a:pt x="5129946" y="533947"/>
                  </a:lnTo>
                  <a:lnTo>
                    <a:pt x="4923890" y="439452"/>
                  </a:lnTo>
                  <a:lnTo>
                    <a:pt x="4923890" y="0"/>
                  </a:lnTo>
                  <a:lnTo>
                    <a:pt x="4796890" y="0"/>
                  </a:lnTo>
                  <a:lnTo>
                    <a:pt x="4796890" y="443341"/>
                  </a:lnTo>
                  <a:lnTo>
                    <a:pt x="4599316" y="533947"/>
                  </a:lnTo>
                  <a:lnTo>
                    <a:pt x="4652260" y="649390"/>
                  </a:lnTo>
                  <a:lnTo>
                    <a:pt x="4796890" y="583058"/>
                  </a:lnTo>
                  <a:lnTo>
                    <a:pt x="4796890" y="930826"/>
                  </a:lnTo>
                  <a:lnTo>
                    <a:pt x="4402107" y="1150557"/>
                  </a:lnTo>
                  <a:lnTo>
                    <a:pt x="4441822" y="1062114"/>
                  </a:lnTo>
                  <a:lnTo>
                    <a:pt x="3427461" y="606636"/>
                  </a:lnTo>
                  <a:lnTo>
                    <a:pt x="3427461" y="297828"/>
                  </a:lnTo>
                  <a:lnTo>
                    <a:pt x="4360974" y="515786"/>
                  </a:lnTo>
                  <a:lnTo>
                    <a:pt x="4389853" y="392113"/>
                  </a:lnTo>
                  <a:lnTo>
                    <a:pt x="3427461" y="167412"/>
                  </a:lnTo>
                  <a:lnTo>
                    <a:pt x="3427461" y="0"/>
                  </a:lnTo>
                  <a:lnTo>
                    <a:pt x="3300461" y="0"/>
                  </a:lnTo>
                  <a:lnTo>
                    <a:pt x="3300461" y="305750"/>
                  </a:lnTo>
                  <a:lnTo>
                    <a:pt x="2098862" y="665125"/>
                  </a:lnTo>
                  <a:lnTo>
                    <a:pt x="2135260" y="786790"/>
                  </a:lnTo>
                  <a:lnTo>
                    <a:pt x="3300461" y="438299"/>
                  </a:lnTo>
                  <a:lnTo>
                    <a:pt x="3300461" y="895440"/>
                  </a:lnTo>
                  <a:lnTo>
                    <a:pt x="2359518" y="1320076"/>
                  </a:lnTo>
                  <a:lnTo>
                    <a:pt x="2411753" y="1435837"/>
                  </a:lnTo>
                  <a:lnTo>
                    <a:pt x="3300461" y="1034774"/>
                  </a:lnTo>
                  <a:lnTo>
                    <a:pt x="3300461" y="1225758"/>
                  </a:lnTo>
                  <a:lnTo>
                    <a:pt x="2539209" y="1767738"/>
                  </a:lnTo>
                  <a:lnTo>
                    <a:pt x="2612870" y="1871193"/>
                  </a:lnTo>
                  <a:lnTo>
                    <a:pt x="3300461" y="1381666"/>
                  </a:lnTo>
                  <a:lnTo>
                    <a:pt x="3300461" y="1822802"/>
                  </a:lnTo>
                  <a:lnTo>
                    <a:pt x="2745864" y="2253349"/>
                  </a:lnTo>
                  <a:lnTo>
                    <a:pt x="2823740" y="2353667"/>
                  </a:lnTo>
                  <a:lnTo>
                    <a:pt x="3300461" y="1983595"/>
                  </a:lnTo>
                  <a:lnTo>
                    <a:pt x="3300461" y="2509092"/>
                  </a:lnTo>
                  <a:lnTo>
                    <a:pt x="2942638" y="2789759"/>
                  </a:lnTo>
                  <a:lnTo>
                    <a:pt x="3021010" y="2889696"/>
                  </a:lnTo>
                  <a:lnTo>
                    <a:pt x="3300461" y="2670501"/>
                  </a:lnTo>
                  <a:lnTo>
                    <a:pt x="3300461" y="3804004"/>
                  </a:lnTo>
                  <a:lnTo>
                    <a:pt x="3409900" y="3804004"/>
                  </a:lnTo>
                  <a:lnTo>
                    <a:pt x="3436288" y="3861748"/>
                  </a:lnTo>
                  <a:lnTo>
                    <a:pt x="4796890" y="3240052"/>
                  </a:lnTo>
                  <a:lnTo>
                    <a:pt x="4796890" y="3664622"/>
                  </a:lnTo>
                  <a:lnTo>
                    <a:pt x="3468011" y="4103331"/>
                  </a:lnTo>
                  <a:lnTo>
                    <a:pt x="3507828" y="4223929"/>
                  </a:lnTo>
                  <a:lnTo>
                    <a:pt x="4796890" y="3798364"/>
                  </a:lnTo>
                  <a:lnTo>
                    <a:pt x="4796890" y="4401896"/>
                  </a:lnTo>
                  <a:lnTo>
                    <a:pt x="3832388" y="4860426"/>
                  </a:lnTo>
                  <a:lnTo>
                    <a:pt x="3886908" y="4975119"/>
                  </a:lnTo>
                  <a:lnTo>
                    <a:pt x="4796890" y="4542512"/>
                  </a:lnTo>
                  <a:lnTo>
                    <a:pt x="4796890" y="4756500"/>
                  </a:lnTo>
                  <a:lnTo>
                    <a:pt x="3892204" y="5340168"/>
                  </a:lnTo>
                  <a:lnTo>
                    <a:pt x="3961062" y="5446874"/>
                  </a:lnTo>
                  <a:lnTo>
                    <a:pt x="4796890" y="4907633"/>
                  </a:lnTo>
                  <a:lnTo>
                    <a:pt x="4796890" y="5327965"/>
                  </a:lnTo>
                  <a:lnTo>
                    <a:pt x="4103570" y="5760158"/>
                  </a:lnTo>
                  <a:lnTo>
                    <a:pt x="4170753" y="5867931"/>
                  </a:lnTo>
                  <a:lnTo>
                    <a:pt x="4796890" y="5477617"/>
                  </a:lnTo>
                  <a:lnTo>
                    <a:pt x="4796890" y="6049464"/>
                  </a:lnTo>
                  <a:lnTo>
                    <a:pt x="4548286" y="6290091"/>
                  </a:lnTo>
                  <a:lnTo>
                    <a:pt x="4636604" y="6381353"/>
                  </a:lnTo>
                  <a:lnTo>
                    <a:pt x="4796890" y="6226216"/>
                  </a:lnTo>
                  <a:close/>
                  <a:moveTo>
                    <a:pt x="12165712" y="6861382"/>
                  </a:moveTo>
                  <a:lnTo>
                    <a:pt x="12212928" y="6861382"/>
                  </a:lnTo>
                  <a:lnTo>
                    <a:pt x="12207752" y="6846631"/>
                  </a:lnTo>
                  <a:close/>
                  <a:moveTo>
                    <a:pt x="11355087" y="6861382"/>
                  </a:moveTo>
                  <a:lnTo>
                    <a:pt x="11482087" y="6861382"/>
                  </a:lnTo>
                  <a:lnTo>
                    <a:pt x="11482087" y="6587566"/>
                  </a:lnTo>
                  <a:lnTo>
                    <a:pt x="11940150" y="6264641"/>
                  </a:lnTo>
                  <a:lnTo>
                    <a:pt x="11866973" y="6160844"/>
                  </a:lnTo>
                  <a:lnTo>
                    <a:pt x="11482087" y="6432181"/>
                  </a:lnTo>
                  <a:lnTo>
                    <a:pt x="11482087" y="6003363"/>
                  </a:lnTo>
                  <a:lnTo>
                    <a:pt x="11778174" y="5794613"/>
                  </a:lnTo>
                  <a:lnTo>
                    <a:pt x="11704997" y="5690816"/>
                  </a:lnTo>
                  <a:lnTo>
                    <a:pt x="11482087" y="5847974"/>
                  </a:lnTo>
                  <a:lnTo>
                    <a:pt x="11482087" y="4884440"/>
                  </a:lnTo>
                  <a:lnTo>
                    <a:pt x="12282522" y="5250189"/>
                  </a:lnTo>
                  <a:lnTo>
                    <a:pt x="12282522" y="5110557"/>
                  </a:lnTo>
                  <a:lnTo>
                    <a:pt x="11490914" y="4748850"/>
                  </a:lnTo>
                  <a:lnTo>
                    <a:pt x="11464526" y="4806594"/>
                  </a:lnTo>
                  <a:lnTo>
                    <a:pt x="11355087" y="4806594"/>
                  </a:lnTo>
                  <a:lnTo>
                    <a:pt x="11355087" y="5940097"/>
                  </a:lnTo>
                  <a:lnTo>
                    <a:pt x="11075635" y="5720902"/>
                  </a:lnTo>
                  <a:lnTo>
                    <a:pt x="10997264" y="5820838"/>
                  </a:lnTo>
                  <a:lnTo>
                    <a:pt x="11355087" y="6101505"/>
                  </a:lnTo>
                  <a:lnTo>
                    <a:pt x="11355087" y="6627003"/>
                  </a:lnTo>
                  <a:lnTo>
                    <a:pt x="10878366" y="6256930"/>
                  </a:lnTo>
                  <a:lnTo>
                    <a:pt x="10800491" y="6357249"/>
                  </a:lnTo>
                  <a:lnTo>
                    <a:pt x="11355087" y="6787795"/>
                  </a:lnTo>
                  <a:close/>
                  <a:moveTo>
                    <a:pt x="10619851" y="6861382"/>
                  </a:moveTo>
                  <a:lnTo>
                    <a:pt x="10838826" y="6861382"/>
                  </a:lnTo>
                  <a:lnTo>
                    <a:pt x="10667496" y="6739405"/>
                  </a:lnTo>
                  <a:lnTo>
                    <a:pt x="10593836" y="6842860"/>
                  </a:lnTo>
                  <a:close/>
                  <a:moveTo>
                    <a:pt x="9827434" y="6861382"/>
                  </a:moveTo>
                  <a:lnTo>
                    <a:pt x="9874653" y="6861382"/>
                  </a:lnTo>
                  <a:lnTo>
                    <a:pt x="9869477" y="6846630"/>
                  </a:lnTo>
                  <a:close/>
                  <a:moveTo>
                    <a:pt x="8281579" y="6861382"/>
                  </a:moveTo>
                  <a:lnTo>
                    <a:pt x="8500552" y="6861382"/>
                  </a:lnTo>
                  <a:lnTo>
                    <a:pt x="8329221" y="6739404"/>
                  </a:lnTo>
                  <a:lnTo>
                    <a:pt x="8255561" y="6842859"/>
                  </a:lnTo>
                  <a:close/>
                  <a:moveTo>
                    <a:pt x="8020971" y="6861382"/>
                  </a:moveTo>
                  <a:lnTo>
                    <a:pt x="8149588" y="6861382"/>
                  </a:lnTo>
                  <a:lnTo>
                    <a:pt x="8104128" y="6799893"/>
                  </a:lnTo>
                  <a:close/>
                  <a:moveTo>
                    <a:pt x="6949428" y="6861382"/>
                  </a:moveTo>
                  <a:lnTo>
                    <a:pt x="7078051" y="6861382"/>
                  </a:lnTo>
                  <a:lnTo>
                    <a:pt x="6994895" y="6799893"/>
                  </a:lnTo>
                  <a:close/>
                  <a:moveTo>
                    <a:pt x="6795959" y="6861382"/>
                  </a:moveTo>
                  <a:lnTo>
                    <a:pt x="6843178" y="6861382"/>
                  </a:lnTo>
                  <a:lnTo>
                    <a:pt x="6838002" y="6846630"/>
                  </a:lnTo>
                  <a:close/>
                  <a:moveTo>
                    <a:pt x="5985337" y="6861382"/>
                  </a:moveTo>
                  <a:lnTo>
                    <a:pt x="6112337" y="6861382"/>
                  </a:lnTo>
                  <a:lnTo>
                    <a:pt x="6112337" y="6587565"/>
                  </a:lnTo>
                  <a:lnTo>
                    <a:pt x="6570399" y="6264640"/>
                  </a:lnTo>
                  <a:lnTo>
                    <a:pt x="6497222" y="6160844"/>
                  </a:lnTo>
                  <a:lnTo>
                    <a:pt x="6112337" y="6432180"/>
                  </a:lnTo>
                  <a:lnTo>
                    <a:pt x="6112337" y="6003363"/>
                  </a:lnTo>
                  <a:lnTo>
                    <a:pt x="6408423" y="5794612"/>
                  </a:lnTo>
                  <a:lnTo>
                    <a:pt x="6335247" y="5690815"/>
                  </a:lnTo>
                  <a:lnTo>
                    <a:pt x="6112337" y="5847973"/>
                  </a:lnTo>
                  <a:lnTo>
                    <a:pt x="6112337" y="4884440"/>
                  </a:lnTo>
                  <a:lnTo>
                    <a:pt x="7481764" y="5510184"/>
                  </a:lnTo>
                  <a:lnTo>
                    <a:pt x="7481764" y="6129619"/>
                  </a:lnTo>
                  <a:lnTo>
                    <a:pt x="6672825" y="5909166"/>
                  </a:lnTo>
                  <a:lnTo>
                    <a:pt x="6639437" y="6031696"/>
                  </a:lnTo>
                  <a:lnTo>
                    <a:pt x="7481764" y="6261246"/>
                  </a:lnTo>
                  <a:lnTo>
                    <a:pt x="7481764" y="6861382"/>
                  </a:lnTo>
                  <a:lnTo>
                    <a:pt x="7608763" y="6861382"/>
                  </a:lnTo>
                  <a:lnTo>
                    <a:pt x="7608763" y="6548163"/>
                  </a:lnTo>
                  <a:lnTo>
                    <a:pt x="8568387" y="6164233"/>
                  </a:lnTo>
                  <a:lnTo>
                    <a:pt x="8521220" y="6046314"/>
                  </a:lnTo>
                  <a:lnTo>
                    <a:pt x="7608763" y="6411368"/>
                  </a:lnTo>
                  <a:lnTo>
                    <a:pt x="7608763" y="6004552"/>
                  </a:lnTo>
                  <a:lnTo>
                    <a:pt x="9016812" y="5073006"/>
                  </a:lnTo>
                  <a:lnTo>
                    <a:pt x="9016812" y="5940095"/>
                  </a:lnTo>
                  <a:lnTo>
                    <a:pt x="8737362" y="5720902"/>
                  </a:lnTo>
                  <a:lnTo>
                    <a:pt x="8658990" y="5820838"/>
                  </a:lnTo>
                  <a:lnTo>
                    <a:pt x="9016812" y="6101504"/>
                  </a:lnTo>
                  <a:lnTo>
                    <a:pt x="9016812" y="6627002"/>
                  </a:lnTo>
                  <a:lnTo>
                    <a:pt x="8540092" y="6256930"/>
                  </a:lnTo>
                  <a:lnTo>
                    <a:pt x="8462216" y="6357248"/>
                  </a:lnTo>
                  <a:lnTo>
                    <a:pt x="9016812" y="6787795"/>
                  </a:lnTo>
                  <a:lnTo>
                    <a:pt x="9016812" y="6861382"/>
                  </a:lnTo>
                  <a:lnTo>
                    <a:pt x="9143812" y="6861382"/>
                  </a:lnTo>
                  <a:lnTo>
                    <a:pt x="9143812" y="6587565"/>
                  </a:lnTo>
                  <a:lnTo>
                    <a:pt x="9601875" y="6264640"/>
                  </a:lnTo>
                  <a:lnTo>
                    <a:pt x="9528698" y="6160844"/>
                  </a:lnTo>
                  <a:lnTo>
                    <a:pt x="9143812" y="6432180"/>
                  </a:lnTo>
                  <a:lnTo>
                    <a:pt x="9143812" y="6003363"/>
                  </a:lnTo>
                  <a:lnTo>
                    <a:pt x="9439899" y="5794612"/>
                  </a:lnTo>
                  <a:lnTo>
                    <a:pt x="9366721" y="5690815"/>
                  </a:lnTo>
                  <a:lnTo>
                    <a:pt x="9143812" y="5847973"/>
                  </a:lnTo>
                  <a:lnTo>
                    <a:pt x="9143812" y="4947488"/>
                  </a:lnTo>
                  <a:lnTo>
                    <a:pt x="9091448" y="4947488"/>
                  </a:lnTo>
                  <a:lnTo>
                    <a:pt x="9056409" y="4894530"/>
                  </a:lnTo>
                  <a:lnTo>
                    <a:pt x="7608763" y="5852279"/>
                  </a:lnTo>
                  <a:lnTo>
                    <a:pt x="7608763" y="5248157"/>
                  </a:lnTo>
                  <a:lnTo>
                    <a:pt x="9016875" y="4751630"/>
                  </a:lnTo>
                  <a:lnTo>
                    <a:pt x="8974648" y="4631857"/>
                  </a:lnTo>
                  <a:lnTo>
                    <a:pt x="7608763" y="5113496"/>
                  </a:lnTo>
                  <a:lnTo>
                    <a:pt x="7608763" y="4570985"/>
                  </a:lnTo>
                  <a:lnTo>
                    <a:pt x="8576375" y="4043945"/>
                  </a:lnTo>
                  <a:lnTo>
                    <a:pt x="8515631" y="3932417"/>
                  </a:lnTo>
                  <a:lnTo>
                    <a:pt x="7608763" y="4426366"/>
                  </a:lnTo>
                  <a:lnTo>
                    <a:pt x="7608763" y="3721981"/>
                  </a:lnTo>
                  <a:lnTo>
                    <a:pt x="8501865" y="3377464"/>
                  </a:lnTo>
                  <a:lnTo>
                    <a:pt x="8456158" y="3258973"/>
                  </a:lnTo>
                  <a:lnTo>
                    <a:pt x="7608763" y="3585858"/>
                  </a:lnTo>
                  <a:lnTo>
                    <a:pt x="7608763" y="3092415"/>
                  </a:lnTo>
                  <a:lnTo>
                    <a:pt x="8227760" y="2669490"/>
                  </a:lnTo>
                  <a:lnTo>
                    <a:pt x="8156107" y="2564626"/>
                  </a:lnTo>
                  <a:lnTo>
                    <a:pt x="7608763" y="2938595"/>
                  </a:lnTo>
                  <a:lnTo>
                    <a:pt x="7608763" y="2495424"/>
                  </a:lnTo>
                  <a:lnTo>
                    <a:pt x="8038265" y="2178281"/>
                  </a:lnTo>
                  <a:lnTo>
                    <a:pt x="7962826" y="2076122"/>
                  </a:lnTo>
                  <a:lnTo>
                    <a:pt x="7608763" y="2337553"/>
                  </a:lnTo>
                  <a:lnTo>
                    <a:pt x="7608763" y="1752602"/>
                  </a:lnTo>
                  <a:lnTo>
                    <a:pt x="7481764" y="1752602"/>
                  </a:lnTo>
                  <a:lnTo>
                    <a:pt x="7481764" y="2384382"/>
                  </a:lnTo>
                  <a:lnTo>
                    <a:pt x="7321478" y="2229245"/>
                  </a:lnTo>
                  <a:lnTo>
                    <a:pt x="7233160" y="2320507"/>
                  </a:lnTo>
                  <a:lnTo>
                    <a:pt x="7481764" y="2561134"/>
                  </a:lnTo>
                  <a:lnTo>
                    <a:pt x="7481764" y="3132981"/>
                  </a:lnTo>
                  <a:lnTo>
                    <a:pt x="6855630" y="2742667"/>
                  </a:lnTo>
                  <a:lnTo>
                    <a:pt x="6788446" y="2850440"/>
                  </a:lnTo>
                  <a:lnTo>
                    <a:pt x="7481764" y="3282633"/>
                  </a:lnTo>
                  <a:lnTo>
                    <a:pt x="7481764" y="3702965"/>
                  </a:lnTo>
                  <a:lnTo>
                    <a:pt x="6645938" y="3163724"/>
                  </a:lnTo>
                  <a:lnTo>
                    <a:pt x="6577080" y="3270430"/>
                  </a:lnTo>
                  <a:lnTo>
                    <a:pt x="7481764" y="3854098"/>
                  </a:lnTo>
                  <a:lnTo>
                    <a:pt x="7481764" y="4068086"/>
                  </a:lnTo>
                  <a:lnTo>
                    <a:pt x="6571784" y="3635479"/>
                  </a:lnTo>
                  <a:lnTo>
                    <a:pt x="6517263" y="3750172"/>
                  </a:lnTo>
                  <a:lnTo>
                    <a:pt x="7481764" y="4208701"/>
                  </a:lnTo>
                  <a:lnTo>
                    <a:pt x="7481764" y="4812234"/>
                  </a:lnTo>
                  <a:lnTo>
                    <a:pt x="6192702" y="4386669"/>
                  </a:lnTo>
                  <a:lnTo>
                    <a:pt x="6152888" y="4507267"/>
                  </a:lnTo>
                  <a:lnTo>
                    <a:pt x="7481764" y="4945976"/>
                  </a:lnTo>
                  <a:lnTo>
                    <a:pt x="7481764" y="5370545"/>
                  </a:lnTo>
                  <a:lnTo>
                    <a:pt x="6121165" y="4748850"/>
                  </a:lnTo>
                  <a:lnTo>
                    <a:pt x="6094776" y="4806594"/>
                  </a:lnTo>
                  <a:lnTo>
                    <a:pt x="5985337" y="4806594"/>
                  </a:lnTo>
                  <a:lnTo>
                    <a:pt x="5985337" y="5940096"/>
                  </a:lnTo>
                  <a:lnTo>
                    <a:pt x="5705886" y="5720902"/>
                  </a:lnTo>
                  <a:lnTo>
                    <a:pt x="5627514" y="5820838"/>
                  </a:lnTo>
                  <a:lnTo>
                    <a:pt x="5985337" y="6101505"/>
                  </a:lnTo>
                  <a:lnTo>
                    <a:pt x="5985337" y="6627002"/>
                  </a:lnTo>
                  <a:lnTo>
                    <a:pt x="5508617" y="6256930"/>
                  </a:lnTo>
                  <a:lnTo>
                    <a:pt x="5430741" y="6357248"/>
                  </a:lnTo>
                  <a:lnTo>
                    <a:pt x="5985337" y="6787795"/>
                  </a:lnTo>
                  <a:close/>
                  <a:moveTo>
                    <a:pt x="5250104" y="6861382"/>
                  </a:moveTo>
                  <a:lnTo>
                    <a:pt x="5469077" y="6861382"/>
                  </a:lnTo>
                  <a:lnTo>
                    <a:pt x="5297748" y="6739404"/>
                  </a:lnTo>
                  <a:lnTo>
                    <a:pt x="5224087" y="6842859"/>
                  </a:lnTo>
                  <a:close/>
                  <a:moveTo>
                    <a:pt x="4452988" y="6861382"/>
                  </a:moveTo>
                  <a:lnTo>
                    <a:pt x="4500209" y="6861382"/>
                  </a:lnTo>
                  <a:lnTo>
                    <a:pt x="4495032" y="6846630"/>
                  </a:lnTo>
                  <a:close/>
                  <a:moveTo>
                    <a:pt x="2907132" y="6861382"/>
                  </a:moveTo>
                  <a:lnTo>
                    <a:pt x="3126105" y="6861382"/>
                  </a:lnTo>
                  <a:lnTo>
                    <a:pt x="2954774" y="6739404"/>
                  </a:lnTo>
                  <a:lnTo>
                    <a:pt x="2881114" y="6842859"/>
                  </a:lnTo>
                  <a:close/>
                  <a:moveTo>
                    <a:pt x="2646523" y="6861382"/>
                  </a:moveTo>
                  <a:lnTo>
                    <a:pt x="2775141" y="6861382"/>
                  </a:lnTo>
                  <a:lnTo>
                    <a:pt x="2729680" y="6799893"/>
                  </a:lnTo>
                  <a:close/>
                  <a:moveTo>
                    <a:pt x="1574980" y="6861382"/>
                  </a:moveTo>
                  <a:lnTo>
                    <a:pt x="1703604" y="6861382"/>
                  </a:lnTo>
                  <a:lnTo>
                    <a:pt x="1620448" y="6799893"/>
                  </a:lnTo>
                  <a:close/>
                  <a:moveTo>
                    <a:pt x="1421510" y="6861382"/>
                  </a:moveTo>
                  <a:lnTo>
                    <a:pt x="1468730" y="6861382"/>
                  </a:lnTo>
                  <a:lnTo>
                    <a:pt x="1463553" y="6846630"/>
                  </a:lnTo>
                  <a:close/>
                  <a:moveTo>
                    <a:pt x="610888" y="6861382"/>
                  </a:moveTo>
                  <a:lnTo>
                    <a:pt x="737888" y="6861382"/>
                  </a:lnTo>
                  <a:lnTo>
                    <a:pt x="737888" y="6587565"/>
                  </a:lnTo>
                  <a:lnTo>
                    <a:pt x="1195951" y="6264640"/>
                  </a:lnTo>
                  <a:lnTo>
                    <a:pt x="1122774" y="6160844"/>
                  </a:lnTo>
                  <a:lnTo>
                    <a:pt x="737888" y="6432180"/>
                  </a:lnTo>
                  <a:lnTo>
                    <a:pt x="737888" y="6003363"/>
                  </a:lnTo>
                  <a:lnTo>
                    <a:pt x="1033975" y="5794612"/>
                  </a:lnTo>
                  <a:lnTo>
                    <a:pt x="960798" y="5690815"/>
                  </a:lnTo>
                  <a:lnTo>
                    <a:pt x="737888" y="5847973"/>
                  </a:lnTo>
                  <a:lnTo>
                    <a:pt x="737888" y="4884440"/>
                  </a:lnTo>
                  <a:lnTo>
                    <a:pt x="2107316" y="5510184"/>
                  </a:lnTo>
                  <a:lnTo>
                    <a:pt x="2107316" y="6129619"/>
                  </a:lnTo>
                  <a:lnTo>
                    <a:pt x="1298377" y="5909166"/>
                  </a:lnTo>
                  <a:lnTo>
                    <a:pt x="1264988" y="6031696"/>
                  </a:lnTo>
                  <a:lnTo>
                    <a:pt x="2107316" y="6261246"/>
                  </a:lnTo>
                  <a:lnTo>
                    <a:pt x="2107316" y="6861382"/>
                  </a:lnTo>
                  <a:lnTo>
                    <a:pt x="2234316" y="6861382"/>
                  </a:lnTo>
                  <a:lnTo>
                    <a:pt x="2234316" y="6548163"/>
                  </a:lnTo>
                  <a:lnTo>
                    <a:pt x="3193941" y="6164233"/>
                  </a:lnTo>
                  <a:lnTo>
                    <a:pt x="3146774" y="6046314"/>
                  </a:lnTo>
                  <a:lnTo>
                    <a:pt x="2234316" y="6411368"/>
                  </a:lnTo>
                  <a:lnTo>
                    <a:pt x="2234316" y="6004552"/>
                  </a:lnTo>
                  <a:lnTo>
                    <a:pt x="3642366" y="5073006"/>
                  </a:lnTo>
                  <a:lnTo>
                    <a:pt x="3642366" y="5940095"/>
                  </a:lnTo>
                  <a:lnTo>
                    <a:pt x="3362915" y="5720902"/>
                  </a:lnTo>
                  <a:lnTo>
                    <a:pt x="3284544" y="5820838"/>
                  </a:lnTo>
                  <a:lnTo>
                    <a:pt x="3642366" y="6101504"/>
                  </a:lnTo>
                  <a:lnTo>
                    <a:pt x="3642366" y="6627002"/>
                  </a:lnTo>
                  <a:lnTo>
                    <a:pt x="3165646" y="6256930"/>
                  </a:lnTo>
                  <a:lnTo>
                    <a:pt x="3087770" y="6357248"/>
                  </a:lnTo>
                  <a:lnTo>
                    <a:pt x="3642366" y="6787795"/>
                  </a:lnTo>
                  <a:lnTo>
                    <a:pt x="3642366" y="6861382"/>
                  </a:lnTo>
                  <a:lnTo>
                    <a:pt x="3769366" y="6861382"/>
                  </a:lnTo>
                  <a:lnTo>
                    <a:pt x="3769366" y="6587565"/>
                  </a:lnTo>
                  <a:lnTo>
                    <a:pt x="4227431" y="6264640"/>
                  </a:lnTo>
                  <a:lnTo>
                    <a:pt x="4154251" y="6160844"/>
                  </a:lnTo>
                  <a:lnTo>
                    <a:pt x="3769366" y="6432180"/>
                  </a:lnTo>
                  <a:lnTo>
                    <a:pt x="3769366" y="6003363"/>
                  </a:lnTo>
                  <a:lnTo>
                    <a:pt x="4065453" y="5794612"/>
                  </a:lnTo>
                  <a:lnTo>
                    <a:pt x="3992274" y="5690815"/>
                  </a:lnTo>
                  <a:lnTo>
                    <a:pt x="3769366" y="5847973"/>
                  </a:lnTo>
                  <a:lnTo>
                    <a:pt x="3769366" y="4947488"/>
                  </a:lnTo>
                  <a:lnTo>
                    <a:pt x="3717002" y="4947488"/>
                  </a:lnTo>
                  <a:lnTo>
                    <a:pt x="3681963" y="4894530"/>
                  </a:lnTo>
                  <a:lnTo>
                    <a:pt x="2234316" y="5852279"/>
                  </a:lnTo>
                  <a:lnTo>
                    <a:pt x="2234316" y="5248157"/>
                  </a:lnTo>
                  <a:lnTo>
                    <a:pt x="3642430" y="4751630"/>
                  </a:lnTo>
                  <a:lnTo>
                    <a:pt x="3600201" y="4631857"/>
                  </a:lnTo>
                  <a:lnTo>
                    <a:pt x="2234316" y="5113496"/>
                  </a:lnTo>
                  <a:lnTo>
                    <a:pt x="2234316" y="4570985"/>
                  </a:lnTo>
                  <a:lnTo>
                    <a:pt x="3201928" y="4043945"/>
                  </a:lnTo>
                  <a:lnTo>
                    <a:pt x="3141184" y="3932417"/>
                  </a:lnTo>
                  <a:lnTo>
                    <a:pt x="2234316" y="4426366"/>
                  </a:lnTo>
                  <a:lnTo>
                    <a:pt x="2234316" y="3721981"/>
                  </a:lnTo>
                  <a:lnTo>
                    <a:pt x="3127418" y="3377464"/>
                  </a:lnTo>
                  <a:lnTo>
                    <a:pt x="3081711" y="3258973"/>
                  </a:lnTo>
                  <a:lnTo>
                    <a:pt x="2234316" y="3585858"/>
                  </a:lnTo>
                  <a:lnTo>
                    <a:pt x="2234316" y="3092415"/>
                  </a:lnTo>
                  <a:lnTo>
                    <a:pt x="2853313" y="2669490"/>
                  </a:lnTo>
                  <a:lnTo>
                    <a:pt x="2781660" y="2564626"/>
                  </a:lnTo>
                  <a:lnTo>
                    <a:pt x="2234316" y="2938595"/>
                  </a:lnTo>
                  <a:lnTo>
                    <a:pt x="2234316" y="2495424"/>
                  </a:lnTo>
                  <a:lnTo>
                    <a:pt x="2663817" y="2178281"/>
                  </a:lnTo>
                  <a:lnTo>
                    <a:pt x="2588379" y="2076122"/>
                  </a:lnTo>
                  <a:lnTo>
                    <a:pt x="2234316" y="2337553"/>
                  </a:lnTo>
                  <a:lnTo>
                    <a:pt x="2234316" y="1752602"/>
                  </a:lnTo>
                  <a:lnTo>
                    <a:pt x="2107316" y="1752602"/>
                  </a:lnTo>
                  <a:lnTo>
                    <a:pt x="2107316" y="2384382"/>
                  </a:lnTo>
                  <a:lnTo>
                    <a:pt x="1947029" y="2229245"/>
                  </a:lnTo>
                  <a:lnTo>
                    <a:pt x="1858713" y="2320507"/>
                  </a:lnTo>
                  <a:lnTo>
                    <a:pt x="2107316" y="2561134"/>
                  </a:lnTo>
                  <a:lnTo>
                    <a:pt x="2107316" y="3132981"/>
                  </a:lnTo>
                  <a:lnTo>
                    <a:pt x="1481182" y="2742667"/>
                  </a:lnTo>
                  <a:lnTo>
                    <a:pt x="1413998" y="2850440"/>
                  </a:lnTo>
                  <a:lnTo>
                    <a:pt x="2107316" y="3282633"/>
                  </a:lnTo>
                  <a:lnTo>
                    <a:pt x="2107316" y="3702965"/>
                  </a:lnTo>
                  <a:lnTo>
                    <a:pt x="1271491" y="3163724"/>
                  </a:lnTo>
                  <a:lnTo>
                    <a:pt x="1202632" y="3270430"/>
                  </a:lnTo>
                  <a:lnTo>
                    <a:pt x="2107316" y="3854098"/>
                  </a:lnTo>
                  <a:lnTo>
                    <a:pt x="2107316" y="4068086"/>
                  </a:lnTo>
                  <a:lnTo>
                    <a:pt x="1197336" y="3635479"/>
                  </a:lnTo>
                  <a:lnTo>
                    <a:pt x="1142815" y="3750172"/>
                  </a:lnTo>
                  <a:lnTo>
                    <a:pt x="2107316" y="4208701"/>
                  </a:lnTo>
                  <a:lnTo>
                    <a:pt x="2107316" y="4812234"/>
                  </a:lnTo>
                  <a:lnTo>
                    <a:pt x="818254" y="4386669"/>
                  </a:lnTo>
                  <a:lnTo>
                    <a:pt x="778439" y="4507267"/>
                  </a:lnTo>
                  <a:lnTo>
                    <a:pt x="2107316" y="4945976"/>
                  </a:lnTo>
                  <a:lnTo>
                    <a:pt x="2107316" y="5370545"/>
                  </a:lnTo>
                  <a:lnTo>
                    <a:pt x="746715" y="4748850"/>
                  </a:lnTo>
                  <a:lnTo>
                    <a:pt x="720327" y="4806594"/>
                  </a:lnTo>
                  <a:lnTo>
                    <a:pt x="610888" y="4806594"/>
                  </a:lnTo>
                  <a:lnTo>
                    <a:pt x="610888" y="5940096"/>
                  </a:lnTo>
                  <a:lnTo>
                    <a:pt x="331436" y="5720902"/>
                  </a:lnTo>
                  <a:lnTo>
                    <a:pt x="253065" y="5820838"/>
                  </a:lnTo>
                  <a:lnTo>
                    <a:pt x="610888" y="6101505"/>
                  </a:lnTo>
                  <a:lnTo>
                    <a:pt x="610888" y="6627002"/>
                  </a:lnTo>
                  <a:lnTo>
                    <a:pt x="134167" y="6256930"/>
                  </a:lnTo>
                  <a:lnTo>
                    <a:pt x="56292" y="6357248"/>
                  </a:lnTo>
                  <a:lnTo>
                    <a:pt x="610888" y="6787795"/>
                  </a:lnTo>
                  <a:close/>
                  <a:moveTo>
                    <a:pt x="0" y="6861382"/>
                  </a:moveTo>
                  <a:lnTo>
                    <a:pt x="94628" y="6861382"/>
                  </a:lnTo>
                  <a:lnTo>
                    <a:pt x="0" y="6794012"/>
                  </a:lnTo>
                  <a:close/>
                </a:path>
              </a:pathLst>
            </a:custGeom>
            <a:gradFill flip="none" rotWithShape="1">
              <a:gsLst>
                <a:gs pos="9000">
                  <a:schemeClr val="bg1">
                    <a:alpha val="2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0" scaled="1"/>
              <a:tileRect/>
            </a:gradFill>
            <a:ln w="127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" name="PA-TextPlaceholder 3">
            <a:extLst>
              <a:ext uri="{FF2B5EF4-FFF2-40B4-BE49-F238E27FC236}">
                <a16:creationId xmlns="" xmlns:a16="http://schemas.microsoft.com/office/drawing/2014/main" id="{D4430935-B696-4033-8C1F-D21E3881B077}"/>
              </a:ext>
            </a:extLst>
          </p:cNvPr>
          <p:cNvSpPr>
            <a:spLocks noGrp="1" noChangeAspect="1"/>
          </p:cNvSpPr>
          <p:nvPr>
            <p:ph type="body" sz="quarter" idx="14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zh-CN" altLang="en-US" dirty="0"/>
              <a:t>预算效果</a:t>
            </a:r>
          </a:p>
        </p:txBody>
      </p:sp>
      <p:sp>
        <p:nvSpPr>
          <p:cNvPr id="7" name="PA-矩形 7">
            <a:extLst>
              <a:ext uri="{FF2B5EF4-FFF2-40B4-BE49-F238E27FC236}">
                <a16:creationId xmlns="" xmlns:a16="http://schemas.microsoft.com/office/drawing/2014/main" id="{84D31BCB-E4EE-4146-9C1E-CF871D231208}"/>
              </a:ext>
            </a:extLst>
          </p:cNvPr>
          <p:cNvSpPr>
            <a:spLocks noChangeAspect="1"/>
          </p:cNvSpPr>
          <p:nvPr>
            <p:custDataLst>
              <p:tags r:id="rId2"/>
            </p:custDataLst>
          </p:nvPr>
        </p:nvSpPr>
        <p:spPr>
          <a:xfrm>
            <a:off x="1407980" y="-3"/>
            <a:ext cx="30175" cy="285132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" name="PA-圆角矩形 16">
            <a:extLst>
              <a:ext uri="{FF2B5EF4-FFF2-40B4-BE49-F238E27FC236}">
                <a16:creationId xmlns="" xmlns:a16="http://schemas.microsoft.com/office/drawing/2014/main" id="{B9455396-D7CE-4E9E-9C48-057424AB17F8}"/>
              </a:ext>
            </a:extLst>
          </p:cNvPr>
          <p:cNvSpPr>
            <a:spLocks noChangeAspect="1"/>
          </p:cNvSpPr>
          <p:nvPr>
            <p:custDataLst>
              <p:tags r:id="rId3"/>
            </p:custDataLst>
          </p:nvPr>
        </p:nvSpPr>
        <p:spPr>
          <a:xfrm>
            <a:off x="1447800" y="4255031"/>
            <a:ext cx="3259455" cy="271289"/>
          </a:xfrm>
          <a:prstGeom prst="roundRect">
            <a:avLst>
              <a:gd name="adj" fmla="val 50000"/>
            </a:avLst>
          </a:prstGeom>
          <a:gradFill>
            <a:gsLst>
              <a:gs pos="50000">
                <a:schemeClr val="accent5"/>
              </a:gs>
              <a:gs pos="100000">
                <a:schemeClr val="accent6"/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PA-TextPlaceholder 4">
            <a:extLst>
              <a:ext uri="{FF2B5EF4-FFF2-40B4-BE49-F238E27FC236}">
                <a16:creationId xmlns="" xmlns:a16="http://schemas.microsoft.com/office/drawing/2014/main" id="{B8DF4137-DCB6-4D02-972D-C37A146E5753}"/>
              </a:ext>
            </a:extLst>
          </p:cNvPr>
          <p:cNvSpPr>
            <a:spLocks noGrp="1" noChangeAspect="1"/>
          </p:cNvSpPr>
          <p:nvPr>
            <p:ph type="body" sz="quarter" idx="15"/>
            <p:custDataLst>
              <p:tags r:id="rId4"/>
            </p:custDataLst>
          </p:nvPr>
        </p:nvSpPr>
        <p:spPr/>
        <p:txBody>
          <a:bodyPr/>
          <a:lstStyle/>
          <a:p>
            <a:r>
              <a:rPr lang="en-US" altLang="zh-CN" dirty="0"/>
              <a:t>EFFECT OF BUDGET</a:t>
            </a:r>
          </a:p>
        </p:txBody>
      </p:sp>
    </p:spTree>
    <p:extLst>
      <p:ext uri="{BB962C8B-B14F-4D97-AF65-F5344CB8AC3E}">
        <p14:creationId xmlns:p14="http://schemas.microsoft.com/office/powerpoint/2010/main" val="30417506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7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任意多边形: 形状 13">
            <a:extLst>
              <a:ext uri="{FF2B5EF4-FFF2-40B4-BE49-F238E27FC236}">
                <a16:creationId xmlns="" xmlns:a16="http://schemas.microsoft.com/office/drawing/2014/main" id="{F01292D3-98D2-4A72-A65E-DFAA4BC1D802}"/>
              </a:ext>
            </a:extLst>
          </p:cNvPr>
          <p:cNvSpPr>
            <a:spLocks noChangeAspect="1"/>
          </p:cNvSpPr>
          <p:nvPr/>
        </p:nvSpPr>
        <p:spPr>
          <a:xfrm>
            <a:off x="2332992" y="3063240"/>
            <a:ext cx="1852928" cy="365760"/>
          </a:xfrm>
          <a:custGeom>
            <a:avLst/>
            <a:gdLst>
              <a:gd name="connsiteX0" fmla="*/ 0 w 2021840"/>
              <a:gd name="connsiteY0" fmla="*/ 528353 h 528353"/>
              <a:gd name="connsiteX1" fmla="*/ 1026160 w 2021840"/>
              <a:gd name="connsiteY1" fmla="*/ 33 h 528353"/>
              <a:gd name="connsiteX2" fmla="*/ 2021840 w 2021840"/>
              <a:gd name="connsiteY2" fmla="*/ 508033 h 528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21840" h="528353">
                <a:moveTo>
                  <a:pt x="0" y="528353"/>
                </a:moveTo>
                <a:cubicBezTo>
                  <a:pt x="344593" y="265886"/>
                  <a:pt x="689187" y="3420"/>
                  <a:pt x="1026160" y="33"/>
                </a:cubicBezTo>
                <a:cubicBezTo>
                  <a:pt x="1363133" y="-3354"/>
                  <a:pt x="1692486" y="252339"/>
                  <a:pt x="2021840" y="508033"/>
                </a:cubicBezTo>
              </a:path>
            </a:pathLst>
          </a:custGeom>
          <a:noFill/>
          <a:ln>
            <a:solidFill>
              <a:schemeClr val="bg2"/>
            </a:solidFill>
            <a:prstDash val="dash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2F660D74-709A-4D1D-B875-2ACC09467D25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预期成效</a:t>
            </a:r>
            <a:r>
              <a:rPr lang="en-US" altLang="zh-CN" dirty="0"/>
              <a:t>-</a:t>
            </a:r>
            <a:r>
              <a:rPr lang="zh-CN" altLang="en-US" dirty="0"/>
              <a:t>蝴蝶效应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76981F37-BB23-4D88-AE94-5E7E8AC5826C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PLANNED PERFORMANCE</a:t>
            </a:r>
            <a:endParaRPr lang="zh-CN" altLang="en-US" dirty="0"/>
          </a:p>
        </p:txBody>
      </p:sp>
      <p:sp>
        <p:nvSpPr>
          <p:cNvPr id="15" name="任意多边形: 形状 14">
            <a:extLst>
              <a:ext uri="{FF2B5EF4-FFF2-40B4-BE49-F238E27FC236}">
                <a16:creationId xmlns="" xmlns:a16="http://schemas.microsoft.com/office/drawing/2014/main" id="{6E3EC5E9-5CB8-4B2F-BD53-2A784A57F272}"/>
              </a:ext>
            </a:extLst>
          </p:cNvPr>
          <p:cNvSpPr>
            <a:spLocks noChangeAspect="1"/>
          </p:cNvSpPr>
          <p:nvPr/>
        </p:nvSpPr>
        <p:spPr>
          <a:xfrm>
            <a:off x="6194427" y="3063240"/>
            <a:ext cx="1852928" cy="365760"/>
          </a:xfrm>
          <a:custGeom>
            <a:avLst/>
            <a:gdLst>
              <a:gd name="connsiteX0" fmla="*/ 0 w 2021840"/>
              <a:gd name="connsiteY0" fmla="*/ 528353 h 528353"/>
              <a:gd name="connsiteX1" fmla="*/ 1026160 w 2021840"/>
              <a:gd name="connsiteY1" fmla="*/ 33 h 528353"/>
              <a:gd name="connsiteX2" fmla="*/ 2021840 w 2021840"/>
              <a:gd name="connsiteY2" fmla="*/ 508033 h 528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21840" h="528353">
                <a:moveTo>
                  <a:pt x="0" y="528353"/>
                </a:moveTo>
                <a:cubicBezTo>
                  <a:pt x="344593" y="265886"/>
                  <a:pt x="689187" y="3420"/>
                  <a:pt x="1026160" y="33"/>
                </a:cubicBezTo>
                <a:cubicBezTo>
                  <a:pt x="1363133" y="-3354"/>
                  <a:pt x="1692486" y="252339"/>
                  <a:pt x="2021840" y="508033"/>
                </a:cubicBezTo>
              </a:path>
            </a:pathLst>
          </a:custGeom>
          <a:noFill/>
          <a:ln>
            <a:solidFill>
              <a:schemeClr val="bg2"/>
            </a:solidFill>
            <a:prstDash val="dash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任意多边形: 形状 15">
            <a:extLst>
              <a:ext uri="{FF2B5EF4-FFF2-40B4-BE49-F238E27FC236}">
                <a16:creationId xmlns="" xmlns:a16="http://schemas.microsoft.com/office/drawing/2014/main" id="{E1D76F71-E3D7-4C22-B868-7F346B0F686B}"/>
              </a:ext>
            </a:extLst>
          </p:cNvPr>
          <p:cNvSpPr>
            <a:spLocks noChangeAspect="1"/>
          </p:cNvSpPr>
          <p:nvPr/>
        </p:nvSpPr>
        <p:spPr>
          <a:xfrm flipV="1">
            <a:off x="4224023" y="5166360"/>
            <a:ext cx="1852928" cy="365760"/>
          </a:xfrm>
          <a:custGeom>
            <a:avLst/>
            <a:gdLst>
              <a:gd name="connsiteX0" fmla="*/ 0 w 2021840"/>
              <a:gd name="connsiteY0" fmla="*/ 528353 h 528353"/>
              <a:gd name="connsiteX1" fmla="*/ 1026160 w 2021840"/>
              <a:gd name="connsiteY1" fmla="*/ 33 h 528353"/>
              <a:gd name="connsiteX2" fmla="*/ 2021840 w 2021840"/>
              <a:gd name="connsiteY2" fmla="*/ 508033 h 528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21840" h="528353">
                <a:moveTo>
                  <a:pt x="0" y="528353"/>
                </a:moveTo>
                <a:cubicBezTo>
                  <a:pt x="344593" y="265886"/>
                  <a:pt x="689187" y="3420"/>
                  <a:pt x="1026160" y="33"/>
                </a:cubicBezTo>
                <a:cubicBezTo>
                  <a:pt x="1363133" y="-3354"/>
                  <a:pt x="1692486" y="252339"/>
                  <a:pt x="2021840" y="508033"/>
                </a:cubicBezTo>
              </a:path>
            </a:pathLst>
          </a:custGeom>
          <a:noFill/>
          <a:ln>
            <a:solidFill>
              <a:schemeClr val="bg2"/>
            </a:solidFill>
            <a:prstDash val="dash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任意多边形: 形状 16">
            <a:extLst>
              <a:ext uri="{FF2B5EF4-FFF2-40B4-BE49-F238E27FC236}">
                <a16:creationId xmlns="" xmlns:a16="http://schemas.microsoft.com/office/drawing/2014/main" id="{9DB50530-2061-4117-A961-3EA4DCA11DD4}"/>
              </a:ext>
            </a:extLst>
          </p:cNvPr>
          <p:cNvSpPr>
            <a:spLocks noChangeAspect="1"/>
          </p:cNvSpPr>
          <p:nvPr/>
        </p:nvSpPr>
        <p:spPr>
          <a:xfrm flipV="1">
            <a:off x="8085458" y="5166360"/>
            <a:ext cx="1852928" cy="365760"/>
          </a:xfrm>
          <a:custGeom>
            <a:avLst/>
            <a:gdLst>
              <a:gd name="connsiteX0" fmla="*/ 0 w 2021840"/>
              <a:gd name="connsiteY0" fmla="*/ 528353 h 528353"/>
              <a:gd name="connsiteX1" fmla="*/ 1026160 w 2021840"/>
              <a:gd name="connsiteY1" fmla="*/ 33 h 528353"/>
              <a:gd name="connsiteX2" fmla="*/ 2021840 w 2021840"/>
              <a:gd name="connsiteY2" fmla="*/ 508033 h 528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21840" h="528353">
                <a:moveTo>
                  <a:pt x="0" y="528353"/>
                </a:moveTo>
                <a:cubicBezTo>
                  <a:pt x="344593" y="265886"/>
                  <a:pt x="689187" y="3420"/>
                  <a:pt x="1026160" y="33"/>
                </a:cubicBezTo>
                <a:cubicBezTo>
                  <a:pt x="1363133" y="-3354"/>
                  <a:pt x="1692486" y="252339"/>
                  <a:pt x="2021840" y="508033"/>
                </a:cubicBezTo>
              </a:path>
            </a:pathLst>
          </a:custGeom>
          <a:noFill/>
          <a:ln>
            <a:solidFill>
              <a:schemeClr val="bg2"/>
            </a:solidFill>
            <a:prstDash val="dash"/>
            <a:tailEnd type="arrow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图片占位符 3">
            <a:extLst>
              <a:ext uri="{FF2B5EF4-FFF2-40B4-BE49-F238E27FC236}">
                <a16:creationId xmlns="" xmlns:a16="http://schemas.microsoft.com/office/drawing/2014/main" id="{2FDDF84F-ED43-4528-A882-0AB9DAF85D89}"/>
              </a:ext>
            </a:extLst>
          </p:cNvPr>
          <p:cNvSpPr>
            <a:spLocks noGrp="1" noChangeAspect="1"/>
          </p:cNvSpPr>
          <p:nvPr>
            <p:ph type="pic" sz="quarter" idx="21"/>
          </p:nvPr>
        </p:nvSpPr>
        <p:spPr/>
      </p:sp>
      <p:sp>
        <p:nvSpPr>
          <p:cNvPr id="8" name="图片占位符 7">
            <a:extLst>
              <a:ext uri="{FF2B5EF4-FFF2-40B4-BE49-F238E27FC236}">
                <a16:creationId xmlns="" xmlns:a16="http://schemas.microsoft.com/office/drawing/2014/main" id="{5672E459-CA66-4564-BF5D-E89F1B405D9A}"/>
              </a:ext>
            </a:extLst>
          </p:cNvPr>
          <p:cNvSpPr>
            <a:spLocks noGrp="1" noChangeAspect="1"/>
          </p:cNvSpPr>
          <p:nvPr>
            <p:ph type="pic" sz="quarter" idx="20"/>
          </p:nvPr>
        </p:nvSpPr>
        <p:spPr/>
      </p:sp>
      <p:sp>
        <p:nvSpPr>
          <p:cNvPr id="12" name="图片占位符 11">
            <a:extLst>
              <a:ext uri="{FF2B5EF4-FFF2-40B4-BE49-F238E27FC236}">
                <a16:creationId xmlns="" xmlns:a16="http://schemas.microsoft.com/office/drawing/2014/main" id="{F0A5EE3F-B188-4513-8FF2-43C2C29A93E6}"/>
              </a:ext>
            </a:extLst>
          </p:cNvPr>
          <p:cNvSpPr>
            <a:spLocks noGrp="1" noChangeAspect="1"/>
          </p:cNvSpPr>
          <p:nvPr>
            <p:ph type="pic" sz="quarter" idx="19"/>
          </p:nvPr>
        </p:nvSpPr>
        <p:spPr/>
      </p:sp>
      <p:sp>
        <p:nvSpPr>
          <p:cNvPr id="19" name="图片占位符 18">
            <a:extLst>
              <a:ext uri="{FF2B5EF4-FFF2-40B4-BE49-F238E27FC236}">
                <a16:creationId xmlns="" xmlns:a16="http://schemas.microsoft.com/office/drawing/2014/main" id="{4AB163DA-B846-4DD3-8D1D-B20C7F5A2459}"/>
              </a:ext>
            </a:extLst>
          </p:cNvPr>
          <p:cNvSpPr>
            <a:spLocks noGrp="1" noChangeAspect="1"/>
          </p:cNvSpPr>
          <p:nvPr>
            <p:ph type="pic" sz="quarter" idx="18"/>
          </p:nvPr>
        </p:nvSpPr>
        <p:spPr/>
      </p:sp>
      <p:sp>
        <p:nvSpPr>
          <p:cNvPr id="22" name="图片占位符 21">
            <a:extLst>
              <a:ext uri="{FF2B5EF4-FFF2-40B4-BE49-F238E27FC236}">
                <a16:creationId xmlns="" xmlns:a16="http://schemas.microsoft.com/office/drawing/2014/main" id="{12961F8A-F7D9-4CAA-A0C7-8E7D6EA2E56D}"/>
              </a:ext>
            </a:extLst>
          </p:cNvPr>
          <p:cNvSpPr>
            <a:spLocks noGrp="1" noChangeAspect="1"/>
          </p:cNvSpPr>
          <p:nvPr>
            <p:ph type="pic" sz="quarter" idx="17"/>
          </p:nvPr>
        </p:nvSpPr>
        <p:spPr/>
      </p:sp>
      <p:sp>
        <p:nvSpPr>
          <p:cNvPr id="24" name="文本占位符 23">
            <a:extLst>
              <a:ext uri="{FF2B5EF4-FFF2-40B4-BE49-F238E27FC236}">
                <a16:creationId xmlns="" xmlns:a16="http://schemas.microsoft.com/office/drawing/2014/main" id="{E40613BB-6C8C-4571-B48E-BC7EF8AB679A}"/>
              </a:ext>
            </a:extLst>
          </p:cNvPr>
          <p:cNvSpPr>
            <a:spLocks noGrp="1" noChangeAspect="1"/>
          </p:cNvSpPr>
          <p:nvPr>
            <p:ph type="body" sz="quarter" idx="16"/>
          </p:nvPr>
        </p:nvSpPr>
        <p:spPr>
          <a:xfrm>
            <a:off x="688340" y="1636199"/>
            <a:ext cx="10830560" cy="766748"/>
          </a:xfrm>
        </p:spPr>
        <p:txBody>
          <a:bodyPr/>
          <a:lstStyle/>
          <a:p>
            <a:pPr lvl="0"/>
            <a:r>
              <a:rPr lang="zh-CN" altLang="en-US" dirty="0"/>
              <a:t>也就是对活动意义的具体阐述。文字不要超过两行。下面默认设置了</a:t>
            </a:r>
            <a:r>
              <a:rPr lang="en-US" altLang="zh-CN" dirty="0"/>
              <a:t>5</a:t>
            </a:r>
            <a:r>
              <a:rPr lang="zh-CN" altLang="en-US" dirty="0"/>
              <a:t>张图片，</a:t>
            </a:r>
            <a:endParaRPr lang="en-US" altLang="zh-CN" dirty="0"/>
          </a:p>
          <a:p>
            <a:pPr lvl="0"/>
            <a:r>
              <a:rPr lang="zh-CN" altLang="en-US" dirty="0"/>
              <a:t>可根据情况进行删改。</a:t>
            </a:r>
          </a:p>
        </p:txBody>
      </p:sp>
      <p:sp>
        <p:nvSpPr>
          <p:cNvPr id="26" name="文本占位符 25">
            <a:extLst>
              <a:ext uri="{FF2B5EF4-FFF2-40B4-BE49-F238E27FC236}">
                <a16:creationId xmlns="" xmlns:a16="http://schemas.microsoft.com/office/drawing/2014/main" id="{8AF9D8AC-6659-44A2-BD34-6BD2AC047DBB}"/>
              </a:ext>
            </a:extLst>
          </p:cNvPr>
          <p:cNvSpPr>
            <a:spLocks noGrp="1" noChangeAspect="1"/>
          </p:cNvSpPr>
          <p:nvPr>
            <p:ph type="body" sz="quarter" idx="15"/>
          </p:nvPr>
        </p:nvSpPr>
        <p:spPr>
          <a:xfrm>
            <a:off x="1684020" y="1029496"/>
            <a:ext cx="8823960" cy="513282"/>
          </a:xfrm>
        </p:spPr>
        <p:txBody>
          <a:bodyPr/>
          <a:lstStyle/>
          <a:p>
            <a:r>
              <a:rPr lang="zh-CN" altLang="en-US" dirty="0"/>
              <a:t>希望通过此次活动带动哪些方面的进步</a:t>
            </a:r>
          </a:p>
        </p:txBody>
      </p:sp>
    </p:spTree>
    <p:extLst>
      <p:ext uri="{BB962C8B-B14F-4D97-AF65-F5344CB8AC3E}">
        <p14:creationId xmlns:p14="http://schemas.microsoft.com/office/powerpoint/2010/main" val="18699417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32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42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2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62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2F660D74-709A-4D1D-B875-2ACC09467D25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预期成效</a:t>
            </a:r>
            <a:r>
              <a:rPr lang="en-US" altLang="zh-CN" dirty="0"/>
              <a:t>-</a:t>
            </a:r>
            <a:r>
              <a:rPr lang="zh-CN" altLang="en-US" dirty="0"/>
              <a:t>一方面另一方面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76981F37-BB23-4D88-AE94-5E7E8AC5826C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PLANNED PERFORMANCE</a:t>
            </a:r>
            <a:endParaRPr lang="zh-CN" altLang="en-US" dirty="0"/>
          </a:p>
        </p:txBody>
      </p:sp>
      <p:grpSp>
        <p:nvGrpSpPr>
          <p:cNvPr id="9" name="组合 8">
            <a:extLst>
              <a:ext uri="{FF2B5EF4-FFF2-40B4-BE49-F238E27FC236}">
                <a16:creationId xmlns="" xmlns:a16="http://schemas.microsoft.com/office/drawing/2014/main" id="{FD18035C-011C-4136-80C2-BAE61B681DD5}"/>
              </a:ext>
            </a:extLst>
          </p:cNvPr>
          <p:cNvGrpSpPr>
            <a:grpSpLocks noChangeAspect="1"/>
          </p:cNvGrpSpPr>
          <p:nvPr/>
        </p:nvGrpSpPr>
        <p:grpSpPr>
          <a:xfrm>
            <a:off x="1131289" y="2638871"/>
            <a:ext cx="350894" cy="410973"/>
            <a:chOff x="8738393" y="469900"/>
            <a:chExt cx="871538" cy="1020763"/>
          </a:xfrm>
          <a:solidFill>
            <a:schemeClr val="bg1"/>
          </a:solidFill>
        </p:grpSpPr>
        <p:sp>
          <p:nvSpPr>
            <p:cNvPr id="10" name="Oval 45">
              <a:extLst>
                <a:ext uri="{FF2B5EF4-FFF2-40B4-BE49-F238E27FC236}">
                  <a16:creationId xmlns="" xmlns:a16="http://schemas.microsoft.com/office/drawing/2014/main" id="{F2D6CD6A-B53B-49E9-AB62-5F977D570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01981" y="968375"/>
              <a:ext cx="107950" cy="1095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Oval 46">
              <a:extLst>
                <a:ext uri="{FF2B5EF4-FFF2-40B4-BE49-F238E27FC236}">
                  <a16:creationId xmlns="" xmlns:a16="http://schemas.microsoft.com/office/drawing/2014/main" id="{20481290-E34C-4DB1-A042-32C9D08D9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01981" y="635000"/>
              <a:ext cx="107950" cy="1079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Oval 47">
              <a:extLst>
                <a:ext uri="{FF2B5EF4-FFF2-40B4-BE49-F238E27FC236}">
                  <a16:creationId xmlns="" xmlns:a16="http://schemas.microsoft.com/office/drawing/2014/main" id="{844F54FD-ED7D-44B9-A71B-5327D9074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01981" y="1298575"/>
              <a:ext cx="107950" cy="1127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48">
              <a:extLst>
                <a:ext uri="{FF2B5EF4-FFF2-40B4-BE49-F238E27FC236}">
                  <a16:creationId xmlns="" xmlns:a16="http://schemas.microsoft.com/office/drawing/2014/main" id="{A26CA99E-E107-4059-AD4E-BB6423AB4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5281" y="665163"/>
              <a:ext cx="209550" cy="715963"/>
            </a:xfrm>
            <a:custGeom>
              <a:avLst/>
              <a:gdLst>
                <a:gd name="T0" fmla="*/ 49 w 56"/>
                <a:gd name="T1" fmla="*/ 102 h 191"/>
                <a:gd name="T2" fmla="*/ 56 w 56"/>
                <a:gd name="T3" fmla="*/ 95 h 191"/>
                <a:gd name="T4" fmla="*/ 49 w 56"/>
                <a:gd name="T5" fmla="*/ 88 h 191"/>
                <a:gd name="T6" fmla="*/ 34 w 56"/>
                <a:gd name="T7" fmla="*/ 88 h 191"/>
                <a:gd name="T8" fmla="*/ 34 w 56"/>
                <a:gd name="T9" fmla="*/ 14 h 191"/>
                <a:gd name="T10" fmla="*/ 48 w 56"/>
                <a:gd name="T11" fmla="*/ 14 h 191"/>
                <a:gd name="T12" fmla="*/ 55 w 56"/>
                <a:gd name="T13" fmla="*/ 7 h 191"/>
                <a:gd name="T14" fmla="*/ 48 w 56"/>
                <a:gd name="T15" fmla="*/ 0 h 191"/>
                <a:gd name="T16" fmla="*/ 27 w 56"/>
                <a:gd name="T17" fmla="*/ 0 h 191"/>
                <a:gd name="T18" fmla="*/ 21 w 56"/>
                <a:gd name="T19" fmla="*/ 3 h 191"/>
                <a:gd name="T20" fmla="*/ 20 w 56"/>
                <a:gd name="T21" fmla="*/ 7 h 191"/>
                <a:gd name="T22" fmla="*/ 20 w 56"/>
                <a:gd name="T23" fmla="*/ 88 h 191"/>
                <a:gd name="T24" fmla="*/ 7 w 56"/>
                <a:gd name="T25" fmla="*/ 88 h 191"/>
                <a:gd name="T26" fmla="*/ 0 w 56"/>
                <a:gd name="T27" fmla="*/ 95 h 191"/>
                <a:gd name="T28" fmla="*/ 7 w 56"/>
                <a:gd name="T29" fmla="*/ 102 h 191"/>
                <a:gd name="T30" fmla="*/ 20 w 56"/>
                <a:gd name="T31" fmla="*/ 102 h 191"/>
                <a:gd name="T32" fmla="*/ 20 w 56"/>
                <a:gd name="T33" fmla="*/ 183 h 191"/>
                <a:gd name="T34" fmla="*/ 21 w 56"/>
                <a:gd name="T35" fmla="*/ 186 h 191"/>
                <a:gd name="T36" fmla="*/ 27 w 56"/>
                <a:gd name="T37" fmla="*/ 191 h 191"/>
                <a:gd name="T38" fmla="*/ 48 w 56"/>
                <a:gd name="T39" fmla="*/ 191 h 191"/>
                <a:gd name="T40" fmla="*/ 55 w 56"/>
                <a:gd name="T41" fmla="*/ 184 h 191"/>
                <a:gd name="T42" fmla="*/ 48 w 56"/>
                <a:gd name="T43" fmla="*/ 177 h 191"/>
                <a:gd name="T44" fmla="*/ 34 w 56"/>
                <a:gd name="T45" fmla="*/ 177 h 191"/>
                <a:gd name="T46" fmla="*/ 34 w 56"/>
                <a:gd name="T47" fmla="*/ 102 h 191"/>
                <a:gd name="T48" fmla="*/ 49 w 56"/>
                <a:gd name="T49" fmla="*/ 10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6" h="191">
                  <a:moveTo>
                    <a:pt x="49" y="102"/>
                  </a:moveTo>
                  <a:cubicBezTo>
                    <a:pt x="52" y="102"/>
                    <a:pt x="56" y="99"/>
                    <a:pt x="56" y="95"/>
                  </a:cubicBezTo>
                  <a:cubicBezTo>
                    <a:pt x="56" y="91"/>
                    <a:pt x="52" y="88"/>
                    <a:pt x="49" y="88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52" y="14"/>
                    <a:pt x="55" y="11"/>
                    <a:pt x="55" y="7"/>
                  </a:cubicBezTo>
                  <a:cubicBezTo>
                    <a:pt x="55" y="3"/>
                    <a:pt x="52" y="0"/>
                    <a:pt x="4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5" y="0"/>
                    <a:pt x="22" y="1"/>
                    <a:pt x="21" y="3"/>
                  </a:cubicBezTo>
                  <a:cubicBezTo>
                    <a:pt x="20" y="4"/>
                    <a:pt x="20" y="5"/>
                    <a:pt x="20" y="7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3" y="88"/>
                    <a:pt x="0" y="91"/>
                    <a:pt x="0" y="95"/>
                  </a:cubicBezTo>
                  <a:cubicBezTo>
                    <a:pt x="0" y="99"/>
                    <a:pt x="3" y="102"/>
                    <a:pt x="7" y="102"/>
                  </a:cubicBezTo>
                  <a:cubicBezTo>
                    <a:pt x="20" y="102"/>
                    <a:pt x="20" y="102"/>
                    <a:pt x="20" y="102"/>
                  </a:cubicBezTo>
                  <a:cubicBezTo>
                    <a:pt x="20" y="183"/>
                    <a:pt x="20" y="183"/>
                    <a:pt x="20" y="183"/>
                  </a:cubicBezTo>
                  <a:cubicBezTo>
                    <a:pt x="20" y="184"/>
                    <a:pt x="20" y="185"/>
                    <a:pt x="21" y="186"/>
                  </a:cubicBezTo>
                  <a:cubicBezTo>
                    <a:pt x="22" y="189"/>
                    <a:pt x="24" y="191"/>
                    <a:pt x="27" y="191"/>
                  </a:cubicBezTo>
                  <a:cubicBezTo>
                    <a:pt x="48" y="191"/>
                    <a:pt x="48" y="191"/>
                    <a:pt x="48" y="191"/>
                  </a:cubicBezTo>
                  <a:cubicBezTo>
                    <a:pt x="52" y="191"/>
                    <a:pt x="55" y="188"/>
                    <a:pt x="55" y="184"/>
                  </a:cubicBezTo>
                  <a:cubicBezTo>
                    <a:pt x="55" y="180"/>
                    <a:pt x="52" y="177"/>
                    <a:pt x="48" y="177"/>
                  </a:cubicBezTo>
                  <a:cubicBezTo>
                    <a:pt x="34" y="177"/>
                    <a:pt x="34" y="177"/>
                    <a:pt x="34" y="177"/>
                  </a:cubicBezTo>
                  <a:cubicBezTo>
                    <a:pt x="34" y="102"/>
                    <a:pt x="34" y="102"/>
                    <a:pt x="34" y="102"/>
                  </a:cubicBezTo>
                  <a:lnTo>
                    <a:pt x="49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Rectangle 49">
              <a:extLst>
                <a:ext uri="{FF2B5EF4-FFF2-40B4-BE49-F238E27FC236}">
                  <a16:creationId xmlns="" xmlns:a16="http://schemas.microsoft.com/office/drawing/2014/main" id="{9CC3DFAC-EB0B-471B-9B35-058D94D38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66981" y="712788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Rectangle 50">
              <a:extLst>
                <a:ext uri="{FF2B5EF4-FFF2-40B4-BE49-F238E27FC236}">
                  <a16:creationId xmlns="" xmlns:a16="http://schemas.microsoft.com/office/drawing/2014/main" id="{E22C3B43-8644-4A2E-B395-17C9ACDDAF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3" y="712788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Rectangle 51">
              <a:extLst>
                <a:ext uri="{FF2B5EF4-FFF2-40B4-BE49-F238E27FC236}">
                  <a16:creationId xmlns="" xmlns:a16="http://schemas.microsoft.com/office/drawing/2014/main" id="{F29E0227-7514-40F8-A859-1562ECB99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66981" y="825500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Rectangle 52">
              <a:extLst>
                <a:ext uri="{FF2B5EF4-FFF2-40B4-BE49-F238E27FC236}">
                  <a16:creationId xmlns="" xmlns:a16="http://schemas.microsoft.com/office/drawing/2014/main" id="{83947F35-9FC9-40EB-9F43-9BEAE51EF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3" y="825500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Rectangle 53">
              <a:extLst>
                <a:ext uri="{FF2B5EF4-FFF2-40B4-BE49-F238E27FC236}">
                  <a16:creationId xmlns="" xmlns:a16="http://schemas.microsoft.com/office/drawing/2014/main" id="{21F05C90-E1BD-4F0A-A2F7-D39AD6F89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66981" y="938213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Rectangle 54">
              <a:extLst>
                <a:ext uri="{FF2B5EF4-FFF2-40B4-BE49-F238E27FC236}">
                  <a16:creationId xmlns="" xmlns:a16="http://schemas.microsoft.com/office/drawing/2014/main" id="{5B342AB2-6B05-4D7C-BC86-D058AABCA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3" y="938213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Rectangle 55">
              <a:extLst>
                <a:ext uri="{FF2B5EF4-FFF2-40B4-BE49-F238E27FC236}">
                  <a16:creationId xmlns="" xmlns:a16="http://schemas.microsoft.com/office/drawing/2014/main" id="{E1F66632-1AC9-410C-AC44-C46D86712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66981" y="1050925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Rectangle 56">
              <a:extLst>
                <a:ext uri="{FF2B5EF4-FFF2-40B4-BE49-F238E27FC236}">
                  <a16:creationId xmlns="" xmlns:a16="http://schemas.microsoft.com/office/drawing/2014/main" id="{60CFDAB4-AA12-4D71-AF12-43308068F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3" y="1050925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Rectangle 57">
              <a:extLst>
                <a:ext uri="{FF2B5EF4-FFF2-40B4-BE49-F238E27FC236}">
                  <a16:creationId xmlns="" xmlns:a16="http://schemas.microsoft.com/office/drawing/2014/main" id="{E10E22DE-D98F-425E-A647-F11415943C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66981" y="1163638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Rectangle 58">
              <a:extLst>
                <a:ext uri="{FF2B5EF4-FFF2-40B4-BE49-F238E27FC236}">
                  <a16:creationId xmlns="" xmlns:a16="http://schemas.microsoft.com/office/drawing/2014/main" id="{3E788F9E-4EBB-463C-99E4-980AFD862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3" y="1163638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Rectangle 59">
              <a:extLst>
                <a:ext uri="{FF2B5EF4-FFF2-40B4-BE49-F238E27FC236}">
                  <a16:creationId xmlns="" xmlns:a16="http://schemas.microsoft.com/office/drawing/2014/main" id="{8BFE86B1-797A-4ED9-9405-FF776556F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66981" y="1276350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Rectangle 60">
              <a:extLst>
                <a:ext uri="{FF2B5EF4-FFF2-40B4-BE49-F238E27FC236}">
                  <a16:creationId xmlns="" xmlns:a16="http://schemas.microsoft.com/office/drawing/2014/main" id="{3E5D24D1-B0E2-48DB-82F8-AD12A145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3" y="1276350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Rectangle 61">
              <a:extLst>
                <a:ext uri="{FF2B5EF4-FFF2-40B4-BE49-F238E27FC236}">
                  <a16:creationId xmlns="" xmlns:a16="http://schemas.microsoft.com/office/drawing/2014/main" id="{1FBD1767-2DF0-4B4A-BB4C-8BB85A31D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2543" y="1397000"/>
              <a:ext cx="60325" cy="936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62">
              <a:extLst>
                <a:ext uri="{FF2B5EF4-FFF2-40B4-BE49-F238E27FC236}">
                  <a16:creationId xmlns="" xmlns:a16="http://schemas.microsoft.com/office/drawing/2014/main" id="{62273767-6981-424C-8128-E70ADFF22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8393" y="469900"/>
              <a:ext cx="431800" cy="1020763"/>
            </a:xfrm>
            <a:custGeom>
              <a:avLst/>
              <a:gdLst>
                <a:gd name="T0" fmla="*/ 95 w 115"/>
                <a:gd name="T1" fmla="*/ 32 h 272"/>
                <a:gd name="T2" fmla="*/ 64 w 115"/>
                <a:gd name="T3" fmla="*/ 32 h 272"/>
                <a:gd name="T4" fmla="*/ 64 w 115"/>
                <a:gd name="T5" fmla="*/ 7 h 272"/>
                <a:gd name="T6" fmla="*/ 57 w 115"/>
                <a:gd name="T7" fmla="*/ 0 h 272"/>
                <a:gd name="T8" fmla="*/ 50 w 115"/>
                <a:gd name="T9" fmla="*/ 7 h 272"/>
                <a:gd name="T10" fmla="*/ 50 w 115"/>
                <a:gd name="T11" fmla="*/ 32 h 272"/>
                <a:gd name="T12" fmla="*/ 20 w 115"/>
                <a:gd name="T13" fmla="*/ 32 h 272"/>
                <a:gd name="T14" fmla="*/ 0 w 115"/>
                <a:gd name="T15" fmla="*/ 52 h 272"/>
                <a:gd name="T16" fmla="*/ 0 w 115"/>
                <a:gd name="T17" fmla="*/ 272 h 272"/>
                <a:gd name="T18" fmla="*/ 14 w 115"/>
                <a:gd name="T19" fmla="*/ 272 h 272"/>
                <a:gd name="T20" fmla="*/ 14 w 115"/>
                <a:gd name="T21" fmla="*/ 52 h 272"/>
                <a:gd name="T22" fmla="*/ 20 w 115"/>
                <a:gd name="T23" fmla="*/ 46 h 272"/>
                <a:gd name="T24" fmla="*/ 95 w 115"/>
                <a:gd name="T25" fmla="*/ 46 h 272"/>
                <a:gd name="T26" fmla="*/ 101 w 115"/>
                <a:gd name="T27" fmla="*/ 52 h 272"/>
                <a:gd name="T28" fmla="*/ 101 w 115"/>
                <a:gd name="T29" fmla="*/ 272 h 272"/>
                <a:gd name="T30" fmla="*/ 115 w 115"/>
                <a:gd name="T31" fmla="*/ 272 h 272"/>
                <a:gd name="T32" fmla="*/ 115 w 115"/>
                <a:gd name="T33" fmla="*/ 52 h 272"/>
                <a:gd name="T34" fmla="*/ 95 w 115"/>
                <a:gd name="T35" fmla="*/ 3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5" h="272">
                  <a:moveTo>
                    <a:pt x="95" y="3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3"/>
                    <a:pt x="61" y="0"/>
                    <a:pt x="57" y="0"/>
                  </a:cubicBezTo>
                  <a:cubicBezTo>
                    <a:pt x="53" y="0"/>
                    <a:pt x="50" y="3"/>
                    <a:pt x="50" y="7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9" y="32"/>
                    <a:pt x="0" y="41"/>
                    <a:pt x="0" y="52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14" y="272"/>
                    <a:pt x="14" y="272"/>
                    <a:pt x="14" y="27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48"/>
                    <a:pt x="17" y="46"/>
                    <a:pt x="20" y="46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98" y="46"/>
                    <a:pt x="101" y="48"/>
                    <a:pt x="101" y="52"/>
                  </a:cubicBezTo>
                  <a:cubicBezTo>
                    <a:pt x="101" y="272"/>
                    <a:pt x="101" y="272"/>
                    <a:pt x="101" y="272"/>
                  </a:cubicBezTo>
                  <a:cubicBezTo>
                    <a:pt x="115" y="272"/>
                    <a:pt x="115" y="272"/>
                    <a:pt x="115" y="272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5" y="41"/>
                    <a:pt x="106" y="32"/>
                    <a:pt x="95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" name="组合 27">
            <a:extLst>
              <a:ext uri="{FF2B5EF4-FFF2-40B4-BE49-F238E27FC236}">
                <a16:creationId xmlns="" xmlns:a16="http://schemas.microsoft.com/office/drawing/2014/main" id="{D5E60D9E-373A-46FD-81B5-75A2EE2AD921}"/>
              </a:ext>
            </a:extLst>
          </p:cNvPr>
          <p:cNvGrpSpPr>
            <a:grpSpLocks noChangeAspect="1"/>
          </p:cNvGrpSpPr>
          <p:nvPr/>
        </p:nvGrpSpPr>
        <p:grpSpPr>
          <a:xfrm>
            <a:off x="6959600" y="2718702"/>
            <a:ext cx="378639" cy="312045"/>
            <a:chOff x="8730533" y="3262587"/>
            <a:chExt cx="982090" cy="809360"/>
          </a:xfrm>
          <a:solidFill>
            <a:schemeClr val="bg1"/>
          </a:solidFill>
        </p:grpSpPr>
        <p:sp>
          <p:nvSpPr>
            <p:cNvPr id="29" name="Rectangle 65">
              <a:extLst>
                <a:ext uri="{FF2B5EF4-FFF2-40B4-BE49-F238E27FC236}">
                  <a16:creationId xmlns="" xmlns:a16="http://schemas.microsoft.com/office/drawing/2014/main" id="{FEFE8286-7B8E-4D61-B8BE-90BEFFB87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30533" y="4017660"/>
              <a:ext cx="982090" cy="54287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66">
              <a:extLst>
                <a:ext uri="{FF2B5EF4-FFF2-40B4-BE49-F238E27FC236}">
                  <a16:creationId xmlns="" xmlns:a16="http://schemas.microsoft.com/office/drawing/2014/main" id="{E591C20A-93E2-40F6-B76C-10DB4EF4C5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30533" y="3262587"/>
              <a:ext cx="982090" cy="687627"/>
            </a:xfrm>
            <a:custGeom>
              <a:avLst/>
              <a:gdLst>
                <a:gd name="T0" fmla="*/ 224 w 252"/>
                <a:gd name="T1" fmla="*/ 0 h 177"/>
                <a:gd name="T2" fmla="*/ 28 w 252"/>
                <a:gd name="T3" fmla="*/ 0 h 177"/>
                <a:gd name="T4" fmla="*/ 0 w 252"/>
                <a:gd name="T5" fmla="*/ 28 h 177"/>
                <a:gd name="T6" fmla="*/ 0 w 252"/>
                <a:gd name="T7" fmla="*/ 149 h 177"/>
                <a:gd name="T8" fmla="*/ 28 w 252"/>
                <a:gd name="T9" fmla="*/ 177 h 177"/>
                <a:gd name="T10" fmla="*/ 224 w 252"/>
                <a:gd name="T11" fmla="*/ 177 h 177"/>
                <a:gd name="T12" fmla="*/ 252 w 252"/>
                <a:gd name="T13" fmla="*/ 149 h 177"/>
                <a:gd name="T14" fmla="*/ 252 w 252"/>
                <a:gd name="T15" fmla="*/ 28 h 177"/>
                <a:gd name="T16" fmla="*/ 224 w 252"/>
                <a:gd name="T17" fmla="*/ 0 h 177"/>
                <a:gd name="T18" fmla="*/ 238 w 252"/>
                <a:gd name="T19" fmla="*/ 149 h 177"/>
                <a:gd name="T20" fmla="*/ 224 w 252"/>
                <a:gd name="T21" fmla="*/ 163 h 177"/>
                <a:gd name="T22" fmla="*/ 28 w 252"/>
                <a:gd name="T23" fmla="*/ 163 h 177"/>
                <a:gd name="T24" fmla="*/ 14 w 252"/>
                <a:gd name="T25" fmla="*/ 149 h 177"/>
                <a:gd name="T26" fmla="*/ 14 w 252"/>
                <a:gd name="T27" fmla="*/ 28 h 177"/>
                <a:gd name="T28" fmla="*/ 28 w 252"/>
                <a:gd name="T29" fmla="*/ 14 h 177"/>
                <a:gd name="T30" fmla="*/ 224 w 252"/>
                <a:gd name="T31" fmla="*/ 14 h 177"/>
                <a:gd name="T32" fmla="*/ 238 w 252"/>
                <a:gd name="T33" fmla="*/ 28 h 177"/>
                <a:gd name="T34" fmla="*/ 238 w 252"/>
                <a:gd name="T35" fmla="*/ 149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2" h="177">
                  <a:moveTo>
                    <a:pt x="224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2"/>
                    <a:pt x="0" y="28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65"/>
                    <a:pt x="13" y="177"/>
                    <a:pt x="28" y="177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39" y="177"/>
                    <a:pt x="252" y="165"/>
                    <a:pt x="252" y="149"/>
                  </a:cubicBezTo>
                  <a:cubicBezTo>
                    <a:pt x="252" y="28"/>
                    <a:pt x="252" y="28"/>
                    <a:pt x="252" y="28"/>
                  </a:cubicBezTo>
                  <a:cubicBezTo>
                    <a:pt x="252" y="12"/>
                    <a:pt x="239" y="0"/>
                    <a:pt x="224" y="0"/>
                  </a:cubicBezTo>
                  <a:close/>
                  <a:moveTo>
                    <a:pt x="238" y="149"/>
                  </a:moveTo>
                  <a:cubicBezTo>
                    <a:pt x="238" y="157"/>
                    <a:pt x="231" y="163"/>
                    <a:pt x="224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0" y="163"/>
                    <a:pt x="14" y="157"/>
                    <a:pt x="14" y="14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0"/>
                    <a:pt x="20" y="14"/>
                    <a:pt x="28" y="14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31" y="14"/>
                    <a:pt x="238" y="20"/>
                    <a:pt x="238" y="28"/>
                  </a:cubicBezTo>
                  <a:lnTo>
                    <a:pt x="238" y="1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67">
              <a:extLst>
                <a:ext uri="{FF2B5EF4-FFF2-40B4-BE49-F238E27FC236}">
                  <a16:creationId xmlns="" xmlns:a16="http://schemas.microsoft.com/office/drawing/2014/main" id="{8719B873-F82B-4ED0-839E-4B49C2431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6813" y="3413930"/>
              <a:ext cx="669532" cy="381650"/>
            </a:xfrm>
            <a:custGeom>
              <a:avLst/>
              <a:gdLst>
                <a:gd name="T0" fmla="*/ 165 w 172"/>
                <a:gd name="T1" fmla="*/ 56 h 98"/>
                <a:gd name="T2" fmla="*/ 138 w 172"/>
                <a:gd name="T3" fmla="*/ 56 h 98"/>
                <a:gd name="T4" fmla="*/ 120 w 172"/>
                <a:gd name="T5" fmla="*/ 5 h 98"/>
                <a:gd name="T6" fmla="*/ 113 w 172"/>
                <a:gd name="T7" fmla="*/ 0 h 98"/>
                <a:gd name="T8" fmla="*/ 107 w 172"/>
                <a:gd name="T9" fmla="*/ 5 h 98"/>
                <a:gd name="T10" fmla="*/ 86 w 172"/>
                <a:gd name="T11" fmla="*/ 72 h 98"/>
                <a:gd name="T12" fmla="*/ 67 w 172"/>
                <a:gd name="T13" fmla="*/ 34 h 98"/>
                <a:gd name="T14" fmla="*/ 61 w 172"/>
                <a:gd name="T15" fmla="*/ 30 h 98"/>
                <a:gd name="T16" fmla="*/ 55 w 172"/>
                <a:gd name="T17" fmla="*/ 33 h 98"/>
                <a:gd name="T18" fmla="*/ 38 w 172"/>
                <a:gd name="T19" fmla="*/ 55 h 98"/>
                <a:gd name="T20" fmla="*/ 7 w 172"/>
                <a:gd name="T21" fmla="*/ 55 h 98"/>
                <a:gd name="T22" fmla="*/ 0 w 172"/>
                <a:gd name="T23" fmla="*/ 62 h 98"/>
                <a:gd name="T24" fmla="*/ 7 w 172"/>
                <a:gd name="T25" fmla="*/ 69 h 98"/>
                <a:gd name="T26" fmla="*/ 42 w 172"/>
                <a:gd name="T27" fmla="*/ 69 h 98"/>
                <a:gd name="T28" fmla="*/ 47 w 172"/>
                <a:gd name="T29" fmla="*/ 67 h 98"/>
                <a:gd name="T30" fmla="*/ 60 w 172"/>
                <a:gd name="T31" fmla="*/ 50 h 98"/>
                <a:gd name="T32" fmla="*/ 81 w 172"/>
                <a:gd name="T33" fmla="*/ 94 h 98"/>
                <a:gd name="T34" fmla="*/ 87 w 172"/>
                <a:gd name="T35" fmla="*/ 98 h 98"/>
                <a:gd name="T36" fmla="*/ 88 w 172"/>
                <a:gd name="T37" fmla="*/ 98 h 98"/>
                <a:gd name="T38" fmla="*/ 94 w 172"/>
                <a:gd name="T39" fmla="*/ 93 h 98"/>
                <a:gd name="T40" fmla="*/ 114 w 172"/>
                <a:gd name="T41" fmla="*/ 29 h 98"/>
                <a:gd name="T42" fmla="*/ 127 w 172"/>
                <a:gd name="T43" fmla="*/ 65 h 98"/>
                <a:gd name="T44" fmla="*/ 133 w 172"/>
                <a:gd name="T45" fmla="*/ 70 h 98"/>
                <a:gd name="T46" fmla="*/ 165 w 172"/>
                <a:gd name="T47" fmla="*/ 70 h 98"/>
                <a:gd name="T48" fmla="*/ 172 w 172"/>
                <a:gd name="T49" fmla="*/ 63 h 98"/>
                <a:gd name="T50" fmla="*/ 165 w 172"/>
                <a:gd name="T51" fmla="*/ 5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2" h="98">
                  <a:moveTo>
                    <a:pt x="165" y="56"/>
                  </a:moveTo>
                  <a:cubicBezTo>
                    <a:pt x="138" y="56"/>
                    <a:pt x="138" y="56"/>
                    <a:pt x="138" y="56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119" y="2"/>
                    <a:pt x="116" y="0"/>
                    <a:pt x="113" y="0"/>
                  </a:cubicBezTo>
                  <a:cubicBezTo>
                    <a:pt x="110" y="0"/>
                    <a:pt x="107" y="2"/>
                    <a:pt x="107" y="5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6" y="31"/>
                    <a:pt x="64" y="30"/>
                    <a:pt x="61" y="30"/>
                  </a:cubicBezTo>
                  <a:cubicBezTo>
                    <a:pt x="59" y="30"/>
                    <a:pt x="57" y="31"/>
                    <a:pt x="55" y="33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3" y="55"/>
                    <a:pt x="0" y="59"/>
                    <a:pt x="0" y="62"/>
                  </a:cubicBezTo>
                  <a:cubicBezTo>
                    <a:pt x="0" y="66"/>
                    <a:pt x="3" y="69"/>
                    <a:pt x="7" y="69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4" y="69"/>
                    <a:pt x="46" y="68"/>
                    <a:pt x="47" y="67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81" y="94"/>
                    <a:pt x="81" y="94"/>
                    <a:pt x="81" y="94"/>
                  </a:cubicBezTo>
                  <a:cubicBezTo>
                    <a:pt x="82" y="97"/>
                    <a:pt x="85" y="98"/>
                    <a:pt x="87" y="98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91" y="98"/>
                    <a:pt x="93" y="96"/>
                    <a:pt x="94" y="93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8"/>
                    <a:pt x="130" y="70"/>
                    <a:pt x="133" y="70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9" y="70"/>
                    <a:pt x="172" y="67"/>
                    <a:pt x="172" y="63"/>
                  </a:cubicBezTo>
                  <a:cubicBezTo>
                    <a:pt x="172" y="59"/>
                    <a:pt x="169" y="56"/>
                    <a:pt x="165" y="5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4" name="文本占位符 3">
            <a:extLst>
              <a:ext uri="{FF2B5EF4-FFF2-40B4-BE49-F238E27FC236}">
                <a16:creationId xmlns="" xmlns:a16="http://schemas.microsoft.com/office/drawing/2014/main" id="{D6EA9FFB-8E0D-4DCD-BA8A-35B4ADE5BF5D}"/>
              </a:ext>
            </a:extLst>
          </p:cNvPr>
          <p:cNvSpPr>
            <a:spLocks noGrp="1" noChangeAspect="1"/>
          </p:cNvSpPr>
          <p:nvPr>
            <p:ph type="body" sz="quarter" idx="16"/>
          </p:nvPr>
        </p:nvSpPr>
        <p:spPr/>
        <p:txBody>
          <a:bodyPr/>
          <a:lstStyle/>
          <a:p>
            <a:pPr marL="0" indent="0">
              <a:buNone/>
            </a:pPr>
            <a:r>
              <a:rPr lang="zh-CN" altLang="en-US" dirty="0"/>
              <a:t>在这里列出具体成效或写一段文字，当作提词器，多好</a:t>
            </a:r>
          </a:p>
          <a:p>
            <a:r>
              <a:rPr lang="zh-CN" altLang="en-US" dirty="0"/>
              <a:t>在这里列出具体成效</a:t>
            </a:r>
          </a:p>
          <a:p>
            <a:r>
              <a:rPr lang="zh-CN" altLang="en-US" dirty="0"/>
              <a:t>在这里列出具体成效</a:t>
            </a:r>
          </a:p>
          <a:p>
            <a:r>
              <a:rPr lang="zh-CN" altLang="en-US" dirty="0"/>
              <a:t>在这里列出具体成效</a:t>
            </a:r>
          </a:p>
          <a:p>
            <a:r>
              <a:rPr lang="zh-CN" altLang="en-US" dirty="0"/>
              <a:t>在这里列出具体成效</a:t>
            </a:r>
          </a:p>
          <a:p>
            <a:r>
              <a:rPr lang="zh-CN" altLang="en-US" dirty="0"/>
              <a:t>在这里列出具体成效</a:t>
            </a:r>
          </a:p>
        </p:txBody>
      </p:sp>
      <p:sp>
        <p:nvSpPr>
          <p:cNvPr id="6" name="文本占位符 5">
            <a:extLst>
              <a:ext uri="{FF2B5EF4-FFF2-40B4-BE49-F238E27FC236}">
                <a16:creationId xmlns="" xmlns:a16="http://schemas.microsoft.com/office/drawing/2014/main" id="{E284E0D3-74C0-4AA8-8373-D220D9584E99}"/>
              </a:ext>
            </a:extLst>
          </p:cNvPr>
          <p:cNvSpPr>
            <a:spLocks noGrp="1" noChangeAspect="1"/>
          </p:cNvSpPr>
          <p:nvPr>
            <p:ph type="body" sz="quarter" idx="17"/>
          </p:nvPr>
        </p:nvSpPr>
        <p:spPr/>
        <p:txBody>
          <a:bodyPr/>
          <a:lstStyle/>
          <a:p>
            <a:pPr marL="0" indent="0">
              <a:buNone/>
            </a:pPr>
            <a:r>
              <a:rPr lang="zh-CN" altLang="en-US" dirty="0"/>
              <a:t>在这里列出具体成效或写一段文字，当作提词器，多好</a:t>
            </a:r>
          </a:p>
          <a:p>
            <a:r>
              <a:rPr lang="zh-CN" altLang="en-US" dirty="0"/>
              <a:t>在这里列出具体成效</a:t>
            </a:r>
          </a:p>
          <a:p>
            <a:r>
              <a:rPr lang="zh-CN" altLang="en-US" dirty="0"/>
              <a:t>在这里列出具体成效</a:t>
            </a:r>
          </a:p>
          <a:p>
            <a:r>
              <a:rPr lang="zh-CN" altLang="en-US" dirty="0"/>
              <a:t>在这里列出具体成效</a:t>
            </a:r>
          </a:p>
          <a:p>
            <a:r>
              <a:rPr lang="zh-CN" altLang="en-US" dirty="0"/>
              <a:t>在这里列出具体成效</a:t>
            </a:r>
          </a:p>
          <a:p>
            <a:r>
              <a:rPr lang="zh-CN" altLang="en-US" dirty="0"/>
              <a:t>在这里列出具体成效</a:t>
            </a:r>
          </a:p>
        </p:txBody>
      </p:sp>
      <p:sp>
        <p:nvSpPr>
          <p:cNvPr id="32" name="文本占位符 31">
            <a:extLst>
              <a:ext uri="{FF2B5EF4-FFF2-40B4-BE49-F238E27FC236}">
                <a16:creationId xmlns="" xmlns:a16="http://schemas.microsoft.com/office/drawing/2014/main" id="{9694081E-822C-47F0-82FE-F3DEF2308651}"/>
              </a:ext>
            </a:extLst>
          </p:cNvPr>
          <p:cNvSpPr>
            <a:spLocks noGrp="1" noChangeAspect="1"/>
          </p:cNvSpPr>
          <p:nvPr>
            <p:ph type="body" sz="quarter" idx="19"/>
          </p:nvPr>
        </p:nvSpPr>
        <p:spPr>
          <a:xfrm>
            <a:off x="7811805" y="2636100"/>
            <a:ext cx="3338317" cy="439929"/>
          </a:xfrm>
        </p:spPr>
        <p:txBody>
          <a:bodyPr/>
          <a:lstStyle/>
          <a:p>
            <a:r>
              <a:rPr lang="zh-CN" altLang="en-US" dirty="0"/>
              <a:t>成效二（另一方面）</a:t>
            </a:r>
          </a:p>
        </p:txBody>
      </p:sp>
      <p:sp>
        <p:nvSpPr>
          <p:cNvPr id="37" name="文本占位符 36">
            <a:extLst>
              <a:ext uri="{FF2B5EF4-FFF2-40B4-BE49-F238E27FC236}">
                <a16:creationId xmlns="" xmlns:a16="http://schemas.microsoft.com/office/drawing/2014/main" id="{C32F0F9B-9622-406A-B52C-4305475F94CD}"/>
              </a:ext>
            </a:extLst>
          </p:cNvPr>
          <p:cNvSpPr>
            <a:spLocks noGrp="1" noChangeAspect="1"/>
          </p:cNvSpPr>
          <p:nvPr>
            <p:ph type="body" sz="quarter" idx="15"/>
          </p:nvPr>
        </p:nvSpPr>
        <p:spPr>
          <a:xfrm>
            <a:off x="1990384" y="2636100"/>
            <a:ext cx="3338317" cy="439929"/>
          </a:xfrm>
        </p:spPr>
        <p:txBody>
          <a:bodyPr/>
          <a:lstStyle/>
          <a:p>
            <a:r>
              <a:rPr lang="zh-CN" altLang="en-US" dirty="0"/>
              <a:t>成效一（一方面）</a:t>
            </a:r>
          </a:p>
        </p:txBody>
      </p:sp>
      <p:sp>
        <p:nvSpPr>
          <p:cNvPr id="41" name="文本占位符 40">
            <a:extLst>
              <a:ext uri="{FF2B5EF4-FFF2-40B4-BE49-F238E27FC236}">
                <a16:creationId xmlns="" xmlns:a16="http://schemas.microsoft.com/office/drawing/2014/main" id="{0272B9DD-680F-4A28-9030-00B6DF437E67}"/>
              </a:ext>
            </a:extLst>
          </p:cNvPr>
          <p:cNvSpPr>
            <a:spLocks noGrp="1" noChangeAspect="1"/>
          </p:cNvSpPr>
          <p:nvPr>
            <p:ph type="body" sz="quarter" idx="20"/>
          </p:nvPr>
        </p:nvSpPr>
        <p:spPr>
          <a:xfrm>
            <a:off x="688340" y="1138283"/>
            <a:ext cx="10830560" cy="766748"/>
          </a:xfrm>
        </p:spPr>
        <p:txBody>
          <a:bodyPr/>
          <a:lstStyle/>
          <a:p>
            <a:r>
              <a:rPr lang="zh-CN" altLang="en-US" dirty="0"/>
              <a:t>也就是对活动意义的具体阐述。文字不要超过两行。举例： 此次活动的开展，很好的鼓动了各个支部合作的积极性，在整个学院中树立了一种积极向上的良好风气。</a:t>
            </a:r>
          </a:p>
        </p:txBody>
      </p:sp>
    </p:spTree>
    <p:extLst>
      <p:ext uri="{BB962C8B-B14F-4D97-AF65-F5344CB8AC3E}">
        <p14:creationId xmlns:p14="http://schemas.microsoft.com/office/powerpoint/2010/main" val="37076312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51317AE7-09C8-4AE7-BACD-75C688EEF6CE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效果评估</a:t>
            </a:r>
            <a:r>
              <a:rPr lang="en-US" altLang="zh-CN" dirty="0"/>
              <a:t>-1</a:t>
            </a:r>
            <a:r>
              <a:rPr lang="zh-CN" altLang="en-US" dirty="0"/>
              <a:t>图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B88CEA17-86F7-4EBC-80B1-72B2E2F069BB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PERFORMANCE EVALUATION</a:t>
            </a:r>
            <a:endParaRPr lang="zh-CN" altLang="en-US" dirty="0"/>
          </a:p>
        </p:txBody>
      </p:sp>
      <p:sp>
        <p:nvSpPr>
          <p:cNvPr id="5" name="图片占位符 4">
            <a:extLst>
              <a:ext uri="{FF2B5EF4-FFF2-40B4-BE49-F238E27FC236}">
                <a16:creationId xmlns="" xmlns:a16="http://schemas.microsoft.com/office/drawing/2014/main" id="{B233C61C-95DD-40E0-964C-E8D43091ED9E}"/>
              </a:ext>
            </a:extLst>
          </p:cNvPr>
          <p:cNvSpPr>
            <a:spLocks noGrp="1" noChangeAspect="1"/>
          </p:cNvSpPr>
          <p:nvPr>
            <p:ph type="pic" sz="quarter" idx="15"/>
          </p:nvPr>
        </p:nvSpPr>
        <p:spPr/>
      </p:sp>
      <p:sp>
        <p:nvSpPr>
          <p:cNvPr id="8" name="文本占位符 7">
            <a:extLst>
              <a:ext uri="{FF2B5EF4-FFF2-40B4-BE49-F238E27FC236}">
                <a16:creationId xmlns="" xmlns:a16="http://schemas.microsoft.com/office/drawing/2014/main" id="{CE917C34-8275-4CE9-96A2-FAF985648B2B}"/>
              </a:ext>
            </a:extLst>
          </p:cNvPr>
          <p:cNvSpPr>
            <a:spLocks noGrp="1" noChangeAspect="1"/>
          </p:cNvSpPr>
          <p:nvPr>
            <p:ph type="body" sz="quarter" idx="16"/>
          </p:nvPr>
        </p:nvSpPr>
        <p:spPr>
          <a:xfrm>
            <a:off x="680720" y="5352144"/>
            <a:ext cx="10830560" cy="766748"/>
          </a:xfrm>
        </p:spPr>
        <p:txBody>
          <a:bodyPr/>
          <a:lstStyle/>
          <a:p>
            <a:pPr lvl="0"/>
            <a:r>
              <a:rPr lang="zh-CN" altLang="en-US" dirty="0"/>
              <a:t>简单写两句总结性的话。为了页面美观，文字不要超过两行。</a:t>
            </a:r>
          </a:p>
          <a:p>
            <a:pPr lvl="0"/>
            <a:r>
              <a:rPr lang="zh-CN" altLang="en-US" dirty="0"/>
              <a:t>简单说两句总结性的话。</a:t>
            </a:r>
          </a:p>
        </p:txBody>
      </p:sp>
    </p:spTree>
    <p:extLst>
      <p:ext uri="{BB962C8B-B14F-4D97-AF65-F5344CB8AC3E}">
        <p14:creationId xmlns:p14="http://schemas.microsoft.com/office/powerpoint/2010/main" val="14148880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图片占位符 10">
            <a:extLst>
              <a:ext uri="{FF2B5EF4-FFF2-40B4-BE49-F238E27FC236}">
                <a16:creationId xmlns="" xmlns:a16="http://schemas.microsoft.com/office/drawing/2014/main" id="{5E3D5A88-CEC8-4D6F-836D-EFFBA874CAE5}"/>
              </a:ext>
            </a:extLst>
          </p:cNvPr>
          <p:cNvSpPr>
            <a:spLocks noGrp="1" noChangeAspect="1"/>
          </p:cNvSpPr>
          <p:nvPr>
            <p:ph type="pic" sz="quarter" idx="16"/>
          </p:nvPr>
        </p:nvSpPr>
        <p:spPr/>
      </p:sp>
      <p:sp>
        <p:nvSpPr>
          <p:cNvPr id="8" name="图片占位符 7">
            <a:extLst>
              <a:ext uri="{FF2B5EF4-FFF2-40B4-BE49-F238E27FC236}">
                <a16:creationId xmlns="" xmlns:a16="http://schemas.microsoft.com/office/drawing/2014/main" id="{6DBED6E2-6DDF-49EF-954B-F84155BB95D0}"/>
              </a:ext>
            </a:extLst>
          </p:cNvPr>
          <p:cNvSpPr>
            <a:spLocks noGrp="1" noChangeAspect="1"/>
          </p:cNvSpPr>
          <p:nvPr>
            <p:ph type="pic" sz="quarter" idx="15"/>
          </p:nvPr>
        </p:nvSpPr>
        <p:spPr/>
      </p:sp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51317AE7-09C8-4AE7-BACD-75C688EEF6CE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效果评估</a:t>
            </a:r>
            <a:r>
              <a:rPr lang="en-US" altLang="zh-CN" dirty="0"/>
              <a:t>-2</a:t>
            </a:r>
            <a:r>
              <a:rPr lang="zh-CN" altLang="en-US" dirty="0"/>
              <a:t>图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B88CEA17-86F7-4EBC-80B1-72B2E2F069BB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PERFORMANCE EVALUATION</a:t>
            </a:r>
            <a:endParaRPr lang="zh-CN" altLang="en-US" dirty="0"/>
          </a:p>
        </p:txBody>
      </p:sp>
      <p:sp>
        <p:nvSpPr>
          <p:cNvPr id="5" name="矩形 4">
            <a:extLst>
              <a:ext uri="{FF2B5EF4-FFF2-40B4-BE49-F238E27FC236}">
                <a16:creationId xmlns="" xmlns:a16="http://schemas.microsoft.com/office/drawing/2014/main" id="{4786B5C9-42D4-496C-85A7-411F92736BE6}"/>
              </a:ext>
            </a:extLst>
          </p:cNvPr>
          <p:cNvSpPr>
            <a:spLocks noChangeAspect="1"/>
          </p:cNvSpPr>
          <p:nvPr/>
        </p:nvSpPr>
        <p:spPr>
          <a:xfrm>
            <a:off x="6102350" y="1502519"/>
            <a:ext cx="5416550" cy="1674912"/>
          </a:xfrm>
          <a:prstGeom prst="rect">
            <a:avLst/>
          </a:prstGeom>
          <a:solidFill>
            <a:schemeClr val="accent1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文本框 5">
            <a:extLst>
              <a:ext uri="{FF2B5EF4-FFF2-40B4-BE49-F238E27FC236}">
                <a16:creationId xmlns="" xmlns:a16="http://schemas.microsoft.com/office/drawing/2014/main" id="{878376C2-024A-479C-A845-DC44D6536B29}"/>
              </a:ext>
            </a:extLst>
          </p:cNvPr>
          <p:cNvSpPr txBox="1">
            <a:spLocks noChangeAspect="1"/>
          </p:cNvSpPr>
          <p:nvPr/>
        </p:nvSpPr>
        <p:spPr>
          <a:xfrm>
            <a:off x="6349637" y="1756546"/>
            <a:ext cx="4921976" cy="11668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zh-CN" altLang="en-US" sz="2000" spc="100" dirty="0">
                <a:solidFill>
                  <a:schemeClr val="bg1"/>
                </a:solidFill>
                <a:latin typeface="+mn-ea"/>
              </a:rPr>
              <a:t>简单写两句总结性的话。为了页面美观，文字不要超过三行。</a:t>
            </a:r>
            <a:endParaRPr lang="en-US" altLang="zh-CN" sz="2000" spc="100" dirty="0">
              <a:solidFill>
                <a:schemeClr val="bg1"/>
              </a:solidFill>
              <a:latin typeface="+mn-ea"/>
            </a:endParaRPr>
          </a:p>
          <a:p>
            <a:pPr>
              <a:lnSpc>
                <a:spcPct val="130000"/>
              </a:lnSpc>
            </a:pPr>
            <a:r>
              <a:rPr lang="zh-CN" altLang="en-US" sz="2000" spc="100" dirty="0">
                <a:solidFill>
                  <a:schemeClr val="bg1"/>
                </a:solidFill>
                <a:latin typeface="+mn-ea"/>
              </a:rPr>
              <a:t>就像这样就好啦。</a:t>
            </a:r>
            <a:endParaRPr lang="en-US" altLang="zh-CN" sz="2000" spc="1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8" name="矩形 17">
            <a:extLst>
              <a:ext uri="{FF2B5EF4-FFF2-40B4-BE49-F238E27FC236}">
                <a16:creationId xmlns="" xmlns:a16="http://schemas.microsoft.com/office/drawing/2014/main" id="{A54CD3B6-EBDB-4896-9999-CBFF7BE09BC7}"/>
              </a:ext>
            </a:extLst>
          </p:cNvPr>
          <p:cNvSpPr>
            <a:spLocks noChangeAspect="1"/>
          </p:cNvSpPr>
          <p:nvPr/>
        </p:nvSpPr>
        <p:spPr>
          <a:xfrm flipH="1">
            <a:off x="0" y="4187979"/>
            <a:ext cx="5416550" cy="1674912"/>
          </a:xfrm>
          <a:prstGeom prst="rect">
            <a:avLst/>
          </a:prstGeom>
          <a:solidFill>
            <a:schemeClr val="accent4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文本框 18">
            <a:extLst>
              <a:ext uri="{FF2B5EF4-FFF2-40B4-BE49-F238E27FC236}">
                <a16:creationId xmlns="" xmlns:a16="http://schemas.microsoft.com/office/drawing/2014/main" id="{C2265ED5-BC74-4672-9BF2-4192E64AF809}"/>
              </a:ext>
            </a:extLst>
          </p:cNvPr>
          <p:cNvSpPr txBox="1">
            <a:spLocks noChangeAspect="1"/>
          </p:cNvSpPr>
          <p:nvPr/>
        </p:nvSpPr>
        <p:spPr>
          <a:xfrm flipH="1">
            <a:off x="247287" y="4442006"/>
            <a:ext cx="4921976" cy="11668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2000" spc="100" dirty="0">
                <a:solidFill>
                  <a:schemeClr val="bg1"/>
                </a:solidFill>
                <a:latin typeface="+mn-ea"/>
              </a:rPr>
              <a:t>简单写两句总结性的话。为了页面美观，文字不要超过三行。</a:t>
            </a:r>
            <a:endParaRPr lang="en-US" altLang="zh-CN" sz="2000" spc="100" dirty="0">
              <a:solidFill>
                <a:schemeClr val="bg1"/>
              </a:solidFill>
              <a:latin typeface="+mn-ea"/>
            </a:endParaRPr>
          </a:p>
          <a:p>
            <a:pPr algn="r">
              <a:lnSpc>
                <a:spcPct val="130000"/>
              </a:lnSpc>
            </a:pPr>
            <a:r>
              <a:rPr lang="zh-CN" altLang="en-US" sz="2000" spc="100" dirty="0">
                <a:solidFill>
                  <a:schemeClr val="bg1"/>
                </a:solidFill>
                <a:latin typeface="+mn-ea"/>
              </a:rPr>
              <a:t>就像这样就好啦。</a:t>
            </a:r>
            <a:endParaRPr lang="en-US" altLang="zh-CN" sz="2000" spc="100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0683897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8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8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8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8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8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8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8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8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18" grpId="0" animBg="1"/>
      <p:bldP spid="19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51317AE7-09C8-4AE7-BACD-75C688EEF6CE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效果评估</a:t>
            </a:r>
            <a:r>
              <a:rPr lang="en-US" altLang="zh-CN" dirty="0"/>
              <a:t>-3</a:t>
            </a:r>
            <a:r>
              <a:rPr lang="zh-CN" altLang="en-US" dirty="0"/>
              <a:t>图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B88CEA17-86F7-4EBC-80B1-72B2E2F069BB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PERFORMANCE EVALUATION</a:t>
            </a:r>
            <a:endParaRPr lang="zh-CN" altLang="en-US" dirty="0"/>
          </a:p>
        </p:txBody>
      </p:sp>
      <p:sp>
        <p:nvSpPr>
          <p:cNvPr id="3" name="矩形 2" hidden="1">
            <a:extLst>
              <a:ext uri="{FF2B5EF4-FFF2-40B4-BE49-F238E27FC236}">
                <a16:creationId xmlns="" xmlns:a16="http://schemas.microsoft.com/office/drawing/2014/main" id="{DBE83181-7E68-4F85-8376-0FD0DF63EACB}"/>
              </a:ext>
            </a:extLst>
          </p:cNvPr>
          <p:cNvSpPr>
            <a:spLocks noChangeAspect="1"/>
          </p:cNvSpPr>
          <p:nvPr/>
        </p:nvSpPr>
        <p:spPr>
          <a:xfrm>
            <a:off x="0" y="1143000"/>
            <a:ext cx="7531100" cy="3762829"/>
          </a:xfrm>
          <a:prstGeom prst="rect">
            <a:avLst/>
          </a:prstGeom>
          <a:solidFill>
            <a:schemeClr val="accent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文本占位符 18">
            <a:extLst>
              <a:ext uri="{FF2B5EF4-FFF2-40B4-BE49-F238E27FC236}">
                <a16:creationId xmlns="" xmlns:a16="http://schemas.microsoft.com/office/drawing/2014/main" id="{E8DFF9DB-3AC2-450E-87F7-94929248C328}"/>
              </a:ext>
            </a:extLst>
          </p:cNvPr>
          <p:cNvSpPr>
            <a:spLocks noGrp="1" noChangeAspect="1"/>
          </p:cNvSpPr>
          <p:nvPr>
            <p:ph type="body" sz="quarter" idx="20"/>
          </p:nvPr>
        </p:nvSpPr>
        <p:spPr>
          <a:xfrm>
            <a:off x="680720" y="5352144"/>
            <a:ext cx="10830560" cy="766748"/>
          </a:xfrm>
        </p:spPr>
        <p:txBody>
          <a:bodyPr/>
          <a:lstStyle/>
          <a:p>
            <a:pPr lvl="0"/>
            <a:r>
              <a:rPr lang="zh-CN" altLang="en-US" dirty="0"/>
              <a:t>简单写两句总结性的话。为了页面美观，文字不要超过两行。</a:t>
            </a:r>
          </a:p>
          <a:p>
            <a:pPr lvl="0"/>
            <a:r>
              <a:rPr lang="zh-CN" altLang="en-US" dirty="0"/>
              <a:t>简单说两句总结性的话，别忘了啊。</a:t>
            </a:r>
          </a:p>
        </p:txBody>
      </p:sp>
      <p:sp>
        <p:nvSpPr>
          <p:cNvPr id="21" name="文本占位符 20">
            <a:extLst>
              <a:ext uri="{FF2B5EF4-FFF2-40B4-BE49-F238E27FC236}">
                <a16:creationId xmlns="" xmlns:a16="http://schemas.microsoft.com/office/drawing/2014/main" id="{C8078F3A-5D61-43DB-BE93-33EF83B68BB0}"/>
              </a:ext>
            </a:extLst>
          </p:cNvPr>
          <p:cNvSpPr>
            <a:spLocks noGrp="1" noChangeAspect="1"/>
          </p:cNvSpPr>
          <p:nvPr>
            <p:ph type="body" sz="quarter" idx="19"/>
          </p:nvPr>
        </p:nvSpPr>
        <p:spPr>
          <a:xfrm>
            <a:off x="7923349" y="2718376"/>
            <a:ext cx="3595551" cy="1566967"/>
          </a:xfrm>
        </p:spPr>
        <p:txBody>
          <a:bodyPr/>
          <a:lstStyle/>
          <a:p>
            <a:pPr lvl="0"/>
            <a:r>
              <a:rPr lang="zh-CN" altLang="en-US" dirty="0"/>
              <a:t>简单写两句总结性的话。为了页面美观，文字不要超过四行。</a:t>
            </a:r>
          </a:p>
          <a:p>
            <a:pPr lvl="0"/>
            <a:r>
              <a:rPr lang="zh-CN" altLang="en-US" dirty="0"/>
              <a:t>简单说两句总结性的话。</a:t>
            </a:r>
          </a:p>
          <a:p>
            <a:pPr lvl="0"/>
            <a:r>
              <a:rPr lang="zh-CN" altLang="en-US" dirty="0"/>
              <a:t>文字不要超过四行。</a:t>
            </a:r>
          </a:p>
        </p:txBody>
      </p:sp>
      <p:sp>
        <p:nvSpPr>
          <p:cNvPr id="23" name="文本占位符 22">
            <a:extLst>
              <a:ext uri="{FF2B5EF4-FFF2-40B4-BE49-F238E27FC236}">
                <a16:creationId xmlns="" xmlns:a16="http://schemas.microsoft.com/office/drawing/2014/main" id="{1922743C-D3CF-4752-B560-351BA840A007}"/>
              </a:ext>
            </a:extLst>
          </p:cNvPr>
          <p:cNvSpPr>
            <a:spLocks noGrp="1" noChangeAspect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zh-CN" altLang="en-US" dirty="0"/>
              <a:t>关键词</a:t>
            </a:r>
          </a:p>
        </p:txBody>
      </p:sp>
      <p:sp>
        <p:nvSpPr>
          <p:cNvPr id="6" name="图片占位符 5">
            <a:extLst>
              <a:ext uri="{FF2B5EF4-FFF2-40B4-BE49-F238E27FC236}">
                <a16:creationId xmlns="" xmlns:a16="http://schemas.microsoft.com/office/drawing/2014/main" id="{DB6A3A44-A938-4CD0-9578-815B6D38A4B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0" name="图片占位符 9">
            <a:extLst>
              <a:ext uri="{FF2B5EF4-FFF2-40B4-BE49-F238E27FC236}">
                <a16:creationId xmlns="" xmlns:a16="http://schemas.microsoft.com/office/drawing/2014/main" id="{42AEFA28-B4CA-4A33-9C03-6DD949B76F8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3" name="图片占位符 12">
            <a:extLst>
              <a:ext uri="{FF2B5EF4-FFF2-40B4-BE49-F238E27FC236}">
                <a16:creationId xmlns="" xmlns:a16="http://schemas.microsoft.com/office/drawing/2014/main" id="{1AD38572-A51B-49B7-9C64-2817A9EB5AD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</p:spTree>
    <p:custDataLst>
      <p:tags r:id="rId1"/>
    </p:custDataLst>
    <p:extLst>
      <p:ext uri="{BB962C8B-B14F-4D97-AF65-F5344CB8AC3E}">
        <p14:creationId xmlns:p14="http://schemas.microsoft.com/office/powerpoint/2010/main" val="39203986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51317AE7-09C8-4AE7-BACD-75C688EEF6CE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效果评估</a:t>
            </a:r>
            <a:r>
              <a:rPr lang="en-US" altLang="zh-CN" dirty="0"/>
              <a:t>-4</a:t>
            </a:r>
            <a:r>
              <a:rPr lang="zh-CN" altLang="en-US" dirty="0"/>
              <a:t>图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B88CEA17-86F7-4EBC-80B1-72B2E2F069BB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PERFORMANCE EVALUATION</a:t>
            </a:r>
            <a:endParaRPr lang="zh-CN" altLang="en-US" dirty="0"/>
          </a:p>
        </p:txBody>
      </p:sp>
      <p:sp>
        <p:nvSpPr>
          <p:cNvPr id="3" name="矩形 2" hidden="1">
            <a:extLst>
              <a:ext uri="{FF2B5EF4-FFF2-40B4-BE49-F238E27FC236}">
                <a16:creationId xmlns="" xmlns:a16="http://schemas.microsoft.com/office/drawing/2014/main" id="{DBE83181-7E68-4F85-8376-0FD0DF63EACB}"/>
              </a:ext>
            </a:extLst>
          </p:cNvPr>
          <p:cNvSpPr>
            <a:spLocks noChangeAspect="1"/>
          </p:cNvSpPr>
          <p:nvPr/>
        </p:nvSpPr>
        <p:spPr>
          <a:xfrm>
            <a:off x="0" y="1143000"/>
            <a:ext cx="12192000" cy="3762829"/>
          </a:xfrm>
          <a:prstGeom prst="rect">
            <a:avLst/>
          </a:prstGeom>
          <a:solidFill>
            <a:schemeClr val="accent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文本框 46">
            <a:extLst>
              <a:ext uri="{FF2B5EF4-FFF2-40B4-BE49-F238E27FC236}">
                <a16:creationId xmlns="" xmlns:a16="http://schemas.microsoft.com/office/drawing/2014/main" id="{D26BA7B5-FA1C-4D0D-A069-32230A7D7CCA}"/>
              </a:ext>
            </a:extLst>
          </p:cNvPr>
          <p:cNvSpPr txBox="1">
            <a:spLocks noChangeAspect="1"/>
          </p:cNvSpPr>
          <p:nvPr/>
        </p:nvSpPr>
        <p:spPr>
          <a:xfrm>
            <a:off x="3929510" y="6089552"/>
            <a:ext cx="1567543" cy="3666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000" spc="100" dirty="0">
                <a:solidFill>
                  <a:schemeClr val="tx2"/>
                </a:solidFill>
                <a:latin typeface="+mn-ea"/>
              </a:rPr>
              <a:t>★★★★★</a:t>
            </a:r>
          </a:p>
        </p:txBody>
      </p:sp>
      <p:sp>
        <p:nvSpPr>
          <p:cNvPr id="54" name="文本框 53">
            <a:extLst>
              <a:ext uri="{FF2B5EF4-FFF2-40B4-BE49-F238E27FC236}">
                <a16:creationId xmlns="" xmlns:a16="http://schemas.microsoft.com/office/drawing/2014/main" id="{2BE9E27A-6E23-4648-910E-74676383F20D}"/>
              </a:ext>
            </a:extLst>
          </p:cNvPr>
          <p:cNvSpPr txBox="1">
            <a:spLocks noChangeAspect="1"/>
          </p:cNvSpPr>
          <p:nvPr/>
        </p:nvSpPr>
        <p:spPr>
          <a:xfrm>
            <a:off x="6702567" y="5383324"/>
            <a:ext cx="1567543" cy="3666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000" spc="100" dirty="0">
                <a:solidFill>
                  <a:schemeClr val="tx2"/>
                </a:solidFill>
                <a:latin typeface="+mn-ea"/>
              </a:rPr>
              <a:t>★★★★★</a:t>
            </a:r>
          </a:p>
        </p:txBody>
      </p:sp>
      <p:sp>
        <p:nvSpPr>
          <p:cNvPr id="57" name="文本框 56">
            <a:extLst>
              <a:ext uri="{FF2B5EF4-FFF2-40B4-BE49-F238E27FC236}">
                <a16:creationId xmlns="" xmlns:a16="http://schemas.microsoft.com/office/drawing/2014/main" id="{20780299-67C5-4095-928F-006EFEA0F0B2}"/>
              </a:ext>
            </a:extLst>
          </p:cNvPr>
          <p:cNvSpPr txBox="1">
            <a:spLocks noChangeAspect="1"/>
          </p:cNvSpPr>
          <p:nvPr/>
        </p:nvSpPr>
        <p:spPr>
          <a:xfrm>
            <a:off x="9475625" y="5844009"/>
            <a:ext cx="1567543" cy="3666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000" spc="100" dirty="0">
                <a:solidFill>
                  <a:schemeClr val="tx2"/>
                </a:solidFill>
                <a:latin typeface="+mn-ea"/>
              </a:rPr>
              <a:t>★★★★★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="" xmlns:a16="http://schemas.microsoft.com/office/drawing/2014/main" id="{3800F0EF-7E49-4A51-AB32-CA2B49ED4670}"/>
              </a:ext>
            </a:extLst>
          </p:cNvPr>
          <p:cNvSpPr txBox="1">
            <a:spLocks noChangeAspect="1"/>
          </p:cNvSpPr>
          <p:nvPr/>
        </p:nvSpPr>
        <p:spPr>
          <a:xfrm>
            <a:off x="1156452" y="5620391"/>
            <a:ext cx="1567543" cy="3666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000" spc="100" dirty="0">
                <a:solidFill>
                  <a:schemeClr val="tx2"/>
                </a:solidFill>
                <a:latin typeface="+mn-ea"/>
              </a:rPr>
              <a:t>★★★★★</a:t>
            </a:r>
          </a:p>
        </p:txBody>
      </p:sp>
      <p:sp>
        <p:nvSpPr>
          <p:cNvPr id="5" name="图片占位符 4">
            <a:extLst>
              <a:ext uri="{FF2B5EF4-FFF2-40B4-BE49-F238E27FC236}">
                <a16:creationId xmlns="" xmlns:a16="http://schemas.microsoft.com/office/drawing/2014/main" id="{4275CD69-17FD-4767-B290-582C0AF19BE0}"/>
              </a:ext>
            </a:extLst>
          </p:cNvPr>
          <p:cNvSpPr>
            <a:spLocks noGrp="1" noChangeAspect="1"/>
          </p:cNvSpPr>
          <p:nvPr>
            <p:ph type="pic" sz="quarter" idx="15"/>
          </p:nvPr>
        </p:nvSpPr>
        <p:spPr/>
      </p:sp>
      <p:sp>
        <p:nvSpPr>
          <p:cNvPr id="9" name="图片占位符 8">
            <a:extLst>
              <a:ext uri="{FF2B5EF4-FFF2-40B4-BE49-F238E27FC236}">
                <a16:creationId xmlns="" xmlns:a16="http://schemas.microsoft.com/office/drawing/2014/main" id="{7E49A251-5F6A-438A-9F1A-B98AAB7B3295}"/>
              </a:ext>
            </a:extLst>
          </p:cNvPr>
          <p:cNvSpPr>
            <a:spLocks noGrp="1" noChangeAspect="1"/>
          </p:cNvSpPr>
          <p:nvPr>
            <p:ph type="pic" sz="quarter" idx="16"/>
          </p:nvPr>
        </p:nvSpPr>
        <p:spPr/>
      </p:sp>
      <p:sp>
        <p:nvSpPr>
          <p:cNvPr id="13" name="图片占位符 12">
            <a:extLst>
              <a:ext uri="{FF2B5EF4-FFF2-40B4-BE49-F238E27FC236}">
                <a16:creationId xmlns="" xmlns:a16="http://schemas.microsoft.com/office/drawing/2014/main" id="{674D7749-123D-4398-B08C-E46B4F549768}"/>
              </a:ext>
            </a:extLst>
          </p:cNvPr>
          <p:cNvSpPr>
            <a:spLocks noGrp="1" noChangeAspect="1"/>
          </p:cNvSpPr>
          <p:nvPr>
            <p:ph type="pic" sz="quarter" idx="17"/>
          </p:nvPr>
        </p:nvSpPr>
        <p:spPr/>
      </p:sp>
      <p:sp>
        <p:nvSpPr>
          <p:cNvPr id="15" name="图片占位符 14">
            <a:extLst>
              <a:ext uri="{FF2B5EF4-FFF2-40B4-BE49-F238E27FC236}">
                <a16:creationId xmlns="" xmlns:a16="http://schemas.microsoft.com/office/drawing/2014/main" id="{4EB96067-F7EF-444E-9B48-D8B0B65104C7}"/>
              </a:ext>
            </a:extLst>
          </p:cNvPr>
          <p:cNvSpPr>
            <a:spLocks noGrp="1" noChangeAspect="1"/>
          </p:cNvSpPr>
          <p:nvPr>
            <p:ph type="pic" sz="quarter" idx="18"/>
          </p:nvPr>
        </p:nvSpPr>
        <p:spPr/>
      </p:sp>
    </p:spTree>
    <p:extLst>
      <p:ext uri="{BB962C8B-B14F-4D97-AF65-F5344CB8AC3E}">
        <p14:creationId xmlns:p14="http://schemas.microsoft.com/office/powerpoint/2010/main" val="20072294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288" fill="hold" grpId="0" nodeType="withEffect">
                                  <p:stCondLst>
                                    <p:cond delay="10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3" presetClass="entr" presetSubtype="288" fill="hold" grpId="0" nodeType="withEffect">
                                  <p:stCondLst>
                                    <p:cond delay="20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3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3" presetClass="entr" presetSubtype="288" fill="hold" grpId="0" nodeType="withEffect">
                                  <p:stCondLst>
                                    <p:cond delay="30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3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3" presetClass="entr" presetSubtype="288" fill="hold" grpId="0" nodeType="withEffect">
                                  <p:stCondLst>
                                    <p:cond delay="400"/>
                                  </p:stCondLst>
                                  <p:iterate type="lt">
                                    <p:tmPct val="30000"/>
                                  </p:iterate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  <p:bldP spid="54" grpId="0"/>
      <p:bldP spid="57" grpId="0"/>
      <p:bldP spid="27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51317AE7-09C8-4AE7-BACD-75C688EEF6CE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效果评估</a:t>
            </a:r>
            <a:r>
              <a:rPr lang="en-US" altLang="zh-CN" dirty="0"/>
              <a:t>-5</a:t>
            </a:r>
            <a:r>
              <a:rPr lang="zh-CN" altLang="en-US" dirty="0"/>
              <a:t>图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B88CEA17-86F7-4EBC-80B1-72B2E2F069BB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PERFORMANCE EVALUATION</a:t>
            </a:r>
            <a:endParaRPr lang="zh-CN" altLang="en-US" dirty="0"/>
          </a:p>
        </p:txBody>
      </p:sp>
      <p:sp>
        <p:nvSpPr>
          <p:cNvPr id="52" name="文本占位符 51">
            <a:extLst>
              <a:ext uri="{FF2B5EF4-FFF2-40B4-BE49-F238E27FC236}">
                <a16:creationId xmlns="" xmlns:a16="http://schemas.microsoft.com/office/drawing/2014/main" id="{FA4394D5-C506-4A24-AF93-0066F42D2A44}"/>
              </a:ext>
            </a:extLst>
          </p:cNvPr>
          <p:cNvSpPr>
            <a:spLocks noGrp="1" noChangeAspect="1"/>
          </p:cNvSpPr>
          <p:nvPr>
            <p:ph type="body" sz="quarter" idx="20"/>
          </p:nvPr>
        </p:nvSpPr>
        <p:spPr>
          <a:xfrm>
            <a:off x="680720" y="5352144"/>
            <a:ext cx="10830560" cy="766748"/>
          </a:xfrm>
        </p:spPr>
        <p:txBody>
          <a:bodyPr/>
          <a:lstStyle/>
          <a:p>
            <a:r>
              <a:rPr lang="zh-CN" altLang="en-US" dirty="0"/>
              <a:t>简单写两句总结性的话。为了页面美观，文字不要超过两行。</a:t>
            </a:r>
          </a:p>
          <a:p>
            <a:r>
              <a:rPr lang="zh-CN" altLang="en-US" dirty="0"/>
              <a:t>简单说两句总结性的话。</a:t>
            </a:r>
          </a:p>
        </p:txBody>
      </p:sp>
      <p:sp>
        <p:nvSpPr>
          <p:cNvPr id="3" name="矩形 2" hidden="1">
            <a:extLst>
              <a:ext uri="{FF2B5EF4-FFF2-40B4-BE49-F238E27FC236}">
                <a16:creationId xmlns="" xmlns:a16="http://schemas.microsoft.com/office/drawing/2014/main" id="{DBE83181-7E68-4F85-8376-0FD0DF63EACB}"/>
              </a:ext>
            </a:extLst>
          </p:cNvPr>
          <p:cNvSpPr>
            <a:spLocks noChangeAspect="1"/>
          </p:cNvSpPr>
          <p:nvPr/>
        </p:nvSpPr>
        <p:spPr>
          <a:xfrm>
            <a:off x="0" y="1143000"/>
            <a:ext cx="12192000" cy="3762829"/>
          </a:xfrm>
          <a:prstGeom prst="rect">
            <a:avLst/>
          </a:prstGeom>
          <a:solidFill>
            <a:schemeClr val="accent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图片占位符 30">
            <a:extLst>
              <a:ext uri="{FF2B5EF4-FFF2-40B4-BE49-F238E27FC236}">
                <a16:creationId xmlns="" xmlns:a16="http://schemas.microsoft.com/office/drawing/2014/main" id="{2A07EBE8-3C11-4A02-8BE9-22451F62C370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33" name="图片占位符 32">
            <a:extLst>
              <a:ext uri="{FF2B5EF4-FFF2-40B4-BE49-F238E27FC236}">
                <a16:creationId xmlns="" xmlns:a16="http://schemas.microsoft.com/office/drawing/2014/main" id="{AA186169-9C9C-44B6-828F-6780ACBF463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35" name="图片占位符 34">
            <a:extLst>
              <a:ext uri="{FF2B5EF4-FFF2-40B4-BE49-F238E27FC236}">
                <a16:creationId xmlns="" xmlns:a16="http://schemas.microsoft.com/office/drawing/2014/main" id="{4F33E96A-180B-43EC-B7F0-A833A34515E4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37" name="图片占位符 36">
            <a:extLst>
              <a:ext uri="{FF2B5EF4-FFF2-40B4-BE49-F238E27FC236}">
                <a16:creationId xmlns="" xmlns:a16="http://schemas.microsoft.com/office/drawing/2014/main" id="{3B1B3DDC-0AF7-406A-AD8C-D296723A506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39" name="图片占位符 38">
            <a:extLst>
              <a:ext uri="{FF2B5EF4-FFF2-40B4-BE49-F238E27FC236}">
                <a16:creationId xmlns="" xmlns:a16="http://schemas.microsoft.com/office/drawing/2014/main" id="{5D70DBAB-F11E-4705-A604-4C744F87663D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</p:sp>
    </p:spTree>
    <p:extLst>
      <p:ext uri="{BB962C8B-B14F-4D97-AF65-F5344CB8AC3E}">
        <p14:creationId xmlns:p14="http://schemas.microsoft.com/office/powerpoint/2010/main" val="10828612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占位符 2">
            <a:extLst>
              <a:ext uri="{FF2B5EF4-FFF2-40B4-BE49-F238E27FC236}">
                <a16:creationId xmlns="" xmlns:a16="http://schemas.microsoft.com/office/drawing/2014/main" id="{6763F4F4-134C-4499-8F39-E03E4A4F7BCB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20" name="组合 19">
            <a:extLst>
              <a:ext uri="{FF2B5EF4-FFF2-40B4-BE49-F238E27FC236}">
                <a16:creationId xmlns="" xmlns:a16="http://schemas.microsoft.com/office/drawing/2014/main" id="{72FE8F97-7AA0-4DF1-8187-B3E9622B2CE7}"/>
              </a:ext>
            </a:extLst>
          </p:cNvPr>
          <p:cNvGrpSpPr>
            <a:grpSpLocks noChangeAspect="1"/>
          </p:cNvGrpSpPr>
          <p:nvPr/>
        </p:nvGrpSpPr>
        <p:grpSpPr>
          <a:xfrm>
            <a:off x="-45261" y="-1691"/>
            <a:ext cx="12282522" cy="6861382"/>
            <a:chOff x="-45261" y="-1691"/>
            <a:chExt cx="12282522" cy="6861382"/>
          </a:xfrm>
        </p:grpSpPr>
        <p:sp>
          <p:nvSpPr>
            <p:cNvPr id="21" name="任意多边形: 形状 20">
              <a:extLst>
                <a:ext uri="{FF2B5EF4-FFF2-40B4-BE49-F238E27FC236}">
                  <a16:creationId xmlns="" xmlns:a16="http://schemas.microsoft.com/office/drawing/2014/main" id="{D2470640-6E65-4159-9F0A-E4B2E0CD8E8F}"/>
                </a:ext>
              </a:extLst>
            </p:cNvPr>
            <p:cNvSpPr/>
            <p:nvPr/>
          </p:nvSpPr>
          <p:spPr>
            <a:xfrm>
              <a:off x="0" y="0"/>
              <a:ext cx="12191999" cy="6858000"/>
            </a:xfrm>
            <a:custGeom>
              <a:avLst/>
              <a:gdLst>
                <a:gd name="connsiteX0" fmla="*/ 0 w 12191999"/>
                <a:gd name="connsiteY0" fmla="*/ 0 h 6858000"/>
                <a:gd name="connsiteX1" fmla="*/ 12191999 w 12191999"/>
                <a:gd name="connsiteY1" fmla="*/ 0 h 6858000"/>
                <a:gd name="connsiteX2" fmla="*/ 12191999 w 12191999"/>
                <a:gd name="connsiteY2" fmla="*/ 6858000 h 6858000"/>
                <a:gd name="connsiteX3" fmla="*/ 0 w 12191999"/>
                <a:gd name="connsiteY3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191999" h="6858000">
                  <a:moveTo>
                    <a:pt x="0" y="0"/>
                  </a:moveTo>
                  <a:lnTo>
                    <a:pt x="12191999" y="0"/>
                  </a:lnTo>
                  <a:lnTo>
                    <a:pt x="12191999" y="6858000"/>
                  </a:lnTo>
                  <a:lnTo>
                    <a:pt x="0" y="6858000"/>
                  </a:lnTo>
                  <a:close/>
                </a:path>
              </a:pathLst>
            </a:custGeom>
            <a:gradFill flip="none" rotWithShape="1">
              <a:gsLst>
                <a:gs pos="25000">
                  <a:schemeClr val="accent1">
                    <a:alpha val="85000"/>
                  </a:schemeClr>
                </a:gs>
                <a:gs pos="100000">
                  <a:schemeClr val="accent4">
                    <a:alpha val="75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="" xmlns:a16="http://schemas.microsoft.com/office/drawing/2014/main" id="{A97BB617-A7E1-4B23-B8D1-B673CAF4ADA7}"/>
                </a:ext>
              </a:extLst>
            </p:cNvPr>
            <p:cNvSpPr/>
            <p:nvPr/>
          </p:nvSpPr>
          <p:spPr>
            <a:xfrm flipV="1">
              <a:off x="-45261" y="-1691"/>
              <a:ext cx="12282522" cy="6861382"/>
            </a:xfrm>
            <a:custGeom>
              <a:avLst/>
              <a:gdLst>
                <a:gd name="connsiteX0" fmla="*/ 0 w 12282522"/>
                <a:gd name="connsiteY0" fmla="*/ 1280882 h 6861382"/>
                <a:gd name="connsiteX1" fmla="*/ 44194 w 12282522"/>
                <a:gd name="connsiteY1" fmla="*/ 1201472 h 6861382"/>
                <a:gd name="connsiteX2" fmla="*/ 0 w 12282522"/>
                <a:gd name="connsiteY2" fmla="*/ 1176874 h 6861382"/>
                <a:gd name="connsiteX3" fmla="*/ 44804 w 12282522"/>
                <a:gd name="connsiteY3" fmla="*/ 1810704 h 6861382"/>
                <a:gd name="connsiteX4" fmla="*/ 120305 w 12282522"/>
                <a:gd name="connsiteY4" fmla="*/ 1708583 h 6861382"/>
                <a:gd name="connsiteX5" fmla="*/ 0 w 12282522"/>
                <a:gd name="connsiteY5" fmla="*/ 1619625 h 6861382"/>
                <a:gd name="connsiteX6" fmla="*/ 0 w 12282522"/>
                <a:gd name="connsiteY6" fmla="*/ 1777575 h 6861382"/>
                <a:gd name="connsiteX7" fmla="*/ 461896 w 12282522"/>
                <a:gd name="connsiteY7" fmla="*/ 2564283 h 6861382"/>
                <a:gd name="connsiteX8" fmla="*/ 509064 w 12282522"/>
                <a:gd name="connsiteY8" fmla="*/ 2446364 h 6861382"/>
                <a:gd name="connsiteX9" fmla="*/ 0 w 12282522"/>
                <a:gd name="connsiteY9" fmla="*/ 2242696 h 6861382"/>
                <a:gd name="connsiteX10" fmla="*/ 0 w 12282522"/>
                <a:gd name="connsiteY10" fmla="*/ 2379489 h 6861382"/>
                <a:gd name="connsiteX11" fmla="*/ 12282522 w 12282522"/>
                <a:gd name="connsiteY11" fmla="*/ 2927940 h 6861382"/>
                <a:gd name="connsiteX12" fmla="*/ 12282522 w 12282522"/>
                <a:gd name="connsiteY12" fmla="*/ 2778288 h 6861382"/>
                <a:gd name="connsiteX13" fmla="*/ 12225380 w 12282522"/>
                <a:gd name="connsiteY13" fmla="*/ 2742667 h 6861382"/>
                <a:gd name="connsiteX14" fmla="*/ 12158197 w 12282522"/>
                <a:gd name="connsiteY14" fmla="*/ 2850440 h 6861382"/>
                <a:gd name="connsiteX15" fmla="*/ 12282522 w 12282522"/>
                <a:gd name="connsiteY15" fmla="*/ 3487006 h 6861382"/>
                <a:gd name="connsiteX16" fmla="*/ 12282522 w 12282522"/>
                <a:gd name="connsiteY16" fmla="*/ 3335874 h 6861382"/>
                <a:gd name="connsiteX17" fmla="*/ 12015689 w 12282522"/>
                <a:gd name="connsiteY17" fmla="*/ 3163724 h 6861382"/>
                <a:gd name="connsiteX18" fmla="*/ 11946830 w 12282522"/>
                <a:gd name="connsiteY18" fmla="*/ 3270430 h 6861382"/>
                <a:gd name="connsiteX19" fmla="*/ 997086 w 12282522"/>
                <a:gd name="connsiteY19" fmla="*/ 3716068 h 6861382"/>
                <a:gd name="connsiteX20" fmla="*/ 1032124 w 12282522"/>
                <a:gd name="connsiteY20" fmla="*/ 3663110 h 6861382"/>
                <a:gd name="connsiteX21" fmla="*/ 1084489 w 12282522"/>
                <a:gd name="connsiteY21" fmla="*/ 3663110 h 6861382"/>
                <a:gd name="connsiteX22" fmla="*/ 1084489 w 12282522"/>
                <a:gd name="connsiteY22" fmla="*/ 2762624 h 6861382"/>
                <a:gd name="connsiteX23" fmla="*/ 1307397 w 12282522"/>
                <a:gd name="connsiteY23" fmla="*/ 2919782 h 6861382"/>
                <a:gd name="connsiteX24" fmla="*/ 1380575 w 12282522"/>
                <a:gd name="connsiteY24" fmla="*/ 2815985 h 6861382"/>
                <a:gd name="connsiteX25" fmla="*/ 1084489 w 12282522"/>
                <a:gd name="connsiteY25" fmla="*/ 2607235 h 6861382"/>
                <a:gd name="connsiteX26" fmla="*/ 1084489 w 12282522"/>
                <a:gd name="connsiteY26" fmla="*/ 2178417 h 6861382"/>
                <a:gd name="connsiteX27" fmla="*/ 1469374 w 12282522"/>
                <a:gd name="connsiteY27" fmla="*/ 2449754 h 6861382"/>
                <a:gd name="connsiteX28" fmla="*/ 1542551 w 12282522"/>
                <a:gd name="connsiteY28" fmla="*/ 2345957 h 6861382"/>
                <a:gd name="connsiteX29" fmla="*/ 1084489 w 12282522"/>
                <a:gd name="connsiteY29" fmla="*/ 2023032 h 6861382"/>
                <a:gd name="connsiteX30" fmla="*/ 1084489 w 12282522"/>
                <a:gd name="connsiteY30" fmla="*/ 1509350 h 6861382"/>
                <a:gd name="connsiteX31" fmla="*/ 1810153 w 12282522"/>
                <a:gd name="connsiteY31" fmla="*/ 1763967 h 6861382"/>
                <a:gd name="connsiteX32" fmla="*/ 1852203 w 12282522"/>
                <a:gd name="connsiteY32" fmla="*/ 1644130 h 6861382"/>
                <a:gd name="connsiteX33" fmla="*/ 1084489 w 12282522"/>
                <a:gd name="connsiteY33" fmla="*/ 1374759 h 6861382"/>
                <a:gd name="connsiteX34" fmla="*/ 1084489 w 12282522"/>
                <a:gd name="connsiteY34" fmla="*/ 745854 h 6861382"/>
                <a:gd name="connsiteX35" fmla="*/ 2046831 w 12282522"/>
                <a:gd name="connsiteY35" fmla="*/ 1177963 h 6861382"/>
                <a:gd name="connsiteX36" fmla="*/ 2098862 w 12282522"/>
                <a:gd name="connsiteY36" fmla="*/ 1062114 h 6861382"/>
                <a:gd name="connsiteX37" fmla="*/ 1084489 w 12282522"/>
                <a:gd name="connsiteY37" fmla="*/ 606635 h 6861382"/>
                <a:gd name="connsiteX38" fmla="*/ 1084489 w 12282522"/>
                <a:gd name="connsiteY38" fmla="*/ 297827 h 6861382"/>
                <a:gd name="connsiteX39" fmla="*/ 2018013 w 12282522"/>
                <a:gd name="connsiteY39" fmla="*/ 515786 h 6861382"/>
                <a:gd name="connsiteX40" fmla="*/ 2046880 w 12282522"/>
                <a:gd name="connsiteY40" fmla="*/ 392113 h 6861382"/>
                <a:gd name="connsiteX41" fmla="*/ 1084489 w 12282522"/>
                <a:gd name="connsiteY41" fmla="*/ 167412 h 6861382"/>
                <a:gd name="connsiteX42" fmla="*/ 1084489 w 12282522"/>
                <a:gd name="connsiteY42" fmla="*/ 0 h 6861382"/>
                <a:gd name="connsiteX43" fmla="*/ 957488 w 12282522"/>
                <a:gd name="connsiteY43" fmla="*/ 0 h 6861382"/>
                <a:gd name="connsiteX44" fmla="*/ 957488 w 12282522"/>
                <a:gd name="connsiteY44" fmla="*/ 305750 h 6861382"/>
                <a:gd name="connsiteX45" fmla="*/ 0 w 12282522"/>
                <a:gd name="connsiteY45" fmla="*/ 592117 h 6861382"/>
                <a:gd name="connsiteX46" fmla="*/ 0 w 12282522"/>
                <a:gd name="connsiteY46" fmla="*/ 724667 h 6861382"/>
                <a:gd name="connsiteX47" fmla="*/ 957488 w 12282522"/>
                <a:gd name="connsiteY47" fmla="*/ 438299 h 6861382"/>
                <a:gd name="connsiteX48" fmla="*/ 957488 w 12282522"/>
                <a:gd name="connsiteY48" fmla="*/ 895440 h 6861382"/>
                <a:gd name="connsiteX49" fmla="*/ 16546 w 12282522"/>
                <a:gd name="connsiteY49" fmla="*/ 1320076 h 6861382"/>
                <a:gd name="connsiteX50" fmla="*/ 68780 w 12282522"/>
                <a:gd name="connsiteY50" fmla="*/ 1435837 h 6861382"/>
                <a:gd name="connsiteX51" fmla="*/ 957488 w 12282522"/>
                <a:gd name="connsiteY51" fmla="*/ 1034774 h 6861382"/>
                <a:gd name="connsiteX52" fmla="*/ 957488 w 12282522"/>
                <a:gd name="connsiteY52" fmla="*/ 1225766 h 6861382"/>
                <a:gd name="connsiteX53" fmla="*/ 196237 w 12282522"/>
                <a:gd name="connsiteY53" fmla="*/ 1767738 h 6861382"/>
                <a:gd name="connsiteX54" fmla="*/ 269897 w 12282522"/>
                <a:gd name="connsiteY54" fmla="*/ 1871193 h 6861382"/>
                <a:gd name="connsiteX55" fmla="*/ 957488 w 12282522"/>
                <a:gd name="connsiteY55" fmla="*/ 1381666 h 6861382"/>
                <a:gd name="connsiteX56" fmla="*/ 957488 w 12282522"/>
                <a:gd name="connsiteY56" fmla="*/ 1822802 h 6861382"/>
                <a:gd name="connsiteX57" fmla="*/ 402893 w 12282522"/>
                <a:gd name="connsiteY57" fmla="*/ 2253349 h 6861382"/>
                <a:gd name="connsiteX58" fmla="*/ 480769 w 12282522"/>
                <a:gd name="connsiteY58" fmla="*/ 2353667 h 6861382"/>
                <a:gd name="connsiteX59" fmla="*/ 957488 w 12282522"/>
                <a:gd name="connsiteY59" fmla="*/ 1983595 h 6861382"/>
                <a:gd name="connsiteX60" fmla="*/ 957488 w 12282522"/>
                <a:gd name="connsiteY60" fmla="*/ 2509093 h 6861382"/>
                <a:gd name="connsiteX61" fmla="*/ 599667 w 12282522"/>
                <a:gd name="connsiteY61" fmla="*/ 2789759 h 6861382"/>
                <a:gd name="connsiteX62" fmla="*/ 678039 w 12282522"/>
                <a:gd name="connsiteY62" fmla="*/ 2889696 h 6861382"/>
                <a:gd name="connsiteX63" fmla="*/ 957488 w 12282522"/>
                <a:gd name="connsiteY63" fmla="*/ 2670502 h 6861382"/>
                <a:gd name="connsiteX64" fmla="*/ 957488 w 12282522"/>
                <a:gd name="connsiteY64" fmla="*/ 3537592 h 6861382"/>
                <a:gd name="connsiteX65" fmla="*/ 0 w 12282522"/>
                <a:gd name="connsiteY65" fmla="*/ 2904130 h 6861382"/>
                <a:gd name="connsiteX66" fmla="*/ 0 w 12282522"/>
                <a:gd name="connsiteY66" fmla="*/ 3056405 h 6861382"/>
                <a:gd name="connsiteX67" fmla="*/ 8797211 w 12282522"/>
                <a:gd name="connsiteY67" fmla="*/ 3726158 h 6861382"/>
                <a:gd name="connsiteX68" fmla="*/ 8797211 w 12282522"/>
                <a:gd name="connsiteY68" fmla="*/ 2762624 h 6861382"/>
                <a:gd name="connsiteX69" fmla="*/ 9020121 w 12282522"/>
                <a:gd name="connsiteY69" fmla="*/ 2919782 h 6861382"/>
                <a:gd name="connsiteX70" fmla="*/ 9093298 w 12282522"/>
                <a:gd name="connsiteY70" fmla="*/ 2815985 h 6861382"/>
                <a:gd name="connsiteX71" fmla="*/ 8797211 w 12282522"/>
                <a:gd name="connsiteY71" fmla="*/ 2607235 h 6861382"/>
                <a:gd name="connsiteX72" fmla="*/ 8797211 w 12282522"/>
                <a:gd name="connsiteY72" fmla="*/ 2178417 h 6861382"/>
                <a:gd name="connsiteX73" fmla="*/ 9182097 w 12282522"/>
                <a:gd name="connsiteY73" fmla="*/ 2449754 h 6861382"/>
                <a:gd name="connsiteX74" fmla="*/ 9255274 w 12282522"/>
                <a:gd name="connsiteY74" fmla="*/ 2345957 h 6861382"/>
                <a:gd name="connsiteX75" fmla="*/ 8797211 w 12282522"/>
                <a:gd name="connsiteY75" fmla="*/ 2023032 h 6861382"/>
                <a:gd name="connsiteX76" fmla="*/ 8797211 w 12282522"/>
                <a:gd name="connsiteY76" fmla="*/ 1509350 h 6861382"/>
                <a:gd name="connsiteX77" fmla="*/ 9522876 w 12282522"/>
                <a:gd name="connsiteY77" fmla="*/ 1763967 h 6861382"/>
                <a:gd name="connsiteX78" fmla="*/ 9564926 w 12282522"/>
                <a:gd name="connsiteY78" fmla="*/ 1644130 h 6861382"/>
                <a:gd name="connsiteX79" fmla="*/ 8797211 w 12282522"/>
                <a:gd name="connsiteY79" fmla="*/ 1374759 h 6861382"/>
                <a:gd name="connsiteX80" fmla="*/ 8797211 w 12282522"/>
                <a:gd name="connsiteY80" fmla="*/ 745855 h 6861382"/>
                <a:gd name="connsiteX81" fmla="*/ 9739110 w 12282522"/>
                <a:gd name="connsiteY81" fmla="*/ 1168784 h 6861382"/>
                <a:gd name="connsiteX82" fmla="*/ 9680381 w 12282522"/>
                <a:gd name="connsiteY82" fmla="*/ 1201472 h 6861382"/>
                <a:gd name="connsiteX83" fmla="*/ 9742142 w 12282522"/>
                <a:gd name="connsiteY83" fmla="*/ 1312445 h 6861382"/>
                <a:gd name="connsiteX84" fmla="*/ 10166639 w 12282522"/>
                <a:gd name="connsiteY84" fmla="*/ 1076173 h 6861382"/>
                <a:gd name="connsiteX85" fmla="*/ 10166639 w 12282522"/>
                <a:gd name="connsiteY85" fmla="*/ 1292743 h 6861382"/>
                <a:gd name="connsiteX86" fmla="*/ 9604257 w 12282522"/>
                <a:gd name="connsiteY86" fmla="*/ 1708583 h 6861382"/>
                <a:gd name="connsiteX87" fmla="*/ 9679771 w 12282522"/>
                <a:gd name="connsiteY87" fmla="*/ 1810704 h 6861382"/>
                <a:gd name="connsiteX88" fmla="*/ 10166639 w 12282522"/>
                <a:gd name="connsiteY88" fmla="*/ 1450693 h 6861382"/>
                <a:gd name="connsiteX89" fmla="*/ 10166639 w 12282522"/>
                <a:gd name="connsiteY89" fmla="*/ 2349351 h 6861382"/>
                <a:gd name="connsiteX90" fmla="*/ 9324311 w 12282522"/>
                <a:gd name="connsiteY90" fmla="*/ 2578901 h 6861382"/>
                <a:gd name="connsiteX91" fmla="*/ 9357700 w 12282522"/>
                <a:gd name="connsiteY91" fmla="*/ 2701431 h 6861382"/>
                <a:gd name="connsiteX92" fmla="*/ 10166639 w 12282522"/>
                <a:gd name="connsiteY92" fmla="*/ 2480979 h 6861382"/>
                <a:gd name="connsiteX93" fmla="*/ 10166639 w 12282522"/>
                <a:gd name="connsiteY93" fmla="*/ 3100414 h 6861382"/>
                <a:gd name="connsiteX94" fmla="*/ 3427461 w 12282522"/>
                <a:gd name="connsiteY94" fmla="*/ 3726158 h 6861382"/>
                <a:gd name="connsiteX95" fmla="*/ 3427461 w 12282522"/>
                <a:gd name="connsiteY95" fmla="*/ 2762624 h 6861382"/>
                <a:gd name="connsiteX96" fmla="*/ 3650370 w 12282522"/>
                <a:gd name="connsiteY96" fmla="*/ 2919782 h 6861382"/>
                <a:gd name="connsiteX97" fmla="*/ 3723547 w 12282522"/>
                <a:gd name="connsiteY97" fmla="*/ 2815985 h 6861382"/>
                <a:gd name="connsiteX98" fmla="*/ 3427461 w 12282522"/>
                <a:gd name="connsiteY98" fmla="*/ 2607235 h 6861382"/>
                <a:gd name="connsiteX99" fmla="*/ 3427461 w 12282522"/>
                <a:gd name="connsiteY99" fmla="*/ 2178417 h 6861382"/>
                <a:gd name="connsiteX100" fmla="*/ 3812346 w 12282522"/>
                <a:gd name="connsiteY100" fmla="*/ 2449754 h 6861382"/>
                <a:gd name="connsiteX101" fmla="*/ 3885524 w 12282522"/>
                <a:gd name="connsiteY101" fmla="*/ 2345957 h 6861382"/>
                <a:gd name="connsiteX102" fmla="*/ 3427461 w 12282522"/>
                <a:gd name="connsiteY102" fmla="*/ 2023032 h 6861382"/>
                <a:gd name="connsiteX103" fmla="*/ 3427461 w 12282522"/>
                <a:gd name="connsiteY103" fmla="*/ 1509350 h 6861382"/>
                <a:gd name="connsiteX104" fmla="*/ 4153126 w 12282522"/>
                <a:gd name="connsiteY104" fmla="*/ 1763967 h 6861382"/>
                <a:gd name="connsiteX105" fmla="*/ 4195176 w 12282522"/>
                <a:gd name="connsiteY105" fmla="*/ 1644130 h 6861382"/>
                <a:gd name="connsiteX106" fmla="*/ 3427461 w 12282522"/>
                <a:gd name="connsiteY106" fmla="*/ 1374759 h 6861382"/>
                <a:gd name="connsiteX107" fmla="*/ 3427461 w 12282522"/>
                <a:gd name="connsiteY107" fmla="*/ 745855 h 6861382"/>
                <a:gd name="connsiteX108" fmla="*/ 4369361 w 12282522"/>
                <a:gd name="connsiteY108" fmla="*/ 1168784 h 6861382"/>
                <a:gd name="connsiteX109" fmla="*/ 4310632 w 12282522"/>
                <a:gd name="connsiteY109" fmla="*/ 1201472 h 6861382"/>
                <a:gd name="connsiteX110" fmla="*/ 4372391 w 12282522"/>
                <a:gd name="connsiteY110" fmla="*/ 1312445 h 6861382"/>
                <a:gd name="connsiteX111" fmla="*/ 4796890 w 12282522"/>
                <a:gd name="connsiteY111" fmla="*/ 1076173 h 6861382"/>
                <a:gd name="connsiteX112" fmla="*/ 4796890 w 12282522"/>
                <a:gd name="connsiteY112" fmla="*/ 1292743 h 6861382"/>
                <a:gd name="connsiteX113" fmla="*/ 4234508 w 12282522"/>
                <a:gd name="connsiteY113" fmla="*/ 1708583 h 6861382"/>
                <a:gd name="connsiteX114" fmla="*/ 4310021 w 12282522"/>
                <a:gd name="connsiteY114" fmla="*/ 1810704 h 6861382"/>
                <a:gd name="connsiteX115" fmla="*/ 4796890 w 12282522"/>
                <a:gd name="connsiteY115" fmla="*/ 1450693 h 6861382"/>
                <a:gd name="connsiteX116" fmla="*/ 4796890 w 12282522"/>
                <a:gd name="connsiteY116" fmla="*/ 2349351 h 6861382"/>
                <a:gd name="connsiteX117" fmla="*/ 3954560 w 12282522"/>
                <a:gd name="connsiteY117" fmla="*/ 2578901 h 6861382"/>
                <a:gd name="connsiteX118" fmla="*/ 3987949 w 12282522"/>
                <a:gd name="connsiteY118" fmla="*/ 2701431 h 6861382"/>
                <a:gd name="connsiteX119" fmla="*/ 4796890 w 12282522"/>
                <a:gd name="connsiteY119" fmla="*/ 2480979 h 6861382"/>
                <a:gd name="connsiteX120" fmla="*/ 4796890 w 12282522"/>
                <a:gd name="connsiteY120" fmla="*/ 3100414 h 6861382"/>
                <a:gd name="connsiteX121" fmla="*/ 12282522 w 12282522"/>
                <a:gd name="connsiteY121" fmla="*/ 3938199 h 6861382"/>
                <a:gd name="connsiteX122" fmla="*/ 12282522 w 12282522"/>
                <a:gd name="connsiteY122" fmla="*/ 3797585 h 6861382"/>
                <a:gd name="connsiteX123" fmla="*/ 11941535 w 12282522"/>
                <a:gd name="connsiteY123" fmla="*/ 3635479 h 6861382"/>
                <a:gd name="connsiteX124" fmla="*/ 11887013 w 12282522"/>
                <a:gd name="connsiteY124" fmla="*/ 3750172 h 6861382"/>
                <a:gd name="connsiteX125" fmla="*/ 915325 w 12282522"/>
                <a:gd name="connsiteY125" fmla="*/ 3978741 h 6861382"/>
                <a:gd name="connsiteX126" fmla="*/ 957552 w 12282522"/>
                <a:gd name="connsiteY126" fmla="*/ 3858967 h 6861382"/>
                <a:gd name="connsiteX127" fmla="*/ 0 w 12282522"/>
                <a:gd name="connsiteY127" fmla="*/ 3521316 h 6861382"/>
                <a:gd name="connsiteX128" fmla="*/ 0 w 12282522"/>
                <a:gd name="connsiteY128" fmla="*/ 3655979 h 6861382"/>
                <a:gd name="connsiteX129" fmla="*/ 456307 w 12282522"/>
                <a:gd name="connsiteY129" fmla="*/ 4678181 h 6861382"/>
                <a:gd name="connsiteX130" fmla="*/ 517052 w 12282522"/>
                <a:gd name="connsiteY130" fmla="*/ 4566653 h 6861382"/>
                <a:gd name="connsiteX131" fmla="*/ 0 w 12282522"/>
                <a:gd name="connsiteY131" fmla="*/ 4285024 h 6861382"/>
                <a:gd name="connsiteX132" fmla="*/ 0 w 12282522"/>
                <a:gd name="connsiteY132" fmla="*/ 4429641 h 6861382"/>
                <a:gd name="connsiteX133" fmla="*/ 12282522 w 12282522"/>
                <a:gd name="connsiteY133" fmla="*/ 4758131 h 6861382"/>
                <a:gd name="connsiteX134" fmla="*/ 12282522 w 12282522"/>
                <a:gd name="connsiteY134" fmla="*/ 4624389 h 6861382"/>
                <a:gd name="connsiteX135" fmla="*/ 11562453 w 12282522"/>
                <a:gd name="connsiteY135" fmla="*/ 4386669 h 6861382"/>
                <a:gd name="connsiteX136" fmla="*/ 11522638 w 12282522"/>
                <a:gd name="connsiteY136" fmla="*/ 4507267 h 6861382"/>
                <a:gd name="connsiteX137" fmla="*/ 396834 w 12282522"/>
                <a:gd name="connsiteY137" fmla="*/ 5351625 h 6861382"/>
                <a:gd name="connsiteX138" fmla="*/ 442541 w 12282522"/>
                <a:gd name="connsiteY138" fmla="*/ 5233134 h 6861382"/>
                <a:gd name="connsiteX139" fmla="*/ 0 w 12282522"/>
                <a:gd name="connsiteY139" fmla="*/ 5062422 h 6861382"/>
                <a:gd name="connsiteX140" fmla="*/ 0 w 12282522"/>
                <a:gd name="connsiteY140" fmla="*/ 5198545 h 6861382"/>
                <a:gd name="connsiteX141" fmla="*/ 96784 w 12282522"/>
                <a:gd name="connsiteY141" fmla="*/ 6045972 h 6861382"/>
                <a:gd name="connsiteX142" fmla="*/ 168437 w 12282522"/>
                <a:gd name="connsiteY142" fmla="*/ 5941108 h 6861382"/>
                <a:gd name="connsiteX143" fmla="*/ 0 w 12282522"/>
                <a:gd name="connsiteY143" fmla="*/ 5826025 h 6861382"/>
                <a:gd name="connsiteX144" fmla="*/ 0 w 12282522"/>
                <a:gd name="connsiteY144" fmla="*/ 5979845 h 6861382"/>
                <a:gd name="connsiteX145" fmla="*/ 12282522 w 12282522"/>
                <a:gd name="connsiteY145" fmla="*/ 6106186 h 6861382"/>
                <a:gd name="connsiteX146" fmla="*/ 12282522 w 12282522"/>
                <a:gd name="connsiteY146" fmla="*/ 5974557 h 6861382"/>
                <a:gd name="connsiteX147" fmla="*/ 12042576 w 12282522"/>
                <a:gd name="connsiteY147" fmla="*/ 5909167 h 6861382"/>
                <a:gd name="connsiteX148" fmla="*/ 12009187 w 12282522"/>
                <a:gd name="connsiteY148" fmla="*/ 6031697 h 6861382"/>
                <a:gd name="connsiteX149" fmla="*/ 10166639 w 12282522"/>
                <a:gd name="connsiteY149" fmla="*/ 6857996 h 6861382"/>
                <a:gd name="connsiteX150" fmla="*/ 10293639 w 12282522"/>
                <a:gd name="connsiteY150" fmla="*/ 6857996 h 6861382"/>
                <a:gd name="connsiteX151" fmla="*/ 10293639 w 12282522"/>
                <a:gd name="connsiteY151" fmla="*/ 6273045 h 6861382"/>
                <a:gd name="connsiteX152" fmla="*/ 10647702 w 12282522"/>
                <a:gd name="connsiteY152" fmla="*/ 6534476 h 6861382"/>
                <a:gd name="connsiteX153" fmla="*/ 10723140 w 12282522"/>
                <a:gd name="connsiteY153" fmla="*/ 6432317 h 6861382"/>
                <a:gd name="connsiteX154" fmla="*/ 10293639 w 12282522"/>
                <a:gd name="connsiteY154" fmla="*/ 6115174 h 6861382"/>
                <a:gd name="connsiteX155" fmla="*/ 10293639 w 12282522"/>
                <a:gd name="connsiteY155" fmla="*/ 5672003 h 6861382"/>
                <a:gd name="connsiteX156" fmla="*/ 10840983 w 12282522"/>
                <a:gd name="connsiteY156" fmla="*/ 6045972 h 6861382"/>
                <a:gd name="connsiteX157" fmla="*/ 10912636 w 12282522"/>
                <a:gd name="connsiteY157" fmla="*/ 5941108 h 6861382"/>
                <a:gd name="connsiteX158" fmla="*/ 10293639 w 12282522"/>
                <a:gd name="connsiteY158" fmla="*/ 5518183 h 6861382"/>
                <a:gd name="connsiteX159" fmla="*/ 10293639 w 12282522"/>
                <a:gd name="connsiteY159" fmla="*/ 5024740 h 6861382"/>
                <a:gd name="connsiteX160" fmla="*/ 11141034 w 12282522"/>
                <a:gd name="connsiteY160" fmla="*/ 5351625 h 6861382"/>
                <a:gd name="connsiteX161" fmla="*/ 11186741 w 12282522"/>
                <a:gd name="connsiteY161" fmla="*/ 5233134 h 6861382"/>
                <a:gd name="connsiteX162" fmla="*/ 10293639 w 12282522"/>
                <a:gd name="connsiteY162" fmla="*/ 4888617 h 6861382"/>
                <a:gd name="connsiteX163" fmla="*/ 10293639 w 12282522"/>
                <a:gd name="connsiteY163" fmla="*/ 4184232 h 6861382"/>
                <a:gd name="connsiteX164" fmla="*/ 11200507 w 12282522"/>
                <a:gd name="connsiteY164" fmla="*/ 4678181 h 6861382"/>
                <a:gd name="connsiteX165" fmla="*/ 11261251 w 12282522"/>
                <a:gd name="connsiteY165" fmla="*/ 4566653 h 6861382"/>
                <a:gd name="connsiteX166" fmla="*/ 10293639 w 12282522"/>
                <a:gd name="connsiteY166" fmla="*/ 4039613 h 6861382"/>
                <a:gd name="connsiteX167" fmla="*/ 10293639 w 12282522"/>
                <a:gd name="connsiteY167" fmla="*/ 3497102 h 6861382"/>
                <a:gd name="connsiteX168" fmla="*/ 11659524 w 12282522"/>
                <a:gd name="connsiteY168" fmla="*/ 3978741 h 6861382"/>
                <a:gd name="connsiteX169" fmla="*/ 11701751 w 12282522"/>
                <a:gd name="connsiteY169" fmla="*/ 3858967 h 6861382"/>
                <a:gd name="connsiteX170" fmla="*/ 10293639 w 12282522"/>
                <a:gd name="connsiteY170" fmla="*/ 3362440 h 6861382"/>
                <a:gd name="connsiteX171" fmla="*/ 10293639 w 12282522"/>
                <a:gd name="connsiteY171" fmla="*/ 2758318 h 6861382"/>
                <a:gd name="connsiteX172" fmla="*/ 11741285 w 12282522"/>
                <a:gd name="connsiteY172" fmla="*/ 3716068 h 6861382"/>
                <a:gd name="connsiteX173" fmla="*/ 11776324 w 12282522"/>
                <a:gd name="connsiteY173" fmla="*/ 3663110 h 6861382"/>
                <a:gd name="connsiteX174" fmla="*/ 11828688 w 12282522"/>
                <a:gd name="connsiteY174" fmla="*/ 3663110 h 6861382"/>
                <a:gd name="connsiteX175" fmla="*/ 11828688 w 12282522"/>
                <a:gd name="connsiteY175" fmla="*/ 2762624 h 6861382"/>
                <a:gd name="connsiteX176" fmla="*/ 12051597 w 12282522"/>
                <a:gd name="connsiteY176" fmla="*/ 2919782 h 6861382"/>
                <a:gd name="connsiteX177" fmla="*/ 12124775 w 12282522"/>
                <a:gd name="connsiteY177" fmla="*/ 2815985 h 6861382"/>
                <a:gd name="connsiteX178" fmla="*/ 11828688 w 12282522"/>
                <a:gd name="connsiteY178" fmla="*/ 2607235 h 6861382"/>
                <a:gd name="connsiteX179" fmla="*/ 11828688 w 12282522"/>
                <a:gd name="connsiteY179" fmla="*/ 2178417 h 6861382"/>
                <a:gd name="connsiteX180" fmla="*/ 12213574 w 12282522"/>
                <a:gd name="connsiteY180" fmla="*/ 2449754 h 6861382"/>
                <a:gd name="connsiteX181" fmla="*/ 12282522 w 12282522"/>
                <a:gd name="connsiteY181" fmla="*/ 2351956 h 6861382"/>
                <a:gd name="connsiteX182" fmla="*/ 12282522 w 12282522"/>
                <a:gd name="connsiteY182" fmla="*/ 2342976 h 6861382"/>
                <a:gd name="connsiteX183" fmla="*/ 11828688 w 12282522"/>
                <a:gd name="connsiteY183" fmla="*/ 2023032 h 6861382"/>
                <a:gd name="connsiteX184" fmla="*/ 11828688 w 12282522"/>
                <a:gd name="connsiteY184" fmla="*/ 1509350 h 6861382"/>
                <a:gd name="connsiteX185" fmla="*/ 12282522 w 12282522"/>
                <a:gd name="connsiteY185" fmla="*/ 1668589 h 6861382"/>
                <a:gd name="connsiteX186" fmla="*/ 12282522 w 12282522"/>
                <a:gd name="connsiteY186" fmla="*/ 1533998 h 6861382"/>
                <a:gd name="connsiteX187" fmla="*/ 11828688 w 12282522"/>
                <a:gd name="connsiteY187" fmla="*/ 1374759 h 6861382"/>
                <a:gd name="connsiteX188" fmla="*/ 11828688 w 12282522"/>
                <a:gd name="connsiteY188" fmla="*/ 745854 h 6861382"/>
                <a:gd name="connsiteX189" fmla="*/ 12282522 w 12282522"/>
                <a:gd name="connsiteY189" fmla="*/ 949634 h 6861382"/>
                <a:gd name="connsiteX190" fmla="*/ 12282522 w 12282522"/>
                <a:gd name="connsiteY190" fmla="*/ 810418 h 6861382"/>
                <a:gd name="connsiteX191" fmla="*/ 11828688 w 12282522"/>
                <a:gd name="connsiteY191" fmla="*/ 606635 h 6861382"/>
                <a:gd name="connsiteX192" fmla="*/ 11828688 w 12282522"/>
                <a:gd name="connsiteY192" fmla="*/ 297827 h 6861382"/>
                <a:gd name="connsiteX193" fmla="*/ 12282522 w 12282522"/>
                <a:gd name="connsiteY193" fmla="*/ 403788 h 6861382"/>
                <a:gd name="connsiteX194" fmla="*/ 12282522 w 12282522"/>
                <a:gd name="connsiteY194" fmla="*/ 273374 h 6861382"/>
                <a:gd name="connsiteX195" fmla="*/ 11828688 w 12282522"/>
                <a:gd name="connsiteY195" fmla="*/ 167412 h 6861382"/>
                <a:gd name="connsiteX196" fmla="*/ 11828688 w 12282522"/>
                <a:gd name="connsiteY196" fmla="*/ 0 h 6861382"/>
                <a:gd name="connsiteX197" fmla="*/ 11701688 w 12282522"/>
                <a:gd name="connsiteY197" fmla="*/ 0 h 6861382"/>
                <a:gd name="connsiteX198" fmla="*/ 11701688 w 12282522"/>
                <a:gd name="connsiteY198" fmla="*/ 305750 h 6861382"/>
                <a:gd name="connsiteX199" fmla="*/ 10500090 w 12282522"/>
                <a:gd name="connsiteY199" fmla="*/ 665125 h 6861382"/>
                <a:gd name="connsiteX200" fmla="*/ 10536488 w 12282522"/>
                <a:gd name="connsiteY200" fmla="*/ 786790 h 6861382"/>
                <a:gd name="connsiteX201" fmla="*/ 11701688 w 12282522"/>
                <a:gd name="connsiteY201" fmla="*/ 438299 h 6861382"/>
                <a:gd name="connsiteX202" fmla="*/ 11701688 w 12282522"/>
                <a:gd name="connsiteY202" fmla="*/ 895440 h 6861382"/>
                <a:gd name="connsiteX203" fmla="*/ 10760745 w 12282522"/>
                <a:gd name="connsiteY203" fmla="*/ 1320076 h 6861382"/>
                <a:gd name="connsiteX204" fmla="*/ 10812980 w 12282522"/>
                <a:gd name="connsiteY204" fmla="*/ 1435837 h 6861382"/>
                <a:gd name="connsiteX205" fmla="*/ 11701688 w 12282522"/>
                <a:gd name="connsiteY205" fmla="*/ 1034774 h 6861382"/>
                <a:gd name="connsiteX206" fmla="*/ 11701688 w 12282522"/>
                <a:gd name="connsiteY206" fmla="*/ 1225766 h 6861382"/>
                <a:gd name="connsiteX207" fmla="*/ 10940437 w 12282522"/>
                <a:gd name="connsiteY207" fmla="*/ 1767738 h 6861382"/>
                <a:gd name="connsiteX208" fmla="*/ 11014097 w 12282522"/>
                <a:gd name="connsiteY208" fmla="*/ 1871193 h 6861382"/>
                <a:gd name="connsiteX209" fmla="*/ 11701688 w 12282522"/>
                <a:gd name="connsiteY209" fmla="*/ 1381666 h 6861382"/>
                <a:gd name="connsiteX210" fmla="*/ 11701688 w 12282522"/>
                <a:gd name="connsiteY210" fmla="*/ 1822802 h 6861382"/>
                <a:gd name="connsiteX211" fmla="*/ 11147092 w 12282522"/>
                <a:gd name="connsiteY211" fmla="*/ 2253349 h 6861382"/>
                <a:gd name="connsiteX212" fmla="*/ 11224968 w 12282522"/>
                <a:gd name="connsiteY212" fmla="*/ 2353667 h 6861382"/>
                <a:gd name="connsiteX213" fmla="*/ 11701688 w 12282522"/>
                <a:gd name="connsiteY213" fmla="*/ 1983595 h 6861382"/>
                <a:gd name="connsiteX214" fmla="*/ 11701688 w 12282522"/>
                <a:gd name="connsiteY214" fmla="*/ 2509093 h 6861382"/>
                <a:gd name="connsiteX215" fmla="*/ 11343866 w 12282522"/>
                <a:gd name="connsiteY215" fmla="*/ 2789759 h 6861382"/>
                <a:gd name="connsiteX216" fmla="*/ 11422238 w 12282522"/>
                <a:gd name="connsiteY216" fmla="*/ 2889696 h 6861382"/>
                <a:gd name="connsiteX217" fmla="*/ 11701688 w 12282522"/>
                <a:gd name="connsiteY217" fmla="*/ 2670502 h 6861382"/>
                <a:gd name="connsiteX218" fmla="*/ 11701688 w 12282522"/>
                <a:gd name="connsiteY218" fmla="*/ 3537592 h 6861382"/>
                <a:gd name="connsiteX219" fmla="*/ 10293639 w 12282522"/>
                <a:gd name="connsiteY219" fmla="*/ 2606045 h 6861382"/>
                <a:gd name="connsiteX220" fmla="*/ 10293639 w 12282522"/>
                <a:gd name="connsiteY220" fmla="*/ 2199229 h 6861382"/>
                <a:gd name="connsiteX221" fmla="*/ 11206096 w 12282522"/>
                <a:gd name="connsiteY221" fmla="*/ 2564283 h 6861382"/>
                <a:gd name="connsiteX222" fmla="*/ 11253263 w 12282522"/>
                <a:gd name="connsiteY222" fmla="*/ 2446364 h 6861382"/>
                <a:gd name="connsiteX223" fmla="*/ 10293639 w 12282522"/>
                <a:gd name="connsiteY223" fmla="*/ 2062434 h 6861382"/>
                <a:gd name="connsiteX224" fmla="*/ 10293639 w 12282522"/>
                <a:gd name="connsiteY224" fmla="*/ 1444419 h 6861382"/>
                <a:gd name="connsiteX225" fmla="*/ 10789003 w 12282522"/>
                <a:gd name="connsiteY225" fmla="*/ 1810704 h 6861382"/>
                <a:gd name="connsiteX226" fmla="*/ 10864504 w 12282522"/>
                <a:gd name="connsiteY226" fmla="*/ 1708583 h 6861382"/>
                <a:gd name="connsiteX227" fmla="*/ 10293639 w 12282522"/>
                <a:gd name="connsiteY227" fmla="*/ 1286461 h 6861382"/>
                <a:gd name="connsiteX228" fmla="*/ 10293639 w 12282522"/>
                <a:gd name="connsiteY228" fmla="*/ 1071450 h 6861382"/>
                <a:gd name="connsiteX229" fmla="*/ 10726633 w 12282522"/>
                <a:gd name="connsiteY229" fmla="*/ 1312445 h 6861382"/>
                <a:gd name="connsiteX230" fmla="*/ 10788393 w 12282522"/>
                <a:gd name="connsiteY230" fmla="*/ 1201472 h 6861382"/>
                <a:gd name="connsiteX231" fmla="*/ 10293639 w 12282522"/>
                <a:gd name="connsiteY231" fmla="*/ 926097 h 6861382"/>
                <a:gd name="connsiteX232" fmla="*/ 10293639 w 12282522"/>
                <a:gd name="connsiteY232" fmla="*/ 579162 h 6861382"/>
                <a:gd name="connsiteX233" fmla="*/ 10446762 w 12282522"/>
                <a:gd name="connsiteY233" fmla="*/ 649390 h 6861382"/>
                <a:gd name="connsiteX234" fmla="*/ 10499695 w 12282522"/>
                <a:gd name="connsiteY234" fmla="*/ 533947 h 6861382"/>
                <a:gd name="connsiteX235" fmla="*/ 10293639 w 12282522"/>
                <a:gd name="connsiteY235" fmla="*/ 439452 h 6861382"/>
                <a:gd name="connsiteX236" fmla="*/ 10293639 w 12282522"/>
                <a:gd name="connsiteY236" fmla="*/ 0 h 6861382"/>
                <a:gd name="connsiteX237" fmla="*/ 10166639 w 12282522"/>
                <a:gd name="connsiteY237" fmla="*/ 0 h 6861382"/>
                <a:gd name="connsiteX238" fmla="*/ 10166639 w 12282522"/>
                <a:gd name="connsiteY238" fmla="*/ 443341 h 6861382"/>
                <a:gd name="connsiteX239" fmla="*/ 9969064 w 12282522"/>
                <a:gd name="connsiteY239" fmla="*/ 533947 h 6861382"/>
                <a:gd name="connsiteX240" fmla="*/ 10022010 w 12282522"/>
                <a:gd name="connsiteY240" fmla="*/ 649390 h 6861382"/>
                <a:gd name="connsiteX241" fmla="*/ 10166639 w 12282522"/>
                <a:gd name="connsiteY241" fmla="*/ 583058 h 6861382"/>
                <a:gd name="connsiteX242" fmla="*/ 10166639 w 12282522"/>
                <a:gd name="connsiteY242" fmla="*/ 930826 h 6861382"/>
                <a:gd name="connsiteX243" fmla="*/ 9771858 w 12282522"/>
                <a:gd name="connsiteY243" fmla="*/ 1150557 h 6861382"/>
                <a:gd name="connsiteX244" fmla="*/ 9811571 w 12282522"/>
                <a:gd name="connsiteY244" fmla="*/ 1062114 h 6861382"/>
                <a:gd name="connsiteX245" fmla="*/ 8797211 w 12282522"/>
                <a:gd name="connsiteY245" fmla="*/ 606636 h 6861382"/>
                <a:gd name="connsiteX246" fmla="*/ 8797211 w 12282522"/>
                <a:gd name="connsiteY246" fmla="*/ 297828 h 6861382"/>
                <a:gd name="connsiteX247" fmla="*/ 9730723 w 12282522"/>
                <a:gd name="connsiteY247" fmla="*/ 515786 h 6861382"/>
                <a:gd name="connsiteX248" fmla="*/ 9759603 w 12282522"/>
                <a:gd name="connsiteY248" fmla="*/ 392113 h 6861382"/>
                <a:gd name="connsiteX249" fmla="*/ 8797211 w 12282522"/>
                <a:gd name="connsiteY249" fmla="*/ 167412 h 6861382"/>
                <a:gd name="connsiteX250" fmla="*/ 8797211 w 12282522"/>
                <a:gd name="connsiteY250" fmla="*/ 0 h 6861382"/>
                <a:gd name="connsiteX251" fmla="*/ 8670211 w 12282522"/>
                <a:gd name="connsiteY251" fmla="*/ 0 h 6861382"/>
                <a:gd name="connsiteX252" fmla="*/ 8670211 w 12282522"/>
                <a:gd name="connsiteY252" fmla="*/ 305750 h 6861382"/>
                <a:gd name="connsiteX253" fmla="*/ 7468613 w 12282522"/>
                <a:gd name="connsiteY253" fmla="*/ 665125 h 6861382"/>
                <a:gd name="connsiteX254" fmla="*/ 7505011 w 12282522"/>
                <a:gd name="connsiteY254" fmla="*/ 786790 h 6861382"/>
                <a:gd name="connsiteX255" fmla="*/ 8670211 w 12282522"/>
                <a:gd name="connsiteY255" fmla="*/ 438299 h 6861382"/>
                <a:gd name="connsiteX256" fmla="*/ 8670211 w 12282522"/>
                <a:gd name="connsiteY256" fmla="*/ 895440 h 6861382"/>
                <a:gd name="connsiteX257" fmla="*/ 7729268 w 12282522"/>
                <a:gd name="connsiteY257" fmla="*/ 1320076 h 6861382"/>
                <a:gd name="connsiteX258" fmla="*/ 7781504 w 12282522"/>
                <a:gd name="connsiteY258" fmla="*/ 1435837 h 6861382"/>
                <a:gd name="connsiteX259" fmla="*/ 8670211 w 12282522"/>
                <a:gd name="connsiteY259" fmla="*/ 1034774 h 6861382"/>
                <a:gd name="connsiteX260" fmla="*/ 8670211 w 12282522"/>
                <a:gd name="connsiteY260" fmla="*/ 1225758 h 6861382"/>
                <a:gd name="connsiteX261" fmla="*/ 7908961 w 12282522"/>
                <a:gd name="connsiteY261" fmla="*/ 1767738 h 6861382"/>
                <a:gd name="connsiteX262" fmla="*/ 7982620 w 12282522"/>
                <a:gd name="connsiteY262" fmla="*/ 1871193 h 6861382"/>
                <a:gd name="connsiteX263" fmla="*/ 8670211 w 12282522"/>
                <a:gd name="connsiteY263" fmla="*/ 1381666 h 6861382"/>
                <a:gd name="connsiteX264" fmla="*/ 8670211 w 12282522"/>
                <a:gd name="connsiteY264" fmla="*/ 1822802 h 6861382"/>
                <a:gd name="connsiteX265" fmla="*/ 8115615 w 12282522"/>
                <a:gd name="connsiteY265" fmla="*/ 2253349 h 6861382"/>
                <a:gd name="connsiteX266" fmla="*/ 8193490 w 12282522"/>
                <a:gd name="connsiteY266" fmla="*/ 2353667 h 6861382"/>
                <a:gd name="connsiteX267" fmla="*/ 8670211 w 12282522"/>
                <a:gd name="connsiteY267" fmla="*/ 1983595 h 6861382"/>
                <a:gd name="connsiteX268" fmla="*/ 8670211 w 12282522"/>
                <a:gd name="connsiteY268" fmla="*/ 2509092 h 6861382"/>
                <a:gd name="connsiteX269" fmla="*/ 8312388 w 12282522"/>
                <a:gd name="connsiteY269" fmla="*/ 2789759 h 6861382"/>
                <a:gd name="connsiteX270" fmla="*/ 8390759 w 12282522"/>
                <a:gd name="connsiteY270" fmla="*/ 2889696 h 6861382"/>
                <a:gd name="connsiteX271" fmla="*/ 8670211 w 12282522"/>
                <a:gd name="connsiteY271" fmla="*/ 2670501 h 6861382"/>
                <a:gd name="connsiteX272" fmla="*/ 8670211 w 12282522"/>
                <a:gd name="connsiteY272" fmla="*/ 3804004 h 6861382"/>
                <a:gd name="connsiteX273" fmla="*/ 8779650 w 12282522"/>
                <a:gd name="connsiteY273" fmla="*/ 3804004 h 6861382"/>
                <a:gd name="connsiteX274" fmla="*/ 8806038 w 12282522"/>
                <a:gd name="connsiteY274" fmla="*/ 3861748 h 6861382"/>
                <a:gd name="connsiteX275" fmla="*/ 10166639 w 12282522"/>
                <a:gd name="connsiteY275" fmla="*/ 3240052 h 6861382"/>
                <a:gd name="connsiteX276" fmla="*/ 10166639 w 12282522"/>
                <a:gd name="connsiteY276" fmla="*/ 3664622 h 6861382"/>
                <a:gd name="connsiteX277" fmla="*/ 8837762 w 12282522"/>
                <a:gd name="connsiteY277" fmla="*/ 4103331 h 6861382"/>
                <a:gd name="connsiteX278" fmla="*/ 8877577 w 12282522"/>
                <a:gd name="connsiteY278" fmla="*/ 4223929 h 6861382"/>
                <a:gd name="connsiteX279" fmla="*/ 10166639 w 12282522"/>
                <a:gd name="connsiteY279" fmla="*/ 3798364 h 6861382"/>
                <a:gd name="connsiteX280" fmla="*/ 10166639 w 12282522"/>
                <a:gd name="connsiteY280" fmla="*/ 4401897 h 6861382"/>
                <a:gd name="connsiteX281" fmla="*/ 9202137 w 12282522"/>
                <a:gd name="connsiteY281" fmla="*/ 4860426 h 6861382"/>
                <a:gd name="connsiteX282" fmla="*/ 9256659 w 12282522"/>
                <a:gd name="connsiteY282" fmla="*/ 4975119 h 6861382"/>
                <a:gd name="connsiteX283" fmla="*/ 10166639 w 12282522"/>
                <a:gd name="connsiteY283" fmla="*/ 4542512 h 6861382"/>
                <a:gd name="connsiteX284" fmla="*/ 10166639 w 12282522"/>
                <a:gd name="connsiteY284" fmla="*/ 4756500 h 6861382"/>
                <a:gd name="connsiteX285" fmla="*/ 9261954 w 12282522"/>
                <a:gd name="connsiteY285" fmla="*/ 5340168 h 6861382"/>
                <a:gd name="connsiteX286" fmla="*/ 9330813 w 12282522"/>
                <a:gd name="connsiteY286" fmla="*/ 5446874 h 6861382"/>
                <a:gd name="connsiteX287" fmla="*/ 10166639 w 12282522"/>
                <a:gd name="connsiteY287" fmla="*/ 4907633 h 6861382"/>
                <a:gd name="connsiteX288" fmla="*/ 10166639 w 12282522"/>
                <a:gd name="connsiteY288" fmla="*/ 5327965 h 6861382"/>
                <a:gd name="connsiteX289" fmla="*/ 9473321 w 12282522"/>
                <a:gd name="connsiteY289" fmla="*/ 5760158 h 6861382"/>
                <a:gd name="connsiteX290" fmla="*/ 9540504 w 12282522"/>
                <a:gd name="connsiteY290" fmla="*/ 5867931 h 6861382"/>
                <a:gd name="connsiteX291" fmla="*/ 10166639 w 12282522"/>
                <a:gd name="connsiteY291" fmla="*/ 5477617 h 6861382"/>
                <a:gd name="connsiteX292" fmla="*/ 10166639 w 12282522"/>
                <a:gd name="connsiteY292" fmla="*/ 6049464 h 6861382"/>
                <a:gd name="connsiteX293" fmla="*/ 9918035 w 12282522"/>
                <a:gd name="connsiteY293" fmla="*/ 6290091 h 6861382"/>
                <a:gd name="connsiteX294" fmla="*/ 10006352 w 12282522"/>
                <a:gd name="connsiteY294" fmla="*/ 6381353 h 6861382"/>
                <a:gd name="connsiteX295" fmla="*/ 10166639 w 12282522"/>
                <a:gd name="connsiteY295" fmla="*/ 6226216 h 6861382"/>
                <a:gd name="connsiteX296" fmla="*/ 4796890 w 12282522"/>
                <a:gd name="connsiteY296" fmla="*/ 6857996 h 6861382"/>
                <a:gd name="connsiteX297" fmla="*/ 4923890 w 12282522"/>
                <a:gd name="connsiteY297" fmla="*/ 6857996 h 6861382"/>
                <a:gd name="connsiteX298" fmla="*/ 4923890 w 12282522"/>
                <a:gd name="connsiteY298" fmla="*/ 6273045 h 6861382"/>
                <a:gd name="connsiteX299" fmla="*/ 5277954 w 12282522"/>
                <a:gd name="connsiteY299" fmla="*/ 6534476 h 6861382"/>
                <a:gd name="connsiteX300" fmla="*/ 5353391 w 12282522"/>
                <a:gd name="connsiteY300" fmla="*/ 6432317 h 6861382"/>
                <a:gd name="connsiteX301" fmla="*/ 4923890 w 12282522"/>
                <a:gd name="connsiteY301" fmla="*/ 6115174 h 6861382"/>
                <a:gd name="connsiteX302" fmla="*/ 4923890 w 12282522"/>
                <a:gd name="connsiteY302" fmla="*/ 5672003 h 6861382"/>
                <a:gd name="connsiteX303" fmla="*/ 5471233 w 12282522"/>
                <a:gd name="connsiteY303" fmla="*/ 6045972 h 6861382"/>
                <a:gd name="connsiteX304" fmla="*/ 5542885 w 12282522"/>
                <a:gd name="connsiteY304" fmla="*/ 5941108 h 6861382"/>
                <a:gd name="connsiteX305" fmla="*/ 4923890 w 12282522"/>
                <a:gd name="connsiteY305" fmla="*/ 5518183 h 6861382"/>
                <a:gd name="connsiteX306" fmla="*/ 4923890 w 12282522"/>
                <a:gd name="connsiteY306" fmla="*/ 5024740 h 6861382"/>
                <a:gd name="connsiteX307" fmla="*/ 5771284 w 12282522"/>
                <a:gd name="connsiteY307" fmla="*/ 5351625 h 6861382"/>
                <a:gd name="connsiteX308" fmla="*/ 5816990 w 12282522"/>
                <a:gd name="connsiteY308" fmla="*/ 5233134 h 6861382"/>
                <a:gd name="connsiteX309" fmla="*/ 4923890 w 12282522"/>
                <a:gd name="connsiteY309" fmla="*/ 4888617 h 6861382"/>
                <a:gd name="connsiteX310" fmla="*/ 4923890 w 12282522"/>
                <a:gd name="connsiteY310" fmla="*/ 4184232 h 6861382"/>
                <a:gd name="connsiteX311" fmla="*/ 5830756 w 12282522"/>
                <a:gd name="connsiteY311" fmla="*/ 4678180 h 6861382"/>
                <a:gd name="connsiteX312" fmla="*/ 5891500 w 12282522"/>
                <a:gd name="connsiteY312" fmla="*/ 4566653 h 6861382"/>
                <a:gd name="connsiteX313" fmla="*/ 4923890 w 12282522"/>
                <a:gd name="connsiteY313" fmla="*/ 4039613 h 6861382"/>
                <a:gd name="connsiteX314" fmla="*/ 4923890 w 12282522"/>
                <a:gd name="connsiteY314" fmla="*/ 3497102 h 6861382"/>
                <a:gd name="connsiteX315" fmla="*/ 6289772 w 12282522"/>
                <a:gd name="connsiteY315" fmla="*/ 3978741 h 6861382"/>
                <a:gd name="connsiteX316" fmla="*/ 6331999 w 12282522"/>
                <a:gd name="connsiteY316" fmla="*/ 3858967 h 6861382"/>
                <a:gd name="connsiteX317" fmla="*/ 4923890 w 12282522"/>
                <a:gd name="connsiteY317" fmla="*/ 3362440 h 6861382"/>
                <a:gd name="connsiteX318" fmla="*/ 4923890 w 12282522"/>
                <a:gd name="connsiteY318" fmla="*/ 2758318 h 6861382"/>
                <a:gd name="connsiteX319" fmla="*/ 6371533 w 12282522"/>
                <a:gd name="connsiteY319" fmla="*/ 3716068 h 6861382"/>
                <a:gd name="connsiteX320" fmla="*/ 6406573 w 12282522"/>
                <a:gd name="connsiteY320" fmla="*/ 3663110 h 6861382"/>
                <a:gd name="connsiteX321" fmla="*/ 6458937 w 12282522"/>
                <a:gd name="connsiteY321" fmla="*/ 3663110 h 6861382"/>
                <a:gd name="connsiteX322" fmla="*/ 6458937 w 12282522"/>
                <a:gd name="connsiteY322" fmla="*/ 2762624 h 6861382"/>
                <a:gd name="connsiteX323" fmla="*/ 6681846 w 12282522"/>
                <a:gd name="connsiteY323" fmla="*/ 2919782 h 6861382"/>
                <a:gd name="connsiteX324" fmla="*/ 6755024 w 12282522"/>
                <a:gd name="connsiteY324" fmla="*/ 2815985 h 6861382"/>
                <a:gd name="connsiteX325" fmla="*/ 6458937 w 12282522"/>
                <a:gd name="connsiteY325" fmla="*/ 2607235 h 6861382"/>
                <a:gd name="connsiteX326" fmla="*/ 6458937 w 12282522"/>
                <a:gd name="connsiteY326" fmla="*/ 2178417 h 6861382"/>
                <a:gd name="connsiteX327" fmla="*/ 6843823 w 12282522"/>
                <a:gd name="connsiteY327" fmla="*/ 2449754 h 6861382"/>
                <a:gd name="connsiteX328" fmla="*/ 6917001 w 12282522"/>
                <a:gd name="connsiteY328" fmla="*/ 2345957 h 6861382"/>
                <a:gd name="connsiteX329" fmla="*/ 6458937 w 12282522"/>
                <a:gd name="connsiteY329" fmla="*/ 2023032 h 6861382"/>
                <a:gd name="connsiteX330" fmla="*/ 6458937 w 12282522"/>
                <a:gd name="connsiteY330" fmla="*/ 1509350 h 6861382"/>
                <a:gd name="connsiteX331" fmla="*/ 7184601 w 12282522"/>
                <a:gd name="connsiteY331" fmla="*/ 1763967 h 6861382"/>
                <a:gd name="connsiteX332" fmla="*/ 7226652 w 12282522"/>
                <a:gd name="connsiteY332" fmla="*/ 1644130 h 6861382"/>
                <a:gd name="connsiteX333" fmla="*/ 6458937 w 12282522"/>
                <a:gd name="connsiteY333" fmla="*/ 1374759 h 6861382"/>
                <a:gd name="connsiteX334" fmla="*/ 6458937 w 12282522"/>
                <a:gd name="connsiteY334" fmla="*/ 745854 h 6861382"/>
                <a:gd name="connsiteX335" fmla="*/ 7421279 w 12282522"/>
                <a:gd name="connsiteY335" fmla="*/ 1177963 h 6861382"/>
                <a:gd name="connsiteX336" fmla="*/ 7473309 w 12282522"/>
                <a:gd name="connsiteY336" fmla="*/ 1062114 h 6861382"/>
                <a:gd name="connsiteX337" fmla="*/ 6458937 w 12282522"/>
                <a:gd name="connsiteY337" fmla="*/ 606635 h 6861382"/>
                <a:gd name="connsiteX338" fmla="*/ 6458937 w 12282522"/>
                <a:gd name="connsiteY338" fmla="*/ 297827 h 6861382"/>
                <a:gd name="connsiteX339" fmla="*/ 7392463 w 12282522"/>
                <a:gd name="connsiteY339" fmla="*/ 515786 h 6861382"/>
                <a:gd name="connsiteX340" fmla="*/ 7421329 w 12282522"/>
                <a:gd name="connsiteY340" fmla="*/ 392113 h 6861382"/>
                <a:gd name="connsiteX341" fmla="*/ 6458937 w 12282522"/>
                <a:gd name="connsiteY341" fmla="*/ 167412 h 6861382"/>
                <a:gd name="connsiteX342" fmla="*/ 6458937 w 12282522"/>
                <a:gd name="connsiteY342" fmla="*/ 0 h 6861382"/>
                <a:gd name="connsiteX343" fmla="*/ 6331938 w 12282522"/>
                <a:gd name="connsiteY343" fmla="*/ 0 h 6861382"/>
                <a:gd name="connsiteX344" fmla="*/ 6331938 w 12282522"/>
                <a:gd name="connsiteY344" fmla="*/ 305750 h 6861382"/>
                <a:gd name="connsiteX345" fmla="*/ 5130342 w 12282522"/>
                <a:gd name="connsiteY345" fmla="*/ 665125 h 6861382"/>
                <a:gd name="connsiteX346" fmla="*/ 5166739 w 12282522"/>
                <a:gd name="connsiteY346" fmla="*/ 786790 h 6861382"/>
                <a:gd name="connsiteX347" fmla="*/ 6331938 w 12282522"/>
                <a:gd name="connsiteY347" fmla="*/ 438299 h 6861382"/>
                <a:gd name="connsiteX348" fmla="*/ 6331938 w 12282522"/>
                <a:gd name="connsiteY348" fmla="*/ 895440 h 6861382"/>
                <a:gd name="connsiteX349" fmla="*/ 5390994 w 12282522"/>
                <a:gd name="connsiteY349" fmla="*/ 1320076 h 6861382"/>
                <a:gd name="connsiteX350" fmla="*/ 5443229 w 12282522"/>
                <a:gd name="connsiteY350" fmla="*/ 1435837 h 6861382"/>
                <a:gd name="connsiteX351" fmla="*/ 6331938 w 12282522"/>
                <a:gd name="connsiteY351" fmla="*/ 1034774 h 6861382"/>
                <a:gd name="connsiteX352" fmla="*/ 6331938 w 12282522"/>
                <a:gd name="connsiteY352" fmla="*/ 1225766 h 6861382"/>
                <a:gd name="connsiteX353" fmla="*/ 5570687 w 12282522"/>
                <a:gd name="connsiteY353" fmla="*/ 1767738 h 6861382"/>
                <a:gd name="connsiteX354" fmla="*/ 5644347 w 12282522"/>
                <a:gd name="connsiteY354" fmla="*/ 1871193 h 6861382"/>
                <a:gd name="connsiteX355" fmla="*/ 6331938 w 12282522"/>
                <a:gd name="connsiteY355" fmla="*/ 1381666 h 6861382"/>
                <a:gd name="connsiteX356" fmla="*/ 6331938 w 12282522"/>
                <a:gd name="connsiteY356" fmla="*/ 1822802 h 6861382"/>
                <a:gd name="connsiteX357" fmla="*/ 5777341 w 12282522"/>
                <a:gd name="connsiteY357" fmla="*/ 2253349 h 6861382"/>
                <a:gd name="connsiteX358" fmla="*/ 5855217 w 12282522"/>
                <a:gd name="connsiteY358" fmla="*/ 2353667 h 6861382"/>
                <a:gd name="connsiteX359" fmla="*/ 6331938 w 12282522"/>
                <a:gd name="connsiteY359" fmla="*/ 1983595 h 6861382"/>
                <a:gd name="connsiteX360" fmla="*/ 6331938 w 12282522"/>
                <a:gd name="connsiteY360" fmla="*/ 2509093 h 6861382"/>
                <a:gd name="connsiteX361" fmla="*/ 5974116 w 12282522"/>
                <a:gd name="connsiteY361" fmla="*/ 2789759 h 6861382"/>
                <a:gd name="connsiteX362" fmla="*/ 6052488 w 12282522"/>
                <a:gd name="connsiteY362" fmla="*/ 2889696 h 6861382"/>
                <a:gd name="connsiteX363" fmla="*/ 6331938 w 12282522"/>
                <a:gd name="connsiteY363" fmla="*/ 2670502 h 6861382"/>
                <a:gd name="connsiteX364" fmla="*/ 6331938 w 12282522"/>
                <a:gd name="connsiteY364" fmla="*/ 3537592 h 6861382"/>
                <a:gd name="connsiteX365" fmla="*/ 4923890 w 12282522"/>
                <a:gd name="connsiteY365" fmla="*/ 2606045 h 6861382"/>
                <a:gd name="connsiteX366" fmla="*/ 4923890 w 12282522"/>
                <a:gd name="connsiteY366" fmla="*/ 2199229 h 6861382"/>
                <a:gd name="connsiteX367" fmla="*/ 5836345 w 12282522"/>
                <a:gd name="connsiteY367" fmla="*/ 2564283 h 6861382"/>
                <a:gd name="connsiteX368" fmla="*/ 5883513 w 12282522"/>
                <a:gd name="connsiteY368" fmla="*/ 2446364 h 6861382"/>
                <a:gd name="connsiteX369" fmla="*/ 4923890 w 12282522"/>
                <a:gd name="connsiteY369" fmla="*/ 2062434 h 6861382"/>
                <a:gd name="connsiteX370" fmla="*/ 4923890 w 12282522"/>
                <a:gd name="connsiteY370" fmla="*/ 1444419 h 6861382"/>
                <a:gd name="connsiteX371" fmla="*/ 5419252 w 12282522"/>
                <a:gd name="connsiteY371" fmla="*/ 1810704 h 6861382"/>
                <a:gd name="connsiteX372" fmla="*/ 5494754 w 12282522"/>
                <a:gd name="connsiteY372" fmla="*/ 1708583 h 6861382"/>
                <a:gd name="connsiteX373" fmla="*/ 4923890 w 12282522"/>
                <a:gd name="connsiteY373" fmla="*/ 1286461 h 6861382"/>
                <a:gd name="connsiteX374" fmla="*/ 4923890 w 12282522"/>
                <a:gd name="connsiteY374" fmla="*/ 1071450 h 6861382"/>
                <a:gd name="connsiteX375" fmla="*/ 5356884 w 12282522"/>
                <a:gd name="connsiteY375" fmla="*/ 1312445 h 6861382"/>
                <a:gd name="connsiteX376" fmla="*/ 5418642 w 12282522"/>
                <a:gd name="connsiteY376" fmla="*/ 1201472 h 6861382"/>
                <a:gd name="connsiteX377" fmla="*/ 4923890 w 12282522"/>
                <a:gd name="connsiteY377" fmla="*/ 926097 h 6861382"/>
                <a:gd name="connsiteX378" fmla="*/ 4923890 w 12282522"/>
                <a:gd name="connsiteY378" fmla="*/ 579162 h 6861382"/>
                <a:gd name="connsiteX379" fmla="*/ 5077012 w 12282522"/>
                <a:gd name="connsiteY379" fmla="*/ 649390 h 6861382"/>
                <a:gd name="connsiteX380" fmla="*/ 5129946 w 12282522"/>
                <a:gd name="connsiteY380" fmla="*/ 533947 h 6861382"/>
                <a:gd name="connsiteX381" fmla="*/ 4923890 w 12282522"/>
                <a:gd name="connsiteY381" fmla="*/ 439452 h 6861382"/>
                <a:gd name="connsiteX382" fmla="*/ 4923890 w 12282522"/>
                <a:gd name="connsiteY382" fmla="*/ 0 h 6861382"/>
                <a:gd name="connsiteX383" fmla="*/ 4796890 w 12282522"/>
                <a:gd name="connsiteY383" fmla="*/ 0 h 6861382"/>
                <a:gd name="connsiteX384" fmla="*/ 4796890 w 12282522"/>
                <a:gd name="connsiteY384" fmla="*/ 443341 h 6861382"/>
                <a:gd name="connsiteX385" fmla="*/ 4599316 w 12282522"/>
                <a:gd name="connsiteY385" fmla="*/ 533947 h 6861382"/>
                <a:gd name="connsiteX386" fmla="*/ 4652260 w 12282522"/>
                <a:gd name="connsiteY386" fmla="*/ 649390 h 6861382"/>
                <a:gd name="connsiteX387" fmla="*/ 4796890 w 12282522"/>
                <a:gd name="connsiteY387" fmla="*/ 583058 h 6861382"/>
                <a:gd name="connsiteX388" fmla="*/ 4796890 w 12282522"/>
                <a:gd name="connsiteY388" fmla="*/ 930826 h 6861382"/>
                <a:gd name="connsiteX389" fmla="*/ 4402107 w 12282522"/>
                <a:gd name="connsiteY389" fmla="*/ 1150557 h 6861382"/>
                <a:gd name="connsiteX390" fmla="*/ 4441822 w 12282522"/>
                <a:gd name="connsiteY390" fmla="*/ 1062114 h 6861382"/>
                <a:gd name="connsiteX391" fmla="*/ 3427461 w 12282522"/>
                <a:gd name="connsiteY391" fmla="*/ 606636 h 6861382"/>
                <a:gd name="connsiteX392" fmla="*/ 3427461 w 12282522"/>
                <a:gd name="connsiteY392" fmla="*/ 297828 h 6861382"/>
                <a:gd name="connsiteX393" fmla="*/ 4360974 w 12282522"/>
                <a:gd name="connsiteY393" fmla="*/ 515786 h 6861382"/>
                <a:gd name="connsiteX394" fmla="*/ 4389853 w 12282522"/>
                <a:gd name="connsiteY394" fmla="*/ 392113 h 6861382"/>
                <a:gd name="connsiteX395" fmla="*/ 3427461 w 12282522"/>
                <a:gd name="connsiteY395" fmla="*/ 167412 h 6861382"/>
                <a:gd name="connsiteX396" fmla="*/ 3427461 w 12282522"/>
                <a:gd name="connsiteY396" fmla="*/ 0 h 6861382"/>
                <a:gd name="connsiteX397" fmla="*/ 3300461 w 12282522"/>
                <a:gd name="connsiteY397" fmla="*/ 0 h 6861382"/>
                <a:gd name="connsiteX398" fmla="*/ 3300461 w 12282522"/>
                <a:gd name="connsiteY398" fmla="*/ 305750 h 6861382"/>
                <a:gd name="connsiteX399" fmla="*/ 2098862 w 12282522"/>
                <a:gd name="connsiteY399" fmla="*/ 665125 h 6861382"/>
                <a:gd name="connsiteX400" fmla="*/ 2135260 w 12282522"/>
                <a:gd name="connsiteY400" fmla="*/ 786790 h 6861382"/>
                <a:gd name="connsiteX401" fmla="*/ 3300461 w 12282522"/>
                <a:gd name="connsiteY401" fmla="*/ 438299 h 6861382"/>
                <a:gd name="connsiteX402" fmla="*/ 3300461 w 12282522"/>
                <a:gd name="connsiteY402" fmla="*/ 895440 h 6861382"/>
                <a:gd name="connsiteX403" fmla="*/ 2359518 w 12282522"/>
                <a:gd name="connsiteY403" fmla="*/ 1320076 h 6861382"/>
                <a:gd name="connsiteX404" fmla="*/ 2411753 w 12282522"/>
                <a:gd name="connsiteY404" fmla="*/ 1435837 h 6861382"/>
                <a:gd name="connsiteX405" fmla="*/ 3300461 w 12282522"/>
                <a:gd name="connsiteY405" fmla="*/ 1034774 h 6861382"/>
                <a:gd name="connsiteX406" fmla="*/ 3300461 w 12282522"/>
                <a:gd name="connsiteY406" fmla="*/ 1225758 h 6861382"/>
                <a:gd name="connsiteX407" fmla="*/ 2539209 w 12282522"/>
                <a:gd name="connsiteY407" fmla="*/ 1767738 h 6861382"/>
                <a:gd name="connsiteX408" fmla="*/ 2612870 w 12282522"/>
                <a:gd name="connsiteY408" fmla="*/ 1871193 h 6861382"/>
                <a:gd name="connsiteX409" fmla="*/ 3300461 w 12282522"/>
                <a:gd name="connsiteY409" fmla="*/ 1381666 h 6861382"/>
                <a:gd name="connsiteX410" fmla="*/ 3300461 w 12282522"/>
                <a:gd name="connsiteY410" fmla="*/ 1822802 h 6861382"/>
                <a:gd name="connsiteX411" fmla="*/ 2745864 w 12282522"/>
                <a:gd name="connsiteY411" fmla="*/ 2253349 h 6861382"/>
                <a:gd name="connsiteX412" fmla="*/ 2823740 w 12282522"/>
                <a:gd name="connsiteY412" fmla="*/ 2353667 h 6861382"/>
                <a:gd name="connsiteX413" fmla="*/ 3300461 w 12282522"/>
                <a:gd name="connsiteY413" fmla="*/ 1983595 h 6861382"/>
                <a:gd name="connsiteX414" fmla="*/ 3300461 w 12282522"/>
                <a:gd name="connsiteY414" fmla="*/ 2509092 h 6861382"/>
                <a:gd name="connsiteX415" fmla="*/ 2942638 w 12282522"/>
                <a:gd name="connsiteY415" fmla="*/ 2789759 h 6861382"/>
                <a:gd name="connsiteX416" fmla="*/ 3021010 w 12282522"/>
                <a:gd name="connsiteY416" fmla="*/ 2889696 h 6861382"/>
                <a:gd name="connsiteX417" fmla="*/ 3300461 w 12282522"/>
                <a:gd name="connsiteY417" fmla="*/ 2670501 h 6861382"/>
                <a:gd name="connsiteX418" fmla="*/ 3300461 w 12282522"/>
                <a:gd name="connsiteY418" fmla="*/ 3804004 h 6861382"/>
                <a:gd name="connsiteX419" fmla="*/ 3409900 w 12282522"/>
                <a:gd name="connsiteY419" fmla="*/ 3804004 h 6861382"/>
                <a:gd name="connsiteX420" fmla="*/ 3436288 w 12282522"/>
                <a:gd name="connsiteY420" fmla="*/ 3861748 h 6861382"/>
                <a:gd name="connsiteX421" fmla="*/ 4796890 w 12282522"/>
                <a:gd name="connsiteY421" fmla="*/ 3240052 h 6861382"/>
                <a:gd name="connsiteX422" fmla="*/ 4796890 w 12282522"/>
                <a:gd name="connsiteY422" fmla="*/ 3664622 h 6861382"/>
                <a:gd name="connsiteX423" fmla="*/ 3468011 w 12282522"/>
                <a:gd name="connsiteY423" fmla="*/ 4103331 h 6861382"/>
                <a:gd name="connsiteX424" fmla="*/ 3507828 w 12282522"/>
                <a:gd name="connsiteY424" fmla="*/ 4223929 h 6861382"/>
                <a:gd name="connsiteX425" fmla="*/ 4796890 w 12282522"/>
                <a:gd name="connsiteY425" fmla="*/ 3798364 h 6861382"/>
                <a:gd name="connsiteX426" fmla="*/ 4796890 w 12282522"/>
                <a:gd name="connsiteY426" fmla="*/ 4401896 h 6861382"/>
                <a:gd name="connsiteX427" fmla="*/ 3832388 w 12282522"/>
                <a:gd name="connsiteY427" fmla="*/ 4860426 h 6861382"/>
                <a:gd name="connsiteX428" fmla="*/ 3886908 w 12282522"/>
                <a:gd name="connsiteY428" fmla="*/ 4975119 h 6861382"/>
                <a:gd name="connsiteX429" fmla="*/ 4796890 w 12282522"/>
                <a:gd name="connsiteY429" fmla="*/ 4542512 h 6861382"/>
                <a:gd name="connsiteX430" fmla="*/ 4796890 w 12282522"/>
                <a:gd name="connsiteY430" fmla="*/ 4756500 h 6861382"/>
                <a:gd name="connsiteX431" fmla="*/ 3892204 w 12282522"/>
                <a:gd name="connsiteY431" fmla="*/ 5340168 h 6861382"/>
                <a:gd name="connsiteX432" fmla="*/ 3961062 w 12282522"/>
                <a:gd name="connsiteY432" fmla="*/ 5446874 h 6861382"/>
                <a:gd name="connsiteX433" fmla="*/ 4796890 w 12282522"/>
                <a:gd name="connsiteY433" fmla="*/ 4907633 h 6861382"/>
                <a:gd name="connsiteX434" fmla="*/ 4796890 w 12282522"/>
                <a:gd name="connsiteY434" fmla="*/ 5327965 h 6861382"/>
                <a:gd name="connsiteX435" fmla="*/ 4103570 w 12282522"/>
                <a:gd name="connsiteY435" fmla="*/ 5760158 h 6861382"/>
                <a:gd name="connsiteX436" fmla="*/ 4170753 w 12282522"/>
                <a:gd name="connsiteY436" fmla="*/ 5867931 h 6861382"/>
                <a:gd name="connsiteX437" fmla="*/ 4796890 w 12282522"/>
                <a:gd name="connsiteY437" fmla="*/ 5477617 h 6861382"/>
                <a:gd name="connsiteX438" fmla="*/ 4796890 w 12282522"/>
                <a:gd name="connsiteY438" fmla="*/ 6049464 h 6861382"/>
                <a:gd name="connsiteX439" fmla="*/ 4548286 w 12282522"/>
                <a:gd name="connsiteY439" fmla="*/ 6290091 h 6861382"/>
                <a:gd name="connsiteX440" fmla="*/ 4636604 w 12282522"/>
                <a:gd name="connsiteY440" fmla="*/ 6381353 h 6861382"/>
                <a:gd name="connsiteX441" fmla="*/ 4796890 w 12282522"/>
                <a:gd name="connsiteY441" fmla="*/ 6226216 h 6861382"/>
                <a:gd name="connsiteX442" fmla="*/ 12165712 w 12282522"/>
                <a:gd name="connsiteY442" fmla="*/ 6861382 h 6861382"/>
                <a:gd name="connsiteX443" fmla="*/ 12212928 w 12282522"/>
                <a:gd name="connsiteY443" fmla="*/ 6861382 h 6861382"/>
                <a:gd name="connsiteX444" fmla="*/ 12207752 w 12282522"/>
                <a:gd name="connsiteY444" fmla="*/ 6846631 h 6861382"/>
                <a:gd name="connsiteX445" fmla="*/ 11355087 w 12282522"/>
                <a:gd name="connsiteY445" fmla="*/ 6861382 h 6861382"/>
                <a:gd name="connsiteX446" fmla="*/ 11482087 w 12282522"/>
                <a:gd name="connsiteY446" fmla="*/ 6861382 h 6861382"/>
                <a:gd name="connsiteX447" fmla="*/ 11482087 w 12282522"/>
                <a:gd name="connsiteY447" fmla="*/ 6587566 h 6861382"/>
                <a:gd name="connsiteX448" fmla="*/ 11940150 w 12282522"/>
                <a:gd name="connsiteY448" fmla="*/ 6264641 h 6861382"/>
                <a:gd name="connsiteX449" fmla="*/ 11866973 w 12282522"/>
                <a:gd name="connsiteY449" fmla="*/ 6160844 h 6861382"/>
                <a:gd name="connsiteX450" fmla="*/ 11482087 w 12282522"/>
                <a:gd name="connsiteY450" fmla="*/ 6432181 h 6861382"/>
                <a:gd name="connsiteX451" fmla="*/ 11482087 w 12282522"/>
                <a:gd name="connsiteY451" fmla="*/ 6003363 h 6861382"/>
                <a:gd name="connsiteX452" fmla="*/ 11778174 w 12282522"/>
                <a:gd name="connsiteY452" fmla="*/ 5794613 h 6861382"/>
                <a:gd name="connsiteX453" fmla="*/ 11704997 w 12282522"/>
                <a:gd name="connsiteY453" fmla="*/ 5690816 h 6861382"/>
                <a:gd name="connsiteX454" fmla="*/ 11482087 w 12282522"/>
                <a:gd name="connsiteY454" fmla="*/ 5847974 h 6861382"/>
                <a:gd name="connsiteX455" fmla="*/ 11482087 w 12282522"/>
                <a:gd name="connsiteY455" fmla="*/ 4884440 h 6861382"/>
                <a:gd name="connsiteX456" fmla="*/ 12282522 w 12282522"/>
                <a:gd name="connsiteY456" fmla="*/ 5250189 h 6861382"/>
                <a:gd name="connsiteX457" fmla="*/ 12282522 w 12282522"/>
                <a:gd name="connsiteY457" fmla="*/ 5110557 h 6861382"/>
                <a:gd name="connsiteX458" fmla="*/ 11490914 w 12282522"/>
                <a:gd name="connsiteY458" fmla="*/ 4748850 h 6861382"/>
                <a:gd name="connsiteX459" fmla="*/ 11464526 w 12282522"/>
                <a:gd name="connsiteY459" fmla="*/ 4806594 h 6861382"/>
                <a:gd name="connsiteX460" fmla="*/ 11355087 w 12282522"/>
                <a:gd name="connsiteY460" fmla="*/ 4806594 h 6861382"/>
                <a:gd name="connsiteX461" fmla="*/ 11355087 w 12282522"/>
                <a:gd name="connsiteY461" fmla="*/ 5940097 h 6861382"/>
                <a:gd name="connsiteX462" fmla="*/ 11075635 w 12282522"/>
                <a:gd name="connsiteY462" fmla="*/ 5720902 h 6861382"/>
                <a:gd name="connsiteX463" fmla="*/ 10997264 w 12282522"/>
                <a:gd name="connsiteY463" fmla="*/ 5820838 h 6861382"/>
                <a:gd name="connsiteX464" fmla="*/ 11355087 w 12282522"/>
                <a:gd name="connsiteY464" fmla="*/ 6101505 h 6861382"/>
                <a:gd name="connsiteX465" fmla="*/ 11355087 w 12282522"/>
                <a:gd name="connsiteY465" fmla="*/ 6627003 h 6861382"/>
                <a:gd name="connsiteX466" fmla="*/ 10878366 w 12282522"/>
                <a:gd name="connsiteY466" fmla="*/ 6256930 h 6861382"/>
                <a:gd name="connsiteX467" fmla="*/ 10800491 w 12282522"/>
                <a:gd name="connsiteY467" fmla="*/ 6357249 h 6861382"/>
                <a:gd name="connsiteX468" fmla="*/ 11355087 w 12282522"/>
                <a:gd name="connsiteY468" fmla="*/ 6787795 h 6861382"/>
                <a:gd name="connsiteX469" fmla="*/ 10619851 w 12282522"/>
                <a:gd name="connsiteY469" fmla="*/ 6861382 h 6861382"/>
                <a:gd name="connsiteX470" fmla="*/ 10838826 w 12282522"/>
                <a:gd name="connsiteY470" fmla="*/ 6861382 h 6861382"/>
                <a:gd name="connsiteX471" fmla="*/ 10667496 w 12282522"/>
                <a:gd name="connsiteY471" fmla="*/ 6739405 h 6861382"/>
                <a:gd name="connsiteX472" fmla="*/ 10593836 w 12282522"/>
                <a:gd name="connsiteY472" fmla="*/ 6842860 h 6861382"/>
                <a:gd name="connsiteX473" fmla="*/ 9827434 w 12282522"/>
                <a:gd name="connsiteY473" fmla="*/ 6861382 h 6861382"/>
                <a:gd name="connsiteX474" fmla="*/ 9874653 w 12282522"/>
                <a:gd name="connsiteY474" fmla="*/ 6861382 h 6861382"/>
                <a:gd name="connsiteX475" fmla="*/ 9869477 w 12282522"/>
                <a:gd name="connsiteY475" fmla="*/ 6846630 h 6861382"/>
                <a:gd name="connsiteX476" fmla="*/ 8281579 w 12282522"/>
                <a:gd name="connsiteY476" fmla="*/ 6861382 h 6861382"/>
                <a:gd name="connsiteX477" fmla="*/ 8500552 w 12282522"/>
                <a:gd name="connsiteY477" fmla="*/ 6861382 h 6861382"/>
                <a:gd name="connsiteX478" fmla="*/ 8329221 w 12282522"/>
                <a:gd name="connsiteY478" fmla="*/ 6739404 h 6861382"/>
                <a:gd name="connsiteX479" fmla="*/ 8255561 w 12282522"/>
                <a:gd name="connsiteY479" fmla="*/ 6842859 h 6861382"/>
                <a:gd name="connsiteX480" fmla="*/ 8020971 w 12282522"/>
                <a:gd name="connsiteY480" fmla="*/ 6861382 h 6861382"/>
                <a:gd name="connsiteX481" fmla="*/ 8149588 w 12282522"/>
                <a:gd name="connsiteY481" fmla="*/ 6861382 h 6861382"/>
                <a:gd name="connsiteX482" fmla="*/ 8104128 w 12282522"/>
                <a:gd name="connsiteY482" fmla="*/ 6799893 h 6861382"/>
                <a:gd name="connsiteX483" fmla="*/ 6949428 w 12282522"/>
                <a:gd name="connsiteY483" fmla="*/ 6861382 h 6861382"/>
                <a:gd name="connsiteX484" fmla="*/ 7078051 w 12282522"/>
                <a:gd name="connsiteY484" fmla="*/ 6861382 h 6861382"/>
                <a:gd name="connsiteX485" fmla="*/ 6994895 w 12282522"/>
                <a:gd name="connsiteY485" fmla="*/ 6799893 h 6861382"/>
                <a:gd name="connsiteX486" fmla="*/ 6795959 w 12282522"/>
                <a:gd name="connsiteY486" fmla="*/ 6861382 h 6861382"/>
                <a:gd name="connsiteX487" fmla="*/ 6843178 w 12282522"/>
                <a:gd name="connsiteY487" fmla="*/ 6861382 h 6861382"/>
                <a:gd name="connsiteX488" fmla="*/ 6838002 w 12282522"/>
                <a:gd name="connsiteY488" fmla="*/ 6846630 h 6861382"/>
                <a:gd name="connsiteX489" fmla="*/ 5985337 w 12282522"/>
                <a:gd name="connsiteY489" fmla="*/ 6861382 h 6861382"/>
                <a:gd name="connsiteX490" fmla="*/ 6112337 w 12282522"/>
                <a:gd name="connsiteY490" fmla="*/ 6861382 h 6861382"/>
                <a:gd name="connsiteX491" fmla="*/ 6112337 w 12282522"/>
                <a:gd name="connsiteY491" fmla="*/ 6587565 h 6861382"/>
                <a:gd name="connsiteX492" fmla="*/ 6570399 w 12282522"/>
                <a:gd name="connsiteY492" fmla="*/ 6264640 h 6861382"/>
                <a:gd name="connsiteX493" fmla="*/ 6497222 w 12282522"/>
                <a:gd name="connsiteY493" fmla="*/ 6160844 h 6861382"/>
                <a:gd name="connsiteX494" fmla="*/ 6112337 w 12282522"/>
                <a:gd name="connsiteY494" fmla="*/ 6432180 h 6861382"/>
                <a:gd name="connsiteX495" fmla="*/ 6112337 w 12282522"/>
                <a:gd name="connsiteY495" fmla="*/ 6003363 h 6861382"/>
                <a:gd name="connsiteX496" fmla="*/ 6408423 w 12282522"/>
                <a:gd name="connsiteY496" fmla="*/ 5794612 h 6861382"/>
                <a:gd name="connsiteX497" fmla="*/ 6335247 w 12282522"/>
                <a:gd name="connsiteY497" fmla="*/ 5690815 h 6861382"/>
                <a:gd name="connsiteX498" fmla="*/ 6112337 w 12282522"/>
                <a:gd name="connsiteY498" fmla="*/ 5847973 h 6861382"/>
                <a:gd name="connsiteX499" fmla="*/ 6112337 w 12282522"/>
                <a:gd name="connsiteY499" fmla="*/ 4884440 h 6861382"/>
                <a:gd name="connsiteX500" fmla="*/ 7481764 w 12282522"/>
                <a:gd name="connsiteY500" fmla="*/ 5510184 h 6861382"/>
                <a:gd name="connsiteX501" fmla="*/ 7481764 w 12282522"/>
                <a:gd name="connsiteY501" fmla="*/ 6129619 h 6861382"/>
                <a:gd name="connsiteX502" fmla="*/ 6672825 w 12282522"/>
                <a:gd name="connsiteY502" fmla="*/ 5909166 h 6861382"/>
                <a:gd name="connsiteX503" fmla="*/ 6639437 w 12282522"/>
                <a:gd name="connsiteY503" fmla="*/ 6031696 h 6861382"/>
                <a:gd name="connsiteX504" fmla="*/ 7481764 w 12282522"/>
                <a:gd name="connsiteY504" fmla="*/ 6261246 h 6861382"/>
                <a:gd name="connsiteX505" fmla="*/ 7481764 w 12282522"/>
                <a:gd name="connsiteY505" fmla="*/ 6861382 h 6861382"/>
                <a:gd name="connsiteX506" fmla="*/ 7608763 w 12282522"/>
                <a:gd name="connsiteY506" fmla="*/ 6861382 h 6861382"/>
                <a:gd name="connsiteX507" fmla="*/ 7608763 w 12282522"/>
                <a:gd name="connsiteY507" fmla="*/ 6548163 h 6861382"/>
                <a:gd name="connsiteX508" fmla="*/ 8568387 w 12282522"/>
                <a:gd name="connsiteY508" fmla="*/ 6164233 h 6861382"/>
                <a:gd name="connsiteX509" fmla="*/ 8521220 w 12282522"/>
                <a:gd name="connsiteY509" fmla="*/ 6046314 h 6861382"/>
                <a:gd name="connsiteX510" fmla="*/ 7608763 w 12282522"/>
                <a:gd name="connsiteY510" fmla="*/ 6411368 h 6861382"/>
                <a:gd name="connsiteX511" fmla="*/ 7608763 w 12282522"/>
                <a:gd name="connsiteY511" fmla="*/ 6004552 h 6861382"/>
                <a:gd name="connsiteX512" fmla="*/ 9016812 w 12282522"/>
                <a:gd name="connsiteY512" fmla="*/ 5073006 h 6861382"/>
                <a:gd name="connsiteX513" fmla="*/ 9016812 w 12282522"/>
                <a:gd name="connsiteY513" fmla="*/ 5940095 h 6861382"/>
                <a:gd name="connsiteX514" fmla="*/ 8737362 w 12282522"/>
                <a:gd name="connsiteY514" fmla="*/ 5720902 h 6861382"/>
                <a:gd name="connsiteX515" fmla="*/ 8658990 w 12282522"/>
                <a:gd name="connsiteY515" fmla="*/ 5820838 h 6861382"/>
                <a:gd name="connsiteX516" fmla="*/ 9016812 w 12282522"/>
                <a:gd name="connsiteY516" fmla="*/ 6101504 h 6861382"/>
                <a:gd name="connsiteX517" fmla="*/ 9016812 w 12282522"/>
                <a:gd name="connsiteY517" fmla="*/ 6627002 h 6861382"/>
                <a:gd name="connsiteX518" fmla="*/ 8540092 w 12282522"/>
                <a:gd name="connsiteY518" fmla="*/ 6256930 h 6861382"/>
                <a:gd name="connsiteX519" fmla="*/ 8462216 w 12282522"/>
                <a:gd name="connsiteY519" fmla="*/ 6357248 h 6861382"/>
                <a:gd name="connsiteX520" fmla="*/ 9016812 w 12282522"/>
                <a:gd name="connsiteY520" fmla="*/ 6787795 h 6861382"/>
                <a:gd name="connsiteX521" fmla="*/ 9016812 w 12282522"/>
                <a:gd name="connsiteY521" fmla="*/ 6861382 h 6861382"/>
                <a:gd name="connsiteX522" fmla="*/ 9143812 w 12282522"/>
                <a:gd name="connsiteY522" fmla="*/ 6861382 h 6861382"/>
                <a:gd name="connsiteX523" fmla="*/ 9143812 w 12282522"/>
                <a:gd name="connsiteY523" fmla="*/ 6587565 h 6861382"/>
                <a:gd name="connsiteX524" fmla="*/ 9601875 w 12282522"/>
                <a:gd name="connsiteY524" fmla="*/ 6264640 h 6861382"/>
                <a:gd name="connsiteX525" fmla="*/ 9528698 w 12282522"/>
                <a:gd name="connsiteY525" fmla="*/ 6160844 h 6861382"/>
                <a:gd name="connsiteX526" fmla="*/ 9143812 w 12282522"/>
                <a:gd name="connsiteY526" fmla="*/ 6432180 h 6861382"/>
                <a:gd name="connsiteX527" fmla="*/ 9143812 w 12282522"/>
                <a:gd name="connsiteY527" fmla="*/ 6003363 h 6861382"/>
                <a:gd name="connsiteX528" fmla="*/ 9439899 w 12282522"/>
                <a:gd name="connsiteY528" fmla="*/ 5794612 h 6861382"/>
                <a:gd name="connsiteX529" fmla="*/ 9366721 w 12282522"/>
                <a:gd name="connsiteY529" fmla="*/ 5690815 h 6861382"/>
                <a:gd name="connsiteX530" fmla="*/ 9143812 w 12282522"/>
                <a:gd name="connsiteY530" fmla="*/ 5847973 h 6861382"/>
                <a:gd name="connsiteX531" fmla="*/ 9143812 w 12282522"/>
                <a:gd name="connsiteY531" fmla="*/ 4947488 h 6861382"/>
                <a:gd name="connsiteX532" fmla="*/ 9091448 w 12282522"/>
                <a:gd name="connsiteY532" fmla="*/ 4947488 h 6861382"/>
                <a:gd name="connsiteX533" fmla="*/ 9056409 w 12282522"/>
                <a:gd name="connsiteY533" fmla="*/ 4894530 h 6861382"/>
                <a:gd name="connsiteX534" fmla="*/ 7608763 w 12282522"/>
                <a:gd name="connsiteY534" fmla="*/ 5852279 h 6861382"/>
                <a:gd name="connsiteX535" fmla="*/ 7608763 w 12282522"/>
                <a:gd name="connsiteY535" fmla="*/ 5248157 h 6861382"/>
                <a:gd name="connsiteX536" fmla="*/ 9016875 w 12282522"/>
                <a:gd name="connsiteY536" fmla="*/ 4751630 h 6861382"/>
                <a:gd name="connsiteX537" fmla="*/ 8974648 w 12282522"/>
                <a:gd name="connsiteY537" fmla="*/ 4631857 h 6861382"/>
                <a:gd name="connsiteX538" fmla="*/ 7608763 w 12282522"/>
                <a:gd name="connsiteY538" fmla="*/ 5113496 h 6861382"/>
                <a:gd name="connsiteX539" fmla="*/ 7608763 w 12282522"/>
                <a:gd name="connsiteY539" fmla="*/ 4570985 h 6861382"/>
                <a:gd name="connsiteX540" fmla="*/ 8576375 w 12282522"/>
                <a:gd name="connsiteY540" fmla="*/ 4043945 h 6861382"/>
                <a:gd name="connsiteX541" fmla="*/ 8515631 w 12282522"/>
                <a:gd name="connsiteY541" fmla="*/ 3932417 h 6861382"/>
                <a:gd name="connsiteX542" fmla="*/ 7608763 w 12282522"/>
                <a:gd name="connsiteY542" fmla="*/ 4426366 h 6861382"/>
                <a:gd name="connsiteX543" fmla="*/ 7608763 w 12282522"/>
                <a:gd name="connsiteY543" fmla="*/ 3721981 h 6861382"/>
                <a:gd name="connsiteX544" fmla="*/ 8501865 w 12282522"/>
                <a:gd name="connsiteY544" fmla="*/ 3377464 h 6861382"/>
                <a:gd name="connsiteX545" fmla="*/ 8456158 w 12282522"/>
                <a:gd name="connsiteY545" fmla="*/ 3258973 h 6861382"/>
                <a:gd name="connsiteX546" fmla="*/ 7608763 w 12282522"/>
                <a:gd name="connsiteY546" fmla="*/ 3585858 h 6861382"/>
                <a:gd name="connsiteX547" fmla="*/ 7608763 w 12282522"/>
                <a:gd name="connsiteY547" fmla="*/ 3092415 h 6861382"/>
                <a:gd name="connsiteX548" fmla="*/ 8227760 w 12282522"/>
                <a:gd name="connsiteY548" fmla="*/ 2669490 h 6861382"/>
                <a:gd name="connsiteX549" fmla="*/ 8156107 w 12282522"/>
                <a:gd name="connsiteY549" fmla="*/ 2564626 h 6861382"/>
                <a:gd name="connsiteX550" fmla="*/ 7608763 w 12282522"/>
                <a:gd name="connsiteY550" fmla="*/ 2938595 h 6861382"/>
                <a:gd name="connsiteX551" fmla="*/ 7608763 w 12282522"/>
                <a:gd name="connsiteY551" fmla="*/ 2495424 h 6861382"/>
                <a:gd name="connsiteX552" fmla="*/ 8038265 w 12282522"/>
                <a:gd name="connsiteY552" fmla="*/ 2178281 h 6861382"/>
                <a:gd name="connsiteX553" fmla="*/ 7962826 w 12282522"/>
                <a:gd name="connsiteY553" fmla="*/ 2076122 h 6861382"/>
                <a:gd name="connsiteX554" fmla="*/ 7608763 w 12282522"/>
                <a:gd name="connsiteY554" fmla="*/ 2337553 h 6861382"/>
                <a:gd name="connsiteX555" fmla="*/ 7608763 w 12282522"/>
                <a:gd name="connsiteY555" fmla="*/ 1752602 h 6861382"/>
                <a:gd name="connsiteX556" fmla="*/ 7481764 w 12282522"/>
                <a:gd name="connsiteY556" fmla="*/ 1752602 h 6861382"/>
                <a:gd name="connsiteX557" fmla="*/ 7481764 w 12282522"/>
                <a:gd name="connsiteY557" fmla="*/ 2384382 h 6861382"/>
                <a:gd name="connsiteX558" fmla="*/ 7321478 w 12282522"/>
                <a:gd name="connsiteY558" fmla="*/ 2229245 h 6861382"/>
                <a:gd name="connsiteX559" fmla="*/ 7233160 w 12282522"/>
                <a:gd name="connsiteY559" fmla="*/ 2320507 h 6861382"/>
                <a:gd name="connsiteX560" fmla="*/ 7481764 w 12282522"/>
                <a:gd name="connsiteY560" fmla="*/ 2561134 h 6861382"/>
                <a:gd name="connsiteX561" fmla="*/ 7481764 w 12282522"/>
                <a:gd name="connsiteY561" fmla="*/ 3132981 h 6861382"/>
                <a:gd name="connsiteX562" fmla="*/ 6855630 w 12282522"/>
                <a:gd name="connsiteY562" fmla="*/ 2742667 h 6861382"/>
                <a:gd name="connsiteX563" fmla="*/ 6788446 w 12282522"/>
                <a:gd name="connsiteY563" fmla="*/ 2850440 h 6861382"/>
                <a:gd name="connsiteX564" fmla="*/ 7481764 w 12282522"/>
                <a:gd name="connsiteY564" fmla="*/ 3282633 h 6861382"/>
                <a:gd name="connsiteX565" fmla="*/ 7481764 w 12282522"/>
                <a:gd name="connsiteY565" fmla="*/ 3702965 h 6861382"/>
                <a:gd name="connsiteX566" fmla="*/ 6645938 w 12282522"/>
                <a:gd name="connsiteY566" fmla="*/ 3163724 h 6861382"/>
                <a:gd name="connsiteX567" fmla="*/ 6577080 w 12282522"/>
                <a:gd name="connsiteY567" fmla="*/ 3270430 h 6861382"/>
                <a:gd name="connsiteX568" fmla="*/ 7481764 w 12282522"/>
                <a:gd name="connsiteY568" fmla="*/ 3854098 h 6861382"/>
                <a:gd name="connsiteX569" fmla="*/ 7481764 w 12282522"/>
                <a:gd name="connsiteY569" fmla="*/ 4068086 h 6861382"/>
                <a:gd name="connsiteX570" fmla="*/ 6571784 w 12282522"/>
                <a:gd name="connsiteY570" fmla="*/ 3635479 h 6861382"/>
                <a:gd name="connsiteX571" fmla="*/ 6517263 w 12282522"/>
                <a:gd name="connsiteY571" fmla="*/ 3750172 h 6861382"/>
                <a:gd name="connsiteX572" fmla="*/ 7481764 w 12282522"/>
                <a:gd name="connsiteY572" fmla="*/ 4208701 h 6861382"/>
                <a:gd name="connsiteX573" fmla="*/ 7481764 w 12282522"/>
                <a:gd name="connsiteY573" fmla="*/ 4812234 h 6861382"/>
                <a:gd name="connsiteX574" fmla="*/ 6192702 w 12282522"/>
                <a:gd name="connsiteY574" fmla="*/ 4386669 h 6861382"/>
                <a:gd name="connsiteX575" fmla="*/ 6152888 w 12282522"/>
                <a:gd name="connsiteY575" fmla="*/ 4507267 h 6861382"/>
                <a:gd name="connsiteX576" fmla="*/ 7481764 w 12282522"/>
                <a:gd name="connsiteY576" fmla="*/ 4945976 h 6861382"/>
                <a:gd name="connsiteX577" fmla="*/ 7481764 w 12282522"/>
                <a:gd name="connsiteY577" fmla="*/ 5370545 h 6861382"/>
                <a:gd name="connsiteX578" fmla="*/ 6121165 w 12282522"/>
                <a:gd name="connsiteY578" fmla="*/ 4748850 h 6861382"/>
                <a:gd name="connsiteX579" fmla="*/ 6094776 w 12282522"/>
                <a:gd name="connsiteY579" fmla="*/ 4806594 h 6861382"/>
                <a:gd name="connsiteX580" fmla="*/ 5985337 w 12282522"/>
                <a:gd name="connsiteY580" fmla="*/ 4806594 h 6861382"/>
                <a:gd name="connsiteX581" fmla="*/ 5985337 w 12282522"/>
                <a:gd name="connsiteY581" fmla="*/ 5940096 h 6861382"/>
                <a:gd name="connsiteX582" fmla="*/ 5705886 w 12282522"/>
                <a:gd name="connsiteY582" fmla="*/ 5720902 h 6861382"/>
                <a:gd name="connsiteX583" fmla="*/ 5627514 w 12282522"/>
                <a:gd name="connsiteY583" fmla="*/ 5820838 h 6861382"/>
                <a:gd name="connsiteX584" fmla="*/ 5985337 w 12282522"/>
                <a:gd name="connsiteY584" fmla="*/ 6101505 h 6861382"/>
                <a:gd name="connsiteX585" fmla="*/ 5985337 w 12282522"/>
                <a:gd name="connsiteY585" fmla="*/ 6627002 h 6861382"/>
                <a:gd name="connsiteX586" fmla="*/ 5508617 w 12282522"/>
                <a:gd name="connsiteY586" fmla="*/ 6256930 h 6861382"/>
                <a:gd name="connsiteX587" fmla="*/ 5430741 w 12282522"/>
                <a:gd name="connsiteY587" fmla="*/ 6357248 h 6861382"/>
                <a:gd name="connsiteX588" fmla="*/ 5985337 w 12282522"/>
                <a:gd name="connsiteY588" fmla="*/ 6787795 h 6861382"/>
                <a:gd name="connsiteX589" fmla="*/ 5250104 w 12282522"/>
                <a:gd name="connsiteY589" fmla="*/ 6861382 h 6861382"/>
                <a:gd name="connsiteX590" fmla="*/ 5469077 w 12282522"/>
                <a:gd name="connsiteY590" fmla="*/ 6861382 h 6861382"/>
                <a:gd name="connsiteX591" fmla="*/ 5297748 w 12282522"/>
                <a:gd name="connsiteY591" fmla="*/ 6739404 h 6861382"/>
                <a:gd name="connsiteX592" fmla="*/ 5224087 w 12282522"/>
                <a:gd name="connsiteY592" fmla="*/ 6842859 h 6861382"/>
                <a:gd name="connsiteX593" fmla="*/ 4452988 w 12282522"/>
                <a:gd name="connsiteY593" fmla="*/ 6861382 h 6861382"/>
                <a:gd name="connsiteX594" fmla="*/ 4500209 w 12282522"/>
                <a:gd name="connsiteY594" fmla="*/ 6861382 h 6861382"/>
                <a:gd name="connsiteX595" fmla="*/ 4495032 w 12282522"/>
                <a:gd name="connsiteY595" fmla="*/ 6846630 h 6861382"/>
                <a:gd name="connsiteX596" fmla="*/ 2907132 w 12282522"/>
                <a:gd name="connsiteY596" fmla="*/ 6861382 h 6861382"/>
                <a:gd name="connsiteX597" fmla="*/ 3126105 w 12282522"/>
                <a:gd name="connsiteY597" fmla="*/ 6861382 h 6861382"/>
                <a:gd name="connsiteX598" fmla="*/ 2954774 w 12282522"/>
                <a:gd name="connsiteY598" fmla="*/ 6739404 h 6861382"/>
                <a:gd name="connsiteX599" fmla="*/ 2881114 w 12282522"/>
                <a:gd name="connsiteY599" fmla="*/ 6842859 h 6861382"/>
                <a:gd name="connsiteX600" fmla="*/ 2646523 w 12282522"/>
                <a:gd name="connsiteY600" fmla="*/ 6861382 h 6861382"/>
                <a:gd name="connsiteX601" fmla="*/ 2775141 w 12282522"/>
                <a:gd name="connsiteY601" fmla="*/ 6861382 h 6861382"/>
                <a:gd name="connsiteX602" fmla="*/ 2729680 w 12282522"/>
                <a:gd name="connsiteY602" fmla="*/ 6799893 h 6861382"/>
                <a:gd name="connsiteX603" fmla="*/ 1574980 w 12282522"/>
                <a:gd name="connsiteY603" fmla="*/ 6861382 h 6861382"/>
                <a:gd name="connsiteX604" fmla="*/ 1703604 w 12282522"/>
                <a:gd name="connsiteY604" fmla="*/ 6861382 h 6861382"/>
                <a:gd name="connsiteX605" fmla="*/ 1620448 w 12282522"/>
                <a:gd name="connsiteY605" fmla="*/ 6799893 h 6861382"/>
                <a:gd name="connsiteX606" fmla="*/ 1421510 w 12282522"/>
                <a:gd name="connsiteY606" fmla="*/ 6861382 h 6861382"/>
                <a:gd name="connsiteX607" fmla="*/ 1468730 w 12282522"/>
                <a:gd name="connsiteY607" fmla="*/ 6861382 h 6861382"/>
                <a:gd name="connsiteX608" fmla="*/ 1463553 w 12282522"/>
                <a:gd name="connsiteY608" fmla="*/ 6846630 h 6861382"/>
                <a:gd name="connsiteX609" fmla="*/ 610888 w 12282522"/>
                <a:gd name="connsiteY609" fmla="*/ 6861382 h 6861382"/>
                <a:gd name="connsiteX610" fmla="*/ 737888 w 12282522"/>
                <a:gd name="connsiteY610" fmla="*/ 6861382 h 6861382"/>
                <a:gd name="connsiteX611" fmla="*/ 737888 w 12282522"/>
                <a:gd name="connsiteY611" fmla="*/ 6587565 h 6861382"/>
                <a:gd name="connsiteX612" fmla="*/ 1195951 w 12282522"/>
                <a:gd name="connsiteY612" fmla="*/ 6264640 h 6861382"/>
                <a:gd name="connsiteX613" fmla="*/ 1122774 w 12282522"/>
                <a:gd name="connsiteY613" fmla="*/ 6160844 h 6861382"/>
                <a:gd name="connsiteX614" fmla="*/ 737888 w 12282522"/>
                <a:gd name="connsiteY614" fmla="*/ 6432180 h 6861382"/>
                <a:gd name="connsiteX615" fmla="*/ 737888 w 12282522"/>
                <a:gd name="connsiteY615" fmla="*/ 6003363 h 6861382"/>
                <a:gd name="connsiteX616" fmla="*/ 1033975 w 12282522"/>
                <a:gd name="connsiteY616" fmla="*/ 5794612 h 6861382"/>
                <a:gd name="connsiteX617" fmla="*/ 960798 w 12282522"/>
                <a:gd name="connsiteY617" fmla="*/ 5690815 h 6861382"/>
                <a:gd name="connsiteX618" fmla="*/ 737888 w 12282522"/>
                <a:gd name="connsiteY618" fmla="*/ 5847973 h 6861382"/>
                <a:gd name="connsiteX619" fmla="*/ 737888 w 12282522"/>
                <a:gd name="connsiteY619" fmla="*/ 4884440 h 6861382"/>
                <a:gd name="connsiteX620" fmla="*/ 2107316 w 12282522"/>
                <a:gd name="connsiteY620" fmla="*/ 5510184 h 6861382"/>
                <a:gd name="connsiteX621" fmla="*/ 2107316 w 12282522"/>
                <a:gd name="connsiteY621" fmla="*/ 6129619 h 6861382"/>
                <a:gd name="connsiteX622" fmla="*/ 1298377 w 12282522"/>
                <a:gd name="connsiteY622" fmla="*/ 5909166 h 6861382"/>
                <a:gd name="connsiteX623" fmla="*/ 1264988 w 12282522"/>
                <a:gd name="connsiteY623" fmla="*/ 6031696 h 6861382"/>
                <a:gd name="connsiteX624" fmla="*/ 2107316 w 12282522"/>
                <a:gd name="connsiteY624" fmla="*/ 6261246 h 6861382"/>
                <a:gd name="connsiteX625" fmla="*/ 2107316 w 12282522"/>
                <a:gd name="connsiteY625" fmla="*/ 6861382 h 6861382"/>
                <a:gd name="connsiteX626" fmla="*/ 2234316 w 12282522"/>
                <a:gd name="connsiteY626" fmla="*/ 6861382 h 6861382"/>
                <a:gd name="connsiteX627" fmla="*/ 2234316 w 12282522"/>
                <a:gd name="connsiteY627" fmla="*/ 6548163 h 6861382"/>
                <a:gd name="connsiteX628" fmla="*/ 3193941 w 12282522"/>
                <a:gd name="connsiteY628" fmla="*/ 6164233 h 6861382"/>
                <a:gd name="connsiteX629" fmla="*/ 3146774 w 12282522"/>
                <a:gd name="connsiteY629" fmla="*/ 6046314 h 6861382"/>
                <a:gd name="connsiteX630" fmla="*/ 2234316 w 12282522"/>
                <a:gd name="connsiteY630" fmla="*/ 6411368 h 6861382"/>
                <a:gd name="connsiteX631" fmla="*/ 2234316 w 12282522"/>
                <a:gd name="connsiteY631" fmla="*/ 6004552 h 6861382"/>
                <a:gd name="connsiteX632" fmla="*/ 3642366 w 12282522"/>
                <a:gd name="connsiteY632" fmla="*/ 5073006 h 6861382"/>
                <a:gd name="connsiteX633" fmla="*/ 3642366 w 12282522"/>
                <a:gd name="connsiteY633" fmla="*/ 5940095 h 6861382"/>
                <a:gd name="connsiteX634" fmla="*/ 3362915 w 12282522"/>
                <a:gd name="connsiteY634" fmla="*/ 5720902 h 6861382"/>
                <a:gd name="connsiteX635" fmla="*/ 3284544 w 12282522"/>
                <a:gd name="connsiteY635" fmla="*/ 5820838 h 6861382"/>
                <a:gd name="connsiteX636" fmla="*/ 3642366 w 12282522"/>
                <a:gd name="connsiteY636" fmla="*/ 6101504 h 6861382"/>
                <a:gd name="connsiteX637" fmla="*/ 3642366 w 12282522"/>
                <a:gd name="connsiteY637" fmla="*/ 6627002 h 6861382"/>
                <a:gd name="connsiteX638" fmla="*/ 3165646 w 12282522"/>
                <a:gd name="connsiteY638" fmla="*/ 6256930 h 6861382"/>
                <a:gd name="connsiteX639" fmla="*/ 3087770 w 12282522"/>
                <a:gd name="connsiteY639" fmla="*/ 6357248 h 6861382"/>
                <a:gd name="connsiteX640" fmla="*/ 3642366 w 12282522"/>
                <a:gd name="connsiteY640" fmla="*/ 6787795 h 6861382"/>
                <a:gd name="connsiteX641" fmla="*/ 3642366 w 12282522"/>
                <a:gd name="connsiteY641" fmla="*/ 6861382 h 6861382"/>
                <a:gd name="connsiteX642" fmla="*/ 3769366 w 12282522"/>
                <a:gd name="connsiteY642" fmla="*/ 6861382 h 6861382"/>
                <a:gd name="connsiteX643" fmla="*/ 3769366 w 12282522"/>
                <a:gd name="connsiteY643" fmla="*/ 6587565 h 6861382"/>
                <a:gd name="connsiteX644" fmla="*/ 4227431 w 12282522"/>
                <a:gd name="connsiteY644" fmla="*/ 6264640 h 6861382"/>
                <a:gd name="connsiteX645" fmla="*/ 4154251 w 12282522"/>
                <a:gd name="connsiteY645" fmla="*/ 6160844 h 6861382"/>
                <a:gd name="connsiteX646" fmla="*/ 3769366 w 12282522"/>
                <a:gd name="connsiteY646" fmla="*/ 6432180 h 6861382"/>
                <a:gd name="connsiteX647" fmla="*/ 3769366 w 12282522"/>
                <a:gd name="connsiteY647" fmla="*/ 6003363 h 6861382"/>
                <a:gd name="connsiteX648" fmla="*/ 4065453 w 12282522"/>
                <a:gd name="connsiteY648" fmla="*/ 5794612 h 6861382"/>
                <a:gd name="connsiteX649" fmla="*/ 3992274 w 12282522"/>
                <a:gd name="connsiteY649" fmla="*/ 5690815 h 6861382"/>
                <a:gd name="connsiteX650" fmla="*/ 3769366 w 12282522"/>
                <a:gd name="connsiteY650" fmla="*/ 5847973 h 6861382"/>
                <a:gd name="connsiteX651" fmla="*/ 3769366 w 12282522"/>
                <a:gd name="connsiteY651" fmla="*/ 4947488 h 6861382"/>
                <a:gd name="connsiteX652" fmla="*/ 3717002 w 12282522"/>
                <a:gd name="connsiteY652" fmla="*/ 4947488 h 6861382"/>
                <a:gd name="connsiteX653" fmla="*/ 3681963 w 12282522"/>
                <a:gd name="connsiteY653" fmla="*/ 4894530 h 6861382"/>
                <a:gd name="connsiteX654" fmla="*/ 2234316 w 12282522"/>
                <a:gd name="connsiteY654" fmla="*/ 5852279 h 6861382"/>
                <a:gd name="connsiteX655" fmla="*/ 2234316 w 12282522"/>
                <a:gd name="connsiteY655" fmla="*/ 5248157 h 6861382"/>
                <a:gd name="connsiteX656" fmla="*/ 3642430 w 12282522"/>
                <a:gd name="connsiteY656" fmla="*/ 4751630 h 6861382"/>
                <a:gd name="connsiteX657" fmla="*/ 3600201 w 12282522"/>
                <a:gd name="connsiteY657" fmla="*/ 4631857 h 6861382"/>
                <a:gd name="connsiteX658" fmla="*/ 2234316 w 12282522"/>
                <a:gd name="connsiteY658" fmla="*/ 5113496 h 6861382"/>
                <a:gd name="connsiteX659" fmla="*/ 2234316 w 12282522"/>
                <a:gd name="connsiteY659" fmla="*/ 4570985 h 6861382"/>
                <a:gd name="connsiteX660" fmla="*/ 3201928 w 12282522"/>
                <a:gd name="connsiteY660" fmla="*/ 4043945 h 6861382"/>
                <a:gd name="connsiteX661" fmla="*/ 3141184 w 12282522"/>
                <a:gd name="connsiteY661" fmla="*/ 3932417 h 6861382"/>
                <a:gd name="connsiteX662" fmla="*/ 2234316 w 12282522"/>
                <a:gd name="connsiteY662" fmla="*/ 4426366 h 6861382"/>
                <a:gd name="connsiteX663" fmla="*/ 2234316 w 12282522"/>
                <a:gd name="connsiteY663" fmla="*/ 3721981 h 6861382"/>
                <a:gd name="connsiteX664" fmla="*/ 3127418 w 12282522"/>
                <a:gd name="connsiteY664" fmla="*/ 3377464 h 6861382"/>
                <a:gd name="connsiteX665" fmla="*/ 3081711 w 12282522"/>
                <a:gd name="connsiteY665" fmla="*/ 3258973 h 6861382"/>
                <a:gd name="connsiteX666" fmla="*/ 2234316 w 12282522"/>
                <a:gd name="connsiteY666" fmla="*/ 3585858 h 6861382"/>
                <a:gd name="connsiteX667" fmla="*/ 2234316 w 12282522"/>
                <a:gd name="connsiteY667" fmla="*/ 3092415 h 6861382"/>
                <a:gd name="connsiteX668" fmla="*/ 2853313 w 12282522"/>
                <a:gd name="connsiteY668" fmla="*/ 2669490 h 6861382"/>
                <a:gd name="connsiteX669" fmla="*/ 2781660 w 12282522"/>
                <a:gd name="connsiteY669" fmla="*/ 2564626 h 6861382"/>
                <a:gd name="connsiteX670" fmla="*/ 2234316 w 12282522"/>
                <a:gd name="connsiteY670" fmla="*/ 2938595 h 6861382"/>
                <a:gd name="connsiteX671" fmla="*/ 2234316 w 12282522"/>
                <a:gd name="connsiteY671" fmla="*/ 2495424 h 6861382"/>
                <a:gd name="connsiteX672" fmla="*/ 2663817 w 12282522"/>
                <a:gd name="connsiteY672" fmla="*/ 2178281 h 6861382"/>
                <a:gd name="connsiteX673" fmla="*/ 2588379 w 12282522"/>
                <a:gd name="connsiteY673" fmla="*/ 2076122 h 6861382"/>
                <a:gd name="connsiteX674" fmla="*/ 2234316 w 12282522"/>
                <a:gd name="connsiteY674" fmla="*/ 2337553 h 6861382"/>
                <a:gd name="connsiteX675" fmla="*/ 2234316 w 12282522"/>
                <a:gd name="connsiteY675" fmla="*/ 1752602 h 6861382"/>
                <a:gd name="connsiteX676" fmla="*/ 2107316 w 12282522"/>
                <a:gd name="connsiteY676" fmla="*/ 1752602 h 6861382"/>
                <a:gd name="connsiteX677" fmla="*/ 2107316 w 12282522"/>
                <a:gd name="connsiteY677" fmla="*/ 2384382 h 6861382"/>
                <a:gd name="connsiteX678" fmla="*/ 1947029 w 12282522"/>
                <a:gd name="connsiteY678" fmla="*/ 2229245 h 6861382"/>
                <a:gd name="connsiteX679" fmla="*/ 1858713 w 12282522"/>
                <a:gd name="connsiteY679" fmla="*/ 2320507 h 6861382"/>
                <a:gd name="connsiteX680" fmla="*/ 2107316 w 12282522"/>
                <a:gd name="connsiteY680" fmla="*/ 2561134 h 6861382"/>
                <a:gd name="connsiteX681" fmla="*/ 2107316 w 12282522"/>
                <a:gd name="connsiteY681" fmla="*/ 3132981 h 6861382"/>
                <a:gd name="connsiteX682" fmla="*/ 1481182 w 12282522"/>
                <a:gd name="connsiteY682" fmla="*/ 2742667 h 6861382"/>
                <a:gd name="connsiteX683" fmla="*/ 1413998 w 12282522"/>
                <a:gd name="connsiteY683" fmla="*/ 2850440 h 6861382"/>
                <a:gd name="connsiteX684" fmla="*/ 2107316 w 12282522"/>
                <a:gd name="connsiteY684" fmla="*/ 3282633 h 6861382"/>
                <a:gd name="connsiteX685" fmla="*/ 2107316 w 12282522"/>
                <a:gd name="connsiteY685" fmla="*/ 3702965 h 6861382"/>
                <a:gd name="connsiteX686" fmla="*/ 1271491 w 12282522"/>
                <a:gd name="connsiteY686" fmla="*/ 3163724 h 6861382"/>
                <a:gd name="connsiteX687" fmla="*/ 1202632 w 12282522"/>
                <a:gd name="connsiteY687" fmla="*/ 3270430 h 6861382"/>
                <a:gd name="connsiteX688" fmla="*/ 2107316 w 12282522"/>
                <a:gd name="connsiteY688" fmla="*/ 3854098 h 6861382"/>
                <a:gd name="connsiteX689" fmla="*/ 2107316 w 12282522"/>
                <a:gd name="connsiteY689" fmla="*/ 4068086 h 6861382"/>
                <a:gd name="connsiteX690" fmla="*/ 1197336 w 12282522"/>
                <a:gd name="connsiteY690" fmla="*/ 3635479 h 6861382"/>
                <a:gd name="connsiteX691" fmla="*/ 1142815 w 12282522"/>
                <a:gd name="connsiteY691" fmla="*/ 3750172 h 6861382"/>
                <a:gd name="connsiteX692" fmla="*/ 2107316 w 12282522"/>
                <a:gd name="connsiteY692" fmla="*/ 4208701 h 6861382"/>
                <a:gd name="connsiteX693" fmla="*/ 2107316 w 12282522"/>
                <a:gd name="connsiteY693" fmla="*/ 4812234 h 6861382"/>
                <a:gd name="connsiteX694" fmla="*/ 818254 w 12282522"/>
                <a:gd name="connsiteY694" fmla="*/ 4386669 h 6861382"/>
                <a:gd name="connsiteX695" fmla="*/ 778439 w 12282522"/>
                <a:gd name="connsiteY695" fmla="*/ 4507267 h 6861382"/>
                <a:gd name="connsiteX696" fmla="*/ 2107316 w 12282522"/>
                <a:gd name="connsiteY696" fmla="*/ 4945976 h 6861382"/>
                <a:gd name="connsiteX697" fmla="*/ 2107316 w 12282522"/>
                <a:gd name="connsiteY697" fmla="*/ 5370545 h 6861382"/>
                <a:gd name="connsiteX698" fmla="*/ 746715 w 12282522"/>
                <a:gd name="connsiteY698" fmla="*/ 4748850 h 6861382"/>
                <a:gd name="connsiteX699" fmla="*/ 720327 w 12282522"/>
                <a:gd name="connsiteY699" fmla="*/ 4806594 h 6861382"/>
                <a:gd name="connsiteX700" fmla="*/ 610888 w 12282522"/>
                <a:gd name="connsiteY700" fmla="*/ 4806594 h 6861382"/>
                <a:gd name="connsiteX701" fmla="*/ 610888 w 12282522"/>
                <a:gd name="connsiteY701" fmla="*/ 5940096 h 6861382"/>
                <a:gd name="connsiteX702" fmla="*/ 331436 w 12282522"/>
                <a:gd name="connsiteY702" fmla="*/ 5720902 h 6861382"/>
                <a:gd name="connsiteX703" fmla="*/ 253065 w 12282522"/>
                <a:gd name="connsiteY703" fmla="*/ 5820838 h 6861382"/>
                <a:gd name="connsiteX704" fmla="*/ 610888 w 12282522"/>
                <a:gd name="connsiteY704" fmla="*/ 6101505 h 6861382"/>
                <a:gd name="connsiteX705" fmla="*/ 610888 w 12282522"/>
                <a:gd name="connsiteY705" fmla="*/ 6627002 h 6861382"/>
                <a:gd name="connsiteX706" fmla="*/ 134167 w 12282522"/>
                <a:gd name="connsiteY706" fmla="*/ 6256930 h 6861382"/>
                <a:gd name="connsiteX707" fmla="*/ 56292 w 12282522"/>
                <a:gd name="connsiteY707" fmla="*/ 6357248 h 6861382"/>
                <a:gd name="connsiteX708" fmla="*/ 610888 w 12282522"/>
                <a:gd name="connsiteY708" fmla="*/ 6787795 h 6861382"/>
                <a:gd name="connsiteX709" fmla="*/ 0 w 12282522"/>
                <a:gd name="connsiteY709" fmla="*/ 6861382 h 6861382"/>
                <a:gd name="connsiteX710" fmla="*/ 94628 w 12282522"/>
                <a:gd name="connsiteY710" fmla="*/ 6861382 h 6861382"/>
                <a:gd name="connsiteX711" fmla="*/ 0 w 12282522"/>
                <a:gd name="connsiteY711" fmla="*/ 6794012 h 6861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</a:cxnLst>
              <a:rect l="l" t="t" r="r" b="b"/>
              <a:pathLst>
                <a:path w="12282522" h="6861382">
                  <a:moveTo>
                    <a:pt x="0" y="1280882"/>
                  </a:moveTo>
                  <a:lnTo>
                    <a:pt x="44194" y="1201472"/>
                  </a:lnTo>
                  <a:lnTo>
                    <a:pt x="0" y="1176874"/>
                  </a:lnTo>
                  <a:close/>
                  <a:moveTo>
                    <a:pt x="44804" y="1810704"/>
                  </a:moveTo>
                  <a:lnTo>
                    <a:pt x="120305" y="1708583"/>
                  </a:lnTo>
                  <a:lnTo>
                    <a:pt x="0" y="1619625"/>
                  </a:lnTo>
                  <a:lnTo>
                    <a:pt x="0" y="1777575"/>
                  </a:lnTo>
                  <a:close/>
                  <a:moveTo>
                    <a:pt x="461896" y="2564283"/>
                  </a:moveTo>
                  <a:lnTo>
                    <a:pt x="509064" y="2446364"/>
                  </a:lnTo>
                  <a:lnTo>
                    <a:pt x="0" y="2242696"/>
                  </a:lnTo>
                  <a:lnTo>
                    <a:pt x="0" y="2379489"/>
                  </a:lnTo>
                  <a:close/>
                  <a:moveTo>
                    <a:pt x="12282522" y="2927940"/>
                  </a:moveTo>
                  <a:lnTo>
                    <a:pt x="12282522" y="2778288"/>
                  </a:lnTo>
                  <a:lnTo>
                    <a:pt x="12225380" y="2742667"/>
                  </a:lnTo>
                  <a:lnTo>
                    <a:pt x="12158197" y="2850440"/>
                  </a:lnTo>
                  <a:close/>
                  <a:moveTo>
                    <a:pt x="12282522" y="3487006"/>
                  </a:moveTo>
                  <a:lnTo>
                    <a:pt x="12282522" y="3335874"/>
                  </a:lnTo>
                  <a:lnTo>
                    <a:pt x="12015689" y="3163724"/>
                  </a:lnTo>
                  <a:lnTo>
                    <a:pt x="11946830" y="3270430"/>
                  </a:lnTo>
                  <a:close/>
                  <a:moveTo>
                    <a:pt x="997086" y="3716068"/>
                  </a:moveTo>
                  <a:lnTo>
                    <a:pt x="1032124" y="3663110"/>
                  </a:lnTo>
                  <a:lnTo>
                    <a:pt x="1084489" y="3663110"/>
                  </a:lnTo>
                  <a:lnTo>
                    <a:pt x="1084489" y="2762624"/>
                  </a:lnTo>
                  <a:lnTo>
                    <a:pt x="1307397" y="2919782"/>
                  </a:lnTo>
                  <a:lnTo>
                    <a:pt x="1380575" y="2815985"/>
                  </a:lnTo>
                  <a:lnTo>
                    <a:pt x="1084489" y="2607235"/>
                  </a:lnTo>
                  <a:lnTo>
                    <a:pt x="1084489" y="2178417"/>
                  </a:lnTo>
                  <a:lnTo>
                    <a:pt x="1469374" y="2449754"/>
                  </a:lnTo>
                  <a:lnTo>
                    <a:pt x="1542551" y="2345957"/>
                  </a:lnTo>
                  <a:lnTo>
                    <a:pt x="1084489" y="2023032"/>
                  </a:lnTo>
                  <a:lnTo>
                    <a:pt x="1084489" y="1509350"/>
                  </a:lnTo>
                  <a:lnTo>
                    <a:pt x="1810153" y="1763967"/>
                  </a:lnTo>
                  <a:lnTo>
                    <a:pt x="1852203" y="1644130"/>
                  </a:lnTo>
                  <a:lnTo>
                    <a:pt x="1084489" y="1374759"/>
                  </a:lnTo>
                  <a:lnTo>
                    <a:pt x="1084489" y="745854"/>
                  </a:lnTo>
                  <a:lnTo>
                    <a:pt x="2046831" y="1177963"/>
                  </a:lnTo>
                  <a:lnTo>
                    <a:pt x="2098862" y="1062114"/>
                  </a:lnTo>
                  <a:lnTo>
                    <a:pt x="1084489" y="606635"/>
                  </a:lnTo>
                  <a:lnTo>
                    <a:pt x="1084489" y="297827"/>
                  </a:lnTo>
                  <a:lnTo>
                    <a:pt x="2018013" y="515786"/>
                  </a:lnTo>
                  <a:lnTo>
                    <a:pt x="2046880" y="392113"/>
                  </a:lnTo>
                  <a:lnTo>
                    <a:pt x="1084489" y="167412"/>
                  </a:lnTo>
                  <a:lnTo>
                    <a:pt x="1084489" y="0"/>
                  </a:lnTo>
                  <a:lnTo>
                    <a:pt x="957488" y="0"/>
                  </a:lnTo>
                  <a:lnTo>
                    <a:pt x="957488" y="305750"/>
                  </a:lnTo>
                  <a:lnTo>
                    <a:pt x="0" y="592117"/>
                  </a:lnTo>
                  <a:lnTo>
                    <a:pt x="0" y="724667"/>
                  </a:lnTo>
                  <a:lnTo>
                    <a:pt x="957488" y="438299"/>
                  </a:lnTo>
                  <a:lnTo>
                    <a:pt x="957488" y="895440"/>
                  </a:lnTo>
                  <a:lnTo>
                    <a:pt x="16546" y="1320076"/>
                  </a:lnTo>
                  <a:lnTo>
                    <a:pt x="68780" y="1435837"/>
                  </a:lnTo>
                  <a:lnTo>
                    <a:pt x="957488" y="1034774"/>
                  </a:lnTo>
                  <a:lnTo>
                    <a:pt x="957488" y="1225766"/>
                  </a:lnTo>
                  <a:lnTo>
                    <a:pt x="196237" y="1767738"/>
                  </a:lnTo>
                  <a:lnTo>
                    <a:pt x="269897" y="1871193"/>
                  </a:lnTo>
                  <a:lnTo>
                    <a:pt x="957488" y="1381666"/>
                  </a:lnTo>
                  <a:lnTo>
                    <a:pt x="957488" y="1822802"/>
                  </a:lnTo>
                  <a:lnTo>
                    <a:pt x="402893" y="2253349"/>
                  </a:lnTo>
                  <a:lnTo>
                    <a:pt x="480769" y="2353667"/>
                  </a:lnTo>
                  <a:lnTo>
                    <a:pt x="957488" y="1983595"/>
                  </a:lnTo>
                  <a:lnTo>
                    <a:pt x="957488" y="2509093"/>
                  </a:lnTo>
                  <a:lnTo>
                    <a:pt x="599667" y="2789759"/>
                  </a:lnTo>
                  <a:lnTo>
                    <a:pt x="678039" y="2889696"/>
                  </a:lnTo>
                  <a:lnTo>
                    <a:pt x="957488" y="2670502"/>
                  </a:lnTo>
                  <a:lnTo>
                    <a:pt x="957488" y="3537592"/>
                  </a:lnTo>
                  <a:lnTo>
                    <a:pt x="0" y="2904130"/>
                  </a:lnTo>
                  <a:lnTo>
                    <a:pt x="0" y="3056405"/>
                  </a:lnTo>
                  <a:close/>
                  <a:moveTo>
                    <a:pt x="8797211" y="3726158"/>
                  </a:moveTo>
                  <a:lnTo>
                    <a:pt x="8797211" y="2762624"/>
                  </a:lnTo>
                  <a:lnTo>
                    <a:pt x="9020121" y="2919782"/>
                  </a:lnTo>
                  <a:lnTo>
                    <a:pt x="9093298" y="2815985"/>
                  </a:lnTo>
                  <a:lnTo>
                    <a:pt x="8797211" y="2607235"/>
                  </a:lnTo>
                  <a:lnTo>
                    <a:pt x="8797211" y="2178417"/>
                  </a:lnTo>
                  <a:lnTo>
                    <a:pt x="9182097" y="2449754"/>
                  </a:lnTo>
                  <a:lnTo>
                    <a:pt x="9255274" y="2345957"/>
                  </a:lnTo>
                  <a:lnTo>
                    <a:pt x="8797211" y="2023032"/>
                  </a:lnTo>
                  <a:lnTo>
                    <a:pt x="8797211" y="1509350"/>
                  </a:lnTo>
                  <a:lnTo>
                    <a:pt x="9522876" y="1763967"/>
                  </a:lnTo>
                  <a:lnTo>
                    <a:pt x="9564926" y="1644130"/>
                  </a:lnTo>
                  <a:lnTo>
                    <a:pt x="8797211" y="1374759"/>
                  </a:lnTo>
                  <a:lnTo>
                    <a:pt x="8797211" y="745855"/>
                  </a:lnTo>
                  <a:lnTo>
                    <a:pt x="9739110" y="1168784"/>
                  </a:lnTo>
                  <a:lnTo>
                    <a:pt x="9680381" y="1201472"/>
                  </a:lnTo>
                  <a:lnTo>
                    <a:pt x="9742142" y="1312445"/>
                  </a:lnTo>
                  <a:lnTo>
                    <a:pt x="10166639" y="1076173"/>
                  </a:lnTo>
                  <a:lnTo>
                    <a:pt x="10166639" y="1292743"/>
                  </a:lnTo>
                  <a:lnTo>
                    <a:pt x="9604257" y="1708583"/>
                  </a:lnTo>
                  <a:lnTo>
                    <a:pt x="9679771" y="1810704"/>
                  </a:lnTo>
                  <a:lnTo>
                    <a:pt x="10166639" y="1450693"/>
                  </a:lnTo>
                  <a:lnTo>
                    <a:pt x="10166639" y="2349351"/>
                  </a:lnTo>
                  <a:lnTo>
                    <a:pt x="9324311" y="2578901"/>
                  </a:lnTo>
                  <a:lnTo>
                    <a:pt x="9357700" y="2701431"/>
                  </a:lnTo>
                  <a:lnTo>
                    <a:pt x="10166639" y="2480979"/>
                  </a:lnTo>
                  <a:lnTo>
                    <a:pt x="10166639" y="3100414"/>
                  </a:lnTo>
                  <a:close/>
                  <a:moveTo>
                    <a:pt x="3427461" y="3726158"/>
                  </a:moveTo>
                  <a:lnTo>
                    <a:pt x="3427461" y="2762624"/>
                  </a:lnTo>
                  <a:lnTo>
                    <a:pt x="3650370" y="2919782"/>
                  </a:lnTo>
                  <a:lnTo>
                    <a:pt x="3723547" y="2815985"/>
                  </a:lnTo>
                  <a:lnTo>
                    <a:pt x="3427461" y="2607235"/>
                  </a:lnTo>
                  <a:lnTo>
                    <a:pt x="3427461" y="2178417"/>
                  </a:lnTo>
                  <a:lnTo>
                    <a:pt x="3812346" y="2449754"/>
                  </a:lnTo>
                  <a:lnTo>
                    <a:pt x="3885524" y="2345957"/>
                  </a:lnTo>
                  <a:lnTo>
                    <a:pt x="3427461" y="2023032"/>
                  </a:lnTo>
                  <a:lnTo>
                    <a:pt x="3427461" y="1509350"/>
                  </a:lnTo>
                  <a:lnTo>
                    <a:pt x="4153126" y="1763967"/>
                  </a:lnTo>
                  <a:lnTo>
                    <a:pt x="4195176" y="1644130"/>
                  </a:lnTo>
                  <a:lnTo>
                    <a:pt x="3427461" y="1374759"/>
                  </a:lnTo>
                  <a:lnTo>
                    <a:pt x="3427461" y="745855"/>
                  </a:lnTo>
                  <a:lnTo>
                    <a:pt x="4369361" y="1168784"/>
                  </a:lnTo>
                  <a:lnTo>
                    <a:pt x="4310632" y="1201472"/>
                  </a:lnTo>
                  <a:lnTo>
                    <a:pt x="4372391" y="1312445"/>
                  </a:lnTo>
                  <a:lnTo>
                    <a:pt x="4796890" y="1076173"/>
                  </a:lnTo>
                  <a:lnTo>
                    <a:pt x="4796890" y="1292743"/>
                  </a:lnTo>
                  <a:lnTo>
                    <a:pt x="4234508" y="1708583"/>
                  </a:lnTo>
                  <a:lnTo>
                    <a:pt x="4310021" y="1810704"/>
                  </a:lnTo>
                  <a:lnTo>
                    <a:pt x="4796890" y="1450693"/>
                  </a:lnTo>
                  <a:lnTo>
                    <a:pt x="4796890" y="2349351"/>
                  </a:lnTo>
                  <a:lnTo>
                    <a:pt x="3954560" y="2578901"/>
                  </a:lnTo>
                  <a:lnTo>
                    <a:pt x="3987949" y="2701431"/>
                  </a:lnTo>
                  <a:lnTo>
                    <a:pt x="4796890" y="2480979"/>
                  </a:lnTo>
                  <a:lnTo>
                    <a:pt x="4796890" y="3100414"/>
                  </a:lnTo>
                  <a:close/>
                  <a:moveTo>
                    <a:pt x="12282522" y="3938199"/>
                  </a:moveTo>
                  <a:lnTo>
                    <a:pt x="12282522" y="3797585"/>
                  </a:lnTo>
                  <a:lnTo>
                    <a:pt x="11941535" y="3635479"/>
                  </a:lnTo>
                  <a:lnTo>
                    <a:pt x="11887013" y="3750172"/>
                  </a:lnTo>
                  <a:close/>
                  <a:moveTo>
                    <a:pt x="915325" y="3978741"/>
                  </a:moveTo>
                  <a:lnTo>
                    <a:pt x="957552" y="3858967"/>
                  </a:lnTo>
                  <a:lnTo>
                    <a:pt x="0" y="3521316"/>
                  </a:lnTo>
                  <a:lnTo>
                    <a:pt x="0" y="3655979"/>
                  </a:lnTo>
                  <a:close/>
                  <a:moveTo>
                    <a:pt x="456307" y="4678181"/>
                  </a:moveTo>
                  <a:lnTo>
                    <a:pt x="517052" y="4566653"/>
                  </a:lnTo>
                  <a:lnTo>
                    <a:pt x="0" y="4285024"/>
                  </a:lnTo>
                  <a:lnTo>
                    <a:pt x="0" y="4429641"/>
                  </a:lnTo>
                  <a:close/>
                  <a:moveTo>
                    <a:pt x="12282522" y="4758131"/>
                  </a:moveTo>
                  <a:lnTo>
                    <a:pt x="12282522" y="4624389"/>
                  </a:lnTo>
                  <a:lnTo>
                    <a:pt x="11562453" y="4386669"/>
                  </a:lnTo>
                  <a:lnTo>
                    <a:pt x="11522638" y="4507267"/>
                  </a:lnTo>
                  <a:close/>
                  <a:moveTo>
                    <a:pt x="396834" y="5351625"/>
                  </a:moveTo>
                  <a:lnTo>
                    <a:pt x="442541" y="5233134"/>
                  </a:lnTo>
                  <a:lnTo>
                    <a:pt x="0" y="5062422"/>
                  </a:lnTo>
                  <a:lnTo>
                    <a:pt x="0" y="5198545"/>
                  </a:lnTo>
                  <a:close/>
                  <a:moveTo>
                    <a:pt x="96784" y="6045972"/>
                  </a:moveTo>
                  <a:lnTo>
                    <a:pt x="168437" y="5941108"/>
                  </a:lnTo>
                  <a:lnTo>
                    <a:pt x="0" y="5826025"/>
                  </a:lnTo>
                  <a:lnTo>
                    <a:pt x="0" y="5979845"/>
                  </a:lnTo>
                  <a:close/>
                  <a:moveTo>
                    <a:pt x="12282522" y="6106186"/>
                  </a:moveTo>
                  <a:lnTo>
                    <a:pt x="12282522" y="5974557"/>
                  </a:lnTo>
                  <a:lnTo>
                    <a:pt x="12042576" y="5909167"/>
                  </a:lnTo>
                  <a:lnTo>
                    <a:pt x="12009187" y="6031697"/>
                  </a:lnTo>
                  <a:close/>
                  <a:moveTo>
                    <a:pt x="10166639" y="6857996"/>
                  </a:moveTo>
                  <a:lnTo>
                    <a:pt x="10293639" y="6857996"/>
                  </a:lnTo>
                  <a:lnTo>
                    <a:pt x="10293639" y="6273045"/>
                  </a:lnTo>
                  <a:lnTo>
                    <a:pt x="10647702" y="6534476"/>
                  </a:lnTo>
                  <a:lnTo>
                    <a:pt x="10723140" y="6432317"/>
                  </a:lnTo>
                  <a:lnTo>
                    <a:pt x="10293639" y="6115174"/>
                  </a:lnTo>
                  <a:lnTo>
                    <a:pt x="10293639" y="5672003"/>
                  </a:lnTo>
                  <a:lnTo>
                    <a:pt x="10840983" y="6045972"/>
                  </a:lnTo>
                  <a:lnTo>
                    <a:pt x="10912636" y="5941108"/>
                  </a:lnTo>
                  <a:lnTo>
                    <a:pt x="10293639" y="5518183"/>
                  </a:lnTo>
                  <a:lnTo>
                    <a:pt x="10293639" y="5024740"/>
                  </a:lnTo>
                  <a:lnTo>
                    <a:pt x="11141034" y="5351625"/>
                  </a:lnTo>
                  <a:lnTo>
                    <a:pt x="11186741" y="5233134"/>
                  </a:lnTo>
                  <a:lnTo>
                    <a:pt x="10293639" y="4888617"/>
                  </a:lnTo>
                  <a:lnTo>
                    <a:pt x="10293639" y="4184232"/>
                  </a:lnTo>
                  <a:lnTo>
                    <a:pt x="11200507" y="4678181"/>
                  </a:lnTo>
                  <a:lnTo>
                    <a:pt x="11261251" y="4566653"/>
                  </a:lnTo>
                  <a:lnTo>
                    <a:pt x="10293639" y="4039613"/>
                  </a:lnTo>
                  <a:lnTo>
                    <a:pt x="10293639" y="3497102"/>
                  </a:lnTo>
                  <a:lnTo>
                    <a:pt x="11659524" y="3978741"/>
                  </a:lnTo>
                  <a:lnTo>
                    <a:pt x="11701751" y="3858967"/>
                  </a:lnTo>
                  <a:lnTo>
                    <a:pt x="10293639" y="3362440"/>
                  </a:lnTo>
                  <a:lnTo>
                    <a:pt x="10293639" y="2758318"/>
                  </a:lnTo>
                  <a:lnTo>
                    <a:pt x="11741285" y="3716068"/>
                  </a:lnTo>
                  <a:lnTo>
                    <a:pt x="11776324" y="3663110"/>
                  </a:lnTo>
                  <a:lnTo>
                    <a:pt x="11828688" y="3663110"/>
                  </a:lnTo>
                  <a:lnTo>
                    <a:pt x="11828688" y="2762624"/>
                  </a:lnTo>
                  <a:lnTo>
                    <a:pt x="12051597" y="2919782"/>
                  </a:lnTo>
                  <a:lnTo>
                    <a:pt x="12124775" y="2815985"/>
                  </a:lnTo>
                  <a:lnTo>
                    <a:pt x="11828688" y="2607235"/>
                  </a:lnTo>
                  <a:lnTo>
                    <a:pt x="11828688" y="2178417"/>
                  </a:lnTo>
                  <a:lnTo>
                    <a:pt x="12213574" y="2449754"/>
                  </a:lnTo>
                  <a:lnTo>
                    <a:pt x="12282522" y="2351956"/>
                  </a:lnTo>
                  <a:lnTo>
                    <a:pt x="12282522" y="2342976"/>
                  </a:lnTo>
                  <a:lnTo>
                    <a:pt x="11828688" y="2023032"/>
                  </a:lnTo>
                  <a:lnTo>
                    <a:pt x="11828688" y="1509350"/>
                  </a:lnTo>
                  <a:lnTo>
                    <a:pt x="12282522" y="1668589"/>
                  </a:lnTo>
                  <a:lnTo>
                    <a:pt x="12282522" y="1533998"/>
                  </a:lnTo>
                  <a:lnTo>
                    <a:pt x="11828688" y="1374759"/>
                  </a:lnTo>
                  <a:lnTo>
                    <a:pt x="11828688" y="745854"/>
                  </a:lnTo>
                  <a:lnTo>
                    <a:pt x="12282522" y="949634"/>
                  </a:lnTo>
                  <a:lnTo>
                    <a:pt x="12282522" y="810418"/>
                  </a:lnTo>
                  <a:lnTo>
                    <a:pt x="11828688" y="606635"/>
                  </a:lnTo>
                  <a:lnTo>
                    <a:pt x="11828688" y="297827"/>
                  </a:lnTo>
                  <a:lnTo>
                    <a:pt x="12282522" y="403788"/>
                  </a:lnTo>
                  <a:lnTo>
                    <a:pt x="12282522" y="273374"/>
                  </a:lnTo>
                  <a:lnTo>
                    <a:pt x="11828688" y="167412"/>
                  </a:lnTo>
                  <a:lnTo>
                    <a:pt x="11828688" y="0"/>
                  </a:lnTo>
                  <a:lnTo>
                    <a:pt x="11701688" y="0"/>
                  </a:lnTo>
                  <a:lnTo>
                    <a:pt x="11701688" y="305750"/>
                  </a:lnTo>
                  <a:lnTo>
                    <a:pt x="10500090" y="665125"/>
                  </a:lnTo>
                  <a:lnTo>
                    <a:pt x="10536488" y="786790"/>
                  </a:lnTo>
                  <a:lnTo>
                    <a:pt x="11701688" y="438299"/>
                  </a:lnTo>
                  <a:lnTo>
                    <a:pt x="11701688" y="895440"/>
                  </a:lnTo>
                  <a:lnTo>
                    <a:pt x="10760745" y="1320076"/>
                  </a:lnTo>
                  <a:lnTo>
                    <a:pt x="10812980" y="1435837"/>
                  </a:lnTo>
                  <a:lnTo>
                    <a:pt x="11701688" y="1034774"/>
                  </a:lnTo>
                  <a:lnTo>
                    <a:pt x="11701688" y="1225766"/>
                  </a:lnTo>
                  <a:lnTo>
                    <a:pt x="10940437" y="1767738"/>
                  </a:lnTo>
                  <a:lnTo>
                    <a:pt x="11014097" y="1871193"/>
                  </a:lnTo>
                  <a:lnTo>
                    <a:pt x="11701688" y="1381666"/>
                  </a:lnTo>
                  <a:lnTo>
                    <a:pt x="11701688" y="1822802"/>
                  </a:lnTo>
                  <a:lnTo>
                    <a:pt x="11147092" y="2253349"/>
                  </a:lnTo>
                  <a:lnTo>
                    <a:pt x="11224968" y="2353667"/>
                  </a:lnTo>
                  <a:lnTo>
                    <a:pt x="11701688" y="1983595"/>
                  </a:lnTo>
                  <a:lnTo>
                    <a:pt x="11701688" y="2509093"/>
                  </a:lnTo>
                  <a:lnTo>
                    <a:pt x="11343866" y="2789759"/>
                  </a:lnTo>
                  <a:lnTo>
                    <a:pt x="11422238" y="2889696"/>
                  </a:lnTo>
                  <a:lnTo>
                    <a:pt x="11701688" y="2670502"/>
                  </a:lnTo>
                  <a:lnTo>
                    <a:pt x="11701688" y="3537592"/>
                  </a:lnTo>
                  <a:lnTo>
                    <a:pt x="10293639" y="2606045"/>
                  </a:lnTo>
                  <a:lnTo>
                    <a:pt x="10293639" y="2199229"/>
                  </a:lnTo>
                  <a:lnTo>
                    <a:pt x="11206096" y="2564283"/>
                  </a:lnTo>
                  <a:lnTo>
                    <a:pt x="11253263" y="2446364"/>
                  </a:lnTo>
                  <a:lnTo>
                    <a:pt x="10293639" y="2062434"/>
                  </a:lnTo>
                  <a:lnTo>
                    <a:pt x="10293639" y="1444419"/>
                  </a:lnTo>
                  <a:lnTo>
                    <a:pt x="10789003" y="1810704"/>
                  </a:lnTo>
                  <a:lnTo>
                    <a:pt x="10864504" y="1708583"/>
                  </a:lnTo>
                  <a:lnTo>
                    <a:pt x="10293639" y="1286461"/>
                  </a:lnTo>
                  <a:lnTo>
                    <a:pt x="10293639" y="1071450"/>
                  </a:lnTo>
                  <a:lnTo>
                    <a:pt x="10726633" y="1312445"/>
                  </a:lnTo>
                  <a:lnTo>
                    <a:pt x="10788393" y="1201472"/>
                  </a:lnTo>
                  <a:lnTo>
                    <a:pt x="10293639" y="926097"/>
                  </a:lnTo>
                  <a:lnTo>
                    <a:pt x="10293639" y="579162"/>
                  </a:lnTo>
                  <a:lnTo>
                    <a:pt x="10446762" y="649390"/>
                  </a:lnTo>
                  <a:lnTo>
                    <a:pt x="10499695" y="533947"/>
                  </a:lnTo>
                  <a:lnTo>
                    <a:pt x="10293639" y="439452"/>
                  </a:lnTo>
                  <a:lnTo>
                    <a:pt x="10293639" y="0"/>
                  </a:lnTo>
                  <a:lnTo>
                    <a:pt x="10166639" y="0"/>
                  </a:lnTo>
                  <a:lnTo>
                    <a:pt x="10166639" y="443341"/>
                  </a:lnTo>
                  <a:lnTo>
                    <a:pt x="9969064" y="533947"/>
                  </a:lnTo>
                  <a:lnTo>
                    <a:pt x="10022010" y="649390"/>
                  </a:lnTo>
                  <a:lnTo>
                    <a:pt x="10166639" y="583058"/>
                  </a:lnTo>
                  <a:lnTo>
                    <a:pt x="10166639" y="930826"/>
                  </a:lnTo>
                  <a:lnTo>
                    <a:pt x="9771858" y="1150557"/>
                  </a:lnTo>
                  <a:lnTo>
                    <a:pt x="9811571" y="1062114"/>
                  </a:lnTo>
                  <a:lnTo>
                    <a:pt x="8797211" y="606636"/>
                  </a:lnTo>
                  <a:lnTo>
                    <a:pt x="8797211" y="297828"/>
                  </a:lnTo>
                  <a:lnTo>
                    <a:pt x="9730723" y="515786"/>
                  </a:lnTo>
                  <a:lnTo>
                    <a:pt x="9759603" y="392113"/>
                  </a:lnTo>
                  <a:lnTo>
                    <a:pt x="8797211" y="167412"/>
                  </a:lnTo>
                  <a:lnTo>
                    <a:pt x="8797211" y="0"/>
                  </a:lnTo>
                  <a:lnTo>
                    <a:pt x="8670211" y="0"/>
                  </a:lnTo>
                  <a:lnTo>
                    <a:pt x="8670211" y="305750"/>
                  </a:lnTo>
                  <a:lnTo>
                    <a:pt x="7468613" y="665125"/>
                  </a:lnTo>
                  <a:lnTo>
                    <a:pt x="7505011" y="786790"/>
                  </a:lnTo>
                  <a:lnTo>
                    <a:pt x="8670211" y="438299"/>
                  </a:lnTo>
                  <a:lnTo>
                    <a:pt x="8670211" y="895440"/>
                  </a:lnTo>
                  <a:lnTo>
                    <a:pt x="7729268" y="1320076"/>
                  </a:lnTo>
                  <a:lnTo>
                    <a:pt x="7781504" y="1435837"/>
                  </a:lnTo>
                  <a:lnTo>
                    <a:pt x="8670211" y="1034774"/>
                  </a:lnTo>
                  <a:lnTo>
                    <a:pt x="8670211" y="1225758"/>
                  </a:lnTo>
                  <a:lnTo>
                    <a:pt x="7908961" y="1767738"/>
                  </a:lnTo>
                  <a:lnTo>
                    <a:pt x="7982620" y="1871193"/>
                  </a:lnTo>
                  <a:lnTo>
                    <a:pt x="8670211" y="1381666"/>
                  </a:lnTo>
                  <a:lnTo>
                    <a:pt x="8670211" y="1822802"/>
                  </a:lnTo>
                  <a:lnTo>
                    <a:pt x="8115615" y="2253349"/>
                  </a:lnTo>
                  <a:lnTo>
                    <a:pt x="8193490" y="2353667"/>
                  </a:lnTo>
                  <a:lnTo>
                    <a:pt x="8670211" y="1983595"/>
                  </a:lnTo>
                  <a:lnTo>
                    <a:pt x="8670211" y="2509092"/>
                  </a:lnTo>
                  <a:lnTo>
                    <a:pt x="8312388" y="2789759"/>
                  </a:lnTo>
                  <a:lnTo>
                    <a:pt x="8390759" y="2889696"/>
                  </a:lnTo>
                  <a:lnTo>
                    <a:pt x="8670211" y="2670501"/>
                  </a:lnTo>
                  <a:lnTo>
                    <a:pt x="8670211" y="3804004"/>
                  </a:lnTo>
                  <a:lnTo>
                    <a:pt x="8779650" y="3804004"/>
                  </a:lnTo>
                  <a:lnTo>
                    <a:pt x="8806038" y="3861748"/>
                  </a:lnTo>
                  <a:lnTo>
                    <a:pt x="10166639" y="3240052"/>
                  </a:lnTo>
                  <a:lnTo>
                    <a:pt x="10166639" y="3664622"/>
                  </a:lnTo>
                  <a:lnTo>
                    <a:pt x="8837762" y="4103331"/>
                  </a:lnTo>
                  <a:lnTo>
                    <a:pt x="8877577" y="4223929"/>
                  </a:lnTo>
                  <a:lnTo>
                    <a:pt x="10166639" y="3798364"/>
                  </a:lnTo>
                  <a:lnTo>
                    <a:pt x="10166639" y="4401897"/>
                  </a:lnTo>
                  <a:lnTo>
                    <a:pt x="9202137" y="4860426"/>
                  </a:lnTo>
                  <a:lnTo>
                    <a:pt x="9256659" y="4975119"/>
                  </a:lnTo>
                  <a:lnTo>
                    <a:pt x="10166639" y="4542512"/>
                  </a:lnTo>
                  <a:lnTo>
                    <a:pt x="10166639" y="4756500"/>
                  </a:lnTo>
                  <a:lnTo>
                    <a:pt x="9261954" y="5340168"/>
                  </a:lnTo>
                  <a:lnTo>
                    <a:pt x="9330813" y="5446874"/>
                  </a:lnTo>
                  <a:lnTo>
                    <a:pt x="10166639" y="4907633"/>
                  </a:lnTo>
                  <a:lnTo>
                    <a:pt x="10166639" y="5327965"/>
                  </a:lnTo>
                  <a:lnTo>
                    <a:pt x="9473321" y="5760158"/>
                  </a:lnTo>
                  <a:lnTo>
                    <a:pt x="9540504" y="5867931"/>
                  </a:lnTo>
                  <a:lnTo>
                    <a:pt x="10166639" y="5477617"/>
                  </a:lnTo>
                  <a:lnTo>
                    <a:pt x="10166639" y="6049464"/>
                  </a:lnTo>
                  <a:lnTo>
                    <a:pt x="9918035" y="6290091"/>
                  </a:lnTo>
                  <a:lnTo>
                    <a:pt x="10006352" y="6381353"/>
                  </a:lnTo>
                  <a:lnTo>
                    <a:pt x="10166639" y="6226216"/>
                  </a:lnTo>
                  <a:close/>
                  <a:moveTo>
                    <a:pt x="4796890" y="6857996"/>
                  </a:moveTo>
                  <a:lnTo>
                    <a:pt x="4923890" y="6857996"/>
                  </a:lnTo>
                  <a:lnTo>
                    <a:pt x="4923890" y="6273045"/>
                  </a:lnTo>
                  <a:lnTo>
                    <a:pt x="5277954" y="6534476"/>
                  </a:lnTo>
                  <a:lnTo>
                    <a:pt x="5353391" y="6432317"/>
                  </a:lnTo>
                  <a:lnTo>
                    <a:pt x="4923890" y="6115174"/>
                  </a:lnTo>
                  <a:lnTo>
                    <a:pt x="4923890" y="5672003"/>
                  </a:lnTo>
                  <a:lnTo>
                    <a:pt x="5471233" y="6045972"/>
                  </a:lnTo>
                  <a:lnTo>
                    <a:pt x="5542885" y="5941108"/>
                  </a:lnTo>
                  <a:lnTo>
                    <a:pt x="4923890" y="5518183"/>
                  </a:lnTo>
                  <a:lnTo>
                    <a:pt x="4923890" y="5024740"/>
                  </a:lnTo>
                  <a:lnTo>
                    <a:pt x="5771284" y="5351625"/>
                  </a:lnTo>
                  <a:lnTo>
                    <a:pt x="5816990" y="5233134"/>
                  </a:lnTo>
                  <a:lnTo>
                    <a:pt x="4923890" y="4888617"/>
                  </a:lnTo>
                  <a:lnTo>
                    <a:pt x="4923890" y="4184232"/>
                  </a:lnTo>
                  <a:lnTo>
                    <a:pt x="5830756" y="4678180"/>
                  </a:lnTo>
                  <a:lnTo>
                    <a:pt x="5891500" y="4566653"/>
                  </a:lnTo>
                  <a:lnTo>
                    <a:pt x="4923890" y="4039613"/>
                  </a:lnTo>
                  <a:lnTo>
                    <a:pt x="4923890" y="3497102"/>
                  </a:lnTo>
                  <a:lnTo>
                    <a:pt x="6289772" y="3978741"/>
                  </a:lnTo>
                  <a:lnTo>
                    <a:pt x="6331999" y="3858967"/>
                  </a:lnTo>
                  <a:lnTo>
                    <a:pt x="4923890" y="3362440"/>
                  </a:lnTo>
                  <a:lnTo>
                    <a:pt x="4923890" y="2758318"/>
                  </a:lnTo>
                  <a:lnTo>
                    <a:pt x="6371533" y="3716068"/>
                  </a:lnTo>
                  <a:lnTo>
                    <a:pt x="6406573" y="3663110"/>
                  </a:lnTo>
                  <a:lnTo>
                    <a:pt x="6458937" y="3663110"/>
                  </a:lnTo>
                  <a:lnTo>
                    <a:pt x="6458937" y="2762624"/>
                  </a:lnTo>
                  <a:lnTo>
                    <a:pt x="6681846" y="2919782"/>
                  </a:lnTo>
                  <a:lnTo>
                    <a:pt x="6755024" y="2815985"/>
                  </a:lnTo>
                  <a:lnTo>
                    <a:pt x="6458937" y="2607235"/>
                  </a:lnTo>
                  <a:lnTo>
                    <a:pt x="6458937" y="2178417"/>
                  </a:lnTo>
                  <a:lnTo>
                    <a:pt x="6843823" y="2449754"/>
                  </a:lnTo>
                  <a:lnTo>
                    <a:pt x="6917001" y="2345957"/>
                  </a:lnTo>
                  <a:lnTo>
                    <a:pt x="6458937" y="2023032"/>
                  </a:lnTo>
                  <a:lnTo>
                    <a:pt x="6458937" y="1509350"/>
                  </a:lnTo>
                  <a:lnTo>
                    <a:pt x="7184601" y="1763967"/>
                  </a:lnTo>
                  <a:lnTo>
                    <a:pt x="7226652" y="1644130"/>
                  </a:lnTo>
                  <a:lnTo>
                    <a:pt x="6458937" y="1374759"/>
                  </a:lnTo>
                  <a:lnTo>
                    <a:pt x="6458937" y="745854"/>
                  </a:lnTo>
                  <a:lnTo>
                    <a:pt x="7421279" y="1177963"/>
                  </a:lnTo>
                  <a:lnTo>
                    <a:pt x="7473309" y="1062114"/>
                  </a:lnTo>
                  <a:lnTo>
                    <a:pt x="6458937" y="606635"/>
                  </a:lnTo>
                  <a:lnTo>
                    <a:pt x="6458937" y="297827"/>
                  </a:lnTo>
                  <a:lnTo>
                    <a:pt x="7392463" y="515786"/>
                  </a:lnTo>
                  <a:lnTo>
                    <a:pt x="7421329" y="392113"/>
                  </a:lnTo>
                  <a:lnTo>
                    <a:pt x="6458937" y="167412"/>
                  </a:lnTo>
                  <a:lnTo>
                    <a:pt x="6458937" y="0"/>
                  </a:lnTo>
                  <a:lnTo>
                    <a:pt x="6331938" y="0"/>
                  </a:lnTo>
                  <a:lnTo>
                    <a:pt x="6331938" y="305750"/>
                  </a:lnTo>
                  <a:lnTo>
                    <a:pt x="5130342" y="665125"/>
                  </a:lnTo>
                  <a:lnTo>
                    <a:pt x="5166739" y="786790"/>
                  </a:lnTo>
                  <a:lnTo>
                    <a:pt x="6331938" y="438299"/>
                  </a:lnTo>
                  <a:lnTo>
                    <a:pt x="6331938" y="895440"/>
                  </a:lnTo>
                  <a:lnTo>
                    <a:pt x="5390994" y="1320076"/>
                  </a:lnTo>
                  <a:lnTo>
                    <a:pt x="5443229" y="1435837"/>
                  </a:lnTo>
                  <a:lnTo>
                    <a:pt x="6331938" y="1034774"/>
                  </a:lnTo>
                  <a:lnTo>
                    <a:pt x="6331938" y="1225766"/>
                  </a:lnTo>
                  <a:lnTo>
                    <a:pt x="5570687" y="1767738"/>
                  </a:lnTo>
                  <a:lnTo>
                    <a:pt x="5644347" y="1871193"/>
                  </a:lnTo>
                  <a:lnTo>
                    <a:pt x="6331938" y="1381666"/>
                  </a:lnTo>
                  <a:lnTo>
                    <a:pt x="6331938" y="1822802"/>
                  </a:lnTo>
                  <a:lnTo>
                    <a:pt x="5777341" y="2253349"/>
                  </a:lnTo>
                  <a:lnTo>
                    <a:pt x="5855217" y="2353667"/>
                  </a:lnTo>
                  <a:lnTo>
                    <a:pt x="6331938" y="1983595"/>
                  </a:lnTo>
                  <a:lnTo>
                    <a:pt x="6331938" y="2509093"/>
                  </a:lnTo>
                  <a:lnTo>
                    <a:pt x="5974116" y="2789759"/>
                  </a:lnTo>
                  <a:lnTo>
                    <a:pt x="6052488" y="2889696"/>
                  </a:lnTo>
                  <a:lnTo>
                    <a:pt x="6331938" y="2670502"/>
                  </a:lnTo>
                  <a:lnTo>
                    <a:pt x="6331938" y="3537592"/>
                  </a:lnTo>
                  <a:lnTo>
                    <a:pt x="4923890" y="2606045"/>
                  </a:lnTo>
                  <a:lnTo>
                    <a:pt x="4923890" y="2199229"/>
                  </a:lnTo>
                  <a:lnTo>
                    <a:pt x="5836345" y="2564283"/>
                  </a:lnTo>
                  <a:lnTo>
                    <a:pt x="5883513" y="2446364"/>
                  </a:lnTo>
                  <a:lnTo>
                    <a:pt x="4923890" y="2062434"/>
                  </a:lnTo>
                  <a:lnTo>
                    <a:pt x="4923890" y="1444419"/>
                  </a:lnTo>
                  <a:lnTo>
                    <a:pt x="5419252" y="1810704"/>
                  </a:lnTo>
                  <a:lnTo>
                    <a:pt x="5494754" y="1708583"/>
                  </a:lnTo>
                  <a:lnTo>
                    <a:pt x="4923890" y="1286461"/>
                  </a:lnTo>
                  <a:lnTo>
                    <a:pt x="4923890" y="1071450"/>
                  </a:lnTo>
                  <a:lnTo>
                    <a:pt x="5356884" y="1312445"/>
                  </a:lnTo>
                  <a:lnTo>
                    <a:pt x="5418642" y="1201472"/>
                  </a:lnTo>
                  <a:lnTo>
                    <a:pt x="4923890" y="926097"/>
                  </a:lnTo>
                  <a:lnTo>
                    <a:pt x="4923890" y="579162"/>
                  </a:lnTo>
                  <a:lnTo>
                    <a:pt x="5077012" y="649390"/>
                  </a:lnTo>
                  <a:lnTo>
                    <a:pt x="5129946" y="533947"/>
                  </a:lnTo>
                  <a:lnTo>
                    <a:pt x="4923890" y="439452"/>
                  </a:lnTo>
                  <a:lnTo>
                    <a:pt x="4923890" y="0"/>
                  </a:lnTo>
                  <a:lnTo>
                    <a:pt x="4796890" y="0"/>
                  </a:lnTo>
                  <a:lnTo>
                    <a:pt x="4796890" y="443341"/>
                  </a:lnTo>
                  <a:lnTo>
                    <a:pt x="4599316" y="533947"/>
                  </a:lnTo>
                  <a:lnTo>
                    <a:pt x="4652260" y="649390"/>
                  </a:lnTo>
                  <a:lnTo>
                    <a:pt x="4796890" y="583058"/>
                  </a:lnTo>
                  <a:lnTo>
                    <a:pt x="4796890" y="930826"/>
                  </a:lnTo>
                  <a:lnTo>
                    <a:pt x="4402107" y="1150557"/>
                  </a:lnTo>
                  <a:lnTo>
                    <a:pt x="4441822" y="1062114"/>
                  </a:lnTo>
                  <a:lnTo>
                    <a:pt x="3427461" y="606636"/>
                  </a:lnTo>
                  <a:lnTo>
                    <a:pt x="3427461" y="297828"/>
                  </a:lnTo>
                  <a:lnTo>
                    <a:pt x="4360974" y="515786"/>
                  </a:lnTo>
                  <a:lnTo>
                    <a:pt x="4389853" y="392113"/>
                  </a:lnTo>
                  <a:lnTo>
                    <a:pt x="3427461" y="167412"/>
                  </a:lnTo>
                  <a:lnTo>
                    <a:pt x="3427461" y="0"/>
                  </a:lnTo>
                  <a:lnTo>
                    <a:pt x="3300461" y="0"/>
                  </a:lnTo>
                  <a:lnTo>
                    <a:pt x="3300461" y="305750"/>
                  </a:lnTo>
                  <a:lnTo>
                    <a:pt x="2098862" y="665125"/>
                  </a:lnTo>
                  <a:lnTo>
                    <a:pt x="2135260" y="786790"/>
                  </a:lnTo>
                  <a:lnTo>
                    <a:pt x="3300461" y="438299"/>
                  </a:lnTo>
                  <a:lnTo>
                    <a:pt x="3300461" y="895440"/>
                  </a:lnTo>
                  <a:lnTo>
                    <a:pt x="2359518" y="1320076"/>
                  </a:lnTo>
                  <a:lnTo>
                    <a:pt x="2411753" y="1435837"/>
                  </a:lnTo>
                  <a:lnTo>
                    <a:pt x="3300461" y="1034774"/>
                  </a:lnTo>
                  <a:lnTo>
                    <a:pt x="3300461" y="1225758"/>
                  </a:lnTo>
                  <a:lnTo>
                    <a:pt x="2539209" y="1767738"/>
                  </a:lnTo>
                  <a:lnTo>
                    <a:pt x="2612870" y="1871193"/>
                  </a:lnTo>
                  <a:lnTo>
                    <a:pt x="3300461" y="1381666"/>
                  </a:lnTo>
                  <a:lnTo>
                    <a:pt x="3300461" y="1822802"/>
                  </a:lnTo>
                  <a:lnTo>
                    <a:pt x="2745864" y="2253349"/>
                  </a:lnTo>
                  <a:lnTo>
                    <a:pt x="2823740" y="2353667"/>
                  </a:lnTo>
                  <a:lnTo>
                    <a:pt x="3300461" y="1983595"/>
                  </a:lnTo>
                  <a:lnTo>
                    <a:pt x="3300461" y="2509092"/>
                  </a:lnTo>
                  <a:lnTo>
                    <a:pt x="2942638" y="2789759"/>
                  </a:lnTo>
                  <a:lnTo>
                    <a:pt x="3021010" y="2889696"/>
                  </a:lnTo>
                  <a:lnTo>
                    <a:pt x="3300461" y="2670501"/>
                  </a:lnTo>
                  <a:lnTo>
                    <a:pt x="3300461" y="3804004"/>
                  </a:lnTo>
                  <a:lnTo>
                    <a:pt x="3409900" y="3804004"/>
                  </a:lnTo>
                  <a:lnTo>
                    <a:pt x="3436288" y="3861748"/>
                  </a:lnTo>
                  <a:lnTo>
                    <a:pt x="4796890" y="3240052"/>
                  </a:lnTo>
                  <a:lnTo>
                    <a:pt x="4796890" y="3664622"/>
                  </a:lnTo>
                  <a:lnTo>
                    <a:pt x="3468011" y="4103331"/>
                  </a:lnTo>
                  <a:lnTo>
                    <a:pt x="3507828" y="4223929"/>
                  </a:lnTo>
                  <a:lnTo>
                    <a:pt x="4796890" y="3798364"/>
                  </a:lnTo>
                  <a:lnTo>
                    <a:pt x="4796890" y="4401896"/>
                  </a:lnTo>
                  <a:lnTo>
                    <a:pt x="3832388" y="4860426"/>
                  </a:lnTo>
                  <a:lnTo>
                    <a:pt x="3886908" y="4975119"/>
                  </a:lnTo>
                  <a:lnTo>
                    <a:pt x="4796890" y="4542512"/>
                  </a:lnTo>
                  <a:lnTo>
                    <a:pt x="4796890" y="4756500"/>
                  </a:lnTo>
                  <a:lnTo>
                    <a:pt x="3892204" y="5340168"/>
                  </a:lnTo>
                  <a:lnTo>
                    <a:pt x="3961062" y="5446874"/>
                  </a:lnTo>
                  <a:lnTo>
                    <a:pt x="4796890" y="4907633"/>
                  </a:lnTo>
                  <a:lnTo>
                    <a:pt x="4796890" y="5327965"/>
                  </a:lnTo>
                  <a:lnTo>
                    <a:pt x="4103570" y="5760158"/>
                  </a:lnTo>
                  <a:lnTo>
                    <a:pt x="4170753" y="5867931"/>
                  </a:lnTo>
                  <a:lnTo>
                    <a:pt x="4796890" y="5477617"/>
                  </a:lnTo>
                  <a:lnTo>
                    <a:pt x="4796890" y="6049464"/>
                  </a:lnTo>
                  <a:lnTo>
                    <a:pt x="4548286" y="6290091"/>
                  </a:lnTo>
                  <a:lnTo>
                    <a:pt x="4636604" y="6381353"/>
                  </a:lnTo>
                  <a:lnTo>
                    <a:pt x="4796890" y="6226216"/>
                  </a:lnTo>
                  <a:close/>
                  <a:moveTo>
                    <a:pt x="12165712" y="6861382"/>
                  </a:moveTo>
                  <a:lnTo>
                    <a:pt x="12212928" y="6861382"/>
                  </a:lnTo>
                  <a:lnTo>
                    <a:pt x="12207752" y="6846631"/>
                  </a:lnTo>
                  <a:close/>
                  <a:moveTo>
                    <a:pt x="11355087" y="6861382"/>
                  </a:moveTo>
                  <a:lnTo>
                    <a:pt x="11482087" y="6861382"/>
                  </a:lnTo>
                  <a:lnTo>
                    <a:pt x="11482087" y="6587566"/>
                  </a:lnTo>
                  <a:lnTo>
                    <a:pt x="11940150" y="6264641"/>
                  </a:lnTo>
                  <a:lnTo>
                    <a:pt x="11866973" y="6160844"/>
                  </a:lnTo>
                  <a:lnTo>
                    <a:pt x="11482087" y="6432181"/>
                  </a:lnTo>
                  <a:lnTo>
                    <a:pt x="11482087" y="6003363"/>
                  </a:lnTo>
                  <a:lnTo>
                    <a:pt x="11778174" y="5794613"/>
                  </a:lnTo>
                  <a:lnTo>
                    <a:pt x="11704997" y="5690816"/>
                  </a:lnTo>
                  <a:lnTo>
                    <a:pt x="11482087" y="5847974"/>
                  </a:lnTo>
                  <a:lnTo>
                    <a:pt x="11482087" y="4884440"/>
                  </a:lnTo>
                  <a:lnTo>
                    <a:pt x="12282522" y="5250189"/>
                  </a:lnTo>
                  <a:lnTo>
                    <a:pt x="12282522" y="5110557"/>
                  </a:lnTo>
                  <a:lnTo>
                    <a:pt x="11490914" y="4748850"/>
                  </a:lnTo>
                  <a:lnTo>
                    <a:pt x="11464526" y="4806594"/>
                  </a:lnTo>
                  <a:lnTo>
                    <a:pt x="11355087" y="4806594"/>
                  </a:lnTo>
                  <a:lnTo>
                    <a:pt x="11355087" y="5940097"/>
                  </a:lnTo>
                  <a:lnTo>
                    <a:pt x="11075635" y="5720902"/>
                  </a:lnTo>
                  <a:lnTo>
                    <a:pt x="10997264" y="5820838"/>
                  </a:lnTo>
                  <a:lnTo>
                    <a:pt x="11355087" y="6101505"/>
                  </a:lnTo>
                  <a:lnTo>
                    <a:pt x="11355087" y="6627003"/>
                  </a:lnTo>
                  <a:lnTo>
                    <a:pt x="10878366" y="6256930"/>
                  </a:lnTo>
                  <a:lnTo>
                    <a:pt x="10800491" y="6357249"/>
                  </a:lnTo>
                  <a:lnTo>
                    <a:pt x="11355087" y="6787795"/>
                  </a:lnTo>
                  <a:close/>
                  <a:moveTo>
                    <a:pt x="10619851" y="6861382"/>
                  </a:moveTo>
                  <a:lnTo>
                    <a:pt x="10838826" y="6861382"/>
                  </a:lnTo>
                  <a:lnTo>
                    <a:pt x="10667496" y="6739405"/>
                  </a:lnTo>
                  <a:lnTo>
                    <a:pt x="10593836" y="6842860"/>
                  </a:lnTo>
                  <a:close/>
                  <a:moveTo>
                    <a:pt x="9827434" y="6861382"/>
                  </a:moveTo>
                  <a:lnTo>
                    <a:pt x="9874653" y="6861382"/>
                  </a:lnTo>
                  <a:lnTo>
                    <a:pt x="9869477" y="6846630"/>
                  </a:lnTo>
                  <a:close/>
                  <a:moveTo>
                    <a:pt x="8281579" y="6861382"/>
                  </a:moveTo>
                  <a:lnTo>
                    <a:pt x="8500552" y="6861382"/>
                  </a:lnTo>
                  <a:lnTo>
                    <a:pt x="8329221" y="6739404"/>
                  </a:lnTo>
                  <a:lnTo>
                    <a:pt x="8255561" y="6842859"/>
                  </a:lnTo>
                  <a:close/>
                  <a:moveTo>
                    <a:pt x="8020971" y="6861382"/>
                  </a:moveTo>
                  <a:lnTo>
                    <a:pt x="8149588" y="6861382"/>
                  </a:lnTo>
                  <a:lnTo>
                    <a:pt x="8104128" y="6799893"/>
                  </a:lnTo>
                  <a:close/>
                  <a:moveTo>
                    <a:pt x="6949428" y="6861382"/>
                  </a:moveTo>
                  <a:lnTo>
                    <a:pt x="7078051" y="6861382"/>
                  </a:lnTo>
                  <a:lnTo>
                    <a:pt x="6994895" y="6799893"/>
                  </a:lnTo>
                  <a:close/>
                  <a:moveTo>
                    <a:pt x="6795959" y="6861382"/>
                  </a:moveTo>
                  <a:lnTo>
                    <a:pt x="6843178" y="6861382"/>
                  </a:lnTo>
                  <a:lnTo>
                    <a:pt x="6838002" y="6846630"/>
                  </a:lnTo>
                  <a:close/>
                  <a:moveTo>
                    <a:pt x="5985337" y="6861382"/>
                  </a:moveTo>
                  <a:lnTo>
                    <a:pt x="6112337" y="6861382"/>
                  </a:lnTo>
                  <a:lnTo>
                    <a:pt x="6112337" y="6587565"/>
                  </a:lnTo>
                  <a:lnTo>
                    <a:pt x="6570399" y="6264640"/>
                  </a:lnTo>
                  <a:lnTo>
                    <a:pt x="6497222" y="6160844"/>
                  </a:lnTo>
                  <a:lnTo>
                    <a:pt x="6112337" y="6432180"/>
                  </a:lnTo>
                  <a:lnTo>
                    <a:pt x="6112337" y="6003363"/>
                  </a:lnTo>
                  <a:lnTo>
                    <a:pt x="6408423" y="5794612"/>
                  </a:lnTo>
                  <a:lnTo>
                    <a:pt x="6335247" y="5690815"/>
                  </a:lnTo>
                  <a:lnTo>
                    <a:pt x="6112337" y="5847973"/>
                  </a:lnTo>
                  <a:lnTo>
                    <a:pt x="6112337" y="4884440"/>
                  </a:lnTo>
                  <a:lnTo>
                    <a:pt x="7481764" y="5510184"/>
                  </a:lnTo>
                  <a:lnTo>
                    <a:pt x="7481764" y="6129619"/>
                  </a:lnTo>
                  <a:lnTo>
                    <a:pt x="6672825" y="5909166"/>
                  </a:lnTo>
                  <a:lnTo>
                    <a:pt x="6639437" y="6031696"/>
                  </a:lnTo>
                  <a:lnTo>
                    <a:pt x="7481764" y="6261246"/>
                  </a:lnTo>
                  <a:lnTo>
                    <a:pt x="7481764" y="6861382"/>
                  </a:lnTo>
                  <a:lnTo>
                    <a:pt x="7608763" y="6861382"/>
                  </a:lnTo>
                  <a:lnTo>
                    <a:pt x="7608763" y="6548163"/>
                  </a:lnTo>
                  <a:lnTo>
                    <a:pt x="8568387" y="6164233"/>
                  </a:lnTo>
                  <a:lnTo>
                    <a:pt x="8521220" y="6046314"/>
                  </a:lnTo>
                  <a:lnTo>
                    <a:pt x="7608763" y="6411368"/>
                  </a:lnTo>
                  <a:lnTo>
                    <a:pt x="7608763" y="6004552"/>
                  </a:lnTo>
                  <a:lnTo>
                    <a:pt x="9016812" y="5073006"/>
                  </a:lnTo>
                  <a:lnTo>
                    <a:pt x="9016812" y="5940095"/>
                  </a:lnTo>
                  <a:lnTo>
                    <a:pt x="8737362" y="5720902"/>
                  </a:lnTo>
                  <a:lnTo>
                    <a:pt x="8658990" y="5820838"/>
                  </a:lnTo>
                  <a:lnTo>
                    <a:pt x="9016812" y="6101504"/>
                  </a:lnTo>
                  <a:lnTo>
                    <a:pt x="9016812" y="6627002"/>
                  </a:lnTo>
                  <a:lnTo>
                    <a:pt x="8540092" y="6256930"/>
                  </a:lnTo>
                  <a:lnTo>
                    <a:pt x="8462216" y="6357248"/>
                  </a:lnTo>
                  <a:lnTo>
                    <a:pt x="9016812" y="6787795"/>
                  </a:lnTo>
                  <a:lnTo>
                    <a:pt x="9016812" y="6861382"/>
                  </a:lnTo>
                  <a:lnTo>
                    <a:pt x="9143812" y="6861382"/>
                  </a:lnTo>
                  <a:lnTo>
                    <a:pt x="9143812" y="6587565"/>
                  </a:lnTo>
                  <a:lnTo>
                    <a:pt x="9601875" y="6264640"/>
                  </a:lnTo>
                  <a:lnTo>
                    <a:pt x="9528698" y="6160844"/>
                  </a:lnTo>
                  <a:lnTo>
                    <a:pt x="9143812" y="6432180"/>
                  </a:lnTo>
                  <a:lnTo>
                    <a:pt x="9143812" y="6003363"/>
                  </a:lnTo>
                  <a:lnTo>
                    <a:pt x="9439899" y="5794612"/>
                  </a:lnTo>
                  <a:lnTo>
                    <a:pt x="9366721" y="5690815"/>
                  </a:lnTo>
                  <a:lnTo>
                    <a:pt x="9143812" y="5847973"/>
                  </a:lnTo>
                  <a:lnTo>
                    <a:pt x="9143812" y="4947488"/>
                  </a:lnTo>
                  <a:lnTo>
                    <a:pt x="9091448" y="4947488"/>
                  </a:lnTo>
                  <a:lnTo>
                    <a:pt x="9056409" y="4894530"/>
                  </a:lnTo>
                  <a:lnTo>
                    <a:pt x="7608763" y="5852279"/>
                  </a:lnTo>
                  <a:lnTo>
                    <a:pt x="7608763" y="5248157"/>
                  </a:lnTo>
                  <a:lnTo>
                    <a:pt x="9016875" y="4751630"/>
                  </a:lnTo>
                  <a:lnTo>
                    <a:pt x="8974648" y="4631857"/>
                  </a:lnTo>
                  <a:lnTo>
                    <a:pt x="7608763" y="5113496"/>
                  </a:lnTo>
                  <a:lnTo>
                    <a:pt x="7608763" y="4570985"/>
                  </a:lnTo>
                  <a:lnTo>
                    <a:pt x="8576375" y="4043945"/>
                  </a:lnTo>
                  <a:lnTo>
                    <a:pt x="8515631" y="3932417"/>
                  </a:lnTo>
                  <a:lnTo>
                    <a:pt x="7608763" y="4426366"/>
                  </a:lnTo>
                  <a:lnTo>
                    <a:pt x="7608763" y="3721981"/>
                  </a:lnTo>
                  <a:lnTo>
                    <a:pt x="8501865" y="3377464"/>
                  </a:lnTo>
                  <a:lnTo>
                    <a:pt x="8456158" y="3258973"/>
                  </a:lnTo>
                  <a:lnTo>
                    <a:pt x="7608763" y="3585858"/>
                  </a:lnTo>
                  <a:lnTo>
                    <a:pt x="7608763" y="3092415"/>
                  </a:lnTo>
                  <a:lnTo>
                    <a:pt x="8227760" y="2669490"/>
                  </a:lnTo>
                  <a:lnTo>
                    <a:pt x="8156107" y="2564626"/>
                  </a:lnTo>
                  <a:lnTo>
                    <a:pt x="7608763" y="2938595"/>
                  </a:lnTo>
                  <a:lnTo>
                    <a:pt x="7608763" y="2495424"/>
                  </a:lnTo>
                  <a:lnTo>
                    <a:pt x="8038265" y="2178281"/>
                  </a:lnTo>
                  <a:lnTo>
                    <a:pt x="7962826" y="2076122"/>
                  </a:lnTo>
                  <a:lnTo>
                    <a:pt x="7608763" y="2337553"/>
                  </a:lnTo>
                  <a:lnTo>
                    <a:pt x="7608763" y="1752602"/>
                  </a:lnTo>
                  <a:lnTo>
                    <a:pt x="7481764" y="1752602"/>
                  </a:lnTo>
                  <a:lnTo>
                    <a:pt x="7481764" y="2384382"/>
                  </a:lnTo>
                  <a:lnTo>
                    <a:pt x="7321478" y="2229245"/>
                  </a:lnTo>
                  <a:lnTo>
                    <a:pt x="7233160" y="2320507"/>
                  </a:lnTo>
                  <a:lnTo>
                    <a:pt x="7481764" y="2561134"/>
                  </a:lnTo>
                  <a:lnTo>
                    <a:pt x="7481764" y="3132981"/>
                  </a:lnTo>
                  <a:lnTo>
                    <a:pt x="6855630" y="2742667"/>
                  </a:lnTo>
                  <a:lnTo>
                    <a:pt x="6788446" y="2850440"/>
                  </a:lnTo>
                  <a:lnTo>
                    <a:pt x="7481764" y="3282633"/>
                  </a:lnTo>
                  <a:lnTo>
                    <a:pt x="7481764" y="3702965"/>
                  </a:lnTo>
                  <a:lnTo>
                    <a:pt x="6645938" y="3163724"/>
                  </a:lnTo>
                  <a:lnTo>
                    <a:pt x="6577080" y="3270430"/>
                  </a:lnTo>
                  <a:lnTo>
                    <a:pt x="7481764" y="3854098"/>
                  </a:lnTo>
                  <a:lnTo>
                    <a:pt x="7481764" y="4068086"/>
                  </a:lnTo>
                  <a:lnTo>
                    <a:pt x="6571784" y="3635479"/>
                  </a:lnTo>
                  <a:lnTo>
                    <a:pt x="6517263" y="3750172"/>
                  </a:lnTo>
                  <a:lnTo>
                    <a:pt x="7481764" y="4208701"/>
                  </a:lnTo>
                  <a:lnTo>
                    <a:pt x="7481764" y="4812234"/>
                  </a:lnTo>
                  <a:lnTo>
                    <a:pt x="6192702" y="4386669"/>
                  </a:lnTo>
                  <a:lnTo>
                    <a:pt x="6152888" y="4507267"/>
                  </a:lnTo>
                  <a:lnTo>
                    <a:pt x="7481764" y="4945976"/>
                  </a:lnTo>
                  <a:lnTo>
                    <a:pt x="7481764" y="5370545"/>
                  </a:lnTo>
                  <a:lnTo>
                    <a:pt x="6121165" y="4748850"/>
                  </a:lnTo>
                  <a:lnTo>
                    <a:pt x="6094776" y="4806594"/>
                  </a:lnTo>
                  <a:lnTo>
                    <a:pt x="5985337" y="4806594"/>
                  </a:lnTo>
                  <a:lnTo>
                    <a:pt x="5985337" y="5940096"/>
                  </a:lnTo>
                  <a:lnTo>
                    <a:pt x="5705886" y="5720902"/>
                  </a:lnTo>
                  <a:lnTo>
                    <a:pt x="5627514" y="5820838"/>
                  </a:lnTo>
                  <a:lnTo>
                    <a:pt x="5985337" y="6101505"/>
                  </a:lnTo>
                  <a:lnTo>
                    <a:pt x="5985337" y="6627002"/>
                  </a:lnTo>
                  <a:lnTo>
                    <a:pt x="5508617" y="6256930"/>
                  </a:lnTo>
                  <a:lnTo>
                    <a:pt x="5430741" y="6357248"/>
                  </a:lnTo>
                  <a:lnTo>
                    <a:pt x="5985337" y="6787795"/>
                  </a:lnTo>
                  <a:close/>
                  <a:moveTo>
                    <a:pt x="5250104" y="6861382"/>
                  </a:moveTo>
                  <a:lnTo>
                    <a:pt x="5469077" y="6861382"/>
                  </a:lnTo>
                  <a:lnTo>
                    <a:pt x="5297748" y="6739404"/>
                  </a:lnTo>
                  <a:lnTo>
                    <a:pt x="5224087" y="6842859"/>
                  </a:lnTo>
                  <a:close/>
                  <a:moveTo>
                    <a:pt x="4452988" y="6861382"/>
                  </a:moveTo>
                  <a:lnTo>
                    <a:pt x="4500209" y="6861382"/>
                  </a:lnTo>
                  <a:lnTo>
                    <a:pt x="4495032" y="6846630"/>
                  </a:lnTo>
                  <a:close/>
                  <a:moveTo>
                    <a:pt x="2907132" y="6861382"/>
                  </a:moveTo>
                  <a:lnTo>
                    <a:pt x="3126105" y="6861382"/>
                  </a:lnTo>
                  <a:lnTo>
                    <a:pt x="2954774" y="6739404"/>
                  </a:lnTo>
                  <a:lnTo>
                    <a:pt x="2881114" y="6842859"/>
                  </a:lnTo>
                  <a:close/>
                  <a:moveTo>
                    <a:pt x="2646523" y="6861382"/>
                  </a:moveTo>
                  <a:lnTo>
                    <a:pt x="2775141" y="6861382"/>
                  </a:lnTo>
                  <a:lnTo>
                    <a:pt x="2729680" y="6799893"/>
                  </a:lnTo>
                  <a:close/>
                  <a:moveTo>
                    <a:pt x="1574980" y="6861382"/>
                  </a:moveTo>
                  <a:lnTo>
                    <a:pt x="1703604" y="6861382"/>
                  </a:lnTo>
                  <a:lnTo>
                    <a:pt x="1620448" y="6799893"/>
                  </a:lnTo>
                  <a:close/>
                  <a:moveTo>
                    <a:pt x="1421510" y="6861382"/>
                  </a:moveTo>
                  <a:lnTo>
                    <a:pt x="1468730" y="6861382"/>
                  </a:lnTo>
                  <a:lnTo>
                    <a:pt x="1463553" y="6846630"/>
                  </a:lnTo>
                  <a:close/>
                  <a:moveTo>
                    <a:pt x="610888" y="6861382"/>
                  </a:moveTo>
                  <a:lnTo>
                    <a:pt x="737888" y="6861382"/>
                  </a:lnTo>
                  <a:lnTo>
                    <a:pt x="737888" y="6587565"/>
                  </a:lnTo>
                  <a:lnTo>
                    <a:pt x="1195951" y="6264640"/>
                  </a:lnTo>
                  <a:lnTo>
                    <a:pt x="1122774" y="6160844"/>
                  </a:lnTo>
                  <a:lnTo>
                    <a:pt x="737888" y="6432180"/>
                  </a:lnTo>
                  <a:lnTo>
                    <a:pt x="737888" y="6003363"/>
                  </a:lnTo>
                  <a:lnTo>
                    <a:pt x="1033975" y="5794612"/>
                  </a:lnTo>
                  <a:lnTo>
                    <a:pt x="960798" y="5690815"/>
                  </a:lnTo>
                  <a:lnTo>
                    <a:pt x="737888" y="5847973"/>
                  </a:lnTo>
                  <a:lnTo>
                    <a:pt x="737888" y="4884440"/>
                  </a:lnTo>
                  <a:lnTo>
                    <a:pt x="2107316" y="5510184"/>
                  </a:lnTo>
                  <a:lnTo>
                    <a:pt x="2107316" y="6129619"/>
                  </a:lnTo>
                  <a:lnTo>
                    <a:pt x="1298377" y="5909166"/>
                  </a:lnTo>
                  <a:lnTo>
                    <a:pt x="1264988" y="6031696"/>
                  </a:lnTo>
                  <a:lnTo>
                    <a:pt x="2107316" y="6261246"/>
                  </a:lnTo>
                  <a:lnTo>
                    <a:pt x="2107316" y="6861382"/>
                  </a:lnTo>
                  <a:lnTo>
                    <a:pt x="2234316" y="6861382"/>
                  </a:lnTo>
                  <a:lnTo>
                    <a:pt x="2234316" y="6548163"/>
                  </a:lnTo>
                  <a:lnTo>
                    <a:pt x="3193941" y="6164233"/>
                  </a:lnTo>
                  <a:lnTo>
                    <a:pt x="3146774" y="6046314"/>
                  </a:lnTo>
                  <a:lnTo>
                    <a:pt x="2234316" y="6411368"/>
                  </a:lnTo>
                  <a:lnTo>
                    <a:pt x="2234316" y="6004552"/>
                  </a:lnTo>
                  <a:lnTo>
                    <a:pt x="3642366" y="5073006"/>
                  </a:lnTo>
                  <a:lnTo>
                    <a:pt x="3642366" y="5940095"/>
                  </a:lnTo>
                  <a:lnTo>
                    <a:pt x="3362915" y="5720902"/>
                  </a:lnTo>
                  <a:lnTo>
                    <a:pt x="3284544" y="5820838"/>
                  </a:lnTo>
                  <a:lnTo>
                    <a:pt x="3642366" y="6101504"/>
                  </a:lnTo>
                  <a:lnTo>
                    <a:pt x="3642366" y="6627002"/>
                  </a:lnTo>
                  <a:lnTo>
                    <a:pt x="3165646" y="6256930"/>
                  </a:lnTo>
                  <a:lnTo>
                    <a:pt x="3087770" y="6357248"/>
                  </a:lnTo>
                  <a:lnTo>
                    <a:pt x="3642366" y="6787795"/>
                  </a:lnTo>
                  <a:lnTo>
                    <a:pt x="3642366" y="6861382"/>
                  </a:lnTo>
                  <a:lnTo>
                    <a:pt x="3769366" y="6861382"/>
                  </a:lnTo>
                  <a:lnTo>
                    <a:pt x="3769366" y="6587565"/>
                  </a:lnTo>
                  <a:lnTo>
                    <a:pt x="4227431" y="6264640"/>
                  </a:lnTo>
                  <a:lnTo>
                    <a:pt x="4154251" y="6160844"/>
                  </a:lnTo>
                  <a:lnTo>
                    <a:pt x="3769366" y="6432180"/>
                  </a:lnTo>
                  <a:lnTo>
                    <a:pt x="3769366" y="6003363"/>
                  </a:lnTo>
                  <a:lnTo>
                    <a:pt x="4065453" y="5794612"/>
                  </a:lnTo>
                  <a:lnTo>
                    <a:pt x="3992274" y="5690815"/>
                  </a:lnTo>
                  <a:lnTo>
                    <a:pt x="3769366" y="5847973"/>
                  </a:lnTo>
                  <a:lnTo>
                    <a:pt x="3769366" y="4947488"/>
                  </a:lnTo>
                  <a:lnTo>
                    <a:pt x="3717002" y="4947488"/>
                  </a:lnTo>
                  <a:lnTo>
                    <a:pt x="3681963" y="4894530"/>
                  </a:lnTo>
                  <a:lnTo>
                    <a:pt x="2234316" y="5852279"/>
                  </a:lnTo>
                  <a:lnTo>
                    <a:pt x="2234316" y="5248157"/>
                  </a:lnTo>
                  <a:lnTo>
                    <a:pt x="3642430" y="4751630"/>
                  </a:lnTo>
                  <a:lnTo>
                    <a:pt x="3600201" y="4631857"/>
                  </a:lnTo>
                  <a:lnTo>
                    <a:pt x="2234316" y="5113496"/>
                  </a:lnTo>
                  <a:lnTo>
                    <a:pt x="2234316" y="4570985"/>
                  </a:lnTo>
                  <a:lnTo>
                    <a:pt x="3201928" y="4043945"/>
                  </a:lnTo>
                  <a:lnTo>
                    <a:pt x="3141184" y="3932417"/>
                  </a:lnTo>
                  <a:lnTo>
                    <a:pt x="2234316" y="4426366"/>
                  </a:lnTo>
                  <a:lnTo>
                    <a:pt x="2234316" y="3721981"/>
                  </a:lnTo>
                  <a:lnTo>
                    <a:pt x="3127418" y="3377464"/>
                  </a:lnTo>
                  <a:lnTo>
                    <a:pt x="3081711" y="3258973"/>
                  </a:lnTo>
                  <a:lnTo>
                    <a:pt x="2234316" y="3585858"/>
                  </a:lnTo>
                  <a:lnTo>
                    <a:pt x="2234316" y="3092415"/>
                  </a:lnTo>
                  <a:lnTo>
                    <a:pt x="2853313" y="2669490"/>
                  </a:lnTo>
                  <a:lnTo>
                    <a:pt x="2781660" y="2564626"/>
                  </a:lnTo>
                  <a:lnTo>
                    <a:pt x="2234316" y="2938595"/>
                  </a:lnTo>
                  <a:lnTo>
                    <a:pt x="2234316" y="2495424"/>
                  </a:lnTo>
                  <a:lnTo>
                    <a:pt x="2663817" y="2178281"/>
                  </a:lnTo>
                  <a:lnTo>
                    <a:pt x="2588379" y="2076122"/>
                  </a:lnTo>
                  <a:lnTo>
                    <a:pt x="2234316" y="2337553"/>
                  </a:lnTo>
                  <a:lnTo>
                    <a:pt x="2234316" y="1752602"/>
                  </a:lnTo>
                  <a:lnTo>
                    <a:pt x="2107316" y="1752602"/>
                  </a:lnTo>
                  <a:lnTo>
                    <a:pt x="2107316" y="2384382"/>
                  </a:lnTo>
                  <a:lnTo>
                    <a:pt x="1947029" y="2229245"/>
                  </a:lnTo>
                  <a:lnTo>
                    <a:pt x="1858713" y="2320507"/>
                  </a:lnTo>
                  <a:lnTo>
                    <a:pt x="2107316" y="2561134"/>
                  </a:lnTo>
                  <a:lnTo>
                    <a:pt x="2107316" y="3132981"/>
                  </a:lnTo>
                  <a:lnTo>
                    <a:pt x="1481182" y="2742667"/>
                  </a:lnTo>
                  <a:lnTo>
                    <a:pt x="1413998" y="2850440"/>
                  </a:lnTo>
                  <a:lnTo>
                    <a:pt x="2107316" y="3282633"/>
                  </a:lnTo>
                  <a:lnTo>
                    <a:pt x="2107316" y="3702965"/>
                  </a:lnTo>
                  <a:lnTo>
                    <a:pt x="1271491" y="3163724"/>
                  </a:lnTo>
                  <a:lnTo>
                    <a:pt x="1202632" y="3270430"/>
                  </a:lnTo>
                  <a:lnTo>
                    <a:pt x="2107316" y="3854098"/>
                  </a:lnTo>
                  <a:lnTo>
                    <a:pt x="2107316" y="4068086"/>
                  </a:lnTo>
                  <a:lnTo>
                    <a:pt x="1197336" y="3635479"/>
                  </a:lnTo>
                  <a:lnTo>
                    <a:pt x="1142815" y="3750172"/>
                  </a:lnTo>
                  <a:lnTo>
                    <a:pt x="2107316" y="4208701"/>
                  </a:lnTo>
                  <a:lnTo>
                    <a:pt x="2107316" y="4812234"/>
                  </a:lnTo>
                  <a:lnTo>
                    <a:pt x="818254" y="4386669"/>
                  </a:lnTo>
                  <a:lnTo>
                    <a:pt x="778439" y="4507267"/>
                  </a:lnTo>
                  <a:lnTo>
                    <a:pt x="2107316" y="4945976"/>
                  </a:lnTo>
                  <a:lnTo>
                    <a:pt x="2107316" y="5370545"/>
                  </a:lnTo>
                  <a:lnTo>
                    <a:pt x="746715" y="4748850"/>
                  </a:lnTo>
                  <a:lnTo>
                    <a:pt x="720327" y="4806594"/>
                  </a:lnTo>
                  <a:lnTo>
                    <a:pt x="610888" y="4806594"/>
                  </a:lnTo>
                  <a:lnTo>
                    <a:pt x="610888" y="5940096"/>
                  </a:lnTo>
                  <a:lnTo>
                    <a:pt x="331436" y="5720902"/>
                  </a:lnTo>
                  <a:lnTo>
                    <a:pt x="253065" y="5820838"/>
                  </a:lnTo>
                  <a:lnTo>
                    <a:pt x="610888" y="6101505"/>
                  </a:lnTo>
                  <a:lnTo>
                    <a:pt x="610888" y="6627002"/>
                  </a:lnTo>
                  <a:lnTo>
                    <a:pt x="134167" y="6256930"/>
                  </a:lnTo>
                  <a:lnTo>
                    <a:pt x="56292" y="6357248"/>
                  </a:lnTo>
                  <a:lnTo>
                    <a:pt x="610888" y="6787795"/>
                  </a:lnTo>
                  <a:close/>
                  <a:moveTo>
                    <a:pt x="0" y="6861382"/>
                  </a:moveTo>
                  <a:lnTo>
                    <a:pt x="94628" y="6861382"/>
                  </a:lnTo>
                  <a:lnTo>
                    <a:pt x="0" y="6794012"/>
                  </a:lnTo>
                  <a:close/>
                </a:path>
              </a:pathLst>
            </a:custGeom>
            <a:gradFill flip="none" rotWithShape="1">
              <a:gsLst>
                <a:gs pos="9000">
                  <a:schemeClr val="bg1">
                    <a:alpha val="2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0" scaled="1"/>
              <a:tileRect/>
            </a:gradFill>
            <a:ln w="127"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8" name="Rectangle 7">
            <a:extLst>
              <a:ext uri="{FF2B5EF4-FFF2-40B4-BE49-F238E27FC236}">
                <a16:creationId xmlns="" xmlns:a16="http://schemas.microsoft.com/office/drawing/2014/main" id="{272BD58C-0F31-4327-8894-F867F7C92813}"/>
              </a:ext>
            </a:extLst>
          </p:cNvPr>
          <p:cNvSpPr>
            <a:spLocks noChangeAspect="1"/>
          </p:cNvSpPr>
          <p:nvPr/>
        </p:nvSpPr>
        <p:spPr>
          <a:xfrm>
            <a:off x="1407980" y="-3"/>
            <a:ext cx="30175" cy="285132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矩形: 圆角 25">
            <a:extLst>
              <a:ext uri="{FF2B5EF4-FFF2-40B4-BE49-F238E27FC236}">
                <a16:creationId xmlns="" xmlns:a16="http://schemas.microsoft.com/office/drawing/2014/main" id="{6832D37E-8CD7-4E35-A25A-B3921462B220}"/>
              </a:ext>
            </a:extLst>
          </p:cNvPr>
          <p:cNvSpPr>
            <a:spLocks noChangeAspect="1"/>
          </p:cNvSpPr>
          <p:nvPr/>
        </p:nvSpPr>
        <p:spPr>
          <a:xfrm>
            <a:off x="1447800" y="4255031"/>
            <a:ext cx="3259455" cy="271289"/>
          </a:xfrm>
          <a:prstGeom prst="roundRect">
            <a:avLst>
              <a:gd name="adj" fmla="val 50000"/>
            </a:avLst>
          </a:prstGeom>
          <a:gradFill>
            <a:gsLst>
              <a:gs pos="50000">
                <a:schemeClr val="accent5"/>
              </a:gs>
              <a:gs pos="100000">
                <a:schemeClr val="accent6"/>
              </a:gs>
            </a:gsLst>
            <a:lin ang="27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文本占位符 6">
            <a:extLst>
              <a:ext uri="{FF2B5EF4-FFF2-40B4-BE49-F238E27FC236}">
                <a16:creationId xmlns="" xmlns:a16="http://schemas.microsoft.com/office/drawing/2014/main" id="{8F9F2248-B76C-4F8B-B0EA-1FB7402E41D4}"/>
              </a:ext>
            </a:extLst>
          </p:cNvPr>
          <p:cNvSpPr>
            <a:spLocks noGrp="1" noChangeAspect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zh-CN" altLang="en-US" dirty="0"/>
              <a:t>总体思路</a:t>
            </a:r>
          </a:p>
        </p:txBody>
      </p:sp>
      <p:sp>
        <p:nvSpPr>
          <p:cNvPr id="8" name="文本占位符 7">
            <a:extLst>
              <a:ext uri="{FF2B5EF4-FFF2-40B4-BE49-F238E27FC236}">
                <a16:creationId xmlns="" xmlns:a16="http://schemas.microsoft.com/office/drawing/2014/main" id="{DE78705E-755E-4F51-94C2-1CDD709D0245}"/>
              </a:ext>
            </a:extLst>
          </p:cNvPr>
          <p:cNvSpPr>
            <a:spLocks noGrp="1" noChangeAspect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altLang="zh-CN" dirty="0"/>
              <a:t>GENERAL THOUGHT</a:t>
            </a:r>
          </a:p>
        </p:txBody>
      </p:sp>
    </p:spTree>
    <p:extLst>
      <p:ext uri="{BB962C8B-B14F-4D97-AF65-F5344CB8AC3E}">
        <p14:creationId xmlns:p14="http://schemas.microsoft.com/office/powerpoint/2010/main" val="37615101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26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占位符 10">
            <a:extLst>
              <a:ext uri="{FF2B5EF4-FFF2-40B4-BE49-F238E27FC236}">
                <a16:creationId xmlns="" xmlns:a16="http://schemas.microsoft.com/office/drawing/2014/main" id="{E15D7B07-561E-4BE9-953B-2CE1C80616C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4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9" name="矩形 8">
            <a:extLst>
              <a:ext uri="{FF2B5EF4-FFF2-40B4-BE49-F238E27FC236}">
                <a16:creationId xmlns="" xmlns:a16="http://schemas.microsoft.com/office/drawing/2014/main" id="{106F65FB-7E22-4C0F-87CA-14317F413B6B}"/>
              </a:ext>
            </a:extLst>
          </p:cNvPr>
          <p:cNvSpPr>
            <a:spLocks noChangeAspect="1"/>
          </p:cNvSpPr>
          <p:nvPr/>
        </p:nvSpPr>
        <p:spPr>
          <a:xfrm>
            <a:off x="4049486" y="0"/>
            <a:ext cx="4093028" cy="6858000"/>
          </a:xfrm>
          <a:prstGeom prst="rect">
            <a:avLst/>
          </a:prstGeom>
          <a:solidFill>
            <a:schemeClr val="accent1">
              <a:alpha val="9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7" name="PA-文本框 6">
            <a:extLst>
              <a:ext uri="{FF2B5EF4-FFF2-40B4-BE49-F238E27FC236}">
                <a16:creationId xmlns="" xmlns:a16="http://schemas.microsoft.com/office/drawing/2014/main" id="{62777141-775A-4273-91B5-CB38C197D30F}"/>
              </a:ext>
            </a:extLst>
          </p:cNvPr>
          <p:cNvSpPr txBox="1">
            <a:spLocks noChangeAspect="1"/>
          </p:cNvSpPr>
          <p:nvPr>
            <p:custDataLst>
              <p:tags r:id="rId1"/>
            </p:custDataLst>
          </p:nvPr>
        </p:nvSpPr>
        <p:spPr>
          <a:xfrm>
            <a:off x="4673600" y="3694069"/>
            <a:ext cx="28575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1400" dirty="0">
                <a:solidFill>
                  <a:schemeClr val="bg1">
                    <a:alpha val="70000"/>
                  </a:schemeClr>
                </a:solidFill>
                <a:ea typeface="+mj-ea"/>
              </a:rPr>
              <a:t>FOR YOUR TIME</a:t>
            </a:r>
          </a:p>
        </p:txBody>
      </p:sp>
      <p:grpSp>
        <p:nvGrpSpPr>
          <p:cNvPr id="2" name="PA-组合 1">
            <a:extLst>
              <a:ext uri="{FF2B5EF4-FFF2-40B4-BE49-F238E27FC236}">
                <a16:creationId xmlns="" xmlns:a16="http://schemas.microsoft.com/office/drawing/2014/main" id="{C6CE275B-0752-459C-BEDE-2C04D919FEC4}"/>
              </a:ext>
            </a:extLst>
          </p:cNvPr>
          <p:cNvGrpSpPr>
            <a:grpSpLocks noChangeAspect="1"/>
          </p:cNvGrpSpPr>
          <p:nvPr>
            <p:custDataLst>
              <p:tags r:id="rId2"/>
            </p:custDataLst>
          </p:nvPr>
        </p:nvGrpSpPr>
        <p:grpSpPr>
          <a:xfrm>
            <a:off x="4834001" y="914400"/>
            <a:ext cx="2523999" cy="641052"/>
            <a:chOff x="5884109" y="573832"/>
            <a:chExt cx="2523999" cy="641052"/>
          </a:xfrm>
        </p:grpSpPr>
        <p:sp>
          <p:nvSpPr>
            <p:cNvPr id="53" name="PA-任意多边形 52">
              <a:extLst>
                <a:ext uri="{FF2B5EF4-FFF2-40B4-BE49-F238E27FC236}">
                  <a16:creationId xmlns="" xmlns:a16="http://schemas.microsoft.com/office/drawing/2014/main" id="{2F0A390F-B477-4C39-A3BD-0938B46D1BD1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5884109" y="573832"/>
              <a:ext cx="641052" cy="641052"/>
            </a:xfrm>
            <a:custGeom>
              <a:avLst/>
              <a:gdLst>
                <a:gd name="connsiteX0" fmla="*/ 433181 w 2186041"/>
                <a:gd name="connsiteY0" fmla="*/ 548819 h 2186041"/>
                <a:gd name="connsiteX1" fmla="*/ 477535 w 2186041"/>
                <a:gd name="connsiteY1" fmla="*/ 525058 h 2186041"/>
                <a:gd name="connsiteX2" fmla="*/ 491792 w 2186041"/>
                <a:gd name="connsiteY2" fmla="*/ 504465 h 2186041"/>
                <a:gd name="connsiteX3" fmla="*/ 501297 w 2186041"/>
                <a:gd name="connsiteY3" fmla="*/ 483872 h 2186041"/>
                <a:gd name="connsiteX4" fmla="*/ 456942 w 2186041"/>
                <a:gd name="connsiteY4" fmla="*/ 442685 h 2186041"/>
                <a:gd name="connsiteX5" fmla="*/ 420508 w 2186041"/>
                <a:gd name="connsiteY5" fmla="*/ 482288 h 2186041"/>
                <a:gd name="connsiteX6" fmla="*/ 437933 w 2186041"/>
                <a:gd name="connsiteY6" fmla="*/ 498129 h 2186041"/>
                <a:gd name="connsiteX7" fmla="*/ 453774 w 2186041"/>
                <a:gd name="connsiteY7" fmla="*/ 480704 h 2186041"/>
                <a:gd name="connsiteX8" fmla="*/ 471199 w 2186041"/>
                <a:gd name="connsiteY8" fmla="*/ 496544 h 2186041"/>
                <a:gd name="connsiteX9" fmla="*/ 468031 w 2186041"/>
                <a:gd name="connsiteY9" fmla="*/ 499713 h 2186041"/>
                <a:gd name="connsiteX10" fmla="*/ 464863 w 2186041"/>
                <a:gd name="connsiteY10" fmla="*/ 502881 h 2186041"/>
                <a:gd name="connsiteX11" fmla="*/ 437933 w 2186041"/>
                <a:gd name="connsiteY11" fmla="*/ 517138 h 2186041"/>
                <a:gd name="connsiteX12" fmla="*/ 406251 w 2186041"/>
                <a:gd name="connsiteY12" fmla="*/ 504465 h 2186041"/>
                <a:gd name="connsiteX13" fmla="*/ 395163 w 2186041"/>
                <a:gd name="connsiteY13" fmla="*/ 490208 h 2186041"/>
                <a:gd name="connsiteX14" fmla="*/ 390411 w 2186041"/>
                <a:gd name="connsiteY14" fmla="*/ 475951 h 2186041"/>
                <a:gd name="connsiteX15" fmla="*/ 391995 w 2186041"/>
                <a:gd name="connsiteY15" fmla="*/ 461695 h 2186041"/>
                <a:gd name="connsiteX16" fmla="*/ 399915 w 2186041"/>
                <a:gd name="connsiteY16" fmla="*/ 449022 h 2186041"/>
                <a:gd name="connsiteX17" fmla="*/ 409420 w 2186041"/>
                <a:gd name="connsiteY17" fmla="*/ 441101 h 2186041"/>
                <a:gd name="connsiteX18" fmla="*/ 420508 w 2186041"/>
                <a:gd name="connsiteY18" fmla="*/ 436349 h 2186041"/>
                <a:gd name="connsiteX19" fmla="*/ 430013 w 2186041"/>
                <a:gd name="connsiteY19" fmla="*/ 433181 h 2186041"/>
                <a:gd name="connsiteX20" fmla="*/ 437933 w 2186041"/>
                <a:gd name="connsiteY20" fmla="*/ 431597 h 2186041"/>
                <a:gd name="connsiteX21" fmla="*/ 439517 w 2186041"/>
                <a:gd name="connsiteY21" fmla="*/ 430013 h 2186041"/>
                <a:gd name="connsiteX22" fmla="*/ 417340 w 2186041"/>
                <a:gd name="connsiteY22" fmla="*/ 411004 h 2186041"/>
                <a:gd name="connsiteX23" fmla="*/ 398331 w 2186041"/>
                <a:gd name="connsiteY23" fmla="*/ 420508 h 2186041"/>
                <a:gd name="connsiteX24" fmla="*/ 379322 w 2186041"/>
                <a:gd name="connsiteY24" fmla="*/ 437933 h 2186041"/>
                <a:gd name="connsiteX25" fmla="*/ 360313 w 2186041"/>
                <a:gd name="connsiteY25" fmla="*/ 485456 h 2186041"/>
                <a:gd name="connsiteX26" fmla="*/ 382490 w 2186041"/>
                <a:gd name="connsiteY26" fmla="*/ 529810 h 2186041"/>
                <a:gd name="connsiteX27" fmla="*/ 433181 w 2186041"/>
                <a:gd name="connsiteY27" fmla="*/ 548819 h 2186041"/>
                <a:gd name="connsiteX28" fmla="*/ 377738 w 2186041"/>
                <a:gd name="connsiteY28" fmla="*/ 650201 h 2186041"/>
                <a:gd name="connsiteX29" fmla="*/ 306454 w 2186041"/>
                <a:gd name="connsiteY29" fmla="*/ 602678 h 2186041"/>
                <a:gd name="connsiteX30" fmla="*/ 404667 w 2186041"/>
                <a:gd name="connsiteY30" fmla="*/ 610599 h 2186041"/>
                <a:gd name="connsiteX31" fmla="*/ 420508 w 2186041"/>
                <a:gd name="connsiteY31" fmla="*/ 585253 h 2186041"/>
                <a:gd name="connsiteX32" fmla="*/ 317543 w 2186041"/>
                <a:gd name="connsiteY32" fmla="*/ 517138 h 2186041"/>
                <a:gd name="connsiteX33" fmla="*/ 301702 w 2186041"/>
                <a:gd name="connsiteY33" fmla="*/ 540899 h 2186041"/>
                <a:gd name="connsiteX34" fmla="*/ 360313 w 2186041"/>
                <a:gd name="connsiteY34" fmla="*/ 580501 h 2186041"/>
                <a:gd name="connsiteX35" fmla="*/ 279524 w 2186041"/>
                <a:gd name="connsiteY35" fmla="*/ 574165 h 2186041"/>
                <a:gd name="connsiteX36" fmla="*/ 258931 w 2186041"/>
                <a:gd name="connsiteY36" fmla="*/ 605847 h 2186041"/>
                <a:gd name="connsiteX37" fmla="*/ 361897 w 2186041"/>
                <a:gd name="connsiteY37" fmla="*/ 673962 h 2186041"/>
                <a:gd name="connsiteX38" fmla="*/ 377738 w 2186041"/>
                <a:gd name="connsiteY38" fmla="*/ 650201 h 2186041"/>
                <a:gd name="connsiteX39" fmla="*/ 585253 w 2186041"/>
                <a:gd name="connsiteY39" fmla="*/ 423676 h 2186041"/>
                <a:gd name="connsiteX40" fmla="*/ 553572 w 2186041"/>
                <a:gd name="connsiteY40" fmla="*/ 380906 h 2186041"/>
                <a:gd name="connsiteX41" fmla="*/ 591590 w 2186041"/>
                <a:gd name="connsiteY41" fmla="*/ 352392 h 2186041"/>
                <a:gd name="connsiteX42" fmla="*/ 577333 w 2186041"/>
                <a:gd name="connsiteY42" fmla="*/ 333383 h 2186041"/>
                <a:gd name="connsiteX43" fmla="*/ 539315 w 2186041"/>
                <a:gd name="connsiteY43" fmla="*/ 361897 h 2186041"/>
                <a:gd name="connsiteX44" fmla="*/ 525058 w 2186041"/>
                <a:gd name="connsiteY44" fmla="*/ 342888 h 2186041"/>
                <a:gd name="connsiteX45" fmla="*/ 566244 w 2186041"/>
                <a:gd name="connsiteY45" fmla="*/ 311206 h 2186041"/>
                <a:gd name="connsiteX46" fmla="*/ 551988 w 2186041"/>
                <a:gd name="connsiteY46" fmla="*/ 292197 h 2186041"/>
                <a:gd name="connsiteX47" fmla="*/ 485456 w 2186041"/>
                <a:gd name="connsiteY47" fmla="*/ 341304 h 2186041"/>
                <a:gd name="connsiteX48" fmla="*/ 559908 w 2186041"/>
                <a:gd name="connsiteY48" fmla="*/ 439517 h 2186041"/>
                <a:gd name="connsiteX49" fmla="*/ 585253 w 2186041"/>
                <a:gd name="connsiteY49" fmla="*/ 423676 h 2186041"/>
                <a:gd name="connsiteX50" fmla="*/ 239922 w 2186041"/>
                <a:gd name="connsiteY50" fmla="*/ 691387 h 2186041"/>
                <a:gd name="connsiteX51" fmla="*/ 311206 w 2186041"/>
                <a:gd name="connsiteY51" fmla="*/ 727821 h 2186041"/>
                <a:gd name="connsiteX52" fmla="*/ 303286 w 2186041"/>
                <a:gd name="connsiteY52" fmla="*/ 743662 h 2186041"/>
                <a:gd name="connsiteX53" fmla="*/ 322295 w 2186041"/>
                <a:gd name="connsiteY53" fmla="*/ 751583 h 2186041"/>
                <a:gd name="connsiteX54" fmla="*/ 352392 w 2186041"/>
                <a:gd name="connsiteY54" fmla="*/ 691387 h 2186041"/>
                <a:gd name="connsiteX55" fmla="*/ 333383 w 2186041"/>
                <a:gd name="connsiteY55" fmla="*/ 681883 h 2186041"/>
                <a:gd name="connsiteX56" fmla="*/ 325463 w 2186041"/>
                <a:gd name="connsiteY56" fmla="*/ 697724 h 2186041"/>
                <a:gd name="connsiteX57" fmla="*/ 254179 w 2186041"/>
                <a:gd name="connsiteY57" fmla="*/ 661290 h 2186041"/>
                <a:gd name="connsiteX58" fmla="*/ 262099 w 2186041"/>
                <a:gd name="connsiteY58" fmla="*/ 645449 h 2186041"/>
                <a:gd name="connsiteX59" fmla="*/ 243090 w 2186041"/>
                <a:gd name="connsiteY59" fmla="*/ 635944 h 2186041"/>
                <a:gd name="connsiteX60" fmla="*/ 212993 w 2186041"/>
                <a:gd name="connsiteY60" fmla="*/ 696140 h 2186041"/>
                <a:gd name="connsiteX61" fmla="*/ 232002 w 2186041"/>
                <a:gd name="connsiteY61" fmla="*/ 705644 h 2186041"/>
                <a:gd name="connsiteX62" fmla="*/ 239922 w 2186041"/>
                <a:gd name="connsiteY62" fmla="*/ 691387 h 2186041"/>
                <a:gd name="connsiteX63" fmla="*/ 1046223 w 2186041"/>
                <a:gd name="connsiteY63" fmla="*/ 2063208 h 2186041"/>
                <a:gd name="connsiteX64" fmla="*/ 1033550 w 2186041"/>
                <a:gd name="connsiteY64" fmla="*/ 2053703 h 2186041"/>
                <a:gd name="connsiteX65" fmla="*/ 1020878 w 2186041"/>
                <a:gd name="connsiteY65" fmla="*/ 2044199 h 2186041"/>
                <a:gd name="connsiteX66" fmla="*/ 1001869 w 2186041"/>
                <a:gd name="connsiteY66" fmla="*/ 2033110 h 2186041"/>
                <a:gd name="connsiteX67" fmla="*/ 990780 w 2186041"/>
                <a:gd name="connsiteY67" fmla="*/ 2012517 h 2186041"/>
                <a:gd name="connsiteX68" fmla="*/ 974939 w 2186041"/>
                <a:gd name="connsiteY68" fmla="*/ 1998260 h 2186041"/>
                <a:gd name="connsiteX69" fmla="*/ 970187 w 2186041"/>
                <a:gd name="connsiteY69" fmla="*/ 1985587 h 2186041"/>
                <a:gd name="connsiteX70" fmla="*/ 974939 w 2186041"/>
                <a:gd name="connsiteY70" fmla="*/ 1969746 h 2186041"/>
                <a:gd name="connsiteX71" fmla="*/ 990780 w 2186041"/>
                <a:gd name="connsiteY71" fmla="*/ 1968162 h 2186041"/>
                <a:gd name="connsiteX72" fmla="*/ 998700 w 2186041"/>
                <a:gd name="connsiteY72" fmla="*/ 1968162 h 2186041"/>
                <a:gd name="connsiteX73" fmla="*/ 1001869 w 2186041"/>
                <a:gd name="connsiteY73" fmla="*/ 1968162 h 2186041"/>
                <a:gd name="connsiteX74" fmla="*/ 1001869 w 2186041"/>
                <a:gd name="connsiteY74" fmla="*/ 1963410 h 2186041"/>
                <a:gd name="connsiteX75" fmla="*/ 1003453 w 2186041"/>
                <a:gd name="connsiteY75" fmla="*/ 1958658 h 2186041"/>
                <a:gd name="connsiteX76" fmla="*/ 1003453 w 2186041"/>
                <a:gd name="connsiteY76" fmla="*/ 1957074 h 2186041"/>
                <a:gd name="connsiteX77" fmla="*/ 1005037 w 2186041"/>
                <a:gd name="connsiteY77" fmla="*/ 1953905 h 2186041"/>
                <a:gd name="connsiteX78" fmla="*/ 1001869 w 2186041"/>
                <a:gd name="connsiteY78" fmla="*/ 1941233 h 2186041"/>
                <a:gd name="connsiteX79" fmla="*/ 987612 w 2186041"/>
                <a:gd name="connsiteY79" fmla="*/ 1938064 h 2186041"/>
                <a:gd name="connsiteX80" fmla="*/ 982859 w 2186041"/>
                <a:gd name="connsiteY80" fmla="*/ 1928560 h 2186041"/>
                <a:gd name="connsiteX81" fmla="*/ 986028 w 2186041"/>
                <a:gd name="connsiteY81" fmla="*/ 1900046 h 2186041"/>
                <a:gd name="connsiteX82" fmla="*/ 981275 w 2186041"/>
                <a:gd name="connsiteY82" fmla="*/ 1893710 h 2186041"/>
                <a:gd name="connsiteX83" fmla="*/ 968603 w 2186041"/>
                <a:gd name="connsiteY83" fmla="*/ 1885790 h 2186041"/>
                <a:gd name="connsiteX84" fmla="*/ 960682 w 2186041"/>
                <a:gd name="connsiteY84" fmla="*/ 1881037 h 2186041"/>
                <a:gd name="connsiteX85" fmla="*/ 962266 w 2186041"/>
                <a:gd name="connsiteY85" fmla="*/ 1887374 h 2186041"/>
                <a:gd name="connsiteX86" fmla="*/ 962266 w 2186041"/>
                <a:gd name="connsiteY86" fmla="*/ 1890542 h 2186041"/>
                <a:gd name="connsiteX87" fmla="*/ 962266 w 2186041"/>
                <a:gd name="connsiteY87" fmla="*/ 1893710 h 2186041"/>
                <a:gd name="connsiteX88" fmla="*/ 963850 w 2186041"/>
                <a:gd name="connsiteY88" fmla="*/ 1898462 h 2186041"/>
                <a:gd name="connsiteX89" fmla="*/ 965434 w 2186041"/>
                <a:gd name="connsiteY89" fmla="*/ 1906383 h 2186041"/>
                <a:gd name="connsiteX90" fmla="*/ 965434 w 2186041"/>
                <a:gd name="connsiteY90" fmla="*/ 1915887 h 2186041"/>
                <a:gd name="connsiteX91" fmla="*/ 960682 w 2186041"/>
                <a:gd name="connsiteY91" fmla="*/ 1941233 h 2186041"/>
                <a:gd name="connsiteX92" fmla="*/ 954346 w 2186041"/>
                <a:gd name="connsiteY92" fmla="*/ 1949153 h 2186041"/>
                <a:gd name="connsiteX93" fmla="*/ 946425 w 2186041"/>
                <a:gd name="connsiteY93" fmla="*/ 1949153 h 2186041"/>
                <a:gd name="connsiteX94" fmla="*/ 938505 w 2186041"/>
                <a:gd name="connsiteY94" fmla="*/ 1944401 h 2186041"/>
                <a:gd name="connsiteX95" fmla="*/ 932169 w 2186041"/>
                <a:gd name="connsiteY95" fmla="*/ 1949153 h 2186041"/>
                <a:gd name="connsiteX96" fmla="*/ 927416 w 2186041"/>
                <a:gd name="connsiteY96" fmla="*/ 1964994 h 2186041"/>
                <a:gd name="connsiteX97" fmla="*/ 933753 w 2186041"/>
                <a:gd name="connsiteY97" fmla="*/ 1979251 h 2186041"/>
                <a:gd name="connsiteX98" fmla="*/ 948010 w 2186041"/>
                <a:gd name="connsiteY98" fmla="*/ 1979251 h 2186041"/>
                <a:gd name="connsiteX99" fmla="*/ 943257 w 2186041"/>
                <a:gd name="connsiteY99" fmla="*/ 1984003 h 2186041"/>
                <a:gd name="connsiteX100" fmla="*/ 936921 w 2186041"/>
                <a:gd name="connsiteY100" fmla="*/ 1991924 h 2186041"/>
                <a:gd name="connsiteX101" fmla="*/ 932169 w 2186041"/>
                <a:gd name="connsiteY101" fmla="*/ 1998260 h 2186041"/>
                <a:gd name="connsiteX102" fmla="*/ 925832 w 2186041"/>
                <a:gd name="connsiteY102" fmla="*/ 2004596 h 2186041"/>
                <a:gd name="connsiteX103" fmla="*/ 922664 w 2186041"/>
                <a:gd name="connsiteY103" fmla="*/ 2010933 h 2186041"/>
                <a:gd name="connsiteX104" fmla="*/ 921080 w 2186041"/>
                <a:gd name="connsiteY104" fmla="*/ 2015685 h 2186041"/>
                <a:gd name="connsiteX105" fmla="*/ 913160 w 2186041"/>
                <a:gd name="connsiteY105" fmla="*/ 2023605 h 2186041"/>
                <a:gd name="connsiteX106" fmla="*/ 898903 w 2186041"/>
                <a:gd name="connsiteY106" fmla="*/ 2036278 h 2186041"/>
                <a:gd name="connsiteX107" fmla="*/ 886230 w 2186041"/>
                <a:gd name="connsiteY107" fmla="*/ 2045782 h 2186041"/>
                <a:gd name="connsiteX108" fmla="*/ 884646 w 2186041"/>
                <a:gd name="connsiteY108" fmla="*/ 2041030 h 2186041"/>
                <a:gd name="connsiteX109" fmla="*/ 883062 w 2186041"/>
                <a:gd name="connsiteY109" fmla="*/ 2045782 h 2186041"/>
                <a:gd name="connsiteX110" fmla="*/ 884646 w 2186041"/>
                <a:gd name="connsiteY110" fmla="*/ 2050535 h 2186041"/>
                <a:gd name="connsiteX111" fmla="*/ 886230 w 2186041"/>
                <a:gd name="connsiteY111" fmla="*/ 2055287 h 2186041"/>
                <a:gd name="connsiteX112" fmla="*/ 889398 w 2186041"/>
                <a:gd name="connsiteY112" fmla="*/ 2053703 h 2186041"/>
                <a:gd name="connsiteX113" fmla="*/ 890982 w 2186041"/>
                <a:gd name="connsiteY113" fmla="*/ 2056871 h 2186041"/>
                <a:gd name="connsiteX114" fmla="*/ 892566 w 2186041"/>
                <a:gd name="connsiteY114" fmla="*/ 2053703 h 2186041"/>
                <a:gd name="connsiteX115" fmla="*/ 890982 w 2186041"/>
                <a:gd name="connsiteY115" fmla="*/ 2050535 h 2186041"/>
                <a:gd name="connsiteX116" fmla="*/ 887814 w 2186041"/>
                <a:gd name="connsiteY116" fmla="*/ 2050535 h 2186041"/>
                <a:gd name="connsiteX117" fmla="*/ 894151 w 2186041"/>
                <a:gd name="connsiteY117" fmla="*/ 2044199 h 2186041"/>
                <a:gd name="connsiteX118" fmla="*/ 895735 w 2186041"/>
                <a:gd name="connsiteY118" fmla="*/ 2045782 h 2186041"/>
                <a:gd name="connsiteX119" fmla="*/ 898903 w 2186041"/>
                <a:gd name="connsiteY119" fmla="*/ 2044199 h 2186041"/>
                <a:gd name="connsiteX120" fmla="*/ 903655 w 2186041"/>
                <a:gd name="connsiteY120" fmla="*/ 2041030 h 2186041"/>
                <a:gd name="connsiteX121" fmla="*/ 898903 w 2186041"/>
                <a:gd name="connsiteY121" fmla="*/ 2045782 h 2186041"/>
                <a:gd name="connsiteX122" fmla="*/ 892566 w 2186041"/>
                <a:gd name="connsiteY122" fmla="*/ 2048951 h 2186041"/>
                <a:gd name="connsiteX123" fmla="*/ 892566 w 2186041"/>
                <a:gd name="connsiteY123" fmla="*/ 2050535 h 2186041"/>
                <a:gd name="connsiteX124" fmla="*/ 897319 w 2186041"/>
                <a:gd name="connsiteY124" fmla="*/ 2047367 h 2186041"/>
                <a:gd name="connsiteX125" fmla="*/ 897319 w 2186041"/>
                <a:gd name="connsiteY125" fmla="*/ 2048951 h 2186041"/>
                <a:gd name="connsiteX126" fmla="*/ 900487 w 2186041"/>
                <a:gd name="connsiteY126" fmla="*/ 2047367 h 2186041"/>
                <a:gd name="connsiteX127" fmla="*/ 905239 w 2186041"/>
                <a:gd name="connsiteY127" fmla="*/ 2045782 h 2186041"/>
                <a:gd name="connsiteX128" fmla="*/ 909991 w 2186041"/>
                <a:gd name="connsiteY128" fmla="*/ 2042614 h 2186041"/>
                <a:gd name="connsiteX129" fmla="*/ 919496 w 2186041"/>
                <a:gd name="connsiteY129" fmla="*/ 2034694 h 2186041"/>
                <a:gd name="connsiteX130" fmla="*/ 929001 w 2186041"/>
                <a:gd name="connsiteY130" fmla="*/ 2025189 h 2186041"/>
                <a:gd name="connsiteX131" fmla="*/ 936921 w 2186041"/>
                <a:gd name="connsiteY131" fmla="*/ 2015685 h 2186041"/>
                <a:gd name="connsiteX132" fmla="*/ 943257 w 2186041"/>
                <a:gd name="connsiteY132" fmla="*/ 2010933 h 2186041"/>
                <a:gd name="connsiteX133" fmla="*/ 943257 w 2186041"/>
                <a:gd name="connsiteY133" fmla="*/ 2020437 h 2186041"/>
                <a:gd name="connsiteX134" fmla="*/ 941673 w 2186041"/>
                <a:gd name="connsiteY134" fmla="*/ 2036278 h 2186041"/>
                <a:gd name="connsiteX135" fmla="*/ 935337 w 2186041"/>
                <a:gd name="connsiteY135" fmla="*/ 2063208 h 2186041"/>
                <a:gd name="connsiteX136" fmla="*/ 932169 w 2186041"/>
                <a:gd name="connsiteY136" fmla="*/ 2090137 h 2186041"/>
                <a:gd name="connsiteX137" fmla="*/ 919496 w 2186041"/>
                <a:gd name="connsiteY137" fmla="*/ 2094889 h 2186041"/>
                <a:gd name="connsiteX138" fmla="*/ 905239 w 2186041"/>
                <a:gd name="connsiteY138" fmla="*/ 2090137 h 2186041"/>
                <a:gd name="connsiteX139" fmla="*/ 902071 w 2186041"/>
                <a:gd name="connsiteY139" fmla="*/ 2086969 h 2186041"/>
                <a:gd name="connsiteX140" fmla="*/ 900487 w 2186041"/>
                <a:gd name="connsiteY140" fmla="*/ 2083801 h 2186041"/>
                <a:gd name="connsiteX141" fmla="*/ 892566 w 2186041"/>
                <a:gd name="connsiteY141" fmla="*/ 2088553 h 2186041"/>
                <a:gd name="connsiteX142" fmla="*/ 890982 w 2186041"/>
                <a:gd name="connsiteY142" fmla="*/ 2091721 h 2186041"/>
                <a:gd name="connsiteX143" fmla="*/ 892566 w 2186041"/>
                <a:gd name="connsiteY143" fmla="*/ 2096473 h 2186041"/>
                <a:gd name="connsiteX144" fmla="*/ 889398 w 2186041"/>
                <a:gd name="connsiteY144" fmla="*/ 2094889 h 2186041"/>
                <a:gd name="connsiteX145" fmla="*/ 889398 w 2186041"/>
                <a:gd name="connsiteY145" fmla="*/ 2098057 h 2186041"/>
                <a:gd name="connsiteX146" fmla="*/ 892566 w 2186041"/>
                <a:gd name="connsiteY146" fmla="*/ 2099642 h 2186041"/>
                <a:gd name="connsiteX147" fmla="*/ 894151 w 2186041"/>
                <a:gd name="connsiteY147" fmla="*/ 2101226 h 2186041"/>
                <a:gd name="connsiteX148" fmla="*/ 894151 w 2186041"/>
                <a:gd name="connsiteY148" fmla="*/ 2102810 h 2186041"/>
                <a:gd name="connsiteX149" fmla="*/ 906823 w 2186041"/>
                <a:gd name="connsiteY149" fmla="*/ 2107562 h 2186041"/>
                <a:gd name="connsiteX150" fmla="*/ 921080 w 2186041"/>
                <a:gd name="connsiteY150" fmla="*/ 2112314 h 2186041"/>
                <a:gd name="connsiteX151" fmla="*/ 936921 w 2186041"/>
                <a:gd name="connsiteY151" fmla="*/ 2113898 h 2186041"/>
                <a:gd name="connsiteX152" fmla="*/ 948010 w 2186041"/>
                <a:gd name="connsiteY152" fmla="*/ 2110730 h 2186041"/>
                <a:gd name="connsiteX153" fmla="*/ 949594 w 2186041"/>
                <a:gd name="connsiteY153" fmla="*/ 2099642 h 2186041"/>
                <a:gd name="connsiteX154" fmla="*/ 952762 w 2186041"/>
                <a:gd name="connsiteY154" fmla="*/ 2090137 h 2186041"/>
                <a:gd name="connsiteX155" fmla="*/ 954346 w 2186041"/>
                <a:gd name="connsiteY155" fmla="*/ 2075880 h 2186041"/>
                <a:gd name="connsiteX156" fmla="*/ 955930 w 2186041"/>
                <a:gd name="connsiteY156" fmla="*/ 2066376 h 2186041"/>
                <a:gd name="connsiteX157" fmla="*/ 959098 w 2186041"/>
                <a:gd name="connsiteY157" fmla="*/ 2060039 h 2186041"/>
                <a:gd name="connsiteX158" fmla="*/ 959098 w 2186041"/>
                <a:gd name="connsiteY158" fmla="*/ 2053703 h 2186041"/>
                <a:gd name="connsiteX159" fmla="*/ 960682 w 2186041"/>
                <a:gd name="connsiteY159" fmla="*/ 2041030 h 2186041"/>
                <a:gd name="connsiteX160" fmla="*/ 960682 w 2186041"/>
                <a:gd name="connsiteY160" fmla="*/ 2036278 h 2186041"/>
                <a:gd name="connsiteX161" fmla="*/ 962266 w 2186041"/>
                <a:gd name="connsiteY161" fmla="*/ 2028358 h 2186041"/>
                <a:gd name="connsiteX162" fmla="*/ 967019 w 2186041"/>
                <a:gd name="connsiteY162" fmla="*/ 2017269 h 2186041"/>
                <a:gd name="connsiteX163" fmla="*/ 971771 w 2186041"/>
                <a:gd name="connsiteY163" fmla="*/ 2033110 h 2186041"/>
                <a:gd name="connsiteX164" fmla="*/ 976523 w 2186041"/>
                <a:gd name="connsiteY164" fmla="*/ 2039446 h 2186041"/>
                <a:gd name="connsiteX165" fmla="*/ 981275 w 2186041"/>
                <a:gd name="connsiteY165" fmla="*/ 2045782 h 2186041"/>
                <a:gd name="connsiteX166" fmla="*/ 995532 w 2186041"/>
                <a:gd name="connsiteY166" fmla="*/ 2053703 h 2186041"/>
                <a:gd name="connsiteX167" fmla="*/ 1003453 w 2186041"/>
                <a:gd name="connsiteY167" fmla="*/ 2056871 h 2186041"/>
                <a:gd name="connsiteX168" fmla="*/ 1009789 w 2186041"/>
                <a:gd name="connsiteY168" fmla="*/ 2061623 h 2186041"/>
                <a:gd name="connsiteX169" fmla="*/ 1025630 w 2186041"/>
                <a:gd name="connsiteY169" fmla="*/ 2071128 h 2186041"/>
                <a:gd name="connsiteX170" fmla="*/ 1030382 w 2186041"/>
                <a:gd name="connsiteY170" fmla="*/ 2075880 h 2186041"/>
                <a:gd name="connsiteX171" fmla="*/ 1036718 w 2186041"/>
                <a:gd name="connsiteY171" fmla="*/ 2079048 h 2186041"/>
                <a:gd name="connsiteX172" fmla="*/ 1043055 w 2186041"/>
                <a:gd name="connsiteY172" fmla="*/ 2080632 h 2186041"/>
                <a:gd name="connsiteX173" fmla="*/ 1047807 w 2186041"/>
                <a:gd name="connsiteY173" fmla="*/ 2079048 h 2186041"/>
                <a:gd name="connsiteX174" fmla="*/ 1052559 w 2186041"/>
                <a:gd name="connsiteY174" fmla="*/ 2069544 h 2186041"/>
                <a:gd name="connsiteX175" fmla="*/ 1050975 w 2186041"/>
                <a:gd name="connsiteY175" fmla="*/ 2069544 h 2186041"/>
                <a:gd name="connsiteX176" fmla="*/ 1052559 w 2186041"/>
                <a:gd name="connsiteY176" fmla="*/ 2067960 h 2186041"/>
                <a:gd name="connsiteX177" fmla="*/ 1052559 w 2186041"/>
                <a:gd name="connsiteY177" fmla="*/ 2064791 h 2186041"/>
                <a:gd name="connsiteX178" fmla="*/ 1046223 w 2186041"/>
                <a:gd name="connsiteY178" fmla="*/ 2063208 h 2186041"/>
                <a:gd name="connsiteX179" fmla="*/ 979691 w 2186041"/>
                <a:gd name="connsiteY179" fmla="*/ 1941233 h 2186041"/>
                <a:gd name="connsiteX180" fmla="*/ 982859 w 2186041"/>
                <a:gd name="connsiteY180" fmla="*/ 1944401 h 2186041"/>
                <a:gd name="connsiteX181" fmla="*/ 979691 w 2186041"/>
                <a:gd name="connsiteY181" fmla="*/ 1941233 h 2186041"/>
                <a:gd name="connsiteX182" fmla="*/ 978107 w 2186041"/>
                <a:gd name="connsiteY182" fmla="*/ 1963410 h 2186041"/>
                <a:gd name="connsiteX183" fmla="*/ 987612 w 2186041"/>
                <a:gd name="connsiteY183" fmla="*/ 1961826 h 2186041"/>
                <a:gd name="connsiteX184" fmla="*/ 995532 w 2186041"/>
                <a:gd name="connsiteY184" fmla="*/ 1963410 h 2186041"/>
                <a:gd name="connsiteX185" fmla="*/ 990780 w 2186041"/>
                <a:gd name="connsiteY185" fmla="*/ 1964994 h 2186041"/>
                <a:gd name="connsiteX186" fmla="*/ 981275 w 2186041"/>
                <a:gd name="connsiteY186" fmla="*/ 1964994 h 2186041"/>
                <a:gd name="connsiteX187" fmla="*/ 978107 w 2186041"/>
                <a:gd name="connsiteY187" fmla="*/ 1963410 h 2186041"/>
                <a:gd name="connsiteX188" fmla="*/ 640696 w 2186041"/>
                <a:gd name="connsiteY188" fmla="*/ 365065 h 2186041"/>
                <a:gd name="connsiteX189" fmla="*/ 688219 w 2186041"/>
                <a:gd name="connsiteY189" fmla="*/ 358729 h 2186041"/>
                <a:gd name="connsiteX190" fmla="*/ 718317 w 2186041"/>
                <a:gd name="connsiteY190" fmla="*/ 322295 h 2186041"/>
                <a:gd name="connsiteX191" fmla="*/ 708812 w 2186041"/>
                <a:gd name="connsiteY191" fmla="*/ 273188 h 2186041"/>
                <a:gd name="connsiteX192" fmla="*/ 672378 w 2186041"/>
                <a:gd name="connsiteY192" fmla="*/ 239922 h 2186041"/>
                <a:gd name="connsiteX193" fmla="*/ 626440 w 2186041"/>
                <a:gd name="connsiteY193" fmla="*/ 246259 h 2186041"/>
                <a:gd name="connsiteX194" fmla="*/ 596342 w 2186041"/>
                <a:gd name="connsiteY194" fmla="*/ 282693 h 2186041"/>
                <a:gd name="connsiteX195" fmla="*/ 605847 w 2186041"/>
                <a:gd name="connsiteY195" fmla="*/ 331799 h 2186041"/>
                <a:gd name="connsiteX196" fmla="*/ 640696 w 2186041"/>
                <a:gd name="connsiteY196" fmla="*/ 365065 h 2186041"/>
                <a:gd name="connsiteX197" fmla="*/ 624856 w 2186041"/>
                <a:gd name="connsiteY197" fmla="*/ 284277 h 2186041"/>
                <a:gd name="connsiteX198" fmla="*/ 629608 w 2186041"/>
                <a:gd name="connsiteY198" fmla="*/ 273188 h 2186041"/>
                <a:gd name="connsiteX199" fmla="*/ 637528 w 2186041"/>
                <a:gd name="connsiteY199" fmla="*/ 266852 h 2186041"/>
                <a:gd name="connsiteX200" fmla="*/ 647033 w 2186041"/>
                <a:gd name="connsiteY200" fmla="*/ 263684 h 2186041"/>
                <a:gd name="connsiteX201" fmla="*/ 658121 w 2186041"/>
                <a:gd name="connsiteY201" fmla="*/ 265268 h 2186041"/>
                <a:gd name="connsiteX202" fmla="*/ 669210 w 2186041"/>
                <a:gd name="connsiteY202" fmla="*/ 273188 h 2186041"/>
                <a:gd name="connsiteX203" fmla="*/ 680299 w 2186041"/>
                <a:gd name="connsiteY203" fmla="*/ 289029 h 2186041"/>
                <a:gd name="connsiteX204" fmla="*/ 688219 w 2186041"/>
                <a:gd name="connsiteY204" fmla="*/ 306454 h 2186041"/>
                <a:gd name="connsiteX205" fmla="*/ 688219 w 2186041"/>
                <a:gd name="connsiteY205" fmla="*/ 320711 h 2186041"/>
                <a:gd name="connsiteX206" fmla="*/ 683467 w 2186041"/>
                <a:gd name="connsiteY206" fmla="*/ 331799 h 2186041"/>
                <a:gd name="connsiteX207" fmla="*/ 675546 w 2186041"/>
                <a:gd name="connsiteY207" fmla="*/ 339720 h 2186041"/>
                <a:gd name="connsiteX208" fmla="*/ 666042 w 2186041"/>
                <a:gd name="connsiteY208" fmla="*/ 342888 h 2186041"/>
                <a:gd name="connsiteX209" fmla="*/ 654953 w 2186041"/>
                <a:gd name="connsiteY209" fmla="*/ 341304 h 2186041"/>
                <a:gd name="connsiteX210" fmla="*/ 643865 w 2186041"/>
                <a:gd name="connsiteY210" fmla="*/ 333383 h 2186041"/>
                <a:gd name="connsiteX211" fmla="*/ 632776 w 2186041"/>
                <a:gd name="connsiteY211" fmla="*/ 317543 h 2186041"/>
                <a:gd name="connsiteX212" fmla="*/ 624856 w 2186041"/>
                <a:gd name="connsiteY212" fmla="*/ 300118 h 2186041"/>
                <a:gd name="connsiteX213" fmla="*/ 624856 w 2186041"/>
                <a:gd name="connsiteY213" fmla="*/ 284277 h 2186041"/>
                <a:gd name="connsiteX214" fmla="*/ 990780 w 2186041"/>
                <a:gd name="connsiteY214" fmla="*/ 205072 h 2186041"/>
                <a:gd name="connsiteX215" fmla="*/ 1005037 w 2186041"/>
                <a:gd name="connsiteY215" fmla="*/ 206656 h 2186041"/>
                <a:gd name="connsiteX216" fmla="*/ 1019293 w 2186041"/>
                <a:gd name="connsiteY216" fmla="*/ 208240 h 2186041"/>
                <a:gd name="connsiteX217" fmla="*/ 1028798 w 2186041"/>
                <a:gd name="connsiteY217" fmla="*/ 211409 h 2186041"/>
                <a:gd name="connsiteX218" fmla="*/ 1033550 w 2186041"/>
                <a:gd name="connsiteY218" fmla="*/ 219329 h 2186041"/>
                <a:gd name="connsiteX219" fmla="*/ 1031966 w 2186041"/>
                <a:gd name="connsiteY219" fmla="*/ 225665 h 2186041"/>
                <a:gd name="connsiteX220" fmla="*/ 1027214 w 2186041"/>
                <a:gd name="connsiteY220" fmla="*/ 230418 h 2186041"/>
                <a:gd name="connsiteX221" fmla="*/ 1020878 w 2186041"/>
                <a:gd name="connsiteY221" fmla="*/ 233586 h 2186041"/>
                <a:gd name="connsiteX222" fmla="*/ 1014541 w 2186041"/>
                <a:gd name="connsiteY222" fmla="*/ 235170 h 2186041"/>
                <a:gd name="connsiteX223" fmla="*/ 992364 w 2186041"/>
                <a:gd name="connsiteY223" fmla="*/ 233586 h 2186041"/>
                <a:gd name="connsiteX224" fmla="*/ 970187 w 2186041"/>
                <a:gd name="connsiteY224" fmla="*/ 224081 h 2186041"/>
                <a:gd name="connsiteX225" fmla="*/ 967019 w 2186041"/>
                <a:gd name="connsiteY225" fmla="*/ 224081 h 2186041"/>
                <a:gd name="connsiteX226" fmla="*/ 970187 w 2186041"/>
                <a:gd name="connsiteY226" fmla="*/ 252595 h 2186041"/>
                <a:gd name="connsiteX227" fmla="*/ 990780 w 2186041"/>
                <a:gd name="connsiteY227" fmla="*/ 257347 h 2186041"/>
                <a:gd name="connsiteX228" fmla="*/ 1016125 w 2186041"/>
                <a:gd name="connsiteY228" fmla="*/ 257347 h 2186041"/>
                <a:gd name="connsiteX229" fmla="*/ 1054143 w 2186041"/>
                <a:gd name="connsiteY229" fmla="*/ 243090 h 2186041"/>
                <a:gd name="connsiteX230" fmla="*/ 1065232 w 2186041"/>
                <a:gd name="connsiteY230" fmla="*/ 212993 h 2186041"/>
                <a:gd name="connsiteX231" fmla="*/ 1057312 w 2186041"/>
                <a:gd name="connsiteY231" fmla="*/ 192400 h 2186041"/>
                <a:gd name="connsiteX232" fmla="*/ 1036718 w 2186041"/>
                <a:gd name="connsiteY232" fmla="*/ 181311 h 2186041"/>
                <a:gd name="connsiteX233" fmla="*/ 1024046 w 2186041"/>
                <a:gd name="connsiteY233" fmla="*/ 178143 h 2186041"/>
                <a:gd name="connsiteX234" fmla="*/ 1011373 w 2186041"/>
                <a:gd name="connsiteY234" fmla="*/ 176559 h 2186041"/>
                <a:gd name="connsiteX235" fmla="*/ 998700 w 2186041"/>
                <a:gd name="connsiteY235" fmla="*/ 173391 h 2186041"/>
                <a:gd name="connsiteX236" fmla="*/ 993948 w 2186041"/>
                <a:gd name="connsiteY236" fmla="*/ 165470 h 2186041"/>
                <a:gd name="connsiteX237" fmla="*/ 995532 w 2186041"/>
                <a:gd name="connsiteY237" fmla="*/ 159134 h 2186041"/>
                <a:gd name="connsiteX238" fmla="*/ 1000284 w 2186041"/>
                <a:gd name="connsiteY238" fmla="*/ 154381 h 2186041"/>
                <a:gd name="connsiteX239" fmla="*/ 1006621 w 2186041"/>
                <a:gd name="connsiteY239" fmla="*/ 151213 h 2186041"/>
                <a:gd name="connsiteX240" fmla="*/ 1014541 w 2186041"/>
                <a:gd name="connsiteY240" fmla="*/ 149629 h 2186041"/>
                <a:gd name="connsiteX241" fmla="*/ 1035134 w 2186041"/>
                <a:gd name="connsiteY241" fmla="*/ 151213 h 2186041"/>
                <a:gd name="connsiteX242" fmla="*/ 1052559 w 2186041"/>
                <a:gd name="connsiteY242" fmla="*/ 159134 h 2186041"/>
                <a:gd name="connsiteX243" fmla="*/ 1055728 w 2186041"/>
                <a:gd name="connsiteY243" fmla="*/ 159134 h 2186041"/>
                <a:gd name="connsiteX244" fmla="*/ 1049391 w 2186041"/>
                <a:gd name="connsiteY244" fmla="*/ 133788 h 2186041"/>
                <a:gd name="connsiteX245" fmla="*/ 1028798 w 2186041"/>
                <a:gd name="connsiteY245" fmla="*/ 129036 h 2186041"/>
                <a:gd name="connsiteX246" fmla="*/ 1006621 w 2186041"/>
                <a:gd name="connsiteY246" fmla="*/ 129036 h 2186041"/>
                <a:gd name="connsiteX247" fmla="*/ 971771 w 2186041"/>
                <a:gd name="connsiteY247" fmla="*/ 143293 h 2186041"/>
                <a:gd name="connsiteX248" fmla="*/ 959098 w 2186041"/>
                <a:gd name="connsiteY248" fmla="*/ 173391 h 2186041"/>
                <a:gd name="connsiteX249" fmla="*/ 967019 w 2186041"/>
                <a:gd name="connsiteY249" fmla="*/ 193984 h 2186041"/>
                <a:gd name="connsiteX250" fmla="*/ 990780 w 2186041"/>
                <a:gd name="connsiteY250" fmla="*/ 205072 h 2186041"/>
                <a:gd name="connsiteX251" fmla="*/ 1106418 w 2186041"/>
                <a:gd name="connsiteY251" fmla="*/ 251011 h 2186041"/>
                <a:gd name="connsiteX252" fmla="*/ 1138100 w 2186041"/>
                <a:gd name="connsiteY252" fmla="*/ 252595 h 2186041"/>
                <a:gd name="connsiteX253" fmla="*/ 1141268 w 2186041"/>
                <a:gd name="connsiteY253" fmla="*/ 152797 h 2186041"/>
                <a:gd name="connsiteX254" fmla="*/ 1177702 w 2186041"/>
                <a:gd name="connsiteY254" fmla="*/ 154381 h 2186041"/>
                <a:gd name="connsiteX255" fmla="*/ 1177702 w 2186041"/>
                <a:gd name="connsiteY255" fmla="*/ 130620 h 2186041"/>
                <a:gd name="connsiteX256" fmla="*/ 1073153 w 2186041"/>
                <a:gd name="connsiteY256" fmla="*/ 127452 h 2186041"/>
                <a:gd name="connsiteX257" fmla="*/ 1073153 w 2186041"/>
                <a:gd name="connsiteY257" fmla="*/ 151213 h 2186041"/>
                <a:gd name="connsiteX258" fmla="*/ 1109586 w 2186041"/>
                <a:gd name="connsiteY258" fmla="*/ 152797 h 2186041"/>
                <a:gd name="connsiteX259" fmla="*/ 1106418 w 2186041"/>
                <a:gd name="connsiteY259" fmla="*/ 251011 h 2186041"/>
                <a:gd name="connsiteX260" fmla="*/ 784848 w 2186041"/>
                <a:gd name="connsiteY260" fmla="*/ 311206 h 2186041"/>
                <a:gd name="connsiteX261" fmla="*/ 769008 w 2186041"/>
                <a:gd name="connsiteY261" fmla="*/ 268436 h 2186041"/>
                <a:gd name="connsiteX262" fmla="*/ 780096 w 2186041"/>
                <a:gd name="connsiteY262" fmla="*/ 265268 h 2186041"/>
                <a:gd name="connsiteX263" fmla="*/ 827619 w 2186041"/>
                <a:gd name="connsiteY263" fmla="*/ 295365 h 2186041"/>
                <a:gd name="connsiteX264" fmla="*/ 862469 w 2186041"/>
                <a:gd name="connsiteY264" fmla="*/ 282693 h 2186041"/>
                <a:gd name="connsiteX265" fmla="*/ 805442 w 2186041"/>
                <a:gd name="connsiteY265" fmla="*/ 247843 h 2186041"/>
                <a:gd name="connsiteX266" fmla="*/ 816530 w 2186041"/>
                <a:gd name="connsiteY266" fmla="*/ 228834 h 2186041"/>
                <a:gd name="connsiteX267" fmla="*/ 814946 w 2186041"/>
                <a:gd name="connsiteY267" fmla="*/ 205072 h 2186041"/>
                <a:gd name="connsiteX268" fmla="*/ 805442 w 2186041"/>
                <a:gd name="connsiteY268" fmla="*/ 190816 h 2186041"/>
                <a:gd name="connsiteX269" fmla="*/ 791185 w 2186041"/>
                <a:gd name="connsiteY269" fmla="*/ 184479 h 2186041"/>
                <a:gd name="connsiteX270" fmla="*/ 775344 w 2186041"/>
                <a:gd name="connsiteY270" fmla="*/ 184479 h 2186041"/>
                <a:gd name="connsiteX271" fmla="*/ 757919 w 2186041"/>
                <a:gd name="connsiteY271" fmla="*/ 189231 h 2186041"/>
                <a:gd name="connsiteX272" fmla="*/ 711980 w 2186041"/>
                <a:gd name="connsiteY272" fmla="*/ 206656 h 2186041"/>
                <a:gd name="connsiteX273" fmla="*/ 754751 w 2186041"/>
                <a:gd name="connsiteY273" fmla="*/ 322295 h 2186041"/>
                <a:gd name="connsiteX274" fmla="*/ 784848 w 2186041"/>
                <a:gd name="connsiteY274" fmla="*/ 311206 h 2186041"/>
                <a:gd name="connsiteX275" fmla="*/ 759503 w 2186041"/>
                <a:gd name="connsiteY275" fmla="*/ 212993 h 2186041"/>
                <a:gd name="connsiteX276" fmla="*/ 767423 w 2186041"/>
                <a:gd name="connsiteY276" fmla="*/ 209825 h 2186041"/>
                <a:gd name="connsiteX277" fmla="*/ 773760 w 2186041"/>
                <a:gd name="connsiteY277" fmla="*/ 209825 h 2186041"/>
                <a:gd name="connsiteX278" fmla="*/ 781680 w 2186041"/>
                <a:gd name="connsiteY278" fmla="*/ 212993 h 2186041"/>
                <a:gd name="connsiteX279" fmla="*/ 786433 w 2186041"/>
                <a:gd name="connsiteY279" fmla="*/ 219329 h 2186041"/>
                <a:gd name="connsiteX280" fmla="*/ 788017 w 2186041"/>
                <a:gd name="connsiteY280" fmla="*/ 227250 h 2186041"/>
                <a:gd name="connsiteX281" fmla="*/ 786433 w 2186041"/>
                <a:gd name="connsiteY281" fmla="*/ 233586 h 2186041"/>
                <a:gd name="connsiteX282" fmla="*/ 780096 w 2186041"/>
                <a:gd name="connsiteY282" fmla="*/ 239922 h 2186041"/>
                <a:gd name="connsiteX283" fmla="*/ 770592 w 2186041"/>
                <a:gd name="connsiteY283" fmla="*/ 244674 h 2186041"/>
                <a:gd name="connsiteX284" fmla="*/ 762671 w 2186041"/>
                <a:gd name="connsiteY284" fmla="*/ 247843 h 2186041"/>
                <a:gd name="connsiteX285" fmla="*/ 751583 w 2186041"/>
                <a:gd name="connsiteY285" fmla="*/ 216161 h 2186041"/>
                <a:gd name="connsiteX286" fmla="*/ 759503 w 2186041"/>
                <a:gd name="connsiteY286" fmla="*/ 212993 h 2186041"/>
                <a:gd name="connsiteX287" fmla="*/ 1223641 w 2186041"/>
                <a:gd name="connsiteY287" fmla="*/ 214577 h 2186041"/>
                <a:gd name="connsiteX288" fmla="*/ 1234729 w 2186041"/>
                <a:gd name="connsiteY288" fmla="*/ 216161 h 2186041"/>
                <a:gd name="connsiteX289" fmla="*/ 1261659 w 2186041"/>
                <a:gd name="connsiteY289" fmla="*/ 266852 h 2186041"/>
                <a:gd name="connsiteX290" fmla="*/ 1299677 w 2186041"/>
                <a:gd name="connsiteY290" fmla="*/ 273188 h 2186041"/>
                <a:gd name="connsiteX291" fmla="*/ 1266411 w 2186041"/>
                <a:gd name="connsiteY291" fmla="*/ 214577 h 2186041"/>
                <a:gd name="connsiteX292" fmla="*/ 1285420 w 2186041"/>
                <a:gd name="connsiteY292" fmla="*/ 203488 h 2186041"/>
                <a:gd name="connsiteX293" fmla="*/ 1294925 w 2186041"/>
                <a:gd name="connsiteY293" fmla="*/ 181311 h 2186041"/>
                <a:gd name="connsiteX294" fmla="*/ 1293341 w 2186041"/>
                <a:gd name="connsiteY294" fmla="*/ 163886 h 2186041"/>
                <a:gd name="connsiteX295" fmla="*/ 1285420 w 2186041"/>
                <a:gd name="connsiteY295" fmla="*/ 151213 h 2186041"/>
                <a:gd name="connsiteX296" fmla="*/ 1272748 w 2186041"/>
                <a:gd name="connsiteY296" fmla="*/ 143293 h 2186041"/>
                <a:gd name="connsiteX297" fmla="*/ 1255323 w 2186041"/>
                <a:gd name="connsiteY297" fmla="*/ 138541 h 2186041"/>
                <a:gd name="connsiteX298" fmla="*/ 1206216 w 2186041"/>
                <a:gd name="connsiteY298" fmla="*/ 133788 h 2186041"/>
                <a:gd name="connsiteX299" fmla="*/ 1185623 w 2186041"/>
                <a:gd name="connsiteY299" fmla="*/ 255763 h 2186041"/>
                <a:gd name="connsiteX300" fmla="*/ 1215720 w 2186041"/>
                <a:gd name="connsiteY300" fmla="*/ 260515 h 2186041"/>
                <a:gd name="connsiteX301" fmla="*/ 1223641 w 2186041"/>
                <a:gd name="connsiteY301" fmla="*/ 214577 h 2186041"/>
                <a:gd name="connsiteX302" fmla="*/ 1233145 w 2186041"/>
                <a:gd name="connsiteY302" fmla="*/ 160718 h 2186041"/>
                <a:gd name="connsiteX303" fmla="*/ 1242650 w 2186041"/>
                <a:gd name="connsiteY303" fmla="*/ 162302 h 2186041"/>
                <a:gd name="connsiteX304" fmla="*/ 1250570 w 2186041"/>
                <a:gd name="connsiteY304" fmla="*/ 163886 h 2186041"/>
                <a:gd name="connsiteX305" fmla="*/ 1256907 w 2186041"/>
                <a:gd name="connsiteY305" fmla="*/ 167054 h 2186041"/>
                <a:gd name="connsiteX306" fmla="*/ 1261659 w 2186041"/>
                <a:gd name="connsiteY306" fmla="*/ 173391 h 2186041"/>
                <a:gd name="connsiteX307" fmla="*/ 1261659 w 2186041"/>
                <a:gd name="connsiteY307" fmla="*/ 181311 h 2186041"/>
                <a:gd name="connsiteX308" fmla="*/ 1258491 w 2186041"/>
                <a:gd name="connsiteY308" fmla="*/ 189231 h 2186041"/>
                <a:gd name="connsiteX309" fmla="*/ 1253739 w 2186041"/>
                <a:gd name="connsiteY309" fmla="*/ 193984 h 2186041"/>
                <a:gd name="connsiteX310" fmla="*/ 1245818 w 2186041"/>
                <a:gd name="connsiteY310" fmla="*/ 195568 h 2186041"/>
                <a:gd name="connsiteX311" fmla="*/ 1234729 w 2186041"/>
                <a:gd name="connsiteY311" fmla="*/ 193984 h 2186041"/>
                <a:gd name="connsiteX312" fmla="*/ 1225225 w 2186041"/>
                <a:gd name="connsiteY312" fmla="*/ 192400 h 2186041"/>
                <a:gd name="connsiteX313" fmla="*/ 1233145 w 2186041"/>
                <a:gd name="connsiteY313" fmla="*/ 160718 h 2186041"/>
                <a:gd name="connsiteX314" fmla="*/ 266852 w 2186041"/>
                <a:gd name="connsiteY314" fmla="*/ 925832 h 2186041"/>
                <a:gd name="connsiteX315" fmla="*/ 182895 w 2186041"/>
                <a:gd name="connsiteY315" fmla="*/ 905239 h 2186041"/>
                <a:gd name="connsiteX316" fmla="*/ 277940 w 2186041"/>
                <a:gd name="connsiteY316" fmla="*/ 878310 h 2186041"/>
                <a:gd name="connsiteX317" fmla="*/ 284277 w 2186041"/>
                <a:gd name="connsiteY317" fmla="*/ 849796 h 2186041"/>
                <a:gd name="connsiteX318" fmla="*/ 163886 w 2186041"/>
                <a:gd name="connsiteY318" fmla="*/ 821283 h 2186041"/>
                <a:gd name="connsiteX319" fmla="*/ 157550 w 2186041"/>
                <a:gd name="connsiteY319" fmla="*/ 848212 h 2186041"/>
                <a:gd name="connsiteX320" fmla="*/ 225665 w 2186041"/>
                <a:gd name="connsiteY320" fmla="*/ 864053 h 2186041"/>
                <a:gd name="connsiteX321" fmla="*/ 148045 w 2186041"/>
                <a:gd name="connsiteY321" fmla="*/ 886230 h 2186041"/>
                <a:gd name="connsiteX322" fmla="*/ 138541 w 2186041"/>
                <a:gd name="connsiteY322" fmla="*/ 922664 h 2186041"/>
                <a:gd name="connsiteX323" fmla="*/ 258931 w 2186041"/>
                <a:gd name="connsiteY323" fmla="*/ 951178 h 2186041"/>
                <a:gd name="connsiteX324" fmla="*/ 266852 w 2186041"/>
                <a:gd name="connsiteY324" fmla="*/ 925832 h 2186041"/>
                <a:gd name="connsiteX325" fmla="*/ 954346 w 2186041"/>
                <a:gd name="connsiteY325" fmla="*/ 262099 h 2186041"/>
                <a:gd name="connsiteX326" fmla="*/ 949594 w 2186041"/>
                <a:gd name="connsiteY326" fmla="*/ 238338 h 2186041"/>
                <a:gd name="connsiteX327" fmla="*/ 898903 w 2186041"/>
                <a:gd name="connsiteY327" fmla="*/ 249427 h 2186041"/>
                <a:gd name="connsiteX328" fmla="*/ 892566 w 2186041"/>
                <a:gd name="connsiteY328" fmla="*/ 219329 h 2186041"/>
                <a:gd name="connsiteX329" fmla="*/ 940089 w 2186041"/>
                <a:gd name="connsiteY329" fmla="*/ 208240 h 2186041"/>
                <a:gd name="connsiteX330" fmla="*/ 935337 w 2186041"/>
                <a:gd name="connsiteY330" fmla="*/ 184479 h 2186041"/>
                <a:gd name="connsiteX331" fmla="*/ 887814 w 2186041"/>
                <a:gd name="connsiteY331" fmla="*/ 195568 h 2186041"/>
                <a:gd name="connsiteX332" fmla="*/ 883062 w 2186041"/>
                <a:gd name="connsiteY332" fmla="*/ 174975 h 2186041"/>
                <a:gd name="connsiteX333" fmla="*/ 933753 w 2186041"/>
                <a:gd name="connsiteY333" fmla="*/ 163886 h 2186041"/>
                <a:gd name="connsiteX334" fmla="*/ 929001 w 2186041"/>
                <a:gd name="connsiteY334" fmla="*/ 140125 h 2186041"/>
                <a:gd name="connsiteX335" fmla="*/ 845044 w 2186041"/>
                <a:gd name="connsiteY335" fmla="*/ 160718 h 2186041"/>
                <a:gd name="connsiteX336" fmla="*/ 871973 w 2186041"/>
                <a:gd name="connsiteY336" fmla="*/ 281109 h 2186041"/>
                <a:gd name="connsiteX337" fmla="*/ 954346 w 2186041"/>
                <a:gd name="connsiteY337" fmla="*/ 262099 h 2186041"/>
                <a:gd name="connsiteX338" fmla="*/ 209825 w 2186041"/>
                <a:gd name="connsiteY338" fmla="*/ 762671 h 2186041"/>
                <a:gd name="connsiteX339" fmla="*/ 255763 w 2186041"/>
                <a:gd name="connsiteY339" fmla="*/ 780096 h 2186041"/>
                <a:gd name="connsiteX340" fmla="*/ 266852 w 2186041"/>
                <a:gd name="connsiteY340" fmla="*/ 784848 h 2186041"/>
                <a:gd name="connsiteX341" fmla="*/ 274772 w 2186041"/>
                <a:gd name="connsiteY341" fmla="*/ 789601 h 2186041"/>
                <a:gd name="connsiteX342" fmla="*/ 277940 w 2186041"/>
                <a:gd name="connsiteY342" fmla="*/ 797521 h 2186041"/>
                <a:gd name="connsiteX343" fmla="*/ 276356 w 2186041"/>
                <a:gd name="connsiteY343" fmla="*/ 810194 h 2186041"/>
                <a:gd name="connsiteX344" fmla="*/ 271604 w 2186041"/>
                <a:gd name="connsiteY344" fmla="*/ 819698 h 2186041"/>
                <a:gd name="connsiteX345" fmla="*/ 266852 w 2186041"/>
                <a:gd name="connsiteY345" fmla="*/ 826035 h 2186041"/>
                <a:gd name="connsiteX346" fmla="*/ 265268 w 2186041"/>
                <a:gd name="connsiteY346" fmla="*/ 829203 h 2186041"/>
                <a:gd name="connsiteX347" fmla="*/ 289029 w 2186041"/>
                <a:gd name="connsiteY347" fmla="*/ 838707 h 2186041"/>
                <a:gd name="connsiteX348" fmla="*/ 295365 w 2186041"/>
                <a:gd name="connsiteY348" fmla="*/ 827619 h 2186041"/>
                <a:gd name="connsiteX349" fmla="*/ 301702 w 2186041"/>
                <a:gd name="connsiteY349" fmla="*/ 813362 h 2186041"/>
                <a:gd name="connsiteX350" fmla="*/ 306454 w 2186041"/>
                <a:gd name="connsiteY350" fmla="*/ 794353 h 2186041"/>
                <a:gd name="connsiteX351" fmla="*/ 303286 w 2186041"/>
                <a:gd name="connsiteY351" fmla="*/ 776928 h 2186041"/>
                <a:gd name="connsiteX352" fmla="*/ 295365 w 2186041"/>
                <a:gd name="connsiteY352" fmla="*/ 764255 h 2186041"/>
                <a:gd name="connsiteX353" fmla="*/ 282693 w 2186041"/>
                <a:gd name="connsiteY353" fmla="*/ 756335 h 2186041"/>
                <a:gd name="connsiteX354" fmla="*/ 200320 w 2186041"/>
                <a:gd name="connsiteY354" fmla="*/ 726237 h 2186041"/>
                <a:gd name="connsiteX355" fmla="*/ 179727 w 2186041"/>
                <a:gd name="connsiteY355" fmla="*/ 781680 h 2186041"/>
                <a:gd name="connsiteX356" fmla="*/ 200320 w 2186041"/>
                <a:gd name="connsiteY356" fmla="*/ 789601 h 2186041"/>
                <a:gd name="connsiteX357" fmla="*/ 209825 w 2186041"/>
                <a:gd name="connsiteY357" fmla="*/ 762671 h 2186041"/>
                <a:gd name="connsiteX358" fmla="*/ 740494 w 2186041"/>
                <a:gd name="connsiteY358" fmla="*/ 1857276 h 2186041"/>
                <a:gd name="connsiteX359" fmla="*/ 740494 w 2186041"/>
                <a:gd name="connsiteY359" fmla="*/ 1852524 h 2186041"/>
                <a:gd name="connsiteX360" fmla="*/ 742078 w 2186041"/>
                <a:gd name="connsiteY360" fmla="*/ 1850940 h 2186041"/>
                <a:gd name="connsiteX361" fmla="*/ 737326 w 2186041"/>
                <a:gd name="connsiteY361" fmla="*/ 1846188 h 2186041"/>
                <a:gd name="connsiteX362" fmla="*/ 726237 w 2186041"/>
                <a:gd name="connsiteY362" fmla="*/ 1839851 h 2186041"/>
                <a:gd name="connsiteX363" fmla="*/ 708812 w 2186041"/>
                <a:gd name="connsiteY363" fmla="*/ 1835099 h 2186041"/>
                <a:gd name="connsiteX364" fmla="*/ 696140 w 2186041"/>
                <a:gd name="connsiteY364" fmla="*/ 1827178 h 2186041"/>
                <a:gd name="connsiteX365" fmla="*/ 691387 w 2186041"/>
                <a:gd name="connsiteY365" fmla="*/ 1819258 h 2186041"/>
                <a:gd name="connsiteX366" fmla="*/ 692971 w 2186041"/>
                <a:gd name="connsiteY366" fmla="*/ 1814506 h 2186041"/>
                <a:gd name="connsiteX367" fmla="*/ 694555 w 2186041"/>
                <a:gd name="connsiteY367" fmla="*/ 1812922 h 2186041"/>
                <a:gd name="connsiteX368" fmla="*/ 696140 w 2186041"/>
                <a:gd name="connsiteY368" fmla="*/ 1809753 h 2186041"/>
                <a:gd name="connsiteX369" fmla="*/ 694555 w 2186041"/>
                <a:gd name="connsiteY369" fmla="*/ 1805001 h 2186041"/>
                <a:gd name="connsiteX370" fmla="*/ 692971 w 2186041"/>
                <a:gd name="connsiteY370" fmla="*/ 1798665 h 2186041"/>
                <a:gd name="connsiteX371" fmla="*/ 688219 w 2186041"/>
                <a:gd name="connsiteY371" fmla="*/ 1795497 h 2186041"/>
                <a:gd name="connsiteX372" fmla="*/ 686635 w 2186041"/>
                <a:gd name="connsiteY372" fmla="*/ 1790744 h 2186041"/>
                <a:gd name="connsiteX373" fmla="*/ 685051 w 2186041"/>
                <a:gd name="connsiteY373" fmla="*/ 1785992 h 2186041"/>
                <a:gd name="connsiteX374" fmla="*/ 681883 w 2186041"/>
                <a:gd name="connsiteY374" fmla="*/ 1782824 h 2186041"/>
                <a:gd name="connsiteX375" fmla="*/ 683467 w 2186041"/>
                <a:gd name="connsiteY375" fmla="*/ 1773319 h 2186041"/>
                <a:gd name="connsiteX376" fmla="*/ 683467 w 2186041"/>
                <a:gd name="connsiteY376" fmla="*/ 1771735 h 2186041"/>
                <a:gd name="connsiteX377" fmla="*/ 681883 w 2186041"/>
                <a:gd name="connsiteY377" fmla="*/ 1770151 h 2186041"/>
                <a:gd name="connsiteX378" fmla="*/ 678715 w 2186041"/>
                <a:gd name="connsiteY378" fmla="*/ 1768567 h 2186041"/>
                <a:gd name="connsiteX379" fmla="*/ 677131 w 2186041"/>
                <a:gd name="connsiteY379" fmla="*/ 1765399 h 2186041"/>
                <a:gd name="connsiteX380" fmla="*/ 673962 w 2186041"/>
                <a:gd name="connsiteY380" fmla="*/ 1765399 h 2186041"/>
                <a:gd name="connsiteX381" fmla="*/ 667626 w 2186041"/>
                <a:gd name="connsiteY381" fmla="*/ 1768567 h 2186041"/>
                <a:gd name="connsiteX382" fmla="*/ 662874 w 2186041"/>
                <a:gd name="connsiteY382" fmla="*/ 1776488 h 2186041"/>
                <a:gd name="connsiteX383" fmla="*/ 664458 w 2186041"/>
                <a:gd name="connsiteY383" fmla="*/ 1785992 h 2186041"/>
                <a:gd name="connsiteX384" fmla="*/ 661290 w 2186041"/>
                <a:gd name="connsiteY384" fmla="*/ 1784408 h 2186041"/>
                <a:gd name="connsiteX385" fmla="*/ 659706 w 2186041"/>
                <a:gd name="connsiteY385" fmla="*/ 1778072 h 2186041"/>
                <a:gd name="connsiteX386" fmla="*/ 658121 w 2186041"/>
                <a:gd name="connsiteY386" fmla="*/ 1776488 h 2186041"/>
                <a:gd name="connsiteX387" fmla="*/ 654953 w 2186041"/>
                <a:gd name="connsiteY387" fmla="*/ 1789160 h 2186041"/>
                <a:gd name="connsiteX388" fmla="*/ 656537 w 2186041"/>
                <a:gd name="connsiteY388" fmla="*/ 1800249 h 2186041"/>
                <a:gd name="connsiteX389" fmla="*/ 662874 w 2186041"/>
                <a:gd name="connsiteY389" fmla="*/ 1809753 h 2186041"/>
                <a:gd name="connsiteX390" fmla="*/ 666042 w 2186041"/>
                <a:gd name="connsiteY390" fmla="*/ 1814506 h 2186041"/>
                <a:gd name="connsiteX391" fmla="*/ 662874 w 2186041"/>
                <a:gd name="connsiteY391" fmla="*/ 1817674 h 2186041"/>
                <a:gd name="connsiteX392" fmla="*/ 645449 w 2186041"/>
                <a:gd name="connsiteY392" fmla="*/ 1814506 h 2186041"/>
                <a:gd name="connsiteX393" fmla="*/ 634360 w 2186041"/>
                <a:gd name="connsiteY393" fmla="*/ 1811337 h 2186041"/>
                <a:gd name="connsiteX394" fmla="*/ 629608 w 2186041"/>
                <a:gd name="connsiteY394" fmla="*/ 1809753 h 2186041"/>
                <a:gd name="connsiteX395" fmla="*/ 629608 w 2186041"/>
                <a:gd name="connsiteY395" fmla="*/ 1808169 h 2186041"/>
                <a:gd name="connsiteX396" fmla="*/ 613767 w 2186041"/>
                <a:gd name="connsiteY396" fmla="*/ 1801833 h 2186041"/>
                <a:gd name="connsiteX397" fmla="*/ 609015 w 2186041"/>
                <a:gd name="connsiteY397" fmla="*/ 1801833 h 2186041"/>
                <a:gd name="connsiteX398" fmla="*/ 601094 w 2186041"/>
                <a:gd name="connsiteY398" fmla="*/ 1795497 h 2186041"/>
                <a:gd name="connsiteX399" fmla="*/ 601094 w 2186041"/>
                <a:gd name="connsiteY399" fmla="*/ 1785992 h 2186041"/>
                <a:gd name="connsiteX400" fmla="*/ 594758 w 2186041"/>
                <a:gd name="connsiteY400" fmla="*/ 1784408 h 2186041"/>
                <a:gd name="connsiteX401" fmla="*/ 591590 w 2186041"/>
                <a:gd name="connsiteY401" fmla="*/ 1785992 h 2186041"/>
                <a:gd name="connsiteX402" fmla="*/ 585253 w 2186041"/>
                <a:gd name="connsiteY402" fmla="*/ 1785992 h 2186041"/>
                <a:gd name="connsiteX403" fmla="*/ 582085 w 2186041"/>
                <a:gd name="connsiteY403" fmla="*/ 1800249 h 2186041"/>
                <a:gd name="connsiteX404" fmla="*/ 582085 w 2186041"/>
                <a:gd name="connsiteY404" fmla="*/ 1806585 h 2186041"/>
                <a:gd name="connsiteX405" fmla="*/ 585253 w 2186041"/>
                <a:gd name="connsiteY405" fmla="*/ 1811337 h 2186041"/>
                <a:gd name="connsiteX406" fmla="*/ 594758 w 2186041"/>
                <a:gd name="connsiteY406" fmla="*/ 1817674 h 2186041"/>
                <a:gd name="connsiteX407" fmla="*/ 602678 w 2186041"/>
                <a:gd name="connsiteY407" fmla="*/ 1819258 h 2186041"/>
                <a:gd name="connsiteX408" fmla="*/ 618519 w 2186041"/>
                <a:gd name="connsiteY408" fmla="*/ 1828762 h 2186041"/>
                <a:gd name="connsiteX409" fmla="*/ 621687 w 2186041"/>
                <a:gd name="connsiteY409" fmla="*/ 1828762 h 2186041"/>
                <a:gd name="connsiteX410" fmla="*/ 624856 w 2186041"/>
                <a:gd name="connsiteY410" fmla="*/ 1830347 h 2186041"/>
                <a:gd name="connsiteX411" fmla="*/ 616935 w 2186041"/>
                <a:gd name="connsiteY411" fmla="*/ 1831931 h 2186041"/>
                <a:gd name="connsiteX412" fmla="*/ 613767 w 2186041"/>
                <a:gd name="connsiteY412" fmla="*/ 1833515 h 2186041"/>
                <a:gd name="connsiteX413" fmla="*/ 607431 w 2186041"/>
                <a:gd name="connsiteY413" fmla="*/ 1833515 h 2186041"/>
                <a:gd name="connsiteX414" fmla="*/ 602678 w 2186041"/>
                <a:gd name="connsiteY414" fmla="*/ 1835099 h 2186041"/>
                <a:gd name="connsiteX415" fmla="*/ 601094 w 2186041"/>
                <a:gd name="connsiteY415" fmla="*/ 1838267 h 2186041"/>
                <a:gd name="connsiteX416" fmla="*/ 597926 w 2186041"/>
                <a:gd name="connsiteY416" fmla="*/ 1843019 h 2186041"/>
                <a:gd name="connsiteX417" fmla="*/ 596342 w 2186041"/>
                <a:gd name="connsiteY417" fmla="*/ 1850940 h 2186041"/>
                <a:gd name="connsiteX418" fmla="*/ 590006 w 2186041"/>
                <a:gd name="connsiteY418" fmla="*/ 1869949 h 2186041"/>
                <a:gd name="connsiteX419" fmla="*/ 585253 w 2186041"/>
                <a:gd name="connsiteY419" fmla="*/ 1882621 h 2186041"/>
                <a:gd name="connsiteX420" fmla="*/ 583669 w 2186041"/>
                <a:gd name="connsiteY420" fmla="*/ 1887374 h 2186041"/>
                <a:gd name="connsiteX421" fmla="*/ 583669 w 2186041"/>
                <a:gd name="connsiteY421" fmla="*/ 1890542 h 2186041"/>
                <a:gd name="connsiteX422" fmla="*/ 585253 w 2186041"/>
                <a:gd name="connsiteY422" fmla="*/ 1890542 h 2186041"/>
                <a:gd name="connsiteX423" fmla="*/ 588422 w 2186041"/>
                <a:gd name="connsiteY423" fmla="*/ 1893710 h 2186041"/>
                <a:gd name="connsiteX424" fmla="*/ 591590 w 2186041"/>
                <a:gd name="connsiteY424" fmla="*/ 1895294 h 2186041"/>
                <a:gd name="connsiteX425" fmla="*/ 593174 w 2186041"/>
                <a:gd name="connsiteY425" fmla="*/ 1893710 h 2186041"/>
                <a:gd name="connsiteX426" fmla="*/ 594758 w 2186041"/>
                <a:gd name="connsiteY426" fmla="*/ 1895294 h 2186041"/>
                <a:gd name="connsiteX427" fmla="*/ 597926 w 2186041"/>
                <a:gd name="connsiteY427" fmla="*/ 1896878 h 2186041"/>
                <a:gd name="connsiteX428" fmla="*/ 602678 w 2186041"/>
                <a:gd name="connsiteY428" fmla="*/ 1885790 h 2186041"/>
                <a:gd name="connsiteX429" fmla="*/ 607431 w 2186041"/>
                <a:gd name="connsiteY429" fmla="*/ 1881037 h 2186041"/>
                <a:gd name="connsiteX430" fmla="*/ 607431 w 2186041"/>
                <a:gd name="connsiteY430" fmla="*/ 1887374 h 2186041"/>
                <a:gd name="connsiteX431" fmla="*/ 607431 w 2186041"/>
                <a:gd name="connsiteY431" fmla="*/ 1890542 h 2186041"/>
                <a:gd name="connsiteX432" fmla="*/ 607431 w 2186041"/>
                <a:gd name="connsiteY432" fmla="*/ 1893710 h 2186041"/>
                <a:gd name="connsiteX433" fmla="*/ 605847 w 2186041"/>
                <a:gd name="connsiteY433" fmla="*/ 1904799 h 2186041"/>
                <a:gd name="connsiteX434" fmla="*/ 602678 w 2186041"/>
                <a:gd name="connsiteY434" fmla="*/ 1915887 h 2186041"/>
                <a:gd name="connsiteX435" fmla="*/ 594758 w 2186041"/>
                <a:gd name="connsiteY435" fmla="*/ 1930144 h 2186041"/>
                <a:gd name="connsiteX436" fmla="*/ 596342 w 2186041"/>
                <a:gd name="connsiteY436" fmla="*/ 1931728 h 2186041"/>
                <a:gd name="connsiteX437" fmla="*/ 594758 w 2186041"/>
                <a:gd name="connsiteY437" fmla="*/ 1936481 h 2186041"/>
                <a:gd name="connsiteX438" fmla="*/ 586837 w 2186041"/>
                <a:gd name="connsiteY438" fmla="*/ 1945985 h 2186041"/>
                <a:gd name="connsiteX439" fmla="*/ 577333 w 2186041"/>
                <a:gd name="connsiteY439" fmla="*/ 1953905 h 2186041"/>
                <a:gd name="connsiteX440" fmla="*/ 585253 w 2186041"/>
                <a:gd name="connsiteY440" fmla="*/ 1942817 h 2186041"/>
                <a:gd name="connsiteX441" fmla="*/ 575749 w 2186041"/>
                <a:gd name="connsiteY441" fmla="*/ 1952321 h 2186041"/>
                <a:gd name="connsiteX442" fmla="*/ 575749 w 2186041"/>
                <a:gd name="connsiteY442" fmla="*/ 1949153 h 2186041"/>
                <a:gd name="connsiteX443" fmla="*/ 572581 w 2186041"/>
                <a:gd name="connsiteY443" fmla="*/ 1949153 h 2186041"/>
                <a:gd name="connsiteX444" fmla="*/ 564660 w 2186041"/>
                <a:gd name="connsiteY444" fmla="*/ 1947569 h 2186041"/>
                <a:gd name="connsiteX445" fmla="*/ 556740 w 2186041"/>
                <a:gd name="connsiteY445" fmla="*/ 1941233 h 2186041"/>
                <a:gd name="connsiteX446" fmla="*/ 551988 w 2186041"/>
                <a:gd name="connsiteY446" fmla="*/ 1931728 h 2186041"/>
                <a:gd name="connsiteX447" fmla="*/ 547235 w 2186041"/>
                <a:gd name="connsiteY447" fmla="*/ 1933312 h 2186041"/>
                <a:gd name="connsiteX448" fmla="*/ 542483 w 2186041"/>
                <a:gd name="connsiteY448" fmla="*/ 1938064 h 2186041"/>
                <a:gd name="connsiteX449" fmla="*/ 539315 w 2186041"/>
                <a:gd name="connsiteY449" fmla="*/ 1944401 h 2186041"/>
                <a:gd name="connsiteX450" fmla="*/ 544067 w 2186041"/>
                <a:gd name="connsiteY450" fmla="*/ 1950737 h 2186041"/>
                <a:gd name="connsiteX451" fmla="*/ 537731 w 2186041"/>
                <a:gd name="connsiteY451" fmla="*/ 1942817 h 2186041"/>
                <a:gd name="connsiteX452" fmla="*/ 539315 w 2186041"/>
                <a:gd name="connsiteY452" fmla="*/ 1949153 h 2186041"/>
                <a:gd name="connsiteX453" fmla="*/ 544067 w 2186041"/>
                <a:gd name="connsiteY453" fmla="*/ 1953905 h 2186041"/>
                <a:gd name="connsiteX454" fmla="*/ 555156 w 2186041"/>
                <a:gd name="connsiteY454" fmla="*/ 1963410 h 2186041"/>
                <a:gd name="connsiteX455" fmla="*/ 564660 w 2186041"/>
                <a:gd name="connsiteY455" fmla="*/ 1969746 h 2186041"/>
                <a:gd name="connsiteX456" fmla="*/ 567828 w 2186041"/>
                <a:gd name="connsiteY456" fmla="*/ 1971330 h 2186041"/>
                <a:gd name="connsiteX457" fmla="*/ 570997 w 2186041"/>
                <a:gd name="connsiteY457" fmla="*/ 1974499 h 2186041"/>
                <a:gd name="connsiteX458" fmla="*/ 570997 w 2186041"/>
                <a:gd name="connsiteY458" fmla="*/ 1972915 h 2186041"/>
                <a:gd name="connsiteX459" fmla="*/ 574165 w 2186041"/>
                <a:gd name="connsiteY459" fmla="*/ 1974499 h 2186041"/>
                <a:gd name="connsiteX460" fmla="*/ 574165 w 2186041"/>
                <a:gd name="connsiteY460" fmla="*/ 1977667 h 2186041"/>
                <a:gd name="connsiteX461" fmla="*/ 575749 w 2186041"/>
                <a:gd name="connsiteY461" fmla="*/ 1977667 h 2186041"/>
                <a:gd name="connsiteX462" fmla="*/ 575749 w 2186041"/>
                <a:gd name="connsiteY462" fmla="*/ 1979251 h 2186041"/>
                <a:gd name="connsiteX463" fmla="*/ 578917 w 2186041"/>
                <a:gd name="connsiteY463" fmla="*/ 1979251 h 2186041"/>
                <a:gd name="connsiteX464" fmla="*/ 585253 w 2186041"/>
                <a:gd name="connsiteY464" fmla="*/ 1974499 h 2186041"/>
                <a:gd name="connsiteX465" fmla="*/ 588422 w 2186041"/>
                <a:gd name="connsiteY465" fmla="*/ 1972915 h 2186041"/>
                <a:gd name="connsiteX466" fmla="*/ 593174 w 2186041"/>
                <a:gd name="connsiteY466" fmla="*/ 1969746 h 2186041"/>
                <a:gd name="connsiteX467" fmla="*/ 602678 w 2186041"/>
                <a:gd name="connsiteY467" fmla="*/ 1960242 h 2186041"/>
                <a:gd name="connsiteX468" fmla="*/ 612183 w 2186041"/>
                <a:gd name="connsiteY468" fmla="*/ 1947569 h 2186041"/>
                <a:gd name="connsiteX469" fmla="*/ 620103 w 2186041"/>
                <a:gd name="connsiteY469" fmla="*/ 1934896 h 2186041"/>
                <a:gd name="connsiteX470" fmla="*/ 628024 w 2186041"/>
                <a:gd name="connsiteY470" fmla="*/ 1922224 h 2186041"/>
                <a:gd name="connsiteX471" fmla="*/ 629608 w 2186041"/>
                <a:gd name="connsiteY471" fmla="*/ 1907967 h 2186041"/>
                <a:gd name="connsiteX472" fmla="*/ 629608 w 2186041"/>
                <a:gd name="connsiteY472" fmla="*/ 1904799 h 2186041"/>
                <a:gd name="connsiteX473" fmla="*/ 631192 w 2186041"/>
                <a:gd name="connsiteY473" fmla="*/ 1901631 h 2186041"/>
                <a:gd name="connsiteX474" fmla="*/ 623272 w 2186041"/>
                <a:gd name="connsiteY474" fmla="*/ 1895294 h 2186041"/>
                <a:gd name="connsiteX475" fmla="*/ 620103 w 2186041"/>
                <a:gd name="connsiteY475" fmla="*/ 1892126 h 2186041"/>
                <a:gd name="connsiteX476" fmla="*/ 620103 w 2186041"/>
                <a:gd name="connsiteY476" fmla="*/ 1890542 h 2186041"/>
                <a:gd name="connsiteX477" fmla="*/ 624856 w 2186041"/>
                <a:gd name="connsiteY477" fmla="*/ 1893710 h 2186041"/>
                <a:gd name="connsiteX478" fmla="*/ 634360 w 2186041"/>
                <a:gd name="connsiteY478" fmla="*/ 1896878 h 2186041"/>
                <a:gd name="connsiteX479" fmla="*/ 642281 w 2186041"/>
                <a:gd name="connsiteY479" fmla="*/ 1900046 h 2186041"/>
                <a:gd name="connsiteX480" fmla="*/ 645449 w 2186041"/>
                <a:gd name="connsiteY480" fmla="*/ 1901631 h 2186041"/>
                <a:gd name="connsiteX481" fmla="*/ 653369 w 2186041"/>
                <a:gd name="connsiteY481" fmla="*/ 1903215 h 2186041"/>
                <a:gd name="connsiteX482" fmla="*/ 658121 w 2186041"/>
                <a:gd name="connsiteY482" fmla="*/ 1901631 h 2186041"/>
                <a:gd name="connsiteX483" fmla="*/ 658121 w 2186041"/>
                <a:gd name="connsiteY483" fmla="*/ 1898462 h 2186041"/>
                <a:gd name="connsiteX484" fmla="*/ 659706 w 2186041"/>
                <a:gd name="connsiteY484" fmla="*/ 1892126 h 2186041"/>
                <a:gd name="connsiteX485" fmla="*/ 656537 w 2186041"/>
                <a:gd name="connsiteY485" fmla="*/ 1887374 h 2186041"/>
                <a:gd name="connsiteX486" fmla="*/ 656537 w 2186041"/>
                <a:gd name="connsiteY486" fmla="*/ 1884206 h 2186041"/>
                <a:gd name="connsiteX487" fmla="*/ 662874 w 2186041"/>
                <a:gd name="connsiteY487" fmla="*/ 1882621 h 2186041"/>
                <a:gd name="connsiteX488" fmla="*/ 673962 w 2186041"/>
                <a:gd name="connsiteY488" fmla="*/ 1879453 h 2186041"/>
                <a:gd name="connsiteX489" fmla="*/ 685051 w 2186041"/>
                <a:gd name="connsiteY489" fmla="*/ 1874701 h 2186041"/>
                <a:gd name="connsiteX490" fmla="*/ 696140 w 2186041"/>
                <a:gd name="connsiteY490" fmla="*/ 1871533 h 2186041"/>
                <a:gd name="connsiteX491" fmla="*/ 697724 w 2186041"/>
                <a:gd name="connsiteY491" fmla="*/ 1862028 h 2186041"/>
                <a:gd name="connsiteX492" fmla="*/ 697724 w 2186041"/>
                <a:gd name="connsiteY492" fmla="*/ 1857276 h 2186041"/>
                <a:gd name="connsiteX493" fmla="*/ 696140 w 2186041"/>
                <a:gd name="connsiteY493" fmla="*/ 1852524 h 2186041"/>
                <a:gd name="connsiteX494" fmla="*/ 691387 w 2186041"/>
                <a:gd name="connsiteY494" fmla="*/ 1847771 h 2186041"/>
                <a:gd name="connsiteX495" fmla="*/ 688219 w 2186041"/>
                <a:gd name="connsiteY495" fmla="*/ 1846188 h 2186041"/>
                <a:gd name="connsiteX496" fmla="*/ 686635 w 2186041"/>
                <a:gd name="connsiteY496" fmla="*/ 1849356 h 2186041"/>
                <a:gd name="connsiteX497" fmla="*/ 685051 w 2186041"/>
                <a:gd name="connsiteY497" fmla="*/ 1850940 h 2186041"/>
                <a:gd name="connsiteX498" fmla="*/ 681883 w 2186041"/>
                <a:gd name="connsiteY498" fmla="*/ 1850940 h 2186041"/>
                <a:gd name="connsiteX499" fmla="*/ 677131 w 2186041"/>
                <a:gd name="connsiteY499" fmla="*/ 1850940 h 2186041"/>
                <a:gd name="connsiteX500" fmla="*/ 673962 w 2186041"/>
                <a:gd name="connsiteY500" fmla="*/ 1850940 h 2186041"/>
                <a:gd name="connsiteX501" fmla="*/ 670794 w 2186041"/>
                <a:gd name="connsiteY501" fmla="*/ 1849356 h 2186041"/>
                <a:gd name="connsiteX502" fmla="*/ 664458 w 2186041"/>
                <a:gd name="connsiteY502" fmla="*/ 1847771 h 2186041"/>
                <a:gd name="connsiteX503" fmla="*/ 659706 w 2186041"/>
                <a:gd name="connsiteY503" fmla="*/ 1844603 h 2186041"/>
                <a:gd name="connsiteX504" fmla="*/ 656537 w 2186041"/>
                <a:gd name="connsiteY504" fmla="*/ 1847771 h 2186041"/>
                <a:gd name="connsiteX505" fmla="*/ 651785 w 2186041"/>
                <a:gd name="connsiteY505" fmla="*/ 1846188 h 2186041"/>
                <a:gd name="connsiteX506" fmla="*/ 648617 w 2186041"/>
                <a:gd name="connsiteY506" fmla="*/ 1843019 h 2186041"/>
                <a:gd name="connsiteX507" fmla="*/ 643865 w 2186041"/>
                <a:gd name="connsiteY507" fmla="*/ 1841435 h 2186041"/>
                <a:gd name="connsiteX508" fmla="*/ 643865 w 2186041"/>
                <a:gd name="connsiteY508" fmla="*/ 1838267 h 2186041"/>
                <a:gd name="connsiteX509" fmla="*/ 639112 w 2186041"/>
                <a:gd name="connsiteY509" fmla="*/ 1835099 h 2186041"/>
                <a:gd name="connsiteX510" fmla="*/ 634360 w 2186041"/>
                <a:gd name="connsiteY510" fmla="*/ 1831931 h 2186041"/>
                <a:gd name="connsiteX511" fmla="*/ 634360 w 2186041"/>
                <a:gd name="connsiteY511" fmla="*/ 1830347 h 2186041"/>
                <a:gd name="connsiteX512" fmla="*/ 631192 w 2186041"/>
                <a:gd name="connsiteY512" fmla="*/ 1830347 h 2186041"/>
                <a:gd name="connsiteX513" fmla="*/ 635944 w 2186041"/>
                <a:gd name="connsiteY513" fmla="*/ 1827178 h 2186041"/>
                <a:gd name="connsiteX514" fmla="*/ 634360 w 2186041"/>
                <a:gd name="connsiteY514" fmla="*/ 1825594 h 2186041"/>
                <a:gd name="connsiteX515" fmla="*/ 635944 w 2186041"/>
                <a:gd name="connsiteY515" fmla="*/ 1824010 h 2186041"/>
                <a:gd name="connsiteX516" fmla="*/ 624856 w 2186041"/>
                <a:gd name="connsiteY516" fmla="*/ 1824010 h 2186041"/>
                <a:gd name="connsiteX517" fmla="*/ 642281 w 2186041"/>
                <a:gd name="connsiteY517" fmla="*/ 1822426 h 2186041"/>
                <a:gd name="connsiteX518" fmla="*/ 643865 w 2186041"/>
                <a:gd name="connsiteY518" fmla="*/ 1822426 h 2186041"/>
                <a:gd name="connsiteX519" fmla="*/ 645449 w 2186041"/>
                <a:gd name="connsiteY519" fmla="*/ 1824010 h 2186041"/>
                <a:gd name="connsiteX520" fmla="*/ 651785 w 2186041"/>
                <a:gd name="connsiteY520" fmla="*/ 1824010 h 2186041"/>
                <a:gd name="connsiteX521" fmla="*/ 658121 w 2186041"/>
                <a:gd name="connsiteY521" fmla="*/ 1828762 h 2186041"/>
                <a:gd name="connsiteX522" fmla="*/ 666042 w 2186041"/>
                <a:gd name="connsiteY522" fmla="*/ 1830347 h 2186041"/>
                <a:gd name="connsiteX523" fmla="*/ 678715 w 2186041"/>
                <a:gd name="connsiteY523" fmla="*/ 1835099 h 2186041"/>
                <a:gd name="connsiteX524" fmla="*/ 680299 w 2186041"/>
                <a:gd name="connsiteY524" fmla="*/ 1836683 h 2186041"/>
                <a:gd name="connsiteX525" fmla="*/ 688219 w 2186041"/>
                <a:gd name="connsiteY525" fmla="*/ 1838267 h 2186041"/>
                <a:gd name="connsiteX526" fmla="*/ 697724 w 2186041"/>
                <a:gd name="connsiteY526" fmla="*/ 1843019 h 2186041"/>
                <a:gd name="connsiteX527" fmla="*/ 707228 w 2186041"/>
                <a:gd name="connsiteY527" fmla="*/ 1847771 h 2186041"/>
                <a:gd name="connsiteX528" fmla="*/ 713565 w 2186041"/>
                <a:gd name="connsiteY528" fmla="*/ 1849356 h 2186041"/>
                <a:gd name="connsiteX529" fmla="*/ 723069 w 2186041"/>
                <a:gd name="connsiteY529" fmla="*/ 1854108 h 2186041"/>
                <a:gd name="connsiteX530" fmla="*/ 732574 w 2186041"/>
                <a:gd name="connsiteY530" fmla="*/ 1860444 h 2186041"/>
                <a:gd name="connsiteX531" fmla="*/ 735742 w 2186041"/>
                <a:gd name="connsiteY531" fmla="*/ 1863612 h 2186041"/>
                <a:gd name="connsiteX532" fmla="*/ 740494 w 2186041"/>
                <a:gd name="connsiteY532" fmla="*/ 1862028 h 2186041"/>
                <a:gd name="connsiteX533" fmla="*/ 740494 w 2186041"/>
                <a:gd name="connsiteY533" fmla="*/ 1860444 h 2186041"/>
                <a:gd name="connsiteX534" fmla="*/ 738910 w 2186041"/>
                <a:gd name="connsiteY534" fmla="*/ 1857276 h 2186041"/>
                <a:gd name="connsiteX535" fmla="*/ 737326 w 2186041"/>
                <a:gd name="connsiteY535" fmla="*/ 1854108 h 2186041"/>
                <a:gd name="connsiteX536" fmla="*/ 738910 w 2186041"/>
                <a:gd name="connsiteY536" fmla="*/ 1852524 h 2186041"/>
                <a:gd name="connsiteX537" fmla="*/ 743662 w 2186041"/>
                <a:gd name="connsiteY537" fmla="*/ 1854108 h 2186041"/>
                <a:gd name="connsiteX538" fmla="*/ 740494 w 2186041"/>
                <a:gd name="connsiteY538" fmla="*/ 1857276 h 2186041"/>
                <a:gd name="connsiteX539" fmla="*/ 635944 w 2186041"/>
                <a:gd name="connsiteY539" fmla="*/ 1896878 h 2186041"/>
                <a:gd name="connsiteX540" fmla="*/ 628024 w 2186041"/>
                <a:gd name="connsiteY540" fmla="*/ 1895294 h 2186041"/>
                <a:gd name="connsiteX541" fmla="*/ 643865 w 2186041"/>
                <a:gd name="connsiteY541" fmla="*/ 1898462 h 2186041"/>
                <a:gd name="connsiteX542" fmla="*/ 635944 w 2186041"/>
                <a:gd name="connsiteY542" fmla="*/ 1896878 h 2186041"/>
                <a:gd name="connsiteX543" fmla="*/ 650201 w 2186041"/>
                <a:gd name="connsiteY543" fmla="*/ 1898462 h 2186041"/>
                <a:gd name="connsiteX544" fmla="*/ 651785 w 2186041"/>
                <a:gd name="connsiteY544" fmla="*/ 1896878 h 2186041"/>
                <a:gd name="connsiteX545" fmla="*/ 650201 w 2186041"/>
                <a:gd name="connsiteY545" fmla="*/ 1898462 h 2186041"/>
                <a:gd name="connsiteX546" fmla="*/ 626440 w 2186041"/>
                <a:gd name="connsiteY546" fmla="*/ 1846188 h 2186041"/>
                <a:gd name="connsiteX547" fmla="*/ 626440 w 2186041"/>
                <a:gd name="connsiteY547" fmla="*/ 1854108 h 2186041"/>
                <a:gd name="connsiteX548" fmla="*/ 629608 w 2186041"/>
                <a:gd name="connsiteY548" fmla="*/ 1862028 h 2186041"/>
                <a:gd name="connsiteX549" fmla="*/ 639112 w 2186041"/>
                <a:gd name="connsiteY549" fmla="*/ 1865197 h 2186041"/>
                <a:gd name="connsiteX550" fmla="*/ 648617 w 2186041"/>
                <a:gd name="connsiteY550" fmla="*/ 1868365 h 2186041"/>
                <a:gd name="connsiteX551" fmla="*/ 656537 w 2186041"/>
                <a:gd name="connsiteY551" fmla="*/ 1869949 h 2186041"/>
                <a:gd name="connsiteX552" fmla="*/ 659706 w 2186041"/>
                <a:gd name="connsiteY552" fmla="*/ 1871533 h 2186041"/>
                <a:gd name="connsiteX553" fmla="*/ 651785 w 2186041"/>
                <a:gd name="connsiteY553" fmla="*/ 1873117 h 2186041"/>
                <a:gd name="connsiteX554" fmla="*/ 642281 w 2186041"/>
                <a:gd name="connsiteY554" fmla="*/ 1874701 h 2186041"/>
                <a:gd name="connsiteX555" fmla="*/ 634360 w 2186041"/>
                <a:gd name="connsiteY555" fmla="*/ 1876285 h 2186041"/>
                <a:gd name="connsiteX556" fmla="*/ 623272 w 2186041"/>
                <a:gd name="connsiteY556" fmla="*/ 1877869 h 2186041"/>
                <a:gd name="connsiteX557" fmla="*/ 613767 w 2186041"/>
                <a:gd name="connsiteY557" fmla="*/ 1879453 h 2186041"/>
                <a:gd name="connsiteX558" fmla="*/ 607431 w 2186041"/>
                <a:gd name="connsiteY558" fmla="*/ 1881037 h 2186041"/>
                <a:gd name="connsiteX559" fmla="*/ 610599 w 2186041"/>
                <a:gd name="connsiteY559" fmla="*/ 1866780 h 2186041"/>
                <a:gd name="connsiteX560" fmla="*/ 615351 w 2186041"/>
                <a:gd name="connsiteY560" fmla="*/ 1852524 h 2186041"/>
                <a:gd name="connsiteX561" fmla="*/ 620103 w 2186041"/>
                <a:gd name="connsiteY561" fmla="*/ 1849356 h 2186041"/>
                <a:gd name="connsiteX562" fmla="*/ 626440 w 2186041"/>
                <a:gd name="connsiteY562" fmla="*/ 1846188 h 2186041"/>
                <a:gd name="connsiteX563" fmla="*/ 1182455 w 2186041"/>
                <a:gd name="connsiteY563" fmla="*/ 971771 h 2186041"/>
                <a:gd name="connsiteX564" fmla="*/ 1147605 w 2186041"/>
                <a:gd name="connsiteY564" fmla="*/ 971771 h 2186041"/>
                <a:gd name="connsiteX565" fmla="*/ 1147605 w 2186041"/>
                <a:gd name="connsiteY565" fmla="*/ 903655 h 2186041"/>
                <a:gd name="connsiteX566" fmla="*/ 1125427 w 2186041"/>
                <a:gd name="connsiteY566" fmla="*/ 903655 h 2186041"/>
                <a:gd name="connsiteX567" fmla="*/ 1125427 w 2186041"/>
                <a:gd name="connsiteY567" fmla="*/ 971771 h 2186041"/>
                <a:gd name="connsiteX568" fmla="*/ 1068400 w 2186041"/>
                <a:gd name="connsiteY568" fmla="*/ 971771 h 2186041"/>
                <a:gd name="connsiteX569" fmla="*/ 1068400 w 2186041"/>
                <a:gd name="connsiteY569" fmla="*/ 903655 h 2186041"/>
                <a:gd name="connsiteX570" fmla="*/ 1046223 w 2186041"/>
                <a:gd name="connsiteY570" fmla="*/ 903655 h 2186041"/>
                <a:gd name="connsiteX571" fmla="*/ 1046223 w 2186041"/>
                <a:gd name="connsiteY571" fmla="*/ 971771 h 2186041"/>
                <a:gd name="connsiteX572" fmla="*/ 1011373 w 2186041"/>
                <a:gd name="connsiteY572" fmla="*/ 971771 h 2186041"/>
                <a:gd name="connsiteX573" fmla="*/ 1011373 w 2186041"/>
                <a:gd name="connsiteY573" fmla="*/ 903655 h 2186041"/>
                <a:gd name="connsiteX574" fmla="*/ 959098 w 2186041"/>
                <a:gd name="connsiteY574" fmla="*/ 903655 h 2186041"/>
                <a:gd name="connsiteX575" fmla="*/ 959098 w 2186041"/>
                <a:gd name="connsiteY575" fmla="*/ 1155525 h 2186041"/>
                <a:gd name="connsiteX576" fmla="*/ 1011373 w 2186041"/>
                <a:gd name="connsiteY576" fmla="*/ 1155525 h 2186041"/>
                <a:gd name="connsiteX577" fmla="*/ 1011373 w 2186041"/>
                <a:gd name="connsiteY577" fmla="*/ 1087409 h 2186041"/>
                <a:gd name="connsiteX578" fmla="*/ 1046223 w 2186041"/>
                <a:gd name="connsiteY578" fmla="*/ 1087409 h 2186041"/>
                <a:gd name="connsiteX579" fmla="*/ 1046223 w 2186041"/>
                <a:gd name="connsiteY579" fmla="*/ 1155525 h 2186041"/>
                <a:gd name="connsiteX580" fmla="*/ 1068400 w 2186041"/>
                <a:gd name="connsiteY580" fmla="*/ 1155525 h 2186041"/>
                <a:gd name="connsiteX581" fmla="*/ 1068400 w 2186041"/>
                <a:gd name="connsiteY581" fmla="*/ 1087409 h 2186041"/>
                <a:gd name="connsiteX582" fmla="*/ 1125427 w 2186041"/>
                <a:gd name="connsiteY582" fmla="*/ 1087409 h 2186041"/>
                <a:gd name="connsiteX583" fmla="*/ 1125427 w 2186041"/>
                <a:gd name="connsiteY583" fmla="*/ 1155525 h 2186041"/>
                <a:gd name="connsiteX584" fmla="*/ 1147605 w 2186041"/>
                <a:gd name="connsiteY584" fmla="*/ 1155525 h 2186041"/>
                <a:gd name="connsiteX585" fmla="*/ 1147605 w 2186041"/>
                <a:gd name="connsiteY585" fmla="*/ 1087409 h 2186041"/>
                <a:gd name="connsiteX586" fmla="*/ 1182455 w 2186041"/>
                <a:gd name="connsiteY586" fmla="*/ 1087409 h 2186041"/>
                <a:gd name="connsiteX587" fmla="*/ 1182455 w 2186041"/>
                <a:gd name="connsiteY587" fmla="*/ 1155525 h 2186041"/>
                <a:gd name="connsiteX588" fmla="*/ 1234729 w 2186041"/>
                <a:gd name="connsiteY588" fmla="*/ 1155525 h 2186041"/>
                <a:gd name="connsiteX589" fmla="*/ 1234729 w 2186041"/>
                <a:gd name="connsiteY589" fmla="*/ 903655 h 2186041"/>
                <a:gd name="connsiteX590" fmla="*/ 1182455 w 2186041"/>
                <a:gd name="connsiteY590" fmla="*/ 903655 h 2186041"/>
                <a:gd name="connsiteX591" fmla="*/ 1182455 w 2186041"/>
                <a:gd name="connsiteY591" fmla="*/ 971771 h 2186041"/>
                <a:gd name="connsiteX592" fmla="*/ 1044639 w 2186041"/>
                <a:gd name="connsiteY592" fmla="*/ 1063648 h 2186041"/>
                <a:gd name="connsiteX593" fmla="*/ 1009789 w 2186041"/>
                <a:gd name="connsiteY593" fmla="*/ 1063648 h 2186041"/>
                <a:gd name="connsiteX594" fmla="*/ 1009789 w 2186041"/>
                <a:gd name="connsiteY594" fmla="*/ 995532 h 2186041"/>
                <a:gd name="connsiteX595" fmla="*/ 1044639 w 2186041"/>
                <a:gd name="connsiteY595" fmla="*/ 995532 h 2186041"/>
                <a:gd name="connsiteX596" fmla="*/ 1044639 w 2186041"/>
                <a:gd name="connsiteY596" fmla="*/ 1063648 h 2186041"/>
                <a:gd name="connsiteX597" fmla="*/ 1125427 w 2186041"/>
                <a:gd name="connsiteY597" fmla="*/ 1063648 h 2186041"/>
                <a:gd name="connsiteX598" fmla="*/ 1068400 w 2186041"/>
                <a:gd name="connsiteY598" fmla="*/ 1063648 h 2186041"/>
                <a:gd name="connsiteX599" fmla="*/ 1068400 w 2186041"/>
                <a:gd name="connsiteY599" fmla="*/ 995532 h 2186041"/>
                <a:gd name="connsiteX600" fmla="*/ 1125427 w 2186041"/>
                <a:gd name="connsiteY600" fmla="*/ 995532 h 2186041"/>
                <a:gd name="connsiteX601" fmla="*/ 1125427 w 2186041"/>
                <a:gd name="connsiteY601" fmla="*/ 1063648 h 2186041"/>
                <a:gd name="connsiteX602" fmla="*/ 1182455 w 2186041"/>
                <a:gd name="connsiteY602" fmla="*/ 1063648 h 2186041"/>
                <a:gd name="connsiteX603" fmla="*/ 1147605 w 2186041"/>
                <a:gd name="connsiteY603" fmla="*/ 1063648 h 2186041"/>
                <a:gd name="connsiteX604" fmla="*/ 1147605 w 2186041"/>
                <a:gd name="connsiteY604" fmla="*/ 995532 h 2186041"/>
                <a:gd name="connsiteX605" fmla="*/ 1182455 w 2186041"/>
                <a:gd name="connsiteY605" fmla="*/ 995532 h 2186041"/>
                <a:gd name="connsiteX606" fmla="*/ 1182455 w 2186041"/>
                <a:gd name="connsiteY606" fmla="*/ 1063648 h 2186041"/>
                <a:gd name="connsiteX607" fmla="*/ 900487 w 2186041"/>
                <a:gd name="connsiteY607" fmla="*/ 2018853 h 2186041"/>
                <a:gd name="connsiteX608" fmla="*/ 898903 w 2186041"/>
                <a:gd name="connsiteY608" fmla="*/ 2006180 h 2186041"/>
                <a:gd name="connsiteX609" fmla="*/ 890982 w 2186041"/>
                <a:gd name="connsiteY609" fmla="*/ 2009348 h 2186041"/>
                <a:gd name="connsiteX610" fmla="*/ 881478 w 2186041"/>
                <a:gd name="connsiteY610" fmla="*/ 2010933 h 2186041"/>
                <a:gd name="connsiteX611" fmla="*/ 884646 w 2186041"/>
                <a:gd name="connsiteY611" fmla="*/ 1998260 h 2186041"/>
                <a:gd name="connsiteX612" fmla="*/ 890982 w 2186041"/>
                <a:gd name="connsiteY612" fmla="*/ 1982419 h 2186041"/>
                <a:gd name="connsiteX613" fmla="*/ 903655 w 2186041"/>
                <a:gd name="connsiteY613" fmla="*/ 1976083 h 2186041"/>
                <a:gd name="connsiteX614" fmla="*/ 914744 w 2186041"/>
                <a:gd name="connsiteY614" fmla="*/ 1971330 h 2186041"/>
                <a:gd name="connsiteX615" fmla="*/ 913160 w 2186041"/>
                <a:gd name="connsiteY615" fmla="*/ 1971330 h 2186041"/>
                <a:gd name="connsiteX616" fmla="*/ 917912 w 2186041"/>
                <a:gd name="connsiteY616" fmla="*/ 1969746 h 2186041"/>
                <a:gd name="connsiteX617" fmla="*/ 914744 w 2186041"/>
                <a:gd name="connsiteY617" fmla="*/ 1968162 h 2186041"/>
                <a:gd name="connsiteX618" fmla="*/ 917912 w 2186041"/>
                <a:gd name="connsiteY618" fmla="*/ 1964994 h 2186041"/>
                <a:gd name="connsiteX619" fmla="*/ 922664 w 2186041"/>
                <a:gd name="connsiteY619" fmla="*/ 1963410 h 2186041"/>
                <a:gd name="connsiteX620" fmla="*/ 922664 w 2186041"/>
                <a:gd name="connsiteY620" fmla="*/ 1960242 h 2186041"/>
                <a:gd name="connsiteX621" fmla="*/ 922664 w 2186041"/>
                <a:gd name="connsiteY621" fmla="*/ 1958658 h 2186041"/>
                <a:gd name="connsiteX622" fmla="*/ 921080 w 2186041"/>
                <a:gd name="connsiteY622" fmla="*/ 1957074 h 2186041"/>
                <a:gd name="connsiteX623" fmla="*/ 921080 w 2186041"/>
                <a:gd name="connsiteY623" fmla="*/ 1953905 h 2186041"/>
                <a:gd name="connsiteX624" fmla="*/ 919496 w 2186041"/>
                <a:gd name="connsiteY624" fmla="*/ 1952321 h 2186041"/>
                <a:gd name="connsiteX625" fmla="*/ 917912 w 2186041"/>
                <a:gd name="connsiteY625" fmla="*/ 1949153 h 2186041"/>
                <a:gd name="connsiteX626" fmla="*/ 911575 w 2186041"/>
                <a:gd name="connsiteY626" fmla="*/ 1944401 h 2186041"/>
                <a:gd name="connsiteX627" fmla="*/ 905239 w 2186041"/>
                <a:gd name="connsiteY627" fmla="*/ 1942817 h 2186041"/>
                <a:gd name="connsiteX628" fmla="*/ 902071 w 2186041"/>
                <a:gd name="connsiteY628" fmla="*/ 1944401 h 2186041"/>
                <a:gd name="connsiteX629" fmla="*/ 902071 w 2186041"/>
                <a:gd name="connsiteY629" fmla="*/ 1934896 h 2186041"/>
                <a:gd name="connsiteX630" fmla="*/ 909991 w 2186041"/>
                <a:gd name="connsiteY630" fmla="*/ 1917471 h 2186041"/>
                <a:gd name="connsiteX631" fmla="*/ 906823 w 2186041"/>
                <a:gd name="connsiteY631" fmla="*/ 1901631 h 2186041"/>
                <a:gd name="connsiteX632" fmla="*/ 905239 w 2186041"/>
                <a:gd name="connsiteY632" fmla="*/ 1896878 h 2186041"/>
                <a:gd name="connsiteX633" fmla="*/ 902071 w 2186041"/>
                <a:gd name="connsiteY633" fmla="*/ 1892126 h 2186041"/>
                <a:gd name="connsiteX634" fmla="*/ 900487 w 2186041"/>
                <a:gd name="connsiteY634" fmla="*/ 1895294 h 2186041"/>
                <a:gd name="connsiteX635" fmla="*/ 900487 w 2186041"/>
                <a:gd name="connsiteY635" fmla="*/ 1892126 h 2186041"/>
                <a:gd name="connsiteX636" fmla="*/ 895735 w 2186041"/>
                <a:gd name="connsiteY636" fmla="*/ 1892126 h 2186041"/>
                <a:gd name="connsiteX637" fmla="*/ 897319 w 2186041"/>
                <a:gd name="connsiteY637" fmla="*/ 1906383 h 2186041"/>
                <a:gd name="connsiteX638" fmla="*/ 890982 w 2186041"/>
                <a:gd name="connsiteY638" fmla="*/ 1920640 h 2186041"/>
                <a:gd name="connsiteX639" fmla="*/ 883062 w 2186041"/>
                <a:gd name="connsiteY639" fmla="*/ 1950737 h 2186041"/>
                <a:gd name="connsiteX640" fmla="*/ 878310 w 2186041"/>
                <a:gd name="connsiteY640" fmla="*/ 1953905 h 2186041"/>
                <a:gd name="connsiteX641" fmla="*/ 873557 w 2186041"/>
                <a:gd name="connsiteY641" fmla="*/ 1950737 h 2186041"/>
                <a:gd name="connsiteX642" fmla="*/ 868805 w 2186041"/>
                <a:gd name="connsiteY642" fmla="*/ 1950737 h 2186041"/>
                <a:gd name="connsiteX643" fmla="*/ 864053 w 2186041"/>
                <a:gd name="connsiteY643" fmla="*/ 1953905 h 2186041"/>
                <a:gd name="connsiteX644" fmla="*/ 854548 w 2186041"/>
                <a:gd name="connsiteY644" fmla="*/ 1960242 h 2186041"/>
                <a:gd name="connsiteX645" fmla="*/ 845044 w 2186041"/>
                <a:gd name="connsiteY645" fmla="*/ 1969746 h 2186041"/>
                <a:gd name="connsiteX646" fmla="*/ 845044 w 2186041"/>
                <a:gd name="connsiteY646" fmla="*/ 1991924 h 2186041"/>
                <a:gd name="connsiteX647" fmla="*/ 867221 w 2186041"/>
                <a:gd name="connsiteY647" fmla="*/ 1988755 h 2186041"/>
                <a:gd name="connsiteX648" fmla="*/ 856132 w 2186041"/>
                <a:gd name="connsiteY648" fmla="*/ 2004596 h 2186041"/>
                <a:gd name="connsiteX649" fmla="*/ 860885 w 2186041"/>
                <a:gd name="connsiteY649" fmla="*/ 2003012 h 2186041"/>
                <a:gd name="connsiteX650" fmla="*/ 854548 w 2186041"/>
                <a:gd name="connsiteY650" fmla="*/ 2009348 h 2186041"/>
                <a:gd name="connsiteX651" fmla="*/ 845044 w 2186041"/>
                <a:gd name="connsiteY651" fmla="*/ 2018853 h 2186041"/>
                <a:gd name="connsiteX652" fmla="*/ 835539 w 2186041"/>
                <a:gd name="connsiteY652" fmla="*/ 2028358 h 2186041"/>
                <a:gd name="connsiteX653" fmla="*/ 826035 w 2186041"/>
                <a:gd name="connsiteY653" fmla="*/ 2033110 h 2186041"/>
                <a:gd name="connsiteX654" fmla="*/ 826035 w 2186041"/>
                <a:gd name="connsiteY654" fmla="*/ 2031526 h 2186041"/>
                <a:gd name="connsiteX655" fmla="*/ 824451 w 2186041"/>
                <a:gd name="connsiteY655" fmla="*/ 2033110 h 2186041"/>
                <a:gd name="connsiteX656" fmla="*/ 819698 w 2186041"/>
                <a:gd name="connsiteY656" fmla="*/ 2041030 h 2186041"/>
                <a:gd name="connsiteX657" fmla="*/ 816530 w 2186041"/>
                <a:gd name="connsiteY657" fmla="*/ 2047367 h 2186041"/>
                <a:gd name="connsiteX658" fmla="*/ 822867 w 2186041"/>
                <a:gd name="connsiteY658" fmla="*/ 2056871 h 2186041"/>
                <a:gd name="connsiteX659" fmla="*/ 830787 w 2186041"/>
                <a:gd name="connsiteY659" fmla="*/ 2056871 h 2186041"/>
                <a:gd name="connsiteX660" fmla="*/ 833955 w 2186041"/>
                <a:gd name="connsiteY660" fmla="*/ 2052119 h 2186041"/>
                <a:gd name="connsiteX661" fmla="*/ 833955 w 2186041"/>
                <a:gd name="connsiteY661" fmla="*/ 2048951 h 2186041"/>
                <a:gd name="connsiteX662" fmla="*/ 843460 w 2186041"/>
                <a:gd name="connsiteY662" fmla="*/ 2045782 h 2186041"/>
                <a:gd name="connsiteX663" fmla="*/ 856132 w 2186041"/>
                <a:gd name="connsiteY663" fmla="*/ 2041030 h 2186041"/>
                <a:gd name="connsiteX664" fmla="*/ 860885 w 2186041"/>
                <a:gd name="connsiteY664" fmla="*/ 2044199 h 2186041"/>
                <a:gd name="connsiteX665" fmla="*/ 857717 w 2186041"/>
                <a:gd name="connsiteY665" fmla="*/ 2058455 h 2186041"/>
                <a:gd name="connsiteX666" fmla="*/ 854548 w 2186041"/>
                <a:gd name="connsiteY666" fmla="*/ 2072712 h 2186041"/>
                <a:gd name="connsiteX667" fmla="*/ 852964 w 2186041"/>
                <a:gd name="connsiteY667" fmla="*/ 2082217 h 2186041"/>
                <a:gd name="connsiteX668" fmla="*/ 846628 w 2186041"/>
                <a:gd name="connsiteY668" fmla="*/ 2075880 h 2186041"/>
                <a:gd name="connsiteX669" fmla="*/ 846628 w 2186041"/>
                <a:gd name="connsiteY669" fmla="*/ 2083801 h 2186041"/>
                <a:gd name="connsiteX670" fmla="*/ 849796 w 2186041"/>
                <a:gd name="connsiteY670" fmla="*/ 2091721 h 2186041"/>
                <a:gd name="connsiteX671" fmla="*/ 852964 w 2186041"/>
                <a:gd name="connsiteY671" fmla="*/ 2098057 h 2186041"/>
                <a:gd name="connsiteX672" fmla="*/ 854548 w 2186041"/>
                <a:gd name="connsiteY672" fmla="*/ 2101226 h 2186041"/>
                <a:gd name="connsiteX673" fmla="*/ 856132 w 2186041"/>
                <a:gd name="connsiteY673" fmla="*/ 2101226 h 2186041"/>
                <a:gd name="connsiteX674" fmla="*/ 857717 w 2186041"/>
                <a:gd name="connsiteY674" fmla="*/ 2102810 h 2186041"/>
                <a:gd name="connsiteX675" fmla="*/ 860885 w 2186041"/>
                <a:gd name="connsiteY675" fmla="*/ 2101226 h 2186041"/>
                <a:gd name="connsiteX676" fmla="*/ 862469 w 2186041"/>
                <a:gd name="connsiteY676" fmla="*/ 2090137 h 2186041"/>
                <a:gd name="connsiteX677" fmla="*/ 864053 w 2186041"/>
                <a:gd name="connsiteY677" fmla="*/ 2079048 h 2186041"/>
                <a:gd name="connsiteX678" fmla="*/ 865637 w 2186041"/>
                <a:gd name="connsiteY678" fmla="*/ 2066376 h 2186041"/>
                <a:gd name="connsiteX679" fmla="*/ 870389 w 2186041"/>
                <a:gd name="connsiteY679" fmla="*/ 2044199 h 2186041"/>
                <a:gd name="connsiteX680" fmla="*/ 883062 w 2186041"/>
                <a:gd name="connsiteY680" fmla="*/ 2031526 h 2186041"/>
                <a:gd name="connsiteX681" fmla="*/ 900487 w 2186041"/>
                <a:gd name="connsiteY681" fmla="*/ 2018853 h 2186041"/>
                <a:gd name="connsiteX682" fmla="*/ 868805 w 2186041"/>
                <a:gd name="connsiteY682" fmla="*/ 2014101 h 2186041"/>
                <a:gd name="connsiteX683" fmla="*/ 860885 w 2186041"/>
                <a:gd name="connsiteY683" fmla="*/ 2020437 h 2186041"/>
                <a:gd name="connsiteX684" fmla="*/ 871973 w 2186041"/>
                <a:gd name="connsiteY684" fmla="*/ 2009348 h 2186041"/>
                <a:gd name="connsiteX685" fmla="*/ 868805 w 2186041"/>
                <a:gd name="connsiteY685" fmla="*/ 2014101 h 2186041"/>
                <a:gd name="connsiteX686" fmla="*/ 959098 w 2186041"/>
                <a:gd name="connsiteY686" fmla="*/ 1269579 h 2186041"/>
                <a:gd name="connsiteX687" fmla="*/ 1011373 w 2186041"/>
                <a:gd name="connsiteY687" fmla="*/ 1269579 h 2186041"/>
                <a:gd name="connsiteX688" fmla="*/ 1011373 w 2186041"/>
                <a:gd name="connsiteY688" fmla="*/ 1201464 h 2186041"/>
                <a:gd name="connsiteX689" fmla="*/ 1046223 w 2186041"/>
                <a:gd name="connsiteY689" fmla="*/ 1201464 h 2186041"/>
                <a:gd name="connsiteX690" fmla="*/ 1046223 w 2186041"/>
                <a:gd name="connsiteY690" fmla="*/ 1269579 h 2186041"/>
                <a:gd name="connsiteX691" fmla="*/ 1068400 w 2186041"/>
                <a:gd name="connsiteY691" fmla="*/ 1269579 h 2186041"/>
                <a:gd name="connsiteX692" fmla="*/ 1068400 w 2186041"/>
                <a:gd name="connsiteY692" fmla="*/ 1201464 h 2186041"/>
                <a:gd name="connsiteX693" fmla="*/ 1125427 w 2186041"/>
                <a:gd name="connsiteY693" fmla="*/ 1201464 h 2186041"/>
                <a:gd name="connsiteX694" fmla="*/ 1125427 w 2186041"/>
                <a:gd name="connsiteY694" fmla="*/ 1269579 h 2186041"/>
                <a:gd name="connsiteX695" fmla="*/ 1147605 w 2186041"/>
                <a:gd name="connsiteY695" fmla="*/ 1269579 h 2186041"/>
                <a:gd name="connsiteX696" fmla="*/ 1147605 w 2186041"/>
                <a:gd name="connsiteY696" fmla="*/ 1201464 h 2186041"/>
                <a:gd name="connsiteX697" fmla="*/ 1182455 w 2186041"/>
                <a:gd name="connsiteY697" fmla="*/ 1201464 h 2186041"/>
                <a:gd name="connsiteX698" fmla="*/ 1182455 w 2186041"/>
                <a:gd name="connsiteY698" fmla="*/ 1269579 h 2186041"/>
                <a:gd name="connsiteX699" fmla="*/ 1234729 w 2186041"/>
                <a:gd name="connsiteY699" fmla="*/ 1269579 h 2186041"/>
                <a:gd name="connsiteX700" fmla="*/ 1234729 w 2186041"/>
                <a:gd name="connsiteY700" fmla="*/ 1177702 h 2186041"/>
                <a:gd name="connsiteX701" fmla="*/ 959098 w 2186041"/>
                <a:gd name="connsiteY701" fmla="*/ 1177702 h 2186041"/>
                <a:gd name="connsiteX702" fmla="*/ 959098 w 2186041"/>
                <a:gd name="connsiteY702" fmla="*/ 1269579 h 2186041"/>
                <a:gd name="connsiteX703" fmla="*/ 1119091 w 2186041"/>
                <a:gd name="connsiteY703" fmla="*/ 1442245 h 2186041"/>
                <a:gd name="connsiteX704" fmla="*/ 1141268 w 2186041"/>
                <a:gd name="connsiteY704" fmla="*/ 1442245 h 2186041"/>
                <a:gd name="connsiteX705" fmla="*/ 1141268 w 2186041"/>
                <a:gd name="connsiteY705" fmla="*/ 1361457 h 2186041"/>
                <a:gd name="connsiteX706" fmla="*/ 1119091 w 2186041"/>
                <a:gd name="connsiteY706" fmla="*/ 1361457 h 2186041"/>
                <a:gd name="connsiteX707" fmla="*/ 1119091 w 2186041"/>
                <a:gd name="connsiteY707" fmla="*/ 1442245 h 2186041"/>
                <a:gd name="connsiteX708" fmla="*/ 1050975 w 2186041"/>
                <a:gd name="connsiteY708" fmla="*/ 1361457 h 2186041"/>
                <a:gd name="connsiteX709" fmla="*/ 1028798 w 2186041"/>
                <a:gd name="connsiteY709" fmla="*/ 1361457 h 2186041"/>
                <a:gd name="connsiteX710" fmla="*/ 1028798 w 2186041"/>
                <a:gd name="connsiteY710" fmla="*/ 1396306 h 2186041"/>
                <a:gd name="connsiteX711" fmla="*/ 1050975 w 2186041"/>
                <a:gd name="connsiteY711" fmla="*/ 1396306 h 2186041"/>
                <a:gd name="connsiteX712" fmla="*/ 1050975 w 2186041"/>
                <a:gd name="connsiteY712" fmla="*/ 1361457 h 2186041"/>
                <a:gd name="connsiteX713" fmla="*/ 132204 w 2186041"/>
                <a:gd name="connsiteY713" fmla="*/ 997116 h 2186041"/>
                <a:gd name="connsiteX714" fmla="*/ 129036 w 2186041"/>
                <a:gd name="connsiteY714" fmla="*/ 1030382 h 2186041"/>
                <a:gd name="connsiteX715" fmla="*/ 247843 w 2186041"/>
                <a:gd name="connsiteY715" fmla="*/ 1082657 h 2186041"/>
                <a:gd name="connsiteX716" fmla="*/ 251011 w 2186041"/>
                <a:gd name="connsiteY716" fmla="*/ 1050975 h 2186041"/>
                <a:gd name="connsiteX717" fmla="*/ 227250 w 2186041"/>
                <a:gd name="connsiteY717" fmla="*/ 1041471 h 2186041"/>
                <a:gd name="connsiteX718" fmla="*/ 230418 w 2186041"/>
                <a:gd name="connsiteY718" fmla="*/ 1003453 h 2186041"/>
                <a:gd name="connsiteX719" fmla="*/ 255763 w 2186041"/>
                <a:gd name="connsiteY719" fmla="*/ 998700 h 2186041"/>
                <a:gd name="connsiteX720" fmla="*/ 258931 w 2186041"/>
                <a:gd name="connsiteY720" fmla="*/ 967019 h 2186041"/>
                <a:gd name="connsiteX721" fmla="*/ 132204 w 2186041"/>
                <a:gd name="connsiteY721" fmla="*/ 997116 h 2186041"/>
                <a:gd name="connsiteX722" fmla="*/ 205072 w 2186041"/>
                <a:gd name="connsiteY722" fmla="*/ 1033550 h 2186041"/>
                <a:gd name="connsiteX723" fmla="*/ 165470 w 2186041"/>
                <a:gd name="connsiteY723" fmla="*/ 1017709 h 2186041"/>
                <a:gd name="connsiteX724" fmla="*/ 206656 w 2186041"/>
                <a:gd name="connsiteY724" fmla="*/ 1008205 h 2186041"/>
                <a:gd name="connsiteX725" fmla="*/ 205072 w 2186041"/>
                <a:gd name="connsiteY725" fmla="*/ 1033550 h 2186041"/>
                <a:gd name="connsiteX726" fmla="*/ 167054 w 2186041"/>
                <a:gd name="connsiteY726" fmla="*/ 1176118 h 2186041"/>
                <a:gd name="connsiteX727" fmla="*/ 251011 w 2186041"/>
                <a:gd name="connsiteY727" fmla="*/ 1123843 h 2186041"/>
                <a:gd name="connsiteX728" fmla="*/ 249427 w 2186041"/>
                <a:gd name="connsiteY728" fmla="*/ 1093746 h 2186041"/>
                <a:gd name="connsiteX729" fmla="*/ 125868 w 2186041"/>
                <a:gd name="connsiteY729" fmla="*/ 1100082 h 2186041"/>
                <a:gd name="connsiteX730" fmla="*/ 127452 w 2186041"/>
                <a:gd name="connsiteY730" fmla="*/ 1128596 h 2186041"/>
                <a:gd name="connsiteX731" fmla="*/ 198736 w 2186041"/>
                <a:gd name="connsiteY731" fmla="*/ 1123843 h 2186041"/>
                <a:gd name="connsiteX732" fmla="*/ 130620 w 2186041"/>
                <a:gd name="connsiteY732" fmla="*/ 1166614 h 2186041"/>
                <a:gd name="connsiteX733" fmla="*/ 132204 w 2186041"/>
                <a:gd name="connsiteY733" fmla="*/ 1204632 h 2186041"/>
                <a:gd name="connsiteX734" fmla="*/ 255763 w 2186041"/>
                <a:gd name="connsiteY734" fmla="*/ 1198295 h 2186041"/>
                <a:gd name="connsiteX735" fmla="*/ 254179 w 2186041"/>
                <a:gd name="connsiteY735" fmla="*/ 1169782 h 2186041"/>
                <a:gd name="connsiteX736" fmla="*/ 167054 w 2186041"/>
                <a:gd name="connsiteY736" fmla="*/ 1176118 h 2186041"/>
                <a:gd name="connsiteX737" fmla="*/ 659706 w 2186041"/>
                <a:gd name="connsiteY737" fmla="*/ 1934896 h 2186041"/>
                <a:gd name="connsiteX738" fmla="*/ 656537 w 2186041"/>
                <a:gd name="connsiteY738" fmla="*/ 1931728 h 2186041"/>
                <a:gd name="connsiteX739" fmla="*/ 654953 w 2186041"/>
                <a:gd name="connsiteY739" fmla="*/ 1931728 h 2186041"/>
                <a:gd name="connsiteX740" fmla="*/ 653369 w 2186041"/>
                <a:gd name="connsiteY740" fmla="*/ 1933312 h 2186041"/>
                <a:gd name="connsiteX741" fmla="*/ 650201 w 2186041"/>
                <a:gd name="connsiteY741" fmla="*/ 1931728 h 2186041"/>
                <a:gd name="connsiteX742" fmla="*/ 645449 w 2186041"/>
                <a:gd name="connsiteY742" fmla="*/ 1925392 h 2186041"/>
                <a:gd name="connsiteX743" fmla="*/ 645449 w 2186041"/>
                <a:gd name="connsiteY743" fmla="*/ 1931728 h 2186041"/>
                <a:gd name="connsiteX744" fmla="*/ 642281 w 2186041"/>
                <a:gd name="connsiteY744" fmla="*/ 1931728 h 2186041"/>
                <a:gd name="connsiteX745" fmla="*/ 640696 w 2186041"/>
                <a:gd name="connsiteY745" fmla="*/ 1931728 h 2186041"/>
                <a:gd name="connsiteX746" fmla="*/ 642281 w 2186041"/>
                <a:gd name="connsiteY746" fmla="*/ 1933312 h 2186041"/>
                <a:gd name="connsiteX747" fmla="*/ 639112 w 2186041"/>
                <a:gd name="connsiteY747" fmla="*/ 1933312 h 2186041"/>
                <a:gd name="connsiteX748" fmla="*/ 634360 w 2186041"/>
                <a:gd name="connsiteY748" fmla="*/ 1934896 h 2186041"/>
                <a:gd name="connsiteX749" fmla="*/ 635944 w 2186041"/>
                <a:gd name="connsiteY749" fmla="*/ 1938064 h 2186041"/>
                <a:gd name="connsiteX750" fmla="*/ 635944 w 2186041"/>
                <a:gd name="connsiteY750" fmla="*/ 1944401 h 2186041"/>
                <a:gd name="connsiteX751" fmla="*/ 639112 w 2186041"/>
                <a:gd name="connsiteY751" fmla="*/ 1955490 h 2186041"/>
                <a:gd name="connsiteX752" fmla="*/ 637528 w 2186041"/>
                <a:gd name="connsiteY752" fmla="*/ 1969746 h 2186041"/>
                <a:gd name="connsiteX753" fmla="*/ 637528 w 2186041"/>
                <a:gd name="connsiteY753" fmla="*/ 1979251 h 2186041"/>
                <a:gd name="connsiteX754" fmla="*/ 647033 w 2186041"/>
                <a:gd name="connsiteY754" fmla="*/ 1980835 h 2186041"/>
                <a:gd name="connsiteX755" fmla="*/ 648617 w 2186041"/>
                <a:gd name="connsiteY755" fmla="*/ 1982419 h 2186041"/>
                <a:gd name="connsiteX756" fmla="*/ 650201 w 2186041"/>
                <a:gd name="connsiteY756" fmla="*/ 1979251 h 2186041"/>
                <a:gd name="connsiteX757" fmla="*/ 653369 w 2186041"/>
                <a:gd name="connsiteY757" fmla="*/ 1977667 h 2186041"/>
                <a:gd name="connsiteX758" fmla="*/ 653369 w 2186041"/>
                <a:gd name="connsiteY758" fmla="*/ 1985587 h 2186041"/>
                <a:gd name="connsiteX759" fmla="*/ 656537 w 2186041"/>
                <a:gd name="connsiteY759" fmla="*/ 1984003 h 2186041"/>
                <a:gd name="connsiteX760" fmla="*/ 658121 w 2186041"/>
                <a:gd name="connsiteY760" fmla="*/ 1984003 h 2186041"/>
                <a:gd name="connsiteX761" fmla="*/ 661290 w 2186041"/>
                <a:gd name="connsiteY761" fmla="*/ 1977667 h 2186041"/>
                <a:gd name="connsiteX762" fmla="*/ 662874 w 2186041"/>
                <a:gd name="connsiteY762" fmla="*/ 1968162 h 2186041"/>
                <a:gd name="connsiteX763" fmla="*/ 667626 w 2186041"/>
                <a:gd name="connsiteY763" fmla="*/ 1957074 h 2186041"/>
                <a:gd name="connsiteX764" fmla="*/ 670794 w 2186041"/>
                <a:gd name="connsiteY764" fmla="*/ 1953905 h 2186041"/>
                <a:gd name="connsiteX765" fmla="*/ 673962 w 2186041"/>
                <a:gd name="connsiteY765" fmla="*/ 1953905 h 2186041"/>
                <a:gd name="connsiteX766" fmla="*/ 667626 w 2186041"/>
                <a:gd name="connsiteY766" fmla="*/ 1941233 h 2186041"/>
                <a:gd name="connsiteX767" fmla="*/ 659706 w 2186041"/>
                <a:gd name="connsiteY767" fmla="*/ 1934896 h 2186041"/>
                <a:gd name="connsiteX768" fmla="*/ 483872 w 2186041"/>
                <a:gd name="connsiteY768" fmla="*/ 1627583 h 2186041"/>
                <a:gd name="connsiteX769" fmla="*/ 483872 w 2186041"/>
                <a:gd name="connsiteY769" fmla="*/ 1627583 h 2186041"/>
                <a:gd name="connsiteX770" fmla="*/ 483872 w 2186041"/>
                <a:gd name="connsiteY770" fmla="*/ 1622831 h 2186041"/>
                <a:gd name="connsiteX771" fmla="*/ 480704 w 2186041"/>
                <a:gd name="connsiteY771" fmla="*/ 1624415 h 2186041"/>
                <a:gd name="connsiteX772" fmla="*/ 477535 w 2186041"/>
                <a:gd name="connsiteY772" fmla="*/ 1621247 h 2186041"/>
                <a:gd name="connsiteX773" fmla="*/ 474367 w 2186041"/>
                <a:gd name="connsiteY773" fmla="*/ 1619663 h 2186041"/>
                <a:gd name="connsiteX774" fmla="*/ 471199 w 2186041"/>
                <a:gd name="connsiteY774" fmla="*/ 1616495 h 2186041"/>
                <a:gd name="connsiteX775" fmla="*/ 463279 w 2186041"/>
                <a:gd name="connsiteY775" fmla="*/ 1613327 h 2186041"/>
                <a:gd name="connsiteX776" fmla="*/ 469615 w 2186041"/>
                <a:gd name="connsiteY776" fmla="*/ 1613327 h 2186041"/>
                <a:gd name="connsiteX777" fmla="*/ 477535 w 2186041"/>
                <a:gd name="connsiteY777" fmla="*/ 1611742 h 2186041"/>
                <a:gd name="connsiteX778" fmla="*/ 480704 w 2186041"/>
                <a:gd name="connsiteY778" fmla="*/ 1595902 h 2186041"/>
                <a:gd name="connsiteX779" fmla="*/ 477535 w 2186041"/>
                <a:gd name="connsiteY779" fmla="*/ 1578477 h 2186041"/>
                <a:gd name="connsiteX780" fmla="*/ 474367 w 2186041"/>
                <a:gd name="connsiteY780" fmla="*/ 1568972 h 2186041"/>
                <a:gd name="connsiteX781" fmla="*/ 472783 w 2186041"/>
                <a:gd name="connsiteY781" fmla="*/ 1570556 h 2186041"/>
                <a:gd name="connsiteX782" fmla="*/ 471199 w 2186041"/>
                <a:gd name="connsiteY782" fmla="*/ 1568972 h 2186041"/>
                <a:gd name="connsiteX783" fmla="*/ 468031 w 2186041"/>
                <a:gd name="connsiteY783" fmla="*/ 1570556 h 2186041"/>
                <a:gd name="connsiteX784" fmla="*/ 460110 w 2186041"/>
                <a:gd name="connsiteY784" fmla="*/ 1578477 h 2186041"/>
                <a:gd name="connsiteX785" fmla="*/ 442685 w 2186041"/>
                <a:gd name="connsiteY785" fmla="*/ 1587981 h 2186041"/>
                <a:gd name="connsiteX786" fmla="*/ 436349 w 2186041"/>
                <a:gd name="connsiteY786" fmla="*/ 1587981 h 2186041"/>
                <a:gd name="connsiteX787" fmla="*/ 430013 w 2186041"/>
                <a:gd name="connsiteY787" fmla="*/ 1584813 h 2186041"/>
                <a:gd name="connsiteX788" fmla="*/ 426845 w 2186041"/>
                <a:gd name="connsiteY788" fmla="*/ 1573724 h 2186041"/>
                <a:gd name="connsiteX789" fmla="*/ 414172 w 2186041"/>
                <a:gd name="connsiteY789" fmla="*/ 1572140 h 2186041"/>
                <a:gd name="connsiteX790" fmla="*/ 403083 w 2186041"/>
                <a:gd name="connsiteY790" fmla="*/ 1576892 h 2186041"/>
                <a:gd name="connsiteX791" fmla="*/ 391995 w 2186041"/>
                <a:gd name="connsiteY791" fmla="*/ 1584813 h 2186041"/>
                <a:gd name="connsiteX792" fmla="*/ 390411 w 2186041"/>
                <a:gd name="connsiteY792" fmla="*/ 1591149 h 2186041"/>
                <a:gd name="connsiteX793" fmla="*/ 390411 w 2186041"/>
                <a:gd name="connsiteY793" fmla="*/ 1595902 h 2186041"/>
                <a:gd name="connsiteX794" fmla="*/ 390411 w 2186041"/>
                <a:gd name="connsiteY794" fmla="*/ 1602238 h 2186041"/>
                <a:gd name="connsiteX795" fmla="*/ 384074 w 2186041"/>
                <a:gd name="connsiteY795" fmla="*/ 1603822 h 2186041"/>
                <a:gd name="connsiteX796" fmla="*/ 371401 w 2186041"/>
                <a:gd name="connsiteY796" fmla="*/ 1592733 h 2186041"/>
                <a:gd name="connsiteX797" fmla="*/ 365065 w 2186041"/>
                <a:gd name="connsiteY797" fmla="*/ 1584813 h 2186041"/>
                <a:gd name="connsiteX798" fmla="*/ 363481 w 2186041"/>
                <a:gd name="connsiteY798" fmla="*/ 1580061 h 2186041"/>
                <a:gd name="connsiteX799" fmla="*/ 358729 w 2186041"/>
                <a:gd name="connsiteY799" fmla="*/ 1576892 h 2186041"/>
                <a:gd name="connsiteX800" fmla="*/ 353977 w 2186041"/>
                <a:gd name="connsiteY800" fmla="*/ 1572140 h 2186041"/>
                <a:gd name="connsiteX801" fmla="*/ 352392 w 2186041"/>
                <a:gd name="connsiteY801" fmla="*/ 1576892 h 2186041"/>
                <a:gd name="connsiteX802" fmla="*/ 347640 w 2186041"/>
                <a:gd name="connsiteY802" fmla="*/ 1594317 h 2186041"/>
                <a:gd name="connsiteX803" fmla="*/ 349224 w 2186041"/>
                <a:gd name="connsiteY803" fmla="*/ 1610158 h 2186041"/>
                <a:gd name="connsiteX804" fmla="*/ 350808 w 2186041"/>
                <a:gd name="connsiteY804" fmla="*/ 1618079 h 2186041"/>
                <a:gd name="connsiteX805" fmla="*/ 347640 w 2186041"/>
                <a:gd name="connsiteY805" fmla="*/ 1621247 h 2186041"/>
                <a:gd name="connsiteX806" fmla="*/ 344472 w 2186041"/>
                <a:gd name="connsiteY806" fmla="*/ 1622831 h 2186041"/>
                <a:gd name="connsiteX807" fmla="*/ 341304 w 2186041"/>
                <a:gd name="connsiteY807" fmla="*/ 1625999 h 2186041"/>
                <a:gd name="connsiteX808" fmla="*/ 341304 w 2186041"/>
                <a:gd name="connsiteY808" fmla="*/ 1627583 h 2186041"/>
                <a:gd name="connsiteX809" fmla="*/ 339720 w 2186041"/>
                <a:gd name="connsiteY809" fmla="*/ 1630751 h 2186041"/>
                <a:gd name="connsiteX810" fmla="*/ 339720 w 2186041"/>
                <a:gd name="connsiteY810" fmla="*/ 1625999 h 2186041"/>
                <a:gd name="connsiteX811" fmla="*/ 331799 w 2186041"/>
                <a:gd name="connsiteY811" fmla="*/ 1627583 h 2186041"/>
                <a:gd name="connsiteX812" fmla="*/ 327047 w 2186041"/>
                <a:gd name="connsiteY812" fmla="*/ 1638672 h 2186041"/>
                <a:gd name="connsiteX813" fmla="*/ 338136 w 2186041"/>
                <a:gd name="connsiteY813" fmla="*/ 1649760 h 2186041"/>
                <a:gd name="connsiteX814" fmla="*/ 339720 w 2186041"/>
                <a:gd name="connsiteY814" fmla="*/ 1652929 h 2186041"/>
                <a:gd name="connsiteX815" fmla="*/ 338136 w 2186041"/>
                <a:gd name="connsiteY815" fmla="*/ 1654513 h 2186041"/>
                <a:gd name="connsiteX816" fmla="*/ 330215 w 2186041"/>
                <a:gd name="connsiteY816" fmla="*/ 1652929 h 2186041"/>
                <a:gd name="connsiteX817" fmla="*/ 338136 w 2186041"/>
                <a:gd name="connsiteY817" fmla="*/ 1654513 h 2186041"/>
                <a:gd name="connsiteX818" fmla="*/ 336552 w 2186041"/>
                <a:gd name="connsiteY818" fmla="*/ 1652929 h 2186041"/>
                <a:gd name="connsiteX819" fmla="*/ 327047 w 2186041"/>
                <a:gd name="connsiteY819" fmla="*/ 1651345 h 2186041"/>
                <a:gd name="connsiteX820" fmla="*/ 319127 w 2186041"/>
                <a:gd name="connsiteY820" fmla="*/ 1649760 h 2186041"/>
                <a:gd name="connsiteX821" fmla="*/ 315958 w 2186041"/>
                <a:gd name="connsiteY821" fmla="*/ 1646592 h 2186041"/>
                <a:gd name="connsiteX822" fmla="*/ 314374 w 2186041"/>
                <a:gd name="connsiteY822" fmla="*/ 1646592 h 2186041"/>
                <a:gd name="connsiteX823" fmla="*/ 311206 w 2186041"/>
                <a:gd name="connsiteY823" fmla="*/ 1645008 h 2186041"/>
                <a:gd name="connsiteX824" fmla="*/ 306454 w 2186041"/>
                <a:gd name="connsiteY824" fmla="*/ 1648176 h 2186041"/>
                <a:gd name="connsiteX825" fmla="*/ 301702 w 2186041"/>
                <a:gd name="connsiteY825" fmla="*/ 1659265 h 2186041"/>
                <a:gd name="connsiteX826" fmla="*/ 306454 w 2186041"/>
                <a:gd name="connsiteY826" fmla="*/ 1664017 h 2186041"/>
                <a:gd name="connsiteX827" fmla="*/ 308038 w 2186041"/>
                <a:gd name="connsiteY827" fmla="*/ 1668770 h 2186041"/>
                <a:gd name="connsiteX828" fmla="*/ 308038 w 2186041"/>
                <a:gd name="connsiteY828" fmla="*/ 1671938 h 2186041"/>
                <a:gd name="connsiteX829" fmla="*/ 300118 w 2186041"/>
                <a:gd name="connsiteY829" fmla="*/ 1679858 h 2186041"/>
                <a:gd name="connsiteX830" fmla="*/ 289029 w 2186041"/>
                <a:gd name="connsiteY830" fmla="*/ 1684611 h 2186041"/>
                <a:gd name="connsiteX831" fmla="*/ 285861 w 2186041"/>
                <a:gd name="connsiteY831" fmla="*/ 1690947 h 2186041"/>
                <a:gd name="connsiteX832" fmla="*/ 285861 w 2186041"/>
                <a:gd name="connsiteY832" fmla="*/ 1694115 h 2186041"/>
                <a:gd name="connsiteX833" fmla="*/ 287445 w 2186041"/>
                <a:gd name="connsiteY833" fmla="*/ 1694115 h 2186041"/>
                <a:gd name="connsiteX834" fmla="*/ 284277 w 2186041"/>
                <a:gd name="connsiteY834" fmla="*/ 1700451 h 2186041"/>
                <a:gd name="connsiteX835" fmla="*/ 285861 w 2186041"/>
                <a:gd name="connsiteY835" fmla="*/ 1702035 h 2186041"/>
                <a:gd name="connsiteX836" fmla="*/ 287445 w 2186041"/>
                <a:gd name="connsiteY836" fmla="*/ 1706788 h 2186041"/>
                <a:gd name="connsiteX837" fmla="*/ 292197 w 2186041"/>
                <a:gd name="connsiteY837" fmla="*/ 1706788 h 2186041"/>
                <a:gd name="connsiteX838" fmla="*/ 290613 w 2186041"/>
                <a:gd name="connsiteY838" fmla="*/ 1711540 h 2186041"/>
                <a:gd name="connsiteX839" fmla="*/ 301702 w 2186041"/>
                <a:gd name="connsiteY839" fmla="*/ 1711540 h 2186041"/>
                <a:gd name="connsiteX840" fmla="*/ 308038 w 2186041"/>
                <a:gd name="connsiteY840" fmla="*/ 1709956 h 2186041"/>
                <a:gd name="connsiteX841" fmla="*/ 315958 w 2186041"/>
                <a:gd name="connsiteY841" fmla="*/ 1703620 h 2186041"/>
                <a:gd name="connsiteX842" fmla="*/ 330215 w 2186041"/>
                <a:gd name="connsiteY842" fmla="*/ 1695699 h 2186041"/>
                <a:gd name="connsiteX843" fmla="*/ 341304 w 2186041"/>
                <a:gd name="connsiteY843" fmla="*/ 1695699 h 2186041"/>
                <a:gd name="connsiteX844" fmla="*/ 353977 w 2186041"/>
                <a:gd name="connsiteY844" fmla="*/ 1703620 h 2186041"/>
                <a:gd name="connsiteX845" fmla="*/ 361897 w 2186041"/>
                <a:gd name="connsiteY845" fmla="*/ 1709956 h 2186041"/>
                <a:gd name="connsiteX846" fmla="*/ 363481 w 2186041"/>
                <a:gd name="connsiteY846" fmla="*/ 1709956 h 2186041"/>
                <a:gd name="connsiteX847" fmla="*/ 363481 w 2186041"/>
                <a:gd name="connsiteY847" fmla="*/ 1706788 h 2186041"/>
                <a:gd name="connsiteX848" fmla="*/ 366649 w 2186041"/>
                <a:gd name="connsiteY848" fmla="*/ 1708372 h 2186041"/>
                <a:gd name="connsiteX849" fmla="*/ 366649 w 2186041"/>
                <a:gd name="connsiteY849" fmla="*/ 1706788 h 2186041"/>
                <a:gd name="connsiteX850" fmla="*/ 371401 w 2186041"/>
                <a:gd name="connsiteY850" fmla="*/ 1706788 h 2186041"/>
                <a:gd name="connsiteX851" fmla="*/ 371401 w 2186041"/>
                <a:gd name="connsiteY851" fmla="*/ 1703620 h 2186041"/>
                <a:gd name="connsiteX852" fmla="*/ 372986 w 2186041"/>
                <a:gd name="connsiteY852" fmla="*/ 1700451 h 2186041"/>
                <a:gd name="connsiteX853" fmla="*/ 371401 w 2186041"/>
                <a:gd name="connsiteY853" fmla="*/ 1694115 h 2186041"/>
                <a:gd name="connsiteX854" fmla="*/ 366649 w 2186041"/>
                <a:gd name="connsiteY854" fmla="*/ 1687779 h 2186041"/>
                <a:gd name="connsiteX855" fmla="*/ 361897 w 2186041"/>
                <a:gd name="connsiteY855" fmla="*/ 1683026 h 2186041"/>
                <a:gd name="connsiteX856" fmla="*/ 355561 w 2186041"/>
                <a:gd name="connsiteY856" fmla="*/ 1678274 h 2186041"/>
                <a:gd name="connsiteX857" fmla="*/ 358729 w 2186041"/>
                <a:gd name="connsiteY857" fmla="*/ 1671938 h 2186041"/>
                <a:gd name="connsiteX858" fmla="*/ 360313 w 2186041"/>
                <a:gd name="connsiteY858" fmla="*/ 1667186 h 2186041"/>
                <a:gd name="connsiteX859" fmla="*/ 371401 w 2186041"/>
                <a:gd name="connsiteY859" fmla="*/ 1676690 h 2186041"/>
                <a:gd name="connsiteX860" fmla="*/ 384074 w 2186041"/>
                <a:gd name="connsiteY860" fmla="*/ 1687779 h 2186041"/>
                <a:gd name="connsiteX861" fmla="*/ 393579 w 2186041"/>
                <a:gd name="connsiteY861" fmla="*/ 1684611 h 2186041"/>
                <a:gd name="connsiteX862" fmla="*/ 395163 w 2186041"/>
                <a:gd name="connsiteY862" fmla="*/ 1678274 h 2186041"/>
                <a:gd name="connsiteX863" fmla="*/ 395163 w 2186041"/>
                <a:gd name="connsiteY863" fmla="*/ 1675106 h 2186041"/>
                <a:gd name="connsiteX864" fmla="*/ 395163 w 2186041"/>
                <a:gd name="connsiteY864" fmla="*/ 1671938 h 2186041"/>
                <a:gd name="connsiteX865" fmla="*/ 391995 w 2186041"/>
                <a:gd name="connsiteY865" fmla="*/ 1673522 h 2186041"/>
                <a:gd name="connsiteX866" fmla="*/ 393579 w 2186041"/>
                <a:gd name="connsiteY866" fmla="*/ 1668770 h 2186041"/>
                <a:gd name="connsiteX867" fmla="*/ 401499 w 2186041"/>
                <a:gd name="connsiteY867" fmla="*/ 1670354 h 2186041"/>
                <a:gd name="connsiteX868" fmla="*/ 409420 w 2186041"/>
                <a:gd name="connsiteY868" fmla="*/ 1671938 h 2186041"/>
                <a:gd name="connsiteX869" fmla="*/ 417340 w 2186041"/>
                <a:gd name="connsiteY869" fmla="*/ 1671938 h 2186041"/>
                <a:gd name="connsiteX870" fmla="*/ 422092 w 2186041"/>
                <a:gd name="connsiteY870" fmla="*/ 1676690 h 2186041"/>
                <a:gd name="connsiteX871" fmla="*/ 428429 w 2186041"/>
                <a:gd name="connsiteY871" fmla="*/ 1681442 h 2186041"/>
                <a:gd name="connsiteX872" fmla="*/ 439517 w 2186041"/>
                <a:gd name="connsiteY872" fmla="*/ 1692531 h 2186041"/>
                <a:gd name="connsiteX873" fmla="*/ 434765 w 2186041"/>
                <a:gd name="connsiteY873" fmla="*/ 1706788 h 2186041"/>
                <a:gd name="connsiteX874" fmla="*/ 422092 w 2186041"/>
                <a:gd name="connsiteY874" fmla="*/ 1717876 h 2186041"/>
                <a:gd name="connsiteX875" fmla="*/ 409420 w 2186041"/>
                <a:gd name="connsiteY875" fmla="*/ 1725797 h 2186041"/>
                <a:gd name="connsiteX876" fmla="*/ 393579 w 2186041"/>
                <a:gd name="connsiteY876" fmla="*/ 1735301 h 2186041"/>
                <a:gd name="connsiteX877" fmla="*/ 377738 w 2186041"/>
                <a:gd name="connsiteY877" fmla="*/ 1747974 h 2186041"/>
                <a:gd name="connsiteX878" fmla="*/ 358729 w 2186041"/>
                <a:gd name="connsiteY878" fmla="*/ 1757479 h 2186041"/>
                <a:gd name="connsiteX879" fmla="*/ 342888 w 2186041"/>
                <a:gd name="connsiteY879" fmla="*/ 1768567 h 2186041"/>
                <a:gd name="connsiteX880" fmla="*/ 336552 w 2186041"/>
                <a:gd name="connsiteY880" fmla="*/ 1771735 h 2186041"/>
                <a:gd name="connsiteX881" fmla="*/ 330215 w 2186041"/>
                <a:gd name="connsiteY881" fmla="*/ 1766983 h 2186041"/>
                <a:gd name="connsiteX882" fmla="*/ 320711 w 2186041"/>
                <a:gd name="connsiteY882" fmla="*/ 1749558 h 2186041"/>
                <a:gd name="connsiteX883" fmla="*/ 314374 w 2186041"/>
                <a:gd name="connsiteY883" fmla="*/ 1730549 h 2186041"/>
                <a:gd name="connsiteX884" fmla="*/ 314374 w 2186041"/>
                <a:gd name="connsiteY884" fmla="*/ 1727381 h 2186041"/>
                <a:gd name="connsiteX885" fmla="*/ 311206 w 2186041"/>
                <a:gd name="connsiteY885" fmla="*/ 1725797 h 2186041"/>
                <a:gd name="connsiteX886" fmla="*/ 308038 w 2186041"/>
                <a:gd name="connsiteY886" fmla="*/ 1728965 h 2186041"/>
                <a:gd name="connsiteX887" fmla="*/ 303286 w 2186041"/>
                <a:gd name="connsiteY887" fmla="*/ 1728965 h 2186041"/>
                <a:gd name="connsiteX888" fmla="*/ 301702 w 2186041"/>
                <a:gd name="connsiteY888" fmla="*/ 1732133 h 2186041"/>
                <a:gd name="connsiteX889" fmla="*/ 296949 w 2186041"/>
                <a:gd name="connsiteY889" fmla="*/ 1732133 h 2186041"/>
                <a:gd name="connsiteX890" fmla="*/ 301702 w 2186041"/>
                <a:gd name="connsiteY890" fmla="*/ 1738470 h 2186041"/>
                <a:gd name="connsiteX891" fmla="*/ 301702 w 2186041"/>
                <a:gd name="connsiteY891" fmla="*/ 1733717 h 2186041"/>
                <a:gd name="connsiteX892" fmla="*/ 303286 w 2186041"/>
                <a:gd name="connsiteY892" fmla="*/ 1738470 h 2186041"/>
                <a:gd name="connsiteX893" fmla="*/ 304870 w 2186041"/>
                <a:gd name="connsiteY893" fmla="*/ 1744806 h 2186041"/>
                <a:gd name="connsiteX894" fmla="*/ 304870 w 2186041"/>
                <a:gd name="connsiteY894" fmla="*/ 1751142 h 2186041"/>
                <a:gd name="connsiteX895" fmla="*/ 308038 w 2186041"/>
                <a:gd name="connsiteY895" fmla="*/ 1757479 h 2186041"/>
                <a:gd name="connsiteX896" fmla="*/ 311206 w 2186041"/>
                <a:gd name="connsiteY896" fmla="*/ 1760647 h 2186041"/>
                <a:gd name="connsiteX897" fmla="*/ 312790 w 2186041"/>
                <a:gd name="connsiteY897" fmla="*/ 1765399 h 2186041"/>
                <a:gd name="connsiteX898" fmla="*/ 319127 w 2186041"/>
                <a:gd name="connsiteY898" fmla="*/ 1779656 h 2186041"/>
                <a:gd name="connsiteX899" fmla="*/ 333383 w 2186041"/>
                <a:gd name="connsiteY899" fmla="*/ 1793913 h 2186041"/>
                <a:gd name="connsiteX900" fmla="*/ 341304 w 2186041"/>
                <a:gd name="connsiteY900" fmla="*/ 1797081 h 2186041"/>
                <a:gd name="connsiteX901" fmla="*/ 346056 w 2186041"/>
                <a:gd name="connsiteY901" fmla="*/ 1793913 h 2186041"/>
                <a:gd name="connsiteX902" fmla="*/ 347640 w 2186041"/>
                <a:gd name="connsiteY902" fmla="*/ 1793913 h 2186041"/>
                <a:gd name="connsiteX903" fmla="*/ 355561 w 2186041"/>
                <a:gd name="connsiteY903" fmla="*/ 1787576 h 2186041"/>
                <a:gd name="connsiteX904" fmla="*/ 357145 w 2186041"/>
                <a:gd name="connsiteY904" fmla="*/ 1784408 h 2186041"/>
                <a:gd name="connsiteX905" fmla="*/ 361897 w 2186041"/>
                <a:gd name="connsiteY905" fmla="*/ 1781240 h 2186041"/>
                <a:gd name="connsiteX906" fmla="*/ 360313 w 2186041"/>
                <a:gd name="connsiteY906" fmla="*/ 1784408 h 2186041"/>
                <a:gd name="connsiteX907" fmla="*/ 368233 w 2186041"/>
                <a:gd name="connsiteY907" fmla="*/ 1781240 h 2186041"/>
                <a:gd name="connsiteX908" fmla="*/ 371401 w 2186041"/>
                <a:gd name="connsiteY908" fmla="*/ 1778072 h 2186041"/>
                <a:gd name="connsiteX909" fmla="*/ 376154 w 2186041"/>
                <a:gd name="connsiteY909" fmla="*/ 1776488 h 2186041"/>
                <a:gd name="connsiteX910" fmla="*/ 390411 w 2186041"/>
                <a:gd name="connsiteY910" fmla="*/ 1768567 h 2186041"/>
                <a:gd name="connsiteX911" fmla="*/ 403083 w 2186041"/>
                <a:gd name="connsiteY911" fmla="*/ 1757479 h 2186041"/>
                <a:gd name="connsiteX912" fmla="*/ 411004 w 2186041"/>
                <a:gd name="connsiteY912" fmla="*/ 1754310 h 2186041"/>
                <a:gd name="connsiteX913" fmla="*/ 415756 w 2186041"/>
                <a:gd name="connsiteY913" fmla="*/ 1751142 h 2186041"/>
                <a:gd name="connsiteX914" fmla="*/ 426845 w 2186041"/>
                <a:gd name="connsiteY914" fmla="*/ 1744806 h 2186041"/>
                <a:gd name="connsiteX915" fmla="*/ 433181 w 2186041"/>
                <a:gd name="connsiteY915" fmla="*/ 1740053 h 2186041"/>
                <a:gd name="connsiteX916" fmla="*/ 442685 w 2186041"/>
                <a:gd name="connsiteY916" fmla="*/ 1735301 h 2186041"/>
                <a:gd name="connsiteX917" fmla="*/ 458526 w 2186041"/>
                <a:gd name="connsiteY917" fmla="*/ 1725797 h 2186041"/>
                <a:gd name="connsiteX918" fmla="*/ 461695 w 2186041"/>
                <a:gd name="connsiteY918" fmla="*/ 1708372 h 2186041"/>
                <a:gd name="connsiteX919" fmla="*/ 460110 w 2186041"/>
                <a:gd name="connsiteY919" fmla="*/ 1709956 h 2186041"/>
                <a:gd name="connsiteX920" fmla="*/ 460110 w 2186041"/>
                <a:gd name="connsiteY920" fmla="*/ 1702035 h 2186041"/>
                <a:gd name="connsiteX921" fmla="*/ 461695 w 2186041"/>
                <a:gd name="connsiteY921" fmla="*/ 1697283 h 2186041"/>
                <a:gd name="connsiteX922" fmla="*/ 461695 w 2186041"/>
                <a:gd name="connsiteY922" fmla="*/ 1692531 h 2186041"/>
                <a:gd name="connsiteX923" fmla="*/ 461695 w 2186041"/>
                <a:gd name="connsiteY923" fmla="*/ 1681442 h 2186041"/>
                <a:gd name="connsiteX924" fmla="*/ 460110 w 2186041"/>
                <a:gd name="connsiteY924" fmla="*/ 1676690 h 2186041"/>
                <a:gd name="connsiteX925" fmla="*/ 458526 w 2186041"/>
                <a:gd name="connsiteY925" fmla="*/ 1676690 h 2186041"/>
                <a:gd name="connsiteX926" fmla="*/ 453774 w 2186041"/>
                <a:gd name="connsiteY926" fmla="*/ 1673522 h 2186041"/>
                <a:gd name="connsiteX927" fmla="*/ 445854 w 2186041"/>
                <a:gd name="connsiteY927" fmla="*/ 1665601 h 2186041"/>
                <a:gd name="connsiteX928" fmla="*/ 442685 w 2186041"/>
                <a:gd name="connsiteY928" fmla="*/ 1665601 h 2186041"/>
                <a:gd name="connsiteX929" fmla="*/ 437933 w 2186041"/>
                <a:gd name="connsiteY929" fmla="*/ 1662433 h 2186041"/>
                <a:gd name="connsiteX930" fmla="*/ 426845 w 2186041"/>
                <a:gd name="connsiteY930" fmla="*/ 1649760 h 2186041"/>
                <a:gd name="connsiteX931" fmla="*/ 423676 w 2186041"/>
                <a:gd name="connsiteY931" fmla="*/ 1645008 h 2186041"/>
                <a:gd name="connsiteX932" fmla="*/ 420508 w 2186041"/>
                <a:gd name="connsiteY932" fmla="*/ 1641840 h 2186041"/>
                <a:gd name="connsiteX933" fmla="*/ 436349 w 2186041"/>
                <a:gd name="connsiteY933" fmla="*/ 1645008 h 2186041"/>
                <a:gd name="connsiteX934" fmla="*/ 445854 w 2186041"/>
                <a:gd name="connsiteY934" fmla="*/ 1646592 h 2186041"/>
                <a:gd name="connsiteX935" fmla="*/ 456942 w 2186041"/>
                <a:gd name="connsiteY935" fmla="*/ 1654513 h 2186041"/>
                <a:gd name="connsiteX936" fmla="*/ 466447 w 2186041"/>
                <a:gd name="connsiteY936" fmla="*/ 1660849 h 2186041"/>
                <a:gd name="connsiteX937" fmla="*/ 475951 w 2186041"/>
                <a:gd name="connsiteY937" fmla="*/ 1665601 h 2186041"/>
                <a:gd name="connsiteX938" fmla="*/ 477535 w 2186041"/>
                <a:gd name="connsiteY938" fmla="*/ 1662433 h 2186041"/>
                <a:gd name="connsiteX939" fmla="*/ 482288 w 2186041"/>
                <a:gd name="connsiteY939" fmla="*/ 1660849 h 2186041"/>
                <a:gd name="connsiteX940" fmla="*/ 485456 w 2186041"/>
                <a:gd name="connsiteY940" fmla="*/ 1657681 h 2186041"/>
                <a:gd name="connsiteX941" fmla="*/ 487040 w 2186041"/>
                <a:gd name="connsiteY941" fmla="*/ 1656097 h 2186041"/>
                <a:gd name="connsiteX942" fmla="*/ 487040 w 2186041"/>
                <a:gd name="connsiteY942" fmla="*/ 1654513 h 2186041"/>
                <a:gd name="connsiteX943" fmla="*/ 488624 w 2186041"/>
                <a:gd name="connsiteY943" fmla="*/ 1654513 h 2186041"/>
                <a:gd name="connsiteX944" fmla="*/ 488624 w 2186041"/>
                <a:gd name="connsiteY944" fmla="*/ 1651345 h 2186041"/>
                <a:gd name="connsiteX945" fmla="*/ 491792 w 2186041"/>
                <a:gd name="connsiteY945" fmla="*/ 1649760 h 2186041"/>
                <a:gd name="connsiteX946" fmla="*/ 491792 w 2186041"/>
                <a:gd name="connsiteY946" fmla="*/ 1643424 h 2186041"/>
                <a:gd name="connsiteX947" fmla="*/ 483872 w 2186041"/>
                <a:gd name="connsiteY947" fmla="*/ 1627583 h 2186041"/>
                <a:gd name="connsiteX948" fmla="*/ 333383 w 2186041"/>
                <a:gd name="connsiteY948" fmla="*/ 1656097 h 2186041"/>
                <a:gd name="connsiteX949" fmla="*/ 328631 w 2186041"/>
                <a:gd name="connsiteY949" fmla="*/ 1652929 h 2186041"/>
                <a:gd name="connsiteX950" fmla="*/ 333383 w 2186041"/>
                <a:gd name="connsiteY950" fmla="*/ 1656097 h 2186041"/>
                <a:gd name="connsiteX951" fmla="*/ 334967 w 2186041"/>
                <a:gd name="connsiteY951" fmla="*/ 1652929 h 2186041"/>
                <a:gd name="connsiteX952" fmla="*/ 331799 w 2186041"/>
                <a:gd name="connsiteY952" fmla="*/ 1651345 h 2186041"/>
                <a:gd name="connsiteX953" fmla="*/ 338136 w 2186041"/>
                <a:gd name="connsiteY953" fmla="*/ 1651345 h 2186041"/>
                <a:gd name="connsiteX954" fmla="*/ 334967 w 2186041"/>
                <a:gd name="connsiteY954" fmla="*/ 1652929 h 2186041"/>
                <a:gd name="connsiteX955" fmla="*/ 353977 w 2186041"/>
                <a:gd name="connsiteY955" fmla="*/ 1641840 h 2186041"/>
                <a:gd name="connsiteX956" fmla="*/ 350808 w 2186041"/>
                <a:gd name="connsiteY956" fmla="*/ 1638672 h 2186041"/>
                <a:gd name="connsiteX957" fmla="*/ 355561 w 2186041"/>
                <a:gd name="connsiteY957" fmla="*/ 1641840 h 2186041"/>
                <a:gd name="connsiteX958" fmla="*/ 353977 w 2186041"/>
                <a:gd name="connsiteY958" fmla="*/ 1641840 h 2186041"/>
                <a:gd name="connsiteX959" fmla="*/ 368233 w 2186041"/>
                <a:gd name="connsiteY959" fmla="*/ 1643424 h 2186041"/>
                <a:gd name="connsiteX960" fmla="*/ 355561 w 2186041"/>
                <a:gd name="connsiteY960" fmla="*/ 1640256 h 2186041"/>
                <a:gd name="connsiteX961" fmla="*/ 352392 w 2186041"/>
                <a:gd name="connsiteY961" fmla="*/ 1638672 h 2186041"/>
                <a:gd name="connsiteX962" fmla="*/ 352392 w 2186041"/>
                <a:gd name="connsiteY962" fmla="*/ 1637088 h 2186041"/>
                <a:gd name="connsiteX963" fmla="*/ 353977 w 2186041"/>
                <a:gd name="connsiteY963" fmla="*/ 1633920 h 2186041"/>
                <a:gd name="connsiteX964" fmla="*/ 358729 w 2186041"/>
                <a:gd name="connsiteY964" fmla="*/ 1625999 h 2186041"/>
                <a:gd name="connsiteX965" fmla="*/ 363481 w 2186041"/>
                <a:gd name="connsiteY965" fmla="*/ 1622831 h 2186041"/>
                <a:gd name="connsiteX966" fmla="*/ 374570 w 2186041"/>
                <a:gd name="connsiteY966" fmla="*/ 1632336 h 2186041"/>
                <a:gd name="connsiteX967" fmla="*/ 387242 w 2186041"/>
                <a:gd name="connsiteY967" fmla="*/ 1645008 h 2186041"/>
                <a:gd name="connsiteX968" fmla="*/ 374570 w 2186041"/>
                <a:gd name="connsiteY968" fmla="*/ 1645008 h 2186041"/>
                <a:gd name="connsiteX969" fmla="*/ 368233 w 2186041"/>
                <a:gd name="connsiteY969" fmla="*/ 1643424 h 2186041"/>
                <a:gd name="connsiteX970" fmla="*/ 387242 w 2186041"/>
                <a:gd name="connsiteY970" fmla="*/ 1664017 h 2186041"/>
                <a:gd name="connsiteX971" fmla="*/ 382490 w 2186041"/>
                <a:gd name="connsiteY971" fmla="*/ 1660849 h 2186041"/>
                <a:gd name="connsiteX972" fmla="*/ 390411 w 2186041"/>
                <a:gd name="connsiteY972" fmla="*/ 1662433 h 2186041"/>
                <a:gd name="connsiteX973" fmla="*/ 387242 w 2186041"/>
                <a:gd name="connsiteY973" fmla="*/ 1664017 h 2186041"/>
                <a:gd name="connsiteX974" fmla="*/ 308038 w 2186041"/>
                <a:gd name="connsiteY974" fmla="*/ 1747974 h 2186041"/>
                <a:gd name="connsiteX975" fmla="*/ 300118 w 2186041"/>
                <a:gd name="connsiteY975" fmla="*/ 1728965 h 2186041"/>
                <a:gd name="connsiteX976" fmla="*/ 303286 w 2186041"/>
                <a:gd name="connsiteY976" fmla="*/ 1736885 h 2186041"/>
                <a:gd name="connsiteX977" fmla="*/ 308038 w 2186041"/>
                <a:gd name="connsiteY977" fmla="*/ 1747974 h 2186041"/>
                <a:gd name="connsiteX978" fmla="*/ 349224 w 2186041"/>
                <a:gd name="connsiteY978" fmla="*/ 1765399 h 2186041"/>
                <a:gd name="connsiteX979" fmla="*/ 342888 w 2186041"/>
                <a:gd name="connsiteY979" fmla="*/ 1768567 h 2186041"/>
                <a:gd name="connsiteX980" fmla="*/ 349224 w 2186041"/>
                <a:gd name="connsiteY980" fmla="*/ 1763815 h 2186041"/>
                <a:gd name="connsiteX981" fmla="*/ 357145 w 2186041"/>
                <a:gd name="connsiteY981" fmla="*/ 1759063 h 2186041"/>
                <a:gd name="connsiteX982" fmla="*/ 349224 w 2186041"/>
                <a:gd name="connsiteY982" fmla="*/ 1765399 h 2186041"/>
                <a:gd name="connsiteX983" fmla="*/ 361897 w 2186041"/>
                <a:gd name="connsiteY983" fmla="*/ 1765399 h 2186041"/>
                <a:gd name="connsiteX984" fmla="*/ 358729 w 2186041"/>
                <a:gd name="connsiteY984" fmla="*/ 1765399 h 2186041"/>
                <a:gd name="connsiteX985" fmla="*/ 360313 w 2186041"/>
                <a:gd name="connsiteY985" fmla="*/ 1762231 h 2186041"/>
                <a:gd name="connsiteX986" fmla="*/ 365065 w 2186041"/>
                <a:gd name="connsiteY986" fmla="*/ 1762231 h 2186041"/>
                <a:gd name="connsiteX987" fmla="*/ 361897 w 2186041"/>
                <a:gd name="connsiteY987" fmla="*/ 1765399 h 2186041"/>
                <a:gd name="connsiteX988" fmla="*/ 547235 w 2186041"/>
                <a:gd name="connsiteY988" fmla="*/ 1925392 h 2186041"/>
                <a:gd name="connsiteX989" fmla="*/ 550403 w 2186041"/>
                <a:gd name="connsiteY989" fmla="*/ 1922224 h 2186041"/>
                <a:gd name="connsiteX990" fmla="*/ 556740 w 2186041"/>
                <a:gd name="connsiteY990" fmla="*/ 1922224 h 2186041"/>
                <a:gd name="connsiteX991" fmla="*/ 566244 w 2186041"/>
                <a:gd name="connsiteY991" fmla="*/ 1923808 h 2186041"/>
                <a:gd name="connsiteX992" fmla="*/ 567828 w 2186041"/>
                <a:gd name="connsiteY992" fmla="*/ 1919055 h 2186041"/>
                <a:gd name="connsiteX993" fmla="*/ 570997 w 2186041"/>
                <a:gd name="connsiteY993" fmla="*/ 1919055 h 2186041"/>
                <a:gd name="connsiteX994" fmla="*/ 570997 w 2186041"/>
                <a:gd name="connsiteY994" fmla="*/ 1915887 h 2186041"/>
                <a:gd name="connsiteX995" fmla="*/ 569412 w 2186041"/>
                <a:gd name="connsiteY995" fmla="*/ 1914303 h 2186041"/>
                <a:gd name="connsiteX996" fmla="*/ 572581 w 2186041"/>
                <a:gd name="connsiteY996" fmla="*/ 1912719 h 2186041"/>
                <a:gd name="connsiteX997" fmla="*/ 577333 w 2186041"/>
                <a:gd name="connsiteY997" fmla="*/ 1911135 h 2186041"/>
                <a:gd name="connsiteX998" fmla="*/ 580501 w 2186041"/>
                <a:gd name="connsiteY998" fmla="*/ 1911135 h 2186041"/>
                <a:gd name="connsiteX999" fmla="*/ 569412 w 2186041"/>
                <a:gd name="connsiteY999" fmla="*/ 1906383 h 2186041"/>
                <a:gd name="connsiteX1000" fmla="*/ 564660 w 2186041"/>
                <a:gd name="connsiteY1000" fmla="*/ 1904799 h 2186041"/>
                <a:gd name="connsiteX1001" fmla="*/ 566244 w 2186041"/>
                <a:gd name="connsiteY1001" fmla="*/ 1903215 h 2186041"/>
                <a:gd name="connsiteX1002" fmla="*/ 563076 w 2186041"/>
                <a:gd name="connsiteY1002" fmla="*/ 1903215 h 2186041"/>
                <a:gd name="connsiteX1003" fmla="*/ 558324 w 2186041"/>
                <a:gd name="connsiteY1003" fmla="*/ 1900046 h 2186041"/>
                <a:gd name="connsiteX1004" fmla="*/ 550403 w 2186041"/>
                <a:gd name="connsiteY1004" fmla="*/ 1898462 h 2186041"/>
                <a:gd name="connsiteX1005" fmla="*/ 542483 w 2186041"/>
                <a:gd name="connsiteY1005" fmla="*/ 1903215 h 2186041"/>
                <a:gd name="connsiteX1006" fmla="*/ 532978 w 2186041"/>
                <a:gd name="connsiteY1006" fmla="*/ 1909551 h 2186041"/>
                <a:gd name="connsiteX1007" fmla="*/ 531394 w 2186041"/>
                <a:gd name="connsiteY1007" fmla="*/ 1914303 h 2186041"/>
                <a:gd name="connsiteX1008" fmla="*/ 532978 w 2186041"/>
                <a:gd name="connsiteY1008" fmla="*/ 1917471 h 2186041"/>
                <a:gd name="connsiteX1009" fmla="*/ 534563 w 2186041"/>
                <a:gd name="connsiteY1009" fmla="*/ 1922224 h 2186041"/>
                <a:gd name="connsiteX1010" fmla="*/ 534563 w 2186041"/>
                <a:gd name="connsiteY1010" fmla="*/ 1925392 h 2186041"/>
                <a:gd name="connsiteX1011" fmla="*/ 536147 w 2186041"/>
                <a:gd name="connsiteY1011" fmla="*/ 1928560 h 2186041"/>
                <a:gd name="connsiteX1012" fmla="*/ 540899 w 2186041"/>
                <a:gd name="connsiteY1012" fmla="*/ 1930144 h 2186041"/>
                <a:gd name="connsiteX1013" fmla="*/ 547235 w 2186041"/>
                <a:gd name="connsiteY1013" fmla="*/ 1925392 h 2186041"/>
                <a:gd name="connsiteX1014" fmla="*/ 293781 w 2186041"/>
                <a:gd name="connsiteY1014" fmla="*/ 1648176 h 2186041"/>
                <a:gd name="connsiteX1015" fmla="*/ 300118 w 2186041"/>
                <a:gd name="connsiteY1015" fmla="*/ 1641840 h 2186041"/>
                <a:gd name="connsiteX1016" fmla="*/ 306454 w 2186041"/>
                <a:gd name="connsiteY1016" fmla="*/ 1637088 h 2186041"/>
                <a:gd name="connsiteX1017" fmla="*/ 317543 w 2186041"/>
                <a:gd name="connsiteY1017" fmla="*/ 1630751 h 2186041"/>
                <a:gd name="connsiteX1018" fmla="*/ 331799 w 2186041"/>
                <a:gd name="connsiteY1018" fmla="*/ 1614911 h 2186041"/>
                <a:gd name="connsiteX1019" fmla="*/ 333383 w 2186041"/>
                <a:gd name="connsiteY1019" fmla="*/ 1591149 h 2186041"/>
                <a:gd name="connsiteX1020" fmla="*/ 330215 w 2186041"/>
                <a:gd name="connsiteY1020" fmla="*/ 1587981 h 2186041"/>
                <a:gd name="connsiteX1021" fmla="*/ 325463 w 2186041"/>
                <a:gd name="connsiteY1021" fmla="*/ 1583229 h 2186041"/>
                <a:gd name="connsiteX1022" fmla="*/ 323879 w 2186041"/>
                <a:gd name="connsiteY1022" fmla="*/ 1587981 h 2186041"/>
                <a:gd name="connsiteX1023" fmla="*/ 319127 w 2186041"/>
                <a:gd name="connsiteY1023" fmla="*/ 1595902 h 2186041"/>
                <a:gd name="connsiteX1024" fmla="*/ 317543 w 2186041"/>
                <a:gd name="connsiteY1024" fmla="*/ 1597486 h 2186041"/>
                <a:gd name="connsiteX1025" fmla="*/ 317543 w 2186041"/>
                <a:gd name="connsiteY1025" fmla="*/ 1599070 h 2186041"/>
                <a:gd name="connsiteX1026" fmla="*/ 314374 w 2186041"/>
                <a:gd name="connsiteY1026" fmla="*/ 1602238 h 2186041"/>
                <a:gd name="connsiteX1027" fmla="*/ 300118 w 2186041"/>
                <a:gd name="connsiteY1027" fmla="*/ 1614911 h 2186041"/>
                <a:gd name="connsiteX1028" fmla="*/ 262099 w 2186041"/>
                <a:gd name="connsiteY1028" fmla="*/ 1643424 h 2186041"/>
                <a:gd name="connsiteX1029" fmla="*/ 260515 w 2186041"/>
                <a:gd name="connsiteY1029" fmla="*/ 1646592 h 2186041"/>
                <a:gd name="connsiteX1030" fmla="*/ 262099 w 2186041"/>
                <a:gd name="connsiteY1030" fmla="*/ 1651345 h 2186041"/>
                <a:gd name="connsiteX1031" fmla="*/ 266852 w 2186041"/>
                <a:gd name="connsiteY1031" fmla="*/ 1651345 h 2186041"/>
                <a:gd name="connsiteX1032" fmla="*/ 266852 w 2186041"/>
                <a:gd name="connsiteY1032" fmla="*/ 1654513 h 2186041"/>
                <a:gd name="connsiteX1033" fmla="*/ 268436 w 2186041"/>
                <a:gd name="connsiteY1033" fmla="*/ 1659265 h 2186041"/>
                <a:gd name="connsiteX1034" fmla="*/ 271604 w 2186041"/>
                <a:gd name="connsiteY1034" fmla="*/ 1659265 h 2186041"/>
                <a:gd name="connsiteX1035" fmla="*/ 274772 w 2186041"/>
                <a:gd name="connsiteY1035" fmla="*/ 1659265 h 2186041"/>
                <a:gd name="connsiteX1036" fmla="*/ 279524 w 2186041"/>
                <a:gd name="connsiteY1036" fmla="*/ 1656097 h 2186041"/>
                <a:gd name="connsiteX1037" fmla="*/ 282693 w 2186041"/>
                <a:gd name="connsiteY1037" fmla="*/ 1652929 h 2186041"/>
                <a:gd name="connsiteX1038" fmla="*/ 282693 w 2186041"/>
                <a:gd name="connsiteY1038" fmla="*/ 1651345 h 2186041"/>
                <a:gd name="connsiteX1039" fmla="*/ 285861 w 2186041"/>
                <a:gd name="connsiteY1039" fmla="*/ 1651345 h 2186041"/>
                <a:gd name="connsiteX1040" fmla="*/ 289029 w 2186041"/>
                <a:gd name="connsiteY1040" fmla="*/ 1648176 h 2186041"/>
                <a:gd name="connsiteX1041" fmla="*/ 293781 w 2186041"/>
                <a:gd name="connsiteY1041" fmla="*/ 1648176 h 2186041"/>
                <a:gd name="connsiteX1042" fmla="*/ 1982419 w 2186041"/>
                <a:gd name="connsiteY1042" fmla="*/ 800689 h 2186041"/>
                <a:gd name="connsiteX1043" fmla="*/ 1963410 w 2186041"/>
                <a:gd name="connsiteY1043" fmla="*/ 811778 h 2186041"/>
                <a:gd name="connsiteX1044" fmla="*/ 1955490 w 2186041"/>
                <a:gd name="connsiteY1044" fmla="*/ 835539 h 2186041"/>
                <a:gd name="connsiteX1045" fmla="*/ 1955490 w 2186041"/>
                <a:gd name="connsiteY1045" fmla="*/ 849796 h 2186041"/>
                <a:gd name="connsiteX1046" fmla="*/ 1955490 w 2186041"/>
                <a:gd name="connsiteY1046" fmla="*/ 864053 h 2186041"/>
                <a:gd name="connsiteX1047" fmla="*/ 1953905 w 2186041"/>
                <a:gd name="connsiteY1047" fmla="*/ 873557 h 2186041"/>
                <a:gd name="connsiteX1048" fmla="*/ 1947569 w 2186041"/>
                <a:gd name="connsiteY1048" fmla="*/ 879894 h 2186041"/>
                <a:gd name="connsiteX1049" fmla="*/ 1941233 w 2186041"/>
                <a:gd name="connsiteY1049" fmla="*/ 879894 h 2186041"/>
                <a:gd name="connsiteX1050" fmla="*/ 1936480 w 2186041"/>
                <a:gd name="connsiteY1050" fmla="*/ 875142 h 2186041"/>
                <a:gd name="connsiteX1051" fmla="*/ 1933312 w 2186041"/>
                <a:gd name="connsiteY1051" fmla="*/ 868805 h 2186041"/>
                <a:gd name="connsiteX1052" fmla="*/ 1930144 w 2186041"/>
                <a:gd name="connsiteY1052" fmla="*/ 862469 h 2186041"/>
                <a:gd name="connsiteX1053" fmla="*/ 1928560 w 2186041"/>
                <a:gd name="connsiteY1053" fmla="*/ 840292 h 2186041"/>
                <a:gd name="connsiteX1054" fmla="*/ 1934896 w 2186041"/>
                <a:gd name="connsiteY1054" fmla="*/ 816530 h 2186041"/>
                <a:gd name="connsiteX1055" fmla="*/ 1934896 w 2186041"/>
                <a:gd name="connsiteY1055" fmla="*/ 813362 h 2186041"/>
                <a:gd name="connsiteX1056" fmla="*/ 1906383 w 2186041"/>
                <a:gd name="connsiteY1056" fmla="*/ 821283 h 2186041"/>
                <a:gd name="connsiteX1057" fmla="*/ 1904799 w 2186041"/>
                <a:gd name="connsiteY1057" fmla="*/ 841876 h 2186041"/>
                <a:gd name="connsiteX1058" fmla="*/ 1909551 w 2186041"/>
                <a:gd name="connsiteY1058" fmla="*/ 867221 h 2186041"/>
                <a:gd name="connsiteX1059" fmla="*/ 1930144 w 2186041"/>
                <a:gd name="connsiteY1059" fmla="*/ 902071 h 2186041"/>
                <a:gd name="connsiteX1060" fmla="*/ 1961826 w 2186041"/>
                <a:gd name="connsiteY1060" fmla="*/ 908407 h 2186041"/>
                <a:gd name="connsiteX1061" fmla="*/ 1980835 w 2186041"/>
                <a:gd name="connsiteY1061" fmla="*/ 897319 h 2186041"/>
                <a:gd name="connsiteX1062" fmla="*/ 1987171 w 2186041"/>
                <a:gd name="connsiteY1062" fmla="*/ 875142 h 2186041"/>
                <a:gd name="connsiteX1063" fmla="*/ 1987171 w 2186041"/>
                <a:gd name="connsiteY1063" fmla="*/ 862469 h 2186041"/>
                <a:gd name="connsiteX1064" fmla="*/ 1987171 w 2186041"/>
                <a:gd name="connsiteY1064" fmla="*/ 849796 h 2186041"/>
                <a:gd name="connsiteX1065" fmla="*/ 1988755 w 2186041"/>
                <a:gd name="connsiteY1065" fmla="*/ 835539 h 2186041"/>
                <a:gd name="connsiteX1066" fmla="*/ 1995092 w 2186041"/>
                <a:gd name="connsiteY1066" fmla="*/ 830787 h 2186041"/>
                <a:gd name="connsiteX1067" fmla="*/ 2001428 w 2186041"/>
                <a:gd name="connsiteY1067" fmla="*/ 830787 h 2186041"/>
                <a:gd name="connsiteX1068" fmla="*/ 2006180 w 2186041"/>
                <a:gd name="connsiteY1068" fmla="*/ 833955 h 2186041"/>
                <a:gd name="connsiteX1069" fmla="*/ 2010933 w 2186041"/>
                <a:gd name="connsiteY1069" fmla="*/ 840292 h 2186041"/>
                <a:gd name="connsiteX1070" fmla="*/ 2014101 w 2186041"/>
                <a:gd name="connsiteY1070" fmla="*/ 846628 h 2186041"/>
                <a:gd name="connsiteX1071" fmla="*/ 2015685 w 2186041"/>
                <a:gd name="connsiteY1071" fmla="*/ 867221 h 2186041"/>
                <a:gd name="connsiteX1072" fmla="*/ 2010933 w 2186041"/>
                <a:gd name="connsiteY1072" fmla="*/ 886230 h 2186041"/>
                <a:gd name="connsiteX1073" fmla="*/ 2010933 w 2186041"/>
                <a:gd name="connsiteY1073" fmla="*/ 889398 h 2186041"/>
                <a:gd name="connsiteX1074" fmla="*/ 2037862 w 2186041"/>
                <a:gd name="connsiteY1074" fmla="*/ 881478 h 2186041"/>
                <a:gd name="connsiteX1075" fmla="*/ 2037862 w 2186041"/>
                <a:gd name="connsiteY1075" fmla="*/ 860885 h 2186041"/>
                <a:gd name="connsiteX1076" fmla="*/ 2034694 w 2186041"/>
                <a:gd name="connsiteY1076" fmla="*/ 838707 h 2186041"/>
                <a:gd name="connsiteX1077" fmla="*/ 2014101 w 2186041"/>
                <a:gd name="connsiteY1077" fmla="*/ 807026 h 2186041"/>
                <a:gd name="connsiteX1078" fmla="*/ 1982419 w 2186041"/>
                <a:gd name="connsiteY1078" fmla="*/ 800689 h 2186041"/>
                <a:gd name="connsiteX1079" fmla="*/ 1803417 w 2186041"/>
                <a:gd name="connsiteY1079" fmla="*/ 1667186 h 2186041"/>
                <a:gd name="connsiteX1080" fmla="*/ 1805001 w 2186041"/>
                <a:gd name="connsiteY1080" fmla="*/ 1659265 h 2186041"/>
                <a:gd name="connsiteX1081" fmla="*/ 1808169 w 2186041"/>
                <a:gd name="connsiteY1081" fmla="*/ 1649760 h 2186041"/>
                <a:gd name="connsiteX1082" fmla="*/ 1808169 w 2186041"/>
                <a:gd name="connsiteY1082" fmla="*/ 1641840 h 2186041"/>
                <a:gd name="connsiteX1083" fmla="*/ 1808169 w 2186041"/>
                <a:gd name="connsiteY1083" fmla="*/ 1635504 h 2186041"/>
                <a:gd name="connsiteX1084" fmla="*/ 1805001 w 2186041"/>
                <a:gd name="connsiteY1084" fmla="*/ 1641840 h 2186041"/>
                <a:gd name="connsiteX1085" fmla="*/ 1798665 w 2186041"/>
                <a:gd name="connsiteY1085" fmla="*/ 1660849 h 2186041"/>
                <a:gd name="connsiteX1086" fmla="*/ 1797081 w 2186041"/>
                <a:gd name="connsiteY1086" fmla="*/ 1667186 h 2186041"/>
                <a:gd name="connsiteX1087" fmla="*/ 1792328 w 2186041"/>
                <a:gd name="connsiteY1087" fmla="*/ 1671938 h 2186041"/>
                <a:gd name="connsiteX1088" fmla="*/ 1792328 w 2186041"/>
                <a:gd name="connsiteY1088" fmla="*/ 1678274 h 2186041"/>
                <a:gd name="connsiteX1089" fmla="*/ 1793912 w 2186041"/>
                <a:gd name="connsiteY1089" fmla="*/ 1687779 h 2186041"/>
                <a:gd name="connsiteX1090" fmla="*/ 1806585 w 2186041"/>
                <a:gd name="connsiteY1090" fmla="*/ 1692531 h 2186041"/>
                <a:gd name="connsiteX1091" fmla="*/ 1811337 w 2186041"/>
                <a:gd name="connsiteY1091" fmla="*/ 1689363 h 2186041"/>
                <a:gd name="connsiteX1092" fmla="*/ 1808169 w 2186041"/>
                <a:gd name="connsiteY1092" fmla="*/ 1683026 h 2186041"/>
                <a:gd name="connsiteX1093" fmla="*/ 1803417 w 2186041"/>
                <a:gd name="connsiteY1093" fmla="*/ 1667186 h 2186041"/>
                <a:gd name="connsiteX1094" fmla="*/ 1800249 w 2186041"/>
                <a:gd name="connsiteY1094" fmla="*/ 1733717 h 2186041"/>
                <a:gd name="connsiteX1095" fmla="*/ 1797081 w 2186041"/>
                <a:gd name="connsiteY1095" fmla="*/ 1728965 h 2186041"/>
                <a:gd name="connsiteX1096" fmla="*/ 1793912 w 2186041"/>
                <a:gd name="connsiteY1096" fmla="*/ 1725797 h 2186041"/>
                <a:gd name="connsiteX1097" fmla="*/ 1789160 w 2186041"/>
                <a:gd name="connsiteY1097" fmla="*/ 1722629 h 2186041"/>
                <a:gd name="connsiteX1098" fmla="*/ 1785992 w 2186041"/>
                <a:gd name="connsiteY1098" fmla="*/ 1721044 h 2186041"/>
                <a:gd name="connsiteX1099" fmla="*/ 1782824 w 2186041"/>
                <a:gd name="connsiteY1099" fmla="*/ 1714708 h 2186041"/>
                <a:gd name="connsiteX1100" fmla="*/ 1778072 w 2186041"/>
                <a:gd name="connsiteY1100" fmla="*/ 1711540 h 2186041"/>
                <a:gd name="connsiteX1101" fmla="*/ 1771735 w 2186041"/>
                <a:gd name="connsiteY1101" fmla="*/ 1709956 h 2186041"/>
                <a:gd name="connsiteX1102" fmla="*/ 1776488 w 2186041"/>
                <a:gd name="connsiteY1102" fmla="*/ 1705204 h 2186041"/>
                <a:gd name="connsiteX1103" fmla="*/ 1782824 w 2186041"/>
                <a:gd name="connsiteY1103" fmla="*/ 1697283 h 2186041"/>
                <a:gd name="connsiteX1104" fmla="*/ 1787576 w 2186041"/>
                <a:gd name="connsiteY1104" fmla="*/ 1692531 h 2186041"/>
                <a:gd name="connsiteX1105" fmla="*/ 1784408 w 2186041"/>
                <a:gd name="connsiteY1105" fmla="*/ 1684611 h 2186041"/>
                <a:gd name="connsiteX1106" fmla="*/ 1790744 w 2186041"/>
                <a:gd name="connsiteY1106" fmla="*/ 1670354 h 2186041"/>
                <a:gd name="connsiteX1107" fmla="*/ 1793912 w 2186041"/>
                <a:gd name="connsiteY1107" fmla="*/ 1667186 h 2186041"/>
                <a:gd name="connsiteX1108" fmla="*/ 1797081 w 2186041"/>
                <a:gd name="connsiteY1108" fmla="*/ 1665601 h 2186041"/>
                <a:gd name="connsiteX1109" fmla="*/ 1795497 w 2186041"/>
                <a:gd name="connsiteY1109" fmla="*/ 1660849 h 2186041"/>
                <a:gd name="connsiteX1110" fmla="*/ 1798665 w 2186041"/>
                <a:gd name="connsiteY1110" fmla="*/ 1643424 h 2186041"/>
                <a:gd name="connsiteX1111" fmla="*/ 1808169 w 2186041"/>
                <a:gd name="connsiteY1111" fmla="*/ 1622831 h 2186041"/>
                <a:gd name="connsiteX1112" fmla="*/ 1811337 w 2186041"/>
                <a:gd name="connsiteY1112" fmla="*/ 1613327 h 2186041"/>
                <a:gd name="connsiteX1113" fmla="*/ 1817674 w 2186041"/>
                <a:gd name="connsiteY1113" fmla="*/ 1608574 h 2186041"/>
                <a:gd name="connsiteX1114" fmla="*/ 1822426 w 2186041"/>
                <a:gd name="connsiteY1114" fmla="*/ 1600654 h 2186041"/>
                <a:gd name="connsiteX1115" fmla="*/ 1822426 w 2186041"/>
                <a:gd name="connsiteY1115" fmla="*/ 1595902 h 2186041"/>
                <a:gd name="connsiteX1116" fmla="*/ 1824010 w 2186041"/>
                <a:gd name="connsiteY1116" fmla="*/ 1591149 h 2186041"/>
                <a:gd name="connsiteX1117" fmla="*/ 1824010 w 2186041"/>
                <a:gd name="connsiteY1117" fmla="*/ 1599070 h 2186041"/>
                <a:gd name="connsiteX1118" fmla="*/ 1831931 w 2186041"/>
                <a:gd name="connsiteY1118" fmla="*/ 1594317 h 2186041"/>
                <a:gd name="connsiteX1119" fmla="*/ 1841435 w 2186041"/>
                <a:gd name="connsiteY1119" fmla="*/ 1594317 h 2186041"/>
                <a:gd name="connsiteX1120" fmla="*/ 1844603 w 2186041"/>
                <a:gd name="connsiteY1120" fmla="*/ 1586397 h 2186041"/>
                <a:gd name="connsiteX1121" fmla="*/ 1846187 w 2186041"/>
                <a:gd name="connsiteY1121" fmla="*/ 1581645 h 2186041"/>
                <a:gd name="connsiteX1122" fmla="*/ 1847772 w 2186041"/>
                <a:gd name="connsiteY1122" fmla="*/ 1573724 h 2186041"/>
                <a:gd name="connsiteX1123" fmla="*/ 1849355 w 2186041"/>
                <a:gd name="connsiteY1123" fmla="*/ 1556299 h 2186041"/>
                <a:gd name="connsiteX1124" fmla="*/ 1833515 w 2186041"/>
                <a:gd name="connsiteY1124" fmla="*/ 1556299 h 2186041"/>
                <a:gd name="connsiteX1125" fmla="*/ 1828763 w 2186041"/>
                <a:gd name="connsiteY1125" fmla="*/ 1557883 h 2186041"/>
                <a:gd name="connsiteX1126" fmla="*/ 1822426 w 2186041"/>
                <a:gd name="connsiteY1126" fmla="*/ 1561052 h 2186041"/>
                <a:gd name="connsiteX1127" fmla="*/ 1824010 w 2186041"/>
                <a:gd name="connsiteY1127" fmla="*/ 1572140 h 2186041"/>
                <a:gd name="connsiteX1128" fmla="*/ 1817674 w 2186041"/>
                <a:gd name="connsiteY1128" fmla="*/ 1587981 h 2186041"/>
                <a:gd name="connsiteX1129" fmla="*/ 1809753 w 2186041"/>
                <a:gd name="connsiteY1129" fmla="*/ 1586397 h 2186041"/>
                <a:gd name="connsiteX1130" fmla="*/ 1798665 w 2186041"/>
                <a:gd name="connsiteY1130" fmla="*/ 1572140 h 2186041"/>
                <a:gd name="connsiteX1131" fmla="*/ 1790744 w 2186041"/>
                <a:gd name="connsiteY1131" fmla="*/ 1557883 h 2186041"/>
                <a:gd name="connsiteX1132" fmla="*/ 1784408 w 2186041"/>
                <a:gd name="connsiteY1132" fmla="*/ 1549963 h 2186041"/>
                <a:gd name="connsiteX1133" fmla="*/ 1779656 w 2186041"/>
                <a:gd name="connsiteY1133" fmla="*/ 1542043 h 2186041"/>
                <a:gd name="connsiteX1134" fmla="*/ 1766983 w 2186041"/>
                <a:gd name="connsiteY1134" fmla="*/ 1535706 h 2186041"/>
                <a:gd name="connsiteX1135" fmla="*/ 1762231 w 2186041"/>
                <a:gd name="connsiteY1135" fmla="*/ 1535706 h 2186041"/>
                <a:gd name="connsiteX1136" fmla="*/ 1757479 w 2186041"/>
                <a:gd name="connsiteY1136" fmla="*/ 1534122 h 2186041"/>
                <a:gd name="connsiteX1137" fmla="*/ 1752726 w 2186041"/>
                <a:gd name="connsiteY1137" fmla="*/ 1542043 h 2186041"/>
                <a:gd name="connsiteX1138" fmla="*/ 1752726 w 2186041"/>
                <a:gd name="connsiteY1138" fmla="*/ 1545211 h 2186041"/>
                <a:gd name="connsiteX1139" fmla="*/ 1751142 w 2186041"/>
                <a:gd name="connsiteY1139" fmla="*/ 1546795 h 2186041"/>
                <a:gd name="connsiteX1140" fmla="*/ 1749558 w 2186041"/>
                <a:gd name="connsiteY1140" fmla="*/ 1549963 h 2186041"/>
                <a:gd name="connsiteX1141" fmla="*/ 1747974 w 2186041"/>
                <a:gd name="connsiteY1141" fmla="*/ 1554715 h 2186041"/>
                <a:gd name="connsiteX1142" fmla="*/ 1741638 w 2186041"/>
                <a:gd name="connsiteY1142" fmla="*/ 1561052 h 2186041"/>
                <a:gd name="connsiteX1143" fmla="*/ 1743222 w 2186041"/>
                <a:gd name="connsiteY1143" fmla="*/ 1568972 h 2186041"/>
                <a:gd name="connsiteX1144" fmla="*/ 1755894 w 2186041"/>
                <a:gd name="connsiteY1144" fmla="*/ 1572140 h 2186041"/>
                <a:gd name="connsiteX1145" fmla="*/ 1759063 w 2186041"/>
                <a:gd name="connsiteY1145" fmla="*/ 1572140 h 2186041"/>
                <a:gd name="connsiteX1146" fmla="*/ 1760647 w 2186041"/>
                <a:gd name="connsiteY1146" fmla="*/ 1570556 h 2186041"/>
                <a:gd name="connsiteX1147" fmla="*/ 1765399 w 2186041"/>
                <a:gd name="connsiteY1147" fmla="*/ 1562636 h 2186041"/>
                <a:gd name="connsiteX1148" fmla="*/ 1770151 w 2186041"/>
                <a:gd name="connsiteY1148" fmla="*/ 1567388 h 2186041"/>
                <a:gd name="connsiteX1149" fmla="*/ 1773319 w 2186041"/>
                <a:gd name="connsiteY1149" fmla="*/ 1573724 h 2186041"/>
                <a:gd name="connsiteX1150" fmla="*/ 1779656 w 2186041"/>
                <a:gd name="connsiteY1150" fmla="*/ 1584813 h 2186041"/>
                <a:gd name="connsiteX1151" fmla="*/ 1771735 w 2186041"/>
                <a:gd name="connsiteY1151" fmla="*/ 1586397 h 2186041"/>
                <a:gd name="connsiteX1152" fmla="*/ 1770151 w 2186041"/>
                <a:gd name="connsiteY1152" fmla="*/ 1589565 h 2186041"/>
                <a:gd name="connsiteX1153" fmla="*/ 1771735 w 2186041"/>
                <a:gd name="connsiteY1153" fmla="*/ 1592733 h 2186041"/>
                <a:gd name="connsiteX1154" fmla="*/ 1779656 w 2186041"/>
                <a:gd name="connsiteY1154" fmla="*/ 1600654 h 2186041"/>
                <a:gd name="connsiteX1155" fmla="*/ 1781240 w 2186041"/>
                <a:gd name="connsiteY1155" fmla="*/ 1610158 h 2186041"/>
                <a:gd name="connsiteX1156" fmla="*/ 1784408 w 2186041"/>
                <a:gd name="connsiteY1156" fmla="*/ 1608574 h 2186041"/>
                <a:gd name="connsiteX1157" fmla="*/ 1790744 w 2186041"/>
                <a:gd name="connsiteY1157" fmla="*/ 1603822 h 2186041"/>
                <a:gd name="connsiteX1158" fmla="*/ 1793912 w 2186041"/>
                <a:gd name="connsiteY1158" fmla="*/ 1602238 h 2186041"/>
                <a:gd name="connsiteX1159" fmla="*/ 1792328 w 2186041"/>
                <a:gd name="connsiteY1159" fmla="*/ 1608574 h 2186041"/>
                <a:gd name="connsiteX1160" fmla="*/ 1800249 w 2186041"/>
                <a:gd name="connsiteY1160" fmla="*/ 1614911 h 2186041"/>
                <a:gd name="connsiteX1161" fmla="*/ 1798665 w 2186041"/>
                <a:gd name="connsiteY1161" fmla="*/ 1622831 h 2186041"/>
                <a:gd name="connsiteX1162" fmla="*/ 1785992 w 2186041"/>
                <a:gd name="connsiteY1162" fmla="*/ 1624415 h 2186041"/>
                <a:gd name="connsiteX1163" fmla="*/ 1782824 w 2186041"/>
                <a:gd name="connsiteY1163" fmla="*/ 1618079 h 2186041"/>
                <a:gd name="connsiteX1164" fmla="*/ 1778072 w 2186041"/>
                <a:gd name="connsiteY1164" fmla="*/ 1606990 h 2186041"/>
                <a:gd name="connsiteX1165" fmla="*/ 1765399 w 2186041"/>
                <a:gd name="connsiteY1165" fmla="*/ 1610158 h 2186041"/>
                <a:gd name="connsiteX1166" fmla="*/ 1770151 w 2186041"/>
                <a:gd name="connsiteY1166" fmla="*/ 1622831 h 2186041"/>
                <a:gd name="connsiteX1167" fmla="*/ 1768567 w 2186041"/>
                <a:gd name="connsiteY1167" fmla="*/ 1627583 h 2186041"/>
                <a:gd name="connsiteX1168" fmla="*/ 1762231 w 2186041"/>
                <a:gd name="connsiteY1168" fmla="*/ 1630751 h 2186041"/>
                <a:gd name="connsiteX1169" fmla="*/ 1771735 w 2186041"/>
                <a:gd name="connsiteY1169" fmla="*/ 1633920 h 2186041"/>
                <a:gd name="connsiteX1170" fmla="*/ 1774903 w 2186041"/>
                <a:gd name="connsiteY1170" fmla="*/ 1635504 h 2186041"/>
                <a:gd name="connsiteX1171" fmla="*/ 1776488 w 2186041"/>
                <a:gd name="connsiteY1171" fmla="*/ 1643424 h 2186041"/>
                <a:gd name="connsiteX1172" fmla="*/ 1781240 w 2186041"/>
                <a:gd name="connsiteY1172" fmla="*/ 1651345 h 2186041"/>
                <a:gd name="connsiteX1173" fmla="*/ 1789160 w 2186041"/>
                <a:gd name="connsiteY1173" fmla="*/ 1649760 h 2186041"/>
                <a:gd name="connsiteX1174" fmla="*/ 1781240 w 2186041"/>
                <a:gd name="connsiteY1174" fmla="*/ 1659265 h 2186041"/>
                <a:gd name="connsiteX1175" fmla="*/ 1766983 w 2186041"/>
                <a:gd name="connsiteY1175" fmla="*/ 1645008 h 2186041"/>
                <a:gd name="connsiteX1176" fmla="*/ 1751142 w 2186041"/>
                <a:gd name="connsiteY1176" fmla="*/ 1632336 h 2186041"/>
                <a:gd name="connsiteX1177" fmla="*/ 1743222 w 2186041"/>
                <a:gd name="connsiteY1177" fmla="*/ 1627583 h 2186041"/>
                <a:gd name="connsiteX1178" fmla="*/ 1735301 w 2186041"/>
                <a:gd name="connsiteY1178" fmla="*/ 1619663 h 2186041"/>
                <a:gd name="connsiteX1179" fmla="*/ 1727381 w 2186041"/>
                <a:gd name="connsiteY1179" fmla="*/ 1618079 h 2186041"/>
                <a:gd name="connsiteX1180" fmla="*/ 1719460 w 2186041"/>
                <a:gd name="connsiteY1180" fmla="*/ 1619663 h 2186041"/>
                <a:gd name="connsiteX1181" fmla="*/ 1714708 w 2186041"/>
                <a:gd name="connsiteY1181" fmla="*/ 1613327 h 2186041"/>
                <a:gd name="connsiteX1182" fmla="*/ 1706788 w 2186041"/>
                <a:gd name="connsiteY1182" fmla="*/ 1613327 h 2186041"/>
                <a:gd name="connsiteX1183" fmla="*/ 1706788 w 2186041"/>
                <a:gd name="connsiteY1183" fmla="*/ 1624415 h 2186041"/>
                <a:gd name="connsiteX1184" fmla="*/ 1713124 w 2186041"/>
                <a:gd name="connsiteY1184" fmla="*/ 1630751 h 2186041"/>
                <a:gd name="connsiteX1185" fmla="*/ 1722629 w 2186041"/>
                <a:gd name="connsiteY1185" fmla="*/ 1632336 h 2186041"/>
                <a:gd name="connsiteX1186" fmla="*/ 1736885 w 2186041"/>
                <a:gd name="connsiteY1186" fmla="*/ 1645008 h 2186041"/>
                <a:gd name="connsiteX1187" fmla="*/ 1746390 w 2186041"/>
                <a:gd name="connsiteY1187" fmla="*/ 1649760 h 2186041"/>
                <a:gd name="connsiteX1188" fmla="*/ 1754310 w 2186041"/>
                <a:gd name="connsiteY1188" fmla="*/ 1657681 h 2186041"/>
                <a:gd name="connsiteX1189" fmla="*/ 1766983 w 2186041"/>
                <a:gd name="connsiteY1189" fmla="*/ 1670354 h 2186041"/>
                <a:gd name="connsiteX1190" fmla="*/ 1778072 w 2186041"/>
                <a:gd name="connsiteY1190" fmla="*/ 1681442 h 2186041"/>
                <a:gd name="connsiteX1191" fmla="*/ 1776488 w 2186041"/>
                <a:gd name="connsiteY1191" fmla="*/ 1687779 h 2186041"/>
                <a:gd name="connsiteX1192" fmla="*/ 1773319 w 2186041"/>
                <a:gd name="connsiteY1192" fmla="*/ 1684611 h 2186041"/>
                <a:gd name="connsiteX1193" fmla="*/ 1765399 w 2186041"/>
                <a:gd name="connsiteY1193" fmla="*/ 1678274 h 2186041"/>
                <a:gd name="connsiteX1194" fmla="*/ 1759063 w 2186041"/>
                <a:gd name="connsiteY1194" fmla="*/ 1671938 h 2186041"/>
                <a:gd name="connsiteX1195" fmla="*/ 1751142 w 2186041"/>
                <a:gd name="connsiteY1195" fmla="*/ 1667186 h 2186041"/>
                <a:gd name="connsiteX1196" fmla="*/ 1743222 w 2186041"/>
                <a:gd name="connsiteY1196" fmla="*/ 1664017 h 2186041"/>
                <a:gd name="connsiteX1197" fmla="*/ 1736885 w 2186041"/>
                <a:gd name="connsiteY1197" fmla="*/ 1660849 h 2186041"/>
                <a:gd name="connsiteX1198" fmla="*/ 1721044 w 2186041"/>
                <a:gd name="connsiteY1198" fmla="*/ 1652929 h 2186041"/>
                <a:gd name="connsiteX1199" fmla="*/ 1714708 w 2186041"/>
                <a:gd name="connsiteY1199" fmla="*/ 1660849 h 2186041"/>
                <a:gd name="connsiteX1200" fmla="*/ 1717876 w 2186041"/>
                <a:gd name="connsiteY1200" fmla="*/ 1671938 h 2186041"/>
                <a:gd name="connsiteX1201" fmla="*/ 1725797 w 2186041"/>
                <a:gd name="connsiteY1201" fmla="*/ 1681442 h 2186041"/>
                <a:gd name="connsiteX1202" fmla="*/ 1738469 w 2186041"/>
                <a:gd name="connsiteY1202" fmla="*/ 1687779 h 2186041"/>
                <a:gd name="connsiteX1203" fmla="*/ 1751142 w 2186041"/>
                <a:gd name="connsiteY1203" fmla="*/ 1698867 h 2186041"/>
                <a:gd name="connsiteX1204" fmla="*/ 1762231 w 2186041"/>
                <a:gd name="connsiteY1204" fmla="*/ 1708372 h 2186041"/>
                <a:gd name="connsiteX1205" fmla="*/ 1768567 w 2186041"/>
                <a:gd name="connsiteY1205" fmla="*/ 1714708 h 2186041"/>
                <a:gd name="connsiteX1206" fmla="*/ 1765399 w 2186041"/>
                <a:gd name="connsiteY1206" fmla="*/ 1722629 h 2186041"/>
                <a:gd name="connsiteX1207" fmla="*/ 1765399 w 2186041"/>
                <a:gd name="connsiteY1207" fmla="*/ 1727381 h 2186041"/>
                <a:gd name="connsiteX1208" fmla="*/ 1773319 w 2186041"/>
                <a:gd name="connsiteY1208" fmla="*/ 1735301 h 2186041"/>
                <a:gd name="connsiteX1209" fmla="*/ 1784408 w 2186041"/>
                <a:gd name="connsiteY1209" fmla="*/ 1744806 h 2186041"/>
                <a:gd name="connsiteX1210" fmla="*/ 1793912 w 2186041"/>
                <a:gd name="connsiteY1210" fmla="*/ 1754310 h 2186041"/>
                <a:gd name="connsiteX1211" fmla="*/ 1795497 w 2186041"/>
                <a:gd name="connsiteY1211" fmla="*/ 1757479 h 2186041"/>
                <a:gd name="connsiteX1212" fmla="*/ 1797081 w 2186041"/>
                <a:gd name="connsiteY1212" fmla="*/ 1755894 h 2186041"/>
                <a:gd name="connsiteX1213" fmla="*/ 1805001 w 2186041"/>
                <a:gd name="connsiteY1213" fmla="*/ 1749558 h 2186041"/>
                <a:gd name="connsiteX1214" fmla="*/ 1800249 w 2186041"/>
                <a:gd name="connsiteY1214" fmla="*/ 1733717 h 2186041"/>
                <a:gd name="connsiteX1215" fmla="*/ 1778072 w 2186041"/>
                <a:gd name="connsiteY1215" fmla="*/ 1635504 h 2186041"/>
                <a:gd name="connsiteX1216" fmla="*/ 1778072 w 2186041"/>
                <a:gd name="connsiteY1216" fmla="*/ 1635504 h 2186041"/>
                <a:gd name="connsiteX1217" fmla="*/ 1779656 w 2186041"/>
                <a:gd name="connsiteY1217" fmla="*/ 1641840 h 2186041"/>
                <a:gd name="connsiteX1218" fmla="*/ 1778072 w 2186041"/>
                <a:gd name="connsiteY1218" fmla="*/ 1635504 h 2186041"/>
                <a:gd name="connsiteX1219" fmla="*/ 1792328 w 2186041"/>
                <a:gd name="connsiteY1219" fmla="*/ 1632336 h 2186041"/>
                <a:gd name="connsiteX1220" fmla="*/ 1790744 w 2186041"/>
                <a:gd name="connsiteY1220" fmla="*/ 1637088 h 2186041"/>
                <a:gd name="connsiteX1221" fmla="*/ 1792328 w 2186041"/>
                <a:gd name="connsiteY1221" fmla="*/ 1632336 h 2186041"/>
                <a:gd name="connsiteX1222" fmla="*/ 1686194 w 2186041"/>
                <a:gd name="connsiteY1222" fmla="*/ 1877869 h 2186041"/>
                <a:gd name="connsiteX1223" fmla="*/ 1686194 w 2186041"/>
                <a:gd name="connsiteY1223" fmla="*/ 1871533 h 2186041"/>
                <a:gd name="connsiteX1224" fmla="*/ 1678274 w 2186041"/>
                <a:gd name="connsiteY1224" fmla="*/ 1873117 h 2186041"/>
                <a:gd name="connsiteX1225" fmla="*/ 1671938 w 2186041"/>
                <a:gd name="connsiteY1225" fmla="*/ 1874701 h 2186041"/>
                <a:gd name="connsiteX1226" fmla="*/ 1656097 w 2186041"/>
                <a:gd name="connsiteY1226" fmla="*/ 1877869 h 2186041"/>
                <a:gd name="connsiteX1227" fmla="*/ 1640256 w 2186041"/>
                <a:gd name="connsiteY1227" fmla="*/ 1881037 h 2186041"/>
                <a:gd name="connsiteX1228" fmla="*/ 1625999 w 2186041"/>
                <a:gd name="connsiteY1228" fmla="*/ 1885790 h 2186041"/>
                <a:gd name="connsiteX1229" fmla="*/ 1611742 w 2186041"/>
                <a:gd name="connsiteY1229" fmla="*/ 1884206 h 2186041"/>
                <a:gd name="connsiteX1230" fmla="*/ 1583229 w 2186041"/>
                <a:gd name="connsiteY1230" fmla="*/ 1877869 h 2186041"/>
                <a:gd name="connsiteX1231" fmla="*/ 1562636 w 2186041"/>
                <a:gd name="connsiteY1231" fmla="*/ 1877869 h 2186041"/>
                <a:gd name="connsiteX1232" fmla="*/ 1561052 w 2186041"/>
                <a:gd name="connsiteY1232" fmla="*/ 1874701 h 2186041"/>
                <a:gd name="connsiteX1233" fmla="*/ 1565804 w 2186041"/>
                <a:gd name="connsiteY1233" fmla="*/ 1866780 h 2186041"/>
                <a:gd name="connsiteX1234" fmla="*/ 1572140 w 2186041"/>
                <a:gd name="connsiteY1234" fmla="*/ 1852524 h 2186041"/>
                <a:gd name="connsiteX1235" fmla="*/ 1580061 w 2186041"/>
                <a:gd name="connsiteY1235" fmla="*/ 1843019 h 2186041"/>
                <a:gd name="connsiteX1236" fmla="*/ 1583229 w 2186041"/>
                <a:gd name="connsiteY1236" fmla="*/ 1836683 h 2186041"/>
                <a:gd name="connsiteX1237" fmla="*/ 1586397 w 2186041"/>
                <a:gd name="connsiteY1237" fmla="*/ 1831931 h 2186041"/>
                <a:gd name="connsiteX1238" fmla="*/ 1589565 w 2186041"/>
                <a:gd name="connsiteY1238" fmla="*/ 1824010 h 2186041"/>
                <a:gd name="connsiteX1239" fmla="*/ 1591149 w 2186041"/>
                <a:gd name="connsiteY1239" fmla="*/ 1819258 h 2186041"/>
                <a:gd name="connsiteX1240" fmla="*/ 1591149 w 2186041"/>
                <a:gd name="connsiteY1240" fmla="*/ 1816090 h 2186041"/>
                <a:gd name="connsiteX1241" fmla="*/ 1589565 w 2186041"/>
                <a:gd name="connsiteY1241" fmla="*/ 1814506 h 2186041"/>
                <a:gd name="connsiteX1242" fmla="*/ 1587981 w 2186041"/>
                <a:gd name="connsiteY1242" fmla="*/ 1812922 h 2186041"/>
                <a:gd name="connsiteX1243" fmla="*/ 1583229 w 2186041"/>
                <a:gd name="connsiteY1243" fmla="*/ 1811337 h 2186041"/>
                <a:gd name="connsiteX1244" fmla="*/ 1584813 w 2186041"/>
                <a:gd name="connsiteY1244" fmla="*/ 1809753 h 2186041"/>
                <a:gd name="connsiteX1245" fmla="*/ 1583229 w 2186041"/>
                <a:gd name="connsiteY1245" fmla="*/ 1809753 h 2186041"/>
                <a:gd name="connsiteX1246" fmla="*/ 1583229 w 2186041"/>
                <a:gd name="connsiteY1246" fmla="*/ 1808169 h 2186041"/>
                <a:gd name="connsiteX1247" fmla="*/ 1581645 w 2186041"/>
                <a:gd name="connsiteY1247" fmla="*/ 1805001 h 2186041"/>
                <a:gd name="connsiteX1248" fmla="*/ 1576892 w 2186041"/>
                <a:gd name="connsiteY1248" fmla="*/ 1805001 h 2186041"/>
                <a:gd name="connsiteX1249" fmla="*/ 1572140 w 2186041"/>
                <a:gd name="connsiteY1249" fmla="*/ 1805001 h 2186041"/>
                <a:gd name="connsiteX1250" fmla="*/ 1572140 w 2186041"/>
                <a:gd name="connsiteY1250" fmla="*/ 1808169 h 2186041"/>
                <a:gd name="connsiteX1251" fmla="*/ 1570556 w 2186041"/>
                <a:gd name="connsiteY1251" fmla="*/ 1809753 h 2186041"/>
                <a:gd name="connsiteX1252" fmla="*/ 1568972 w 2186041"/>
                <a:gd name="connsiteY1252" fmla="*/ 1812922 h 2186041"/>
                <a:gd name="connsiteX1253" fmla="*/ 1570556 w 2186041"/>
                <a:gd name="connsiteY1253" fmla="*/ 1816090 h 2186041"/>
                <a:gd name="connsiteX1254" fmla="*/ 1567388 w 2186041"/>
                <a:gd name="connsiteY1254" fmla="*/ 1814506 h 2186041"/>
                <a:gd name="connsiteX1255" fmla="*/ 1564220 w 2186041"/>
                <a:gd name="connsiteY1255" fmla="*/ 1816090 h 2186041"/>
                <a:gd name="connsiteX1256" fmla="*/ 1561052 w 2186041"/>
                <a:gd name="connsiteY1256" fmla="*/ 1819258 h 2186041"/>
                <a:gd name="connsiteX1257" fmla="*/ 1553131 w 2186041"/>
                <a:gd name="connsiteY1257" fmla="*/ 1828762 h 2186041"/>
                <a:gd name="connsiteX1258" fmla="*/ 1553131 w 2186041"/>
                <a:gd name="connsiteY1258" fmla="*/ 1831931 h 2186041"/>
                <a:gd name="connsiteX1259" fmla="*/ 1551547 w 2186041"/>
                <a:gd name="connsiteY1259" fmla="*/ 1835099 h 2186041"/>
                <a:gd name="connsiteX1260" fmla="*/ 1546795 w 2186041"/>
                <a:gd name="connsiteY1260" fmla="*/ 1843019 h 2186041"/>
                <a:gd name="connsiteX1261" fmla="*/ 1542043 w 2186041"/>
                <a:gd name="connsiteY1261" fmla="*/ 1847771 h 2186041"/>
                <a:gd name="connsiteX1262" fmla="*/ 1538874 w 2186041"/>
                <a:gd name="connsiteY1262" fmla="*/ 1843019 h 2186041"/>
                <a:gd name="connsiteX1263" fmla="*/ 1535706 w 2186041"/>
                <a:gd name="connsiteY1263" fmla="*/ 1828762 h 2186041"/>
                <a:gd name="connsiteX1264" fmla="*/ 1532538 w 2186041"/>
                <a:gd name="connsiteY1264" fmla="*/ 1812922 h 2186041"/>
                <a:gd name="connsiteX1265" fmla="*/ 1513529 w 2186041"/>
                <a:gd name="connsiteY1265" fmla="*/ 1809753 h 2186041"/>
                <a:gd name="connsiteX1266" fmla="*/ 1504024 w 2186041"/>
                <a:gd name="connsiteY1266" fmla="*/ 1809753 h 2186041"/>
                <a:gd name="connsiteX1267" fmla="*/ 1499272 w 2186041"/>
                <a:gd name="connsiteY1267" fmla="*/ 1811337 h 2186041"/>
                <a:gd name="connsiteX1268" fmla="*/ 1496104 w 2186041"/>
                <a:gd name="connsiteY1268" fmla="*/ 1814506 h 2186041"/>
                <a:gd name="connsiteX1269" fmla="*/ 1502440 w 2186041"/>
                <a:gd name="connsiteY1269" fmla="*/ 1819258 h 2186041"/>
                <a:gd name="connsiteX1270" fmla="*/ 1500856 w 2186041"/>
                <a:gd name="connsiteY1270" fmla="*/ 1822426 h 2186041"/>
                <a:gd name="connsiteX1271" fmla="*/ 1502440 w 2186041"/>
                <a:gd name="connsiteY1271" fmla="*/ 1825594 h 2186041"/>
                <a:gd name="connsiteX1272" fmla="*/ 1507193 w 2186041"/>
                <a:gd name="connsiteY1272" fmla="*/ 1833515 h 2186041"/>
                <a:gd name="connsiteX1273" fmla="*/ 1515113 w 2186041"/>
                <a:gd name="connsiteY1273" fmla="*/ 1854108 h 2186041"/>
                <a:gd name="connsiteX1274" fmla="*/ 1518281 w 2186041"/>
                <a:gd name="connsiteY1274" fmla="*/ 1865197 h 2186041"/>
                <a:gd name="connsiteX1275" fmla="*/ 1519865 w 2186041"/>
                <a:gd name="connsiteY1275" fmla="*/ 1874701 h 2186041"/>
                <a:gd name="connsiteX1276" fmla="*/ 1513529 w 2186041"/>
                <a:gd name="connsiteY1276" fmla="*/ 1879453 h 2186041"/>
                <a:gd name="connsiteX1277" fmla="*/ 1507193 w 2186041"/>
                <a:gd name="connsiteY1277" fmla="*/ 1881037 h 2186041"/>
                <a:gd name="connsiteX1278" fmla="*/ 1502440 w 2186041"/>
                <a:gd name="connsiteY1278" fmla="*/ 1887374 h 2186041"/>
                <a:gd name="connsiteX1279" fmla="*/ 1499272 w 2186041"/>
                <a:gd name="connsiteY1279" fmla="*/ 1892126 h 2186041"/>
                <a:gd name="connsiteX1280" fmla="*/ 1502440 w 2186041"/>
                <a:gd name="connsiteY1280" fmla="*/ 1898462 h 2186041"/>
                <a:gd name="connsiteX1281" fmla="*/ 1504024 w 2186041"/>
                <a:gd name="connsiteY1281" fmla="*/ 1906383 h 2186041"/>
                <a:gd name="connsiteX1282" fmla="*/ 1507193 w 2186041"/>
                <a:gd name="connsiteY1282" fmla="*/ 1912719 h 2186041"/>
                <a:gd name="connsiteX1283" fmla="*/ 1513529 w 2186041"/>
                <a:gd name="connsiteY1283" fmla="*/ 1917471 h 2186041"/>
                <a:gd name="connsiteX1284" fmla="*/ 1524618 w 2186041"/>
                <a:gd name="connsiteY1284" fmla="*/ 1917471 h 2186041"/>
                <a:gd name="connsiteX1285" fmla="*/ 1532538 w 2186041"/>
                <a:gd name="connsiteY1285" fmla="*/ 1919055 h 2186041"/>
                <a:gd name="connsiteX1286" fmla="*/ 1534122 w 2186041"/>
                <a:gd name="connsiteY1286" fmla="*/ 1939649 h 2186041"/>
                <a:gd name="connsiteX1287" fmla="*/ 1534122 w 2186041"/>
                <a:gd name="connsiteY1287" fmla="*/ 1945985 h 2186041"/>
                <a:gd name="connsiteX1288" fmla="*/ 1534122 w 2186041"/>
                <a:gd name="connsiteY1288" fmla="*/ 1949153 h 2186041"/>
                <a:gd name="connsiteX1289" fmla="*/ 1532538 w 2186041"/>
                <a:gd name="connsiteY1289" fmla="*/ 1955490 h 2186041"/>
                <a:gd name="connsiteX1290" fmla="*/ 1535706 w 2186041"/>
                <a:gd name="connsiteY1290" fmla="*/ 1952321 h 2186041"/>
                <a:gd name="connsiteX1291" fmla="*/ 1535706 w 2186041"/>
                <a:gd name="connsiteY1291" fmla="*/ 1938064 h 2186041"/>
                <a:gd name="connsiteX1292" fmla="*/ 1537290 w 2186041"/>
                <a:gd name="connsiteY1292" fmla="*/ 1938064 h 2186041"/>
                <a:gd name="connsiteX1293" fmla="*/ 1538874 w 2186041"/>
                <a:gd name="connsiteY1293" fmla="*/ 1941233 h 2186041"/>
                <a:gd name="connsiteX1294" fmla="*/ 1540458 w 2186041"/>
                <a:gd name="connsiteY1294" fmla="*/ 1944401 h 2186041"/>
                <a:gd name="connsiteX1295" fmla="*/ 1540458 w 2186041"/>
                <a:gd name="connsiteY1295" fmla="*/ 1949153 h 2186041"/>
                <a:gd name="connsiteX1296" fmla="*/ 1540458 w 2186041"/>
                <a:gd name="connsiteY1296" fmla="*/ 1957074 h 2186041"/>
                <a:gd name="connsiteX1297" fmla="*/ 1538874 w 2186041"/>
                <a:gd name="connsiteY1297" fmla="*/ 1964994 h 2186041"/>
                <a:gd name="connsiteX1298" fmla="*/ 1537290 w 2186041"/>
                <a:gd name="connsiteY1298" fmla="*/ 1969746 h 2186041"/>
                <a:gd name="connsiteX1299" fmla="*/ 1534122 w 2186041"/>
                <a:gd name="connsiteY1299" fmla="*/ 1980835 h 2186041"/>
                <a:gd name="connsiteX1300" fmla="*/ 1529370 w 2186041"/>
                <a:gd name="connsiteY1300" fmla="*/ 1991924 h 2186041"/>
                <a:gd name="connsiteX1301" fmla="*/ 1523034 w 2186041"/>
                <a:gd name="connsiteY1301" fmla="*/ 1998260 h 2186041"/>
                <a:gd name="connsiteX1302" fmla="*/ 1521449 w 2186041"/>
                <a:gd name="connsiteY1302" fmla="*/ 1995092 h 2186041"/>
                <a:gd name="connsiteX1303" fmla="*/ 1523034 w 2186041"/>
                <a:gd name="connsiteY1303" fmla="*/ 1990339 h 2186041"/>
                <a:gd name="connsiteX1304" fmla="*/ 1519865 w 2186041"/>
                <a:gd name="connsiteY1304" fmla="*/ 1995092 h 2186041"/>
                <a:gd name="connsiteX1305" fmla="*/ 1516697 w 2186041"/>
                <a:gd name="connsiteY1305" fmla="*/ 1998260 h 2186041"/>
                <a:gd name="connsiteX1306" fmla="*/ 1511945 w 2186041"/>
                <a:gd name="connsiteY1306" fmla="*/ 2003012 h 2186041"/>
                <a:gd name="connsiteX1307" fmla="*/ 1511945 w 2186041"/>
                <a:gd name="connsiteY1307" fmla="*/ 2004596 h 2186041"/>
                <a:gd name="connsiteX1308" fmla="*/ 1515113 w 2186041"/>
                <a:gd name="connsiteY1308" fmla="*/ 2004596 h 2186041"/>
                <a:gd name="connsiteX1309" fmla="*/ 1518281 w 2186041"/>
                <a:gd name="connsiteY1309" fmla="*/ 2007764 h 2186041"/>
                <a:gd name="connsiteX1310" fmla="*/ 1523034 w 2186041"/>
                <a:gd name="connsiteY1310" fmla="*/ 2007764 h 2186041"/>
                <a:gd name="connsiteX1311" fmla="*/ 1527786 w 2186041"/>
                <a:gd name="connsiteY1311" fmla="*/ 2006180 h 2186041"/>
                <a:gd name="connsiteX1312" fmla="*/ 1532538 w 2186041"/>
                <a:gd name="connsiteY1312" fmla="*/ 2004596 h 2186041"/>
                <a:gd name="connsiteX1313" fmla="*/ 1538874 w 2186041"/>
                <a:gd name="connsiteY1313" fmla="*/ 1995092 h 2186041"/>
                <a:gd name="connsiteX1314" fmla="*/ 1535706 w 2186041"/>
                <a:gd name="connsiteY1314" fmla="*/ 2004596 h 2186041"/>
                <a:gd name="connsiteX1315" fmla="*/ 1538874 w 2186041"/>
                <a:gd name="connsiteY1315" fmla="*/ 1998260 h 2186041"/>
                <a:gd name="connsiteX1316" fmla="*/ 1542043 w 2186041"/>
                <a:gd name="connsiteY1316" fmla="*/ 1993508 h 2186041"/>
                <a:gd name="connsiteX1317" fmla="*/ 1546795 w 2186041"/>
                <a:gd name="connsiteY1317" fmla="*/ 1984003 h 2186041"/>
                <a:gd name="connsiteX1318" fmla="*/ 1545211 w 2186041"/>
                <a:gd name="connsiteY1318" fmla="*/ 1993508 h 2186041"/>
                <a:gd name="connsiteX1319" fmla="*/ 1546795 w 2186041"/>
                <a:gd name="connsiteY1319" fmla="*/ 1988755 h 2186041"/>
                <a:gd name="connsiteX1320" fmla="*/ 1549963 w 2186041"/>
                <a:gd name="connsiteY1320" fmla="*/ 1984003 h 2186041"/>
                <a:gd name="connsiteX1321" fmla="*/ 1553131 w 2186041"/>
                <a:gd name="connsiteY1321" fmla="*/ 1974499 h 2186041"/>
                <a:gd name="connsiteX1322" fmla="*/ 1554715 w 2186041"/>
                <a:gd name="connsiteY1322" fmla="*/ 1966578 h 2186041"/>
                <a:gd name="connsiteX1323" fmla="*/ 1556299 w 2186041"/>
                <a:gd name="connsiteY1323" fmla="*/ 1960242 h 2186041"/>
                <a:gd name="connsiteX1324" fmla="*/ 1556299 w 2186041"/>
                <a:gd name="connsiteY1324" fmla="*/ 1963410 h 2186041"/>
                <a:gd name="connsiteX1325" fmla="*/ 1556299 w 2186041"/>
                <a:gd name="connsiteY1325" fmla="*/ 1957074 h 2186041"/>
                <a:gd name="connsiteX1326" fmla="*/ 1554715 w 2186041"/>
                <a:gd name="connsiteY1326" fmla="*/ 1949153 h 2186041"/>
                <a:gd name="connsiteX1327" fmla="*/ 1554715 w 2186041"/>
                <a:gd name="connsiteY1327" fmla="*/ 1939649 h 2186041"/>
                <a:gd name="connsiteX1328" fmla="*/ 1556299 w 2186041"/>
                <a:gd name="connsiteY1328" fmla="*/ 1934896 h 2186041"/>
                <a:gd name="connsiteX1329" fmla="*/ 1557883 w 2186041"/>
                <a:gd name="connsiteY1329" fmla="*/ 1933312 h 2186041"/>
                <a:gd name="connsiteX1330" fmla="*/ 1554715 w 2186041"/>
                <a:gd name="connsiteY1330" fmla="*/ 1923808 h 2186041"/>
                <a:gd name="connsiteX1331" fmla="*/ 1554715 w 2186041"/>
                <a:gd name="connsiteY1331" fmla="*/ 1912719 h 2186041"/>
                <a:gd name="connsiteX1332" fmla="*/ 1553131 w 2186041"/>
                <a:gd name="connsiteY1332" fmla="*/ 1906383 h 2186041"/>
                <a:gd name="connsiteX1333" fmla="*/ 1551547 w 2186041"/>
                <a:gd name="connsiteY1333" fmla="*/ 1901631 h 2186041"/>
                <a:gd name="connsiteX1334" fmla="*/ 1564220 w 2186041"/>
                <a:gd name="connsiteY1334" fmla="*/ 1901631 h 2186041"/>
                <a:gd name="connsiteX1335" fmla="*/ 1573724 w 2186041"/>
                <a:gd name="connsiteY1335" fmla="*/ 1903215 h 2186041"/>
                <a:gd name="connsiteX1336" fmla="*/ 1580061 w 2186041"/>
                <a:gd name="connsiteY1336" fmla="*/ 1904799 h 2186041"/>
                <a:gd name="connsiteX1337" fmla="*/ 1587981 w 2186041"/>
                <a:gd name="connsiteY1337" fmla="*/ 1909551 h 2186041"/>
                <a:gd name="connsiteX1338" fmla="*/ 1599070 w 2186041"/>
                <a:gd name="connsiteY1338" fmla="*/ 1914303 h 2186041"/>
                <a:gd name="connsiteX1339" fmla="*/ 1618079 w 2186041"/>
                <a:gd name="connsiteY1339" fmla="*/ 1917471 h 2186041"/>
                <a:gd name="connsiteX1340" fmla="*/ 1624415 w 2186041"/>
                <a:gd name="connsiteY1340" fmla="*/ 1914303 h 2186041"/>
                <a:gd name="connsiteX1341" fmla="*/ 1632335 w 2186041"/>
                <a:gd name="connsiteY1341" fmla="*/ 1912719 h 2186041"/>
                <a:gd name="connsiteX1342" fmla="*/ 1648176 w 2186041"/>
                <a:gd name="connsiteY1342" fmla="*/ 1906383 h 2186041"/>
                <a:gd name="connsiteX1343" fmla="*/ 1667185 w 2186041"/>
                <a:gd name="connsiteY1343" fmla="*/ 1900046 h 2186041"/>
                <a:gd name="connsiteX1344" fmla="*/ 1684610 w 2186041"/>
                <a:gd name="connsiteY1344" fmla="*/ 1895294 h 2186041"/>
                <a:gd name="connsiteX1345" fmla="*/ 1690947 w 2186041"/>
                <a:gd name="connsiteY1345" fmla="*/ 1890542 h 2186041"/>
                <a:gd name="connsiteX1346" fmla="*/ 1690947 w 2186041"/>
                <a:gd name="connsiteY1346" fmla="*/ 1885790 h 2186041"/>
                <a:gd name="connsiteX1347" fmla="*/ 1686194 w 2186041"/>
                <a:gd name="connsiteY1347" fmla="*/ 1877869 h 2186041"/>
                <a:gd name="connsiteX1348" fmla="*/ 1521449 w 2186041"/>
                <a:gd name="connsiteY1348" fmla="*/ 1869949 h 2186041"/>
                <a:gd name="connsiteX1349" fmla="*/ 1518281 w 2186041"/>
                <a:gd name="connsiteY1349" fmla="*/ 1857276 h 2186041"/>
                <a:gd name="connsiteX1350" fmla="*/ 1518281 w 2186041"/>
                <a:gd name="connsiteY1350" fmla="*/ 1852524 h 2186041"/>
                <a:gd name="connsiteX1351" fmla="*/ 1516697 w 2186041"/>
                <a:gd name="connsiteY1351" fmla="*/ 1847771 h 2186041"/>
                <a:gd name="connsiteX1352" fmla="*/ 1516697 w 2186041"/>
                <a:gd name="connsiteY1352" fmla="*/ 1847771 h 2186041"/>
                <a:gd name="connsiteX1353" fmla="*/ 1518281 w 2186041"/>
                <a:gd name="connsiteY1353" fmla="*/ 1847771 h 2186041"/>
                <a:gd name="connsiteX1354" fmla="*/ 1524618 w 2186041"/>
                <a:gd name="connsiteY1354" fmla="*/ 1868365 h 2186041"/>
                <a:gd name="connsiteX1355" fmla="*/ 1521449 w 2186041"/>
                <a:gd name="connsiteY1355" fmla="*/ 1869949 h 2186041"/>
                <a:gd name="connsiteX1356" fmla="*/ 1865196 w 2186041"/>
                <a:gd name="connsiteY1356" fmla="*/ 743662 h 2186041"/>
                <a:gd name="connsiteX1357" fmla="*/ 1906383 w 2186041"/>
                <a:gd name="connsiteY1357" fmla="*/ 726237 h 2186041"/>
                <a:gd name="connsiteX1358" fmla="*/ 1911135 w 2186041"/>
                <a:gd name="connsiteY1358" fmla="*/ 735742 h 2186041"/>
                <a:gd name="connsiteX1359" fmla="*/ 1882621 w 2186041"/>
                <a:gd name="connsiteY1359" fmla="*/ 784848 h 2186041"/>
                <a:gd name="connsiteX1360" fmla="*/ 1898462 w 2186041"/>
                <a:gd name="connsiteY1360" fmla="*/ 819698 h 2186041"/>
                <a:gd name="connsiteX1361" fmla="*/ 1930144 w 2186041"/>
                <a:gd name="connsiteY1361" fmla="*/ 761087 h 2186041"/>
                <a:gd name="connsiteX1362" fmla="*/ 1949153 w 2186041"/>
                <a:gd name="connsiteY1362" fmla="*/ 770592 h 2186041"/>
                <a:gd name="connsiteX1363" fmla="*/ 1972914 w 2186041"/>
                <a:gd name="connsiteY1363" fmla="*/ 767424 h 2186041"/>
                <a:gd name="connsiteX1364" fmla="*/ 1987171 w 2186041"/>
                <a:gd name="connsiteY1364" fmla="*/ 757919 h 2186041"/>
                <a:gd name="connsiteX1365" fmla="*/ 1993508 w 2186041"/>
                <a:gd name="connsiteY1365" fmla="*/ 743662 h 2186041"/>
                <a:gd name="connsiteX1366" fmla="*/ 1993508 w 2186041"/>
                <a:gd name="connsiteY1366" fmla="*/ 727821 h 2186041"/>
                <a:gd name="connsiteX1367" fmla="*/ 1987171 w 2186041"/>
                <a:gd name="connsiteY1367" fmla="*/ 710396 h 2186041"/>
                <a:gd name="connsiteX1368" fmla="*/ 1966578 w 2186041"/>
                <a:gd name="connsiteY1368" fmla="*/ 664458 h 2186041"/>
                <a:gd name="connsiteX1369" fmla="*/ 1852524 w 2186041"/>
                <a:gd name="connsiteY1369" fmla="*/ 713565 h 2186041"/>
                <a:gd name="connsiteX1370" fmla="*/ 1865196 w 2186041"/>
                <a:gd name="connsiteY1370" fmla="*/ 743662 h 2186041"/>
                <a:gd name="connsiteX1371" fmla="*/ 1958658 w 2186041"/>
                <a:gd name="connsiteY1371" fmla="*/ 704060 h 2186041"/>
                <a:gd name="connsiteX1372" fmla="*/ 1963410 w 2186041"/>
                <a:gd name="connsiteY1372" fmla="*/ 713565 h 2186041"/>
                <a:gd name="connsiteX1373" fmla="*/ 1966578 w 2186041"/>
                <a:gd name="connsiteY1373" fmla="*/ 721485 h 2186041"/>
                <a:gd name="connsiteX1374" fmla="*/ 1968162 w 2186041"/>
                <a:gd name="connsiteY1374" fmla="*/ 727821 h 2186041"/>
                <a:gd name="connsiteX1375" fmla="*/ 1964994 w 2186041"/>
                <a:gd name="connsiteY1375" fmla="*/ 735742 h 2186041"/>
                <a:gd name="connsiteX1376" fmla="*/ 1958658 w 2186041"/>
                <a:gd name="connsiteY1376" fmla="*/ 740494 h 2186041"/>
                <a:gd name="connsiteX1377" fmla="*/ 1950737 w 2186041"/>
                <a:gd name="connsiteY1377" fmla="*/ 742078 h 2186041"/>
                <a:gd name="connsiteX1378" fmla="*/ 1944401 w 2186041"/>
                <a:gd name="connsiteY1378" fmla="*/ 740494 h 2186041"/>
                <a:gd name="connsiteX1379" fmla="*/ 1938064 w 2186041"/>
                <a:gd name="connsiteY1379" fmla="*/ 734158 h 2186041"/>
                <a:gd name="connsiteX1380" fmla="*/ 1933312 w 2186041"/>
                <a:gd name="connsiteY1380" fmla="*/ 724653 h 2186041"/>
                <a:gd name="connsiteX1381" fmla="*/ 1930144 w 2186041"/>
                <a:gd name="connsiteY1381" fmla="*/ 716733 h 2186041"/>
                <a:gd name="connsiteX1382" fmla="*/ 1958658 w 2186041"/>
                <a:gd name="connsiteY1382" fmla="*/ 704060 h 2186041"/>
                <a:gd name="connsiteX1383" fmla="*/ 1329775 w 2186041"/>
                <a:gd name="connsiteY1383" fmla="*/ 2044199 h 2186041"/>
                <a:gd name="connsiteX1384" fmla="*/ 1326607 w 2186041"/>
                <a:gd name="connsiteY1384" fmla="*/ 2034694 h 2186041"/>
                <a:gd name="connsiteX1385" fmla="*/ 1321854 w 2186041"/>
                <a:gd name="connsiteY1385" fmla="*/ 2031526 h 2186041"/>
                <a:gd name="connsiteX1386" fmla="*/ 1309182 w 2186041"/>
                <a:gd name="connsiteY1386" fmla="*/ 2026773 h 2186041"/>
                <a:gd name="connsiteX1387" fmla="*/ 1313934 w 2186041"/>
                <a:gd name="connsiteY1387" fmla="*/ 2028358 h 2186041"/>
                <a:gd name="connsiteX1388" fmla="*/ 1302845 w 2186041"/>
                <a:gd name="connsiteY1388" fmla="*/ 2028358 h 2186041"/>
                <a:gd name="connsiteX1389" fmla="*/ 1306013 w 2186041"/>
                <a:gd name="connsiteY1389" fmla="*/ 2029942 h 2186041"/>
                <a:gd name="connsiteX1390" fmla="*/ 1304429 w 2186041"/>
                <a:gd name="connsiteY1390" fmla="*/ 2031526 h 2186041"/>
                <a:gd name="connsiteX1391" fmla="*/ 1302845 w 2186041"/>
                <a:gd name="connsiteY1391" fmla="*/ 2033110 h 2186041"/>
                <a:gd name="connsiteX1392" fmla="*/ 1298093 w 2186041"/>
                <a:gd name="connsiteY1392" fmla="*/ 2034694 h 2186041"/>
                <a:gd name="connsiteX1393" fmla="*/ 1301261 w 2186041"/>
                <a:gd name="connsiteY1393" fmla="*/ 2031526 h 2186041"/>
                <a:gd name="connsiteX1394" fmla="*/ 1299677 w 2186041"/>
                <a:gd name="connsiteY1394" fmla="*/ 2031526 h 2186041"/>
                <a:gd name="connsiteX1395" fmla="*/ 1296509 w 2186041"/>
                <a:gd name="connsiteY1395" fmla="*/ 2033110 h 2186041"/>
                <a:gd name="connsiteX1396" fmla="*/ 1294925 w 2186041"/>
                <a:gd name="connsiteY1396" fmla="*/ 2036278 h 2186041"/>
                <a:gd name="connsiteX1397" fmla="*/ 1296509 w 2186041"/>
                <a:gd name="connsiteY1397" fmla="*/ 2037862 h 2186041"/>
                <a:gd name="connsiteX1398" fmla="*/ 1298093 w 2186041"/>
                <a:gd name="connsiteY1398" fmla="*/ 2041030 h 2186041"/>
                <a:gd name="connsiteX1399" fmla="*/ 1299677 w 2186041"/>
                <a:gd name="connsiteY1399" fmla="*/ 2047367 h 2186041"/>
                <a:gd name="connsiteX1400" fmla="*/ 1312350 w 2186041"/>
                <a:gd name="connsiteY1400" fmla="*/ 2056871 h 2186041"/>
                <a:gd name="connsiteX1401" fmla="*/ 1318686 w 2186041"/>
                <a:gd name="connsiteY1401" fmla="*/ 2066376 h 2186041"/>
                <a:gd name="connsiteX1402" fmla="*/ 1328191 w 2186041"/>
                <a:gd name="connsiteY1402" fmla="*/ 2074296 h 2186041"/>
                <a:gd name="connsiteX1403" fmla="*/ 1336111 w 2186041"/>
                <a:gd name="connsiteY1403" fmla="*/ 2067960 h 2186041"/>
                <a:gd name="connsiteX1404" fmla="*/ 1337695 w 2186041"/>
                <a:gd name="connsiteY1404" fmla="*/ 2058455 h 2186041"/>
                <a:gd name="connsiteX1405" fmla="*/ 1329775 w 2186041"/>
                <a:gd name="connsiteY1405" fmla="*/ 2044199 h 2186041"/>
                <a:gd name="connsiteX1406" fmla="*/ 1096914 w 2186041"/>
                <a:gd name="connsiteY1406" fmla="*/ 19734 h 2186041"/>
                <a:gd name="connsiteX1407" fmla="*/ 19734 w 2186041"/>
                <a:gd name="connsiteY1407" fmla="*/ 1096914 h 2186041"/>
                <a:gd name="connsiteX1408" fmla="*/ 1096914 w 2186041"/>
                <a:gd name="connsiteY1408" fmla="*/ 2174094 h 2186041"/>
                <a:gd name="connsiteX1409" fmla="*/ 2174094 w 2186041"/>
                <a:gd name="connsiteY1409" fmla="*/ 1096914 h 2186041"/>
                <a:gd name="connsiteX1410" fmla="*/ 1096914 w 2186041"/>
                <a:gd name="connsiteY1410" fmla="*/ 19734 h 2186041"/>
                <a:gd name="connsiteX1411" fmla="*/ 1096914 w 2186041"/>
                <a:gd name="connsiteY1411" fmla="*/ 2153501 h 2186041"/>
                <a:gd name="connsiteX1412" fmla="*/ 41911 w 2186041"/>
                <a:gd name="connsiteY1412" fmla="*/ 1098498 h 2186041"/>
                <a:gd name="connsiteX1413" fmla="*/ 1096914 w 2186041"/>
                <a:gd name="connsiteY1413" fmla="*/ 43495 h 2186041"/>
                <a:gd name="connsiteX1414" fmla="*/ 2151916 w 2186041"/>
                <a:gd name="connsiteY1414" fmla="*/ 1098498 h 2186041"/>
                <a:gd name="connsiteX1415" fmla="*/ 1096914 w 2186041"/>
                <a:gd name="connsiteY1415" fmla="*/ 2153501 h 2186041"/>
                <a:gd name="connsiteX1416" fmla="*/ 2041030 w 2186041"/>
                <a:gd name="connsiteY1416" fmla="*/ 1033550 h 2186041"/>
                <a:gd name="connsiteX1417" fmla="*/ 1941233 w 2186041"/>
                <a:gd name="connsiteY1417" fmla="*/ 1038303 h 2186041"/>
                <a:gd name="connsiteX1418" fmla="*/ 1942817 w 2186041"/>
                <a:gd name="connsiteY1418" fmla="*/ 1069984 h 2186041"/>
                <a:gd name="connsiteX1419" fmla="*/ 2042614 w 2186041"/>
                <a:gd name="connsiteY1419" fmla="*/ 1065232 h 2186041"/>
                <a:gd name="connsiteX1420" fmla="*/ 2044198 w 2186041"/>
                <a:gd name="connsiteY1420" fmla="*/ 1101666 h 2186041"/>
                <a:gd name="connsiteX1421" fmla="*/ 2067960 w 2186041"/>
                <a:gd name="connsiteY1421" fmla="*/ 1100082 h 2186041"/>
                <a:gd name="connsiteX1422" fmla="*/ 2063207 w 2186041"/>
                <a:gd name="connsiteY1422" fmla="*/ 995532 h 2186041"/>
                <a:gd name="connsiteX1423" fmla="*/ 2039446 w 2186041"/>
                <a:gd name="connsiteY1423" fmla="*/ 997116 h 2186041"/>
                <a:gd name="connsiteX1424" fmla="*/ 2041030 w 2186041"/>
                <a:gd name="connsiteY1424" fmla="*/ 1033550 h 2186041"/>
                <a:gd name="connsiteX1425" fmla="*/ 1294925 w 2186041"/>
                <a:gd name="connsiteY1425" fmla="*/ 2091721 h 2186041"/>
                <a:gd name="connsiteX1426" fmla="*/ 1291757 w 2186041"/>
                <a:gd name="connsiteY1426" fmla="*/ 2079048 h 2186041"/>
                <a:gd name="connsiteX1427" fmla="*/ 1290173 w 2186041"/>
                <a:gd name="connsiteY1427" fmla="*/ 2063208 h 2186041"/>
                <a:gd name="connsiteX1428" fmla="*/ 1287004 w 2186041"/>
                <a:gd name="connsiteY1428" fmla="*/ 2048951 h 2186041"/>
                <a:gd name="connsiteX1429" fmla="*/ 1283836 w 2186041"/>
                <a:gd name="connsiteY1429" fmla="*/ 2034694 h 2186041"/>
                <a:gd name="connsiteX1430" fmla="*/ 1287004 w 2186041"/>
                <a:gd name="connsiteY1430" fmla="*/ 2025189 h 2186041"/>
                <a:gd name="connsiteX1431" fmla="*/ 1293341 w 2186041"/>
                <a:gd name="connsiteY1431" fmla="*/ 2020437 h 2186041"/>
                <a:gd name="connsiteX1432" fmla="*/ 1299677 w 2186041"/>
                <a:gd name="connsiteY1432" fmla="*/ 2017269 h 2186041"/>
                <a:gd name="connsiteX1433" fmla="*/ 1307597 w 2186041"/>
                <a:gd name="connsiteY1433" fmla="*/ 2012517 h 2186041"/>
                <a:gd name="connsiteX1434" fmla="*/ 1309182 w 2186041"/>
                <a:gd name="connsiteY1434" fmla="*/ 2007764 h 2186041"/>
                <a:gd name="connsiteX1435" fmla="*/ 1306013 w 2186041"/>
                <a:gd name="connsiteY1435" fmla="*/ 2001428 h 2186041"/>
                <a:gd name="connsiteX1436" fmla="*/ 1309182 w 2186041"/>
                <a:gd name="connsiteY1436" fmla="*/ 1999844 h 2186041"/>
                <a:gd name="connsiteX1437" fmla="*/ 1301261 w 2186041"/>
                <a:gd name="connsiteY1437" fmla="*/ 1999844 h 2186041"/>
                <a:gd name="connsiteX1438" fmla="*/ 1290173 w 2186041"/>
                <a:gd name="connsiteY1438" fmla="*/ 2003012 h 2186041"/>
                <a:gd name="connsiteX1439" fmla="*/ 1277500 w 2186041"/>
                <a:gd name="connsiteY1439" fmla="*/ 1999844 h 2186041"/>
                <a:gd name="connsiteX1440" fmla="*/ 1287004 w 2186041"/>
                <a:gd name="connsiteY1440" fmla="*/ 1995092 h 2186041"/>
                <a:gd name="connsiteX1441" fmla="*/ 1298093 w 2186041"/>
                <a:gd name="connsiteY1441" fmla="*/ 1987171 h 2186041"/>
                <a:gd name="connsiteX1442" fmla="*/ 1294925 w 2186041"/>
                <a:gd name="connsiteY1442" fmla="*/ 1977667 h 2186041"/>
                <a:gd name="connsiteX1443" fmla="*/ 1287004 w 2186041"/>
                <a:gd name="connsiteY1443" fmla="*/ 1979251 h 2186041"/>
                <a:gd name="connsiteX1444" fmla="*/ 1272748 w 2186041"/>
                <a:gd name="connsiteY1444" fmla="*/ 1987171 h 2186041"/>
                <a:gd name="connsiteX1445" fmla="*/ 1266411 w 2186041"/>
                <a:gd name="connsiteY1445" fmla="*/ 1985587 h 2186041"/>
                <a:gd name="connsiteX1446" fmla="*/ 1266411 w 2186041"/>
                <a:gd name="connsiteY1446" fmla="*/ 1982419 h 2186041"/>
                <a:gd name="connsiteX1447" fmla="*/ 1269579 w 2186041"/>
                <a:gd name="connsiteY1447" fmla="*/ 1980835 h 2186041"/>
                <a:gd name="connsiteX1448" fmla="*/ 1274332 w 2186041"/>
                <a:gd name="connsiteY1448" fmla="*/ 1977667 h 2186041"/>
                <a:gd name="connsiteX1449" fmla="*/ 1282252 w 2186041"/>
                <a:gd name="connsiteY1449" fmla="*/ 1972915 h 2186041"/>
                <a:gd name="connsiteX1450" fmla="*/ 1291757 w 2186041"/>
                <a:gd name="connsiteY1450" fmla="*/ 1960242 h 2186041"/>
                <a:gd name="connsiteX1451" fmla="*/ 1291757 w 2186041"/>
                <a:gd name="connsiteY1451" fmla="*/ 1955490 h 2186041"/>
                <a:gd name="connsiteX1452" fmla="*/ 1285420 w 2186041"/>
                <a:gd name="connsiteY1452" fmla="*/ 1957074 h 2186041"/>
                <a:gd name="connsiteX1453" fmla="*/ 1261659 w 2186041"/>
                <a:gd name="connsiteY1453" fmla="*/ 1971330 h 2186041"/>
                <a:gd name="connsiteX1454" fmla="*/ 1253739 w 2186041"/>
                <a:gd name="connsiteY1454" fmla="*/ 1974499 h 2186041"/>
                <a:gd name="connsiteX1455" fmla="*/ 1247402 w 2186041"/>
                <a:gd name="connsiteY1455" fmla="*/ 1972915 h 2186041"/>
                <a:gd name="connsiteX1456" fmla="*/ 1244234 w 2186041"/>
                <a:gd name="connsiteY1456" fmla="*/ 1966578 h 2186041"/>
                <a:gd name="connsiteX1457" fmla="*/ 1253739 w 2186041"/>
                <a:gd name="connsiteY1457" fmla="*/ 1961826 h 2186041"/>
                <a:gd name="connsiteX1458" fmla="*/ 1260075 w 2186041"/>
                <a:gd name="connsiteY1458" fmla="*/ 1960242 h 2186041"/>
                <a:gd name="connsiteX1459" fmla="*/ 1261659 w 2186041"/>
                <a:gd name="connsiteY1459" fmla="*/ 1964994 h 2186041"/>
                <a:gd name="connsiteX1460" fmla="*/ 1272748 w 2186041"/>
                <a:gd name="connsiteY1460" fmla="*/ 1958658 h 2186041"/>
                <a:gd name="connsiteX1461" fmla="*/ 1280668 w 2186041"/>
                <a:gd name="connsiteY1461" fmla="*/ 1944401 h 2186041"/>
                <a:gd name="connsiteX1462" fmla="*/ 1302845 w 2186041"/>
                <a:gd name="connsiteY1462" fmla="*/ 1934896 h 2186041"/>
                <a:gd name="connsiteX1463" fmla="*/ 1315518 w 2186041"/>
                <a:gd name="connsiteY1463" fmla="*/ 1931728 h 2186041"/>
                <a:gd name="connsiteX1464" fmla="*/ 1325023 w 2186041"/>
                <a:gd name="connsiteY1464" fmla="*/ 1926976 h 2186041"/>
                <a:gd name="connsiteX1465" fmla="*/ 1336111 w 2186041"/>
                <a:gd name="connsiteY1465" fmla="*/ 1922224 h 2186041"/>
                <a:gd name="connsiteX1466" fmla="*/ 1336111 w 2186041"/>
                <a:gd name="connsiteY1466" fmla="*/ 1914303 h 2186041"/>
                <a:gd name="connsiteX1467" fmla="*/ 1321854 w 2186041"/>
                <a:gd name="connsiteY1467" fmla="*/ 1917471 h 2186041"/>
                <a:gd name="connsiteX1468" fmla="*/ 1312350 w 2186041"/>
                <a:gd name="connsiteY1468" fmla="*/ 1920640 h 2186041"/>
                <a:gd name="connsiteX1469" fmla="*/ 1301261 w 2186041"/>
                <a:gd name="connsiteY1469" fmla="*/ 1923808 h 2186041"/>
                <a:gd name="connsiteX1470" fmla="*/ 1298093 w 2186041"/>
                <a:gd name="connsiteY1470" fmla="*/ 1923808 h 2186041"/>
                <a:gd name="connsiteX1471" fmla="*/ 1296509 w 2186041"/>
                <a:gd name="connsiteY1471" fmla="*/ 1925392 h 2186041"/>
                <a:gd name="connsiteX1472" fmla="*/ 1291757 w 2186041"/>
                <a:gd name="connsiteY1472" fmla="*/ 1926976 h 2186041"/>
                <a:gd name="connsiteX1473" fmla="*/ 1285420 w 2186041"/>
                <a:gd name="connsiteY1473" fmla="*/ 1928560 h 2186041"/>
                <a:gd name="connsiteX1474" fmla="*/ 1272748 w 2186041"/>
                <a:gd name="connsiteY1474" fmla="*/ 1930144 h 2186041"/>
                <a:gd name="connsiteX1475" fmla="*/ 1269579 w 2186041"/>
                <a:gd name="connsiteY1475" fmla="*/ 1914303 h 2186041"/>
                <a:gd name="connsiteX1476" fmla="*/ 1271164 w 2186041"/>
                <a:gd name="connsiteY1476" fmla="*/ 1909551 h 2186041"/>
                <a:gd name="connsiteX1477" fmla="*/ 1277500 w 2186041"/>
                <a:gd name="connsiteY1477" fmla="*/ 1911135 h 2186041"/>
                <a:gd name="connsiteX1478" fmla="*/ 1287004 w 2186041"/>
                <a:gd name="connsiteY1478" fmla="*/ 1911135 h 2186041"/>
                <a:gd name="connsiteX1479" fmla="*/ 1293341 w 2186041"/>
                <a:gd name="connsiteY1479" fmla="*/ 1907967 h 2186041"/>
                <a:gd name="connsiteX1480" fmla="*/ 1290173 w 2186041"/>
                <a:gd name="connsiteY1480" fmla="*/ 1895294 h 2186041"/>
                <a:gd name="connsiteX1481" fmla="*/ 1274332 w 2186041"/>
                <a:gd name="connsiteY1481" fmla="*/ 1888958 h 2186041"/>
                <a:gd name="connsiteX1482" fmla="*/ 1269579 w 2186041"/>
                <a:gd name="connsiteY1482" fmla="*/ 1888958 h 2186041"/>
                <a:gd name="connsiteX1483" fmla="*/ 1269579 w 2186041"/>
                <a:gd name="connsiteY1483" fmla="*/ 1881037 h 2186041"/>
                <a:gd name="connsiteX1484" fmla="*/ 1263243 w 2186041"/>
                <a:gd name="connsiteY1484" fmla="*/ 1871533 h 2186041"/>
                <a:gd name="connsiteX1485" fmla="*/ 1253739 w 2186041"/>
                <a:gd name="connsiteY1485" fmla="*/ 1877869 h 2186041"/>
                <a:gd name="connsiteX1486" fmla="*/ 1247402 w 2186041"/>
                <a:gd name="connsiteY1486" fmla="*/ 1888958 h 2186041"/>
                <a:gd name="connsiteX1487" fmla="*/ 1245818 w 2186041"/>
                <a:gd name="connsiteY1487" fmla="*/ 1895294 h 2186041"/>
                <a:gd name="connsiteX1488" fmla="*/ 1247402 w 2186041"/>
                <a:gd name="connsiteY1488" fmla="*/ 1898462 h 2186041"/>
                <a:gd name="connsiteX1489" fmla="*/ 1248986 w 2186041"/>
                <a:gd name="connsiteY1489" fmla="*/ 1901631 h 2186041"/>
                <a:gd name="connsiteX1490" fmla="*/ 1247402 w 2186041"/>
                <a:gd name="connsiteY1490" fmla="*/ 1919055 h 2186041"/>
                <a:gd name="connsiteX1491" fmla="*/ 1250570 w 2186041"/>
                <a:gd name="connsiteY1491" fmla="*/ 1928560 h 2186041"/>
                <a:gd name="connsiteX1492" fmla="*/ 1252154 w 2186041"/>
                <a:gd name="connsiteY1492" fmla="*/ 1939649 h 2186041"/>
                <a:gd name="connsiteX1493" fmla="*/ 1250570 w 2186041"/>
                <a:gd name="connsiteY1493" fmla="*/ 1938064 h 2186041"/>
                <a:gd name="connsiteX1494" fmla="*/ 1248986 w 2186041"/>
                <a:gd name="connsiteY1494" fmla="*/ 1944401 h 2186041"/>
                <a:gd name="connsiteX1495" fmla="*/ 1247402 w 2186041"/>
                <a:gd name="connsiteY1495" fmla="*/ 1950737 h 2186041"/>
                <a:gd name="connsiteX1496" fmla="*/ 1242650 w 2186041"/>
                <a:gd name="connsiteY1496" fmla="*/ 1957074 h 2186041"/>
                <a:gd name="connsiteX1497" fmla="*/ 1239482 w 2186041"/>
                <a:gd name="connsiteY1497" fmla="*/ 1950737 h 2186041"/>
                <a:gd name="connsiteX1498" fmla="*/ 1237898 w 2186041"/>
                <a:gd name="connsiteY1498" fmla="*/ 1941233 h 2186041"/>
                <a:gd name="connsiteX1499" fmla="*/ 1236313 w 2186041"/>
                <a:gd name="connsiteY1499" fmla="*/ 1933312 h 2186041"/>
                <a:gd name="connsiteX1500" fmla="*/ 1236313 w 2186041"/>
                <a:gd name="connsiteY1500" fmla="*/ 1923808 h 2186041"/>
                <a:gd name="connsiteX1501" fmla="*/ 1233145 w 2186041"/>
                <a:gd name="connsiteY1501" fmla="*/ 1915887 h 2186041"/>
                <a:gd name="connsiteX1502" fmla="*/ 1229977 w 2186041"/>
                <a:gd name="connsiteY1502" fmla="*/ 1911135 h 2186041"/>
                <a:gd name="connsiteX1503" fmla="*/ 1229977 w 2186041"/>
                <a:gd name="connsiteY1503" fmla="*/ 1904799 h 2186041"/>
                <a:gd name="connsiteX1504" fmla="*/ 1218889 w 2186041"/>
                <a:gd name="connsiteY1504" fmla="*/ 1900046 h 2186041"/>
                <a:gd name="connsiteX1505" fmla="*/ 1215720 w 2186041"/>
                <a:gd name="connsiteY1505" fmla="*/ 1911135 h 2186041"/>
                <a:gd name="connsiteX1506" fmla="*/ 1212552 w 2186041"/>
                <a:gd name="connsiteY1506" fmla="*/ 1915887 h 2186041"/>
                <a:gd name="connsiteX1507" fmla="*/ 1210968 w 2186041"/>
                <a:gd name="connsiteY1507" fmla="*/ 1911135 h 2186041"/>
                <a:gd name="connsiteX1508" fmla="*/ 1207800 w 2186041"/>
                <a:gd name="connsiteY1508" fmla="*/ 1922224 h 2186041"/>
                <a:gd name="connsiteX1509" fmla="*/ 1207800 w 2186041"/>
                <a:gd name="connsiteY1509" fmla="*/ 1930144 h 2186041"/>
                <a:gd name="connsiteX1510" fmla="*/ 1203048 w 2186041"/>
                <a:gd name="connsiteY1510" fmla="*/ 1934896 h 2186041"/>
                <a:gd name="connsiteX1511" fmla="*/ 1196711 w 2186041"/>
                <a:gd name="connsiteY1511" fmla="*/ 1939649 h 2186041"/>
                <a:gd name="connsiteX1512" fmla="*/ 1193543 w 2186041"/>
                <a:gd name="connsiteY1512" fmla="*/ 1945985 h 2186041"/>
                <a:gd name="connsiteX1513" fmla="*/ 1195127 w 2186041"/>
                <a:gd name="connsiteY1513" fmla="*/ 1947569 h 2186041"/>
                <a:gd name="connsiteX1514" fmla="*/ 1195127 w 2186041"/>
                <a:gd name="connsiteY1514" fmla="*/ 1950737 h 2186041"/>
                <a:gd name="connsiteX1515" fmla="*/ 1196711 w 2186041"/>
                <a:gd name="connsiteY1515" fmla="*/ 1955490 h 2186041"/>
                <a:gd name="connsiteX1516" fmla="*/ 1203048 w 2186041"/>
                <a:gd name="connsiteY1516" fmla="*/ 1958658 h 2186041"/>
                <a:gd name="connsiteX1517" fmla="*/ 1214136 w 2186041"/>
                <a:gd name="connsiteY1517" fmla="*/ 1957074 h 2186041"/>
                <a:gd name="connsiteX1518" fmla="*/ 1214136 w 2186041"/>
                <a:gd name="connsiteY1518" fmla="*/ 1969746 h 2186041"/>
                <a:gd name="connsiteX1519" fmla="*/ 1206216 w 2186041"/>
                <a:gd name="connsiteY1519" fmla="*/ 1972915 h 2186041"/>
                <a:gd name="connsiteX1520" fmla="*/ 1195127 w 2186041"/>
                <a:gd name="connsiteY1520" fmla="*/ 1976083 h 2186041"/>
                <a:gd name="connsiteX1521" fmla="*/ 1187207 w 2186041"/>
                <a:gd name="connsiteY1521" fmla="*/ 1980835 h 2186041"/>
                <a:gd name="connsiteX1522" fmla="*/ 1172950 w 2186041"/>
                <a:gd name="connsiteY1522" fmla="*/ 1982419 h 2186041"/>
                <a:gd name="connsiteX1523" fmla="*/ 1161861 w 2186041"/>
                <a:gd name="connsiteY1523" fmla="*/ 1982419 h 2186041"/>
                <a:gd name="connsiteX1524" fmla="*/ 1158693 w 2186041"/>
                <a:gd name="connsiteY1524" fmla="*/ 1980835 h 2186041"/>
                <a:gd name="connsiteX1525" fmla="*/ 1153941 w 2186041"/>
                <a:gd name="connsiteY1525" fmla="*/ 1984003 h 2186041"/>
                <a:gd name="connsiteX1526" fmla="*/ 1150773 w 2186041"/>
                <a:gd name="connsiteY1526" fmla="*/ 1987171 h 2186041"/>
                <a:gd name="connsiteX1527" fmla="*/ 1149189 w 2186041"/>
                <a:gd name="connsiteY1527" fmla="*/ 1991924 h 2186041"/>
                <a:gd name="connsiteX1528" fmla="*/ 1146021 w 2186041"/>
                <a:gd name="connsiteY1528" fmla="*/ 1996676 h 2186041"/>
                <a:gd name="connsiteX1529" fmla="*/ 1149189 w 2186041"/>
                <a:gd name="connsiteY1529" fmla="*/ 1998260 h 2186041"/>
                <a:gd name="connsiteX1530" fmla="*/ 1161861 w 2186041"/>
                <a:gd name="connsiteY1530" fmla="*/ 1996676 h 2186041"/>
                <a:gd name="connsiteX1531" fmla="*/ 1169782 w 2186041"/>
                <a:gd name="connsiteY1531" fmla="*/ 1993508 h 2186041"/>
                <a:gd name="connsiteX1532" fmla="*/ 1177702 w 2186041"/>
                <a:gd name="connsiteY1532" fmla="*/ 1991924 h 2186041"/>
                <a:gd name="connsiteX1533" fmla="*/ 1185623 w 2186041"/>
                <a:gd name="connsiteY1533" fmla="*/ 1990339 h 2186041"/>
                <a:gd name="connsiteX1534" fmla="*/ 1193543 w 2186041"/>
                <a:gd name="connsiteY1534" fmla="*/ 1987171 h 2186041"/>
                <a:gd name="connsiteX1535" fmla="*/ 1215720 w 2186041"/>
                <a:gd name="connsiteY1535" fmla="*/ 1979251 h 2186041"/>
                <a:gd name="connsiteX1536" fmla="*/ 1220473 w 2186041"/>
                <a:gd name="connsiteY1536" fmla="*/ 1980835 h 2186041"/>
                <a:gd name="connsiteX1537" fmla="*/ 1226809 w 2186041"/>
                <a:gd name="connsiteY1537" fmla="*/ 1982419 h 2186041"/>
                <a:gd name="connsiteX1538" fmla="*/ 1229977 w 2186041"/>
                <a:gd name="connsiteY1538" fmla="*/ 1982419 h 2186041"/>
                <a:gd name="connsiteX1539" fmla="*/ 1236313 w 2186041"/>
                <a:gd name="connsiteY1539" fmla="*/ 1984003 h 2186041"/>
                <a:gd name="connsiteX1540" fmla="*/ 1245818 w 2186041"/>
                <a:gd name="connsiteY1540" fmla="*/ 1980835 h 2186041"/>
                <a:gd name="connsiteX1541" fmla="*/ 1234729 w 2186041"/>
                <a:gd name="connsiteY1541" fmla="*/ 1990339 h 2186041"/>
                <a:gd name="connsiteX1542" fmla="*/ 1225225 w 2186041"/>
                <a:gd name="connsiteY1542" fmla="*/ 1995092 h 2186041"/>
                <a:gd name="connsiteX1543" fmla="*/ 1217304 w 2186041"/>
                <a:gd name="connsiteY1543" fmla="*/ 1996676 h 2186041"/>
                <a:gd name="connsiteX1544" fmla="*/ 1210968 w 2186041"/>
                <a:gd name="connsiteY1544" fmla="*/ 1999844 h 2186041"/>
                <a:gd name="connsiteX1545" fmla="*/ 1210968 w 2186041"/>
                <a:gd name="connsiteY1545" fmla="*/ 2004596 h 2186041"/>
                <a:gd name="connsiteX1546" fmla="*/ 1214136 w 2186041"/>
                <a:gd name="connsiteY1546" fmla="*/ 2004596 h 2186041"/>
                <a:gd name="connsiteX1547" fmla="*/ 1215720 w 2186041"/>
                <a:gd name="connsiteY1547" fmla="*/ 2006180 h 2186041"/>
                <a:gd name="connsiteX1548" fmla="*/ 1225225 w 2186041"/>
                <a:gd name="connsiteY1548" fmla="*/ 2006180 h 2186041"/>
                <a:gd name="connsiteX1549" fmla="*/ 1244234 w 2186041"/>
                <a:gd name="connsiteY1549" fmla="*/ 1996676 h 2186041"/>
                <a:gd name="connsiteX1550" fmla="*/ 1248986 w 2186041"/>
                <a:gd name="connsiteY1550" fmla="*/ 1995092 h 2186041"/>
                <a:gd name="connsiteX1551" fmla="*/ 1248986 w 2186041"/>
                <a:gd name="connsiteY1551" fmla="*/ 2001428 h 2186041"/>
                <a:gd name="connsiteX1552" fmla="*/ 1241066 w 2186041"/>
                <a:gd name="connsiteY1552" fmla="*/ 2009348 h 2186041"/>
                <a:gd name="connsiteX1553" fmla="*/ 1229977 w 2186041"/>
                <a:gd name="connsiteY1553" fmla="*/ 2015685 h 2186041"/>
                <a:gd name="connsiteX1554" fmla="*/ 1236313 w 2186041"/>
                <a:gd name="connsiteY1554" fmla="*/ 2007764 h 2186041"/>
                <a:gd name="connsiteX1555" fmla="*/ 1233145 w 2186041"/>
                <a:gd name="connsiteY1555" fmla="*/ 2009348 h 2186041"/>
                <a:gd name="connsiteX1556" fmla="*/ 1226809 w 2186041"/>
                <a:gd name="connsiteY1556" fmla="*/ 2015685 h 2186041"/>
                <a:gd name="connsiteX1557" fmla="*/ 1236313 w 2186041"/>
                <a:gd name="connsiteY1557" fmla="*/ 2006180 h 2186041"/>
                <a:gd name="connsiteX1558" fmla="*/ 1234729 w 2186041"/>
                <a:gd name="connsiteY1558" fmla="*/ 2006180 h 2186041"/>
                <a:gd name="connsiteX1559" fmla="*/ 1231561 w 2186041"/>
                <a:gd name="connsiteY1559" fmla="*/ 2007764 h 2186041"/>
                <a:gd name="connsiteX1560" fmla="*/ 1223641 w 2186041"/>
                <a:gd name="connsiteY1560" fmla="*/ 2015685 h 2186041"/>
                <a:gd name="connsiteX1561" fmla="*/ 1220473 w 2186041"/>
                <a:gd name="connsiteY1561" fmla="*/ 2020437 h 2186041"/>
                <a:gd name="connsiteX1562" fmla="*/ 1225225 w 2186041"/>
                <a:gd name="connsiteY1562" fmla="*/ 2025189 h 2186041"/>
                <a:gd name="connsiteX1563" fmla="*/ 1229977 w 2186041"/>
                <a:gd name="connsiteY1563" fmla="*/ 2025189 h 2186041"/>
                <a:gd name="connsiteX1564" fmla="*/ 1234729 w 2186041"/>
                <a:gd name="connsiteY1564" fmla="*/ 2022021 h 2186041"/>
                <a:gd name="connsiteX1565" fmla="*/ 1239482 w 2186041"/>
                <a:gd name="connsiteY1565" fmla="*/ 2022021 h 2186041"/>
                <a:gd name="connsiteX1566" fmla="*/ 1248986 w 2186041"/>
                <a:gd name="connsiteY1566" fmla="*/ 2014101 h 2186041"/>
                <a:gd name="connsiteX1567" fmla="*/ 1244234 w 2186041"/>
                <a:gd name="connsiteY1567" fmla="*/ 2020437 h 2186041"/>
                <a:gd name="connsiteX1568" fmla="*/ 1239482 w 2186041"/>
                <a:gd name="connsiteY1568" fmla="*/ 2023605 h 2186041"/>
                <a:gd name="connsiteX1569" fmla="*/ 1245818 w 2186041"/>
                <a:gd name="connsiteY1569" fmla="*/ 2020437 h 2186041"/>
                <a:gd name="connsiteX1570" fmla="*/ 1247402 w 2186041"/>
                <a:gd name="connsiteY1570" fmla="*/ 2017269 h 2186041"/>
                <a:gd name="connsiteX1571" fmla="*/ 1252154 w 2186041"/>
                <a:gd name="connsiteY1571" fmla="*/ 2014101 h 2186041"/>
                <a:gd name="connsiteX1572" fmla="*/ 1255323 w 2186041"/>
                <a:gd name="connsiteY1572" fmla="*/ 2020437 h 2186041"/>
                <a:gd name="connsiteX1573" fmla="*/ 1237898 w 2186041"/>
                <a:gd name="connsiteY1573" fmla="*/ 2031526 h 2186041"/>
                <a:gd name="connsiteX1574" fmla="*/ 1223641 w 2186041"/>
                <a:gd name="connsiteY1574" fmla="*/ 2039446 h 2186041"/>
                <a:gd name="connsiteX1575" fmla="*/ 1226809 w 2186041"/>
                <a:gd name="connsiteY1575" fmla="*/ 2034694 h 2186041"/>
                <a:gd name="connsiteX1576" fmla="*/ 1225225 w 2186041"/>
                <a:gd name="connsiteY1576" fmla="*/ 2034694 h 2186041"/>
                <a:gd name="connsiteX1577" fmla="*/ 1222057 w 2186041"/>
                <a:gd name="connsiteY1577" fmla="*/ 2039446 h 2186041"/>
                <a:gd name="connsiteX1578" fmla="*/ 1217304 w 2186041"/>
                <a:gd name="connsiteY1578" fmla="*/ 2041030 h 2186041"/>
                <a:gd name="connsiteX1579" fmla="*/ 1225225 w 2186041"/>
                <a:gd name="connsiteY1579" fmla="*/ 2031526 h 2186041"/>
                <a:gd name="connsiteX1580" fmla="*/ 1215720 w 2186041"/>
                <a:gd name="connsiteY1580" fmla="*/ 2033110 h 2186041"/>
                <a:gd name="connsiteX1581" fmla="*/ 1210968 w 2186041"/>
                <a:gd name="connsiteY1581" fmla="*/ 2037862 h 2186041"/>
                <a:gd name="connsiteX1582" fmla="*/ 1207800 w 2186041"/>
                <a:gd name="connsiteY1582" fmla="*/ 2042614 h 2186041"/>
                <a:gd name="connsiteX1583" fmla="*/ 1210968 w 2186041"/>
                <a:gd name="connsiteY1583" fmla="*/ 2044199 h 2186041"/>
                <a:gd name="connsiteX1584" fmla="*/ 1212552 w 2186041"/>
                <a:gd name="connsiteY1584" fmla="*/ 2048951 h 2186041"/>
                <a:gd name="connsiteX1585" fmla="*/ 1214136 w 2186041"/>
                <a:gd name="connsiteY1585" fmla="*/ 2053703 h 2186041"/>
                <a:gd name="connsiteX1586" fmla="*/ 1218889 w 2186041"/>
                <a:gd name="connsiteY1586" fmla="*/ 2053703 h 2186041"/>
                <a:gd name="connsiteX1587" fmla="*/ 1239482 w 2186041"/>
                <a:gd name="connsiteY1587" fmla="*/ 2048951 h 2186041"/>
                <a:gd name="connsiteX1588" fmla="*/ 1250570 w 2186041"/>
                <a:gd name="connsiteY1588" fmla="*/ 2042614 h 2186041"/>
                <a:gd name="connsiteX1589" fmla="*/ 1256907 w 2186041"/>
                <a:gd name="connsiteY1589" fmla="*/ 2041030 h 2186041"/>
                <a:gd name="connsiteX1590" fmla="*/ 1263243 w 2186041"/>
                <a:gd name="connsiteY1590" fmla="*/ 2055287 h 2186041"/>
                <a:gd name="connsiteX1591" fmla="*/ 1264827 w 2186041"/>
                <a:gd name="connsiteY1591" fmla="*/ 2071128 h 2186041"/>
                <a:gd name="connsiteX1592" fmla="*/ 1267995 w 2186041"/>
                <a:gd name="connsiteY1592" fmla="*/ 2083801 h 2186041"/>
                <a:gd name="connsiteX1593" fmla="*/ 1264827 w 2186041"/>
                <a:gd name="connsiteY1593" fmla="*/ 2096473 h 2186041"/>
                <a:gd name="connsiteX1594" fmla="*/ 1263243 w 2186041"/>
                <a:gd name="connsiteY1594" fmla="*/ 2096473 h 2186041"/>
                <a:gd name="connsiteX1595" fmla="*/ 1260075 w 2186041"/>
                <a:gd name="connsiteY1595" fmla="*/ 2098057 h 2186041"/>
                <a:gd name="connsiteX1596" fmla="*/ 1255323 w 2186041"/>
                <a:gd name="connsiteY1596" fmla="*/ 2098057 h 2186041"/>
                <a:gd name="connsiteX1597" fmla="*/ 1242650 w 2186041"/>
                <a:gd name="connsiteY1597" fmla="*/ 2096473 h 2186041"/>
                <a:gd name="connsiteX1598" fmla="*/ 1239482 w 2186041"/>
                <a:gd name="connsiteY1598" fmla="*/ 2096473 h 2186041"/>
                <a:gd name="connsiteX1599" fmla="*/ 1241066 w 2186041"/>
                <a:gd name="connsiteY1599" fmla="*/ 2098057 h 2186041"/>
                <a:gd name="connsiteX1600" fmla="*/ 1241066 w 2186041"/>
                <a:gd name="connsiteY1600" fmla="*/ 2104394 h 2186041"/>
                <a:gd name="connsiteX1601" fmla="*/ 1241066 w 2186041"/>
                <a:gd name="connsiteY1601" fmla="*/ 2107562 h 2186041"/>
                <a:gd name="connsiteX1602" fmla="*/ 1239482 w 2186041"/>
                <a:gd name="connsiteY1602" fmla="*/ 2110730 h 2186041"/>
                <a:gd name="connsiteX1603" fmla="*/ 1244234 w 2186041"/>
                <a:gd name="connsiteY1603" fmla="*/ 2115483 h 2186041"/>
                <a:gd name="connsiteX1604" fmla="*/ 1247402 w 2186041"/>
                <a:gd name="connsiteY1604" fmla="*/ 2115483 h 2186041"/>
                <a:gd name="connsiteX1605" fmla="*/ 1248986 w 2186041"/>
                <a:gd name="connsiteY1605" fmla="*/ 2113898 h 2186041"/>
                <a:gd name="connsiteX1606" fmla="*/ 1258491 w 2186041"/>
                <a:gd name="connsiteY1606" fmla="*/ 2115483 h 2186041"/>
                <a:gd name="connsiteX1607" fmla="*/ 1274332 w 2186041"/>
                <a:gd name="connsiteY1607" fmla="*/ 2113898 h 2186041"/>
                <a:gd name="connsiteX1608" fmla="*/ 1290173 w 2186041"/>
                <a:gd name="connsiteY1608" fmla="*/ 2112314 h 2186041"/>
                <a:gd name="connsiteX1609" fmla="*/ 1293341 w 2186041"/>
                <a:gd name="connsiteY1609" fmla="*/ 2110730 h 2186041"/>
                <a:gd name="connsiteX1610" fmla="*/ 1294925 w 2186041"/>
                <a:gd name="connsiteY1610" fmla="*/ 2109146 h 2186041"/>
                <a:gd name="connsiteX1611" fmla="*/ 1294925 w 2186041"/>
                <a:gd name="connsiteY1611" fmla="*/ 2102810 h 2186041"/>
                <a:gd name="connsiteX1612" fmla="*/ 1294925 w 2186041"/>
                <a:gd name="connsiteY1612" fmla="*/ 2099642 h 2186041"/>
                <a:gd name="connsiteX1613" fmla="*/ 1294925 w 2186041"/>
                <a:gd name="connsiteY1613" fmla="*/ 2096473 h 2186041"/>
                <a:gd name="connsiteX1614" fmla="*/ 1294925 w 2186041"/>
                <a:gd name="connsiteY1614" fmla="*/ 2091721 h 2186041"/>
                <a:gd name="connsiteX1615" fmla="*/ 2067960 w 2186041"/>
                <a:gd name="connsiteY1615" fmla="*/ 1114339 h 2186041"/>
                <a:gd name="connsiteX1616" fmla="*/ 1991923 w 2186041"/>
                <a:gd name="connsiteY1616" fmla="*/ 1152357 h 2186041"/>
                <a:gd name="connsiteX1617" fmla="*/ 1942817 w 2186041"/>
                <a:gd name="connsiteY1617" fmla="*/ 1149189 h 2186041"/>
                <a:gd name="connsiteX1618" fmla="*/ 1941233 w 2186041"/>
                <a:gd name="connsiteY1618" fmla="*/ 1180870 h 2186041"/>
                <a:gd name="connsiteX1619" fmla="*/ 1991923 w 2186041"/>
                <a:gd name="connsiteY1619" fmla="*/ 1184039 h 2186041"/>
                <a:gd name="connsiteX1620" fmla="*/ 2060039 w 2186041"/>
                <a:gd name="connsiteY1620" fmla="*/ 1231561 h 2186041"/>
                <a:gd name="connsiteX1621" fmla="*/ 2063207 w 2186041"/>
                <a:gd name="connsiteY1621" fmla="*/ 1196711 h 2186041"/>
                <a:gd name="connsiteX1622" fmla="*/ 2020437 w 2186041"/>
                <a:gd name="connsiteY1622" fmla="*/ 1169782 h 2186041"/>
                <a:gd name="connsiteX1623" fmla="*/ 2066376 w 2186041"/>
                <a:gd name="connsiteY1623" fmla="*/ 1149189 h 2186041"/>
                <a:gd name="connsiteX1624" fmla="*/ 2067960 w 2186041"/>
                <a:gd name="connsiteY1624" fmla="*/ 1114339 h 2186041"/>
                <a:gd name="connsiteX1625" fmla="*/ 1922224 w 2186041"/>
                <a:gd name="connsiteY1625" fmla="*/ 1705204 h 2186041"/>
                <a:gd name="connsiteX1626" fmla="*/ 1919055 w 2186041"/>
                <a:gd name="connsiteY1626" fmla="*/ 1700451 h 2186041"/>
                <a:gd name="connsiteX1627" fmla="*/ 1911135 w 2186041"/>
                <a:gd name="connsiteY1627" fmla="*/ 1686195 h 2186041"/>
                <a:gd name="connsiteX1628" fmla="*/ 1906383 w 2186041"/>
                <a:gd name="connsiteY1628" fmla="*/ 1681442 h 2186041"/>
                <a:gd name="connsiteX1629" fmla="*/ 1903215 w 2186041"/>
                <a:gd name="connsiteY1629" fmla="*/ 1676690 h 2186041"/>
                <a:gd name="connsiteX1630" fmla="*/ 1890542 w 2186041"/>
                <a:gd name="connsiteY1630" fmla="*/ 1665601 h 2186041"/>
                <a:gd name="connsiteX1631" fmla="*/ 1884206 w 2186041"/>
                <a:gd name="connsiteY1631" fmla="*/ 1659265 h 2186041"/>
                <a:gd name="connsiteX1632" fmla="*/ 1877869 w 2186041"/>
                <a:gd name="connsiteY1632" fmla="*/ 1654513 h 2186041"/>
                <a:gd name="connsiteX1633" fmla="*/ 1873117 w 2186041"/>
                <a:gd name="connsiteY1633" fmla="*/ 1651345 h 2186041"/>
                <a:gd name="connsiteX1634" fmla="*/ 1874701 w 2186041"/>
                <a:gd name="connsiteY1634" fmla="*/ 1645008 h 2186041"/>
                <a:gd name="connsiteX1635" fmla="*/ 1882621 w 2186041"/>
                <a:gd name="connsiteY1635" fmla="*/ 1635504 h 2186041"/>
                <a:gd name="connsiteX1636" fmla="*/ 1888958 w 2186041"/>
                <a:gd name="connsiteY1636" fmla="*/ 1630751 h 2186041"/>
                <a:gd name="connsiteX1637" fmla="*/ 1892126 w 2186041"/>
                <a:gd name="connsiteY1637" fmla="*/ 1625999 h 2186041"/>
                <a:gd name="connsiteX1638" fmla="*/ 1892126 w 2186041"/>
                <a:gd name="connsiteY1638" fmla="*/ 1622831 h 2186041"/>
                <a:gd name="connsiteX1639" fmla="*/ 1887374 w 2186041"/>
                <a:gd name="connsiteY1639" fmla="*/ 1621247 h 2186041"/>
                <a:gd name="connsiteX1640" fmla="*/ 1884206 w 2186041"/>
                <a:gd name="connsiteY1640" fmla="*/ 1616495 h 2186041"/>
                <a:gd name="connsiteX1641" fmla="*/ 1882621 w 2186041"/>
                <a:gd name="connsiteY1641" fmla="*/ 1611742 h 2186041"/>
                <a:gd name="connsiteX1642" fmla="*/ 1877869 w 2186041"/>
                <a:gd name="connsiteY1642" fmla="*/ 1614911 h 2186041"/>
                <a:gd name="connsiteX1643" fmla="*/ 1860444 w 2186041"/>
                <a:gd name="connsiteY1643" fmla="*/ 1633920 h 2186041"/>
                <a:gd name="connsiteX1644" fmla="*/ 1855692 w 2186041"/>
                <a:gd name="connsiteY1644" fmla="*/ 1640256 h 2186041"/>
                <a:gd name="connsiteX1645" fmla="*/ 1852524 w 2186041"/>
                <a:gd name="connsiteY1645" fmla="*/ 1646592 h 2186041"/>
                <a:gd name="connsiteX1646" fmla="*/ 1846187 w 2186041"/>
                <a:gd name="connsiteY1646" fmla="*/ 1649760 h 2186041"/>
                <a:gd name="connsiteX1647" fmla="*/ 1839851 w 2186041"/>
                <a:gd name="connsiteY1647" fmla="*/ 1656097 h 2186041"/>
                <a:gd name="connsiteX1648" fmla="*/ 1830346 w 2186041"/>
                <a:gd name="connsiteY1648" fmla="*/ 1664017 h 2186041"/>
                <a:gd name="connsiteX1649" fmla="*/ 1827178 w 2186041"/>
                <a:gd name="connsiteY1649" fmla="*/ 1667186 h 2186041"/>
                <a:gd name="connsiteX1650" fmla="*/ 1824010 w 2186041"/>
                <a:gd name="connsiteY1650" fmla="*/ 1671938 h 2186041"/>
                <a:gd name="connsiteX1651" fmla="*/ 1827178 w 2186041"/>
                <a:gd name="connsiteY1651" fmla="*/ 1671938 h 2186041"/>
                <a:gd name="connsiteX1652" fmla="*/ 1831931 w 2186041"/>
                <a:gd name="connsiteY1652" fmla="*/ 1671938 h 2186041"/>
                <a:gd name="connsiteX1653" fmla="*/ 1843019 w 2186041"/>
                <a:gd name="connsiteY1653" fmla="*/ 1667186 h 2186041"/>
                <a:gd name="connsiteX1654" fmla="*/ 1846187 w 2186041"/>
                <a:gd name="connsiteY1654" fmla="*/ 1670354 h 2186041"/>
                <a:gd name="connsiteX1655" fmla="*/ 1839851 w 2186041"/>
                <a:gd name="connsiteY1655" fmla="*/ 1679858 h 2186041"/>
                <a:gd name="connsiteX1656" fmla="*/ 1841435 w 2186041"/>
                <a:gd name="connsiteY1656" fmla="*/ 1679858 h 2186041"/>
                <a:gd name="connsiteX1657" fmla="*/ 1839851 w 2186041"/>
                <a:gd name="connsiteY1657" fmla="*/ 1684611 h 2186041"/>
                <a:gd name="connsiteX1658" fmla="*/ 1838267 w 2186041"/>
                <a:gd name="connsiteY1658" fmla="*/ 1690947 h 2186041"/>
                <a:gd name="connsiteX1659" fmla="*/ 1835099 w 2186041"/>
                <a:gd name="connsiteY1659" fmla="*/ 1692531 h 2186041"/>
                <a:gd name="connsiteX1660" fmla="*/ 1831931 w 2186041"/>
                <a:gd name="connsiteY1660" fmla="*/ 1698867 h 2186041"/>
                <a:gd name="connsiteX1661" fmla="*/ 1824010 w 2186041"/>
                <a:gd name="connsiteY1661" fmla="*/ 1703620 h 2186041"/>
                <a:gd name="connsiteX1662" fmla="*/ 1822426 w 2186041"/>
                <a:gd name="connsiteY1662" fmla="*/ 1708372 h 2186041"/>
                <a:gd name="connsiteX1663" fmla="*/ 1825594 w 2186041"/>
                <a:gd name="connsiteY1663" fmla="*/ 1717876 h 2186041"/>
                <a:gd name="connsiteX1664" fmla="*/ 1835099 w 2186041"/>
                <a:gd name="connsiteY1664" fmla="*/ 1728965 h 2186041"/>
                <a:gd name="connsiteX1665" fmla="*/ 1847772 w 2186041"/>
                <a:gd name="connsiteY1665" fmla="*/ 1724213 h 2186041"/>
                <a:gd name="connsiteX1666" fmla="*/ 1850940 w 2186041"/>
                <a:gd name="connsiteY1666" fmla="*/ 1717876 h 2186041"/>
                <a:gd name="connsiteX1667" fmla="*/ 1852524 w 2186041"/>
                <a:gd name="connsiteY1667" fmla="*/ 1714708 h 2186041"/>
                <a:gd name="connsiteX1668" fmla="*/ 1854108 w 2186041"/>
                <a:gd name="connsiteY1668" fmla="*/ 1713124 h 2186041"/>
                <a:gd name="connsiteX1669" fmla="*/ 1854108 w 2186041"/>
                <a:gd name="connsiteY1669" fmla="*/ 1709956 h 2186041"/>
                <a:gd name="connsiteX1670" fmla="*/ 1855692 w 2186041"/>
                <a:gd name="connsiteY1670" fmla="*/ 1708372 h 2186041"/>
                <a:gd name="connsiteX1671" fmla="*/ 1857276 w 2186041"/>
                <a:gd name="connsiteY1671" fmla="*/ 1705204 h 2186041"/>
                <a:gd name="connsiteX1672" fmla="*/ 1860444 w 2186041"/>
                <a:gd name="connsiteY1672" fmla="*/ 1702035 h 2186041"/>
                <a:gd name="connsiteX1673" fmla="*/ 1862028 w 2186041"/>
                <a:gd name="connsiteY1673" fmla="*/ 1697283 h 2186041"/>
                <a:gd name="connsiteX1674" fmla="*/ 1860444 w 2186041"/>
                <a:gd name="connsiteY1674" fmla="*/ 1689363 h 2186041"/>
                <a:gd name="connsiteX1675" fmla="*/ 1868365 w 2186041"/>
                <a:gd name="connsiteY1675" fmla="*/ 1678274 h 2186041"/>
                <a:gd name="connsiteX1676" fmla="*/ 1871533 w 2186041"/>
                <a:gd name="connsiteY1676" fmla="*/ 1675106 h 2186041"/>
                <a:gd name="connsiteX1677" fmla="*/ 1876285 w 2186041"/>
                <a:gd name="connsiteY1677" fmla="*/ 1678274 h 2186041"/>
                <a:gd name="connsiteX1678" fmla="*/ 1890542 w 2186041"/>
                <a:gd name="connsiteY1678" fmla="*/ 1692531 h 2186041"/>
                <a:gd name="connsiteX1679" fmla="*/ 1893710 w 2186041"/>
                <a:gd name="connsiteY1679" fmla="*/ 1695699 h 2186041"/>
                <a:gd name="connsiteX1680" fmla="*/ 1898462 w 2186041"/>
                <a:gd name="connsiteY1680" fmla="*/ 1700451 h 2186041"/>
                <a:gd name="connsiteX1681" fmla="*/ 1903215 w 2186041"/>
                <a:gd name="connsiteY1681" fmla="*/ 1717876 h 2186041"/>
                <a:gd name="connsiteX1682" fmla="*/ 1895294 w 2186041"/>
                <a:gd name="connsiteY1682" fmla="*/ 1736885 h 2186041"/>
                <a:gd name="connsiteX1683" fmla="*/ 1879453 w 2186041"/>
                <a:gd name="connsiteY1683" fmla="*/ 1759063 h 2186041"/>
                <a:gd name="connsiteX1684" fmla="*/ 1871533 w 2186041"/>
                <a:gd name="connsiteY1684" fmla="*/ 1765399 h 2186041"/>
                <a:gd name="connsiteX1685" fmla="*/ 1868365 w 2186041"/>
                <a:gd name="connsiteY1685" fmla="*/ 1770151 h 2186041"/>
                <a:gd name="connsiteX1686" fmla="*/ 1863612 w 2186041"/>
                <a:gd name="connsiteY1686" fmla="*/ 1776488 h 2186041"/>
                <a:gd name="connsiteX1687" fmla="*/ 1869949 w 2186041"/>
                <a:gd name="connsiteY1687" fmla="*/ 1778072 h 2186041"/>
                <a:gd name="connsiteX1688" fmla="*/ 1871533 w 2186041"/>
                <a:gd name="connsiteY1688" fmla="*/ 1781240 h 2186041"/>
                <a:gd name="connsiteX1689" fmla="*/ 1873117 w 2186041"/>
                <a:gd name="connsiteY1689" fmla="*/ 1784408 h 2186041"/>
                <a:gd name="connsiteX1690" fmla="*/ 1874701 w 2186041"/>
                <a:gd name="connsiteY1690" fmla="*/ 1785992 h 2186041"/>
                <a:gd name="connsiteX1691" fmla="*/ 1877869 w 2186041"/>
                <a:gd name="connsiteY1691" fmla="*/ 1782824 h 2186041"/>
                <a:gd name="connsiteX1692" fmla="*/ 1881037 w 2186041"/>
                <a:gd name="connsiteY1692" fmla="*/ 1778072 h 2186041"/>
                <a:gd name="connsiteX1693" fmla="*/ 1879453 w 2186041"/>
                <a:gd name="connsiteY1693" fmla="*/ 1778072 h 2186041"/>
                <a:gd name="connsiteX1694" fmla="*/ 1884206 w 2186041"/>
                <a:gd name="connsiteY1694" fmla="*/ 1774904 h 2186041"/>
                <a:gd name="connsiteX1695" fmla="*/ 1884206 w 2186041"/>
                <a:gd name="connsiteY1695" fmla="*/ 1774904 h 2186041"/>
                <a:gd name="connsiteX1696" fmla="*/ 1885790 w 2186041"/>
                <a:gd name="connsiteY1696" fmla="*/ 1773319 h 2186041"/>
                <a:gd name="connsiteX1697" fmla="*/ 1885790 w 2186041"/>
                <a:gd name="connsiteY1697" fmla="*/ 1773319 h 2186041"/>
                <a:gd name="connsiteX1698" fmla="*/ 1892126 w 2186041"/>
                <a:gd name="connsiteY1698" fmla="*/ 1766983 h 2186041"/>
                <a:gd name="connsiteX1699" fmla="*/ 1893710 w 2186041"/>
                <a:gd name="connsiteY1699" fmla="*/ 1762231 h 2186041"/>
                <a:gd name="connsiteX1700" fmla="*/ 1898462 w 2186041"/>
                <a:gd name="connsiteY1700" fmla="*/ 1759063 h 2186041"/>
                <a:gd name="connsiteX1701" fmla="*/ 1903215 w 2186041"/>
                <a:gd name="connsiteY1701" fmla="*/ 1754310 h 2186041"/>
                <a:gd name="connsiteX1702" fmla="*/ 1907967 w 2186041"/>
                <a:gd name="connsiteY1702" fmla="*/ 1747974 h 2186041"/>
                <a:gd name="connsiteX1703" fmla="*/ 1919055 w 2186041"/>
                <a:gd name="connsiteY1703" fmla="*/ 1732133 h 2186041"/>
                <a:gd name="connsiteX1704" fmla="*/ 1928560 w 2186041"/>
                <a:gd name="connsiteY1704" fmla="*/ 1716292 h 2186041"/>
                <a:gd name="connsiteX1705" fmla="*/ 1931728 w 2186041"/>
                <a:gd name="connsiteY1705" fmla="*/ 1703620 h 2186041"/>
                <a:gd name="connsiteX1706" fmla="*/ 1922224 w 2186041"/>
                <a:gd name="connsiteY1706" fmla="*/ 1705204 h 2186041"/>
                <a:gd name="connsiteX1707" fmla="*/ 1824010 w 2186041"/>
                <a:gd name="connsiteY1707" fmla="*/ 1705204 h 2186041"/>
                <a:gd name="connsiteX1708" fmla="*/ 1825594 w 2186041"/>
                <a:gd name="connsiteY1708" fmla="*/ 1702035 h 2186041"/>
                <a:gd name="connsiteX1709" fmla="*/ 1828763 w 2186041"/>
                <a:gd name="connsiteY1709" fmla="*/ 1700451 h 2186041"/>
                <a:gd name="connsiteX1710" fmla="*/ 1830346 w 2186041"/>
                <a:gd name="connsiteY1710" fmla="*/ 1695699 h 2186041"/>
                <a:gd name="connsiteX1711" fmla="*/ 1830346 w 2186041"/>
                <a:gd name="connsiteY1711" fmla="*/ 1697283 h 2186041"/>
                <a:gd name="connsiteX1712" fmla="*/ 1824010 w 2186041"/>
                <a:gd name="connsiteY1712" fmla="*/ 1705204 h 2186041"/>
                <a:gd name="connsiteX1713" fmla="*/ 1955490 w 2186041"/>
                <a:gd name="connsiteY1713" fmla="*/ 973355 h 2186041"/>
                <a:gd name="connsiteX1714" fmla="*/ 2034694 w 2186041"/>
                <a:gd name="connsiteY1714" fmla="*/ 960682 h 2186041"/>
                <a:gd name="connsiteX1715" fmla="*/ 2037862 w 2186041"/>
                <a:gd name="connsiteY1715" fmla="*/ 978107 h 2186041"/>
                <a:gd name="connsiteX1716" fmla="*/ 2058455 w 2186041"/>
                <a:gd name="connsiteY1716" fmla="*/ 974939 h 2186041"/>
                <a:gd name="connsiteX1717" fmla="*/ 2048951 w 2186041"/>
                <a:gd name="connsiteY1717" fmla="*/ 909991 h 2186041"/>
                <a:gd name="connsiteX1718" fmla="*/ 2028357 w 2186041"/>
                <a:gd name="connsiteY1718" fmla="*/ 913160 h 2186041"/>
                <a:gd name="connsiteX1719" fmla="*/ 2031526 w 2186041"/>
                <a:gd name="connsiteY1719" fmla="*/ 930585 h 2186041"/>
                <a:gd name="connsiteX1720" fmla="*/ 1952321 w 2186041"/>
                <a:gd name="connsiteY1720" fmla="*/ 943257 h 2186041"/>
                <a:gd name="connsiteX1721" fmla="*/ 1949153 w 2186041"/>
                <a:gd name="connsiteY1721" fmla="*/ 925832 h 2186041"/>
                <a:gd name="connsiteX1722" fmla="*/ 1928560 w 2186041"/>
                <a:gd name="connsiteY1722" fmla="*/ 929000 h 2186041"/>
                <a:gd name="connsiteX1723" fmla="*/ 1939649 w 2186041"/>
                <a:gd name="connsiteY1723" fmla="*/ 993948 h 2186041"/>
                <a:gd name="connsiteX1724" fmla="*/ 1960242 w 2186041"/>
                <a:gd name="connsiteY1724" fmla="*/ 990780 h 2186041"/>
                <a:gd name="connsiteX1725" fmla="*/ 1955490 w 2186041"/>
                <a:gd name="connsiteY1725" fmla="*/ 973355 h 2186041"/>
                <a:gd name="connsiteX1726" fmla="*/ 1817674 w 2186041"/>
                <a:gd name="connsiteY1726" fmla="*/ 1625999 h 2186041"/>
                <a:gd name="connsiteX1727" fmla="*/ 1819258 w 2186041"/>
                <a:gd name="connsiteY1727" fmla="*/ 1632336 h 2186041"/>
                <a:gd name="connsiteX1728" fmla="*/ 1820842 w 2186041"/>
                <a:gd name="connsiteY1728" fmla="*/ 1635504 h 2186041"/>
                <a:gd name="connsiteX1729" fmla="*/ 1820842 w 2186041"/>
                <a:gd name="connsiteY1729" fmla="*/ 1648176 h 2186041"/>
                <a:gd name="connsiteX1730" fmla="*/ 1824010 w 2186041"/>
                <a:gd name="connsiteY1730" fmla="*/ 1660849 h 2186041"/>
                <a:gd name="connsiteX1731" fmla="*/ 1825594 w 2186041"/>
                <a:gd name="connsiteY1731" fmla="*/ 1659265 h 2186041"/>
                <a:gd name="connsiteX1732" fmla="*/ 1824010 w 2186041"/>
                <a:gd name="connsiteY1732" fmla="*/ 1648176 h 2186041"/>
                <a:gd name="connsiteX1733" fmla="*/ 1825594 w 2186041"/>
                <a:gd name="connsiteY1733" fmla="*/ 1654513 h 2186041"/>
                <a:gd name="connsiteX1734" fmla="*/ 1827178 w 2186041"/>
                <a:gd name="connsiteY1734" fmla="*/ 1660849 h 2186041"/>
                <a:gd name="connsiteX1735" fmla="*/ 1830346 w 2186041"/>
                <a:gd name="connsiteY1735" fmla="*/ 1659265 h 2186041"/>
                <a:gd name="connsiteX1736" fmla="*/ 1831931 w 2186041"/>
                <a:gd name="connsiteY1736" fmla="*/ 1659265 h 2186041"/>
                <a:gd name="connsiteX1737" fmla="*/ 1831931 w 2186041"/>
                <a:gd name="connsiteY1737" fmla="*/ 1656097 h 2186041"/>
                <a:gd name="connsiteX1738" fmla="*/ 1836683 w 2186041"/>
                <a:gd name="connsiteY1738" fmla="*/ 1651345 h 2186041"/>
                <a:gd name="connsiteX1739" fmla="*/ 1836683 w 2186041"/>
                <a:gd name="connsiteY1739" fmla="*/ 1638672 h 2186041"/>
                <a:gd name="connsiteX1740" fmla="*/ 1835099 w 2186041"/>
                <a:gd name="connsiteY1740" fmla="*/ 1621247 h 2186041"/>
                <a:gd name="connsiteX1741" fmla="*/ 1835099 w 2186041"/>
                <a:gd name="connsiteY1741" fmla="*/ 1608574 h 2186041"/>
                <a:gd name="connsiteX1742" fmla="*/ 1824010 w 2186041"/>
                <a:gd name="connsiteY1742" fmla="*/ 1610158 h 2186041"/>
                <a:gd name="connsiteX1743" fmla="*/ 1819258 w 2186041"/>
                <a:gd name="connsiteY1743" fmla="*/ 1613327 h 2186041"/>
                <a:gd name="connsiteX1744" fmla="*/ 1814506 w 2186041"/>
                <a:gd name="connsiteY1744" fmla="*/ 1618079 h 2186041"/>
                <a:gd name="connsiteX1745" fmla="*/ 1817674 w 2186041"/>
                <a:gd name="connsiteY1745" fmla="*/ 1621247 h 2186041"/>
                <a:gd name="connsiteX1746" fmla="*/ 1817674 w 2186041"/>
                <a:gd name="connsiteY1746" fmla="*/ 1625999 h 2186041"/>
                <a:gd name="connsiteX1747" fmla="*/ 1244234 w 2186041"/>
                <a:gd name="connsiteY1747" fmla="*/ 2072712 h 2186041"/>
                <a:gd name="connsiteX1748" fmla="*/ 1241066 w 2186041"/>
                <a:gd name="connsiteY1748" fmla="*/ 2072712 h 2186041"/>
                <a:gd name="connsiteX1749" fmla="*/ 1237898 w 2186041"/>
                <a:gd name="connsiteY1749" fmla="*/ 2075880 h 2186041"/>
                <a:gd name="connsiteX1750" fmla="*/ 1239482 w 2186041"/>
                <a:gd name="connsiteY1750" fmla="*/ 2072712 h 2186041"/>
                <a:gd name="connsiteX1751" fmla="*/ 1236313 w 2186041"/>
                <a:gd name="connsiteY1751" fmla="*/ 2067960 h 2186041"/>
                <a:gd name="connsiteX1752" fmla="*/ 1233145 w 2186041"/>
                <a:gd name="connsiteY1752" fmla="*/ 2066376 h 2186041"/>
                <a:gd name="connsiteX1753" fmla="*/ 1233145 w 2186041"/>
                <a:gd name="connsiteY1753" fmla="*/ 2063208 h 2186041"/>
                <a:gd name="connsiteX1754" fmla="*/ 1225225 w 2186041"/>
                <a:gd name="connsiteY1754" fmla="*/ 2067960 h 2186041"/>
                <a:gd name="connsiteX1755" fmla="*/ 1220473 w 2186041"/>
                <a:gd name="connsiteY1755" fmla="*/ 2066376 h 2186041"/>
                <a:gd name="connsiteX1756" fmla="*/ 1215720 w 2186041"/>
                <a:gd name="connsiteY1756" fmla="*/ 2067960 h 2186041"/>
                <a:gd name="connsiteX1757" fmla="*/ 1214136 w 2186041"/>
                <a:gd name="connsiteY1757" fmla="*/ 2072712 h 2186041"/>
                <a:gd name="connsiteX1758" fmla="*/ 1209384 w 2186041"/>
                <a:gd name="connsiteY1758" fmla="*/ 2079048 h 2186041"/>
                <a:gd name="connsiteX1759" fmla="*/ 1204632 w 2186041"/>
                <a:gd name="connsiteY1759" fmla="*/ 2090137 h 2186041"/>
                <a:gd name="connsiteX1760" fmla="*/ 1204632 w 2186041"/>
                <a:gd name="connsiteY1760" fmla="*/ 2098057 h 2186041"/>
                <a:gd name="connsiteX1761" fmla="*/ 1209384 w 2186041"/>
                <a:gd name="connsiteY1761" fmla="*/ 2102810 h 2186041"/>
                <a:gd name="connsiteX1762" fmla="*/ 1222057 w 2186041"/>
                <a:gd name="connsiteY1762" fmla="*/ 2105978 h 2186041"/>
                <a:gd name="connsiteX1763" fmla="*/ 1226809 w 2186041"/>
                <a:gd name="connsiteY1763" fmla="*/ 2094889 h 2186041"/>
                <a:gd name="connsiteX1764" fmla="*/ 1229977 w 2186041"/>
                <a:gd name="connsiteY1764" fmla="*/ 2086969 h 2186041"/>
                <a:gd name="connsiteX1765" fmla="*/ 1244234 w 2186041"/>
                <a:gd name="connsiteY1765" fmla="*/ 2072712 h 2186041"/>
                <a:gd name="connsiteX1766" fmla="*/ 1504024 w 2186041"/>
                <a:gd name="connsiteY1766" fmla="*/ 358729 h 2186041"/>
                <a:gd name="connsiteX1767" fmla="*/ 1543627 w 2186041"/>
                <a:gd name="connsiteY1767" fmla="*/ 366649 h 2186041"/>
                <a:gd name="connsiteX1768" fmla="*/ 1572140 w 2186041"/>
                <a:gd name="connsiteY1768" fmla="*/ 342888 h 2186041"/>
                <a:gd name="connsiteX1769" fmla="*/ 1610158 w 2186041"/>
                <a:gd name="connsiteY1769" fmla="*/ 273188 h 2186041"/>
                <a:gd name="connsiteX1770" fmla="*/ 1583229 w 2186041"/>
                <a:gd name="connsiteY1770" fmla="*/ 258931 h 2186041"/>
                <a:gd name="connsiteX1771" fmla="*/ 1545211 w 2186041"/>
                <a:gd name="connsiteY1771" fmla="*/ 327047 h 2186041"/>
                <a:gd name="connsiteX1772" fmla="*/ 1530954 w 2186041"/>
                <a:gd name="connsiteY1772" fmla="*/ 341304 h 2186041"/>
                <a:gd name="connsiteX1773" fmla="*/ 1513529 w 2186041"/>
                <a:gd name="connsiteY1773" fmla="*/ 339720 h 2186041"/>
                <a:gd name="connsiteX1774" fmla="*/ 1502440 w 2186041"/>
                <a:gd name="connsiteY1774" fmla="*/ 327047 h 2186041"/>
                <a:gd name="connsiteX1775" fmla="*/ 1507193 w 2186041"/>
                <a:gd name="connsiteY1775" fmla="*/ 308038 h 2186041"/>
                <a:gd name="connsiteX1776" fmla="*/ 1545211 w 2186041"/>
                <a:gd name="connsiteY1776" fmla="*/ 239922 h 2186041"/>
                <a:gd name="connsiteX1777" fmla="*/ 1518281 w 2186041"/>
                <a:gd name="connsiteY1777" fmla="*/ 225665 h 2186041"/>
                <a:gd name="connsiteX1778" fmla="*/ 1480263 w 2186041"/>
                <a:gd name="connsiteY1778" fmla="*/ 295365 h 2186041"/>
                <a:gd name="connsiteX1779" fmla="*/ 1475511 w 2186041"/>
                <a:gd name="connsiteY1779" fmla="*/ 333383 h 2186041"/>
                <a:gd name="connsiteX1780" fmla="*/ 1504024 w 2186041"/>
                <a:gd name="connsiteY1780" fmla="*/ 358729 h 2186041"/>
                <a:gd name="connsiteX1781" fmla="*/ 1768567 w 2186041"/>
                <a:gd name="connsiteY1781" fmla="*/ 582085 h 2186041"/>
                <a:gd name="connsiteX1782" fmla="*/ 1892126 w 2186041"/>
                <a:gd name="connsiteY1782" fmla="*/ 537731 h 2186041"/>
                <a:gd name="connsiteX1783" fmla="*/ 1873117 w 2186041"/>
                <a:gd name="connsiteY1783" fmla="*/ 513969 h 2186041"/>
                <a:gd name="connsiteX1784" fmla="*/ 1790744 w 2186041"/>
                <a:gd name="connsiteY1784" fmla="*/ 545651 h 2186041"/>
                <a:gd name="connsiteX1785" fmla="*/ 1839851 w 2186041"/>
                <a:gd name="connsiteY1785" fmla="*/ 472783 h 2186041"/>
                <a:gd name="connsiteX1786" fmla="*/ 1819258 w 2186041"/>
                <a:gd name="connsiteY1786" fmla="*/ 447438 h 2186041"/>
                <a:gd name="connsiteX1787" fmla="*/ 1749558 w 2186041"/>
                <a:gd name="connsiteY1787" fmla="*/ 558324 h 2186041"/>
                <a:gd name="connsiteX1788" fmla="*/ 1768567 w 2186041"/>
                <a:gd name="connsiteY1788" fmla="*/ 582085 h 2186041"/>
                <a:gd name="connsiteX1789" fmla="*/ 1592733 w 2186041"/>
                <a:gd name="connsiteY1789" fmla="*/ 412588 h 2186041"/>
                <a:gd name="connsiteX1790" fmla="*/ 1645008 w 2186041"/>
                <a:gd name="connsiteY1790" fmla="*/ 344472 h 2186041"/>
                <a:gd name="connsiteX1791" fmla="*/ 1630751 w 2186041"/>
                <a:gd name="connsiteY1791" fmla="*/ 441101 h 2186041"/>
                <a:gd name="connsiteX1792" fmla="*/ 1654513 w 2186041"/>
                <a:gd name="connsiteY1792" fmla="*/ 460110 h 2186041"/>
                <a:gd name="connsiteX1793" fmla="*/ 1730549 w 2186041"/>
                <a:gd name="connsiteY1793" fmla="*/ 361897 h 2186041"/>
                <a:gd name="connsiteX1794" fmla="*/ 1708372 w 2186041"/>
                <a:gd name="connsiteY1794" fmla="*/ 344472 h 2186041"/>
                <a:gd name="connsiteX1795" fmla="*/ 1665601 w 2186041"/>
                <a:gd name="connsiteY1795" fmla="*/ 399915 h 2186041"/>
                <a:gd name="connsiteX1796" fmla="*/ 1678274 w 2186041"/>
                <a:gd name="connsiteY1796" fmla="*/ 319127 h 2186041"/>
                <a:gd name="connsiteX1797" fmla="*/ 1648176 w 2186041"/>
                <a:gd name="connsiteY1797" fmla="*/ 295365 h 2186041"/>
                <a:gd name="connsiteX1798" fmla="*/ 1572140 w 2186041"/>
                <a:gd name="connsiteY1798" fmla="*/ 393579 h 2186041"/>
                <a:gd name="connsiteX1799" fmla="*/ 1592733 w 2186041"/>
                <a:gd name="connsiteY1799" fmla="*/ 412588 h 2186041"/>
                <a:gd name="connsiteX1800" fmla="*/ 1697283 w 2186041"/>
                <a:gd name="connsiteY1800" fmla="*/ 471199 h 2186041"/>
                <a:gd name="connsiteX1801" fmla="*/ 1684610 w 2186041"/>
                <a:gd name="connsiteY1801" fmla="*/ 458526 h 2186041"/>
                <a:gd name="connsiteX1802" fmla="*/ 1668770 w 2186041"/>
                <a:gd name="connsiteY1802" fmla="*/ 474367 h 2186041"/>
                <a:gd name="connsiteX1803" fmla="*/ 1716292 w 2186041"/>
                <a:gd name="connsiteY1803" fmla="*/ 521890 h 2186041"/>
                <a:gd name="connsiteX1804" fmla="*/ 1732133 w 2186041"/>
                <a:gd name="connsiteY1804" fmla="*/ 506049 h 2186041"/>
                <a:gd name="connsiteX1805" fmla="*/ 1719460 w 2186041"/>
                <a:gd name="connsiteY1805" fmla="*/ 493376 h 2186041"/>
                <a:gd name="connsiteX1806" fmla="*/ 1776488 w 2186041"/>
                <a:gd name="connsiteY1806" fmla="*/ 436349 h 2186041"/>
                <a:gd name="connsiteX1807" fmla="*/ 1789160 w 2186041"/>
                <a:gd name="connsiteY1807" fmla="*/ 449022 h 2186041"/>
                <a:gd name="connsiteX1808" fmla="*/ 1805001 w 2186041"/>
                <a:gd name="connsiteY1808" fmla="*/ 433181 h 2186041"/>
                <a:gd name="connsiteX1809" fmla="*/ 1757479 w 2186041"/>
                <a:gd name="connsiteY1809" fmla="*/ 385658 h 2186041"/>
                <a:gd name="connsiteX1810" fmla="*/ 1741638 w 2186041"/>
                <a:gd name="connsiteY1810" fmla="*/ 401499 h 2186041"/>
                <a:gd name="connsiteX1811" fmla="*/ 1754310 w 2186041"/>
                <a:gd name="connsiteY1811" fmla="*/ 414172 h 2186041"/>
                <a:gd name="connsiteX1812" fmla="*/ 1697283 w 2186041"/>
                <a:gd name="connsiteY1812" fmla="*/ 471199 h 2186041"/>
                <a:gd name="connsiteX1813" fmla="*/ 1865196 w 2186041"/>
                <a:gd name="connsiteY1813" fmla="*/ 1098498 h 2186041"/>
                <a:gd name="connsiteX1814" fmla="*/ 1096914 w 2186041"/>
                <a:gd name="connsiteY1814" fmla="*/ 330215 h 2186041"/>
                <a:gd name="connsiteX1815" fmla="*/ 328631 w 2186041"/>
                <a:gd name="connsiteY1815" fmla="*/ 1098498 h 2186041"/>
                <a:gd name="connsiteX1816" fmla="*/ 1096914 w 2186041"/>
                <a:gd name="connsiteY1816" fmla="*/ 1866780 h 2186041"/>
                <a:gd name="connsiteX1817" fmla="*/ 1865196 w 2186041"/>
                <a:gd name="connsiteY1817" fmla="*/ 1098498 h 2186041"/>
                <a:gd name="connsiteX1818" fmla="*/ 1689363 w 2186041"/>
                <a:gd name="connsiteY1818" fmla="*/ 1478679 h 2186041"/>
                <a:gd name="connsiteX1819" fmla="*/ 1584813 w 2186041"/>
                <a:gd name="connsiteY1819" fmla="*/ 1469175 h 2186041"/>
                <a:gd name="connsiteX1820" fmla="*/ 1502440 w 2186041"/>
                <a:gd name="connsiteY1820" fmla="*/ 1478679 h 2186041"/>
                <a:gd name="connsiteX1821" fmla="*/ 1481847 w 2186041"/>
                <a:gd name="connsiteY1821" fmla="*/ 1466006 h 2186041"/>
                <a:gd name="connsiteX1822" fmla="*/ 1485015 w 2186041"/>
                <a:gd name="connsiteY1822" fmla="*/ 1450165 h 2186041"/>
                <a:gd name="connsiteX1823" fmla="*/ 1472343 w 2186041"/>
                <a:gd name="connsiteY1823" fmla="*/ 1458086 h 2186041"/>
                <a:gd name="connsiteX1824" fmla="*/ 1456502 w 2186041"/>
                <a:gd name="connsiteY1824" fmla="*/ 1446997 h 2186041"/>
                <a:gd name="connsiteX1825" fmla="*/ 1443829 w 2186041"/>
                <a:gd name="connsiteY1825" fmla="*/ 1386802 h 2186041"/>
                <a:gd name="connsiteX1826" fmla="*/ 1408979 w 2186041"/>
                <a:gd name="connsiteY1826" fmla="*/ 1317102 h 2186041"/>
                <a:gd name="connsiteX1827" fmla="*/ 1445413 w 2186041"/>
                <a:gd name="connsiteY1827" fmla="*/ 1313934 h 2186041"/>
                <a:gd name="connsiteX1828" fmla="*/ 1483431 w 2186041"/>
                <a:gd name="connsiteY1828" fmla="*/ 1377297 h 2186041"/>
                <a:gd name="connsiteX1829" fmla="*/ 1488183 w 2186041"/>
                <a:gd name="connsiteY1829" fmla="*/ 1443829 h 2186041"/>
                <a:gd name="connsiteX1830" fmla="*/ 1483431 w 2186041"/>
                <a:gd name="connsiteY1830" fmla="*/ 1451750 h 2186041"/>
                <a:gd name="connsiteX1831" fmla="*/ 1491352 w 2186041"/>
                <a:gd name="connsiteY1831" fmla="*/ 1445413 h 2186041"/>
                <a:gd name="connsiteX1832" fmla="*/ 1576892 w 2186041"/>
                <a:gd name="connsiteY1832" fmla="*/ 1426404 h 2186041"/>
                <a:gd name="connsiteX1833" fmla="*/ 1671938 w 2186041"/>
                <a:gd name="connsiteY1833" fmla="*/ 1442245 h 2186041"/>
                <a:gd name="connsiteX1834" fmla="*/ 1689363 w 2186041"/>
                <a:gd name="connsiteY1834" fmla="*/ 1478679 h 2186041"/>
                <a:gd name="connsiteX1835" fmla="*/ 1339279 w 2186041"/>
                <a:gd name="connsiteY1835" fmla="*/ 1424820 h 2186041"/>
                <a:gd name="connsiteX1836" fmla="*/ 1372545 w 2186041"/>
                <a:gd name="connsiteY1836" fmla="*/ 1432740 h 2186041"/>
                <a:gd name="connsiteX1837" fmla="*/ 1389970 w 2186041"/>
                <a:gd name="connsiteY1837" fmla="*/ 1499272 h 2186041"/>
                <a:gd name="connsiteX1838" fmla="*/ 1377297 w 2186041"/>
                <a:gd name="connsiteY1838" fmla="*/ 1559468 h 2186041"/>
                <a:gd name="connsiteX1839" fmla="*/ 1358288 w 2186041"/>
                <a:gd name="connsiteY1839" fmla="*/ 1568972 h 2186041"/>
                <a:gd name="connsiteX1840" fmla="*/ 1347200 w 2186041"/>
                <a:gd name="connsiteY1840" fmla="*/ 1554715 h 2186041"/>
                <a:gd name="connsiteX1841" fmla="*/ 1351952 w 2186041"/>
                <a:gd name="connsiteY1841" fmla="*/ 1497688 h 2186041"/>
                <a:gd name="connsiteX1842" fmla="*/ 1339279 w 2186041"/>
                <a:gd name="connsiteY1842" fmla="*/ 1424820 h 2186041"/>
                <a:gd name="connsiteX1843" fmla="*/ 1293341 w 2186041"/>
                <a:gd name="connsiteY1843" fmla="*/ 1473927 h 2186041"/>
                <a:gd name="connsiteX1844" fmla="*/ 1325023 w 2186041"/>
                <a:gd name="connsiteY1844" fmla="*/ 1485015 h 2186041"/>
                <a:gd name="connsiteX1845" fmla="*/ 1334527 w 2186041"/>
                <a:gd name="connsiteY1845" fmla="*/ 1548379 h 2186041"/>
                <a:gd name="connsiteX1846" fmla="*/ 1315518 w 2186041"/>
                <a:gd name="connsiteY1846" fmla="*/ 1603822 h 2186041"/>
                <a:gd name="connsiteX1847" fmla="*/ 1296509 w 2186041"/>
                <a:gd name="connsiteY1847" fmla="*/ 1610158 h 2186041"/>
                <a:gd name="connsiteX1848" fmla="*/ 1287004 w 2186041"/>
                <a:gd name="connsiteY1848" fmla="*/ 1595902 h 2186041"/>
                <a:gd name="connsiteX1849" fmla="*/ 1298093 w 2186041"/>
                <a:gd name="connsiteY1849" fmla="*/ 1543627 h 2186041"/>
                <a:gd name="connsiteX1850" fmla="*/ 1293341 w 2186041"/>
                <a:gd name="connsiteY1850" fmla="*/ 1473927 h 2186041"/>
                <a:gd name="connsiteX1851" fmla="*/ 810194 w 2186041"/>
                <a:gd name="connsiteY1851" fmla="*/ 1293341 h 2186041"/>
                <a:gd name="connsiteX1852" fmla="*/ 810194 w 2186041"/>
                <a:gd name="connsiteY1852" fmla="*/ 1236314 h 2186041"/>
                <a:gd name="connsiteX1853" fmla="*/ 936921 w 2186041"/>
                <a:gd name="connsiteY1853" fmla="*/ 1236314 h 2186041"/>
                <a:gd name="connsiteX1854" fmla="*/ 936921 w 2186041"/>
                <a:gd name="connsiteY1854" fmla="*/ 1179286 h 2186041"/>
                <a:gd name="connsiteX1855" fmla="*/ 810194 w 2186041"/>
                <a:gd name="connsiteY1855" fmla="*/ 1179286 h 2186041"/>
                <a:gd name="connsiteX1856" fmla="*/ 810194 w 2186041"/>
                <a:gd name="connsiteY1856" fmla="*/ 1144437 h 2186041"/>
                <a:gd name="connsiteX1857" fmla="*/ 936921 w 2186041"/>
                <a:gd name="connsiteY1857" fmla="*/ 1144437 h 2186041"/>
                <a:gd name="connsiteX1858" fmla="*/ 936921 w 2186041"/>
                <a:gd name="connsiteY1858" fmla="*/ 1087409 h 2186041"/>
                <a:gd name="connsiteX1859" fmla="*/ 810194 w 2186041"/>
                <a:gd name="connsiteY1859" fmla="*/ 1087409 h 2186041"/>
                <a:gd name="connsiteX1860" fmla="*/ 810194 w 2186041"/>
                <a:gd name="connsiteY1860" fmla="*/ 1052559 h 2186041"/>
                <a:gd name="connsiteX1861" fmla="*/ 936921 w 2186041"/>
                <a:gd name="connsiteY1861" fmla="*/ 1052559 h 2186041"/>
                <a:gd name="connsiteX1862" fmla="*/ 936921 w 2186041"/>
                <a:gd name="connsiteY1862" fmla="*/ 995532 h 2186041"/>
                <a:gd name="connsiteX1863" fmla="*/ 810194 w 2186041"/>
                <a:gd name="connsiteY1863" fmla="*/ 995532 h 2186041"/>
                <a:gd name="connsiteX1864" fmla="*/ 810194 w 2186041"/>
                <a:gd name="connsiteY1864" fmla="*/ 960682 h 2186041"/>
                <a:gd name="connsiteX1865" fmla="*/ 936921 w 2186041"/>
                <a:gd name="connsiteY1865" fmla="*/ 960682 h 2186041"/>
                <a:gd name="connsiteX1866" fmla="*/ 936921 w 2186041"/>
                <a:gd name="connsiteY1866" fmla="*/ 903655 h 2186041"/>
                <a:gd name="connsiteX1867" fmla="*/ 914744 w 2186041"/>
                <a:gd name="connsiteY1867" fmla="*/ 903655 h 2186041"/>
                <a:gd name="connsiteX1868" fmla="*/ 914744 w 2186041"/>
                <a:gd name="connsiteY1868" fmla="*/ 881478 h 2186041"/>
                <a:gd name="connsiteX1869" fmla="*/ 936921 w 2186041"/>
                <a:gd name="connsiteY1869" fmla="*/ 881478 h 2186041"/>
                <a:gd name="connsiteX1870" fmla="*/ 936921 w 2186041"/>
                <a:gd name="connsiteY1870" fmla="*/ 881478 h 2186041"/>
                <a:gd name="connsiteX1871" fmla="*/ 982859 w 2186041"/>
                <a:gd name="connsiteY1871" fmla="*/ 852964 h 2186041"/>
                <a:gd name="connsiteX1872" fmla="*/ 1210968 w 2186041"/>
                <a:gd name="connsiteY1872" fmla="*/ 852964 h 2186041"/>
                <a:gd name="connsiteX1873" fmla="*/ 1256907 w 2186041"/>
                <a:gd name="connsiteY1873" fmla="*/ 881478 h 2186041"/>
                <a:gd name="connsiteX1874" fmla="*/ 1279084 w 2186041"/>
                <a:gd name="connsiteY1874" fmla="*/ 881478 h 2186041"/>
                <a:gd name="connsiteX1875" fmla="*/ 1279084 w 2186041"/>
                <a:gd name="connsiteY1875" fmla="*/ 903655 h 2186041"/>
                <a:gd name="connsiteX1876" fmla="*/ 1256907 w 2186041"/>
                <a:gd name="connsiteY1876" fmla="*/ 903655 h 2186041"/>
                <a:gd name="connsiteX1877" fmla="*/ 1256907 w 2186041"/>
                <a:gd name="connsiteY1877" fmla="*/ 960682 h 2186041"/>
                <a:gd name="connsiteX1878" fmla="*/ 1383634 w 2186041"/>
                <a:gd name="connsiteY1878" fmla="*/ 960682 h 2186041"/>
                <a:gd name="connsiteX1879" fmla="*/ 1383634 w 2186041"/>
                <a:gd name="connsiteY1879" fmla="*/ 995532 h 2186041"/>
                <a:gd name="connsiteX1880" fmla="*/ 1256907 w 2186041"/>
                <a:gd name="connsiteY1880" fmla="*/ 995532 h 2186041"/>
                <a:gd name="connsiteX1881" fmla="*/ 1256907 w 2186041"/>
                <a:gd name="connsiteY1881" fmla="*/ 1052559 h 2186041"/>
                <a:gd name="connsiteX1882" fmla="*/ 1383634 w 2186041"/>
                <a:gd name="connsiteY1882" fmla="*/ 1052559 h 2186041"/>
                <a:gd name="connsiteX1883" fmla="*/ 1383634 w 2186041"/>
                <a:gd name="connsiteY1883" fmla="*/ 1087409 h 2186041"/>
                <a:gd name="connsiteX1884" fmla="*/ 1256907 w 2186041"/>
                <a:gd name="connsiteY1884" fmla="*/ 1087409 h 2186041"/>
                <a:gd name="connsiteX1885" fmla="*/ 1256907 w 2186041"/>
                <a:gd name="connsiteY1885" fmla="*/ 1144437 h 2186041"/>
                <a:gd name="connsiteX1886" fmla="*/ 1383634 w 2186041"/>
                <a:gd name="connsiteY1886" fmla="*/ 1144437 h 2186041"/>
                <a:gd name="connsiteX1887" fmla="*/ 1383634 w 2186041"/>
                <a:gd name="connsiteY1887" fmla="*/ 1179286 h 2186041"/>
                <a:gd name="connsiteX1888" fmla="*/ 1256907 w 2186041"/>
                <a:gd name="connsiteY1888" fmla="*/ 1179286 h 2186041"/>
                <a:gd name="connsiteX1889" fmla="*/ 1256907 w 2186041"/>
                <a:gd name="connsiteY1889" fmla="*/ 1236314 h 2186041"/>
                <a:gd name="connsiteX1890" fmla="*/ 1383634 w 2186041"/>
                <a:gd name="connsiteY1890" fmla="*/ 1236314 h 2186041"/>
                <a:gd name="connsiteX1891" fmla="*/ 1383634 w 2186041"/>
                <a:gd name="connsiteY1891" fmla="*/ 1293341 h 2186041"/>
                <a:gd name="connsiteX1892" fmla="*/ 810194 w 2186041"/>
                <a:gd name="connsiteY1892" fmla="*/ 1293341 h 2186041"/>
                <a:gd name="connsiteX1893" fmla="*/ 1210968 w 2186041"/>
                <a:gd name="connsiteY1893" fmla="*/ 1361457 h 2186041"/>
                <a:gd name="connsiteX1894" fmla="*/ 1210968 w 2186041"/>
                <a:gd name="connsiteY1894" fmla="*/ 1372545 h 2186041"/>
                <a:gd name="connsiteX1895" fmla="*/ 1188791 w 2186041"/>
                <a:gd name="connsiteY1895" fmla="*/ 1372545 h 2186041"/>
                <a:gd name="connsiteX1896" fmla="*/ 1188791 w 2186041"/>
                <a:gd name="connsiteY1896" fmla="*/ 1355120 h 2186041"/>
                <a:gd name="connsiteX1897" fmla="*/ 1206216 w 2186041"/>
                <a:gd name="connsiteY1897" fmla="*/ 1337695 h 2186041"/>
                <a:gd name="connsiteX1898" fmla="*/ 1241066 w 2186041"/>
                <a:gd name="connsiteY1898" fmla="*/ 1337695 h 2186041"/>
                <a:gd name="connsiteX1899" fmla="*/ 1258491 w 2186041"/>
                <a:gd name="connsiteY1899" fmla="*/ 1355120 h 2186041"/>
                <a:gd name="connsiteX1900" fmla="*/ 1258491 w 2186041"/>
                <a:gd name="connsiteY1900" fmla="*/ 1389970 h 2186041"/>
                <a:gd name="connsiteX1901" fmla="*/ 1247402 w 2186041"/>
                <a:gd name="connsiteY1901" fmla="*/ 1405811 h 2186041"/>
                <a:gd name="connsiteX1902" fmla="*/ 1212552 w 2186041"/>
                <a:gd name="connsiteY1902" fmla="*/ 1415316 h 2186041"/>
                <a:gd name="connsiteX1903" fmla="*/ 1212552 w 2186041"/>
                <a:gd name="connsiteY1903" fmla="*/ 1440661 h 2186041"/>
                <a:gd name="connsiteX1904" fmla="*/ 1256907 w 2186041"/>
                <a:gd name="connsiteY1904" fmla="*/ 1440661 h 2186041"/>
                <a:gd name="connsiteX1905" fmla="*/ 1256907 w 2186041"/>
                <a:gd name="connsiteY1905" fmla="*/ 1462838 h 2186041"/>
                <a:gd name="connsiteX1906" fmla="*/ 1188791 w 2186041"/>
                <a:gd name="connsiteY1906" fmla="*/ 1462838 h 2186041"/>
                <a:gd name="connsiteX1907" fmla="*/ 1188791 w 2186041"/>
                <a:gd name="connsiteY1907" fmla="*/ 1410563 h 2186041"/>
                <a:gd name="connsiteX1908" fmla="*/ 1188791 w 2186041"/>
                <a:gd name="connsiteY1908" fmla="*/ 1410563 h 2186041"/>
                <a:gd name="connsiteX1909" fmla="*/ 1199880 w 2186041"/>
                <a:gd name="connsiteY1909" fmla="*/ 1394722 h 2186041"/>
                <a:gd name="connsiteX1910" fmla="*/ 1234729 w 2186041"/>
                <a:gd name="connsiteY1910" fmla="*/ 1385218 h 2186041"/>
                <a:gd name="connsiteX1911" fmla="*/ 1234729 w 2186041"/>
                <a:gd name="connsiteY1911" fmla="*/ 1359872 h 2186041"/>
                <a:gd name="connsiteX1912" fmla="*/ 1210968 w 2186041"/>
                <a:gd name="connsiteY1912" fmla="*/ 1359872 h 2186041"/>
                <a:gd name="connsiteX1913" fmla="*/ 1218889 w 2186041"/>
                <a:gd name="connsiteY1913" fmla="*/ 1629167 h 2186041"/>
                <a:gd name="connsiteX1914" fmla="*/ 1234729 w 2186041"/>
                <a:gd name="connsiteY1914" fmla="*/ 1583229 h 2186041"/>
                <a:gd name="connsiteX1915" fmla="*/ 1236313 w 2186041"/>
                <a:gd name="connsiteY1915" fmla="*/ 1519865 h 2186041"/>
                <a:gd name="connsiteX1916" fmla="*/ 1266411 w 2186041"/>
                <a:gd name="connsiteY1916" fmla="*/ 1532538 h 2186041"/>
                <a:gd name="connsiteX1917" fmla="*/ 1269579 w 2186041"/>
                <a:gd name="connsiteY1917" fmla="*/ 1591149 h 2186041"/>
                <a:gd name="connsiteX1918" fmla="*/ 1245818 w 2186041"/>
                <a:gd name="connsiteY1918" fmla="*/ 1638672 h 2186041"/>
                <a:gd name="connsiteX1919" fmla="*/ 1226809 w 2186041"/>
                <a:gd name="connsiteY1919" fmla="*/ 1641840 h 2186041"/>
                <a:gd name="connsiteX1920" fmla="*/ 1218889 w 2186041"/>
                <a:gd name="connsiteY1920" fmla="*/ 1629167 h 2186041"/>
                <a:gd name="connsiteX1921" fmla="*/ 1022462 w 2186041"/>
                <a:gd name="connsiteY1921" fmla="*/ 1418484 h 2186041"/>
                <a:gd name="connsiteX1922" fmla="*/ 1005037 w 2186041"/>
                <a:gd name="connsiteY1922" fmla="*/ 1401059 h 2186041"/>
                <a:gd name="connsiteX1923" fmla="*/ 1005037 w 2186041"/>
                <a:gd name="connsiteY1923" fmla="*/ 1355120 h 2186041"/>
                <a:gd name="connsiteX1924" fmla="*/ 1022462 w 2186041"/>
                <a:gd name="connsiteY1924" fmla="*/ 1337695 h 2186041"/>
                <a:gd name="connsiteX1925" fmla="*/ 1057312 w 2186041"/>
                <a:gd name="connsiteY1925" fmla="*/ 1337695 h 2186041"/>
                <a:gd name="connsiteX1926" fmla="*/ 1074737 w 2186041"/>
                <a:gd name="connsiteY1926" fmla="*/ 1355120 h 2186041"/>
                <a:gd name="connsiteX1927" fmla="*/ 1074737 w 2186041"/>
                <a:gd name="connsiteY1927" fmla="*/ 1446997 h 2186041"/>
                <a:gd name="connsiteX1928" fmla="*/ 1057312 w 2186041"/>
                <a:gd name="connsiteY1928" fmla="*/ 1464422 h 2186041"/>
                <a:gd name="connsiteX1929" fmla="*/ 1005037 w 2186041"/>
                <a:gd name="connsiteY1929" fmla="*/ 1464422 h 2186041"/>
                <a:gd name="connsiteX1930" fmla="*/ 1005037 w 2186041"/>
                <a:gd name="connsiteY1930" fmla="*/ 1442245 h 2186041"/>
                <a:gd name="connsiteX1931" fmla="*/ 1050975 w 2186041"/>
                <a:gd name="connsiteY1931" fmla="*/ 1442245 h 2186041"/>
                <a:gd name="connsiteX1932" fmla="*/ 1050975 w 2186041"/>
                <a:gd name="connsiteY1932" fmla="*/ 1420068 h 2186041"/>
                <a:gd name="connsiteX1933" fmla="*/ 1022462 w 2186041"/>
                <a:gd name="connsiteY1933" fmla="*/ 1420068 h 2186041"/>
                <a:gd name="connsiteX1934" fmla="*/ 957514 w 2186041"/>
                <a:gd name="connsiteY1934" fmla="*/ 1581645 h 2186041"/>
                <a:gd name="connsiteX1935" fmla="*/ 973355 w 2186041"/>
                <a:gd name="connsiteY1935" fmla="*/ 1627583 h 2186041"/>
                <a:gd name="connsiteX1936" fmla="*/ 965434 w 2186041"/>
                <a:gd name="connsiteY1936" fmla="*/ 1641840 h 2186041"/>
                <a:gd name="connsiteX1937" fmla="*/ 946425 w 2186041"/>
                <a:gd name="connsiteY1937" fmla="*/ 1638672 h 2186041"/>
                <a:gd name="connsiteX1938" fmla="*/ 922664 w 2186041"/>
                <a:gd name="connsiteY1938" fmla="*/ 1591149 h 2186041"/>
                <a:gd name="connsiteX1939" fmla="*/ 925832 w 2186041"/>
                <a:gd name="connsiteY1939" fmla="*/ 1532538 h 2186041"/>
                <a:gd name="connsiteX1940" fmla="*/ 955930 w 2186041"/>
                <a:gd name="connsiteY1940" fmla="*/ 1519865 h 2186041"/>
                <a:gd name="connsiteX1941" fmla="*/ 957514 w 2186041"/>
                <a:gd name="connsiteY1941" fmla="*/ 1581645 h 2186041"/>
                <a:gd name="connsiteX1942" fmla="*/ 959098 w 2186041"/>
                <a:gd name="connsiteY1942" fmla="*/ 1464422 h 2186041"/>
                <a:gd name="connsiteX1943" fmla="*/ 959098 w 2186041"/>
                <a:gd name="connsiteY1943" fmla="*/ 1361457 h 2186041"/>
                <a:gd name="connsiteX1944" fmla="*/ 936921 w 2186041"/>
                <a:gd name="connsiteY1944" fmla="*/ 1372545 h 2186041"/>
                <a:gd name="connsiteX1945" fmla="*/ 936921 w 2186041"/>
                <a:gd name="connsiteY1945" fmla="*/ 1350368 h 2186041"/>
                <a:gd name="connsiteX1946" fmla="*/ 959098 w 2186041"/>
                <a:gd name="connsiteY1946" fmla="*/ 1339279 h 2186041"/>
                <a:gd name="connsiteX1947" fmla="*/ 965434 w 2186041"/>
                <a:gd name="connsiteY1947" fmla="*/ 1339279 h 2186041"/>
                <a:gd name="connsiteX1948" fmla="*/ 982859 w 2186041"/>
                <a:gd name="connsiteY1948" fmla="*/ 1356704 h 2186041"/>
                <a:gd name="connsiteX1949" fmla="*/ 982859 w 2186041"/>
                <a:gd name="connsiteY1949" fmla="*/ 1466006 h 2186041"/>
                <a:gd name="connsiteX1950" fmla="*/ 959098 w 2186041"/>
                <a:gd name="connsiteY1950" fmla="*/ 1466006 h 2186041"/>
                <a:gd name="connsiteX1951" fmla="*/ 895735 w 2186041"/>
                <a:gd name="connsiteY1951" fmla="*/ 1543627 h 2186041"/>
                <a:gd name="connsiteX1952" fmla="*/ 906823 w 2186041"/>
                <a:gd name="connsiteY1952" fmla="*/ 1595902 h 2186041"/>
                <a:gd name="connsiteX1953" fmla="*/ 897319 w 2186041"/>
                <a:gd name="connsiteY1953" fmla="*/ 1610158 h 2186041"/>
                <a:gd name="connsiteX1954" fmla="*/ 878310 w 2186041"/>
                <a:gd name="connsiteY1954" fmla="*/ 1603822 h 2186041"/>
                <a:gd name="connsiteX1955" fmla="*/ 859301 w 2186041"/>
                <a:gd name="connsiteY1955" fmla="*/ 1548379 h 2186041"/>
                <a:gd name="connsiteX1956" fmla="*/ 868805 w 2186041"/>
                <a:gd name="connsiteY1956" fmla="*/ 1485015 h 2186041"/>
                <a:gd name="connsiteX1957" fmla="*/ 900487 w 2186041"/>
                <a:gd name="connsiteY1957" fmla="*/ 1473927 h 2186041"/>
                <a:gd name="connsiteX1958" fmla="*/ 895735 w 2186041"/>
                <a:gd name="connsiteY1958" fmla="*/ 1543627 h 2186041"/>
                <a:gd name="connsiteX1959" fmla="*/ 845044 w 2186041"/>
                <a:gd name="connsiteY1959" fmla="*/ 1554715 h 2186041"/>
                <a:gd name="connsiteX1960" fmla="*/ 833955 w 2186041"/>
                <a:gd name="connsiteY1960" fmla="*/ 1568972 h 2186041"/>
                <a:gd name="connsiteX1961" fmla="*/ 814946 w 2186041"/>
                <a:gd name="connsiteY1961" fmla="*/ 1559468 h 2186041"/>
                <a:gd name="connsiteX1962" fmla="*/ 802273 w 2186041"/>
                <a:gd name="connsiteY1962" fmla="*/ 1499272 h 2186041"/>
                <a:gd name="connsiteX1963" fmla="*/ 819698 w 2186041"/>
                <a:gd name="connsiteY1963" fmla="*/ 1432740 h 2186041"/>
                <a:gd name="connsiteX1964" fmla="*/ 852964 w 2186041"/>
                <a:gd name="connsiteY1964" fmla="*/ 1424820 h 2186041"/>
                <a:gd name="connsiteX1965" fmla="*/ 840291 w 2186041"/>
                <a:gd name="connsiteY1965" fmla="*/ 1496104 h 2186041"/>
                <a:gd name="connsiteX1966" fmla="*/ 845044 w 2186041"/>
                <a:gd name="connsiteY1966" fmla="*/ 1554715 h 2186041"/>
                <a:gd name="connsiteX1967" fmla="*/ 583669 w 2186041"/>
                <a:gd name="connsiteY1967" fmla="*/ 1119091 h 2186041"/>
                <a:gd name="connsiteX1968" fmla="*/ 626440 w 2186041"/>
                <a:gd name="connsiteY1968" fmla="*/ 1062064 h 2186041"/>
                <a:gd name="connsiteX1969" fmla="*/ 696140 w 2186041"/>
                <a:gd name="connsiteY1969" fmla="*/ 1025630 h 2186041"/>
                <a:gd name="connsiteX1970" fmla="*/ 726237 w 2186041"/>
                <a:gd name="connsiteY1970" fmla="*/ 1046223 h 2186041"/>
                <a:gd name="connsiteX1971" fmla="*/ 654953 w 2186041"/>
                <a:gd name="connsiteY1971" fmla="*/ 1090578 h 2186041"/>
                <a:gd name="connsiteX1972" fmla="*/ 609015 w 2186041"/>
                <a:gd name="connsiteY1972" fmla="*/ 1138100 h 2186041"/>
                <a:gd name="connsiteX1973" fmla="*/ 588422 w 2186041"/>
                <a:gd name="connsiteY1973" fmla="*/ 1139684 h 2186041"/>
                <a:gd name="connsiteX1974" fmla="*/ 583669 w 2186041"/>
                <a:gd name="connsiteY1974" fmla="*/ 1119091 h 2186041"/>
                <a:gd name="connsiteX1975" fmla="*/ 585253 w 2186041"/>
                <a:gd name="connsiteY1975" fmla="*/ 1033550 h 2186041"/>
                <a:gd name="connsiteX1976" fmla="*/ 635944 w 2186041"/>
                <a:gd name="connsiteY1976" fmla="*/ 984444 h 2186041"/>
                <a:gd name="connsiteX1977" fmla="*/ 708812 w 2186041"/>
                <a:gd name="connsiteY1977" fmla="*/ 957514 h 2186041"/>
                <a:gd name="connsiteX1978" fmla="*/ 734158 w 2186041"/>
                <a:gd name="connsiteY1978" fmla="*/ 981275 h 2186041"/>
                <a:gd name="connsiteX1979" fmla="*/ 658121 w 2186041"/>
                <a:gd name="connsiteY1979" fmla="*/ 1016125 h 2186041"/>
                <a:gd name="connsiteX1980" fmla="*/ 605847 w 2186041"/>
                <a:gd name="connsiteY1980" fmla="*/ 1057312 h 2186041"/>
                <a:gd name="connsiteX1981" fmla="*/ 586837 w 2186041"/>
                <a:gd name="connsiteY1981" fmla="*/ 1055728 h 2186041"/>
                <a:gd name="connsiteX1982" fmla="*/ 585253 w 2186041"/>
                <a:gd name="connsiteY1982" fmla="*/ 1033550 h 2186041"/>
                <a:gd name="connsiteX1983" fmla="*/ 596342 w 2186041"/>
                <a:gd name="connsiteY1983" fmla="*/ 1206216 h 2186041"/>
                <a:gd name="connsiteX1984" fmla="*/ 631192 w 2186041"/>
                <a:gd name="connsiteY1984" fmla="*/ 1144437 h 2186041"/>
                <a:gd name="connsiteX1985" fmla="*/ 694555 w 2186041"/>
                <a:gd name="connsiteY1985" fmla="*/ 1098498 h 2186041"/>
                <a:gd name="connsiteX1986" fmla="*/ 727821 w 2186041"/>
                <a:gd name="connsiteY1986" fmla="*/ 1115923 h 2186041"/>
                <a:gd name="connsiteX1987" fmla="*/ 664458 w 2186041"/>
                <a:gd name="connsiteY1987" fmla="*/ 1169782 h 2186041"/>
                <a:gd name="connsiteX1988" fmla="*/ 624856 w 2186041"/>
                <a:gd name="connsiteY1988" fmla="*/ 1223641 h 2186041"/>
                <a:gd name="connsiteX1989" fmla="*/ 605847 w 2186041"/>
                <a:gd name="connsiteY1989" fmla="*/ 1228393 h 2186041"/>
                <a:gd name="connsiteX1990" fmla="*/ 596342 w 2186041"/>
                <a:gd name="connsiteY1990" fmla="*/ 1206216 h 2186041"/>
                <a:gd name="connsiteX1991" fmla="*/ 645449 w 2186041"/>
                <a:gd name="connsiteY1991" fmla="*/ 1225225 h 2186041"/>
                <a:gd name="connsiteX1992" fmla="*/ 700892 w 2186041"/>
                <a:gd name="connsiteY1992" fmla="*/ 1171366 h 2186041"/>
                <a:gd name="connsiteX1993" fmla="*/ 735742 w 2186041"/>
                <a:gd name="connsiteY1993" fmla="*/ 1184039 h 2186041"/>
                <a:gd name="connsiteX1994" fmla="*/ 680299 w 2186041"/>
                <a:gd name="connsiteY1994" fmla="*/ 1245818 h 2186041"/>
                <a:gd name="connsiteX1995" fmla="*/ 650201 w 2186041"/>
                <a:gd name="connsiteY1995" fmla="*/ 1304429 h 2186041"/>
                <a:gd name="connsiteX1996" fmla="*/ 631192 w 2186041"/>
                <a:gd name="connsiteY1996" fmla="*/ 1310766 h 2186041"/>
                <a:gd name="connsiteX1997" fmla="*/ 620103 w 2186041"/>
                <a:gd name="connsiteY1997" fmla="*/ 1290173 h 2186041"/>
                <a:gd name="connsiteX1998" fmla="*/ 645449 w 2186041"/>
                <a:gd name="connsiteY1998" fmla="*/ 1225225 h 2186041"/>
                <a:gd name="connsiteX1999" fmla="*/ 669210 w 2186041"/>
                <a:gd name="connsiteY1999" fmla="*/ 941673 h 2186041"/>
                <a:gd name="connsiteX2000" fmla="*/ 612183 w 2186041"/>
                <a:gd name="connsiteY2000" fmla="*/ 973355 h 2186041"/>
                <a:gd name="connsiteX2001" fmla="*/ 593174 w 2186041"/>
                <a:gd name="connsiteY2001" fmla="*/ 970187 h 2186041"/>
                <a:gd name="connsiteX2002" fmla="*/ 594758 w 2186041"/>
                <a:gd name="connsiteY2002" fmla="*/ 949594 h 2186041"/>
                <a:gd name="connsiteX2003" fmla="*/ 650201 w 2186041"/>
                <a:gd name="connsiteY2003" fmla="*/ 909991 h 2186041"/>
                <a:gd name="connsiteX2004" fmla="*/ 724653 w 2186041"/>
                <a:gd name="connsiteY2004" fmla="*/ 892566 h 2186041"/>
                <a:gd name="connsiteX2005" fmla="*/ 746830 w 2186041"/>
                <a:gd name="connsiteY2005" fmla="*/ 917912 h 2186041"/>
                <a:gd name="connsiteX2006" fmla="*/ 669210 w 2186041"/>
                <a:gd name="connsiteY2006" fmla="*/ 941673 h 2186041"/>
                <a:gd name="connsiteX2007" fmla="*/ 688219 w 2186041"/>
                <a:gd name="connsiteY2007" fmla="*/ 873557 h 2186041"/>
                <a:gd name="connsiteX2008" fmla="*/ 631192 w 2186041"/>
                <a:gd name="connsiteY2008" fmla="*/ 897319 h 2186041"/>
                <a:gd name="connsiteX2009" fmla="*/ 613767 w 2186041"/>
                <a:gd name="connsiteY2009" fmla="*/ 892566 h 2186041"/>
                <a:gd name="connsiteX2010" fmla="*/ 618519 w 2186041"/>
                <a:gd name="connsiteY2010" fmla="*/ 873557 h 2186041"/>
                <a:gd name="connsiteX2011" fmla="*/ 675546 w 2186041"/>
                <a:gd name="connsiteY2011" fmla="*/ 841876 h 2186041"/>
                <a:gd name="connsiteX2012" fmla="*/ 748414 w 2186041"/>
                <a:gd name="connsiteY2012" fmla="*/ 833955 h 2186041"/>
                <a:gd name="connsiteX2013" fmla="*/ 765839 w 2186041"/>
                <a:gd name="connsiteY2013" fmla="*/ 859301 h 2186041"/>
                <a:gd name="connsiteX2014" fmla="*/ 688219 w 2186041"/>
                <a:gd name="connsiteY2014" fmla="*/ 873557 h 2186041"/>
                <a:gd name="connsiteX2015" fmla="*/ 711980 w 2186041"/>
                <a:gd name="connsiteY2015" fmla="*/ 810194 h 2186041"/>
                <a:gd name="connsiteX2016" fmla="*/ 654953 w 2186041"/>
                <a:gd name="connsiteY2016" fmla="*/ 826035 h 2186041"/>
                <a:gd name="connsiteX2017" fmla="*/ 639112 w 2186041"/>
                <a:gd name="connsiteY2017" fmla="*/ 819698 h 2186041"/>
                <a:gd name="connsiteX2018" fmla="*/ 645449 w 2186041"/>
                <a:gd name="connsiteY2018" fmla="*/ 802273 h 2186041"/>
                <a:gd name="connsiteX2019" fmla="*/ 702476 w 2186041"/>
                <a:gd name="connsiteY2019" fmla="*/ 780096 h 2186041"/>
                <a:gd name="connsiteX2020" fmla="*/ 772176 w 2186041"/>
                <a:gd name="connsiteY2020" fmla="*/ 778512 h 2186041"/>
                <a:gd name="connsiteX2021" fmla="*/ 786433 w 2186041"/>
                <a:gd name="connsiteY2021" fmla="*/ 802273 h 2186041"/>
                <a:gd name="connsiteX2022" fmla="*/ 711980 w 2186041"/>
                <a:gd name="connsiteY2022" fmla="*/ 810194 h 2186041"/>
                <a:gd name="connsiteX2023" fmla="*/ 814946 w 2186041"/>
                <a:gd name="connsiteY2023" fmla="*/ 1372545 h 2186041"/>
                <a:gd name="connsiteX2024" fmla="*/ 791185 w 2186041"/>
                <a:gd name="connsiteY2024" fmla="*/ 1443829 h 2186041"/>
                <a:gd name="connsiteX2025" fmla="*/ 788017 w 2186041"/>
                <a:gd name="connsiteY2025" fmla="*/ 1504024 h 2186041"/>
                <a:gd name="connsiteX2026" fmla="*/ 773760 w 2186041"/>
                <a:gd name="connsiteY2026" fmla="*/ 1516697 h 2186041"/>
                <a:gd name="connsiteX2027" fmla="*/ 756335 w 2186041"/>
                <a:gd name="connsiteY2027" fmla="*/ 1504024 h 2186041"/>
                <a:gd name="connsiteX2028" fmla="*/ 751583 w 2186041"/>
                <a:gd name="connsiteY2028" fmla="*/ 1440661 h 2186041"/>
                <a:gd name="connsiteX2029" fmla="*/ 778512 w 2186041"/>
                <a:gd name="connsiteY2029" fmla="*/ 1375713 h 2186041"/>
                <a:gd name="connsiteX2030" fmla="*/ 814946 w 2186041"/>
                <a:gd name="connsiteY2030" fmla="*/ 1372545 h 2186041"/>
                <a:gd name="connsiteX2031" fmla="*/ 1377297 w 2186041"/>
                <a:gd name="connsiteY2031" fmla="*/ 1372545 h 2186041"/>
                <a:gd name="connsiteX2032" fmla="*/ 1413731 w 2186041"/>
                <a:gd name="connsiteY2032" fmla="*/ 1375713 h 2186041"/>
                <a:gd name="connsiteX2033" fmla="*/ 1440661 w 2186041"/>
                <a:gd name="connsiteY2033" fmla="*/ 1440661 h 2186041"/>
                <a:gd name="connsiteX2034" fmla="*/ 1435909 w 2186041"/>
                <a:gd name="connsiteY2034" fmla="*/ 1504024 h 2186041"/>
                <a:gd name="connsiteX2035" fmla="*/ 1418484 w 2186041"/>
                <a:gd name="connsiteY2035" fmla="*/ 1516697 h 2186041"/>
                <a:gd name="connsiteX2036" fmla="*/ 1404227 w 2186041"/>
                <a:gd name="connsiteY2036" fmla="*/ 1504024 h 2186041"/>
                <a:gd name="connsiteX2037" fmla="*/ 1401059 w 2186041"/>
                <a:gd name="connsiteY2037" fmla="*/ 1443829 h 2186041"/>
                <a:gd name="connsiteX2038" fmla="*/ 1377297 w 2186041"/>
                <a:gd name="connsiteY2038" fmla="*/ 1372545 h 2186041"/>
                <a:gd name="connsiteX2039" fmla="*/ 1568972 w 2186041"/>
                <a:gd name="connsiteY2039" fmla="*/ 1223641 h 2186041"/>
                <a:gd name="connsiteX2040" fmla="*/ 1529370 w 2186041"/>
                <a:gd name="connsiteY2040" fmla="*/ 1169782 h 2186041"/>
                <a:gd name="connsiteX2041" fmla="*/ 1464422 w 2186041"/>
                <a:gd name="connsiteY2041" fmla="*/ 1115923 h 2186041"/>
                <a:gd name="connsiteX2042" fmla="*/ 1497688 w 2186041"/>
                <a:gd name="connsiteY2042" fmla="*/ 1098498 h 2186041"/>
                <a:gd name="connsiteX2043" fmla="*/ 1561052 w 2186041"/>
                <a:gd name="connsiteY2043" fmla="*/ 1144437 h 2186041"/>
                <a:gd name="connsiteX2044" fmla="*/ 1595902 w 2186041"/>
                <a:gd name="connsiteY2044" fmla="*/ 1206216 h 2186041"/>
                <a:gd name="connsiteX2045" fmla="*/ 1587981 w 2186041"/>
                <a:gd name="connsiteY2045" fmla="*/ 1228393 h 2186041"/>
                <a:gd name="connsiteX2046" fmla="*/ 1568972 w 2186041"/>
                <a:gd name="connsiteY2046" fmla="*/ 1223641 h 2186041"/>
                <a:gd name="connsiteX2047" fmla="*/ 1572140 w 2186041"/>
                <a:gd name="connsiteY2047" fmla="*/ 1290173 h 2186041"/>
                <a:gd name="connsiteX2048" fmla="*/ 1561052 w 2186041"/>
                <a:gd name="connsiteY2048" fmla="*/ 1310766 h 2186041"/>
                <a:gd name="connsiteX2049" fmla="*/ 1542043 w 2186041"/>
                <a:gd name="connsiteY2049" fmla="*/ 1304429 h 2186041"/>
                <a:gd name="connsiteX2050" fmla="*/ 1511945 w 2186041"/>
                <a:gd name="connsiteY2050" fmla="*/ 1245818 h 2186041"/>
                <a:gd name="connsiteX2051" fmla="*/ 1456502 w 2186041"/>
                <a:gd name="connsiteY2051" fmla="*/ 1184039 h 2186041"/>
                <a:gd name="connsiteX2052" fmla="*/ 1491352 w 2186041"/>
                <a:gd name="connsiteY2052" fmla="*/ 1171366 h 2186041"/>
                <a:gd name="connsiteX2053" fmla="*/ 1546795 w 2186041"/>
                <a:gd name="connsiteY2053" fmla="*/ 1225225 h 2186041"/>
                <a:gd name="connsiteX2054" fmla="*/ 1572140 w 2186041"/>
                <a:gd name="connsiteY2054" fmla="*/ 1290173 h 2186041"/>
                <a:gd name="connsiteX2055" fmla="*/ 1583229 w 2186041"/>
                <a:gd name="connsiteY2055" fmla="*/ 1141268 h 2186041"/>
                <a:gd name="connsiteX2056" fmla="*/ 1537290 w 2186041"/>
                <a:gd name="connsiteY2056" fmla="*/ 1093746 h 2186041"/>
                <a:gd name="connsiteX2057" fmla="*/ 1466006 w 2186041"/>
                <a:gd name="connsiteY2057" fmla="*/ 1049391 h 2186041"/>
                <a:gd name="connsiteX2058" fmla="*/ 1496104 w 2186041"/>
                <a:gd name="connsiteY2058" fmla="*/ 1028798 h 2186041"/>
                <a:gd name="connsiteX2059" fmla="*/ 1565804 w 2186041"/>
                <a:gd name="connsiteY2059" fmla="*/ 1065232 h 2186041"/>
                <a:gd name="connsiteX2060" fmla="*/ 1608574 w 2186041"/>
                <a:gd name="connsiteY2060" fmla="*/ 1122259 h 2186041"/>
                <a:gd name="connsiteX2061" fmla="*/ 1603822 w 2186041"/>
                <a:gd name="connsiteY2061" fmla="*/ 1144437 h 2186041"/>
                <a:gd name="connsiteX2062" fmla="*/ 1583229 w 2186041"/>
                <a:gd name="connsiteY2062" fmla="*/ 1141268 h 2186041"/>
                <a:gd name="connsiteX2063" fmla="*/ 1606990 w 2186041"/>
                <a:gd name="connsiteY2063" fmla="*/ 1055728 h 2186041"/>
                <a:gd name="connsiteX2064" fmla="*/ 1587981 w 2186041"/>
                <a:gd name="connsiteY2064" fmla="*/ 1057312 h 2186041"/>
                <a:gd name="connsiteX2065" fmla="*/ 1535706 w 2186041"/>
                <a:gd name="connsiteY2065" fmla="*/ 1016125 h 2186041"/>
                <a:gd name="connsiteX2066" fmla="*/ 1459670 w 2186041"/>
                <a:gd name="connsiteY2066" fmla="*/ 981275 h 2186041"/>
                <a:gd name="connsiteX2067" fmla="*/ 1485015 w 2186041"/>
                <a:gd name="connsiteY2067" fmla="*/ 957514 h 2186041"/>
                <a:gd name="connsiteX2068" fmla="*/ 1557883 w 2186041"/>
                <a:gd name="connsiteY2068" fmla="*/ 984444 h 2186041"/>
                <a:gd name="connsiteX2069" fmla="*/ 1608574 w 2186041"/>
                <a:gd name="connsiteY2069" fmla="*/ 1033550 h 2186041"/>
                <a:gd name="connsiteX2070" fmla="*/ 1606990 w 2186041"/>
                <a:gd name="connsiteY2070" fmla="*/ 1055728 h 2186041"/>
                <a:gd name="connsiteX2071" fmla="*/ 1599070 w 2186041"/>
                <a:gd name="connsiteY2071" fmla="*/ 970187 h 2186041"/>
                <a:gd name="connsiteX2072" fmla="*/ 1580061 w 2186041"/>
                <a:gd name="connsiteY2072" fmla="*/ 973355 h 2186041"/>
                <a:gd name="connsiteX2073" fmla="*/ 1523034 w 2186041"/>
                <a:gd name="connsiteY2073" fmla="*/ 941673 h 2186041"/>
                <a:gd name="connsiteX2074" fmla="*/ 1443829 w 2186041"/>
                <a:gd name="connsiteY2074" fmla="*/ 917912 h 2186041"/>
                <a:gd name="connsiteX2075" fmla="*/ 1466006 w 2186041"/>
                <a:gd name="connsiteY2075" fmla="*/ 892566 h 2186041"/>
                <a:gd name="connsiteX2076" fmla="*/ 1540458 w 2186041"/>
                <a:gd name="connsiteY2076" fmla="*/ 909991 h 2186041"/>
                <a:gd name="connsiteX2077" fmla="*/ 1595902 w 2186041"/>
                <a:gd name="connsiteY2077" fmla="*/ 949594 h 2186041"/>
                <a:gd name="connsiteX2078" fmla="*/ 1599070 w 2186041"/>
                <a:gd name="connsiteY2078" fmla="*/ 970187 h 2186041"/>
                <a:gd name="connsiteX2079" fmla="*/ 1580061 w 2186041"/>
                <a:gd name="connsiteY2079" fmla="*/ 890982 h 2186041"/>
                <a:gd name="connsiteX2080" fmla="*/ 1562636 w 2186041"/>
                <a:gd name="connsiteY2080" fmla="*/ 895735 h 2186041"/>
                <a:gd name="connsiteX2081" fmla="*/ 1505608 w 2186041"/>
                <a:gd name="connsiteY2081" fmla="*/ 871973 h 2186041"/>
                <a:gd name="connsiteX2082" fmla="*/ 1427988 w 2186041"/>
                <a:gd name="connsiteY2082" fmla="*/ 857716 h 2186041"/>
                <a:gd name="connsiteX2083" fmla="*/ 1445413 w 2186041"/>
                <a:gd name="connsiteY2083" fmla="*/ 832371 h 2186041"/>
                <a:gd name="connsiteX2084" fmla="*/ 1518281 w 2186041"/>
                <a:gd name="connsiteY2084" fmla="*/ 840292 h 2186041"/>
                <a:gd name="connsiteX2085" fmla="*/ 1575308 w 2186041"/>
                <a:gd name="connsiteY2085" fmla="*/ 871973 h 2186041"/>
                <a:gd name="connsiteX2086" fmla="*/ 1580061 w 2186041"/>
                <a:gd name="connsiteY2086" fmla="*/ 890982 h 2186041"/>
                <a:gd name="connsiteX2087" fmla="*/ 1553131 w 2186041"/>
                <a:gd name="connsiteY2087" fmla="*/ 819698 h 2186041"/>
                <a:gd name="connsiteX2088" fmla="*/ 1537290 w 2186041"/>
                <a:gd name="connsiteY2088" fmla="*/ 826035 h 2186041"/>
                <a:gd name="connsiteX2089" fmla="*/ 1480263 w 2186041"/>
                <a:gd name="connsiteY2089" fmla="*/ 810194 h 2186041"/>
                <a:gd name="connsiteX2090" fmla="*/ 1405811 w 2186041"/>
                <a:gd name="connsiteY2090" fmla="*/ 803858 h 2186041"/>
                <a:gd name="connsiteX2091" fmla="*/ 1420068 w 2186041"/>
                <a:gd name="connsiteY2091" fmla="*/ 780096 h 2186041"/>
                <a:gd name="connsiteX2092" fmla="*/ 1489768 w 2186041"/>
                <a:gd name="connsiteY2092" fmla="*/ 781680 h 2186041"/>
                <a:gd name="connsiteX2093" fmla="*/ 1546795 w 2186041"/>
                <a:gd name="connsiteY2093" fmla="*/ 803858 h 2186041"/>
                <a:gd name="connsiteX2094" fmla="*/ 1553131 w 2186041"/>
                <a:gd name="connsiteY2094" fmla="*/ 819698 h 2186041"/>
                <a:gd name="connsiteX2095" fmla="*/ 1747974 w 2186041"/>
                <a:gd name="connsiteY2095" fmla="*/ 1374129 h 2186041"/>
                <a:gd name="connsiteX2096" fmla="*/ 1638672 w 2186041"/>
                <a:gd name="connsiteY2096" fmla="*/ 1382050 h 2186041"/>
                <a:gd name="connsiteX2097" fmla="*/ 1554715 w 2186041"/>
                <a:gd name="connsiteY2097" fmla="*/ 1407395 h 2186041"/>
                <a:gd name="connsiteX2098" fmla="*/ 1530954 w 2186041"/>
                <a:gd name="connsiteY2098" fmla="*/ 1397891 h 2186041"/>
                <a:gd name="connsiteX2099" fmla="*/ 1532538 w 2186041"/>
                <a:gd name="connsiteY2099" fmla="*/ 1377297 h 2186041"/>
                <a:gd name="connsiteX2100" fmla="*/ 1521449 w 2186041"/>
                <a:gd name="connsiteY2100" fmla="*/ 1386802 h 2186041"/>
                <a:gd name="connsiteX2101" fmla="*/ 1504024 w 2186041"/>
                <a:gd name="connsiteY2101" fmla="*/ 1378881 h 2186041"/>
                <a:gd name="connsiteX2102" fmla="*/ 1483431 w 2186041"/>
                <a:gd name="connsiteY2102" fmla="*/ 1318686 h 2186041"/>
                <a:gd name="connsiteX2103" fmla="*/ 1437493 w 2186041"/>
                <a:gd name="connsiteY2103" fmla="*/ 1252154 h 2186041"/>
                <a:gd name="connsiteX2104" fmla="*/ 1475511 w 2186041"/>
                <a:gd name="connsiteY2104" fmla="*/ 1244234 h 2186041"/>
                <a:gd name="connsiteX2105" fmla="*/ 1523034 w 2186041"/>
                <a:gd name="connsiteY2105" fmla="*/ 1302845 h 2186041"/>
                <a:gd name="connsiteX2106" fmla="*/ 1537290 w 2186041"/>
                <a:gd name="connsiteY2106" fmla="*/ 1369377 h 2186041"/>
                <a:gd name="connsiteX2107" fmla="*/ 1534122 w 2186041"/>
                <a:gd name="connsiteY2107" fmla="*/ 1378881 h 2186041"/>
                <a:gd name="connsiteX2108" fmla="*/ 1540458 w 2186041"/>
                <a:gd name="connsiteY2108" fmla="*/ 1372545 h 2186041"/>
                <a:gd name="connsiteX2109" fmla="*/ 1624415 w 2186041"/>
                <a:gd name="connsiteY2109" fmla="*/ 1336111 h 2186041"/>
                <a:gd name="connsiteX2110" fmla="*/ 1727381 w 2186041"/>
                <a:gd name="connsiteY2110" fmla="*/ 1336111 h 2186041"/>
                <a:gd name="connsiteX2111" fmla="*/ 1747974 w 2186041"/>
                <a:gd name="connsiteY2111" fmla="*/ 1374129 h 2186041"/>
                <a:gd name="connsiteX2112" fmla="*/ 1789160 w 2186041"/>
                <a:gd name="connsiteY2112" fmla="*/ 1260075 h 2186041"/>
                <a:gd name="connsiteX2113" fmla="*/ 1678274 w 2186041"/>
                <a:gd name="connsiteY2113" fmla="*/ 1287004 h 2186041"/>
                <a:gd name="connsiteX2114" fmla="*/ 1597486 w 2186041"/>
                <a:gd name="connsiteY2114" fmla="*/ 1326607 h 2186041"/>
                <a:gd name="connsiteX2115" fmla="*/ 1572140 w 2186041"/>
                <a:gd name="connsiteY2115" fmla="*/ 1321854 h 2186041"/>
                <a:gd name="connsiteX2116" fmla="*/ 1576892 w 2186041"/>
                <a:gd name="connsiteY2116" fmla="*/ 1293341 h 2186041"/>
                <a:gd name="connsiteX2117" fmla="*/ 1657681 w 2186041"/>
                <a:gd name="connsiteY2117" fmla="*/ 1242650 h 2186041"/>
                <a:gd name="connsiteX2118" fmla="*/ 1762231 w 2186041"/>
                <a:gd name="connsiteY2118" fmla="*/ 1225225 h 2186041"/>
                <a:gd name="connsiteX2119" fmla="*/ 1789160 w 2186041"/>
                <a:gd name="connsiteY2119" fmla="*/ 1260075 h 2186041"/>
                <a:gd name="connsiteX2120" fmla="*/ 1809753 w 2186041"/>
                <a:gd name="connsiteY2120" fmla="*/ 1138100 h 2186041"/>
                <a:gd name="connsiteX2121" fmla="*/ 1702035 w 2186041"/>
                <a:gd name="connsiteY2121" fmla="*/ 1184039 h 2186041"/>
                <a:gd name="connsiteX2122" fmla="*/ 1625999 w 2186041"/>
                <a:gd name="connsiteY2122" fmla="*/ 1236314 h 2186041"/>
                <a:gd name="connsiteX2123" fmla="*/ 1599070 w 2186041"/>
                <a:gd name="connsiteY2123" fmla="*/ 1234730 h 2186041"/>
                <a:gd name="connsiteX2124" fmla="*/ 1600654 w 2186041"/>
                <a:gd name="connsiteY2124" fmla="*/ 1206216 h 2186041"/>
                <a:gd name="connsiteX2125" fmla="*/ 1675106 w 2186041"/>
                <a:gd name="connsiteY2125" fmla="*/ 1144437 h 2186041"/>
                <a:gd name="connsiteX2126" fmla="*/ 1776488 w 2186041"/>
                <a:gd name="connsiteY2126" fmla="*/ 1109587 h 2186041"/>
                <a:gd name="connsiteX2127" fmla="*/ 1809753 w 2186041"/>
                <a:gd name="connsiteY2127" fmla="*/ 1138100 h 2186041"/>
                <a:gd name="connsiteX2128" fmla="*/ 1809753 w 2186041"/>
                <a:gd name="connsiteY2128" fmla="*/ 1016125 h 2186041"/>
                <a:gd name="connsiteX2129" fmla="*/ 1709956 w 2186041"/>
                <a:gd name="connsiteY2129" fmla="*/ 1077905 h 2186041"/>
                <a:gd name="connsiteX2130" fmla="*/ 1641840 w 2186041"/>
                <a:gd name="connsiteY2130" fmla="*/ 1141268 h 2186041"/>
                <a:gd name="connsiteX2131" fmla="*/ 1614911 w 2186041"/>
                <a:gd name="connsiteY2131" fmla="*/ 1144437 h 2186041"/>
                <a:gd name="connsiteX2132" fmla="*/ 1611742 w 2186041"/>
                <a:gd name="connsiteY2132" fmla="*/ 1117507 h 2186041"/>
                <a:gd name="connsiteX2133" fmla="*/ 1675106 w 2186041"/>
                <a:gd name="connsiteY2133" fmla="*/ 1044639 h 2186041"/>
                <a:gd name="connsiteX2134" fmla="*/ 1770151 w 2186041"/>
                <a:gd name="connsiteY2134" fmla="*/ 992364 h 2186041"/>
                <a:gd name="connsiteX2135" fmla="*/ 1809753 w 2186041"/>
                <a:gd name="connsiteY2135" fmla="*/ 1016125 h 2186041"/>
                <a:gd name="connsiteX2136" fmla="*/ 1792328 w 2186041"/>
                <a:gd name="connsiteY2136" fmla="*/ 908407 h 2186041"/>
                <a:gd name="connsiteX2137" fmla="*/ 1703619 w 2186041"/>
                <a:gd name="connsiteY2137" fmla="*/ 981275 h 2186041"/>
                <a:gd name="connsiteX2138" fmla="*/ 1645008 w 2186041"/>
                <a:gd name="connsiteY2138" fmla="*/ 1050975 h 2186041"/>
                <a:gd name="connsiteX2139" fmla="*/ 1619663 w 2186041"/>
                <a:gd name="connsiteY2139" fmla="*/ 1057312 h 2186041"/>
                <a:gd name="connsiteX2140" fmla="*/ 1613326 w 2186041"/>
                <a:gd name="connsiteY2140" fmla="*/ 1030382 h 2186041"/>
                <a:gd name="connsiteX2141" fmla="*/ 1667185 w 2186041"/>
                <a:gd name="connsiteY2141" fmla="*/ 951178 h 2186041"/>
                <a:gd name="connsiteX2142" fmla="*/ 1754310 w 2186041"/>
                <a:gd name="connsiteY2142" fmla="*/ 889398 h 2186041"/>
                <a:gd name="connsiteX2143" fmla="*/ 1792328 w 2186041"/>
                <a:gd name="connsiteY2143" fmla="*/ 908407 h 2186041"/>
                <a:gd name="connsiteX2144" fmla="*/ 1759063 w 2186041"/>
                <a:gd name="connsiteY2144" fmla="*/ 805442 h 2186041"/>
                <a:gd name="connsiteX2145" fmla="*/ 1681442 w 2186041"/>
                <a:gd name="connsiteY2145" fmla="*/ 884646 h 2186041"/>
                <a:gd name="connsiteX2146" fmla="*/ 1633920 w 2186041"/>
                <a:gd name="connsiteY2146" fmla="*/ 959098 h 2186041"/>
                <a:gd name="connsiteX2147" fmla="*/ 1610158 w 2186041"/>
                <a:gd name="connsiteY2147" fmla="*/ 968603 h 2186041"/>
                <a:gd name="connsiteX2148" fmla="*/ 1600654 w 2186041"/>
                <a:gd name="connsiteY2148" fmla="*/ 943257 h 2186041"/>
                <a:gd name="connsiteX2149" fmla="*/ 1643424 w 2186041"/>
                <a:gd name="connsiteY2149" fmla="*/ 860885 h 2186041"/>
                <a:gd name="connsiteX2150" fmla="*/ 1719460 w 2186041"/>
                <a:gd name="connsiteY2150" fmla="*/ 791185 h 2186041"/>
                <a:gd name="connsiteX2151" fmla="*/ 1759063 w 2186041"/>
                <a:gd name="connsiteY2151" fmla="*/ 805442 h 2186041"/>
                <a:gd name="connsiteX2152" fmla="*/ 1714708 w 2186041"/>
                <a:gd name="connsiteY2152" fmla="*/ 715149 h 2186041"/>
                <a:gd name="connsiteX2153" fmla="*/ 1649761 w 2186041"/>
                <a:gd name="connsiteY2153" fmla="*/ 799105 h 2186041"/>
                <a:gd name="connsiteX2154" fmla="*/ 1611742 w 2186041"/>
                <a:gd name="connsiteY2154" fmla="*/ 875142 h 2186041"/>
                <a:gd name="connsiteX2155" fmla="*/ 1591149 w 2186041"/>
                <a:gd name="connsiteY2155" fmla="*/ 886230 h 2186041"/>
                <a:gd name="connsiteX2156" fmla="*/ 1580061 w 2186041"/>
                <a:gd name="connsiteY2156" fmla="*/ 864053 h 2186041"/>
                <a:gd name="connsiteX2157" fmla="*/ 1613326 w 2186041"/>
                <a:gd name="connsiteY2157" fmla="*/ 781680 h 2186041"/>
                <a:gd name="connsiteX2158" fmla="*/ 1678274 w 2186041"/>
                <a:gd name="connsiteY2158" fmla="*/ 707228 h 2186041"/>
                <a:gd name="connsiteX2159" fmla="*/ 1714708 w 2186041"/>
                <a:gd name="connsiteY2159" fmla="*/ 715149 h 2186041"/>
                <a:gd name="connsiteX2160" fmla="*/ 1627583 w 2186041"/>
                <a:gd name="connsiteY2160" fmla="*/ 642281 h 2186041"/>
                <a:gd name="connsiteX2161" fmla="*/ 1662433 w 2186041"/>
                <a:gd name="connsiteY2161" fmla="*/ 647033 h 2186041"/>
                <a:gd name="connsiteX2162" fmla="*/ 1608574 w 2186041"/>
                <a:gd name="connsiteY2162" fmla="*/ 730989 h 2186041"/>
                <a:gd name="connsiteX2163" fmla="*/ 1580061 w 2186041"/>
                <a:gd name="connsiteY2163" fmla="*/ 803858 h 2186041"/>
                <a:gd name="connsiteX2164" fmla="*/ 1561052 w 2186041"/>
                <a:gd name="connsiteY2164" fmla="*/ 816530 h 2186041"/>
                <a:gd name="connsiteX2165" fmla="*/ 1549963 w 2186041"/>
                <a:gd name="connsiteY2165" fmla="*/ 797521 h 2186041"/>
                <a:gd name="connsiteX2166" fmla="*/ 1573724 w 2186041"/>
                <a:gd name="connsiteY2166" fmla="*/ 718317 h 2186041"/>
                <a:gd name="connsiteX2167" fmla="*/ 1627583 w 2186041"/>
                <a:gd name="connsiteY2167" fmla="*/ 642281 h 2186041"/>
                <a:gd name="connsiteX2168" fmla="*/ 1572140 w 2186041"/>
                <a:gd name="connsiteY2168" fmla="*/ 591590 h 2186041"/>
                <a:gd name="connsiteX2169" fmla="*/ 1603822 w 2186041"/>
                <a:gd name="connsiteY2169" fmla="*/ 593174 h 2186041"/>
                <a:gd name="connsiteX2170" fmla="*/ 1562636 w 2186041"/>
                <a:gd name="connsiteY2170" fmla="*/ 672378 h 2186041"/>
                <a:gd name="connsiteX2171" fmla="*/ 1542043 w 2186041"/>
                <a:gd name="connsiteY2171" fmla="*/ 740494 h 2186041"/>
                <a:gd name="connsiteX2172" fmla="*/ 1526202 w 2186041"/>
                <a:gd name="connsiteY2172" fmla="*/ 753167 h 2186041"/>
                <a:gd name="connsiteX2173" fmla="*/ 1518281 w 2186041"/>
                <a:gd name="connsiteY2173" fmla="*/ 748415 h 2186041"/>
                <a:gd name="connsiteX2174" fmla="*/ 1519865 w 2186041"/>
                <a:gd name="connsiteY2174" fmla="*/ 757919 h 2186041"/>
                <a:gd name="connsiteX2175" fmla="*/ 1505608 w 2186041"/>
                <a:gd name="connsiteY2175" fmla="*/ 764255 h 2186041"/>
                <a:gd name="connsiteX2176" fmla="*/ 1451750 w 2186041"/>
                <a:gd name="connsiteY2176" fmla="*/ 753167 h 2186041"/>
                <a:gd name="connsiteX2177" fmla="*/ 1382050 w 2186041"/>
                <a:gd name="connsiteY2177" fmla="*/ 754751 h 2186041"/>
                <a:gd name="connsiteX2178" fmla="*/ 1393138 w 2186041"/>
                <a:gd name="connsiteY2178" fmla="*/ 730989 h 2186041"/>
                <a:gd name="connsiteX2179" fmla="*/ 1456502 w 2186041"/>
                <a:gd name="connsiteY2179" fmla="*/ 726237 h 2186041"/>
                <a:gd name="connsiteX2180" fmla="*/ 1511945 w 2186041"/>
                <a:gd name="connsiteY2180" fmla="*/ 742078 h 2186041"/>
                <a:gd name="connsiteX2181" fmla="*/ 1515113 w 2186041"/>
                <a:gd name="connsiteY2181" fmla="*/ 745246 h 2186041"/>
                <a:gd name="connsiteX2182" fmla="*/ 1511945 w 2186041"/>
                <a:gd name="connsiteY2182" fmla="*/ 735742 h 2186041"/>
                <a:gd name="connsiteX2183" fmla="*/ 1527786 w 2186041"/>
                <a:gd name="connsiteY2183" fmla="*/ 662874 h 2186041"/>
                <a:gd name="connsiteX2184" fmla="*/ 1572140 w 2186041"/>
                <a:gd name="connsiteY2184" fmla="*/ 591590 h 2186041"/>
                <a:gd name="connsiteX2185" fmla="*/ 1344032 w 2186041"/>
                <a:gd name="connsiteY2185" fmla="*/ 654953 h 2186041"/>
                <a:gd name="connsiteX2186" fmla="*/ 1393138 w 2186041"/>
                <a:gd name="connsiteY2186" fmla="*/ 642281 h 2186041"/>
                <a:gd name="connsiteX2187" fmla="*/ 1439077 w 2186041"/>
                <a:gd name="connsiteY2187" fmla="*/ 648617 h 2186041"/>
                <a:gd name="connsiteX2188" fmla="*/ 1446997 w 2186041"/>
                <a:gd name="connsiteY2188" fmla="*/ 659706 h 2186041"/>
                <a:gd name="connsiteX2189" fmla="*/ 1437493 w 2186041"/>
                <a:gd name="connsiteY2189" fmla="*/ 667626 h 2186041"/>
                <a:gd name="connsiteX2190" fmla="*/ 1394722 w 2186041"/>
                <a:gd name="connsiteY2190" fmla="*/ 666042 h 2186041"/>
                <a:gd name="connsiteX2191" fmla="*/ 1340863 w 2186041"/>
                <a:gd name="connsiteY2191" fmla="*/ 677131 h 2186041"/>
                <a:gd name="connsiteX2192" fmla="*/ 1344032 w 2186041"/>
                <a:gd name="connsiteY2192" fmla="*/ 654953 h 2186041"/>
                <a:gd name="connsiteX2193" fmla="*/ 1318686 w 2186041"/>
                <a:gd name="connsiteY2193" fmla="*/ 643865 h 2186041"/>
                <a:gd name="connsiteX2194" fmla="*/ 1320270 w 2186041"/>
                <a:gd name="connsiteY2194" fmla="*/ 623272 h 2186041"/>
                <a:gd name="connsiteX2195" fmla="*/ 1361456 w 2186041"/>
                <a:gd name="connsiteY2195" fmla="*/ 607431 h 2186041"/>
                <a:gd name="connsiteX2196" fmla="*/ 1401059 w 2186041"/>
                <a:gd name="connsiteY2196" fmla="*/ 610599 h 2186041"/>
                <a:gd name="connsiteX2197" fmla="*/ 1408979 w 2186041"/>
                <a:gd name="connsiteY2197" fmla="*/ 620103 h 2186041"/>
                <a:gd name="connsiteX2198" fmla="*/ 1401059 w 2186041"/>
                <a:gd name="connsiteY2198" fmla="*/ 628024 h 2186041"/>
                <a:gd name="connsiteX2199" fmla="*/ 1364625 w 2186041"/>
                <a:gd name="connsiteY2199" fmla="*/ 629608 h 2186041"/>
                <a:gd name="connsiteX2200" fmla="*/ 1318686 w 2186041"/>
                <a:gd name="connsiteY2200" fmla="*/ 643865 h 2186041"/>
                <a:gd name="connsiteX2201" fmla="*/ 1369377 w 2186041"/>
                <a:gd name="connsiteY2201" fmla="*/ 689803 h 2186041"/>
                <a:gd name="connsiteX2202" fmla="*/ 1426404 w 2186041"/>
                <a:gd name="connsiteY2202" fmla="*/ 680299 h 2186041"/>
                <a:gd name="connsiteX2203" fmla="*/ 1477095 w 2186041"/>
                <a:gd name="connsiteY2203" fmla="*/ 691387 h 2186041"/>
                <a:gd name="connsiteX2204" fmla="*/ 1485015 w 2186041"/>
                <a:gd name="connsiteY2204" fmla="*/ 704060 h 2186041"/>
                <a:gd name="connsiteX2205" fmla="*/ 1472343 w 2186041"/>
                <a:gd name="connsiteY2205" fmla="*/ 711980 h 2186041"/>
                <a:gd name="connsiteX2206" fmla="*/ 1423236 w 2186041"/>
                <a:gd name="connsiteY2206" fmla="*/ 707228 h 2186041"/>
                <a:gd name="connsiteX2207" fmla="*/ 1361456 w 2186041"/>
                <a:gd name="connsiteY2207" fmla="*/ 713565 h 2186041"/>
                <a:gd name="connsiteX2208" fmla="*/ 1369377 w 2186041"/>
                <a:gd name="connsiteY2208" fmla="*/ 689803 h 2186041"/>
                <a:gd name="connsiteX2209" fmla="*/ 1546795 w 2186041"/>
                <a:gd name="connsiteY2209" fmla="*/ 553572 h 2186041"/>
                <a:gd name="connsiteX2210" fmla="*/ 1515113 w 2186041"/>
                <a:gd name="connsiteY2210" fmla="*/ 626440 h 2186041"/>
                <a:gd name="connsiteX2211" fmla="*/ 1502440 w 2186041"/>
                <a:gd name="connsiteY2211" fmla="*/ 688219 h 2186041"/>
                <a:gd name="connsiteX2212" fmla="*/ 1489768 w 2186041"/>
                <a:gd name="connsiteY2212" fmla="*/ 700892 h 2186041"/>
                <a:gd name="connsiteX2213" fmla="*/ 1477095 w 2186041"/>
                <a:gd name="connsiteY2213" fmla="*/ 686635 h 2186041"/>
                <a:gd name="connsiteX2214" fmla="*/ 1483431 w 2186041"/>
                <a:gd name="connsiteY2214" fmla="*/ 621687 h 2186041"/>
                <a:gd name="connsiteX2215" fmla="*/ 1516697 w 2186041"/>
                <a:gd name="connsiteY2215" fmla="*/ 556740 h 2186041"/>
                <a:gd name="connsiteX2216" fmla="*/ 1546795 w 2186041"/>
                <a:gd name="connsiteY2216" fmla="*/ 553572 h 2186041"/>
                <a:gd name="connsiteX2217" fmla="*/ 1439077 w 2186041"/>
                <a:gd name="connsiteY2217" fmla="*/ 585253 h 2186041"/>
                <a:gd name="connsiteX2218" fmla="*/ 1462838 w 2186041"/>
                <a:gd name="connsiteY2218" fmla="*/ 528226 h 2186041"/>
                <a:gd name="connsiteX2219" fmla="*/ 1489768 w 2186041"/>
                <a:gd name="connsiteY2219" fmla="*/ 525058 h 2186041"/>
                <a:gd name="connsiteX2220" fmla="*/ 1469174 w 2186041"/>
                <a:gd name="connsiteY2220" fmla="*/ 588422 h 2186041"/>
                <a:gd name="connsiteX2221" fmla="*/ 1462838 w 2186041"/>
                <a:gd name="connsiteY2221" fmla="*/ 640696 h 2186041"/>
                <a:gd name="connsiteX2222" fmla="*/ 1451750 w 2186041"/>
                <a:gd name="connsiteY2222" fmla="*/ 651785 h 2186041"/>
                <a:gd name="connsiteX2223" fmla="*/ 1439077 w 2186041"/>
                <a:gd name="connsiteY2223" fmla="*/ 640696 h 2186041"/>
                <a:gd name="connsiteX2224" fmla="*/ 1439077 w 2186041"/>
                <a:gd name="connsiteY2224" fmla="*/ 585253 h 2186041"/>
                <a:gd name="connsiteX2225" fmla="*/ 1394722 w 2186041"/>
                <a:gd name="connsiteY2225" fmla="*/ 559908 h 2186041"/>
                <a:gd name="connsiteX2226" fmla="*/ 1410563 w 2186041"/>
                <a:gd name="connsiteY2226" fmla="*/ 510801 h 2186041"/>
                <a:gd name="connsiteX2227" fmla="*/ 1434324 w 2186041"/>
                <a:gd name="connsiteY2227" fmla="*/ 507633 h 2186041"/>
                <a:gd name="connsiteX2228" fmla="*/ 1421652 w 2186041"/>
                <a:gd name="connsiteY2228" fmla="*/ 561492 h 2186041"/>
                <a:gd name="connsiteX2229" fmla="*/ 1421652 w 2186041"/>
                <a:gd name="connsiteY2229" fmla="*/ 605847 h 2186041"/>
                <a:gd name="connsiteX2230" fmla="*/ 1413731 w 2186041"/>
                <a:gd name="connsiteY2230" fmla="*/ 615351 h 2186041"/>
                <a:gd name="connsiteX2231" fmla="*/ 1401059 w 2186041"/>
                <a:gd name="connsiteY2231" fmla="*/ 607431 h 2186041"/>
                <a:gd name="connsiteX2232" fmla="*/ 1394722 w 2186041"/>
                <a:gd name="connsiteY2232" fmla="*/ 559908 h 2186041"/>
                <a:gd name="connsiteX2233" fmla="*/ 1366209 w 2186041"/>
                <a:gd name="connsiteY2233" fmla="*/ 501297 h 2186041"/>
                <a:gd name="connsiteX2234" fmla="*/ 1386802 w 2186041"/>
                <a:gd name="connsiteY2234" fmla="*/ 496544 h 2186041"/>
                <a:gd name="connsiteX2235" fmla="*/ 1378881 w 2186041"/>
                <a:gd name="connsiteY2235" fmla="*/ 540899 h 2186041"/>
                <a:gd name="connsiteX2236" fmla="*/ 1382050 w 2186041"/>
                <a:gd name="connsiteY2236" fmla="*/ 575749 h 2186041"/>
                <a:gd name="connsiteX2237" fmla="*/ 1375713 w 2186041"/>
                <a:gd name="connsiteY2237" fmla="*/ 583669 h 2186041"/>
                <a:gd name="connsiteX2238" fmla="*/ 1364625 w 2186041"/>
                <a:gd name="connsiteY2238" fmla="*/ 577333 h 2186041"/>
                <a:gd name="connsiteX2239" fmla="*/ 1356704 w 2186041"/>
                <a:gd name="connsiteY2239" fmla="*/ 540899 h 2186041"/>
                <a:gd name="connsiteX2240" fmla="*/ 1366209 w 2186041"/>
                <a:gd name="connsiteY2240" fmla="*/ 501297 h 2186041"/>
                <a:gd name="connsiteX2241" fmla="*/ 1363041 w 2186041"/>
                <a:gd name="connsiteY2241" fmla="*/ 578917 h 2186041"/>
                <a:gd name="connsiteX2242" fmla="*/ 1370961 w 2186041"/>
                <a:gd name="connsiteY2242" fmla="*/ 588422 h 2186041"/>
                <a:gd name="connsiteX2243" fmla="*/ 1364625 w 2186041"/>
                <a:gd name="connsiteY2243" fmla="*/ 596342 h 2186041"/>
                <a:gd name="connsiteX2244" fmla="*/ 1334527 w 2186041"/>
                <a:gd name="connsiteY2244" fmla="*/ 599510 h 2186041"/>
                <a:gd name="connsiteX2245" fmla="*/ 1298093 w 2186041"/>
                <a:gd name="connsiteY2245" fmla="*/ 613767 h 2186041"/>
                <a:gd name="connsiteX2246" fmla="*/ 1298093 w 2186041"/>
                <a:gd name="connsiteY2246" fmla="*/ 594758 h 2186041"/>
                <a:gd name="connsiteX2247" fmla="*/ 1329775 w 2186041"/>
                <a:gd name="connsiteY2247" fmla="*/ 578917 h 2186041"/>
                <a:gd name="connsiteX2248" fmla="*/ 1363041 w 2186041"/>
                <a:gd name="connsiteY2248" fmla="*/ 578917 h 2186041"/>
                <a:gd name="connsiteX2249" fmla="*/ 1325023 w 2186041"/>
                <a:gd name="connsiteY2249" fmla="*/ 496544 h 2186041"/>
                <a:gd name="connsiteX2250" fmla="*/ 1340863 w 2186041"/>
                <a:gd name="connsiteY2250" fmla="*/ 491792 h 2186041"/>
                <a:gd name="connsiteX2251" fmla="*/ 1337695 w 2186041"/>
                <a:gd name="connsiteY2251" fmla="*/ 525058 h 2186041"/>
                <a:gd name="connsiteX2252" fmla="*/ 1342447 w 2186041"/>
                <a:gd name="connsiteY2252" fmla="*/ 550403 h 2186041"/>
                <a:gd name="connsiteX2253" fmla="*/ 1337695 w 2186041"/>
                <a:gd name="connsiteY2253" fmla="*/ 556740 h 2186041"/>
                <a:gd name="connsiteX2254" fmla="*/ 1328191 w 2186041"/>
                <a:gd name="connsiteY2254" fmla="*/ 553572 h 2186041"/>
                <a:gd name="connsiteX2255" fmla="*/ 1318686 w 2186041"/>
                <a:gd name="connsiteY2255" fmla="*/ 526642 h 2186041"/>
                <a:gd name="connsiteX2256" fmla="*/ 1325023 w 2186041"/>
                <a:gd name="connsiteY2256" fmla="*/ 496544 h 2186041"/>
                <a:gd name="connsiteX2257" fmla="*/ 1275916 w 2186041"/>
                <a:gd name="connsiteY2257" fmla="*/ 572581 h 2186041"/>
                <a:gd name="connsiteX2258" fmla="*/ 1301261 w 2186041"/>
                <a:gd name="connsiteY2258" fmla="*/ 556740 h 2186041"/>
                <a:gd name="connsiteX2259" fmla="*/ 1328191 w 2186041"/>
                <a:gd name="connsiteY2259" fmla="*/ 555156 h 2186041"/>
                <a:gd name="connsiteX2260" fmla="*/ 1334527 w 2186041"/>
                <a:gd name="connsiteY2260" fmla="*/ 561492 h 2186041"/>
                <a:gd name="connsiteX2261" fmla="*/ 1329775 w 2186041"/>
                <a:gd name="connsiteY2261" fmla="*/ 567828 h 2186041"/>
                <a:gd name="connsiteX2262" fmla="*/ 1306013 w 2186041"/>
                <a:gd name="connsiteY2262" fmla="*/ 572581 h 2186041"/>
                <a:gd name="connsiteX2263" fmla="*/ 1279084 w 2186041"/>
                <a:gd name="connsiteY2263" fmla="*/ 586837 h 2186041"/>
                <a:gd name="connsiteX2264" fmla="*/ 1275916 w 2186041"/>
                <a:gd name="connsiteY2264" fmla="*/ 572581 h 2186041"/>
                <a:gd name="connsiteX2265" fmla="*/ 1383634 w 2186041"/>
                <a:gd name="connsiteY2265" fmla="*/ 811778 h 2186041"/>
                <a:gd name="connsiteX2266" fmla="*/ 1383634 w 2186041"/>
                <a:gd name="connsiteY2266" fmla="*/ 903655 h 2186041"/>
                <a:gd name="connsiteX2267" fmla="*/ 1298093 w 2186041"/>
                <a:gd name="connsiteY2267" fmla="*/ 903655 h 2186041"/>
                <a:gd name="connsiteX2268" fmla="*/ 1298093 w 2186041"/>
                <a:gd name="connsiteY2268" fmla="*/ 862469 h 2186041"/>
                <a:gd name="connsiteX2269" fmla="*/ 1264827 w 2186041"/>
                <a:gd name="connsiteY2269" fmla="*/ 862469 h 2186041"/>
                <a:gd name="connsiteX2270" fmla="*/ 1180870 w 2186041"/>
                <a:gd name="connsiteY2270" fmla="*/ 810194 h 2186041"/>
                <a:gd name="connsiteX2271" fmla="*/ 1383634 w 2186041"/>
                <a:gd name="connsiteY2271" fmla="*/ 810194 h 2186041"/>
                <a:gd name="connsiteX2272" fmla="*/ 1084241 w 2186041"/>
                <a:gd name="connsiteY2272" fmla="*/ 765839 h 2186041"/>
                <a:gd name="connsiteX2273" fmla="*/ 1106418 w 2186041"/>
                <a:gd name="connsiteY2273" fmla="*/ 765839 h 2186041"/>
                <a:gd name="connsiteX2274" fmla="*/ 1106418 w 2186041"/>
                <a:gd name="connsiteY2274" fmla="*/ 788017 h 2186041"/>
                <a:gd name="connsiteX2275" fmla="*/ 1180870 w 2186041"/>
                <a:gd name="connsiteY2275" fmla="*/ 833955 h 2186041"/>
                <a:gd name="connsiteX2276" fmla="*/ 1009789 w 2186041"/>
                <a:gd name="connsiteY2276" fmla="*/ 833955 h 2186041"/>
                <a:gd name="connsiteX2277" fmla="*/ 1084241 w 2186041"/>
                <a:gd name="connsiteY2277" fmla="*/ 788017 h 2186041"/>
                <a:gd name="connsiteX2278" fmla="*/ 1084241 w 2186041"/>
                <a:gd name="connsiteY2278" fmla="*/ 765839 h 2186041"/>
                <a:gd name="connsiteX2279" fmla="*/ 929001 w 2186041"/>
                <a:gd name="connsiteY2279" fmla="*/ 862469 h 2186041"/>
                <a:gd name="connsiteX2280" fmla="*/ 895735 w 2186041"/>
                <a:gd name="connsiteY2280" fmla="*/ 862469 h 2186041"/>
                <a:gd name="connsiteX2281" fmla="*/ 895735 w 2186041"/>
                <a:gd name="connsiteY2281" fmla="*/ 902071 h 2186041"/>
                <a:gd name="connsiteX2282" fmla="*/ 810194 w 2186041"/>
                <a:gd name="connsiteY2282" fmla="*/ 902071 h 2186041"/>
                <a:gd name="connsiteX2283" fmla="*/ 810194 w 2186041"/>
                <a:gd name="connsiteY2283" fmla="*/ 810194 h 2186041"/>
                <a:gd name="connsiteX2284" fmla="*/ 1012957 w 2186041"/>
                <a:gd name="connsiteY2284" fmla="*/ 810194 h 2186041"/>
                <a:gd name="connsiteX2285" fmla="*/ 929001 w 2186041"/>
                <a:gd name="connsiteY2285" fmla="*/ 862469 h 2186041"/>
                <a:gd name="connsiteX2286" fmla="*/ 799105 w 2186041"/>
                <a:gd name="connsiteY2286" fmla="*/ 640696 h 2186041"/>
                <a:gd name="connsiteX2287" fmla="*/ 848212 w 2186041"/>
                <a:gd name="connsiteY2287" fmla="*/ 653369 h 2186041"/>
                <a:gd name="connsiteX2288" fmla="*/ 852964 w 2186041"/>
                <a:gd name="connsiteY2288" fmla="*/ 675546 h 2186041"/>
                <a:gd name="connsiteX2289" fmla="*/ 799105 w 2186041"/>
                <a:gd name="connsiteY2289" fmla="*/ 664458 h 2186041"/>
                <a:gd name="connsiteX2290" fmla="*/ 756335 w 2186041"/>
                <a:gd name="connsiteY2290" fmla="*/ 666042 h 2186041"/>
                <a:gd name="connsiteX2291" fmla="*/ 746830 w 2186041"/>
                <a:gd name="connsiteY2291" fmla="*/ 658121 h 2186041"/>
                <a:gd name="connsiteX2292" fmla="*/ 754751 w 2186041"/>
                <a:gd name="connsiteY2292" fmla="*/ 647033 h 2186041"/>
                <a:gd name="connsiteX2293" fmla="*/ 799105 w 2186041"/>
                <a:gd name="connsiteY2293" fmla="*/ 640696 h 2186041"/>
                <a:gd name="connsiteX2294" fmla="*/ 784848 w 2186041"/>
                <a:gd name="connsiteY2294" fmla="*/ 620103 h 2186041"/>
                <a:gd name="connsiteX2295" fmla="*/ 792769 w 2186041"/>
                <a:gd name="connsiteY2295" fmla="*/ 610599 h 2186041"/>
                <a:gd name="connsiteX2296" fmla="*/ 832371 w 2186041"/>
                <a:gd name="connsiteY2296" fmla="*/ 607431 h 2186041"/>
                <a:gd name="connsiteX2297" fmla="*/ 873557 w 2186041"/>
                <a:gd name="connsiteY2297" fmla="*/ 623272 h 2186041"/>
                <a:gd name="connsiteX2298" fmla="*/ 875142 w 2186041"/>
                <a:gd name="connsiteY2298" fmla="*/ 643865 h 2186041"/>
                <a:gd name="connsiteX2299" fmla="*/ 830787 w 2186041"/>
                <a:gd name="connsiteY2299" fmla="*/ 631192 h 2186041"/>
                <a:gd name="connsiteX2300" fmla="*/ 794353 w 2186041"/>
                <a:gd name="connsiteY2300" fmla="*/ 629608 h 2186041"/>
                <a:gd name="connsiteX2301" fmla="*/ 784848 w 2186041"/>
                <a:gd name="connsiteY2301" fmla="*/ 620103 h 2186041"/>
                <a:gd name="connsiteX2302" fmla="*/ 767423 w 2186041"/>
                <a:gd name="connsiteY2302" fmla="*/ 680299 h 2186041"/>
                <a:gd name="connsiteX2303" fmla="*/ 824451 w 2186041"/>
                <a:gd name="connsiteY2303" fmla="*/ 689803 h 2186041"/>
                <a:gd name="connsiteX2304" fmla="*/ 832371 w 2186041"/>
                <a:gd name="connsiteY2304" fmla="*/ 711980 h 2186041"/>
                <a:gd name="connsiteX2305" fmla="*/ 770592 w 2186041"/>
                <a:gd name="connsiteY2305" fmla="*/ 705644 h 2186041"/>
                <a:gd name="connsiteX2306" fmla="*/ 721485 w 2186041"/>
                <a:gd name="connsiteY2306" fmla="*/ 710396 h 2186041"/>
                <a:gd name="connsiteX2307" fmla="*/ 708812 w 2186041"/>
                <a:gd name="connsiteY2307" fmla="*/ 702476 h 2186041"/>
                <a:gd name="connsiteX2308" fmla="*/ 716733 w 2186041"/>
                <a:gd name="connsiteY2308" fmla="*/ 689803 h 2186041"/>
                <a:gd name="connsiteX2309" fmla="*/ 767423 w 2186041"/>
                <a:gd name="connsiteY2309" fmla="*/ 680299 h 2186041"/>
                <a:gd name="connsiteX2310" fmla="*/ 892566 w 2186041"/>
                <a:gd name="connsiteY2310" fmla="*/ 556740 h 2186041"/>
                <a:gd name="connsiteX2311" fmla="*/ 917912 w 2186041"/>
                <a:gd name="connsiteY2311" fmla="*/ 572581 h 2186041"/>
                <a:gd name="connsiteX2312" fmla="*/ 916328 w 2186041"/>
                <a:gd name="connsiteY2312" fmla="*/ 588422 h 2186041"/>
                <a:gd name="connsiteX2313" fmla="*/ 889398 w 2186041"/>
                <a:gd name="connsiteY2313" fmla="*/ 574165 h 2186041"/>
                <a:gd name="connsiteX2314" fmla="*/ 865637 w 2186041"/>
                <a:gd name="connsiteY2314" fmla="*/ 569413 h 2186041"/>
                <a:gd name="connsiteX2315" fmla="*/ 860885 w 2186041"/>
                <a:gd name="connsiteY2315" fmla="*/ 563076 h 2186041"/>
                <a:gd name="connsiteX2316" fmla="*/ 867221 w 2186041"/>
                <a:gd name="connsiteY2316" fmla="*/ 556740 h 2186041"/>
                <a:gd name="connsiteX2317" fmla="*/ 892566 w 2186041"/>
                <a:gd name="connsiteY2317" fmla="*/ 556740 h 2186041"/>
                <a:gd name="connsiteX2318" fmla="*/ 852964 w 2186041"/>
                <a:gd name="connsiteY2318" fmla="*/ 491792 h 2186041"/>
                <a:gd name="connsiteX2319" fmla="*/ 868805 w 2186041"/>
                <a:gd name="connsiteY2319" fmla="*/ 496544 h 2186041"/>
                <a:gd name="connsiteX2320" fmla="*/ 875142 w 2186041"/>
                <a:gd name="connsiteY2320" fmla="*/ 526642 h 2186041"/>
                <a:gd name="connsiteX2321" fmla="*/ 865637 w 2186041"/>
                <a:gd name="connsiteY2321" fmla="*/ 553572 h 2186041"/>
                <a:gd name="connsiteX2322" fmla="*/ 856132 w 2186041"/>
                <a:gd name="connsiteY2322" fmla="*/ 556740 h 2186041"/>
                <a:gd name="connsiteX2323" fmla="*/ 851380 w 2186041"/>
                <a:gd name="connsiteY2323" fmla="*/ 550403 h 2186041"/>
                <a:gd name="connsiteX2324" fmla="*/ 856132 w 2186041"/>
                <a:gd name="connsiteY2324" fmla="*/ 525058 h 2186041"/>
                <a:gd name="connsiteX2325" fmla="*/ 852964 w 2186041"/>
                <a:gd name="connsiteY2325" fmla="*/ 491792 h 2186041"/>
                <a:gd name="connsiteX2326" fmla="*/ 862469 w 2186041"/>
                <a:gd name="connsiteY2326" fmla="*/ 578917 h 2186041"/>
                <a:gd name="connsiteX2327" fmla="*/ 894151 w 2186041"/>
                <a:gd name="connsiteY2327" fmla="*/ 594758 h 2186041"/>
                <a:gd name="connsiteX2328" fmla="*/ 894151 w 2186041"/>
                <a:gd name="connsiteY2328" fmla="*/ 613767 h 2186041"/>
                <a:gd name="connsiteX2329" fmla="*/ 857717 w 2186041"/>
                <a:gd name="connsiteY2329" fmla="*/ 599510 h 2186041"/>
                <a:gd name="connsiteX2330" fmla="*/ 827619 w 2186041"/>
                <a:gd name="connsiteY2330" fmla="*/ 596342 h 2186041"/>
                <a:gd name="connsiteX2331" fmla="*/ 821282 w 2186041"/>
                <a:gd name="connsiteY2331" fmla="*/ 588422 h 2186041"/>
                <a:gd name="connsiteX2332" fmla="*/ 829203 w 2186041"/>
                <a:gd name="connsiteY2332" fmla="*/ 578917 h 2186041"/>
                <a:gd name="connsiteX2333" fmla="*/ 862469 w 2186041"/>
                <a:gd name="connsiteY2333" fmla="*/ 578917 h 2186041"/>
                <a:gd name="connsiteX2334" fmla="*/ 827619 w 2186041"/>
                <a:gd name="connsiteY2334" fmla="*/ 501297 h 2186041"/>
                <a:gd name="connsiteX2335" fmla="*/ 837123 w 2186041"/>
                <a:gd name="connsiteY2335" fmla="*/ 540899 h 2186041"/>
                <a:gd name="connsiteX2336" fmla="*/ 829203 w 2186041"/>
                <a:gd name="connsiteY2336" fmla="*/ 577333 h 2186041"/>
                <a:gd name="connsiteX2337" fmla="*/ 818114 w 2186041"/>
                <a:gd name="connsiteY2337" fmla="*/ 583669 h 2186041"/>
                <a:gd name="connsiteX2338" fmla="*/ 811778 w 2186041"/>
                <a:gd name="connsiteY2338" fmla="*/ 575749 h 2186041"/>
                <a:gd name="connsiteX2339" fmla="*/ 814946 w 2186041"/>
                <a:gd name="connsiteY2339" fmla="*/ 540899 h 2186041"/>
                <a:gd name="connsiteX2340" fmla="*/ 807026 w 2186041"/>
                <a:gd name="connsiteY2340" fmla="*/ 496544 h 2186041"/>
                <a:gd name="connsiteX2341" fmla="*/ 827619 w 2186041"/>
                <a:gd name="connsiteY2341" fmla="*/ 501297 h 2186041"/>
                <a:gd name="connsiteX2342" fmla="*/ 781680 w 2186041"/>
                <a:gd name="connsiteY2342" fmla="*/ 510801 h 2186041"/>
                <a:gd name="connsiteX2343" fmla="*/ 797521 w 2186041"/>
                <a:gd name="connsiteY2343" fmla="*/ 559908 h 2186041"/>
                <a:gd name="connsiteX2344" fmla="*/ 792769 w 2186041"/>
                <a:gd name="connsiteY2344" fmla="*/ 605847 h 2186041"/>
                <a:gd name="connsiteX2345" fmla="*/ 780096 w 2186041"/>
                <a:gd name="connsiteY2345" fmla="*/ 613767 h 2186041"/>
                <a:gd name="connsiteX2346" fmla="*/ 772176 w 2186041"/>
                <a:gd name="connsiteY2346" fmla="*/ 604262 h 2186041"/>
                <a:gd name="connsiteX2347" fmla="*/ 772176 w 2186041"/>
                <a:gd name="connsiteY2347" fmla="*/ 559908 h 2186041"/>
                <a:gd name="connsiteX2348" fmla="*/ 759503 w 2186041"/>
                <a:gd name="connsiteY2348" fmla="*/ 506049 h 2186041"/>
                <a:gd name="connsiteX2349" fmla="*/ 781680 w 2186041"/>
                <a:gd name="connsiteY2349" fmla="*/ 510801 h 2186041"/>
                <a:gd name="connsiteX2350" fmla="*/ 730990 w 2186041"/>
                <a:gd name="connsiteY2350" fmla="*/ 528226 h 2186041"/>
                <a:gd name="connsiteX2351" fmla="*/ 754751 w 2186041"/>
                <a:gd name="connsiteY2351" fmla="*/ 585253 h 2186041"/>
                <a:gd name="connsiteX2352" fmla="*/ 754751 w 2186041"/>
                <a:gd name="connsiteY2352" fmla="*/ 640696 h 2186041"/>
                <a:gd name="connsiteX2353" fmla="*/ 742078 w 2186041"/>
                <a:gd name="connsiteY2353" fmla="*/ 651785 h 2186041"/>
                <a:gd name="connsiteX2354" fmla="*/ 730990 w 2186041"/>
                <a:gd name="connsiteY2354" fmla="*/ 640696 h 2186041"/>
                <a:gd name="connsiteX2355" fmla="*/ 724653 w 2186041"/>
                <a:gd name="connsiteY2355" fmla="*/ 588422 h 2186041"/>
                <a:gd name="connsiteX2356" fmla="*/ 704060 w 2186041"/>
                <a:gd name="connsiteY2356" fmla="*/ 525058 h 2186041"/>
                <a:gd name="connsiteX2357" fmla="*/ 730990 w 2186041"/>
                <a:gd name="connsiteY2357" fmla="*/ 528226 h 2186041"/>
                <a:gd name="connsiteX2358" fmla="*/ 677131 w 2186041"/>
                <a:gd name="connsiteY2358" fmla="*/ 553572 h 2186041"/>
                <a:gd name="connsiteX2359" fmla="*/ 710396 w 2186041"/>
                <a:gd name="connsiteY2359" fmla="*/ 618519 h 2186041"/>
                <a:gd name="connsiteX2360" fmla="*/ 716733 w 2186041"/>
                <a:gd name="connsiteY2360" fmla="*/ 683467 h 2186041"/>
                <a:gd name="connsiteX2361" fmla="*/ 704060 w 2186041"/>
                <a:gd name="connsiteY2361" fmla="*/ 697724 h 2186041"/>
                <a:gd name="connsiteX2362" fmla="*/ 691387 w 2186041"/>
                <a:gd name="connsiteY2362" fmla="*/ 685051 h 2186041"/>
                <a:gd name="connsiteX2363" fmla="*/ 678715 w 2186041"/>
                <a:gd name="connsiteY2363" fmla="*/ 623272 h 2186041"/>
                <a:gd name="connsiteX2364" fmla="*/ 647033 w 2186041"/>
                <a:gd name="connsiteY2364" fmla="*/ 550403 h 2186041"/>
                <a:gd name="connsiteX2365" fmla="*/ 677131 w 2186041"/>
                <a:gd name="connsiteY2365" fmla="*/ 553572 h 2186041"/>
                <a:gd name="connsiteX2366" fmla="*/ 620103 w 2186041"/>
                <a:gd name="connsiteY2366" fmla="*/ 591590 h 2186041"/>
                <a:gd name="connsiteX2367" fmla="*/ 662874 w 2186041"/>
                <a:gd name="connsiteY2367" fmla="*/ 662874 h 2186041"/>
                <a:gd name="connsiteX2368" fmla="*/ 678715 w 2186041"/>
                <a:gd name="connsiteY2368" fmla="*/ 735742 h 2186041"/>
                <a:gd name="connsiteX2369" fmla="*/ 675546 w 2186041"/>
                <a:gd name="connsiteY2369" fmla="*/ 745246 h 2186041"/>
                <a:gd name="connsiteX2370" fmla="*/ 678715 w 2186041"/>
                <a:gd name="connsiteY2370" fmla="*/ 742078 h 2186041"/>
                <a:gd name="connsiteX2371" fmla="*/ 734158 w 2186041"/>
                <a:gd name="connsiteY2371" fmla="*/ 726237 h 2186041"/>
                <a:gd name="connsiteX2372" fmla="*/ 797521 w 2186041"/>
                <a:gd name="connsiteY2372" fmla="*/ 730989 h 2186041"/>
                <a:gd name="connsiteX2373" fmla="*/ 808610 w 2186041"/>
                <a:gd name="connsiteY2373" fmla="*/ 754751 h 2186041"/>
                <a:gd name="connsiteX2374" fmla="*/ 738910 w 2186041"/>
                <a:gd name="connsiteY2374" fmla="*/ 753167 h 2186041"/>
                <a:gd name="connsiteX2375" fmla="*/ 685051 w 2186041"/>
                <a:gd name="connsiteY2375" fmla="*/ 764255 h 2186041"/>
                <a:gd name="connsiteX2376" fmla="*/ 670794 w 2186041"/>
                <a:gd name="connsiteY2376" fmla="*/ 757919 h 2186041"/>
                <a:gd name="connsiteX2377" fmla="*/ 672378 w 2186041"/>
                <a:gd name="connsiteY2377" fmla="*/ 748415 h 2186041"/>
                <a:gd name="connsiteX2378" fmla="*/ 664458 w 2186041"/>
                <a:gd name="connsiteY2378" fmla="*/ 753167 h 2186041"/>
                <a:gd name="connsiteX2379" fmla="*/ 648617 w 2186041"/>
                <a:gd name="connsiteY2379" fmla="*/ 740494 h 2186041"/>
                <a:gd name="connsiteX2380" fmla="*/ 628024 w 2186041"/>
                <a:gd name="connsiteY2380" fmla="*/ 672378 h 2186041"/>
                <a:gd name="connsiteX2381" fmla="*/ 586837 w 2186041"/>
                <a:gd name="connsiteY2381" fmla="*/ 593174 h 2186041"/>
                <a:gd name="connsiteX2382" fmla="*/ 620103 w 2186041"/>
                <a:gd name="connsiteY2382" fmla="*/ 591590 h 2186041"/>
                <a:gd name="connsiteX2383" fmla="*/ 566244 w 2186041"/>
                <a:gd name="connsiteY2383" fmla="*/ 642281 h 2186041"/>
                <a:gd name="connsiteX2384" fmla="*/ 620103 w 2186041"/>
                <a:gd name="connsiteY2384" fmla="*/ 716733 h 2186041"/>
                <a:gd name="connsiteX2385" fmla="*/ 643865 w 2186041"/>
                <a:gd name="connsiteY2385" fmla="*/ 795937 h 2186041"/>
                <a:gd name="connsiteX2386" fmla="*/ 632776 w 2186041"/>
                <a:gd name="connsiteY2386" fmla="*/ 814946 h 2186041"/>
                <a:gd name="connsiteX2387" fmla="*/ 613767 w 2186041"/>
                <a:gd name="connsiteY2387" fmla="*/ 802273 h 2186041"/>
                <a:gd name="connsiteX2388" fmla="*/ 583669 w 2186041"/>
                <a:gd name="connsiteY2388" fmla="*/ 729405 h 2186041"/>
                <a:gd name="connsiteX2389" fmla="*/ 529810 w 2186041"/>
                <a:gd name="connsiteY2389" fmla="*/ 645449 h 2186041"/>
                <a:gd name="connsiteX2390" fmla="*/ 566244 w 2186041"/>
                <a:gd name="connsiteY2390" fmla="*/ 642281 h 2186041"/>
                <a:gd name="connsiteX2391" fmla="*/ 515554 w 2186041"/>
                <a:gd name="connsiteY2391" fmla="*/ 707228 h 2186041"/>
                <a:gd name="connsiteX2392" fmla="*/ 580501 w 2186041"/>
                <a:gd name="connsiteY2392" fmla="*/ 781680 h 2186041"/>
                <a:gd name="connsiteX2393" fmla="*/ 613767 w 2186041"/>
                <a:gd name="connsiteY2393" fmla="*/ 864053 h 2186041"/>
                <a:gd name="connsiteX2394" fmla="*/ 602678 w 2186041"/>
                <a:gd name="connsiteY2394" fmla="*/ 886230 h 2186041"/>
                <a:gd name="connsiteX2395" fmla="*/ 582085 w 2186041"/>
                <a:gd name="connsiteY2395" fmla="*/ 875142 h 2186041"/>
                <a:gd name="connsiteX2396" fmla="*/ 544067 w 2186041"/>
                <a:gd name="connsiteY2396" fmla="*/ 799105 h 2186041"/>
                <a:gd name="connsiteX2397" fmla="*/ 479120 w 2186041"/>
                <a:gd name="connsiteY2397" fmla="*/ 715149 h 2186041"/>
                <a:gd name="connsiteX2398" fmla="*/ 515554 w 2186041"/>
                <a:gd name="connsiteY2398" fmla="*/ 707228 h 2186041"/>
                <a:gd name="connsiteX2399" fmla="*/ 472783 w 2186041"/>
                <a:gd name="connsiteY2399" fmla="*/ 792769 h 2186041"/>
                <a:gd name="connsiteX2400" fmla="*/ 548819 w 2186041"/>
                <a:gd name="connsiteY2400" fmla="*/ 862469 h 2186041"/>
                <a:gd name="connsiteX2401" fmla="*/ 591590 w 2186041"/>
                <a:gd name="connsiteY2401" fmla="*/ 944841 h 2186041"/>
                <a:gd name="connsiteX2402" fmla="*/ 582085 w 2186041"/>
                <a:gd name="connsiteY2402" fmla="*/ 970187 h 2186041"/>
                <a:gd name="connsiteX2403" fmla="*/ 558324 w 2186041"/>
                <a:gd name="connsiteY2403" fmla="*/ 960682 h 2186041"/>
                <a:gd name="connsiteX2404" fmla="*/ 510801 w 2186041"/>
                <a:gd name="connsiteY2404" fmla="*/ 886230 h 2186041"/>
                <a:gd name="connsiteX2405" fmla="*/ 433181 w 2186041"/>
                <a:gd name="connsiteY2405" fmla="*/ 807026 h 2186041"/>
                <a:gd name="connsiteX2406" fmla="*/ 472783 w 2186041"/>
                <a:gd name="connsiteY2406" fmla="*/ 792769 h 2186041"/>
                <a:gd name="connsiteX2407" fmla="*/ 439517 w 2186041"/>
                <a:gd name="connsiteY2407" fmla="*/ 889398 h 2186041"/>
                <a:gd name="connsiteX2408" fmla="*/ 526642 w 2186041"/>
                <a:gd name="connsiteY2408" fmla="*/ 951178 h 2186041"/>
                <a:gd name="connsiteX2409" fmla="*/ 580501 w 2186041"/>
                <a:gd name="connsiteY2409" fmla="*/ 1030382 h 2186041"/>
                <a:gd name="connsiteX2410" fmla="*/ 574165 w 2186041"/>
                <a:gd name="connsiteY2410" fmla="*/ 1057312 h 2186041"/>
                <a:gd name="connsiteX2411" fmla="*/ 548819 w 2186041"/>
                <a:gd name="connsiteY2411" fmla="*/ 1050975 h 2186041"/>
                <a:gd name="connsiteX2412" fmla="*/ 490208 w 2186041"/>
                <a:gd name="connsiteY2412" fmla="*/ 981275 h 2186041"/>
                <a:gd name="connsiteX2413" fmla="*/ 401499 w 2186041"/>
                <a:gd name="connsiteY2413" fmla="*/ 908407 h 2186041"/>
                <a:gd name="connsiteX2414" fmla="*/ 439517 w 2186041"/>
                <a:gd name="connsiteY2414" fmla="*/ 889398 h 2186041"/>
                <a:gd name="connsiteX2415" fmla="*/ 418924 w 2186041"/>
                <a:gd name="connsiteY2415" fmla="*/ 992364 h 2186041"/>
                <a:gd name="connsiteX2416" fmla="*/ 513969 w 2186041"/>
                <a:gd name="connsiteY2416" fmla="*/ 1044639 h 2186041"/>
                <a:gd name="connsiteX2417" fmla="*/ 577333 w 2186041"/>
                <a:gd name="connsiteY2417" fmla="*/ 1117507 h 2186041"/>
                <a:gd name="connsiteX2418" fmla="*/ 574165 w 2186041"/>
                <a:gd name="connsiteY2418" fmla="*/ 1144437 h 2186041"/>
                <a:gd name="connsiteX2419" fmla="*/ 547235 w 2186041"/>
                <a:gd name="connsiteY2419" fmla="*/ 1141268 h 2186041"/>
                <a:gd name="connsiteX2420" fmla="*/ 479120 w 2186041"/>
                <a:gd name="connsiteY2420" fmla="*/ 1077905 h 2186041"/>
                <a:gd name="connsiteX2421" fmla="*/ 379322 w 2186041"/>
                <a:gd name="connsiteY2421" fmla="*/ 1016125 h 2186041"/>
                <a:gd name="connsiteX2422" fmla="*/ 418924 w 2186041"/>
                <a:gd name="connsiteY2422" fmla="*/ 992364 h 2186041"/>
                <a:gd name="connsiteX2423" fmla="*/ 415756 w 2186041"/>
                <a:gd name="connsiteY2423" fmla="*/ 1108002 h 2186041"/>
                <a:gd name="connsiteX2424" fmla="*/ 517138 w 2186041"/>
                <a:gd name="connsiteY2424" fmla="*/ 1142852 h 2186041"/>
                <a:gd name="connsiteX2425" fmla="*/ 591590 w 2186041"/>
                <a:gd name="connsiteY2425" fmla="*/ 1204632 h 2186041"/>
                <a:gd name="connsiteX2426" fmla="*/ 593174 w 2186041"/>
                <a:gd name="connsiteY2426" fmla="*/ 1233145 h 2186041"/>
                <a:gd name="connsiteX2427" fmla="*/ 566244 w 2186041"/>
                <a:gd name="connsiteY2427" fmla="*/ 1234730 h 2186041"/>
                <a:gd name="connsiteX2428" fmla="*/ 490208 w 2186041"/>
                <a:gd name="connsiteY2428" fmla="*/ 1182455 h 2186041"/>
                <a:gd name="connsiteX2429" fmla="*/ 382490 w 2186041"/>
                <a:gd name="connsiteY2429" fmla="*/ 1136516 h 2186041"/>
                <a:gd name="connsiteX2430" fmla="*/ 415756 w 2186041"/>
                <a:gd name="connsiteY2430" fmla="*/ 1108002 h 2186041"/>
                <a:gd name="connsiteX2431" fmla="*/ 431597 w 2186041"/>
                <a:gd name="connsiteY2431" fmla="*/ 1223641 h 2186041"/>
                <a:gd name="connsiteX2432" fmla="*/ 536147 w 2186041"/>
                <a:gd name="connsiteY2432" fmla="*/ 1241066 h 2186041"/>
                <a:gd name="connsiteX2433" fmla="*/ 616935 w 2186041"/>
                <a:gd name="connsiteY2433" fmla="*/ 1291757 h 2186041"/>
                <a:gd name="connsiteX2434" fmla="*/ 621687 w 2186041"/>
                <a:gd name="connsiteY2434" fmla="*/ 1320270 h 2186041"/>
                <a:gd name="connsiteX2435" fmla="*/ 596342 w 2186041"/>
                <a:gd name="connsiteY2435" fmla="*/ 1325022 h 2186041"/>
                <a:gd name="connsiteX2436" fmla="*/ 515554 w 2186041"/>
                <a:gd name="connsiteY2436" fmla="*/ 1285420 h 2186041"/>
                <a:gd name="connsiteX2437" fmla="*/ 404667 w 2186041"/>
                <a:gd name="connsiteY2437" fmla="*/ 1258491 h 2186041"/>
                <a:gd name="connsiteX2438" fmla="*/ 431597 w 2186041"/>
                <a:gd name="connsiteY2438" fmla="*/ 1223641 h 2186041"/>
                <a:gd name="connsiteX2439" fmla="*/ 445854 w 2186041"/>
                <a:gd name="connsiteY2439" fmla="*/ 1374129 h 2186041"/>
                <a:gd name="connsiteX2440" fmla="*/ 466447 w 2186041"/>
                <a:gd name="connsiteY2440" fmla="*/ 1334527 h 2186041"/>
                <a:gd name="connsiteX2441" fmla="*/ 569412 w 2186041"/>
                <a:gd name="connsiteY2441" fmla="*/ 1334527 h 2186041"/>
                <a:gd name="connsiteX2442" fmla="*/ 653369 w 2186041"/>
                <a:gd name="connsiteY2442" fmla="*/ 1370961 h 2186041"/>
                <a:gd name="connsiteX2443" fmla="*/ 659706 w 2186041"/>
                <a:gd name="connsiteY2443" fmla="*/ 1377297 h 2186041"/>
                <a:gd name="connsiteX2444" fmla="*/ 656537 w 2186041"/>
                <a:gd name="connsiteY2444" fmla="*/ 1367793 h 2186041"/>
                <a:gd name="connsiteX2445" fmla="*/ 670794 w 2186041"/>
                <a:gd name="connsiteY2445" fmla="*/ 1301261 h 2186041"/>
                <a:gd name="connsiteX2446" fmla="*/ 718317 w 2186041"/>
                <a:gd name="connsiteY2446" fmla="*/ 1242650 h 2186041"/>
                <a:gd name="connsiteX2447" fmla="*/ 756335 w 2186041"/>
                <a:gd name="connsiteY2447" fmla="*/ 1250570 h 2186041"/>
                <a:gd name="connsiteX2448" fmla="*/ 710396 w 2186041"/>
                <a:gd name="connsiteY2448" fmla="*/ 1317102 h 2186041"/>
                <a:gd name="connsiteX2449" fmla="*/ 689803 w 2186041"/>
                <a:gd name="connsiteY2449" fmla="*/ 1377297 h 2186041"/>
                <a:gd name="connsiteX2450" fmla="*/ 672378 w 2186041"/>
                <a:gd name="connsiteY2450" fmla="*/ 1385218 h 2186041"/>
                <a:gd name="connsiteX2451" fmla="*/ 661290 w 2186041"/>
                <a:gd name="connsiteY2451" fmla="*/ 1375713 h 2186041"/>
                <a:gd name="connsiteX2452" fmla="*/ 662874 w 2186041"/>
                <a:gd name="connsiteY2452" fmla="*/ 1396306 h 2186041"/>
                <a:gd name="connsiteX2453" fmla="*/ 639112 w 2186041"/>
                <a:gd name="connsiteY2453" fmla="*/ 1405811 h 2186041"/>
                <a:gd name="connsiteX2454" fmla="*/ 555156 w 2186041"/>
                <a:gd name="connsiteY2454" fmla="*/ 1380466 h 2186041"/>
                <a:gd name="connsiteX2455" fmla="*/ 445854 w 2186041"/>
                <a:gd name="connsiteY2455" fmla="*/ 1374129 h 2186041"/>
                <a:gd name="connsiteX2456" fmla="*/ 504465 w 2186041"/>
                <a:gd name="connsiteY2456" fmla="*/ 1478679 h 2186041"/>
                <a:gd name="connsiteX2457" fmla="*/ 517138 w 2186041"/>
                <a:gd name="connsiteY2457" fmla="*/ 1439077 h 2186041"/>
                <a:gd name="connsiteX2458" fmla="*/ 612183 w 2186041"/>
                <a:gd name="connsiteY2458" fmla="*/ 1423236 h 2186041"/>
                <a:gd name="connsiteX2459" fmla="*/ 697724 w 2186041"/>
                <a:gd name="connsiteY2459" fmla="*/ 1442245 h 2186041"/>
                <a:gd name="connsiteX2460" fmla="*/ 705644 w 2186041"/>
                <a:gd name="connsiteY2460" fmla="*/ 1448581 h 2186041"/>
                <a:gd name="connsiteX2461" fmla="*/ 700892 w 2186041"/>
                <a:gd name="connsiteY2461" fmla="*/ 1440661 h 2186041"/>
                <a:gd name="connsiteX2462" fmla="*/ 705644 w 2186041"/>
                <a:gd name="connsiteY2462" fmla="*/ 1374129 h 2186041"/>
                <a:gd name="connsiteX2463" fmla="*/ 743662 w 2186041"/>
                <a:gd name="connsiteY2463" fmla="*/ 1310766 h 2186041"/>
                <a:gd name="connsiteX2464" fmla="*/ 780096 w 2186041"/>
                <a:gd name="connsiteY2464" fmla="*/ 1313934 h 2186041"/>
                <a:gd name="connsiteX2465" fmla="*/ 745246 w 2186041"/>
                <a:gd name="connsiteY2465" fmla="*/ 1383634 h 2186041"/>
                <a:gd name="connsiteX2466" fmla="*/ 732574 w 2186041"/>
                <a:gd name="connsiteY2466" fmla="*/ 1443829 h 2186041"/>
                <a:gd name="connsiteX2467" fmla="*/ 716733 w 2186041"/>
                <a:gd name="connsiteY2467" fmla="*/ 1454918 h 2186041"/>
                <a:gd name="connsiteX2468" fmla="*/ 704060 w 2186041"/>
                <a:gd name="connsiteY2468" fmla="*/ 1446997 h 2186041"/>
                <a:gd name="connsiteX2469" fmla="*/ 707228 w 2186041"/>
                <a:gd name="connsiteY2469" fmla="*/ 1462838 h 2186041"/>
                <a:gd name="connsiteX2470" fmla="*/ 686635 w 2186041"/>
                <a:gd name="connsiteY2470" fmla="*/ 1475511 h 2186041"/>
                <a:gd name="connsiteX2471" fmla="*/ 604262 w 2186041"/>
                <a:gd name="connsiteY2471" fmla="*/ 1466006 h 2186041"/>
                <a:gd name="connsiteX2472" fmla="*/ 504465 w 2186041"/>
                <a:gd name="connsiteY2472" fmla="*/ 1478679 h 2186041"/>
                <a:gd name="connsiteX2473" fmla="*/ 578917 w 2186041"/>
                <a:gd name="connsiteY2473" fmla="*/ 1523033 h 2186041"/>
                <a:gd name="connsiteX2474" fmla="*/ 666042 w 2186041"/>
                <a:gd name="connsiteY2474" fmla="*/ 1494520 h 2186041"/>
                <a:gd name="connsiteX2475" fmla="*/ 748414 w 2186041"/>
                <a:gd name="connsiteY2475" fmla="*/ 1502440 h 2186041"/>
                <a:gd name="connsiteX2476" fmla="*/ 762671 w 2186041"/>
                <a:gd name="connsiteY2476" fmla="*/ 1524618 h 2186041"/>
                <a:gd name="connsiteX2477" fmla="*/ 745246 w 2186041"/>
                <a:gd name="connsiteY2477" fmla="*/ 1540459 h 2186041"/>
                <a:gd name="connsiteX2478" fmla="*/ 667626 w 2186041"/>
                <a:gd name="connsiteY2478" fmla="*/ 1542043 h 2186041"/>
                <a:gd name="connsiteX2479" fmla="*/ 570997 w 2186041"/>
                <a:gd name="connsiteY2479" fmla="*/ 1565804 h 2186041"/>
                <a:gd name="connsiteX2480" fmla="*/ 578917 w 2186041"/>
                <a:gd name="connsiteY2480" fmla="*/ 1523033 h 2186041"/>
                <a:gd name="connsiteX2481" fmla="*/ 651785 w 2186041"/>
                <a:gd name="connsiteY2481" fmla="*/ 1597486 h 2186041"/>
                <a:gd name="connsiteX2482" fmla="*/ 729405 w 2186041"/>
                <a:gd name="connsiteY2482" fmla="*/ 1559468 h 2186041"/>
                <a:gd name="connsiteX2483" fmla="*/ 807026 w 2186041"/>
                <a:gd name="connsiteY2483" fmla="*/ 1556299 h 2186041"/>
                <a:gd name="connsiteX2484" fmla="*/ 824451 w 2186041"/>
                <a:gd name="connsiteY2484" fmla="*/ 1575308 h 2186041"/>
                <a:gd name="connsiteX2485" fmla="*/ 810194 w 2186041"/>
                <a:gd name="connsiteY2485" fmla="*/ 1592733 h 2186041"/>
                <a:gd name="connsiteX2486" fmla="*/ 737326 w 2186041"/>
                <a:gd name="connsiteY2486" fmla="*/ 1603822 h 2186041"/>
                <a:gd name="connsiteX2487" fmla="*/ 651785 w 2186041"/>
                <a:gd name="connsiteY2487" fmla="*/ 1638672 h 2186041"/>
                <a:gd name="connsiteX2488" fmla="*/ 651785 w 2186041"/>
                <a:gd name="connsiteY2488" fmla="*/ 1597486 h 2186041"/>
                <a:gd name="connsiteX2489" fmla="*/ 737326 w 2186041"/>
                <a:gd name="connsiteY2489" fmla="*/ 1697283 h 2186041"/>
                <a:gd name="connsiteX2490" fmla="*/ 732574 w 2186041"/>
                <a:gd name="connsiteY2490" fmla="*/ 1659265 h 2186041"/>
                <a:gd name="connsiteX2491" fmla="*/ 799105 w 2186041"/>
                <a:gd name="connsiteY2491" fmla="*/ 1613327 h 2186041"/>
                <a:gd name="connsiteX2492" fmla="*/ 870389 w 2186041"/>
                <a:gd name="connsiteY2492" fmla="*/ 1602238 h 2186041"/>
                <a:gd name="connsiteX2493" fmla="*/ 889398 w 2186041"/>
                <a:gd name="connsiteY2493" fmla="*/ 1618079 h 2186041"/>
                <a:gd name="connsiteX2494" fmla="*/ 878310 w 2186041"/>
                <a:gd name="connsiteY2494" fmla="*/ 1635504 h 2186041"/>
                <a:gd name="connsiteX2495" fmla="*/ 813362 w 2186041"/>
                <a:gd name="connsiteY2495" fmla="*/ 1654513 h 2186041"/>
                <a:gd name="connsiteX2496" fmla="*/ 737326 w 2186041"/>
                <a:gd name="connsiteY2496" fmla="*/ 1697283 h 2186041"/>
                <a:gd name="connsiteX2497" fmla="*/ 833955 w 2186041"/>
                <a:gd name="connsiteY2497" fmla="*/ 1744806 h 2186041"/>
                <a:gd name="connsiteX2498" fmla="*/ 822867 w 2186041"/>
                <a:gd name="connsiteY2498" fmla="*/ 1706788 h 2186041"/>
                <a:gd name="connsiteX2499" fmla="*/ 875142 w 2186041"/>
                <a:gd name="connsiteY2499" fmla="*/ 1656097 h 2186041"/>
                <a:gd name="connsiteX2500" fmla="*/ 938505 w 2186041"/>
                <a:gd name="connsiteY2500" fmla="*/ 1638672 h 2186041"/>
                <a:gd name="connsiteX2501" fmla="*/ 960682 w 2186041"/>
                <a:gd name="connsiteY2501" fmla="*/ 1652929 h 2186041"/>
                <a:gd name="connsiteX2502" fmla="*/ 952762 w 2186041"/>
                <a:gd name="connsiteY2502" fmla="*/ 1671938 h 2186041"/>
                <a:gd name="connsiteX2503" fmla="*/ 895735 w 2186041"/>
                <a:gd name="connsiteY2503" fmla="*/ 1695699 h 2186041"/>
                <a:gd name="connsiteX2504" fmla="*/ 833955 w 2186041"/>
                <a:gd name="connsiteY2504" fmla="*/ 1744806 h 2186041"/>
                <a:gd name="connsiteX2505" fmla="*/ 1027214 w 2186041"/>
                <a:gd name="connsiteY2505" fmla="*/ 1697283 h 2186041"/>
                <a:gd name="connsiteX2506" fmla="*/ 982859 w 2186041"/>
                <a:gd name="connsiteY2506" fmla="*/ 1724213 h 2186041"/>
                <a:gd name="connsiteX2507" fmla="*/ 935337 w 2186041"/>
                <a:gd name="connsiteY2507" fmla="*/ 1776488 h 2186041"/>
                <a:gd name="connsiteX2508" fmla="*/ 917912 w 2186041"/>
                <a:gd name="connsiteY2508" fmla="*/ 1741638 h 2186041"/>
                <a:gd name="connsiteX2509" fmla="*/ 957514 w 2186041"/>
                <a:gd name="connsiteY2509" fmla="*/ 1689363 h 2186041"/>
                <a:gd name="connsiteX2510" fmla="*/ 1011373 w 2186041"/>
                <a:gd name="connsiteY2510" fmla="*/ 1667186 h 2186041"/>
                <a:gd name="connsiteX2511" fmla="*/ 1033550 w 2186041"/>
                <a:gd name="connsiteY2511" fmla="*/ 1678274 h 2186041"/>
                <a:gd name="connsiteX2512" fmla="*/ 1027214 w 2186041"/>
                <a:gd name="connsiteY2512" fmla="*/ 1697283 h 2186041"/>
                <a:gd name="connsiteX2513" fmla="*/ 1035134 w 2186041"/>
                <a:gd name="connsiteY2513" fmla="*/ 1667186 h 2186041"/>
                <a:gd name="connsiteX2514" fmla="*/ 1016125 w 2186041"/>
                <a:gd name="connsiteY2514" fmla="*/ 1665601 h 2186041"/>
                <a:gd name="connsiteX2515" fmla="*/ 989196 w 2186041"/>
                <a:gd name="connsiteY2515" fmla="*/ 1625999 h 2186041"/>
                <a:gd name="connsiteX2516" fmla="*/ 987612 w 2186041"/>
                <a:gd name="connsiteY2516" fmla="*/ 1572140 h 2186041"/>
                <a:gd name="connsiteX2517" fmla="*/ 1016125 w 2186041"/>
                <a:gd name="connsiteY2517" fmla="*/ 1556299 h 2186041"/>
                <a:gd name="connsiteX2518" fmla="*/ 1024046 w 2186041"/>
                <a:gd name="connsiteY2518" fmla="*/ 1611742 h 2186041"/>
                <a:gd name="connsiteX2519" fmla="*/ 1043055 w 2186041"/>
                <a:gd name="connsiteY2519" fmla="*/ 1651345 h 2186041"/>
                <a:gd name="connsiteX2520" fmla="*/ 1035134 w 2186041"/>
                <a:gd name="connsiteY2520" fmla="*/ 1667186 h 2186041"/>
                <a:gd name="connsiteX2521" fmla="*/ 1119091 w 2186041"/>
                <a:gd name="connsiteY2521" fmla="*/ 1763815 h 2186041"/>
                <a:gd name="connsiteX2522" fmla="*/ 1073153 w 2186041"/>
                <a:gd name="connsiteY2522" fmla="*/ 1763815 h 2186041"/>
                <a:gd name="connsiteX2523" fmla="*/ 1055728 w 2186041"/>
                <a:gd name="connsiteY2523" fmla="*/ 1678274 h 2186041"/>
                <a:gd name="connsiteX2524" fmla="*/ 1073153 w 2186041"/>
                <a:gd name="connsiteY2524" fmla="*/ 1625999 h 2186041"/>
                <a:gd name="connsiteX2525" fmla="*/ 1119091 w 2186041"/>
                <a:gd name="connsiteY2525" fmla="*/ 1625999 h 2186041"/>
                <a:gd name="connsiteX2526" fmla="*/ 1136516 w 2186041"/>
                <a:gd name="connsiteY2526" fmla="*/ 1678274 h 2186041"/>
                <a:gd name="connsiteX2527" fmla="*/ 1119091 w 2186041"/>
                <a:gd name="connsiteY2527" fmla="*/ 1763815 h 2186041"/>
                <a:gd name="connsiteX2528" fmla="*/ 1114339 w 2186041"/>
                <a:gd name="connsiteY2528" fmla="*/ 1464422 h 2186041"/>
                <a:gd name="connsiteX2529" fmla="*/ 1096914 w 2186041"/>
                <a:gd name="connsiteY2529" fmla="*/ 1446997 h 2186041"/>
                <a:gd name="connsiteX2530" fmla="*/ 1096914 w 2186041"/>
                <a:gd name="connsiteY2530" fmla="*/ 1355120 h 2186041"/>
                <a:gd name="connsiteX2531" fmla="*/ 1114339 w 2186041"/>
                <a:gd name="connsiteY2531" fmla="*/ 1337695 h 2186041"/>
                <a:gd name="connsiteX2532" fmla="*/ 1149189 w 2186041"/>
                <a:gd name="connsiteY2532" fmla="*/ 1337695 h 2186041"/>
                <a:gd name="connsiteX2533" fmla="*/ 1166614 w 2186041"/>
                <a:gd name="connsiteY2533" fmla="*/ 1355120 h 2186041"/>
                <a:gd name="connsiteX2534" fmla="*/ 1166614 w 2186041"/>
                <a:gd name="connsiteY2534" fmla="*/ 1446997 h 2186041"/>
                <a:gd name="connsiteX2535" fmla="*/ 1149189 w 2186041"/>
                <a:gd name="connsiteY2535" fmla="*/ 1464422 h 2186041"/>
                <a:gd name="connsiteX2536" fmla="*/ 1114339 w 2186041"/>
                <a:gd name="connsiteY2536" fmla="*/ 1464422 h 2186041"/>
                <a:gd name="connsiteX2537" fmla="*/ 1150773 w 2186041"/>
                <a:gd name="connsiteY2537" fmla="*/ 1652929 h 2186041"/>
                <a:gd name="connsiteX2538" fmla="*/ 1169782 w 2186041"/>
                <a:gd name="connsiteY2538" fmla="*/ 1613327 h 2186041"/>
                <a:gd name="connsiteX2539" fmla="*/ 1177702 w 2186041"/>
                <a:gd name="connsiteY2539" fmla="*/ 1557883 h 2186041"/>
                <a:gd name="connsiteX2540" fmla="*/ 1206216 w 2186041"/>
                <a:gd name="connsiteY2540" fmla="*/ 1573724 h 2186041"/>
                <a:gd name="connsiteX2541" fmla="*/ 1204632 w 2186041"/>
                <a:gd name="connsiteY2541" fmla="*/ 1627583 h 2186041"/>
                <a:gd name="connsiteX2542" fmla="*/ 1177702 w 2186041"/>
                <a:gd name="connsiteY2542" fmla="*/ 1667186 h 2186041"/>
                <a:gd name="connsiteX2543" fmla="*/ 1158693 w 2186041"/>
                <a:gd name="connsiteY2543" fmla="*/ 1668770 h 2186041"/>
                <a:gd name="connsiteX2544" fmla="*/ 1150773 w 2186041"/>
                <a:gd name="connsiteY2544" fmla="*/ 1652929 h 2186041"/>
                <a:gd name="connsiteX2545" fmla="*/ 1258491 w 2186041"/>
                <a:gd name="connsiteY2545" fmla="*/ 1776488 h 2186041"/>
                <a:gd name="connsiteX2546" fmla="*/ 1210968 w 2186041"/>
                <a:gd name="connsiteY2546" fmla="*/ 1724213 h 2186041"/>
                <a:gd name="connsiteX2547" fmla="*/ 1166614 w 2186041"/>
                <a:gd name="connsiteY2547" fmla="*/ 1697283 h 2186041"/>
                <a:gd name="connsiteX2548" fmla="*/ 1160277 w 2186041"/>
                <a:gd name="connsiteY2548" fmla="*/ 1676690 h 2186041"/>
                <a:gd name="connsiteX2549" fmla="*/ 1182455 w 2186041"/>
                <a:gd name="connsiteY2549" fmla="*/ 1665601 h 2186041"/>
                <a:gd name="connsiteX2550" fmla="*/ 1236313 w 2186041"/>
                <a:gd name="connsiteY2550" fmla="*/ 1687779 h 2186041"/>
                <a:gd name="connsiteX2551" fmla="*/ 1275916 w 2186041"/>
                <a:gd name="connsiteY2551" fmla="*/ 1740053 h 2186041"/>
                <a:gd name="connsiteX2552" fmla="*/ 1258491 w 2186041"/>
                <a:gd name="connsiteY2552" fmla="*/ 1776488 h 2186041"/>
                <a:gd name="connsiteX2553" fmla="*/ 1358288 w 2186041"/>
                <a:gd name="connsiteY2553" fmla="*/ 1744806 h 2186041"/>
                <a:gd name="connsiteX2554" fmla="*/ 1298093 w 2186041"/>
                <a:gd name="connsiteY2554" fmla="*/ 1695699 h 2186041"/>
                <a:gd name="connsiteX2555" fmla="*/ 1241066 w 2186041"/>
                <a:gd name="connsiteY2555" fmla="*/ 1671938 h 2186041"/>
                <a:gd name="connsiteX2556" fmla="*/ 1233145 w 2186041"/>
                <a:gd name="connsiteY2556" fmla="*/ 1652929 h 2186041"/>
                <a:gd name="connsiteX2557" fmla="*/ 1255323 w 2186041"/>
                <a:gd name="connsiteY2557" fmla="*/ 1638672 h 2186041"/>
                <a:gd name="connsiteX2558" fmla="*/ 1318686 w 2186041"/>
                <a:gd name="connsiteY2558" fmla="*/ 1656097 h 2186041"/>
                <a:gd name="connsiteX2559" fmla="*/ 1370961 w 2186041"/>
                <a:gd name="connsiteY2559" fmla="*/ 1706788 h 2186041"/>
                <a:gd name="connsiteX2560" fmla="*/ 1358288 w 2186041"/>
                <a:gd name="connsiteY2560" fmla="*/ 1744806 h 2186041"/>
                <a:gd name="connsiteX2561" fmla="*/ 1454918 w 2186041"/>
                <a:gd name="connsiteY2561" fmla="*/ 1697283 h 2186041"/>
                <a:gd name="connsiteX2562" fmla="*/ 1380466 w 2186041"/>
                <a:gd name="connsiteY2562" fmla="*/ 1654513 h 2186041"/>
                <a:gd name="connsiteX2563" fmla="*/ 1315518 w 2186041"/>
                <a:gd name="connsiteY2563" fmla="*/ 1635504 h 2186041"/>
                <a:gd name="connsiteX2564" fmla="*/ 1304429 w 2186041"/>
                <a:gd name="connsiteY2564" fmla="*/ 1618079 h 2186041"/>
                <a:gd name="connsiteX2565" fmla="*/ 1323438 w 2186041"/>
                <a:gd name="connsiteY2565" fmla="*/ 1602238 h 2186041"/>
                <a:gd name="connsiteX2566" fmla="*/ 1394722 w 2186041"/>
                <a:gd name="connsiteY2566" fmla="*/ 1613327 h 2186041"/>
                <a:gd name="connsiteX2567" fmla="*/ 1461254 w 2186041"/>
                <a:gd name="connsiteY2567" fmla="*/ 1659265 h 2186041"/>
                <a:gd name="connsiteX2568" fmla="*/ 1454918 w 2186041"/>
                <a:gd name="connsiteY2568" fmla="*/ 1697283 h 2186041"/>
                <a:gd name="connsiteX2569" fmla="*/ 1542043 w 2186041"/>
                <a:gd name="connsiteY2569" fmla="*/ 1637088 h 2186041"/>
                <a:gd name="connsiteX2570" fmla="*/ 1456502 w 2186041"/>
                <a:gd name="connsiteY2570" fmla="*/ 1602238 h 2186041"/>
                <a:gd name="connsiteX2571" fmla="*/ 1383634 w 2186041"/>
                <a:gd name="connsiteY2571" fmla="*/ 1591149 h 2186041"/>
                <a:gd name="connsiteX2572" fmla="*/ 1369377 w 2186041"/>
                <a:gd name="connsiteY2572" fmla="*/ 1573724 h 2186041"/>
                <a:gd name="connsiteX2573" fmla="*/ 1386802 w 2186041"/>
                <a:gd name="connsiteY2573" fmla="*/ 1554715 h 2186041"/>
                <a:gd name="connsiteX2574" fmla="*/ 1464422 w 2186041"/>
                <a:gd name="connsiteY2574" fmla="*/ 1557883 h 2186041"/>
                <a:gd name="connsiteX2575" fmla="*/ 1542043 w 2186041"/>
                <a:gd name="connsiteY2575" fmla="*/ 1595902 h 2186041"/>
                <a:gd name="connsiteX2576" fmla="*/ 1542043 w 2186041"/>
                <a:gd name="connsiteY2576" fmla="*/ 1637088 h 2186041"/>
                <a:gd name="connsiteX2577" fmla="*/ 1621247 w 2186041"/>
                <a:gd name="connsiteY2577" fmla="*/ 1564220 h 2186041"/>
                <a:gd name="connsiteX2578" fmla="*/ 1524618 w 2186041"/>
                <a:gd name="connsiteY2578" fmla="*/ 1540459 h 2186041"/>
                <a:gd name="connsiteX2579" fmla="*/ 1446997 w 2186041"/>
                <a:gd name="connsiteY2579" fmla="*/ 1538874 h 2186041"/>
                <a:gd name="connsiteX2580" fmla="*/ 1429572 w 2186041"/>
                <a:gd name="connsiteY2580" fmla="*/ 1523033 h 2186041"/>
                <a:gd name="connsiteX2581" fmla="*/ 1443829 w 2186041"/>
                <a:gd name="connsiteY2581" fmla="*/ 1500856 h 2186041"/>
                <a:gd name="connsiteX2582" fmla="*/ 1526202 w 2186041"/>
                <a:gd name="connsiteY2582" fmla="*/ 1492936 h 2186041"/>
                <a:gd name="connsiteX2583" fmla="*/ 1613326 w 2186041"/>
                <a:gd name="connsiteY2583" fmla="*/ 1521449 h 2186041"/>
                <a:gd name="connsiteX2584" fmla="*/ 1621247 w 2186041"/>
                <a:gd name="connsiteY2584" fmla="*/ 1564220 h 2186041"/>
                <a:gd name="connsiteX2585" fmla="*/ 1843019 w 2186041"/>
                <a:gd name="connsiteY2585" fmla="*/ 697724 h 2186041"/>
                <a:gd name="connsiteX2586" fmla="*/ 1863612 w 2186041"/>
                <a:gd name="connsiteY2586" fmla="*/ 685051 h 2186041"/>
                <a:gd name="connsiteX2587" fmla="*/ 1836683 w 2186041"/>
                <a:gd name="connsiteY2587" fmla="*/ 640696 h 2186041"/>
                <a:gd name="connsiteX2588" fmla="*/ 1863612 w 2186041"/>
                <a:gd name="connsiteY2588" fmla="*/ 624856 h 2186041"/>
                <a:gd name="connsiteX2589" fmla="*/ 1888958 w 2186041"/>
                <a:gd name="connsiteY2589" fmla="*/ 666042 h 2186041"/>
                <a:gd name="connsiteX2590" fmla="*/ 1909551 w 2186041"/>
                <a:gd name="connsiteY2590" fmla="*/ 653369 h 2186041"/>
                <a:gd name="connsiteX2591" fmla="*/ 1884206 w 2186041"/>
                <a:gd name="connsiteY2591" fmla="*/ 612183 h 2186041"/>
                <a:gd name="connsiteX2592" fmla="*/ 1903215 w 2186041"/>
                <a:gd name="connsiteY2592" fmla="*/ 601094 h 2186041"/>
                <a:gd name="connsiteX2593" fmla="*/ 1930144 w 2186041"/>
                <a:gd name="connsiteY2593" fmla="*/ 645449 h 2186041"/>
                <a:gd name="connsiteX2594" fmla="*/ 1950737 w 2186041"/>
                <a:gd name="connsiteY2594" fmla="*/ 632776 h 2186041"/>
                <a:gd name="connsiteX2595" fmla="*/ 1906383 w 2186041"/>
                <a:gd name="connsiteY2595" fmla="*/ 561492 h 2186041"/>
                <a:gd name="connsiteX2596" fmla="*/ 1800249 w 2186041"/>
                <a:gd name="connsiteY2596" fmla="*/ 624856 h 2186041"/>
                <a:gd name="connsiteX2597" fmla="*/ 1843019 w 2186041"/>
                <a:gd name="connsiteY2597" fmla="*/ 697724 h 2186041"/>
                <a:gd name="connsiteX2598" fmla="*/ 1759063 w 2186041"/>
                <a:gd name="connsiteY2598" fmla="*/ 1599070 h 2186041"/>
                <a:gd name="connsiteX2599" fmla="*/ 1770151 w 2186041"/>
                <a:gd name="connsiteY2599" fmla="*/ 1594317 h 2186041"/>
                <a:gd name="connsiteX2600" fmla="*/ 1768567 w 2186041"/>
                <a:gd name="connsiteY2600" fmla="*/ 1591149 h 2186041"/>
                <a:gd name="connsiteX2601" fmla="*/ 1766983 w 2186041"/>
                <a:gd name="connsiteY2601" fmla="*/ 1587981 h 2186041"/>
                <a:gd name="connsiteX2602" fmla="*/ 1757479 w 2186041"/>
                <a:gd name="connsiteY2602" fmla="*/ 1587981 h 2186041"/>
                <a:gd name="connsiteX2603" fmla="*/ 1749558 w 2186041"/>
                <a:gd name="connsiteY2603" fmla="*/ 1578477 h 2186041"/>
                <a:gd name="connsiteX2604" fmla="*/ 1738469 w 2186041"/>
                <a:gd name="connsiteY2604" fmla="*/ 1568972 h 2186041"/>
                <a:gd name="connsiteX2605" fmla="*/ 1728965 w 2186041"/>
                <a:gd name="connsiteY2605" fmla="*/ 1572140 h 2186041"/>
                <a:gd name="connsiteX2606" fmla="*/ 1728965 w 2186041"/>
                <a:gd name="connsiteY2606" fmla="*/ 1578477 h 2186041"/>
                <a:gd name="connsiteX2607" fmla="*/ 1736885 w 2186041"/>
                <a:gd name="connsiteY2607" fmla="*/ 1594317 h 2186041"/>
                <a:gd name="connsiteX2608" fmla="*/ 1732133 w 2186041"/>
                <a:gd name="connsiteY2608" fmla="*/ 1594317 h 2186041"/>
                <a:gd name="connsiteX2609" fmla="*/ 1728965 w 2186041"/>
                <a:gd name="connsiteY2609" fmla="*/ 1597486 h 2186041"/>
                <a:gd name="connsiteX2610" fmla="*/ 1722629 w 2186041"/>
                <a:gd name="connsiteY2610" fmla="*/ 1597486 h 2186041"/>
                <a:gd name="connsiteX2611" fmla="*/ 1727381 w 2186041"/>
                <a:gd name="connsiteY2611" fmla="*/ 1600654 h 2186041"/>
                <a:gd name="connsiteX2612" fmla="*/ 1732133 w 2186041"/>
                <a:gd name="connsiteY2612" fmla="*/ 1602238 h 2186041"/>
                <a:gd name="connsiteX2613" fmla="*/ 1738469 w 2186041"/>
                <a:gd name="connsiteY2613" fmla="*/ 1602238 h 2186041"/>
                <a:gd name="connsiteX2614" fmla="*/ 1743222 w 2186041"/>
                <a:gd name="connsiteY2614" fmla="*/ 1608574 h 2186041"/>
                <a:gd name="connsiteX2615" fmla="*/ 1741638 w 2186041"/>
                <a:gd name="connsiteY2615" fmla="*/ 1608574 h 2186041"/>
                <a:gd name="connsiteX2616" fmla="*/ 1740053 w 2186041"/>
                <a:gd name="connsiteY2616" fmla="*/ 1611742 h 2186041"/>
                <a:gd name="connsiteX2617" fmla="*/ 1743222 w 2186041"/>
                <a:gd name="connsiteY2617" fmla="*/ 1614911 h 2186041"/>
                <a:gd name="connsiteX2618" fmla="*/ 1759063 w 2186041"/>
                <a:gd name="connsiteY2618" fmla="*/ 1611742 h 2186041"/>
                <a:gd name="connsiteX2619" fmla="*/ 1757479 w 2186041"/>
                <a:gd name="connsiteY2619" fmla="*/ 1603822 h 2186041"/>
                <a:gd name="connsiteX2620" fmla="*/ 1759063 w 2186041"/>
                <a:gd name="connsiteY2620" fmla="*/ 1599070 h 2186041"/>
                <a:gd name="connsiteX2621" fmla="*/ 1176118 w 2186041"/>
                <a:gd name="connsiteY2621" fmla="*/ 1993508 h 2186041"/>
                <a:gd name="connsiteX2622" fmla="*/ 1176118 w 2186041"/>
                <a:gd name="connsiteY2622" fmla="*/ 1993508 h 2186041"/>
                <a:gd name="connsiteX2623" fmla="*/ 1176118 w 2186041"/>
                <a:gd name="connsiteY2623" fmla="*/ 1993508 h 2186041"/>
                <a:gd name="connsiteX2624" fmla="*/ 1334527 w 2186041"/>
                <a:gd name="connsiteY2624" fmla="*/ 285861 h 2186041"/>
                <a:gd name="connsiteX2625" fmla="*/ 1364625 w 2186041"/>
                <a:gd name="connsiteY2625" fmla="*/ 295365 h 2186041"/>
                <a:gd name="connsiteX2626" fmla="*/ 1380466 w 2186041"/>
                <a:gd name="connsiteY2626" fmla="*/ 246259 h 2186041"/>
                <a:gd name="connsiteX2627" fmla="*/ 1442245 w 2186041"/>
                <a:gd name="connsiteY2627" fmla="*/ 190816 h 2186041"/>
                <a:gd name="connsiteX2628" fmla="*/ 1408979 w 2186041"/>
                <a:gd name="connsiteY2628" fmla="*/ 181311 h 2186041"/>
                <a:gd name="connsiteX2629" fmla="*/ 1374129 w 2186041"/>
                <a:gd name="connsiteY2629" fmla="*/ 216161 h 2186041"/>
                <a:gd name="connsiteX2630" fmla="*/ 1364625 w 2186041"/>
                <a:gd name="connsiteY2630" fmla="*/ 167054 h 2186041"/>
                <a:gd name="connsiteX2631" fmla="*/ 1331359 w 2186041"/>
                <a:gd name="connsiteY2631" fmla="*/ 155966 h 2186041"/>
                <a:gd name="connsiteX2632" fmla="*/ 1350368 w 2186041"/>
                <a:gd name="connsiteY2632" fmla="*/ 238338 h 2186041"/>
                <a:gd name="connsiteX2633" fmla="*/ 1334527 w 2186041"/>
                <a:gd name="connsiteY2633" fmla="*/ 285861 h 218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</a:cxnLst>
              <a:rect l="l" t="t" r="r" b="b"/>
              <a:pathLst>
                <a:path w="2186041" h="2186041">
                  <a:moveTo>
                    <a:pt x="433181" y="548819"/>
                  </a:moveTo>
                  <a:cubicBezTo>
                    <a:pt x="449022" y="547235"/>
                    <a:pt x="463279" y="540899"/>
                    <a:pt x="477535" y="525058"/>
                  </a:cubicBezTo>
                  <a:cubicBezTo>
                    <a:pt x="483872" y="518722"/>
                    <a:pt x="488624" y="512385"/>
                    <a:pt x="491792" y="504465"/>
                  </a:cubicBezTo>
                  <a:cubicBezTo>
                    <a:pt x="496544" y="496544"/>
                    <a:pt x="499713" y="490208"/>
                    <a:pt x="501297" y="483872"/>
                  </a:cubicBezTo>
                  <a:lnTo>
                    <a:pt x="456942" y="442685"/>
                  </a:lnTo>
                  <a:lnTo>
                    <a:pt x="420508" y="482288"/>
                  </a:lnTo>
                  <a:lnTo>
                    <a:pt x="437933" y="498129"/>
                  </a:lnTo>
                  <a:lnTo>
                    <a:pt x="453774" y="480704"/>
                  </a:lnTo>
                  <a:lnTo>
                    <a:pt x="471199" y="496544"/>
                  </a:lnTo>
                  <a:cubicBezTo>
                    <a:pt x="471199" y="498129"/>
                    <a:pt x="469615" y="498129"/>
                    <a:pt x="468031" y="499713"/>
                  </a:cubicBezTo>
                  <a:cubicBezTo>
                    <a:pt x="466447" y="501297"/>
                    <a:pt x="466447" y="501297"/>
                    <a:pt x="464863" y="502881"/>
                  </a:cubicBezTo>
                  <a:cubicBezTo>
                    <a:pt x="456942" y="512385"/>
                    <a:pt x="447438" y="517138"/>
                    <a:pt x="437933" y="517138"/>
                  </a:cubicBezTo>
                  <a:cubicBezTo>
                    <a:pt x="428429" y="517138"/>
                    <a:pt x="417340" y="513969"/>
                    <a:pt x="406251" y="504465"/>
                  </a:cubicBezTo>
                  <a:cubicBezTo>
                    <a:pt x="401499" y="499713"/>
                    <a:pt x="396747" y="494960"/>
                    <a:pt x="395163" y="490208"/>
                  </a:cubicBezTo>
                  <a:cubicBezTo>
                    <a:pt x="391995" y="485456"/>
                    <a:pt x="391995" y="480704"/>
                    <a:pt x="390411" y="475951"/>
                  </a:cubicBezTo>
                  <a:cubicBezTo>
                    <a:pt x="390411" y="471199"/>
                    <a:pt x="390411" y="466447"/>
                    <a:pt x="391995" y="461695"/>
                  </a:cubicBezTo>
                  <a:cubicBezTo>
                    <a:pt x="393579" y="456942"/>
                    <a:pt x="396747" y="453774"/>
                    <a:pt x="399915" y="449022"/>
                  </a:cubicBezTo>
                  <a:cubicBezTo>
                    <a:pt x="403083" y="445854"/>
                    <a:pt x="406251" y="442685"/>
                    <a:pt x="409420" y="441101"/>
                  </a:cubicBezTo>
                  <a:cubicBezTo>
                    <a:pt x="412588" y="439517"/>
                    <a:pt x="417340" y="437933"/>
                    <a:pt x="420508" y="436349"/>
                  </a:cubicBezTo>
                  <a:cubicBezTo>
                    <a:pt x="423676" y="434765"/>
                    <a:pt x="426845" y="434765"/>
                    <a:pt x="430013" y="433181"/>
                  </a:cubicBezTo>
                  <a:cubicBezTo>
                    <a:pt x="433181" y="433181"/>
                    <a:pt x="436349" y="431597"/>
                    <a:pt x="437933" y="431597"/>
                  </a:cubicBezTo>
                  <a:lnTo>
                    <a:pt x="439517" y="430013"/>
                  </a:lnTo>
                  <a:lnTo>
                    <a:pt x="417340" y="411004"/>
                  </a:lnTo>
                  <a:cubicBezTo>
                    <a:pt x="409420" y="414172"/>
                    <a:pt x="403083" y="417340"/>
                    <a:pt x="398331" y="420508"/>
                  </a:cubicBezTo>
                  <a:cubicBezTo>
                    <a:pt x="391995" y="423676"/>
                    <a:pt x="385658" y="430013"/>
                    <a:pt x="379322" y="437933"/>
                  </a:cubicBezTo>
                  <a:cubicBezTo>
                    <a:pt x="366649" y="452190"/>
                    <a:pt x="360313" y="468031"/>
                    <a:pt x="360313" y="485456"/>
                  </a:cubicBezTo>
                  <a:cubicBezTo>
                    <a:pt x="361897" y="501297"/>
                    <a:pt x="368233" y="517138"/>
                    <a:pt x="382490" y="529810"/>
                  </a:cubicBezTo>
                  <a:cubicBezTo>
                    <a:pt x="401499" y="544067"/>
                    <a:pt x="415756" y="550403"/>
                    <a:pt x="433181" y="548819"/>
                  </a:cubicBezTo>
                  <a:close/>
                  <a:moveTo>
                    <a:pt x="377738" y="650201"/>
                  </a:moveTo>
                  <a:lnTo>
                    <a:pt x="306454" y="602678"/>
                  </a:lnTo>
                  <a:lnTo>
                    <a:pt x="404667" y="610599"/>
                  </a:lnTo>
                  <a:lnTo>
                    <a:pt x="420508" y="585253"/>
                  </a:lnTo>
                  <a:lnTo>
                    <a:pt x="317543" y="517138"/>
                  </a:lnTo>
                  <a:lnTo>
                    <a:pt x="301702" y="540899"/>
                  </a:lnTo>
                  <a:lnTo>
                    <a:pt x="360313" y="580501"/>
                  </a:lnTo>
                  <a:lnTo>
                    <a:pt x="279524" y="574165"/>
                  </a:lnTo>
                  <a:lnTo>
                    <a:pt x="258931" y="605847"/>
                  </a:lnTo>
                  <a:lnTo>
                    <a:pt x="361897" y="673962"/>
                  </a:lnTo>
                  <a:lnTo>
                    <a:pt x="377738" y="650201"/>
                  </a:lnTo>
                  <a:close/>
                  <a:moveTo>
                    <a:pt x="585253" y="423676"/>
                  </a:moveTo>
                  <a:lnTo>
                    <a:pt x="553572" y="380906"/>
                  </a:lnTo>
                  <a:lnTo>
                    <a:pt x="591590" y="352392"/>
                  </a:lnTo>
                  <a:lnTo>
                    <a:pt x="577333" y="333383"/>
                  </a:lnTo>
                  <a:lnTo>
                    <a:pt x="539315" y="361897"/>
                  </a:lnTo>
                  <a:lnTo>
                    <a:pt x="525058" y="342888"/>
                  </a:lnTo>
                  <a:lnTo>
                    <a:pt x="566244" y="311206"/>
                  </a:lnTo>
                  <a:lnTo>
                    <a:pt x="551988" y="292197"/>
                  </a:lnTo>
                  <a:lnTo>
                    <a:pt x="485456" y="341304"/>
                  </a:lnTo>
                  <a:lnTo>
                    <a:pt x="559908" y="439517"/>
                  </a:lnTo>
                  <a:lnTo>
                    <a:pt x="585253" y="423676"/>
                  </a:lnTo>
                  <a:close/>
                  <a:moveTo>
                    <a:pt x="239922" y="691387"/>
                  </a:moveTo>
                  <a:lnTo>
                    <a:pt x="311206" y="727821"/>
                  </a:lnTo>
                  <a:lnTo>
                    <a:pt x="303286" y="743662"/>
                  </a:lnTo>
                  <a:lnTo>
                    <a:pt x="322295" y="751583"/>
                  </a:lnTo>
                  <a:lnTo>
                    <a:pt x="352392" y="691387"/>
                  </a:lnTo>
                  <a:lnTo>
                    <a:pt x="333383" y="681883"/>
                  </a:lnTo>
                  <a:lnTo>
                    <a:pt x="325463" y="697724"/>
                  </a:lnTo>
                  <a:lnTo>
                    <a:pt x="254179" y="661290"/>
                  </a:lnTo>
                  <a:lnTo>
                    <a:pt x="262099" y="645449"/>
                  </a:lnTo>
                  <a:lnTo>
                    <a:pt x="243090" y="635944"/>
                  </a:lnTo>
                  <a:lnTo>
                    <a:pt x="212993" y="696140"/>
                  </a:lnTo>
                  <a:lnTo>
                    <a:pt x="232002" y="705644"/>
                  </a:lnTo>
                  <a:lnTo>
                    <a:pt x="239922" y="691387"/>
                  </a:lnTo>
                  <a:close/>
                  <a:moveTo>
                    <a:pt x="1046223" y="2063208"/>
                  </a:moveTo>
                  <a:cubicBezTo>
                    <a:pt x="1041471" y="2060039"/>
                    <a:pt x="1038302" y="2056871"/>
                    <a:pt x="1033550" y="2053703"/>
                  </a:cubicBezTo>
                  <a:cubicBezTo>
                    <a:pt x="1028798" y="2050535"/>
                    <a:pt x="1025630" y="2047367"/>
                    <a:pt x="1020878" y="2044199"/>
                  </a:cubicBezTo>
                  <a:cubicBezTo>
                    <a:pt x="1014541" y="2039446"/>
                    <a:pt x="1008205" y="2037862"/>
                    <a:pt x="1001869" y="2033110"/>
                  </a:cubicBezTo>
                  <a:cubicBezTo>
                    <a:pt x="998700" y="2026773"/>
                    <a:pt x="995532" y="2018853"/>
                    <a:pt x="990780" y="2012517"/>
                  </a:cubicBezTo>
                  <a:cubicBezTo>
                    <a:pt x="987612" y="2009348"/>
                    <a:pt x="979691" y="1996676"/>
                    <a:pt x="974939" y="1998260"/>
                  </a:cubicBezTo>
                  <a:cubicBezTo>
                    <a:pt x="970187" y="1999844"/>
                    <a:pt x="970187" y="1987171"/>
                    <a:pt x="970187" y="1985587"/>
                  </a:cubicBezTo>
                  <a:cubicBezTo>
                    <a:pt x="970187" y="1980835"/>
                    <a:pt x="971771" y="1974499"/>
                    <a:pt x="974939" y="1969746"/>
                  </a:cubicBezTo>
                  <a:cubicBezTo>
                    <a:pt x="979691" y="1964994"/>
                    <a:pt x="986028" y="1969746"/>
                    <a:pt x="990780" y="1968162"/>
                  </a:cubicBezTo>
                  <a:cubicBezTo>
                    <a:pt x="992364" y="1968162"/>
                    <a:pt x="997116" y="1969746"/>
                    <a:pt x="998700" y="1968162"/>
                  </a:cubicBezTo>
                  <a:cubicBezTo>
                    <a:pt x="1000284" y="1968162"/>
                    <a:pt x="1000284" y="1968162"/>
                    <a:pt x="1001869" y="1968162"/>
                  </a:cubicBezTo>
                  <a:cubicBezTo>
                    <a:pt x="1005037" y="1968162"/>
                    <a:pt x="1001869" y="1964994"/>
                    <a:pt x="1001869" y="1963410"/>
                  </a:cubicBezTo>
                  <a:cubicBezTo>
                    <a:pt x="1001869" y="1960242"/>
                    <a:pt x="1001869" y="1961826"/>
                    <a:pt x="1003453" y="1958658"/>
                  </a:cubicBezTo>
                  <a:cubicBezTo>
                    <a:pt x="1003453" y="1958658"/>
                    <a:pt x="1003453" y="1957074"/>
                    <a:pt x="1003453" y="1957074"/>
                  </a:cubicBezTo>
                  <a:cubicBezTo>
                    <a:pt x="1003453" y="1957074"/>
                    <a:pt x="1005037" y="1955490"/>
                    <a:pt x="1005037" y="1953905"/>
                  </a:cubicBezTo>
                  <a:cubicBezTo>
                    <a:pt x="1006621" y="1949153"/>
                    <a:pt x="1006621" y="1944401"/>
                    <a:pt x="1001869" y="1941233"/>
                  </a:cubicBezTo>
                  <a:cubicBezTo>
                    <a:pt x="997116" y="1938064"/>
                    <a:pt x="993948" y="1936481"/>
                    <a:pt x="987612" y="1938064"/>
                  </a:cubicBezTo>
                  <a:cubicBezTo>
                    <a:pt x="978107" y="1939649"/>
                    <a:pt x="982859" y="1933312"/>
                    <a:pt x="982859" y="1928560"/>
                  </a:cubicBezTo>
                  <a:cubicBezTo>
                    <a:pt x="982859" y="1919055"/>
                    <a:pt x="993948" y="1907967"/>
                    <a:pt x="986028" y="1900046"/>
                  </a:cubicBezTo>
                  <a:cubicBezTo>
                    <a:pt x="984444" y="1898462"/>
                    <a:pt x="982859" y="1895294"/>
                    <a:pt x="981275" y="1893710"/>
                  </a:cubicBezTo>
                  <a:cubicBezTo>
                    <a:pt x="978107" y="1890542"/>
                    <a:pt x="971771" y="1887374"/>
                    <a:pt x="968603" y="1885790"/>
                  </a:cubicBezTo>
                  <a:cubicBezTo>
                    <a:pt x="967019" y="1884206"/>
                    <a:pt x="963850" y="1881037"/>
                    <a:pt x="960682" y="1881037"/>
                  </a:cubicBezTo>
                  <a:cubicBezTo>
                    <a:pt x="957514" y="1881037"/>
                    <a:pt x="962266" y="1885790"/>
                    <a:pt x="962266" y="1887374"/>
                  </a:cubicBezTo>
                  <a:cubicBezTo>
                    <a:pt x="959098" y="1888958"/>
                    <a:pt x="959098" y="1888958"/>
                    <a:pt x="962266" y="1890542"/>
                  </a:cubicBezTo>
                  <a:cubicBezTo>
                    <a:pt x="963850" y="1890542"/>
                    <a:pt x="962266" y="1893710"/>
                    <a:pt x="962266" y="1893710"/>
                  </a:cubicBezTo>
                  <a:cubicBezTo>
                    <a:pt x="963850" y="1895294"/>
                    <a:pt x="962266" y="1896878"/>
                    <a:pt x="963850" y="1898462"/>
                  </a:cubicBezTo>
                  <a:cubicBezTo>
                    <a:pt x="965434" y="1900046"/>
                    <a:pt x="963850" y="1904799"/>
                    <a:pt x="965434" y="1906383"/>
                  </a:cubicBezTo>
                  <a:cubicBezTo>
                    <a:pt x="965434" y="1909551"/>
                    <a:pt x="965434" y="1912719"/>
                    <a:pt x="965434" y="1915887"/>
                  </a:cubicBezTo>
                  <a:cubicBezTo>
                    <a:pt x="963850" y="1923808"/>
                    <a:pt x="963850" y="1933312"/>
                    <a:pt x="960682" y="1941233"/>
                  </a:cubicBezTo>
                  <a:cubicBezTo>
                    <a:pt x="959098" y="1944401"/>
                    <a:pt x="959098" y="1945985"/>
                    <a:pt x="954346" y="1949153"/>
                  </a:cubicBezTo>
                  <a:cubicBezTo>
                    <a:pt x="951178" y="1950737"/>
                    <a:pt x="949594" y="1952321"/>
                    <a:pt x="946425" y="1949153"/>
                  </a:cubicBezTo>
                  <a:cubicBezTo>
                    <a:pt x="944841" y="1947569"/>
                    <a:pt x="941673" y="1944401"/>
                    <a:pt x="938505" y="1944401"/>
                  </a:cubicBezTo>
                  <a:cubicBezTo>
                    <a:pt x="935337" y="1944401"/>
                    <a:pt x="933753" y="1947569"/>
                    <a:pt x="932169" y="1949153"/>
                  </a:cubicBezTo>
                  <a:cubicBezTo>
                    <a:pt x="929001" y="1953905"/>
                    <a:pt x="929001" y="1960242"/>
                    <a:pt x="927416" y="1964994"/>
                  </a:cubicBezTo>
                  <a:cubicBezTo>
                    <a:pt x="925832" y="1971330"/>
                    <a:pt x="927416" y="1976083"/>
                    <a:pt x="933753" y="1979251"/>
                  </a:cubicBezTo>
                  <a:cubicBezTo>
                    <a:pt x="936921" y="1980835"/>
                    <a:pt x="946425" y="1976083"/>
                    <a:pt x="948010" y="1979251"/>
                  </a:cubicBezTo>
                  <a:cubicBezTo>
                    <a:pt x="946425" y="1980835"/>
                    <a:pt x="944841" y="1982419"/>
                    <a:pt x="943257" y="1984003"/>
                  </a:cubicBezTo>
                  <a:cubicBezTo>
                    <a:pt x="941673" y="1985587"/>
                    <a:pt x="940089" y="1988755"/>
                    <a:pt x="936921" y="1991924"/>
                  </a:cubicBezTo>
                  <a:cubicBezTo>
                    <a:pt x="935337" y="1993508"/>
                    <a:pt x="933753" y="1996676"/>
                    <a:pt x="932169" y="1998260"/>
                  </a:cubicBezTo>
                  <a:cubicBezTo>
                    <a:pt x="930585" y="1999844"/>
                    <a:pt x="927416" y="2003012"/>
                    <a:pt x="925832" y="2004596"/>
                  </a:cubicBezTo>
                  <a:cubicBezTo>
                    <a:pt x="929001" y="2006180"/>
                    <a:pt x="924248" y="2009348"/>
                    <a:pt x="922664" y="2010933"/>
                  </a:cubicBezTo>
                  <a:cubicBezTo>
                    <a:pt x="921080" y="2012517"/>
                    <a:pt x="921080" y="2014101"/>
                    <a:pt x="921080" y="2015685"/>
                  </a:cubicBezTo>
                  <a:cubicBezTo>
                    <a:pt x="919496" y="2018853"/>
                    <a:pt x="916328" y="2022021"/>
                    <a:pt x="913160" y="2023605"/>
                  </a:cubicBezTo>
                  <a:cubicBezTo>
                    <a:pt x="908407" y="2028358"/>
                    <a:pt x="903655" y="2031526"/>
                    <a:pt x="898903" y="2036278"/>
                  </a:cubicBezTo>
                  <a:cubicBezTo>
                    <a:pt x="897319" y="2037862"/>
                    <a:pt x="889398" y="2045782"/>
                    <a:pt x="886230" y="2045782"/>
                  </a:cubicBezTo>
                  <a:cubicBezTo>
                    <a:pt x="886230" y="2044199"/>
                    <a:pt x="886230" y="2041030"/>
                    <a:pt x="884646" y="2041030"/>
                  </a:cubicBezTo>
                  <a:cubicBezTo>
                    <a:pt x="884646" y="2042614"/>
                    <a:pt x="881478" y="2042614"/>
                    <a:pt x="883062" y="2045782"/>
                  </a:cubicBezTo>
                  <a:cubicBezTo>
                    <a:pt x="883062" y="2047367"/>
                    <a:pt x="883062" y="2050535"/>
                    <a:pt x="884646" y="2050535"/>
                  </a:cubicBezTo>
                  <a:cubicBezTo>
                    <a:pt x="886230" y="2050535"/>
                    <a:pt x="884646" y="2053703"/>
                    <a:pt x="886230" y="2055287"/>
                  </a:cubicBezTo>
                  <a:cubicBezTo>
                    <a:pt x="886230" y="2055287"/>
                    <a:pt x="887814" y="2053703"/>
                    <a:pt x="889398" y="2053703"/>
                  </a:cubicBezTo>
                  <a:cubicBezTo>
                    <a:pt x="890982" y="2055287"/>
                    <a:pt x="889398" y="2056871"/>
                    <a:pt x="890982" y="2056871"/>
                  </a:cubicBezTo>
                  <a:cubicBezTo>
                    <a:pt x="890982" y="2056871"/>
                    <a:pt x="894151" y="2053703"/>
                    <a:pt x="892566" y="2053703"/>
                  </a:cubicBezTo>
                  <a:cubicBezTo>
                    <a:pt x="889398" y="2053703"/>
                    <a:pt x="890982" y="2052119"/>
                    <a:pt x="890982" y="2050535"/>
                  </a:cubicBezTo>
                  <a:cubicBezTo>
                    <a:pt x="889398" y="2050535"/>
                    <a:pt x="889398" y="2052119"/>
                    <a:pt x="887814" y="2050535"/>
                  </a:cubicBezTo>
                  <a:cubicBezTo>
                    <a:pt x="887814" y="2050535"/>
                    <a:pt x="892566" y="2044199"/>
                    <a:pt x="894151" y="2044199"/>
                  </a:cubicBezTo>
                  <a:cubicBezTo>
                    <a:pt x="895735" y="2044199"/>
                    <a:pt x="895735" y="2045782"/>
                    <a:pt x="895735" y="2045782"/>
                  </a:cubicBezTo>
                  <a:cubicBezTo>
                    <a:pt x="897319" y="2045782"/>
                    <a:pt x="898903" y="2044199"/>
                    <a:pt x="898903" y="2044199"/>
                  </a:cubicBezTo>
                  <a:cubicBezTo>
                    <a:pt x="898903" y="2044199"/>
                    <a:pt x="903655" y="2039446"/>
                    <a:pt x="903655" y="2041030"/>
                  </a:cubicBezTo>
                  <a:cubicBezTo>
                    <a:pt x="903655" y="2042614"/>
                    <a:pt x="900487" y="2044199"/>
                    <a:pt x="898903" y="2045782"/>
                  </a:cubicBezTo>
                  <a:cubicBezTo>
                    <a:pt x="897319" y="2047367"/>
                    <a:pt x="894151" y="2048951"/>
                    <a:pt x="892566" y="2048951"/>
                  </a:cubicBezTo>
                  <a:cubicBezTo>
                    <a:pt x="890982" y="2048951"/>
                    <a:pt x="889398" y="2052119"/>
                    <a:pt x="892566" y="2050535"/>
                  </a:cubicBezTo>
                  <a:cubicBezTo>
                    <a:pt x="894151" y="2050535"/>
                    <a:pt x="895735" y="2047367"/>
                    <a:pt x="897319" y="2047367"/>
                  </a:cubicBezTo>
                  <a:cubicBezTo>
                    <a:pt x="897319" y="2047367"/>
                    <a:pt x="897319" y="2048951"/>
                    <a:pt x="897319" y="2048951"/>
                  </a:cubicBezTo>
                  <a:cubicBezTo>
                    <a:pt x="898903" y="2048951"/>
                    <a:pt x="898903" y="2047367"/>
                    <a:pt x="900487" y="2047367"/>
                  </a:cubicBezTo>
                  <a:cubicBezTo>
                    <a:pt x="900487" y="2045782"/>
                    <a:pt x="903655" y="2045782"/>
                    <a:pt x="905239" y="2045782"/>
                  </a:cubicBezTo>
                  <a:cubicBezTo>
                    <a:pt x="908407" y="2044199"/>
                    <a:pt x="908407" y="2044199"/>
                    <a:pt x="909991" y="2042614"/>
                  </a:cubicBezTo>
                  <a:cubicBezTo>
                    <a:pt x="913160" y="2039446"/>
                    <a:pt x="916328" y="2037862"/>
                    <a:pt x="919496" y="2034694"/>
                  </a:cubicBezTo>
                  <a:cubicBezTo>
                    <a:pt x="922664" y="2031526"/>
                    <a:pt x="925832" y="2028358"/>
                    <a:pt x="929001" y="2025189"/>
                  </a:cubicBezTo>
                  <a:cubicBezTo>
                    <a:pt x="932169" y="2022021"/>
                    <a:pt x="935337" y="2018853"/>
                    <a:pt x="936921" y="2015685"/>
                  </a:cubicBezTo>
                  <a:cubicBezTo>
                    <a:pt x="938505" y="2012517"/>
                    <a:pt x="940089" y="2010933"/>
                    <a:pt x="943257" y="2010933"/>
                  </a:cubicBezTo>
                  <a:cubicBezTo>
                    <a:pt x="944841" y="2010933"/>
                    <a:pt x="943257" y="2018853"/>
                    <a:pt x="943257" y="2020437"/>
                  </a:cubicBezTo>
                  <a:cubicBezTo>
                    <a:pt x="943257" y="2025189"/>
                    <a:pt x="943257" y="2029942"/>
                    <a:pt x="941673" y="2036278"/>
                  </a:cubicBezTo>
                  <a:cubicBezTo>
                    <a:pt x="940089" y="2045782"/>
                    <a:pt x="936921" y="2053703"/>
                    <a:pt x="935337" y="2063208"/>
                  </a:cubicBezTo>
                  <a:cubicBezTo>
                    <a:pt x="933753" y="2072712"/>
                    <a:pt x="932169" y="2080632"/>
                    <a:pt x="932169" y="2090137"/>
                  </a:cubicBezTo>
                  <a:cubicBezTo>
                    <a:pt x="932169" y="2098057"/>
                    <a:pt x="925832" y="2094889"/>
                    <a:pt x="919496" y="2094889"/>
                  </a:cubicBezTo>
                  <a:cubicBezTo>
                    <a:pt x="914744" y="2094889"/>
                    <a:pt x="909991" y="2091721"/>
                    <a:pt x="905239" y="2090137"/>
                  </a:cubicBezTo>
                  <a:cubicBezTo>
                    <a:pt x="903655" y="2090137"/>
                    <a:pt x="902071" y="2088553"/>
                    <a:pt x="902071" y="2086969"/>
                  </a:cubicBezTo>
                  <a:cubicBezTo>
                    <a:pt x="902071" y="2085385"/>
                    <a:pt x="902071" y="2083801"/>
                    <a:pt x="900487" y="2083801"/>
                  </a:cubicBezTo>
                  <a:cubicBezTo>
                    <a:pt x="898903" y="2085385"/>
                    <a:pt x="894151" y="2085385"/>
                    <a:pt x="892566" y="2088553"/>
                  </a:cubicBezTo>
                  <a:cubicBezTo>
                    <a:pt x="892566" y="2090137"/>
                    <a:pt x="890982" y="2091721"/>
                    <a:pt x="890982" y="2091721"/>
                  </a:cubicBezTo>
                  <a:cubicBezTo>
                    <a:pt x="889398" y="2094889"/>
                    <a:pt x="892566" y="2093305"/>
                    <a:pt x="892566" y="2096473"/>
                  </a:cubicBezTo>
                  <a:cubicBezTo>
                    <a:pt x="890982" y="2096473"/>
                    <a:pt x="890982" y="2094889"/>
                    <a:pt x="889398" y="2094889"/>
                  </a:cubicBezTo>
                  <a:cubicBezTo>
                    <a:pt x="887814" y="2094889"/>
                    <a:pt x="887814" y="2098057"/>
                    <a:pt x="889398" y="2098057"/>
                  </a:cubicBezTo>
                  <a:cubicBezTo>
                    <a:pt x="890982" y="2098057"/>
                    <a:pt x="890982" y="2099642"/>
                    <a:pt x="892566" y="2099642"/>
                  </a:cubicBezTo>
                  <a:cubicBezTo>
                    <a:pt x="892566" y="2099642"/>
                    <a:pt x="894151" y="2101226"/>
                    <a:pt x="894151" y="2101226"/>
                  </a:cubicBezTo>
                  <a:cubicBezTo>
                    <a:pt x="894151" y="2101226"/>
                    <a:pt x="894151" y="2101226"/>
                    <a:pt x="894151" y="2102810"/>
                  </a:cubicBezTo>
                  <a:cubicBezTo>
                    <a:pt x="895735" y="2105978"/>
                    <a:pt x="903655" y="2107562"/>
                    <a:pt x="906823" y="2107562"/>
                  </a:cubicBezTo>
                  <a:cubicBezTo>
                    <a:pt x="911575" y="2109146"/>
                    <a:pt x="916328" y="2110730"/>
                    <a:pt x="921080" y="2112314"/>
                  </a:cubicBezTo>
                  <a:cubicBezTo>
                    <a:pt x="925832" y="2113898"/>
                    <a:pt x="930585" y="2113898"/>
                    <a:pt x="936921" y="2113898"/>
                  </a:cubicBezTo>
                  <a:cubicBezTo>
                    <a:pt x="940089" y="2113898"/>
                    <a:pt x="944841" y="2113898"/>
                    <a:pt x="948010" y="2110730"/>
                  </a:cubicBezTo>
                  <a:cubicBezTo>
                    <a:pt x="951178" y="2107562"/>
                    <a:pt x="948010" y="2102810"/>
                    <a:pt x="949594" y="2099642"/>
                  </a:cubicBezTo>
                  <a:cubicBezTo>
                    <a:pt x="951178" y="2096473"/>
                    <a:pt x="951178" y="2093305"/>
                    <a:pt x="952762" y="2090137"/>
                  </a:cubicBezTo>
                  <a:cubicBezTo>
                    <a:pt x="954346" y="2085385"/>
                    <a:pt x="954346" y="2080632"/>
                    <a:pt x="954346" y="2075880"/>
                  </a:cubicBezTo>
                  <a:cubicBezTo>
                    <a:pt x="954346" y="2072712"/>
                    <a:pt x="955930" y="2069544"/>
                    <a:pt x="955930" y="2066376"/>
                  </a:cubicBezTo>
                  <a:cubicBezTo>
                    <a:pt x="955930" y="2063208"/>
                    <a:pt x="959098" y="2061623"/>
                    <a:pt x="959098" y="2060039"/>
                  </a:cubicBezTo>
                  <a:cubicBezTo>
                    <a:pt x="959098" y="2056871"/>
                    <a:pt x="959098" y="2055287"/>
                    <a:pt x="959098" y="2053703"/>
                  </a:cubicBezTo>
                  <a:cubicBezTo>
                    <a:pt x="960682" y="2050535"/>
                    <a:pt x="960682" y="2045782"/>
                    <a:pt x="960682" y="2041030"/>
                  </a:cubicBezTo>
                  <a:cubicBezTo>
                    <a:pt x="960682" y="2039446"/>
                    <a:pt x="960682" y="2037862"/>
                    <a:pt x="960682" y="2036278"/>
                  </a:cubicBezTo>
                  <a:cubicBezTo>
                    <a:pt x="959098" y="2033110"/>
                    <a:pt x="962266" y="2031526"/>
                    <a:pt x="962266" y="2028358"/>
                  </a:cubicBezTo>
                  <a:cubicBezTo>
                    <a:pt x="963850" y="2026773"/>
                    <a:pt x="963850" y="2018853"/>
                    <a:pt x="967019" y="2017269"/>
                  </a:cubicBezTo>
                  <a:cubicBezTo>
                    <a:pt x="970187" y="2022021"/>
                    <a:pt x="967019" y="2028358"/>
                    <a:pt x="971771" y="2033110"/>
                  </a:cubicBezTo>
                  <a:cubicBezTo>
                    <a:pt x="973355" y="2034694"/>
                    <a:pt x="974939" y="2036278"/>
                    <a:pt x="976523" y="2039446"/>
                  </a:cubicBezTo>
                  <a:cubicBezTo>
                    <a:pt x="976523" y="2041030"/>
                    <a:pt x="979691" y="2044199"/>
                    <a:pt x="981275" y="2045782"/>
                  </a:cubicBezTo>
                  <a:cubicBezTo>
                    <a:pt x="984444" y="2048951"/>
                    <a:pt x="990780" y="2053703"/>
                    <a:pt x="995532" y="2053703"/>
                  </a:cubicBezTo>
                  <a:cubicBezTo>
                    <a:pt x="998700" y="2053703"/>
                    <a:pt x="1001869" y="2056871"/>
                    <a:pt x="1003453" y="2056871"/>
                  </a:cubicBezTo>
                  <a:cubicBezTo>
                    <a:pt x="1006621" y="2056871"/>
                    <a:pt x="1008205" y="2060039"/>
                    <a:pt x="1009789" y="2061623"/>
                  </a:cubicBezTo>
                  <a:cubicBezTo>
                    <a:pt x="1014541" y="2064791"/>
                    <a:pt x="1019293" y="2069544"/>
                    <a:pt x="1025630" y="2071128"/>
                  </a:cubicBezTo>
                  <a:cubicBezTo>
                    <a:pt x="1027214" y="2071128"/>
                    <a:pt x="1028798" y="2074296"/>
                    <a:pt x="1030382" y="2075880"/>
                  </a:cubicBezTo>
                  <a:cubicBezTo>
                    <a:pt x="1031966" y="2077464"/>
                    <a:pt x="1033550" y="2079048"/>
                    <a:pt x="1036718" y="2079048"/>
                  </a:cubicBezTo>
                  <a:cubicBezTo>
                    <a:pt x="1038302" y="2080632"/>
                    <a:pt x="1039887" y="2080632"/>
                    <a:pt x="1043055" y="2080632"/>
                  </a:cubicBezTo>
                  <a:cubicBezTo>
                    <a:pt x="1044639" y="2080632"/>
                    <a:pt x="1046223" y="2079048"/>
                    <a:pt x="1047807" y="2079048"/>
                  </a:cubicBezTo>
                  <a:cubicBezTo>
                    <a:pt x="1049391" y="2079048"/>
                    <a:pt x="1052559" y="2071128"/>
                    <a:pt x="1052559" y="2069544"/>
                  </a:cubicBezTo>
                  <a:cubicBezTo>
                    <a:pt x="1052559" y="2069544"/>
                    <a:pt x="1050975" y="2069544"/>
                    <a:pt x="1050975" y="2069544"/>
                  </a:cubicBezTo>
                  <a:cubicBezTo>
                    <a:pt x="1050975" y="2067960"/>
                    <a:pt x="1052559" y="2067960"/>
                    <a:pt x="1052559" y="2067960"/>
                  </a:cubicBezTo>
                  <a:cubicBezTo>
                    <a:pt x="1052559" y="2067960"/>
                    <a:pt x="1052559" y="2066376"/>
                    <a:pt x="1052559" y="2064791"/>
                  </a:cubicBezTo>
                  <a:cubicBezTo>
                    <a:pt x="1050975" y="2066376"/>
                    <a:pt x="1047807" y="2064791"/>
                    <a:pt x="1046223" y="2063208"/>
                  </a:cubicBezTo>
                  <a:close/>
                  <a:moveTo>
                    <a:pt x="979691" y="1941233"/>
                  </a:moveTo>
                  <a:cubicBezTo>
                    <a:pt x="981275" y="1941233"/>
                    <a:pt x="984444" y="1942817"/>
                    <a:pt x="982859" y="1944401"/>
                  </a:cubicBezTo>
                  <a:cubicBezTo>
                    <a:pt x="981275" y="1945985"/>
                    <a:pt x="978107" y="1942817"/>
                    <a:pt x="979691" y="1941233"/>
                  </a:cubicBezTo>
                  <a:close/>
                  <a:moveTo>
                    <a:pt x="978107" y="1963410"/>
                  </a:moveTo>
                  <a:cubicBezTo>
                    <a:pt x="981275" y="1961826"/>
                    <a:pt x="984444" y="1963410"/>
                    <a:pt x="987612" y="1961826"/>
                  </a:cubicBezTo>
                  <a:cubicBezTo>
                    <a:pt x="989196" y="1961826"/>
                    <a:pt x="993948" y="1961826"/>
                    <a:pt x="995532" y="1963410"/>
                  </a:cubicBezTo>
                  <a:cubicBezTo>
                    <a:pt x="993948" y="1964994"/>
                    <a:pt x="990780" y="1963410"/>
                    <a:pt x="990780" y="1964994"/>
                  </a:cubicBezTo>
                  <a:cubicBezTo>
                    <a:pt x="989196" y="1966578"/>
                    <a:pt x="984444" y="1964994"/>
                    <a:pt x="981275" y="1964994"/>
                  </a:cubicBezTo>
                  <a:cubicBezTo>
                    <a:pt x="979691" y="1964994"/>
                    <a:pt x="976523" y="1964994"/>
                    <a:pt x="978107" y="1963410"/>
                  </a:cubicBezTo>
                  <a:close/>
                  <a:moveTo>
                    <a:pt x="640696" y="365065"/>
                  </a:moveTo>
                  <a:cubicBezTo>
                    <a:pt x="654953" y="369817"/>
                    <a:pt x="670794" y="368233"/>
                    <a:pt x="688219" y="358729"/>
                  </a:cubicBezTo>
                  <a:cubicBezTo>
                    <a:pt x="704060" y="349224"/>
                    <a:pt x="715149" y="338136"/>
                    <a:pt x="718317" y="322295"/>
                  </a:cubicBezTo>
                  <a:cubicBezTo>
                    <a:pt x="721485" y="306454"/>
                    <a:pt x="719901" y="290613"/>
                    <a:pt x="708812" y="273188"/>
                  </a:cubicBezTo>
                  <a:cubicBezTo>
                    <a:pt x="699308" y="255763"/>
                    <a:pt x="686635" y="244674"/>
                    <a:pt x="672378" y="239922"/>
                  </a:cubicBezTo>
                  <a:cubicBezTo>
                    <a:pt x="658121" y="235170"/>
                    <a:pt x="642281" y="236754"/>
                    <a:pt x="626440" y="246259"/>
                  </a:cubicBezTo>
                  <a:cubicBezTo>
                    <a:pt x="610599" y="255763"/>
                    <a:pt x="599510" y="266852"/>
                    <a:pt x="596342" y="282693"/>
                  </a:cubicBezTo>
                  <a:cubicBezTo>
                    <a:pt x="593174" y="298534"/>
                    <a:pt x="596342" y="314374"/>
                    <a:pt x="605847" y="331799"/>
                  </a:cubicBezTo>
                  <a:cubicBezTo>
                    <a:pt x="613767" y="349224"/>
                    <a:pt x="626440" y="360313"/>
                    <a:pt x="640696" y="365065"/>
                  </a:cubicBezTo>
                  <a:close/>
                  <a:moveTo>
                    <a:pt x="624856" y="284277"/>
                  </a:moveTo>
                  <a:cubicBezTo>
                    <a:pt x="626440" y="279524"/>
                    <a:pt x="626440" y="276356"/>
                    <a:pt x="629608" y="273188"/>
                  </a:cubicBezTo>
                  <a:cubicBezTo>
                    <a:pt x="631192" y="270020"/>
                    <a:pt x="634360" y="268436"/>
                    <a:pt x="637528" y="266852"/>
                  </a:cubicBezTo>
                  <a:cubicBezTo>
                    <a:pt x="640696" y="265268"/>
                    <a:pt x="643865" y="263684"/>
                    <a:pt x="647033" y="263684"/>
                  </a:cubicBezTo>
                  <a:cubicBezTo>
                    <a:pt x="650201" y="263684"/>
                    <a:pt x="654953" y="263684"/>
                    <a:pt x="658121" y="265268"/>
                  </a:cubicBezTo>
                  <a:cubicBezTo>
                    <a:pt x="661290" y="266852"/>
                    <a:pt x="666042" y="270020"/>
                    <a:pt x="669210" y="273188"/>
                  </a:cubicBezTo>
                  <a:cubicBezTo>
                    <a:pt x="672378" y="276356"/>
                    <a:pt x="677131" y="282693"/>
                    <a:pt x="680299" y="289029"/>
                  </a:cubicBezTo>
                  <a:cubicBezTo>
                    <a:pt x="683467" y="295365"/>
                    <a:pt x="686635" y="301702"/>
                    <a:pt x="688219" y="306454"/>
                  </a:cubicBezTo>
                  <a:cubicBezTo>
                    <a:pt x="689803" y="311206"/>
                    <a:pt x="689803" y="315958"/>
                    <a:pt x="688219" y="320711"/>
                  </a:cubicBezTo>
                  <a:cubicBezTo>
                    <a:pt x="688219" y="325463"/>
                    <a:pt x="686635" y="328631"/>
                    <a:pt x="683467" y="331799"/>
                  </a:cubicBezTo>
                  <a:cubicBezTo>
                    <a:pt x="681883" y="334968"/>
                    <a:pt x="678715" y="336552"/>
                    <a:pt x="675546" y="339720"/>
                  </a:cubicBezTo>
                  <a:cubicBezTo>
                    <a:pt x="672378" y="341304"/>
                    <a:pt x="669210" y="342888"/>
                    <a:pt x="666042" y="342888"/>
                  </a:cubicBezTo>
                  <a:cubicBezTo>
                    <a:pt x="662874" y="342888"/>
                    <a:pt x="658121" y="342888"/>
                    <a:pt x="654953" y="341304"/>
                  </a:cubicBezTo>
                  <a:cubicBezTo>
                    <a:pt x="651785" y="339720"/>
                    <a:pt x="647033" y="336552"/>
                    <a:pt x="643865" y="333383"/>
                  </a:cubicBezTo>
                  <a:cubicBezTo>
                    <a:pt x="640696" y="330215"/>
                    <a:pt x="635944" y="323879"/>
                    <a:pt x="632776" y="317543"/>
                  </a:cubicBezTo>
                  <a:cubicBezTo>
                    <a:pt x="629608" y="311206"/>
                    <a:pt x="626440" y="304870"/>
                    <a:pt x="624856" y="300118"/>
                  </a:cubicBezTo>
                  <a:cubicBezTo>
                    <a:pt x="623272" y="293781"/>
                    <a:pt x="623272" y="289029"/>
                    <a:pt x="624856" y="284277"/>
                  </a:cubicBezTo>
                  <a:close/>
                  <a:moveTo>
                    <a:pt x="990780" y="205072"/>
                  </a:moveTo>
                  <a:cubicBezTo>
                    <a:pt x="995532" y="206656"/>
                    <a:pt x="1000284" y="206656"/>
                    <a:pt x="1005037" y="206656"/>
                  </a:cubicBezTo>
                  <a:cubicBezTo>
                    <a:pt x="1009789" y="206656"/>
                    <a:pt x="1014541" y="208240"/>
                    <a:pt x="1019293" y="208240"/>
                  </a:cubicBezTo>
                  <a:cubicBezTo>
                    <a:pt x="1022462" y="208240"/>
                    <a:pt x="1025630" y="209825"/>
                    <a:pt x="1028798" y="211409"/>
                  </a:cubicBezTo>
                  <a:cubicBezTo>
                    <a:pt x="1031966" y="212993"/>
                    <a:pt x="1033550" y="216161"/>
                    <a:pt x="1033550" y="219329"/>
                  </a:cubicBezTo>
                  <a:cubicBezTo>
                    <a:pt x="1033550" y="222497"/>
                    <a:pt x="1033550" y="224081"/>
                    <a:pt x="1031966" y="225665"/>
                  </a:cubicBezTo>
                  <a:cubicBezTo>
                    <a:pt x="1030382" y="227250"/>
                    <a:pt x="1028798" y="228834"/>
                    <a:pt x="1027214" y="230418"/>
                  </a:cubicBezTo>
                  <a:cubicBezTo>
                    <a:pt x="1025630" y="232002"/>
                    <a:pt x="1024046" y="232002"/>
                    <a:pt x="1020878" y="233586"/>
                  </a:cubicBezTo>
                  <a:cubicBezTo>
                    <a:pt x="1017709" y="233586"/>
                    <a:pt x="1016125" y="235170"/>
                    <a:pt x="1014541" y="235170"/>
                  </a:cubicBezTo>
                  <a:cubicBezTo>
                    <a:pt x="1008205" y="235170"/>
                    <a:pt x="1000284" y="235170"/>
                    <a:pt x="992364" y="233586"/>
                  </a:cubicBezTo>
                  <a:cubicBezTo>
                    <a:pt x="984444" y="232002"/>
                    <a:pt x="978107" y="228834"/>
                    <a:pt x="970187" y="224081"/>
                  </a:cubicBezTo>
                  <a:lnTo>
                    <a:pt x="967019" y="224081"/>
                  </a:lnTo>
                  <a:lnTo>
                    <a:pt x="970187" y="252595"/>
                  </a:lnTo>
                  <a:cubicBezTo>
                    <a:pt x="976523" y="254179"/>
                    <a:pt x="982859" y="255763"/>
                    <a:pt x="990780" y="257347"/>
                  </a:cubicBezTo>
                  <a:cubicBezTo>
                    <a:pt x="998700" y="258931"/>
                    <a:pt x="1006621" y="258931"/>
                    <a:pt x="1016125" y="257347"/>
                  </a:cubicBezTo>
                  <a:cubicBezTo>
                    <a:pt x="1031966" y="255763"/>
                    <a:pt x="1044639" y="251011"/>
                    <a:pt x="1054143" y="243090"/>
                  </a:cubicBezTo>
                  <a:cubicBezTo>
                    <a:pt x="1063648" y="235170"/>
                    <a:pt x="1066816" y="224081"/>
                    <a:pt x="1065232" y="212993"/>
                  </a:cubicBezTo>
                  <a:cubicBezTo>
                    <a:pt x="1063648" y="205072"/>
                    <a:pt x="1062064" y="197152"/>
                    <a:pt x="1057312" y="192400"/>
                  </a:cubicBezTo>
                  <a:cubicBezTo>
                    <a:pt x="1052559" y="187647"/>
                    <a:pt x="1046223" y="184479"/>
                    <a:pt x="1036718" y="181311"/>
                  </a:cubicBezTo>
                  <a:cubicBezTo>
                    <a:pt x="1031966" y="179727"/>
                    <a:pt x="1028798" y="179727"/>
                    <a:pt x="1024046" y="178143"/>
                  </a:cubicBezTo>
                  <a:cubicBezTo>
                    <a:pt x="1020878" y="178143"/>
                    <a:pt x="1016125" y="176559"/>
                    <a:pt x="1011373" y="176559"/>
                  </a:cubicBezTo>
                  <a:cubicBezTo>
                    <a:pt x="1005037" y="174975"/>
                    <a:pt x="1000284" y="174975"/>
                    <a:pt x="998700" y="173391"/>
                  </a:cubicBezTo>
                  <a:cubicBezTo>
                    <a:pt x="995532" y="171806"/>
                    <a:pt x="995532" y="168638"/>
                    <a:pt x="993948" y="165470"/>
                  </a:cubicBezTo>
                  <a:cubicBezTo>
                    <a:pt x="993948" y="163886"/>
                    <a:pt x="993948" y="160718"/>
                    <a:pt x="995532" y="159134"/>
                  </a:cubicBezTo>
                  <a:cubicBezTo>
                    <a:pt x="997116" y="157550"/>
                    <a:pt x="998700" y="155966"/>
                    <a:pt x="1000284" y="154381"/>
                  </a:cubicBezTo>
                  <a:cubicBezTo>
                    <a:pt x="1001869" y="152797"/>
                    <a:pt x="1005037" y="152797"/>
                    <a:pt x="1006621" y="151213"/>
                  </a:cubicBezTo>
                  <a:cubicBezTo>
                    <a:pt x="1008205" y="151213"/>
                    <a:pt x="1011373" y="149629"/>
                    <a:pt x="1014541" y="149629"/>
                  </a:cubicBezTo>
                  <a:cubicBezTo>
                    <a:pt x="1020878" y="149629"/>
                    <a:pt x="1028798" y="149629"/>
                    <a:pt x="1035134" y="151213"/>
                  </a:cubicBezTo>
                  <a:cubicBezTo>
                    <a:pt x="1041471" y="152797"/>
                    <a:pt x="1047807" y="155966"/>
                    <a:pt x="1052559" y="159134"/>
                  </a:cubicBezTo>
                  <a:lnTo>
                    <a:pt x="1055728" y="159134"/>
                  </a:lnTo>
                  <a:lnTo>
                    <a:pt x="1049391" y="133788"/>
                  </a:lnTo>
                  <a:cubicBezTo>
                    <a:pt x="1043055" y="132204"/>
                    <a:pt x="1036718" y="130620"/>
                    <a:pt x="1028798" y="129036"/>
                  </a:cubicBezTo>
                  <a:cubicBezTo>
                    <a:pt x="1020878" y="127452"/>
                    <a:pt x="1014541" y="127452"/>
                    <a:pt x="1006621" y="129036"/>
                  </a:cubicBezTo>
                  <a:cubicBezTo>
                    <a:pt x="992364" y="130620"/>
                    <a:pt x="979691" y="135372"/>
                    <a:pt x="971771" y="143293"/>
                  </a:cubicBezTo>
                  <a:cubicBezTo>
                    <a:pt x="962266" y="151213"/>
                    <a:pt x="959098" y="160718"/>
                    <a:pt x="959098" y="173391"/>
                  </a:cubicBezTo>
                  <a:cubicBezTo>
                    <a:pt x="960682" y="181311"/>
                    <a:pt x="962266" y="189231"/>
                    <a:pt x="967019" y="193984"/>
                  </a:cubicBezTo>
                  <a:cubicBezTo>
                    <a:pt x="973355" y="198736"/>
                    <a:pt x="981275" y="203488"/>
                    <a:pt x="990780" y="205072"/>
                  </a:cubicBezTo>
                  <a:close/>
                  <a:moveTo>
                    <a:pt x="1106418" y="251011"/>
                  </a:moveTo>
                  <a:lnTo>
                    <a:pt x="1138100" y="252595"/>
                  </a:lnTo>
                  <a:lnTo>
                    <a:pt x="1141268" y="152797"/>
                  </a:lnTo>
                  <a:lnTo>
                    <a:pt x="1177702" y="154381"/>
                  </a:lnTo>
                  <a:lnTo>
                    <a:pt x="1177702" y="130620"/>
                  </a:lnTo>
                  <a:lnTo>
                    <a:pt x="1073153" y="127452"/>
                  </a:lnTo>
                  <a:lnTo>
                    <a:pt x="1073153" y="151213"/>
                  </a:lnTo>
                  <a:lnTo>
                    <a:pt x="1109586" y="152797"/>
                  </a:lnTo>
                  <a:lnTo>
                    <a:pt x="1106418" y="251011"/>
                  </a:lnTo>
                  <a:close/>
                  <a:moveTo>
                    <a:pt x="784848" y="311206"/>
                  </a:moveTo>
                  <a:lnTo>
                    <a:pt x="769008" y="268436"/>
                  </a:lnTo>
                  <a:lnTo>
                    <a:pt x="780096" y="265268"/>
                  </a:lnTo>
                  <a:lnTo>
                    <a:pt x="827619" y="295365"/>
                  </a:lnTo>
                  <a:lnTo>
                    <a:pt x="862469" y="282693"/>
                  </a:lnTo>
                  <a:lnTo>
                    <a:pt x="805442" y="247843"/>
                  </a:lnTo>
                  <a:cubicBezTo>
                    <a:pt x="810194" y="241506"/>
                    <a:pt x="814946" y="235170"/>
                    <a:pt x="816530" y="228834"/>
                  </a:cubicBezTo>
                  <a:cubicBezTo>
                    <a:pt x="818114" y="222497"/>
                    <a:pt x="818114" y="214577"/>
                    <a:pt x="814946" y="205072"/>
                  </a:cubicBezTo>
                  <a:cubicBezTo>
                    <a:pt x="813362" y="198736"/>
                    <a:pt x="810194" y="193984"/>
                    <a:pt x="805442" y="190816"/>
                  </a:cubicBezTo>
                  <a:cubicBezTo>
                    <a:pt x="802273" y="187647"/>
                    <a:pt x="797521" y="186063"/>
                    <a:pt x="791185" y="184479"/>
                  </a:cubicBezTo>
                  <a:cubicBezTo>
                    <a:pt x="786433" y="182895"/>
                    <a:pt x="781680" y="182895"/>
                    <a:pt x="775344" y="184479"/>
                  </a:cubicBezTo>
                  <a:cubicBezTo>
                    <a:pt x="770592" y="186063"/>
                    <a:pt x="764255" y="187647"/>
                    <a:pt x="757919" y="189231"/>
                  </a:cubicBezTo>
                  <a:lnTo>
                    <a:pt x="711980" y="206656"/>
                  </a:lnTo>
                  <a:lnTo>
                    <a:pt x="754751" y="322295"/>
                  </a:lnTo>
                  <a:lnTo>
                    <a:pt x="784848" y="311206"/>
                  </a:lnTo>
                  <a:close/>
                  <a:moveTo>
                    <a:pt x="759503" y="212993"/>
                  </a:moveTo>
                  <a:cubicBezTo>
                    <a:pt x="762671" y="211409"/>
                    <a:pt x="765839" y="211409"/>
                    <a:pt x="767423" y="209825"/>
                  </a:cubicBezTo>
                  <a:cubicBezTo>
                    <a:pt x="769008" y="209825"/>
                    <a:pt x="772176" y="208240"/>
                    <a:pt x="773760" y="209825"/>
                  </a:cubicBezTo>
                  <a:cubicBezTo>
                    <a:pt x="776928" y="209825"/>
                    <a:pt x="778512" y="211409"/>
                    <a:pt x="781680" y="212993"/>
                  </a:cubicBezTo>
                  <a:cubicBezTo>
                    <a:pt x="783264" y="214577"/>
                    <a:pt x="784848" y="217745"/>
                    <a:pt x="786433" y="219329"/>
                  </a:cubicBezTo>
                  <a:cubicBezTo>
                    <a:pt x="788017" y="222497"/>
                    <a:pt x="788017" y="225665"/>
                    <a:pt x="788017" y="227250"/>
                  </a:cubicBezTo>
                  <a:cubicBezTo>
                    <a:pt x="788017" y="228834"/>
                    <a:pt x="786433" y="232002"/>
                    <a:pt x="786433" y="233586"/>
                  </a:cubicBezTo>
                  <a:cubicBezTo>
                    <a:pt x="784848" y="235170"/>
                    <a:pt x="783264" y="238338"/>
                    <a:pt x="780096" y="239922"/>
                  </a:cubicBezTo>
                  <a:cubicBezTo>
                    <a:pt x="776928" y="241506"/>
                    <a:pt x="773760" y="243090"/>
                    <a:pt x="770592" y="244674"/>
                  </a:cubicBezTo>
                  <a:lnTo>
                    <a:pt x="762671" y="247843"/>
                  </a:lnTo>
                  <a:lnTo>
                    <a:pt x="751583" y="216161"/>
                  </a:lnTo>
                  <a:lnTo>
                    <a:pt x="759503" y="212993"/>
                  </a:lnTo>
                  <a:close/>
                  <a:moveTo>
                    <a:pt x="1223641" y="214577"/>
                  </a:moveTo>
                  <a:lnTo>
                    <a:pt x="1234729" y="216161"/>
                  </a:lnTo>
                  <a:lnTo>
                    <a:pt x="1261659" y="266852"/>
                  </a:lnTo>
                  <a:lnTo>
                    <a:pt x="1299677" y="273188"/>
                  </a:lnTo>
                  <a:lnTo>
                    <a:pt x="1266411" y="214577"/>
                  </a:lnTo>
                  <a:cubicBezTo>
                    <a:pt x="1274332" y="212993"/>
                    <a:pt x="1280668" y="208240"/>
                    <a:pt x="1285420" y="203488"/>
                  </a:cubicBezTo>
                  <a:cubicBezTo>
                    <a:pt x="1290173" y="198736"/>
                    <a:pt x="1293341" y="190816"/>
                    <a:pt x="1294925" y="181311"/>
                  </a:cubicBezTo>
                  <a:cubicBezTo>
                    <a:pt x="1296509" y="174975"/>
                    <a:pt x="1294925" y="168638"/>
                    <a:pt x="1293341" y="163886"/>
                  </a:cubicBezTo>
                  <a:cubicBezTo>
                    <a:pt x="1291757" y="159134"/>
                    <a:pt x="1288588" y="154381"/>
                    <a:pt x="1285420" y="151213"/>
                  </a:cubicBezTo>
                  <a:cubicBezTo>
                    <a:pt x="1282252" y="148045"/>
                    <a:pt x="1277500" y="144877"/>
                    <a:pt x="1272748" y="143293"/>
                  </a:cubicBezTo>
                  <a:cubicBezTo>
                    <a:pt x="1267995" y="141709"/>
                    <a:pt x="1261659" y="140125"/>
                    <a:pt x="1255323" y="138541"/>
                  </a:cubicBezTo>
                  <a:lnTo>
                    <a:pt x="1206216" y="133788"/>
                  </a:lnTo>
                  <a:lnTo>
                    <a:pt x="1185623" y="255763"/>
                  </a:lnTo>
                  <a:lnTo>
                    <a:pt x="1215720" y="260515"/>
                  </a:lnTo>
                  <a:lnTo>
                    <a:pt x="1223641" y="214577"/>
                  </a:lnTo>
                  <a:close/>
                  <a:moveTo>
                    <a:pt x="1233145" y="160718"/>
                  </a:moveTo>
                  <a:lnTo>
                    <a:pt x="1242650" y="162302"/>
                  </a:lnTo>
                  <a:cubicBezTo>
                    <a:pt x="1245818" y="162302"/>
                    <a:pt x="1248986" y="163886"/>
                    <a:pt x="1250570" y="163886"/>
                  </a:cubicBezTo>
                  <a:cubicBezTo>
                    <a:pt x="1252154" y="163886"/>
                    <a:pt x="1255323" y="165470"/>
                    <a:pt x="1256907" y="167054"/>
                  </a:cubicBezTo>
                  <a:cubicBezTo>
                    <a:pt x="1260075" y="168638"/>
                    <a:pt x="1261659" y="170222"/>
                    <a:pt x="1261659" y="173391"/>
                  </a:cubicBezTo>
                  <a:cubicBezTo>
                    <a:pt x="1263243" y="176559"/>
                    <a:pt x="1263243" y="178143"/>
                    <a:pt x="1261659" y="181311"/>
                  </a:cubicBezTo>
                  <a:cubicBezTo>
                    <a:pt x="1261659" y="184479"/>
                    <a:pt x="1260075" y="187647"/>
                    <a:pt x="1258491" y="189231"/>
                  </a:cubicBezTo>
                  <a:cubicBezTo>
                    <a:pt x="1256907" y="190816"/>
                    <a:pt x="1255323" y="192400"/>
                    <a:pt x="1253739" y="193984"/>
                  </a:cubicBezTo>
                  <a:cubicBezTo>
                    <a:pt x="1252154" y="195568"/>
                    <a:pt x="1248986" y="195568"/>
                    <a:pt x="1245818" y="195568"/>
                  </a:cubicBezTo>
                  <a:cubicBezTo>
                    <a:pt x="1242650" y="195568"/>
                    <a:pt x="1239482" y="195568"/>
                    <a:pt x="1234729" y="193984"/>
                  </a:cubicBezTo>
                  <a:lnTo>
                    <a:pt x="1225225" y="192400"/>
                  </a:lnTo>
                  <a:lnTo>
                    <a:pt x="1233145" y="160718"/>
                  </a:lnTo>
                  <a:close/>
                  <a:moveTo>
                    <a:pt x="266852" y="925832"/>
                  </a:moveTo>
                  <a:lnTo>
                    <a:pt x="182895" y="905239"/>
                  </a:lnTo>
                  <a:lnTo>
                    <a:pt x="277940" y="878310"/>
                  </a:lnTo>
                  <a:lnTo>
                    <a:pt x="284277" y="849796"/>
                  </a:lnTo>
                  <a:lnTo>
                    <a:pt x="163886" y="821283"/>
                  </a:lnTo>
                  <a:lnTo>
                    <a:pt x="157550" y="848212"/>
                  </a:lnTo>
                  <a:lnTo>
                    <a:pt x="225665" y="864053"/>
                  </a:lnTo>
                  <a:lnTo>
                    <a:pt x="148045" y="886230"/>
                  </a:lnTo>
                  <a:lnTo>
                    <a:pt x="138541" y="922664"/>
                  </a:lnTo>
                  <a:lnTo>
                    <a:pt x="258931" y="951178"/>
                  </a:lnTo>
                  <a:lnTo>
                    <a:pt x="266852" y="925832"/>
                  </a:lnTo>
                  <a:close/>
                  <a:moveTo>
                    <a:pt x="954346" y="262099"/>
                  </a:moveTo>
                  <a:lnTo>
                    <a:pt x="949594" y="238338"/>
                  </a:lnTo>
                  <a:lnTo>
                    <a:pt x="898903" y="249427"/>
                  </a:lnTo>
                  <a:lnTo>
                    <a:pt x="892566" y="219329"/>
                  </a:lnTo>
                  <a:lnTo>
                    <a:pt x="940089" y="208240"/>
                  </a:lnTo>
                  <a:lnTo>
                    <a:pt x="935337" y="184479"/>
                  </a:lnTo>
                  <a:lnTo>
                    <a:pt x="887814" y="195568"/>
                  </a:lnTo>
                  <a:lnTo>
                    <a:pt x="883062" y="174975"/>
                  </a:lnTo>
                  <a:lnTo>
                    <a:pt x="933753" y="163886"/>
                  </a:lnTo>
                  <a:lnTo>
                    <a:pt x="929001" y="140125"/>
                  </a:lnTo>
                  <a:lnTo>
                    <a:pt x="845044" y="160718"/>
                  </a:lnTo>
                  <a:lnTo>
                    <a:pt x="871973" y="281109"/>
                  </a:lnTo>
                  <a:lnTo>
                    <a:pt x="954346" y="262099"/>
                  </a:lnTo>
                  <a:close/>
                  <a:moveTo>
                    <a:pt x="209825" y="762671"/>
                  </a:moveTo>
                  <a:lnTo>
                    <a:pt x="255763" y="780096"/>
                  </a:lnTo>
                  <a:cubicBezTo>
                    <a:pt x="260515" y="781680"/>
                    <a:pt x="263684" y="783264"/>
                    <a:pt x="266852" y="784848"/>
                  </a:cubicBezTo>
                  <a:cubicBezTo>
                    <a:pt x="270020" y="786433"/>
                    <a:pt x="273188" y="788017"/>
                    <a:pt x="274772" y="789601"/>
                  </a:cubicBezTo>
                  <a:cubicBezTo>
                    <a:pt x="276356" y="791185"/>
                    <a:pt x="277940" y="794353"/>
                    <a:pt x="277940" y="797521"/>
                  </a:cubicBezTo>
                  <a:cubicBezTo>
                    <a:pt x="277940" y="800689"/>
                    <a:pt x="277940" y="805442"/>
                    <a:pt x="276356" y="810194"/>
                  </a:cubicBezTo>
                  <a:cubicBezTo>
                    <a:pt x="274772" y="814946"/>
                    <a:pt x="273188" y="816530"/>
                    <a:pt x="271604" y="819698"/>
                  </a:cubicBezTo>
                  <a:cubicBezTo>
                    <a:pt x="270020" y="821283"/>
                    <a:pt x="268436" y="824451"/>
                    <a:pt x="266852" y="826035"/>
                  </a:cubicBezTo>
                  <a:lnTo>
                    <a:pt x="265268" y="829203"/>
                  </a:lnTo>
                  <a:lnTo>
                    <a:pt x="289029" y="838707"/>
                  </a:lnTo>
                  <a:cubicBezTo>
                    <a:pt x="290613" y="835539"/>
                    <a:pt x="293781" y="832371"/>
                    <a:pt x="295365" y="827619"/>
                  </a:cubicBezTo>
                  <a:cubicBezTo>
                    <a:pt x="296949" y="822867"/>
                    <a:pt x="300118" y="818114"/>
                    <a:pt x="301702" y="813362"/>
                  </a:cubicBezTo>
                  <a:cubicBezTo>
                    <a:pt x="304870" y="807026"/>
                    <a:pt x="306454" y="800689"/>
                    <a:pt x="306454" y="794353"/>
                  </a:cubicBezTo>
                  <a:cubicBezTo>
                    <a:pt x="306454" y="788017"/>
                    <a:pt x="306454" y="783264"/>
                    <a:pt x="303286" y="776928"/>
                  </a:cubicBezTo>
                  <a:cubicBezTo>
                    <a:pt x="301702" y="772176"/>
                    <a:pt x="298533" y="769008"/>
                    <a:pt x="295365" y="764255"/>
                  </a:cubicBezTo>
                  <a:cubicBezTo>
                    <a:pt x="292197" y="761087"/>
                    <a:pt x="287445" y="757919"/>
                    <a:pt x="282693" y="756335"/>
                  </a:cubicBezTo>
                  <a:lnTo>
                    <a:pt x="200320" y="726237"/>
                  </a:lnTo>
                  <a:lnTo>
                    <a:pt x="179727" y="781680"/>
                  </a:lnTo>
                  <a:lnTo>
                    <a:pt x="200320" y="789601"/>
                  </a:lnTo>
                  <a:lnTo>
                    <a:pt x="209825" y="762671"/>
                  </a:lnTo>
                  <a:close/>
                  <a:moveTo>
                    <a:pt x="740494" y="1857276"/>
                  </a:moveTo>
                  <a:cubicBezTo>
                    <a:pt x="740494" y="1857276"/>
                    <a:pt x="738910" y="1854108"/>
                    <a:pt x="740494" y="1852524"/>
                  </a:cubicBezTo>
                  <a:cubicBezTo>
                    <a:pt x="740494" y="1850940"/>
                    <a:pt x="743662" y="1852524"/>
                    <a:pt x="742078" y="1850940"/>
                  </a:cubicBezTo>
                  <a:cubicBezTo>
                    <a:pt x="740494" y="1849356"/>
                    <a:pt x="738910" y="1847771"/>
                    <a:pt x="737326" y="1846188"/>
                  </a:cubicBezTo>
                  <a:cubicBezTo>
                    <a:pt x="734158" y="1843019"/>
                    <a:pt x="729405" y="1841435"/>
                    <a:pt x="726237" y="1839851"/>
                  </a:cubicBezTo>
                  <a:cubicBezTo>
                    <a:pt x="719901" y="1836683"/>
                    <a:pt x="713565" y="1836683"/>
                    <a:pt x="708812" y="1835099"/>
                  </a:cubicBezTo>
                  <a:cubicBezTo>
                    <a:pt x="704060" y="1833515"/>
                    <a:pt x="700892" y="1830347"/>
                    <a:pt x="696140" y="1827178"/>
                  </a:cubicBezTo>
                  <a:cubicBezTo>
                    <a:pt x="692971" y="1825594"/>
                    <a:pt x="688219" y="1824010"/>
                    <a:pt x="691387" y="1819258"/>
                  </a:cubicBezTo>
                  <a:cubicBezTo>
                    <a:pt x="691387" y="1817674"/>
                    <a:pt x="692971" y="1816090"/>
                    <a:pt x="692971" y="1814506"/>
                  </a:cubicBezTo>
                  <a:cubicBezTo>
                    <a:pt x="692971" y="1814506"/>
                    <a:pt x="694555" y="1814506"/>
                    <a:pt x="694555" y="1812922"/>
                  </a:cubicBezTo>
                  <a:cubicBezTo>
                    <a:pt x="694555" y="1812922"/>
                    <a:pt x="696140" y="1811337"/>
                    <a:pt x="696140" y="1809753"/>
                  </a:cubicBezTo>
                  <a:cubicBezTo>
                    <a:pt x="697724" y="1808169"/>
                    <a:pt x="696140" y="1806585"/>
                    <a:pt x="694555" y="1805001"/>
                  </a:cubicBezTo>
                  <a:cubicBezTo>
                    <a:pt x="692971" y="1803417"/>
                    <a:pt x="692971" y="1801833"/>
                    <a:pt x="692971" y="1798665"/>
                  </a:cubicBezTo>
                  <a:cubicBezTo>
                    <a:pt x="691387" y="1797081"/>
                    <a:pt x="691387" y="1797081"/>
                    <a:pt x="688219" y="1795497"/>
                  </a:cubicBezTo>
                  <a:cubicBezTo>
                    <a:pt x="686635" y="1793913"/>
                    <a:pt x="686635" y="1792328"/>
                    <a:pt x="686635" y="1790744"/>
                  </a:cubicBezTo>
                  <a:cubicBezTo>
                    <a:pt x="685051" y="1789160"/>
                    <a:pt x="685051" y="1787576"/>
                    <a:pt x="685051" y="1785992"/>
                  </a:cubicBezTo>
                  <a:cubicBezTo>
                    <a:pt x="685051" y="1785992"/>
                    <a:pt x="681883" y="1784408"/>
                    <a:pt x="681883" y="1782824"/>
                  </a:cubicBezTo>
                  <a:cubicBezTo>
                    <a:pt x="680299" y="1781240"/>
                    <a:pt x="683467" y="1774904"/>
                    <a:pt x="683467" y="1773319"/>
                  </a:cubicBezTo>
                  <a:cubicBezTo>
                    <a:pt x="683467" y="1773319"/>
                    <a:pt x="683467" y="1773319"/>
                    <a:pt x="683467" y="1771735"/>
                  </a:cubicBezTo>
                  <a:cubicBezTo>
                    <a:pt x="683467" y="1770151"/>
                    <a:pt x="681883" y="1771735"/>
                    <a:pt x="681883" y="1770151"/>
                  </a:cubicBezTo>
                  <a:cubicBezTo>
                    <a:pt x="680299" y="1768567"/>
                    <a:pt x="680299" y="1768567"/>
                    <a:pt x="678715" y="1768567"/>
                  </a:cubicBezTo>
                  <a:cubicBezTo>
                    <a:pt x="677131" y="1768567"/>
                    <a:pt x="677131" y="1766983"/>
                    <a:pt x="677131" y="1765399"/>
                  </a:cubicBezTo>
                  <a:cubicBezTo>
                    <a:pt x="675546" y="1763815"/>
                    <a:pt x="675546" y="1765399"/>
                    <a:pt x="673962" y="1765399"/>
                  </a:cubicBezTo>
                  <a:cubicBezTo>
                    <a:pt x="670794" y="1765399"/>
                    <a:pt x="669210" y="1765399"/>
                    <a:pt x="667626" y="1768567"/>
                  </a:cubicBezTo>
                  <a:cubicBezTo>
                    <a:pt x="664458" y="1770151"/>
                    <a:pt x="662874" y="1773319"/>
                    <a:pt x="662874" y="1776488"/>
                  </a:cubicBezTo>
                  <a:cubicBezTo>
                    <a:pt x="662874" y="1778072"/>
                    <a:pt x="664458" y="1785992"/>
                    <a:pt x="664458" y="1785992"/>
                  </a:cubicBezTo>
                  <a:cubicBezTo>
                    <a:pt x="662874" y="1785992"/>
                    <a:pt x="662874" y="1785992"/>
                    <a:pt x="661290" y="1784408"/>
                  </a:cubicBezTo>
                  <a:cubicBezTo>
                    <a:pt x="659706" y="1782824"/>
                    <a:pt x="661290" y="1779656"/>
                    <a:pt x="659706" y="1778072"/>
                  </a:cubicBezTo>
                  <a:cubicBezTo>
                    <a:pt x="659706" y="1778072"/>
                    <a:pt x="659706" y="1776488"/>
                    <a:pt x="658121" y="1776488"/>
                  </a:cubicBezTo>
                  <a:cubicBezTo>
                    <a:pt x="656537" y="1779656"/>
                    <a:pt x="654953" y="1784408"/>
                    <a:pt x="654953" y="1789160"/>
                  </a:cubicBezTo>
                  <a:cubicBezTo>
                    <a:pt x="654953" y="1792328"/>
                    <a:pt x="656537" y="1795497"/>
                    <a:pt x="656537" y="1800249"/>
                  </a:cubicBezTo>
                  <a:cubicBezTo>
                    <a:pt x="658121" y="1805001"/>
                    <a:pt x="659706" y="1806585"/>
                    <a:pt x="662874" y="1809753"/>
                  </a:cubicBezTo>
                  <a:cubicBezTo>
                    <a:pt x="664458" y="1811337"/>
                    <a:pt x="664458" y="1812922"/>
                    <a:pt x="666042" y="1814506"/>
                  </a:cubicBezTo>
                  <a:cubicBezTo>
                    <a:pt x="666042" y="1816090"/>
                    <a:pt x="666042" y="1817674"/>
                    <a:pt x="662874" y="1817674"/>
                  </a:cubicBezTo>
                  <a:cubicBezTo>
                    <a:pt x="661290" y="1817674"/>
                    <a:pt x="648617" y="1816090"/>
                    <a:pt x="645449" y="1814506"/>
                  </a:cubicBezTo>
                  <a:cubicBezTo>
                    <a:pt x="642281" y="1812922"/>
                    <a:pt x="637528" y="1811337"/>
                    <a:pt x="634360" y="1811337"/>
                  </a:cubicBezTo>
                  <a:cubicBezTo>
                    <a:pt x="632776" y="1811337"/>
                    <a:pt x="631192" y="1811337"/>
                    <a:pt x="629608" y="1809753"/>
                  </a:cubicBezTo>
                  <a:cubicBezTo>
                    <a:pt x="628024" y="1809753"/>
                    <a:pt x="629608" y="1808169"/>
                    <a:pt x="629608" y="1808169"/>
                  </a:cubicBezTo>
                  <a:cubicBezTo>
                    <a:pt x="624856" y="1808169"/>
                    <a:pt x="616935" y="1805001"/>
                    <a:pt x="613767" y="1801833"/>
                  </a:cubicBezTo>
                  <a:cubicBezTo>
                    <a:pt x="613767" y="1800249"/>
                    <a:pt x="609015" y="1801833"/>
                    <a:pt x="609015" y="1801833"/>
                  </a:cubicBezTo>
                  <a:cubicBezTo>
                    <a:pt x="605847" y="1803417"/>
                    <a:pt x="601094" y="1798665"/>
                    <a:pt x="601094" y="1795497"/>
                  </a:cubicBezTo>
                  <a:cubicBezTo>
                    <a:pt x="599510" y="1792328"/>
                    <a:pt x="602678" y="1789160"/>
                    <a:pt x="601094" y="1785992"/>
                  </a:cubicBezTo>
                  <a:cubicBezTo>
                    <a:pt x="601094" y="1785992"/>
                    <a:pt x="594758" y="1784408"/>
                    <a:pt x="594758" y="1784408"/>
                  </a:cubicBezTo>
                  <a:cubicBezTo>
                    <a:pt x="593174" y="1785992"/>
                    <a:pt x="593174" y="1785992"/>
                    <a:pt x="591590" y="1785992"/>
                  </a:cubicBezTo>
                  <a:cubicBezTo>
                    <a:pt x="590006" y="1785992"/>
                    <a:pt x="585253" y="1782824"/>
                    <a:pt x="585253" y="1785992"/>
                  </a:cubicBezTo>
                  <a:cubicBezTo>
                    <a:pt x="585253" y="1790744"/>
                    <a:pt x="583669" y="1795497"/>
                    <a:pt x="582085" y="1800249"/>
                  </a:cubicBezTo>
                  <a:cubicBezTo>
                    <a:pt x="582085" y="1801833"/>
                    <a:pt x="580501" y="1805001"/>
                    <a:pt x="582085" y="1806585"/>
                  </a:cubicBezTo>
                  <a:cubicBezTo>
                    <a:pt x="582085" y="1808169"/>
                    <a:pt x="585253" y="1809753"/>
                    <a:pt x="585253" y="1811337"/>
                  </a:cubicBezTo>
                  <a:cubicBezTo>
                    <a:pt x="586837" y="1814506"/>
                    <a:pt x="591590" y="1816090"/>
                    <a:pt x="594758" y="1817674"/>
                  </a:cubicBezTo>
                  <a:cubicBezTo>
                    <a:pt x="597926" y="1817674"/>
                    <a:pt x="599510" y="1817674"/>
                    <a:pt x="602678" y="1819258"/>
                  </a:cubicBezTo>
                  <a:cubicBezTo>
                    <a:pt x="605847" y="1820842"/>
                    <a:pt x="616935" y="1827178"/>
                    <a:pt x="618519" y="1828762"/>
                  </a:cubicBezTo>
                  <a:cubicBezTo>
                    <a:pt x="620103" y="1828762"/>
                    <a:pt x="620103" y="1828762"/>
                    <a:pt x="621687" y="1828762"/>
                  </a:cubicBezTo>
                  <a:cubicBezTo>
                    <a:pt x="621687" y="1828762"/>
                    <a:pt x="624856" y="1828762"/>
                    <a:pt x="624856" y="1830347"/>
                  </a:cubicBezTo>
                  <a:cubicBezTo>
                    <a:pt x="623272" y="1831931"/>
                    <a:pt x="618519" y="1831931"/>
                    <a:pt x="616935" y="1831931"/>
                  </a:cubicBezTo>
                  <a:cubicBezTo>
                    <a:pt x="615351" y="1831931"/>
                    <a:pt x="613767" y="1833515"/>
                    <a:pt x="613767" y="1833515"/>
                  </a:cubicBezTo>
                  <a:cubicBezTo>
                    <a:pt x="610599" y="1833515"/>
                    <a:pt x="609015" y="1831931"/>
                    <a:pt x="607431" y="1833515"/>
                  </a:cubicBezTo>
                  <a:cubicBezTo>
                    <a:pt x="605847" y="1833515"/>
                    <a:pt x="604262" y="1835099"/>
                    <a:pt x="602678" y="1835099"/>
                  </a:cubicBezTo>
                  <a:cubicBezTo>
                    <a:pt x="601094" y="1836683"/>
                    <a:pt x="602678" y="1838267"/>
                    <a:pt x="601094" y="1838267"/>
                  </a:cubicBezTo>
                  <a:cubicBezTo>
                    <a:pt x="599510" y="1839851"/>
                    <a:pt x="597926" y="1839851"/>
                    <a:pt x="597926" y="1843019"/>
                  </a:cubicBezTo>
                  <a:cubicBezTo>
                    <a:pt x="597926" y="1846188"/>
                    <a:pt x="596342" y="1847771"/>
                    <a:pt x="596342" y="1850940"/>
                  </a:cubicBezTo>
                  <a:cubicBezTo>
                    <a:pt x="594758" y="1857276"/>
                    <a:pt x="593174" y="1863612"/>
                    <a:pt x="590006" y="1869949"/>
                  </a:cubicBezTo>
                  <a:cubicBezTo>
                    <a:pt x="588422" y="1874701"/>
                    <a:pt x="585253" y="1877869"/>
                    <a:pt x="585253" y="1882621"/>
                  </a:cubicBezTo>
                  <a:cubicBezTo>
                    <a:pt x="585253" y="1884206"/>
                    <a:pt x="583669" y="1885790"/>
                    <a:pt x="583669" y="1887374"/>
                  </a:cubicBezTo>
                  <a:cubicBezTo>
                    <a:pt x="583669" y="1888958"/>
                    <a:pt x="583669" y="1888958"/>
                    <a:pt x="583669" y="1890542"/>
                  </a:cubicBezTo>
                  <a:cubicBezTo>
                    <a:pt x="585253" y="1892126"/>
                    <a:pt x="585253" y="1890542"/>
                    <a:pt x="585253" y="1890542"/>
                  </a:cubicBezTo>
                  <a:cubicBezTo>
                    <a:pt x="585253" y="1892126"/>
                    <a:pt x="586837" y="1893710"/>
                    <a:pt x="588422" y="1893710"/>
                  </a:cubicBezTo>
                  <a:cubicBezTo>
                    <a:pt x="590006" y="1892126"/>
                    <a:pt x="590006" y="1895294"/>
                    <a:pt x="591590" y="1895294"/>
                  </a:cubicBezTo>
                  <a:cubicBezTo>
                    <a:pt x="593174" y="1895294"/>
                    <a:pt x="591590" y="1893710"/>
                    <a:pt x="593174" y="1893710"/>
                  </a:cubicBezTo>
                  <a:cubicBezTo>
                    <a:pt x="594758" y="1895294"/>
                    <a:pt x="591590" y="1898462"/>
                    <a:pt x="594758" y="1895294"/>
                  </a:cubicBezTo>
                  <a:cubicBezTo>
                    <a:pt x="597926" y="1893710"/>
                    <a:pt x="596342" y="1896878"/>
                    <a:pt x="597926" y="1896878"/>
                  </a:cubicBezTo>
                  <a:cubicBezTo>
                    <a:pt x="601094" y="1895294"/>
                    <a:pt x="602678" y="1888958"/>
                    <a:pt x="602678" y="1885790"/>
                  </a:cubicBezTo>
                  <a:cubicBezTo>
                    <a:pt x="602678" y="1884206"/>
                    <a:pt x="605847" y="1876285"/>
                    <a:pt x="607431" y="1881037"/>
                  </a:cubicBezTo>
                  <a:cubicBezTo>
                    <a:pt x="607431" y="1882621"/>
                    <a:pt x="604262" y="1884206"/>
                    <a:pt x="607431" y="1887374"/>
                  </a:cubicBezTo>
                  <a:cubicBezTo>
                    <a:pt x="607431" y="1887374"/>
                    <a:pt x="609015" y="1890542"/>
                    <a:pt x="607431" y="1890542"/>
                  </a:cubicBezTo>
                  <a:cubicBezTo>
                    <a:pt x="605847" y="1890542"/>
                    <a:pt x="607431" y="1893710"/>
                    <a:pt x="607431" y="1893710"/>
                  </a:cubicBezTo>
                  <a:cubicBezTo>
                    <a:pt x="607431" y="1896878"/>
                    <a:pt x="605847" y="1901631"/>
                    <a:pt x="605847" y="1904799"/>
                  </a:cubicBezTo>
                  <a:cubicBezTo>
                    <a:pt x="604262" y="1907967"/>
                    <a:pt x="602678" y="1912719"/>
                    <a:pt x="602678" y="1915887"/>
                  </a:cubicBezTo>
                  <a:cubicBezTo>
                    <a:pt x="601094" y="1919055"/>
                    <a:pt x="593174" y="1926976"/>
                    <a:pt x="594758" y="1930144"/>
                  </a:cubicBezTo>
                  <a:cubicBezTo>
                    <a:pt x="594758" y="1931728"/>
                    <a:pt x="596342" y="1930144"/>
                    <a:pt x="596342" y="1931728"/>
                  </a:cubicBezTo>
                  <a:cubicBezTo>
                    <a:pt x="596342" y="1933312"/>
                    <a:pt x="594758" y="1934896"/>
                    <a:pt x="594758" y="1936481"/>
                  </a:cubicBezTo>
                  <a:cubicBezTo>
                    <a:pt x="591590" y="1939649"/>
                    <a:pt x="590006" y="1942817"/>
                    <a:pt x="586837" y="1945985"/>
                  </a:cubicBezTo>
                  <a:cubicBezTo>
                    <a:pt x="585253" y="1947569"/>
                    <a:pt x="580501" y="1955490"/>
                    <a:pt x="577333" y="1953905"/>
                  </a:cubicBezTo>
                  <a:cubicBezTo>
                    <a:pt x="577333" y="1950737"/>
                    <a:pt x="583669" y="1947569"/>
                    <a:pt x="585253" y="1942817"/>
                  </a:cubicBezTo>
                  <a:cubicBezTo>
                    <a:pt x="583669" y="1941233"/>
                    <a:pt x="577333" y="1952321"/>
                    <a:pt x="575749" y="1952321"/>
                  </a:cubicBezTo>
                  <a:cubicBezTo>
                    <a:pt x="575749" y="1950737"/>
                    <a:pt x="575749" y="1950737"/>
                    <a:pt x="575749" y="1949153"/>
                  </a:cubicBezTo>
                  <a:cubicBezTo>
                    <a:pt x="574165" y="1949153"/>
                    <a:pt x="572581" y="1949153"/>
                    <a:pt x="572581" y="1949153"/>
                  </a:cubicBezTo>
                  <a:cubicBezTo>
                    <a:pt x="569412" y="1949153"/>
                    <a:pt x="567828" y="1949153"/>
                    <a:pt x="564660" y="1947569"/>
                  </a:cubicBezTo>
                  <a:cubicBezTo>
                    <a:pt x="561492" y="1945985"/>
                    <a:pt x="559908" y="1944401"/>
                    <a:pt x="556740" y="1941233"/>
                  </a:cubicBezTo>
                  <a:cubicBezTo>
                    <a:pt x="553572" y="1938064"/>
                    <a:pt x="553572" y="1934896"/>
                    <a:pt x="551988" y="1931728"/>
                  </a:cubicBezTo>
                  <a:cubicBezTo>
                    <a:pt x="550403" y="1928560"/>
                    <a:pt x="548819" y="1933312"/>
                    <a:pt x="547235" y="1933312"/>
                  </a:cubicBezTo>
                  <a:cubicBezTo>
                    <a:pt x="544067" y="1934896"/>
                    <a:pt x="544067" y="1936481"/>
                    <a:pt x="542483" y="1938064"/>
                  </a:cubicBezTo>
                  <a:cubicBezTo>
                    <a:pt x="540899" y="1939649"/>
                    <a:pt x="537731" y="1941233"/>
                    <a:pt x="539315" y="1944401"/>
                  </a:cubicBezTo>
                  <a:cubicBezTo>
                    <a:pt x="540899" y="1945985"/>
                    <a:pt x="544067" y="1949153"/>
                    <a:pt x="544067" y="1950737"/>
                  </a:cubicBezTo>
                  <a:cubicBezTo>
                    <a:pt x="540899" y="1952321"/>
                    <a:pt x="539315" y="1944401"/>
                    <a:pt x="537731" y="1942817"/>
                  </a:cubicBezTo>
                  <a:cubicBezTo>
                    <a:pt x="536147" y="1944401"/>
                    <a:pt x="537731" y="1945985"/>
                    <a:pt x="539315" y="1949153"/>
                  </a:cubicBezTo>
                  <a:cubicBezTo>
                    <a:pt x="540899" y="1950737"/>
                    <a:pt x="542483" y="1952321"/>
                    <a:pt x="544067" y="1953905"/>
                  </a:cubicBezTo>
                  <a:cubicBezTo>
                    <a:pt x="547235" y="1957074"/>
                    <a:pt x="550403" y="1960242"/>
                    <a:pt x="555156" y="1963410"/>
                  </a:cubicBezTo>
                  <a:cubicBezTo>
                    <a:pt x="558324" y="1964994"/>
                    <a:pt x="561492" y="1968162"/>
                    <a:pt x="564660" y="1969746"/>
                  </a:cubicBezTo>
                  <a:cubicBezTo>
                    <a:pt x="566244" y="1969746"/>
                    <a:pt x="566244" y="1971330"/>
                    <a:pt x="567828" y="1971330"/>
                  </a:cubicBezTo>
                  <a:cubicBezTo>
                    <a:pt x="569412" y="1972915"/>
                    <a:pt x="569412" y="1974499"/>
                    <a:pt x="570997" y="1974499"/>
                  </a:cubicBezTo>
                  <a:cubicBezTo>
                    <a:pt x="570997" y="1974499"/>
                    <a:pt x="570997" y="1972915"/>
                    <a:pt x="570997" y="1972915"/>
                  </a:cubicBezTo>
                  <a:cubicBezTo>
                    <a:pt x="570997" y="1972915"/>
                    <a:pt x="574165" y="1974499"/>
                    <a:pt x="574165" y="1974499"/>
                  </a:cubicBezTo>
                  <a:cubicBezTo>
                    <a:pt x="574165" y="1976083"/>
                    <a:pt x="572581" y="1976083"/>
                    <a:pt x="574165" y="1977667"/>
                  </a:cubicBezTo>
                  <a:cubicBezTo>
                    <a:pt x="574165" y="1979251"/>
                    <a:pt x="575749" y="1976083"/>
                    <a:pt x="575749" y="1977667"/>
                  </a:cubicBezTo>
                  <a:cubicBezTo>
                    <a:pt x="577333" y="1977667"/>
                    <a:pt x="574165" y="1979251"/>
                    <a:pt x="575749" y="1979251"/>
                  </a:cubicBezTo>
                  <a:cubicBezTo>
                    <a:pt x="577333" y="1979251"/>
                    <a:pt x="578917" y="1982419"/>
                    <a:pt x="578917" y="1979251"/>
                  </a:cubicBezTo>
                  <a:cubicBezTo>
                    <a:pt x="580501" y="1980835"/>
                    <a:pt x="583669" y="1974499"/>
                    <a:pt x="585253" y="1974499"/>
                  </a:cubicBezTo>
                  <a:cubicBezTo>
                    <a:pt x="586837" y="1974499"/>
                    <a:pt x="588422" y="1974499"/>
                    <a:pt x="588422" y="1972915"/>
                  </a:cubicBezTo>
                  <a:cubicBezTo>
                    <a:pt x="590006" y="1971330"/>
                    <a:pt x="591590" y="1971330"/>
                    <a:pt x="593174" y="1969746"/>
                  </a:cubicBezTo>
                  <a:cubicBezTo>
                    <a:pt x="596342" y="1966578"/>
                    <a:pt x="599510" y="1963410"/>
                    <a:pt x="602678" y="1960242"/>
                  </a:cubicBezTo>
                  <a:cubicBezTo>
                    <a:pt x="605847" y="1957074"/>
                    <a:pt x="607431" y="1952321"/>
                    <a:pt x="612183" y="1947569"/>
                  </a:cubicBezTo>
                  <a:cubicBezTo>
                    <a:pt x="615351" y="1944401"/>
                    <a:pt x="618519" y="1939649"/>
                    <a:pt x="620103" y="1934896"/>
                  </a:cubicBezTo>
                  <a:cubicBezTo>
                    <a:pt x="621687" y="1930144"/>
                    <a:pt x="624856" y="1926976"/>
                    <a:pt x="628024" y="1922224"/>
                  </a:cubicBezTo>
                  <a:cubicBezTo>
                    <a:pt x="629608" y="1919055"/>
                    <a:pt x="631192" y="1912719"/>
                    <a:pt x="629608" y="1907967"/>
                  </a:cubicBezTo>
                  <a:cubicBezTo>
                    <a:pt x="629608" y="1906383"/>
                    <a:pt x="628024" y="1904799"/>
                    <a:pt x="629608" y="1904799"/>
                  </a:cubicBezTo>
                  <a:cubicBezTo>
                    <a:pt x="631192" y="1904799"/>
                    <a:pt x="631192" y="1904799"/>
                    <a:pt x="631192" y="1901631"/>
                  </a:cubicBezTo>
                  <a:cubicBezTo>
                    <a:pt x="629608" y="1896878"/>
                    <a:pt x="628024" y="1896878"/>
                    <a:pt x="623272" y="1895294"/>
                  </a:cubicBezTo>
                  <a:cubicBezTo>
                    <a:pt x="621687" y="1895294"/>
                    <a:pt x="621687" y="1893710"/>
                    <a:pt x="620103" y="1892126"/>
                  </a:cubicBezTo>
                  <a:cubicBezTo>
                    <a:pt x="618519" y="1890542"/>
                    <a:pt x="618519" y="1888958"/>
                    <a:pt x="620103" y="1890542"/>
                  </a:cubicBezTo>
                  <a:cubicBezTo>
                    <a:pt x="621687" y="1892126"/>
                    <a:pt x="621687" y="1892126"/>
                    <a:pt x="624856" y="1893710"/>
                  </a:cubicBezTo>
                  <a:cubicBezTo>
                    <a:pt x="628024" y="1893710"/>
                    <a:pt x="631192" y="1896878"/>
                    <a:pt x="634360" y="1896878"/>
                  </a:cubicBezTo>
                  <a:cubicBezTo>
                    <a:pt x="637528" y="1896878"/>
                    <a:pt x="639112" y="1900046"/>
                    <a:pt x="642281" y="1900046"/>
                  </a:cubicBezTo>
                  <a:cubicBezTo>
                    <a:pt x="643865" y="1900046"/>
                    <a:pt x="643865" y="1901631"/>
                    <a:pt x="645449" y="1901631"/>
                  </a:cubicBezTo>
                  <a:cubicBezTo>
                    <a:pt x="647033" y="1903215"/>
                    <a:pt x="650201" y="1903215"/>
                    <a:pt x="653369" y="1903215"/>
                  </a:cubicBezTo>
                  <a:cubicBezTo>
                    <a:pt x="654953" y="1903215"/>
                    <a:pt x="656537" y="1903215"/>
                    <a:pt x="658121" y="1901631"/>
                  </a:cubicBezTo>
                  <a:cubicBezTo>
                    <a:pt x="658121" y="1901631"/>
                    <a:pt x="656537" y="1898462"/>
                    <a:pt x="658121" y="1898462"/>
                  </a:cubicBezTo>
                  <a:cubicBezTo>
                    <a:pt x="662874" y="1900046"/>
                    <a:pt x="661290" y="1895294"/>
                    <a:pt x="659706" y="1892126"/>
                  </a:cubicBezTo>
                  <a:cubicBezTo>
                    <a:pt x="662874" y="1892126"/>
                    <a:pt x="656537" y="1888958"/>
                    <a:pt x="656537" y="1887374"/>
                  </a:cubicBezTo>
                  <a:cubicBezTo>
                    <a:pt x="656537" y="1885790"/>
                    <a:pt x="654953" y="1884206"/>
                    <a:pt x="656537" y="1884206"/>
                  </a:cubicBezTo>
                  <a:cubicBezTo>
                    <a:pt x="658121" y="1884206"/>
                    <a:pt x="659706" y="1882621"/>
                    <a:pt x="662874" y="1882621"/>
                  </a:cubicBezTo>
                  <a:cubicBezTo>
                    <a:pt x="666042" y="1881037"/>
                    <a:pt x="670794" y="1881037"/>
                    <a:pt x="673962" y="1879453"/>
                  </a:cubicBezTo>
                  <a:cubicBezTo>
                    <a:pt x="677131" y="1877869"/>
                    <a:pt x="681883" y="1877869"/>
                    <a:pt x="685051" y="1874701"/>
                  </a:cubicBezTo>
                  <a:cubicBezTo>
                    <a:pt x="688219" y="1873117"/>
                    <a:pt x="692971" y="1873117"/>
                    <a:pt x="696140" y="1871533"/>
                  </a:cubicBezTo>
                  <a:cubicBezTo>
                    <a:pt x="699308" y="1869949"/>
                    <a:pt x="699308" y="1865197"/>
                    <a:pt x="697724" y="1862028"/>
                  </a:cubicBezTo>
                  <a:cubicBezTo>
                    <a:pt x="697724" y="1860444"/>
                    <a:pt x="697724" y="1858860"/>
                    <a:pt x="697724" y="1857276"/>
                  </a:cubicBezTo>
                  <a:cubicBezTo>
                    <a:pt x="697724" y="1855692"/>
                    <a:pt x="696140" y="1854108"/>
                    <a:pt x="696140" y="1852524"/>
                  </a:cubicBezTo>
                  <a:cubicBezTo>
                    <a:pt x="694555" y="1850940"/>
                    <a:pt x="694555" y="1849356"/>
                    <a:pt x="691387" y="1847771"/>
                  </a:cubicBezTo>
                  <a:cubicBezTo>
                    <a:pt x="689803" y="1847771"/>
                    <a:pt x="689803" y="1846188"/>
                    <a:pt x="688219" y="1846188"/>
                  </a:cubicBezTo>
                  <a:cubicBezTo>
                    <a:pt x="686635" y="1846188"/>
                    <a:pt x="688219" y="1847771"/>
                    <a:pt x="686635" y="1849356"/>
                  </a:cubicBezTo>
                  <a:cubicBezTo>
                    <a:pt x="686635" y="1849356"/>
                    <a:pt x="685051" y="1850940"/>
                    <a:pt x="685051" y="1850940"/>
                  </a:cubicBezTo>
                  <a:cubicBezTo>
                    <a:pt x="683467" y="1850940"/>
                    <a:pt x="683467" y="1850940"/>
                    <a:pt x="681883" y="1850940"/>
                  </a:cubicBezTo>
                  <a:cubicBezTo>
                    <a:pt x="680299" y="1850940"/>
                    <a:pt x="678715" y="1850940"/>
                    <a:pt x="677131" y="1850940"/>
                  </a:cubicBezTo>
                  <a:cubicBezTo>
                    <a:pt x="675546" y="1850940"/>
                    <a:pt x="675546" y="1850940"/>
                    <a:pt x="673962" y="1850940"/>
                  </a:cubicBezTo>
                  <a:cubicBezTo>
                    <a:pt x="672378" y="1850940"/>
                    <a:pt x="672378" y="1849356"/>
                    <a:pt x="670794" y="1849356"/>
                  </a:cubicBezTo>
                  <a:cubicBezTo>
                    <a:pt x="669210" y="1849356"/>
                    <a:pt x="667626" y="1847771"/>
                    <a:pt x="664458" y="1847771"/>
                  </a:cubicBezTo>
                  <a:cubicBezTo>
                    <a:pt x="662874" y="1846188"/>
                    <a:pt x="661290" y="1844603"/>
                    <a:pt x="659706" y="1844603"/>
                  </a:cubicBezTo>
                  <a:cubicBezTo>
                    <a:pt x="656537" y="1844603"/>
                    <a:pt x="659706" y="1847771"/>
                    <a:pt x="656537" y="1847771"/>
                  </a:cubicBezTo>
                  <a:cubicBezTo>
                    <a:pt x="654953" y="1847771"/>
                    <a:pt x="653369" y="1846188"/>
                    <a:pt x="651785" y="1846188"/>
                  </a:cubicBezTo>
                  <a:cubicBezTo>
                    <a:pt x="650201" y="1846188"/>
                    <a:pt x="650201" y="1843019"/>
                    <a:pt x="648617" y="1843019"/>
                  </a:cubicBezTo>
                  <a:cubicBezTo>
                    <a:pt x="647033" y="1843019"/>
                    <a:pt x="645449" y="1843019"/>
                    <a:pt x="643865" y="1841435"/>
                  </a:cubicBezTo>
                  <a:cubicBezTo>
                    <a:pt x="645449" y="1839851"/>
                    <a:pt x="642281" y="1838267"/>
                    <a:pt x="643865" y="1838267"/>
                  </a:cubicBezTo>
                  <a:cubicBezTo>
                    <a:pt x="645449" y="1836683"/>
                    <a:pt x="640696" y="1836683"/>
                    <a:pt x="639112" y="1835099"/>
                  </a:cubicBezTo>
                  <a:cubicBezTo>
                    <a:pt x="637528" y="1833515"/>
                    <a:pt x="635944" y="1833515"/>
                    <a:pt x="634360" y="1831931"/>
                  </a:cubicBezTo>
                  <a:cubicBezTo>
                    <a:pt x="634360" y="1831931"/>
                    <a:pt x="634360" y="1830347"/>
                    <a:pt x="634360" y="1830347"/>
                  </a:cubicBezTo>
                  <a:cubicBezTo>
                    <a:pt x="632776" y="1830347"/>
                    <a:pt x="632776" y="1830347"/>
                    <a:pt x="631192" y="1830347"/>
                  </a:cubicBezTo>
                  <a:cubicBezTo>
                    <a:pt x="632776" y="1828762"/>
                    <a:pt x="635944" y="1828762"/>
                    <a:pt x="635944" y="1827178"/>
                  </a:cubicBezTo>
                  <a:cubicBezTo>
                    <a:pt x="635944" y="1825594"/>
                    <a:pt x="634360" y="1827178"/>
                    <a:pt x="634360" y="1825594"/>
                  </a:cubicBezTo>
                  <a:cubicBezTo>
                    <a:pt x="634360" y="1825594"/>
                    <a:pt x="640696" y="1824010"/>
                    <a:pt x="635944" y="1824010"/>
                  </a:cubicBezTo>
                  <a:cubicBezTo>
                    <a:pt x="632776" y="1824010"/>
                    <a:pt x="628024" y="1825594"/>
                    <a:pt x="624856" y="1824010"/>
                  </a:cubicBezTo>
                  <a:cubicBezTo>
                    <a:pt x="629608" y="1820842"/>
                    <a:pt x="637528" y="1824010"/>
                    <a:pt x="642281" y="1822426"/>
                  </a:cubicBezTo>
                  <a:cubicBezTo>
                    <a:pt x="642281" y="1822426"/>
                    <a:pt x="643865" y="1820842"/>
                    <a:pt x="643865" y="1822426"/>
                  </a:cubicBezTo>
                  <a:cubicBezTo>
                    <a:pt x="643865" y="1824010"/>
                    <a:pt x="643865" y="1824010"/>
                    <a:pt x="645449" y="1824010"/>
                  </a:cubicBezTo>
                  <a:cubicBezTo>
                    <a:pt x="647033" y="1824010"/>
                    <a:pt x="650201" y="1822426"/>
                    <a:pt x="651785" y="1824010"/>
                  </a:cubicBezTo>
                  <a:cubicBezTo>
                    <a:pt x="651785" y="1824010"/>
                    <a:pt x="656537" y="1825594"/>
                    <a:pt x="658121" y="1828762"/>
                  </a:cubicBezTo>
                  <a:cubicBezTo>
                    <a:pt x="661290" y="1830347"/>
                    <a:pt x="662874" y="1828762"/>
                    <a:pt x="666042" y="1830347"/>
                  </a:cubicBezTo>
                  <a:cubicBezTo>
                    <a:pt x="666042" y="1833515"/>
                    <a:pt x="678715" y="1835099"/>
                    <a:pt x="678715" y="1835099"/>
                  </a:cubicBezTo>
                  <a:cubicBezTo>
                    <a:pt x="678715" y="1836683"/>
                    <a:pt x="678715" y="1836683"/>
                    <a:pt x="680299" y="1836683"/>
                  </a:cubicBezTo>
                  <a:cubicBezTo>
                    <a:pt x="683467" y="1836683"/>
                    <a:pt x="685051" y="1838267"/>
                    <a:pt x="688219" y="1838267"/>
                  </a:cubicBezTo>
                  <a:cubicBezTo>
                    <a:pt x="691387" y="1839851"/>
                    <a:pt x="696140" y="1839851"/>
                    <a:pt x="697724" y="1843019"/>
                  </a:cubicBezTo>
                  <a:cubicBezTo>
                    <a:pt x="700892" y="1844603"/>
                    <a:pt x="704060" y="1846188"/>
                    <a:pt x="707228" y="1847771"/>
                  </a:cubicBezTo>
                  <a:cubicBezTo>
                    <a:pt x="708812" y="1849356"/>
                    <a:pt x="711980" y="1849356"/>
                    <a:pt x="713565" y="1849356"/>
                  </a:cubicBezTo>
                  <a:cubicBezTo>
                    <a:pt x="716733" y="1850940"/>
                    <a:pt x="719901" y="1852524"/>
                    <a:pt x="723069" y="1854108"/>
                  </a:cubicBezTo>
                  <a:cubicBezTo>
                    <a:pt x="727821" y="1854108"/>
                    <a:pt x="729405" y="1857276"/>
                    <a:pt x="732574" y="1860444"/>
                  </a:cubicBezTo>
                  <a:cubicBezTo>
                    <a:pt x="734158" y="1862028"/>
                    <a:pt x="734158" y="1863612"/>
                    <a:pt x="735742" y="1863612"/>
                  </a:cubicBezTo>
                  <a:cubicBezTo>
                    <a:pt x="735742" y="1862028"/>
                    <a:pt x="738910" y="1863612"/>
                    <a:pt x="740494" y="1862028"/>
                  </a:cubicBezTo>
                  <a:cubicBezTo>
                    <a:pt x="740494" y="1862028"/>
                    <a:pt x="738910" y="1860444"/>
                    <a:pt x="740494" y="1860444"/>
                  </a:cubicBezTo>
                  <a:cubicBezTo>
                    <a:pt x="740494" y="1858860"/>
                    <a:pt x="737326" y="1858860"/>
                    <a:pt x="738910" y="1857276"/>
                  </a:cubicBezTo>
                  <a:cubicBezTo>
                    <a:pt x="740494" y="1855692"/>
                    <a:pt x="737326" y="1854108"/>
                    <a:pt x="737326" y="1854108"/>
                  </a:cubicBezTo>
                  <a:cubicBezTo>
                    <a:pt x="738910" y="1852524"/>
                    <a:pt x="740494" y="1854108"/>
                    <a:pt x="738910" y="1852524"/>
                  </a:cubicBezTo>
                  <a:cubicBezTo>
                    <a:pt x="737326" y="1849356"/>
                    <a:pt x="743662" y="1854108"/>
                    <a:pt x="743662" y="1854108"/>
                  </a:cubicBezTo>
                  <a:cubicBezTo>
                    <a:pt x="743662" y="1860444"/>
                    <a:pt x="740494" y="1858860"/>
                    <a:pt x="740494" y="1857276"/>
                  </a:cubicBezTo>
                  <a:close/>
                  <a:moveTo>
                    <a:pt x="635944" y="1896878"/>
                  </a:moveTo>
                  <a:cubicBezTo>
                    <a:pt x="634360" y="1895294"/>
                    <a:pt x="629608" y="1896878"/>
                    <a:pt x="628024" y="1895294"/>
                  </a:cubicBezTo>
                  <a:cubicBezTo>
                    <a:pt x="629608" y="1893710"/>
                    <a:pt x="642281" y="1896878"/>
                    <a:pt x="643865" y="1898462"/>
                  </a:cubicBezTo>
                  <a:cubicBezTo>
                    <a:pt x="642281" y="1900046"/>
                    <a:pt x="639112" y="1898462"/>
                    <a:pt x="635944" y="1896878"/>
                  </a:cubicBezTo>
                  <a:close/>
                  <a:moveTo>
                    <a:pt x="650201" y="1898462"/>
                  </a:moveTo>
                  <a:cubicBezTo>
                    <a:pt x="647033" y="1896878"/>
                    <a:pt x="648617" y="1895294"/>
                    <a:pt x="651785" y="1896878"/>
                  </a:cubicBezTo>
                  <a:cubicBezTo>
                    <a:pt x="653369" y="1898462"/>
                    <a:pt x="653369" y="1900046"/>
                    <a:pt x="650201" y="1898462"/>
                  </a:cubicBezTo>
                  <a:close/>
                  <a:moveTo>
                    <a:pt x="626440" y="1846188"/>
                  </a:moveTo>
                  <a:cubicBezTo>
                    <a:pt x="626440" y="1846188"/>
                    <a:pt x="626440" y="1852524"/>
                    <a:pt x="626440" y="1854108"/>
                  </a:cubicBezTo>
                  <a:cubicBezTo>
                    <a:pt x="626440" y="1855692"/>
                    <a:pt x="626440" y="1860444"/>
                    <a:pt x="629608" y="1862028"/>
                  </a:cubicBezTo>
                  <a:cubicBezTo>
                    <a:pt x="632776" y="1863612"/>
                    <a:pt x="635944" y="1863612"/>
                    <a:pt x="639112" y="1865197"/>
                  </a:cubicBezTo>
                  <a:cubicBezTo>
                    <a:pt x="642281" y="1868365"/>
                    <a:pt x="645449" y="1866780"/>
                    <a:pt x="648617" y="1868365"/>
                  </a:cubicBezTo>
                  <a:cubicBezTo>
                    <a:pt x="651785" y="1869949"/>
                    <a:pt x="653369" y="1871533"/>
                    <a:pt x="656537" y="1869949"/>
                  </a:cubicBezTo>
                  <a:cubicBezTo>
                    <a:pt x="658121" y="1869949"/>
                    <a:pt x="662874" y="1869949"/>
                    <a:pt x="659706" y="1871533"/>
                  </a:cubicBezTo>
                  <a:cubicBezTo>
                    <a:pt x="658121" y="1873117"/>
                    <a:pt x="654953" y="1873117"/>
                    <a:pt x="651785" y="1873117"/>
                  </a:cubicBezTo>
                  <a:cubicBezTo>
                    <a:pt x="648617" y="1873117"/>
                    <a:pt x="645449" y="1874701"/>
                    <a:pt x="642281" y="1874701"/>
                  </a:cubicBezTo>
                  <a:cubicBezTo>
                    <a:pt x="639112" y="1874701"/>
                    <a:pt x="637528" y="1876285"/>
                    <a:pt x="634360" y="1876285"/>
                  </a:cubicBezTo>
                  <a:cubicBezTo>
                    <a:pt x="631192" y="1876285"/>
                    <a:pt x="626440" y="1877869"/>
                    <a:pt x="623272" y="1877869"/>
                  </a:cubicBezTo>
                  <a:cubicBezTo>
                    <a:pt x="620103" y="1877869"/>
                    <a:pt x="616935" y="1879453"/>
                    <a:pt x="613767" y="1879453"/>
                  </a:cubicBezTo>
                  <a:cubicBezTo>
                    <a:pt x="612183" y="1879453"/>
                    <a:pt x="607431" y="1881037"/>
                    <a:pt x="607431" y="1881037"/>
                  </a:cubicBezTo>
                  <a:cubicBezTo>
                    <a:pt x="602678" y="1879453"/>
                    <a:pt x="610599" y="1869949"/>
                    <a:pt x="610599" y="1866780"/>
                  </a:cubicBezTo>
                  <a:cubicBezTo>
                    <a:pt x="612183" y="1863612"/>
                    <a:pt x="612183" y="1850940"/>
                    <a:pt x="615351" y="1852524"/>
                  </a:cubicBezTo>
                  <a:cubicBezTo>
                    <a:pt x="616935" y="1850940"/>
                    <a:pt x="618519" y="1850940"/>
                    <a:pt x="620103" y="1849356"/>
                  </a:cubicBezTo>
                  <a:cubicBezTo>
                    <a:pt x="623272" y="1847771"/>
                    <a:pt x="626440" y="1844603"/>
                    <a:pt x="626440" y="1846188"/>
                  </a:cubicBezTo>
                  <a:close/>
                  <a:moveTo>
                    <a:pt x="1182455" y="971771"/>
                  </a:moveTo>
                  <a:lnTo>
                    <a:pt x="1147605" y="971771"/>
                  </a:lnTo>
                  <a:lnTo>
                    <a:pt x="1147605" y="903655"/>
                  </a:lnTo>
                  <a:lnTo>
                    <a:pt x="1125427" y="903655"/>
                  </a:lnTo>
                  <a:lnTo>
                    <a:pt x="1125427" y="971771"/>
                  </a:lnTo>
                  <a:lnTo>
                    <a:pt x="1068400" y="971771"/>
                  </a:lnTo>
                  <a:lnTo>
                    <a:pt x="1068400" y="903655"/>
                  </a:lnTo>
                  <a:lnTo>
                    <a:pt x="1046223" y="903655"/>
                  </a:lnTo>
                  <a:lnTo>
                    <a:pt x="1046223" y="971771"/>
                  </a:lnTo>
                  <a:lnTo>
                    <a:pt x="1011373" y="971771"/>
                  </a:lnTo>
                  <a:lnTo>
                    <a:pt x="1011373" y="903655"/>
                  </a:lnTo>
                  <a:lnTo>
                    <a:pt x="959098" y="903655"/>
                  </a:lnTo>
                  <a:lnTo>
                    <a:pt x="959098" y="1155525"/>
                  </a:lnTo>
                  <a:lnTo>
                    <a:pt x="1011373" y="1155525"/>
                  </a:lnTo>
                  <a:lnTo>
                    <a:pt x="1011373" y="1087409"/>
                  </a:lnTo>
                  <a:lnTo>
                    <a:pt x="1046223" y="1087409"/>
                  </a:lnTo>
                  <a:lnTo>
                    <a:pt x="1046223" y="1155525"/>
                  </a:lnTo>
                  <a:lnTo>
                    <a:pt x="1068400" y="1155525"/>
                  </a:lnTo>
                  <a:lnTo>
                    <a:pt x="1068400" y="1087409"/>
                  </a:lnTo>
                  <a:lnTo>
                    <a:pt x="1125427" y="1087409"/>
                  </a:lnTo>
                  <a:lnTo>
                    <a:pt x="1125427" y="1155525"/>
                  </a:lnTo>
                  <a:lnTo>
                    <a:pt x="1147605" y="1155525"/>
                  </a:lnTo>
                  <a:lnTo>
                    <a:pt x="1147605" y="1087409"/>
                  </a:lnTo>
                  <a:lnTo>
                    <a:pt x="1182455" y="1087409"/>
                  </a:lnTo>
                  <a:lnTo>
                    <a:pt x="1182455" y="1155525"/>
                  </a:lnTo>
                  <a:lnTo>
                    <a:pt x="1234729" y="1155525"/>
                  </a:lnTo>
                  <a:lnTo>
                    <a:pt x="1234729" y="903655"/>
                  </a:lnTo>
                  <a:lnTo>
                    <a:pt x="1182455" y="903655"/>
                  </a:lnTo>
                  <a:lnTo>
                    <a:pt x="1182455" y="971771"/>
                  </a:lnTo>
                  <a:close/>
                  <a:moveTo>
                    <a:pt x="1044639" y="1063648"/>
                  </a:moveTo>
                  <a:lnTo>
                    <a:pt x="1009789" y="1063648"/>
                  </a:lnTo>
                  <a:lnTo>
                    <a:pt x="1009789" y="995532"/>
                  </a:lnTo>
                  <a:lnTo>
                    <a:pt x="1044639" y="995532"/>
                  </a:lnTo>
                  <a:lnTo>
                    <a:pt x="1044639" y="1063648"/>
                  </a:lnTo>
                  <a:close/>
                  <a:moveTo>
                    <a:pt x="1125427" y="1063648"/>
                  </a:moveTo>
                  <a:lnTo>
                    <a:pt x="1068400" y="1063648"/>
                  </a:lnTo>
                  <a:lnTo>
                    <a:pt x="1068400" y="995532"/>
                  </a:lnTo>
                  <a:lnTo>
                    <a:pt x="1125427" y="995532"/>
                  </a:lnTo>
                  <a:lnTo>
                    <a:pt x="1125427" y="1063648"/>
                  </a:lnTo>
                  <a:close/>
                  <a:moveTo>
                    <a:pt x="1182455" y="1063648"/>
                  </a:moveTo>
                  <a:lnTo>
                    <a:pt x="1147605" y="1063648"/>
                  </a:lnTo>
                  <a:lnTo>
                    <a:pt x="1147605" y="995532"/>
                  </a:lnTo>
                  <a:lnTo>
                    <a:pt x="1182455" y="995532"/>
                  </a:lnTo>
                  <a:lnTo>
                    <a:pt x="1182455" y="1063648"/>
                  </a:lnTo>
                  <a:close/>
                  <a:moveTo>
                    <a:pt x="900487" y="2018853"/>
                  </a:moveTo>
                  <a:cubicBezTo>
                    <a:pt x="903655" y="2015685"/>
                    <a:pt x="903655" y="2007764"/>
                    <a:pt x="898903" y="2006180"/>
                  </a:cubicBezTo>
                  <a:cubicBezTo>
                    <a:pt x="894151" y="2003012"/>
                    <a:pt x="894151" y="2007764"/>
                    <a:pt x="890982" y="2009348"/>
                  </a:cubicBezTo>
                  <a:cubicBezTo>
                    <a:pt x="889398" y="2010933"/>
                    <a:pt x="883062" y="2014101"/>
                    <a:pt x="881478" y="2010933"/>
                  </a:cubicBezTo>
                  <a:cubicBezTo>
                    <a:pt x="881478" y="2006180"/>
                    <a:pt x="883062" y="2003012"/>
                    <a:pt x="884646" y="1998260"/>
                  </a:cubicBezTo>
                  <a:cubicBezTo>
                    <a:pt x="887814" y="1993508"/>
                    <a:pt x="887814" y="1987171"/>
                    <a:pt x="890982" y="1982419"/>
                  </a:cubicBezTo>
                  <a:cubicBezTo>
                    <a:pt x="892566" y="1977667"/>
                    <a:pt x="898903" y="1977667"/>
                    <a:pt x="903655" y="1976083"/>
                  </a:cubicBezTo>
                  <a:cubicBezTo>
                    <a:pt x="905239" y="1976083"/>
                    <a:pt x="914744" y="1974499"/>
                    <a:pt x="914744" y="1971330"/>
                  </a:cubicBezTo>
                  <a:cubicBezTo>
                    <a:pt x="914744" y="1971330"/>
                    <a:pt x="913160" y="1971330"/>
                    <a:pt x="913160" y="1971330"/>
                  </a:cubicBezTo>
                  <a:cubicBezTo>
                    <a:pt x="913160" y="1969746"/>
                    <a:pt x="916328" y="1969746"/>
                    <a:pt x="917912" y="1969746"/>
                  </a:cubicBezTo>
                  <a:cubicBezTo>
                    <a:pt x="917912" y="1969746"/>
                    <a:pt x="914744" y="1969746"/>
                    <a:pt x="914744" y="1968162"/>
                  </a:cubicBezTo>
                  <a:cubicBezTo>
                    <a:pt x="916328" y="1968162"/>
                    <a:pt x="916328" y="1964994"/>
                    <a:pt x="917912" y="1964994"/>
                  </a:cubicBezTo>
                  <a:cubicBezTo>
                    <a:pt x="919496" y="1964994"/>
                    <a:pt x="922664" y="1964994"/>
                    <a:pt x="922664" y="1963410"/>
                  </a:cubicBezTo>
                  <a:cubicBezTo>
                    <a:pt x="921080" y="1961826"/>
                    <a:pt x="919496" y="1961826"/>
                    <a:pt x="922664" y="1960242"/>
                  </a:cubicBezTo>
                  <a:cubicBezTo>
                    <a:pt x="925832" y="1958658"/>
                    <a:pt x="924248" y="1958658"/>
                    <a:pt x="922664" y="1958658"/>
                  </a:cubicBezTo>
                  <a:cubicBezTo>
                    <a:pt x="921080" y="1958658"/>
                    <a:pt x="919496" y="1957074"/>
                    <a:pt x="921080" y="1957074"/>
                  </a:cubicBezTo>
                  <a:cubicBezTo>
                    <a:pt x="922664" y="1957074"/>
                    <a:pt x="921080" y="1955490"/>
                    <a:pt x="921080" y="1953905"/>
                  </a:cubicBezTo>
                  <a:cubicBezTo>
                    <a:pt x="921080" y="1953905"/>
                    <a:pt x="919496" y="1952321"/>
                    <a:pt x="919496" y="1952321"/>
                  </a:cubicBezTo>
                  <a:cubicBezTo>
                    <a:pt x="919496" y="1950737"/>
                    <a:pt x="917912" y="1950737"/>
                    <a:pt x="917912" y="1949153"/>
                  </a:cubicBezTo>
                  <a:cubicBezTo>
                    <a:pt x="916328" y="1945985"/>
                    <a:pt x="914744" y="1945985"/>
                    <a:pt x="911575" y="1944401"/>
                  </a:cubicBezTo>
                  <a:cubicBezTo>
                    <a:pt x="909991" y="1942817"/>
                    <a:pt x="908407" y="1942817"/>
                    <a:pt x="905239" y="1942817"/>
                  </a:cubicBezTo>
                  <a:cubicBezTo>
                    <a:pt x="902071" y="1941233"/>
                    <a:pt x="903655" y="1944401"/>
                    <a:pt x="902071" y="1944401"/>
                  </a:cubicBezTo>
                  <a:cubicBezTo>
                    <a:pt x="898903" y="1944401"/>
                    <a:pt x="902071" y="1934896"/>
                    <a:pt x="902071" y="1934896"/>
                  </a:cubicBezTo>
                  <a:cubicBezTo>
                    <a:pt x="905239" y="1928560"/>
                    <a:pt x="909991" y="1923808"/>
                    <a:pt x="909991" y="1917471"/>
                  </a:cubicBezTo>
                  <a:cubicBezTo>
                    <a:pt x="909991" y="1912719"/>
                    <a:pt x="909991" y="1906383"/>
                    <a:pt x="906823" y="1901631"/>
                  </a:cubicBezTo>
                  <a:cubicBezTo>
                    <a:pt x="905239" y="1900046"/>
                    <a:pt x="905239" y="1898462"/>
                    <a:pt x="905239" y="1896878"/>
                  </a:cubicBezTo>
                  <a:cubicBezTo>
                    <a:pt x="905239" y="1895294"/>
                    <a:pt x="903655" y="1892126"/>
                    <a:pt x="902071" y="1892126"/>
                  </a:cubicBezTo>
                  <a:cubicBezTo>
                    <a:pt x="900487" y="1892126"/>
                    <a:pt x="900487" y="1893710"/>
                    <a:pt x="900487" y="1895294"/>
                  </a:cubicBezTo>
                  <a:cubicBezTo>
                    <a:pt x="898903" y="1895294"/>
                    <a:pt x="900487" y="1892126"/>
                    <a:pt x="900487" y="1892126"/>
                  </a:cubicBezTo>
                  <a:cubicBezTo>
                    <a:pt x="902071" y="1887374"/>
                    <a:pt x="897319" y="1888958"/>
                    <a:pt x="895735" y="1892126"/>
                  </a:cubicBezTo>
                  <a:cubicBezTo>
                    <a:pt x="894151" y="1896878"/>
                    <a:pt x="897319" y="1901631"/>
                    <a:pt x="897319" y="1906383"/>
                  </a:cubicBezTo>
                  <a:cubicBezTo>
                    <a:pt x="897319" y="1911135"/>
                    <a:pt x="892566" y="1915887"/>
                    <a:pt x="890982" y="1920640"/>
                  </a:cubicBezTo>
                  <a:cubicBezTo>
                    <a:pt x="887814" y="1930144"/>
                    <a:pt x="889398" y="1942817"/>
                    <a:pt x="883062" y="1950737"/>
                  </a:cubicBezTo>
                  <a:cubicBezTo>
                    <a:pt x="881478" y="1952321"/>
                    <a:pt x="879894" y="1953905"/>
                    <a:pt x="878310" y="1953905"/>
                  </a:cubicBezTo>
                  <a:cubicBezTo>
                    <a:pt x="876726" y="1953905"/>
                    <a:pt x="875142" y="1952321"/>
                    <a:pt x="873557" y="1950737"/>
                  </a:cubicBezTo>
                  <a:cubicBezTo>
                    <a:pt x="871973" y="1950737"/>
                    <a:pt x="870389" y="1949153"/>
                    <a:pt x="868805" y="1950737"/>
                  </a:cubicBezTo>
                  <a:cubicBezTo>
                    <a:pt x="867221" y="1950737"/>
                    <a:pt x="865637" y="1953905"/>
                    <a:pt x="864053" y="1953905"/>
                  </a:cubicBezTo>
                  <a:cubicBezTo>
                    <a:pt x="859301" y="1953905"/>
                    <a:pt x="857717" y="1958658"/>
                    <a:pt x="854548" y="1960242"/>
                  </a:cubicBezTo>
                  <a:cubicBezTo>
                    <a:pt x="851380" y="1963410"/>
                    <a:pt x="848212" y="1966578"/>
                    <a:pt x="845044" y="1969746"/>
                  </a:cubicBezTo>
                  <a:cubicBezTo>
                    <a:pt x="838707" y="1976083"/>
                    <a:pt x="838707" y="1985587"/>
                    <a:pt x="845044" y="1991924"/>
                  </a:cubicBezTo>
                  <a:cubicBezTo>
                    <a:pt x="849796" y="1996676"/>
                    <a:pt x="860885" y="1985587"/>
                    <a:pt x="867221" y="1988755"/>
                  </a:cubicBezTo>
                  <a:cubicBezTo>
                    <a:pt x="875142" y="1991924"/>
                    <a:pt x="857717" y="2001428"/>
                    <a:pt x="856132" y="2004596"/>
                  </a:cubicBezTo>
                  <a:cubicBezTo>
                    <a:pt x="857717" y="2004596"/>
                    <a:pt x="857717" y="2001428"/>
                    <a:pt x="860885" y="2003012"/>
                  </a:cubicBezTo>
                  <a:cubicBezTo>
                    <a:pt x="860885" y="2006180"/>
                    <a:pt x="856132" y="2007764"/>
                    <a:pt x="854548" y="2009348"/>
                  </a:cubicBezTo>
                  <a:cubicBezTo>
                    <a:pt x="851380" y="2012517"/>
                    <a:pt x="848212" y="2015685"/>
                    <a:pt x="845044" y="2018853"/>
                  </a:cubicBezTo>
                  <a:cubicBezTo>
                    <a:pt x="841876" y="2022021"/>
                    <a:pt x="838707" y="2025189"/>
                    <a:pt x="835539" y="2028358"/>
                  </a:cubicBezTo>
                  <a:cubicBezTo>
                    <a:pt x="835539" y="2028358"/>
                    <a:pt x="827619" y="2036278"/>
                    <a:pt x="826035" y="2033110"/>
                  </a:cubicBezTo>
                  <a:cubicBezTo>
                    <a:pt x="826035" y="2033110"/>
                    <a:pt x="827619" y="2033110"/>
                    <a:pt x="826035" y="2031526"/>
                  </a:cubicBezTo>
                  <a:cubicBezTo>
                    <a:pt x="826035" y="2031526"/>
                    <a:pt x="824451" y="2033110"/>
                    <a:pt x="824451" y="2033110"/>
                  </a:cubicBezTo>
                  <a:cubicBezTo>
                    <a:pt x="822867" y="2036278"/>
                    <a:pt x="821282" y="2037862"/>
                    <a:pt x="819698" y="2041030"/>
                  </a:cubicBezTo>
                  <a:cubicBezTo>
                    <a:pt x="818114" y="2042614"/>
                    <a:pt x="818114" y="2045782"/>
                    <a:pt x="816530" y="2047367"/>
                  </a:cubicBezTo>
                  <a:cubicBezTo>
                    <a:pt x="814946" y="2050535"/>
                    <a:pt x="821282" y="2053703"/>
                    <a:pt x="822867" y="2056871"/>
                  </a:cubicBezTo>
                  <a:cubicBezTo>
                    <a:pt x="824451" y="2060039"/>
                    <a:pt x="827619" y="2058455"/>
                    <a:pt x="830787" y="2056871"/>
                  </a:cubicBezTo>
                  <a:cubicBezTo>
                    <a:pt x="832371" y="2055287"/>
                    <a:pt x="833955" y="2053703"/>
                    <a:pt x="833955" y="2052119"/>
                  </a:cubicBezTo>
                  <a:cubicBezTo>
                    <a:pt x="833955" y="2050535"/>
                    <a:pt x="833955" y="2048951"/>
                    <a:pt x="833955" y="2048951"/>
                  </a:cubicBezTo>
                  <a:cubicBezTo>
                    <a:pt x="835539" y="2047367"/>
                    <a:pt x="840291" y="2047367"/>
                    <a:pt x="843460" y="2045782"/>
                  </a:cubicBezTo>
                  <a:cubicBezTo>
                    <a:pt x="848212" y="2044199"/>
                    <a:pt x="851380" y="2044199"/>
                    <a:pt x="856132" y="2041030"/>
                  </a:cubicBezTo>
                  <a:cubicBezTo>
                    <a:pt x="859301" y="2039446"/>
                    <a:pt x="862469" y="2039446"/>
                    <a:pt x="860885" y="2044199"/>
                  </a:cubicBezTo>
                  <a:cubicBezTo>
                    <a:pt x="859301" y="2048951"/>
                    <a:pt x="857717" y="2053703"/>
                    <a:pt x="857717" y="2058455"/>
                  </a:cubicBezTo>
                  <a:cubicBezTo>
                    <a:pt x="857717" y="2063208"/>
                    <a:pt x="854548" y="2067960"/>
                    <a:pt x="854548" y="2072712"/>
                  </a:cubicBezTo>
                  <a:cubicBezTo>
                    <a:pt x="854548" y="2074296"/>
                    <a:pt x="854548" y="2080632"/>
                    <a:pt x="852964" y="2082217"/>
                  </a:cubicBezTo>
                  <a:cubicBezTo>
                    <a:pt x="849796" y="2082217"/>
                    <a:pt x="849796" y="2077464"/>
                    <a:pt x="846628" y="2075880"/>
                  </a:cubicBezTo>
                  <a:cubicBezTo>
                    <a:pt x="843460" y="2074296"/>
                    <a:pt x="845044" y="2083801"/>
                    <a:pt x="846628" y="2083801"/>
                  </a:cubicBezTo>
                  <a:cubicBezTo>
                    <a:pt x="848212" y="2086969"/>
                    <a:pt x="849796" y="2088553"/>
                    <a:pt x="849796" y="2091721"/>
                  </a:cubicBezTo>
                  <a:cubicBezTo>
                    <a:pt x="849796" y="2093305"/>
                    <a:pt x="852964" y="2094889"/>
                    <a:pt x="852964" y="2098057"/>
                  </a:cubicBezTo>
                  <a:cubicBezTo>
                    <a:pt x="852964" y="2099642"/>
                    <a:pt x="852964" y="2101226"/>
                    <a:pt x="854548" y="2101226"/>
                  </a:cubicBezTo>
                  <a:cubicBezTo>
                    <a:pt x="854548" y="2101226"/>
                    <a:pt x="856132" y="2101226"/>
                    <a:pt x="856132" y="2101226"/>
                  </a:cubicBezTo>
                  <a:cubicBezTo>
                    <a:pt x="857717" y="2101226"/>
                    <a:pt x="857717" y="2102810"/>
                    <a:pt x="857717" y="2102810"/>
                  </a:cubicBezTo>
                  <a:cubicBezTo>
                    <a:pt x="859301" y="2101226"/>
                    <a:pt x="860885" y="2105978"/>
                    <a:pt x="860885" y="2101226"/>
                  </a:cubicBezTo>
                  <a:cubicBezTo>
                    <a:pt x="860885" y="2098057"/>
                    <a:pt x="860885" y="2094889"/>
                    <a:pt x="862469" y="2090137"/>
                  </a:cubicBezTo>
                  <a:cubicBezTo>
                    <a:pt x="864053" y="2086969"/>
                    <a:pt x="864053" y="2082217"/>
                    <a:pt x="864053" y="2079048"/>
                  </a:cubicBezTo>
                  <a:cubicBezTo>
                    <a:pt x="864053" y="2074296"/>
                    <a:pt x="865637" y="2071128"/>
                    <a:pt x="865637" y="2066376"/>
                  </a:cubicBezTo>
                  <a:cubicBezTo>
                    <a:pt x="867221" y="2058455"/>
                    <a:pt x="868805" y="2050535"/>
                    <a:pt x="870389" y="2044199"/>
                  </a:cubicBezTo>
                  <a:cubicBezTo>
                    <a:pt x="871973" y="2037862"/>
                    <a:pt x="876726" y="2034694"/>
                    <a:pt x="883062" y="2031526"/>
                  </a:cubicBezTo>
                  <a:cubicBezTo>
                    <a:pt x="892566" y="2026773"/>
                    <a:pt x="897319" y="2023605"/>
                    <a:pt x="900487" y="2018853"/>
                  </a:cubicBezTo>
                  <a:close/>
                  <a:moveTo>
                    <a:pt x="868805" y="2014101"/>
                  </a:moveTo>
                  <a:cubicBezTo>
                    <a:pt x="868805" y="2017269"/>
                    <a:pt x="864053" y="2022021"/>
                    <a:pt x="860885" y="2020437"/>
                  </a:cubicBezTo>
                  <a:cubicBezTo>
                    <a:pt x="862469" y="2017269"/>
                    <a:pt x="867221" y="2009348"/>
                    <a:pt x="871973" y="2009348"/>
                  </a:cubicBezTo>
                  <a:cubicBezTo>
                    <a:pt x="870389" y="2010933"/>
                    <a:pt x="868805" y="2012517"/>
                    <a:pt x="868805" y="2014101"/>
                  </a:cubicBezTo>
                  <a:close/>
                  <a:moveTo>
                    <a:pt x="959098" y="1269579"/>
                  </a:moveTo>
                  <a:lnTo>
                    <a:pt x="1011373" y="1269579"/>
                  </a:lnTo>
                  <a:lnTo>
                    <a:pt x="1011373" y="1201464"/>
                  </a:lnTo>
                  <a:lnTo>
                    <a:pt x="1046223" y="1201464"/>
                  </a:lnTo>
                  <a:lnTo>
                    <a:pt x="1046223" y="1269579"/>
                  </a:lnTo>
                  <a:lnTo>
                    <a:pt x="1068400" y="1269579"/>
                  </a:lnTo>
                  <a:lnTo>
                    <a:pt x="1068400" y="1201464"/>
                  </a:lnTo>
                  <a:lnTo>
                    <a:pt x="1125427" y="1201464"/>
                  </a:lnTo>
                  <a:lnTo>
                    <a:pt x="1125427" y="1269579"/>
                  </a:lnTo>
                  <a:lnTo>
                    <a:pt x="1147605" y="1269579"/>
                  </a:lnTo>
                  <a:lnTo>
                    <a:pt x="1147605" y="1201464"/>
                  </a:lnTo>
                  <a:lnTo>
                    <a:pt x="1182455" y="1201464"/>
                  </a:lnTo>
                  <a:lnTo>
                    <a:pt x="1182455" y="1269579"/>
                  </a:lnTo>
                  <a:lnTo>
                    <a:pt x="1234729" y="1269579"/>
                  </a:lnTo>
                  <a:lnTo>
                    <a:pt x="1234729" y="1177702"/>
                  </a:lnTo>
                  <a:lnTo>
                    <a:pt x="959098" y="1177702"/>
                  </a:lnTo>
                  <a:lnTo>
                    <a:pt x="959098" y="1269579"/>
                  </a:lnTo>
                  <a:close/>
                  <a:moveTo>
                    <a:pt x="1119091" y="1442245"/>
                  </a:moveTo>
                  <a:lnTo>
                    <a:pt x="1141268" y="1442245"/>
                  </a:lnTo>
                  <a:lnTo>
                    <a:pt x="1141268" y="1361457"/>
                  </a:lnTo>
                  <a:lnTo>
                    <a:pt x="1119091" y="1361457"/>
                  </a:lnTo>
                  <a:lnTo>
                    <a:pt x="1119091" y="1442245"/>
                  </a:lnTo>
                  <a:close/>
                  <a:moveTo>
                    <a:pt x="1050975" y="1361457"/>
                  </a:moveTo>
                  <a:lnTo>
                    <a:pt x="1028798" y="1361457"/>
                  </a:lnTo>
                  <a:lnTo>
                    <a:pt x="1028798" y="1396306"/>
                  </a:lnTo>
                  <a:lnTo>
                    <a:pt x="1050975" y="1396306"/>
                  </a:lnTo>
                  <a:lnTo>
                    <a:pt x="1050975" y="1361457"/>
                  </a:lnTo>
                  <a:close/>
                  <a:moveTo>
                    <a:pt x="132204" y="997116"/>
                  </a:moveTo>
                  <a:lnTo>
                    <a:pt x="129036" y="1030382"/>
                  </a:lnTo>
                  <a:lnTo>
                    <a:pt x="247843" y="1082657"/>
                  </a:lnTo>
                  <a:lnTo>
                    <a:pt x="251011" y="1050975"/>
                  </a:lnTo>
                  <a:lnTo>
                    <a:pt x="227250" y="1041471"/>
                  </a:lnTo>
                  <a:lnTo>
                    <a:pt x="230418" y="1003453"/>
                  </a:lnTo>
                  <a:lnTo>
                    <a:pt x="255763" y="998700"/>
                  </a:lnTo>
                  <a:lnTo>
                    <a:pt x="258931" y="967019"/>
                  </a:lnTo>
                  <a:lnTo>
                    <a:pt x="132204" y="997116"/>
                  </a:lnTo>
                  <a:close/>
                  <a:moveTo>
                    <a:pt x="205072" y="1033550"/>
                  </a:moveTo>
                  <a:lnTo>
                    <a:pt x="165470" y="1017709"/>
                  </a:lnTo>
                  <a:lnTo>
                    <a:pt x="206656" y="1008205"/>
                  </a:lnTo>
                  <a:lnTo>
                    <a:pt x="205072" y="1033550"/>
                  </a:lnTo>
                  <a:close/>
                  <a:moveTo>
                    <a:pt x="167054" y="1176118"/>
                  </a:moveTo>
                  <a:lnTo>
                    <a:pt x="251011" y="1123843"/>
                  </a:lnTo>
                  <a:lnTo>
                    <a:pt x="249427" y="1093746"/>
                  </a:lnTo>
                  <a:lnTo>
                    <a:pt x="125868" y="1100082"/>
                  </a:lnTo>
                  <a:lnTo>
                    <a:pt x="127452" y="1128596"/>
                  </a:lnTo>
                  <a:lnTo>
                    <a:pt x="198736" y="1123843"/>
                  </a:lnTo>
                  <a:lnTo>
                    <a:pt x="130620" y="1166614"/>
                  </a:lnTo>
                  <a:lnTo>
                    <a:pt x="132204" y="1204632"/>
                  </a:lnTo>
                  <a:lnTo>
                    <a:pt x="255763" y="1198295"/>
                  </a:lnTo>
                  <a:lnTo>
                    <a:pt x="254179" y="1169782"/>
                  </a:lnTo>
                  <a:lnTo>
                    <a:pt x="167054" y="1176118"/>
                  </a:lnTo>
                  <a:close/>
                  <a:moveTo>
                    <a:pt x="659706" y="1934896"/>
                  </a:moveTo>
                  <a:cubicBezTo>
                    <a:pt x="659706" y="1933312"/>
                    <a:pt x="658121" y="1930144"/>
                    <a:pt x="656537" y="1931728"/>
                  </a:cubicBezTo>
                  <a:cubicBezTo>
                    <a:pt x="656537" y="1931728"/>
                    <a:pt x="654953" y="1931728"/>
                    <a:pt x="654953" y="1931728"/>
                  </a:cubicBezTo>
                  <a:cubicBezTo>
                    <a:pt x="653369" y="1931728"/>
                    <a:pt x="654953" y="1933312"/>
                    <a:pt x="653369" y="1933312"/>
                  </a:cubicBezTo>
                  <a:cubicBezTo>
                    <a:pt x="653369" y="1933312"/>
                    <a:pt x="650201" y="1931728"/>
                    <a:pt x="650201" y="1931728"/>
                  </a:cubicBezTo>
                  <a:cubicBezTo>
                    <a:pt x="648617" y="1930144"/>
                    <a:pt x="648617" y="1926976"/>
                    <a:pt x="645449" y="1925392"/>
                  </a:cubicBezTo>
                  <a:cubicBezTo>
                    <a:pt x="645449" y="1928560"/>
                    <a:pt x="650201" y="1931728"/>
                    <a:pt x="645449" y="1931728"/>
                  </a:cubicBezTo>
                  <a:cubicBezTo>
                    <a:pt x="645449" y="1931728"/>
                    <a:pt x="642281" y="1933312"/>
                    <a:pt x="642281" y="1931728"/>
                  </a:cubicBezTo>
                  <a:cubicBezTo>
                    <a:pt x="642281" y="1931728"/>
                    <a:pt x="640696" y="1931728"/>
                    <a:pt x="640696" y="1931728"/>
                  </a:cubicBezTo>
                  <a:cubicBezTo>
                    <a:pt x="640696" y="1931728"/>
                    <a:pt x="642281" y="1931728"/>
                    <a:pt x="642281" y="1933312"/>
                  </a:cubicBezTo>
                  <a:cubicBezTo>
                    <a:pt x="642281" y="1933312"/>
                    <a:pt x="639112" y="1933312"/>
                    <a:pt x="639112" y="1933312"/>
                  </a:cubicBezTo>
                  <a:cubicBezTo>
                    <a:pt x="635944" y="1928560"/>
                    <a:pt x="635944" y="1933312"/>
                    <a:pt x="634360" y="1934896"/>
                  </a:cubicBezTo>
                  <a:cubicBezTo>
                    <a:pt x="632776" y="1936481"/>
                    <a:pt x="635944" y="1936481"/>
                    <a:pt x="635944" y="1938064"/>
                  </a:cubicBezTo>
                  <a:cubicBezTo>
                    <a:pt x="634360" y="1939649"/>
                    <a:pt x="634360" y="1942817"/>
                    <a:pt x="635944" y="1944401"/>
                  </a:cubicBezTo>
                  <a:cubicBezTo>
                    <a:pt x="637528" y="1947569"/>
                    <a:pt x="639112" y="1952321"/>
                    <a:pt x="639112" y="1955490"/>
                  </a:cubicBezTo>
                  <a:cubicBezTo>
                    <a:pt x="639112" y="1960242"/>
                    <a:pt x="637528" y="1964994"/>
                    <a:pt x="637528" y="1969746"/>
                  </a:cubicBezTo>
                  <a:cubicBezTo>
                    <a:pt x="637528" y="1972915"/>
                    <a:pt x="635944" y="1976083"/>
                    <a:pt x="637528" y="1979251"/>
                  </a:cubicBezTo>
                  <a:cubicBezTo>
                    <a:pt x="640696" y="1982419"/>
                    <a:pt x="643865" y="1980835"/>
                    <a:pt x="647033" y="1980835"/>
                  </a:cubicBezTo>
                  <a:cubicBezTo>
                    <a:pt x="647033" y="1980835"/>
                    <a:pt x="648617" y="1982419"/>
                    <a:pt x="648617" y="1982419"/>
                  </a:cubicBezTo>
                  <a:cubicBezTo>
                    <a:pt x="650201" y="1982419"/>
                    <a:pt x="650201" y="1980835"/>
                    <a:pt x="650201" y="1979251"/>
                  </a:cubicBezTo>
                  <a:cubicBezTo>
                    <a:pt x="651785" y="1980835"/>
                    <a:pt x="651785" y="1977667"/>
                    <a:pt x="653369" y="1977667"/>
                  </a:cubicBezTo>
                  <a:cubicBezTo>
                    <a:pt x="653369" y="1979251"/>
                    <a:pt x="650201" y="1984003"/>
                    <a:pt x="653369" y="1985587"/>
                  </a:cubicBezTo>
                  <a:cubicBezTo>
                    <a:pt x="654953" y="1987171"/>
                    <a:pt x="654953" y="1984003"/>
                    <a:pt x="656537" y="1984003"/>
                  </a:cubicBezTo>
                  <a:cubicBezTo>
                    <a:pt x="658121" y="1985587"/>
                    <a:pt x="658121" y="1984003"/>
                    <a:pt x="658121" y="1984003"/>
                  </a:cubicBezTo>
                  <a:cubicBezTo>
                    <a:pt x="658121" y="1982419"/>
                    <a:pt x="659706" y="1979251"/>
                    <a:pt x="661290" y="1977667"/>
                  </a:cubicBezTo>
                  <a:cubicBezTo>
                    <a:pt x="662874" y="1974499"/>
                    <a:pt x="661290" y="1971330"/>
                    <a:pt x="662874" y="1968162"/>
                  </a:cubicBezTo>
                  <a:cubicBezTo>
                    <a:pt x="664458" y="1964994"/>
                    <a:pt x="666042" y="1960242"/>
                    <a:pt x="667626" y="1957074"/>
                  </a:cubicBezTo>
                  <a:cubicBezTo>
                    <a:pt x="667626" y="1955490"/>
                    <a:pt x="669210" y="1955490"/>
                    <a:pt x="670794" y="1953905"/>
                  </a:cubicBezTo>
                  <a:cubicBezTo>
                    <a:pt x="672378" y="1953905"/>
                    <a:pt x="672378" y="1955490"/>
                    <a:pt x="673962" y="1953905"/>
                  </a:cubicBezTo>
                  <a:cubicBezTo>
                    <a:pt x="675546" y="1952321"/>
                    <a:pt x="669210" y="1942817"/>
                    <a:pt x="667626" y="1941233"/>
                  </a:cubicBezTo>
                  <a:cubicBezTo>
                    <a:pt x="661290" y="1941233"/>
                    <a:pt x="661290" y="1939649"/>
                    <a:pt x="659706" y="1934896"/>
                  </a:cubicBezTo>
                  <a:close/>
                  <a:moveTo>
                    <a:pt x="483872" y="1627583"/>
                  </a:moveTo>
                  <a:cubicBezTo>
                    <a:pt x="483872" y="1627583"/>
                    <a:pt x="483872" y="1627583"/>
                    <a:pt x="483872" y="1627583"/>
                  </a:cubicBezTo>
                  <a:cubicBezTo>
                    <a:pt x="483872" y="1625999"/>
                    <a:pt x="485456" y="1624415"/>
                    <a:pt x="483872" y="1622831"/>
                  </a:cubicBezTo>
                  <a:cubicBezTo>
                    <a:pt x="482288" y="1622831"/>
                    <a:pt x="482288" y="1624415"/>
                    <a:pt x="480704" y="1624415"/>
                  </a:cubicBezTo>
                  <a:cubicBezTo>
                    <a:pt x="479120" y="1624415"/>
                    <a:pt x="479120" y="1622831"/>
                    <a:pt x="477535" y="1621247"/>
                  </a:cubicBezTo>
                  <a:cubicBezTo>
                    <a:pt x="475951" y="1621247"/>
                    <a:pt x="475951" y="1619663"/>
                    <a:pt x="474367" y="1619663"/>
                  </a:cubicBezTo>
                  <a:cubicBezTo>
                    <a:pt x="472783" y="1619663"/>
                    <a:pt x="472783" y="1618079"/>
                    <a:pt x="471199" y="1616495"/>
                  </a:cubicBezTo>
                  <a:cubicBezTo>
                    <a:pt x="469615" y="1616495"/>
                    <a:pt x="461695" y="1614911"/>
                    <a:pt x="463279" y="1613327"/>
                  </a:cubicBezTo>
                  <a:cubicBezTo>
                    <a:pt x="466447" y="1613327"/>
                    <a:pt x="468031" y="1613327"/>
                    <a:pt x="469615" y="1613327"/>
                  </a:cubicBezTo>
                  <a:cubicBezTo>
                    <a:pt x="472783" y="1613327"/>
                    <a:pt x="475951" y="1613327"/>
                    <a:pt x="477535" y="1611742"/>
                  </a:cubicBezTo>
                  <a:cubicBezTo>
                    <a:pt x="480704" y="1608574"/>
                    <a:pt x="480704" y="1600654"/>
                    <a:pt x="480704" y="1595902"/>
                  </a:cubicBezTo>
                  <a:cubicBezTo>
                    <a:pt x="480704" y="1591149"/>
                    <a:pt x="480704" y="1583229"/>
                    <a:pt x="477535" y="1578477"/>
                  </a:cubicBezTo>
                  <a:cubicBezTo>
                    <a:pt x="477535" y="1576892"/>
                    <a:pt x="475951" y="1570556"/>
                    <a:pt x="474367" y="1568972"/>
                  </a:cubicBezTo>
                  <a:cubicBezTo>
                    <a:pt x="474367" y="1568972"/>
                    <a:pt x="471199" y="1567388"/>
                    <a:pt x="472783" y="1570556"/>
                  </a:cubicBezTo>
                  <a:cubicBezTo>
                    <a:pt x="472783" y="1570556"/>
                    <a:pt x="471199" y="1568972"/>
                    <a:pt x="471199" y="1568972"/>
                  </a:cubicBezTo>
                  <a:cubicBezTo>
                    <a:pt x="471199" y="1565804"/>
                    <a:pt x="468031" y="1568972"/>
                    <a:pt x="468031" y="1570556"/>
                  </a:cubicBezTo>
                  <a:cubicBezTo>
                    <a:pt x="466447" y="1575308"/>
                    <a:pt x="463279" y="1576892"/>
                    <a:pt x="460110" y="1578477"/>
                  </a:cubicBezTo>
                  <a:cubicBezTo>
                    <a:pt x="455358" y="1581645"/>
                    <a:pt x="449022" y="1584813"/>
                    <a:pt x="442685" y="1587981"/>
                  </a:cubicBezTo>
                  <a:cubicBezTo>
                    <a:pt x="441101" y="1587981"/>
                    <a:pt x="437933" y="1589565"/>
                    <a:pt x="436349" y="1587981"/>
                  </a:cubicBezTo>
                  <a:cubicBezTo>
                    <a:pt x="434765" y="1586397"/>
                    <a:pt x="431597" y="1586397"/>
                    <a:pt x="430013" y="1584813"/>
                  </a:cubicBezTo>
                  <a:cubicBezTo>
                    <a:pt x="426845" y="1581645"/>
                    <a:pt x="428429" y="1576892"/>
                    <a:pt x="426845" y="1573724"/>
                  </a:cubicBezTo>
                  <a:cubicBezTo>
                    <a:pt x="423676" y="1568972"/>
                    <a:pt x="418924" y="1570556"/>
                    <a:pt x="414172" y="1572140"/>
                  </a:cubicBezTo>
                  <a:cubicBezTo>
                    <a:pt x="411004" y="1573724"/>
                    <a:pt x="403083" y="1576892"/>
                    <a:pt x="403083" y="1576892"/>
                  </a:cubicBezTo>
                  <a:cubicBezTo>
                    <a:pt x="399915" y="1578477"/>
                    <a:pt x="395163" y="1581645"/>
                    <a:pt x="391995" y="1584813"/>
                  </a:cubicBezTo>
                  <a:cubicBezTo>
                    <a:pt x="390411" y="1586397"/>
                    <a:pt x="390411" y="1589565"/>
                    <a:pt x="390411" y="1591149"/>
                  </a:cubicBezTo>
                  <a:cubicBezTo>
                    <a:pt x="391995" y="1592733"/>
                    <a:pt x="390411" y="1594317"/>
                    <a:pt x="390411" y="1595902"/>
                  </a:cubicBezTo>
                  <a:cubicBezTo>
                    <a:pt x="390411" y="1597486"/>
                    <a:pt x="391995" y="1600654"/>
                    <a:pt x="390411" y="1602238"/>
                  </a:cubicBezTo>
                  <a:cubicBezTo>
                    <a:pt x="390411" y="1603822"/>
                    <a:pt x="385658" y="1603822"/>
                    <a:pt x="384074" y="1603822"/>
                  </a:cubicBezTo>
                  <a:cubicBezTo>
                    <a:pt x="379322" y="1602238"/>
                    <a:pt x="374570" y="1595902"/>
                    <a:pt x="371401" y="1592733"/>
                  </a:cubicBezTo>
                  <a:cubicBezTo>
                    <a:pt x="369817" y="1589565"/>
                    <a:pt x="366649" y="1587981"/>
                    <a:pt x="365065" y="1584813"/>
                  </a:cubicBezTo>
                  <a:cubicBezTo>
                    <a:pt x="365065" y="1583229"/>
                    <a:pt x="365065" y="1581645"/>
                    <a:pt x="363481" y="1580061"/>
                  </a:cubicBezTo>
                  <a:cubicBezTo>
                    <a:pt x="361897" y="1578477"/>
                    <a:pt x="360313" y="1578477"/>
                    <a:pt x="358729" y="1576892"/>
                  </a:cubicBezTo>
                  <a:cubicBezTo>
                    <a:pt x="357145" y="1575308"/>
                    <a:pt x="355561" y="1572140"/>
                    <a:pt x="353977" y="1572140"/>
                  </a:cubicBezTo>
                  <a:cubicBezTo>
                    <a:pt x="350808" y="1570556"/>
                    <a:pt x="352392" y="1575308"/>
                    <a:pt x="352392" y="1576892"/>
                  </a:cubicBezTo>
                  <a:cubicBezTo>
                    <a:pt x="352392" y="1583229"/>
                    <a:pt x="349224" y="1587981"/>
                    <a:pt x="347640" y="1594317"/>
                  </a:cubicBezTo>
                  <a:cubicBezTo>
                    <a:pt x="347640" y="1597486"/>
                    <a:pt x="346056" y="1606990"/>
                    <a:pt x="349224" y="1610158"/>
                  </a:cubicBezTo>
                  <a:cubicBezTo>
                    <a:pt x="350808" y="1611742"/>
                    <a:pt x="352392" y="1616495"/>
                    <a:pt x="350808" y="1618079"/>
                  </a:cubicBezTo>
                  <a:cubicBezTo>
                    <a:pt x="349224" y="1619663"/>
                    <a:pt x="349224" y="1621247"/>
                    <a:pt x="347640" y="1621247"/>
                  </a:cubicBezTo>
                  <a:cubicBezTo>
                    <a:pt x="346056" y="1622831"/>
                    <a:pt x="344472" y="1622831"/>
                    <a:pt x="344472" y="1622831"/>
                  </a:cubicBezTo>
                  <a:cubicBezTo>
                    <a:pt x="344472" y="1622831"/>
                    <a:pt x="341304" y="1624415"/>
                    <a:pt x="341304" y="1625999"/>
                  </a:cubicBezTo>
                  <a:cubicBezTo>
                    <a:pt x="341304" y="1627583"/>
                    <a:pt x="342888" y="1625999"/>
                    <a:pt x="341304" y="1627583"/>
                  </a:cubicBezTo>
                  <a:cubicBezTo>
                    <a:pt x="341304" y="1629167"/>
                    <a:pt x="341304" y="1630751"/>
                    <a:pt x="339720" y="1630751"/>
                  </a:cubicBezTo>
                  <a:cubicBezTo>
                    <a:pt x="338136" y="1632336"/>
                    <a:pt x="339720" y="1625999"/>
                    <a:pt x="339720" y="1625999"/>
                  </a:cubicBezTo>
                  <a:cubicBezTo>
                    <a:pt x="341304" y="1618079"/>
                    <a:pt x="333383" y="1624415"/>
                    <a:pt x="331799" y="1627583"/>
                  </a:cubicBezTo>
                  <a:cubicBezTo>
                    <a:pt x="330215" y="1630751"/>
                    <a:pt x="327047" y="1635504"/>
                    <a:pt x="327047" y="1638672"/>
                  </a:cubicBezTo>
                  <a:cubicBezTo>
                    <a:pt x="327047" y="1643424"/>
                    <a:pt x="334967" y="1646592"/>
                    <a:pt x="338136" y="1649760"/>
                  </a:cubicBezTo>
                  <a:cubicBezTo>
                    <a:pt x="338136" y="1649760"/>
                    <a:pt x="341304" y="1651345"/>
                    <a:pt x="339720" y="1652929"/>
                  </a:cubicBezTo>
                  <a:cubicBezTo>
                    <a:pt x="339720" y="1652929"/>
                    <a:pt x="338136" y="1654513"/>
                    <a:pt x="338136" y="1654513"/>
                  </a:cubicBezTo>
                  <a:cubicBezTo>
                    <a:pt x="336552" y="1654513"/>
                    <a:pt x="331799" y="1654513"/>
                    <a:pt x="330215" y="1652929"/>
                  </a:cubicBezTo>
                  <a:cubicBezTo>
                    <a:pt x="331799" y="1652929"/>
                    <a:pt x="336552" y="1654513"/>
                    <a:pt x="338136" y="1654513"/>
                  </a:cubicBezTo>
                  <a:cubicBezTo>
                    <a:pt x="336552" y="1654513"/>
                    <a:pt x="338136" y="1652929"/>
                    <a:pt x="336552" y="1652929"/>
                  </a:cubicBezTo>
                  <a:cubicBezTo>
                    <a:pt x="333383" y="1652929"/>
                    <a:pt x="330215" y="1651345"/>
                    <a:pt x="327047" y="1651345"/>
                  </a:cubicBezTo>
                  <a:cubicBezTo>
                    <a:pt x="325463" y="1651345"/>
                    <a:pt x="322295" y="1651345"/>
                    <a:pt x="319127" y="1649760"/>
                  </a:cubicBezTo>
                  <a:cubicBezTo>
                    <a:pt x="317543" y="1649760"/>
                    <a:pt x="315958" y="1648176"/>
                    <a:pt x="315958" y="1646592"/>
                  </a:cubicBezTo>
                  <a:cubicBezTo>
                    <a:pt x="315958" y="1646592"/>
                    <a:pt x="314374" y="1646592"/>
                    <a:pt x="314374" y="1646592"/>
                  </a:cubicBezTo>
                  <a:cubicBezTo>
                    <a:pt x="312790" y="1645008"/>
                    <a:pt x="312790" y="1643424"/>
                    <a:pt x="311206" y="1645008"/>
                  </a:cubicBezTo>
                  <a:cubicBezTo>
                    <a:pt x="309622" y="1648176"/>
                    <a:pt x="308038" y="1646592"/>
                    <a:pt x="306454" y="1648176"/>
                  </a:cubicBezTo>
                  <a:cubicBezTo>
                    <a:pt x="303286" y="1649760"/>
                    <a:pt x="298533" y="1654513"/>
                    <a:pt x="301702" y="1659265"/>
                  </a:cubicBezTo>
                  <a:cubicBezTo>
                    <a:pt x="303286" y="1660849"/>
                    <a:pt x="306454" y="1662433"/>
                    <a:pt x="306454" y="1664017"/>
                  </a:cubicBezTo>
                  <a:cubicBezTo>
                    <a:pt x="306454" y="1665601"/>
                    <a:pt x="308038" y="1667186"/>
                    <a:pt x="308038" y="1668770"/>
                  </a:cubicBezTo>
                  <a:cubicBezTo>
                    <a:pt x="308038" y="1670354"/>
                    <a:pt x="308038" y="1670354"/>
                    <a:pt x="308038" y="1671938"/>
                  </a:cubicBezTo>
                  <a:cubicBezTo>
                    <a:pt x="309622" y="1676690"/>
                    <a:pt x="303286" y="1678274"/>
                    <a:pt x="300118" y="1679858"/>
                  </a:cubicBezTo>
                  <a:cubicBezTo>
                    <a:pt x="296949" y="1681442"/>
                    <a:pt x="290613" y="1681442"/>
                    <a:pt x="289029" y="1684611"/>
                  </a:cubicBezTo>
                  <a:cubicBezTo>
                    <a:pt x="287445" y="1686195"/>
                    <a:pt x="285861" y="1689363"/>
                    <a:pt x="285861" y="1690947"/>
                  </a:cubicBezTo>
                  <a:cubicBezTo>
                    <a:pt x="285861" y="1692531"/>
                    <a:pt x="284277" y="1692531"/>
                    <a:pt x="285861" y="1694115"/>
                  </a:cubicBezTo>
                  <a:cubicBezTo>
                    <a:pt x="285861" y="1694115"/>
                    <a:pt x="287445" y="1694115"/>
                    <a:pt x="287445" y="1694115"/>
                  </a:cubicBezTo>
                  <a:cubicBezTo>
                    <a:pt x="287445" y="1697283"/>
                    <a:pt x="284277" y="1697283"/>
                    <a:pt x="284277" y="1700451"/>
                  </a:cubicBezTo>
                  <a:cubicBezTo>
                    <a:pt x="284277" y="1702035"/>
                    <a:pt x="285861" y="1702035"/>
                    <a:pt x="285861" y="1702035"/>
                  </a:cubicBezTo>
                  <a:cubicBezTo>
                    <a:pt x="287445" y="1703620"/>
                    <a:pt x="285861" y="1705204"/>
                    <a:pt x="287445" y="1706788"/>
                  </a:cubicBezTo>
                  <a:cubicBezTo>
                    <a:pt x="289029" y="1705204"/>
                    <a:pt x="290613" y="1703620"/>
                    <a:pt x="292197" y="1706788"/>
                  </a:cubicBezTo>
                  <a:cubicBezTo>
                    <a:pt x="292197" y="1708372"/>
                    <a:pt x="289029" y="1709956"/>
                    <a:pt x="290613" y="1711540"/>
                  </a:cubicBezTo>
                  <a:cubicBezTo>
                    <a:pt x="293781" y="1714708"/>
                    <a:pt x="298533" y="1714708"/>
                    <a:pt x="301702" y="1711540"/>
                  </a:cubicBezTo>
                  <a:cubicBezTo>
                    <a:pt x="303286" y="1709956"/>
                    <a:pt x="306454" y="1711540"/>
                    <a:pt x="308038" y="1709956"/>
                  </a:cubicBezTo>
                  <a:cubicBezTo>
                    <a:pt x="311206" y="1708372"/>
                    <a:pt x="312790" y="1706788"/>
                    <a:pt x="315958" y="1703620"/>
                  </a:cubicBezTo>
                  <a:cubicBezTo>
                    <a:pt x="319127" y="1698867"/>
                    <a:pt x="325463" y="1695699"/>
                    <a:pt x="330215" y="1695699"/>
                  </a:cubicBezTo>
                  <a:cubicBezTo>
                    <a:pt x="333383" y="1695699"/>
                    <a:pt x="338136" y="1694115"/>
                    <a:pt x="341304" y="1695699"/>
                  </a:cubicBezTo>
                  <a:cubicBezTo>
                    <a:pt x="346056" y="1697283"/>
                    <a:pt x="349224" y="1700451"/>
                    <a:pt x="353977" y="1703620"/>
                  </a:cubicBezTo>
                  <a:cubicBezTo>
                    <a:pt x="355561" y="1703620"/>
                    <a:pt x="361897" y="1709956"/>
                    <a:pt x="361897" y="1709956"/>
                  </a:cubicBezTo>
                  <a:cubicBezTo>
                    <a:pt x="361897" y="1709956"/>
                    <a:pt x="363481" y="1709956"/>
                    <a:pt x="363481" y="1709956"/>
                  </a:cubicBezTo>
                  <a:cubicBezTo>
                    <a:pt x="366649" y="1709956"/>
                    <a:pt x="363481" y="1708372"/>
                    <a:pt x="363481" y="1706788"/>
                  </a:cubicBezTo>
                  <a:cubicBezTo>
                    <a:pt x="363481" y="1705204"/>
                    <a:pt x="365065" y="1706788"/>
                    <a:pt x="366649" y="1708372"/>
                  </a:cubicBezTo>
                  <a:cubicBezTo>
                    <a:pt x="368233" y="1706788"/>
                    <a:pt x="366649" y="1706788"/>
                    <a:pt x="366649" y="1706788"/>
                  </a:cubicBezTo>
                  <a:cubicBezTo>
                    <a:pt x="368233" y="1705204"/>
                    <a:pt x="369817" y="1708372"/>
                    <a:pt x="371401" y="1706788"/>
                  </a:cubicBezTo>
                  <a:cubicBezTo>
                    <a:pt x="372986" y="1705204"/>
                    <a:pt x="371401" y="1705204"/>
                    <a:pt x="371401" y="1703620"/>
                  </a:cubicBezTo>
                  <a:cubicBezTo>
                    <a:pt x="371401" y="1702035"/>
                    <a:pt x="372986" y="1702035"/>
                    <a:pt x="372986" y="1700451"/>
                  </a:cubicBezTo>
                  <a:cubicBezTo>
                    <a:pt x="371401" y="1698867"/>
                    <a:pt x="371401" y="1695699"/>
                    <a:pt x="371401" y="1694115"/>
                  </a:cubicBezTo>
                  <a:cubicBezTo>
                    <a:pt x="371401" y="1690947"/>
                    <a:pt x="368233" y="1690947"/>
                    <a:pt x="366649" y="1687779"/>
                  </a:cubicBezTo>
                  <a:cubicBezTo>
                    <a:pt x="365065" y="1687779"/>
                    <a:pt x="363481" y="1684611"/>
                    <a:pt x="361897" y="1683026"/>
                  </a:cubicBezTo>
                  <a:cubicBezTo>
                    <a:pt x="360313" y="1681442"/>
                    <a:pt x="355561" y="1679858"/>
                    <a:pt x="355561" y="1678274"/>
                  </a:cubicBezTo>
                  <a:cubicBezTo>
                    <a:pt x="355561" y="1676690"/>
                    <a:pt x="357145" y="1673522"/>
                    <a:pt x="358729" y="1671938"/>
                  </a:cubicBezTo>
                  <a:cubicBezTo>
                    <a:pt x="358729" y="1670354"/>
                    <a:pt x="360313" y="1665601"/>
                    <a:pt x="360313" y="1667186"/>
                  </a:cubicBezTo>
                  <a:cubicBezTo>
                    <a:pt x="363481" y="1668770"/>
                    <a:pt x="369817" y="1673522"/>
                    <a:pt x="371401" y="1676690"/>
                  </a:cubicBezTo>
                  <a:cubicBezTo>
                    <a:pt x="374570" y="1681442"/>
                    <a:pt x="379322" y="1684611"/>
                    <a:pt x="384074" y="1687779"/>
                  </a:cubicBezTo>
                  <a:cubicBezTo>
                    <a:pt x="388826" y="1692531"/>
                    <a:pt x="391995" y="1689363"/>
                    <a:pt x="393579" y="1684611"/>
                  </a:cubicBezTo>
                  <a:cubicBezTo>
                    <a:pt x="393579" y="1683026"/>
                    <a:pt x="395163" y="1679858"/>
                    <a:pt x="395163" y="1678274"/>
                  </a:cubicBezTo>
                  <a:cubicBezTo>
                    <a:pt x="395163" y="1676690"/>
                    <a:pt x="395163" y="1675106"/>
                    <a:pt x="395163" y="1675106"/>
                  </a:cubicBezTo>
                  <a:cubicBezTo>
                    <a:pt x="395163" y="1675106"/>
                    <a:pt x="396747" y="1673522"/>
                    <a:pt x="395163" y="1671938"/>
                  </a:cubicBezTo>
                  <a:cubicBezTo>
                    <a:pt x="395163" y="1671938"/>
                    <a:pt x="391995" y="1673522"/>
                    <a:pt x="391995" y="1673522"/>
                  </a:cubicBezTo>
                  <a:cubicBezTo>
                    <a:pt x="391995" y="1673522"/>
                    <a:pt x="391995" y="1668770"/>
                    <a:pt x="393579" y="1668770"/>
                  </a:cubicBezTo>
                  <a:cubicBezTo>
                    <a:pt x="395163" y="1667186"/>
                    <a:pt x="399915" y="1668770"/>
                    <a:pt x="401499" y="1670354"/>
                  </a:cubicBezTo>
                  <a:cubicBezTo>
                    <a:pt x="404667" y="1670354"/>
                    <a:pt x="406251" y="1670354"/>
                    <a:pt x="409420" y="1671938"/>
                  </a:cubicBezTo>
                  <a:cubicBezTo>
                    <a:pt x="412588" y="1673522"/>
                    <a:pt x="414172" y="1670354"/>
                    <a:pt x="417340" y="1671938"/>
                  </a:cubicBezTo>
                  <a:cubicBezTo>
                    <a:pt x="418924" y="1673522"/>
                    <a:pt x="420508" y="1675106"/>
                    <a:pt x="422092" y="1676690"/>
                  </a:cubicBezTo>
                  <a:cubicBezTo>
                    <a:pt x="423676" y="1678274"/>
                    <a:pt x="426845" y="1679858"/>
                    <a:pt x="428429" y="1681442"/>
                  </a:cubicBezTo>
                  <a:cubicBezTo>
                    <a:pt x="431597" y="1684611"/>
                    <a:pt x="436349" y="1689363"/>
                    <a:pt x="439517" y="1692531"/>
                  </a:cubicBezTo>
                  <a:cubicBezTo>
                    <a:pt x="442685" y="1697283"/>
                    <a:pt x="436349" y="1703620"/>
                    <a:pt x="434765" y="1706788"/>
                  </a:cubicBezTo>
                  <a:cubicBezTo>
                    <a:pt x="431597" y="1711540"/>
                    <a:pt x="426845" y="1714708"/>
                    <a:pt x="422092" y="1717876"/>
                  </a:cubicBezTo>
                  <a:cubicBezTo>
                    <a:pt x="417340" y="1721044"/>
                    <a:pt x="414172" y="1724213"/>
                    <a:pt x="409420" y="1725797"/>
                  </a:cubicBezTo>
                  <a:cubicBezTo>
                    <a:pt x="403083" y="1727381"/>
                    <a:pt x="398331" y="1730549"/>
                    <a:pt x="393579" y="1735301"/>
                  </a:cubicBezTo>
                  <a:cubicBezTo>
                    <a:pt x="388826" y="1738470"/>
                    <a:pt x="384074" y="1744806"/>
                    <a:pt x="377738" y="1747974"/>
                  </a:cubicBezTo>
                  <a:cubicBezTo>
                    <a:pt x="371401" y="1751142"/>
                    <a:pt x="365065" y="1754310"/>
                    <a:pt x="358729" y="1757479"/>
                  </a:cubicBezTo>
                  <a:cubicBezTo>
                    <a:pt x="352392" y="1760647"/>
                    <a:pt x="347640" y="1765399"/>
                    <a:pt x="342888" y="1768567"/>
                  </a:cubicBezTo>
                  <a:cubicBezTo>
                    <a:pt x="341304" y="1770151"/>
                    <a:pt x="338136" y="1770151"/>
                    <a:pt x="336552" y="1771735"/>
                  </a:cubicBezTo>
                  <a:cubicBezTo>
                    <a:pt x="333383" y="1771735"/>
                    <a:pt x="331799" y="1768567"/>
                    <a:pt x="330215" y="1766983"/>
                  </a:cubicBezTo>
                  <a:cubicBezTo>
                    <a:pt x="325463" y="1762231"/>
                    <a:pt x="323879" y="1755894"/>
                    <a:pt x="320711" y="1749558"/>
                  </a:cubicBezTo>
                  <a:cubicBezTo>
                    <a:pt x="317543" y="1743222"/>
                    <a:pt x="314374" y="1736885"/>
                    <a:pt x="314374" y="1730549"/>
                  </a:cubicBezTo>
                  <a:cubicBezTo>
                    <a:pt x="314374" y="1728965"/>
                    <a:pt x="314374" y="1728965"/>
                    <a:pt x="314374" y="1727381"/>
                  </a:cubicBezTo>
                  <a:cubicBezTo>
                    <a:pt x="314374" y="1725797"/>
                    <a:pt x="312790" y="1725797"/>
                    <a:pt x="311206" y="1725797"/>
                  </a:cubicBezTo>
                  <a:cubicBezTo>
                    <a:pt x="309622" y="1724213"/>
                    <a:pt x="308038" y="1727381"/>
                    <a:pt x="308038" y="1728965"/>
                  </a:cubicBezTo>
                  <a:cubicBezTo>
                    <a:pt x="306454" y="1732133"/>
                    <a:pt x="306454" y="1728965"/>
                    <a:pt x="303286" y="1728965"/>
                  </a:cubicBezTo>
                  <a:cubicBezTo>
                    <a:pt x="301702" y="1728965"/>
                    <a:pt x="303286" y="1732133"/>
                    <a:pt x="301702" y="1732133"/>
                  </a:cubicBezTo>
                  <a:cubicBezTo>
                    <a:pt x="300118" y="1730549"/>
                    <a:pt x="295365" y="1730549"/>
                    <a:pt x="296949" y="1732133"/>
                  </a:cubicBezTo>
                  <a:cubicBezTo>
                    <a:pt x="296949" y="1733717"/>
                    <a:pt x="300118" y="1741638"/>
                    <a:pt x="301702" y="1738470"/>
                  </a:cubicBezTo>
                  <a:cubicBezTo>
                    <a:pt x="301702" y="1736885"/>
                    <a:pt x="300118" y="1735301"/>
                    <a:pt x="301702" y="1733717"/>
                  </a:cubicBezTo>
                  <a:cubicBezTo>
                    <a:pt x="303286" y="1733717"/>
                    <a:pt x="303286" y="1738470"/>
                    <a:pt x="303286" y="1738470"/>
                  </a:cubicBezTo>
                  <a:cubicBezTo>
                    <a:pt x="304870" y="1740053"/>
                    <a:pt x="304870" y="1743222"/>
                    <a:pt x="304870" y="1744806"/>
                  </a:cubicBezTo>
                  <a:cubicBezTo>
                    <a:pt x="304870" y="1746390"/>
                    <a:pt x="304870" y="1747974"/>
                    <a:pt x="304870" y="1751142"/>
                  </a:cubicBezTo>
                  <a:cubicBezTo>
                    <a:pt x="304870" y="1752726"/>
                    <a:pt x="306454" y="1754310"/>
                    <a:pt x="308038" y="1757479"/>
                  </a:cubicBezTo>
                  <a:cubicBezTo>
                    <a:pt x="308038" y="1759063"/>
                    <a:pt x="309622" y="1759063"/>
                    <a:pt x="311206" y="1760647"/>
                  </a:cubicBezTo>
                  <a:cubicBezTo>
                    <a:pt x="312790" y="1762231"/>
                    <a:pt x="312790" y="1763815"/>
                    <a:pt x="312790" y="1765399"/>
                  </a:cubicBezTo>
                  <a:cubicBezTo>
                    <a:pt x="312790" y="1768567"/>
                    <a:pt x="317543" y="1778072"/>
                    <a:pt x="319127" y="1779656"/>
                  </a:cubicBezTo>
                  <a:cubicBezTo>
                    <a:pt x="323879" y="1787576"/>
                    <a:pt x="330215" y="1790744"/>
                    <a:pt x="333383" y="1793913"/>
                  </a:cubicBezTo>
                  <a:cubicBezTo>
                    <a:pt x="334967" y="1795497"/>
                    <a:pt x="338136" y="1798665"/>
                    <a:pt x="341304" y="1797081"/>
                  </a:cubicBezTo>
                  <a:cubicBezTo>
                    <a:pt x="342888" y="1797081"/>
                    <a:pt x="344472" y="1795497"/>
                    <a:pt x="346056" y="1793913"/>
                  </a:cubicBezTo>
                  <a:cubicBezTo>
                    <a:pt x="346056" y="1793913"/>
                    <a:pt x="346056" y="1792328"/>
                    <a:pt x="347640" y="1793913"/>
                  </a:cubicBezTo>
                  <a:cubicBezTo>
                    <a:pt x="349224" y="1793913"/>
                    <a:pt x="353977" y="1790744"/>
                    <a:pt x="355561" y="1787576"/>
                  </a:cubicBezTo>
                  <a:cubicBezTo>
                    <a:pt x="355561" y="1785992"/>
                    <a:pt x="355561" y="1784408"/>
                    <a:pt x="357145" y="1784408"/>
                  </a:cubicBezTo>
                  <a:cubicBezTo>
                    <a:pt x="358729" y="1784408"/>
                    <a:pt x="360313" y="1782824"/>
                    <a:pt x="361897" y="1781240"/>
                  </a:cubicBezTo>
                  <a:cubicBezTo>
                    <a:pt x="363481" y="1782824"/>
                    <a:pt x="360313" y="1782824"/>
                    <a:pt x="360313" y="1784408"/>
                  </a:cubicBezTo>
                  <a:cubicBezTo>
                    <a:pt x="363481" y="1785992"/>
                    <a:pt x="368233" y="1782824"/>
                    <a:pt x="368233" y="1781240"/>
                  </a:cubicBezTo>
                  <a:cubicBezTo>
                    <a:pt x="369817" y="1779656"/>
                    <a:pt x="369817" y="1779656"/>
                    <a:pt x="371401" y="1778072"/>
                  </a:cubicBezTo>
                  <a:cubicBezTo>
                    <a:pt x="372986" y="1776488"/>
                    <a:pt x="374570" y="1776488"/>
                    <a:pt x="376154" y="1776488"/>
                  </a:cubicBezTo>
                  <a:cubicBezTo>
                    <a:pt x="380906" y="1774904"/>
                    <a:pt x="385658" y="1773319"/>
                    <a:pt x="390411" y="1768567"/>
                  </a:cubicBezTo>
                  <a:cubicBezTo>
                    <a:pt x="395163" y="1765399"/>
                    <a:pt x="398331" y="1760647"/>
                    <a:pt x="403083" y="1757479"/>
                  </a:cubicBezTo>
                  <a:cubicBezTo>
                    <a:pt x="404667" y="1755894"/>
                    <a:pt x="407836" y="1755894"/>
                    <a:pt x="411004" y="1754310"/>
                  </a:cubicBezTo>
                  <a:cubicBezTo>
                    <a:pt x="412588" y="1752726"/>
                    <a:pt x="414172" y="1754310"/>
                    <a:pt x="415756" y="1751142"/>
                  </a:cubicBezTo>
                  <a:cubicBezTo>
                    <a:pt x="418924" y="1747974"/>
                    <a:pt x="423676" y="1746390"/>
                    <a:pt x="426845" y="1744806"/>
                  </a:cubicBezTo>
                  <a:cubicBezTo>
                    <a:pt x="430013" y="1743222"/>
                    <a:pt x="431597" y="1741638"/>
                    <a:pt x="433181" y="1740053"/>
                  </a:cubicBezTo>
                  <a:cubicBezTo>
                    <a:pt x="436349" y="1738470"/>
                    <a:pt x="439517" y="1736885"/>
                    <a:pt x="442685" y="1735301"/>
                  </a:cubicBezTo>
                  <a:cubicBezTo>
                    <a:pt x="447438" y="1732133"/>
                    <a:pt x="453774" y="1728965"/>
                    <a:pt x="458526" y="1725797"/>
                  </a:cubicBezTo>
                  <a:cubicBezTo>
                    <a:pt x="460110" y="1721044"/>
                    <a:pt x="464863" y="1713124"/>
                    <a:pt x="461695" y="1708372"/>
                  </a:cubicBezTo>
                  <a:cubicBezTo>
                    <a:pt x="460110" y="1708372"/>
                    <a:pt x="461695" y="1709956"/>
                    <a:pt x="460110" y="1709956"/>
                  </a:cubicBezTo>
                  <a:cubicBezTo>
                    <a:pt x="456942" y="1708372"/>
                    <a:pt x="460110" y="1703620"/>
                    <a:pt x="460110" y="1702035"/>
                  </a:cubicBezTo>
                  <a:cubicBezTo>
                    <a:pt x="460110" y="1700451"/>
                    <a:pt x="460110" y="1698867"/>
                    <a:pt x="461695" y="1697283"/>
                  </a:cubicBezTo>
                  <a:cubicBezTo>
                    <a:pt x="461695" y="1695699"/>
                    <a:pt x="461695" y="1694115"/>
                    <a:pt x="461695" y="1692531"/>
                  </a:cubicBezTo>
                  <a:cubicBezTo>
                    <a:pt x="463279" y="1689363"/>
                    <a:pt x="463279" y="1686195"/>
                    <a:pt x="461695" y="1681442"/>
                  </a:cubicBezTo>
                  <a:cubicBezTo>
                    <a:pt x="461695" y="1679858"/>
                    <a:pt x="461695" y="1678274"/>
                    <a:pt x="460110" y="1676690"/>
                  </a:cubicBezTo>
                  <a:cubicBezTo>
                    <a:pt x="460110" y="1676690"/>
                    <a:pt x="458526" y="1676690"/>
                    <a:pt x="458526" y="1676690"/>
                  </a:cubicBezTo>
                  <a:cubicBezTo>
                    <a:pt x="456942" y="1675106"/>
                    <a:pt x="455358" y="1673522"/>
                    <a:pt x="453774" y="1673522"/>
                  </a:cubicBezTo>
                  <a:cubicBezTo>
                    <a:pt x="450606" y="1670354"/>
                    <a:pt x="449022" y="1667186"/>
                    <a:pt x="445854" y="1665601"/>
                  </a:cubicBezTo>
                  <a:cubicBezTo>
                    <a:pt x="444270" y="1664017"/>
                    <a:pt x="442685" y="1665601"/>
                    <a:pt x="442685" y="1665601"/>
                  </a:cubicBezTo>
                  <a:cubicBezTo>
                    <a:pt x="441101" y="1665601"/>
                    <a:pt x="439517" y="1662433"/>
                    <a:pt x="437933" y="1662433"/>
                  </a:cubicBezTo>
                  <a:cubicBezTo>
                    <a:pt x="433181" y="1657681"/>
                    <a:pt x="430013" y="1654513"/>
                    <a:pt x="426845" y="1649760"/>
                  </a:cubicBezTo>
                  <a:cubicBezTo>
                    <a:pt x="425260" y="1648176"/>
                    <a:pt x="425260" y="1646592"/>
                    <a:pt x="423676" y="1645008"/>
                  </a:cubicBezTo>
                  <a:cubicBezTo>
                    <a:pt x="422092" y="1645008"/>
                    <a:pt x="420508" y="1643424"/>
                    <a:pt x="420508" y="1641840"/>
                  </a:cubicBezTo>
                  <a:cubicBezTo>
                    <a:pt x="425260" y="1640256"/>
                    <a:pt x="430013" y="1643424"/>
                    <a:pt x="436349" y="1645008"/>
                  </a:cubicBezTo>
                  <a:cubicBezTo>
                    <a:pt x="439517" y="1646592"/>
                    <a:pt x="442685" y="1645008"/>
                    <a:pt x="445854" y="1646592"/>
                  </a:cubicBezTo>
                  <a:cubicBezTo>
                    <a:pt x="449022" y="1648176"/>
                    <a:pt x="453774" y="1651345"/>
                    <a:pt x="456942" y="1654513"/>
                  </a:cubicBezTo>
                  <a:cubicBezTo>
                    <a:pt x="460110" y="1656097"/>
                    <a:pt x="461695" y="1659265"/>
                    <a:pt x="466447" y="1660849"/>
                  </a:cubicBezTo>
                  <a:cubicBezTo>
                    <a:pt x="469615" y="1662433"/>
                    <a:pt x="472783" y="1665601"/>
                    <a:pt x="475951" y="1665601"/>
                  </a:cubicBezTo>
                  <a:cubicBezTo>
                    <a:pt x="477535" y="1665601"/>
                    <a:pt x="475951" y="1664017"/>
                    <a:pt x="477535" y="1662433"/>
                  </a:cubicBezTo>
                  <a:cubicBezTo>
                    <a:pt x="479120" y="1660849"/>
                    <a:pt x="480704" y="1660849"/>
                    <a:pt x="482288" y="1660849"/>
                  </a:cubicBezTo>
                  <a:cubicBezTo>
                    <a:pt x="483872" y="1660849"/>
                    <a:pt x="483872" y="1659265"/>
                    <a:pt x="485456" y="1657681"/>
                  </a:cubicBezTo>
                  <a:cubicBezTo>
                    <a:pt x="485456" y="1656097"/>
                    <a:pt x="485456" y="1656097"/>
                    <a:pt x="487040" y="1656097"/>
                  </a:cubicBezTo>
                  <a:cubicBezTo>
                    <a:pt x="487040" y="1656097"/>
                    <a:pt x="487040" y="1654513"/>
                    <a:pt x="487040" y="1654513"/>
                  </a:cubicBezTo>
                  <a:cubicBezTo>
                    <a:pt x="487040" y="1654513"/>
                    <a:pt x="487040" y="1654513"/>
                    <a:pt x="488624" y="1654513"/>
                  </a:cubicBezTo>
                  <a:cubicBezTo>
                    <a:pt x="490208" y="1654513"/>
                    <a:pt x="488624" y="1652929"/>
                    <a:pt x="488624" y="1651345"/>
                  </a:cubicBezTo>
                  <a:cubicBezTo>
                    <a:pt x="490208" y="1649760"/>
                    <a:pt x="491792" y="1652929"/>
                    <a:pt x="491792" y="1649760"/>
                  </a:cubicBezTo>
                  <a:cubicBezTo>
                    <a:pt x="491792" y="1648176"/>
                    <a:pt x="493376" y="1645008"/>
                    <a:pt x="491792" y="1643424"/>
                  </a:cubicBezTo>
                  <a:cubicBezTo>
                    <a:pt x="485456" y="1630751"/>
                    <a:pt x="483872" y="1629167"/>
                    <a:pt x="483872" y="1627583"/>
                  </a:cubicBezTo>
                  <a:close/>
                  <a:moveTo>
                    <a:pt x="333383" y="1656097"/>
                  </a:moveTo>
                  <a:cubicBezTo>
                    <a:pt x="331799" y="1656097"/>
                    <a:pt x="328631" y="1654513"/>
                    <a:pt x="328631" y="1652929"/>
                  </a:cubicBezTo>
                  <a:cubicBezTo>
                    <a:pt x="330215" y="1652929"/>
                    <a:pt x="339720" y="1654513"/>
                    <a:pt x="333383" y="1656097"/>
                  </a:cubicBezTo>
                  <a:close/>
                  <a:moveTo>
                    <a:pt x="334967" y="1652929"/>
                  </a:moveTo>
                  <a:cubicBezTo>
                    <a:pt x="333383" y="1652929"/>
                    <a:pt x="333383" y="1652929"/>
                    <a:pt x="331799" y="1651345"/>
                  </a:cubicBezTo>
                  <a:cubicBezTo>
                    <a:pt x="331799" y="1651345"/>
                    <a:pt x="338136" y="1649760"/>
                    <a:pt x="338136" y="1651345"/>
                  </a:cubicBezTo>
                  <a:cubicBezTo>
                    <a:pt x="338136" y="1652929"/>
                    <a:pt x="336552" y="1654513"/>
                    <a:pt x="334967" y="1652929"/>
                  </a:cubicBezTo>
                  <a:close/>
                  <a:moveTo>
                    <a:pt x="353977" y="1641840"/>
                  </a:moveTo>
                  <a:cubicBezTo>
                    <a:pt x="352392" y="1641840"/>
                    <a:pt x="352392" y="1640256"/>
                    <a:pt x="350808" y="1638672"/>
                  </a:cubicBezTo>
                  <a:cubicBezTo>
                    <a:pt x="352392" y="1638672"/>
                    <a:pt x="355561" y="1640256"/>
                    <a:pt x="355561" y="1641840"/>
                  </a:cubicBezTo>
                  <a:cubicBezTo>
                    <a:pt x="355561" y="1643424"/>
                    <a:pt x="355561" y="1643424"/>
                    <a:pt x="353977" y="1641840"/>
                  </a:cubicBezTo>
                  <a:close/>
                  <a:moveTo>
                    <a:pt x="368233" y="1643424"/>
                  </a:moveTo>
                  <a:cubicBezTo>
                    <a:pt x="363481" y="1643424"/>
                    <a:pt x="360313" y="1640256"/>
                    <a:pt x="355561" y="1640256"/>
                  </a:cubicBezTo>
                  <a:cubicBezTo>
                    <a:pt x="357145" y="1643424"/>
                    <a:pt x="353977" y="1640256"/>
                    <a:pt x="352392" y="1638672"/>
                  </a:cubicBezTo>
                  <a:cubicBezTo>
                    <a:pt x="352392" y="1638672"/>
                    <a:pt x="352392" y="1635504"/>
                    <a:pt x="352392" y="1637088"/>
                  </a:cubicBezTo>
                  <a:cubicBezTo>
                    <a:pt x="352392" y="1635504"/>
                    <a:pt x="352392" y="1635504"/>
                    <a:pt x="353977" y="1633920"/>
                  </a:cubicBezTo>
                  <a:cubicBezTo>
                    <a:pt x="355561" y="1630751"/>
                    <a:pt x="357145" y="1627583"/>
                    <a:pt x="358729" y="1625999"/>
                  </a:cubicBezTo>
                  <a:cubicBezTo>
                    <a:pt x="360313" y="1624415"/>
                    <a:pt x="363481" y="1624415"/>
                    <a:pt x="363481" y="1622831"/>
                  </a:cubicBezTo>
                  <a:cubicBezTo>
                    <a:pt x="368233" y="1624415"/>
                    <a:pt x="371401" y="1630751"/>
                    <a:pt x="374570" y="1632336"/>
                  </a:cubicBezTo>
                  <a:cubicBezTo>
                    <a:pt x="377738" y="1635504"/>
                    <a:pt x="385658" y="1640256"/>
                    <a:pt x="387242" y="1645008"/>
                  </a:cubicBezTo>
                  <a:cubicBezTo>
                    <a:pt x="382490" y="1648176"/>
                    <a:pt x="374570" y="1645008"/>
                    <a:pt x="374570" y="1645008"/>
                  </a:cubicBezTo>
                  <a:cubicBezTo>
                    <a:pt x="371401" y="1643424"/>
                    <a:pt x="369817" y="1643424"/>
                    <a:pt x="368233" y="1643424"/>
                  </a:cubicBezTo>
                  <a:close/>
                  <a:moveTo>
                    <a:pt x="387242" y="1664017"/>
                  </a:moveTo>
                  <a:cubicBezTo>
                    <a:pt x="387242" y="1664017"/>
                    <a:pt x="380906" y="1662433"/>
                    <a:pt x="382490" y="1660849"/>
                  </a:cubicBezTo>
                  <a:cubicBezTo>
                    <a:pt x="382490" y="1659265"/>
                    <a:pt x="390411" y="1662433"/>
                    <a:pt x="390411" y="1662433"/>
                  </a:cubicBezTo>
                  <a:cubicBezTo>
                    <a:pt x="390411" y="1664017"/>
                    <a:pt x="387242" y="1664017"/>
                    <a:pt x="387242" y="1664017"/>
                  </a:cubicBezTo>
                  <a:close/>
                  <a:moveTo>
                    <a:pt x="308038" y="1747974"/>
                  </a:moveTo>
                  <a:cubicBezTo>
                    <a:pt x="304870" y="1741638"/>
                    <a:pt x="301702" y="1735301"/>
                    <a:pt x="300118" y="1728965"/>
                  </a:cubicBezTo>
                  <a:cubicBezTo>
                    <a:pt x="301702" y="1728965"/>
                    <a:pt x="303286" y="1735301"/>
                    <a:pt x="303286" y="1736885"/>
                  </a:cubicBezTo>
                  <a:cubicBezTo>
                    <a:pt x="304870" y="1736885"/>
                    <a:pt x="309622" y="1744806"/>
                    <a:pt x="308038" y="1747974"/>
                  </a:cubicBezTo>
                  <a:close/>
                  <a:moveTo>
                    <a:pt x="349224" y="1765399"/>
                  </a:moveTo>
                  <a:cubicBezTo>
                    <a:pt x="347640" y="1765399"/>
                    <a:pt x="344472" y="1770151"/>
                    <a:pt x="342888" y="1768567"/>
                  </a:cubicBezTo>
                  <a:cubicBezTo>
                    <a:pt x="342888" y="1765399"/>
                    <a:pt x="347640" y="1763815"/>
                    <a:pt x="349224" y="1763815"/>
                  </a:cubicBezTo>
                  <a:cubicBezTo>
                    <a:pt x="350808" y="1762231"/>
                    <a:pt x="355561" y="1757479"/>
                    <a:pt x="357145" y="1759063"/>
                  </a:cubicBezTo>
                  <a:cubicBezTo>
                    <a:pt x="358729" y="1760647"/>
                    <a:pt x="350808" y="1765399"/>
                    <a:pt x="349224" y="1765399"/>
                  </a:cubicBezTo>
                  <a:close/>
                  <a:moveTo>
                    <a:pt x="361897" y="1765399"/>
                  </a:moveTo>
                  <a:cubicBezTo>
                    <a:pt x="361897" y="1765399"/>
                    <a:pt x="357145" y="1768567"/>
                    <a:pt x="358729" y="1765399"/>
                  </a:cubicBezTo>
                  <a:cubicBezTo>
                    <a:pt x="358729" y="1763815"/>
                    <a:pt x="360313" y="1763815"/>
                    <a:pt x="360313" y="1762231"/>
                  </a:cubicBezTo>
                  <a:cubicBezTo>
                    <a:pt x="361897" y="1763815"/>
                    <a:pt x="363481" y="1760647"/>
                    <a:pt x="365065" y="1762231"/>
                  </a:cubicBezTo>
                  <a:cubicBezTo>
                    <a:pt x="365065" y="1762231"/>
                    <a:pt x="361897" y="1763815"/>
                    <a:pt x="361897" y="1765399"/>
                  </a:cubicBezTo>
                  <a:close/>
                  <a:moveTo>
                    <a:pt x="547235" y="1925392"/>
                  </a:moveTo>
                  <a:cubicBezTo>
                    <a:pt x="548819" y="1923808"/>
                    <a:pt x="550403" y="1923808"/>
                    <a:pt x="550403" y="1922224"/>
                  </a:cubicBezTo>
                  <a:cubicBezTo>
                    <a:pt x="551988" y="1920640"/>
                    <a:pt x="555156" y="1922224"/>
                    <a:pt x="556740" y="1922224"/>
                  </a:cubicBezTo>
                  <a:cubicBezTo>
                    <a:pt x="558324" y="1922224"/>
                    <a:pt x="566244" y="1923808"/>
                    <a:pt x="566244" y="1923808"/>
                  </a:cubicBezTo>
                  <a:cubicBezTo>
                    <a:pt x="567828" y="1922224"/>
                    <a:pt x="566244" y="1920640"/>
                    <a:pt x="567828" y="1919055"/>
                  </a:cubicBezTo>
                  <a:cubicBezTo>
                    <a:pt x="567828" y="1919055"/>
                    <a:pt x="569412" y="1919055"/>
                    <a:pt x="570997" y="1919055"/>
                  </a:cubicBezTo>
                  <a:cubicBezTo>
                    <a:pt x="572581" y="1919055"/>
                    <a:pt x="570997" y="1917471"/>
                    <a:pt x="570997" y="1915887"/>
                  </a:cubicBezTo>
                  <a:cubicBezTo>
                    <a:pt x="570997" y="1914303"/>
                    <a:pt x="569412" y="1915887"/>
                    <a:pt x="569412" y="1914303"/>
                  </a:cubicBezTo>
                  <a:cubicBezTo>
                    <a:pt x="569412" y="1912719"/>
                    <a:pt x="570997" y="1912719"/>
                    <a:pt x="572581" y="1912719"/>
                  </a:cubicBezTo>
                  <a:cubicBezTo>
                    <a:pt x="574165" y="1912719"/>
                    <a:pt x="575749" y="1912719"/>
                    <a:pt x="577333" y="1911135"/>
                  </a:cubicBezTo>
                  <a:cubicBezTo>
                    <a:pt x="577333" y="1909551"/>
                    <a:pt x="578917" y="1911135"/>
                    <a:pt x="580501" y="1911135"/>
                  </a:cubicBezTo>
                  <a:cubicBezTo>
                    <a:pt x="582085" y="1907967"/>
                    <a:pt x="569412" y="1906383"/>
                    <a:pt x="569412" y="1906383"/>
                  </a:cubicBezTo>
                  <a:cubicBezTo>
                    <a:pt x="566244" y="1906383"/>
                    <a:pt x="564660" y="1906383"/>
                    <a:pt x="564660" y="1904799"/>
                  </a:cubicBezTo>
                  <a:cubicBezTo>
                    <a:pt x="564660" y="1904799"/>
                    <a:pt x="566244" y="1904799"/>
                    <a:pt x="566244" y="1903215"/>
                  </a:cubicBezTo>
                  <a:cubicBezTo>
                    <a:pt x="566244" y="1903215"/>
                    <a:pt x="563076" y="1903215"/>
                    <a:pt x="563076" y="1903215"/>
                  </a:cubicBezTo>
                  <a:cubicBezTo>
                    <a:pt x="561492" y="1903215"/>
                    <a:pt x="556740" y="1901631"/>
                    <a:pt x="558324" y="1900046"/>
                  </a:cubicBezTo>
                  <a:cubicBezTo>
                    <a:pt x="556740" y="1898462"/>
                    <a:pt x="551988" y="1898462"/>
                    <a:pt x="550403" y="1898462"/>
                  </a:cubicBezTo>
                  <a:cubicBezTo>
                    <a:pt x="547235" y="1898462"/>
                    <a:pt x="544067" y="1900046"/>
                    <a:pt x="542483" y="1903215"/>
                  </a:cubicBezTo>
                  <a:cubicBezTo>
                    <a:pt x="539315" y="1906383"/>
                    <a:pt x="536147" y="1907967"/>
                    <a:pt x="532978" y="1909551"/>
                  </a:cubicBezTo>
                  <a:cubicBezTo>
                    <a:pt x="531394" y="1911135"/>
                    <a:pt x="531394" y="1912719"/>
                    <a:pt x="531394" y="1914303"/>
                  </a:cubicBezTo>
                  <a:cubicBezTo>
                    <a:pt x="531394" y="1917471"/>
                    <a:pt x="531394" y="1915887"/>
                    <a:pt x="532978" y="1917471"/>
                  </a:cubicBezTo>
                  <a:cubicBezTo>
                    <a:pt x="532978" y="1919055"/>
                    <a:pt x="532978" y="1920640"/>
                    <a:pt x="534563" y="1922224"/>
                  </a:cubicBezTo>
                  <a:cubicBezTo>
                    <a:pt x="534563" y="1923808"/>
                    <a:pt x="534563" y="1923808"/>
                    <a:pt x="534563" y="1925392"/>
                  </a:cubicBezTo>
                  <a:cubicBezTo>
                    <a:pt x="536147" y="1926976"/>
                    <a:pt x="534563" y="1928560"/>
                    <a:pt x="536147" y="1928560"/>
                  </a:cubicBezTo>
                  <a:cubicBezTo>
                    <a:pt x="537731" y="1930144"/>
                    <a:pt x="539315" y="1930144"/>
                    <a:pt x="540899" y="1930144"/>
                  </a:cubicBezTo>
                  <a:cubicBezTo>
                    <a:pt x="542483" y="1930144"/>
                    <a:pt x="544067" y="1926976"/>
                    <a:pt x="547235" y="1925392"/>
                  </a:cubicBezTo>
                  <a:close/>
                  <a:moveTo>
                    <a:pt x="293781" y="1648176"/>
                  </a:moveTo>
                  <a:cubicBezTo>
                    <a:pt x="295365" y="1646592"/>
                    <a:pt x="296949" y="1643424"/>
                    <a:pt x="300118" y="1641840"/>
                  </a:cubicBezTo>
                  <a:cubicBezTo>
                    <a:pt x="301702" y="1640256"/>
                    <a:pt x="306454" y="1640256"/>
                    <a:pt x="306454" y="1637088"/>
                  </a:cubicBezTo>
                  <a:cubicBezTo>
                    <a:pt x="308038" y="1637088"/>
                    <a:pt x="315958" y="1632336"/>
                    <a:pt x="317543" y="1630751"/>
                  </a:cubicBezTo>
                  <a:cubicBezTo>
                    <a:pt x="322295" y="1625999"/>
                    <a:pt x="327047" y="1621247"/>
                    <a:pt x="331799" y="1614911"/>
                  </a:cubicBezTo>
                  <a:cubicBezTo>
                    <a:pt x="336552" y="1606990"/>
                    <a:pt x="334967" y="1600654"/>
                    <a:pt x="333383" y="1591149"/>
                  </a:cubicBezTo>
                  <a:cubicBezTo>
                    <a:pt x="333383" y="1587981"/>
                    <a:pt x="331799" y="1587981"/>
                    <a:pt x="330215" y="1587981"/>
                  </a:cubicBezTo>
                  <a:cubicBezTo>
                    <a:pt x="328631" y="1587981"/>
                    <a:pt x="327047" y="1583229"/>
                    <a:pt x="325463" y="1583229"/>
                  </a:cubicBezTo>
                  <a:cubicBezTo>
                    <a:pt x="323879" y="1583229"/>
                    <a:pt x="322295" y="1586397"/>
                    <a:pt x="323879" y="1587981"/>
                  </a:cubicBezTo>
                  <a:cubicBezTo>
                    <a:pt x="322295" y="1591149"/>
                    <a:pt x="320711" y="1594317"/>
                    <a:pt x="319127" y="1595902"/>
                  </a:cubicBezTo>
                  <a:cubicBezTo>
                    <a:pt x="317543" y="1595902"/>
                    <a:pt x="317543" y="1597486"/>
                    <a:pt x="317543" y="1597486"/>
                  </a:cubicBezTo>
                  <a:cubicBezTo>
                    <a:pt x="317543" y="1599070"/>
                    <a:pt x="317543" y="1597486"/>
                    <a:pt x="317543" y="1599070"/>
                  </a:cubicBezTo>
                  <a:cubicBezTo>
                    <a:pt x="315958" y="1600654"/>
                    <a:pt x="314374" y="1600654"/>
                    <a:pt x="314374" y="1602238"/>
                  </a:cubicBezTo>
                  <a:cubicBezTo>
                    <a:pt x="314374" y="1602238"/>
                    <a:pt x="301702" y="1613327"/>
                    <a:pt x="300118" y="1614911"/>
                  </a:cubicBezTo>
                  <a:cubicBezTo>
                    <a:pt x="296949" y="1616495"/>
                    <a:pt x="262099" y="1641840"/>
                    <a:pt x="262099" y="1643424"/>
                  </a:cubicBezTo>
                  <a:cubicBezTo>
                    <a:pt x="262099" y="1645008"/>
                    <a:pt x="262099" y="1645008"/>
                    <a:pt x="260515" y="1646592"/>
                  </a:cubicBezTo>
                  <a:cubicBezTo>
                    <a:pt x="258931" y="1648176"/>
                    <a:pt x="260515" y="1652929"/>
                    <a:pt x="262099" y="1651345"/>
                  </a:cubicBezTo>
                  <a:cubicBezTo>
                    <a:pt x="263684" y="1651345"/>
                    <a:pt x="265268" y="1649760"/>
                    <a:pt x="266852" y="1651345"/>
                  </a:cubicBezTo>
                  <a:cubicBezTo>
                    <a:pt x="268436" y="1652929"/>
                    <a:pt x="265268" y="1654513"/>
                    <a:pt x="266852" y="1654513"/>
                  </a:cubicBezTo>
                  <a:cubicBezTo>
                    <a:pt x="268436" y="1654513"/>
                    <a:pt x="266852" y="1657681"/>
                    <a:pt x="268436" y="1659265"/>
                  </a:cubicBezTo>
                  <a:cubicBezTo>
                    <a:pt x="270020" y="1657681"/>
                    <a:pt x="270020" y="1657681"/>
                    <a:pt x="271604" y="1659265"/>
                  </a:cubicBezTo>
                  <a:cubicBezTo>
                    <a:pt x="271604" y="1660849"/>
                    <a:pt x="273188" y="1660849"/>
                    <a:pt x="274772" y="1659265"/>
                  </a:cubicBezTo>
                  <a:cubicBezTo>
                    <a:pt x="276356" y="1657681"/>
                    <a:pt x="277940" y="1657681"/>
                    <a:pt x="279524" y="1656097"/>
                  </a:cubicBezTo>
                  <a:cubicBezTo>
                    <a:pt x="281109" y="1656097"/>
                    <a:pt x="284277" y="1656097"/>
                    <a:pt x="282693" y="1652929"/>
                  </a:cubicBezTo>
                  <a:cubicBezTo>
                    <a:pt x="284277" y="1652929"/>
                    <a:pt x="284277" y="1652929"/>
                    <a:pt x="282693" y="1651345"/>
                  </a:cubicBezTo>
                  <a:cubicBezTo>
                    <a:pt x="284277" y="1651345"/>
                    <a:pt x="284277" y="1651345"/>
                    <a:pt x="285861" y="1651345"/>
                  </a:cubicBezTo>
                  <a:cubicBezTo>
                    <a:pt x="287445" y="1651345"/>
                    <a:pt x="289029" y="1649760"/>
                    <a:pt x="289029" y="1648176"/>
                  </a:cubicBezTo>
                  <a:cubicBezTo>
                    <a:pt x="289029" y="1651345"/>
                    <a:pt x="293781" y="1648176"/>
                    <a:pt x="293781" y="1648176"/>
                  </a:cubicBezTo>
                  <a:close/>
                  <a:moveTo>
                    <a:pt x="1982419" y="800689"/>
                  </a:moveTo>
                  <a:cubicBezTo>
                    <a:pt x="1974499" y="802273"/>
                    <a:pt x="1968162" y="807026"/>
                    <a:pt x="1963410" y="811778"/>
                  </a:cubicBezTo>
                  <a:cubicBezTo>
                    <a:pt x="1958658" y="816530"/>
                    <a:pt x="1957073" y="824451"/>
                    <a:pt x="1955490" y="835539"/>
                  </a:cubicBezTo>
                  <a:cubicBezTo>
                    <a:pt x="1955490" y="840292"/>
                    <a:pt x="1955490" y="845044"/>
                    <a:pt x="1955490" y="849796"/>
                  </a:cubicBezTo>
                  <a:cubicBezTo>
                    <a:pt x="1955490" y="854548"/>
                    <a:pt x="1955490" y="859301"/>
                    <a:pt x="1955490" y="864053"/>
                  </a:cubicBezTo>
                  <a:cubicBezTo>
                    <a:pt x="1955490" y="867221"/>
                    <a:pt x="1955490" y="870389"/>
                    <a:pt x="1953905" y="873557"/>
                  </a:cubicBezTo>
                  <a:cubicBezTo>
                    <a:pt x="1952321" y="876726"/>
                    <a:pt x="1950737" y="878310"/>
                    <a:pt x="1947569" y="879894"/>
                  </a:cubicBezTo>
                  <a:cubicBezTo>
                    <a:pt x="1944401" y="879894"/>
                    <a:pt x="1942817" y="879894"/>
                    <a:pt x="1941233" y="879894"/>
                  </a:cubicBezTo>
                  <a:cubicBezTo>
                    <a:pt x="1939649" y="878310"/>
                    <a:pt x="1938064" y="876726"/>
                    <a:pt x="1936480" y="875142"/>
                  </a:cubicBezTo>
                  <a:cubicBezTo>
                    <a:pt x="1934896" y="873557"/>
                    <a:pt x="1933312" y="871973"/>
                    <a:pt x="1933312" y="868805"/>
                  </a:cubicBezTo>
                  <a:cubicBezTo>
                    <a:pt x="1931728" y="865637"/>
                    <a:pt x="1931728" y="864053"/>
                    <a:pt x="1930144" y="862469"/>
                  </a:cubicBezTo>
                  <a:cubicBezTo>
                    <a:pt x="1928560" y="856132"/>
                    <a:pt x="1926976" y="848212"/>
                    <a:pt x="1928560" y="840292"/>
                  </a:cubicBezTo>
                  <a:cubicBezTo>
                    <a:pt x="1928560" y="832371"/>
                    <a:pt x="1931728" y="824451"/>
                    <a:pt x="1934896" y="816530"/>
                  </a:cubicBezTo>
                  <a:lnTo>
                    <a:pt x="1934896" y="813362"/>
                  </a:lnTo>
                  <a:lnTo>
                    <a:pt x="1906383" y="821283"/>
                  </a:lnTo>
                  <a:cubicBezTo>
                    <a:pt x="1904799" y="827619"/>
                    <a:pt x="1904799" y="835539"/>
                    <a:pt x="1904799" y="841876"/>
                  </a:cubicBezTo>
                  <a:cubicBezTo>
                    <a:pt x="1904799" y="849796"/>
                    <a:pt x="1906383" y="857716"/>
                    <a:pt x="1909551" y="867221"/>
                  </a:cubicBezTo>
                  <a:cubicBezTo>
                    <a:pt x="1914303" y="883062"/>
                    <a:pt x="1920639" y="894151"/>
                    <a:pt x="1930144" y="902071"/>
                  </a:cubicBezTo>
                  <a:cubicBezTo>
                    <a:pt x="1939649" y="909991"/>
                    <a:pt x="1950737" y="911576"/>
                    <a:pt x="1961826" y="908407"/>
                  </a:cubicBezTo>
                  <a:cubicBezTo>
                    <a:pt x="1969746" y="906823"/>
                    <a:pt x="1976082" y="902071"/>
                    <a:pt x="1980835" y="897319"/>
                  </a:cubicBezTo>
                  <a:cubicBezTo>
                    <a:pt x="1984003" y="892566"/>
                    <a:pt x="1987171" y="884646"/>
                    <a:pt x="1987171" y="875142"/>
                  </a:cubicBezTo>
                  <a:cubicBezTo>
                    <a:pt x="1987171" y="870389"/>
                    <a:pt x="1987171" y="865637"/>
                    <a:pt x="1987171" y="862469"/>
                  </a:cubicBezTo>
                  <a:cubicBezTo>
                    <a:pt x="1987171" y="859301"/>
                    <a:pt x="1987171" y="854548"/>
                    <a:pt x="1987171" y="849796"/>
                  </a:cubicBezTo>
                  <a:cubicBezTo>
                    <a:pt x="1987171" y="843460"/>
                    <a:pt x="1987171" y="838707"/>
                    <a:pt x="1988755" y="835539"/>
                  </a:cubicBezTo>
                  <a:cubicBezTo>
                    <a:pt x="1990339" y="832371"/>
                    <a:pt x="1991923" y="830787"/>
                    <a:pt x="1995092" y="830787"/>
                  </a:cubicBezTo>
                  <a:cubicBezTo>
                    <a:pt x="1996676" y="830787"/>
                    <a:pt x="1999844" y="830787"/>
                    <a:pt x="2001428" y="830787"/>
                  </a:cubicBezTo>
                  <a:cubicBezTo>
                    <a:pt x="2003012" y="832371"/>
                    <a:pt x="2004596" y="832371"/>
                    <a:pt x="2006180" y="833955"/>
                  </a:cubicBezTo>
                  <a:cubicBezTo>
                    <a:pt x="2007764" y="835539"/>
                    <a:pt x="2009348" y="838707"/>
                    <a:pt x="2010933" y="840292"/>
                  </a:cubicBezTo>
                  <a:cubicBezTo>
                    <a:pt x="2012517" y="841876"/>
                    <a:pt x="2012517" y="845044"/>
                    <a:pt x="2014101" y="846628"/>
                  </a:cubicBezTo>
                  <a:cubicBezTo>
                    <a:pt x="2015685" y="852964"/>
                    <a:pt x="2017269" y="860885"/>
                    <a:pt x="2015685" y="867221"/>
                  </a:cubicBezTo>
                  <a:cubicBezTo>
                    <a:pt x="2014101" y="873557"/>
                    <a:pt x="2012517" y="879894"/>
                    <a:pt x="2010933" y="886230"/>
                  </a:cubicBezTo>
                  <a:lnTo>
                    <a:pt x="2010933" y="889398"/>
                  </a:lnTo>
                  <a:lnTo>
                    <a:pt x="2037862" y="881478"/>
                  </a:lnTo>
                  <a:cubicBezTo>
                    <a:pt x="2039446" y="875142"/>
                    <a:pt x="2039446" y="868805"/>
                    <a:pt x="2037862" y="860885"/>
                  </a:cubicBezTo>
                  <a:cubicBezTo>
                    <a:pt x="2037862" y="852964"/>
                    <a:pt x="2036278" y="846628"/>
                    <a:pt x="2034694" y="838707"/>
                  </a:cubicBezTo>
                  <a:cubicBezTo>
                    <a:pt x="2031526" y="824451"/>
                    <a:pt x="2023605" y="813362"/>
                    <a:pt x="2014101" y="807026"/>
                  </a:cubicBezTo>
                  <a:cubicBezTo>
                    <a:pt x="2004596" y="800689"/>
                    <a:pt x="1993508" y="797521"/>
                    <a:pt x="1982419" y="800689"/>
                  </a:cubicBezTo>
                  <a:close/>
                  <a:moveTo>
                    <a:pt x="1803417" y="1667186"/>
                  </a:moveTo>
                  <a:cubicBezTo>
                    <a:pt x="1803417" y="1664017"/>
                    <a:pt x="1805001" y="1660849"/>
                    <a:pt x="1805001" y="1659265"/>
                  </a:cubicBezTo>
                  <a:cubicBezTo>
                    <a:pt x="1806585" y="1656097"/>
                    <a:pt x="1808169" y="1652929"/>
                    <a:pt x="1808169" y="1649760"/>
                  </a:cubicBezTo>
                  <a:cubicBezTo>
                    <a:pt x="1808169" y="1646592"/>
                    <a:pt x="1808169" y="1645008"/>
                    <a:pt x="1808169" y="1641840"/>
                  </a:cubicBezTo>
                  <a:cubicBezTo>
                    <a:pt x="1808169" y="1640256"/>
                    <a:pt x="1811337" y="1637088"/>
                    <a:pt x="1808169" y="1635504"/>
                  </a:cubicBezTo>
                  <a:cubicBezTo>
                    <a:pt x="1806585" y="1635504"/>
                    <a:pt x="1806585" y="1640256"/>
                    <a:pt x="1805001" y="1641840"/>
                  </a:cubicBezTo>
                  <a:cubicBezTo>
                    <a:pt x="1801833" y="1648176"/>
                    <a:pt x="1800249" y="1654513"/>
                    <a:pt x="1798665" y="1660849"/>
                  </a:cubicBezTo>
                  <a:cubicBezTo>
                    <a:pt x="1798665" y="1662433"/>
                    <a:pt x="1797081" y="1665601"/>
                    <a:pt x="1797081" y="1667186"/>
                  </a:cubicBezTo>
                  <a:cubicBezTo>
                    <a:pt x="1795497" y="1668770"/>
                    <a:pt x="1793912" y="1668770"/>
                    <a:pt x="1792328" y="1671938"/>
                  </a:cubicBezTo>
                  <a:cubicBezTo>
                    <a:pt x="1790744" y="1673522"/>
                    <a:pt x="1792328" y="1675106"/>
                    <a:pt x="1792328" y="1678274"/>
                  </a:cubicBezTo>
                  <a:cubicBezTo>
                    <a:pt x="1793912" y="1681442"/>
                    <a:pt x="1793912" y="1684611"/>
                    <a:pt x="1793912" y="1687779"/>
                  </a:cubicBezTo>
                  <a:cubicBezTo>
                    <a:pt x="1793912" y="1692531"/>
                    <a:pt x="1803417" y="1692531"/>
                    <a:pt x="1806585" y="1692531"/>
                  </a:cubicBezTo>
                  <a:cubicBezTo>
                    <a:pt x="1808169" y="1692531"/>
                    <a:pt x="1811337" y="1690947"/>
                    <a:pt x="1811337" y="1689363"/>
                  </a:cubicBezTo>
                  <a:cubicBezTo>
                    <a:pt x="1809753" y="1687779"/>
                    <a:pt x="1809753" y="1684611"/>
                    <a:pt x="1808169" y="1683026"/>
                  </a:cubicBezTo>
                  <a:cubicBezTo>
                    <a:pt x="1808169" y="1678274"/>
                    <a:pt x="1805001" y="1671938"/>
                    <a:pt x="1803417" y="1667186"/>
                  </a:cubicBezTo>
                  <a:close/>
                  <a:moveTo>
                    <a:pt x="1800249" y="1733717"/>
                  </a:moveTo>
                  <a:cubicBezTo>
                    <a:pt x="1798665" y="1732133"/>
                    <a:pt x="1798665" y="1730549"/>
                    <a:pt x="1797081" y="1728965"/>
                  </a:cubicBezTo>
                  <a:cubicBezTo>
                    <a:pt x="1795497" y="1727381"/>
                    <a:pt x="1793912" y="1727381"/>
                    <a:pt x="1793912" y="1725797"/>
                  </a:cubicBezTo>
                  <a:cubicBezTo>
                    <a:pt x="1792328" y="1724213"/>
                    <a:pt x="1790744" y="1721044"/>
                    <a:pt x="1789160" y="1722629"/>
                  </a:cubicBezTo>
                  <a:cubicBezTo>
                    <a:pt x="1789160" y="1722629"/>
                    <a:pt x="1785992" y="1721044"/>
                    <a:pt x="1785992" y="1721044"/>
                  </a:cubicBezTo>
                  <a:cubicBezTo>
                    <a:pt x="1784408" y="1719460"/>
                    <a:pt x="1784408" y="1716292"/>
                    <a:pt x="1782824" y="1714708"/>
                  </a:cubicBezTo>
                  <a:cubicBezTo>
                    <a:pt x="1781240" y="1713124"/>
                    <a:pt x="1779656" y="1713124"/>
                    <a:pt x="1778072" y="1711540"/>
                  </a:cubicBezTo>
                  <a:cubicBezTo>
                    <a:pt x="1776488" y="1709956"/>
                    <a:pt x="1773319" y="1711540"/>
                    <a:pt x="1771735" y="1709956"/>
                  </a:cubicBezTo>
                  <a:cubicBezTo>
                    <a:pt x="1771735" y="1708372"/>
                    <a:pt x="1774903" y="1706788"/>
                    <a:pt x="1776488" y="1705204"/>
                  </a:cubicBezTo>
                  <a:cubicBezTo>
                    <a:pt x="1779656" y="1703620"/>
                    <a:pt x="1779656" y="1700451"/>
                    <a:pt x="1782824" y="1697283"/>
                  </a:cubicBezTo>
                  <a:cubicBezTo>
                    <a:pt x="1784408" y="1695699"/>
                    <a:pt x="1787576" y="1694115"/>
                    <a:pt x="1787576" y="1692531"/>
                  </a:cubicBezTo>
                  <a:cubicBezTo>
                    <a:pt x="1787576" y="1689363"/>
                    <a:pt x="1784408" y="1687779"/>
                    <a:pt x="1784408" y="1684611"/>
                  </a:cubicBezTo>
                  <a:cubicBezTo>
                    <a:pt x="1784408" y="1678274"/>
                    <a:pt x="1785992" y="1673522"/>
                    <a:pt x="1790744" y="1670354"/>
                  </a:cubicBezTo>
                  <a:cubicBezTo>
                    <a:pt x="1792328" y="1668770"/>
                    <a:pt x="1792328" y="1668770"/>
                    <a:pt x="1793912" y="1667186"/>
                  </a:cubicBezTo>
                  <a:cubicBezTo>
                    <a:pt x="1795497" y="1667186"/>
                    <a:pt x="1795497" y="1667186"/>
                    <a:pt x="1797081" y="1665601"/>
                  </a:cubicBezTo>
                  <a:cubicBezTo>
                    <a:pt x="1798665" y="1664017"/>
                    <a:pt x="1797081" y="1660849"/>
                    <a:pt x="1795497" y="1660849"/>
                  </a:cubicBezTo>
                  <a:cubicBezTo>
                    <a:pt x="1792328" y="1656097"/>
                    <a:pt x="1797081" y="1648176"/>
                    <a:pt x="1798665" y="1643424"/>
                  </a:cubicBezTo>
                  <a:cubicBezTo>
                    <a:pt x="1801833" y="1637088"/>
                    <a:pt x="1805001" y="1629167"/>
                    <a:pt x="1808169" y="1622831"/>
                  </a:cubicBezTo>
                  <a:cubicBezTo>
                    <a:pt x="1809753" y="1619663"/>
                    <a:pt x="1809753" y="1616495"/>
                    <a:pt x="1811337" y="1613327"/>
                  </a:cubicBezTo>
                  <a:cubicBezTo>
                    <a:pt x="1812922" y="1610158"/>
                    <a:pt x="1816090" y="1610158"/>
                    <a:pt x="1817674" y="1608574"/>
                  </a:cubicBezTo>
                  <a:cubicBezTo>
                    <a:pt x="1819258" y="1605406"/>
                    <a:pt x="1820842" y="1603822"/>
                    <a:pt x="1822426" y="1600654"/>
                  </a:cubicBezTo>
                  <a:cubicBezTo>
                    <a:pt x="1822426" y="1599070"/>
                    <a:pt x="1822426" y="1597486"/>
                    <a:pt x="1822426" y="1595902"/>
                  </a:cubicBezTo>
                  <a:cubicBezTo>
                    <a:pt x="1822426" y="1594317"/>
                    <a:pt x="1824010" y="1592733"/>
                    <a:pt x="1824010" y="1591149"/>
                  </a:cubicBezTo>
                  <a:cubicBezTo>
                    <a:pt x="1825594" y="1592733"/>
                    <a:pt x="1822426" y="1597486"/>
                    <a:pt x="1824010" y="1599070"/>
                  </a:cubicBezTo>
                  <a:cubicBezTo>
                    <a:pt x="1827178" y="1599070"/>
                    <a:pt x="1828763" y="1594317"/>
                    <a:pt x="1831931" y="1594317"/>
                  </a:cubicBezTo>
                  <a:cubicBezTo>
                    <a:pt x="1835099" y="1594317"/>
                    <a:pt x="1838267" y="1594317"/>
                    <a:pt x="1841435" y="1594317"/>
                  </a:cubicBezTo>
                  <a:cubicBezTo>
                    <a:pt x="1843019" y="1594317"/>
                    <a:pt x="1843019" y="1587981"/>
                    <a:pt x="1844603" y="1586397"/>
                  </a:cubicBezTo>
                  <a:cubicBezTo>
                    <a:pt x="1844603" y="1584813"/>
                    <a:pt x="1846187" y="1583229"/>
                    <a:pt x="1846187" y="1581645"/>
                  </a:cubicBezTo>
                  <a:cubicBezTo>
                    <a:pt x="1847772" y="1578477"/>
                    <a:pt x="1846187" y="1576892"/>
                    <a:pt x="1847772" y="1573724"/>
                  </a:cubicBezTo>
                  <a:cubicBezTo>
                    <a:pt x="1849355" y="1568972"/>
                    <a:pt x="1855692" y="1557883"/>
                    <a:pt x="1849355" y="1556299"/>
                  </a:cubicBezTo>
                  <a:cubicBezTo>
                    <a:pt x="1844603" y="1553131"/>
                    <a:pt x="1838267" y="1554715"/>
                    <a:pt x="1833515" y="1556299"/>
                  </a:cubicBezTo>
                  <a:cubicBezTo>
                    <a:pt x="1831931" y="1556299"/>
                    <a:pt x="1830346" y="1557883"/>
                    <a:pt x="1828763" y="1557883"/>
                  </a:cubicBezTo>
                  <a:cubicBezTo>
                    <a:pt x="1827178" y="1559468"/>
                    <a:pt x="1825594" y="1559468"/>
                    <a:pt x="1822426" y="1561052"/>
                  </a:cubicBezTo>
                  <a:cubicBezTo>
                    <a:pt x="1817674" y="1562636"/>
                    <a:pt x="1824010" y="1568972"/>
                    <a:pt x="1824010" y="1572140"/>
                  </a:cubicBezTo>
                  <a:cubicBezTo>
                    <a:pt x="1824010" y="1578477"/>
                    <a:pt x="1820842" y="1583229"/>
                    <a:pt x="1817674" y="1587981"/>
                  </a:cubicBezTo>
                  <a:cubicBezTo>
                    <a:pt x="1814506" y="1594317"/>
                    <a:pt x="1812922" y="1589565"/>
                    <a:pt x="1809753" y="1586397"/>
                  </a:cubicBezTo>
                  <a:cubicBezTo>
                    <a:pt x="1805001" y="1581645"/>
                    <a:pt x="1800249" y="1576892"/>
                    <a:pt x="1798665" y="1572140"/>
                  </a:cubicBezTo>
                  <a:cubicBezTo>
                    <a:pt x="1797081" y="1565804"/>
                    <a:pt x="1793912" y="1562636"/>
                    <a:pt x="1790744" y="1557883"/>
                  </a:cubicBezTo>
                  <a:cubicBezTo>
                    <a:pt x="1789160" y="1554715"/>
                    <a:pt x="1787576" y="1551547"/>
                    <a:pt x="1784408" y="1549963"/>
                  </a:cubicBezTo>
                  <a:cubicBezTo>
                    <a:pt x="1782824" y="1546795"/>
                    <a:pt x="1781240" y="1545211"/>
                    <a:pt x="1779656" y="1542043"/>
                  </a:cubicBezTo>
                  <a:cubicBezTo>
                    <a:pt x="1778072" y="1537290"/>
                    <a:pt x="1771735" y="1535706"/>
                    <a:pt x="1766983" y="1535706"/>
                  </a:cubicBezTo>
                  <a:cubicBezTo>
                    <a:pt x="1765399" y="1535706"/>
                    <a:pt x="1763815" y="1535706"/>
                    <a:pt x="1762231" y="1535706"/>
                  </a:cubicBezTo>
                  <a:cubicBezTo>
                    <a:pt x="1760647" y="1535706"/>
                    <a:pt x="1759063" y="1534122"/>
                    <a:pt x="1757479" y="1534122"/>
                  </a:cubicBezTo>
                  <a:cubicBezTo>
                    <a:pt x="1754310" y="1534122"/>
                    <a:pt x="1751142" y="1540459"/>
                    <a:pt x="1752726" y="1542043"/>
                  </a:cubicBezTo>
                  <a:cubicBezTo>
                    <a:pt x="1754310" y="1543627"/>
                    <a:pt x="1754310" y="1543627"/>
                    <a:pt x="1752726" y="1545211"/>
                  </a:cubicBezTo>
                  <a:cubicBezTo>
                    <a:pt x="1751142" y="1545211"/>
                    <a:pt x="1751142" y="1546795"/>
                    <a:pt x="1751142" y="1546795"/>
                  </a:cubicBezTo>
                  <a:cubicBezTo>
                    <a:pt x="1749558" y="1548379"/>
                    <a:pt x="1751142" y="1548379"/>
                    <a:pt x="1749558" y="1549963"/>
                  </a:cubicBezTo>
                  <a:cubicBezTo>
                    <a:pt x="1747974" y="1551547"/>
                    <a:pt x="1747974" y="1551547"/>
                    <a:pt x="1747974" y="1554715"/>
                  </a:cubicBezTo>
                  <a:cubicBezTo>
                    <a:pt x="1747974" y="1557883"/>
                    <a:pt x="1743222" y="1559468"/>
                    <a:pt x="1741638" y="1561052"/>
                  </a:cubicBezTo>
                  <a:cubicBezTo>
                    <a:pt x="1736885" y="1565804"/>
                    <a:pt x="1740053" y="1565804"/>
                    <a:pt x="1743222" y="1568972"/>
                  </a:cubicBezTo>
                  <a:cubicBezTo>
                    <a:pt x="1746390" y="1572140"/>
                    <a:pt x="1751142" y="1573724"/>
                    <a:pt x="1755894" y="1572140"/>
                  </a:cubicBezTo>
                  <a:cubicBezTo>
                    <a:pt x="1757479" y="1572140"/>
                    <a:pt x="1757479" y="1572140"/>
                    <a:pt x="1759063" y="1572140"/>
                  </a:cubicBezTo>
                  <a:cubicBezTo>
                    <a:pt x="1759063" y="1570556"/>
                    <a:pt x="1760647" y="1570556"/>
                    <a:pt x="1760647" y="1570556"/>
                  </a:cubicBezTo>
                  <a:cubicBezTo>
                    <a:pt x="1763815" y="1567388"/>
                    <a:pt x="1763815" y="1565804"/>
                    <a:pt x="1765399" y="1562636"/>
                  </a:cubicBezTo>
                  <a:cubicBezTo>
                    <a:pt x="1766983" y="1564220"/>
                    <a:pt x="1768567" y="1565804"/>
                    <a:pt x="1770151" y="1567388"/>
                  </a:cubicBezTo>
                  <a:cubicBezTo>
                    <a:pt x="1771735" y="1568972"/>
                    <a:pt x="1771735" y="1573724"/>
                    <a:pt x="1773319" y="1573724"/>
                  </a:cubicBezTo>
                  <a:cubicBezTo>
                    <a:pt x="1773319" y="1576892"/>
                    <a:pt x="1781240" y="1580061"/>
                    <a:pt x="1779656" y="1584813"/>
                  </a:cubicBezTo>
                  <a:cubicBezTo>
                    <a:pt x="1776488" y="1586397"/>
                    <a:pt x="1774903" y="1583229"/>
                    <a:pt x="1771735" y="1586397"/>
                  </a:cubicBezTo>
                  <a:cubicBezTo>
                    <a:pt x="1770151" y="1587981"/>
                    <a:pt x="1770151" y="1587981"/>
                    <a:pt x="1770151" y="1589565"/>
                  </a:cubicBezTo>
                  <a:cubicBezTo>
                    <a:pt x="1770151" y="1591149"/>
                    <a:pt x="1770151" y="1592733"/>
                    <a:pt x="1771735" y="1592733"/>
                  </a:cubicBezTo>
                  <a:cubicBezTo>
                    <a:pt x="1774903" y="1594317"/>
                    <a:pt x="1778072" y="1595902"/>
                    <a:pt x="1779656" y="1600654"/>
                  </a:cubicBezTo>
                  <a:cubicBezTo>
                    <a:pt x="1779656" y="1603822"/>
                    <a:pt x="1779656" y="1608574"/>
                    <a:pt x="1781240" y="1610158"/>
                  </a:cubicBezTo>
                  <a:cubicBezTo>
                    <a:pt x="1781240" y="1608574"/>
                    <a:pt x="1784408" y="1610158"/>
                    <a:pt x="1784408" y="1608574"/>
                  </a:cubicBezTo>
                  <a:cubicBezTo>
                    <a:pt x="1785992" y="1605406"/>
                    <a:pt x="1789160" y="1605406"/>
                    <a:pt x="1790744" y="1603822"/>
                  </a:cubicBezTo>
                  <a:cubicBezTo>
                    <a:pt x="1792328" y="1602238"/>
                    <a:pt x="1792328" y="1599070"/>
                    <a:pt x="1793912" y="1602238"/>
                  </a:cubicBezTo>
                  <a:cubicBezTo>
                    <a:pt x="1795497" y="1603822"/>
                    <a:pt x="1792328" y="1606990"/>
                    <a:pt x="1792328" y="1608574"/>
                  </a:cubicBezTo>
                  <a:cubicBezTo>
                    <a:pt x="1793912" y="1611742"/>
                    <a:pt x="1798665" y="1611742"/>
                    <a:pt x="1800249" y="1614911"/>
                  </a:cubicBezTo>
                  <a:cubicBezTo>
                    <a:pt x="1800249" y="1616495"/>
                    <a:pt x="1800249" y="1621247"/>
                    <a:pt x="1798665" y="1622831"/>
                  </a:cubicBezTo>
                  <a:cubicBezTo>
                    <a:pt x="1795497" y="1625999"/>
                    <a:pt x="1787576" y="1624415"/>
                    <a:pt x="1785992" y="1624415"/>
                  </a:cubicBezTo>
                  <a:cubicBezTo>
                    <a:pt x="1782824" y="1624415"/>
                    <a:pt x="1782824" y="1619663"/>
                    <a:pt x="1782824" y="1618079"/>
                  </a:cubicBezTo>
                  <a:cubicBezTo>
                    <a:pt x="1781240" y="1614911"/>
                    <a:pt x="1779656" y="1610158"/>
                    <a:pt x="1778072" y="1606990"/>
                  </a:cubicBezTo>
                  <a:cubicBezTo>
                    <a:pt x="1774903" y="1603822"/>
                    <a:pt x="1765399" y="1605406"/>
                    <a:pt x="1765399" y="1610158"/>
                  </a:cubicBezTo>
                  <a:cubicBezTo>
                    <a:pt x="1763815" y="1614911"/>
                    <a:pt x="1768567" y="1619663"/>
                    <a:pt x="1770151" y="1622831"/>
                  </a:cubicBezTo>
                  <a:cubicBezTo>
                    <a:pt x="1771735" y="1627583"/>
                    <a:pt x="1768567" y="1624415"/>
                    <a:pt x="1768567" y="1627583"/>
                  </a:cubicBezTo>
                  <a:cubicBezTo>
                    <a:pt x="1766983" y="1627583"/>
                    <a:pt x="1763815" y="1629167"/>
                    <a:pt x="1762231" y="1630751"/>
                  </a:cubicBezTo>
                  <a:cubicBezTo>
                    <a:pt x="1763815" y="1632336"/>
                    <a:pt x="1768567" y="1632336"/>
                    <a:pt x="1771735" y="1633920"/>
                  </a:cubicBezTo>
                  <a:cubicBezTo>
                    <a:pt x="1773319" y="1633920"/>
                    <a:pt x="1774903" y="1633920"/>
                    <a:pt x="1774903" y="1635504"/>
                  </a:cubicBezTo>
                  <a:cubicBezTo>
                    <a:pt x="1776488" y="1637088"/>
                    <a:pt x="1776488" y="1640256"/>
                    <a:pt x="1776488" y="1643424"/>
                  </a:cubicBezTo>
                  <a:cubicBezTo>
                    <a:pt x="1776488" y="1645008"/>
                    <a:pt x="1778072" y="1652929"/>
                    <a:pt x="1781240" y="1651345"/>
                  </a:cubicBezTo>
                  <a:cubicBezTo>
                    <a:pt x="1782824" y="1651345"/>
                    <a:pt x="1789160" y="1648176"/>
                    <a:pt x="1789160" y="1649760"/>
                  </a:cubicBezTo>
                  <a:cubicBezTo>
                    <a:pt x="1789160" y="1654513"/>
                    <a:pt x="1785992" y="1662433"/>
                    <a:pt x="1781240" y="1659265"/>
                  </a:cubicBezTo>
                  <a:cubicBezTo>
                    <a:pt x="1776488" y="1654513"/>
                    <a:pt x="1770151" y="1649760"/>
                    <a:pt x="1766983" y="1645008"/>
                  </a:cubicBezTo>
                  <a:cubicBezTo>
                    <a:pt x="1762231" y="1640256"/>
                    <a:pt x="1757479" y="1633920"/>
                    <a:pt x="1751142" y="1632336"/>
                  </a:cubicBezTo>
                  <a:cubicBezTo>
                    <a:pt x="1747974" y="1630751"/>
                    <a:pt x="1744806" y="1629167"/>
                    <a:pt x="1743222" y="1627583"/>
                  </a:cubicBezTo>
                  <a:cubicBezTo>
                    <a:pt x="1740053" y="1624415"/>
                    <a:pt x="1738469" y="1621247"/>
                    <a:pt x="1735301" y="1619663"/>
                  </a:cubicBezTo>
                  <a:cubicBezTo>
                    <a:pt x="1733717" y="1618079"/>
                    <a:pt x="1730549" y="1618079"/>
                    <a:pt x="1727381" y="1618079"/>
                  </a:cubicBezTo>
                  <a:cubicBezTo>
                    <a:pt x="1724213" y="1618079"/>
                    <a:pt x="1721044" y="1619663"/>
                    <a:pt x="1719460" y="1619663"/>
                  </a:cubicBezTo>
                  <a:cubicBezTo>
                    <a:pt x="1716292" y="1618079"/>
                    <a:pt x="1717876" y="1614911"/>
                    <a:pt x="1714708" y="1613327"/>
                  </a:cubicBezTo>
                  <a:cubicBezTo>
                    <a:pt x="1713124" y="1611742"/>
                    <a:pt x="1708372" y="1613327"/>
                    <a:pt x="1706788" y="1613327"/>
                  </a:cubicBezTo>
                  <a:cubicBezTo>
                    <a:pt x="1698867" y="1614911"/>
                    <a:pt x="1703619" y="1621247"/>
                    <a:pt x="1706788" y="1624415"/>
                  </a:cubicBezTo>
                  <a:cubicBezTo>
                    <a:pt x="1708372" y="1627583"/>
                    <a:pt x="1709956" y="1629167"/>
                    <a:pt x="1713124" y="1630751"/>
                  </a:cubicBezTo>
                  <a:cubicBezTo>
                    <a:pt x="1716292" y="1632336"/>
                    <a:pt x="1719460" y="1632336"/>
                    <a:pt x="1722629" y="1632336"/>
                  </a:cubicBezTo>
                  <a:cubicBezTo>
                    <a:pt x="1728965" y="1633920"/>
                    <a:pt x="1730549" y="1643424"/>
                    <a:pt x="1736885" y="1645008"/>
                  </a:cubicBezTo>
                  <a:cubicBezTo>
                    <a:pt x="1740053" y="1646592"/>
                    <a:pt x="1743222" y="1646592"/>
                    <a:pt x="1746390" y="1649760"/>
                  </a:cubicBezTo>
                  <a:cubicBezTo>
                    <a:pt x="1749558" y="1652929"/>
                    <a:pt x="1751142" y="1656097"/>
                    <a:pt x="1754310" y="1657681"/>
                  </a:cubicBezTo>
                  <a:cubicBezTo>
                    <a:pt x="1757479" y="1660849"/>
                    <a:pt x="1762231" y="1668770"/>
                    <a:pt x="1766983" y="1670354"/>
                  </a:cubicBezTo>
                  <a:cubicBezTo>
                    <a:pt x="1768567" y="1675106"/>
                    <a:pt x="1774903" y="1676690"/>
                    <a:pt x="1778072" y="1681442"/>
                  </a:cubicBezTo>
                  <a:cubicBezTo>
                    <a:pt x="1779656" y="1683026"/>
                    <a:pt x="1778072" y="1686195"/>
                    <a:pt x="1776488" y="1687779"/>
                  </a:cubicBezTo>
                  <a:cubicBezTo>
                    <a:pt x="1776488" y="1689363"/>
                    <a:pt x="1773319" y="1684611"/>
                    <a:pt x="1773319" y="1684611"/>
                  </a:cubicBezTo>
                  <a:cubicBezTo>
                    <a:pt x="1771735" y="1683026"/>
                    <a:pt x="1766983" y="1676690"/>
                    <a:pt x="1765399" y="1678274"/>
                  </a:cubicBezTo>
                  <a:cubicBezTo>
                    <a:pt x="1765399" y="1675106"/>
                    <a:pt x="1762231" y="1673522"/>
                    <a:pt x="1759063" y="1671938"/>
                  </a:cubicBezTo>
                  <a:cubicBezTo>
                    <a:pt x="1757479" y="1670354"/>
                    <a:pt x="1754310" y="1668770"/>
                    <a:pt x="1751142" y="1667186"/>
                  </a:cubicBezTo>
                  <a:cubicBezTo>
                    <a:pt x="1749558" y="1665601"/>
                    <a:pt x="1746390" y="1665601"/>
                    <a:pt x="1743222" y="1664017"/>
                  </a:cubicBezTo>
                  <a:cubicBezTo>
                    <a:pt x="1741638" y="1662433"/>
                    <a:pt x="1738469" y="1660849"/>
                    <a:pt x="1736885" y="1660849"/>
                  </a:cubicBezTo>
                  <a:cubicBezTo>
                    <a:pt x="1730549" y="1659265"/>
                    <a:pt x="1727381" y="1651345"/>
                    <a:pt x="1721044" y="1652929"/>
                  </a:cubicBezTo>
                  <a:cubicBezTo>
                    <a:pt x="1717876" y="1652929"/>
                    <a:pt x="1711540" y="1656097"/>
                    <a:pt x="1714708" y="1660849"/>
                  </a:cubicBezTo>
                  <a:cubicBezTo>
                    <a:pt x="1716292" y="1664017"/>
                    <a:pt x="1716292" y="1668770"/>
                    <a:pt x="1717876" y="1671938"/>
                  </a:cubicBezTo>
                  <a:cubicBezTo>
                    <a:pt x="1719460" y="1676690"/>
                    <a:pt x="1722629" y="1679858"/>
                    <a:pt x="1725797" y="1681442"/>
                  </a:cubicBezTo>
                  <a:cubicBezTo>
                    <a:pt x="1728965" y="1684611"/>
                    <a:pt x="1733717" y="1686195"/>
                    <a:pt x="1738469" y="1687779"/>
                  </a:cubicBezTo>
                  <a:cubicBezTo>
                    <a:pt x="1743222" y="1690947"/>
                    <a:pt x="1746390" y="1695699"/>
                    <a:pt x="1751142" y="1698867"/>
                  </a:cubicBezTo>
                  <a:cubicBezTo>
                    <a:pt x="1754310" y="1702035"/>
                    <a:pt x="1759063" y="1706788"/>
                    <a:pt x="1762231" y="1708372"/>
                  </a:cubicBezTo>
                  <a:cubicBezTo>
                    <a:pt x="1763815" y="1708372"/>
                    <a:pt x="1768567" y="1711540"/>
                    <a:pt x="1768567" y="1714708"/>
                  </a:cubicBezTo>
                  <a:cubicBezTo>
                    <a:pt x="1768567" y="1716292"/>
                    <a:pt x="1763815" y="1721044"/>
                    <a:pt x="1765399" y="1722629"/>
                  </a:cubicBezTo>
                  <a:cubicBezTo>
                    <a:pt x="1766983" y="1724213"/>
                    <a:pt x="1763815" y="1725797"/>
                    <a:pt x="1765399" y="1727381"/>
                  </a:cubicBezTo>
                  <a:cubicBezTo>
                    <a:pt x="1766983" y="1732133"/>
                    <a:pt x="1768567" y="1733717"/>
                    <a:pt x="1773319" y="1735301"/>
                  </a:cubicBezTo>
                  <a:cubicBezTo>
                    <a:pt x="1778072" y="1738470"/>
                    <a:pt x="1781240" y="1741638"/>
                    <a:pt x="1784408" y="1744806"/>
                  </a:cubicBezTo>
                  <a:cubicBezTo>
                    <a:pt x="1787576" y="1747974"/>
                    <a:pt x="1790744" y="1751142"/>
                    <a:pt x="1793912" y="1754310"/>
                  </a:cubicBezTo>
                  <a:cubicBezTo>
                    <a:pt x="1793912" y="1755894"/>
                    <a:pt x="1795497" y="1755894"/>
                    <a:pt x="1795497" y="1757479"/>
                  </a:cubicBezTo>
                  <a:cubicBezTo>
                    <a:pt x="1797081" y="1757479"/>
                    <a:pt x="1797081" y="1757479"/>
                    <a:pt x="1797081" y="1755894"/>
                  </a:cubicBezTo>
                  <a:cubicBezTo>
                    <a:pt x="1800249" y="1754310"/>
                    <a:pt x="1803417" y="1752726"/>
                    <a:pt x="1805001" y="1749558"/>
                  </a:cubicBezTo>
                  <a:cubicBezTo>
                    <a:pt x="1803417" y="1736885"/>
                    <a:pt x="1801833" y="1735301"/>
                    <a:pt x="1800249" y="1733717"/>
                  </a:cubicBezTo>
                  <a:close/>
                  <a:moveTo>
                    <a:pt x="1778072" y="1635504"/>
                  </a:moveTo>
                  <a:cubicBezTo>
                    <a:pt x="1778072" y="1637088"/>
                    <a:pt x="1778072" y="1637088"/>
                    <a:pt x="1778072" y="1635504"/>
                  </a:cubicBezTo>
                  <a:cubicBezTo>
                    <a:pt x="1779656" y="1638672"/>
                    <a:pt x="1779656" y="1640256"/>
                    <a:pt x="1779656" y="1641840"/>
                  </a:cubicBezTo>
                  <a:cubicBezTo>
                    <a:pt x="1776488" y="1643424"/>
                    <a:pt x="1778072" y="1638672"/>
                    <a:pt x="1778072" y="1635504"/>
                  </a:cubicBezTo>
                  <a:close/>
                  <a:moveTo>
                    <a:pt x="1792328" y="1632336"/>
                  </a:moveTo>
                  <a:cubicBezTo>
                    <a:pt x="1792328" y="1632336"/>
                    <a:pt x="1790744" y="1637088"/>
                    <a:pt x="1790744" y="1637088"/>
                  </a:cubicBezTo>
                  <a:cubicBezTo>
                    <a:pt x="1790744" y="1635504"/>
                    <a:pt x="1789160" y="1629167"/>
                    <a:pt x="1792328" y="1632336"/>
                  </a:cubicBezTo>
                  <a:close/>
                  <a:moveTo>
                    <a:pt x="1686194" y="1877869"/>
                  </a:moveTo>
                  <a:cubicBezTo>
                    <a:pt x="1689363" y="1877869"/>
                    <a:pt x="1689363" y="1871533"/>
                    <a:pt x="1686194" y="1871533"/>
                  </a:cubicBezTo>
                  <a:cubicBezTo>
                    <a:pt x="1683026" y="1871533"/>
                    <a:pt x="1681442" y="1873117"/>
                    <a:pt x="1678274" y="1873117"/>
                  </a:cubicBezTo>
                  <a:cubicBezTo>
                    <a:pt x="1676690" y="1873117"/>
                    <a:pt x="1673522" y="1873117"/>
                    <a:pt x="1671938" y="1874701"/>
                  </a:cubicBezTo>
                  <a:cubicBezTo>
                    <a:pt x="1667185" y="1876285"/>
                    <a:pt x="1660849" y="1877869"/>
                    <a:pt x="1656097" y="1877869"/>
                  </a:cubicBezTo>
                  <a:cubicBezTo>
                    <a:pt x="1651345" y="1877869"/>
                    <a:pt x="1645008" y="1881037"/>
                    <a:pt x="1640256" y="1881037"/>
                  </a:cubicBezTo>
                  <a:cubicBezTo>
                    <a:pt x="1635504" y="1882621"/>
                    <a:pt x="1630751" y="1884206"/>
                    <a:pt x="1625999" y="1885790"/>
                  </a:cubicBezTo>
                  <a:cubicBezTo>
                    <a:pt x="1621247" y="1887374"/>
                    <a:pt x="1616495" y="1885790"/>
                    <a:pt x="1611742" y="1884206"/>
                  </a:cubicBezTo>
                  <a:cubicBezTo>
                    <a:pt x="1602238" y="1879453"/>
                    <a:pt x="1592733" y="1877869"/>
                    <a:pt x="1583229" y="1877869"/>
                  </a:cubicBezTo>
                  <a:cubicBezTo>
                    <a:pt x="1576892" y="1877869"/>
                    <a:pt x="1568972" y="1877869"/>
                    <a:pt x="1562636" y="1877869"/>
                  </a:cubicBezTo>
                  <a:cubicBezTo>
                    <a:pt x="1559467" y="1877869"/>
                    <a:pt x="1559467" y="1876285"/>
                    <a:pt x="1561052" y="1874701"/>
                  </a:cubicBezTo>
                  <a:cubicBezTo>
                    <a:pt x="1562636" y="1873117"/>
                    <a:pt x="1564220" y="1868365"/>
                    <a:pt x="1565804" y="1866780"/>
                  </a:cubicBezTo>
                  <a:cubicBezTo>
                    <a:pt x="1567388" y="1862028"/>
                    <a:pt x="1568972" y="1857276"/>
                    <a:pt x="1572140" y="1852524"/>
                  </a:cubicBezTo>
                  <a:cubicBezTo>
                    <a:pt x="1575308" y="1849356"/>
                    <a:pt x="1576892" y="1847771"/>
                    <a:pt x="1580061" y="1843019"/>
                  </a:cubicBezTo>
                  <a:cubicBezTo>
                    <a:pt x="1581645" y="1841435"/>
                    <a:pt x="1581645" y="1838267"/>
                    <a:pt x="1583229" y="1836683"/>
                  </a:cubicBezTo>
                  <a:cubicBezTo>
                    <a:pt x="1584813" y="1835099"/>
                    <a:pt x="1586397" y="1833515"/>
                    <a:pt x="1586397" y="1831931"/>
                  </a:cubicBezTo>
                  <a:cubicBezTo>
                    <a:pt x="1586397" y="1830347"/>
                    <a:pt x="1589565" y="1825594"/>
                    <a:pt x="1589565" y="1824010"/>
                  </a:cubicBezTo>
                  <a:cubicBezTo>
                    <a:pt x="1584813" y="1825594"/>
                    <a:pt x="1591149" y="1820842"/>
                    <a:pt x="1591149" y="1819258"/>
                  </a:cubicBezTo>
                  <a:cubicBezTo>
                    <a:pt x="1591149" y="1817674"/>
                    <a:pt x="1592733" y="1817674"/>
                    <a:pt x="1591149" y="1816090"/>
                  </a:cubicBezTo>
                  <a:cubicBezTo>
                    <a:pt x="1589565" y="1814506"/>
                    <a:pt x="1589565" y="1816090"/>
                    <a:pt x="1589565" y="1814506"/>
                  </a:cubicBezTo>
                  <a:cubicBezTo>
                    <a:pt x="1587981" y="1814506"/>
                    <a:pt x="1587981" y="1814506"/>
                    <a:pt x="1587981" y="1812922"/>
                  </a:cubicBezTo>
                  <a:cubicBezTo>
                    <a:pt x="1586397" y="1812922"/>
                    <a:pt x="1584813" y="1811337"/>
                    <a:pt x="1583229" y="1811337"/>
                  </a:cubicBezTo>
                  <a:cubicBezTo>
                    <a:pt x="1583229" y="1811337"/>
                    <a:pt x="1583229" y="1809753"/>
                    <a:pt x="1584813" y="1809753"/>
                  </a:cubicBezTo>
                  <a:cubicBezTo>
                    <a:pt x="1584813" y="1809753"/>
                    <a:pt x="1583229" y="1809753"/>
                    <a:pt x="1583229" y="1809753"/>
                  </a:cubicBezTo>
                  <a:cubicBezTo>
                    <a:pt x="1583229" y="1808169"/>
                    <a:pt x="1583229" y="1808169"/>
                    <a:pt x="1583229" y="1808169"/>
                  </a:cubicBezTo>
                  <a:cubicBezTo>
                    <a:pt x="1583229" y="1808169"/>
                    <a:pt x="1581645" y="1805001"/>
                    <a:pt x="1581645" y="1805001"/>
                  </a:cubicBezTo>
                  <a:cubicBezTo>
                    <a:pt x="1580061" y="1805001"/>
                    <a:pt x="1578477" y="1806585"/>
                    <a:pt x="1576892" y="1805001"/>
                  </a:cubicBezTo>
                  <a:cubicBezTo>
                    <a:pt x="1575308" y="1805001"/>
                    <a:pt x="1573724" y="1805001"/>
                    <a:pt x="1572140" y="1805001"/>
                  </a:cubicBezTo>
                  <a:cubicBezTo>
                    <a:pt x="1572140" y="1806585"/>
                    <a:pt x="1573724" y="1806585"/>
                    <a:pt x="1572140" y="1808169"/>
                  </a:cubicBezTo>
                  <a:cubicBezTo>
                    <a:pt x="1572140" y="1808169"/>
                    <a:pt x="1570556" y="1809753"/>
                    <a:pt x="1570556" y="1809753"/>
                  </a:cubicBezTo>
                  <a:cubicBezTo>
                    <a:pt x="1573724" y="1809753"/>
                    <a:pt x="1568972" y="1812922"/>
                    <a:pt x="1568972" y="1812922"/>
                  </a:cubicBezTo>
                  <a:cubicBezTo>
                    <a:pt x="1567388" y="1812922"/>
                    <a:pt x="1570556" y="1814506"/>
                    <a:pt x="1570556" y="1816090"/>
                  </a:cubicBezTo>
                  <a:cubicBezTo>
                    <a:pt x="1570556" y="1820842"/>
                    <a:pt x="1567388" y="1814506"/>
                    <a:pt x="1567388" y="1814506"/>
                  </a:cubicBezTo>
                  <a:cubicBezTo>
                    <a:pt x="1567388" y="1814506"/>
                    <a:pt x="1565804" y="1816090"/>
                    <a:pt x="1564220" y="1816090"/>
                  </a:cubicBezTo>
                  <a:cubicBezTo>
                    <a:pt x="1562636" y="1816090"/>
                    <a:pt x="1562636" y="1817674"/>
                    <a:pt x="1561052" y="1819258"/>
                  </a:cubicBezTo>
                  <a:cubicBezTo>
                    <a:pt x="1559467" y="1822426"/>
                    <a:pt x="1556299" y="1827178"/>
                    <a:pt x="1553131" y="1828762"/>
                  </a:cubicBezTo>
                  <a:cubicBezTo>
                    <a:pt x="1553131" y="1830347"/>
                    <a:pt x="1553131" y="1830347"/>
                    <a:pt x="1553131" y="1831931"/>
                  </a:cubicBezTo>
                  <a:cubicBezTo>
                    <a:pt x="1553131" y="1833515"/>
                    <a:pt x="1551547" y="1833515"/>
                    <a:pt x="1551547" y="1835099"/>
                  </a:cubicBezTo>
                  <a:cubicBezTo>
                    <a:pt x="1549963" y="1836683"/>
                    <a:pt x="1548379" y="1839851"/>
                    <a:pt x="1546795" y="1843019"/>
                  </a:cubicBezTo>
                  <a:cubicBezTo>
                    <a:pt x="1546795" y="1843019"/>
                    <a:pt x="1543627" y="1847771"/>
                    <a:pt x="1542043" y="1847771"/>
                  </a:cubicBezTo>
                  <a:cubicBezTo>
                    <a:pt x="1540458" y="1846188"/>
                    <a:pt x="1538874" y="1844603"/>
                    <a:pt x="1538874" y="1843019"/>
                  </a:cubicBezTo>
                  <a:cubicBezTo>
                    <a:pt x="1537290" y="1839851"/>
                    <a:pt x="1535706" y="1833515"/>
                    <a:pt x="1535706" y="1828762"/>
                  </a:cubicBezTo>
                  <a:cubicBezTo>
                    <a:pt x="1535706" y="1822426"/>
                    <a:pt x="1534122" y="1817674"/>
                    <a:pt x="1532538" y="1812922"/>
                  </a:cubicBezTo>
                  <a:cubicBezTo>
                    <a:pt x="1532538" y="1808169"/>
                    <a:pt x="1518281" y="1808169"/>
                    <a:pt x="1513529" y="1809753"/>
                  </a:cubicBezTo>
                  <a:cubicBezTo>
                    <a:pt x="1510361" y="1809753"/>
                    <a:pt x="1507193" y="1808169"/>
                    <a:pt x="1504024" y="1809753"/>
                  </a:cubicBezTo>
                  <a:cubicBezTo>
                    <a:pt x="1502440" y="1811337"/>
                    <a:pt x="1500856" y="1809753"/>
                    <a:pt x="1499272" y="1811337"/>
                  </a:cubicBezTo>
                  <a:cubicBezTo>
                    <a:pt x="1497688" y="1811337"/>
                    <a:pt x="1497688" y="1812922"/>
                    <a:pt x="1496104" y="1814506"/>
                  </a:cubicBezTo>
                  <a:cubicBezTo>
                    <a:pt x="1494520" y="1816090"/>
                    <a:pt x="1502440" y="1817674"/>
                    <a:pt x="1502440" y="1819258"/>
                  </a:cubicBezTo>
                  <a:cubicBezTo>
                    <a:pt x="1504024" y="1820842"/>
                    <a:pt x="1502440" y="1820842"/>
                    <a:pt x="1500856" y="1822426"/>
                  </a:cubicBezTo>
                  <a:cubicBezTo>
                    <a:pt x="1499272" y="1824010"/>
                    <a:pt x="1502440" y="1825594"/>
                    <a:pt x="1502440" y="1825594"/>
                  </a:cubicBezTo>
                  <a:cubicBezTo>
                    <a:pt x="1504024" y="1827178"/>
                    <a:pt x="1505608" y="1830347"/>
                    <a:pt x="1507193" y="1833515"/>
                  </a:cubicBezTo>
                  <a:cubicBezTo>
                    <a:pt x="1508777" y="1841435"/>
                    <a:pt x="1511945" y="1847771"/>
                    <a:pt x="1515113" y="1854108"/>
                  </a:cubicBezTo>
                  <a:cubicBezTo>
                    <a:pt x="1516697" y="1858860"/>
                    <a:pt x="1518281" y="1862028"/>
                    <a:pt x="1518281" y="1865197"/>
                  </a:cubicBezTo>
                  <a:cubicBezTo>
                    <a:pt x="1518281" y="1868365"/>
                    <a:pt x="1519865" y="1871533"/>
                    <a:pt x="1519865" y="1874701"/>
                  </a:cubicBezTo>
                  <a:cubicBezTo>
                    <a:pt x="1518281" y="1876285"/>
                    <a:pt x="1515113" y="1877869"/>
                    <a:pt x="1513529" y="1879453"/>
                  </a:cubicBezTo>
                  <a:cubicBezTo>
                    <a:pt x="1511945" y="1881037"/>
                    <a:pt x="1508777" y="1879453"/>
                    <a:pt x="1507193" y="1881037"/>
                  </a:cubicBezTo>
                  <a:cubicBezTo>
                    <a:pt x="1505608" y="1882621"/>
                    <a:pt x="1504024" y="1885790"/>
                    <a:pt x="1502440" y="1887374"/>
                  </a:cubicBezTo>
                  <a:cubicBezTo>
                    <a:pt x="1500856" y="1887374"/>
                    <a:pt x="1500856" y="1890542"/>
                    <a:pt x="1499272" y="1892126"/>
                  </a:cubicBezTo>
                  <a:cubicBezTo>
                    <a:pt x="1497688" y="1895294"/>
                    <a:pt x="1500856" y="1895294"/>
                    <a:pt x="1502440" y="1898462"/>
                  </a:cubicBezTo>
                  <a:cubicBezTo>
                    <a:pt x="1504024" y="1901631"/>
                    <a:pt x="1502440" y="1904799"/>
                    <a:pt x="1504024" y="1906383"/>
                  </a:cubicBezTo>
                  <a:cubicBezTo>
                    <a:pt x="1505608" y="1907967"/>
                    <a:pt x="1505608" y="1911135"/>
                    <a:pt x="1507193" y="1912719"/>
                  </a:cubicBezTo>
                  <a:cubicBezTo>
                    <a:pt x="1508777" y="1914303"/>
                    <a:pt x="1510361" y="1915887"/>
                    <a:pt x="1513529" y="1917471"/>
                  </a:cubicBezTo>
                  <a:cubicBezTo>
                    <a:pt x="1516697" y="1919055"/>
                    <a:pt x="1519865" y="1919055"/>
                    <a:pt x="1524618" y="1917471"/>
                  </a:cubicBezTo>
                  <a:cubicBezTo>
                    <a:pt x="1527786" y="1915887"/>
                    <a:pt x="1532538" y="1914303"/>
                    <a:pt x="1532538" y="1919055"/>
                  </a:cubicBezTo>
                  <a:cubicBezTo>
                    <a:pt x="1534122" y="1925392"/>
                    <a:pt x="1534122" y="1933312"/>
                    <a:pt x="1534122" y="1939649"/>
                  </a:cubicBezTo>
                  <a:cubicBezTo>
                    <a:pt x="1534122" y="1941233"/>
                    <a:pt x="1534122" y="1944401"/>
                    <a:pt x="1534122" y="1945985"/>
                  </a:cubicBezTo>
                  <a:cubicBezTo>
                    <a:pt x="1534122" y="1947569"/>
                    <a:pt x="1535706" y="1947569"/>
                    <a:pt x="1534122" y="1949153"/>
                  </a:cubicBezTo>
                  <a:cubicBezTo>
                    <a:pt x="1534122" y="1950737"/>
                    <a:pt x="1532538" y="1953905"/>
                    <a:pt x="1532538" y="1955490"/>
                  </a:cubicBezTo>
                  <a:cubicBezTo>
                    <a:pt x="1532538" y="1961826"/>
                    <a:pt x="1535706" y="1955490"/>
                    <a:pt x="1535706" y="1952321"/>
                  </a:cubicBezTo>
                  <a:cubicBezTo>
                    <a:pt x="1535706" y="1947569"/>
                    <a:pt x="1537290" y="1942817"/>
                    <a:pt x="1535706" y="1938064"/>
                  </a:cubicBezTo>
                  <a:cubicBezTo>
                    <a:pt x="1535706" y="1936481"/>
                    <a:pt x="1537290" y="1934896"/>
                    <a:pt x="1537290" y="1938064"/>
                  </a:cubicBezTo>
                  <a:cubicBezTo>
                    <a:pt x="1537290" y="1939649"/>
                    <a:pt x="1537290" y="1942817"/>
                    <a:pt x="1538874" y="1941233"/>
                  </a:cubicBezTo>
                  <a:cubicBezTo>
                    <a:pt x="1538874" y="1942817"/>
                    <a:pt x="1540458" y="1942817"/>
                    <a:pt x="1540458" y="1944401"/>
                  </a:cubicBezTo>
                  <a:cubicBezTo>
                    <a:pt x="1540458" y="1945985"/>
                    <a:pt x="1540458" y="1947569"/>
                    <a:pt x="1540458" y="1949153"/>
                  </a:cubicBezTo>
                  <a:cubicBezTo>
                    <a:pt x="1540458" y="1952321"/>
                    <a:pt x="1540458" y="1953905"/>
                    <a:pt x="1540458" y="1957074"/>
                  </a:cubicBezTo>
                  <a:cubicBezTo>
                    <a:pt x="1540458" y="1958658"/>
                    <a:pt x="1540458" y="1961826"/>
                    <a:pt x="1538874" y="1964994"/>
                  </a:cubicBezTo>
                  <a:cubicBezTo>
                    <a:pt x="1538874" y="1964994"/>
                    <a:pt x="1538874" y="1968162"/>
                    <a:pt x="1537290" y="1969746"/>
                  </a:cubicBezTo>
                  <a:cubicBezTo>
                    <a:pt x="1535706" y="1972915"/>
                    <a:pt x="1535706" y="1977667"/>
                    <a:pt x="1534122" y="1980835"/>
                  </a:cubicBezTo>
                  <a:cubicBezTo>
                    <a:pt x="1532538" y="1984003"/>
                    <a:pt x="1530954" y="1988755"/>
                    <a:pt x="1529370" y="1991924"/>
                  </a:cubicBezTo>
                  <a:cubicBezTo>
                    <a:pt x="1527786" y="1995092"/>
                    <a:pt x="1527786" y="1998260"/>
                    <a:pt x="1523034" y="1998260"/>
                  </a:cubicBezTo>
                  <a:cubicBezTo>
                    <a:pt x="1519865" y="1998260"/>
                    <a:pt x="1524618" y="1996676"/>
                    <a:pt x="1521449" y="1995092"/>
                  </a:cubicBezTo>
                  <a:cubicBezTo>
                    <a:pt x="1523034" y="1993508"/>
                    <a:pt x="1523034" y="1991924"/>
                    <a:pt x="1523034" y="1990339"/>
                  </a:cubicBezTo>
                  <a:cubicBezTo>
                    <a:pt x="1521449" y="1990339"/>
                    <a:pt x="1519865" y="1993508"/>
                    <a:pt x="1519865" y="1995092"/>
                  </a:cubicBezTo>
                  <a:cubicBezTo>
                    <a:pt x="1518281" y="1996676"/>
                    <a:pt x="1518281" y="1996676"/>
                    <a:pt x="1516697" y="1998260"/>
                  </a:cubicBezTo>
                  <a:cubicBezTo>
                    <a:pt x="1513529" y="1999844"/>
                    <a:pt x="1513529" y="2003012"/>
                    <a:pt x="1511945" y="2003012"/>
                  </a:cubicBezTo>
                  <a:cubicBezTo>
                    <a:pt x="1510361" y="2003012"/>
                    <a:pt x="1510361" y="2004596"/>
                    <a:pt x="1511945" y="2004596"/>
                  </a:cubicBezTo>
                  <a:cubicBezTo>
                    <a:pt x="1513529" y="2004596"/>
                    <a:pt x="1513529" y="2003012"/>
                    <a:pt x="1515113" y="2004596"/>
                  </a:cubicBezTo>
                  <a:cubicBezTo>
                    <a:pt x="1516697" y="2006180"/>
                    <a:pt x="1515113" y="2007764"/>
                    <a:pt x="1518281" y="2007764"/>
                  </a:cubicBezTo>
                  <a:cubicBezTo>
                    <a:pt x="1521449" y="2007764"/>
                    <a:pt x="1521449" y="2009348"/>
                    <a:pt x="1523034" y="2007764"/>
                  </a:cubicBezTo>
                  <a:cubicBezTo>
                    <a:pt x="1524618" y="2009348"/>
                    <a:pt x="1526202" y="2006180"/>
                    <a:pt x="1527786" y="2006180"/>
                  </a:cubicBezTo>
                  <a:cubicBezTo>
                    <a:pt x="1529370" y="2007764"/>
                    <a:pt x="1532538" y="2006180"/>
                    <a:pt x="1532538" y="2004596"/>
                  </a:cubicBezTo>
                  <a:cubicBezTo>
                    <a:pt x="1534122" y="2003012"/>
                    <a:pt x="1537290" y="1995092"/>
                    <a:pt x="1538874" y="1995092"/>
                  </a:cubicBezTo>
                  <a:cubicBezTo>
                    <a:pt x="1538874" y="1998260"/>
                    <a:pt x="1535706" y="2001428"/>
                    <a:pt x="1535706" y="2004596"/>
                  </a:cubicBezTo>
                  <a:cubicBezTo>
                    <a:pt x="1537290" y="2003012"/>
                    <a:pt x="1537290" y="2001428"/>
                    <a:pt x="1538874" y="1998260"/>
                  </a:cubicBezTo>
                  <a:cubicBezTo>
                    <a:pt x="1540458" y="1998260"/>
                    <a:pt x="1540458" y="1995092"/>
                    <a:pt x="1542043" y="1993508"/>
                  </a:cubicBezTo>
                  <a:cubicBezTo>
                    <a:pt x="1543627" y="1990339"/>
                    <a:pt x="1543627" y="1987171"/>
                    <a:pt x="1546795" y="1984003"/>
                  </a:cubicBezTo>
                  <a:cubicBezTo>
                    <a:pt x="1548379" y="1987171"/>
                    <a:pt x="1542043" y="1991924"/>
                    <a:pt x="1545211" y="1993508"/>
                  </a:cubicBezTo>
                  <a:cubicBezTo>
                    <a:pt x="1546795" y="1993508"/>
                    <a:pt x="1546795" y="1990339"/>
                    <a:pt x="1546795" y="1988755"/>
                  </a:cubicBezTo>
                  <a:cubicBezTo>
                    <a:pt x="1546795" y="1987171"/>
                    <a:pt x="1548379" y="1985587"/>
                    <a:pt x="1549963" y="1984003"/>
                  </a:cubicBezTo>
                  <a:cubicBezTo>
                    <a:pt x="1551547" y="1980835"/>
                    <a:pt x="1551547" y="1977667"/>
                    <a:pt x="1553131" y="1974499"/>
                  </a:cubicBezTo>
                  <a:cubicBezTo>
                    <a:pt x="1554715" y="1972915"/>
                    <a:pt x="1554715" y="1968162"/>
                    <a:pt x="1554715" y="1966578"/>
                  </a:cubicBezTo>
                  <a:cubicBezTo>
                    <a:pt x="1556299" y="1964994"/>
                    <a:pt x="1553131" y="1961826"/>
                    <a:pt x="1556299" y="1960242"/>
                  </a:cubicBezTo>
                  <a:cubicBezTo>
                    <a:pt x="1556299" y="1961826"/>
                    <a:pt x="1556299" y="1961826"/>
                    <a:pt x="1556299" y="1963410"/>
                  </a:cubicBezTo>
                  <a:cubicBezTo>
                    <a:pt x="1557883" y="1961826"/>
                    <a:pt x="1556299" y="1958658"/>
                    <a:pt x="1556299" y="1957074"/>
                  </a:cubicBezTo>
                  <a:cubicBezTo>
                    <a:pt x="1556299" y="1955490"/>
                    <a:pt x="1556299" y="1947569"/>
                    <a:pt x="1554715" y="1949153"/>
                  </a:cubicBezTo>
                  <a:cubicBezTo>
                    <a:pt x="1553131" y="1945985"/>
                    <a:pt x="1554715" y="1942817"/>
                    <a:pt x="1554715" y="1939649"/>
                  </a:cubicBezTo>
                  <a:cubicBezTo>
                    <a:pt x="1554715" y="1938064"/>
                    <a:pt x="1554715" y="1936481"/>
                    <a:pt x="1556299" y="1934896"/>
                  </a:cubicBezTo>
                  <a:cubicBezTo>
                    <a:pt x="1556299" y="1934896"/>
                    <a:pt x="1557883" y="1934896"/>
                    <a:pt x="1557883" y="1933312"/>
                  </a:cubicBezTo>
                  <a:cubicBezTo>
                    <a:pt x="1557883" y="1930144"/>
                    <a:pt x="1556299" y="1926976"/>
                    <a:pt x="1554715" y="1923808"/>
                  </a:cubicBezTo>
                  <a:cubicBezTo>
                    <a:pt x="1553131" y="1920640"/>
                    <a:pt x="1554715" y="1915887"/>
                    <a:pt x="1554715" y="1912719"/>
                  </a:cubicBezTo>
                  <a:cubicBezTo>
                    <a:pt x="1554715" y="1911135"/>
                    <a:pt x="1553131" y="1909551"/>
                    <a:pt x="1553131" y="1906383"/>
                  </a:cubicBezTo>
                  <a:cubicBezTo>
                    <a:pt x="1553131" y="1904799"/>
                    <a:pt x="1551547" y="1903215"/>
                    <a:pt x="1551547" y="1901631"/>
                  </a:cubicBezTo>
                  <a:cubicBezTo>
                    <a:pt x="1551547" y="1898462"/>
                    <a:pt x="1562636" y="1901631"/>
                    <a:pt x="1564220" y="1901631"/>
                  </a:cubicBezTo>
                  <a:cubicBezTo>
                    <a:pt x="1567388" y="1901631"/>
                    <a:pt x="1570556" y="1903215"/>
                    <a:pt x="1573724" y="1903215"/>
                  </a:cubicBezTo>
                  <a:cubicBezTo>
                    <a:pt x="1575308" y="1903215"/>
                    <a:pt x="1576892" y="1904799"/>
                    <a:pt x="1580061" y="1904799"/>
                  </a:cubicBezTo>
                  <a:cubicBezTo>
                    <a:pt x="1581645" y="1904799"/>
                    <a:pt x="1586397" y="1907967"/>
                    <a:pt x="1587981" y="1909551"/>
                  </a:cubicBezTo>
                  <a:cubicBezTo>
                    <a:pt x="1591149" y="1912719"/>
                    <a:pt x="1595902" y="1912719"/>
                    <a:pt x="1599070" y="1914303"/>
                  </a:cubicBezTo>
                  <a:cubicBezTo>
                    <a:pt x="1603822" y="1915887"/>
                    <a:pt x="1611742" y="1917471"/>
                    <a:pt x="1618079" y="1917471"/>
                  </a:cubicBezTo>
                  <a:cubicBezTo>
                    <a:pt x="1621247" y="1917471"/>
                    <a:pt x="1621247" y="1915887"/>
                    <a:pt x="1624415" y="1914303"/>
                  </a:cubicBezTo>
                  <a:cubicBezTo>
                    <a:pt x="1627583" y="1914303"/>
                    <a:pt x="1629167" y="1912719"/>
                    <a:pt x="1632335" y="1912719"/>
                  </a:cubicBezTo>
                  <a:cubicBezTo>
                    <a:pt x="1638672" y="1911135"/>
                    <a:pt x="1641840" y="1909551"/>
                    <a:pt x="1648176" y="1906383"/>
                  </a:cubicBezTo>
                  <a:cubicBezTo>
                    <a:pt x="1654513" y="1903215"/>
                    <a:pt x="1660849" y="1903215"/>
                    <a:pt x="1667185" y="1900046"/>
                  </a:cubicBezTo>
                  <a:cubicBezTo>
                    <a:pt x="1673522" y="1898462"/>
                    <a:pt x="1679858" y="1896878"/>
                    <a:pt x="1684610" y="1895294"/>
                  </a:cubicBezTo>
                  <a:cubicBezTo>
                    <a:pt x="1686194" y="1895294"/>
                    <a:pt x="1690947" y="1893710"/>
                    <a:pt x="1690947" y="1890542"/>
                  </a:cubicBezTo>
                  <a:cubicBezTo>
                    <a:pt x="1690947" y="1888958"/>
                    <a:pt x="1689363" y="1887374"/>
                    <a:pt x="1690947" y="1885790"/>
                  </a:cubicBezTo>
                  <a:cubicBezTo>
                    <a:pt x="1692531" y="1877869"/>
                    <a:pt x="1686194" y="1881037"/>
                    <a:pt x="1686194" y="1877869"/>
                  </a:cubicBezTo>
                  <a:close/>
                  <a:moveTo>
                    <a:pt x="1521449" y="1869949"/>
                  </a:moveTo>
                  <a:cubicBezTo>
                    <a:pt x="1521449" y="1865197"/>
                    <a:pt x="1519865" y="1862028"/>
                    <a:pt x="1518281" y="1857276"/>
                  </a:cubicBezTo>
                  <a:cubicBezTo>
                    <a:pt x="1518281" y="1855692"/>
                    <a:pt x="1518281" y="1854108"/>
                    <a:pt x="1518281" y="1852524"/>
                  </a:cubicBezTo>
                  <a:cubicBezTo>
                    <a:pt x="1518281" y="1850940"/>
                    <a:pt x="1516697" y="1849356"/>
                    <a:pt x="1516697" y="1847771"/>
                  </a:cubicBezTo>
                  <a:lnTo>
                    <a:pt x="1516697" y="1847771"/>
                  </a:lnTo>
                  <a:cubicBezTo>
                    <a:pt x="1516697" y="1846188"/>
                    <a:pt x="1516697" y="1846188"/>
                    <a:pt x="1518281" y="1847771"/>
                  </a:cubicBezTo>
                  <a:cubicBezTo>
                    <a:pt x="1521449" y="1854108"/>
                    <a:pt x="1526202" y="1863612"/>
                    <a:pt x="1524618" y="1868365"/>
                  </a:cubicBezTo>
                  <a:cubicBezTo>
                    <a:pt x="1523034" y="1869949"/>
                    <a:pt x="1523034" y="1869949"/>
                    <a:pt x="1521449" y="1869949"/>
                  </a:cubicBezTo>
                  <a:close/>
                  <a:moveTo>
                    <a:pt x="1865196" y="743662"/>
                  </a:moveTo>
                  <a:lnTo>
                    <a:pt x="1906383" y="726237"/>
                  </a:lnTo>
                  <a:lnTo>
                    <a:pt x="1911135" y="735742"/>
                  </a:lnTo>
                  <a:lnTo>
                    <a:pt x="1882621" y="784848"/>
                  </a:lnTo>
                  <a:lnTo>
                    <a:pt x="1898462" y="819698"/>
                  </a:lnTo>
                  <a:lnTo>
                    <a:pt x="1930144" y="761087"/>
                  </a:lnTo>
                  <a:cubicBezTo>
                    <a:pt x="1936480" y="765839"/>
                    <a:pt x="1942817" y="769008"/>
                    <a:pt x="1949153" y="770592"/>
                  </a:cubicBezTo>
                  <a:cubicBezTo>
                    <a:pt x="1955490" y="772176"/>
                    <a:pt x="1963410" y="770592"/>
                    <a:pt x="1972914" y="767424"/>
                  </a:cubicBezTo>
                  <a:cubicBezTo>
                    <a:pt x="1979251" y="764255"/>
                    <a:pt x="1984003" y="761087"/>
                    <a:pt x="1987171" y="757919"/>
                  </a:cubicBezTo>
                  <a:cubicBezTo>
                    <a:pt x="1990339" y="753167"/>
                    <a:pt x="1991923" y="748415"/>
                    <a:pt x="1993508" y="743662"/>
                  </a:cubicBezTo>
                  <a:cubicBezTo>
                    <a:pt x="1993508" y="738910"/>
                    <a:pt x="1993508" y="734158"/>
                    <a:pt x="1993508" y="727821"/>
                  </a:cubicBezTo>
                  <a:cubicBezTo>
                    <a:pt x="1991923" y="723069"/>
                    <a:pt x="1990339" y="716733"/>
                    <a:pt x="1987171" y="710396"/>
                  </a:cubicBezTo>
                  <a:lnTo>
                    <a:pt x="1966578" y="664458"/>
                  </a:lnTo>
                  <a:lnTo>
                    <a:pt x="1852524" y="713565"/>
                  </a:lnTo>
                  <a:lnTo>
                    <a:pt x="1865196" y="743662"/>
                  </a:lnTo>
                  <a:close/>
                  <a:moveTo>
                    <a:pt x="1958658" y="704060"/>
                  </a:moveTo>
                  <a:lnTo>
                    <a:pt x="1963410" y="713565"/>
                  </a:lnTo>
                  <a:cubicBezTo>
                    <a:pt x="1964994" y="716733"/>
                    <a:pt x="1966578" y="719901"/>
                    <a:pt x="1966578" y="721485"/>
                  </a:cubicBezTo>
                  <a:cubicBezTo>
                    <a:pt x="1966578" y="723069"/>
                    <a:pt x="1968162" y="726237"/>
                    <a:pt x="1968162" y="727821"/>
                  </a:cubicBezTo>
                  <a:cubicBezTo>
                    <a:pt x="1968162" y="730989"/>
                    <a:pt x="1966578" y="732574"/>
                    <a:pt x="1964994" y="735742"/>
                  </a:cubicBezTo>
                  <a:cubicBezTo>
                    <a:pt x="1963410" y="737326"/>
                    <a:pt x="1961826" y="738910"/>
                    <a:pt x="1958658" y="740494"/>
                  </a:cubicBezTo>
                  <a:cubicBezTo>
                    <a:pt x="1955490" y="742078"/>
                    <a:pt x="1952321" y="742078"/>
                    <a:pt x="1950737" y="742078"/>
                  </a:cubicBezTo>
                  <a:cubicBezTo>
                    <a:pt x="1949153" y="742078"/>
                    <a:pt x="1945985" y="742078"/>
                    <a:pt x="1944401" y="740494"/>
                  </a:cubicBezTo>
                  <a:cubicBezTo>
                    <a:pt x="1941233" y="738910"/>
                    <a:pt x="1939649" y="737326"/>
                    <a:pt x="1938064" y="734158"/>
                  </a:cubicBezTo>
                  <a:cubicBezTo>
                    <a:pt x="1936480" y="730989"/>
                    <a:pt x="1934896" y="727821"/>
                    <a:pt x="1933312" y="724653"/>
                  </a:cubicBezTo>
                  <a:lnTo>
                    <a:pt x="1930144" y="716733"/>
                  </a:lnTo>
                  <a:lnTo>
                    <a:pt x="1958658" y="704060"/>
                  </a:lnTo>
                  <a:close/>
                  <a:moveTo>
                    <a:pt x="1329775" y="2044199"/>
                  </a:moveTo>
                  <a:cubicBezTo>
                    <a:pt x="1328191" y="2042614"/>
                    <a:pt x="1326607" y="2037862"/>
                    <a:pt x="1326607" y="2034694"/>
                  </a:cubicBezTo>
                  <a:cubicBezTo>
                    <a:pt x="1326607" y="2033110"/>
                    <a:pt x="1325023" y="2031526"/>
                    <a:pt x="1321854" y="2031526"/>
                  </a:cubicBezTo>
                  <a:cubicBezTo>
                    <a:pt x="1318686" y="2029942"/>
                    <a:pt x="1313934" y="2026773"/>
                    <a:pt x="1309182" y="2026773"/>
                  </a:cubicBezTo>
                  <a:cubicBezTo>
                    <a:pt x="1310766" y="2028358"/>
                    <a:pt x="1312350" y="2026773"/>
                    <a:pt x="1313934" y="2028358"/>
                  </a:cubicBezTo>
                  <a:cubicBezTo>
                    <a:pt x="1310766" y="2028358"/>
                    <a:pt x="1306013" y="2023605"/>
                    <a:pt x="1302845" y="2028358"/>
                  </a:cubicBezTo>
                  <a:cubicBezTo>
                    <a:pt x="1302845" y="2029942"/>
                    <a:pt x="1306013" y="2028358"/>
                    <a:pt x="1306013" y="2029942"/>
                  </a:cubicBezTo>
                  <a:cubicBezTo>
                    <a:pt x="1306013" y="2029942"/>
                    <a:pt x="1304429" y="2029942"/>
                    <a:pt x="1304429" y="2031526"/>
                  </a:cubicBezTo>
                  <a:cubicBezTo>
                    <a:pt x="1304429" y="2033110"/>
                    <a:pt x="1302845" y="2033110"/>
                    <a:pt x="1302845" y="2033110"/>
                  </a:cubicBezTo>
                  <a:cubicBezTo>
                    <a:pt x="1301261" y="2033110"/>
                    <a:pt x="1299677" y="2034694"/>
                    <a:pt x="1298093" y="2034694"/>
                  </a:cubicBezTo>
                  <a:cubicBezTo>
                    <a:pt x="1298093" y="2033110"/>
                    <a:pt x="1299677" y="2033110"/>
                    <a:pt x="1301261" y="2031526"/>
                  </a:cubicBezTo>
                  <a:cubicBezTo>
                    <a:pt x="1302845" y="2029942"/>
                    <a:pt x="1299677" y="2029942"/>
                    <a:pt x="1299677" y="2031526"/>
                  </a:cubicBezTo>
                  <a:cubicBezTo>
                    <a:pt x="1298093" y="2031526"/>
                    <a:pt x="1296509" y="2033110"/>
                    <a:pt x="1296509" y="2033110"/>
                  </a:cubicBezTo>
                  <a:cubicBezTo>
                    <a:pt x="1294925" y="2034694"/>
                    <a:pt x="1296509" y="2034694"/>
                    <a:pt x="1294925" y="2036278"/>
                  </a:cubicBezTo>
                  <a:cubicBezTo>
                    <a:pt x="1294925" y="2036278"/>
                    <a:pt x="1294925" y="2037862"/>
                    <a:pt x="1296509" y="2037862"/>
                  </a:cubicBezTo>
                  <a:cubicBezTo>
                    <a:pt x="1299677" y="2037862"/>
                    <a:pt x="1302845" y="2037862"/>
                    <a:pt x="1298093" y="2041030"/>
                  </a:cubicBezTo>
                  <a:cubicBezTo>
                    <a:pt x="1293341" y="2044199"/>
                    <a:pt x="1296509" y="2045782"/>
                    <a:pt x="1299677" y="2047367"/>
                  </a:cubicBezTo>
                  <a:cubicBezTo>
                    <a:pt x="1304429" y="2050535"/>
                    <a:pt x="1309182" y="2052119"/>
                    <a:pt x="1312350" y="2056871"/>
                  </a:cubicBezTo>
                  <a:cubicBezTo>
                    <a:pt x="1315518" y="2060039"/>
                    <a:pt x="1315518" y="2063208"/>
                    <a:pt x="1318686" y="2066376"/>
                  </a:cubicBezTo>
                  <a:cubicBezTo>
                    <a:pt x="1320270" y="2069544"/>
                    <a:pt x="1323438" y="2072712"/>
                    <a:pt x="1328191" y="2074296"/>
                  </a:cubicBezTo>
                  <a:cubicBezTo>
                    <a:pt x="1332943" y="2074296"/>
                    <a:pt x="1332943" y="2069544"/>
                    <a:pt x="1336111" y="2067960"/>
                  </a:cubicBezTo>
                  <a:cubicBezTo>
                    <a:pt x="1342447" y="2066376"/>
                    <a:pt x="1340863" y="2061623"/>
                    <a:pt x="1337695" y="2058455"/>
                  </a:cubicBezTo>
                  <a:cubicBezTo>
                    <a:pt x="1334527" y="2052119"/>
                    <a:pt x="1332943" y="2048951"/>
                    <a:pt x="1329775" y="2044199"/>
                  </a:cubicBezTo>
                  <a:close/>
                  <a:moveTo>
                    <a:pt x="1096914" y="19734"/>
                  </a:moveTo>
                  <a:cubicBezTo>
                    <a:pt x="501297" y="19734"/>
                    <a:pt x="19734" y="502881"/>
                    <a:pt x="19734" y="1096914"/>
                  </a:cubicBezTo>
                  <a:cubicBezTo>
                    <a:pt x="19734" y="1692531"/>
                    <a:pt x="502881" y="2174094"/>
                    <a:pt x="1096914" y="2174094"/>
                  </a:cubicBezTo>
                  <a:cubicBezTo>
                    <a:pt x="1692531" y="2174094"/>
                    <a:pt x="2174094" y="1690947"/>
                    <a:pt x="2174094" y="1096914"/>
                  </a:cubicBezTo>
                  <a:cubicBezTo>
                    <a:pt x="2174094" y="502881"/>
                    <a:pt x="1690947" y="19734"/>
                    <a:pt x="1096914" y="19734"/>
                  </a:cubicBezTo>
                  <a:close/>
                  <a:moveTo>
                    <a:pt x="1096914" y="2153501"/>
                  </a:moveTo>
                  <a:cubicBezTo>
                    <a:pt x="513969" y="2153501"/>
                    <a:pt x="41911" y="1681442"/>
                    <a:pt x="41911" y="1098498"/>
                  </a:cubicBezTo>
                  <a:cubicBezTo>
                    <a:pt x="41911" y="515554"/>
                    <a:pt x="513969" y="43495"/>
                    <a:pt x="1096914" y="43495"/>
                  </a:cubicBezTo>
                  <a:cubicBezTo>
                    <a:pt x="1679858" y="43495"/>
                    <a:pt x="2151916" y="515554"/>
                    <a:pt x="2151916" y="1098498"/>
                  </a:cubicBezTo>
                  <a:cubicBezTo>
                    <a:pt x="2151916" y="1679858"/>
                    <a:pt x="1678274" y="2153501"/>
                    <a:pt x="1096914" y="2153501"/>
                  </a:cubicBezTo>
                  <a:close/>
                  <a:moveTo>
                    <a:pt x="2041030" y="1033550"/>
                  </a:moveTo>
                  <a:lnTo>
                    <a:pt x="1941233" y="1038303"/>
                  </a:lnTo>
                  <a:lnTo>
                    <a:pt x="1942817" y="1069984"/>
                  </a:lnTo>
                  <a:lnTo>
                    <a:pt x="2042614" y="1065232"/>
                  </a:lnTo>
                  <a:lnTo>
                    <a:pt x="2044198" y="1101666"/>
                  </a:lnTo>
                  <a:lnTo>
                    <a:pt x="2067960" y="1100082"/>
                  </a:lnTo>
                  <a:lnTo>
                    <a:pt x="2063207" y="995532"/>
                  </a:lnTo>
                  <a:lnTo>
                    <a:pt x="2039446" y="997116"/>
                  </a:lnTo>
                  <a:lnTo>
                    <a:pt x="2041030" y="1033550"/>
                  </a:lnTo>
                  <a:close/>
                  <a:moveTo>
                    <a:pt x="1294925" y="2091721"/>
                  </a:moveTo>
                  <a:cubicBezTo>
                    <a:pt x="1294925" y="2086969"/>
                    <a:pt x="1291757" y="2083801"/>
                    <a:pt x="1291757" y="2079048"/>
                  </a:cubicBezTo>
                  <a:cubicBezTo>
                    <a:pt x="1290173" y="2074296"/>
                    <a:pt x="1291757" y="2067960"/>
                    <a:pt x="1290173" y="2063208"/>
                  </a:cubicBezTo>
                  <a:cubicBezTo>
                    <a:pt x="1288588" y="2058455"/>
                    <a:pt x="1288588" y="2053703"/>
                    <a:pt x="1287004" y="2048951"/>
                  </a:cubicBezTo>
                  <a:cubicBezTo>
                    <a:pt x="1285420" y="2044199"/>
                    <a:pt x="1282252" y="2039446"/>
                    <a:pt x="1283836" y="2034694"/>
                  </a:cubicBezTo>
                  <a:cubicBezTo>
                    <a:pt x="1283836" y="2031526"/>
                    <a:pt x="1285420" y="2028358"/>
                    <a:pt x="1287004" y="2025189"/>
                  </a:cubicBezTo>
                  <a:cubicBezTo>
                    <a:pt x="1287004" y="2022021"/>
                    <a:pt x="1290173" y="2020437"/>
                    <a:pt x="1293341" y="2020437"/>
                  </a:cubicBezTo>
                  <a:cubicBezTo>
                    <a:pt x="1294925" y="2020437"/>
                    <a:pt x="1298093" y="2017269"/>
                    <a:pt x="1299677" y="2017269"/>
                  </a:cubicBezTo>
                  <a:cubicBezTo>
                    <a:pt x="1302845" y="2015685"/>
                    <a:pt x="1306013" y="2014101"/>
                    <a:pt x="1307597" y="2012517"/>
                  </a:cubicBezTo>
                  <a:cubicBezTo>
                    <a:pt x="1310766" y="2010933"/>
                    <a:pt x="1307597" y="2009348"/>
                    <a:pt x="1309182" y="2007764"/>
                  </a:cubicBezTo>
                  <a:cubicBezTo>
                    <a:pt x="1312350" y="2003012"/>
                    <a:pt x="1307597" y="2004596"/>
                    <a:pt x="1306013" y="2001428"/>
                  </a:cubicBezTo>
                  <a:cubicBezTo>
                    <a:pt x="1307597" y="2001428"/>
                    <a:pt x="1307597" y="2001428"/>
                    <a:pt x="1309182" y="1999844"/>
                  </a:cubicBezTo>
                  <a:cubicBezTo>
                    <a:pt x="1306013" y="1999844"/>
                    <a:pt x="1304429" y="1999844"/>
                    <a:pt x="1301261" y="1999844"/>
                  </a:cubicBezTo>
                  <a:cubicBezTo>
                    <a:pt x="1298093" y="2001428"/>
                    <a:pt x="1294925" y="2001428"/>
                    <a:pt x="1290173" y="2003012"/>
                  </a:cubicBezTo>
                  <a:cubicBezTo>
                    <a:pt x="1285420" y="2004596"/>
                    <a:pt x="1277500" y="2006180"/>
                    <a:pt x="1277500" y="1999844"/>
                  </a:cubicBezTo>
                  <a:cubicBezTo>
                    <a:pt x="1277500" y="1998260"/>
                    <a:pt x="1285420" y="1995092"/>
                    <a:pt x="1287004" y="1995092"/>
                  </a:cubicBezTo>
                  <a:cubicBezTo>
                    <a:pt x="1290173" y="1993508"/>
                    <a:pt x="1296509" y="1991924"/>
                    <a:pt x="1298093" y="1987171"/>
                  </a:cubicBezTo>
                  <a:cubicBezTo>
                    <a:pt x="1299677" y="1984003"/>
                    <a:pt x="1296509" y="1980835"/>
                    <a:pt x="1294925" y="1977667"/>
                  </a:cubicBezTo>
                  <a:cubicBezTo>
                    <a:pt x="1294925" y="1976083"/>
                    <a:pt x="1288588" y="1979251"/>
                    <a:pt x="1287004" y="1979251"/>
                  </a:cubicBezTo>
                  <a:cubicBezTo>
                    <a:pt x="1282252" y="1980835"/>
                    <a:pt x="1277500" y="1985587"/>
                    <a:pt x="1272748" y="1987171"/>
                  </a:cubicBezTo>
                  <a:cubicBezTo>
                    <a:pt x="1269579" y="1987171"/>
                    <a:pt x="1267995" y="1987171"/>
                    <a:pt x="1266411" y="1985587"/>
                  </a:cubicBezTo>
                  <a:cubicBezTo>
                    <a:pt x="1264827" y="1984003"/>
                    <a:pt x="1266411" y="1984003"/>
                    <a:pt x="1266411" y="1982419"/>
                  </a:cubicBezTo>
                  <a:cubicBezTo>
                    <a:pt x="1267995" y="1980835"/>
                    <a:pt x="1267995" y="1980835"/>
                    <a:pt x="1269579" y="1980835"/>
                  </a:cubicBezTo>
                  <a:cubicBezTo>
                    <a:pt x="1271164" y="1980835"/>
                    <a:pt x="1272748" y="1979251"/>
                    <a:pt x="1274332" y="1977667"/>
                  </a:cubicBezTo>
                  <a:cubicBezTo>
                    <a:pt x="1275916" y="1976083"/>
                    <a:pt x="1279084" y="1974499"/>
                    <a:pt x="1282252" y="1972915"/>
                  </a:cubicBezTo>
                  <a:cubicBezTo>
                    <a:pt x="1288588" y="1969746"/>
                    <a:pt x="1291757" y="1968162"/>
                    <a:pt x="1291757" y="1960242"/>
                  </a:cubicBezTo>
                  <a:cubicBezTo>
                    <a:pt x="1291757" y="1958658"/>
                    <a:pt x="1291757" y="1957074"/>
                    <a:pt x="1291757" y="1955490"/>
                  </a:cubicBezTo>
                  <a:cubicBezTo>
                    <a:pt x="1291757" y="1952321"/>
                    <a:pt x="1285420" y="1957074"/>
                    <a:pt x="1285420" y="1957074"/>
                  </a:cubicBezTo>
                  <a:cubicBezTo>
                    <a:pt x="1277500" y="1961826"/>
                    <a:pt x="1269579" y="1968162"/>
                    <a:pt x="1261659" y="1971330"/>
                  </a:cubicBezTo>
                  <a:cubicBezTo>
                    <a:pt x="1258491" y="1972915"/>
                    <a:pt x="1255323" y="1972915"/>
                    <a:pt x="1253739" y="1974499"/>
                  </a:cubicBezTo>
                  <a:cubicBezTo>
                    <a:pt x="1250570" y="1976083"/>
                    <a:pt x="1248986" y="1971330"/>
                    <a:pt x="1247402" y="1972915"/>
                  </a:cubicBezTo>
                  <a:cubicBezTo>
                    <a:pt x="1242650" y="1974499"/>
                    <a:pt x="1244234" y="1969746"/>
                    <a:pt x="1244234" y="1966578"/>
                  </a:cubicBezTo>
                  <a:cubicBezTo>
                    <a:pt x="1247402" y="1963410"/>
                    <a:pt x="1250570" y="1963410"/>
                    <a:pt x="1253739" y="1961826"/>
                  </a:cubicBezTo>
                  <a:cubicBezTo>
                    <a:pt x="1255323" y="1961826"/>
                    <a:pt x="1258491" y="1958658"/>
                    <a:pt x="1260075" y="1960242"/>
                  </a:cubicBezTo>
                  <a:cubicBezTo>
                    <a:pt x="1260075" y="1961826"/>
                    <a:pt x="1260075" y="1963410"/>
                    <a:pt x="1261659" y="1964994"/>
                  </a:cubicBezTo>
                  <a:cubicBezTo>
                    <a:pt x="1266411" y="1964994"/>
                    <a:pt x="1271164" y="1961826"/>
                    <a:pt x="1272748" y="1958658"/>
                  </a:cubicBezTo>
                  <a:cubicBezTo>
                    <a:pt x="1274332" y="1952321"/>
                    <a:pt x="1275916" y="1947569"/>
                    <a:pt x="1280668" y="1944401"/>
                  </a:cubicBezTo>
                  <a:cubicBezTo>
                    <a:pt x="1285420" y="1939649"/>
                    <a:pt x="1296509" y="1936481"/>
                    <a:pt x="1302845" y="1934896"/>
                  </a:cubicBezTo>
                  <a:cubicBezTo>
                    <a:pt x="1307597" y="1933312"/>
                    <a:pt x="1310766" y="1931728"/>
                    <a:pt x="1315518" y="1931728"/>
                  </a:cubicBezTo>
                  <a:cubicBezTo>
                    <a:pt x="1318686" y="1930144"/>
                    <a:pt x="1321854" y="1928560"/>
                    <a:pt x="1325023" y="1926976"/>
                  </a:cubicBezTo>
                  <a:cubicBezTo>
                    <a:pt x="1328191" y="1925392"/>
                    <a:pt x="1334527" y="1925392"/>
                    <a:pt x="1336111" y="1922224"/>
                  </a:cubicBezTo>
                  <a:cubicBezTo>
                    <a:pt x="1337695" y="1919055"/>
                    <a:pt x="1336111" y="1915887"/>
                    <a:pt x="1336111" y="1914303"/>
                  </a:cubicBezTo>
                  <a:cubicBezTo>
                    <a:pt x="1331359" y="1911135"/>
                    <a:pt x="1326607" y="1915887"/>
                    <a:pt x="1321854" y="1917471"/>
                  </a:cubicBezTo>
                  <a:cubicBezTo>
                    <a:pt x="1318686" y="1919055"/>
                    <a:pt x="1315518" y="1920640"/>
                    <a:pt x="1312350" y="1920640"/>
                  </a:cubicBezTo>
                  <a:cubicBezTo>
                    <a:pt x="1309182" y="1920640"/>
                    <a:pt x="1306013" y="1923808"/>
                    <a:pt x="1301261" y="1923808"/>
                  </a:cubicBezTo>
                  <a:cubicBezTo>
                    <a:pt x="1299677" y="1923808"/>
                    <a:pt x="1299677" y="1923808"/>
                    <a:pt x="1298093" y="1923808"/>
                  </a:cubicBezTo>
                  <a:cubicBezTo>
                    <a:pt x="1298093" y="1923808"/>
                    <a:pt x="1298093" y="1925392"/>
                    <a:pt x="1296509" y="1925392"/>
                  </a:cubicBezTo>
                  <a:cubicBezTo>
                    <a:pt x="1294925" y="1925392"/>
                    <a:pt x="1293341" y="1926976"/>
                    <a:pt x="1291757" y="1926976"/>
                  </a:cubicBezTo>
                  <a:cubicBezTo>
                    <a:pt x="1290173" y="1926976"/>
                    <a:pt x="1288588" y="1926976"/>
                    <a:pt x="1285420" y="1928560"/>
                  </a:cubicBezTo>
                  <a:cubicBezTo>
                    <a:pt x="1282252" y="1930144"/>
                    <a:pt x="1272748" y="1936481"/>
                    <a:pt x="1272748" y="1930144"/>
                  </a:cubicBezTo>
                  <a:cubicBezTo>
                    <a:pt x="1272748" y="1925392"/>
                    <a:pt x="1267995" y="1919055"/>
                    <a:pt x="1269579" y="1914303"/>
                  </a:cubicBezTo>
                  <a:cubicBezTo>
                    <a:pt x="1269579" y="1912719"/>
                    <a:pt x="1269579" y="1911135"/>
                    <a:pt x="1271164" y="1909551"/>
                  </a:cubicBezTo>
                  <a:cubicBezTo>
                    <a:pt x="1271164" y="1907967"/>
                    <a:pt x="1275916" y="1911135"/>
                    <a:pt x="1277500" y="1911135"/>
                  </a:cubicBezTo>
                  <a:cubicBezTo>
                    <a:pt x="1280668" y="1911135"/>
                    <a:pt x="1283836" y="1911135"/>
                    <a:pt x="1287004" y="1911135"/>
                  </a:cubicBezTo>
                  <a:cubicBezTo>
                    <a:pt x="1290173" y="1911135"/>
                    <a:pt x="1291757" y="1907967"/>
                    <a:pt x="1293341" y="1907967"/>
                  </a:cubicBezTo>
                  <a:cubicBezTo>
                    <a:pt x="1299677" y="1907967"/>
                    <a:pt x="1291757" y="1896878"/>
                    <a:pt x="1290173" y="1895294"/>
                  </a:cubicBezTo>
                  <a:cubicBezTo>
                    <a:pt x="1285420" y="1892126"/>
                    <a:pt x="1279084" y="1887374"/>
                    <a:pt x="1274332" y="1888958"/>
                  </a:cubicBezTo>
                  <a:cubicBezTo>
                    <a:pt x="1272748" y="1888958"/>
                    <a:pt x="1271164" y="1890542"/>
                    <a:pt x="1269579" y="1888958"/>
                  </a:cubicBezTo>
                  <a:cubicBezTo>
                    <a:pt x="1267995" y="1887374"/>
                    <a:pt x="1269579" y="1882621"/>
                    <a:pt x="1269579" y="1881037"/>
                  </a:cubicBezTo>
                  <a:cubicBezTo>
                    <a:pt x="1269579" y="1876285"/>
                    <a:pt x="1267995" y="1873117"/>
                    <a:pt x="1263243" y="1871533"/>
                  </a:cubicBezTo>
                  <a:cubicBezTo>
                    <a:pt x="1256907" y="1868365"/>
                    <a:pt x="1256907" y="1874701"/>
                    <a:pt x="1253739" y="1877869"/>
                  </a:cubicBezTo>
                  <a:cubicBezTo>
                    <a:pt x="1250570" y="1882621"/>
                    <a:pt x="1248986" y="1885790"/>
                    <a:pt x="1247402" y="1888958"/>
                  </a:cubicBezTo>
                  <a:cubicBezTo>
                    <a:pt x="1247402" y="1890542"/>
                    <a:pt x="1245818" y="1893710"/>
                    <a:pt x="1245818" y="1895294"/>
                  </a:cubicBezTo>
                  <a:cubicBezTo>
                    <a:pt x="1245818" y="1896878"/>
                    <a:pt x="1247402" y="1896878"/>
                    <a:pt x="1247402" y="1898462"/>
                  </a:cubicBezTo>
                  <a:cubicBezTo>
                    <a:pt x="1247402" y="1900046"/>
                    <a:pt x="1247402" y="1901631"/>
                    <a:pt x="1248986" y="1901631"/>
                  </a:cubicBezTo>
                  <a:cubicBezTo>
                    <a:pt x="1250570" y="1907967"/>
                    <a:pt x="1247402" y="1912719"/>
                    <a:pt x="1247402" y="1919055"/>
                  </a:cubicBezTo>
                  <a:cubicBezTo>
                    <a:pt x="1247402" y="1922224"/>
                    <a:pt x="1248986" y="1925392"/>
                    <a:pt x="1250570" y="1928560"/>
                  </a:cubicBezTo>
                  <a:cubicBezTo>
                    <a:pt x="1252154" y="1931728"/>
                    <a:pt x="1252154" y="1934896"/>
                    <a:pt x="1252154" y="1939649"/>
                  </a:cubicBezTo>
                  <a:cubicBezTo>
                    <a:pt x="1250570" y="1939649"/>
                    <a:pt x="1252154" y="1938064"/>
                    <a:pt x="1250570" y="1938064"/>
                  </a:cubicBezTo>
                  <a:cubicBezTo>
                    <a:pt x="1248986" y="1939649"/>
                    <a:pt x="1248986" y="1942817"/>
                    <a:pt x="1248986" y="1944401"/>
                  </a:cubicBezTo>
                  <a:cubicBezTo>
                    <a:pt x="1248986" y="1945985"/>
                    <a:pt x="1248986" y="1949153"/>
                    <a:pt x="1247402" y="1950737"/>
                  </a:cubicBezTo>
                  <a:cubicBezTo>
                    <a:pt x="1245818" y="1952321"/>
                    <a:pt x="1244234" y="1955490"/>
                    <a:pt x="1242650" y="1957074"/>
                  </a:cubicBezTo>
                  <a:cubicBezTo>
                    <a:pt x="1239482" y="1958658"/>
                    <a:pt x="1241066" y="1952321"/>
                    <a:pt x="1239482" y="1950737"/>
                  </a:cubicBezTo>
                  <a:cubicBezTo>
                    <a:pt x="1239482" y="1947569"/>
                    <a:pt x="1237898" y="1944401"/>
                    <a:pt x="1237898" y="1941233"/>
                  </a:cubicBezTo>
                  <a:cubicBezTo>
                    <a:pt x="1237898" y="1938064"/>
                    <a:pt x="1237898" y="1936481"/>
                    <a:pt x="1236313" y="1933312"/>
                  </a:cubicBezTo>
                  <a:cubicBezTo>
                    <a:pt x="1234729" y="1930144"/>
                    <a:pt x="1236313" y="1926976"/>
                    <a:pt x="1236313" y="1923808"/>
                  </a:cubicBezTo>
                  <a:cubicBezTo>
                    <a:pt x="1236313" y="1922224"/>
                    <a:pt x="1234729" y="1915887"/>
                    <a:pt x="1233145" y="1915887"/>
                  </a:cubicBezTo>
                  <a:cubicBezTo>
                    <a:pt x="1231561" y="1914303"/>
                    <a:pt x="1229977" y="1912719"/>
                    <a:pt x="1229977" y="1911135"/>
                  </a:cubicBezTo>
                  <a:cubicBezTo>
                    <a:pt x="1229977" y="1909551"/>
                    <a:pt x="1231561" y="1906383"/>
                    <a:pt x="1229977" y="1904799"/>
                  </a:cubicBezTo>
                  <a:cubicBezTo>
                    <a:pt x="1228393" y="1901631"/>
                    <a:pt x="1222057" y="1895294"/>
                    <a:pt x="1218889" y="1900046"/>
                  </a:cubicBezTo>
                  <a:cubicBezTo>
                    <a:pt x="1217304" y="1903215"/>
                    <a:pt x="1217304" y="1907967"/>
                    <a:pt x="1215720" y="1911135"/>
                  </a:cubicBezTo>
                  <a:cubicBezTo>
                    <a:pt x="1215720" y="1912719"/>
                    <a:pt x="1214136" y="1915887"/>
                    <a:pt x="1212552" y="1915887"/>
                  </a:cubicBezTo>
                  <a:cubicBezTo>
                    <a:pt x="1210968" y="1915887"/>
                    <a:pt x="1212552" y="1911135"/>
                    <a:pt x="1210968" y="1911135"/>
                  </a:cubicBezTo>
                  <a:cubicBezTo>
                    <a:pt x="1209384" y="1914303"/>
                    <a:pt x="1207800" y="1917471"/>
                    <a:pt x="1207800" y="1922224"/>
                  </a:cubicBezTo>
                  <a:cubicBezTo>
                    <a:pt x="1207800" y="1923808"/>
                    <a:pt x="1209384" y="1928560"/>
                    <a:pt x="1207800" y="1930144"/>
                  </a:cubicBezTo>
                  <a:cubicBezTo>
                    <a:pt x="1206216" y="1931728"/>
                    <a:pt x="1204632" y="1933312"/>
                    <a:pt x="1203048" y="1934896"/>
                  </a:cubicBezTo>
                  <a:cubicBezTo>
                    <a:pt x="1201464" y="1936481"/>
                    <a:pt x="1195127" y="1936481"/>
                    <a:pt x="1196711" y="1939649"/>
                  </a:cubicBezTo>
                  <a:cubicBezTo>
                    <a:pt x="1195127" y="1941233"/>
                    <a:pt x="1193543" y="1944401"/>
                    <a:pt x="1193543" y="1945985"/>
                  </a:cubicBezTo>
                  <a:cubicBezTo>
                    <a:pt x="1193543" y="1947569"/>
                    <a:pt x="1193543" y="1947569"/>
                    <a:pt x="1195127" y="1947569"/>
                  </a:cubicBezTo>
                  <a:cubicBezTo>
                    <a:pt x="1195127" y="1949153"/>
                    <a:pt x="1195127" y="1949153"/>
                    <a:pt x="1195127" y="1950737"/>
                  </a:cubicBezTo>
                  <a:cubicBezTo>
                    <a:pt x="1196711" y="1952321"/>
                    <a:pt x="1196711" y="1952321"/>
                    <a:pt x="1196711" y="1955490"/>
                  </a:cubicBezTo>
                  <a:cubicBezTo>
                    <a:pt x="1196711" y="1957074"/>
                    <a:pt x="1201464" y="1958658"/>
                    <a:pt x="1203048" y="1958658"/>
                  </a:cubicBezTo>
                  <a:cubicBezTo>
                    <a:pt x="1206216" y="1958658"/>
                    <a:pt x="1212552" y="1955490"/>
                    <a:pt x="1214136" y="1957074"/>
                  </a:cubicBezTo>
                  <a:cubicBezTo>
                    <a:pt x="1215720" y="1958658"/>
                    <a:pt x="1217304" y="1968162"/>
                    <a:pt x="1214136" y="1969746"/>
                  </a:cubicBezTo>
                  <a:cubicBezTo>
                    <a:pt x="1210968" y="1971330"/>
                    <a:pt x="1209384" y="1972915"/>
                    <a:pt x="1206216" y="1972915"/>
                  </a:cubicBezTo>
                  <a:cubicBezTo>
                    <a:pt x="1203048" y="1974499"/>
                    <a:pt x="1198295" y="1974499"/>
                    <a:pt x="1195127" y="1976083"/>
                  </a:cubicBezTo>
                  <a:cubicBezTo>
                    <a:pt x="1191959" y="1977667"/>
                    <a:pt x="1190375" y="1979251"/>
                    <a:pt x="1187207" y="1980835"/>
                  </a:cubicBezTo>
                  <a:cubicBezTo>
                    <a:pt x="1182455" y="1982419"/>
                    <a:pt x="1177702" y="1982419"/>
                    <a:pt x="1172950" y="1982419"/>
                  </a:cubicBezTo>
                  <a:cubicBezTo>
                    <a:pt x="1169782" y="1982419"/>
                    <a:pt x="1165030" y="1982419"/>
                    <a:pt x="1161861" y="1982419"/>
                  </a:cubicBezTo>
                  <a:cubicBezTo>
                    <a:pt x="1160277" y="1982419"/>
                    <a:pt x="1160277" y="1980835"/>
                    <a:pt x="1158693" y="1980835"/>
                  </a:cubicBezTo>
                  <a:cubicBezTo>
                    <a:pt x="1155525" y="1980835"/>
                    <a:pt x="1157109" y="1984003"/>
                    <a:pt x="1153941" y="1984003"/>
                  </a:cubicBezTo>
                  <a:cubicBezTo>
                    <a:pt x="1153941" y="1984003"/>
                    <a:pt x="1150773" y="1987171"/>
                    <a:pt x="1150773" y="1987171"/>
                  </a:cubicBezTo>
                  <a:cubicBezTo>
                    <a:pt x="1150773" y="1988755"/>
                    <a:pt x="1150773" y="1990339"/>
                    <a:pt x="1149189" y="1991924"/>
                  </a:cubicBezTo>
                  <a:cubicBezTo>
                    <a:pt x="1147605" y="1991924"/>
                    <a:pt x="1147605" y="1995092"/>
                    <a:pt x="1146021" y="1996676"/>
                  </a:cubicBezTo>
                  <a:cubicBezTo>
                    <a:pt x="1146021" y="1998260"/>
                    <a:pt x="1147605" y="1998260"/>
                    <a:pt x="1149189" y="1998260"/>
                  </a:cubicBezTo>
                  <a:cubicBezTo>
                    <a:pt x="1153941" y="1998260"/>
                    <a:pt x="1157109" y="1996676"/>
                    <a:pt x="1161861" y="1996676"/>
                  </a:cubicBezTo>
                  <a:cubicBezTo>
                    <a:pt x="1165030" y="1996676"/>
                    <a:pt x="1166614" y="1993508"/>
                    <a:pt x="1169782" y="1993508"/>
                  </a:cubicBezTo>
                  <a:cubicBezTo>
                    <a:pt x="1172950" y="1993508"/>
                    <a:pt x="1174534" y="1991924"/>
                    <a:pt x="1177702" y="1991924"/>
                  </a:cubicBezTo>
                  <a:cubicBezTo>
                    <a:pt x="1180870" y="1991924"/>
                    <a:pt x="1182455" y="1991924"/>
                    <a:pt x="1185623" y="1990339"/>
                  </a:cubicBezTo>
                  <a:cubicBezTo>
                    <a:pt x="1188791" y="1988755"/>
                    <a:pt x="1190375" y="1987171"/>
                    <a:pt x="1193543" y="1987171"/>
                  </a:cubicBezTo>
                  <a:cubicBezTo>
                    <a:pt x="1201464" y="1987171"/>
                    <a:pt x="1207800" y="1982419"/>
                    <a:pt x="1215720" y="1979251"/>
                  </a:cubicBezTo>
                  <a:cubicBezTo>
                    <a:pt x="1218889" y="1977667"/>
                    <a:pt x="1218889" y="1979251"/>
                    <a:pt x="1220473" y="1980835"/>
                  </a:cubicBezTo>
                  <a:cubicBezTo>
                    <a:pt x="1222057" y="1980835"/>
                    <a:pt x="1225225" y="1982419"/>
                    <a:pt x="1226809" y="1982419"/>
                  </a:cubicBezTo>
                  <a:cubicBezTo>
                    <a:pt x="1228393" y="1982419"/>
                    <a:pt x="1228393" y="1982419"/>
                    <a:pt x="1229977" y="1982419"/>
                  </a:cubicBezTo>
                  <a:cubicBezTo>
                    <a:pt x="1231561" y="1982419"/>
                    <a:pt x="1234729" y="1984003"/>
                    <a:pt x="1236313" y="1984003"/>
                  </a:cubicBezTo>
                  <a:cubicBezTo>
                    <a:pt x="1239482" y="1984003"/>
                    <a:pt x="1241066" y="1980835"/>
                    <a:pt x="1245818" y="1980835"/>
                  </a:cubicBezTo>
                  <a:cubicBezTo>
                    <a:pt x="1245818" y="1985587"/>
                    <a:pt x="1237898" y="1987171"/>
                    <a:pt x="1234729" y="1990339"/>
                  </a:cubicBezTo>
                  <a:cubicBezTo>
                    <a:pt x="1231561" y="1991924"/>
                    <a:pt x="1228393" y="1995092"/>
                    <a:pt x="1225225" y="1995092"/>
                  </a:cubicBezTo>
                  <a:cubicBezTo>
                    <a:pt x="1222057" y="1995092"/>
                    <a:pt x="1220473" y="1995092"/>
                    <a:pt x="1217304" y="1996676"/>
                  </a:cubicBezTo>
                  <a:cubicBezTo>
                    <a:pt x="1215720" y="1996676"/>
                    <a:pt x="1212552" y="1998260"/>
                    <a:pt x="1210968" y="1999844"/>
                  </a:cubicBezTo>
                  <a:cubicBezTo>
                    <a:pt x="1209384" y="2001428"/>
                    <a:pt x="1209384" y="2004596"/>
                    <a:pt x="1210968" y="2004596"/>
                  </a:cubicBezTo>
                  <a:cubicBezTo>
                    <a:pt x="1210968" y="2004596"/>
                    <a:pt x="1214136" y="2004596"/>
                    <a:pt x="1214136" y="2004596"/>
                  </a:cubicBezTo>
                  <a:cubicBezTo>
                    <a:pt x="1214136" y="2006180"/>
                    <a:pt x="1214136" y="2006180"/>
                    <a:pt x="1215720" y="2006180"/>
                  </a:cubicBezTo>
                  <a:cubicBezTo>
                    <a:pt x="1217304" y="2006180"/>
                    <a:pt x="1222057" y="2006180"/>
                    <a:pt x="1225225" y="2006180"/>
                  </a:cubicBezTo>
                  <a:cubicBezTo>
                    <a:pt x="1231561" y="2006180"/>
                    <a:pt x="1237898" y="1998260"/>
                    <a:pt x="1244234" y="1996676"/>
                  </a:cubicBezTo>
                  <a:cubicBezTo>
                    <a:pt x="1245818" y="1996676"/>
                    <a:pt x="1247402" y="1991924"/>
                    <a:pt x="1248986" y="1995092"/>
                  </a:cubicBezTo>
                  <a:cubicBezTo>
                    <a:pt x="1250570" y="1996676"/>
                    <a:pt x="1250570" y="1999844"/>
                    <a:pt x="1248986" y="2001428"/>
                  </a:cubicBezTo>
                  <a:cubicBezTo>
                    <a:pt x="1247402" y="2004596"/>
                    <a:pt x="1244234" y="2007764"/>
                    <a:pt x="1241066" y="2009348"/>
                  </a:cubicBezTo>
                  <a:cubicBezTo>
                    <a:pt x="1239482" y="2010933"/>
                    <a:pt x="1231561" y="2017269"/>
                    <a:pt x="1229977" y="2015685"/>
                  </a:cubicBezTo>
                  <a:cubicBezTo>
                    <a:pt x="1233145" y="2012517"/>
                    <a:pt x="1236313" y="2010933"/>
                    <a:pt x="1236313" y="2007764"/>
                  </a:cubicBezTo>
                  <a:cubicBezTo>
                    <a:pt x="1236313" y="2007764"/>
                    <a:pt x="1231561" y="2010933"/>
                    <a:pt x="1233145" y="2009348"/>
                  </a:cubicBezTo>
                  <a:cubicBezTo>
                    <a:pt x="1231561" y="2009348"/>
                    <a:pt x="1226809" y="2015685"/>
                    <a:pt x="1226809" y="2015685"/>
                  </a:cubicBezTo>
                  <a:cubicBezTo>
                    <a:pt x="1228393" y="2012517"/>
                    <a:pt x="1233145" y="2009348"/>
                    <a:pt x="1236313" y="2006180"/>
                  </a:cubicBezTo>
                  <a:cubicBezTo>
                    <a:pt x="1234729" y="2006180"/>
                    <a:pt x="1234729" y="2006180"/>
                    <a:pt x="1234729" y="2006180"/>
                  </a:cubicBezTo>
                  <a:cubicBezTo>
                    <a:pt x="1233145" y="2006180"/>
                    <a:pt x="1233145" y="2007764"/>
                    <a:pt x="1231561" y="2007764"/>
                  </a:cubicBezTo>
                  <a:cubicBezTo>
                    <a:pt x="1228393" y="2010933"/>
                    <a:pt x="1226809" y="2014101"/>
                    <a:pt x="1223641" y="2015685"/>
                  </a:cubicBezTo>
                  <a:cubicBezTo>
                    <a:pt x="1222057" y="2017269"/>
                    <a:pt x="1217304" y="2020437"/>
                    <a:pt x="1220473" y="2020437"/>
                  </a:cubicBezTo>
                  <a:cubicBezTo>
                    <a:pt x="1222057" y="2022021"/>
                    <a:pt x="1226809" y="2022021"/>
                    <a:pt x="1225225" y="2025189"/>
                  </a:cubicBezTo>
                  <a:cubicBezTo>
                    <a:pt x="1225225" y="2028358"/>
                    <a:pt x="1226809" y="2028358"/>
                    <a:pt x="1229977" y="2025189"/>
                  </a:cubicBezTo>
                  <a:cubicBezTo>
                    <a:pt x="1231561" y="2023605"/>
                    <a:pt x="1233145" y="2022021"/>
                    <a:pt x="1234729" y="2022021"/>
                  </a:cubicBezTo>
                  <a:cubicBezTo>
                    <a:pt x="1236313" y="2022021"/>
                    <a:pt x="1237898" y="2022021"/>
                    <a:pt x="1239482" y="2022021"/>
                  </a:cubicBezTo>
                  <a:cubicBezTo>
                    <a:pt x="1242650" y="2022021"/>
                    <a:pt x="1247402" y="2012517"/>
                    <a:pt x="1248986" y="2014101"/>
                  </a:cubicBezTo>
                  <a:cubicBezTo>
                    <a:pt x="1247402" y="2015685"/>
                    <a:pt x="1245818" y="2018853"/>
                    <a:pt x="1244234" y="2020437"/>
                  </a:cubicBezTo>
                  <a:cubicBezTo>
                    <a:pt x="1244234" y="2020437"/>
                    <a:pt x="1239482" y="2022021"/>
                    <a:pt x="1239482" y="2023605"/>
                  </a:cubicBezTo>
                  <a:cubicBezTo>
                    <a:pt x="1241066" y="2023605"/>
                    <a:pt x="1244234" y="2022021"/>
                    <a:pt x="1245818" y="2020437"/>
                  </a:cubicBezTo>
                  <a:cubicBezTo>
                    <a:pt x="1247402" y="2018853"/>
                    <a:pt x="1245818" y="2018853"/>
                    <a:pt x="1247402" y="2017269"/>
                  </a:cubicBezTo>
                  <a:cubicBezTo>
                    <a:pt x="1248986" y="2015685"/>
                    <a:pt x="1250570" y="2014101"/>
                    <a:pt x="1252154" y="2014101"/>
                  </a:cubicBezTo>
                  <a:cubicBezTo>
                    <a:pt x="1255323" y="2012517"/>
                    <a:pt x="1255323" y="2018853"/>
                    <a:pt x="1255323" y="2020437"/>
                  </a:cubicBezTo>
                  <a:cubicBezTo>
                    <a:pt x="1252154" y="2026773"/>
                    <a:pt x="1244234" y="2026773"/>
                    <a:pt x="1237898" y="2031526"/>
                  </a:cubicBezTo>
                  <a:cubicBezTo>
                    <a:pt x="1234729" y="2033110"/>
                    <a:pt x="1228393" y="2041030"/>
                    <a:pt x="1223641" y="2039446"/>
                  </a:cubicBezTo>
                  <a:cubicBezTo>
                    <a:pt x="1225225" y="2037862"/>
                    <a:pt x="1226809" y="2036278"/>
                    <a:pt x="1226809" y="2034694"/>
                  </a:cubicBezTo>
                  <a:cubicBezTo>
                    <a:pt x="1226809" y="2034694"/>
                    <a:pt x="1225225" y="2034694"/>
                    <a:pt x="1225225" y="2034694"/>
                  </a:cubicBezTo>
                  <a:cubicBezTo>
                    <a:pt x="1223641" y="2036278"/>
                    <a:pt x="1223641" y="2037862"/>
                    <a:pt x="1222057" y="2039446"/>
                  </a:cubicBezTo>
                  <a:cubicBezTo>
                    <a:pt x="1222057" y="2041030"/>
                    <a:pt x="1218889" y="2042614"/>
                    <a:pt x="1217304" y="2041030"/>
                  </a:cubicBezTo>
                  <a:cubicBezTo>
                    <a:pt x="1218889" y="2039446"/>
                    <a:pt x="1226809" y="2034694"/>
                    <a:pt x="1225225" y="2031526"/>
                  </a:cubicBezTo>
                  <a:cubicBezTo>
                    <a:pt x="1223641" y="2029942"/>
                    <a:pt x="1217304" y="2033110"/>
                    <a:pt x="1215720" y="2033110"/>
                  </a:cubicBezTo>
                  <a:cubicBezTo>
                    <a:pt x="1214136" y="2034694"/>
                    <a:pt x="1212552" y="2036278"/>
                    <a:pt x="1210968" y="2037862"/>
                  </a:cubicBezTo>
                  <a:cubicBezTo>
                    <a:pt x="1209384" y="2039446"/>
                    <a:pt x="1207800" y="2039446"/>
                    <a:pt x="1207800" y="2042614"/>
                  </a:cubicBezTo>
                  <a:cubicBezTo>
                    <a:pt x="1207800" y="2044199"/>
                    <a:pt x="1210968" y="2042614"/>
                    <a:pt x="1210968" y="2044199"/>
                  </a:cubicBezTo>
                  <a:cubicBezTo>
                    <a:pt x="1212552" y="2045782"/>
                    <a:pt x="1212552" y="2047367"/>
                    <a:pt x="1212552" y="2048951"/>
                  </a:cubicBezTo>
                  <a:cubicBezTo>
                    <a:pt x="1212552" y="2050535"/>
                    <a:pt x="1210968" y="2052119"/>
                    <a:pt x="1214136" y="2053703"/>
                  </a:cubicBezTo>
                  <a:cubicBezTo>
                    <a:pt x="1215720" y="2053703"/>
                    <a:pt x="1218889" y="2052119"/>
                    <a:pt x="1218889" y="2053703"/>
                  </a:cubicBezTo>
                  <a:cubicBezTo>
                    <a:pt x="1218889" y="2055287"/>
                    <a:pt x="1237898" y="2050535"/>
                    <a:pt x="1239482" y="2048951"/>
                  </a:cubicBezTo>
                  <a:cubicBezTo>
                    <a:pt x="1242650" y="2045782"/>
                    <a:pt x="1245818" y="2044199"/>
                    <a:pt x="1250570" y="2042614"/>
                  </a:cubicBezTo>
                  <a:cubicBezTo>
                    <a:pt x="1252154" y="2041030"/>
                    <a:pt x="1253739" y="2037862"/>
                    <a:pt x="1256907" y="2041030"/>
                  </a:cubicBezTo>
                  <a:cubicBezTo>
                    <a:pt x="1260075" y="2044199"/>
                    <a:pt x="1263243" y="2050535"/>
                    <a:pt x="1263243" y="2055287"/>
                  </a:cubicBezTo>
                  <a:cubicBezTo>
                    <a:pt x="1263243" y="2060039"/>
                    <a:pt x="1264827" y="2064791"/>
                    <a:pt x="1264827" y="2071128"/>
                  </a:cubicBezTo>
                  <a:cubicBezTo>
                    <a:pt x="1264827" y="2075880"/>
                    <a:pt x="1266411" y="2079048"/>
                    <a:pt x="1267995" y="2083801"/>
                  </a:cubicBezTo>
                  <a:cubicBezTo>
                    <a:pt x="1267995" y="2086969"/>
                    <a:pt x="1271164" y="2094889"/>
                    <a:pt x="1264827" y="2096473"/>
                  </a:cubicBezTo>
                  <a:cubicBezTo>
                    <a:pt x="1263243" y="2096473"/>
                    <a:pt x="1263243" y="2096473"/>
                    <a:pt x="1263243" y="2096473"/>
                  </a:cubicBezTo>
                  <a:cubicBezTo>
                    <a:pt x="1261659" y="2096473"/>
                    <a:pt x="1261659" y="2098057"/>
                    <a:pt x="1260075" y="2098057"/>
                  </a:cubicBezTo>
                  <a:cubicBezTo>
                    <a:pt x="1258491" y="2099642"/>
                    <a:pt x="1255323" y="2098057"/>
                    <a:pt x="1255323" y="2098057"/>
                  </a:cubicBezTo>
                  <a:cubicBezTo>
                    <a:pt x="1252154" y="2098057"/>
                    <a:pt x="1244234" y="2094889"/>
                    <a:pt x="1242650" y="2096473"/>
                  </a:cubicBezTo>
                  <a:cubicBezTo>
                    <a:pt x="1241066" y="2098057"/>
                    <a:pt x="1239482" y="2096473"/>
                    <a:pt x="1239482" y="2096473"/>
                  </a:cubicBezTo>
                  <a:cubicBezTo>
                    <a:pt x="1237898" y="2098057"/>
                    <a:pt x="1239482" y="2098057"/>
                    <a:pt x="1241066" y="2098057"/>
                  </a:cubicBezTo>
                  <a:cubicBezTo>
                    <a:pt x="1241066" y="2101226"/>
                    <a:pt x="1241066" y="2102810"/>
                    <a:pt x="1241066" y="2104394"/>
                  </a:cubicBezTo>
                  <a:cubicBezTo>
                    <a:pt x="1241066" y="2105978"/>
                    <a:pt x="1241066" y="2105978"/>
                    <a:pt x="1241066" y="2107562"/>
                  </a:cubicBezTo>
                  <a:cubicBezTo>
                    <a:pt x="1241066" y="2109146"/>
                    <a:pt x="1239482" y="2109146"/>
                    <a:pt x="1239482" y="2110730"/>
                  </a:cubicBezTo>
                  <a:cubicBezTo>
                    <a:pt x="1239482" y="2113898"/>
                    <a:pt x="1242650" y="2113898"/>
                    <a:pt x="1244234" y="2115483"/>
                  </a:cubicBezTo>
                  <a:cubicBezTo>
                    <a:pt x="1245818" y="2115483"/>
                    <a:pt x="1245818" y="2115483"/>
                    <a:pt x="1247402" y="2115483"/>
                  </a:cubicBezTo>
                  <a:cubicBezTo>
                    <a:pt x="1250570" y="2117066"/>
                    <a:pt x="1247402" y="2113898"/>
                    <a:pt x="1248986" y="2113898"/>
                  </a:cubicBezTo>
                  <a:cubicBezTo>
                    <a:pt x="1252154" y="2115483"/>
                    <a:pt x="1255323" y="2113898"/>
                    <a:pt x="1258491" y="2115483"/>
                  </a:cubicBezTo>
                  <a:cubicBezTo>
                    <a:pt x="1263243" y="2117066"/>
                    <a:pt x="1269579" y="2115483"/>
                    <a:pt x="1274332" y="2113898"/>
                  </a:cubicBezTo>
                  <a:cubicBezTo>
                    <a:pt x="1279084" y="2113898"/>
                    <a:pt x="1283836" y="2113898"/>
                    <a:pt x="1290173" y="2112314"/>
                  </a:cubicBezTo>
                  <a:cubicBezTo>
                    <a:pt x="1291757" y="2112314"/>
                    <a:pt x="1293341" y="2112314"/>
                    <a:pt x="1293341" y="2110730"/>
                  </a:cubicBezTo>
                  <a:cubicBezTo>
                    <a:pt x="1293341" y="2109146"/>
                    <a:pt x="1294925" y="2110730"/>
                    <a:pt x="1294925" y="2109146"/>
                  </a:cubicBezTo>
                  <a:cubicBezTo>
                    <a:pt x="1296509" y="2107562"/>
                    <a:pt x="1294925" y="2104394"/>
                    <a:pt x="1294925" y="2102810"/>
                  </a:cubicBezTo>
                  <a:cubicBezTo>
                    <a:pt x="1294925" y="2101226"/>
                    <a:pt x="1294925" y="2101226"/>
                    <a:pt x="1294925" y="2099642"/>
                  </a:cubicBezTo>
                  <a:cubicBezTo>
                    <a:pt x="1294925" y="2098057"/>
                    <a:pt x="1294925" y="2096473"/>
                    <a:pt x="1294925" y="2096473"/>
                  </a:cubicBezTo>
                  <a:cubicBezTo>
                    <a:pt x="1293341" y="2093305"/>
                    <a:pt x="1294925" y="2093305"/>
                    <a:pt x="1294925" y="2091721"/>
                  </a:cubicBezTo>
                  <a:close/>
                  <a:moveTo>
                    <a:pt x="2067960" y="1114339"/>
                  </a:moveTo>
                  <a:lnTo>
                    <a:pt x="1991923" y="1152357"/>
                  </a:lnTo>
                  <a:lnTo>
                    <a:pt x="1942817" y="1149189"/>
                  </a:lnTo>
                  <a:lnTo>
                    <a:pt x="1941233" y="1180870"/>
                  </a:lnTo>
                  <a:lnTo>
                    <a:pt x="1991923" y="1184039"/>
                  </a:lnTo>
                  <a:lnTo>
                    <a:pt x="2060039" y="1231561"/>
                  </a:lnTo>
                  <a:lnTo>
                    <a:pt x="2063207" y="1196711"/>
                  </a:lnTo>
                  <a:lnTo>
                    <a:pt x="2020437" y="1169782"/>
                  </a:lnTo>
                  <a:lnTo>
                    <a:pt x="2066376" y="1149189"/>
                  </a:lnTo>
                  <a:lnTo>
                    <a:pt x="2067960" y="1114339"/>
                  </a:lnTo>
                  <a:close/>
                  <a:moveTo>
                    <a:pt x="1922224" y="1705204"/>
                  </a:moveTo>
                  <a:cubicBezTo>
                    <a:pt x="1922224" y="1703620"/>
                    <a:pt x="1920639" y="1702035"/>
                    <a:pt x="1919055" y="1700451"/>
                  </a:cubicBezTo>
                  <a:cubicBezTo>
                    <a:pt x="1917471" y="1695699"/>
                    <a:pt x="1914303" y="1690947"/>
                    <a:pt x="1911135" y="1686195"/>
                  </a:cubicBezTo>
                  <a:cubicBezTo>
                    <a:pt x="1909551" y="1684611"/>
                    <a:pt x="1907967" y="1683026"/>
                    <a:pt x="1906383" y="1681442"/>
                  </a:cubicBezTo>
                  <a:cubicBezTo>
                    <a:pt x="1904799" y="1679858"/>
                    <a:pt x="1904799" y="1678274"/>
                    <a:pt x="1903215" y="1676690"/>
                  </a:cubicBezTo>
                  <a:cubicBezTo>
                    <a:pt x="1900046" y="1671938"/>
                    <a:pt x="1895294" y="1668770"/>
                    <a:pt x="1890542" y="1665601"/>
                  </a:cubicBezTo>
                  <a:cubicBezTo>
                    <a:pt x="1888958" y="1664017"/>
                    <a:pt x="1885790" y="1662433"/>
                    <a:pt x="1884206" y="1659265"/>
                  </a:cubicBezTo>
                  <a:cubicBezTo>
                    <a:pt x="1882621" y="1657681"/>
                    <a:pt x="1879453" y="1657681"/>
                    <a:pt x="1877869" y="1654513"/>
                  </a:cubicBezTo>
                  <a:cubicBezTo>
                    <a:pt x="1876285" y="1652929"/>
                    <a:pt x="1873117" y="1652929"/>
                    <a:pt x="1873117" y="1651345"/>
                  </a:cubicBezTo>
                  <a:cubicBezTo>
                    <a:pt x="1871533" y="1649760"/>
                    <a:pt x="1873117" y="1646592"/>
                    <a:pt x="1874701" y="1645008"/>
                  </a:cubicBezTo>
                  <a:cubicBezTo>
                    <a:pt x="1876285" y="1641840"/>
                    <a:pt x="1879453" y="1638672"/>
                    <a:pt x="1882621" y="1635504"/>
                  </a:cubicBezTo>
                  <a:cubicBezTo>
                    <a:pt x="1884206" y="1633920"/>
                    <a:pt x="1887374" y="1632336"/>
                    <a:pt x="1888958" y="1630751"/>
                  </a:cubicBezTo>
                  <a:cubicBezTo>
                    <a:pt x="1890542" y="1629167"/>
                    <a:pt x="1892126" y="1627583"/>
                    <a:pt x="1892126" y="1625999"/>
                  </a:cubicBezTo>
                  <a:cubicBezTo>
                    <a:pt x="1892126" y="1624415"/>
                    <a:pt x="1892126" y="1624415"/>
                    <a:pt x="1892126" y="1622831"/>
                  </a:cubicBezTo>
                  <a:cubicBezTo>
                    <a:pt x="1890542" y="1621247"/>
                    <a:pt x="1888958" y="1621247"/>
                    <a:pt x="1887374" y="1621247"/>
                  </a:cubicBezTo>
                  <a:cubicBezTo>
                    <a:pt x="1885790" y="1621247"/>
                    <a:pt x="1884206" y="1616495"/>
                    <a:pt x="1884206" y="1616495"/>
                  </a:cubicBezTo>
                  <a:cubicBezTo>
                    <a:pt x="1884206" y="1614911"/>
                    <a:pt x="1882621" y="1611742"/>
                    <a:pt x="1882621" y="1611742"/>
                  </a:cubicBezTo>
                  <a:cubicBezTo>
                    <a:pt x="1881037" y="1610158"/>
                    <a:pt x="1877869" y="1613327"/>
                    <a:pt x="1877869" y="1614911"/>
                  </a:cubicBezTo>
                  <a:cubicBezTo>
                    <a:pt x="1871533" y="1621247"/>
                    <a:pt x="1866781" y="1627583"/>
                    <a:pt x="1860444" y="1633920"/>
                  </a:cubicBezTo>
                  <a:cubicBezTo>
                    <a:pt x="1858860" y="1635504"/>
                    <a:pt x="1855692" y="1638672"/>
                    <a:pt x="1855692" y="1640256"/>
                  </a:cubicBezTo>
                  <a:cubicBezTo>
                    <a:pt x="1855692" y="1641840"/>
                    <a:pt x="1854108" y="1645008"/>
                    <a:pt x="1852524" y="1646592"/>
                  </a:cubicBezTo>
                  <a:cubicBezTo>
                    <a:pt x="1850940" y="1648176"/>
                    <a:pt x="1847772" y="1648176"/>
                    <a:pt x="1846187" y="1649760"/>
                  </a:cubicBezTo>
                  <a:cubicBezTo>
                    <a:pt x="1843019" y="1651345"/>
                    <a:pt x="1841435" y="1654513"/>
                    <a:pt x="1839851" y="1656097"/>
                  </a:cubicBezTo>
                  <a:cubicBezTo>
                    <a:pt x="1836683" y="1659265"/>
                    <a:pt x="1833515" y="1662433"/>
                    <a:pt x="1830346" y="1664017"/>
                  </a:cubicBezTo>
                  <a:cubicBezTo>
                    <a:pt x="1828763" y="1665601"/>
                    <a:pt x="1827178" y="1665601"/>
                    <a:pt x="1827178" y="1667186"/>
                  </a:cubicBezTo>
                  <a:cubicBezTo>
                    <a:pt x="1825594" y="1668770"/>
                    <a:pt x="1827178" y="1670354"/>
                    <a:pt x="1824010" y="1671938"/>
                  </a:cubicBezTo>
                  <a:cubicBezTo>
                    <a:pt x="1825594" y="1673522"/>
                    <a:pt x="1825594" y="1673522"/>
                    <a:pt x="1827178" y="1671938"/>
                  </a:cubicBezTo>
                  <a:cubicBezTo>
                    <a:pt x="1828763" y="1670354"/>
                    <a:pt x="1830346" y="1671938"/>
                    <a:pt x="1831931" y="1671938"/>
                  </a:cubicBezTo>
                  <a:cubicBezTo>
                    <a:pt x="1836683" y="1670354"/>
                    <a:pt x="1838267" y="1668770"/>
                    <a:pt x="1843019" y="1667186"/>
                  </a:cubicBezTo>
                  <a:cubicBezTo>
                    <a:pt x="1846187" y="1665601"/>
                    <a:pt x="1847772" y="1667186"/>
                    <a:pt x="1846187" y="1670354"/>
                  </a:cubicBezTo>
                  <a:cubicBezTo>
                    <a:pt x="1844603" y="1675106"/>
                    <a:pt x="1839851" y="1676690"/>
                    <a:pt x="1839851" y="1679858"/>
                  </a:cubicBezTo>
                  <a:cubicBezTo>
                    <a:pt x="1839851" y="1679858"/>
                    <a:pt x="1841435" y="1679858"/>
                    <a:pt x="1841435" y="1679858"/>
                  </a:cubicBezTo>
                  <a:cubicBezTo>
                    <a:pt x="1841435" y="1681442"/>
                    <a:pt x="1839851" y="1683026"/>
                    <a:pt x="1839851" y="1684611"/>
                  </a:cubicBezTo>
                  <a:cubicBezTo>
                    <a:pt x="1839851" y="1686195"/>
                    <a:pt x="1839851" y="1689363"/>
                    <a:pt x="1838267" y="1690947"/>
                  </a:cubicBezTo>
                  <a:cubicBezTo>
                    <a:pt x="1836683" y="1692531"/>
                    <a:pt x="1836683" y="1690947"/>
                    <a:pt x="1835099" y="1692531"/>
                  </a:cubicBezTo>
                  <a:cubicBezTo>
                    <a:pt x="1833515" y="1694115"/>
                    <a:pt x="1831931" y="1697283"/>
                    <a:pt x="1831931" y="1698867"/>
                  </a:cubicBezTo>
                  <a:cubicBezTo>
                    <a:pt x="1830346" y="1703620"/>
                    <a:pt x="1828763" y="1705204"/>
                    <a:pt x="1824010" y="1703620"/>
                  </a:cubicBezTo>
                  <a:cubicBezTo>
                    <a:pt x="1822426" y="1703620"/>
                    <a:pt x="1822426" y="1706788"/>
                    <a:pt x="1822426" y="1708372"/>
                  </a:cubicBezTo>
                  <a:cubicBezTo>
                    <a:pt x="1822426" y="1711540"/>
                    <a:pt x="1825594" y="1714708"/>
                    <a:pt x="1825594" y="1717876"/>
                  </a:cubicBezTo>
                  <a:cubicBezTo>
                    <a:pt x="1827178" y="1721044"/>
                    <a:pt x="1830346" y="1727381"/>
                    <a:pt x="1835099" y="1728965"/>
                  </a:cubicBezTo>
                  <a:cubicBezTo>
                    <a:pt x="1838267" y="1728965"/>
                    <a:pt x="1849355" y="1730549"/>
                    <a:pt x="1847772" y="1724213"/>
                  </a:cubicBezTo>
                  <a:cubicBezTo>
                    <a:pt x="1847772" y="1721044"/>
                    <a:pt x="1849355" y="1719460"/>
                    <a:pt x="1850940" y="1717876"/>
                  </a:cubicBezTo>
                  <a:cubicBezTo>
                    <a:pt x="1850940" y="1717876"/>
                    <a:pt x="1852524" y="1714708"/>
                    <a:pt x="1852524" y="1714708"/>
                  </a:cubicBezTo>
                  <a:cubicBezTo>
                    <a:pt x="1854108" y="1714708"/>
                    <a:pt x="1854108" y="1714708"/>
                    <a:pt x="1854108" y="1713124"/>
                  </a:cubicBezTo>
                  <a:cubicBezTo>
                    <a:pt x="1854108" y="1711540"/>
                    <a:pt x="1854108" y="1711540"/>
                    <a:pt x="1854108" y="1709956"/>
                  </a:cubicBezTo>
                  <a:cubicBezTo>
                    <a:pt x="1854108" y="1708372"/>
                    <a:pt x="1855692" y="1708372"/>
                    <a:pt x="1855692" y="1708372"/>
                  </a:cubicBezTo>
                  <a:cubicBezTo>
                    <a:pt x="1855692" y="1706788"/>
                    <a:pt x="1855692" y="1706788"/>
                    <a:pt x="1857276" y="1705204"/>
                  </a:cubicBezTo>
                  <a:cubicBezTo>
                    <a:pt x="1858860" y="1703620"/>
                    <a:pt x="1860444" y="1703620"/>
                    <a:pt x="1860444" y="1702035"/>
                  </a:cubicBezTo>
                  <a:cubicBezTo>
                    <a:pt x="1862028" y="1700451"/>
                    <a:pt x="1863612" y="1697283"/>
                    <a:pt x="1862028" y="1697283"/>
                  </a:cubicBezTo>
                  <a:cubicBezTo>
                    <a:pt x="1862028" y="1697283"/>
                    <a:pt x="1860444" y="1690947"/>
                    <a:pt x="1860444" y="1689363"/>
                  </a:cubicBezTo>
                  <a:cubicBezTo>
                    <a:pt x="1866781" y="1687779"/>
                    <a:pt x="1865196" y="1681442"/>
                    <a:pt x="1868365" y="1678274"/>
                  </a:cubicBezTo>
                  <a:cubicBezTo>
                    <a:pt x="1869949" y="1676690"/>
                    <a:pt x="1869949" y="1675106"/>
                    <a:pt x="1871533" y="1675106"/>
                  </a:cubicBezTo>
                  <a:cubicBezTo>
                    <a:pt x="1873117" y="1675106"/>
                    <a:pt x="1874701" y="1676690"/>
                    <a:pt x="1876285" y="1678274"/>
                  </a:cubicBezTo>
                  <a:cubicBezTo>
                    <a:pt x="1881037" y="1683026"/>
                    <a:pt x="1885790" y="1687779"/>
                    <a:pt x="1890542" y="1692531"/>
                  </a:cubicBezTo>
                  <a:cubicBezTo>
                    <a:pt x="1892126" y="1694115"/>
                    <a:pt x="1893710" y="1694115"/>
                    <a:pt x="1893710" y="1695699"/>
                  </a:cubicBezTo>
                  <a:cubicBezTo>
                    <a:pt x="1893710" y="1698867"/>
                    <a:pt x="1896878" y="1698867"/>
                    <a:pt x="1898462" y="1700451"/>
                  </a:cubicBezTo>
                  <a:cubicBezTo>
                    <a:pt x="1901630" y="1706788"/>
                    <a:pt x="1906383" y="1709956"/>
                    <a:pt x="1903215" y="1717876"/>
                  </a:cubicBezTo>
                  <a:cubicBezTo>
                    <a:pt x="1900046" y="1725797"/>
                    <a:pt x="1900046" y="1730549"/>
                    <a:pt x="1895294" y="1736885"/>
                  </a:cubicBezTo>
                  <a:cubicBezTo>
                    <a:pt x="1890542" y="1744806"/>
                    <a:pt x="1885790" y="1752726"/>
                    <a:pt x="1879453" y="1759063"/>
                  </a:cubicBezTo>
                  <a:cubicBezTo>
                    <a:pt x="1877869" y="1760647"/>
                    <a:pt x="1874701" y="1766983"/>
                    <a:pt x="1871533" y="1765399"/>
                  </a:cubicBezTo>
                  <a:cubicBezTo>
                    <a:pt x="1868365" y="1765399"/>
                    <a:pt x="1869949" y="1768567"/>
                    <a:pt x="1868365" y="1770151"/>
                  </a:cubicBezTo>
                  <a:cubicBezTo>
                    <a:pt x="1866781" y="1771735"/>
                    <a:pt x="1863612" y="1774904"/>
                    <a:pt x="1863612" y="1776488"/>
                  </a:cubicBezTo>
                  <a:cubicBezTo>
                    <a:pt x="1863612" y="1778072"/>
                    <a:pt x="1868365" y="1778072"/>
                    <a:pt x="1869949" y="1778072"/>
                  </a:cubicBezTo>
                  <a:cubicBezTo>
                    <a:pt x="1871533" y="1778072"/>
                    <a:pt x="1869949" y="1781240"/>
                    <a:pt x="1871533" y="1781240"/>
                  </a:cubicBezTo>
                  <a:cubicBezTo>
                    <a:pt x="1873117" y="1781240"/>
                    <a:pt x="1873117" y="1784408"/>
                    <a:pt x="1873117" y="1784408"/>
                  </a:cubicBezTo>
                  <a:cubicBezTo>
                    <a:pt x="1873117" y="1784408"/>
                    <a:pt x="1874701" y="1785992"/>
                    <a:pt x="1874701" y="1785992"/>
                  </a:cubicBezTo>
                  <a:cubicBezTo>
                    <a:pt x="1876285" y="1785992"/>
                    <a:pt x="1877869" y="1782824"/>
                    <a:pt x="1877869" y="1782824"/>
                  </a:cubicBezTo>
                  <a:cubicBezTo>
                    <a:pt x="1879453" y="1781240"/>
                    <a:pt x="1881037" y="1779656"/>
                    <a:pt x="1881037" y="1778072"/>
                  </a:cubicBezTo>
                  <a:cubicBezTo>
                    <a:pt x="1881037" y="1778072"/>
                    <a:pt x="1879453" y="1778072"/>
                    <a:pt x="1879453" y="1778072"/>
                  </a:cubicBezTo>
                  <a:cubicBezTo>
                    <a:pt x="1881037" y="1778072"/>
                    <a:pt x="1884206" y="1774904"/>
                    <a:pt x="1884206" y="1774904"/>
                  </a:cubicBezTo>
                  <a:cubicBezTo>
                    <a:pt x="1884206" y="1774904"/>
                    <a:pt x="1884206" y="1774904"/>
                    <a:pt x="1884206" y="1774904"/>
                  </a:cubicBezTo>
                  <a:cubicBezTo>
                    <a:pt x="1884206" y="1774904"/>
                    <a:pt x="1885790" y="1773319"/>
                    <a:pt x="1885790" y="1773319"/>
                  </a:cubicBezTo>
                  <a:cubicBezTo>
                    <a:pt x="1885790" y="1773319"/>
                    <a:pt x="1885790" y="1773319"/>
                    <a:pt x="1885790" y="1773319"/>
                  </a:cubicBezTo>
                  <a:cubicBezTo>
                    <a:pt x="1887374" y="1770151"/>
                    <a:pt x="1890542" y="1768567"/>
                    <a:pt x="1892126" y="1766983"/>
                  </a:cubicBezTo>
                  <a:cubicBezTo>
                    <a:pt x="1893710" y="1765399"/>
                    <a:pt x="1893710" y="1765399"/>
                    <a:pt x="1893710" y="1762231"/>
                  </a:cubicBezTo>
                  <a:cubicBezTo>
                    <a:pt x="1893710" y="1760647"/>
                    <a:pt x="1896878" y="1757479"/>
                    <a:pt x="1898462" y="1759063"/>
                  </a:cubicBezTo>
                  <a:cubicBezTo>
                    <a:pt x="1901630" y="1760647"/>
                    <a:pt x="1901630" y="1757479"/>
                    <a:pt x="1903215" y="1754310"/>
                  </a:cubicBezTo>
                  <a:cubicBezTo>
                    <a:pt x="1904799" y="1752726"/>
                    <a:pt x="1906383" y="1751142"/>
                    <a:pt x="1907967" y="1747974"/>
                  </a:cubicBezTo>
                  <a:cubicBezTo>
                    <a:pt x="1912719" y="1743222"/>
                    <a:pt x="1915887" y="1738470"/>
                    <a:pt x="1919055" y="1732133"/>
                  </a:cubicBezTo>
                  <a:cubicBezTo>
                    <a:pt x="1922224" y="1727381"/>
                    <a:pt x="1925392" y="1721044"/>
                    <a:pt x="1928560" y="1716292"/>
                  </a:cubicBezTo>
                  <a:cubicBezTo>
                    <a:pt x="1930144" y="1713124"/>
                    <a:pt x="1934896" y="1706788"/>
                    <a:pt x="1931728" y="1703620"/>
                  </a:cubicBezTo>
                  <a:cubicBezTo>
                    <a:pt x="1922224" y="1708372"/>
                    <a:pt x="1922224" y="1706788"/>
                    <a:pt x="1922224" y="1705204"/>
                  </a:cubicBezTo>
                  <a:close/>
                  <a:moveTo>
                    <a:pt x="1824010" y="1705204"/>
                  </a:moveTo>
                  <a:cubicBezTo>
                    <a:pt x="1824010" y="1703620"/>
                    <a:pt x="1825594" y="1702035"/>
                    <a:pt x="1825594" y="1702035"/>
                  </a:cubicBezTo>
                  <a:cubicBezTo>
                    <a:pt x="1827178" y="1700451"/>
                    <a:pt x="1827178" y="1702035"/>
                    <a:pt x="1828763" y="1700451"/>
                  </a:cubicBezTo>
                  <a:cubicBezTo>
                    <a:pt x="1830346" y="1698867"/>
                    <a:pt x="1828763" y="1697283"/>
                    <a:pt x="1830346" y="1695699"/>
                  </a:cubicBezTo>
                  <a:cubicBezTo>
                    <a:pt x="1830346" y="1697283"/>
                    <a:pt x="1830346" y="1697283"/>
                    <a:pt x="1830346" y="1697283"/>
                  </a:cubicBezTo>
                  <a:cubicBezTo>
                    <a:pt x="1830346" y="1700451"/>
                    <a:pt x="1825594" y="1706788"/>
                    <a:pt x="1824010" y="1705204"/>
                  </a:cubicBezTo>
                  <a:close/>
                  <a:moveTo>
                    <a:pt x="1955490" y="973355"/>
                  </a:moveTo>
                  <a:lnTo>
                    <a:pt x="2034694" y="960682"/>
                  </a:lnTo>
                  <a:lnTo>
                    <a:pt x="2037862" y="978107"/>
                  </a:lnTo>
                  <a:lnTo>
                    <a:pt x="2058455" y="974939"/>
                  </a:lnTo>
                  <a:lnTo>
                    <a:pt x="2048951" y="909991"/>
                  </a:lnTo>
                  <a:lnTo>
                    <a:pt x="2028357" y="913160"/>
                  </a:lnTo>
                  <a:lnTo>
                    <a:pt x="2031526" y="930585"/>
                  </a:lnTo>
                  <a:lnTo>
                    <a:pt x="1952321" y="943257"/>
                  </a:lnTo>
                  <a:lnTo>
                    <a:pt x="1949153" y="925832"/>
                  </a:lnTo>
                  <a:lnTo>
                    <a:pt x="1928560" y="929000"/>
                  </a:lnTo>
                  <a:lnTo>
                    <a:pt x="1939649" y="993948"/>
                  </a:lnTo>
                  <a:lnTo>
                    <a:pt x="1960242" y="990780"/>
                  </a:lnTo>
                  <a:lnTo>
                    <a:pt x="1955490" y="973355"/>
                  </a:lnTo>
                  <a:close/>
                  <a:moveTo>
                    <a:pt x="1817674" y="1625999"/>
                  </a:moveTo>
                  <a:cubicBezTo>
                    <a:pt x="1817674" y="1627583"/>
                    <a:pt x="1819258" y="1630751"/>
                    <a:pt x="1819258" y="1632336"/>
                  </a:cubicBezTo>
                  <a:cubicBezTo>
                    <a:pt x="1819258" y="1633920"/>
                    <a:pt x="1820842" y="1633920"/>
                    <a:pt x="1820842" y="1635504"/>
                  </a:cubicBezTo>
                  <a:cubicBezTo>
                    <a:pt x="1819258" y="1638672"/>
                    <a:pt x="1820842" y="1645008"/>
                    <a:pt x="1820842" y="1648176"/>
                  </a:cubicBezTo>
                  <a:cubicBezTo>
                    <a:pt x="1820842" y="1649760"/>
                    <a:pt x="1820842" y="1659265"/>
                    <a:pt x="1824010" y="1660849"/>
                  </a:cubicBezTo>
                  <a:cubicBezTo>
                    <a:pt x="1824010" y="1660849"/>
                    <a:pt x="1824010" y="1659265"/>
                    <a:pt x="1825594" y="1659265"/>
                  </a:cubicBezTo>
                  <a:cubicBezTo>
                    <a:pt x="1825594" y="1656097"/>
                    <a:pt x="1822426" y="1651345"/>
                    <a:pt x="1824010" y="1648176"/>
                  </a:cubicBezTo>
                  <a:cubicBezTo>
                    <a:pt x="1825594" y="1649760"/>
                    <a:pt x="1825594" y="1651345"/>
                    <a:pt x="1825594" y="1654513"/>
                  </a:cubicBezTo>
                  <a:cubicBezTo>
                    <a:pt x="1825594" y="1656097"/>
                    <a:pt x="1825594" y="1659265"/>
                    <a:pt x="1827178" y="1660849"/>
                  </a:cubicBezTo>
                  <a:cubicBezTo>
                    <a:pt x="1827178" y="1662433"/>
                    <a:pt x="1828763" y="1660849"/>
                    <a:pt x="1830346" y="1659265"/>
                  </a:cubicBezTo>
                  <a:cubicBezTo>
                    <a:pt x="1831931" y="1657681"/>
                    <a:pt x="1831931" y="1657681"/>
                    <a:pt x="1831931" y="1659265"/>
                  </a:cubicBezTo>
                  <a:cubicBezTo>
                    <a:pt x="1833515" y="1659265"/>
                    <a:pt x="1831931" y="1657681"/>
                    <a:pt x="1831931" y="1656097"/>
                  </a:cubicBezTo>
                  <a:cubicBezTo>
                    <a:pt x="1835099" y="1657681"/>
                    <a:pt x="1836683" y="1654513"/>
                    <a:pt x="1836683" y="1651345"/>
                  </a:cubicBezTo>
                  <a:cubicBezTo>
                    <a:pt x="1836683" y="1646592"/>
                    <a:pt x="1836683" y="1643424"/>
                    <a:pt x="1836683" y="1638672"/>
                  </a:cubicBezTo>
                  <a:cubicBezTo>
                    <a:pt x="1836683" y="1632336"/>
                    <a:pt x="1835099" y="1625999"/>
                    <a:pt x="1835099" y="1621247"/>
                  </a:cubicBezTo>
                  <a:cubicBezTo>
                    <a:pt x="1835099" y="1618079"/>
                    <a:pt x="1839851" y="1611742"/>
                    <a:pt x="1835099" y="1608574"/>
                  </a:cubicBezTo>
                  <a:cubicBezTo>
                    <a:pt x="1831931" y="1606990"/>
                    <a:pt x="1827178" y="1608574"/>
                    <a:pt x="1824010" y="1610158"/>
                  </a:cubicBezTo>
                  <a:cubicBezTo>
                    <a:pt x="1822426" y="1611742"/>
                    <a:pt x="1820842" y="1611742"/>
                    <a:pt x="1819258" y="1613327"/>
                  </a:cubicBezTo>
                  <a:cubicBezTo>
                    <a:pt x="1817674" y="1614911"/>
                    <a:pt x="1814506" y="1616495"/>
                    <a:pt x="1814506" y="1618079"/>
                  </a:cubicBezTo>
                  <a:cubicBezTo>
                    <a:pt x="1812922" y="1621247"/>
                    <a:pt x="1816090" y="1621247"/>
                    <a:pt x="1817674" y="1621247"/>
                  </a:cubicBezTo>
                  <a:cubicBezTo>
                    <a:pt x="1817674" y="1622831"/>
                    <a:pt x="1817674" y="1624415"/>
                    <a:pt x="1817674" y="1625999"/>
                  </a:cubicBezTo>
                  <a:close/>
                  <a:moveTo>
                    <a:pt x="1244234" y="2072712"/>
                  </a:moveTo>
                  <a:cubicBezTo>
                    <a:pt x="1242650" y="2072712"/>
                    <a:pt x="1242650" y="2072712"/>
                    <a:pt x="1241066" y="2072712"/>
                  </a:cubicBezTo>
                  <a:cubicBezTo>
                    <a:pt x="1239482" y="2072712"/>
                    <a:pt x="1239482" y="2074296"/>
                    <a:pt x="1237898" y="2075880"/>
                  </a:cubicBezTo>
                  <a:cubicBezTo>
                    <a:pt x="1236313" y="2075880"/>
                    <a:pt x="1239482" y="2072712"/>
                    <a:pt x="1239482" y="2072712"/>
                  </a:cubicBezTo>
                  <a:cubicBezTo>
                    <a:pt x="1239482" y="2072712"/>
                    <a:pt x="1236313" y="2067960"/>
                    <a:pt x="1236313" y="2067960"/>
                  </a:cubicBezTo>
                  <a:cubicBezTo>
                    <a:pt x="1234729" y="2067960"/>
                    <a:pt x="1234729" y="2067960"/>
                    <a:pt x="1233145" y="2066376"/>
                  </a:cubicBezTo>
                  <a:cubicBezTo>
                    <a:pt x="1233145" y="2066376"/>
                    <a:pt x="1233145" y="2063208"/>
                    <a:pt x="1233145" y="2063208"/>
                  </a:cubicBezTo>
                  <a:cubicBezTo>
                    <a:pt x="1231561" y="2063208"/>
                    <a:pt x="1228393" y="2069544"/>
                    <a:pt x="1225225" y="2067960"/>
                  </a:cubicBezTo>
                  <a:cubicBezTo>
                    <a:pt x="1223641" y="2066376"/>
                    <a:pt x="1222057" y="2067960"/>
                    <a:pt x="1220473" y="2066376"/>
                  </a:cubicBezTo>
                  <a:cubicBezTo>
                    <a:pt x="1218889" y="2064791"/>
                    <a:pt x="1215720" y="2064791"/>
                    <a:pt x="1215720" y="2067960"/>
                  </a:cubicBezTo>
                  <a:cubicBezTo>
                    <a:pt x="1215720" y="2069544"/>
                    <a:pt x="1217304" y="2071128"/>
                    <a:pt x="1214136" y="2072712"/>
                  </a:cubicBezTo>
                  <a:cubicBezTo>
                    <a:pt x="1212552" y="2074296"/>
                    <a:pt x="1210968" y="2075880"/>
                    <a:pt x="1209384" y="2079048"/>
                  </a:cubicBezTo>
                  <a:cubicBezTo>
                    <a:pt x="1207800" y="2082217"/>
                    <a:pt x="1203048" y="2086969"/>
                    <a:pt x="1204632" y="2090137"/>
                  </a:cubicBezTo>
                  <a:cubicBezTo>
                    <a:pt x="1204632" y="2091721"/>
                    <a:pt x="1204632" y="2096473"/>
                    <a:pt x="1204632" y="2098057"/>
                  </a:cubicBezTo>
                  <a:cubicBezTo>
                    <a:pt x="1206216" y="2099642"/>
                    <a:pt x="1207800" y="2099642"/>
                    <a:pt x="1209384" y="2102810"/>
                  </a:cubicBezTo>
                  <a:cubicBezTo>
                    <a:pt x="1212552" y="2107562"/>
                    <a:pt x="1217304" y="2109146"/>
                    <a:pt x="1222057" y="2105978"/>
                  </a:cubicBezTo>
                  <a:cubicBezTo>
                    <a:pt x="1226809" y="2102810"/>
                    <a:pt x="1226809" y="2099642"/>
                    <a:pt x="1226809" y="2094889"/>
                  </a:cubicBezTo>
                  <a:cubicBezTo>
                    <a:pt x="1226809" y="2093305"/>
                    <a:pt x="1226809" y="2086969"/>
                    <a:pt x="1229977" y="2086969"/>
                  </a:cubicBezTo>
                  <a:cubicBezTo>
                    <a:pt x="1237898" y="2080632"/>
                    <a:pt x="1244234" y="2075880"/>
                    <a:pt x="1244234" y="2072712"/>
                  </a:cubicBezTo>
                  <a:close/>
                  <a:moveTo>
                    <a:pt x="1504024" y="358729"/>
                  </a:moveTo>
                  <a:cubicBezTo>
                    <a:pt x="1518281" y="366649"/>
                    <a:pt x="1532538" y="369817"/>
                    <a:pt x="1543627" y="366649"/>
                  </a:cubicBezTo>
                  <a:cubicBezTo>
                    <a:pt x="1554715" y="363481"/>
                    <a:pt x="1564220" y="355561"/>
                    <a:pt x="1572140" y="342888"/>
                  </a:cubicBezTo>
                  <a:lnTo>
                    <a:pt x="1610158" y="273188"/>
                  </a:lnTo>
                  <a:lnTo>
                    <a:pt x="1583229" y="258931"/>
                  </a:lnTo>
                  <a:lnTo>
                    <a:pt x="1545211" y="327047"/>
                  </a:lnTo>
                  <a:cubicBezTo>
                    <a:pt x="1540458" y="334968"/>
                    <a:pt x="1535706" y="339720"/>
                    <a:pt x="1530954" y="341304"/>
                  </a:cubicBezTo>
                  <a:cubicBezTo>
                    <a:pt x="1526202" y="342888"/>
                    <a:pt x="1519865" y="342888"/>
                    <a:pt x="1513529" y="339720"/>
                  </a:cubicBezTo>
                  <a:cubicBezTo>
                    <a:pt x="1507193" y="336552"/>
                    <a:pt x="1504024" y="331799"/>
                    <a:pt x="1502440" y="327047"/>
                  </a:cubicBezTo>
                  <a:cubicBezTo>
                    <a:pt x="1500856" y="322295"/>
                    <a:pt x="1504024" y="315958"/>
                    <a:pt x="1507193" y="308038"/>
                  </a:cubicBezTo>
                  <a:lnTo>
                    <a:pt x="1545211" y="239922"/>
                  </a:lnTo>
                  <a:lnTo>
                    <a:pt x="1518281" y="225665"/>
                  </a:lnTo>
                  <a:lnTo>
                    <a:pt x="1480263" y="295365"/>
                  </a:lnTo>
                  <a:cubicBezTo>
                    <a:pt x="1472343" y="309622"/>
                    <a:pt x="1470759" y="320711"/>
                    <a:pt x="1475511" y="333383"/>
                  </a:cubicBezTo>
                  <a:cubicBezTo>
                    <a:pt x="1480263" y="341304"/>
                    <a:pt x="1489768" y="350808"/>
                    <a:pt x="1504024" y="358729"/>
                  </a:cubicBezTo>
                  <a:close/>
                  <a:moveTo>
                    <a:pt x="1768567" y="582085"/>
                  </a:moveTo>
                  <a:lnTo>
                    <a:pt x="1892126" y="537731"/>
                  </a:lnTo>
                  <a:lnTo>
                    <a:pt x="1873117" y="513969"/>
                  </a:lnTo>
                  <a:lnTo>
                    <a:pt x="1790744" y="545651"/>
                  </a:lnTo>
                  <a:lnTo>
                    <a:pt x="1839851" y="472783"/>
                  </a:lnTo>
                  <a:lnTo>
                    <a:pt x="1819258" y="447438"/>
                  </a:lnTo>
                  <a:lnTo>
                    <a:pt x="1749558" y="558324"/>
                  </a:lnTo>
                  <a:lnTo>
                    <a:pt x="1768567" y="582085"/>
                  </a:lnTo>
                  <a:close/>
                  <a:moveTo>
                    <a:pt x="1592733" y="412588"/>
                  </a:moveTo>
                  <a:lnTo>
                    <a:pt x="1645008" y="344472"/>
                  </a:lnTo>
                  <a:lnTo>
                    <a:pt x="1630751" y="441101"/>
                  </a:lnTo>
                  <a:lnTo>
                    <a:pt x="1654513" y="460110"/>
                  </a:lnTo>
                  <a:lnTo>
                    <a:pt x="1730549" y="361897"/>
                  </a:lnTo>
                  <a:lnTo>
                    <a:pt x="1708372" y="344472"/>
                  </a:lnTo>
                  <a:lnTo>
                    <a:pt x="1665601" y="399915"/>
                  </a:lnTo>
                  <a:lnTo>
                    <a:pt x="1678274" y="319127"/>
                  </a:lnTo>
                  <a:lnTo>
                    <a:pt x="1648176" y="295365"/>
                  </a:lnTo>
                  <a:lnTo>
                    <a:pt x="1572140" y="393579"/>
                  </a:lnTo>
                  <a:lnTo>
                    <a:pt x="1592733" y="412588"/>
                  </a:lnTo>
                  <a:close/>
                  <a:moveTo>
                    <a:pt x="1697283" y="471199"/>
                  </a:moveTo>
                  <a:lnTo>
                    <a:pt x="1684610" y="458526"/>
                  </a:lnTo>
                  <a:lnTo>
                    <a:pt x="1668770" y="474367"/>
                  </a:lnTo>
                  <a:lnTo>
                    <a:pt x="1716292" y="521890"/>
                  </a:lnTo>
                  <a:lnTo>
                    <a:pt x="1732133" y="506049"/>
                  </a:lnTo>
                  <a:lnTo>
                    <a:pt x="1719460" y="493376"/>
                  </a:lnTo>
                  <a:lnTo>
                    <a:pt x="1776488" y="436349"/>
                  </a:lnTo>
                  <a:lnTo>
                    <a:pt x="1789160" y="449022"/>
                  </a:lnTo>
                  <a:lnTo>
                    <a:pt x="1805001" y="433181"/>
                  </a:lnTo>
                  <a:lnTo>
                    <a:pt x="1757479" y="385658"/>
                  </a:lnTo>
                  <a:lnTo>
                    <a:pt x="1741638" y="401499"/>
                  </a:lnTo>
                  <a:lnTo>
                    <a:pt x="1754310" y="414172"/>
                  </a:lnTo>
                  <a:lnTo>
                    <a:pt x="1697283" y="471199"/>
                  </a:lnTo>
                  <a:close/>
                  <a:moveTo>
                    <a:pt x="1865196" y="1098498"/>
                  </a:moveTo>
                  <a:cubicBezTo>
                    <a:pt x="1865196" y="673962"/>
                    <a:pt x="1521449" y="330215"/>
                    <a:pt x="1096914" y="330215"/>
                  </a:cubicBezTo>
                  <a:cubicBezTo>
                    <a:pt x="672378" y="330215"/>
                    <a:pt x="328631" y="673962"/>
                    <a:pt x="328631" y="1098498"/>
                  </a:cubicBezTo>
                  <a:cubicBezTo>
                    <a:pt x="328631" y="1523033"/>
                    <a:pt x="672378" y="1866780"/>
                    <a:pt x="1096914" y="1866780"/>
                  </a:cubicBezTo>
                  <a:cubicBezTo>
                    <a:pt x="1521449" y="1866780"/>
                    <a:pt x="1865196" y="1523033"/>
                    <a:pt x="1865196" y="1098498"/>
                  </a:cubicBezTo>
                  <a:close/>
                  <a:moveTo>
                    <a:pt x="1689363" y="1478679"/>
                  </a:moveTo>
                  <a:cubicBezTo>
                    <a:pt x="1671938" y="1475511"/>
                    <a:pt x="1630751" y="1467590"/>
                    <a:pt x="1584813" y="1469175"/>
                  </a:cubicBezTo>
                  <a:cubicBezTo>
                    <a:pt x="1548379" y="1470759"/>
                    <a:pt x="1516697" y="1478679"/>
                    <a:pt x="1502440" y="1478679"/>
                  </a:cubicBezTo>
                  <a:cubicBezTo>
                    <a:pt x="1494520" y="1478679"/>
                    <a:pt x="1485015" y="1478679"/>
                    <a:pt x="1481847" y="1466006"/>
                  </a:cubicBezTo>
                  <a:cubicBezTo>
                    <a:pt x="1480263" y="1461254"/>
                    <a:pt x="1481847" y="1454918"/>
                    <a:pt x="1485015" y="1450165"/>
                  </a:cubicBezTo>
                  <a:cubicBezTo>
                    <a:pt x="1481847" y="1453334"/>
                    <a:pt x="1477095" y="1456502"/>
                    <a:pt x="1472343" y="1458086"/>
                  </a:cubicBezTo>
                  <a:cubicBezTo>
                    <a:pt x="1461254" y="1459670"/>
                    <a:pt x="1458086" y="1453334"/>
                    <a:pt x="1456502" y="1446997"/>
                  </a:cubicBezTo>
                  <a:cubicBezTo>
                    <a:pt x="1453334" y="1437493"/>
                    <a:pt x="1451750" y="1412147"/>
                    <a:pt x="1443829" y="1386802"/>
                  </a:cubicBezTo>
                  <a:cubicBezTo>
                    <a:pt x="1434324" y="1353536"/>
                    <a:pt x="1416900" y="1328191"/>
                    <a:pt x="1408979" y="1317102"/>
                  </a:cubicBezTo>
                  <a:cubicBezTo>
                    <a:pt x="1404227" y="1309182"/>
                    <a:pt x="1420068" y="1296509"/>
                    <a:pt x="1445413" y="1313934"/>
                  </a:cubicBezTo>
                  <a:cubicBezTo>
                    <a:pt x="1456502" y="1321854"/>
                    <a:pt x="1473927" y="1344032"/>
                    <a:pt x="1483431" y="1377297"/>
                  </a:cubicBezTo>
                  <a:cubicBezTo>
                    <a:pt x="1492936" y="1410563"/>
                    <a:pt x="1489768" y="1432740"/>
                    <a:pt x="1488183" y="1443829"/>
                  </a:cubicBezTo>
                  <a:cubicBezTo>
                    <a:pt x="1488183" y="1446997"/>
                    <a:pt x="1486599" y="1450165"/>
                    <a:pt x="1483431" y="1451750"/>
                  </a:cubicBezTo>
                  <a:cubicBezTo>
                    <a:pt x="1485015" y="1448581"/>
                    <a:pt x="1488183" y="1446997"/>
                    <a:pt x="1491352" y="1445413"/>
                  </a:cubicBezTo>
                  <a:cubicBezTo>
                    <a:pt x="1502440" y="1439077"/>
                    <a:pt x="1529370" y="1427988"/>
                    <a:pt x="1576892" y="1426404"/>
                  </a:cubicBezTo>
                  <a:cubicBezTo>
                    <a:pt x="1622831" y="1424820"/>
                    <a:pt x="1659265" y="1434325"/>
                    <a:pt x="1671938" y="1442245"/>
                  </a:cubicBezTo>
                  <a:cubicBezTo>
                    <a:pt x="1709956" y="1459670"/>
                    <a:pt x="1702035" y="1481847"/>
                    <a:pt x="1689363" y="1478679"/>
                  </a:cubicBezTo>
                  <a:close/>
                  <a:moveTo>
                    <a:pt x="1339279" y="1424820"/>
                  </a:moveTo>
                  <a:cubicBezTo>
                    <a:pt x="1336111" y="1416900"/>
                    <a:pt x="1355120" y="1408979"/>
                    <a:pt x="1372545" y="1432740"/>
                  </a:cubicBezTo>
                  <a:cubicBezTo>
                    <a:pt x="1380466" y="1442245"/>
                    <a:pt x="1389970" y="1466006"/>
                    <a:pt x="1389970" y="1499272"/>
                  </a:cubicBezTo>
                  <a:cubicBezTo>
                    <a:pt x="1389970" y="1532538"/>
                    <a:pt x="1382050" y="1551547"/>
                    <a:pt x="1377297" y="1559468"/>
                  </a:cubicBezTo>
                  <a:cubicBezTo>
                    <a:pt x="1374129" y="1567388"/>
                    <a:pt x="1364625" y="1570556"/>
                    <a:pt x="1358288" y="1568972"/>
                  </a:cubicBezTo>
                  <a:cubicBezTo>
                    <a:pt x="1347200" y="1567388"/>
                    <a:pt x="1347200" y="1561052"/>
                    <a:pt x="1347200" y="1554715"/>
                  </a:cubicBezTo>
                  <a:cubicBezTo>
                    <a:pt x="1347200" y="1545211"/>
                    <a:pt x="1351952" y="1521449"/>
                    <a:pt x="1351952" y="1497688"/>
                  </a:cubicBezTo>
                  <a:cubicBezTo>
                    <a:pt x="1351952" y="1464422"/>
                    <a:pt x="1342447" y="1437493"/>
                    <a:pt x="1339279" y="1424820"/>
                  </a:cubicBezTo>
                  <a:close/>
                  <a:moveTo>
                    <a:pt x="1293341" y="1473927"/>
                  </a:moveTo>
                  <a:cubicBezTo>
                    <a:pt x="1291757" y="1466006"/>
                    <a:pt x="1309182" y="1461254"/>
                    <a:pt x="1325023" y="1485015"/>
                  </a:cubicBezTo>
                  <a:cubicBezTo>
                    <a:pt x="1331359" y="1494520"/>
                    <a:pt x="1337695" y="1518281"/>
                    <a:pt x="1334527" y="1548379"/>
                  </a:cubicBezTo>
                  <a:cubicBezTo>
                    <a:pt x="1331359" y="1578477"/>
                    <a:pt x="1320270" y="1595902"/>
                    <a:pt x="1315518" y="1603822"/>
                  </a:cubicBezTo>
                  <a:cubicBezTo>
                    <a:pt x="1310766" y="1610158"/>
                    <a:pt x="1302845" y="1613327"/>
                    <a:pt x="1296509" y="1610158"/>
                  </a:cubicBezTo>
                  <a:cubicBezTo>
                    <a:pt x="1287004" y="1606990"/>
                    <a:pt x="1287004" y="1600654"/>
                    <a:pt x="1287004" y="1595902"/>
                  </a:cubicBezTo>
                  <a:cubicBezTo>
                    <a:pt x="1287004" y="1586397"/>
                    <a:pt x="1296509" y="1565804"/>
                    <a:pt x="1298093" y="1543627"/>
                  </a:cubicBezTo>
                  <a:cubicBezTo>
                    <a:pt x="1299677" y="1513529"/>
                    <a:pt x="1294925" y="1486600"/>
                    <a:pt x="1293341" y="1473927"/>
                  </a:cubicBezTo>
                  <a:close/>
                  <a:moveTo>
                    <a:pt x="810194" y="1293341"/>
                  </a:moveTo>
                  <a:lnTo>
                    <a:pt x="810194" y="1236314"/>
                  </a:lnTo>
                  <a:lnTo>
                    <a:pt x="936921" y="1236314"/>
                  </a:lnTo>
                  <a:lnTo>
                    <a:pt x="936921" y="1179286"/>
                  </a:lnTo>
                  <a:lnTo>
                    <a:pt x="810194" y="1179286"/>
                  </a:lnTo>
                  <a:lnTo>
                    <a:pt x="810194" y="1144437"/>
                  </a:lnTo>
                  <a:lnTo>
                    <a:pt x="936921" y="1144437"/>
                  </a:lnTo>
                  <a:lnTo>
                    <a:pt x="936921" y="1087409"/>
                  </a:lnTo>
                  <a:lnTo>
                    <a:pt x="810194" y="1087409"/>
                  </a:lnTo>
                  <a:lnTo>
                    <a:pt x="810194" y="1052559"/>
                  </a:lnTo>
                  <a:lnTo>
                    <a:pt x="936921" y="1052559"/>
                  </a:lnTo>
                  <a:lnTo>
                    <a:pt x="936921" y="995532"/>
                  </a:lnTo>
                  <a:lnTo>
                    <a:pt x="810194" y="995532"/>
                  </a:lnTo>
                  <a:lnTo>
                    <a:pt x="810194" y="960682"/>
                  </a:lnTo>
                  <a:lnTo>
                    <a:pt x="936921" y="960682"/>
                  </a:lnTo>
                  <a:lnTo>
                    <a:pt x="936921" y="903655"/>
                  </a:lnTo>
                  <a:lnTo>
                    <a:pt x="914744" y="903655"/>
                  </a:lnTo>
                  <a:lnTo>
                    <a:pt x="914744" y="881478"/>
                  </a:lnTo>
                  <a:lnTo>
                    <a:pt x="936921" y="881478"/>
                  </a:lnTo>
                  <a:lnTo>
                    <a:pt x="936921" y="881478"/>
                  </a:lnTo>
                  <a:lnTo>
                    <a:pt x="982859" y="852964"/>
                  </a:lnTo>
                  <a:lnTo>
                    <a:pt x="1210968" y="852964"/>
                  </a:lnTo>
                  <a:lnTo>
                    <a:pt x="1256907" y="881478"/>
                  </a:lnTo>
                  <a:lnTo>
                    <a:pt x="1279084" y="881478"/>
                  </a:lnTo>
                  <a:lnTo>
                    <a:pt x="1279084" y="903655"/>
                  </a:lnTo>
                  <a:lnTo>
                    <a:pt x="1256907" y="903655"/>
                  </a:lnTo>
                  <a:lnTo>
                    <a:pt x="1256907" y="960682"/>
                  </a:lnTo>
                  <a:lnTo>
                    <a:pt x="1383634" y="960682"/>
                  </a:lnTo>
                  <a:lnTo>
                    <a:pt x="1383634" y="995532"/>
                  </a:lnTo>
                  <a:lnTo>
                    <a:pt x="1256907" y="995532"/>
                  </a:lnTo>
                  <a:lnTo>
                    <a:pt x="1256907" y="1052559"/>
                  </a:lnTo>
                  <a:lnTo>
                    <a:pt x="1383634" y="1052559"/>
                  </a:lnTo>
                  <a:lnTo>
                    <a:pt x="1383634" y="1087409"/>
                  </a:lnTo>
                  <a:lnTo>
                    <a:pt x="1256907" y="1087409"/>
                  </a:lnTo>
                  <a:lnTo>
                    <a:pt x="1256907" y="1144437"/>
                  </a:lnTo>
                  <a:lnTo>
                    <a:pt x="1383634" y="1144437"/>
                  </a:lnTo>
                  <a:lnTo>
                    <a:pt x="1383634" y="1179286"/>
                  </a:lnTo>
                  <a:lnTo>
                    <a:pt x="1256907" y="1179286"/>
                  </a:lnTo>
                  <a:lnTo>
                    <a:pt x="1256907" y="1236314"/>
                  </a:lnTo>
                  <a:lnTo>
                    <a:pt x="1383634" y="1236314"/>
                  </a:lnTo>
                  <a:lnTo>
                    <a:pt x="1383634" y="1293341"/>
                  </a:lnTo>
                  <a:lnTo>
                    <a:pt x="810194" y="1293341"/>
                  </a:lnTo>
                  <a:close/>
                  <a:moveTo>
                    <a:pt x="1210968" y="1361457"/>
                  </a:moveTo>
                  <a:lnTo>
                    <a:pt x="1210968" y="1372545"/>
                  </a:lnTo>
                  <a:lnTo>
                    <a:pt x="1188791" y="1372545"/>
                  </a:lnTo>
                  <a:lnTo>
                    <a:pt x="1188791" y="1355120"/>
                  </a:lnTo>
                  <a:cubicBezTo>
                    <a:pt x="1188791" y="1345616"/>
                    <a:pt x="1196711" y="1337695"/>
                    <a:pt x="1206216" y="1337695"/>
                  </a:cubicBezTo>
                  <a:lnTo>
                    <a:pt x="1241066" y="1337695"/>
                  </a:lnTo>
                  <a:cubicBezTo>
                    <a:pt x="1250570" y="1337695"/>
                    <a:pt x="1258491" y="1345616"/>
                    <a:pt x="1258491" y="1355120"/>
                  </a:cubicBezTo>
                  <a:lnTo>
                    <a:pt x="1258491" y="1389970"/>
                  </a:lnTo>
                  <a:cubicBezTo>
                    <a:pt x="1258491" y="1397891"/>
                    <a:pt x="1253739" y="1404227"/>
                    <a:pt x="1247402" y="1405811"/>
                  </a:cubicBezTo>
                  <a:lnTo>
                    <a:pt x="1212552" y="1415316"/>
                  </a:lnTo>
                  <a:lnTo>
                    <a:pt x="1212552" y="1440661"/>
                  </a:lnTo>
                  <a:lnTo>
                    <a:pt x="1256907" y="1440661"/>
                  </a:lnTo>
                  <a:lnTo>
                    <a:pt x="1256907" y="1462838"/>
                  </a:lnTo>
                  <a:lnTo>
                    <a:pt x="1188791" y="1462838"/>
                  </a:lnTo>
                  <a:lnTo>
                    <a:pt x="1188791" y="1410563"/>
                  </a:lnTo>
                  <a:cubicBezTo>
                    <a:pt x="1188791" y="1410563"/>
                    <a:pt x="1188791" y="1410563"/>
                    <a:pt x="1188791" y="1410563"/>
                  </a:cubicBezTo>
                  <a:cubicBezTo>
                    <a:pt x="1188791" y="1402643"/>
                    <a:pt x="1193543" y="1396306"/>
                    <a:pt x="1199880" y="1394722"/>
                  </a:cubicBezTo>
                  <a:lnTo>
                    <a:pt x="1234729" y="1385218"/>
                  </a:lnTo>
                  <a:lnTo>
                    <a:pt x="1234729" y="1359872"/>
                  </a:lnTo>
                  <a:lnTo>
                    <a:pt x="1210968" y="1359872"/>
                  </a:lnTo>
                  <a:close/>
                  <a:moveTo>
                    <a:pt x="1218889" y="1629167"/>
                  </a:moveTo>
                  <a:cubicBezTo>
                    <a:pt x="1220473" y="1621247"/>
                    <a:pt x="1229977" y="1603822"/>
                    <a:pt x="1234729" y="1583229"/>
                  </a:cubicBezTo>
                  <a:cubicBezTo>
                    <a:pt x="1241066" y="1556299"/>
                    <a:pt x="1237898" y="1530954"/>
                    <a:pt x="1236313" y="1519865"/>
                  </a:cubicBezTo>
                  <a:cubicBezTo>
                    <a:pt x="1234729" y="1511945"/>
                    <a:pt x="1253739" y="1510361"/>
                    <a:pt x="1266411" y="1532538"/>
                  </a:cubicBezTo>
                  <a:cubicBezTo>
                    <a:pt x="1271164" y="1542043"/>
                    <a:pt x="1275916" y="1564220"/>
                    <a:pt x="1269579" y="1591149"/>
                  </a:cubicBezTo>
                  <a:cubicBezTo>
                    <a:pt x="1263243" y="1618079"/>
                    <a:pt x="1250570" y="1632336"/>
                    <a:pt x="1245818" y="1638672"/>
                  </a:cubicBezTo>
                  <a:cubicBezTo>
                    <a:pt x="1241066" y="1643424"/>
                    <a:pt x="1233145" y="1645008"/>
                    <a:pt x="1226809" y="1641840"/>
                  </a:cubicBezTo>
                  <a:cubicBezTo>
                    <a:pt x="1217304" y="1638672"/>
                    <a:pt x="1218889" y="1632336"/>
                    <a:pt x="1218889" y="1629167"/>
                  </a:cubicBezTo>
                  <a:close/>
                  <a:moveTo>
                    <a:pt x="1022462" y="1418484"/>
                  </a:moveTo>
                  <a:cubicBezTo>
                    <a:pt x="1012957" y="1418484"/>
                    <a:pt x="1005037" y="1410563"/>
                    <a:pt x="1005037" y="1401059"/>
                  </a:cubicBezTo>
                  <a:lnTo>
                    <a:pt x="1005037" y="1355120"/>
                  </a:lnTo>
                  <a:cubicBezTo>
                    <a:pt x="1005037" y="1345616"/>
                    <a:pt x="1012957" y="1337695"/>
                    <a:pt x="1022462" y="1337695"/>
                  </a:cubicBezTo>
                  <a:lnTo>
                    <a:pt x="1057312" y="1337695"/>
                  </a:lnTo>
                  <a:cubicBezTo>
                    <a:pt x="1066816" y="1337695"/>
                    <a:pt x="1074737" y="1345616"/>
                    <a:pt x="1074737" y="1355120"/>
                  </a:cubicBezTo>
                  <a:lnTo>
                    <a:pt x="1074737" y="1446997"/>
                  </a:lnTo>
                  <a:cubicBezTo>
                    <a:pt x="1074737" y="1456502"/>
                    <a:pt x="1066816" y="1464422"/>
                    <a:pt x="1057312" y="1464422"/>
                  </a:cubicBezTo>
                  <a:lnTo>
                    <a:pt x="1005037" y="1464422"/>
                  </a:lnTo>
                  <a:lnTo>
                    <a:pt x="1005037" y="1442245"/>
                  </a:lnTo>
                  <a:lnTo>
                    <a:pt x="1050975" y="1442245"/>
                  </a:lnTo>
                  <a:lnTo>
                    <a:pt x="1050975" y="1420068"/>
                  </a:lnTo>
                  <a:lnTo>
                    <a:pt x="1022462" y="1420068"/>
                  </a:lnTo>
                  <a:close/>
                  <a:moveTo>
                    <a:pt x="957514" y="1581645"/>
                  </a:moveTo>
                  <a:cubicBezTo>
                    <a:pt x="962266" y="1602238"/>
                    <a:pt x="971771" y="1619663"/>
                    <a:pt x="973355" y="1627583"/>
                  </a:cubicBezTo>
                  <a:cubicBezTo>
                    <a:pt x="973355" y="1632336"/>
                    <a:pt x="974939" y="1637088"/>
                    <a:pt x="965434" y="1641840"/>
                  </a:cubicBezTo>
                  <a:cubicBezTo>
                    <a:pt x="959098" y="1645008"/>
                    <a:pt x="951178" y="1643424"/>
                    <a:pt x="946425" y="1638672"/>
                  </a:cubicBezTo>
                  <a:cubicBezTo>
                    <a:pt x="941673" y="1632336"/>
                    <a:pt x="929001" y="1618079"/>
                    <a:pt x="922664" y="1591149"/>
                  </a:cubicBezTo>
                  <a:cubicBezTo>
                    <a:pt x="916328" y="1564220"/>
                    <a:pt x="921080" y="1542043"/>
                    <a:pt x="925832" y="1532538"/>
                  </a:cubicBezTo>
                  <a:cubicBezTo>
                    <a:pt x="938505" y="1508777"/>
                    <a:pt x="957514" y="1511945"/>
                    <a:pt x="955930" y="1519865"/>
                  </a:cubicBezTo>
                  <a:cubicBezTo>
                    <a:pt x="954346" y="1530954"/>
                    <a:pt x="952762" y="1554715"/>
                    <a:pt x="957514" y="1581645"/>
                  </a:cubicBezTo>
                  <a:close/>
                  <a:moveTo>
                    <a:pt x="959098" y="1464422"/>
                  </a:moveTo>
                  <a:lnTo>
                    <a:pt x="959098" y="1361457"/>
                  </a:lnTo>
                  <a:lnTo>
                    <a:pt x="936921" y="1372545"/>
                  </a:lnTo>
                  <a:lnTo>
                    <a:pt x="936921" y="1350368"/>
                  </a:lnTo>
                  <a:lnTo>
                    <a:pt x="959098" y="1339279"/>
                  </a:lnTo>
                  <a:lnTo>
                    <a:pt x="965434" y="1339279"/>
                  </a:lnTo>
                  <a:cubicBezTo>
                    <a:pt x="974939" y="1339279"/>
                    <a:pt x="982859" y="1347200"/>
                    <a:pt x="982859" y="1356704"/>
                  </a:cubicBezTo>
                  <a:lnTo>
                    <a:pt x="982859" y="1466006"/>
                  </a:lnTo>
                  <a:lnTo>
                    <a:pt x="959098" y="1466006"/>
                  </a:lnTo>
                  <a:close/>
                  <a:moveTo>
                    <a:pt x="895735" y="1543627"/>
                  </a:moveTo>
                  <a:cubicBezTo>
                    <a:pt x="898903" y="1567388"/>
                    <a:pt x="906823" y="1587981"/>
                    <a:pt x="906823" y="1595902"/>
                  </a:cubicBezTo>
                  <a:cubicBezTo>
                    <a:pt x="906823" y="1600654"/>
                    <a:pt x="908407" y="1606990"/>
                    <a:pt x="897319" y="1610158"/>
                  </a:cubicBezTo>
                  <a:cubicBezTo>
                    <a:pt x="890982" y="1611742"/>
                    <a:pt x="883062" y="1610158"/>
                    <a:pt x="878310" y="1603822"/>
                  </a:cubicBezTo>
                  <a:cubicBezTo>
                    <a:pt x="873557" y="1595902"/>
                    <a:pt x="862469" y="1580061"/>
                    <a:pt x="859301" y="1548379"/>
                  </a:cubicBezTo>
                  <a:cubicBezTo>
                    <a:pt x="856132" y="1518281"/>
                    <a:pt x="862469" y="1494520"/>
                    <a:pt x="868805" y="1485015"/>
                  </a:cubicBezTo>
                  <a:cubicBezTo>
                    <a:pt x="883062" y="1461254"/>
                    <a:pt x="902071" y="1466006"/>
                    <a:pt x="900487" y="1473927"/>
                  </a:cubicBezTo>
                  <a:cubicBezTo>
                    <a:pt x="897319" y="1486600"/>
                    <a:pt x="894151" y="1513529"/>
                    <a:pt x="895735" y="1543627"/>
                  </a:cubicBezTo>
                  <a:close/>
                  <a:moveTo>
                    <a:pt x="845044" y="1554715"/>
                  </a:moveTo>
                  <a:cubicBezTo>
                    <a:pt x="845044" y="1559468"/>
                    <a:pt x="845044" y="1567388"/>
                    <a:pt x="833955" y="1568972"/>
                  </a:cubicBezTo>
                  <a:cubicBezTo>
                    <a:pt x="827619" y="1570556"/>
                    <a:pt x="818114" y="1565804"/>
                    <a:pt x="814946" y="1559468"/>
                  </a:cubicBezTo>
                  <a:cubicBezTo>
                    <a:pt x="810194" y="1551547"/>
                    <a:pt x="802273" y="1530954"/>
                    <a:pt x="802273" y="1499272"/>
                  </a:cubicBezTo>
                  <a:cubicBezTo>
                    <a:pt x="802273" y="1467590"/>
                    <a:pt x="811778" y="1442245"/>
                    <a:pt x="819698" y="1432740"/>
                  </a:cubicBezTo>
                  <a:cubicBezTo>
                    <a:pt x="838707" y="1408979"/>
                    <a:pt x="856132" y="1416900"/>
                    <a:pt x="852964" y="1424820"/>
                  </a:cubicBezTo>
                  <a:cubicBezTo>
                    <a:pt x="848212" y="1437493"/>
                    <a:pt x="840291" y="1464422"/>
                    <a:pt x="840291" y="1496104"/>
                  </a:cubicBezTo>
                  <a:cubicBezTo>
                    <a:pt x="840291" y="1523033"/>
                    <a:pt x="846628" y="1545211"/>
                    <a:pt x="845044" y="1554715"/>
                  </a:cubicBezTo>
                  <a:close/>
                  <a:moveTo>
                    <a:pt x="583669" y="1119091"/>
                  </a:moveTo>
                  <a:cubicBezTo>
                    <a:pt x="588422" y="1109587"/>
                    <a:pt x="597926" y="1087409"/>
                    <a:pt x="626440" y="1062064"/>
                  </a:cubicBezTo>
                  <a:cubicBezTo>
                    <a:pt x="654953" y="1036718"/>
                    <a:pt x="681883" y="1027214"/>
                    <a:pt x="696140" y="1025630"/>
                  </a:cubicBezTo>
                  <a:cubicBezTo>
                    <a:pt x="729405" y="1022462"/>
                    <a:pt x="735742" y="1043055"/>
                    <a:pt x="726237" y="1046223"/>
                  </a:cubicBezTo>
                  <a:cubicBezTo>
                    <a:pt x="711980" y="1052559"/>
                    <a:pt x="683467" y="1066816"/>
                    <a:pt x="654953" y="1090578"/>
                  </a:cubicBezTo>
                  <a:cubicBezTo>
                    <a:pt x="632776" y="1109587"/>
                    <a:pt x="616935" y="1131764"/>
                    <a:pt x="609015" y="1138100"/>
                  </a:cubicBezTo>
                  <a:cubicBezTo>
                    <a:pt x="604262" y="1141268"/>
                    <a:pt x="597926" y="1147605"/>
                    <a:pt x="588422" y="1139684"/>
                  </a:cubicBezTo>
                  <a:cubicBezTo>
                    <a:pt x="583669" y="1138100"/>
                    <a:pt x="580501" y="1128596"/>
                    <a:pt x="583669" y="1119091"/>
                  </a:cubicBezTo>
                  <a:close/>
                  <a:moveTo>
                    <a:pt x="585253" y="1033550"/>
                  </a:moveTo>
                  <a:cubicBezTo>
                    <a:pt x="590006" y="1025630"/>
                    <a:pt x="604262" y="1005037"/>
                    <a:pt x="635944" y="984444"/>
                  </a:cubicBezTo>
                  <a:cubicBezTo>
                    <a:pt x="667626" y="963850"/>
                    <a:pt x="696140" y="957514"/>
                    <a:pt x="708812" y="957514"/>
                  </a:cubicBezTo>
                  <a:cubicBezTo>
                    <a:pt x="742078" y="957514"/>
                    <a:pt x="743662" y="978107"/>
                    <a:pt x="734158" y="981275"/>
                  </a:cubicBezTo>
                  <a:cubicBezTo>
                    <a:pt x="719901" y="986028"/>
                    <a:pt x="689803" y="997116"/>
                    <a:pt x="658121" y="1016125"/>
                  </a:cubicBezTo>
                  <a:cubicBezTo>
                    <a:pt x="634360" y="1031966"/>
                    <a:pt x="615351" y="1050975"/>
                    <a:pt x="605847" y="1057312"/>
                  </a:cubicBezTo>
                  <a:cubicBezTo>
                    <a:pt x="601094" y="1060480"/>
                    <a:pt x="593174" y="1065232"/>
                    <a:pt x="586837" y="1055728"/>
                  </a:cubicBezTo>
                  <a:cubicBezTo>
                    <a:pt x="580501" y="1050975"/>
                    <a:pt x="580501" y="1041471"/>
                    <a:pt x="585253" y="1033550"/>
                  </a:cubicBezTo>
                  <a:close/>
                  <a:moveTo>
                    <a:pt x="596342" y="1206216"/>
                  </a:moveTo>
                  <a:cubicBezTo>
                    <a:pt x="599510" y="1196711"/>
                    <a:pt x="605847" y="1172950"/>
                    <a:pt x="631192" y="1144437"/>
                  </a:cubicBezTo>
                  <a:cubicBezTo>
                    <a:pt x="654953" y="1115923"/>
                    <a:pt x="681883" y="1101666"/>
                    <a:pt x="694555" y="1098498"/>
                  </a:cubicBezTo>
                  <a:cubicBezTo>
                    <a:pt x="727821" y="1090578"/>
                    <a:pt x="735742" y="1109587"/>
                    <a:pt x="727821" y="1115923"/>
                  </a:cubicBezTo>
                  <a:cubicBezTo>
                    <a:pt x="715149" y="1123843"/>
                    <a:pt x="688219" y="1142852"/>
                    <a:pt x="664458" y="1169782"/>
                  </a:cubicBezTo>
                  <a:cubicBezTo>
                    <a:pt x="645449" y="1191959"/>
                    <a:pt x="632776" y="1215720"/>
                    <a:pt x="624856" y="1223641"/>
                  </a:cubicBezTo>
                  <a:cubicBezTo>
                    <a:pt x="620103" y="1228393"/>
                    <a:pt x="615351" y="1234730"/>
                    <a:pt x="605847" y="1228393"/>
                  </a:cubicBezTo>
                  <a:cubicBezTo>
                    <a:pt x="597926" y="1223641"/>
                    <a:pt x="594758" y="1214136"/>
                    <a:pt x="596342" y="1206216"/>
                  </a:cubicBezTo>
                  <a:close/>
                  <a:moveTo>
                    <a:pt x="645449" y="1225225"/>
                  </a:moveTo>
                  <a:cubicBezTo>
                    <a:pt x="664458" y="1195127"/>
                    <a:pt x="688219" y="1176118"/>
                    <a:pt x="700892" y="1171366"/>
                  </a:cubicBezTo>
                  <a:cubicBezTo>
                    <a:pt x="732574" y="1160277"/>
                    <a:pt x="743662" y="1177702"/>
                    <a:pt x="735742" y="1184039"/>
                  </a:cubicBezTo>
                  <a:cubicBezTo>
                    <a:pt x="724653" y="1193543"/>
                    <a:pt x="700892" y="1215720"/>
                    <a:pt x="680299" y="1245818"/>
                  </a:cubicBezTo>
                  <a:cubicBezTo>
                    <a:pt x="664458" y="1269579"/>
                    <a:pt x="656537" y="1294925"/>
                    <a:pt x="650201" y="1304429"/>
                  </a:cubicBezTo>
                  <a:cubicBezTo>
                    <a:pt x="647033" y="1309182"/>
                    <a:pt x="642281" y="1315518"/>
                    <a:pt x="631192" y="1310766"/>
                  </a:cubicBezTo>
                  <a:cubicBezTo>
                    <a:pt x="624856" y="1307598"/>
                    <a:pt x="618519" y="1299677"/>
                    <a:pt x="620103" y="1290173"/>
                  </a:cubicBezTo>
                  <a:cubicBezTo>
                    <a:pt x="623272" y="1280668"/>
                    <a:pt x="626440" y="1256907"/>
                    <a:pt x="645449" y="1225225"/>
                  </a:cubicBezTo>
                  <a:close/>
                  <a:moveTo>
                    <a:pt x="669210" y="941673"/>
                  </a:moveTo>
                  <a:cubicBezTo>
                    <a:pt x="643865" y="952762"/>
                    <a:pt x="621687" y="970187"/>
                    <a:pt x="612183" y="973355"/>
                  </a:cubicBezTo>
                  <a:cubicBezTo>
                    <a:pt x="607431" y="974939"/>
                    <a:pt x="599510" y="978107"/>
                    <a:pt x="593174" y="970187"/>
                  </a:cubicBezTo>
                  <a:cubicBezTo>
                    <a:pt x="590006" y="965435"/>
                    <a:pt x="588422" y="955930"/>
                    <a:pt x="594758" y="949594"/>
                  </a:cubicBezTo>
                  <a:cubicBezTo>
                    <a:pt x="601094" y="941673"/>
                    <a:pt x="616935" y="925832"/>
                    <a:pt x="650201" y="909991"/>
                  </a:cubicBezTo>
                  <a:cubicBezTo>
                    <a:pt x="683467" y="894151"/>
                    <a:pt x="711980" y="890982"/>
                    <a:pt x="724653" y="892566"/>
                  </a:cubicBezTo>
                  <a:cubicBezTo>
                    <a:pt x="756335" y="897319"/>
                    <a:pt x="756335" y="916328"/>
                    <a:pt x="746830" y="917912"/>
                  </a:cubicBezTo>
                  <a:cubicBezTo>
                    <a:pt x="734158" y="921080"/>
                    <a:pt x="702476" y="927416"/>
                    <a:pt x="669210" y="941673"/>
                  </a:cubicBezTo>
                  <a:close/>
                  <a:moveTo>
                    <a:pt x="688219" y="873557"/>
                  </a:moveTo>
                  <a:cubicBezTo>
                    <a:pt x="662874" y="881478"/>
                    <a:pt x="640696" y="894151"/>
                    <a:pt x="631192" y="897319"/>
                  </a:cubicBezTo>
                  <a:cubicBezTo>
                    <a:pt x="626440" y="898903"/>
                    <a:pt x="618519" y="900487"/>
                    <a:pt x="613767" y="892566"/>
                  </a:cubicBezTo>
                  <a:cubicBezTo>
                    <a:pt x="610599" y="886230"/>
                    <a:pt x="612183" y="878310"/>
                    <a:pt x="618519" y="873557"/>
                  </a:cubicBezTo>
                  <a:cubicBezTo>
                    <a:pt x="626440" y="867221"/>
                    <a:pt x="642281" y="852964"/>
                    <a:pt x="675546" y="841876"/>
                  </a:cubicBezTo>
                  <a:cubicBezTo>
                    <a:pt x="708812" y="830787"/>
                    <a:pt x="735742" y="830787"/>
                    <a:pt x="748414" y="833955"/>
                  </a:cubicBezTo>
                  <a:cubicBezTo>
                    <a:pt x="776928" y="841876"/>
                    <a:pt x="775344" y="859301"/>
                    <a:pt x="765839" y="859301"/>
                  </a:cubicBezTo>
                  <a:cubicBezTo>
                    <a:pt x="751583" y="860885"/>
                    <a:pt x="719901" y="862469"/>
                    <a:pt x="688219" y="873557"/>
                  </a:cubicBezTo>
                  <a:close/>
                  <a:moveTo>
                    <a:pt x="711980" y="810194"/>
                  </a:moveTo>
                  <a:cubicBezTo>
                    <a:pt x="686635" y="814946"/>
                    <a:pt x="664458" y="824451"/>
                    <a:pt x="654953" y="826035"/>
                  </a:cubicBezTo>
                  <a:cubicBezTo>
                    <a:pt x="650201" y="827619"/>
                    <a:pt x="642281" y="827619"/>
                    <a:pt x="639112" y="819698"/>
                  </a:cubicBezTo>
                  <a:cubicBezTo>
                    <a:pt x="637528" y="814946"/>
                    <a:pt x="639112" y="807026"/>
                    <a:pt x="645449" y="802273"/>
                  </a:cubicBezTo>
                  <a:cubicBezTo>
                    <a:pt x="653369" y="797521"/>
                    <a:pt x="670794" y="786433"/>
                    <a:pt x="702476" y="780096"/>
                  </a:cubicBezTo>
                  <a:cubicBezTo>
                    <a:pt x="734158" y="773760"/>
                    <a:pt x="761087" y="775344"/>
                    <a:pt x="772176" y="778512"/>
                  </a:cubicBezTo>
                  <a:cubicBezTo>
                    <a:pt x="799105" y="788017"/>
                    <a:pt x="794353" y="803858"/>
                    <a:pt x="786433" y="802273"/>
                  </a:cubicBezTo>
                  <a:cubicBezTo>
                    <a:pt x="773760" y="803858"/>
                    <a:pt x="743662" y="803858"/>
                    <a:pt x="711980" y="810194"/>
                  </a:cubicBezTo>
                  <a:close/>
                  <a:moveTo>
                    <a:pt x="814946" y="1372545"/>
                  </a:moveTo>
                  <a:cubicBezTo>
                    <a:pt x="808610" y="1385218"/>
                    <a:pt x="795937" y="1412147"/>
                    <a:pt x="791185" y="1443829"/>
                  </a:cubicBezTo>
                  <a:cubicBezTo>
                    <a:pt x="786433" y="1469175"/>
                    <a:pt x="789601" y="1494520"/>
                    <a:pt x="788017" y="1504024"/>
                  </a:cubicBezTo>
                  <a:cubicBezTo>
                    <a:pt x="786433" y="1508777"/>
                    <a:pt x="784848" y="1516697"/>
                    <a:pt x="773760" y="1516697"/>
                  </a:cubicBezTo>
                  <a:cubicBezTo>
                    <a:pt x="765839" y="1516697"/>
                    <a:pt x="757919" y="1511945"/>
                    <a:pt x="756335" y="1504024"/>
                  </a:cubicBezTo>
                  <a:cubicBezTo>
                    <a:pt x="753167" y="1494520"/>
                    <a:pt x="746830" y="1473927"/>
                    <a:pt x="751583" y="1440661"/>
                  </a:cubicBezTo>
                  <a:cubicBezTo>
                    <a:pt x="756335" y="1407395"/>
                    <a:pt x="770592" y="1383634"/>
                    <a:pt x="778512" y="1375713"/>
                  </a:cubicBezTo>
                  <a:cubicBezTo>
                    <a:pt x="802273" y="1355120"/>
                    <a:pt x="819698" y="1364625"/>
                    <a:pt x="814946" y="1372545"/>
                  </a:cubicBezTo>
                  <a:close/>
                  <a:moveTo>
                    <a:pt x="1377297" y="1372545"/>
                  </a:moveTo>
                  <a:cubicBezTo>
                    <a:pt x="1372545" y="1364625"/>
                    <a:pt x="1389970" y="1353536"/>
                    <a:pt x="1413731" y="1375713"/>
                  </a:cubicBezTo>
                  <a:cubicBezTo>
                    <a:pt x="1423236" y="1383634"/>
                    <a:pt x="1435909" y="1407395"/>
                    <a:pt x="1440661" y="1440661"/>
                  </a:cubicBezTo>
                  <a:cubicBezTo>
                    <a:pt x="1445413" y="1473927"/>
                    <a:pt x="1439077" y="1496104"/>
                    <a:pt x="1435909" y="1504024"/>
                  </a:cubicBezTo>
                  <a:cubicBezTo>
                    <a:pt x="1432740" y="1511945"/>
                    <a:pt x="1424820" y="1516697"/>
                    <a:pt x="1418484" y="1516697"/>
                  </a:cubicBezTo>
                  <a:cubicBezTo>
                    <a:pt x="1407395" y="1516697"/>
                    <a:pt x="1405811" y="1508777"/>
                    <a:pt x="1404227" y="1504024"/>
                  </a:cubicBezTo>
                  <a:cubicBezTo>
                    <a:pt x="1402643" y="1494520"/>
                    <a:pt x="1404227" y="1469175"/>
                    <a:pt x="1401059" y="1443829"/>
                  </a:cubicBezTo>
                  <a:cubicBezTo>
                    <a:pt x="1396306" y="1412147"/>
                    <a:pt x="1383634" y="1385218"/>
                    <a:pt x="1377297" y="1372545"/>
                  </a:cubicBezTo>
                  <a:close/>
                  <a:moveTo>
                    <a:pt x="1568972" y="1223641"/>
                  </a:moveTo>
                  <a:cubicBezTo>
                    <a:pt x="1561052" y="1215720"/>
                    <a:pt x="1549963" y="1191959"/>
                    <a:pt x="1529370" y="1169782"/>
                  </a:cubicBezTo>
                  <a:cubicBezTo>
                    <a:pt x="1505608" y="1142852"/>
                    <a:pt x="1477095" y="1123843"/>
                    <a:pt x="1464422" y="1115923"/>
                  </a:cubicBezTo>
                  <a:cubicBezTo>
                    <a:pt x="1456502" y="1111171"/>
                    <a:pt x="1464422" y="1090578"/>
                    <a:pt x="1497688" y="1098498"/>
                  </a:cubicBezTo>
                  <a:cubicBezTo>
                    <a:pt x="1510361" y="1101666"/>
                    <a:pt x="1537290" y="1115923"/>
                    <a:pt x="1561052" y="1144437"/>
                  </a:cubicBezTo>
                  <a:cubicBezTo>
                    <a:pt x="1584813" y="1172950"/>
                    <a:pt x="1592733" y="1196711"/>
                    <a:pt x="1595902" y="1206216"/>
                  </a:cubicBezTo>
                  <a:cubicBezTo>
                    <a:pt x="1599070" y="1215720"/>
                    <a:pt x="1594317" y="1223641"/>
                    <a:pt x="1587981" y="1228393"/>
                  </a:cubicBezTo>
                  <a:cubicBezTo>
                    <a:pt x="1578477" y="1233145"/>
                    <a:pt x="1572140" y="1228393"/>
                    <a:pt x="1568972" y="1223641"/>
                  </a:cubicBezTo>
                  <a:close/>
                  <a:moveTo>
                    <a:pt x="1572140" y="1290173"/>
                  </a:moveTo>
                  <a:cubicBezTo>
                    <a:pt x="1573724" y="1299677"/>
                    <a:pt x="1567388" y="1307598"/>
                    <a:pt x="1561052" y="1310766"/>
                  </a:cubicBezTo>
                  <a:cubicBezTo>
                    <a:pt x="1549963" y="1315518"/>
                    <a:pt x="1545211" y="1309182"/>
                    <a:pt x="1542043" y="1304429"/>
                  </a:cubicBezTo>
                  <a:cubicBezTo>
                    <a:pt x="1535706" y="1296509"/>
                    <a:pt x="1527786" y="1269579"/>
                    <a:pt x="1511945" y="1245818"/>
                  </a:cubicBezTo>
                  <a:cubicBezTo>
                    <a:pt x="1491352" y="1215720"/>
                    <a:pt x="1467590" y="1193543"/>
                    <a:pt x="1456502" y="1184039"/>
                  </a:cubicBezTo>
                  <a:cubicBezTo>
                    <a:pt x="1448581" y="1177702"/>
                    <a:pt x="1461254" y="1160277"/>
                    <a:pt x="1491352" y="1171366"/>
                  </a:cubicBezTo>
                  <a:cubicBezTo>
                    <a:pt x="1504024" y="1176118"/>
                    <a:pt x="1527786" y="1193543"/>
                    <a:pt x="1546795" y="1225225"/>
                  </a:cubicBezTo>
                  <a:cubicBezTo>
                    <a:pt x="1567388" y="1256907"/>
                    <a:pt x="1570556" y="1280668"/>
                    <a:pt x="1572140" y="1290173"/>
                  </a:cubicBezTo>
                  <a:close/>
                  <a:moveTo>
                    <a:pt x="1583229" y="1141268"/>
                  </a:moveTo>
                  <a:cubicBezTo>
                    <a:pt x="1575308" y="1134932"/>
                    <a:pt x="1559467" y="1112755"/>
                    <a:pt x="1537290" y="1093746"/>
                  </a:cubicBezTo>
                  <a:cubicBezTo>
                    <a:pt x="1508777" y="1069984"/>
                    <a:pt x="1480263" y="1054143"/>
                    <a:pt x="1466006" y="1049391"/>
                  </a:cubicBezTo>
                  <a:cubicBezTo>
                    <a:pt x="1456502" y="1044639"/>
                    <a:pt x="1462838" y="1025630"/>
                    <a:pt x="1496104" y="1028798"/>
                  </a:cubicBezTo>
                  <a:cubicBezTo>
                    <a:pt x="1510361" y="1030382"/>
                    <a:pt x="1537290" y="1041471"/>
                    <a:pt x="1565804" y="1065232"/>
                  </a:cubicBezTo>
                  <a:cubicBezTo>
                    <a:pt x="1594317" y="1090578"/>
                    <a:pt x="1605406" y="1111171"/>
                    <a:pt x="1608574" y="1122259"/>
                  </a:cubicBezTo>
                  <a:cubicBezTo>
                    <a:pt x="1611742" y="1130180"/>
                    <a:pt x="1608574" y="1139684"/>
                    <a:pt x="1603822" y="1144437"/>
                  </a:cubicBezTo>
                  <a:cubicBezTo>
                    <a:pt x="1594317" y="1149189"/>
                    <a:pt x="1587981" y="1144437"/>
                    <a:pt x="1583229" y="1141268"/>
                  </a:cubicBezTo>
                  <a:close/>
                  <a:moveTo>
                    <a:pt x="1606990" y="1055728"/>
                  </a:moveTo>
                  <a:cubicBezTo>
                    <a:pt x="1599070" y="1063648"/>
                    <a:pt x="1592733" y="1058896"/>
                    <a:pt x="1587981" y="1057312"/>
                  </a:cubicBezTo>
                  <a:cubicBezTo>
                    <a:pt x="1578477" y="1052559"/>
                    <a:pt x="1559467" y="1031966"/>
                    <a:pt x="1535706" y="1016125"/>
                  </a:cubicBezTo>
                  <a:cubicBezTo>
                    <a:pt x="1504024" y="997116"/>
                    <a:pt x="1473927" y="986028"/>
                    <a:pt x="1459670" y="981275"/>
                  </a:cubicBezTo>
                  <a:cubicBezTo>
                    <a:pt x="1450165" y="978107"/>
                    <a:pt x="1453334" y="959098"/>
                    <a:pt x="1485015" y="957514"/>
                  </a:cubicBezTo>
                  <a:cubicBezTo>
                    <a:pt x="1497688" y="957514"/>
                    <a:pt x="1526202" y="963850"/>
                    <a:pt x="1557883" y="984444"/>
                  </a:cubicBezTo>
                  <a:cubicBezTo>
                    <a:pt x="1589565" y="1005037"/>
                    <a:pt x="1602238" y="1024046"/>
                    <a:pt x="1608574" y="1033550"/>
                  </a:cubicBezTo>
                  <a:cubicBezTo>
                    <a:pt x="1613326" y="1041471"/>
                    <a:pt x="1611742" y="1050975"/>
                    <a:pt x="1606990" y="1055728"/>
                  </a:cubicBezTo>
                  <a:close/>
                  <a:moveTo>
                    <a:pt x="1599070" y="970187"/>
                  </a:moveTo>
                  <a:cubicBezTo>
                    <a:pt x="1592733" y="978107"/>
                    <a:pt x="1584813" y="974939"/>
                    <a:pt x="1580061" y="973355"/>
                  </a:cubicBezTo>
                  <a:cubicBezTo>
                    <a:pt x="1570556" y="968603"/>
                    <a:pt x="1549963" y="952762"/>
                    <a:pt x="1523034" y="941673"/>
                  </a:cubicBezTo>
                  <a:cubicBezTo>
                    <a:pt x="1489768" y="927416"/>
                    <a:pt x="1458086" y="921080"/>
                    <a:pt x="1443829" y="917912"/>
                  </a:cubicBezTo>
                  <a:cubicBezTo>
                    <a:pt x="1434324" y="916328"/>
                    <a:pt x="1434324" y="897319"/>
                    <a:pt x="1466006" y="892566"/>
                  </a:cubicBezTo>
                  <a:cubicBezTo>
                    <a:pt x="1478679" y="890982"/>
                    <a:pt x="1507193" y="894151"/>
                    <a:pt x="1540458" y="909991"/>
                  </a:cubicBezTo>
                  <a:cubicBezTo>
                    <a:pt x="1573724" y="925832"/>
                    <a:pt x="1589565" y="943257"/>
                    <a:pt x="1595902" y="949594"/>
                  </a:cubicBezTo>
                  <a:cubicBezTo>
                    <a:pt x="1602238" y="955930"/>
                    <a:pt x="1602238" y="965435"/>
                    <a:pt x="1599070" y="970187"/>
                  </a:cubicBezTo>
                  <a:close/>
                  <a:moveTo>
                    <a:pt x="1580061" y="890982"/>
                  </a:moveTo>
                  <a:cubicBezTo>
                    <a:pt x="1575308" y="898903"/>
                    <a:pt x="1567388" y="897319"/>
                    <a:pt x="1562636" y="895735"/>
                  </a:cubicBezTo>
                  <a:cubicBezTo>
                    <a:pt x="1553131" y="892566"/>
                    <a:pt x="1530954" y="879894"/>
                    <a:pt x="1505608" y="871973"/>
                  </a:cubicBezTo>
                  <a:cubicBezTo>
                    <a:pt x="1472343" y="862469"/>
                    <a:pt x="1442245" y="859301"/>
                    <a:pt x="1427988" y="857716"/>
                  </a:cubicBezTo>
                  <a:cubicBezTo>
                    <a:pt x="1418484" y="857716"/>
                    <a:pt x="1416900" y="840292"/>
                    <a:pt x="1445413" y="832371"/>
                  </a:cubicBezTo>
                  <a:cubicBezTo>
                    <a:pt x="1456502" y="829203"/>
                    <a:pt x="1485015" y="829203"/>
                    <a:pt x="1518281" y="840292"/>
                  </a:cubicBezTo>
                  <a:cubicBezTo>
                    <a:pt x="1551547" y="851380"/>
                    <a:pt x="1568972" y="865637"/>
                    <a:pt x="1575308" y="871973"/>
                  </a:cubicBezTo>
                  <a:cubicBezTo>
                    <a:pt x="1581645" y="878310"/>
                    <a:pt x="1583229" y="886230"/>
                    <a:pt x="1580061" y="890982"/>
                  </a:cubicBezTo>
                  <a:close/>
                  <a:moveTo>
                    <a:pt x="1553131" y="819698"/>
                  </a:moveTo>
                  <a:cubicBezTo>
                    <a:pt x="1549963" y="827619"/>
                    <a:pt x="1542043" y="826035"/>
                    <a:pt x="1537290" y="826035"/>
                  </a:cubicBezTo>
                  <a:cubicBezTo>
                    <a:pt x="1527786" y="824451"/>
                    <a:pt x="1505608" y="814946"/>
                    <a:pt x="1480263" y="810194"/>
                  </a:cubicBezTo>
                  <a:cubicBezTo>
                    <a:pt x="1448581" y="803858"/>
                    <a:pt x="1418484" y="803858"/>
                    <a:pt x="1405811" y="803858"/>
                  </a:cubicBezTo>
                  <a:cubicBezTo>
                    <a:pt x="1396306" y="803858"/>
                    <a:pt x="1393138" y="788017"/>
                    <a:pt x="1420068" y="780096"/>
                  </a:cubicBezTo>
                  <a:cubicBezTo>
                    <a:pt x="1431156" y="776928"/>
                    <a:pt x="1456502" y="773760"/>
                    <a:pt x="1489768" y="781680"/>
                  </a:cubicBezTo>
                  <a:cubicBezTo>
                    <a:pt x="1523034" y="788017"/>
                    <a:pt x="1540458" y="799105"/>
                    <a:pt x="1546795" y="803858"/>
                  </a:cubicBezTo>
                  <a:cubicBezTo>
                    <a:pt x="1553131" y="808610"/>
                    <a:pt x="1556299" y="814946"/>
                    <a:pt x="1553131" y="819698"/>
                  </a:cubicBezTo>
                  <a:close/>
                  <a:moveTo>
                    <a:pt x="1747974" y="1374129"/>
                  </a:moveTo>
                  <a:cubicBezTo>
                    <a:pt x="1728965" y="1372545"/>
                    <a:pt x="1684610" y="1372545"/>
                    <a:pt x="1638672" y="1382050"/>
                  </a:cubicBezTo>
                  <a:cubicBezTo>
                    <a:pt x="1600654" y="1389970"/>
                    <a:pt x="1568972" y="1405811"/>
                    <a:pt x="1554715" y="1407395"/>
                  </a:cubicBezTo>
                  <a:cubicBezTo>
                    <a:pt x="1546795" y="1408979"/>
                    <a:pt x="1535706" y="1410563"/>
                    <a:pt x="1530954" y="1397891"/>
                  </a:cubicBezTo>
                  <a:cubicBezTo>
                    <a:pt x="1527786" y="1391554"/>
                    <a:pt x="1529370" y="1383634"/>
                    <a:pt x="1532538" y="1377297"/>
                  </a:cubicBezTo>
                  <a:cubicBezTo>
                    <a:pt x="1529370" y="1382050"/>
                    <a:pt x="1526202" y="1385218"/>
                    <a:pt x="1521449" y="1386802"/>
                  </a:cubicBezTo>
                  <a:cubicBezTo>
                    <a:pt x="1510361" y="1389970"/>
                    <a:pt x="1505608" y="1383634"/>
                    <a:pt x="1504024" y="1378881"/>
                  </a:cubicBezTo>
                  <a:cubicBezTo>
                    <a:pt x="1499272" y="1369377"/>
                    <a:pt x="1494520" y="1344032"/>
                    <a:pt x="1483431" y="1318686"/>
                  </a:cubicBezTo>
                  <a:cubicBezTo>
                    <a:pt x="1467590" y="1287004"/>
                    <a:pt x="1446997" y="1261659"/>
                    <a:pt x="1437493" y="1252154"/>
                  </a:cubicBezTo>
                  <a:cubicBezTo>
                    <a:pt x="1431156" y="1244234"/>
                    <a:pt x="1445413" y="1228393"/>
                    <a:pt x="1475511" y="1244234"/>
                  </a:cubicBezTo>
                  <a:cubicBezTo>
                    <a:pt x="1486599" y="1250570"/>
                    <a:pt x="1508777" y="1271164"/>
                    <a:pt x="1523034" y="1302845"/>
                  </a:cubicBezTo>
                  <a:cubicBezTo>
                    <a:pt x="1537290" y="1336111"/>
                    <a:pt x="1537290" y="1359872"/>
                    <a:pt x="1537290" y="1369377"/>
                  </a:cubicBezTo>
                  <a:cubicBezTo>
                    <a:pt x="1537290" y="1372545"/>
                    <a:pt x="1535706" y="1375713"/>
                    <a:pt x="1534122" y="1378881"/>
                  </a:cubicBezTo>
                  <a:cubicBezTo>
                    <a:pt x="1535706" y="1377297"/>
                    <a:pt x="1537290" y="1374129"/>
                    <a:pt x="1540458" y="1372545"/>
                  </a:cubicBezTo>
                  <a:cubicBezTo>
                    <a:pt x="1551547" y="1364625"/>
                    <a:pt x="1576892" y="1347200"/>
                    <a:pt x="1624415" y="1336111"/>
                  </a:cubicBezTo>
                  <a:cubicBezTo>
                    <a:pt x="1671938" y="1325022"/>
                    <a:pt x="1711540" y="1329775"/>
                    <a:pt x="1727381" y="1336111"/>
                  </a:cubicBezTo>
                  <a:cubicBezTo>
                    <a:pt x="1766983" y="1350368"/>
                    <a:pt x="1760647" y="1375713"/>
                    <a:pt x="1747974" y="1374129"/>
                  </a:cubicBezTo>
                  <a:close/>
                  <a:moveTo>
                    <a:pt x="1789160" y="1260075"/>
                  </a:moveTo>
                  <a:cubicBezTo>
                    <a:pt x="1768567" y="1263243"/>
                    <a:pt x="1725797" y="1269579"/>
                    <a:pt x="1678274" y="1287004"/>
                  </a:cubicBezTo>
                  <a:cubicBezTo>
                    <a:pt x="1641840" y="1301261"/>
                    <a:pt x="1611742" y="1321854"/>
                    <a:pt x="1597486" y="1326607"/>
                  </a:cubicBezTo>
                  <a:cubicBezTo>
                    <a:pt x="1589565" y="1329775"/>
                    <a:pt x="1580061" y="1332943"/>
                    <a:pt x="1572140" y="1321854"/>
                  </a:cubicBezTo>
                  <a:cubicBezTo>
                    <a:pt x="1567388" y="1313934"/>
                    <a:pt x="1567388" y="1302845"/>
                    <a:pt x="1576892" y="1293341"/>
                  </a:cubicBezTo>
                  <a:cubicBezTo>
                    <a:pt x="1586397" y="1283836"/>
                    <a:pt x="1610158" y="1261659"/>
                    <a:pt x="1657681" y="1242650"/>
                  </a:cubicBezTo>
                  <a:cubicBezTo>
                    <a:pt x="1705204" y="1223641"/>
                    <a:pt x="1744806" y="1222057"/>
                    <a:pt x="1762231" y="1225225"/>
                  </a:cubicBezTo>
                  <a:cubicBezTo>
                    <a:pt x="1803417" y="1231561"/>
                    <a:pt x="1801833" y="1258491"/>
                    <a:pt x="1789160" y="1260075"/>
                  </a:cubicBezTo>
                  <a:close/>
                  <a:moveTo>
                    <a:pt x="1809753" y="1138100"/>
                  </a:moveTo>
                  <a:cubicBezTo>
                    <a:pt x="1790744" y="1144437"/>
                    <a:pt x="1746390" y="1157109"/>
                    <a:pt x="1702035" y="1184039"/>
                  </a:cubicBezTo>
                  <a:cubicBezTo>
                    <a:pt x="1667185" y="1204632"/>
                    <a:pt x="1640256" y="1228393"/>
                    <a:pt x="1625999" y="1236314"/>
                  </a:cubicBezTo>
                  <a:cubicBezTo>
                    <a:pt x="1618079" y="1239482"/>
                    <a:pt x="1608574" y="1245818"/>
                    <a:pt x="1599070" y="1234730"/>
                  </a:cubicBezTo>
                  <a:cubicBezTo>
                    <a:pt x="1592733" y="1228393"/>
                    <a:pt x="1592733" y="1217305"/>
                    <a:pt x="1600654" y="1206216"/>
                  </a:cubicBezTo>
                  <a:cubicBezTo>
                    <a:pt x="1608574" y="1195127"/>
                    <a:pt x="1630751" y="1169782"/>
                    <a:pt x="1675106" y="1144437"/>
                  </a:cubicBezTo>
                  <a:cubicBezTo>
                    <a:pt x="1719460" y="1117507"/>
                    <a:pt x="1759063" y="1108002"/>
                    <a:pt x="1776488" y="1109587"/>
                  </a:cubicBezTo>
                  <a:cubicBezTo>
                    <a:pt x="1820842" y="1109587"/>
                    <a:pt x="1822426" y="1133348"/>
                    <a:pt x="1809753" y="1138100"/>
                  </a:cubicBezTo>
                  <a:close/>
                  <a:moveTo>
                    <a:pt x="1809753" y="1016125"/>
                  </a:moveTo>
                  <a:cubicBezTo>
                    <a:pt x="1790744" y="1025630"/>
                    <a:pt x="1751142" y="1046223"/>
                    <a:pt x="1709956" y="1077905"/>
                  </a:cubicBezTo>
                  <a:cubicBezTo>
                    <a:pt x="1678274" y="1103250"/>
                    <a:pt x="1654513" y="1131764"/>
                    <a:pt x="1641840" y="1141268"/>
                  </a:cubicBezTo>
                  <a:cubicBezTo>
                    <a:pt x="1635504" y="1146021"/>
                    <a:pt x="1625999" y="1153941"/>
                    <a:pt x="1614911" y="1144437"/>
                  </a:cubicBezTo>
                  <a:cubicBezTo>
                    <a:pt x="1608574" y="1139684"/>
                    <a:pt x="1605406" y="1127011"/>
                    <a:pt x="1611742" y="1117507"/>
                  </a:cubicBezTo>
                  <a:cubicBezTo>
                    <a:pt x="1618079" y="1104834"/>
                    <a:pt x="1635504" y="1077905"/>
                    <a:pt x="1675106" y="1044639"/>
                  </a:cubicBezTo>
                  <a:cubicBezTo>
                    <a:pt x="1714708" y="1011373"/>
                    <a:pt x="1752726" y="995532"/>
                    <a:pt x="1770151" y="992364"/>
                  </a:cubicBezTo>
                  <a:cubicBezTo>
                    <a:pt x="1817674" y="986028"/>
                    <a:pt x="1822426" y="1009789"/>
                    <a:pt x="1809753" y="1016125"/>
                  </a:cubicBezTo>
                  <a:close/>
                  <a:moveTo>
                    <a:pt x="1792328" y="908407"/>
                  </a:moveTo>
                  <a:cubicBezTo>
                    <a:pt x="1774903" y="919496"/>
                    <a:pt x="1738469" y="944841"/>
                    <a:pt x="1703619" y="981275"/>
                  </a:cubicBezTo>
                  <a:cubicBezTo>
                    <a:pt x="1676690" y="1009789"/>
                    <a:pt x="1656097" y="1041471"/>
                    <a:pt x="1645008" y="1050975"/>
                  </a:cubicBezTo>
                  <a:cubicBezTo>
                    <a:pt x="1638672" y="1057312"/>
                    <a:pt x="1630751" y="1065232"/>
                    <a:pt x="1619663" y="1057312"/>
                  </a:cubicBezTo>
                  <a:cubicBezTo>
                    <a:pt x="1611742" y="1052559"/>
                    <a:pt x="1608574" y="1041471"/>
                    <a:pt x="1613326" y="1030382"/>
                  </a:cubicBezTo>
                  <a:cubicBezTo>
                    <a:pt x="1618079" y="1017709"/>
                    <a:pt x="1632335" y="989196"/>
                    <a:pt x="1667185" y="951178"/>
                  </a:cubicBezTo>
                  <a:cubicBezTo>
                    <a:pt x="1702035" y="914744"/>
                    <a:pt x="1736885" y="894151"/>
                    <a:pt x="1754310" y="889398"/>
                  </a:cubicBezTo>
                  <a:cubicBezTo>
                    <a:pt x="1795497" y="876726"/>
                    <a:pt x="1803417" y="900487"/>
                    <a:pt x="1792328" y="908407"/>
                  </a:cubicBezTo>
                  <a:close/>
                  <a:moveTo>
                    <a:pt x="1759063" y="805442"/>
                  </a:moveTo>
                  <a:cubicBezTo>
                    <a:pt x="1744806" y="818114"/>
                    <a:pt x="1711540" y="846628"/>
                    <a:pt x="1681442" y="884646"/>
                  </a:cubicBezTo>
                  <a:cubicBezTo>
                    <a:pt x="1657681" y="914744"/>
                    <a:pt x="1643424" y="948010"/>
                    <a:pt x="1633920" y="959098"/>
                  </a:cubicBezTo>
                  <a:cubicBezTo>
                    <a:pt x="1629167" y="965435"/>
                    <a:pt x="1622831" y="973355"/>
                    <a:pt x="1610158" y="968603"/>
                  </a:cubicBezTo>
                  <a:cubicBezTo>
                    <a:pt x="1602238" y="965435"/>
                    <a:pt x="1597486" y="955930"/>
                    <a:pt x="1600654" y="943257"/>
                  </a:cubicBezTo>
                  <a:cubicBezTo>
                    <a:pt x="1603822" y="930585"/>
                    <a:pt x="1613326" y="900487"/>
                    <a:pt x="1643424" y="860885"/>
                  </a:cubicBezTo>
                  <a:cubicBezTo>
                    <a:pt x="1671938" y="821283"/>
                    <a:pt x="1703619" y="797521"/>
                    <a:pt x="1719460" y="791185"/>
                  </a:cubicBezTo>
                  <a:cubicBezTo>
                    <a:pt x="1759063" y="775344"/>
                    <a:pt x="1770151" y="797521"/>
                    <a:pt x="1759063" y="805442"/>
                  </a:cubicBezTo>
                  <a:close/>
                  <a:moveTo>
                    <a:pt x="1714708" y="715149"/>
                  </a:moveTo>
                  <a:cubicBezTo>
                    <a:pt x="1702035" y="729405"/>
                    <a:pt x="1673522" y="759503"/>
                    <a:pt x="1649761" y="799105"/>
                  </a:cubicBezTo>
                  <a:cubicBezTo>
                    <a:pt x="1630751" y="830787"/>
                    <a:pt x="1619663" y="862469"/>
                    <a:pt x="1611742" y="875142"/>
                  </a:cubicBezTo>
                  <a:cubicBezTo>
                    <a:pt x="1606990" y="881478"/>
                    <a:pt x="1602238" y="890982"/>
                    <a:pt x="1591149" y="886230"/>
                  </a:cubicBezTo>
                  <a:cubicBezTo>
                    <a:pt x="1583229" y="884646"/>
                    <a:pt x="1578477" y="875142"/>
                    <a:pt x="1580061" y="864053"/>
                  </a:cubicBezTo>
                  <a:cubicBezTo>
                    <a:pt x="1581645" y="851380"/>
                    <a:pt x="1587981" y="822867"/>
                    <a:pt x="1613326" y="781680"/>
                  </a:cubicBezTo>
                  <a:cubicBezTo>
                    <a:pt x="1637088" y="740494"/>
                    <a:pt x="1664017" y="715149"/>
                    <a:pt x="1678274" y="707228"/>
                  </a:cubicBezTo>
                  <a:cubicBezTo>
                    <a:pt x="1711540" y="688219"/>
                    <a:pt x="1722629" y="705644"/>
                    <a:pt x="1714708" y="715149"/>
                  </a:cubicBezTo>
                  <a:close/>
                  <a:moveTo>
                    <a:pt x="1627583" y="642281"/>
                  </a:moveTo>
                  <a:cubicBezTo>
                    <a:pt x="1657681" y="621687"/>
                    <a:pt x="1670354" y="637528"/>
                    <a:pt x="1662433" y="647033"/>
                  </a:cubicBezTo>
                  <a:cubicBezTo>
                    <a:pt x="1651345" y="661290"/>
                    <a:pt x="1627583" y="691387"/>
                    <a:pt x="1608574" y="730989"/>
                  </a:cubicBezTo>
                  <a:cubicBezTo>
                    <a:pt x="1592733" y="761087"/>
                    <a:pt x="1584813" y="792769"/>
                    <a:pt x="1580061" y="803858"/>
                  </a:cubicBezTo>
                  <a:cubicBezTo>
                    <a:pt x="1576892" y="810194"/>
                    <a:pt x="1572140" y="818114"/>
                    <a:pt x="1561052" y="816530"/>
                  </a:cubicBezTo>
                  <a:cubicBezTo>
                    <a:pt x="1554715" y="814946"/>
                    <a:pt x="1548379" y="807026"/>
                    <a:pt x="1549963" y="797521"/>
                  </a:cubicBezTo>
                  <a:cubicBezTo>
                    <a:pt x="1551547" y="786433"/>
                    <a:pt x="1554715" y="757919"/>
                    <a:pt x="1573724" y="718317"/>
                  </a:cubicBezTo>
                  <a:cubicBezTo>
                    <a:pt x="1592733" y="677131"/>
                    <a:pt x="1614911" y="650201"/>
                    <a:pt x="1627583" y="642281"/>
                  </a:cubicBezTo>
                  <a:close/>
                  <a:moveTo>
                    <a:pt x="1572140" y="591590"/>
                  </a:moveTo>
                  <a:cubicBezTo>
                    <a:pt x="1597486" y="569413"/>
                    <a:pt x="1610158" y="583669"/>
                    <a:pt x="1603822" y="593174"/>
                  </a:cubicBezTo>
                  <a:cubicBezTo>
                    <a:pt x="1595902" y="605847"/>
                    <a:pt x="1576892" y="635944"/>
                    <a:pt x="1562636" y="672378"/>
                  </a:cubicBezTo>
                  <a:cubicBezTo>
                    <a:pt x="1551547" y="700892"/>
                    <a:pt x="1546795" y="729405"/>
                    <a:pt x="1542043" y="740494"/>
                  </a:cubicBezTo>
                  <a:cubicBezTo>
                    <a:pt x="1538874" y="746830"/>
                    <a:pt x="1535706" y="754751"/>
                    <a:pt x="1526202" y="753167"/>
                  </a:cubicBezTo>
                  <a:cubicBezTo>
                    <a:pt x="1523034" y="753167"/>
                    <a:pt x="1519865" y="751583"/>
                    <a:pt x="1518281" y="748415"/>
                  </a:cubicBezTo>
                  <a:cubicBezTo>
                    <a:pt x="1519865" y="751583"/>
                    <a:pt x="1521449" y="754751"/>
                    <a:pt x="1519865" y="757919"/>
                  </a:cubicBezTo>
                  <a:cubicBezTo>
                    <a:pt x="1516697" y="765839"/>
                    <a:pt x="1510361" y="765839"/>
                    <a:pt x="1505608" y="764255"/>
                  </a:cubicBezTo>
                  <a:cubicBezTo>
                    <a:pt x="1496104" y="764255"/>
                    <a:pt x="1475511" y="756335"/>
                    <a:pt x="1451750" y="753167"/>
                  </a:cubicBezTo>
                  <a:cubicBezTo>
                    <a:pt x="1421652" y="749999"/>
                    <a:pt x="1394722" y="753167"/>
                    <a:pt x="1382050" y="754751"/>
                  </a:cubicBezTo>
                  <a:cubicBezTo>
                    <a:pt x="1374129" y="756335"/>
                    <a:pt x="1369377" y="742078"/>
                    <a:pt x="1393138" y="730989"/>
                  </a:cubicBezTo>
                  <a:cubicBezTo>
                    <a:pt x="1402643" y="726237"/>
                    <a:pt x="1426404" y="721485"/>
                    <a:pt x="1456502" y="726237"/>
                  </a:cubicBezTo>
                  <a:cubicBezTo>
                    <a:pt x="1486599" y="729405"/>
                    <a:pt x="1504024" y="738910"/>
                    <a:pt x="1511945" y="742078"/>
                  </a:cubicBezTo>
                  <a:cubicBezTo>
                    <a:pt x="1513529" y="743662"/>
                    <a:pt x="1515113" y="743662"/>
                    <a:pt x="1515113" y="745246"/>
                  </a:cubicBezTo>
                  <a:cubicBezTo>
                    <a:pt x="1513529" y="742078"/>
                    <a:pt x="1511945" y="738910"/>
                    <a:pt x="1511945" y="735742"/>
                  </a:cubicBezTo>
                  <a:cubicBezTo>
                    <a:pt x="1511945" y="724653"/>
                    <a:pt x="1513529" y="700892"/>
                    <a:pt x="1527786" y="662874"/>
                  </a:cubicBezTo>
                  <a:cubicBezTo>
                    <a:pt x="1543627" y="624856"/>
                    <a:pt x="1562636" y="599510"/>
                    <a:pt x="1572140" y="591590"/>
                  </a:cubicBezTo>
                  <a:close/>
                  <a:moveTo>
                    <a:pt x="1344032" y="654953"/>
                  </a:moveTo>
                  <a:cubicBezTo>
                    <a:pt x="1350368" y="650201"/>
                    <a:pt x="1369377" y="642281"/>
                    <a:pt x="1393138" y="642281"/>
                  </a:cubicBezTo>
                  <a:cubicBezTo>
                    <a:pt x="1416900" y="640696"/>
                    <a:pt x="1432740" y="645449"/>
                    <a:pt x="1439077" y="648617"/>
                  </a:cubicBezTo>
                  <a:cubicBezTo>
                    <a:pt x="1445413" y="650201"/>
                    <a:pt x="1446997" y="656537"/>
                    <a:pt x="1446997" y="659706"/>
                  </a:cubicBezTo>
                  <a:cubicBezTo>
                    <a:pt x="1445413" y="666042"/>
                    <a:pt x="1440661" y="667626"/>
                    <a:pt x="1437493" y="667626"/>
                  </a:cubicBezTo>
                  <a:cubicBezTo>
                    <a:pt x="1431156" y="667626"/>
                    <a:pt x="1413731" y="666042"/>
                    <a:pt x="1394722" y="666042"/>
                  </a:cubicBezTo>
                  <a:cubicBezTo>
                    <a:pt x="1370961" y="667626"/>
                    <a:pt x="1350368" y="673962"/>
                    <a:pt x="1340863" y="677131"/>
                  </a:cubicBezTo>
                  <a:cubicBezTo>
                    <a:pt x="1332943" y="678715"/>
                    <a:pt x="1326607" y="667626"/>
                    <a:pt x="1344032" y="654953"/>
                  </a:cubicBezTo>
                  <a:close/>
                  <a:moveTo>
                    <a:pt x="1318686" y="643865"/>
                  </a:moveTo>
                  <a:cubicBezTo>
                    <a:pt x="1313934" y="645449"/>
                    <a:pt x="1307597" y="635944"/>
                    <a:pt x="1320270" y="623272"/>
                  </a:cubicBezTo>
                  <a:cubicBezTo>
                    <a:pt x="1325023" y="618519"/>
                    <a:pt x="1340863" y="610599"/>
                    <a:pt x="1361456" y="607431"/>
                  </a:cubicBezTo>
                  <a:cubicBezTo>
                    <a:pt x="1382050" y="604262"/>
                    <a:pt x="1394722" y="607431"/>
                    <a:pt x="1401059" y="610599"/>
                  </a:cubicBezTo>
                  <a:cubicBezTo>
                    <a:pt x="1405811" y="612183"/>
                    <a:pt x="1408979" y="616935"/>
                    <a:pt x="1408979" y="620103"/>
                  </a:cubicBezTo>
                  <a:cubicBezTo>
                    <a:pt x="1408979" y="626440"/>
                    <a:pt x="1404227" y="628024"/>
                    <a:pt x="1401059" y="628024"/>
                  </a:cubicBezTo>
                  <a:cubicBezTo>
                    <a:pt x="1394722" y="629608"/>
                    <a:pt x="1380466" y="628024"/>
                    <a:pt x="1364625" y="629608"/>
                  </a:cubicBezTo>
                  <a:cubicBezTo>
                    <a:pt x="1342447" y="632776"/>
                    <a:pt x="1326607" y="640696"/>
                    <a:pt x="1318686" y="643865"/>
                  </a:cubicBezTo>
                  <a:close/>
                  <a:moveTo>
                    <a:pt x="1369377" y="689803"/>
                  </a:moveTo>
                  <a:cubicBezTo>
                    <a:pt x="1377297" y="685051"/>
                    <a:pt x="1399475" y="678715"/>
                    <a:pt x="1426404" y="680299"/>
                  </a:cubicBezTo>
                  <a:cubicBezTo>
                    <a:pt x="1454918" y="681883"/>
                    <a:pt x="1470759" y="688219"/>
                    <a:pt x="1477095" y="691387"/>
                  </a:cubicBezTo>
                  <a:cubicBezTo>
                    <a:pt x="1483431" y="694556"/>
                    <a:pt x="1485015" y="699308"/>
                    <a:pt x="1485015" y="704060"/>
                  </a:cubicBezTo>
                  <a:cubicBezTo>
                    <a:pt x="1483431" y="711980"/>
                    <a:pt x="1477095" y="711980"/>
                    <a:pt x="1472343" y="711980"/>
                  </a:cubicBezTo>
                  <a:cubicBezTo>
                    <a:pt x="1464422" y="711980"/>
                    <a:pt x="1445413" y="707228"/>
                    <a:pt x="1423236" y="707228"/>
                  </a:cubicBezTo>
                  <a:cubicBezTo>
                    <a:pt x="1396306" y="707228"/>
                    <a:pt x="1372545" y="711980"/>
                    <a:pt x="1361456" y="713565"/>
                  </a:cubicBezTo>
                  <a:cubicBezTo>
                    <a:pt x="1353536" y="713565"/>
                    <a:pt x="1348784" y="700892"/>
                    <a:pt x="1369377" y="689803"/>
                  </a:cubicBezTo>
                  <a:close/>
                  <a:moveTo>
                    <a:pt x="1546795" y="553572"/>
                  </a:moveTo>
                  <a:cubicBezTo>
                    <a:pt x="1540458" y="566244"/>
                    <a:pt x="1526202" y="593174"/>
                    <a:pt x="1515113" y="626440"/>
                  </a:cubicBezTo>
                  <a:cubicBezTo>
                    <a:pt x="1507193" y="653369"/>
                    <a:pt x="1505608" y="677131"/>
                    <a:pt x="1502440" y="688219"/>
                  </a:cubicBezTo>
                  <a:cubicBezTo>
                    <a:pt x="1500856" y="692971"/>
                    <a:pt x="1497688" y="700892"/>
                    <a:pt x="1489768" y="700892"/>
                  </a:cubicBezTo>
                  <a:cubicBezTo>
                    <a:pt x="1483431" y="700892"/>
                    <a:pt x="1478679" y="694556"/>
                    <a:pt x="1477095" y="686635"/>
                  </a:cubicBezTo>
                  <a:cubicBezTo>
                    <a:pt x="1475511" y="677131"/>
                    <a:pt x="1473927" y="654953"/>
                    <a:pt x="1483431" y="621687"/>
                  </a:cubicBezTo>
                  <a:cubicBezTo>
                    <a:pt x="1492936" y="588422"/>
                    <a:pt x="1507193" y="564660"/>
                    <a:pt x="1516697" y="556740"/>
                  </a:cubicBezTo>
                  <a:cubicBezTo>
                    <a:pt x="1538874" y="532979"/>
                    <a:pt x="1551547" y="544067"/>
                    <a:pt x="1546795" y="553572"/>
                  </a:cubicBezTo>
                  <a:close/>
                  <a:moveTo>
                    <a:pt x="1439077" y="585253"/>
                  </a:moveTo>
                  <a:cubicBezTo>
                    <a:pt x="1443829" y="556740"/>
                    <a:pt x="1454918" y="534563"/>
                    <a:pt x="1462838" y="528226"/>
                  </a:cubicBezTo>
                  <a:cubicBezTo>
                    <a:pt x="1480263" y="509217"/>
                    <a:pt x="1492936" y="518722"/>
                    <a:pt x="1489768" y="525058"/>
                  </a:cubicBezTo>
                  <a:cubicBezTo>
                    <a:pt x="1485015" y="536147"/>
                    <a:pt x="1473927" y="559908"/>
                    <a:pt x="1469174" y="588422"/>
                  </a:cubicBezTo>
                  <a:cubicBezTo>
                    <a:pt x="1464422" y="610599"/>
                    <a:pt x="1466006" y="632776"/>
                    <a:pt x="1462838" y="640696"/>
                  </a:cubicBezTo>
                  <a:cubicBezTo>
                    <a:pt x="1461254" y="645449"/>
                    <a:pt x="1459670" y="651785"/>
                    <a:pt x="1451750" y="651785"/>
                  </a:cubicBezTo>
                  <a:cubicBezTo>
                    <a:pt x="1446997" y="651785"/>
                    <a:pt x="1440661" y="647033"/>
                    <a:pt x="1439077" y="640696"/>
                  </a:cubicBezTo>
                  <a:cubicBezTo>
                    <a:pt x="1435909" y="632776"/>
                    <a:pt x="1432740" y="613767"/>
                    <a:pt x="1439077" y="585253"/>
                  </a:cubicBezTo>
                  <a:close/>
                  <a:moveTo>
                    <a:pt x="1394722" y="559908"/>
                  </a:moveTo>
                  <a:cubicBezTo>
                    <a:pt x="1396306" y="536147"/>
                    <a:pt x="1405811" y="517138"/>
                    <a:pt x="1410563" y="510801"/>
                  </a:cubicBezTo>
                  <a:cubicBezTo>
                    <a:pt x="1424820" y="493376"/>
                    <a:pt x="1435909" y="501297"/>
                    <a:pt x="1434324" y="507633"/>
                  </a:cubicBezTo>
                  <a:cubicBezTo>
                    <a:pt x="1431156" y="517138"/>
                    <a:pt x="1423236" y="537731"/>
                    <a:pt x="1421652" y="561492"/>
                  </a:cubicBezTo>
                  <a:cubicBezTo>
                    <a:pt x="1420068" y="580501"/>
                    <a:pt x="1421652" y="597926"/>
                    <a:pt x="1421652" y="605847"/>
                  </a:cubicBezTo>
                  <a:cubicBezTo>
                    <a:pt x="1421652" y="609015"/>
                    <a:pt x="1420068" y="615351"/>
                    <a:pt x="1413731" y="615351"/>
                  </a:cubicBezTo>
                  <a:cubicBezTo>
                    <a:pt x="1408979" y="615351"/>
                    <a:pt x="1402643" y="612183"/>
                    <a:pt x="1401059" y="607431"/>
                  </a:cubicBezTo>
                  <a:cubicBezTo>
                    <a:pt x="1397891" y="599510"/>
                    <a:pt x="1393138" y="585253"/>
                    <a:pt x="1394722" y="559908"/>
                  </a:cubicBezTo>
                  <a:close/>
                  <a:moveTo>
                    <a:pt x="1366209" y="501297"/>
                  </a:moveTo>
                  <a:cubicBezTo>
                    <a:pt x="1377297" y="487040"/>
                    <a:pt x="1388386" y="491792"/>
                    <a:pt x="1386802" y="496544"/>
                  </a:cubicBezTo>
                  <a:cubicBezTo>
                    <a:pt x="1385218" y="504465"/>
                    <a:pt x="1378881" y="520306"/>
                    <a:pt x="1378881" y="540899"/>
                  </a:cubicBezTo>
                  <a:cubicBezTo>
                    <a:pt x="1378881" y="556740"/>
                    <a:pt x="1382050" y="569413"/>
                    <a:pt x="1382050" y="575749"/>
                  </a:cubicBezTo>
                  <a:cubicBezTo>
                    <a:pt x="1382050" y="578917"/>
                    <a:pt x="1382050" y="583669"/>
                    <a:pt x="1375713" y="583669"/>
                  </a:cubicBezTo>
                  <a:cubicBezTo>
                    <a:pt x="1370961" y="583669"/>
                    <a:pt x="1366209" y="582085"/>
                    <a:pt x="1364625" y="577333"/>
                  </a:cubicBezTo>
                  <a:cubicBezTo>
                    <a:pt x="1361456" y="572581"/>
                    <a:pt x="1356704" y="559908"/>
                    <a:pt x="1356704" y="540899"/>
                  </a:cubicBezTo>
                  <a:cubicBezTo>
                    <a:pt x="1355120" y="521890"/>
                    <a:pt x="1361456" y="507633"/>
                    <a:pt x="1366209" y="501297"/>
                  </a:cubicBezTo>
                  <a:close/>
                  <a:moveTo>
                    <a:pt x="1363041" y="578917"/>
                  </a:moveTo>
                  <a:cubicBezTo>
                    <a:pt x="1367793" y="580501"/>
                    <a:pt x="1369377" y="583669"/>
                    <a:pt x="1370961" y="588422"/>
                  </a:cubicBezTo>
                  <a:cubicBezTo>
                    <a:pt x="1370961" y="594758"/>
                    <a:pt x="1367793" y="594758"/>
                    <a:pt x="1364625" y="596342"/>
                  </a:cubicBezTo>
                  <a:cubicBezTo>
                    <a:pt x="1359872" y="597926"/>
                    <a:pt x="1347200" y="596342"/>
                    <a:pt x="1334527" y="599510"/>
                  </a:cubicBezTo>
                  <a:cubicBezTo>
                    <a:pt x="1318686" y="602678"/>
                    <a:pt x="1304429" y="610599"/>
                    <a:pt x="1298093" y="613767"/>
                  </a:cubicBezTo>
                  <a:cubicBezTo>
                    <a:pt x="1293341" y="616935"/>
                    <a:pt x="1288588" y="607431"/>
                    <a:pt x="1298093" y="594758"/>
                  </a:cubicBezTo>
                  <a:cubicBezTo>
                    <a:pt x="1302845" y="590006"/>
                    <a:pt x="1313934" y="582085"/>
                    <a:pt x="1329775" y="578917"/>
                  </a:cubicBezTo>
                  <a:cubicBezTo>
                    <a:pt x="1347200" y="575749"/>
                    <a:pt x="1358288" y="578917"/>
                    <a:pt x="1363041" y="578917"/>
                  </a:cubicBezTo>
                  <a:close/>
                  <a:moveTo>
                    <a:pt x="1325023" y="496544"/>
                  </a:moveTo>
                  <a:cubicBezTo>
                    <a:pt x="1332943" y="485456"/>
                    <a:pt x="1342447" y="488624"/>
                    <a:pt x="1340863" y="491792"/>
                  </a:cubicBezTo>
                  <a:cubicBezTo>
                    <a:pt x="1339279" y="498129"/>
                    <a:pt x="1336111" y="510801"/>
                    <a:pt x="1337695" y="525058"/>
                  </a:cubicBezTo>
                  <a:cubicBezTo>
                    <a:pt x="1339279" y="536147"/>
                    <a:pt x="1342447" y="547235"/>
                    <a:pt x="1342447" y="550403"/>
                  </a:cubicBezTo>
                  <a:cubicBezTo>
                    <a:pt x="1342447" y="551988"/>
                    <a:pt x="1342447" y="556740"/>
                    <a:pt x="1337695" y="556740"/>
                  </a:cubicBezTo>
                  <a:cubicBezTo>
                    <a:pt x="1334527" y="556740"/>
                    <a:pt x="1329775" y="556740"/>
                    <a:pt x="1328191" y="553572"/>
                  </a:cubicBezTo>
                  <a:cubicBezTo>
                    <a:pt x="1325023" y="550403"/>
                    <a:pt x="1320270" y="540899"/>
                    <a:pt x="1318686" y="526642"/>
                  </a:cubicBezTo>
                  <a:cubicBezTo>
                    <a:pt x="1317102" y="512385"/>
                    <a:pt x="1320270" y="501297"/>
                    <a:pt x="1325023" y="496544"/>
                  </a:cubicBezTo>
                  <a:close/>
                  <a:moveTo>
                    <a:pt x="1275916" y="572581"/>
                  </a:moveTo>
                  <a:cubicBezTo>
                    <a:pt x="1279084" y="567828"/>
                    <a:pt x="1287004" y="561492"/>
                    <a:pt x="1301261" y="556740"/>
                  </a:cubicBezTo>
                  <a:cubicBezTo>
                    <a:pt x="1313934" y="551988"/>
                    <a:pt x="1323438" y="553572"/>
                    <a:pt x="1328191" y="555156"/>
                  </a:cubicBezTo>
                  <a:cubicBezTo>
                    <a:pt x="1331359" y="555156"/>
                    <a:pt x="1334527" y="558324"/>
                    <a:pt x="1334527" y="561492"/>
                  </a:cubicBezTo>
                  <a:cubicBezTo>
                    <a:pt x="1336111" y="566244"/>
                    <a:pt x="1332943" y="567828"/>
                    <a:pt x="1329775" y="567828"/>
                  </a:cubicBezTo>
                  <a:cubicBezTo>
                    <a:pt x="1326607" y="569413"/>
                    <a:pt x="1315518" y="569413"/>
                    <a:pt x="1306013" y="572581"/>
                  </a:cubicBezTo>
                  <a:cubicBezTo>
                    <a:pt x="1293341" y="577333"/>
                    <a:pt x="1282252" y="583669"/>
                    <a:pt x="1279084" y="586837"/>
                  </a:cubicBezTo>
                  <a:cubicBezTo>
                    <a:pt x="1274332" y="590006"/>
                    <a:pt x="1269579" y="583669"/>
                    <a:pt x="1275916" y="572581"/>
                  </a:cubicBezTo>
                  <a:close/>
                  <a:moveTo>
                    <a:pt x="1383634" y="811778"/>
                  </a:moveTo>
                  <a:lnTo>
                    <a:pt x="1383634" y="903655"/>
                  </a:lnTo>
                  <a:lnTo>
                    <a:pt x="1298093" y="903655"/>
                  </a:lnTo>
                  <a:lnTo>
                    <a:pt x="1298093" y="862469"/>
                  </a:lnTo>
                  <a:lnTo>
                    <a:pt x="1264827" y="862469"/>
                  </a:lnTo>
                  <a:lnTo>
                    <a:pt x="1180870" y="810194"/>
                  </a:lnTo>
                  <a:lnTo>
                    <a:pt x="1383634" y="810194"/>
                  </a:lnTo>
                  <a:close/>
                  <a:moveTo>
                    <a:pt x="1084241" y="765839"/>
                  </a:moveTo>
                  <a:lnTo>
                    <a:pt x="1106418" y="765839"/>
                  </a:lnTo>
                  <a:lnTo>
                    <a:pt x="1106418" y="788017"/>
                  </a:lnTo>
                  <a:lnTo>
                    <a:pt x="1180870" y="833955"/>
                  </a:lnTo>
                  <a:lnTo>
                    <a:pt x="1009789" y="833955"/>
                  </a:lnTo>
                  <a:lnTo>
                    <a:pt x="1084241" y="788017"/>
                  </a:lnTo>
                  <a:lnTo>
                    <a:pt x="1084241" y="765839"/>
                  </a:lnTo>
                  <a:close/>
                  <a:moveTo>
                    <a:pt x="929001" y="862469"/>
                  </a:moveTo>
                  <a:lnTo>
                    <a:pt x="895735" y="862469"/>
                  </a:lnTo>
                  <a:lnTo>
                    <a:pt x="895735" y="902071"/>
                  </a:lnTo>
                  <a:lnTo>
                    <a:pt x="810194" y="902071"/>
                  </a:lnTo>
                  <a:lnTo>
                    <a:pt x="810194" y="810194"/>
                  </a:lnTo>
                  <a:lnTo>
                    <a:pt x="1012957" y="810194"/>
                  </a:lnTo>
                  <a:lnTo>
                    <a:pt x="929001" y="862469"/>
                  </a:lnTo>
                  <a:close/>
                  <a:moveTo>
                    <a:pt x="799105" y="640696"/>
                  </a:moveTo>
                  <a:cubicBezTo>
                    <a:pt x="822867" y="642281"/>
                    <a:pt x="841876" y="648617"/>
                    <a:pt x="848212" y="653369"/>
                  </a:cubicBezTo>
                  <a:cubicBezTo>
                    <a:pt x="865637" y="666042"/>
                    <a:pt x="859301" y="677131"/>
                    <a:pt x="852964" y="675546"/>
                  </a:cubicBezTo>
                  <a:cubicBezTo>
                    <a:pt x="843460" y="672378"/>
                    <a:pt x="822867" y="666042"/>
                    <a:pt x="799105" y="664458"/>
                  </a:cubicBezTo>
                  <a:cubicBezTo>
                    <a:pt x="780096" y="662874"/>
                    <a:pt x="762671" y="666042"/>
                    <a:pt x="756335" y="666042"/>
                  </a:cubicBezTo>
                  <a:cubicBezTo>
                    <a:pt x="753167" y="666042"/>
                    <a:pt x="746830" y="664458"/>
                    <a:pt x="746830" y="658121"/>
                  </a:cubicBezTo>
                  <a:cubicBezTo>
                    <a:pt x="746830" y="653369"/>
                    <a:pt x="748414" y="648617"/>
                    <a:pt x="754751" y="647033"/>
                  </a:cubicBezTo>
                  <a:cubicBezTo>
                    <a:pt x="759503" y="645449"/>
                    <a:pt x="775344" y="640696"/>
                    <a:pt x="799105" y="640696"/>
                  </a:cubicBezTo>
                  <a:close/>
                  <a:moveTo>
                    <a:pt x="784848" y="620103"/>
                  </a:moveTo>
                  <a:cubicBezTo>
                    <a:pt x="784848" y="615351"/>
                    <a:pt x="788017" y="612183"/>
                    <a:pt x="792769" y="610599"/>
                  </a:cubicBezTo>
                  <a:cubicBezTo>
                    <a:pt x="797521" y="609015"/>
                    <a:pt x="811778" y="605847"/>
                    <a:pt x="832371" y="607431"/>
                  </a:cubicBezTo>
                  <a:cubicBezTo>
                    <a:pt x="852964" y="610599"/>
                    <a:pt x="867221" y="618519"/>
                    <a:pt x="873557" y="623272"/>
                  </a:cubicBezTo>
                  <a:cubicBezTo>
                    <a:pt x="886230" y="635944"/>
                    <a:pt x="881478" y="645449"/>
                    <a:pt x="875142" y="643865"/>
                  </a:cubicBezTo>
                  <a:cubicBezTo>
                    <a:pt x="867221" y="640696"/>
                    <a:pt x="851380" y="632776"/>
                    <a:pt x="830787" y="631192"/>
                  </a:cubicBezTo>
                  <a:cubicBezTo>
                    <a:pt x="814946" y="628024"/>
                    <a:pt x="799105" y="631192"/>
                    <a:pt x="794353" y="629608"/>
                  </a:cubicBezTo>
                  <a:cubicBezTo>
                    <a:pt x="789601" y="628024"/>
                    <a:pt x="784848" y="626440"/>
                    <a:pt x="784848" y="620103"/>
                  </a:cubicBezTo>
                  <a:close/>
                  <a:moveTo>
                    <a:pt x="767423" y="680299"/>
                  </a:moveTo>
                  <a:cubicBezTo>
                    <a:pt x="794353" y="678715"/>
                    <a:pt x="816530" y="685051"/>
                    <a:pt x="824451" y="689803"/>
                  </a:cubicBezTo>
                  <a:cubicBezTo>
                    <a:pt x="845044" y="700892"/>
                    <a:pt x="838707" y="713565"/>
                    <a:pt x="832371" y="711980"/>
                  </a:cubicBezTo>
                  <a:cubicBezTo>
                    <a:pt x="821282" y="710396"/>
                    <a:pt x="797521" y="705644"/>
                    <a:pt x="770592" y="705644"/>
                  </a:cubicBezTo>
                  <a:cubicBezTo>
                    <a:pt x="748414" y="705644"/>
                    <a:pt x="729405" y="710396"/>
                    <a:pt x="721485" y="710396"/>
                  </a:cubicBezTo>
                  <a:cubicBezTo>
                    <a:pt x="716733" y="710396"/>
                    <a:pt x="710396" y="710396"/>
                    <a:pt x="708812" y="702476"/>
                  </a:cubicBezTo>
                  <a:cubicBezTo>
                    <a:pt x="707228" y="697724"/>
                    <a:pt x="710396" y="691387"/>
                    <a:pt x="716733" y="689803"/>
                  </a:cubicBezTo>
                  <a:cubicBezTo>
                    <a:pt x="723069" y="688219"/>
                    <a:pt x="738910" y="681883"/>
                    <a:pt x="767423" y="680299"/>
                  </a:cubicBezTo>
                  <a:close/>
                  <a:moveTo>
                    <a:pt x="892566" y="556740"/>
                  </a:moveTo>
                  <a:cubicBezTo>
                    <a:pt x="905239" y="561492"/>
                    <a:pt x="914744" y="567828"/>
                    <a:pt x="917912" y="572581"/>
                  </a:cubicBezTo>
                  <a:cubicBezTo>
                    <a:pt x="924248" y="583669"/>
                    <a:pt x="919496" y="590006"/>
                    <a:pt x="916328" y="588422"/>
                  </a:cubicBezTo>
                  <a:cubicBezTo>
                    <a:pt x="911575" y="585253"/>
                    <a:pt x="902071" y="578917"/>
                    <a:pt x="889398" y="574165"/>
                  </a:cubicBezTo>
                  <a:cubicBezTo>
                    <a:pt x="879894" y="570997"/>
                    <a:pt x="868805" y="570997"/>
                    <a:pt x="865637" y="569413"/>
                  </a:cubicBezTo>
                  <a:cubicBezTo>
                    <a:pt x="864053" y="569413"/>
                    <a:pt x="860885" y="567828"/>
                    <a:pt x="860885" y="563076"/>
                  </a:cubicBezTo>
                  <a:cubicBezTo>
                    <a:pt x="860885" y="559908"/>
                    <a:pt x="864053" y="556740"/>
                    <a:pt x="867221" y="556740"/>
                  </a:cubicBezTo>
                  <a:cubicBezTo>
                    <a:pt x="870389" y="553572"/>
                    <a:pt x="879894" y="551988"/>
                    <a:pt x="892566" y="556740"/>
                  </a:cubicBezTo>
                  <a:close/>
                  <a:moveTo>
                    <a:pt x="852964" y="491792"/>
                  </a:moveTo>
                  <a:cubicBezTo>
                    <a:pt x="851380" y="488624"/>
                    <a:pt x="860885" y="485456"/>
                    <a:pt x="868805" y="496544"/>
                  </a:cubicBezTo>
                  <a:cubicBezTo>
                    <a:pt x="871973" y="501297"/>
                    <a:pt x="875142" y="512385"/>
                    <a:pt x="875142" y="526642"/>
                  </a:cubicBezTo>
                  <a:cubicBezTo>
                    <a:pt x="873557" y="540899"/>
                    <a:pt x="868805" y="550403"/>
                    <a:pt x="865637" y="553572"/>
                  </a:cubicBezTo>
                  <a:cubicBezTo>
                    <a:pt x="864053" y="556740"/>
                    <a:pt x="859301" y="558324"/>
                    <a:pt x="856132" y="556740"/>
                  </a:cubicBezTo>
                  <a:cubicBezTo>
                    <a:pt x="851380" y="555156"/>
                    <a:pt x="851380" y="551988"/>
                    <a:pt x="851380" y="550403"/>
                  </a:cubicBezTo>
                  <a:cubicBezTo>
                    <a:pt x="851380" y="545651"/>
                    <a:pt x="856132" y="536147"/>
                    <a:pt x="856132" y="525058"/>
                  </a:cubicBezTo>
                  <a:cubicBezTo>
                    <a:pt x="856132" y="510801"/>
                    <a:pt x="852964" y="498129"/>
                    <a:pt x="852964" y="491792"/>
                  </a:cubicBezTo>
                  <a:close/>
                  <a:moveTo>
                    <a:pt x="862469" y="578917"/>
                  </a:moveTo>
                  <a:cubicBezTo>
                    <a:pt x="879894" y="582085"/>
                    <a:pt x="890982" y="590006"/>
                    <a:pt x="894151" y="594758"/>
                  </a:cubicBezTo>
                  <a:cubicBezTo>
                    <a:pt x="903655" y="607431"/>
                    <a:pt x="897319" y="615351"/>
                    <a:pt x="894151" y="613767"/>
                  </a:cubicBezTo>
                  <a:cubicBezTo>
                    <a:pt x="887814" y="610599"/>
                    <a:pt x="875142" y="602678"/>
                    <a:pt x="857717" y="599510"/>
                  </a:cubicBezTo>
                  <a:cubicBezTo>
                    <a:pt x="845044" y="596342"/>
                    <a:pt x="832371" y="596342"/>
                    <a:pt x="827619" y="596342"/>
                  </a:cubicBezTo>
                  <a:cubicBezTo>
                    <a:pt x="824451" y="596342"/>
                    <a:pt x="821282" y="594758"/>
                    <a:pt x="821282" y="588422"/>
                  </a:cubicBezTo>
                  <a:cubicBezTo>
                    <a:pt x="821282" y="585253"/>
                    <a:pt x="824451" y="580501"/>
                    <a:pt x="829203" y="578917"/>
                  </a:cubicBezTo>
                  <a:cubicBezTo>
                    <a:pt x="833955" y="578917"/>
                    <a:pt x="845044" y="575749"/>
                    <a:pt x="862469" y="578917"/>
                  </a:cubicBezTo>
                  <a:close/>
                  <a:moveTo>
                    <a:pt x="827619" y="501297"/>
                  </a:moveTo>
                  <a:cubicBezTo>
                    <a:pt x="832371" y="507633"/>
                    <a:pt x="837123" y="521890"/>
                    <a:pt x="837123" y="540899"/>
                  </a:cubicBezTo>
                  <a:cubicBezTo>
                    <a:pt x="837123" y="559908"/>
                    <a:pt x="832371" y="572581"/>
                    <a:pt x="829203" y="577333"/>
                  </a:cubicBezTo>
                  <a:cubicBezTo>
                    <a:pt x="827619" y="582085"/>
                    <a:pt x="821282" y="583669"/>
                    <a:pt x="818114" y="583669"/>
                  </a:cubicBezTo>
                  <a:cubicBezTo>
                    <a:pt x="811778" y="582085"/>
                    <a:pt x="811778" y="578917"/>
                    <a:pt x="811778" y="575749"/>
                  </a:cubicBezTo>
                  <a:cubicBezTo>
                    <a:pt x="811778" y="569413"/>
                    <a:pt x="814946" y="556740"/>
                    <a:pt x="814946" y="540899"/>
                  </a:cubicBezTo>
                  <a:cubicBezTo>
                    <a:pt x="814946" y="521890"/>
                    <a:pt x="810194" y="504465"/>
                    <a:pt x="807026" y="496544"/>
                  </a:cubicBezTo>
                  <a:cubicBezTo>
                    <a:pt x="805442" y="491792"/>
                    <a:pt x="816530" y="487040"/>
                    <a:pt x="827619" y="501297"/>
                  </a:cubicBezTo>
                  <a:close/>
                  <a:moveTo>
                    <a:pt x="781680" y="510801"/>
                  </a:moveTo>
                  <a:cubicBezTo>
                    <a:pt x="788017" y="517138"/>
                    <a:pt x="795937" y="536147"/>
                    <a:pt x="797521" y="559908"/>
                  </a:cubicBezTo>
                  <a:cubicBezTo>
                    <a:pt x="799105" y="585253"/>
                    <a:pt x="794353" y="599510"/>
                    <a:pt x="792769" y="605847"/>
                  </a:cubicBezTo>
                  <a:cubicBezTo>
                    <a:pt x="791185" y="612183"/>
                    <a:pt x="784848" y="615351"/>
                    <a:pt x="780096" y="613767"/>
                  </a:cubicBezTo>
                  <a:cubicBezTo>
                    <a:pt x="772176" y="613767"/>
                    <a:pt x="772176" y="607431"/>
                    <a:pt x="772176" y="604262"/>
                  </a:cubicBezTo>
                  <a:cubicBezTo>
                    <a:pt x="770592" y="596342"/>
                    <a:pt x="773760" y="578917"/>
                    <a:pt x="772176" y="559908"/>
                  </a:cubicBezTo>
                  <a:cubicBezTo>
                    <a:pt x="769008" y="536147"/>
                    <a:pt x="762671" y="515554"/>
                    <a:pt x="759503" y="506049"/>
                  </a:cubicBezTo>
                  <a:cubicBezTo>
                    <a:pt x="754751" y="501297"/>
                    <a:pt x="767423" y="494960"/>
                    <a:pt x="781680" y="510801"/>
                  </a:cubicBezTo>
                  <a:close/>
                  <a:moveTo>
                    <a:pt x="730990" y="528226"/>
                  </a:moveTo>
                  <a:cubicBezTo>
                    <a:pt x="737326" y="536147"/>
                    <a:pt x="749999" y="556740"/>
                    <a:pt x="754751" y="585253"/>
                  </a:cubicBezTo>
                  <a:cubicBezTo>
                    <a:pt x="759503" y="615351"/>
                    <a:pt x="756335" y="632776"/>
                    <a:pt x="754751" y="640696"/>
                  </a:cubicBezTo>
                  <a:cubicBezTo>
                    <a:pt x="753167" y="647033"/>
                    <a:pt x="746830" y="651785"/>
                    <a:pt x="742078" y="651785"/>
                  </a:cubicBezTo>
                  <a:cubicBezTo>
                    <a:pt x="734158" y="651785"/>
                    <a:pt x="732574" y="645449"/>
                    <a:pt x="730990" y="640696"/>
                  </a:cubicBezTo>
                  <a:cubicBezTo>
                    <a:pt x="729405" y="632776"/>
                    <a:pt x="729405" y="610599"/>
                    <a:pt x="724653" y="588422"/>
                  </a:cubicBezTo>
                  <a:cubicBezTo>
                    <a:pt x="718317" y="559908"/>
                    <a:pt x="708812" y="536147"/>
                    <a:pt x="704060" y="525058"/>
                  </a:cubicBezTo>
                  <a:cubicBezTo>
                    <a:pt x="700892" y="517138"/>
                    <a:pt x="713565" y="509217"/>
                    <a:pt x="730990" y="528226"/>
                  </a:cubicBezTo>
                  <a:close/>
                  <a:moveTo>
                    <a:pt x="677131" y="553572"/>
                  </a:moveTo>
                  <a:cubicBezTo>
                    <a:pt x="686635" y="561492"/>
                    <a:pt x="700892" y="585253"/>
                    <a:pt x="710396" y="618519"/>
                  </a:cubicBezTo>
                  <a:cubicBezTo>
                    <a:pt x="719901" y="651785"/>
                    <a:pt x="718317" y="673962"/>
                    <a:pt x="716733" y="683467"/>
                  </a:cubicBezTo>
                  <a:cubicBezTo>
                    <a:pt x="715149" y="691387"/>
                    <a:pt x="710396" y="697724"/>
                    <a:pt x="704060" y="697724"/>
                  </a:cubicBezTo>
                  <a:cubicBezTo>
                    <a:pt x="694555" y="697724"/>
                    <a:pt x="692971" y="691387"/>
                    <a:pt x="691387" y="685051"/>
                  </a:cubicBezTo>
                  <a:cubicBezTo>
                    <a:pt x="688219" y="675546"/>
                    <a:pt x="686635" y="650201"/>
                    <a:pt x="678715" y="623272"/>
                  </a:cubicBezTo>
                  <a:cubicBezTo>
                    <a:pt x="669210" y="590006"/>
                    <a:pt x="654953" y="563076"/>
                    <a:pt x="647033" y="550403"/>
                  </a:cubicBezTo>
                  <a:cubicBezTo>
                    <a:pt x="642281" y="544067"/>
                    <a:pt x="654953" y="532979"/>
                    <a:pt x="677131" y="553572"/>
                  </a:cubicBezTo>
                  <a:close/>
                  <a:moveTo>
                    <a:pt x="620103" y="591590"/>
                  </a:moveTo>
                  <a:cubicBezTo>
                    <a:pt x="631192" y="601094"/>
                    <a:pt x="648617" y="624856"/>
                    <a:pt x="662874" y="662874"/>
                  </a:cubicBezTo>
                  <a:cubicBezTo>
                    <a:pt x="677131" y="700892"/>
                    <a:pt x="678715" y="724653"/>
                    <a:pt x="678715" y="735742"/>
                  </a:cubicBezTo>
                  <a:cubicBezTo>
                    <a:pt x="678715" y="740494"/>
                    <a:pt x="677131" y="743662"/>
                    <a:pt x="675546" y="745246"/>
                  </a:cubicBezTo>
                  <a:cubicBezTo>
                    <a:pt x="677131" y="743662"/>
                    <a:pt x="677131" y="743662"/>
                    <a:pt x="678715" y="742078"/>
                  </a:cubicBezTo>
                  <a:cubicBezTo>
                    <a:pt x="686635" y="737326"/>
                    <a:pt x="704060" y="729405"/>
                    <a:pt x="734158" y="726237"/>
                  </a:cubicBezTo>
                  <a:cubicBezTo>
                    <a:pt x="764255" y="723069"/>
                    <a:pt x="788017" y="726237"/>
                    <a:pt x="797521" y="730989"/>
                  </a:cubicBezTo>
                  <a:cubicBezTo>
                    <a:pt x="821282" y="742078"/>
                    <a:pt x="816530" y="756335"/>
                    <a:pt x="808610" y="754751"/>
                  </a:cubicBezTo>
                  <a:cubicBezTo>
                    <a:pt x="795937" y="753167"/>
                    <a:pt x="769008" y="749999"/>
                    <a:pt x="738910" y="753167"/>
                  </a:cubicBezTo>
                  <a:cubicBezTo>
                    <a:pt x="715149" y="756335"/>
                    <a:pt x="694555" y="762671"/>
                    <a:pt x="685051" y="764255"/>
                  </a:cubicBezTo>
                  <a:cubicBezTo>
                    <a:pt x="680299" y="764255"/>
                    <a:pt x="673962" y="765839"/>
                    <a:pt x="670794" y="757919"/>
                  </a:cubicBezTo>
                  <a:cubicBezTo>
                    <a:pt x="669210" y="754751"/>
                    <a:pt x="670794" y="751583"/>
                    <a:pt x="672378" y="748415"/>
                  </a:cubicBezTo>
                  <a:cubicBezTo>
                    <a:pt x="670794" y="751583"/>
                    <a:pt x="667626" y="753167"/>
                    <a:pt x="664458" y="753167"/>
                  </a:cubicBezTo>
                  <a:cubicBezTo>
                    <a:pt x="654953" y="754751"/>
                    <a:pt x="651785" y="746830"/>
                    <a:pt x="648617" y="740494"/>
                  </a:cubicBezTo>
                  <a:cubicBezTo>
                    <a:pt x="643865" y="729405"/>
                    <a:pt x="639112" y="700892"/>
                    <a:pt x="628024" y="672378"/>
                  </a:cubicBezTo>
                  <a:cubicBezTo>
                    <a:pt x="613767" y="635944"/>
                    <a:pt x="594758" y="605847"/>
                    <a:pt x="586837" y="593174"/>
                  </a:cubicBezTo>
                  <a:cubicBezTo>
                    <a:pt x="582085" y="583669"/>
                    <a:pt x="594758" y="569413"/>
                    <a:pt x="620103" y="591590"/>
                  </a:cubicBezTo>
                  <a:close/>
                  <a:moveTo>
                    <a:pt x="566244" y="642281"/>
                  </a:moveTo>
                  <a:cubicBezTo>
                    <a:pt x="578917" y="650201"/>
                    <a:pt x="601094" y="677131"/>
                    <a:pt x="620103" y="716733"/>
                  </a:cubicBezTo>
                  <a:cubicBezTo>
                    <a:pt x="639112" y="756335"/>
                    <a:pt x="642281" y="783264"/>
                    <a:pt x="643865" y="795937"/>
                  </a:cubicBezTo>
                  <a:cubicBezTo>
                    <a:pt x="645449" y="807026"/>
                    <a:pt x="639112" y="813362"/>
                    <a:pt x="632776" y="814946"/>
                  </a:cubicBezTo>
                  <a:cubicBezTo>
                    <a:pt x="621687" y="818114"/>
                    <a:pt x="616935" y="808610"/>
                    <a:pt x="613767" y="802273"/>
                  </a:cubicBezTo>
                  <a:cubicBezTo>
                    <a:pt x="607431" y="791185"/>
                    <a:pt x="599510" y="761087"/>
                    <a:pt x="583669" y="729405"/>
                  </a:cubicBezTo>
                  <a:cubicBezTo>
                    <a:pt x="564660" y="689803"/>
                    <a:pt x="540899" y="659706"/>
                    <a:pt x="529810" y="645449"/>
                  </a:cubicBezTo>
                  <a:cubicBezTo>
                    <a:pt x="523474" y="637528"/>
                    <a:pt x="536147" y="620103"/>
                    <a:pt x="566244" y="642281"/>
                  </a:cubicBezTo>
                  <a:close/>
                  <a:moveTo>
                    <a:pt x="515554" y="707228"/>
                  </a:moveTo>
                  <a:cubicBezTo>
                    <a:pt x="529810" y="715149"/>
                    <a:pt x="556740" y="740494"/>
                    <a:pt x="580501" y="781680"/>
                  </a:cubicBezTo>
                  <a:cubicBezTo>
                    <a:pt x="604262" y="822867"/>
                    <a:pt x="610599" y="851380"/>
                    <a:pt x="613767" y="864053"/>
                  </a:cubicBezTo>
                  <a:cubicBezTo>
                    <a:pt x="615351" y="875142"/>
                    <a:pt x="610599" y="883062"/>
                    <a:pt x="602678" y="886230"/>
                  </a:cubicBezTo>
                  <a:cubicBezTo>
                    <a:pt x="591590" y="889398"/>
                    <a:pt x="585253" y="881478"/>
                    <a:pt x="582085" y="875142"/>
                  </a:cubicBezTo>
                  <a:cubicBezTo>
                    <a:pt x="574165" y="864053"/>
                    <a:pt x="563076" y="830787"/>
                    <a:pt x="544067" y="799105"/>
                  </a:cubicBezTo>
                  <a:cubicBezTo>
                    <a:pt x="520306" y="759503"/>
                    <a:pt x="491792" y="727821"/>
                    <a:pt x="479120" y="715149"/>
                  </a:cubicBezTo>
                  <a:cubicBezTo>
                    <a:pt x="469615" y="705644"/>
                    <a:pt x="480704" y="688219"/>
                    <a:pt x="515554" y="707228"/>
                  </a:cubicBezTo>
                  <a:close/>
                  <a:moveTo>
                    <a:pt x="472783" y="792769"/>
                  </a:moveTo>
                  <a:cubicBezTo>
                    <a:pt x="488624" y="799105"/>
                    <a:pt x="520306" y="822867"/>
                    <a:pt x="548819" y="862469"/>
                  </a:cubicBezTo>
                  <a:cubicBezTo>
                    <a:pt x="578917" y="902071"/>
                    <a:pt x="586837" y="932169"/>
                    <a:pt x="591590" y="944841"/>
                  </a:cubicBezTo>
                  <a:cubicBezTo>
                    <a:pt x="594758" y="955930"/>
                    <a:pt x="590006" y="965435"/>
                    <a:pt x="582085" y="970187"/>
                  </a:cubicBezTo>
                  <a:cubicBezTo>
                    <a:pt x="570997" y="974939"/>
                    <a:pt x="563076" y="967019"/>
                    <a:pt x="558324" y="960682"/>
                  </a:cubicBezTo>
                  <a:cubicBezTo>
                    <a:pt x="548819" y="949594"/>
                    <a:pt x="534563" y="916328"/>
                    <a:pt x="510801" y="886230"/>
                  </a:cubicBezTo>
                  <a:cubicBezTo>
                    <a:pt x="480704" y="846628"/>
                    <a:pt x="449022" y="818114"/>
                    <a:pt x="433181" y="807026"/>
                  </a:cubicBezTo>
                  <a:cubicBezTo>
                    <a:pt x="423676" y="797521"/>
                    <a:pt x="434765" y="775344"/>
                    <a:pt x="472783" y="792769"/>
                  </a:cubicBezTo>
                  <a:close/>
                  <a:moveTo>
                    <a:pt x="439517" y="889398"/>
                  </a:moveTo>
                  <a:cubicBezTo>
                    <a:pt x="456942" y="894151"/>
                    <a:pt x="491792" y="914744"/>
                    <a:pt x="526642" y="951178"/>
                  </a:cubicBezTo>
                  <a:cubicBezTo>
                    <a:pt x="561492" y="987612"/>
                    <a:pt x="575749" y="1017709"/>
                    <a:pt x="580501" y="1030382"/>
                  </a:cubicBezTo>
                  <a:cubicBezTo>
                    <a:pt x="585253" y="1041471"/>
                    <a:pt x="580501" y="1052559"/>
                    <a:pt x="574165" y="1057312"/>
                  </a:cubicBezTo>
                  <a:cubicBezTo>
                    <a:pt x="563076" y="1063648"/>
                    <a:pt x="555156" y="1055728"/>
                    <a:pt x="548819" y="1050975"/>
                  </a:cubicBezTo>
                  <a:cubicBezTo>
                    <a:pt x="537731" y="1039887"/>
                    <a:pt x="518722" y="1009789"/>
                    <a:pt x="490208" y="981275"/>
                  </a:cubicBezTo>
                  <a:cubicBezTo>
                    <a:pt x="455358" y="944841"/>
                    <a:pt x="417340" y="919496"/>
                    <a:pt x="401499" y="908407"/>
                  </a:cubicBezTo>
                  <a:cubicBezTo>
                    <a:pt x="388826" y="900487"/>
                    <a:pt x="398331" y="876726"/>
                    <a:pt x="439517" y="889398"/>
                  </a:cubicBezTo>
                  <a:close/>
                  <a:moveTo>
                    <a:pt x="418924" y="992364"/>
                  </a:moveTo>
                  <a:cubicBezTo>
                    <a:pt x="436349" y="995532"/>
                    <a:pt x="474367" y="1011373"/>
                    <a:pt x="513969" y="1044639"/>
                  </a:cubicBezTo>
                  <a:cubicBezTo>
                    <a:pt x="553572" y="1077905"/>
                    <a:pt x="570997" y="1106418"/>
                    <a:pt x="577333" y="1117507"/>
                  </a:cubicBezTo>
                  <a:cubicBezTo>
                    <a:pt x="583669" y="1128596"/>
                    <a:pt x="580501" y="1139684"/>
                    <a:pt x="574165" y="1144437"/>
                  </a:cubicBezTo>
                  <a:cubicBezTo>
                    <a:pt x="563076" y="1152357"/>
                    <a:pt x="555156" y="1146021"/>
                    <a:pt x="547235" y="1141268"/>
                  </a:cubicBezTo>
                  <a:cubicBezTo>
                    <a:pt x="534563" y="1131764"/>
                    <a:pt x="510801" y="1103250"/>
                    <a:pt x="479120" y="1077905"/>
                  </a:cubicBezTo>
                  <a:cubicBezTo>
                    <a:pt x="439517" y="1046223"/>
                    <a:pt x="398331" y="1024046"/>
                    <a:pt x="379322" y="1016125"/>
                  </a:cubicBezTo>
                  <a:cubicBezTo>
                    <a:pt x="369817" y="1009789"/>
                    <a:pt x="376154" y="986028"/>
                    <a:pt x="418924" y="992364"/>
                  </a:cubicBezTo>
                  <a:close/>
                  <a:moveTo>
                    <a:pt x="415756" y="1108002"/>
                  </a:moveTo>
                  <a:cubicBezTo>
                    <a:pt x="433181" y="1108002"/>
                    <a:pt x="472783" y="1117507"/>
                    <a:pt x="517138" y="1142852"/>
                  </a:cubicBezTo>
                  <a:cubicBezTo>
                    <a:pt x="561492" y="1169782"/>
                    <a:pt x="582085" y="1193543"/>
                    <a:pt x="591590" y="1204632"/>
                  </a:cubicBezTo>
                  <a:cubicBezTo>
                    <a:pt x="599510" y="1214136"/>
                    <a:pt x="597926" y="1225225"/>
                    <a:pt x="593174" y="1233145"/>
                  </a:cubicBezTo>
                  <a:cubicBezTo>
                    <a:pt x="583669" y="1242650"/>
                    <a:pt x="574165" y="1237898"/>
                    <a:pt x="566244" y="1234730"/>
                  </a:cubicBezTo>
                  <a:cubicBezTo>
                    <a:pt x="553572" y="1228393"/>
                    <a:pt x="525058" y="1203048"/>
                    <a:pt x="490208" y="1182455"/>
                  </a:cubicBezTo>
                  <a:cubicBezTo>
                    <a:pt x="445854" y="1157109"/>
                    <a:pt x="403083" y="1142852"/>
                    <a:pt x="382490" y="1136516"/>
                  </a:cubicBezTo>
                  <a:cubicBezTo>
                    <a:pt x="369817" y="1133348"/>
                    <a:pt x="371401" y="1109587"/>
                    <a:pt x="415756" y="1108002"/>
                  </a:cubicBezTo>
                  <a:close/>
                  <a:moveTo>
                    <a:pt x="431597" y="1223641"/>
                  </a:moveTo>
                  <a:cubicBezTo>
                    <a:pt x="449022" y="1220473"/>
                    <a:pt x="488624" y="1223641"/>
                    <a:pt x="536147" y="1241066"/>
                  </a:cubicBezTo>
                  <a:cubicBezTo>
                    <a:pt x="583669" y="1260075"/>
                    <a:pt x="607431" y="1280668"/>
                    <a:pt x="616935" y="1291757"/>
                  </a:cubicBezTo>
                  <a:cubicBezTo>
                    <a:pt x="626440" y="1299677"/>
                    <a:pt x="626440" y="1312350"/>
                    <a:pt x="621687" y="1320270"/>
                  </a:cubicBezTo>
                  <a:cubicBezTo>
                    <a:pt x="613767" y="1331359"/>
                    <a:pt x="604262" y="1328191"/>
                    <a:pt x="596342" y="1325022"/>
                  </a:cubicBezTo>
                  <a:cubicBezTo>
                    <a:pt x="582085" y="1320270"/>
                    <a:pt x="551988" y="1299677"/>
                    <a:pt x="515554" y="1285420"/>
                  </a:cubicBezTo>
                  <a:cubicBezTo>
                    <a:pt x="468031" y="1267995"/>
                    <a:pt x="425260" y="1261659"/>
                    <a:pt x="404667" y="1258491"/>
                  </a:cubicBezTo>
                  <a:cubicBezTo>
                    <a:pt x="390411" y="1258491"/>
                    <a:pt x="388826" y="1231561"/>
                    <a:pt x="431597" y="1223641"/>
                  </a:cubicBezTo>
                  <a:close/>
                  <a:moveTo>
                    <a:pt x="445854" y="1374129"/>
                  </a:moveTo>
                  <a:cubicBezTo>
                    <a:pt x="433181" y="1374129"/>
                    <a:pt x="426845" y="1348784"/>
                    <a:pt x="466447" y="1334527"/>
                  </a:cubicBezTo>
                  <a:cubicBezTo>
                    <a:pt x="482288" y="1328191"/>
                    <a:pt x="521890" y="1325022"/>
                    <a:pt x="569412" y="1334527"/>
                  </a:cubicBezTo>
                  <a:cubicBezTo>
                    <a:pt x="616935" y="1345616"/>
                    <a:pt x="643865" y="1363041"/>
                    <a:pt x="653369" y="1370961"/>
                  </a:cubicBezTo>
                  <a:cubicBezTo>
                    <a:pt x="654953" y="1372545"/>
                    <a:pt x="658121" y="1374129"/>
                    <a:pt x="659706" y="1377297"/>
                  </a:cubicBezTo>
                  <a:cubicBezTo>
                    <a:pt x="658121" y="1374129"/>
                    <a:pt x="656537" y="1370961"/>
                    <a:pt x="656537" y="1367793"/>
                  </a:cubicBezTo>
                  <a:cubicBezTo>
                    <a:pt x="656537" y="1358288"/>
                    <a:pt x="656537" y="1334527"/>
                    <a:pt x="670794" y="1301261"/>
                  </a:cubicBezTo>
                  <a:cubicBezTo>
                    <a:pt x="685051" y="1267995"/>
                    <a:pt x="705644" y="1248986"/>
                    <a:pt x="718317" y="1242650"/>
                  </a:cubicBezTo>
                  <a:cubicBezTo>
                    <a:pt x="746830" y="1226809"/>
                    <a:pt x="762671" y="1242650"/>
                    <a:pt x="756335" y="1250570"/>
                  </a:cubicBezTo>
                  <a:cubicBezTo>
                    <a:pt x="746830" y="1261659"/>
                    <a:pt x="726237" y="1285420"/>
                    <a:pt x="710396" y="1317102"/>
                  </a:cubicBezTo>
                  <a:cubicBezTo>
                    <a:pt x="697724" y="1342448"/>
                    <a:pt x="694555" y="1367793"/>
                    <a:pt x="689803" y="1377297"/>
                  </a:cubicBezTo>
                  <a:cubicBezTo>
                    <a:pt x="686635" y="1382050"/>
                    <a:pt x="683467" y="1389970"/>
                    <a:pt x="672378" y="1385218"/>
                  </a:cubicBezTo>
                  <a:cubicBezTo>
                    <a:pt x="667626" y="1383634"/>
                    <a:pt x="662874" y="1380466"/>
                    <a:pt x="661290" y="1375713"/>
                  </a:cubicBezTo>
                  <a:cubicBezTo>
                    <a:pt x="666042" y="1382050"/>
                    <a:pt x="666042" y="1389970"/>
                    <a:pt x="662874" y="1396306"/>
                  </a:cubicBezTo>
                  <a:cubicBezTo>
                    <a:pt x="658121" y="1408979"/>
                    <a:pt x="647033" y="1407395"/>
                    <a:pt x="639112" y="1405811"/>
                  </a:cubicBezTo>
                  <a:cubicBezTo>
                    <a:pt x="624856" y="1402643"/>
                    <a:pt x="593174" y="1388386"/>
                    <a:pt x="555156" y="1380466"/>
                  </a:cubicBezTo>
                  <a:cubicBezTo>
                    <a:pt x="507633" y="1372545"/>
                    <a:pt x="464863" y="1374129"/>
                    <a:pt x="445854" y="1374129"/>
                  </a:cubicBezTo>
                  <a:close/>
                  <a:moveTo>
                    <a:pt x="504465" y="1478679"/>
                  </a:moveTo>
                  <a:cubicBezTo>
                    <a:pt x="491792" y="1481847"/>
                    <a:pt x="482288" y="1459670"/>
                    <a:pt x="517138" y="1439077"/>
                  </a:cubicBezTo>
                  <a:cubicBezTo>
                    <a:pt x="531394" y="1431156"/>
                    <a:pt x="566244" y="1420068"/>
                    <a:pt x="612183" y="1423236"/>
                  </a:cubicBezTo>
                  <a:cubicBezTo>
                    <a:pt x="658121" y="1424820"/>
                    <a:pt x="686635" y="1437493"/>
                    <a:pt x="697724" y="1442245"/>
                  </a:cubicBezTo>
                  <a:cubicBezTo>
                    <a:pt x="700892" y="1443829"/>
                    <a:pt x="704060" y="1446997"/>
                    <a:pt x="705644" y="1448581"/>
                  </a:cubicBezTo>
                  <a:cubicBezTo>
                    <a:pt x="704060" y="1446997"/>
                    <a:pt x="702476" y="1443829"/>
                    <a:pt x="700892" y="1440661"/>
                  </a:cubicBezTo>
                  <a:cubicBezTo>
                    <a:pt x="699308" y="1431156"/>
                    <a:pt x="696140" y="1408979"/>
                    <a:pt x="705644" y="1374129"/>
                  </a:cubicBezTo>
                  <a:cubicBezTo>
                    <a:pt x="715149" y="1340863"/>
                    <a:pt x="732574" y="1318686"/>
                    <a:pt x="743662" y="1310766"/>
                  </a:cubicBezTo>
                  <a:cubicBezTo>
                    <a:pt x="769008" y="1291757"/>
                    <a:pt x="786433" y="1306013"/>
                    <a:pt x="780096" y="1313934"/>
                  </a:cubicBezTo>
                  <a:cubicBezTo>
                    <a:pt x="772176" y="1325022"/>
                    <a:pt x="756335" y="1351952"/>
                    <a:pt x="745246" y="1383634"/>
                  </a:cubicBezTo>
                  <a:cubicBezTo>
                    <a:pt x="737326" y="1408979"/>
                    <a:pt x="737326" y="1434325"/>
                    <a:pt x="732574" y="1443829"/>
                  </a:cubicBezTo>
                  <a:cubicBezTo>
                    <a:pt x="730990" y="1448581"/>
                    <a:pt x="727821" y="1456502"/>
                    <a:pt x="716733" y="1454918"/>
                  </a:cubicBezTo>
                  <a:cubicBezTo>
                    <a:pt x="711980" y="1454918"/>
                    <a:pt x="707228" y="1451750"/>
                    <a:pt x="704060" y="1446997"/>
                  </a:cubicBezTo>
                  <a:cubicBezTo>
                    <a:pt x="707228" y="1451750"/>
                    <a:pt x="708812" y="1458086"/>
                    <a:pt x="707228" y="1462838"/>
                  </a:cubicBezTo>
                  <a:cubicBezTo>
                    <a:pt x="704060" y="1475511"/>
                    <a:pt x="694555" y="1475511"/>
                    <a:pt x="686635" y="1475511"/>
                  </a:cubicBezTo>
                  <a:cubicBezTo>
                    <a:pt x="672378" y="1475511"/>
                    <a:pt x="640696" y="1466006"/>
                    <a:pt x="604262" y="1466006"/>
                  </a:cubicBezTo>
                  <a:cubicBezTo>
                    <a:pt x="561492" y="1467590"/>
                    <a:pt x="521890" y="1473927"/>
                    <a:pt x="504465" y="1478679"/>
                  </a:cubicBezTo>
                  <a:close/>
                  <a:moveTo>
                    <a:pt x="578917" y="1523033"/>
                  </a:moveTo>
                  <a:cubicBezTo>
                    <a:pt x="591590" y="1513529"/>
                    <a:pt x="623272" y="1499272"/>
                    <a:pt x="666042" y="1494520"/>
                  </a:cubicBezTo>
                  <a:cubicBezTo>
                    <a:pt x="710396" y="1491352"/>
                    <a:pt x="737326" y="1499272"/>
                    <a:pt x="748414" y="1502440"/>
                  </a:cubicBezTo>
                  <a:cubicBezTo>
                    <a:pt x="757919" y="1505609"/>
                    <a:pt x="764255" y="1515113"/>
                    <a:pt x="762671" y="1524618"/>
                  </a:cubicBezTo>
                  <a:cubicBezTo>
                    <a:pt x="761087" y="1537290"/>
                    <a:pt x="751583" y="1538874"/>
                    <a:pt x="745246" y="1540459"/>
                  </a:cubicBezTo>
                  <a:cubicBezTo>
                    <a:pt x="732574" y="1542043"/>
                    <a:pt x="700892" y="1537290"/>
                    <a:pt x="667626" y="1542043"/>
                  </a:cubicBezTo>
                  <a:cubicBezTo>
                    <a:pt x="624856" y="1546795"/>
                    <a:pt x="588422" y="1559468"/>
                    <a:pt x="570997" y="1565804"/>
                  </a:cubicBezTo>
                  <a:cubicBezTo>
                    <a:pt x="561492" y="1568972"/>
                    <a:pt x="550403" y="1548379"/>
                    <a:pt x="578917" y="1523033"/>
                  </a:cubicBezTo>
                  <a:close/>
                  <a:moveTo>
                    <a:pt x="651785" y="1597486"/>
                  </a:moveTo>
                  <a:cubicBezTo>
                    <a:pt x="661290" y="1586397"/>
                    <a:pt x="689803" y="1568972"/>
                    <a:pt x="729405" y="1559468"/>
                  </a:cubicBezTo>
                  <a:cubicBezTo>
                    <a:pt x="770592" y="1549963"/>
                    <a:pt x="795937" y="1554715"/>
                    <a:pt x="807026" y="1556299"/>
                  </a:cubicBezTo>
                  <a:cubicBezTo>
                    <a:pt x="816530" y="1557883"/>
                    <a:pt x="822867" y="1567388"/>
                    <a:pt x="824451" y="1575308"/>
                  </a:cubicBezTo>
                  <a:cubicBezTo>
                    <a:pt x="824451" y="1587981"/>
                    <a:pt x="816530" y="1589565"/>
                    <a:pt x="810194" y="1592733"/>
                  </a:cubicBezTo>
                  <a:cubicBezTo>
                    <a:pt x="799105" y="1595902"/>
                    <a:pt x="769008" y="1595902"/>
                    <a:pt x="737326" y="1603822"/>
                  </a:cubicBezTo>
                  <a:cubicBezTo>
                    <a:pt x="697724" y="1613327"/>
                    <a:pt x="666042" y="1630751"/>
                    <a:pt x="651785" y="1638672"/>
                  </a:cubicBezTo>
                  <a:cubicBezTo>
                    <a:pt x="640696" y="1643424"/>
                    <a:pt x="626440" y="1624415"/>
                    <a:pt x="651785" y="1597486"/>
                  </a:cubicBezTo>
                  <a:close/>
                  <a:moveTo>
                    <a:pt x="737326" y="1697283"/>
                  </a:moveTo>
                  <a:cubicBezTo>
                    <a:pt x="729405" y="1703620"/>
                    <a:pt x="711980" y="1686195"/>
                    <a:pt x="732574" y="1659265"/>
                  </a:cubicBezTo>
                  <a:cubicBezTo>
                    <a:pt x="740494" y="1648176"/>
                    <a:pt x="762671" y="1627583"/>
                    <a:pt x="799105" y="1613327"/>
                  </a:cubicBezTo>
                  <a:cubicBezTo>
                    <a:pt x="835539" y="1599070"/>
                    <a:pt x="859301" y="1600654"/>
                    <a:pt x="870389" y="1602238"/>
                  </a:cubicBezTo>
                  <a:cubicBezTo>
                    <a:pt x="879894" y="1603822"/>
                    <a:pt x="887814" y="1610158"/>
                    <a:pt x="889398" y="1618079"/>
                  </a:cubicBezTo>
                  <a:cubicBezTo>
                    <a:pt x="890982" y="1629167"/>
                    <a:pt x="884646" y="1633920"/>
                    <a:pt x="878310" y="1635504"/>
                  </a:cubicBezTo>
                  <a:cubicBezTo>
                    <a:pt x="868805" y="1640256"/>
                    <a:pt x="840291" y="1643424"/>
                    <a:pt x="813362" y="1654513"/>
                  </a:cubicBezTo>
                  <a:cubicBezTo>
                    <a:pt x="776928" y="1668770"/>
                    <a:pt x="749999" y="1687779"/>
                    <a:pt x="737326" y="1697283"/>
                  </a:cubicBezTo>
                  <a:close/>
                  <a:moveTo>
                    <a:pt x="833955" y="1744806"/>
                  </a:moveTo>
                  <a:cubicBezTo>
                    <a:pt x="827619" y="1751142"/>
                    <a:pt x="808610" y="1736885"/>
                    <a:pt x="822867" y="1706788"/>
                  </a:cubicBezTo>
                  <a:cubicBezTo>
                    <a:pt x="827619" y="1694115"/>
                    <a:pt x="845044" y="1671938"/>
                    <a:pt x="875142" y="1656097"/>
                  </a:cubicBezTo>
                  <a:cubicBezTo>
                    <a:pt x="905239" y="1640256"/>
                    <a:pt x="927416" y="1638672"/>
                    <a:pt x="938505" y="1638672"/>
                  </a:cubicBezTo>
                  <a:cubicBezTo>
                    <a:pt x="948010" y="1638672"/>
                    <a:pt x="955930" y="1643424"/>
                    <a:pt x="960682" y="1652929"/>
                  </a:cubicBezTo>
                  <a:cubicBezTo>
                    <a:pt x="965434" y="1664017"/>
                    <a:pt x="957514" y="1668770"/>
                    <a:pt x="952762" y="1671938"/>
                  </a:cubicBezTo>
                  <a:cubicBezTo>
                    <a:pt x="944841" y="1676690"/>
                    <a:pt x="919496" y="1683026"/>
                    <a:pt x="895735" y="1695699"/>
                  </a:cubicBezTo>
                  <a:cubicBezTo>
                    <a:pt x="865637" y="1711540"/>
                    <a:pt x="843460" y="1733717"/>
                    <a:pt x="833955" y="1744806"/>
                  </a:cubicBezTo>
                  <a:close/>
                  <a:moveTo>
                    <a:pt x="1027214" y="1697283"/>
                  </a:moveTo>
                  <a:cubicBezTo>
                    <a:pt x="1020878" y="1703620"/>
                    <a:pt x="1001869" y="1708372"/>
                    <a:pt x="982859" y="1724213"/>
                  </a:cubicBezTo>
                  <a:cubicBezTo>
                    <a:pt x="959098" y="1743222"/>
                    <a:pt x="943257" y="1765399"/>
                    <a:pt x="935337" y="1776488"/>
                  </a:cubicBezTo>
                  <a:cubicBezTo>
                    <a:pt x="930585" y="1784408"/>
                    <a:pt x="909991" y="1771735"/>
                    <a:pt x="917912" y="1741638"/>
                  </a:cubicBezTo>
                  <a:cubicBezTo>
                    <a:pt x="921080" y="1728965"/>
                    <a:pt x="932169" y="1706788"/>
                    <a:pt x="957514" y="1689363"/>
                  </a:cubicBezTo>
                  <a:cubicBezTo>
                    <a:pt x="982859" y="1670354"/>
                    <a:pt x="1003453" y="1668770"/>
                    <a:pt x="1011373" y="1667186"/>
                  </a:cubicBezTo>
                  <a:cubicBezTo>
                    <a:pt x="1019293" y="1667186"/>
                    <a:pt x="1028798" y="1670354"/>
                    <a:pt x="1033550" y="1678274"/>
                  </a:cubicBezTo>
                  <a:cubicBezTo>
                    <a:pt x="1038302" y="1687779"/>
                    <a:pt x="1030382" y="1694115"/>
                    <a:pt x="1027214" y="1697283"/>
                  </a:cubicBezTo>
                  <a:close/>
                  <a:moveTo>
                    <a:pt x="1035134" y="1667186"/>
                  </a:moveTo>
                  <a:cubicBezTo>
                    <a:pt x="1028798" y="1670354"/>
                    <a:pt x="1020878" y="1668770"/>
                    <a:pt x="1016125" y="1665601"/>
                  </a:cubicBezTo>
                  <a:cubicBezTo>
                    <a:pt x="1009789" y="1660849"/>
                    <a:pt x="997116" y="1649760"/>
                    <a:pt x="989196" y="1625999"/>
                  </a:cubicBezTo>
                  <a:cubicBezTo>
                    <a:pt x="981275" y="1602238"/>
                    <a:pt x="982859" y="1581645"/>
                    <a:pt x="987612" y="1572140"/>
                  </a:cubicBezTo>
                  <a:cubicBezTo>
                    <a:pt x="997116" y="1549963"/>
                    <a:pt x="1016125" y="1549963"/>
                    <a:pt x="1016125" y="1556299"/>
                  </a:cubicBezTo>
                  <a:cubicBezTo>
                    <a:pt x="1016125" y="1565804"/>
                    <a:pt x="1016125" y="1589565"/>
                    <a:pt x="1024046" y="1611742"/>
                  </a:cubicBezTo>
                  <a:cubicBezTo>
                    <a:pt x="1030382" y="1630751"/>
                    <a:pt x="1041471" y="1645008"/>
                    <a:pt x="1043055" y="1651345"/>
                  </a:cubicBezTo>
                  <a:cubicBezTo>
                    <a:pt x="1043055" y="1656097"/>
                    <a:pt x="1043055" y="1662433"/>
                    <a:pt x="1035134" y="1667186"/>
                  </a:cubicBezTo>
                  <a:close/>
                  <a:moveTo>
                    <a:pt x="1119091" y="1763815"/>
                  </a:moveTo>
                  <a:lnTo>
                    <a:pt x="1073153" y="1763815"/>
                  </a:lnTo>
                  <a:cubicBezTo>
                    <a:pt x="1073153" y="1763815"/>
                    <a:pt x="1074737" y="1695699"/>
                    <a:pt x="1055728" y="1678274"/>
                  </a:cubicBezTo>
                  <a:cubicBezTo>
                    <a:pt x="1073153" y="1664017"/>
                    <a:pt x="1073153" y="1625999"/>
                    <a:pt x="1073153" y="1625999"/>
                  </a:cubicBezTo>
                  <a:lnTo>
                    <a:pt x="1119091" y="1625999"/>
                  </a:lnTo>
                  <a:cubicBezTo>
                    <a:pt x="1119091" y="1625999"/>
                    <a:pt x="1119091" y="1664017"/>
                    <a:pt x="1136516" y="1678274"/>
                  </a:cubicBezTo>
                  <a:cubicBezTo>
                    <a:pt x="1119091" y="1695699"/>
                    <a:pt x="1119091" y="1762231"/>
                    <a:pt x="1119091" y="1763815"/>
                  </a:cubicBezTo>
                  <a:close/>
                  <a:moveTo>
                    <a:pt x="1114339" y="1464422"/>
                  </a:moveTo>
                  <a:cubicBezTo>
                    <a:pt x="1104834" y="1464422"/>
                    <a:pt x="1096914" y="1456502"/>
                    <a:pt x="1096914" y="1446997"/>
                  </a:cubicBezTo>
                  <a:lnTo>
                    <a:pt x="1096914" y="1355120"/>
                  </a:lnTo>
                  <a:cubicBezTo>
                    <a:pt x="1096914" y="1345616"/>
                    <a:pt x="1104834" y="1337695"/>
                    <a:pt x="1114339" y="1337695"/>
                  </a:cubicBezTo>
                  <a:lnTo>
                    <a:pt x="1149189" y="1337695"/>
                  </a:lnTo>
                  <a:cubicBezTo>
                    <a:pt x="1158693" y="1337695"/>
                    <a:pt x="1166614" y="1345616"/>
                    <a:pt x="1166614" y="1355120"/>
                  </a:cubicBezTo>
                  <a:lnTo>
                    <a:pt x="1166614" y="1446997"/>
                  </a:lnTo>
                  <a:cubicBezTo>
                    <a:pt x="1166614" y="1456502"/>
                    <a:pt x="1158693" y="1464422"/>
                    <a:pt x="1149189" y="1464422"/>
                  </a:cubicBezTo>
                  <a:lnTo>
                    <a:pt x="1114339" y="1464422"/>
                  </a:lnTo>
                  <a:close/>
                  <a:moveTo>
                    <a:pt x="1150773" y="1652929"/>
                  </a:moveTo>
                  <a:cubicBezTo>
                    <a:pt x="1152357" y="1646592"/>
                    <a:pt x="1163445" y="1632336"/>
                    <a:pt x="1169782" y="1613327"/>
                  </a:cubicBezTo>
                  <a:cubicBezTo>
                    <a:pt x="1177702" y="1589565"/>
                    <a:pt x="1177702" y="1567388"/>
                    <a:pt x="1177702" y="1557883"/>
                  </a:cubicBezTo>
                  <a:cubicBezTo>
                    <a:pt x="1177702" y="1551547"/>
                    <a:pt x="1195127" y="1549963"/>
                    <a:pt x="1206216" y="1573724"/>
                  </a:cubicBezTo>
                  <a:cubicBezTo>
                    <a:pt x="1210968" y="1583229"/>
                    <a:pt x="1212552" y="1603822"/>
                    <a:pt x="1204632" y="1627583"/>
                  </a:cubicBezTo>
                  <a:cubicBezTo>
                    <a:pt x="1196711" y="1651345"/>
                    <a:pt x="1184039" y="1662433"/>
                    <a:pt x="1177702" y="1667186"/>
                  </a:cubicBezTo>
                  <a:cubicBezTo>
                    <a:pt x="1172950" y="1671938"/>
                    <a:pt x="1163445" y="1671938"/>
                    <a:pt x="1158693" y="1668770"/>
                  </a:cubicBezTo>
                  <a:cubicBezTo>
                    <a:pt x="1149189" y="1662433"/>
                    <a:pt x="1150773" y="1656097"/>
                    <a:pt x="1150773" y="1652929"/>
                  </a:cubicBezTo>
                  <a:close/>
                  <a:moveTo>
                    <a:pt x="1258491" y="1776488"/>
                  </a:moveTo>
                  <a:cubicBezTo>
                    <a:pt x="1252154" y="1765399"/>
                    <a:pt x="1236313" y="1743222"/>
                    <a:pt x="1210968" y="1724213"/>
                  </a:cubicBezTo>
                  <a:cubicBezTo>
                    <a:pt x="1191959" y="1709956"/>
                    <a:pt x="1172950" y="1703620"/>
                    <a:pt x="1166614" y="1697283"/>
                  </a:cubicBezTo>
                  <a:cubicBezTo>
                    <a:pt x="1163445" y="1694115"/>
                    <a:pt x="1153941" y="1687779"/>
                    <a:pt x="1160277" y="1676690"/>
                  </a:cubicBezTo>
                  <a:cubicBezTo>
                    <a:pt x="1163445" y="1670354"/>
                    <a:pt x="1174534" y="1665601"/>
                    <a:pt x="1182455" y="1665601"/>
                  </a:cubicBezTo>
                  <a:cubicBezTo>
                    <a:pt x="1191959" y="1667186"/>
                    <a:pt x="1210968" y="1668770"/>
                    <a:pt x="1236313" y="1687779"/>
                  </a:cubicBezTo>
                  <a:cubicBezTo>
                    <a:pt x="1261659" y="1706788"/>
                    <a:pt x="1272748" y="1728965"/>
                    <a:pt x="1275916" y="1740053"/>
                  </a:cubicBezTo>
                  <a:cubicBezTo>
                    <a:pt x="1283836" y="1771735"/>
                    <a:pt x="1263243" y="1782824"/>
                    <a:pt x="1258491" y="1776488"/>
                  </a:cubicBezTo>
                  <a:close/>
                  <a:moveTo>
                    <a:pt x="1358288" y="1744806"/>
                  </a:moveTo>
                  <a:cubicBezTo>
                    <a:pt x="1348784" y="1735301"/>
                    <a:pt x="1328191" y="1713124"/>
                    <a:pt x="1298093" y="1695699"/>
                  </a:cubicBezTo>
                  <a:cubicBezTo>
                    <a:pt x="1274332" y="1683026"/>
                    <a:pt x="1248986" y="1676690"/>
                    <a:pt x="1241066" y="1671938"/>
                  </a:cubicBezTo>
                  <a:cubicBezTo>
                    <a:pt x="1236313" y="1668770"/>
                    <a:pt x="1229977" y="1665601"/>
                    <a:pt x="1233145" y="1652929"/>
                  </a:cubicBezTo>
                  <a:cubicBezTo>
                    <a:pt x="1236313" y="1643424"/>
                    <a:pt x="1245818" y="1638672"/>
                    <a:pt x="1255323" y="1638672"/>
                  </a:cubicBezTo>
                  <a:cubicBezTo>
                    <a:pt x="1264827" y="1638672"/>
                    <a:pt x="1287004" y="1640256"/>
                    <a:pt x="1318686" y="1656097"/>
                  </a:cubicBezTo>
                  <a:cubicBezTo>
                    <a:pt x="1348784" y="1671938"/>
                    <a:pt x="1366209" y="1694115"/>
                    <a:pt x="1370961" y="1706788"/>
                  </a:cubicBezTo>
                  <a:cubicBezTo>
                    <a:pt x="1383634" y="1736885"/>
                    <a:pt x="1364625" y="1751142"/>
                    <a:pt x="1358288" y="1744806"/>
                  </a:cubicBezTo>
                  <a:close/>
                  <a:moveTo>
                    <a:pt x="1454918" y="1697283"/>
                  </a:moveTo>
                  <a:cubicBezTo>
                    <a:pt x="1442245" y="1687779"/>
                    <a:pt x="1415315" y="1668770"/>
                    <a:pt x="1380466" y="1654513"/>
                  </a:cubicBezTo>
                  <a:cubicBezTo>
                    <a:pt x="1353536" y="1643424"/>
                    <a:pt x="1325023" y="1640256"/>
                    <a:pt x="1315518" y="1635504"/>
                  </a:cubicBezTo>
                  <a:cubicBezTo>
                    <a:pt x="1309182" y="1632336"/>
                    <a:pt x="1302845" y="1629167"/>
                    <a:pt x="1304429" y="1618079"/>
                  </a:cubicBezTo>
                  <a:cubicBezTo>
                    <a:pt x="1306013" y="1610158"/>
                    <a:pt x="1313934" y="1602238"/>
                    <a:pt x="1323438" y="1602238"/>
                  </a:cubicBezTo>
                  <a:cubicBezTo>
                    <a:pt x="1334527" y="1600654"/>
                    <a:pt x="1358288" y="1600654"/>
                    <a:pt x="1394722" y="1613327"/>
                  </a:cubicBezTo>
                  <a:cubicBezTo>
                    <a:pt x="1429572" y="1627583"/>
                    <a:pt x="1453334" y="1648176"/>
                    <a:pt x="1461254" y="1659265"/>
                  </a:cubicBezTo>
                  <a:cubicBezTo>
                    <a:pt x="1480263" y="1686195"/>
                    <a:pt x="1462838" y="1703620"/>
                    <a:pt x="1454918" y="1697283"/>
                  </a:cubicBezTo>
                  <a:close/>
                  <a:moveTo>
                    <a:pt x="1542043" y="1637088"/>
                  </a:moveTo>
                  <a:cubicBezTo>
                    <a:pt x="1527786" y="1629167"/>
                    <a:pt x="1496104" y="1611742"/>
                    <a:pt x="1456502" y="1602238"/>
                  </a:cubicBezTo>
                  <a:cubicBezTo>
                    <a:pt x="1424820" y="1594317"/>
                    <a:pt x="1394722" y="1594317"/>
                    <a:pt x="1383634" y="1591149"/>
                  </a:cubicBezTo>
                  <a:cubicBezTo>
                    <a:pt x="1377297" y="1589565"/>
                    <a:pt x="1369377" y="1586397"/>
                    <a:pt x="1369377" y="1573724"/>
                  </a:cubicBezTo>
                  <a:cubicBezTo>
                    <a:pt x="1369377" y="1565804"/>
                    <a:pt x="1375713" y="1557883"/>
                    <a:pt x="1386802" y="1554715"/>
                  </a:cubicBezTo>
                  <a:cubicBezTo>
                    <a:pt x="1397891" y="1553131"/>
                    <a:pt x="1424820" y="1548379"/>
                    <a:pt x="1464422" y="1557883"/>
                  </a:cubicBezTo>
                  <a:cubicBezTo>
                    <a:pt x="1504024" y="1567388"/>
                    <a:pt x="1532538" y="1584813"/>
                    <a:pt x="1542043" y="1595902"/>
                  </a:cubicBezTo>
                  <a:cubicBezTo>
                    <a:pt x="1565804" y="1624415"/>
                    <a:pt x="1553131" y="1643424"/>
                    <a:pt x="1542043" y="1637088"/>
                  </a:cubicBezTo>
                  <a:close/>
                  <a:moveTo>
                    <a:pt x="1621247" y="1564220"/>
                  </a:moveTo>
                  <a:cubicBezTo>
                    <a:pt x="1605406" y="1557883"/>
                    <a:pt x="1568972" y="1545211"/>
                    <a:pt x="1524618" y="1540459"/>
                  </a:cubicBezTo>
                  <a:cubicBezTo>
                    <a:pt x="1491352" y="1537290"/>
                    <a:pt x="1459670" y="1542043"/>
                    <a:pt x="1446997" y="1538874"/>
                  </a:cubicBezTo>
                  <a:cubicBezTo>
                    <a:pt x="1440661" y="1537290"/>
                    <a:pt x="1431156" y="1535706"/>
                    <a:pt x="1429572" y="1523033"/>
                  </a:cubicBezTo>
                  <a:cubicBezTo>
                    <a:pt x="1427988" y="1515113"/>
                    <a:pt x="1434324" y="1505609"/>
                    <a:pt x="1443829" y="1500856"/>
                  </a:cubicBezTo>
                  <a:cubicBezTo>
                    <a:pt x="1454918" y="1496104"/>
                    <a:pt x="1481847" y="1488184"/>
                    <a:pt x="1526202" y="1492936"/>
                  </a:cubicBezTo>
                  <a:cubicBezTo>
                    <a:pt x="1570556" y="1496104"/>
                    <a:pt x="1602238" y="1511945"/>
                    <a:pt x="1613326" y="1521449"/>
                  </a:cubicBezTo>
                  <a:cubicBezTo>
                    <a:pt x="1643424" y="1548379"/>
                    <a:pt x="1632335" y="1568972"/>
                    <a:pt x="1621247" y="1564220"/>
                  </a:cubicBezTo>
                  <a:close/>
                  <a:moveTo>
                    <a:pt x="1843019" y="697724"/>
                  </a:moveTo>
                  <a:lnTo>
                    <a:pt x="1863612" y="685051"/>
                  </a:lnTo>
                  <a:lnTo>
                    <a:pt x="1836683" y="640696"/>
                  </a:lnTo>
                  <a:lnTo>
                    <a:pt x="1863612" y="624856"/>
                  </a:lnTo>
                  <a:lnTo>
                    <a:pt x="1888958" y="666042"/>
                  </a:lnTo>
                  <a:lnTo>
                    <a:pt x="1909551" y="653369"/>
                  </a:lnTo>
                  <a:lnTo>
                    <a:pt x="1884206" y="612183"/>
                  </a:lnTo>
                  <a:lnTo>
                    <a:pt x="1903215" y="601094"/>
                  </a:lnTo>
                  <a:lnTo>
                    <a:pt x="1930144" y="645449"/>
                  </a:lnTo>
                  <a:lnTo>
                    <a:pt x="1950737" y="632776"/>
                  </a:lnTo>
                  <a:lnTo>
                    <a:pt x="1906383" y="561492"/>
                  </a:lnTo>
                  <a:lnTo>
                    <a:pt x="1800249" y="624856"/>
                  </a:lnTo>
                  <a:lnTo>
                    <a:pt x="1843019" y="697724"/>
                  </a:lnTo>
                  <a:close/>
                  <a:moveTo>
                    <a:pt x="1759063" y="1599070"/>
                  </a:moveTo>
                  <a:cubicBezTo>
                    <a:pt x="1760647" y="1599070"/>
                    <a:pt x="1773319" y="1597486"/>
                    <a:pt x="1770151" y="1594317"/>
                  </a:cubicBezTo>
                  <a:cubicBezTo>
                    <a:pt x="1770151" y="1592733"/>
                    <a:pt x="1768567" y="1592733"/>
                    <a:pt x="1768567" y="1591149"/>
                  </a:cubicBezTo>
                  <a:cubicBezTo>
                    <a:pt x="1768567" y="1589565"/>
                    <a:pt x="1768567" y="1587981"/>
                    <a:pt x="1766983" y="1587981"/>
                  </a:cubicBezTo>
                  <a:cubicBezTo>
                    <a:pt x="1763815" y="1586397"/>
                    <a:pt x="1760647" y="1587981"/>
                    <a:pt x="1757479" y="1587981"/>
                  </a:cubicBezTo>
                  <a:cubicBezTo>
                    <a:pt x="1751142" y="1589565"/>
                    <a:pt x="1751142" y="1583229"/>
                    <a:pt x="1749558" y="1578477"/>
                  </a:cubicBezTo>
                  <a:cubicBezTo>
                    <a:pt x="1747974" y="1573724"/>
                    <a:pt x="1743222" y="1567388"/>
                    <a:pt x="1738469" y="1568972"/>
                  </a:cubicBezTo>
                  <a:cubicBezTo>
                    <a:pt x="1736885" y="1568972"/>
                    <a:pt x="1728965" y="1570556"/>
                    <a:pt x="1728965" y="1572140"/>
                  </a:cubicBezTo>
                  <a:cubicBezTo>
                    <a:pt x="1727381" y="1573724"/>
                    <a:pt x="1728965" y="1578477"/>
                    <a:pt x="1728965" y="1578477"/>
                  </a:cubicBezTo>
                  <a:cubicBezTo>
                    <a:pt x="1730549" y="1580061"/>
                    <a:pt x="1738469" y="1591149"/>
                    <a:pt x="1736885" y="1594317"/>
                  </a:cubicBezTo>
                  <a:cubicBezTo>
                    <a:pt x="1735301" y="1594317"/>
                    <a:pt x="1733717" y="1594317"/>
                    <a:pt x="1732133" y="1594317"/>
                  </a:cubicBezTo>
                  <a:cubicBezTo>
                    <a:pt x="1728965" y="1595902"/>
                    <a:pt x="1730549" y="1595902"/>
                    <a:pt x="1728965" y="1597486"/>
                  </a:cubicBezTo>
                  <a:cubicBezTo>
                    <a:pt x="1728965" y="1597486"/>
                    <a:pt x="1722629" y="1594317"/>
                    <a:pt x="1722629" y="1597486"/>
                  </a:cubicBezTo>
                  <a:cubicBezTo>
                    <a:pt x="1722629" y="1600654"/>
                    <a:pt x="1725797" y="1602238"/>
                    <a:pt x="1727381" y="1600654"/>
                  </a:cubicBezTo>
                  <a:cubicBezTo>
                    <a:pt x="1730549" y="1600654"/>
                    <a:pt x="1728965" y="1600654"/>
                    <a:pt x="1732133" y="1602238"/>
                  </a:cubicBezTo>
                  <a:cubicBezTo>
                    <a:pt x="1733717" y="1602238"/>
                    <a:pt x="1735301" y="1602238"/>
                    <a:pt x="1738469" y="1602238"/>
                  </a:cubicBezTo>
                  <a:cubicBezTo>
                    <a:pt x="1740053" y="1602238"/>
                    <a:pt x="1744806" y="1606990"/>
                    <a:pt x="1743222" y="1608574"/>
                  </a:cubicBezTo>
                  <a:cubicBezTo>
                    <a:pt x="1743222" y="1608574"/>
                    <a:pt x="1743222" y="1608574"/>
                    <a:pt x="1741638" y="1608574"/>
                  </a:cubicBezTo>
                  <a:cubicBezTo>
                    <a:pt x="1741638" y="1608574"/>
                    <a:pt x="1740053" y="1613327"/>
                    <a:pt x="1740053" y="1611742"/>
                  </a:cubicBezTo>
                  <a:cubicBezTo>
                    <a:pt x="1740053" y="1613327"/>
                    <a:pt x="1743222" y="1613327"/>
                    <a:pt x="1743222" y="1614911"/>
                  </a:cubicBezTo>
                  <a:cubicBezTo>
                    <a:pt x="1746390" y="1618079"/>
                    <a:pt x="1757479" y="1619663"/>
                    <a:pt x="1759063" y="1611742"/>
                  </a:cubicBezTo>
                  <a:cubicBezTo>
                    <a:pt x="1759063" y="1608574"/>
                    <a:pt x="1759063" y="1606990"/>
                    <a:pt x="1757479" y="1603822"/>
                  </a:cubicBezTo>
                  <a:cubicBezTo>
                    <a:pt x="1757479" y="1602238"/>
                    <a:pt x="1755894" y="1599070"/>
                    <a:pt x="1759063" y="1599070"/>
                  </a:cubicBezTo>
                  <a:close/>
                  <a:moveTo>
                    <a:pt x="1176118" y="1993508"/>
                  </a:moveTo>
                  <a:cubicBezTo>
                    <a:pt x="1176118" y="1993508"/>
                    <a:pt x="1176118" y="1993508"/>
                    <a:pt x="1176118" y="1993508"/>
                  </a:cubicBezTo>
                  <a:cubicBezTo>
                    <a:pt x="1176118" y="1993508"/>
                    <a:pt x="1176118" y="1993508"/>
                    <a:pt x="1176118" y="1993508"/>
                  </a:cubicBezTo>
                  <a:close/>
                  <a:moveTo>
                    <a:pt x="1334527" y="285861"/>
                  </a:moveTo>
                  <a:lnTo>
                    <a:pt x="1364625" y="295365"/>
                  </a:lnTo>
                  <a:lnTo>
                    <a:pt x="1380466" y="246259"/>
                  </a:lnTo>
                  <a:lnTo>
                    <a:pt x="1442245" y="190816"/>
                  </a:lnTo>
                  <a:lnTo>
                    <a:pt x="1408979" y="181311"/>
                  </a:lnTo>
                  <a:lnTo>
                    <a:pt x="1374129" y="216161"/>
                  </a:lnTo>
                  <a:lnTo>
                    <a:pt x="1364625" y="167054"/>
                  </a:lnTo>
                  <a:lnTo>
                    <a:pt x="1331359" y="155966"/>
                  </a:lnTo>
                  <a:lnTo>
                    <a:pt x="1350368" y="238338"/>
                  </a:lnTo>
                  <a:lnTo>
                    <a:pt x="1334527" y="285861"/>
                  </a:lnTo>
                  <a:close/>
                </a:path>
              </a:pathLst>
            </a:custGeom>
            <a:solidFill>
              <a:srgbClr val="FFFFFF"/>
            </a:solidFill>
            <a:ln w="1582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12" name="组合 11">
              <a:extLst>
                <a:ext uri="{FF2B5EF4-FFF2-40B4-BE49-F238E27FC236}">
                  <a16:creationId xmlns="" xmlns:a16="http://schemas.microsoft.com/office/drawing/2014/main" id="{7C9CCA15-B471-4C83-86DB-6ECB86D084A7}"/>
                </a:ext>
              </a:extLst>
            </p:cNvPr>
            <p:cNvGrpSpPr/>
            <p:nvPr/>
          </p:nvGrpSpPr>
          <p:grpSpPr>
            <a:xfrm>
              <a:off x="6654091" y="660298"/>
              <a:ext cx="1754017" cy="468120"/>
              <a:chOff x="5595940" y="-1392087"/>
              <a:chExt cx="3101171" cy="827655"/>
            </a:xfrm>
          </p:grpSpPr>
          <p:grpSp>
            <p:nvGrpSpPr>
              <p:cNvPr id="14" name="图形 6">
                <a:extLst>
                  <a:ext uri="{FF2B5EF4-FFF2-40B4-BE49-F238E27FC236}">
                    <a16:creationId xmlns="" xmlns:a16="http://schemas.microsoft.com/office/drawing/2014/main" id="{E4626D68-51D2-43D6-BA5C-B00A2DA2976A}"/>
                  </a:ext>
                </a:extLst>
              </p:cNvPr>
              <p:cNvGrpSpPr/>
              <p:nvPr/>
            </p:nvGrpSpPr>
            <p:grpSpPr>
              <a:xfrm>
                <a:off x="5595940" y="-1392087"/>
                <a:ext cx="3101171" cy="601746"/>
                <a:chOff x="5595940" y="-1392087"/>
                <a:chExt cx="3101171" cy="601746"/>
              </a:xfrm>
              <a:solidFill>
                <a:schemeClr val="bg1"/>
              </a:solidFill>
            </p:grpSpPr>
            <p:sp>
              <p:nvSpPr>
                <p:cNvPr id="41" name="PA-任意多边形 40">
                  <a:extLst>
                    <a:ext uri="{FF2B5EF4-FFF2-40B4-BE49-F238E27FC236}">
                      <a16:creationId xmlns="" xmlns:a16="http://schemas.microsoft.com/office/drawing/2014/main" id="{C09C2B80-4F2A-4F02-A276-4B1C7787B201}"/>
                    </a:ext>
                  </a:extLst>
                </p:cNvPr>
                <p:cNvSpPr/>
                <p:nvPr>
                  <p:custDataLst>
                    <p:tags r:id="rId35"/>
                  </p:custDataLst>
                </p:nvPr>
              </p:nvSpPr>
              <p:spPr>
                <a:xfrm>
                  <a:off x="8293638" y="-1387783"/>
                  <a:ext cx="403472" cy="597442"/>
                </a:xfrm>
                <a:custGeom>
                  <a:avLst/>
                  <a:gdLst>
                    <a:gd name="connsiteX0" fmla="*/ 403431 w 403472"/>
                    <a:gd name="connsiteY0" fmla="*/ 221850 h 597442"/>
                    <a:gd name="connsiteX1" fmla="*/ 385203 w 403472"/>
                    <a:gd name="connsiteY1" fmla="*/ 190256 h 597442"/>
                    <a:gd name="connsiteX2" fmla="*/ 375482 w 403472"/>
                    <a:gd name="connsiteY2" fmla="*/ 182965 h 597442"/>
                    <a:gd name="connsiteX3" fmla="*/ 364546 w 403472"/>
                    <a:gd name="connsiteY3" fmla="*/ 175674 h 597442"/>
                    <a:gd name="connsiteX4" fmla="*/ 347534 w 403472"/>
                    <a:gd name="connsiteY4" fmla="*/ 192686 h 597442"/>
                    <a:gd name="connsiteX5" fmla="*/ 311079 w 403472"/>
                    <a:gd name="connsiteY5" fmla="*/ 201192 h 597442"/>
                    <a:gd name="connsiteX6" fmla="*/ 303788 w 403472"/>
                    <a:gd name="connsiteY6" fmla="*/ 181750 h 597442"/>
                    <a:gd name="connsiteX7" fmla="*/ 315940 w 403472"/>
                    <a:gd name="connsiteY7" fmla="*/ 139220 h 597442"/>
                    <a:gd name="connsiteX8" fmla="*/ 332952 w 403472"/>
                    <a:gd name="connsiteY8" fmla="*/ 102765 h 597442"/>
                    <a:gd name="connsiteX9" fmla="*/ 340243 w 403472"/>
                    <a:gd name="connsiteY9" fmla="*/ 78462 h 597442"/>
                    <a:gd name="connsiteX10" fmla="*/ 348749 w 403472"/>
                    <a:gd name="connsiteY10" fmla="*/ 59020 h 597442"/>
                    <a:gd name="connsiteX11" fmla="*/ 345104 w 403472"/>
                    <a:gd name="connsiteY11" fmla="*/ 24995 h 597442"/>
                    <a:gd name="connsiteX12" fmla="*/ 340243 w 403472"/>
                    <a:gd name="connsiteY12" fmla="*/ 15274 h 597442"/>
                    <a:gd name="connsiteX13" fmla="*/ 336597 w 403472"/>
                    <a:gd name="connsiteY13" fmla="*/ 3122 h 597442"/>
                    <a:gd name="connsiteX14" fmla="*/ 315940 w 403472"/>
                    <a:gd name="connsiteY14" fmla="*/ 6768 h 597442"/>
                    <a:gd name="connsiteX15" fmla="*/ 309864 w 403472"/>
                    <a:gd name="connsiteY15" fmla="*/ 12844 h 597442"/>
                    <a:gd name="connsiteX16" fmla="*/ 305004 w 403472"/>
                    <a:gd name="connsiteY16" fmla="*/ 12844 h 597442"/>
                    <a:gd name="connsiteX17" fmla="*/ 298928 w 403472"/>
                    <a:gd name="connsiteY17" fmla="*/ 14059 h 597442"/>
                    <a:gd name="connsiteX18" fmla="*/ 287991 w 403472"/>
                    <a:gd name="connsiteY18" fmla="*/ 16489 h 597442"/>
                    <a:gd name="connsiteX19" fmla="*/ 269764 w 403472"/>
                    <a:gd name="connsiteY19" fmla="*/ 12844 h 597442"/>
                    <a:gd name="connsiteX20" fmla="*/ 258828 w 403472"/>
                    <a:gd name="connsiteY20" fmla="*/ 27426 h 597442"/>
                    <a:gd name="connsiteX21" fmla="*/ 268549 w 403472"/>
                    <a:gd name="connsiteY21" fmla="*/ 56589 h 597442"/>
                    <a:gd name="connsiteX22" fmla="*/ 273410 w 403472"/>
                    <a:gd name="connsiteY22" fmla="*/ 62665 h 597442"/>
                    <a:gd name="connsiteX23" fmla="*/ 279485 w 403472"/>
                    <a:gd name="connsiteY23" fmla="*/ 63880 h 597442"/>
                    <a:gd name="connsiteX24" fmla="*/ 301358 w 403472"/>
                    <a:gd name="connsiteY24" fmla="*/ 62665 h 597442"/>
                    <a:gd name="connsiteX25" fmla="*/ 297713 w 403472"/>
                    <a:gd name="connsiteY25" fmla="*/ 79677 h 597442"/>
                    <a:gd name="connsiteX26" fmla="*/ 290422 w 403472"/>
                    <a:gd name="connsiteY26" fmla="*/ 96689 h 597442"/>
                    <a:gd name="connsiteX27" fmla="*/ 279485 w 403472"/>
                    <a:gd name="connsiteY27" fmla="*/ 123423 h 597442"/>
                    <a:gd name="connsiteX28" fmla="*/ 266119 w 403472"/>
                    <a:gd name="connsiteY28" fmla="*/ 108841 h 597442"/>
                    <a:gd name="connsiteX29" fmla="*/ 257612 w 403472"/>
                    <a:gd name="connsiteY29" fmla="*/ 108841 h 597442"/>
                    <a:gd name="connsiteX30" fmla="*/ 252752 w 403472"/>
                    <a:gd name="connsiteY30" fmla="*/ 117347 h 597442"/>
                    <a:gd name="connsiteX31" fmla="*/ 249106 w 403472"/>
                    <a:gd name="connsiteY31" fmla="*/ 142865 h 597442"/>
                    <a:gd name="connsiteX32" fmla="*/ 233309 w 403472"/>
                    <a:gd name="connsiteY32" fmla="*/ 159877 h 597442"/>
                    <a:gd name="connsiteX33" fmla="*/ 240600 w 403472"/>
                    <a:gd name="connsiteY33" fmla="*/ 164738 h 597442"/>
                    <a:gd name="connsiteX34" fmla="*/ 257612 w 403472"/>
                    <a:gd name="connsiteY34" fmla="*/ 169598 h 597442"/>
                    <a:gd name="connsiteX35" fmla="*/ 266119 w 403472"/>
                    <a:gd name="connsiteY35" fmla="*/ 174459 h 597442"/>
                    <a:gd name="connsiteX36" fmla="*/ 253967 w 403472"/>
                    <a:gd name="connsiteY36" fmla="*/ 180535 h 597442"/>
                    <a:gd name="connsiteX37" fmla="*/ 251537 w 403472"/>
                    <a:gd name="connsiteY37" fmla="*/ 204838 h 597442"/>
                    <a:gd name="connsiteX38" fmla="*/ 236955 w 403472"/>
                    <a:gd name="connsiteY38" fmla="*/ 212129 h 597442"/>
                    <a:gd name="connsiteX39" fmla="*/ 218728 w 403472"/>
                    <a:gd name="connsiteY39" fmla="*/ 186611 h 597442"/>
                    <a:gd name="connsiteX40" fmla="*/ 226019 w 403472"/>
                    <a:gd name="connsiteY40" fmla="*/ 169598 h 597442"/>
                    <a:gd name="connsiteX41" fmla="*/ 238170 w 403472"/>
                    <a:gd name="connsiteY41" fmla="*/ 146511 h 597442"/>
                    <a:gd name="connsiteX42" fmla="*/ 216297 w 403472"/>
                    <a:gd name="connsiteY42" fmla="*/ 124638 h 597442"/>
                    <a:gd name="connsiteX43" fmla="*/ 198070 w 403472"/>
                    <a:gd name="connsiteY43" fmla="*/ 152586 h 597442"/>
                    <a:gd name="connsiteX44" fmla="*/ 187134 w 403472"/>
                    <a:gd name="connsiteY44" fmla="*/ 153801 h 597442"/>
                    <a:gd name="connsiteX45" fmla="*/ 174982 w 403472"/>
                    <a:gd name="connsiteY45" fmla="*/ 145295 h 597442"/>
                    <a:gd name="connsiteX46" fmla="*/ 181058 w 403472"/>
                    <a:gd name="connsiteY46" fmla="*/ 168383 h 597442"/>
                    <a:gd name="connsiteX47" fmla="*/ 182273 w 403472"/>
                    <a:gd name="connsiteY47" fmla="*/ 178105 h 597442"/>
                    <a:gd name="connsiteX48" fmla="*/ 172552 w 403472"/>
                    <a:gd name="connsiteY48" fmla="*/ 192686 h 597442"/>
                    <a:gd name="connsiteX49" fmla="*/ 162831 w 403472"/>
                    <a:gd name="connsiteY49" fmla="*/ 212129 h 597442"/>
                    <a:gd name="connsiteX50" fmla="*/ 177413 w 403472"/>
                    <a:gd name="connsiteY50" fmla="*/ 226711 h 597442"/>
                    <a:gd name="connsiteX51" fmla="*/ 153109 w 403472"/>
                    <a:gd name="connsiteY51" fmla="*/ 224280 h 597442"/>
                    <a:gd name="connsiteX52" fmla="*/ 160400 w 403472"/>
                    <a:gd name="connsiteY52" fmla="*/ 175674 h 597442"/>
                    <a:gd name="connsiteX53" fmla="*/ 164046 w 403472"/>
                    <a:gd name="connsiteY53" fmla="*/ 125853 h 597442"/>
                    <a:gd name="connsiteX54" fmla="*/ 162831 w 403472"/>
                    <a:gd name="connsiteY54" fmla="*/ 102765 h 597442"/>
                    <a:gd name="connsiteX55" fmla="*/ 166476 w 403472"/>
                    <a:gd name="connsiteY55" fmla="*/ 76032 h 597442"/>
                    <a:gd name="connsiteX56" fmla="*/ 160400 w 403472"/>
                    <a:gd name="connsiteY56" fmla="*/ 57804 h 597442"/>
                    <a:gd name="connsiteX57" fmla="*/ 148249 w 403472"/>
                    <a:gd name="connsiteY57" fmla="*/ 43223 h 597442"/>
                    <a:gd name="connsiteX58" fmla="*/ 153109 w 403472"/>
                    <a:gd name="connsiteY58" fmla="*/ 26210 h 597442"/>
                    <a:gd name="connsiteX59" fmla="*/ 142173 w 403472"/>
                    <a:gd name="connsiteY59" fmla="*/ 9198 h 597442"/>
                    <a:gd name="connsiteX60" fmla="*/ 121515 w 403472"/>
                    <a:gd name="connsiteY60" fmla="*/ 23780 h 597442"/>
                    <a:gd name="connsiteX61" fmla="*/ 119085 w 403472"/>
                    <a:gd name="connsiteY61" fmla="*/ 43223 h 597442"/>
                    <a:gd name="connsiteX62" fmla="*/ 127591 w 403472"/>
                    <a:gd name="connsiteY62" fmla="*/ 66310 h 597442"/>
                    <a:gd name="connsiteX63" fmla="*/ 122731 w 403472"/>
                    <a:gd name="connsiteY63" fmla="*/ 112486 h 597442"/>
                    <a:gd name="connsiteX64" fmla="*/ 126376 w 403472"/>
                    <a:gd name="connsiteY64" fmla="*/ 135574 h 597442"/>
                    <a:gd name="connsiteX65" fmla="*/ 121515 w 403472"/>
                    <a:gd name="connsiteY65" fmla="*/ 163523 h 597442"/>
                    <a:gd name="connsiteX66" fmla="*/ 115440 w 403472"/>
                    <a:gd name="connsiteY66" fmla="*/ 206053 h 597442"/>
                    <a:gd name="connsiteX67" fmla="*/ 110579 w 403472"/>
                    <a:gd name="connsiteY67" fmla="*/ 241293 h 597442"/>
                    <a:gd name="connsiteX68" fmla="*/ 98428 w 403472"/>
                    <a:gd name="connsiteY68" fmla="*/ 248583 h 597442"/>
                    <a:gd name="connsiteX69" fmla="*/ 99642 w 403472"/>
                    <a:gd name="connsiteY69" fmla="*/ 237647 h 597442"/>
                    <a:gd name="connsiteX70" fmla="*/ 100858 w 403472"/>
                    <a:gd name="connsiteY70" fmla="*/ 212129 h 597442"/>
                    <a:gd name="connsiteX71" fmla="*/ 104503 w 403472"/>
                    <a:gd name="connsiteY71" fmla="*/ 192686 h 597442"/>
                    <a:gd name="connsiteX72" fmla="*/ 104503 w 403472"/>
                    <a:gd name="connsiteY72" fmla="*/ 169598 h 597442"/>
                    <a:gd name="connsiteX73" fmla="*/ 99642 w 403472"/>
                    <a:gd name="connsiteY73" fmla="*/ 151371 h 597442"/>
                    <a:gd name="connsiteX74" fmla="*/ 98428 w 403472"/>
                    <a:gd name="connsiteY74" fmla="*/ 131929 h 597442"/>
                    <a:gd name="connsiteX75" fmla="*/ 92352 w 403472"/>
                    <a:gd name="connsiteY75" fmla="*/ 88183 h 597442"/>
                    <a:gd name="connsiteX76" fmla="*/ 70479 w 403472"/>
                    <a:gd name="connsiteY76" fmla="*/ 85753 h 597442"/>
                    <a:gd name="connsiteX77" fmla="*/ 54682 w 403472"/>
                    <a:gd name="connsiteY77" fmla="*/ 107626 h 597442"/>
                    <a:gd name="connsiteX78" fmla="*/ 48606 w 403472"/>
                    <a:gd name="connsiteY78" fmla="*/ 138004 h 597442"/>
                    <a:gd name="connsiteX79" fmla="*/ 52251 w 403472"/>
                    <a:gd name="connsiteY79" fmla="*/ 172029 h 597442"/>
                    <a:gd name="connsiteX80" fmla="*/ 47391 w 403472"/>
                    <a:gd name="connsiteY80" fmla="*/ 210914 h 597442"/>
                    <a:gd name="connsiteX81" fmla="*/ 46176 w 403472"/>
                    <a:gd name="connsiteY81" fmla="*/ 246153 h 597442"/>
                    <a:gd name="connsiteX82" fmla="*/ 42530 w 403472"/>
                    <a:gd name="connsiteY82" fmla="*/ 266811 h 597442"/>
                    <a:gd name="connsiteX83" fmla="*/ 24303 w 403472"/>
                    <a:gd name="connsiteY83" fmla="*/ 271671 h 597442"/>
                    <a:gd name="connsiteX84" fmla="*/ 14582 w 403472"/>
                    <a:gd name="connsiteY84" fmla="*/ 278962 h 597442"/>
                    <a:gd name="connsiteX85" fmla="*/ 9721 w 403472"/>
                    <a:gd name="connsiteY85" fmla="*/ 305696 h 597442"/>
                    <a:gd name="connsiteX86" fmla="*/ 7291 w 403472"/>
                    <a:gd name="connsiteY86" fmla="*/ 342150 h 597442"/>
                    <a:gd name="connsiteX87" fmla="*/ 2430 w 403472"/>
                    <a:gd name="connsiteY87" fmla="*/ 374959 h 597442"/>
                    <a:gd name="connsiteX88" fmla="*/ 0 w 403472"/>
                    <a:gd name="connsiteY88" fmla="*/ 382250 h 597442"/>
                    <a:gd name="connsiteX89" fmla="*/ 4861 w 403472"/>
                    <a:gd name="connsiteY89" fmla="*/ 384681 h 597442"/>
                    <a:gd name="connsiteX90" fmla="*/ 26733 w 403472"/>
                    <a:gd name="connsiteY90" fmla="*/ 391972 h 597442"/>
                    <a:gd name="connsiteX91" fmla="*/ 29164 w 403472"/>
                    <a:gd name="connsiteY91" fmla="*/ 373744 h 597442"/>
                    <a:gd name="connsiteX92" fmla="*/ 32809 w 403472"/>
                    <a:gd name="connsiteY92" fmla="*/ 362808 h 597442"/>
                    <a:gd name="connsiteX93" fmla="*/ 34024 w 403472"/>
                    <a:gd name="connsiteY93" fmla="*/ 350656 h 597442"/>
                    <a:gd name="connsiteX94" fmla="*/ 34024 w 403472"/>
                    <a:gd name="connsiteY94" fmla="*/ 336075 h 597442"/>
                    <a:gd name="connsiteX95" fmla="*/ 34024 w 403472"/>
                    <a:gd name="connsiteY95" fmla="*/ 326353 h 597442"/>
                    <a:gd name="connsiteX96" fmla="*/ 38885 w 403472"/>
                    <a:gd name="connsiteY96" fmla="*/ 310556 h 597442"/>
                    <a:gd name="connsiteX97" fmla="*/ 38885 w 403472"/>
                    <a:gd name="connsiteY97" fmla="*/ 295974 h 597442"/>
                    <a:gd name="connsiteX98" fmla="*/ 34024 w 403472"/>
                    <a:gd name="connsiteY98" fmla="*/ 280177 h 597442"/>
                    <a:gd name="connsiteX99" fmla="*/ 47391 w 403472"/>
                    <a:gd name="connsiteY99" fmla="*/ 281393 h 597442"/>
                    <a:gd name="connsiteX100" fmla="*/ 68049 w 403472"/>
                    <a:gd name="connsiteY100" fmla="*/ 282608 h 597442"/>
                    <a:gd name="connsiteX101" fmla="*/ 82630 w 403472"/>
                    <a:gd name="connsiteY101" fmla="*/ 286253 h 597442"/>
                    <a:gd name="connsiteX102" fmla="*/ 92352 w 403472"/>
                    <a:gd name="connsiteY102" fmla="*/ 270456 h 597442"/>
                    <a:gd name="connsiteX103" fmla="*/ 126376 w 403472"/>
                    <a:gd name="connsiteY103" fmla="*/ 261950 h 597442"/>
                    <a:gd name="connsiteX104" fmla="*/ 136097 w 403472"/>
                    <a:gd name="connsiteY104" fmla="*/ 264380 h 597442"/>
                    <a:gd name="connsiteX105" fmla="*/ 140958 w 403472"/>
                    <a:gd name="connsiteY105" fmla="*/ 269241 h 597442"/>
                    <a:gd name="connsiteX106" fmla="*/ 149464 w 403472"/>
                    <a:gd name="connsiteY106" fmla="*/ 259520 h 597442"/>
                    <a:gd name="connsiteX107" fmla="*/ 183488 w 403472"/>
                    <a:gd name="connsiteY107" fmla="*/ 241293 h 597442"/>
                    <a:gd name="connsiteX108" fmla="*/ 230879 w 403472"/>
                    <a:gd name="connsiteY108" fmla="*/ 230356 h 597442"/>
                    <a:gd name="connsiteX109" fmla="*/ 251537 w 403472"/>
                    <a:gd name="connsiteY109" fmla="*/ 224280 h 597442"/>
                    <a:gd name="connsiteX110" fmla="*/ 269764 w 403472"/>
                    <a:gd name="connsiteY110" fmla="*/ 229141 h 597442"/>
                    <a:gd name="connsiteX111" fmla="*/ 287991 w 403472"/>
                    <a:gd name="connsiteY111" fmla="*/ 227926 h 597442"/>
                    <a:gd name="connsiteX112" fmla="*/ 296497 w 403472"/>
                    <a:gd name="connsiteY112" fmla="*/ 221850 h 597442"/>
                    <a:gd name="connsiteX113" fmla="*/ 306218 w 403472"/>
                    <a:gd name="connsiteY113" fmla="*/ 220635 h 597442"/>
                    <a:gd name="connsiteX114" fmla="*/ 292852 w 403472"/>
                    <a:gd name="connsiteY114" fmla="*/ 231571 h 597442"/>
                    <a:gd name="connsiteX115" fmla="*/ 312294 w 403472"/>
                    <a:gd name="connsiteY115" fmla="*/ 240077 h 597442"/>
                    <a:gd name="connsiteX116" fmla="*/ 325661 w 403472"/>
                    <a:gd name="connsiteY116" fmla="*/ 259520 h 597442"/>
                    <a:gd name="connsiteX117" fmla="*/ 341458 w 403472"/>
                    <a:gd name="connsiteY117" fmla="*/ 254659 h 597442"/>
                    <a:gd name="connsiteX118" fmla="*/ 352395 w 403472"/>
                    <a:gd name="connsiteY118" fmla="*/ 249799 h 597442"/>
                    <a:gd name="connsiteX119" fmla="*/ 366976 w 403472"/>
                    <a:gd name="connsiteY119" fmla="*/ 241293 h 597442"/>
                    <a:gd name="connsiteX120" fmla="*/ 403431 w 403472"/>
                    <a:gd name="connsiteY120" fmla="*/ 221850 h 597442"/>
                    <a:gd name="connsiteX121" fmla="*/ 172552 w 403472"/>
                    <a:gd name="connsiteY121" fmla="*/ 195117 h 597442"/>
                    <a:gd name="connsiteX122" fmla="*/ 164046 w 403472"/>
                    <a:gd name="connsiteY122" fmla="*/ 204838 h 597442"/>
                    <a:gd name="connsiteX123" fmla="*/ 176197 w 403472"/>
                    <a:gd name="connsiteY123" fmla="*/ 186611 h 597442"/>
                    <a:gd name="connsiteX124" fmla="*/ 172552 w 403472"/>
                    <a:gd name="connsiteY124" fmla="*/ 195117 h 597442"/>
                    <a:gd name="connsiteX125" fmla="*/ 200500 w 403472"/>
                    <a:gd name="connsiteY125" fmla="*/ 216989 h 597442"/>
                    <a:gd name="connsiteX126" fmla="*/ 189564 w 403472"/>
                    <a:gd name="connsiteY126" fmla="*/ 220635 h 597442"/>
                    <a:gd name="connsiteX127" fmla="*/ 200500 w 403472"/>
                    <a:gd name="connsiteY127" fmla="*/ 216989 h 597442"/>
                    <a:gd name="connsiteX128" fmla="*/ 330522 w 403472"/>
                    <a:gd name="connsiteY128" fmla="*/ 354302 h 597442"/>
                    <a:gd name="connsiteX129" fmla="*/ 277055 w 403472"/>
                    <a:gd name="connsiteY129" fmla="*/ 345796 h 597442"/>
                    <a:gd name="connsiteX130" fmla="*/ 258828 w 403472"/>
                    <a:gd name="connsiteY130" fmla="*/ 345796 h 597442"/>
                    <a:gd name="connsiteX131" fmla="*/ 244246 w 403472"/>
                    <a:gd name="connsiteY131" fmla="*/ 348226 h 597442"/>
                    <a:gd name="connsiteX132" fmla="*/ 230879 w 403472"/>
                    <a:gd name="connsiteY132" fmla="*/ 340935 h 597442"/>
                    <a:gd name="connsiteX133" fmla="*/ 210221 w 403472"/>
                    <a:gd name="connsiteY133" fmla="*/ 337290 h 597442"/>
                    <a:gd name="connsiteX134" fmla="*/ 184703 w 403472"/>
                    <a:gd name="connsiteY134" fmla="*/ 331214 h 597442"/>
                    <a:gd name="connsiteX135" fmla="*/ 173767 w 403472"/>
                    <a:gd name="connsiteY135" fmla="*/ 327568 h 597442"/>
                    <a:gd name="connsiteX136" fmla="*/ 162831 w 403472"/>
                    <a:gd name="connsiteY136" fmla="*/ 327568 h 597442"/>
                    <a:gd name="connsiteX137" fmla="*/ 166476 w 403472"/>
                    <a:gd name="connsiteY137" fmla="*/ 332429 h 597442"/>
                    <a:gd name="connsiteX138" fmla="*/ 172552 w 403472"/>
                    <a:gd name="connsiteY138" fmla="*/ 339720 h 597442"/>
                    <a:gd name="connsiteX139" fmla="*/ 193209 w 403472"/>
                    <a:gd name="connsiteY139" fmla="*/ 354302 h 597442"/>
                    <a:gd name="connsiteX140" fmla="*/ 191994 w 403472"/>
                    <a:gd name="connsiteY140" fmla="*/ 364023 h 597442"/>
                    <a:gd name="connsiteX141" fmla="*/ 166476 w 403472"/>
                    <a:gd name="connsiteY141" fmla="*/ 364023 h 597442"/>
                    <a:gd name="connsiteX142" fmla="*/ 167691 w 403472"/>
                    <a:gd name="connsiteY142" fmla="*/ 366453 h 597442"/>
                    <a:gd name="connsiteX143" fmla="*/ 157970 w 403472"/>
                    <a:gd name="connsiteY143" fmla="*/ 370099 h 597442"/>
                    <a:gd name="connsiteX144" fmla="*/ 143388 w 403472"/>
                    <a:gd name="connsiteY144" fmla="*/ 376175 h 597442"/>
                    <a:gd name="connsiteX145" fmla="*/ 136097 w 403472"/>
                    <a:gd name="connsiteY145" fmla="*/ 372529 h 597442"/>
                    <a:gd name="connsiteX146" fmla="*/ 119085 w 403472"/>
                    <a:gd name="connsiteY146" fmla="*/ 374959 h 597442"/>
                    <a:gd name="connsiteX147" fmla="*/ 100858 w 403472"/>
                    <a:gd name="connsiteY147" fmla="*/ 366453 h 597442"/>
                    <a:gd name="connsiteX148" fmla="*/ 91137 w 403472"/>
                    <a:gd name="connsiteY148" fmla="*/ 367669 h 597442"/>
                    <a:gd name="connsiteX149" fmla="*/ 77770 w 403472"/>
                    <a:gd name="connsiteY149" fmla="*/ 388326 h 597442"/>
                    <a:gd name="connsiteX150" fmla="*/ 70479 w 403472"/>
                    <a:gd name="connsiteY150" fmla="*/ 421135 h 597442"/>
                    <a:gd name="connsiteX151" fmla="*/ 93567 w 403472"/>
                    <a:gd name="connsiteY151" fmla="*/ 438147 h 597442"/>
                    <a:gd name="connsiteX152" fmla="*/ 109364 w 403472"/>
                    <a:gd name="connsiteY152" fmla="*/ 434502 h 597442"/>
                    <a:gd name="connsiteX153" fmla="*/ 116655 w 403472"/>
                    <a:gd name="connsiteY153" fmla="*/ 432072 h 597442"/>
                    <a:gd name="connsiteX154" fmla="*/ 120300 w 403472"/>
                    <a:gd name="connsiteY154" fmla="*/ 433287 h 597442"/>
                    <a:gd name="connsiteX155" fmla="*/ 126376 w 403472"/>
                    <a:gd name="connsiteY155" fmla="*/ 429641 h 597442"/>
                    <a:gd name="connsiteX156" fmla="*/ 133667 w 403472"/>
                    <a:gd name="connsiteY156" fmla="*/ 430857 h 597442"/>
                    <a:gd name="connsiteX157" fmla="*/ 140958 w 403472"/>
                    <a:gd name="connsiteY157" fmla="*/ 428426 h 597442"/>
                    <a:gd name="connsiteX158" fmla="*/ 150679 w 403472"/>
                    <a:gd name="connsiteY158" fmla="*/ 432072 h 597442"/>
                    <a:gd name="connsiteX159" fmla="*/ 160400 w 403472"/>
                    <a:gd name="connsiteY159" fmla="*/ 428426 h 597442"/>
                    <a:gd name="connsiteX160" fmla="*/ 172552 w 403472"/>
                    <a:gd name="connsiteY160" fmla="*/ 413844 h 597442"/>
                    <a:gd name="connsiteX161" fmla="*/ 201716 w 403472"/>
                    <a:gd name="connsiteY161" fmla="*/ 415060 h 597442"/>
                    <a:gd name="connsiteX162" fmla="*/ 209006 w 403472"/>
                    <a:gd name="connsiteY162" fmla="*/ 417490 h 597442"/>
                    <a:gd name="connsiteX163" fmla="*/ 209006 w 403472"/>
                    <a:gd name="connsiteY163" fmla="*/ 429641 h 597442"/>
                    <a:gd name="connsiteX164" fmla="*/ 201716 w 403472"/>
                    <a:gd name="connsiteY164" fmla="*/ 478248 h 597442"/>
                    <a:gd name="connsiteX165" fmla="*/ 198070 w 403472"/>
                    <a:gd name="connsiteY165" fmla="*/ 487969 h 597442"/>
                    <a:gd name="connsiteX166" fmla="*/ 194425 w 403472"/>
                    <a:gd name="connsiteY166" fmla="*/ 502551 h 597442"/>
                    <a:gd name="connsiteX167" fmla="*/ 170122 w 403472"/>
                    <a:gd name="connsiteY167" fmla="*/ 537790 h 597442"/>
                    <a:gd name="connsiteX168" fmla="*/ 126376 w 403472"/>
                    <a:gd name="connsiteY168" fmla="*/ 548726 h 597442"/>
                    <a:gd name="connsiteX169" fmla="*/ 66833 w 403472"/>
                    <a:gd name="connsiteY169" fmla="*/ 549942 h 597442"/>
                    <a:gd name="connsiteX170" fmla="*/ 44960 w 403472"/>
                    <a:gd name="connsiteY170" fmla="*/ 543866 h 597442"/>
                    <a:gd name="connsiteX171" fmla="*/ 31594 w 403472"/>
                    <a:gd name="connsiteY171" fmla="*/ 545081 h 597442"/>
                    <a:gd name="connsiteX172" fmla="*/ 15797 w 403472"/>
                    <a:gd name="connsiteY172" fmla="*/ 545081 h 597442"/>
                    <a:gd name="connsiteX173" fmla="*/ 21873 w 403472"/>
                    <a:gd name="connsiteY173" fmla="*/ 558448 h 597442"/>
                    <a:gd name="connsiteX174" fmla="*/ 17012 w 403472"/>
                    <a:gd name="connsiteY174" fmla="*/ 566954 h 597442"/>
                    <a:gd name="connsiteX175" fmla="*/ 12152 w 403472"/>
                    <a:gd name="connsiteY175" fmla="*/ 575460 h 597442"/>
                    <a:gd name="connsiteX176" fmla="*/ 10936 w 403472"/>
                    <a:gd name="connsiteY176" fmla="*/ 581536 h 597442"/>
                    <a:gd name="connsiteX177" fmla="*/ 20657 w 403472"/>
                    <a:gd name="connsiteY177" fmla="*/ 582751 h 597442"/>
                    <a:gd name="connsiteX178" fmla="*/ 32809 w 403472"/>
                    <a:gd name="connsiteY178" fmla="*/ 583966 h 597442"/>
                    <a:gd name="connsiteX179" fmla="*/ 32809 w 403472"/>
                    <a:gd name="connsiteY179" fmla="*/ 581536 h 597442"/>
                    <a:gd name="connsiteX180" fmla="*/ 46176 w 403472"/>
                    <a:gd name="connsiteY180" fmla="*/ 586396 h 597442"/>
                    <a:gd name="connsiteX181" fmla="*/ 44960 w 403472"/>
                    <a:gd name="connsiteY181" fmla="*/ 585181 h 597442"/>
                    <a:gd name="connsiteX182" fmla="*/ 49821 w 403472"/>
                    <a:gd name="connsiteY182" fmla="*/ 585181 h 597442"/>
                    <a:gd name="connsiteX183" fmla="*/ 48606 w 403472"/>
                    <a:gd name="connsiteY183" fmla="*/ 585181 h 597442"/>
                    <a:gd name="connsiteX184" fmla="*/ 68049 w 403472"/>
                    <a:gd name="connsiteY184" fmla="*/ 587611 h 597442"/>
                    <a:gd name="connsiteX185" fmla="*/ 77770 w 403472"/>
                    <a:gd name="connsiteY185" fmla="*/ 583966 h 597442"/>
                    <a:gd name="connsiteX186" fmla="*/ 89921 w 403472"/>
                    <a:gd name="connsiteY186" fmla="*/ 587611 h 597442"/>
                    <a:gd name="connsiteX187" fmla="*/ 103288 w 403472"/>
                    <a:gd name="connsiteY187" fmla="*/ 592472 h 597442"/>
                    <a:gd name="connsiteX188" fmla="*/ 120300 w 403472"/>
                    <a:gd name="connsiteY188" fmla="*/ 594902 h 597442"/>
                    <a:gd name="connsiteX189" fmla="*/ 160400 w 403472"/>
                    <a:gd name="connsiteY189" fmla="*/ 596117 h 597442"/>
                    <a:gd name="connsiteX190" fmla="*/ 199285 w 403472"/>
                    <a:gd name="connsiteY190" fmla="*/ 591257 h 597442"/>
                    <a:gd name="connsiteX191" fmla="*/ 224803 w 403472"/>
                    <a:gd name="connsiteY191" fmla="*/ 579105 h 597442"/>
                    <a:gd name="connsiteX192" fmla="*/ 229664 w 403472"/>
                    <a:gd name="connsiteY192" fmla="*/ 568169 h 597442"/>
                    <a:gd name="connsiteX193" fmla="*/ 235740 w 403472"/>
                    <a:gd name="connsiteY193" fmla="*/ 556017 h 597442"/>
                    <a:gd name="connsiteX194" fmla="*/ 250322 w 403472"/>
                    <a:gd name="connsiteY194" fmla="*/ 521993 h 597442"/>
                    <a:gd name="connsiteX195" fmla="*/ 252752 w 403472"/>
                    <a:gd name="connsiteY195" fmla="*/ 506196 h 597442"/>
                    <a:gd name="connsiteX196" fmla="*/ 257612 w 403472"/>
                    <a:gd name="connsiteY196" fmla="*/ 492829 h 597442"/>
                    <a:gd name="connsiteX197" fmla="*/ 261258 w 403472"/>
                    <a:gd name="connsiteY197" fmla="*/ 453944 h 597442"/>
                    <a:gd name="connsiteX198" fmla="*/ 262473 w 403472"/>
                    <a:gd name="connsiteY198" fmla="*/ 432072 h 597442"/>
                    <a:gd name="connsiteX199" fmla="*/ 262473 w 403472"/>
                    <a:gd name="connsiteY199" fmla="*/ 415060 h 597442"/>
                    <a:gd name="connsiteX200" fmla="*/ 261258 w 403472"/>
                    <a:gd name="connsiteY200" fmla="*/ 399263 h 597442"/>
                    <a:gd name="connsiteX201" fmla="*/ 273410 w 403472"/>
                    <a:gd name="connsiteY201" fmla="*/ 393187 h 597442"/>
                    <a:gd name="connsiteX202" fmla="*/ 298928 w 403472"/>
                    <a:gd name="connsiteY202" fmla="*/ 395617 h 597442"/>
                    <a:gd name="connsiteX203" fmla="*/ 315940 w 403472"/>
                    <a:gd name="connsiteY203" fmla="*/ 399263 h 597442"/>
                    <a:gd name="connsiteX204" fmla="*/ 326876 w 403472"/>
                    <a:gd name="connsiteY204" fmla="*/ 399263 h 597442"/>
                    <a:gd name="connsiteX205" fmla="*/ 332952 w 403472"/>
                    <a:gd name="connsiteY205" fmla="*/ 394402 h 597442"/>
                    <a:gd name="connsiteX206" fmla="*/ 330522 w 403472"/>
                    <a:gd name="connsiteY206" fmla="*/ 382250 h 597442"/>
                    <a:gd name="connsiteX207" fmla="*/ 334167 w 403472"/>
                    <a:gd name="connsiteY207" fmla="*/ 367669 h 597442"/>
                    <a:gd name="connsiteX208" fmla="*/ 340243 w 403472"/>
                    <a:gd name="connsiteY208" fmla="*/ 356732 h 597442"/>
                    <a:gd name="connsiteX209" fmla="*/ 330522 w 403472"/>
                    <a:gd name="connsiteY209" fmla="*/ 354302 h 597442"/>
                    <a:gd name="connsiteX210" fmla="*/ 128806 w 403472"/>
                    <a:gd name="connsiteY210" fmla="*/ 384681 h 597442"/>
                    <a:gd name="connsiteX211" fmla="*/ 109364 w 403472"/>
                    <a:gd name="connsiteY211" fmla="*/ 379820 h 597442"/>
                    <a:gd name="connsiteX212" fmla="*/ 117870 w 403472"/>
                    <a:gd name="connsiteY212" fmla="*/ 378605 h 597442"/>
                    <a:gd name="connsiteX213" fmla="*/ 123945 w 403472"/>
                    <a:gd name="connsiteY213" fmla="*/ 382250 h 597442"/>
                    <a:gd name="connsiteX214" fmla="*/ 132452 w 403472"/>
                    <a:gd name="connsiteY214" fmla="*/ 379820 h 597442"/>
                    <a:gd name="connsiteX215" fmla="*/ 128806 w 403472"/>
                    <a:gd name="connsiteY215" fmla="*/ 384681 h 597442"/>
                    <a:gd name="connsiteX216" fmla="*/ 228449 w 403472"/>
                    <a:gd name="connsiteY216" fmla="*/ 276532 h 597442"/>
                    <a:gd name="connsiteX217" fmla="*/ 207791 w 403472"/>
                    <a:gd name="connsiteY217" fmla="*/ 294759 h 597442"/>
                    <a:gd name="connsiteX218" fmla="*/ 190779 w 403472"/>
                    <a:gd name="connsiteY218" fmla="*/ 316632 h 597442"/>
                    <a:gd name="connsiteX219" fmla="*/ 194425 w 403472"/>
                    <a:gd name="connsiteY219" fmla="*/ 316632 h 597442"/>
                    <a:gd name="connsiteX220" fmla="*/ 212652 w 403472"/>
                    <a:gd name="connsiteY220" fmla="*/ 298405 h 597442"/>
                    <a:gd name="connsiteX221" fmla="*/ 205361 w 403472"/>
                    <a:gd name="connsiteY221" fmla="*/ 309341 h 597442"/>
                    <a:gd name="connsiteX222" fmla="*/ 194425 w 403472"/>
                    <a:gd name="connsiteY222" fmla="*/ 320278 h 597442"/>
                    <a:gd name="connsiteX223" fmla="*/ 199285 w 403472"/>
                    <a:gd name="connsiteY223" fmla="*/ 323923 h 597442"/>
                    <a:gd name="connsiteX224" fmla="*/ 202930 w 403472"/>
                    <a:gd name="connsiteY224" fmla="*/ 327568 h 597442"/>
                    <a:gd name="connsiteX225" fmla="*/ 209006 w 403472"/>
                    <a:gd name="connsiteY225" fmla="*/ 325138 h 597442"/>
                    <a:gd name="connsiteX226" fmla="*/ 222373 w 403472"/>
                    <a:gd name="connsiteY226" fmla="*/ 327568 h 597442"/>
                    <a:gd name="connsiteX227" fmla="*/ 244246 w 403472"/>
                    <a:gd name="connsiteY227" fmla="*/ 309341 h 597442"/>
                    <a:gd name="connsiteX228" fmla="*/ 273410 w 403472"/>
                    <a:gd name="connsiteY228" fmla="*/ 281393 h 597442"/>
                    <a:gd name="connsiteX229" fmla="*/ 295282 w 403472"/>
                    <a:gd name="connsiteY229" fmla="*/ 265596 h 597442"/>
                    <a:gd name="connsiteX230" fmla="*/ 279485 w 403472"/>
                    <a:gd name="connsiteY230" fmla="*/ 247368 h 597442"/>
                    <a:gd name="connsiteX231" fmla="*/ 267334 w 403472"/>
                    <a:gd name="connsiteY231" fmla="*/ 242508 h 597442"/>
                    <a:gd name="connsiteX232" fmla="*/ 253967 w 403472"/>
                    <a:gd name="connsiteY232" fmla="*/ 237647 h 597442"/>
                    <a:gd name="connsiteX233" fmla="*/ 250322 w 403472"/>
                    <a:gd name="connsiteY233" fmla="*/ 248583 h 597442"/>
                    <a:gd name="connsiteX234" fmla="*/ 245461 w 403472"/>
                    <a:gd name="connsiteY234" fmla="*/ 259520 h 597442"/>
                    <a:gd name="connsiteX235" fmla="*/ 235740 w 403472"/>
                    <a:gd name="connsiteY235" fmla="*/ 270456 h 597442"/>
                    <a:gd name="connsiteX236" fmla="*/ 228449 w 403472"/>
                    <a:gd name="connsiteY236" fmla="*/ 276532 h 597442"/>
                    <a:gd name="connsiteX237" fmla="*/ 170122 w 403472"/>
                    <a:gd name="connsiteY237" fmla="*/ 97904 h 597442"/>
                    <a:gd name="connsiteX238" fmla="*/ 194425 w 403472"/>
                    <a:gd name="connsiteY238" fmla="*/ 124638 h 597442"/>
                    <a:gd name="connsiteX239" fmla="*/ 206576 w 403472"/>
                    <a:gd name="connsiteY239" fmla="*/ 111271 h 597442"/>
                    <a:gd name="connsiteX240" fmla="*/ 217512 w 403472"/>
                    <a:gd name="connsiteY240" fmla="*/ 103980 h 597442"/>
                    <a:gd name="connsiteX241" fmla="*/ 241815 w 403472"/>
                    <a:gd name="connsiteY241" fmla="*/ 118562 h 597442"/>
                    <a:gd name="connsiteX242" fmla="*/ 246676 w 403472"/>
                    <a:gd name="connsiteY242" fmla="*/ 110056 h 597442"/>
                    <a:gd name="connsiteX243" fmla="*/ 250322 w 403472"/>
                    <a:gd name="connsiteY243" fmla="*/ 101550 h 597442"/>
                    <a:gd name="connsiteX244" fmla="*/ 236955 w 403472"/>
                    <a:gd name="connsiteY244" fmla="*/ 82107 h 597442"/>
                    <a:gd name="connsiteX245" fmla="*/ 244246 w 403472"/>
                    <a:gd name="connsiteY245" fmla="*/ 52944 h 597442"/>
                    <a:gd name="connsiteX246" fmla="*/ 247891 w 403472"/>
                    <a:gd name="connsiteY246" fmla="*/ 16489 h 597442"/>
                    <a:gd name="connsiteX247" fmla="*/ 230879 w 403472"/>
                    <a:gd name="connsiteY247" fmla="*/ 692 h 597442"/>
                    <a:gd name="connsiteX248" fmla="*/ 218728 w 403472"/>
                    <a:gd name="connsiteY248" fmla="*/ 11629 h 597442"/>
                    <a:gd name="connsiteX249" fmla="*/ 200500 w 403472"/>
                    <a:gd name="connsiteY249" fmla="*/ 49298 h 597442"/>
                    <a:gd name="connsiteX250" fmla="*/ 191994 w 403472"/>
                    <a:gd name="connsiteY250" fmla="*/ 39577 h 597442"/>
                    <a:gd name="connsiteX251" fmla="*/ 182273 w 403472"/>
                    <a:gd name="connsiteY251" fmla="*/ 39577 h 597442"/>
                    <a:gd name="connsiteX252" fmla="*/ 173767 w 403472"/>
                    <a:gd name="connsiteY252" fmla="*/ 28641 h 597442"/>
                    <a:gd name="connsiteX253" fmla="*/ 173767 w 403472"/>
                    <a:gd name="connsiteY253" fmla="*/ 44438 h 597442"/>
                    <a:gd name="connsiteX254" fmla="*/ 177413 w 403472"/>
                    <a:gd name="connsiteY254" fmla="*/ 55374 h 597442"/>
                    <a:gd name="connsiteX255" fmla="*/ 183488 w 403472"/>
                    <a:gd name="connsiteY255" fmla="*/ 67526 h 597442"/>
                    <a:gd name="connsiteX256" fmla="*/ 178627 w 403472"/>
                    <a:gd name="connsiteY256" fmla="*/ 86968 h 597442"/>
                    <a:gd name="connsiteX257" fmla="*/ 178627 w 403472"/>
                    <a:gd name="connsiteY257" fmla="*/ 83323 h 597442"/>
                    <a:gd name="connsiteX258" fmla="*/ 171337 w 403472"/>
                    <a:gd name="connsiteY258" fmla="*/ 85753 h 597442"/>
                    <a:gd name="connsiteX259" fmla="*/ 170122 w 403472"/>
                    <a:gd name="connsiteY259" fmla="*/ 97904 h 597442"/>
                    <a:gd name="connsiteX260" fmla="*/ 201716 w 403472"/>
                    <a:gd name="connsiteY260" fmla="*/ 259520 h 597442"/>
                    <a:gd name="connsiteX261" fmla="*/ 159185 w 403472"/>
                    <a:gd name="connsiteY261" fmla="*/ 274102 h 597442"/>
                    <a:gd name="connsiteX262" fmla="*/ 144603 w 403472"/>
                    <a:gd name="connsiteY262" fmla="*/ 280177 h 597442"/>
                    <a:gd name="connsiteX263" fmla="*/ 131236 w 403472"/>
                    <a:gd name="connsiteY263" fmla="*/ 275317 h 597442"/>
                    <a:gd name="connsiteX264" fmla="*/ 121515 w 403472"/>
                    <a:gd name="connsiteY264" fmla="*/ 283823 h 597442"/>
                    <a:gd name="connsiteX265" fmla="*/ 105718 w 403472"/>
                    <a:gd name="connsiteY265" fmla="*/ 298405 h 597442"/>
                    <a:gd name="connsiteX266" fmla="*/ 114224 w 403472"/>
                    <a:gd name="connsiteY266" fmla="*/ 331214 h 597442"/>
                    <a:gd name="connsiteX267" fmla="*/ 125161 w 403472"/>
                    <a:gd name="connsiteY267" fmla="*/ 334859 h 597442"/>
                    <a:gd name="connsiteX268" fmla="*/ 132452 w 403472"/>
                    <a:gd name="connsiteY268" fmla="*/ 321493 h 597442"/>
                    <a:gd name="connsiteX269" fmla="*/ 153109 w 403472"/>
                    <a:gd name="connsiteY269" fmla="*/ 287468 h 597442"/>
                    <a:gd name="connsiteX270" fmla="*/ 170122 w 403472"/>
                    <a:gd name="connsiteY270" fmla="*/ 278962 h 597442"/>
                    <a:gd name="connsiteX271" fmla="*/ 190779 w 403472"/>
                    <a:gd name="connsiteY271" fmla="*/ 272887 h 597442"/>
                    <a:gd name="connsiteX272" fmla="*/ 204146 w 403472"/>
                    <a:gd name="connsiteY272" fmla="*/ 263165 h 597442"/>
                    <a:gd name="connsiteX273" fmla="*/ 216297 w 403472"/>
                    <a:gd name="connsiteY273" fmla="*/ 254659 h 597442"/>
                    <a:gd name="connsiteX274" fmla="*/ 201716 w 403472"/>
                    <a:gd name="connsiteY274" fmla="*/ 259520 h 597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</a:cxnLst>
                  <a:rect l="l" t="t" r="r" b="b"/>
                  <a:pathLst>
                    <a:path w="403472" h="597442">
                      <a:moveTo>
                        <a:pt x="403431" y="221850"/>
                      </a:moveTo>
                      <a:cubicBezTo>
                        <a:pt x="402216" y="210914"/>
                        <a:pt x="391279" y="199977"/>
                        <a:pt x="385203" y="190256"/>
                      </a:cubicBezTo>
                      <a:cubicBezTo>
                        <a:pt x="382773" y="187826"/>
                        <a:pt x="379128" y="185395"/>
                        <a:pt x="375482" y="182965"/>
                      </a:cubicBezTo>
                      <a:cubicBezTo>
                        <a:pt x="371837" y="180535"/>
                        <a:pt x="368191" y="178105"/>
                        <a:pt x="364546" y="175674"/>
                      </a:cubicBezTo>
                      <a:cubicBezTo>
                        <a:pt x="356040" y="170814"/>
                        <a:pt x="352395" y="189041"/>
                        <a:pt x="347534" y="192686"/>
                      </a:cubicBezTo>
                      <a:cubicBezTo>
                        <a:pt x="337813" y="201192"/>
                        <a:pt x="323231" y="199977"/>
                        <a:pt x="311079" y="201192"/>
                      </a:cubicBezTo>
                      <a:cubicBezTo>
                        <a:pt x="296497" y="202408"/>
                        <a:pt x="302573" y="192686"/>
                        <a:pt x="303788" y="181750"/>
                      </a:cubicBezTo>
                      <a:cubicBezTo>
                        <a:pt x="306218" y="168383"/>
                        <a:pt x="308649" y="151371"/>
                        <a:pt x="315940" y="139220"/>
                      </a:cubicBezTo>
                      <a:cubicBezTo>
                        <a:pt x="323231" y="127068"/>
                        <a:pt x="326876" y="116132"/>
                        <a:pt x="332952" y="102765"/>
                      </a:cubicBezTo>
                      <a:cubicBezTo>
                        <a:pt x="336597" y="95474"/>
                        <a:pt x="337813" y="86968"/>
                        <a:pt x="340243" y="78462"/>
                      </a:cubicBezTo>
                      <a:cubicBezTo>
                        <a:pt x="341458" y="71171"/>
                        <a:pt x="346319" y="66310"/>
                        <a:pt x="348749" y="59020"/>
                      </a:cubicBezTo>
                      <a:cubicBezTo>
                        <a:pt x="353610" y="49298"/>
                        <a:pt x="348749" y="34716"/>
                        <a:pt x="345104" y="24995"/>
                      </a:cubicBezTo>
                      <a:cubicBezTo>
                        <a:pt x="343888" y="21350"/>
                        <a:pt x="341458" y="18919"/>
                        <a:pt x="340243" y="15274"/>
                      </a:cubicBezTo>
                      <a:cubicBezTo>
                        <a:pt x="339028" y="11629"/>
                        <a:pt x="339028" y="6768"/>
                        <a:pt x="336597" y="3122"/>
                      </a:cubicBezTo>
                      <a:cubicBezTo>
                        <a:pt x="332952" y="-2953"/>
                        <a:pt x="317155" y="692"/>
                        <a:pt x="315940" y="6768"/>
                      </a:cubicBezTo>
                      <a:cubicBezTo>
                        <a:pt x="314725" y="10413"/>
                        <a:pt x="314725" y="14059"/>
                        <a:pt x="309864" y="12844"/>
                      </a:cubicBezTo>
                      <a:cubicBezTo>
                        <a:pt x="309864" y="12844"/>
                        <a:pt x="307434" y="12844"/>
                        <a:pt x="305004" y="12844"/>
                      </a:cubicBezTo>
                      <a:cubicBezTo>
                        <a:pt x="302573" y="11629"/>
                        <a:pt x="301358" y="15274"/>
                        <a:pt x="298928" y="14059"/>
                      </a:cubicBezTo>
                      <a:cubicBezTo>
                        <a:pt x="294067" y="14059"/>
                        <a:pt x="292852" y="14059"/>
                        <a:pt x="287991" y="16489"/>
                      </a:cubicBezTo>
                      <a:cubicBezTo>
                        <a:pt x="283131" y="18919"/>
                        <a:pt x="274625" y="14059"/>
                        <a:pt x="269764" y="12844"/>
                      </a:cubicBezTo>
                      <a:cubicBezTo>
                        <a:pt x="255182" y="9198"/>
                        <a:pt x="260043" y="17704"/>
                        <a:pt x="258828" y="27426"/>
                      </a:cubicBezTo>
                      <a:cubicBezTo>
                        <a:pt x="257612" y="38362"/>
                        <a:pt x="258828" y="50513"/>
                        <a:pt x="268549" y="56589"/>
                      </a:cubicBezTo>
                      <a:cubicBezTo>
                        <a:pt x="270979" y="57804"/>
                        <a:pt x="272194" y="60235"/>
                        <a:pt x="273410" y="62665"/>
                      </a:cubicBezTo>
                      <a:cubicBezTo>
                        <a:pt x="275840" y="61450"/>
                        <a:pt x="278270" y="63880"/>
                        <a:pt x="279485" y="63880"/>
                      </a:cubicBezTo>
                      <a:cubicBezTo>
                        <a:pt x="286776" y="65095"/>
                        <a:pt x="294067" y="63880"/>
                        <a:pt x="301358" y="62665"/>
                      </a:cubicBezTo>
                      <a:cubicBezTo>
                        <a:pt x="301358" y="68741"/>
                        <a:pt x="298928" y="73601"/>
                        <a:pt x="297713" y="79677"/>
                      </a:cubicBezTo>
                      <a:cubicBezTo>
                        <a:pt x="296497" y="85753"/>
                        <a:pt x="289206" y="90613"/>
                        <a:pt x="290422" y="96689"/>
                      </a:cubicBezTo>
                      <a:cubicBezTo>
                        <a:pt x="283131" y="100335"/>
                        <a:pt x="287991" y="120992"/>
                        <a:pt x="279485" y="123423"/>
                      </a:cubicBezTo>
                      <a:cubicBezTo>
                        <a:pt x="273410" y="119777"/>
                        <a:pt x="275840" y="110056"/>
                        <a:pt x="266119" y="108841"/>
                      </a:cubicBezTo>
                      <a:cubicBezTo>
                        <a:pt x="261258" y="107626"/>
                        <a:pt x="262473" y="106410"/>
                        <a:pt x="257612" y="108841"/>
                      </a:cubicBezTo>
                      <a:cubicBezTo>
                        <a:pt x="253967" y="110056"/>
                        <a:pt x="252752" y="112486"/>
                        <a:pt x="252752" y="117347"/>
                      </a:cubicBezTo>
                      <a:cubicBezTo>
                        <a:pt x="253967" y="127068"/>
                        <a:pt x="256397" y="133144"/>
                        <a:pt x="249106" y="142865"/>
                      </a:cubicBezTo>
                      <a:cubicBezTo>
                        <a:pt x="245461" y="147726"/>
                        <a:pt x="234524" y="153801"/>
                        <a:pt x="233309" y="159877"/>
                      </a:cubicBezTo>
                      <a:cubicBezTo>
                        <a:pt x="235740" y="157447"/>
                        <a:pt x="236955" y="164738"/>
                        <a:pt x="240600" y="164738"/>
                      </a:cubicBezTo>
                      <a:cubicBezTo>
                        <a:pt x="246676" y="164738"/>
                        <a:pt x="251537" y="170814"/>
                        <a:pt x="257612" y="169598"/>
                      </a:cubicBezTo>
                      <a:cubicBezTo>
                        <a:pt x="261258" y="169598"/>
                        <a:pt x="268549" y="168383"/>
                        <a:pt x="266119" y="174459"/>
                      </a:cubicBezTo>
                      <a:cubicBezTo>
                        <a:pt x="263688" y="180535"/>
                        <a:pt x="256397" y="175674"/>
                        <a:pt x="253967" y="180535"/>
                      </a:cubicBezTo>
                      <a:cubicBezTo>
                        <a:pt x="249106" y="187826"/>
                        <a:pt x="255182" y="198762"/>
                        <a:pt x="251537" y="204838"/>
                      </a:cubicBezTo>
                      <a:cubicBezTo>
                        <a:pt x="249106" y="208483"/>
                        <a:pt x="241815" y="212129"/>
                        <a:pt x="236955" y="212129"/>
                      </a:cubicBezTo>
                      <a:cubicBezTo>
                        <a:pt x="228449" y="212129"/>
                        <a:pt x="221158" y="193902"/>
                        <a:pt x="218728" y="186611"/>
                      </a:cubicBezTo>
                      <a:cubicBezTo>
                        <a:pt x="217512" y="180535"/>
                        <a:pt x="223588" y="174459"/>
                        <a:pt x="226019" y="169598"/>
                      </a:cubicBezTo>
                      <a:cubicBezTo>
                        <a:pt x="229664" y="162308"/>
                        <a:pt x="235740" y="153801"/>
                        <a:pt x="238170" y="146511"/>
                      </a:cubicBezTo>
                      <a:cubicBezTo>
                        <a:pt x="241815" y="136789"/>
                        <a:pt x="226019" y="119777"/>
                        <a:pt x="216297" y="124638"/>
                      </a:cubicBezTo>
                      <a:cubicBezTo>
                        <a:pt x="206576" y="129498"/>
                        <a:pt x="202930" y="142865"/>
                        <a:pt x="198070" y="152586"/>
                      </a:cubicBezTo>
                      <a:cubicBezTo>
                        <a:pt x="193209" y="163523"/>
                        <a:pt x="193209" y="153801"/>
                        <a:pt x="187134" y="153801"/>
                      </a:cubicBezTo>
                      <a:cubicBezTo>
                        <a:pt x="185918" y="150156"/>
                        <a:pt x="178627" y="145295"/>
                        <a:pt x="174982" y="145295"/>
                      </a:cubicBezTo>
                      <a:cubicBezTo>
                        <a:pt x="172552" y="150156"/>
                        <a:pt x="179843" y="162308"/>
                        <a:pt x="181058" y="168383"/>
                      </a:cubicBezTo>
                      <a:cubicBezTo>
                        <a:pt x="181058" y="172029"/>
                        <a:pt x="184703" y="173244"/>
                        <a:pt x="182273" y="178105"/>
                      </a:cubicBezTo>
                      <a:cubicBezTo>
                        <a:pt x="179843" y="182965"/>
                        <a:pt x="176197" y="189041"/>
                        <a:pt x="172552" y="192686"/>
                      </a:cubicBezTo>
                      <a:cubicBezTo>
                        <a:pt x="168906" y="196332"/>
                        <a:pt x="157970" y="207268"/>
                        <a:pt x="162831" y="212129"/>
                      </a:cubicBezTo>
                      <a:cubicBezTo>
                        <a:pt x="165261" y="214559"/>
                        <a:pt x="177413" y="223065"/>
                        <a:pt x="177413" y="226711"/>
                      </a:cubicBezTo>
                      <a:cubicBezTo>
                        <a:pt x="170122" y="231571"/>
                        <a:pt x="150679" y="240077"/>
                        <a:pt x="153109" y="224280"/>
                      </a:cubicBezTo>
                      <a:cubicBezTo>
                        <a:pt x="155540" y="208483"/>
                        <a:pt x="155540" y="191471"/>
                        <a:pt x="160400" y="175674"/>
                      </a:cubicBezTo>
                      <a:cubicBezTo>
                        <a:pt x="165261" y="159877"/>
                        <a:pt x="166476" y="141650"/>
                        <a:pt x="164046" y="125853"/>
                      </a:cubicBezTo>
                      <a:cubicBezTo>
                        <a:pt x="162831" y="118562"/>
                        <a:pt x="161615" y="111271"/>
                        <a:pt x="162831" y="102765"/>
                      </a:cubicBezTo>
                      <a:cubicBezTo>
                        <a:pt x="164046" y="93044"/>
                        <a:pt x="167691" y="84538"/>
                        <a:pt x="166476" y="76032"/>
                      </a:cubicBezTo>
                      <a:cubicBezTo>
                        <a:pt x="166476" y="69956"/>
                        <a:pt x="164046" y="63880"/>
                        <a:pt x="160400" y="57804"/>
                      </a:cubicBezTo>
                      <a:cubicBezTo>
                        <a:pt x="156755" y="52944"/>
                        <a:pt x="149464" y="49298"/>
                        <a:pt x="148249" y="43223"/>
                      </a:cubicBezTo>
                      <a:cubicBezTo>
                        <a:pt x="145818" y="35932"/>
                        <a:pt x="153109" y="32286"/>
                        <a:pt x="153109" y="26210"/>
                      </a:cubicBezTo>
                      <a:cubicBezTo>
                        <a:pt x="153109" y="20135"/>
                        <a:pt x="145818" y="12844"/>
                        <a:pt x="142173" y="9198"/>
                      </a:cubicBezTo>
                      <a:cubicBezTo>
                        <a:pt x="130021" y="-4168"/>
                        <a:pt x="125161" y="14059"/>
                        <a:pt x="121515" y="23780"/>
                      </a:cubicBezTo>
                      <a:cubicBezTo>
                        <a:pt x="119085" y="29856"/>
                        <a:pt x="117870" y="37147"/>
                        <a:pt x="119085" y="43223"/>
                      </a:cubicBezTo>
                      <a:cubicBezTo>
                        <a:pt x="120300" y="51729"/>
                        <a:pt x="125161" y="57804"/>
                        <a:pt x="127591" y="66310"/>
                      </a:cubicBezTo>
                      <a:cubicBezTo>
                        <a:pt x="132452" y="82107"/>
                        <a:pt x="119085" y="97904"/>
                        <a:pt x="122731" y="112486"/>
                      </a:cubicBezTo>
                      <a:cubicBezTo>
                        <a:pt x="125161" y="120992"/>
                        <a:pt x="127591" y="127068"/>
                        <a:pt x="126376" y="135574"/>
                      </a:cubicBezTo>
                      <a:cubicBezTo>
                        <a:pt x="125161" y="145295"/>
                        <a:pt x="122731" y="153801"/>
                        <a:pt x="121515" y="163523"/>
                      </a:cubicBezTo>
                      <a:cubicBezTo>
                        <a:pt x="120300" y="175674"/>
                        <a:pt x="111794" y="193902"/>
                        <a:pt x="115440" y="206053"/>
                      </a:cubicBezTo>
                      <a:cubicBezTo>
                        <a:pt x="108149" y="215774"/>
                        <a:pt x="114224" y="230356"/>
                        <a:pt x="110579" y="241293"/>
                      </a:cubicBezTo>
                      <a:cubicBezTo>
                        <a:pt x="108149" y="247368"/>
                        <a:pt x="103288" y="248583"/>
                        <a:pt x="98428" y="248583"/>
                      </a:cubicBezTo>
                      <a:cubicBezTo>
                        <a:pt x="94782" y="248583"/>
                        <a:pt x="99642" y="238862"/>
                        <a:pt x="99642" y="237647"/>
                      </a:cubicBezTo>
                      <a:cubicBezTo>
                        <a:pt x="100858" y="232786"/>
                        <a:pt x="104503" y="215774"/>
                        <a:pt x="100858" y="212129"/>
                      </a:cubicBezTo>
                      <a:cubicBezTo>
                        <a:pt x="104503" y="207268"/>
                        <a:pt x="103288" y="198762"/>
                        <a:pt x="104503" y="192686"/>
                      </a:cubicBezTo>
                      <a:cubicBezTo>
                        <a:pt x="105718" y="185395"/>
                        <a:pt x="104503" y="176889"/>
                        <a:pt x="104503" y="169598"/>
                      </a:cubicBezTo>
                      <a:cubicBezTo>
                        <a:pt x="104503" y="163523"/>
                        <a:pt x="100858" y="157447"/>
                        <a:pt x="99642" y="151371"/>
                      </a:cubicBezTo>
                      <a:cubicBezTo>
                        <a:pt x="99642" y="145295"/>
                        <a:pt x="99642" y="139220"/>
                        <a:pt x="98428" y="131929"/>
                      </a:cubicBezTo>
                      <a:cubicBezTo>
                        <a:pt x="93567" y="117347"/>
                        <a:pt x="103288" y="101550"/>
                        <a:pt x="92352" y="88183"/>
                      </a:cubicBezTo>
                      <a:cubicBezTo>
                        <a:pt x="87491" y="82107"/>
                        <a:pt x="75339" y="74817"/>
                        <a:pt x="70479" y="85753"/>
                      </a:cubicBezTo>
                      <a:cubicBezTo>
                        <a:pt x="66833" y="94259"/>
                        <a:pt x="58327" y="97904"/>
                        <a:pt x="54682" y="107626"/>
                      </a:cubicBezTo>
                      <a:cubicBezTo>
                        <a:pt x="49821" y="117347"/>
                        <a:pt x="48606" y="128283"/>
                        <a:pt x="48606" y="138004"/>
                      </a:cubicBezTo>
                      <a:cubicBezTo>
                        <a:pt x="48606" y="148941"/>
                        <a:pt x="52251" y="159877"/>
                        <a:pt x="52251" y="172029"/>
                      </a:cubicBezTo>
                      <a:cubicBezTo>
                        <a:pt x="52251" y="185395"/>
                        <a:pt x="47391" y="197547"/>
                        <a:pt x="47391" y="210914"/>
                      </a:cubicBezTo>
                      <a:cubicBezTo>
                        <a:pt x="47391" y="221850"/>
                        <a:pt x="43746" y="235217"/>
                        <a:pt x="46176" y="246153"/>
                      </a:cubicBezTo>
                      <a:cubicBezTo>
                        <a:pt x="47391" y="249799"/>
                        <a:pt x="48606" y="264380"/>
                        <a:pt x="42530" y="266811"/>
                      </a:cubicBezTo>
                      <a:cubicBezTo>
                        <a:pt x="40100" y="268026"/>
                        <a:pt x="24303" y="268026"/>
                        <a:pt x="24303" y="271671"/>
                      </a:cubicBezTo>
                      <a:cubicBezTo>
                        <a:pt x="24303" y="277747"/>
                        <a:pt x="18227" y="272887"/>
                        <a:pt x="14582" y="278962"/>
                      </a:cubicBezTo>
                      <a:cubicBezTo>
                        <a:pt x="8506" y="288684"/>
                        <a:pt x="8506" y="294759"/>
                        <a:pt x="9721" y="305696"/>
                      </a:cubicBezTo>
                      <a:cubicBezTo>
                        <a:pt x="9721" y="317847"/>
                        <a:pt x="8506" y="329999"/>
                        <a:pt x="7291" y="342150"/>
                      </a:cubicBezTo>
                      <a:cubicBezTo>
                        <a:pt x="6076" y="353087"/>
                        <a:pt x="6076" y="364023"/>
                        <a:pt x="2430" y="374959"/>
                      </a:cubicBezTo>
                      <a:cubicBezTo>
                        <a:pt x="0" y="376175"/>
                        <a:pt x="0" y="379820"/>
                        <a:pt x="0" y="382250"/>
                      </a:cubicBezTo>
                      <a:cubicBezTo>
                        <a:pt x="0" y="385896"/>
                        <a:pt x="2430" y="384681"/>
                        <a:pt x="4861" y="384681"/>
                      </a:cubicBezTo>
                      <a:cubicBezTo>
                        <a:pt x="12152" y="387111"/>
                        <a:pt x="19443" y="391972"/>
                        <a:pt x="26733" y="391972"/>
                      </a:cubicBezTo>
                      <a:cubicBezTo>
                        <a:pt x="27948" y="385896"/>
                        <a:pt x="27948" y="381035"/>
                        <a:pt x="29164" y="373744"/>
                      </a:cubicBezTo>
                      <a:cubicBezTo>
                        <a:pt x="30379" y="370099"/>
                        <a:pt x="32809" y="366453"/>
                        <a:pt x="32809" y="362808"/>
                      </a:cubicBezTo>
                      <a:cubicBezTo>
                        <a:pt x="34024" y="359162"/>
                        <a:pt x="31594" y="355517"/>
                        <a:pt x="34024" y="350656"/>
                      </a:cubicBezTo>
                      <a:cubicBezTo>
                        <a:pt x="35239" y="347011"/>
                        <a:pt x="38885" y="338505"/>
                        <a:pt x="34024" y="336075"/>
                      </a:cubicBezTo>
                      <a:cubicBezTo>
                        <a:pt x="32809" y="336075"/>
                        <a:pt x="34024" y="327568"/>
                        <a:pt x="34024" y="326353"/>
                      </a:cubicBezTo>
                      <a:cubicBezTo>
                        <a:pt x="34024" y="320278"/>
                        <a:pt x="38885" y="316632"/>
                        <a:pt x="38885" y="310556"/>
                      </a:cubicBezTo>
                      <a:cubicBezTo>
                        <a:pt x="40100" y="305696"/>
                        <a:pt x="37670" y="300835"/>
                        <a:pt x="38885" y="295974"/>
                      </a:cubicBezTo>
                      <a:cubicBezTo>
                        <a:pt x="40100" y="289899"/>
                        <a:pt x="34024" y="286253"/>
                        <a:pt x="34024" y="280177"/>
                      </a:cubicBezTo>
                      <a:cubicBezTo>
                        <a:pt x="37670" y="278962"/>
                        <a:pt x="43746" y="280177"/>
                        <a:pt x="47391" y="281393"/>
                      </a:cubicBezTo>
                      <a:cubicBezTo>
                        <a:pt x="54682" y="283823"/>
                        <a:pt x="60758" y="281393"/>
                        <a:pt x="68049" y="282608"/>
                      </a:cubicBezTo>
                      <a:cubicBezTo>
                        <a:pt x="71694" y="283823"/>
                        <a:pt x="78985" y="288684"/>
                        <a:pt x="82630" y="286253"/>
                      </a:cubicBezTo>
                      <a:cubicBezTo>
                        <a:pt x="87491" y="282608"/>
                        <a:pt x="86276" y="274102"/>
                        <a:pt x="92352" y="270456"/>
                      </a:cubicBezTo>
                      <a:cubicBezTo>
                        <a:pt x="103288" y="263165"/>
                        <a:pt x="111794" y="257090"/>
                        <a:pt x="126376" y="261950"/>
                      </a:cubicBezTo>
                      <a:cubicBezTo>
                        <a:pt x="130021" y="263165"/>
                        <a:pt x="132452" y="264380"/>
                        <a:pt x="136097" y="264380"/>
                      </a:cubicBezTo>
                      <a:cubicBezTo>
                        <a:pt x="137312" y="265596"/>
                        <a:pt x="138527" y="268026"/>
                        <a:pt x="140958" y="269241"/>
                      </a:cubicBezTo>
                      <a:cubicBezTo>
                        <a:pt x="147034" y="270456"/>
                        <a:pt x="148249" y="264380"/>
                        <a:pt x="149464" y="259520"/>
                      </a:cubicBezTo>
                      <a:cubicBezTo>
                        <a:pt x="153109" y="247368"/>
                        <a:pt x="172552" y="244938"/>
                        <a:pt x="183488" y="241293"/>
                      </a:cubicBezTo>
                      <a:cubicBezTo>
                        <a:pt x="199285" y="236432"/>
                        <a:pt x="215082" y="235217"/>
                        <a:pt x="230879" y="230356"/>
                      </a:cubicBezTo>
                      <a:cubicBezTo>
                        <a:pt x="238170" y="227926"/>
                        <a:pt x="243031" y="224280"/>
                        <a:pt x="251537" y="224280"/>
                      </a:cubicBezTo>
                      <a:cubicBezTo>
                        <a:pt x="257612" y="224280"/>
                        <a:pt x="262473" y="230356"/>
                        <a:pt x="269764" y="229141"/>
                      </a:cubicBezTo>
                      <a:cubicBezTo>
                        <a:pt x="275840" y="227926"/>
                        <a:pt x="281915" y="230356"/>
                        <a:pt x="287991" y="227926"/>
                      </a:cubicBezTo>
                      <a:cubicBezTo>
                        <a:pt x="291637" y="226711"/>
                        <a:pt x="292852" y="223065"/>
                        <a:pt x="296497" y="221850"/>
                      </a:cubicBezTo>
                      <a:cubicBezTo>
                        <a:pt x="300143" y="220635"/>
                        <a:pt x="302573" y="220635"/>
                        <a:pt x="306218" y="220635"/>
                      </a:cubicBezTo>
                      <a:cubicBezTo>
                        <a:pt x="305004" y="226711"/>
                        <a:pt x="295282" y="226711"/>
                        <a:pt x="292852" y="231571"/>
                      </a:cubicBezTo>
                      <a:cubicBezTo>
                        <a:pt x="296497" y="236432"/>
                        <a:pt x="307434" y="234002"/>
                        <a:pt x="312294" y="240077"/>
                      </a:cubicBezTo>
                      <a:cubicBezTo>
                        <a:pt x="318370" y="246153"/>
                        <a:pt x="320800" y="253444"/>
                        <a:pt x="325661" y="259520"/>
                      </a:cubicBezTo>
                      <a:cubicBezTo>
                        <a:pt x="329307" y="263165"/>
                        <a:pt x="339028" y="255874"/>
                        <a:pt x="341458" y="254659"/>
                      </a:cubicBezTo>
                      <a:cubicBezTo>
                        <a:pt x="345104" y="252229"/>
                        <a:pt x="348749" y="251014"/>
                        <a:pt x="352395" y="249799"/>
                      </a:cubicBezTo>
                      <a:cubicBezTo>
                        <a:pt x="358470" y="247368"/>
                        <a:pt x="360900" y="243723"/>
                        <a:pt x="366976" y="241293"/>
                      </a:cubicBezTo>
                      <a:cubicBezTo>
                        <a:pt x="379128" y="238862"/>
                        <a:pt x="404646" y="235217"/>
                        <a:pt x="403431" y="221850"/>
                      </a:cubicBezTo>
                      <a:moveTo>
                        <a:pt x="172552" y="195117"/>
                      </a:moveTo>
                      <a:cubicBezTo>
                        <a:pt x="170122" y="198762"/>
                        <a:pt x="167691" y="202408"/>
                        <a:pt x="164046" y="204838"/>
                      </a:cubicBezTo>
                      <a:cubicBezTo>
                        <a:pt x="160400" y="197547"/>
                        <a:pt x="178627" y="192686"/>
                        <a:pt x="176197" y="186611"/>
                      </a:cubicBezTo>
                      <a:cubicBezTo>
                        <a:pt x="176197" y="190256"/>
                        <a:pt x="174982" y="192686"/>
                        <a:pt x="172552" y="195117"/>
                      </a:cubicBezTo>
                      <a:moveTo>
                        <a:pt x="200500" y="216989"/>
                      </a:moveTo>
                      <a:cubicBezTo>
                        <a:pt x="200500" y="219420"/>
                        <a:pt x="190779" y="220635"/>
                        <a:pt x="189564" y="220635"/>
                      </a:cubicBezTo>
                      <a:cubicBezTo>
                        <a:pt x="190779" y="218205"/>
                        <a:pt x="201716" y="207268"/>
                        <a:pt x="200500" y="216989"/>
                      </a:cubicBezTo>
                      <a:moveTo>
                        <a:pt x="330522" y="354302"/>
                      </a:moveTo>
                      <a:cubicBezTo>
                        <a:pt x="312294" y="351872"/>
                        <a:pt x="295282" y="348226"/>
                        <a:pt x="277055" y="345796"/>
                      </a:cubicBezTo>
                      <a:cubicBezTo>
                        <a:pt x="270979" y="344581"/>
                        <a:pt x="264903" y="343365"/>
                        <a:pt x="258828" y="345796"/>
                      </a:cubicBezTo>
                      <a:cubicBezTo>
                        <a:pt x="255182" y="347011"/>
                        <a:pt x="249106" y="349441"/>
                        <a:pt x="244246" y="348226"/>
                      </a:cubicBezTo>
                      <a:cubicBezTo>
                        <a:pt x="239385" y="347011"/>
                        <a:pt x="235740" y="342150"/>
                        <a:pt x="230879" y="340935"/>
                      </a:cubicBezTo>
                      <a:cubicBezTo>
                        <a:pt x="224803" y="338505"/>
                        <a:pt x="217512" y="338505"/>
                        <a:pt x="210221" y="337290"/>
                      </a:cubicBezTo>
                      <a:cubicBezTo>
                        <a:pt x="201716" y="336075"/>
                        <a:pt x="193209" y="333644"/>
                        <a:pt x="184703" y="331214"/>
                      </a:cubicBezTo>
                      <a:cubicBezTo>
                        <a:pt x="181058" y="329999"/>
                        <a:pt x="177413" y="328784"/>
                        <a:pt x="173767" y="327568"/>
                      </a:cubicBezTo>
                      <a:cubicBezTo>
                        <a:pt x="168906" y="326353"/>
                        <a:pt x="167691" y="329999"/>
                        <a:pt x="162831" y="327568"/>
                      </a:cubicBezTo>
                      <a:cubicBezTo>
                        <a:pt x="162831" y="331214"/>
                        <a:pt x="162831" y="333644"/>
                        <a:pt x="166476" y="332429"/>
                      </a:cubicBezTo>
                      <a:cubicBezTo>
                        <a:pt x="170122" y="332429"/>
                        <a:pt x="170122" y="337290"/>
                        <a:pt x="172552" y="339720"/>
                      </a:cubicBezTo>
                      <a:cubicBezTo>
                        <a:pt x="178627" y="347011"/>
                        <a:pt x="184703" y="349441"/>
                        <a:pt x="193209" y="354302"/>
                      </a:cubicBezTo>
                      <a:cubicBezTo>
                        <a:pt x="199285" y="357947"/>
                        <a:pt x="199285" y="362808"/>
                        <a:pt x="191994" y="364023"/>
                      </a:cubicBezTo>
                      <a:cubicBezTo>
                        <a:pt x="182273" y="365238"/>
                        <a:pt x="174982" y="360378"/>
                        <a:pt x="166476" y="364023"/>
                      </a:cubicBezTo>
                      <a:cubicBezTo>
                        <a:pt x="165261" y="365238"/>
                        <a:pt x="167691" y="366453"/>
                        <a:pt x="167691" y="366453"/>
                      </a:cubicBezTo>
                      <a:cubicBezTo>
                        <a:pt x="165261" y="368884"/>
                        <a:pt x="160400" y="368884"/>
                        <a:pt x="157970" y="370099"/>
                      </a:cubicBezTo>
                      <a:cubicBezTo>
                        <a:pt x="153109" y="372529"/>
                        <a:pt x="148249" y="377390"/>
                        <a:pt x="143388" y="376175"/>
                      </a:cubicBezTo>
                      <a:cubicBezTo>
                        <a:pt x="139743" y="376175"/>
                        <a:pt x="139743" y="372529"/>
                        <a:pt x="136097" y="372529"/>
                      </a:cubicBezTo>
                      <a:cubicBezTo>
                        <a:pt x="130021" y="372529"/>
                        <a:pt x="125161" y="373744"/>
                        <a:pt x="119085" y="374959"/>
                      </a:cubicBezTo>
                      <a:cubicBezTo>
                        <a:pt x="109364" y="376175"/>
                        <a:pt x="103288" y="378605"/>
                        <a:pt x="100858" y="366453"/>
                      </a:cubicBezTo>
                      <a:cubicBezTo>
                        <a:pt x="99642" y="361593"/>
                        <a:pt x="93567" y="366453"/>
                        <a:pt x="91137" y="367669"/>
                      </a:cubicBezTo>
                      <a:cubicBezTo>
                        <a:pt x="85061" y="372529"/>
                        <a:pt x="82630" y="382250"/>
                        <a:pt x="77770" y="388326"/>
                      </a:cubicBezTo>
                      <a:cubicBezTo>
                        <a:pt x="71694" y="395617"/>
                        <a:pt x="66833" y="411414"/>
                        <a:pt x="70479" y="421135"/>
                      </a:cubicBezTo>
                      <a:cubicBezTo>
                        <a:pt x="72909" y="428426"/>
                        <a:pt x="83846" y="450299"/>
                        <a:pt x="93567" y="438147"/>
                      </a:cubicBezTo>
                      <a:cubicBezTo>
                        <a:pt x="97212" y="433287"/>
                        <a:pt x="103288" y="435717"/>
                        <a:pt x="109364" y="434502"/>
                      </a:cubicBezTo>
                      <a:cubicBezTo>
                        <a:pt x="110579" y="434502"/>
                        <a:pt x="115440" y="432072"/>
                        <a:pt x="116655" y="432072"/>
                      </a:cubicBezTo>
                      <a:cubicBezTo>
                        <a:pt x="119085" y="433287"/>
                        <a:pt x="116655" y="435717"/>
                        <a:pt x="120300" y="433287"/>
                      </a:cubicBezTo>
                      <a:cubicBezTo>
                        <a:pt x="122731" y="432072"/>
                        <a:pt x="123945" y="430857"/>
                        <a:pt x="126376" y="429641"/>
                      </a:cubicBezTo>
                      <a:cubicBezTo>
                        <a:pt x="128806" y="428426"/>
                        <a:pt x="131236" y="430857"/>
                        <a:pt x="133667" y="430857"/>
                      </a:cubicBezTo>
                      <a:cubicBezTo>
                        <a:pt x="136097" y="430857"/>
                        <a:pt x="137312" y="427211"/>
                        <a:pt x="140958" y="428426"/>
                      </a:cubicBezTo>
                      <a:cubicBezTo>
                        <a:pt x="144603" y="429641"/>
                        <a:pt x="145818" y="432072"/>
                        <a:pt x="150679" y="432072"/>
                      </a:cubicBezTo>
                      <a:cubicBezTo>
                        <a:pt x="155540" y="432072"/>
                        <a:pt x="161615" y="433287"/>
                        <a:pt x="160400" y="428426"/>
                      </a:cubicBezTo>
                      <a:cubicBezTo>
                        <a:pt x="160400" y="427211"/>
                        <a:pt x="171337" y="415060"/>
                        <a:pt x="172552" y="413844"/>
                      </a:cubicBezTo>
                      <a:cubicBezTo>
                        <a:pt x="181058" y="424781"/>
                        <a:pt x="191994" y="413844"/>
                        <a:pt x="201716" y="415060"/>
                      </a:cubicBezTo>
                      <a:cubicBezTo>
                        <a:pt x="204146" y="415060"/>
                        <a:pt x="207791" y="413844"/>
                        <a:pt x="209006" y="417490"/>
                      </a:cubicBezTo>
                      <a:cubicBezTo>
                        <a:pt x="210221" y="421135"/>
                        <a:pt x="210221" y="425996"/>
                        <a:pt x="209006" y="429641"/>
                      </a:cubicBezTo>
                      <a:cubicBezTo>
                        <a:pt x="207791" y="445438"/>
                        <a:pt x="202930" y="461235"/>
                        <a:pt x="201716" y="478248"/>
                      </a:cubicBezTo>
                      <a:cubicBezTo>
                        <a:pt x="201716" y="483108"/>
                        <a:pt x="202930" y="485538"/>
                        <a:pt x="198070" y="487969"/>
                      </a:cubicBezTo>
                      <a:cubicBezTo>
                        <a:pt x="191994" y="491614"/>
                        <a:pt x="196855" y="497690"/>
                        <a:pt x="194425" y="502551"/>
                      </a:cubicBezTo>
                      <a:cubicBezTo>
                        <a:pt x="188349" y="517132"/>
                        <a:pt x="187134" y="531714"/>
                        <a:pt x="170122" y="537790"/>
                      </a:cubicBezTo>
                      <a:cubicBezTo>
                        <a:pt x="154324" y="542651"/>
                        <a:pt x="143388" y="548726"/>
                        <a:pt x="126376" y="548726"/>
                      </a:cubicBezTo>
                      <a:cubicBezTo>
                        <a:pt x="106933" y="548726"/>
                        <a:pt x="86276" y="549942"/>
                        <a:pt x="66833" y="549942"/>
                      </a:cubicBezTo>
                      <a:cubicBezTo>
                        <a:pt x="60758" y="549942"/>
                        <a:pt x="47391" y="549942"/>
                        <a:pt x="44960" y="543866"/>
                      </a:cubicBezTo>
                      <a:cubicBezTo>
                        <a:pt x="42530" y="537790"/>
                        <a:pt x="35239" y="545081"/>
                        <a:pt x="31594" y="545081"/>
                      </a:cubicBezTo>
                      <a:cubicBezTo>
                        <a:pt x="27948" y="543866"/>
                        <a:pt x="18227" y="541436"/>
                        <a:pt x="15797" y="545081"/>
                      </a:cubicBezTo>
                      <a:cubicBezTo>
                        <a:pt x="14582" y="547511"/>
                        <a:pt x="20657" y="557233"/>
                        <a:pt x="21873" y="558448"/>
                      </a:cubicBezTo>
                      <a:cubicBezTo>
                        <a:pt x="24303" y="560878"/>
                        <a:pt x="15797" y="562093"/>
                        <a:pt x="17012" y="566954"/>
                      </a:cubicBezTo>
                      <a:cubicBezTo>
                        <a:pt x="18227" y="569384"/>
                        <a:pt x="12152" y="575460"/>
                        <a:pt x="12152" y="575460"/>
                      </a:cubicBezTo>
                      <a:cubicBezTo>
                        <a:pt x="12152" y="575460"/>
                        <a:pt x="9721" y="580320"/>
                        <a:pt x="10936" y="581536"/>
                      </a:cubicBezTo>
                      <a:cubicBezTo>
                        <a:pt x="12152" y="582751"/>
                        <a:pt x="19443" y="582751"/>
                        <a:pt x="20657" y="582751"/>
                      </a:cubicBezTo>
                      <a:cubicBezTo>
                        <a:pt x="24303" y="582751"/>
                        <a:pt x="30379" y="585181"/>
                        <a:pt x="32809" y="583966"/>
                      </a:cubicBezTo>
                      <a:cubicBezTo>
                        <a:pt x="34024" y="583966"/>
                        <a:pt x="31594" y="582751"/>
                        <a:pt x="32809" y="581536"/>
                      </a:cubicBezTo>
                      <a:cubicBezTo>
                        <a:pt x="35239" y="582751"/>
                        <a:pt x="43746" y="588827"/>
                        <a:pt x="46176" y="586396"/>
                      </a:cubicBezTo>
                      <a:cubicBezTo>
                        <a:pt x="46176" y="585181"/>
                        <a:pt x="46176" y="585181"/>
                        <a:pt x="44960" y="585181"/>
                      </a:cubicBezTo>
                      <a:cubicBezTo>
                        <a:pt x="44960" y="585181"/>
                        <a:pt x="52251" y="586396"/>
                        <a:pt x="49821" y="585181"/>
                      </a:cubicBezTo>
                      <a:cubicBezTo>
                        <a:pt x="48606" y="585181"/>
                        <a:pt x="48606" y="585181"/>
                        <a:pt x="48606" y="585181"/>
                      </a:cubicBezTo>
                      <a:cubicBezTo>
                        <a:pt x="54682" y="583966"/>
                        <a:pt x="61973" y="587611"/>
                        <a:pt x="68049" y="587611"/>
                      </a:cubicBezTo>
                      <a:cubicBezTo>
                        <a:pt x="74124" y="587611"/>
                        <a:pt x="72909" y="586396"/>
                        <a:pt x="77770" y="583966"/>
                      </a:cubicBezTo>
                      <a:cubicBezTo>
                        <a:pt x="81415" y="581536"/>
                        <a:pt x="88706" y="583966"/>
                        <a:pt x="89921" y="587611"/>
                      </a:cubicBezTo>
                      <a:cubicBezTo>
                        <a:pt x="92352" y="594902"/>
                        <a:pt x="97212" y="591257"/>
                        <a:pt x="103288" y="592472"/>
                      </a:cubicBezTo>
                      <a:cubicBezTo>
                        <a:pt x="109364" y="592472"/>
                        <a:pt x="114224" y="594902"/>
                        <a:pt x="120300" y="594902"/>
                      </a:cubicBezTo>
                      <a:cubicBezTo>
                        <a:pt x="133667" y="597333"/>
                        <a:pt x="147034" y="598548"/>
                        <a:pt x="160400" y="596117"/>
                      </a:cubicBezTo>
                      <a:cubicBezTo>
                        <a:pt x="173767" y="593687"/>
                        <a:pt x="187134" y="592472"/>
                        <a:pt x="199285" y="591257"/>
                      </a:cubicBezTo>
                      <a:cubicBezTo>
                        <a:pt x="209006" y="590042"/>
                        <a:pt x="224803" y="591257"/>
                        <a:pt x="224803" y="579105"/>
                      </a:cubicBezTo>
                      <a:cubicBezTo>
                        <a:pt x="224803" y="573030"/>
                        <a:pt x="226019" y="573030"/>
                        <a:pt x="229664" y="568169"/>
                      </a:cubicBezTo>
                      <a:cubicBezTo>
                        <a:pt x="233309" y="564523"/>
                        <a:pt x="233309" y="559663"/>
                        <a:pt x="235740" y="556017"/>
                      </a:cubicBezTo>
                      <a:cubicBezTo>
                        <a:pt x="241815" y="545081"/>
                        <a:pt x="245461" y="534145"/>
                        <a:pt x="250322" y="521993"/>
                      </a:cubicBezTo>
                      <a:cubicBezTo>
                        <a:pt x="252752" y="515917"/>
                        <a:pt x="252752" y="512272"/>
                        <a:pt x="252752" y="506196"/>
                      </a:cubicBezTo>
                      <a:cubicBezTo>
                        <a:pt x="252752" y="500120"/>
                        <a:pt x="255182" y="498905"/>
                        <a:pt x="257612" y="492829"/>
                      </a:cubicBezTo>
                      <a:cubicBezTo>
                        <a:pt x="262473" y="480678"/>
                        <a:pt x="261258" y="466096"/>
                        <a:pt x="261258" y="453944"/>
                      </a:cubicBezTo>
                      <a:cubicBezTo>
                        <a:pt x="261258" y="446654"/>
                        <a:pt x="262473" y="439363"/>
                        <a:pt x="262473" y="432072"/>
                      </a:cubicBezTo>
                      <a:cubicBezTo>
                        <a:pt x="263688" y="425996"/>
                        <a:pt x="261258" y="419920"/>
                        <a:pt x="262473" y="415060"/>
                      </a:cubicBezTo>
                      <a:cubicBezTo>
                        <a:pt x="263688" y="410199"/>
                        <a:pt x="258828" y="404123"/>
                        <a:pt x="261258" y="399263"/>
                      </a:cubicBezTo>
                      <a:cubicBezTo>
                        <a:pt x="263688" y="394402"/>
                        <a:pt x="268549" y="393187"/>
                        <a:pt x="273410" y="393187"/>
                      </a:cubicBezTo>
                      <a:cubicBezTo>
                        <a:pt x="281915" y="393187"/>
                        <a:pt x="290422" y="394402"/>
                        <a:pt x="298928" y="395617"/>
                      </a:cubicBezTo>
                      <a:cubicBezTo>
                        <a:pt x="305004" y="395617"/>
                        <a:pt x="309864" y="399263"/>
                        <a:pt x="315940" y="399263"/>
                      </a:cubicBezTo>
                      <a:cubicBezTo>
                        <a:pt x="319585" y="399263"/>
                        <a:pt x="324446" y="400478"/>
                        <a:pt x="326876" y="399263"/>
                      </a:cubicBezTo>
                      <a:cubicBezTo>
                        <a:pt x="329307" y="398047"/>
                        <a:pt x="330522" y="395617"/>
                        <a:pt x="332952" y="394402"/>
                      </a:cubicBezTo>
                      <a:cubicBezTo>
                        <a:pt x="332952" y="389541"/>
                        <a:pt x="334167" y="385896"/>
                        <a:pt x="330522" y="382250"/>
                      </a:cubicBezTo>
                      <a:cubicBezTo>
                        <a:pt x="328091" y="379820"/>
                        <a:pt x="332952" y="370099"/>
                        <a:pt x="334167" y="367669"/>
                      </a:cubicBezTo>
                      <a:cubicBezTo>
                        <a:pt x="335382" y="365238"/>
                        <a:pt x="340243" y="359162"/>
                        <a:pt x="340243" y="356732"/>
                      </a:cubicBezTo>
                      <a:cubicBezTo>
                        <a:pt x="343888" y="354302"/>
                        <a:pt x="334167" y="353087"/>
                        <a:pt x="330522" y="354302"/>
                      </a:cubicBezTo>
                      <a:moveTo>
                        <a:pt x="128806" y="384681"/>
                      </a:moveTo>
                      <a:cubicBezTo>
                        <a:pt x="126376" y="387111"/>
                        <a:pt x="110579" y="383466"/>
                        <a:pt x="109364" y="379820"/>
                      </a:cubicBezTo>
                      <a:cubicBezTo>
                        <a:pt x="111794" y="379820"/>
                        <a:pt x="115440" y="378605"/>
                        <a:pt x="117870" y="378605"/>
                      </a:cubicBezTo>
                      <a:cubicBezTo>
                        <a:pt x="121515" y="378605"/>
                        <a:pt x="121515" y="382250"/>
                        <a:pt x="123945" y="382250"/>
                      </a:cubicBezTo>
                      <a:cubicBezTo>
                        <a:pt x="127591" y="383466"/>
                        <a:pt x="130021" y="376175"/>
                        <a:pt x="132452" y="379820"/>
                      </a:cubicBezTo>
                      <a:cubicBezTo>
                        <a:pt x="130021" y="381035"/>
                        <a:pt x="130021" y="383466"/>
                        <a:pt x="128806" y="384681"/>
                      </a:cubicBezTo>
                      <a:moveTo>
                        <a:pt x="228449" y="276532"/>
                      </a:moveTo>
                      <a:cubicBezTo>
                        <a:pt x="219943" y="277747"/>
                        <a:pt x="213867" y="291114"/>
                        <a:pt x="207791" y="294759"/>
                      </a:cubicBezTo>
                      <a:cubicBezTo>
                        <a:pt x="204146" y="297190"/>
                        <a:pt x="188349" y="310556"/>
                        <a:pt x="190779" y="316632"/>
                      </a:cubicBezTo>
                      <a:cubicBezTo>
                        <a:pt x="193209" y="316632"/>
                        <a:pt x="194425" y="312987"/>
                        <a:pt x="194425" y="316632"/>
                      </a:cubicBezTo>
                      <a:cubicBezTo>
                        <a:pt x="200500" y="311771"/>
                        <a:pt x="204146" y="300835"/>
                        <a:pt x="212652" y="298405"/>
                      </a:cubicBezTo>
                      <a:cubicBezTo>
                        <a:pt x="210221" y="302050"/>
                        <a:pt x="207791" y="305696"/>
                        <a:pt x="205361" y="309341"/>
                      </a:cubicBezTo>
                      <a:cubicBezTo>
                        <a:pt x="202930" y="312987"/>
                        <a:pt x="196855" y="316632"/>
                        <a:pt x="194425" y="320278"/>
                      </a:cubicBezTo>
                      <a:cubicBezTo>
                        <a:pt x="193209" y="322708"/>
                        <a:pt x="198070" y="323923"/>
                        <a:pt x="199285" y="323923"/>
                      </a:cubicBezTo>
                      <a:cubicBezTo>
                        <a:pt x="202930" y="325138"/>
                        <a:pt x="202930" y="323923"/>
                        <a:pt x="202930" y="327568"/>
                      </a:cubicBezTo>
                      <a:cubicBezTo>
                        <a:pt x="205361" y="328784"/>
                        <a:pt x="206576" y="325138"/>
                        <a:pt x="209006" y="325138"/>
                      </a:cubicBezTo>
                      <a:cubicBezTo>
                        <a:pt x="210221" y="333644"/>
                        <a:pt x="216297" y="332429"/>
                        <a:pt x="222373" y="327568"/>
                      </a:cubicBezTo>
                      <a:cubicBezTo>
                        <a:pt x="229664" y="321493"/>
                        <a:pt x="236955" y="314202"/>
                        <a:pt x="244246" y="309341"/>
                      </a:cubicBezTo>
                      <a:cubicBezTo>
                        <a:pt x="255182" y="300835"/>
                        <a:pt x="262473" y="288684"/>
                        <a:pt x="273410" y="281393"/>
                      </a:cubicBezTo>
                      <a:cubicBezTo>
                        <a:pt x="279485" y="277747"/>
                        <a:pt x="296497" y="276532"/>
                        <a:pt x="295282" y="265596"/>
                      </a:cubicBezTo>
                      <a:cubicBezTo>
                        <a:pt x="294067" y="257090"/>
                        <a:pt x="285561" y="251014"/>
                        <a:pt x="279485" y="247368"/>
                      </a:cubicBezTo>
                      <a:cubicBezTo>
                        <a:pt x="275840" y="244938"/>
                        <a:pt x="272194" y="242508"/>
                        <a:pt x="267334" y="242508"/>
                      </a:cubicBezTo>
                      <a:cubicBezTo>
                        <a:pt x="262473" y="241293"/>
                        <a:pt x="257612" y="237647"/>
                        <a:pt x="253967" y="237647"/>
                      </a:cubicBezTo>
                      <a:cubicBezTo>
                        <a:pt x="246676" y="237647"/>
                        <a:pt x="250322" y="244938"/>
                        <a:pt x="250322" y="248583"/>
                      </a:cubicBezTo>
                      <a:cubicBezTo>
                        <a:pt x="250322" y="252229"/>
                        <a:pt x="246676" y="255874"/>
                        <a:pt x="245461" y="259520"/>
                      </a:cubicBezTo>
                      <a:cubicBezTo>
                        <a:pt x="243031" y="263165"/>
                        <a:pt x="240600" y="268026"/>
                        <a:pt x="235740" y="270456"/>
                      </a:cubicBezTo>
                      <a:cubicBezTo>
                        <a:pt x="230879" y="271671"/>
                        <a:pt x="233309" y="276532"/>
                        <a:pt x="228449" y="276532"/>
                      </a:cubicBezTo>
                      <a:moveTo>
                        <a:pt x="170122" y="97904"/>
                      </a:moveTo>
                      <a:cubicBezTo>
                        <a:pt x="168906" y="110056"/>
                        <a:pt x="179843" y="131929"/>
                        <a:pt x="194425" y="124638"/>
                      </a:cubicBezTo>
                      <a:cubicBezTo>
                        <a:pt x="201716" y="120992"/>
                        <a:pt x="204146" y="118562"/>
                        <a:pt x="206576" y="111271"/>
                      </a:cubicBezTo>
                      <a:cubicBezTo>
                        <a:pt x="207791" y="105195"/>
                        <a:pt x="211437" y="99120"/>
                        <a:pt x="217512" y="103980"/>
                      </a:cubicBezTo>
                      <a:cubicBezTo>
                        <a:pt x="219943" y="106410"/>
                        <a:pt x="235740" y="129498"/>
                        <a:pt x="241815" y="118562"/>
                      </a:cubicBezTo>
                      <a:cubicBezTo>
                        <a:pt x="243031" y="114917"/>
                        <a:pt x="243031" y="112486"/>
                        <a:pt x="246676" y="110056"/>
                      </a:cubicBezTo>
                      <a:cubicBezTo>
                        <a:pt x="249106" y="107626"/>
                        <a:pt x="251537" y="106410"/>
                        <a:pt x="250322" y="101550"/>
                      </a:cubicBezTo>
                      <a:cubicBezTo>
                        <a:pt x="249106" y="93044"/>
                        <a:pt x="241815" y="88183"/>
                        <a:pt x="236955" y="82107"/>
                      </a:cubicBezTo>
                      <a:cubicBezTo>
                        <a:pt x="226019" y="71171"/>
                        <a:pt x="235740" y="62665"/>
                        <a:pt x="244246" y="52944"/>
                      </a:cubicBezTo>
                      <a:cubicBezTo>
                        <a:pt x="252752" y="43223"/>
                        <a:pt x="255182" y="27426"/>
                        <a:pt x="247891" y="16489"/>
                      </a:cubicBezTo>
                      <a:cubicBezTo>
                        <a:pt x="245461" y="12844"/>
                        <a:pt x="234524" y="692"/>
                        <a:pt x="230879" y="692"/>
                      </a:cubicBezTo>
                      <a:cubicBezTo>
                        <a:pt x="227234" y="692"/>
                        <a:pt x="219943" y="7983"/>
                        <a:pt x="218728" y="11629"/>
                      </a:cubicBezTo>
                      <a:cubicBezTo>
                        <a:pt x="217512" y="16489"/>
                        <a:pt x="209006" y="49298"/>
                        <a:pt x="200500" y="49298"/>
                      </a:cubicBezTo>
                      <a:cubicBezTo>
                        <a:pt x="196855" y="45653"/>
                        <a:pt x="195640" y="43223"/>
                        <a:pt x="191994" y="39577"/>
                      </a:cubicBezTo>
                      <a:cubicBezTo>
                        <a:pt x="187134" y="34716"/>
                        <a:pt x="187134" y="38362"/>
                        <a:pt x="182273" y="39577"/>
                      </a:cubicBezTo>
                      <a:cubicBezTo>
                        <a:pt x="181058" y="38362"/>
                        <a:pt x="179843" y="22565"/>
                        <a:pt x="173767" y="28641"/>
                      </a:cubicBezTo>
                      <a:cubicBezTo>
                        <a:pt x="170122" y="33501"/>
                        <a:pt x="170122" y="39577"/>
                        <a:pt x="173767" y="44438"/>
                      </a:cubicBezTo>
                      <a:cubicBezTo>
                        <a:pt x="178627" y="49298"/>
                        <a:pt x="174982" y="49298"/>
                        <a:pt x="177413" y="55374"/>
                      </a:cubicBezTo>
                      <a:cubicBezTo>
                        <a:pt x="181058" y="59020"/>
                        <a:pt x="182273" y="63880"/>
                        <a:pt x="183488" y="67526"/>
                      </a:cubicBezTo>
                      <a:cubicBezTo>
                        <a:pt x="184703" y="69956"/>
                        <a:pt x="182273" y="86968"/>
                        <a:pt x="178627" y="86968"/>
                      </a:cubicBezTo>
                      <a:cubicBezTo>
                        <a:pt x="177413" y="85753"/>
                        <a:pt x="178627" y="84538"/>
                        <a:pt x="178627" y="83323"/>
                      </a:cubicBezTo>
                      <a:cubicBezTo>
                        <a:pt x="179843" y="83323"/>
                        <a:pt x="170122" y="86968"/>
                        <a:pt x="171337" y="85753"/>
                      </a:cubicBezTo>
                      <a:cubicBezTo>
                        <a:pt x="168906" y="89398"/>
                        <a:pt x="171337" y="94259"/>
                        <a:pt x="170122" y="97904"/>
                      </a:cubicBezTo>
                      <a:moveTo>
                        <a:pt x="201716" y="259520"/>
                      </a:moveTo>
                      <a:cubicBezTo>
                        <a:pt x="187134" y="260735"/>
                        <a:pt x="171337" y="266811"/>
                        <a:pt x="159185" y="274102"/>
                      </a:cubicBezTo>
                      <a:cubicBezTo>
                        <a:pt x="154324" y="276532"/>
                        <a:pt x="149464" y="278962"/>
                        <a:pt x="144603" y="280177"/>
                      </a:cubicBezTo>
                      <a:cubicBezTo>
                        <a:pt x="139743" y="281393"/>
                        <a:pt x="136097" y="276532"/>
                        <a:pt x="131236" y="275317"/>
                      </a:cubicBezTo>
                      <a:cubicBezTo>
                        <a:pt x="123945" y="274102"/>
                        <a:pt x="123945" y="280177"/>
                        <a:pt x="121515" y="283823"/>
                      </a:cubicBezTo>
                      <a:cubicBezTo>
                        <a:pt x="117870" y="289899"/>
                        <a:pt x="111794" y="294759"/>
                        <a:pt x="105718" y="298405"/>
                      </a:cubicBezTo>
                      <a:cubicBezTo>
                        <a:pt x="95997" y="305696"/>
                        <a:pt x="109364" y="323923"/>
                        <a:pt x="114224" y="331214"/>
                      </a:cubicBezTo>
                      <a:cubicBezTo>
                        <a:pt x="116655" y="334859"/>
                        <a:pt x="122731" y="338505"/>
                        <a:pt x="125161" y="334859"/>
                      </a:cubicBezTo>
                      <a:cubicBezTo>
                        <a:pt x="127591" y="329999"/>
                        <a:pt x="130021" y="326353"/>
                        <a:pt x="132452" y="321493"/>
                      </a:cubicBezTo>
                      <a:cubicBezTo>
                        <a:pt x="138527" y="310556"/>
                        <a:pt x="144603" y="297190"/>
                        <a:pt x="153109" y="287468"/>
                      </a:cubicBezTo>
                      <a:cubicBezTo>
                        <a:pt x="156755" y="283823"/>
                        <a:pt x="165261" y="280177"/>
                        <a:pt x="170122" y="278962"/>
                      </a:cubicBezTo>
                      <a:cubicBezTo>
                        <a:pt x="176197" y="277747"/>
                        <a:pt x="185918" y="276532"/>
                        <a:pt x="190779" y="272887"/>
                      </a:cubicBezTo>
                      <a:cubicBezTo>
                        <a:pt x="195640" y="269241"/>
                        <a:pt x="199285" y="265596"/>
                        <a:pt x="204146" y="263165"/>
                      </a:cubicBezTo>
                      <a:cubicBezTo>
                        <a:pt x="207791" y="261950"/>
                        <a:pt x="216297" y="260735"/>
                        <a:pt x="216297" y="254659"/>
                      </a:cubicBezTo>
                      <a:cubicBezTo>
                        <a:pt x="213867" y="252229"/>
                        <a:pt x="205361" y="258305"/>
                        <a:pt x="201716" y="259520"/>
                      </a:cubicBezTo>
                    </a:path>
                  </a:pathLst>
                </a:custGeom>
                <a:grpFill/>
                <a:ln w="12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2" name="PA-任意多边形 41">
                  <a:extLst>
                    <a:ext uri="{FF2B5EF4-FFF2-40B4-BE49-F238E27FC236}">
                      <a16:creationId xmlns="" xmlns:a16="http://schemas.microsoft.com/office/drawing/2014/main" id="{9E8FADE2-DED5-44C1-B7E5-663C6B47581F}"/>
                    </a:ext>
                  </a:extLst>
                </p:cNvPr>
                <p:cNvSpPr/>
                <p:nvPr>
                  <p:custDataLst>
                    <p:tags r:id="rId36"/>
                  </p:custDataLst>
                </p:nvPr>
              </p:nvSpPr>
              <p:spPr>
                <a:xfrm>
                  <a:off x="7711276" y="-1281482"/>
                  <a:ext cx="471616" cy="430273"/>
                </a:xfrm>
                <a:custGeom>
                  <a:avLst/>
                  <a:gdLst>
                    <a:gd name="connsiteX0" fmla="*/ 263992 w 471616"/>
                    <a:gd name="connsiteY0" fmla="*/ 45070 h 430273"/>
                    <a:gd name="connsiteX1" fmla="*/ 249410 w 471616"/>
                    <a:gd name="connsiteY1" fmla="*/ 82740 h 430273"/>
                    <a:gd name="connsiteX2" fmla="*/ 238474 w 471616"/>
                    <a:gd name="connsiteY2" fmla="*/ 116764 h 430273"/>
                    <a:gd name="connsiteX3" fmla="*/ 239689 w 471616"/>
                    <a:gd name="connsiteY3" fmla="*/ 130131 h 430273"/>
                    <a:gd name="connsiteX4" fmla="*/ 251840 w 471616"/>
                    <a:gd name="connsiteY4" fmla="*/ 126486 h 430273"/>
                    <a:gd name="connsiteX5" fmla="*/ 271283 w 471616"/>
                    <a:gd name="connsiteY5" fmla="*/ 117979 h 430273"/>
                    <a:gd name="connsiteX6" fmla="*/ 278574 w 471616"/>
                    <a:gd name="connsiteY6" fmla="*/ 115549 h 430273"/>
                    <a:gd name="connsiteX7" fmla="*/ 282219 w 471616"/>
                    <a:gd name="connsiteY7" fmla="*/ 109473 h 430273"/>
                    <a:gd name="connsiteX8" fmla="*/ 306522 w 471616"/>
                    <a:gd name="connsiteY8" fmla="*/ 100967 h 430273"/>
                    <a:gd name="connsiteX9" fmla="*/ 317459 w 471616"/>
                    <a:gd name="connsiteY9" fmla="*/ 98537 h 430273"/>
                    <a:gd name="connsiteX10" fmla="*/ 323534 w 471616"/>
                    <a:gd name="connsiteY10" fmla="*/ 98537 h 430273"/>
                    <a:gd name="connsiteX11" fmla="*/ 328395 w 471616"/>
                    <a:gd name="connsiteY11" fmla="*/ 105828 h 430273"/>
                    <a:gd name="connsiteX12" fmla="*/ 328395 w 471616"/>
                    <a:gd name="connsiteY12" fmla="*/ 98537 h 430273"/>
                    <a:gd name="connsiteX13" fmla="*/ 334471 w 471616"/>
                    <a:gd name="connsiteY13" fmla="*/ 92461 h 430273"/>
                    <a:gd name="connsiteX14" fmla="*/ 339332 w 471616"/>
                    <a:gd name="connsiteY14" fmla="*/ 91246 h 430273"/>
                    <a:gd name="connsiteX15" fmla="*/ 340547 w 471616"/>
                    <a:gd name="connsiteY15" fmla="*/ 85170 h 430273"/>
                    <a:gd name="connsiteX16" fmla="*/ 350268 w 471616"/>
                    <a:gd name="connsiteY16" fmla="*/ 92461 h 430273"/>
                    <a:gd name="connsiteX17" fmla="*/ 359989 w 471616"/>
                    <a:gd name="connsiteY17" fmla="*/ 98537 h 430273"/>
                    <a:gd name="connsiteX18" fmla="*/ 359989 w 471616"/>
                    <a:gd name="connsiteY18" fmla="*/ 109473 h 430273"/>
                    <a:gd name="connsiteX19" fmla="*/ 357559 w 471616"/>
                    <a:gd name="connsiteY19" fmla="*/ 114334 h 430273"/>
                    <a:gd name="connsiteX20" fmla="*/ 359989 w 471616"/>
                    <a:gd name="connsiteY20" fmla="*/ 117979 h 430273"/>
                    <a:gd name="connsiteX21" fmla="*/ 356344 w 471616"/>
                    <a:gd name="connsiteY21" fmla="*/ 119195 h 430273"/>
                    <a:gd name="connsiteX22" fmla="*/ 362420 w 471616"/>
                    <a:gd name="connsiteY22" fmla="*/ 127701 h 430273"/>
                    <a:gd name="connsiteX23" fmla="*/ 364850 w 471616"/>
                    <a:gd name="connsiteY23" fmla="*/ 133776 h 430273"/>
                    <a:gd name="connsiteX24" fmla="*/ 364850 w 471616"/>
                    <a:gd name="connsiteY24" fmla="*/ 139852 h 430273"/>
                    <a:gd name="connsiteX25" fmla="*/ 359989 w 471616"/>
                    <a:gd name="connsiteY25" fmla="*/ 144713 h 430273"/>
                    <a:gd name="connsiteX26" fmla="*/ 351483 w 471616"/>
                    <a:gd name="connsiteY26" fmla="*/ 152004 h 430273"/>
                    <a:gd name="connsiteX27" fmla="*/ 335686 w 471616"/>
                    <a:gd name="connsiteY27" fmla="*/ 162940 h 430273"/>
                    <a:gd name="connsiteX28" fmla="*/ 323534 w 471616"/>
                    <a:gd name="connsiteY28" fmla="*/ 167801 h 430273"/>
                    <a:gd name="connsiteX29" fmla="*/ 310168 w 471616"/>
                    <a:gd name="connsiteY29" fmla="*/ 175092 h 430273"/>
                    <a:gd name="connsiteX30" fmla="*/ 285865 w 471616"/>
                    <a:gd name="connsiteY30" fmla="*/ 183598 h 430273"/>
                    <a:gd name="connsiteX31" fmla="*/ 257916 w 471616"/>
                    <a:gd name="connsiteY31" fmla="*/ 201825 h 430273"/>
                    <a:gd name="connsiteX32" fmla="*/ 239689 w 471616"/>
                    <a:gd name="connsiteY32" fmla="*/ 212761 h 430273"/>
                    <a:gd name="connsiteX33" fmla="*/ 237259 w 471616"/>
                    <a:gd name="connsiteY33" fmla="*/ 220052 h 430273"/>
                    <a:gd name="connsiteX34" fmla="*/ 276144 w 471616"/>
                    <a:gd name="connsiteY34" fmla="*/ 246786 h 430273"/>
                    <a:gd name="connsiteX35" fmla="*/ 322320 w 471616"/>
                    <a:gd name="connsiteY35" fmla="*/ 297822 h 430273"/>
                    <a:gd name="connsiteX36" fmla="*/ 344192 w 471616"/>
                    <a:gd name="connsiteY36" fmla="*/ 319695 h 430273"/>
                    <a:gd name="connsiteX37" fmla="*/ 377002 w 471616"/>
                    <a:gd name="connsiteY37" fmla="*/ 328201 h 430273"/>
                    <a:gd name="connsiteX38" fmla="*/ 408595 w 471616"/>
                    <a:gd name="connsiteY38" fmla="*/ 341568 h 430273"/>
                    <a:gd name="connsiteX39" fmla="*/ 440189 w 471616"/>
                    <a:gd name="connsiteY39" fmla="*/ 356150 h 430273"/>
                    <a:gd name="connsiteX40" fmla="*/ 453556 w 471616"/>
                    <a:gd name="connsiteY40" fmla="*/ 363441 h 430273"/>
                    <a:gd name="connsiteX41" fmla="*/ 469353 w 471616"/>
                    <a:gd name="connsiteY41" fmla="*/ 370731 h 430273"/>
                    <a:gd name="connsiteX42" fmla="*/ 460847 w 471616"/>
                    <a:gd name="connsiteY42" fmla="*/ 384098 h 430273"/>
                    <a:gd name="connsiteX43" fmla="*/ 462062 w 471616"/>
                    <a:gd name="connsiteY43" fmla="*/ 397465 h 430273"/>
                    <a:gd name="connsiteX44" fmla="*/ 455987 w 471616"/>
                    <a:gd name="connsiteY44" fmla="*/ 407186 h 430273"/>
                    <a:gd name="connsiteX45" fmla="*/ 440189 w 471616"/>
                    <a:gd name="connsiteY45" fmla="*/ 408401 h 430273"/>
                    <a:gd name="connsiteX46" fmla="*/ 401305 w 471616"/>
                    <a:gd name="connsiteY46" fmla="*/ 395035 h 430273"/>
                    <a:gd name="connsiteX47" fmla="*/ 361204 w 471616"/>
                    <a:gd name="connsiteY47" fmla="*/ 382883 h 430273"/>
                    <a:gd name="connsiteX48" fmla="*/ 325965 w 471616"/>
                    <a:gd name="connsiteY48" fmla="*/ 376807 h 430273"/>
                    <a:gd name="connsiteX49" fmla="*/ 311383 w 471616"/>
                    <a:gd name="connsiteY49" fmla="*/ 370731 h 430273"/>
                    <a:gd name="connsiteX50" fmla="*/ 296801 w 471616"/>
                    <a:gd name="connsiteY50" fmla="*/ 368301 h 430273"/>
                    <a:gd name="connsiteX51" fmla="*/ 267638 w 471616"/>
                    <a:gd name="connsiteY51" fmla="*/ 336707 h 430273"/>
                    <a:gd name="connsiteX52" fmla="*/ 251840 w 471616"/>
                    <a:gd name="connsiteY52" fmla="*/ 312404 h 430273"/>
                    <a:gd name="connsiteX53" fmla="*/ 243335 w 471616"/>
                    <a:gd name="connsiteY53" fmla="*/ 291746 h 430273"/>
                    <a:gd name="connsiteX54" fmla="*/ 233613 w 471616"/>
                    <a:gd name="connsiteY54" fmla="*/ 280810 h 430273"/>
                    <a:gd name="connsiteX55" fmla="*/ 217816 w 471616"/>
                    <a:gd name="connsiteY55" fmla="*/ 266228 h 430273"/>
                    <a:gd name="connsiteX56" fmla="*/ 194728 w 471616"/>
                    <a:gd name="connsiteY56" fmla="*/ 250431 h 430273"/>
                    <a:gd name="connsiteX57" fmla="*/ 191083 w 471616"/>
                    <a:gd name="connsiteY57" fmla="*/ 260152 h 430273"/>
                    <a:gd name="connsiteX58" fmla="*/ 187437 w 471616"/>
                    <a:gd name="connsiteY58" fmla="*/ 274734 h 430273"/>
                    <a:gd name="connsiteX59" fmla="*/ 174071 w 471616"/>
                    <a:gd name="connsiteY59" fmla="*/ 297822 h 430273"/>
                    <a:gd name="connsiteX60" fmla="*/ 169210 w 471616"/>
                    <a:gd name="connsiteY60" fmla="*/ 319695 h 430273"/>
                    <a:gd name="connsiteX61" fmla="*/ 165564 w 471616"/>
                    <a:gd name="connsiteY61" fmla="*/ 320910 h 430273"/>
                    <a:gd name="connsiteX62" fmla="*/ 159489 w 471616"/>
                    <a:gd name="connsiteY62" fmla="*/ 328201 h 430273"/>
                    <a:gd name="connsiteX63" fmla="*/ 147337 w 471616"/>
                    <a:gd name="connsiteY63" fmla="*/ 347644 h 430273"/>
                    <a:gd name="connsiteX64" fmla="*/ 141261 w 471616"/>
                    <a:gd name="connsiteY64" fmla="*/ 365871 h 430273"/>
                    <a:gd name="connsiteX65" fmla="*/ 132756 w 471616"/>
                    <a:gd name="connsiteY65" fmla="*/ 376807 h 430273"/>
                    <a:gd name="connsiteX66" fmla="*/ 135186 w 471616"/>
                    <a:gd name="connsiteY66" fmla="*/ 369516 h 430273"/>
                    <a:gd name="connsiteX67" fmla="*/ 125465 w 471616"/>
                    <a:gd name="connsiteY67" fmla="*/ 381668 h 430273"/>
                    <a:gd name="connsiteX68" fmla="*/ 113313 w 471616"/>
                    <a:gd name="connsiteY68" fmla="*/ 393819 h 430273"/>
                    <a:gd name="connsiteX69" fmla="*/ 95086 w 471616"/>
                    <a:gd name="connsiteY69" fmla="*/ 409616 h 430273"/>
                    <a:gd name="connsiteX70" fmla="*/ 84149 w 471616"/>
                    <a:gd name="connsiteY70" fmla="*/ 415692 h 430273"/>
                    <a:gd name="connsiteX71" fmla="*/ 74428 w 471616"/>
                    <a:gd name="connsiteY71" fmla="*/ 421768 h 430273"/>
                    <a:gd name="connsiteX72" fmla="*/ 90225 w 471616"/>
                    <a:gd name="connsiteY72" fmla="*/ 404756 h 430273"/>
                    <a:gd name="connsiteX73" fmla="*/ 70783 w 471616"/>
                    <a:gd name="connsiteY73" fmla="*/ 418122 h 430273"/>
                    <a:gd name="connsiteX74" fmla="*/ 61062 w 471616"/>
                    <a:gd name="connsiteY74" fmla="*/ 422983 h 430273"/>
                    <a:gd name="connsiteX75" fmla="*/ 48910 w 471616"/>
                    <a:gd name="connsiteY75" fmla="*/ 430274 h 430273"/>
                    <a:gd name="connsiteX76" fmla="*/ 65922 w 471616"/>
                    <a:gd name="connsiteY76" fmla="*/ 415692 h 430273"/>
                    <a:gd name="connsiteX77" fmla="*/ 41619 w 471616"/>
                    <a:gd name="connsiteY77" fmla="*/ 427844 h 430273"/>
                    <a:gd name="connsiteX78" fmla="*/ 29468 w 471616"/>
                    <a:gd name="connsiteY78" fmla="*/ 425413 h 430273"/>
                    <a:gd name="connsiteX79" fmla="*/ 19746 w 471616"/>
                    <a:gd name="connsiteY79" fmla="*/ 422983 h 430273"/>
                    <a:gd name="connsiteX80" fmla="*/ 10025 w 471616"/>
                    <a:gd name="connsiteY80" fmla="*/ 418122 h 430273"/>
                    <a:gd name="connsiteX81" fmla="*/ 6380 w 471616"/>
                    <a:gd name="connsiteY81" fmla="*/ 408401 h 430273"/>
                    <a:gd name="connsiteX82" fmla="*/ 2734 w 471616"/>
                    <a:gd name="connsiteY82" fmla="*/ 404756 h 430273"/>
                    <a:gd name="connsiteX83" fmla="*/ 2734 w 471616"/>
                    <a:gd name="connsiteY83" fmla="*/ 401110 h 430273"/>
                    <a:gd name="connsiteX84" fmla="*/ 18531 w 471616"/>
                    <a:gd name="connsiteY84" fmla="*/ 398680 h 430273"/>
                    <a:gd name="connsiteX85" fmla="*/ 27037 w 471616"/>
                    <a:gd name="connsiteY85" fmla="*/ 397465 h 430273"/>
                    <a:gd name="connsiteX86" fmla="*/ 36759 w 471616"/>
                    <a:gd name="connsiteY86" fmla="*/ 392604 h 430273"/>
                    <a:gd name="connsiteX87" fmla="*/ 27037 w 471616"/>
                    <a:gd name="connsiteY87" fmla="*/ 401110 h 430273"/>
                    <a:gd name="connsiteX88" fmla="*/ 25822 w 471616"/>
                    <a:gd name="connsiteY88" fmla="*/ 407186 h 430273"/>
                    <a:gd name="connsiteX89" fmla="*/ 44049 w 471616"/>
                    <a:gd name="connsiteY89" fmla="*/ 401110 h 430273"/>
                    <a:gd name="connsiteX90" fmla="*/ 64707 w 471616"/>
                    <a:gd name="connsiteY90" fmla="*/ 384098 h 430273"/>
                    <a:gd name="connsiteX91" fmla="*/ 82934 w 471616"/>
                    <a:gd name="connsiteY91" fmla="*/ 367086 h 430273"/>
                    <a:gd name="connsiteX92" fmla="*/ 90225 w 471616"/>
                    <a:gd name="connsiteY92" fmla="*/ 359795 h 430273"/>
                    <a:gd name="connsiteX93" fmla="*/ 101162 w 471616"/>
                    <a:gd name="connsiteY93" fmla="*/ 346428 h 430273"/>
                    <a:gd name="connsiteX94" fmla="*/ 110883 w 471616"/>
                    <a:gd name="connsiteY94" fmla="*/ 330631 h 430273"/>
                    <a:gd name="connsiteX95" fmla="*/ 116958 w 471616"/>
                    <a:gd name="connsiteY95" fmla="*/ 323340 h 430273"/>
                    <a:gd name="connsiteX96" fmla="*/ 116958 w 471616"/>
                    <a:gd name="connsiteY96" fmla="*/ 313619 h 430273"/>
                    <a:gd name="connsiteX97" fmla="*/ 116958 w 471616"/>
                    <a:gd name="connsiteY97" fmla="*/ 306328 h 430273"/>
                    <a:gd name="connsiteX98" fmla="*/ 113313 w 471616"/>
                    <a:gd name="connsiteY98" fmla="*/ 306328 h 430273"/>
                    <a:gd name="connsiteX99" fmla="*/ 96301 w 471616"/>
                    <a:gd name="connsiteY99" fmla="*/ 333062 h 430273"/>
                    <a:gd name="connsiteX100" fmla="*/ 89010 w 471616"/>
                    <a:gd name="connsiteY100" fmla="*/ 335492 h 430273"/>
                    <a:gd name="connsiteX101" fmla="*/ 99946 w 471616"/>
                    <a:gd name="connsiteY101" fmla="*/ 324556 h 430273"/>
                    <a:gd name="connsiteX102" fmla="*/ 102377 w 471616"/>
                    <a:gd name="connsiteY102" fmla="*/ 317265 h 430273"/>
                    <a:gd name="connsiteX103" fmla="*/ 110883 w 471616"/>
                    <a:gd name="connsiteY103" fmla="*/ 305113 h 430273"/>
                    <a:gd name="connsiteX104" fmla="*/ 133971 w 471616"/>
                    <a:gd name="connsiteY104" fmla="*/ 260152 h 430273"/>
                    <a:gd name="connsiteX105" fmla="*/ 120604 w 471616"/>
                    <a:gd name="connsiteY105" fmla="*/ 245571 h 430273"/>
                    <a:gd name="connsiteX106" fmla="*/ 101162 w 471616"/>
                    <a:gd name="connsiteY106" fmla="*/ 233419 h 430273"/>
                    <a:gd name="connsiteX107" fmla="*/ 96301 w 471616"/>
                    <a:gd name="connsiteY107" fmla="*/ 217622 h 430273"/>
                    <a:gd name="connsiteX108" fmla="*/ 98731 w 471616"/>
                    <a:gd name="connsiteY108" fmla="*/ 199395 h 430273"/>
                    <a:gd name="connsiteX109" fmla="*/ 106022 w 471616"/>
                    <a:gd name="connsiteY109" fmla="*/ 179952 h 430273"/>
                    <a:gd name="connsiteX110" fmla="*/ 108452 w 471616"/>
                    <a:gd name="connsiteY110" fmla="*/ 164155 h 430273"/>
                    <a:gd name="connsiteX111" fmla="*/ 120604 w 471616"/>
                    <a:gd name="connsiteY111" fmla="*/ 158080 h 430273"/>
                    <a:gd name="connsiteX112" fmla="*/ 137616 w 471616"/>
                    <a:gd name="connsiteY112" fmla="*/ 153219 h 430273"/>
                    <a:gd name="connsiteX113" fmla="*/ 150983 w 471616"/>
                    <a:gd name="connsiteY113" fmla="*/ 158080 h 430273"/>
                    <a:gd name="connsiteX114" fmla="*/ 167995 w 471616"/>
                    <a:gd name="connsiteY114" fmla="*/ 156864 h 430273"/>
                    <a:gd name="connsiteX115" fmla="*/ 177716 w 471616"/>
                    <a:gd name="connsiteY115" fmla="*/ 136207 h 430273"/>
                    <a:gd name="connsiteX116" fmla="*/ 185007 w 471616"/>
                    <a:gd name="connsiteY116" fmla="*/ 107043 h 430273"/>
                    <a:gd name="connsiteX117" fmla="*/ 195943 w 471616"/>
                    <a:gd name="connsiteY117" fmla="*/ 54791 h 430273"/>
                    <a:gd name="connsiteX118" fmla="*/ 197159 w 471616"/>
                    <a:gd name="connsiteY118" fmla="*/ 32919 h 430273"/>
                    <a:gd name="connsiteX119" fmla="*/ 198374 w 471616"/>
                    <a:gd name="connsiteY119" fmla="*/ 23197 h 430273"/>
                    <a:gd name="connsiteX120" fmla="*/ 203234 w 471616"/>
                    <a:gd name="connsiteY120" fmla="*/ 19552 h 430273"/>
                    <a:gd name="connsiteX121" fmla="*/ 195943 w 471616"/>
                    <a:gd name="connsiteY121" fmla="*/ 2540 h 430273"/>
                    <a:gd name="connsiteX122" fmla="*/ 204450 w 471616"/>
                    <a:gd name="connsiteY122" fmla="*/ 1325 h 430273"/>
                    <a:gd name="connsiteX123" fmla="*/ 212956 w 471616"/>
                    <a:gd name="connsiteY123" fmla="*/ 4970 h 430273"/>
                    <a:gd name="connsiteX124" fmla="*/ 231183 w 471616"/>
                    <a:gd name="connsiteY124" fmla="*/ 17122 h 430273"/>
                    <a:gd name="connsiteX125" fmla="*/ 263992 w 471616"/>
                    <a:gd name="connsiteY125" fmla="*/ 45070 h 430273"/>
                    <a:gd name="connsiteX126" fmla="*/ 191083 w 471616"/>
                    <a:gd name="connsiteY126" fmla="*/ 102182 h 430273"/>
                    <a:gd name="connsiteX127" fmla="*/ 191083 w 471616"/>
                    <a:gd name="connsiteY127" fmla="*/ 113119 h 430273"/>
                    <a:gd name="connsiteX128" fmla="*/ 186222 w 471616"/>
                    <a:gd name="connsiteY128" fmla="*/ 124055 h 430273"/>
                    <a:gd name="connsiteX129" fmla="*/ 175286 w 471616"/>
                    <a:gd name="connsiteY129" fmla="*/ 153219 h 430273"/>
                    <a:gd name="connsiteX130" fmla="*/ 180146 w 471616"/>
                    <a:gd name="connsiteY130" fmla="*/ 152004 h 430273"/>
                    <a:gd name="connsiteX131" fmla="*/ 193513 w 471616"/>
                    <a:gd name="connsiteY131" fmla="*/ 102182 h 430273"/>
                    <a:gd name="connsiteX132" fmla="*/ 191083 w 471616"/>
                    <a:gd name="connsiteY132" fmla="*/ 102182 h 4302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</a:cxnLst>
                  <a:rect l="l" t="t" r="r" b="b"/>
                  <a:pathLst>
                    <a:path w="471616" h="430273">
                      <a:moveTo>
                        <a:pt x="263992" y="45070"/>
                      </a:moveTo>
                      <a:cubicBezTo>
                        <a:pt x="261562" y="58437"/>
                        <a:pt x="257916" y="70588"/>
                        <a:pt x="249410" y="82740"/>
                      </a:cubicBezTo>
                      <a:cubicBezTo>
                        <a:pt x="243335" y="91246"/>
                        <a:pt x="238474" y="107043"/>
                        <a:pt x="238474" y="116764"/>
                      </a:cubicBezTo>
                      <a:cubicBezTo>
                        <a:pt x="238474" y="121625"/>
                        <a:pt x="239689" y="125270"/>
                        <a:pt x="239689" y="130131"/>
                      </a:cubicBezTo>
                      <a:cubicBezTo>
                        <a:pt x="239689" y="132561"/>
                        <a:pt x="250625" y="126486"/>
                        <a:pt x="251840" y="126486"/>
                      </a:cubicBezTo>
                      <a:cubicBezTo>
                        <a:pt x="257916" y="124055"/>
                        <a:pt x="263992" y="119195"/>
                        <a:pt x="271283" y="117979"/>
                      </a:cubicBezTo>
                      <a:cubicBezTo>
                        <a:pt x="273713" y="117979"/>
                        <a:pt x="276144" y="116764"/>
                        <a:pt x="278574" y="115549"/>
                      </a:cubicBezTo>
                      <a:cubicBezTo>
                        <a:pt x="281004" y="114334"/>
                        <a:pt x="279789" y="111904"/>
                        <a:pt x="282219" y="109473"/>
                      </a:cubicBezTo>
                      <a:cubicBezTo>
                        <a:pt x="289510" y="110689"/>
                        <a:pt x="299231" y="103398"/>
                        <a:pt x="306522" y="100967"/>
                      </a:cubicBezTo>
                      <a:cubicBezTo>
                        <a:pt x="310168" y="99752"/>
                        <a:pt x="312598" y="96107"/>
                        <a:pt x="317459" y="98537"/>
                      </a:cubicBezTo>
                      <a:cubicBezTo>
                        <a:pt x="318674" y="99752"/>
                        <a:pt x="323534" y="99752"/>
                        <a:pt x="323534" y="98537"/>
                      </a:cubicBezTo>
                      <a:cubicBezTo>
                        <a:pt x="323534" y="98537"/>
                        <a:pt x="324750" y="114334"/>
                        <a:pt x="328395" y="105828"/>
                      </a:cubicBezTo>
                      <a:cubicBezTo>
                        <a:pt x="328395" y="104613"/>
                        <a:pt x="327180" y="97322"/>
                        <a:pt x="328395" y="98537"/>
                      </a:cubicBezTo>
                      <a:cubicBezTo>
                        <a:pt x="328395" y="96107"/>
                        <a:pt x="340547" y="96107"/>
                        <a:pt x="334471" y="92461"/>
                      </a:cubicBezTo>
                      <a:cubicBezTo>
                        <a:pt x="335686" y="90031"/>
                        <a:pt x="338116" y="91246"/>
                        <a:pt x="339332" y="91246"/>
                      </a:cubicBezTo>
                      <a:cubicBezTo>
                        <a:pt x="341762" y="90031"/>
                        <a:pt x="338116" y="86385"/>
                        <a:pt x="340547" y="85170"/>
                      </a:cubicBezTo>
                      <a:cubicBezTo>
                        <a:pt x="342977" y="87601"/>
                        <a:pt x="347838" y="90031"/>
                        <a:pt x="350268" y="92461"/>
                      </a:cubicBezTo>
                      <a:cubicBezTo>
                        <a:pt x="351483" y="96107"/>
                        <a:pt x="357559" y="96107"/>
                        <a:pt x="359989" y="98537"/>
                      </a:cubicBezTo>
                      <a:cubicBezTo>
                        <a:pt x="362420" y="100967"/>
                        <a:pt x="359989" y="107043"/>
                        <a:pt x="359989" y="109473"/>
                      </a:cubicBezTo>
                      <a:cubicBezTo>
                        <a:pt x="359989" y="111904"/>
                        <a:pt x="359989" y="111904"/>
                        <a:pt x="357559" y="114334"/>
                      </a:cubicBezTo>
                      <a:cubicBezTo>
                        <a:pt x="357559" y="115549"/>
                        <a:pt x="359989" y="115549"/>
                        <a:pt x="359989" y="117979"/>
                      </a:cubicBezTo>
                      <a:cubicBezTo>
                        <a:pt x="358774" y="117979"/>
                        <a:pt x="357559" y="117979"/>
                        <a:pt x="356344" y="119195"/>
                      </a:cubicBezTo>
                      <a:cubicBezTo>
                        <a:pt x="357559" y="121625"/>
                        <a:pt x="358774" y="125270"/>
                        <a:pt x="362420" y="127701"/>
                      </a:cubicBezTo>
                      <a:cubicBezTo>
                        <a:pt x="362420" y="131346"/>
                        <a:pt x="362420" y="131346"/>
                        <a:pt x="364850" y="133776"/>
                      </a:cubicBezTo>
                      <a:cubicBezTo>
                        <a:pt x="363635" y="138637"/>
                        <a:pt x="363635" y="134992"/>
                        <a:pt x="364850" y="139852"/>
                      </a:cubicBezTo>
                      <a:cubicBezTo>
                        <a:pt x="366065" y="142283"/>
                        <a:pt x="362420" y="143498"/>
                        <a:pt x="359989" y="144713"/>
                      </a:cubicBezTo>
                      <a:cubicBezTo>
                        <a:pt x="357559" y="145928"/>
                        <a:pt x="342977" y="148358"/>
                        <a:pt x="351483" y="152004"/>
                      </a:cubicBezTo>
                      <a:cubicBezTo>
                        <a:pt x="350268" y="155649"/>
                        <a:pt x="339332" y="160510"/>
                        <a:pt x="335686" y="162940"/>
                      </a:cubicBezTo>
                      <a:cubicBezTo>
                        <a:pt x="332041" y="165370"/>
                        <a:pt x="328395" y="166586"/>
                        <a:pt x="323534" y="167801"/>
                      </a:cubicBezTo>
                      <a:cubicBezTo>
                        <a:pt x="318674" y="170231"/>
                        <a:pt x="313813" y="172661"/>
                        <a:pt x="310168" y="175092"/>
                      </a:cubicBezTo>
                      <a:cubicBezTo>
                        <a:pt x="301662" y="179952"/>
                        <a:pt x="294371" y="179952"/>
                        <a:pt x="285865" y="183598"/>
                      </a:cubicBezTo>
                      <a:cubicBezTo>
                        <a:pt x="274928" y="187243"/>
                        <a:pt x="266422" y="194534"/>
                        <a:pt x="257916" y="201825"/>
                      </a:cubicBezTo>
                      <a:cubicBezTo>
                        <a:pt x="253056" y="205471"/>
                        <a:pt x="245765" y="211546"/>
                        <a:pt x="239689" y="212761"/>
                      </a:cubicBezTo>
                      <a:cubicBezTo>
                        <a:pt x="233613" y="213977"/>
                        <a:pt x="232398" y="216407"/>
                        <a:pt x="237259" y="220052"/>
                      </a:cubicBezTo>
                      <a:cubicBezTo>
                        <a:pt x="249410" y="229774"/>
                        <a:pt x="263992" y="237065"/>
                        <a:pt x="276144" y="246786"/>
                      </a:cubicBezTo>
                      <a:cubicBezTo>
                        <a:pt x="295586" y="261368"/>
                        <a:pt x="310168" y="277165"/>
                        <a:pt x="322320" y="297822"/>
                      </a:cubicBezTo>
                      <a:cubicBezTo>
                        <a:pt x="328395" y="307543"/>
                        <a:pt x="333256" y="316050"/>
                        <a:pt x="344192" y="319695"/>
                      </a:cubicBezTo>
                      <a:cubicBezTo>
                        <a:pt x="355129" y="323340"/>
                        <a:pt x="366065" y="324556"/>
                        <a:pt x="377002" y="328201"/>
                      </a:cubicBezTo>
                      <a:cubicBezTo>
                        <a:pt x="387938" y="331847"/>
                        <a:pt x="398874" y="335492"/>
                        <a:pt x="408595" y="341568"/>
                      </a:cubicBezTo>
                      <a:cubicBezTo>
                        <a:pt x="418317" y="347644"/>
                        <a:pt x="429253" y="353719"/>
                        <a:pt x="440189" y="356150"/>
                      </a:cubicBezTo>
                      <a:cubicBezTo>
                        <a:pt x="445050" y="357365"/>
                        <a:pt x="448696" y="361010"/>
                        <a:pt x="453556" y="363441"/>
                      </a:cubicBezTo>
                      <a:cubicBezTo>
                        <a:pt x="458417" y="365871"/>
                        <a:pt x="465708" y="365871"/>
                        <a:pt x="469353" y="370731"/>
                      </a:cubicBezTo>
                      <a:cubicBezTo>
                        <a:pt x="475429" y="375592"/>
                        <a:pt x="468138" y="388959"/>
                        <a:pt x="460847" y="384098"/>
                      </a:cubicBezTo>
                      <a:cubicBezTo>
                        <a:pt x="457201" y="390174"/>
                        <a:pt x="471783" y="393819"/>
                        <a:pt x="462062" y="397465"/>
                      </a:cubicBezTo>
                      <a:cubicBezTo>
                        <a:pt x="459632" y="398680"/>
                        <a:pt x="458417" y="404756"/>
                        <a:pt x="455987" y="407186"/>
                      </a:cubicBezTo>
                      <a:cubicBezTo>
                        <a:pt x="452341" y="413262"/>
                        <a:pt x="443835" y="409616"/>
                        <a:pt x="440189" y="408401"/>
                      </a:cubicBezTo>
                      <a:cubicBezTo>
                        <a:pt x="426823" y="404756"/>
                        <a:pt x="414671" y="398680"/>
                        <a:pt x="401305" y="395035"/>
                      </a:cubicBezTo>
                      <a:cubicBezTo>
                        <a:pt x="386723" y="391389"/>
                        <a:pt x="374571" y="384098"/>
                        <a:pt x="361204" y="382883"/>
                      </a:cubicBezTo>
                      <a:cubicBezTo>
                        <a:pt x="347838" y="381668"/>
                        <a:pt x="338116" y="380453"/>
                        <a:pt x="325965" y="376807"/>
                      </a:cubicBezTo>
                      <a:cubicBezTo>
                        <a:pt x="321104" y="375592"/>
                        <a:pt x="316244" y="373162"/>
                        <a:pt x="311383" y="370731"/>
                      </a:cubicBezTo>
                      <a:cubicBezTo>
                        <a:pt x="305307" y="368301"/>
                        <a:pt x="301662" y="373162"/>
                        <a:pt x="296801" y="368301"/>
                      </a:cubicBezTo>
                      <a:cubicBezTo>
                        <a:pt x="287080" y="359795"/>
                        <a:pt x="274928" y="348859"/>
                        <a:pt x="267638" y="336707"/>
                      </a:cubicBezTo>
                      <a:cubicBezTo>
                        <a:pt x="262777" y="328201"/>
                        <a:pt x="254271" y="322125"/>
                        <a:pt x="251840" y="312404"/>
                      </a:cubicBezTo>
                      <a:cubicBezTo>
                        <a:pt x="250625" y="308759"/>
                        <a:pt x="248195" y="294177"/>
                        <a:pt x="243335" y="291746"/>
                      </a:cubicBezTo>
                      <a:cubicBezTo>
                        <a:pt x="238474" y="289316"/>
                        <a:pt x="238474" y="284456"/>
                        <a:pt x="233613" y="280810"/>
                      </a:cubicBezTo>
                      <a:cubicBezTo>
                        <a:pt x="227537" y="275949"/>
                        <a:pt x="223892" y="271089"/>
                        <a:pt x="217816" y="266228"/>
                      </a:cubicBezTo>
                      <a:cubicBezTo>
                        <a:pt x="214171" y="263798"/>
                        <a:pt x="198374" y="244355"/>
                        <a:pt x="194728" y="250431"/>
                      </a:cubicBezTo>
                      <a:cubicBezTo>
                        <a:pt x="193513" y="252862"/>
                        <a:pt x="192298" y="256507"/>
                        <a:pt x="191083" y="260152"/>
                      </a:cubicBezTo>
                      <a:cubicBezTo>
                        <a:pt x="189868" y="265013"/>
                        <a:pt x="189868" y="271089"/>
                        <a:pt x="187437" y="274734"/>
                      </a:cubicBezTo>
                      <a:cubicBezTo>
                        <a:pt x="182577" y="283240"/>
                        <a:pt x="175286" y="288101"/>
                        <a:pt x="174071" y="297822"/>
                      </a:cubicBezTo>
                      <a:cubicBezTo>
                        <a:pt x="172855" y="305113"/>
                        <a:pt x="172855" y="313619"/>
                        <a:pt x="169210" y="319695"/>
                      </a:cubicBezTo>
                      <a:cubicBezTo>
                        <a:pt x="167995" y="322125"/>
                        <a:pt x="166780" y="320910"/>
                        <a:pt x="165564" y="320910"/>
                      </a:cubicBezTo>
                      <a:cubicBezTo>
                        <a:pt x="163134" y="322125"/>
                        <a:pt x="160704" y="325771"/>
                        <a:pt x="159489" y="328201"/>
                      </a:cubicBezTo>
                      <a:cubicBezTo>
                        <a:pt x="155843" y="334277"/>
                        <a:pt x="149768" y="341568"/>
                        <a:pt x="147337" y="347644"/>
                      </a:cubicBezTo>
                      <a:cubicBezTo>
                        <a:pt x="152198" y="347644"/>
                        <a:pt x="142477" y="362225"/>
                        <a:pt x="141261" y="365871"/>
                      </a:cubicBezTo>
                      <a:cubicBezTo>
                        <a:pt x="140047" y="369516"/>
                        <a:pt x="137616" y="375592"/>
                        <a:pt x="132756" y="376807"/>
                      </a:cubicBezTo>
                      <a:cubicBezTo>
                        <a:pt x="132756" y="374377"/>
                        <a:pt x="136401" y="373162"/>
                        <a:pt x="135186" y="369516"/>
                      </a:cubicBezTo>
                      <a:cubicBezTo>
                        <a:pt x="129110" y="368301"/>
                        <a:pt x="130325" y="379238"/>
                        <a:pt x="125465" y="381668"/>
                      </a:cubicBezTo>
                      <a:cubicBezTo>
                        <a:pt x="121819" y="384098"/>
                        <a:pt x="118174" y="390174"/>
                        <a:pt x="113313" y="393819"/>
                      </a:cubicBezTo>
                      <a:cubicBezTo>
                        <a:pt x="107237" y="398680"/>
                        <a:pt x="101162" y="404756"/>
                        <a:pt x="95086" y="409616"/>
                      </a:cubicBezTo>
                      <a:cubicBezTo>
                        <a:pt x="91440" y="413262"/>
                        <a:pt x="87795" y="413262"/>
                        <a:pt x="84149" y="415692"/>
                      </a:cubicBezTo>
                      <a:cubicBezTo>
                        <a:pt x="81719" y="416907"/>
                        <a:pt x="78074" y="422983"/>
                        <a:pt x="74428" y="421768"/>
                      </a:cubicBezTo>
                      <a:cubicBezTo>
                        <a:pt x="74428" y="413262"/>
                        <a:pt x="90225" y="413262"/>
                        <a:pt x="90225" y="404756"/>
                      </a:cubicBezTo>
                      <a:cubicBezTo>
                        <a:pt x="82934" y="405971"/>
                        <a:pt x="75643" y="413262"/>
                        <a:pt x="70783" y="418122"/>
                      </a:cubicBezTo>
                      <a:cubicBezTo>
                        <a:pt x="68352" y="420553"/>
                        <a:pt x="64707" y="424198"/>
                        <a:pt x="61062" y="422983"/>
                      </a:cubicBezTo>
                      <a:cubicBezTo>
                        <a:pt x="57416" y="425413"/>
                        <a:pt x="53771" y="429059"/>
                        <a:pt x="48910" y="430274"/>
                      </a:cubicBezTo>
                      <a:cubicBezTo>
                        <a:pt x="52555" y="422983"/>
                        <a:pt x="61062" y="421768"/>
                        <a:pt x="65922" y="415692"/>
                      </a:cubicBezTo>
                      <a:cubicBezTo>
                        <a:pt x="62276" y="413262"/>
                        <a:pt x="45264" y="425413"/>
                        <a:pt x="41619" y="427844"/>
                      </a:cubicBezTo>
                      <a:cubicBezTo>
                        <a:pt x="37973" y="429059"/>
                        <a:pt x="31898" y="429059"/>
                        <a:pt x="29468" y="425413"/>
                      </a:cubicBezTo>
                      <a:cubicBezTo>
                        <a:pt x="28252" y="422983"/>
                        <a:pt x="22177" y="429059"/>
                        <a:pt x="19746" y="422983"/>
                      </a:cubicBezTo>
                      <a:cubicBezTo>
                        <a:pt x="13670" y="424198"/>
                        <a:pt x="14886" y="420553"/>
                        <a:pt x="10025" y="418122"/>
                      </a:cubicBezTo>
                      <a:cubicBezTo>
                        <a:pt x="2734" y="414477"/>
                        <a:pt x="7595" y="413262"/>
                        <a:pt x="6380" y="408401"/>
                      </a:cubicBezTo>
                      <a:cubicBezTo>
                        <a:pt x="6380" y="404756"/>
                        <a:pt x="5164" y="404756"/>
                        <a:pt x="2734" y="404756"/>
                      </a:cubicBezTo>
                      <a:cubicBezTo>
                        <a:pt x="-911" y="404756"/>
                        <a:pt x="-911" y="398680"/>
                        <a:pt x="2734" y="401110"/>
                      </a:cubicBezTo>
                      <a:cubicBezTo>
                        <a:pt x="6380" y="403541"/>
                        <a:pt x="12455" y="396250"/>
                        <a:pt x="18531" y="398680"/>
                      </a:cubicBezTo>
                      <a:cubicBezTo>
                        <a:pt x="23392" y="399895"/>
                        <a:pt x="22177" y="399895"/>
                        <a:pt x="27037" y="397465"/>
                      </a:cubicBezTo>
                      <a:cubicBezTo>
                        <a:pt x="29468" y="396250"/>
                        <a:pt x="34328" y="392604"/>
                        <a:pt x="36759" y="392604"/>
                      </a:cubicBezTo>
                      <a:cubicBezTo>
                        <a:pt x="35543" y="396250"/>
                        <a:pt x="30683" y="398680"/>
                        <a:pt x="27037" y="401110"/>
                      </a:cubicBezTo>
                      <a:cubicBezTo>
                        <a:pt x="30683" y="404756"/>
                        <a:pt x="18531" y="403541"/>
                        <a:pt x="25822" y="407186"/>
                      </a:cubicBezTo>
                      <a:cubicBezTo>
                        <a:pt x="33113" y="410832"/>
                        <a:pt x="39189" y="404756"/>
                        <a:pt x="44049" y="401110"/>
                      </a:cubicBezTo>
                      <a:cubicBezTo>
                        <a:pt x="50125" y="395035"/>
                        <a:pt x="57416" y="390174"/>
                        <a:pt x="64707" y="384098"/>
                      </a:cubicBezTo>
                      <a:cubicBezTo>
                        <a:pt x="71998" y="379238"/>
                        <a:pt x="76858" y="371947"/>
                        <a:pt x="82934" y="367086"/>
                      </a:cubicBezTo>
                      <a:cubicBezTo>
                        <a:pt x="84149" y="365871"/>
                        <a:pt x="89010" y="358580"/>
                        <a:pt x="90225" y="359795"/>
                      </a:cubicBezTo>
                      <a:cubicBezTo>
                        <a:pt x="95086" y="358580"/>
                        <a:pt x="98731" y="351289"/>
                        <a:pt x="101162" y="346428"/>
                      </a:cubicBezTo>
                      <a:cubicBezTo>
                        <a:pt x="104807" y="341568"/>
                        <a:pt x="107237" y="335492"/>
                        <a:pt x="110883" y="330631"/>
                      </a:cubicBezTo>
                      <a:cubicBezTo>
                        <a:pt x="112098" y="328201"/>
                        <a:pt x="115743" y="325771"/>
                        <a:pt x="116958" y="323340"/>
                      </a:cubicBezTo>
                      <a:cubicBezTo>
                        <a:pt x="118174" y="319695"/>
                        <a:pt x="115743" y="316050"/>
                        <a:pt x="116958" y="313619"/>
                      </a:cubicBezTo>
                      <a:cubicBezTo>
                        <a:pt x="109668" y="316050"/>
                        <a:pt x="114528" y="309974"/>
                        <a:pt x="116958" y="306328"/>
                      </a:cubicBezTo>
                      <a:cubicBezTo>
                        <a:pt x="119389" y="301468"/>
                        <a:pt x="115743" y="301468"/>
                        <a:pt x="113313" y="306328"/>
                      </a:cubicBezTo>
                      <a:cubicBezTo>
                        <a:pt x="108452" y="316050"/>
                        <a:pt x="101162" y="323340"/>
                        <a:pt x="96301" y="333062"/>
                      </a:cubicBezTo>
                      <a:cubicBezTo>
                        <a:pt x="92655" y="340353"/>
                        <a:pt x="81719" y="348859"/>
                        <a:pt x="89010" y="335492"/>
                      </a:cubicBezTo>
                      <a:cubicBezTo>
                        <a:pt x="91440" y="330631"/>
                        <a:pt x="96301" y="328201"/>
                        <a:pt x="99946" y="324556"/>
                      </a:cubicBezTo>
                      <a:cubicBezTo>
                        <a:pt x="101162" y="323340"/>
                        <a:pt x="102377" y="319695"/>
                        <a:pt x="102377" y="317265"/>
                      </a:cubicBezTo>
                      <a:cubicBezTo>
                        <a:pt x="103592" y="313619"/>
                        <a:pt x="107237" y="308759"/>
                        <a:pt x="110883" y="305113"/>
                      </a:cubicBezTo>
                      <a:cubicBezTo>
                        <a:pt x="120604" y="291746"/>
                        <a:pt x="126680" y="275949"/>
                        <a:pt x="133971" y="260152"/>
                      </a:cubicBezTo>
                      <a:cubicBezTo>
                        <a:pt x="138831" y="249216"/>
                        <a:pt x="129110" y="246786"/>
                        <a:pt x="120604" y="245571"/>
                      </a:cubicBezTo>
                      <a:cubicBezTo>
                        <a:pt x="110883" y="243140"/>
                        <a:pt x="106022" y="241925"/>
                        <a:pt x="101162" y="233419"/>
                      </a:cubicBezTo>
                      <a:cubicBezTo>
                        <a:pt x="98731" y="228558"/>
                        <a:pt x="96301" y="222483"/>
                        <a:pt x="96301" y="217622"/>
                      </a:cubicBezTo>
                      <a:cubicBezTo>
                        <a:pt x="95086" y="211546"/>
                        <a:pt x="98731" y="206686"/>
                        <a:pt x="98731" y="199395"/>
                      </a:cubicBezTo>
                      <a:cubicBezTo>
                        <a:pt x="98731" y="193319"/>
                        <a:pt x="104807" y="187243"/>
                        <a:pt x="106022" y="179952"/>
                      </a:cubicBezTo>
                      <a:cubicBezTo>
                        <a:pt x="107237" y="173877"/>
                        <a:pt x="99946" y="167801"/>
                        <a:pt x="108452" y="164155"/>
                      </a:cubicBezTo>
                      <a:cubicBezTo>
                        <a:pt x="112098" y="162940"/>
                        <a:pt x="115743" y="156864"/>
                        <a:pt x="120604" y="158080"/>
                      </a:cubicBezTo>
                      <a:cubicBezTo>
                        <a:pt x="126680" y="159295"/>
                        <a:pt x="131540" y="155649"/>
                        <a:pt x="137616" y="153219"/>
                      </a:cubicBezTo>
                      <a:cubicBezTo>
                        <a:pt x="142477" y="152004"/>
                        <a:pt x="144907" y="159295"/>
                        <a:pt x="150983" y="158080"/>
                      </a:cubicBezTo>
                      <a:cubicBezTo>
                        <a:pt x="155843" y="158080"/>
                        <a:pt x="164350" y="159295"/>
                        <a:pt x="167995" y="156864"/>
                      </a:cubicBezTo>
                      <a:cubicBezTo>
                        <a:pt x="174071" y="153219"/>
                        <a:pt x="176501" y="142283"/>
                        <a:pt x="177716" y="136207"/>
                      </a:cubicBezTo>
                      <a:cubicBezTo>
                        <a:pt x="180146" y="126486"/>
                        <a:pt x="182577" y="116764"/>
                        <a:pt x="185007" y="107043"/>
                      </a:cubicBezTo>
                      <a:cubicBezTo>
                        <a:pt x="188653" y="90031"/>
                        <a:pt x="192298" y="71804"/>
                        <a:pt x="195943" y="54791"/>
                      </a:cubicBezTo>
                      <a:cubicBezTo>
                        <a:pt x="197159" y="48716"/>
                        <a:pt x="197159" y="40210"/>
                        <a:pt x="197159" y="32919"/>
                      </a:cubicBezTo>
                      <a:cubicBezTo>
                        <a:pt x="197159" y="30488"/>
                        <a:pt x="194728" y="25628"/>
                        <a:pt x="198374" y="23197"/>
                      </a:cubicBezTo>
                      <a:cubicBezTo>
                        <a:pt x="199589" y="21982"/>
                        <a:pt x="204450" y="21982"/>
                        <a:pt x="203234" y="19552"/>
                      </a:cubicBezTo>
                      <a:cubicBezTo>
                        <a:pt x="202019" y="17122"/>
                        <a:pt x="189868" y="2540"/>
                        <a:pt x="195943" y="2540"/>
                      </a:cubicBezTo>
                      <a:cubicBezTo>
                        <a:pt x="199589" y="110"/>
                        <a:pt x="200804" y="-1106"/>
                        <a:pt x="204450" y="1325"/>
                      </a:cubicBezTo>
                      <a:cubicBezTo>
                        <a:pt x="206880" y="2540"/>
                        <a:pt x="209310" y="4970"/>
                        <a:pt x="212956" y="4970"/>
                      </a:cubicBezTo>
                      <a:cubicBezTo>
                        <a:pt x="219032" y="4970"/>
                        <a:pt x="225107" y="13476"/>
                        <a:pt x="231183" y="17122"/>
                      </a:cubicBezTo>
                      <a:cubicBezTo>
                        <a:pt x="242119" y="18337"/>
                        <a:pt x="271283" y="34134"/>
                        <a:pt x="263992" y="45070"/>
                      </a:cubicBezTo>
                      <a:moveTo>
                        <a:pt x="191083" y="102182"/>
                      </a:moveTo>
                      <a:cubicBezTo>
                        <a:pt x="189868" y="105828"/>
                        <a:pt x="192298" y="109473"/>
                        <a:pt x="191083" y="113119"/>
                      </a:cubicBezTo>
                      <a:cubicBezTo>
                        <a:pt x="189868" y="116764"/>
                        <a:pt x="187437" y="120410"/>
                        <a:pt x="186222" y="124055"/>
                      </a:cubicBezTo>
                      <a:cubicBezTo>
                        <a:pt x="182577" y="133776"/>
                        <a:pt x="181362" y="143498"/>
                        <a:pt x="175286" y="153219"/>
                      </a:cubicBezTo>
                      <a:cubicBezTo>
                        <a:pt x="177716" y="154434"/>
                        <a:pt x="178931" y="153219"/>
                        <a:pt x="180146" y="152004"/>
                      </a:cubicBezTo>
                      <a:cubicBezTo>
                        <a:pt x="187437" y="145928"/>
                        <a:pt x="191083" y="116764"/>
                        <a:pt x="193513" y="102182"/>
                      </a:cubicBezTo>
                      <a:cubicBezTo>
                        <a:pt x="194728" y="100967"/>
                        <a:pt x="192298" y="99752"/>
                        <a:pt x="191083" y="102182"/>
                      </a:cubicBezTo>
                    </a:path>
                  </a:pathLst>
                </a:custGeom>
                <a:grpFill/>
                <a:ln w="12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3" name="PA-任意多边形 42">
                  <a:extLst>
                    <a:ext uri="{FF2B5EF4-FFF2-40B4-BE49-F238E27FC236}">
                      <a16:creationId xmlns="" xmlns:a16="http://schemas.microsoft.com/office/drawing/2014/main" id="{1B29E3A2-032D-42F9-AFEF-D379A4707E2B}"/>
                    </a:ext>
                  </a:extLst>
                </p:cNvPr>
                <p:cNvSpPr/>
                <p:nvPr>
                  <p:custDataLst>
                    <p:tags r:id="rId37"/>
                  </p:custDataLst>
                </p:nvPr>
              </p:nvSpPr>
              <p:spPr>
                <a:xfrm>
                  <a:off x="7201867" y="-1369510"/>
                  <a:ext cx="425866" cy="569642"/>
                </a:xfrm>
                <a:custGeom>
                  <a:avLst/>
                  <a:gdLst>
                    <a:gd name="connsiteX0" fmla="*/ 425867 w 425866"/>
                    <a:gd name="connsiteY0" fmla="*/ 136744 h 569642"/>
                    <a:gd name="connsiteX1" fmla="*/ 395488 w 425866"/>
                    <a:gd name="connsiteY1" fmla="*/ 139174 h 569642"/>
                    <a:gd name="connsiteX2" fmla="*/ 373615 w 425866"/>
                    <a:gd name="connsiteY2" fmla="*/ 144035 h 569642"/>
                    <a:gd name="connsiteX3" fmla="*/ 350527 w 425866"/>
                    <a:gd name="connsiteY3" fmla="*/ 146465 h 569642"/>
                    <a:gd name="connsiteX4" fmla="*/ 344452 w 425866"/>
                    <a:gd name="connsiteY4" fmla="*/ 146465 h 569642"/>
                    <a:gd name="connsiteX5" fmla="*/ 340806 w 425866"/>
                    <a:gd name="connsiteY5" fmla="*/ 148896 h 569642"/>
                    <a:gd name="connsiteX6" fmla="*/ 332300 w 425866"/>
                    <a:gd name="connsiteY6" fmla="*/ 150111 h 569642"/>
                    <a:gd name="connsiteX7" fmla="*/ 320149 w 425866"/>
                    <a:gd name="connsiteY7" fmla="*/ 150111 h 569642"/>
                    <a:gd name="connsiteX8" fmla="*/ 294630 w 425866"/>
                    <a:gd name="connsiteY8" fmla="*/ 146465 h 569642"/>
                    <a:gd name="connsiteX9" fmla="*/ 293415 w 425866"/>
                    <a:gd name="connsiteY9" fmla="*/ 108795 h 569642"/>
                    <a:gd name="connsiteX10" fmla="*/ 297060 w 425866"/>
                    <a:gd name="connsiteY10" fmla="*/ 96644 h 569642"/>
                    <a:gd name="connsiteX11" fmla="*/ 309212 w 425866"/>
                    <a:gd name="connsiteY11" fmla="*/ 102720 h 569642"/>
                    <a:gd name="connsiteX12" fmla="*/ 327439 w 425866"/>
                    <a:gd name="connsiteY12" fmla="*/ 106365 h 569642"/>
                    <a:gd name="connsiteX13" fmla="*/ 343236 w 425866"/>
                    <a:gd name="connsiteY13" fmla="*/ 100289 h 569642"/>
                    <a:gd name="connsiteX14" fmla="*/ 340806 w 425866"/>
                    <a:gd name="connsiteY14" fmla="*/ 71126 h 569642"/>
                    <a:gd name="connsiteX15" fmla="*/ 310427 w 425866"/>
                    <a:gd name="connsiteY15" fmla="*/ 48038 h 569642"/>
                    <a:gd name="connsiteX16" fmla="*/ 299491 w 425866"/>
                    <a:gd name="connsiteY16" fmla="*/ 46823 h 569642"/>
                    <a:gd name="connsiteX17" fmla="*/ 303136 w 425866"/>
                    <a:gd name="connsiteY17" fmla="*/ 27380 h 569642"/>
                    <a:gd name="connsiteX18" fmla="*/ 294630 w 425866"/>
                    <a:gd name="connsiteY18" fmla="*/ 3077 h 569642"/>
                    <a:gd name="connsiteX19" fmla="*/ 272757 w 425866"/>
                    <a:gd name="connsiteY19" fmla="*/ 14013 h 569642"/>
                    <a:gd name="connsiteX20" fmla="*/ 255745 w 425866"/>
                    <a:gd name="connsiteY20" fmla="*/ 38317 h 569642"/>
                    <a:gd name="connsiteX21" fmla="*/ 249670 w 425866"/>
                    <a:gd name="connsiteY21" fmla="*/ 50468 h 569642"/>
                    <a:gd name="connsiteX22" fmla="*/ 253315 w 425866"/>
                    <a:gd name="connsiteY22" fmla="*/ 58974 h 569642"/>
                    <a:gd name="connsiteX23" fmla="*/ 253315 w 425866"/>
                    <a:gd name="connsiteY23" fmla="*/ 67480 h 569642"/>
                    <a:gd name="connsiteX24" fmla="*/ 243594 w 425866"/>
                    <a:gd name="connsiteY24" fmla="*/ 105150 h 569642"/>
                    <a:gd name="connsiteX25" fmla="*/ 244809 w 425866"/>
                    <a:gd name="connsiteY25" fmla="*/ 127023 h 569642"/>
                    <a:gd name="connsiteX26" fmla="*/ 243594 w 425866"/>
                    <a:gd name="connsiteY26" fmla="*/ 151326 h 569642"/>
                    <a:gd name="connsiteX27" fmla="*/ 239948 w 425866"/>
                    <a:gd name="connsiteY27" fmla="*/ 146465 h 569642"/>
                    <a:gd name="connsiteX28" fmla="*/ 235088 w 425866"/>
                    <a:gd name="connsiteY28" fmla="*/ 159832 h 569642"/>
                    <a:gd name="connsiteX29" fmla="*/ 229012 w 425866"/>
                    <a:gd name="connsiteY29" fmla="*/ 175629 h 569642"/>
                    <a:gd name="connsiteX30" fmla="*/ 216860 w 425866"/>
                    <a:gd name="connsiteY30" fmla="*/ 186565 h 569642"/>
                    <a:gd name="connsiteX31" fmla="*/ 214430 w 425866"/>
                    <a:gd name="connsiteY31" fmla="*/ 170768 h 569642"/>
                    <a:gd name="connsiteX32" fmla="*/ 214430 w 425866"/>
                    <a:gd name="connsiteY32" fmla="*/ 148896 h 569642"/>
                    <a:gd name="connsiteX33" fmla="*/ 214430 w 425866"/>
                    <a:gd name="connsiteY33" fmla="*/ 131883 h 569642"/>
                    <a:gd name="connsiteX34" fmla="*/ 216860 w 425866"/>
                    <a:gd name="connsiteY34" fmla="*/ 111226 h 569642"/>
                    <a:gd name="connsiteX35" fmla="*/ 213215 w 425866"/>
                    <a:gd name="connsiteY35" fmla="*/ 89353 h 569642"/>
                    <a:gd name="connsiteX36" fmla="*/ 209569 w 425866"/>
                    <a:gd name="connsiteY36" fmla="*/ 74771 h 569642"/>
                    <a:gd name="connsiteX37" fmla="*/ 212000 w 425866"/>
                    <a:gd name="connsiteY37" fmla="*/ 60189 h 569642"/>
                    <a:gd name="connsiteX38" fmla="*/ 191342 w 425866"/>
                    <a:gd name="connsiteY38" fmla="*/ 45607 h 569642"/>
                    <a:gd name="connsiteX39" fmla="*/ 180406 w 425866"/>
                    <a:gd name="connsiteY39" fmla="*/ 69911 h 569642"/>
                    <a:gd name="connsiteX40" fmla="*/ 173115 w 425866"/>
                    <a:gd name="connsiteY40" fmla="*/ 78417 h 569642"/>
                    <a:gd name="connsiteX41" fmla="*/ 170685 w 425866"/>
                    <a:gd name="connsiteY41" fmla="*/ 67480 h 569642"/>
                    <a:gd name="connsiteX42" fmla="*/ 160963 w 425866"/>
                    <a:gd name="connsiteY42" fmla="*/ 90568 h 569642"/>
                    <a:gd name="connsiteX43" fmla="*/ 158533 w 425866"/>
                    <a:gd name="connsiteY43" fmla="*/ 110011 h 569642"/>
                    <a:gd name="connsiteX44" fmla="*/ 146382 w 425866"/>
                    <a:gd name="connsiteY44" fmla="*/ 118517 h 569642"/>
                    <a:gd name="connsiteX45" fmla="*/ 130584 w 425866"/>
                    <a:gd name="connsiteY45" fmla="*/ 127023 h 569642"/>
                    <a:gd name="connsiteX46" fmla="*/ 122078 w 425866"/>
                    <a:gd name="connsiteY46" fmla="*/ 140389 h 569642"/>
                    <a:gd name="connsiteX47" fmla="*/ 123293 w 425866"/>
                    <a:gd name="connsiteY47" fmla="*/ 146465 h 569642"/>
                    <a:gd name="connsiteX48" fmla="*/ 122078 w 425866"/>
                    <a:gd name="connsiteY48" fmla="*/ 152541 h 569642"/>
                    <a:gd name="connsiteX49" fmla="*/ 124509 w 425866"/>
                    <a:gd name="connsiteY49" fmla="*/ 163477 h 569642"/>
                    <a:gd name="connsiteX50" fmla="*/ 136660 w 425866"/>
                    <a:gd name="connsiteY50" fmla="*/ 174414 h 569642"/>
                    <a:gd name="connsiteX51" fmla="*/ 158533 w 425866"/>
                    <a:gd name="connsiteY51" fmla="*/ 176844 h 569642"/>
                    <a:gd name="connsiteX52" fmla="*/ 154888 w 425866"/>
                    <a:gd name="connsiteY52" fmla="*/ 206008 h 569642"/>
                    <a:gd name="connsiteX53" fmla="*/ 135445 w 425866"/>
                    <a:gd name="connsiteY53" fmla="*/ 210868 h 569642"/>
                    <a:gd name="connsiteX54" fmla="*/ 109927 w 425866"/>
                    <a:gd name="connsiteY54" fmla="*/ 212084 h 569642"/>
                    <a:gd name="connsiteX55" fmla="*/ 91700 w 425866"/>
                    <a:gd name="connsiteY55" fmla="*/ 218159 h 569642"/>
                    <a:gd name="connsiteX56" fmla="*/ 62536 w 425866"/>
                    <a:gd name="connsiteY56" fmla="*/ 216944 h 569642"/>
                    <a:gd name="connsiteX57" fmla="*/ 38233 w 425866"/>
                    <a:gd name="connsiteY57" fmla="*/ 210868 h 569642"/>
                    <a:gd name="connsiteX58" fmla="*/ 32157 w 425866"/>
                    <a:gd name="connsiteY58" fmla="*/ 206008 h 569642"/>
                    <a:gd name="connsiteX59" fmla="*/ 21221 w 425866"/>
                    <a:gd name="connsiteY59" fmla="*/ 209653 h 569642"/>
                    <a:gd name="connsiteX60" fmla="*/ 12715 w 425866"/>
                    <a:gd name="connsiteY60" fmla="*/ 216944 h 569642"/>
                    <a:gd name="connsiteX61" fmla="*/ 7854 w 425866"/>
                    <a:gd name="connsiteY61" fmla="*/ 226665 h 569642"/>
                    <a:gd name="connsiteX62" fmla="*/ 563 w 425866"/>
                    <a:gd name="connsiteY62" fmla="*/ 236387 h 569642"/>
                    <a:gd name="connsiteX63" fmla="*/ 6639 w 425866"/>
                    <a:gd name="connsiteY63" fmla="*/ 242462 h 569642"/>
                    <a:gd name="connsiteX64" fmla="*/ 32157 w 425866"/>
                    <a:gd name="connsiteY64" fmla="*/ 244893 h 569642"/>
                    <a:gd name="connsiteX65" fmla="*/ 50384 w 425866"/>
                    <a:gd name="connsiteY65" fmla="*/ 241247 h 569642"/>
                    <a:gd name="connsiteX66" fmla="*/ 67397 w 425866"/>
                    <a:gd name="connsiteY66" fmla="*/ 240032 h 569642"/>
                    <a:gd name="connsiteX67" fmla="*/ 83194 w 425866"/>
                    <a:gd name="connsiteY67" fmla="*/ 240032 h 569642"/>
                    <a:gd name="connsiteX68" fmla="*/ 100206 w 425866"/>
                    <a:gd name="connsiteY68" fmla="*/ 235171 h 569642"/>
                    <a:gd name="connsiteX69" fmla="*/ 147597 w 425866"/>
                    <a:gd name="connsiteY69" fmla="*/ 226665 h 569642"/>
                    <a:gd name="connsiteX70" fmla="*/ 156103 w 425866"/>
                    <a:gd name="connsiteY70" fmla="*/ 233956 h 569642"/>
                    <a:gd name="connsiteX71" fmla="*/ 167039 w 425866"/>
                    <a:gd name="connsiteY71" fmla="*/ 241247 h 569642"/>
                    <a:gd name="connsiteX72" fmla="*/ 174330 w 425866"/>
                    <a:gd name="connsiteY72" fmla="*/ 242462 h 569642"/>
                    <a:gd name="connsiteX73" fmla="*/ 187697 w 425866"/>
                    <a:gd name="connsiteY73" fmla="*/ 248538 h 569642"/>
                    <a:gd name="connsiteX74" fmla="*/ 208354 w 425866"/>
                    <a:gd name="connsiteY74" fmla="*/ 243678 h 569642"/>
                    <a:gd name="connsiteX75" fmla="*/ 182836 w 425866"/>
                    <a:gd name="connsiteY75" fmla="*/ 259475 h 569642"/>
                    <a:gd name="connsiteX76" fmla="*/ 162179 w 425866"/>
                    <a:gd name="connsiteY76" fmla="*/ 266765 h 569642"/>
                    <a:gd name="connsiteX77" fmla="*/ 145166 w 425866"/>
                    <a:gd name="connsiteY77" fmla="*/ 265550 h 569642"/>
                    <a:gd name="connsiteX78" fmla="*/ 131800 w 425866"/>
                    <a:gd name="connsiteY78" fmla="*/ 269196 h 569642"/>
                    <a:gd name="connsiteX79" fmla="*/ 130584 w 425866"/>
                    <a:gd name="connsiteY79" fmla="*/ 281347 h 569642"/>
                    <a:gd name="connsiteX80" fmla="*/ 135445 w 425866"/>
                    <a:gd name="connsiteY80" fmla="*/ 283778 h 569642"/>
                    <a:gd name="connsiteX81" fmla="*/ 136660 w 425866"/>
                    <a:gd name="connsiteY81" fmla="*/ 288638 h 569642"/>
                    <a:gd name="connsiteX82" fmla="*/ 154888 w 425866"/>
                    <a:gd name="connsiteY82" fmla="*/ 293499 h 569642"/>
                    <a:gd name="connsiteX83" fmla="*/ 196203 w 425866"/>
                    <a:gd name="connsiteY83" fmla="*/ 280132 h 569642"/>
                    <a:gd name="connsiteX84" fmla="*/ 207139 w 425866"/>
                    <a:gd name="connsiteY84" fmla="*/ 276487 h 569642"/>
                    <a:gd name="connsiteX85" fmla="*/ 205924 w 425866"/>
                    <a:gd name="connsiteY85" fmla="*/ 291069 h 569642"/>
                    <a:gd name="connsiteX86" fmla="*/ 186482 w 425866"/>
                    <a:gd name="connsiteY86" fmla="*/ 308081 h 569642"/>
                    <a:gd name="connsiteX87" fmla="*/ 162179 w 425866"/>
                    <a:gd name="connsiteY87" fmla="*/ 316587 h 569642"/>
                    <a:gd name="connsiteX88" fmla="*/ 179191 w 425866"/>
                    <a:gd name="connsiteY88" fmla="*/ 300790 h 569642"/>
                    <a:gd name="connsiteX89" fmla="*/ 170685 w 425866"/>
                    <a:gd name="connsiteY89" fmla="*/ 303220 h 569642"/>
                    <a:gd name="connsiteX90" fmla="*/ 153672 w 425866"/>
                    <a:gd name="connsiteY90" fmla="*/ 314156 h 569642"/>
                    <a:gd name="connsiteX91" fmla="*/ 176760 w 425866"/>
                    <a:gd name="connsiteY91" fmla="*/ 295929 h 569642"/>
                    <a:gd name="connsiteX92" fmla="*/ 173115 w 425866"/>
                    <a:gd name="connsiteY92" fmla="*/ 293499 h 569642"/>
                    <a:gd name="connsiteX93" fmla="*/ 167039 w 425866"/>
                    <a:gd name="connsiteY93" fmla="*/ 297144 h 569642"/>
                    <a:gd name="connsiteX94" fmla="*/ 146382 w 425866"/>
                    <a:gd name="connsiteY94" fmla="*/ 311726 h 569642"/>
                    <a:gd name="connsiteX95" fmla="*/ 139091 w 425866"/>
                    <a:gd name="connsiteY95" fmla="*/ 323878 h 569642"/>
                    <a:gd name="connsiteX96" fmla="*/ 147597 w 425866"/>
                    <a:gd name="connsiteY96" fmla="*/ 336029 h 569642"/>
                    <a:gd name="connsiteX97" fmla="*/ 156103 w 425866"/>
                    <a:gd name="connsiteY97" fmla="*/ 339675 h 569642"/>
                    <a:gd name="connsiteX98" fmla="*/ 168254 w 425866"/>
                    <a:gd name="connsiteY98" fmla="*/ 334814 h 569642"/>
                    <a:gd name="connsiteX99" fmla="*/ 177975 w 425866"/>
                    <a:gd name="connsiteY99" fmla="*/ 336029 h 569642"/>
                    <a:gd name="connsiteX100" fmla="*/ 199848 w 425866"/>
                    <a:gd name="connsiteY100" fmla="*/ 322663 h 569642"/>
                    <a:gd name="connsiteX101" fmla="*/ 186482 w 425866"/>
                    <a:gd name="connsiteY101" fmla="*/ 336029 h 569642"/>
                    <a:gd name="connsiteX102" fmla="*/ 176760 w 425866"/>
                    <a:gd name="connsiteY102" fmla="*/ 340890 h 569642"/>
                    <a:gd name="connsiteX103" fmla="*/ 190127 w 425866"/>
                    <a:gd name="connsiteY103" fmla="*/ 338460 h 569642"/>
                    <a:gd name="connsiteX104" fmla="*/ 194988 w 425866"/>
                    <a:gd name="connsiteY104" fmla="*/ 332384 h 569642"/>
                    <a:gd name="connsiteX105" fmla="*/ 205924 w 425866"/>
                    <a:gd name="connsiteY105" fmla="*/ 326308 h 569642"/>
                    <a:gd name="connsiteX106" fmla="*/ 209569 w 425866"/>
                    <a:gd name="connsiteY106" fmla="*/ 343320 h 569642"/>
                    <a:gd name="connsiteX107" fmla="*/ 170685 w 425866"/>
                    <a:gd name="connsiteY107" fmla="*/ 361547 h 569642"/>
                    <a:gd name="connsiteX108" fmla="*/ 137875 w 425866"/>
                    <a:gd name="connsiteY108" fmla="*/ 373699 h 569642"/>
                    <a:gd name="connsiteX109" fmla="*/ 147597 w 425866"/>
                    <a:gd name="connsiteY109" fmla="*/ 363978 h 569642"/>
                    <a:gd name="connsiteX110" fmla="*/ 142736 w 425866"/>
                    <a:gd name="connsiteY110" fmla="*/ 362763 h 569642"/>
                    <a:gd name="connsiteX111" fmla="*/ 134230 w 425866"/>
                    <a:gd name="connsiteY111" fmla="*/ 371269 h 569642"/>
                    <a:gd name="connsiteX112" fmla="*/ 123293 w 425866"/>
                    <a:gd name="connsiteY112" fmla="*/ 374914 h 569642"/>
                    <a:gd name="connsiteX113" fmla="*/ 145166 w 425866"/>
                    <a:gd name="connsiteY113" fmla="*/ 356687 h 569642"/>
                    <a:gd name="connsiteX114" fmla="*/ 125724 w 425866"/>
                    <a:gd name="connsiteY114" fmla="*/ 357902 h 569642"/>
                    <a:gd name="connsiteX115" fmla="*/ 114787 w 425866"/>
                    <a:gd name="connsiteY115" fmla="*/ 367623 h 569642"/>
                    <a:gd name="connsiteX116" fmla="*/ 106281 w 425866"/>
                    <a:gd name="connsiteY116" fmla="*/ 376129 h 569642"/>
                    <a:gd name="connsiteX117" fmla="*/ 113572 w 425866"/>
                    <a:gd name="connsiteY117" fmla="*/ 380990 h 569642"/>
                    <a:gd name="connsiteX118" fmla="*/ 116003 w 425866"/>
                    <a:gd name="connsiteY118" fmla="*/ 391926 h 569642"/>
                    <a:gd name="connsiteX119" fmla="*/ 116003 w 425866"/>
                    <a:gd name="connsiteY119" fmla="*/ 402863 h 569642"/>
                    <a:gd name="connsiteX120" fmla="*/ 124509 w 425866"/>
                    <a:gd name="connsiteY120" fmla="*/ 405293 h 569642"/>
                    <a:gd name="connsiteX121" fmla="*/ 169469 w 425866"/>
                    <a:gd name="connsiteY121" fmla="*/ 401648 h 569642"/>
                    <a:gd name="connsiteX122" fmla="*/ 194988 w 425866"/>
                    <a:gd name="connsiteY122" fmla="*/ 390711 h 569642"/>
                    <a:gd name="connsiteX123" fmla="*/ 208354 w 425866"/>
                    <a:gd name="connsiteY123" fmla="*/ 389496 h 569642"/>
                    <a:gd name="connsiteX124" fmla="*/ 216860 w 425866"/>
                    <a:gd name="connsiteY124" fmla="*/ 427166 h 569642"/>
                    <a:gd name="connsiteX125" fmla="*/ 214430 w 425866"/>
                    <a:gd name="connsiteY125" fmla="*/ 463620 h 569642"/>
                    <a:gd name="connsiteX126" fmla="*/ 214430 w 425866"/>
                    <a:gd name="connsiteY126" fmla="*/ 495214 h 569642"/>
                    <a:gd name="connsiteX127" fmla="*/ 204709 w 425866"/>
                    <a:gd name="connsiteY127" fmla="*/ 521948 h 569642"/>
                    <a:gd name="connsiteX128" fmla="*/ 199848 w 425866"/>
                    <a:gd name="connsiteY128" fmla="*/ 519517 h 569642"/>
                    <a:gd name="connsiteX129" fmla="*/ 192557 w 425866"/>
                    <a:gd name="connsiteY129" fmla="*/ 519517 h 569642"/>
                    <a:gd name="connsiteX130" fmla="*/ 181621 w 425866"/>
                    <a:gd name="connsiteY130" fmla="*/ 518302 h 569642"/>
                    <a:gd name="connsiteX131" fmla="*/ 156103 w 425866"/>
                    <a:gd name="connsiteY131" fmla="*/ 507366 h 569642"/>
                    <a:gd name="connsiteX132" fmla="*/ 148812 w 425866"/>
                    <a:gd name="connsiteY132" fmla="*/ 507366 h 569642"/>
                    <a:gd name="connsiteX133" fmla="*/ 151242 w 425866"/>
                    <a:gd name="connsiteY133" fmla="*/ 512226 h 569642"/>
                    <a:gd name="connsiteX134" fmla="*/ 150027 w 425866"/>
                    <a:gd name="connsiteY134" fmla="*/ 528024 h 569642"/>
                    <a:gd name="connsiteX135" fmla="*/ 148812 w 425866"/>
                    <a:gd name="connsiteY135" fmla="*/ 535314 h 569642"/>
                    <a:gd name="connsiteX136" fmla="*/ 142736 w 425866"/>
                    <a:gd name="connsiteY136" fmla="*/ 541390 h 569642"/>
                    <a:gd name="connsiteX137" fmla="*/ 151242 w 425866"/>
                    <a:gd name="connsiteY137" fmla="*/ 553542 h 569642"/>
                    <a:gd name="connsiteX138" fmla="*/ 157318 w 425866"/>
                    <a:gd name="connsiteY138" fmla="*/ 555972 h 569642"/>
                    <a:gd name="connsiteX139" fmla="*/ 160963 w 425866"/>
                    <a:gd name="connsiteY139" fmla="*/ 553542 h 569642"/>
                    <a:gd name="connsiteX140" fmla="*/ 179191 w 425866"/>
                    <a:gd name="connsiteY140" fmla="*/ 560833 h 569642"/>
                    <a:gd name="connsiteX141" fmla="*/ 214430 w 425866"/>
                    <a:gd name="connsiteY141" fmla="*/ 565693 h 569642"/>
                    <a:gd name="connsiteX142" fmla="*/ 246024 w 425866"/>
                    <a:gd name="connsiteY142" fmla="*/ 569339 h 569642"/>
                    <a:gd name="connsiteX143" fmla="*/ 253315 w 425866"/>
                    <a:gd name="connsiteY143" fmla="*/ 568124 h 569642"/>
                    <a:gd name="connsiteX144" fmla="*/ 258176 w 425866"/>
                    <a:gd name="connsiteY144" fmla="*/ 564478 h 569642"/>
                    <a:gd name="connsiteX145" fmla="*/ 261821 w 425866"/>
                    <a:gd name="connsiteY145" fmla="*/ 548681 h 569642"/>
                    <a:gd name="connsiteX146" fmla="*/ 263036 w 425866"/>
                    <a:gd name="connsiteY146" fmla="*/ 542605 h 569642"/>
                    <a:gd name="connsiteX147" fmla="*/ 265467 w 425866"/>
                    <a:gd name="connsiteY147" fmla="*/ 534099 h 569642"/>
                    <a:gd name="connsiteX148" fmla="*/ 269112 w 425866"/>
                    <a:gd name="connsiteY148" fmla="*/ 529239 h 569642"/>
                    <a:gd name="connsiteX149" fmla="*/ 266682 w 425866"/>
                    <a:gd name="connsiteY149" fmla="*/ 497645 h 569642"/>
                    <a:gd name="connsiteX150" fmla="*/ 270327 w 425866"/>
                    <a:gd name="connsiteY150" fmla="*/ 458760 h 569642"/>
                    <a:gd name="connsiteX151" fmla="*/ 267897 w 425866"/>
                    <a:gd name="connsiteY151" fmla="*/ 423520 h 569642"/>
                    <a:gd name="connsiteX152" fmla="*/ 266682 w 425866"/>
                    <a:gd name="connsiteY152" fmla="*/ 390711 h 569642"/>
                    <a:gd name="connsiteX153" fmla="*/ 275188 w 425866"/>
                    <a:gd name="connsiteY153" fmla="*/ 370054 h 569642"/>
                    <a:gd name="connsiteX154" fmla="*/ 289770 w 425866"/>
                    <a:gd name="connsiteY154" fmla="*/ 361547 h 569642"/>
                    <a:gd name="connsiteX155" fmla="*/ 304351 w 425866"/>
                    <a:gd name="connsiteY155" fmla="*/ 356687 h 569642"/>
                    <a:gd name="connsiteX156" fmla="*/ 322579 w 425866"/>
                    <a:gd name="connsiteY156" fmla="*/ 349396 h 569642"/>
                    <a:gd name="connsiteX157" fmla="*/ 327439 w 425866"/>
                    <a:gd name="connsiteY157" fmla="*/ 339675 h 569642"/>
                    <a:gd name="connsiteX158" fmla="*/ 323794 w 425866"/>
                    <a:gd name="connsiteY158" fmla="*/ 325093 h 569642"/>
                    <a:gd name="connsiteX159" fmla="*/ 329870 w 425866"/>
                    <a:gd name="connsiteY159" fmla="*/ 322663 h 569642"/>
                    <a:gd name="connsiteX160" fmla="*/ 314073 w 425866"/>
                    <a:gd name="connsiteY160" fmla="*/ 320232 h 569642"/>
                    <a:gd name="connsiteX161" fmla="*/ 290985 w 425866"/>
                    <a:gd name="connsiteY161" fmla="*/ 323878 h 569642"/>
                    <a:gd name="connsiteX162" fmla="*/ 265467 w 425866"/>
                    <a:gd name="connsiteY162" fmla="*/ 311726 h 569642"/>
                    <a:gd name="connsiteX163" fmla="*/ 286124 w 425866"/>
                    <a:gd name="connsiteY163" fmla="*/ 303220 h 569642"/>
                    <a:gd name="connsiteX164" fmla="*/ 311642 w 425866"/>
                    <a:gd name="connsiteY164" fmla="*/ 289853 h 569642"/>
                    <a:gd name="connsiteX165" fmla="*/ 309212 w 425866"/>
                    <a:gd name="connsiteY165" fmla="*/ 267981 h 569642"/>
                    <a:gd name="connsiteX166" fmla="*/ 292200 w 425866"/>
                    <a:gd name="connsiteY166" fmla="*/ 267981 h 569642"/>
                    <a:gd name="connsiteX167" fmla="*/ 259391 w 425866"/>
                    <a:gd name="connsiteY167" fmla="*/ 278917 h 569642"/>
                    <a:gd name="connsiteX168" fmla="*/ 247239 w 425866"/>
                    <a:gd name="connsiteY168" fmla="*/ 272841 h 569642"/>
                    <a:gd name="connsiteX169" fmla="*/ 249670 w 425866"/>
                    <a:gd name="connsiteY169" fmla="*/ 267981 h 569642"/>
                    <a:gd name="connsiteX170" fmla="*/ 256960 w 425866"/>
                    <a:gd name="connsiteY170" fmla="*/ 266765 h 569642"/>
                    <a:gd name="connsiteX171" fmla="*/ 269112 w 425866"/>
                    <a:gd name="connsiteY171" fmla="*/ 260690 h 569642"/>
                    <a:gd name="connsiteX172" fmla="*/ 287339 w 425866"/>
                    <a:gd name="connsiteY172" fmla="*/ 253399 h 569642"/>
                    <a:gd name="connsiteX173" fmla="*/ 312858 w 425866"/>
                    <a:gd name="connsiteY173" fmla="*/ 229096 h 569642"/>
                    <a:gd name="connsiteX174" fmla="*/ 312858 w 425866"/>
                    <a:gd name="connsiteY174" fmla="*/ 218159 h 569642"/>
                    <a:gd name="connsiteX175" fmla="*/ 298276 w 425866"/>
                    <a:gd name="connsiteY175" fmla="*/ 219374 h 569642"/>
                    <a:gd name="connsiteX176" fmla="*/ 243594 w 425866"/>
                    <a:gd name="connsiteY176" fmla="*/ 242462 h 569642"/>
                    <a:gd name="connsiteX177" fmla="*/ 225366 w 425866"/>
                    <a:gd name="connsiteY177" fmla="*/ 246108 h 569642"/>
                    <a:gd name="connsiteX178" fmla="*/ 212000 w 425866"/>
                    <a:gd name="connsiteY178" fmla="*/ 238817 h 569642"/>
                    <a:gd name="connsiteX179" fmla="*/ 209569 w 425866"/>
                    <a:gd name="connsiteY179" fmla="*/ 223020 h 569642"/>
                    <a:gd name="connsiteX180" fmla="*/ 231442 w 425866"/>
                    <a:gd name="connsiteY180" fmla="*/ 215729 h 569642"/>
                    <a:gd name="connsiteX181" fmla="*/ 244809 w 425866"/>
                    <a:gd name="connsiteY181" fmla="*/ 215729 h 569642"/>
                    <a:gd name="connsiteX182" fmla="*/ 248454 w 425866"/>
                    <a:gd name="connsiteY182" fmla="*/ 226665 h 569642"/>
                    <a:gd name="connsiteX183" fmla="*/ 273973 w 425866"/>
                    <a:gd name="connsiteY183" fmla="*/ 215729 h 569642"/>
                    <a:gd name="connsiteX184" fmla="*/ 295845 w 425866"/>
                    <a:gd name="connsiteY184" fmla="*/ 185350 h 569642"/>
                    <a:gd name="connsiteX185" fmla="*/ 345667 w 425866"/>
                    <a:gd name="connsiteY185" fmla="*/ 173199 h 569642"/>
                    <a:gd name="connsiteX186" fmla="*/ 373615 w 425866"/>
                    <a:gd name="connsiteY186" fmla="*/ 170768 h 569642"/>
                    <a:gd name="connsiteX187" fmla="*/ 395488 w 425866"/>
                    <a:gd name="connsiteY187" fmla="*/ 164693 h 569642"/>
                    <a:gd name="connsiteX188" fmla="*/ 419791 w 425866"/>
                    <a:gd name="connsiteY188" fmla="*/ 158617 h 569642"/>
                    <a:gd name="connsiteX189" fmla="*/ 425867 w 425866"/>
                    <a:gd name="connsiteY189" fmla="*/ 136744 h 569642"/>
                    <a:gd name="connsiteX190" fmla="*/ 64966 w 425866"/>
                    <a:gd name="connsiteY190" fmla="*/ 243678 h 569642"/>
                    <a:gd name="connsiteX191" fmla="*/ 64966 w 425866"/>
                    <a:gd name="connsiteY191" fmla="*/ 243678 h 569642"/>
                    <a:gd name="connsiteX192" fmla="*/ 64966 w 425866"/>
                    <a:gd name="connsiteY192" fmla="*/ 243678 h 569642"/>
                    <a:gd name="connsiteX193" fmla="*/ 374830 w 425866"/>
                    <a:gd name="connsiteY193" fmla="*/ 462405 h 569642"/>
                    <a:gd name="connsiteX194" fmla="*/ 365109 w 425866"/>
                    <a:gd name="connsiteY194" fmla="*/ 430811 h 569642"/>
                    <a:gd name="connsiteX195" fmla="*/ 362679 w 425866"/>
                    <a:gd name="connsiteY195" fmla="*/ 408938 h 569642"/>
                    <a:gd name="connsiteX196" fmla="*/ 354173 w 425866"/>
                    <a:gd name="connsiteY196" fmla="*/ 398002 h 569642"/>
                    <a:gd name="connsiteX197" fmla="*/ 329870 w 425866"/>
                    <a:gd name="connsiteY197" fmla="*/ 383420 h 569642"/>
                    <a:gd name="connsiteX198" fmla="*/ 337161 w 425866"/>
                    <a:gd name="connsiteY198" fmla="*/ 389496 h 569642"/>
                    <a:gd name="connsiteX199" fmla="*/ 314073 w 425866"/>
                    <a:gd name="connsiteY199" fmla="*/ 382205 h 569642"/>
                    <a:gd name="connsiteX200" fmla="*/ 321364 w 425866"/>
                    <a:gd name="connsiteY200" fmla="*/ 385851 h 569642"/>
                    <a:gd name="connsiteX201" fmla="*/ 316503 w 425866"/>
                    <a:gd name="connsiteY201" fmla="*/ 387066 h 569642"/>
                    <a:gd name="connsiteX202" fmla="*/ 311642 w 425866"/>
                    <a:gd name="connsiteY202" fmla="*/ 390711 h 569642"/>
                    <a:gd name="connsiteX203" fmla="*/ 301921 w 425866"/>
                    <a:gd name="connsiteY203" fmla="*/ 391926 h 569642"/>
                    <a:gd name="connsiteX204" fmla="*/ 309212 w 425866"/>
                    <a:gd name="connsiteY204" fmla="*/ 387066 h 569642"/>
                    <a:gd name="connsiteX205" fmla="*/ 304351 w 425866"/>
                    <a:gd name="connsiteY205" fmla="*/ 384635 h 569642"/>
                    <a:gd name="connsiteX206" fmla="*/ 295845 w 425866"/>
                    <a:gd name="connsiteY206" fmla="*/ 388281 h 569642"/>
                    <a:gd name="connsiteX207" fmla="*/ 292200 w 425866"/>
                    <a:gd name="connsiteY207" fmla="*/ 393141 h 569642"/>
                    <a:gd name="connsiteX208" fmla="*/ 293415 w 425866"/>
                    <a:gd name="connsiteY208" fmla="*/ 398002 h 569642"/>
                    <a:gd name="connsiteX209" fmla="*/ 297060 w 425866"/>
                    <a:gd name="connsiteY209" fmla="*/ 405293 h 569642"/>
                    <a:gd name="connsiteX210" fmla="*/ 298276 w 425866"/>
                    <a:gd name="connsiteY210" fmla="*/ 421090 h 569642"/>
                    <a:gd name="connsiteX211" fmla="*/ 320149 w 425866"/>
                    <a:gd name="connsiteY211" fmla="*/ 447823 h 569642"/>
                    <a:gd name="connsiteX212" fmla="*/ 328655 w 425866"/>
                    <a:gd name="connsiteY212" fmla="*/ 473342 h 569642"/>
                    <a:gd name="connsiteX213" fmla="*/ 344452 w 425866"/>
                    <a:gd name="connsiteY213" fmla="*/ 493999 h 569642"/>
                    <a:gd name="connsiteX214" fmla="*/ 365109 w 425866"/>
                    <a:gd name="connsiteY214" fmla="*/ 483063 h 569642"/>
                    <a:gd name="connsiteX215" fmla="*/ 374830 w 425866"/>
                    <a:gd name="connsiteY215" fmla="*/ 462405 h 569642"/>
                    <a:gd name="connsiteX216" fmla="*/ 150027 w 425866"/>
                    <a:gd name="connsiteY216" fmla="*/ 478202 h 569642"/>
                    <a:gd name="connsiteX217" fmla="*/ 173115 w 425866"/>
                    <a:gd name="connsiteY217" fmla="*/ 457545 h 569642"/>
                    <a:gd name="connsiteX218" fmla="*/ 165824 w 425866"/>
                    <a:gd name="connsiteY218" fmla="*/ 456329 h 569642"/>
                    <a:gd name="connsiteX219" fmla="*/ 159748 w 425866"/>
                    <a:gd name="connsiteY219" fmla="*/ 461190 h 569642"/>
                    <a:gd name="connsiteX220" fmla="*/ 163394 w 425866"/>
                    <a:gd name="connsiteY220" fmla="*/ 452684 h 569642"/>
                    <a:gd name="connsiteX221" fmla="*/ 158533 w 425866"/>
                    <a:gd name="connsiteY221" fmla="*/ 440532 h 569642"/>
                    <a:gd name="connsiteX222" fmla="*/ 154888 w 425866"/>
                    <a:gd name="connsiteY222" fmla="*/ 434457 h 569642"/>
                    <a:gd name="connsiteX223" fmla="*/ 157318 w 425866"/>
                    <a:gd name="connsiteY223" fmla="*/ 425951 h 569642"/>
                    <a:gd name="connsiteX224" fmla="*/ 140306 w 425866"/>
                    <a:gd name="connsiteY224" fmla="*/ 433241 h 569642"/>
                    <a:gd name="connsiteX225" fmla="*/ 131800 w 425866"/>
                    <a:gd name="connsiteY225" fmla="*/ 429596 h 569642"/>
                    <a:gd name="connsiteX226" fmla="*/ 123293 w 425866"/>
                    <a:gd name="connsiteY226" fmla="*/ 429596 h 569642"/>
                    <a:gd name="connsiteX227" fmla="*/ 118433 w 425866"/>
                    <a:gd name="connsiteY227" fmla="*/ 440532 h 569642"/>
                    <a:gd name="connsiteX228" fmla="*/ 107497 w 425866"/>
                    <a:gd name="connsiteY228" fmla="*/ 452684 h 569642"/>
                    <a:gd name="connsiteX229" fmla="*/ 94130 w 425866"/>
                    <a:gd name="connsiteY229" fmla="*/ 475772 h 569642"/>
                    <a:gd name="connsiteX230" fmla="*/ 91700 w 425866"/>
                    <a:gd name="connsiteY230" fmla="*/ 492784 h 569642"/>
                    <a:gd name="connsiteX231" fmla="*/ 100206 w 425866"/>
                    <a:gd name="connsiteY231" fmla="*/ 504936 h 569642"/>
                    <a:gd name="connsiteX232" fmla="*/ 126939 w 425866"/>
                    <a:gd name="connsiteY232" fmla="*/ 517087 h 569642"/>
                    <a:gd name="connsiteX233" fmla="*/ 141521 w 425866"/>
                    <a:gd name="connsiteY233" fmla="*/ 495214 h 569642"/>
                    <a:gd name="connsiteX234" fmla="*/ 150027 w 425866"/>
                    <a:gd name="connsiteY234" fmla="*/ 478202 h 569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</a:cxnLst>
                  <a:rect l="l" t="t" r="r" b="b"/>
                  <a:pathLst>
                    <a:path w="425866" h="569642">
                      <a:moveTo>
                        <a:pt x="425867" y="136744"/>
                      </a:moveTo>
                      <a:cubicBezTo>
                        <a:pt x="417361" y="128238"/>
                        <a:pt x="403994" y="136744"/>
                        <a:pt x="395488" y="139174"/>
                      </a:cubicBezTo>
                      <a:cubicBezTo>
                        <a:pt x="388197" y="141605"/>
                        <a:pt x="380906" y="142820"/>
                        <a:pt x="373615" y="144035"/>
                      </a:cubicBezTo>
                      <a:cubicBezTo>
                        <a:pt x="366324" y="144035"/>
                        <a:pt x="357818" y="147680"/>
                        <a:pt x="350527" y="146465"/>
                      </a:cubicBezTo>
                      <a:cubicBezTo>
                        <a:pt x="348097" y="145250"/>
                        <a:pt x="346882" y="145250"/>
                        <a:pt x="344452" y="146465"/>
                      </a:cubicBezTo>
                      <a:cubicBezTo>
                        <a:pt x="343236" y="147680"/>
                        <a:pt x="343236" y="150111"/>
                        <a:pt x="340806" y="148896"/>
                      </a:cubicBezTo>
                      <a:cubicBezTo>
                        <a:pt x="337161" y="147680"/>
                        <a:pt x="334730" y="150111"/>
                        <a:pt x="332300" y="150111"/>
                      </a:cubicBezTo>
                      <a:cubicBezTo>
                        <a:pt x="328655" y="150111"/>
                        <a:pt x="325009" y="150111"/>
                        <a:pt x="320149" y="150111"/>
                      </a:cubicBezTo>
                      <a:cubicBezTo>
                        <a:pt x="312858" y="150111"/>
                        <a:pt x="292200" y="162262"/>
                        <a:pt x="294630" y="146465"/>
                      </a:cubicBezTo>
                      <a:cubicBezTo>
                        <a:pt x="297060" y="134314"/>
                        <a:pt x="289770" y="119732"/>
                        <a:pt x="293415" y="108795"/>
                      </a:cubicBezTo>
                      <a:cubicBezTo>
                        <a:pt x="294630" y="105150"/>
                        <a:pt x="294630" y="100289"/>
                        <a:pt x="297060" y="96644"/>
                      </a:cubicBezTo>
                      <a:cubicBezTo>
                        <a:pt x="298276" y="95429"/>
                        <a:pt x="306782" y="101505"/>
                        <a:pt x="309212" y="102720"/>
                      </a:cubicBezTo>
                      <a:cubicBezTo>
                        <a:pt x="315288" y="103935"/>
                        <a:pt x="321364" y="107580"/>
                        <a:pt x="327439" y="106365"/>
                      </a:cubicBezTo>
                      <a:cubicBezTo>
                        <a:pt x="333515" y="106365"/>
                        <a:pt x="338376" y="100289"/>
                        <a:pt x="343236" y="100289"/>
                      </a:cubicBezTo>
                      <a:cubicBezTo>
                        <a:pt x="356603" y="101505"/>
                        <a:pt x="343236" y="74771"/>
                        <a:pt x="340806" y="71126"/>
                      </a:cubicBezTo>
                      <a:cubicBezTo>
                        <a:pt x="333515" y="62620"/>
                        <a:pt x="322579" y="48038"/>
                        <a:pt x="310427" y="48038"/>
                      </a:cubicBezTo>
                      <a:cubicBezTo>
                        <a:pt x="307997" y="48038"/>
                        <a:pt x="301921" y="50468"/>
                        <a:pt x="299491" y="46823"/>
                      </a:cubicBezTo>
                      <a:cubicBezTo>
                        <a:pt x="297060" y="40747"/>
                        <a:pt x="301921" y="33456"/>
                        <a:pt x="303136" y="27380"/>
                      </a:cubicBezTo>
                      <a:cubicBezTo>
                        <a:pt x="306782" y="16444"/>
                        <a:pt x="303136" y="9153"/>
                        <a:pt x="294630" y="3077"/>
                      </a:cubicBezTo>
                      <a:cubicBezTo>
                        <a:pt x="282479" y="-5429"/>
                        <a:pt x="280048" y="5507"/>
                        <a:pt x="272757" y="14013"/>
                      </a:cubicBezTo>
                      <a:cubicBezTo>
                        <a:pt x="265467" y="21304"/>
                        <a:pt x="261821" y="29810"/>
                        <a:pt x="255745" y="38317"/>
                      </a:cubicBezTo>
                      <a:cubicBezTo>
                        <a:pt x="253315" y="41962"/>
                        <a:pt x="249670" y="46823"/>
                        <a:pt x="249670" y="50468"/>
                      </a:cubicBezTo>
                      <a:cubicBezTo>
                        <a:pt x="249670" y="54114"/>
                        <a:pt x="252100" y="55329"/>
                        <a:pt x="253315" y="58974"/>
                      </a:cubicBezTo>
                      <a:cubicBezTo>
                        <a:pt x="253315" y="61404"/>
                        <a:pt x="253315" y="65050"/>
                        <a:pt x="253315" y="67480"/>
                      </a:cubicBezTo>
                      <a:cubicBezTo>
                        <a:pt x="253315" y="80847"/>
                        <a:pt x="244809" y="91783"/>
                        <a:pt x="243594" y="105150"/>
                      </a:cubicBezTo>
                      <a:cubicBezTo>
                        <a:pt x="242379" y="112441"/>
                        <a:pt x="243594" y="119732"/>
                        <a:pt x="244809" y="127023"/>
                      </a:cubicBezTo>
                      <a:cubicBezTo>
                        <a:pt x="246024" y="135529"/>
                        <a:pt x="244809" y="144035"/>
                        <a:pt x="243594" y="151326"/>
                      </a:cubicBezTo>
                      <a:cubicBezTo>
                        <a:pt x="241164" y="151326"/>
                        <a:pt x="242379" y="147680"/>
                        <a:pt x="239948" y="146465"/>
                      </a:cubicBezTo>
                      <a:cubicBezTo>
                        <a:pt x="236303" y="148896"/>
                        <a:pt x="236303" y="156186"/>
                        <a:pt x="235088" y="159832"/>
                      </a:cubicBezTo>
                      <a:cubicBezTo>
                        <a:pt x="235088" y="165908"/>
                        <a:pt x="232657" y="170768"/>
                        <a:pt x="229012" y="175629"/>
                      </a:cubicBezTo>
                      <a:cubicBezTo>
                        <a:pt x="226582" y="179274"/>
                        <a:pt x="221721" y="185350"/>
                        <a:pt x="216860" y="186565"/>
                      </a:cubicBezTo>
                      <a:cubicBezTo>
                        <a:pt x="210785" y="187780"/>
                        <a:pt x="214430" y="173199"/>
                        <a:pt x="214430" y="170768"/>
                      </a:cubicBezTo>
                      <a:cubicBezTo>
                        <a:pt x="214430" y="163477"/>
                        <a:pt x="212000" y="156186"/>
                        <a:pt x="214430" y="148896"/>
                      </a:cubicBezTo>
                      <a:cubicBezTo>
                        <a:pt x="216860" y="141605"/>
                        <a:pt x="215645" y="139174"/>
                        <a:pt x="214430" y="131883"/>
                      </a:cubicBezTo>
                      <a:cubicBezTo>
                        <a:pt x="213215" y="124592"/>
                        <a:pt x="215645" y="117302"/>
                        <a:pt x="216860" y="111226"/>
                      </a:cubicBezTo>
                      <a:cubicBezTo>
                        <a:pt x="216860" y="106365"/>
                        <a:pt x="216860" y="92998"/>
                        <a:pt x="213215" y="89353"/>
                      </a:cubicBezTo>
                      <a:cubicBezTo>
                        <a:pt x="209569" y="85708"/>
                        <a:pt x="207139" y="79632"/>
                        <a:pt x="209569" y="74771"/>
                      </a:cubicBezTo>
                      <a:cubicBezTo>
                        <a:pt x="212000" y="71126"/>
                        <a:pt x="214430" y="63835"/>
                        <a:pt x="212000" y="60189"/>
                      </a:cubicBezTo>
                      <a:cubicBezTo>
                        <a:pt x="208354" y="52898"/>
                        <a:pt x="201063" y="34671"/>
                        <a:pt x="191342" y="45607"/>
                      </a:cubicBezTo>
                      <a:cubicBezTo>
                        <a:pt x="185266" y="52898"/>
                        <a:pt x="184051" y="61404"/>
                        <a:pt x="180406" y="69911"/>
                      </a:cubicBezTo>
                      <a:cubicBezTo>
                        <a:pt x="179191" y="72341"/>
                        <a:pt x="176760" y="78417"/>
                        <a:pt x="173115" y="78417"/>
                      </a:cubicBezTo>
                      <a:cubicBezTo>
                        <a:pt x="169469" y="78417"/>
                        <a:pt x="173115" y="68695"/>
                        <a:pt x="170685" y="67480"/>
                      </a:cubicBezTo>
                      <a:cubicBezTo>
                        <a:pt x="165824" y="74771"/>
                        <a:pt x="162179" y="82062"/>
                        <a:pt x="160963" y="90568"/>
                      </a:cubicBezTo>
                      <a:cubicBezTo>
                        <a:pt x="159748" y="95429"/>
                        <a:pt x="162179" y="107580"/>
                        <a:pt x="158533" y="110011"/>
                      </a:cubicBezTo>
                      <a:cubicBezTo>
                        <a:pt x="154888" y="113656"/>
                        <a:pt x="150027" y="116086"/>
                        <a:pt x="146382" y="118517"/>
                      </a:cubicBezTo>
                      <a:cubicBezTo>
                        <a:pt x="141521" y="122162"/>
                        <a:pt x="128154" y="119732"/>
                        <a:pt x="130584" y="127023"/>
                      </a:cubicBezTo>
                      <a:cubicBezTo>
                        <a:pt x="126939" y="129453"/>
                        <a:pt x="123293" y="136744"/>
                        <a:pt x="122078" y="140389"/>
                      </a:cubicBezTo>
                      <a:cubicBezTo>
                        <a:pt x="120863" y="144035"/>
                        <a:pt x="119648" y="144035"/>
                        <a:pt x="123293" y="146465"/>
                      </a:cubicBezTo>
                      <a:cubicBezTo>
                        <a:pt x="122078" y="148896"/>
                        <a:pt x="120863" y="150111"/>
                        <a:pt x="122078" y="152541"/>
                      </a:cubicBezTo>
                      <a:cubicBezTo>
                        <a:pt x="123293" y="156186"/>
                        <a:pt x="125724" y="158617"/>
                        <a:pt x="124509" y="163477"/>
                      </a:cubicBezTo>
                      <a:cubicBezTo>
                        <a:pt x="124509" y="167123"/>
                        <a:pt x="133015" y="173199"/>
                        <a:pt x="136660" y="174414"/>
                      </a:cubicBezTo>
                      <a:cubicBezTo>
                        <a:pt x="143951" y="176844"/>
                        <a:pt x="157318" y="169553"/>
                        <a:pt x="158533" y="176844"/>
                      </a:cubicBezTo>
                      <a:cubicBezTo>
                        <a:pt x="159748" y="182920"/>
                        <a:pt x="162179" y="203577"/>
                        <a:pt x="154888" y="206008"/>
                      </a:cubicBezTo>
                      <a:cubicBezTo>
                        <a:pt x="148812" y="208438"/>
                        <a:pt x="142736" y="209653"/>
                        <a:pt x="135445" y="210868"/>
                      </a:cubicBezTo>
                      <a:cubicBezTo>
                        <a:pt x="126939" y="212084"/>
                        <a:pt x="118433" y="209653"/>
                        <a:pt x="109927" y="212084"/>
                      </a:cubicBezTo>
                      <a:cubicBezTo>
                        <a:pt x="103851" y="213299"/>
                        <a:pt x="98990" y="218159"/>
                        <a:pt x="91700" y="218159"/>
                      </a:cubicBezTo>
                      <a:cubicBezTo>
                        <a:pt x="81978" y="218159"/>
                        <a:pt x="71042" y="218159"/>
                        <a:pt x="62536" y="216944"/>
                      </a:cubicBezTo>
                      <a:cubicBezTo>
                        <a:pt x="55245" y="215729"/>
                        <a:pt x="45524" y="214514"/>
                        <a:pt x="38233" y="210868"/>
                      </a:cubicBezTo>
                      <a:cubicBezTo>
                        <a:pt x="35802" y="209653"/>
                        <a:pt x="34587" y="207223"/>
                        <a:pt x="32157" y="206008"/>
                      </a:cubicBezTo>
                      <a:cubicBezTo>
                        <a:pt x="27296" y="203577"/>
                        <a:pt x="26081" y="210868"/>
                        <a:pt x="21221" y="209653"/>
                      </a:cubicBezTo>
                      <a:cubicBezTo>
                        <a:pt x="21221" y="209653"/>
                        <a:pt x="12715" y="215729"/>
                        <a:pt x="12715" y="216944"/>
                      </a:cubicBezTo>
                      <a:cubicBezTo>
                        <a:pt x="12715" y="221805"/>
                        <a:pt x="12715" y="223020"/>
                        <a:pt x="7854" y="226665"/>
                      </a:cubicBezTo>
                      <a:cubicBezTo>
                        <a:pt x="5424" y="226665"/>
                        <a:pt x="1778" y="233956"/>
                        <a:pt x="563" y="236387"/>
                      </a:cubicBezTo>
                      <a:cubicBezTo>
                        <a:pt x="-1867" y="241247"/>
                        <a:pt x="4209" y="242462"/>
                        <a:pt x="6639" y="242462"/>
                      </a:cubicBezTo>
                      <a:cubicBezTo>
                        <a:pt x="16360" y="243678"/>
                        <a:pt x="23651" y="242462"/>
                        <a:pt x="32157" y="244893"/>
                      </a:cubicBezTo>
                      <a:cubicBezTo>
                        <a:pt x="38233" y="244893"/>
                        <a:pt x="44309" y="241247"/>
                        <a:pt x="50384" y="241247"/>
                      </a:cubicBezTo>
                      <a:cubicBezTo>
                        <a:pt x="56460" y="241247"/>
                        <a:pt x="61321" y="240032"/>
                        <a:pt x="67397" y="240032"/>
                      </a:cubicBezTo>
                      <a:cubicBezTo>
                        <a:pt x="73472" y="240032"/>
                        <a:pt x="78333" y="240032"/>
                        <a:pt x="83194" y="240032"/>
                      </a:cubicBezTo>
                      <a:cubicBezTo>
                        <a:pt x="88054" y="238817"/>
                        <a:pt x="94130" y="233956"/>
                        <a:pt x="100206" y="235171"/>
                      </a:cubicBezTo>
                      <a:cubicBezTo>
                        <a:pt x="116003" y="240032"/>
                        <a:pt x="133015" y="229096"/>
                        <a:pt x="147597" y="226665"/>
                      </a:cubicBezTo>
                      <a:cubicBezTo>
                        <a:pt x="152457" y="225450"/>
                        <a:pt x="152457" y="229096"/>
                        <a:pt x="156103" y="233956"/>
                      </a:cubicBezTo>
                      <a:cubicBezTo>
                        <a:pt x="157318" y="236387"/>
                        <a:pt x="164609" y="240032"/>
                        <a:pt x="167039" y="241247"/>
                      </a:cubicBezTo>
                      <a:cubicBezTo>
                        <a:pt x="169469" y="242462"/>
                        <a:pt x="171900" y="241247"/>
                        <a:pt x="174330" y="242462"/>
                      </a:cubicBezTo>
                      <a:cubicBezTo>
                        <a:pt x="179191" y="243678"/>
                        <a:pt x="182836" y="247323"/>
                        <a:pt x="187697" y="248538"/>
                      </a:cubicBezTo>
                      <a:cubicBezTo>
                        <a:pt x="194988" y="250968"/>
                        <a:pt x="201063" y="243678"/>
                        <a:pt x="208354" y="243678"/>
                      </a:cubicBezTo>
                      <a:cubicBezTo>
                        <a:pt x="207139" y="254614"/>
                        <a:pt x="191342" y="257044"/>
                        <a:pt x="182836" y="259475"/>
                      </a:cubicBezTo>
                      <a:cubicBezTo>
                        <a:pt x="176760" y="261905"/>
                        <a:pt x="168254" y="267981"/>
                        <a:pt x="162179" y="266765"/>
                      </a:cubicBezTo>
                      <a:cubicBezTo>
                        <a:pt x="156103" y="265550"/>
                        <a:pt x="151242" y="265550"/>
                        <a:pt x="145166" y="265550"/>
                      </a:cubicBezTo>
                      <a:cubicBezTo>
                        <a:pt x="140306" y="265550"/>
                        <a:pt x="135445" y="265550"/>
                        <a:pt x="131800" y="269196"/>
                      </a:cubicBezTo>
                      <a:cubicBezTo>
                        <a:pt x="129369" y="271626"/>
                        <a:pt x="126939" y="278917"/>
                        <a:pt x="130584" y="281347"/>
                      </a:cubicBezTo>
                      <a:cubicBezTo>
                        <a:pt x="131800" y="281347"/>
                        <a:pt x="135445" y="282562"/>
                        <a:pt x="135445" y="283778"/>
                      </a:cubicBezTo>
                      <a:cubicBezTo>
                        <a:pt x="134230" y="286208"/>
                        <a:pt x="134230" y="287423"/>
                        <a:pt x="136660" y="288638"/>
                      </a:cubicBezTo>
                      <a:cubicBezTo>
                        <a:pt x="141521" y="291069"/>
                        <a:pt x="150027" y="292284"/>
                        <a:pt x="154888" y="293499"/>
                      </a:cubicBezTo>
                      <a:cubicBezTo>
                        <a:pt x="169469" y="294714"/>
                        <a:pt x="182836" y="282562"/>
                        <a:pt x="196203" y="280132"/>
                      </a:cubicBezTo>
                      <a:cubicBezTo>
                        <a:pt x="199848" y="278917"/>
                        <a:pt x="204709" y="271626"/>
                        <a:pt x="207139" y="276487"/>
                      </a:cubicBezTo>
                      <a:cubicBezTo>
                        <a:pt x="208354" y="281347"/>
                        <a:pt x="208354" y="287423"/>
                        <a:pt x="205924" y="291069"/>
                      </a:cubicBezTo>
                      <a:cubicBezTo>
                        <a:pt x="201063" y="299575"/>
                        <a:pt x="194988" y="303220"/>
                        <a:pt x="186482" y="308081"/>
                      </a:cubicBezTo>
                      <a:cubicBezTo>
                        <a:pt x="182836" y="309296"/>
                        <a:pt x="164609" y="321447"/>
                        <a:pt x="162179" y="316587"/>
                      </a:cubicBezTo>
                      <a:cubicBezTo>
                        <a:pt x="168254" y="310511"/>
                        <a:pt x="176760" y="308081"/>
                        <a:pt x="179191" y="300790"/>
                      </a:cubicBezTo>
                      <a:cubicBezTo>
                        <a:pt x="177975" y="300790"/>
                        <a:pt x="169469" y="306866"/>
                        <a:pt x="170685" y="303220"/>
                      </a:cubicBezTo>
                      <a:cubicBezTo>
                        <a:pt x="168254" y="304435"/>
                        <a:pt x="156103" y="315372"/>
                        <a:pt x="153672" y="314156"/>
                      </a:cubicBezTo>
                      <a:cubicBezTo>
                        <a:pt x="159748" y="305650"/>
                        <a:pt x="169469" y="303220"/>
                        <a:pt x="176760" y="295929"/>
                      </a:cubicBezTo>
                      <a:cubicBezTo>
                        <a:pt x="174330" y="295929"/>
                        <a:pt x="175545" y="293499"/>
                        <a:pt x="173115" y="293499"/>
                      </a:cubicBezTo>
                      <a:cubicBezTo>
                        <a:pt x="170685" y="293499"/>
                        <a:pt x="168254" y="295929"/>
                        <a:pt x="167039" y="297144"/>
                      </a:cubicBezTo>
                      <a:cubicBezTo>
                        <a:pt x="159748" y="300790"/>
                        <a:pt x="153672" y="308081"/>
                        <a:pt x="146382" y="311726"/>
                      </a:cubicBezTo>
                      <a:cubicBezTo>
                        <a:pt x="142736" y="314156"/>
                        <a:pt x="133015" y="319017"/>
                        <a:pt x="139091" y="323878"/>
                      </a:cubicBezTo>
                      <a:cubicBezTo>
                        <a:pt x="142736" y="326308"/>
                        <a:pt x="150027" y="329953"/>
                        <a:pt x="147597" y="336029"/>
                      </a:cubicBezTo>
                      <a:cubicBezTo>
                        <a:pt x="143951" y="344535"/>
                        <a:pt x="150027" y="342105"/>
                        <a:pt x="156103" y="339675"/>
                      </a:cubicBezTo>
                      <a:cubicBezTo>
                        <a:pt x="159748" y="337244"/>
                        <a:pt x="163394" y="333599"/>
                        <a:pt x="168254" y="334814"/>
                      </a:cubicBezTo>
                      <a:cubicBezTo>
                        <a:pt x="171900" y="334814"/>
                        <a:pt x="174330" y="336029"/>
                        <a:pt x="177975" y="336029"/>
                      </a:cubicBezTo>
                      <a:cubicBezTo>
                        <a:pt x="184051" y="336029"/>
                        <a:pt x="196203" y="319017"/>
                        <a:pt x="199848" y="322663"/>
                      </a:cubicBezTo>
                      <a:cubicBezTo>
                        <a:pt x="194988" y="327523"/>
                        <a:pt x="191342" y="332384"/>
                        <a:pt x="186482" y="336029"/>
                      </a:cubicBezTo>
                      <a:cubicBezTo>
                        <a:pt x="185266" y="337244"/>
                        <a:pt x="175545" y="337244"/>
                        <a:pt x="176760" y="340890"/>
                      </a:cubicBezTo>
                      <a:cubicBezTo>
                        <a:pt x="181621" y="342105"/>
                        <a:pt x="186482" y="338460"/>
                        <a:pt x="190127" y="338460"/>
                      </a:cubicBezTo>
                      <a:cubicBezTo>
                        <a:pt x="194988" y="337244"/>
                        <a:pt x="191342" y="334814"/>
                        <a:pt x="194988" y="332384"/>
                      </a:cubicBezTo>
                      <a:cubicBezTo>
                        <a:pt x="197418" y="329953"/>
                        <a:pt x="203494" y="327523"/>
                        <a:pt x="205924" y="326308"/>
                      </a:cubicBezTo>
                      <a:cubicBezTo>
                        <a:pt x="213215" y="323878"/>
                        <a:pt x="212000" y="339675"/>
                        <a:pt x="209569" y="343320"/>
                      </a:cubicBezTo>
                      <a:cubicBezTo>
                        <a:pt x="201063" y="355472"/>
                        <a:pt x="182836" y="354257"/>
                        <a:pt x="170685" y="361547"/>
                      </a:cubicBezTo>
                      <a:cubicBezTo>
                        <a:pt x="164609" y="365193"/>
                        <a:pt x="146382" y="378560"/>
                        <a:pt x="137875" y="373699"/>
                      </a:cubicBezTo>
                      <a:cubicBezTo>
                        <a:pt x="140306" y="370054"/>
                        <a:pt x="145166" y="367623"/>
                        <a:pt x="147597" y="363978"/>
                      </a:cubicBezTo>
                      <a:cubicBezTo>
                        <a:pt x="146382" y="363978"/>
                        <a:pt x="143951" y="362763"/>
                        <a:pt x="142736" y="362763"/>
                      </a:cubicBezTo>
                      <a:cubicBezTo>
                        <a:pt x="139091" y="365193"/>
                        <a:pt x="136660" y="367623"/>
                        <a:pt x="134230" y="371269"/>
                      </a:cubicBezTo>
                      <a:cubicBezTo>
                        <a:pt x="131800" y="373699"/>
                        <a:pt x="125724" y="378560"/>
                        <a:pt x="123293" y="374914"/>
                      </a:cubicBezTo>
                      <a:cubicBezTo>
                        <a:pt x="128154" y="371269"/>
                        <a:pt x="145166" y="363978"/>
                        <a:pt x="145166" y="356687"/>
                      </a:cubicBezTo>
                      <a:cubicBezTo>
                        <a:pt x="141521" y="354257"/>
                        <a:pt x="129369" y="355472"/>
                        <a:pt x="125724" y="357902"/>
                      </a:cubicBezTo>
                      <a:cubicBezTo>
                        <a:pt x="122078" y="360332"/>
                        <a:pt x="118433" y="365193"/>
                        <a:pt x="114787" y="367623"/>
                      </a:cubicBezTo>
                      <a:cubicBezTo>
                        <a:pt x="111142" y="370054"/>
                        <a:pt x="106281" y="371269"/>
                        <a:pt x="106281" y="376129"/>
                      </a:cubicBezTo>
                      <a:cubicBezTo>
                        <a:pt x="106281" y="379775"/>
                        <a:pt x="111142" y="377344"/>
                        <a:pt x="113572" y="380990"/>
                      </a:cubicBezTo>
                      <a:cubicBezTo>
                        <a:pt x="116003" y="383420"/>
                        <a:pt x="116003" y="388281"/>
                        <a:pt x="116003" y="391926"/>
                      </a:cubicBezTo>
                      <a:cubicBezTo>
                        <a:pt x="116003" y="395572"/>
                        <a:pt x="109927" y="399217"/>
                        <a:pt x="116003" y="402863"/>
                      </a:cubicBezTo>
                      <a:cubicBezTo>
                        <a:pt x="118433" y="404078"/>
                        <a:pt x="124509" y="402863"/>
                        <a:pt x="124509" y="405293"/>
                      </a:cubicBezTo>
                      <a:cubicBezTo>
                        <a:pt x="124509" y="410154"/>
                        <a:pt x="164609" y="405293"/>
                        <a:pt x="169469" y="401648"/>
                      </a:cubicBezTo>
                      <a:cubicBezTo>
                        <a:pt x="177975" y="396787"/>
                        <a:pt x="185266" y="395572"/>
                        <a:pt x="194988" y="390711"/>
                      </a:cubicBezTo>
                      <a:cubicBezTo>
                        <a:pt x="199848" y="388281"/>
                        <a:pt x="203494" y="383420"/>
                        <a:pt x="208354" y="389496"/>
                      </a:cubicBezTo>
                      <a:cubicBezTo>
                        <a:pt x="215645" y="399217"/>
                        <a:pt x="218076" y="415014"/>
                        <a:pt x="216860" y="427166"/>
                      </a:cubicBezTo>
                      <a:cubicBezTo>
                        <a:pt x="215645" y="439317"/>
                        <a:pt x="215645" y="451469"/>
                        <a:pt x="214430" y="463620"/>
                      </a:cubicBezTo>
                      <a:cubicBezTo>
                        <a:pt x="213215" y="474557"/>
                        <a:pt x="214430" y="484278"/>
                        <a:pt x="214430" y="495214"/>
                      </a:cubicBezTo>
                      <a:cubicBezTo>
                        <a:pt x="214430" y="503720"/>
                        <a:pt x="215645" y="521948"/>
                        <a:pt x="204709" y="521948"/>
                      </a:cubicBezTo>
                      <a:cubicBezTo>
                        <a:pt x="202278" y="523163"/>
                        <a:pt x="201063" y="521948"/>
                        <a:pt x="199848" y="519517"/>
                      </a:cubicBezTo>
                      <a:cubicBezTo>
                        <a:pt x="197418" y="519517"/>
                        <a:pt x="196203" y="521948"/>
                        <a:pt x="192557" y="519517"/>
                      </a:cubicBezTo>
                      <a:cubicBezTo>
                        <a:pt x="190127" y="521948"/>
                        <a:pt x="184051" y="519517"/>
                        <a:pt x="181621" y="518302"/>
                      </a:cubicBezTo>
                      <a:cubicBezTo>
                        <a:pt x="176760" y="517087"/>
                        <a:pt x="159748" y="504936"/>
                        <a:pt x="156103" y="507366"/>
                      </a:cubicBezTo>
                      <a:cubicBezTo>
                        <a:pt x="153672" y="509796"/>
                        <a:pt x="150027" y="506151"/>
                        <a:pt x="148812" y="507366"/>
                      </a:cubicBezTo>
                      <a:cubicBezTo>
                        <a:pt x="146382" y="511011"/>
                        <a:pt x="148812" y="513442"/>
                        <a:pt x="151242" y="512226"/>
                      </a:cubicBezTo>
                      <a:cubicBezTo>
                        <a:pt x="151242" y="518302"/>
                        <a:pt x="150027" y="523163"/>
                        <a:pt x="150027" y="528024"/>
                      </a:cubicBezTo>
                      <a:cubicBezTo>
                        <a:pt x="150027" y="530454"/>
                        <a:pt x="150027" y="532884"/>
                        <a:pt x="148812" y="535314"/>
                      </a:cubicBezTo>
                      <a:cubicBezTo>
                        <a:pt x="147597" y="538960"/>
                        <a:pt x="143951" y="537745"/>
                        <a:pt x="142736" y="541390"/>
                      </a:cubicBezTo>
                      <a:cubicBezTo>
                        <a:pt x="140306" y="547466"/>
                        <a:pt x="148812" y="551111"/>
                        <a:pt x="151242" y="553542"/>
                      </a:cubicBezTo>
                      <a:cubicBezTo>
                        <a:pt x="153672" y="555972"/>
                        <a:pt x="154888" y="554757"/>
                        <a:pt x="157318" y="555972"/>
                      </a:cubicBezTo>
                      <a:cubicBezTo>
                        <a:pt x="162179" y="558402"/>
                        <a:pt x="158533" y="553542"/>
                        <a:pt x="160963" y="553542"/>
                      </a:cubicBezTo>
                      <a:cubicBezTo>
                        <a:pt x="165824" y="557187"/>
                        <a:pt x="173115" y="558402"/>
                        <a:pt x="179191" y="560833"/>
                      </a:cubicBezTo>
                      <a:cubicBezTo>
                        <a:pt x="190127" y="564478"/>
                        <a:pt x="202278" y="564478"/>
                        <a:pt x="214430" y="565693"/>
                      </a:cubicBezTo>
                      <a:cubicBezTo>
                        <a:pt x="225366" y="566908"/>
                        <a:pt x="235088" y="569339"/>
                        <a:pt x="246024" y="569339"/>
                      </a:cubicBezTo>
                      <a:cubicBezTo>
                        <a:pt x="248454" y="569339"/>
                        <a:pt x="252100" y="570554"/>
                        <a:pt x="253315" y="568124"/>
                      </a:cubicBezTo>
                      <a:cubicBezTo>
                        <a:pt x="254530" y="563263"/>
                        <a:pt x="255745" y="566908"/>
                        <a:pt x="258176" y="564478"/>
                      </a:cubicBezTo>
                      <a:cubicBezTo>
                        <a:pt x="261821" y="560833"/>
                        <a:pt x="261821" y="553542"/>
                        <a:pt x="261821" y="548681"/>
                      </a:cubicBezTo>
                      <a:cubicBezTo>
                        <a:pt x="261821" y="546251"/>
                        <a:pt x="261821" y="545036"/>
                        <a:pt x="263036" y="542605"/>
                      </a:cubicBezTo>
                      <a:cubicBezTo>
                        <a:pt x="264251" y="540175"/>
                        <a:pt x="264251" y="536530"/>
                        <a:pt x="265467" y="534099"/>
                      </a:cubicBezTo>
                      <a:cubicBezTo>
                        <a:pt x="266682" y="530454"/>
                        <a:pt x="269112" y="531669"/>
                        <a:pt x="269112" y="529239"/>
                      </a:cubicBezTo>
                      <a:cubicBezTo>
                        <a:pt x="272757" y="518302"/>
                        <a:pt x="267897" y="508581"/>
                        <a:pt x="266682" y="497645"/>
                      </a:cubicBezTo>
                      <a:cubicBezTo>
                        <a:pt x="266682" y="484278"/>
                        <a:pt x="270327" y="472126"/>
                        <a:pt x="270327" y="458760"/>
                      </a:cubicBezTo>
                      <a:cubicBezTo>
                        <a:pt x="270327" y="446608"/>
                        <a:pt x="270327" y="434457"/>
                        <a:pt x="267897" y="423520"/>
                      </a:cubicBezTo>
                      <a:cubicBezTo>
                        <a:pt x="265467" y="412584"/>
                        <a:pt x="263036" y="401648"/>
                        <a:pt x="266682" y="390711"/>
                      </a:cubicBezTo>
                      <a:cubicBezTo>
                        <a:pt x="269112" y="383420"/>
                        <a:pt x="273973" y="377344"/>
                        <a:pt x="275188" y="370054"/>
                      </a:cubicBezTo>
                      <a:cubicBezTo>
                        <a:pt x="276403" y="363978"/>
                        <a:pt x="283694" y="359117"/>
                        <a:pt x="289770" y="361547"/>
                      </a:cubicBezTo>
                      <a:cubicBezTo>
                        <a:pt x="293415" y="362763"/>
                        <a:pt x="300706" y="357902"/>
                        <a:pt x="304351" y="356687"/>
                      </a:cubicBezTo>
                      <a:cubicBezTo>
                        <a:pt x="310427" y="354257"/>
                        <a:pt x="317718" y="353041"/>
                        <a:pt x="322579" y="349396"/>
                      </a:cubicBezTo>
                      <a:cubicBezTo>
                        <a:pt x="328655" y="345750"/>
                        <a:pt x="322579" y="343320"/>
                        <a:pt x="327439" y="339675"/>
                      </a:cubicBezTo>
                      <a:cubicBezTo>
                        <a:pt x="337161" y="332384"/>
                        <a:pt x="323794" y="333599"/>
                        <a:pt x="323794" y="325093"/>
                      </a:cubicBezTo>
                      <a:cubicBezTo>
                        <a:pt x="326224" y="325093"/>
                        <a:pt x="327439" y="323878"/>
                        <a:pt x="329870" y="322663"/>
                      </a:cubicBezTo>
                      <a:cubicBezTo>
                        <a:pt x="323794" y="320232"/>
                        <a:pt x="321364" y="319017"/>
                        <a:pt x="314073" y="320232"/>
                      </a:cubicBezTo>
                      <a:cubicBezTo>
                        <a:pt x="306782" y="320232"/>
                        <a:pt x="298276" y="322663"/>
                        <a:pt x="290985" y="323878"/>
                      </a:cubicBezTo>
                      <a:cubicBezTo>
                        <a:pt x="281263" y="325093"/>
                        <a:pt x="265467" y="323878"/>
                        <a:pt x="265467" y="311726"/>
                      </a:cubicBezTo>
                      <a:cubicBezTo>
                        <a:pt x="265467" y="306866"/>
                        <a:pt x="282479" y="304435"/>
                        <a:pt x="286124" y="303220"/>
                      </a:cubicBezTo>
                      <a:cubicBezTo>
                        <a:pt x="294630" y="300790"/>
                        <a:pt x="306782" y="298359"/>
                        <a:pt x="311642" y="289853"/>
                      </a:cubicBezTo>
                      <a:cubicBezTo>
                        <a:pt x="315288" y="283778"/>
                        <a:pt x="310427" y="275272"/>
                        <a:pt x="309212" y="267981"/>
                      </a:cubicBezTo>
                      <a:cubicBezTo>
                        <a:pt x="307997" y="263120"/>
                        <a:pt x="295845" y="266765"/>
                        <a:pt x="292200" y="267981"/>
                      </a:cubicBezTo>
                      <a:cubicBezTo>
                        <a:pt x="280048" y="269196"/>
                        <a:pt x="271542" y="277702"/>
                        <a:pt x="259391" y="278917"/>
                      </a:cubicBezTo>
                      <a:cubicBezTo>
                        <a:pt x="254530" y="278917"/>
                        <a:pt x="249670" y="276487"/>
                        <a:pt x="247239" y="272841"/>
                      </a:cubicBezTo>
                      <a:cubicBezTo>
                        <a:pt x="246024" y="270411"/>
                        <a:pt x="248454" y="267981"/>
                        <a:pt x="249670" y="267981"/>
                      </a:cubicBezTo>
                      <a:cubicBezTo>
                        <a:pt x="253315" y="265550"/>
                        <a:pt x="253315" y="266765"/>
                        <a:pt x="256960" y="266765"/>
                      </a:cubicBezTo>
                      <a:cubicBezTo>
                        <a:pt x="260606" y="266765"/>
                        <a:pt x="265467" y="263120"/>
                        <a:pt x="269112" y="260690"/>
                      </a:cubicBezTo>
                      <a:cubicBezTo>
                        <a:pt x="273973" y="257044"/>
                        <a:pt x="281263" y="255829"/>
                        <a:pt x="287339" y="253399"/>
                      </a:cubicBezTo>
                      <a:cubicBezTo>
                        <a:pt x="300706" y="247323"/>
                        <a:pt x="309212" y="244893"/>
                        <a:pt x="312858" y="229096"/>
                      </a:cubicBezTo>
                      <a:cubicBezTo>
                        <a:pt x="314073" y="225450"/>
                        <a:pt x="312858" y="221805"/>
                        <a:pt x="312858" y="218159"/>
                      </a:cubicBezTo>
                      <a:cubicBezTo>
                        <a:pt x="314073" y="210868"/>
                        <a:pt x="300706" y="218159"/>
                        <a:pt x="298276" y="219374"/>
                      </a:cubicBezTo>
                      <a:cubicBezTo>
                        <a:pt x="281263" y="226665"/>
                        <a:pt x="263036" y="238817"/>
                        <a:pt x="243594" y="242462"/>
                      </a:cubicBezTo>
                      <a:cubicBezTo>
                        <a:pt x="237518" y="243678"/>
                        <a:pt x="231442" y="244893"/>
                        <a:pt x="225366" y="246108"/>
                      </a:cubicBezTo>
                      <a:cubicBezTo>
                        <a:pt x="219291" y="247323"/>
                        <a:pt x="218076" y="237602"/>
                        <a:pt x="212000" y="238817"/>
                      </a:cubicBezTo>
                      <a:cubicBezTo>
                        <a:pt x="203494" y="240032"/>
                        <a:pt x="208354" y="230311"/>
                        <a:pt x="209569" y="223020"/>
                      </a:cubicBezTo>
                      <a:cubicBezTo>
                        <a:pt x="215645" y="218159"/>
                        <a:pt x="224151" y="216944"/>
                        <a:pt x="231442" y="215729"/>
                      </a:cubicBezTo>
                      <a:cubicBezTo>
                        <a:pt x="235088" y="215729"/>
                        <a:pt x="243594" y="210868"/>
                        <a:pt x="244809" y="215729"/>
                      </a:cubicBezTo>
                      <a:cubicBezTo>
                        <a:pt x="246024" y="219374"/>
                        <a:pt x="243594" y="225450"/>
                        <a:pt x="248454" y="226665"/>
                      </a:cubicBezTo>
                      <a:cubicBezTo>
                        <a:pt x="256960" y="230311"/>
                        <a:pt x="270327" y="224235"/>
                        <a:pt x="273973" y="215729"/>
                      </a:cubicBezTo>
                      <a:cubicBezTo>
                        <a:pt x="278833" y="202362"/>
                        <a:pt x="283694" y="192641"/>
                        <a:pt x="295845" y="185350"/>
                      </a:cubicBezTo>
                      <a:cubicBezTo>
                        <a:pt x="309212" y="176844"/>
                        <a:pt x="329870" y="174414"/>
                        <a:pt x="345667" y="173199"/>
                      </a:cubicBezTo>
                      <a:cubicBezTo>
                        <a:pt x="355388" y="171983"/>
                        <a:pt x="363894" y="170768"/>
                        <a:pt x="373615" y="170768"/>
                      </a:cubicBezTo>
                      <a:cubicBezTo>
                        <a:pt x="380906" y="168338"/>
                        <a:pt x="388197" y="165908"/>
                        <a:pt x="395488" y="164693"/>
                      </a:cubicBezTo>
                      <a:cubicBezTo>
                        <a:pt x="402779" y="163477"/>
                        <a:pt x="414930" y="164693"/>
                        <a:pt x="419791" y="158617"/>
                      </a:cubicBezTo>
                      <a:cubicBezTo>
                        <a:pt x="427082" y="151326"/>
                        <a:pt x="423437" y="142820"/>
                        <a:pt x="425867" y="136744"/>
                      </a:cubicBezTo>
                      <a:moveTo>
                        <a:pt x="64966" y="243678"/>
                      </a:moveTo>
                      <a:cubicBezTo>
                        <a:pt x="64966" y="243678"/>
                        <a:pt x="66181" y="242462"/>
                        <a:pt x="64966" y="243678"/>
                      </a:cubicBezTo>
                      <a:cubicBezTo>
                        <a:pt x="63751" y="243678"/>
                        <a:pt x="63751" y="243678"/>
                        <a:pt x="64966" y="243678"/>
                      </a:cubicBezTo>
                      <a:moveTo>
                        <a:pt x="374830" y="462405"/>
                      </a:moveTo>
                      <a:cubicBezTo>
                        <a:pt x="371185" y="451469"/>
                        <a:pt x="367539" y="441748"/>
                        <a:pt x="365109" y="430811"/>
                      </a:cubicBezTo>
                      <a:cubicBezTo>
                        <a:pt x="363894" y="425951"/>
                        <a:pt x="360248" y="413799"/>
                        <a:pt x="362679" y="408938"/>
                      </a:cubicBezTo>
                      <a:cubicBezTo>
                        <a:pt x="365109" y="404078"/>
                        <a:pt x="359033" y="401648"/>
                        <a:pt x="354173" y="398002"/>
                      </a:cubicBezTo>
                      <a:cubicBezTo>
                        <a:pt x="346882" y="393141"/>
                        <a:pt x="338376" y="383420"/>
                        <a:pt x="329870" y="383420"/>
                      </a:cubicBezTo>
                      <a:cubicBezTo>
                        <a:pt x="331085" y="387066"/>
                        <a:pt x="335945" y="387066"/>
                        <a:pt x="337161" y="389496"/>
                      </a:cubicBezTo>
                      <a:cubicBezTo>
                        <a:pt x="328655" y="389496"/>
                        <a:pt x="322579" y="376129"/>
                        <a:pt x="314073" y="382205"/>
                      </a:cubicBezTo>
                      <a:cubicBezTo>
                        <a:pt x="315288" y="385851"/>
                        <a:pt x="321364" y="382205"/>
                        <a:pt x="321364" y="385851"/>
                      </a:cubicBezTo>
                      <a:cubicBezTo>
                        <a:pt x="320149" y="387066"/>
                        <a:pt x="318933" y="387066"/>
                        <a:pt x="316503" y="387066"/>
                      </a:cubicBezTo>
                      <a:cubicBezTo>
                        <a:pt x="315288" y="388281"/>
                        <a:pt x="314073" y="390711"/>
                        <a:pt x="311642" y="390711"/>
                      </a:cubicBezTo>
                      <a:cubicBezTo>
                        <a:pt x="309212" y="391926"/>
                        <a:pt x="303136" y="393141"/>
                        <a:pt x="301921" y="391926"/>
                      </a:cubicBezTo>
                      <a:cubicBezTo>
                        <a:pt x="303136" y="389496"/>
                        <a:pt x="306782" y="389496"/>
                        <a:pt x="309212" y="387066"/>
                      </a:cubicBezTo>
                      <a:cubicBezTo>
                        <a:pt x="314073" y="383420"/>
                        <a:pt x="307997" y="383420"/>
                        <a:pt x="304351" y="384635"/>
                      </a:cubicBezTo>
                      <a:cubicBezTo>
                        <a:pt x="301921" y="385851"/>
                        <a:pt x="297060" y="385851"/>
                        <a:pt x="295845" y="388281"/>
                      </a:cubicBezTo>
                      <a:cubicBezTo>
                        <a:pt x="293415" y="391926"/>
                        <a:pt x="297060" y="390711"/>
                        <a:pt x="292200" y="393141"/>
                      </a:cubicBezTo>
                      <a:cubicBezTo>
                        <a:pt x="290985" y="393141"/>
                        <a:pt x="290985" y="398002"/>
                        <a:pt x="293415" y="398002"/>
                      </a:cubicBezTo>
                      <a:cubicBezTo>
                        <a:pt x="299491" y="400432"/>
                        <a:pt x="305567" y="402863"/>
                        <a:pt x="297060" y="405293"/>
                      </a:cubicBezTo>
                      <a:cubicBezTo>
                        <a:pt x="286124" y="408938"/>
                        <a:pt x="292200" y="415014"/>
                        <a:pt x="298276" y="421090"/>
                      </a:cubicBezTo>
                      <a:cubicBezTo>
                        <a:pt x="305567" y="429596"/>
                        <a:pt x="315288" y="438102"/>
                        <a:pt x="320149" y="447823"/>
                      </a:cubicBezTo>
                      <a:cubicBezTo>
                        <a:pt x="325009" y="456329"/>
                        <a:pt x="325009" y="464836"/>
                        <a:pt x="328655" y="473342"/>
                      </a:cubicBezTo>
                      <a:cubicBezTo>
                        <a:pt x="332300" y="480633"/>
                        <a:pt x="335945" y="491569"/>
                        <a:pt x="344452" y="493999"/>
                      </a:cubicBezTo>
                      <a:cubicBezTo>
                        <a:pt x="352957" y="496429"/>
                        <a:pt x="356603" y="484278"/>
                        <a:pt x="365109" y="483063"/>
                      </a:cubicBezTo>
                      <a:cubicBezTo>
                        <a:pt x="378476" y="484278"/>
                        <a:pt x="377261" y="470911"/>
                        <a:pt x="374830" y="462405"/>
                      </a:cubicBezTo>
                      <a:moveTo>
                        <a:pt x="150027" y="478202"/>
                      </a:moveTo>
                      <a:cubicBezTo>
                        <a:pt x="156103" y="474557"/>
                        <a:pt x="171900" y="464836"/>
                        <a:pt x="173115" y="457545"/>
                      </a:cubicBezTo>
                      <a:cubicBezTo>
                        <a:pt x="170685" y="456329"/>
                        <a:pt x="168254" y="456329"/>
                        <a:pt x="165824" y="456329"/>
                      </a:cubicBezTo>
                      <a:cubicBezTo>
                        <a:pt x="162179" y="456329"/>
                        <a:pt x="162179" y="461190"/>
                        <a:pt x="159748" y="461190"/>
                      </a:cubicBezTo>
                      <a:cubicBezTo>
                        <a:pt x="156103" y="461190"/>
                        <a:pt x="163394" y="453899"/>
                        <a:pt x="163394" y="452684"/>
                      </a:cubicBezTo>
                      <a:cubicBezTo>
                        <a:pt x="163394" y="453899"/>
                        <a:pt x="159748" y="440532"/>
                        <a:pt x="158533" y="440532"/>
                      </a:cubicBezTo>
                      <a:cubicBezTo>
                        <a:pt x="154888" y="439317"/>
                        <a:pt x="153672" y="438102"/>
                        <a:pt x="154888" y="434457"/>
                      </a:cubicBezTo>
                      <a:cubicBezTo>
                        <a:pt x="154888" y="433241"/>
                        <a:pt x="156103" y="425951"/>
                        <a:pt x="157318" y="425951"/>
                      </a:cubicBezTo>
                      <a:cubicBezTo>
                        <a:pt x="152457" y="424735"/>
                        <a:pt x="143951" y="439317"/>
                        <a:pt x="140306" y="433241"/>
                      </a:cubicBezTo>
                      <a:cubicBezTo>
                        <a:pt x="137875" y="428381"/>
                        <a:pt x="133015" y="433241"/>
                        <a:pt x="131800" y="429596"/>
                      </a:cubicBezTo>
                      <a:cubicBezTo>
                        <a:pt x="130584" y="427166"/>
                        <a:pt x="123293" y="424735"/>
                        <a:pt x="123293" y="429596"/>
                      </a:cubicBezTo>
                      <a:cubicBezTo>
                        <a:pt x="123293" y="433241"/>
                        <a:pt x="124509" y="439317"/>
                        <a:pt x="118433" y="440532"/>
                      </a:cubicBezTo>
                      <a:cubicBezTo>
                        <a:pt x="114787" y="441748"/>
                        <a:pt x="111142" y="447823"/>
                        <a:pt x="107497" y="452684"/>
                      </a:cubicBezTo>
                      <a:cubicBezTo>
                        <a:pt x="103851" y="457545"/>
                        <a:pt x="90484" y="468481"/>
                        <a:pt x="94130" y="475772"/>
                      </a:cubicBezTo>
                      <a:cubicBezTo>
                        <a:pt x="92915" y="479417"/>
                        <a:pt x="90484" y="490354"/>
                        <a:pt x="91700" y="492784"/>
                      </a:cubicBezTo>
                      <a:cubicBezTo>
                        <a:pt x="95345" y="497645"/>
                        <a:pt x="97775" y="498860"/>
                        <a:pt x="100206" y="504936"/>
                      </a:cubicBezTo>
                      <a:cubicBezTo>
                        <a:pt x="105066" y="515872"/>
                        <a:pt x="114787" y="524378"/>
                        <a:pt x="126939" y="517087"/>
                      </a:cubicBezTo>
                      <a:cubicBezTo>
                        <a:pt x="136660" y="511011"/>
                        <a:pt x="139091" y="506151"/>
                        <a:pt x="141521" y="495214"/>
                      </a:cubicBezTo>
                      <a:cubicBezTo>
                        <a:pt x="141521" y="490354"/>
                        <a:pt x="142736" y="474557"/>
                        <a:pt x="150027" y="478202"/>
                      </a:cubicBezTo>
                    </a:path>
                  </a:pathLst>
                </a:custGeom>
                <a:grpFill/>
                <a:ln w="12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 dirty="0"/>
                </a:p>
              </p:txBody>
            </p:sp>
            <p:sp>
              <p:nvSpPr>
                <p:cNvPr id="46" name="PA-任意多边形 45">
                  <a:extLst>
                    <a:ext uri="{FF2B5EF4-FFF2-40B4-BE49-F238E27FC236}">
                      <a16:creationId xmlns="" xmlns:a16="http://schemas.microsoft.com/office/drawing/2014/main" id="{B0EE8D44-04FC-4C44-83B8-45FCA918B9EF}"/>
                    </a:ext>
                  </a:extLst>
                </p:cNvPr>
                <p:cNvSpPr/>
                <p:nvPr>
                  <p:custDataLst>
                    <p:tags r:id="rId38"/>
                  </p:custDataLst>
                </p:nvPr>
              </p:nvSpPr>
              <p:spPr>
                <a:xfrm>
                  <a:off x="6668900" y="-1370215"/>
                  <a:ext cx="498290" cy="568430"/>
                </a:xfrm>
                <a:custGeom>
                  <a:avLst/>
                  <a:gdLst>
                    <a:gd name="connsiteX0" fmla="*/ 498291 w 498290"/>
                    <a:gd name="connsiteY0" fmla="*/ 409643 h 568430"/>
                    <a:gd name="connsiteX1" fmla="*/ 494645 w 498290"/>
                    <a:gd name="connsiteY1" fmla="*/ 408428 h 568430"/>
                    <a:gd name="connsiteX2" fmla="*/ 498291 w 498290"/>
                    <a:gd name="connsiteY2" fmla="*/ 403567 h 568430"/>
                    <a:gd name="connsiteX3" fmla="*/ 497076 w 498290"/>
                    <a:gd name="connsiteY3" fmla="*/ 397491 h 568430"/>
                    <a:gd name="connsiteX4" fmla="*/ 486139 w 498290"/>
                    <a:gd name="connsiteY4" fmla="*/ 387770 h 568430"/>
                    <a:gd name="connsiteX5" fmla="*/ 455760 w 498290"/>
                    <a:gd name="connsiteY5" fmla="*/ 371973 h 568430"/>
                    <a:gd name="connsiteX6" fmla="*/ 425381 w 498290"/>
                    <a:gd name="connsiteY6" fmla="*/ 356176 h 568430"/>
                    <a:gd name="connsiteX7" fmla="*/ 380421 w 498290"/>
                    <a:gd name="connsiteY7" fmla="*/ 339164 h 568430"/>
                    <a:gd name="connsiteX8" fmla="*/ 348827 w 498290"/>
                    <a:gd name="connsiteY8" fmla="*/ 296634 h 568430"/>
                    <a:gd name="connsiteX9" fmla="*/ 308727 w 498290"/>
                    <a:gd name="connsiteY9" fmla="*/ 269900 h 568430"/>
                    <a:gd name="connsiteX10" fmla="*/ 295360 w 498290"/>
                    <a:gd name="connsiteY10" fmla="*/ 241952 h 568430"/>
                    <a:gd name="connsiteX11" fmla="*/ 300221 w 498290"/>
                    <a:gd name="connsiteY11" fmla="*/ 204282 h 568430"/>
                    <a:gd name="connsiteX12" fmla="*/ 333030 w 498290"/>
                    <a:gd name="connsiteY12" fmla="*/ 193346 h 568430"/>
                    <a:gd name="connsiteX13" fmla="*/ 348827 w 498290"/>
                    <a:gd name="connsiteY13" fmla="*/ 189700 h 568430"/>
                    <a:gd name="connsiteX14" fmla="*/ 356118 w 498290"/>
                    <a:gd name="connsiteY14" fmla="*/ 186055 h 568430"/>
                    <a:gd name="connsiteX15" fmla="*/ 353687 w 498290"/>
                    <a:gd name="connsiteY15" fmla="*/ 175118 h 568430"/>
                    <a:gd name="connsiteX16" fmla="*/ 356118 w 498290"/>
                    <a:gd name="connsiteY16" fmla="*/ 164182 h 568430"/>
                    <a:gd name="connsiteX17" fmla="*/ 353687 w 498290"/>
                    <a:gd name="connsiteY17" fmla="*/ 160536 h 568430"/>
                    <a:gd name="connsiteX18" fmla="*/ 354903 w 498290"/>
                    <a:gd name="connsiteY18" fmla="*/ 154461 h 568430"/>
                    <a:gd name="connsiteX19" fmla="*/ 341536 w 498290"/>
                    <a:gd name="connsiteY19" fmla="*/ 125297 h 568430"/>
                    <a:gd name="connsiteX20" fmla="*/ 309942 w 498290"/>
                    <a:gd name="connsiteY20" fmla="*/ 125297 h 568430"/>
                    <a:gd name="connsiteX21" fmla="*/ 296575 w 498290"/>
                    <a:gd name="connsiteY21" fmla="*/ 103424 h 568430"/>
                    <a:gd name="connsiteX22" fmla="*/ 292930 w 498290"/>
                    <a:gd name="connsiteY22" fmla="*/ 32945 h 568430"/>
                    <a:gd name="connsiteX23" fmla="*/ 278348 w 498290"/>
                    <a:gd name="connsiteY23" fmla="*/ 19579 h 568430"/>
                    <a:gd name="connsiteX24" fmla="*/ 246754 w 498290"/>
                    <a:gd name="connsiteY24" fmla="*/ 7427 h 568430"/>
                    <a:gd name="connsiteX25" fmla="*/ 229742 w 498290"/>
                    <a:gd name="connsiteY25" fmla="*/ 136 h 568430"/>
                    <a:gd name="connsiteX26" fmla="*/ 235818 w 498290"/>
                    <a:gd name="connsiteY26" fmla="*/ 13503 h 568430"/>
                    <a:gd name="connsiteX27" fmla="*/ 235818 w 498290"/>
                    <a:gd name="connsiteY27" fmla="*/ 22009 h 568430"/>
                    <a:gd name="connsiteX28" fmla="*/ 238248 w 498290"/>
                    <a:gd name="connsiteY28" fmla="*/ 30515 h 568430"/>
                    <a:gd name="connsiteX29" fmla="*/ 243108 w 498290"/>
                    <a:gd name="connsiteY29" fmla="*/ 40236 h 568430"/>
                    <a:gd name="connsiteX30" fmla="*/ 247969 w 498290"/>
                    <a:gd name="connsiteY30" fmla="*/ 59679 h 568430"/>
                    <a:gd name="connsiteX31" fmla="*/ 250399 w 498290"/>
                    <a:gd name="connsiteY31" fmla="*/ 81551 h 568430"/>
                    <a:gd name="connsiteX32" fmla="*/ 250399 w 498290"/>
                    <a:gd name="connsiteY32" fmla="*/ 144739 h 568430"/>
                    <a:gd name="connsiteX33" fmla="*/ 240678 w 498290"/>
                    <a:gd name="connsiteY33" fmla="*/ 165397 h 568430"/>
                    <a:gd name="connsiteX34" fmla="*/ 223666 w 498290"/>
                    <a:gd name="connsiteY34" fmla="*/ 171473 h 568430"/>
                    <a:gd name="connsiteX35" fmla="*/ 206654 w 498290"/>
                    <a:gd name="connsiteY35" fmla="*/ 162967 h 568430"/>
                    <a:gd name="connsiteX36" fmla="*/ 195717 w 498290"/>
                    <a:gd name="connsiteY36" fmla="*/ 177549 h 568430"/>
                    <a:gd name="connsiteX37" fmla="*/ 193287 w 498290"/>
                    <a:gd name="connsiteY37" fmla="*/ 216433 h 568430"/>
                    <a:gd name="connsiteX38" fmla="*/ 211515 w 498290"/>
                    <a:gd name="connsiteY38" fmla="*/ 248027 h 568430"/>
                    <a:gd name="connsiteX39" fmla="*/ 240678 w 498290"/>
                    <a:gd name="connsiteY39" fmla="*/ 240737 h 568430"/>
                    <a:gd name="connsiteX40" fmla="*/ 232172 w 498290"/>
                    <a:gd name="connsiteY40" fmla="*/ 255318 h 568430"/>
                    <a:gd name="connsiteX41" fmla="*/ 222451 w 498290"/>
                    <a:gd name="connsiteY41" fmla="*/ 275976 h 568430"/>
                    <a:gd name="connsiteX42" fmla="*/ 213945 w 498290"/>
                    <a:gd name="connsiteY42" fmla="*/ 294203 h 568430"/>
                    <a:gd name="connsiteX43" fmla="*/ 204224 w 498290"/>
                    <a:gd name="connsiteY43" fmla="*/ 313646 h 568430"/>
                    <a:gd name="connsiteX44" fmla="*/ 200578 w 498290"/>
                    <a:gd name="connsiteY44" fmla="*/ 330658 h 568430"/>
                    <a:gd name="connsiteX45" fmla="*/ 198148 w 498290"/>
                    <a:gd name="connsiteY45" fmla="*/ 341594 h 568430"/>
                    <a:gd name="connsiteX46" fmla="*/ 185996 w 498290"/>
                    <a:gd name="connsiteY46" fmla="*/ 364682 h 568430"/>
                    <a:gd name="connsiteX47" fmla="*/ 161693 w 498290"/>
                    <a:gd name="connsiteY47" fmla="*/ 402352 h 568430"/>
                    <a:gd name="connsiteX48" fmla="*/ 137390 w 498290"/>
                    <a:gd name="connsiteY48" fmla="*/ 429085 h 568430"/>
                    <a:gd name="connsiteX49" fmla="*/ 132530 w 498290"/>
                    <a:gd name="connsiteY49" fmla="*/ 418149 h 568430"/>
                    <a:gd name="connsiteX50" fmla="*/ 131314 w 498290"/>
                    <a:gd name="connsiteY50" fmla="*/ 429085 h 568430"/>
                    <a:gd name="connsiteX51" fmla="*/ 136175 w 498290"/>
                    <a:gd name="connsiteY51" fmla="*/ 440022 h 568430"/>
                    <a:gd name="connsiteX52" fmla="*/ 143466 w 498290"/>
                    <a:gd name="connsiteY52" fmla="*/ 448528 h 568430"/>
                    <a:gd name="connsiteX53" fmla="*/ 148327 w 498290"/>
                    <a:gd name="connsiteY53" fmla="*/ 443667 h 568430"/>
                    <a:gd name="connsiteX54" fmla="*/ 151972 w 498290"/>
                    <a:gd name="connsiteY54" fmla="*/ 450958 h 568430"/>
                    <a:gd name="connsiteX55" fmla="*/ 154402 w 498290"/>
                    <a:gd name="connsiteY55" fmla="*/ 442452 h 568430"/>
                    <a:gd name="connsiteX56" fmla="*/ 150757 w 498290"/>
                    <a:gd name="connsiteY56" fmla="*/ 436376 h 568430"/>
                    <a:gd name="connsiteX57" fmla="*/ 145896 w 498290"/>
                    <a:gd name="connsiteY57" fmla="*/ 438807 h 568430"/>
                    <a:gd name="connsiteX58" fmla="*/ 158048 w 498290"/>
                    <a:gd name="connsiteY58" fmla="*/ 421794 h 568430"/>
                    <a:gd name="connsiteX59" fmla="*/ 160478 w 498290"/>
                    <a:gd name="connsiteY59" fmla="*/ 426655 h 568430"/>
                    <a:gd name="connsiteX60" fmla="*/ 166554 w 498290"/>
                    <a:gd name="connsiteY60" fmla="*/ 420579 h 568430"/>
                    <a:gd name="connsiteX61" fmla="*/ 176275 w 498290"/>
                    <a:gd name="connsiteY61" fmla="*/ 410858 h 568430"/>
                    <a:gd name="connsiteX62" fmla="*/ 168984 w 498290"/>
                    <a:gd name="connsiteY62" fmla="*/ 423010 h 568430"/>
                    <a:gd name="connsiteX63" fmla="*/ 158048 w 498290"/>
                    <a:gd name="connsiteY63" fmla="*/ 435161 h 568430"/>
                    <a:gd name="connsiteX64" fmla="*/ 159263 w 498290"/>
                    <a:gd name="connsiteY64" fmla="*/ 440022 h 568430"/>
                    <a:gd name="connsiteX65" fmla="*/ 167769 w 498290"/>
                    <a:gd name="connsiteY65" fmla="*/ 431516 h 568430"/>
                    <a:gd name="connsiteX66" fmla="*/ 167769 w 498290"/>
                    <a:gd name="connsiteY66" fmla="*/ 433946 h 568430"/>
                    <a:gd name="connsiteX67" fmla="*/ 173845 w 498290"/>
                    <a:gd name="connsiteY67" fmla="*/ 429085 h 568430"/>
                    <a:gd name="connsiteX68" fmla="*/ 183566 w 498290"/>
                    <a:gd name="connsiteY68" fmla="*/ 423010 h 568430"/>
                    <a:gd name="connsiteX69" fmla="*/ 190857 w 498290"/>
                    <a:gd name="connsiteY69" fmla="*/ 412073 h 568430"/>
                    <a:gd name="connsiteX70" fmla="*/ 207869 w 498290"/>
                    <a:gd name="connsiteY70" fmla="*/ 390200 h 568430"/>
                    <a:gd name="connsiteX71" fmla="*/ 222451 w 498290"/>
                    <a:gd name="connsiteY71" fmla="*/ 363467 h 568430"/>
                    <a:gd name="connsiteX72" fmla="*/ 235818 w 498290"/>
                    <a:gd name="connsiteY72" fmla="*/ 336734 h 568430"/>
                    <a:gd name="connsiteX73" fmla="*/ 246754 w 498290"/>
                    <a:gd name="connsiteY73" fmla="*/ 322152 h 568430"/>
                    <a:gd name="connsiteX74" fmla="*/ 249184 w 498290"/>
                    <a:gd name="connsiteY74" fmla="*/ 346455 h 568430"/>
                    <a:gd name="connsiteX75" fmla="*/ 252830 w 498290"/>
                    <a:gd name="connsiteY75" fmla="*/ 382910 h 568430"/>
                    <a:gd name="connsiteX76" fmla="*/ 251615 w 498290"/>
                    <a:gd name="connsiteY76" fmla="*/ 449743 h 568430"/>
                    <a:gd name="connsiteX77" fmla="*/ 255260 w 498290"/>
                    <a:gd name="connsiteY77" fmla="*/ 514146 h 568430"/>
                    <a:gd name="connsiteX78" fmla="*/ 229742 w 498290"/>
                    <a:gd name="connsiteY78" fmla="*/ 531158 h 568430"/>
                    <a:gd name="connsiteX79" fmla="*/ 199363 w 498290"/>
                    <a:gd name="connsiteY79" fmla="*/ 527513 h 568430"/>
                    <a:gd name="connsiteX80" fmla="*/ 190857 w 498290"/>
                    <a:gd name="connsiteY80" fmla="*/ 522652 h 568430"/>
                    <a:gd name="connsiteX81" fmla="*/ 185996 w 498290"/>
                    <a:gd name="connsiteY81" fmla="*/ 514146 h 568430"/>
                    <a:gd name="connsiteX82" fmla="*/ 171414 w 498290"/>
                    <a:gd name="connsiteY82" fmla="*/ 528728 h 568430"/>
                    <a:gd name="connsiteX83" fmla="*/ 170199 w 498290"/>
                    <a:gd name="connsiteY83" fmla="*/ 538449 h 568430"/>
                    <a:gd name="connsiteX84" fmla="*/ 175060 w 498290"/>
                    <a:gd name="connsiteY84" fmla="*/ 546955 h 568430"/>
                    <a:gd name="connsiteX85" fmla="*/ 166554 w 498290"/>
                    <a:gd name="connsiteY85" fmla="*/ 543310 h 568430"/>
                    <a:gd name="connsiteX86" fmla="*/ 167769 w 498290"/>
                    <a:gd name="connsiteY86" fmla="*/ 549386 h 568430"/>
                    <a:gd name="connsiteX87" fmla="*/ 176275 w 498290"/>
                    <a:gd name="connsiteY87" fmla="*/ 553031 h 568430"/>
                    <a:gd name="connsiteX88" fmla="*/ 181136 w 498290"/>
                    <a:gd name="connsiteY88" fmla="*/ 555461 h 568430"/>
                    <a:gd name="connsiteX89" fmla="*/ 181136 w 498290"/>
                    <a:gd name="connsiteY89" fmla="*/ 557892 h 568430"/>
                    <a:gd name="connsiteX90" fmla="*/ 211515 w 498290"/>
                    <a:gd name="connsiteY90" fmla="*/ 562752 h 568430"/>
                    <a:gd name="connsiteX91" fmla="*/ 241893 w 498290"/>
                    <a:gd name="connsiteY91" fmla="*/ 567613 h 568430"/>
                    <a:gd name="connsiteX92" fmla="*/ 274702 w 498290"/>
                    <a:gd name="connsiteY92" fmla="*/ 565183 h 568430"/>
                    <a:gd name="connsiteX93" fmla="*/ 295360 w 498290"/>
                    <a:gd name="connsiteY93" fmla="*/ 554246 h 568430"/>
                    <a:gd name="connsiteX94" fmla="*/ 294145 w 498290"/>
                    <a:gd name="connsiteY94" fmla="*/ 527513 h 568430"/>
                    <a:gd name="connsiteX95" fmla="*/ 297790 w 498290"/>
                    <a:gd name="connsiteY95" fmla="*/ 501995 h 568430"/>
                    <a:gd name="connsiteX96" fmla="*/ 296575 w 498290"/>
                    <a:gd name="connsiteY96" fmla="*/ 467970 h 568430"/>
                    <a:gd name="connsiteX97" fmla="*/ 296575 w 498290"/>
                    <a:gd name="connsiteY97" fmla="*/ 444882 h 568430"/>
                    <a:gd name="connsiteX98" fmla="*/ 301436 w 498290"/>
                    <a:gd name="connsiteY98" fmla="*/ 427870 h 568430"/>
                    <a:gd name="connsiteX99" fmla="*/ 299006 w 498290"/>
                    <a:gd name="connsiteY99" fmla="*/ 410858 h 568430"/>
                    <a:gd name="connsiteX100" fmla="*/ 297790 w 498290"/>
                    <a:gd name="connsiteY100" fmla="*/ 380479 h 568430"/>
                    <a:gd name="connsiteX101" fmla="*/ 294145 w 498290"/>
                    <a:gd name="connsiteY101" fmla="*/ 369543 h 568430"/>
                    <a:gd name="connsiteX102" fmla="*/ 295360 w 498290"/>
                    <a:gd name="connsiteY102" fmla="*/ 351315 h 568430"/>
                    <a:gd name="connsiteX103" fmla="*/ 299006 w 498290"/>
                    <a:gd name="connsiteY103" fmla="*/ 324582 h 568430"/>
                    <a:gd name="connsiteX104" fmla="*/ 314803 w 498290"/>
                    <a:gd name="connsiteY104" fmla="*/ 358606 h 568430"/>
                    <a:gd name="connsiteX105" fmla="*/ 326954 w 498290"/>
                    <a:gd name="connsiteY105" fmla="*/ 369543 h 568430"/>
                    <a:gd name="connsiteX106" fmla="*/ 337890 w 498290"/>
                    <a:gd name="connsiteY106" fmla="*/ 381694 h 568430"/>
                    <a:gd name="connsiteX107" fmla="*/ 370700 w 498290"/>
                    <a:gd name="connsiteY107" fmla="*/ 395061 h 568430"/>
                    <a:gd name="connsiteX108" fmla="*/ 390142 w 498290"/>
                    <a:gd name="connsiteY108" fmla="*/ 398706 h 568430"/>
                    <a:gd name="connsiteX109" fmla="*/ 405939 w 498290"/>
                    <a:gd name="connsiteY109" fmla="*/ 405997 h 568430"/>
                    <a:gd name="connsiteX110" fmla="*/ 442394 w 498290"/>
                    <a:gd name="connsiteY110" fmla="*/ 423010 h 568430"/>
                    <a:gd name="connsiteX111" fmla="*/ 454545 w 498290"/>
                    <a:gd name="connsiteY111" fmla="*/ 430300 h 568430"/>
                    <a:gd name="connsiteX112" fmla="*/ 469127 w 498290"/>
                    <a:gd name="connsiteY112" fmla="*/ 435161 h 568430"/>
                    <a:gd name="connsiteX113" fmla="*/ 481279 w 498290"/>
                    <a:gd name="connsiteY113" fmla="*/ 437591 h 568430"/>
                    <a:gd name="connsiteX114" fmla="*/ 491000 w 498290"/>
                    <a:gd name="connsiteY114" fmla="*/ 432731 h 568430"/>
                    <a:gd name="connsiteX115" fmla="*/ 498291 w 498290"/>
                    <a:gd name="connsiteY115" fmla="*/ 409643 h 568430"/>
                    <a:gd name="connsiteX116" fmla="*/ 320878 w 498290"/>
                    <a:gd name="connsiteY116" fmla="*/ 175118 h 568430"/>
                    <a:gd name="connsiteX117" fmla="*/ 337890 w 498290"/>
                    <a:gd name="connsiteY117" fmla="*/ 175118 h 568430"/>
                    <a:gd name="connsiteX118" fmla="*/ 326954 w 498290"/>
                    <a:gd name="connsiteY118" fmla="*/ 179979 h 568430"/>
                    <a:gd name="connsiteX119" fmla="*/ 307512 w 498290"/>
                    <a:gd name="connsiteY119" fmla="*/ 184839 h 568430"/>
                    <a:gd name="connsiteX120" fmla="*/ 301436 w 498290"/>
                    <a:gd name="connsiteY120" fmla="*/ 181194 h 568430"/>
                    <a:gd name="connsiteX121" fmla="*/ 320878 w 498290"/>
                    <a:gd name="connsiteY121" fmla="*/ 175118 h 568430"/>
                    <a:gd name="connsiteX122" fmla="*/ 296575 w 498290"/>
                    <a:gd name="connsiteY122" fmla="*/ 127727 h 568430"/>
                    <a:gd name="connsiteX123" fmla="*/ 305081 w 498290"/>
                    <a:gd name="connsiteY123" fmla="*/ 132588 h 568430"/>
                    <a:gd name="connsiteX124" fmla="*/ 296575 w 498290"/>
                    <a:gd name="connsiteY124" fmla="*/ 127727 h 568430"/>
                    <a:gd name="connsiteX125" fmla="*/ 137390 w 498290"/>
                    <a:gd name="connsiteY125" fmla="*/ 375619 h 568430"/>
                    <a:gd name="connsiteX126" fmla="*/ 160478 w 498290"/>
                    <a:gd name="connsiteY126" fmla="*/ 350100 h 568430"/>
                    <a:gd name="connsiteX127" fmla="*/ 150757 w 498290"/>
                    <a:gd name="connsiteY127" fmla="*/ 318506 h 568430"/>
                    <a:gd name="connsiteX128" fmla="*/ 134960 w 498290"/>
                    <a:gd name="connsiteY128" fmla="*/ 330658 h 568430"/>
                    <a:gd name="connsiteX129" fmla="*/ 116733 w 498290"/>
                    <a:gd name="connsiteY129" fmla="*/ 339164 h 568430"/>
                    <a:gd name="connsiteX130" fmla="*/ 119163 w 498290"/>
                    <a:gd name="connsiteY130" fmla="*/ 308785 h 568430"/>
                    <a:gd name="connsiteX131" fmla="*/ 125239 w 498290"/>
                    <a:gd name="connsiteY131" fmla="*/ 267470 h 568430"/>
                    <a:gd name="connsiteX132" fmla="*/ 149542 w 498290"/>
                    <a:gd name="connsiteY132" fmla="*/ 246812 h 568430"/>
                    <a:gd name="connsiteX133" fmla="*/ 171414 w 498290"/>
                    <a:gd name="connsiteY133" fmla="*/ 232230 h 568430"/>
                    <a:gd name="connsiteX134" fmla="*/ 166554 w 498290"/>
                    <a:gd name="connsiteY134" fmla="*/ 232230 h 568430"/>
                    <a:gd name="connsiteX135" fmla="*/ 175060 w 498290"/>
                    <a:gd name="connsiteY135" fmla="*/ 224940 h 568430"/>
                    <a:gd name="connsiteX136" fmla="*/ 167769 w 498290"/>
                    <a:gd name="connsiteY136" fmla="*/ 223724 h 568430"/>
                    <a:gd name="connsiteX137" fmla="*/ 173845 w 498290"/>
                    <a:gd name="connsiteY137" fmla="*/ 214003 h 568430"/>
                    <a:gd name="connsiteX138" fmla="*/ 183566 w 498290"/>
                    <a:gd name="connsiteY138" fmla="*/ 207927 h 568430"/>
                    <a:gd name="connsiteX139" fmla="*/ 182351 w 498290"/>
                    <a:gd name="connsiteY139" fmla="*/ 199421 h 568430"/>
                    <a:gd name="connsiteX140" fmla="*/ 179920 w 498290"/>
                    <a:gd name="connsiteY140" fmla="*/ 194561 h 568430"/>
                    <a:gd name="connsiteX141" fmla="*/ 177490 w 498290"/>
                    <a:gd name="connsiteY141" fmla="*/ 190915 h 568430"/>
                    <a:gd name="connsiteX142" fmla="*/ 177490 w 498290"/>
                    <a:gd name="connsiteY142" fmla="*/ 182409 h 568430"/>
                    <a:gd name="connsiteX143" fmla="*/ 172630 w 498290"/>
                    <a:gd name="connsiteY143" fmla="*/ 177549 h 568430"/>
                    <a:gd name="connsiteX144" fmla="*/ 167769 w 498290"/>
                    <a:gd name="connsiteY144" fmla="*/ 170258 h 568430"/>
                    <a:gd name="connsiteX145" fmla="*/ 153187 w 498290"/>
                    <a:gd name="connsiteY145" fmla="*/ 161752 h 568430"/>
                    <a:gd name="connsiteX146" fmla="*/ 139820 w 498290"/>
                    <a:gd name="connsiteY146" fmla="*/ 159321 h 568430"/>
                    <a:gd name="connsiteX147" fmla="*/ 134960 w 498290"/>
                    <a:gd name="connsiteY147" fmla="*/ 165397 h 568430"/>
                    <a:gd name="connsiteX148" fmla="*/ 130099 w 498290"/>
                    <a:gd name="connsiteY148" fmla="*/ 141094 h 568430"/>
                    <a:gd name="connsiteX149" fmla="*/ 141036 w 498290"/>
                    <a:gd name="connsiteY149" fmla="*/ 97348 h 568430"/>
                    <a:gd name="connsiteX150" fmla="*/ 128884 w 498290"/>
                    <a:gd name="connsiteY150" fmla="*/ 59679 h 568430"/>
                    <a:gd name="connsiteX151" fmla="*/ 124024 w 498290"/>
                    <a:gd name="connsiteY151" fmla="*/ 47527 h 568430"/>
                    <a:gd name="connsiteX152" fmla="*/ 116733 w 498290"/>
                    <a:gd name="connsiteY152" fmla="*/ 36591 h 568430"/>
                    <a:gd name="connsiteX153" fmla="*/ 113087 w 498290"/>
                    <a:gd name="connsiteY153" fmla="*/ 43882 h 568430"/>
                    <a:gd name="connsiteX154" fmla="*/ 111872 w 498290"/>
                    <a:gd name="connsiteY154" fmla="*/ 35376 h 568430"/>
                    <a:gd name="connsiteX155" fmla="*/ 102151 w 498290"/>
                    <a:gd name="connsiteY155" fmla="*/ 37806 h 568430"/>
                    <a:gd name="connsiteX156" fmla="*/ 113087 w 498290"/>
                    <a:gd name="connsiteY156" fmla="*/ 69400 h 568430"/>
                    <a:gd name="connsiteX157" fmla="*/ 105796 w 498290"/>
                    <a:gd name="connsiteY157" fmla="*/ 105854 h 568430"/>
                    <a:gd name="connsiteX158" fmla="*/ 99720 w 498290"/>
                    <a:gd name="connsiteY158" fmla="*/ 182409 h 568430"/>
                    <a:gd name="connsiteX159" fmla="*/ 91214 w 498290"/>
                    <a:gd name="connsiteY159" fmla="*/ 190915 h 568430"/>
                    <a:gd name="connsiteX160" fmla="*/ 79063 w 498290"/>
                    <a:gd name="connsiteY160" fmla="*/ 187270 h 568430"/>
                    <a:gd name="connsiteX161" fmla="*/ 68126 w 498290"/>
                    <a:gd name="connsiteY161" fmla="*/ 188485 h 568430"/>
                    <a:gd name="connsiteX162" fmla="*/ 59620 w 498290"/>
                    <a:gd name="connsiteY162" fmla="*/ 196991 h 568430"/>
                    <a:gd name="connsiteX163" fmla="*/ 43823 w 498290"/>
                    <a:gd name="connsiteY163" fmla="*/ 216433 h 568430"/>
                    <a:gd name="connsiteX164" fmla="*/ 26811 w 498290"/>
                    <a:gd name="connsiteY164" fmla="*/ 244382 h 568430"/>
                    <a:gd name="connsiteX165" fmla="*/ 35317 w 498290"/>
                    <a:gd name="connsiteY165" fmla="*/ 296634 h 568430"/>
                    <a:gd name="connsiteX166" fmla="*/ 81493 w 498290"/>
                    <a:gd name="connsiteY166" fmla="*/ 278406 h 568430"/>
                    <a:gd name="connsiteX167" fmla="*/ 65696 w 498290"/>
                    <a:gd name="connsiteY167" fmla="*/ 322152 h 568430"/>
                    <a:gd name="connsiteX168" fmla="*/ 72987 w 498290"/>
                    <a:gd name="connsiteY168" fmla="*/ 314861 h 568430"/>
                    <a:gd name="connsiteX169" fmla="*/ 62051 w 498290"/>
                    <a:gd name="connsiteY169" fmla="*/ 334303 h 568430"/>
                    <a:gd name="connsiteX170" fmla="*/ 46254 w 498290"/>
                    <a:gd name="connsiteY170" fmla="*/ 359822 h 568430"/>
                    <a:gd name="connsiteX171" fmla="*/ 29241 w 498290"/>
                    <a:gd name="connsiteY171" fmla="*/ 387770 h 568430"/>
                    <a:gd name="connsiteX172" fmla="*/ 12229 w 498290"/>
                    <a:gd name="connsiteY172" fmla="*/ 402352 h 568430"/>
                    <a:gd name="connsiteX173" fmla="*/ 12229 w 498290"/>
                    <a:gd name="connsiteY173" fmla="*/ 399922 h 568430"/>
                    <a:gd name="connsiteX174" fmla="*/ 9799 w 498290"/>
                    <a:gd name="connsiteY174" fmla="*/ 403567 h 568430"/>
                    <a:gd name="connsiteX175" fmla="*/ 3723 w 498290"/>
                    <a:gd name="connsiteY175" fmla="*/ 425440 h 568430"/>
                    <a:gd name="connsiteX176" fmla="*/ 78 w 498290"/>
                    <a:gd name="connsiteY176" fmla="*/ 441237 h 568430"/>
                    <a:gd name="connsiteX177" fmla="*/ 17090 w 498290"/>
                    <a:gd name="connsiteY177" fmla="*/ 460679 h 568430"/>
                    <a:gd name="connsiteX178" fmla="*/ 32887 w 498290"/>
                    <a:gd name="connsiteY178" fmla="*/ 455819 h 568430"/>
                    <a:gd name="connsiteX179" fmla="*/ 38963 w 498290"/>
                    <a:gd name="connsiteY179" fmla="*/ 443667 h 568430"/>
                    <a:gd name="connsiteX180" fmla="*/ 38963 w 498290"/>
                    <a:gd name="connsiteY180" fmla="*/ 435161 h 568430"/>
                    <a:gd name="connsiteX181" fmla="*/ 57190 w 498290"/>
                    <a:gd name="connsiteY181" fmla="*/ 425440 h 568430"/>
                    <a:gd name="connsiteX182" fmla="*/ 81493 w 498290"/>
                    <a:gd name="connsiteY182" fmla="*/ 409643 h 568430"/>
                    <a:gd name="connsiteX183" fmla="*/ 92429 w 498290"/>
                    <a:gd name="connsiteY183" fmla="*/ 413288 h 568430"/>
                    <a:gd name="connsiteX184" fmla="*/ 91214 w 498290"/>
                    <a:gd name="connsiteY184" fmla="*/ 449743 h 568430"/>
                    <a:gd name="connsiteX185" fmla="*/ 91214 w 498290"/>
                    <a:gd name="connsiteY185" fmla="*/ 483767 h 568430"/>
                    <a:gd name="connsiteX186" fmla="*/ 91214 w 498290"/>
                    <a:gd name="connsiteY186" fmla="*/ 505640 h 568430"/>
                    <a:gd name="connsiteX187" fmla="*/ 75417 w 498290"/>
                    <a:gd name="connsiteY187" fmla="*/ 493488 h 568430"/>
                    <a:gd name="connsiteX188" fmla="*/ 79063 w 498290"/>
                    <a:gd name="connsiteY188" fmla="*/ 512931 h 568430"/>
                    <a:gd name="connsiteX189" fmla="*/ 88784 w 498290"/>
                    <a:gd name="connsiteY189" fmla="*/ 528728 h 568430"/>
                    <a:gd name="connsiteX190" fmla="*/ 97290 w 498290"/>
                    <a:gd name="connsiteY190" fmla="*/ 542095 h 568430"/>
                    <a:gd name="connsiteX191" fmla="*/ 103366 w 498290"/>
                    <a:gd name="connsiteY191" fmla="*/ 549386 h 568430"/>
                    <a:gd name="connsiteX192" fmla="*/ 105796 w 498290"/>
                    <a:gd name="connsiteY192" fmla="*/ 546955 h 568430"/>
                    <a:gd name="connsiteX193" fmla="*/ 110657 w 498290"/>
                    <a:gd name="connsiteY193" fmla="*/ 550601 h 568430"/>
                    <a:gd name="connsiteX194" fmla="*/ 117948 w 498290"/>
                    <a:gd name="connsiteY194" fmla="*/ 545740 h 568430"/>
                    <a:gd name="connsiteX195" fmla="*/ 117948 w 498290"/>
                    <a:gd name="connsiteY195" fmla="*/ 520222 h 568430"/>
                    <a:gd name="connsiteX196" fmla="*/ 117948 w 498290"/>
                    <a:gd name="connsiteY196" fmla="*/ 493488 h 568430"/>
                    <a:gd name="connsiteX197" fmla="*/ 116733 w 498290"/>
                    <a:gd name="connsiteY197" fmla="*/ 461894 h 568430"/>
                    <a:gd name="connsiteX198" fmla="*/ 117948 w 498290"/>
                    <a:gd name="connsiteY198" fmla="*/ 405997 h 568430"/>
                    <a:gd name="connsiteX199" fmla="*/ 137390 w 498290"/>
                    <a:gd name="connsiteY199" fmla="*/ 375619 h 568430"/>
                    <a:gd name="connsiteX200" fmla="*/ 91214 w 498290"/>
                    <a:gd name="connsiteY200" fmla="*/ 352531 h 568430"/>
                    <a:gd name="connsiteX201" fmla="*/ 75417 w 498290"/>
                    <a:gd name="connsiteY201" fmla="*/ 371973 h 568430"/>
                    <a:gd name="connsiteX202" fmla="*/ 92429 w 498290"/>
                    <a:gd name="connsiteY202" fmla="*/ 340379 h 568430"/>
                    <a:gd name="connsiteX203" fmla="*/ 91214 w 498290"/>
                    <a:gd name="connsiteY203" fmla="*/ 352531 h 568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</a:cxnLst>
                  <a:rect l="l" t="t" r="r" b="b"/>
                  <a:pathLst>
                    <a:path w="498290" h="568430">
                      <a:moveTo>
                        <a:pt x="498291" y="409643"/>
                      </a:moveTo>
                      <a:cubicBezTo>
                        <a:pt x="497076" y="409643"/>
                        <a:pt x="495860" y="408428"/>
                        <a:pt x="494645" y="408428"/>
                      </a:cubicBezTo>
                      <a:cubicBezTo>
                        <a:pt x="494645" y="405997"/>
                        <a:pt x="497076" y="405997"/>
                        <a:pt x="498291" y="403567"/>
                      </a:cubicBezTo>
                      <a:cubicBezTo>
                        <a:pt x="498291" y="402352"/>
                        <a:pt x="497076" y="398706"/>
                        <a:pt x="497076" y="397491"/>
                      </a:cubicBezTo>
                      <a:cubicBezTo>
                        <a:pt x="497076" y="391416"/>
                        <a:pt x="489785" y="388985"/>
                        <a:pt x="486139" y="387770"/>
                      </a:cubicBezTo>
                      <a:cubicBezTo>
                        <a:pt x="475203" y="384125"/>
                        <a:pt x="466697" y="376834"/>
                        <a:pt x="455760" y="371973"/>
                      </a:cubicBezTo>
                      <a:cubicBezTo>
                        <a:pt x="444824" y="367112"/>
                        <a:pt x="435103" y="361037"/>
                        <a:pt x="425381" y="356176"/>
                      </a:cubicBezTo>
                      <a:cubicBezTo>
                        <a:pt x="412015" y="347670"/>
                        <a:pt x="395003" y="345240"/>
                        <a:pt x="380421" y="339164"/>
                      </a:cubicBezTo>
                      <a:cubicBezTo>
                        <a:pt x="369485" y="324582"/>
                        <a:pt x="360978" y="308785"/>
                        <a:pt x="348827" y="296634"/>
                      </a:cubicBezTo>
                      <a:cubicBezTo>
                        <a:pt x="341536" y="289343"/>
                        <a:pt x="319663" y="265040"/>
                        <a:pt x="308727" y="269900"/>
                      </a:cubicBezTo>
                      <a:cubicBezTo>
                        <a:pt x="300221" y="273546"/>
                        <a:pt x="295360" y="246812"/>
                        <a:pt x="295360" y="241952"/>
                      </a:cubicBezTo>
                      <a:cubicBezTo>
                        <a:pt x="295360" y="231015"/>
                        <a:pt x="294145" y="214003"/>
                        <a:pt x="300221" y="204282"/>
                      </a:cubicBezTo>
                      <a:cubicBezTo>
                        <a:pt x="307512" y="192130"/>
                        <a:pt x="323309" y="198206"/>
                        <a:pt x="333030" y="193346"/>
                      </a:cubicBezTo>
                      <a:cubicBezTo>
                        <a:pt x="337890" y="190915"/>
                        <a:pt x="346396" y="192130"/>
                        <a:pt x="348827" y="189700"/>
                      </a:cubicBezTo>
                      <a:cubicBezTo>
                        <a:pt x="351257" y="187270"/>
                        <a:pt x="353687" y="187270"/>
                        <a:pt x="356118" y="186055"/>
                      </a:cubicBezTo>
                      <a:cubicBezTo>
                        <a:pt x="360978" y="183624"/>
                        <a:pt x="354903" y="178764"/>
                        <a:pt x="353687" y="175118"/>
                      </a:cubicBezTo>
                      <a:cubicBezTo>
                        <a:pt x="351257" y="167827"/>
                        <a:pt x="352472" y="169042"/>
                        <a:pt x="356118" y="164182"/>
                      </a:cubicBezTo>
                      <a:cubicBezTo>
                        <a:pt x="356118" y="164182"/>
                        <a:pt x="353687" y="160536"/>
                        <a:pt x="353687" y="160536"/>
                      </a:cubicBezTo>
                      <a:cubicBezTo>
                        <a:pt x="354903" y="158106"/>
                        <a:pt x="354903" y="155676"/>
                        <a:pt x="354903" y="154461"/>
                      </a:cubicBezTo>
                      <a:cubicBezTo>
                        <a:pt x="356118" y="142309"/>
                        <a:pt x="352472" y="131373"/>
                        <a:pt x="341536" y="125297"/>
                      </a:cubicBezTo>
                      <a:cubicBezTo>
                        <a:pt x="329384" y="119221"/>
                        <a:pt x="322093" y="119221"/>
                        <a:pt x="309942" y="125297"/>
                      </a:cubicBezTo>
                      <a:cubicBezTo>
                        <a:pt x="290500" y="135018"/>
                        <a:pt x="297790" y="114361"/>
                        <a:pt x="296575" y="103424"/>
                      </a:cubicBezTo>
                      <a:cubicBezTo>
                        <a:pt x="294145" y="81551"/>
                        <a:pt x="312372" y="49957"/>
                        <a:pt x="292930" y="32945"/>
                      </a:cubicBezTo>
                      <a:cubicBezTo>
                        <a:pt x="288069" y="28085"/>
                        <a:pt x="284424" y="23224"/>
                        <a:pt x="278348" y="19579"/>
                      </a:cubicBezTo>
                      <a:cubicBezTo>
                        <a:pt x="268627" y="12288"/>
                        <a:pt x="257690" y="9857"/>
                        <a:pt x="246754" y="7427"/>
                      </a:cubicBezTo>
                      <a:cubicBezTo>
                        <a:pt x="241893" y="6212"/>
                        <a:pt x="234602" y="-1079"/>
                        <a:pt x="229742" y="136"/>
                      </a:cubicBezTo>
                      <a:cubicBezTo>
                        <a:pt x="222451" y="1351"/>
                        <a:pt x="234602" y="12288"/>
                        <a:pt x="235818" y="13503"/>
                      </a:cubicBezTo>
                      <a:cubicBezTo>
                        <a:pt x="229742" y="17148"/>
                        <a:pt x="228527" y="18363"/>
                        <a:pt x="235818" y="22009"/>
                      </a:cubicBezTo>
                      <a:cubicBezTo>
                        <a:pt x="238248" y="23224"/>
                        <a:pt x="237033" y="28085"/>
                        <a:pt x="238248" y="30515"/>
                      </a:cubicBezTo>
                      <a:cubicBezTo>
                        <a:pt x="243108" y="32945"/>
                        <a:pt x="239463" y="36591"/>
                        <a:pt x="243108" y="40236"/>
                      </a:cubicBezTo>
                      <a:cubicBezTo>
                        <a:pt x="247969" y="45097"/>
                        <a:pt x="246754" y="53603"/>
                        <a:pt x="247969" y="59679"/>
                      </a:cubicBezTo>
                      <a:cubicBezTo>
                        <a:pt x="250399" y="65754"/>
                        <a:pt x="251615" y="75476"/>
                        <a:pt x="250399" y="81551"/>
                      </a:cubicBezTo>
                      <a:cubicBezTo>
                        <a:pt x="249184" y="103424"/>
                        <a:pt x="254045" y="124082"/>
                        <a:pt x="250399" y="144739"/>
                      </a:cubicBezTo>
                      <a:cubicBezTo>
                        <a:pt x="249184" y="154461"/>
                        <a:pt x="247969" y="158106"/>
                        <a:pt x="240678" y="165397"/>
                      </a:cubicBezTo>
                      <a:cubicBezTo>
                        <a:pt x="235818" y="170258"/>
                        <a:pt x="229742" y="175118"/>
                        <a:pt x="223666" y="171473"/>
                      </a:cubicBezTo>
                      <a:cubicBezTo>
                        <a:pt x="218805" y="169042"/>
                        <a:pt x="212730" y="162967"/>
                        <a:pt x="206654" y="162967"/>
                      </a:cubicBezTo>
                      <a:cubicBezTo>
                        <a:pt x="199363" y="164182"/>
                        <a:pt x="196933" y="171473"/>
                        <a:pt x="195717" y="177549"/>
                      </a:cubicBezTo>
                      <a:cubicBezTo>
                        <a:pt x="192072" y="189700"/>
                        <a:pt x="194502" y="203067"/>
                        <a:pt x="193287" y="216433"/>
                      </a:cubicBezTo>
                      <a:cubicBezTo>
                        <a:pt x="192072" y="231015"/>
                        <a:pt x="198148" y="241952"/>
                        <a:pt x="211515" y="248027"/>
                      </a:cubicBezTo>
                      <a:cubicBezTo>
                        <a:pt x="218805" y="251673"/>
                        <a:pt x="237033" y="235876"/>
                        <a:pt x="240678" y="240737"/>
                      </a:cubicBezTo>
                      <a:cubicBezTo>
                        <a:pt x="239463" y="246812"/>
                        <a:pt x="234602" y="250458"/>
                        <a:pt x="232172" y="255318"/>
                      </a:cubicBezTo>
                      <a:cubicBezTo>
                        <a:pt x="228527" y="261394"/>
                        <a:pt x="226096" y="268685"/>
                        <a:pt x="222451" y="275976"/>
                      </a:cubicBezTo>
                      <a:cubicBezTo>
                        <a:pt x="218805" y="282052"/>
                        <a:pt x="217590" y="288127"/>
                        <a:pt x="213945" y="294203"/>
                      </a:cubicBezTo>
                      <a:cubicBezTo>
                        <a:pt x="210299" y="300279"/>
                        <a:pt x="205439" y="306355"/>
                        <a:pt x="204224" y="313646"/>
                      </a:cubicBezTo>
                      <a:cubicBezTo>
                        <a:pt x="211515" y="314861"/>
                        <a:pt x="201793" y="327012"/>
                        <a:pt x="200578" y="330658"/>
                      </a:cubicBezTo>
                      <a:cubicBezTo>
                        <a:pt x="199363" y="334303"/>
                        <a:pt x="199363" y="337949"/>
                        <a:pt x="198148" y="341594"/>
                      </a:cubicBezTo>
                      <a:cubicBezTo>
                        <a:pt x="195717" y="350100"/>
                        <a:pt x="189642" y="357391"/>
                        <a:pt x="185996" y="364682"/>
                      </a:cubicBezTo>
                      <a:cubicBezTo>
                        <a:pt x="178705" y="378049"/>
                        <a:pt x="170199" y="388985"/>
                        <a:pt x="161693" y="402352"/>
                      </a:cubicBezTo>
                      <a:cubicBezTo>
                        <a:pt x="158048" y="407213"/>
                        <a:pt x="145896" y="430300"/>
                        <a:pt x="137390" y="429085"/>
                      </a:cubicBezTo>
                      <a:cubicBezTo>
                        <a:pt x="137390" y="426655"/>
                        <a:pt x="137390" y="418149"/>
                        <a:pt x="132530" y="418149"/>
                      </a:cubicBezTo>
                      <a:cubicBezTo>
                        <a:pt x="133745" y="423010"/>
                        <a:pt x="127669" y="424225"/>
                        <a:pt x="131314" y="429085"/>
                      </a:cubicBezTo>
                      <a:cubicBezTo>
                        <a:pt x="132530" y="431516"/>
                        <a:pt x="132530" y="440022"/>
                        <a:pt x="136175" y="440022"/>
                      </a:cubicBezTo>
                      <a:cubicBezTo>
                        <a:pt x="139820" y="440022"/>
                        <a:pt x="138605" y="447313"/>
                        <a:pt x="143466" y="448528"/>
                      </a:cubicBezTo>
                      <a:cubicBezTo>
                        <a:pt x="144681" y="447313"/>
                        <a:pt x="145896" y="442452"/>
                        <a:pt x="148327" y="443667"/>
                      </a:cubicBezTo>
                      <a:cubicBezTo>
                        <a:pt x="150757" y="444882"/>
                        <a:pt x="149542" y="449743"/>
                        <a:pt x="151972" y="450958"/>
                      </a:cubicBezTo>
                      <a:cubicBezTo>
                        <a:pt x="153187" y="449743"/>
                        <a:pt x="158048" y="441237"/>
                        <a:pt x="154402" y="442452"/>
                      </a:cubicBezTo>
                      <a:cubicBezTo>
                        <a:pt x="148327" y="443667"/>
                        <a:pt x="151972" y="438807"/>
                        <a:pt x="150757" y="436376"/>
                      </a:cubicBezTo>
                      <a:cubicBezTo>
                        <a:pt x="148327" y="436376"/>
                        <a:pt x="148327" y="438807"/>
                        <a:pt x="145896" y="438807"/>
                      </a:cubicBezTo>
                      <a:cubicBezTo>
                        <a:pt x="144681" y="437591"/>
                        <a:pt x="154402" y="421794"/>
                        <a:pt x="158048" y="421794"/>
                      </a:cubicBezTo>
                      <a:cubicBezTo>
                        <a:pt x="160478" y="421794"/>
                        <a:pt x="160478" y="424225"/>
                        <a:pt x="160478" y="426655"/>
                      </a:cubicBezTo>
                      <a:cubicBezTo>
                        <a:pt x="162908" y="427870"/>
                        <a:pt x="165339" y="423010"/>
                        <a:pt x="166554" y="420579"/>
                      </a:cubicBezTo>
                      <a:cubicBezTo>
                        <a:pt x="167769" y="418149"/>
                        <a:pt x="173845" y="409643"/>
                        <a:pt x="176275" y="410858"/>
                      </a:cubicBezTo>
                      <a:cubicBezTo>
                        <a:pt x="176275" y="414503"/>
                        <a:pt x="171414" y="420579"/>
                        <a:pt x="168984" y="423010"/>
                      </a:cubicBezTo>
                      <a:cubicBezTo>
                        <a:pt x="165339" y="426655"/>
                        <a:pt x="161693" y="431516"/>
                        <a:pt x="158048" y="435161"/>
                      </a:cubicBezTo>
                      <a:cubicBezTo>
                        <a:pt x="155617" y="437591"/>
                        <a:pt x="153187" y="443667"/>
                        <a:pt x="159263" y="440022"/>
                      </a:cubicBezTo>
                      <a:cubicBezTo>
                        <a:pt x="162908" y="437591"/>
                        <a:pt x="164123" y="432731"/>
                        <a:pt x="167769" y="431516"/>
                      </a:cubicBezTo>
                      <a:cubicBezTo>
                        <a:pt x="168984" y="431516"/>
                        <a:pt x="166554" y="433946"/>
                        <a:pt x="167769" y="433946"/>
                      </a:cubicBezTo>
                      <a:cubicBezTo>
                        <a:pt x="171414" y="433946"/>
                        <a:pt x="171414" y="429085"/>
                        <a:pt x="173845" y="429085"/>
                      </a:cubicBezTo>
                      <a:cubicBezTo>
                        <a:pt x="175060" y="426655"/>
                        <a:pt x="181136" y="424225"/>
                        <a:pt x="183566" y="423010"/>
                      </a:cubicBezTo>
                      <a:cubicBezTo>
                        <a:pt x="189642" y="419364"/>
                        <a:pt x="188427" y="416934"/>
                        <a:pt x="190857" y="412073"/>
                      </a:cubicBezTo>
                      <a:cubicBezTo>
                        <a:pt x="195717" y="403567"/>
                        <a:pt x="201793" y="398706"/>
                        <a:pt x="207869" y="390200"/>
                      </a:cubicBezTo>
                      <a:cubicBezTo>
                        <a:pt x="213945" y="381694"/>
                        <a:pt x="218805" y="373188"/>
                        <a:pt x="222451" y="363467"/>
                      </a:cubicBezTo>
                      <a:cubicBezTo>
                        <a:pt x="226096" y="353746"/>
                        <a:pt x="232172" y="346455"/>
                        <a:pt x="235818" y="336734"/>
                      </a:cubicBezTo>
                      <a:cubicBezTo>
                        <a:pt x="238248" y="329443"/>
                        <a:pt x="240678" y="324582"/>
                        <a:pt x="246754" y="322152"/>
                      </a:cubicBezTo>
                      <a:cubicBezTo>
                        <a:pt x="251615" y="320937"/>
                        <a:pt x="249184" y="341594"/>
                        <a:pt x="249184" y="346455"/>
                      </a:cubicBezTo>
                      <a:cubicBezTo>
                        <a:pt x="250399" y="358606"/>
                        <a:pt x="252830" y="370758"/>
                        <a:pt x="252830" y="382910"/>
                      </a:cubicBezTo>
                      <a:cubicBezTo>
                        <a:pt x="254045" y="404782"/>
                        <a:pt x="251615" y="427870"/>
                        <a:pt x="251615" y="449743"/>
                      </a:cubicBezTo>
                      <a:cubicBezTo>
                        <a:pt x="251615" y="471616"/>
                        <a:pt x="252830" y="492273"/>
                        <a:pt x="255260" y="514146"/>
                      </a:cubicBezTo>
                      <a:cubicBezTo>
                        <a:pt x="257690" y="531158"/>
                        <a:pt x="243108" y="529943"/>
                        <a:pt x="229742" y="531158"/>
                      </a:cubicBezTo>
                      <a:cubicBezTo>
                        <a:pt x="218805" y="531158"/>
                        <a:pt x="209084" y="529943"/>
                        <a:pt x="199363" y="527513"/>
                      </a:cubicBezTo>
                      <a:cubicBezTo>
                        <a:pt x="195717" y="526298"/>
                        <a:pt x="192072" y="526298"/>
                        <a:pt x="190857" y="522652"/>
                      </a:cubicBezTo>
                      <a:cubicBezTo>
                        <a:pt x="189642" y="520222"/>
                        <a:pt x="188427" y="515361"/>
                        <a:pt x="185996" y="514146"/>
                      </a:cubicBezTo>
                      <a:cubicBezTo>
                        <a:pt x="182351" y="520222"/>
                        <a:pt x="172630" y="520222"/>
                        <a:pt x="171414" y="528728"/>
                      </a:cubicBezTo>
                      <a:cubicBezTo>
                        <a:pt x="170199" y="532373"/>
                        <a:pt x="170199" y="534804"/>
                        <a:pt x="170199" y="538449"/>
                      </a:cubicBezTo>
                      <a:cubicBezTo>
                        <a:pt x="167769" y="546955"/>
                        <a:pt x="173845" y="539664"/>
                        <a:pt x="175060" y="546955"/>
                      </a:cubicBezTo>
                      <a:cubicBezTo>
                        <a:pt x="171414" y="549386"/>
                        <a:pt x="170199" y="543310"/>
                        <a:pt x="166554" y="543310"/>
                      </a:cubicBezTo>
                      <a:cubicBezTo>
                        <a:pt x="164123" y="544525"/>
                        <a:pt x="165339" y="549386"/>
                        <a:pt x="167769" y="549386"/>
                      </a:cubicBezTo>
                      <a:cubicBezTo>
                        <a:pt x="171414" y="549386"/>
                        <a:pt x="172630" y="551816"/>
                        <a:pt x="176275" y="553031"/>
                      </a:cubicBezTo>
                      <a:cubicBezTo>
                        <a:pt x="178705" y="554246"/>
                        <a:pt x="179920" y="554246"/>
                        <a:pt x="181136" y="555461"/>
                      </a:cubicBezTo>
                      <a:cubicBezTo>
                        <a:pt x="181136" y="556676"/>
                        <a:pt x="179920" y="557892"/>
                        <a:pt x="181136" y="557892"/>
                      </a:cubicBezTo>
                      <a:cubicBezTo>
                        <a:pt x="185996" y="565183"/>
                        <a:pt x="204224" y="562752"/>
                        <a:pt x="211515" y="562752"/>
                      </a:cubicBezTo>
                      <a:cubicBezTo>
                        <a:pt x="222451" y="562752"/>
                        <a:pt x="232172" y="566398"/>
                        <a:pt x="241893" y="567613"/>
                      </a:cubicBezTo>
                      <a:cubicBezTo>
                        <a:pt x="252830" y="570043"/>
                        <a:pt x="263766" y="566398"/>
                        <a:pt x="274702" y="565183"/>
                      </a:cubicBezTo>
                      <a:cubicBezTo>
                        <a:pt x="281993" y="563967"/>
                        <a:pt x="291715" y="561537"/>
                        <a:pt x="295360" y="554246"/>
                      </a:cubicBezTo>
                      <a:cubicBezTo>
                        <a:pt x="300221" y="545740"/>
                        <a:pt x="291715" y="537234"/>
                        <a:pt x="294145" y="527513"/>
                      </a:cubicBezTo>
                      <a:cubicBezTo>
                        <a:pt x="296575" y="519007"/>
                        <a:pt x="295360" y="510501"/>
                        <a:pt x="297790" y="501995"/>
                      </a:cubicBezTo>
                      <a:cubicBezTo>
                        <a:pt x="300221" y="491058"/>
                        <a:pt x="296575" y="478907"/>
                        <a:pt x="296575" y="467970"/>
                      </a:cubicBezTo>
                      <a:cubicBezTo>
                        <a:pt x="296575" y="460679"/>
                        <a:pt x="295360" y="452173"/>
                        <a:pt x="296575" y="444882"/>
                      </a:cubicBezTo>
                      <a:cubicBezTo>
                        <a:pt x="296575" y="438807"/>
                        <a:pt x="300221" y="433946"/>
                        <a:pt x="301436" y="427870"/>
                      </a:cubicBezTo>
                      <a:cubicBezTo>
                        <a:pt x="301436" y="421794"/>
                        <a:pt x="299006" y="416934"/>
                        <a:pt x="299006" y="410858"/>
                      </a:cubicBezTo>
                      <a:cubicBezTo>
                        <a:pt x="300221" y="401137"/>
                        <a:pt x="300221" y="390200"/>
                        <a:pt x="297790" y="380479"/>
                      </a:cubicBezTo>
                      <a:cubicBezTo>
                        <a:pt x="296575" y="376834"/>
                        <a:pt x="296575" y="373188"/>
                        <a:pt x="294145" y="369543"/>
                      </a:cubicBezTo>
                      <a:cubicBezTo>
                        <a:pt x="291715" y="363467"/>
                        <a:pt x="294145" y="357391"/>
                        <a:pt x="295360" y="351315"/>
                      </a:cubicBezTo>
                      <a:cubicBezTo>
                        <a:pt x="296575" y="346455"/>
                        <a:pt x="295360" y="328228"/>
                        <a:pt x="299006" y="324582"/>
                      </a:cubicBezTo>
                      <a:cubicBezTo>
                        <a:pt x="308727" y="334303"/>
                        <a:pt x="305081" y="350100"/>
                        <a:pt x="314803" y="358606"/>
                      </a:cubicBezTo>
                      <a:cubicBezTo>
                        <a:pt x="318448" y="362252"/>
                        <a:pt x="324524" y="364682"/>
                        <a:pt x="326954" y="369543"/>
                      </a:cubicBezTo>
                      <a:cubicBezTo>
                        <a:pt x="329384" y="374403"/>
                        <a:pt x="334245" y="379264"/>
                        <a:pt x="337890" y="381694"/>
                      </a:cubicBezTo>
                      <a:cubicBezTo>
                        <a:pt x="346396" y="387770"/>
                        <a:pt x="359763" y="395061"/>
                        <a:pt x="370700" y="395061"/>
                      </a:cubicBezTo>
                      <a:cubicBezTo>
                        <a:pt x="376775" y="395061"/>
                        <a:pt x="385282" y="398706"/>
                        <a:pt x="390142" y="398706"/>
                      </a:cubicBezTo>
                      <a:cubicBezTo>
                        <a:pt x="396218" y="398706"/>
                        <a:pt x="401078" y="403567"/>
                        <a:pt x="405939" y="405997"/>
                      </a:cubicBezTo>
                      <a:cubicBezTo>
                        <a:pt x="418091" y="412073"/>
                        <a:pt x="430242" y="420579"/>
                        <a:pt x="442394" y="423010"/>
                      </a:cubicBezTo>
                      <a:cubicBezTo>
                        <a:pt x="446039" y="423010"/>
                        <a:pt x="450900" y="429085"/>
                        <a:pt x="454545" y="430300"/>
                      </a:cubicBezTo>
                      <a:cubicBezTo>
                        <a:pt x="459406" y="432731"/>
                        <a:pt x="464267" y="433946"/>
                        <a:pt x="469127" y="435161"/>
                      </a:cubicBezTo>
                      <a:cubicBezTo>
                        <a:pt x="472773" y="436376"/>
                        <a:pt x="477633" y="437591"/>
                        <a:pt x="481279" y="437591"/>
                      </a:cubicBezTo>
                      <a:cubicBezTo>
                        <a:pt x="484924" y="437591"/>
                        <a:pt x="487354" y="432731"/>
                        <a:pt x="491000" y="432731"/>
                      </a:cubicBezTo>
                      <a:cubicBezTo>
                        <a:pt x="494645" y="432731"/>
                        <a:pt x="498291" y="412073"/>
                        <a:pt x="498291" y="409643"/>
                      </a:cubicBezTo>
                      <a:moveTo>
                        <a:pt x="320878" y="175118"/>
                      </a:moveTo>
                      <a:cubicBezTo>
                        <a:pt x="323309" y="173903"/>
                        <a:pt x="335460" y="173903"/>
                        <a:pt x="337890" y="175118"/>
                      </a:cubicBezTo>
                      <a:cubicBezTo>
                        <a:pt x="336675" y="178764"/>
                        <a:pt x="329384" y="177549"/>
                        <a:pt x="326954" y="179979"/>
                      </a:cubicBezTo>
                      <a:cubicBezTo>
                        <a:pt x="323309" y="183624"/>
                        <a:pt x="312372" y="184839"/>
                        <a:pt x="307512" y="184839"/>
                      </a:cubicBezTo>
                      <a:cubicBezTo>
                        <a:pt x="307512" y="183624"/>
                        <a:pt x="299006" y="183624"/>
                        <a:pt x="301436" y="181194"/>
                      </a:cubicBezTo>
                      <a:cubicBezTo>
                        <a:pt x="305081" y="176333"/>
                        <a:pt x="314803" y="181194"/>
                        <a:pt x="320878" y="175118"/>
                      </a:cubicBezTo>
                      <a:moveTo>
                        <a:pt x="296575" y="127727"/>
                      </a:moveTo>
                      <a:cubicBezTo>
                        <a:pt x="299006" y="127727"/>
                        <a:pt x="308727" y="128942"/>
                        <a:pt x="305081" y="132588"/>
                      </a:cubicBezTo>
                      <a:cubicBezTo>
                        <a:pt x="300221" y="138664"/>
                        <a:pt x="291715" y="132588"/>
                        <a:pt x="296575" y="127727"/>
                      </a:cubicBezTo>
                      <a:moveTo>
                        <a:pt x="137390" y="375619"/>
                      </a:moveTo>
                      <a:cubicBezTo>
                        <a:pt x="147111" y="368328"/>
                        <a:pt x="156833" y="361037"/>
                        <a:pt x="160478" y="350100"/>
                      </a:cubicBezTo>
                      <a:cubicBezTo>
                        <a:pt x="164123" y="340379"/>
                        <a:pt x="161693" y="324582"/>
                        <a:pt x="150757" y="318506"/>
                      </a:cubicBezTo>
                      <a:cubicBezTo>
                        <a:pt x="139820" y="312431"/>
                        <a:pt x="141036" y="325797"/>
                        <a:pt x="134960" y="330658"/>
                      </a:cubicBezTo>
                      <a:cubicBezTo>
                        <a:pt x="132530" y="333088"/>
                        <a:pt x="119163" y="345240"/>
                        <a:pt x="116733" y="339164"/>
                      </a:cubicBezTo>
                      <a:cubicBezTo>
                        <a:pt x="113087" y="329443"/>
                        <a:pt x="116733" y="318506"/>
                        <a:pt x="119163" y="308785"/>
                      </a:cubicBezTo>
                      <a:cubicBezTo>
                        <a:pt x="122808" y="295418"/>
                        <a:pt x="122808" y="280837"/>
                        <a:pt x="125239" y="267470"/>
                      </a:cubicBezTo>
                      <a:cubicBezTo>
                        <a:pt x="127669" y="256534"/>
                        <a:pt x="141036" y="252888"/>
                        <a:pt x="149542" y="246812"/>
                      </a:cubicBezTo>
                      <a:cubicBezTo>
                        <a:pt x="153187" y="244382"/>
                        <a:pt x="172630" y="239521"/>
                        <a:pt x="171414" y="232230"/>
                      </a:cubicBezTo>
                      <a:cubicBezTo>
                        <a:pt x="170199" y="231015"/>
                        <a:pt x="167769" y="234661"/>
                        <a:pt x="166554" y="232230"/>
                      </a:cubicBezTo>
                      <a:cubicBezTo>
                        <a:pt x="166554" y="228585"/>
                        <a:pt x="173845" y="227370"/>
                        <a:pt x="175060" y="224940"/>
                      </a:cubicBezTo>
                      <a:cubicBezTo>
                        <a:pt x="172630" y="223724"/>
                        <a:pt x="168984" y="227370"/>
                        <a:pt x="167769" y="223724"/>
                      </a:cubicBezTo>
                      <a:cubicBezTo>
                        <a:pt x="170199" y="221294"/>
                        <a:pt x="171414" y="215218"/>
                        <a:pt x="173845" y="214003"/>
                      </a:cubicBezTo>
                      <a:cubicBezTo>
                        <a:pt x="176275" y="212788"/>
                        <a:pt x="183566" y="210358"/>
                        <a:pt x="183566" y="207927"/>
                      </a:cubicBezTo>
                      <a:cubicBezTo>
                        <a:pt x="178705" y="204282"/>
                        <a:pt x="175060" y="204282"/>
                        <a:pt x="182351" y="199421"/>
                      </a:cubicBezTo>
                      <a:cubicBezTo>
                        <a:pt x="187211" y="195776"/>
                        <a:pt x="184781" y="194561"/>
                        <a:pt x="179920" y="194561"/>
                      </a:cubicBezTo>
                      <a:cubicBezTo>
                        <a:pt x="177490" y="194561"/>
                        <a:pt x="173845" y="193346"/>
                        <a:pt x="177490" y="190915"/>
                      </a:cubicBezTo>
                      <a:cubicBezTo>
                        <a:pt x="179920" y="189700"/>
                        <a:pt x="177490" y="184839"/>
                        <a:pt x="177490" y="182409"/>
                      </a:cubicBezTo>
                      <a:cubicBezTo>
                        <a:pt x="177490" y="181194"/>
                        <a:pt x="173845" y="179979"/>
                        <a:pt x="172630" y="177549"/>
                      </a:cubicBezTo>
                      <a:cubicBezTo>
                        <a:pt x="171414" y="175118"/>
                        <a:pt x="168984" y="172688"/>
                        <a:pt x="167769" y="170258"/>
                      </a:cubicBezTo>
                      <a:cubicBezTo>
                        <a:pt x="164123" y="165397"/>
                        <a:pt x="159263" y="162967"/>
                        <a:pt x="153187" y="161752"/>
                      </a:cubicBezTo>
                      <a:cubicBezTo>
                        <a:pt x="149542" y="160536"/>
                        <a:pt x="144681" y="159321"/>
                        <a:pt x="139820" y="159321"/>
                      </a:cubicBezTo>
                      <a:cubicBezTo>
                        <a:pt x="131314" y="158106"/>
                        <a:pt x="137390" y="164182"/>
                        <a:pt x="134960" y="165397"/>
                      </a:cubicBezTo>
                      <a:cubicBezTo>
                        <a:pt x="127669" y="167827"/>
                        <a:pt x="128884" y="143524"/>
                        <a:pt x="130099" y="141094"/>
                      </a:cubicBezTo>
                      <a:cubicBezTo>
                        <a:pt x="133745" y="126512"/>
                        <a:pt x="142251" y="113145"/>
                        <a:pt x="141036" y="97348"/>
                      </a:cubicBezTo>
                      <a:cubicBezTo>
                        <a:pt x="139820" y="85197"/>
                        <a:pt x="136175" y="69400"/>
                        <a:pt x="128884" y="59679"/>
                      </a:cubicBezTo>
                      <a:cubicBezTo>
                        <a:pt x="126454" y="56033"/>
                        <a:pt x="124024" y="52388"/>
                        <a:pt x="124024" y="47527"/>
                      </a:cubicBezTo>
                      <a:cubicBezTo>
                        <a:pt x="124024" y="45097"/>
                        <a:pt x="117948" y="39021"/>
                        <a:pt x="116733" y="36591"/>
                      </a:cubicBezTo>
                      <a:cubicBezTo>
                        <a:pt x="114302" y="37806"/>
                        <a:pt x="115517" y="41451"/>
                        <a:pt x="113087" y="43882"/>
                      </a:cubicBezTo>
                      <a:cubicBezTo>
                        <a:pt x="109442" y="46312"/>
                        <a:pt x="111872" y="36591"/>
                        <a:pt x="111872" y="35376"/>
                      </a:cubicBezTo>
                      <a:cubicBezTo>
                        <a:pt x="113087" y="24439"/>
                        <a:pt x="103366" y="29300"/>
                        <a:pt x="102151" y="37806"/>
                      </a:cubicBezTo>
                      <a:cubicBezTo>
                        <a:pt x="100935" y="49957"/>
                        <a:pt x="110657" y="58463"/>
                        <a:pt x="113087" y="69400"/>
                      </a:cubicBezTo>
                      <a:cubicBezTo>
                        <a:pt x="115517" y="81551"/>
                        <a:pt x="108226" y="93703"/>
                        <a:pt x="105796" y="105854"/>
                      </a:cubicBezTo>
                      <a:cubicBezTo>
                        <a:pt x="102151" y="130158"/>
                        <a:pt x="111872" y="159321"/>
                        <a:pt x="99720" y="182409"/>
                      </a:cubicBezTo>
                      <a:cubicBezTo>
                        <a:pt x="97290" y="186055"/>
                        <a:pt x="94860" y="189700"/>
                        <a:pt x="91214" y="190915"/>
                      </a:cubicBezTo>
                      <a:cubicBezTo>
                        <a:pt x="86354" y="193346"/>
                        <a:pt x="83923" y="187270"/>
                        <a:pt x="79063" y="187270"/>
                      </a:cubicBezTo>
                      <a:cubicBezTo>
                        <a:pt x="75417" y="187270"/>
                        <a:pt x="70557" y="187270"/>
                        <a:pt x="68126" y="188485"/>
                      </a:cubicBezTo>
                      <a:cubicBezTo>
                        <a:pt x="65696" y="190915"/>
                        <a:pt x="62051" y="195776"/>
                        <a:pt x="59620" y="196991"/>
                      </a:cubicBezTo>
                      <a:cubicBezTo>
                        <a:pt x="51114" y="199421"/>
                        <a:pt x="47469" y="209143"/>
                        <a:pt x="43823" y="216433"/>
                      </a:cubicBezTo>
                      <a:cubicBezTo>
                        <a:pt x="38963" y="226155"/>
                        <a:pt x="32887" y="235876"/>
                        <a:pt x="26811" y="244382"/>
                      </a:cubicBezTo>
                      <a:cubicBezTo>
                        <a:pt x="15875" y="262609"/>
                        <a:pt x="18305" y="284482"/>
                        <a:pt x="35317" y="296634"/>
                      </a:cubicBezTo>
                      <a:cubicBezTo>
                        <a:pt x="48684" y="306355"/>
                        <a:pt x="64481" y="273546"/>
                        <a:pt x="81493" y="278406"/>
                      </a:cubicBezTo>
                      <a:cubicBezTo>
                        <a:pt x="100935" y="283267"/>
                        <a:pt x="66911" y="312431"/>
                        <a:pt x="65696" y="322152"/>
                      </a:cubicBezTo>
                      <a:cubicBezTo>
                        <a:pt x="69342" y="323367"/>
                        <a:pt x="69342" y="314861"/>
                        <a:pt x="72987" y="314861"/>
                      </a:cubicBezTo>
                      <a:cubicBezTo>
                        <a:pt x="72987" y="322152"/>
                        <a:pt x="65696" y="329443"/>
                        <a:pt x="62051" y="334303"/>
                      </a:cubicBezTo>
                      <a:cubicBezTo>
                        <a:pt x="55975" y="342809"/>
                        <a:pt x="52329" y="351315"/>
                        <a:pt x="46254" y="359822"/>
                      </a:cubicBezTo>
                      <a:cubicBezTo>
                        <a:pt x="40178" y="369543"/>
                        <a:pt x="34102" y="378049"/>
                        <a:pt x="29241" y="387770"/>
                      </a:cubicBezTo>
                      <a:cubicBezTo>
                        <a:pt x="28026" y="390200"/>
                        <a:pt x="17090" y="410858"/>
                        <a:pt x="12229" y="402352"/>
                      </a:cubicBezTo>
                      <a:cubicBezTo>
                        <a:pt x="11014" y="401137"/>
                        <a:pt x="14660" y="401137"/>
                        <a:pt x="12229" y="399922"/>
                      </a:cubicBezTo>
                      <a:cubicBezTo>
                        <a:pt x="11014" y="399922"/>
                        <a:pt x="9799" y="402352"/>
                        <a:pt x="9799" y="403567"/>
                      </a:cubicBezTo>
                      <a:cubicBezTo>
                        <a:pt x="7369" y="410858"/>
                        <a:pt x="4938" y="418149"/>
                        <a:pt x="3723" y="425440"/>
                      </a:cubicBezTo>
                      <a:cubicBezTo>
                        <a:pt x="2508" y="430300"/>
                        <a:pt x="1293" y="436376"/>
                        <a:pt x="78" y="441237"/>
                      </a:cubicBezTo>
                      <a:cubicBezTo>
                        <a:pt x="-1137" y="450958"/>
                        <a:pt x="12229" y="454604"/>
                        <a:pt x="17090" y="460679"/>
                      </a:cubicBezTo>
                      <a:cubicBezTo>
                        <a:pt x="23166" y="467970"/>
                        <a:pt x="28026" y="463110"/>
                        <a:pt x="32887" y="455819"/>
                      </a:cubicBezTo>
                      <a:cubicBezTo>
                        <a:pt x="35317" y="452173"/>
                        <a:pt x="37748" y="448528"/>
                        <a:pt x="38963" y="443667"/>
                      </a:cubicBezTo>
                      <a:cubicBezTo>
                        <a:pt x="40178" y="441237"/>
                        <a:pt x="37748" y="437591"/>
                        <a:pt x="38963" y="435161"/>
                      </a:cubicBezTo>
                      <a:cubicBezTo>
                        <a:pt x="41393" y="431516"/>
                        <a:pt x="53545" y="426655"/>
                        <a:pt x="57190" y="425440"/>
                      </a:cubicBezTo>
                      <a:cubicBezTo>
                        <a:pt x="66911" y="421794"/>
                        <a:pt x="72987" y="416934"/>
                        <a:pt x="81493" y="409643"/>
                      </a:cubicBezTo>
                      <a:cubicBezTo>
                        <a:pt x="88784" y="403567"/>
                        <a:pt x="93645" y="402352"/>
                        <a:pt x="92429" y="413288"/>
                      </a:cubicBezTo>
                      <a:cubicBezTo>
                        <a:pt x="92429" y="425440"/>
                        <a:pt x="91214" y="437591"/>
                        <a:pt x="91214" y="449743"/>
                      </a:cubicBezTo>
                      <a:cubicBezTo>
                        <a:pt x="91214" y="460679"/>
                        <a:pt x="89999" y="472831"/>
                        <a:pt x="91214" y="483767"/>
                      </a:cubicBezTo>
                      <a:cubicBezTo>
                        <a:pt x="91214" y="488628"/>
                        <a:pt x="94860" y="503210"/>
                        <a:pt x="91214" y="505640"/>
                      </a:cubicBezTo>
                      <a:cubicBezTo>
                        <a:pt x="83923" y="505640"/>
                        <a:pt x="81493" y="495919"/>
                        <a:pt x="75417" y="493488"/>
                      </a:cubicBezTo>
                      <a:cubicBezTo>
                        <a:pt x="66911" y="489843"/>
                        <a:pt x="76632" y="510501"/>
                        <a:pt x="79063" y="512931"/>
                      </a:cubicBezTo>
                      <a:cubicBezTo>
                        <a:pt x="83923" y="517792"/>
                        <a:pt x="86354" y="522652"/>
                        <a:pt x="88784" y="528728"/>
                      </a:cubicBezTo>
                      <a:cubicBezTo>
                        <a:pt x="91214" y="533589"/>
                        <a:pt x="96075" y="536019"/>
                        <a:pt x="97290" y="542095"/>
                      </a:cubicBezTo>
                      <a:cubicBezTo>
                        <a:pt x="97290" y="545740"/>
                        <a:pt x="98505" y="549386"/>
                        <a:pt x="103366" y="549386"/>
                      </a:cubicBezTo>
                      <a:cubicBezTo>
                        <a:pt x="104581" y="548170"/>
                        <a:pt x="104581" y="548170"/>
                        <a:pt x="105796" y="546955"/>
                      </a:cubicBezTo>
                      <a:cubicBezTo>
                        <a:pt x="108226" y="546955"/>
                        <a:pt x="108226" y="549386"/>
                        <a:pt x="110657" y="550601"/>
                      </a:cubicBezTo>
                      <a:cubicBezTo>
                        <a:pt x="113087" y="544525"/>
                        <a:pt x="117948" y="556676"/>
                        <a:pt x="117948" y="545740"/>
                      </a:cubicBezTo>
                      <a:cubicBezTo>
                        <a:pt x="117948" y="537234"/>
                        <a:pt x="115517" y="528728"/>
                        <a:pt x="117948" y="520222"/>
                      </a:cubicBezTo>
                      <a:cubicBezTo>
                        <a:pt x="120378" y="511716"/>
                        <a:pt x="117948" y="501995"/>
                        <a:pt x="117948" y="493488"/>
                      </a:cubicBezTo>
                      <a:cubicBezTo>
                        <a:pt x="117948" y="482552"/>
                        <a:pt x="117948" y="471616"/>
                        <a:pt x="116733" y="461894"/>
                      </a:cubicBezTo>
                      <a:cubicBezTo>
                        <a:pt x="115517" y="443667"/>
                        <a:pt x="116733" y="424225"/>
                        <a:pt x="117948" y="405997"/>
                      </a:cubicBezTo>
                      <a:cubicBezTo>
                        <a:pt x="116733" y="393846"/>
                        <a:pt x="125239" y="384125"/>
                        <a:pt x="137390" y="375619"/>
                      </a:cubicBezTo>
                      <a:moveTo>
                        <a:pt x="91214" y="352531"/>
                      </a:moveTo>
                      <a:cubicBezTo>
                        <a:pt x="91214" y="361037"/>
                        <a:pt x="85138" y="371973"/>
                        <a:pt x="75417" y="371973"/>
                      </a:cubicBezTo>
                      <a:cubicBezTo>
                        <a:pt x="76632" y="363467"/>
                        <a:pt x="82708" y="341594"/>
                        <a:pt x="92429" y="340379"/>
                      </a:cubicBezTo>
                      <a:cubicBezTo>
                        <a:pt x="93645" y="345240"/>
                        <a:pt x="91214" y="348885"/>
                        <a:pt x="91214" y="352531"/>
                      </a:cubicBezTo>
                    </a:path>
                  </a:pathLst>
                </a:custGeom>
                <a:grpFill/>
                <a:ln w="12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7" name="PA-任意多边形 46">
                  <a:extLst>
                    <a:ext uri="{FF2B5EF4-FFF2-40B4-BE49-F238E27FC236}">
                      <a16:creationId xmlns="" xmlns:a16="http://schemas.microsoft.com/office/drawing/2014/main" id="{1DCE08BD-D6CD-4A47-8C48-580A02A9BD05}"/>
                    </a:ext>
                  </a:extLst>
                </p:cNvPr>
                <p:cNvSpPr/>
                <p:nvPr>
                  <p:custDataLst>
                    <p:tags r:id="rId39"/>
                  </p:custDataLst>
                </p:nvPr>
              </p:nvSpPr>
              <p:spPr>
                <a:xfrm>
                  <a:off x="6131206" y="-1373516"/>
                  <a:ext cx="387633" cy="577563"/>
                </a:xfrm>
                <a:custGeom>
                  <a:avLst/>
                  <a:gdLst>
                    <a:gd name="connsiteX0" fmla="*/ 374942 w 387633"/>
                    <a:gd name="connsiteY0" fmla="*/ 459120 h 577563"/>
                    <a:gd name="connsiteX1" fmla="*/ 372511 w 387633"/>
                    <a:gd name="connsiteY1" fmla="*/ 442107 h 577563"/>
                    <a:gd name="connsiteX2" fmla="*/ 362790 w 387633"/>
                    <a:gd name="connsiteY2" fmla="*/ 420235 h 577563"/>
                    <a:gd name="connsiteX3" fmla="*/ 359145 w 387633"/>
                    <a:gd name="connsiteY3" fmla="*/ 392286 h 577563"/>
                    <a:gd name="connsiteX4" fmla="*/ 360360 w 387633"/>
                    <a:gd name="connsiteY4" fmla="*/ 382565 h 577563"/>
                    <a:gd name="connsiteX5" fmla="*/ 366436 w 387633"/>
                    <a:gd name="connsiteY5" fmla="*/ 380135 h 577563"/>
                    <a:gd name="connsiteX6" fmla="*/ 339702 w 387633"/>
                    <a:gd name="connsiteY6" fmla="*/ 361907 h 577563"/>
                    <a:gd name="connsiteX7" fmla="*/ 321475 w 387633"/>
                    <a:gd name="connsiteY7" fmla="*/ 354616 h 577563"/>
                    <a:gd name="connsiteX8" fmla="*/ 311754 w 387633"/>
                    <a:gd name="connsiteY8" fmla="*/ 353401 h 577563"/>
                    <a:gd name="connsiteX9" fmla="*/ 308108 w 387633"/>
                    <a:gd name="connsiteY9" fmla="*/ 355832 h 577563"/>
                    <a:gd name="connsiteX10" fmla="*/ 306893 w 387633"/>
                    <a:gd name="connsiteY10" fmla="*/ 360692 h 577563"/>
                    <a:gd name="connsiteX11" fmla="*/ 299602 w 387633"/>
                    <a:gd name="connsiteY11" fmla="*/ 359477 h 577563"/>
                    <a:gd name="connsiteX12" fmla="*/ 283805 w 387633"/>
                    <a:gd name="connsiteY12" fmla="*/ 354616 h 577563"/>
                    <a:gd name="connsiteX13" fmla="*/ 291096 w 387633"/>
                    <a:gd name="connsiteY13" fmla="*/ 369198 h 577563"/>
                    <a:gd name="connsiteX14" fmla="*/ 285020 w 387633"/>
                    <a:gd name="connsiteY14" fmla="*/ 371629 h 577563"/>
                    <a:gd name="connsiteX15" fmla="*/ 282590 w 387633"/>
                    <a:gd name="connsiteY15" fmla="*/ 375274 h 577563"/>
                    <a:gd name="connsiteX16" fmla="*/ 286235 w 387633"/>
                    <a:gd name="connsiteY16" fmla="*/ 377704 h 577563"/>
                    <a:gd name="connsiteX17" fmla="*/ 280160 w 387633"/>
                    <a:gd name="connsiteY17" fmla="*/ 381350 h 577563"/>
                    <a:gd name="connsiteX18" fmla="*/ 275299 w 387633"/>
                    <a:gd name="connsiteY18" fmla="*/ 391071 h 577563"/>
                    <a:gd name="connsiteX19" fmla="*/ 280160 w 387633"/>
                    <a:gd name="connsiteY19" fmla="*/ 395932 h 577563"/>
                    <a:gd name="connsiteX20" fmla="*/ 287451 w 387633"/>
                    <a:gd name="connsiteY20" fmla="*/ 409298 h 577563"/>
                    <a:gd name="connsiteX21" fmla="*/ 306893 w 387633"/>
                    <a:gd name="connsiteY21" fmla="*/ 427526 h 577563"/>
                    <a:gd name="connsiteX22" fmla="*/ 320260 w 387633"/>
                    <a:gd name="connsiteY22" fmla="*/ 459120 h 577563"/>
                    <a:gd name="connsiteX23" fmla="*/ 332411 w 387633"/>
                    <a:gd name="connsiteY23" fmla="*/ 478562 h 577563"/>
                    <a:gd name="connsiteX24" fmla="*/ 351854 w 387633"/>
                    <a:gd name="connsiteY24" fmla="*/ 470056 h 577563"/>
                    <a:gd name="connsiteX25" fmla="*/ 357930 w 387633"/>
                    <a:gd name="connsiteY25" fmla="*/ 470056 h 577563"/>
                    <a:gd name="connsiteX26" fmla="*/ 357930 w 387633"/>
                    <a:gd name="connsiteY26" fmla="*/ 462765 h 577563"/>
                    <a:gd name="connsiteX27" fmla="*/ 361575 w 387633"/>
                    <a:gd name="connsiteY27" fmla="*/ 454259 h 577563"/>
                    <a:gd name="connsiteX28" fmla="*/ 371296 w 387633"/>
                    <a:gd name="connsiteY28" fmla="*/ 470056 h 577563"/>
                    <a:gd name="connsiteX29" fmla="*/ 374942 w 387633"/>
                    <a:gd name="connsiteY29" fmla="*/ 462765 h 577563"/>
                    <a:gd name="connsiteX30" fmla="*/ 374942 w 387633"/>
                    <a:gd name="connsiteY30" fmla="*/ 459120 h 577563"/>
                    <a:gd name="connsiteX31" fmla="*/ 119759 w 387633"/>
                    <a:gd name="connsiteY31" fmla="*/ 461550 h 577563"/>
                    <a:gd name="connsiteX32" fmla="*/ 139202 w 387633"/>
                    <a:gd name="connsiteY32" fmla="*/ 451829 h 577563"/>
                    <a:gd name="connsiteX33" fmla="*/ 137987 w 387633"/>
                    <a:gd name="connsiteY33" fmla="*/ 439677 h 577563"/>
                    <a:gd name="connsiteX34" fmla="*/ 142847 w 387633"/>
                    <a:gd name="connsiteY34" fmla="*/ 434817 h 577563"/>
                    <a:gd name="connsiteX35" fmla="*/ 139202 w 387633"/>
                    <a:gd name="connsiteY35" fmla="*/ 429956 h 577563"/>
                    <a:gd name="connsiteX36" fmla="*/ 134341 w 387633"/>
                    <a:gd name="connsiteY36" fmla="*/ 428741 h 577563"/>
                    <a:gd name="connsiteX37" fmla="*/ 139202 w 387633"/>
                    <a:gd name="connsiteY37" fmla="*/ 421450 h 577563"/>
                    <a:gd name="connsiteX38" fmla="*/ 145278 w 387633"/>
                    <a:gd name="connsiteY38" fmla="*/ 412944 h 577563"/>
                    <a:gd name="connsiteX39" fmla="*/ 151354 w 387633"/>
                    <a:gd name="connsiteY39" fmla="*/ 408083 h 577563"/>
                    <a:gd name="connsiteX40" fmla="*/ 124620 w 387633"/>
                    <a:gd name="connsiteY40" fmla="*/ 414159 h 577563"/>
                    <a:gd name="connsiteX41" fmla="*/ 114899 w 387633"/>
                    <a:gd name="connsiteY41" fmla="*/ 419020 h 577563"/>
                    <a:gd name="connsiteX42" fmla="*/ 116114 w 387633"/>
                    <a:gd name="connsiteY42" fmla="*/ 415374 h 577563"/>
                    <a:gd name="connsiteX43" fmla="*/ 108823 w 387633"/>
                    <a:gd name="connsiteY43" fmla="*/ 419020 h 577563"/>
                    <a:gd name="connsiteX44" fmla="*/ 95456 w 387633"/>
                    <a:gd name="connsiteY44" fmla="*/ 419020 h 577563"/>
                    <a:gd name="connsiteX45" fmla="*/ 79659 w 387633"/>
                    <a:gd name="connsiteY45" fmla="*/ 427526 h 577563"/>
                    <a:gd name="connsiteX46" fmla="*/ 68723 w 387633"/>
                    <a:gd name="connsiteY46" fmla="*/ 448183 h 577563"/>
                    <a:gd name="connsiteX47" fmla="*/ 57787 w 387633"/>
                    <a:gd name="connsiteY47" fmla="*/ 474917 h 577563"/>
                    <a:gd name="connsiteX48" fmla="*/ 59002 w 387633"/>
                    <a:gd name="connsiteY48" fmla="*/ 485853 h 577563"/>
                    <a:gd name="connsiteX49" fmla="*/ 65078 w 387633"/>
                    <a:gd name="connsiteY49" fmla="*/ 489498 h 577563"/>
                    <a:gd name="connsiteX50" fmla="*/ 73584 w 387633"/>
                    <a:gd name="connsiteY50" fmla="*/ 498005 h 577563"/>
                    <a:gd name="connsiteX51" fmla="*/ 79659 w 387633"/>
                    <a:gd name="connsiteY51" fmla="*/ 504080 h 577563"/>
                    <a:gd name="connsiteX52" fmla="*/ 88165 w 387633"/>
                    <a:gd name="connsiteY52" fmla="*/ 508941 h 577563"/>
                    <a:gd name="connsiteX53" fmla="*/ 97887 w 387633"/>
                    <a:gd name="connsiteY53" fmla="*/ 504080 h 577563"/>
                    <a:gd name="connsiteX54" fmla="*/ 107608 w 387633"/>
                    <a:gd name="connsiteY54" fmla="*/ 479777 h 577563"/>
                    <a:gd name="connsiteX55" fmla="*/ 111253 w 387633"/>
                    <a:gd name="connsiteY55" fmla="*/ 467626 h 577563"/>
                    <a:gd name="connsiteX56" fmla="*/ 119759 w 387633"/>
                    <a:gd name="connsiteY56" fmla="*/ 461550 h 577563"/>
                    <a:gd name="connsiteX57" fmla="*/ 387093 w 387633"/>
                    <a:gd name="connsiteY57" fmla="*/ 112801 h 577563"/>
                    <a:gd name="connsiteX58" fmla="*/ 378587 w 387633"/>
                    <a:gd name="connsiteY58" fmla="*/ 107940 h 577563"/>
                    <a:gd name="connsiteX59" fmla="*/ 371296 w 387633"/>
                    <a:gd name="connsiteY59" fmla="*/ 103080 h 577563"/>
                    <a:gd name="connsiteX60" fmla="*/ 371296 w 387633"/>
                    <a:gd name="connsiteY60" fmla="*/ 98219 h 577563"/>
                    <a:gd name="connsiteX61" fmla="*/ 381017 w 387633"/>
                    <a:gd name="connsiteY61" fmla="*/ 94573 h 577563"/>
                    <a:gd name="connsiteX62" fmla="*/ 373727 w 387633"/>
                    <a:gd name="connsiteY62" fmla="*/ 90928 h 577563"/>
                    <a:gd name="connsiteX63" fmla="*/ 367651 w 387633"/>
                    <a:gd name="connsiteY63" fmla="*/ 82422 h 577563"/>
                    <a:gd name="connsiteX64" fmla="*/ 368866 w 387633"/>
                    <a:gd name="connsiteY64" fmla="*/ 75131 h 577563"/>
                    <a:gd name="connsiteX65" fmla="*/ 355499 w 387633"/>
                    <a:gd name="connsiteY65" fmla="*/ 70270 h 577563"/>
                    <a:gd name="connsiteX66" fmla="*/ 327551 w 387633"/>
                    <a:gd name="connsiteY66" fmla="*/ 72701 h 577563"/>
                    <a:gd name="connsiteX67" fmla="*/ 288666 w 387633"/>
                    <a:gd name="connsiteY67" fmla="*/ 86067 h 577563"/>
                    <a:gd name="connsiteX68" fmla="*/ 257072 w 387633"/>
                    <a:gd name="connsiteY68" fmla="*/ 88498 h 577563"/>
                    <a:gd name="connsiteX69" fmla="*/ 238845 w 387633"/>
                    <a:gd name="connsiteY69" fmla="*/ 79992 h 577563"/>
                    <a:gd name="connsiteX70" fmla="*/ 236414 w 387633"/>
                    <a:gd name="connsiteY70" fmla="*/ 69055 h 577563"/>
                    <a:gd name="connsiteX71" fmla="*/ 238845 w 387633"/>
                    <a:gd name="connsiteY71" fmla="*/ 64195 h 577563"/>
                    <a:gd name="connsiteX72" fmla="*/ 238845 w 387633"/>
                    <a:gd name="connsiteY72" fmla="*/ 56904 h 577563"/>
                    <a:gd name="connsiteX73" fmla="*/ 230339 w 387633"/>
                    <a:gd name="connsiteY73" fmla="*/ 49613 h 577563"/>
                    <a:gd name="connsiteX74" fmla="*/ 219402 w 387633"/>
                    <a:gd name="connsiteY74" fmla="*/ 41107 h 577563"/>
                    <a:gd name="connsiteX75" fmla="*/ 209681 w 387633"/>
                    <a:gd name="connsiteY75" fmla="*/ 41107 h 577563"/>
                    <a:gd name="connsiteX76" fmla="*/ 199960 w 387633"/>
                    <a:gd name="connsiteY76" fmla="*/ 33816 h 577563"/>
                    <a:gd name="connsiteX77" fmla="*/ 191453 w 387633"/>
                    <a:gd name="connsiteY77" fmla="*/ 24095 h 577563"/>
                    <a:gd name="connsiteX78" fmla="*/ 181732 w 387633"/>
                    <a:gd name="connsiteY78" fmla="*/ 24095 h 577563"/>
                    <a:gd name="connsiteX79" fmla="*/ 172011 w 387633"/>
                    <a:gd name="connsiteY79" fmla="*/ 2222 h 577563"/>
                    <a:gd name="connsiteX80" fmla="*/ 169581 w 387633"/>
                    <a:gd name="connsiteY80" fmla="*/ 1007 h 577563"/>
                    <a:gd name="connsiteX81" fmla="*/ 163505 w 387633"/>
                    <a:gd name="connsiteY81" fmla="*/ 1007 h 577563"/>
                    <a:gd name="connsiteX82" fmla="*/ 156214 w 387633"/>
                    <a:gd name="connsiteY82" fmla="*/ 3437 h 577563"/>
                    <a:gd name="connsiteX83" fmla="*/ 148923 w 387633"/>
                    <a:gd name="connsiteY83" fmla="*/ 1007 h 577563"/>
                    <a:gd name="connsiteX84" fmla="*/ 144063 w 387633"/>
                    <a:gd name="connsiteY84" fmla="*/ 5867 h 577563"/>
                    <a:gd name="connsiteX85" fmla="*/ 134341 w 387633"/>
                    <a:gd name="connsiteY85" fmla="*/ 19234 h 577563"/>
                    <a:gd name="connsiteX86" fmla="*/ 134341 w 387633"/>
                    <a:gd name="connsiteY86" fmla="*/ 42322 h 577563"/>
                    <a:gd name="connsiteX87" fmla="*/ 148923 w 387633"/>
                    <a:gd name="connsiteY87" fmla="*/ 60549 h 577563"/>
                    <a:gd name="connsiteX88" fmla="*/ 141632 w 387633"/>
                    <a:gd name="connsiteY88" fmla="*/ 60549 h 577563"/>
                    <a:gd name="connsiteX89" fmla="*/ 130696 w 387633"/>
                    <a:gd name="connsiteY89" fmla="*/ 48398 h 577563"/>
                    <a:gd name="connsiteX90" fmla="*/ 127050 w 387633"/>
                    <a:gd name="connsiteY90" fmla="*/ 47183 h 577563"/>
                    <a:gd name="connsiteX91" fmla="*/ 134341 w 387633"/>
                    <a:gd name="connsiteY91" fmla="*/ 76346 h 577563"/>
                    <a:gd name="connsiteX92" fmla="*/ 150138 w 387633"/>
                    <a:gd name="connsiteY92" fmla="*/ 95789 h 577563"/>
                    <a:gd name="connsiteX93" fmla="*/ 173226 w 387633"/>
                    <a:gd name="connsiteY93" fmla="*/ 106725 h 577563"/>
                    <a:gd name="connsiteX94" fmla="*/ 182947 w 387633"/>
                    <a:gd name="connsiteY94" fmla="*/ 111586 h 577563"/>
                    <a:gd name="connsiteX95" fmla="*/ 181732 w 387633"/>
                    <a:gd name="connsiteY95" fmla="*/ 121307 h 577563"/>
                    <a:gd name="connsiteX96" fmla="*/ 145278 w 387633"/>
                    <a:gd name="connsiteY96" fmla="*/ 138319 h 577563"/>
                    <a:gd name="connsiteX97" fmla="*/ 120975 w 387633"/>
                    <a:gd name="connsiteY97" fmla="*/ 148040 h 577563"/>
                    <a:gd name="connsiteX98" fmla="*/ 111253 w 387633"/>
                    <a:gd name="connsiteY98" fmla="*/ 152901 h 577563"/>
                    <a:gd name="connsiteX99" fmla="*/ 108823 w 387633"/>
                    <a:gd name="connsiteY99" fmla="*/ 149255 h 577563"/>
                    <a:gd name="connsiteX100" fmla="*/ 73584 w 387633"/>
                    <a:gd name="connsiteY100" fmla="*/ 157762 h 577563"/>
                    <a:gd name="connsiteX101" fmla="*/ 65078 w 387633"/>
                    <a:gd name="connsiteY101" fmla="*/ 163837 h 577563"/>
                    <a:gd name="connsiteX102" fmla="*/ 43205 w 387633"/>
                    <a:gd name="connsiteY102" fmla="*/ 162622 h 577563"/>
                    <a:gd name="connsiteX103" fmla="*/ 32268 w 387633"/>
                    <a:gd name="connsiteY103" fmla="*/ 143180 h 577563"/>
                    <a:gd name="connsiteX104" fmla="*/ 18902 w 387633"/>
                    <a:gd name="connsiteY104" fmla="*/ 148040 h 577563"/>
                    <a:gd name="connsiteX105" fmla="*/ 12826 w 387633"/>
                    <a:gd name="connsiteY105" fmla="*/ 156546 h 577563"/>
                    <a:gd name="connsiteX106" fmla="*/ 674 w 387633"/>
                    <a:gd name="connsiteY106" fmla="*/ 163837 h 577563"/>
                    <a:gd name="connsiteX107" fmla="*/ 14041 w 387633"/>
                    <a:gd name="connsiteY107" fmla="*/ 196646 h 577563"/>
                    <a:gd name="connsiteX108" fmla="*/ 21332 w 387633"/>
                    <a:gd name="connsiteY108" fmla="*/ 211228 h 577563"/>
                    <a:gd name="connsiteX109" fmla="*/ 34699 w 387633"/>
                    <a:gd name="connsiteY109" fmla="*/ 217304 h 577563"/>
                    <a:gd name="connsiteX110" fmla="*/ 60217 w 387633"/>
                    <a:gd name="connsiteY110" fmla="*/ 216089 h 577563"/>
                    <a:gd name="connsiteX111" fmla="*/ 78444 w 387633"/>
                    <a:gd name="connsiteY111" fmla="*/ 208798 h 577563"/>
                    <a:gd name="connsiteX112" fmla="*/ 117329 w 387633"/>
                    <a:gd name="connsiteY112" fmla="*/ 206368 h 577563"/>
                    <a:gd name="connsiteX113" fmla="*/ 122190 w 387633"/>
                    <a:gd name="connsiteY113" fmla="*/ 201507 h 577563"/>
                    <a:gd name="connsiteX114" fmla="*/ 130696 w 387633"/>
                    <a:gd name="connsiteY114" fmla="*/ 199077 h 577563"/>
                    <a:gd name="connsiteX115" fmla="*/ 119759 w 387633"/>
                    <a:gd name="connsiteY115" fmla="*/ 212443 h 577563"/>
                    <a:gd name="connsiteX116" fmla="*/ 114899 w 387633"/>
                    <a:gd name="connsiteY116" fmla="*/ 219734 h 577563"/>
                    <a:gd name="connsiteX117" fmla="*/ 102747 w 387633"/>
                    <a:gd name="connsiteY117" fmla="*/ 227025 h 577563"/>
                    <a:gd name="connsiteX118" fmla="*/ 95456 w 387633"/>
                    <a:gd name="connsiteY118" fmla="*/ 236746 h 577563"/>
                    <a:gd name="connsiteX119" fmla="*/ 95456 w 387633"/>
                    <a:gd name="connsiteY119" fmla="*/ 247683 h 577563"/>
                    <a:gd name="connsiteX120" fmla="*/ 93026 w 387633"/>
                    <a:gd name="connsiteY120" fmla="*/ 262265 h 577563"/>
                    <a:gd name="connsiteX121" fmla="*/ 99102 w 387633"/>
                    <a:gd name="connsiteY121" fmla="*/ 281707 h 577563"/>
                    <a:gd name="connsiteX122" fmla="*/ 110038 w 387633"/>
                    <a:gd name="connsiteY122" fmla="*/ 327883 h 577563"/>
                    <a:gd name="connsiteX123" fmla="*/ 114899 w 387633"/>
                    <a:gd name="connsiteY123" fmla="*/ 360692 h 577563"/>
                    <a:gd name="connsiteX124" fmla="*/ 117329 w 387633"/>
                    <a:gd name="connsiteY124" fmla="*/ 374059 h 577563"/>
                    <a:gd name="connsiteX125" fmla="*/ 122190 w 387633"/>
                    <a:gd name="connsiteY125" fmla="*/ 378919 h 577563"/>
                    <a:gd name="connsiteX126" fmla="*/ 127050 w 387633"/>
                    <a:gd name="connsiteY126" fmla="*/ 376489 h 577563"/>
                    <a:gd name="connsiteX127" fmla="*/ 136772 w 387633"/>
                    <a:gd name="connsiteY127" fmla="*/ 377704 h 577563"/>
                    <a:gd name="connsiteX128" fmla="*/ 144063 w 387633"/>
                    <a:gd name="connsiteY128" fmla="*/ 377704 h 577563"/>
                    <a:gd name="connsiteX129" fmla="*/ 144063 w 387633"/>
                    <a:gd name="connsiteY129" fmla="*/ 372844 h 577563"/>
                    <a:gd name="connsiteX130" fmla="*/ 150138 w 387633"/>
                    <a:gd name="connsiteY130" fmla="*/ 374059 h 577563"/>
                    <a:gd name="connsiteX131" fmla="*/ 157429 w 387633"/>
                    <a:gd name="connsiteY131" fmla="*/ 371629 h 577563"/>
                    <a:gd name="connsiteX132" fmla="*/ 154999 w 387633"/>
                    <a:gd name="connsiteY132" fmla="*/ 342465 h 577563"/>
                    <a:gd name="connsiteX133" fmla="*/ 158644 w 387633"/>
                    <a:gd name="connsiteY133" fmla="*/ 326668 h 577563"/>
                    <a:gd name="connsiteX134" fmla="*/ 165935 w 387633"/>
                    <a:gd name="connsiteY134" fmla="*/ 338819 h 577563"/>
                    <a:gd name="connsiteX135" fmla="*/ 170796 w 387633"/>
                    <a:gd name="connsiteY135" fmla="*/ 344895 h 577563"/>
                    <a:gd name="connsiteX136" fmla="*/ 174441 w 387633"/>
                    <a:gd name="connsiteY136" fmla="*/ 352186 h 577563"/>
                    <a:gd name="connsiteX137" fmla="*/ 182947 w 387633"/>
                    <a:gd name="connsiteY137" fmla="*/ 376489 h 577563"/>
                    <a:gd name="connsiteX138" fmla="*/ 189023 w 387633"/>
                    <a:gd name="connsiteY138" fmla="*/ 404438 h 577563"/>
                    <a:gd name="connsiteX139" fmla="*/ 192669 w 387633"/>
                    <a:gd name="connsiteY139" fmla="*/ 444538 h 577563"/>
                    <a:gd name="connsiteX140" fmla="*/ 197529 w 387633"/>
                    <a:gd name="connsiteY140" fmla="*/ 445753 h 577563"/>
                    <a:gd name="connsiteX141" fmla="*/ 199960 w 387633"/>
                    <a:gd name="connsiteY141" fmla="*/ 456689 h 577563"/>
                    <a:gd name="connsiteX142" fmla="*/ 197529 w 387633"/>
                    <a:gd name="connsiteY142" fmla="*/ 488283 h 577563"/>
                    <a:gd name="connsiteX143" fmla="*/ 191453 w 387633"/>
                    <a:gd name="connsiteY143" fmla="*/ 517447 h 577563"/>
                    <a:gd name="connsiteX144" fmla="*/ 191453 w 387633"/>
                    <a:gd name="connsiteY144" fmla="*/ 484638 h 577563"/>
                    <a:gd name="connsiteX145" fmla="*/ 182947 w 387633"/>
                    <a:gd name="connsiteY145" fmla="*/ 516232 h 577563"/>
                    <a:gd name="connsiteX146" fmla="*/ 179302 w 387633"/>
                    <a:gd name="connsiteY146" fmla="*/ 510156 h 577563"/>
                    <a:gd name="connsiteX147" fmla="*/ 173226 w 387633"/>
                    <a:gd name="connsiteY147" fmla="*/ 516232 h 577563"/>
                    <a:gd name="connsiteX148" fmla="*/ 157429 w 387633"/>
                    <a:gd name="connsiteY148" fmla="*/ 523523 h 577563"/>
                    <a:gd name="connsiteX149" fmla="*/ 136772 w 387633"/>
                    <a:gd name="connsiteY149" fmla="*/ 521092 h 577563"/>
                    <a:gd name="connsiteX150" fmla="*/ 118544 w 387633"/>
                    <a:gd name="connsiteY150" fmla="*/ 507726 h 577563"/>
                    <a:gd name="connsiteX151" fmla="*/ 113684 w 387633"/>
                    <a:gd name="connsiteY151" fmla="*/ 517447 h 577563"/>
                    <a:gd name="connsiteX152" fmla="*/ 111253 w 387633"/>
                    <a:gd name="connsiteY152" fmla="*/ 534459 h 577563"/>
                    <a:gd name="connsiteX153" fmla="*/ 112468 w 387633"/>
                    <a:gd name="connsiteY153" fmla="*/ 549041 h 577563"/>
                    <a:gd name="connsiteX154" fmla="*/ 127050 w 387633"/>
                    <a:gd name="connsiteY154" fmla="*/ 556332 h 577563"/>
                    <a:gd name="connsiteX155" fmla="*/ 107608 w 387633"/>
                    <a:gd name="connsiteY155" fmla="*/ 550256 h 577563"/>
                    <a:gd name="connsiteX156" fmla="*/ 116114 w 387633"/>
                    <a:gd name="connsiteY156" fmla="*/ 561193 h 577563"/>
                    <a:gd name="connsiteX157" fmla="*/ 130696 w 387633"/>
                    <a:gd name="connsiteY157" fmla="*/ 566053 h 577563"/>
                    <a:gd name="connsiteX158" fmla="*/ 161075 w 387633"/>
                    <a:gd name="connsiteY158" fmla="*/ 569699 h 577563"/>
                    <a:gd name="connsiteX159" fmla="*/ 184163 w 387633"/>
                    <a:gd name="connsiteY159" fmla="*/ 570914 h 577563"/>
                    <a:gd name="connsiteX160" fmla="*/ 192669 w 387633"/>
                    <a:gd name="connsiteY160" fmla="*/ 572129 h 577563"/>
                    <a:gd name="connsiteX161" fmla="*/ 203605 w 387633"/>
                    <a:gd name="connsiteY161" fmla="*/ 575774 h 577563"/>
                    <a:gd name="connsiteX162" fmla="*/ 203605 w 387633"/>
                    <a:gd name="connsiteY162" fmla="*/ 572129 h 577563"/>
                    <a:gd name="connsiteX163" fmla="*/ 210896 w 387633"/>
                    <a:gd name="connsiteY163" fmla="*/ 569699 h 577563"/>
                    <a:gd name="connsiteX164" fmla="*/ 213326 w 387633"/>
                    <a:gd name="connsiteY164" fmla="*/ 576990 h 577563"/>
                    <a:gd name="connsiteX165" fmla="*/ 216972 w 387633"/>
                    <a:gd name="connsiteY165" fmla="*/ 573344 h 577563"/>
                    <a:gd name="connsiteX166" fmla="*/ 220617 w 387633"/>
                    <a:gd name="connsiteY166" fmla="*/ 575774 h 577563"/>
                    <a:gd name="connsiteX167" fmla="*/ 226693 w 387633"/>
                    <a:gd name="connsiteY167" fmla="*/ 572129 h 577563"/>
                    <a:gd name="connsiteX168" fmla="*/ 232769 w 387633"/>
                    <a:gd name="connsiteY168" fmla="*/ 553902 h 577563"/>
                    <a:gd name="connsiteX169" fmla="*/ 237629 w 387633"/>
                    <a:gd name="connsiteY169" fmla="*/ 544180 h 577563"/>
                    <a:gd name="connsiteX170" fmla="*/ 242490 w 387633"/>
                    <a:gd name="connsiteY170" fmla="*/ 530814 h 577563"/>
                    <a:gd name="connsiteX171" fmla="*/ 248566 w 387633"/>
                    <a:gd name="connsiteY171" fmla="*/ 500435 h 577563"/>
                    <a:gd name="connsiteX172" fmla="*/ 249781 w 387633"/>
                    <a:gd name="connsiteY172" fmla="*/ 463980 h 577563"/>
                    <a:gd name="connsiteX173" fmla="*/ 249781 w 387633"/>
                    <a:gd name="connsiteY173" fmla="*/ 427526 h 577563"/>
                    <a:gd name="connsiteX174" fmla="*/ 248566 w 387633"/>
                    <a:gd name="connsiteY174" fmla="*/ 391071 h 577563"/>
                    <a:gd name="connsiteX175" fmla="*/ 236414 w 387633"/>
                    <a:gd name="connsiteY175" fmla="*/ 359477 h 577563"/>
                    <a:gd name="connsiteX176" fmla="*/ 232769 w 387633"/>
                    <a:gd name="connsiteY176" fmla="*/ 352186 h 577563"/>
                    <a:gd name="connsiteX177" fmla="*/ 232769 w 387633"/>
                    <a:gd name="connsiteY177" fmla="*/ 344895 h 577563"/>
                    <a:gd name="connsiteX178" fmla="*/ 210896 w 387633"/>
                    <a:gd name="connsiteY178" fmla="*/ 342465 h 577563"/>
                    <a:gd name="connsiteX179" fmla="*/ 201175 w 387633"/>
                    <a:gd name="connsiteY179" fmla="*/ 341250 h 577563"/>
                    <a:gd name="connsiteX180" fmla="*/ 199960 w 387633"/>
                    <a:gd name="connsiteY180" fmla="*/ 337604 h 577563"/>
                    <a:gd name="connsiteX181" fmla="*/ 212111 w 387633"/>
                    <a:gd name="connsiteY181" fmla="*/ 336389 h 577563"/>
                    <a:gd name="connsiteX182" fmla="*/ 232769 w 387633"/>
                    <a:gd name="connsiteY182" fmla="*/ 330313 h 577563"/>
                    <a:gd name="connsiteX183" fmla="*/ 250996 w 387633"/>
                    <a:gd name="connsiteY183" fmla="*/ 325453 h 577563"/>
                    <a:gd name="connsiteX184" fmla="*/ 259502 w 387633"/>
                    <a:gd name="connsiteY184" fmla="*/ 325453 h 577563"/>
                    <a:gd name="connsiteX185" fmla="*/ 275299 w 387633"/>
                    <a:gd name="connsiteY185" fmla="*/ 320592 h 577563"/>
                    <a:gd name="connsiteX186" fmla="*/ 281375 w 387633"/>
                    <a:gd name="connsiteY186" fmla="*/ 312086 h 577563"/>
                    <a:gd name="connsiteX187" fmla="*/ 278945 w 387633"/>
                    <a:gd name="connsiteY187" fmla="*/ 307225 h 577563"/>
                    <a:gd name="connsiteX188" fmla="*/ 275299 w 387633"/>
                    <a:gd name="connsiteY188" fmla="*/ 293859 h 577563"/>
                    <a:gd name="connsiteX189" fmla="*/ 265578 w 387633"/>
                    <a:gd name="connsiteY189" fmla="*/ 288998 h 577563"/>
                    <a:gd name="connsiteX190" fmla="*/ 263148 w 387633"/>
                    <a:gd name="connsiteY190" fmla="*/ 280492 h 577563"/>
                    <a:gd name="connsiteX191" fmla="*/ 270438 w 387633"/>
                    <a:gd name="connsiteY191" fmla="*/ 268340 h 577563"/>
                    <a:gd name="connsiteX192" fmla="*/ 288666 w 387633"/>
                    <a:gd name="connsiteY192" fmla="*/ 246468 h 577563"/>
                    <a:gd name="connsiteX193" fmla="*/ 305678 w 387633"/>
                    <a:gd name="connsiteY193" fmla="*/ 222165 h 577563"/>
                    <a:gd name="connsiteX194" fmla="*/ 320260 w 387633"/>
                    <a:gd name="connsiteY194" fmla="*/ 200292 h 577563"/>
                    <a:gd name="connsiteX195" fmla="*/ 311754 w 387633"/>
                    <a:gd name="connsiteY195" fmla="*/ 178419 h 577563"/>
                    <a:gd name="connsiteX196" fmla="*/ 305678 w 387633"/>
                    <a:gd name="connsiteY196" fmla="*/ 169913 h 577563"/>
                    <a:gd name="connsiteX197" fmla="*/ 295957 w 387633"/>
                    <a:gd name="connsiteY197" fmla="*/ 161407 h 577563"/>
                    <a:gd name="connsiteX198" fmla="*/ 282590 w 387633"/>
                    <a:gd name="connsiteY198" fmla="*/ 156546 h 577563"/>
                    <a:gd name="connsiteX199" fmla="*/ 274084 w 387633"/>
                    <a:gd name="connsiteY199" fmla="*/ 156546 h 577563"/>
                    <a:gd name="connsiteX200" fmla="*/ 274084 w 387633"/>
                    <a:gd name="connsiteY200" fmla="*/ 165052 h 577563"/>
                    <a:gd name="connsiteX201" fmla="*/ 274084 w 387633"/>
                    <a:gd name="connsiteY201" fmla="*/ 171128 h 577563"/>
                    <a:gd name="connsiteX202" fmla="*/ 268008 w 387633"/>
                    <a:gd name="connsiteY202" fmla="*/ 175989 h 577563"/>
                    <a:gd name="connsiteX203" fmla="*/ 257072 w 387633"/>
                    <a:gd name="connsiteY203" fmla="*/ 182065 h 577563"/>
                    <a:gd name="connsiteX204" fmla="*/ 252211 w 387633"/>
                    <a:gd name="connsiteY204" fmla="*/ 185710 h 577563"/>
                    <a:gd name="connsiteX205" fmla="*/ 243705 w 387633"/>
                    <a:gd name="connsiteY205" fmla="*/ 188140 h 577563"/>
                    <a:gd name="connsiteX206" fmla="*/ 230339 w 387633"/>
                    <a:gd name="connsiteY206" fmla="*/ 191786 h 577563"/>
                    <a:gd name="connsiteX207" fmla="*/ 219402 w 387633"/>
                    <a:gd name="connsiteY207" fmla="*/ 193001 h 577563"/>
                    <a:gd name="connsiteX208" fmla="*/ 215757 w 387633"/>
                    <a:gd name="connsiteY208" fmla="*/ 205152 h 577563"/>
                    <a:gd name="connsiteX209" fmla="*/ 203605 w 387633"/>
                    <a:gd name="connsiteY209" fmla="*/ 208798 h 577563"/>
                    <a:gd name="connsiteX210" fmla="*/ 193884 w 387633"/>
                    <a:gd name="connsiteY210" fmla="*/ 208798 h 577563"/>
                    <a:gd name="connsiteX211" fmla="*/ 184163 w 387633"/>
                    <a:gd name="connsiteY211" fmla="*/ 212443 h 577563"/>
                    <a:gd name="connsiteX212" fmla="*/ 180517 w 387633"/>
                    <a:gd name="connsiteY212" fmla="*/ 205152 h 577563"/>
                    <a:gd name="connsiteX213" fmla="*/ 169581 w 387633"/>
                    <a:gd name="connsiteY213" fmla="*/ 205152 h 577563"/>
                    <a:gd name="connsiteX214" fmla="*/ 157429 w 387633"/>
                    <a:gd name="connsiteY214" fmla="*/ 206368 h 577563"/>
                    <a:gd name="connsiteX215" fmla="*/ 156214 w 387633"/>
                    <a:gd name="connsiteY215" fmla="*/ 201507 h 577563"/>
                    <a:gd name="connsiteX216" fmla="*/ 151354 w 387633"/>
                    <a:gd name="connsiteY216" fmla="*/ 205152 h 577563"/>
                    <a:gd name="connsiteX217" fmla="*/ 158644 w 387633"/>
                    <a:gd name="connsiteY217" fmla="*/ 193001 h 577563"/>
                    <a:gd name="connsiteX218" fmla="*/ 152569 w 387633"/>
                    <a:gd name="connsiteY218" fmla="*/ 191786 h 577563"/>
                    <a:gd name="connsiteX219" fmla="*/ 152569 w 387633"/>
                    <a:gd name="connsiteY219" fmla="*/ 186925 h 577563"/>
                    <a:gd name="connsiteX220" fmla="*/ 133126 w 387633"/>
                    <a:gd name="connsiteY220" fmla="*/ 203937 h 577563"/>
                    <a:gd name="connsiteX221" fmla="*/ 163505 w 387633"/>
                    <a:gd name="connsiteY221" fmla="*/ 175989 h 577563"/>
                    <a:gd name="connsiteX222" fmla="*/ 167150 w 387633"/>
                    <a:gd name="connsiteY222" fmla="*/ 171128 h 577563"/>
                    <a:gd name="connsiteX223" fmla="*/ 172011 w 387633"/>
                    <a:gd name="connsiteY223" fmla="*/ 169913 h 577563"/>
                    <a:gd name="connsiteX224" fmla="*/ 182947 w 387633"/>
                    <a:gd name="connsiteY224" fmla="*/ 163837 h 577563"/>
                    <a:gd name="connsiteX225" fmla="*/ 199960 w 387633"/>
                    <a:gd name="connsiteY225" fmla="*/ 163837 h 577563"/>
                    <a:gd name="connsiteX226" fmla="*/ 215757 w 387633"/>
                    <a:gd name="connsiteY226" fmla="*/ 157762 h 577563"/>
                    <a:gd name="connsiteX227" fmla="*/ 244920 w 387633"/>
                    <a:gd name="connsiteY227" fmla="*/ 149255 h 577563"/>
                    <a:gd name="connsiteX228" fmla="*/ 249781 w 387633"/>
                    <a:gd name="connsiteY228" fmla="*/ 149255 h 577563"/>
                    <a:gd name="connsiteX229" fmla="*/ 265578 w 387633"/>
                    <a:gd name="connsiteY229" fmla="*/ 141964 h 577563"/>
                    <a:gd name="connsiteX230" fmla="*/ 288666 w 387633"/>
                    <a:gd name="connsiteY230" fmla="*/ 138319 h 577563"/>
                    <a:gd name="connsiteX231" fmla="*/ 311754 w 387633"/>
                    <a:gd name="connsiteY231" fmla="*/ 134674 h 577563"/>
                    <a:gd name="connsiteX232" fmla="*/ 325120 w 387633"/>
                    <a:gd name="connsiteY232" fmla="*/ 131028 h 577563"/>
                    <a:gd name="connsiteX233" fmla="*/ 346993 w 387633"/>
                    <a:gd name="connsiteY233" fmla="*/ 127383 h 577563"/>
                    <a:gd name="connsiteX234" fmla="*/ 371296 w 387633"/>
                    <a:gd name="connsiteY234" fmla="*/ 126167 h 577563"/>
                    <a:gd name="connsiteX235" fmla="*/ 381017 w 387633"/>
                    <a:gd name="connsiteY235" fmla="*/ 127383 h 577563"/>
                    <a:gd name="connsiteX236" fmla="*/ 387093 w 387633"/>
                    <a:gd name="connsiteY236" fmla="*/ 120092 h 577563"/>
                    <a:gd name="connsiteX237" fmla="*/ 387093 w 387633"/>
                    <a:gd name="connsiteY237" fmla="*/ 112801 h 577563"/>
                    <a:gd name="connsiteX238" fmla="*/ 259502 w 387633"/>
                    <a:gd name="connsiteY238" fmla="*/ 286568 h 577563"/>
                    <a:gd name="connsiteX239" fmla="*/ 259502 w 387633"/>
                    <a:gd name="connsiteY239" fmla="*/ 291428 h 577563"/>
                    <a:gd name="connsiteX240" fmla="*/ 259502 w 387633"/>
                    <a:gd name="connsiteY240" fmla="*/ 286568 h 577563"/>
                    <a:gd name="connsiteX241" fmla="*/ 247351 w 387633"/>
                    <a:gd name="connsiteY241" fmla="*/ 301150 h 577563"/>
                    <a:gd name="connsiteX242" fmla="*/ 232769 w 387633"/>
                    <a:gd name="connsiteY242" fmla="*/ 307225 h 577563"/>
                    <a:gd name="connsiteX243" fmla="*/ 215757 w 387633"/>
                    <a:gd name="connsiteY243" fmla="*/ 314516 h 577563"/>
                    <a:gd name="connsiteX244" fmla="*/ 247351 w 387633"/>
                    <a:gd name="connsiteY244" fmla="*/ 301150 h 577563"/>
                    <a:gd name="connsiteX245" fmla="*/ 142847 w 387633"/>
                    <a:gd name="connsiteY245" fmla="*/ 241607 h 577563"/>
                    <a:gd name="connsiteX246" fmla="*/ 148923 w 387633"/>
                    <a:gd name="connsiteY246" fmla="*/ 227025 h 577563"/>
                    <a:gd name="connsiteX247" fmla="*/ 153784 w 387633"/>
                    <a:gd name="connsiteY247" fmla="*/ 216089 h 577563"/>
                    <a:gd name="connsiteX248" fmla="*/ 161075 w 387633"/>
                    <a:gd name="connsiteY248" fmla="*/ 231886 h 577563"/>
                    <a:gd name="connsiteX249" fmla="*/ 174441 w 387633"/>
                    <a:gd name="connsiteY249" fmla="*/ 242822 h 577563"/>
                    <a:gd name="connsiteX250" fmla="*/ 197529 w 387633"/>
                    <a:gd name="connsiteY250" fmla="*/ 236746 h 577563"/>
                    <a:gd name="connsiteX251" fmla="*/ 219402 w 387633"/>
                    <a:gd name="connsiteY251" fmla="*/ 229456 h 577563"/>
                    <a:gd name="connsiteX252" fmla="*/ 235199 w 387633"/>
                    <a:gd name="connsiteY252" fmla="*/ 222165 h 577563"/>
                    <a:gd name="connsiteX253" fmla="*/ 242490 w 387633"/>
                    <a:gd name="connsiteY253" fmla="*/ 220949 h 577563"/>
                    <a:gd name="connsiteX254" fmla="*/ 231554 w 387633"/>
                    <a:gd name="connsiteY254" fmla="*/ 234316 h 577563"/>
                    <a:gd name="connsiteX255" fmla="*/ 216972 w 387633"/>
                    <a:gd name="connsiteY255" fmla="*/ 250113 h 577563"/>
                    <a:gd name="connsiteX256" fmla="*/ 203605 w 387633"/>
                    <a:gd name="connsiteY256" fmla="*/ 263480 h 577563"/>
                    <a:gd name="connsiteX257" fmla="*/ 186593 w 387633"/>
                    <a:gd name="connsiteY257" fmla="*/ 282922 h 577563"/>
                    <a:gd name="connsiteX258" fmla="*/ 169581 w 387633"/>
                    <a:gd name="connsiteY258" fmla="*/ 299934 h 577563"/>
                    <a:gd name="connsiteX259" fmla="*/ 158644 w 387633"/>
                    <a:gd name="connsiteY259" fmla="*/ 312086 h 577563"/>
                    <a:gd name="connsiteX260" fmla="*/ 147708 w 387633"/>
                    <a:gd name="connsiteY260" fmla="*/ 276847 h 577563"/>
                    <a:gd name="connsiteX261" fmla="*/ 142847 w 387633"/>
                    <a:gd name="connsiteY261" fmla="*/ 241607 h 577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</a:cxnLst>
                  <a:rect l="l" t="t" r="r" b="b"/>
                  <a:pathLst>
                    <a:path w="387633" h="577563">
                      <a:moveTo>
                        <a:pt x="374942" y="459120"/>
                      </a:moveTo>
                      <a:cubicBezTo>
                        <a:pt x="371296" y="456689"/>
                        <a:pt x="372511" y="445753"/>
                        <a:pt x="372511" y="442107"/>
                      </a:cubicBezTo>
                      <a:cubicBezTo>
                        <a:pt x="371296" y="433601"/>
                        <a:pt x="365220" y="427526"/>
                        <a:pt x="362790" y="420235"/>
                      </a:cubicBezTo>
                      <a:cubicBezTo>
                        <a:pt x="360360" y="411729"/>
                        <a:pt x="357930" y="400792"/>
                        <a:pt x="359145" y="392286"/>
                      </a:cubicBezTo>
                      <a:cubicBezTo>
                        <a:pt x="359145" y="388641"/>
                        <a:pt x="359145" y="386210"/>
                        <a:pt x="360360" y="382565"/>
                      </a:cubicBezTo>
                      <a:cubicBezTo>
                        <a:pt x="361575" y="380135"/>
                        <a:pt x="366436" y="382565"/>
                        <a:pt x="366436" y="380135"/>
                      </a:cubicBezTo>
                      <a:cubicBezTo>
                        <a:pt x="366436" y="374059"/>
                        <a:pt x="344563" y="361907"/>
                        <a:pt x="339702" y="361907"/>
                      </a:cubicBezTo>
                      <a:cubicBezTo>
                        <a:pt x="331196" y="363122"/>
                        <a:pt x="328766" y="359477"/>
                        <a:pt x="321475" y="354616"/>
                      </a:cubicBezTo>
                      <a:cubicBezTo>
                        <a:pt x="319045" y="353401"/>
                        <a:pt x="312969" y="349756"/>
                        <a:pt x="311754" y="353401"/>
                      </a:cubicBezTo>
                      <a:cubicBezTo>
                        <a:pt x="310539" y="354616"/>
                        <a:pt x="309324" y="355832"/>
                        <a:pt x="308108" y="355832"/>
                      </a:cubicBezTo>
                      <a:cubicBezTo>
                        <a:pt x="304463" y="357047"/>
                        <a:pt x="308108" y="358262"/>
                        <a:pt x="306893" y="360692"/>
                      </a:cubicBezTo>
                      <a:cubicBezTo>
                        <a:pt x="306893" y="360692"/>
                        <a:pt x="299602" y="359477"/>
                        <a:pt x="299602" y="359477"/>
                      </a:cubicBezTo>
                      <a:cubicBezTo>
                        <a:pt x="294742" y="358262"/>
                        <a:pt x="289881" y="350971"/>
                        <a:pt x="283805" y="354616"/>
                      </a:cubicBezTo>
                      <a:cubicBezTo>
                        <a:pt x="288666" y="361907"/>
                        <a:pt x="298387" y="360692"/>
                        <a:pt x="291096" y="369198"/>
                      </a:cubicBezTo>
                      <a:cubicBezTo>
                        <a:pt x="289881" y="370413"/>
                        <a:pt x="286235" y="375274"/>
                        <a:pt x="285020" y="371629"/>
                      </a:cubicBezTo>
                      <a:cubicBezTo>
                        <a:pt x="285020" y="370413"/>
                        <a:pt x="281375" y="374059"/>
                        <a:pt x="282590" y="375274"/>
                      </a:cubicBezTo>
                      <a:cubicBezTo>
                        <a:pt x="283805" y="376489"/>
                        <a:pt x="287451" y="374059"/>
                        <a:pt x="286235" y="377704"/>
                      </a:cubicBezTo>
                      <a:cubicBezTo>
                        <a:pt x="286235" y="380135"/>
                        <a:pt x="281375" y="382565"/>
                        <a:pt x="280160" y="381350"/>
                      </a:cubicBezTo>
                      <a:cubicBezTo>
                        <a:pt x="270438" y="376489"/>
                        <a:pt x="276514" y="386210"/>
                        <a:pt x="275299" y="391071"/>
                      </a:cubicBezTo>
                      <a:cubicBezTo>
                        <a:pt x="275299" y="394716"/>
                        <a:pt x="280160" y="392286"/>
                        <a:pt x="280160" y="395932"/>
                      </a:cubicBezTo>
                      <a:cubicBezTo>
                        <a:pt x="281375" y="402007"/>
                        <a:pt x="283805" y="405653"/>
                        <a:pt x="287451" y="409298"/>
                      </a:cubicBezTo>
                      <a:cubicBezTo>
                        <a:pt x="294742" y="415374"/>
                        <a:pt x="300817" y="420235"/>
                        <a:pt x="306893" y="427526"/>
                      </a:cubicBezTo>
                      <a:cubicBezTo>
                        <a:pt x="312969" y="437247"/>
                        <a:pt x="316614" y="448183"/>
                        <a:pt x="320260" y="459120"/>
                      </a:cubicBezTo>
                      <a:cubicBezTo>
                        <a:pt x="322690" y="465195"/>
                        <a:pt x="325120" y="476132"/>
                        <a:pt x="332411" y="478562"/>
                      </a:cubicBezTo>
                      <a:cubicBezTo>
                        <a:pt x="342133" y="482208"/>
                        <a:pt x="344563" y="472486"/>
                        <a:pt x="351854" y="470056"/>
                      </a:cubicBezTo>
                      <a:cubicBezTo>
                        <a:pt x="353069" y="470056"/>
                        <a:pt x="356714" y="470056"/>
                        <a:pt x="357930" y="470056"/>
                      </a:cubicBezTo>
                      <a:cubicBezTo>
                        <a:pt x="359145" y="467626"/>
                        <a:pt x="356714" y="465195"/>
                        <a:pt x="357930" y="462765"/>
                      </a:cubicBezTo>
                      <a:cubicBezTo>
                        <a:pt x="364005" y="463980"/>
                        <a:pt x="357930" y="457904"/>
                        <a:pt x="361575" y="454259"/>
                      </a:cubicBezTo>
                      <a:cubicBezTo>
                        <a:pt x="365220" y="457904"/>
                        <a:pt x="362790" y="471271"/>
                        <a:pt x="371296" y="470056"/>
                      </a:cubicBezTo>
                      <a:cubicBezTo>
                        <a:pt x="376157" y="470056"/>
                        <a:pt x="372511" y="463980"/>
                        <a:pt x="374942" y="462765"/>
                      </a:cubicBezTo>
                      <a:cubicBezTo>
                        <a:pt x="376157" y="463980"/>
                        <a:pt x="374942" y="459120"/>
                        <a:pt x="374942" y="459120"/>
                      </a:cubicBezTo>
                      <a:close/>
                      <a:moveTo>
                        <a:pt x="119759" y="461550"/>
                      </a:moveTo>
                      <a:cubicBezTo>
                        <a:pt x="122190" y="460335"/>
                        <a:pt x="139202" y="453044"/>
                        <a:pt x="139202" y="451829"/>
                      </a:cubicBezTo>
                      <a:cubicBezTo>
                        <a:pt x="139202" y="448183"/>
                        <a:pt x="136772" y="444538"/>
                        <a:pt x="137987" y="439677"/>
                      </a:cubicBezTo>
                      <a:cubicBezTo>
                        <a:pt x="137987" y="437247"/>
                        <a:pt x="140417" y="437247"/>
                        <a:pt x="142847" y="434817"/>
                      </a:cubicBezTo>
                      <a:cubicBezTo>
                        <a:pt x="146493" y="431171"/>
                        <a:pt x="141632" y="431171"/>
                        <a:pt x="139202" y="429956"/>
                      </a:cubicBezTo>
                      <a:cubicBezTo>
                        <a:pt x="137987" y="428741"/>
                        <a:pt x="135557" y="432386"/>
                        <a:pt x="134341" y="428741"/>
                      </a:cubicBezTo>
                      <a:cubicBezTo>
                        <a:pt x="134341" y="426310"/>
                        <a:pt x="137987" y="423880"/>
                        <a:pt x="139202" y="421450"/>
                      </a:cubicBezTo>
                      <a:cubicBezTo>
                        <a:pt x="141632" y="419020"/>
                        <a:pt x="146493" y="417804"/>
                        <a:pt x="145278" y="412944"/>
                      </a:cubicBezTo>
                      <a:cubicBezTo>
                        <a:pt x="144063" y="408083"/>
                        <a:pt x="150138" y="410513"/>
                        <a:pt x="151354" y="408083"/>
                      </a:cubicBezTo>
                      <a:cubicBezTo>
                        <a:pt x="148923" y="399577"/>
                        <a:pt x="127050" y="412944"/>
                        <a:pt x="124620" y="414159"/>
                      </a:cubicBezTo>
                      <a:cubicBezTo>
                        <a:pt x="119759" y="416589"/>
                        <a:pt x="116114" y="420235"/>
                        <a:pt x="114899" y="419020"/>
                      </a:cubicBezTo>
                      <a:cubicBezTo>
                        <a:pt x="114899" y="417804"/>
                        <a:pt x="116114" y="416589"/>
                        <a:pt x="116114" y="415374"/>
                      </a:cubicBezTo>
                      <a:cubicBezTo>
                        <a:pt x="116114" y="414159"/>
                        <a:pt x="108823" y="419020"/>
                        <a:pt x="108823" y="419020"/>
                      </a:cubicBezTo>
                      <a:cubicBezTo>
                        <a:pt x="105178" y="421450"/>
                        <a:pt x="95456" y="425095"/>
                        <a:pt x="95456" y="419020"/>
                      </a:cubicBezTo>
                      <a:cubicBezTo>
                        <a:pt x="91811" y="416589"/>
                        <a:pt x="82090" y="425095"/>
                        <a:pt x="79659" y="427526"/>
                      </a:cubicBezTo>
                      <a:cubicBezTo>
                        <a:pt x="73584" y="432386"/>
                        <a:pt x="69938" y="440892"/>
                        <a:pt x="68723" y="448183"/>
                      </a:cubicBezTo>
                      <a:cubicBezTo>
                        <a:pt x="67508" y="459120"/>
                        <a:pt x="62647" y="465195"/>
                        <a:pt x="57787" y="474917"/>
                      </a:cubicBezTo>
                      <a:cubicBezTo>
                        <a:pt x="56572" y="478562"/>
                        <a:pt x="57787" y="482208"/>
                        <a:pt x="59002" y="485853"/>
                      </a:cubicBezTo>
                      <a:cubicBezTo>
                        <a:pt x="61432" y="491929"/>
                        <a:pt x="62647" y="488283"/>
                        <a:pt x="65078" y="489498"/>
                      </a:cubicBezTo>
                      <a:cubicBezTo>
                        <a:pt x="67508" y="493144"/>
                        <a:pt x="69938" y="495574"/>
                        <a:pt x="73584" y="498005"/>
                      </a:cubicBezTo>
                      <a:cubicBezTo>
                        <a:pt x="77229" y="500435"/>
                        <a:pt x="74799" y="504080"/>
                        <a:pt x="79659" y="504080"/>
                      </a:cubicBezTo>
                      <a:cubicBezTo>
                        <a:pt x="83305" y="504080"/>
                        <a:pt x="83305" y="508941"/>
                        <a:pt x="88165" y="508941"/>
                      </a:cubicBezTo>
                      <a:cubicBezTo>
                        <a:pt x="91811" y="508941"/>
                        <a:pt x="95456" y="506511"/>
                        <a:pt x="97887" y="504080"/>
                      </a:cubicBezTo>
                      <a:cubicBezTo>
                        <a:pt x="103962" y="498005"/>
                        <a:pt x="105178" y="488283"/>
                        <a:pt x="107608" y="479777"/>
                      </a:cubicBezTo>
                      <a:cubicBezTo>
                        <a:pt x="110038" y="474917"/>
                        <a:pt x="110038" y="472486"/>
                        <a:pt x="111253" y="467626"/>
                      </a:cubicBezTo>
                      <a:cubicBezTo>
                        <a:pt x="108823" y="463980"/>
                        <a:pt x="116114" y="465195"/>
                        <a:pt x="119759" y="461550"/>
                      </a:cubicBezTo>
                      <a:moveTo>
                        <a:pt x="387093" y="112801"/>
                      </a:moveTo>
                      <a:cubicBezTo>
                        <a:pt x="384663" y="109155"/>
                        <a:pt x="378587" y="112801"/>
                        <a:pt x="378587" y="107940"/>
                      </a:cubicBezTo>
                      <a:cubicBezTo>
                        <a:pt x="378587" y="103080"/>
                        <a:pt x="371296" y="105510"/>
                        <a:pt x="371296" y="103080"/>
                      </a:cubicBezTo>
                      <a:cubicBezTo>
                        <a:pt x="371296" y="99434"/>
                        <a:pt x="377372" y="100649"/>
                        <a:pt x="371296" y="98219"/>
                      </a:cubicBezTo>
                      <a:cubicBezTo>
                        <a:pt x="362790" y="94573"/>
                        <a:pt x="379802" y="94573"/>
                        <a:pt x="381017" y="94573"/>
                      </a:cubicBezTo>
                      <a:cubicBezTo>
                        <a:pt x="381017" y="92143"/>
                        <a:pt x="376157" y="90928"/>
                        <a:pt x="373727" y="90928"/>
                      </a:cubicBezTo>
                      <a:cubicBezTo>
                        <a:pt x="371296" y="90928"/>
                        <a:pt x="367651" y="84852"/>
                        <a:pt x="367651" y="82422"/>
                      </a:cubicBezTo>
                      <a:cubicBezTo>
                        <a:pt x="366436" y="78777"/>
                        <a:pt x="372511" y="77561"/>
                        <a:pt x="368866" y="75131"/>
                      </a:cubicBezTo>
                      <a:cubicBezTo>
                        <a:pt x="364005" y="72701"/>
                        <a:pt x="360360" y="71486"/>
                        <a:pt x="355499" y="70270"/>
                      </a:cubicBezTo>
                      <a:cubicBezTo>
                        <a:pt x="346993" y="66625"/>
                        <a:pt x="336057" y="71486"/>
                        <a:pt x="327551" y="72701"/>
                      </a:cubicBezTo>
                      <a:cubicBezTo>
                        <a:pt x="314184" y="75131"/>
                        <a:pt x="302033" y="83637"/>
                        <a:pt x="288666" y="86067"/>
                      </a:cubicBezTo>
                      <a:cubicBezTo>
                        <a:pt x="277729" y="87283"/>
                        <a:pt x="268008" y="86067"/>
                        <a:pt x="257072" y="88498"/>
                      </a:cubicBezTo>
                      <a:cubicBezTo>
                        <a:pt x="248566" y="90928"/>
                        <a:pt x="238845" y="90928"/>
                        <a:pt x="238845" y="79992"/>
                      </a:cubicBezTo>
                      <a:cubicBezTo>
                        <a:pt x="238845" y="76346"/>
                        <a:pt x="236414" y="72701"/>
                        <a:pt x="236414" y="69055"/>
                      </a:cubicBezTo>
                      <a:cubicBezTo>
                        <a:pt x="237629" y="67840"/>
                        <a:pt x="237629" y="66625"/>
                        <a:pt x="238845" y="64195"/>
                      </a:cubicBezTo>
                      <a:cubicBezTo>
                        <a:pt x="238845" y="61764"/>
                        <a:pt x="238845" y="59334"/>
                        <a:pt x="238845" y="56904"/>
                      </a:cubicBezTo>
                      <a:cubicBezTo>
                        <a:pt x="238845" y="52043"/>
                        <a:pt x="233984" y="50828"/>
                        <a:pt x="230339" y="49613"/>
                      </a:cubicBezTo>
                      <a:cubicBezTo>
                        <a:pt x="225478" y="48398"/>
                        <a:pt x="223048" y="43537"/>
                        <a:pt x="219402" y="41107"/>
                      </a:cubicBezTo>
                      <a:cubicBezTo>
                        <a:pt x="214541" y="37461"/>
                        <a:pt x="213326" y="41107"/>
                        <a:pt x="209681" y="41107"/>
                      </a:cubicBezTo>
                      <a:cubicBezTo>
                        <a:pt x="206035" y="41107"/>
                        <a:pt x="203605" y="35031"/>
                        <a:pt x="199960" y="33816"/>
                      </a:cubicBezTo>
                      <a:cubicBezTo>
                        <a:pt x="196314" y="31386"/>
                        <a:pt x="193884" y="27740"/>
                        <a:pt x="191453" y="24095"/>
                      </a:cubicBezTo>
                      <a:cubicBezTo>
                        <a:pt x="190238" y="25310"/>
                        <a:pt x="184163" y="24095"/>
                        <a:pt x="181732" y="24095"/>
                      </a:cubicBezTo>
                      <a:cubicBezTo>
                        <a:pt x="178087" y="24095"/>
                        <a:pt x="174441" y="5867"/>
                        <a:pt x="172011" y="2222"/>
                      </a:cubicBezTo>
                      <a:cubicBezTo>
                        <a:pt x="170796" y="2222"/>
                        <a:pt x="169581" y="2222"/>
                        <a:pt x="169581" y="1007"/>
                      </a:cubicBezTo>
                      <a:cubicBezTo>
                        <a:pt x="167150" y="-1424"/>
                        <a:pt x="167150" y="2222"/>
                        <a:pt x="163505" y="1007"/>
                      </a:cubicBezTo>
                      <a:cubicBezTo>
                        <a:pt x="158644" y="-1424"/>
                        <a:pt x="159860" y="1007"/>
                        <a:pt x="156214" y="3437"/>
                      </a:cubicBezTo>
                      <a:cubicBezTo>
                        <a:pt x="152569" y="5867"/>
                        <a:pt x="151354" y="1007"/>
                        <a:pt x="148923" y="1007"/>
                      </a:cubicBezTo>
                      <a:cubicBezTo>
                        <a:pt x="146493" y="-208"/>
                        <a:pt x="146493" y="4652"/>
                        <a:pt x="144063" y="5867"/>
                      </a:cubicBezTo>
                      <a:cubicBezTo>
                        <a:pt x="137987" y="8298"/>
                        <a:pt x="136772" y="13158"/>
                        <a:pt x="134341" y="19234"/>
                      </a:cubicBezTo>
                      <a:cubicBezTo>
                        <a:pt x="131911" y="26525"/>
                        <a:pt x="131911" y="33816"/>
                        <a:pt x="134341" y="42322"/>
                      </a:cubicBezTo>
                      <a:cubicBezTo>
                        <a:pt x="135557" y="44752"/>
                        <a:pt x="150138" y="59334"/>
                        <a:pt x="148923" y="60549"/>
                      </a:cubicBezTo>
                      <a:cubicBezTo>
                        <a:pt x="146493" y="62980"/>
                        <a:pt x="144063" y="62980"/>
                        <a:pt x="141632" y="60549"/>
                      </a:cubicBezTo>
                      <a:cubicBezTo>
                        <a:pt x="137987" y="58119"/>
                        <a:pt x="134341" y="50828"/>
                        <a:pt x="130696" y="48398"/>
                      </a:cubicBezTo>
                      <a:cubicBezTo>
                        <a:pt x="129481" y="47183"/>
                        <a:pt x="128266" y="47183"/>
                        <a:pt x="127050" y="47183"/>
                      </a:cubicBezTo>
                      <a:cubicBezTo>
                        <a:pt x="127050" y="56904"/>
                        <a:pt x="129481" y="67840"/>
                        <a:pt x="134341" y="76346"/>
                      </a:cubicBezTo>
                      <a:cubicBezTo>
                        <a:pt x="139202" y="84852"/>
                        <a:pt x="145278" y="88498"/>
                        <a:pt x="150138" y="95789"/>
                      </a:cubicBezTo>
                      <a:cubicBezTo>
                        <a:pt x="157429" y="103080"/>
                        <a:pt x="163505" y="104295"/>
                        <a:pt x="173226" y="106725"/>
                      </a:cubicBezTo>
                      <a:cubicBezTo>
                        <a:pt x="176872" y="107940"/>
                        <a:pt x="180517" y="109155"/>
                        <a:pt x="182947" y="111586"/>
                      </a:cubicBezTo>
                      <a:cubicBezTo>
                        <a:pt x="185378" y="114016"/>
                        <a:pt x="185378" y="117661"/>
                        <a:pt x="181732" y="121307"/>
                      </a:cubicBezTo>
                      <a:cubicBezTo>
                        <a:pt x="179302" y="123737"/>
                        <a:pt x="152569" y="135889"/>
                        <a:pt x="145278" y="138319"/>
                      </a:cubicBezTo>
                      <a:cubicBezTo>
                        <a:pt x="137987" y="140749"/>
                        <a:pt x="127050" y="143180"/>
                        <a:pt x="120975" y="148040"/>
                      </a:cubicBezTo>
                      <a:cubicBezTo>
                        <a:pt x="118544" y="150471"/>
                        <a:pt x="114899" y="152901"/>
                        <a:pt x="111253" y="152901"/>
                      </a:cubicBezTo>
                      <a:cubicBezTo>
                        <a:pt x="108823" y="152901"/>
                        <a:pt x="110038" y="149255"/>
                        <a:pt x="108823" y="149255"/>
                      </a:cubicBezTo>
                      <a:cubicBezTo>
                        <a:pt x="100317" y="154116"/>
                        <a:pt x="80875" y="160192"/>
                        <a:pt x="73584" y="157762"/>
                      </a:cubicBezTo>
                      <a:cubicBezTo>
                        <a:pt x="71153" y="156546"/>
                        <a:pt x="63862" y="162622"/>
                        <a:pt x="65078" y="163837"/>
                      </a:cubicBezTo>
                      <a:cubicBezTo>
                        <a:pt x="61432" y="171128"/>
                        <a:pt x="48065" y="166268"/>
                        <a:pt x="43205" y="162622"/>
                      </a:cubicBezTo>
                      <a:cubicBezTo>
                        <a:pt x="38344" y="158977"/>
                        <a:pt x="39559" y="148040"/>
                        <a:pt x="32268" y="143180"/>
                      </a:cubicBezTo>
                      <a:cubicBezTo>
                        <a:pt x="31053" y="141964"/>
                        <a:pt x="18902" y="148040"/>
                        <a:pt x="18902" y="148040"/>
                      </a:cubicBezTo>
                      <a:cubicBezTo>
                        <a:pt x="18902" y="152901"/>
                        <a:pt x="18902" y="154116"/>
                        <a:pt x="12826" y="156546"/>
                      </a:cubicBezTo>
                      <a:cubicBezTo>
                        <a:pt x="9180" y="157762"/>
                        <a:pt x="-2971" y="157762"/>
                        <a:pt x="674" y="163837"/>
                      </a:cubicBezTo>
                      <a:cubicBezTo>
                        <a:pt x="6750" y="173558"/>
                        <a:pt x="9180" y="185710"/>
                        <a:pt x="14041" y="196646"/>
                      </a:cubicBezTo>
                      <a:cubicBezTo>
                        <a:pt x="15256" y="201507"/>
                        <a:pt x="17687" y="208798"/>
                        <a:pt x="21332" y="211228"/>
                      </a:cubicBezTo>
                      <a:cubicBezTo>
                        <a:pt x="24977" y="213659"/>
                        <a:pt x="29838" y="214874"/>
                        <a:pt x="34699" y="217304"/>
                      </a:cubicBezTo>
                      <a:cubicBezTo>
                        <a:pt x="41990" y="220949"/>
                        <a:pt x="52926" y="219734"/>
                        <a:pt x="60217" y="216089"/>
                      </a:cubicBezTo>
                      <a:cubicBezTo>
                        <a:pt x="66293" y="213659"/>
                        <a:pt x="71153" y="210013"/>
                        <a:pt x="78444" y="208798"/>
                      </a:cubicBezTo>
                      <a:cubicBezTo>
                        <a:pt x="86950" y="207583"/>
                        <a:pt x="116114" y="206368"/>
                        <a:pt x="117329" y="206368"/>
                      </a:cubicBezTo>
                      <a:cubicBezTo>
                        <a:pt x="119759" y="205152"/>
                        <a:pt x="119759" y="202722"/>
                        <a:pt x="122190" y="201507"/>
                      </a:cubicBezTo>
                      <a:cubicBezTo>
                        <a:pt x="123405" y="201507"/>
                        <a:pt x="129481" y="196646"/>
                        <a:pt x="130696" y="199077"/>
                      </a:cubicBezTo>
                      <a:cubicBezTo>
                        <a:pt x="130696" y="202722"/>
                        <a:pt x="122190" y="210013"/>
                        <a:pt x="119759" y="212443"/>
                      </a:cubicBezTo>
                      <a:cubicBezTo>
                        <a:pt x="117329" y="214874"/>
                        <a:pt x="117329" y="219734"/>
                        <a:pt x="114899" y="219734"/>
                      </a:cubicBezTo>
                      <a:cubicBezTo>
                        <a:pt x="110038" y="222165"/>
                        <a:pt x="105178" y="222165"/>
                        <a:pt x="102747" y="227025"/>
                      </a:cubicBezTo>
                      <a:cubicBezTo>
                        <a:pt x="100317" y="230671"/>
                        <a:pt x="97887" y="233101"/>
                        <a:pt x="95456" y="236746"/>
                      </a:cubicBezTo>
                      <a:cubicBezTo>
                        <a:pt x="93026" y="241607"/>
                        <a:pt x="97887" y="242822"/>
                        <a:pt x="95456" y="247683"/>
                      </a:cubicBezTo>
                      <a:cubicBezTo>
                        <a:pt x="93026" y="252543"/>
                        <a:pt x="91811" y="256189"/>
                        <a:pt x="93026" y="262265"/>
                      </a:cubicBezTo>
                      <a:cubicBezTo>
                        <a:pt x="95456" y="268340"/>
                        <a:pt x="97887" y="274416"/>
                        <a:pt x="99102" y="281707"/>
                      </a:cubicBezTo>
                      <a:cubicBezTo>
                        <a:pt x="102747" y="297504"/>
                        <a:pt x="108823" y="312086"/>
                        <a:pt x="110038" y="327883"/>
                      </a:cubicBezTo>
                      <a:cubicBezTo>
                        <a:pt x="111253" y="338819"/>
                        <a:pt x="111253" y="349756"/>
                        <a:pt x="114899" y="360692"/>
                      </a:cubicBezTo>
                      <a:cubicBezTo>
                        <a:pt x="116114" y="365553"/>
                        <a:pt x="114899" y="370413"/>
                        <a:pt x="117329" y="374059"/>
                      </a:cubicBezTo>
                      <a:cubicBezTo>
                        <a:pt x="118544" y="376489"/>
                        <a:pt x="119759" y="378919"/>
                        <a:pt x="122190" y="378919"/>
                      </a:cubicBezTo>
                      <a:cubicBezTo>
                        <a:pt x="127050" y="380135"/>
                        <a:pt x="123405" y="377704"/>
                        <a:pt x="127050" y="376489"/>
                      </a:cubicBezTo>
                      <a:cubicBezTo>
                        <a:pt x="129481" y="380135"/>
                        <a:pt x="134341" y="382565"/>
                        <a:pt x="136772" y="377704"/>
                      </a:cubicBezTo>
                      <a:cubicBezTo>
                        <a:pt x="139202" y="371629"/>
                        <a:pt x="140417" y="377704"/>
                        <a:pt x="144063" y="377704"/>
                      </a:cubicBezTo>
                      <a:cubicBezTo>
                        <a:pt x="145278" y="376489"/>
                        <a:pt x="141632" y="374059"/>
                        <a:pt x="144063" y="372844"/>
                      </a:cubicBezTo>
                      <a:cubicBezTo>
                        <a:pt x="148923" y="375274"/>
                        <a:pt x="145278" y="383780"/>
                        <a:pt x="150138" y="374059"/>
                      </a:cubicBezTo>
                      <a:cubicBezTo>
                        <a:pt x="153784" y="367983"/>
                        <a:pt x="154999" y="376489"/>
                        <a:pt x="157429" y="371629"/>
                      </a:cubicBezTo>
                      <a:cubicBezTo>
                        <a:pt x="162290" y="364338"/>
                        <a:pt x="156214" y="350971"/>
                        <a:pt x="154999" y="342465"/>
                      </a:cubicBezTo>
                      <a:cubicBezTo>
                        <a:pt x="153784" y="338819"/>
                        <a:pt x="148923" y="319377"/>
                        <a:pt x="158644" y="326668"/>
                      </a:cubicBezTo>
                      <a:cubicBezTo>
                        <a:pt x="162290" y="330313"/>
                        <a:pt x="157429" y="337604"/>
                        <a:pt x="165935" y="338819"/>
                      </a:cubicBezTo>
                      <a:cubicBezTo>
                        <a:pt x="168366" y="338819"/>
                        <a:pt x="173226" y="342465"/>
                        <a:pt x="170796" y="344895"/>
                      </a:cubicBezTo>
                      <a:cubicBezTo>
                        <a:pt x="168366" y="347325"/>
                        <a:pt x="173226" y="350971"/>
                        <a:pt x="174441" y="352186"/>
                      </a:cubicBezTo>
                      <a:cubicBezTo>
                        <a:pt x="178087" y="357047"/>
                        <a:pt x="180517" y="370413"/>
                        <a:pt x="182947" y="376489"/>
                      </a:cubicBezTo>
                      <a:cubicBezTo>
                        <a:pt x="185378" y="384995"/>
                        <a:pt x="187808" y="395932"/>
                        <a:pt x="189023" y="404438"/>
                      </a:cubicBezTo>
                      <a:cubicBezTo>
                        <a:pt x="190238" y="411729"/>
                        <a:pt x="185378" y="438462"/>
                        <a:pt x="192669" y="444538"/>
                      </a:cubicBezTo>
                      <a:cubicBezTo>
                        <a:pt x="193884" y="445753"/>
                        <a:pt x="195099" y="443323"/>
                        <a:pt x="197529" y="445753"/>
                      </a:cubicBezTo>
                      <a:cubicBezTo>
                        <a:pt x="199960" y="449398"/>
                        <a:pt x="199960" y="453044"/>
                        <a:pt x="199960" y="456689"/>
                      </a:cubicBezTo>
                      <a:cubicBezTo>
                        <a:pt x="199960" y="467626"/>
                        <a:pt x="197529" y="477347"/>
                        <a:pt x="197529" y="488283"/>
                      </a:cubicBezTo>
                      <a:cubicBezTo>
                        <a:pt x="197529" y="494359"/>
                        <a:pt x="198744" y="515017"/>
                        <a:pt x="191453" y="517447"/>
                      </a:cubicBezTo>
                      <a:cubicBezTo>
                        <a:pt x="187808" y="508941"/>
                        <a:pt x="195099" y="495574"/>
                        <a:pt x="191453" y="484638"/>
                      </a:cubicBezTo>
                      <a:cubicBezTo>
                        <a:pt x="185378" y="483423"/>
                        <a:pt x="189023" y="513802"/>
                        <a:pt x="182947" y="516232"/>
                      </a:cubicBezTo>
                      <a:cubicBezTo>
                        <a:pt x="180517" y="515017"/>
                        <a:pt x="181732" y="511371"/>
                        <a:pt x="179302" y="510156"/>
                      </a:cubicBezTo>
                      <a:cubicBezTo>
                        <a:pt x="176872" y="510156"/>
                        <a:pt x="174441" y="513802"/>
                        <a:pt x="173226" y="516232"/>
                      </a:cubicBezTo>
                      <a:cubicBezTo>
                        <a:pt x="168366" y="521092"/>
                        <a:pt x="163505" y="522308"/>
                        <a:pt x="157429" y="523523"/>
                      </a:cubicBezTo>
                      <a:cubicBezTo>
                        <a:pt x="148923" y="524738"/>
                        <a:pt x="144063" y="523523"/>
                        <a:pt x="136772" y="521092"/>
                      </a:cubicBezTo>
                      <a:cubicBezTo>
                        <a:pt x="129481" y="518662"/>
                        <a:pt x="124620" y="512586"/>
                        <a:pt x="118544" y="507726"/>
                      </a:cubicBezTo>
                      <a:cubicBezTo>
                        <a:pt x="112468" y="504080"/>
                        <a:pt x="114899" y="513802"/>
                        <a:pt x="113684" y="517447"/>
                      </a:cubicBezTo>
                      <a:cubicBezTo>
                        <a:pt x="111253" y="524738"/>
                        <a:pt x="111253" y="527168"/>
                        <a:pt x="111253" y="534459"/>
                      </a:cubicBezTo>
                      <a:cubicBezTo>
                        <a:pt x="111253" y="539320"/>
                        <a:pt x="106393" y="545396"/>
                        <a:pt x="112468" y="549041"/>
                      </a:cubicBezTo>
                      <a:cubicBezTo>
                        <a:pt x="116114" y="551471"/>
                        <a:pt x="125835" y="551471"/>
                        <a:pt x="127050" y="556332"/>
                      </a:cubicBezTo>
                      <a:cubicBezTo>
                        <a:pt x="123405" y="562408"/>
                        <a:pt x="111253" y="550256"/>
                        <a:pt x="107608" y="550256"/>
                      </a:cubicBezTo>
                      <a:cubicBezTo>
                        <a:pt x="105178" y="556332"/>
                        <a:pt x="111253" y="557547"/>
                        <a:pt x="116114" y="561193"/>
                      </a:cubicBezTo>
                      <a:cubicBezTo>
                        <a:pt x="122190" y="563623"/>
                        <a:pt x="124620" y="563623"/>
                        <a:pt x="130696" y="566053"/>
                      </a:cubicBezTo>
                      <a:cubicBezTo>
                        <a:pt x="140417" y="568483"/>
                        <a:pt x="150138" y="569699"/>
                        <a:pt x="161075" y="569699"/>
                      </a:cubicBezTo>
                      <a:cubicBezTo>
                        <a:pt x="169581" y="569699"/>
                        <a:pt x="176872" y="570914"/>
                        <a:pt x="184163" y="570914"/>
                      </a:cubicBezTo>
                      <a:cubicBezTo>
                        <a:pt x="186593" y="570914"/>
                        <a:pt x="190238" y="572129"/>
                        <a:pt x="192669" y="572129"/>
                      </a:cubicBezTo>
                      <a:cubicBezTo>
                        <a:pt x="196314" y="572129"/>
                        <a:pt x="198744" y="576990"/>
                        <a:pt x="203605" y="575774"/>
                      </a:cubicBezTo>
                      <a:cubicBezTo>
                        <a:pt x="204820" y="574559"/>
                        <a:pt x="202390" y="573344"/>
                        <a:pt x="203605" y="572129"/>
                      </a:cubicBezTo>
                      <a:cubicBezTo>
                        <a:pt x="204820" y="572129"/>
                        <a:pt x="210896" y="570914"/>
                        <a:pt x="210896" y="569699"/>
                      </a:cubicBezTo>
                      <a:cubicBezTo>
                        <a:pt x="212111" y="572129"/>
                        <a:pt x="210896" y="575774"/>
                        <a:pt x="213326" y="576990"/>
                      </a:cubicBezTo>
                      <a:cubicBezTo>
                        <a:pt x="216972" y="579420"/>
                        <a:pt x="214541" y="573344"/>
                        <a:pt x="216972" y="573344"/>
                      </a:cubicBezTo>
                      <a:cubicBezTo>
                        <a:pt x="219402" y="573344"/>
                        <a:pt x="216972" y="578205"/>
                        <a:pt x="220617" y="575774"/>
                      </a:cubicBezTo>
                      <a:cubicBezTo>
                        <a:pt x="223048" y="574559"/>
                        <a:pt x="229123" y="576990"/>
                        <a:pt x="226693" y="572129"/>
                      </a:cubicBezTo>
                      <a:cubicBezTo>
                        <a:pt x="231554" y="572129"/>
                        <a:pt x="229123" y="557547"/>
                        <a:pt x="232769" y="553902"/>
                      </a:cubicBezTo>
                      <a:cubicBezTo>
                        <a:pt x="235199" y="550256"/>
                        <a:pt x="237629" y="550256"/>
                        <a:pt x="237629" y="544180"/>
                      </a:cubicBezTo>
                      <a:cubicBezTo>
                        <a:pt x="237629" y="539320"/>
                        <a:pt x="241275" y="536889"/>
                        <a:pt x="242490" y="530814"/>
                      </a:cubicBezTo>
                      <a:cubicBezTo>
                        <a:pt x="244920" y="521092"/>
                        <a:pt x="247351" y="511371"/>
                        <a:pt x="248566" y="500435"/>
                      </a:cubicBezTo>
                      <a:cubicBezTo>
                        <a:pt x="250996" y="488283"/>
                        <a:pt x="248566" y="476132"/>
                        <a:pt x="249781" y="463980"/>
                      </a:cubicBezTo>
                      <a:cubicBezTo>
                        <a:pt x="252211" y="450614"/>
                        <a:pt x="250996" y="439677"/>
                        <a:pt x="249781" y="427526"/>
                      </a:cubicBezTo>
                      <a:cubicBezTo>
                        <a:pt x="248566" y="415374"/>
                        <a:pt x="249781" y="403223"/>
                        <a:pt x="248566" y="391071"/>
                      </a:cubicBezTo>
                      <a:cubicBezTo>
                        <a:pt x="247351" y="381350"/>
                        <a:pt x="242490" y="367983"/>
                        <a:pt x="236414" y="359477"/>
                      </a:cubicBezTo>
                      <a:cubicBezTo>
                        <a:pt x="235199" y="357047"/>
                        <a:pt x="231554" y="354616"/>
                        <a:pt x="232769" y="352186"/>
                      </a:cubicBezTo>
                      <a:cubicBezTo>
                        <a:pt x="235199" y="348541"/>
                        <a:pt x="236414" y="347325"/>
                        <a:pt x="232769" y="344895"/>
                      </a:cubicBezTo>
                      <a:cubicBezTo>
                        <a:pt x="224263" y="337604"/>
                        <a:pt x="220617" y="340035"/>
                        <a:pt x="210896" y="342465"/>
                      </a:cubicBezTo>
                      <a:cubicBezTo>
                        <a:pt x="207250" y="343680"/>
                        <a:pt x="204820" y="342465"/>
                        <a:pt x="201175" y="341250"/>
                      </a:cubicBezTo>
                      <a:cubicBezTo>
                        <a:pt x="198744" y="340035"/>
                        <a:pt x="195099" y="336389"/>
                        <a:pt x="199960" y="337604"/>
                      </a:cubicBezTo>
                      <a:cubicBezTo>
                        <a:pt x="203605" y="338819"/>
                        <a:pt x="206035" y="338819"/>
                        <a:pt x="212111" y="336389"/>
                      </a:cubicBezTo>
                      <a:cubicBezTo>
                        <a:pt x="218187" y="333959"/>
                        <a:pt x="227908" y="332744"/>
                        <a:pt x="232769" y="330313"/>
                      </a:cubicBezTo>
                      <a:cubicBezTo>
                        <a:pt x="238845" y="326668"/>
                        <a:pt x="246135" y="329098"/>
                        <a:pt x="250996" y="325453"/>
                      </a:cubicBezTo>
                      <a:cubicBezTo>
                        <a:pt x="254642" y="323022"/>
                        <a:pt x="255857" y="325453"/>
                        <a:pt x="259502" y="325453"/>
                      </a:cubicBezTo>
                      <a:cubicBezTo>
                        <a:pt x="264363" y="325453"/>
                        <a:pt x="270438" y="321807"/>
                        <a:pt x="275299" y="320592"/>
                      </a:cubicBezTo>
                      <a:cubicBezTo>
                        <a:pt x="278945" y="319377"/>
                        <a:pt x="282590" y="315731"/>
                        <a:pt x="281375" y="312086"/>
                      </a:cubicBezTo>
                      <a:cubicBezTo>
                        <a:pt x="281375" y="310871"/>
                        <a:pt x="274084" y="308441"/>
                        <a:pt x="278945" y="307225"/>
                      </a:cubicBezTo>
                      <a:cubicBezTo>
                        <a:pt x="289881" y="303580"/>
                        <a:pt x="281375" y="297504"/>
                        <a:pt x="275299" y="293859"/>
                      </a:cubicBezTo>
                      <a:cubicBezTo>
                        <a:pt x="278945" y="288998"/>
                        <a:pt x="266793" y="291428"/>
                        <a:pt x="265578" y="288998"/>
                      </a:cubicBezTo>
                      <a:cubicBezTo>
                        <a:pt x="263148" y="285353"/>
                        <a:pt x="258287" y="285353"/>
                        <a:pt x="263148" y="280492"/>
                      </a:cubicBezTo>
                      <a:cubicBezTo>
                        <a:pt x="266793" y="276847"/>
                        <a:pt x="269223" y="273201"/>
                        <a:pt x="270438" y="268340"/>
                      </a:cubicBezTo>
                      <a:cubicBezTo>
                        <a:pt x="274084" y="259834"/>
                        <a:pt x="283805" y="254974"/>
                        <a:pt x="288666" y="246468"/>
                      </a:cubicBezTo>
                      <a:cubicBezTo>
                        <a:pt x="293526" y="237962"/>
                        <a:pt x="302033" y="231886"/>
                        <a:pt x="305678" y="222165"/>
                      </a:cubicBezTo>
                      <a:cubicBezTo>
                        <a:pt x="309324" y="213659"/>
                        <a:pt x="316614" y="208798"/>
                        <a:pt x="320260" y="200292"/>
                      </a:cubicBezTo>
                      <a:cubicBezTo>
                        <a:pt x="325120" y="190571"/>
                        <a:pt x="317830" y="184495"/>
                        <a:pt x="311754" y="178419"/>
                      </a:cubicBezTo>
                      <a:cubicBezTo>
                        <a:pt x="309324" y="175989"/>
                        <a:pt x="309324" y="172343"/>
                        <a:pt x="305678" y="169913"/>
                      </a:cubicBezTo>
                      <a:cubicBezTo>
                        <a:pt x="302033" y="167483"/>
                        <a:pt x="299602" y="163837"/>
                        <a:pt x="295957" y="161407"/>
                      </a:cubicBezTo>
                      <a:cubicBezTo>
                        <a:pt x="291096" y="158977"/>
                        <a:pt x="287451" y="156546"/>
                        <a:pt x="282590" y="156546"/>
                      </a:cubicBezTo>
                      <a:cubicBezTo>
                        <a:pt x="280160" y="156546"/>
                        <a:pt x="276514" y="156546"/>
                        <a:pt x="274084" y="156546"/>
                      </a:cubicBezTo>
                      <a:cubicBezTo>
                        <a:pt x="271654" y="160192"/>
                        <a:pt x="275299" y="162622"/>
                        <a:pt x="274084" y="165052"/>
                      </a:cubicBezTo>
                      <a:cubicBezTo>
                        <a:pt x="274084" y="167483"/>
                        <a:pt x="274084" y="169913"/>
                        <a:pt x="274084" y="171128"/>
                      </a:cubicBezTo>
                      <a:cubicBezTo>
                        <a:pt x="272869" y="173558"/>
                        <a:pt x="269223" y="173558"/>
                        <a:pt x="268008" y="175989"/>
                      </a:cubicBezTo>
                      <a:cubicBezTo>
                        <a:pt x="265578" y="178419"/>
                        <a:pt x="260717" y="180849"/>
                        <a:pt x="257072" y="182065"/>
                      </a:cubicBezTo>
                      <a:cubicBezTo>
                        <a:pt x="255857" y="183280"/>
                        <a:pt x="253426" y="184495"/>
                        <a:pt x="252211" y="185710"/>
                      </a:cubicBezTo>
                      <a:cubicBezTo>
                        <a:pt x="248566" y="188140"/>
                        <a:pt x="248566" y="186925"/>
                        <a:pt x="243705" y="188140"/>
                      </a:cubicBezTo>
                      <a:cubicBezTo>
                        <a:pt x="238845" y="189356"/>
                        <a:pt x="235199" y="190571"/>
                        <a:pt x="230339" y="191786"/>
                      </a:cubicBezTo>
                      <a:cubicBezTo>
                        <a:pt x="226693" y="191786"/>
                        <a:pt x="221832" y="190571"/>
                        <a:pt x="219402" y="193001"/>
                      </a:cubicBezTo>
                      <a:cubicBezTo>
                        <a:pt x="214541" y="196646"/>
                        <a:pt x="225478" y="200292"/>
                        <a:pt x="215757" y="205152"/>
                      </a:cubicBezTo>
                      <a:cubicBezTo>
                        <a:pt x="212111" y="207583"/>
                        <a:pt x="207250" y="207583"/>
                        <a:pt x="203605" y="208798"/>
                      </a:cubicBezTo>
                      <a:cubicBezTo>
                        <a:pt x="199960" y="210013"/>
                        <a:pt x="196314" y="206368"/>
                        <a:pt x="193884" y="208798"/>
                      </a:cubicBezTo>
                      <a:cubicBezTo>
                        <a:pt x="191453" y="211228"/>
                        <a:pt x="187808" y="214874"/>
                        <a:pt x="184163" y="212443"/>
                      </a:cubicBezTo>
                      <a:cubicBezTo>
                        <a:pt x="184163" y="208798"/>
                        <a:pt x="179302" y="208798"/>
                        <a:pt x="180517" y="205152"/>
                      </a:cubicBezTo>
                      <a:cubicBezTo>
                        <a:pt x="182947" y="199077"/>
                        <a:pt x="172011" y="205152"/>
                        <a:pt x="169581" y="205152"/>
                      </a:cubicBezTo>
                      <a:cubicBezTo>
                        <a:pt x="164720" y="205152"/>
                        <a:pt x="161075" y="206368"/>
                        <a:pt x="157429" y="206368"/>
                      </a:cubicBezTo>
                      <a:cubicBezTo>
                        <a:pt x="156214" y="206368"/>
                        <a:pt x="156214" y="202722"/>
                        <a:pt x="156214" y="201507"/>
                      </a:cubicBezTo>
                      <a:cubicBezTo>
                        <a:pt x="153784" y="201507"/>
                        <a:pt x="153784" y="205152"/>
                        <a:pt x="151354" y="205152"/>
                      </a:cubicBezTo>
                      <a:cubicBezTo>
                        <a:pt x="151354" y="200292"/>
                        <a:pt x="157429" y="197862"/>
                        <a:pt x="158644" y="193001"/>
                      </a:cubicBezTo>
                      <a:cubicBezTo>
                        <a:pt x="154999" y="189356"/>
                        <a:pt x="156214" y="193001"/>
                        <a:pt x="152569" y="191786"/>
                      </a:cubicBezTo>
                      <a:cubicBezTo>
                        <a:pt x="152569" y="190571"/>
                        <a:pt x="162290" y="178419"/>
                        <a:pt x="152569" y="186925"/>
                      </a:cubicBezTo>
                      <a:cubicBezTo>
                        <a:pt x="146493" y="191786"/>
                        <a:pt x="140417" y="199077"/>
                        <a:pt x="133126" y="203937"/>
                      </a:cubicBezTo>
                      <a:cubicBezTo>
                        <a:pt x="137987" y="190571"/>
                        <a:pt x="156214" y="186925"/>
                        <a:pt x="163505" y="175989"/>
                      </a:cubicBezTo>
                      <a:cubicBezTo>
                        <a:pt x="163505" y="175989"/>
                        <a:pt x="164720" y="169913"/>
                        <a:pt x="167150" y="171128"/>
                      </a:cubicBezTo>
                      <a:cubicBezTo>
                        <a:pt x="169581" y="172343"/>
                        <a:pt x="169581" y="172343"/>
                        <a:pt x="172011" y="169913"/>
                      </a:cubicBezTo>
                      <a:cubicBezTo>
                        <a:pt x="174441" y="167483"/>
                        <a:pt x="179302" y="160192"/>
                        <a:pt x="182947" y="163837"/>
                      </a:cubicBezTo>
                      <a:cubicBezTo>
                        <a:pt x="181732" y="165052"/>
                        <a:pt x="192669" y="163837"/>
                        <a:pt x="199960" y="163837"/>
                      </a:cubicBezTo>
                      <a:cubicBezTo>
                        <a:pt x="206035" y="163837"/>
                        <a:pt x="209681" y="158977"/>
                        <a:pt x="215757" y="157762"/>
                      </a:cubicBezTo>
                      <a:cubicBezTo>
                        <a:pt x="216972" y="163837"/>
                        <a:pt x="243705" y="150471"/>
                        <a:pt x="244920" y="149255"/>
                      </a:cubicBezTo>
                      <a:cubicBezTo>
                        <a:pt x="246135" y="151686"/>
                        <a:pt x="248566" y="151686"/>
                        <a:pt x="249781" y="149255"/>
                      </a:cubicBezTo>
                      <a:cubicBezTo>
                        <a:pt x="254642" y="146825"/>
                        <a:pt x="260717" y="144395"/>
                        <a:pt x="265578" y="141964"/>
                      </a:cubicBezTo>
                      <a:cubicBezTo>
                        <a:pt x="272869" y="139534"/>
                        <a:pt x="281375" y="137104"/>
                        <a:pt x="288666" y="138319"/>
                      </a:cubicBezTo>
                      <a:cubicBezTo>
                        <a:pt x="295957" y="139534"/>
                        <a:pt x="304463" y="134674"/>
                        <a:pt x="311754" y="134674"/>
                      </a:cubicBezTo>
                      <a:cubicBezTo>
                        <a:pt x="316614" y="134674"/>
                        <a:pt x="321475" y="129813"/>
                        <a:pt x="325120" y="131028"/>
                      </a:cubicBezTo>
                      <a:cubicBezTo>
                        <a:pt x="333627" y="131028"/>
                        <a:pt x="340917" y="131028"/>
                        <a:pt x="346993" y="127383"/>
                      </a:cubicBezTo>
                      <a:cubicBezTo>
                        <a:pt x="355499" y="122522"/>
                        <a:pt x="362790" y="123737"/>
                        <a:pt x="371296" y="126167"/>
                      </a:cubicBezTo>
                      <a:cubicBezTo>
                        <a:pt x="373727" y="127383"/>
                        <a:pt x="378587" y="128598"/>
                        <a:pt x="381017" y="127383"/>
                      </a:cubicBezTo>
                      <a:cubicBezTo>
                        <a:pt x="381017" y="122522"/>
                        <a:pt x="385878" y="123737"/>
                        <a:pt x="387093" y="120092"/>
                      </a:cubicBezTo>
                      <a:cubicBezTo>
                        <a:pt x="388308" y="116446"/>
                        <a:pt x="387093" y="115231"/>
                        <a:pt x="387093" y="112801"/>
                      </a:cubicBezTo>
                      <a:moveTo>
                        <a:pt x="259502" y="286568"/>
                      </a:moveTo>
                      <a:cubicBezTo>
                        <a:pt x="265578" y="286568"/>
                        <a:pt x="265578" y="290213"/>
                        <a:pt x="259502" y="291428"/>
                      </a:cubicBezTo>
                      <a:cubicBezTo>
                        <a:pt x="250996" y="292644"/>
                        <a:pt x="253426" y="286568"/>
                        <a:pt x="259502" y="286568"/>
                      </a:cubicBezTo>
                      <a:moveTo>
                        <a:pt x="247351" y="301150"/>
                      </a:moveTo>
                      <a:cubicBezTo>
                        <a:pt x="244920" y="306010"/>
                        <a:pt x="236414" y="307225"/>
                        <a:pt x="232769" y="307225"/>
                      </a:cubicBezTo>
                      <a:cubicBezTo>
                        <a:pt x="226693" y="308441"/>
                        <a:pt x="221832" y="315731"/>
                        <a:pt x="215757" y="314516"/>
                      </a:cubicBezTo>
                      <a:cubicBezTo>
                        <a:pt x="216972" y="309656"/>
                        <a:pt x="243705" y="297504"/>
                        <a:pt x="247351" y="301150"/>
                      </a:cubicBezTo>
                      <a:moveTo>
                        <a:pt x="142847" y="241607"/>
                      </a:moveTo>
                      <a:cubicBezTo>
                        <a:pt x="145278" y="235531"/>
                        <a:pt x="146493" y="233101"/>
                        <a:pt x="148923" y="227025"/>
                      </a:cubicBezTo>
                      <a:cubicBezTo>
                        <a:pt x="148923" y="225810"/>
                        <a:pt x="152569" y="216089"/>
                        <a:pt x="153784" y="216089"/>
                      </a:cubicBezTo>
                      <a:cubicBezTo>
                        <a:pt x="154999" y="216089"/>
                        <a:pt x="161075" y="230671"/>
                        <a:pt x="161075" y="231886"/>
                      </a:cubicBezTo>
                      <a:cubicBezTo>
                        <a:pt x="163505" y="236746"/>
                        <a:pt x="168366" y="242822"/>
                        <a:pt x="174441" y="242822"/>
                      </a:cubicBezTo>
                      <a:cubicBezTo>
                        <a:pt x="182947" y="242822"/>
                        <a:pt x="187808" y="236746"/>
                        <a:pt x="197529" y="236746"/>
                      </a:cubicBezTo>
                      <a:cubicBezTo>
                        <a:pt x="206035" y="237962"/>
                        <a:pt x="210896" y="230671"/>
                        <a:pt x="219402" y="229456"/>
                      </a:cubicBezTo>
                      <a:cubicBezTo>
                        <a:pt x="226693" y="228240"/>
                        <a:pt x="231554" y="228240"/>
                        <a:pt x="235199" y="222165"/>
                      </a:cubicBezTo>
                      <a:cubicBezTo>
                        <a:pt x="236414" y="219734"/>
                        <a:pt x="246135" y="212443"/>
                        <a:pt x="242490" y="220949"/>
                      </a:cubicBezTo>
                      <a:cubicBezTo>
                        <a:pt x="240060" y="225810"/>
                        <a:pt x="235199" y="230671"/>
                        <a:pt x="231554" y="234316"/>
                      </a:cubicBezTo>
                      <a:cubicBezTo>
                        <a:pt x="225478" y="239177"/>
                        <a:pt x="223048" y="245253"/>
                        <a:pt x="216972" y="250113"/>
                      </a:cubicBezTo>
                      <a:cubicBezTo>
                        <a:pt x="212111" y="254974"/>
                        <a:pt x="209681" y="259834"/>
                        <a:pt x="203605" y="263480"/>
                      </a:cubicBezTo>
                      <a:cubicBezTo>
                        <a:pt x="197529" y="268340"/>
                        <a:pt x="191453" y="276847"/>
                        <a:pt x="186593" y="282922"/>
                      </a:cubicBezTo>
                      <a:cubicBezTo>
                        <a:pt x="181732" y="288998"/>
                        <a:pt x="176872" y="296289"/>
                        <a:pt x="169581" y="299934"/>
                      </a:cubicBezTo>
                      <a:cubicBezTo>
                        <a:pt x="165935" y="302365"/>
                        <a:pt x="161075" y="312086"/>
                        <a:pt x="158644" y="312086"/>
                      </a:cubicBezTo>
                      <a:cubicBezTo>
                        <a:pt x="148923" y="313301"/>
                        <a:pt x="148923" y="285353"/>
                        <a:pt x="147708" y="276847"/>
                      </a:cubicBezTo>
                      <a:cubicBezTo>
                        <a:pt x="148923" y="270771"/>
                        <a:pt x="133126" y="242822"/>
                        <a:pt x="142847" y="241607"/>
                      </a:cubicBezTo>
                    </a:path>
                  </a:pathLst>
                </a:custGeom>
                <a:grpFill/>
                <a:ln w="12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8" name="PA-任意多边形 47">
                  <a:extLst>
                    <a:ext uri="{FF2B5EF4-FFF2-40B4-BE49-F238E27FC236}">
                      <a16:creationId xmlns="" xmlns:a16="http://schemas.microsoft.com/office/drawing/2014/main" id="{0C437A38-A1EA-4B42-9CBA-E93B71701DD9}"/>
                    </a:ext>
                  </a:extLst>
                </p:cNvPr>
                <p:cNvSpPr/>
                <p:nvPr>
                  <p:custDataLst>
                    <p:tags r:id="rId40"/>
                  </p:custDataLst>
                </p:nvPr>
              </p:nvSpPr>
              <p:spPr>
                <a:xfrm>
                  <a:off x="5595940" y="-1392087"/>
                  <a:ext cx="385261" cy="590857"/>
                </a:xfrm>
                <a:custGeom>
                  <a:avLst/>
                  <a:gdLst>
                    <a:gd name="connsiteX0" fmla="*/ 385261 w 385261"/>
                    <a:gd name="connsiteY0" fmla="*/ 241952 h 590857"/>
                    <a:gd name="connsiteX1" fmla="*/ 358528 w 385261"/>
                    <a:gd name="connsiteY1" fmla="*/ 212788 h 590857"/>
                    <a:gd name="connsiteX2" fmla="*/ 360958 w 385261"/>
                    <a:gd name="connsiteY2" fmla="*/ 218864 h 590857"/>
                    <a:gd name="connsiteX3" fmla="*/ 346376 w 385261"/>
                    <a:gd name="connsiteY3" fmla="*/ 205497 h 590857"/>
                    <a:gd name="connsiteX4" fmla="*/ 340301 w 385261"/>
                    <a:gd name="connsiteY4" fmla="*/ 198206 h 590857"/>
                    <a:gd name="connsiteX5" fmla="*/ 331795 w 385261"/>
                    <a:gd name="connsiteY5" fmla="*/ 190915 h 590857"/>
                    <a:gd name="connsiteX6" fmla="*/ 314782 w 385261"/>
                    <a:gd name="connsiteY6" fmla="*/ 175118 h 590857"/>
                    <a:gd name="connsiteX7" fmla="*/ 305061 w 385261"/>
                    <a:gd name="connsiteY7" fmla="*/ 173903 h 590857"/>
                    <a:gd name="connsiteX8" fmla="*/ 302631 w 385261"/>
                    <a:gd name="connsiteY8" fmla="*/ 177549 h 590857"/>
                    <a:gd name="connsiteX9" fmla="*/ 290479 w 385261"/>
                    <a:gd name="connsiteY9" fmla="*/ 179979 h 590857"/>
                    <a:gd name="connsiteX10" fmla="*/ 266176 w 385261"/>
                    <a:gd name="connsiteY10" fmla="*/ 182409 h 590857"/>
                    <a:gd name="connsiteX11" fmla="*/ 261316 w 385261"/>
                    <a:gd name="connsiteY11" fmla="*/ 189700 h 590857"/>
                    <a:gd name="connsiteX12" fmla="*/ 249164 w 385261"/>
                    <a:gd name="connsiteY12" fmla="*/ 192130 h 590857"/>
                    <a:gd name="connsiteX13" fmla="*/ 211494 w 385261"/>
                    <a:gd name="connsiteY13" fmla="*/ 196991 h 590857"/>
                    <a:gd name="connsiteX14" fmla="*/ 199343 w 385261"/>
                    <a:gd name="connsiteY14" fmla="*/ 198206 h 590857"/>
                    <a:gd name="connsiteX15" fmla="*/ 188406 w 385261"/>
                    <a:gd name="connsiteY15" fmla="*/ 200636 h 590857"/>
                    <a:gd name="connsiteX16" fmla="*/ 213925 w 385261"/>
                    <a:gd name="connsiteY16" fmla="*/ 175118 h 590857"/>
                    <a:gd name="connsiteX17" fmla="*/ 229722 w 385261"/>
                    <a:gd name="connsiteY17" fmla="*/ 158106 h 590857"/>
                    <a:gd name="connsiteX18" fmla="*/ 256455 w 385261"/>
                    <a:gd name="connsiteY18" fmla="*/ 145955 h 590857"/>
                    <a:gd name="connsiteX19" fmla="*/ 279543 w 385261"/>
                    <a:gd name="connsiteY19" fmla="*/ 137448 h 590857"/>
                    <a:gd name="connsiteX20" fmla="*/ 297770 w 385261"/>
                    <a:gd name="connsiteY20" fmla="*/ 124082 h 590857"/>
                    <a:gd name="connsiteX21" fmla="*/ 294125 w 385261"/>
                    <a:gd name="connsiteY21" fmla="*/ 118006 h 590857"/>
                    <a:gd name="connsiteX22" fmla="*/ 296555 w 385261"/>
                    <a:gd name="connsiteY22" fmla="*/ 107070 h 590857"/>
                    <a:gd name="connsiteX23" fmla="*/ 292910 w 385261"/>
                    <a:gd name="connsiteY23" fmla="*/ 96133 h 590857"/>
                    <a:gd name="connsiteX24" fmla="*/ 292910 w 385261"/>
                    <a:gd name="connsiteY24" fmla="*/ 91273 h 590857"/>
                    <a:gd name="connsiteX25" fmla="*/ 290479 w 385261"/>
                    <a:gd name="connsiteY25" fmla="*/ 87627 h 590857"/>
                    <a:gd name="connsiteX26" fmla="*/ 292910 w 385261"/>
                    <a:gd name="connsiteY26" fmla="*/ 86412 h 590857"/>
                    <a:gd name="connsiteX27" fmla="*/ 289264 w 385261"/>
                    <a:gd name="connsiteY27" fmla="*/ 81551 h 590857"/>
                    <a:gd name="connsiteX28" fmla="*/ 291694 w 385261"/>
                    <a:gd name="connsiteY28" fmla="*/ 73045 h 590857"/>
                    <a:gd name="connsiteX29" fmla="*/ 281973 w 385261"/>
                    <a:gd name="connsiteY29" fmla="*/ 64539 h 590857"/>
                    <a:gd name="connsiteX30" fmla="*/ 275898 w 385261"/>
                    <a:gd name="connsiteY30" fmla="*/ 62109 h 590857"/>
                    <a:gd name="connsiteX31" fmla="*/ 274682 w 385261"/>
                    <a:gd name="connsiteY31" fmla="*/ 59679 h 590857"/>
                    <a:gd name="connsiteX32" fmla="*/ 268607 w 385261"/>
                    <a:gd name="connsiteY32" fmla="*/ 58463 h 590857"/>
                    <a:gd name="connsiteX33" fmla="*/ 267391 w 385261"/>
                    <a:gd name="connsiteY33" fmla="*/ 65754 h 590857"/>
                    <a:gd name="connsiteX34" fmla="*/ 256455 w 385261"/>
                    <a:gd name="connsiteY34" fmla="*/ 68185 h 590857"/>
                    <a:gd name="connsiteX35" fmla="*/ 249164 w 385261"/>
                    <a:gd name="connsiteY35" fmla="*/ 71830 h 590857"/>
                    <a:gd name="connsiteX36" fmla="*/ 240658 w 385261"/>
                    <a:gd name="connsiteY36" fmla="*/ 75476 h 590857"/>
                    <a:gd name="connsiteX37" fmla="*/ 223646 w 385261"/>
                    <a:gd name="connsiteY37" fmla="*/ 87627 h 590857"/>
                    <a:gd name="connsiteX38" fmla="*/ 230937 w 385261"/>
                    <a:gd name="connsiteY38" fmla="*/ 73045 h 590857"/>
                    <a:gd name="connsiteX39" fmla="*/ 235797 w 385261"/>
                    <a:gd name="connsiteY39" fmla="*/ 54818 h 590857"/>
                    <a:gd name="connsiteX40" fmla="*/ 213925 w 385261"/>
                    <a:gd name="connsiteY40" fmla="*/ 26869 h 590857"/>
                    <a:gd name="connsiteX41" fmla="*/ 178685 w 385261"/>
                    <a:gd name="connsiteY41" fmla="*/ 7427 h 590857"/>
                    <a:gd name="connsiteX42" fmla="*/ 159243 w 385261"/>
                    <a:gd name="connsiteY42" fmla="*/ 136 h 590857"/>
                    <a:gd name="connsiteX43" fmla="*/ 160458 w 385261"/>
                    <a:gd name="connsiteY43" fmla="*/ 6212 h 590857"/>
                    <a:gd name="connsiteX44" fmla="*/ 155597 w 385261"/>
                    <a:gd name="connsiteY44" fmla="*/ 6212 h 590857"/>
                    <a:gd name="connsiteX45" fmla="*/ 154382 w 385261"/>
                    <a:gd name="connsiteY45" fmla="*/ 14718 h 590857"/>
                    <a:gd name="connsiteX46" fmla="*/ 159243 w 385261"/>
                    <a:gd name="connsiteY46" fmla="*/ 42666 h 590857"/>
                    <a:gd name="connsiteX47" fmla="*/ 154382 w 385261"/>
                    <a:gd name="connsiteY47" fmla="*/ 87627 h 590857"/>
                    <a:gd name="connsiteX48" fmla="*/ 145876 w 385261"/>
                    <a:gd name="connsiteY48" fmla="*/ 98564 h 590857"/>
                    <a:gd name="connsiteX49" fmla="*/ 132509 w 385261"/>
                    <a:gd name="connsiteY49" fmla="*/ 105854 h 590857"/>
                    <a:gd name="connsiteX50" fmla="*/ 109421 w 385261"/>
                    <a:gd name="connsiteY50" fmla="*/ 97348 h 590857"/>
                    <a:gd name="connsiteX51" fmla="*/ 91194 w 385261"/>
                    <a:gd name="connsiteY51" fmla="*/ 120436 h 590857"/>
                    <a:gd name="connsiteX52" fmla="*/ 86334 w 385261"/>
                    <a:gd name="connsiteY52" fmla="*/ 150815 h 590857"/>
                    <a:gd name="connsiteX53" fmla="*/ 86334 w 385261"/>
                    <a:gd name="connsiteY53" fmla="*/ 184839 h 590857"/>
                    <a:gd name="connsiteX54" fmla="*/ 96055 w 385261"/>
                    <a:gd name="connsiteY54" fmla="*/ 195776 h 590857"/>
                    <a:gd name="connsiteX55" fmla="*/ 105776 w 385261"/>
                    <a:gd name="connsiteY55" fmla="*/ 201852 h 590857"/>
                    <a:gd name="connsiteX56" fmla="*/ 116712 w 385261"/>
                    <a:gd name="connsiteY56" fmla="*/ 207927 h 590857"/>
                    <a:gd name="connsiteX57" fmla="*/ 110637 w 385261"/>
                    <a:gd name="connsiteY57" fmla="*/ 222509 h 590857"/>
                    <a:gd name="connsiteX58" fmla="*/ 74182 w 385261"/>
                    <a:gd name="connsiteY58" fmla="*/ 233446 h 590857"/>
                    <a:gd name="connsiteX59" fmla="*/ 52309 w 385261"/>
                    <a:gd name="connsiteY59" fmla="*/ 232230 h 590857"/>
                    <a:gd name="connsiteX60" fmla="*/ 42588 w 385261"/>
                    <a:gd name="connsiteY60" fmla="*/ 228585 h 590857"/>
                    <a:gd name="connsiteX61" fmla="*/ 32867 w 385261"/>
                    <a:gd name="connsiteY61" fmla="*/ 233446 h 590857"/>
                    <a:gd name="connsiteX62" fmla="*/ 18285 w 385261"/>
                    <a:gd name="connsiteY62" fmla="*/ 235876 h 590857"/>
                    <a:gd name="connsiteX63" fmla="*/ 24361 w 385261"/>
                    <a:gd name="connsiteY63" fmla="*/ 246812 h 590857"/>
                    <a:gd name="connsiteX64" fmla="*/ 48664 w 385261"/>
                    <a:gd name="connsiteY64" fmla="*/ 278406 h 590857"/>
                    <a:gd name="connsiteX65" fmla="*/ 76612 w 385261"/>
                    <a:gd name="connsiteY65" fmla="*/ 296634 h 590857"/>
                    <a:gd name="connsiteX66" fmla="*/ 92409 w 385261"/>
                    <a:gd name="connsiteY66" fmla="*/ 303925 h 590857"/>
                    <a:gd name="connsiteX67" fmla="*/ 96055 w 385261"/>
                    <a:gd name="connsiteY67" fmla="*/ 313646 h 590857"/>
                    <a:gd name="connsiteX68" fmla="*/ 96055 w 385261"/>
                    <a:gd name="connsiteY68" fmla="*/ 324582 h 590857"/>
                    <a:gd name="connsiteX69" fmla="*/ 97270 w 385261"/>
                    <a:gd name="connsiteY69" fmla="*/ 334303 h 590857"/>
                    <a:gd name="connsiteX70" fmla="*/ 100915 w 385261"/>
                    <a:gd name="connsiteY70" fmla="*/ 335519 h 590857"/>
                    <a:gd name="connsiteX71" fmla="*/ 105776 w 385261"/>
                    <a:gd name="connsiteY71" fmla="*/ 342809 h 590857"/>
                    <a:gd name="connsiteX72" fmla="*/ 94840 w 385261"/>
                    <a:gd name="connsiteY72" fmla="*/ 336734 h 590857"/>
                    <a:gd name="connsiteX73" fmla="*/ 86334 w 385261"/>
                    <a:gd name="connsiteY73" fmla="*/ 353746 h 590857"/>
                    <a:gd name="connsiteX74" fmla="*/ 100915 w 385261"/>
                    <a:gd name="connsiteY74" fmla="*/ 378049 h 590857"/>
                    <a:gd name="connsiteX75" fmla="*/ 132509 w 385261"/>
                    <a:gd name="connsiteY75" fmla="*/ 371973 h 590857"/>
                    <a:gd name="connsiteX76" fmla="*/ 139800 w 385261"/>
                    <a:gd name="connsiteY76" fmla="*/ 371973 h 590857"/>
                    <a:gd name="connsiteX77" fmla="*/ 139800 w 385261"/>
                    <a:gd name="connsiteY77" fmla="*/ 378049 h 590857"/>
                    <a:gd name="connsiteX78" fmla="*/ 126434 w 385261"/>
                    <a:gd name="connsiteY78" fmla="*/ 390200 h 590857"/>
                    <a:gd name="connsiteX79" fmla="*/ 137370 w 385261"/>
                    <a:gd name="connsiteY79" fmla="*/ 376834 h 590857"/>
                    <a:gd name="connsiteX80" fmla="*/ 131294 w 385261"/>
                    <a:gd name="connsiteY80" fmla="*/ 376834 h 590857"/>
                    <a:gd name="connsiteX81" fmla="*/ 116712 w 385261"/>
                    <a:gd name="connsiteY81" fmla="*/ 393846 h 590857"/>
                    <a:gd name="connsiteX82" fmla="*/ 105776 w 385261"/>
                    <a:gd name="connsiteY82" fmla="*/ 407213 h 590857"/>
                    <a:gd name="connsiteX83" fmla="*/ 97270 w 385261"/>
                    <a:gd name="connsiteY83" fmla="*/ 410858 h 590857"/>
                    <a:gd name="connsiteX84" fmla="*/ 94840 w 385261"/>
                    <a:gd name="connsiteY84" fmla="*/ 414503 h 590857"/>
                    <a:gd name="connsiteX85" fmla="*/ 89979 w 385261"/>
                    <a:gd name="connsiteY85" fmla="*/ 419364 h 590857"/>
                    <a:gd name="connsiteX86" fmla="*/ 89979 w 385261"/>
                    <a:gd name="connsiteY86" fmla="*/ 435161 h 590857"/>
                    <a:gd name="connsiteX87" fmla="*/ 103346 w 385261"/>
                    <a:gd name="connsiteY87" fmla="*/ 458249 h 590857"/>
                    <a:gd name="connsiteX88" fmla="*/ 119143 w 385261"/>
                    <a:gd name="connsiteY88" fmla="*/ 454604 h 590857"/>
                    <a:gd name="connsiteX89" fmla="*/ 128864 w 385261"/>
                    <a:gd name="connsiteY89" fmla="*/ 455819 h 590857"/>
                    <a:gd name="connsiteX90" fmla="*/ 133725 w 385261"/>
                    <a:gd name="connsiteY90" fmla="*/ 459464 h 590857"/>
                    <a:gd name="connsiteX91" fmla="*/ 137370 w 385261"/>
                    <a:gd name="connsiteY91" fmla="*/ 486198 h 590857"/>
                    <a:gd name="connsiteX92" fmla="*/ 131294 w 385261"/>
                    <a:gd name="connsiteY92" fmla="*/ 515361 h 590857"/>
                    <a:gd name="connsiteX93" fmla="*/ 138585 w 385261"/>
                    <a:gd name="connsiteY93" fmla="*/ 532373 h 590857"/>
                    <a:gd name="connsiteX94" fmla="*/ 143446 w 385261"/>
                    <a:gd name="connsiteY94" fmla="*/ 537234 h 590857"/>
                    <a:gd name="connsiteX95" fmla="*/ 145876 w 385261"/>
                    <a:gd name="connsiteY95" fmla="*/ 533589 h 590857"/>
                    <a:gd name="connsiteX96" fmla="*/ 154382 w 385261"/>
                    <a:gd name="connsiteY96" fmla="*/ 546955 h 590857"/>
                    <a:gd name="connsiteX97" fmla="*/ 160458 w 385261"/>
                    <a:gd name="connsiteY97" fmla="*/ 545740 h 590857"/>
                    <a:gd name="connsiteX98" fmla="*/ 168964 w 385261"/>
                    <a:gd name="connsiteY98" fmla="*/ 549386 h 590857"/>
                    <a:gd name="connsiteX99" fmla="*/ 173825 w 385261"/>
                    <a:gd name="connsiteY99" fmla="*/ 540879 h 590857"/>
                    <a:gd name="connsiteX100" fmla="*/ 178685 w 385261"/>
                    <a:gd name="connsiteY100" fmla="*/ 550601 h 590857"/>
                    <a:gd name="connsiteX101" fmla="*/ 194482 w 385261"/>
                    <a:gd name="connsiteY101" fmla="*/ 528728 h 590857"/>
                    <a:gd name="connsiteX102" fmla="*/ 199343 w 385261"/>
                    <a:gd name="connsiteY102" fmla="*/ 515361 h 590857"/>
                    <a:gd name="connsiteX103" fmla="*/ 198128 w 385261"/>
                    <a:gd name="connsiteY103" fmla="*/ 492273 h 590857"/>
                    <a:gd name="connsiteX104" fmla="*/ 200558 w 385261"/>
                    <a:gd name="connsiteY104" fmla="*/ 452173 h 590857"/>
                    <a:gd name="connsiteX105" fmla="*/ 216355 w 385261"/>
                    <a:gd name="connsiteY105" fmla="*/ 429085 h 590857"/>
                    <a:gd name="connsiteX106" fmla="*/ 245519 w 385261"/>
                    <a:gd name="connsiteY106" fmla="*/ 414503 h 590857"/>
                    <a:gd name="connsiteX107" fmla="*/ 264961 w 385261"/>
                    <a:gd name="connsiteY107" fmla="*/ 407213 h 590857"/>
                    <a:gd name="connsiteX108" fmla="*/ 266176 w 385261"/>
                    <a:gd name="connsiteY108" fmla="*/ 401137 h 590857"/>
                    <a:gd name="connsiteX109" fmla="*/ 262531 w 385261"/>
                    <a:gd name="connsiteY109" fmla="*/ 396276 h 590857"/>
                    <a:gd name="connsiteX110" fmla="*/ 267391 w 385261"/>
                    <a:gd name="connsiteY110" fmla="*/ 392631 h 590857"/>
                    <a:gd name="connsiteX111" fmla="*/ 262531 w 385261"/>
                    <a:gd name="connsiteY111" fmla="*/ 390200 h 590857"/>
                    <a:gd name="connsiteX112" fmla="*/ 269822 w 385261"/>
                    <a:gd name="connsiteY112" fmla="*/ 381694 h 590857"/>
                    <a:gd name="connsiteX113" fmla="*/ 264961 w 385261"/>
                    <a:gd name="connsiteY113" fmla="*/ 376834 h 590857"/>
                    <a:gd name="connsiteX114" fmla="*/ 262531 w 385261"/>
                    <a:gd name="connsiteY114" fmla="*/ 369543 h 590857"/>
                    <a:gd name="connsiteX115" fmla="*/ 249164 w 385261"/>
                    <a:gd name="connsiteY115" fmla="*/ 363467 h 590857"/>
                    <a:gd name="connsiteX116" fmla="*/ 232152 w 385261"/>
                    <a:gd name="connsiteY116" fmla="*/ 364682 h 590857"/>
                    <a:gd name="connsiteX117" fmla="*/ 217570 w 385261"/>
                    <a:gd name="connsiteY117" fmla="*/ 369543 h 590857"/>
                    <a:gd name="connsiteX118" fmla="*/ 200558 w 385261"/>
                    <a:gd name="connsiteY118" fmla="*/ 375619 h 590857"/>
                    <a:gd name="connsiteX119" fmla="*/ 194482 w 385261"/>
                    <a:gd name="connsiteY119" fmla="*/ 362252 h 590857"/>
                    <a:gd name="connsiteX120" fmla="*/ 187191 w 385261"/>
                    <a:gd name="connsiteY120" fmla="*/ 351315 h 590857"/>
                    <a:gd name="connsiteX121" fmla="*/ 217570 w 385261"/>
                    <a:gd name="connsiteY121" fmla="*/ 341594 h 590857"/>
                    <a:gd name="connsiteX122" fmla="*/ 252810 w 385261"/>
                    <a:gd name="connsiteY122" fmla="*/ 331873 h 590857"/>
                    <a:gd name="connsiteX123" fmla="*/ 257670 w 385261"/>
                    <a:gd name="connsiteY123" fmla="*/ 308785 h 590857"/>
                    <a:gd name="connsiteX124" fmla="*/ 247949 w 385261"/>
                    <a:gd name="connsiteY124" fmla="*/ 297849 h 590857"/>
                    <a:gd name="connsiteX125" fmla="*/ 240658 w 385261"/>
                    <a:gd name="connsiteY125" fmla="*/ 294203 h 590857"/>
                    <a:gd name="connsiteX126" fmla="*/ 237013 w 385261"/>
                    <a:gd name="connsiteY126" fmla="*/ 289343 h 590857"/>
                    <a:gd name="connsiteX127" fmla="*/ 234582 w 385261"/>
                    <a:gd name="connsiteY127" fmla="*/ 297849 h 590857"/>
                    <a:gd name="connsiteX128" fmla="*/ 227291 w 385261"/>
                    <a:gd name="connsiteY128" fmla="*/ 288127 h 590857"/>
                    <a:gd name="connsiteX129" fmla="*/ 238228 w 385261"/>
                    <a:gd name="connsiteY129" fmla="*/ 274761 h 590857"/>
                    <a:gd name="connsiteX130" fmla="*/ 249164 w 385261"/>
                    <a:gd name="connsiteY130" fmla="*/ 261394 h 590857"/>
                    <a:gd name="connsiteX131" fmla="*/ 258885 w 385261"/>
                    <a:gd name="connsiteY131" fmla="*/ 245597 h 590857"/>
                    <a:gd name="connsiteX132" fmla="*/ 271037 w 385261"/>
                    <a:gd name="connsiteY132" fmla="*/ 243167 h 590857"/>
                    <a:gd name="connsiteX133" fmla="*/ 285619 w 385261"/>
                    <a:gd name="connsiteY133" fmla="*/ 237091 h 590857"/>
                    <a:gd name="connsiteX134" fmla="*/ 318428 w 385261"/>
                    <a:gd name="connsiteY134" fmla="*/ 232230 h 590857"/>
                    <a:gd name="connsiteX135" fmla="*/ 336655 w 385261"/>
                    <a:gd name="connsiteY135" fmla="*/ 261394 h 590857"/>
                    <a:gd name="connsiteX136" fmla="*/ 339085 w 385261"/>
                    <a:gd name="connsiteY136" fmla="*/ 300279 h 590857"/>
                    <a:gd name="connsiteX137" fmla="*/ 337870 w 385261"/>
                    <a:gd name="connsiteY137" fmla="*/ 335519 h 590857"/>
                    <a:gd name="connsiteX138" fmla="*/ 334225 w 385261"/>
                    <a:gd name="connsiteY138" fmla="*/ 379264 h 590857"/>
                    <a:gd name="connsiteX139" fmla="*/ 336655 w 385261"/>
                    <a:gd name="connsiteY139" fmla="*/ 427870 h 590857"/>
                    <a:gd name="connsiteX140" fmla="*/ 329364 w 385261"/>
                    <a:gd name="connsiteY140" fmla="*/ 480122 h 590857"/>
                    <a:gd name="connsiteX141" fmla="*/ 328149 w 385261"/>
                    <a:gd name="connsiteY141" fmla="*/ 527513 h 590857"/>
                    <a:gd name="connsiteX142" fmla="*/ 324504 w 385261"/>
                    <a:gd name="connsiteY142" fmla="*/ 545740 h 590857"/>
                    <a:gd name="connsiteX143" fmla="*/ 308707 w 385261"/>
                    <a:gd name="connsiteY143" fmla="*/ 550601 h 590857"/>
                    <a:gd name="connsiteX144" fmla="*/ 264961 w 385261"/>
                    <a:gd name="connsiteY144" fmla="*/ 545740 h 590857"/>
                    <a:gd name="connsiteX145" fmla="*/ 222431 w 385261"/>
                    <a:gd name="connsiteY145" fmla="*/ 532373 h 590857"/>
                    <a:gd name="connsiteX146" fmla="*/ 217570 w 385261"/>
                    <a:gd name="connsiteY146" fmla="*/ 528728 h 590857"/>
                    <a:gd name="connsiteX147" fmla="*/ 210279 w 385261"/>
                    <a:gd name="connsiteY147" fmla="*/ 531158 h 590857"/>
                    <a:gd name="connsiteX148" fmla="*/ 210279 w 385261"/>
                    <a:gd name="connsiteY148" fmla="*/ 542095 h 590857"/>
                    <a:gd name="connsiteX149" fmla="*/ 205419 w 385261"/>
                    <a:gd name="connsiteY149" fmla="*/ 551816 h 590857"/>
                    <a:gd name="connsiteX150" fmla="*/ 210279 w 385261"/>
                    <a:gd name="connsiteY150" fmla="*/ 557892 h 590857"/>
                    <a:gd name="connsiteX151" fmla="*/ 205419 w 385261"/>
                    <a:gd name="connsiteY151" fmla="*/ 568828 h 590857"/>
                    <a:gd name="connsiteX152" fmla="*/ 222431 w 385261"/>
                    <a:gd name="connsiteY152" fmla="*/ 570043 h 590857"/>
                    <a:gd name="connsiteX153" fmla="*/ 213925 w 385261"/>
                    <a:gd name="connsiteY153" fmla="*/ 565183 h 590857"/>
                    <a:gd name="connsiteX154" fmla="*/ 224861 w 385261"/>
                    <a:gd name="connsiteY154" fmla="*/ 568828 h 590857"/>
                    <a:gd name="connsiteX155" fmla="*/ 238228 w 385261"/>
                    <a:gd name="connsiteY155" fmla="*/ 572473 h 590857"/>
                    <a:gd name="connsiteX156" fmla="*/ 249164 w 385261"/>
                    <a:gd name="connsiteY156" fmla="*/ 579764 h 590857"/>
                    <a:gd name="connsiteX157" fmla="*/ 262531 w 385261"/>
                    <a:gd name="connsiteY157" fmla="*/ 582195 h 590857"/>
                    <a:gd name="connsiteX158" fmla="*/ 271037 w 385261"/>
                    <a:gd name="connsiteY158" fmla="*/ 580980 h 590857"/>
                    <a:gd name="connsiteX159" fmla="*/ 280758 w 385261"/>
                    <a:gd name="connsiteY159" fmla="*/ 583410 h 590857"/>
                    <a:gd name="connsiteX160" fmla="*/ 312352 w 385261"/>
                    <a:gd name="connsiteY160" fmla="*/ 590701 h 590857"/>
                    <a:gd name="connsiteX161" fmla="*/ 354883 w 385261"/>
                    <a:gd name="connsiteY161" fmla="*/ 580980 h 590857"/>
                    <a:gd name="connsiteX162" fmla="*/ 369464 w 385261"/>
                    <a:gd name="connsiteY162" fmla="*/ 570043 h 590857"/>
                    <a:gd name="connsiteX163" fmla="*/ 369464 w 385261"/>
                    <a:gd name="connsiteY163" fmla="*/ 554246 h 590857"/>
                    <a:gd name="connsiteX164" fmla="*/ 370679 w 385261"/>
                    <a:gd name="connsiteY164" fmla="*/ 550601 h 590857"/>
                    <a:gd name="connsiteX165" fmla="*/ 369464 w 385261"/>
                    <a:gd name="connsiteY165" fmla="*/ 525082 h 590857"/>
                    <a:gd name="connsiteX166" fmla="*/ 365819 w 385261"/>
                    <a:gd name="connsiteY166" fmla="*/ 519007 h 590857"/>
                    <a:gd name="connsiteX167" fmla="*/ 367034 w 385261"/>
                    <a:gd name="connsiteY167" fmla="*/ 506855 h 590857"/>
                    <a:gd name="connsiteX168" fmla="*/ 369464 w 385261"/>
                    <a:gd name="connsiteY168" fmla="*/ 512931 h 590857"/>
                    <a:gd name="connsiteX169" fmla="*/ 374325 w 385261"/>
                    <a:gd name="connsiteY169" fmla="*/ 491058 h 590857"/>
                    <a:gd name="connsiteX170" fmla="*/ 373110 w 385261"/>
                    <a:gd name="connsiteY170" fmla="*/ 480122 h 590857"/>
                    <a:gd name="connsiteX171" fmla="*/ 375540 w 385261"/>
                    <a:gd name="connsiteY171" fmla="*/ 467970 h 590857"/>
                    <a:gd name="connsiteX172" fmla="*/ 380401 w 385261"/>
                    <a:gd name="connsiteY172" fmla="*/ 430300 h 590857"/>
                    <a:gd name="connsiteX173" fmla="*/ 374325 w 385261"/>
                    <a:gd name="connsiteY173" fmla="*/ 390200 h 590857"/>
                    <a:gd name="connsiteX174" fmla="*/ 376755 w 385261"/>
                    <a:gd name="connsiteY174" fmla="*/ 370758 h 590857"/>
                    <a:gd name="connsiteX175" fmla="*/ 377970 w 385261"/>
                    <a:gd name="connsiteY175" fmla="*/ 358606 h 590857"/>
                    <a:gd name="connsiteX176" fmla="*/ 380401 w 385261"/>
                    <a:gd name="connsiteY176" fmla="*/ 327012 h 590857"/>
                    <a:gd name="connsiteX177" fmla="*/ 380401 w 385261"/>
                    <a:gd name="connsiteY177" fmla="*/ 306355 h 590857"/>
                    <a:gd name="connsiteX178" fmla="*/ 382831 w 385261"/>
                    <a:gd name="connsiteY178" fmla="*/ 283267 h 590857"/>
                    <a:gd name="connsiteX179" fmla="*/ 385261 w 385261"/>
                    <a:gd name="connsiteY179" fmla="*/ 241952 h 590857"/>
                    <a:gd name="connsiteX180" fmla="*/ 141015 w 385261"/>
                    <a:gd name="connsiteY180" fmla="*/ 399922 h 590857"/>
                    <a:gd name="connsiteX181" fmla="*/ 130079 w 385261"/>
                    <a:gd name="connsiteY181" fmla="*/ 405997 h 590857"/>
                    <a:gd name="connsiteX182" fmla="*/ 141015 w 385261"/>
                    <a:gd name="connsiteY182" fmla="*/ 399922 h 590857"/>
                    <a:gd name="connsiteX183" fmla="*/ 137370 w 385261"/>
                    <a:gd name="connsiteY183" fmla="*/ 391416 h 590857"/>
                    <a:gd name="connsiteX184" fmla="*/ 132509 w 385261"/>
                    <a:gd name="connsiteY184" fmla="*/ 396276 h 590857"/>
                    <a:gd name="connsiteX185" fmla="*/ 141015 w 385261"/>
                    <a:gd name="connsiteY185" fmla="*/ 385340 h 590857"/>
                    <a:gd name="connsiteX186" fmla="*/ 137370 w 385261"/>
                    <a:gd name="connsiteY186" fmla="*/ 391416 h 590857"/>
                    <a:gd name="connsiteX187" fmla="*/ 143446 w 385261"/>
                    <a:gd name="connsiteY187" fmla="*/ 339164 h 590857"/>
                    <a:gd name="connsiteX188" fmla="*/ 136155 w 385261"/>
                    <a:gd name="connsiteY188" fmla="*/ 340379 h 590857"/>
                    <a:gd name="connsiteX189" fmla="*/ 148306 w 385261"/>
                    <a:gd name="connsiteY189" fmla="*/ 336734 h 590857"/>
                    <a:gd name="connsiteX190" fmla="*/ 143446 w 385261"/>
                    <a:gd name="connsiteY190" fmla="*/ 339164 h 590857"/>
                    <a:gd name="connsiteX191" fmla="*/ 168964 w 385261"/>
                    <a:gd name="connsiteY191" fmla="*/ 302709 h 590857"/>
                    <a:gd name="connsiteX192" fmla="*/ 159243 w 385261"/>
                    <a:gd name="connsiteY192" fmla="*/ 313646 h 590857"/>
                    <a:gd name="connsiteX193" fmla="*/ 136155 w 385261"/>
                    <a:gd name="connsiteY193" fmla="*/ 333088 h 590857"/>
                    <a:gd name="connsiteX194" fmla="*/ 131294 w 385261"/>
                    <a:gd name="connsiteY194" fmla="*/ 337949 h 590857"/>
                    <a:gd name="connsiteX195" fmla="*/ 127649 w 385261"/>
                    <a:gd name="connsiteY195" fmla="*/ 335519 h 590857"/>
                    <a:gd name="connsiteX196" fmla="*/ 124003 w 385261"/>
                    <a:gd name="connsiteY196" fmla="*/ 329443 h 590857"/>
                    <a:gd name="connsiteX197" fmla="*/ 115497 w 385261"/>
                    <a:gd name="connsiteY197" fmla="*/ 307570 h 590857"/>
                    <a:gd name="connsiteX198" fmla="*/ 114282 w 385261"/>
                    <a:gd name="connsiteY198" fmla="*/ 292988 h 590857"/>
                    <a:gd name="connsiteX199" fmla="*/ 145876 w 385261"/>
                    <a:gd name="connsiteY199" fmla="*/ 285697 h 590857"/>
                    <a:gd name="connsiteX200" fmla="*/ 183546 w 385261"/>
                    <a:gd name="connsiteY200" fmla="*/ 278406 h 590857"/>
                    <a:gd name="connsiteX201" fmla="*/ 168964 w 385261"/>
                    <a:gd name="connsiteY201" fmla="*/ 302709 h 590857"/>
                    <a:gd name="connsiteX202" fmla="*/ 220000 w 385261"/>
                    <a:gd name="connsiteY202" fmla="*/ 305140 h 590857"/>
                    <a:gd name="connsiteX203" fmla="*/ 209064 w 385261"/>
                    <a:gd name="connsiteY203" fmla="*/ 311215 h 590857"/>
                    <a:gd name="connsiteX204" fmla="*/ 221216 w 385261"/>
                    <a:gd name="connsiteY204" fmla="*/ 297849 h 590857"/>
                    <a:gd name="connsiteX205" fmla="*/ 220000 w 385261"/>
                    <a:gd name="connsiteY205" fmla="*/ 305140 h 590857"/>
                    <a:gd name="connsiteX206" fmla="*/ 269822 w 385261"/>
                    <a:gd name="connsiteY206" fmla="*/ 576119 h 590857"/>
                    <a:gd name="connsiteX207" fmla="*/ 226076 w 385261"/>
                    <a:gd name="connsiteY207" fmla="*/ 563967 h 590857"/>
                    <a:gd name="connsiteX208" fmla="*/ 244303 w 385261"/>
                    <a:gd name="connsiteY208" fmla="*/ 567613 h 590857"/>
                    <a:gd name="connsiteX209" fmla="*/ 269822 w 385261"/>
                    <a:gd name="connsiteY209" fmla="*/ 576119 h 590857"/>
                    <a:gd name="connsiteX210" fmla="*/ 352452 w 385261"/>
                    <a:gd name="connsiteY210" fmla="*/ 520222 h 590857"/>
                    <a:gd name="connsiteX211" fmla="*/ 351237 w 385261"/>
                    <a:gd name="connsiteY211" fmla="*/ 537234 h 590857"/>
                    <a:gd name="connsiteX212" fmla="*/ 350022 w 385261"/>
                    <a:gd name="connsiteY212" fmla="*/ 516576 h 590857"/>
                    <a:gd name="connsiteX213" fmla="*/ 351237 w 385261"/>
                    <a:gd name="connsiteY213" fmla="*/ 494704 h 590857"/>
                    <a:gd name="connsiteX214" fmla="*/ 352452 w 385261"/>
                    <a:gd name="connsiteY214" fmla="*/ 520222 h 590857"/>
                    <a:gd name="connsiteX215" fmla="*/ 367034 w 385261"/>
                    <a:gd name="connsiteY215" fmla="*/ 494704 h 590857"/>
                    <a:gd name="connsiteX216" fmla="*/ 362173 w 385261"/>
                    <a:gd name="connsiteY216" fmla="*/ 501995 h 590857"/>
                    <a:gd name="connsiteX217" fmla="*/ 359743 w 385261"/>
                    <a:gd name="connsiteY217" fmla="*/ 493488 h 590857"/>
                    <a:gd name="connsiteX218" fmla="*/ 364604 w 385261"/>
                    <a:gd name="connsiteY218" fmla="*/ 483767 h 590857"/>
                    <a:gd name="connsiteX219" fmla="*/ 367034 w 385261"/>
                    <a:gd name="connsiteY219" fmla="*/ 494704 h 590857"/>
                    <a:gd name="connsiteX220" fmla="*/ 77827 w 385261"/>
                    <a:gd name="connsiteY220" fmla="*/ 464325 h 590857"/>
                    <a:gd name="connsiteX221" fmla="*/ 74182 w 385261"/>
                    <a:gd name="connsiteY221" fmla="*/ 442452 h 590857"/>
                    <a:gd name="connsiteX222" fmla="*/ 72967 w 385261"/>
                    <a:gd name="connsiteY222" fmla="*/ 423010 h 590857"/>
                    <a:gd name="connsiteX223" fmla="*/ 75397 w 385261"/>
                    <a:gd name="connsiteY223" fmla="*/ 393846 h 590857"/>
                    <a:gd name="connsiteX224" fmla="*/ 65676 w 385261"/>
                    <a:gd name="connsiteY224" fmla="*/ 345240 h 590857"/>
                    <a:gd name="connsiteX225" fmla="*/ 26791 w 385261"/>
                    <a:gd name="connsiteY225" fmla="*/ 308785 h 590857"/>
                    <a:gd name="connsiteX226" fmla="*/ 17070 w 385261"/>
                    <a:gd name="connsiteY226" fmla="*/ 312431 h 590857"/>
                    <a:gd name="connsiteX227" fmla="*/ 1273 w 385261"/>
                    <a:gd name="connsiteY227" fmla="*/ 316076 h 590857"/>
                    <a:gd name="connsiteX228" fmla="*/ 7349 w 385261"/>
                    <a:gd name="connsiteY228" fmla="*/ 325797 h 590857"/>
                    <a:gd name="connsiteX229" fmla="*/ 15855 w 385261"/>
                    <a:gd name="connsiteY229" fmla="*/ 347670 h 590857"/>
                    <a:gd name="connsiteX230" fmla="*/ 17070 w 385261"/>
                    <a:gd name="connsiteY230" fmla="*/ 354961 h 590857"/>
                    <a:gd name="connsiteX231" fmla="*/ 20715 w 385261"/>
                    <a:gd name="connsiteY231" fmla="*/ 357391 h 590857"/>
                    <a:gd name="connsiteX232" fmla="*/ 21930 w 385261"/>
                    <a:gd name="connsiteY232" fmla="*/ 368328 h 590857"/>
                    <a:gd name="connsiteX233" fmla="*/ 25576 w 385261"/>
                    <a:gd name="connsiteY233" fmla="*/ 414503 h 590857"/>
                    <a:gd name="connsiteX234" fmla="*/ 30436 w 385261"/>
                    <a:gd name="connsiteY234" fmla="*/ 528728 h 590857"/>
                    <a:gd name="connsiteX235" fmla="*/ 34082 w 385261"/>
                    <a:gd name="connsiteY235" fmla="*/ 536019 h 590857"/>
                    <a:gd name="connsiteX236" fmla="*/ 45018 w 385261"/>
                    <a:gd name="connsiteY236" fmla="*/ 540879 h 590857"/>
                    <a:gd name="connsiteX237" fmla="*/ 49879 w 385261"/>
                    <a:gd name="connsiteY237" fmla="*/ 529943 h 590857"/>
                    <a:gd name="connsiteX238" fmla="*/ 55955 w 385261"/>
                    <a:gd name="connsiteY238" fmla="*/ 533589 h 590857"/>
                    <a:gd name="connsiteX239" fmla="*/ 64461 w 385261"/>
                    <a:gd name="connsiteY239" fmla="*/ 537234 h 590857"/>
                    <a:gd name="connsiteX240" fmla="*/ 68106 w 385261"/>
                    <a:gd name="connsiteY240" fmla="*/ 532373 h 590857"/>
                    <a:gd name="connsiteX241" fmla="*/ 72967 w 385261"/>
                    <a:gd name="connsiteY241" fmla="*/ 526298 h 590857"/>
                    <a:gd name="connsiteX242" fmla="*/ 75397 w 385261"/>
                    <a:gd name="connsiteY242" fmla="*/ 511716 h 590857"/>
                    <a:gd name="connsiteX243" fmla="*/ 74182 w 385261"/>
                    <a:gd name="connsiteY243" fmla="*/ 501995 h 590857"/>
                    <a:gd name="connsiteX244" fmla="*/ 71752 w 385261"/>
                    <a:gd name="connsiteY244" fmla="*/ 498349 h 590857"/>
                    <a:gd name="connsiteX245" fmla="*/ 75397 w 385261"/>
                    <a:gd name="connsiteY245" fmla="*/ 492273 h 590857"/>
                    <a:gd name="connsiteX246" fmla="*/ 75397 w 385261"/>
                    <a:gd name="connsiteY246" fmla="*/ 480122 h 590857"/>
                    <a:gd name="connsiteX247" fmla="*/ 77827 w 385261"/>
                    <a:gd name="connsiteY247" fmla="*/ 464325 h 590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</a:cxnLst>
                  <a:rect l="l" t="t" r="r" b="b"/>
                  <a:pathLst>
                    <a:path w="385261" h="590857">
                      <a:moveTo>
                        <a:pt x="385261" y="241952"/>
                      </a:moveTo>
                      <a:cubicBezTo>
                        <a:pt x="379186" y="232230"/>
                        <a:pt x="370679" y="210358"/>
                        <a:pt x="358528" y="212788"/>
                      </a:cubicBezTo>
                      <a:cubicBezTo>
                        <a:pt x="358528" y="215218"/>
                        <a:pt x="360958" y="216433"/>
                        <a:pt x="360958" y="218864"/>
                      </a:cubicBezTo>
                      <a:cubicBezTo>
                        <a:pt x="354883" y="222509"/>
                        <a:pt x="350022" y="210358"/>
                        <a:pt x="346376" y="205497"/>
                      </a:cubicBezTo>
                      <a:cubicBezTo>
                        <a:pt x="343946" y="203067"/>
                        <a:pt x="342731" y="200636"/>
                        <a:pt x="340301" y="198206"/>
                      </a:cubicBezTo>
                      <a:cubicBezTo>
                        <a:pt x="337870" y="194561"/>
                        <a:pt x="334225" y="194561"/>
                        <a:pt x="331795" y="190915"/>
                      </a:cubicBezTo>
                      <a:cubicBezTo>
                        <a:pt x="328149" y="184839"/>
                        <a:pt x="320858" y="178764"/>
                        <a:pt x="314782" y="175118"/>
                      </a:cubicBezTo>
                      <a:cubicBezTo>
                        <a:pt x="311137" y="172688"/>
                        <a:pt x="308707" y="171473"/>
                        <a:pt x="305061" y="173903"/>
                      </a:cubicBezTo>
                      <a:cubicBezTo>
                        <a:pt x="302631" y="175118"/>
                        <a:pt x="302631" y="176333"/>
                        <a:pt x="302631" y="177549"/>
                      </a:cubicBezTo>
                      <a:cubicBezTo>
                        <a:pt x="298985" y="178764"/>
                        <a:pt x="295340" y="179979"/>
                        <a:pt x="290479" y="179979"/>
                      </a:cubicBezTo>
                      <a:cubicBezTo>
                        <a:pt x="283188" y="181194"/>
                        <a:pt x="273467" y="178764"/>
                        <a:pt x="266176" y="182409"/>
                      </a:cubicBezTo>
                      <a:cubicBezTo>
                        <a:pt x="263746" y="183624"/>
                        <a:pt x="263746" y="187270"/>
                        <a:pt x="261316" y="189700"/>
                      </a:cubicBezTo>
                      <a:cubicBezTo>
                        <a:pt x="257670" y="192130"/>
                        <a:pt x="254025" y="192130"/>
                        <a:pt x="249164" y="192130"/>
                      </a:cubicBezTo>
                      <a:cubicBezTo>
                        <a:pt x="237013" y="194561"/>
                        <a:pt x="224861" y="195776"/>
                        <a:pt x="211494" y="196991"/>
                      </a:cubicBezTo>
                      <a:cubicBezTo>
                        <a:pt x="207849" y="196991"/>
                        <a:pt x="202988" y="196991"/>
                        <a:pt x="199343" y="198206"/>
                      </a:cubicBezTo>
                      <a:cubicBezTo>
                        <a:pt x="196913" y="199421"/>
                        <a:pt x="190837" y="203067"/>
                        <a:pt x="188406" y="200636"/>
                      </a:cubicBezTo>
                      <a:cubicBezTo>
                        <a:pt x="193267" y="188485"/>
                        <a:pt x="204203" y="182409"/>
                        <a:pt x="213925" y="175118"/>
                      </a:cubicBezTo>
                      <a:cubicBezTo>
                        <a:pt x="220000" y="169042"/>
                        <a:pt x="221216" y="162967"/>
                        <a:pt x="229722" y="158106"/>
                      </a:cubicBezTo>
                      <a:cubicBezTo>
                        <a:pt x="238228" y="153245"/>
                        <a:pt x="247949" y="149600"/>
                        <a:pt x="256455" y="145955"/>
                      </a:cubicBezTo>
                      <a:cubicBezTo>
                        <a:pt x="264961" y="142309"/>
                        <a:pt x="272252" y="142309"/>
                        <a:pt x="279543" y="137448"/>
                      </a:cubicBezTo>
                      <a:cubicBezTo>
                        <a:pt x="285619" y="132588"/>
                        <a:pt x="294125" y="131373"/>
                        <a:pt x="297770" y="124082"/>
                      </a:cubicBezTo>
                      <a:cubicBezTo>
                        <a:pt x="298985" y="121651"/>
                        <a:pt x="295340" y="120436"/>
                        <a:pt x="294125" y="118006"/>
                      </a:cubicBezTo>
                      <a:cubicBezTo>
                        <a:pt x="292910" y="114361"/>
                        <a:pt x="295340" y="110715"/>
                        <a:pt x="296555" y="107070"/>
                      </a:cubicBezTo>
                      <a:cubicBezTo>
                        <a:pt x="297770" y="102209"/>
                        <a:pt x="295340" y="99779"/>
                        <a:pt x="292910" y="96133"/>
                      </a:cubicBezTo>
                      <a:cubicBezTo>
                        <a:pt x="291694" y="94918"/>
                        <a:pt x="291694" y="92488"/>
                        <a:pt x="292910" y="91273"/>
                      </a:cubicBezTo>
                      <a:cubicBezTo>
                        <a:pt x="292910" y="90057"/>
                        <a:pt x="290479" y="88842"/>
                        <a:pt x="290479" y="87627"/>
                      </a:cubicBezTo>
                      <a:cubicBezTo>
                        <a:pt x="291694" y="87627"/>
                        <a:pt x="291694" y="87627"/>
                        <a:pt x="292910" y="86412"/>
                      </a:cubicBezTo>
                      <a:cubicBezTo>
                        <a:pt x="292910" y="83982"/>
                        <a:pt x="289264" y="83982"/>
                        <a:pt x="289264" y="81551"/>
                      </a:cubicBezTo>
                      <a:cubicBezTo>
                        <a:pt x="289264" y="77906"/>
                        <a:pt x="296555" y="76691"/>
                        <a:pt x="291694" y="73045"/>
                      </a:cubicBezTo>
                      <a:cubicBezTo>
                        <a:pt x="289264" y="70615"/>
                        <a:pt x="286834" y="63324"/>
                        <a:pt x="281973" y="64539"/>
                      </a:cubicBezTo>
                      <a:cubicBezTo>
                        <a:pt x="280758" y="64539"/>
                        <a:pt x="275898" y="63324"/>
                        <a:pt x="275898" y="62109"/>
                      </a:cubicBezTo>
                      <a:cubicBezTo>
                        <a:pt x="275898" y="62109"/>
                        <a:pt x="275898" y="60894"/>
                        <a:pt x="274682" y="59679"/>
                      </a:cubicBezTo>
                      <a:cubicBezTo>
                        <a:pt x="272252" y="60894"/>
                        <a:pt x="271037" y="56033"/>
                        <a:pt x="268607" y="58463"/>
                      </a:cubicBezTo>
                      <a:cubicBezTo>
                        <a:pt x="268607" y="60894"/>
                        <a:pt x="269822" y="63324"/>
                        <a:pt x="267391" y="65754"/>
                      </a:cubicBezTo>
                      <a:cubicBezTo>
                        <a:pt x="263746" y="69400"/>
                        <a:pt x="260101" y="66970"/>
                        <a:pt x="256455" y="68185"/>
                      </a:cubicBezTo>
                      <a:cubicBezTo>
                        <a:pt x="254025" y="69400"/>
                        <a:pt x="251594" y="70615"/>
                        <a:pt x="249164" y="71830"/>
                      </a:cubicBezTo>
                      <a:cubicBezTo>
                        <a:pt x="246734" y="73045"/>
                        <a:pt x="243088" y="73045"/>
                        <a:pt x="240658" y="75476"/>
                      </a:cubicBezTo>
                      <a:cubicBezTo>
                        <a:pt x="239443" y="76691"/>
                        <a:pt x="226076" y="92488"/>
                        <a:pt x="223646" y="87627"/>
                      </a:cubicBezTo>
                      <a:cubicBezTo>
                        <a:pt x="227291" y="83982"/>
                        <a:pt x="228507" y="77906"/>
                        <a:pt x="230937" y="73045"/>
                      </a:cubicBezTo>
                      <a:cubicBezTo>
                        <a:pt x="235797" y="68185"/>
                        <a:pt x="238228" y="62109"/>
                        <a:pt x="235797" y="54818"/>
                      </a:cubicBezTo>
                      <a:cubicBezTo>
                        <a:pt x="233367" y="43882"/>
                        <a:pt x="221216" y="32945"/>
                        <a:pt x="213925" y="26869"/>
                      </a:cubicBezTo>
                      <a:cubicBezTo>
                        <a:pt x="205419" y="19579"/>
                        <a:pt x="189622" y="8642"/>
                        <a:pt x="178685" y="7427"/>
                      </a:cubicBezTo>
                      <a:cubicBezTo>
                        <a:pt x="176255" y="6212"/>
                        <a:pt x="161673" y="-1079"/>
                        <a:pt x="159243" y="136"/>
                      </a:cubicBezTo>
                      <a:cubicBezTo>
                        <a:pt x="159243" y="136"/>
                        <a:pt x="153167" y="3782"/>
                        <a:pt x="160458" y="6212"/>
                      </a:cubicBezTo>
                      <a:cubicBezTo>
                        <a:pt x="159243" y="7427"/>
                        <a:pt x="156812" y="7427"/>
                        <a:pt x="155597" y="6212"/>
                      </a:cubicBezTo>
                      <a:cubicBezTo>
                        <a:pt x="149522" y="2566"/>
                        <a:pt x="153167" y="12288"/>
                        <a:pt x="154382" y="14718"/>
                      </a:cubicBezTo>
                      <a:cubicBezTo>
                        <a:pt x="160458" y="23224"/>
                        <a:pt x="159243" y="31730"/>
                        <a:pt x="159243" y="42666"/>
                      </a:cubicBezTo>
                      <a:cubicBezTo>
                        <a:pt x="159243" y="57248"/>
                        <a:pt x="156812" y="73045"/>
                        <a:pt x="154382" y="87627"/>
                      </a:cubicBezTo>
                      <a:cubicBezTo>
                        <a:pt x="153167" y="92488"/>
                        <a:pt x="150737" y="98564"/>
                        <a:pt x="145876" y="98564"/>
                      </a:cubicBezTo>
                      <a:cubicBezTo>
                        <a:pt x="141015" y="99779"/>
                        <a:pt x="138585" y="104639"/>
                        <a:pt x="132509" y="105854"/>
                      </a:cubicBezTo>
                      <a:cubicBezTo>
                        <a:pt x="125218" y="108285"/>
                        <a:pt x="116712" y="97348"/>
                        <a:pt x="109421" y="97348"/>
                      </a:cubicBezTo>
                      <a:cubicBezTo>
                        <a:pt x="98485" y="97348"/>
                        <a:pt x="91194" y="109500"/>
                        <a:pt x="91194" y="120436"/>
                      </a:cubicBezTo>
                      <a:cubicBezTo>
                        <a:pt x="91194" y="127727"/>
                        <a:pt x="86334" y="149600"/>
                        <a:pt x="86334" y="150815"/>
                      </a:cubicBezTo>
                      <a:cubicBezTo>
                        <a:pt x="86334" y="161752"/>
                        <a:pt x="83903" y="173903"/>
                        <a:pt x="86334" y="184839"/>
                      </a:cubicBezTo>
                      <a:cubicBezTo>
                        <a:pt x="87549" y="188485"/>
                        <a:pt x="91194" y="194561"/>
                        <a:pt x="96055" y="195776"/>
                      </a:cubicBezTo>
                      <a:cubicBezTo>
                        <a:pt x="102131" y="195776"/>
                        <a:pt x="102131" y="199421"/>
                        <a:pt x="105776" y="201852"/>
                      </a:cubicBezTo>
                      <a:cubicBezTo>
                        <a:pt x="108206" y="204282"/>
                        <a:pt x="115497" y="205497"/>
                        <a:pt x="116712" y="207927"/>
                      </a:cubicBezTo>
                      <a:cubicBezTo>
                        <a:pt x="119143" y="212788"/>
                        <a:pt x="113067" y="220079"/>
                        <a:pt x="110637" y="222509"/>
                      </a:cubicBezTo>
                      <a:cubicBezTo>
                        <a:pt x="102131" y="232230"/>
                        <a:pt x="85118" y="232230"/>
                        <a:pt x="74182" y="233446"/>
                      </a:cubicBezTo>
                      <a:cubicBezTo>
                        <a:pt x="66891" y="234661"/>
                        <a:pt x="59600" y="234661"/>
                        <a:pt x="52309" y="232230"/>
                      </a:cubicBezTo>
                      <a:cubicBezTo>
                        <a:pt x="48664" y="231015"/>
                        <a:pt x="46233" y="228585"/>
                        <a:pt x="42588" y="228585"/>
                      </a:cubicBezTo>
                      <a:cubicBezTo>
                        <a:pt x="38943" y="228585"/>
                        <a:pt x="36512" y="232230"/>
                        <a:pt x="32867" y="233446"/>
                      </a:cubicBezTo>
                      <a:cubicBezTo>
                        <a:pt x="28006" y="234661"/>
                        <a:pt x="21930" y="233446"/>
                        <a:pt x="18285" y="235876"/>
                      </a:cubicBezTo>
                      <a:cubicBezTo>
                        <a:pt x="13424" y="239521"/>
                        <a:pt x="21930" y="245597"/>
                        <a:pt x="24361" y="246812"/>
                      </a:cubicBezTo>
                      <a:cubicBezTo>
                        <a:pt x="35297" y="255318"/>
                        <a:pt x="38943" y="268685"/>
                        <a:pt x="48664" y="278406"/>
                      </a:cubicBezTo>
                      <a:cubicBezTo>
                        <a:pt x="54740" y="284482"/>
                        <a:pt x="69321" y="297849"/>
                        <a:pt x="76612" y="296634"/>
                      </a:cubicBezTo>
                      <a:cubicBezTo>
                        <a:pt x="82688" y="296634"/>
                        <a:pt x="91194" y="297849"/>
                        <a:pt x="92409" y="303925"/>
                      </a:cubicBezTo>
                      <a:cubicBezTo>
                        <a:pt x="93625" y="307570"/>
                        <a:pt x="94840" y="310000"/>
                        <a:pt x="96055" y="313646"/>
                      </a:cubicBezTo>
                      <a:cubicBezTo>
                        <a:pt x="97270" y="317291"/>
                        <a:pt x="94840" y="319722"/>
                        <a:pt x="96055" y="324582"/>
                      </a:cubicBezTo>
                      <a:cubicBezTo>
                        <a:pt x="96055" y="325797"/>
                        <a:pt x="96055" y="333088"/>
                        <a:pt x="97270" y="334303"/>
                      </a:cubicBezTo>
                      <a:cubicBezTo>
                        <a:pt x="98485" y="335519"/>
                        <a:pt x="98485" y="330658"/>
                        <a:pt x="100915" y="335519"/>
                      </a:cubicBezTo>
                      <a:cubicBezTo>
                        <a:pt x="102131" y="337949"/>
                        <a:pt x="105776" y="340379"/>
                        <a:pt x="105776" y="342809"/>
                      </a:cubicBezTo>
                      <a:cubicBezTo>
                        <a:pt x="106991" y="350100"/>
                        <a:pt x="96055" y="337949"/>
                        <a:pt x="94840" y="336734"/>
                      </a:cubicBezTo>
                      <a:cubicBezTo>
                        <a:pt x="83903" y="323367"/>
                        <a:pt x="85118" y="346455"/>
                        <a:pt x="86334" y="353746"/>
                      </a:cubicBezTo>
                      <a:cubicBezTo>
                        <a:pt x="88764" y="362252"/>
                        <a:pt x="92409" y="373188"/>
                        <a:pt x="100915" y="378049"/>
                      </a:cubicBezTo>
                      <a:cubicBezTo>
                        <a:pt x="109421" y="382909"/>
                        <a:pt x="124003" y="374403"/>
                        <a:pt x="132509" y="371973"/>
                      </a:cubicBezTo>
                      <a:cubicBezTo>
                        <a:pt x="134940" y="371973"/>
                        <a:pt x="139800" y="368328"/>
                        <a:pt x="139800" y="371973"/>
                      </a:cubicBezTo>
                      <a:cubicBezTo>
                        <a:pt x="139800" y="373188"/>
                        <a:pt x="141015" y="376834"/>
                        <a:pt x="139800" y="378049"/>
                      </a:cubicBezTo>
                      <a:cubicBezTo>
                        <a:pt x="137370" y="381694"/>
                        <a:pt x="131294" y="388985"/>
                        <a:pt x="126434" y="390200"/>
                      </a:cubicBezTo>
                      <a:cubicBezTo>
                        <a:pt x="127649" y="387770"/>
                        <a:pt x="138585" y="379264"/>
                        <a:pt x="137370" y="376834"/>
                      </a:cubicBezTo>
                      <a:cubicBezTo>
                        <a:pt x="134940" y="378049"/>
                        <a:pt x="133725" y="375619"/>
                        <a:pt x="131294" y="376834"/>
                      </a:cubicBezTo>
                      <a:cubicBezTo>
                        <a:pt x="126434" y="381694"/>
                        <a:pt x="120358" y="387770"/>
                        <a:pt x="116712" y="393846"/>
                      </a:cubicBezTo>
                      <a:cubicBezTo>
                        <a:pt x="113067" y="398707"/>
                        <a:pt x="110637" y="403567"/>
                        <a:pt x="105776" y="407213"/>
                      </a:cubicBezTo>
                      <a:cubicBezTo>
                        <a:pt x="103346" y="408428"/>
                        <a:pt x="99700" y="409643"/>
                        <a:pt x="97270" y="410858"/>
                      </a:cubicBezTo>
                      <a:cubicBezTo>
                        <a:pt x="96055" y="412073"/>
                        <a:pt x="96055" y="414503"/>
                        <a:pt x="94840" y="414503"/>
                      </a:cubicBezTo>
                      <a:cubicBezTo>
                        <a:pt x="91194" y="414503"/>
                        <a:pt x="87549" y="414503"/>
                        <a:pt x="89979" y="419364"/>
                      </a:cubicBezTo>
                      <a:cubicBezTo>
                        <a:pt x="93625" y="426655"/>
                        <a:pt x="89979" y="427870"/>
                        <a:pt x="89979" y="435161"/>
                      </a:cubicBezTo>
                      <a:cubicBezTo>
                        <a:pt x="88764" y="444882"/>
                        <a:pt x="91194" y="458249"/>
                        <a:pt x="103346" y="458249"/>
                      </a:cubicBezTo>
                      <a:cubicBezTo>
                        <a:pt x="108206" y="458249"/>
                        <a:pt x="114282" y="452173"/>
                        <a:pt x="119143" y="454604"/>
                      </a:cubicBezTo>
                      <a:cubicBezTo>
                        <a:pt x="122788" y="455819"/>
                        <a:pt x="125218" y="455819"/>
                        <a:pt x="128864" y="455819"/>
                      </a:cubicBezTo>
                      <a:cubicBezTo>
                        <a:pt x="131294" y="457034"/>
                        <a:pt x="131294" y="458249"/>
                        <a:pt x="133725" y="459464"/>
                      </a:cubicBezTo>
                      <a:cubicBezTo>
                        <a:pt x="143446" y="463110"/>
                        <a:pt x="138585" y="478907"/>
                        <a:pt x="137370" y="486198"/>
                      </a:cubicBezTo>
                      <a:cubicBezTo>
                        <a:pt x="136155" y="494704"/>
                        <a:pt x="130079" y="506855"/>
                        <a:pt x="131294" y="515361"/>
                      </a:cubicBezTo>
                      <a:cubicBezTo>
                        <a:pt x="132509" y="520222"/>
                        <a:pt x="136155" y="527513"/>
                        <a:pt x="138585" y="532373"/>
                      </a:cubicBezTo>
                      <a:cubicBezTo>
                        <a:pt x="139800" y="534804"/>
                        <a:pt x="141015" y="537234"/>
                        <a:pt x="143446" y="537234"/>
                      </a:cubicBezTo>
                      <a:cubicBezTo>
                        <a:pt x="145876" y="537234"/>
                        <a:pt x="143446" y="534804"/>
                        <a:pt x="145876" y="533589"/>
                      </a:cubicBezTo>
                      <a:cubicBezTo>
                        <a:pt x="150737" y="536019"/>
                        <a:pt x="148306" y="544525"/>
                        <a:pt x="154382" y="546955"/>
                      </a:cubicBezTo>
                      <a:cubicBezTo>
                        <a:pt x="156812" y="548170"/>
                        <a:pt x="158028" y="545740"/>
                        <a:pt x="160458" y="545740"/>
                      </a:cubicBezTo>
                      <a:cubicBezTo>
                        <a:pt x="164103" y="544525"/>
                        <a:pt x="165318" y="548170"/>
                        <a:pt x="168964" y="549386"/>
                      </a:cubicBezTo>
                      <a:cubicBezTo>
                        <a:pt x="168964" y="545740"/>
                        <a:pt x="167749" y="538449"/>
                        <a:pt x="173825" y="540879"/>
                      </a:cubicBezTo>
                      <a:cubicBezTo>
                        <a:pt x="176255" y="542095"/>
                        <a:pt x="176255" y="550601"/>
                        <a:pt x="178685" y="550601"/>
                      </a:cubicBezTo>
                      <a:cubicBezTo>
                        <a:pt x="189622" y="548170"/>
                        <a:pt x="194482" y="538449"/>
                        <a:pt x="194482" y="528728"/>
                      </a:cubicBezTo>
                      <a:cubicBezTo>
                        <a:pt x="194482" y="523867"/>
                        <a:pt x="198128" y="520222"/>
                        <a:pt x="199343" y="515361"/>
                      </a:cubicBezTo>
                      <a:cubicBezTo>
                        <a:pt x="200558" y="508070"/>
                        <a:pt x="199343" y="499564"/>
                        <a:pt x="198128" y="492273"/>
                      </a:cubicBezTo>
                      <a:cubicBezTo>
                        <a:pt x="194482" y="480122"/>
                        <a:pt x="194482" y="463110"/>
                        <a:pt x="200558" y="452173"/>
                      </a:cubicBezTo>
                      <a:cubicBezTo>
                        <a:pt x="205419" y="444882"/>
                        <a:pt x="207849" y="435161"/>
                        <a:pt x="216355" y="429085"/>
                      </a:cubicBezTo>
                      <a:cubicBezTo>
                        <a:pt x="226076" y="423010"/>
                        <a:pt x="235797" y="419364"/>
                        <a:pt x="245519" y="414503"/>
                      </a:cubicBezTo>
                      <a:cubicBezTo>
                        <a:pt x="247949" y="413288"/>
                        <a:pt x="266176" y="408428"/>
                        <a:pt x="264961" y="407213"/>
                      </a:cubicBezTo>
                      <a:cubicBezTo>
                        <a:pt x="263746" y="405997"/>
                        <a:pt x="266176" y="402352"/>
                        <a:pt x="266176" y="401137"/>
                      </a:cubicBezTo>
                      <a:cubicBezTo>
                        <a:pt x="268607" y="395061"/>
                        <a:pt x="264961" y="398707"/>
                        <a:pt x="262531" y="396276"/>
                      </a:cubicBezTo>
                      <a:cubicBezTo>
                        <a:pt x="261316" y="392631"/>
                        <a:pt x="266176" y="393846"/>
                        <a:pt x="267391" y="392631"/>
                      </a:cubicBezTo>
                      <a:cubicBezTo>
                        <a:pt x="266176" y="386555"/>
                        <a:pt x="264961" y="391416"/>
                        <a:pt x="262531" y="390200"/>
                      </a:cubicBezTo>
                      <a:cubicBezTo>
                        <a:pt x="261316" y="385340"/>
                        <a:pt x="271037" y="386555"/>
                        <a:pt x="269822" y="381694"/>
                      </a:cubicBezTo>
                      <a:cubicBezTo>
                        <a:pt x="269822" y="378049"/>
                        <a:pt x="266176" y="380479"/>
                        <a:pt x="264961" y="376834"/>
                      </a:cubicBezTo>
                      <a:cubicBezTo>
                        <a:pt x="263746" y="374403"/>
                        <a:pt x="263746" y="371973"/>
                        <a:pt x="262531" y="369543"/>
                      </a:cubicBezTo>
                      <a:cubicBezTo>
                        <a:pt x="257670" y="370758"/>
                        <a:pt x="252810" y="364682"/>
                        <a:pt x="249164" y="363467"/>
                      </a:cubicBezTo>
                      <a:cubicBezTo>
                        <a:pt x="244303" y="361037"/>
                        <a:pt x="238228" y="364682"/>
                        <a:pt x="232152" y="364682"/>
                      </a:cubicBezTo>
                      <a:cubicBezTo>
                        <a:pt x="228507" y="367112"/>
                        <a:pt x="222431" y="365897"/>
                        <a:pt x="217570" y="369543"/>
                      </a:cubicBezTo>
                      <a:cubicBezTo>
                        <a:pt x="213925" y="371973"/>
                        <a:pt x="205419" y="378049"/>
                        <a:pt x="200558" y="375619"/>
                      </a:cubicBezTo>
                      <a:cubicBezTo>
                        <a:pt x="195697" y="374403"/>
                        <a:pt x="195697" y="365897"/>
                        <a:pt x="194482" y="362252"/>
                      </a:cubicBezTo>
                      <a:cubicBezTo>
                        <a:pt x="193267" y="359822"/>
                        <a:pt x="185976" y="352531"/>
                        <a:pt x="187191" y="351315"/>
                      </a:cubicBezTo>
                      <a:cubicBezTo>
                        <a:pt x="193267" y="346455"/>
                        <a:pt x="209064" y="342809"/>
                        <a:pt x="217570" y="341594"/>
                      </a:cubicBezTo>
                      <a:cubicBezTo>
                        <a:pt x="228507" y="340379"/>
                        <a:pt x="241873" y="335519"/>
                        <a:pt x="252810" y="331873"/>
                      </a:cubicBezTo>
                      <a:cubicBezTo>
                        <a:pt x="267391" y="328228"/>
                        <a:pt x="266176" y="319722"/>
                        <a:pt x="257670" y="308785"/>
                      </a:cubicBezTo>
                      <a:cubicBezTo>
                        <a:pt x="255240" y="305140"/>
                        <a:pt x="251594" y="300279"/>
                        <a:pt x="247949" y="297849"/>
                      </a:cubicBezTo>
                      <a:cubicBezTo>
                        <a:pt x="245519" y="296634"/>
                        <a:pt x="243088" y="295418"/>
                        <a:pt x="240658" y="294203"/>
                      </a:cubicBezTo>
                      <a:cubicBezTo>
                        <a:pt x="239443" y="292988"/>
                        <a:pt x="238228" y="289343"/>
                        <a:pt x="237013" y="289343"/>
                      </a:cubicBezTo>
                      <a:cubicBezTo>
                        <a:pt x="235797" y="289343"/>
                        <a:pt x="235797" y="296634"/>
                        <a:pt x="234582" y="297849"/>
                      </a:cubicBezTo>
                      <a:cubicBezTo>
                        <a:pt x="233367" y="296634"/>
                        <a:pt x="227291" y="290558"/>
                        <a:pt x="227291" y="288127"/>
                      </a:cubicBezTo>
                      <a:cubicBezTo>
                        <a:pt x="228507" y="283267"/>
                        <a:pt x="235797" y="277191"/>
                        <a:pt x="238228" y="274761"/>
                      </a:cubicBezTo>
                      <a:cubicBezTo>
                        <a:pt x="243088" y="271115"/>
                        <a:pt x="245519" y="265040"/>
                        <a:pt x="249164" y="261394"/>
                      </a:cubicBezTo>
                      <a:cubicBezTo>
                        <a:pt x="254025" y="257749"/>
                        <a:pt x="254025" y="249243"/>
                        <a:pt x="258885" y="245597"/>
                      </a:cubicBezTo>
                      <a:cubicBezTo>
                        <a:pt x="262531" y="243167"/>
                        <a:pt x="267391" y="241952"/>
                        <a:pt x="271037" y="243167"/>
                      </a:cubicBezTo>
                      <a:cubicBezTo>
                        <a:pt x="277113" y="243167"/>
                        <a:pt x="280758" y="238306"/>
                        <a:pt x="285619" y="237091"/>
                      </a:cubicBezTo>
                      <a:cubicBezTo>
                        <a:pt x="295340" y="234661"/>
                        <a:pt x="308707" y="231015"/>
                        <a:pt x="318428" y="232230"/>
                      </a:cubicBezTo>
                      <a:cubicBezTo>
                        <a:pt x="329364" y="233446"/>
                        <a:pt x="334225" y="252888"/>
                        <a:pt x="336655" y="261394"/>
                      </a:cubicBezTo>
                      <a:cubicBezTo>
                        <a:pt x="339085" y="274761"/>
                        <a:pt x="339085" y="286912"/>
                        <a:pt x="339085" y="300279"/>
                      </a:cubicBezTo>
                      <a:cubicBezTo>
                        <a:pt x="339085" y="312431"/>
                        <a:pt x="340301" y="323367"/>
                        <a:pt x="337870" y="335519"/>
                      </a:cubicBezTo>
                      <a:cubicBezTo>
                        <a:pt x="335440" y="350100"/>
                        <a:pt x="334225" y="364682"/>
                        <a:pt x="334225" y="379264"/>
                      </a:cubicBezTo>
                      <a:cubicBezTo>
                        <a:pt x="334225" y="396276"/>
                        <a:pt x="337870" y="412073"/>
                        <a:pt x="336655" y="427870"/>
                      </a:cubicBezTo>
                      <a:cubicBezTo>
                        <a:pt x="335440" y="444882"/>
                        <a:pt x="330579" y="461894"/>
                        <a:pt x="329364" y="480122"/>
                      </a:cubicBezTo>
                      <a:cubicBezTo>
                        <a:pt x="328149" y="495919"/>
                        <a:pt x="330579" y="511716"/>
                        <a:pt x="328149" y="527513"/>
                      </a:cubicBezTo>
                      <a:cubicBezTo>
                        <a:pt x="326934" y="533589"/>
                        <a:pt x="325719" y="539664"/>
                        <a:pt x="324504" y="545740"/>
                      </a:cubicBezTo>
                      <a:cubicBezTo>
                        <a:pt x="322073" y="551816"/>
                        <a:pt x="313567" y="550601"/>
                        <a:pt x="308707" y="550601"/>
                      </a:cubicBezTo>
                      <a:cubicBezTo>
                        <a:pt x="294125" y="553031"/>
                        <a:pt x="279543" y="548170"/>
                        <a:pt x="264961" y="545740"/>
                      </a:cubicBezTo>
                      <a:cubicBezTo>
                        <a:pt x="251594" y="543310"/>
                        <a:pt x="233367" y="539664"/>
                        <a:pt x="222431" y="532373"/>
                      </a:cubicBezTo>
                      <a:cubicBezTo>
                        <a:pt x="221216" y="531158"/>
                        <a:pt x="218785" y="529943"/>
                        <a:pt x="217570" y="528728"/>
                      </a:cubicBezTo>
                      <a:cubicBezTo>
                        <a:pt x="212710" y="526298"/>
                        <a:pt x="213925" y="529943"/>
                        <a:pt x="210279" y="531158"/>
                      </a:cubicBezTo>
                      <a:cubicBezTo>
                        <a:pt x="204203" y="532373"/>
                        <a:pt x="209064" y="538449"/>
                        <a:pt x="210279" y="542095"/>
                      </a:cubicBezTo>
                      <a:cubicBezTo>
                        <a:pt x="213925" y="550601"/>
                        <a:pt x="207849" y="545740"/>
                        <a:pt x="205419" y="551816"/>
                      </a:cubicBezTo>
                      <a:cubicBezTo>
                        <a:pt x="202988" y="556676"/>
                        <a:pt x="210279" y="554246"/>
                        <a:pt x="210279" y="557892"/>
                      </a:cubicBezTo>
                      <a:cubicBezTo>
                        <a:pt x="206634" y="559107"/>
                        <a:pt x="199343" y="566398"/>
                        <a:pt x="205419" y="568828"/>
                      </a:cubicBezTo>
                      <a:cubicBezTo>
                        <a:pt x="206634" y="570043"/>
                        <a:pt x="224861" y="577334"/>
                        <a:pt x="222431" y="570043"/>
                      </a:cubicBezTo>
                      <a:cubicBezTo>
                        <a:pt x="221216" y="568828"/>
                        <a:pt x="213925" y="567613"/>
                        <a:pt x="213925" y="565183"/>
                      </a:cubicBezTo>
                      <a:cubicBezTo>
                        <a:pt x="216355" y="563967"/>
                        <a:pt x="222431" y="567613"/>
                        <a:pt x="224861" y="568828"/>
                      </a:cubicBezTo>
                      <a:cubicBezTo>
                        <a:pt x="229722" y="570043"/>
                        <a:pt x="234582" y="570043"/>
                        <a:pt x="238228" y="572473"/>
                      </a:cubicBezTo>
                      <a:cubicBezTo>
                        <a:pt x="241873" y="574904"/>
                        <a:pt x="245519" y="578549"/>
                        <a:pt x="249164" y="579764"/>
                      </a:cubicBezTo>
                      <a:cubicBezTo>
                        <a:pt x="254025" y="582195"/>
                        <a:pt x="257670" y="580980"/>
                        <a:pt x="262531" y="582195"/>
                      </a:cubicBezTo>
                      <a:cubicBezTo>
                        <a:pt x="266176" y="583410"/>
                        <a:pt x="268607" y="583410"/>
                        <a:pt x="271037" y="580980"/>
                      </a:cubicBezTo>
                      <a:cubicBezTo>
                        <a:pt x="274682" y="579764"/>
                        <a:pt x="278328" y="582195"/>
                        <a:pt x="280758" y="583410"/>
                      </a:cubicBezTo>
                      <a:cubicBezTo>
                        <a:pt x="284404" y="588270"/>
                        <a:pt x="307492" y="589486"/>
                        <a:pt x="312352" y="590701"/>
                      </a:cubicBezTo>
                      <a:cubicBezTo>
                        <a:pt x="333010" y="591916"/>
                        <a:pt x="346376" y="585840"/>
                        <a:pt x="354883" y="580980"/>
                      </a:cubicBezTo>
                      <a:cubicBezTo>
                        <a:pt x="359743" y="578549"/>
                        <a:pt x="368249" y="577334"/>
                        <a:pt x="369464" y="570043"/>
                      </a:cubicBezTo>
                      <a:cubicBezTo>
                        <a:pt x="370679" y="565183"/>
                        <a:pt x="370679" y="559107"/>
                        <a:pt x="369464" y="554246"/>
                      </a:cubicBezTo>
                      <a:cubicBezTo>
                        <a:pt x="369464" y="553031"/>
                        <a:pt x="368249" y="551816"/>
                        <a:pt x="370679" y="550601"/>
                      </a:cubicBezTo>
                      <a:cubicBezTo>
                        <a:pt x="373110" y="549386"/>
                        <a:pt x="371895" y="533589"/>
                        <a:pt x="369464" y="525082"/>
                      </a:cubicBezTo>
                      <a:cubicBezTo>
                        <a:pt x="368249" y="521437"/>
                        <a:pt x="364604" y="520222"/>
                        <a:pt x="365819" y="519007"/>
                      </a:cubicBezTo>
                      <a:cubicBezTo>
                        <a:pt x="368249" y="515361"/>
                        <a:pt x="365819" y="510501"/>
                        <a:pt x="367034" y="506855"/>
                      </a:cubicBezTo>
                      <a:cubicBezTo>
                        <a:pt x="370679" y="506855"/>
                        <a:pt x="368249" y="511716"/>
                        <a:pt x="369464" y="512931"/>
                      </a:cubicBezTo>
                      <a:cubicBezTo>
                        <a:pt x="375540" y="510501"/>
                        <a:pt x="375540" y="495919"/>
                        <a:pt x="374325" y="491058"/>
                      </a:cubicBezTo>
                      <a:cubicBezTo>
                        <a:pt x="374325" y="487413"/>
                        <a:pt x="373110" y="483767"/>
                        <a:pt x="373110" y="480122"/>
                      </a:cubicBezTo>
                      <a:cubicBezTo>
                        <a:pt x="373110" y="475261"/>
                        <a:pt x="375540" y="472831"/>
                        <a:pt x="375540" y="467970"/>
                      </a:cubicBezTo>
                      <a:cubicBezTo>
                        <a:pt x="377970" y="455819"/>
                        <a:pt x="381616" y="443667"/>
                        <a:pt x="380401" y="430300"/>
                      </a:cubicBezTo>
                      <a:cubicBezTo>
                        <a:pt x="377970" y="416934"/>
                        <a:pt x="374325" y="403567"/>
                        <a:pt x="374325" y="390200"/>
                      </a:cubicBezTo>
                      <a:cubicBezTo>
                        <a:pt x="374325" y="384125"/>
                        <a:pt x="376755" y="376834"/>
                        <a:pt x="376755" y="370758"/>
                      </a:cubicBezTo>
                      <a:cubicBezTo>
                        <a:pt x="376755" y="365897"/>
                        <a:pt x="379186" y="363467"/>
                        <a:pt x="377970" y="358606"/>
                      </a:cubicBezTo>
                      <a:cubicBezTo>
                        <a:pt x="375540" y="347670"/>
                        <a:pt x="380401" y="337949"/>
                        <a:pt x="380401" y="327012"/>
                      </a:cubicBezTo>
                      <a:cubicBezTo>
                        <a:pt x="380401" y="319722"/>
                        <a:pt x="380401" y="313646"/>
                        <a:pt x="380401" y="306355"/>
                      </a:cubicBezTo>
                      <a:cubicBezTo>
                        <a:pt x="379186" y="297849"/>
                        <a:pt x="382831" y="290558"/>
                        <a:pt x="382831" y="283267"/>
                      </a:cubicBezTo>
                      <a:cubicBezTo>
                        <a:pt x="384046" y="272331"/>
                        <a:pt x="385261" y="256534"/>
                        <a:pt x="385261" y="241952"/>
                      </a:cubicBezTo>
                      <a:moveTo>
                        <a:pt x="141015" y="399922"/>
                      </a:moveTo>
                      <a:cubicBezTo>
                        <a:pt x="141015" y="402352"/>
                        <a:pt x="132509" y="407213"/>
                        <a:pt x="130079" y="405997"/>
                      </a:cubicBezTo>
                      <a:cubicBezTo>
                        <a:pt x="131294" y="399922"/>
                        <a:pt x="143446" y="384125"/>
                        <a:pt x="141015" y="399922"/>
                      </a:cubicBezTo>
                      <a:moveTo>
                        <a:pt x="137370" y="391416"/>
                      </a:moveTo>
                      <a:cubicBezTo>
                        <a:pt x="136155" y="392631"/>
                        <a:pt x="134940" y="395061"/>
                        <a:pt x="132509" y="396276"/>
                      </a:cubicBezTo>
                      <a:cubicBezTo>
                        <a:pt x="132509" y="393846"/>
                        <a:pt x="137370" y="382909"/>
                        <a:pt x="141015" y="385340"/>
                      </a:cubicBezTo>
                      <a:cubicBezTo>
                        <a:pt x="141015" y="387770"/>
                        <a:pt x="139800" y="390200"/>
                        <a:pt x="137370" y="391416"/>
                      </a:cubicBezTo>
                      <a:moveTo>
                        <a:pt x="143446" y="339164"/>
                      </a:moveTo>
                      <a:cubicBezTo>
                        <a:pt x="141015" y="340379"/>
                        <a:pt x="138585" y="340379"/>
                        <a:pt x="136155" y="340379"/>
                      </a:cubicBezTo>
                      <a:cubicBezTo>
                        <a:pt x="136155" y="337949"/>
                        <a:pt x="145876" y="334303"/>
                        <a:pt x="148306" y="336734"/>
                      </a:cubicBezTo>
                      <a:cubicBezTo>
                        <a:pt x="145876" y="337949"/>
                        <a:pt x="144661" y="339164"/>
                        <a:pt x="143446" y="339164"/>
                      </a:cubicBezTo>
                      <a:moveTo>
                        <a:pt x="168964" y="302709"/>
                      </a:moveTo>
                      <a:cubicBezTo>
                        <a:pt x="166534" y="306355"/>
                        <a:pt x="162888" y="310000"/>
                        <a:pt x="159243" y="313646"/>
                      </a:cubicBezTo>
                      <a:cubicBezTo>
                        <a:pt x="153167" y="322152"/>
                        <a:pt x="143446" y="327012"/>
                        <a:pt x="136155" y="333088"/>
                      </a:cubicBezTo>
                      <a:cubicBezTo>
                        <a:pt x="142231" y="335519"/>
                        <a:pt x="133725" y="336734"/>
                        <a:pt x="131294" y="337949"/>
                      </a:cubicBezTo>
                      <a:cubicBezTo>
                        <a:pt x="133725" y="337949"/>
                        <a:pt x="126434" y="334303"/>
                        <a:pt x="127649" y="335519"/>
                      </a:cubicBezTo>
                      <a:cubicBezTo>
                        <a:pt x="125218" y="334303"/>
                        <a:pt x="125218" y="331873"/>
                        <a:pt x="124003" y="329443"/>
                      </a:cubicBezTo>
                      <a:cubicBezTo>
                        <a:pt x="121573" y="322152"/>
                        <a:pt x="116712" y="316076"/>
                        <a:pt x="115497" y="307570"/>
                      </a:cubicBezTo>
                      <a:cubicBezTo>
                        <a:pt x="115497" y="303925"/>
                        <a:pt x="119143" y="294203"/>
                        <a:pt x="114282" y="292988"/>
                      </a:cubicBezTo>
                      <a:cubicBezTo>
                        <a:pt x="121573" y="285697"/>
                        <a:pt x="136155" y="286912"/>
                        <a:pt x="145876" y="285697"/>
                      </a:cubicBezTo>
                      <a:cubicBezTo>
                        <a:pt x="155597" y="284482"/>
                        <a:pt x="173825" y="274761"/>
                        <a:pt x="183546" y="278406"/>
                      </a:cubicBezTo>
                      <a:cubicBezTo>
                        <a:pt x="185976" y="290558"/>
                        <a:pt x="168964" y="302709"/>
                        <a:pt x="168964" y="302709"/>
                      </a:cubicBezTo>
                      <a:close/>
                      <a:moveTo>
                        <a:pt x="220000" y="305140"/>
                      </a:moveTo>
                      <a:cubicBezTo>
                        <a:pt x="218785" y="306355"/>
                        <a:pt x="210279" y="313646"/>
                        <a:pt x="209064" y="311215"/>
                      </a:cubicBezTo>
                      <a:cubicBezTo>
                        <a:pt x="207849" y="308785"/>
                        <a:pt x="220000" y="296634"/>
                        <a:pt x="221216" y="297849"/>
                      </a:cubicBezTo>
                      <a:cubicBezTo>
                        <a:pt x="222431" y="297849"/>
                        <a:pt x="221216" y="303925"/>
                        <a:pt x="220000" y="305140"/>
                      </a:cubicBezTo>
                      <a:moveTo>
                        <a:pt x="269822" y="576119"/>
                      </a:moveTo>
                      <a:cubicBezTo>
                        <a:pt x="255240" y="574904"/>
                        <a:pt x="239443" y="570043"/>
                        <a:pt x="226076" y="563967"/>
                      </a:cubicBezTo>
                      <a:cubicBezTo>
                        <a:pt x="228507" y="560322"/>
                        <a:pt x="240658" y="566398"/>
                        <a:pt x="244303" y="567613"/>
                      </a:cubicBezTo>
                      <a:cubicBezTo>
                        <a:pt x="249164" y="570043"/>
                        <a:pt x="268607" y="571258"/>
                        <a:pt x="269822" y="576119"/>
                      </a:cubicBezTo>
                      <a:moveTo>
                        <a:pt x="352452" y="520222"/>
                      </a:moveTo>
                      <a:cubicBezTo>
                        <a:pt x="352452" y="523867"/>
                        <a:pt x="353667" y="534804"/>
                        <a:pt x="351237" y="537234"/>
                      </a:cubicBezTo>
                      <a:cubicBezTo>
                        <a:pt x="346376" y="533589"/>
                        <a:pt x="350022" y="521437"/>
                        <a:pt x="350022" y="516576"/>
                      </a:cubicBezTo>
                      <a:cubicBezTo>
                        <a:pt x="350022" y="512931"/>
                        <a:pt x="346376" y="497134"/>
                        <a:pt x="351237" y="494704"/>
                      </a:cubicBezTo>
                      <a:cubicBezTo>
                        <a:pt x="354883" y="495919"/>
                        <a:pt x="353667" y="517792"/>
                        <a:pt x="352452" y="520222"/>
                      </a:cubicBezTo>
                      <a:moveTo>
                        <a:pt x="367034" y="494704"/>
                      </a:moveTo>
                      <a:cubicBezTo>
                        <a:pt x="367034" y="497134"/>
                        <a:pt x="365819" y="508070"/>
                        <a:pt x="362173" y="501995"/>
                      </a:cubicBezTo>
                      <a:cubicBezTo>
                        <a:pt x="360958" y="499564"/>
                        <a:pt x="359743" y="495919"/>
                        <a:pt x="359743" y="493488"/>
                      </a:cubicBezTo>
                      <a:cubicBezTo>
                        <a:pt x="365819" y="492273"/>
                        <a:pt x="359743" y="484982"/>
                        <a:pt x="364604" y="483767"/>
                      </a:cubicBezTo>
                      <a:cubicBezTo>
                        <a:pt x="368249" y="482552"/>
                        <a:pt x="367034" y="492273"/>
                        <a:pt x="367034" y="494704"/>
                      </a:cubicBezTo>
                      <a:moveTo>
                        <a:pt x="77827" y="464325"/>
                      </a:moveTo>
                      <a:cubicBezTo>
                        <a:pt x="76612" y="457034"/>
                        <a:pt x="74182" y="449743"/>
                        <a:pt x="74182" y="442452"/>
                      </a:cubicBezTo>
                      <a:cubicBezTo>
                        <a:pt x="74182" y="437591"/>
                        <a:pt x="77827" y="427870"/>
                        <a:pt x="72967" y="423010"/>
                      </a:cubicBezTo>
                      <a:cubicBezTo>
                        <a:pt x="74182" y="418149"/>
                        <a:pt x="76612" y="398707"/>
                        <a:pt x="75397" y="393846"/>
                      </a:cubicBezTo>
                      <a:cubicBezTo>
                        <a:pt x="74182" y="378049"/>
                        <a:pt x="70537" y="361037"/>
                        <a:pt x="65676" y="345240"/>
                      </a:cubicBezTo>
                      <a:cubicBezTo>
                        <a:pt x="59600" y="324582"/>
                        <a:pt x="43803" y="318506"/>
                        <a:pt x="26791" y="308785"/>
                      </a:cubicBezTo>
                      <a:cubicBezTo>
                        <a:pt x="19500" y="305140"/>
                        <a:pt x="19500" y="306355"/>
                        <a:pt x="17070" y="312431"/>
                      </a:cubicBezTo>
                      <a:cubicBezTo>
                        <a:pt x="15855" y="317291"/>
                        <a:pt x="4918" y="311215"/>
                        <a:pt x="1273" y="316076"/>
                      </a:cubicBezTo>
                      <a:cubicBezTo>
                        <a:pt x="-2373" y="319722"/>
                        <a:pt x="2488" y="327012"/>
                        <a:pt x="7349" y="325797"/>
                      </a:cubicBezTo>
                      <a:cubicBezTo>
                        <a:pt x="12209" y="331873"/>
                        <a:pt x="15855" y="340379"/>
                        <a:pt x="15855" y="347670"/>
                      </a:cubicBezTo>
                      <a:cubicBezTo>
                        <a:pt x="15855" y="350100"/>
                        <a:pt x="15855" y="352531"/>
                        <a:pt x="17070" y="354961"/>
                      </a:cubicBezTo>
                      <a:cubicBezTo>
                        <a:pt x="18285" y="357391"/>
                        <a:pt x="19500" y="354961"/>
                        <a:pt x="20715" y="357391"/>
                      </a:cubicBezTo>
                      <a:cubicBezTo>
                        <a:pt x="21930" y="361037"/>
                        <a:pt x="21930" y="364682"/>
                        <a:pt x="21930" y="368328"/>
                      </a:cubicBezTo>
                      <a:cubicBezTo>
                        <a:pt x="21930" y="370758"/>
                        <a:pt x="25576" y="409643"/>
                        <a:pt x="25576" y="414503"/>
                      </a:cubicBezTo>
                      <a:cubicBezTo>
                        <a:pt x="25576" y="424225"/>
                        <a:pt x="26791" y="526298"/>
                        <a:pt x="30436" y="528728"/>
                      </a:cubicBezTo>
                      <a:cubicBezTo>
                        <a:pt x="32867" y="529943"/>
                        <a:pt x="31652" y="532373"/>
                        <a:pt x="34082" y="536019"/>
                      </a:cubicBezTo>
                      <a:cubicBezTo>
                        <a:pt x="36512" y="540879"/>
                        <a:pt x="45018" y="543310"/>
                        <a:pt x="45018" y="540879"/>
                      </a:cubicBezTo>
                      <a:cubicBezTo>
                        <a:pt x="45018" y="537234"/>
                        <a:pt x="46233" y="531158"/>
                        <a:pt x="49879" y="529943"/>
                      </a:cubicBezTo>
                      <a:cubicBezTo>
                        <a:pt x="53524" y="528728"/>
                        <a:pt x="52309" y="538449"/>
                        <a:pt x="55955" y="533589"/>
                      </a:cubicBezTo>
                      <a:cubicBezTo>
                        <a:pt x="58385" y="529943"/>
                        <a:pt x="59600" y="538449"/>
                        <a:pt x="64461" y="537234"/>
                      </a:cubicBezTo>
                      <a:cubicBezTo>
                        <a:pt x="64461" y="533589"/>
                        <a:pt x="63246" y="531158"/>
                        <a:pt x="68106" y="532373"/>
                      </a:cubicBezTo>
                      <a:cubicBezTo>
                        <a:pt x="71752" y="533589"/>
                        <a:pt x="72967" y="529943"/>
                        <a:pt x="72967" y="526298"/>
                      </a:cubicBezTo>
                      <a:cubicBezTo>
                        <a:pt x="72967" y="521437"/>
                        <a:pt x="72967" y="516576"/>
                        <a:pt x="75397" y="511716"/>
                      </a:cubicBezTo>
                      <a:cubicBezTo>
                        <a:pt x="76612" y="508070"/>
                        <a:pt x="79043" y="503210"/>
                        <a:pt x="74182" y="501995"/>
                      </a:cubicBezTo>
                      <a:cubicBezTo>
                        <a:pt x="76612" y="498349"/>
                        <a:pt x="75397" y="497134"/>
                        <a:pt x="71752" y="498349"/>
                      </a:cubicBezTo>
                      <a:cubicBezTo>
                        <a:pt x="71752" y="495919"/>
                        <a:pt x="75397" y="494704"/>
                        <a:pt x="75397" y="492273"/>
                      </a:cubicBezTo>
                      <a:cubicBezTo>
                        <a:pt x="76612" y="488628"/>
                        <a:pt x="74182" y="483767"/>
                        <a:pt x="75397" y="480122"/>
                      </a:cubicBezTo>
                      <a:cubicBezTo>
                        <a:pt x="75397" y="480122"/>
                        <a:pt x="77827" y="469185"/>
                        <a:pt x="77827" y="464325"/>
                      </a:cubicBezTo>
                    </a:path>
                  </a:pathLst>
                </a:custGeom>
                <a:grpFill/>
                <a:ln w="12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" name="图形 6">
                <a:extLst>
                  <a:ext uri="{FF2B5EF4-FFF2-40B4-BE49-F238E27FC236}">
                    <a16:creationId xmlns="" xmlns:a16="http://schemas.microsoft.com/office/drawing/2014/main" id="{169E32B8-F786-4312-93BF-40DA3C75A77F}"/>
                  </a:ext>
                </a:extLst>
              </p:cNvPr>
              <p:cNvGrpSpPr/>
              <p:nvPr/>
            </p:nvGrpSpPr>
            <p:grpSpPr>
              <a:xfrm>
                <a:off x="5597212" y="-700529"/>
                <a:ext cx="3099856" cy="136097"/>
                <a:chOff x="5597212" y="-700529"/>
                <a:chExt cx="3099856" cy="136097"/>
              </a:xfrm>
              <a:solidFill>
                <a:schemeClr val="bg1"/>
              </a:solidFill>
            </p:grpSpPr>
            <p:sp>
              <p:nvSpPr>
                <p:cNvPr id="16" name="PA-任意多边形 15">
                  <a:extLst>
                    <a:ext uri="{FF2B5EF4-FFF2-40B4-BE49-F238E27FC236}">
                      <a16:creationId xmlns="" xmlns:a16="http://schemas.microsoft.com/office/drawing/2014/main" id="{E13EB8E8-A7D2-427F-8B1B-80435692D1C8}"/>
                    </a:ext>
                  </a:extLst>
                </p:cNvPr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5597212" y="-696883"/>
                  <a:ext cx="113009" cy="128806"/>
                </a:xfrm>
                <a:custGeom>
                  <a:avLst/>
                  <a:gdLst>
                    <a:gd name="connsiteX0" fmla="*/ 113009 w 113009"/>
                    <a:gd name="connsiteY0" fmla="*/ 128806 h 128806"/>
                    <a:gd name="connsiteX1" fmla="*/ 81415 w 113009"/>
                    <a:gd name="connsiteY1" fmla="*/ 128806 h 128806"/>
                    <a:gd name="connsiteX2" fmla="*/ 30379 w 113009"/>
                    <a:gd name="connsiteY2" fmla="*/ 38885 h 128806"/>
                    <a:gd name="connsiteX3" fmla="*/ 30379 w 113009"/>
                    <a:gd name="connsiteY3" fmla="*/ 128806 h 128806"/>
                    <a:gd name="connsiteX4" fmla="*/ 0 w 113009"/>
                    <a:gd name="connsiteY4" fmla="*/ 128806 h 128806"/>
                    <a:gd name="connsiteX5" fmla="*/ 0 w 113009"/>
                    <a:gd name="connsiteY5" fmla="*/ 0 h 128806"/>
                    <a:gd name="connsiteX6" fmla="*/ 40100 w 113009"/>
                    <a:gd name="connsiteY6" fmla="*/ 0 h 128806"/>
                    <a:gd name="connsiteX7" fmla="*/ 82630 w 113009"/>
                    <a:gd name="connsiteY7" fmla="*/ 74124 h 128806"/>
                    <a:gd name="connsiteX8" fmla="*/ 82630 w 113009"/>
                    <a:gd name="connsiteY8" fmla="*/ 0 h 128806"/>
                    <a:gd name="connsiteX9" fmla="*/ 113009 w 113009"/>
                    <a:gd name="connsiteY9" fmla="*/ 0 h 128806"/>
                    <a:gd name="connsiteX10" fmla="*/ 113009 w 113009"/>
                    <a:gd name="connsiteY10" fmla="*/ 128806 h 12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3009" h="128806">
                      <a:moveTo>
                        <a:pt x="113009" y="128806"/>
                      </a:moveTo>
                      <a:lnTo>
                        <a:pt x="81415" y="128806"/>
                      </a:lnTo>
                      <a:lnTo>
                        <a:pt x="30379" y="38885"/>
                      </a:lnTo>
                      <a:lnTo>
                        <a:pt x="30379" y="128806"/>
                      </a:lnTo>
                      <a:lnTo>
                        <a:pt x="0" y="128806"/>
                      </a:lnTo>
                      <a:lnTo>
                        <a:pt x="0" y="0"/>
                      </a:lnTo>
                      <a:lnTo>
                        <a:pt x="40100" y="0"/>
                      </a:lnTo>
                      <a:lnTo>
                        <a:pt x="82630" y="74124"/>
                      </a:lnTo>
                      <a:lnTo>
                        <a:pt x="82630" y="0"/>
                      </a:lnTo>
                      <a:lnTo>
                        <a:pt x="113009" y="0"/>
                      </a:lnTo>
                      <a:lnTo>
                        <a:pt x="113009" y="128806"/>
                      </a:lnTo>
                      <a:close/>
                    </a:path>
                  </a:pathLst>
                </a:custGeom>
                <a:grpFill/>
                <a:ln w="12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7" name="PA-任意多边形 16">
                  <a:extLst>
                    <a:ext uri="{FF2B5EF4-FFF2-40B4-BE49-F238E27FC236}">
                      <a16:creationId xmlns="" xmlns:a16="http://schemas.microsoft.com/office/drawing/2014/main" id="{79185EAE-DEDF-4299-983F-F907B577A110}"/>
                    </a:ext>
                  </a:extLst>
                </p:cNvPr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5723588" y="-696883"/>
                  <a:ext cx="126375" cy="128806"/>
                </a:xfrm>
                <a:custGeom>
                  <a:avLst/>
                  <a:gdLst>
                    <a:gd name="connsiteX0" fmla="*/ 0 w 126375"/>
                    <a:gd name="connsiteY0" fmla="*/ 128806 h 128806"/>
                    <a:gd name="connsiteX1" fmla="*/ 44961 w 126375"/>
                    <a:gd name="connsiteY1" fmla="*/ 0 h 128806"/>
                    <a:gd name="connsiteX2" fmla="*/ 81415 w 126375"/>
                    <a:gd name="connsiteY2" fmla="*/ 0 h 128806"/>
                    <a:gd name="connsiteX3" fmla="*/ 126376 w 126375"/>
                    <a:gd name="connsiteY3" fmla="*/ 128806 h 128806"/>
                    <a:gd name="connsiteX4" fmla="*/ 92352 w 126375"/>
                    <a:gd name="connsiteY4" fmla="*/ 128806 h 128806"/>
                    <a:gd name="connsiteX5" fmla="*/ 83846 w 126375"/>
                    <a:gd name="connsiteY5" fmla="*/ 102073 h 128806"/>
                    <a:gd name="connsiteX6" fmla="*/ 42530 w 126375"/>
                    <a:gd name="connsiteY6" fmla="*/ 102073 h 128806"/>
                    <a:gd name="connsiteX7" fmla="*/ 34024 w 126375"/>
                    <a:gd name="connsiteY7" fmla="*/ 128806 h 128806"/>
                    <a:gd name="connsiteX8" fmla="*/ 0 w 126375"/>
                    <a:gd name="connsiteY8" fmla="*/ 128806 h 128806"/>
                    <a:gd name="connsiteX9" fmla="*/ 75340 w 126375"/>
                    <a:gd name="connsiteY9" fmla="*/ 78985 h 128806"/>
                    <a:gd name="connsiteX10" fmla="*/ 61973 w 126375"/>
                    <a:gd name="connsiteY10" fmla="*/ 36455 h 128806"/>
                    <a:gd name="connsiteX11" fmla="*/ 48606 w 126375"/>
                    <a:gd name="connsiteY11" fmla="*/ 78985 h 128806"/>
                    <a:gd name="connsiteX12" fmla="*/ 75340 w 126375"/>
                    <a:gd name="connsiteY12" fmla="*/ 78985 h 12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26375" h="128806">
                      <a:moveTo>
                        <a:pt x="0" y="128806"/>
                      </a:moveTo>
                      <a:lnTo>
                        <a:pt x="44961" y="0"/>
                      </a:lnTo>
                      <a:lnTo>
                        <a:pt x="81415" y="0"/>
                      </a:lnTo>
                      <a:lnTo>
                        <a:pt x="126376" y="128806"/>
                      </a:lnTo>
                      <a:lnTo>
                        <a:pt x="92352" y="128806"/>
                      </a:lnTo>
                      <a:lnTo>
                        <a:pt x="83846" y="102073"/>
                      </a:lnTo>
                      <a:lnTo>
                        <a:pt x="42530" y="102073"/>
                      </a:lnTo>
                      <a:lnTo>
                        <a:pt x="34024" y="128806"/>
                      </a:lnTo>
                      <a:lnTo>
                        <a:pt x="0" y="128806"/>
                      </a:lnTo>
                      <a:close/>
                      <a:moveTo>
                        <a:pt x="75340" y="78985"/>
                      </a:moveTo>
                      <a:lnTo>
                        <a:pt x="61973" y="36455"/>
                      </a:lnTo>
                      <a:lnTo>
                        <a:pt x="48606" y="78985"/>
                      </a:lnTo>
                      <a:lnTo>
                        <a:pt x="75340" y="78985"/>
                      </a:lnTo>
                      <a:close/>
                    </a:path>
                  </a:pathLst>
                </a:custGeom>
                <a:grpFill/>
                <a:ln w="12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8" name="PA-任意多边形 17">
                  <a:extLst>
                    <a:ext uri="{FF2B5EF4-FFF2-40B4-BE49-F238E27FC236}">
                      <a16:creationId xmlns="" xmlns:a16="http://schemas.microsoft.com/office/drawing/2014/main" id="{DF041312-BC70-4822-9C18-A6DD6A9548AB}"/>
                    </a:ext>
                  </a:extLst>
                </p:cNvPr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5862116" y="-696883"/>
                  <a:ext cx="114224" cy="128806"/>
                </a:xfrm>
                <a:custGeom>
                  <a:avLst/>
                  <a:gdLst>
                    <a:gd name="connsiteX0" fmla="*/ 114224 w 114224"/>
                    <a:gd name="connsiteY0" fmla="*/ 128806 h 128806"/>
                    <a:gd name="connsiteX1" fmla="*/ 82630 w 114224"/>
                    <a:gd name="connsiteY1" fmla="*/ 128806 h 128806"/>
                    <a:gd name="connsiteX2" fmla="*/ 30379 w 114224"/>
                    <a:gd name="connsiteY2" fmla="*/ 38885 h 128806"/>
                    <a:gd name="connsiteX3" fmla="*/ 30379 w 114224"/>
                    <a:gd name="connsiteY3" fmla="*/ 128806 h 128806"/>
                    <a:gd name="connsiteX4" fmla="*/ 0 w 114224"/>
                    <a:gd name="connsiteY4" fmla="*/ 128806 h 128806"/>
                    <a:gd name="connsiteX5" fmla="*/ 0 w 114224"/>
                    <a:gd name="connsiteY5" fmla="*/ 0 h 128806"/>
                    <a:gd name="connsiteX6" fmla="*/ 41315 w 114224"/>
                    <a:gd name="connsiteY6" fmla="*/ 0 h 128806"/>
                    <a:gd name="connsiteX7" fmla="*/ 83846 w 114224"/>
                    <a:gd name="connsiteY7" fmla="*/ 74124 h 128806"/>
                    <a:gd name="connsiteX8" fmla="*/ 83846 w 114224"/>
                    <a:gd name="connsiteY8" fmla="*/ 0 h 128806"/>
                    <a:gd name="connsiteX9" fmla="*/ 114224 w 114224"/>
                    <a:gd name="connsiteY9" fmla="*/ 0 h 128806"/>
                    <a:gd name="connsiteX10" fmla="*/ 114224 w 114224"/>
                    <a:gd name="connsiteY10" fmla="*/ 128806 h 12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4224" h="128806">
                      <a:moveTo>
                        <a:pt x="114224" y="128806"/>
                      </a:moveTo>
                      <a:lnTo>
                        <a:pt x="82630" y="128806"/>
                      </a:lnTo>
                      <a:lnTo>
                        <a:pt x="30379" y="38885"/>
                      </a:lnTo>
                      <a:lnTo>
                        <a:pt x="30379" y="128806"/>
                      </a:lnTo>
                      <a:lnTo>
                        <a:pt x="0" y="128806"/>
                      </a:lnTo>
                      <a:lnTo>
                        <a:pt x="0" y="0"/>
                      </a:lnTo>
                      <a:lnTo>
                        <a:pt x="41315" y="0"/>
                      </a:lnTo>
                      <a:lnTo>
                        <a:pt x="83846" y="74124"/>
                      </a:lnTo>
                      <a:lnTo>
                        <a:pt x="83846" y="0"/>
                      </a:lnTo>
                      <a:lnTo>
                        <a:pt x="114224" y="0"/>
                      </a:lnTo>
                      <a:lnTo>
                        <a:pt x="114224" y="128806"/>
                      </a:lnTo>
                      <a:close/>
                    </a:path>
                  </a:pathLst>
                </a:custGeom>
                <a:grpFill/>
                <a:ln w="12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19" name="PA-任意多边形 18">
                  <a:extLst>
                    <a:ext uri="{FF2B5EF4-FFF2-40B4-BE49-F238E27FC236}">
                      <a16:creationId xmlns="" xmlns:a16="http://schemas.microsoft.com/office/drawing/2014/main" id="{206B8286-143B-4724-BDC7-91BE58A57F99}"/>
                    </a:ext>
                  </a:extLst>
                </p:cNvPr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5990922" y="-700529"/>
                  <a:ext cx="77769" cy="133666"/>
                </a:xfrm>
                <a:custGeom>
                  <a:avLst/>
                  <a:gdLst>
                    <a:gd name="connsiteX0" fmla="*/ 77770 w 77769"/>
                    <a:gd name="connsiteY0" fmla="*/ 94782 h 133666"/>
                    <a:gd name="connsiteX1" fmla="*/ 75339 w 77769"/>
                    <a:gd name="connsiteY1" fmla="*/ 110579 h 133666"/>
                    <a:gd name="connsiteX2" fmla="*/ 66833 w 77769"/>
                    <a:gd name="connsiteY2" fmla="*/ 122731 h 133666"/>
                    <a:gd name="connsiteX3" fmla="*/ 51036 w 77769"/>
                    <a:gd name="connsiteY3" fmla="*/ 131237 h 133666"/>
                    <a:gd name="connsiteX4" fmla="*/ 30379 w 77769"/>
                    <a:gd name="connsiteY4" fmla="*/ 133667 h 133666"/>
                    <a:gd name="connsiteX5" fmla="*/ 13367 w 77769"/>
                    <a:gd name="connsiteY5" fmla="*/ 132452 h 133666"/>
                    <a:gd name="connsiteX6" fmla="*/ 0 w 77769"/>
                    <a:gd name="connsiteY6" fmla="*/ 130021 h 133666"/>
                    <a:gd name="connsiteX7" fmla="*/ 0 w 77769"/>
                    <a:gd name="connsiteY7" fmla="*/ 103288 h 133666"/>
                    <a:gd name="connsiteX8" fmla="*/ 2430 w 77769"/>
                    <a:gd name="connsiteY8" fmla="*/ 103288 h 133666"/>
                    <a:gd name="connsiteX9" fmla="*/ 10936 w 77769"/>
                    <a:gd name="connsiteY9" fmla="*/ 105718 h 133666"/>
                    <a:gd name="connsiteX10" fmla="*/ 21873 w 77769"/>
                    <a:gd name="connsiteY10" fmla="*/ 106934 h 133666"/>
                    <a:gd name="connsiteX11" fmla="*/ 35239 w 77769"/>
                    <a:gd name="connsiteY11" fmla="*/ 104503 h 133666"/>
                    <a:gd name="connsiteX12" fmla="*/ 42530 w 77769"/>
                    <a:gd name="connsiteY12" fmla="*/ 97212 h 133666"/>
                    <a:gd name="connsiteX13" fmla="*/ 44961 w 77769"/>
                    <a:gd name="connsiteY13" fmla="*/ 87491 h 133666"/>
                    <a:gd name="connsiteX14" fmla="*/ 44961 w 77769"/>
                    <a:gd name="connsiteY14" fmla="*/ 75339 h 133666"/>
                    <a:gd name="connsiteX15" fmla="*/ 44961 w 77769"/>
                    <a:gd name="connsiteY15" fmla="*/ 23088 h 133666"/>
                    <a:gd name="connsiteX16" fmla="*/ 14582 w 77769"/>
                    <a:gd name="connsiteY16" fmla="*/ 23088 h 133666"/>
                    <a:gd name="connsiteX17" fmla="*/ 14582 w 77769"/>
                    <a:gd name="connsiteY17" fmla="*/ 0 h 133666"/>
                    <a:gd name="connsiteX18" fmla="*/ 77770 w 77769"/>
                    <a:gd name="connsiteY18" fmla="*/ 0 h 133666"/>
                    <a:gd name="connsiteX19" fmla="*/ 77770 w 77769"/>
                    <a:gd name="connsiteY19" fmla="*/ 94782 h 133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77769" h="133666">
                      <a:moveTo>
                        <a:pt x="77770" y="94782"/>
                      </a:moveTo>
                      <a:cubicBezTo>
                        <a:pt x="77770" y="100858"/>
                        <a:pt x="76555" y="105718"/>
                        <a:pt x="75339" y="110579"/>
                      </a:cubicBezTo>
                      <a:cubicBezTo>
                        <a:pt x="72909" y="115440"/>
                        <a:pt x="70479" y="120300"/>
                        <a:pt x="66833" y="122731"/>
                      </a:cubicBezTo>
                      <a:cubicBezTo>
                        <a:pt x="61973" y="126376"/>
                        <a:pt x="57112" y="130021"/>
                        <a:pt x="51036" y="131237"/>
                      </a:cubicBezTo>
                      <a:cubicBezTo>
                        <a:pt x="44961" y="133667"/>
                        <a:pt x="37670" y="133667"/>
                        <a:pt x="30379" y="133667"/>
                      </a:cubicBezTo>
                      <a:cubicBezTo>
                        <a:pt x="24303" y="133667"/>
                        <a:pt x="19442" y="133667"/>
                        <a:pt x="13367" y="132452"/>
                      </a:cubicBezTo>
                      <a:cubicBezTo>
                        <a:pt x="8506" y="132452"/>
                        <a:pt x="3645" y="131237"/>
                        <a:pt x="0" y="130021"/>
                      </a:cubicBezTo>
                      <a:lnTo>
                        <a:pt x="0" y="103288"/>
                      </a:lnTo>
                      <a:lnTo>
                        <a:pt x="2430" y="103288"/>
                      </a:lnTo>
                      <a:cubicBezTo>
                        <a:pt x="4861" y="104503"/>
                        <a:pt x="7291" y="105718"/>
                        <a:pt x="10936" y="105718"/>
                      </a:cubicBezTo>
                      <a:cubicBezTo>
                        <a:pt x="13367" y="106934"/>
                        <a:pt x="17012" y="106934"/>
                        <a:pt x="21873" y="106934"/>
                      </a:cubicBezTo>
                      <a:cubicBezTo>
                        <a:pt x="27948" y="106934"/>
                        <a:pt x="32809" y="105718"/>
                        <a:pt x="35239" y="104503"/>
                      </a:cubicBezTo>
                      <a:cubicBezTo>
                        <a:pt x="38885" y="103288"/>
                        <a:pt x="40100" y="100858"/>
                        <a:pt x="42530" y="97212"/>
                      </a:cubicBezTo>
                      <a:cubicBezTo>
                        <a:pt x="43745" y="94782"/>
                        <a:pt x="44961" y="91137"/>
                        <a:pt x="44961" y="87491"/>
                      </a:cubicBezTo>
                      <a:cubicBezTo>
                        <a:pt x="44961" y="83846"/>
                        <a:pt x="44961" y="80200"/>
                        <a:pt x="44961" y="75339"/>
                      </a:cubicBezTo>
                      <a:lnTo>
                        <a:pt x="44961" y="23088"/>
                      </a:lnTo>
                      <a:lnTo>
                        <a:pt x="14582" y="23088"/>
                      </a:lnTo>
                      <a:lnTo>
                        <a:pt x="14582" y="0"/>
                      </a:lnTo>
                      <a:lnTo>
                        <a:pt x="77770" y="0"/>
                      </a:lnTo>
                      <a:lnTo>
                        <a:pt x="77770" y="94782"/>
                      </a:lnTo>
                      <a:close/>
                    </a:path>
                  </a:pathLst>
                </a:custGeom>
                <a:grpFill/>
                <a:ln w="12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0" name="PA-任意多边形 19">
                  <a:extLst>
                    <a:ext uri="{FF2B5EF4-FFF2-40B4-BE49-F238E27FC236}">
                      <a16:creationId xmlns="" xmlns:a16="http://schemas.microsoft.com/office/drawing/2014/main" id="{234F13A4-FBB4-436F-AD18-82086E8FC88F}"/>
                    </a:ext>
                  </a:extLst>
                </p:cNvPr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6088135" y="-698099"/>
                  <a:ext cx="71693" cy="130021"/>
                </a:xfrm>
                <a:custGeom>
                  <a:avLst/>
                  <a:gdLst>
                    <a:gd name="connsiteX0" fmla="*/ 71694 w 71693"/>
                    <a:gd name="connsiteY0" fmla="*/ 130021 h 130021"/>
                    <a:gd name="connsiteX1" fmla="*/ 0 w 71693"/>
                    <a:gd name="connsiteY1" fmla="*/ 130021 h 130021"/>
                    <a:gd name="connsiteX2" fmla="*/ 0 w 71693"/>
                    <a:gd name="connsiteY2" fmla="*/ 106934 h 130021"/>
                    <a:gd name="connsiteX3" fmla="*/ 19442 w 71693"/>
                    <a:gd name="connsiteY3" fmla="*/ 106934 h 130021"/>
                    <a:gd name="connsiteX4" fmla="*/ 19442 w 71693"/>
                    <a:gd name="connsiteY4" fmla="*/ 23088 h 130021"/>
                    <a:gd name="connsiteX5" fmla="*/ 0 w 71693"/>
                    <a:gd name="connsiteY5" fmla="*/ 23088 h 130021"/>
                    <a:gd name="connsiteX6" fmla="*/ 0 w 71693"/>
                    <a:gd name="connsiteY6" fmla="*/ 0 h 130021"/>
                    <a:gd name="connsiteX7" fmla="*/ 71694 w 71693"/>
                    <a:gd name="connsiteY7" fmla="*/ 0 h 130021"/>
                    <a:gd name="connsiteX8" fmla="*/ 71694 w 71693"/>
                    <a:gd name="connsiteY8" fmla="*/ 23088 h 130021"/>
                    <a:gd name="connsiteX9" fmla="*/ 52251 w 71693"/>
                    <a:gd name="connsiteY9" fmla="*/ 23088 h 130021"/>
                    <a:gd name="connsiteX10" fmla="*/ 52251 w 71693"/>
                    <a:gd name="connsiteY10" fmla="*/ 106934 h 130021"/>
                    <a:gd name="connsiteX11" fmla="*/ 71694 w 71693"/>
                    <a:gd name="connsiteY11" fmla="*/ 106934 h 130021"/>
                    <a:gd name="connsiteX12" fmla="*/ 71694 w 71693"/>
                    <a:gd name="connsiteY12" fmla="*/ 130021 h 130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693" h="130021">
                      <a:moveTo>
                        <a:pt x="71694" y="130021"/>
                      </a:moveTo>
                      <a:lnTo>
                        <a:pt x="0" y="130021"/>
                      </a:lnTo>
                      <a:lnTo>
                        <a:pt x="0" y="106934"/>
                      </a:lnTo>
                      <a:lnTo>
                        <a:pt x="19442" y="106934"/>
                      </a:lnTo>
                      <a:lnTo>
                        <a:pt x="19442" y="23088"/>
                      </a:lnTo>
                      <a:lnTo>
                        <a:pt x="0" y="23088"/>
                      </a:lnTo>
                      <a:lnTo>
                        <a:pt x="0" y="0"/>
                      </a:lnTo>
                      <a:lnTo>
                        <a:pt x="71694" y="0"/>
                      </a:lnTo>
                      <a:lnTo>
                        <a:pt x="71694" y="23088"/>
                      </a:lnTo>
                      <a:lnTo>
                        <a:pt x="52251" y="23088"/>
                      </a:lnTo>
                      <a:lnTo>
                        <a:pt x="52251" y="106934"/>
                      </a:lnTo>
                      <a:lnTo>
                        <a:pt x="71694" y="106934"/>
                      </a:lnTo>
                      <a:lnTo>
                        <a:pt x="71694" y="130021"/>
                      </a:lnTo>
                      <a:close/>
                    </a:path>
                  </a:pathLst>
                </a:custGeom>
                <a:grpFill/>
                <a:ln w="12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1" name="PA-任意多边形 20">
                  <a:extLst>
                    <a:ext uri="{FF2B5EF4-FFF2-40B4-BE49-F238E27FC236}">
                      <a16:creationId xmlns="" xmlns:a16="http://schemas.microsoft.com/office/drawing/2014/main" id="{C5725044-6722-4169-9EB4-F328A9394721}"/>
                    </a:ext>
                  </a:extLst>
                </p:cNvPr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6182916" y="-696883"/>
                  <a:ext cx="114224" cy="128806"/>
                </a:xfrm>
                <a:custGeom>
                  <a:avLst/>
                  <a:gdLst>
                    <a:gd name="connsiteX0" fmla="*/ 113009 w 114224"/>
                    <a:gd name="connsiteY0" fmla="*/ 128806 h 128806"/>
                    <a:gd name="connsiteX1" fmla="*/ 81415 w 114224"/>
                    <a:gd name="connsiteY1" fmla="*/ 128806 h 128806"/>
                    <a:gd name="connsiteX2" fmla="*/ 30379 w 114224"/>
                    <a:gd name="connsiteY2" fmla="*/ 38885 h 128806"/>
                    <a:gd name="connsiteX3" fmla="*/ 30379 w 114224"/>
                    <a:gd name="connsiteY3" fmla="*/ 128806 h 128806"/>
                    <a:gd name="connsiteX4" fmla="*/ 0 w 114224"/>
                    <a:gd name="connsiteY4" fmla="*/ 128806 h 128806"/>
                    <a:gd name="connsiteX5" fmla="*/ 0 w 114224"/>
                    <a:gd name="connsiteY5" fmla="*/ 0 h 128806"/>
                    <a:gd name="connsiteX6" fmla="*/ 41315 w 114224"/>
                    <a:gd name="connsiteY6" fmla="*/ 0 h 128806"/>
                    <a:gd name="connsiteX7" fmla="*/ 83846 w 114224"/>
                    <a:gd name="connsiteY7" fmla="*/ 74124 h 128806"/>
                    <a:gd name="connsiteX8" fmla="*/ 83846 w 114224"/>
                    <a:gd name="connsiteY8" fmla="*/ 0 h 128806"/>
                    <a:gd name="connsiteX9" fmla="*/ 114225 w 114224"/>
                    <a:gd name="connsiteY9" fmla="*/ 0 h 128806"/>
                    <a:gd name="connsiteX10" fmla="*/ 114225 w 114224"/>
                    <a:gd name="connsiteY10" fmla="*/ 128806 h 12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4224" h="128806">
                      <a:moveTo>
                        <a:pt x="113009" y="128806"/>
                      </a:moveTo>
                      <a:lnTo>
                        <a:pt x="81415" y="128806"/>
                      </a:lnTo>
                      <a:lnTo>
                        <a:pt x="30379" y="38885"/>
                      </a:lnTo>
                      <a:lnTo>
                        <a:pt x="30379" y="128806"/>
                      </a:lnTo>
                      <a:lnTo>
                        <a:pt x="0" y="128806"/>
                      </a:lnTo>
                      <a:lnTo>
                        <a:pt x="0" y="0"/>
                      </a:lnTo>
                      <a:lnTo>
                        <a:pt x="41315" y="0"/>
                      </a:lnTo>
                      <a:lnTo>
                        <a:pt x="83846" y="74124"/>
                      </a:lnTo>
                      <a:lnTo>
                        <a:pt x="83846" y="0"/>
                      </a:lnTo>
                      <a:lnTo>
                        <a:pt x="114225" y="0"/>
                      </a:lnTo>
                      <a:lnTo>
                        <a:pt x="114225" y="128806"/>
                      </a:lnTo>
                      <a:close/>
                    </a:path>
                  </a:pathLst>
                </a:custGeom>
                <a:grpFill/>
                <a:ln w="12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2" name="PA-任意多边形 21">
                  <a:extLst>
                    <a:ext uri="{FF2B5EF4-FFF2-40B4-BE49-F238E27FC236}">
                      <a16:creationId xmlns="" xmlns:a16="http://schemas.microsoft.com/office/drawing/2014/main" id="{327C146A-A9D0-4696-BFB9-88136500F9EC}"/>
                    </a:ext>
                  </a:extLst>
                </p:cNvPr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6315368" y="-698099"/>
                  <a:ext cx="119085" cy="133666"/>
                </a:xfrm>
                <a:custGeom>
                  <a:avLst/>
                  <a:gdLst>
                    <a:gd name="connsiteX0" fmla="*/ 119085 w 119085"/>
                    <a:gd name="connsiteY0" fmla="*/ 122731 h 133666"/>
                    <a:gd name="connsiteX1" fmla="*/ 95997 w 119085"/>
                    <a:gd name="connsiteY1" fmla="*/ 130021 h 133666"/>
                    <a:gd name="connsiteX2" fmla="*/ 68048 w 119085"/>
                    <a:gd name="connsiteY2" fmla="*/ 133667 h 133666"/>
                    <a:gd name="connsiteX3" fmla="*/ 18227 w 119085"/>
                    <a:gd name="connsiteY3" fmla="*/ 116655 h 133666"/>
                    <a:gd name="connsiteX4" fmla="*/ 0 w 119085"/>
                    <a:gd name="connsiteY4" fmla="*/ 66833 h 133666"/>
                    <a:gd name="connsiteX5" fmla="*/ 18227 w 119085"/>
                    <a:gd name="connsiteY5" fmla="*/ 18227 h 133666"/>
                    <a:gd name="connsiteX6" fmla="*/ 69264 w 119085"/>
                    <a:gd name="connsiteY6" fmla="*/ 0 h 133666"/>
                    <a:gd name="connsiteX7" fmla="*/ 95997 w 119085"/>
                    <a:gd name="connsiteY7" fmla="*/ 3645 h 133666"/>
                    <a:gd name="connsiteX8" fmla="*/ 117870 w 119085"/>
                    <a:gd name="connsiteY8" fmla="*/ 12151 h 133666"/>
                    <a:gd name="connsiteX9" fmla="*/ 117870 w 119085"/>
                    <a:gd name="connsiteY9" fmla="*/ 40100 h 133666"/>
                    <a:gd name="connsiteX10" fmla="*/ 114224 w 119085"/>
                    <a:gd name="connsiteY10" fmla="*/ 40100 h 133666"/>
                    <a:gd name="connsiteX11" fmla="*/ 106934 w 119085"/>
                    <a:gd name="connsiteY11" fmla="*/ 35239 h 133666"/>
                    <a:gd name="connsiteX12" fmla="*/ 98427 w 119085"/>
                    <a:gd name="connsiteY12" fmla="*/ 29164 h 133666"/>
                    <a:gd name="connsiteX13" fmla="*/ 87491 w 119085"/>
                    <a:gd name="connsiteY13" fmla="*/ 24303 h 133666"/>
                    <a:gd name="connsiteX14" fmla="*/ 74124 w 119085"/>
                    <a:gd name="connsiteY14" fmla="*/ 21873 h 133666"/>
                    <a:gd name="connsiteX15" fmla="*/ 58327 w 119085"/>
                    <a:gd name="connsiteY15" fmla="*/ 24303 h 133666"/>
                    <a:gd name="connsiteX16" fmla="*/ 46176 w 119085"/>
                    <a:gd name="connsiteY16" fmla="*/ 32809 h 133666"/>
                    <a:gd name="connsiteX17" fmla="*/ 37670 w 119085"/>
                    <a:gd name="connsiteY17" fmla="*/ 46176 h 133666"/>
                    <a:gd name="connsiteX18" fmla="*/ 34024 w 119085"/>
                    <a:gd name="connsiteY18" fmla="*/ 64403 h 133666"/>
                    <a:gd name="connsiteX19" fmla="*/ 46176 w 119085"/>
                    <a:gd name="connsiteY19" fmla="*/ 97212 h 133666"/>
                    <a:gd name="connsiteX20" fmla="*/ 77770 w 119085"/>
                    <a:gd name="connsiteY20" fmla="*/ 108149 h 133666"/>
                    <a:gd name="connsiteX21" fmla="*/ 81415 w 119085"/>
                    <a:gd name="connsiteY21" fmla="*/ 108149 h 133666"/>
                    <a:gd name="connsiteX22" fmla="*/ 85061 w 119085"/>
                    <a:gd name="connsiteY22" fmla="*/ 108149 h 133666"/>
                    <a:gd name="connsiteX23" fmla="*/ 85061 w 119085"/>
                    <a:gd name="connsiteY23" fmla="*/ 82630 h 133666"/>
                    <a:gd name="connsiteX24" fmla="*/ 59542 w 119085"/>
                    <a:gd name="connsiteY24" fmla="*/ 82630 h 133666"/>
                    <a:gd name="connsiteX25" fmla="*/ 59542 w 119085"/>
                    <a:gd name="connsiteY25" fmla="*/ 58327 h 133666"/>
                    <a:gd name="connsiteX26" fmla="*/ 117870 w 119085"/>
                    <a:gd name="connsiteY26" fmla="*/ 58327 h 133666"/>
                    <a:gd name="connsiteX27" fmla="*/ 117870 w 119085"/>
                    <a:gd name="connsiteY27" fmla="*/ 122731 h 133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119085" h="133666">
                      <a:moveTo>
                        <a:pt x="119085" y="122731"/>
                      </a:moveTo>
                      <a:cubicBezTo>
                        <a:pt x="113009" y="125161"/>
                        <a:pt x="105718" y="127591"/>
                        <a:pt x="95997" y="130021"/>
                      </a:cubicBezTo>
                      <a:cubicBezTo>
                        <a:pt x="86276" y="132452"/>
                        <a:pt x="77770" y="133667"/>
                        <a:pt x="68048" y="133667"/>
                      </a:cubicBezTo>
                      <a:cubicBezTo>
                        <a:pt x="47391" y="133667"/>
                        <a:pt x="30379" y="127591"/>
                        <a:pt x="18227" y="116655"/>
                      </a:cubicBezTo>
                      <a:cubicBezTo>
                        <a:pt x="6076" y="104503"/>
                        <a:pt x="0" y="88706"/>
                        <a:pt x="0" y="66833"/>
                      </a:cubicBezTo>
                      <a:cubicBezTo>
                        <a:pt x="0" y="46176"/>
                        <a:pt x="6076" y="30379"/>
                        <a:pt x="18227" y="18227"/>
                      </a:cubicBezTo>
                      <a:cubicBezTo>
                        <a:pt x="30379" y="6076"/>
                        <a:pt x="47391" y="0"/>
                        <a:pt x="69264" y="0"/>
                      </a:cubicBezTo>
                      <a:cubicBezTo>
                        <a:pt x="80200" y="0"/>
                        <a:pt x="89921" y="1215"/>
                        <a:pt x="95997" y="3645"/>
                      </a:cubicBezTo>
                      <a:cubicBezTo>
                        <a:pt x="103288" y="6076"/>
                        <a:pt x="110579" y="8506"/>
                        <a:pt x="117870" y="12151"/>
                      </a:cubicBezTo>
                      <a:lnTo>
                        <a:pt x="117870" y="40100"/>
                      </a:lnTo>
                      <a:lnTo>
                        <a:pt x="114224" y="40100"/>
                      </a:lnTo>
                      <a:cubicBezTo>
                        <a:pt x="113009" y="38885"/>
                        <a:pt x="110579" y="37670"/>
                        <a:pt x="106934" y="35239"/>
                      </a:cubicBezTo>
                      <a:cubicBezTo>
                        <a:pt x="104503" y="32809"/>
                        <a:pt x="100858" y="31594"/>
                        <a:pt x="98427" y="29164"/>
                      </a:cubicBezTo>
                      <a:cubicBezTo>
                        <a:pt x="94782" y="26733"/>
                        <a:pt x="91137" y="25518"/>
                        <a:pt x="87491" y="24303"/>
                      </a:cubicBezTo>
                      <a:cubicBezTo>
                        <a:pt x="82630" y="23088"/>
                        <a:pt x="78985" y="21873"/>
                        <a:pt x="74124" y="21873"/>
                      </a:cubicBezTo>
                      <a:cubicBezTo>
                        <a:pt x="68048" y="21873"/>
                        <a:pt x="63188" y="23088"/>
                        <a:pt x="58327" y="24303"/>
                      </a:cubicBezTo>
                      <a:cubicBezTo>
                        <a:pt x="53467" y="25518"/>
                        <a:pt x="49821" y="29164"/>
                        <a:pt x="46176" y="32809"/>
                      </a:cubicBezTo>
                      <a:cubicBezTo>
                        <a:pt x="42530" y="36455"/>
                        <a:pt x="40100" y="40100"/>
                        <a:pt x="37670" y="46176"/>
                      </a:cubicBezTo>
                      <a:cubicBezTo>
                        <a:pt x="35239" y="51036"/>
                        <a:pt x="34024" y="57112"/>
                        <a:pt x="34024" y="64403"/>
                      </a:cubicBezTo>
                      <a:cubicBezTo>
                        <a:pt x="34024" y="78985"/>
                        <a:pt x="37670" y="91136"/>
                        <a:pt x="46176" y="97212"/>
                      </a:cubicBezTo>
                      <a:cubicBezTo>
                        <a:pt x="53467" y="104503"/>
                        <a:pt x="64403" y="108149"/>
                        <a:pt x="77770" y="108149"/>
                      </a:cubicBezTo>
                      <a:cubicBezTo>
                        <a:pt x="78985" y="108149"/>
                        <a:pt x="80200" y="108149"/>
                        <a:pt x="81415" y="108149"/>
                      </a:cubicBezTo>
                      <a:cubicBezTo>
                        <a:pt x="82630" y="108149"/>
                        <a:pt x="83846" y="108149"/>
                        <a:pt x="85061" y="108149"/>
                      </a:cubicBezTo>
                      <a:lnTo>
                        <a:pt x="85061" y="82630"/>
                      </a:lnTo>
                      <a:lnTo>
                        <a:pt x="59542" y="82630"/>
                      </a:lnTo>
                      <a:lnTo>
                        <a:pt x="59542" y="58327"/>
                      </a:lnTo>
                      <a:lnTo>
                        <a:pt x="117870" y="58327"/>
                      </a:lnTo>
                      <a:lnTo>
                        <a:pt x="117870" y="122731"/>
                      </a:lnTo>
                      <a:close/>
                    </a:path>
                  </a:pathLst>
                </a:custGeom>
                <a:grpFill/>
                <a:ln w="12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3" name="PA-任意多边形 22">
                  <a:extLst>
                    <a:ext uri="{FF2B5EF4-FFF2-40B4-BE49-F238E27FC236}">
                      <a16:creationId xmlns="" xmlns:a16="http://schemas.microsoft.com/office/drawing/2014/main" id="{0B0A63F0-EC56-43D9-A2CA-20D2221496D5}"/>
                    </a:ext>
                  </a:extLst>
                </p:cNvPr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6512223" y="-696883"/>
                  <a:ext cx="88706" cy="128806"/>
                </a:xfrm>
                <a:custGeom>
                  <a:avLst/>
                  <a:gdLst>
                    <a:gd name="connsiteX0" fmla="*/ 88706 w 88706"/>
                    <a:gd name="connsiteY0" fmla="*/ 24303 h 128806"/>
                    <a:gd name="connsiteX1" fmla="*/ 32809 w 88706"/>
                    <a:gd name="connsiteY1" fmla="*/ 24303 h 128806"/>
                    <a:gd name="connsiteX2" fmla="*/ 32809 w 88706"/>
                    <a:gd name="connsiteY2" fmla="*/ 48606 h 128806"/>
                    <a:gd name="connsiteX3" fmla="*/ 83846 w 88706"/>
                    <a:gd name="connsiteY3" fmla="*/ 48606 h 128806"/>
                    <a:gd name="connsiteX4" fmla="*/ 83846 w 88706"/>
                    <a:gd name="connsiteY4" fmla="*/ 72909 h 128806"/>
                    <a:gd name="connsiteX5" fmla="*/ 32809 w 88706"/>
                    <a:gd name="connsiteY5" fmla="*/ 72909 h 128806"/>
                    <a:gd name="connsiteX6" fmla="*/ 32809 w 88706"/>
                    <a:gd name="connsiteY6" fmla="*/ 128806 h 128806"/>
                    <a:gd name="connsiteX7" fmla="*/ 0 w 88706"/>
                    <a:gd name="connsiteY7" fmla="*/ 128806 h 128806"/>
                    <a:gd name="connsiteX8" fmla="*/ 0 w 88706"/>
                    <a:gd name="connsiteY8" fmla="*/ 0 h 128806"/>
                    <a:gd name="connsiteX9" fmla="*/ 88706 w 88706"/>
                    <a:gd name="connsiteY9" fmla="*/ 0 h 128806"/>
                    <a:gd name="connsiteX10" fmla="*/ 88706 w 88706"/>
                    <a:gd name="connsiteY10" fmla="*/ 24303 h 12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8706" h="128806">
                      <a:moveTo>
                        <a:pt x="88706" y="24303"/>
                      </a:moveTo>
                      <a:lnTo>
                        <a:pt x="32809" y="24303"/>
                      </a:lnTo>
                      <a:lnTo>
                        <a:pt x="32809" y="48606"/>
                      </a:lnTo>
                      <a:lnTo>
                        <a:pt x="83846" y="48606"/>
                      </a:lnTo>
                      <a:lnTo>
                        <a:pt x="83846" y="72909"/>
                      </a:lnTo>
                      <a:lnTo>
                        <a:pt x="32809" y="72909"/>
                      </a:lnTo>
                      <a:lnTo>
                        <a:pt x="32809" y="128806"/>
                      </a:lnTo>
                      <a:lnTo>
                        <a:pt x="0" y="128806"/>
                      </a:lnTo>
                      <a:lnTo>
                        <a:pt x="0" y="0"/>
                      </a:lnTo>
                      <a:lnTo>
                        <a:pt x="88706" y="0"/>
                      </a:lnTo>
                      <a:lnTo>
                        <a:pt x="88706" y="24303"/>
                      </a:lnTo>
                      <a:close/>
                    </a:path>
                  </a:pathLst>
                </a:custGeom>
                <a:grpFill/>
                <a:ln w="12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4" name="PA-任意多边形 23">
                  <a:extLst>
                    <a:ext uri="{FF2B5EF4-FFF2-40B4-BE49-F238E27FC236}">
                      <a16:creationId xmlns="" xmlns:a16="http://schemas.microsoft.com/office/drawing/2014/main" id="{65B707D5-5D8E-476A-A19E-B27808253E0E}"/>
                    </a:ext>
                  </a:extLst>
                </p:cNvPr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6610651" y="-698099"/>
                  <a:ext cx="128806" cy="133666"/>
                </a:xfrm>
                <a:custGeom>
                  <a:avLst/>
                  <a:gdLst>
                    <a:gd name="connsiteX0" fmla="*/ 128806 w 128806"/>
                    <a:gd name="connsiteY0" fmla="*/ 65618 h 133666"/>
                    <a:gd name="connsiteX1" fmla="*/ 111794 w 128806"/>
                    <a:gd name="connsiteY1" fmla="*/ 115440 h 133666"/>
                    <a:gd name="connsiteX2" fmla="*/ 64403 w 128806"/>
                    <a:gd name="connsiteY2" fmla="*/ 133667 h 133666"/>
                    <a:gd name="connsiteX3" fmla="*/ 17012 w 128806"/>
                    <a:gd name="connsiteY3" fmla="*/ 115440 h 133666"/>
                    <a:gd name="connsiteX4" fmla="*/ 0 w 128806"/>
                    <a:gd name="connsiteY4" fmla="*/ 66833 h 133666"/>
                    <a:gd name="connsiteX5" fmla="*/ 17012 w 128806"/>
                    <a:gd name="connsiteY5" fmla="*/ 18227 h 133666"/>
                    <a:gd name="connsiteX6" fmla="*/ 64403 w 128806"/>
                    <a:gd name="connsiteY6" fmla="*/ 0 h 133666"/>
                    <a:gd name="connsiteX7" fmla="*/ 111794 w 128806"/>
                    <a:gd name="connsiteY7" fmla="*/ 18227 h 133666"/>
                    <a:gd name="connsiteX8" fmla="*/ 128806 w 128806"/>
                    <a:gd name="connsiteY8" fmla="*/ 65618 h 133666"/>
                    <a:gd name="connsiteX9" fmla="*/ 94782 w 128806"/>
                    <a:gd name="connsiteY9" fmla="*/ 65618 h 133666"/>
                    <a:gd name="connsiteX10" fmla="*/ 92352 w 128806"/>
                    <a:gd name="connsiteY10" fmla="*/ 46176 h 133666"/>
                    <a:gd name="connsiteX11" fmla="*/ 86276 w 128806"/>
                    <a:gd name="connsiteY11" fmla="*/ 32809 h 133666"/>
                    <a:gd name="connsiteX12" fmla="*/ 76555 w 128806"/>
                    <a:gd name="connsiteY12" fmla="*/ 25518 h 133666"/>
                    <a:gd name="connsiteX13" fmla="*/ 65618 w 128806"/>
                    <a:gd name="connsiteY13" fmla="*/ 23088 h 133666"/>
                    <a:gd name="connsiteX14" fmla="*/ 54682 w 128806"/>
                    <a:gd name="connsiteY14" fmla="*/ 25518 h 133666"/>
                    <a:gd name="connsiteX15" fmla="*/ 44961 w 128806"/>
                    <a:gd name="connsiteY15" fmla="*/ 32809 h 133666"/>
                    <a:gd name="connsiteX16" fmla="*/ 38885 w 128806"/>
                    <a:gd name="connsiteY16" fmla="*/ 46176 h 133666"/>
                    <a:gd name="connsiteX17" fmla="*/ 36455 w 128806"/>
                    <a:gd name="connsiteY17" fmla="*/ 65618 h 133666"/>
                    <a:gd name="connsiteX18" fmla="*/ 38885 w 128806"/>
                    <a:gd name="connsiteY18" fmla="*/ 85061 h 133666"/>
                    <a:gd name="connsiteX19" fmla="*/ 44961 w 128806"/>
                    <a:gd name="connsiteY19" fmla="*/ 98427 h 133666"/>
                    <a:gd name="connsiteX20" fmla="*/ 54682 w 128806"/>
                    <a:gd name="connsiteY20" fmla="*/ 105718 h 133666"/>
                    <a:gd name="connsiteX21" fmla="*/ 65618 w 128806"/>
                    <a:gd name="connsiteY21" fmla="*/ 108149 h 133666"/>
                    <a:gd name="connsiteX22" fmla="*/ 76555 w 128806"/>
                    <a:gd name="connsiteY22" fmla="*/ 105718 h 133666"/>
                    <a:gd name="connsiteX23" fmla="*/ 86276 w 128806"/>
                    <a:gd name="connsiteY23" fmla="*/ 98427 h 133666"/>
                    <a:gd name="connsiteX24" fmla="*/ 92352 w 128806"/>
                    <a:gd name="connsiteY24" fmla="*/ 85061 h 133666"/>
                    <a:gd name="connsiteX25" fmla="*/ 94782 w 128806"/>
                    <a:gd name="connsiteY25" fmla="*/ 65618 h 133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28806" h="133666">
                      <a:moveTo>
                        <a:pt x="128806" y="65618"/>
                      </a:moveTo>
                      <a:cubicBezTo>
                        <a:pt x="128806" y="86276"/>
                        <a:pt x="122730" y="103288"/>
                        <a:pt x="111794" y="115440"/>
                      </a:cubicBezTo>
                      <a:cubicBezTo>
                        <a:pt x="100858" y="127591"/>
                        <a:pt x="85061" y="133667"/>
                        <a:pt x="64403" y="133667"/>
                      </a:cubicBezTo>
                      <a:cubicBezTo>
                        <a:pt x="44961" y="133667"/>
                        <a:pt x="29164" y="127591"/>
                        <a:pt x="17012" y="115440"/>
                      </a:cubicBezTo>
                      <a:cubicBezTo>
                        <a:pt x="6076" y="103288"/>
                        <a:pt x="0" y="87491"/>
                        <a:pt x="0" y="66833"/>
                      </a:cubicBezTo>
                      <a:cubicBezTo>
                        <a:pt x="0" y="46176"/>
                        <a:pt x="6076" y="29164"/>
                        <a:pt x="17012" y="18227"/>
                      </a:cubicBezTo>
                      <a:cubicBezTo>
                        <a:pt x="27948" y="6076"/>
                        <a:pt x="43745" y="0"/>
                        <a:pt x="64403" y="0"/>
                      </a:cubicBezTo>
                      <a:cubicBezTo>
                        <a:pt x="83846" y="0"/>
                        <a:pt x="99643" y="6076"/>
                        <a:pt x="111794" y="18227"/>
                      </a:cubicBezTo>
                      <a:cubicBezTo>
                        <a:pt x="122730" y="27949"/>
                        <a:pt x="128806" y="44961"/>
                        <a:pt x="128806" y="65618"/>
                      </a:cubicBezTo>
                      <a:close/>
                      <a:moveTo>
                        <a:pt x="94782" y="65618"/>
                      </a:moveTo>
                      <a:cubicBezTo>
                        <a:pt x="94782" y="58327"/>
                        <a:pt x="93567" y="51036"/>
                        <a:pt x="92352" y="46176"/>
                      </a:cubicBezTo>
                      <a:cubicBezTo>
                        <a:pt x="91137" y="41315"/>
                        <a:pt x="88706" y="36455"/>
                        <a:pt x="86276" y="32809"/>
                      </a:cubicBezTo>
                      <a:cubicBezTo>
                        <a:pt x="83846" y="29164"/>
                        <a:pt x="80200" y="26733"/>
                        <a:pt x="76555" y="25518"/>
                      </a:cubicBezTo>
                      <a:cubicBezTo>
                        <a:pt x="72909" y="24303"/>
                        <a:pt x="69264" y="23088"/>
                        <a:pt x="65618" y="23088"/>
                      </a:cubicBezTo>
                      <a:cubicBezTo>
                        <a:pt x="61973" y="23088"/>
                        <a:pt x="58327" y="24303"/>
                        <a:pt x="54682" y="25518"/>
                      </a:cubicBezTo>
                      <a:cubicBezTo>
                        <a:pt x="51036" y="26733"/>
                        <a:pt x="48606" y="29164"/>
                        <a:pt x="44961" y="32809"/>
                      </a:cubicBezTo>
                      <a:cubicBezTo>
                        <a:pt x="42530" y="36455"/>
                        <a:pt x="40100" y="40100"/>
                        <a:pt x="38885" y="46176"/>
                      </a:cubicBezTo>
                      <a:cubicBezTo>
                        <a:pt x="37670" y="52252"/>
                        <a:pt x="36455" y="58327"/>
                        <a:pt x="36455" y="65618"/>
                      </a:cubicBezTo>
                      <a:cubicBezTo>
                        <a:pt x="36455" y="74124"/>
                        <a:pt x="37670" y="80200"/>
                        <a:pt x="38885" y="85061"/>
                      </a:cubicBezTo>
                      <a:cubicBezTo>
                        <a:pt x="40100" y="89921"/>
                        <a:pt x="42530" y="94782"/>
                        <a:pt x="44961" y="98427"/>
                      </a:cubicBezTo>
                      <a:cubicBezTo>
                        <a:pt x="47391" y="102073"/>
                        <a:pt x="51036" y="104503"/>
                        <a:pt x="54682" y="105718"/>
                      </a:cubicBezTo>
                      <a:cubicBezTo>
                        <a:pt x="58327" y="106934"/>
                        <a:pt x="61973" y="108149"/>
                        <a:pt x="65618" y="108149"/>
                      </a:cubicBezTo>
                      <a:cubicBezTo>
                        <a:pt x="69264" y="108149"/>
                        <a:pt x="72909" y="106934"/>
                        <a:pt x="76555" y="105718"/>
                      </a:cubicBezTo>
                      <a:cubicBezTo>
                        <a:pt x="80200" y="104503"/>
                        <a:pt x="83846" y="102073"/>
                        <a:pt x="86276" y="98427"/>
                      </a:cubicBezTo>
                      <a:cubicBezTo>
                        <a:pt x="88706" y="94782"/>
                        <a:pt x="91137" y="89921"/>
                        <a:pt x="92352" y="85061"/>
                      </a:cubicBezTo>
                      <a:cubicBezTo>
                        <a:pt x="93567" y="80200"/>
                        <a:pt x="94782" y="72909"/>
                        <a:pt x="94782" y="65618"/>
                      </a:cubicBezTo>
                      <a:close/>
                    </a:path>
                  </a:pathLst>
                </a:custGeom>
                <a:grpFill/>
                <a:ln w="12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5" name="PA-任意多边形 24">
                  <a:extLst>
                    <a:ext uri="{FF2B5EF4-FFF2-40B4-BE49-F238E27FC236}">
                      <a16:creationId xmlns="" xmlns:a16="http://schemas.microsoft.com/office/drawing/2014/main" id="{9F16F1DF-A60F-413A-85AE-C94F80A850D5}"/>
                    </a:ext>
                  </a:extLst>
                </p:cNvPr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6760114" y="-696883"/>
                  <a:ext cx="121515" cy="128806"/>
                </a:xfrm>
                <a:custGeom>
                  <a:avLst/>
                  <a:gdLst>
                    <a:gd name="connsiteX0" fmla="*/ 121515 w 121515"/>
                    <a:gd name="connsiteY0" fmla="*/ 128806 h 128806"/>
                    <a:gd name="connsiteX1" fmla="*/ 81415 w 121515"/>
                    <a:gd name="connsiteY1" fmla="*/ 128806 h 128806"/>
                    <a:gd name="connsiteX2" fmla="*/ 44961 w 121515"/>
                    <a:gd name="connsiteY2" fmla="*/ 81415 h 128806"/>
                    <a:gd name="connsiteX3" fmla="*/ 32809 w 121515"/>
                    <a:gd name="connsiteY3" fmla="*/ 81415 h 128806"/>
                    <a:gd name="connsiteX4" fmla="*/ 32809 w 121515"/>
                    <a:gd name="connsiteY4" fmla="*/ 128806 h 128806"/>
                    <a:gd name="connsiteX5" fmla="*/ 0 w 121515"/>
                    <a:gd name="connsiteY5" fmla="*/ 128806 h 128806"/>
                    <a:gd name="connsiteX6" fmla="*/ 0 w 121515"/>
                    <a:gd name="connsiteY6" fmla="*/ 0 h 128806"/>
                    <a:gd name="connsiteX7" fmla="*/ 53467 w 121515"/>
                    <a:gd name="connsiteY7" fmla="*/ 0 h 128806"/>
                    <a:gd name="connsiteX8" fmla="*/ 72909 w 121515"/>
                    <a:gd name="connsiteY8" fmla="*/ 1215 h 128806"/>
                    <a:gd name="connsiteX9" fmla="*/ 87491 w 121515"/>
                    <a:gd name="connsiteY9" fmla="*/ 7291 h 128806"/>
                    <a:gd name="connsiteX10" fmla="*/ 98428 w 121515"/>
                    <a:gd name="connsiteY10" fmla="*/ 18227 h 128806"/>
                    <a:gd name="connsiteX11" fmla="*/ 102073 w 121515"/>
                    <a:gd name="connsiteY11" fmla="*/ 35239 h 128806"/>
                    <a:gd name="connsiteX12" fmla="*/ 94782 w 121515"/>
                    <a:gd name="connsiteY12" fmla="*/ 59543 h 128806"/>
                    <a:gd name="connsiteX13" fmla="*/ 76555 w 121515"/>
                    <a:gd name="connsiteY13" fmla="*/ 74124 h 128806"/>
                    <a:gd name="connsiteX14" fmla="*/ 121515 w 121515"/>
                    <a:gd name="connsiteY14" fmla="*/ 128806 h 128806"/>
                    <a:gd name="connsiteX15" fmla="*/ 68049 w 121515"/>
                    <a:gd name="connsiteY15" fmla="*/ 38885 h 128806"/>
                    <a:gd name="connsiteX16" fmla="*/ 65618 w 121515"/>
                    <a:gd name="connsiteY16" fmla="*/ 30379 h 128806"/>
                    <a:gd name="connsiteX17" fmla="*/ 59543 w 121515"/>
                    <a:gd name="connsiteY17" fmla="*/ 25518 h 128806"/>
                    <a:gd name="connsiteX18" fmla="*/ 52252 w 121515"/>
                    <a:gd name="connsiteY18" fmla="*/ 24303 h 128806"/>
                    <a:gd name="connsiteX19" fmla="*/ 42530 w 121515"/>
                    <a:gd name="connsiteY19" fmla="*/ 24303 h 128806"/>
                    <a:gd name="connsiteX20" fmla="*/ 31594 w 121515"/>
                    <a:gd name="connsiteY20" fmla="*/ 24303 h 128806"/>
                    <a:gd name="connsiteX21" fmla="*/ 31594 w 121515"/>
                    <a:gd name="connsiteY21" fmla="*/ 59543 h 128806"/>
                    <a:gd name="connsiteX22" fmla="*/ 41315 w 121515"/>
                    <a:gd name="connsiteY22" fmla="*/ 59543 h 128806"/>
                    <a:gd name="connsiteX23" fmla="*/ 53467 w 121515"/>
                    <a:gd name="connsiteY23" fmla="*/ 58327 h 128806"/>
                    <a:gd name="connsiteX24" fmla="*/ 61973 w 121515"/>
                    <a:gd name="connsiteY24" fmla="*/ 54682 h 128806"/>
                    <a:gd name="connsiteX25" fmla="*/ 66833 w 121515"/>
                    <a:gd name="connsiteY25" fmla="*/ 48606 h 128806"/>
                    <a:gd name="connsiteX26" fmla="*/ 68049 w 121515"/>
                    <a:gd name="connsiteY26" fmla="*/ 38885 h 12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21515" h="128806">
                      <a:moveTo>
                        <a:pt x="121515" y="128806"/>
                      </a:moveTo>
                      <a:lnTo>
                        <a:pt x="81415" y="128806"/>
                      </a:lnTo>
                      <a:lnTo>
                        <a:pt x="44961" y="81415"/>
                      </a:lnTo>
                      <a:lnTo>
                        <a:pt x="32809" y="81415"/>
                      </a:lnTo>
                      <a:lnTo>
                        <a:pt x="32809" y="128806"/>
                      </a:lnTo>
                      <a:lnTo>
                        <a:pt x="0" y="128806"/>
                      </a:lnTo>
                      <a:lnTo>
                        <a:pt x="0" y="0"/>
                      </a:lnTo>
                      <a:lnTo>
                        <a:pt x="53467" y="0"/>
                      </a:lnTo>
                      <a:cubicBezTo>
                        <a:pt x="60758" y="0"/>
                        <a:pt x="66833" y="0"/>
                        <a:pt x="72909" y="1215"/>
                      </a:cubicBezTo>
                      <a:cubicBezTo>
                        <a:pt x="77770" y="2430"/>
                        <a:pt x="83846" y="3645"/>
                        <a:pt x="87491" y="7291"/>
                      </a:cubicBezTo>
                      <a:cubicBezTo>
                        <a:pt x="92352" y="9721"/>
                        <a:pt x="95997" y="14582"/>
                        <a:pt x="98428" y="18227"/>
                      </a:cubicBezTo>
                      <a:cubicBezTo>
                        <a:pt x="100858" y="23088"/>
                        <a:pt x="102073" y="27949"/>
                        <a:pt x="102073" y="35239"/>
                      </a:cubicBezTo>
                      <a:cubicBezTo>
                        <a:pt x="102073" y="44961"/>
                        <a:pt x="99643" y="53467"/>
                        <a:pt x="94782" y="59543"/>
                      </a:cubicBezTo>
                      <a:cubicBezTo>
                        <a:pt x="89921" y="65618"/>
                        <a:pt x="83846" y="70479"/>
                        <a:pt x="76555" y="74124"/>
                      </a:cubicBezTo>
                      <a:lnTo>
                        <a:pt x="121515" y="128806"/>
                      </a:lnTo>
                      <a:close/>
                      <a:moveTo>
                        <a:pt x="68049" y="38885"/>
                      </a:moveTo>
                      <a:cubicBezTo>
                        <a:pt x="68049" y="35239"/>
                        <a:pt x="66833" y="32809"/>
                        <a:pt x="65618" y="30379"/>
                      </a:cubicBezTo>
                      <a:cubicBezTo>
                        <a:pt x="64403" y="27949"/>
                        <a:pt x="61973" y="26733"/>
                        <a:pt x="59543" y="25518"/>
                      </a:cubicBezTo>
                      <a:cubicBezTo>
                        <a:pt x="57112" y="24303"/>
                        <a:pt x="54682" y="24303"/>
                        <a:pt x="52252" y="24303"/>
                      </a:cubicBezTo>
                      <a:cubicBezTo>
                        <a:pt x="49821" y="24303"/>
                        <a:pt x="46176" y="24303"/>
                        <a:pt x="42530" y="24303"/>
                      </a:cubicBezTo>
                      <a:lnTo>
                        <a:pt x="31594" y="24303"/>
                      </a:lnTo>
                      <a:lnTo>
                        <a:pt x="31594" y="59543"/>
                      </a:lnTo>
                      <a:lnTo>
                        <a:pt x="41315" y="59543"/>
                      </a:lnTo>
                      <a:cubicBezTo>
                        <a:pt x="46176" y="59543"/>
                        <a:pt x="49821" y="59543"/>
                        <a:pt x="53467" y="58327"/>
                      </a:cubicBezTo>
                      <a:cubicBezTo>
                        <a:pt x="57112" y="58327"/>
                        <a:pt x="59543" y="57112"/>
                        <a:pt x="61973" y="54682"/>
                      </a:cubicBezTo>
                      <a:cubicBezTo>
                        <a:pt x="64403" y="53467"/>
                        <a:pt x="65618" y="51036"/>
                        <a:pt x="66833" y="48606"/>
                      </a:cubicBezTo>
                      <a:cubicBezTo>
                        <a:pt x="68049" y="46176"/>
                        <a:pt x="68049" y="42530"/>
                        <a:pt x="68049" y="38885"/>
                      </a:cubicBezTo>
                      <a:close/>
                    </a:path>
                  </a:pathLst>
                </a:custGeom>
                <a:grpFill/>
                <a:ln w="12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6" name="PA-任意多边形 25">
                  <a:extLst>
                    <a:ext uri="{FF2B5EF4-FFF2-40B4-BE49-F238E27FC236}">
                      <a16:creationId xmlns="" xmlns:a16="http://schemas.microsoft.com/office/drawing/2014/main" id="{08C3BED6-5C8E-454A-9E20-0F9CE21AB6E2}"/>
                    </a:ext>
                  </a:extLst>
                </p:cNvPr>
                <p:cNvSpPr/>
                <p:nvPr>
                  <p:custDataLst>
                    <p:tags r:id="rId20"/>
                  </p:custDataLst>
                </p:nvPr>
              </p:nvSpPr>
              <p:spPr>
                <a:xfrm>
                  <a:off x="6891351" y="-696883"/>
                  <a:ext cx="91136" cy="128806"/>
                </a:xfrm>
                <a:custGeom>
                  <a:avLst/>
                  <a:gdLst>
                    <a:gd name="connsiteX0" fmla="*/ 0 w 91136"/>
                    <a:gd name="connsiteY0" fmla="*/ 128806 h 128806"/>
                    <a:gd name="connsiteX1" fmla="*/ 0 w 91136"/>
                    <a:gd name="connsiteY1" fmla="*/ 0 h 128806"/>
                    <a:gd name="connsiteX2" fmla="*/ 89921 w 91136"/>
                    <a:gd name="connsiteY2" fmla="*/ 0 h 128806"/>
                    <a:gd name="connsiteX3" fmla="*/ 89921 w 91136"/>
                    <a:gd name="connsiteY3" fmla="*/ 24303 h 128806"/>
                    <a:gd name="connsiteX4" fmla="*/ 34024 w 91136"/>
                    <a:gd name="connsiteY4" fmla="*/ 24303 h 128806"/>
                    <a:gd name="connsiteX5" fmla="*/ 34024 w 91136"/>
                    <a:gd name="connsiteY5" fmla="*/ 47391 h 128806"/>
                    <a:gd name="connsiteX6" fmla="*/ 86276 w 91136"/>
                    <a:gd name="connsiteY6" fmla="*/ 47391 h 128806"/>
                    <a:gd name="connsiteX7" fmla="*/ 86276 w 91136"/>
                    <a:gd name="connsiteY7" fmla="*/ 71694 h 128806"/>
                    <a:gd name="connsiteX8" fmla="*/ 34024 w 91136"/>
                    <a:gd name="connsiteY8" fmla="*/ 71694 h 128806"/>
                    <a:gd name="connsiteX9" fmla="*/ 34024 w 91136"/>
                    <a:gd name="connsiteY9" fmla="*/ 104503 h 128806"/>
                    <a:gd name="connsiteX10" fmla="*/ 91137 w 91136"/>
                    <a:gd name="connsiteY10" fmla="*/ 104503 h 128806"/>
                    <a:gd name="connsiteX11" fmla="*/ 91137 w 91136"/>
                    <a:gd name="connsiteY11" fmla="*/ 128806 h 128806"/>
                    <a:gd name="connsiteX12" fmla="*/ 0 w 91136"/>
                    <a:gd name="connsiteY12" fmla="*/ 128806 h 12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1136" h="128806">
                      <a:moveTo>
                        <a:pt x="0" y="128806"/>
                      </a:moveTo>
                      <a:lnTo>
                        <a:pt x="0" y="0"/>
                      </a:lnTo>
                      <a:lnTo>
                        <a:pt x="89921" y="0"/>
                      </a:lnTo>
                      <a:lnTo>
                        <a:pt x="89921" y="24303"/>
                      </a:lnTo>
                      <a:lnTo>
                        <a:pt x="34024" y="24303"/>
                      </a:lnTo>
                      <a:lnTo>
                        <a:pt x="34024" y="47391"/>
                      </a:lnTo>
                      <a:lnTo>
                        <a:pt x="86276" y="47391"/>
                      </a:lnTo>
                      <a:lnTo>
                        <a:pt x="86276" y="71694"/>
                      </a:lnTo>
                      <a:lnTo>
                        <a:pt x="34024" y="71694"/>
                      </a:lnTo>
                      <a:lnTo>
                        <a:pt x="34024" y="104503"/>
                      </a:lnTo>
                      <a:lnTo>
                        <a:pt x="91137" y="104503"/>
                      </a:lnTo>
                      <a:lnTo>
                        <a:pt x="91137" y="128806"/>
                      </a:lnTo>
                      <a:lnTo>
                        <a:pt x="0" y="128806"/>
                      </a:lnTo>
                      <a:close/>
                    </a:path>
                  </a:pathLst>
                </a:custGeom>
                <a:grpFill/>
                <a:ln w="12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7" name="PA-任意多边形 26">
                  <a:extLst>
                    <a:ext uri="{FF2B5EF4-FFF2-40B4-BE49-F238E27FC236}">
                      <a16:creationId xmlns="" xmlns:a16="http://schemas.microsoft.com/office/drawing/2014/main" id="{9916BF92-64E5-4C20-AB10-7A5CA1541AB2}"/>
                    </a:ext>
                  </a:extLst>
                </p:cNvPr>
                <p:cNvSpPr/>
                <p:nvPr>
                  <p:custDataLst>
                    <p:tags r:id="rId21"/>
                  </p:custDataLst>
                </p:nvPr>
              </p:nvSpPr>
              <p:spPr>
                <a:xfrm>
                  <a:off x="6994639" y="-700529"/>
                  <a:ext cx="105718" cy="134882"/>
                </a:xfrm>
                <a:custGeom>
                  <a:avLst/>
                  <a:gdLst>
                    <a:gd name="connsiteX0" fmla="*/ 49821 w 105718"/>
                    <a:gd name="connsiteY0" fmla="*/ 134882 h 134882"/>
                    <a:gd name="connsiteX1" fmla="*/ 23088 w 105718"/>
                    <a:gd name="connsiteY1" fmla="*/ 132452 h 134882"/>
                    <a:gd name="connsiteX2" fmla="*/ 1215 w 105718"/>
                    <a:gd name="connsiteY2" fmla="*/ 125161 h 134882"/>
                    <a:gd name="connsiteX3" fmla="*/ 1215 w 105718"/>
                    <a:gd name="connsiteY3" fmla="*/ 94782 h 134882"/>
                    <a:gd name="connsiteX4" fmla="*/ 3645 w 105718"/>
                    <a:gd name="connsiteY4" fmla="*/ 94782 h 134882"/>
                    <a:gd name="connsiteX5" fmla="*/ 25518 w 105718"/>
                    <a:gd name="connsiteY5" fmla="*/ 106934 h 134882"/>
                    <a:gd name="connsiteX6" fmla="*/ 48606 w 105718"/>
                    <a:gd name="connsiteY6" fmla="*/ 111794 h 134882"/>
                    <a:gd name="connsiteX7" fmla="*/ 55897 w 105718"/>
                    <a:gd name="connsiteY7" fmla="*/ 110579 h 134882"/>
                    <a:gd name="connsiteX8" fmla="*/ 63188 w 105718"/>
                    <a:gd name="connsiteY8" fmla="*/ 108149 h 134882"/>
                    <a:gd name="connsiteX9" fmla="*/ 69264 w 105718"/>
                    <a:gd name="connsiteY9" fmla="*/ 104503 h 134882"/>
                    <a:gd name="connsiteX10" fmla="*/ 71694 w 105718"/>
                    <a:gd name="connsiteY10" fmla="*/ 97212 h 134882"/>
                    <a:gd name="connsiteX11" fmla="*/ 68049 w 105718"/>
                    <a:gd name="connsiteY11" fmla="*/ 88706 h 134882"/>
                    <a:gd name="connsiteX12" fmla="*/ 58327 w 105718"/>
                    <a:gd name="connsiteY12" fmla="*/ 83846 h 134882"/>
                    <a:gd name="connsiteX13" fmla="*/ 43746 w 105718"/>
                    <a:gd name="connsiteY13" fmla="*/ 80200 h 134882"/>
                    <a:gd name="connsiteX14" fmla="*/ 29164 w 105718"/>
                    <a:gd name="connsiteY14" fmla="*/ 76555 h 134882"/>
                    <a:gd name="connsiteX15" fmla="*/ 7291 w 105718"/>
                    <a:gd name="connsiteY15" fmla="*/ 61973 h 134882"/>
                    <a:gd name="connsiteX16" fmla="*/ 0 w 105718"/>
                    <a:gd name="connsiteY16" fmla="*/ 40100 h 134882"/>
                    <a:gd name="connsiteX17" fmla="*/ 15797 w 105718"/>
                    <a:gd name="connsiteY17" fmla="*/ 10936 h 134882"/>
                    <a:gd name="connsiteX18" fmla="*/ 54682 w 105718"/>
                    <a:gd name="connsiteY18" fmla="*/ 0 h 134882"/>
                    <a:gd name="connsiteX19" fmla="*/ 77770 w 105718"/>
                    <a:gd name="connsiteY19" fmla="*/ 2430 h 134882"/>
                    <a:gd name="connsiteX20" fmla="*/ 98428 w 105718"/>
                    <a:gd name="connsiteY20" fmla="*/ 8506 h 134882"/>
                    <a:gd name="connsiteX21" fmla="*/ 98428 w 105718"/>
                    <a:gd name="connsiteY21" fmla="*/ 37670 h 134882"/>
                    <a:gd name="connsiteX22" fmla="*/ 95997 w 105718"/>
                    <a:gd name="connsiteY22" fmla="*/ 37670 h 134882"/>
                    <a:gd name="connsiteX23" fmla="*/ 77770 w 105718"/>
                    <a:gd name="connsiteY23" fmla="*/ 26733 h 134882"/>
                    <a:gd name="connsiteX24" fmla="*/ 55897 w 105718"/>
                    <a:gd name="connsiteY24" fmla="*/ 21873 h 134882"/>
                    <a:gd name="connsiteX25" fmla="*/ 48606 w 105718"/>
                    <a:gd name="connsiteY25" fmla="*/ 23088 h 134882"/>
                    <a:gd name="connsiteX26" fmla="*/ 41315 w 105718"/>
                    <a:gd name="connsiteY26" fmla="*/ 25518 h 134882"/>
                    <a:gd name="connsiteX27" fmla="*/ 36455 w 105718"/>
                    <a:gd name="connsiteY27" fmla="*/ 29164 h 134882"/>
                    <a:gd name="connsiteX28" fmla="*/ 34024 w 105718"/>
                    <a:gd name="connsiteY28" fmla="*/ 35239 h 134882"/>
                    <a:gd name="connsiteX29" fmla="*/ 37670 w 105718"/>
                    <a:gd name="connsiteY29" fmla="*/ 42530 h 134882"/>
                    <a:gd name="connsiteX30" fmla="*/ 51036 w 105718"/>
                    <a:gd name="connsiteY30" fmla="*/ 47391 h 134882"/>
                    <a:gd name="connsiteX31" fmla="*/ 64403 w 105718"/>
                    <a:gd name="connsiteY31" fmla="*/ 49821 h 134882"/>
                    <a:gd name="connsiteX32" fmla="*/ 77770 w 105718"/>
                    <a:gd name="connsiteY32" fmla="*/ 53467 h 134882"/>
                    <a:gd name="connsiteX33" fmla="*/ 98428 w 105718"/>
                    <a:gd name="connsiteY33" fmla="*/ 66833 h 134882"/>
                    <a:gd name="connsiteX34" fmla="*/ 105718 w 105718"/>
                    <a:gd name="connsiteY34" fmla="*/ 88706 h 134882"/>
                    <a:gd name="connsiteX35" fmla="*/ 89921 w 105718"/>
                    <a:gd name="connsiteY35" fmla="*/ 119085 h 134882"/>
                    <a:gd name="connsiteX36" fmla="*/ 49821 w 105718"/>
                    <a:gd name="connsiteY36" fmla="*/ 134882 h 134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05718" h="134882">
                      <a:moveTo>
                        <a:pt x="49821" y="134882"/>
                      </a:moveTo>
                      <a:cubicBezTo>
                        <a:pt x="40100" y="134882"/>
                        <a:pt x="30379" y="133667"/>
                        <a:pt x="23088" y="132452"/>
                      </a:cubicBezTo>
                      <a:cubicBezTo>
                        <a:pt x="15797" y="130021"/>
                        <a:pt x="8506" y="127591"/>
                        <a:pt x="1215" y="125161"/>
                      </a:cubicBezTo>
                      <a:lnTo>
                        <a:pt x="1215" y="94782"/>
                      </a:lnTo>
                      <a:lnTo>
                        <a:pt x="3645" y="94782"/>
                      </a:lnTo>
                      <a:cubicBezTo>
                        <a:pt x="9721" y="100858"/>
                        <a:pt x="18227" y="104503"/>
                        <a:pt x="25518" y="106934"/>
                      </a:cubicBezTo>
                      <a:cubicBezTo>
                        <a:pt x="34024" y="109364"/>
                        <a:pt x="41315" y="111794"/>
                        <a:pt x="48606" y="111794"/>
                      </a:cubicBezTo>
                      <a:cubicBezTo>
                        <a:pt x="51036" y="111794"/>
                        <a:pt x="53467" y="111794"/>
                        <a:pt x="55897" y="110579"/>
                      </a:cubicBezTo>
                      <a:cubicBezTo>
                        <a:pt x="59543" y="110579"/>
                        <a:pt x="61973" y="109364"/>
                        <a:pt x="63188" y="108149"/>
                      </a:cubicBezTo>
                      <a:cubicBezTo>
                        <a:pt x="65618" y="106934"/>
                        <a:pt x="68049" y="105718"/>
                        <a:pt x="69264" y="104503"/>
                      </a:cubicBezTo>
                      <a:cubicBezTo>
                        <a:pt x="70479" y="103288"/>
                        <a:pt x="71694" y="100858"/>
                        <a:pt x="71694" y="97212"/>
                      </a:cubicBezTo>
                      <a:cubicBezTo>
                        <a:pt x="71694" y="93567"/>
                        <a:pt x="70479" y="91137"/>
                        <a:pt x="68049" y="88706"/>
                      </a:cubicBezTo>
                      <a:cubicBezTo>
                        <a:pt x="65618" y="86276"/>
                        <a:pt x="61973" y="85061"/>
                        <a:pt x="58327" y="83846"/>
                      </a:cubicBezTo>
                      <a:cubicBezTo>
                        <a:pt x="53467" y="82630"/>
                        <a:pt x="48606" y="81415"/>
                        <a:pt x="43746" y="80200"/>
                      </a:cubicBezTo>
                      <a:cubicBezTo>
                        <a:pt x="38885" y="78985"/>
                        <a:pt x="34024" y="77770"/>
                        <a:pt x="29164" y="76555"/>
                      </a:cubicBezTo>
                      <a:cubicBezTo>
                        <a:pt x="19443" y="72909"/>
                        <a:pt x="10936" y="68049"/>
                        <a:pt x="7291" y="61973"/>
                      </a:cubicBezTo>
                      <a:cubicBezTo>
                        <a:pt x="2430" y="55897"/>
                        <a:pt x="0" y="48606"/>
                        <a:pt x="0" y="40100"/>
                      </a:cubicBezTo>
                      <a:cubicBezTo>
                        <a:pt x="0" y="27949"/>
                        <a:pt x="4861" y="18227"/>
                        <a:pt x="15797" y="10936"/>
                      </a:cubicBezTo>
                      <a:cubicBezTo>
                        <a:pt x="26733" y="3645"/>
                        <a:pt x="38885" y="0"/>
                        <a:pt x="54682" y="0"/>
                      </a:cubicBezTo>
                      <a:cubicBezTo>
                        <a:pt x="63188" y="0"/>
                        <a:pt x="70479" y="1215"/>
                        <a:pt x="77770" y="2430"/>
                      </a:cubicBezTo>
                      <a:cubicBezTo>
                        <a:pt x="85061" y="3645"/>
                        <a:pt x="92352" y="6076"/>
                        <a:pt x="98428" y="8506"/>
                      </a:cubicBezTo>
                      <a:lnTo>
                        <a:pt x="98428" y="37670"/>
                      </a:lnTo>
                      <a:lnTo>
                        <a:pt x="95997" y="37670"/>
                      </a:lnTo>
                      <a:cubicBezTo>
                        <a:pt x="91137" y="34024"/>
                        <a:pt x="85061" y="30379"/>
                        <a:pt x="77770" y="26733"/>
                      </a:cubicBezTo>
                      <a:cubicBezTo>
                        <a:pt x="70479" y="24303"/>
                        <a:pt x="63188" y="21873"/>
                        <a:pt x="55897" y="21873"/>
                      </a:cubicBezTo>
                      <a:cubicBezTo>
                        <a:pt x="53467" y="21873"/>
                        <a:pt x="49821" y="21873"/>
                        <a:pt x="48606" y="23088"/>
                      </a:cubicBezTo>
                      <a:cubicBezTo>
                        <a:pt x="46176" y="23088"/>
                        <a:pt x="43746" y="24303"/>
                        <a:pt x="41315" y="25518"/>
                      </a:cubicBezTo>
                      <a:cubicBezTo>
                        <a:pt x="38885" y="26733"/>
                        <a:pt x="37670" y="27949"/>
                        <a:pt x="36455" y="29164"/>
                      </a:cubicBezTo>
                      <a:cubicBezTo>
                        <a:pt x="35240" y="30379"/>
                        <a:pt x="34024" y="32809"/>
                        <a:pt x="34024" y="35239"/>
                      </a:cubicBezTo>
                      <a:cubicBezTo>
                        <a:pt x="34024" y="38885"/>
                        <a:pt x="35240" y="41315"/>
                        <a:pt x="37670" y="42530"/>
                      </a:cubicBezTo>
                      <a:cubicBezTo>
                        <a:pt x="40100" y="44961"/>
                        <a:pt x="44961" y="46176"/>
                        <a:pt x="51036" y="47391"/>
                      </a:cubicBezTo>
                      <a:cubicBezTo>
                        <a:pt x="55897" y="48606"/>
                        <a:pt x="59543" y="49821"/>
                        <a:pt x="64403" y="49821"/>
                      </a:cubicBezTo>
                      <a:cubicBezTo>
                        <a:pt x="68049" y="51036"/>
                        <a:pt x="72909" y="52252"/>
                        <a:pt x="77770" y="53467"/>
                      </a:cubicBezTo>
                      <a:cubicBezTo>
                        <a:pt x="87491" y="57112"/>
                        <a:pt x="93567" y="60758"/>
                        <a:pt x="98428" y="66833"/>
                      </a:cubicBezTo>
                      <a:cubicBezTo>
                        <a:pt x="103288" y="72909"/>
                        <a:pt x="105718" y="78985"/>
                        <a:pt x="105718" y="88706"/>
                      </a:cubicBezTo>
                      <a:cubicBezTo>
                        <a:pt x="105718" y="102073"/>
                        <a:pt x="100858" y="111794"/>
                        <a:pt x="89921" y="119085"/>
                      </a:cubicBezTo>
                      <a:cubicBezTo>
                        <a:pt x="81415" y="131237"/>
                        <a:pt x="68049" y="134882"/>
                        <a:pt x="49821" y="134882"/>
                      </a:cubicBezTo>
                      <a:close/>
                    </a:path>
                  </a:pathLst>
                </a:custGeom>
                <a:grpFill/>
                <a:ln w="12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8" name="PA-任意多边形 27">
                  <a:extLst>
                    <a:ext uri="{FF2B5EF4-FFF2-40B4-BE49-F238E27FC236}">
                      <a16:creationId xmlns="" xmlns:a16="http://schemas.microsoft.com/office/drawing/2014/main" id="{CD6F0923-A66C-4826-BFFD-1AE64FFC8BBD}"/>
                    </a:ext>
                  </a:extLst>
                </p:cNvPr>
                <p:cNvSpPr/>
                <p:nvPr>
                  <p:custDataLst>
                    <p:tags r:id="rId22"/>
                  </p:custDataLst>
                </p:nvPr>
              </p:nvSpPr>
              <p:spPr>
                <a:xfrm>
                  <a:off x="7106433" y="-696883"/>
                  <a:ext cx="111794" cy="128806"/>
                </a:xfrm>
                <a:custGeom>
                  <a:avLst/>
                  <a:gdLst>
                    <a:gd name="connsiteX0" fmla="*/ 38885 w 111794"/>
                    <a:gd name="connsiteY0" fmla="*/ 128806 h 128806"/>
                    <a:gd name="connsiteX1" fmla="*/ 38885 w 111794"/>
                    <a:gd name="connsiteY1" fmla="*/ 24303 h 128806"/>
                    <a:gd name="connsiteX2" fmla="*/ 0 w 111794"/>
                    <a:gd name="connsiteY2" fmla="*/ 24303 h 128806"/>
                    <a:gd name="connsiteX3" fmla="*/ 0 w 111794"/>
                    <a:gd name="connsiteY3" fmla="*/ 0 h 128806"/>
                    <a:gd name="connsiteX4" fmla="*/ 111794 w 111794"/>
                    <a:gd name="connsiteY4" fmla="*/ 0 h 128806"/>
                    <a:gd name="connsiteX5" fmla="*/ 111794 w 111794"/>
                    <a:gd name="connsiteY5" fmla="*/ 24303 h 128806"/>
                    <a:gd name="connsiteX6" fmla="*/ 72909 w 111794"/>
                    <a:gd name="connsiteY6" fmla="*/ 24303 h 128806"/>
                    <a:gd name="connsiteX7" fmla="*/ 72909 w 111794"/>
                    <a:gd name="connsiteY7" fmla="*/ 128806 h 128806"/>
                    <a:gd name="connsiteX8" fmla="*/ 38885 w 111794"/>
                    <a:gd name="connsiteY8" fmla="*/ 128806 h 12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794" h="128806">
                      <a:moveTo>
                        <a:pt x="38885" y="128806"/>
                      </a:moveTo>
                      <a:lnTo>
                        <a:pt x="38885" y="24303"/>
                      </a:lnTo>
                      <a:lnTo>
                        <a:pt x="0" y="24303"/>
                      </a:lnTo>
                      <a:lnTo>
                        <a:pt x="0" y="0"/>
                      </a:lnTo>
                      <a:lnTo>
                        <a:pt x="111794" y="0"/>
                      </a:lnTo>
                      <a:lnTo>
                        <a:pt x="111794" y="24303"/>
                      </a:lnTo>
                      <a:lnTo>
                        <a:pt x="72909" y="24303"/>
                      </a:lnTo>
                      <a:lnTo>
                        <a:pt x="72909" y="128806"/>
                      </a:lnTo>
                      <a:lnTo>
                        <a:pt x="38885" y="128806"/>
                      </a:lnTo>
                      <a:close/>
                    </a:path>
                  </a:pathLst>
                </a:custGeom>
                <a:grpFill/>
                <a:ln w="12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29" name="PA-任意多边形 28">
                  <a:extLst>
                    <a:ext uri="{FF2B5EF4-FFF2-40B4-BE49-F238E27FC236}">
                      <a16:creationId xmlns="" xmlns:a16="http://schemas.microsoft.com/office/drawing/2014/main" id="{A3758CBF-2340-418D-9F42-3E57AAAFB4E3}"/>
                    </a:ext>
                  </a:extLst>
                </p:cNvPr>
                <p:cNvSpPr/>
                <p:nvPr>
                  <p:custDataLst>
                    <p:tags r:id="rId23"/>
                  </p:custDataLst>
                </p:nvPr>
              </p:nvSpPr>
              <p:spPr>
                <a:xfrm>
                  <a:off x="7232809" y="-696883"/>
                  <a:ext cx="121515" cy="128806"/>
                </a:xfrm>
                <a:custGeom>
                  <a:avLst/>
                  <a:gdLst>
                    <a:gd name="connsiteX0" fmla="*/ 121515 w 121515"/>
                    <a:gd name="connsiteY0" fmla="*/ 128806 h 128806"/>
                    <a:gd name="connsiteX1" fmla="*/ 81415 w 121515"/>
                    <a:gd name="connsiteY1" fmla="*/ 128806 h 128806"/>
                    <a:gd name="connsiteX2" fmla="*/ 44961 w 121515"/>
                    <a:gd name="connsiteY2" fmla="*/ 81415 h 128806"/>
                    <a:gd name="connsiteX3" fmla="*/ 32809 w 121515"/>
                    <a:gd name="connsiteY3" fmla="*/ 81415 h 128806"/>
                    <a:gd name="connsiteX4" fmla="*/ 32809 w 121515"/>
                    <a:gd name="connsiteY4" fmla="*/ 128806 h 128806"/>
                    <a:gd name="connsiteX5" fmla="*/ 0 w 121515"/>
                    <a:gd name="connsiteY5" fmla="*/ 128806 h 128806"/>
                    <a:gd name="connsiteX6" fmla="*/ 0 w 121515"/>
                    <a:gd name="connsiteY6" fmla="*/ 0 h 128806"/>
                    <a:gd name="connsiteX7" fmla="*/ 53467 w 121515"/>
                    <a:gd name="connsiteY7" fmla="*/ 0 h 128806"/>
                    <a:gd name="connsiteX8" fmla="*/ 72909 w 121515"/>
                    <a:gd name="connsiteY8" fmla="*/ 1215 h 128806"/>
                    <a:gd name="connsiteX9" fmla="*/ 87491 w 121515"/>
                    <a:gd name="connsiteY9" fmla="*/ 7291 h 128806"/>
                    <a:gd name="connsiteX10" fmla="*/ 98427 w 121515"/>
                    <a:gd name="connsiteY10" fmla="*/ 18227 h 128806"/>
                    <a:gd name="connsiteX11" fmla="*/ 102073 w 121515"/>
                    <a:gd name="connsiteY11" fmla="*/ 35239 h 128806"/>
                    <a:gd name="connsiteX12" fmla="*/ 94782 w 121515"/>
                    <a:gd name="connsiteY12" fmla="*/ 59543 h 128806"/>
                    <a:gd name="connsiteX13" fmla="*/ 76555 w 121515"/>
                    <a:gd name="connsiteY13" fmla="*/ 74124 h 128806"/>
                    <a:gd name="connsiteX14" fmla="*/ 121515 w 121515"/>
                    <a:gd name="connsiteY14" fmla="*/ 128806 h 128806"/>
                    <a:gd name="connsiteX15" fmla="*/ 68048 w 121515"/>
                    <a:gd name="connsiteY15" fmla="*/ 38885 h 128806"/>
                    <a:gd name="connsiteX16" fmla="*/ 65618 w 121515"/>
                    <a:gd name="connsiteY16" fmla="*/ 30379 h 128806"/>
                    <a:gd name="connsiteX17" fmla="*/ 59542 w 121515"/>
                    <a:gd name="connsiteY17" fmla="*/ 25518 h 128806"/>
                    <a:gd name="connsiteX18" fmla="*/ 52252 w 121515"/>
                    <a:gd name="connsiteY18" fmla="*/ 24303 h 128806"/>
                    <a:gd name="connsiteX19" fmla="*/ 42530 w 121515"/>
                    <a:gd name="connsiteY19" fmla="*/ 24303 h 128806"/>
                    <a:gd name="connsiteX20" fmla="*/ 31594 w 121515"/>
                    <a:gd name="connsiteY20" fmla="*/ 24303 h 128806"/>
                    <a:gd name="connsiteX21" fmla="*/ 31594 w 121515"/>
                    <a:gd name="connsiteY21" fmla="*/ 59543 h 128806"/>
                    <a:gd name="connsiteX22" fmla="*/ 41315 w 121515"/>
                    <a:gd name="connsiteY22" fmla="*/ 59543 h 128806"/>
                    <a:gd name="connsiteX23" fmla="*/ 53467 w 121515"/>
                    <a:gd name="connsiteY23" fmla="*/ 58327 h 128806"/>
                    <a:gd name="connsiteX24" fmla="*/ 61973 w 121515"/>
                    <a:gd name="connsiteY24" fmla="*/ 54682 h 128806"/>
                    <a:gd name="connsiteX25" fmla="*/ 66833 w 121515"/>
                    <a:gd name="connsiteY25" fmla="*/ 48606 h 128806"/>
                    <a:gd name="connsiteX26" fmla="*/ 68048 w 121515"/>
                    <a:gd name="connsiteY26" fmla="*/ 38885 h 12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21515" h="128806">
                      <a:moveTo>
                        <a:pt x="121515" y="128806"/>
                      </a:moveTo>
                      <a:lnTo>
                        <a:pt x="81415" y="128806"/>
                      </a:lnTo>
                      <a:lnTo>
                        <a:pt x="44961" y="81415"/>
                      </a:lnTo>
                      <a:lnTo>
                        <a:pt x="32809" y="81415"/>
                      </a:lnTo>
                      <a:lnTo>
                        <a:pt x="32809" y="128806"/>
                      </a:lnTo>
                      <a:lnTo>
                        <a:pt x="0" y="128806"/>
                      </a:lnTo>
                      <a:lnTo>
                        <a:pt x="0" y="0"/>
                      </a:lnTo>
                      <a:lnTo>
                        <a:pt x="53467" y="0"/>
                      </a:lnTo>
                      <a:cubicBezTo>
                        <a:pt x="60758" y="0"/>
                        <a:pt x="66833" y="0"/>
                        <a:pt x="72909" y="1215"/>
                      </a:cubicBezTo>
                      <a:cubicBezTo>
                        <a:pt x="77770" y="2430"/>
                        <a:pt x="83846" y="3645"/>
                        <a:pt x="87491" y="7291"/>
                      </a:cubicBezTo>
                      <a:cubicBezTo>
                        <a:pt x="92352" y="9721"/>
                        <a:pt x="95997" y="14582"/>
                        <a:pt x="98427" y="18227"/>
                      </a:cubicBezTo>
                      <a:cubicBezTo>
                        <a:pt x="100858" y="23088"/>
                        <a:pt x="102073" y="27949"/>
                        <a:pt x="102073" y="35239"/>
                      </a:cubicBezTo>
                      <a:cubicBezTo>
                        <a:pt x="102073" y="44961"/>
                        <a:pt x="99643" y="53467"/>
                        <a:pt x="94782" y="59543"/>
                      </a:cubicBezTo>
                      <a:cubicBezTo>
                        <a:pt x="89921" y="65618"/>
                        <a:pt x="83846" y="70479"/>
                        <a:pt x="76555" y="74124"/>
                      </a:cubicBezTo>
                      <a:lnTo>
                        <a:pt x="121515" y="128806"/>
                      </a:lnTo>
                      <a:close/>
                      <a:moveTo>
                        <a:pt x="68048" y="38885"/>
                      </a:moveTo>
                      <a:cubicBezTo>
                        <a:pt x="68048" y="35239"/>
                        <a:pt x="66833" y="32809"/>
                        <a:pt x="65618" y="30379"/>
                      </a:cubicBezTo>
                      <a:cubicBezTo>
                        <a:pt x="64403" y="27949"/>
                        <a:pt x="61973" y="26733"/>
                        <a:pt x="59542" y="25518"/>
                      </a:cubicBezTo>
                      <a:cubicBezTo>
                        <a:pt x="57112" y="24303"/>
                        <a:pt x="54682" y="24303"/>
                        <a:pt x="52252" y="24303"/>
                      </a:cubicBezTo>
                      <a:cubicBezTo>
                        <a:pt x="49821" y="24303"/>
                        <a:pt x="46176" y="24303"/>
                        <a:pt x="42530" y="24303"/>
                      </a:cubicBezTo>
                      <a:lnTo>
                        <a:pt x="31594" y="24303"/>
                      </a:lnTo>
                      <a:lnTo>
                        <a:pt x="31594" y="59543"/>
                      </a:lnTo>
                      <a:lnTo>
                        <a:pt x="41315" y="59543"/>
                      </a:lnTo>
                      <a:cubicBezTo>
                        <a:pt x="46176" y="59543"/>
                        <a:pt x="49821" y="59543"/>
                        <a:pt x="53467" y="58327"/>
                      </a:cubicBezTo>
                      <a:cubicBezTo>
                        <a:pt x="57112" y="58327"/>
                        <a:pt x="59542" y="57112"/>
                        <a:pt x="61973" y="54682"/>
                      </a:cubicBezTo>
                      <a:cubicBezTo>
                        <a:pt x="64403" y="53467"/>
                        <a:pt x="65618" y="51036"/>
                        <a:pt x="66833" y="48606"/>
                      </a:cubicBezTo>
                      <a:cubicBezTo>
                        <a:pt x="66833" y="46176"/>
                        <a:pt x="68048" y="42530"/>
                        <a:pt x="68048" y="38885"/>
                      </a:cubicBezTo>
                      <a:close/>
                    </a:path>
                  </a:pathLst>
                </a:custGeom>
                <a:grpFill/>
                <a:ln w="12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0" name="PA-任意多边形 29">
                  <a:extLst>
                    <a:ext uri="{FF2B5EF4-FFF2-40B4-BE49-F238E27FC236}">
                      <a16:creationId xmlns="" xmlns:a16="http://schemas.microsoft.com/office/drawing/2014/main" id="{F77813D5-37DF-4340-A128-AE4509C351DA}"/>
                    </a:ext>
                  </a:extLst>
                </p:cNvPr>
                <p:cNvSpPr/>
                <p:nvPr>
                  <p:custDataLst>
                    <p:tags r:id="rId24"/>
                  </p:custDataLst>
                </p:nvPr>
              </p:nvSpPr>
              <p:spPr>
                <a:xfrm>
                  <a:off x="7349464" y="-696883"/>
                  <a:ext cx="125160" cy="128806"/>
                </a:xfrm>
                <a:custGeom>
                  <a:avLst/>
                  <a:gdLst>
                    <a:gd name="connsiteX0" fmla="*/ 125161 w 125160"/>
                    <a:gd name="connsiteY0" fmla="*/ 0 h 128806"/>
                    <a:gd name="connsiteX1" fmla="*/ 78985 w 125160"/>
                    <a:gd name="connsiteY1" fmla="*/ 75340 h 128806"/>
                    <a:gd name="connsiteX2" fmla="*/ 78985 w 125160"/>
                    <a:gd name="connsiteY2" fmla="*/ 128806 h 128806"/>
                    <a:gd name="connsiteX3" fmla="*/ 46176 w 125160"/>
                    <a:gd name="connsiteY3" fmla="*/ 128806 h 128806"/>
                    <a:gd name="connsiteX4" fmla="*/ 46176 w 125160"/>
                    <a:gd name="connsiteY4" fmla="*/ 76555 h 128806"/>
                    <a:gd name="connsiteX5" fmla="*/ 0 w 125160"/>
                    <a:gd name="connsiteY5" fmla="*/ 0 h 128806"/>
                    <a:gd name="connsiteX6" fmla="*/ 37670 w 125160"/>
                    <a:gd name="connsiteY6" fmla="*/ 0 h 128806"/>
                    <a:gd name="connsiteX7" fmla="*/ 63188 w 125160"/>
                    <a:gd name="connsiteY7" fmla="*/ 46176 h 128806"/>
                    <a:gd name="connsiteX8" fmla="*/ 88706 w 125160"/>
                    <a:gd name="connsiteY8" fmla="*/ 0 h 128806"/>
                    <a:gd name="connsiteX9" fmla="*/ 125161 w 125160"/>
                    <a:gd name="connsiteY9" fmla="*/ 0 h 12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160" h="128806">
                      <a:moveTo>
                        <a:pt x="125161" y="0"/>
                      </a:moveTo>
                      <a:lnTo>
                        <a:pt x="78985" y="75340"/>
                      </a:lnTo>
                      <a:lnTo>
                        <a:pt x="78985" y="128806"/>
                      </a:lnTo>
                      <a:lnTo>
                        <a:pt x="46176" y="128806"/>
                      </a:lnTo>
                      <a:lnTo>
                        <a:pt x="46176" y="76555"/>
                      </a:lnTo>
                      <a:lnTo>
                        <a:pt x="0" y="0"/>
                      </a:lnTo>
                      <a:lnTo>
                        <a:pt x="37670" y="0"/>
                      </a:lnTo>
                      <a:lnTo>
                        <a:pt x="63188" y="46176"/>
                      </a:lnTo>
                      <a:lnTo>
                        <a:pt x="88706" y="0"/>
                      </a:lnTo>
                      <a:lnTo>
                        <a:pt x="125161" y="0"/>
                      </a:lnTo>
                      <a:close/>
                    </a:path>
                  </a:pathLst>
                </a:custGeom>
                <a:grpFill/>
                <a:ln w="12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1" name="PA-任意多边形 30">
                  <a:extLst>
                    <a:ext uri="{FF2B5EF4-FFF2-40B4-BE49-F238E27FC236}">
                      <a16:creationId xmlns="" xmlns:a16="http://schemas.microsoft.com/office/drawing/2014/main" id="{DD40BD93-5FDC-41EB-883C-B2AF6DFDBBB7}"/>
                    </a:ext>
                  </a:extLst>
                </p:cNvPr>
                <p:cNvSpPr/>
                <p:nvPr>
                  <p:custDataLst>
                    <p:tags r:id="rId25"/>
                  </p:custDataLst>
                </p:nvPr>
              </p:nvSpPr>
              <p:spPr>
                <a:xfrm>
                  <a:off x="7537813" y="-698099"/>
                  <a:ext cx="109363" cy="132451"/>
                </a:xfrm>
                <a:custGeom>
                  <a:avLst/>
                  <a:gdLst>
                    <a:gd name="connsiteX0" fmla="*/ 55897 w 109363"/>
                    <a:gd name="connsiteY0" fmla="*/ 132452 h 132451"/>
                    <a:gd name="connsiteX1" fmla="*/ 14582 w 109363"/>
                    <a:gd name="connsiteY1" fmla="*/ 120300 h 132451"/>
                    <a:gd name="connsiteX2" fmla="*/ 0 w 109363"/>
                    <a:gd name="connsiteY2" fmla="*/ 83846 h 132451"/>
                    <a:gd name="connsiteX3" fmla="*/ 0 w 109363"/>
                    <a:gd name="connsiteY3" fmla="*/ 1215 h 132451"/>
                    <a:gd name="connsiteX4" fmla="*/ 32809 w 109363"/>
                    <a:gd name="connsiteY4" fmla="*/ 1215 h 132451"/>
                    <a:gd name="connsiteX5" fmla="*/ 32809 w 109363"/>
                    <a:gd name="connsiteY5" fmla="*/ 81415 h 132451"/>
                    <a:gd name="connsiteX6" fmla="*/ 37670 w 109363"/>
                    <a:gd name="connsiteY6" fmla="*/ 100858 h 132451"/>
                    <a:gd name="connsiteX7" fmla="*/ 54682 w 109363"/>
                    <a:gd name="connsiteY7" fmla="*/ 106934 h 132451"/>
                    <a:gd name="connsiteX8" fmla="*/ 71694 w 109363"/>
                    <a:gd name="connsiteY8" fmla="*/ 100858 h 132451"/>
                    <a:gd name="connsiteX9" fmla="*/ 76555 w 109363"/>
                    <a:gd name="connsiteY9" fmla="*/ 80200 h 132451"/>
                    <a:gd name="connsiteX10" fmla="*/ 76555 w 109363"/>
                    <a:gd name="connsiteY10" fmla="*/ 0 h 132451"/>
                    <a:gd name="connsiteX11" fmla="*/ 109364 w 109363"/>
                    <a:gd name="connsiteY11" fmla="*/ 0 h 132451"/>
                    <a:gd name="connsiteX12" fmla="*/ 109364 w 109363"/>
                    <a:gd name="connsiteY12" fmla="*/ 82630 h 132451"/>
                    <a:gd name="connsiteX13" fmla="*/ 94782 w 109363"/>
                    <a:gd name="connsiteY13" fmla="*/ 119085 h 132451"/>
                    <a:gd name="connsiteX14" fmla="*/ 55897 w 109363"/>
                    <a:gd name="connsiteY14" fmla="*/ 132452 h 132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9363" h="132451">
                      <a:moveTo>
                        <a:pt x="55897" y="132452"/>
                      </a:moveTo>
                      <a:cubicBezTo>
                        <a:pt x="37670" y="132452"/>
                        <a:pt x="24303" y="128806"/>
                        <a:pt x="14582" y="120300"/>
                      </a:cubicBezTo>
                      <a:cubicBezTo>
                        <a:pt x="4861" y="111794"/>
                        <a:pt x="0" y="99643"/>
                        <a:pt x="0" y="83846"/>
                      </a:cubicBezTo>
                      <a:lnTo>
                        <a:pt x="0" y="1215"/>
                      </a:lnTo>
                      <a:lnTo>
                        <a:pt x="32809" y="1215"/>
                      </a:lnTo>
                      <a:lnTo>
                        <a:pt x="32809" y="81415"/>
                      </a:lnTo>
                      <a:cubicBezTo>
                        <a:pt x="32809" y="89921"/>
                        <a:pt x="34025" y="97212"/>
                        <a:pt x="37670" y="100858"/>
                      </a:cubicBezTo>
                      <a:cubicBezTo>
                        <a:pt x="41315" y="105718"/>
                        <a:pt x="47391" y="106934"/>
                        <a:pt x="54682" y="106934"/>
                      </a:cubicBezTo>
                      <a:cubicBezTo>
                        <a:pt x="61973" y="106934"/>
                        <a:pt x="68049" y="104503"/>
                        <a:pt x="71694" y="100858"/>
                      </a:cubicBezTo>
                      <a:cubicBezTo>
                        <a:pt x="75340" y="97212"/>
                        <a:pt x="76555" y="89921"/>
                        <a:pt x="76555" y="80200"/>
                      </a:cubicBezTo>
                      <a:lnTo>
                        <a:pt x="76555" y="0"/>
                      </a:lnTo>
                      <a:lnTo>
                        <a:pt x="109364" y="0"/>
                      </a:lnTo>
                      <a:lnTo>
                        <a:pt x="109364" y="82630"/>
                      </a:lnTo>
                      <a:cubicBezTo>
                        <a:pt x="109364" y="98427"/>
                        <a:pt x="104503" y="110579"/>
                        <a:pt x="94782" y="119085"/>
                      </a:cubicBezTo>
                      <a:cubicBezTo>
                        <a:pt x="87491" y="128806"/>
                        <a:pt x="74124" y="132452"/>
                        <a:pt x="55897" y="132452"/>
                      </a:cubicBezTo>
                      <a:close/>
                    </a:path>
                  </a:pathLst>
                </a:custGeom>
                <a:grpFill/>
                <a:ln w="12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2" name="PA-任意多边形 31">
                  <a:extLst>
                    <a:ext uri="{FF2B5EF4-FFF2-40B4-BE49-F238E27FC236}">
                      <a16:creationId xmlns="" xmlns:a16="http://schemas.microsoft.com/office/drawing/2014/main" id="{A1A6ABE5-F009-4975-9F6D-89D7CF2F01B2}"/>
                    </a:ext>
                  </a:extLst>
                </p:cNvPr>
                <p:cNvSpPr/>
                <p:nvPr>
                  <p:custDataLst>
                    <p:tags r:id="rId26"/>
                  </p:custDataLst>
                </p:nvPr>
              </p:nvSpPr>
              <p:spPr>
                <a:xfrm>
                  <a:off x="7675125" y="-696883"/>
                  <a:ext cx="114224" cy="128806"/>
                </a:xfrm>
                <a:custGeom>
                  <a:avLst/>
                  <a:gdLst>
                    <a:gd name="connsiteX0" fmla="*/ 113009 w 114224"/>
                    <a:gd name="connsiteY0" fmla="*/ 128806 h 128806"/>
                    <a:gd name="connsiteX1" fmla="*/ 81415 w 114224"/>
                    <a:gd name="connsiteY1" fmla="*/ 128806 h 128806"/>
                    <a:gd name="connsiteX2" fmla="*/ 30379 w 114224"/>
                    <a:gd name="connsiteY2" fmla="*/ 38885 h 128806"/>
                    <a:gd name="connsiteX3" fmla="*/ 30379 w 114224"/>
                    <a:gd name="connsiteY3" fmla="*/ 128806 h 128806"/>
                    <a:gd name="connsiteX4" fmla="*/ 0 w 114224"/>
                    <a:gd name="connsiteY4" fmla="*/ 128806 h 128806"/>
                    <a:gd name="connsiteX5" fmla="*/ 0 w 114224"/>
                    <a:gd name="connsiteY5" fmla="*/ 0 h 128806"/>
                    <a:gd name="connsiteX6" fmla="*/ 41315 w 114224"/>
                    <a:gd name="connsiteY6" fmla="*/ 0 h 128806"/>
                    <a:gd name="connsiteX7" fmla="*/ 83846 w 114224"/>
                    <a:gd name="connsiteY7" fmla="*/ 74124 h 128806"/>
                    <a:gd name="connsiteX8" fmla="*/ 83846 w 114224"/>
                    <a:gd name="connsiteY8" fmla="*/ 0 h 128806"/>
                    <a:gd name="connsiteX9" fmla="*/ 114224 w 114224"/>
                    <a:gd name="connsiteY9" fmla="*/ 0 h 128806"/>
                    <a:gd name="connsiteX10" fmla="*/ 114224 w 114224"/>
                    <a:gd name="connsiteY10" fmla="*/ 128806 h 12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4224" h="128806">
                      <a:moveTo>
                        <a:pt x="113009" y="128806"/>
                      </a:moveTo>
                      <a:lnTo>
                        <a:pt x="81415" y="128806"/>
                      </a:lnTo>
                      <a:lnTo>
                        <a:pt x="30379" y="38885"/>
                      </a:lnTo>
                      <a:lnTo>
                        <a:pt x="30379" y="128806"/>
                      </a:lnTo>
                      <a:lnTo>
                        <a:pt x="0" y="128806"/>
                      </a:lnTo>
                      <a:lnTo>
                        <a:pt x="0" y="0"/>
                      </a:lnTo>
                      <a:lnTo>
                        <a:pt x="41315" y="0"/>
                      </a:lnTo>
                      <a:lnTo>
                        <a:pt x="83846" y="74124"/>
                      </a:lnTo>
                      <a:lnTo>
                        <a:pt x="83846" y="0"/>
                      </a:lnTo>
                      <a:lnTo>
                        <a:pt x="114224" y="0"/>
                      </a:lnTo>
                      <a:lnTo>
                        <a:pt x="114224" y="128806"/>
                      </a:lnTo>
                      <a:close/>
                    </a:path>
                  </a:pathLst>
                </a:custGeom>
                <a:grpFill/>
                <a:ln w="12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3" name="PA-任意多边形 32">
                  <a:extLst>
                    <a:ext uri="{FF2B5EF4-FFF2-40B4-BE49-F238E27FC236}">
                      <a16:creationId xmlns="" xmlns:a16="http://schemas.microsoft.com/office/drawing/2014/main" id="{9BFAC307-CDC0-4EF5-9688-252BBF6753D3}"/>
                    </a:ext>
                  </a:extLst>
                </p:cNvPr>
                <p:cNvSpPr/>
                <p:nvPr>
                  <p:custDataLst>
                    <p:tags r:id="rId27"/>
                  </p:custDataLst>
                </p:nvPr>
              </p:nvSpPr>
              <p:spPr>
                <a:xfrm>
                  <a:off x="7808792" y="-698099"/>
                  <a:ext cx="71693" cy="130021"/>
                </a:xfrm>
                <a:custGeom>
                  <a:avLst/>
                  <a:gdLst>
                    <a:gd name="connsiteX0" fmla="*/ 71694 w 71693"/>
                    <a:gd name="connsiteY0" fmla="*/ 130021 h 130021"/>
                    <a:gd name="connsiteX1" fmla="*/ 0 w 71693"/>
                    <a:gd name="connsiteY1" fmla="*/ 130021 h 130021"/>
                    <a:gd name="connsiteX2" fmla="*/ 0 w 71693"/>
                    <a:gd name="connsiteY2" fmla="*/ 106934 h 130021"/>
                    <a:gd name="connsiteX3" fmla="*/ 19442 w 71693"/>
                    <a:gd name="connsiteY3" fmla="*/ 106934 h 130021"/>
                    <a:gd name="connsiteX4" fmla="*/ 19442 w 71693"/>
                    <a:gd name="connsiteY4" fmla="*/ 23088 h 130021"/>
                    <a:gd name="connsiteX5" fmla="*/ 0 w 71693"/>
                    <a:gd name="connsiteY5" fmla="*/ 23088 h 130021"/>
                    <a:gd name="connsiteX6" fmla="*/ 0 w 71693"/>
                    <a:gd name="connsiteY6" fmla="*/ 0 h 130021"/>
                    <a:gd name="connsiteX7" fmla="*/ 71694 w 71693"/>
                    <a:gd name="connsiteY7" fmla="*/ 0 h 130021"/>
                    <a:gd name="connsiteX8" fmla="*/ 71694 w 71693"/>
                    <a:gd name="connsiteY8" fmla="*/ 23088 h 130021"/>
                    <a:gd name="connsiteX9" fmla="*/ 52251 w 71693"/>
                    <a:gd name="connsiteY9" fmla="*/ 23088 h 130021"/>
                    <a:gd name="connsiteX10" fmla="*/ 52251 w 71693"/>
                    <a:gd name="connsiteY10" fmla="*/ 106934 h 130021"/>
                    <a:gd name="connsiteX11" fmla="*/ 71694 w 71693"/>
                    <a:gd name="connsiteY11" fmla="*/ 106934 h 130021"/>
                    <a:gd name="connsiteX12" fmla="*/ 71694 w 71693"/>
                    <a:gd name="connsiteY12" fmla="*/ 130021 h 130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693" h="130021">
                      <a:moveTo>
                        <a:pt x="71694" y="130021"/>
                      </a:moveTo>
                      <a:lnTo>
                        <a:pt x="0" y="130021"/>
                      </a:lnTo>
                      <a:lnTo>
                        <a:pt x="0" y="106934"/>
                      </a:lnTo>
                      <a:lnTo>
                        <a:pt x="19442" y="106934"/>
                      </a:lnTo>
                      <a:lnTo>
                        <a:pt x="19442" y="23088"/>
                      </a:lnTo>
                      <a:lnTo>
                        <a:pt x="0" y="23088"/>
                      </a:lnTo>
                      <a:lnTo>
                        <a:pt x="0" y="0"/>
                      </a:lnTo>
                      <a:lnTo>
                        <a:pt x="71694" y="0"/>
                      </a:lnTo>
                      <a:lnTo>
                        <a:pt x="71694" y="23088"/>
                      </a:lnTo>
                      <a:lnTo>
                        <a:pt x="52251" y="23088"/>
                      </a:lnTo>
                      <a:lnTo>
                        <a:pt x="52251" y="106934"/>
                      </a:lnTo>
                      <a:lnTo>
                        <a:pt x="71694" y="106934"/>
                      </a:lnTo>
                      <a:lnTo>
                        <a:pt x="71694" y="130021"/>
                      </a:lnTo>
                      <a:close/>
                    </a:path>
                  </a:pathLst>
                </a:custGeom>
                <a:grpFill/>
                <a:ln w="12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4" name="PA-任意多边形 33">
                  <a:extLst>
                    <a:ext uri="{FF2B5EF4-FFF2-40B4-BE49-F238E27FC236}">
                      <a16:creationId xmlns="" xmlns:a16="http://schemas.microsoft.com/office/drawing/2014/main" id="{2DAE8CB5-1D63-420D-A1F5-1483D4176D5F}"/>
                    </a:ext>
                  </a:extLst>
                </p:cNvPr>
                <p:cNvSpPr/>
                <p:nvPr>
                  <p:custDataLst>
                    <p:tags r:id="rId28"/>
                  </p:custDataLst>
                </p:nvPr>
              </p:nvSpPr>
              <p:spPr>
                <a:xfrm>
                  <a:off x="7887777" y="-696883"/>
                  <a:ext cx="126375" cy="128806"/>
                </a:xfrm>
                <a:custGeom>
                  <a:avLst/>
                  <a:gdLst>
                    <a:gd name="connsiteX0" fmla="*/ 126376 w 126375"/>
                    <a:gd name="connsiteY0" fmla="*/ 0 h 128806"/>
                    <a:gd name="connsiteX1" fmla="*/ 80200 w 126375"/>
                    <a:gd name="connsiteY1" fmla="*/ 128806 h 128806"/>
                    <a:gd name="connsiteX2" fmla="*/ 46176 w 126375"/>
                    <a:gd name="connsiteY2" fmla="*/ 128806 h 128806"/>
                    <a:gd name="connsiteX3" fmla="*/ 0 w 126375"/>
                    <a:gd name="connsiteY3" fmla="*/ 0 h 128806"/>
                    <a:gd name="connsiteX4" fmla="*/ 34024 w 126375"/>
                    <a:gd name="connsiteY4" fmla="*/ 0 h 128806"/>
                    <a:gd name="connsiteX5" fmla="*/ 63188 w 126375"/>
                    <a:gd name="connsiteY5" fmla="*/ 87491 h 128806"/>
                    <a:gd name="connsiteX6" fmla="*/ 92351 w 126375"/>
                    <a:gd name="connsiteY6" fmla="*/ 0 h 128806"/>
                    <a:gd name="connsiteX7" fmla="*/ 126376 w 126375"/>
                    <a:gd name="connsiteY7" fmla="*/ 0 h 12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375" h="128806">
                      <a:moveTo>
                        <a:pt x="126376" y="0"/>
                      </a:moveTo>
                      <a:lnTo>
                        <a:pt x="80200" y="128806"/>
                      </a:lnTo>
                      <a:lnTo>
                        <a:pt x="46176" y="128806"/>
                      </a:lnTo>
                      <a:lnTo>
                        <a:pt x="0" y="0"/>
                      </a:lnTo>
                      <a:lnTo>
                        <a:pt x="34024" y="0"/>
                      </a:lnTo>
                      <a:lnTo>
                        <a:pt x="63188" y="87491"/>
                      </a:lnTo>
                      <a:lnTo>
                        <a:pt x="92351" y="0"/>
                      </a:lnTo>
                      <a:lnTo>
                        <a:pt x="126376" y="0"/>
                      </a:lnTo>
                      <a:close/>
                    </a:path>
                  </a:pathLst>
                </a:custGeom>
                <a:grpFill/>
                <a:ln w="12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5" name="PA-任意多边形 34">
                  <a:extLst>
                    <a:ext uri="{FF2B5EF4-FFF2-40B4-BE49-F238E27FC236}">
                      <a16:creationId xmlns="" xmlns:a16="http://schemas.microsoft.com/office/drawing/2014/main" id="{89C85A30-6E1B-4A44-B1A9-82EAB008A773}"/>
                    </a:ext>
                  </a:extLst>
                </p:cNvPr>
                <p:cNvSpPr/>
                <p:nvPr>
                  <p:custDataLst>
                    <p:tags r:id="rId29"/>
                  </p:custDataLst>
                </p:nvPr>
              </p:nvSpPr>
              <p:spPr>
                <a:xfrm>
                  <a:off x="8026305" y="-696883"/>
                  <a:ext cx="89921" cy="128806"/>
                </a:xfrm>
                <a:custGeom>
                  <a:avLst/>
                  <a:gdLst>
                    <a:gd name="connsiteX0" fmla="*/ 0 w 89921"/>
                    <a:gd name="connsiteY0" fmla="*/ 128806 h 128806"/>
                    <a:gd name="connsiteX1" fmla="*/ 0 w 89921"/>
                    <a:gd name="connsiteY1" fmla="*/ 0 h 128806"/>
                    <a:gd name="connsiteX2" fmla="*/ 89921 w 89921"/>
                    <a:gd name="connsiteY2" fmla="*/ 0 h 128806"/>
                    <a:gd name="connsiteX3" fmla="*/ 89921 w 89921"/>
                    <a:gd name="connsiteY3" fmla="*/ 24303 h 128806"/>
                    <a:gd name="connsiteX4" fmla="*/ 32809 w 89921"/>
                    <a:gd name="connsiteY4" fmla="*/ 24303 h 128806"/>
                    <a:gd name="connsiteX5" fmla="*/ 32809 w 89921"/>
                    <a:gd name="connsiteY5" fmla="*/ 47391 h 128806"/>
                    <a:gd name="connsiteX6" fmla="*/ 85061 w 89921"/>
                    <a:gd name="connsiteY6" fmla="*/ 47391 h 128806"/>
                    <a:gd name="connsiteX7" fmla="*/ 85061 w 89921"/>
                    <a:gd name="connsiteY7" fmla="*/ 71694 h 128806"/>
                    <a:gd name="connsiteX8" fmla="*/ 32809 w 89921"/>
                    <a:gd name="connsiteY8" fmla="*/ 71694 h 128806"/>
                    <a:gd name="connsiteX9" fmla="*/ 32809 w 89921"/>
                    <a:gd name="connsiteY9" fmla="*/ 104503 h 128806"/>
                    <a:gd name="connsiteX10" fmla="*/ 89921 w 89921"/>
                    <a:gd name="connsiteY10" fmla="*/ 104503 h 128806"/>
                    <a:gd name="connsiteX11" fmla="*/ 89921 w 89921"/>
                    <a:gd name="connsiteY11" fmla="*/ 128806 h 128806"/>
                    <a:gd name="connsiteX12" fmla="*/ 0 w 89921"/>
                    <a:gd name="connsiteY12" fmla="*/ 128806 h 12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9921" h="128806">
                      <a:moveTo>
                        <a:pt x="0" y="128806"/>
                      </a:moveTo>
                      <a:lnTo>
                        <a:pt x="0" y="0"/>
                      </a:lnTo>
                      <a:lnTo>
                        <a:pt x="89921" y="0"/>
                      </a:lnTo>
                      <a:lnTo>
                        <a:pt x="89921" y="24303"/>
                      </a:lnTo>
                      <a:lnTo>
                        <a:pt x="32809" y="24303"/>
                      </a:lnTo>
                      <a:lnTo>
                        <a:pt x="32809" y="47391"/>
                      </a:lnTo>
                      <a:lnTo>
                        <a:pt x="85061" y="47391"/>
                      </a:lnTo>
                      <a:lnTo>
                        <a:pt x="85061" y="71694"/>
                      </a:lnTo>
                      <a:lnTo>
                        <a:pt x="32809" y="71694"/>
                      </a:lnTo>
                      <a:lnTo>
                        <a:pt x="32809" y="104503"/>
                      </a:lnTo>
                      <a:lnTo>
                        <a:pt x="89921" y="104503"/>
                      </a:lnTo>
                      <a:lnTo>
                        <a:pt x="89921" y="128806"/>
                      </a:lnTo>
                      <a:lnTo>
                        <a:pt x="0" y="128806"/>
                      </a:lnTo>
                      <a:close/>
                    </a:path>
                  </a:pathLst>
                </a:custGeom>
                <a:grpFill/>
                <a:ln w="12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6" name="PA-任意多边形 35">
                  <a:extLst>
                    <a:ext uri="{FF2B5EF4-FFF2-40B4-BE49-F238E27FC236}">
                      <a16:creationId xmlns="" xmlns:a16="http://schemas.microsoft.com/office/drawing/2014/main" id="{D79CA100-E14F-4EBD-91FC-FA02B91FDBE9}"/>
                    </a:ext>
                  </a:extLst>
                </p:cNvPr>
                <p:cNvSpPr/>
                <p:nvPr>
                  <p:custDataLst>
                    <p:tags r:id="rId30"/>
                  </p:custDataLst>
                </p:nvPr>
              </p:nvSpPr>
              <p:spPr>
                <a:xfrm>
                  <a:off x="8139314" y="-696883"/>
                  <a:ext cx="121515" cy="128806"/>
                </a:xfrm>
                <a:custGeom>
                  <a:avLst/>
                  <a:gdLst>
                    <a:gd name="connsiteX0" fmla="*/ 121515 w 121515"/>
                    <a:gd name="connsiteY0" fmla="*/ 128806 h 128806"/>
                    <a:gd name="connsiteX1" fmla="*/ 81415 w 121515"/>
                    <a:gd name="connsiteY1" fmla="*/ 128806 h 128806"/>
                    <a:gd name="connsiteX2" fmla="*/ 44961 w 121515"/>
                    <a:gd name="connsiteY2" fmla="*/ 81415 h 128806"/>
                    <a:gd name="connsiteX3" fmla="*/ 32809 w 121515"/>
                    <a:gd name="connsiteY3" fmla="*/ 81415 h 128806"/>
                    <a:gd name="connsiteX4" fmla="*/ 32809 w 121515"/>
                    <a:gd name="connsiteY4" fmla="*/ 128806 h 128806"/>
                    <a:gd name="connsiteX5" fmla="*/ 0 w 121515"/>
                    <a:gd name="connsiteY5" fmla="*/ 128806 h 128806"/>
                    <a:gd name="connsiteX6" fmla="*/ 0 w 121515"/>
                    <a:gd name="connsiteY6" fmla="*/ 0 h 128806"/>
                    <a:gd name="connsiteX7" fmla="*/ 53467 w 121515"/>
                    <a:gd name="connsiteY7" fmla="*/ 0 h 128806"/>
                    <a:gd name="connsiteX8" fmla="*/ 72909 w 121515"/>
                    <a:gd name="connsiteY8" fmla="*/ 1215 h 128806"/>
                    <a:gd name="connsiteX9" fmla="*/ 87491 w 121515"/>
                    <a:gd name="connsiteY9" fmla="*/ 7291 h 128806"/>
                    <a:gd name="connsiteX10" fmla="*/ 98428 w 121515"/>
                    <a:gd name="connsiteY10" fmla="*/ 18227 h 128806"/>
                    <a:gd name="connsiteX11" fmla="*/ 102073 w 121515"/>
                    <a:gd name="connsiteY11" fmla="*/ 35239 h 128806"/>
                    <a:gd name="connsiteX12" fmla="*/ 94782 w 121515"/>
                    <a:gd name="connsiteY12" fmla="*/ 59543 h 128806"/>
                    <a:gd name="connsiteX13" fmla="*/ 76555 w 121515"/>
                    <a:gd name="connsiteY13" fmla="*/ 74124 h 128806"/>
                    <a:gd name="connsiteX14" fmla="*/ 121515 w 121515"/>
                    <a:gd name="connsiteY14" fmla="*/ 128806 h 128806"/>
                    <a:gd name="connsiteX15" fmla="*/ 68049 w 121515"/>
                    <a:gd name="connsiteY15" fmla="*/ 38885 h 128806"/>
                    <a:gd name="connsiteX16" fmla="*/ 65618 w 121515"/>
                    <a:gd name="connsiteY16" fmla="*/ 30379 h 128806"/>
                    <a:gd name="connsiteX17" fmla="*/ 59542 w 121515"/>
                    <a:gd name="connsiteY17" fmla="*/ 25518 h 128806"/>
                    <a:gd name="connsiteX18" fmla="*/ 52252 w 121515"/>
                    <a:gd name="connsiteY18" fmla="*/ 24303 h 128806"/>
                    <a:gd name="connsiteX19" fmla="*/ 42530 w 121515"/>
                    <a:gd name="connsiteY19" fmla="*/ 24303 h 128806"/>
                    <a:gd name="connsiteX20" fmla="*/ 31594 w 121515"/>
                    <a:gd name="connsiteY20" fmla="*/ 24303 h 128806"/>
                    <a:gd name="connsiteX21" fmla="*/ 31594 w 121515"/>
                    <a:gd name="connsiteY21" fmla="*/ 59543 h 128806"/>
                    <a:gd name="connsiteX22" fmla="*/ 41315 w 121515"/>
                    <a:gd name="connsiteY22" fmla="*/ 59543 h 128806"/>
                    <a:gd name="connsiteX23" fmla="*/ 53467 w 121515"/>
                    <a:gd name="connsiteY23" fmla="*/ 58327 h 128806"/>
                    <a:gd name="connsiteX24" fmla="*/ 61973 w 121515"/>
                    <a:gd name="connsiteY24" fmla="*/ 54682 h 128806"/>
                    <a:gd name="connsiteX25" fmla="*/ 66833 w 121515"/>
                    <a:gd name="connsiteY25" fmla="*/ 48606 h 128806"/>
                    <a:gd name="connsiteX26" fmla="*/ 68049 w 121515"/>
                    <a:gd name="connsiteY26" fmla="*/ 38885 h 12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121515" h="128806">
                      <a:moveTo>
                        <a:pt x="121515" y="128806"/>
                      </a:moveTo>
                      <a:lnTo>
                        <a:pt x="81415" y="128806"/>
                      </a:lnTo>
                      <a:lnTo>
                        <a:pt x="44961" y="81415"/>
                      </a:lnTo>
                      <a:lnTo>
                        <a:pt x="32809" y="81415"/>
                      </a:lnTo>
                      <a:lnTo>
                        <a:pt x="32809" y="128806"/>
                      </a:lnTo>
                      <a:lnTo>
                        <a:pt x="0" y="128806"/>
                      </a:lnTo>
                      <a:lnTo>
                        <a:pt x="0" y="0"/>
                      </a:lnTo>
                      <a:lnTo>
                        <a:pt x="53467" y="0"/>
                      </a:lnTo>
                      <a:cubicBezTo>
                        <a:pt x="60758" y="0"/>
                        <a:pt x="66833" y="0"/>
                        <a:pt x="72909" y="1215"/>
                      </a:cubicBezTo>
                      <a:cubicBezTo>
                        <a:pt x="78985" y="2430"/>
                        <a:pt x="83846" y="3645"/>
                        <a:pt x="87491" y="7291"/>
                      </a:cubicBezTo>
                      <a:cubicBezTo>
                        <a:pt x="92352" y="9721"/>
                        <a:pt x="95997" y="14582"/>
                        <a:pt x="98428" y="18227"/>
                      </a:cubicBezTo>
                      <a:cubicBezTo>
                        <a:pt x="100858" y="23088"/>
                        <a:pt x="102073" y="27949"/>
                        <a:pt x="102073" y="35239"/>
                      </a:cubicBezTo>
                      <a:cubicBezTo>
                        <a:pt x="102073" y="44961"/>
                        <a:pt x="99643" y="53467"/>
                        <a:pt x="94782" y="59543"/>
                      </a:cubicBezTo>
                      <a:cubicBezTo>
                        <a:pt x="89921" y="65618"/>
                        <a:pt x="83846" y="70479"/>
                        <a:pt x="76555" y="74124"/>
                      </a:cubicBezTo>
                      <a:lnTo>
                        <a:pt x="121515" y="128806"/>
                      </a:lnTo>
                      <a:close/>
                      <a:moveTo>
                        <a:pt x="68049" y="38885"/>
                      </a:moveTo>
                      <a:cubicBezTo>
                        <a:pt x="68049" y="35239"/>
                        <a:pt x="66833" y="32809"/>
                        <a:pt x="65618" y="30379"/>
                      </a:cubicBezTo>
                      <a:cubicBezTo>
                        <a:pt x="64403" y="27949"/>
                        <a:pt x="61973" y="26733"/>
                        <a:pt x="59542" y="25518"/>
                      </a:cubicBezTo>
                      <a:cubicBezTo>
                        <a:pt x="57112" y="24303"/>
                        <a:pt x="54682" y="24303"/>
                        <a:pt x="52252" y="24303"/>
                      </a:cubicBezTo>
                      <a:cubicBezTo>
                        <a:pt x="49821" y="24303"/>
                        <a:pt x="46176" y="24303"/>
                        <a:pt x="42530" y="24303"/>
                      </a:cubicBezTo>
                      <a:lnTo>
                        <a:pt x="31594" y="24303"/>
                      </a:lnTo>
                      <a:lnTo>
                        <a:pt x="31594" y="59543"/>
                      </a:lnTo>
                      <a:lnTo>
                        <a:pt x="41315" y="59543"/>
                      </a:lnTo>
                      <a:cubicBezTo>
                        <a:pt x="46176" y="59543"/>
                        <a:pt x="49821" y="59543"/>
                        <a:pt x="53467" y="58327"/>
                      </a:cubicBezTo>
                      <a:cubicBezTo>
                        <a:pt x="57112" y="58327"/>
                        <a:pt x="59542" y="57112"/>
                        <a:pt x="61973" y="54682"/>
                      </a:cubicBezTo>
                      <a:cubicBezTo>
                        <a:pt x="64403" y="53467"/>
                        <a:pt x="65618" y="51036"/>
                        <a:pt x="66833" y="48606"/>
                      </a:cubicBezTo>
                      <a:cubicBezTo>
                        <a:pt x="68049" y="46176"/>
                        <a:pt x="68049" y="42530"/>
                        <a:pt x="68049" y="38885"/>
                      </a:cubicBezTo>
                      <a:close/>
                    </a:path>
                  </a:pathLst>
                </a:custGeom>
                <a:grpFill/>
                <a:ln w="12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7" name="PA-任意多边形 36">
                  <a:extLst>
                    <a:ext uri="{FF2B5EF4-FFF2-40B4-BE49-F238E27FC236}">
                      <a16:creationId xmlns="" xmlns:a16="http://schemas.microsoft.com/office/drawing/2014/main" id="{966DD14B-1426-4032-A1DC-2EC3BD199B78}"/>
                    </a:ext>
                  </a:extLst>
                </p:cNvPr>
                <p:cNvSpPr/>
                <p:nvPr>
                  <p:custDataLst>
                    <p:tags r:id="rId31"/>
                  </p:custDataLst>
                </p:nvPr>
              </p:nvSpPr>
              <p:spPr>
                <a:xfrm>
                  <a:off x="8263259" y="-700529"/>
                  <a:ext cx="106933" cy="134882"/>
                </a:xfrm>
                <a:custGeom>
                  <a:avLst/>
                  <a:gdLst>
                    <a:gd name="connsiteX0" fmla="*/ 48606 w 106933"/>
                    <a:gd name="connsiteY0" fmla="*/ 134882 h 134882"/>
                    <a:gd name="connsiteX1" fmla="*/ 21873 w 106933"/>
                    <a:gd name="connsiteY1" fmla="*/ 132452 h 134882"/>
                    <a:gd name="connsiteX2" fmla="*/ 0 w 106933"/>
                    <a:gd name="connsiteY2" fmla="*/ 125161 h 134882"/>
                    <a:gd name="connsiteX3" fmla="*/ 0 w 106933"/>
                    <a:gd name="connsiteY3" fmla="*/ 94782 h 134882"/>
                    <a:gd name="connsiteX4" fmla="*/ 3645 w 106933"/>
                    <a:gd name="connsiteY4" fmla="*/ 94782 h 134882"/>
                    <a:gd name="connsiteX5" fmla="*/ 25518 w 106933"/>
                    <a:gd name="connsiteY5" fmla="*/ 106934 h 134882"/>
                    <a:gd name="connsiteX6" fmla="*/ 48606 w 106933"/>
                    <a:gd name="connsiteY6" fmla="*/ 111794 h 134882"/>
                    <a:gd name="connsiteX7" fmla="*/ 55897 w 106933"/>
                    <a:gd name="connsiteY7" fmla="*/ 110579 h 134882"/>
                    <a:gd name="connsiteX8" fmla="*/ 63188 w 106933"/>
                    <a:gd name="connsiteY8" fmla="*/ 108149 h 134882"/>
                    <a:gd name="connsiteX9" fmla="*/ 69264 w 106933"/>
                    <a:gd name="connsiteY9" fmla="*/ 104503 h 134882"/>
                    <a:gd name="connsiteX10" fmla="*/ 71694 w 106933"/>
                    <a:gd name="connsiteY10" fmla="*/ 97212 h 134882"/>
                    <a:gd name="connsiteX11" fmla="*/ 68049 w 106933"/>
                    <a:gd name="connsiteY11" fmla="*/ 88706 h 134882"/>
                    <a:gd name="connsiteX12" fmla="*/ 58327 w 106933"/>
                    <a:gd name="connsiteY12" fmla="*/ 83846 h 134882"/>
                    <a:gd name="connsiteX13" fmla="*/ 43746 w 106933"/>
                    <a:gd name="connsiteY13" fmla="*/ 80200 h 134882"/>
                    <a:gd name="connsiteX14" fmla="*/ 29164 w 106933"/>
                    <a:gd name="connsiteY14" fmla="*/ 76555 h 134882"/>
                    <a:gd name="connsiteX15" fmla="*/ 7291 w 106933"/>
                    <a:gd name="connsiteY15" fmla="*/ 61973 h 134882"/>
                    <a:gd name="connsiteX16" fmla="*/ 1215 w 106933"/>
                    <a:gd name="connsiteY16" fmla="*/ 40100 h 134882"/>
                    <a:gd name="connsiteX17" fmla="*/ 17012 w 106933"/>
                    <a:gd name="connsiteY17" fmla="*/ 10936 h 134882"/>
                    <a:gd name="connsiteX18" fmla="*/ 55897 w 106933"/>
                    <a:gd name="connsiteY18" fmla="*/ 0 h 134882"/>
                    <a:gd name="connsiteX19" fmla="*/ 78985 w 106933"/>
                    <a:gd name="connsiteY19" fmla="*/ 2430 h 134882"/>
                    <a:gd name="connsiteX20" fmla="*/ 99642 w 106933"/>
                    <a:gd name="connsiteY20" fmla="*/ 8506 h 134882"/>
                    <a:gd name="connsiteX21" fmla="*/ 99642 w 106933"/>
                    <a:gd name="connsiteY21" fmla="*/ 37670 h 134882"/>
                    <a:gd name="connsiteX22" fmla="*/ 97212 w 106933"/>
                    <a:gd name="connsiteY22" fmla="*/ 37670 h 134882"/>
                    <a:gd name="connsiteX23" fmla="*/ 78985 w 106933"/>
                    <a:gd name="connsiteY23" fmla="*/ 26733 h 134882"/>
                    <a:gd name="connsiteX24" fmla="*/ 57112 w 106933"/>
                    <a:gd name="connsiteY24" fmla="*/ 21873 h 134882"/>
                    <a:gd name="connsiteX25" fmla="*/ 49821 w 106933"/>
                    <a:gd name="connsiteY25" fmla="*/ 23088 h 134882"/>
                    <a:gd name="connsiteX26" fmla="*/ 42530 w 106933"/>
                    <a:gd name="connsiteY26" fmla="*/ 25518 h 134882"/>
                    <a:gd name="connsiteX27" fmla="*/ 37670 w 106933"/>
                    <a:gd name="connsiteY27" fmla="*/ 29164 h 134882"/>
                    <a:gd name="connsiteX28" fmla="*/ 35239 w 106933"/>
                    <a:gd name="connsiteY28" fmla="*/ 35239 h 134882"/>
                    <a:gd name="connsiteX29" fmla="*/ 38885 w 106933"/>
                    <a:gd name="connsiteY29" fmla="*/ 42530 h 134882"/>
                    <a:gd name="connsiteX30" fmla="*/ 52251 w 106933"/>
                    <a:gd name="connsiteY30" fmla="*/ 47391 h 134882"/>
                    <a:gd name="connsiteX31" fmla="*/ 65618 w 106933"/>
                    <a:gd name="connsiteY31" fmla="*/ 49821 h 134882"/>
                    <a:gd name="connsiteX32" fmla="*/ 78985 w 106933"/>
                    <a:gd name="connsiteY32" fmla="*/ 53467 h 134882"/>
                    <a:gd name="connsiteX33" fmla="*/ 99642 w 106933"/>
                    <a:gd name="connsiteY33" fmla="*/ 66833 h 134882"/>
                    <a:gd name="connsiteX34" fmla="*/ 106933 w 106933"/>
                    <a:gd name="connsiteY34" fmla="*/ 88706 h 134882"/>
                    <a:gd name="connsiteX35" fmla="*/ 91137 w 106933"/>
                    <a:gd name="connsiteY35" fmla="*/ 119085 h 134882"/>
                    <a:gd name="connsiteX36" fmla="*/ 48606 w 106933"/>
                    <a:gd name="connsiteY36" fmla="*/ 134882 h 1348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06933" h="134882">
                      <a:moveTo>
                        <a:pt x="48606" y="134882"/>
                      </a:moveTo>
                      <a:cubicBezTo>
                        <a:pt x="38885" y="134882"/>
                        <a:pt x="29164" y="133667"/>
                        <a:pt x="21873" y="132452"/>
                      </a:cubicBezTo>
                      <a:cubicBezTo>
                        <a:pt x="14582" y="130021"/>
                        <a:pt x="7291" y="127591"/>
                        <a:pt x="0" y="125161"/>
                      </a:cubicBezTo>
                      <a:lnTo>
                        <a:pt x="0" y="94782"/>
                      </a:lnTo>
                      <a:lnTo>
                        <a:pt x="3645" y="94782"/>
                      </a:lnTo>
                      <a:cubicBezTo>
                        <a:pt x="9721" y="100858"/>
                        <a:pt x="18227" y="104503"/>
                        <a:pt x="25518" y="106934"/>
                      </a:cubicBezTo>
                      <a:cubicBezTo>
                        <a:pt x="34024" y="109364"/>
                        <a:pt x="41315" y="111794"/>
                        <a:pt x="48606" y="111794"/>
                      </a:cubicBezTo>
                      <a:cubicBezTo>
                        <a:pt x="51036" y="111794"/>
                        <a:pt x="53467" y="111794"/>
                        <a:pt x="55897" y="110579"/>
                      </a:cubicBezTo>
                      <a:cubicBezTo>
                        <a:pt x="59542" y="110579"/>
                        <a:pt x="61973" y="109364"/>
                        <a:pt x="63188" y="108149"/>
                      </a:cubicBezTo>
                      <a:cubicBezTo>
                        <a:pt x="65618" y="106934"/>
                        <a:pt x="68049" y="105718"/>
                        <a:pt x="69264" y="104503"/>
                      </a:cubicBezTo>
                      <a:cubicBezTo>
                        <a:pt x="70479" y="103288"/>
                        <a:pt x="71694" y="100858"/>
                        <a:pt x="71694" y="97212"/>
                      </a:cubicBezTo>
                      <a:cubicBezTo>
                        <a:pt x="71694" y="93567"/>
                        <a:pt x="70479" y="91137"/>
                        <a:pt x="68049" y="88706"/>
                      </a:cubicBezTo>
                      <a:cubicBezTo>
                        <a:pt x="65618" y="86276"/>
                        <a:pt x="61973" y="85061"/>
                        <a:pt x="58327" y="83846"/>
                      </a:cubicBezTo>
                      <a:cubicBezTo>
                        <a:pt x="53467" y="82630"/>
                        <a:pt x="48606" y="81415"/>
                        <a:pt x="43746" y="80200"/>
                      </a:cubicBezTo>
                      <a:cubicBezTo>
                        <a:pt x="38885" y="78985"/>
                        <a:pt x="34024" y="77770"/>
                        <a:pt x="29164" y="76555"/>
                      </a:cubicBezTo>
                      <a:cubicBezTo>
                        <a:pt x="19443" y="72909"/>
                        <a:pt x="10936" y="68049"/>
                        <a:pt x="7291" y="61973"/>
                      </a:cubicBezTo>
                      <a:cubicBezTo>
                        <a:pt x="2430" y="55897"/>
                        <a:pt x="1215" y="48606"/>
                        <a:pt x="1215" y="40100"/>
                      </a:cubicBezTo>
                      <a:cubicBezTo>
                        <a:pt x="1215" y="27949"/>
                        <a:pt x="6076" y="18227"/>
                        <a:pt x="17012" y="10936"/>
                      </a:cubicBezTo>
                      <a:cubicBezTo>
                        <a:pt x="27948" y="3645"/>
                        <a:pt x="40100" y="0"/>
                        <a:pt x="55897" y="0"/>
                      </a:cubicBezTo>
                      <a:cubicBezTo>
                        <a:pt x="64403" y="0"/>
                        <a:pt x="71694" y="1215"/>
                        <a:pt x="78985" y="2430"/>
                      </a:cubicBezTo>
                      <a:cubicBezTo>
                        <a:pt x="86276" y="3645"/>
                        <a:pt x="93567" y="6076"/>
                        <a:pt x="99642" y="8506"/>
                      </a:cubicBezTo>
                      <a:lnTo>
                        <a:pt x="99642" y="37670"/>
                      </a:lnTo>
                      <a:lnTo>
                        <a:pt x="97212" y="37670"/>
                      </a:lnTo>
                      <a:cubicBezTo>
                        <a:pt x="92352" y="34024"/>
                        <a:pt x="86276" y="30379"/>
                        <a:pt x="78985" y="26733"/>
                      </a:cubicBezTo>
                      <a:cubicBezTo>
                        <a:pt x="71694" y="24303"/>
                        <a:pt x="64403" y="21873"/>
                        <a:pt x="57112" y="21873"/>
                      </a:cubicBezTo>
                      <a:cubicBezTo>
                        <a:pt x="54682" y="21873"/>
                        <a:pt x="51036" y="21873"/>
                        <a:pt x="49821" y="23088"/>
                      </a:cubicBezTo>
                      <a:cubicBezTo>
                        <a:pt x="47391" y="23088"/>
                        <a:pt x="44960" y="24303"/>
                        <a:pt x="42530" y="25518"/>
                      </a:cubicBezTo>
                      <a:cubicBezTo>
                        <a:pt x="40100" y="26733"/>
                        <a:pt x="38885" y="27949"/>
                        <a:pt x="37670" y="29164"/>
                      </a:cubicBezTo>
                      <a:cubicBezTo>
                        <a:pt x="36455" y="30379"/>
                        <a:pt x="35239" y="32809"/>
                        <a:pt x="35239" y="35239"/>
                      </a:cubicBezTo>
                      <a:cubicBezTo>
                        <a:pt x="35239" y="38885"/>
                        <a:pt x="36455" y="41315"/>
                        <a:pt x="38885" y="42530"/>
                      </a:cubicBezTo>
                      <a:cubicBezTo>
                        <a:pt x="41315" y="44961"/>
                        <a:pt x="46176" y="46176"/>
                        <a:pt x="52251" y="47391"/>
                      </a:cubicBezTo>
                      <a:cubicBezTo>
                        <a:pt x="57112" y="48606"/>
                        <a:pt x="60758" y="49821"/>
                        <a:pt x="65618" y="49821"/>
                      </a:cubicBezTo>
                      <a:cubicBezTo>
                        <a:pt x="69264" y="51036"/>
                        <a:pt x="74124" y="52252"/>
                        <a:pt x="78985" y="53467"/>
                      </a:cubicBezTo>
                      <a:cubicBezTo>
                        <a:pt x="88706" y="57112"/>
                        <a:pt x="94782" y="60758"/>
                        <a:pt x="99642" y="66833"/>
                      </a:cubicBezTo>
                      <a:cubicBezTo>
                        <a:pt x="104503" y="72909"/>
                        <a:pt x="106933" y="78985"/>
                        <a:pt x="106933" y="88706"/>
                      </a:cubicBezTo>
                      <a:cubicBezTo>
                        <a:pt x="106933" y="102073"/>
                        <a:pt x="102073" y="111794"/>
                        <a:pt x="91137" y="119085"/>
                      </a:cubicBezTo>
                      <a:cubicBezTo>
                        <a:pt x="80200" y="131237"/>
                        <a:pt x="66833" y="134882"/>
                        <a:pt x="48606" y="134882"/>
                      </a:cubicBezTo>
                      <a:close/>
                    </a:path>
                  </a:pathLst>
                </a:custGeom>
                <a:grpFill/>
                <a:ln w="12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8" name="PA-任意多边形 37">
                  <a:extLst>
                    <a:ext uri="{FF2B5EF4-FFF2-40B4-BE49-F238E27FC236}">
                      <a16:creationId xmlns="" xmlns:a16="http://schemas.microsoft.com/office/drawing/2014/main" id="{F91C426D-1B65-49EC-8D9A-3EC9338E13E1}"/>
                    </a:ext>
                  </a:extLst>
                </p:cNvPr>
                <p:cNvSpPr/>
                <p:nvPr>
                  <p:custDataLst>
                    <p:tags r:id="rId32"/>
                  </p:custDataLst>
                </p:nvPr>
              </p:nvSpPr>
              <p:spPr>
                <a:xfrm>
                  <a:off x="8381129" y="-698099"/>
                  <a:ext cx="71694" cy="130021"/>
                </a:xfrm>
                <a:custGeom>
                  <a:avLst/>
                  <a:gdLst>
                    <a:gd name="connsiteX0" fmla="*/ 71694 w 71694"/>
                    <a:gd name="connsiteY0" fmla="*/ 130021 h 130021"/>
                    <a:gd name="connsiteX1" fmla="*/ 0 w 71694"/>
                    <a:gd name="connsiteY1" fmla="*/ 130021 h 130021"/>
                    <a:gd name="connsiteX2" fmla="*/ 0 w 71694"/>
                    <a:gd name="connsiteY2" fmla="*/ 106934 h 130021"/>
                    <a:gd name="connsiteX3" fmla="*/ 19443 w 71694"/>
                    <a:gd name="connsiteY3" fmla="*/ 106934 h 130021"/>
                    <a:gd name="connsiteX4" fmla="*/ 19443 w 71694"/>
                    <a:gd name="connsiteY4" fmla="*/ 23088 h 130021"/>
                    <a:gd name="connsiteX5" fmla="*/ 0 w 71694"/>
                    <a:gd name="connsiteY5" fmla="*/ 23088 h 130021"/>
                    <a:gd name="connsiteX6" fmla="*/ 0 w 71694"/>
                    <a:gd name="connsiteY6" fmla="*/ 0 h 130021"/>
                    <a:gd name="connsiteX7" fmla="*/ 71694 w 71694"/>
                    <a:gd name="connsiteY7" fmla="*/ 0 h 130021"/>
                    <a:gd name="connsiteX8" fmla="*/ 71694 w 71694"/>
                    <a:gd name="connsiteY8" fmla="*/ 23088 h 130021"/>
                    <a:gd name="connsiteX9" fmla="*/ 52252 w 71694"/>
                    <a:gd name="connsiteY9" fmla="*/ 23088 h 130021"/>
                    <a:gd name="connsiteX10" fmla="*/ 52252 w 71694"/>
                    <a:gd name="connsiteY10" fmla="*/ 106934 h 130021"/>
                    <a:gd name="connsiteX11" fmla="*/ 71694 w 71694"/>
                    <a:gd name="connsiteY11" fmla="*/ 106934 h 130021"/>
                    <a:gd name="connsiteX12" fmla="*/ 71694 w 71694"/>
                    <a:gd name="connsiteY12" fmla="*/ 130021 h 130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1694" h="130021">
                      <a:moveTo>
                        <a:pt x="71694" y="130021"/>
                      </a:moveTo>
                      <a:lnTo>
                        <a:pt x="0" y="130021"/>
                      </a:lnTo>
                      <a:lnTo>
                        <a:pt x="0" y="106934"/>
                      </a:lnTo>
                      <a:lnTo>
                        <a:pt x="19443" y="106934"/>
                      </a:lnTo>
                      <a:lnTo>
                        <a:pt x="19443" y="23088"/>
                      </a:lnTo>
                      <a:lnTo>
                        <a:pt x="0" y="23088"/>
                      </a:lnTo>
                      <a:lnTo>
                        <a:pt x="0" y="0"/>
                      </a:lnTo>
                      <a:lnTo>
                        <a:pt x="71694" y="0"/>
                      </a:lnTo>
                      <a:lnTo>
                        <a:pt x="71694" y="23088"/>
                      </a:lnTo>
                      <a:lnTo>
                        <a:pt x="52252" y="23088"/>
                      </a:lnTo>
                      <a:lnTo>
                        <a:pt x="52252" y="106934"/>
                      </a:lnTo>
                      <a:lnTo>
                        <a:pt x="71694" y="106934"/>
                      </a:lnTo>
                      <a:lnTo>
                        <a:pt x="71694" y="130021"/>
                      </a:lnTo>
                      <a:close/>
                    </a:path>
                  </a:pathLst>
                </a:custGeom>
                <a:grpFill/>
                <a:ln w="12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39" name="PA-任意多边形 38">
                  <a:extLst>
                    <a:ext uri="{FF2B5EF4-FFF2-40B4-BE49-F238E27FC236}">
                      <a16:creationId xmlns="" xmlns:a16="http://schemas.microsoft.com/office/drawing/2014/main" id="{04945EB9-0D6C-4FAF-A9EA-36E199B6209A}"/>
                    </a:ext>
                  </a:extLst>
                </p:cNvPr>
                <p:cNvSpPr/>
                <p:nvPr>
                  <p:custDataLst>
                    <p:tags r:id="rId33"/>
                  </p:custDataLst>
                </p:nvPr>
              </p:nvSpPr>
              <p:spPr>
                <a:xfrm>
                  <a:off x="8461329" y="-696883"/>
                  <a:ext cx="111794" cy="128806"/>
                </a:xfrm>
                <a:custGeom>
                  <a:avLst/>
                  <a:gdLst>
                    <a:gd name="connsiteX0" fmla="*/ 38885 w 111794"/>
                    <a:gd name="connsiteY0" fmla="*/ 128806 h 128806"/>
                    <a:gd name="connsiteX1" fmla="*/ 38885 w 111794"/>
                    <a:gd name="connsiteY1" fmla="*/ 24303 h 128806"/>
                    <a:gd name="connsiteX2" fmla="*/ 0 w 111794"/>
                    <a:gd name="connsiteY2" fmla="*/ 24303 h 128806"/>
                    <a:gd name="connsiteX3" fmla="*/ 0 w 111794"/>
                    <a:gd name="connsiteY3" fmla="*/ 0 h 128806"/>
                    <a:gd name="connsiteX4" fmla="*/ 111794 w 111794"/>
                    <a:gd name="connsiteY4" fmla="*/ 0 h 128806"/>
                    <a:gd name="connsiteX5" fmla="*/ 111794 w 111794"/>
                    <a:gd name="connsiteY5" fmla="*/ 24303 h 128806"/>
                    <a:gd name="connsiteX6" fmla="*/ 72909 w 111794"/>
                    <a:gd name="connsiteY6" fmla="*/ 24303 h 128806"/>
                    <a:gd name="connsiteX7" fmla="*/ 72909 w 111794"/>
                    <a:gd name="connsiteY7" fmla="*/ 128806 h 128806"/>
                    <a:gd name="connsiteX8" fmla="*/ 38885 w 111794"/>
                    <a:gd name="connsiteY8" fmla="*/ 128806 h 12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1794" h="128806">
                      <a:moveTo>
                        <a:pt x="38885" y="128806"/>
                      </a:moveTo>
                      <a:lnTo>
                        <a:pt x="38885" y="24303"/>
                      </a:lnTo>
                      <a:lnTo>
                        <a:pt x="0" y="24303"/>
                      </a:lnTo>
                      <a:lnTo>
                        <a:pt x="0" y="0"/>
                      </a:lnTo>
                      <a:lnTo>
                        <a:pt x="111794" y="0"/>
                      </a:lnTo>
                      <a:lnTo>
                        <a:pt x="111794" y="24303"/>
                      </a:lnTo>
                      <a:lnTo>
                        <a:pt x="72909" y="24303"/>
                      </a:lnTo>
                      <a:lnTo>
                        <a:pt x="72909" y="128806"/>
                      </a:lnTo>
                      <a:lnTo>
                        <a:pt x="38885" y="128806"/>
                      </a:lnTo>
                      <a:close/>
                    </a:path>
                  </a:pathLst>
                </a:custGeom>
                <a:grpFill/>
                <a:ln w="12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40" name="PA-任意多边形 39">
                  <a:extLst>
                    <a:ext uri="{FF2B5EF4-FFF2-40B4-BE49-F238E27FC236}">
                      <a16:creationId xmlns="" xmlns:a16="http://schemas.microsoft.com/office/drawing/2014/main" id="{7739712D-10A0-4FB4-AF4D-2B4652A988D3}"/>
                    </a:ext>
                  </a:extLst>
                </p:cNvPr>
                <p:cNvSpPr/>
                <p:nvPr>
                  <p:custDataLst>
                    <p:tags r:id="rId34"/>
                  </p:custDataLst>
                </p:nvPr>
              </p:nvSpPr>
              <p:spPr>
                <a:xfrm>
                  <a:off x="8571908" y="-696883"/>
                  <a:ext cx="125160" cy="128806"/>
                </a:xfrm>
                <a:custGeom>
                  <a:avLst/>
                  <a:gdLst>
                    <a:gd name="connsiteX0" fmla="*/ 125161 w 125160"/>
                    <a:gd name="connsiteY0" fmla="*/ 0 h 128806"/>
                    <a:gd name="connsiteX1" fmla="*/ 78985 w 125160"/>
                    <a:gd name="connsiteY1" fmla="*/ 75340 h 128806"/>
                    <a:gd name="connsiteX2" fmla="*/ 78985 w 125160"/>
                    <a:gd name="connsiteY2" fmla="*/ 128806 h 128806"/>
                    <a:gd name="connsiteX3" fmla="*/ 46176 w 125160"/>
                    <a:gd name="connsiteY3" fmla="*/ 128806 h 128806"/>
                    <a:gd name="connsiteX4" fmla="*/ 46176 w 125160"/>
                    <a:gd name="connsiteY4" fmla="*/ 76555 h 128806"/>
                    <a:gd name="connsiteX5" fmla="*/ 0 w 125160"/>
                    <a:gd name="connsiteY5" fmla="*/ 0 h 128806"/>
                    <a:gd name="connsiteX6" fmla="*/ 37670 w 125160"/>
                    <a:gd name="connsiteY6" fmla="*/ 0 h 128806"/>
                    <a:gd name="connsiteX7" fmla="*/ 63188 w 125160"/>
                    <a:gd name="connsiteY7" fmla="*/ 46176 h 128806"/>
                    <a:gd name="connsiteX8" fmla="*/ 88706 w 125160"/>
                    <a:gd name="connsiteY8" fmla="*/ 0 h 128806"/>
                    <a:gd name="connsiteX9" fmla="*/ 125161 w 125160"/>
                    <a:gd name="connsiteY9" fmla="*/ 0 h 128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5160" h="128806">
                      <a:moveTo>
                        <a:pt x="125161" y="0"/>
                      </a:moveTo>
                      <a:lnTo>
                        <a:pt x="78985" y="75340"/>
                      </a:lnTo>
                      <a:lnTo>
                        <a:pt x="78985" y="128806"/>
                      </a:lnTo>
                      <a:lnTo>
                        <a:pt x="46176" y="128806"/>
                      </a:lnTo>
                      <a:lnTo>
                        <a:pt x="46176" y="76555"/>
                      </a:lnTo>
                      <a:lnTo>
                        <a:pt x="0" y="0"/>
                      </a:lnTo>
                      <a:lnTo>
                        <a:pt x="37670" y="0"/>
                      </a:lnTo>
                      <a:lnTo>
                        <a:pt x="63188" y="46176"/>
                      </a:lnTo>
                      <a:lnTo>
                        <a:pt x="88706" y="0"/>
                      </a:lnTo>
                      <a:lnTo>
                        <a:pt x="125161" y="0"/>
                      </a:lnTo>
                      <a:close/>
                    </a:path>
                  </a:pathLst>
                </a:custGeom>
                <a:grpFill/>
                <a:ln w="1213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</p:grpSp>
      <p:grpSp>
        <p:nvGrpSpPr>
          <p:cNvPr id="49" name="PA-组合 27">
            <a:extLst>
              <a:ext uri="{FF2B5EF4-FFF2-40B4-BE49-F238E27FC236}">
                <a16:creationId xmlns="" xmlns:a16="http://schemas.microsoft.com/office/drawing/2014/main" id="{423BF696-789B-4113-A843-32F528FB4EA3}"/>
              </a:ext>
            </a:extLst>
          </p:cNvPr>
          <p:cNvGrpSpPr>
            <a:grpSpLocks noChangeAspect="1"/>
          </p:cNvGrpSpPr>
          <p:nvPr>
            <p:custDataLst>
              <p:tags r:id="rId3"/>
            </p:custDataLst>
          </p:nvPr>
        </p:nvGrpSpPr>
        <p:grpSpPr>
          <a:xfrm>
            <a:off x="5157365" y="4546455"/>
            <a:ext cx="1877271" cy="102119"/>
            <a:chOff x="2713456" y="2518210"/>
            <a:chExt cx="3658270" cy="914400"/>
          </a:xfrm>
        </p:grpSpPr>
        <p:sp>
          <p:nvSpPr>
            <p:cNvPr id="50" name="PA-矩形 28">
              <a:extLst>
                <a:ext uri="{FF2B5EF4-FFF2-40B4-BE49-F238E27FC236}">
                  <a16:creationId xmlns="" xmlns:a16="http://schemas.microsoft.com/office/drawing/2014/main" id="{A2AE4AFB-CF92-43E1-A431-9F6DF9894F7A}"/>
                </a:ext>
              </a:extLst>
            </p:cNvPr>
            <p:cNvSpPr/>
            <p:nvPr>
              <p:custDataLst>
                <p:tags r:id="rId5"/>
              </p:custDataLst>
            </p:nvPr>
          </p:nvSpPr>
          <p:spPr>
            <a:xfrm>
              <a:off x="2713456" y="2518210"/>
              <a:ext cx="914400" cy="914400"/>
            </a:xfrm>
            <a:prstGeom prst="rect">
              <a:avLst/>
            </a:prstGeom>
            <a:solidFill>
              <a:srgbClr val="CCE2D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PA-矩形 29">
              <a:extLst>
                <a:ext uri="{FF2B5EF4-FFF2-40B4-BE49-F238E27FC236}">
                  <a16:creationId xmlns="" xmlns:a16="http://schemas.microsoft.com/office/drawing/2014/main" id="{9F3DB01D-242B-425F-B26A-8514AED94D37}"/>
                </a:ext>
              </a:extLst>
            </p:cNvPr>
            <p:cNvSpPr/>
            <p:nvPr>
              <p:custDataLst>
                <p:tags r:id="rId6"/>
              </p:custDataLst>
            </p:nvPr>
          </p:nvSpPr>
          <p:spPr>
            <a:xfrm>
              <a:off x="3628079" y="2518210"/>
              <a:ext cx="914400" cy="914400"/>
            </a:xfrm>
            <a:prstGeom prst="rect">
              <a:avLst/>
            </a:prstGeom>
            <a:solidFill>
              <a:srgbClr val="99C5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PA-矩形 30">
              <a:extLst>
                <a:ext uri="{FF2B5EF4-FFF2-40B4-BE49-F238E27FC236}">
                  <a16:creationId xmlns="" xmlns:a16="http://schemas.microsoft.com/office/drawing/2014/main" id="{EED810F0-FDD9-42EC-A5E6-2C4455728EB2}"/>
                </a:ext>
              </a:extLst>
            </p:cNvPr>
            <p:cNvSpPr/>
            <p:nvPr>
              <p:custDataLst>
                <p:tags r:id="rId7"/>
              </p:custDataLst>
            </p:nvPr>
          </p:nvSpPr>
          <p:spPr>
            <a:xfrm>
              <a:off x="4542702" y="2518210"/>
              <a:ext cx="914400" cy="914400"/>
            </a:xfrm>
            <a:prstGeom prst="rect">
              <a:avLst/>
            </a:prstGeom>
            <a:solidFill>
              <a:srgbClr val="66A99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PA-矩形 31">
              <a:extLst>
                <a:ext uri="{FF2B5EF4-FFF2-40B4-BE49-F238E27FC236}">
                  <a16:creationId xmlns="" xmlns:a16="http://schemas.microsoft.com/office/drawing/2014/main" id="{C43A5292-ABCC-4A85-8E0B-C379597C42B5}"/>
                </a:ext>
              </a:extLst>
            </p:cNvPr>
            <p:cNvSpPr/>
            <p:nvPr>
              <p:custDataLst>
                <p:tags r:id="rId8"/>
              </p:custDataLst>
            </p:nvPr>
          </p:nvSpPr>
          <p:spPr>
            <a:xfrm>
              <a:off x="5457326" y="2518210"/>
              <a:ext cx="914400" cy="914400"/>
            </a:xfrm>
            <a:prstGeom prst="rect">
              <a:avLst/>
            </a:prstGeom>
            <a:solidFill>
              <a:srgbClr val="40937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" name="矩形 7">
            <a:extLst>
              <a:ext uri="{FF2B5EF4-FFF2-40B4-BE49-F238E27FC236}">
                <a16:creationId xmlns="" xmlns:a16="http://schemas.microsoft.com/office/drawing/2014/main" id="{E677980D-9062-4B68-A4F6-EEF87EAB254C}"/>
              </a:ext>
            </a:extLst>
          </p:cNvPr>
          <p:cNvSpPr>
            <a:spLocks noChangeAspect="1"/>
          </p:cNvSpPr>
          <p:nvPr/>
        </p:nvSpPr>
        <p:spPr>
          <a:xfrm>
            <a:off x="0" y="0"/>
            <a:ext cx="4052430" cy="6858000"/>
          </a:xfrm>
          <a:prstGeom prst="rect">
            <a:avLst/>
          </a:prstGeom>
          <a:solidFill>
            <a:schemeClr val="tx2">
              <a:alpha val="7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" name="矩形 54">
            <a:extLst>
              <a:ext uri="{FF2B5EF4-FFF2-40B4-BE49-F238E27FC236}">
                <a16:creationId xmlns="" xmlns:a16="http://schemas.microsoft.com/office/drawing/2014/main" id="{C06A1502-7824-48E8-8A30-6993DF83D8F4}"/>
              </a:ext>
            </a:extLst>
          </p:cNvPr>
          <p:cNvSpPr>
            <a:spLocks noChangeAspect="1"/>
          </p:cNvSpPr>
          <p:nvPr/>
        </p:nvSpPr>
        <p:spPr>
          <a:xfrm>
            <a:off x="8141631" y="0"/>
            <a:ext cx="4050369" cy="6858000"/>
          </a:xfrm>
          <a:prstGeom prst="rect">
            <a:avLst/>
          </a:prstGeom>
          <a:solidFill>
            <a:schemeClr val="tx2">
              <a:alpha val="7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5" name="PA-文本框 4">
            <a:extLst>
              <a:ext uri="{FF2B5EF4-FFF2-40B4-BE49-F238E27FC236}">
                <a16:creationId xmlns="" xmlns:a16="http://schemas.microsoft.com/office/drawing/2014/main" id="{BA9BA5DE-A391-48CE-A002-0CE22FD3EEA1}"/>
              </a:ext>
            </a:extLst>
          </p:cNvPr>
          <p:cNvSpPr txBox="1">
            <a:spLocks noChangeAspect="1"/>
          </p:cNvSpPr>
          <p:nvPr>
            <p:custDataLst>
              <p:tags r:id="rId4"/>
            </p:custDataLst>
          </p:nvPr>
        </p:nvSpPr>
        <p:spPr>
          <a:xfrm>
            <a:off x="500380" y="2591058"/>
            <a:ext cx="1120394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6600" spc="300" dirty="0">
                <a:solidFill>
                  <a:schemeClr val="bg1"/>
                </a:solidFill>
                <a:latin typeface="+mj-ea"/>
                <a:ea typeface="+mj-ea"/>
              </a:rPr>
              <a:t>THANK YOU</a:t>
            </a:r>
          </a:p>
        </p:txBody>
      </p:sp>
    </p:spTree>
    <p:extLst>
      <p:ext uri="{BB962C8B-B14F-4D97-AF65-F5344CB8AC3E}">
        <p14:creationId xmlns:p14="http://schemas.microsoft.com/office/powerpoint/2010/main" val="1535982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8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8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4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26091E-06 0.09624 L 4.26091E-06 -3.12755E-06 E" pathEditMode="relative" ptsTypes="">
                                      <p:cBhvr>
                                        <p:cTn id="19" dur="7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4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decel="10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4.26091E-06 0.09624 L 4.26091E-06 -3.12755E-06 E" pathEditMode="relative" ptsTypes="">
                                      <p:cBhvr>
                                        <p:cTn id="24" dur="7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4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42" presetClass="pat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Motion origin="layout" path="M 4.26091E-06 0.09624 L 4.26091E-06 -3.12755E-06 E" pathEditMode="relative" ptsTypes="">
                                      <p:cBhvr>
                                        <p:cTn id="29" dur="7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4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42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4.26091E-06 0.09624 L 4.26091E-06 -3.12755E-06 E" pathEditMode="relative" ptsTypes="">
                                      <p:cBhvr>
                                        <p:cTn id="34" dur="7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7" grpId="0"/>
      <p:bldP spid="7" grpId="1"/>
      <p:bldP spid="8" grpId="0" animBg="1"/>
      <p:bldP spid="55" grpId="0" animBg="1"/>
      <p:bldP spid="5" grpId="0"/>
      <p:bldP spid="5" grpId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占位符 1">
            <a:extLst>
              <a:ext uri="{FF2B5EF4-FFF2-40B4-BE49-F238E27FC236}">
                <a16:creationId xmlns="" xmlns:a16="http://schemas.microsoft.com/office/drawing/2014/main" id="{C4B1C0CB-0581-4384-B019-3E80690D2B7C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>
          <a:xfrm>
            <a:off x="1358900" y="339509"/>
            <a:ext cx="9296400" cy="430887"/>
          </a:xfrm>
        </p:spPr>
        <p:txBody>
          <a:bodyPr/>
          <a:lstStyle/>
          <a:p>
            <a:r>
              <a:rPr lang="zh-CN" altLang="en-US" dirty="0"/>
              <a:t>设计规范</a:t>
            </a:r>
          </a:p>
        </p:txBody>
      </p:sp>
      <p:grpSp>
        <p:nvGrpSpPr>
          <p:cNvPr id="104" name="组合 103">
            <a:extLst>
              <a:ext uri="{FF2B5EF4-FFF2-40B4-BE49-F238E27FC236}">
                <a16:creationId xmlns="" xmlns:a16="http://schemas.microsoft.com/office/drawing/2014/main" id="{1FD9C1E4-D8DB-4277-B11A-C660159BC8F8}"/>
              </a:ext>
            </a:extLst>
          </p:cNvPr>
          <p:cNvGrpSpPr>
            <a:grpSpLocks noChangeAspect="1"/>
          </p:cNvGrpSpPr>
          <p:nvPr/>
        </p:nvGrpSpPr>
        <p:grpSpPr>
          <a:xfrm>
            <a:off x="1013760" y="1879580"/>
            <a:ext cx="2352060" cy="2813611"/>
            <a:chOff x="694182" y="1879580"/>
            <a:chExt cx="2352060" cy="2813611"/>
          </a:xfrm>
        </p:grpSpPr>
        <p:sp>
          <p:nvSpPr>
            <p:cNvPr id="3" name="文本框 2">
              <a:extLst>
                <a:ext uri="{FF2B5EF4-FFF2-40B4-BE49-F238E27FC236}">
                  <a16:creationId xmlns="" xmlns:a16="http://schemas.microsoft.com/office/drawing/2014/main" id="{68753731-B4EC-48A5-AC7B-4DD65A7E3CAA}"/>
                </a:ext>
              </a:extLst>
            </p:cNvPr>
            <p:cNvSpPr txBox="1"/>
            <p:nvPr/>
          </p:nvSpPr>
          <p:spPr>
            <a:xfrm>
              <a:off x="1160193" y="1879580"/>
              <a:ext cx="1420039" cy="43992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2400" spc="100" dirty="0">
                  <a:latin typeface="+mn-ea"/>
                </a:rPr>
                <a:t>配色方案</a:t>
              </a:r>
            </a:p>
          </p:txBody>
        </p:sp>
        <p:cxnSp>
          <p:nvCxnSpPr>
            <p:cNvPr id="5" name="直接连接符 4">
              <a:extLst>
                <a:ext uri="{FF2B5EF4-FFF2-40B4-BE49-F238E27FC236}">
                  <a16:creationId xmlns="" xmlns:a16="http://schemas.microsoft.com/office/drawing/2014/main" id="{D130BEF4-43D4-43AC-925F-9B9A9B9729E7}"/>
                </a:ext>
              </a:extLst>
            </p:cNvPr>
            <p:cNvCxnSpPr>
              <a:cxnSpLocks/>
            </p:cNvCxnSpPr>
            <p:nvPr/>
          </p:nvCxnSpPr>
          <p:spPr>
            <a:xfrm>
              <a:off x="1598069" y="2568884"/>
              <a:ext cx="544286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4" name="组合 83">
              <a:extLst>
                <a:ext uri="{FF2B5EF4-FFF2-40B4-BE49-F238E27FC236}">
                  <a16:creationId xmlns="" xmlns:a16="http://schemas.microsoft.com/office/drawing/2014/main" id="{8B21C647-B884-4215-800A-BF7490209702}"/>
                </a:ext>
              </a:extLst>
            </p:cNvPr>
            <p:cNvGrpSpPr/>
            <p:nvPr/>
          </p:nvGrpSpPr>
          <p:grpSpPr>
            <a:xfrm>
              <a:off x="694182" y="2833515"/>
              <a:ext cx="2352060" cy="1859676"/>
              <a:chOff x="694182" y="2833515"/>
              <a:chExt cx="2352060" cy="1859676"/>
            </a:xfrm>
          </p:grpSpPr>
          <p:grpSp>
            <p:nvGrpSpPr>
              <p:cNvPr id="16" name="组合 15">
                <a:extLst>
                  <a:ext uri="{FF2B5EF4-FFF2-40B4-BE49-F238E27FC236}">
                    <a16:creationId xmlns="" xmlns:a16="http://schemas.microsoft.com/office/drawing/2014/main" id="{F4FB976D-9CDB-4C17-AE43-BA777FB2ECCC}"/>
                  </a:ext>
                </a:extLst>
              </p:cNvPr>
              <p:cNvGrpSpPr/>
              <p:nvPr/>
            </p:nvGrpSpPr>
            <p:grpSpPr>
              <a:xfrm>
                <a:off x="694182" y="3267161"/>
                <a:ext cx="544286" cy="1426030"/>
                <a:chOff x="1447800" y="2616200"/>
                <a:chExt cx="544286" cy="1426030"/>
              </a:xfrm>
            </p:grpSpPr>
            <p:sp>
              <p:nvSpPr>
                <p:cNvPr id="8" name="椭圆 7">
                  <a:extLst>
                    <a:ext uri="{FF2B5EF4-FFF2-40B4-BE49-F238E27FC236}">
                      <a16:creationId xmlns="" xmlns:a16="http://schemas.microsoft.com/office/drawing/2014/main" id="{7DEC7AF1-A1EA-4088-BECE-3930190AA396}"/>
                    </a:ext>
                  </a:extLst>
                </p:cNvPr>
                <p:cNvSpPr/>
                <p:nvPr/>
              </p:nvSpPr>
              <p:spPr>
                <a:xfrm>
                  <a:off x="1447800" y="2616200"/>
                  <a:ext cx="544286" cy="544286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" name="椭圆 10">
                  <a:extLst>
                    <a:ext uri="{FF2B5EF4-FFF2-40B4-BE49-F238E27FC236}">
                      <a16:creationId xmlns="" xmlns:a16="http://schemas.microsoft.com/office/drawing/2014/main" id="{CF555F10-35E3-4DFA-AF20-931C966A5DE6}"/>
                    </a:ext>
                  </a:extLst>
                </p:cNvPr>
                <p:cNvSpPr/>
                <p:nvPr/>
              </p:nvSpPr>
              <p:spPr>
                <a:xfrm>
                  <a:off x="1447800" y="3057072"/>
                  <a:ext cx="544286" cy="544286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" name="椭圆 11">
                  <a:extLst>
                    <a:ext uri="{FF2B5EF4-FFF2-40B4-BE49-F238E27FC236}">
                      <a16:creationId xmlns="" xmlns:a16="http://schemas.microsoft.com/office/drawing/2014/main" id="{3F960FE9-0FC0-466B-910D-BB3AB529F88F}"/>
                    </a:ext>
                  </a:extLst>
                </p:cNvPr>
                <p:cNvSpPr/>
                <p:nvPr/>
              </p:nvSpPr>
              <p:spPr>
                <a:xfrm>
                  <a:off x="1447800" y="3497944"/>
                  <a:ext cx="544286" cy="544286"/>
                </a:xfrm>
                <a:prstGeom prst="ellipse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7" name="文本框 16">
                <a:extLst>
                  <a:ext uri="{FF2B5EF4-FFF2-40B4-BE49-F238E27FC236}">
                    <a16:creationId xmlns="" xmlns:a16="http://schemas.microsoft.com/office/drawing/2014/main" id="{3BEB21DC-5378-4BCA-B90A-E8A9EAF0B010}"/>
                  </a:ext>
                </a:extLst>
              </p:cNvPr>
              <p:cNvSpPr txBox="1"/>
              <p:nvPr/>
            </p:nvSpPr>
            <p:spPr>
              <a:xfrm>
                <a:off x="754598" y="2833515"/>
                <a:ext cx="423455" cy="25660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zh-CN" altLang="en-US" sz="1400" spc="100" dirty="0">
                    <a:latin typeface="+mn-ea"/>
                  </a:rPr>
                  <a:t>主色</a:t>
                </a:r>
              </a:p>
            </p:txBody>
          </p:sp>
          <p:grpSp>
            <p:nvGrpSpPr>
              <p:cNvPr id="15" name="组合 14">
                <a:extLst>
                  <a:ext uri="{FF2B5EF4-FFF2-40B4-BE49-F238E27FC236}">
                    <a16:creationId xmlns="" xmlns:a16="http://schemas.microsoft.com/office/drawing/2014/main" id="{35CF585C-8E74-4F01-9E2B-7AF4EAA04575}"/>
                  </a:ext>
                </a:extLst>
              </p:cNvPr>
              <p:cNvGrpSpPr/>
              <p:nvPr/>
            </p:nvGrpSpPr>
            <p:grpSpPr>
              <a:xfrm>
                <a:off x="1582298" y="3267161"/>
                <a:ext cx="544286" cy="1426030"/>
                <a:chOff x="2100942" y="2616200"/>
                <a:chExt cx="544286" cy="1426030"/>
              </a:xfrm>
            </p:grpSpPr>
            <p:sp>
              <p:nvSpPr>
                <p:cNvPr id="9" name="椭圆 8">
                  <a:extLst>
                    <a:ext uri="{FF2B5EF4-FFF2-40B4-BE49-F238E27FC236}">
                      <a16:creationId xmlns="" xmlns:a16="http://schemas.microsoft.com/office/drawing/2014/main" id="{794D225B-0E9C-4ED9-ADB1-3B3F097FD513}"/>
                    </a:ext>
                  </a:extLst>
                </p:cNvPr>
                <p:cNvSpPr/>
                <p:nvPr/>
              </p:nvSpPr>
              <p:spPr>
                <a:xfrm>
                  <a:off x="2100942" y="2616200"/>
                  <a:ext cx="544286" cy="544286"/>
                </a:xfrm>
                <a:prstGeom prst="ellipse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" name="椭圆 12">
                  <a:extLst>
                    <a:ext uri="{FF2B5EF4-FFF2-40B4-BE49-F238E27FC236}">
                      <a16:creationId xmlns="" xmlns:a16="http://schemas.microsoft.com/office/drawing/2014/main" id="{CBBCD659-D04C-4675-890C-B226842B73A5}"/>
                    </a:ext>
                  </a:extLst>
                </p:cNvPr>
                <p:cNvSpPr/>
                <p:nvPr/>
              </p:nvSpPr>
              <p:spPr>
                <a:xfrm>
                  <a:off x="2100942" y="3057072"/>
                  <a:ext cx="544286" cy="544286"/>
                </a:xfrm>
                <a:prstGeom prst="ellipse">
                  <a:avLst/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" name="椭圆 13">
                  <a:extLst>
                    <a:ext uri="{FF2B5EF4-FFF2-40B4-BE49-F238E27FC236}">
                      <a16:creationId xmlns="" xmlns:a16="http://schemas.microsoft.com/office/drawing/2014/main" id="{BFED8BF8-C6C5-4667-B0A5-AFE895F1F720}"/>
                    </a:ext>
                  </a:extLst>
                </p:cNvPr>
                <p:cNvSpPr/>
                <p:nvPr/>
              </p:nvSpPr>
              <p:spPr>
                <a:xfrm>
                  <a:off x="2100942" y="3497944"/>
                  <a:ext cx="544286" cy="544286"/>
                </a:xfrm>
                <a:prstGeom prst="ellipse">
                  <a:avLst/>
                </a:pr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8" name="文本框 17">
                <a:extLst>
                  <a:ext uri="{FF2B5EF4-FFF2-40B4-BE49-F238E27FC236}">
                    <a16:creationId xmlns="" xmlns:a16="http://schemas.microsoft.com/office/drawing/2014/main" id="{D524EB47-B2DE-43C3-80B2-04E346453DF5}"/>
                  </a:ext>
                </a:extLst>
              </p:cNvPr>
              <p:cNvSpPr txBox="1"/>
              <p:nvPr/>
            </p:nvSpPr>
            <p:spPr>
              <a:xfrm>
                <a:off x="1642714" y="2833515"/>
                <a:ext cx="423455" cy="25660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zh-CN" altLang="en-US" sz="1400" spc="100" dirty="0">
                    <a:latin typeface="+mn-ea"/>
                  </a:rPr>
                  <a:t>辅色</a:t>
                </a:r>
              </a:p>
            </p:txBody>
          </p:sp>
          <p:sp>
            <p:nvSpPr>
              <p:cNvPr id="10" name="椭圆 9">
                <a:extLst>
                  <a:ext uri="{FF2B5EF4-FFF2-40B4-BE49-F238E27FC236}">
                    <a16:creationId xmlns="" xmlns:a16="http://schemas.microsoft.com/office/drawing/2014/main" id="{10E9B45C-4DEE-4F9E-BB2B-F6B3EFADB916}"/>
                  </a:ext>
                </a:extLst>
              </p:cNvPr>
              <p:cNvSpPr/>
              <p:nvPr/>
            </p:nvSpPr>
            <p:spPr>
              <a:xfrm rot="5400000">
                <a:off x="2480457" y="3267162"/>
                <a:ext cx="544286" cy="54428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" name="文本框 18">
                <a:extLst>
                  <a:ext uri="{FF2B5EF4-FFF2-40B4-BE49-F238E27FC236}">
                    <a16:creationId xmlns="" xmlns:a16="http://schemas.microsoft.com/office/drawing/2014/main" id="{232F1AB7-8740-45FB-9F93-124DE13F782D}"/>
                  </a:ext>
                </a:extLst>
              </p:cNvPr>
              <p:cNvSpPr txBox="1"/>
              <p:nvPr/>
            </p:nvSpPr>
            <p:spPr>
              <a:xfrm>
                <a:off x="2458958" y="2833515"/>
                <a:ext cx="587284" cy="25660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zh-CN" altLang="en-US" sz="1400" spc="100" dirty="0">
                    <a:latin typeface="+mn-ea"/>
                  </a:rPr>
                  <a:t>强调色</a:t>
                </a:r>
              </a:p>
            </p:txBody>
          </p:sp>
        </p:grpSp>
      </p:grpSp>
      <p:grpSp>
        <p:nvGrpSpPr>
          <p:cNvPr id="112" name="组合 111">
            <a:extLst>
              <a:ext uri="{FF2B5EF4-FFF2-40B4-BE49-F238E27FC236}">
                <a16:creationId xmlns="" xmlns:a16="http://schemas.microsoft.com/office/drawing/2014/main" id="{EA11B7AB-3E48-4F0C-ABC8-A50CAD376F66}"/>
              </a:ext>
            </a:extLst>
          </p:cNvPr>
          <p:cNvGrpSpPr>
            <a:grpSpLocks noChangeAspect="1"/>
          </p:cNvGrpSpPr>
          <p:nvPr/>
        </p:nvGrpSpPr>
        <p:grpSpPr>
          <a:xfrm>
            <a:off x="4788804" y="1879580"/>
            <a:ext cx="6389437" cy="3522404"/>
            <a:chOff x="5129464" y="1879580"/>
            <a:chExt cx="6389437" cy="3522404"/>
          </a:xfrm>
        </p:grpSpPr>
        <p:sp>
          <p:nvSpPr>
            <p:cNvPr id="37" name="文本框 36">
              <a:extLst>
                <a:ext uri="{FF2B5EF4-FFF2-40B4-BE49-F238E27FC236}">
                  <a16:creationId xmlns="" xmlns:a16="http://schemas.microsoft.com/office/drawing/2014/main" id="{F1101758-B5F4-419B-B294-8807DACEC770}"/>
                </a:ext>
              </a:extLst>
            </p:cNvPr>
            <p:cNvSpPr txBox="1"/>
            <p:nvPr/>
          </p:nvSpPr>
          <p:spPr>
            <a:xfrm>
              <a:off x="7614163" y="1879580"/>
              <a:ext cx="1420039" cy="43992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2400" spc="100" dirty="0">
                  <a:latin typeface="+mn-ea"/>
                </a:rPr>
                <a:t>字体规范</a:t>
              </a:r>
            </a:p>
          </p:txBody>
        </p:sp>
        <p:cxnSp>
          <p:nvCxnSpPr>
            <p:cNvPr id="38" name="直接连接符 37">
              <a:extLst>
                <a:ext uri="{FF2B5EF4-FFF2-40B4-BE49-F238E27FC236}">
                  <a16:creationId xmlns="" xmlns:a16="http://schemas.microsoft.com/office/drawing/2014/main" id="{F978F17C-79A3-459E-8068-5E2EB3C7F5D7}"/>
                </a:ext>
              </a:extLst>
            </p:cNvPr>
            <p:cNvCxnSpPr>
              <a:cxnSpLocks/>
            </p:cNvCxnSpPr>
            <p:nvPr/>
          </p:nvCxnSpPr>
          <p:spPr>
            <a:xfrm>
              <a:off x="8052039" y="2568884"/>
              <a:ext cx="544286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" name="文本框 53">
              <a:extLst>
                <a:ext uri="{FF2B5EF4-FFF2-40B4-BE49-F238E27FC236}">
                  <a16:creationId xmlns="" xmlns:a16="http://schemas.microsoft.com/office/drawing/2014/main" id="{110AFB85-66E2-4BAC-97BA-593824B9EA6C}"/>
                </a:ext>
              </a:extLst>
            </p:cNvPr>
            <p:cNvSpPr txBox="1"/>
            <p:nvPr/>
          </p:nvSpPr>
          <p:spPr>
            <a:xfrm>
              <a:off x="5640127" y="4865299"/>
              <a:ext cx="1326061" cy="5366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400" spc="100" dirty="0">
                  <a:latin typeface="+mn-ea"/>
                </a:rPr>
                <a:t>字体间距</a:t>
              </a:r>
              <a:endParaRPr lang="en-US" altLang="zh-CN" sz="1400" spc="100" dirty="0">
                <a:latin typeface="+mn-ea"/>
              </a:endParaRPr>
            </a:p>
            <a:p>
              <a:pPr algn="ctr">
                <a:lnSpc>
                  <a:spcPct val="130000"/>
                </a:lnSpc>
              </a:pPr>
              <a:r>
                <a:rPr lang="zh-CN" altLang="en-US" sz="1400" spc="100" dirty="0">
                  <a:latin typeface="+mn-ea"/>
                </a:rPr>
                <a:t> </a:t>
              </a:r>
              <a:r>
                <a:rPr lang="en-US" altLang="zh-CN" sz="1400" spc="100" dirty="0">
                  <a:latin typeface="+mn-ea"/>
                </a:rPr>
                <a:t>1</a:t>
              </a:r>
              <a:endParaRPr lang="zh-CN" altLang="en-US" sz="1400" spc="100" dirty="0">
                <a:latin typeface="+mn-ea"/>
              </a:endParaRPr>
            </a:p>
          </p:txBody>
        </p:sp>
        <p:grpSp>
          <p:nvGrpSpPr>
            <p:cNvPr id="103" name="组合 102">
              <a:extLst>
                <a:ext uri="{FF2B5EF4-FFF2-40B4-BE49-F238E27FC236}">
                  <a16:creationId xmlns="" xmlns:a16="http://schemas.microsoft.com/office/drawing/2014/main" id="{02997834-6491-4A0F-A76A-788E48CAC288}"/>
                </a:ext>
              </a:extLst>
            </p:cNvPr>
            <p:cNvGrpSpPr/>
            <p:nvPr/>
          </p:nvGrpSpPr>
          <p:grpSpPr>
            <a:xfrm>
              <a:off x="5129464" y="2833515"/>
              <a:ext cx="6389437" cy="1498721"/>
              <a:chOff x="5129464" y="2833515"/>
              <a:chExt cx="6389437" cy="1498721"/>
            </a:xfrm>
          </p:grpSpPr>
          <p:sp>
            <p:nvSpPr>
              <p:cNvPr id="55" name="文本框 54">
                <a:extLst>
                  <a:ext uri="{FF2B5EF4-FFF2-40B4-BE49-F238E27FC236}">
                    <a16:creationId xmlns="" xmlns:a16="http://schemas.microsoft.com/office/drawing/2014/main" id="{2876AF93-2555-492D-9F5C-4E10436D464A}"/>
                  </a:ext>
                </a:extLst>
              </p:cNvPr>
              <p:cNvSpPr txBox="1"/>
              <p:nvPr/>
            </p:nvSpPr>
            <p:spPr>
              <a:xfrm>
                <a:off x="6986814" y="4086015"/>
                <a:ext cx="2674736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1000" dirty="0">
                    <a:latin typeface="思源黑体 CN ExtraLight" panose="020B0200000000000000" pitchFamily="34" charset="-122"/>
                    <a:ea typeface="思源黑体 CN ExtraLight" panose="020B0200000000000000" pitchFamily="34" charset="-122"/>
                  </a:rPr>
                  <a:t>辅助文字</a:t>
                </a:r>
              </a:p>
            </p:txBody>
          </p:sp>
          <p:sp>
            <p:nvSpPr>
              <p:cNvPr id="64" name="文本框 63">
                <a:extLst>
                  <a:ext uri="{FF2B5EF4-FFF2-40B4-BE49-F238E27FC236}">
                    <a16:creationId xmlns="" xmlns:a16="http://schemas.microsoft.com/office/drawing/2014/main" id="{BB5AA5AE-BB9A-433E-8D1D-8F72D4E97CA9}"/>
                  </a:ext>
                </a:extLst>
              </p:cNvPr>
              <p:cNvSpPr txBox="1"/>
              <p:nvPr/>
            </p:nvSpPr>
            <p:spPr>
              <a:xfrm>
                <a:off x="9596536" y="3521320"/>
                <a:ext cx="1497343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1400" dirty="0">
                    <a:latin typeface="+mn-ea"/>
                  </a:rPr>
                  <a:t>三级正文</a:t>
                </a:r>
              </a:p>
            </p:txBody>
          </p:sp>
          <p:sp>
            <p:nvSpPr>
              <p:cNvPr id="65" name="文本框 64">
                <a:extLst>
                  <a:ext uri="{FF2B5EF4-FFF2-40B4-BE49-F238E27FC236}">
                    <a16:creationId xmlns="" xmlns:a16="http://schemas.microsoft.com/office/drawing/2014/main" id="{C5B04BE8-2D4E-4E52-973A-7214DCF2D169}"/>
                  </a:ext>
                </a:extLst>
              </p:cNvPr>
              <p:cNvSpPr txBox="1"/>
              <p:nvPr/>
            </p:nvSpPr>
            <p:spPr>
              <a:xfrm>
                <a:off x="9171514" y="2895070"/>
                <a:ext cx="2347387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2000" dirty="0">
                    <a:latin typeface="+mj-ea"/>
                    <a:ea typeface="+mj-ea"/>
                  </a:rPr>
                  <a:t>三级标题</a:t>
                </a:r>
              </a:p>
            </p:txBody>
          </p:sp>
          <p:sp>
            <p:nvSpPr>
              <p:cNvPr id="62" name="文本框 61">
                <a:extLst>
                  <a:ext uri="{FF2B5EF4-FFF2-40B4-BE49-F238E27FC236}">
                    <a16:creationId xmlns="" xmlns:a16="http://schemas.microsoft.com/office/drawing/2014/main" id="{DDBDB1E6-3C21-4D2C-A7AE-588E95FFC156}"/>
                  </a:ext>
                </a:extLst>
              </p:cNvPr>
              <p:cNvSpPr txBox="1"/>
              <p:nvPr/>
            </p:nvSpPr>
            <p:spPr>
              <a:xfrm>
                <a:off x="7575510" y="3459765"/>
                <a:ext cx="1497343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2000" dirty="0">
                    <a:latin typeface="+mn-ea"/>
                  </a:rPr>
                  <a:t>二级正文</a:t>
                </a:r>
              </a:p>
            </p:txBody>
          </p:sp>
          <p:sp>
            <p:nvSpPr>
              <p:cNvPr id="63" name="文本框 62">
                <a:extLst>
                  <a:ext uri="{FF2B5EF4-FFF2-40B4-BE49-F238E27FC236}">
                    <a16:creationId xmlns="" xmlns:a16="http://schemas.microsoft.com/office/drawing/2014/main" id="{74F67BB5-2523-4AFC-9AE1-2A029016FC61}"/>
                  </a:ext>
                </a:extLst>
              </p:cNvPr>
              <p:cNvSpPr txBox="1"/>
              <p:nvPr/>
            </p:nvSpPr>
            <p:spPr>
              <a:xfrm>
                <a:off x="7150488" y="2864292"/>
                <a:ext cx="2347387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2400" dirty="0">
                    <a:latin typeface="+mj-ea"/>
                    <a:ea typeface="+mj-ea"/>
                  </a:rPr>
                  <a:t>二级标题</a:t>
                </a:r>
              </a:p>
            </p:txBody>
          </p:sp>
          <p:sp>
            <p:nvSpPr>
              <p:cNvPr id="60" name="文本框 59">
                <a:extLst>
                  <a:ext uri="{FF2B5EF4-FFF2-40B4-BE49-F238E27FC236}">
                    <a16:creationId xmlns="" xmlns:a16="http://schemas.microsoft.com/office/drawing/2014/main" id="{ADD6C518-12B2-4E87-B3D1-31BD7ADB1155}"/>
                  </a:ext>
                </a:extLst>
              </p:cNvPr>
              <p:cNvSpPr txBox="1"/>
              <p:nvPr/>
            </p:nvSpPr>
            <p:spPr>
              <a:xfrm>
                <a:off x="5554486" y="3428987"/>
                <a:ext cx="1497343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2400" dirty="0">
                    <a:latin typeface="+mn-ea"/>
                  </a:rPr>
                  <a:t>一级正文</a:t>
                </a:r>
              </a:p>
            </p:txBody>
          </p:sp>
          <p:sp>
            <p:nvSpPr>
              <p:cNvPr id="61" name="文本框 60">
                <a:extLst>
                  <a:ext uri="{FF2B5EF4-FFF2-40B4-BE49-F238E27FC236}">
                    <a16:creationId xmlns="" xmlns:a16="http://schemas.microsoft.com/office/drawing/2014/main" id="{AEEF9FB2-8D39-4871-A9BE-E675DE200A09}"/>
                  </a:ext>
                </a:extLst>
              </p:cNvPr>
              <p:cNvSpPr txBox="1"/>
              <p:nvPr/>
            </p:nvSpPr>
            <p:spPr>
              <a:xfrm>
                <a:off x="5129464" y="2833515"/>
                <a:ext cx="2347387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2800" dirty="0">
                    <a:latin typeface="+mj-ea"/>
                    <a:ea typeface="+mj-ea"/>
                  </a:rPr>
                  <a:t>一级标题</a:t>
                </a:r>
              </a:p>
            </p:txBody>
          </p:sp>
        </p:grpSp>
        <p:sp>
          <p:nvSpPr>
            <p:cNvPr id="85" name="文本框 84">
              <a:extLst>
                <a:ext uri="{FF2B5EF4-FFF2-40B4-BE49-F238E27FC236}">
                  <a16:creationId xmlns="" xmlns:a16="http://schemas.microsoft.com/office/drawing/2014/main" id="{A3E7CF92-5ABF-4056-ACD8-E0F119F358CF}"/>
                </a:ext>
              </a:extLst>
            </p:cNvPr>
            <p:cNvSpPr txBox="1"/>
            <p:nvPr/>
          </p:nvSpPr>
          <p:spPr>
            <a:xfrm>
              <a:off x="7661151" y="4865299"/>
              <a:ext cx="1326061" cy="5366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400" spc="100" dirty="0">
                  <a:latin typeface="+mn-ea"/>
                </a:rPr>
                <a:t>行间距</a:t>
              </a:r>
              <a:endParaRPr lang="en-US" altLang="zh-CN" sz="1400" spc="100" dirty="0">
                <a:latin typeface="+mn-ea"/>
              </a:endParaRPr>
            </a:p>
            <a:p>
              <a:pPr algn="ctr">
                <a:lnSpc>
                  <a:spcPct val="130000"/>
                </a:lnSpc>
              </a:pPr>
              <a:r>
                <a:rPr lang="en-US" altLang="zh-CN" sz="1400" spc="100" dirty="0">
                  <a:latin typeface="+mn-ea"/>
                </a:rPr>
                <a:t>1.3</a:t>
              </a:r>
              <a:endParaRPr lang="zh-CN" altLang="en-US" sz="1400" spc="100" dirty="0">
                <a:latin typeface="+mn-ea"/>
              </a:endParaRPr>
            </a:p>
          </p:txBody>
        </p:sp>
        <p:sp>
          <p:nvSpPr>
            <p:cNvPr id="86" name="文本框 85">
              <a:extLst>
                <a:ext uri="{FF2B5EF4-FFF2-40B4-BE49-F238E27FC236}">
                  <a16:creationId xmlns="" xmlns:a16="http://schemas.microsoft.com/office/drawing/2014/main" id="{A99DFDF4-B40E-490C-A4A5-8B58E400E99C}"/>
                </a:ext>
              </a:extLst>
            </p:cNvPr>
            <p:cNvSpPr txBox="1"/>
            <p:nvPr/>
          </p:nvSpPr>
          <p:spPr>
            <a:xfrm>
              <a:off x="9682177" y="4865299"/>
              <a:ext cx="1326061" cy="53668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1400" spc="100" dirty="0">
                  <a:latin typeface="+mn-ea"/>
                </a:rPr>
                <a:t>文本框边距</a:t>
              </a:r>
              <a:endParaRPr lang="en-US" altLang="zh-CN" sz="1400" spc="100" dirty="0">
                <a:latin typeface="+mn-ea"/>
              </a:endParaRPr>
            </a:p>
            <a:p>
              <a:pPr algn="ctr">
                <a:lnSpc>
                  <a:spcPct val="130000"/>
                </a:lnSpc>
              </a:pPr>
              <a:r>
                <a:rPr lang="zh-CN" altLang="en-US" sz="1400" spc="100" dirty="0">
                  <a:latin typeface="+mn-ea"/>
                </a:rPr>
                <a:t> </a:t>
              </a:r>
              <a:r>
                <a:rPr lang="en-US" altLang="zh-CN" sz="1400" spc="100" dirty="0">
                  <a:latin typeface="+mn-ea"/>
                </a:rPr>
                <a:t>0 0 0 0</a:t>
              </a:r>
              <a:endParaRPr lang="zh-CN" altLang="en-US" sz="1400" spc="100" dirty="0">
                <a:latin typeface="+mn-ea"/>
              </a:endParaRPr>
            </a:p>
          </p:txBody>
        </p:sp>
        <p:cxnSp>
          <p:nvCxnSpPr>
            <p:cNvPr id="102" name="直接连接符 101">
              <a:extLst>
                <a:ext uri="{FF2B5EF4-FFF2-40B4-BE49-F238E27FC236}">
                  <a16:creationId xmlns="" xmlns:a16="http://schemas.microsoft.com/office/drawing/2014/main" id="{FBE42F9A-9E61-40CE-8C46-7A7A44C50AA5}"/>
                </a:ext>
              </a:extLst>
            </p:cNvPr>
            <p:cNvCxnSpPr/>
            <p:nvPr/>
          </p:nvCxnSpPr>
          <p:spPr>
            <a:xfrm>
              <a:off x="5377782" y="4559300"/>
              <a:ext cx="5892800" cy="0"/>
            </a:xfrm>
            <a:prstGeom prst="line">
              <a:avLst/>
            </a:prstGeom>
            <a:ln>
              <a:solidFill>
                <a:schemeClr val="bg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1114347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="" xmlns:a16="http://schemas.microsoft.com/office/drawing/2014/main" id="{9CF52401-E9DC-4FCF-A88D-1B7015E4482B}"/>
              </a:ext>
            </a:extLst>
          </p:cNvPr>
          <p:cNvSpPr>
            <a:spLocks noGrp="1" noChangeAspect="1"/>
          </p:cNvSpPr>
          <p:nvPr>
            <p:ph type="sldNum" sz="quarter" idx="4"/>
          </p:nvPr>
        </p:nvSpPr>
        <p:spPr/>
        <p:txBody>
          <a:bodyPr/>
          <a:lstStyle/>
          <a:p>
            <a:fld id="{A2912448-FEEC-49E8-9588-2DF1F90D57C2}" type="slidenum">
              <a:rPr lang="en-US" altLang="zh-CN" smtClean="0"/>
              <a:pPr/>
              <a:t>62</a:t>
            </a:fld>
            <a:endParaRPr lang="zh-CN" altLang="en-US" dirty="0"/>
          </a:p>
        </p:txBody>
      </p:sp>
      <p:sp>
        <p:nvSpPr>
          <p:cNvPr id="3" name="文本占位符 2">
            <a:extLst>
              <a:ext uri="{FF2B5EF4-FFF2-40B4-BE49-F238E27FC236}">
                <a16:creationId xmlns="" xmlns:a16="http://schemas.microsoft.com/office/drawing/2014/main" id="{CBAFCF0B-BA2A-4682-94A7-5AA82966EA38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布局规范</a:t>
            </a:r>
          </a:p>
        </p:txBody>
      </p:sp>
      <p:pic>
        <p:nvPicPr>
          <p:cNvPr id="5" name="图片 4">
            <a:extLst>
              <a:ext uri="{FF2B5EF4-FFF2-40B4-BE49-F238E27FC236}">
                <a16:creationId xmlns="" xmlns:a16="http://schemas.microsoft.com/office/drawing/2014/main" id="{7D44DD6C-4111-4343-B38C-6ECC853693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15046" y="1143000"/>
            <a:ext cx="9161906" cy="51428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32331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="" xmlns:a16="http://schemas.microsoft.com/office/drawing/2014/main" id="{9CF52401-E9DC-4FCF-A88D-1B7015E4482B}"/>
              </a:ext>
            </a:extLst>
          </p:cNvPr>
          <p:cNvSpPr>
            <a:spLocks noGrp="1" noChangeAspect="1"/>
          </p:cNvSpPr>
          <p:nvPr>
            <p:ph type="sldNum" sz="quarter" idx="4"/>
          </p:nvPr>
        </p:nvSpPr>
        <p:spPr/>
        <p:txBody>
          <a:bodyPr/>
          <a:lstStyle/>
          <a:p>
            <a:fld id="{A2912448-FEEC-49E8-9588-2DF1F90D57C2}" type="slidenum">
              <a:rPr lang="en-US" altLang="zh-CN" smtClean="0"/>
              <a:pPr/>
              <a:t>63</a:t>
            </a:fld>
            <a:endParaRPr lang="zh-CN" altLang="en-US" dirty="0"/>
          </a:p>
        </p:txBody>
      </p:sp>
      <p:sp>
        <p:nvSpPr>
          <p:cNvPr id="3" name="文本占位符 2">
            <a:extLst>
              <a:ext uri="{FF2B5EF4-FFF2-40B4-BE49-F238E27FC236}">
                <a16:creationId xmlns="" xmlns:a16="http://schemas.microsoft.com/office/drawing/2014/main" id="{CBAFCF0B-BA2A-4682-94A7-5AA82966EA38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黄金分割线</a:t>
            </a:r>
          </a:p>
        </p:txBody>
      </p:sp>
      <p:grpSp>
        <p:nvGrpSpPr>
          <p:cNvPr id="6" name="组合 5">
            <a:extLst>
              <a:ext uri="{FF2B5EF4-FFF2-40B4-BE49-F238E27FC236}">
                <a16:creationId xmlns="" xmlns:a16="http://schemas.microsoft.com/office/drawing/2014/main" id="{4E18960D-88B1-411C-9756-C97005530F49}"/>
              </a:ext>
            </a:extLst>
          </p:cNvPr>
          <p:cNvGrpSpPr>
            <a:grpSpLocks noChangeAspect="1"/>
          </p:cNvGrpSpPr>
          <p:nvPr/>
        </p:nvGrpSpPr>
        <p:grpSpPr>
          <a:xfrm>
            <a:off x="1515046" y="1143001"/>
            <a:ext cx="9161906" cy="5142857"/>
            <a:chOff x="0" y="0"/>
            <a:chExt cx="12192000" cy="6858000"/>
          </a:xfrm>
        </p:grpSpPr>
        <p:pic>
          <p:nvPicPr>
            <p:cNvPr id="7" name="图片 6">
              <a:extLst>
                <a:ext uri="{FF2B5EF4-FFF2-40B4-BE49-F238E27FC236}">
                  <a16:creationId xmlns="" xmlns:a16="http://schemas.microsoft.com/office/drawing/2014/main" id="{1D8C0AE2-B46A-412F-AC85-F8EC2409B0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2" y="0"/>
              <a:ext cx="12191996" cy="6858000"/>
            </a:xfrm>
            <a:prstGeom prst="rect">
              <a:avLst/>
            </a:prstGeom>
          </p:spPr>
        </p:pic>
        <p:cxnSp>
          <p:nvCxnSpPr>
            <p:cNvPr id="8" name="OK_line_Slide_63">
              <a:extLst>
                <a:ext uri="{FF2B5EF4-FFF2-40B4-BE49-F238E27FC236}">
                  <a16:creationId xmlns="" xmlns:a16="http://schemas.microsoft.com/office/drawing/2014/main" id="{83D3134A-EEBA-4C6E-B3B5-A8310BC87B30}"/>
                </a:ext>
              </a:extLst>
            </p:cNvPr>
            <p:cNvCxnSpPr/>
            <p:nvPr/>
          </p:nvCxnSpPr>
          <p:spPr>
            <a:xfrm>
              <a:off x="7534656" y="0"/>
              <a:ext cx="0" cy="6858000"/>
            </a:xfrm>
            <a:prstGeom prst="line">
              <a:avLst/>
            </a:prstGeom>
            <a:ln w="38100">
              <a:solidFill>
                <a:srgbClr val="7030A0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OK_line_Slide_63">
              <a:extLst>
                <a:ext uri="{FF2B5EF4-FFF2-40B4-BE49-F238E27FC236}">
                  <a16:creationId xmlns="" xmlns:a16="http://schemas.microsoft.com/office/drawing/2014/main" id="{B88F979D-63B1-4F5A-8F3E-83451B336435}"/>
                </a:ext>
              </a:extLst>
            </p:cNvPr>
            <p:cNvCxnSpPr/>
            <p:nvPr/>
          </p:nvCxnSpPr>
          <p:spPr>
            <a:xfrm>
              <a:off x="0" y="4238244"/>
              <a:ext cx="12192000" cy="0"/>
            </a:xfrm>
            <a:prstGeom prst="line">
              <a:avLst/>
            </a:prstGeom>
            <a:ln w="38100">
              <a:solidFill>
                <a:srgbClr val="7030A0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OK_line_Slide_63">
              <a:extLst>
                <a:ext uri="{FF2B5EF4-FFF2-40B4-BE49-F238E27FC236}">
                  <a16:creationId xmlns="" xmlns:a16="http://schemas.microsoft.com/office/drawing/2014/main" id="{CA5FB88C-495F-4D16-A440-225ADD628310}"/>
                </a:ext>
              </a:extLst>
            </p:cNvPr>
            <p:cNvCxnSpPr/>
            <p:nvPr/>
          </p:nvCxnSpPr>
          <p:spPr>
            <a:xfrm>
              <a:off x="4657344" y="0"/>
              <a:ext cx="0" cy="6858000"/>
            </a:xfrm>
            <a:prstGeom prst="line">
              <a:avLst/>
            </a:prstGeom>
            <a:ln w="38100">
              <a:solidFill>
                <a:srgbClr val="7030A0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OK_line_Slide_63">
              <a:extLst>
                <a:ext uri="{FF2B5EF4-FFF2-40B4-BE49-F238E27FC236}">
                  <a16:creationId xmlns="" xmlns:a16="http://schemas.microsoft.com/office/drawing/2014/main" id="{6FD2E0FF-A1C5-46EF-B0A6-A3117F5117C9}"/>
                </a:ext>
              </a:extLst>
            </p:cNvPr>
            <p:cNvCxnSpPr/>
            <p:nvPr/>
          </p:nvCxnSpPr>
          <p:spPr>
            <a:xfrm>
              <a:off x="0" y="2619756"/>
              <a:ext cx="12192000" cy="0"/>
            </a:xfrm>
            <a:prstGeom prst="line">
              <a:avLst/>
            </a:prstGeom>
            <a:ln w="38100">
              <a:solidFill>
                <a:srgbClr val="7030A0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9839263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灯片编号占位符 16">
            <a:extLst>
              <a:ext uri="{FF2B5EF4-FFF2-40B4-BE49-F238E27FC236}">
                <a16:creationId xmlns="" xmlns:a16="http://schemas.microsoft.com/office/drawing/2014/main" id="{7D0E87E8-A72F-40DA-9217-9A49E4CD2924}"/>
              </a:ext>
            </a:extLst>
          </p:cNvPr>
          <p:cNvSpPr>
            <a:spLocks noGrp="1" noChangeAspect="1"/>
          </p:cNvSpPr>
          <p:nvPr>
            <p:ph type="sldNum" sz="quarter" idx="4"/>
          </p:nvPr>
        </p:nvSpPr>
        <p:spPr/>
        <p:txBody>
          <a:bodyPr/>
          <a:lstStyle/>
          <a:p>
            <a:fld id="{A2912448-FEEC-49E8-9588-2DF1F90D57C2}" type="slidenum">
              <a:rPr lang="en-US" altLang="zh-CN" smtClean="0"/>
              <a:pPr/>
              <a:t>64</a:t>
            </a:fld>
            <a:endParaRPr lang="zh-CN" altLang="en-US" dirty="0"/>
          </a:p>
        </p:txBody>
      </p:sp>
      <p:sp>
        <p:nvSpPr>
          <p:cNvPr id="19" name="文本占位符 18">
            <a:extLst>
              <a:ext uri="{FF2B5EF4-FFF2-40B4-BE49-F238E27FC236}">
                <a16:creationId xmlns="" xmlns:a16="http://schemas.microsoft.com/office/drawing/2014/main" id="{9CE68D28-2955-4A25-ADC9-C136918E5F68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学校</a:t>
            </a:r>
            <a:r>
              <a:rPr lang="en-US" altLang="zh-CN" dirty="0"/>
              <a:t>VI</a:t>
            </a:r>
            <a:endParaRPr lang="zh-CN" altLang="en-US" dirty="0"/>
          </a:p>
        </p:txBody>
      </p:sp>
      <p:grpSp>
        <p:nvGrpSpPr>
          <p:cNvPr id="26" name="组合 25">
            <a:extLst>
              <a:ext uri="{FF2B5EF4-FFF2-40B4-BE49-F238E27FC236}">
                <a16:creationId xmlns="" xmlns:a16="http://schemas.microsoft.com/office/drawing/2014/main" id="{7F3FA8E5-429B-4EEE-91DD-99B8862486FB}"/>
              </a:ext>
            </a:extLst>
          </p:cNvPr>
          <p:cNvGrpSpPr>
            <a:grpSpLocks noChangeAspect="1"/>
          </p:cNvGrpSpPr>
          <p:nvPr/>
        </p:nvGrpSpPr>
        <p:grpSpPr>
          <a:xfrm>
            <a:off x="5539116" y="2100778"/>
            <a:ext cx="5018530" cy="1615503"/>
            <a:chOff x="897067" y="1688339"/>
            <a:chExt cx="5018530" cy="1615503"/>
          </a:xfrm>
        </p:grpSpPr>
        <p:pic>
          <p:nvPicPr>
            <p:cNvPr id="3" name="图形 2">
              <a:extLst>
                <a:ext uri="{FF2B5EF4-FFF2-40B4-BE49-F238E27FC236}">
                  <a16:creationId xmlns="" xmlns:a16="http://schemas.microsoft.com/office/drawing/2014/main" id="{0C7E50E3-D04E-4E9E-8264-9A2F6466EF6C}"/>
                </a:ext>
              </a:extLst>
            </p:cNvPr>
            <p:cNvPicPr>
              <a:picLocks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=""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7067" y="1688339"/>
              <a:ext cx="1615503" cy="1615503"/>
            </a:xfrm>
            <a:prstGeom prst="rect">
              <a:avLst/>
            </a:prstGeom>
          </p:spPr>
        </p:pic>
        <p:grpSp>
          <p:nvGrpSpPr>
            <p:cNvPr id="22" name="组合 21">
              <a:extLst>
                <a:ext uri="{FF2B5EF4-FFF2-40B4-BE49-F238E27FC236}">
                  <a16:creationId xmlns="" xmlns:a16="http://schemas.microsoft.com/office/drawing/2014/main" id="{E96186A5-51D0-423A-94B3-9F844C88E7ED}"/>
                </a:ext>
              </a:extLst>
            </p:cNvPr>
            <p:cNvGrpSpPr>
              <a:grpSpLocks/>
            </p:cNvGrpSpPr>
            <p:nvPr/>
          </p:nvGrpSpPr>
          <p:grpSpPr>
            <a:xfrm>
              <a:off x="2598580" y="1688339"/>
              <a:ext cx="1615503" cy="1615503"/>
              <a:chOff x="4954879" y="364783"/>
              <a:chExt cx="3174134" cy="3174135"/>
            </a:xfrm>
          </p:grpSpPr>
          <p:sp>
            <p:nvSpPr>
              <p:cNvPr id="6" name="任意多边形: 形状 5">
                <a:extLst>
                  <a:ext uri="{FF2B5EF4-FFF2-40B4-BE49-F238E27FC236}">
                    <a16:creationId xmlns="" xmlns:a16="http://schemas.microsoft.com/office/drawing/2014/main" id="{96DB4EFC-116B-4998-A75F-24B33A33E40D}"/>
                  </a:ext>
                </a:extLst>
              </p:cNvPr>
              <p:cNvSpPr/>
              <p:nvPr/>
            </p:nvSpPr>
            <p:spPr>
              <a:xfrm>
                <a:off x="4954879" y="364783"/>
                <a:ext cx="3174134" cy="3174135"/>
              </a:xfrm>
              <a:custGeom>
                <a:avLst/>
                <a:gdLst>
                  <a:gd name="connsiteX0" fmla="*/ 19734 w 2819676"/>
                  <a:gd name="connsiteY0" fmla="*/ 19734 h 2819676"/>
                  <a:gd name="connsiteX1" fmla="*/ 2802976 w 2819676"/>
                  <a:gd name="connsiteY1" fmla="*/ 19734 h 2819676"/>
                  <a:gd name="connsiteX2" fmla="*/ 2802976 w 2819676"/>
                  <a:gd name="connsiteY2" fmla="*/ 2802977 h 2819676"/>
                  <a:gd name="connsiteX3" fmla="*/ 19734 w 2819676"/>
                  <a:gd name="connsiteY3" fmla="*/ 2802977 h 281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19676" h="2819676">
                    <a:moveTo>
                      <a:pt x="19734" y="19734"/>
                    </a:moveTo>
                    <a:lnTo>
                      <a:pt x="2802976" y="19734"/>
                    </a:lnTo>
                    <a:lnTo>
                      <a:pt x="2802976" y="2802977"/>
                    </a:lnTo>
                    <a:lnTo>
                      <a:pt x="19734" y="2802977"/>
                    </a:lnTo>
                    <a:close/>
                  </a:path>
                </a:pathLst>
              </a:custGeom>
              <a:solidFill>
                <a:srgbClr val="006F4F"/>
              </a:solidFill>
              <a:ln w="158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8" name="任意多边形: 形状 7">
                <a:extLst>
                  <a:ext uri="{FF2B5EF4-FFF2-40B4-BE49-F238E27FC236}">
                    <a16:creationId xmlns="" xmlns:a16="http://schemas.microsoft.com/office/drawing/2014/main" id="{9B9495FF-8B15-42FD-9674-D8FBA7F687B0}"/>
                  </a:ext>
                </a:extLst>
              </p:cNvPr>
              <p:cNvSpPr/>
              <p:nvPr/>
            </p:nvSpPr>
            <p:spPr>
              <a:xfrm>
                <a:off x="5309741" y="717860"/>
                <a:ext cx="2460845" cy="2460845"/>
              </a:xfrm>
              <a:custGeom>
                <a:avLst/>
                <a:gdLst>
                  <a:gd name="connsiteX0" fmla="*/ 433181 w 2186041"/>
                  <a:gd name="connsiteY0" fmla="*/ 548819 h 2186041"/>
                  <a:gd name="connsiteX1" fmla="*/ 477535 w 2186041"/>
                  <a:gd name="connsiteY1" fmla="*/ 525058 h 2186041"/>
                  <a:gd name="connsiteX2" fmla="*/ 491792 w 2186041"/>
                  <a:gd name="connsiteY2" fmla="*/ 504465 h 2186041"/>
                  <a:gd name="connsiteX3" fmla="*/ 501297 w 2186041"/>
                  <a:gd name="connsiteY3" fmla="*/ 483872 h 2186041"/>
                  <a:gd name="connsiteX4" fmla="*/ 456942 w 2186041"/>
                  <a:gd name="connsiteY4" fmla="*/ 442685 h 2186041"/>
                  <a:gd name="connsiteX5" fmla="*/ 420508 w 2186041"/>
                  <a:gd name="connsiteY5" fmla="*/ 482288 h 2186041"/>
                  <a:gd name="connsiteX6" fmla="*/ 437933 w 2186041"/>
                  <a:gd name="connsiteY6" fmla="*/ 498129 h 2186041"/>
                  <a:gd name="connsiteX7" fmla="*/ 453774 w 2186041"/>
                  <a:gd name="connsiteY7" fmla="*/ 480704 h 2186041"/>
                  <a:gd name="connsiteX8" fmla="*/ 471199 w 2186041"/>
                  <a:gd name="connsiteY8" fmla="*/ 496544 h 2186041"/>
                  <a:gd name="connsiteX9" fmla="*/ 468031 w 2186041"/>
                  <a:gd name="connsiteY9" fmla="*/ 499713 h 2186041"/>
                  <a:gd name="connsiteX10" fmla="*/ 464863 w 2186041"/>
                  <a:gd name="connsiteY10" fmla="*/ 502881 h 2186041"/>
                  <a:gd name="connsiteX11" fmla="*/ 437933 w 2186041"/>
                  <a:gd name="connsiteY11" fmla="*/ 517138 h 2186041"/>
                  <a:gd name="connsiteX12" fmla="*/ 406251 w 2186041"/>
                  <a:gd name="connsiteY12" fmla="*/ 504465 h 2186041"/>
                  <a:gd name="connsiteX13" fmla="*/ 395163 w 2186041"/>
                  <a:gd name="connsiteY13" fmla="*/ 490208 h 2186041"/>
                  <a:gd name="connsiteX14" fmla="*/ 390411 w 2186041"/>
                  <a:gd name="connsiteY14" fmla="*/ 475951 h 2186041"/>
                  <a:gd name="connsiteX15" fmla="*/ 391995 w 2186041"/>
                  <a:gd name="connsiteY15" fmla="*/ 461695 h 2186041"/>
                  <a:gd name="connsiteX16" fmla="*/ 399915 w 2186041"/>
                  <a:gd name="connsiteY16" fmla="*/ 449022 h 2186041"/>
                  <a:gd name="connsiteX17" fmla="*/ 409420 w 2186041"/>
                  <a:gd name="connsiteY17" fmla="*/ 441101 h 2186041"/>
                  <a:gd name="connsiteX18" fmla="*/ 420508 w 2186041"/>
                  <a:gd name="connsiteY18" fmla="*/ 436349 h 2186041"/>
                  <a:gd name="connsiteX19" fmla="*/ 430013 w 2186041"/>
                  <a:gd name="connsiteY19" fmla="*/ 433181 h 2186041"/>
                  <a:gd name="connsiteX20" fmla="*/ 437933 w 2186041"/>
                  <a:gd name="connsiteY20" fmla="*/ 431597 h 2186041"/>
                  <a:gd name="connsiteX21" fmla="*/ 439517 w 2186041"/>
                  <a:gd name="connsiteY21" fmla="*/ 430013 h 2186041"/>
                  <a:gd name="connsiteX22" fmla="*/ 417340 w 2186041"/>
                  <a:gd name="connsiteY22" fmla="*/ 411004 h 2186041"/>
                  <a:gd name="connsiteX23" fmla="*/ 398331 w 2186041"/>
                  <a:gd name="connsiteY23" fmla="*/ 420508 h 2186041"/>
                  <a:gd name="connsiteX24" fmla="*/ 379322 w 2186041"/>
                  <a:gd name="connsiteY24" fmla="*/ 437933 h 2186041"/>
                  <a:gd name="connsiteX25" fmla="*/ 360313 w 2186041"/>
                  <a:gd name="connsiteY25" fmla="*/ 485456 h 2186041"/>
                  <a:gd name="connsiteX26" fmla="*/ 382490 w 2186041"/>
                  <a:gd name="connsiteY26" fmla="*/ 529810 h 2186041"/>
                  <a:gd name="connsiteX27" fmla="*/ 433181 w 2186041"/>
                  <a:gd name="connsiteY27" fmla="*/ 548819 h 2186041"/>
                  <a:gd name="connsiteX28" fmla="*/ 377738 w 2186041"/>
                  <a:gd name="connsiteY28" fmla="*/ 650201 h 2186041"/>
                  <a:gd name="connsiteX29" fmla="*/ 306454 w 2186041"/>
                  <a:gd name="connsiteY29" fmla="*/ 602678 h 2186041"/>
                  <a:gd name="connsiteX30" fmla="*/ 404667 w 2186041"/>
                  <a:gd name="connsiteY30" fmla="*/ 610599 h 2186041"/>
                  <a:gd name="connsiteX31" fmla="*/ 420508 w 2186041"/>
                  <a:gd name="connsiteY31" fmla="*/ 585253 h 2186041"/>
                  <a:gd name="connsiteX32" fmla="*/ 317543 w 2186041"/>
                  <a:gd name="connsiteY32" fmla="*/ 517138 h 2186041"/>
                  <a:gd name="connsiteX33" fmla="*/ 301702 w 2186041"/>
                  <a:gd name="connsiteY33" fmla="*/ 540899 h 2186041"/>
                  <a:gd name="connsiteX34" fmla="*/ 360313 w 2186041"/>
                  <a:gd name="connsiteY34" fmla="*/ 580501 h 2186041"/>
                  <a:gd name="connsiteX35" fmla="*/ 279524 w 2186041"/>
                  <a:gd name="connsiteY35" fmla="*/ 574165 h 2186041"/>
                  <a:gd name="connsiteX36" fmla="*/ 258931 w 2186041"/>
                  <a:gd name="connsiteY36" fmla="*/ 605847 h 2186041"/>
                  <a:gd name="connsiteX37" fmla="*/ 361897 w 2186041"/>
                  <a:gd name="connsiteY37" fmla="*/ 673962 h 2186041"/>
                  <a:gd name="connsiteX38" fmla="*/ 377738 w 2186041"/>
                  <a:gd name="connsiteY38" fmla="*/ 650201 h 2186041"/>
                  <a:gd name="connsiteX39" fmla="*/ 585253 w 2186041"/>
                  <a:gd name="connsiteY39" fmla="*/ 423676 h 2186041"/>
                  <a:gd name="connsiteX40" fmla="*/ 553572 w 2186041"/>
                  <a:gd name="connsiteY40" fmla="*/ 380906 h 2186041"/>
                  <a:gd name="connsiteX41" fmla="*/ 591590 w 2186041"/>
                  <a:gd name="connsiteY41" fmla="*/ 352392 h 2186041"/>
                  <a:gd name="connsiteX42" fmla="*/ 577333 w 2186041"/>
                  <a:gd name="connsiteY42" fmla="*/ 333383 h 2186041"/>
                  <a:gd name="connsiteX43" fmla="*/ 539315 w 2186041"/>
                  <a:gd name="connsiteY43" fmla="*/ 361897 h 2186041"/>
                  <a:gd name="connsiteX44" fmla="*/ 525058 w 2186041"/>
                  <a:gd name="connsiteY44" fmla="*/ 342888 h 2186041"/>
                  <a:gd name="connsiteX45" fmla="*/ 566244 w 2186041"/>
                  <a:gd name="connsiteY45" fmla="*/ 311206 h 2186041"/>
                  <a:gd name="connsiteX46" fmla="*/ 551988 w 2186041"/>
                  <a:gd name="connsiteY46" fmla="*/ 292197 h 2186041"/>
                  <a:gd name="connsiteX47" fmla="*/ 485456 w 2186041"/>
                  <a:gd name="connsiteY47" fmla="*/ 341304 h 2186041"/>
                  <a:gd name="connsiteX48" fmla="*/ 559908 w 2186041"/>
                  <a:gd name="connsiteY48" fmla="*/ 439517 h 2186041"/>
                  <a:gd name="connsiteX49" fmla="*/ 585253 w 2186041"/>
                  <a:gd name="connsiteY49" fmla="*/ 423676 h 2186041"/>
                  <a:gd name="connsiteX50" fmla="*/ 239922 w 2186041"/>
                  <a:gd name="connsiteY50" fmla="*/ 691387 h 2186041"/>
                  <a:gd name="connsiteX51" fmla="*/ 311206 w 2186041"/>
                  <a:gd name="connsiteY51" fmla="*/ 727821 h 2186041"/>
                  <a:gd name="connsiteX52" fmla="*/ 303286 w 2186041"/>
                  <a:gd name="connsiteY52" fmla="*/ 743662 h 2186041"/>
                  <a:gd name="connsiteX53" fmla="*/ 322295 w 2186041"/>
                  <a:gd name="connsiteY53" fmla="*/ 751583 h 2186041"/>
                  <a:gd name="connsiteX54" fmla="*/ 352392 w 2186041"/>
                  <a:gd name="connsiteY54" fmla="*/ 691387 h 2186041"/>
                  <a:gd name="connsiteX55" fmla="*/ 333383 w 2186041"/>
                  <a:gd name="connsiteY55" fmla="*/ 681883 h 2186041"/>
                  <a:gd name="connsiteX56" fmla="*/ 325463 w 2186041"/>
                  <a:gd name="connsiteY56" fmla="*/ 697724 h 2186041"/>
                  <a:gd name="connsiteX57" fmla="*/ 254179 w 2186041"/>
                  <a:gd name="connsiteY57" fmla="*/ 661290 h 2186041"/>
                  <a:gd name="connsiteX58" fmla="*/ 262099 w 2186041"/>
                  <a:gd name="connsiteY58" fmla="*/ 645449 h 2186041"/>
                  <a:gd name="connsiteX59" fmla="*/ 243090 w 2186041"/>
                  <a:gd name="connsiteY59" fmla="*/ 635944 h 2186041"/>
                  <a:gd name="connsiteX60" fmla="*/ 212993 w 2186041"/>
                  <a:gd name="connsiteY60" fmla="*/ 696140 h 2186041"/>
                  <a:gd name="connsiteX61" fmla="*/ 232002 w 2186041"/>
                  <a:gd name="connsiteY61" fmla="*/ 705644 h 2186041"/>
                  <a:gd name="connsiteX62" fmla="*/ 239922 w 2186041"/>
                  <a:gd name="connsiteY62" fmla="*/ 691387 h 2186041"/>
                  <a:gd name="connsiteX63" fmla="*/ 1046223 w 2186041"/>
                  <a:gd name="connsiteY63" fmla="*/ 2063208 h 2186041"/>
                  <a:gd name="connsiteX64" fmla="*/ 1033550 w 2186041"/>
                  <a:gd name="connsiteY64" fmla="*/ 2053703 h 2186041"/>
                  <a:gd name="connsiteX65" fmla="*/ 1020878 w 2186041"/>
                  <a:gd name="connsiteY65" fmla="*/ 2044199 h 2186041"/>
                  <a:gd name="connsiteX66" fmla="*/ 1001869 w 2186041"/>
                  <a:gd name="connsiteY66" fmla="*/ 2033110 h 2186041"/>
                  <a:gd name="connsiteX67" fmla="*/ 990780 w 2186041"/>
                  <a:gd name="connsiteY67" fmla="*/ 2012517 h 2186041"/>
                  <a:gd name="connsiteX68" fmla="*/ 974939 w 2186041"/>
                  <a:gd name="connsiteY68" fmla="*/ 1998260 h 2186041"/>
                  <a:gd name="connsiteX69" fmla="*/ 970187 w 2186041"/>
                  <a:gd name="connsiteY69" fmla="*/ 1985587 h 2186041"/>
                  <a:gd name="connsiteX70" fmla="*/ 974939 w 2186041"/>
                  <a:gd name="connsiteY70" fmla="*/ 1969746 h 2186041"/>
                  <a:gd name="connsiteX71" fmla="*/ 990780 w 2186041"/>
                  <a:gd name="connsiteY71" fmla="*/ 1968162 h 2186041"/>
                  <a:gd name="connsiteX72" fmla="*/ 998700 w 2186041"/>
                  <a:gd name="connsiteY72" fmla="*/ 1968162 h 2186041"/>
                  <a:gd name="connsiteX73" fmla="*/ 1001869 w 2186041"/>
                  <a:gd name="connsiteY73" fmla="*/ 1968162 h 2186041"/>
                  <a:gd name="connsiteX74" fmla="*/ 1001869 w 2186041"/>
                  <a:gd name="connsiteY74" fmla="*/ 1963410 h 2186041"/>
                  <a:gd name="connsiteX75" fmla="*/ 1003453 w 2186041"/>
                  <a:gd name="connsiteY75" fmla="*/ 1958658 h 2186041"/>
                  <a:gd name="connsiteX76" fmla="*/ 1003453 w 2186041"/>
                  <a:gd name="connsiteY76" fmla="*/ 1957074 h 2186041"/>
                  <a:gd name="connsiteX77" fmla="*/ 1005037 w 2186041"/>
                  <a:gd name="connsiteY77" fmla="*/ 1953905 h 2186041"/>
                  <a:gd name="connsiteX78" fmla="*/ 1001869 w 2186041"/>
                  <a:gd name="connsiteY78" fmla="*/ 1941233 h 2186041"/>
                  <a:gd name="connsiteX79" fmla="*/ 987612 w 2186041"/>
                  <a:gd name="connsiteY79" fmla="*/ 1938064 h 2186041"/>
                  <a:gd name="connsiteX80" fmla="*/ 982859 w 2186041"/>
                  <a:gd name="connsiteY80" fmla="*/ 1928560 h 2186041"/>
                  <a:gd name="connsiteX81" fmla="*/ 986028 w 2186041"/>
                  <a:gd name="connsiteY81" fmla="*/ 1900046 h 2186041"/>
                  <a:gd name="connsiteX82" fmla="*/ 981275 w 2186041"/>
                  <a:gd name="connsiteY82" fmla="*/ 1893710 h 2186041"/>
                  <a:gd name="connsiteX83" fmla="*/ 968603 w 2186041"/>
                  <a:gd name="connsiteY83" fmla="*/ 1885790 h 2186041"/>
                  <a:gd name="connsiteX84" fmla="*/ 960682 w 2186041"/>
                  <a:gd name="connsiteY84" fmla="*/ 1881037 h 2186041"/>
                  <a:gd name="connsiteX85" fmla="*/ 962266 w 2186041"/>
                  <a:gd name="connsiteY85" fmla="*/ 1887374 h 2186041"/>
                  <a:gd name="connsiteX86" fmla="*/ 962266 w 2186041"/>
                  <a:gd name="connsiteY86" fmla="*/ 1890542 h 2186041"/>
                  <a:gd name="connsiteX87" fmla="*/ 962266 w 2186041"/>
                  <a:gd name="connsiteY87" fmla="*/ 1893710 h 2186041"/>
                  <a:gd name="connsiteX88" fmla="*/ 963850 w 2186041"/>
                  <a:gd name="connsiteY88" fmla="*/ 1898462 h 2186041"/>
                  <a:gd name="connsiteX89" fmla="*/ 965434 w 2186041"/>
                  <a:gd name="connsiteY89" fmla="*/ 1906383 h 2186041"/>
                  <a:gd name="connsiteX90" fmla="*/ 965434 w 2186041"/>
                  <a:gd name="connsiteY90" fmla="*/ 1915887 h 2186041"/>
                  <a:gd name="connsiteX91" fmla="*/ 960682 w 2186041"/>
                  <a:gd name="connsiteY91" fmla="*/ 1941233 h 2186041"/>
                  <a:gd name="connsiteX92" fmla="*/ 954346 w 2186041"/>
                  <a:gd name="connsiteY92" fmla="*/ 1949153 h 2186041"/>
                  <a:gd name="connsiteX93" fmla="*/ 946425 w 2186041"/>
                  <a:gd name="connsiteY93" fmla="*/ 1949153 h 2186041"/>
                  <a:gd name="connsiteX94" fmla="*/ 938505 w 2186041"/>
                  <a:gd name="connsiteY94" fmla="*/ 1944401 h 2186041"/>
                  <a:gd name="connsiteX95" fmla="*/ 932169 w 2186041"/>
                  <a:gd name="connsiteY95" fmla="*/ 1949153 h 2186041"/>
                  <a:gd name="connsiteX96" fmla="*/ 927416 w 2186041"/>
                  <a:gd name="connsiteY96" fmla="*/ 1964994 h 2186041"/>
                  <a:gd name="connsiteX97" fmla="*/ 933753 w 2186041"/>
                  <a:gd name="connsiteY97" fmla="*/ 1979251 h 2186041"/>
                  <a:gd name="connsiteX98" fmla="*/ 948010 w 2186041"/>
                  <a:gd name="connsiteY98" fmla="*/ 1979251 h 2186041"/>
                  <a:gd name="connsiteX99" fmla="*/ 943257 w 2186041"/>
                  <a:gd name="connsiteY99" fmla="*/ 1984003 h 2186041"/>
                  <a:gd name="connsiteX100" fmla="*/ 936921 w 2186041"/>
                  <a:gd name="connsiteY100" fmla="*/ 1991924 h 2186041"/>
                  <a:gd name="connsiteX101" fmla="*/ 932169 w 2186041"/>
                  <a:gd name="connsiteY101" fmla="*/ 1998260 h 2186041"/>
                  <a:gd name="connsiteX102" fmla="*/ 925832 w 2186041"/>
                  <a:gd name="connsiteY102" fmla="*/ 2004596 h 2186041"/>
                  <a:gd name="connsiteX103" fmla="*/ 922664 w 2186041"/>
                  <a:gd name="connsiteY103" fmla="*/ 2010933 h 2186041"/>
                  <a:gd name="connsiteX104" fmla="*/ 921080 w 2186041"/>
                  <a:gd name="connsiteY104" fmla="*/ 2015685 h 2186041"/>
                  <a:gd name="connsiteX105" fmla="*/ 913160 w 2186041"/>
                  <a:gd name="connsiteY105" fmla="*/ 2023605 h 2186041"/>
                  <a:gd name="connsiteX106" fmla="*/ 898903 w 2186041"/>
                  <a:gd name="connsiteY106" fmla="*/ 2036278 h 2186041"/>
                  <a:gd name="connsiteX107" fmla="*/ 886230 w 2186041"/>
                  <a:gd name="connsiteY107" fmla="*/ 2045782 h 2186041"/>
                  <a:gd name="connsiteX108" fmla="*/ 884646 w 2186041"/>
                  <a:gd name="connsiteY108" fmla="*/ 2041030 h 2186041"/>
                  <a:gd name="connsiteX109" fmla="*/ 883062 w 2186041"/>
                  <a:gd name="connsiteY109" fmla="*/ 2045782 h 2186041"/>
                  <a:gd name="connsiteX110" fmla="*/ 884646 w 2186041"/>
                  <a:gd name="connsiteY110" fmla="*/ 2050535 h 2186041"/>
                  <a:gd name="connsiteX111" fmla="*/ 886230 w 2186041"/>
                  <a:gd name="connsiteY111" fmla="*/ 2055287 h 2186041"/>
                  <a:gd name="connsiteX112" fmla="*/ 889398 w 2186041"/>
                  <a:gd name="connsiteY112" fmla="*/ 2053703 h 2186041"/>
                  <a:gd name="connsiteX113" fmla="*/ 890982 w 2186041"/>
                  <a:gd name="connsiteY113" fmla="*/ 2056871 h 2186041"/>
                  <a:gd name="connsiteX114" fmla="*/ 892566 w 2186041"/>
                  <a:gd name="connsiteY114" fmla="*/ 2053703 h 2186041"/>
                  <a:gd name="connsiteX115" fmla="*/ 890982 w 2186041"/>
                  <a:gd name="connsiteY115" fmla="*/ 2050535 h 2186041"/>
                  <a:gd name="connsiteX116" fmla="*/ 887814 w 2186041"/>
                  <a:gd name="connsiteY116" fmla="*/ 2050535 h 2186041"/>
                  <a:gd name="connsiteX117" fmla="*/ 894151 w 2186041"/>
                  <a:gd name="connsiteY117" fmla="*/ 2044199 h 2186041"/>
                  <a:gd name="connsiteX118" fmla="*/ 895735 w 2186041"/>
                  <a:gd name="connsiteY118" fmla="*/ 2045782 h 2186041"/>
                  <a:gd name="connsiteX119" fmla="*/ 898903 w 2186041"/>
                  <a:gd name="connsiteY119" fmla="*/ 2044199 h 2186041"/>
                  <a:gd name="connsiteX120" fmla="*/ 903655 w 2186041"/>
                  <a:gd name="connsiteY120" fmla="*/ 2041030 h 2186041"/>
                  <a:gd name="connsiteX121" fmla="*/ 898903 w 2186041"/>
                  <a:gd name="connsiteY121" fmla="*/ 2045782 h 2186041"/>
                  <a:gd name="connsiteX122" fmla="*/ 892566 w 2186041"/>
                  <a:gd name="connsiteY122" fmla="*/ 2048951 h 2186041"/>
                  <a:gd name="connsiteX123" fmla="*/ 892566 w 2186041"/>
                  <a:gd name="connsiteY123" fmla="*/ 2050535 h 2186041"/>
                  <a:gd name="connsiteX124" fmla="*/ 897319 w 2186041"/>
                  <a:gd name="connsiteY124" fmla="*/ 2047367 h 2186041"/>
                  <a:gd name="connsiteX125" fmla="*/ 897319 w 2186041"/>
                  <a:gd name="connsiteY125" fmla="*/ 2048951 h 2186041"/>
                  <a:gd name="connsiteX126" fmla="*/ 900487 w 2186041"/>
                  <a:gd name="connsiteY126" fmla="*/ 2047367 h 2186041"/>
                  <a:gd name="connsiteX127" fmla="*/ 905239 w 2186041"/>
                  <a:gd name="connsiteY127" fmla="*/ 2045782 h 2186041"/>
                  <a:gd name="connsiteX128" fmla="*/ 909991 w 2186041"/>
                  <a:gd name="connsiteY128" fmla="*/ 2042614 h 2186041"/>
                  <a:gd name="connsiteX129" fmla="*/ 919496 w 2186041"/>
                  <a:gd name="connsiteY129" fmla="*/ 2034694 h 2186041"/>
                  <a:gd name="connsiteX130" fmla="*/ 929001 w 2186041"/>
                  <a:gd name="connsiteY130" fmla="*/ 2025189 h 2186041"/>
                  <a:gd name="connsiteX131" fmla="*/ 936921 w 2186041"/>
                  <a:gd name="connsiteY131" fmla="*/ 2015685 h 2186041"/>
                  <a:gd name="connsiteX132" fmla="*/ 943257 w 2186041"/>
                  <a:gd name="connsiteY132" fmla="*/ 2010933 h 2186041"/>
                  <a:gd name="connsiteX133" fmla="*/ 943257 w 2186041"/>
                  <a:gd name="connsiteY133" fmla="*/ 2020437 h 2186041"/>
                  <a:gd name="connsiteX134" fmla="*/ 941673 w 2186041"/>
                  <a:gd name="connsiteY134" fmla="*/ 2036278 h 2186041"/>
                  <a:gd name="connsiteX135" fmla="*/ 935337 w 2186041"/>
                  <a:gd name="connsiteY135" fmla="*/ 2063208 h 2186041"/>
                  <a:gd name="connsiteX136" fmla="*/ 932169 w 2186041"/>
                  <a:gd name="connsiteY136" fmla="*/ 2090137 h 2186041"/>
                  <a:gd name="connsiteX137" fmla="*/ 919496 w 2186041"/>
                  <a:gd name="connsiteY137" fmla="*/ 2094889 h 2186041"/>
                  <a:gd name="connsiteX138" fmla="*/ 905239 w 2186041"/>
                  <a:gd name="connsiteY138" fmla="*/ 2090137 h 2186041"/>
                  <a:gd name="connsiteX139" fmla="*/ 902071 w 2186041"/>
                  <a:gd name="connsiteY139" fmla="*/ 2086969 h 2186041"/>
                  <a:gd name="connsiteX140" fmla="*/ 900487 w 2186041"/>
                  <a:gd name="connsiteY140" fmla="*/ 2083801 h 2186041"/>
                  <a:gd name="connsiteX141" fmla="*/ 892566 w 2186041"/>
                  <a:gd name="connsiteY141" fmla="*/ 2088553 h 2186041"/>
                  <a:gd name="connsiteX142" fmla="*/ 890982 w 2186041"/>
                  <a:gd name="connsiteY142" fmla="*/ 2091721 h 2186041"/>
                  <a:gd name="connsiteX143" fmla="*/ 892566 w 2186041"/>
                  <a:gd name="connsiteY143" fmla="*/ 2096473 h 2186041"/>
                  <a:gd name="connsiteX144" fmla="*/ 889398 w 2186041"/>
                  <a:gd name="connsiteY144" fmla="*/ 2094889 h 2186041"/>
                  <a:gd name="connsiteX145" fmla="*/ 889398 w 2186041"/>
                  <a:gd name="connsiteY145" fmla="*/ 2098057 h 2186041"/>
                  <a:gd name="connsiteX146" fmla="*/ 892566 w 2186041"/>
                  <a:gd name="connsiteY146" fmla="*/ 2099642 h 2186041"/>
                  <a:gd name="connsiteX147" fmla="*/ 894151 w 2186041"/>
                  <a:gd name="connsiteY147" fmla="*/ 2101226 h 2186041"/>
                  <a:gd name="connsiteX148" fmla="*/ 894151 w 2186041"/>
                  <a:gd name="connsiteY148" fmla="*/ 2102810 h 2186041"/>
                  <a:gd name="connsiteX149" fmla="*/ 906823 w 2186041"/>
                  <a:gd name="connsiteY149" fmla="*/ 2107562 h 2186041"/>
                  <a:gd name="connsiteX150" fmla="*/ 921080 w 2186041"/>
                  <a:gd name="connsiteY150" fmla="*/ 2112314 h 2186041"/>
                  <a:gd name="connsiteX151" fmla="*/ 936921 w 2186041"/>
                  <a:gd name="connsiteY151" fmla="*/ 2113898 h 2186041"/>
                  <a:gd name="connsiteX152" fmla="*/ 948010 w 2186041"/>
                  <a:gd name="connsiteY152" fmla="*/ 2110730 h 2186041"/>
                  <a:gd name="connsiteX153" fmla="*/ 949594 w 2186041"/>
                  <a:gd name="connsiteY153" fmla="*/ 2099642 h 2186041"/>
                  <a:gd name="connsiteX154" fmla="*/ 952762 w 2186041"/>
                  <a:gd name="connsiteY154" fmla="*/ 2090137 h 2186041"/>
                  <a:gd name="connsiteX155" fmla="*/ 954346 w 2186041"/>
                  <a:gd name="connsiteY155" fmla="*/ 2075880 h 2186041"/>
                  <a:gd name="connsiteX156" fmla="*/ 955930 w 2186041"/>
                  <a:gd name="connsiteY156" fmla="*/ 2066376 h 2186041"/>
                  <a:gd name="connsiteX157" fmla="*/ 959098 w 2186041"/>
                  <a:gd name="connsiteY157" fmla="*/ 2060039 h 2186041"/>
                  <a:gd name="connsiteX158" fmla="*/ 959098 w 2186041"/>
                  <a:gd name="connsiteY158" fmla="*/ 2053703 h 2186041"/>
                  <a:gd name="connsiteX159" fmla="*/ 960682 w 2186041"/>
                  <a:gd name="connsiteY159" fmla="*/ 2041030 h 2186041"/>
                  <a:gd name="connsiteX160" fmla="*/ 960682 w 2186041"/>
                  <a:gd name="connsiteY160" fmla="*/ 2036278 h 2186041"/>
                  <a:gd name="connsiteX161" fmla="*/ 962266 w 2186041"/>
                  <a:gd name="connsiteY161" fmla="*/ 2028358 h 2186041"/>
                  <a:gd name="connsiteX162" fmla="*/ 967019 w 2186041"/>
                  <a:gd name="connsiteY162" fmla="*/ 2017269 h 2186041"/>
                  <a:gd name="connsiteX163" fmla="*/ 971771 w 2186041"/>
                  <a:gd name="connsiteY163" fmla="*/ 2033110 h 2186041"/>
                  <a:gd name="connsiteX164" fmla="*/ 976523 w 2186041"/>
                  <a:gd name="connsiteY164" fmla="*/ 2039446 h 2186041"/>
                  <a:gd name="connsiteX165" fmla="*/ 981275 w 2186041"/>
                  <a:gd name="connsiteY165" fmla="*/ 2045782 h 2186041"/>
                  <a:gd name="connsiteX166" fmla="*/ 995532 w 2186041"/>
                  <a:gd name="connsiteY166" fmla="*/ 2053703 h 2186041"/>
                  <a:gd name="connsiteX167" fmla="*/ 1003453 w 2186041"/>
                  <a:gd name="connsiteY167" fmla="*/ 2056871 h 2186041"/>
                  <a:gd name="connsiteX168" fmla="*/ 1009789 w 2186041"/>
                  <a:gd name="connsiteY168" fmla="*/ 2061623 h 2186041"/>
                  <a:gd name="connsiteX169" fmla="*/ 1025630 w 2186041"/>
                  <a:gd name="connsiteY169" fmla="*/ 2071128 h 2186041"/>
                  <a:gd name="connsiteX170" fmla="*/ 1030382 w 2186041"/>
                  <a:gd name="connsiteY170" fmla="*/ 2075880 h 2186041"/>
                  <a:gd name="connsiteX171" fmla="*/ 1036718 w 2186041"/>
                  <a:gd name="connsiteY171" fmla="*/ 2079048 h 2186041"/>
                  <a:gd name="connsiteX172" fmla="*/ 1043055 w 2186041"/>
                  <a:gd name="connsiteY172" fmla="*/ 2080632 h 2186041"/>
                  <a:gd name="connsiteX173" fmla="*/ 1047807 w 2186041"/>
                  <a:gd name="connsiteY173" fmla="*/ 2079048 h 2186041"/>
                  <a:gd name="connsiteX174" fmla="*/ 1052559 w 2186041"/>
                  <a:gd name="connsiteY174" fmla="*/ 2069544 h 2186041"/>
                  <a:gd name="connsiteX175" fmla="*/ 1050975 w 2186041"/>
                  <a:gd name="connsiteY175" fmla="*/ 2069544 h 2186041"/>
                  <a:gd name="connsiteX176" fmla="*/ 1052559 w 2186041"/>
                  <a:gd name="connsiteY176" fmla="*/ 2067960 h 2186041"/>
                  <a:gd name="connsiteX177" fmla="*/ 1052559 w 2186041"/>
                  <a:gd name="connsiteY177" fmla="*/ 2064791 h 2186041"/>
                  <a:gd name="connsiteX178" fmla="*/ 1046223 w 2186041"/>
                  <a:gd name="connsiteY178" fmla="*/ 2063208 h 2186041"/>
                  <a:gd name="connsiteX179" fmla="*/ 979691 w 2186041"/>
                  <a:gd name="connsiteY179" fmla="*/ 1941233 h 2186041"/>
                  <a:gd name="connsiteX180" fmla="*/ 982859 w 2186041"/>
                  <a:gd name="connsiteY180" fmla="*/ 1944401 h 2186041"/>
                  <a:gd name="connsiteX181" fmla="*/ 979691 w 2186041"/>
                  <a:gd name="connsiteY181" fmla="*/ 1941233 h 2186041"/>
                  <a:gd name="connsiteX182" fmla="*/ 978107 w 2186041"/>
                  <a:gd name="connsiteY182" fmla="*/ 1963410 h 2186041"/>
                  <a:gd name="connsiteX183" fmla="*/ 987612 w 2186041"/>
                  <a:gd name="connsiteY183" fmla="*/ 1961826 h 2186041"/>
                  <a:gd name="connsiteX184" fmla="*/ 995532 w 2186041"/>
                  <a:gd name="connsiteY184" fmla="*/ 1963410 h 2186041"/>
                  <a:gd name="connsiteX185" fmla="*/ 990780 w 2186041"/>
                  <a:gd name="connsiteY185" fmla="*/ 1964994 h 2186041"/>
                  <a:gd name="connsiteX186" fmla="*/ 981275 w 2186041"/>
                  <a:gd name="connsiteY186" fmla="*/ 1964994 h 2186041"/>
                  <a:gd name="connsiteX187" fmla="*/ 978107 w 2186041"/>
                  <a:gd name="connsiteY187" fmla="*/ 1963410 h 2186041"/>
                  <a:gd name="connsiteX188" fmla="*/ 640696 w 2186041"/>
                  <a:gd name="connsiteY188" fmla="*/ 365065 h 2186041"/>
                  <a:gd name="connsiteX189" fmla="*/ 688219 w 2186041"/>
                  <a:gd name="connsiteY189" fmla="*/ 358729 h 2186041"/>
                  <a:gd name="connsiteX190" fmla="*/ 718317 w 2186041"/>
                  <a:gd name="connsiteY190" fmla="*/ 322295 h 2186041"/>
                  <a:gd name="connsiteX191" fmla="*/ 708812 w 2186041"/>
                  <a:gd name="connsiteY191" fmla="*/ 273188 h 2186041"/>
                  <a:gd name="connsiteX192" fmla="*/ 672378 w 2186041"/>
                  <a:gd name="connsiteY192" fmla="*/ 239922 h 2186041"/>
                  <a:gd name="connsiteX193" fmla="*/ 626440 w 2186041"/>
                  <a:gd name="connsiteY193" fmla="*/ 246259 h 2186041"/>
                  <a:gd name="connsiteX194" fmla="*/ 596342 w 2186041"/>
                  <a:gd name="connsiteY194" fmla="*/ 282693 h 2186041"/>
                  <a:gd name="connsiteX195" fmla="*/ 605847 w 2186041"/>
                  <a:gd name="connsiteY195" fmla="*/ 331799 h 2186041"/>
                  <a:gd name="connsiteX196" fmla="*/ 640696 w 2186041"/>
                  <a:gd name="connsiteY196" fmla="*/ 365065 h 2186041"/>
                  <a:gd name="connsiteX197" fmla="*/ 624856 w 2186041"/>
                  <a:gd name="connsiteY197" fmla="*/ 284277 h 2186041"/>
                  <a:gd name="connsiteX198" fmla="*/ 629608 w 2186041"/>
                  <a:gd name="connsiteY198" fmla="*/ 273188 h 2186041"/>
                  <a:gd name="connsiteX199" fmla="*/ 637528 w 2186041"/>
                  <a:gd name="connsiteY199" fmla="*/ 266852 h 2186041"/>
                  <a:gd name="connsiteX200" fmla="*/ 647033 w 2186041"/>
                  <a:gd name="connsiteY200" fmla="*/ 263684 h 2186041"/>
                  <a:gd name="connsiteX201" fmla="*/ 658121 w 2186041"/>
                  <a:gd name="connsiteY201" fmla="*/ 265268 h 2186041"/>
                  <a:gd name="connsiteX202" fmla="*/ 669210 w 2186041"/>
                  <a:gd name="connsiteY202" fmla="*/ 273188 h 2186041"/>
                  <a:gd name="connsiteX203" fmla="*/ 680299 w 2186041"/>
                  <a:gd name="connsiteY203" fmla="*/ 289029 h 2186041"/>
                  <a:gd name="connsiteX204" fmla="*/ 688219 w 2186041"/>
                  <a:gd name="connsiteY204" fmla="*/ 306454 h 2186041"/>
                  <a:gd name="connsiteX205" fmla="*/ 688219 w 2186041"/>
                  <a:gd name="connsiteY205" fmla="*/ 320711 h 2186041"/>
                  <a:gd name="connsiteX206" fmla="*/ 683467 w 2186041"/>
                  <a:gd name="connsiteY206" fmla="*/ 331799 h 2186041"/>
                  <a:gd name="connsiteX207" fmla="*/ 675546 w 2186041"/>
                  <a:gd name="connsiteY207" fmla="*/ 339720 h 2186041"/>
                  <a:gd name="connsiteX208" fmla="*/ 666042 w 2186041"/>
                  <a:gd name="connsiteY208" fmla="*/ 342888 h 2186041"/>
                  <a:gd name="connsiteX209" fmla="*/ 654953 w 2186041"/>
                  <a:gd name="connsiteY209" fmla="*/ 341304 h 2186041"/>
                  <a:gd name="connsiteX210" fmla="*/ 643865 w 2186041"/>
                  <a:gd name="connsiteY210" fmla="*/ 333383 h 2186041"/>
                  <a:gd name="connsiteX211" fmla="*/ 632776 w 2186041"/>
                  <a:gd name="connsiteY211" fmla="*/ 317543 h 2186041"/>
                  <a:gd name="connsiteX212" fmla="*/ 624856 w 2186041"/>
                  <a:gd name="connsiteY212" fmla="*/ 300118 h 2186041"/>
                  <a:gd name="connsiteX213" fmla="*/ 624856 w 2186041"/>
                  <a:gd name="connsiteY213" fmla="*/ 284277 h 2186041"/>
                  <a:gd name="connsiteX214" fmla="*/ 990780 w 2186041"/>
                  <a:gd name="connsiteY214" fmla="*/ 205072 h 2186041"/>
                  <a:gd name="connsiteX215" fmla="*/ 1005037 w 2186041"/>
                  <a:gd name="connsiteY215" fmla="*/ 206656 h 2186041"/>
                  <a:gd name="connsiteX216" fmla="*/ 1019293 w 2186041"/>
                  <a:gd name="connsiteY216" fmla="*/ 208240 h 2186041"/>
                  <a:gd name="connsiteX217" fmla="*/ 1028798 w 2186041"/>
                  <a:gd name="connsiteY217" fmla="*/ 211409 h 2186041"/>
                  <a:gd name="connsiteX218" fmla="*/ 1033550 w 2186041"/>
                  <a:gd name="connsiteY218" fmla="*/ 219329 h 2186041"/>
                  <a:gd name="connsiteX219" fmla="*/ 1031966 w 2186041"/>
                  <a:gd name="connsiteY219" fmla="*/ 225665 h 2186041"/>
                  <a:gd name="connsiteX220" fmla="*/ 1027214 w 2186041"/>
                  <a:gd name="connsiteY220" fmla="*/ 230418 h 2186041"/>
                  <a:gd name="connsiteX221" fmla="*/ 1020878 w 2186041"/>
                  <a:gd name="connsiteY221" fmla="*/ 233586 h 2186041"/>
                  <a:gd name="connsiteX222" fmla="*/ 1014541 w 2186041"/>
                  <a:gd name="connsiteY222" fmla="*/ 235170 h 2186041"/>
                  <a:gd name="connsiteX223" fmla="*/ 992364 w 2186041"/>
                  <a:gd name="connsiteY223" fmla="*/ 233586 h 2186041"/>
                  <a:gd name="connsiteX224" fmla="*/ 970187 w 2186041"/>
                  <a:gd name="connsiteY224" fmla="*/ 224081 h 2186041"/>
                  <a:gd name="connsiteX225" fmla="*/ 967019 w 2186041"/>
                  <a:gd name="connsiteY225" fmla="*/ 224081 h 2186041"/>
                  <a:gd name="connsiteX226" fmla="*/ 970187 w 2186041"/>
                  <a:gd name="connsiteY226" fmla="*/ 252595 h 2186041"/>
                  <a:gd name="connsiteX227" fmla="*/ 990780 w 2186041"/>
                  <a:gd name="connsiteY227" fmla="*/ 257347 h 2186041"/>
                  <a:gd name="connsiteX228" fmla="*/ 1016125 w 2186041"/>
                  <a:gd name="connsiteY228" fmla="*/ 257347 h 2186041"/>
                  <a:gd name="connsiteX229" fmla="*/ 1054143 w 2186041"/>
                  <a:gd name="connsiteY229" fmla="*/ 243090 h 2186041"/>
                  <a:gd name="connsiteX230" fmla="*/ 1065232 w 2186041"/>
                  <a:gd name="connsiteY230" fmla="*/ 212993 h 2186041"/>
                  <a:gd name="connsiteX231" fmla="*/ 1057312 w 2186041"/>
                  <a:gd name="connsiteY231" fmla="*/ 192400 h 2186041"/>
                  <a:gd name="connsiteX232" fmla="*/ 1036718 w 2186041"/>
                  <a:gd name="connsiteY232" fmla="*/ 181311 h 2186041"/>
                  <a:gd name="connsiteX233" fmla="*/ 1024046 w 2186041"/>
                  <a:gd name="connsiteY233" fmla="*/ 178143 h 2186041"/>
                  <a:gd name="connsiteX234" fmla="*/ 1011373 w 2186041"/>
                  <a:gd name="connsiteY234" fmla="*/ 176559 h 2186041"/>
                  <a:gd name="connsiteX235" fmla="*/ 998700 w 2186041"/>
                  <a:gd name="connsiteY235" fmla="*/ 173391 h 2186041"/>
                  <a:gd name="connsiteX236" fmla="*/ 993948 w 2186041"/>
                  <a:gd name="connsiteY236" fmla="*/ 165470 h 2186041"/>
                  <a:gd name="connsiteX237" fmla="*/ 995532 w 2186041"/>
                  <a:gd name="connsiteY237" fmla="*/ 159134 h 2186041"/>
                  <a:gd name="connsiteX238" fmla="*/ 1000284 w 2186041"/>
                  <a:gd name="connsiteY238" fmla="*/ 154381 h 2186041"/>
                  <a:gd name="connsiteX239" fmla="*/ 1006621 w 2186041"/>
                  <a:gd name="connsiteY239" fmla="*/ 151213 h 2186041"/>
                  <a:gd name="connsiteX240" fmla="*/ 1014541 w 2186041"/>
                  <a:gd name="connsiteY240" fmla="*/ 149629 h 2186041"/>
                  <a:gd name="connsiteX241" fmla="*/ 1035134 w 2186041"/>
                  <a:gd name="connsiteY241" fmla="*/ 151213 h 2186041"/>
                  <a:gd name="connsiteX242" fmla="*/ 1052559 w 2186041"/>
                  <a:gd name="connsiteY242" fmla="*/ 159134 h 2186041"/>
                  <a:gd name="connsiteX243" fmla="*/ 1055728 w 2186041"/>
                  <a:gd name="connsiteY243" fmla="*/ 159134 h 2186041"/>
                  <a:gd name="connsiteX244" fmla="*/ 1049391 w 2186041"/>
                  <a:gd name="connsiteY244" fmla="*/ 133788 h 2186041"/>
                  <a:gd name="connsiteX245" fmla="*/ 1028798 w 2186041"/>
                  <a:gd name="connsiteY245" fmla="*/ 129036 h 2186041"/>
                  <a:gd name="connsiteX246" fmla="*/ 1006621 w 2186041"/>
                  <a:gd name="connsiteY246" fmla="*/ 129036 h 2186041"/>
                  <a:gd name="connsiteX247" fmla="*/ 971771 w 2186041"/>
                  <a:gd name="connsiteY247" fmla="*/ 143293 h 2186041"/>
                  <a:gd name="connsiteX248" fmla="*/ 959098 w 2186041"/>
                  <a:gd name="connsiteY248" fmla="*/ 173391 h 2186041"/>
                  <a:gd name="connsiteX249" fmla="*/ 967019 w 2186041"/>
                  <a:gd name="connsiteY249" fmla="*/ 193984 h 2186041"/>
                  <a:gd name="connsiteX250" fmla="*/ 990780 w 2186041"/>
                  <a:gd name="connsiteY250" fmla="*/ 205072 h 2186041"/>
                  <a:gd name="connsiteX251" fmla="*/ 1106418 w 2186041"/>
                  <a:gd name="connsiteY251" fmla="*/ 251011 h 2186041"/>
                  <a:gd name="connsiteX252" fmla="*/ 1138100 w 2186041"/>
                  <a:gd name="connsiteY252" fmla="*/ 252595 h 2186041"/>
                  <a:gd name="connsiteX253" fmla="*/ 1141268 w 2186041"/>
                  <a:gd name="connsiteY253" fmla="*/ 152797 h 2186041"/>
                  <a:gd name="connsiteX254" fmla="*/ 1177702 w 2186041"/>
                  <a:gd name="connsiteY254" fmla="*/ 154381 h 2186041"/>
                  <a:gd name="connsiteX255" fmla="*/ 1177702 w 2186041"/>
                  <a:gd name="connsiteY255" fmla="*/ 130620 h 2186041"/>
                  <a:gd name="connsiteX256" fmla="*/ 1073153 w 2186041"/>
                  <a:gd name="connsiteY256" fmla="*/ 127452 h 2186041"/>
                  <a:gd name="connsiteX257" fmla="*/ 1073153 w 2186041"/>
                  <a:gd name="connsiteY257" fmla="*/ 151213 h 2186041"/>
                  <a:gd name="connsiteX258" fmla="*/ 1109586 w 2186041"/>
                  <a:gd name="connsiteY258" fmla="*/ 152797 h 2186041"/>
                  <a:gd name="connsiteX259" fmla="*/ 1106418 w 2186041"/>
                  <a:gd name="connsiteY259" fmla="*/ 251011 h 2186041"/>
                  <a:gd name="connsiteX260" fmla="*/ 784848 w 2186041"/>
                  <a:gd name="connsiteY260" fmla="*/ 311206 h 2186041"/>
                  <a:gd name="connsiteX261" fmla="*/ 769008 w 2186041"/>
                  <a:gd name="connsiteY261" fmla="*/ 268436 h 2186041"/>
                  <a:gd name="connsiteX262" fmla="*/ 780096 w 2186041"/>
                  <a:gd name="connsiteY262" fmla="*/ 265268 h 2186041"/>
                  <a:gd name="connsiteX263" fmla="*/ 827619 w 2186041"/>
                  <a:gd name="connsiteY263" fmla="*/ 295365 h 2186041"/>
                  <a:gd name="connsiteX264" fmla="*/ 862469 w 2186041"/>
                  <a:gd name="connsiteY264" fmla="*/ 282693 h 2186041"/>
                  <a:gd name="connsiteX265" fmla="*/ 805442 w 2186041"/>
                  <a:gd name="connsiteY265" fmla="*/ 247843 h 2186041"/>
                  <a:gd name="connsiteX266" fmla="*/ 816530 w 2186041"/>
                  <a:gd name="connsiteY266" fmla="*/ 228834 h 2186041"/>
                  <a:gd name="connsiteX267" fmla="*/ 814946 w 2186041"/>
                  <a:gd name="connsiteY267" fmla="*/ 205072 h 2186041"/>
                  <a:gd name="connsiteX268" fmla="*/ 805442 w 2186041"/>
                  <a:gd name="connsiteY268" fmla="*/ 190816 h 2186041"/>
                  <a:gd name="connsiteX269" fmla="*/ 791185 w 2186041"/>
                  <a:gd name="connsiteY269" fmla="*/ 184479 h 2186041"/>
                  <a:gd name="connsiteX270" fmla="*/ 775344 w 2186041"/>
                  <a:gd name="connsiteY270" fmla="*/ 184479 h 2186041"/>
                  <a:gd name="connsiteX271" fmla="*/ 757919 w 2186041"/>
                  <a:gd name="connsiteY271" fmla="*/ 189231 h 2186041"/>
                  <a:gd name="connsiteX272" fmla="*/ 711980 w 2186041"/>
                  <a:gd name="connsiteY272" fmla="*/ 206656 h 2186041"/>
                  <a:gd name="connsiteX273" fmla="*/ 754751 w 2186041"/>
                  <a:gd name="connsiteY273" fmla="*/ 322295 h 2186041"/>
                  <a:gd name="connsiteX274" fmla="*/ 784848 w 2186041"/>
                  <a:gd name="connsiteY274" fmla="*/ 311206 h 2186041"/>
                  <a:gd name="connsiteX275" fmla="*/ 759503 w 2186041"/>
                  <a:gd name="connsiteY275" fmla="*/ 212993 h 2186041"/>
                  <a:gd name="connsiteX276" fmla="*/ 767423 w 2186041"/>
                  <a:gd name="connsiteY276" fmla="*/ 209825 h 2186041"/>
                  <a:gd name="connsiteX277" fmla="*/ 773760 w 2186041"/>
                  <a:gd name="connsiteY277" fmla="*/ 209825 h 2186041"/>
                  <a:gd name="connsiteX278" fmla="*/ 781680 w 2186041"/>
                  <a:gd name="connsiteY278" fmla="*/ 212993 h 2186041"/>
                  <a:gd name="connsiteX279" fmla="*/ 786433 w 2186041"/>
                  <a:gd name="connsiteY279" fmla="*/ 219329 h 2186041"/>
                  <a:gd name="connsiteX280" fmla="*/ 788017 w 2186041"/>
                  <a:gd name="connsiteY280" fmla="*/ 227250 h 2186041"/>
                  <a:gd name="connsiteX281" fmla="*/ 786433 w 2186041"/>
                  <a:gd name="connsiteY281" fmla="*/ 233586 h 2186041"/>
                  <a:gd name="connsiteX282" fmla="*/ 780096 w 2186041"/>
                  <a:gd name="connsiteY282" fmla="*/ 239922 h 2186041"/>
                  <a:gd name="connsiteX283" fmla="*/ 770592 w 2186041"/>
                  <a:gd name="connsiteY283" fmla="*/ 244674 h 2186041"/>
                  <a:gd name="connsiteX284" fmla="*/ 762671 w 2186041"/>
                  <a:gd name="connsiteY284" fmla="*/ 247843 h 2186041"/>
                  <a:gd name="connsiteX285" fmla="*/ 751583 w 2186041"/>
                  <a:gd name="connsiteY285" fmla="*/ 216161 h 2186041"/>
                  <a:gd name="connsiteX286" fmla="*/ 759503 w 2186041"/>
                  <a:gd name="connsiteY286" fmla="*/ 212993 h 2186041"/>
                  <a:gd name="connsiteX287" fmla="*/ 1223641 w 2186041"/>
                  <a:gd name="connsiteY287" fmla="*/ 214577 h 2186041"/>
                  <a:gd name="connsiteX288" fmla="*/ 1234729 w 2186041"/>
                  <a:gd name="connsiteY288" fmla="*/ 216161 h 2186041"/>
                  <a:gd name="connsiteX289" fmla="*/ 1261659 w 2186041"/>
                  <a:gd name="connsiteY289" fmla="*/ 266852 h 2186041"/>
                  <a:gd name="connsiteX290" fmla="*/ 1299677 w 2186041"/>
                  <a:gd name="connsiteY290" fmla="*/ 273188 h 2186041"/>
                  <a:gd name="connsiteX291" fmla="*/ 1266411 w 2186041"/>
                  <a:gd name="connsiteY291" fmla="*/ 214577 h 2186041"/>
                  <a:gd name="connsiteX292" fmla="*/ 1285420 w 2186041"/>
                  <a:gd name="connsiteY292" fmla="*/ 203488 h 2186041"/>
                  <a:gd name="connsiteX293" fmla="*/ 1294925 w 2186041"/>
                  <a:gd name="connsiteY293" fmla="*/ 181311 h 2186041"/>
                  <a:gd name="connsiteX294" fmla="*/ 1293341 w 2186041"/>
                  <a:gd name="connsiteY294" fmla="*/ 163886 h 2186041"/>
                  <a:gd name="connsiteX295" fmla="*/ 1285420 w 2186041"/>
                  <a:gd name="connsiteY295" fmla="*/ 151213 h 2186041"/>
                  <a:gd name="connsiteX296" fmla="*/ 1272748 w 2186041"/>
                  <a:gd name="connsiteY296" fmla="*/ 143293 h 2186041"/>
                  <a:gd name="connsiteX297" fmla="*/ 1255323 w 2186041"/>
                  <a:gd name="connsiteY297" fmla="*/ 138541 h 2186041"/>
                  <a:gd name="connsiteX298" fmla="*/ 1206216 w 2186041"/>
                  <a:gd name="connsiteY298" fmla="*/ 133788 h 2186041"/>
                  <a:gd name="connsiteX299" fmla="*/ 1185623 w 2186041"/>
                  <a:gd name="connsiteY299" fmla="*/ 255763 h 2186041"/>
                  <a:gd name="connsiteX300" fmla="*/ 1215720 w 2186041"/>
                  <a:gd name="connsiteY300" fmla="*/ 260515 h 2186041"/>
                  <a:gd name="connsiteX301" fmla="*/ 1223641 w 2186041"/>
                  <a:gd name="connsiteY301" fmla="*/ 214577 h 2186041"/>
                  <a:gd name="connsiteX302" fmla="*/ 1233145 w 2186041"/>
                  <a:gd name="connsiteY302" fmla="*/ 160718 h 2186041"/>
                  <a:gd name="connsiteX303" fmla="*/ 1242650 w 2186041"/>
                  <a:gd name="connsiteY303" fmla="*/ 162302 h 2186041"/>
                  <a:gd name="connsiteX304" fmla="*/ 1250570 w 2186041"/>
                  <a:gd name="connsiteY304" fmla="*/ 163886 h 2186041"/>
                  <a:gd name="connsiteX305" fmla="*/ 1256907 w 2186041"/>
                  <a:gd name="connsiteY305" fmla="*/ 167054 h 2186041"/>
                  <a:gd name="connsiteX306" fmla="*/ 1261659 w 2186041"/>
                  <a:gd name="connsiteY306" fmla="*/ 173391 h 2186041"/>
                  <a:gd name="connsiteX307" fmla="*/ 1261659 w 2186041"/>
                  <a:gd name="connsiteY307" fmla="*/ 181311 h 2186041"/>
                  <a:gd name="connsiteX308" fmla="*/ 1258491 w 2186041"/>
                  <a:gd name="connsiteY308" fmla="*/ 189231 h 2186041"/>
                  <a:gd name="connsiteX309" fmla="*/ 1253739 w 2186041"/>
                  <a:gd name="connsiteY309" fmla="*/ 193984 h 2186041"/>
                  <a:gd name="connsiteX310" fmla="*/ 1245818 w 2186041"/>
                  <a:gd name="connsiteY310" fmla="*/ 195568 h 2186041"/>
                  <a:gd name="connsiteX311" fmla="*/ 1234729 w 2186041"/>
                  <a:gd name="connsiteY311" fmla="*/ 193984 h 2186041"/>
                  <a:gd name="connsiteX312" fmla="*/ 1225225 w 2186041"/>
                  <a:gd name="connsiteY312" fmla="*/ 192400 h 2186041"/>
                  <a:gd name="connsiteX313" fmla="*/ 1233145 w 2186041"/>
                  <a:gd name="connsiteY313" fmla="*/ 160718 h 2186041"/>
                  <a:gd name="connsiteX314" fmla="*/ 266852 w 2186041"/>
                  <a:gd name="connsiteY314" fmla="*/ 925832 h 2186041"/>
                  <a:gd name="connsiteX315" fmla="*/ 182895 w 2186041"/>
                  <a:gd name="connsiteY315" fmla="*/ 905239 h 2186041"/>
                  <a:gd name="connsiteX316" fmla="*/ 277940 w 2186041"/>
                  <a:gd name="connsiteY316" fmla="*/ 878310 h 2186041"/>
                  <a:gd name="connsiteX317" fmla="*/ 284277 w 2186041"/>
                  <a:gd name="connsiteY317" fmla="*/ 849796 h 2186041"/>
                  <a:gd name="connsiteX318" fmla="*/ 163886 w 2186041"/>
                  <a:gd name="connsiteY318" fmla="*/ 821283 h 2186041"/>
                  <a:gd name="connsiteX319" fmla="*/ 157550 w 2186041"/>
                  <a:gd name="connsiteY319" fmla="*/ 848212 h 2186041"/>
                  <a:gd name="connsiteX320" fmla="*/ 225665 w 2186041"/>
                  <a:gd name="connsiteY320" fmla="*/ 864053 h 2186041"/>
                  <a:gd name="connsiteX321" fmla="*/ 148045 w 2186041"/>
                  <a:gd name="connsiteY321" fmla="*/ 886230 h 2186041"/>
                  <a:gd name="connsiteX322" fmla="*/ 138541 w 2186041"/>
                  <a:gd name="connsiteY322" fmla="*/ 922664 h 2186041"/>
                  <a:gd name="connsiteX323" fmla="*/ 258931 w 2186041"/>
                  <a:gd name="connsiteY323" fmla="*/ 951178 h 2186041"/>
                  <a:gd name="connsiteX324" fmla="*/ 266852 w 2186041"/>
                  <a:gd name="connsiteY324" fmla="*/ 925832 h 2186041"/>
                  <a:gd name="connsiteX325" fmla="*/ 954346 w 2186041"/>
                  <a:gd name="connsiteY325" fmla="*/ 262099 h 2186041"/>
                  <a:gd name="connsiteX326" fmla="*/ 949594 w 2186041"/>
                  <a:gd name="connsiteY326" fmla="*/ 238338 h 2186041"/>
                  <a:gd name="connsiteX327" fmla="*/ 898903 w 2186041"/>
                  <a:gd name="connsiteY327" fmla="*/ 249427 h 2186041"/>
                  <a:gd name="connsiteX328" fmla="*/ 892566 w 2186041"/>
                  <a:gd name="connsiteY328" fmla="*/ 219329 h 2186041"/>
                  <a:gd name="connsiteX329" fmla="*/ 940089 w 2186041"/>
                  <a:gd name="connsiteY329" fmla="*/ 208240 h 2186041"/>
                  <a:gd name="connsiteX330" fmla="*/ 935337 w 2186041"/>
                  <a:gd name="connsiteY330" fmla="*/ 184479 h 2186041"/>
                  <a:gd name="connsiteX331" fmla="*/ 887814 w 2186041"/>
                  <a:gd name="connsiteY331" fmla="*/ 195568 h 2186041"/>
                  <a:gd name="connsiteX332" fmla="*/ 883062 w 2186041"/>
                  <a:gd name="connsiteY332" fmla="*/ 174975 h 2186041"/>
                  <a:gd name="connsiteX333" fmla="*/ 933753 w 2186041"/>
                  <a:gd name="connsiteY333" fmla="*/ 163886 h 2186041"/>
                  <a:gd name="connsiteX334" fmla="*/ 929001 w 2186041"/>
                  <a:gd name="connsiteY334" fmla="*/ 140125 h 2186041"/>
                  <a:gd name="connsiteX335" fmla="*/ 845044 w 2186041"/>
                  <a:gd name="connsiteY335" fmla="*/ 160718 h 2186041"/>
                  <a:gd name="connsiteX336" fmla="*/ 871973 w 2186041"/>
                  <a:gd name="connsiteY336" fmla="*/ 281109 h 2186041"/>
                  <a:gd name="connsiteX337" fmla="*/ 954346 w 2186041"/>
                  <a:gd name="connsiteY337" fmla="*/ 262099 h 2186041"/>
                  <a:gd name="connsiteX338" fmla="*/ 209825 w 2186041"/>
                  <a:gd name="connsiteY338" fmla="*/ 762671 h 2186041"/>
                  <a:gd name="connsiteX339" fmla="*/ 255763 w 2186041"/>
                  <a:gd name="connsiteY339" fmla="*/ 780096 h 2186041"/>
                  <a:gd name="connsiteX340" fmla="*/ 266852 w 2186041"/>
                  <a:gd name="connsiteY340" fmla="*/ 784848 h 2186041"/>
                  <a:gd name="connsiteX341" fmla="*/ 274772 w 2186041"/>
                  <a:gd name="connsiteY341" fmla="*/ 789601 h 2186041"/>
                  <a:gd name="connsiteX342" fmla="*/ 277940 w 2186041"/>
                  <a:gd name="connsiteY342" fmla="*/ 797521 h 2186041"/>
                  <a:gd name="connsiteX343" fmla="*/ 276356 w 2186041"/>
                  <a:gd name="connsiteY343" fmla="*/ 810194 h 2186041"/>
                  <a:gd name="connsiteX344" fmla="*/ 271604 w 2186041"/>
                  <a:gd name="connsiteY344" fmla="*/ 819698 h 2186041"/>
                  <a:gd name="connsiteX345" fmla="*/ 266852 w 2186041"/>
                  <a:gd name="connsiteY345" fmla="*/ 826035 h 2186041"/>
                  <a:gd name="connsiteX346" fmla="*/ 265268 w 2186041"/>
                  <a:gd name="connsiteY346" fmla="*/ 829203 h 2186041"/>
                  <a:gd name="connsiteX347" fmla="*/ 289029 w 2186041"/>
                  <a:gd name="connsiteY347" fmla="*/ 838707 h 2186041"/>
                  <a:gd name="connsiteX348" fmla="*/ 295365 w 2186041"/>
                  <a:gd name="connsiteY348" fmla="*/ 827619 h 2186041"/>
                  <a:gd name="connsiteX349" fmla="*/ 301702 w 2186041"/>
                  <a:gd name="connsiteY349" fmla="*/ 813362 h 2186041"/>
                  <a:gd name="connsiteX350" fmla="*/ 306454 w 2186041"/>
                  <a:gd name="connsiteY350" fmla="*/ 794353 h 2186041"/>
                  <a:gd name="connsiteX351" fmla="*/ 303286 w 2186041"/>
                  <a:gd name="connsiteY351" fmla="*/ 776928 h 2186041"/>
                  <a:gd name="connsiteX352" fmla="*/ 295365 w 2186041"/>
                  <a:gd name="connsiteY352" fmla="*/ 764255 h 2186041"/>
                  <a:gd name="connsiteX353" fmla="*/ 282693 w 2186041"/>
                  <a:gd name="connsiteY353" fmla="*/ 756335 h 2186041"/>
                  <a:gd name="connsiteX354" fmla="*/ 200320 w 2186041"/>
                  <a:gd name="connsiteY354" fmla="*/ 726237 h 2186041"/>
                  <a:gd name="connsiteX355" fmla="*/ 179727 w 2186041"/>
                  <a:gd name="connsiteY355" fmla="*/ 781680 h 2186041"/>
                  <a:gd name="connsiteX356" fmla="*/ 200320 w 2186041"/>
                  <a:gd name="connsiteY356" fmla="*/ 789601 h 2186041"/>
                  <a:gd name="connsiteX357" fmla="*/ 209825 w 2186041"/>
                  <a:gd name="connsiteY357" fmla="*/ 762671 h 2186041"/>
                  <a:gd name="connsiteX358" fmla="*/ 740494 w 2186041"/>
                  <a:gd name="connsiteY358" fmla="*/ 1857276 h 2186041"/>
                  <a:gd name="connsiteX359" fmla="*/ 740494 w 2186041"/>
                  <a:gd name="connsiteY359" fmla="*/ 1852524 h 2186041"/>
                  <a:gd name="connsiteX360" fmla="*/ 742078 w 2186041"/>
                  <a:gd name="connsiteY360" fmla="*/ 1850940 h 2186041"/>
                  <a:gd name="connsiteX361" fmla="*/ 737326 w 2186041"/>
                  <a:gd name="connsiteY361" fmla="*/ 1846188 h 2186041"/>
                  <a:gd name="connsiteX362" fmla="*/ 726237 w 2186041"/>
                  <a:gd name="connsiteY362" fmla="*/ 1839851 h 2186041"/>
                  <a:gd name="connsiteX363" fmla="*/ 708812 w 2186041"/>
                  <a:gd name="connsiteY363" fmla="*/ 1835099 h 2186041"/>
                  <a:gd name="connsiteX364" fmla="*/ 696140 w 2186041"/>
                  <a:gd name="connsiteY364" fmla="*/ 1827178 h 2186041"/>
                  <a:gd name="connsiteX365" fmla="*/ 691387 w 2186041"/>
                  <a:gd name="connsiteY365" fmla="*/ 1819258 h 2186041"/>
                  <a:gd name="connsiteX366" fmla="*/ 692971 w 2186041"/>
                  <a:gd name="connsiteY366" fmla="*/ 1814506 h 2186041"/>
                  <a:gd name="connsiteX367" fmla="*/ 694555 w 2186041"/>
                  <a:gd name="connsiteY367" fmla="*/ 1812922 h 2186041"/>
                  <a:gd name="connsiteX368" fmla="*/ 696140 w 2186041"/>
                  <a:gd name="connsiteY368" fmla="*/ 1809753 h 2186041"/>
                  <a:gd name="connsiteX369" fmla="*/ 694555 w 2186041"/>
                  <a:gd name="connsiteY369" fmla="*/ 1805001 h 2186041"/>
                  <a:gd name="connsiteX370" fmla="*/ 692971 w 2186041"/>
                  <a:gd name="connsiteY370" fmla="*/ 1798665 h 2186041"/>
                  <a:gd name="connsiteX371" fmla="*/ 688219 w 2186041"/>
                  <a:gd name="connsiteY371" fmla="*/ 1795497 h 2186041"/>
                  <a:gd name="connsiteX372" fmla="*/ 686635 w 2186041"/>
                  <a:gd name="connsiteY372" fmla="*/ 1790744 h 2186041"/>
                  <a:gd name="connsiteX373" fmla="*/ 685051 w 2186041"/>
                  <a:gd name="connsiteY373" fmla="*/ 1785992 h 2186041"/>
                  <a:gd name="connsiteX374" fmla="*/ 681883 w 2186041"/>
                  <a:gd name="connsiteY374" fmla="*/ 1782824 h 2186041"/>
                  <a:gd name="connsiteX375" fmla="*/ 683467 w 2186041"/>
                  <a:gd name="connsiteY375" fmla="*/ 1773319 h 2186041"/>
                  <a:gd name="connsiteX376" fmla="*/ 683467 w 2186041"/>
                  <a:gd name="connsiteY376" fmla="*/ 1771735 h 2186041"/>
                  <a:gd name="connsiteX377" fmla="*/ 681883 w 2186041"/>
                  <a:gd name="connsiteY377" fmla="*/ 1770151 h 2186041"/>
                  <a:gd name="connsiteX378" fmla="*/ 678715 w 2186041"/>
                  <a:gd name="connsiteY378" fmla="*/ 1768567 h 2186041"/>
                  <a:gd name="connsiteX379" fmla="*/ 677131 w 2186041"/>
                  <a:gd name="connsiteY379" fmla="*/ 1765399 h 2186041"/>
                  <a:gd name="connsiteX380" fmla="*/ 673962 w 2186041"/>
                  <a:gd name="connsiteY380" fmla="*/ 1765399 h 2186041"/>
                  <a:gd name="connsiteX381" fmla="*/ 667626 w 2186041"/>
                  <a:gd name="connsiteY381" fmla="*/ 1768567 h 2186041"/>
                  <a:gd name="connsiteX382" fmla="*/ 662874 w 2186041"/>
                  <a:gd name="connsiteY382" fmla="*/ 1776488 h 2186041"/>
                  <a:gd name="connsiteX383" fmla="*/ 664458 w 2186041"/>
                  <a:gd name="connsiteY383" fmla="*/ 1785992 h 2186041"/>
                  <a:gd name="connsiteX384" fmla="*/ 661290 w 2186041"/>
                  <a:gd name="connsiteY384" fmla="*/ 1784408 h 2186041"/>
                  <a:gd name="connsiteX385" fmla="*/ 659706 w 2186041"/>
                  <a:gd name="connsiteY385" fmla="*/ 1778072 h 2186041"/>
                  <a:gd name="connsiteX386" fmla="*/ 658121 w 2186041"/>
                  <a:gd name="connsiteY386" fmla="*/ 1776488 h 2186041"/>
                  <a:gd name="connsiteX387" fmla="*/ 654953 w 2186041"/>
                  <a:gd name="connsiteY387" fmla="*/ 1789160 h 2186041"/>
                  <a:gd name="connsiteX388" fmla="*/ 656537 w 2186041"/>
                  <a:gd name="connsiteY388" fmla="*/ 1800249 h 2186041"/>
                  <a:gd name="connsiteX389" fmla="*/ 662874 w 2186041"/>
                  <a:gd name="connsiteY389" fmla="*/ 1809753 h 2186041"/>
                  <a:gd name="connsiteX390" fmla="*/ 666042 w 2186041"/>
                  <a:gd name="connsiteY390" fmla="*/ 1814506 h 2186041"/>
                  <a:gd name="connsiteX391" fmla="*/ 662874 w 2186041"/>
                  <a:gd name="connsiteY391" fmla="*/ 1817674 h 2186041"/>
                  <a:gd name="connsiteX392" fmla="*/ 645449 w 2186041"/>
                  <a:gd name="connsiteY392" fmla="*/ 1814506 h 2186041"/>
                  <a:gd name="connsiteX393" fmla="*/ 634360 w 2186041"/>
                  <a:gd name="connsiteY393" fmla="*/ 1811337 h 2186041"/>
                  <a:gd name="connsiteX394" fmla="*/ 629608 w 2186041"/>
                  <a:gd name="connsiteY394" fmla="*/ 1809753 h 2186041"/>
                  <a:gd name="connsiteX395" fmla="*/ 629608 w 2186041"/>
                  <a:gd name="connsiteY395" fmla="*/ 1808169 h 2186041"/>
                  <a:gd name="connsiteX396" fmla="*/ 613767 w 2186041"/>
                  <a:gd name="connsiteY396" fmla="*/ 1801833 h 2186041"/>
                  <a:gd name="connsiteX397" fmla="*/ 609015 w 2186041"/>
                  <a:gd name="connsiteY397" fmla="*/ 1801833 h 2186041"/>
                  <a:gd name="connsiteX398" fmla="*/ 601094 w 2186041"/>
                  <a:gd name="connsiteY398" fmla="*/ 1795497 h 2186041"/>
                  <a:gd name="connsiteX399" fmla="*/ 601094 w 2186041"/>
                  <a:gd name="connsiteY399" fmla="*/ 1785992 h 2186041"/>
                  <a:gd name="connsiteX400" fmla="*/ 594758 w 2186041"/>
                  <a:gd name="connsiteY400" fmla="*/ 1784408 h 2186041"/>
                  <a:gd name="connsiteX401" fmla="*/ 591590 w 2186041"/>
                  <a:gd name="connsiteY401" fmla="*/ 1785992 h 2186041"/>
                  <a:gd name="connsiteX402" fmla="*/ 585253 w 2186041"/>
                  <a:gd name="connsiteY402" fmla="*/ 1785992 h 2186041"/>
                  <a:gd name="connsiteX403" fmla="*/ 582085 w 2186041"/>
                  <a:gd name="connsiteY403" fmla="*/ 1800249 h 2186041"/>
                  <a:gd name="connsiteX404" fmla="*/ 582085 w 2186041"/>
                  <a:gd name="connsiteY404" fmla="*/ 1806585 h 2186041"/>
                  <a:gd name="connsiteX405" fmla="*/ 585253 w 2186041"/>
                  <a:gd name="connsiteY405" fmla="*/ 1811337 h 2186041"/>
                  <a:gd name="connsiteX406" fmla="*/ 594758 w 2186041"/>
                  <a:gd name="connsiteY406" fmla="*/ 1817674 h 2186041"/>
                  <a:gd name="connsiteX407" fmla="*/ 602678 w 2186041"/>
                  <a:gd name="connsiteY407" fmla="*/ 1819258 h 2186041"/>
                  <a:gd name="connsiteX408" fmla="*/ 618519 w 2186041"/>
                  <a:gd name="connsiteY408" fmla="*/ 1828762 h 2186041"/>
                  <a:gd name="connsiteX409" fmla="*/ 621687 w 2186041"/>
                  <a:gd name="connsiteY409" fmla="*/ 1828762 h 2186041"/>
                  <a:gd name="connsiteX410" fmla="*/ 624856 w 2186041"/>
                  <a:gd name="connsiteY410" fmla="*/ 1830347 h 2186041"/>
                  <a:gd name="connsiteX411" fmla="*/ 616935 w 2186041"/>
                  <a:gd name="connsiteY411" fmla="*/ 1831931 h 2186041"/>
                  <a:gd name="connsiteX412" fmla="*/ 613767 w 2186041"/>
                  <a:gd name="connsiteY412" fmla="*/ 1833515 h 2186041"/>
                  <a:gd name="connsiteX413" fmla="*/ 607431 w 2186041"/>
                  <a:gd name="connsiteY413" fmla="*/ 1833515 h 2186041"/>
                  <a:gd name="connsiteX414" fmla="*/ 602678 w 2186041"/>
                  <a:gd name="connsiteY414" fmla="*/ 1835099 h 2186041"/>
                  <a:gd name="connsiteX415" fmla="*/ 601094 w 2186041"/>
                  <a:gd name="connsiteY415" fmla="*/ 1838267 h 2186041"/>
                  <a:gd name="connsiteX416" fmla="*/ 597926 w 2186041"/>
                  <a:gd name="connsiteY416" fmla="*/ 1843019 h 2186041"/>
                  <a:gd name="connsiteX417" fmla="*/ 596342 w 2186041"/>
                  <a:gd name="connsiteY417" fmla="*/ 1850940 h 2186041"/>
                  <a:gd name="connsiteX418" fmla="*/ 590006 w 2186041"/>
                  <a:gd name="connsiteY418" fmla="*/ 1869949 h 2186041"/>
                  <a:gd name="connsiteX419" fmla="*/ 585253 w 2186041"/>
                  <a:gd name="connsiteY419" fmla="*/ 1882621 h 2186041"/>
                  <a:gd name="connsiteX420" fmla="*/ 583669 w 2186041"/>
                  <a:gd name="connsiteY420" fmla="*/ 1887374 h 2186041"/>
                  <a:gd name="connsiteX421" fmla="*/ 583669 w 2186041"/>
                  <a:gd name="connsiteY421" fmla="*/ 1890542 h 2186041"/>
                  <a:gd name="connsiteX422" fmla="*/ 585253 w 2186041"/>
                  <a:gd name="connsiteY422" fmla="*/ 1890542 h 2186041"/>
                  <a:gd name="connsiteX423" fmla="*/ 588422 w 2186041"/>
                  <a:gd name="connsiteY423" fmla="*/ 1893710 h 2186041"/>
                  <a:gd name="connsiteX424" fmla="*/ 591590 w 2186041"/>
                  <a:gd name="connsiteY424" fmla="*/ 1895294 h 2186041"/>
                  <a:gd name="connsiteX425" fmla="*/ 593174 w 2186041"/>
                  <a:gd name="connsiteY425" fmla="*/ 1893710 h 2186041"/>
                  <a:gd name="connsiteX426" fmla="*/ 594758 w 2186041"/>
                  <a:gd name="connsiteY426" fmla="*/ 1895294 h 2186041"/>
                  <a:gd name="connsiteX427" fmla="*/ 597926 w 2186041"/>
                  <a:gd name="connsiteY427" fmla="*/ 1896878 h 2186041"/>
                  <a:gd name="connsiteX428" fmla="*/ 602678 w 2186041"/>
                  <a:gd name="connsiteY428" fmla="*/ 1885790 h 2186041"/>
                  <a:gd name="connsiteX429" fmla="*/ 607431 w 2186041"/>
                  <a:gd name="connsiteY429" fmla="*/ 1881037 h 2186041"/>
                  <a:gd name="connsiteX430" fmla="*/ 607431 w 2186041"/>
                  <a:gd name="connsiteY430" fmla="*/ 1887374 h 2186041"/>
                  <a:gd name="connsiteX431" fmla="*/ 607431 w 2186041"/>
                  <a:gd name="connsiteY431" fmla="*/ 1890542 h 2186041"/>
                  <a:gd name="connsiteX432" fmla="*/ 607431 w 2186041"/>
                  <a:gd name="connsiteY432" fmla="*/ 1893710 h 2186041"/>
                  <a:gd name="connsiteX433" fmla="*/ 605847 w 2186041"/>
                  <a:gd name="connsiteY433" fmla="*/ 1904799 h 2186041"/>
                  <a:gd name="connsiteX434" fmla="*/ 602678 w 2186041"/>
                  <a:gd name="connsiteY434" fmla="*/ 1915887 h 2186041"/>
                  <a:gd name="connsiteX435" fmla="*/ 594758 w 2186041"/>
                  <a:gd name="connsiteY435" fmla="*/ 1930144 h 2186041"/>
                  <a:gd name="connsiteX436" fmla="*/ 596342 w 2186041"/>
                  <a:gd name="connsiteY436" fmla="*/ 1931728 h 2186041"/>
                  <a:gd name="connsiteX437" fmla="*/ 594758 w 2186041"/>
                  <a:gd name="connsiteY437" fmla="*/ 1936481 h 2186041"/>
                  <a:gd name="connsiteX438" fmla="*/ 586837 w 2186041"/>
                  <a:gd name="connsiteY438" fmla="*/ 1945985 h 2186041"/>
                  <a:gd name="connsiteX439" fmla="*/ 577333 w 2186041"/>
                  <a:gd name="connsiteY439" fmla="*/ 1953905 h 2186041"/>
                  <a:gd name="connsiteX440" fmla="*/ 585253 w 2186041"/>
                  <a:gd name="connsiteY440" fmla="*/ 1942817 h 2186041"/>
                  <a:gd name="connsiteX441" fmla="*/ 575749 w 2186041"/>
                  <a:gd name="connsiteY441" fmla="*/ 1952321 h 2186041"/>
                  <a:gd name="connsiteX442" fmla="*/ 575749 w 2186041"/>
                  <a:gd name="connsiteY442" fmla="*/ 1949153 h 2186041"/>
                  <a:gd name="connsiteX443" fmla="*/ 572581 w 2186041"/>
                  <a:gd name="connsiteY443" fmla="*/ 1949153 h 2186041"/>
                  <a:gd name="connsiteX444" fmla="*/ 564660 w 2186041"/>
                  <a:gd name="connsiteY444" fmla="*/ 1947569 h 2186041"/>
                  <a:gd name="connsiteX445" fmla="*/ 556740 w 2186041"/>
                  <a:gd name="connsiteY445" fmla="*/ 1941233 h 2186041"/>
                  <a:gd name="connsiteX446" fmla="*/ 551988 w 2186041"/>
                  <a:gd name="connsiteY446" fmla="*/ 1931728 h 2186041"/>
                  <a:gd name="connsiteX447" fmla="*/ 547235 w 2186041"/>
                  <a:gd name="connsiteY447" fmla="*/ 1933312 h 2186041"/>
                  <a:gd name="connsiteX448" fmla="*/ 542483 w 2186041"/>
                  <a:gd name="connsiteY448" fmla="*/ 1938064 h 2186041"/>
                  <a:gd name="connsiteX449" fmla="*/ 539315 w 2186041"/>
                  <a:gd name="connsiteY449" fmla="*/ 1944401 h 2186041"/>
                  <a:gd name="connsiteX450" fmla="*/ 544067 w 2186041"/>
                  <a:gd name="connsiteY450" fmla="*/ 1950737 h 2186041"/>
                  <a:gd name="connsiteX451" fmla="*/ 537731 w 2186041"/>
                  <a:gd name="connsiteY451" fmla="*/ 1942817 h 2186041"/>
                  <a:gd name="connsiteX452" fmla="*/ 539315 w 2186041"/>
                  <a:gd name="connsiteY452" fmla="*/ 1949153 h 2186041"/>
                  <a:gd name="connsiteX453" fmla="*/ 544067 w 2186041"/>
                  <a:gd name="connsiteY453" fmla="*/ 1953905 h 2186041"/>
                  <a:gd name="connsiteX454" fmla="*/ 555156 w 2186041"/>
                  <a:gd name="connsiteY454" fmla="*/ 1963410 h 2186041"/>
                  <a:gd name="connsiteX455" fmla="*/ 564660 w 2186041"/>
                  <a:gd name="connsiteY455" fmla="*/ 1969746 h 2186041"/>
                  <a:gd name="connsiteX456" fmla="*/ 567828 w 2186041"/>
                  <a:gd name="connsiteY456" fmla="*/ 1971330 h 2186041"/>
                  <a:gd name="connsiteX457" fmla="*/ 570997 w 2186041"/>
                  <a:gd name="connsiteY457" fmla="*/ 1974499 h 2186041"/>
                  <a:gd name="connsiteX458" fmla="*/ 570997 w 2186041"/>
                  <a:gd name="connsiteY458" fmla="*/ 1972915 h 2186041"/>
                  <a:gd name="connsiteX459" fmla="*/ 574165 w 2186041"/>
                  <a:gd name="connsiteY459" fmla="*/ 1974499 h 2186041"/>
                  <a:gd name="connsiteX460" fmla="*/ 574165 w 2186041"/>
                  <a:gd name="connsiteY460" fmla="*/ 1977667 h 2186041"/>
                  <a:gd name="connsiteX461" fmla="*/ 575749 w 2186041"/>
                  <a:gd name="connsiteY461" fmla="*/ 1977667 h 2186041"/>
                  <a:gd name="connsiteX462" fmla="*/ 575749 w 2186041"/>
                  <a:gd name="connsiteY462" fmla="*/ 1979251 h 2186041"/>
                  <a:gd name="connsiteX463" fmla="*/ 578917 w 2186041"/>
                  <a:gd name="connsiteY463" fmla="*/ 1979251 h 2186041"/>
                  <a:gd name="connsiteX464" fmla="*/ 585253 w 2186041"/>
                  <a:gd name="connsiteY464" fmla="*/ 1974499 h 2186041"/>
                  <a:gd name="connsiteX465" fmla="*/ 588422 w 2186041"/>
                  <a:gd name="connsiteY465" fmla="*/ 1972915 h 2186041"/>
                  <a:gd name="connsiteX466" fmla="*/ 593174 w 2186041"/>
                  <a:gd name="connsiteY466" fmla="*/ 1969746 h 2186041"/>
                  <a:gd name="connsiteX467" fmla="*/ 602678 w 2186041"/>
                  <a:gd name="connsiteY467" fmla="*/ 1960242 h 2186041"/>
                  <a:gd name="connsiteX468" fmla="*/ 612183 w 2186041"/>
                  <a:gd name="connsiteY468" fmla="*/ 1947569 h 2186041"/>
                  <a:gd name="connsiteX469" fmla="*/ 620103 w 2186041"/>
                  <a:gd name="connsiteY469" fmla="*/ 1934896 h 2186041"/>
                  <a:gd name="connsiteX470" fmla="*/ 628024 w 2186041"/>
                  <a:gd name="connsiteY470" fmla="*/ 1922224 h 2186041"/>
                  <a:gd name="connsiteX471" fmla="*/ 629608 w 2186041"/>
                  <a:gd name="connsiteY471" fmla="*/ 1907967 h 2186041"/>
                  <a:gd name="connsiteX472" fmla="*/ 629608 w 2186041"/>
                  <a:gd name="connsiteY472" fmla="*/ 1904799 h 2186041"/>
                  <a:gd name="connsiteX473" fmla="*/ 631192 w 2186041"/>
                  <a:gd name="connsiteY473" fmla="*/ 1901631 h 2186041"/>
                  <a:gd name="connsiteX474" fmla="*/ 623272 w 2186041"/>
                  <a:gd name="connsiteY474" fmla="*/ 1895294 h 2186041"/>
                  <a:gd name="connsiteX475" fmla="*/ 620103 w 2186041"/>
                  <a:gd name="connsiteY475" fmla="*/ 1892126 h 2186041"/>
                  <a:gd name="connsiteX476" fmla="*/ 620103 w 2186041"/>
                  <a:gd name="connsiteY476" fmla="*/ 1890542 h 2186041"/>
                  <a:gd name="connsiteX477" fmla="*/ 624856 w 2186041"/>
                  <a:gd name="connsiteY477" fmla="*/ 1893710 h 2186041"/>
                  <a:gd name="connsiteX478" fmla="*/ 634360 w 2186041"/>
                  <a:gd name="connsiteY478" fmla="*/ 1896878 h 2186041"/>
                  <a:gd name="connsiteX479" fmla="*/ 642281 w 2186041"/>
                  <a:gd name="connsiteY479" fmla="*/ 1900046 h 2186041"/>
                  <a:gd name="connsiteX480" fmla="*/ 645449 w 2186041"/>
                  <a:gd name="connsiteY480" fmla="*/ 1901631 h 2186041"/>
                  <a:gd name="connsiteX481" fmla="*/ 653369 w 2186041"/>
                  <a:gd name="connsiteY481" fmla="*/ 1903215 h 2186041"/>
                  <a:gd name="connsiteX482" fmla="*/ 658121 w 2186041"/>
                  <a:gd name="connsiteY482" fmla="*/ 1901631 h 2186041"/>
                  <a:gd name="connsiteX483" fmla="*/ 658121 w 2186041"/>
                  <a:gd name="connsiteY483" fmla="*/ 1898462 h 2186041"/>
                  <a:gd name="connsiteX484" fmla="*/ 659706 w 2186041"/>
                  <a:gd name="connsiteY484" fmla="*/ 1892126 h 2186041"/>
                  <a:gd name="connsiteX485" fmla="*/ 656537 w 2186041"/>
                  <a:gd name="connsiteY485" fmla="*/ 1887374 h 2186041"/>
                  <a:gd name="connsiteX486" fmla="*/ 656537 w 2186041"/>
                  <a:gd name="connsiteY486" fmla="*/ 1884206 h 2186041"/>
                  <a:gd name="connsiteX487" fmla="*/ 662874 w 2186041"/>
                  <a:gd name="connsiteY487" fmla="*/ 1882621 h 2186041"/>
                  <a:gd name="connsiteX488" fmla="*/ 673962 w 2186041"/>
                  <a:gd name="connsiteY488" fmla="*/ 1879453 h 2186041"/>
                  <a:gd name="connsiteX489" fmla="*/ 685051 w 2186041"/>
                  <a:gd name="connsiteY489" fmla="*/ 1874701 h 2186041"/>
                  <a:gd name="connsiteX490" fmla="*/ 696140 w 2186041"/>
                  <a:gd name="connsiteY490" fmla="*/ 1871533 h 2186041"/>
                  <a:gd name="connsiteX491" fmla="*/ 697724 w 2186041"/>
                  <a:gd name="connsiteY491" fmla="*/ 1862028 h 2186041"/>
                  <a:gd name="connsiteX492" fmla="*/ 697724 w 2186041"/>
                  <a:gd name="connsiteY492" fmla="*/ 1857276 h 2186041"/>
                  <a:gd name="connsiteX493" fmla="*/ 696140 w 2186041"/>
                  <a:gd name="connsiteY493" fmla="*/ 1852524 h 2186041"/>
                  <a:gd name="connsiteX494" fmla="*/ 691387 w 2186041"/>
                  <a:gd name="connsiteY494" fmla="*/ 1847771 h 2186041"/>
                  <a:gd name="connsiteX495" fmla="*/ 688219 w 2186041"/>
                  <a:gd name="connsiteY495" fmla="*/ 1846188 h 2186041"/>
                  <a:gd name="connsiteX496" fmla="*/ 686635 w 2186041"/>
                  <a:gd name="connsiteY496" fmla="*/ 1849356 h 2186041"/>
                  <a:gd name="connsiteX497" fmla="*/ 685051 w 2186041"/>
                  <a:gd name="connsiteY497" fmla="*/ 1850940 h 2186041"/>
                  <a:gd name="connsiteX498" fmla="*/ 681883 w 2186041"/>
                  <a:gd name="connsiteY498" fmla="*/ 1850940 h 2186041"/>
                  <a:gd name="connsiteX499" fmla="*/ 677131 w 2186041"/>
                  <a:gd name="connsiteY499" fmla="*/ 1850940 h 2186041"/>
                  <a:gd name="connsiteX500" fmla="*/ 673962 w 2186041"/>
                  <a:gd name="connsiteY500" fmla="*/ 1850940 h 2186041"/>
                  <a:gd name="connsiteX501" fmla="*/ 670794 w 2186041"/>
                  <a:gd name="connsiteY501" fmla="*/ 1849356 h 2186041"/>
                  <a:gd name="connsiteX502" fmla="*/ 664458 w 2186041"/>
                  <a:gd name="connsiteY502" fmla="*/ 1847771 h 2186041"/>
                  <a:gd name="connsiteX503" fmla="*/ 659706 w 2186041"/>
                  <a:gd name="connsiteY503" fmla="*/ 1844603 h 2186041"/>
                  <a:gd name="connsiteX504" fmla="*/ 656537 w 2186041"/>
                  <a:gd name="connsiteY504" fmla="*/ 1847771 h 2186041"/>
                  <a:gd name="connsiteX505" fmla="*/ 651785 w 2186041"/>
                  <a:gd name="connsiteY505" fmla="*/ 1846188 h 2186041"/>
                  <a:gd name="connsiteX506" fmla="*/ 648617 w 2186041"/>
                  <a:gd name="connsiteY506" fmla="*/ 1843019 h 2186041"/>
                  <a:gd name="connsiteX507" fmla="*/ 643865 w 2186041"/>
                  <a:gd name="connsiteY507" fmla="*/ 1841435 h 2186041"/>
                  <a:gd name="connsiteX508" fmla="*/ 643865 w 2186041"/>
                  <a:gd name="connsiteY508" fmla="*/ 1838267 h 2186041"/>
                  <a:gd name="connsiteX509" fmla="*/ 639112 w 2186041"/>
                  <a:gd name="connsiteY509" fmla="*/ 1835099 h 2186041"/>
                  <a:gd name="connsiteX510" fmla="*/ 634360 w 2186041"/>
                  <a:gd name="connsiteY510" fmla="*/ 1831931 h 2186041"/>
                  <a:gd name="connsiteX511" fmla="*/ 634360 w 2186041"/>
                  <a:gd name="connsiteY511" fmla="*/ 1830347 h 2186041"/>
                  <a:gd name="connsiteX512" fmla="*/ 631192 w 2186041"/>
                  <a:gd name="connsiteY512" fmla="*/ 1830347 h 2186041"/>
                  <a:gd name="connsiteX513" fmla="*/ 635944 w 2186041"/>
                  <a:gd name="connsiteY513" fmla="*/ 1827178 h 2186041"/>
                  <a:gd name="connsiteX514" fmla="*/ 634360 w 2186041"/>
                  <a:gd name="connsiteY514" fmla="*/ 1825594 h 2186041"/>
                  <a:gd name="connsiteX515" fmla="*/ 635944 w 2186041"/>
                  <a:gd name="connsiteY515" fmla="*/ 1824010 h 2186041"/>
                  <a:gd name="connsiteX516" fmla="*/ 624856 w 2186041"/>
                  <a:gd name="connsiteY516" fmla="*/ 1824010 h 2186041"/>
                  <a:gd name="connsiteX517" fmla="*/ 642281 w 2186041"/>
                  <a:gd name="connsiteY517" fmla="*/ 1822426 h 2186041"/>
                  <a:gd name="connsiteX518" fmla="*/ 643865 w 2186041"/>
                  <a:gd name="connsiteY518" fmla="*/ 1822426 h 2186041"/>
                  <a:gd name="connsiteX519" fmla="*/ 645449 w 2186041"/>
                  <a:gd name="connsiteY519" fmla="*/ 1824010 h 2186041"/>
                  <a:gd name="connsiteX520" fmla="*/ 651785 w 2186041"/>
                  <a:gd name="connsiteY520" fmla="*/ 1824010 h 2186041"/>
                  <a:gd name="connsiteX521" fmla="*/ 658121 w 2186041"/>
                  <a:gd name="connsiteY521" fmla="*/ 1828762 h 2186041"/>
                  <a:gd name="connsiteX522" fmla="*/ 666042 w 2186041"/>
                  <a:gd name="connsiteY522" fmla="*/ 1830347 h 2186041"/>
                  <a:gd name="connsiteX523" fmla="*/ 678715 w 2186041"/>
                  <a:gd name="connsiteY523" fmla="*/ 1835099 h 2186041"/>
                  <a:gd name="connsiteX524" fmla="*/ 680299 w 2186041"/>
                  <a:gd name="connsiteY524" fmla="*/ 1836683 h 2186041"/>
                  <a:gd name="connsiteX525" fmla="*/ 688219 w 2186041"/>
                  <a:gd name="connsiteY525" fmla="*/ 1838267 h 2186041"/>
                  <a:gd name="connsiteX526" fmla="*/ 697724 w 2186041"/>
                  <a:gd name="connsiteY526" fmla="*/ 1843019 h 2186041"/>
                  <a:gd name="connsiteX527" fmla="*/ 707228 w 2186041"/>
                  <a:gd name="connsiteY527" fmla="*/ 1847771 h 2186041"/>
                  <a:gd name="connsiteX528" fmla="*/ 713565 w 2186041"/>
                  <a:gd name="connsiteY528" fmla="*/ 1849356 h 2186041"/>
                  <a:gd name="connsiteX529" fmla="*/ 723069 w 2186041"/>
                  <a:gd name="connsiteY529" fmla="*/ 1854108 h 2186041"/>
                  <a:gd name="connsiteX530" fmla="*/ 732574 w 2186041"/>
                  <a:gd name="connsiteY530" fmla="*/ 1860444 h 2186041"/>
                  <a:gd name="connsiteX531" fmla="*/ 735742 w 2186041"/>
                  <a:gd name="connsiteY531" fmla="*/ 1863612 h 2186041"/>
                  <a:gd name="connsiteX532" fmla="*/ 740494 w 2186041"/>
                  <a:gd name="connsiteY532" fmla="*/ 1862028 h 2186041"/>
                  <a:gd name="connsiteX533" fmla="*/ 740494 w 2186041"/>
                  <a:gd name="connsiteY533" fmla="*/ 1860444 h 2186041"/>
                  <a:gd name="connsiteX534" fmla="*/ 738910 w 2186041"/>
                  <a:gd name="connsiteY534" fmla="*/ 1857276 h 2186041"/>
                  <a:gd name="connsiteX535" fmla="*/ 737326 w 2186041"/>
                  <a:gd name="connsiteY535" fmla="*/ 1854108 h 2186041"/>
                  <a:gd name="connsiteX536" fmla="*/ 738910 w 2186041"/>
                  <a:gd name="connsiteY536" fmla="*/ 1852524 h 2186041"/>
                  <a:gd name="connsiteX537" fmla="*/ 743662 w 2186041"/>
                  <a:gd name="connsiteY537" fmla="*/ 1854108 h 2186041"/>
                  <a:gd name="connsiteX538" fmla="*/ 740494 w 2186041"/>
                  <a:gd name="connsiteY538" fmla="*/ 1857276 h 2186041"/>
                  <a:gd name="connsiteX539" fmla="*/ 635944 w 2186041"/>
                  <a:gd name="connsiteY539" fmla="*/ 1896878 h 2186041"/>
                  <a:gd name="connsiteX540" fmla="*/ 628024 w 2186041"/>
                  <a:gd name="connsiteY540" fmla="*/ 1895294 h 2186041"/>
                  <a:gd name="connsiteX541" fmla="*/ 643865 w 2186041"/>
                  <a:gd name="connsiteY541" fmla="*/ 1898462 h 2186041"/>
                  <a:gd name="connsiteX542" fmla="*/ 635944 w 2186041"/>
                  <a:gd name="connsiteY542" fmla="*/ 1896878 h 2186041"/>
                  <a:gd name="connsiteX543" fmla="*/ 650201 w 2186041"/>
                  <a:gd name="connsiteY543" fmla="*/ 1898462 h 2186041"/>
                  <a:gd name="connsiteX544" fmla="*/ 651785 w 2186041"/>
                  <a:gd name="connsiteY544" fmla="*/ 1896878 h 2186041"/>
                  <a:gd name="connsiteX545" fmla="*/ 650201 w 2186041"/>
                  <a:gd name="connsiteY545" fmla="*/ 1898462 h 2186041"/>
                  <a:gd name="connsiteX546" fmla="*/ 626440 w 2186041"/>
                  <a:gd name="connsiteY546" fmla="*/ 1846188 h 2186041"/>
                  <a:gd name="connsiteX547" fmla="*/ 626440 w 2186041"/>
                  <a:gd name="connsiteY547" fmla="*/ 1854108 h 2186041"/>
                  <a:gd name="connsiteX548" fmla="*/ 629608 w 2186041"/>
                  <a:gd name="connsiteY548" fmla="*/ 1862028 h 2186041"/>
                  <a:gd name="connsiteX549" fmla="*/ 639112 w 2186041"/>
                  <a:gd name="connsiteY549" fmla="*/ 1865197 h 2186041"/>
                  <a:gd name="connsiteX550" fmla="*/ 648617 w 2186041"/>
                  <a:gd name="connsiteY550" fmla="*/ 1868365 h 2186041"/>
                  <a:gd name="connsiteX551" fmla="*/ 656537 w 2186041"/>
                  <a:gd name="connsiteY551" fmla="*/ 1869949 h 2186041"/>
                  <a:gd name="connsiteX552" fmla="*/ 659706 w 2186041"/>
                  <a:gd name="connsiteY552" fmla="*/ 1871533 h 2186041"/>
                  <a:gd name="connsiteX553" fmla="*/ 651785 w 2186041"/>
                  <a:gd name="connsiteY553" fmla="*/ 1873117 h 2186041"/>
                  <a:gd name="connsiteX554" fmla="*/ 642281 w 2186041"/>
                  <a:gd name="connsiteY554" fmla="*/ 1874701 h 2186041"/>
                  <a:gd name="connsiteX555" fmla="*/ 634360 w 2186041"/>
                  <a:gd name="connsiteY555" fmla="*/ 1876285 h 2186041"/>
                  <a:gd name="connsiteX556" fmla="*/ 623272 w 2186041"/>
                  <a:gd name="connsiteY556" fmla="*/ 1877869 h 2186041"/>
                  <a:gd name="connsiteX557" fmla="*/ 613767 w 2186041"/>
                  <a:gd name="connsiteY557" fmla="*/ 1879453 h 2186041"/>
                  <a:gd name="connsiteX558" fmla="*/ 607431 w 2186041"/>
                  <a:gd name="connsiteY558" fmla="*/ 1881037 h 2186041"/>
                  <a:gd name="connsiteX559" fmla="*/ 610599 w 2186041"/>
                  <a:gd name="connsiteY559" fmla="*/ 1866780 h 2186041"/>
                  <a:gd name="connsiteX560" fmla="*/ 615351 w 2186041"/>
                  <a:gd name="connsiteY560" fmla="*/ 1852524 h 2186041"/>
                  <a:gd name="connsiteX561" fmla="*/ 620103 w 2186041"/>
                  <a:gd name="connsiteY561" fmla="*/ 1849356 h 2186041"/>
                  <a:gd name="connsiteX562" fmla="*/ 626440 w 2186041"/>
                  <a:gd name="connsiteY562" fmla="*/ 1846188 h 2186041"/>
                  <a:gd name="connsiteX563" fmla="*/ 1182455 w 2186041"/>
                  <a:gd name="connsiteY563" fmla="*/ 971771 h 2186041"/>
                  <a:gd name="connsiteX564" fmla="*/ 1147605 w 2186041"/>
                  <a:gd name="connsiteY564" fmla="*/ 971771 h 2186041"/>
                  <a:gd name="connsiteX565" fmla="*/ 1147605 w 2186041"/>
                  <a:gd name="connsiteY565" fmla="*/ 903655 h 2186041"/>
                  <a:gd name="connsiteX566" fmla="*/ 1125427 w 2186041"/>
                  <a:gd name="connsiteY566" fmla="*/ 903655 h 2186041"/>
                  <a:gd name="connsiteX567" fmla="*/ 1125427 w 2186041"/>
                  <a:gd name="connsiteY567" fmla="*/ 971771 h 2186041"/>
                  <a:gd name="connsiteX568" fmla="*/ 1068400 w 2186041"/>
                  <a:gd name="connsiteY568" fmla="*/ 971771 h 2186041"/>
                  <a:gd name="connsiteX569" fmla="*/ 1068400 w 2186041"/>
                  <a:gd name="connsiteY569" fmla="*/ 903655 h 2186041"/>
                  <a:gd name="connsiteX570" fmla="*/ 1046223 w 2186041"/>
                  <a:gd name="connsiteY570" fmla="*/ 903655 h 2186041"/>
                  <a:gd name="connsiteX571" fmla="*/ 1046223 w 2186041"/>
                  <a:gd name="connsiteY571" fmla="*/ 971771 h 2186041"/>
                  <a:gd name="connsiteX572" fmla="*/ 1011373 w 2186041"/>
                  <a:gd name="connsiteY572" fmla="*/ 971771 h 2186041"/>
                  <a:gd name="connsiteX573" fmla="*/ 1011373 w 2186041"/>
                  <a:gd name="connsiteY573" fmla="*/ 903655 h 2186041"/>
                  <a:gd name="connsiteX574" fmla="*/ 959098 w 2186041"/>
                  <a:gd name="connsiteY574" fmla="*/ 903655 h 2186041"/>
                  <a:gd name="connsiteX575" fmla="*/ 959098 w 2186041"/>
                  <a:gd name="connsiteY575" fmla="*/ 1155525 h 2186041"/>
                  <a:gd name="connsiteX576" fmla="*/ 1011373 w 2186041"/>
                  <a:gd name="connsiteY576" fmla="*/ 1155525 h 2186041"/>
                  <a:gd name="connsiteX577" fmla="*/ 1011373 w 2186041"/>
                  <a:gd name="connsiteY577" fmla="*/ 1087409 h 2186041"/>
                  <a:gd name="connsiteX578" fmla="*/ 1046223 w 2186041"/>
                  <a:gd name="connsiteY578" fmla="*/ 1087409 h 2186041"/>
                  <a:gd name="connsiteX579" fmla="*/ 1046223 w 2186041"/>
                  <a:gd name="connsiteY579" fmla="*/ 1155525 h 2186041"/>
                  <a:gd name="connsiteX580" fmla="*/ 1068400 w 2186041"/>
                  <a:gd name="connsiteY580" fmla="*/ 1155525 h 2186041"/>
                  <a:gd name="connsiteX581" fmla="*/ 1068400 w 2186041"/>
                  <a:gd name="connsiteY581" fmla="*/ 1087409 h 2186041"/>
                  <a:gd name="connsiteX582" fmla="*/ 1125427 w 2186041"/>
                  <a:gd name="connsiteY582" fmla="*/ 1087409 h 2186041"/>
                  <a:gd name="connsiteX583" fmla="*/ 1125427 w 2186041"/>
                  <a:gd name="connsiteY583" fmla="*/ 1155525 h 2186041"/>
                  <a:gd name="connsiteX584" fmla="*/ 1147605 w 2186041"/>
                  <a:gd name="connsiteY584" fmla="*/ 1155525 h 2186041"/>
                  <a:gd name="connsiteX585" fmla="*/ 1147605 w 2186041"/>
                  <a:gd name="connsiteY585" fmla="*/ 1087409 h 2186041"/>
                  <a:gd name="connsiteX586" fmla="*/ 1182455 w 2186041"/>
                  <a:gd name="connsiteY586" fmla="*/ 1087409 h 2186041"/>
                  <a:gd name="connsiteX587" fmla="*/ 1182455 w 2186041"/>
                  <a:gd name="connsiteY587" fmla="*/ 1155525 h 2186041"/>
                  <a:gd name="connsiteX588" fmla="*/ 1234729 w 2186041"/>
                  <a:gd name="connsiteY588" fmla="*/ 1155525 h 2186041"/>
                  <a:gd name="connsiteX589" fmla="*/ 1234729 w 2186041"/>
                  <a:gd name="connsiteY589" fmla="*/ 903655 h 2186041"/>
                  <a:gd name="connsiteX590" fmla="*/ 1182455 w 2186041"/>
                  <a:gd name="connsiteY590" fmla="*/ 903655 h 2186041"/>
                  <a:gd name="connsiteX591" fmla="*/ 1182455 w 2186041"/>
                  <a:gd name="connsiteY591" fmla="*/ 971771 h 2186041"/>
                  <a:gd name="connsiteX592" fmla="*/ 1044639 w 2186041"/>
                  <a:gd name="connsiteY592" fmla="*/ 1063648 h 2186041"/>
                  <a:gd name="connsiteX593" fmla="*/ 1009789 w 2186041"/>
                  <a:gd name="connsiteY593" fmla="*/ 1063648 h 2186041"/>
                  <a:gd name="connsiteX594" fmla="*/ 1009789 w 2186041"/>
                  <a:gd name="connsiteY594" fmla="*/ 995532 h 2186041"/>
                  <a:gd name="connsiteX595" fmla="*/ 1044639 w 2186041"/>
                  <a:gd name="connsiteY595" fmla="*/ 995532 h 2186041"/>
                  <a:gd name="connsiteX596" fmla="*/ 1044639 w 2186041"/>
                  <a:gd name="connsiteY596" fmla="*/ 1063648 h 2186041"/>
                  <a:gd name="connsiteX597" fmla="*/ 1125427 w 2186041"/>
                  <a:gd name="connsiteY597" fmla="*/ 1063648 h 2186041"/>
                  <a:gd name="connsiteX598" fmla="*/ 1068400 w 2186041"/>
                  <a:gd name="connsiteY598" fmla="*/ 1063648 h 2186041"/>
                  <a:gd name="connsiteX599" fmla="*/ 1068400 w 2186041"/>
                  <a:gd name="connsiteY599" fmla="*/ 995532 h 2186041"/>
                  <a:gd name="connsiteX600" fmla="*/ 1125427 w 2186041"/>
                  <a:gd name="connsiteY600" fmla="*/ 995532 h 2186041"/>
                  <a:gd name="connsiteX601" fmla="*/ 1125427 w 2186041"/>
                  <a:gd name="connsiteY601" fmla="*/ 1063648 h 2186041"/>
                  <a:gd name="connsiteX602" fmla="*/ 1182455 w 2186041"/>
                  <a:gd name="connsiteY602" fmla="*/ 1063648 h 2186041"/>
                  <a:gd name="connsiteX603" fmla="*/ 1147605 w 2186041"/>
                  <a:gd name="connsiteY603" fmla="*/ 1063648 h 2186041"/>
                  <a:gd name="connsiteX604" fmla="*/ 1147605 w 2186041"/>
                  <a:gd name="connsiteY604" fmla="*/ 995532 h 2186041"/>
                  <a:gd name="connsiteX605" fmla="*/ 1182455 w 2186041"/>
                  <a:gd name="connsiteY605" fmla="*/ 995532 h 2186041"/>
                  <a:gd name="connsiteX606" fmla="*/ 1182455 w 2186041"/>
                  <a:gd name="connsiteY606" fmla="*/ 1063648 h 2186041"/>
                  <a:gd name="connsiteX607" fmla="*/ 900487 w 2186041"/>
                  <a:gd name="connsiteY607" fmla="*/ 2018853 h 2186041"/>
                  <a:gd name="connsiteX608" fmla="*/ 898903 w 2186041"/>
                  <a:gd name="connsiteY608" fmla="*/ 2006180 h 2186041"/>
                  <a:gd name="connsiteX609" fmla="*/ 890982 w 2186041"/>
                  <a:gd name="connsiteY609" fmla="*/ 2009348 h 2186041"/>
                  <a:gd name="connsiteX610" fmla="*/ 881478 w 2186041"/>
                  <a:gd name="connsiteY610" fmla="*/ 2010933 h 2186041"/>
                  <a:gd name="connsiteX611" fmla="*/ 884646 w 2186041"/>
                  <a:gd name="connsiteY611" fmla="*/ 1998260 h 2186041"/>
                  <a:gd name="connsiteX612" fmla="*/ 890982 w 2186041"/>
                  <a:gd name="connsiteY612" fmla="*/ 1982419 h 2186041"/>
                  <a:gd name="connsiteX613" fmla="*/ 903655 w 2186041"/>
                  <a:gd name="connsiteY613" fmla="*/ 1976083 h 2186041"/>
                  <a:gd name="connsiteX614" fmla="*/ 914744 w 2186041"/>
                  <a:gd name="connsiteY614" fmla="*/ 1971330 h 2186041"/>
                  <a:gd name="connsiteX615" fmla="*/ 913160 w 2186041"/>
                  <a:gd name="connsiteY615" fmla="*/ 1971330 h 2186041"/>
                  <a:gd name="connsiteX616" fmla="*/ 917912 w 2186041"/>
                  <a:gd name="connsiteY616" fmla="*/ 1969746 h 2186041"/>
                  <a:gd name="connsiteX617" fmla="*/ 914744 w 2186041"/>
                  <a:gd name="connsiteY617" fmla="*/ 1968162 h 2186041"/>
                  <a:gd name="connsiteX618" fmla="*/ 917912 w 2186041"/>
                  <a:gd name="connsiteY618" fmla="*/ 1964994 h 2186041"/>
                  <a:gd name="connsiteX619" fmla="*/ 922664 w 2186041"/>
                  <a:gd name="connsiteY619" fmla="*/ 1963410 h 2186041"/>
                  <a:gd name="connsiteX620" fmla="*/ 922664 w 2186041"/>
                  <a:gd name="connsiteY620" fmla="*/ 1960242 h 2186041"/>
                  <a:gd name="connsiteX621" fmla="*/ 922664 w 2186041"/>
                  <a:gd name="connsiteY621" fmla="*/ 1958658 h 2186041"/>
                  <a:gd name="connsiteX622" fmla="*/ 921080 w 2186041"/>
                  <a:gd name="connsiteY622" fmla="*/ 1957074 h 2186041"/>
                  <a:gd name="connsiteX623" fmla="*/ 921080 w 2186041"/>
                  <a:gd name="connsiteY623" fmla="*/ 1953905 h 2186041"/>
                  <a:gd name="connsiteX624" fmla="*/ 919496 w 2186041"/>
                  <a:gd name="connsiteY624" fmla="*/ 1952321 h 2186041"/>
                  <a:gd name="connsiteX625" fmla="*/ 917912 w 2186041"/>
                  <a:gd name="connsiteY625" fmla="*/ 1949153 h 2186041"/>
                  <a:gd name="connsiteX626" fmla="*/ 911575 w 2186041"/>
                  <a:gd name="connsiteY626" fmla="*/ 1944401 h 2186041"/>
                  <a:gd name="connsiteX627" fmla="*/ 905239 w 2186041"/>
                  <a:gd name="connsiteY627" fmla="*/ 1942817 h 2186041"/>
                  <a:gd name="connsiteX628" fmla="*/ 902071 w 2186041"/>
                  <a:gd name="connsiteY628" fmla="*/ 1944401 h 2186041"/>
                  <a:gd name="connsiteX629" fmla="*/ 902071 w 2186041"/>
                  <a:gd name="connsiteY629" fmla="*/ 1934896 h 2186041"/>
                  <a:gd name="connsiteX630" fmla="*/ 909991 w 2186041"/>
                  <a:gd name="connsiteY630" fmla="*/ 1917471 h 2186041"/>
                  <a:gd name="connsiteX631" fmla="*/ 906823 w 2186041"/>
                  <a:gd name="connsiteY631" fmla="*/ 1901631 h 2186041"/>
                  <a:gd name="connsiteX632" fmla="*/ 905239 w 2186041"/>
                  <a:gd name="connsiteY632" fmla="*/ 1896878 h 2186041"/>
                  <a:gd name="connsiteX633" fmla="*/ 902071 w 2186041"/>
                  <a:gd name="connsiteY633" fmla="*/ 1892126 h 2186041"/>
                  <a:gd name="connsiteX634" fmla="*/ 900487 w 2186041"/>
                  <a:gd name="connsiteY634" fmla="*/ 1895294 h 2186041"/>
                  <a:gd name="connsiteX635" fmla="*/ 900487 w 2186041"/>
                  <a:gd name="connsiteY635" fmla="*/ 1892126 h 2186041"/>
                  <a:gd name="connsiteX636" fmla="*/ 895735 w 2186041"/>
                  <a:gd name="connsiteY636" fmla="*/ 1892126 h 2186041"/>
                  <a:gd name="connsiteX637" fmla="*/ 897319 w 2186041"/>
                  <a:gd name="connsiteY637" fmla="*/ 1906383 h 2186041"/>
                  <a:gd name="connsiteX638" fmla="*/ 890982 w 2186041"/>
                  <a:gd name="connsiteY638" fmla="*/ 1920640 h 2186041"/>
                  <a:gd name="connsiteX639" fmla="*/ 883062 w 2186041"/>
                  <a:gd name="connsiteY639" fmla="*/ 1950737 h 2186041"/>
                  <a:gd name="connsiteX640" fmla="*/ 878310 w 2186041"/>
                  <a:gd name="connsiteY640" fmla="*/ 1953905 h 2186041"/>
                  <a:gd name="connsiteX641" fmla="*/ 873557 w 2186041"/>
                  <a:gd name="connsiteY641" fmla="*/ 1950737 h 2186041"/>
                  <a:gd name="connsiteX642" fmla="*/ 868805 w 2186041"/>
                  <a:gd name="connsiteY642" fmla="*/ 1950737 h 2186041"/>
                  <a:gd name="connsiteX643" fmla="*/ 864053 w 2186041"/>
                  <a:gd name="connsiteY643" fmla="*/ 1953905 h 2186041"/>
                  <a:gd name="connsiteX644" fmla="*/ 854548 w 2186041"/>
                  <a:gd name="connsiteY644" fmla="*/ 1960242 h 2186041"/>
                  <a:gd name="connsiteX645" fmla="*/ 845044 w 2186041"/>
                  <a:gd name="connsiteY645" fmla="*/ 1969746 h 2186041"/>
                  <a:gd name="connsiteX646" fmla="*/ 845044 w 2186041"/>
                  <a:gd name="connsiteY646" fmla="*/ 1991924 h 2186041"/>
                  <a:gd name="connsiteX647" fmla="*/ 867221 w 2186041"/>
                  <a:gd name="connsiteY647" fmla="*/ 1988755 h 2186041"/>
                  <a:gd name="connsiteX648" fmla="*/ 856132 w 2186041"/>
                  <a:gd name="connsiteY648" fmla="*/ 2004596 h 2186041"/>
                  <a:gd name="connsiteX649" fmla="*/ 860885 w 2186041"/>
                  <a:gd name="connsiteY649" fmla="*/ 2003012 h 2186041"/>
                  <a:gd name="connsiteX650" fmla="*/ 854548 w 2186041"/>
                  <a:gd name="connsiteY650" fmla="*/ 2009348 h 2186041"/>
                  <a:gd name="connsiteX651" fmla="*/ 845044 w 2186041"/>
                  <a:gd name="connsiteY651" fmla="*/ 2018853 h 2186041"/>
                  <a:gd name="connsiteX652" fmla="*/ 835539 w 2186041"/>
                  <a:gd name="connsiteY652" fmla="*/ 2028358 h 2186041"/>
                  <a:gd name="connsiteX653" fmla="*/ 826035 w 2186041"/>
                  <a:gd name="connsiteY653" fmla="*/ 2033110 h 2186041"/>
                  <a:gd name="connsiteX654" fmla="*/ 826035 w 2186041"/>
                  <a:gd name="connsiteY654" fmla="*/ 2031526 h 2186041"/>
                  <a:gd name="connsiteX655" fmla="*/ 824451 w 2186041"/>
                  <a:gd name="connsiteY655" fmla="*/ 2033110 h 2186041"/>
                  <a:gd name="connsiteX656" fmla="*/ 819698 w 2186041"/>
                  <a:gd name="connsiteY656" fmla="*/ 2041030 h 2186041"/>
                  <a:gd name="connsiteX657" fmla="*/ 816530 w 2186041"/>
                  <a:gd name="connsiteY657" fmla="*/ 2047367 h 2186041"/>
                  <a:gd name="connsiteX658" fmla="*/ 822867 w 2186041"/>
                  <a:gd name="connsiteY658" fmla="*/ 2056871 h 2186041"/>
                  <a:gd name="connsiteX659" fmla="*/ 830787 w 2186041"/>
                  <a:gd name="connsiteY659" fmla="*/ 2056871 h 2186041"/>
                  <a:gd name="connsiteX660" fmla="*/ 833955 w 2186041"/>
                  <a:gd name="connsiteY660" fmla="*/ 2052119 h 2186041"/>
                  <a:gd name="connsiteX661" fmla="*/ 833955 w 2186041"/>
                  <a:gd name="connsiteY661" fmla="*/ 2048951 h 2186041"/>
                  <a:gd name="connsiteX662" fmla="*/ 843460 w 2186041"/>
                  <a:gd name="connsiteY662" fmla="*/ 2045782 h 2186041"/>
                  <a:gd name="connsiteX663" fmla="*/ 856132 w 2186041"/>
                  <a:gd name="connsiteY663" fmla="*/ 2041030 h 2186041"/>
                  <a:gd name="connsiteX664" fmla="*/ 860885 w 2186041"/>
                  <a:gd name="connsiteY664" fmla="*/ 2044199 h 2186041"/>
                  <a:gd name="connsiteX665" fmla="*/ 857717 w 2186041"/>
                  <a:gd name="connsiteY665" fmla="*/ 2058455 h 2186041"/>
                  <a:gd name="connsiteX666" fmla="*/ 854548 w 2186041"/>
                  <a:gd name="connsiteY666" fmla="*/ 2072712 h 2186041"/>
                  <a:gd name="connsiteX667" fmla="*/ 852964 w 2186041"/>
                  <a:gd name="connsiteY667" fmla="*/ 2082217 h 2186041"/>
                  <a:gd name="connsiteX668" fmla="*/ 846628 w 2186041"/>
                  <a:gd name="connsiteY668" fmla="*/ 2075880 h 2186041"/>
                  <a:gd name="connsiteX669" fmla="*/ 846628 w 2186041"/>
                  <a:gd name="connsiteY669" fmla="*/ 2083801 h 2186041"/>
                  <a:gd name="connsiteX670" fmla="*/ 849796 w 2186041"/>
                  <a:gd name="connsiteY670" fmla="*/ 2091721 h 2186041"/>
                  <a:gd name="connsiteX671" fmla="*/ 852964 w 2186041"/>
                  <a:gd name="connsiteY671" fmla="*/ 2098057 h 2186041"/>
                  <a:gd name="connsiteX672" fmla="*/ 854548 w 2186041"/>
                  <a:gd name="connsiteY672" fmla="*/ 2101226 h 2186041"/>
                  <a:gd name="connsiteX673" fmla="*/ 856132 w 2186041"/>
                  <a:gd name="connsiteY673" fmla="*/ 2101226 h 2186041"/>
                  <a:gd name="connsiteX674" fmla="*/ 857717 w 2186041"/>
                  <a:gd name="connsiteY674" fmla="*/ 2102810 h 2186041"/>
                  <a:gd name="connsiteX675" fmla="*/ 860885 w 2186041"/>
                  <a:gd name="connsiteY675" fmla="*/ 2101226 h 2186041"/>
                  <a:gd name="connsiteX676" fmla="*/ 862469 w 2186041"/>
                  <a:gd name="connsiteY676" fmla="*/ 2090137 h 2186041"/>
                  <a:gd name="connsiteX677" fmla="*/ 864053 w 2186041"/>
                  <a:gd name="connsiteY677" fmla="*/ 2079048 h 2186041"/>
                  <a:gd name="connsiteX678" fmla="*/ 865637 w 2186041"/>
                  <a:gd name="connsiteY678" fmla="*/ 2066376 h 2186041"/>
                  <a:gd name="connsiteX679" fmla="*/ 870389 w 2186041"/>
                  <a:gd name="connsiteY679" fmla="*/ 2044199 h 2186041"/>
                  <a:gd name="connsiteX680" fmla="*/ 883062 w 2186041"/>
                  <a:gd name="connsiteY680" fmla="*/ 2031526 h 2186041"/>
                  <a:gd name="connsiteX681" fmla="*/ 900487 w 2186041"/>
                  <a:gd name="connsiteY681" fmla="*/ 2018853 h 2186041"/>
                  <a:gd name="connsiteX682" fmla="*/ 868805 w 2186041"/>
                  <a:gd name="connsiteY682" fmla="*/ 2014101 h 2186041"/>
                  <a:gd name="connsiteX683" fmla="*/ 860885 w 2186041"/>
                  <a:gd name="connsiteY683" fmla="*/ 2020437 h 2186041"/>
                  <a:gd name="connsiteX684" fmla="*/ 871973 w 2186041"/>
                  <a:gd name="connsiteY684" fmla="*/ 2009348 h 2186041"/>
                  <a:gd name="connsiteX685" fmla="*/ 868805 w 2186041"/>
                  <a:gd name="connsiteY685" fmla="*/ 2014101 h 2186041"/>
                  <a:gd name="connsiteX686" fmla="*/ 959098 w 2186041"/>
                  <a:gd name="connsiteY686" fmla="*/ 1269579 h 2186041"/>
                  <a:gd name="connsiteX687" fmla="*/ 1011373 w 2186041"/>
                  <a:gd name="connsiteY687" fmla="*/ 1269579 h 2186041"/>
                  <a:gd name="connsiteX688" fmla="*/ 1011373 w 2186041"/>
                  <a:gd name="connsiteY688" fmla="*/ 1201464 h 2186041"/>
                  <a:gd name="connsiteX689" fmla="*/ 1046223 w 2186041"/>
                  <a:gd name="connsiteY689" fmla="*/ 1201464 h 2186041"/>
                  <a:gd name="connsiteX690" fmla="*/ 1046223 w 2186041"/>
                  <a:gd name="connsiteY690" fmla="*/ 1269579 h 2186041"/>
                  <a:gd name="connsiteX691" fmla="*/ 1068400 w 2186041"/>
                  <a:gd name="connsiteY691" fmla="*/ 1269579 h 2186041"/>
                  <a:gd name="connsiteX692" fmla="*/ 1068400 w 2186041"/>
                  <a:gd name="connsiteY692" fmla="*/ 1201464 h 2186041"/>
                  <a:gd name="connsiteX693" fmla="*/ 1125427 w 2186041"/>
                  <a:gd name="connsiteY693" fmla="*/ 1201464 h 2186041"/>
                  <a:gd name="connsiteX694" fmla="*/ 1125427 w 2186041"/>
                  <a:gd name="connsiteY694" fmla="*/ 1269579 h 2186041"/>
                  <a:gd name="connsiteX695" fmla="*/ 1147605 w 2186041"/>
                  <a:gd name="connsiteY695" fmla="*/ 1269579 h 2186041"/>
                  <a:gd name="connsiteX696" fmla="*/ 1147605 w 2186041"/>
                  <a:gd name="connsiteY696" fmla="*/ 1201464 h 2186041"/>
                  <a:gd name="connsiteX697" fmla="*/ 1182455 w 2186041"/>
                  <a:gd name="connsiteY697" fmla="*/ 1201464 h 2186041"/>
                  <a:gd name="connsiteX698" fmla="*/ 1182455 w 2186041"/>
                  <a:gd name="connsiteY698" fmla="*/ 1269579 h 2186041"/>
                  <a:gd name="connsiteX699" fmla="*/ 1234729 w 2186041"/>
                  <a:gd name="connsiteY699" fmla="*/ 1269579 h 2186041"/>
                  <a:gd name="connsiteX700" fmla="*/ 1234729 w 2186041"/>
                  <a:gd name="connsiteY700" fmla="*/ 1177702 h 2186041"/>
                  <a:gd name="connsiteX701" fmla="*/ 959098 w 2186041"/>
                  <a:gd name="connsiteY701" fmla="*/ 1177702 h 2186041"/>
                  <a:gd name="connsiteX702" fmla="*/ 959098 w 2186041"/>
                  <a:gd name="connsiteY702" fmla="*/ 1269579 h 2186041"/>
                  <a:gd name="connsiteX703" fmla="*/ 1119091 w 2186041"/>
                  <a:gd name="connsiteY703" fmla="*/ 1442245 h 2186041"/>
                  <a:gd name="connsiteX704" fmla="*/ 1141268 w 2186041"/>
                  <a:gd name="connsiteY704" fmla="*/ 1442245 h 2186041"/>
                  <a:gd name="connsiteX705" fmla="*/ 1141268 w 2186041"/>
                  <a:gd name="connsiteY705" fmla="*/ 1361457 h 2186041"/>
                  <a:gd name="connsiteX706" fmla="*/ 1119091 w 2186041"/>
                  <a:gd name="connsiteY706" fmla="*/ 1361457 h 2186041"/>
                  <a:gd name="connsiteX707" fmla="*/ 1119091 w 2186041"/>
                  <a:gd name="connsiteY707" fmla="*/ 1442245 h 2186041"/>
                  <a:gd name="connsiteX708" fmla="*/ 1050975 w 2186041"/>
                  <a:gd name="connsiteY708" fmla="*/ 1361457 h 2186041"/>
                  <a:gd name="connsiteX709" fmla="*/ 1028798 w 2186041"/>
                  <a:gd name="connsiteY709" fmla="*/ 1361457 h 2186041"/>
                  <a:gd name="connsiteX710" fmla="*/ 1028798 w 2186041"/>
                  <a:gd name="connsiteY710" fmla="*/ 1396306 h 2186041"/>
                  <a:gd name="connsiteX711" fmla="*/ 1050975 w 2186041"/>
                  <a:gd name="connsiteY711" fmla="*/ 1396306 h 2186041"/>
                  <a:gd name="connsiteX712" fmla="*/ 1050975 w 2186041"/>
                  <a:gd name="connsiteY712" fmla="*/ 1361457 h 2186041"/>
                  <a:gd name="connsiteX713" fmla="*/ 132204 w 2186041"/>
                  <a:gd name="connsiteY713" fmla="*/ 997116 h 2186041"/>
                  <a:gd name="connsiteX714" fmla="*/ 129036 w 2186041"/>
                  <a:gd name="connsiteY714" fmla="*/ 1030382 h 2186041"/>
                  <a:gd name="connsiteX715" fmla="*/ 247843 w 2186041"/>
                  <a:gd name="connsiteY715" fmla="*/ 1082657 h 2186041"/>
                  <a:gd name="connsiteX716" fmla="*/ 251011 w 2186041"/>
                  <a:gd name="connsiteY716" fmla="*/ 1050975 h 2186041"/>
                  <a:gd name="connsiteX717" fmla="*/ 227250 w 2186041"/>
                  <a:gd name="connsiteY717" fmla="*/ 1041471 h 2186041"/>
                  <a:gd name="connsiteX718" fmla="*/ 230418 w 2186041"/>
                  <a:gd name="connsiteY718" fmla="*/ 1003453 h 2186041"/>
                  <a:gd name="connsiteX719" fmla="*/ 255763 w 2186041"/>
                  <a:gd name="connsiteY719" fmla="*/ 998700 h 2186041"/>
                  <a:gd name="connsiteX720" fmla="*/ 258931 w 2186041"/>
                  <a:gd name="connsiteY720" fmla="*/ 967019 h 2186041"/>
                  <a:gd name="connsiteX721" fmla="*/ 132204 w 2186041"/>
                  <a:gd name="connsiteY721" fmla="*/ 997116 h 2186041"/>
                  <a:gd name="connsiteX722" fmla="*/ 205072 w 2186041"/>
                  <a:gd name="connsiteY722" fmla="*/ 1033550 h 2186041"/>
                  <a:gd name="connsiteX723" fmla="*/ 165470 w 2186041"/>
                  <a:gd name="connsiteY723" fmla="*/ 1017709 h 2186041"/>
                  <a:gd name="connsiteX724" fmla="*/ 206656 w 2186041"/>
                  <a:gd name="connsiteY724" fmla="*/ 1008205 h 2186041"/>
                  <a:gd name="connsiteX725" fmla="*/ 205072 w 2186041"/>
                  <a:gd name="connsiteY725" fmla="*/ 1033550 h 2186041"/>
                  <a:gd name="connsiteX726" fmla="*/ 167054 w 2186041"/>
                  <a:gd name="connsiteY726" fmla="*/ 1176118 h 2186041"/>
                  <a:gd name="connsiteX727" fmla="*/ 251011 w 2186041"/>
                  <a:gd name="connsiteY727" fmla="*/ 1123843 h 2186041"/>
                  <a:gd name="connsiteX728" fmla="*/ 249427 w 2186041"/>
                  <a:gd name="connsiteY728" fmla="*/ 1093746 h 2186041"/>
                  <a:gd name="connsiteX729" fmla="*/ 125868 w 2186041"/>
                  <a:gd name="connsiteY729" fmla="*/ 1100082 h 2186041"/>
                  <a:gd name="connsiteX730" fmla="*/ 127452 w 2186041"/>
                  <a:gd name="connsiteY730" fmla="*/ 1128596 h 2186041"/>
                  <a:gd name="connsiteX731" fmla="*/ 198736 w 2186041"/>
                  <a:gd name="connsiteY731" fmla="*/ 1123843 h 2186041"/>
                  <a:gd name="connsiteX732" fmla="*/ 130620 w 2186041"/>
                  <a:gd name="connsiteY732" fmla="*/ 1166614 h 2186041"/>
                  <a:gd name="connsiteX733" fmla="*/ 132204 w 2186041"/>
                  <a:gd name="connsiteY733" fmla="*/ 1204632 h 2186041"/>
                  <a:gd name="connsiteX734" fmla="*/ 255763 w 2186041"/>
                  <a:gd name="connsiteY734" fmla="*/ 1198295 h 2186041"/>
                  <a:gd name="connsiteX735" fmla="*/ 254179 w 2186041"/>
                  <a:gd name="connsiteY735" fmla="*/ 1169782 h 2186041"/>
                  <a:gd name="connsiteX736" fmla="*/ 167054 w 2186041"/>
                  <a:gd name="connsiteY736" fmla="*/ 1176118 h 2186041"/>
                  <a:gd name="connsiteX737" fmla="*/ 659706 w 2186041"/>
                  <a:gd name="connsiteY737" fmla="*/ 1934896 h 2186041"/>
                  <a:gd name="connsiteX738" fmla="*/ 656537 w 2186041"/>
                  <a:gd name="connsiteY738" fmla="*/ 1931728 h 2186041"/>
                  <a:gd name="connsiteX739" fmla="*/ 654953 w 2186041"/>
                  <a:gd name="connsiteY739" fmla="*/ 1931728 h 2186041"/>
                  <a:gd name="connsiteX740" fmla="*/ 653369 w 2186041"/>
                  <a:gd name="connsiteY740" fmla="*/ 1933312 h 2186041"/>
                  <a:gd name="connsiteX741" fmla="*/ 650201 w 2186041"/>
                  <a:gd name="connsiteY741" fmla="*/ 1931728 h 2186041"/>
                  <a:gd name="connsiteX742" fmla="*/ 645449 w 2186041"/>
                  <a:gd name="connsiteY742" fmla="*/ 1925392 h 2186041"/>
                  <a:gd name="connsiteX743" fmla="*/ 645449 w 2186041"/>
                  <a:gd name="connsiteY743" fmla="*/ 1931728 h 2186041"/>
                  <a:gd name="connsiteX744" fmla="*/ 642281 w 2186041"/>
                  <a:gd name="connsiteY744" fmla="*/ 1931728 h 2186041"/>
                  <a:gd name="connsiteX745" fmla="*/ 640696 w 2186041"/>
                  <a:gd name="connsiteY745" fmla="*/ 1931728 h 2186041"/>
                  <a:gd name="connsiteX746" fmla="*/ 642281 w 2186041"/>
                  <a:gd name="connsiteY746" fmla="*/ 1933312 h 2186041"/>
                  <a:gd name="connsiteX747" fmla="*/ 639112 w 2186041"/>
                  <a:gd name="connsiteY747" fmla="*/ 1933312 h 2186041"/>
                  <a:gd name="connsiteX748" fmla="*/ 634360 w 2186041"/>
                  <a:gd name="connsiteY748" fmla="*/ 1934896 h 2186041"/>
                  <a:gd name="connsiteX749" fmla="*/ 635944 w 2186041"/>
                  <a:gd name="connsiteY749" fmla="*/ 1938064 h 2186041"/>
                  <a:gd name="connsiteX750" fmla="*/ 635944 w 2186041"/>
                  <a:gd name="connsiteY750" fmla="*/ 1944401 h 2186041"/>
                  <a:gd name="connsiteX751" fmla="*/ 639112 w 2186041"/>
                  <a:gd name="connsiteY751" fmla="*/ 1955490 h 2186041"/>
                  <a:gd name="connsiteX752" fmla="*/ 637528 w 2186041"/>
                  <a:gd name="connsiteY752" fmla="*/ 1969746 h 2186041"/>
                  <a:gd name="connsiteX753" fmla="*/ 637528 w 2186041"/>
                  <a:gd name="connsiteY753" fmla="*/ 1979251 h 2186041"/>
                  <a:gd name="connsiteX754" fmla="*/ 647033 w 2186041"/>
                  <a:gd name="connsiteY754" fmla="*/ 1980835 h 2186041"/>
                  <a:gd name="connsiteX755" fmla="*/ 648617 w 2186041"/>
                  <a:gd name="connsiteY755" fmla="*/ 1982419 h 2186041"/>
                  <a:gd name="connsiteX756" fmla="*/ 650201 w 2186041"/>
                  <a:gd name="connsiteY756" fmla="*/ 1979251 h 2186041"/>
                  <a:gd name="connsiteX757" fmla="*/ 653369 w 2186041"/>
                  <a:gd name="connsiteY757" fmla="*/ 1977667 h 2186041"/>
                  <a:gd name="connsiteX758" fmla="*/ 653369 w 2186041"/>
                  <a:gd name="connsiteY758" fmla="*/ 1985587 h 2186041"/>
                  <a:gd name="connsiteX759" fmla="*/ 656537 w 2186041"/>
                  <a:gd name="connsiteY759" fmla="*/ 1984003 h 2186041"/>
                  <a:gd name="connsiteX760" fmla="*/ 658121 w 2186041"/>
                  <a:gd name="connsiteY760" fmla="*/ 1984003 h 2186041"/>
                  <a:gd name="connsiteX761" fmla="*/ 661290 w 2186041"/>
                  <a:gd name="connsiteY761" fmla="*/ 1977667 h 2186041"/>
                  <a:gd name="connsiteX762" fmla="*/ 662874 w 2186041"/>
                  <a:gd name="connsiteY762" fmla="*/ 1968162 h 2186041"/>
                  <a:gd name="connsiteX763" fmla="*/ 667626 w 2186041"/>
                  <a:gd name="connsiteY763" fmla="*/ 1957074 h 2186041"/>
                  <a:gd name="connsiteX764" fmla="*/ 670794 w 2186041"/>
                  <a:gd name="connsiteY764" fmla="*/ 1953905 h 2186041"/>
                  <a:gd name="connsiteX765" fmla="*/ 673962 w 2186041"/>
                  <a:gd name="connsiteY765" fmla="*/ 1953905 h 2186041"/>
                  <a:gd name="connsiteX766" fmla="*/ 667626 w 2186041"/>
                  <a:gd name="connsiteY766" fmla="*/ 1941233 h 2186041"/>
                  <a:gd name="connsiteX767" fmla="*/ 659706 w 2186041"/>
                  <a:gd name="connsiteY767" fmla="*/ 1934896 h 2186041"/>
                  <a:gd name="connsiteX768" fmla="*/ 483872 w 2186041"/>
                  <a:gd name="connsiteY768" fmla="*/ 1627583 h 2186041"/>
                  <a:gd name="connsiteX769" fmla="*/ 483872 w 2186041"/>
                  <a:gd name="connsiteY769" fmla="*/ 1627583 h 2186041"/>
                  <a:gd name="connsiteX770" fmla="*/ 483872 w 2186041"/>
                  <a:gd name="connsiteY770" fmla="*/ 1622831 h 2186041"/>
                  <a:gd name="connsiteX771" fmla="*/ 480704 w 2186041"/>
                  <a:gd name="connsiteY771" fmla="*/ 1624415 h 2186041"/>
                  <a:gd name="connsiteX772" fmla="*/ 477535 w 2186041"/>
                  <a:gd name="connsiteY772" fmla="*/ 1621247 h 2186041"/>
                  <a:gd name="connsiteX773" fmla="*/ 474367 w 2186041"/>
                  <a:gd name="connsiteY773" fmla="*/ 1619663 h 2186041"/>
                  <a:gd name="connsiteX774" fmla="*/ 471199 w 2186041"/>
                  <a:gd name="connsiteY774" fmla="*/ 1616495 h 2186041"/>
                  <a:gd name="connsiteX775" fmla="*/ 463279 w 2186041"/>
                  <a:gd name="connsiteY775" fmla="*/ 1613327 h 2186041"/>
                  <a:gd name="connsiteX776" fmla="*/ 469615 w 2186041"/>
                  <a:gd name="connsiteY776" fmla="*/ 1613327 h 2186041"/>
                  <a:gd name="connsiteX777" fmla="*/ 477535 w 2186041"/>
                  <a:gd name="connsiteY777" fmla="*/ 1611742 h 2186041"/>
                  <a:gd name="connsiteX778" fmla="*/ 480704 w 2186041"/>
                  <a:gd name="connsiteY778" fmla="*/ 1595902 h 2186041"/>
                  <a:gd name="connsiteX779" fmla="*/ 477535 w 2186041"/>
                  <a:gd name="connsiteY779" fmla="*/ 1578477 h 2186041"/>
                  <a:gd name="connsiteX780" fmla="*/ 474367 w 2186041"/>
                  <a:gd name="connsiteY780" fmla="*/ 1568972 h 2186041"/>
                  <a:gd name="connsiteX781" fmla="*/ 472783 w 2186041"/>
                  <a:gd name="connsiteY781" fmla="*/ 1570556 h 2186041"/>
                  <a:gd name="connsiteX782" fmla="*/ 471199 w 2186041"/>
                  <a:gd name="connsiteY782" fmla="*/ 1568972 h 2186041"/>
                  <a:gd name="connsiteX783" fmla="*/ 468031 w 2186041"/>
                  <a:gd name="connsiteY783" fmla="*/ 1570556 h 2186041"/>
                  <a:gd name="connsiteX784" fmla="*/ 460110 w 2186041"/>
                  <a:gd name="connsiteY784" fmla="*/ 1578477 h 2186041"/>
                  <a:gd name="connsiteX785" fmla="*/ 442685 w 2186041"/>
                  <a:gd name="connsiteY785" fmla="*/ 1587981 h 2186041"/>
                  <a:gd name="connsiteX786" fmla="*/ 436349 w 2186041"/>
                  <a:gd name="connsiteY786" fmla="*/ 1587981 h 2186041"/>
                  <a:gd name="connsiteX787" fmla="*/ 430013 w 2186041"/>
                  <a:gd name="connsiteY787" fmla="*/ 1584813 h 2186041"/>
                  <a:gd name="connsiteX788" fmla="*/ 426845 w 2186041"/>
                  <a:gd name="connsiteY788" fmla="*/ 1573724 h 2186041"/>
                  <a:gd name="connsiteX789" fmla="*/ 414172 w 2186041"/>
                  <a:gd name="connsiteY789" fmla="*/ 1572140 h 2186041"/>
                  <a:gd name="connsiteX790" fmla="*/ 403083 w 2186041"/>
                  <a:gd name="connsiteY790" fmla="*/ 1576892 h 2186041"/>
                  <a:gd name="connsiteX791" fmla="*/ 391995 w 2186041"/>
                  <a:gd name="connsiteY791" fmla="*/ 1584813 h 2186041"/>
                  <a:gd name="connsiteX792" fmla="*/ 390411 w 2186041"/>
                  <a:gd name="connsiteY792" fmla="*/ 1591149 h 2186041"/>
                  <a:gd name="connsiteX793" fmla="*/ 390411 w 2186041"/>
                  <a:gd name="connsiteY793" fmla="*/ 1595902 h 2186041"/>
                  <a:gd name="connsiteX794" fmla="*/ 390411 w 2186041"/>
                  <a:gd name="connsiteY794" fmla="*/ 1602238 h 2186041"/>
                  <a:gd name="connsiteX795" fmla="*/ 384074 w 2186041"/>
                  <a:gd name="connsiteY795" fmla="*/ 1603822 h 2186041"/>
                  <a:gd name="connsiteX796" fmla="*/ 371401 w 2186041"/>
                  <a:gd name="connsiteY796" fmla="*/ 1592733 h 2186041"/>
                  <a:gd name="connsiteX797" fmla="*/ 365065 w 2186041"/>
                  <a:gd name="connsiteY797" fmla="*/ 1584813 h 2186041"/>
                  <a:gd name="connsiteX798" fmla="*/ 363481 w 2186041"/>
                  <a:gd name="connsiteY798" fmla="*/ 1580061 h 2186041"/>
                  <a:gd name="connsiteX799" fmla="*/ 358729 w 2186041"/>
                  <a:gd name="connsiteY799" fmla="*/ 1576892 h 2186041"/>
                  <a:gd name="connsiteX800" fmla="*/ 353977 w 2186041"/>
                  <a:gd name="connsiteY800" fmla="*/ 1572140 h 2186041"/>
                  <a:gd name="connsiteX801" fmla="*/ 352392 w 2186041"/>
                  <a:gd name="connsiteY801" fmla="*/ 1576892 h 2186041"/>
                  <a:gd name="connsiteX802" fmla="*/ 347640 w 2186041"/>
                  <a:gd name="connsiteY802" fmla="*/ 1594317 h 2186041"/>
                  <a:gd name="connsiteX803" fmla="*/ 349224 w 2186041"/>
                  <a:gd name="connsiteY803" fmla="*/ 1610158 h 2186041"/>
                  <a:gd name="connsiteX804" fmla="*/ 350808 w 2186041"/>
                  <a:gd name="connsiteY804" fmla="*/ 1618079 h 2186041"/>
                  <a:gd name="connsiteX805" fmla="*/ 347640 w 2186041"/>
                  <a:gd name="connsiteY805" fmla="*/ 1621247 h 2186041"/>
                  <a:gd name="connsiteX806" fmla="*/ 344472 w 2186041"/>
                  <a:gd name="connsiteY806" fmla="*/ 1622831 h 2186041"/>
                  <a:gd name="connsiteX807" fmla="*/ 341304 w 2186041"/>
                  <a:gd name="connsiteY807" fmla="*/ 1625999 h 2186041"/>
                  <a:gd name="connsiteX808" fmla="*/ 341304 w 2186041"/>
                  <a:gd name="connsiteY808" fmla="*/ 1627583 h 2186041"/>
                  <a:gd name="connsiteX809" fmla="*/ 339720 w 2186041"/>
                  <a:gd name="connsiteY809" fmla="*/ 1630751 h 2186041"/>
                  <a:gd name="connsiteX810" fmla="*/ 339720 w 2186041"/>
                  <a:gd name="connsiteY810" fmla="*/ 1625999 h 2186041"/>
                  <a:gd name="connsiteX811" fmla="*/ 331799 w 2186041"/>
                  <a:gd name="connsiteY811" fmla="*/ 1627583 h 2186041"/>
                  <a:gd name="connsiteX812" fmla="*/ 327047 w 2186041"/>
                  <a:gd name="connsiteY812" fmla="*/ 1638672 h 2186041"/>
                  <a:gd name="connsiteX813" fmla="*/ 338136 w 2186041"/>
                  <a:gd name="connsiteY813" fmla="*/ 1649760 h 2186041"/>
                  <a:gd name="connsiteX814" fmla="*/ 339720 w 2186041"/>
                  <a:gd name="connsiteY814" fmla="*/ 1652929 h 2186041"/>
                  <a:gd name="connsiteX815" fmla="*/ 338136 w 2186041"/>
                  <a:gd name="connsiteY815" fmla="*/ 1654513 h 2186041"/>
                  <a:gd name="connsiteX816" fmla="*/ 330215 w 2186041"/>
                  <a:gd name="connsiteY816" fmla="*/ 1652929 h 2186041"/>
                  <a:gd name="connsiteX817" fmla="*/ 338136 w 2186041"/>
                  <a:gd name="connsiteY817" fmla="*/ 1654513 h 2186041"/>
                  <a:gd name="connsiteX818" fmla="*/ 336552 w 2186041"/>
                  <a:gd name="connsiteY818" fmla="*/ 1652929 h 2186041"/>
                  <a:gd name="connsiteX819" fmla="*/ 327047 w 2186041"/>
                  <a:gd name="connsiteY819" fmla="*/ 1651345 h 2186041"/>
                  <a:gd name="connsiteX820" fmla="*/ 319127 w 2186041"/>
                  <a:gd name="connsiteY820" fmla="*/ 1649760 h 2186041"/>
                  <a:gd name="connsiteX821" fmla="*/ 315958 w 2186041"/>
                  <a:gd name="connsiteY821" fmla="*/ 1646592 h 2186041"/>
                  <a:gd name="connsiteX822" fmla="*/ 314374 w 2186041"/>
                  <a:gd name="connsiteY822" fmla="*/ 1646592 h 2186041"/>
                  <a:gd name="connsiteX823" fmla="*/ 311206 w 2186041"/>
                  <a:gd name="connsiteY823" fmla="*/ 1645008 h 2186041"/>
                  <a:gd name="connsiteX824" fmla="*/ 306454 w 2186041"/>
                  <a:gd name="connsiteY824" fmla="*/ 1648176 h 2186041"/>
                  <a:gd name="connsiteX825" fmla="*/ 301702 w 2186041"/>
                  <a:gd name="connsiteY825" fmla="*/ 1659265 h 2186041"/>
                  <a:gd name="connsiteX826" fmla="*/ 306454 w 2186041"/>
                  <a:gd name="connsiteY826" fmla="*/ 1664017 h 2186041"/>
                  <a:gd name="connsiteX827" fmla="*/ 308038 w 2186041"/>
                  <a:gd name="connsiteY827" fmla="*/ 1668770 h 2186041"/>
                  <a:gd name="connsiteX828" fmla="*/ 308038 w 2186041"/>
                  <a:gd name="connsiteY828" fmla="*/ 1671938 h 2186041"/>
                  <a:gd name="connsiteX829" fmla="*/ 300118 w 2186041"/>
                  <a:gd name="connsiteY829" fmla="*/ 1679858 h 2186041"/>
                  <a:gd name="connsiteX830" fmla="*/ 289029 w 2186041"/>
                  <a:gd name="connsiteY830" fmla="*/ 1684611 h 2186041"/>
                  <a:gd name="connsiteX831" fmla="*/ 285861 w 2186041"/>
                  <a:gd name="connsiteY831" fmla="*/ 1690947 h 2186041"/>
                  <a:gd name="connsiteX832" fmla="*/ 285861 w 2186041"/>
                  <a:gd name="connsiteY832" fmla="*/ 1694115 h 2186041"/>
                  <a:gd name="connsiteX833" fmla="*/ 287445 w 2186041"/>
                  <a:gd name="connsiteY833" fmla="*/ 1694115 h 2186041"/>
                  <a:gd name="connsiteX834" fmla="*/ 284277 w 2186041"/>
                  <a:gd name="connsiteY834" fmla="*/ 1700451 h 2186041"/>
                  <a:gd name="connsiteX835" fmla="*/ 285861 w 2186041"/>
                  <a:gd name="connsiteY835" fmla="*/ 1702035 h 2186041"/>
                  <a:gd name="connsiteX836" fmla="*/ 287445 w 2186041"/>
                  <a:gd name="connsiteY836" fmla="*/ 1706788 h 2186041"/>
                  <a:gd name="connsiteX837" fmla="*/ 292197 w 2186041"/>
                  <a:gd name="connsiteY837" fmla="*/ 1706788 h 2186041"/>
                  <a:gd name="connsiteX838" fmla="*/ 290613 w 2186041"/>
                  <a:gd name="connsiteY838" fmla="*/ 1711540 h 2186041"/>
                  <a:gd name="connsiteX839" fmla="*/ 301702 w 2186041"/>
                  <a:gd name="connsiteY839" fmla="*/ 1711540 h 2186041"/>
                  <a:gd name="connsiteX840" fmla="*/ 308038 w 2186041"/>
                  <a:gd name="connsiteY840" fmla="*/ 1709956 h 2186041"/>
                  <a:gd name="connsiteX841" fmla="*/ 315958 w 2186041"/>
                  <a:gd name="connsiteY841" fmla="*/ 1703620 h 2186041"/>
                  <a:gd name="connsiteX842" fmla="*/ 330215 w 2186041"/>
                  <a:gd name="connsiteY842" fmla="*/ 1695699 h 2186041"/>
                  <a:gd name="connsiteX843" fmla="*/ 341304 w 2186041"/>
                  <a:gd name="connsiteY843" fmla="*/ 1695699 h 2186041"/>
                  <a:gd name="connsiteX844" fmla="*/ 353977 w 2186041"/>
                  <a:gd name="connsiteY844" fmla="*/ 1703620 h 2186041"/>
                  <a:gd name="connsiteX845" fmla="*/ 361897 w 2186041"/>
                  <a:gd name="connsiteY845" fmla="*/ 1709956 h 2186041"/>
                  <a:gd name="connsiteX846" fmla="*/ 363481 w 2186041"/>
                  <a:gd name="connsiteY846" fmla="*/ 1709956 h 2186041"/>
                  <a:gd name="connsiteX847" fmla="*/ 363481 w 2186041"/>
                  <a:gd name="connsiteY847" fmla="*/ 1706788 h 2186041"/>
                  <a:gd name="connsiteX848" fmla="*/ 366649 w 2186041"/>
                  <a:gd name="connsiteY848" fmla="*/ 1708372 h 2186041"/>
                  <a:gd name="connsiteX849" fmla="*/ 366649 w 2186041"/>
                  <a:gd name="connsiteY849" fmla="*/ 1706788 h 2186041"/>
                  <a:gd name="connsiteX850" fmla="*/ 371401 w 2186041"/>
                  <a:gd name="connsiteY850" fmla="*/ 1706788 h 2186041"/>
                  <a:gd name="connsiteX851" fmla="*/ 371401 w 2186041"/>
                  <a:gd name="connsiteY851" fmla="*/ 1703620 h 2186041"/>
                  <a:gd name="connsiteX852" fmla="*/ 372986 w 2186041"/>
                  <a:gd name="connsiteY852" fmla="*/ 1700451 h 2186041"/>
                  <a:gd name="connsiteX853" fmla="*/ 371401 w 2186041"/>
                  <a:gd name="connsiteY853" fmla="*/ 1694115 h 2186041"/>
                  <a:gd name="connsiteX854" fmla="*/ 366649 w 2186041"/>
                  <a:gd name="connsiteY854" fmla="*/ 1687779 h 2186041"/>
                  <a:gd name="connsiteX855" fmla="*/ 361897 w 2186041"/>
                  <a:gd name="connsiteY855" fmla="*/ 1683026 h 2186041"/>
                  <a:gd name="connsiteX856" fmla="*/ 355561 w 2186041"/>
                  <a:gd name="connsiteY856" fmla="*/ 1678274 h 2186041"/>
                  <a:gd name="connsiteX857" fmla="*/ 358729 w 2186041"/>
                  <a:gd name="connsiteY857" fmla="*/ 1671938 h 2186041"/>
                  <a:gd name="connsiteX858" fmla="*/ 360313 w 2186041"/>
                  <a:gd name="connsiteY858" fmla="*/ 1667186 h 2186041"/>
                  <a:gd name="connsiteX859" fmla="*/ 371401 w 2186041"/>
                  <a:gd name="connsiteY859" fmla="*/ 1676690 h 2186041"/>
                  <a:gd name="connsiteX860" fmla="*/ 384074 w 2186041"/>
                  <a:gd name="connsiteY860" fmla="*/ 1687779 h 2186041"/>
                  <a:gd name="connsiteX861" fmla="*/ 393579 w 2186041"/>
                  <a:gd name="connsiteY861" fmla="*/ 1684611 h 2186041"/>
                  <a:gd name="connsiteX862" fmla="*/ 395163 w 2186041"/>
                  <a:gd name="connsiteY862" fmla="*/ 1678274 h 2186041"/>
                  <a:gd name="connsiteX863" fmla="*/ 395163 w 2186041"/>
                  <a:gd name="connsiteY863" fmla="*/ 1675106 h 2186041"/>
                  <a:gd name="connsiteX864" fmla="*/ 395163 w 2186041"/>
                  <a:gd name="connsiteY864" fmla="*/ 1671938 h 2186041"/>
                  <a:gd name="connsiteX865" fmla="*/ 391995 w 2186041"/>
                  <a:gd name="connsiteY865" fmla="*/ 1673522 h 2186041"/>
                  <a:gd name="connsiteX866" fmla="*/ 393579 w 2186041"/>
                  <a:gd name="connsiteY866" fmla="*/ 1668770 h 2186041"/>
                  <a:gd name="connsiteX867" fmla="*/ 401499 w 2186041"/>
                  <a:gd name="connsiteY867" fmla="*/ 1670354 h 2186041"/>
                  <a:gd name="connsiteX868" fmla="*/ 409420 w 2186041"/>
                  <a:gd name="connsiteY868" fmla="*/ 1671938 h 2186041"/>
                  <a:gd name="connsiteX869" fmla="*/ 417340 w 2186041"/>
                  <a:gd name="connsiteY869" fmla="*/ 1671938 h 2186041"/>
                  <a:gd name="connsiteX870" fmla="*/ 422092 w 2186041"/>
                  <a:gd name="connsiteY870" fmla="*/ 1676690 h 2186041"/>
                  <a:gd name="connsiteX871" fmla="*/ 428429 w 2186041"/>
                  <a:gd name="connsiteY871" fmla="*/ 1681442 h 2186041"/>
                  <a:gd name="connsiteX872" fmla="*/ 439517 w 2186041"/>
                  <a:gd name="connsiteY872" fmla="*/ 1692531 h 2186041"/>
                  <a:gd name="connsiteX873" fmla="*/ 434765 w 2186041"/>
                  <a:gd name="connsiteY873" fmla="*/ 1706788 h 2186041"/>
                  <a:gd name="connsiteX874" fmla="*/ 422092 w 2186041"/>
                  <a:gd name="connsiteY874" fmla="*/ 1717876 h 2186041"/>
                  <a:gd name="connsiteX875" fmla="*/ 409420 w 2186041"/>
                  <a:gd name="connsiteY875" fmla="*/ 1725797 h 2186041"/>
                  <a:gd name="connsiteX876" fmla="*/ 393579 w 2186041"/>
                  <a:gd name="connsiteY876" fmla="*/ 1735301 h 2186041"/>
                  <a:gd name="connsiteX877" fmla="*/ 377738 w 2186041"/>
                  <a:gd name="connsiteY877" fmla="*/ 1747974 h 2186041"/>
                  <a:gd name="connsiteX878" fmla="*/ 358729 w 2186041"/>
                  <a:gd name="connsiteY878" fmla="*/ 1757479 h 2186041"/>
                  <a:gd name="connsiteX879" fmla="*/ 342888 w 2186041"/>
                  <a:gd name="connsiteY879" fmla="*/ 1768567 h 2186041"/>
                  <a:gd name="connsiteX880" fmla="*/ 336552 w 2186041"/>
                  <a:gd name="connsiteY880" fmla="*/ 1771735 h 2186041"/>
                  <a:gd name="connsiteX881" fmla="*/ 330215 w 2186041"/>
                  <a:gd name="connsiteY881" fmla="*/ 1766983 h 2186041"/>
                  <a:gd name="connsiteX882" fmla="*/ 320711 w 2186041"/>
                  <a:gd name="connsiteY882" fmla="*/ 1749558 h 2186041"/>
                  <a:gd name="connsiteX883" fmla="*/ 314374 w 2186041"/>
                  <a:gd name="connsiteY883" fmla="*/ 1730549 h 2186041"/>
                  <a:gd name="connsiteX884" fmla="*/ 314374 w 2186041"/>
                  <a:gd name="connsiteY884" fmla="*/ 1727381 h 2186041"/>
                  <a:gd name="connsiteX885" fmla="*/ 311206 w 2186041"/>
                  <a:gd name="connsiteY885" fmla="*/ 1725797 h 2186041"/>
                  <a:gd name="connsiteX886" fmla="*/ 308038 w 2186041"/>
                  <a:gd name="connsiteY886" fmla="*/ 1728965 h 2186041"/>
                  <a:gd name="connsiteX887" fmla="*/ 303286 w 2186041"/>
                  <a:gd name="connsiteY887" fmla="*/ 1728965 h 2186041"/>
                  <a:gd name="connsiteX888" fmla="*/ 301702 w 2186041"/>
                  <a:gd name="connsiteY888" fmla="*/ 1732133 h 2186041"/>
                  <a:gd name="connsiteX889" fmla="*/ 296949 w 2186041"/>
                  <a:gd name="connsiteY889" fmla="*/ 1732133 h 2186041"/>
                  <a:gd name="connsiteX890" fmla="*/ 301702 w 2186041"/>
                  <a:gd name="connsiteY890" fmla="*/ 1738470 h 2186041"/>
                  <a:gd name="connsiteX891" fmla="*/ 301702 w 2186041"/>
                  <a:gd name="connsiteY891" fmla="*/ 1733717 h 2186041"/>
                  <a:gd name="connsiteX892" fmla="*/ 303286 w 2186041"/>
                  <a:gd name="connsiteY892" fmla="*/ 1738470 h 2186041"/>
                  <a:gd name="connsiteX893" fmla="*/ 304870 w 2186041"/>
                  <a:gd name="connsiteY893" fmla="*/ 1744806 h 2186041"/>
                  <a:gd name="connsiteX894" fmla="*/ 304870 w 2186041"/>
                  <a:gd name="connsiteY894" fmla="*/ 1751142 h 2186041"/>
                  <a:gd name="connsiteX895" fmla="*/ 308038 w 2186041"/>
                  <a:gd name="connsiteY895" fmla="*/ 1757479 h 2186041"/>
                  <a:gd name="connsiteX896" fmla="*/ 311206 w 2186041"/>
                  <a:gd name="connsiteY896" fmla="*/ 1760647 h 2186041"/>
                  <a:gd name="connsiteX897" fmla="*/ 312790 w 2186041"/>
                  <a:gd name="connsiteY897" fmla="*/ 1765399 h 2186041"/>
                  <a:gd name="connsiteX898" fmla="*/ 319127 w 2186041"/>
                  <a:gd name="connsiteY898" fmla="*/ 1779656 h 2186041"/>
                  <a:gd name="connsiteX899" fmla="*/ 333383 w 2186041"/>
                  <a:gd name="connsiteY899" fmla="*/ 1793913 h 2186041"/>
                  <a:gd name="connsiteX900" fmla="*/ 341304 w 2186041"/>
                  <a:gd name="connsiteY900" fmla="*/ 1797081 h 2186041"/>
                  <a:gd name="connsiteX901" fmla="*/ 346056 w 2186041"/>
                  <a:gd name="connsiteY901" fmla="*/ 1793913 h 2186041"/>
                  <a:gd name="connsiteX902" fmla="*/ 347640 w 2186041"/>
                  <a:gd name="connsiteY902" fmla="*/ 1793913 h 2186041"/>
                  <a:gd name="connsiteX903" fmla="*/ 355561 w 2186041"/>
                  <a:gd name="connsiteY903" fmla="*/ 1787576 h 2186041"/>
                  <a:gd name="connsiteX904" fmla="*/ 357145 w 2186041"/>
                  <a:gd name="connsiteY904" fmla="*/ 1784408 h 2186041"/>
                  <a:gd name="connsiteX905" fmla="*/ 361897 w 2186041"/>
                  <a:gd name="connsiteY905" fmla="*/ 1781240 h 2186041"/>
                  <a:gd name="connsiteX906" fmla="*/ 360313 w 2186041"/>
                  <a:gd name="connsiteY906" fmla="*/ 1784408 h 2186041"/>
                  <a:gd name="connsiteX907" fmla="*/ 368233 w 2186041"/>
                  <a:gd name="connsiteY907" fmla="*/ 1781240 h 2186041"/>
                  <a:gd name="connsiteX908" fmla="*/ 371401 w 2186041"/>
                  <a:gd name="connsiteY908" fmla="*/ 1778072 h 2186041"/>
                  <a:gd name="connsiteX909" fmla="*/ 376154 w 2186041"/>
                  <a:gd name="connsiteY909" fmla="*/ 1776488 h 2186041"/>
                  <a:gd name="connsiteX910" fmla="*/ 390411 w 2186041"/>
                  <a:gd name="connsiteY910" fmla="*/ 1768567 h 2186041"/>
                  <a:gd name="connsiteX911" fmla="*/ 403083 w 2186041"/>
                  <a:gd name="connsiteY911" fmla="*/ 1757479 h 2186041"/>
                  <a:gd name="connsiteX912" fmla="*/ 411004 w 2186041"/>
                  <a:gd name="connsiteY912" fmla="*/ 1754310 h 2186041"/>
                  <a:gd name="connsiteX913" fmla="*/ 415756 w 2186041"/>
                  <a:gd name="connsiteY913" fmla="*/ 1751142 h 2186041"/>
                  <a:gd name="connsiteX914" fmla="*/ 426845 w 2186041"/>
                  <a:gd name="connsiteY914" fmla="*/ 1744806 h 2186041"/>
                  <a:gd name="connsiteX915" fmla="*/ 433181 w 2186041"/>
                  <a:gd name="connsiteY915" fmla="*/ 1740053 h 2186041"/>
                  <a:gd name="connsiteX916" fmla="*/ 442685 w 2186041"/>
                  <a:gd name="connsiteY916" fmla="*/ 1735301 h 2186041"/>
                  <a:gd name="connsiteX917" fmla="*/ 458526 w 2186041"/>
                  <a:gd name="connsiteY917" fmla="*/ 1725797 h 2186041"/>
                  <a:gd name="connsiteX918" fmla="*/ 461695 w 2186041"/>
                  <a:gd name="connsiteY918" fmla="*/ 1708372 h 2186041"/>
                  <a:gd name="connsiteX919" fmla="*/ 460110 w 2186041"/>
                  <a:gd name="connsiteY919" fmla="*/ 1709956 h 2186041"/>
                  <a:gd name="connsiteX920" fmla="*/ 460110 w 2186041"/>
                  <a:gd name="connsiteY920" fmla="*/ 1702035 h 2186041"/>
                  <a:gd name="connsiteX921" fmla="*/ 461695 w 2186041"/>
                  <a:gd name="connsiteY921" fmla="*/ 1697283 h 2186041"/>
                  <a:gd name="connsiteX922" fmla="*/ 461695 w 2186041"/>
                  <a:gd name="connsiteY922" fmla="*/ 1692531 h 2186041"/>
                  <a:gd name="connsiteX923" fmla="*/ 461695 w 2186041"/>
                  <a:gd name="connsiteY923" fmla="*/ 1681442 h 2186041"/>
                  <a:gd name="connsiteX924" fmla="*/ 460110 w 2186041"/>
                  <a:gd name="connsiteY924" fmla="*/ 1676690 h 2186041"/>
                  <a:gd name="connsiteX925" fmla="*/ 458526 w 2186041"/>
                  <a:gd name="connsiteY925" fmla="*/ 1676690 h 2186041"/>
                  <a:gd name="connsiteX926" fmla="*/ 453774 w 2186041"/>
                  <a:gd name="connsiteY926" fmla="*/ 1673522 h 2186041"/>
                  <a:gd name="connsiteX927" fmla="*/ 445854 w 2186041"/>
                  <a:gd name="connsiteY927" fmla="*/ 1665601 h 2186041"/>
                  <a:gd name="connsiteX928" fmla="*/ 442685 w 2186041"/>
                  <a:gd name="connsiteY928" fmla="*/ 1665601 h 2186041"/>
                  <a:gd name="connsiteX929" fmla="*/ 437933 w 2186041"/>
                  <a:gd name="connsiteY929" fmla="*/ 1662433 h 2186041"/>
                  <a:gd name="connsiteX930" fmla="*/ 426845 w 2186041"/>
                  <a:gd name="connsiteY930" fmla="*/ 1649760 h 2186041"/>
                  <a:gd name="connsiteX931" fmla="*/ 423676 w 2186041"/>
                  <a:gd name="connsiteY931" fmla="*/ 1645008 h 2186041"/>
                  <a:gd name="connsiteX932" fmla="*/ 420508 w 2186041"/>
                  <a:gd name="connsiteY932" fmla="*/ 1641840 h 2186041"/>
                  <a:gd name="connsiteX933" fmla="*/ 436349 w 2186041"/>
                  <a:gd name="connsiteY933" fmla="*/ 1645008 h 2186041"/>
                  <a:gd name="connsiteX934" fmla="*/ 445854 w 2186041"/>
                  <a:gd name="connsiteY934" fmla="*/ 1646592 h 2186041"/>
                  <a:gd name="connsiteX935" fmla="*/ 456942 w 2186041"/>
                  <a:gd name="connsiteY935" fmla="*/ 1654513 h 2186041"/>
                  <a:gd name="connsiteX936" fmla="*/ 466447 w 2186041"/>
                  <a:gd name="connsiteY936" fmla="*/ 1660849 h 2186041"/>
                  <a:gd name="connsiteX937" fmla="*/ 475951 w 2186041"/>
                  <a:gd name="connsiteY937" fmla="*/ 1665601 h 2186041"/>
                  <a:gd name="connsiteX938" fmla="*/ 477535 w 2186041"/>
                  <a:gd name="connsiteY938" fmla="*/ 1662433 h 2186041"/>
                  <a:gd name="connsiteX939" fmla="*/ 482288 w 2186041"/>
                  <a:gd name="connsiteY939" fmla="*/ 1660849 h 2186041"/>
                  <a:gd name="connsiteX940" fmla="*/ 485456 w 2186041"/>
                  <a:gd name="connsiteY940" fmla="*/ 1657681 h 2186041"/>
                  <a:gd name="connsiteX941" fmla="*/ 487040 w 2186041"/>
                  <a:gd name="connsiteY941" fmla="*/ 1656097 h 2186041"/>
                  <a:gd name="connsiteX942" fmla="*/ 487040 w 2186041"/>
                  <a:gd name="connsiteY942" fmla="*/ 1654513 h 2186041"/>
                  <a:gd name="connsiteX943" fmla="*/ 488624 w 2186041"/>
                  <a:gd name="connsiteY943" fmla="*/ 1654513 h 2186041"/>
                  <a:gd name="connsiteX944" fmla="*/ 488624 w 2186041"/>
                  <a:gd name="connsiteY944" fmla="*/ 1651345 h 2186041"/>
                  <a:gd name="connsiteX945" fmla="*/ 491792 w 2186041"/>
                  <a:gd name="connsiteY945" fmla="*/ 1649760 h 2186041"/>
                  <a:gd name="connsiteX946" fmla="*/ 491792 w 2186041"/>
                  <a:gd name="connsiteY946" fmla="*/ 1643424 h 2186041"/>
                  <a:gd name="connsiteX947" fmla="*/ 483872 w 2186041"/>
                  <a:gd name="connsiteY947" fmla="*/ 1627583 h 2186041"/>
                  <a:gd name="connsiteX948" fmla="*/ 333383 w 2186041"/>
                  <a:gd name="connsiteY948" fmla="*/ 1656097 h 2186041"/>
                  <a:gd name="connsiteX949" fmla="*/ 328631 w 2186041"/>
                  <a:gd name="connsiteY949" fmla="*/ 1652929 h 2186041"/>
                  <a:gd name="connsiteX950" fmla="*/ 333383 w 2186041"/>
                  <a:gd name="connsiteY950" fmla="*/ 1656097 h 2186041"/>
                  <a:gd name="connsiteX951" fmla="*/ 334967 w 2186041"/>
                  <a:gd name="connsiteY951" fmla="*/ 1652929 h 2186041"/>
                  <a:gd name="connsiteX952" fmla="*/ 331799 w 2186041"/>
                  <a:gd name="connsiteY952" fmla="*/ 1651345 h 2186041"/>
                  <a:gd name="connsiteX953" fmla="*/ 338136 w 2186041"/>
                  <a:gd name="connsiteY953" fmla="*/ 1651345 h 2186041"/>
                  <a:gd name="connsiteX954" fmla="*/ 334967 w 2186041"/>
                  <a:gd name="connsiteY954" fmla="*/ 1652929 h 2186041"/>
                  <a:gd name="connsiteX955" fmla="*/ 353977 w 2186041"/>
                  <a:gd name="connsiteY955" fmla="*/ 1641840 h 2186041"/>
                  <a:gd name="connsiteX956" fmla="*/ 350808 w 2186041"/>
                  <a:gd name="connsiteY956" fmla="*/ 1638672 h 2186041"/>
                  <a:gd name="connsiteX957" fmla="*/ 355561 w 2186041"/>
                  <a:gd name="connsiteY957" fmla="*/ 1641840 h 2186041"/>
                  <a:gd name="connsiteX958" fmla="*/ 353977 w 2186041"/>
                  <a:gd name="connsiteY958" fmla="*/ 1641840 h 2186041"/>
                  <a:gd name="connsiteX959" fmla="*/ 368233 w 2186041"/>
                  <a:gd name="connsiteY959" fmla="*/ 1643424 h 2186041"/>
                  <a:gd name="connsiteX960" fmla="*/ 355561 w 2186041"/>
                  <a:gd name="connsiteY960" fmla="*/ 1640256 h 2186041"/>
                  <a:gd name="connsiteX961" fmla="*/ 352392 w 2186041"/>
                  <a:gd name="connsiteY961" fmla="*/ 1638672 h 2186041"/>
                  <a:gd name="connsiteX962" fmla="*/ 352392 w 2186041"/>
                  <a:gd name="connsiteY962" fmla="*/ 1637088 h 2186041"/>
                  <a:gd name="connsiteX963" fmla="*/ 353977 w 2186041"/>
                  <a:gd name="connsiteY963" fmla="*/ 1633920 h 2186041"/>
                  <a:gd name="connsiteX964" fmla="*/ 358729 w 2186041"/>
                  <a:gd name="connsiteY964" fmla="*/ 1625999 h 2186041"/>
                  <a:gd name="connsiteX965" fmla="*/ 363481 w 2186041"/>
                  <a:gd name="connsiteY965" fmla="*/ 1622831 h 2186041"/>
                  <a:gd name="connsiteX966" fmla="*/ 374570 w 2186041"/>
                  <a:gd name="connsiteY966" fmla="*/ 1632336 h 2186041"/>
                  <a:gd name="connsiteX967" fmla="*/ 387242 w 2186041"/>
                  <a:gd name="connsiteY967" fmla="*/ 1645008 h 2186041"/>
                  <a:gd name="connsiteX968" fmla="*/ 374570 w 2186041"/>
                  <a:gd name="connsiteY968" fmla="*/ 1645008 h 2186041"/>
                  <a:gd name="connsiteX969" fmla="*/ 368233 w 2186041"/>
                  <a:gd name="connsiteY969" fmla="*/ 1643424 h 2186041"/>
                  <a:gd name="connsiteX970" fmla="*/ 387242 w 2186041"/>
                  <a:gd name="connsiteY970" fmla="*/ 1664017 h 2186041"/>
                  <a:gd name="connsiteX971" fmla="*/ 382490 w 2186041"/>
                  <a:gd name="connsiteY971" fmla="*/ 1660849 h 2186041"/>
                  <a:gd name="connsiteX972" fmla="*/ 390411 w 2186041"/>
                  <a:gd name="connsiteY972" fmla="*/ 1662433 h 2186041"/>
                  <a:gd name="connsiteX973" fmla="*/ 387242 w 2186041"/>
                  <a:gd name="connsiteY973" fmla="*/ 1664017 h 2186041"/>
                  <a:gd name="connsiteX974" fmla="*/ 308038 w 2186041"/>
                  <a:gd name="connsiteY974" fmla="*/ 1747974 h 2186041"/>
                  <a:gd name="connsiteX975" fmla="*/ 300118 w 2186041"/>
                  <a:gd name="connsiteY975" fmla="*/ 1728965 h 2186041"/>
                  <a:gd name="connsiteX976" fmla="*/ 303286 w 2186041"/>
                  <a:gd name="connsiteY976" fmla="*/ 1736885 h 2186041"/>
                  <a:gd name="connsiteX977" fmla="*/ 308038 w 2186041"/>
                  <a:gd name="connsiteY977" fmla="*/ 1747974 h 2186041"/>
                  <a:gd name="connsiteX978" fmla="*/ 349224 w 2186041"/>
                  <a:gd name="connsiteY978" fmla="*/ 1765399 h 2186041"/>
                  <a:gd name="connsiteX979" fmla="*/ 342888 w 2186041"/>
                  <a:gd name="connsiteY979" fmla="*/ 1768567 h 2186041"/>
                  <a:gd name="connsiteX980" fmla="*/ 349224 w 2186041"/>
                  <a:gd name="connsiteY980" fmla="*/ 1763815 h 2186041"/>
                  <a:gd name="connsiteX981" fmla="*/ 357145 w 2186041"/>
                  <a:gd name="connsiteY981" fmla="*/ 1759063 h 2186041"/>
                  <a:gd name="connsiteX982" fmla="*/ 349224 w 2186041"/>
                  <a:gd name="connsiteY982" fmla="*/ 1765399 h 2186041"/>
                  <a:gd name="connsiteX983" fmla="*/ 361897 w 2186041"/>
                  <a:gd name="connsiteY983" fmla="*/ 1765399 h 2186041"/>
                  <a:gd name="connsiteX984" fmla="*/ 358729 w 2186041"/>
                  <a:gd name="connsiteY984" fmla="*/ 1765399 h 2186041"/>
                  <a:gd name="connsiteX985" fmla="*/ 360313 w 2186041"/>
                  <a:gd name="connsiteY985" fmla="*/ 1762231 h 2186041"/>
                  <a:gd name="connsiteX986" fmla="*/ 365065 w 2186041"/>
                  <a:gd name="connsiteY986" fmla="*/ 1762231 h 2186041"/>
                  <a:gd name="connsiteX987" fmla="*/ 361897 w 2186041"/>
                  <a:gd name="connsiteY987" fmla="*/ 1765399 h 2186041"/>
                  <a:gd name="connsiteX988" fmla="*/ 547235 w 2186041"/>
                  <a:gd name="connsiteY988" fmla="*/ 1925392 h 2186041"/>
                  <a:gd name="connsiteX989" fmla="*/ 550403 w 2186041"/>
                  <a:gd name="connsiteY989" fmla="*/ 1922224 h 2186041"/>
                  <a:gd name="connsiteX990" fmla="*/ 556740 w 2186041"/>
                  <a:gd name="connsiteY990" fmla="*/ 1922224 h 2186041"/>
                  <a:gd name="connsiteX991" fmla="*/ 566244 w 2186041"/>
                  <a:gd name="connsiteY991" fmla="*/ 1923808 h 2186041"/>
                  <a:gd name="connsiteX992" fmla="*/ 567828 w 2186041"/>
                  <a:gd name="connsiteY992" fmla="*/ 1919055 h 2186041"/>
                  <a:gd name="connsiteX993" fmla="*/ 570997 w 2186041"/>
                  <a:gd name="connsiteY993" fmla="*/ 1919055 h 2186041"/>
                  <a:gd name="connsiteX994" fmla="*/ 570997 w 2186041"/>
                  <a:gd name="connsiteY994" fmla="*/ 1915887 h 2186041"/>
                  <a:gd name="connsiteX995" fmla="*/ 569412 w 2186041"/>
                  <a:gd name="connsiteY995" fmla="*/ 1914303 h 2186041"/>
                  <a:gd name="connsiteX996" fmla="*/ 572581 w 2186041"/>
                  <a:gd name="connsiteY996" fmla="*/ 1912719 h 2186041"/>
                  <a:gd name="connsiteX997" fmla="*/ 577333 w 2186041"/>
                  <a:gd name="connsiteY997" fmla="*/ 1911135 h 2186041"/>
                  <a:gd name="connsiteX998" fmla="*/ 580501 w 2186041"/>
                  <a:gd name="connsiteY998" fmla="*/ 1911135 h 2186041"/>
                  <a:gd name="connsiteX999" fmla="*/ 569412 w 2186041"/>
                  <a:gd name="connsiteY999" fmla="*/ 1906383 h 2186041"/>
                  <a:gd name="connsiteX1000" fmla="*/ 564660 w 2186041"/>
                  <a:gd name="connsiteY1000" fmla="*/ 1904799 h 2186041"/>
                  <a:gd name="connsiteX1001" fmla="*/ 566244 w 2186041"/>
                  <a:gd name="connsiteY1001" fmla="*/ 1903215 h 2186041"/>
                  <a:gd name="connsiteX1002" fmla="*/ 563076 w 2186041"/>
                  <a:gd name="connsiteY1002" fmla="*/ 1903215 h 2186041"/>
                  <a:gd name="connsiteX1003" fmla="*/ 558324 w 2186041"/>
                  <a:gd name="connsiteY1003" fmla="*/ 1900046 h 2186041"/>
                  <a:gd name="connsiteX1004" fmla="*/ 550403 w 2186041"/>
                  <a:gd name="connsiteY1004" fmla="*/ 1898462 h 2186041"/>
                  <a:gd name="connsiteX1005" fmla="*/ 542483 w 2186041"/>
                  <a:gd name="connsiteY1005" fmla="*/ 1903215 h 2186041"/>
                  <a:gd name="connsiteX1006" fmla="*/ 532978 w 2186041"/>
                  <a:gd name="connsiteY1006" fmla="*/ 1909551 h 2186041"/>
                  <a:gd name="connsiteX1007" fmla="*/ 531394 w 2186041"/>
                  <a:gd name="connsiteY1007" fmla="*/ 1914303 h 2186041"/>
                  <a:gd name="connsiteX1008" fmla="*/ 532978 w 2186041"/>
                  <a:gd name="connsiteY1008" fmla="*/ 1917471 h 2186041"/>
                  <a:gd name="connsiteX1009" fmla="*/ 534563 w 2186041"/>
                  <a:gd name="connsiteY1009" fmla="*/ 1922224 h 2186041"/>
                  <a:gd name="connsiteX1010" fmla="*/ 534563 w 2186041"/>
                  <a:gd name="connsiteY1010" fmla="*/ 1925392 h 2186041"/>
                  <a:gd name="connsiteX1011" fmla="*/ 536147 w 2186041"/>
                  <a:gd name="connsiteY1011" fmla="*/ 1928560 h 2186041"/>
                  <a:gd name="connsiteX1012" fmla="*/ 540899 w 2186041"/>
                  <a:gd name="connsiteY1012" fmla="*/ 1930144 h 2186041"/>
                  <a:gd name="connsiteX1013" fmla="*/ 547235 w 2186041"/>
                  <a:gd name="connsiteY1013" fmla="*/ 1925392 h 2186041"/>
                  <a:gd name="connsiteX1014" fmla="*/ 293781 w 2186041"/>
                  <a:gd name="connsiteY1014" fmla="*/ 1648176 h 2186041"/>
                  <a:gd name="connsiteX1015" fmla="*/ 300118 w 2186041"/>
                  <a:gd name="connsiteY1015" fmla="*/ 1641840 h 2186041"/>
                  <a:gd name="connsiteX1016" fmla="*/ 306454 w 2186041"/>
                  <a:gd name="connsiteY1016" fmla="*/ 1637088 h 2186041"/>
                  <a:gd name="connsiteX1017" fmla="*/ 317543 w 2186041"/>
                  <a:gd name="connsiteY1017" fmla="*/ 1630751 h 2186041"/>
                  <a:gd name="connsiteX1018" fmla="*/ 331799 w 2186041"/>
                  <a:gd name="connsiteY1018" fmla="*/ 1614911 h 2186041"/>
                  <a:gd name="connsiteX1019" fmla="*/ 333383 w 2186041"/>
                  <a:gd name="connsiteY1019" fmla="*/ 1591149 h 2186041"/>
                  <a:gd name="connsiteX1020" fmla="*/ 330215 w 2186041"/>
                  <a:gd name="connsiteY1020" fmla="*/ 1587981 h 2186041"/>
                  <a:gd name="connsiteX1021" fmla="*/ 325463 w 2186041"/>
                  <a:gd name="connsiteY1021" fmla="*/ 1583229 h 2186041"/>
                  <a:gd name="connsiteX1022" fmla="*/ 323879 w 2186041"/>
                  <a:gd name="connsiteY1022" fmla="*/ 1587981 h 2186041"/>
                  <a:gd name="connsiteX1023" fmla="*/ 319127 w 2186041"/>
                  <a:gd name="connsiteY1023" fmla="*/ 1595902 h 2186041"/>
                  <a:gd name="connsiteX1024" fmla="*/ 317543 w 2186041"/>
                  <a:gd name="connsiteY1024" fmla="*/ 1597486 h 2186041"/>
                  <a:gd name="connsiteX1025" fmla="*/ 317543 w 2186041"/>
                  <a:gd name="connsiteY1025" fmla="*/ 1599070 h 2186041"/>
                  <a:gd name="connsiteX1026" fmla="*/ 314374 w 2186041"/>
                  <a:gd name="connsiteY1026" fmla="*/ 1602238 h 2186041"/>
                  <a:gd name="connsiteX1027" fmla="*/ 300118 w 2186041"/>
                  <a:gd name="connsiteY1027" fmla="*/ 1614911 h 2186041"/>
                  <a:gd name="connsiteX1028" fmla="*/ 262099 w 2186041"/>
                  <a:gd name="connsiteY1028" fmla="*/ 1643424 h 2186041"/>
                  <a:gd name="connsiteX1029" fmla="*/ 260515 w 2186041"/>
                  <a:gd name="connsiteY1029" fmla="*/ 1646592 h 2186041"/>
                  <a:gd name="connsiteX1030" fmla="*/ 262099 w 2186041"/>
                  <a:gd name="connsiteY1030" fmla="*/ 1651345 h 2186041"/>
                  <a:gd name="connsiteX1031" fmla="*/ 266852 w 2186041"/>
                  <a:gd name="connsiteY1031" fmla="*/ 1651345 h 2186041"/>
                  <a:gd name="connsiteX1032" fmla="*/ 266852 w 2186041"/>
                  <a:gd name="connsiteY1032" fmla="*/ 1654513 h 2186041"/>
                  <a:gd name="connsiteX1033" fmla="*/ 268436 w 2186041"/>
                  <a:gd name="connsiteY1033" fmla="*/ 1659265 h 2186041"/>
                  <a:gd name="connsiteX1034" fmla="*/ 271604 w 2186041"/>
                  <a:gd name="connsiteY1034" fmla="*/ 1659265 h 2186041"/>
                  <a:gd name="connsiteX1035" fmla="*/ 274772 w 2186041"/>
                  <a:gd name="connsiteY1035" fmla="*/ 1659265 h 2186041"/>
                  <a:gd name="connsiteX1036" fmla="*/ 279524 w 2186041"/>
                  <a:gd name="connsiteY1036" fmla="*/ 1656097 h 2186041"/>
                  <a:gd name="connsiteX1037" fmla="*/ 282693 w 2186041"/>
                  <a:gd name="connsiteY1037" fmla="*/ 1652929 h 2186041"/>
                  <a:gd name="connsiteX1038" fmla="*/ 282693 w 2186041"/>
                  <a:gd name="connsiteY1038" fmla="*/ 1651345 h 2186041"/>
                  <a:gd name="connsiteX1039" fmla="*/ 285861 w 2186041"/>
                  <a:gd name="connsiteY1039" fmla="*/ 1651345 h 2186041"/>
                  <a:gd name="connsiteX1040" fmla="*/ 289029 w 2186041"/>
                  <a:gd name="connsiteY1040" fmla="*/ 1648176 h 2186041"/>
                  <a:gd name="connsiteX1041" fmla="*/ 293781 w 2186041"/>
                  <a:gd name="connsiteY1041" fmla="*/ 1648176 h 2186041"/>
                  <a:gd name="connsiteX1042" fmla="*/ 1982419 w 2186041"/>
                  <a:gd name="connsiteY1042" fmla="*/ 800689 h 2186041"/>
                  <a:gd name="connsiteX1043" fmla="*/ 1963410 w 2186041"/>
                  <a:gd name="connsiteY1043" fmla="*/ 811778 h 2186041"/>
                  <a:gd name="connsiteX1044" fmla="*/ 1955490 w 2186041"/>
                  <a:gd name="connsiteY1044" fmla="*/ 835539 h 2186041"/>
                  <a:gd name="connsiteX1045" fmla="*/ 1955490 w 2186041"/>
                  <a:gd name="connsiteY1045" fmla="*/ 849796 h 2186041"/>
                  <a:gd name="connsiteX1046" fmla="*/ 1955490 w 2186041"/>
                  <a:gd name="connsiteY1046" fmla="*/ 864053 h 2186041"/>
                  <a:gd name="connsiteX1047" fmla="*/ 1953905 w 2186041"/>
                  <a:gd name="connsiteY1047" fmla="*/ 873557 h 2186041"/>
                  <a:gd name="connsiteX1048" fmla="*/ 1947569 w 2186041"/>
                  <a:gd name="connsiteY1048" fmla="*/ 879894 h 2186041"/>
                  <a:gd name="connsiteX1049" fmla="*/ 1941233 w 2186041"/>
                  <a:gd name="connsiteY1049" fmla="*/ 879894 h 2186041"/>
                  <a:gd name="connsiteX1050" fmla="*/ 1936480 w 2186041"/>
                  <a:gd name="connsiteY1050" fmla="*/ 875142 h 2186041"/>
                  <a:gd name="connsiteX1051" fmla="*/ 1933312 w 2186041"/>
                  <a:gd name="connsiteY1051" fmla="*/ 868805 h 2186041"/>
                  <a:gd name="connsiteX1052" fmla="*/ 1930144 w 2186041"/>
                  <a:gd name="connsiteY1052" fmla="*/ 862469 h 2186041"/>
                  <a:gd name="connsiteX1053" fmla="*/ 1928560 w 2186041"/>
                  <a:gd name="connsiteY1053" fmla="*/ 840292 h 2186041"/>
                  <a:gd name="connsiteX1054" fmla="*/ 1934896 w 2186041"/>
                  <a:gd name="connsiteY1054" fmla="*/ 816530 h 2186041"/>
                  <a:gd name="connsiteX1055" fmla="*/ 1934896 w 2186041"/>
                  <a:gd name="connsiteY1055" fmla="*/ 813362 h 2186041"/>
                  <a:gd name="connsiteX1056" fmla="*/ 1906383 w 2186041"/>
                  <a:gd name="connsiteY1056" fmla="*/ 821283 h 2186041"/>
                  <a:gd name="connsiteX1057" fmla="*/ 1904799 w 2186041"/>
                  <a:gd name="connsiteY1057" fmla="*/ 841876 h 2186041"/>
                  <a:gd name="connsiteX1058" fmla="*/ 1909551 w 2186041"/>
                  <a:gd name="connsiteY1058" fmla="*/ 867221 h 2186041"/>
                  <a:gd name="connsiteX1059" fmla="*/ 1930144 w 2186041"/>
                  <a:gd name="connsiteY1059" fmla="*/ 902071 h 2186041"/>
                  <a:gd name="connsiteX1060" fmla="*/ 1961826 w 2186041"/>
                  <a:gd name="connsiteY1060" fmla="*/ 908407 h 2186041"/>
                  <a:gd name="connsiteX1061" fmla="*/ 1980835 w 2186041"/>
                  <a:gd name="connsiteY1061" fmla="*/ 897319 h 2186041"/>
                  <a:gd name="connsiteX1062" fmla="*/ 1987171 w 2186041"/>
                  <a:gd name="connsiteY1062" fmla="*/ 875142 h 2186041"/>
                  <a:gd name="connsiteX1063" fmla="*/ 1987171 w 2186041"/>
                  <a:gd name="connsiteY1063" fmla="*/ 862469 h 2186041"/>
                  <a:gd name="connsiteX1064" fmla="*/ 1987171 w 2186041"/>
                  <a:gd name="connsiteY1064" fmla="*/ 849796 h 2186041"/>
                  <a:gd name="connsiteX1065" fmla="*/ 1988755 w 2186041"/>
                  <a:gd name="connsiteY1065" fmla="*/ 835539 h 2186041"/>
                  <a:gd name="connsiteX1066" fmla="*/ 1995092 w 2186041"/>
                  <a:gd name="connsiteY1066" fmla="*/ 830787 h 2186041"/>
                  <a:gd name="connsiteX1067" fmla="*/ 2001428 w 2186041"/>
                  <a:gd name="connsiteY1067" fmla="*/ 830787 h 2186041"/>
                  <a:gd name="connsiteX1068" fmla="*/ 2006180 w 2186041"/>
                  <a:gd name="connsiteY1068" fmla="*/ 833955 h 2186041"/>
                  <a:gd name="connsiteX1069" fmla="*/ 2010933 w 2186041"/>
                  <a:gd name="connsiteY1069" fmla="*/ 840292 h 2186041"/>
                  <a:gd name="connsiteX1070" fmla="*/ 2014101 w 2186041"/>
                  <a:gd name="connsiteY1070" fmla="*/ 846628 h 2186041"/>
                  <a:gd name="connsiteX1071" fmla="*/ 2015685 w 2186041"/>
                  <a:gd name="connsiteY1071" fmla="*/ 867221 h 2186041"/>
                  <a:gd name="connsiteX1072" fmla="*/ 2010933 w 2186041"/>
                  <a:gd name="connsiteY1072" fmla="*/ 886230 h 2186041"/>
                  <a:gd name="connsiteX1073" fmla="*/ 2010933 w 2186041"/>
                  <a:gd name="connsiteY1073" fmla="*/ 889398 h 2186041"/>
                  <a:gd name="connsiteX1074" fmla="*/ 2037862 w 2186041"/>
                  <a:gd name="connsiteY1074" fmla="*/ 881478 h 2186041"/>
                  <a:gd name="connsiteX1075" fmla="*/ 2037862 w 2186041"/>
                  <a:gd name="connsiteY1075" fmla="*/ 860885 h 2186041"/>
                  <a:gd name="connsiteX1076" fmla="*/ 2034694 w 2186041"/>
                  <a:gd name="connsiteY1076" fmla="*/ 838707 h 2186041"/>
                  <a:gd name="connsiteX1077" fmla="*/ 2014101 w 2186041"/>
                  <a:gd name="connsiteY1077" fmla="*/ 807026 h 2186041"/>
                  <a:gd name="connsiteX1078" fmla="*/ 1982419 w 2186041"/>
                  <a:gd name="connsiteY1078" fmla="*/ 800689 h 2186041"/>
                  <a:gd name="connsiteX1079" fmla="*/ 1803417 w 2186041"/>
                  <a:gd name="connsiteY1079" fmla="*/ 1667186 h 2186041"/>
                  <a:gd name="connsiteX1080" fmla="*/ 1805001 w 2186041"/>
                  <a:gd name="connsiteY1080" fmla="*/ 1659265 h 2186041"/>
                  <a:gd name="connsiteX1081" fmla="*/ 1808169 w 2186041"/>
                  <a:gd name="connsiteY1081" fmla="*/ 1649760 h 2186041"/>
                  <a:gd name="connsiteX1082" fmla="*/ 1808169 w 2186041"/>
                  <a:gd name="connsiteY1082" fmla="*/ 1641840 h 2186041"/>
                  <a:gd name="connsiteX1083" fmla="*/ 1808169 w 2186041"/>
                  <a:gd name="connsiteY1083" fmla="*/ 1635504 h 2186041"/>
                  <a:gd name="connsiteX1084" fmla="*/ 1805001 w 2186041"/>
                  <a:gd name="connsiteY1084" fmla="*/ 1641840 h 2186041"/>
                  <a:gd name="connsiteX1085" fmla="*/ 1798665 w 2186041"/>
                  <a:gd name="connsiteY1085" fmla="*/ 1660849 h 2186041"/>
                  <a:gd name="connsiteX1086" fmla="*/ 1797081 w 2186041"/>
                  <a:gd name="connsiteY1086" fmla="*/ 1667186 h 2186041"/>
                  <a:gd name="connsiteX1087" fmla="*/ 1792328 w 2186041"/>
                  <a:gd name="connsiteY1087" fmla="*/ 1671938 h 2186041"/>
                  <a:gd name="connsiteX1088" fmla="*/ 1792328 w 2186041"/>
                  <a:gd name="connsiteY1088" fmla="*/ 1678274 h 2186041"/>
                  <a:gd name="connsiteX1089" fmla="*/ 1793912 w 2186041"/>
                  <a:gd name="connsiteY1089" fmla="*/ 1687779 h 2186041"/>
                  <a:gd name="connsiteX1090" fmla="*/ 1806585 w 2186041"/>
                  <a:gd name="connsiteY1090" fmla="*/ 1692531 h 2186041"/>
                  <a:gd name="connsiteX1091" fmla="*/ 1811337 w 2186041"/>
                  <a:gd name="connsiteY1091" fmla="*/ 1689363 h 2186041"/>
                  <a:gd name="connsiteX1092" fmla="*/ 1808169 w 2186041"/>
                  <a:gd name="connsiteY1092" fmla="*/ 1683026 h 2186041"/>
                  <a:gd name="connsiteX1093" fmla="*/ 1803417 w 2186041"/>
                  <a:gd name="connsiteY1093" fmla="*/ 1667186 h 2186041"/>
                  <a:gd name="connsiteX1094" fmla="*/ 1800249 w 2186041"/>
                  <a:gd name="connsiteY1094" fmla="*/ 1733717 h 2186041"/>
                  <a:gd name="connsiteX1095" fmla="*/ 1797081 w 2186041"/>
                  <a:gd name="connsiteY1095" fmla="*/ 1728965 h 2186041"/>
                  <a:gd name="connsiteX1096" fmla="*/ 1793912 w 2186041"/>
                  <a:gd name="connsiteY1096" fmla="*/ 1725797 h 2186041"/>
                  <a:gd name="connsiteX1097" fmla="*/ 1789160 w 2186041"/>
                  <a:gd name="connsiteY1097" fmla="*/ 1722629 h 2186041"/>
                  <a:gd name="connsiteX1098" fmla="*/ 1785992 w 2186041"/>
                  <a:gd name="connsiteY1098" fmla="*/ 1721044 h 2186041"/>
                  <a:gd name="connsiteX1099" fmla="*/ 1782824 w 2186041"/>
                  <a:gd name="connsiteY1099" fmla="*/ 1714708 h 2186041"/>
                  <a:gd name="connsiteX1100" fmla="*/ 1778072 w 2186041"/>
                  <a:gd name="connsiteY1100" fmla="*/ 1711540 h 2186041"/>
                  <a:gd name="connsiteX1101" fmla="*/ 1771735 w 2186041"/>
                  <a:gd name="connsiteY1101" fmla="*/ 1709956 h 2186041"/>
                  <a:gd name="connsiteX1102" fmla="*/ 1776488 w 2186041"/>
                  <a:gd name="connsiteY1102" fmla="*/ 1705204 h 2186041"/>
                  <a:gd name="connsiteX1103" fmla="*/ 1782824 w 2186041"/>
                  <a:gd name="connsiteY1103" fmla="*/ 1697283 h 2186041"/>
                  <a:gd name="connsiteX1104" fmla="*/ 1787576 w 2186041"/>
                  <a:gd name="connsiteY1104" fmla="*/ 1692531 h 2186041"/>
                  <a:gd name="connsiteX1105" fmla="*/ 1784408 w 2186041"/>
                  <a:gd name="connsiteY1105" fmla="*/ 1684611 h 2186041"/>
                  <a:gd name="connsiteX1106" fmla="*/ 1790744 w 2186041"/>
                  <a:gd name="connsiteY1106" fmla="*/ 1670354 h 2186041"/>
                  <a:gd name="connsiteX1107" fmla="*/ 1793912 w 2186041"/>
                  <a:gd name="connsiteY1107" fmla="*/ 1667186 h 2186041"/>
                  <a:gd name="connsiteX1108" fmla="*/ 1797081 w 2186041"/>
                  <a:gd name="connsiteY1108" fmla="*/ 1665601 h 2186041"/>
                  <a:gd name="connsiteX1109" fmla="*/ 1795497 w 2186041"/>
                  <a:gd name="connsiteY1109" fmla="*/ 1660849 h 2186041"/>
                  <a:gd name="connsiteX1110" fmla="*/ 1798665 w 2186041"/>
                  <a:gd name="connsiteY1110" fmla="*/ 1643424 h 2186041"/>
                  <a:gd name="connsiteX1111" fmla="*/ 1808169 w 2186041"/>
                  <a:gd name="connsiteY1111" fmla="*/ 1622831 h 2186041"/>
                  <a:gd name="connsiteX1112" fmla="*/ 1811337 w 2186041"/>
                  <a:gd name="connsiteY1112" fmla="*/ 1613327 h 2186041"/>
                  <a:gd name="connsiteX1113" fmla="*/ 1817674 w 2186041"/>
                  <a:gd name="connsiteY1113" fmla="*/ 1608574 h 2186041"/>
                  <a:gd name="connsiteX1114" fmla="*/ 1822426 w 2186041"/>
                  <a:gd name="connsiteY1114" fmla="*/ 1600654 h 2186041"/>
                  <a:gd name="connsiteX1115" fmla="*/ 1822426 w 2186041"/>
                  <a:gd name="connsiteY1115" fmla="*/ 1595902 h 2186041"/>
                  <a:gd name="connsiteX1116" fmla="*/ 1824010 w 2186041"/>
                  <a:gd name="connsiteY1116" fmla="*/ 1591149 h 2186041"/>
                  <a:gd name="connsiteX1117" fmla="*/ 1824010 w 2186041"/>
                  <a:gd name="connsiteY1117" fmla="*/ 1599070 h 2186041"/>
                  <a:gd name="connsiteX1118" fmla="*/ 1831931 w 2186041"/>
                  <a:gd name="connsiteY1118" fmla="*/ 1594317 h 2186041"/>
                  <a:gd name="connsiteX1119" fmla="*/ 1841435 w 2186041"/>
                  <a:gd name="connsiteY1119" fmla="*/ 1594317 h 2186041"/>
                  <a:gd name="connsiteX1120" fmla="*/ 1844603 w 2186041"/>
                  <a:gd name="connsiteY1120" fmla="*/ 1586397 h 2186041"/>
                  <a:gd name="connsiteX1121" fmla="*/ 1846187 w 2186041"/>
                  <a:gd name="connsiteY1121" fmla="*/ 1581645 h 2186041"/>
                  <a:gd name="connsiteX1122" fmla="*/ 1847772 w 2186041"/>
                  <a:gd name="connsiteY1122" fmla="*/ 1573724 h 2186041"/>
                  <a:gd name="connsiteX1123" fmla="*/ 1849355 w 2186041"/>
                  <a:gd name="connsiteY1123" fmla="*/ 1556299 h 2186041"/>
                  <a:gd name="connsiteX1124" fmla="*/ 1833515 w 2186041"/>
                  <a:gd name="connsiteY1124" fmla="*/ 1556299 h 2186041"/>
                  <a:gd name="connsiteX1125" fmla="*/ 1828763 w 2186041"/>
                  <a:gd name="connsiteY1125" fmla="*/ 1557883 h 2186041"/>
                  <a:gd name="connsiteX1126" fmla="*/ 1822426 w 2186041"/>
                  <a:gd name="connsiteY1126" fmla="*/ 1561052 h 2186041"/>
                  <a:gd name="connsiteX1127" fmla="*/ 1824010 w 2186041"/>
                  <a:gd name="connsiteY1127" fmla="*/ 1572140 h 2186041"/>
                  <a:gd name="connsiteX1128" fmla="*/ 1817674 w 2186041"/>
                  <a:gd name="connsiteY1128" fmla="*/ 1587981 h 2186041"/>
                  <a:gd name="connsiteX1129" fmla="*/ 1809753 w 2186041"/>
                  <a:gd name="connsiteY1129" fmla="*/ 1586397 h 2186041"/>
                  <a:gd name="connsiteX1130" fmla="*/ 1798665 w 2186041"/>
                  <a:gd name="connsiteY1130" fmla="*/ 1572140 h 2186041"/>
                  <a:gd name="connsiteX1131" fmla="*/ 1790744 w 2186041"/>
                  <a:gd name="connsiteY1131" fmla="*/ 1557883 h 2186041"/>
                  <a:gd name="connsiteX1132" fmla="*/ 1784408 w 2186041"/>
                  <a:gd name="connsiteY1132" fmla="*/ 1549963 h 2186041"/>
                  <a:gd name="connsiteX1133" fmla="*/ 1779656 w 2186041"/>
                  <a:gd name="connsiteY1133" fmla="*/ 1542043 h 2186041"/>
                  <a:gd name="connsiteX1134" fmla="*/ 1766983 w 2186041"/>
                  <a:gd name="connsiteY1134" fmla="*/ 1535706 h 2186041"/>
                  <a:gd name="connsiteX1135" fmla="*/ 1762231 w 2186041"/>
                  <a:gd name="connsiteY1135" fmla="*/ 1535706 h 2186041"/>
                  <a:gd name="connsiteX1136" fmla="*/ 1757479 w 2186041"/>
                  <a:gd name="connsiteY1136" fmla="*/ 1534122 h 2186041"/>
                  <a:gd name="connsiteX1137" fmla="*/ 1752726 w 2186041"/>
                  <a:gd name="connsiteY1137" fmla="*/ 1542043 h 2186041"/>
                  <a:gd name="connsiteX1138" fmla="*/ 1752726 w 2186041"/>
                  <a:gd name="connsiteY1138" fmla="*/ 1545211 h 2186041"/>
                  <a:gd name="connsiteX1139" fmla="*/ 1751142 w 2186041"/>
                  <a:gd name="connsiteY1139" fmla="*/ 1546795 h 2186041"/>
                  <a:gd name="connsiteX1140" fmla="*/ 1749558 w 2186041"/>
                  <a:gd name="connsiteY1140" fmla="*/ 1549963 h 2186041"/>
                  <a:gd name="connsiteX1141" fmla="*/ 1747974 w 2186041"/>
                  <a:gd name="connsiteY1141" fmla="*/ 1554715 h 2186041"/>
                  <a:gd name="connsiteX1142" fmla="*/ 1741638 w 2186041"/>
                  <a:gd name="connsiteY1142" fmla="*/ 1561052 h 2186041"/>
                  <a:gd name="connsiteX1143" fmla="*/ 1743222 w 2186041"/>
                  <a:gd name="connsiteY1143" fmla="*/ 1568972 h 2186041"/>
                  <a:gd name="connsiteX1144" fmla="*/ 1755894 w 2186041"/>
                  <a:gd name="connsiteY1144" fmla="*/ 1572140 h 2186041"/>
                  <a:gd name="connsiteX1145" fmla="*/ 1759063 w 2186041"/>
                  <a:gd name="connsiteY1145" fmla="*/ 1572140 h 2186041"/>
                  <a:gd name="connsiteX1146" fmla="*/ 1760647 w 2186041"/>
                  <a:gd name="connsiteY1146" fmla="*/ 1570556 h 2186041"/>
                  <a:gd name="connsiteX1147" fmla="*/ 1765399 w 2186041"/>
                  <a:gd name="connsiteY1147" fmla="*/ 1562636 h 2186041"/>
                  <a:gd name="connsiteX1148" fmla="*/ 1770151 w 2186041"/>
                  <a:gd name="connsiteY1148" fmla="*/ 1567388 h 2186041"/>
                  <a:gd name="connsiteX1149" fmla="*/ 1773319 w 2186041"/>
                  <a:gd name="connsiteY1149" fmla="*/ 1573724 h 2186041"/>
                  <a:gd name="connsiteX1150" fmla="*/ 1779656 w 2186041"/>
                  <a:gd name="connsiteY1150" fmla="*/ 1584813 h 2186041"/>
                  <a:gd name="connsiteX1151" fmla="*/ 1771735 w 2186041"/>
                  <a:gd name="connsiteY1151" fmla="*/ 1586397 h 2186041"/>
                  <a:gd name="connsiteX1152" fmla="*/ 1770151 w 2186041"/>
                  <a:gd name="connsiteY1152" fmla="*/ 1589565 h 2186041"/>
                  <a:gd name="connsiteX1153" fmla="*/ 1771735 w 2186041"/>
                  <a:gd name="connsiteY1153" fmla="*/ 1592733 h 2186041"/>
                  <a:gd name="connsiteX1154" fmla="*/ 1779656 w 2186041"/>
                  <a:gd name="connsiteY1154" fmla="*/ 1600654 h 2186041"/>
                  <a:gd name="connsiteX1155" fmla="*/ 1781240 w 2186041"/>
                  <a:gd name="connsiteY1155" fmla="*/ 1610158 h 2186041"/>
                  <a:gd name="connsiteX1156" fmla="*/ 1784408 w 2186041"/>
                  <a:gd name="connsiteY1156" fmla="*/ 1608574 h 2186041"/>
                  <a:gd name="connsiteX1157" fmla="*/ 1790744 w 2186041"/>
                  <a:gd name="connsiteY1157" fmla="*/ 1603822 h 2186041"/>
                  <a:gd name="connsiteX1158" fmla="*/ 1793912 w 2186041"/>
                  <a:gd name="connsiteY1158" fmla="*/ 1602238 h 2186041"/>
                  <a:gd name="connsiteX1159" fmla="*/ 1792328 w 2186041"/>
                  <a:gd name="connsiteY1159" fmla="*/ 1608574 h 2186041"/>
                  <a:gd name="connsiteX1160" fmla="*/ 1800249 w 2186041"/>
                  <a:gd name="connsiteY1160" fmla="*/ 1614911 h 2186041"/>
                  <a:gd name="connsiteX1161" fmla="*/ 1798665 w 2186041"/>
                  <a:gd name="connsiteY1161" fmla="*/ 1622831 h 2186041"/>
                  <a:gd name="connsiteX1162" fmla="*/ 1785992 w 2186041"/>
                  <a:gd name="connsiteY1162" fmla="*/ 1624415 h 2186041"/>
                  <a:gd name="connsiteX1163" fmla="*/ 1782824 w 2186041"/>
                  <a:gd name="connsiteY1163" fmla="*/ 1618079 h 2186041"/>
                  <a:gd name="connsiteX1164" fmla="*/ 1778072 w 2186041"/>
                  <a:gd name="connsiteY1164" fmla="*/ 1606990 h 2186041"/>
                  <a:gd name="connsiteX1165" fmla="*/ 1765399 w 2186041"/>
                  <a:gd name="connsiteY1165" fmla="*/ 1610158 h 2186041"/>
                  <a:gd name="connsiteX1166" fmla="*/ 1770151 w 2186041"/>
                  <a:gd name="connsiteY1166" fmla="*/ 1622831 h 2186041"/>
                  <a:gd name="connsiteX1167" fmla="*/ 1768567 w 2186041"/>
                  <a:gd name="connsiteY1167" fmla="*/ 1627583 h 2186041"/>
                  <a:gd name="connsiteX1168" fmla="*/ 1762231 w 2186041"/>
                  <a:gd name="connsiteY1168" fmla="*/ 1630751 h 2186041"/>
                  <a:gd name="connsiteX1169" fmla="*/ 1771735 w 2186041"/>
                  <a:gd name="connsiteY1169" fmla="*/ 1633920 h 2186041"/>
                  <a:gd name="connsiteX1170" fmla="*/ 1774903 w 2186041"/>
                  <a:gd name="connsiteY1170" fmla="*/ 1635504 h 2186041"/>
                  <a:gd name="connsiteX1171" fmla="*/ 1776488 w 2186041"/>
                  <a:gd name="connsiteY1171" fmla="*/ 1643424 h 2186041"/>
                  <a:gd name="connsiteX1172" fmla="*/ 1781240 w 2186041"/>
                  <a:gd name="connsiteY1172" fmla="*/ 1651345 h 2186041"/>
                  <a:gd name="connsiteX1173" fmla="*/ 1789160 w 2186041"/>
                  <a:gd name="connsiteY1173" fmla="*/ 1649760 h 2186041"/>
                  <a:gd name="connsiteX1174" fmla="*/ 1781240 w 2186041"/>
                  <a:gd name="connsiteY1174" fmla="*/ 1659265 h 2186041"/>
                  <a:gd name="connsiteX1175" fmla="*/ 1766983 w 2186041"/>
                  <a:gd name="connsiteY1175" fmla="*/ 1645008 h 2186041"/>
                  <a:gd name="connsiteX1176" fmla="*/ 1751142 w 2186041"/>
                  <a:gd name="connsiteY1176" fmla="*/ 1632336 h 2186041"/>
                  <a:gd name="connsiteX1177" fmla="*/ 1743222 w 2186041"/>
                  <a:gd name="connsiteY1177" fmla="*/ 1627583 h 2186041"/>
                  <a:gd name="connsiteX1178" fmla="*/ 1735301 w 2186041"/>
                  <a:gd name="connsiteY1178" fmla="*/ 1619663 h 2186041"/>
                  <a:gd name="connsiteX1179" fmla="*/ 1727381 w 2186041"/>
                  <a:gd name="connsiteY1179" fmla="*/ 1618079 h 2186041"/>
                  <a:gd name="connsiteX1180" fmla="*/ 1719460 w 2186041"/>
                  <a:gd name="connsiteY1180" fmla="*/ 1619663 h 2186041"/>
                  <a:gd name="connsiteX1181" fmla="*/ 1714708 w 2186041"/>
                  <a:gd name="connsiteY1181" fmla="*/ 1613327 h 2186041"/>
                  <a:gd name="connsiteX1182" fmla="*/ 1706788 w 2186041"/>
                  <a:gd name="connsiteY1182" fmla="*/ 1613327 h 2186041"/>
                  <a:gd name="connsiteX1183" fmla="*/ 1706788 w 2186041"/>
                  <a:gd name="connsiteY1183" fmla="*/ 1624415 h 2186041"/>
                  <a:gd name="connsiteX1184" fmla="*/ 1713124 w 2186041"/>
                  <a:gd name="connsiteY1184" fmla="*/ 1630751 h 2186041"/>
                  <a:gd name="connsiteX1185" fmla="*/ 1722629 w 2186041"/>
                  <a:gd name="connsiteY1185" fmla="*/ 1632336 h 2186041"/>
                  <a:gd name="connsiteX1186" fmla="*/ 1736885 w 2186041"/>
                  <a:gd name="connsiteY1186" fmla="*/ 1645008 h 2186041"/>
                  <a:gd name="connsiteX1187" fmla="*/ 1746390 w 2186041"/>
                  <a:gd name="connsiteY1187" fmla="*/ 1649760 h 2186041"/>
                  <a:gd name="connsiteX1188" fmla="*/ 1754310 w 2186041"/>
                  <a:gd name="connsiteY1188" fmla="*/ 1657681 h 2186041"/>
                  <a:gd name="connsiteX1189" fmla="*/ 1766983 w 2186041"/>
                  <a:gd name="connsiteY1189" fmla="*/ 1670354 h 2186041"/>
                  <a:gd name="connsiteX1190" fmla="*/ 1778072 w 2186041"/>
                  <a:gd name="connsiteY1190" fmla="*/ 1681442 h 2186041"/>
                  <a:gd name="connsiteX1191" fmla="*/ 1776488 w 2186041"/>
                  <a:gd name="connsiteY1191" fmla="*/ 1687779 h 2186041"/>
                  <a:gd name="connsiteX1192" fmla="*/ 1773319 w 2186041"/>
                  <a:gd name="connsiteY1192" fmla="*/ 1684611 h 2186041"/>
                  <a:gd name="connsiteX1193" fmla="*/ 1765399 w 2186041"/>
                  <a:gd name="connsiteY1193" fmla="*/ 1678274 h 2186041"/>
                  <a:gd name="connsiteX1194" fmla="*/ 1759063 w 2186041"/>
                  <a:gd name="connsiteY1194" fmla="*/ 1671938 h 2186041"/>
                  <a:gd name="connsiteX1195" fmla="*/ 1751142 w 2186041"/>
                  <a:gd name="connsiteY1195" fmla="*/ 1667186 h 2186041"/>
                  <a:gd name="connsiteX1196" fmla="*/ 1743222 w 2186041"/>
                  <a:gd name="connsiteY1196" fmla="*/ 1664017 h 2186041"/>
                  <a:gd name="connsiteX1197" fmla="*/ 1736885 w 2186041"/>
                  <a:gd name="connsiteY1197" fmla="*/ 1660849 h 2186041"/>
                  <a:gd name="connsiteX1198" fmla="*/ 1721044 w 2186041"/>
                  <a:gd name="connsiteY1198" fmla="*/ 1652929 h 2186041"/>
                  <a:gd name="connsiteX1199" fmla="*/ 1714708 w 2186041"/>
                  <a:gd name="connsiteY1199" fmla="*/ 1660849 h 2186041"/>
                  <a:gd name="connsiteX1200" fmla="*/ 1717876 w 2186041"/>
                  <a:gd name="connsiteY1200" fmla="*/ 1671938 h 2186041"/>
                  <a:gd name="connsiteX1201" fmla="*/ 1725797 w 2186041"/>
                  <a:gd name="connsiteY1201" fmla="*/ 1681442 h 2186041"/>
                  <a:gd name="connsiteX1202" fmla="*/ 1738469 w 2186041"/>
                  <a:gd name="connsiteY1202" fmla="*/ 1687779 h 2186041"/>
                  <a:gd name="connsiteX1203" fmla="*/ 1751142 w 2186041"/>
                  <a:gd name="connsiteY1203" fmla="*/ 1698867 h 2186041"/>
                  <a:gd name="connsiteX1204" fmla="*/ 1762231 w 2186041"/>
                  <a:gd name="connsiteY1204" fmla="*/ 1708372 h 2186041"/>
                  <a:gd name="connsiteX1205" fmla="*/ 1768567 w 2186041"/>
                  <a:gd name="connsiteY1205" fmla="*/ 1714708 h 2186041"/>
                  <a:gd name="connsiteX1206" fmla="*/ 1765399 w 2186041"/>
                  <a:gd name="connsiteY1206" fmla="*/ 1722629 h 2186041"/>
                  <a:gd name="connsiteX1207" fmla="*/ 1765399 w 2186041"/>
                  <a:gd name="connsiteY1207" fmla="*/ 1727381 h 2186041"/>
                  <a:gd name="connsiteX1208" fmla="*/ 1773319 w 2186041"/>
                  <a:gd name="connsiteY1208" fmla="*/ 1735301 h 2186041"/>
                  <a:gd name="connsiteX1209" fmla="*/ 1784408 w 2186041"/>
                  <a:gd name="connsiteY1209" fmla="*/ 1744806 h 2186041"/>
                  <a:gd name="connsiteX1210" fmla="*/ 1793912 w 2186041"/>
                  <a:gd name="connsiteY1210" fmla="*/ 1754310 h 2186041"/>
                  <a:gd name="connsiteX1211" fmla="*/ 1795497 w 2186041"/>
                  <a:gd name="connsiteY1211" fmla="*/ 1757479 h 2186041"/>
                  <a:gd name="connsiteX1212" fmla="*/ 1797081 w 2186041"/>
                  <a:gd name="connsiteY1212" fmla="*/ 1755894 h 2186041"/>
                  <a:gd name="connsiteX1213" fmla="*/ 1805001 w 2186041"/>
                  <a:gd name="connsiteY1213" fmla="*/ 1749558 h 2186041"/>
                  <a:gd name="connsiteX1214" fmla="*/ 1800249 w 2186041"/>
                  <a:gd name="connsiteY1214" fmla="*/ 1733717 h 2186041"/>
                  <a:gd name="connsiteX1215" fmla="*/ 1778072 w 2186041"/>
                  <a:gd name="connsiteY1215" fmla="*/ 1635504 h 2186041"/>
                  <a:gd name="connsiteX1216" fmla="*/ 1778072 w 2186041"/>
                  <a:gd name="connsiteY1216" fmla="*/ 1635504 h 2186041"/>
                  <a:gd name="connsiteX1217" fmla="*/ 1779656 w 2186041"/>
                  <a:gd name="connsiteY1217" fmla="*/ 1641840 h 2186041"/>
                  <a:gd name="connsiteX1218" fmla="*/ 1778072 w 2186041"/>
                  <a:gd name="connsiteY1218" fmla="*/ 1635504 h 2186041"/>
                  <a:gd name="connsiteX1219" fmla="*/ 1792328 w 2186041"/>
                  <a:gd name="connsiteY1219" fmla="*/ 1632336 h 2186041"/>
                  <a:gd name="connsiteX1220" fmla="*/ 1790744 w 2186041"/>
                  <a:gd name="connsiteY1220" fmla="*/ 1637088 h 2186041"/>
                  <a:gd name="connsiteX1221" fmla="*/ 1792328 w 2186041"/>
                  <a:gd name="connsiteY1221" fmla="*/ 1632336 h 2186041"/>
                  <a:gd name="connsiteX1222" fmla="*/ 1686194 w 2186041"/>
                  <a:gd name="connsiteY1222" fmla="*/ 1877869 h 2186041"/>
                  <a:gd name="connsiteX1223" fmla="*/ 1686194 w 2186041"/>
                  <a:gd name="connsiteY1223" fmla="*/ 1871533 h 2186041"/>
                  <a:gd name="connsiteX1224" fmla="*/ 1678274 w 2186041"/>
                  <a:gd name="connsiteY1224" fmla="*/ 1873117 h 2186041"/>
                  <a:gd name="connsiteX1225" fmla="*/ 1671938 w 2186041"/>
                  <a:gd name="connsiteY1225" fmla="*/ 1874701 h 2186041"/>
                  <a:gd name="connsiteX1226" fmla="*/ 1656097 w 2186041"/>
                  <a:gd name="connsiteY1226" fmla="*/ 1877869 h 2186041"/>
                  <a:gd name="connsiteX1227" fmla="*/ 1640256 w 2186041"/>
                  <a:gd name="connsiteY1227" fmla="*/ 1881037 h 2186041"/>
                  <a:gd name="connsiteX1228" fmla="*/ 1625999 w 2186041"/>
                  <a:gd name="connsiteY1228" fmla="*/ 1885790 h 2186041"/>
                  <a:gd name="connsiteX1229" fmla="*/ 1611742 w 2186041"/>
                  <a:gd name="connsiteY1229" fmla="*/ 1884206 h 2186041"/>
                  <a:gd name="connsiteX1230" fmla="*/ 1583229 w 2186041"/>
                  <a:gd name="connsiteY1230" fmla="*/ 1877869 h 2186041"/>
                  <a:gd name="connsiteX1231" fmla="*/ 1562636 w 2186041"/>
                  <a:gd name="connsiteY1231" fmla="*/ 1877869 h 2186041"/>
                  <a:gd name="connsiteX1232" fmla="*/ 1561052 w 2186041"/>
                  <a:gd name="connsiteY1232" fmla="*/ 1874701 h 2186041"/>
                  <a:gd name="connsiteX1233" fmla="*/ 1565804 w 2186041"/>
                  <a:gd name="connsiteY1233" fmla="*/ 1866780 h 2186041"/>
                  <a:gd name="connsiteX1234" fmla="*/ 1572140 w 2186041"/>
                  <a:gd name="connsiteY1234" fmla="*/ 1852524 h 2186041"/>
                  <a:gd name="connsiteX1235" fmla="*/ 1580061 w 2186041"/>
                  <a:gd name="connsiteY1235" fmla="*/ 1843019 h 2186041"/>
                  <a:gd name="connsiteX1236" fmla="*/ 1583229 w 2186041"/>
                  <a:gd name="connsiteY1236" fmla="*/ 1836683 h 2186041"/>
                  <a:gd name="connsiteX1237" fmla="*/ 1586397 w 2186041"/>
                  <a:gd name="connsiteY1237" fmla="*/ 1831931 h 2186041"/>
                  <a:gd name="connsiteX1238" fmla="*/ 1589565 w 2186041"/>
                  <a:gd name="connsiteY1238" fmla="*/ 1824010 h 2186041"/>
                  <a:gd name="connsiteX1239" fmla="*/ 1591149 w 2186041"/>
                  <a:gd name="connsiteY1239" fmla="*/ 1819258 h 2186041"/>
                  <a:gd name="connsiteX1240" fmla="*/ 1591149 w 2186041"/>
                  <a:gd name="connsiteY1240" fmla="*/ 1816090 h 2186041"/>
                  <a:gd name="connsiteX1241" fmla="*/ 1589565 w 2186041"/>
                  <a:gd name="connsiteY1241" fmla="*/ 1814506 h 2186041"/>
                  <a:gd name="connsiteX1242" fmla="*/ 1587981 w 2186041"/>
                  <a:gd name="connsiteY1242" fmla="*/ 1812922 h 2186041"/>
                  <a:gd name="connsiteX1243" fmla="*/ 1583229 w 2186041"/>
                  <a:gd name="connsiteY1243" fmla="*/ 1811337 h 2186041"/>
                  <a:gd name="connsiteX1244" fmla="*/ 1584813 w 2186041"/>
                  <a:gd name="connsiteY1244" fmla="*/ 1809753 h 2186041"/>
                  <a:gd name="connsiteX1245" fmla="*/ 1583229 w 2186041"/>
                  <a:gd name="connsiteY1245" fmla="*/ 1809753 h 2186041"/>
                  <a:gd name="connsiteX1246" fmla="*/ 1583229 w 2186041"/>
                  <a:gd name="connsiteY1246" fmla="*/ 1808169 h 2186041"/>
                  <a:gd name="connsiteX1247" fmla="*/ 1581645 w 2186041"/>
                  <a:gd name="connsiteY1247" fmla="*/ 1805001 h 2186041"/>
                  <a:gd name="connsiteX1248" fmla="*/ 1576892 w 2186041"/>
                  <a:gd name="connsiteY1248" fmla="*/ 1805001 h 2186041"/>
                  <a:gd name="connsiteX1249" fmla="*/ 1572140 w 2186041"/>
                  <a:gd name="connsiteY1249" fmla="*/ 1805001 h 2186041"/>
                  <a:gd name="connsiteX1250" fmla="*/ 1572140 w 2186041"/>
                  <a:gd name="connsiteY1250" fmla="*/ 1808169 h 2186041"/>
                  <a:gd name="connsiteX1251" fmla="*/ 1570556 w 2186041"/>
                  <a:gd name="connsiteY1251" fmla="*/ 1809753 h 2186041"/>
                  <a:gd name="connsiteX1252" fmla="*/ 1568972 w 2186041"/>
                  <a:gd name="connsiteY1252" fmla="*/ 1812922 h 2186041"/>
                  <a:gd name="connsiteX1253" fmla="*/ 1570556 w 2186041"/>
                  <a:gd name="connsiteY1253" fmla="*/ 1816090 h 2186041"/>
                  <a:gd name="connsiteX1254" fmla="*/ 1567388 w 2186041"/>
                  <a:gd name="connsiteY1254" fmla="*/ 1814506 h 2186041"/>
                  <a:gd name="connsiteX1255" fmla="*/ 1564220 w 2186041"/>
                  <a:gd name="connsiteY1255" fmla="*/ 1816090 h 2186041"/>
                  <a:gd name="connsiteX1256" fmla="*/ 1561052 w 2186041"/>
                  <a:gd name="connsiteY1256" fmla="*/ 1819258 h 2186041"/>
                  <a:gd name="connsiteX1257" fmla="*/ 1553131 w 2186041"/>
                  <a:gd name="connsiteY1257" fmla="*/ 1828762 h 2186041"/>
                  <a:gd name="connsiteX1258" fmla="*/ 1553131 w 2186041"/>
                  <a:gd name="connsiteY1258" fmla="*/ 1831931 h 2186041"/>
                  <a:gd name="connsiteX1259" fmla="*/ 1551547 w 2186041"/>
                  <a:gd name="connsiteY1259" fmla="*/ 1835099 h 2186041"/>
                  <a:gd name="connsiteX1260" fmla="*/ 1546795 w 2186041"/>
                  <a:gd name="connsiteY1260" fmla="*/ 1843019 h 2186041"/>
                  <a:gd name="connsiteX1261" fmla="*/ 1542043 w 2186041"/>
                  <a:gd name="connsiteY1261" fmla="*/ 1847771 h 2186041"/>
                  <a:gd name="connsiteX1262" fmla="*/ 1538874 w 2186041"/>
                  <a:gd name="connsiteY1262" fmla="*/ 1843019 h 2186041"/>
                  <a:gd name="connsiteX1263" fmla="*/ 1535706 w 2186041"/>
                  <a:gd name="connsiteY1263" fmla="*/ 1828762 h 2186041"/>
                  <a:gd name="connsiteX1264" fmla="*/ 1532538 w 2186041"/>
                  <a:gd name="connsiteY1264" fmla="*/ 1812922 h 2186041"/>
                  <a:gd name="connsiteX1265" fmla="*/ 1513529 w 2186041"/>
                  <a:gd name="connsiteY1265" fmla="*/ 1809753 h 2186041"/>
                  <a:gd name="connsiteX1266" fmla="*/ 1504024 w 2186041"/>
                  <a:gd name="connsiteY1266" fmla="*/ 1809753 h 2186041"/>
                  <a:gd name="connsiteX1267" fmla="*/ 1499272 w 2186041"/>
                  <a:gd name="connsiteY1267" fmla="*/ 1811337 h 2186041"/>
                  <a:gd name="connsiteX1268" fmla="*/ 1496104 w 2186041"/>
                  <a:gd name="connsiteY1268" fmla="*/ 1814506 h 2186041"/>
                  <a:gd name="connsiteX1269" fmla="*/ 1502440 w 2186041"/>
                  <a:gd name="connsiteY1269" fmla="*/ 1819258 h 2186041"/>
                  <a:gd name="connsiteX1270" fmla="*/ 1500856 w 2186041"/>
                  <a:gd name="connsiteY1270" fmla="*/ 1822426 h 2186041"/>
                  <a:gd name="connsiteX1271" fmla="*/ 1502440 w 2186041"/>
                  <a:gd name="connsiteY1271" fmla="*/ 1825594 h 2186041"/>
                  <a:gd name="connsiteX1272" fmla="*/ 1507193 w 2186041"/>
                  <a:gd name="connsiteY1272" fmla="*/ 1833515 h 2186041"/>
                  <a:gd name="connsiteX1273" fmla="*/ 1515113 w 2186041"/>
                  <a:gd name="connsiteY1273" fmla="*/ 1854108 h 2186041"/>
                  <a:gd name="connsiteX1274" fmla="*/ 1518281 w 2186041"/>
                  <a:gd name="connsiteY1274" fmla="*/ 1865197 h 2186041"/>
                  <a:gd name="connsiteX1275" fmla="*/ 1519865 w 2186041"/>
                  <a:gd name="connsiteY1275" fmla="*/ 1874701 h 2186041"/>
                  <a:gd name="connsiteX1276" fmla="*/ 1513529 w 2186041"/>
                  <a:gd name="connsiteY1276" fmla="*/ 1879453 h 2186041"/>
                  <a:gd name="connsiteX1277" fmla="*/ 1507193 w 2186041"/>
                  <a:gd name="connsiteY1277" fmla="*/ 1881037 h 2186041"/>
                  <a:gd name="connsiteX1278" fmla="*/ 1502440 w 2186041"/>
                  <a:gd name="connsiteY1278" fmla="*/ 1887374 h 2186041"/>
                  <a:gd name="connsiteX1279" fmla="*/ 1499272 w 2186041"/>
                  <a:gd name="connsiteY1279" fmla="*/ 1892126 h 2186041"/>
                  <a:gd name="connsiteX1280" fmla="*/ 1502440 w 2186041"/>
                  <a:gd name="connsiteY1280" fmla="*/ 1898462 h 2186041"/>
                  <a:gd name="connsiteX1281" fmla="*/ 1504024 w 2186041"/>
                  <a:gd name="connsiteY1281" fmla="*/ 1906383 h 2186041"/>
                  <a:gd name="connsiteX1282" fmla="*/ 1507193 w 2186041"/>
                  <a:gd name="connsiteY1282" fmla="*/ 1912719 h 2186041"/>
                  <a:gd name="connsiteX1283" fmla="*/ 1513529 w 2186041"/>
                  <a:gd name="connsiteY1283" fmla="*/ 1917471 h 2186041"/>
                  <a:gd name="connsiteX1284" fmla="*/ 1524618 w 2186041"/>
                  <a:gd name="connsiteY1284" fmla="*/ 1917471 h 2186041"/>
                  <a:gd name="connsiteX1285" fmla="*/ 1532538 w 2186041"/>
                  <a:gd name="connsiteY1285" fmla="*/ 1919055 h 2186041"/>
                  <a:gd name="connsiteX1286" fmla="*/ 1534122 w 2186041"/>
                  <a:gd name="connsiteY1286" fmla="*/ 1939649 h 2186041"/>
                  <a:gd name="connsiteX1287" fmla="*/ 1534122 w 2186041"/>
                  <a:gd name="connsiteY1287" fmla="*/ 1945985 h 2186041"/>
                  <a:gd name="connsiteX1288" fmla="*/ 1534122 w 2186041"/>
                  <a:gd name="connsiteY1288" fmla="*/ 1949153 h 2186041"/>
                  <a:gd name="connsiteX1289" fmla="*/ 1532538 w 2186041"/>
                  <a:gd name="connsiteY1289" fmla="*/ 1955490 h 2186041"/>
                  <a:gd name="connsiteX1290" fmla="*/ 1535706 w 2186041"/>
                  <a:gd name="connsiteY1290" fmla="*/ 1952321 h 2186041"/>
                  <a:gd name="connsiteX1291" fmla="*/ 1535706 w 2186041"/>
                  <a:gd name="connsiteY1291" fmla="*/ 1938064 h 2186041"/>
                  <a:gd name="connsiteX1292" fmla="*/ 1537290 w 2186041"/>
                  <a:gd name="connsiteY1292" fmla="*/ 1938064 h 2186041"/>
                  <a:gd name="connsiteX1293" fmla="*/ 1538874 w 2186041"/>
                  <a:gd name="connsiteY1293" fmla="*/ 1941233 h 2186041"/>
                  <a:gd name="connsiteX1294" fmla="*/ 1540458 w 2186041"/>
                  <a:gd name="connsiteY1294" fmla="*/ 1944401 h 2186041"/>
                  <a:gd name="connsiteX1295" fmla="*/ 1540458 w 2186041"/>
                  <a:gd name="connsiteY1295" fmla="*/ 1949153 h 2186041"/>
                  <a:gd name="connsiteX1296" fmla="*/ 1540458 w 2186041"/>
                  <a:gd name="connsiteY1296" fmla="*/ 1957074 h 2186041"/>
                  <a:gd name="connsiteX1297" fmla="*/ 1538874 w 2186041"/>
                  <a:gd name="connsiteY1297" fmla="*/ 1964994 h 2186041"/>
                  <a:gd name="connsiteX1298" fmla="*/ 1537290 w 2186041"/>
                  <a:gd name="connsiteY1298" fmla="*/ 1969746 h 2186041"/>
                  <a:gd name="connsiteX1299" fmla="*/ 1534122 w 2186041"/>
                  <a:gd name="connsiteY1299" fmla="*/ 1980835 h 2186041"/>
                  <a:gd name="connsiteX1300" fmla="*/ 1529370 w 2186041"/>
                  <a:gd name="connsiteY1300" fmla="*/ 1991924 h 2186041"/>
                  <a:gd name="connsiteX1301" fmla="*/ 1523034 w 2186041"/>
                  <a:gd name="connsiteY1301" fmla="*/ 1998260 h 2186041"/>
                  <a:gd name="connsiteX1302" fmla="*/ 1521449 w 2186041"/>
                  <a:gd name="connsiteY1302" fmla="*/ 1995092 h 2186041"/>
                  <a:gd name="connsiteX1303" fmla="*/ 1523034 w 2186041"/>
                  <a:gd name="connsiteY1303" fmla="*/ 1990339 h 2186041"/>
                  <a:gd name="connsiteX1304" fmla="*/ 1519865 w 2186041"/>
                  <a:gd name="connsiteY1304" fmla="*/ 1995092 h 2186041"/>
                  <a:gd name="connsiteX1305" fmla="*/ 1516697 w 2186041"/>
                  <a:gd name="connsiteY1305" fmla="*/ 1998260 h 2186041"/>
                  <a:gd name="connsiteX1306" fmla="*/ 1511945 w 2186041"/>
                  <a:gd name="connsiteY1306" fmla="*/ 2003012 h 2186041"/>
                  <a:gd name="connsiteX1307" fmla="*/ 1511945 w 2186041"/>
                  <a:gd name="connsiteY1307" fmla="*/ 2004596 h 2186041"/>
                  <a:gd name="connsiteX1308" fmla="*/ 1515113 w 2186041"/>
                  <a:gd name="connsiteY1308" fmla="*/ 2004596 h 2186041"/>
                  <a:gd name="connsiteX1309" fmla="*/ 1518281 w 2186041"/>
                  <a:gd name="connsiteY1309" fmla="*/ 2007764 h 2186041"/>
                  <a:gd name="connsiteX1310" fmla="*/ 1523034 w 2186041"/>
                  <a:gd name="connsiteY1310" fmla="*/ 2007764 h 2186041"/>
                  <a:gd name="connsiteX1311" fmla="*/ 1527786 w 2186041"/>
                  <a:gd name="connsiteY1311" fmla="*/ 2006180 h 2186041"/>
                  <a:gd name="connsiteX1312" fmla="*/ 1532538 w 2186041"/>
                  <a:gd name="connsiteY1312" fmla="*/ 2004596 h 2186041"/>
                  <a:gd name="connsiteX1313" fmla="*/ 1538874 w 2186041"/>
                  <a:gd name="connsiteY1313" fmla="*/ 1995092 h 2186041"/>
                  <a:gd name="connsiteX1314" fmla="*/ 1535706 w 2186041"/>
                  <a:gd name="connsiteY1314" fmla="*/ 2004596 h 2186041"/>
                  <a:gd name="connsiteX1315" fmla="*/ 1538874 w 2186041"/>
                  <a:gd name="connsiteY1315" fmla="*/ 1998260 h 2186041"/>
                  <a:gd name="connsiteX1316" fmla="*/ 1542043 w 2186041"/>
                  <a:gd name="connsiteY1316" fmla="*/ 1993508 h 2186041"/>
                  <a:gd name="connsiteX1317" fmla="*/ 1546795 w 2186041"/>
                  <a:gd name="connsiteY1317" fmla="*/ 1984003 h 2186041"/>
                  <a:gd name="connsiteX1318" fmla="*/ 1545211 w 2186041"/>
                  <a:gd name="connsiteY1318" fmla="*/ 1993508 h 2186041"/>
                  <a:gd name="connsiteX1319" fmla="*/ 1546795 w 2186041"/>
                  <a:gd name="connsiteY1319" fmla="*/ 1988755 h 2186041"/>
                  <a:gd name="connsiteX1320" fmla="*/ 1549963 w 2186041"/>
                  <a:gd name="connsiteY1320" fmla="*/ 1984003 h 2186041"/>
                  <a:gd name="connsiteX1321" fmla="*/ 1553131 w 2186041"/>
                  <a:gd name="connsiteY1321" fmla="*/ 1974499 h 2186041"/>
                  <a:gd name="connsiteX1322" fmla="*/ 1554715 w 2186041"/>
                  <a:gd name="connsiteY1322" fmla="*/ 1966578 h 2186041"/>
                  <a:gd name="connsiteX1323" fmla="*/ 1556299 w 2186041"/>
                  <a:gd name="connsiteY1323" fmla="*/ 1960242 h 2186041"/>
                  <a:gd name="connsiteX1324" fmla="*/ 1556299 w 2186041"/>
                  <a:gd name="connsiteY1324" fmla="*/ 1963410 h 2186041"/>
                  <a:gd name="connsiteX1325" fmla="*/ 1556299 w 2186041"/>
                  <a:gd name="connsiteY1325" fmla="*/ 1957074 h 2186041"/>
                  <a:gd name="connsiteX1326" fmla="*/ 1554715 w 2186041"/>
                  <a:gd name="connsiteY1326" fmla="*/ 1949153 h 2186041"/>
                  <a:gd name="connsiteX1327" fmla="*/ 1554715 w 2186041"/>
                  <a:gd name="connsiteY1327" fmla="*/ 1939649 h 2186041"/>
                  <a:gd name="connsiteX1328" fmla="*/ 1556299 w 2186041"/>
                  <a:gd name="connsiteY1328" fmla="*/ 1934896 h 2186041"/>
                  <a:gd name="connsiteX1329" fmla="*/ 1557883 w 2186041"/>
                  <a:gd name="connsiteY1329" fmla="*/ 1933312 h 2186041"/>
                  <a:gd name="connsiteX1330" fmla="*/ 1554715 w 2186041"/>
                  <a:gd name="connsiteY1330" fmla="*/ 1923808 h 2186041"/>
                  <a:gd name="connsiteX1331" fmla="*/ 1554715 w 2186041"/>
                  <a:gd name="connsiteY1331" fmla="*/ 1912719 h 2186041"/>
                  <a:gd name="connsiteX1332" fmla="*/ 1553131 w 2186041"/>
                  <a:gd name="connsiteY1332" fmla="*/ 1906383 h 2186041"/>
                  <a:gd name="connsiteX1333" fmla="*/ 1551547 w 2186041"/>
                  <a:gd name="connsiteY1333" fmla="*/ 1901631 h 2186041"/>
                  <a:gd name="connsiteX1334" fmla="*/ 1564220 w 2186041"/>
                  <a:gd name="connsiteY1334" fmla="*/ 1901631 h 2186041"/>
                  <a:gd name="connsiteX1335" fmla="*/ 1573724 w 2186041"/>
                  <a:gd name="connsiteY1335" fmla="*/ 1903215 h 2186041"/>
                  <a:gd name="connsiteX1336" fmla="*/ 1580061 w 2186041"/>
                  <a:gd name="connsiteY1336" fmla="*/ 1904799 h 2186041"/>
                  <a:gd name="connsiteX1337" fmla="*/ 1587981 w 2186041"/>
                  <a:gd name="connsiteY1337" fmla="*/ 1909551 h 2186041"/>
                  <a:gd name="connsiteX1338" fmla="*/ 1599070 w 2186041"/>
                  <a:gd name="connsiteY1338" fmla="*/ 1914303 h 2186041"/>
                  <a:gd name="connsiteX1339" fmla="*/ 1618079 w 2186041"/>
                  <a:gd name="connsiteY1339" fmla="*/ 1917471 h 2186041"/>
                  <a:gd name="connsiteX1340" fmla="*/ 1624415 w 2186041"/>
                  <a:gd name="connsiteY1340" fmla="*/ 1914303 h 2186041"/>
                  <a:gd name="connsiteX1341" fmla="*/ 1632335 w 2186041"/>
                  <a:gd name="connsiteY1341" fmla="*/ 1912719 h 2186041"/>
                  <a:gd name="connsiteX1342" fmla="*/ 1648176 w 2186041"/>
                  <a:gd name="connsiteY1342" fmla="*/ 1906383 h 2186041"/>
                  <a:gd name="connsiteX1343" fmla="*/ 1667185 w 2186041"/>
                  <a:gd name="connsiteY1343" fmla="*/ 1900046 h 2186041"/>
                  <a:gd name="connsiteX1344" fmla="*/ 1684610 w 2186041"/>
                  <a:gd name="connsiteY1344" fmla="*/ 1895294 h 2186041"/>
                  <a:gd name="connsiteX1345" fmla="*/ 1690947 w 2186041"/>
                  <a:gd name="connsiteY1345" fmla="*/ 1890542 h 2186041"/>
                  <a:gd name="connsiteX1346" fmla="*/ 1690947 w 2186041"/>
                  <a:gd name="connsiteY1346" fmla="*/ 1885790 h 2186041"/>
                  <a:gd name="connsiteX1347" fmla="*/ 1686194 w 2186041"/>
                  <a:gd name="connsiteY1347" fmla="*/ 1877869 h 2186041"/>
                  <a:gd name="connsiteX1348" fmla="*/ 1521449 w 2186041"/>
                  <a:gd name="connsiteY1348" fmla="*/ 1869949 h 2186041"/>
                  <a:gd name="connsiteX1349" fmla="*/ 1518281 w 2186041"/>
                  <a:gd name="connsiteY1349" fmla="*/ 1857276 h 2186041"/>
                  <a:gd name="connsiteX1350" fmla="*/ 1518281 w 2186041"/>
                  <a:gd name="connsiteY1350" fmla="*/ 1852524 h 2186041"/>
                  <a:gd name="connsiteX1351" fmla="*/ 1516697 w 2186041"/>
                  <a:gd name="connsiteY1351" fmla="*/ 1847771 h 2186041"/>
                  <a:gd name="connsiteX1352" fmla="*/ 1516697 w 2186041"/>
                  <a:gd name="connsiteY1352" fmla="*/ 1847771 h 2186041"/>
                  <a:gd name="connsiteX1353" fmla="*/ 1518281 w 2186041"/>
                  <a:gd name="connsiteY1353" fmla="*/ 1847771 h 2186041"/>
                  <a:gd name="connsiteX1354" fmla="*/ 1524618 w 2186041"/>
                  <a:gd name="connsiteY1354" fmla="*/ 1868365 h 2186041"/>
                  <a:gd name="connsiteX1355" fmla="*/ 1521449 w 2186041"/>
                  <a:gd name="connsiteY1355" fmla="*/ 1869949 h 2186041"/>
                  <a:gd name="connsiteX1356" fmla="*/ 1865196 w 2186041"/>
                  <a:gd name="connsiteY1356" fmla="*/ 743662 h 2186041"/>
                  <a:gd name="connsiteX1357" fmla="*/ 1906383 w 2186041"/>
                  <a:gd name="connsiteY1357" fmla="*/ 726237 h 2186041"/>
                  <a:gd name="connsiteX1358" fmla="*/ 1911135 w 2186041"/>
                  <a:gd name="connsiteY1358" fmla="*/ 735742 h 2186041"/>
                  <a:gd name="connsiteX1359" fmla="*/ 1882621 w 2186041"/>
                  <a:gd name="connsiteY1359" fmla="*/ 784848 h 2186041"/>
                  <a:gd name="connsiteX1360" fmla="*/ 1898462 w 2186041"/>
                  <a:gd name="connsiteY1360" fmla="*/ 819698 h 2186041"/>
                  <a:gd name="connsiteX1361" fmla="*/ 1930144 w 2186041"/>
                  <a:gd name="connsiteY1361" fmla="*/ 761087 h 2186041"/>
                  <a:gd name="connsiteX1362" fmla="*/ 1949153 w 2186041"/>
                  <a:gd name="connsiteY1362" fmla="*/ 770592 h 2186041"/>
                  <a:gd name="connsiteX1363" fmla="*/ 1972914 w 2186041"/>
                  <a:gd name="connsiteY1363" fmla="*/ 767424 h 2186041"/>
                  <a:gd name="connsiteX1364" fmla="*/ 1987171 w 2186041"/>
                  <a:gd name="connsiteY1364" fmla="*/ 757919 h 2186041"/>
                  <a:gd name="connsiteX1365" fmla="*/ 1993508 w 2186041"/>
                  <a:gd name="connsiteY1365" fmla="*/ 743662 h 2186041"/>
                  <a:gd name="connsiteX1366" fmla="*/ 1993508 w 2186041"/>
                  <a:gd name="connsiteY1366" fmla="*/ 727821 h 2186041"/>
                  <a:gd name="connsiteX1367" fmla="*/ 1987171 w 2186041"/>
                  <a:gd name="connsiteY1367" fmla="*/ 710396 h 2186041"/>
                  <a:gd name="connsiteX1368" fmla="*/ 1966578 w 2186041"/>
                  <a:gd name="connsiteY1368" fmla="*/ 664458 h 2186041"/>
                  <a:gd name="connsiteX1369" fmla="*/ 1852524 w 2186041"/>
                  <a:gd name="connsiteY1369" fmla="*/ 713565 h 2186041"/>
                  <a:gd name="connsiteX1370" fmla="*/ 1865196 w 2186041"/>
                  <a:gd name="connsiteY1370" fmla="*/ 743662 h 2186041"/>
                  <a:gd name="connsiteX1371" fmla="*/ 1958658 w 2186041"/>
                  <a:gd name="connsiteY1371" fmla="*/ 704060 h 2186041"/>
                  <a:gd name="connsiteX1372" fmla="*/ 1963410 w 2186041"/>
                  <a:gd name="connsiteY1372" fmla="*/ 713565 h 2186041"/>
                  <a:gd name="connsiteX1373" fmla="*/ 1966578 w 2186041"/>
                  <a:gd name="connsiteY1373" fmla="*/ 721485 h 2186041"/>
                  <a:gd name="connsiteX1374" fmla="*/ 1968162 w 2186041"/>
                  <a:gd name="connsiteY1374" fmla="*/ 727821 h 2186041"/>
                  <a:gd name="connsiteX1375" fmla="*/ 1964994 w 2186041"/>
                  <a:gd name="connsiteY1375" fmla="*/ 735742 h 2186041"/>
                  <a:gd name="connsiteX1376" fmla="*/ 1958658 w 2186041"/>
                  <a:gd name="connsiteY1376" fmla="*/ 740494 h 2186041"/>
                  <a:gd name="connsiteX1377" fmla="*/ 1950737 w 2186041"/>
                  <a:gd name="connsiteY1377" fmla="*/ 742078 h 2186041"/>
                  <a:gd name="connsiteX1378" fmla="*/ 1944401 w 2186041"/>
                  <a:gd name="connsiteY1378" fmla="*/ 740494 h 2186041"/>
                  <a:gd name="connsiteX1379" fmla="*/ 1938064 w 2186041"/>
                  <a:gd name="connsiteY1379" fmla="*/ 734158 h 2186041"/>
                  <a:gd name="connsiteX1380" fmla="*/ 1933312 w 2186041"/>
                  <a:gd name="connsiteY1380" fmla="*/ 724653 h 2186041"/>
                  <a:gd name="connsiteX1381" fmla="*/ 1930144 w 2186041"/>
                  <a:gd name="connsiteY1381" fmla="*/ 716733 h 2186041"/>
                  <a:gd name="connsiteX1382" fmla="*/ 1958658 w 2186041"/>
                  <a:gd name="connsiteY1382" fmla="*/ 704060 h 2186041"/>
                  <a:gd name="connsiteX1383" fmla="*/ 1329775 w 2186041"/>
                  <a:gd name="connsiteY1383" fmla="*/ 2044199 h 2186041"/>
                  <a:gd name="connsiteX1384" fmla="*/ 1326607 w 2186041"/>
                  <a:gd name="connsiteY1384" fmla="*/ 2034694 h 2186041"/>
                  <a:gd name="connsiteX1385" fmla="*/ 1321854 w 2186041"/>
                  <a:gd name="connsiteY1385" fmla="*/ 2031526 h 2186041"/>
                  <a:gd name="connsiteX1386" fmla="*/ 1309182 w 2186041"/>
                  <a:gd name="connsiteY1386" fmla="*/ 2026773 h 2186041"/>
                  <a:gd name="connsiteX1387" fmla="*/ 1313934 w 2186041"/>
                  <a:gd name="connsiteY1387" fmla="*/ 2028358 h 2186041"/>
                  <a:gd name="connsiteX1388" fmla="*/ 1302845 w 2186041"/>
                  <a:gd name="connsiteY1388" fmla="*/ 2028358 h 2186041"/>
                  <a:gd name="connsiteX1389" fmla="*/ 1306013 w 2186041"/>
                  <a:gd name="connsiteY1389" fmla="*/ 2029942 h 2186041"/>
                  <a:gd name="connsiteX1390" fmla="*/ 1304429 w 2186041"/>
                  <a:gd name="connsiteY1390" fmla="*/ 2031526 h 2186041"/>
                  <a:gd name="connsiteX1391" fmla="*/ 1302845 w 2186041"/>
                  <a:gd name="connsiteY1391" fmla="*/ 2033110 h 2186041"/>
                  <a:gd name="connsiteX1392" fmla="*/ 1298093 w 2186041"/>
                  <a:gd name="connsiteY1392" fmla="*/ 2034694 h 2186041"/>
                  <a:gd name="connsiteX1393" fmla="*/ 1301261 w 2186041"/>
                  <a:gd name="connsiteY1393" fmla="*/ 2031526 h 2186041"/>
                  <a:gd name="connsiteX1394" fmla="*/ 1299677 w 2186041"/>
                  <a:gd name="connsiteY1394" fmla="*/ 2031526 h 2186041"/>
                  <a:gd name="connsiteX1395" fmla="*/ 1296509 w 2186041"/>
                  <a:gd name="connsiteY1395" fmla="*/ 2033110 h 2186041"/>
                  <a:gd name="connsiteX1396" fmla="*/ 1294925 w 2186041"/>
                  <a:gd name="connsiteY1396" fmla="*/ 2036278 h 2186041"/>
                  <a:gd name="connsiteX1397" fmla="*/ 1296509 w 2186041"/>
                  <a:gd name="connsiteY1397" fmla="*/ 2037862 h 2186041"/>
                  <a:gd name="connsiteX1398" fmla="*/ 1298093 w 2186041"/>
                  <a:gd name="connsiteY1398" fmla="*/ 2041030 h 2186041"/>
                  <a:gd name="connsiteX1399" fmla="*/ 1299677 w 2186041"/>
                  <a:gd name="connsiteY1399" fmla="*/ 2047367 h 2186041"/>
                  <a:gd name="connsiteX1400" fmla="*/ 1312350 w 2186041"/>
                  <a:gd name="connsiteY1400" fmla="*/ 2056871 h 2186041"/>
                  <a:gd name="connsiteX1401" fmla="*/ 1318686 w 2186041"/>
                  <a:gd name="connsiteY1401" fmla="*/ 2066376 h 2186041"/>
                  <a:gd name="connsiteX1402" fmla="*/ 1328191 w 2186041"/>
                  <a:gd name="connsiteY1402" fmla="*/ 2074296 h 2186041"/>
                  <a:gd name="connsiteX1403" fmla="*/ 1336111 w 2186041"/>
                  <a:gd name="connsiteY1403" fmla="*/ 2067960 h 2186041"/>
                  <a:gd name="connsiteX1404" fmla="*/ 1337695 w 2186041"/>
                  <a:gd name="connsiteY1404" fmla="*/ 2058455 h 2186041"/>
                  <a:gd name="connsiteX1405" fmla="*/ 1329775 w 2186041"/>
                  <a:gd name="connsiteY1405" fmla="*/ 2044199 h 2186041"/>
                  <a:gd name="connsiteX1406" fmla="*/ 1096914 w 2186041"/>
                  <a:gd name="connsiteY1406" fmla="*/ 19734 h 2186041"/>
                  <a:gd name="connsiteX1407" fmla="*/ 19734 w 2186041"/>
                  <a:gd name="connsiteY1407" fmla="*/ 1096914 h 2186041"/>
                  <a:gd name="connsiteX1408" fmla="*/ 1096914 w 2186041"/>
                  <a:gd name="connsiteY1408" fmla="*/ 2174094 h 2186041"/>
                  <a:gd name="connsiteX1409" fmla="*/ 2174094 w 2186041"/>
                  <a:gd name="connsiteY1409" fmla="*/ 1096914 h 2186041"/>
                  <a:gd name="connsiteX1410" fmla="*/ 1096914 w 2186041"/>
                  <a:gd name="connsiteY1410" fmla="*/ 19734 h 2186041"/>
                  <a:gd name="connsiteX1411" fmla="*/ 1096914 w 2186041"/>
                  <a:gd name="connsiteY1411" fmla="*/ 2153501 h 2186041"/>
                  <a:gd name="connsiteX1412" fmla="*/ 41911 w 2186041"/>
                  <a:gd name="connsiteY1412" fmla="*/ 1098498 h 2186041"/>
                  <a:gd name="connsiteX1413" fmla="*/ 1096914 w 2186041"/>
                  <a:gd name="connsiteY1413" fmla="*/ 43495 h 2186041"/>
                  <a:gd name="connsiteX1414" fmla="*/ 2151916 w 2186041"/>
                  <a:gd name="connsiteY1414" fmla="*/ 1098498 h 2186041"/>
                  <a:gd name="connsiteX1415" fmla="*/ 1096914 w 2186041"/>
                  <a:gd name="connsiteY1415" fmla="*/ 2153501 h 2186041"/>
                  <a:gd name="connsiteX1416" fmla="*/ 2041030 w 2186041"/>
                  <a:gd name="connsiteY1416" fmla="*/ 1033550 h 2186041"/>
                  <a:gd name="connsiteX1417" fmla="*/ 1941233 w 2186041"/>
                  <a:gd name="connsiteY1417" fmla="*/ 1038303 h 2186041"/>
                  <a:gd name="connsiteX1418" fmla="*/ 1942817 w 2186041"/>
                  <a:gd name="connsiteY1418" fmla="*/ 1069984 h 2186041"/>
                  <a:gd name="connsiteX1419" fmla="*/ 2042614 w 2186041"/>
                  <a:gd name="connsiteY1419" fmla="*/ 1065232 h 2186041"/>
                  <a:gd name="connsiteX1420" fmla="*/ 2044198 w 2186041"/>
                  <a:gd name="connsiteY1420" fmla="*/ 1101666 h 2186041"/>
                  <a:gd name="connsiteX1421" fmla="*/ 2067960 w 2186041"/>
                  <a:gd name="connsiteY1421" fmla="*/ 1100082 h 2186041"/>
                  <a:gd name="connsiteX1422" fmla="*/ 2063207 w 2186041"/>
                  <a:gd name="connsiteY1422" fmla="*/ 995532 h 2186041"/>
                  <a:gd name="connsiteX1423" fmla="*/ 2039446 w 2186041"/>
                  <a:gd name="connsiteY1423" fmla="*/ 997116 h 2186041"/>
                  <a:gd name="connsiteX1424" fmla="*/ 2041030 w 2186041"/>
                  <a:gd name="connsiteY1424" fmla="*/ 1033550 h 2186041"/>
                  <a:gd name="connsiteX1425" fmla="*/ 1294925 w 2186041"/>
                  <a:gd name="connsiteY1425" fmla="*/ 2091721 h 2186041"/>
                  <a:gd name="connsiteX1426" fmla="*/ 1291757 w 2186041"/>
                  <a:gd name="connsiteY1426" fmla="*/ 2079048 h 2186041"/>
                  <a:gd name="connsiteX1427" fmla="*/ 1290173 w 2186041"/>
                  <a:gd name="connsiteY1427" fmla="*/ 2063208 h 2186041"/>
                  <a:gd name="connsiteX1428" fmla="*/ 1287004 w 2186041"/>
                  <a:gd name="connsiteY1428" fmla="*/ 2048951 h 2186041"/>
                  <a:gd name="connsiteX1429" fmla="*/ 1283836 w 2186041"/>
                  <a:gd name="connsiteY1429" fmla="*/ 2034694 h 2186041"/>
                  <a:gd name="connsiteX1430" fmla="*/ 1287004 w 2186041"/>
                  <a:gd name="connsiteY1430" fmla="*/ 2025189 h 2186041"/>
                  <a:gd name="connsiteX1431" fmla="*/ 1293341 w 2186041"/>
                  <a:gd name="connsiteY1431" fmla="*/ 2020437 h 2186041"/>
                  <a:gd name="connsiteX1432" fmla="*/ 1299677 w 2186041"/>
                  <a:gd name="connsiteY1432" fmla="*/ 2017269 h 2186041"/>
                  <a:gd name="connsiteX1433" fmla="*/ 1307597 w 2186041"/>
                  <a:gd name="connsiteY1433" fmla="*/ 2012517 h 2186041"/>
                  <a:gd name="connsiteX1434" fmla="*/ 1309182 w 2186041"/>
                  <a:gd name="connsiteY1434" fmla="*/ 2007764 h 2186041"/>
                  <a:gd name="connsiteX1435" fmla="*/ 1306013 w 2186041"/>
                  <a:gd name="connsiteY1435" fmla="*/ 2001428 h 2186041"/>
                  <a:gd name="connsiteX1436" fmla="*/ 1309182 w 2186041"/>
                  <a:gd name="connsiteY1436" fmla="*/ 1999844 h 2186041"/>
                  <a:gd name="connsiteX1437" fmla="*/ 1301261 w 2186041"/>
                  <a:gd name="connsiteY1437" fmla="*/ 1999844 h 2186041"/>
                  <a:gd name="connsiteX1438" fmla="*/ 1290173 w 2186041"/>
                  <a:gd name="connsiteY1438" fmla="*/ 2003012 h 2186041"/>
                  <a:gd name="connsiteX1439" fmla="*/ 1277500 w 2186041"/>
                  <a:gd name="connsiteY1439" fmla="*/ 1999844 h 2186041"/>
                  <a:gd name="connsiteX1440" fmla="*/ 1287004 w 2186041"/>
                  <a:gd name="connsiteY1440" fmla="*/ 1995092 h 2186041"/>
                  <a:gd name="connsiteX1441" fmla="*/ 1298093 w 2186041"/>
                  <a:gd name="connsiteY1441" fmla="*/ 1987171 h 2186041"/>
                  <a:gd name="connsiteX1442" fmla="*/ 1294925 w 2186041"/>
                  <a:gd name="connsiteY1442" fmla="*/ 1977667 h 2186041"/>
                  <a:gd name="connsiteX1443" fmla="*/ 1287004 w 2186041"/>
                  <a:gd name="connsiteY1443" fmla="*/ 1979251 h 2186041"/>
                  <a:gd name="connsiteX1444" fmla="*/ 1272748 w 2186041"/>
                  <a:gd name="connsiteY1444" fmla="*/ 1987171 h 2186041"/>
                  <a:gd name="connsiteX1445" fmla="*/ 1266411 w 2186041"/>
                  <a:gd name="connsiteY1445" fmla="*/ 1985587 h 2186041"/>
                  <a:gd name="connsiteX1446" fmla="*/ 1266411 w 2186041"/>
                  <a:gd name="connsiteY1446" fmla="*/ 1982419 h 2186041"/>
                  <a:gd name="connsiteX1447" fmla="*/ 1269579 w 2186041"/>
                  <a:gd name="connsiteY1447" fmla="*/ 1980835 h 2186041"/>
                  <a:gd name="connsiteX1448" fmla="*/ 1274332 w 2186041"/>
                  <a:gd name="connsiteY1448" fmla="*/ 1977667 h 2186041"/>
                  <a:gd name="connsiteX1449" fmla="*/ 1282252 w 2186041"/>
                  <a:gd name="connsiteY1449" fmla="*/ 1972915 h 2186041"/>
                  <a:gd name="connsiteX1450" fmla="*/ 1291757 w 2186041"/>
                  <a:gd name="connsiteY1450" fmla="*/ 1960242 h 2186041"/>
                  <a:gd name="connsiteX1451" fmla="*/ 1291757 w 2186041"/>
                  <a:gd name="connsiteY1451" fmla="*/ 1955490 h 2186041"/>
                  <a:gd name="connsiteX1452" fmla="*/ 1285420 w 2186041"/>
                  <a:gd name="connsiteY1452" fmla="*/ 1957074 h 2186041"/>
                  <a:gd name="connsiteX1453" fmla="*/ 1261659 w 2186041"/>
                  <a:gd name="connsiteY1453" fmla="*/ 1971330 h 2186041"/>
                  <a:gd name="connsiteX1454" fmla="*/ 1253739 w 2186041"/>
                  <a:gd name="connsiteY1454" fmla="*/ 1974499 h 2186041"/>
                  <a:gd name="connsiteX1455" fmla="*/ 1247402 w 2186041"/>
                  <a:gd name="connsiteY1455" fmla="*/ 1972915 h 2186041"/>
                  <a:gd name="connsiteX1456" fmla="*/ 1244234 w 2186041"/>
                  <a:gd name="connsiteY1456" fmla="*/ 1966578 h 2186041"/>
                  <a:gd name="connsiteX1457" fmla="*/ 1253739 w 2186041"/>
                  <a:gd name="connsiteY1457" fmla="*/ 1961826 h 2186041"/>
                  <a:gd name="connsiteX1458" fmla="*/ 1260075 w 2186041"/>
                  <a:gd name="connsiteY1458" fmla="*/ 1960242 h 2186041"/>
                  <a:gd name="connsiteX1459" fmla="*/ 1261659 w 2186041"/>
                  <a:gd name="connsiteY1459" fmla="*/ 1964994 h 2186041"/>
                  <a:gd name="connsiteX1460" fmla="*/ 1272748 w 2186041"/>
                  <a:gd name="connsiteY1460" fmla="*/ 1958658 h 2186041"/>
                  <a:gd name="connsiteX1461" fmla="*/ 1280668 w 2186041"/>
                  <a:gd name="connsiteY1461" fmla="*/ 1944401 h 2186041"/>
                  <a:gd name="connsiteX1462" fmla="*/ 1302845 w 2186041"/>
                  <a:gd name="connsiteY1462" fmla="*/ 1934896 h 2186041"/>
                  <a:gd name="connsiteX1463" fmla="*/ 1315518 w 2186041"/>
                  <a:gd name="connsiteY1463" fmla="*/ 1931728 h 2186041"/>
                  <a:gd name="connsiteX1464" fmla="*/ 1325023 w 2186041"/>
                  <a:gd name="connsiteY1464" fmla="*/ 1926976 h 2186041"/>
                  <a:gd name="connsiteX1465" fmla="*/ 1336111 w 2186041"/>
                  <a:gd name="connsiteY1465" fmla="*/ 1922224 h 2186041"/>
                  <a:gd name="connsiteX1466" fmla="*/ 1336111 w 2186041"/>
                  <a:gd name="connsiteY1466" fmla="*/ 1914303 h 2186041"/>
                  <a:gd name="connsiteX1467" fmla="*/ 1321854 w 2186041"/>
                  <a:gd name="connsiteY1467" fmla="*/ 1917471 h 2186041"/>
                  <a:gd name="connsiteX1468" fmla="*/ 1312350 w 2186041"/>
                  <a:gd name="connsiteY1468" fmla="*/ 1920640 h 2186041"/>
                  <a:gd name="connsiteX1469" fmla="*/ 1301261 w 2186041"/>
                  <a:gd name="connsiteY1469" fmla="*/ 1923808 h 2186041"/>
                  <a:gd name="connsiteX1470" fmla="*/ 1298093 w 2186041"/>
                  <a:gd name="connsiteY1470" fmla="*/ 1923808 h 2186041"/>
                  <a:gd name="connsiteX1471" fmla="*/ 1296509 w 2186041"/>
                  <a:gd name="connsiteY1471" fmla="*/ 1925392 h 2186041"/>
                  <a:gd name="connsiteX1472" fmla="*/ 1291757 w 2186041"/>
                  <a:gd name="connsiteY1472" fmla="*/ 1926976 h 2186041"/>
                  <a:gd name="connsiteX1473" fmla="*/ 1285420 w 2186041"/>
                  <a:gd name="connsiteY1473" fmla="*/ 1928560 h 2186041"/>
                  <a:gd name="connsiteX1474" fmla="*/ 1272748 w 2186041"/>
                  <a:gd name="connsiteY1474" fmla="*/ 1930144 h 2186041"/>
                  <a:gd name="connsiteX1475" fmla="*/ 1269579 w 2186041"/>
                  <a:gd name="connsiteY1475" fmla="*/ 1914303 h 2186041"/>
                  <a:gd name="connsiteX1476" fmla="*/ 1271164 w 2186041"/>
                  <a:gd name="connsiteY1476" fmla="*/ 1909551 h 2186041"/>
                  <a:gd name="connsiteX1477" fmla="*/ 1277500 w 2186041"/>
                  <a:gd name="connsiteY1477" fmla="*/ 1911135 h 2186041"/>
                  <a:gd name="connsiteX1478" fmla="*/ 1287004 w 2186041"/>
                  <a:gd name="connsiteY1478" fmla="*/ 1911135 h 2186041"/>
                  <a:gd name="connsiteX1479" fmla="*/ 1293341 w 2186041"/>
                  <a:gd name="connsiteY1479" fmla="*/ 1907967 h 2186041"/>
                  <a:gd name="connsiteX1480" fmla="*/ 1290173 w 2186041"/>
                  <a:gd name="connsiteY1480" fmla="*/ 1895294 h 2186041"/>
                  <a:gd name="connsiteX1481" fmla="*/ 1274332 w 2186041"/>
                  <a:gd name="connsiteY1481" fmla="*/ 1888958 h 2186041"/>
                  <a:gd name="connsiteX1482" fmla="*/ 1269579 w 2186041"/>
                  <a:gd name="connsiteY1482" fmla="*/ 1888958 h 2186041"/>
                  <a:gd name="connsiteX1483" fmla="*/ 1269579 w 2186041"/>
                  <a:gd name="connsiteY1483" fmla="*/ 1881037 h 2186041"/>
                  <a:gd name="connsiteX1484" fmla="*/ 1263243 w 2186041"/>
                  <a:gd name="connsiteY1484" fmla="*/ 1871533 h 2186041"/>
                  <a:gd name="connsiteX1485" fmla="*/ 1253739 w 2186041"/>
                  <a:gd name="connsiteY1485" fmla="*/ 1877869 h 2186041"/>
                  <a:gd name="connsiteX1486" fmla="*/ 1247402 w 2186041"/>
                  <a:gd name="connsiteY1486" fmla="*/ 1888958 h 2186041"/>
                  <a:gd name="connsiteX1487" fmla="*/ 1245818 w 2186041"/>
                  <a:gd name="connsiteY1487" fmla="*/ 1895294 h 2186041"/>
                  <a:gd name="connsiteX1488" fmla="*/ 1247402 w 2186041"/>
                  <a:gd name="connsiteY1488" fmla="*/ 1898462 h 2186041"/>
                  <a:gd name="connsiteX1489" fmla="*/ 1248986 w 2186041"/>
                  <a:gd name="connsiteY1489" fmla="*/ 1901631 h 2186041"/>
                  <a:gd name="connsiteX1490" fmla="*/ 1247402 w 2186041"/>
                  <a:gd name="connsiteY1490" fmla="*/ 1919055 h 2186041"/>
                  <a:gd name="connsiteX1491" fmla="*/ 1250570 w 2186041"/>
                  <a:gd name="connsiteY1491" fmla="*/ 1928560 h 2186041"/>
                  <a:gd name="connsiteX1492" fmla="*/ 1252154 w 2186041"/>
                  <a:gd name="connsiteY1492" fmla="*/ 1939649 h 2186041"/>
                  <a:gd name="connsiteX1493" fmla="*/ 1250570 w 2186041"/>
                  <a:gd name="connsiteY1493" fmla="*/ 1938064 h 2186041"/>
                  <a:gd name="connsiteX1494" fmla="*/ 1248986 w 2186041"/>
                  <a:gd name="connsiteY1494" fmla="*/ 1944401 h 2186041"/>
                  <a:gd name="connsiteX1495" fmla="*/ 1247402 w 2186041"/>
                  <a:gd name="connsiteY1495" fmla="*/ 1950737 h 2186041"/>
                  <a:gd name="connsiteX1496" fmla="*/ 1242650 w 2186041"/>
                  <a:gd name="connsiteY1496" fmla="*/ 1957074 h 2186041"/>
                  <a:gd name="connsiteX1497" fmla="*/ 1239482 w 2186041"/>
                  <a:gd name="connsiteY1497" fmla="*/ 1950737 h 2186041"/>
                  <a:gd name="connsiteX1498" fmla="*/ 1237898 w 2186041"/>
                  <a:gd name="connsiteY1498" fmla="*/ 1941233 h 2186041"/>
                  <a:gd name="connsiteX1499" fmla="*/ 1236313 w 2186041"/>
                  <a:gd name="connsiteY1499" fmla="*/ 1933312 h 2186041"/>
                  <a:gd name="connsiteX1500" fmla="*/ 1236313 w 2186041"/>
                  <a:gd name="connsiteY1500" fmla="*/ 1923808 h 2186041"/>
                  <a:gd name="connsiteX1501" fmla="*/ 1233145 w 2186041"/>
                  <a:gd name="connsiteY1501" fmla="*/ 1915887 h 2186041"/>
                  <a:gd name="connsiteX1502" fmla="*/ 1229977 w 2186041"/>
                  <a:gd name="connsiteY1502" fmla="*/ 1911135 h 2186041"/>
                  <a:gd name="connsiteX1503" fmla="*/ 1229977 w 2186041"/>
                  <a:gd name="connsiteY1503" fmla="*/ 1904799 h 2186041"/>
                  <a:gd name="connsiteX1504" fmla="*/ 1218889 w 2186041"/>
                  <a:gd name="connsiteY1504" fmla="*/ 1900046 h 2186041"/>
                  <a:gd name="connsiteX1505" fmla="*/ 1215720 w 2186041"/>
                  <a:gd name="connsiteY1505" fmla="*/ 1911135 h 2186041"/>
                  <a:gd name="connsiteX1506" fmla="*/ 1212552 w 2186041"/>
                  <a:gd name="connsiteY1506" fmla="*/ 1915887 h 2186041"/>
                  <a:gd name="connsiteX1507" fmla="*/ 1210968 w 2186041"/>
                  <a:gd name="connsiteY1507" fmla="*/ 1911135 h 2186041"/>
                  <a:gd name="connsiteX1508" fmla="*/ 1207800 w 2186041"/>
                  <a:gd name="connsiteY1508" fmla="*/ 1922224 h 2186041"/>
                  <a:gd name="connsiteX1509" fmla="*/ 1207800 w 2186041"/>
                  <a:gd name="connsiteY1509" fmla="*/ 1930144 h 2186041"/>
                  <a:gd name="connsiteX1510" fmla="*/ 1203048 w 2186041"/>
                  <a:gd name="connsiteY1510" fmla="*/ 1934896 h 2186041"/>
                  <a:gd name="connsiteX1511" fmla="*/ 1196711 w 2186041"/>
                  <a:gd name="connsiteY1511" fmla="*/ 1939649 h 2186041"/>
                  <a:gd name="connsiteX1512" fmla="*/ 1193543 w 2186041"/>
                  <a:gd name="connsiteY1512" fmla="*/ 1945985 h 2186041"/>
                  <a:gd name="connsiteX1513" fmla="*/ 1195127 w 2186041"/>
                  <a:gd name="connsiteY1513" fmla="*/ 1947569 h 2186041"/>
                  <a:gd name="connsiteX1514" fmla="*/ 1195127 w 2186041"/>
                  <a:gd name="connsiteY1514" fmla="*/ 1950737 h 2186041"/>
                  <a:gd name="connsiteX1515" fmla="*/ 1196711 w 2186041"/>
                  <a:gd name="connsiteY1515" fmla="*/ 1955490 h 2186041"/>
                  <a:gd name="connsiteX1516" fmla="*/ 1203048 w 2186041"/>
                  <a:gd name="connsiteY1516" fmla="*/ 1958658 h 2186041"/>
                  <a:gd name="connsiteX1517" fmla="*/ 1214136 w 2186041"/>
                  <a:gd name="connsiteY1517" fmla="*/ 1957074 h 2186041"/>
                  <a:gd name="connsiteX1518" fmla="*/ 1214136 w 2186041"/>
                  <a:gd name="connsiteY1518" fmla="*/ 1969746 h 2186041"/>
                  <a:gd name="connsiteX1519" fmla="*/ 1206216 w 2186041"/>
                  <a:gd name="connsiteY1519" fmla="*/ 1972915 h 2186041"/>
                  <a:gd name="connsiteX1520" fmla="*/ 1195127 w 2186041"/>
                  <a:gd name="connsiteY1520" fmla="*/ 1976083 h 2186041"/>
                  <a:gd name="connsiteX1521" fmla="*/ 1187207 w 2186041"/>
                  <a:gd name="connsiteY1521" fmla="*/ 1980835 h 2186041"/>
                  <a:gd name="connsiteX1522" fmla="*/ 1172950 w 2186041"/>
                  <a:gd name="connsiteY1522" fmla="*/ 1982419 h 2186041"/>
                  <a:gd name="connsiteX1523" fmla="*/ 1161861 w 2186041"/>
                  <a:gd name="connsiteY1523" fmla="*/ 1982419 h 2186041"/>
                  <a:gd name="connsiteX1524" fmla="*/ 1158693 w 2186041"/>
                  <a:gd name="connsiteY1524" fmla="*/ 1980835 h 2186041"/>
                  <a:gd name="connsiteX1525" fmla="*/ 1153941 w 2186041"/>
                  <a:gd name="connsiteY1525" fmla="*/ 1984003 h 2186041"/>
                  <a:gd name="connsiteX1526" fmla="*/ 1150773 w 2186041"/>
                  <a:gd name="connsiteY1526" fmla="*/ 1987171 h 2186041"/>
                  <a:gd name="connsiteX1527" fmla="*/ 1149189 w 2186041"/>
                  <a:gd name="connsiteY1527" fmla="*/ 1991924 h 2186041"/>
                  <a:gd name="connsiteX1528" fmla="*/ 1146021 w 2186041"/>
                  <a:gd name="connsiteY1528" fmla="*/ 1996676 h 2186041"/>
                  <a:gd name="connsiteX1529" fmla="*/ 1149189 w 2186041"/>
                  <a:gd name="connsiteY1529" fmla="*/ 1998260 h 2186041"/>
                  <a:gd name="connsiteX1530" fmla="*/ 1161861 w 2186041"/>
                  <a:gd name="connsiteY1530" fmla="*/ 1996676 h 2186041"/>
                  <a:gd name="connsiteX1531" fmla="*/ 1169782 w 2186041"/>
                  <a:gd name="connsiteY1531" fmla="*/ 1993508 h 2186041"/>
                  <a:gd name="connsiteX1532" fmla="*/ 1177702 w 2186041"/>
                  <a:gd name="connsiteY1532" fmla="*/ 1991924 h 2186041"/>
                  <a:gd name="connsiteX1533" fmla="*/ 1185623 w 2186041"/>
                  <a:gd name="connsiteY1533" fmla="*/ 1990339 h 2186041"/>
                  <a:gd name="connsiteX1534" fmla="*/ 1193543 w 2186041"/>
                  <a:gd name="connsiteY1534" fmla="*/ 1987171 h 2186041"/>
                  <a:gd name="connsiteX1535" fmla="*/ 1215720 w 2186041"/>
                  <a:gd name="connsiteY1535" fmla="*/ 1979251 h 2186041"/>
                  <a:gd name="connsiteX1536" fmla="*/ 1220473 w 2186041"/>
                  <a:gd name="connsiteY1536" fmla="*/ 1980835 h 2186041"/>
                  <a:gd name="connsiteX1537" fmla="*/ 1226809 w 2186041"/>
                  <a:gd name="connsiteY1537" fmla="*/ 1982419 h 2186041"/>
                  <a:gd name="connsiteX1538" fmla="*/ 1229977 w 2186041"/>
                  <a:gd name="connsiteY1538" fmla="*/ 1982419 h 2186041"/>
                  <a:gd name="connsiteX1539" fmla="*/ 1236313 w 2186041"/>
                  <a:gd name="connsiteY1539" fmla="*/ 1984003 h 2186041"/>
                  <a:gd name="connsiteX1540" fmla="*/ 1245818 w 2186041"/>
                  <a:gd name="connsiteY1540" fmla="*/ 1980835 h 2186041"/>
                  <a:gd name="connsiteX1541" fmla="*/ 1234729 w 2186041"/>
                  <a:gd name="connsiteY1541" fmla="*/ 1990339 h 2186041"/>
                  <a:gd name="connsiteX1542" fmla="*/ 1225225 w 2186041"/>
                  <a:gd name="connsiteY1542" fmla="*/ 1995092 h 2186041"/>
                  <a:gd name="connsiteX1543" fmla="*/ 1217304 w 2186041"/>
                  <a:gd name="connsiteY1543" fmla="*/ 1996676 h 2186041"/>
                  <a:gd name="connsiteX1544" fmla="*/ 1210968 w 2186041"/>
                  <a:gd name="connsiteY1544" fmla="*/ 1999844 h 2186041"/>
                  <a:gd name="connsiteX1545" fmla="*/ 1210968 w 2186041"/>
                  <a:gd name="connsiteY1545" fmla="*/ 2004596 h 2186041"/>
                  <a:gd name="connsiteX1546" fmla="*/ 1214136 w 2186041"/>
                  <a:gd name="connsiteY1546" fmla="*/ 2004596 h 2186041"/>
                  <a:gd name="connsiteX1547" fmla="*/ 1215720 w 2186041"/>
                  <a:gd name="connsiteY1547" fmla="*/ 2006180 h 2186041"/>
                  <a:gd name="connsiteX1548" fmla="*/ 1225225 w 2186041"/>
                  <a:gd name="connsiteY1548" fmla="*/ 2006180 h 2186041"/>
                  <a:gd name="connsiteX1549" fmla="*/ 1244234 w 2186041"/>
                  <a:gd name="connsiteY1549" fmla="*/ 1996676 h 2186041"/>
                  <a:gd name="connsiteX1550" fmla="*/ 1248986 w 2186041"/>
                  <a:gd name="connsiteY1550" fmla="*/ 1995092 h 2186041"/>
                  <a:gd name="connsiteX1551" fmla="*/ 1248986 w 2186041"/>
                  <a:gd name="connsiteY1551" fmla="*/ 2001428 h 2186041"/>
                  <a:gd name="connsiteX1552" fmla="*/ 1241066 w 2186041"/>
                  <a:gd name="connsiteY1552" fmla="*/ 2009348 h 2186041"/>
                  <a:gd name="connsiteX1553" fmla="*/ 1229977 w 2186041"/>
                  <a:gd name="connsiteY1553" fmla="*/ 2015685 h 2186041"/>
                  <a:gd name="connsiteX1554" fmla="*/ 1236313 w 2186041"/>
                  <a:gd name="connsiteY1554" fmla="*/ 2007764 h 2186041"/>
                  <a:gd name="connsiteX1555" fmla="*/ 1233145 w 2186041"/>
                  <a:gd name="connsiteY1555" fmla="*/ 2009348 h 2186041"/>
                  <a:gd name="connsiteX1556" fmla="*/ 1226809 w 2186041"/>
                  <a:gd name="connsiteY1556" fmla="*/ 2015685 h 2186041"/>
                  <a:gd name="connsiteX1557" fmla="*/ 1236313 w 2186041"/>
                  <a:gd name="connsiteY1557" fmla="*/ 2006180 h 2186041"/>
                  <a:gd name="connsiteX1558" fmla="*/ 1234729 w 2186041"/>
                  <a:gd name="connsiteY1558" fmla="*/ 2006180 h 2186041"/>
                  <a:gd name="connsiteX1559" fmla="*/ 1231561 w 2186041"/>
                  <a:gd name="connsiteY1559" fmla="*/ 2007764 h 2186041"/>
                  <a:gd name="connsiteX1560" fmla="*/ 1223641 w 2186041"/>
                  <a:gd name="connsiteY1560" fmla="*/ 2015685 h 2186041"/>
                  <a:gd name="connsiteX1561" fmla="*/ 1220473 w 2186041"/>
                  <a:gd name="connsiteY1561" fmla="*/ 2020437 h 2186041"/>
                  <a:gd name="connsiteX1562" fmla="*/ 1225225 w 2186041"/>
                  <a:gd name="connsiteY1562" fmla="*/ 2025189 h 2186041"/>
                  <a:gd name="connsiteX1563" fmla="*/ 1229977 w 2186041"/>
                  <a:gd name="connsiteY1563" fmla="*/ 2025189 h 2186041"/>
                  <a:gd name="connsiteX1564" fmla="*/ 1234729 w 2186041"/>
                  <a:gd name="connsiteY1564" fmla="*/ 2022021 h 2186041"/>
                  <a:gd name="connsiteX1565" fmla="*/ 1239482 w 2186041"/>
                  <a:gd name="connsiteY1565" fmla="*/ 2022021 h 2186041"/>
                  <a:gd name="connsiteX1566" fmla="*/ 1248986 w 2186041"/>
                  <a:gd name="connsiteY1566" fmla="*/ 2014101 h 2186041"/>
                  <a:gd name="connsiteX1567" fmla="*/ 1244234 w 2186041"/>
                  <a:gd name="connsiteY1567" fmla="*/ 2020437 h 2186041"/>
                  <a:gd name="connsiteX1568" fmla="*/ 1239482 w 2186041"/>
                  <a:gd name="connsiteY1568" fmla="*/ 2023605 h 2186041"/>
                  <a:gd name="connsiteX1569" fmla="*/ 1245818 w 2186041"/>
                  <a:gd name="connsiteY1569" fmla="*/ 2020437 h 2186041"/>
                  <a:gd name="connsiteX1570" fmla="*/ 1247402 w 2186041"/>
                  <a:gd name="connsiteY1570" fmla="*/ 2017269 h 2186041"/>
                  <a:gd name="connsiteX1571" fmla="*/ 1252154 w 2186041"/>
                  <a:gd name="connsiteY1571" fmla="*/ 2014101 h 2186041"/>
                  <a:gd name="connsiteX1572" fmla="*/ 1255323 w 2186041"/>
                  <a:gd name="connsiteY1572" fmla="*/ 2020437 h 2186041"/>
                  <a:gd name="connsiteX1573" fmla="*/ 1237898 w 2186041"/>
                  <a:gd name="connsiteY1573" fmla="*/ 2031526 h 2186041"/>
                  <a:gd name="connsiteX1574" fmla="*/ 1223641 w 2186041"/>
                  <a:gd name="connsiteY1574" fmla="*/ 2039446 h 2186041"/>
                  <a:gd name="connsiteX1575" fmla="*/ 1226809 w 2186041"/>
                  <a:gd name="connsiteY1575" fmla="*/ 2034694 h 2186041"/>
                  <a:gd name="connsiteX1576" fmla="*/ 1225225 w 2186041"/>
                  <a:gd name="connsiteY1576" fmla="*/ 2034694 h 2186041"/>
                  <a:gd name="connsiteX1577" fmla="*/ 1222057 w 2186041"/>
                  <a:gd name="connsiteY1577" fmla="*/ 2039446 h 2186041"/>
                  <a:gd name="connsiteX1578" fmla="*/ 1217304 w 2186041"/>
                  <a:gd name="connsiteY1578" fmla="*/ 2041030 h 2186041"/>
                  <a:gd name="connsiteX1579" fmla="*/ 1225225 w 2186041"/>
                  <a:gd name="connsiteY1579" fmla="*/ 2031526 h 2186041"/>
                  <a:gd name="connsiteX1580" fmla="*/ 1215720 w 2186041"/>
                  <a:gd name="connsiteY1580" fmla="*/ 2033110 h 2186041"/>
                  <a:gd name="connsiteX1581" fmla="*/ 1210968 w 2186041"/>
                  <a:gd name="connsiteY1581" fmla="*/ 2037862 h 2186041"/>
                  <a:gd name="connsiteX1582" fmla="*/ 1207800 w 2186041"/>
                  <a:gd name="connsiteY1582" fmla="*/ 2042614 h 2186041"/>
                  <a:gd name="connsiteX1583" fmla="*/ 1210968 w 2186041"/>
                  <a:gd name="connsiteY1583" fmla="*/ 2044199 h 2186041"/>
                  <a:gd name="connsiteX1584" fmla="*/ 1212552 w 2186041"/>
                  <a:gd name="connsiteY1584" fmla="*/ 2048951 h 2186041"/>
                  <a:gd name="connsiteX1585" fmla="*/ 1214136 w 2186041"/>
                  <a:gd name="connsiteY1585" fmla="*/ 2053703 h 2186041"/>
                  <a:gd name="connsiteX1586" fmla="*/ 1218889 w 2186041"/>
                  <a:gd name="connsiteY1586" fmla="*/ 2053703 h 2186041"/>
                  <a:gd name="connsiteX1587" fmla="*/ 1239482 w 2186041"/>
                  <a:gd name="connsiteY1587" fmla="*/ 2048951 h 2186041"/>
                  <a:gd name="connsiteX1588" fmla="*/ 1250570 w 2186041"/>
                  <a:gd name="connsiteY1588" fmla="*/ 2042614 h 2186041"/>
                  <a:gd name="connsiteX1589" fmla="*/ 1256907 w 2186041"/>
                  <a:gd name="connsiteY1589" fmla="*/ 2041030 h 2186041"/>
                  <a:gd name="connsiteX1590" fmla="*/ 1263243 w 2186041"/>
                  <a:gd name="connsiteY1590" fmla="*/ 2055287 h 2186041"/>
                  <a:gd name="connsiteX1591" fmla="*/ 1264827 w 2186041"/>
                  <a:gd name="connsiteY1591" fmla="*/ 2071128 h 2186041"/>
                  <a:gd name="connsiteX1592" fmla="*/ 1267995 w 2186041"/>
                  <a:gd name="connsiteY1592" fmla="*/ 2083801 h 2186041"/>
                  <a:gd name="connsiteX1593" fmla="*/ 1264827 w 2186041"/>
                  <a:gd name="connsiteY1593" fmla="*/ 2096473 h 2186041"/>
                  <a:gd name="connsiteX1594" fmla="*/ 1263243 w 2186041"/>
                  <a:gd name="connsiteY1594" fmla="*/ 2096473 h 2186041"/>
                  <a:gd name="connsiteX1595" fmla="*/ 1260075 w 2186041"/>
                  <a:gd name="connsiteY1595" fmla="*/ 2098057 h 2186041"/>
                  <a:gd name="connsiteX1596" fmla="*/ 1255323 w 2186041"/>
                  <a:gd name="connsiteY1596" fmla="*/ 2098057 h 2186041"/>
                  <a:gd name="connsiteX1597" fmla="*/ 1242650 w 2186041"/>
                  <a:gd name="connsiteY1597" fmla="*/ 2096473 h 2186041"/>
                  <a:gd name="connsiteX1598" fmla="*/ 1239482 w 2186041"/>
                  <a:gd name="connsiteY1598" fmla="*/ 2096473 h 2186041"/>
                  <a:gd name="connsiteX1599" fmla="*/ 1241066 w 2186041"/>
                  <a:gd name="connsiteY1599" fmla="*/ 2098057 h 2186041"/>
                  <a:gd name="connsiteX1600" fmla="*/ 1241066 w 2186041"/>
                  <a:gd name="connsiteY1600" fmla="*/ 2104394 h 2186041"/>
                  <a:gd name="connsiteX1601" fmla="*/ 1241066 w 2186041"/>
                  <a:gd name="connsiteY1601" fmla="*/ 2107562 h 2186041"/>
                  <a:gd name="connsiteX1602" fmla="*/ 1239482 w 2186041"/>
                  <a:gd name="connsiteY1602" fmla="*/ 2110730 h 2186041"/>
                  <a:gd name="connsiteX1603" fmla="*/ 1244234 w 2186041"/>
                  <a:gd name="connsiteY1603" fmla="*/ 2115483 h 2186041"/>
                  <a:gd name="connsiteX1604" fmla="*/ 1247402 w 2186041"/>
                  <a:gd name="connsiteY1604" fmla="*/ 2115483 h 2186041"/>
                  <a:gd name="connsiteX1605" fmla="*/ 1248986 w 2186041"/>
                  <a:gd name="connsiteY1605" fmla="*/ 2113898 h 2186041"/>
                  <a:gd name="connsiteX1606" fmla="*/ 1258491 w 2186041"/>
                  <a:gd name="connsiteY1606" fmla="*/ 2115483 h 2186041"/>
                  <a:gd name="connsiteX1607" fmla="*/ 1274332 w 2186041"/>
                  <a:gd name="connsiteY1607" fmla="*/ 2113898 h 2186041"/>
                  <a:gd name="connsiteX1608" fmla="*/ 1290173 w 2186041"/>
                  <a:gd name="connsiteY1608" fmla="*/ 2112314 h 2186041"/>
                  <a:gd name="connsiteX1609" fmla="*/ 1293341 w 2186041"/>
                  <a:gd name="connsiteY1609" fmla="*/ 2110730 h 2186041"/>
                  <a:gd name="connsiteX1610" fmla="*/ 1294925 w 2186041"/>
                  <a:gd name="connsiteY1610" fmla="*/ 2109146 h 2186041"/>
                  <a:gd name="connsiteX1611" fmla="*/ 1294925 w 2186041"/>
                  <a:gd name="connsiteY1611" fmla="*/ 2102810 h 2186041"/>
                  <a:gd name="connsiteX1612" fmla="*/ 1294925 w 2186041"/>
                  <a:gd name="connsiteY1612" fmla="*/ 2099642 h 2186041"/>
                  <a:gd name="connsiteX1613" fmla="*/ 1294925 w 2186041"/>
                  <a:gd name="connsiteY1613" fmla="*/ 2096473 h 2186041"/>
                  <a:gd name="connsiteX1614" fmla="*/ 1294925 w 2186041"/>
                  <a:gd name="connsiteY1614" fmla="*/ 2091721 h 2186041"/>
                  <a:gd name="connsiteX1615" fmla="*/ 2067960 w 2186041"/>
                  <a:gd name="connsiteY1615" fmla="*/ 1114339 h 2186041"/>
                  <a:gd name="connsiteX1616" fmla="*/ 1991923 w 2186041"/>
                  <a:gd name="connsiteY1616" fmla="*/ 1152357 h 2186041"/>
                  <a:gd name="connsiteX1617" fmla="*/ 1942817 w 2186041"/>
                  <a:gd name="connsiteY1617" fmla="*/ 1149189 h 2186041"/>
                  <a:gd name="connsiteX1618" fmla="*/ 1941233 w 2186041"/>
                  <a:gd name="connsiteY1618" fmla="*/ 1180870 h 2186041"/>
                  <a:gd name="connsiteX1619" fmla="*/ 1991923 w 2186041"/>
                  <a:gd name="connsiteY1619" fmla="*/ 1184039 h 2186041"/>
                  <a:gd name="connsiteX1620" fmla="*/ 2060039 w 2186041"/>
                  <a:gd name="connsiteY1620" fmla="*/ 1231561 h 2186041"/>
                  <a:gd name="connsiteX1621" fmla="*/ 2063207 w 2186041"/>
                  <a:gd name="connsiteY1621" fmla="*/ 1196711 h 2186041"/>
                  <a:gd name="connsiteX1622" fmla="*/ 2020437 w 2186041"/>
                  <a:gd name="connsiteY1622" fmla="*/ 1169782 h 2186041"/>
                  <a:gd name="connsiteX1623" fmla="*/ 2066376 w 2186041"/>
                  <a:gd name="connsiteY1623" fmla="*/ 1149189 h 2186041"/>
                  <a:gd name="connsiteX1624" fmla="*/ 2067960 w 2186041"/>
                  <a:gd name="connsiteY1624" fmla="*/ 1114339 h 2186041"/>
                  <a:gd name="connsiteX1625" fmla="*/ 1922224 w 2186041"/>
                  <a:gd name="connsiteY1625" fmla="*/ 1705204 h 2186041"/>
                  <a:gd name="connsiteX1626" fmla="*/ 1919055 w 2186041"/>
                  <a:gd name="connsiteY1626" fmla="*/ 1700451 h 2186041"/>
                  <a:gd name="connsiteX1627" fmla="*/ 1911135 w 2186041"/>
                  <a:gd name="connsiteY1627" fmla="*/ 1686195 h 2186041"/>
                  <a:gd name="connsiteX1628" fmla="*/ 1906383 w 2186041"/>
                  <a:gd name="connsiteY1628" fmla="*/ 1681442 h 2186041"/>
                  <a:gd name="connsiteX1629" fmla="*/ 1903215 w 2186041"/>
                  <a:gd name="connsiteY1629" fmla="*/ 1676690 h 2186041"/>
                  <a:gd name="connsiteX1630" fmla="*/ 1890542 w 2186041"/>
                  <a:gd name="connsiteY1630" fmla="*/ 1665601 h 2186041"/>
                  <a:gd name="connsiteX1631" fmla="*/ 1884206 w 2186041"/>
                  <a:gd name="connsiteY1631" fmla="*/ 1659265 h 2186041"/>
                  <a:gd name="connsiteX1632" fmla="*/ 1877869 w 2186041"/>
                  <a:gd name="connsiteY1632" fmla="*/ 1654513 h 2186041"/>
                  <a:gd name="connsiteX1633" fmla="*/ 1873117 w 2186041"/>
                  <a:gd name="connsiteY1633" fmla="*/ 1651345 h 2186041"/>
                  <a:gd name="connsiteX1634" fmla="*/ 1874701 w 2186041"/>
                  <a:gd name="connsiteY1634" fmla="*/ 1645008 h 2186041"/>
                  <a:gd name="connsiteX1635" fmla="*/ 1882621 w 2186041"/>
                  <a:gd name="connsiteY1635" fmla="*/ 1635504 h 2186041"/>
                  <a:gd name="connsiteX1636" fmla="*/ 1888958 w 2186041"/>
                  <a:gd name="connsiteY1636" fmla="*/ 1630751 h 2186041"/>
                  <a:gd name="connsiteX1637" fmla="*/ 1892126 w 2186041"/>
                  <a:gd name="connsiteY1637" fmla="*/ 1625999 h 2186041"/>
                  <a:gd name="connsiteX1638" fmla="*/ 1892126 w 2186041"/>
                  <a:gd name="connsiteY1638" fmla="*/ 1622831 h 2186041"/>
                  <a:gd name="connsiteX1639" fmla="*/ 1887374 w 2186041"/>
                  <a:gd name="connsiteY1639" fmla="*/ 1621247 h 2186041"/>
                  <a:gd name="connsiteX1640" fmla="*/ 1884206 w 2186041"/>
                  <a:gd name="connsiteY1640" fmla="*/ 1616495 h 2186041"/>
                  <a:gd name="connsiteX1641" fmla="*/ 1882621 w 2186041"/>
                  <a:gd name="connsiteY1641" fmla="*/ 1611742 h 2186041"/>
                  <a:gd name="connsiteX1642" fmla="*/ 1877869 w 2186041"/>
                  <a:gd name="connsiteY1642" fmla="*/ 1614911 h 2186041"/>
                  <a:gd name="connsiteX1643" fmla="*/ 1860444 w 2186041"/>
                  <a:gd name="connsiteY1643" fmla="*/ 1633920 h 2186041"/>
                  <a:gd name="connsiteX1644" fmla="*/ 1855692 w 2186041"/>
                  <a:gd name="connsiteY1644" fmla="*/ 1640256 h 2186041"/>
                  <a:gd name="connsiteX1645" fmla="*/ 1852524 w 2186041"/>
                  <a:gd name="connsiteY1645" fmla="*/ 1646592 h 2186041"/>
                  <a:gd name="connsiteX1646" fmla="*/ 1846187 w 2186041"/>
                  <a:gd name="connsiteY1646" fmla="*/ 1649760 h 2186041"/>
                  <a:gd name="connsiteX1647" fmla="*/ 1839851 w 2186041"/>
                  <a:gd name="connsiteY1647" fmla="*/ 1656097 h 2186041"/>
                  <a:gd name="connsiteX1648" fmla="*/ 1830346 w 2186041"/>
                  <a:gd name="connsiteY1648" fmla="*/ 1664017 h 2186041"/>
                  <a:gd name="connsiteX1649" fmla="*/ 1827178 w 2186041"/>
                  <a:gd name="connsiteY1649" fmla="*/ 1667186 h 2186041"/>
                  <a:gd name="connsiteX1650" fmla="*/ 1824010 w 2186041"/>
                  <a:gd name="connsiteY1650" fmla="*/ 1671938 h 2186041"/>
                  <a:gd name="connsiteX1651" fmla="*/ 1827178 w 2186041"/>
                  <a:gd name="connsiteY1651" fmla="*/ 1671938 h 2186041"/>
                  <a:gd name="connsiteX1652" fmla="*/ 1831931 w 2186041"/>
                  <a:gd name="connsiteY1652" fmla="*/ 1671938 h 2186041"/>
                  <a:gd name="connsiteX1653" fmla="*/ 1843019 w 2186041"/>
                  <a:gd name="connsiteY1653" fmla="*/ 1667186 h 2186041"/>
                  <a:gd name="connsiteX1654" fmla="*/ 1846187 w 2186041"/>
                  <a:gd name="connsiteY1654" fmla="*/ 1670354 h 2186041"/>
                  <a:gd name="connsiteX1655" fmla="*/ 1839851 w 2186041"/>
                  <a:gd name="connsiteY1655" fmla="*/ 1679858 h 2186041"/>
                  <a:gd name="connsiteX1656" fmla="*/ 1841435 w 2186041"/>
                  <a:gd name="connsiteY1656" fmla="*/ 1679858 h 2186041"/>
                  <a:gd name="connsiteX1657" fmla="*/ 1839851 w 2186041"/>
                  <a:gd name="connsiteY1657" fmla="*/ 1684611 h 2186041"/>
                  <a:gd name="connsiteX1658" fmla="*/ 1838267 w 2186041"/>
                  <a:gd name="connsiteY1658" fmla="*/ 1690947 h 2186041"/>
                  <a:gd name="connsiteX1659" fmla="*/ 1835099 w 2186041"/>
                  <a:gd name="connsiteY1659" fmla="*/ 1692531 h 2186041"/>
                  <a:gd name="connsiteX1660" fmla="*/ 1831931 w 2186041"/>
                  <a:gd name="connsiteY1660" fmla="*/ 1698867 h 2186041"/>
                  <a:gd name="connsiteX1661" fmla="*/ 1824010 w 2186041"/>
                  <a:gd name="connsiteY1661" fmla="*/ 1703620 h 2186041"/>
                  <a:gd name="connsiteX1662" fmla="*/ 1822426 w 2186041"/>
                  <a:gd name="connsiteY1662" fmla="*/ 1708372 h 2186041"/>
                  <a:gd name="connsiteX1663" fmla="*/ 1825594 w 2186041"/>
                  <a:gd name="connsiteY1663" fmla="*/ 1717876 h 2186041"/>
                  <a:gd name="connsiteX1664" fmla="*/ 1835099 w 2186041"/>
                  <a:gd name="connsiteY1664" fmla="*/ 1728965 h 2186041"/>
                  <a:gd name="connsiteX1665" fmla="*/ 1847772 w 2186041"/>
                  <a:gd name="connsiteY1665" fmla="*/ 1724213 h 2186041"/>
                  <a:gd name="connsiteX1666" fmla="*/ 1850940 w 2186041"/>
                  <a:gd name="connsiteY1666" fmla="*/ 1717876 h 2186041"/>
                  <a:gd name="connsiteX1667" fmla="*/ 1852524 w 2186041"/>
                  <a:gd name="connsiteY1667" fmla="*/ 1714708 h 2186041"/>
                  <a:gd name="connsiteX1668" fmla="*/ 1854108 w 2186041"/>
                  <a:gd name="connsiteY1668" fmla="*/ 1713124 h 2186041"/>
                  <a:gd name="connsiteX1669" fmla="*/ 1854108 w 2186041"/>
                  <a:gd name="connsiteY1669" fmla="*/ 1709956 h 2186041"/>
                  <a:gd name="connsiteX1670" fmla="*/ 1855692 w 2186041"/>
                  <a:gd name="connsiteY1670" fmla="*/ 1708372 h 2186041"/>
                  <a:gd name="connsiteX1671" fmla="*/ 1857276 w 2186041"/>
                  <a:gd name="connsiteY1671" fmla="*/ 1705204 h 2186041"/>
                  <a:gd name="connsiteX1672" fmla="*/ 1860444 w 2186041"/>
                  <a:gd name="connsiteY1672" fmla="*/ 1702035 h 2186041"/>
                  <a:gd name="connsiteX1673" fmla="*/ 1862028 w 2186041"/>
                  <a:gd name="connsiteY1673" fmla="*/ 1697283 h 2186041"/>
                  <a:gd name="connsiteX1674" fmla="*/ 1860444 w 2186041"/>
                  <a:gd name="connsiteY1674" fmla="*/ 1689363 h 2186041"/>
                  <a:gd name="connsiteX1675" fmla="*/ 1868365 w 2186041"/>
                  <a:gd name="connsiteY1675" fmla="*/ 1678274 h 2186041"/>
                  <a:gd name="connsiteX1676" fmla="*/ 1871533 w 2186041"/>
                  <a:gd name="connsiteY1676" fmla="*/ 1675106 h 2186041"/>
                  <a:gd name="connsiteX1677" fmla="*/ 1876285 w 2186041"/>
                  <a:gd name="connsiteY1677" fmla="*/ 1678274 h 2186041"/>
                  <a:gd name="connsiteX1678" fmla="*/ 1890542 w 2186041"/>
                  <a:gd name="connsiteY1678" fmla="*/ 1692531 h 2186041"/>
                  <a:gd name="connsiteX1679" fmla="*/ 1893710 w 2186041"/>
                  <a:gd name="connsiteY1679" fmla="*/ 1695699 h 2186041"/>
                  <a:gd name="connsiteX1680" fmla="*/ 1898462 w 2186041"/>
                  <a:gd name="connsiteY1680" fmla="*/ 1700451 h 2186041"/>
                  <a:gd name="connsiteX1681" fmla="*/ 1903215 w 2186041"/>
                  <a:gd name="connsiteY1681" fmla="*/ 1717876 h 2186041"/>
                  <a:gd name="connsiteX1682" fmla="*/ 1895294 w 2186041"/>
                  <a:gd name="connsiteY1682" fmla="*/ 1736885 h 2186041"/>
                  <a:gd name="connsiteX1683" fmla="*/ 1879453 w 2186041"/>
                  <a:gd name="connsiteY1683" fmla="*/ 1759063 h 2186041"/>
                  <a:gd name="connsiteX1684" fmla="*/ 1871533 w 2186041"/>
                  <a:gd name="connsiteY1684" fmla="*/ 1765399 h 2186041"/>
                  <a:gd name="connsiteX1685" fmla="*/ 1868365 w 2186041"/>
                  <a:gd name="connsiteY1685" fmla="*/ 1770151 h 2186041"/>
                  <a:gd name="connsiteX1686" fmla="*/ 1863612 w 2186041"/>
                  <a:gd name="connsiteY1686" fmla="*/ 1776488 h 2186041"/>
                  <a:gd name="connsiteX1687" fmla="*/ 1869949 w 2186041"/>
                  <a:gd name="connsiteY1687" fmla="*/ 1778072 h 2186041"/>
                  <a:gd name="connsiteX1688" fmla="*/ 1871533 w 2186041"/>
                  <a:gd name="connsiteY1688" fmla="*/ 1781240 h 2186041"/>
                  <a:gd name="connsiteX1689" fmla="*/ 1873117 w 2186041"/>
                  <a:gd name="connsiteY1689" fmla="*/ 1784408 h 2186041"/>
                  <a:gd name="connsiteX1690" fmla="*/ 1874701 w 2186041"/>
                  <a:gd name="connsiteY1690" fmla="*/ 1785992 h 2186041"/>
                  <a:gd name="connsiteX1691" fmla="*/ 1877869 w 2186041"/>
                  <a:gd name="connsiteY1691" fmla="*/ 1782824 h 2186041"/>
                  <a:gd name="connsiteX1692" fmla="*/ 1881037 w 2186041"/>
                  <a:gd name="connsiteY1692" fmla="*/ 1778072 h 2186041"/>
                  <a:gd name="connsiteX1693" fmla="*/ 1879453 w 2186041"/>
                  <a:gd name="connsiteY1693" fmla="*/ 1778072 h 2186041"/>
                  <a:gd name="connsiteX1694" fmla="*/ 1884206 w 2186041"/>
                  <a:gd name="connsiteY1694" fmla="*/ 1774904 h 2186041"/>
                  <a:gd name="connsiteX1695" fmla="*/ 1884206 w 2186041"/>
                  <a:gd name="connsiteY1695" fmla="*/ 1774904 h 2186041"/>
                  <a:gd name="connsiteX1696" fmla="*/ 1885790 w 2186041"/>
                  <a:gd name="connsiteY1696" fmla="*/ 1773319 h 2186041"/>
                  <a:gd name="connsiteX1697" fmla="*/ 1885790 w 2186041"/>
                  <a:gd name="connsiteY1697" fmla="*/ 1773319 h 2186041"/>
                  <a:gd name="connsiteX1698" fmla="*/ 1892126 w 2186041"/>
                  <a:gd name="connsiteY1698" fmla="*/ 1766983 h 2186041"/>
                  <a:gd name="connsiteX1699" fmla="*/ 1893710 w 2186041"/>
                  <a:gd name="connsiteY1699" fmla="*/ 1762231 h 2186041"/>
                  <a:gd name="connsiteX1700" fmla="*/ 1898462 w 2186041"/>
                  <a:gd name="connsiteY1700" fmla="*/ 1759063 h 2186041"/>
                  <a:gd name="connsiteX1701" fmla="*/ 1903215 w 2186041"/>
                  <a:gd name="connsiteY1701" fmla="*/ 1754310 h 2186041"/>
                  <a:gd name="connsiteX1702" fmla="*/ 1907967 w 2186041"/>
                  <a:gd name="connsiteY1702" fmla="*/ 1747974 h 2186041"/>
                  <a:gd name="connsiteX1703" fmla="*/ 1919055 w 2186041"/>
                  <a:gd name="connsiteY1703" fmla="*/ 1732133 h 2186041"/>
                  <a:gd name="connsiteX1704" fmla="*/ 1928560 w 2186041"/>
                  <a:gd name="connsiteY1704" fmla="*/ 1716292 h 2186041"/>
                  <a:gd name="connsiteX1705" fmla="*/ 1931728 w 2186041"/>
                  <a:gd name="connsiteY1705" fmla="*/ 1703620 h 2186041"/>
                  <a:gd name="connsiteX1706" fmla="*/ 1922224 w 2186041"/>
                  <a:gd name="connsiteY1706" fmla="*/ 1705204 h 2186041"/>
                  <a:gd name="connsiteX1707" fmla="*/ 1824010 w 2186041"/>
                  <a:gd name="connsiteY1707" fmla="*/ 1705204 h 2186041"/>
                  <a:gd name="connsiteX1708" fmla="*/ 1825594 w 2186041"/>
                  <a:gd name="connsiteY1708" fmla="*/ 1702035 h 2186041"/>
                  <a:gd name="connsiteX1709" fmla="*/ 1828763 w 2186041"/>
                  <a:gd name="connsiteY1709" fmla="*/ 1700451 h 2186041"/>
                  <a:gd name="connsiteX1710" fmla="*/ 1830346 w 2186041"/>
                  <a:gd name="connsiteY1710" fmla="*/ 1695699 h 2186041"/>
                  <a:gd name="connsiteX1711" fmla="*/ 1830346 w 2186041"/>
                  <a:gd name="connsiteY1711" fmla="*/ 1697283 h 2186041"/>
                  <a:gd name="connsiteX1712" fmla="*/ 1824010 w 2186041"/>
                  <a:gd name="connsiteY1712" fmla="*/ 1705204 h 2186041"/>
                  <a:gd name="connsiteX1713" fmla="*/ 1955490 w 2186041"/>
                  <a:gd name="connsiteY1713" fmla="*/ 973355 h 2186041"/>
                  <a:gd name="connsiteX1714" fmla="*/ 2034694 w 2186041"/>
                  <a:gd name="connsiteY1714" fmla="*/ 960682 h 2186041"/>
                  <a:gd name="connsiteX1715" fmla="*/ 2037862 w 2186041"/>
                  <a:gd name="connsiteY1715" fmla="*/ 978107 h 2186041"/>
                  <a:gd name="connsiteX1716" fmla="*/ 2058455 w 2186041"/>
                  <a:gd name="connsiteY1716" fmla="*/ 974939 h 2186041"/>
                  <a:gd name="connsiteX1717" fmla="*/ 2048951 w 2186041"/>
                  <a:gd name="connsiteY1717" fmla="*/ 909991 h 2186041"/>
                  <a:gd name="connsiteX1718" fmla="*/ 2028357 w 2186041"/>
                  <a:gd name="connsiteY1718" fmla="*/ 913160 h 2186041"/>
                  <a:gd name="connsiteX1719" fmla="*/ 2031526 w 2186041"/>
                  <a:gd name="connsiteY1719" fmla="*/ 930585 h 2186041"/>
                  <a:gd name="connsiteX1720" fmla="*/ 1952321 w 2186041"/>
                  <a:gd name="connsiteY1720" fmla="*/ 943257 h 2186041"/>
                  <a:gd name="connsiteX1721" fmla="*/ 1949153 w 2186041"/>
                  <a:gd name="connsiteY1721" fmla="*/ 925832 h 2186041"/>
                  <a:gd name="connsiteX1722" fmla="*/ 1928560 w 2186041"/>
                  <a:gd name="connsiteY1722" fmla="*/ 929000 h 2186041"/>
                  <a:gd name="connsiteX1723" fmla="*/ 1939649 w 2186041"/>
                  <a:gd name="connsiteY1723" fmla="*/ 993948 h 2186041"/>
                  <a:gd name="connsiteX1724" fmla="*/ 1960242 w 2186041"/>
                  <a:gd name="connsiteY1724" fmla="*/ 990780 h 2186041"/>
                  <a:gd name="connsiteX1725" fmla="*/ 1955490 w 2186041"/>
                  <a:gd name="connsiteY1725" fmla="*/ 973355 h 2186041"/>
                  <a:gd name="connsiteX1726" fmla="*/ 1817674 w 2186041"/>
                  <a:gd name="connsiteY1726" fmla="*/ 1625999 h 2186041"/>
                  <a:gd name="connsiteX1727" fmla="*/ 1819258 w 2186041"/>
                  <a:gd name="connsiteY1727" fmla="*/ 1632336 h 2186041"/>
                  <a:gd name="connsiteX1728" fmla="*/ 1820842 w 2186041"/>
                  <a:gd name="connsiteY1728" fmla="*/ 1635504 h 2186041"/>
                  <a:gd name="connsiteX1729" fmla="*/ 1820842 w 2186041"/>
                  <a:gd name="connsiteY1729" fmla="*/ 1648176 h 2186041"/>
                  <a:gd name="connsiteX1730" fmla="*/ 1824010 w 2186041"/>
                  <a:gd name="connsiteY1730" fmla="*/ 1660849 h 2186041"/>
                  <a:gd name="connsiteX1731" fmla="*/ 1825594 w 2186041"/>
                  <a:gd name="connsiteY1731" fmla="*/ 1659265 h 2186041"/>
                  <a:gd name="connsiteX1732" fmla="*/ 1824010 w 2186041"/>
                  <a:gd name="connsiteY1732" fmla="*/ 1648176 h 2186041"/>
                  <a:gd name="connsiteX1733" fmla="*/ 1825594 w 2186041"/>
                  <a:gd name="connsiteY1733" fmla="*/ 1654513 h 2186041"/>
                  <a:gd name="connsiteX1734" fmla="*/ 1827178 w 2186041"/>
                  <a:gd name="connsiteY1734" fmla="*/ 1660849 h 2186041"/>
                  <a:gd name="connsiteX1735" fmla="*/ 1830346 w 2186041"/>
                  <a:gd name="connsiteY1735" fmla="*/ 1659265 h 2186041"/>
                  <a:gd name="connsiteX1736" fmla="*/ 1831931 w 2186041"/>
                  <a:gd name="connsiteY1736" fmla="*/ 1659265 h 2186041"/>
                  <a:gd name="connsiteX1737" fmla="*/ 1831931 w 2186041"/>
                  <a:gd name="connsiteY1737" fmla="*/ 1656097 h 2186041"/>
                  <a:gd name="connsiteX1738" fmla="*/ 1836683 w 2186041"/>
                  <a:gd name="connsiteY1738" fmla="*/ 1651345 h 2186041"/>
                  <a:gd name="connsiteX1739" fmla="*/ 1836683 w 2186041"/>
                  <a:gd name="connsiteY1739" fmla="*/ 1638672 h 2186041"/>
                  <a:gd name="connsiteX1740" fmla="*/ 1835099 w 2186041"/>
                  <a:gd name="connsiteY1740" fmla="*/ 1621247 h 2186041"/>
                  <a:gd name="connsiteX1741" fmla="*/ 1835099 w 2186041"/>
                  <a:gd name="connsiteY1741" fmla="*/ 1608574 h 2186041"/>
                  <a:gd name="connsiteX1742" fmla="*/ 1824010 w 2186041"/>
                  <a:gd name="connsiteY1742" fmla="*/ 1610158 h 2186041"/>
                  <a:gd name="connsiteX1743" fmla="*/ 1819258 w 2186041"/>
                  <a:gd name="connsiteY1743" fmla="*/ 1613327 h 2186041"/>
                  <a:gd name="connsiteX1744" fmla="*/ 1814506 w 2186041"/>
                  <a:gd name="connsiteY1744" fmla="*/ 1618079 h 2186041"/>
                  <a:gd name="connsiteX1745" fmla="*/ 1817674 w 2186041"/>
                  <a:gd name="connsiteY1745" fmla="*/ 1621247 h 2186041"/>
                  <a:gd name="connsiteX1746" fmla="*/ 1817674 w 2186041"/>
                  <a:gd name="connsiteY1746" fmla="*/ 1625999 h 2186041"/>
                  <a:gd name="connsiteX1747" fmla="*/ 1244234 w 2186041"/>
                  <a:gd name="connsiteY1747" fmla="*/ 2072712 h 2186041"/>
                  <a:gd name="connsiteX1748" fmla="*/ 1241066 w 2186041"/>
                  <a:gd name="connsiteY1748" fmla="*/ 2072712 h 2186041"/>
                  <a:gd name="connsiteX1749" fmla="*/ 1237898 w 2186041"/>
                  <a:gd name="connsiteY1749" fmla="*/ 2075880 h 2186041"/>
                  <a:gd name="connsiteX1750" fmla="*/ 1239482 w 2186041"/>
                  <a:gd name="connsiteY1750" fmla="*/ 2072712 h 2186041"/>
                  <a:gd name="connsiteX1751" fmla="*/ 1236313 w 2186041"/>
                  <a:gd name="connsiteY1751" fmla="*/ 2067960 h 2186041"/>
                  <a:gd name="connsiteX1752" fmla="*/ 1233145 w 2186041"/>
                  <a:gd name="connsiteY1752" fmla="*/ 2066376 h 2186041"/>
                  <a:gd name="connsiteX1753" fmla="*/ 1233145 w 2186041"/>
                  <a:gd name="connsiteY1753" fmla="*/ 2063208 h 2186041"/>
                  <a:gd name="connsiteX1754" fmla="*/ 1225225 w 2186041"/>
                  <a:gd name="connsiteY1754" fmla="*/ 2067960 h 2186041"/>
                  <a:gd name="connsiteX1755" fmla="*/ 1220473 w 2186041"/>
                  <a:gd name="connsiteY1755" fmla="*/ 2066376 h 2186041"/>
                  <a:gd name="connsiteX1756" fmla="*/ 1215720 w 2186041"/>
                  <a:gd name="connsiteY1756" fmla="*/ 2067960 h 2186041"/>
                  <a:gd name="connsiteX1757" fmla="*/ 1214136 w 2186041"/>
                  <a:gd name="connsiteY1757" fmla="*/ 2072712 h 2186041"/>
                  <a:gd name="connsiteX1758" fmla="*/ 1209384 w 2186041"/>
                  <a:gd name="connsiteY1758" fmla="*/ 2079048 h 2186041"/>
                  <a:gd name="connsiteX1759" fmla="*/ 1204632 w 2186041"/>
                  <a:gd name="connsiteY1759" fmla="*/ 2090137 h 2186041"/>
                  <a:gd name="connsiteX1760" fmla="*/ 1204632 w 2186041"/>
                  <a:gd name="connsiteY1760" fmla="*/ 2098057 h 2186041"/>
                  <a:gd name="connsiteX1761" fmla="*/ 1209384 w 2186041"/>
                  <a:gd name="connsiteY1761" fmla="*/ 2102810 h 2186041"/>
                  <a:gd name="connsiteX1762" fmla="*/ 1222057 w 2186041"/>
                  <a:gd name="connsiteY1762" fmla="*/ 2105978 h 2186041"/>
                  <a:gd name="connsiteX1763" fmla="*/ 1226809 w 2186041"/>
                  <a:gd name="connsiteY1763" fmla="*/ 2094889 h 2186041"/>
                  <a:gd name="connsiteX1764" fmla="*/ 1229977 w 2186041"/>
                  <a:gd name="connsiteY1764" fmla="*/ 2086969 h 2186041"/>
                  <a:gd name="connsiteX1765" fmla="*/ 1244234 w 2186041"/>
                  <a:gd name="connsiteY1765" fmla="*/ 2072712 h 2186041"/>
                  <a:gd name="connsiteX1766" fmla="*/ 1504024 w 2186041"/>
                  <a:gd name="connsiteY1766" fmla="*/ 358729 h 2186041"/>
                  <a:gd name="connsiteX1767" fmla="*/ 1543627 w 2186041"/>
                  <a:gd name="connsiteY1767" fmla="*/ 366649 h 2186041"/>
                  <a:gd name="connsiteX1768" fmla="*/ 1572140 w 2186041"/>
                  <a:gd name="connsiteY1768" fmla="*/ 342888 h 2186041"/>
                  <a:gd name="connsiteX1769" fmla="*/ 1610158 w 2186041"/>
                  <a:gd name="connsiteY1769" fmla="*/ 273188 h 2186041"/>
                  <a:gd name="connsiteX1770" fmla="*/ 1583229 w 2186041"/>
                  <a:gd name="connsiteY1770" fmla="*/ 258931 h 2186041"/>
                  <a:gd name="connsiteX1771" fmla="*/ 1545211 w 2186041"/>
                  <a:gd name="connsiteY1771" fmla="*/ 327047 h 2186041"/>
                  <a:gd name="connsiteX1772" fmla="*/ 1530954 w 2186041"/>
                  <a:gd name="connsiteY1772" fmla="*/ 341304 h 2186041"/>
                  <a:gd name="connsiteX1773" fmla="*/ 1513529 w 2186041"/>
                  <a:gd name="connsiteY1773" fmla="*/ 339720 h 2186041"/>
                  <a:gd name="connsiteX1774" fmla="*/ 1502440 w 2186041"/>
                  <a:gd name="connsiteY1774" fmla="*/ 327047 h 2186041"/>
                  <a:gd name="connsiteX1775" fmla="*/ 1507193 w 2186041"/>
                  <a:gd name="connsiteY1775" fmla="*/ 308038 h 2186041"/>
                  <a:gd name="connsiteX1776" fmla="*/ 1545211 w 2186041"/>
                  <a:gd name="connsiteY1776" fmla="*/ 239922 h 2186041"/>
                  <a:gd name="connsiteX1777" fmla="*/ 1518281 w 2186041"/>
                  <a:gd name="connsiteY1777" fmla="*/ 225665 h 2186041"/>
                  <a:gd name="connsiteX1778" fmla="*/ 1480263 w 2186041"/>
                  <a:gd name="connsiteY1778" fmla="*/ 295365 h 2186041"/>
                  <a:gd name="connsiteX1779" fmla="*/ 1475511 w 2186041"/>
                  <a:gd name="connsiteY1779" fmla="*/ 333383 h 2186041"/>
                  <a:gd name="connsiteX1780" fmla="*/ 1504024 w 2186041"/>
                  <a:gd name="connsiteY1780" fmla="*/ 358729 h 2186041"/>
                  <a:gd name="connsiteX1781" fmla="*/ 1768567 w 2186041"/>
                  <a:gd name="connsiteY1781" fmla="*/ 582085 h 2186041"/>
                  <a:gd name="connsiteX1782" fmla="*/ 1892126 w 2186041"/>
                  <a:gd name="connsiteY1782" fmla="*/ 537731 h 2186041"/>
                  <a:gd name="connsiteX1783" fmla="*/ 1873117 w 2186041"/>
                  <a:gd name="connsiteY1783" fmla="*/ 513969 h 2186041"/>
                  <a:gd name="connsiteX1784" fmla="*/ 1790744 w 2186041"/>
                  <a:gd name="connsiteY1784" fmla="*/ 545651 h 2186041"/>
                  <a:gd name="connsiteX1785" fmla="*/ 1839851 w 2186041"/>
                  <a:gd name="connsiteY1785" fmla="*/ 472783 h 2186041"/>
                  <a:gd name="connsiteX1786" fmla="*/ 1819258 w 2186041"/>
                  <a:gd name="connsiteY1786" fmla="*/ 447438 h 2186041"/>
                  <a:gd name="connsiteX1787" fmla="*/ 1749558 w 2186041"/>
                  <a:gd name="connsiteY1787" fmla="*/ 558324 h 2186041"/>
                  <a:gd name="connsiteX1788" fmla="*/ 1768567 w 2186041"/>
                  <a:gd name="connsiteY1788" fmla="*/ 582085 h 2186041"/>
                  <a:gd name="connsiteX1789" fmla="*/ 1592733 w 2186041"/>
                  <a:gd name="connsiteY1789" fmla="*/ 412588 h 2186041"/>
                  <a:gd name="connsiteX1790" fmla="*/ 1645008 w 2186041"/>
                  <a:gd name="connsiteY1790" fmla="*/ 344472 h 2186041"/>
                  <a:gd name="connsiteX1791" fmla="*/ 1630751 w 2186041"/>
                  <a:gd name="connsiteY1791" fmla="*/ 441101 h 2186041"/>
                  <a:gd name="connsiteX1792" fmla="*/ 1654513 w 2186041"/>
                  <a:gd name="connsiteY1792" fmla="*/ 460110 h 2186041"/>
                  <a:gd name="connsiteX1793" fmla="*/ 1730549 w 2186041"/>
                  <a:gd name="connsiteY1793" fmla="*/ 361897 h 2186041"/>
                  <a:gd name="connsiteX1794" fmla="*/ 1708372 w 2186041"/>
                  <a:gd name="connsiteY1794" fmla="*/ 344472 h 2186041"/>
                  <a:gd name="connsiteX1795" fmla="*/ 1665601 w 2186041"/>
                  <a:gd name="connsiteY1795" fmla="*/ 399915 h 2186041"/>
                  <a:gd name="connsiteX1796" fmla="*/ 1678274 w 2186041"/>
                  <a:gd name="connsiteY1796" fmla="*/ 319127 h 2186041"/>
                  <a:gd name="connsiteX1797" fmla="*/ 1648176 w 2186041"/>
                  <a:gd name="connsiteY1797" fmla="*/ 295365 h 2186041"/>
                  <a:gd name="connsiteX1798" fmla="*/ 1572140 w 2186041"/>
                  <a:gd name="connsiteY1798" fmla="*/ 393579 h 2186041"/>
                  <a:gd name="connsiteX1799" fmla="*/ 1592733 w 2186041"/>
                  <a:gd name="connsiteY1799" fmla="*/ 412588 h 2186041"/>
                  <a:gd name="connsiteX1800" fmla="*/ 1697283 w 2186041"/>
                  <a:gd name="connsiteY1800" fmla="*/ 471199 h 2186041"/>
                  <a:gd name="connsiteX1801" fmla="*/ 1684610 w 2186041"/>
                  <a:gd name="connsiteY1801" fmla="*/ 458526 h 2186041"/>
                  <a:gd name="connsiteX1802" fmla="*/ 1668770 w 2186041"/>
                  <a:gd name="connsiteY1802" fmla="*/ 474367 h 2186041"/>
                  <a:gd name="connsiteX1803" fmla="*/ 1716292 w 2186041"/>
                  <a:gd name="connsiteY1803" fmla="*/ 521890 h 2186041"/>
                  <a:gd name="connsiteX1804" fmla="*/ 1732133 w 2186041"/>
                  <a:gd name="connsiteY1804" fmla="*/ 506049 h 2186041"/>
                  <a:gd name="connsiteX1805" fmla="*/ 1719460 w 2186041"/>
                  <a:gd name="connsiteY1805" fmla="*/ 493376 h 2186041"/>
                  <a:gd name="connsiteX1806" fmla="*/ 1776488 w 2186041"/>
                  <a:gd name="connsiteY1806" fmla="*/ 436349 h 2186041"/>
                  <a:gd name="connsiteX1807" fmla="*/ 1789160 w 2186041"/>
                  <a:gd name="connsiteY1807" fmla="*/ 449022 h 2186041"/>
                  <a:gd name="connsiteX1808" fmla="*/ 1805001 w 2186041"/>
                  <a:gd name="connsiteY1808" fmla="*/ 433181 h 2186041"/>
                  <a:gd name="connsiteX1809" fmla="*/ 1757479 w 2186041"/>
                  <a:gd name="connsiteY1809" fmla="*/ 385658 h 2186041"/>
                  <a:gd name="connsiteX1810" fmla="*/ 1741638 w 2186041"/>
                  <a:gd name="connsiteY1810" fmla="*/ 401499 h 2186041"/>
                  <a:gd name="connsiteX1811" fmla="*/ 1754310 w 2186041"/>
                  <a:gd name="connsiteY1811" fmla="*/ 414172 h 2186041"/>
                  <a:gd name="connsiteX1812" fmla="*/ 1697283 w 2186041"/>
                  <a:gd name="connsiteY1812" fmla="*/ 471199 h 2186041"/>
                  <a:gd name="connsiteX1813" fmla="*/ 1865196 w 2186041"/>
                  <a:gd name="connsiteY1813" fmla="*/ 1098498 h 2186041"/>
                  <a:gd name="connsiteX1814" fmla="*/ 1096914 w 2186041"/>
                  <a:gd name="connsiteY1814" fmla="*/ 330215 h 2186041"/>
                  <a:gd name="connsiteX1815" fmla="*/ 328631 w 2186041"/>
                  <a:gd name="connsiteY1815" fmla="*/ 1098498 h 2186041"/>
                  <a:gd name="connsiteX1816" fmla="*/ 1096914 w 2186041"/>
                  <a:gd name="connsiteY1816" fmla="*/ 1866780 h 2186041"/>
                  <a:gd name="connsiteX1817" fmla="*/ 1865196 w 2186041"/>
                  <a:gd name="connsiteY1817" fmla="*/ 1098498 h 2186041"/>
                  <a:gd name="connsiteX1818" fmla="*/ 1689363 w 2186041"/>
                  <a:gd name="connsiteY1818" fmla="*/ 1478679 h 2186041"/>
                  <a:gd name="connsiteX1819" fmla="*/ 1584813 w 2186041"/>
                  <a:gd name="connsiteY1819" fmla="*/ 1469175 h 2186041"/>
                  <a:gd name="connsiteX1820" fmla="*/ 1502440 w 2186041"/>
                  <a:gd name="connsiteY1820" fmla="*/ 1478679 h 2186041"/>
                  <a:gd name="connsiteX1821" fmla="*/ 1481847 w 2186041"/>
                  <a:gd name="connsiteY1821" fmla="*/ 1466006 h 2186041"/>
                  <a:gd name="connsiteX1822" fmla="*/ 1485015 w 2186041"/>
                  <a:gd name="connsiteY1822" fmla="*/ 1450165 h 2186041"/>
                  <a:gd name="connsiteX1823" fmla="*/ 1472343 w 2186041"/>
                  <a:gd name="connsiteY1823" fmla="*/ 1458086 h 2186041"/>
                  <a:gd name="connsiteX1824" fmla="*/ 1456502 w 2186041"/>
                  <a:gd name="connsiteY1824" fmla="*/ 1446997 h 2186041"/>
                  <a:gd name="connsiteX1825" fmla="*/ 1443829 w 2186041"/>
                  <a:gd name="connsiteY1825" fmla="*/ 1386802 h 2186041"/>
                  <a:gd name="connsiteX1826" fmla="*/ 1408979 w 2186041"/>
                  <a:gd name="connsiteY1826" fmla="*/ 1317102 h 2186041"/>
                  <a:gd name="connsiteX1827" fmla="*/ 1445413 w 2186041"/>
                  <a:gd name="connsiteY1827" fmla="*/ 1313934 h 2186041"/>
                  <a:gd name="connsiteX1828" fmla="*/ 1483431 w 2186041"/>
                  <a:gd name="connsiteY1828" fmla="*/ 1377297 h 2186041"/>
                  <a:gd name="connsiteX1829" fmla="*/ 1488183 w 2186041"/>
                  <a:gd name="connsiteY1829" fmla="*/ 1443829 h 2186041"/>
                  <a:gd name="connsiteX1830" fmla="*/ 1483431 w 2186041"/>
                  <a:gd name="connsiteY1830" fmla="*/ 1451750 h 2186041"/>
                  <a:gd name="connsiteX1831" fmla="*/ 1491352 w 2186041"/>
                  <a:gd name="connsiteY1831" fmla="*/ 1445413 h 2186041"/>
                  <a:gd name="connsiteX1832" fmla="*/ 1576892 w 2186041"/>
                  <a:gd name="connsiteY1832" fmla="*/ 1426404 h 2186041"/>
                  <a:gd name="connsiteX1833" fmla="*/ 1671938 w 2186041"/>
                  <a:gd name="connsiteY1833" fmla="*/ 1442245 h 2186041"/>
                  <a:gd name="connsiteX1834" fmla="*/ 1689363 w 2186041"/>
                  <a:gd name="connsiteY1834" fmla="*/ 1478679 h 2186041"/>
                  <a:gd name="connsiteX1835" fmla="*/ 1339279 w 2186041"/>
                  <a:gd name="connsiteY1835" fmla="*/ 1424820 h 2186041"/>
                  <a:gd name="connsiteX1836" fmla="*/ 1372545 w 2186041"/>
                  <a:gd name="connsiteY1836" fmla="*/ 1432740 h 2186041"/>
                  <a:gd name="connsiteX1837" fmla="*/ 1389970 w 2186041"/>
                  <a:gd name="connsiteY1837" fmla="*/ 1499272 h 2186041"/>
                  <a:gd name="connsiteX1838" fmla="*/ 1377297 w 2186041"/>
                  <a:gd name="connsiteY1838" fmla="*/ 1559468 h 2186041"/>
                  <a:gd name="connsiteX1839" fmla="*/ 1358288 w 2186041"/>
                  <a:gd name="connsiteY1839" fmla="*/ 1568972 h 2186041"/>
                  <a:gd name="connsiteX1840" fmla="*/ 1347200 w 2186041"/>
                  <a:gd name="connsiteY1840" fmla="*/ 1554715 h 2186041"/>
                  <a:gd name="connsiteX1841" fmla="*/ 1351952 w 2186041"/>
                  <a:gd name="connsiteY1841" fmla="*/ 1497688 h 2186041"/>
                  <a:gd name="connsiteX1842" fmla="*/ 1339279 w 2186041"/>
                  <a:gd name="connsiteY1842" fmla="*/ 1424820 h 2186041"/>
                  <a:gd name="connsiteX1843" fmla="*/ 1293341 w 2186041"/>
                  <a:gd name="connsiteY1843" fmla="*/ 1473927 h 2186041"/>
                  <a:gd name="connsiteX1844" fmla="*/ 1325023 w 2186041"/>
                  <a:gd name="connsiteY1844" fmla="*/ 1485015 h 2186041"/>
                  <a:gd name="connsiteX1845" fmla="*/ 1334527 w 2186041"/>
                  <a:gd name="connsiteY1845" fmla="*/ 1548379 h 2186041"/>
                  <a:gd name="connsiteX1846" fmla="*/ 1315518 w 2186041"/>
                  <a:gd name="connsiteY1846" fmla="*/ 1603822 h 2186041"/>
                  <a:gd name="connsiteX1847" fmla="*/ 1296509 w 2186041"/>
                  <a:gd name="connsiteY1847" fmla="*/ 1610158 h 2186041"/>
                  <a:gd name="connsiteX1848" fmla="*/ 1287004 w 2186041"/>
                  <a:gd name="connsiteY1848" fmla="*/ 1595902 h 2186041"/>
                  <a:gd name="connsiteX1849" fmla="*/ 1298093 w 2186041"/>
                  <a:gd name="connsiteY1849" fmla="*/ 1543627 h 2186041"/>
                  <a:gd name="connsiteX1850" fmla="*/ 1293341 w 2186041"/>
                  <a:gd name="connsiteY1850" fmla="*/ 1473927 h 2186041"/>
                  <a:gd name="connsiteX1851" fmla="*/ 810194 w 2186041"/>
                  <a:gd name="connsiteY1851" fmla="*/ 1293341 h 2186041"/>
                  <a:gd name="connsiteX1852" fmla="*/ 810194 w 2186041"/>
                  <a:gd name="connsiteY1852" fmla="*/ 1236314 h 2186041"/>
                  <a:gd name="connsiteX1853" fmla="*/ 936921 w 2186041"/>
                  <a:gd name="connsiteY1853" fmla="*/ 1236314 h 2186041"/>
                  <a:gd name="connsiteX1854" fmla="*/ 936921 w 2186041"/>
                  <a:gd name="connsiteY1854" fmla="*/ 1179286 h 2186041"/>
                  <a:gd name="connsiteX1855" fmla="*/ 810194 w 2186041"/>
                  <a:gd name="connsiteY1855" fmla="*/ 1179286 h 2186041"/>
                  <a:gd name="connsiteX1856" fmla="*/ 810194 w 2186041"/>
                  <a:gd name="connsiteY1856" fmla="*/ 1144437 h 2186041"/>
                  <a:gd name="connsiteX1857" fmla="*/ 936921 w 2186041"/>
                  <a:gd name="connsiteY1857" fmla="*/ 1144437 h 2186041"/>
                  <a:gd name="connsiteX1858" fmla="*/ 936921 w 2186041"/>
                  <a:gd name="connsiteY1858" fmla="*/ 1087409 h 2186041"/>
                  <a:gd name="connsiteX1859" fmla="*/ 810194 w 2186041"/>
                  <a:gd name="connsiteY1859" fmla="*/ 1087409 h 2186041"/>
                  <a:gd name="connsiteX1860" fmla="*/ 810194 w 2186041"/>
                  <a:gd name="connsiteY1860" fmla="*/ 1052559 h 2186041"/>
                  <a:gd name="connsiteX1861" fmla="*/ 936921 w 2186041"/>
                  <a:gd name="connsiteY1861" fmla="*/ 1052559 h 2186041"/>
                  <a:gd name="connsiteX1862" fmla="*/ 936921 w 2186041"/>
                  <a:gd name="connsiteY1862" fmla="*/ 995532 h 2186041"/>
                  <a:gd name="connsiteX1863" fmla="*/ 810194 w 2186041"/>
                  <a:gd name="connsiteY1863" fmla="*/ 995532 h 2186041"/>
                  <a:gd name="connsiteX1864" fmla="*/ 810194 w 2186041"/>
                  <a:gd name="connsiteY1864" fmla="*/ 960682 h 2186041"/>
                  <a:gd name="connsiteX1865" fmla="*/ 936921 w 2186041"/>
                  <a:gd name="connsiteY1865" fmla="*/ 960682 h 2186041"/>
                  <a:gd name="connsiteX1866" fmla="*/ 936921 w 2186041"/>
                  <a:gd name="connsiteY1866" fmla="*/ 903655 h 2186041"/>
                  <a:gd name="connsiteX1867" fmla="*/ 914744 w 2186041"/>
                  <a:gd name="connsiteY1867" fmla="*/ 903655 h 2186041"/>
                  <a:gd name="connsiteX1868" fmla="*/ 914744 w 2186041"/>
                  <a:gd name="connsiteY1868" fmla="*/ 881478 h 2186041"/>
                  <a:gd name="connsiteX1869" fmla="*/ 936921 w 2186041"/>
                  <a:gd name="connsiteY1869" fmla="*/ 881478 h 2186041"/>
                  <a:gd name="connsiteX1870" fmla="*/ 936921 w 2186041"/>
                  <a:gd name="connsiteY1870" fmla="*/ 881478 h 2186041"/>
                  <a:gd name="connsiteX1871" fmla="*/ 982859 w 2186041"/>
                  <a:gd name="connsiteY1871" fmla="*/ 852964 h 2186041"/>
                  <a:gd name="connsiteX1872" fmla="*/ 1210968 w 2186041"/>
                  <a:gd name="connsiteY1872" fmla="*/ 852964 h 2186041"/>
                  <a:gd name="connsiteX1873" fmla="*/ 1256907 w 2186041"/>
                  <a:gd name="connsiteY1873" fmla="*/ 881478 h 2186041"/>
                  <a:gd name="connsiteX1874" fmla="*/ 1279084 w 2186041"/>
                  <a:gd name="connsiteY1874" fmla="*/ 881478 h 2186041"/>
                  <a:gd name="connsiteX1875" fmla="*/ 1279084 w 2186041"/>
                  <a:gd name="connsiteY1875" fmla="*/ 903655 h 2186041"/>
                  <a:gd name="connsiteX1876" fmla="*/ 1256907 w 2186041"/>
                  <a:gd name="connsiteY1876" fmla="*/ 903655 h 2186041"/>
                  <a:gd name="connsiteX1877" fmla="*/ 1256907 w 2186041"/>
                  <a:gd name="connsiteY1877" fmla="*/ 960682 h 2186041"/>
                  <a:gd name="connsiteX1878" fmla="*/ 1383634 w 2186041"/>
                  <a:gd name="connsiteY1878" fmla="*/ 960682 h 2186041"/>
                  <a:gd name="connsiteX1879" fmla="*/ 1383634 w 2186041"/>
                  <a:gd name="connsiteY1879" fmla="*/ 995532 h 2186041"/>
                  <a:gd name="connsiteX1880" fmla="*/ 1256907 w 2186041"/>
                  <a:gd name="connsiteY1880" fmla="*/ 995532 h 2186041"/>
                  <a:gd name="connsiteX1881" fmla="*/ 1256907 w 2186041"/>
                  <a:gd name="connsiteY1881" fmla="*/ 1052559 h 2186041"/>
                  <a:gd name="connsiteX1882" fmla="*/ 1383634 w 2186041"/>
                  <a:gd name="connsiteY1882" fmla="*/ 1052559 h 2186041"/>
                  <a:gd name="connsiteX1883" fmla="*/ 1383634 w 2186041"/>
                  <a:gd name="connsiteY1883" fmla="*/ 1087409 h 2186041"/>
                  <a:gd name="connsiteX1884" fmla="*/ 1256907 w 2186041"/>
                  <a:gd name="connsiteY1884" fmla="*/ 1087409 h 2186041"/>
                  <a:gd name="connsiteX1885" fmla="*/ 1256907 w 2186041"/>
                  <a:gd name="connsiteY1885" fmla="*/ 1144437 h 2186041"/>
                  <a:gd name="connsiteX1886" fmla="*/ 1383634 w 2186041"/>
                  <a:gd name="connsiteY1886" fmla="*/ 1144437 h 2186041"/>
                  <a:gd name="connsiteX1887" fmla="*/ 1383634 w 2186041"/>
                  <a:gd name="connsiteY1887" fmla="*/ 1179286 h 2186041"/>
                  <a:gd name="connsiteX1888" fmla="*/ 1256907 w 2186041"/>
                  <a:gd name="connsiteY1888" fmla="*/ 1179286 h 2186041"/>
                  <a:gd name="connsiteX1889" fmla="*/ 1256907 w 2186041"/>
                  <a:gd name="connsiteY1889" fmla="*/ 1236314 h 2186041"/>
                  <a:gd name="connsiteX1890" fmla="*/ 1383634 w 2186041"/>
                  <a:gd name="connsiteY1890" fmla="*/ 1236314 h 2186041"/>
                  <a:gd name="connsiteX1891" fmla="*/ 1383634 w 2186041"/>
                  <a:gd name="connsiteY1891" fmla="*/ 1293341 h 2186041"/>
                  <a:gd name="connsiteX1892" fmla="*/ 810194 w 2186041"/>
                  <a:gd name="connsiteY1892" fmla="*/ 1293341 h 2186041"/>
                  <a:gd name="connsiteX1893" fmla="*/ 1210968 w 2186041"/>
                  <a:gd name="connsiteY1893" fmla="*/ 1361457 h 2186041"/>
                  <a:gd name="connsiteX1894" fmla="*/ 1210968 w 2186041"/>
                  <a:gd name="connsiteY1894" fmla="*/ 1372545 h 2186041"/>
                  <a:gd name="connsiteX1895" fmla="*/ 1188791 w 2186041"/>
                  <a:gd name="connsiteY1895" fmla="*/ 1372545 h 2186041"/>
                  <a:gd name="connsiteX1896" fmla="*/ 1188791 w 2186041"/>
                  <a:gd name="connsiteY1896" fmla="*/ 1355120 h 2186041"/>
                  <a:gd name="connsiteX1897" fmla="*/ 1206216 w 2186041"/>
                  <a:gd name="connsiteY1897" fmla="*/ 1337695 h 2186041"/>
                  <a:gd name="connsiteX1898" fmla="*/ 1241066 w 2186041"/>
                  <a:gd name="connsiteY1898" fmla="*/ 1337695 h 2186041"/>
                  <a:gd name="connsiteX1899" fmla="*/ 1258491 w 2186041"/>
                  <a:gd name="connsiteY1899" fmla="*/ 1355120 h 2186041"/>
                  <a:gd name="connsiteX1900" fmla="*/ 1258491 w 2186041"/>
                  <a:gd name="connsiteY1900" fmla="*/ 1389970 h 2186041"/>
                  <a:gd name="connsiteX1901" fmla="*/ 1247402 w 2186041"/>
                  <a:gd name="connsiteY1901" fmla="*/ 1405811 h 2186041"/>
                  <a:gd name="connsiteX1902" fmla="*/ 1212552 w 2186041"/>
                  <a:gd name="connsiteY1902" fmla="*/ 1415316 h 2186041"/>
                  <a:gd name="connsiteX1903" fmla="*/ 1212552 w 2186041"/>
                  <a:gd name="connsiteY1903" fmla="*/ 1440661 h 2186041"/>
                  <a:gd name="connsiteX1904" fmla="*/ 1256907 w 2186041"/>
                  <a:gd name="connsiteY1904" fmla="*/ 1440661 h 2186041"/>
                  <a:gd name="connsiteX1905" fmla="*/ 1256907 w 2186041"/>
                  <a:gd name="connsiteY1905" fmla="*/ 1462838 h 2186041"/>
                  <a:gd name="connsiteX1906" fmla="*/ 1188791 w 2186041"/>
                  <a:gd name="connsiteY1906" fmla="*/ 1462838 h 2186041"/>
                  <a:gd name="connsiteX1907" fmla="*/ 1188791 w 2186041"/>
                  <a:gd name="connsiteY1907" fmla="*/ 1410563 h 2186041"/>
                  <a:gd name="connsiteX1908" fmla="*/ 1188791 w 2186041"/>
                  <a:gd name="connsiteY1908" fmla="*/ 1410563 h 2186041"/>
                  <a:gd name="connsiteX1909" fmla="*/ 1199880 w 2186041"/>
                  <a:gd name="connsiteY1909" fmla="*/ 1394722 h 2186041"/>
                  <a:gd name="connsiteX1910" fmla="*/ 1234729 w 2186041"/>
                  <a:gd name="connsiteY1910" fmla="*/ 1385218 h 2186041"/>
                  <a:gd name="connsiteX1911" fmla="*/ 1234729 w 2186041"/>
                  <a:gd name="connsiteY1911" fmla="*/ 1359872 h 2186041"/>
                  <a:gd name="connsiteX1912" fmla="*/ 1210968 w 2186041"/>
                  <a:gd name="connsiteY1912" fmla="*/ 1359872 h 2186041"/>
                  <a:gd name="connsiteX1913" fmla="*/ 1218889 w 2186041"/>
                  <a:gd name="connsiteY1913" fmla="*/ 1629167 h 2186041"/>
                  <a:gd name="connsiteX1914" fmla="*/ 1234729 w 2186041"/>
                  <a:gd name="connsiteY1914" fmla="*/ 1583229 h 2186041"/>
                  <a:gd name="connsiteX1915" fmla="*/ 1236313 w 2186041"/>
                  <a:gd name="connsiteY1915" fmla="*/ 1519865 h 2186041"/>
                  <a:gd name="connsiteX1916" fmla="*/ 1266411 w 2186041"/>
                  <a:gd name="connsiteY1916" fmla="*/ 1532538 h 2186041"/>
                  <a:gd name="connsiteX1917" fmla="*/ 1269579 w 2186041"/>
                  <a:gd name="connsiteY1917" fmla="*/ 1591149 h 2186041"/>
                  <a:gd name="connsiteX1918" fmla="*/ 1245818 w 2186041"/>
                  <a:gd name="connsiteY1918" fmla="*/ 1638672 h 2186041"/>
                  <a:gd name="connsiteX1919" fmla="*/ 1226809 w 2186041"/>
                  <a:gd name="connsiteY1919" fmla="*/ 1641840 h 2186041"/>
                  <a:gd name="connsiteX1920" fmla="*/ 1218889 w 2186041"/>
                  <a:gd name="connsiteY1920" fmla="*/ 1629167 h 2186041"/>
                  <a:gd name="connsiteX1921" fmla="*/ 1022462 w 2186041"/>
                  <a:gd name="connsiteY1921" fmla="*/ 1418484 h 2186041"/>
                  <a:gd name="connsiteX1922" fmla="*/ 1005037 w 2186041"/>
                  <a:gd name="connsiteY1922" fmla="*/ 1401059 h 2186041"/>
                  <a:gd name="connsiteX1923" fmla="*/ 1005037 w 2186041"/>
                  <a:gd name="connsiteY1923" fmla="*/ 1355120 h 2186041"/>
                  <a:gd name="connsiteX1924" fmla="*/ 1022462 w 2186041"/>
                  <a:gd name="connsiteY1924" fmla="*/ 1337695 h 2186041"/>
                  <a:gd name="connsiteX1925" fmla="*/ 1057312 w 2186041"/>
                  <a:gd name="connsiteY1925" fmla="*/ 1337695 h 2186041"/>
                  <a:gd name="connsiteX1926" fmla="*/ 1074737 w 2186041"/>
                  <a:gd name="connsiteY1926" fmla="*/ 1355120 h 2186041"/>
                  <a:gd name="connsiteX1927" fmla="*/ 1074737 w 2186041"/>
                  <a:gd name="connsiteY1927" fmla="*/ 1446997 h 2186041"/>
                  <a:gd name="connsiteX1928" fmla="*/ 1057312 w 2186041"/>
                  <a:gd name="connsiteY1928" fmla="*/ 1464422 h 2186041"/>
                  <a:gd name="connsiteX1929" fmla="*/ 1005037 w 2186041"/>
                  <a:gd name="connsiteY1929" fmla="*/ 1464422 h 2186041"/>
                  <a:gd name="connsiteX1930" fmla="*/ 1005037 w 2186041"/>
                  <a:gd name="connsiteY1930" fmla="*/ 1442245 h 2186041"/>
                  <a:gd name="connsiteX1931" fmla="*/ 1050975 w 2186041"/>
                  <a:gd name="connsiteY1931" fmla="*/ 1442245 h 2186041"/>
                  <a:gd name="connsiteX1932" fmla="*/ 1050975 w 2186041"/>
                  <a:gd name="connsiteY1932" fmla="*/ 1420068 h 2186041"/>
                  <a:gd name="connsiteX1933" fmla="*/ 1022462 w 2186041"/>
                  <a:gd name="connsiteY1933" fmla="*/ 1420068 h 2186041"/>
                  <a:gd name="connsiteX1934" fmla="*/ 957514 w 2186041"/>
                  <a:gd name="connsiteY1934" fmla="*/ 1581645 h 2186041"/>
                  <a:gd name="connsiteX1935" fmla="*/ 973355 w 2186041"/>
                  <a:gd name="connsiteY1935" fmla="*/ 1627583 h 2186041"/>
                  <a:gd name="connsiteX1936" fmla="*/ 965434 w 2186041"/>
                  <a:gd name="connsiteY1936" fmla="*/ 1641840 h 2186041"/>
                  <a:gd name="connsiteX1937" fmla="*/ 946425 w 2186041"/>
                  <a:gd name="connsiteY1937" fmla="*/ 1638672 h 2186041"/>
                  <a:gd name="connsiteX1938" fmla="*/ 922664 w 2186041"/>
                  <a:gd name="connsiteY1938" fmla="*/ 1591149 h 2186041"/>
                  <a:gd name="connsiteX1939" fmla="*/ 925832 w 2186041"/>
                  <a:gd name="connsiteY1939" fmla="*/ 1532538 h 2186041"/>
                  <a:gd name="connsiteX1940" fmla="*/ 955930 w 2186041"/>
                  <a:gd name="connsiteY1940" fmla="*/ 1519865 h 2186041"/>
                  <a:gd name="connsiteX1941" fmla="*/ 957514 w 2186041"/>
                  <a:gd name="connsiteY1941" fmla="*/ 1581645 h 2186041"/>
                  <a:gd name="connsiteX1942" fmla="*/ 959098 w 2186041"/>
                  <a:gd name="connsiteY1942" fmla="*/ 1464422 h 2186041"/>
                  <a:gd name="connsiteX1943" fmla="*/ 959098 w 2186041"/>
                  <a:gd name="connsiteY1943" fmla="*/ 1361457 h 2186041"/>
                  <a:gd name="connsiteX1944" fmla="*/ 936921 w 2186041"/>
                  <a:gd name="connsiteY1944" fmla="*/ 1372545 h 2186041"/>
                  <a:gd name="connsiteX1945" fmla="*/ 936921 w 2186041"/>
                  <a:gd name="connsiteY1945" fmla="*/ 1350368 h 2186041"/>
                  <a:gd name="connsiteX1946" fmla="*/ 959098 w 2186041"/>
                  <a:gd name="connsiteY1946" fmla="*/ 1339279 h 2186041"/>
                  <a:gd name="connsiteX1947" fmla="*/ 965434 w 2186041"/>
                  <a:gd name="connsiteY1947" fmla="*/ 1339279 h 2186041"/>
                  <a:gd name="connsiteX1948" fmla="*/ 982859 w 2186041"/>
                  <a:gd name="connsiteY1948" fmla="*/ 1356704 h 2186041"/>
                  <a:gd name="connsiteX1949" fmla="*/ 982859 w 2186041"/>
                  <a:gd name="connsiteY1949" fmla="*/ 1466006 h 2186041"/>
                  <a:gd name="connsiteX1950" fmla="*/ 959098 w 2186041"/>
                  <a:gd name="connsiteY1950" fmla="*/ 1466006 h 2186041"/>
                  <a:gd name="connsiteX1951" fmla="*/ 895735 w 2186041"/>
                  <a:gd name="connsiteY1951" fmla="*/ 1543627 h 2186041"/>
                  <a:gd name="connsiteX1952" fmla="*/ 906823 w 2186041"/>
                  <a:gd name="connsiteY1952" fmla="*/ 1595902 h 2186041"/>
                  <a:gd name="connsiteX1953" fmla="*/ 897319 w 2186041"/>
                  <a:gd name="connsiteY1953" fmla="*/ 1610158 h 2186041"/>
                  <a:gd name="connsiteX1954" fmla="*/ 878310 w 2186041"/>
                  <a:gd name="connsiteY1954" fmla="*/ 1603822 h 2186041"/>
                  <a:gd name="connsiteX1955" fmla="*/ 859301 w 2186041"/>
                  <a:gd name="connsiteY1955" fmla="*/ 1548379 h 2186041"/>
                  <a:gd name="connsiteX1956" fmla="*/ 868805 w 2186041"/>
                  <a:gd name="connsiteY1956" fmla="*/ 1485015 h 2186041"/>
                  <a:gd name="connsiteX1957" fmla="*/ 900487 w 2186041"/>
                  <a:gd name="connsiteY1957" fmla="*/ 1473927 h 2186041"/>
                  <a:gd name="connsiteX1958" fmla="*/ 895735 w 2186041"/>
                  <a:gd name="connsiteY1958" fmla="*/ 1543627 h 2186041"/>
                  <a:gd name="connsiteX1959" fmla="*/ 845044 w 2186041"/>
                  <a:gd name="connsiteY1959" fmla="*/ 1554715 h 2186041"/>
                  <a:gd name="connsiteX1960" fmla="*/ 833955 w 2186041"/>
                  <a:gd name="connsiteY1960" fmla="*/ 1568972 h 2186041"/>
                  <a:gd name="connsiteX1961" fmla="*/ 814946 w 2186041"/>
                  <a:gd name="connsiteY1961" fmla="*/ 1559468 h 2186041"/>
                  <a:gd name="connsiteX1962" fmla="*/ 802273 w 2186041"/>
                  <a:gd name="connsiteY1962" fmla="*/ 1499272 h 2186041"/>
                  <a:gd name="connsiteX1963" fmla="*/ 819698 w 2186041"/>
                  <a:gd name="connsiteY1963" fmla="*/ 1432740 h 2186041"/>
                  <a:gd name="connsiteX1964" fmla="*/ 852964 w 2186041"/>
                  <a:gd name="connsiteY1964" fmla="*/ 1424820 h 2186041"/>
                  <a:gd name="connsiteX1965" fmla="*/ 840291 w 2186041"/>
                  <a:gd name="connsiteY1965" fmla="*/ 1496104 h 2186041"/>
                  <a:gd name="connsiteX1966" fmla="*/ 845044 w 2186041"/>
                  <a:gd name="connsiteY1966" fmla="*/ 1554715 h 2186041"/>
                  <a:gd name="connsiteX1967" fmla="*/ 583669 w 2186041"/>
                  <a:gd name="connsiteY1967" fmla="*/ 1119091 h 2186041"/>
                  <a:gd name="connsiteX1968" fmla="*/ 626440 w 2186041"/>
                  <a:gd name="connsiteY1968" fmla="*/ 1062064 h 2186041"/>
                  <a:gd name="connsiteX1969" fmla="*/ 696140 w 2186041"/>
                  <a:gd name="connsiteY1969" fmla="*/ 1025630 h 2186041"/>
                  <a:gd name="connsiteX1970" fmla="*/ 726237 w 2186041"/>
                  <a:gd name="connsiteY1970" fmla="*/ 1046223 h 2186041"/>
                  <a:gd name="connsiteX1971" fmla="*/ 654953 w 2186041"/>
                  <a:gd name="connsiteY1971" fmla="*/ 1090578 h 2186041"/>
                  <a:gd name="connsiteX1972" fmla="*/ 609015 w 2186041"/>
                  <a:gd name="connsiteY1972" fmla="*/ 1138100 h 2186041"/>
                  <a:gd name="connsiteX1973" fmla="*/ 588422 w 2186041"/>
                  <a:gd name="connsiteY1973" fmla="*/ 1139684 h 2186041"/>
                  <a:gd name="connsiteX1974" fmla="*/ 583669 w 2186041"/>
                  <a:gd name="connsiteY1974" fmla="*/ 1119091 h 2186041"/>
                  <a:gd name="connsiteX1975" fmla="*/ 585253 w 2186041"/>
                  <a:gd name="connsiteY1975" fmla="*/ 1033550 h 2186041"/>
                  <a:gd name="connsiteX1976" fmla="*/ 635944 w 2186041"/>
                  <a:gd name="connsiteY1976" fmla="*/ 984444 h 2186041"/>
                  <a:gd name="connsiteX1977" fmla="*/ 708812 w 2186041"/>
                  <a:gd name="connsiteY1977" fmla="*/ 957514 h 2186041"/>
                  <a:gd name="connsiteX1978" fmla="*/ 734158 w 2186041"/>
                  <a:gd name="connsiteY1978" fmla="*/ 981275 h 2186041"/>
                  <a:gd name="connsiteX1979" fmla="*/ 658121 w 2186041"/>
                  <a:gd name="connsiteY1979" fmla="*/ 1016125 h 2186041"/>
                  <a:gd name="connsiteX1980" fmla="*/ 605847 w 2186041"/>
                  <a:gd name="connsiteY1980" fmla="*/ 1057312 h 2186041"/>
                  <a:gd name="connsiteX1981" fmla="*/ 586837 w 2186041"/>
                  <a:gd name="connsiteY1981" fmla="*/ 1055728 h 2186041"/>
                  <a:gd name="connsiteX1982" fmla="*/ 585253 w 2186041"/>
                  <a:gd name="connsiteY1982" fmla="*/ 1033550 h 2186041"/>
                  <a:gd name="connsiteX1983" fmla="*/ 596342 w 2186041"/>
                  <a:gd name="connsiteY1983" fmla="*/ 1206216 h 2186041"/>
                  <a:gd name="connsiteX1984" fmla="*/ 631192 w 2186041"/>
                  <a:gd name="connsiteY1984" fmla="*/ 1144437 h 2186041"/>
                  <a:gd name="connsiteX1985" fmla="*/ 694555 w 2186041"/>
                  <a:gd name="connsiteY1985" fmla="*/ 1098498 h 2186041"/>
                  <a:gd name="connsiteX1986" fmla="*/ 727821 w 2186041"/>
                  <a:gd name="connsiteY1986" fmla="*/ 1115923 h 2186041"/>
                  <a:gd name="connsiteX1987" fmla="*/ 664458 w 2186041"/>
                  <a:gd name="connsiteY1987" fmla="*/ 1169782 h 2186041"/>
                  <a:gd name="connsiteX1988" fmla="*/ 624856 w 2186041"/>
                  <a:gd name="connsiteY1988" fmla="*/ 1223641 h 2186041"/>
                  <a:gd name="connsiteX1989" fmla="*/ 605847 w 2186041"/>
                  <a:gd name="connsiteY1989" fmla="*/ 1228393 h 2186041"/>
                  <a:gd name="connsiteX1990" fmla="*/ 596342 w 2186041"/>
                  <a:gd name="connsiteY1990" fmla="*/ 1206216 h 2186041"/>
                  <a:gd name="connsiteX1991" fmla="*/ 645449 w 2186041"/>
                  <a:gd name="connsiteY1991" fmla="*/ 1225225 h 2186041"/>
                  <a:gd name="connsiteX1992" fmla="*/ 700892 w 2186041"/>
                  <a:gd name="connsiteY1992" fmla="*/ 1171366 h 2186041"/>
                  <a:gd name="connsiteX1993" fmla="*/ 735742 w 2186041"/>
                  <a:gd name="connsiteY1993" fmla="*/ 1184039 h 2186041"/>
                  <a:gd name="connsiteX1994" fmla="*/ 680299 w 2186041"/>
                  <a:gd name="connsiteY1994" fmla="*/ 1245818 h 2186041"/>
                  <a:gd name="connsiteX1995" fmla="*/ 650201 w 2186041"/>
                  <a:gd name="connsiteY1995" fmla="*/ 1304429 h 2186041"/>
                  <a:gd name="connsiteX1996" fmla="*/ 631192 w 2186041"/>
                  <a:gd name="connsiteY1996" fmla="*/ 1310766 h 2186041"/>
                  <a:gd name="connsiteX1997" fmla="*/ 620103 w 2186041"/>
                  <a:gd name="connsiteY1997" fmla="*/ 1290173 h 2186041"/>
                  <a:gd name="connsiteX1998" fmla="*/ 645449 w 2186041"/>
                  <a:gd name="connsiteY1998" fmla="*/ 1225225 h 2186041"/>
                  <a:gd name="connsiteX1999" fmla="*/ 669210 w 2186041"/>
                  <a:gd name="connsiteY1999" fmla="*/ 941673 h 2186041"/>
                  <a:gd name="connsiteX2000" fmla="*/ 612183 w 2186041"/>
                  <a:gd name="connsiteY2000" fmla="*/ 973355 h 2186041"/>
                  <a:gd name="connsiteX2001" fmla="*/ 593174 w 2186041"/>
                  <a:gd name="connsiteY2001" fmla="*/ 970187 h 2186041"/>
                  <a:gd name="connsiteX2002" fmla="*/ 594758 w 2186041"/>
                  <a:gd name="connsiteY2002" fmla="*/ 949594 h 2186041"/>
                  <a:gd name="connsiteX2003" fmla="*/ 650201 w 2186041"/>
                  <a:gd name="connsiteY2003" fmla="*/ 909991 h 2186041"/>
                  <a:gd name="connsiteX2004" fmla="*/ 724653 w 2186041"/>
                  <a:gd name="connsiteY2004" fmla="*/ 892566 h 2186041"/>
                  <a:gd name="connsiteX2005" fmla="*/ 746830 w 2186041"/>
                  <a:gd name="connsiteY2005" fmla="*/ 917912 h 2186041"/>
                  <a:gd name="connsiteX2006" fmla="*/ 669210 w 2186041"/>
                  <a:gd name="connsiteY2006" fmla="*/ 941673 h 2186041"/>
                  <a:gd name="connsiteX2007" fmla="*/ 688219 w 2186041"/>
                  <a:gd name="connsiteY2007" fmla="*/ 873557 h 2186041"/>
                  <a:gd name="connsiteX2008" fmla="*/ 631192 w 2186041"/>
                  <a:gd name="connsiteY2008" fmla="*/ 897319 h 2186041"/>
                  <a:gd name="connsiteX2009" fmla="*/ 613767 w 2186041"/>
                  <a:gd name="connsiteY2009" fmla="*/ 892566 h 2186041"/>
                  <a:gd name="connsiteX2010" fmla="*/ 618519 w 2186041"/>
                  <a:gd name="connsiteY2010" fmla="*/ 873557 h 2186041"/>
                  <a:gd name="connsiteX2011" fmla="*/ 675546 w 2186041"/>
                  <a:gd name="connsiteY2011" fmla="*/ 841876 h 2186041"/>
                  <a:gd name="connsiteX2012" fmla="*/ 748414 w 2186041"/>
                  <a:gd name="connsiteY2012" fmla="*/ 833955 h 2186041"/>
                  <a:gd name="connsiteX2013" fmla="*/ 765839 w 2186041"/>
                  <a:gd name="connsiteY2013" fmla="*/ 859301 h 2186041"/>
                  <a:gd name="connsiteX2014" fmla="*/ 688219 w 2186041"/>
                  <a:gd name="connsiteY2014" fmla="*/ 873557 h 2186041"/>
                  <a:gd name="connsiteX2015" fmla="*/ 711980 w 2186041"/>
                  <a:gd name="connsiteY2015" fmla="*/ 810194 h 2186041"/>
                  <a:gd name="connsiteX2016" fmla="*/ 654953 w 2186041"/>
                  <a:gd name="connsiteY2016" fmla="*/ 826035 h 2186041"/>
                  <a:gd name="connsiteX2017" fmla="*/ 639112 w 2186041"/>
                  <a:gd name="connsiteY2017" fmla="*/ 819698 h 2186041"/>
                  <a:gd name="connsiteX2018" fmla="*/ 645449 w 2186041"/>
                  <a:gd name="connsiteY2018" fmla="*/ 802273 h 2186041"/>
                  <a:gd name="connsiteX2019" fmla="*/ 702476 w 2186041"/>
                  <a:gd name="connsiteY2019" fmla="*/ 780096 h 2186041"/>
                  <a:gd name="connsiteX2020" fmla="*/ 772176 w 2186041"/>
                  <a:gd name="connsiteY2020" fmla="*/ 778512 h 2186041"/>
                  <a:gd name="connsiteX2021" fmla="*/ 786433 w 2186041"/>
                  <a:gd name="connsiteY2021" fmla="*/ 802273 h 2186041"/>
                  <a:gd name="connsiteX2022" fmla="*/ 711980 w 2186041"/>
                  <a:gd name="connsiteY2022" fmla="*/ 810194 h 2186041"/>
                  <a:gd name="connsiteX2023" fmla="*/ 814946 w 2186041"/>
                  <a:gd name="connsiteY2023" fmla="*/ 1372545 h 2186041"/>
                  <a:gd name="connsiteX2024" fmla="*/ 791185 w 2186041"/>
                  <a:gd name="connsiteY2024" fmla="*/ 1443829 h 2186041"/>
                  <a:gd name="connsiteX2025" fmla="*/ 788017 w 2186041"/>
                  <a:gd name="connsiteY2025" fmla="*/ 1504024 h 2186041"/>
                  <a:gd name="connsiteX2026" fmla="*/ 773760 w 2186041"/>
                  <a:gd name="connsiteY2026" fmla="*/ 1516697 h 2186041"/>
                  <a:gd name="connsiteX2027" fmla="*/ 756335 w 2186041"/>
                  <a:gd name="connsiteY2027" fmla="*/ 1504024 h 2186041"/>
                  <a:gd name="connsiteX2028" fmla="*/ 751583 w 2186041"/>
                  <a:gd name="connsiteY2028" fmla="*/ 1440661 h 2186041"/>
                  <a:gd name="connsiteX2029" fmla="*/ 778512 w 2186041"/>
                  <a:gd name="connsiteY2029" fmla="*/ 1375713 h 2186041"/>
                  <a:gd name="connsiteX2030" fmla="*/ 814946 w 2186041"/>
                  <a:gd name="connsiteY2030" fmla="*/ 1372545 h 2186041"/>
                  <a:gd name="connsiteX2031" fmla="*/ 1377297 w 2186041"/>
                  <a:gd name="connsiteY2031" fmla="*/ 1372545 h 2186041"/>
                  <a:gd name="connsiteX2032" fmla="*/ 1413731 w 2186041"/>
                  <a:gd name="connsiteY2032" fmla="*/ 1375713 h 2186041"/>
                  <a:gd name="connsiteX2033" fmla="*/ 1440661 w 2186041"/>
                  <a:gd name="connsiteY2033" fmla="*/ 1440661 h 2186041"/>
                  <a:gd name="connsiteX2034" fmla="*/ 1435909 w 2186041"/>
                  <a:gd name="connsiteY2034" fmla="*/ 1504024 h 2186041"/>
                  <a:gd name="connsiteX2035" fmla="*/ 1418484 w 2186041"/>
                  <a:gd name="connsiteY2035" fmla="*/ 1516697 h 2186041"/>
                  <a:gd name="connsiteX2036" fmla="*/ 1404227 w 2186041"/>
                  <a:gd name="connsiteY2036" fmla="*/ 1504024 h 2186041"/>
                  <a:gd name="connsiteX2037" fmla="*/ 1401059 w 2186041"/>
                  <a:gd name="connsiteY2037" fmla="*/ 1443829 h 2186041"/>
                  <a:gd name="connsiteX2038" fmla="*/ 1377297 w 2186041"/>
                  <a:gd name="connsiteY2038" fmla="*/ 1372545 h 2186041"/>
                  <a:gd name="connsiteX2039" fmla="*/ 1568972 w 2186041"/>
                  <a:gd name="connsiteY2039" fmla="*/ 1223641 h 2186041"/>
                  <a:gd name="connsiteX2040" fmla="*/ 1529370 w 2186041"/>
                  <a:gd name="connsiteY2040" fmla="*/ 1169782 h 2186041"/>
                  <a:gd name="connsiteX2041" fmla="*/ 1464422 w 2186041"/>
                  <a:gd name="connsiteY2041" fmla="*/ 1115923 h 2186041"/>
                  <a:gd name="connsiteX2042" fmla="*/ 1497688 w 2186041"/>
                  <a:gd name="connsiteY2042" fmla="*/ 1098498 h 2186041"/>
                  <a:gd name="connsiteX2043" fmla="*/ 1561052 w 2186041"/>
                  <a:gd name="connsiteY2043" fmla="*/ 1144437 h 2186041"/>
                  <a:gd name="connsiteX2044" fmla="*/ 1595902 w 2186041"/>
                  <a:gd name="connsiteY2044" fmla="*/ 1206216 h 2186041"/>
                  <a:gd name="connsiteX2045" fmla="*/ 1587981 w 2186041"/>
                  <a:gd name="connsiteY2045" fmla="*/ 1228393 h 2186041"/>
                  <a:gd name="connsiteX2046" fmla="*/ 1568972 w 2186041"/>
                  <a:gd name="connsiteY2046" fmla="*/ 1223641 h 2186041"/>
                  <a:gd name="connsiteX2047" fmla="*/ 1572140 w 2186041"/>
                  <a:gd name="connsiteY2047" fmla="*/ 1290173 h 2186041"/>
                  <a:gd name="connsiteX2048" fmla="*/ 1561052 w 2186041"/>
                  <a:gd name="connsiteY2048" fmla="*/ 1310766 h 2186041"/>
                  <a:gd name="connsiteX2049" fmla="*/ 1542043 w 2186041"/>
                  <a:gd name="connsiteY2049" fmla="*/ 1304429 h 2186041"/>
                  <a:gd name="connsiteX2050" fmla="*/ 1511945 w 2186041"/>
                  <a:gd name="connsiteY2050" fmla="*/ 1245818 h 2186041"/>
                  <a:gd name="connsiteX2051" fmla="*/ 1456502 w 2186041"/>
                  <a:gd name="connsiteY2051" fmla="*/ 1184039 h 2186041"/>
                  <a:gd name="connsiteX2052" fmla="*/ 1491352 w 2186041"/>
                  <a:gd name="connsiteY2052" fmla="*/ 1171366 h 2186041"/>
                  <a:gd name="connsiteX2053" fmla="*/ 1546795 w 2186041"/>
                  <a:gd name="connsiteY2053" fmla="*/ 1225225 h 2186041"/>
                  <a:gd name="connsiteX2054" fmla="*/ 1572140 w 2186041"/>
                  <a:gd name="connsiteY2054" fmla="*/ 1290173 h 2186041"/>
                  <a:gd name="connsiteX2055" fmla="*/ 1583229 w 2186041"/>
                  <a:gd name="connsiteY2055" fmla="*/ 1141268 h 2186041"/>
                  <a:gd name="connsiteX2056" fmla="*/ 1537290 w 2186041"/>
                  <a:gd name="connsiteY2056" fmla="*/ 1093746 h 2186041"/>
                  <a:gd name="connsiteX2057" fmla="*/ 1466006 w 2186041"/>
                  <a:gd name="connsiteY2057" fmla="*/ 1049391 h 2186041"/>
                  <a:gd name="connsiteX2058" fmla="*/ 1496104 w 2186041"/>
                  <a:gd name="connsiteY2058" fmla="*/ 1028798 h 2186041"/>
                  <a:gd name="connsiteX2059" fmla="*/ 1565804 w 2186041"/>
                  <a:gd name="connsiteY2059" fmla="*/ 1065232 h 2186041"/>
                  <a:gd name="connsiteX2060" fmla="*/ 1608574 w 2186041"/>
                  <a:gd name="connsiteY2060" fmla="*/ 1122259 h 2186041"/>
                  <a:gd name="connsiteX2061" fmla="*/ 1603822 w 2186041"/>
                  <a:gd name="connsiteY2061" fmla="*/ 1144437 h 2186041"/>
                  <a:gd name="connsiteX2062" fmla="*/ 1583229 w 2186041"/>
                  <a:gd name="connsiteY2062" fmla="*/ 1141268 h 2186041"/>
                  <a:gd name="connsiteX2063" fmla="*/ 1606990 w 2186041"/>
                  <a:gd name="connsiteY2063" fmla="*/ 1055728 h 2186041"/>
                  <a:gd name="connsiteX2064" fmla="*/ 1587981 w 2186041"/>
                  <a:gd name="connsiteY2064" fmla="*/ 1057312 h 2186041"/>
                  <a:gd name="connsiteX2065" fmla="*/ 1535706 w 2186041"/>
                  <a:gd name="connsiteY2065" fmla="*/ 1016125 h 2186041"/>
                  <a:gd name="connsiteX2066" fmla="*/ 1459670 w 2186041"/>
                  <a:gd name="connsiteY2066" fmla="*/ 981275 h 2186041"/>
                  <a:gd name="connsiteX2067" fmla="*/ 1485015 w 2186041"/>
                  <a:gd name="connsiteY2067" fmla="*/ 957514 h 2186041"/>
                  <a:gd name="connsiteX2068" fmla="*/ 1557883 w 2186041"/>
                  <a:gd name="connsiteY2068" fmla="*/ 984444 h 2186041"/>
                  <a:gd name="connsiteX2069" fmla="*/ 1608574 w 2186041"/>
                  <a:gd name="connsiteY2069" fmla="*/ 1033550 h 2186041"/>
                  <a:gd name="connsiteX2070" fmla="*/ 1606990 w 2186041"/>
                  <a:gd name="connsiteY2070" fmla="*/ 1055728 h 2186041"/>
                  <a:gd name="connsiteX2071" fmla="*/ 1599070 w 2186041"/>
                  <a:gd name="connsiteY2071" fmla="*/ 970187 h 2186041"/>
                  <a:gd name="connsiteX2072" fmla="*/ 1580061 w 2186041"/>
                  <a:gd name="connsiteY2072" fmla="*/ 973355 h 2186041"/>
                  <a:gd name="connsiteX2073" fmla="*/ 1523034 w 2186041"/>
                  <a:gd name="connsiteY2073" fmla="*/ 941673 h 2186041"/>
                  <a:gd name="connsiteX2074" fmla="*/ 1443829 w 2186041"/>
                  <a:gd name="connsiteY2074" fmla="*/ 917912 h 2186041"/>
                  <a:gd name="connsiteX2075" fmla="*/ 1466006 w 2186041"/>
                  <a:gd name="connsiteY2075" fmla="*/ 892566 h 2186041"/>
                  <a:gd name="connsiteX2076" fmla="*/ 1540458 w 2186041"/>
                  <a:gd name="connsiteY2076" fmla="*/ 909991 h 2186041"/>
                  <a:gd name="connsiteX2077" fmla="*/ 1595902 w 2186041"/>
                  <a:gd name="connsiteY2077" fmla="*/ 949594 h 2186041"/>
                  <a:gd name="connsiteX2078" fmla="*/ 1599070 w 2186041"/>
                  <a:gd name="connsiteY2078" fmla="*/ 970187 h 2186041"/>
                  <a:gd name="connsiteX2079" fmla="*/ 1580061 w 2186041"/>
                  <a:gd name="connsiteY2079" fmla="*/ 890982 h 2186041"/>
                  <a:gd name="connsiteX2080" fmla="*/ 1562636 w 2186041"/>
                  <a:gd name="connsiteY2080" fmla="*/ 895735 h 2186041"/>
                  <a:gd name="connsiteX2081" fmla="*/ 1505608 w 2186041"/>
                  <a:gd name="connsiteY2081" fmla="*/ 871973 h 2186041"/>
                  <a:gd name="connsiteX2082" fmla="*/ 1427988 w 2186041"/>
                  <a:gd name="connsiteY2082" fmla="*/ 857716 h 2186041"/>
                  <a:gd name="connsiteX2083" fmla="*/ 1445413 w 2186041"/>
                  <a:gd name="connsiteY2083" fmla="*/ 832371 h 2186041"/>
                  <a:gd name="connsiteX2084" fmla="*/ 1518281 w 2186041"/>
                  <a:gd name="connsiteY2084" fmla="*/ 840292 h 2186041"/>
                  <a:gd name="connsiteX2085" fmla="*/ 1575308 w 2186041"/>
                  <a:gd name="connsiteY2085" fmla="*/ 871973 h 2186041"/>
                  <a:gd name="connsiteX2086" fmla="*/ 1580061 w 2186041"/>
                  <a:gd name="connsiteY2086" fmla="*/ 890982 h 2186041"/>
                  <a:gd name="connsiteX2087" fmla="*/ 1553131 w 2186041"/>
                  <a:gd name="connsiteY2087" fmla="*/ 819698 h 2186041"/>
                  <a:gd name="connsiteX2088" fmla="*/ 1537290 w 2186041"/>
                  <a:gd name="connsiteY2088" fmla="*/ 826035 h 2186041"/>
                  <a:gd name="connsiteX2089" fmla="*/ 1480263 w 2186041"/>
                  <a:gd name="connsiteY2089" fmla="*/ 810194 h 2186041"/>
                  <a:gd name="connsiteX2090" fmla="*/ 1405811 w 2186041"/>
                  <a:gd name="connsiteY2090" fmla="*/ 803858 h 2186041"/>
                  <a:gd name="connsiteX2091" fmla="*/ 1420068 w 2186041"/>
                  <a:gd name="connsiteY2091" fmla="*/ 780096 h 2186041"/>
                  <a:gd name="connsiteX2092" fmla="*/ 1489768 w 2186041"/>
                  <a:gd name="connsiteY2092" fmla="*/ 781680 h 2186041"/>
                  <a:gd name="connsiteX2093" fmla="*/ 1546795 w 2186041"/>
                  <a:gd name="connsiteY2093" fmla="*/ 803858 h 2186041"/>
                  <a:gd name="connsiteX2094" fmla="*/ 1553131 w 2186041"/>
                  <a:gd name="connsiteY2094" fmla="*/ 819698 h 2186041"/>
                  <a:gd name="connsiteX2095" fmla="*/ 1747974 w 2186041"/>
                  <a:gd name="connsiteY2095" fmla="*/ 1374129 h 2186041"/>
                  <a:gd name="connsiteX2096" fmla="*/ 1638672 w 2186041"/>
                  <a:gd name="connsiteY2096" fmla="*/ 1382050 h 2186041"/>
                  <a:gd name="connsiteX2097" fmla="*/ 1554715 w 2186041"/>
                  <a:gd name="connsiteY2097" fmla="*/ 1407395 h 2186041"/>
                  <a:gd name="connsiteX2098" fmla="*/ 1530954 w 2186041"/>
                  <a:gd name="connsiteY2098" fmla="*/ 1397891 h 2186041"/>
                  <a:gd name="connsiteX2099" fmla="*/ 1532538 w 2186041"/>
                  <a:gd name="connsiteY2099" fmla="*/ 1377297 h 2186041"/>
                  <a:gd name="connsiteX2100" fmla="*/ 1521449 w 2186041"/>
                  <a:gd name="connsiteY2100" fmla="*/ 1386802 h 2186041"/>
                  <a:gd name="connsiteX2101" fmla="*/ 1504024 w 2186041"/>
                  <a:gd name="connsiteY2101" fmla="*/ 1378881 h 2186041"/>
                  <a:gd name="connsiteX2102" fmla="*/ 1483431 w 2186041"/>
                  <a:gd name="connsiteY2102" fmla="*/ 1318686 h 2186041"/>
                  <a:gd name="connsiteX2103" fmla="*/ 1437493 w 2186041"/>
                  <a:gd name="connsiteY2103" fmla="*/ 1252154 h 2186041"/>
                  <a:gd name="connsiteX2104" fmla="*/ 1475511 w 2186041"/>
                  <a:gd name="connsiteY2104" fmla="*/ 1244234 h 2186041"/>
                  <a:gd name="connsiteX2105" fmla="*/ 1523034 w 2186041"/>
                  <a:gd name="connsiteY2105" fmla="*/ 1302845 h 2186041"/>
                  <a:gd name="connsiteX2106" fmla="*/ 1537290 w 2186041"/>
                  <a:gd name="connsiteY2106" fmla="*/ 1369377 h 2186041"/>
                  <a:gd name="connsiteX2107" fmla="*/ 1534122 w 2186041"/>
                  <a:gd name="connsiteY2107" fmla="*/ 1378881 h 2186041"/>
                  <a:gd name="connsiteX2108" fmla="*/ 1540458 w 2186041"/>
                  <a:gd name="connsiteY2108" fmla="*/ 1372545 h 2186041"/>
                  <a:gd name="connsiteX2109" fmla="*/ 1624415 w 2186041"/>
                  <a:gd name="connsiteY2109" fmla="*/ 1336111 h 2186041"/>
                  <a:gd name="connsiteX2110" fmla="*/ 1727381 w 2186041"/>
                  <a:gd name="connsiteY2110" fmla="*/ 1336111 h 2186041"/>
                  <a:gd name="connsiteX2111" fmla="*/ 1747974 w 2186041"/>
                  <a:gd name="connsiteY2111" fmla="*/ 1374129 h 2186041"/>
                  <a:gd name="connsiteX2112" fmla="*/ 1789160 w 2186041"/>
                  <a:gd name="connsiteY2112" fmla="*/ 1260075 h 2186041"/>
                  <a:gd name="connsiteX2113" fmla="*/ 1678274 w 2186041"/>
                  <a:gd name="connsiteY2113" fmla="*/ 1287004 h 2186041"/>
                  <a:gd name="connsiteX2114" fmla="*/ 1597486 w 2186041"/>
                  <a:gd name="connsiteY2114" fmla="*/ 1326607 h 2186041"/>
                  <a:gd name="connsiteX2115" fmla="*/ 1572140 w 2186041"/>
                  <a:gd name="connsiteY2115" fmla="*/ 1321854 h 2186041"/>
                  <a:gd name="connsiteX2116" fmla="*/ 1576892 w 2186041"/>
                  <a:gd name="connsiteY2116" fmla="*/ 1293341 h 2186041"/>
                  <a:gd name="connsiteX2117" fmla="*/ 1657681 w 2186041"/>
                  <a:gd name="connsiteY2117" fmla="*/ 1242650 h 2186041"/>
                  <a:gd name="connsiteX2118" fmla="*/ 1762231 w 2186041"/>
                  <a:gd name="connsiteY2118" fmla="*/ 1225225 h 2186041"/>
                  <a:gd name="connsiteX2119" fmla="*/ 1789160 w 2186041"/>
                  <a:gd name="connsiteY2119" fmla="*/ 1260075 h 2186041"/>
                  <a:gd name="connsiteX2120" fmla="*/ 1809753 w 2186041"/>
                  <a:gd name="connsiteY2120" fmla="*/ 1138100 h 2186041"/>
                  <a:gd name="connsiteX2121" fmla="*/ 1702035 w 2186041"/>
                  <a:gd name="connsiteY2121" fmla="*/ 1184039 h 2186041"/>
                  <a:gd name="connsiteX2122" fmla="*/ 1625999 w 2186041"/>
                  <a:gd name="connsiteY2122" fmla="*/ 1236314 h 2186041"/>
                  <a:gd name="connsiteX2123" fmla="*/ 1599070 w 2186041"/>
                  <a:gd name="connsiteY2123" fmla="*/ 1234730 h 2186041"/>
                  <a:gd name="connsiteX2124" fmla="*/ 1600654 w 2186041"/>
                  <a:gd name="connsiteY2124" fmla="*/ 1206216 h 2186041"/>
                  <a:gd name="connsiteX2125" fmla="*/ 1675106 w 2186041"/>
                  <a:gd name="connsiteY2125" fmla="*/ 1144437 h 2186041"/>
                  <a:gd name="connsiteX2126" fmla="*/ 1776488 w 2186041"/>
                  <a:gd name="connsiteY2126" fmla="*/ 1109587 h 2186041"/>
                  <a:gd name="connsiteX2127" fmla="*/ 1809753 w 2186041"/>
                  <a:gd name="connsiteY2127" fmla="*/ 1138100 h 2186041"/>
                  <a:gd name="connsiteX2128" fmla="*/ 1809753 w 2186041"/>
                  <a:gd name="connsiteY2128" fmla="*/ 1016125 h 2186041"/>
                  <a:gd name="connsiteX2129" fmla="*/ 1709956 w 2186041"/>
                  <a:gd name="connsiteY2129" fmla="*/ 1077905 h 2186041"/>
                  <a:gd name="connsiteX2130" fmla="*/ 1641840 w 2186041"/>
                  <a:gd name="connsiteY2130" fmla="*/ 1141268 h 2186041"/>
                  <a:gd name="connsiteX2131" fmla="*/ 1614911 w 2186041"/>
                  <a:gd name="connsiteY2131" fmla="*/ 1144437 h 2186041"/>
                  <a:gd name="connsiteX2132" fmla="*/ 1611742 w 2186041"/>
                  <a:gd name="connsiteY2132" fmla="*/ 1117507 h 2186041"/>
                  <a:gd name="connsiteX2133" fmla="*/ 1675106 w 2186041"/>
                  <a:gd name="connsiteY2133" fmla="*/ 1044639 h 2186041"/>
                  <a:gd name="connsiteX2134" fmla="*/ 1770151 w 2186041"/>
                  <a:gd name="connsiteY2134" fmla="*/ 992364 h 2186041"/>
                  <a:gd name="connsiteX2135" fmla="*/ 1809753 w 2186041"/>
                  <a:gd name="connsiteY2135" fmla="*/ 1016125 h 2186041"/>
                  <a:gd name="connsiteX2136" fmla="*/ 1792328 w 2186041"/>
                  <a:gd name="connsiteY2136" fmla="*/ 908407 h 2186041"/>
                  <a:gd name="connsiteX2137" fmla="*/ 1703619 w 2186041"/>
                  <a:gd name="connsiteY2137" fmla="*/ 981275 h 2186041"/>
                  <a:gd name="connsiteX2138" fmla="*/ 1645008 w 2186041"/>
                  <a:gd name="connsiteY2138" fmla="*/ 1050975 h 2186041"/>
                  <a:gd name="connsiteX2139" fmla="*/ 1619663 w 2186041"/>
                  <a:gd name="connsiteY2139" fmla="*/ 1057312 h 2186041"/>
                  <a:gd name="connsiteX2140" fmla="*/ 1613326 w 2186041"/>
                  <a:gd name="connsiteY2140" fmla="*/ 1030382 h 2186041"/>
                  <a:gd name="connsiteX2141" fmla="*/ 1667185 w 2186041"/>
                  <a:gd name="connsiteY2141" fmla="*/ 951178 h 2186041"/>
                  <a:gd name="connsiteX2142" fmla="*/ 1754310 w 2186041"/>
                  <a:gd name="connsiteY2142" fmla="*/ 889398 h 2186041"/>
                  <a:gd name="connsiteX2143" fmla="*/ 1792328 w 2186041"/>
                  <a:gd name="connsiteY2143" fmla="*/ 908407 h 2186041"/>
                  <a:gd name="connsiteX2144" fmla="*/ 1759063 w 2186041"/>
                  <a:gd name="connsiteY2144" fmla="*/ 805442 h 2186041"/>
                  <a:gd name="connsiteX2145" fmla="*/ 1681442 w 2186041"/>
                  <a:gd name="connsiteY2145" fmla="*/ 884646 h 2186041"/>
                  <a:gd name="connsiteX2146" fmla="*/ 1633920 w 2186041"/>
                  <a:gd name="connsiteY2146" fmla="*/ 959098 h 2186041"/>
                  <a:gd name="connsiteX2147" fmla="*/ 1610158 w 2186041"/>
                  <a:gd name="connsiteY2147" fmla="*/ 968603 h 2186041"/>
                  <a:gd name="connsiteX2148" fmla="*/ 1600654 w 2186041"/>
                  <a:gd name="connsiteY2148" fmla="*/ 943257 h 2186041"/>
                  <a:gd name="connsiteX2149" fmla="*/ 1643424 w 2186041"/>
                  <a:gd name="connsiteY2149" fmla="*/ 860885 h 2186041"/>
                  <a:gd name="connsiteX2150" fmla="*/ 1719460 w 2186041"/>
                  <a:gd name="connsiteY2150" fmla="*/ 791185 h 2186041"/>
                  <a:gd name="connsiteX2151" fmla="*/ 1759063 w 2186041"/>
                  <a:gd name="connsiteY2151" fmla="*/ 805442 h 2186041"/>
                  <a:gd name="connsiteX2152" fmla="*/ 1714708 w 2186041"/>
                  <a:gd name="connsiteY2152" fmla="*/ 715149 h 2186041"/>
                  <a:gd name="connsiteX2153" fmla="*/ 1649761 w 2186041"/>
                  <a:gd name="connsiteY2153" fmla="*/ 799105 h 2186041"/>
                  <a:gd name="connsiteX2154" fmla="*/ 1611742 w 2186041"/>
                  <a:gd name="connsiteY2154" fmla="*/ 875142 h 2186041"/>
                  <a:gd name="connsiteX2155" fmla="*/ 1591149 w 2186041"/>
                  <a:gd name="connsiteY2155" fmla="*/ 886230 h 2186041"/>
                  <a:gd name="connsiteX2156" fmla="*/ 1580061 w 2186041"/>
                  <a:gd name="connsiteY2156" fmla="*/ 864053 h 2186041"/>
                  <a:gd name="connsiteX2157" fmla="*/ 1613326 w 2186041"/>
                  <a:gd name="connsiteY2157" fmla="*/ 781680 h 2186041"/>
                  <a:gd name="connsiteX2158" fmla="*/ 1678274 w 2186041"/>
                  <a:gd name="connsiteY2158" fmla="*/ 707228 h 2186041"/>
                  <a:gd name="connsiteX2159" fmla="*/ 1714708 w 2186041"/>
                  <a:gd name="connsiteY2159" fmla="*/ 715149 h 2186041"/>
                  <a:gd name="connsiteX2160" fmla="*/ 1627583 w 2186041"/>
                  <a:gd name="connsiteY2160" fmla="*/ 642281 h 2186041"/>
                  <a:gd name="connsiteX2161" fmla="*/ 1662433 w 2186041"/>
                  <a:gd name="connsiteY2161" fmla="*/ 647033 h 2186041"/>
                  <a:gd name="connsiteX2162" fmla="*/ 1608574 w 2186041"/>
                  <a:gd name="connsiteY2162" fmla="*/ 730989 h 2186041"/>
                  <a:gd name="connsiteX2163" fmla="*/ 1580061 w 2186041"/>
                  <a:gd name="connsiteY2163" fmla="*/ 803858 h 2186041"/>
                  <a:gd name="connsiteX2164" fmla="*/ 1561052 w 2186041"/>
                  <a:gd name="connsiteY2164" fmla="*/ 816530 h 2186041"/>
                  <a:gd name="connsiteX2165" fmla="*/ 1549963 w 2186041"/>
                  <a:gd name="connsiteY2165" fmla="*/ 797521 h 2186041"/>
                  <a:gd name="connsiteX2166" fmla="*/ 1573724 w 2186041"/>
                  <a:gd name="connsiteY2166" fmla="*/ 718317 h 2186041"/>
                  <a:gd name="connsiteX2167" fmla="*/ 1627583 w 2186041"/>
                  <a:gd name="connsiteY2167" fmla="*/ 642281 h 2186041"/>
                  <a:gd name="connsiteX2168" fmla="*/ 1572140 w 2186041"/>
                  <a:gd name="connsiteY2168" fmla="*/ 591590 h 2186041"/>
                  <a:gd name="connsiteX2169" fmla="*/ 1603822 w 2186041"/>
                  <a:gd name="connsiteY2169" fmla="*/ 593174 h 2186041"/>
                  <a:gd name="connsiteX2170" fmla="*/ 1562636 w 2186041"/>
                  <a:gd name="connsiteY2170" fmla="*/ 672378 h 2186041"/>
                  <a:gd name="connsiteX2171" fmla="*/ 1542043 w 2186041"/>
                  <a:gd name="connsiteY2171" fmla="*/ 740494 h 2186041"/>
                  <a:gd name="connsiteX2172" fmla="*/ 1526202 w 2186041"/>
                  <a:gd name="connsiteY2172" fmla="*/ 753167 h 2186041"/>
                  <a:gd name="connsiteX2173" fmla="*/ 1518281 w 2186041"/>
                  <a:gd name="connsiteY2173" fmla="*/ 748415 h 2186041"/>
                  <a:gd name="connsiteX2174" fmla="*/ 1519865 w 2186041"/>
                  <a:gd name="connsiteY2174" fmla="*/ 757919 h 2186041"/>
                  <a:gd name="connsiteX2175" fmla="*/ 1505608 w 2186041"/>
                  <a:gd name="connsiteY2175" fmla="*/ 764255 h 2186041"/>
                  <a:gd name="connsiteX2176" fmla="*/ 1451750 w 2186041"/>
                  <a:gd name="connsiteY2176" fmla="*/ 753167 h 2186041"/>
                  <a:gd name="connsiteX2177" fmla="*/ 1382050 w 2186041"/>
                  <a:gd name="connsiteY2177" fmla="*/ 754751 h 2186041"/>
                  <a:gd name="connsiteX2178" fmla="*/ 1393138 w 2186041"/>
                  <a:gd name="connsiteY2178" fmla="*/ 730989 h 2186041"/>
                  <a:gd name="connsiteX2179" fmla="*/ 1456502 w 2186041"/>
                  <a:gd name="connsiteY2179" fmla="*/ 726237 h 2186041"/>
                  <a:gd name="connsiteX2180" fmla="*/ 1511945 w 2186041"/>
                  <a:gd name="connsiteY2180" fmla="*/ 742078 h 2186041"/>
                  <a:gd name="connsiteX2181" fmla="*/ 1515113 w 2186041"/>
                  <a:gd name="connsiteY2181" fmla="*/ 745246 h 2186041"/>
                  <a:gd name="connsiteX2182" fmla="*/ 1511945 w 2186041"/>
                  <a:gd name="connsiteY2182" fmla="*/ 735742 h 2186041"/>
                  <a:gd name="connsiteX2183" fmla="*/ 1527786 w 2186041"/>
                  <a:gd name="connsiteY2183" fmla="*/ 662874 h 2186041"/>
                  <a:gd name="connsiteX2184" fmla="*/ 1572140 w 2186041"/>
                  <a:gd name="connsiteY2184" fmla="*/ 591590 h 2186041"/>
                  <a:gd name="connsiteX2185" fmla="*/ 1344032 w 2186041"/>
                  <a:gd name="connsiteY2185" fmla="*/ 654953 h 2186041"/>
                  <a:gd name="connsiteX2186" fmla="*/ 1393138 w 2186041"/>
                  <a:gd name="connsiteY2186" fmla="*/ 642281 h 2186041"/>
                  <a:gd name="connsiteX2187" fmla="*/ 1439077 w 2186041"/>
                  <a:gd name="connsiteY2187" fmla="*/ 648617 h 2186041"/>
                  <a:gd name="connsiteX2188" fmla="*/ 1446997 w 2186041"/>
                  <a:gd name="connsiteY2188" fmla="*/ 659706 h 2186041"/>
                  <a:gd name="connsiteX2189" fmla="*/ 1437493 w 2186041"/>
                  <a:gd name="connsiteY2189" fmla="*/ 667626 h 2186041"/>
                  <a:gd name="connsiteX2190" fmla="*/ 1394722 w 2186041"/>
                  <a:gd name="connsiteY2190" fmla="*/ 666042 h 2186041"/>
                  <a:gd name="connsiteX2191" fmla="*/ 1340863 w 2186041"/>
                  <a:gd name="connsiteY2191" fmla="*/ 677131 h 2186041"/>
                  <a:gd name="connsiteX2192" fmla="*/ 1344032 w 2186041"/>
                  <a:gd name="connsiteY2192" fmla="*/ 654953 h 2186041"/>
                  <a:gd name="connsiteX2193" fmla="*/ 1318686 w 2186041"/>
                  <a:gd name="connsiteY2193" fmla="*/ 643865 h 2186041"/>
                  <a:gd name="connsiteX2194" fmla="*/ 1320270 w 2186041"/>
                  <a:gd name="connsiteY2194" fmla="*/ 623272 h 2186041"/>
                  <a:gd name="connsiteX2195" fmla="*/ 1361456 w 2186041"/>
                  <a:gd name="connsiteY2195" fmla="*/ 607431 h 2186041"/>
                  <a:gd name="connsiteX2196" fmla="*/ 1401059 w 2186041"/>
                  <a:gd name="connsiteY2196" fmla="*/ 610599 h 2186041"/>
                  <a:gd name="connsiteX2197" fmla="*/ 1408979 w 2186041"/>
                  <a:gd name="connsiteY2197" fmla="*/ 620103 h 2186041"/>
                  <a:gd name="connsiteX2198" fmla="*/ 1401059 w 2186041"/>
                  <a:gd name="connsiteY2198" fmla="*/ 628024 h 2186041"/>
                  <a:gd name="connsiteX2199" fmla="*/ 1364625 w 2186041"/>
                  <a:gd name="connsiteY2199" fmla="*/ 629608 h 2186041"/>
                  <a:gd name="connsiteX2200" fmla="*/ 1318686 w 2186041"/>
                  <a:gd name="connsiteY2200" fmla="*/ 643865 h 2186041"/>
                  <a:gd name="connsiteX2201" fmla="*/ 1369377 w 2186041"/>
                  <a:gd name="connsiteY2201" fmla="*/ 689803 h 2186041"/>
                  <a:gd name="connsiteX2202" fmla="*/ 1426404 w 2186041"/>
                  <a:gd name="connsiteY2202" fmla="*/ 680299 h 2186041"/>
                  <a:gd name="connsiteX2203" fmla="*/ 1477095 w 2186041"/>
                  <a:gd name="connsiteY2203" fmla="*/ 691387 h 2186041"/>
                  <a:gd name="connsiteX2204" fmla="*/ 1485015 w 2186041"/>
                  <a:gd name="connsiteY2204" fmla="*/ 704060 h 2186041"/>
                  <a:gd name="connsiteX2205" fmla="*/ 1472343 w 2186041"/>
                  <a:gd name="connsiteY2205" fmla="*/ 711980 h 2186041"/>
                  <a:gd name="connsiteX2206" fmla="*/ 1423236 w 2186041"/>
                  <a:gd name="connsiteY2206" fmla="*/ 707228 h 2186041"/>
                  <a:gd name="connsiteX2207" fmla="*/ 1361456 w 2186041"/>
                  <a:gd name="connsiteY2207" fmla="*/ 713565 h 2186041"/>
                  <a:gd name="connsiteX2208" fmla="*/ 1369377 w 2186041"/>
                  <a:gd name="connsiteY2208" fmla="*/ 689803 h 2186041"/>
                  <a:gd name="connsiteX2209" fmla="*/ 1546795 w 2186041"/>
                  <a:gd name="connsiteY2209" fmla="*/ 553572 h 2186041"/>
                  <a:gd name="connsiteX2210" fmla="*/ 1515113 w 2186041"/>
                  <a:gd name="connsiteY2210" fmla="*/ 626440 h 2186041"/>
                  <a:gd name="connsiteX2211" fmla="*/ 1502440 w 2186041"/>
                  <a:gd name="connsiteY2211" fmla="*/ 688219 h 2186041"/>
                  <a:gd name="connsiteX2212" fmla="*/ 1489768 w 2186041"/>
                  <a:gd name="connsiteY2212" fmla="*/ 700892 h 2186041"/>
                  <a:gd name="connsiteX2213" fmla="*/ 1477095 w 2186041"/>
                  <a:gd name="connsiteY2213" fmla="*/ 686635 h 2186041"/>
                  <a:gd name="connsiteX2214" fmla="*/ 1483431 w 2186041"/>
                  <a:gd name="connsiteY2214" fmla="*/ 621687 h 2186041"/>
                  <a:gd name="connsiteX2215" fmla="*/ 1516697 w 2186041"/>
                  <a:gd name="connsiteY2215" fmla="*/ 556740 h 2186041"/>
                  <a:gd name="connsiteX2216" fmla="*/ 1546795 w 2186041"/>
                  <a:gd name="connsiteY2216" fmla="*/ 553572 h 2186041"/>
                  <a:gd name="connsiteX2217" fmla="*/ 1439077 w 2186041"/>
                  <a:gd name="connsiteY2217" fmla="*/ 585253 h 2186041"/>
                  <a:gd name="connsiteX2218" fmla="*/ 1462838 w 2186041"/>
                  <a:gd name="connsiteY2218" fmla="*/ 528226 h 2186041"/>
                  <a:gd name="connsiteX2219" fmla="*/ 1489768 w 2186041"/>
                  <a:gd name="connsiteY2219" fmla="*/ 525058 h 2186041"/>
                  <a:gd name="connsiteX2220" fmla="*/ 1469174 w 2186041"/>
                  <a:gd name="connsiteY2220" fmla="*/ 588422 h 2186041"/>
                  <a:gd name="connsiteX2221" fmla="*/ 1462838 w 2186041"/>
                  <a:gd name="connsiteY2221" fmla="*/ 640696 h 2186041"/>
                  <a:gd name="connsiteX2222" fmla="*/ 1451750 w 2186041"/>
                  <a:gd name="connsiteY2222" fmla="*/ 651785 h 2186041"/>
                  <a:gd name="connsiteX2223" fmla="*/ 1439077 w 2186041"/>
                  <a:gd name="connsiteY2223" fmla="*/ 640696 h 2186041"/>
                  <a:gd name="connsiteX2224" fmla="*/ 1439077 w 2186041"/>
                  <a:gd name="connsiteY2224" fmla="*/ 585253 h 2186041"/>
                  <a:gd name="connsiteX2225" fmla="*/ 1394722 w 2186041"/>
                  <a:gd name="connsiteY2225" fmla="*/ 559908 h 2186041"/>
                  <a:gd name="connsiteX2226" fmla="*/ 1410563 w 2186041"/>
                  <a:gd name="connsiteY2226" fmla="*/ 510801 h 2186041"/>
                  <a:gd name="connsiteX2227" fmla="*/ 1434324 w 2186041"/>
                  <a:gd name="connsiteY2227" fmla="*/ 507633 h 2186041"/>
                  <a:gd name="connsiteX2228" fmla="*/ 1421652 w 2186041"/>
                  <a:gd name="connsiteY2228" fmla="*/ 561492 h 2186041"/>
                  <a:gd name="connsiteX2229" fmla="*/ 1421652 w 2186041"/>
                  <a:gd name="connsiteY2229" fmla="*/ 605847 h 2186041"/>
                  <a:gd name="connsiteX2230" fmla="*/ 1413731 w 2186041"/>
                  <a:gd name="connsiteY2230" fmla="*/ 615351 h 2186041"/>
                  <a:gd name="connsiteX2231" fmla="*/ 1401059 w 2186041"/>
                  <a:gd name="connsiteY2231" fmla="*/ 607431 h 2186041"/>
                  <a:gd name="connsiteX2232" fmla="*/ 1394722 w 2186041"/>
                  <a:gd name="connsiteY2232" fmla="*/ 559908 h 2186041"/>
                  <a:gd name="connsiteX2233" fmla="*/ 1366209 w 2186041"/>
                  <a:gd name="connsiteY2233" fmla="*/ 501297 h 2186041"/>
                  <a:gd name="connsiteX2234" fmla="*/ 1386802 w 2186041"/>
                  <a:gd name="connsiteY2234" fmla="*/ 496544 h 2186041"/>
                  <a:gd name="connsiteX2235" fmla="*/ 1378881 w 2186041"/>
                  <a:gd name="connsiteY2235" fmla="*/ 540899 h 2186041"/>
                  <a:gd name="connsiteX2236" fmla="*/ 1382050 w 2186041"/>
                  <a:gd name="connsiteY2236" fmla="*/ 575749 h 2186041"/>
                  <a:gd name="connsiteX2237" fmla="*/ 1375713 w 2186041"/>
                  <a:gd name="connsiteY2237" fmla="*/ 583669 h 2186041"/>
                  <a:gd name="connsiteX2238" fmla="*/ 1364625 w 2186041"/>
                  <a:gd name="connsiteY2238" fmla="*/ 577333 h 2186041"/>
                  <a:gd name="connsiteX2239" fmla="*/ 1356704 w 2186041"/>
                  <a:gd name="connsiteY2239" fmla="*/ 540899 h 2186041"/>
                  <a:gd name="connsiteX2240" fmla="*/ 1366209 w 2186041"/>
                  <a:gd name="connsiteY2240" fmla="*/ 501297 h 2186041"/>
                  <a:gd name="connsiteX2241" fmla="*/ 1363041 w 2186041"/>
                  <a:gd name="connsiteY2241" fmla="*/ 578917 h 2186041"/>
                  <a:gd name="connsiteX2242" fmla="*/ 1370961 w 2186041"/>
                  <a:gd name="connsiteY2242" fmla="*/ 588422 h 2186041"/>
                  <a:gd name="connsiteX2243" fmla="*/ 1364625 w 2186041"/>
                  <a:gd name="connsiteY2243" fmla="*/ 596342 h 2186041"/>
                  <a:gd name="connsiteX2244" fmla="*/ 1334527 w 2186041"/>
                  <a:gd name="connsiteY2244" fmla="*/ 599510 h 2186041"/>
                  <a:gd name="connsiteX2245" fmla="*/ 1298093 w 2186041"/>
                  <a:gd name="connsiteY2245" fmla="*/ 613767 h 2186041"/>
                  <a:gd name="connsiteX2246" fmla="*/ 1298093 w 2186041"/>
                  <a:gd name="connsiteY2246" fmla="*/ 594758 h 2186041"/>
                  <a:gd name="connsiteX2247" fmla="*/ 1329775 w 2186041"/>
                  <a:gd name="connsiteY2247" fmla="*/ 578917 h 2186041"/>
                  <a:gd name="connsiteX2248" fmla="*/ 1363041 w 2186041"/>
                  <a:gd name="connsiteY2248" fmla="*/ 578917 h 2186041"/>
                  <a:gd name="connsiteX2249" fmla="*/ 1325023 w 2186041"/>
                  <a:gd name="connsiteY2249" fmla="*/ 496544 h 2186041"/>
                  <a:gd name="connsiteX2250" fmla="*/ 1340863 w 2186041"/>
                  <a:gd name="connsiteY2250" fmla="*/ 491792 h 2186041"/>
                  <a:gd name="connsiteX2251" fmla="*/ 1337695 w 2186041"/>
                  <a:gd name="connsiteY2251" fmla="*/ 525058 h 2186041"/>
                  <a:gd name="connsiteX2252" fmla="*/ 1342447 w 2186041"/>
                  <a:gd name="connsiteY2252" fmla="*/ 550403 h 2186041"/>
                  <a:gd name="connsiteX2253" fmla="*/ 1337695 w 2186041"/>
                  <a:gd name="connsiteY2253" fmla="*/ 556740 h 2186041"/>
                  <a:gd name="connsiteX2254" fmla="*/ 1328191 w 2186041"/>
                  <a:gd name="connsiteY2254" fmla="*/ 553572 h 2186041"/>
                  <a:gd name="connsiteX2255" fmla="*/ 1318686 w 2186041"/>
                  <a:gd name="connsiteY2255" fmla="*/ 526642 h 2186041"/>
                  <a:gd name="connsiteX2256" fmla="*/ 1325023 w 2186041"/>
                  <a:gd name="connsiteY2256" fmla="*/ 496544 h 2186041"/>
                  <a:gd name="connsiteX2257" fmla="*/ 1275916 w 2186041"/>
                  <a:gd name="connsiteY2257" fmla="*/ 572581 h 2186041"/>
                  <a:gd name="connsiteX2258" fmla="*/ 1301261 w 2186041"/>
                  <a:gd name="connsiteY2258" fmla="*/ 556740 h 2186041"/>
                  <a:gd name="connsiteX2259" fmla="*/ 1328191 w 2186041"/>
                  <a:gd name="connsiteY2259" fmla="*/ 555156 h 2186041"/>
                  <a:gd name="connsiteX2260" fmla="*/ 1334527 w 2186041"/>
                  <a:gd name="connsiteY2260" fmla="*/ 561492 h 2186041"/>
                  <a:gd name="connsiteX2261" fmla="*/ 1329775 w 2186041"/>
                  <a:gd name="connsiteY2261" fmla="*/ 567828 h 2186041"/>
                  <a:gd name="connsiteX2262" fmla="*/ 1306013 w 2186041"/>
                  <a:gd name="connsiteY2262" fmla="*/ 572581 h 2186041"/>
                  <a:gd name="connsiteX2263" fmla="*/ 1279084 w 2186041"/>
                  <a:gd name="connsiteY2263" fmla="*/ 586837 h 2186041"/>
                  <a:gd name="connsiteX2264" fmla="*/ 1275916 w 2186041"/>
                  <a:gd name="connsiteY2264" fmla="*/ 572581 h 2186041"/>
                  <a:gd name="connsiteX2265" fmla="*/ 1383634 w 2186041"/>
                  <a:gd name="connsiteY2265" fmla="*/ 811778 h 2186041"/>
                  <a:gd name="connsiteX2266" fmla="*/ 1383634 w 2186041"/>
                  <a:gd name="connsiteY2266" fmla="*/ 903655 h 2186041"/>
                  <a:gd name="connsiteX2267" fmla="*/ 1298093 w 2186041"/>
                  <a:gd name="connsiteY2267" fmla="*/ 903655 h 2186041"/>
                  <a:gd name="connsiteX2268" fmla="*/ 1298093 w 2186041"/>
                  <a:gd name="connsiteY2268" fmla="*/ 862469 h 2186041"/>
                  <a:gd name="connsiteX2269" fmla="*/ 1264827 w 2186041"/>
                  <a:gd name="connsiteY2269" fmla="*/ 862469 h 2186041"/>
                  <a:gd name="connsiteX2270" fmla="*/ 1180870 w 2186041"/>
                  <a:gd name="connsiteY2270" fmla="*/ 810194 h 2186041"/>
                  <a:gd name="connsiteX2271" fmla="*/ 1383634 w 2186041"/>
                  <a:gd name="connsiteY2271" fmla="*/ 810194 h 2186041"/>
                  <a:gd name="connsiteX2272" fmla="*/ 1084241 w 2186041"/>
                  <a:gd name="connsiteY2272" fmla="*/ 765839 h 2186041"/>
                  <a:gd name="connsiteX2273" fmla="*/ 1106418 w 2186041"/>
                  <a:gd name="connsiteY2273" fmla="*/ 765839 h 2186041"/>
                  <a:gd name="connsiteX2274" fmla="*/ 1106418 w 2186041"/>
                  <a:gd name="connsiteY2274" fmla="*/ 788017 h 2186041"/>
                  <a:gd name="connsiteX2275" fmla="*/ 1180870 w 2186041"/>
                  <a:gd name="connsiteY2275" fmla="*/ 833955 h 2186041"/>
                  <a:gd name="connsiteX2276" fmla="*/ 1009789 w 2186041"/>
                  <a:gd name="connsiteY2276" fmla="*/ 833955 h 2186041"/>
                  <a:gd name="connsiteX2277" fmla="*/ 1084241 w 2186041"/>
                  <a:gd name="connsiteY2277" fmla="*/ 788017 h 2186041"/>
                  <a:gd name="connsiteX2278" fmla="*/ 1084241 w 2186041"/>
                  <a:gd name="connsiteY2278" fmla="*/ 765839 h 2186041"/>
                  <a:gd name="connsiteX2279" fmla="*/ 929001 w 2186041"/>
                  <a:gd name="connsiteY2279" fmla="*/ 862469 h 2186041"/>
                  <a:gd name="connsiteX2280" fmla="*/ 895735 w 2186041"/>
                  <a:gd name="connsiteY2280" fmla="*/ 862469 h 2186041"/>
                  <a:gd name="connsiteX2281" fmla="*/ 895735 w 2186041"/>
                  <a:gd name="connsiteY2281" fmla="*/ 902071 h 2186041"/>
                  <a:gd name="connsiteX2282" fmla="*/ 810194 w 2186041"/>
                  <a:gd name="connsiteY2282" fmla="*/ 902071 h 2186041"/>
                  <a:gd name="connsiteX2283" fmla="*/ 810194 w 2186041"/>
                  <a:gd name="connsiteY2283" fmla="*/ 810194 h 2186041"/>
                  <a:gd name="connsiteX2284" fmla="*/ 1012957 w 2186041"/>
                  <a:gd name="connsiteY2284" fmla="*/ 810194 h 2186041"/>
                  <a:gd name="connsiteX2285" fmla="*/ 929001 w 2186041"/>
                  <a:gd name="connsiteY2285" fmla="*/ 862469 h 2186041"/>
                  <a:gd name="connsiteX2286" fmla="*/ 799105 w 2186041"/>
                  <a:gd name="connsiteY2286" fmla="*/ 640696 h 2186041"/>
                  <a:gd name="connsiteX2287" fmla="*/ 848212 w 2186041"/>
                  <a:gd name="connsiteY2287" fmla="*/ 653369 h 2186041"/>
                  <a:gd name="connsiteX2288" fmla="*/ 852964 w 2186041"/>
                  <a:gd name="connsiteY2288" fmla="*/ 675546 h 2186041"/>
                  <a:gd name="connsiteX2289" fmla="*/ 799105 w 2186041"/>
                  <a:gd name="connsiteY2289" fmla="*/ 664458 h 2186041"/>
                  <a:gd name="connsiteX2290" fmla="*/ 756335 w 2186041"/>
                  <a:gd name="connsiteY2290" fmla="*/ 666042 h 2186041"/>
                  <a:gd name="connsiteX2291" fmla="*/ 746830 w 2186041"/>
                  <a:gd name="connsiteY2291" fmla="*/ 658121 h 2186041"/>
                  <a:gd name="connsiteX2292" fmla="*/ 754751 w 2186041"/>
                  <a:gd name="connsiteY2292" fmla="*/ 647033 h 2186041"/>
                  <a:gd name="connsiteX2293" fmla="*/ 799105 w 2186041"/>
                  <a:gd name="connsiteY2293" fmla="*/ 640696 h 2186041"/>
                  <a:gd name="connsiteX2294" fmla="*/ 784848 w 2186041"/>
                  <a:gd name="connsiteY2294" fmla="*/ 620103 h 2186041"/>
                  <a:gd name="connsiteX2295" fmla="*/ 792769 w 2186041"/>
                  <a:gd name="connsiteY2295" fmla="*/ 610599 h 2186041"/>
                  <a:gd name="connsiteX2296" fmla="*/ 832371 w 2186041"/>
                  <a:gd name="connsiteY2296" fmla="*/ 607431 h 2186041"/>
                  <a:gd name="connsiteX2297" fmla="*/ 873557 w 2186041"/>
                  <a:gd name="connsiteY2297" fmla="*/ 623272 h 2186041"/>
                  <a:gd name="connsiteX2298" fmla="*/ 875142 w 2186041"/>
                  <a:gd name="connsiteY2298" fmla="*/ 643865 h 2186041"/>
                  <a:gd name="connsiteX2299" fmla="*/ 830787 w 2186041"/>
                  <a:gd name="connsiteY2299" fmla="*/ 631192 h 2186041"/>
                  <a:gd name="connsiteX2300" fmla="*/ 794353 w 2186041"/>
                  <a:gd name="connsiteY2300" fmla="*/ 629608 h 2186041"/>
                  <a:gd name="connsiteX2301" fmla="*/ 784848 w 2186041"/>
                  <a:gd name="connsiteY2301" fmla="*/ 620103 h 2186041"/>
                  <a:gd name="connsiteX2302" fmla="*/ 767423 w 2186041"/>
                  <a:gd name="connsiteY2302" fmla="*/ 680299 h 2186041"/>
                  <a:gd name="connsiteX2303" fmla="*/ 824451 w 2186041"/>
                  <a:gd name="connsiteY2303" fmla="*/ 689803 h 2186041"/>
                  <a:gd name="connsiteX2304" fmla="*/ 832371 w 2186041"/>
                  <a:gd name="connsiteY2304" fmla="*/ 711980 h 2186041"/>
                  <a:gd name="connsiteX2305" fmla="*/ 770592 w 2186041"/>
                  <a:gd name="connsiteY2305" fmla="*/ 705644 h 2186041"/>
                  <a:gd name="connsiteX2306" fmla="*/ 721485 w 2186041"/>
                  <a:gd name="connsiteY2306" fmla="*/ 710396 h 2186041"/>
                  <a:gd name="connsiteX2307" fmla="*/ 708812 w 2186041"/>
                  <a:gd name="connsiteY2307" fmla="*/ 702476 h 2186041"/>
                  <a:gd name="connsiteX2308" fmla="*/ 716733 w 2186041"/>
                  <a:gd name="connsiteY2308" fmla="*/ 689803 h 2186041"/>
                  <a:gd name="connsiteX2309" fmla="*/ 767423 w 2186041"/>
                  <a:gd name="connsiteY2309" fmla="*/ 680299 h 2186041"/>
                  <a:gd name="connsiteX2310" fmla="*/ 892566 w 2186041"/>
                  <a:gd name="connsiteY2310" fmla="*/ 556740 h 2186041"/>
                  <a:gd name="connsiteX2311" fmla="*/ 917912 w 2186041"/>
                  <a:gd name="connsiteY2311" fmla="*/ 572581 h 2186041"/>
                  <a:gd name="connsiteX2312" fmla="*/ 916328 w 2186041"/>
                  <a:gd name="connsiteY2312" fmla="*/ 588422 h 2186041"/>
                  <a:gd name="connsiteX2313" fmla="*/ 889398 w 2186041"/>
                  <a:gd name="connsiteY2313" fmla="*/ 574165 h 2186041"/>
                  <a:gd name="connsiteX2314" fmla="*/ 865637 w 2186041"/>
                  <a:gd name="connsiteY2314" fmla="*/ 569413 h 2186041"/>
                  <a:gd name="connsiteX2315" fmla="*/ 860885 w 2186041"/>
                  <a:gd name="connsiteY2315" fmla="*/ 563076 h 2186041"/>
                  <a:gd name="connsiteX2316" fmla="*/ 867221 w 2186041"/>
                  <a:gd name="connsiteY2316" fmla="*/ 556740 h 2186041"/>
                  <a:gd name="connsiteX2317" fmla="*/ 892566 w 2186041"/>
                  <a:gd name="connsiteY2317" fmla="*/ 556740 h 2186041"/>
                  <a:gd name="connsiteX2318" fmla="*/ 852964 w 2186041"/>
                  <a:gd name="connsiteY2318" fmla="*/ 491792 h 2186041"/>
                  <a:gd name="connsiteX2319" fmla="*/ 868805 w 2186041"/>
                  <a:gd name="connsiteY2319" fmla="*/ 496544 h 2186041"/>
                  <a:gd name="connsiteX2320" fmla="*/ 875142 w 2186041"/>
                  <a:gd name="connsiteY2320" fmla="*/ 526642 h 2186041"/>
                  <a:gd name="connsiteX2321" fmla="*/ 865637 w 2186041"/>
                  <a:gd name="connsiteY2321" fmla="*/ 553572 h 2186041"/>
                  <a:gd name="connsiteX2322" fmla="*/ 856132 w 2186041"/>
                  <a:gd name="connsiteY2322" fmla="*/ 556740 h 2186041"/>
                  <a:gd name="connsiteX2323" fmla="*/ 851380 w 2186041"/>
                  <a:gd name="connsiteY2323" fmla="*/ 550403 h 2186041"/>
                  <a:gd name="connsiteX2324" fmla="*/ 856132 w 2186041"/>
                  <a:gd name="connsiteY2324" fmla="*/ 525058 h 2186041"/>
                  <a:gd name="connsiteX2325" fmla="*/ 852964 w 2186041"/>
                  <a:gd name="connsiteY2325" fmla="*/ 491792 h 2186041"/>
                  <a:gd name="connsiteX2326" fmla="*/ 862469 w 2186041"/>
                  <a:gd name="connsiteY2326" fmla="*/ 578917 h 2186041"/>
                  <a:gd name="connsiteX2327" fmla="*/ 894151 w 2186041"/>
                  <a:gd name="connsiteY2327" fmla="*/ 594758 h 2186041"/>
                  <a:gd name="connsiteX2328" fmla="*/ 894151 w 2186041"/>
                  <a:gd name="connsiteY2328" fmla="*/ 613767 h 2186041"/>
                  <a:gd name="connsiteX2329" fmla="*/ 857717 w 2186041"/>
                  <a:gd name="connsiteY2329" fmla="*/ 599510 h 2186041"/>
                  <a:gd name="connsiteX2330" fmla="*/ 827619 w 2186041"/>
                  <a:gd name="connsiteY2330" fmla="*/ 596342 h 2186041"/>
                  <a:gd name="connsiteX2331" fmla="*/ 821282 w 2186041"/>
                  <a:gd name="connsiteY2331" fmla="*/ 588422 h 2186041"/>
                  <a:gd name="connsiteX2332" fmla="*/ 829203 w 2186041"/>
                  <a:gd name="connsiteY2332" fmla="*/ 578917 h 2186041"/>
                  <a:gd name="connsiteX2333" fmla="*/ 862469 w 2186041"/>
                  <a:gd name="connsiteY2333" fmla="*/ 578917 h 2186041"/>
                  <a:gd name="connsiteX2334" fmla="*/ 827619 w 2186041"/>
                  <a:gd name="connsiteY2334" fmla="*/ 501297 h 2186041"/>
                  <a:gd name="connsiteX2335" fmla="*/ 837123 w 2186041"/>
                  <a:gd name="connsiteY2335" fmla="*/ 540899 h 2186041"/>
                  <a:gd name="connsiteX2336" fmla="*/ 829203 w 2186041"/>
                  <a:gd name="connsiteY2336" fmla="*/ 577333 h 2186041"/>
                  <a:gd name="connsiteX2337" fmla="*/ 818114 w 2186041"/>
                  <a:gd name="connsiteY2337" fmla="*/ 583669 h 2186041"/>
                  <a:gd name="connsiteX2338" fmla="*/ 811778 w 2186041"/>
                  <a:gd name="connsiteY2338" fmla="*/ 575749 h 2186041"/>
                  <a:gd name="connsiteX2339" fmla="*/ 814946 w 2186041"/>
                  <a:gd name="connsiteY2339" fmla="*/ 540899 h 2186041"/>
                  <a:gd name="connsiteX2340" fmla="*/ 807026 w 2186041"/>
                  <a:gd name="connsiteY2340" fmla="*/ 496544 h 2186041"/>
                  <a:gd name="connsiteX2341" fmla="*/ 827619 w 2186041"/>
                  <a:gd name="connsiteY2341" fmla="*/ 501297 h 2186041"/>
                  <a:gd name="connsiteX2342" fmla="*/ 781680 w 2186041"/>
                  <a:gd name="connsiteY2342" fmla="*/ 510801 h 2186041"/>
                  <a:gd name="connsiteX2343" fmla="*/ 797521 w 2186041"/>
                  <a:gd name="connsiteY2343" fmla="*/ 559908 h 2186041"/>
                  <a:gd name="connsiteX2344" fmla="*/ 792769 w 2186041"/>
                  <a:gd name="connsiteY2344" fmla="*/ 605847 h 2186041"/>
                  <a:gd name="connsiteX2345" fmla="*/ 780096 w 2186041"/>
                  <a:gd name="connsiteY2345" fmla="*/ 613767 h 2186041"/>
                  <a:gd name="connsiteX2346" fmla="*/ 772176 w 2186041"/>
                  <a:gd name="connsiteY2346" fmla="*/ 604262 h 2186041"/>
                  <a:gd name="connsiteX2347" fmla="*/ 772176 w 2186041"/>
                  <a:gd name="connsiteY2347" fmla="*/ 559908 h 2186041"/>
                  <a:gd name="connsiteX2348" fmla="*/ 759503 w 2186041"/>
                  <a:gd name="connsiteY2348" fmla="*/ 506049 h 2186041"/>
                  <a:gd name="connsiteX2349" fmla="*/ 781680 w 2186041"/>
                  <a:gd name="connsiteY2349" fmla="*/ 510801 h 2186041"/>
                  <a:gd name="connsiteX2350" fmla="*/ 730990 w 2186041"/>
                  <a:gd name="connsiteY2350" fmla="*/ 528226 h 2186041"/>
                  <a:gd name="connsiteX2351" fmla="*/ 754751 w 2186041"/>
                  <a:gd name="connsiteY2351" fmla="*/ 585253 h 2186041"/>
                  <a:gd name="connsiteX2352" fmla="*/ 754751 w 2186041"/>
                  <a:gd name="connsiteY2352" fmla="*/ 640696 h 2186041"/>
                  <a:gd name="connsiteX2353" fmla="*/ 742078 w 2186041"/>
                  <a:gd name="connsiteY2353" fmla="*/ 651785 h 2186041"/>
                  <a:gd name="connsiteX2354" fmla="*/ 730990 w 2186041"/>
                  <a:gd name="connsiteY2354" fmla="*/ 640696 h 2186041"/>
                  <a:gd name="connsiteX2355" fmla="*/ 724653 w 2186041"/>
                  <a:gd name="connsiteY2355" fmla="*/ 588422 h 2186041"/>
                  <a:gd name="connsiteX2356" fmla="*/ 704060 w 2186041"/>
                  <a:gd name="connsiteY2356" fmla="*/ 525058 h 2186041"/>
                  <a:gd name="connsiteX2357" fmla="*/ 730990 w 2186041"/>
                  <a:gd name="connsiteY2357" fmla="*/ 528226 h 2186041"/>
                  <a:gd name="connsiteX2358" fmla="*/ 677131 w 2186041"/>
                  <a:gd name="connsiteY2358" fmla="*/ 553572 h 2186041"/>
                  <a:gd name="connsiteX2359" fmla="*/ 710396 w 2186041"/>
                  <a:gd name="connsiteY2359" fmla="*/ 618519 h 2186041"/>
                  <a:gd name="connsiteX2360" fmla="*/ 716733 w 2186041"/>
                  <a:gd name="connsiteY2360" fmla="*/ 683467 h 2186041"/>
                  <a:gd name="connsiteX2361" fmla="*/ 704060 w 2186041"/>
                  <a:gd name="connsiteY2361" fmla="*/ 697724 h 2186041"/>
                  <a:gd name="connsiteX2362" fmla="*/ 691387 w 2186041"/>
                  <a:gd name="connsiteY2362" fmla="*/ 685051 h 2186041"/>
                  <a:gd name="connsiteX2363" fmla="*/ 678715 w 2186041"/>
                  <a:gd name="connsiteY2363" fmla="*/ 623272 h 2186041"/>
                  <a:gd name="connsiteX2364" fmla="*/ 647033 w 2186041"/>
                  <a:gd name="connsiteY2364" fmla="*/ 550403 h 2186041"/>
                  <a:gd name="connsiteX2365" fmla="*/ 677131 w 2186041"/>
                  <a:gd name="connsiteY2365" fmla="*/ 553572 h 2186041"/>
                  <a:gd name="connsiteX2366" fmla="*/ 620103 w 2186041"/>
                  <a:gd name="connsiteY2366" fmla="*/ 591590 h 2186041"/>
                  <a:gd name="connsiteX2367" fmla="*/ 662874 w 2186041"/>
                  <a:gd name="connsiteY2367" fmla="*/ 662874 h 2186041"/>
                  <a:gd name="connsiteX2368" fmla="*/ 678715 w 2186041"/>
                  <a:gd name="connsiteY2368" fmla="*/ 735742 h 2186041"/>
                  <a:gd name="connsiteX2369" fmla="*/ 675546 w 2186041"/>
                  <a:gd name="connsiteY2369" fmla="*/ 745246 h 2186041"/>
                  <a:gd name="connsiteX2370" fmla="*/ 678715 w 2186041"/>
                  <a:gd name="connsiteY2370" fmla="*/ 742078 h 2186041"/>
                  <a:gd name="connsiteX2371" fmla="*/ 734158 w 2186041"/>
                  <a:gd name="connsiteY2371" fmla="*/ 726237 h 2186041"/>
                  <a:gd name="connsiteX2372" fmla="*/ 797521 w 2186041"/>
                  <a:gd name="connsiteY2372" fmla="*/ 730989 h 2186041"/>
                  <a:gd name="connsiteX2373" fmla="*/ 808610 w 2186041"/>
                  <a:gd name="connsiteY2373" fmla="*/ 754751 h 2186041"/>
                  <a:gd name="connsiteX2374" fmla="*/ 738910 w 2186041"/>
                  <a:gd name="connsiteY2374" fmla="*/ 753167 h 2186041"/>
                  <a:gd name="connsiteX2375" fmla="*/ 685051 w 2186041"/>
                  <a:gd name="connsiteY2375" fmla="*/ 764255 h 2186041"/>
                  <a:gd name="connsiteX2376" fmla="*/ 670794 w 2186041"/>
                  <a:gd name="connsiteY2376" fmla="*/ 757919 h 2186041"/>
                  <a:gd name="connsiteX2377" fmla="*/ 672378 w 2186041"/>
                  <a:gd name="connsiteY2377" fmla="*/ 748415 h 2186041"/>
                  <a:gd name="connsiteX2378" fmla="*/ 664458 w 2186041"/>
                  <a:gd name="connsiteY2378" fmla="*/ 753167 h 2186041"/>
                  <a:gd name="connsiteX2379" fmla="*/ 648617 w 2186041"/>
                  <a:gd name="connsiteY2379" fmla="*/ 740494 h 2186041"/>
                  <a:gd name="connsiteX2380" fmla="*/ 628024 w 2186041"/>
                  <a:gd name="connsiteY2380" fmla="*/ 672378 h 2186041"/>
                  <a:gd name="connsiteX2381" fmla="*/ 586837 w 2186041"/>
                  <a:gd name="connsiteY2381" fmla="*/ 593174 h 2186041"/>
                  <a:gd name="connsiteX2382" fmla="*/ 620103 w 2186041"/>
                  <a:gd name="connsiteY2382" fmla="*/ 591590 h 2186041"/>
                  <a:gd name="connsiteX2383" fmla="*/ 566244 w 2186041"/>
                  <a:gd name="connsiteY2383" fmla="*/ 642281 h 2186041"/>
                  <a:gd name="connsiteX2384" fmla="*/ 620103 w 2186041"/>
                  <a:gd name="connsiteY2384" fmla="*/ 716733 h 2186041"/>
                  <a:gd name="connsiteX2385" fmla="*/ 643865 w 2186041"/>
                  <a:gd name="connsiteY2385" fmla="*/ 795937 h 2186041"/>
                  <a:gd name="connsiteX2386" fmla="*/ 632776 w 2186041"/>
                  <a:gd name="connsiteY2386" fmla="*/ 814946 h 2186041"/>
                  <a:gd name="connsiteX2387" fmla="*/ 613767 w 2186041"/>
                  <a:gd name="connsiteY2387" fmla="*/ 802273 h 2186041"/>
                  <a:gd name="connsiteX2388" fmla="*/ 583669 w 2186041"/>
                  <a:gd name="connsiteY2388" fmla="*/ 729405 h 2186041"/>
                  <a:gd name="connsiteX2389" fmla="*/ 529810 w 2186041"/>
                  <a:gd name="connsiteY2389" fmla="*/ 645449 h 2186041"/>
                  <a:gd name="connsiteX2390" fmla="*/ 566244 w 2186041"/>
                  <a:gd name="connsiteY2390" fmla="*/ 642281 h 2186041"/>
                  <a:gd name="connsiteX2391" fmla="*/ 515554 w 2186041"/>
                  <a:gd name="connsiteY2391" fmla="*/ 707228 h 2186041"/>
                  <a:gd name="connsiteX2392" fmla="*/ 580501 w 2186041"/>
                  <a:gd name="connsiteY2392" fmla="*/ 781680 h 2186041"/>
                  <a:gd name="connsiteX2393" fmla="*/ 613767 w 2186041"/>
                  <a:gd name="connsiteY2393" fmla="*/ 864053 h 2186041"/>
                  <a:gd name="connsiteX2394" fmla="*/ 602678 w 2186041"/>
                  <a:gd name="connsiteY2394" fmla="*/ 886230 h 2186041"/>
                  <a:gd name="connsiteX2395" fmla="*/ 582085 w 2186041"/>
                  <a:gd name="connsiteY2395" fmla="*/ 875142 h 2186041"/>
                  <a:gd name="connsiteX2396" fmla="*/ 544067 w 2186041"/>
                  <a:gd name="connsiteY2396" fmla="*/ 799105 h 2186041"/>
                  <a:gd name="connsiteX2397" fmla="*/ 479120 w 2186041"/>
                  <a:gd name="connsiteY2397" fmla="*/ 715149 h 2186041"/>
                  <a:gd name="connsiteX2398" fmla="*/ 515554 w 2186041"/>
                  <a:gd name="connsiteY2398" fmla="*/ 707228 h 2186041"/>
                  <a:gd name="connsiteX2399" fmla="*/ 472783 w 2186041"/>
                  <a:gd name="connsiteY2399" fmla="*/ 792769 h 2186041"/>
                  <a:gd name="connsiteX2400" fmla="*/ 548819 w 2186041"/>
                  <a:gd name="connsiteY2400" fmla="*/ 862469 h 2186041"/>
                  <a:gd name="connsiteX2401" fmla="*/ 591590 w 2186041"/>
                  <a:gd name="connsiteY2401" fmla="*/ 944841 h 2186041"/>
                  <a:gd name="connsiteX2402" fmla="*/ 582085 w 2186041"/>
                  <a:gd name="connsiteY2402" fmla="*/ 970187 h 2186041"/>
                  <a:gd name="connsiteX2403" fmla="*/ 558324 w 2186041"/>
                  <a:gd name="connsiteY2403" fmla="*/ 960682 h 2186041"/>
                  <a:gd name="connsiteX2404" fmla="*/ 510801 w 2186041"/>
                  <a:gd name="connsiteY2404" fmla="*/ 886230 h 2186041"/>
                  <a:gd name="connsiteX2405" fmla="*/ 433181 w 2186041"/>
                  <a:gd name="connsiteY2405" fmla="*/ 807026 h 2186041"/>
                  <a:gd name="connsiteX2406" fmla="*/ 472783 w 2186041"/>
                  <a:gd name="connsiteY2406" fmla="*/ 792769 h 2186041"/>
                  <a:gd name="connsiteX2407" fmla="*/ 439517 w 2186041"/>
                  <a:gd name="connsiteY2407" fmla="*/ 889398 h 2186041"/>
                  <a:gd name="connsiteX2408" fmla="*/ 526642 w 2186041"/>
                  <a:gd name="connsiteY2408" fmla="*/ 951178 h 2186041"/>
                  <a:gd name="connsiteX2409" fmla="*/ 580501 w 2186041"/>
                  <a:gd name="connsiteY2409" fmla="*/ 1030382 h 2186041"/>
                  <a:gd name="connsiteX2410" fmla="*/ 574165 w 2186041"/>
                  <a:gd name="connsiteY2410" fmla="*/ 1057312 h 2186041"/>
                  <a:gd name="connsiteX2411" fmla="*/ 548819 w 2186041"/>
                  <a:gd name="connsiteY2411" fmla="*/ 1050975 h 2186041"/>
                  <a:gd name="connsiteX2412" fmla="*/ 490208 w 2186041"/>
                  <a:gd name="connsiteY2412" fmla="*/ 981275 h 2186041"/>
                  <a:gd name="connsiteX2413" fmla="*/ 401499 w 2186041"/>
                  <a:gd name="connsiteY2413" fmla="*/ 908407 h 2186041"/>
                  <a:gd name="connsiteX2414" fmla="*/ 439517 w 2186041"/>
                  <a:gd name="connsiteY2414" fmla="*/ 889398 h 2186041"/>
                  <a:gd name="connsiteX2415" fmla="*/ 418924 w 2186041"/>
                  <a:gd name="connsiteY2415" fmla="*/ 992364 h 2186041"/>
                  <a:gd name="connsiteX2416" fmla="*/ 513969 w 2186041"/>
                  <a:gd name="connsiteY2416" fmla="*/ 1044639 h 2186041"/>
                  <a:gd name="connsiteX2417" fmla="*/ 577333 w 2186041"/>
                  <a:gd name="connsiteY2417" fmla="*/ 1117507 h 2186041"/>
                  <a:gd name="connsiteX2418" fmla="*/ 574165 w 2186041"/>
                  <a:gd name="connsiteY2418" fmla="*/ 1144437 h 2186041"/>
                  <a:gd name="connsiteX2419" fmla="*/ 547235 w 2186041"/>
                  <a:gd name="connsiteY2419" fmla="*/ 1141268 h 2186041"/>
                  <a:gd name="connsiteX2420" fmla="*/ 479120 w 2186041"/>
                  <a:gd name="connsiteY2420" fmla="*/ 1077905 h 2186041"/>
                  <a:gd name="connsiteX2421" fmla="*/ 379322 w 2186041"/>
                  <a:gd name="connsiteY2421" fmla="*/ 1016125 h 2186041"/>
                  <a:gd name="connsiteX2422" fmla="*/ 418924 w 2186041"/>
                  <a:gd name="connsiteY2422" fmla="*/ 992364 h 2186041"/>
                  <a:gd name="connsiteX2423" fmla="*/ 415756 w 2186041"/>
                  <a:gd name="connsiteY2423" fmla="*/ 1108002 h 2186041"/>
                  <a:gd name="connsiteX2424" fmla="*/ 517138 w 2186041"/>
                  <a:gd name="connsiteY2424" fmla="*/ 1142852 h 2186041"/>
                  <a:gd name="connsiteX2425" fmla="*/ 591590 w 2186041"/>
                  <a:gd name="connsiteY2425" fmla="*/ 1204632 h 2186041"/>
                  <a:gd name="connsiteX2426" fmla="*/ 593174 w 2186041"/>
                  <a:gd name="connsiteY2426" fmla="*/ 1233145 h 2186041"/>
                  <a:gd name="connsiteX2427" fmla="*/ 566244 w 2186041"/>
                  <a:gd name="connsiteY2427" fmla="*/ 1234730 h 2186041"/>
                  <a:gd name="connsiteX2428" fmla="*/ 490208 w 2186041"/>
                  <a:gd name="connsiteY2428" fmla="*/ 1182455 h 2186041"/>
                  <a:gd name="connsiteX2429" fmla="*/ 382490 w 2186041"/>
                  <a:gd name="connsiteY2429" fmla="*/ 1136516 h 2186041"/>
                  <a:gd name="connsiteX2430" fmla="*/ 415756 w 2186041"/>
                  <a:gd name="connsiteY2430" fmla="*/ 1108002 h 2186041"/>
                  <a:gd name="connsiteX2431" fmla="*/ 431597 w 2186041"/>
                  <a:gd name="connsiteY2431" fmla="*/ 1223641 h 2186041"/>
                  <a:gd name="connsiteX2432" fmla="*/ 536147 w 2186041"/>
                  <a:gd name="connsiteY2432" fmla="*/ 1241066 h 2186041"/>
                  <a:gd name="connsiteX2433" fmla="*/ 616935 w 2186041"/>
                  <a:gd name="connsiteY2433" fmla="*/ 1291757 h 2186041"/>
                  <a:gd name="connsiteX2434" fmla="*/ 621687 w 2186041"/>
                  <a:gd name="connsiteY2434" fmla="*/ 1320270 h 2186041"/>
                  <a:gd name="connsiteX2435" fmla="*/ 596342 w 2186041"/>
                  <a:gd name="connsiteY2435" fmla="*/ 1325022 h 2186041"/>
                  <a:gd name="connsiteX2436" fmla="*/ 515554 w 2186041"/>
                  <a:gd name="connsiteY2436" fmla="*/ 1285420 h 2186041"/>
                  <a:gd name="connsiteX2437" fmla="*/ 404667 w 2186041"/>
                  <a:gd name="connsiteY2437" fmla="*/ 1258491 h 2186041"/>
                  <a:gd name="connsiteX2438" fmla="*/ 431597 w 2186041"/>
                  <a:gd name="connsiteY2438" fmla="*/ 1223641 h 2186041"/>
                  <a:gd name="connsiteX2439" fmla="*/ 445854 w 2186041"/>
                  <a:gd name="connsiteY2439" fmla="*/ 1374129 h 2186041"/>
                  <a:gd name="connsiteX2440" fmla="*/ 466447 w 2186041"/>
                  <a:gd name="connsiteY2440" fmla="*/ 1334527 h 2186041"/>
                  <a:gd name="connsiteX2441" fmla="*/ 569412 w 2186041"/>
                  <a:gd name="connsiteY2441" fmla="*/ 1334527 h 2186041"/>
                  <a:gd name="connsiteX2442" fmla="*/ 653369 w 2186041"/>
                  <a:gd name="connsiteY2442" fmla="*/ 1370961 h 2186041"/>
                  <a:gd name="connsiteX2443" fmla="*/ 659706 w 2186041"/>
                  <a:gd name="connsiteY2443" fmla="*/ 1377297 h 2186041"/>
                  <a:gd name="connsiteX2444" fmla="*/ 656537 w 2186041"/>
                  <a:gd name="connsiteY2444" fmla="*/ 1367793 h 2186041"/>
                  <a:gd name="connsiteX2445" fmla="*/ 670794 w 2186041"/>
                  <a:gd name="connsiteY2445" fmla="*/ 1301261 h 2186041"/>
                  <a:gd name="connsiteX2446" fmla="*/ 718317 w 2186041"/>
                  <a:gd name="connsiteY2446" fmla="*/ 1242650 h 2186041"/>
                  <a:gd name="connsiteX2447" fmla="*/ 756335 w 2186041"/>
                  <a:gd name="connsiteY2447" fmla="*/ 1250570 h 2186041"/>
                  <a:gd name="connsiteX2448" fmla="*/ 710396 w 2186041"/>
                  <a:gd name="connsiteY2448" fmla="*/ 1317102 h 2186041"/>
                  <a:gd name="connsiteX2449" fmla="*/ 689803 w 2186041"/>
                  <a:gd name="connsiteY2449" fmla="*/ 1377297 h 2186041"/>
                  <a:gd name="connsiteX2450" fmla="*/ 672378 w 2186041"/>
                  <a:gd name="connsiteY2450" fmla="*/ 1385218 h 2186041"/>
                  <a:gd name="connsiteX2451" fmla="*/ 661290 w 2186041"/>
                  <a:gd name="connsiteY2451" fmla="*/ 1375713 h 2186041"/>
                  <a:gd name="connsiteX2452" fmla="*/ 662874 w 2186041"/>
                  <a:gd name="connsiteY2452" fmla="*/ 1396306 h 2186041"/>
                  <a:gd name="connsiteX2453" fmla="*/ 639112 w 2186041"/>
                  <a:gd name="connsiteY2453" fmla="*/ 1405811 h 2186041"/>
                  <a:gd name="connsiteX2454" fmla="*/ 555156 w 2186041"/>
                  <a:gd name="connsiteY2454" fmla="*/ 1380466 h 2186041"/>
                  <a:gd name="connsiteX2455" fmla="*/ 445854 w 2186041"/>
                  <a:gd name="connsiteY2455" fmla="*/ 1374129 h 2186041"/>
                  <a:gd name="connsiteX2456" fmla="*/ 504465 w 2186041"/>
                  <a:gd name="connsiteY2456" fmla="*/ 1478679 h 2186041"/>
                  <a:gd name="connsiteX2457" fmla="*/ 517138 w 2186041"/>
                  <a:gd name="connsiteY2457" fmla="*/ 1439077 h 2186041"/>
                  <a:gd name="connsiteX2458" fmla="*/ 612183 w 2186041"/>
                  <a:gd name="connsiteY2458" fmla="*/ 1423236 h 2186041"/>
                  <a:gd name="connsiteX2459" fmla="*/ 697724 w 2186041"/>
                  <a:gd name="connsiteY2459" fmla="*/ 1442245 h 2186041"/>
                  <a:gd name="connsiteX2460" fmla="*/ 705644 w 2186041"/>
                  <a:gd name="connsiteY2460" fmla="*/ 1448581 h 2186041"/>
                  <a:gd name="connsiteX2461" fmla="*/ 700892 w 2186041"/>
                  <a:gd name="connsiteY2461" fmla="*/ 1440661 h 2186041"/>
                  <a:gd name="connsiteX2462" fmla="*/ 705644 w 2186041"/>
                  <a:gd name="connsiteY2462" fmla="*/ 1374129 h 2186041"/>
                  <a:gd name="connsiteX2463" fmla="*/ 743662 w 2186041"/>
                  <a:gd name="connsiteY2463" fmla="*/ 1310766 h 2186041"/>
                  <a:gd name="connsiteX2464" fmla="*/ 780096 w 2186041"/>
                  <a:gd name="connsiteY2464" fmla="*/ 1313934 h 2186041"/>
                  <a:gd name="connsiteX2465" fmla="*/ 745246 w 2186041"/>
                  <a:gd name="connsiteY2465" fmla="*/ 1383634 h 2186041"/>
                  <a:gd name="connsiteX2466" fmla="*/ 732574 w 2186041"/>
                  <a:gd name="connsiteY2466" fmla="*/ 1443829 h 2186041"/>
                  <a:gd name="connsiteX2467" fmla="*/ 716733 w 2186041"/>
                  <a:gd name="connsiteY2467" fmla="*/ 1454918 h 2186041"/>
                  <a:gd name="connsiteX2468" fmla="*/ 704060 w 2186041"/>
                  <a:gd name="connsiteY2468" fmla="*/ 1446997 h 2186041"/>
                  <a:gd name="connsiteX2469" fmla="*/ 707228 w 2186041"/>
                  <a:gd name="connsiteY2469" fmla="*/ 1462838 h 2186041"/>
                  <a:gd name="connsiteX2470" fmla="*/ 686635 w 2186041"/>
                  <a:gd name="connsiteY2470" fmla="*/ 1475511 h 2186041"/>
                  <a:gd name="connsiteX2471" fmla="*/ 604262 w 2186041"/>
                  <a:gd name="connsiteY2471" fmla="*/ 1466006 h 2186041"/>
                  <a:gd name="connsiteX2472" fmla="*/ 504465 w 2186041"/>
                  <a:gd name="connsiteY2472" fmla="*/ 1478679 h 2186041"/>
                  <a:gd name="connsiteX2473" fmla="*/ 578917 w 2186041"/>
                  <a:gd name="connsiteY2473" fmla="*/ 1523033 h 2186041"/>
                  <a:gd name="connsiteX2474" fmla="*/ 666042 w 2186041"/>
                  <a:gd name="connsiteY2474" fmla="*/ 1494520 h 2186041"/>
                  <a:gd name="connsiteX2475" fmla="*/ 748414 w 2186041"/>
                  <a:gd name="connsiteY2475" fmla="*/ 1502440 h 2186041"/>
                  <a:gd name="connsiteX2476" fmla="*/ 762671 w 2186041"/>
                  <a:gd name="connsiteY2476" fmla="*/ 1524618 h 2186041"/>
                  <a:gd name="connsiteX2477" fmla="*/ 745246 w 2186041"/>
                  <a:gd name="connsiteY2477" fmla="*/ 1540459 h 2186041"/>
                  <a:gd name="connsiteX2478" fmla="*/ 667626 w 2186041"/>
                  <a:gd name="connsiteY2478" fmla="*/ 1542043 h 2186041"/>
                  <a:gd name="connsiteX2479" fmla="*/ 570997 w 2186041"/>
                  <a:gd name="connsiteY2479" fmla="*/ 1565804 h 2186041"/>
                  <a:gd name="connsiteX2480" fmla="*/ 578917 w 2186041"/>
                  <a:gd name="connsiteY2480" fmla="*/ 1523033 h 2186041"/>
                  <a:gd name="connsiteX2481" fmla="*/ 651785 w 2186041"/>
                  <a:gd name="connsiteY2481" fmla="*/ 1597486 h 2186041"/>
                  <a:gd name="connsiteX2482" fmla="*/ 729405 w 2186041"/>
                  <a:gd name="connsiteY2482" fmla="*/ 1559468 h 2186041"/>
                  <a:gd name="connsiteX2483" fmla="*/ 807026 w 2186041"/>
                  <a:gd name="connsiteY2483" fmla="*/ 1556299 h 2186041"/>
                  <a:gd name="connsiteX2484" fmla="*/ 824451 w 2186041"/>
                  <a:gd name="connsiteY2484" fmla="*/ 1575308 h 2186041"/>
                  <a:gd name="connsiteX2485" fmla="*/ 810194 w 2186041"/>
                  <a:gd name="connsiteY2485" fmla="*/ 1592733 h 2186041"/>
                  <a:gd name="connsiteX2486" fmla="*/ 737326 w 2186041"/>
                  <a:gd name="connsiteY2486" fmla="*/ 1603822 h 2186041"/>
                  <a:gd name="connsiteX2487" fmla="*/ 651785 w 2186041"/>
                  <a:gd name="connsiteY2487" fmla="*/ 1638672 h 2186041"/>
                  <a:gd name="connsiteX2488" fmla="*/ 651785 w 2186041"/>
                  <a:gd name="connsiteY2488" fmla="*/ 1597486 h 2186041"/>
                  <a:gd name="connsiteX2489" fmla="*/ 737326 w 2186041"/>
                  <a:gd name="connsiteY2489" fmla="*/ 1697283 h 2186041"/>
                  <a:gd name="connsiteX2490" fmla="*/ 732574 w 2186041"/>
                  <a:gd name="connsiteY2490" fmla="*/ 1659265 h 2186041"/>
                  <a:gd name="connsiteX2491" fmla="*/ 799105 w 2186041"/>
                  <a:gd name="connsiteY2491" fmla="*/ 1613327 h 2186041"/>
                  <a:gd name="connsiteX2492" fmla="*/ 870389 w 2186041"/>
                  <a:gd name="connsiteY2492" fmla="*/ 1602238 h 2186041"/>
                  <a:gd name="connsiteX2493" fmla="*/ 889398 w 2186041"/>
                  <a:gd name="connsiteY2493" fmla="*/ 1618079 h 2186041"/>
                  <a:gd name="connsiteX2494" fmla="*/ 878310 w 2186041"/>
                  <a:gd name="connsiteY2494" fmla="*/ 1635504 h 2186041"/>
                  <a:gd name="connsiteX2495" fmla="*/ 813362 w 2186041"/>
                  <a:gd name="connsiteY2495" fmla="*/ 1654513 h 2186041"/>
                  <a:gd name="connsiteX2496" fmla="*/ 737326 w 2186041"/>
                  <a:gd name="connsiteY2496" fmla="*/ 1697283 h 2186041"/>
                  <a:gd name="connsiteX2497" fmla="*/ 833955 w 2186041"/>
                  <a:gd name="connsiteY2497" fmla="*/ 1744806 h 2186041"/>
                  <a:gd name="connsiteX2498" fmla="*/ 822867 w 2186041"/>
                  <a:gd name="connsiteY2498" fmla="*/ 1706788 h 2186041"/>
                  <a:gd name="connsiteX2499" fmla="*/ 875142 w 2186041"/>
                  <a:gd name="connsiteY2499" fmla="*/ 1656097 h 2186041"/>
                  <a:gd name="connsiteX2500" fmla="*/ 938505 w 2186041"/>
                  <a:gd name="connsiteY2500" fmla="*/ 1638672 h 2186041"/>
                  <a:gd name="connsiteX2501" fmla="*/ 960682 w 2186041"/>
                  <a:gd name="connsiteY2501" fmla="*/ 1652929 h 2186041"/>
                  <a:gd name="connsiteX2502" fmla="*/ 952762 w 2186041"/>
                  <a:gd name="connsiteY2502" fmla="*/ 1671938 h 2186041"/>
                  <a:gd name="connsiteX2503" fmla="*/ 895735 w 2186041"/>
                  <a:gd name="connsiteY2503" fmla="*/ 1695699 h 2186041"/>
                  <a:gd name="connsiteX2504" fmla="*/ 833955 w 2186041"/>
                  <a:gd name="connsiteY2504" fmla="*/ 1744806 h 2186041"/>
                  <a:gd name="connsiteX2505" fmla="*/ 1027214 w 2186041"/>
                  <a:gd name="connsiteY2505" fmla="*/ 1697283 h 2186041"/>
                  <a:gd name="connsiteX2506" fmla="*/ 982859 w 2186041"/>
                  <a:gd name="connsiteY2506" fmla="*/ 1724213 h 2186041"/>
                  <a:gd name="connsiteX2507" fmla="*/ 935337 w 2186041"/>
                  <a:gd name="connsiteY2507" fmla="*/ 1776488 h 2186041"/>
                  <a:gd name="connsiteX2508" fmla="*/ 917912 w 2186041"/>
                  <a:gd name="connsiteY2508" fmla="*/ 1741638 h 2186041"/>
                  <a:gd name="connsiteX2509" fmla="*/ 957514 w 2186041"/>
                  <a:gd name="connsiteY2509" fmla="*/ 1689363 h 2186041"/>
                  <a:gd name="connsiteX2510" fmla="*/ 1011373 w 2186041"/>
                  <a:gd name="connsiteY2510" fmla="*/ 1667186 h 2186041"/>
                  <a:gd name="connsiteX2511" fmla="*/ 1033550 w 2186041"/>
                  <a:gd name="connsiteY2511" fmla="*/ 1678274 h 2186041"/>
                  <a:gd name="connsiteX2512" fmla="*/ 1027214 w 2186041"/>
                  <a:gd name="connsiteY2512" fmla="*/ 1697283 h 2186041"/>
                  <a:gd name="connsiteX2513" fmla="*/ 1035134 w 2186041"/>
                  <a:gd name="connsiteY2513" fmla="*/ 1667186 h 2186041"/>
                  <a:gd name="connsiteX2514" fmla="*/ 1016125 w 2186041"/>
                  <a:gd name="connsiteY2514" fmla="*/ 1665601 h 2186041"/>
                  <a:gd name="connsiteX2515" fmla="*/ 989196 w 2186041"/>
                  <a:gd name="connsiteY2515" fmla="*/ 1625999 h 2186041"/>
                  <a:gd name="connsiteX2516" fmla="*/ 987612 w 2186041"/>
                  <a:gd name="connsiteY2516" fmla="*/ 1572140 h 2186041"/>
                  <a:gd name="connsiteX2517" fmla="*/ 1016125 w 2186041"/>
                  <a:gd name="connsiteY2517" fmla="*/ 1556299 h 2186041"/>
                  <a:gd name="connsiteX2518" fmla="*/ 1024046 w 2186041"/>
                  <a:gd name="connsiteY2518" fmla="*/ 1611742 h 2186041"/>
                  <a:gd name="connsiteX2519" fmla="*/ 1043055 w 2186041"/>
                  <a:gd name="connsiteY2519" fmla="*/ 1651345 h 2186041"/>
                  <a:gd name="connsiteX2520" fmla="*/ 1035134 w 2186041"/>
                  <a:gd name="connsiteY2520" fmla="*/ 1667186 h 2186041"/>
                  <a:gd name="connsiteX2521" fmla="*/ 1119091 w 2186041"/>
                  <a:gd name="connsiteY2521" fmla="*/ 1763815 h 2186041"/>
                  <a:gd name="connsiteX2522" fmla="*/ 1073153 w 2186041"/>
                  <a:gd name="connsiteY2522" fmla="*/ 1763815 h 2186041"/>
                  <a:gd name="connsiteX2523" fmla="*/ 1055728 w 2186041"/>
                  <a:gd name="connsiteY2523" fmla="*/ 1678274 h 2186041"/>
                  <a:gd name="connsiteX2524" fmla="*/ 1073153 w 2186041"/>
                  <a:gd name="connsiteY2524" fmla="*/ 1625999 h 2186041"/>
                  <a:gd name="connsiteX2525" fmla="*/ 1119091 w 2186041"/>
                  <a:gd name="connsiteY2525" fmla="*/ 1625999 h 2186041"/>
                  <a:gd name="connsiteX2526" fmla="*/ 1136516 w 2186041"/>
                  <a:gd name="connsiteY2526" fmla="*/ 1678274 h 2186041"/>
                  <a:gd name="connsiteX2527" fmla="*/ 1119091 w 2186041"/>
                  <a:gd name="connsiteY2527" fmla="*/ 1763815 h 2186041"/>
                  <a:gd name="connsiteX2528" fmla="*/ 1114339 w 2186041"/>
                  <a:gd name="connsiteY2528" fmla="*/ 1464422 h 2186041"/>
                  <a:gd name="connsiteX2529" fmla="*/ 1096914 w 2186041"/>
                  <a:gd name="connsiteY2529" fmla="*/ 1446997 h 2186041"/>
                  <a:gd name="connsiteX2530" fmla="*/ 1096914 w 2186041"/>
                  <a:gd name="connsiteY2530" fmla="*/ 1355120 h 2186041"/>
                  <a:gd name="connsiteX2531" fmla="*/ 1114339 w 2186041"/>
                  <a:gd name="connsiteY2531" fmla="*/ 1337695 h 2186041"/>
                  <a:gd name="connsiteX2532" fmla="*/ 1149189 w 2186041"/>
                  <a:gd name="connsiteY2532" fmla="*/ 1337695 h 2186041"/>
                  <a:gd name="connsiteX2533" fmla="*/ 1166614 w 2186041"/>
                  <a:gd name="connsiteY2533" fmla="*/ 1355120 h 2186041"/>
                  <a:gd name="connsiteX2534" fmla="*/ 1166614 w 2186041"/>
                  <a:gd name="connsiteY2534" fmla="*/ 1446997 h 2186041"/>
                  <a:gd name="connsiteX2535" fmla="*/ 1149189 w 2186041"/>
                  <a:gd name="connsiteY2535" fmla="*/ 1464422 h 2186041"/>
                  <a:gd name="connsiteX2536" fmla="*/ 1114339 w 2186041"/>
                  <a:gd name="connsiteY2536" fmla="*/ 1464422 h 2186041"/>
                  <a:gd name="connsiteX2537" fmla="*/ 1150773 w 2186041"/>
                  <a:gd name="connsiteY2537" fmla="*/ 1652929 h 2186041"/>
                  <a:gd name="connsiteX2538" fmla="*/ 1169782 w 2186041"/>
                  <a:gd name="connsiteY2538" fmla="*/ 1613327 h 2186041"/>
                  <a:gd name="connsiteX2539" fmla="*/ 1177702 w 2186041"/>
                  <a:gd name="connsiteY2539" fmla="*/ 1557883 h 2186041"/>
                  <a:gd name="connsiteX2540" fmla="*/ 1206216 w 2186041"/>
                  <a:gd name="connsiteY2540" fmla="*/ 1573724 h 2186041"/>
                  <a:gd name="connsiteX2541" fmla="*/ 1204632 w 2186041"/>
                  <a:gd name="connsiteY2541" fmla="*/ 1627583 h 2186041"/>
                  <a:gd name="connsiteX2542" fmla="*/ 1177702 w 2186041"/>
                  <a:gd name="connsiteY2542" fmla="*/ 1667186 h 2186041"/>
                  <a:gd name="connsiteX2543" fmla="*/ 1158693 w 2186041"/>
                  <a:gd name="connsiteY2543" fmla="*/ 1668770 h 2186041"/>
                  <a:gd name="connsiteX2544" fmla="*/ 1150773 w 2186041"/>
                  <a:gd name="connsiteY2544" fmla="*/ 1652929 h 2186041"/>
                  <a:gd name="connsiteX2545" fmla="*/ 1258491 w 2186041"/>
                  <a:gd name="connsiteY2545" fmla="*/ 1776488 h 2186041"/>
                  <a:gd name="connsiteX2546" fmla="*/ 1210968 w 2186041"/>
                  <a:gd name="connsiteY2546" fmla="*/ 1724213 h 2186041"/>
                  <a:gd name="connsiteX2547" fmla="*/ 1166614 w 2186041"/>
                  <a:gd name="connsiteY2547" fmla="*/ 1697283 h 2186041"/>
                  <a:gd name="connsiteX2548" fmla="*/ 1160277 w 2186041"/>
                  <a:gd name="connsiteY2548" fmla="*/ 1676690 h 2186041"/>
                  <a:gd name="connsiteX2549" fmla="*/ 1182455 w 2186041"/>
                  <a:gd name="connsiteY2549" fmla="*/ 1665601 h 2186041"/>
                  <a:gd name="connsiteX2550" fmla="*/ 1236313 w 2186041"/>
                  <a:gd name="connsiteY2550" fmla="*/ 1687779 h 2186041"/>
                  <a:gd name="connsiteX2551" fmla="*/ 1275916 w 2186041"/>
                  <a:gd name="connsiteY2551" fmla="*/ 1740053 h 2186041"/>
                  <a:gd name="connsiteX2552" fmla="*/ 1258491 w 2186041"/>
                  <a:gd name="connsiteY2552" fmla="*/ 1776488 h 2186041"/>
                  <a:gd name="connsiteX2553" fmla="*/ 1358288 w 2186041"/>
                  <a:gd name="connsiteY2553" fmla="*/ 1744806 h 2186041"/>
                  <a:gd name="connsiteX2554" fmla="*/ 1298093 w 2186041"/>
                  <a:gd name="connsiteY2554" fmla="*/ 1695699 h 2186041"/>
                  <a:gd name="connsiteX2555" fmla="*/ 1241066 w 2186041"/>
                  <a:gd name="connsiteY2555" fmla="*/ 1671938 h 2186041"/>
                  <a:gd name="connsiteX2556" fmla="*/ 1233145 w 2186041"/>
                  <a:gd name="connsiteY2556" fmla="*/ 1652929 h 2186041"/>
                  <a:gd name="connsiteX2557" fmla="*/ 1255323 w 2186041"/>
                  <a:gd name="connsiteY2557" fmla="*/ 1638672 h 2186041"/>
                  <a:gd name="connsiteX2558" fmla="*/ 1318686 w 2186041"/>
                  <a:gd name="connsiteY2558" fmla="*/ 1656097 h 2186041"/>
                  <a:gd name="connsiteX2559" fmla="*/ 1370961 w 2186041"/>
                  <a:gd name="connsiteY2559" fmla="*/ 1706788 h 2186041"/>
                  <a:gd name="connsiteX2560" fmla="*/ 1358288 w 2186041"/>
                  <a:gd name="connsiteY2560" fmla="*/ 1744806 h 2186041"/>
                  <a:gd name="connsiteX2561" fmla="*/ 1454918 w 2186041"/>
                  <a:gd name="connsiteY2561" fmla="*/ 1697283 h 2186041"/>
                  <a:gd name="connsiteX2562" fmla="*/ 1380466 w 2186041"/>
                  <a:gd name="connsiteY2562" fmla="*/ 1654513 h 2186041"/>
                  <a:gd name="connsiteX2563" fmla="*/ 1315518 w 2186041"/>
                  <a:gd name="connsiteY2563" fmla="*/ 1635504 h 2186041"/>
                  <a:gd name="connsiteX2564" fmla="*/ 1304429 w 2186041"/>
                  <a:gd name="connsiteY2564" fmla="*/ 1618079 h 2186041"/>
                  <a:gd name="connsiteX2565" fmla="*/ 1323438 w 2186041"/>
                  <a:gd name="connsiteY2565" fmla="*/ 1602238 h 2186041"/>
                  <a:gd name="connsiteX2566" fmla="*/ 1394722 w 2186041"/>
                  <a:gd name="connsiteY2566" fmla="*/ 1613327 h 2186041"/>
                  <a:gd name="connsiteX2567" fmla="*/ 1461254 w 2186041"/>
                  <a:gd name="connsiteY2567" fmla="*/ 1659265 h 2186041"/>
                  <a:gd name="connsiteX2568" fmla="*/ 1454918 w 2186041"/>
                  <a:gd name="connsiteY2568" fmla="*/ 1697283 h 2186041"/>
                  <a:gd name="connsiteX2569" fmla="*/ 1542043 w 2186041"/>
                  <a:gd name="connsiteY2569" fmla="*/ 1637088 h 2186041"/>
                  <a:gd name="connsiteX2570" fmla="*/ 1456502 w 2186041"/>
                  <a:gd name="connsiteY2570" fmla="*/ 1602238 h 2186041"/>
                  <a:gd name="connsiteX2571" fmla="*/ 1383634 w 2186041"/>
                  <a:gd name="connsiteY2571" fmla="*/ 1591149 h 2186041"/>
                  <a:gd name="connsiteX2572" fmla="*/ 1369377 w 2186041"/>
                  <a:gd name="connsiteY2572" fmla="*/ 1573724 h 2186041"/>
                  <a:gd name="connsiteX2573" fmla="*/ 1386802 w 2186041"/>
                  <a:gd name="connsiteY2573" fmla="*/ 1554715 h 2186041"/>
                  <a:gd name="connsiteX2574" fmla="*/ 1464422 w 2186041"/>
                  <a:gd name="connsiteY2574" fmla="*/ 1557883 h 2186041"/>
                  <a:gd name="connsiteX2575" fmla="*/ 1542043 w 2186041"/>
                  <a:gd name="connsiteY2575" fmla="*/ 1595902 h 2186041"/>
                  <a:gd name="connsiteX2576" fmla="*/ 1542043 w 2186041"/>
                  <a:gd name="connsiteY2576" fmla="*/ 1637088 h 2186041"/>
                  <a:gd name="connsiteX2577" fmla="*/ 1621247 w 2186041"/>
                  <a:gd name="connsiteY2577" fmla="*/ 1564220 h 2186041"/>
                  <a:gd name="connsiteX2578" fmla="*/ 1524618 w 2186041"/>
                  <a:gd name="connsiteY2578" fmla="*/ 1540459 h 2186041"/>
                  <a:gd name="connsiteX2579" fmla="*/ 1446997 w 2186041"/>
                  <a:gd name="connsiteY2579" fmla="*/ 1538874 h 2186041"/>
                  <a:gd name="connsiteX2580" fmla="*/ 1429572 w 2186041"/>
                  <a:gd name="connsiteY2580" fmla="*/ 1523033 h 2186041"/>
                  <a:gd name="connsiteX2581" fmla="*/ 1443829 w 2186041"/>
                  <a:gd name="connsiteY2581" fmla="*/ 1500856 h 2186041"/>
                  <a:gd name="connsiteX2582" fmla="*/ 1526202 w 2186041"/>
                  <a:gd name="connsiteY2582" fmla="*/ 1492936 h 2186041"/>
                  <a:gd name="connsiteX2583" fmla="*/ 1613326 w 2186041"/>
                  <a:gd name="connsiteY2583" fmla="*/ 1521449 h 2186041"/>
                  <a:gd name="connsiteX2584" fmla="*/ 1621247 w 2186041"/>
                  <a:gd name="connsiteY2584" fmla="*/ 1564220 h 2186041"/>
                  <a:gd name="connsiteX2585" fmla="*/ 1843019 w 2186041"/>
                  <a:gd name="connsiteY2585" fmla="*/ 697724 h 2186041"/>
                  <a:gd name="connsiteX2586" fmla="*/ 1863612 w 2186041"/>
                  <a:gd name="connsiteY2586" fmla="*/ 685051 h 2186041"/>
                  <a:gd name="connsiteX2587" fmla="*/ 1836683 w 2186041"/>
                  <a:gd name="connsiteY2587" fmla="*/ 640696 h 2186041"/>
                  <a:gd name="connsiteX2588" fmla="*/ 1863612 w 2186041"/>
                  <a:gd name="connsiteY2588" fmla="*/ 624856 h 2186041"/>
                  <a:gd name="connsiteX2589" fmla="*/ 1888958 w 2186041"/>
                  <a:gd name="connsiteY2589" fmla="*/ 666042 h 2186041"/>
                  <a:gd name="connsiteX2590" fmla="*/ 1909551 w 2186041"/>
                  <a:gd name="connsiteY2590" fmla="*/ 653369 h 2186041"/>
                  <a:gd name="connsiteX2591" fmla="*/ 1884206 w 2186041"/>
                  <a:gd name="connsiteY2591" fmla="*/ 612183 h 2186041"/>
                  <a:gd name="connsiteX2592" fmla="*/ 1903215 w 2186041"/>
                  <a:gd name="connsiteY2592" fmla="*/ 601094 h 2186041"/>
                  <a:gd name="connsiteX2593" fmla="*/ 1930144 w 2186041"/>
                  <a:gd name="connsiteY2593" fmla="*/ 645449 h 2186041"/>
                  <a:gd name="connsiteX2594" fmla="*/ 1950737 w 2186041"/>
                  <a:gd name="connsiteY2594" fmla="*/ 632776 h 2186041"/>
                  <a:gd name="connsiteX2595" fmla="*/ 1906383 w 2186041"/>
                  <a:gd name="connsiteY2595" fmla="*/ 561492 h 2186041"/>
                  <a:gd name="connsiteX2596" fmla="*/ 1800249 w 2186041"/>
                  <a:gd name="connsiteY2596" fmla="*/ 624856 h 2186041"/>
                  <a:gd name="connsiteX2597" fmla="*/ 1843019 w 2186041"/>
                  <a:gd name="connsiteY2597" fmla="*/ 697724 h 2186041"/>
                  <a:gd name="connsiteX2598" fmla="*/ 1759063 w 2186041"/>
                  <a:gd name="connsiteY2598" fmla="*/ 1599070 h 2186041"/>
                  <a:gd name="connsiteX2599" fmla="*/ 1770151 w 2186041"/>
                  <a:gd name="connsiteY2599" fmla="*/ 1594317 h 2186041"/>
                  <a:gd name="connsiteX2600" fmla="*/ 1768567 w 2186041"/>
                  <a:gd name="connsiteY2600" fmla="*/ 1591149 h 2186041"/>
                  <a:gd name="connsiteX2601" fmla="*/ 1766983 w 2186041"/>
                  <a:gd name="connsiteY2601" fmla="*/ 1587981 h 2186041"/>
                  <a:gd name="connsiteX2602" fmla="*/ 1757479 w 2186041"/>
                  <a:gd name="connsiteY2602" fmla="*/ 1587981 h 2186041"/>
                  <a:gd name="connsiteX2603" fmla="*/ 1749558 w 2186041"/>
                  <a:gd name="connsiteY2603" fmla="*/ 1578477 h 2186041"/>
                  <a:gd name="connsiteX2604" fmla="*/ 1738469 w 2186041"/>
                  <a:gd name="connsiteY2604" fmla="*/ 1568972 h 2186041"/>
                  <a:gd name="connsiteX2605" fmla="*/ 1728965 w 2186041"/>
                  <a:gd name="connsiteY2605" fmla="*/ 1572140 h 2186041"/>
                  <a:gd name="connsiteX2606" fmla="*/ 1728965 w 2186041"/>
                  <a:gd name="connsiteY2606" fmla="*/ 1578477 h 2186041"/>
                  <a:gd name="connsiteX2607" fmla="*/ 1736885 w 2186041"/>
                  <a:gd name="connsiteY2607" fmla="*/ 1594317 h 2186041"/>
                  <a:gd name="connsiteX2608" fmla="*/ 1732133 w 2186041"/>
                  <a:gd name="connsiteY2608" fmla="*/ 1594317 h 2186041"/>
                  <a:gd name="connsiteX2609" fmla="*/ 1728965 w 2186041"/>
                  <a:gd name="connsiteY2609" fmla="*/ 1597486 h 2186041"/>
                  <a:gd name="connsiteX2610" fmla="*/ 1722629 w 2186041"/>
                  <a:gd name="connsiteY2610" fmla="*/ 1597486 h 2186041"/>
                  <a:gd name="connsiteX2611" fmla="*/ 1727381 w 2186041"/>
                  <a:gd name="connsiteY2611" fmla="*/ 1600654 h 2186041"/>
                  <a:gd name="connsiteX2612" fmla="*/ 1732133 w 2186041"/>
                  <a:gd name="connsiteY2612" fmla="*/ 1602238 h 2186041"/>
                  <a:gd name="connsiteX2613" fmla="*/ 1738469 w 2186041"/>
                  <a:gd name="connsiteY2613" fmla="*/ 1602238 h 2186041"/>
                  <a:gd name="connsiteX2614" fmla="*/ 1743222 w 2186041"/>
                  <a:gd name="connsiteY2614" fmla="*/ 1608574 h 2186041"/>
                  <a:gd name="connsiteX2615" fmla="*/ 1741638 w 2186041"/>
                  <a:gd name="connsiteY2615" fmla="*/ 1608574 h 2186041"/>
                  <a:gd name="connsiteX2616" fmla="*/ 1740053 w 2186041"/>
                  <a:gd name="connsiteY2616" fmla="*/ 1611742 h 2186041"/>
                  <a:gd name="connsiteX2617" fmla="*/ 1743222 w 2186041"/>
                  <a:gd name="connsiteY2617" fmla="*/ 1614911 h 2186041"/>
                  <a:gd name="connsiteX2618" fmla="*/ 1759063 w 2186041"/>
                  <a:gd name="connsiteY2618" fmla="*/ 1611742 h 2186041"/>
                  <a:gd name="connsiteX2619" fmla="*/ 1757479 w 2186041"/>
                  <a:gd name="connsiteY2619" fmla="*/ 1603822 h 2186041"/>
                  <a:gd name="connsiteX2620" fmla="*/ 1759063 w 2186041"/>
                  <a:gd name="connsiteY2620" fmla="*/ 1599070 h 2186041"/>
                  <a:gd name="connsiteX2621" fmla="*/ 1176118 w 2186041"/>
                  <a:gd name="connsiteY2621" fmla="*/ 1993508 h 2186041"/>
                  <a:gd name="connsiteX2622" fmla="*/ 1176118 w 2186041"/>
                  <a:gd name="connsiteY2622" fmla="*/ 1993508 h 2186041"/>
                  <a:gd name="connsiteX2623" fmla="*/ 1176118 w 2186041"/>
                  <a:gd name="connsiteY2623" fmla="*/ 1993508 h 2186041"/>
                  <a:gd name="connsiteX2624" fmla="*/ 1334527 w 2186041"/>
                  <a:gd name="connsiteY2624" fmla="*/ 285861 h 2186041"/>
                  <a:gd name="connsiteX2625" fmla="*/ 1364625 w 2186041"/>
                  <a:gd name="connsiteY2625" fmla="*/ 295365 h 2186041"/>
                  <a:gd name="connsiteX2626" fmla="*/ 1380466 w 2186041"/>
                  <a:gd name="connsiteY2626" fmla="*/ 246259 h 2186041"/>
                  <a:gd name="connsiteX2627" fmla="*/ 1442245 w 2186041"/>
                  <a:gd name="connsiteY2627" fmla="*/ 190816 h 2186041"/>
                  <a:gd name="connsiteX2628" fmla="*/ 1408979 w 2186041"/>
                  <a:gd name="connsiteY2628" fmla="*/ 181311 h 2186041"/>
                  <a:gd name="connsiteX2629" fmla="*/ 1374129 w 2186041"/>
                  <a:gd name="connsiteY2629" fmla="*/ 216161 h 2186041"/>
                  <a:gd name="connsiteX2630" fmla="*/ 1364625 w 2186041"/>
                  <a:gd name="connsiteY2630" fmla="*/ 167054 h 2186041"/>
                  <a:gd name="connsiteX2631" fmla="*/ 1331359 w 2186041"/>
                  <a:gd name="connsiteY2631" fmla="*/ 155966 h 2186041"/>
                  <a:gd name="connsiteX2632" fmla="*/ 1350368 w 2186041"/>
                  <a:gd name="connsiteY2632" fmla="*/ 238338 h 2186041"/>
                  <a:gd name="connsiteX2633" fmla="*/ 1334527 w 2186041"/>
                  <a:gd name="connsiteY2633" fmla="*/ 285861 h 218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</a:cxnLst>
                <a:rect l="l" t="t" r="r" b="b"/>
                <a:pathLst>
                  <a:path w="2186041" h="2186041">
                    <a:moveTo>
                      <a:pt x="433181" y="548819"/>
                    </a:moveTo>
                    <a:cubicBezTo>
                      <a:pt x="449022" y="547235"/>
                      <a:pt x="463279" y="540899"/>
                      <a:pt x="477535" y="525058"/>
                    </a:cubicBezTo>
                    <a:cubicBezTo>
                      <a:pt x="483872" y="518722"/>
                      <a:pt x="488624" y="512385"/>
                      <a:pt x="491792" y="504465"/>
                    </a:cubicBezTo>
                    <a:cubicBezTo>
                      <a:pt x="496544" y="496544"/>
                      <a:pt x="499713" y="490208"/>
                      <a:pt x="501297" y="483872"/>
                    </a:cubicBezTo>
                    <a:lnTo>
                      <a:pt x="456942" y="442685"/>
                    </a:lnTo>
                    <a:lnTo>
                      <a:pt x="420508" y="482288"/>
                    </a:lnTo>
                    <a:lnTo>
                      <a:pt x="437933" y="498129"/>
                    </a:lnTo>
                    <a:lnTo>
                      <a:pt x="453774" y="480704"/>
                    </a:lnTo>
                    <a:lnTo>
                      <a:pt x="471199" y="496544"/>
                    </a:lnTo>
                    <a:cubicBezTo>
                      <a:pt x="471199" y="498129"/>
                      <a:pt x="469615" y="498129"/>
                      <a:pt x="468031" y="499713"/>
                    </a:cubicBezTo>
                    <a:cubicBezTo>
                      <a:pt x="466447" y="501297"/>
                      <a:pt x="466447" y="501297"/>
                      <a:pt x="464863" y="502881"/>
                    </a:cubicBezTo>
                    <a:cubicBezTo>
                      <a:pt x="456942" y="512385"/>
                      <a:pt x="447438" y="517138"/>
                      <a:pt x="437933" y="517138"/>
                    </a:cubicBezTo>
                    <a:cubicBezTo>
                      <a:pt x="428429" y="517138"/>
                      <a:pt x="417340" y="513969"/>
                      <a:pt x="406251" y="504465"/>
                    </a:cubicBezTo>
                    <a:cubicBezTo>
                      <a:pt x="401499" y="499713"/>
                      <a:pt x="396747" y="494960"/>
                      <a:pt x="395163" y="490208"/>
                    </a:cubicBezTo>
                    <a:cubicBezTo>
                      <a:pt x="391995" y="485456"/>
                      <a:pt x="391995" y="480704"/>
                      <a:pt x="390411" y="475951"/>
                    </a:cubicBezTo>
                    <a:cubicBezTo>
                      <a:pt x="390411" y="471199"/>
                      <a:pt x="390411" y="466447"/>
                      <a:pt x="391995" y="461695"/>
                    </a:cubicBezTo>
                    <a:cubicBezTo>
                      <a:pt x="393579" y="456942"/>
                      <a:pt x="396747" y="453774"/>
                      <a:pt x="399915" y="449022"/>
                    </a:cubicBezTo>
                    <a:cubicBezTo>
                      <a:pt x="403083" y="445854"/>
                      <a:pt x="406251" y="442685"/>
                      <a:pt x="409420" y="441101"/>
                    </a:cubicBezTo>
                    <a:cubicBezTo>
                      <a:pt x="412588" y="439517"/>
                      <a:pt x="417340" y="437933"/>
                      <a:pt x="420508" y="436349"/>
                    </a:cubicBezTo>
                    <a:cubicBezTo>
                      <a:pt x="423676" y="434765"/>
                      <a:pt x="426845" y="434765"/>
                      <a:pt x="430013" y="433181"/>
                    </a:cubicBezTo>
                    <a:cubicBezTo>
                      <a:pt x="433181" y="433181"/>
                      <a:pt x="436349" y="431597"/>
                      <a:pt x="437933" y="431597"/>
                    </a:cubicBezTo>
                    <a:lnTo>
                      <a:pt x="439517" y="430013"/>
                    </a:lnTo>
                    <a:lnTo>
                      <a:pt x="417340" y="411004"/>
                    </a:lnTo>
                    <a:cubicBezTo>
                      <a:pt x="409420" y="414172"/>
                      <a:pt x="403083" y="417340"/>
                      <a:pt x="398331" y="420508"/>
                    </a:cubicBezTo>
                    <a:cubicBezTo>
                      <a:pt x="391995" y="423676"/>
                      <a:pt x="385658" y="430013"/>
                      <a:pt x="379322" y="437933"/>
                    </a:cubicBezTo>
                    <a:cubicBezTo>
                      <a:pt x="366649" y="452190"/>
                      <a:pt x="360313" y="468031"/>
                      <a:pt x="360313" y="485456"/>
                    </a:cubicBezTo>
                    <a:cubicBezTo>
                      <a:pt x="361897" y="501297"/>
                      <a:pt x="368233" y="517138"/>
                      <a:pt x="382490" y="529810"/>
                    </a:cubicBezTo>
                    <a:cubicBezTo>
                      <a:pt x="401499" y="544067"/>
                      <a:pt x="415756" y="550403"/>
                      <a:pt x="433181" y="548819"/>
                    </a:cubicBezTo>
                    <a:close/>
                    <a:moveTo>
                      <a:pt x="377738" y="650201"/>
                    </a:moveTo>
                    <a:lnTo>
                      <a:pt x="306454" y="602678"/>
                    </a:lnTo>
                    <a:lnTo>
                      <a:pt x="404667" y="610599"/>
                    </a:lnTo>
                    <a:lnTo>
                      <a:pt x="420508" y="585253"/>
                    </a:lnTo>
                    <a:lnTo>
                      <a:pt x="317543" y="517138"/>
                    </a:lnTo>
                    <a:lnTo>
                      <a:pt x="301702" y="540899"/>
                    </a:lnTo>
                    <a:lnTo>
                      <a:pt x="360313" y="580501"/>
                    </a:lnTo>
                    <a:lnTo>
                      <a:pt x="279524" y="574165"/>
                    </a:lnTo>
                    <a:lnTo>
                      <a:pt x="258931" y="605847"/>
                    </a:lnTo>
                    <a:lnTo>
                      <a:pt x="361897" y="673962"/>
                    </a:lnTo>
                    <a:lnTo>
                      <a:pt x="377738" y="650201"/>
                    </a:lnTo>
                    <a:close/>
                    <a:moveTo>
                      <a:pt x="585253" y="423676"/>
                    </a:moveTo>
                    <a:lnTo>
                      <a:pt x="553572" y="380906"/>
                    </a:lnTo>
                    <a:lnTo>
                      <a:pt x="591590" y="352392"/>
                    </a:lnTo>
                    <a:lnTo>
                      <a:pt x="577333" y="333383"/>
                    </a:lnTo>
                    <a:lnTo>
                      <a:pt x="539315" y="361897"/>
                    </a:lnTo>
                    <a:lnTo>
                      <a:pt x="525058" y="342888"/>
                    </a:lnTo>
                    <a:lnTo>
                      <a:pt x="566244" y="311206"/>
                    </a:lnTo>
                    <a:lnTo>
                      <a:pt x="551988" y="292197"/>
                    </a:lnTo>
                    <a:lnTo>
                      <a:pt x="485456" y="341304"/>
                    </a:lnTo>
                    <a:lnTo>
                      <a:pt x="559908" y="439517"/>
                    </a:lnTo>
                    <a:lnTo>
                      <a:pt x="585253" y="423676"/>
                    </a:lnTo>
                    <a:close/>
                    <a:moveTo>
                      <a:pt x="239922" y="691387"/>
                    </a:moveTo>
                    <a:lnTo>
                      <a:pt x="311206" y="727821"/>
                    </a:lnTo>
                    <a:lnTo>
                      <a:pt x="303286" y="743662"/>
                    </a:lnTo>
                    <a:lnTo>
                      <a:pt x="322295" y="751583"/>
                    </a:lnTo>
                    <a:lnTo>
                      <a:pt x="352392" y="691387"/>
                    </a:lnTo>
                    <a:lnTo>
                      <a:pt x="333383" y="681883"/>
                    </a:lnTo>
                    <a:lnTo>
                      <a:pt x="325463" y="697724"/>
                    </a:lnTo>
                    <a:lnTo>
                      <a:pt x="254179" y="661290"/>
                    </a:lnTo>
                    <a:lnTo>
                      <a:pt x="262099" y="645449"/>
                    </a:lnTo>
                    <a:lnTo>
                      <a:pt x="243090" y="635944"/>
                    </a:lnTo>
                    <a:lnTo>
                      <a:pt x="212993" y="696140"/>
                    </a:lnTo>
                    <a:lnTo>
                      <a:pt x="232002" y="705644"/>
                    </a:lnTo>
                    <a:lnTo>
                      <a:pt x="239922" y="691387"/>
                    </a:lnTo>
                    <a:close/>
                    <a:moveTo>
                      <a:pt x="1046223" y="2063208"/>
                    </a:moveTo>
                    <a:cubicBezTo>
                      <a:pt x="1041471" y="2060039"/>
                      <a:pt x="1038302" y="2056871"/>
                      <a:pt x="1033550" y="2053703"/>
                    </a:cubicBezTo>
                    <a:cubicBezTo>
                      <a:pt x="1028798" y="2050535"/>
                      <a:pt x="1025630" y="2047367"/>
                      <a:pt x="1020878" y="2044199"/>
                    </a:cubicBezTo>
                    <a:cubicBezTo>
                      <a:pt x="1014541" y="2039446"/>
                      <a:pt x="1008205" y="2037862"/>
                      <a:pt x="1001869" y="2033110"/>
                    </a:cubicBezTo>
                    <a:cubicBezTo>
                      <a:pt x="998700" y="2026773"/>
                      <a:pt x="995532" y="2018853"/>
                      <a:pt x="990780" y="2012517"/>
                    </a:cubicBezTo>
                    <a:cubicBezTo>
                      <a:pt x="987612" y="2009348"/>
                      <a:pt x="979691" y="1996676"/>
                      <a:pt x="974939" y="1998260"/>
                    </a:cubicBezTo>
                    <a:cubicBezTo>
                      <a:pt x="970187" y="1999844"/>
                      <a:pt x="970187" y="1987171"/>
                      <a:pt x="970187" y="1985587"/>
                    </a:cubicBezTo>
                    <a:cubicBezTo>
                      <a:pt x="970187" y="1980835"/>
                      <a:pt x="971771" y="1974499"/>
                      <a:pt x="974939" y="1969746"/>
                    </a:cubicBezTo>
                    <a:cubicBezTo>
                      <a:pt x="979691" y="1964994"/>
                      <a:pt x="986028" y="1969746"/>
                      <a:pt x="990780" y="1968162"/>
                    </a:cubicBezTo>
                    <a:cubicBezTo>
                      <a:pt x="992364" y="1968162"/>
                      <a:pt x="997116" y="1969746"/>
                      <a:pt x="998700" y="1968162"/>
                    </a:cubicBezTo>
                    <a:cubicBezTo>
                      <a:pt x="1000284" y="1968162"/>
                      <a:pt x="1000284" y="1968162"/>
                      <a:pt x="1001869" y="1968162"/>
                    </a:cubicBezTo>
                    <a:cubicBezTo>
                      <a:pt x="1005037" y="1968162"/>
                      <a:pt x="1001869" y="1964994"/>
                      <a:pt x="1001869" y="1963410"/>
                    </a:cubicBezTo>
                    <a:cubicBezTo>
                      <a:pt x="1001869" y="1960242"/>
                      <a:pt x="1001869" y="1961826"/>
                      <a:pt x="1003453" y="1958658"/>
                    </a:cubicBezTo>
                    <a:cubicBezTo>
                      <a:pt x="1003453" y="1958658"/>
                      <a:pt x="1003453" y="1957074"/>
                      <a:pt x="1003453" y="1957074"/>
                    </a:cubicBezTo>
                    <a:cubicBezTo>
                      <a:pt x="1003453" y="1957074"/>
                      <a:pt x="1005037" y="1955490"/>
                      <a:pt x="1005037" y="1953905"/>
                    </a:cubicBezTo>
                    <a:cubicBezTo>
                      <a:pt x="1006621" y="1949153"/>
                      <a:pt x="1006621" y="1944401"/>
                      <a:pt x="1001869" y="1941233"/>
                    </a:cubicBezTo>
                    <a:cubicBezTo>
                      <a:pt x="997116" y="1938064"/>
                      <a:pt x="993948" y="1936481"/>
                      <a:pt x="987612" y="1938064"/>
                    </a:cubicBezTo>
                    <a:cubicBezTo>
                      <a:pt x="978107" y="1939649"/>
                      <a:pt x="982859" y="1933312"/>
                      <a:pt x="982859" y="1928560"/>
                    </a:cubicBezTo>
                    <a:cubicBezTo>
                      <a:pt x="982859" y="1919055"/>
                      <a:pt x="993948" y="1907967"/>
                      <a:pt x="986028" y="1900046"/>
                    </a:cubicBezTo>
                    <a:cubicBezTo>
                      <a:pt x="984444" y="1898462"/>
                      <a:pt x="982859" y="1895294"/>
                      <a:pt x="981275" y="1893710"/>
                    </a:cubicBezTo>
                    <a:cubicBezTo>
                      <a:pt x="978107" y="1890542"/>
                      <a:pt x="971771" y="1887374"/>
                      <a:pt x="968603" y="1885790"/>
                    </a:cubicBezTo>
                    <a:cubicBezTo>
                      <a:pt x="967019" y="1884206"/>
                      <a:pt x="963850" y="1881037"/>
                      <a:pt x="960682" y="1881037"/>
                    </a:cubicBezTo>
                    <a:cubicBezTo>
                      <a:pt x="957514" y="1881037"/>
                      <a:pt x="962266" y="1885790"/>
                      <a:pt x="962266" y="1887374"/>
                    </a:cubicBezTo>
                    <a:cubicBezTo>
                      <a:pt x="959098" y="1888958"/>
                      <a:pt x="959098" y="1888958"/>
                      <a:pt x="962266" y="1890542"/>
                    </a:cubicBezTo>
                    <a:cubicBezTo>
                      <a:pt x="963850" y="1890542"/>
                      <a:pt x="962266" y="1893710"/>
                      <a:pt x="962266" y="1893710"/>
                    </a:cubicBezTo>
                    <a:cubicBezTo>
                      <a:pt x="963850" y="1895294"/>
                      <a:pt x="962266" y="1896878"/>
                      <a:pt x="963850" y="1898462"/>
                    </a:cubicBezTo>
                    <a:cubicBezTo>
                      <a:pt x="965434" y="1900046"/>
                      <a:pt x="963850" y="1904799"/>
                      <a:pt x="965434" y="1906383"/>
                    </a:cubicBezTo>
                    <a:cubicBezTo>
                      <a:pt x="965434" y="1909551"/>
                      <a:pt x="965434" y="1912719"/>
                      <a:pt x="965434" y="1915887"/>
                    </a:cubicBezTo>
                    <a:cubicBezTo>
                      <a:pt x="963850" y="1923808"/>
                      <a:pt x="963850" y="1933312"/>
                      <a:pt x="960682" y="1941233"/>
                    </a:cubicBezTo>
                    <a:cubicBezTo>
                      <a:pt x="959098" y="1944401"/>
                      <a:pt x="959098" y="1945985"/>
                      <a:pt x="954346" y="1949153"/>
                    </a:cubicBezTo>
                    <a:cubicBezTo>
                      <a:pt x="951178" y="1950737"/>
                      <a:pt x="949594" y="1952321"/>
                      <a:pt x="946425" y="1949153"/>
                    </a:cubicBezTo>
                    <a:cubicBezTo>
                      <a:pt x="944841" y="1947569"/>
                      <a:pt x="941673" y="1944401"/>
                      <a:pt x="938505" y="1944401"/>
                    </a:cubicBezTo>
                    <a:cubicBezTo>
                      <a:pt x="935337" y="1944401"/>
                      <a:pt x="933753" y="1947569"/>
                      <a:pt x="932169" y="1949153"/>
                    </a:cubicBezTo>
                    <a:cubicBezTo>
                      <a:pt x="929001" y="1953905"/>
                      <a:pt x="929001" y="1960242"/>
                      <a:pt x="927416" y="1964994"/>
                    </a:cubicBezTo>
                    <a:cubicBezTo>
                      <a:pt x="925832" y="1971330"/>
                      <a:pt x="927416" y="1976083"/>
                      <a:pt x="933753" y="1979251"/>
                    </a:cubicBezTo>
                    <a:cubicBezTo>
                      <a:pt x="936921" y="1980835"/>
                      <a:pt x="946425" y="1976083"/>
                      <a:pt x="948010" y="1979251"/>
                    </a:cubicBezTo>
                    <a:cubicBezTo>
                      <a:pt x="946425" y="1980835"/>
                      <a:pt x="944841" y="1982419"/>
                      <a:pt x="943257" y="1984003"/>
                    </a:cubicBezTo>
                    <a:cubicBezTo>
                      <a:pt x="941673" y="1985587"/>
                      <a:pt x="940089" y="1988755"/>
                      <a:pt x="936921" y="1991924"/>
                    </a:cubicBezTo>
                    <a:cubicBezTo>
                      <a:pt x="935337" y="1993508"/>
                      <a:pt x="933753" y="1996676"/>
                      <a:pt x="932169" y="1998260"/>
                    </a:cubicBezTo>
                    <a:cubicBezTo>
                      <a:pt x="930585" y="1999844"/>
                      <a:pt x="927416" y="2003012"/>
                      <a:pt x="925832" y="2004596"/>
                    </a:cubicBezTo>
                    <a:cubicBezTo>
                      <a:pt x="929001" y="2006180"/>
                      <a:pt x="924248" y="2009348"/>
                      <a:pt x="922664" y="2010933"/>
                    </a:cubicBezTo>
                    <a:cubicBezTo>
                      <a:pt x="921080" y="2012517"/>
                      <a:pt x="921080" y="2014101"/>
                      <a:pt x="921080" y="2015685"/>
                    </a:cubicBezTo>
                    <a:cubicBezTo>
                      <a:pt x="919496" y="2018853"/>
                      <a:pt x="916328" y="2022021"/>
                      <a:pt x="913160" y="2023605"/>
                    </a:cubicBezTo>
                    <a:cubicBezTo>
                      <a:pt x="908407" y="2028358"/>
                      <a:pt x="903655" y="2031526"/>
                      <a:pt x="898903" y="2036278"/>
                    </a:cubicBezTo>
                    <a:cubicBezTo>
                      <a:pt x="897319" y="2037862"/>
                      <a:pt x="889398" y="2045782"/>
                      <a:pt x="886230" y="2045782"/>
                    </a:cubicBezTo>
                    <a:cubicBezTo>
                      <a:pt x="886230" y="2044199"/>
                      <a:pt x="886230" y="2041030"/>
                      <a:pt x="884646" y="2041030"/>
                    </a:cubicBezTo>
                    <a:cubicBezTo>
                      <a:pt x="884646" y="2042614"/>
                      <a:pt x="881478" y="2042614"/>
                      <a:pt x="883062" y="2045782"/>
                    </a:cubicBezTo>
                    <a:cubicBezTo>
                      <a:pt x="883062" y="2047367"/>
                      <a:pt x="883062" y="2050535"/>
                      <a:pt x="884646" y="2050535"/>
                    </a:cubicBezTo>
                    <a:cubicBezTo>
                      <a:pt x="886230" y="2050535"/>
                      <a:pt x="884646" y="2053703"/>
                      <a:pt x="886230" y="2055287"/>
                    </a:cubicBezTo>
                    <a:cubicBezTo>
                      <a:pt x="886230" y="2055287"/>
                      <a:pt x="887814" y="2053703"/>
                      <a:pt x="889398" y="2053703"/>
                    </a:cubicBezTo>
                    <a:cubicBezTo>
                      <a:pt x="890982" y="2055287"/>
                      <a:pt x="889398" y="2056871"/>
                      <a:pt x="890982" y="2056871"/>
                    </a:cubicBezTo>
                    <a:cubicBezTo>
                      <a:pt x="890982" y="2056871"/>
                      <a:pt x="894151" y="2053703"/>
                      <a:pt x="892566" y="2053703"/>
                    </a:cubicBezTo>
                    <a:cubicBezTo>
                      <a:pt x="889398" y="2053703"/>
                      <a:pt x="890982" y="2052119"/>
                      <a:pt x="890982" y="2050535"/>
                    </a:cubicBezTo>
                    <a:cubicBezTo>
                      <a:pt x="889398" y="2050535"/>
                      <a:pt x="889398" y="2052119"/>
                      <a:pt x="887814" y="2050535"/>
                    </a:cubicBezTo>
                    <a:cubicBezTo>
                      <a:pt x="887814" y="2050535"/>
                      <a:pt x="892566" y="2044199"/>
                      <a:pt x="894151" y="2044199"/>
                    </a:cubicBezTo>
                    <a:cubicBezTo>
                      <a:pt x="895735" y="2044199"/>
                      <a:pt x="895735" y="2045782"/>
                      <a:pt x="895735" y="2045782"/>
                    </a:cubicBezTo>
                    <a:cubicBezTo>
                      <a:pt x="897319" y="2045782"/>
                      <a:pt x="898903" y="2044199"/>
                      <a:pt x="898903" y="2044199"/>
                    </a:cubicBezTo>
                    <a:cubicBezTo>
                      <a:pt x="898903" y="2044199"/>
                      <a:pt x="903655" y="2039446"/>
                      <a:pt x="903655" y="2041030"/>
                    </a:cubicBezTo>
                    <a:cubicBezTo>
                      <a:pt x="903655" y="2042614"/>
                      <a:pt x="900487" y="2044199"/>
                      <a:pt x="898903" y="2045782"/>
                    </a:cubicBezTo>
                    <a:cubicBezTo>
                      <a:pt x="897319" y="2047367"/>
                      <a:pt x="894151" y="2048951"/>
                      <a:pt x="892566" y="2048951"/>
                    </a:cubicBezTo>
                    <a:cubicBezTo>
                      <a:pt x="890982" y="2048951"/>
                      <a:pt x="889398" y="2052119"/>
                      <a:pt x="892566" y="2050535"/>
                    </a:cubicBezTo>
                    <a:cubicBezTo>
                      <a:pt x="894151" y="2050535"/>
                      <a:pt x="895735" y="2047367"/>
                      <a:pt x="897319" y="2047367"/>
                    </a:cubicBezTo>
                    <a:cubicBezTo>
                      <a:pt x="897319" y="2047367"/>
                      <a:pt x="897319" y="2048951"/>
                      <a:pt x="897319" y="2048951"/>
                    </a:cubicBezTo>
                    <a:cubicBezTo>
                      <a:pt x="898903" y="2048951"/>
                      <a:pt x="898903" y="2047367"/>
                      <a:pt x="900487" y="2047367"/>
                    </a:cubicBezTo>
                    <a:cubicBezTo>
                      <a:pt x="900487" y="2045782"/>
                      <a:pt x="903655" y="2045782"/>
                      <a:pt x="905239" y="2045782"/>
                    </a:cubicBezTo>
                    <a:cubicBezTo>
                      <a:pt x="908407" y="2044199"/>
                      <a:pt x="908407" y="2044199"/>
                      <a:pt x="909991" y="2042614"/>
                    </a:cubicBezTo>
                    <a:cubicBezTo>
                      <a:pt x="913160" y="2039446"/>
                      <a:pt x="916328" y="2037862"/>
                      <a:pt x="919496" y="2034694"/>
                    </a:cubicBezTo>
                    <a:cubicBezTo>
                      <a:pt x="922664" y="2031526"/>
                      <a:pt x="925832" y="2028358"/>
                      <a:pt x="929001" y="2025189"/>
                    </a:cubicBezTo>
                    <a:cubicBezTo>
                      <a:pt x="932169" y="2022021"/>
                      <a:pt x="935337" y="2018853"/>
                      <a:pt x="936921" y="2015685"/>
                    </a:cubicBezTo>
                    <a:cubicBezTo>
                      <a:pt x="938505" y="2012517"/>
                      <a:pt x="940089" y="2010933"/>
                      <a:pt x="943257" y="2010933"/>
                    </a:cubicBezTo>
                    <a:cubicBezTo>
                      <a:pt x="944841" y="2010933"/>
                      <a:pt x="943257" y="2018853"/>
                      <a:pt x="943257" y="2020437"/>
                    </a:cubicBezTo>
                    <a:cubicBezTo>
                      <a:pt x="943257" y="2025189"/>
                      <a:pt x="943257" y="2029942"/>
                      <a:pt x="941673" y="2036278"/>
                    </a:cubicBezTo>
                    <a:cubicBezTo>
                      <a:pt x="940089" y="2045782"/>
                      <a:pt x="936921" y="2053703"/>
                      <a:pt x="935337" y="2063208"/>
                    </a:cubicBezTo>
                    <a:cubicBezTo>
                      <a:pt x="933753" y="2072712"/>
                      <a:pt x="932169" y="2080632"/>
                      <a:pt x="932169" y="2090137"/>
                    </a:cubicBezTo>
                    <a:cubicBezTo>
                      <a:pt x="932169" y="2098057"/>
                      <a:pt x="925832" y="2094889"/>
                      <a:pt x="919496" y="2094889"/>
                    </a:cubicBezTo>
                    <a:cubicBezTo>
                      <a:pt x="914744" y="2094889"/>
                      <a:pt x="909991" y="2091721"/>
                      <a:pt x="905239" y="2090137"/>
                    </a:cubicBezTo>
                    <a:cubicBezTo>
                      <a:pt x="903655" y="2090137"/>
                      <a:pt x="902071" y="2088553"/>
                      <a:pt x="902071" y="2086969"/>
                    </a:cubicBezTo>
                    <a:cubicBezTo>
                      <a:pt x="902071" y="2085385"/>
                      <a:pt x="902071" y="2083801"/>
                      <a:pt x="900487" y="2083801"/>
                    </a:cubicBezTo>
                    <a:cubicBezTo>
                      <a:pt x="898903" y="2085385"/>
                      <a:pt x="894151" y="2085385"/>
                      <a:pt x="892566" y="2088553"/>
                    </a:cubicBezTo>
                    <a:cubicBezTo>
                      <a:pt x="892566" y="2090137"/>
                      <a:pt x="890982" y="2091721"/>
                      <a:pt x="890982" y="2091721"/>
                    </a:cubicBezTo>
                    <a:cubicBezTo>
                      <a:pt x="889398" y="2094889"/>
                      <a:pt x="892566" y="2093305"/>
                      <a:pt x="892566" y="2096473"/>
                    </a:cubicBezTo>
                    <a:cubicBezTo>
                      <a:pt x="890982" y="2096473"/>
                      <a:pt x="890982" y="2094889"/>
                      <a:pt x="889398" y="2094889"/>
                    </a:cubicBezTo>
                    <a:cubicBezTo>
                      <a:pt x="887814" y="2094889"/>
                      <a:pt x="887814" y="2098057"/>
                      <a:pt x="889398" y="2098057"/>
                    </a:cubicBezTo>
                    <a:cubicBezTo>
                      <a:pt x="890982" y="2098057"/>
                      <a:pt x="890982" y="2099642"/>
                      <a:pt x="892566" y="2099642"/>
                    </a:cubicBezTo>
                    <a:cubicBezTo>
                      <a:pt x="892566" y="2099642"/>
                      <a:pt x="894151" y="2101226"/>
                      <a:pt x="894151" y="2101226"/>
                    </a:cubicBezTo>
                    <a:cubicBezTo>
                      <a:pt x="894151" y="2101226"/>
                      <a:pt x="894151" y="2101226"/>
                      <a:pt x="894151" y="2102810"/>
                    </a:cubicBezTo>
                    <a:cubicBezTo>
                      <a:pt x="895735" y="2105978"/>
                      <a:pt x="903655" y="2107562"/>
                      <a:pt x="906823" y="2107562"/>
                    </a:cubicBezTo>
                    <a:cubicBezTo>
                      <a:pt x="911575" y="2109146"/>
                      <a:pt x="916328" y="2110730"/>
                      <a:pt x="921080" y="2112314"/>
                    </a:cubicBezTo>
                    <a:cubicBezTo>
                      <a:pt x="925832" y="2113898"/>
                      <a:pt x="930585" y="2113898"/>
                      <a:pt x="936921" y="2113898"/>
                    </a:cubicBezTo>
                    <a:cubicBezTo>
                      <a:pt x="940089" y="2113898"/>
                      <a:pt x="944841" y="2113898"/>
                      <a:pt x="948010" y="2110730"/>
                    </a:cubicBezTo>
                    <a:cubicBezTo>
                      <a:pt x="951178" y="2107562"/>
                      <a:pt x="948010" y="2102810"/>
                      <a:pt x="949594" y="2099642"/>
                    </a:cubicBezTo>
                    <a:cubicBezTo>
                      <a:pt x="951178" y="2096473"/>
                      <a:pt x="951178" y="2093305"/>
                      <a:pt x="952762" y="2090137"/>
                    </a:cubicBezTo>
                    <a:cubicBezTo>
                      <a:pt x="954346" y="2085385"/>
                      <a:pt x="954346" y="2080632"/>
                      <a:pt x="954346" y="2075880"/>
                    </a:cubicBezTo>
                    <a:cubicBezTo>
                      <a:pt x="954346" y="2072712"/>
                      <a:pt x="955930" y="2069544"/>
                      <a:pt x="955930" y="2066376"/>
                    </a:cubicBezTo>
                    <a:cubicBezTo>
                      <a:pt x="955930" y="2063208"/>
                      <a:pt x="959098" y="2061623"/>
                      <a:pt x="959098" y="2060039"/>
                    </a:cubicBezTo>
                    <a:cubicBezTo>
                      <a:pt x="959098" y="2056871"/>
                      <a:pt x="959098" y="2055287"/>
                      <a:pt x="959098" y="2053703"/>
                    </a:cubicBezTo>
                    <a:cubicBezTo>
                      <a:pt x="960682" y="2050535"/>
                      <a:pt x="960682" y="2045782"/>
                      <a:pt x="960682" y="2041030"/>
                    </a:cubicBezTo>
                    <a:cubicBezTo>
                      <a:pt x="960682" y="2039446"/>
                      <a:pt x="960682" y="2037862"/>
                      <a:pt x="960682" y="2036278"/>
                    </a:cubicBezTo>
                    <a:cubicBezTo>
                      <a:pt x="959098" y="2033110"/>
                      <a:pt x="962266" y="2031526"/>
                      <a:pt x="962266" y="2028358"/>
                    </a:cubicBezTo>
                    <a:cubicBezTo>
                      <a:pt x="963850" y="2026773"/>
                      <a:pt x="963850" y="2018853"/>
                      <a:pt x="967019" y="2017269"/>
                    </a:cubicBezTo>
                    <a:cubicBezTo>
                      <a:pt x="970187" y="2022021"/>
                      <a:pt x="967019" y="2028358"/>
                      <a:pt x="971771" y="2033110"/>
                    </a:cubicBezTo>
                    <a:cubicBezTo>
                      <a:pt x="973355" y="2034694"/>
                      <a:pt x="974939" y="2036278"/>
                      <a:pt x="976523" y="2039446"/>
                    </a:cubicBezTo>
                    <a:cubicBezTo>
                      <a:pt x="976523" y="2041030"/>
                      <a:pt x="979691" y="2044199"/>
                      <a:pt x="981275" y="2045782"/>
                    </a:cubicBezTo>
                    <a:cubicBezTo>
                      <a:pt x="984444" y="2048951"/>
                      <a:pt x="990780" y="2053703"/>
                      <a:pt x="995532" y="2053703"/>
                    </a:cubicBezTo>
                    <a:cubicBezTo>
                      <a:pt x="998700" y="2053703"/>
                      <a:pt x="1001869" y="2056871"/>
                      <a:pt x="1003453" y="2056871"/>
                    </a:cubicBezTo>
                    <a:cubicBezTo>
                      <a:pt x="1006621" y="2056871"/>
                      <a:pt x="1008205" y="2060039"/>
                      <a:pt x="1009789" y="2061623"/>
                    </a:cubicBezTo>
                    <a:cubicBezTo>
                      <a:pt x="1014541" y="2064791"/>
                      <a:pt x="1019293" y="2069544"/>
                      <a:pt x="1025630" y="2071128"/>
                    </a:cubicBezTo>
                    <a:cubicBezTo>
                      <a:pt x="1027214" y="2071128"/>
                      <a:pt x="1028798" y="2074296"/>
                      <a:pt x="1030382" y="2075880"/>
                    </a:cubicBezTo>
                    <a:cubicBezTo>
                      <a:pt x="1031966" y="2077464"/>
                      <a:pt x="1033550" y="2079048"/>
                      <a:pt x="1036718" y="2079048"/>
                    </a:cubicBezTo>
                    <a:cubicBezTo>
                      <a:pt x="1038302" y="2080632"/>
                      <a:pt x="1039887" y="2080632"/>
                      <a:pt x="1043055" y="2080632"/>
                    </a:cubicBezTo>
                    <a:cubicBezTo>
                      <a:pt x="1044639" y="2080632"/>
                      <a:pt x="1046223" y="2079048"/>
                      <a:pt x="1047807" y="2079048"/>
                    </a:cubicBezTo>
                    <a:cubicBezTo>
                      <a:pt x="1049391" y="2079048"/>
                      <a:pt x="1052559" y="2071128"/>
                      <a:pt x="1052559" y="2069544"/>
                    </a:cubicBezTo>
                    <a:cubicBezTo>
                      <a:pt x="1052559" y="2069544"/>
                      <a:pt x="1050975" y="2069544"/>
                      <a:pt x="1050975" y="2069544"/>
                    </a:cubicBezTo>
                    <a:cubicBezTo>
                      <a:pt x="1050975" y="2067960"/>
                      <a:pt x="1052559" y="2067960"/>
                      <a:pt x="1052559" y="2067960"/>
                    </a:cubicBezTo>
                    <a:cubicBezTo>
                      <a:pt x="1052559" y="2067960"/>
                      <a:pt x="1052559" y="2066376"/>
                      <a:pt x="1052559" y="2064791"/>
                    </a:cubicBezTo>
                    <a:cubicBezTo>
                      <a:pt x="1050975" y="2066376"/>
                      <a:pt x="1047807" y="2064791"/>
                      <a:pt x="1046223" y="2063208"/>
                    </a:cubicBezTo>
                    <a:close/>
                    <a:moveTo>
                      <a:pt x="979691" y="1941233"/>
                    </a:moveTo>
                    <a:cubicBezTo>
                      <a:pt x="981275" y="1941233"/>
                      <a:pt x="984444" y="1942817"/>
                      <a:pt x="982859" y="1944401"/>
                    </a:cubicBezTo>
                    <a:cubicBezTo>
                      <a:pt x="981275" y="1945985"/>
                      <a:pt x="978107" y="1942817"/>
                      <a:pt x="979691" y="1941233"/>
                    </a:cubicBezTo>
                    <a:close/>
                    <a:moveTo>
                      <a:pt x="978107" y="1963410"/>
                    </a:moveTo>
                    <a:cubicBezTo>
                      <a:pt x="981275" y="1961826"/>
                      <a:pt x="984444" y="1963410"/>
                      <a:pt x="987612" y="1961826"/>
                    </a:cubicBezTo>
                    <a:cubicBezTo>
                      <a:pt x="989196" y="1961826"/>
                      <a:pt x="993948" y="1961826"/>
                      <a:pt x="995532" y="1963410"/>
                    </a:cubicBezTo>
                    <a:cubicBezTo>
                      <a:pt x="993948" y="1964994"/>
                      <a:pt x="990780" y="1963410"/>
                      <a:pt x="990780" y="1964994"/>
                    </a:cubicBezTo>
                    <a:cubicBezTo>
                      <a:pt x="989196" y="1966578"/>
                      <a:pt x="984444" y="1964994"/>
                      <a:pt x="981275" y="1964994"/>
                    </a:cubicBezTo>
                    <a:cubicBezTo>
                      <a:pt x="979691" y="1964994"/>
                      <a:pt x="976523" y="1964994"/>
                      <a:pt x="978107" y="1963410"/>
                    </a:cubicBezTo>
                    <a:close/>
                    <a:moveTo>
                      <a:pt x="640696" y="365065"/>
                    </a:moveTo>
                    <a:cubicBezTo>
                      <a:pt x="654953" y="369817"/>
                      <a:pt x="670794" y="368233"/>
                      <a:pt x="688219" y="358729"/>
                    </a:cubicBezTo>
                    <a:cubicBezTo>
                      <a:pt x="704060" y="349224"/>
                      <a:pt x="715149" y="338136"/>
                      <a:pt x="718317" y="322295"/>
                    </a:cubicBezTo>
                    <a:cubicBezTo>
                      <a:pt x="721485" y="306454"/>
                      <a:pt x="719901" y="290613"/>
                      <a:pt x="708812" y="273188"/>
                    </a:cubicBezTo>
                    <a:cubicBezTo>
                      <a:pt x="699308" y="255763"/>
                      <a:pt x="686635" y="244674"/>
                      <a:pt x="672378" y="239922"/>
                    </a:cubicBezTo>
                    <a:cubicBezTo>
                      <a:pt x="658121" y="235170"/>
                      <a:pt x="642281" y="236754"/>
                      <a:pt x="626440" y="246259"/>
                    </a:cubicBezTo>
                    <a:cubicBezTo>
                      <a:pt x="610599" y="255763"/>
                      <a:pt x="599510" y="266852"/>
                      <a:pt x="596342" y="282693"/>
                    </a:cubicBezTo>
                    <a:cubicBezTo>
                      <a:pt x="593174" y="298534"/>
                      <a:pt x="596342" y="314374"/>
                      <a:pt x="605847" y="331799"/>
                    </a:cubicBezTo>
                    <a:cubicBezTo>
                      <a:pt x="613767" y="349224"/>
                      <a:pt x="626440" y="360313"/>
                      <a:pt x="640696" y="365065"/>
                    </a:cubicBezTo>
                    <a:close/>
                    <a:moveTo>
                      <a:pt x="624856" y="284277"/>
                    </a:moveTo>
                    <a:cubicBezTo>
                      <a:pt x="626440" y="279524"/>
                      <a:pt x="626440" y="276356"/>
                      <a:pt x="629608" y="273188"/>
                    </a:cubicBezTo>
                    <a:cubicBezTo>
                      <a:pt x="631192" y="270020"/>
                      <a:pt x="634360" y="268436"/>
                      <a:pt x="637528" y="266852"/>
                    </a:cubicBezTo>
                    <a:cubicBezTo>
                      <a:pt x="640696" y="265268"/>
                      <a:pt x="643865" y="263684"/>
                      <a:pt x="647033" y="263684"/>
                    </a:cubicBezTo>
                    <a:cubicBezTo>
                      <a:pt x="650201" y="263684"/>
                      <a:pt x="654953" y="263684"/>
                      <a:pt x="658121" y="265268"/>
                    </a:cubicBezTo>
                    <a:cubicBezTo>
                      <a:pt x="661290" y="266852"/>
                      <a:pt x="666042" y="270020"/>
                      <a:pt x="669210" y="273188"/>
                    </a:cubicBezTo>
                    <a:cubicBezTo>
                      <a:pt x="672378" y="276356"/>
                      <a:pt x="677131" y="282693"/>
                      <a:pt x="680299" y="289029"/>
                    </a:cubicBezTo>
                    <a:cubicBezTo>
                      <a:pt x="683467" y="295365"/>
                      <a:pt x="686635" y="301702"/>
                      <a:pt x="688219" y="306454"/>
                    </a:cubicBezTo>
                    <a:cubicBezTo>
                      <a:pt x="689803" y="311206"/>
                      <a:pt x="689803" y="315958"/>
                      <a:pt x="688219" y="320711"/>
                    </a:cubicBezTo>
                    <a:cubicBezTo>
                      <a:pt x="688219" y="325463"/>
                      <a:pt x="686635" y="328631"/>
                      <a:pt x="683467" y="331799"/>
                    </a:cubicBezTo>
                    <a:cubicBezTo>
                      <a:pt x="681883" y="334968"/>
                      <a:pt x="678715" y="336552"/>
                      <a:pt x="675546" y="339720"/>
                    </a:cubicBezTo>
                    <a:cubicBezTo>
                      <a:pt x="672378" y="341304"/>
                      <a:pt x="669210" y="342888"/>
                      <a:pt x="666042" y="342888"/>
                    </a:cubicBezTo>
                    <a:cubicBezTo>
                      <a:pt x="662874" y="342888"/>
                      <a:pt x="658121" y="342888"/>
                      <a:pt x="654953" y="341304"/>
                    </a:cubicBezTo>
                    <a:cubicBezTo>
                      <a:pt x="651785" y="339720"/>
                      <a:pt x="647033" y="336552"/>
                      <a:pt x="643865" y="333383"/>
                    </a:cubicBezTo>
                    <a:cubicBezTo>
                      <a:pt x="640696" y="330215"/>
                      <a:pt x="635944" y="323879"/>
                      <a:pt x="632776" y="317543"/>
                    </a:cubicBezTo>
                    <a:cubicBezTo>
                      <a:pt x="629608" y="311206"/>
                      <a:pt x="626440" y="304870"/>
                      <a:pt x="624856" y="300118"/>
                    </a:cubicBezTo>
                    <a:cubicBezTo>
                      <a:pt x="623272" y="293781"/>
                      <a:pt x="623272" y="289029"/>
                      <a:pt x="624856" y="284277"/>
                    </a:cubicBezTo>
                    <a:close/>
                    <a:moveTo>
                      <a:pt x="990780" y="205072"/>
                    </a:moveTo>
                    <a:cubicBezTo>
                      <a:pt x="995532" y="206656"/>
                      <a:pt x="1000284" y="206656"/>
                      <a:pt x="1005037" y="206656"/>
                    </a:cubicBezTo>
                    <a:cubicBezTo>
                      <a:pt x="1009789" y="206656"/>
                      <a:pt x="1014541" y="208240"/>
                      <a:pt x="1019293" y="208240"/>
                    </a:cubicBezTo>
                    <a:cubicBezTo>
                      <a:pt x="1022462" y="208240"/>
                      <a:pt x="1025630" y="209825"/>
                      <a:pt x="1028798" y="211409"/>
                    </a:cubicBezTo>
                    <a:cubicBezTo>
                      <a:pt x="1031966" y="212993"/>
                      <a:pt x="1033550" y="216161"/>
                      <a:pt x="1033550" y="219329"/>
                    </a:cubicBezTo>
                    <a:cubicBezTo>
                      <a:pt x="1033550" y="222497"/>
                      <a:pt x="1033550" y="224081"/>
                      <a:pt x="1031966" y="225665"/>
                    </a:cubicBezTo>
                    <a:cubicBezTo>
                      <a:pt x="1030382" y="227250"/>
                      <a:pt x="1028798" y="228834"/>
                      <a:pt x="1027214" y="230418"/>
                    </a:cubicBezTo>
                    <a:cubicBezTo>
                      <a:pt x="1025630" y="232002"/>
                      <a:pt x="1024046" y="232002"/>
                      <a:pt x="1020878" y="233586"/>
                    </a:cubicBezTo>
                    <a:cubicBezTo>
                      <a:pt x="1017709" y="233586"/>
                      <a:pt x="1016125" y="235170"/>
                      <a:pt x="1014541" y="235170"/>
                    </a:cubicBezTo>
                    <a:cubicBezTo>
                      <a:pt x="1008205" y="235170"/>
                      <a:pt x="1000284" y="235170"/>
                      <a:pt x="992364" y="233586"/>
                    </a:cubicBezTo>
                    <a:cubicBezTo>
                      <a:pt x="984444" y="232002"/>
                      <a:pt x="978107" y="228834"/>
                      <a:pt x="970187" y="224081"/>
                    </a:cubicBezTo>
                    <a:lnTo>
                      <a:pt x="967019" y="224081"/>
                    </a:lnTo>
                    <a:lnTo>
                      <a:pt x="970187" y="252595"/>
                    </a:lnTo>
                    <a:cubicBezTo>
                      <a:pt x="976523" y="254179"/>
                      <a:pt x="982859" y="255763"/>
                      <a:pt x="990780" y="257347"/>
                    </a:cubicBezTo>
                    <a:cubicBezTo>
                      <a:pt x="998700" y="258931"/>
                      <a:pt x="1006621" y="258931"/>
                      <a:pt x="1016125" y="257347"/>
                    </a:cubicBezTo>
                    <a:cubicBezTo>
                      <a:pt x="1031966" y="255763"/>
                      <a:pt x="1044639" y="251011"/>
                      <a:pt x="1054143" y="243090"/>
                    </a:cubicBezTo>
                    <a:cubicBezTo>
                      <a:pt x="1063648" y="235170"/>
                      <a:pt x="1066816" y="224081"/>
                      <a:pt x="1065232" y="212993"/>
                    </a:cubicBezTo>
                    <a:cubicBezTo>
                      <a:pt x="1063648" y="205072"/>
                      <a:pt x="1062064" y="197152"/>
                      <a:pt x="1057312" y="192400"/>
                    </a:cubicBezTo>
                    <a:cubicBezTo>
                      <a:pt x="1052559" y="187647"/>
                      <a:pt x="1046223" y="184479"/>
                      <a:pt x="1036718" y="181311"/>
                    </a:cubicBezTo>
                    <a:cubicBezTo>
                      <a:pt x="1031966" y="179727"/>
                      <a:pt x="1028798" y="179727"/>
                      <a:pt x="1024046" y="178143"/>
                    </a:cubicBezTo>
                    <a:cubicBezTo>
                      <a:pt x="1020878" y="178143"/>
                      <a:pt x="1016125" y="176559"/>
                      <a:pt x="1011373" y="176559"/>
                    </a:cubicBezTo>
                    <a:cubicBezTo>
                      <a:pt x="1005037" y="174975"/>
                      <a:pt x="1000284" y="174975"/>
                      <a:pt x="998700" y="173391"/>
                    </a:cubicBezTo>
                    <a:cubicBezTo>
                      <a:pt x="995532" y="171806"/>
                      <a:pt x="995532" y="168638"/>
                      <a:pt x="993948" y="165470"/>
                    </a:cubicBezTo>
                    <a:cubicBezTo>
                      <a:pt x="993948" y="163886"/>
                      <a:pt x="993948" y="160718"/>
                      <a:pt x="995532" y="159134"/>
                    </a:cubicBezTo>
                    <a:cubicBezTo>
                      <a:pt x="997116" y="157550"/>
                      <a:pt x="998700" y="155966"/>
                      <a:pt x="1000284" y="154381"/>
                    </a:cubicBezTo>
                    <a:cubicBezTo>
                      <a:pt x="1001869" y="152797"/>
                      <a:pt x="1005037" y="152797"/>
                      <a:pt x="1006621" y="151213"/>
                    </a:cubicBezTo>
                    <a:cubicBezTo>
                      <a:pt x="1008205" y="151213"/>
                      <a:pt x="1011373" y="149629"/>
                      <a:pt x="1014541" y="149629"/>
                    </a:cubicBezTo>
                    <a:cubicBezTo>
                      <a:pt x="1020878" y="149629"/>
                      <a:pt x="1028798" y="149629"/>
                      <a:pt x="1035134" y="151213"/>
                    </a:cubicBezTo>
                    <a:cubicBezTo>
                      <a:pt x="1041471" y="152797"/>
                      <a:pt x="1047807" y="155966"/>
                      <a:pt x="1052559" y="159134"/>
                    </a:cubicBezTo>
                    <a:lnTo>
                      <a:pt x="1055728" y="159134"/>
                    </a:lnTo>
                    <a:lnTo>
                      <a:pt x="1049391" y="133788"/>
                    </a:lnTo>
                    <a:cubicBezTo>
                      <a:pt x="1043055" y="132204"/>
                      <a:pt x="1036718" y="130620"/>
                      <a:pt x="1028798" y="129036"/>
                    </a:cubicBezTo>
                    <a:cubicBezTo>
                      <a:pt x="1020878" y="127452"/>
                      <a:pt x="1014541" y="127452"/>
                      <a:pt x="1006621" y="129036"/>
                    </a:cubicBezTo>
                    <a:cubicBezTo>
                      <a:pt x="992364" y="130620"/>
                      <a:pt x="979691" y="135372"/>
                      <a:pt x="971771" y="143293"/>
                    </a:cubicBezTo>
                    <a:cubicBezTo>
                      <a:pt x="962266" y="151213"/>
                      <a:pt x="959098" y="160718"/>
                      <a:pt x="959098" y="173391"/>
                    </a:cubicBezTo>
                    <a:cubicBezTo>
                      <a:pt x="960682" y="181311"/>
                      <a:pt x="962266" y="189231"/>
                      <a:pt x="967019" y="193984"/>
                    </a:cubicBezTo>
                    <a:cubicBezTo>
                      <a:pt x="973355" y="198736"/>
                      <a:pt x="981275" y="203488"/>
                      <a:pt x="990780" y="205072"/>
                    </a:cubicBezTo>
                    <a:close/>
                    <a:moveTo>
                      <a:pt x="1106418" y="251011"/>
                    </a:moveTo>
                    <a:lnTo>
                      <a:pt x="1138100" y="252595"/>
                    </a:lnTo>
                    <a:lnTo>
                      <a:pt x="1141268" y="152797"/>
                    </a:lnTo>
                    <a:lnTo>
                      <a:pt x="1177702" y="154381"/>
                    </a:lnTo>
                    <a:lnTo>
                      <a:pt x="1177702" y="130620"/>
                    </a:lnTo>
                    <a:lnTo>
                      <a:pt x="1073153" y="127452"/>
                    </a:lnTo>
                    <a:lnTo>
                      <a:pt x="1073153" y="151213"/>
                    </a:lnTo>
                    <a:lnTo>
                      <a:pt x="1109586" y="152797"/>
                    </a:lnTo>
                    <a:lnTo>
                      <a:pt x="1106418" y="251011"/>
                    </a:lnTo>
                    <a:close/>
                    <a:moveTo>
                      <a:pt x="784848" y="311206"/>
                    </a:moveTo>
                    <a:lnTo>
                      <a:pt x="769008" y="268436"/>
                    </a:lnTo>
                    <a:lnTo>
                      <a:pt x="780096" y="265268"/>
                    </a:lnTo>
                    <a:lnTo>
                      <a:pt x="827619" y="295365"/>
                    </a:lnTo>
                    <a:lnTo>
                      <a:pt x="862469" y="282693"/>
                    </a:lnTo>
                    <a:lnTo>
                      <a:pt x="805442" y="247843"/>
                    </a:lnTo>
                    <a:cubicBezTo>
                      <a:pt x="810194" y="241506"/>
                      <a:pt x="814946" y="235170"/>
                      <a:pt x="816530" y="228834"/>
                    </a:cubicBezTo>
                    <a:cubicBezTo>
                      <a:pt x="818114" y="222497"/>
                      <a:pt x="818114" y="214577"/>
                      <a:pt x="814946" y="205072"/>
                    </a:cubicBezTo>
                    <a:cubicBezTo>
                      <a:pt x="813362" y="198736"/>
                      <a:pt x="810194" y="193984"/>
                      <a:pt x="805442" y="190816"/>
                    </a:cubicBezTo>
                    <a:cubicBezTo>
                      <a:pt x="802273" y="187647"/>
                      <a:pt x="797521" y="186063"/>
                      <a:pt x="791185" y="184479"/>
                    </a:cubicBezTo>
                    <a:cubicBezTo>
                      <a:pt x="786433" y="182895"/>
                      <a:pt x="781680" y="182895"/>
                      <a:pt x="775344" y="184479"/>
                    </a:cubicBezTo>
                    <a:cubicBezTo>
                      <a:pt x="770592" y="186063"/>
                      <a:pt x="764255" y="187647"/>
                      <a:pt x="757919" y="189231"/>
                    </a:cubicBezTo>
                    <a:lnTo>
                      <a:pt x="711980" y="206656"/>
                    </a:lnTo>
                    <a:lnTo>
                      <a:pt x="754751" y="322295"/>
                    </a:lnTo>
                    <a:lnTo>
                      <a:pt x="784848" y="311206"/>
                    </a:lnTo>
                    <a:close/>
                    <a:moveTo>
                      <a:pt x="759503" y="212993"/>
                    </a:moveTo>
                    <a:cubicBezTo>
                      <a:pt x="762671" y="211409"/>
                      <a:pt x="765839" y="211409"/>
                      <a:pt x="767423" y="209825"/>
                    </a:cubicBezTo>
                    <a:cubicBezTo>
                      <a:pt x="769008" y="209825"/>
                      <a:pt x="772176" y="208240"/>
                      <a:pt x="773760" y="209825"/>
                    </a:cubicBezTo>
                    <a:cubicBezTo>
                      <a:pt x="776928" y="209825"/>
                      <a:pt x="778512" y="211409"/>
                      <a:pt x="781680" y="212993"/>
                    </a:cubicBezTo>
                    <a:cubicBezTo>
                      <a:pt x="783264" y="214577"/>
                      <a:pt x="784848" y="217745"/>
                      <a:pt x="786433" y="219329"/>
                    </a:cubicBezTo>
                    <a:cubicBezTo>
                      <a:pt x="788017" y="222497"/>
                      <a:pt x="788017" y="225665"/>
                      <a:pt x="788017" y="227250"/>
                    </a:cubicBezTo>
                    <a:cubicBezTo>
                      <a:pt x="788017" y="228834"/>
                      <a:pt x="786433" y="232002"/>
                      <a:pt x="786433" y="233586"/>
                    </a:cubicBezTo>
                    <a:cubicBezTo>
                      <a:pt x="784848" y="235170"/>
                      <a:pt x="783264" y="238338"/>
                      <a:pt x="780096" y="239922"/>
                    </a:cubicBezTo>
                    <a:cubicBezTo>
                      <a:pt x="776928" y="241506"/>
                      <a:pt x="773760" y="243090"/>
                      <a:pt x="770592" y="244674"/>
                    </a:cubicBezTo>
                    <a:lnTo>
                      <a:pt x="762671" y="247843"/>
                    </a:lnTo>
                    <a:lnTo>
                      <a:pt x="751583" y="216161"/>
                    </a:lnTo>
                    <a:lnTo>
                      <a:pt x="759503" y="212993"/>
                    </a:lnTo>
                    <a:close/>
                    <a:moveTo>
                      <a:pt x="1223641" y="214577"/>
                    </a:moveTo>
                    <a:lnTo>
                      <a:pt x="1234729" y="216161"/>
                    </a:lnTo>
                    <a:lnTo>
                      <a:pt x="1261659" y="266852"/>
                    </a:lnTo>
                    <a:lnTo>
                      <a:pt x="1299677" y="273188"/>
                    </a:lnTo>
                    <a:lnTo>
                      <a:pt x="1266411" y="214577"/>
                    </a:lnTo>
                    <a:cubicBezTo>
                      <a:pt x="1274332" y="212993"/>
                      <a:pt x="1280668" y="208240"/>
                      <a:pt x="1285420" y="203488"/>
                    </a:cubicBezTo>
                    <a:cubicBezTo>
                      <a:pt x="1290173" y="198736"/>
                      <a:pt x="1293341" y="190816"/>
                      <a:pt x="1294925" y="181311"/>
                    </a:cubicBezTo>
                    <a:cubicBezTo>
                      <a:pt x="1296509" y="174975"/>
                      <a:pt x="1294925" y="168638"/>
                      <a:pt x="1293341" y="163886"/>
                    </a:cubicBezTo>
                    <a:cubicBezTo>
                      <a:pt x="1291757" y="159134"/>
                      <a:pt x="1288588" y="154381"/>
                      <a:pt x="1285420" y="151213"/>
                    </a:cubicBezTo>
                    <a:cubicBezTo>
                      <a:pt x="1282252" y="148045"/>
                      <a:pt x="1277500" y="144877"/>
                      <a:pt x="1272748" y="143293"/>
                    </a:cubicBezTo>
                    <a:cubicBezTo>
                      <a:pt x="1267995" y="141709"/>
                      <a:pt x="1261659" y="140125"/>
                      <a:pt x="1255323" y="138541"/>
                    </a:cubicBezTo>
                    <a:lnTo>
                      <a:pt x="1206216" y="133788"/>
                    </a:lnTo>
                    <a:lnTo>
                      <a:pt x="1185623" y="255763"/>
                    </a:lnTo>
                    <a:lnTo>
                      <a:pt x="1215720" y="260515"/>
                    </a:lnTo>
                    <a:lnTo>
                      <a:pt x="1223641" y="214577"/>
                    </a:lnTo>
                    <a:close/>
                    <a:moveTo>
                      <a:pt x="1233145" y="160718"/>
                    </a:moveTo>
                    <a:lnTo>
                      <a:pt x="1242650" y="162302"/>
                    </a:lnTo>
                    <a:cubicBezTo>
                      <a:pt x="1245818" y="162302"/>
                      <a:pt x="1248986" y="163886"/>
                      <a:pt x="1250570" y="163886"/>
                    </a:cubicBezTo>
                    <a:cubicBezTo>
                      <a:pt x="1252154" y="163886"/>
                      <a:pt x="1255323" y="165470"/>
                      <a:pt x="1256907" y="167054"/>
                    </a:cubicBezTo>
                    <a:cubicBezTo>
                      <a:pt x="1260075" y="168638"/>
                      <a:pt x="1261659" y="170222"/>
                      <a:pt x="1261659" y="173391"/>
                    </a:cubicBezTo>
                    <a:cubicBezTo>
                      <a:pt x="1263243" y="176559"/>
                      <a:pt x="1263243" y="178143"/>
                      <a:pt x="1261659" y="181311"/>
                    </a:cubicBezTo>
                    <a:cubicBezTo>
                      <a:pt x="1261659" y="184479"/>
                      <a:pt x="1260075" y="187647"/>
                      <a:pt x="1258491" y="189231"/>
                    </a:cubicBezTo>
                    <a:cubicBezTo>
                      <a:pt x="1256907" y="190816"/>
                      <a:pt x="1255323" y="192400"/>
                      <a:pt x="1253739" y="193984"/>
                    </a:cubicBezTo>
                    <a:cubicBezTo>
                      <a:pt x="1252154" y="195568"/>
                      <a:pt x="1248986" y="195568"/>
                      <a:pt x="1245818" y="195568"/>
                    </a:cubicBezTo>
                    <a:cubicBezTo>
                      <a:pt x="1242650" y="195568"/>
                      <a:pt x="1239482" y="195568"/>
                      <a:pt x="1234729" y="193984"/>
                    </a:cubicBezTo>
                    <a:lnTo>
                      <a:pt x="1225225" y="192400"/>
                    </a:lnTo>
                    <a:lnTo>
                      <a:pt x="1233145" y="160718"/>
                    </a:lnTo>
                    <a:close/>
                    <a:moveTo>
                      <a:pt x="266852" y="925832"/>
                    </a:moveTo>
                    <a:lnTo>
                      <a:pt x="182895" y="905239"/>
                    </a:lnTo>
                    <a:lnTo>
                      <a:pt x="277940" y="878310"/>
                    </a:lnTo>
                    <a:lnTo>
                      <a:pt x="284277" y="849796"/>
                    </a:lnTo>
                    <a:lnTo>
                      <a:pt x="163886" y="821283"/>
                    </a:lnTo>
                    <a:lnTo>
                      <a:pt x="157550" y="848212"/>
                    </a:lnTo>
                    <a:lnTo>
                      <a:pt x="225665" y="864053"/>
                    </a:lnTo>
                    <a:lnTo>
                      <a:pt x="148045" y="886230"/>
                    </a:lnTo>
                    <a:lnTo>
                      <a:pt x="138541" y="922664"/>
                    </a:lnTo>
                    <a:lnTo>
                      <a:pt x="258931" y="951178"/>
                    </a:lnTo>
                    <a:lnTo>
                      <a:pt x="266852" y="925832"/>
                    </a:lnTo>
                    <a:close/>
                    <a:moveTo>
                      <a:pt x="954346" y="262099"/>
                    </a:moveTo>
                    <a:lnTo>
                      <a:pt x="949594" y="238338"/>
                    </a:lnTo>
                    <a:lnTo>
                      <a:pt x="898903" y="249427"/>
                    </a:lnTo>
                    <a:lnTo>
                      <a:pt x="892566" y="219329"/>
                    </a:lnTo>
                    <a:lnTo>
                      <a:pt x="940089" y="208240"/>
                    </a:lnTo>
                    <a:lnTo>
                      <a:pt x="935337" y="184479"/>
                    </a:lnTo>
                    <a:lnTo>
                      <a:pt x="887814" y="195568"/>
                    </a:lnTo>
                    <a:lnTo>
                      <a:pt x="883062" y="174975"/>
                    </a:lnTo>
                    <a:lnTo>
                      <a:pt x="933753" y="163886"/>
                    </a:lnTo>
                    <a:lnTo>
                      <a:pt x="929001" y="140125"/>
                    </a:lnTo>
                    <a:lnTo>
                      <a:pt x="845044" y="160718"/>
                    </a:lnTo>
                    <a:lnTo>
                      <a:pt x="871973" y="281109"/>
                    </a:lnTo>
                    <a:lnTo>
                      <a:pt x="954346" y="262099"/>
                    </a:lnTo>
                    <a:close/>
                    <a:moveTo>
                      <a:pt x="209825" y="762671"/>
                    </a:moveTo>
                    <a:lnTo>
                      <a:pt x="255763" y="780096"/>
                    </a:lnTo>
                    <a:cubicBezTo>
                      <a:pt x="260515" y="781680"/>
                      <a:pt x="263684" y="783264"/>
                      <a:pt x="266852" y="784848"/>
                    </a:cubicBezTo>
                    <a:cubicBezTo>
                      <a:pt x="270020" y="786433"/>
                      <a:pt x="273188" y="788017"/>
                      <a:pt x="274772" y="789601"/>
                    </a:cubicBezTo>
                    <a:cubicBezTo>
                      <a:pt x="276356" y="791185"/>
                      <a:pt x="277940" y="794353"/>
                      <a:pt x="277940" y="797521"/>
                    </a:cubicBezTo>
                    <a:cubicBezTo>
                      <a:pt x="277940" y="800689"/>
                      <a:pt x="277940" y="805442"/>
                      <a:pt x="276356" y="810194"/>
                    </a:cubicBezTo>
                    <a:cubicBezTo>
                      <a:pt x="274772" y="814946"/>
                      <a:pt x="273188" y="816530"/>
                      <a:pt x="271604" y="819698"/>
                    </a:cubicBezTo>
                    <a:cubicBezTo>
                      <a:pt x="270020" y="821283"/>
                      <a:pt x="268436" y="824451"/>
                      <a:pt x="266852" y="826035"/>
                    </a:cubicBezTo>
                    <a:lnTo>
                      <a:pt x="265268" y="829203"/>
                    </a:lnTo>
                    <a:lnTo>
                      <a:pt x="289029" y="838707"/>
                    </a:lnTo>
                    <a:cubicBezTo>
                      <a:pt x="290613" y="835539"/>
                      <a:pt x="293781" y="832371"/>
                      <a:pt x="295365" y="827619"/>
                    </a:cubicBezTo>
                    <a:cubicBezTo>
                      <a:pt x="296949" y="822867"/>
                      <a:pt x="300118" y="818114"/>
                      <a:pt x="301702" y="813362"/>
                    </a:cubicBezTo>
                    <a:cubicBezTo>
                      <a:pt x="304870" y="807026"/>
                      <a:pt x="306454" y="800689"/>
                      <a:pt x="306454" y="794353"/>
                    </a:cubicBezTo>
                    <a:cubicBezTo>
                      <a:pt x="306454" y="788017"/>
                      <a:pt x="306454" y="783264"/>
                      <a:pt x="303286" y="776928"/>
                    </a:cubicBezTo>
                    <a:cubicBezTo>
                      <a:pt x="301702" y="772176"/>
                      <a:pt x="298533" y="769008"/>
                      <a:pt x="295365" y="764255"/>
                    </a:cubicBezTo>
                    <a:cubicBezTo>
                      <a:pt x="292197" y="761087"/>
                      <a:pt x="287445" y="757919"/>
                      <a:pt x="282693" y="756335"/>
                    </a:cubicBezTo>
                    <a:lnTo>
                      <a:pt x="200320" y="726237"/>
                    </a:lnTo>
                    <a:lnTo>
                      <a:pt x="179727" y="781680"/>
                    </a:lnTo>
                    <a:lnTo>
                      <a:pt x="200320" y="789601"/>
                    </a:lnTo>
                    <a:lnTo>
                      <a:pt x="209825" y="762671"/>
                    </a:lnTo>
                    <a:close/>
                    <a:moveTo>
                      <a:pt x="740494" y="1857276"/>
                    </a:moveTo>
                    <a:cubicBezTo>
                      <a:pt x="740494" y="1857276"/>
                      <a:pt x="738910" y="1854108"/>
                      <a:pt x="740494" y="1852524"/>
                    </a:cubicBezTo>
                    <a:cubicBezTo>
                      <a:pt x="740494" y="1850940"/>
                      <a:pt x="743662" y="1852524"/>
                      <a:pt x="742078" y="1850940"/>
                    </a:cubicBezTo>
                    <a:cubicBezTo>
                      <a:pt x="740494" y="1849356"/>
                      <a:pt x="738910" y="1847771"/>
                      <a:pt x="737326" y="1846188"/>
                    </a:cubicBezTo>
                    <a:cubicBezTo>
                      <a:pt x="734158" y="1843019"/>
                      <a:pt x="729405" y="1841435"/>
                      <a:pt x="726237" y="1839851"/>
                    </a:cubicBezTo>
                    <a:cubicBezTo>
                      <a:pt x="719901" y="1836683"/>
                      <a:pt x="713565" y="1836683"/>
                      <a:pt x="708812" y="1835099"/>
                    </a:cubicBezTo>
                    <a:cubicBezTo>
                      <a:pt x="704060" y="1833515"/>
                      <a:pt x="700892" y="1830347"/>
                      <a:pt x="696140" y="1827178"/>
                    </a:cubicBezTo>
                    <a:cubicBezTo>
                      <a:pt x="692971" y="1825594"/>
                      <a:pt x="688219" y="1824010"/>
                      <a:pt x="691387" y="1819258"/>
                    </a:cubicBezTo>
                    <a:cubicBezTo>
                      <a:pt x="691387" y="1817674"/>
                      <a:pt x="692971" y="1816090"/>
                      <a:pt x="692971" y="1814506"/>
                    </a:cubicBezTo>
                    <a:cubicBezTo>
                      <a:pt x="692971" y="1814506"/>
                      <a:pt x="694555" y="1814506"/>
                      <a:pt x="694555" y="1812922"/>
                    </a:cubicBezTo>
                    <a:cubicBezTo>
                      <a:pt x="694555" y="1812922"/>
                      <a:pt x="696140" y="1811337"/>
                      <a:pt x="696140" y="1809753"/>
                    </a:cubicBezTo>
                    <a:cubicBezTo>
                      <a:pt x="697724" y="1808169"/>
                      <a:pt x="696140" y="1806585"/>
                      <a:pt x="694555" y="1805001"/>
                    </a:cubicBezTo>
                    <a:cubicBezTo>
                      <a:pt x="692971" y="1803417"/>
                      <a:pt x="692971" y="1801833"/>
                      <a:pt x="692971" y="1798665"/>
                    </a:cubicBezTo>
                    <a:cubicBezTo>
                      <a:pt x="691387" y="1797081"/>
                      <a:pt x="691387" y="1797081"/>
                      <a:pt x="688219" y="1795497"/>
                    </a:cubicBezTo>
                    <a:cubicBezTo>
                      <a:pt x="686635" y="1793913"/>
                      <a:pt x="686635" y="1792328"/>
                      <a:pt x="686635" y="1790744"/>
                    </a:cubicBezTo>
                    <a:cubicBezTo>
                      <a:pt x="685051" y="1789160"/>
                      <a:pt x="685051" y="1787576"/>
                      <a:pt x="685051" y="1785992"/>
                    </a:cubicBezTo>
                    <a:cubicBezTo>
                      <a:pt x="685051" y="1785992"/>
                      <a:pt x="681883" y="1784408"/>
                      <a:pt x="681883" y="1782824"/>
                    </a:cubicBezTo>
                    <a:cubicBezTo>
                      <a:pt x="680299" y="1781240"/>
                      <a:pt x="683467" y="1774904"/>
                      <a:pt x="683467" y="1773319"/>
                    </a:cubicBezTo>
                    <a:cubicBezTo>
                      <a:pt x="683467" y="1773319"/>
                      <a:pt x="683467" y="1773319"/>
                      <a:pt x="683467" y="1771735"/>
                    </a:cubicBezTo>
                    <a:cubicBezTo>
                      <a:pt x="683467" y="1770151"/>
                      <a:pt x="681883" y="1771735"/>
                      <a:pt x="681883" y="1770151"/>
                    </a:cubicBezTo>
                    <a:cubicBezTo>
                      <a:pt x="680299" y="1768567"/>
                      <a:pt x="680299" y="1768567"/>
                      <a:pt x="678715" y="1768567"/>
                    </a:cubicBezTo>
                    <a:cubicBezTo>
                      <a:pt x="677131" y="1768567"/>
                      <a:pt x="677131" y="1766983"/>
                      <a:pt x="677131" y="1765399"/>
                    </a:cubicBezTo>
                    <a:cubicBezTo>
                      <a:pt x="675546" y="1763815"/>
                      <a:pt x="675546" y="1765399"/>
                      <a:pt x="673962" y="1765399"/>
                    </a:cubicBezTo>
                    <a:cubicBezTo>
                      <a:pt x="670794" y="1765399"/>
                      <a:pt x="669210" y="1765399"/>
                      <a:pt x="667626" y="1768567"/>
                    </a:cubicBezTo>
                    <a:cubicBezTo>
                      <a:pt x="664458" y="1770151"/>
                      <a:pt x="662874" y="1773319"/>
                      <a:pt x="662874" y="1776488"/>
                    </a:cubicBezTo>
                    <a:cubicBezTo>
                      <a:pt x="662874" y="1778072"/>
                      <a:pt x="664458" y="1785992"/>
                      <a:pt x="664458" y="1785992"/>
                    </a:cubicBezTo>
                    <a:cubicBezTo>
                      <a:pt x="662874" y="1785992"/>
                      <a:pt x="662874" y="1785992"/>
                      <a:pt x="661290" y="1784408"/>
                    </a:cubicBezTo>
                    <a:cubicBezTo>
                      <a:pt x="659706" y="1782824"/>
                      <a:pt x="661290" y="1779656"/>
                      <a:pt x="659706" y="1778072"/>
                    </a:cubicBezTo>
                    <a:cubicBezTo>
                      <a:pt x="659706" y="1778072"/>
                      <a:pt x="659706" y="1776488"/>
                      <a:pt x="658121" y="1776488"/>
                    </a:cubicBezTo>
                    <a:cubicBezTo>
                      <a:pt x="656537" y="1779656"/>
                      <a:pt x="654953" y="1784408"/>
                      <a:pt x="654953" y="1789160"/>
                    </a:cubicBezTo>
                    <a:cubicBezTo>
                      <a:pt x="654953" y="1792328"/>
                      <a:pt x="656537" y="1795497"/>
                      <a:pt x="656537" y="1800249"/>
                    </a:cubicBezTo>
                    <a:cubicBezTo>
                      <a:pt x="658121" y="1805001"/>
                      <a:pt x="659706" y="1806585"/>
                      <a:pt x="662874" y="1809753"/>
                    </a:cubicBezTo>
                    <a:cubicBezTo>
                      <a:pt x="664458" y="1811337"/>
                      <a:pt x="664458" y="1812922"/>
                      <a:pt x="666042" y="1814506"/>
                    </a:cubicBezTo>
                    <a:cubicBezTo>
                      <a:pt x="666042" y="1816090"/>
                      <a:pt x="666042" y="1817674"/>
                      <a:pt x="662874" y="1817674"/>
                    </a:cubicBezTo>
                    <a:cubicBezTo>
                      <a:pt x="661290" y="1817674"/>
                      <a:pt x="648617" y="1816090"/>
                      <a:pt x="645449" y="1814506"/>
                    </a:cubicBezTo>
                    <a:cubicBezTo>
                      <a:pt x="642281" y="1812922"/>
                      <a:pt x="637528" y="1811337"/>
                      <a:pt x="634360" y="1811337"/>
                    </a:cubicBezTo>
                    <a:cubicBezTo>
                      <a:pt x="632776" y="1811337"/>
                      <a:pt x="631192" y="1811337"/>
                      <a:pt x="629608" y="1809753"/>
                    </a:cubicBezTo>
                    <a:cubicBezTo>
                      <a:pt x="628024" y="1809753"/>
                      <a:pt x="629608" y="1808169"/>
                      <a:pt x="629608" y="1808169"/>
                    </a:cubicBezTo>
                    <a:cubicBezTo>
                      <a:pt x="624856" y="1808169"/>
                      <a:pt x="616935" y="1805001"/>
                      <a:pt x="613767" y="1801833"/>
                    </a:cubicBezTo>
                    <a:cubicBezTo>
                      <a:pt x="613767" y="1800249"/>
                      <a:pt x="609015" y="1801833"/>
                      <a:pt x="609015" y="1801833"/>
                    </a:cubicBezTo>
                    <a:cubicBezTo>
                      <a:pt x="605847" y="1803417"/>
                      <a:pt x="601094" y="1798665"/>
                      <a:pt x="601094" y="1795497"/>
                    </a:cubicBezTo>
                    <a:cubicBezTo>
                      <a:pt x="599510" y="1792328"/>
                      <a:pt x="602678" y="1789160"/>
                      <a:pt x="601094" y="1785992"/>
                    </a:cubicBezTo>
                    <a:cubicBezTo>
                      <a:pt x="601094" y="1785992"/>
                      <a:pt x="594758" y="1784408"/>
                      <a:pt x="594758" y="1784408"/>
                    </a:cubicBezTo>
                    <a:cubicBezTo>
                      <a:pt x="593174" y="1785992"/>
                      <a:pt x="593174" y="1785992"/>
                      <a:pt x="591590" y="1785992"/>
                    </a:cubicBezTo>
                    <a:cubicBezTo>
                      <a:pt x="590006" y="1785992"/>
                      <a:pt x="585253" y="1782824"/>
                      <a:pt x="585253" y="1785992"/>
                    </a:cubicBezTo>
                    <a:cubicBezTo>
                      <a:pt x="585253" y="1790744"/>
                      <a:pt x="583669" y="1795497"/>
                      <a:pt x="582085" y="1800249"/>
                    </a:cubicBezTo>
                    <a:cubicBezTo>
                      <a:pt x="582085" y="1801833"/>
                      <a:pt x="580501" y="1805001"/>
                      <a:pt x="582085" y="1806585"/>
                    </a:cubicBezTo>
                    <a:cubicBezTo>
                      <a:pt x="582085" y="1808169"/>
                      <a:pt x="585253" y="1809753"/>
                      <a:pt x="585253" y="1811337"/>
                    </a:cubicBezTo>
                    <a:cubicBezTo>
                      <a:pt x="586837" y="1814506"/>
                      <a:pt x="591590" y="1816090"/>
                      <a:pt x="594758" y="1817674"/>
                    </a:cubicBezTo>
                    <a:cubicBezTo>
                      <a:pt x="597926" y="1817674"/>
                      <a:pt x="599510" y="1817674"/>
                      <a:pt x="602678" y="1819258"/>
                    </a:cubicBezTo>
                    <a:cubicBezTo>
                      <a:pt x="605847" y="1820842"/>
                      <a:pt x="616935" y="1827178"/>
                      <a:pt x="618519" y="1828762"/>
                    </a:cubicBezTo>
                    <a:cubicBezTo>
                      <a:pt x="620103" y="1828762"/>
                      <a:pt x="620103" y="1828762"/>
                      <a:pt x="621687" y="1828762"/>
                    </a:cubicBezTo>
                    <a:cubicBezTo>
                      <a:pt x="621687" y="1828762"/>
                      <a:pt x="624856" y="1828762"/>
                      <a:pt x="624856" y="1830347"/>
                    </a:cubicBezTo>
                    <a:cubicBezTo>
                      <a:pt x="623272" y="1831931"/>
                      <a:pt x="618519" y="1831931"/>
                      <a:pt x="616935" y="1831931"/>
                    </a:cubicBezTo>
                    <a:cubicBezTo>
                      <a:pt x="615351" y="1831931"/>
                      <a:pt x="613767" y="1833515"/>
                      <a:pt x="613767" y="1833515"/>
                    </a:cubicBezTo>
                    <a:cubicBezTo>
                      <a:pt x="610599" y="1833515"/>
                      <a:pt x="609015" y="1831931"/>
                      <a:pt x="607431" y="1833515"/>
                    </a:cubicBezTo>
                    <a:cubicBezTo>
                      <a:pt x="605847" y="1833515"/>
                      <a:pt x="604262" y="1835099"/>
                      <a:pt x="602678" y="1835099"/>
                    </a:cubicBezTo>
                    <a:cubicBezTo>
                      <a:pt x="601094" y="1836683"/>
                      <a:pt x="602678" y="1838267"/>
                      <a:pt x="601094" y="1838267"/>
                    </a:cubicBezTo>
                    <a:cubicBezTo>
                      <a:pt x="599510" y="1839851"/>
                      <a:pt x="597926" y="1839851"/>
                      <a:pt x="597926" y="1843019"/>
                    </a:cubicBezTo>
                    <a:cubicBezTo>
                      <a:pt x="597926" y="1846188"/>
                      <a:pt x="596342" y="1847771"/>
                      <a:pt x="596342" y="1850940"/>
                    </a:cubicBezTo>
                    <a:cubicBezTo>
                      <a:pt x="594758" y="1857276"/>
                      <a:pt x="593174" y="1863612"/>
                      <a:pt x="590006" y="1869949"/>
                    </a:cubicBezTo>
                    <a:cubicBezTo>
                      <a:pt x="588422" y="1874701"/>
                      <a:pt x="585253" y="1877869"/>
                      <a:pt x="585253" y="1882621"/>
                    </a:cubicBezTo>
                    <a:cubicBezTo>
                      <a:pt x="585253" y="1884206"/>
                      <a:pt x="583669" y="1885790"/>
                      <a:pt x="583669" y="1887374"/>
                    </a:cubicBezTo>
                    <a:cubicBezTo>
                      <a:pt x="583669" y="1888958"/>
                      <a:pt x="583669" y="1888958"/>
                      <a:pt x="583669" y="1890542"/>
                    </a:cubicBezTo>
                    <a:cubicBezTo>
                      <a:pt x="585253" y="1892126"/>
                      <a:pt x="585253" y="1890542"/>
                      <a:pt x="585253" y="1890542"/>
                    </a:cubicBezTo>
                    <a:cubicBezTo>
                      <a:pt x="585253" y="1892126"/>
                      <a:pt x="586837" y="1893710"/>
                      <a:pt x="588422" y="1893710"/>
                    </a:cubicBezTo>
                    <a:cubicBezTo>
                      <a:pt x="590006" y="1892126"/>
                      <a:pt x="590006" y="1895294"/>
                      <a:pt x="591590" y="1895294"/>
                    </a:cubicBezTo>
                    <a:cubicBezTo>
                      <a:pt x="593174" y="1895294"/>
                      <a:pt x="591590" y="1893710"/>
                      <a:pt x="593174" y="1893710"/>
                    </a:cubicBezTo>
                    <a:cubicBezTo>
                      <a:pt x="594758" y="1895294"/>
                      <a:pt x="591590" y="1898462"/>
                      <a:pt x="594758" y="1895294"/>
                    </a:cubicBezTo>
                    <a:cubicBezTo>
                      <a:pt x="597926" y="1893710"/>
                      <a:pt x="596342" y="1896878"/>
                      <a:pt x="597926" y="1896878"/>
                    </a:cubicBezTo>
                    <a:cubicBezTo>
                      <a:pt x="601094" y="1895294"/>
                      <a:pt x="602678" y="1888958"/>
                      <a:pt x="602678" y="1885790"/>
                    </a:cubicBezTo>
                    <a:cubicBezTo>
                      <a:pt x="602678" y="1884206"/>
                      <a:pt x="605847" y="1876285"/>
                      <a:pt x="607431" y="1881037"/>
                    </a:cubicBezTo>
                    <a:cubicBezTo>
                      <a:pt x="607431" y="1882621"/>
                      <a:pt x="604262" y="1884206"/>
                      <a:pt x="607431" y="1887374"/>
                    </a:cubicBezTo>
                    <a:cubicBezTo>
                      <a:pt x="607431" y="1887374"/>
                      <a:pt x="609015" y="1890542"/>
                      <a:pt x="607431" y="1890542"/>
                    </a:cubicBezTo>
                    <a:cubicBezTo>
                      <a:pt x="605847" y="1890542"/>
                      <a:pt x="607431" y="1893710"/>
                      <a:pt x="607431" y="1893710"/>
                    </a:cubicBezTo>
                    <a:cubicBezTo>
                      <a:pt x="607431" y="1896878"/>
                      <a:pt x="605847" y="1901631"/>
                      <a:pt x="605847" y="1904799"/>
                    </a:cubicBezTo>
                    <a:cubicBezTo>
                      <a:pt x="604262" y="1907967"/>
                      <a:pt x="602678" y="1912719"/>
                      <a:pt x="602678" y="1915887"/>
                    </a:cubicBezTo>
                    <a:cubicBezTo>
                      <a:pt x="601094" y="1919055"/>
                      <a:pt x="593174" y="1926976"/>
                      <a:pt x="594758" y="1930144"/>
                    </a:cubicBezTo>
                    <a:cubicBezTo>
                      <a:pt x="594758" y="1931728"/>
                      <a:pt x="596342" y="1930144"/>
                      <a:pt x="596342" y="1931728"/>
                    </a:cubicBezTo>
                    <a:cubicBezTo>
                      <a:pt x="596342" y="1933312"/>
                      <a:pt x="594758" y="1934896"/>
                      <a:pt x="594758" y="1936481"/>
                    </a:cubicBezTo>
                    <a:cubicBezTo>
                      <a:pt x="591590" y="1939649"/>
                      <a:pt x="590006" y="1942817"/>
                      <a:pt x="586837" y="1945985"/>
                    </a:cubicBezTo>
                    <a:cubicBezTo>
                      <a:pt x="585253" y="1947569"/>
                      <a:pt x="580501" y="1955490"/>
                      <a:pt x="577333" y="1953905"/>
                    </a:cubicBezTo>
                    <a:cubicBezTo>
                      <a:pt x="577333" y="1950737"/>
                      <a:pt x="583669" y="1947569"/>
                      <a:pt x="585253" y="1942817"/>
                    </a:cubicBezTo>
                    <a:cubicBezTo>
                      <a:pt x="583669" y="1941233"/>
                      <a:pt x="577333" y="1952321"/>
                      <a:pt x="575749" y="1952321"/>
                    </a:cubicBezTo>
                    <a:cubicBezTo>
                      <a:pt x="575749" y="1950737"/>
                      <a:pt x="575749" y="1950737"/>
                      <a:pt x="575749" y="1949153"/>
                    </a:cubicBezTo>
                    <a:cubicBezTo>
                      <a:pt x="574165" y="1949153"/>
                      <a:pt x="572581" y="1949153"/>
                      <a:pt x="572581" y="1949153"/>
                    </a:cubicBezTo>
                    <a:cubicBezTo>
                      <a:pt x="569412" y="1949153"/>
                      <a:pt x="567828" y="1949153"/>
                      <a:pt x="564660" y="1947569"/>
                    </a:cubicBezTo>
                    <a:cubicBezTo>
                      <a:pt x="561492" y="1945985"/>
                      <a:pt x="559908" y="1944401"/>
                      <a:pt x="556740" y="1941233"/>
                    </a:cubicBezTo>
                    <a:cubicBezTo>
                      <a:pt x="553572" y="1938064"/>
                      <a:pt x="553572" y="1934896"/>
                      <a:pt x="551988" y="1931728"/>
                    </a:cubicBezTo>
                    <a:cubicBezTo>
                      <a:pt x="550403" y="1928560"/>
                      <a:pt x="548819" y="1933312"/>
                      <a:pt x="547235" y="1933312"/>
                    </a:cubicBezTo>
                    <a:cubicBezTo>
                      <a:pt x="544067" y="1934896"/>
                      <a:pt x="544067" y="1936481"/>
                      <a:pt x="542483" y="1938064"/>
                    </a:cubicBezTo>
                    <a:cubicBezTo>
                      <a:pt x="540899" y="1939649"/>
                      <a:pt x="537731" y="1941233"/>
                      <a:pt x="539315" y="1944401"/>
                    </a:cubicBezTo>
                    <a:cubicBezTo>
                      <a:pt x="540899" y="1945985"/>
                      <a:pt x="544067" y="1949153"/>
                      <a:pt x="544067" y="1950737"/>
                    </a:cubicBezTo>
                    <a:cubicBezTo>
                      <a:pt x="540899" y="1952321"/>
                      <a:pt x="539315" y="1944401"/>
                      <a:pt x="537731" y="1942817"/>
                    </a:cubicBezTo>
                    <a:cubicBezTo>
                      <a:pt x="536147" y="1944401"/>
                      <a:pt x="537731" y="1945985"/>
                      <a:pt x="539315" y="1949153"/>
                    </a:cubicBezTo>
                    <a:cubicBezTo>
                      <a:pt x="540899" y="1950737"/>
                      <a:pt x="542483" y="1952321"/>
                      <a:pt x="544067" y="1953905"/>
                    </a:cubicBezTo>
                    <a:cubicBezTo>
                      <a:pt x="547235" y="1957074"/>
                      <a:pt x="550403" y="1960242"/>
                      <a:pt x="555156" y="1963410"/>
                    </a:cubicBezTo>
                    <a:cubicBezTo>
                      <a:pt x="558324" y="1964994"/>
                      <a:pt x="561492" y="1968162"/>
                      <a:pt x="564660" y="1969746"/>
                    </a:cubicBezTo>
                    <a:cubicBezTo>
                      <a:pt x="566244" y="1969746"/>
                      <a:pt x="566244" y="1971330"/>
                      <a:pt x="567828" y="1971330"/>
                    </a:cubicBezTo>
                    <a:cubicBezTo>
                      <a:pt x="569412" y="1972915"/>
                      <a:pt x="569412" y="1974499"/>
                      <a:pt x="570997" y="1974499"/>
                    </a:cubicBezTo>
                    <a:cubicBezTo>
                      <a:pt x="570997" y="1974499"/>
                      <a:pt x="570997" y="1972915"/>
                      <a:pt x="570997" y="1972915"/>
                    </a:cubicBezTo>
                    <a:cubicBezTo>
                      <a:pt x="570997" y="1972915"/>
                      <a:pt x="574165" y="1974499"/>
                      <a:pt x="574165" y="1974499"/>
                    </a:cubicBezTo>
                    <a:cubicBezTo>
                      <a:pt x="574165" y="1976083"/>
                      <a:pt x="572581" y="1976083"/>
                      <a:pt x="574165" y="1977667"/>
                    </a:cubicBezTo>
                    <a:cubicBezTo>
                      <a:pt x="574165" y="1979251"/>
                      <a:pt x="575749" y="1976083"/>
                      <a:pt x="575749" y="1977667"/>
                    </a:cubicBezTo>
                    <a:cubicBezTo>
                      <a:pt x="577333" y="1977667"/>
                      <a:pt x="574165" y="1979251"/>
                      <a:pt x="575749" y="1979251"/>
                    </a:cubicBezTo>
                    <a:cubicBezTo>
                      <a:pt x="577333" y="1979251"/>
                      <a:pt x="578917" y="1982419"/>
                      <a:pt x="578917" y="1979251"/>
                    </a:cubicBezTo>
                    <a:cubicBezTo>
                      <a:pt x="580501" y="1980835"/>
                      <a:pt x="583669" y="1974499"/>
                      <a:pt x="585253" y="1974499"/>
                    </a:cubicBezTo>
                    <a:cubicBezTo>
                      <a:pt x="586837" y="1974499"/>
                      <a:pt x="588422" y="1974499"/>
                      <a:pt x="588422" y="1972915"/>
                    </a:cubicBezTo>
                    <a:cubicBezTo>
                      <a:pt x="590006" y="1971330"/>
                      <a:pt x="591590" y="1971330"/>
                      <a:pt x="593174" y="1969746"/>
                    </a:cubicBezTo>
                    <a:cubicBezTo>
                      <a:pt x="596342" y="1966578"/>
                      <a:pt x="599510" y="1963410"/>
                      <a:pt x="602678" y="1960242"/>
                    </a:cubicBezTo>
                    <a:cubicBezTo>
                      <a:pt x="605847" y="1957074"/>
                      <a:pt x="607431" y="1952321"/>
                      <a:pt x="612183" y="1947569"/>
                    </a:cubicBezTo>
                    <a:cubicBezTo>
                      <a:pt x="615351" y="1944401"/>
                      <a:pt x="618519" y="1939649"/>
                      <a:pt x="620103" y="1934896"/>
                    </a:cubicBezTo>
                    <a:cubicBezTo>
                      <a:pt x="621687" y="1930144"/>
                      <a:pt x="624856" y="1926976"/>
                      <a:pt x="628024" y="1922224"/>
                    </a:cubicBezTo>
                    <a:cubicBezTo>
                      <a:pt x="629608" y="1919055"/>
                      <a:pt x="631192" y="1912719"/>
                      <a:pt x="629608" y="1907967"/>
                    </a:cubicBezTo>
                    <a:cubicBezTo>
                      <a:pt x="629608" y="1906383"/>
                      <a:pt x="628024" y="1904799"/>
                      <a:pt x="629608" y="1904799"/>
                    </a:cubicBezTo>
                    <a:cubicBezTo>
                      <a:pt x="631192" y="1904799"/>
                      <a:pt x="631192" y="1904799"/>
                      <a:pt x="631192" y="1901631"/>
                    </a:cubicBezTo>
                    <a:cubicBezTo>
                      <a:pt x="629608" y="1896878"/>
                      <a:pt x="628024" y="1896878"/>
                      <a:pt x="623272" y="1895294"/>
                    </a:cubicBezTo>
                    <a:cubicBezTo>
                      <a:pt x="621687" y="1895294"/>
                      <a:pt x="621687" y="1893710"/>
                      <a:pt x="620103" y="1892126"/>
                    </a:cubicBezTo>
                    <a:cubicBezTo>
                      <a:pt x="618519" y="1890542"/>
                      <a:pt x="618519" y="1888958"/>
                      <a:pt x="620103" y="1890542"/>
                    </a:cubicBezTo>
                    <a:cubicBezTo>
                      <a:pt x="621687" y="1892126"/>
                      <a:pt x="621687" y="1892126"/>
                      <a:pt x="624856" y="1893710"/>
                    </a:cubicBezTo>
                    <a:cubicBezTo>
                      <a:pt x="628024" y="1893710"/>
                      <a:pt x="631192" y="1896878"/>
                      <a:pt x="634360" y="1896878"/>
                    </a:cubicBezTo>
                    <a:cubicBezTo>
                      <a:pt x="637528" y="1896878"/>
                      <a:pt x="639112" y="1900046"/>
                      <a:pt x="642281" y="1900046"/>
                    </a:cubicBezTo>
                    <a:cubicBezTo>
                      <a:pt x="643865" y="1900046"/>
                      <a:pt x="643865" y="1901631"/>
                      <a:pt x="645449" y="1901631"/>
                    </a:cubicBezTo>
                    <a:cubicBezTo>
                      <a:pt x="647033" y="1903215"/>
                      <a:pt x="650201" y="1903215"/>
                      <a:pt x="653369" y="1903215"/>
                    </a:cubicBezTo>
                    <a:cubicBezTo>
                      <a:pt x="654953" y="1903215"/>
                      <a:pt x="656537" y="1903215"/>
                      <a:pt x="658121" y="1901631"/>
                    </a:cubicBezTo>
                    <a:cubicBezTo>
                      <a:pt x="658121" y="1901631"/>
                      <a:pt x="656537" y="1898462"/>
                      <a:pt x="658121" y="1898462"/>
                    </a:cubicBezTo>
                    <a:cubicBezTo>
                      <a:pt x="662874" y="1900046"/>
                      <a:pt x="661290" y="1895294"/>
                      <a:pt x="659706" y="1892126"/>
                    </a:cubicBezTo>
                    <a:cubicBezTo>
                      <a:pt x="662874" y="1892126"/>
                      <a:pt x="656537" y="1888958"/>
                      <a:pt x="656537" y="1887374"/>
                    </a:cubicBezTo>
                    <a:cubicBezTo>
                      <a:pt x="656537" y="1885790"/>
                      <a:pt x="654953" y="1884206"/>
                      <a:pt x="656537" y="1884206"/>
                    </a:cubicBezTo>
                    <a:cubicBezTo>
                      <a:pt x="658121" y="1884206"/>
                      <a:pt x="659706" y="1882621"/>
                      <a:pt x="662874" y="1882621"/>
                    </a:cubicBezTo>
                    <a:cubicBezTo>
                      <a:pt x="666042" y="1881037"/>
                      <a:pt x="670794" y="1881037"/>
                      <a:pt x="673962" y="1879453"/>
                    </a:cubicBezTo>
                    <a:cubicBezTo>
                      <a:pt x="677131" y="1877869"/>
                      <a:pt x="681883" y="1877869"/>
                      <a:pt x="685051" y="1874701"/>
                    </a:cubicBezTo>
                    <a:cubicBezTo>
                      <a:pt x="688219" y="1873117"/>
                      <a:pt x="692971" y="1873117"/>
                      <a:pt x="696140" y="1871533"/>
                    </a:cubicBezTo>
                    <a:cubicBezTo>
                      <a:pt x="699308" y="1869949"/>
                      <a:pt x="699308" y="1865197"/>
                      <a:pt x="697724" y="1862028"/>
                    </a:cubicBezTo>
                    <a:cubicBezTo>
                      <a:pt x="697724" y="1860444"/>
                      <a:pt x="697724" y="1858860"/>
                      <a:pt x="697724" y="1857276"/>
                    </a:cubicBezTo>
                    <a:cubicBezTo>
                      <a:pt x="697724" y="1855692"/>
                      <a:pt x="696140" y="1854108"/>
                      <a:pt x="696140" y="1852524"/>
                    </a:cubicBezTo>
                    <a:cubicBezTo>
                      <a:pt x="694555" y="1850940"/>
                      <a:pt x="694555" y="1849356"/>
                      <a:pt x="691387" y="1847771"/>
                    </a:cubicBezTo>
                    <a:cubicBezTo>
                      <a:pt x="689803" y="1847771"/>
                      <a:pt x="689803" y="1846188"/>
                      <a:pt x="688219" y="1846188"/>
                    </a:cubicBezTo>
                    <a:cubicBezTo>
                      <a:pt x="686635" y="1846188"/>
                      <a:pt x="688219" y="1847771"/>
                      <a:pt x="686635" y="1849356"/>
                    </a:cubicBezTo>
                    <a:cubicBezTo>
                      <a:pt x="686635" y="1849356"/>
                      <a:pt x="685051" y="1850940"/>
                      <a:pt x="685051" y="1850940"/>
                    </a:cubicBezTo>
                    <a:cubicBezTo>
                      <a:pt x="683467" y="1850940"/>
                      <a:pt x="683467" y="1850940"/>
                      <a:pt x="681883" y="1850940"/>
                    </a:cubicBezTo>
                    <a:cubicBezTo>
                      <a:pt x="680299" y="1850940"/>
                      <a:pt x="678715" y="1850940"/>
                      <a:pt x="677131" y="1850940"/>
                    </a:cubicBezTo>
                    <a:cubicBezTo>
                      <a:pt x="675546" y="1850940"/>
                      <a:pt x="675546" y="1850940"/>
                      <a:pt x="673962" y="1850940"/>
                    </a:cubicBezTo>
                    <a:cubicBezTo>
                      <a:pt x="672378" y="1850940"/>
                      <a:pt x="672378" y="1849356"/>
                      <a:pt x="670794" y="1849356"/>
                    </a:cubicBezTo>
                    <a:cubicBezTo>
                      <a:pt x="669210" y="1849356"/>
                      <a:pt x="667626" y="1847771"/>
                      <a:pt x="664458" y="1847771"/>
                    </a:cubicBezTo>
                    <a:cubicBezTo>
                      <a:pt x="662874" y="1846188"/>
                      <a:pt x="661290" y="1844603"/>
                      <a:pt x="659706" y="1844603"/>
                    </a:cubicBezTo>
                    <a:cubicBezTo>
                      <a:pt x="656537" y="1844603"/>
                      <a:pt x="659706" y="1847771"/>
                      <a:pt x="656537" y="1847771"/>
                    </a:cubicBezTo>
                    <a:cubicBezTo>
                      <a:pt x="654953" y="1847771"/>
                      <a:pt x="653369" y="1846188"/>
                      <a:pt x="651785" y="1846188"/>
                    </a:cubicBezTo>
                    <a:cubicBezTo>
                      <a:pt x="650201" y="1846188"/>
                      <a:pt x="650201" y="1843019"/>
                      <a:pt x="648617" y="1843019"/>
                    </a:cubicBezTo>
                    <a:cubicBezTo>
                      <a:pt x="647033" y="1843019"/>
                      <a:pt x="645449" y="1843019"/>
                      <a:pt x="643865" y="1841435"/>
                    </a:cubicBezTo>
                    <a:cubicBezTo>
                      <a:pt x="645449" y="1839851"/>
                      <a:pt x="642281" y="1838267"/>
                      <a:pt x="643865" y="1838267"/>
                    </a:cubicBezTo>
                    <a:cubicBezTo>
                      <a:pt x="645449" y="1836683"/>
                      <a:pt x="640696" y="1836683"/>
                      <a:pt x="639112" y="1835099"/>
                    </a:cubicBezTo>
                    <a:cubicBezTo>
                      <a:pt x="637528" y="1833515"/>
                      <a:pt x="635944" y="1833515"/>
                      <a:pt x="634360" y="1831931"/>
                    </a:cubicBezTo>
                    <a:cubicBezTo>
                      <a:pt x="634360" y="1831931"/>
                      <a:pt x="634360" y="1830347"/>
                      <a:pt x="634360" y="1830347"/>
                    </a:cubicBezTo>
                    <a:cubicBezTo>
                      <a:pt x="632776" y="1830347"/>
                      <a:pt x="632776" y="1830347"/>
                      <a:pt x="631192" y="1830347"/>
                    </a:cubicBezTo>
                    <a:cubicBezTo>
                      <a:pt x="632776" y="1828762"/>
                      <a:pt x="635944" y="1828762"/>
                      <a:pt x="635944" y="1827178"/>
                    </a:cubicBezTo>
                    <a:cubicBezTo>
                      <a:pt x="635944" y="1825594"/>
                      <a:pt x="634360" y="1827178"/>
                      <a:pt x="634360" y="1825594"/>
                    </a:cubicBezTo>
                    <a:cubicBezTo>
                      <a:pt x="634360" y="1825594"/>
                      <a:pt x="640696" y="1824010"/>
                      <a:pt x="635944" y="1824010"/>
                    </a:cubicBezTo>
                    <a:cubicBezTo>
                      <a:pt x="632776" y="1824010"/>
                      <a:pt x="628024" y="1825594"/>
                      <a:pt x="624856" y="1824010"/>
                    </a:cubicBezTo>
                    <a:cubicBezTo>
                      <a:pt x="629608" y="1820842"/>
                      <a:pt x="637528" y="1824010"/>
                      <a:pt x="642281" y="1822426"/>
                    </a:cubicBezTo>
                    <a:cubicBezTo>
                      <a:pt x="642281" y="1822426"/>
                      <a:pt x="643865" y="1820842"/>
                      <a:pt x="643865" y="1822426"/>
                    </a:cubicBezTo>
                    <a:cubicBezTo>
                      <a:pt x="643865" y="1824010"/>
                      <a:pt x="643865" y="1824010"/>
                      <a:pt x="645449" y="1824010"/>
                    </a:cubicBezTo>
                    <a:cubicBezTo>
                      <a:pt x="647033" y="1824010"/>
                      <a:pt x="650201" y="1822426"/>
                      <a:pt x="651785" y="1824010"/>
                    </a:cubicBezTo>
                    <a:cubicBezTo>
                      <a:pt x="651785" y="1824010"/>
                      <a:pt x="656537" y="1825594"/>
                      <a:pt x="658121" y="1828762"/>
                    </a:cubicBezTo>
                    <a:cubicBezTo>
                      <a:pt x="661290" y="1830347"/>
                      <a:pt x="662874" y="1828762"/>
                      <a:pt x="666042" y="1830347"/>
                    </a:cubicBezTo>
                    <a:cubicBezTo>
                      <a:pt x="666042" y="1833515"/>
                      <a:pt x="678715" y="1835099"/>
                      <a:pt x="678715" y="1835099"/>
                    </a:cubicBezTo>
                    <a:cubicBezTo>
                      <a:pt x="678715" y="1836683"/>
                      <a:pt x="678715" y="1836683"/>
                      <a:pt x="680299" y="1836683"/>
                    </a:cubicBezTo>
                    <a:cubicBezTo>
                      <a:pt x="683467" y="1836683"/>
                      <a:pt x="685051" y="1838267"/>
                      <a:pt x="688219" y="1838267"/>
                    </a:cubicBezTo>
                    <a:cubicBezTo>
                      <a:pt x="691387" y="1839851"/>
                      <a:pt x="696140" y="1839851"/>
                      <a:pt x="697724" y="1843019"/>
                    </a:cubicBezTo>
                    <a:cubicBezTo>
                      <a:pt x="700892" y="1844603"/>
                      <a:pt x="704060" y="1846188"/>
                      <a:pt x="707228" y="1847771"/>
                    </a:cubicBezTo>
                    <a:cubicBezTo>
                      <a:pt x="708812" y="1849356"/>
                      <a:pt x="711980" y="1849356"/>
                      <a:pt x="713565" y="1849356"/>
                    </a:cubicBezTo>
                    <a:cubicBezTo>
                      <a:pt x="716733" y="1850940"/>
                      <a:pt x="719901" y="1852524"/>
                      <a:pt x="723069" y="1854108"/>
                    </a:cubicBezTo>
                    <a:cubicBezTo>
                      <a:pt x="727821" y="1854108"/>
                      <a:pt x="729405" y="1857276"/>
                      <a:pt x="732574" y="1860444"/>
                    </a:cubicBezTo>
                    <a:cubicBezTo>
                      <a:pt x="734158" y="1862028"/>
                      <a:pt x="734158" y="1863612"/>
                      <a:pt x="735742" y="1863612"/>
                    </a:cubicBezTo>
                    <a:cubicBezTo>
                      <a:pt x="735742" y="1862028"/>
                      <a:pt x="738910" y="1863612"/>
                      <a:pt x="740494" y="1862028"/>
                    </a:cubicBezTo>
                    <a:cubicBezTo>
                      <a:pt x="740494" y="1862028"/>
                      <a:pt x="738910" y="1860444"/>
                      <a:pt x="740494" y="1860444"/>
                    </a:cubicBezTo>
                    <a:cubicBezTo>
                      <a:pt x="740494" y="1858860"/>
                      <a:pt x="737326" y="1858860"/>
                      <a:pt x="738910" y="1857276"/>
                    </a:cubicBezTo>
                    <a:cubicBezTo>
                      <a:pt x="740494" y="1855692"/>
                      <a:pt x="737326" y="1854108"/>
                      <a:pt x="737326" y="1854108"/>
                    </a:cubicBezTo>
                    <a:cubicBezTo>
                      <a:pt x="738910" y="1852524"/>
                      <a:pt x="740494" y="1854108"/>
                      <a:pt x="738910" y="1852524"/>
                    </a:cubicBezTo>
                    <a:cubicBezTo>
                      <a:pt x="737326" y="1849356"/>
                      <a:pt x="743662" y="1854108"/>
                      <a:pt x="743662" y="1854108"/>
                    </a:cubicBezTo>
                    <a:cubicBezTo>
                      <a:pt x="743662" y="1860444"/>
                      <a:pt x="740494" y="1858860"/>
                      <a:pt x="740494" y="1857276"/>
                    </a:cubicBezTo>
                    <a:close/>
                    <a:moveTo>
                      <a:pt x="635944" y="1896878"/>
                    </a:moveTo>
                    <a:cubicBezTo>
                      <a:pt x="634360" y="1895294"/>
                      <a:pt x="629608" y="1896878"/>
                      <a:pt x="628024" y="1895294"/>
                    </a:cubicBezTo>
                    <a:cubicBezTo>
                      <a:pt x="629608" y="1893710"/>
                      <a:pt x="642281" y="1896878"/>
                      <a:pt x="643865" y="1898462"/>
                    </a:cubicBezTo>
                    <a:cubicBezTo>
                      <a:pt x="642281" y="1900046"/>
                      <a:pt x="639112" y="1898462"/>
                      <a:pt x="635944" y="1896878"/>
                    </a:cubicBezTo>
                    <a:close/>
                    <a:moveTo>
                      <a:pt x="650201" y="1898462"/>
                    </a:moveTo>
                    <a:cubicBezTo>
                      <a:pt x="647033" y="1896878"/>
                      <a:pt x="648617" y="1895294"/>
                      <a:pt x="651785" y="1896878"/>
                    </a:cubicBezTo>
                    <a:cubicBezTo>
                      <a:pt x="653369" y="1898462"/>
                      <a:pt x="653369" y="1900046"/>
                      <a:pt x="650201" y="1898462"/>
                    </a:cubicBezTo>
                    <a:close/>
                    <a:moveTo>
                      <a:pt x="626440" y="1846188"/>
                    </a:moveTo>
                    <a:cubicBezTo>
                      <a:pt x="626440" y="1846188"/>
                      <a:pt x="626440" y="1852524"/>
                      <a:pt x="626440" y="1854108"/>
                    </a:cubicBezTo>
                    <a:cubicBezTo>
                      <a:pt x="626440" y="1855692"/>
                      <a:pt x="626440" y="1860444"/>
                      <a:pt x="629608" y="1862028"/>
                    </a:cubicBezTo>
                    <a:cubicBezTo>
                      <a:pt x="632776" y="1863612"/>
                      <a:pt x="635944" y="1863612"/>
                      <a:pt x="639112" y="1865197"/>
                    </a:cubicBezTo>
                    <a:cubicBezTo>
                      <a:pt x="642281" y="1868365"/>
                      <a:pt x="645449" y="1866780"/>
                      <a:pt x="648617" y="1868365"/>
                    </a:cubicBezTo>
                    <a:cubicBezTo>
                      <a:pt x="651785" y="1869949"/>
                      <a:pt x="653369" y="1871533"/>
                      <a:pt x="656537" y="1869949"/>
                    </a:cubicBezTo>
                    <a:cubicBezTo>
                      <a:pt x="658121" y="1869949"/>
                      <a:pt x="662874" y="1869949"/>
                      <a:pt x="659706" y="1871533"/>
                    </a:cubicBezTo>
                    <a:cubicBezTo>
                      <a:pt x="658121" y="1873117"/>
                      <a:pt x="654953" y="1873117"/>
                      <a:pt x="651785" y="1873117"/>
                    </a:cubicBezTo>
                    <a:cubicBezTo>
                      <a:pt x="648617" y="1873117"/>
                      <a:pt x="645449" y="1874701"/>
                      <a:pt x="642281" y="1874701"/>
                    </a:cubicBezTo>
                    <a:cubicBezTo>
                      <a:pt x="639112" y="1874701"/>
                      <a:pt x="637528" y="1876285"/>
                      <a:pt x="634360" y="1876285"/>
                    </a:cubicBezTo>
                    <a:cubicBezTo>
                      <a:pt x="631192" y="1876285"/>
                      <a:pt x="626440" y="1877869"/>
                      <a:pt x="623272" y="1877869"/>
                    </a:cubicBezTo>
                    <a:cubicBezTo>
                      <a:pt x="620103" y="1877869"/>
                      <a:pt x="616935" y="1879453"/>
                      <a:pt x="613767" y="1879453"/>
                    </a:cubicBezTo>
                    <a:cubicBezTo>
                      <a:pt x="612183" y="1879453"/>
                      <a:pt x="607431" y="1881037"/>
                      <a:pt x="607431" y="1881037"/>
                    </a:cubicBezTo>
                    <a:cubicBezTo>
                      <a:pt x="602678" y="1879453"/>
                      <a:pt x="610599" y="1869949"/>
                      <a:pt x="610599" y="1866780"/>
                    </a:cubicBezTo>
                    <a:cubicBezTo>
                      <a:pt x="612183" y="1863612"/>
                      <a:pt x="612183" y="1850940"/>
                      <a:pt x="615351" y="1852524"/>
                    </a:cubicBezTo>
                    <a:cubicBezTo>
                      <a:pt x="616935" y="1850940"/>
                      <a:pt x="618519" y="1850940"/>
                      <a:pt x="620103" y="1849356"/>
                    </a:cubicBezTo>
                    <a:cubicBezTo>
                      <a:pt x="623272" y="1847771"/>
                      <a:pt x="626440" y="1844603"/>
                      <a:pt x="626440" y="1846188"/>
                    </a:cubicBezTo>
                    <a:close/>
                    <a:moveTo>
                      <a:pt x="1182455" y="971771"/>
                    </a:moveTo>
                    <a:lnTo>
                      <a:pt x="1147605" y="971771"/>
                    </a:lnTo>
                    <a:lnTo>
                      <a:pt x="1147605" y="903655"/>
                    </a:lnTo>
                    <a:lnTo>
                      <a:pt x="1125427" y="903655"/>
                    </a:lnTo>
                    <a:lnTo>
                      <a:pt x="1125427" y="971771"/>
                    </a:lnTo>
                    <a:lnTo>
                      <a:pt x="1068400" y="971771"/>
                    </a:lnTo>
                    <a:lnTo>
                      <a:pt x="1068400" y="903655"/>
                    </a:lnTo>
                    <a:lnTo>
                      <a:pt x="1046223" y="903655"/>
                    </a:lnTo>
                    <a:lnTo>
                      <a:pt x="1046223" y="971771"/>
                    </a:lnTo>
                    <a:lnTo>
                      <a:pt x="1011373" y="971771"/>
                    </a:lnTo>
                    <a:lnTo>
                      <a:pt x="1011373" y="903655"/>
                    </a:lnTo>
                    <a:lnTo>
                      <a:pt x="959098" y="903655"/>
                    </a:lnTo>
                    <a:lnTo>
                      <a:pt x="959098" y="1155525"/>
                    </a:lnTo>
                    <a:lnTo>
                      <a:pt x="1011373" y="1155525"/>
                    </a:lnTo>
                    <a:lnTo>
                      <a:pt x="1011373" y="1087409"/>
                    </a:lnTo>
                    <a:lnTo>
                      <a:pt x="1046223" y="1087409"/>
                    </a:lnTo>
                    <a:lnTo>
                      <a:pt x="1046223" y="1155525"/>
                    </a:lnTo>
                    <a:lnTo>
                      <a:pt x="1068400" y="1155525"/>
                    </a:lnTo>
                    <a:lnTo>
                      <a:pt x="1068400" y="1087409"/>
                    </a:lnTo>
                    <a:lnTo>
                      <a:pt x="1125427" y="1087409"/>
                    </a:lnTo>
                    <a:lnTo>
                      <a:pt x="1125427" y="1155525"/>
                    </a:lnTo>
                    <a:lnTo>
                      <a:pt x="1147605" y="1155525"/>
                    </a:lnTo>
                    <a:lnTo>
                      <a:pt x="1147605" y="1087409"/>
                    </a:lnTo>
                    <a:lnTo>
                      <a:pt x="1182455" y="1087409"/>
                    </a:lnTo>
                    <a:lnTo>
                      <a:pt x="1182455" y="1155525"/>
                    </a:lnTo>
                    <a:lnTo>
                      <a:pt x="1234729" y="1155525"/>
                    </a:lnTo>
                    <a:lnTo>
                      <a:pt x="1234729" y="903655"/>
                    </a:lnTo>
                    <a:lnTo>
                      <a:pt x="1182455" y="903655"/>
                    </a:lnTo>
                    <a:lnTo>
                      <a:pt x="1182455" y="971771"/>
                    </a:lnTo>
                    <a:close/>
                    <a:moveTo>
                      <a:pt x="1044639" y="1063648"/>
                    </a:moveTo>
                    <a:lnTo>
                      <a:pt x="1009789" y="1063648"/>
                    </a:lnTo>
                    <a:lnTo>
                      <a:pt x="1009789" y="995532"/>
                    </a:lnTo>
                    <a:lnTo>
                      <a:pt x="1044639" y="995532"/>
                    </a:lnTo>
                    <a:lnTo>
                      <a:pt x="1044639" y="1063648"/>
                    </a:lnTo>
                    <a:close/>
                    <a:moveTo>
                      <a:pt x="1125427" y="1063648"/>
                    </a:moveTo>
                    <a:lnTo>
                      <a:pt x="1068400" y="1063648"/>
                    </a:lnTo>
                    <a:lnTo>
                      <a:pt x="1068400" y="995532"/>
                    </a:lnTo>
                    <a:lnTo>
                      <a:pt x="1125427" y="995532"/>
                    </a:lnTo>
                    <a:lnTo>
                      <a:pt x="1125427" y="1063648"/>
                    </a:lnTo>
                    <a:close/>
                    <a:moveTo>
                      <a:pt x="1182455" y="1063648"/>
                    </a:moveTo>
                    <a:lnTo>
                      <a:pt x="1147605" y="1063648"/>
                    </a:lnTo>
                    <a:lnTo>
                      <a:pt x="1147605" y="995532"/>
                    </a:lnTo>
                    <a:lnTo>
                      <a:pt x="1182455" y="995532"/>
                    </a:lnTo>
                    <a:lnTo>
                      <a:pt x="1182455" y="1063648"/>
                    </a:lnTo>
                    <a:close/>
                    <a:moveTo>
                      <a:pt x="900487" y="2018853"/>
                    </a:moveTo>
                    <a:cubicBezTo>
                      <a:pt x="903655" y="2015685"/>
                      <a:pt x="903655" y="2007764"/>
                      <a:pt x="898903" y="2006180"/>
                    </a:cubicBezTo>
                    <a:cubicBezTo>
                      <a:pt x="894151" y="2003012"/>
                      <a:pt x="894151" y="2007764"/>
                      <a:pt x="890982" y="2009348"/>
                    </a:cubicBezTo>
                    <a:cubicBezTo>
                      <a:pt x="889398" y="2010933"/>
                      <a:pt x="883062" y="2014101"/>
                      <a:pt x="881478" y="2010933"/>
                    </a:cubicBezTo>
                    <a:cubicBezTo>
                      <a:pt x="881478" y="2006180"/>
                      <a:pt x="883062" y="2003012"/>
                      <a:pt x="884646" y="1998260"/>
                    </a:cubicBezTo>
                    <a:cubicBezTo>
                      <a:pt x="887814" y="1993508"/>
                      <a:pt x="887814" y="1987171"/>
                      <a:pt x="890982" y="1982419"/>
                    </a:cubicBezTo>
                    <a:cubicBezTo>
                      <a:pt x="892566" y="1977667"/>
                      <a:pt x="898903" y="1977667"/>
                      <a:pt x="903655" y="1976083"/>
                    </a:cubicBezTo>
                    <a:cubicBezTo>
                      <a:pt x="905239" y="1976083"/>
                      <a:pt x="914744" y="1974499"/>
                      <a:pt x="914744" y="1971330"/>
                    </a:cubicBezTo>
                    <a:cubicBezTo>
                      <a:pt x="914744" y="1971330"/>
                      <a:pt x="913160" y="1971330"/>
                      <a:pt x="913160" y="1971330"/>
                    </a:cubicBezTo>
                    <a:cubicBezTo>
                      <a:pt x="913160" y="1969746"/>
                      <a:pt x="916328" y="1969746"/>
                      <a:pt x="917912" y="1969746"/>
                    </a:cubicBezTo>
                    <a:cubicBezTo>
                      <a:pt x="917912" y="1969746"/>
                      <a:pt x="914744" y="1969746"/>
                      <a:pt x="914744" y="1968162"/>
                    </a:cubicBezTo>
                    <a:cubicBezTo>
                      <a:pt x="916328" y="1968162"/>
                      <a:pt x="916328" y="1964994"/>
                      <a:pt x="917912" y="1964994"/>
                    </a:cubicBezTo>
                    <a:cubicBezTo>
                      <a:pt x="919496" y="1964994"/>
                      <a:pt x="922664" y="1964994"/>
                      <a:pt x="922664" y="1963410"/>
                    </a:cubicBezTo>
                    <a:cubicBezTo>
                      <a:pt x="921080" y="1961826"/>
                      <a:pt x="919496" y="1961826"/>
                      <a:pt x="922664" y="1960242"/>
                    </a:cubicBezTo>
                    <a:cubicBezTo>
                      <a:pt x="925832" y="1958658"/>
                      <a:pt x="924248" y="1958658"/>
                      <a:pt x="922664" y="1958658"/>
                    </a:cubicBezTo>
                    <a:cubicBezTo>
                      <a:pt x="921080" y="1958658"/>
                      <a:pt x="919496" y="1957074"/>
                      <a:pt x="921080" y="1957074"/>
                    </a:cubicBezTo>
                    <a:cubicBezTo>
                      <a:pt x="922664" y="1957074"/>
                      <a:pt x="921080" y="1955490"/>
                      <a:pt x="921080" y="1953905"/>
                    </a:cubicBezTo>
                    <a:cubicBezTo>
                      <a:pt x="921080" y="1953905"/>
                      <a:pt x="919496" y="1952321"/>
                      <a:pt x="919496" y="1952321"/>
                    </a:cubicBezTo>
                    <a:cubicBezTo>
                      <a:pt x="919496" y="1950737"/>
                      <a:pt x="917912" y="1950737"/>
                      <a:pt x="917912" y="1949153"/>
                    </a:cubicBezTo>
                    <a:cubicBezTo>
                      <a:pt x="916328" y="1945985"/>
                      <a:pt x="914744" y="1945985"/>
                      <a:pt x="911575" y="1944401"/>
                    </a:cubicBezTo>
                    <a:cubicBezTo>
                      <a:pt x="909991" y="1942817"/>
                      <a:pt x="908407" y="1942817"/>
                      <a:pt x="905239" y="1942817"/>
                    </a:cubicBezTo>
                    <a:cubicBezTo>
                      <a:pt x="902071" y="1941233"/>
                      <a:pt x="903655" y="1944401"/>
                      <a:pt x="902071" y="1944401"/>
                    </a:cubicBezTo>
                    <a:cubicBezTo>
                      <a:pt x="898903" y="1944401"/>
                      <a:pt x="902071" y="1934896"/>
                      <a:pt x="902071" y="1934896"/>
                    </a:cubicBezTo>
                    <a:cubicBezTo>
                      <a:pt x="905239" y="1928560"/>
                      <a:pt x="909991" y="1923808"/>
                      <a:pt x="909991" y="1917471"/>
                    </a:cubicBezTo>
                    <a:cubicBezTo>
                      <a:pt x="909991" y="1912719"/>
                      <a:pt x="909991" y="1906383"/>
                      <a:pt x="906823" y="1901631"/>
                    </a:cubicBezTo>
                    <a:cubicBezTo>
                      <a:pt x="905239" y="1900046"/>
                      <a:pt x="905239" y="1898462"/>
                      <a:pt x="905239" y="1896878"/>
                    </a:cubicBezTo>
                    <a:cubicBezTo>
                      <a:pt x="905239" y="1895294"/>
                      <a:pt x="903655" y="1892126"/>
                      <a:pt x="902071" y="1892126"/>
                    </a:cubicBezTo>
                    <a:cubicBezTo>
                      <a:pt x="900487" y="1892126"/>
                      <a:pt x="900487" y="1893710"/>
                      <a:pt x="900487" y="1895294"/>
                    </a:cubicBezTo>
                    <a:cubicBezTo>
                      <a:pt x="898903" y="1895294"/>
                      <a:pt x="900487" y="1892126"/>
                      <a:pt x="900487" y="1892126"/>
                    </a:cubicBezTo>
                    <a:cubicBezTo>
                      <a:pt x="902071" y="1887374"/>
                      <a:pt x="897319" y="1888958"/>
                      <a:pt x="895735" y="1892126"/>
                    </a:cubicBezTo>
                    <a:cubicBezTo>
                      <a:pt x="894151" y="1896878"/>
                      <a:pt x="897319" y="1901631"/>
                      <a:pt x="897319" y="1906383"/>
                    </a:cubicBezTo>
                    <a:cubicBezTo>
                      <a:pt x="897319" y="1911135"/>
                      <a:pt x="892566" y="1915887"/>
                      <a:pt x="890982" y="1920640"/>
                    </a:cubicBezTo>
                    <a:cubicBezTo>
                      <a:pt x="887814" y="1930144"/>
                      <a:pt x="889398" y="1942817"/>
                      <a:pt x="883062" y="1950737"/>
                    </a:cubicBezTo>
                    <a:cubicBezTo>
                      <a:pt x="881478" y="1952321"/>
                      <a:pt x="879894" y="1953905"/>
                      <a:pt x="878310" y="1953905"/>
                    </a:cubicBezTo>
                    <a:cubicBezTo>
                      <a:pt x="876726" y="1953905"/>
                      <a:pt x="875142" y="1952321"/>
                      <a:pt x="873557" y="1950737"/>
                    </a:cubicBezTo>
                    <a:cubicBezTo>
                      <a:pt x="871973" y="1950737"/>
                      <a:pt x="870389" y="1949153"/>
                      <a:pt x="868805" y="1950737"/>
                    </a:cubicBezTo>
                    <a:cubicBezTo>
                      <a:pt x="867221" y="1950737"/>
                      <a:pt x="865637" y="1953905"/>
                      <a:pt x="864053" y="1953905"/>
                    </a:cubicBezTo>
                    <a:cubicBezTo>
                      <a:pt x="859301" y="1953905"/>
                      <a:pt x="857717" y="1958658"/>
                      <a:pt x="854548" y="1960242"/>
                    </a:cubicBezTo>
                    <a:cubicBezTo>
                      <a:pt x="851380" y="1963410"/>
                      <a:pt x="848212" y="1966578"/>
                      <a:pt x="845044" y="1969746"/>
                    </a:cubicBezTo>
                    <a:cubicBezTo>
                      <a:pt x="838707" y="1976083"/>
                      <a:pt x="838707" y="1985587"/>
                      <a:pt x="845044" y="1991924"/>
                    </a:cubicBezTo>
                    <a:cubicBezTo>
                      <a:pt x="849796" y="1996676"/>
                      <a:pt x="860885" y="1985587"/>
                      <a:pt x="867221" y="1988755"/>
                    </a:cubicBezTo>
                    <a:cubicBezTo>
                      <a:pt x="875142" y="1991924"/>
                      <a:pt x="857717" y="2001428"/>
                      <a:pt x="856132" y="2004596"/>
                    </a:cubicBezTo>
                    <a:cubicBezTo>
                      <a:pt x="857717" y="2004596"/>
                      <a:pt x="857717" y="2001428"/>
                      <a:pt x="860885" y="2003012"/>
                    </a:cubicBezTo>
                    <a:cubicBezTo>
                      <a:pt x="860885" y="2006180"/>
                      <a:pt x="856132" y="2007764"/>
                      <a:pt x="854548" y="2009348"/>
                    </a:cubicBezTo>
                    <a:cubicBezTo>
                      <a:pt x="851380" y="2012517"/>
                      <a:pt x="848212" y="2015685"/>
                      <a:pt x="845044" y="2018853"/>
                    </a:cubicBezTo>
                    <a:cubicBezTo>
                      <a:pt x="841876" y="2022021"/>
                      <a:pt x="838707" y="2025189"/>
                      <a:pt x="835539" y="2028358"/>
                    </a:cubicBezTo>
                    <a:cubicBezTo>
                      <a:pt x="835539" y="2028358"/>
                      <a:pt x="827619" y="2036278"/>
                      <a:pt x="826035" y="2033110"/>
                    </a:cubicBezTo>
                    <a:cubicBezTo>
                      <a:pt x="826035" y="2033110"/>
                      <a:pt x="827619" y="2033110"/>
                      <a:pt x="826035" y="2031526"/>
                    </a:cubicBezTo>
                    <a:cubicBezTo>
                      <a:pt x="826035" y="2031526"/>
                      <a:pt x="824451" y="2033110"/>
                      <a:pt x="824451" y="2033110"/>
                    </a:cubicBezTo>
                    <a:cubicBezTo>
                      <a:pt x="822867" y="2036278"/>
                      <a:pt x="821282" y="2037862"/>
                      <a:pt x="819698" y="2041030"/>
                    </a:cubicBezTo>
                    <a:cubicBezTo>
                      <a:pt x="818114" y="2042614"/>
                      <a:pt x="818114" y="2045782"/>
                      <a:pt x="816530" y="2047367"/>
                    </a:cubicBezTo>
                    <a:cubicBezTo>
                      <a:pt x="814946" y="2050535"/>
                      <a:pt x="821282" y="2053703"/>
                      <a:pt x="822867" y="2056871"/>
                    </a:cubicBezTo>
                    <a:cubicBezTo>
                      <a:pt x="824451" y="2060039"/>
                      <a:pt x="827619" y="2058455"/>
                      <a:pt x="830787" y="2056871"/>
                    </a:cubicBezTo>
                    <a:cubicBezTo>
                      <a:pt x="832371" y="2055287"/>
                      <a:pt x="833955" y="2053703"/>
                      <a:pt x="833955" y="2052119"/>
                    </a:cubicBezTo>
                    <a:cubicBezTo>
                      <a:pt x="833955" y="2050535"/>
                      <a:pt x="833955" y="2048951"/>
                      <a:pt x="833955" y="2048951"/>
                    </a:cubicBezTo>
                    <a:cubicBezTo>
                      <a:pt x="835539" y="2047367"/>
                      <a:pt x="840291" y="2047367"/>
                      <a:pt x="843460" y="2045782"/>
                    </a:cubicBezTo>
                    <a:cubicBezTo>
                      <a:pt x="848212" y="2044199"/>
                      <a:pt x="851380" y="2044199"/>
                      <a:pt x="856132" y="2041030"/>
                    </a:cubicBezTo>
                    <a:cubicBezTo>
                      <a:pt x="859301" y="2039446"/>
                      <a:pt x="862469" y="2039446"/>
                      <a:pt x="860885" y="2044199"/>
                    </a:cubicBezTo>
                    <a:cubicBezTo>
                      <a:pt x="859301" y="2048951"/>
                      <a:pt x="857717" y="2053703"/>
                      <a:pt x="857717" y="2058455"/>
                    </a:cubicBezTo>
                    <a:cubicBezTo>
                      <a:pt x="857717" y="2063208"/>
                      <a:pt x="854548" y="2067960"/>
                      <a:pt x="854548" y="2072712"/>
                    </a:cubicBezTo>
                    <a:cubicBezTo>
                      <a:pt x="854548" y="2074296"/>
                      <a:pt x="854548" y="2080632"/>
                      <a:pt x="852964" y="2082217"/>
                    </a:cubicBezTo>
                    <a:cubicBezTo>
                      <a:pt x="849796" y="2082217"/>
                      <a:pt x="849796" y="2077464"/>
                      <a:pt x="846628" y="2075880"/>
                    </a:cubicBezTo>
                    <a:cubicBezTo>
                      <a:pt x="843460" y="2074296"/>
                      <a:pt x="845044" y="2083801"/>
                      <a:pt x="846628" y="2083801"/>
                    </a:cubicBezTo>
                    <a:cubicBezTo>
                      <a:pt x="848212" y="2086969"/>
                      <a:pt x="849796" y="2088553"/>
                      <a:pt x="849796" y="2091721"/>
                    </a:cubicBezTo>
                    <a:cubicBezTo>
                      <a:pt x="849796" y="2093305"/>
                      <a:pt x="852964" y="2094889"/>
                      <a:pt x="852964" y="2098057"/>
                    </a:cubicBezTo>
                    <a:cubicBezTo>
                      <a:pt x="852964" y="2099642"/>
                      <a:pt x="852964" y="2101226"/>
                      <a:pt x="854548" y="2101226"/>
                    </a:cubicBezTo>
                    <a:cubicBezTo>
                      <a:pt x="854548" y="2101226"/>
                      <a:pt x="856132" y="2101226"/>
                      <a:pt x="856132" y="2101226"/>
                    </a:cubicBezTo>
                    <a:cubicBezTo>
                      <a:pt x="857717" y="2101226"/>
                      <a:pt x="857717" y="2102810"/>
                      <a:pt x="857717" y="2102810"/>
                    </a:cubicBezTo>
                    <a:cubicBezTo>
                      <a:pt x="859301" y="2101226"/>
                      <a:pt x="860885" y="2105978"/>
                      <a:pt x="860885" y="2101226"/>
                    </a:cubicBezTo>
                    <a:cubicBezTo>
                      <a:pt x="860885" y="2098057"/>
                      <a:pt x="860885" y="2094889"/>
                      <a:pt x="862469" y="2090137"/>
                    </a:cubicBezTo>
                    <a:cubicBezTo>
                      <a:pt x="864053" y="2086969"/>
                      <a:pt x="864053" y="2082217"/>
                      <a:pt x="864053" y="2079048"/>
                    </a:cubicBezTo>
                    <a:cubicBezTo>
                      <a:pt x="864053" y="2074296"/>
                      <a:pt x="865637" y="2071128"/>
                      <a:pt x="865637" y="2066376"/>
                    </a:cubicBezTo>
                    <a:cubicBezTo>
                      <a:pt x="867221" y="2058455"/>
                      <a:pt x="868805" y="2050535"/>
                      <a:pt x="870389" y="2044199"/>
                    </a:cubicBezTo>
                    <a:cubicBezTo>
                      <a:pt x="871973" y="2037862"/>
                      <a:pt x="876726" y="2034694"/>
                      <a:pt x="883062" y="2031526"/>
                    </a:cubicBezTo>
                    <a:cubicBezTo>
                      <a:pt x="892566" y="2026773"/>
                      <a:pt x="897319" y="2023605"/>
                      <a:pt x="900487" y="2018853"/>
                    </a:cubicBezTo>
                    <a:close/>
                    <a:moveTo>
                      <a:pt x="868805" y="2014101"/>
                    </a:moveTo>
                    <a:cubicBezTo>
                      <a:pt x="868805" y="2017269"/>
                      <a:pt x="864053" y="2022021"/>
                      <a:pt x="860885" y="2020437"/>
                    </a:cubicBezTo>
                    <a:cubicBezTo>
                      <a:pt x="862469" y="2017269"/>
                      <a:pt x="867221" y="2009348"/>
                      <a:pt x="871973" y="2009348"/>
                    </a:cubicBezTo>
                    <a:cubicBezTo>
                      <a:pt x="870389" y="2010933"/>
                      <a:pt x="868805" y="2012517"/>
                      <a:pt x="868805" y="2014101"/>
                    </a:cubicBezTo>
                    <a:close/>
                    <a:moveTo>
                      <a:pt x="959098" y="1269579"/>
                    </a:moveTo>
                    <a:lnTo>
                      <a:pt x="1011373" y="1269579"/>
                    </a:lnTo>
                    <a:lnTo>
                      <a:pt x="1011373" y="1201464"/>
                    </a:lnTo>
                    <a:lnTo>
                      <a:pt x="1046223" y="1201464"/>
                    </a:lnTo>
                    <a:lnTo>
                      <a:pt x="1046223" y="1269579"/>
                    </a:lnTo>
                    <a:lnTo>
                      <a:pt x="1068400" y="1269579"/>
                    </a:lnTo>
                    <a:lnTo>
                      <a:pt x="1068400" y="1201464"/>
                    </a:lnTo>
                    <a:lnTo>
                      <a:pt x="1125427" y="1201464"/>
                    </a:lnTo>
                    <a:lnTo>
                      <a:pt x="1125427" y="1269579"/>
                    </a:lnTo>
                    <a:lnTo>
                      <a:pt x="1147605" y="1269579"/>
                    </a:lnTo>
                    <a:lnTo>
                      <a:pt x="1147605" y="1201464"/>
                    </a:lnTo>
                    <a:lnTo>
                      <a:pt x="1182455" y="1201464"/>
                    </a:lnTo>
                    <a:lnTo>
                      <a:pt x="1182455" y="1269579"/>
                    </a:lnTo>
                    <a:lnTo>
                      <a:pt x="1234729" y="1269579"/>
                    </a:lnTo>
                    <a:lnTo>
                      <a:pt x="1234729" y="1177702"/>
                    </a:lnTo>
                    <a:lnTo>
                      <a:pt x="959098" y="1177702"/>
                    </a:lnTo>
                    <a:lnTo>
                      <a:pt x="959098" y="1269579"/>
                    </a:lnTo>
                    <a:close/>
                    <a:moveTo>
                      <a:pt x="1119091" y="1442245"/>
                    </a:moveTo>
                    <a:lnTo>
                      <a:pt x="1141268" y="1442245"/>
                    </a:lnTo>
                    <a:lnTo>
                      <a:pt x="1141268" y="1361457"/>
                    </a:lnTo>
                    <a:lnTo>
                      <a:pt x="1119091" y="1361457"/>
                    </a:lnTo>
                    <a:lnTo>
                      <a:pt x="1119091" y="1442245"/>
                    </a:lnTo>
                    <a:close/>
                    <a:moveTo>
                      <a:pt x="1050975" y="1361457"/>
                    </a:moveTo>
                    <a:lnTo>
                      <a:pt x="1028798" y="1361457"/>
                    </a:lnTo>
                    <a:lnTo>
                      <a:pt x="1028798" y="1396306"/>
                    </a:lnTo>
                    <a:lnTo>
                      <a:pt x="1050975" y="1396306"/>
                    </a:lnTo>
                    <a:lnTo>
                      <a:pt x="1050975" y="1361457"/>
                    </a:lnTo>
                    <a:close/>
                    <a:moveTo>
                      <a:pt x="132204" y="997116"/>
                    </a:moveTo>
                    <a:lnTo>
                      <a:pt x="129036" y="1030382"/>
                    </a:lnTo>
                    <a:lnTo>
                      <a:pt x="247843" y="1082657"/>
                    </a:lnTo>
                    <a:lnTo>
                      <a:pt x="251011" y="1050975"/>
                    </a:lnTo>
                    <a:lnTo>
                      <a:pt x="227250" y="1041471"/>
                    </a:lnTo>
                    <a:lnTo>
                      <a:pt x="230418" y="1003453"/>
                    </a:lnTo>
                    <a:lnTo>
                      <a:pt x="255763" y="998700"/>
                    </a:lnTo>
                    <a:lnTo>
                      <a:pt x="258931" y="967019"/>
                    </a:lnTo>
                    <a:lnTo>
                      <a:pt x="132204" y="997116"/>
                    </a:lnTo>
                    <a:close/>
                    <a:moveTo>
                      <a:pt x="205072" y="1033550"/>
                    </a:moveTo>
                    <a:lnTo>
                      <a:pt x="165470" y="1017709"/>
                    </a:lnTo>
                    <a:lnTo>
                      <a:pt x="206656" y="1008205"/>
                    </a:lnTo>
                    <a:lnTo>
                      <a:pt x="205072" y="1033550"/>
                    </a:lnTo>
                    <a:close/>
                    <a:moveTo>
                      <a:pt x="167054" y="1176118"/>
                    </a:moveTo>
                    <a:lnTo>
                      <a:pt x="251011" y="1123843"/>
                    </a:lnTo>
                    <a:lnTo>
                      <a:pt x="249427" y="1093746"/>
                    </a:lnTo>
                    <a:lnTo>
                      <a:pt x="125868" y="1100082"/>
                    </a:lnTo>
                    <a:lnTo>
                      <a:pt x="127452" y="1128596"/>
                    </a:lnTo>
                    <a:lnTo>
                      <a:pt x="198736" y="1123843"/>
                    </a:lnTo>
                    <a:lnTo>
                      <a:pt x="130620" y="1166614"/>
                    </a:lnTo>
                    <a:lnTo>
                      <a:pt x="132204" y="1204632"/>
                    </a:lnTo>
                    <a:lnTo>
                      <a:pt x="255763" y="1198295"/>
                    </a:lnTo>
                    <a:lnTo>
                      <a:pt x="254179" y="1169782"/>
                    </a:lnTo>
                    <a:lnTo>
                      <a:pt x="167054" y="1176118"/>
                    </a:lnTo>
                    <a:close/>
                    <a:moveTo>
                      <a:pt x="659706" y="1934896"/>
                    </a:moveTo>
                    <a:cubicBezTo>
                      <a:pt x="659706" y="1933312"/>
                      <a:pt x="658121" y="1930144"/>
                      <a:pt x="656537" y="1931728"/>
                    </a:cubicBezTo>
                    <a:cubicBezTo>
                      <a:pt x="656537" y="1931728"/>
                      <a:pt x="654953" y="1931728"/>
                      <a:pt x="654953" y="1931728"/>
                    </a:cubicBezTo>
                    <a:cubicBezTo>
                      <a:pt x="653369" y="1931728"/>
                      <a:pt x="654953" y="1933312"/>
                      <a:pt x="653369" y="1933312"/>
                    </a:cubicBezTo>
                    <a:cubicBezTo>
                      <a:pt x="653369" y="1933312"/>
                      <a:pt x="650201" y="1931728"/>
                      <a:pt x="650201" y="1931728"/>
                    </a:cubicBezTo>
                    <a:cubicBezTo>
                      <a:pt x="648617" y="1930144"/>
                      <a:pt x="648617" y="1926976"/>
                      <a:pt x="645449" y="1925392"/>
                    </a:cubicBezTo>
                    <a:cubicBezTo>
                      <a:pt x="645449" y="1928560"/>
                      <a:pt x="650201" y="1931728"/>
                      <a:pt x="645449" y="1931728"/>
                    </a:cubicBezTo>
                    <a:cubicBezTo>
                      <a:pt x="645449" y="1931728"/>
                      <a:pt x="642281" y="1933312"/>
                      <a:pt x="642281" y="1931728"/>
                    </a:cubicBezTo>
                    <a:cubicBezTo>
                      <a:pt x="642281" y="1931728"/>
                      <a:pt x="640696" y="1931728"/>
                      <a:pt x="640696" y="1931728"/>
                    </a:cubicBezTo>
                    <a:cubicBezTo>
                      <a:pt x="640696" y="1931728"/>
                      <a:pt x="642281" y="1931728"/>
                      <a:pt x="642281" y="1933312"/>
                    </a:cubicBezTo>
                    <a:cubicBezTo>
                      <a:pt x="642281" y="1933312"/>
                      <a:pt x="639112" y="1933312"/>
                      <a:pt x="639112" y="1933312"/>
                    </a:cubicBezTo>
                    <a:cubicBezTo>
                      <a:pt x="635944" y="1928560"/>
                      <a:pt x="635944" y="1933312"/>
                      <a:pt x="634360" y="1934896"/>
                    </a:cubicBezTo>
                    <a:cubicBezTo>
                      <a:pt x="632776" y="1936481"/>
                      <a:pt x="635944" y="1936481"/>
                      <a:pt x="635944" y="1938064"/>
                    </a:cubicBezTo>
                    <a:cubicBezTo>
                      <a:pt x="634360" y="1939649"/>
                      <a:pt x="634360" y="1942817"/>
                      <a:pt x="635944" y="1944401"/>
                    </a:cubicBezTo>
                    <a:cubicBezTo>
                      <a:pt x="637528" y="1947569"/>
                      <a:pt x="639112" y="1952321"/>
                      <a:pt x="639112" y="1955490"/>
                    </a:cubicBezTo>
                    <a:cubicBezTo>
                      <a:pt x="639112" y="1960242"/>
                      <a:pt x="637528" y="1964994"/>
                      <a:pt x="637528" y="1969746"/>
                    </a:cubicBezTo>
                    <a:cubicBezTo>
                      <a:pt x="637528" y="1972915"/>
                      <a:pt x="635944" y="1976083"/>
                      <a:pt x="637528" y="1979251"/>
                    </a:cubicBezTo>
                    <a:cubicBezTo>
                      <a:pt x="640696" y="1982419"/>
                      <a:pt x="643865" y="1980835"/>
                      <a:pt x="647033" y="1980835"/>
                    </a:cubicBezTo>
                    <a:cubicBezTo>
                      <a:pt x="647033" y="1980835"/>
                      <a:pt x="648617" y="1982419"/>
                      <a:pt x="648617" y="1982419"/>
                    </a:cubicBezTo>
                    <a:cubicBezTo>
                      <a:pt x="650201" y="1982419"/>
                      <a:pt x="650201" y="1980835"/>
                      <a:pt x="650201" y="1979251"/>
                    </a:cubicBezTo>
                    <a:cubicBezTo>
                      <a:pt x="651785" y="1980835"/>
                      <a:pt x="651785" y="1977667"/>
                      <a:pt x="653369" y="1977667"/>
                    </a:cubicBezTo>
                    <a:cubicBezTo>
                      <a:pt x="653369" y="1979251"/>
                      <a:pt x="650201" y="1984003"/>
                      <a:pt x="653369" y="1985587"/>
                    </a:cubicBezTo>
                    <a:cubicBezTo>
                      <a:pt x="654953" y="1987171"/>
                      <a:pt x="654953" y="1984003"/>
                      <a:pt x="656537" y="1984003"/>
                    </a:cubicBezTo>
                    <a:cubicBezTo>
                      <a:pt x="658121" y="1985587"/>
                      <a:pt x="658121" y="1984003"/>
                      <a:pt x="658121" y="1984003"/>
                    </a:cubicBezTo>
                    <a:cubicBezTo>
                      <a:pt x="658121" y="1982419"/>
                      <a:pt x="659706" y="1979251"/>
                      <a:pt x="661290" y="1977667"/>
                    </a:cubicBezTo>
                    <a:cubicBezTo>
                      <a:pt x="662874" y="1974499"/>
                      <a:pt x="661290" y="1971330"/>
                      <a:pt x="662874" y="1968162"/>
                    </a:cubicBezTo>
                    <a:cubicBezTo>
                      <a:pt x="664458" y="1964994"/>
                      <a:pt x="666042" y="1960242"/>
                      <a:pt x="667626" y="1957074"/>
                    </a:cubicBezTo>
                    <a:cubicBezTo>
                      <a:pt x="667626" y="1955490"/>
                      <a:pt x="669210" y="1955490"/>
                      <a:pt x="670794" y="1953905"/>
                    </a:cubicBezTo>
                    <a:cubicBezTo>
                      <a:pt x="672378" y="1953905"/>
                      <a:pt x="672378" y="1955490"/>
                      <a:pt x="673962" y="1953905"/>
                    </a:cubicBezTo>
                    <a:cubicBezTo>
                      <a:pt x="675546" y="1952321"/>
                      <a:pt x="669210" y="1942817"/>
                      <a:pt x="667626" y="1941233"/>
                    </a:cubicBezTo>
                    <a:cubicBezTo>
                      <a:pt x="661290" y="1941233"/>
                      <a:pt x="661290" y="1939649"/>
                      <a:pt x="659706" y="1934896"/>
                    </a:cubicBezTo>
                    <a:close/>
                    <a:moveTo>
                      <a:pt x="483872" y="1627583"/>
                    </a:moveTo>
                    <a:cubicBezTo>
                      <a:pt x="483872" y="1627583"/>
                      <a:pt x="483872" y="1627583"/>
                      <a:pt x="483872" y="1627583"/>
                    </a:cubicBezTo>
                    <a:cubicBezTo>
                      <a:pt x="483872" y="1625999"/>
                      <a:pt x="485456" y="1624415"/>
                      <a:pt x="483872" y="1622831"/>
                    </a:cubicBezTo>
                    <a:cubicBezTo>
                      <a:pt x="482288" y="1622831"/>
                      <a:pt x="482288" y="1624415"/>
                      <a:pt x="480704" y="1624415"/>
                    </a:cubicBezTo>
                    <a:cubicBezTo>
                      <a:pt x="479120" y="1624415"/>
                      <a:pt x="479120" y="1622831"/>
                      <a:pt x="477535" y="1621247"/>
                    </a:cubicBezTo>
                    <a:cubicBezTo>
                      <a:pt x="475951" y="1621247"/>
                      <a:pt x="475951" y="1619663"/>
                      <a:pt x="474367" y="1619663"/>
                    </a:cubicBezTo>
                    <a:cubicBezTo>
                      <a:pt x="472783" y="1619663"/>
                      <a:pt x="472783" y="1618079"/>
                      <a:pt x="471199" y="1616495"/>
                    </a:cubicBezTo>
                    <a:cubicBezTo>
                      <a:pt x="469615" y="1616495"/>
                      <a:pt x="461695" y="1614911"/>
                      <a:pt x="463279" y="1613327"/>
                    </a:cubicBezTo>
                    <a:cubicBezTo>
                      <a:pt x="466447" y="1613327"/>
                      <a:pt x="468031" y="1613327"/>
                      <a:pt x="469615" y="1613327"/>
                    </a:cubicBezTo>
                    <a:cubicBezTo>
                      <a:pt x="472783" y="1613327"/>
                      <a:pt x="475951" y="1613327"/>
                      <a:pt x="477535" y="1611742"/>
                    </a:cubicBezTo>
                    <a:cubicBezTo>
                      <a:pt x="480704" y="1608574"/>
                      <a:pt x="480704" y="1600654"/>
                      <a:pt x="480704" y="1595902"/>
                    </a:cubicBezTo>
                    <a:cubicBezTo>
                      <a:pt x="480704" y="1591149"/>
                      <a:pt x="480704" y="1583229"/>
                      <a:pt x="477535" y="1578477"/>
                    </a:cubicBezTo>
                    <a:cubicBezTo>
                      <a:pt x="477535" y="1576892"/>
                      <a:pt x="475951" y="1570556"/>
                      <a:pt x="474367" y="1568972"/>
                    </a:cubicBezTo>
                    <a:cubicBezTo>
                      <a:pt x="474367" y="1568972"/>
                      <a:pt x="471199" y="1567388"/>
                      <a:pt x="472783" y="1570556"/>
                    </a:cubicBezTo>
                    <a:cubicBezTo>
                      <a:pt x="472783" y="1570556"/>
                      <a:pt x="471199" y="1568972"/>
                      <a:pt x="471199" y="1568972"/>
                    </a:cubicBezTo>
                    <a:cubicBezTo>
                      <a:pt x="471199" y="1565804"/>
                      <a:pt x="468031" y="1568972"/>
                      <a:pt x="468031" y="1570556"/>
                    </a:cubicBezTo>
                    <a:cubicBezTo>
                      <a:pt x="466447" y="1575308"/>
                      <a:pt x="463279" y="1576892"/>
                      <a:pt x="460110" y="1578477"/>
                    </a:cubicBezTo>
                    <a:cubicBezTo>
                      <a:pt x="455358" y="1581645"/>
                      <a:pt x="449022" y="1584813"/>
                      <a:pt x="442685" y="1587981"/>
                    </a:cubicBezTo>
                    <a:cubicBezTo>
                      <a:pt x="441101" y="1587981"/>
                      <a:pt x="437933" y="1589565"/>
                      <a:pt x="436349" y="1587981"/>
                    </a:cubicBezTo>
                    <a:cubicBezTo>
                      <a:pt x="434765" y="1586397"/>
                      <a:pt x="431597" y="1586397"/>
                      <a:pt x="430013" y="1584813"/>
                    </a:cubicBezTo>
                    <a:cubicBezTo>
                      <a:pt x="426845" y="1581645"/>
                      <a:pt x="428429" y="1576892"/>
                      <a:pt x="426845" y="1573724"/>
                    </a:cubicBezTo>
                    <a:cubicBezTo>
                      <a:pt x="423676" y="1568972"/>
                      <a:pt x="418924" y="1570556"/>
                      <a:pt x="414172" y="1572140"/>
                    </a:cubicBezTo>
                    <a:cubicBezTo>
                      <a:pt x="411004" y="1573724"/>
                      <a:pt x="403083" y="1576892"/>
                      <a:pt x="403083" y="1576892"/>
                    </a:cubicBezTo>
                    <a:cubicBezTo>
                      <a:pt x="399915" y="1578477"/>
                      <a:pt x="395163" y="1581645"/>
                      <a:pt x="391995" y="1584813"/>
                    </a:cubicBezTo>
                    <a:cubicBezTo>
                      <a:pt x="390411" y="1586397"/>
                      <a:pt x="390411" y="1589565"/>
                      <a:pt x="390411" y="1591149"/>
                    </a:cubicBezTo>
                    <a:cubicBezTo>
                      <a:pt x="391995" y="1592733"/>
                      <a:pt x="390411" y="1594317"/>
                      <a:pt x="390411" y="1595902"/>
                    </a:cubicBezTo>
                    <a:cubicBezTo>
                      <a:pt x="390411" y="1597486"/>
                      <a:pt x="391995" y="1600654"/>
                      <a:pt x="390411" y="1602238"/>
                    </a:cubicBezTo>
                    <a:cubicBezTo>
                      <a:pt x="390411" y="1603822"/>
                      <a:pt x="385658" y="1603822"/>
                      <a:pt x="384074" y="1603822"/>
                    </a:cubicBezTo>
                    <a:cubicBezTo>
                      <a:pt x="379322" y="1602238"/>
                      <a:pt x="374570" y="1595902"/>
                      <a:pt x="371401" y="1592733"/>
                    </a:cubicBezTo>
                    <a:cubicBezTo>
                      <a:pt x="369817" y="1589565"/>
                      <a:pt x="366649" y="1587981"/>
                      <a:pt x="365065" y="1584813"/>
                    </a:cubicBezTo>
                    <a:cubicBezTo>
                      <a:pt x="365065" y="1583229"/>
                      <a:pt x="365065" y="1581645"/>
                      <a:pt x="363481" y="1580061"/>
                    </a:cubicBezTo>
                    <a:cubicBezTo>
                      <a:pt x="361897" y="1578477"/>
                      <a:pt x="360313" y="1578477"/>
                      <a:pt x="358729" y="1576892"/>
                    </a:cubicBezTo>
                    <a:cubicBezTo>
                      <a:pt x="357145" y="1575308"/>
                      <a:pt x="355561" y="1572140"/>
                      <a:pt x="353977" y="1572140"/>
                    </a:cubicBezTo>
                    <a:cubicBezTo>
                      <a:pt x="350808" y="1570556"/>
                      <a:pt x="352392" y="1575308"/>
                      <a:pt x="352392" y="1576892"/>
                    </a:cubicBezTo>
                    <a:cubicBezTo>
                      <a:pt x="352392" y="1583229"/>
                      <a:pt x="349224" y="1587981"/>
                      <a:pt x="347640" y="1594317"/>
                    </a:cubicBezTo>
                    <a:cubicBezTo>
                      <a:pt x="347640" y="1597486"/>
                      <a:pt x="346056" y="1606990"/>
                      <a:pt x="349224" y="1610158"/>
                    </a:cubicBezTo>
                    <a:cubicBezTo>
                      <a:pt x="350808" y="1611742"/>
                      <a:pt x="352392" y="1616495"/>
                      <a:pt x="350808" y="1618079"/>
                    </a:cubicBezTo>
                    <a:cubicBezTo>
                      <a:pt x="349224" y="1619663"/>
                      <a:pt x="349224" y="1621247"/>
                      <a:pt x="347640" y="1621247"/>
                    </a:cubicBezTo>
                    <a:cubicBezTo>
                      <a:pt x="346056" y="1622831"/>
                      <a:pt x="344472" y="1622831"/>
                      <a:pt x="344472" y="1622831"/>
                    </a:cubicBezTo>
                    <a:cubicBezTo>
                      <a:pt x="344472" y="1622831"/>
                      <a:pt x="341304" y="1624415"/>
                      <a:pt x="341304" y="1625999"/>
                    </a:cubicBezTo>
                    <a:cubicBezTo>
                      <a:pt x="341304" y="1627583"/>
                      <a:pt x="342888" y="1625999"/>
                      <a:pt x="341304" y="1627583"/>
                    </a:cubicBezTo>
                    <a:cubicBezTo>
                      <a:pt x="341304" y="1629167"/>
                      <a:pt x="341304" y="1630751"/>
                      <a:pt x="339720" y="1630751"/>
                    </a:cubicBezTo>
                    <a:cubicBezTo>
                      <a:pt x="338136" y="1632336"/>
                      <a:pt x="339720" y="1625999"/>
                      <a:pt x="339720" y="1625999"/>
                    </a:cubicBezTo>
                    <a:cubicBezTo>
                      <a:pt x="341304" y="1618079"/>
                      <a:pt x="333383" y="1624415"/>
                      <a:pt x="331799" y="1627583"/>
                    </a:cubicBezTo>
                    <a:cubicBezTo>
                      <a:pt x="330215" y="1630751"/>
                      <a:pt x="327047" y="1635504"/>
                      <a:pt x="327047" y="1638672"/>
                    </a:cubicBezTo>
                    <a:cubicBezTo>
                      <a:pt x="327047" y="1643424"/>
                      <a:pt x="334967" y="1646592"/>
                      <a:pt x="338136" y="1649760"/>
                    </a:cubicBezTo>
                    <a:cubicBezTo>
                      <a:pt x="338136" y="1649760"/>
                      <a:pt x="341304" y="1651345"/>
                      <a:pt x="339720" y="1652929"/>
                    </a:cubicBezTo>
                    <a:cubicBezTo>
                      <a:pt x="339720" y="1652929"/>
                      <a:pt x="338136" y="1654513"/>
                      <a:pt x="338136" y="1654513"/>
                    </a:cubicBezTo>
                    <a:cubicBezTo>
                      <a:pt x="336552" y="1654513"/>
                      <a:pt x="331799" y="1654513"/>
                      <a:pt x="330215" y="1652929"/>
                    </a:cubicBezTo>
                    <a:cubicBezTo>
                      <a:pt x="331799" y="1652929"/>
                      <a:pt x="336552" y="1654513"/>
                      <a:pt x="338136" y="1654513"/>
                    </a:cubicBezTo>
                    <a:cubicBezTo>
                      <a:pt x="336552" y="1654513"/>
                      <a:pt x="338136" y="1652929"/>
                      <a:pt x="336552" y="1652929"/>
                    </a:cubicBezTo>
                    <a:cubicBezTo>
                      <a:pt x="333383" y="1652929"/>
                      <a:pt x="330215" y="1651345"/>
                      <a:pt x="327047" y="1651345"/>
                    </a:cubicBezTo>
                    <a:cubicBezTo>
                      <a:pt x="325463" y="1651345"/>
                      <a:pt x="322295" y="1651345"/>
                      <a:pt x="319127" y="1649760"/>
                    </a:cubicBezTo>
                    <a:cubicBezTo>
                      <a:pt x="317543" y="1649760"/>
                      <a:pt x="315958" y="1648176"/>
                      <a:pt x="315958" y="1646592"/>
                    </a:cubicBezTo>
                    <a:cubicBezTo>
                      <a:pt x="315958" y="1646592"/>
                      <a:pt x="314374" y="1646592"/>
                      <a:pt x="314374" y="1646592"/>
                    </a:cubicBezTo>
                    <a:cubicBezTo>
                      <a:pt x="312790" y="1645008"/>
                      <a:pt x="312790" y="1643424"/>
                      <a:pt x="311206" y="1645008"/>
                    </a:cubicBezTo>
                    <a:cubicBezTo>
                      <a:pt x="309622" y="1648176"/>
                      <a:pt x="308038" y="1646592"/>
                      <a:pt x="306454" y="1648176"/>
                    </a:cubicBezTo>
                    <a:cubicBezTo>
                      <a:pt x="303286" y="1649760"/>
                      <a:pt x="298533" y="1654513"/>
                      <a:pt x="301702" y="1659265"/>
                    </a:cubicBezTo>
                    <a:cubicBezTo>
                      <a:pt x="303286" y="1660849"/>
                      <a:pt x="306454" y="1662433"/>
                      <a:pt x="306454" y="1664017"/>
                    </a:cubicBezTo>
                    <a:cubicBezTo>
                      <a:pt x="306454" y="1665601"/>
                      <a:pt x="308038" y="1667186"/>
                      <a:pt x="308038" y="1668770"/>
                    </a:cubicBezTo>
                    <a:cubicBezTo>
                      <a:pt x="308038" y="1670354"/>
                      <a:pt x="308038" y="1670354"/>
                      <a:pt x="308038" y="1671938"/>
                    </a:cubicBezTo>
                    <a:cubicBezTo>
                      <a:pt x="309622" y="1676690"/>
                      <a:pt x="303286" y="1678274"/>
                      <a:pt x="300118" y="1679858"/>
                    </a:cubicBezTo>
                    <a:cubicBezTo>
                      <a:pt x="296949" y="1681442"/>
                      <a:pt x="290613" y="1681442"/>
                      <a:pt x="289029" y="1684611"/>
                    </a:cubicBezTo>
                    <a:cubicBezTo>
                      <a:pt x="287445" y="1686195"/>
                      <a:pt x="285861" y="1689363"/>
                      <a:pt x="285861" y="1690947"/>
                    </a:cubicBezTo>
                    <a:cubicBezTo>
                      <a:pt x="285861" y="1692531"/>
                      <a:pt x="284277" y="1692531"/>
                      <a:pt x="285861" y="1694115"/>
                    </a:cubicBezTo>
                    <a:cubicBezTo>
                      <a:pt x="285861" y="1694115"/>
                      <a:pt x="287445" y="1694115"/>
                      <a:pt x="287445" y="1694115"/>
                    </a:cubicBezTo>
                    <a:cubicBezTo>
                      <a:pt x="287445" y="1697283"/>
                      <a:pt x="284277" y="1697283"/>
                      <a:pt x="284277" y="1700451"/>
                    </a:cubicBezTo>
                    <a:cubicBezTo>
                      <a:pt x="284277" y="1702035"/>
                      <a:pt x="285861" y="1702035"/>
                      <a:pt x="285861" y="1702035"/>
                    </a:cubicBezTo>
                    <a:cubicBezTo>
                      <a:pt x="287445" y="1703620"/>
                      <a:pt x="285861" y="1705204"/>
                      <a:pt x="287445" y="1706788"/>
                    </a:cubicBezTo>
                    <a:cubicBezTo>
                      <a:pt x="289029" y="1705204"/>
                      <a:pt x="290613" y="1703620"/>
                      <a:pt x="292197" y="1706788"/>
                    </a:cubicBezTo>
                    <a:cubicBezTo>
                      <a:pt x="292197" y="1708372"/>
                      <a:pt x="289029" y="1709956"/>
                      <a:pt x="290613" y="1711540"/>
                    </a:cubicBezTo>
                    <a:cubicBezTo>
                      <a:pt x="293781" y="1714708"/>
                      <a:pt x="298533" y="1714708"/>
                      <a:pt x="301702" y="1711540"/>
                    </a:cubicBezTo>
                    <a:cubicBezTo>
                      <a:pt x="303286" y="1709956"/>
                      <a:pt x="306454" y="1711540"/>
                      <a:pt x="308038" y="1709956"/>
                    </a:cubicBezTo>
                    <a:cubicBezTo>
                      <a:pt x="311206" y="1708372"/>
                      <a:pt x="312790" y="1706788"/>
                      <a:pt x="315958" y="1703620"/>
                    </a:cubicBezTo>
                    <a:cubicBezTo>
                      <a:pt x="319127" y="1698867"/>
                      <a:pt x="325463" y="1695699"/>
                      <a:pt x="330215" y="1695699"/>
                    </a:cubicBezTo>
                    <a:cubicBezTo>
                      <a:pt x="333383" y="1695699"/>
                      <a:pt x="338136" y="1694115"/>
                      <a:pt x="341304" y="1695699"/>
                    </a:cubicBezTo>
                    <a:cubicBezTo>
                      <a:pt x="346056" y="1697283"/>
                      <a:pt x="349224" y="1700451"/>
                      <a:pt x="353977" y="1703620"/>
                    </a:cubicBezTo>
                    <a:cubicBezTo>
                      <a:pt x="355561" y="1703620"/>
                      <a:pt x="361897" y="1709956"/>
                      <a:pt x="361897" y="1709956"/>
                    </a:cubicBezTo>
                    <a:cubicBezTo>
                      <a:pt x="361897" y="1709956"/>
                      <a:pt x="363481" y="1709956"/>
                      <a:pt x="363481" y="1709956"/>
                    </a:cubicBezTo>
                    <a:cubicBezTo>
                      <a:pt x="366649" y="1709956"/>
                      <a:pt x="363481" y="1708372"/>
                      <a:pt x="363481" y="1706788"/>
                    </a:cubicBezTo>
                    <a:cubicBezTo>
                      <a:pt x="363481" y="1705204"/>
                      <a:pt x="365065" y="1706788"/>
                      <a:pt x="366649" y="1708372"/>
                    </a:cubicBezTo>
                    <a:cubicBezTo>
                      <a:pt x="368233" y="1706788"/>
                      <a:pt x="366649" y="1706788"/>
                      <a:pt x="366649" y="1706788"/>
                    </a:cubicBezTo>
                    <a:cubicBezTo>
                      <a:pt x="368233" y="1705204"/>
                      <a:pt x="369817" y="1708372"/>
                      <a:pt x="371401" y="1706788"/>
                    </a:cubicBezTo>
                    <a:cubicBezTo>
                      <a:pt x="372986" y="1705204"/>
                      <a:pt x="371401" y="1705204"/>
                      <a:pt x="371401" y="1703620"/>
                    </a:cubicBezTo>
                    <a:cubicBezTo>
                      <a:pt x="371401" y="1702035"/>
                      <a:pt x="372986" y="1702035"/>
                      <a:pt x="372986" y="1700451"/>
                    </a:cubicBezTo>
                    <a:cubicBezTo>
                      <a:pt x="371401" y="1698867"/>
                      <a:pt x="371401" y="1695699"/>
                      <a:pt x="371401" y="1694115"/>
                    </a:cubicBezTo>
                    <a:cubicBezTo>
                      <a:pt x="371401" y="1690947"/>
                      <a:pt x="368233" y="1690947"/>
                      <a:pt x="366649" y="1687779"/>
                    </a:cubicBezTo>
                    <a:cubicBezTo>
                      <a:pt x="365065" y="1687779"/>
                      <a:pt x="363481" y="1684611"/>
                      <a:pt x="361897" y="1683026"/>
                    </a:cubicBezTo>
                    <a:cubicBezTo>
                      <a:pt x="360313" y="1681442"/>
                      <a:pt x="355561" y="1679858"/>
                      <a:pt x="355561" y="1678274"/>
                    </a:cubicBezTo>
                    <a:cubicBezTo>
                      <a:pt x="355561" y="1676690"/>
                      <a:pt x="357145" y="1673522"/>
                      <a:pt x="358729" y="1671938"/>
                    </a:cubicBezTo>
                    <a:cubicBezTo>
                      <a:pt x="358729" y="1670354"/>
                      <a:pt x="360313" y="1665601"/>
                      <a:pt x="360313" y="1667186"/>
                    </a:cubicBezTo>
                    <a:cubicBezTo>
                      <a:pt x="363481" y="1668770"/>
                      <a:pt x="369817" y="1673522"/>
                      <a:pt x="371401" y="1676690"/>
                    </a:cubicBezTo>
                    <a:cubicBezTo>
                      <a:pt x="374570" y="1681442"/>
                      <a:pt x="379322" y="1684611"/>
                      <a:pt x="384074" y="1687779"/>
                    </a:cubicBezTo>
                    <a:cubicBezTo>
                      <a:pt x="388826" y="1692531"/>
                      <a:pt x="391995" y="1689363"/>
                      <a:pt x="393579" y="1684611"/>
                    </a:cubicBezTo>
                    <a:cubicBezTo>
                      <a:pt x="393579" y="1683026"/>
                      <a:pt x="395163" y="1679858"/>
                      <a:pt x="395163" y="1678274"/>
                    </a:cubicBezTo>
                    <a:cubicBezTo>
                      <a:pt x="395163" y="1676690"/>
                      <a:pt x="395163" y="1675106"/>
                      <a:pt x="395163" y="1675106"/>
                    </a:cubicBezTo>
                    <a:cubicBezTo>
                      <a:pt x="395163" y="1675106"/>
                      <a:pt x="396747" y="1673522"/>
                      <a:pt x="395163" y="1671938"/>
                    </a:cubicBezTo>
                    <a:cubicBezTo>
                      <a:pt x="395163" y="1671938"/>
                      <a:pt x="391995" y="1673522"/>
                      <a:pt x="391995" y="1673522"/>
                    </a:cubicBezTo>
                    <a:cubicBezTo>
                      <a:pt x="391995" y="1673522"/>
                      <a:pt x="391995" y="1668770"/>
                      <a:pt x="393579" y="1668770"/>
                    </a:cubicBezTo>
                    <a:cubicBezTo>
                      <a:pt x="395163" y="1667186"/>
                      <a:pt x="399915" y="1668770"/>
                      <a:pt x="401499" y="1670354"/>
                    </a:cubicBezTo>
                    <a:cubicBezTo>
                      <a:pt x="404667" y="1670354"/>
                      <a:pt x="406251" y="1670354"/>
                      <a:pt x="409420" y="1671938"/>
                    </a:cubicBezTo>
                    <a:cubicBezTo>
                      <a:pt x="412588" y="1673522"/>
                      <a:pt x="414172" y="1670354"/>
                      <a:pt x="417340" y="1671938"/>
                    </a:cubicBezTo>
                    <a:cubicBezTo>
                      <a:pt x="418924" y="1673522"/>
                      <a:pt x="420508" y="1675106"/>
                      <a:pt x="422092" y="1676690"/>
                    </a:cubicBezTo>
                    <a:cubicBezTo>
                      <a:pt x="423676" y="1678274"/>
                      <a:pt x="426845" y="1679858"/>
                      <a:pt x="428429" y="1681442"/>
                    </a:cubicBezTo>
                    <a:cubicBezTo>
                      <a:pt x="431597" y="1684611"/>
                      <a:pt x="436349" y="1689363"/>
                      <a:pt x="439517" y="1692531"/>
                    </a:cubicBezTo>
                    <a:cubicBezTo>
                      <a:pt x="442685" y="1697283"/>
                      <a:pt x="436349" y="1703620"/>
                      <a:pt x="434765" y="1706788"/>
                    </a:cubicBezTo>
                    <a:cubicBezTo>
                      <a:pt x="431597" y="1711540"/>
                      <a:pt x="426845" y="1714708"/>
                      <a:pt x="422092" y="1717876"/>
                    </a:cubicBezTo>
                    <a:cubicBezTo>
                      <a:pt x="417340" y="1721044"/>
                      <a:pt x="414172" y="1724213"/>
                      <a:pt x="409420" y="1725797"/>
                    </a:cubicBezTo>
                    <a:cubicBezTo>
                      <a:pt x="403083" y="1727381"/>
                      <a:pt x="398331" y="1730549"/>
                      <a:pt x="393579" y="1735301"/>
                    </a:cubicBezTo>
                    <a:cubicBezTo>
                      <a:pt x="388826" y="1738470"/>
                      <a:pt x="384074" y="1744806"/>
                      <a:pt x="377738" y="1747974"/>
                    </a:cubicBezTo>
                    <a:cubicBezTo>
                      <a:pt x="371401" y="1751142"/>
                      <a:pt x="365065" y="1754310"/>
                      <a:pt x="358729" y="1757479"/>
                    </a:cubicBezTo>
                    <a:cubicBezTo>
                      <a:pt x="352392" y="1760647"/>
                      <a:pt x="347640" y="1765399"/>
                      <a:pt x="342888" y="1768567"/>
                    </a:cubicBezTo>
                    <a:cubicBezTo>
                      <a:pt x="341304" y="1770151"/>
                      <a:pt x="338136" y="1770151"/>
                      <a:pt x="336552" y="1771735"/>
                    </a:cubicBezTo>
                    <a:cubicBezTo>
                      <a:pt x="333383" y="1771735"/>
                      <a:pt x="331799" y="1768567"/>
                      <a:pt x="330215" y="1766983"/>
                    </a:cubicBezTo>
                    <a:cubicBezTo>
                      <a:pt x="325463" y="1762231"/>
                      <a:pt x="323879" y="1755894"/>
                      <a:pt x="320711" y="1749558"/>
                    </a:cubicBezTo>
                    <a:cubicBezTo>
                      <a:pt x="317543" y="1743222"/>
                      <a:pt x="314374" y="1736885"/>
                      <a:pt x="314374" y="1730549"/>
                    </a:cubicBezTo>
                    <a:cubicBezTo>
                      <a:pt x="314374" y="1728965"/>
                      <a:pt x="314374" y="1728965"/>
                      <a:pt x="314374" y="1727381"/>
                    </a:cubicBezTo>
                    <a:cubicBezTo>
                      <a:pt x="314374" y="1725797"/>
                      <a:pt x="312790" y="1725797"/>
                      <a:pt x="311206" y="1725797"/>
                    </a:cubicBezTo>
                    <a:cubicBezTo>
                      <a:pt x="309622" y="1724213"/>
                      <a:pt x="308038" y="1727381"/>
                      <a:pt x="308038" y="1728965"/>
                    </a:cubicBezTo>
                    <a:cubicBezTo>
                      <a:pt x="306454" y="1732133"/>
                      <a:pt x="306454" y="1728965"/>
                      <a:pt x="303286" y="1728965"/>
                    </a:cubicBezTo>
                    <a:cubicBezTo>
                      <a:pt x="301702" y="1728965"/>
                      <a:pt x="303286" y="1732133"/>
                      <a:pt x="301702" y="1732133"/>
                    </a:cubicBezTo>
                    <a:cubicBezTo>
                      <a:pt x="300118" y="1730549"/>
                      <a:pt x="295365" y="1730549"/>
                      <a:pt x="296949" y="1732133"/>
                    </a:cubicBezTo>
                    <a:cubicBezTo>
                      <a:pt x="296949" y="1733717"/>
                      <a:pt x="300118" y="1741638"/>
                      <a:pt x="301702" y="1738470"/>
                    </a:cubicBezTo>
                    <a:cubicBezTo>
                      <a:pt x="301702" y="1736885"/>
                      <a:pt x="300118" y="1735301"/>
                      <a:pt x="301702" y="1733717"/>
                    </a:cubicBezTo>
                    <a:cubicBezTo>
                      <a:pt x="303286" y="1733717"/>
                      <a:pt x="303286" y="1738470"/>
                      <a:pt x="303286" y="1738470"/>
                    </a:cubicBezTo>
                    <a:cubicBezTo>
                      <a:pt x="304870" y="1740053"/>
                      <a:pt x="304870" y="1743222"/>
                      <a:pt x="304870" y="1744806"/>
                    </a:cubicBezTo>
                    <a:cubicBezTo>
                      <a:pt x="304870" y="1746390"/>
                      <a:pt x="304870" y="1747974"/>
                      <a:pt x="304870" y="1751142"/>
                    </a:cubicBezTo>
                    <a:cubicBezTo>
                      <a:pt x="304870" y="1752726"/>
                      <a:pt x="306454" y="1754310"/>
                      <a:pt x="308038" y="1757479"/>
                    </a:cubicBezTo>
                    <a:cubicBezTo>
                      <a:pt x="308038" y="1759063"/>
                      <a:pt x="309622" y="1759063"/>
                      <a:pt x="311206" y="1760647"/>
                    </a:cubicBezTo>
                    <a:cubicBezTo>
                      <a:pt x="312790" y="1762231"/>
                      <a:pt x="312790" y="1763815"/>
                      <a:pt x="312790" y="1765399"/>
                    </a:cubicBezTo>
                    <a:cubicBezTo>
                      <a:pt x="312790" y="1768567"/>
                      <a:pt x="317543" y="1778072"/>
                      <a:pt x="319127" y="1779656"/>
                    </a:cubicBezTo>
                    <a:cubicBezTo>
                      <a:pt x="323879" y="1787576"/>
                      <a:pt x="330215" y="1790744"/>
                      <a:pt x="333383" y="1793913"/>
                    </a:cubicBezTo>
                    <a:cubicBezTo>
                      <a:pt x="334967" y="1795497"/>
                      <a:pt x="338136" y="1798665"/>
                      <a:pt x="341304" y="1797081"/>
                    </a:cubicBezTo>
                    <a:cubicBezTo>
                      <a:pt x="342888" y="1797081"/>
                      <a:pt x="344472" y="1795497"/>
                      <a:pt x="346056" y="1793913"/>
                    </a:cubicBezTo>
                    <a:cubicBezTo>
                      <a:pt x="346056" y="1793913"/>
                      <a:pt x="346056" y="1792328"/>
                      <a:pt x="347640" y="1793913"/>
                    </a:cubicBezTo>
                    <a:cubicBezTo>
                      <a:pt x="349224" y="1793913"/>
                      <a:pt x="353977" y="1790744"/>
                      <a:pt x="355561" y="1787576"/>
                    </a:cubicBezTo>
                    <a:cubicBezTo>
                      <a:pt x="355561" y="1785992"/>
                      <a:pt x="355561" y="1784408"/>
                      <a:pt x="357145" y="1784408"/>
                    </a:cubicBezTo>
                    <a:cubicBezTo>
                      <a:pt x="358729" y="1784408"/>
                      <a:pt x="360313" y="1782824"/>
                      <a:pt x="361897" y="1781240"/>
                    </a:cubicBezTo>
                    <a:cubicBezTo>
                      <a:pt x="363481" y="1782824"/>
                      <a:pt x="360313" y="1782824"/>
                      <a:pt x="360313" y="1784408"/>
                    </a:cubicBezTo>
                    <a:cubicBezTo>
                      <a:pt x="363481" y="1785992"/>
                      <a:pt x="368233" y="1782824"/>
                      <a:pt x="368233" y="1781240"/>
                    </a:cubicBezTo>
                    <a:cubicBezTo>
                      <a:pt x="369817" y="1779656"/>
                      <a:pt x="369817" y="1779656"/>
                      <a:pt x="371401" y="1778072"/>
                    </a:cubicBezTo>
                    <a:cubicBezTo>
                      <a:pt x="372986" y="1776488"/>
                      <a:pt x="374570" y="1776488"/>
                      <a:pt x="376154" y="1776488"/>
                    </a:cubicBezTo>
                    <a:cubicBezTo>
                      <a:pt x="380906" y="1774904"/>
                      <a:pt x="385658" y="1773319"/>
                      <a:pt x="390411" y="1768567"/>
                    </a:cubicBezTo>
                    <a:cubicBezTo>
                      <a:pt x="395163" y="1765399"/>
                      <a:pt x="398331" y="1760647"/>
                      <a:pt x="403083" y="1757479"/>
                    </a:cubicBezTo>
                    <a:cubicBezTo>
                      <a:pt x="404667" y="1755894"/>
                      <a:pt x="407836" y="1755894"/>
                      <a:pt x="411004" y="1754310"/>
                    </a:cubicBezTo>
                    <a:cubicBezTo>
                      <a:pt x="412588" y="1752726"/>
                      <a:pt x="414172" y="1754310"/>
                      <a:pt x="415756" y="1751142"/>
                    </a:cubicBezTo>
                    <a:cubicBezTo>
                      <a:pt x="418924" y="1747974"/>
                      <a:pt x="423676" y="1746390"/>
                      <a:pt x="426845" y="1744806"/>
                    </a:cubicBezTo>
                    <a:cubicBezTo>
                      <a:pt x="430013" y="1743222"/>
                      <a:pt x="431597" y="1741638"/>
                      <a:pt x="433181" y="1740053"/>
                    </a:cubicBezTo>
                    <a:cubicBezTo>
                      <a:pt x="436349" y="1738470"/>
                      <a:pt x="439517" y="1736885"/>
                      <a:pt x="442685" y="1735301"/>
                    </a:cubicBezTo>
                    <a:cubicBezTo>
                      <a:pt x="447438" y="1732133"/>
                      <a:pt x="453774" y="1728965"/>
                      <a:pt x="458526" y="1725797"/>
                    </a:cubicBezTo>
                    <a:cubicBezTo>
                      <a:pt x="460110" y="1721044"/>
                      <a:pt x="464863" y="1713124"/>
                      <a:pt x="461695" y="1708372"/>
                    </a:cubicBezTo>
                    <a:cubicBezTo>
                      <a:pt x="460110" y="1708372"/>
                      <a:pt x="461695" y="1709956"/>
                      <a:pt x="460110" y="1709956"/>
                    </a:cubicBezTo>
                    <a:cubicBezTo>
                      <a:pt x="456942" y="1708372"/>
                      <a:pt x="460110" y="1703620"/>
                      <a:pt x="460110" y="1702035"/>
                    </a:cubicBezTo>
                    <a:cubicBezTo>
                      <a:pt x="460110" y="1700451"/>
                      <a:pt x="460110" y="1698867"/>
                      <a:pt x="461695" y="1697283"/>
                    </a:cubicBezTo>
                    <a:cubicBezTo>
                      <a:pt x="461695" y="1695699"/>
                      <a:pt x="461695" y="1694115"/>
                      <a:pt x="461695" y="1692531"/>
                    </a:cubicBezTo>
                    <a:cubicBezTo>
                      <a:pt x="463279" y="1689363"/>
                      <a:pt x="463279" y="1686195"/>
                      <a:pt x="461695" y="1681442"/>
                    </a:cubicBezTo>
                    <a:cubicBezTo>
                      <a:pt x="461695" y="1679858"/>
                      <a:pt x="461695" y="1678274"/>
                      <a:pt x="460110" y="1676690"/>
                    </a:cubicBezTo>
                    <a:cubicBezTo>
                      <a:pt x="460110" y="1676690"/>
                      <a:pt x="458526" y="1676690"/>
                      <a:pt x="458526" y="1676690"/>
                    </a:cubicBezTo>
                    <a:cubicBezTo>
                      <a:pt x="456942" y="1675106"/>
                      <a:pt x="455358" y="1673522"/>
                      <a:pt x="453774" y="1673522"/>
                    </a:cubicBezTo>
                    <a:cubicBezTo>
                      <a:pt x="450606" y="1670354"/>
                      <a:pt x="449022" y="1667186"/>
                      <a:pt x="445854" y="1665601"/>
                    </a:cubicBezTo>
                    <a:cubicBezTo>
                      <a:pt x="444270" y="1664017"/>
                      <a:pt x="442685" y="1665601"/>
                      <a:pt x="442685" y="1665601"/>
                    </a:cubicBezTo>
                    <a:cubicBezTo>
                      <a:pt x="441101" y="1665601"/>
                      <a:pt x="439517" y="1662433"/>
                      <a:pt x="437933" y="1662433"/>
                    </a:cubicBezTo>
                    <a:cubicBezTo>
                      <a:pt x="433181" y="1657681"/>
                      <a:pt x="430013" y="1654513"/>
                      <a:pt x="426845" y="1649760"/>
                    </a:cubicBezTo>
                    <a:cubicBezTo>
                      <a:pt x="425260" y="1648176"/>
                      <a:pt x="425260" y="1646592"/>
                      <a:pt x="423676" y="1645008"/>
                    </a:cubicBezTo>
                    <a:cubicBezTo>
                      <a:pt x="422092" y="1645008"/>
                      <a:pt x="420508" y="1643424"/>
                      <a:pt x="420508" y="1641840"/>
                    </a:cubicBezTo>
                    <a:cubicBezTo>
                      <a:pt x="425260" y="1640256"/>
                      <a:pt x="430013" y="1643424"/>
                      <a:pt x="436349" y="1645008"/>
                    </a:cubicBezTo>
                    <a:cubicBezTo>
                      <a:pt x="439517" y="1646592"/>
                      <a:pt x="442685" y="1645008"/>
                      <a:pt x="445854" y="1646592"/>
                    </a:cubicBezTo>
                    <a:cubicBezTo>
                      <a:pt x="449022" y="1648176"/>
                      <a:pt x="453774" y="1651345"/>
                      <a:pt x="456942" y="1654513"/>
                    </a:cubicBezTo>
                    <a:cubicBezTo>
                      <a:pt x="460110" y="1656097"/>
                      <a:pt x="461695" y="1659265"/>
                      <a:pt x="466447" y="1660849"/>
                    </a:cubicBezTo>
                    <a:cubicBezTo>
                      <a:pt x="469615" y="1662433"/>
                      <a:pt x="472783" y="1665601"/>
                      <a:pt x="475951" y="1665601"/>
                    </a:cubicBezTo>
                    <a:cubicBezTo>
                      <a:pt x="477535" y="1665601"/>
                      <a:pt x="475951" y="1664017"/>
                      <a:pt x="477535" y="1662433"/>
                    </a:cubicBezTo>
                    <a:cubicBezTo>
                      <a:pt x="479120" y="1660849"/>
                      <a:pt x="480704" y="1660849"/>
                      <a:pt x="482288" y="1660849"/>
                    </a:cubicBezTo>
                    <a:cubicBezTo>
                      <a:pt x="483872" y="1660849"/>
                      <a:pt x="483872" y="1659265"/>
                      <a:pt x="485456" y="1657681"/>
                    </a:cubicBezTo>
                    <a:cubicBezTo>
                      <a:pt x="485456" y="1656097"/>
                      <a:pt x="485456" y="1656097"/>
                      <a:pt x="487040" y="1656097"/>
                    </a:cubicBezTo>
                    <a:cubicBezTo>
                      <a:pt x="487040" y="1656097"/>
                      <a:pt x="487040" y="1654513"/>
                      <a:pt x="487040" y="1654513"/>
                    </a:cubicBezTo>
                    <a:cubicBezTo>
                      <a:pt x="487040" y="1654513"/>
                      <a:pt x="487040" y="1654513"/>
                      <a:pt x="488624" y="1654513"/>
                    </a:cubicBezTo>
                    <a:cubicBezTo>
                      <a:pt x="490208" y="1654513"/>
                      <a:pt x="488624" y="1652929"/>
                      <a:pt x="488624" y="1651345"/>
                    </a:cubicBezTo>
                    <a:cubicBezTo>
                      <a:pt x="490208" y="1649760"/>
                      <a:pt x="491792" y="1652929"/>
                      <a:pt x="491792" y="1649760"/>
                    </a:cubicBezTo>
                    <a:cubicBezTo>
                      <a:pt x="491792" y="1648176"/>
                      <a:pt x="493376" y="1645008"/>
                      <a:pt x="491792" y="1643424"/>
                    </a:cubicBezTo>
                    <a:cubicBezTo>
                      <a:pt x="485456" y="1630751"/>
                      <a:pt x="483872" y="1629167"/>
                      <a:pt x="483872" y="1627583"/>
                    </a:cubicBezTo>
                    <a:close/>
                    <a:moveTo>
                      <a:pt x="333383" y="1656097"/>
                    </a:moveTo>
                    <a:cubicBezTo>
                      <a:pt x="331799" y="1656097"/>
                      <a:pt x="328631" y="1654513"/>
                      <a:pt x="328631" y="1652929"/>
                    </a:cubicBezTo>
                    <a:cubicBezTo>
                      <a:pt x="330215" y="1652929"/>
                      <a:pt x="339720" y="1654513"/>
                      <a:pt x="333383" y="1656097"/>
                    </a:cubicBezTo>
                    <a:close/>
                    <a:moveTo>
                      <a:pt x="334967" y="1652929"/>
                    </a:moveTo>
                    <a:cubicBezTo>
                      <a:pt x="333383" y="1652929"/>
                      <a:pt x="333383" y="1652929"/>
                      <a:pt x="331799" y="1651345"/>
                    </a:cubicBezTo>
                    <a:cubicBezTo>
                      <a:pt x="331799" y="1651345"/>
                      <a:pt x="338136" y="1649760"/>
                      <a:pt x="338136" y="1651345"/>
                    </a:cubicBezTo>
                    <a:cubicBezTo>
                      <a:pt x="338136" y="1652929"/>
                      <a:pt x="336552" y="1654513"/>
                      <a:pt x="334967" y="1652929"/>
                    </a:cubicBezTo>
                    <a:close/>
                    <a:moveTo>
                      <a:pt x="353977" y="1641840"/>
                    </a:moveTo>
                    <a:cubicBezTo>
                      <a:pt x="352392" y="1641840"/>
                      <a:pt x="352392" y="1640256"/>
                      <a:pt x="350808" y="1638672"/>
                    </a:cubicBezTo>
                    <a:cubicBezTo>
                      <a:pt x="352392" y="1638672"/>
                      <a:pt x="355561" y="1640256"/>
                      <a:pt x="355561" y="1641840"/>
                    </a:cubicBezTo>
                    <a:cubicBezTo>
                      <a:pt x="355561" y="1643424"/>
                      <a:pt x="355561" y="1643424"/>
                      <a:pt x="353977" y="1641840"/>
                    </a:cubicBezTo>
                    <a:close/>
                    <a:moveTo>
                      <a:pt x="368233" y="1643424"/>
                    </a:moveTo>
                    <a:cubicBezTo>
                      <a:pt x="363481" y="1643424"/>
                      <a:pt x="360313" y="1640256"/>
                      <a:pt x="355561" y="1640256"/>
                    </a:cubicBezTo>
                    <a:cubicBezTo>
                      <a:pt x="357145" y="1643424"/>
                      <a:pt x="353977" y="1640256"/>
                      <a:pt x="352392" y="1638672"/>
                    </a:cubicBezTo>
                    <a:cubicBezTo>
                      <a:pt x="352392" y="1638672"/>
                      <a:pt x="352392" y="1635504"/>
                      <a:pt x="352392" y="1637088"/>
                    </a:cubicBezTo>
                    <a:cubicBezTo>
                      <a:pt x="352392" y="1635504"/>
                      <a:pt x="352392" y="1635504"/>
                      <a:pt x="353977" y="1633920"/>
                    </a:cubicBezTo>
                    <a:cubicBezTo>
                      <a:pt x="355561" y="1630751"/>
                      <a:pt x="357145" y="1627583"/>
                      <a:pt x="358729" y="1625999"/>
                    </a:cubicBezTo>
                    <a:cubicBezTo>
                      <a:pt x="360313" y="1624415"/>
                      <a:pt x="363481" y="1624415"/>
                      <a:pt x="363481" y="1622831"/>
                    </a:cubicBezTo>
                    <a:cubicBezTo>
                      <a:pt x="368233" y="1624415"/>
                      <a:pt x="371401" y="1630751"/>
                      <a:pt x="374570" y="1632336"/>
                    </a:cubicBezTo>
                    <a:cubicBezTo>
                      <a:pt x="377738" y="1635504"/>
                      <a:pt x="385658" y="1640256"/>
                      <a:pt x="387242" y="1645008"/>
                    </a:cubicBezTo>
                    <a:cubicBezTo>
                      <a:pt x="382490" y="1648176"/>
                      <a:pt x="374570" y="1645008"/>
                      <a:pt x="374570" y="1645008"/>
                    </a:cubicBezTo>
                    <a:cubicBezTo>
                      <a:pt x="371401" y="1643424"/>
                      <a:pt x="369817" y="1643424"/>
                      <a:pt x="368233" y="1643424"/>
                    </a:cubicBezTo>
                    <a:close/>
                    <a:moveTo>
                      <a:pt x="387242" y="1664017"/>
                    </a:moveTo>
                    <a:cubicBezTo>
                      <a:pt x="387242" y="1664017"/>
                      <a:pt x="380906" y="1662433"/>
                      <a:pt x="382490" y="1660849"/>
                    </a:cubicBezTo>
                    <a:cubicBezTo>
                      <a:pt x="382490" y="1659265"/>
                      <a:pt x="390411" y="1662433"/>
                      <a:pt x="390411" y="1662433"/>
                    </a:cubicBezTo>
                    <a:cubicBezTo>
                      <a:pt x="390411" y="1664017"/>
                      <a:pt x="387242" y="1664017"/>
                      <a:pt x="387242" y="1664017"/>
                    </a:cubicBezTo>
                    <a:close/>
                    <a:moveTo>
                      <a:pt x="308038" y="1747974"/>
                    </a:moveTo>
                    <a:cubicBezTo>
                      <a:pt x="304870" y="1741638"/>
                      <a:pt x="301702" y="1735301"/>
                      <a:pt x="300118" y="1728965"/>
                    </a:cubicBezTo>
                    <a:cubicBezTo>
                      <a:pt x="301702" y="1728965"/>
                      <a:pt x="303286" y="1735301"/>
                      <a:pt x="303286" y="1736885"/>
                    </a:cubicBezTo>
                    <a:cubicBezTo>
                      <a:pt x="304870" y="1736885"/>
                      <a:pt x="309622" y="1744806"/>
                      <a:pt x="308038" y="1747974"/>
                    </a:cubicBezTo>
                    <a:close/>
                    <a:moveTo>
                      <a:pt x="349224" y="1765399"/>
                    </a:moveTo>
                    <a:cubicBezTo>
                      <a:pt x="347640" y="1765399"/>
                      <a:pt x="344472" y="1770151"/>
                      <a:pt x="342888" y="1768567"/>
                    </a:cubicBezTo>
                    <a:cubicBezTo>
                      <a:pt x="342888" y="1765399"/>
                      <a:pt x="347640" y="1763815"/>
                      <a:pt x="349224" y="1763815"/>
                    </a:cubicBezTo>
                    <a:cubicBezTo>
                      <a:pt x="350808" y="1762231"/>
                      <a:pt x="355561" y="1757479"/>
                      <a:pt x="357145" y="1759063"/>
                    </a:cubicBezTo>
                    <a:cubicBezTo>
                      <a:pt x="358729" y="1760647"/>
                      <a:pt x="350808" y="1765399"/>
                      <a:pt x="349224" y="1765399"/>
                    </a:cubicBezTo>
                    <a:close/>
                    <a:moveTo>
                      <a:pt x="361897" y="1765399"/>
                    </a:moveTo>
                    <a:cubicBezTo>
                      <a:pt x="361897" y="1765399"/>
                      <a:pt x="357145" y="1768567"/>
                      <a:pt x="358729" y="1765399"/>
                    </a:cubicBezTo>
                    <a:cubicBezTo>
                      <a:pt x="358729" y="1763815"/>
                      <a:pt x="360313" y="1763815"/>
                      <a:pt x="360313" y="1762231"/>
                    </a:cubicBezTo>
                    <a:cubicBezTo>
                      <a:pt x="361897" y="1763815"/>
                      <a:pt x="363481" y="1760647"/>
                      <a:pt x="365065" y="1762231"/>
                    </a:cubicBezTo>
                    <a:cubicBezTo>
                      <a:pt x="365065" y="1762231"/>
                      <a:pt x="361897" y="1763815"/>
                      <a:pt x="361897" y="1765399"/>
                    </a:cubicBezTo>
                    <a:close/>
                    <a:moveTo>
                      <a:pt x="547235" y="1925392"/>
                    </a:moveTo>
                    <a:cubicBezTo>
                      <a:pt x="548819" y="1923808"/>
                      <a:pt x="550403" y="1923808"/>
                      <a:pt x="550403" y="1922224"/>
                    </a:cubicBezTo>
                    <a:cubicBezTo>
                      <a:pt x="551988" y="1920640"/>
                      <a:pt x="555156" y="1922224"/>
                      <a:pt x="556740" y="1922224"/>
                    </a:cubicBezTo>
                    <a:cubicBezTo>
                      <a:pt x="558324" y="1922224"/>
                      <a:pt x="566244" y="1923808"/>
                      <a:pt x="566244" y="1923808"/>
                    </a:cubicBezTo>
                    <a:cubicBezTo>
                      <a:pt x="567828" y="1922224"/>
                      <a:pt x="566244" y="1920640"/>
                      <a:pt x="567828" y="1919055"/>
                    </a:cubicBezTo>
                    <a:cubicBezTo>
                      <a:pt x="567828" y="1919055"/>
                      <a:pt x="569412" y="1919055"/>
                      <a:pt x="570997" y="1919055"/>
                    </a:cubicBezTo>
                    <a:cubicBezTo>
                      <a:pt x="572581" y="1919055"/>
                      <a:pt x="570997" y="1917471"/>
                      <a:pt x="570997" y="1915887"/>
                    </a:cubicBezTo>
                    <a:cubicBezTo>
                      <a:pt x="570997" y="1914303"/>
                      <a:pt x="569412" y="1915887"/>
                      <a:pt x="569412" y="1914303"/>
                    </a:cubicBezTo>
                    <a:cubicBezTo>
                      <a:pt x="569412" y="1912719"/>
                      <a:pt x="570997" y="1912719"/>
                      <a:pt x="572581" y="1912719"/>
                    </a:cubicBezTo>
                    <a:cubicBezTo>
                      <a:pt x="574165" y="1912719"/>
                      <a:pt x="575749" y="1912719"/>
                      <a:pt x="577333" y="1911135"/>
                    </a:cubicBezTo>
                    <a:cubicBezTo>
                      <a:pt x="577333" y="1909551"/>
                      <a:pt x="578917" y="1911135"/>
                      <a:pt x="580501" y="1911135"/>
                    </a:cubicBezTo>
                    <a:cubicBezTo>
                      <a:pt x="582085" y="1907967"/>
                      <a:pt x="569412" y="1906383"/>
                      <a:pt x="569412" y="1906383"/>
                    </a:cubicBezTo>
                    <a:cubicBezTo>
                      <a:pt x="566244" y="1906383"/>
                      <a:pt x="564660" y="1906383"/>
                      <a:pt x="564660" y="1904799"/>
                    </a:cubicBezTo>
                    <a:cubicBezTo>
                      <a:pt x="564660" y="1904799"/>
                      <a:pt x="566244" y="1904799"/>
                      <a:pt x="566244" y="1903215"/>
                    </a:cubicBezTo>
                    <a:cubicBezTo>
                      <a:pt x="566244" y="1903215"/>
                      <a:pt x="563076" y="1903215"/>
                      <a:pt x="563076" y="1903215"/>
                    </a:cubicBezTo>
                    <a:cubicBezTo>
                      <a:pt x="561492" y="1903215"/>
                      <a:pt x="556740" y="1901631"/>
                      <a:pt x="558324" y="1900046"/>
                    </a:cubicBezTo>
                    <a:cubicBezTo>
                      <a:pt x="556740" y="1898462"/>
                      <a:pt x="551988" y="1898462"/>
                      <a:pt x="550403" y="1898462"/>
                    </a:cubicBezTo>
                    <a:cubicBezTo>
                      <a:pt x="547235" y="1898462"/>
                      <a:pt x="544067" y="1900046"/>
                      <a:pt x="542483" y="1903215"/>
                    </a:cubicBezTo>
                    <a:cubicBezTo>
                      <a:pt x="539315" y="1906383"/>
                      <a:pt x="536147" y="1907967"/>
                      <a:pt x="532978" y="1909551"/>
                    </a:cubicBezTo>
                    <a:cubicBezTo>
                      <a:pt x="531394" y="1911135"/>
                      <a:pt x="531394" y="1912719"/>
                      <a:pt x="531394" y="1914303"/>
                    </a:cubicBezTo>
                    <a:cubicBezTo>
                      <a:pt x="531394" y="1917471"/>
                      <a:pt x="531394" y="1915887"/>
                      <a:pt x="532978" y="1917471"/>
                    </a:cubicBezTo>
                    <a:cubicBezTo>
                      <a:pt x="532978" y="1919055"/>
                      <a:pt x="532978" y="1920640"/>
                      <a:pt x="534563" y="1922224"/>
                    </a:cubicBezTo>
                    <a:cubicBezTo>
                      <a:pt x="534563" y="1923808"/>
                      <a:pt x="534563" y="1923808"/>
                      <a:pt x="534563" y="1925392"/>
                    </a:cubicBezTo>
                    <a:cubicBezTo>
                      <a:pt x="536147" y="1926976"/>
                      <a:pt x="534563" y="1928560"/>
                      <a:pt x="536147" y="1928560"/>
                    </a:cubicBezTo>
                    <a:cubicBezTo>
                      <a:pt x="537731" y="1930144"/>
                      <a:pt x="539315" y="1930144"/>
                      <a:pt x="540899" y="1930144"/>
                    </a:cubicBezTo>
                    <a:cubicBezTo>
                      <a:pt x="542483" y="1930144"/>
                      <a:pt x="544067" y="1926976"/>
                      <a:pt x="547235" y="1925392"/>
                    </a:cubicBezTo>
                    <a:close/>
                    <a:moveTo>
                      <a:pt x="293781" y="1648176"/>
                    </a:moveTo>
                    <a:cubicBezTo>
                      <a:pt x="295365" y="1646592"/>
                      <a:pt x="296949" y="1643424"/>
                      <a:pt x="300118" y="1641840"/>
                    </a:cubicBezTo>
                    <a:cubicBezTo>
                      <a:pt x="301702" y="1640256"/>
                      <a:pt x="306454" y="1640256"/>
                      <a:pt x="306454" y="1637088"/>
                    </a:cubicBezTo>
                    <a:cubicBezTo>
                      <a:pt x="308038" y="1637088"/>
                      <a:pt x="315958" y="1632336"/>
                      <a:pt x="317543" y="1630751"/>
                    </a:cubicBezTo>
                    <a:cubicBezTo>
                      <a:pt x="322295" y="1625999"/>
                      <a:pt x="327047" y="1621247"/>
                      <a:pt x="331799" y="1614911"/>
                    </a:cubicBezTo>
                    <a:cubicBezTo>
                      <a:pt x="336552" y="1606990"/>
                      <a:pt x="334967" y="1600654"/>
                      <a:pt x="333383" y="1591149"/>
                    </a:cubicBezTo>
                    <a:cubicBezTo>
                      <a:pt x="333383" y="1587981"/>
                      <a:pt x="331799" y="1587981"/>
                      <a:pt x="330215" y="1587981"/>
                    </a:cubicBezTo>
                    <a:cubicBezTo>
                      <a:pt x="328631" y="1587981"/>
                      <a:pt x="327047" y="1583229"/>
                      <a:pt x="325463" y="1583229"/>
                    </a:cubicBezTo>
                    <a:cubicBezTo>
                      <a:pt x="323879" y="1583229"/>
                      <a:pt x="322295" y="1586397"/>
                      <a:pt x="323879" y="1587981"/>
                    </a:cubicBezTo>
                    <a:cubicBezTo>
                      <a:pt x="322295" y="1591149"/>
                      <a:pt x="320711" y="1594317"/>
                      <a:pt x="319127" y="1595902"/>
                    </a:cubicBezTo>
                    <a:cubicBezTo>
                      <a:pt x="317543" y="1595902"/>
                      <a:pt x="317543" y="1597486"/>
                      <a:pt x="317543" y="1597486"/>
                    </a:cubicBezTo>
                    <a:cubicBezTo>
                      <a:pt x="317543" y="1599070"/>
                      <a:pt x="317543" y="1597486"/>
                      <a:pt x="317543" y="1599070"/>
                    </a:cubicBezTo>
                    <a:cubicBezTo>
                      <a:pt x="315958" y="1600654"/>
                      <a:pt x="314374" y="1600654"/>
                      <a:pt x="314374" y="1602238"/>
                    </a:cubicBezTo>
                    <a:cubicBezTo>
                      <a:pt x="314374" y="1602238"/>
                      <a:pt x="301702" y="1613327"/>
                      <a:pt x="300118" y="1614911"/>
                    </a:cubicBezTo>
                    <a:cubicBezTo>
                      <a:pt x="296949" y="1616495"/>
                      <a:pt x="262099" y="1641840"/>
                      <a:pt x="262099" y="1643424"/>
                    </a:cubicBezTo>
                    <a:cubicBezTo>
                      <a:pt x="262099" y="1645008"/>
                      <a:pt x="262099" y="1645008"/>
                      <a:pt x="260515" y="1646592"/>
                    </a:cubicBezTo>
                    <a:cubicBezTo>
                      <a:pt x="258931" y="1648176"/>
                      <a:pt x="260515" y="1652929"/>
                      <a:pt x="262099" y="1651345"/>
                    </a:cubicBezTo>
                    <a:cubicBezTo>
                      <a:pt x="263684" y="1651345"/>
                      <a:pt x="265268" y="1649760"/>
                      <a:pt x="266852" y="1651345"/>
                    </a:cubicBezTo>
                    <a:cubicBezTo>
                      <a:pt x="268436" y="1652929"/>
                      <a:pt x="265268" y="1654513"/>
                      <a:pt x="266852" y="1654513"/>
                    </a:cubicBezTo>
                    <a:cubicBezTo>
                      <a:pt x="268436" y="1654513"/>
                      <a:pt x="266852" y="1657681"/>
                      <a:pt x="268436" y="1659265"/>
                    </a:cubicBezTo>
                    <a:cubicBezTo>
                      <a:pt x="270020" y="1657681"/>
                      <a:pt x="270020" y="1657681"/>
                      <a:pt x="271604" y="1659265"/>
                    </a:cubicBezTo>
                    <a:cubicBezTo>
                      <a:pt x="271604" y="1660849"/>
                      <a:pt x="273188" y="1660849"/>
                      <a:pt x="274772" y="1659265"/>
                    </a:cubicBezTo>
                    <a:cubicBezTo>
                      <a:pt x="276356" y="1657681"/>
                      <a:pt x="277940" y="1657681"/>
                      <a:pt x="279524" y="1656097"/>
                    </a:cubicBezTo>
                    <a:cubicBezTo>
                      <a:pt x="281109" y="1656097"/>
                      <a:pt x="284277" y="1656097"/>
                      <a:pt x="282693" y="1652929"/>
                    </a:cubicBezTo>
                    <a:cubicBezTo>
                      <a:pt x="284277" y="1652929"/>
                      <a:pt x="284277" y="1652929"/>
                      <a:pt x="282693" y="1651345"/>
                    </a:cubicBezTo>
                    <a:cubicBezTo>
                      <a:pt x="284277" y="1651345"/>
                      <a:pt x="284277" y="1651345"/>
                      <a:pt x="285861" y="1651345"/>
                    </a:cubicBezTo>
                    <a:cubicBezTo>
                      <a:pt x="287445" y="1651345"/>
                      <a:pt x="289029" y="1649760"/>
                      <a:pt x="289029" y="1648176"/>
                    </a:cubicBezTo>
                    <a:cubicBezTo>
                      <a:pt x="289029" y="1651345"/>
                      <a:pt x="293781" y="1648176"/>
                      <a:pt x="293781" y="1648176"/>
                    </a:cubicBezTo>
                    <a:close/>
                    <a:moveTo>
                      <a:pt x="1982419" y="800689"/>
                    </a:moveTo>
                    <a:cubicBezTo>
                      <a:pt x="1974499" y="802273"/>
                      <a:pt x="1968162" y="807026"/>
                      <a:pt x="1963410" y="811778"/>
                    </a:cubicBezTo>
                    <a:cubicBezTo>
                      <a:pt x="1958658" y="816530"/>
                      <a:pt x="1957073" y="824451"/>
                      <a:pt x="1955490" y="835539"/>
                    </a:cubicBezTo>
                    <a:cubicBezTo>
                      <a:pt x="1955490" y="840292"/>
                      <a:pt x="1955490" y="845044"/>
                      <a:pt x="1955490" y="849796"/>
                    </a:cubicBezTo>
                    <a:cubicBezTo>
                      <a:pt x="1955490" y="854548"/>
                      <a:pt x="1955490" y="859301"/>
                      <a:pt x="1955490" y="864053"/>
                    </a:cubicBezTo>
                    <a:cubicBezTo>
                      <a:pt x="1955490" y="867221"/>
                      <a:pt x="1955490" y="870389"/>
                      <a:pt x="1953905" y="873557"/>
                    </a:cubicBezTo>
                    <a:cubicBezTo>
                      <a:pt x="1952321" y="876726"/>
                      <a:pt x="1950737" y="878310"/>
                      <a:pt x="1947569" y="879894"/>
                    </a:cubicBezTo>
                    <a:cubicBezTo>
                      <a:pt x="1944401" y="879894"/>
                      <a:pt x="1942817" y="879894"/>
                      <a:pt x="1941233" y="879894"/>
                    </a:cubicBezTo>
                    <a:cubicBezTo>
                      <a:pt x="1939649" y="878310"/>
                      <a:pt x="1938064" y="876726"/>
                      <a:pt x="1936480" y="875142"/>
                    </a:cubicBezTo>
                    <a:cubicBezTo>
                      <a:pt x="1934896" y="873557"/>
                      <a:pt x="1933312" y="871973"/>
                      <a:pt x="1933312" y="868805"/>
                    </a:cubicBezTo>
                    <a:cubicBezTo>
                      <a:pt x="1931728" y="865637"/>
                      <a:pt x="1931728" y="864053"/>
                      <a:pt x="1930144" y="862469"/>
                    </a:cubicBezTo>
                    <a:cubicBezTo>
                      <a:pt x="1928560" y="856132"/>
                      <a:pt x="1926976" y="848212"/>
                      <a:pt x="1928560" y="840292"/>
                    </a:cubicBezTo>
                    <a:cubicBezTo>
                      <a:pt x="1928560" y="832371"/>
                      <a:pt x="1931728" y="824451"/>
                      <a:pt x="1934896" y="816530"/>
                    </a:cubicBezTo>
                    <a:lnTo>
                      <a:pt x="1934896" y="813362"/>
                    </a:lnTo>
                    <a:lnTo>
                      <a:pt x="1906383" y="821283"/>
                    </a:lnTo>
                    <a:cubicBezTo>
                      <a:pt x="1904799" y="827619"/>
                      <a:pt x="1904799" y="835539"/>
                      <a:pt x="1904799" y="841876"/>
                    </a:cubicBezTo>
                    <a:cubicBezTo>
                      <a:pt x="1904799" y="849796"/>
                      <a:pt x="1906383" y="857716"/>
                      <a:pt x="1909551" y="867221"/>
                    </a:cubicBezTo>
                    <a:cubicBezTo>
                      <a:pt x="1914303" y="883062"/>
                      <a:pt x="1920639" y="894151"/>
                      <a:pt x="1930144" y="902071"/>
                    </a:cubicBezTo>
                    <a:cubicBezTo>
                      <a:pt x="1939649" y="909991"/>
                      <a:pt x="1950737" y="911576"/>
                      <a:pt x="1961826" y="908407"/>
                    </a:cubicBezTo>
                    <a:cubicBezTo>
                      <a:pt x="1969746" y="906823"/>
                      <a:pt x="1976082" y="902071"/>
                      <a:pt x="1980835" y="897319"/>
                    </a:cubicBezTo>
                    <a:cubicBezTo>
                      <a:pt x="1984003" y="892566"/>
                      <a:pt x="1987171" y="884646"/>
                      <a:pt x="1987171" y="875142"/>
                    </a:cubicBezTo>
                    <a:cubicBezTo>
                      <a:pt x="1987171" y="870389"/>
                      <a:pt x="1987171" y="865637"/>
                      <a:pt x="1987171" y="862469"/>
                    </a:cubicBezTo>
                    <a:cubicBezTo>
                      <a:pt x="1987171" y="859301"/>
                      <a:pt x="1987171" y="854548"/>
                      <a:pt x="1987171" y="849796"/>
                    </a:cubicBezTo>
                    <a:cubicBezTo>
                      <a:pt x="1987171" y="843460"/>
                      <a:pt x="1987171" y="838707"/>
                      <a:pt x="1988755" y="835539"/>
                    </a:cubicBezTo>
                    <a:cubicBezTo>
                      <a:pt x="1990339" y="832371"/>
                      <a:pt x="1991923" y="830787"/>
                      <a:pt x="1995092" y="830787"/>
                    </a:cubicBezTo>
                    <a:cubicBezTo>
                      <a:pt x="1996676" y="830787"/>
                      <a:pt x="1999844" y="830787"/>
                      <a:pt x="2001428" y="830787"/>
                    </a:cubicBezTo>
                    <a:cubicBezTo>
                      <a:pt x="2003012" y="832371"/>
                      <a:pt x="2004596" y="832371"/>
                      <a:pt x="2006180" y="833955"/>
                    </a:cubicBezTo>
                    <a:cubicBezTo>
                      <a:pt x="2007764" y="835539"/>
                      <a:pt x="2009348" y="838707"/>
                      <a:pt x="2010933" y="840292"/>
                    </a:cubicBezTo>
                    <a:cubicBezTo>
                      <a:pt x="2012517" y="841876"/>
                      <a:pt x="2012517" y="845044"/>
                      <a:pt x="2014101" y="846628"/>
                    </a:cubicBezTo>
                    <a:cubicBezTo>
                      <a:pt x="2015685" y="852964"/>
                      <a:pt x="2017269" y="860885"/>
                      <a:pt x="2015685" y="867221"/>
                    </a:cubicBezTo>
                    <a:cubicBezTo>
                      <a:pt x="2014101" y="873557"/>
                      <a:pt x="2012517" y="879894"/>
                      <a:pt x="2010933" y="886230"/>
                    </a:cubicBezTo>
                    <a:lnTo>
                      <a:pt x="2010933" y="889398"/>
                    </a:lnTo>
                    <a:lnTo>
                      <a:pt x="2037862" y="881478"/>
                    </a:lnTo>
                    <a:cubicBezTo>
                      <a:pt x="2039446" y="875142"/>
                      <a:pt x="2039446" y="868805"/>
                      <a:pt x="2037862" y="860885"/>
                    </a:cubicBezTo>
                    <a:cubicBezTo>
                      <a:pt x="2037862" y="852964"/>
                      <a:pt x="2036278" y="846628"/>
                      <a:pt x="2034694" y="838707"/>
                    </a:cubicBezTo>
                    <a:cubicBezTo>
                      <a:pt x="2031526" y="824451"/>
                      <a:pt x="2023605" y="813362"/>
                      <a:pt x="2014101" y="807026"/>
                    </a:cubicBezTo>
                    <a:cubicBezTo>
                      <a:pt x="2004596" y="800689"/>
                      <a:pt x="1993508" y="797521"/>
                      <a:pt x="1982419" y="800689"/>
                    </a:cubicBezTo>
                    <a:close/>
                    <a:moveTo>
                      <a:pt x="1803417" y="1667186"/>
                    </a:moveTo>
                    <a:cubicBezTo>
                      <a:pt x="1803417" y="1664017"/>
                      <a:pt x="1805001" y="1660849"/>
                      <a:pt x="1805001" y="1659265"/>
                    </a:cubicBezTo>
                    <a:cubicBezTo>
                      <a:pt x="1806585" y="1656097"/>
                      <a:pt x="1808169" y="1652929"/>
                      <a:pt x="1808169" y="1649760"/>
                    </a:cubicBezTo>
                    <a:cubicBezTo>
                      <a:pt x="1808169" y="1646592"/>
                      <a:pt x="1808169" y="1645008"/>
                      <a:pt x="1808169" y="1641840"/>
                    </a:cubicBezTo>
                    <a:cubicBezTo>
                      <a:pt x="1808169" y="1640256"/>
                      <a:pt x="1811337" y="1637088"/>
                      <a:pt x="1808169" y="1635504"/>
                    </a:cubicBezTo>
                    <a:cubicBezTo>
                      <a:pt x="1806585" y="1635504"/>
                      <a:pt x="1806585" y="1640256"/>
                      <a:pt x="1805001" y="1641840"/>
                    </a:cubicBezTo>
                    <a:cubicBezTo>
                      <a:pt x="1801833" y="1648176"/>
                      <a:pt x="1800249" y="1654513"/>
                      <a:pt x="1798665" y="1660849"/>
                    </a:cubicBezTo>
                    <a:cubicBezTo>
                      <a:pt x="1798665" y="1662433"/>
                      <a:pt x="1797081" y="1665601"/>
                      <a:pt x="1797081" y="1667186"/>
                    </a:cubicBezTo>
                    <a:cubicBezTo>
                      <a:pt x="1795497" y="1668770"/>
                      <a:pt x="1793912" y="1668770"/>
                      <a:pt x="1792328" y="1671938"/>
                    </a:cubicBezTo>
                    <a:cubicBezTo>
                      <a:pt x="1790744" y="1673522"/>
                      <a:pt x="1792328" y="1675106"/>
                      <a:pt x="1792328" y="1678274"/>
                    </a:cubicBezTo>
                    <a:cubicBezTo>
                      <a:pt x="1793912" y="1681442"/>
                      <a:pt x="1793912" y="1684611"/>
                      <a:pt x="1793912" y="1687779"/>
                    </a:cubicBezTo>
                    <a:cubicBezTo>
                      <a:pt x="1793912" y="1692531"/>
                      <a:pt x="1803417" y="1692531"/>
                      <a:pt x="1806585" y="1692531"/>
                    </a:cubicBezTo>
                    <a:cubicBezTo>
                      <a:pt x="1808169" y="1692531"/>
                      <a:pt x="1811337" y="1690947"/>
                      <a:pt x="1811337" y="1689363"/>
                    </a:cubicBezTo>
                    <a:cubicBezTo>
                      <a:pt x="1809753" y="1687779"/>
                      <a:pt x="1809753" y="1684611"/>
                      <a:pt x="1808169" y="1683026"/>
                    </a:cubicBezTo>
                    <a:cubicBezTo>
                      <a:pt x="1808169" y="1678274"/>
                      <a:pt x="1805001" y="1671938"/>
                      <a:pt x="1803417" y="1667186"/>
                    </a:cubicBezTo>
                    <a:close/>
                    <a:moveTo>
                      <a:pt x="1800249" y="1733717"/>
                    </a:moveTo>
                    <a:cubicBezTo>
                      <a:pt x="1798665" y="1732133"/>
                      <a:pt x="1798665" y="1730549"/>
                      <a:pt x="1797081" y="1728965"/>
                    </a:cubicBezTo>
                    <a:cubicBezTo>
                      <a:pt x="1795497" y="1727381"/>
                      <a:pt x="1793912" y="1727381"/>
                      <a:pt x="1793912" y="1725797"/>
                    </a:cubicBezTo>
                    <a:cubicBezTo>
                      <a:pt x="1792328" y="1724213"/>
                      <a:pt x="1790744" y="1721044"/>
                      <a:pt x="1789160" y="1722629"/>
                    </a:cubicBezTo>
                    <a:cubicBezTo>
                      <a:pt x="1789160" y="1722629"/>
                      <a:pt x="1785992" y="1721044"/>
                      <a:pt x="1785992" y="1721044"/>
                    </a:cubicBezTo>
                    <a:cubicBezTo>
                      <a:pt x="1784408" y="1719460"/>
                      <a:pt x="1784408" y="1716292"/>
                      <a:pt x="1782824" y="1714708"/>
                    </a:cubicBezTo>
                    <a:cubicBezTo>
                      <a:pt x="1781240" y="1713124"/>
                      <a:pt x="1779656" y="1713124"/>
                      <a:pt x="1778072" y="1711540"/>
                    </a:cubicBezTo>
                    <a:cubicBezTo>
                      <a:pt x="1776488" y="1709956"/>
                      <a:pt x="1773319" y="1711540"/>
                      <a:pt x="1771735" y="1709956"/>
                    </a:cubicBezTo>
                    <a:cubicBezTo>
                      <a:pt x="1771735" y="1708372"/>
                      <a:pt x="1774903" y="1706788"/>
                      <a:pt x="1776488" y="1705204"/>
                    </a:cubicBezTo>
                    <a:cubicBezTo>
                      <a:pt x="1779656" y="1703620"/>
                      <a:pt x="1779656" y="1700451"/>
                      <a:pt x="1782824" y="1697283"/>
                    </a:cubicBezTo>
                    <a:cubicBezTo>
                      <a:pt x="1784408" y="1695699"/>
                      <a:pt x="1787576" y="1694115"/>
                      <a:pt x="1787576" y="1692531"/>
                    </a:cubicBezTo>
                    <a:cubicBezTo>
                      <a:pt x="1787576" y="1689363"/>
                      <a:pt x="1784408" y="1687779"/>
                      <a:pt x="1784408" y="1684611"/>
                    </a:cubicBezTo>
                    <a:cubicBezTo>
                      <a:pt x="1784408" y="1678274"/>
                      <a:pt x="1785992" y="1673522"/>
                      <a:pt x="1790744" y="1670354"/>
                    </a:cubicBezTo>
                    <a:cubicBezTo>
                      <a:pt x="1792328" y="1668770"/>
                      <a:pt x="1792328" y="1668770"/>
                      <a:pt x="1793912" y="1667186"/>
                    </a:cubicBezTo>
                    <a:cubicBezTo>
                      <a:pt x="1795497" y="1667186"/>
                      <a:pt x="1795497" y="1667186"/>
                      <a:pt x="1797081" y="1665601"/>
                    </a:cubicBezTo>
                    <a:cubicBezTo>
                      <a:pt x="1798665" y="1664017"/>
                      <a:pt x="1797081" y="1660849"/>
                      <a:pt x="1795497" y="1660849"/>
                    </a:cubicBezTo>
                    <a:cubicBezTo>
                      <a:pt x="1792328" y="1656097"/>
                      <a:pt x="1797081" y="1648176"/>
                      <a:pt x="1798665" y="1643424"/>
                    </a:cubicBezTo>
                    <a:cubicBezTo>
                      <a:pt x="1801833" y="1637088"/>
                      <a:pt x="1805001" y="1629167"/>
                      <a:pt x="1808169" y="1622831"/>
                    </a:cubicBezTo>
                    <a:cubicBezTo>
                      <a:pt x="1809753" y="1619663"/>
                      <a:pt x="1809753" y="1616495"/>
                      <a:pt x="1811337" y="1613327"/>
                    </a:cubicBezTo>
                    <a:cubicBezTo>
                      <a:pt x="1812922" y="1610158"/>
                      <a:pt x="1816090" y="1610158"/>
                      <a:pt x="1817674" y="1608574"/>
                    </a:cubicBezTo>
                    <a:cubicBezTo>
                      <a:pt x="1819258" y="1605406"/>
                      <a:pt x="1820842" y="1603822"/>
                      <a:pt x="1822426" y="1600654"/>
                    </a:cubicBezTo>
                    <a:cubicBezTo>
                      <a:pt x="1822426" y="1599070"/>
                      <a:pt x="1822426" y="1597486"/>
                      <a:pt x="1822426" y="1595902"/>
                    </a:cubicBezTo>
                    <a:cubicBezTo>
                      <a:pt x="1822426" y="1594317"/>
                      <a:pt x="1824010" y="1592733"/>
                      <a:pt x="1824010" y="1591149"/>
                    </a:cubicBezTo>
                    <a:cubicBezTo>
                      <a:pt x="1825594" y="1592733"/>
                      <a:pt x="1822426" y="1597486"/>
                      <a:pt x="1824010" y="1599070"/>
                    </a:cubicBezTo>
                    <a:cubicBezTo>
                      <a:pt x="1827178" y="1599070"/>
                      <a:pt x="1828763" y="1594317"/>
                      <a:pt x="1831931" y="1594317"/>
                    </a:cubicBezTo>
                    <a:cubicBezTo>
                      <a:pt x="1835099" y="1594317"/>
                      <a:pt x="1838267" y="1594317"/>
                      <a:pt x="1841435" y="1594317"/>
                    </a:cubicBezTo>
                    <a:cubicBezTo>
                      <a:pt x="1843019" y="1594317"/>
                      <a:pt x="1843019" y="1587981"/>
                      <a:pt x="1844603" y="1586397"/>
                    </a:cubicBezTo>
                    <a:cubicBezTo>
                      <a:pt x="1844603" y="1584813"/>
                      <a:pt x="1846187" y="1583229"/>
                      <a:pt x="1846187" y="1581645"/>
                    </a:cubicBezTo>
                    <a:cubicBezTo>
                      <a:pt x="1847772" y="1578477"/>
                      <a:pt x="1846187" y="1576892"/>
                      <a:pt x="1847772" y="1573724"/>
                    </a:cubicBezTo>
                    <a:cubicBezTo>
                      <a:pt x="1849355" y="1568972"/>
                      <a:pt x="1855692" y="1557883"/>
                      <a:pt x="1849355" y="1556299"/>
                    </a:cubicBezTo>
                    <a:cubicBezTo>
                      <a:pt x="1844603" y="1553131"/>
                      <a:pt x="1838267" y="1554715"/>
                      <a:pt x="1833515" y="1556299"/>
                    </a:cubicBezTo>
                    <a:cubicBezTo>
                      <a:pt x="1831931" y="1556299"/>
                      <a:pt x="1830346" y="1557883"/>
                      <a:pt x="1828763" y="1557883"/>
                    </a:cubicBezTo>
                    <a:cubicBezTo>
                      <a:pt x="1827178" y="1559468"/>
                      <a:pt x="1825594" y="1559468"/>
                      <a:pt x="1822426" y="1561052"/>
                    </a:cubicBezTo>
                    <a:cubicBezTo>
                      <a:pt x="1817674" y="1562636"/>
                      <a:pt x="1824010" y="1568972"/>
                      <a:pt x="1824010" y="1572140"/>
                    </a:cubicBezTo>
                    <a:cubicBezTo>
                      <a:pt x="1824010" y="1578477"/>
                      <a:pt x="1820842" y="1583229"/>
                      <a:pt x="1817674" y="1587981"/>
                    </a:cubicBezTo>
                    <a:cubicBezTo>
                      <a:pt x="1814506" y="1594317"/>
                      <a:pt x="1812922" y="1589565"/>
                      <a:pt x="1809753" y="1586397"/>
                    </a:cubicBezTo>
                    <a:cubicBezTo>
                      <a:pt x="1805001" y="1581645"/>
                      <a:pt x="1800249" y="1576892"/>
                      <a:pt x="1798665" y="1572140"/>
                    </a:cubicBezTo>
                    <a:cubicBezTo>
                      <a:pt x="1797081" y="1565804"/>
                      <a:pt x="1793912" y="1562636"/>
                      <a:pt x="1790744" y="1557883"/>
                    </a:cubicBezTo>
                    <a:cubicBezTo>
                      <a:pt x="1789160" y="1554715"/>
                      <a:pt x="1787576" y="1551547"/>
                      <a:pt x="1784408" y="1549963"/>
                    </a:cubicBezTo>
                    <a:cubicBezTo>
                      <a:pt x="1782824" y="1546795"/>
                      <a:pt x="1781240" y="1545211"/>
                      <a:pt x="1779656" y="1542043"/>
                    </a:cubicBezTo>
                    <a:cubicBezTo>
                      <a:pt x="1778072" y="1537290"/>
                      <a:pt x="1771735" y="1535706"/>
                      <a:pt x="1766983" y="1535706"/>
                    </a:cubicBezTo>
                    <a:cubicBezTo>
                      <a:pt x="1765399" y="1535706"/>
                      <a:pt x="1763815" y="1535706"/>
                      <a:pt x="1762231" y="1535706"/>
                    </a:cubicBezTo>
                    <a:cubicBezTo>
                      <a:pt x="1760647" y="1535706"/>
                      <a:pt x="1759063" y="1534122"/>
                      <a:pt x="1757479" y="1534122"/>
                    </a:cubicBezTo>
                    <a:cubicBezTo>
                      <a:pt x="1754310" y="1534122"/>
                      <a:pt x="1751142" y="1540459"/>
                      <a:pt x="1752726" y="1542043"/>
                    </a:cubicBezTo>
                    <a:cubicBezTo>
                      <a:pt x="1754310" y="1543627"/>
                      <a:pt x="1754310" y="1543627"/>
                      <a:pt x="1752726" y="1545211"/>
                    </a:cubicBezTo>
                    <a:cubicBezTo>
                      <a:pt x="1751142" y="1545211"/>
                      <a:pt x="1751142" y="1546795"/>
                      <a:pt x="1751142" y="1546795"/>
                    </a:cubicBezTo>
                    <a:cubicBezTo>
                      <a:pt x="1749558" y="1548379"/>
                      <a:pt x="1751142" y="1548379"/>
                      <a:pt x="1749558" y="1549963"/>
                    </a:cubicBezTo>
                    <a:cubicBezTo>
                      <a:pt x="1747974" y="1551547"/>
                      <a:pt x="1747974" y="1551547"/>
                      <a:pt x="1747974" y="1554715"/>
                    </a:cubicBezTo>
                    <a:cubicBezTo>
                      <a:pt x="1747974" y="1557883"/>
                      <a:pt x="1743222" y="1559468"/>
                      <a:pt x="1741638" y="1561052"/>
                    </a:cubicBezTo>
                    <a:cubicBezTo>
                      <a:pt x="1736885" y="1565804"/>
                      <a:pt x="1740053" y="1565804"/>
                      <a:pt x="1743222" y="1568972"/>
                    </a:cubicBezTo>
                    <a:cubicBezTo>
                      <a:pt x="1746390" y="1572140"/>
                      <a:pt x="1751142" y="1573724"/>
                      <a:pt x="1755894" y="1572140"/>
                    </a:cubicBezTo>
                    <a:cubicBezTo>
                      <a:pt x="1757479" y="1572140"/>
                      <a:pt x="1757479" y="1572140"/>
                      <a:pt x="1759063" y="1572140"/>
                    </a:cubicBezTo>
                    <a:cubicBezTo>
                      <a:pt x="1759063" y="1570556"/>
                      <a:pt x="1760647" y="1570556"/>
                      <a:pt x="1760647" y="1570556"/>
                    </a:cubicBezTo>
                    <a:cubicBezTo>
                      <a:pt x="1763815" y="1567388"/>
                      <a:pt x="1763815" y="1565804"/>
                      <a:pt x="1765399" y="1562636"/>
                    </a:cubicBezTo>
                    <a:cubicBezTo>
                      <a:pt x="1766983" y="1564220"/>
                      <a:pt x="1768567" y="1565804"/>
                      <a:pt x="1770151" y="1567388"/>
                    </a:cubicBezTo>
                    <a:cubicBezTo>
                      <a:pt x="1771735" y="1568972"/>
                      <a:pt x="1771735" y="1573724"/>
                      <a:pt x="1773319" y="1573724"/>
                    </a:cubicBezTo>
                    <a:cubicBezTo>
                      <a:pt x="1773319" y="1576892"/>
                      <a:pt x="1781240" y="1580061"/>
                      <a:pt x="1779656" y="1584813"/>
                    </a:cubicBezTo>
                    <a:cubicBezTo>
                      <a:pt x="1776488" y="1586397"/>
                      <a:pt x="1774903" y="1583229"/>
                      <a:pt x="1771735" y="1586397"/>
                    </a:cubicBezTo>
                    <a:cubicBezTo>
                      <a:pt x="1770151" y="1587981"/>
                      <a:pt x="1770151" y="1587981"/>
                      <a:pt x="1770151" y="1589565"/>
                    </a:cubicBezTo>
                    <a:cubicBezTo>
                      <a:pt x="1770151" y="1591149"/>
                      <a:pt x="1770151" y="1592733"/>
                      <a:pt x="1771735" y="1592733"/>
                    </a:cubicBezTo>
                    <a:cubicBezTo>
                      <a:pt x="1774903" y="1594317"/>
                      <a:pt x="1778072" y="1595902"/>
                      <a:pt x="1779656" y="1600654"/>
                    </a:cubicBezTo>
                    <a:cubicBezTo>
                      <a:pt x="1779656" y="1603822"/>
                      <a:pt x="1779656" y="1608574"/>
                      <a:pt x="1781240" y="1610158"/>
                    </a:cubicBezTo>
                    <a:cubicBezTo>
                      <a:pt x="1781240" y="1608574"/>
                      <a:pt x="1784408" y="1610158"/>
                      <a:pt x="1784408" y="1608574"/>
                    </a:cubicBezTo>
                    <a:cubicBezTo>
                      <a:pt x="1785992" y="1605406"/>
                      <a:pt x="1789160" y="1605406"/>
                      <a:pt x="1790744" y="1603822"/>
                    </a:cubicBezTo>
                    <a:cubicBezTo>
                      <a:pt x="1792328" y="1602238"/>
                      <a:pt x="1792328" y="1599070"/>
                      <a:pt x="1793912" y="1602238"/>
                    </a:cubicBezTo>
                    <a:cubicBezTo>
                      <a:pt x="1795497" y="1603822"/>
                      <a:pt x="1792328" y="1606990"/>
                      <a:pt x="1792328" y="1608574"/>
                    </a:cubicBezTo>
                    <a:cubicBezTo>
                      <a:pt x="1793912" y="1611742"/>
                      <a:pt x="1798665" y="1611742"/>
                      <a:pt x="1800249" y="1614911"/>
                    </a:cubicBezTo>
                    <a:cubicBezTo>
                      <a:pt x="1800249" y="1616495"/>
                      <a:pt x="1800249" y="1621247"/>
                      <a:pt x="1798665" y="1622831"/>
                    </a:cubicBezTo>
                    <a:cubicBezTo>
                      <a:pt x="1795497" y="1625999"/>
                      <a:pt x="1787576" y="1624415"/>
                      <a:pt x="1785992" y="1624415"/>
                    </a:cubicBezTo>
                    <a:cubicBezTo>
                      <a:pt x="1782824" y="1624415"/>
                      <a:pt x="1782824" y="1619663"/>
                      <a:pt x="1782824" y="1618079"/>
                    </a:cubicBezTo>
                    <a:cubicBezTo>
                      <a:pt x="1781240" y="1614911"/>
                      <a:pt x="1779656" y="1610158"/>
                      <a:pt x="1778072" y="1606990"/>
                    </a:cubicBezTo>
                    <a:cubicBezTo>
                      <a:pt x="1774903" y="1603822"/>
                      <a:pt x="1765399" y="1605406"/>
                      <a:pt x="1765399" y="1610158"/>
                    </a:cubicBezTo>
                    <a:cubicBezTo>
                      <a:pt x="1763815" y="1614911"/>
                      <a:pt x="1768567" y="1619663"/>
                      <a:pt x="1770151" y="1622831"/>
                    </a:cubicBezTo>
                    <a:cubicBezTo>
                      <a:pt x="1771735" y="1627583"/>
                      <a:pt x="1768567" y="1624415"/>
                      <a:pt x="1768567" y="1627583"/>
                    </a:cubicBezTo>
                    <a:cubicBezTo>
                      <a:pt x="1766983" y="1627583"/>
                      <a:pt x="1763815" y="1629167"/>
                      <a:pt x="1762231" y="1630751"/>
                    </a:cubicBezTo>
                    <a:cubicBezTo>
                      <a:pt x="1763815" y="1632336"/>
                      <a:pt x="1768567" y="1632336"/>
                      <a:pt x="1771735" y="1633920"/>
                    </a:cubicBezTo>
                    <a:cubicBezTo>
                      <a:pt x="1773319" y="1633920"/>
                      <a:pt x="1774903" y="1633920"/>
                      <a:pt x="1774903" y="1635504"/>
                    </a:cubicBezTo>
                    <a:cubicBezTo>
                      <a:pt x="1776488" y="1637088"/>
                      <a:pt x="1776488" y="1640256"/>
                      <a:pt x="1776488" y="1643424"/>
                    </a:cubicBezTo>
                    <a:cubicBezTo>
                      <a:pt x="1776488" y="1645008"/>
                      <a:pt x="1778072" y="1652929"/>
                      <a:pt x="1781240" y="1651345"/>
                    </a:cubicBezTo>
                    <a:cubicBezTo>
                      <a:pt x="1782824" y="1651345"/>
                      <a:pt x="1789160" y="1648176"/>
                      <a:pt x="1789160" y="1649760"/>
                    </a:cubicBezTo>
                    <a:cubicBezTo>
                      <a:pt x="1789160" y="1654513"/>
                      <a:pt x="1785992" y="1662433"/>
                      <a:pt x="1781240" y="1659265"/>
                    </a:cubicBezTo>
                    <a:cubicBezTo>
                      <a:pt x="1776488" y="1654513"/>
                      <a:pt x="1770151" y="1649760"/>
                      <a:pt x="1766983" y="1645008"/>
                    </a:cubicBezTo>
                    <a:cubicBezTo>
                      <a:pt x="1762231" y="1640256"/>
                      <a:pt x="1757479" y="1633920"/>
                      <a:pt x="1751142" y="1632336"/>
                    </a:cubicBezTo>
                    <a:cubicBezTo>
                      <a:pt x="1747974" y="1630751"/>
                      <a:pt x="1744806" y="1629167"/>
                      <a:pt x="1743222" y="1627583"/>
                    </a:cubicBezTo>
                    <a:cubicBezTo>
                      <a:pt x="1740053" y="1624415"/>
                      <a:pt x="1738469" y="1621247"/>
                      <a:pt x="1735301" y="1619663"/>
                    </a:cubicBezTo>
                    <a:cubicBezTo>
                      <a:pt x="1733717" y="1618079"/>
                      <a:pt x="1730549" y="1618079"/>
                      <a:pt x="1727381" y="1618079"/>
                    </a:cubicBezTo>
                    <a:cubicBezTo>
                      <a:pt x="1724213" y="1618079"/>
                      <a:pt x="1721044" y="1619663"/>
                      <a:pt x="1719460" y="1619663"/>
                    </a:cubicBezTo>
                    <a:cubicBezTo>
                      <a:pt x="1716292" y="1618079"/>
                      <a:pt x="1717876" y="1614911"/>
                      <a:pt x="1714708" y="1613327"/>
                    </a:cubicBezTo>
                    <a:cubicBezTo>
                      <a:pt x="1713124" y="1611742"/>
                      <a:pt x="1708372" y="1613327"/>
                      <a:pt x="1706788" y="1613327"/>
                    </a:cubicBezTo>
                    <a:cubicBezTo>
                      <a:pt x="1698867" y="1614911"/>
                      <a:pt x="1703619" y="1621247"/>
                      <a:pt x="1706788" y="1624415"/>
                    </a:cubicBezTo>
                    <a:cubicBezTo>
                      <a:pt x="1708372" y="1627583"/>
                      <a:pt x="1709956" y="1629167"/>
                      <a:pt x="1713124" y="1630751"/>
                    </a:cubicBezTo>
                    <a:cubicBezTo>
                      <a:pt x="1716292" y="1632336"/>
                      <a:pt x="1719460" y="1632336"/>
                      <a:pt x="1722629" y="1632336"/>
                    </a:cubicBezTo>
                    <a:cubicBezTo>
                      <a:pt x="1728965" y="1633920"/>
                      <a:pt x="1730549" y="1643424"/>
                      <a:pt x="1736885" y="1645008"/>
                    </a:cubicBezTo>
                    <a:cubicBezTo>
                      <a:pt x="1740053" y="1646592"/>
                      <a:pt x="1743222" y="1646592"/>
                      <a:pt x="1746390" y="1649760"/>
                    </a:cubicBezTo>
                    <a:cubicBezTo>
                      <a:pt x="1749558" y="1652929"/>
                      <a:pt x="1751142" y="1656097"/>
                      <a:pt x="1754310" y="1657681"/>
                    </a:cubicBezTo>
                    <a:cubicBezTo>
                      <a:pt x="1757479" y="1660849"/>
                      <a:pt x="1762231" y="1668770"/>
                      <a:pt x="1766983" y="1670354"/>
                    </a:cubicBezTo>
                    <a:cubicBezTo>
                      <a:pt x="1768567" y="1675106"/>
                      <a:pt x="1774903" y="1676690"/>
                      <a:pt x="1778072" y="1681442"/>
                    </a:cubicBezTo>
                    <a:cubicBezTo>
                      <a:pt x="1779656" y="1683026"/>
                      <a:pt x="1778072" y="1686195"/>
                      <a:pt x="1776488" y="1687779"/>
                    </a:cubicBezTo>
                    <a:cubicBezTo>
                      <a:pt x="1776488" y="1689363"/>
                      <a:pt x="1773319" y="1684611"/>
                      <a:pt x="1773319" y="1684611"/>
                    </a:cubicBezTo>
                    <a:cubicBezTo>
                      <a:pt x="1771735" y="1683026"/>
                      <a:pt x="1766983" y="1676690"/>
                      <a:pt x="1765399" y="1678274"/>
                    </a:cubicBezTo>
                    <a:cubicBezTo>
                      <a:pt x="1765399" y="1675106"/>
                      <a:pt x="1762231" y="1673522"/>
                      <a:pt x="1759063" y="1671938"/>
                    </a:cubicBezTo>
                    <a:cubicBezTo>
                      <a:pt x="1757479" y="1670354"/>
                      <a:pt x="1754310" y="1668770"/>
                      <a:pt x="1751142" y="1667186"/>
                    </a:cubicBezTo>
                    <a:cubicBezTo>
                      <a:pt x="1749558" y="1665601"/>
                      <a:pt x="1746390" y="1665601"/>
                      <a:pt x="1743222" y="1664017"/>
                    </a:cubicBezTo>
                    <a:cubicBezTo>
                      <a:pt x="1741638" y="1662433"/>
                      <a:pt x="1738469" y="1660849"/>
                      <a:pt x="1736885" y="1660849"/>
                    </a:cubicBezTo>
                    <a:cubicBezTo>
                      <a:pt x="1730549" y="1659265"/>
                      <a:pt x="1727381" y="1651345"/>
                      <a:pt x="1721044" y="1652929"/>
                    </a:cubicBezTo>
                    <a:cubicBezTo>
                      <a:pt x="1717876" y="1652929"/>
                      <a:pt x="1711540" y="1656097"/>
                      <a:pt x="1714708" y="1660849"/>
                    </a:cubicBezTo>
                    <a:cubicBezTo>
                      <a:pt x="1716292" y="1664017"/>
                      <a:pt x="1716292" y="1668770"/>
                      <a:pt x="1717876" y="1671938"/>
                    </a:cubicBezTo>
                    <a:cubicBezTo>
                      <a:pt x="1719460" y="1676690"/>
                      <a:pt x="1722629" y="1679858"/>
                      <a:pt x="1725797" y="1681442"/>
                    </a:cubicBezTo>
                    <a:cubicBezTo>
                      <a:pt x="1728965" y="1684611"/>
                      <a:pt x="1733717" y="1686195"/>
                      <a:pt x="1738469" y="1687779"/>
                    </a:cubicBezTo>
                    <a:cubicBezTo>
                      <a:pt x="1743222" y="1690947"/>
                      <a:pt x="1746390" y="1695699"/>
                      <a:pt x="1751142" y="1698867"/>
                    </a:cubicBezTo>
                    <a:cubicBezTo>
                      <a:pt x="1754310" y="1702035"/>
                      <a:pt x="1759063" y="1706788"/>
                      <a:pt x="1762231" y="1708372"/>
                    </a:cubicBezTo>
                    <a:cubicBezTo>
                      <a:pt x="1763815" y="1708372"/>
                      <a:pt x="1768567" y="1711540"/>
                      <a:pt x="1768567" y="1714708"/>
                    </a:cubicBezTo>
                    <a:cubicBezTo>
                      <a:pt x="1768567" y="1716292"/>
                      <a:pt x="1763815" y="1721044"/>
                      <a:pt x="1765399" y="1722629"/>
                    </a:cubicBezTo>
                    <a:cubicBezTo>
                      <a:pt x="1766983" y="1724213"/>
                      <a:pt x="1763815" y="1725797"/>
                      <a:pt x="1765399" y="1727381"/>
                    </a:cubicBezTo>
                    <a:cubicBezTo>
                      <a:pt x="1766983" y="1732133"/>
                      <a:pt x="1768567" y="1733717"/>
                      <a:pt x="1773319" y="1735301"/>
                    </a:cubicBezTo>
                    <a:cubicBezTo>
                      <a:pt x="1778072" y="1738470"/>
                      <a:pt x="1781240" y="1741638"/>
                      <a:pt x="1784408" y="1744806"/>
                    </a:cubicBezTo>
                    <a:cubicBezTo>
                      <a:pt x="1787576" y="1747974"/>
                      <a:pt x="1790744" y="1751142"/>
                      <a:pt x="1793912" y="1754310"/>
                    </a:cubicBezTo>
                    <a:cubicBezTo>
                      <a:pt x="1793912" y="1755894"/>
                      <a:pt x="1795497" y="1755894"/>
                      <a:pt x="1795497" y="1757479"/>
                    </a:cubicBezTo>
                    <a:cubicBezTo>
                      <a:pt x="1797081" y="1757479"/>
                      <a:pt x="1797081" y="1757479"/>
                      <a:pt x="1797081" y="1755894"/>
                    </a:cubicBezTo>
                    <a:cubicBezTo>
                      <a:pt x="1800249" y="1754310"/>
                      <a:pt x="1803417" y="1752726"/>
                      <a:pt x="1805001" y="1749558"/>
                    </a:cubicBezTo>
                    <a:cubicBezTo>
                      <a:pt x="1803417" y="1736885"/>
                      <a:pt x="1801833" y="1735301"/>
                      <a:pt x="1800249" y="1733717"/>
                    </a:cubicBezTo>
                    <a:close/>
                    <a:moveTo>
                      <a:pt x="1778072" y="1635504"/>
                    </a:moveTo>
                    <a:cubicBezTo>
                      <a:pt x="1778072" y="1637088"/>
                      <a:pt x="1778072" y="1637088"/>
                      <a:pt x="1778072" y="1635504"/>
                    </a:cubicBezTo>
                    <a:cubicBezTo>
                      <a:pt x="1779656" y="1638672"/>
                      <a:pt x="1779656" y="1640256"/>
                      <a:pt x="1779656" y="1641840"/>
                    </a:cubicBezTo>
                    <a:cubicBezTo>
                      <a:pt x="1776488" y="1643424"/>
                      <a:pt x="1778072" y="1638672"/>
                      <a:pt x="1778072" y="1635504"/>
                    </a:cubicBezTo>
                    <a:close/>
                    <a:moveTo>
                      <a:pt x="1792328" y="1632336"/>
                    </a:moveTo>
                    <a:cubicBezTo>
                      <a:pt x="1792328" y="1632336"/>
                      <a:pt x="1790744" y="1637088"/>
                      <a:pt x="1790744" y="1637088"/>
                    </a:cubicBezTo>
                    <a:cubicBezTo>
                      <a:pt x="1790744" y="1635504"/>
                      <a:pt x="1789160" y="1629167"/>
                      <a:pt x="1792328" y="1632336"/>
                    </a:cubicBezTo>
                    <a:close/>
                    <a:moveTo>
                      <a:pt x="1686194" y="1877869"/>
                    </a:moveTo>
                    <a:cubicBezTo>
                      <a:pt x="1689363" y="1877869"/>
                      <a:pt x="1689363" y="1871533"/>
                      <a:pt x="1686194" y="1871533"/>
                    </a:cubicBezTo>
                    <a:cubicBezTo>
                      <a:pt x="1683026" y="1871533"/>
                      <a:pt x="1681442" y="1873117"/>
                      <a:pt x="1678274" y="1873117"/>
                    </a:cubicBezTo>
                    <a:cubicBezTo>
                      <a:pt x="1676690" y="1873117"/>
                      <a:pt x="1673522" y="1873117"/>
                      <a:pt x="1671938" y="1874701"/>
                    </a:cubicBezTo>
                    <a:cubicBezTo>
                      <a:pt x="1667185" y="1876285"/>
                      <a:pt x="1660849" y="1877869"/>
                      <a:pt x="1656097" y="1877869"/>
                    </a:cubicBezTo>
                    <a:cubicBezTo>
                      <a:pt x="1651345" y="1877869"/>
                      <a:pt x="1645008" y="1881037"/>
                      <a:pt x="1640256" y="1881037"/>
                    </a:cubicBezTo>
                    <a:cubicBezTo>
                      <a:pt x="1635504" y="1882621"/>
                      <a:pt x="1630751" y="1884206"/>
                      <a:pt x="1625999" y="1885790"/>
                    </a:cubicBezTo>
                    <a:cubicBezTo>
                      <a:pt x="1621247" y="1887374"/>
                      <a:pt x="1616495" y="1885790"/>
                      <a:pt x="1611742" y="1884206"/>
                    </a:cubicBezTo>
                    <a:cubicBezTo>
                      <a:pt x="1602238" y="1879453"/>
                      <a:pt x="1592733" y="1877869"/>
                      <a:pt x="1583229" y="1877869"/>
                    </a:cubicBezTo>
                    <a:cubicBezTo>
                      <a:pt x="1576892" y="1877869"/>
                      <a:pt x="1568972" y="1877869"/>
                      <a:pt x="1562636" y="1877869"/>
                    </a:cubicBezTo>
                    <a:cubicBezTo>
                      <a:pt x="1559467" y="1877869"/>
                      <a:pt x="1559467" y="1876285"/>
                      <a:pt x="1561052" y="1874701"/>
                    </a:cubicBezTo>
                    <a:cubicBezTo>
                      <a:pt x="1562636" y="1873117"/>
                      <a:pt x="1564220" y="1868365"/>
                      <a:pt x="1565804" y="1866780"/>
                    </a:cubicBezTo>
                    <a:cubicBezTo>
                      <a:pt x="1567388" y="1862028"/>
                      <a:pt x="1568972" y="1857276"/>
                      <a:pt x="1572140" y="1852524"/>
                    </a:cubicBezTo>
                    <a:cubicBezTo>
                      <a:pt x="1575308" y="1849356"/>
                      <a:pt x="1576892" y="1847771"/>
                      <a:pt x="1580061" y="1843019"/>
                    </a:cubicBezTo>
                    <a:cubicBezTo>
                      <a:pt x="1581645" y="1841435"/>
                      <a:pt x="1581645" y="1838267"/>
                      <a:pt x="1583229" y="1836683"/>
                    </a:cubicBezTo>
                    <a:cubicBezTo>
                      <a:pt x="1584813" y="1835099"/>
                      <a:pt x="1586397" y="1833515"/>
                      <a:pt x="1586397" y="1831931"/>
                    </a:cubicBezTo>
                    <a:cubicBezTo>
                      <a:pt x="1586397" y="1830347"/>
                      <a:pt x="1589565" y="1825594"/>
                      <a:pt x="1589565" y="1824010"/>
                    </a:cubicBezTo>
                    <a:cubicBezTo>
                      <a:pt x="1584813" y="1825594"/>
                      <a:pt x="1591149" y="1820842"/>
                      <a:pt x="1591149" y="1819258"/>
                    </a:cubicBezTo>
                    <a:cubicBezTo>
                      <a:pt x="1591149" y="1817674"/>
                      <a:pt x="1592733" y="1817674"/>
                      <a:pt x="1591149" y="1816090"/>
                    </a:cubicBezTo>
                    <a:cubicBezTo>
                      <a:pt x="1589565" y="1814506"/>
                      <a:pt x="1589565" y="1816090"/>
                      <a:pt x="1589565" y="1814506"/>
                    </a:cubicBezTo>
                    <a:cubicBezTo>
                      <a:pt x="1587981" y="1814506"/>
                      <a:pt x="1587981" y="1814506"/>
                      <a:pt x="1587981" y="1812922"/>
                    </a:cubicBezTo>
                    <a:cubicBezTo>
                      <a:pt x="1586397" y="1812922"/>
                      <a:pt x="1584813" y="1811337"/>
                      <a:pt x="1583229" y="1811337"/>
                    </a:cubicBezTo>
                    <a:cubicBezTo>
                      <a:pt x="1583229" y="1811337"/>
                      <a:pt x="1583229" y="1809753"/>
                      <a:pt x="1584813" y="1809753"/>
                    </a:cubicBezTo>
                    <a:cubicBezTo>
                      <a:pt x="1584813" y="1809753"/>
                      <a:pt x="1583229" y="1809753"/>
                      <a:pt x="1583229" y="1809753"/>
                    </a:cubicBezTo>
                    <a:cubicBezTo>
                      <a:pt x="1583229" y="1808169"/>
                      <a:pt x="1583229" y="1808169"/>
                      <a:pt x="1583229" y="1808169"/>
                    </a:cubicBezTo>
                    <a:cubicBezTo>
                      <a:pt x="1583229" y="1808169"/>
                      <a:pt x="1581645" y="1805001"/>
                      <a:pt x="1581645" y="1805001"/>
                    </a:cubicBezTo>
                    <a:cubicBezTo>
                      <a:pt x="1580061" y="1805001"/>
                      <a:pt x="1578477" y="1806585"/>
                      <a:pt x="1576892" y="1805001"/>
                    </a:cubicBezTo>
                    <a:cubicBezTo>
                      <a:pt x="1575308" y="1805001"/>
                      <a:pt x="1573724" y="1805001"/>
                      <a:pt x="1572140" y="1805001"/>
                    </a:cubicBezTo>
                    <a:cubicBezTo>
                      <a:pt x="1572140" y="1806585"/>
                      <a:pt x="1573724" y="1806585"/>
                      <a:pt x="1572140" y="1808169"/>
                    </a:cubicBezTo>
                    <a:cubicBezTo>
                      <a:pt x="1572140" y="1808169"/>
                      <a:pt x="1570556" y="1809753"/>
                      <a:pt x="1570556" y="1809753"/>
                    </a:cubicBezTo>
                    <a:cubicBezTo>
                      <a:pt x="1573724" y="1809753"/>
                      <a:pt x="1568972" y="1812922"/>
                      <a:pt x="1568972" y="1812922"/>
                    </a:cubicBezTo>
                    <a:cubicBezTo>
                      <a:pt x="1567388" y="1812922"/>
                      <a:pt x="1570556" y="1814506"/>
                      <a:pt x="1570556" y="1816090"/>
                    </a:cubicBezTo>
                    <a:cubicBezTo>
                      <a:pt x="1570556" y="1820842"/>
                      <a:pt x="1567388" y="1814506"/>
                      <a:pt x="1567388" y="1814506"/>
                    </a:cubicBezTo>
                    <a:cubicBezTo>
                      <a:pt x="1567388" y="1814506"/>
                      <a:pt x="1565804" y="1816090"/>
                      <a:pt x="1564220" y="1816090"/>
                    </a:cubicBezTo>
                    <a:cubicBezTo>
                      <a:pt x="1562636" y="1816090"/>
                      <a:pt x="1562636" y="1817674"/>
                      <a:pt x="1561052" y="1819258"/>
                    </a:cubicBezTo>
                    <a:cubicBezTo>
                      <a:pt x="1559467" y="1822426"/>
                      <a:pt x="1556299" y="1827178"/>
                      <a:pt x="1553131" y="1828762"/>
                    </a:cubicBezTo>
                    <a:cubicBezTo>
                      <a:pt x="1553131" y="1830347"/>
                      <a:pt x="1553131" y="1830347"/>
                      <a:pt x="1553131" y="1831931"/>
                    </a:cubicBezTo>
                    <a:cubicBezTo>
                      <a:pt x="1553131" y="1833515"/>
                      <a:pt x="1551547" y="1833515"/>
                      <a:pt x="1551547" y="1835099"/>
                    </a:cubicBezTo>
                    <a:cubicBezTo>
                      <a:pt x="1549963" y="1836683"/>
                      <a:pt x="1548379" y="1839851"/>
                      <a:pt x="1546795" y="1843019"/>
                    </a:cubicBezTo>
                    <a:cubicBezTo>
                      <a:pt x="1546795" y="1843019"/>
                      <a:pt x="1543627" y="1847771"/>
                      <a:pt x="1542043" y="1847771"/>
                    </a:cubicBezTo>
                    <a:cubicBezTo>
                      <a:pt x="1540458" y="1846188"/>
                      <a:pt x="1538874" y="1844603"/>
                      <a:pt x="1538874" y="1843019"/>
                    </a:cubicBezTo>
                    <a:cubicBezTo>
                      <a:pt x="1537290" y="1839851"/>
                      <a:pt x="1535706" y="1833515"/>
                      <a:pt x="1535706" y="1828762"/>
                    </a:cubicBezTo>
                    <a:cubicBezTo>
                      <a:pt x="1535706" y="1822426"/>
                      <a:pt x="1534122" y="1817674"/>
                      <a:pt x="1532538" y="1812922"/>
                    </a:cubicBezTo>
                    <a:cubicBezTo>
                      <a:pt x="1532538" y="1808169"/>
                      <a:pt x="1518281" y="1808169"/>
                      <a:pt x="1513529" y="1809753"/>
                    </a:cubicBezTo>
                    <a:cubicBezTo>
                      <a:pt x="1510361" y="1809753"/>
                      <a:pt x="1507193" y="1808169"/>
                      <a:pt x="1504024" y="1809753"/>
                    </a:cubicBezTo>
                    <a:cubicBezTo>
                      <a:pt x="1502440" y="1811337"/>
                      <a:pt x="1500856" y="1809753"/>
                      <a:pt x="1499272" y="1811337"/>
                    </a:cubicBezTo>
                    <a:cubicBezTo>
                      <a:pt x="1497688" y="1811337"/>
                      <a:pt x="1497688" y="1812922"/>
                      <a:pt x="1496104" y="1814506"/>
                    </a:cubicBezTo>
                    <a:cubicBezTo>
                      <a:pt x="1494520" y="1816090"/>
                      <a:pt x="1502440" y="1817674"/>
                      <a:pt x="1502440" y="1819258"/>
                    </a:cubicBezTo>
                    <a:cubicBezTo>
                      <a:pt x="1504024" y="1820842"/>
                      <a:pt x="1502440" y="1820842"/>
                      <a:pt x="1500856" y="1822426"/>
                    </a:cubicBezTo>
                    <a:cubicBezTo>
                      <a:pt x="1499272" y="1824010"/>
                      <a:pt x="1502440" y="1825594"/>
                      <a:pt x="1502440" y="1825594"/>
                    </a:cubicBezTo>
                    <a:cubicBezTo>
                      <a:pt x="1504024" y="1827178"/>
                      <a:pt x="1505608" y="1830347"/>
                      <a:pt x="1507193" y="1833515"/>
                    </a:cubicBezTo>
                    <a:cubicBezTo>
                      <a:pt x="1508777" y="1841435"/>
                      <a:pt x="1511945" y="1847771"/>
                      <a:pt x="1515113" y="1854108"/>
                    </a:cubicBezTo>
                    <a:cubicBezTo>
                      <a:pt x="1516697" y="1858860"/>
                      <a:pt x="1518281" y="1862028"/>
                      <a:pt x="1518281" y="1865197"/>
                    </a:cubicBezTo>
                    <a:cubicBezTo>
                      <a:pt x="1518281" y="1868365"/>
                      <a:pt x="1519865" y="1871533"/>
                      <a:pt x="1519865" y="1874701"/>
                    </a:cubicBezTo>
                    <a:cubicBezTo>
                      <a:pt x="1518281" y="1876285"/>
                      <a:pt x="1515113" y="1877869"/>
                      <a:pt x="1513529" y="1879453"/>
                    </a:cubicBezTo>
                    <a:cubicBezTo>
                      <a:pt x="1511945" y="1881037"/>
                      <a:pt x="1508777" y="1879453"/>
                      <a:pt x="1507193" y="1881037"/>
                    </a:cubicBezTo>
                    <a:cubicBezTo>
                      <a:pt x="1505608" y="1882621"/>
                      <a:pt x="1504024" y="1885790"/>
                      <a:pt x="1502440" y="1887374"/>
                    </a:cubicBezTo>
                    <a:cubicBezTo>
                      <a:pt x="1500856" y="1887374"/>
                      <a:pt x="1500856" y="1890542"/>
                      <a:pt x="1499272" y="1892126"/>
                    </a:cubicBezTo>
                    <a:cubicBezTo>
                      <a:pt x="1497688" y="1895294"/>
                      <a:pt x="1500856" y="1895294"/>
                      <a:pt x="1502440" y="1898462"/>
                    </a:cubicBezTo>
                    <a:cubicBezTo>
                      <a:pt x="1504024" y="1901631"/>
                      <a:pt x="1502440" y="1904799"/>
                      <a:pt x="1504024" y="1906383"/>
                    </a:cubicBezTo>
                    <a:cubicBezTo>
                      <a:pt x="1505608" y="1907967"/>
                      <a:pt x="1505608" y="1911135"/>
                      <a:pt x="1507193" y="1912719"/>
                    </a:cubicBezTo>
                    <a:cubicBezTo>
                      <a:pt x="1508777" y="1914303"/>
                      <a:pt x="1510361" y="1915887"/>
                      <a:pt x="1513529" y="1917471"/>
                    </a:cubicBezTo>
                    <a:cubicBezTo>
                      <a:pt x="1516697" y="1919055"/>
                      <a:pt x="1519865" y="1919055"/>
                      <a:pt x="1524618" y="1917471"/>
                    </a:cubicBezTo>
                    <a:cubicBezTo>
                      <a:pt x="1527786" y="1915887"/>
                      <a:pt x="1532538" y="1914303"/>
                      <a:pt x="1532538" y="1919055"/>
                    </a:cubicBezTo>
                    <a:cubicBezTo>
                      <a:pt x="1534122" y="1925392"/>
                      <a:pt x="1534122" y="1933312"/>
                      <a:pt x="1534122" y="1939649"/>
                    </a:cubicBezTo>
                    <a:cubicBezTo>
                      <a:pt x="1534122" y="1941233"/>
                      <a:pt x="1534122" y="1944401"/>
                      <a:pt x="1534122" y="1945985"/>
                    </a:cubicBezTo>
                    <a:cubicBezTo>
                      <a:pt x="1534122" y="1947569"/>
                      <a:pt x="1535706" y="1947569"/>
                      <a:pt x="1534122" y="1949153"/>
                    </a:cubicBezTo>
                    <a:cubicBezTo>
                      <a:pt x="1534122" y="1950737"/>
                      <a:pt x="1532538" y="1953905"/>
                      <a:pt x="1532538" y="1955490"/>
                    </a:cubicBezTo>
                    <a:cubicBezTo>
                      <a:pt x="1532538" y="1961826"/>
                      <a:pt x="1535706" y="1955490"/>
                      <a:pt x="1535706" y="1952321"/>
                    </a:cubicBezTo>
                    <a:cubicBezTo>
                      <a:pt x="1535706" y="1947569"/>
                      <a:pt x="1537290" y="1942817"/>
                      <a:pt x="1535706" y="1938064"/>
                    </a:cubicBezTo>
                    <a:cubicBezTo>
                      <a:pt x="1535706" y="1936481"/>
                      <a:pt x="1537290" y="1934896"/>
                      <a:pt x="1537290" y="1938064"/>
                    </a:cubicBezTo>
                    <a:cubicBezTo>
                      <a:pt x="1537290" y="1939649"/>
                      <a:pt x="1537290" y="1942817"/>
                      <a:pt x="1538874" y="1941233"/>
                    </a:cubicBezTo>
                    <a:cubicBezTo>
                      <a:pt x="1538874" y="1942817"/>
                      <a:pt x="1540458" y="1942817"/>
                      <a:pt x="1540458" y="1944401"/>
                    </a:cubicBezTo>
                    <a:cubicBezTo>
                      <a:pt x="1540458" y="1945985"/>
                      <a:pt x="1540458" y="1947569"/>
                      <a:pt x="1540458" y="1949153"/>
                    </a:cubicBezTo>
                    <a:cubicBezTo>
                      <a:pt x="1540458" y="1952321"/>
                      <a:pt x="1540458" y="1953905"/>
                      <a:pt x="1540458" y="1957074"/>
                    </a:cubicBezTo>
                    <a:cubicBezTo>
                      <a:pt x="1540458" y="1958658"/>
                      <a:pt x="1540458" y="1961826"/>
                      <a:pt x="1538874" y="1964994"/>
                    </a:cubicBezTo>
                    <a:cubicBezTo>
                      <a:pt x="1538874" y="1964994"/>
                      <a:pt x="1538874" y="1968162"/>
                      <a:pt x="1537290" y="1969746"/>
                    </a:cubicBezTo>
                    <a:cubicBezTo>
                      <a:pt x="1535706" y="1972915"/>
                      <a:pt x="1535706" y="1977667"/>
                      <a:pt x="1534122" y="1980835"/>
                    </a:cubicBezTo>
                    <a:cubicBezTo>
                      <a:pt x="1532538" y="1984003"/>
                      <a:pt x="1530954" y="1988755"/>
                      <a:pt x="1529370" y="1991924"/>
                    </a:cubicBezTo>
                    <a:cubicBezTo>
                      <a:pt x="1527786" y="1995092"/>
                      <a:pt x="1527786" y="1998260"/>
                      <a:pt x="1523034" y="1998260"/>
                    </a:cubicBezTo>
                    <a:cubicBezTo>
                      <a:pt x="1519865" y="1998260"/>
                      <a:pt x="1524618" y="1996676"/>
                      <a:pt x="1521449" y="1995092"/>
                    </a:cubicBezTo>
                    <a:cubicBezTo>
                      <a:pt x="1523034" y="1993508"/>
                      <a:pt x="1523034" y="1991924"/>
                      <a:pt x="1523034" y="1990339"/>
                    </a:cubicBezTo>
                    <a:cubicBezTo>
                      <a:pt x="1521449" y="1990339"/>
                      <a:pt x="1519865" y="1993508"/>
                      <a:pt x="1519865" y="1995092"/>
                    </a:cubicBezTo>
                    <a:cubicBezTo>
                      <a:pt x="1518281" y="1996676"/>
                      <a:pt x="1518281" y="1996676"/>
                      <a:pt x="1516697" y="1998260"/>
                    </a:cubicBezTo>
                    <a:cubicBezTo>
                      <a:pt x="1513529" y="1999844"/>
                      <a:pt x="1513529" y="2003012"/>
                      <a:pt x="1511945" y="2003012"/>
                    </a:cubicBezTo>
                    <a:cubicBezTo>
                      <a:pt x="1510361" y="2003012"/>
                      <a:pt x="1510361" y="2004596"/>
                      <a:pt x="1511945" y="2004596"/>
                    </a:cubicBezTo>
                    <a:cubicBezTo>
                      <a:pt x="1513529" y="2004596"/>
                      <a:pt x="1513529" y="2003012"/>
                      <a:pt x="1515113" y="2004596"/>
                    </a:cubicBezTo>
                    <a:cubicBezTo>
                      <a:pt x="1516697" y="2006180"/>
                      <a:pt x="1515113" y="2007764"/>
                      <a:pt x="1518281" y="2007764"/>
                    </a:cubicBezTo>
                    <a:cubicBezTo>
                      <a:pt x="1521449" y="2007764"/>
                      <a:pt x="1521449" y="2009348"/>
                      <a:pt x="1523034" y="2007764"/>
                    </a:cubicBezTo>
                    <a:cubicBezTo>
                      <a:pt x="1524618" y="2009348"/>
                      <a:pt x="1526202" y="2006180"/>
                      <a:pt x="1527786" y="2006180"/>
                    </a:cubicBezTo>
                    <a:cubicBezTo>
                      <a:pt x="1529370" y="2007764"/>
                      <a:pt x="1532538" y="2006180"/>
                      <a:pt x="1532538" y="2004596"/>
                    </a:cubicBezTo>
                    <a:cubicBezTo>
                      <a:pt x="1534122" y="2003012"/>
                      <a:pt x="1537290" y="1995092"/>
                      <a:pt x="1538874" y="1995092"/>
                    </a:cubicBezTo>
                    <a:cubicBezTo>
                      <a:pt x="1538874" y="1998260"/>
                      <a:pt x="1535706" y="2001428"/>
                      <a:pt x="1535706" y="2004596"/>
                    </a:cubicBezTo>
                    <a:cubicBezTo>
                      <a:pt x="1537290" y="2003012"/>
                      <a:pt x="1537290" y="2001428"/>
                      <a:pt x="1538874" y="1998260"/>
                    </a:cubicBezTo>
                    <a:cubicBezTo>
                      <a:pt x="1540458" y="1998260"/>
                      <a:pt x="1540458" y="1995092"/>
                      <a:pt x="1542043" y="1993508"/>
                    </a:cubicBezTo>
                    <a:cubicBezTo>
                      <a:pt x="1543627" y="1990339"/>
                      <a:pt x="1543627" y="1987171"/>
                      <a:pt x="1546795" y="1984003"/>
                    </a:cubicBezTo>
                    <a:cubicBezTo>
                      <a:pt x="1548379" y="1987171"/>
                      <a:pt x="1542043" y="1991924"/>
                      <a:pt x="1545211" y="1993508"/>
                    </a:cubicBezTo>
                    <a:cubicBezTo>
                      <a:pt x="1546795" y="1993508"/>
                      <a:pt x="1546795" y="1990339"/>
                      <a:pt x="1546795" y="1988755"/>
                    </a:cubicBezTo>
                    <a:cubicBezTo>
                      <a:pt x="1546795" y="1987171"/>
                      <a:pt x="1548379" y="1985587"/>
                      <a:pt x="1549963" y="1984003"/>
                    </a:cubicBezTo>
                    <a:cubicBezTo>
                      <a:pt x="1551547" y="1980835"/>
                      <a:pt x="1551547" y="1977667"/>
                      <a:pt x="1553131" y="1974499"/>
                    </a:cubicBezTo>
                    <a:cubicBezTo>
                      <a:pt x="1554715" y="1972915"/>
                      <a:pt x="1554715" y="1968162"/>
                      <a:pt x="1554715" y="1966578"/>
                    </a:cubicBezTo>
                    <a:cubicBezTo>
                      <a:pt x="1556299" y="1964994"/>
                      <a:pt x="1553131" y="1961826"/>
                      <a:pt x="1556299" y="1960242"/>
                    </a:cubicBezTo>
                    <a:cubicBezTo>
                      <a:pt x="1556299" y="1961826"/>
                      <a:pt x="1556299" y="1961826"/>
                      <a:pt x="1556299" y="1963410"/>
                    </a:cubicBezTo>
                    <a:cubicBezTo>
                      <a:pt x="1557883" y="1961826"/>
                      <a:pt x="1556299" y="1958658"/>
                      <a:pt x="1556299" y="1957074"/>
                    </a:cubicBezTo>
                    <a:cubicBezTo>
                      <a:pt x="1556299" y="1955490"/>
                      <a:pt x="1556299" y="1947569"/>
                      <a:pt x="1554715" y="1949153"/>
                    </a:cubicBezTo>
                    <a:cubicBezTo>
                      <a:pt x="1553131" y="1945985"/>
                      <a:pt x="1554715" y="1942817"/>
                      <a:pt x="1554715" y="1939649"/>
                    </a:cubicBezTo>
                    <a:cubicBezTo>
                      <a:pt x="1554715" y="1938064"/>
                      <a:pt x="1554715" y="1936481"/>
                      <a:pt x="1556299" y="1934896"/>
                    </a:cubicBezTo>
                    <a:cubicBezTo>
                      <a:pt x="1556299" y="1934896"/>
                      <a:pt x="1557883" y="1934896"/>
                      <a:pt x="1557883" y="1933312"/>
                    </a:cubicBezTo>
                    <a:cubicBezTo>
                      <a:pt x="1557883" y="1930144"/>
                      <a:pt x="1556299" y="1926976"/>
                      <a:pt x="1554715" y="1923808"/>
                    </a:cubicBezTo>
                    <a:cubicBezTo>
                      <a:pt x="1553131" y="1920640"/>
                      <a:pt x="1554715" y="1915887"/>
                      <a:pt x="1554715" y="1912719"/>
                    </a:cubicBezTo>
                    <a:cubicBezTo>
                      <a:pt x="1554715" y="1911135"/>
                      <a:pt x="1553131" y="1909551"/>
                      <a:pt x="1553131" y="1906383"/>
                    </a:cubicBezTo>
                    <a:cubicBezTo>
                      <a:pt x="1553131" y="1904799"/>
                      <a:pt x="1551547" y="1903215"/>
                      <a:pt x="1551547" y="1901631"/>
                    </a:cubicBezTo>
                    <a:cubicBezTo>
                      <a:pt x="1551547" y="1898462"/>
                      <a:pt x="1562636" y="1901631"/>
                      <a:pt x="1564220" y="1901631"/>
                    </a:cubicBezTo>
                    <a:cubicBezTo>
                      <a:pt x="1567388" y="1901631"/>
                      <a:pt x="1570556" y="1903215"/>
                      <a:pt x="1573724" y="1903215"/>
                    </a:cubicBezTo>
                    <a:cubicBezTo>
                      <a:pt x="1575308" y="1903215"/>
                      <a:pt x="1576892" y="1904799"/>
                      <a:pt x="1580061" y="1904799"/>
                    </a:cubicBezTo>
                    <a:cubicBezTo>
                      <a:pt x="1581645" y="1904799"/>
                      <a:pt x="1586397" y="1907967"/>
                      <a:pt x="1587981" y="1909551"/>
                    </a:cubicBezTo>
                    <a:cubicBezTo>
                      <a:pt x="1591149" y="1912719"/>
                      <a:pt x="1595902" y="1912719"/>
                      <a:pt x="1599070" y="1914303"/>
                    </a:cubicBezTo>
                    <a:cubicBezTo>
                      <a:pt x="1603822" y="1915887"/>
                      <a:pt x="1611742" y="1917471"/>
                      <a:pt x="1618079" y="1917471"/>
                    </a:cubicBezTo>
                    <a:cubicBezTo>
                      <a:pt x="1621247" y="1917471"/>
                      <a:pt x="1621247" y="1915887"/>
                      <a:pt x="1624415" y="1914303"/>
                    </a:cubicBezTo>
                    <a:cubicBezTo>
                      <a:pt x="1627583" y="1914303"/>
                      <a:pt x="1629167" y="1912719"/>
                      <a:pt x="1632335" y="1912719"/>
                    </a:cubicBezTo>
                    <a:cubicBezTo>
                      <a:pt x="1638672" y="1911135"/>
                      <a:pt x="1641840" y="1909551"/>
                      <a:pt x="1648176" y="1906383"/>
                    </a:cubicBezTo>
                    <a:cubicBezTo>
                      <a:pt x="1654513" y="1903215"/>
                      <a:pt x="1660849" y="1903215"/>
                      <a:pt x="1667185" y="1900046"/>
                    </a:cubicBezTo>
                    <a:cubicBezTo>
                      <a:pt x="1673522" y="1898462"/>
                      <a:pt x="1679858" y="1896878"/>
                      <a:pt x="1684610" y="1895294"/>
                    </a:cubicBezTo>
                    <a:cubicBezTo>
                      <a:pt x="1686194" y="1895294"/>
                      <a:pt x="1690947" y="1893710"/>
                      <a:pt x="1690947" y="1890542"/>
                    </a:cubicBezTo>
                    <a:cubicBezTo>
                      <a:pt x="1690947" y="1888958"/>
                      <a:pt x="1689363" y="1887374"/>
                      <a:pt x="1690947" y="1885790"/>
                    </a:cubicBezTo>
                    <a:cubicBezTo>
                      <a:pt x="1692531" y="1877869"/>
                      <a:pt x="1686194" y="1881037"/>
                      <a:pt x="1686194" y="1877869"/>
                    </a:cubicBezTo>
                    <a:close/>
                    <a:moveTo>
                      <a:pt x="1521449" y="1869949"/>
                    </a:moveTo>
                    <a:cubicBezTo>
                      <a:pt x="1521449" y="1865197"/>
                      <a:pt x="1519865" y="1862028"/>
                      <a:pt x="1518281" y="1857276"/>
                    </a:cubicBezTo>
                    <a:cubicBezTo>
                      <a:pt x="1518281" y="1855692"/>
                      <a:pt x="1518281" y="1854108"/>
                      <a:pt x="1518281" y="1852524"/>
                    </a:cubicBezTo>
                    <a:cubicBezTo>
                      <a:pt x="1518281" y="1850940"/>
                      <a:pt x="1516697" y="1849356"/>
                      <a:pt x="1516697" y="1847771"/>
                    </a:cubicBezTo>
                    <a:lnTo>
                      <a:pt x="1516697" y="1847771"/>
                    </a:lnTo>
                    <a:cubicBezTo>
                      <a:pt x="1516697" y="1846188"/>
                      <a:pt x="1516697" y="1846188"/>
                      <a:pt x="1518281" y="1847771"/>
                    </a:cubicBezTo>
                    <a:cubicBezTo>
                      <a:pt x="1521449" y="1854108"/>
                      <a:pt x="1526202" y="1863612"/>
                      <a:pt x="1524618" y="1868365"/>
                    </a:cubicBezTo>
                    <a:cubicBezTo>
                      <a:pt x="1523034" y="1869949"/>
                      <a:pt x="1523034" y="1869949"/>
                      <a:pt x="1521449" y="1869949"/>
                    </a:cubicBezTo>
                    <a:close/>
                    <a:moveTo>
                      <a:pt x="1865196" y="743662"/>
                    </a:moveTo>
                    <a:lnTo>
                      <a:pt x="1906383" y="726237"/>
                    </a:lnTo>
                    <a:lnTo>
                      <a:pt x="1911135" y="735742"/>
                    </a:lnTo>
                    <a:lnTo>
                      <a:pt x="1882621" y="784848"/>
                    </a:lnTo>
                    <a:lnTo>
                      <a:pt x="1898462" y="819698"/>
                    </a:lnTo>
                    <a:lnTo>
                      <a:pt x="1930144" y="761087"/>
                    </a:lnTo>
                    <a:cubicBezTo>
                      <a:pt x="1936480" y="765839"/>
                      <a:pt x="1942817" y="769008"/>
                      <a:pt x="1949153" y="770592"/>
                    </a:cubicBezTo>
                    <a:cubicBezTo>
                      <a:pt x="1955490" y="772176"/>
                      <a:pt x="1963410" y="770592"/>
                      <a:pt x="1972914" y="767424"/>
                    </a:cubicBezTo>
                    <a:cubicBezTo>
                      <a:pt x="1979251" y="764255"/>
                      <a:pt x="1984003" y="761087"/>
                      <a:pt x="1987171" y="757919"/>
                    </a:cubicBezTo>
                    <a:cubicBezTo>
                      <a:pt x="1990339" y="753167"/>
                      <a:pt x="1991923" y="748415"/>
                      <a:pt x="1993508" y="743662"/>
                    </a:cubicBezTo>
                    <a:cubicBezTo>
                      <a:pt x="1993508" y="738910"/>
                      <a:pt x="1993508" y="734158"/>
                      <a:pt x="1993508" y="727821"/>
                    </a:cubicBezTo>
                    <a:cubicBezTo>
                      <a:pt x="1991923" y="723069"/>
                      <a:pt x="1990339" y="716733"/>
                      <a:pt x="1987171" y="710396"/>
                    </a:cubicBezTo>
                    <a:lnTo>
                      <a:pt x="1966578" y="664458"/>
                    </a:lnTo>
                    <a:lnTo>
                      <a:pt x="1852524" y="713565"/>
                    </a:lnTo>
                    <a:lnTo>
                      <a:pt x="1865196" y="743662"/>
                    </a:lnTo>
                    <a:close/>
                    <a:moveTo>
                      <a:pt x="1958658" y="704060"/>
                    </a:moveTo>
                    <a:lnTo>
                      <a:pt x="1963410" y="713565"/>
                    </a:lnTo>
                    <a:cubicBezTo>
                      <a:pt x="1964994" y="716733"/>
                      <a:pt x="1966578" y="719901"/>
                      <a:pt x="1966578" y="721485"/>
                    </a:cubicBezTo>
                    <a:cubicBezTo>
                      <a:pt x="1966578" y="723069"/>
                      <a:pt x="1968162" y="726237"/>
                      <a:pt x="1968162" y="727821"/>
                    </a:cubicBezTo>
                    <a:cubicBezTo>
                      <a:pt x="1968162" y="730989"/>
                      <a:pt x="1966578" y="732574"/>
                      <a:pt x="1964994" y="735742"/>
                    </a:cubicBezTo>
                    <a:cubicBezTo>
                      <a:pt x="1963410" y="737326"/>
                      <a:pt x="1961826" y="738910"/>
                      <a:pt x="1958658" y="740494"/>
                    </a:cubicBezTo>
                    <a:cubicBezTo>
                      <a:pt x="1955490" y="742078"/>
                      <a:pt x="1952321" y="742078"/>
                      <a:pt x="1950737" y="742078"/>
                    </a:cubicBezTo>
                    <a:cubicBezTo>
                      <a:pt x="1949153" y="742078"/>
                      <a:pt x="1945985" y="742078"/>
                      <a:pt x="1944401" y="740494"/>
                    </a:cubicBezTo>
                    <a:cubicBezTo>
                      <a:pt x="1941233" y="738910"/>
                      <a:pt x="1939649" y="737326"/>
                      <a:pt x="1938064" y="734158"/>
                    </a:cubicBezTo>
                    <a:cubicBezTo>
                      <a:pt x="1936480" y="730989"/>
                      <a:pt x="1934896" y="727821"/>
                      <a:pt x="1933312" y="724653"/>
                    </a:cubicBezTo>
                    <a:lnTo>
                      <a:pt x="1930144" y="716733"/>
                    </a:lnTo>
                    <a:lnTo>
                      <a:pt x="1958658" y="704060"/>
                    </a:lnTo>
                    <a:close/>
                    <a:moveTo>
                      <a:pt x="1329775" y="2044199"/>
                    </a:moveTo>
                    <a:cubicBezTo>
                      <a:pt x="1328191" y="2042614"/>
                      <a:pt x="1326607" y="2037862"/>
                      <a:pt x="1326607" y="2034694"/>
                    </a:cubicBezTo>
                    <a:cubicBezTo>
                      <a:pt x="1326607" y="2033110"/>
                      <a:pt x="1325023" y="2031526"/>
                      <a:pt x="1321854" y="2031526"/>
                    </a:cubicBezTo>
                    <a:cubicBezTo>
                      <a:pt x="1318686" y="2029942"/>
                      <a:pt x="1313934" y="2026773"/>
                      <a:pt x="1309182" y="2026773"/>
                    </a:cubicBezTo>
                    <a:cubicBezTo>
                      <a:pt x="1310766" y="2028358"/>
                      <a:pt x="1312350" y="2026773"/>
                      <a:pt x="1313934" y="2028358"/>
                    </a:cubicBezTo>
                    <a:cubicBezTo>
                      <a:pt x="1310766" y="2028358"/>
                      <a:pt x="1306013" y="2023605"/>
                      <a:pt x="1302845" y="2028358"/>
                    </a:cubicBezTo>
                    <a:cubicBezTo>
                      <a:pt x="1302845" y="2029942"/>
                      <a:pt x="1306013" y="2028358"/>
                      <a:pt x="1306013" y="2029942"/>
                    </a:cubicBezTo>
                    <a:cubicBezTo>
                      <a:pt x="1306013" y="2029942"/>
                      <a:pt x="1304429" y="2029942"/>
                      <a:pt x="1304429" y="2031526"/>
                    </a:cubicBezTo>
                    <a:cubicBezTo>
                      <a:pt x="1304429" y="2033110"/>
                      <a:pt x="1302845" y="2033110"/>
                      <a:pt x="1302845" y="2033110"/>
                    </a:cubicBezTo>
                    <a:cubicBezTo>
                      <a:pt x="1301261" y="2033110"/>
                      <a:pt x="1299677" y="2034694"/>
                      <a:pt x="1298093" y="2034694"/>
                    </a:cubicBezTo>
                    <a:cubicBezTo>
                      <a:pt x="1298093" y="2033110"/>
                      <a:pt x="1299677" y="2033110"/>
                      <a:pt x="1301261" y="2031526"/>
                    </a:cubicBezTo>
                    <a:cubicBezTo>
                      <a:pt x="1302845" y="2029942"/>
                      <a:pt x="1299677" y="2029942"/>
                      <a:pt x="1299677" y="2031526"/>
                    </a:cubicBezTo>
                    <a:cubicBezTo>
                      <a:pt x="1298093" y="2031526"/>
                      <a:pt x="1296509" y="2033110"/>
                      <a:pt x="1296509" y="2033110"/>
                    </a:cubicBezTo>
                    <a:cubicBezTo>
                      <a:pt x="1294925" y="2034694"/>
                      <a:pt x="1296509" y="2034694"/>
                      <a:pt x="1294925" y="2036278"/>
                    </a:cubicBezTo>
                    <a:cubicBezTo>
                      <a:pt x="1294925" y="2036278"/>
                      <a:pt x="1294925" y="2037862"/>
                      <a:pt x="1296509" y="2037862"/>
                    </a:cubicBezTo>
                    <a:cubicBezTo>
                      <a:pt x="1299677" y="2037862"/>
                      <a:pt x="1302845" y="2037862"/>
                      <a:pt x="1298093" y="2041030"/>
                    </a:cubicBezTo>
                    <a:cubicBezTo>
                      <a:pt x="1293341" y="2044199"/>
                      <a:pt x="1296509" y="2045782"/>
                      <a:pt x="1299677" y="2047367"/>
                    </a:cubicBezTo>
                    <a:cubicBezTo>
                      <a:pt x="1304429" y="2050535"/>
                      <a:pt x="1309182" y="2052119"/>
                      <a:pt x="1312350" y="2056871"/>
                    </a:cubicBezTo>
                    <a:cubicBezTo>
                      <a:pt x="1315518" y="2060039"/>
                      <a:pt x="1315518" y="2063208"/>
                      <a:pt x="1318686" y="2066376"/>
                    </a:cubicBezTo>
                    <a:cubicBezTo>
                      <a:pt x="1320270" y="2069544"/>
                      <a:pt x="1323438" y="2072712"/>
                      <a:pt x="1328191" y="2074296"/>
                    </a:cubicBezTo>
                    <a:cubicBezTo>
                      <a:pt x="1332943" y="2074296"/>
                      <a:pt x="1332943" y="2069544"/>
                      <a:pt x="1336111" y="2067960"/>
                    </a:cubicBezTo>
                    <a:cubicBezTo>
                      <a:pt x="1342447" y="2066376"/>
                      <a:pt x="1340863" y="2061623"/>
                      <a:pt x="1337695" y="2058455"/>
                    </a:cubicBezTo>
                    <a:cubicBezTo>
                      <a:pt x="1334527" y="2052119"/>
                      <a:pt x="1332943" y="2048951"/>
                      <a:pt x="1329775" y="2044199"/>
                    </a:cubicBezTo>
                    <a:close/>
                    <a:moveTo>
                      <a:pt x="1096914" y="19734"/>
                    </a:moveTo>
                    <a:cubicBezTo>
                      <a:pt x="501297" y="19734"/>
                      <a:pt x="19734" y="502881"/>
                      <a:pt x="19734" y="1096914"/>
                    </a:cubicBezTo>
                    <a:cubicBezTo>
                      <a:pt x="19734" y="1692531"/>
                      <a:pt x="502881" y="2174094"/>
                      <a:pt x="1096914" y="2174094"/>
                    </a:cubicBezTo>
                    <a:cubicBezTo>
                      <a:pt x="1692531" y="2174094"/>
                      <a:pt x="2174094" y="1690947"/>
                      <a:pt x="2174094" y="1096914"/>
                    </a:cubicBezTo>
                    <a:cubicBezTo>
                      <a:pt x="2174094" y="502881"/>
                      <a:pt x="1690947" y="19734"/>
                      <a:pt x="1096914" y="19734"/>
                    </a:cubicBezTo>
                    <a:close/>
                    <a:moveTo>
                      <a:pt x="1096914" y="2153501"/>
                    </a:moveTo>
                    <a:cubicBezTo>
                      <a:pt x="513969" y="2153501"/>
                      <a:pt x="41911" y="1681442"/>
                      <a:pt x="41911" y="1098498"/>
                    </a:cubicBezTo>
                    <a:cubicBezTo>
                      <a:pt x="41911" y="515554"/>
                      <a:pt x="513969" y="43495"/>
                      <a:pt x="1096914" y="43495"/>
                    </a:cubicBezTo>
                    <a:cubicBezTo>
                      <a:pt x="1679858" y="43495"/>
                      <a:pt x="2151916" y="515554"/>
                      <a:pt x="2151916" y="1098498"/>
                    </a:cubicBezTo>
                    <a:cubicBezTo>
                      <a:pt x="2151916" y="1679858"/>
                      <a:pt x="1678274" y="2153501"/>
                      <a:pt x="1096914" y="2153501"/>
                    </a:cubicBezTo>
                    <a:close/>
                    <a:moveTo>
                      <a:pt x="2041030" y="1033550"/>
                    </a:moveTo>
                    <a:lnTo>
                      <a:pt x="1941233" y="1038303"/>
                    </a:lnTo>
                    <a:lnTo>
                      <a:pt x="1942817" y="1069984"/>
                    </a:lnTo>
                    <a:lnTo>
                      <a:pt x="2042614" y="1065232"/>
                    </a:lnTo>
                    <a:lnTo>
                      <a:pt x="2044198" y="1101666"/>
                    </a:lnTo>
                    <a:lnTo>
                      <a:pt x="2067960" y="1100082"/>
                    </a:lnTo>
                    <a:lnTo>
                      <a:pt x="2063207" y="995532"/>
                    </a:lnTo>
                    <a:lnTo>
                      <a:pt x="2039446" y="997116"/>
                    </a:lnTo>
                    <a:lnTo>
                      <a:pt x="2041030" y="1033550"/>
                    </a:lnTo>
                    <a:close/>
                    <a:moveTo>
                      <a:pt x="1294925" y="2091721"/>
                    </a:moveTo>
                    <a:cubicBezTo>
                      <a:pt x="1294925" y="2086969"/>
                      <a:pt x="1291757" y="2083801"/>
                      <a:pt x="1291757" y="2079048"/>
                    </a:cubicBezTo>
                    <a:cubicBezTo>
                      <a:pt x="1290173" y="2074296"/>
                      <a:pt x="1291757" y="2067960"/>
                      <a:pt x="1290173" y="2063208"/>
                    </a:cubicBezTo>
                    <a:cubicBezTo>
                      <a:pt x="1288588" y="2058455"/>
                      <a:pt x="1288588" y="2053703"/>
                      <a:pt x="1287004" y="2048951"/>
                    </a:cubicBezTo>
                    <a:cubicBezTo>
                      <a:pt x="1285420" y="2044199"/>
                      <a:pt x="1282252" y="2039446"/>
                      <a:pt x="1283836" y="2034694"/>
                    </a:cubicBezTo>
                    <a:cubicBezTo>
                      <a:pt x="1283836" y="2031526"/>
                      <a:pt x="1285420" y="2028358"/>
                      <a:pt x="1287004" y="2025189"/>
                    </a:cubicBezTo>
                    <a:cubicBezTo>
                      <a:pt x="1287004" y="2022021"/>
                      <a:pt x="1290173" y="2020437"/>
                      <a:pt x="1293341" y="2020437"/>
                    </a:cubicBezTo>
                    <a:cubicBezTo>
                      <a:pt x="1294925" y="2020437"/>
                      <a:pt x="1298093" y="2017269"/>
                      <a:pt x="1299677" y="2017269"/>
                    </a:cubicBezTo>
                    <a:cubicBezTo>
                      <a:pt x="1302845" y="2015685"/>
                      <a:pt x="1306013" y="2014101"/>
                      <a:pt x="1307597" y="2012517"/>
                    </a:cubicBezTo>
                    <a:cubicBezTo>
                      <a:pt x="1310766" y="2010933"/>
                      <a:pt x="1307597" y="2009348"/>
                      <a:pt x="1309182" y="2007764"/>
                    </a:cubicBezTo>
                    <a:cubicBezTo>
                      <a:pt x="1312350" y="2003012"/>
                      <a:pt x="1307597" y="2004596"/>
                      <a:pt x="1306013" y="2001428"/>
                    </a:cubicBezTo>
                    <a:cubicBezTo>
                      <a:pt x="1307597" y="2001428"/>
                      <a:pt x="1307597" y="2001428"/>
                      <a:pt x="1309182" y="1999844"/>
                    </a:cubicBezTo>
                    <a:cubicBezTo>
                      <a:pt x="1306013" y="1999844"/>
                      <a:pt x="1304429" y="1999844"/>
                      <a:pt x="1301261" y="1999844"/>
                    </a:cubicBezTo>
                    <a:cubicBezTo>
                      <a:pt x="1298093" y="2001428"/>
                      <a:pt x="1294925" y="2001428"/>
                      <a:pt x="1290173" y="2003012"/>
                    </a:cubicBezTo>
                    <a:cubicBezTo>
                      <a:pt x="1285420" y="2004596"/>
                      <a:pt x="1277500" y="2006180"/>
                      <a:pt x="1277500" y="1999844"/>
                    </a:cubicBezTo>
                    <a:cubicBezTo>
                      <a:pt x="1277500" y="1998260"/>
                      <a:pt x="1285420" y="1995092"/>
                      <a:pt x="1287004" y="1995092"/>
                    </a:cubicBezTo>
                    <a:cubicBezTo>
                      <a:pt x="1290173" y="1993508"/>
                      <a:pt x="1296509" y="1991924"/>
                      <a:pt x="1298093" y="1987171"/>
                    </a:cubicBezTo>
                    <a:cubicBezTo>
                      <a:pt x="1299677" y="1984003"/>
                      <a:pt x="1296509" y="1980835"/>
                      <a:pt x="1294925" y="1977667"/>
                    </a:cubicBezTo>
                    <a:cubicBezTo>
                      <a:pt x="1294925" y="1976083"/>
                      <a:pt x="1288588" y="1979251"/>
                      <a:pt x="1287004" y="1979251"/>
                    </a:cubicBezTo>
                    <a:cubicBezTo>
                      <a:pt x="1282252" y="1980835"/>
                      <a:pt x="1277500" y="1985587"/>
                      <a:pt x="1272748" y="1987171"/>
                    </a:cubicBezTo>
                    <a:cubicBezTo>
                      <a:pt x="1269579" y="1987171"/>
                      <a:pt x="1267995" y="1987171"/>
                      <a:pt x="1266411" y="1985587"/>
                    </a:cubicBezTo>
                    <a:cubicBezTo>
                      <a:pt x="1264827" y="1984003"/>
                      <a:pt x="1266411" y="1984003"/>
                      <a:pt x="1266411" y="1982419"/>
                    </a:cubicBezTo>
                    <a:cubicBezTo>
                      <a:pt x="1267995" y="1980835"/>
                      <a:pt x="1267995" y="1980835"/>
                      <a:pt x="1269579" y="1980835"/>
                    </a:cubicBezTo>
                    <a:cubicBezTo>
                      <a:pt x="1271164" y="1980835"/>
                      <a:pt x="1272748" y="1979251"/>
                      <a:pt x="1274332" y="1977667"/>
                    </a:cubicBezTo>
                    <a:cubicBezTo>
                      <a:pt x="1275916" y="1976083"/>
                      <a:pt x="1279084" y="1974499"/>
                      <a:pt x="1282252" y="1972915"/>
                    </a:cubicBezTo>
                    <a:cubicBezTo>
                      <a:pt x="1288588" y="1969746"/>
                      <a:pt x="1291757" y="1968162"/>
                      <a:pt x="1291757" y="1960242"/>
                    </a:cubicBezTo>
                    <a:cubicBezTo>
                      <a:pt x="1291757" y="1958658"/>
                      <a:pt x="1291757" y="1957074"/>
                      <a:pt x="1291757" y="1955490"/>
                    </a:cubicBezTo>
                    <a:cubicBezTo>
                      <a:pt x="1291757" y="1952321"/>
                      <a:pt x="1285420" y="1957074"/>
                      <a:pt x="1285420" y="1957074"/>
                    </a:cubicBezTo>
                    <a:cubicBezTo>
                      <a:pt x="1277500" y="1961826"/>
                      <a:pt x="1269579" y="1968162"/>
                      <a:pt x="1261659" y="1971330"/>
                    </a:cubicBezTo>
                    <a:cubicBezTo>
                      <a:pt x="1258491" y="1972915"/>
                      <a:pt x="1255323" y="1972915"/>
                      <a:pt x="1253739" y="1974499"/>
                    </a:cubicBezTo>
                    <a:cubicBezTo>
                      <a:pt x="1250570" y="1976083"/>
                      <a:pt x="1248986" y="1971330"/>
                      <a:pt x="1247402" y="1972915"/>
                    </a:cubicBezTo>
                    <a:cubicBezTo>
                      <a:pt x="1242650" y="1974499"/>
                      <a:pt x="1244234" y="1969746"/>
                      <a:pt x="1244234" y="1966578"/>
                    </a:cubicBezTo>
                    <a:cubicBezTo>
                      <a:pt x="1247402" y="1963410"/>
                      <a:pt x="1250570" y="1963410"/>
                      <a:pt x="1253739" y="1961826"/>
                    </a:cubicBezTo>
                    <a:cubicBezTo>
                      <a:pt x="1255323" y="1961826"/>
                      <a:pt x="1258491" y="1958658"/>
                      <a:pt x="1260075" y="1960242"/>
                    </a:cubicBezTo>
                    <a:cubicBezTo>
                      <a:pt x="1260075" y="1961826"/>
                      <a:pt x="1260075" y="1963410"/>
                      <a:pt x="1261659" y="1964994"/>
                    </a:cubicBezTo>
                    <a:cubicBezTo>
                      <a:pt x="1266411" y="1964994"/>
                      <a:pt x="1271164" y="1961826"/>
                      <a:pt x="1272748" y="1958658"/>
                    </a:cubicBezTo>
                    <a:cubicBezTo>
                      <a:pt x="1274332" y="1952321"/>
                      <a:pt x="1275916" y="1947569"/>
                      <a:pt x="1280668" y="1944401"/>
                    </a:cubicBezTo>
                    <a:cubicBezTo>
                      <a:pt x="1285420" y="1939649"/>
                      <a:pt x="1296509" y="1936481"/>
                      <a:pt x="1302845" y="1934896"/>
                    </a:cubicBezTo>
                    <a:cubicBezTo>
                      <a:pt x="1307597" y="1933312"/>
                      <a:pt x="1310766" y="1931728"/>
                      <a:pt x="1315518" y="1931728"/>
                    </a:cubicBezTo>
                    <a:cubicBezTo>
                      <a:pt x="1318686" y="1930144"/>
                      <a:pt x="1321854" y="1928560"/>
                      <a:pt x="1325023" y="1926976"/>
                    </a:cubicBezTo>
                    <a:cubicBezTo>
                      <a:pt x="1328191" y="1925392"/>
                      <a:pt x="1334527" y="1925392"/>
                      <a:pt x="1336111" y="1922224"/>
                    </a:cubicBezTo>
                    <a:cubicBezTo>
                      <a:pt x="1337695" y="1919055"/>
                      <a:pt x="1336111" y="1915887"/>
                      <a:pt x="1336111" y="1914303"/>
                    </a:cubicBezTo>
                    <a:cubicBezTo>
                      <a:pt x="1331359" y="1911135"/>
                      <a:pt x="1326607" y="1915887"/>
                      <a:pt x="1321854" y="1917471"/>
                    </a:cubicBezTo>
                    <a:cubicBezTo>
                      <a:pt x="1318686" y="1919055"/>
                      <a:pt x="1315518" y="1920640"/>
                      <a:pt x="1312350" y="1920640"/>
                    </a:cubicBezTo>
                    <a:cubicBezTo>
                      <a:pt x="1309182" y="1920640"/>
                      <a:pt x="1306013" y="1923808"/>
                      <a:pt x="1301261" y="1923808"/>
                    </a:cubicBezTo>
                    <a:cubicBezTo>
                      <a:pt x="1299677" y="1923808"/>
                      <a:pt x="1299677" y="1923808"/>
                      <a:pt x="1298093" y="1923808"/>
                    </a:cubicBezTo>
                    <a:cubicBezTo>
                      <a:pt x="1298093" y="1923808"/>
                      <a:pt x="1298093" y="1925392"/>
                      <a:pt x="1296509" y="1925392"/>
                    </a:cubicBezTo>
                    <a:cubicBezTo>
                      <a:pt x="1294925" y="1925392"/>
                      <a:pt x="1293341" y="1926976"/>
                      <a:pt x="1291757" y="1926976"/>
                    </a:cubicBezTo>
                    <a:cubicBezTo>
                      <a:pt x="1290173" y="1926976"/>
                      <a:pt x="1288588" y="1926976"/>
                      <a:pt x="1285420" y="1928560"/>
                    </a:cubicBezTo>
                    <a:cubicBezTo>
                      <a:pt x="1282252" y="1930144"/>
                      <a:pt x="1272748" y="1936481"/>
                      <a:pt x="1272748" y="1930144"/>
                    </a:cubicBezTo>
                    <a:cubicBezTo>
                      <a:pt x="1272748" y="1925392"/>
                      <a:pt x="1267995" y="1919055"/>
                      <a:pt x="1269579" y="1914303"/>
                    </a:cubicBezTo>
                    <a:cubicBezTo>
                      <a:pt x="1269579" y="1912719"/>
                      <a:pt x="1269579" y="1911135"/>
                      <a:pt x="1271164" y="1909551"/>
                    </a:cubicBezTo>
                    <a:cubicBezTo>
                      <a:pt x="1271164" y="1907967"/>
                      <a:pt x="1275916" y="1911135"/>
                      <a:pt x="1277500" y="1911135"/>
                    </a:cubicBezTo>
                    <a:cubicBezTo>
                      <a:pt x="1280668" y="1911135"/>
                      <a:pt x="1283836" y="1911135"/>
                      <a:pt x="1287004" y="1911135"/>
                    </a:cubicBezTo>
                    <a:cubicBezTo>
                      <a:pt x="1290173" y="1911135"/>
                      <a:pt x="1291757" y="1907967"/>
                      <a:pt x="1293341" y="1907967"/>
                    </a:cubicBezTo>
                    <a:cubicBezTo>
                      <a:pt x="1299677" y="1907967"/>
                      <a:pt x="1291757" y="1896878"/>
                      <a:pt x="1290173" y="1895294"/>
                    </a:cubicBezTo>
                    <a:cubicBezTo>
                      <a:pt x="1285420" y="1892126"/>
                      <a:pt x="1279084" y="1887374"/>
                      <a:pt x="1274332" y="1888958"/>
                    </a:cubicBezTo>
                    <a:cubicBezTo>
                      <a:pt x="1272748" y="1888958"/>
                      <a:pt x="1271164" y="1890542"/>
                      <a:pt x="1269579" y="1888958"/>
                    </a:cubicBezTo>
                    <a:cubicBezTo>
                      <a:pt x="1267995" y="1887374"/>
                      <a:pt x="1269579" y="1882621"/>
                      <a:pt x="1269579" y="1881037"/>
                    </a:cubicBezTo>
                    <a:cubicBezTo>
                      <a:pt x="1269579" y="1876285"/>
                      <a:pt x="1267995" y="1873117"/>
                      <a:pt x="1263243" y="1871533"/>
                    </a:cubicBezTo>
                    <a:cubicBezTo>
                      <a:pt x="1256907" y="1868365"/>
                      <a:pt x="1256907" y="1874701"/>
                      <a:pt x="1253739" y="1877869"/>
                    </a:cubicBezTo>
                    <a:cubicBezTo>
                      <a:pt x="1250570" y="1882621"/>
                      <a:pt x="1248986" y="1885790"/>
                      <a:pt x="1247402" y="1888958"/>
                    </a:cubicBezTo>
                    <a:cubicBezTo>
                      <a:pt x="1247402" y="1890542"/>
                      <a:pt x="1245818" y="1893710"/>
                      <a:pt x="1245818" y="1895294"/>
                    </a:cubicBezTo>
                    <a:cubicBezTo>
                      <a:pt x="1245818" y="1896878"/>
                      <a:pt x="1247402" y="1896878"/>
                      <a:pt x="1247402" y="1898462"/>
                    </a:cubicBezTo>
                    <a:cubicBezTo>
                      <a:pt x="1247402" y="1900046"/>
                      <a:pt x="1247402" y="1901631"/>
                      <a:pt x="1248986" y="1901631"/>
                    </a:cubicBezTo>
                    <a:cubicBezTo>
                      <a:pt x="1250570" y="1907967"/>
                      <a:pt x="1247402" y="1912719"/>
                      <a:pt x="1247402" y="1919055"/>
                    </a:cubicBezTo>
                    <a:cubicBezTo>
                      <a:pt x="1247402" y="1922224"/>
                      <a:pt x="1248986" y="1925392"/>
                      <a:pt x="1250570" y="1928560"/>
                    </a:cubicBezTo>
                    <a:cubicBezTo>
                      <a:pt x="1252154" y="1931728"/>
                      <a:pt x="1252154" y="1934896"/>
                      <a:pt x="1252154" y="1939649"/>
                    </a:cubicBezTo>
                    <a:cubicBezTo>
                      <a:pt x="1250570" y="1939649"/>
                      <a:pt x="1252154" y="1938064"/>
                      <a:pt x="1250570" y="1938064"/>
                    </a:cubicBezTo>
                    <a:cubicBezTo>
                      <a:pt x="1248986" y="1939649"/>
                      <a:pt x="1248986" y="1942817"/>
                      <a:pt x="1248986" y="1944401"/>
                    </a:cubicBezTo>
                    <a:cubicBezTo>
                      <a:pt x="1248986" y="1945985"/>
                      <a:pt x="1248986" y="1949153"/>
                      <a:pt x="1247402" y="1950737"/>
                    </a:cubicBezTo>
                    <a:cubicBezTo>
                      <a:pt x="1245818" y="1952321"/>
                      <a:pt x="1244234" y="1955490"/>
                      <a:pt x="1242650" y="1957074"/>
                    </a:cubicBezTo>
                    <a:cubicBezTo>
                      <a:pt x="1239482" y="1958658"/>
                      <a:pt x="1241066" y="1952321"/>
                      <a:pt x="1239482" y="1950737"/>
                    </a:cubicBezTo>
                    <a:cubicBezTo>
                      <a:pt x="1239482" y="1947569"/>
                      <a:pt x="1237898" y="1944401"/>
                      <a:pt x="1237898" y="1941233"/>
                    </a:cubicBezTo>
                    <a:cubicBezTo>
                      <a:pt x="1237898" y="1938064"/>
                      <a:pt x="1237898" y="1936481"/>
                      <a:pt x="1236313" y="1933312"/>
                    </a:cubicBezTo>
                    <a:cubicBezTo>
                      <a:pt x="1234729" y="1930144"/>
                      <a:pt x="1236313" y="1926976"/>
                      <a:pt x="1236313" y="1923808"/>
                    </a:cubicBezTo>
                    <a:cubicBezTo>
                      <a:pt x="1236313" y="1922224"/>
                      <a:pt x="1234729" y="1915887"/>
                      <a:pt x="1233145" y="1915887"/>
                    </a:cubicBezTo>
                    <a:cubicBezTo>
                      <a:pt x="1231561" y="1914303"/>
                      <a:pt x="1229977" y="1912719"/>
                      <a:pt x="1229977" y="1911135"/>
                    </a:cubicBezTo>
                    <a:cubicBezTo>
                      <a:pt x="1229977" y="1909551"/>
                      <a:pt x="1231561" y="1906383"/>
                      <a:pt x="1229977" y="1904799"/>
                    </a:cubicBezTo>
                    <a:cubicBezTo>
                      <a:pt x="1228393" y="1901631"/>
                      <a:pt x="1222057" y="1895294"/>
                      <a:pt x="1218889" y="1900046"/>
                    </a:cubicBezTo>
                    <a:cubicBezTo>
                      <a:pt x="1217304" y="1903215"/>
                      <a:pt x="1217304" y="1907967"/>
                      <a:pt x="1215720" y="1911135"/>
                    </a:cubicBezTo>
                    <a:cubicBezTo>
                      <a:pt x="1215720" y="1912719"/>
                      <a:pt x="1214136" y="1915887"/>
                      <a:pt x="1212552" y="1915887"/>
                    </a:cubicBezTo>
                    <a:cubicBezTo>
                      <a:pt x="1210968" y="1915887"/>
                      <a:pt x="1212552" y="1911135"/>
                      <a:pt x="1210968" y="1911135"/>
                    </a:cubicBezTo>
                    <a:cubicBezTo>
                      <a:pt x="1209384" y="1914303"/>
                      <a:pt x="1207800" y="1917471"/>
                      <a:pt x="1207800" y="1922224"/>
                    </a:cubicBezTo>
                    <a:cubicBezTo>
                      <a:pt x="1207800" y="1923808"/>
                      <a:pt x="1209384" y="1928560"/>
                      <a:pt x="1207800" y="1930144"/>
                    </a:cubicBezTo>
                    <a:cubicBezTo>
                      <a:pt x="1206216" y="1931728"/>
                      <a:pt x="1204632" y="1933312"/>
                      <a:pt x="1203048" y="1934896"/>
                    </a:cubicBezTo>
                    <a:cubicBezTo>
                      <a:pt x="1201464" y="1936481"/>
                      <a:pt x="1195127" y="1936481"/>
                      <a:pt x="1196711" y="1939649"/>
                    </a:cubicBezTo>
                    <a:cubicBezTo>
                      <a:pt x="1195127" y="1941233"/>
                      <a:pt x="1193543" y="1944401"/>
                      <a:pt x="1193543" y="1945985"/>
                    </a:cubicBezTo>
                    <a:cubicBezTo>
                      <a:pt x="1193543" y="1947569"/>
                      <a:pt x="1193543" y="1947569"/>
                      <a:pt x="1195127" y="1947569"/>
                    </a:cubicBezTo>
                    <a:cubicBezTo>
                      <a:pt x="1195127" y="1949153"/>
                      <a:pt x="1195127" y="1949153"/>
                      <a:pt x="1195127" y="1950737"/>
                    </a:cubicBezTo>
                    <a:cubicBezTo>
                      <a:pt x="1196711" y="1952321"/>
                      <a:pt x="1196711" y="1952321"/>
                      <a:pt x="1196711" y="1955490"/>
                    </a:cubicBezTo>
                    <a:cubicBezTo>
                      <a:pt x="1196711" y="1957074"/>
                      <a:pt x="1201464" y="1958658"/>
                      <a:pt x="1203048" y="1958658"/>
                    </a:cubicBezTo>
                    <a:cubicBezTo>
                      <a:pt x="1206216" y="1958658"/>
                      <a:pt x="1212552" y="1955490"/>
                      <a:pt x="1214136" y="1957074"/>
                    </a:cubicBezTo>
                    <a:cubicBezTo>
                      <a:pt x="1215720" y="1958658"/>
                      <a:pt x="1217304" y="1968162"/>
                      <a:pt x="1214136" y="1969746"/>
                    </a:cubicBezTo>
                    <a:cubicBezTo>
                      <a:pt x="1210968" y="1971330"/>
                      <a:pt x="1209384" y="1972915"/>
                      <a:pt x="1206216" y="1972915"/>
                    </a:cubicBezTo>
                    <a:cubicBezTo>
                      <a:pt x="1203048" y="1974499"/>
                      <a:pt x="1198295" y="1974499"/>
                      <a:pt x="1195127" y="1976083"/>
                    </a:cubicBezTo>
                    <a:cubicBezTo>
                      <a:pt x="1191959" y="1977667"/>
                      <a:pt x="1190375" y="1979251"/>
                      <a:pt x="1187207" y="1980835"/>
                    </a:cubicBezTo>
                    <a:cubicBezTo>
                      <a:pt x="1182455" y="1982419"/>
                      <a:pt x="1177702" y="1982419"/>
                      <a:pt x="1172950" y="1982419"/>
                    </a:cubicBezTo>
                    <a:cubicBezTo>
                      <a:pt x="1169782" y="1982419"/>
                      <a:pt x="1165030" y="1982419"/>
                      <a:pt x="1161861" y="1982419"/>
                    </a:cubicBezTo>
                    <a:cubicBezTo>
                      <a:pt x="1160277" y="1982419"/>
                      <a:pt x="1160277" y="1980835"/>
                      <a:pt x="1158693" y="1980835"/>
                    </a:cubicBezTo>
                    <a:cubicBezTo>
                      <a:pt x="1155525" y="1980835"/>
                      <a:pt x="1157109" y="1984003"/>
                      <a:pt x="1153941" y="1984003"/>
                    </a:cubicBezTo>
                    <a:cubicBezTo>
                      <a:pt x="1153941" y="1984003"/>
                      <a:pt x="1150773" y="1987171"/>
                      <a:pt x="1150773" y="1987171"/>
                    </a:cubicBezTo>
                    <a:cubicBezTo>
                      <a:pt x="1150773" y="1988755"/>
                      <a:pt x="1150773" y="1990339"/>
                      <a:pt x="1149189" y="1991924"/>
                    </a:cubicBezTo>
                    <a:cubicBezTo>
                      <a:pt x="1147605" y="1991924"/>
                      <a:pt x="1147605" y="1995092"/>
                      <a:pt x="1146021" y="1996676"/>
                    </a:cubicBezTo>
                    <a:cubicBezTo>
                      <a:pt x="1146021" y="1998260"/>
                      <a:pt x="1147605" y="1998260"/>
                      <a:pt x="1149189" y="1998260"/>
                    </a:cubicBezTo>
                    <a:cubicBezTo>
                      <a:pt x="1153941" y="1998260"/>
                      <a:pt x="1157109" y="1996676"/>
                      <a:pt x="1161861" y="1996676"/>
                    </a:cubicBezTo>
                    <a:cubicBezTo>
                      <a:pt x="1165030" y="1996676"/>
                      <a:pt x="1166614" y="1993508"/>
                      <a:pt x="1169782" y="1993508"/>
                    </a:cubicBezTo>
                    <a:cubicBezTo>
                      <a:pt x="1172950" y="1993508"/>
                      <a:pt x="1174534" y="1991924"/>
                      <a:pt x="1177702" y="1991924"/>
                    </a:cubicBezTo>
                    <a:cubicBezTo>
                      <a:pt x="1180870" y="1991924"/>
                      <a:pt x="1182455" y="1991924"/>
                      <a:pt x="1185623" y="1990339"/>
                    </a:cubicBezTo>
                    <a:cubicBezTo>
                      <a:pt x="1188791" y="1988755"/>
                      <a:pt x="1190375" y="1987171"/>
                      <a:pt x="1193543" y="1987171"/>
                    </a:cubicBezTo>
                    <a:cubicBezTo>
                      <a:pt x="1201464" y="1987171"/>
                      <a:pt x="1207800" y="1982419"/>
                      <a:pt x="1215720" y="1979251"/>
                    </a:cubicBezTo>
                    <a:cubicBezTo>
                      <a:pt x="1218889" y="1977667"/>
                      <a:pt x="1218889" y="1979251"/>
                      <a:pt x="1220473" y="1980835"/>
                    </a:cubicBezTo>
                    <a:cubicBezTo>
                      <a:pt x="1222057" y="1980835"/>
                      <a:pt x="1225225" y="1982419"/>
                      <a:pt x="1226809" y="1982419"/>
                    </a:cubicBezTo>
                    <a:cubicBezTo>
                      <a:pt x="1228393" y="1982419"/>
                      <a:pt x="1228393" y="1982419"/>
                      <a:pt x="1229977" y="1982419"/>
                    </a:cubicBezTo>
                    <a:cubicBezTo>
                      <a:pt x="1231561" y="1982419"/>
                      <a:pt x="1234729" y="1984003"/>
                      <a:pt x="1236313" y="1984003"/>
                    </a:cubicBezTo>
                    <a:cubicBezTo>
                      <a:pt x="1239482" y="1984003"/>
                      <a:pt x="1241066" y="1980835"/>
                      <a:pt x="1245818" y="1980835"/>
                    </a:cubicBezTo>
                    <a:cubicBezTo>
                      <a:pt x="1245818" y="1985587"/>
                      <a:pt x="1237898" y="1987171"/>
                      <a:pt x="1234729" y="1990339"/>
                    </a:cubicBezTo>
                    <a:cubicBezTo>
                      <a:pt x="1231561" y="1991924"/>
                      <a:pt x="1228393" y="1995092"/>
                      <a:pt x="1225225" y="1995092"/>
                    </a:cubicBezTo>
                    <a:cubicBezTo>
                      <a:pt x="1222057" y="1995092"/>
                      <a:pt x="1220473" y="1995092"/>
                      <a:pt x="1217304" y="1996676"/>
                    </a:cubicBezTo>
                    <a:cubicBezTo>
                      <a:pt x="1215720" y="1996676"/>
                      <a:pt x="1212552" y="1998260"/>
                      <a:pt x="1210968" y="1999844"/>
                    </a:cubicBezTo>
                    <a:cubicBezTo>
                      <a:pt x="1209384" y="2001428"/>
                      <a:pt x="1209384" y="2004596"/>
                      <a:pt x="1210968" y="2004596"/>
                    </a:cubicBezTo>
                    <a:cubicBezTo>
                      <a:pt x="1210968" y="2004596"/>
                      <a:pt x="1214136" y="2004596"/>
                      <a:pt x="1214136" y="2004596"/>
                    </a:cubicBezTo>
                    <a:cubicBezTo>
                      <a:pt x="1214136" y="2006180"/>
                      <a:pt x="1214136" y="2006180"/>
                      <a:pt x="1215720" y="2006180"/>
                    </a:cubicBezTo>
                    <a:cubicBezTo>
                      <a:pt x="1217304" y="2006180"/>
                      <a:pt x="1222057" y="2006180"/>
                      <a:pt x="1225225" y="2006180"/>
                    </a:cubicBezTo>
                    <a:cubicBezTo>
                      <a:pt x="1231561" y="2006180"/>
                      <a:pt x="1237898" y="1998260"/>
                      <a:pt x="1244234" y="1996676"/>
                    </a:cubicBezTo>
                    <a:cubicBezTo>
                      <a:pt x="1245818" y="1996676"/>
                      <a:pt x="1247402" y="1991924"/>
                      <a:pt x="1248986" y="1995092"/>
                    </a:cubicBezTo>
                    <a:cubicBezTo>
                      <a:pt x="1250570" y="1996676"/>
                      <a:pt x="1250570" y="1999844"/>
                      <a:pt x="1248986" y="2001428"/>
                    </a:cubicBezTo>
                    <a:cubicBezTo>
                      <a:pt x="1247402" y="2004596"/>
                      <a:pt x="1244234" y="2007764"/>
                      <a:pt x="1241066" y="2009348"/>
                    </a:cubicBezTo>
                    <a:cubicBezTo>
                      <a:pt x="1239482" y="2010933"/>
                      <a:pt x="1231561" y="2017269"/>
                      <a:pt x="1229977" y="2015685"/>
                    </a:cubicBezTo>
                    <a:cubicBezTo>
                      <a:pt x="1233145" y="2012517"/>
                      <a:pt x="1236313" y="2010933"/>
                      <a:pt x="1236313" y="2007764"/>
                    </a:cubicBezTo>
                    <a:cubicBezTo>
                      <a:pt x="1236313" y="2007764"/>
                      <a:pt x="1231561" y="2010933"/>
                      <a:pt x="1233145" y="2009348"/>
                    </a:cubicBezTo>
                    <a:cubicBezTo>
                      <a:pt x="1231561" y="2009348"/>
                      <a:pt x="1226809" y="2015685"/>
                      <a:pt x="1226809" y="2015685"/>
                    </a:cubicBezTo>
                    <a:cubicBezTo>
                      <a:pt x="1228393" y="2012517"/>
                      <a:pt x="1233145" y="2009348"/>
                      <a:pt x="1236313" y="2006180"/>
                    </a:cubicBezTo>
                    <a:cubicBezTo>
                      <a:pt x="1234729" y="2006180"/>
                      <a:pt x="1234729" y="2006180"/>
                      <a:pt x="1234729" y="2006180"/>
                    </a:cubicBezTo>
                    <a:cubicBezTo>
                      <a:pt x="1233145" y="2006180"/>
                      <a:pt x="1233145" y="2007764"/>
                      <a:pt x="1231561" y="2007764"/>
                    </a:cubicBezTo>
                    <a:cubicBezTo>
                      <a:pt x="1228393" y="2010933"/>
                      <a:pt x="1226809" y="2014101"/>
                      <a:pt x="1223641" y="2015685"/>
                    </a:cubicBezTo>
                    <a:cubicBezTo>
                      <a:pt x="1222057" y="2017269"/>
                      <a:pt x="1217304" y="2020437"/>
                      <a:pt x="1220473" y="2020437"/>
                    </a:cubicBezTo>
                    <a:cubicBezTo>
                      <a:pt x="1222057" y="2022021"/>
                      <a:pt x="1226809" y="2022021"/>
                      <a:pt x="1225225" y="2025189"/>
                    </a:cubicBezTo>
                    <a:cubicBezTo>
                      <a:pt x="1225225" y="2028358"/>
                      <a:pt x="1226809" y="2028358"/>
                      <a:pt x="1229977" y="2025189"/>
                    </a:cubicBezTo>
                    <a:cubicBezTo>
                      <a:pt x="1231561" y="2023605"/>
                      <a:pt x="1233145" y="2022021"/>
                      <a:pt x="1234729" y="2022021"/>
                    </a:cubicBezTo>
                    <a:cubicBezTo>
                      <a:pt x="1236313" y="2022021"/>
                      <a:pt x="1237898" y="2022021"/>
                      <a:pt x="1239482" y="2022021"/>
                    </a:cubicBezTo>
                    <a:cubicBezTo>
                      <a:pt x="1242650" y="2022021"/>
                      <a:pt x="1247402" y="2012517"/>
                      <a:pt x="1248986" y="2014101"/>
                    </a:cubicBezTo>
                    <a:cubicBezTo>
                      <a:pt x="1247402" y="2015685"/>
                      <a:pt x="1245818" y="2018853"/>
                      <a:pt x="1244234" y="2020437"/>
                    </a:cubicBezTo>
                    <a:cubicBezTo>
                      <a:pt x="1244234" y="2020437"/>
                      <a:pt x="1239482" y="2022021"/>
                      <a:pt x="1239482" y="2023605"/>
                    </a:cubicBezTo>
                    <a:cubicBezTo>
                      <a:pt x="1241066" y="2023605"/>
                      <a:pt x="1244234" y="2022021"/>
                      <a:pt x="1245818" y="2020437"/>
                    </a:cubicBezTo>
                    <a:cubicBezTo>
                      <a:pt x="1247402" y="2018853"/>
                      <a:pt x="1245818" y="2018853"/>
                      <a:pt x="1247402" y="2017269"/>
                    </a:cubicBezTo>
                    <a:cubicBezTo>
                      <a:pt x="1248986" y="2015685"/>
                      <a:pt x="1250570" y="2014101"/>
                      <a:pt x="1252154" y="2014101"/>
                    </a:cubicBezTo>
                    <a:cubicBezTo>
                      <a:pt x="1255323" y="2012517"/>
                      <a:pt x="1255323" y="2018853"/>
                      <a:pt x="1255323" y="2020437"/>
                    </a:cubicBezTo>
                    <a:cubicBezTo>
                      <a:pt x="1252154" y="2026773"/>
                      <a:pt x="1244234" y="2026773"/>
                      <a:pt x="1237898" y="2031526"/>
                    </a:cubicBezTo>
                    <a:cubicBezTo>
                      <a:pt x="1234729" y="2033110"/>
                      <a:pt x="1228393" y="2041030"/>
                      <a:pt x="1223641" y="2039446"/>
                    </a:cubicBezTo>
                    <a:cubicBezTo>
                      <a:pt x="1225225" y="2037862"/>
                      <a:pt x="1226809" y="2036278"/>
                      <a:pt x="1226809" y="2034694"/>
                    </a:cubicBezTo>
                    <a:cubicBezTo>
                      <a:pt x="1226809" y="2034694"/>
                      <a:pt x="1225225" y="2034694"/>
                      <a:pt x="1225225" y="2034694"/>
                    </a:cubicBezTo>
                    <a:cubicBezTo>
                      <a:pt x="1223641" y="2036278"/>
                      <a:pt x="1223641" y="2037862"/>
                      <a:pt x="1222057" y="2039446"/>
                    </a:cubicBezTo>
                    <a:cubicBezTo>
                      <a:pt x="1222057" y="2041030"/>
                      <a:pt x="1218889" y="2042614"/>
                      <a:pt x="1217304" y="2041030"/>
                    </a:cubicBezTo>
                    <a:cubicBezTo>
                      <a:pt x="1218889" y="2039446"/>
                      <a:pt x="1226809" y="2034694"/>
                      <a:pt x="1225225" y="2031526"/>
                    </a:cubicBezTo>
                    <a:cubicBezTo>
                      <a:pt x="1223641" y="2029942"/>
                      <a:pt x="1217304" y="2033110"/>
                      <a:pt x="1215720" y="2033110"/>
                    </a:cubicBezTo>
                    <a:cubicBezTo>
                      <a:pt x="1214136" y="2034694"/>
                      <a:pt x="1212552" y="2036278"/>
                      <a:pt x="1210968" y="2037862"/>
                    </a:cubicBezTo>
                    <a:cubicBezTo>
                      <a:pt x="1209384" y="2039446"/>
                      <a:pt x="1207800" y="2039446"/>
                      <a:pt x="1207800" y="2042614"/>
                    </a:cubicBezTo>
                    <a:cubicBezTo>
                      <a:pt x="1207800" y="2044199"/>
                      <a:pt x="1210968" y="2042614"/>
                      <a:pt x="1210968" y="2044199"/>
                    </a:cubicBezTo>
                    <a:cubicBezTo>
                      <a:pt x="1212552" y="2045782"/>
                      <a:pt x="1212552" y="2047367"/>
                      <a:pt x="1212552" y="2048951"/>
                    </a:cubicBezTo>
                    <a:cubicBezTo>
                      <a:pt x="1212552" y="2050535"/>
                      <a:pt x="1210968" y="2052119"/>
                      <a:pt x="1214136" y="2053703"/>
                    </a:cubicBezTo>
                    <a:cubicBezTo>
                      <a:pt x="1215720" y="2053703"/>
                      <a:pt x="1218889" y="2052119"/>
                      <a:pt x="1218889" y="2053703"/>
                    </a:cubicBezTo>
                    <a:cubicBezTo>
                      <a:pt x="1218889" y="2055287"/>
                      <a:pt x="1237898" y="2050535"/>
                      <a:pt x="1239482" y="2048951"/>
                    </a:cubicBezTo>
                    <a:cubicBezTo>
                      <a:pt x="1242650" y="2045782"/>
                      <a:pt x="1245818" y="2044199"/>
                      <a:pt x="1250570" y="2042614"/>
                    </a:cubicBezTo>
                    <a:cubicBezTo>
                      <a:pt x="1252154" y="2041030"/>
                      <a:pt x="1253739" y="2037862"/>
                      <a:pt x="1256907" y="2041030"/>
                    </a:cubicBezTo>
                    <a:cubicBezTo>
                      <a:pt x="1260075" y="2044199"/>
                      <a:pt x="1263243" y="2050535"/>
                      <a:pt x="1263243" y="2055287"/>
                    </a:cubicBezTo>
                    <a:cubicBezTo>
                      <a:pt x="1263243" y="2060039"/>
                      <a:pt x="1264827" y="2064791"/>
                      <a:pt x="1264827" y="2071128"/>
                    </a:cubicBezTo>
                    <a:cubicBezTo>
                      <a:pt x="1264827" y="2075880"/>
                      <a:pt x="1266411" y="2079048"/>
                      <a:pt x="1267995" y="2083801"/>
                    </a:cubicBezTo>
                    <a:cubicBezTo>
                      <a:pt x="1267995" y="2086969"/>
                      <a:pt x="1271164" y="2094889"/>
                      <a:pt x="1264827" y="2096473"/>
                    </a:cubicBezTo>
                    <a:cubicBezTo>
                      <a:pt x="1263243" y="2096473"/>
                      <a:pt x="1263243" y="2096473"/>
                      <a:pt x="1263243" y="2096473"/>
                    </a:cubicBezTo>
                    <a:cubicBezTo>
                      <a:pt x="1261659" y="2096473"/>
                      <a:pt x="1261659" y="2098057"/>
                      <a:pt x="1260075" y="2098057"/>
                    </a:cubicBezTo>
                    <a:cubicBezTo>
                      <a:pt x="1258491" y="2099642"/>
                      <a:pt x="1255323" y="2098057"/>
                      <a:pt x="1255323" y="2098057"/>
                    </a:cubicBezTo>
                    <a:cubicBezTo>
                      <a:pt x="1252154" y="2098057"/>
                      <a:pt x="1244234" y="2094889"/>
                      <a:pt x="1242650" y="2096473"/>
                    </a:cubicBezTo>
                    <a:cubicBezTo>
                      <a:pt x="1241066" y="2098057"/>
                      <a:pt x="1239482" y="2096473"/>
                      <a:pt x="1239482" y="2096473"/>
                    </a:cubicBezTo>
                    <a:cubicBezTo>
                      <a:pt x="1237898" y="2098057"/>
                      <a:pt x="1239482" y="2098057"/>
                      <a:pt x="1241066" y="2098057"/>
                    </a:cubicBezTo>
                    <a:cubicBezTo>
                      <a:pt x="1241066" y="2101226"/>
                      <a:pt x="1241066" y="2102810"/>
                      <a:pt x="1241066" y="2104394"/>
                    </a:cubicBezTo>
                    <a:cubicBezTo>
                      <a:pt x="1241066" y="2105978"/>
                      <a:pt x="1241066" y="2105978"/>
                      <a:pt x="1241066" y="2107562"/>
                    </a:cubicBezTo>
                    <a:cubicBezTo>
                      <a:pt x="1241066" y="2109146"/>
                      <a:pt x="1239482" y="2109146"/>
                      <a:pt x="1239482" y="2110730"/>
                    </a:cubicBezTo>
                    <a:cubicBezTo>
                      <a:pt x="1239482" y="2113898"/>
                      <a:pt x="1242650" y="2113898"/>
                      <a:pt x="1244234" y="2115483"/>
                    </a:cubicBezTo>
                    <a:cubicBezTo>
                      <a:pt x="1245818" y="2115483"/>
                      <a:pt x="1245818" y="2115483"/>
                      <a:pt x="1247402" y="2115483"/>
                    </a:cubicBezTo>
                    <a:cubicBezTo>
                      <a:pt x="1250570" y="2117066"/>
                      <a:pt x="1247402" y="2113898"/>
                      <a:pt x="1248986" y="2113898"/>
                    </a:cubicBezTo>
                    <a:cubicBezTo>
                      <a:pt x="1252154" y="2115483"/>
                      <a:pt x="1255323" y="2113898"/>
                      <a:pt x="1258491" y="2115483"/>
                    </a:cubicBezTo>
                    <a:cubicBezTo>
                      <a:pt x="1263243" y="2117066"/>
                      <a:pt x="1269579" y="2115483"/>
                      <a:pt x="1274332" y="2113898"/>
                    </a:cubicBezTo>
                    <a:cubicBezTo>
                      <a:pt x="1279084" y="2113898"/>
                      <a:pt x="1283836" y="2113898"/>
                      <a:pt x="1290173" y="2112314"/>
                    </a:cubicBezTo>
                    <a:cubicBezTo>
                      <a:pt x="1291757" y="2112314"/>
                      <a:pt x="1293341" y="2112314"/>
                      <a:pt x="1293341" y="2110730"/>
                    </a:cubicBezTo>
                    <a:cubicBezTo>
                      <a:pt x="1293341" y="2109146"/>
                      <a:pt x="1294925" y="2110730"/>
                      <a:pt x="1294925" y="2109146"/>
                    </a:cubicBezTo>
                    <a:cubicBezTo>
                      <a:pt x="1296509" y="2107562"/>
                      <a:pt x="1294925" y="2104394"/>
                      <a:pt x="1294925" y="2102810"/>
                    </a:cubicBezTo>
                    <a:cubicBezTo>
                      <a:pt x="1294925" y="2101226"/>
                      <a:pt x="1294925" y="2101226"/>
                      <a:pt x="1294925" y="2099642"/>
                    </a:cubicBezTo>
                    <a:cubicBezTo>
                      <a:pt x="1294925" y="2098057"/>
                      <a:pt x="1294925" y="2096473"/>
                      <a:pt x="1294925" y="2096473"/>
                    </a:cubicBezTo>
                    <a:cubicBezTo>
                      <a:pt x="1293341" y="2093305"/>
                      <a:pt x="1294925" y="2093305"/>
                      <a:pt x="1294925" y="2091721"/>
                    </a:cubicBezTo>
                    <a:close/>
                    <a:moveTo>
                      <a:pt x="2067960" y="1114339"/>
                    </a:moveTo>
                    <a:lnTo>
                      <a:pt x="1991923" y="1152357"/>
                    </a:lnTo>
                    <a:lnTo>
                      <a:pt x="1942817" y="1149189"/>
                    </a:lnTo>
                    <a:lnTo>
                      <a:pt x="1941233" y="1180870"/>
                    </a:lnTo>
                    <a:lnTo>
                      <a:pt x="1991923" y="1184039"/>
                    </a:lnTo>
                    <a:lnTo>
                      <a:pt x="2060039" y="1231561"/>
                    </a:lnTo>
                    <a:lnTo>
                      <a:pt x="2063207" y="1196711"/>
                    </a:lnTo>
                    <a:lnTo>
                      <a:pt x="2020437" y="1169782"/>
                    </a:lnTo>
                    <a:lnTo>
                      <a:pt x="2066376" y="1149189"/>
                    </a:lnTo>
                    <a:lnTo>
                      <a:pt x="2067960" y="1114339"/>
                    </a:lnTo>
                    <a:close/>
                    <a:moveTo>
                      <a:pt x="1922224" y="1705204"/>
                    </a:moveTo>
                    <a:cubicBezTo>
                      <a:pt x="1922224" y="1703620"/>
                      <a:pt x="1920639" y="1702035"/>
                      <a:pt x="1919055" y="1700451"/>
                    </a:cubicBezTo>
                    <a:cubicBezTo>
                      <a:pt x="1917471" y="1695699"/>
                      <a:pt x="1914303" y="1690947"/>
                      <a:pt x="1911135" y="1686195"/>
                    </a:cubicBezTo>
                    <a:cubicBezTo>
                      <a:pt x="1909551" y="1684611"/>
                      <a:pt x="1907967" y="1683026"/>
                      <a:pt x="1906383" y="1681442"/>
                    </a:cubicBezTo>
                    <a:cubicBezTo>
                      <a:pt x="1904799" y="1679858"/>
                      <a:pt x="1904799" y="1678274"/>
                      <a:pt x="1903215" y="1676690"/>
                    </a:cubicBezTo>
                    <a:cubicBezTo>
                      <a:pt x="1900046" y="1671938"/>
                      <a:pt x="1895294" y="1668770"/>
                      <a:pt x="1890542" y="1665601"/>
                    </a:cubicBezTo>
                    <a:cubicBezTo>
                      <a:pt x="1888958" y="1664017"/>
                      <a:pt x="1885790" y="1662433"/>
                      <a:pt x="1884206" y="1659265"/>
                    </a:cubicBezTo>
                    <a:cubicBezTo>
                      <a:pt x="1882621" y="1657681"/>
                      <a:pt x="1879453" y="1657681"/>
                      <a:pt x="1877869" y="1654513"/>
                    </a:cubicBezTo>
                    <a:cubicBezTo>
                      <a:pt x="1876285" y="1652929"/>
                      <a:pt x="1873117" y="1652929"/>
                      <a:pt x="1873117" y="1651345"/>
                    </a:cubicBezTo>
                    <a:cubicBezTo>
                      <a:pt x="1871533" y="1649760"/>
                      <a:pt x="1873117" y="1646592"/>
                      <a:pt x="1874701" y="1645008"/>
                    </a:cubicBezTo>
                    <a:cubicBezTo>
                      <a:pt x="1876285" y="1641840"/>
                      <a:pt x="1879453" y="1638672"/>
                      <a:pt x="1882621" y="1635504"/>
                    </a:cubicBezTo>
                    <a:cubicBezTo>
                      <a:pt x="1884206" y="1633920"/>
                      <a:pt x="1887374" y="1632336"/>
                      <a:pt x="1888958" y="1630751"/>
                    </a:cubicBezTo>
                    <a:cubicBezTo>
                      <a:pt x="1890542" y="1629167"/>
                      <a:pt x="1892126" y="1627583"/>
                      <a:pt x="1892126" y="1625999"/>
                    </a:cubicBezTo>
                    <a:cubicBezTo>
                      <a:pt x="1892126" y="1624415"/>
                      <a:pt x="1892126" y="1624415"/>
                      <a:pt x="1892126" y="1622831"/>
                    </a:cubicBezTo>
                    <a:cubicBezTo>
                      <a:pt x="1890542" y="1621247"/>
                      <a:pt x="1888958" y="1621247"/>
                      <a:pt x="1887374" y="1621247"/>
                    </a:cubicBezTo>
                    <a:cubicBezTo>
                      <a:pt x="1885790" y="1621247"/>
                      <a:pt x="1884206" y="1616495"/>
                      <a:pt x="1884206" y="1616495"/>
                    </a:cubicBezTo>
                    <a:cubicBezTo>
                      <a:pt x="1884206" y="1614911"/>
                      <a:pt x="1882621" y="1611742"/>
                      <a:pt x="1882621" y="1611742"/>
                    </a:cubicBezTo>
                    <a:cubicBezTo>
                      <a:pt x="1881037" y="1610158"/>
                      <a:pt x="1877869" y="1613327"/>
                      <a:pt x="1877869" y="1614911"/>
                    </a:cubicBezTo>
                    <a:cubicBezTo>
                      <a:pt x="1871533" y="1621247"/>
                      <a:pt x="1866781" y="1627583"/>
                      <a:pt x="1860444" y="1633920"/>
                    </a:cubicBezTo>
                    <a:cubicBezTo>
                      <a:pt x="1858860" y="1635504"/>
                      <a:pt x="1855692" y="1638672"/>
                      <a:pt x="1855692" y="1640256"/>
                    </a:cubicBezTo>
                    <a:cubicBezTo>
                      <a:pt x="1855692" y="1641840"/>
                      <a:pt x="1854108" y="1645008"/>
                      <a:pt x="1852524" y="1646592"/>
                    </a:cubicBezTo>
                    <a:cubicBezTo>
                      <a:pt x="1850940" y="1648176"/>
                      <a:pt x="1847772" y="1648176"/>
                      <a:pt x="1846187" y="1649760"/>
                    </a:cubicBezTo>
                    <a:cubicBezTo>
                      <a:pt x="1843019" y="1651345"/>
                      <a:pt x="1841435" y="1654513"/>
                      <a:pt x="1839851" y="1656097"/>
                    </a:cubicBezTo>
                    <a:cubicBezTo>
                      <a:pt x="1836683" y="1659265"/>
                      <a:pt x="1833515" y="1662433"/>
                      <a:pt x="1830346" y="1664017"/>
                    </a:cubicBezTo>
                    <a:cubicBezTo>
                      <a:pt x="1828763" y="1665601"/>
                      <a:pt x="1827178" y="1665601"/>
                      <a:pt x="1827178" y="1667186"/>
                    </a:cubicBezTo>
                    <a:cubicBezTo>
                      <a:pt x="1825594" y="1668770"/>
                      <a:pt x="1827178" y="1670354"/>
                      <a:pt x="1824010" y="1671938"/>
                    </a:cubicBezTo>
                    <a:cubicBezTo>
                      <a:pt x="1825594" y="1673522"/>
                      <a:pt x="1825594" y="1673522"/>
                      <a:pt x="1827178" y="1671938"/>
                    </a:cubicBezTo>
                    <a:cubicBezTo>
                      <a:pt x="1828763" y="1670354"/>
                      <a:pt x="1830346" y="1671938"/>
                      <a:pt x="1831931" y="1671938"/>
                    </a:cubicBezTo>
                    <a:cubicBezTo>
                      <a:pt x="1836683" y="1670354"/>
                      <a:pt x="1838267" y="1668770"/>
                      <a:pt x="1843019" y="1667186"/>
                    </a:cubicBezTo>
                    <a:cubicBezTo>
                      <a:pt x="1846187" y="1665601"/>
                      <a:pt x="1847772" y="1667186"/>
                      <a:pt x="1846187" y="1670354"/>
                    </a:cubicBezTo>
                    <a:cubicBezTo>
                      <a:pt x="1844603" y="1675106"/>
                      <a:pt x="1839851" y="1676690"/>
                      <a:pt x="1839851" y="1679858"/>
                    </a:cubicBezTo>
                    <a:cubicBezTo>
                      <a:pt x="1839851" y="1679858"/>
                      <a:pt x="1841435" y="1679858"/>
                      <a:pt x="1841435" y="1679858"/>
                    </a:cubicBezTo>
                    <a:cubicBezTo>
                      <a:pt x="1841435" y="1681442"/>
                      <a:pt x="1839851" y="1683026"/>
                      <a:pt x="1839851" y="1684611"/>
                    </a:cubicBezTo>
                    <a:cubicBezTo>
                      <a:pt x="1839851" y="1686195"/>
                      <a:pt x="1839851" y="1689363"/>
                      <a:pt x="1838267" y="1690947"/>
                    </a:cubicBezTo>
                    <a:cubicBezTo>
                      <a:pt x="1836683" y="1692531"/>
                      <a:pt x="1836683" y="1690947"/>
                      <a:pt x="1835099" y="1692531"/>
                    </a:cubicBezTo>
                    <a:cubicBezTo>
                      <a:pt x="1833515" y="1694115"/>
                      <a:pt x="1831931" y="1697283"/>
                      <a:pt x="1831931" y="1698867"/>
                    </a:cubicBezTo>
                    <a:cubicBezTo>
                      <a:pt x="1830346" y="1703620"/>
                      <a:pt x="1828763" y="1705204"/>
                      <a:pt x="1824010" y="1703620"/>
                    </a:cubicBezTo>
                    <a:cubicBezTo>
                      <a:pt x="1822426" y="1703620"/>
                      <a:pt x="1822426" y="1706788"/>
                      <a:pt x="1822426" y="1708372"/>
                    </a:cubicBezTo>
                    <a:cubicBezTo>
                      <a:pt x="1822426" y="1711540"/>
                      <a:pt x="1825594" y="1714708"/>
                      <a:pt x="1825594" y="1717876"/>
                    </a:cubicBezTo>
                    <a:cubicBezTo>
                      <a:pt x="1827178" y="1721044"/>
                      <a:pt x="1830346" y="1727381"/>
                      <a:pt x="1835099" y="1728965"/>
                    </a:cubicBezTo>
                    <a:cubicBezTo>
                      <a:pt x="1838267" y="1728965"/>
                      <a:pt x="1849355" y="1730549"/>
                      <a:pt x="1847772" y="1724213"/>
                    </a:cubicBezTo>
                    <a:cubicBezTo>
                      <a:pt x="1847772" y="1721044"/>
                      <a:pt x="1849355" y="1719460"/>
                      <a:pt x="1850940" y="1717876"/>
                    </a:cubicBezTo>
                    <a:cubicBezTo>
                      <a:pt x="1850940" y="1717876"/>
                      <a:pt x="1852524" y="1714708"/>
                      <a:pt x="1852524" y="1714708"/>
                    </a:cubicBezTo>
                    <a:cubicBezTo>
                      <a:pt x="1854108" y="1714708"/>
                      <a:pt x="1854108" y="1714708"/>
                      <a:pt x="1854108" y="1713124"/>
                    </a:cubicBezTo>
                    <a:cubicBezTo>
                      <a:pt x="1854108" y="1711540"/>
                      <a:pt x="1854108" y="1711540"/>
                      <a:pt x="1854108" y="1709956"/>
                    </a:cubicBezTo>
                    <a:cubicBezTo>
                      <a:pt x="1854108" y="1708372"/>
                      <a:pt x="1855692" y="1708372"/>
                      <a:pt x="1855692" y="1708372"/>
                    </a:cubicBezTo>
                    <a:cubicBezTo>
                      <a:pt x="1855692" y="1706788"/>
                      <a:pt x="1855692" y="1706788"/>
                      <a:pt x="1857276" y="1705204"/>
                    </a:cubicBezTo>
                    <a:cubicBezTo>
                      <a:pt x="1858860" y="1703620"/>
                      <a:pt x="1860444" y="1703620"/>
                      <a:pt x="1860444" y="1702035"/>
                    </a:cubicBezTo>
                    <a:cubicBezTo>
                      <a:pt x="1862028" y="1700451"/>
                      <a:pt x="1863612" y="1697283"/>
                      <a:pt x="1862028" y="1697283"/>
                    </a:cubicBezTo>
                    <a:cubicBezTo>
                      <a:pt x="1862028" y="1697283"/>
                      <a:pt x="1860444" y="1690947"/>
                      <a:pt x="1860444" y="1689363"/>
                    </a:cubicBezTo>
                    <a:cubicBezTo>
                      <a:pt x="1866781" y="1687779"/>
                      <a:pt x="1865196" y="1681442"/>
                      <a:pt x="1868365" y="1678274"/>
                    </a:cubicBezTo>
                    <a:cubicBezTo>
                      <a:pt x="1869949" y="1676690"/>
                      <a:pt x="1869949" y="1675106"/>
                      <a:pt x="1871533" y="1675106"/>
                    </a:cubicBezTo>
                    <a:cubicBezTo>
                      <a:pt x="1873117" y="1675106"/>
                      <a:pt x="1874701" y="1676690"/>
                      <a:pt x="1876285" y="1678274"/>
                    </a:cubicBezTo>
                    <a:cubicBezTo>
                      <a:pt x="1881037" y="1683026"/>
                      <a:pt x="1885790" y="1687779"/>
                      <a:pt x="1890542" y="1692531"/>
                    </a:cubicBezTo>
                    <a:cubicBezTo>
                      <a:pt x="1892126" y="1694115"/>
                      <a:pt x="1893710" y="1694115"/>
                      <a:pt x="1893710" y="1695699"/>
                    </a:cubicBezTo>
                    <a:cubicBezTo>
                      <a:pt x="1893710" y="1698867"/>
                      <a:pt x="1896878" y="1698867"/>
                      <a:pt x="1898462" y="1700451"/>
                    </a:cubicBezTo>
                    <a:cubicBezTo>
                      <a:pt x="1901630" y="1706788"/>
                      <a:pt x="1906383" y="1709956"/>
                      <a:pt x="1903215" y="1717876"/>
                    </a:cubicBezTo>
                    <a:cubicBezTo>
                      <a:pt x="1900046" y="1725797"/>
                      <a:pt x="1900046" y="1730549"/>
                      <a:pt x="1895294" y="1736885"/>
                    </a:cubicBezTo>
                    <a:cubicBezTo>
                      <a:pt x="1890542" y="1744806"/>
                      <a:pt x="1885790" y="1752726"/>
                      <a:pt x="1879453" y="1759063"/>
                    </a:cubicBezTo>
                    <a:cubicBezTo>
                      <a:pt x="1877869" y="1760647"/>
                      <a:pt x="1874701" y="1766983"/>
                      <a:pt x="1871533" y="1765399"/>
                    </a:cubicBezTo>
                    <a:cubicBezTo>
                      <a:pt x="1868365" y="1765399"/>
                      <a:pt x="1869949" y="1768567"/>
                      <a:pt x="1868365" y="1770151"/>
                    </a:cubicBezTo>
                    <a:cubicBezTo>
                      <a:pt x="1866781" y="1771735"/>
                      <a:pt x="1863612" y="1774904"/>
                      <a:pt x="1863612" y="1776488"/>
                    </a:cubicBezTo>
                    <a:cubicBezTo>
                      <a:pt x="1863612" y="1778072"/>
                      <a:pt x="1868365" y="1778072"/>
                      <a:pt x="1869949" y="1778072"/>
                    </a:cubicBezTo>
                    <a:cubicBezTo>
                      <a:pt x="1871533" y="1778072"/>
                      <a:pt x="1869949" y="1781240"/>
                      <a:pt x="1871533" y="1781240"/>
                    </a:cubicBezTo>
                    <a:cubicBezTo>
                      <a:pt x="1873117" y="1781240"/>
                      <a:pt x="1873117" y="1784408"/>
                      <a:pt x="1873117" y="1784408"/>
                    </a:cubicBezTo>
                    <a:cubicBezTo>
                      <a:pt x="1873117" y="1784408"/>
                      <a:pt x="1874701" y="1785992"/>
                      <a:pt x="1874701" y="1785992"/>
                    </a:cubicBezTo>
                    <a:cubicBezTo>
                      <a:pt x="1876285" y="1785992"/>
                      <a:pt x="1877869" y="1782824"/>
                      <a:pt x="1877869" y="1782824"/>
                    </a:cubicBezTo>
                    <a:cubicBezTo>
                      <a:pt x="1879453" y="1781240"/>
                      <a:pt x="1881037" y="1779656"/>
                      <a:pt x="1881037" y="1778072"/>
                    </a:cubicBezTo>
                    <a:cubicBezTo>
                      <a:pt x="1881037" y="1778072"/>
                      <a:pt x="1879453" y="1778072"/>
                      <a:pt x="1879453" y="1778072"/>
                    </a:cubicBezTo>
                    <a:cubicBezTo>
                      <a:pt x="1881037" y="1778072"/>
                      <a:pt x="1884206" y="1774904"/>
                      <a:pt x="1884206" y="1774904"/>
                    </a:cubicBezTo>
                    <a:cubicBezTo>
                      <a:pt x="1884206" y="1774904"/>
                      <a:pt x="1884206" y="1774904"/>
                      <a:pt x="1884206" y="1774904"/>
                    </a:cubicBezTo>
                    <a:cubicBezTo>
                      <a:pt x="1884206" y="1774904"/>
                      <a:pt x="1885790" y="1773319"/>
                      <a:pt x="1885790" y="1773319"/>
                    </a:cubicBezTo>
                    <a:cubicBezTo>
                      <a:pt x="1885790" y="1773319"/>
                      <a:pt x="1885790" y="1773319"/>
                      <a:pt x="1885790" y="1773319"/>
                    </a:cubicBezTo>
                    <a:cubicBezTo>
                      <a:pt x="1887374" y="1770151"/>
                      <a:pt x="1890542" y="1768567"/>
                      <a:pt x="1892126" y="1766983"/>
                    </a:cubicBezTo>
                    <a:cubicBezTo>
                      <a:pt x="1893710" y="1765399"/>
                      <a:pt x="1893710" y="1765399"/>
                      <a:pt x="1893710" y="1762231"/>
                    </a:cubicBezTo>
                    <a:cubicBezTo>
                      <a:pt x="1893710" y="1760647"/>
                      <a:pt x="1896878" y="1757479"/>
                      <a:pt x="1898462" y="1759063"/>
                    </a:cubicBezTo>
                    <a:cubicBezTo>
                      <a:pt x="1901630" y="1760647"/>
                      <a:pt x="1901630" y="1757479"/>
                      <a:pt x="1903215" y="1754310"/>
                    </a:cubicBezTo>
                    <a:cubicBezTo>
                      <a:pt x="1904799" y="1752726"/>
                      <a:pt x="1906383" y="1751142"/>
                      <a:pt x="1907967" y="1747974"/>
                    </a:cubicBezTo>
                    <a:cubicBezTo>
                      <a:pt x="1912719" y="1743222"/>
                      <a:pt x="1915887" y="1738470"/>
                      <a:pt x="1919055" y="1732133"/>
                    </a:cubicBezTo>
                    <a:cubicBezTo>
                      <a:pt x="1922224" y="1727381"/>
                      <a:pt x="1925392" y="1721044"/>
                      <a:pt x="1928560" y="1716292"/>
                    </a:cubicBezTo>
                    <a:cubicBezTo>
                      <a:pt x="1930144" y="1713124"/>
                      <a:pt x="1934896" y="1706788"/>
                      <a:pt x="1931728" y="1703620"/>
                    </a:cubicBezTo>
                    <a:cubicBezTo>
                      <a:pt x="1922224" y="1708372"/>
                      <a:pt x="1922224" y="1706788"/>
                      <a:pt x="1922224" y="1705204"/>
                    </a:cubicBezTo>
                    <a:close/>
                    <a:moveTo>
                      <a:pt x="1824010" y="1705204"/>
                    </a:moveTo>
                    <a:cubicBezTo>
                      <a:pt x="1824010" y="1703620"/>
                      <a:pt x="1825594" y="1702035"/>
                      <a:pt x="1825594" y="1702035"/>
                    </a:cubicBezTo>
                    <a:cubicBezTo>
                      <a:pt x="1827178" y="1700451"/>
                      <a:pt x="1827178" y="1702035"/>
                      <a:pt x="1828763" y="1700451"/>
                    </a:cubicBezTo>
                    <a:cubicBezTo>
                      <a:pt x="1830346" y="1698867"/>
                      <a:pt x="1828763" y="1697283"/>
                      <a:pt x="1830346" y="1695699"/>
                    </a:cubicBezTo>
                    <a:cubicBezTo>
                      <a:pt x="1830346" y="1697283"/>
                      <a:pt x="1830346" y="1697283"/>
                      <a:pt x="1830346" y="1697283"/>
                    </a:cubicBezTo>
                    <a:cubicBezTo>
                      <a:pt x="1830346" y="1700451"/>
                      <a:pt x="1825594" y="1706788"/>
                      <a:pt x="1824010" y="1705204"/>
                    </a:cubicBezTo>
                    <a:close/>
                    <a:moveTo>
                      <a:pt x="1955490" y="973355"/>
                    </a:moveTo>
                    <a:lnTo>
                      <a:pt x="2034694" y="960682"/>
                    </a:lnTo>
                    <a:lnTo>
                      <a:pt x="2037862" y="978107"/>
                    </a:lnTo>
                    <a:lnTo>
                      <a:pt x="2058455" y="974939"/>
                    </a:lnTo>
                    <a:lnTo>
                      <a:pt x="2048951" y="909991"/>
                    </a:lnTo>
                    <a:lnTo>
                      <a:pt x="2028357" y="913160"/>
                    </a:lnTo>
                    <a:lnTo>
                      <a:pt x="2031526" y="930585"/>
                    </a:lnTo>
                    <a:lnTo>
                      <a:pt x="1952321" y="943257"/>
                    </a:lnTo>
                    <a:lnTo>
                      <a:pt x="1949153" y="925832"/>
                    </a:lnTo>
                    <a:lnTo>
                      <a:pt x="1928560" y="929000"/>
                    </a:lnTo>
                    <a:lnTo>
                      <a:pt x="1939649" y="993948"/>
                    </a:lnTo>
                    <a:lnTo>
                      <a:pt x="1960242" y="990780"/>
                    </a:lnTo>
                    <a:lnTo>
                      <a:pt x="1955490" y="973355"/>
                    </a:lnTo>
                    <a:close/>
                    <a:moveTo>
                      <a:pt x="1817674" y="1625999"/>
                    </a:moveTo>
                    <a:cubicBezTo>
                      <a:pt x="1817674" y="1627583"/>
                      <a:pt x="1819258" y="1630751"/>
                      <a:pt x="1819258" y="1632336"/>
                    </a:cubicBezTo>
                    <a:cubicBezTo>
                      <a:pt x="1819258" y="1633920"/>
                      <a:pt x="1820842" y="1633920"/>
                      <a:pt x="1820842" y="1635504"/>
                    </a:cubicBezTo>
                    <a:cubicBezTo>
                      <a:pt x="1819258" y="1638672"/>
                      <a:pt x="1820842" y="1645008"/>
                      <a:pt x="1820842" y="1648176"/>
                    </a:cubicBezTo>
                    <a:cubicBezTo>
                      <a:pt x="1820842" y="1649760"/>
                      <a:pt x="1820842" y="1659265"/>
                      <a:pt x="1824010" y="1660849"/>
                    </a:cubicBezTo>
                    <a:cubicBezTo>
                      <a:pt x="1824010" y="1660849"/>
                      <a:pt x="1824010" y="1659265"/>
                      <a:pt x="1825594" y="1659265"/>
                    </a:cubicBezTo>
                    <a:cubicBezTo>
                      <a:pt x="1825594" y="1656097"/>
                      <a:pt x="1822426" y="1651345"/>
                      <a:pt x="1824010" y="1648176"/>
                    </a:cubicBezTo>
                    <a:cubicBezTo>
                      <a:pt x="1825594" y="1649760"/>
                      <a:pt x="1825594" y="1651345"/>
                      <a:pt x="1825594" y="1654513"/>
                    </a:cubicBezTo>
                    <a:cubicBezTo>
                      <a:pt x="1825594" y="1656097"/>
                      <a:pt x="1825594" y="1659265"/>
                      <a:pt x="1827178" y="1660849"/>
                    </a:cubicBezTo>
                    <a:cubicBezTo>
                      <a:pt x="1827178" y="1662433"/>
                      <a:pt x="1828763" y="1660849"/>
                      <a:pt x="1830346" y="1659265"/>
                    </a:cubicBezTo>
                    <a:cubicBezTo>
                      <a:pt x="1831931" y="1657681"/>
                      <a:pt x="1831931" y="1657681"/>
                      <a:pt x="1831931" y="1659265"/>
                    </a:cubicBezTo>
                    <a:cubicBezTo>
                      <a:pt x="1833515" y="1659265"/>
                      <a:pt x="1831931" y="1657681"/>
                      <a:pt x="1831931" y="1656097"/>
                    </a:cubicBezTo>
                    <a:cubicBezTo>
                      <a:pt x="1835099" y="1657681"/>
                      <a:pt x="1836683" y="1654513"/>
                      <a:pt x="1836683" y="1651345"/>
                    </a:cubicBezTo>
                    <a:cubicBezTo>
                      <a:pt x="1836683" y="1646592"/>
                      <a:pt x="1836683" y="1643424"/>
                      <a:pt x="1836683" y="1638672"/>
                    </a:cubicBezTo>
                    <a:cubicBezTo>
                      <a:pt x="1836683" y="1632336"/>
                      <a:pt x="1835099" y="1625999"/>
                      <a:pt x="1835099" y="1621247"/>
                    </a:cubicBezTo>
                    <a:cubicBezTo>
                      <a:pt x="1835099" y="1618079"/>
                      <a:pt x="1839851" y="1611742"/>
                      <a:pt x="1835099" y="1608574"/>
                    </a:cubicBezTo>
                    <a:cubicBezTo>
                      <a:pt x="1831931" y="1606990"/>
                      <a:pt x="1827178" y="1608574"/>
                      <a:pt x="1824010" y="1610158"/>
                    </a:cubicBezTo>
                    <a:cubicBezTo>
                      <a:pt x="1822426" y="1611742"/>
                      <a:pt x="1820842" y="1611742"/>
                      <a:pt x="1819258" y="1613327"/>
                    </a:cubicBezTo>
                    <a:cubicBezTo>
                      <a:pt x="1817674" y="1614911"/>
                      <a:pt x="1814506" y="1616495"/>
                      <a:pt x="1814506" y="1618079"/>
                    </a:cubicBezTo>
                    <a:cubicBezTo>
                      <a:pt x="1812922" y="1621247"/>
                      <a:pt x="1816090" y="1621247"/>
                      <a:pt x="1817674" y="1621247"/>
                    </a:cubicBezTo>
                    <a:cubicBezTo>
                      <a:pt x="1817674" y="1622831"/>
                      <a:pt x="1817674" y="1624415"/>
                      <a:pt x="1817674" y="1625999"/>
                    </a:cubicBezTo>
                    <a:close/>
                    <a:moveTo>
                      <a:pt x="1244234" y="2072712"/>
                    </a:moveTo>
                    <a:cubicBezTo>
                      <a:pt x="1242650" y="2072712"/>
                      <a:pt x="1242650" y="2072712"/>
                      <a:pt x="1241066" y="2072712"/>
                    </a:cubicBezTo>
                    <a:cubicBezTo>
                      <a:pt x="1239482" y="2072712"/>
                      <a:pt x="1239482" y="2074296"/>
                      <a:pt x="1237898" y="2075880"/>
                    </a:cubicBezTo>
                    <a:cubicBezTo>
                      <a:pt x="1236313" y="2075880"/>
                      <a:pt x="1239482" y="2072712"/>
                      <a:pt x="1239482" y="2072712"/>
                    </a:cubicBezTo>
                    <a:cubicBezTo>
                      <a:pt x="1239482" y="2072712"/>
                      <a:pt x="1236313" y="2067960"/>
                      <a:pt x="1236313" y="2067960"/>
                    </a:cubicBezTo>
                    <a:cubicBezTo>
                      <a:pt x="1234729" y="2067960"/>
                      <a:pt x="1234729" y="2067960"/>
                      <a:pt x="1233145" y="2066376"/>
                    </a:cubicBezTo>
                    <a:cubicBezTo>
                      <a:pt x="1233145" y="2066376"/>
                      <a:pt x="1233145" y="2063208"/>
                      <a:pt x="1233145" y="2063208"/>
                    </a:cubicBezTo>
                    <a:cubicBezTo>
                      <a:pt x="1231561" y="2063208"/>
                      <a:pt x="1228393" y="2069544"/>
                      <a:pt x="1225225" y="2067960"/>
                    </a:cubicBezTo>
                    <a:cubicBezTo>
                      <a:pt x="1223641" y="2066376"/>
                      <a:pt x="1222057" y="2067960"/>
                      <a:pt x="1220473" y="2066376"/>
                    </a:cubicBezTo>
                    <a:cubicBezTo>
                      <a:pt x="1218889" y="2064791"/>
                      <a:pt x="1215720" y="2064791"/>
                      <a:pt x="1215720" y="2067960"/>
                    </a:cubicBezTo>
                    <a:cubicBezTo>
                      <a:pt x="1215720" y="2069544"/>
                      <a:pt x="1217304" y="2071128"/>
                      <a:pt x="1214136" y="2072712"/>
                    </a:cubicBezTo>
                    <a:cubicBezTo>
                      <a:pt x="1212552" y="2074296"/>
                      <a:pt x="1210968" y="2075880"/>
                      <a:pt x="1209384" y="2079048"/>
                    </a:cubicBezTo>
                    <a:cubicBezTo>
                      <a:pt x="1207800" y="2082217"/>
                      <a:pt x="1203048" y="2086969"/>
                      <a:pt x="1204632" y="2090137"/>
                    </a:cubicBezTo>
                    <a:cubicBezTo>
                      <a:pt x="1204632" y="2091721"/>
                      <a:pt x="1204632" y="2096473"/>
                      <a:pt x="1204632" y="2098057"/>
                    </a:cubicBezTo>
                    <a:cubicBezTo>
                      <a:pt x="1206216" y="2099642"/>
                      <a:pt x="1207800" y="2099642"/>
                      <a:pt x="1209384" y="2102810"/>
                    </a:cubicBezTo>
                    <a:cubicBezTo>
                      <a:pt x="1212552" y="2107562"/>
                      <a:pt x="1217304" y="2109146"/>
                      <a:pt x="1222057" y="2105978"/>
                    </a:cubicBezTo>
                    <a:cubicBezTo>
                      <a:pt x="1226809" y="2102810"/>
                      <a:pt x="1226809" y="2099642"/>
                      <a:pt x="1226809" y="2094889"/>
                    </a:cubicBezTo>
                    <a:cubicBezTo>
                      <a:pt x="1226809" y="2093305"/>
                      <a:pt x="1226809" y="2086969"/>
                      <a:pt x="1229977" y="2086969"/>
                    </a:cubicBezTo>
                    <a:cubicBezTo>
                      <a:pt x="1237898" y="2080632"/>
                      <a:pt x="1244234" y="2075880"/>
                      <a:pt x="1244234" y="2072712"/>
                    </a:cubicBezTo>
                    <a:close/>
                    <a:moveTo>
                      <a:pt x="1504024" y="358729"/>
                    </a:moveTo>
                    <a:cubicBezTo>
                      <a:pt x="1518281" y="366649"/>
                      <a:pt x="1532538" y="369817"/>
                      <a:pt x="1543627" y="366649"/>
                    </a:cubicBezTo>
                    <a:cubicBezTo>
                      <a:pt x="1554715" y="363481"/>
                      <a:pt x="1564220" y="355561"/>
                      <a:pt x="1572140" y="342888"/>
                    </a:cubicBezTo>
                    <a:lnTo>
                      <a:pt x="1610158" y="273188"/>
                    </a:lnTo>
                    <a:lnTo>
                      <a:pt x="1583229" y="258931"/>
                    </a:lnTo>
                    <a:lnTo>
                      <a:pt x="1545211" y="327047"/>
                    </a:lnTo>
                    <a:cubicBezTo>
                      <a:pt x="1540458" y="334968"/>
                      <a:pt x="1535706" y="339720"/>
                      <a:pt x="1530954" y="341304"/>
                    </a:cubicBezTo>
                    <a:cubicBezTo>
                      <a:pt x="1526202" y="342888"/>
                      <a:pt x="1519865" y="342888"/>
                      <a:pt x="1513529" y="339720"/>
                    </a:cubicBezTo>
                    <a:cubicBezTo>
                      <a:pt x="1507193" y="336552"/>
                      <a:pt x="1504024" y="331799"/>
                      <a:pt x="1502440" y="327047"/>
                    </a:cubicBezTo>
                    <a:cubicBezTo>
                      <a:pt x="1500856" y="322295"/>
                      <a:pt x="1504024" y="315958"/>
                      <a:pt x="1507193" y="308038"/>
                    </a:cubicBezTo>
                    <a:lnTo>
                      <a:pt x="1545211" y="239922"/>
                    </a:lnTo>
                    <a:lnTo>
                      <a:pt x="1518281" y="225665"/>
                    </a:lnTo>
                    <a:lnTo>
                      <a:pt x="1480263" y="295365"/>
                    </a:lnTo>
                    <a:cubicBezTo>
                      <a:pt x="1472343" y="309622"/>
                      <a:pt x="1470759" y="320711"/>
                      <a:pt x="1475511" y="333383"/>
                    </a:cubicBezTo>
                    <a:cubicBezTo>
                      <a:pt x="1480263" y="341304"/>
                      <a:pt x="1489768" y="350808"/>
                      <a:pt x="1504024" y="358729"/>
                    </a:cubicBezTo>
                    <a:close/>
                    <a:moveTo>
                      <a:pt x="1768567" y="582085"/>
                    </a:moveTo>
                    <a:lnTo>
                      <a:pt x="1892126" y="537731"/>
                    </a:lnTo>
                    <a:lnTo>
                      <a:pt x="1873117" y="513969"/>
                    </a:lnTo>
                    <a:lnTo>
                      <a:pt x="1790744" y="545651"/>
                    </a:lnTo>
                    <a:lnTo>
                      <a:pt x="1839851" y="472783"/>
                    </a:lnTo>
                    <a:lnTo>
                      <a:pt x="1819258" y="447438"/>
                    </a:lnTo>
                    <a:lnTo>
                      <a:pt x="1749558" y="558324"/>
                    </a:lnTo>
                    <a:lnTo>
                      <a:pt x="1768567" y="582085"/>
                    </a:lnTo>
                    <a:close/>
                    <a:moveTo>
                      <a:pt x="1592733" y="412588"/>
                    </a:moveTo>
                    <a:lnTo>
                      <a:pt x="1645008" y="344472"/>
                    </a:lnTo>
                    <a:lnTo>
                      <a:pt x="1630751" y="441101"/>
                    </a:lnTo>
                    <a:lnTo>
                      <a:pt x="1654513" y="460110"/>
                    </a:lnTo>
                    <a:lnTo>
                      <a:pt x="1730549" y="361897"/>
                    </a:lnTo>
                    <a:lnTo>
                      <a:pt x="1708372" y="344472"/>
                    </a:lnTo>
                    <a:lnTo>
                      <a:pt x="1665601" y="399915"/>
                    </a:lnTo>
                    <a:lnTo>
                      <a:pt x="1678274" y="319127"/>
                    </a:lnTo>
                    <a:lnTo>
                      <a:pt x="1648176" y="295365"/>
                    </a:lnTo>
                    <a:lnTo>
                      <a:pt x="1572140" y="393579"/>
                    </a:lnTo>
                    <a:lnTo>
                      <a:pt x="1592733" y="412588"/>
                    </a:lnTo>
                    <a:close/>
                    <a:moveTo>
                      <a:pt x="1697283" y="471199"/>
                    </a:moveTo>
                    <a:lnTo>
                      <a:pt x="1684610" y="458526"/>
                    </a:lnTo>
                    <a:lnTo>
                      <a:pt x="1668770" y="474367"/>
                    </a:lnTo>
                    <a:lnTo>
                      <a:pt x="1716292" y="521890"/>
                    </a:lnTo>
                    <a:lnTo>
                      <a:pt x="1732133" y="506049"/>
                    </a:lnTo>
                    <a:lnTo>
                      <a:pt x="1719460" y="493376"/>
                    </a:lnTo>
                    <a:lnTo>
                      <a:pt x="1776488" y="436349"/>
                    </a:lnTo>
                    <a:lnTo>
                      <a:pt x="1789160" y="449022"/>
                    </a:lnTo>
                    <a:lnTo>
                      <a:pt x="1805001" y="433181"/>
                    </a:lnTo>
                    <a:lnTo>
                      <a:pt x="1757479" y="385658"/>
                    </a:lnTo>
                    <a:lnTo>
                      <a:pt x="1741638" y="401499"/>
                    </a:lnTo>
                    <a:lnTo>
                      <a:pt x="1754310" y="414172"/>
                    </a:lnTo>
                    <a:lnTo>
                      <a:pt x="1697283" y="471199"/>
                    </a:lnTo>
                    <a:close/>
                    <a:moveTo>
                      <a:pt x="1865196" y="1098498"/>
                    </a:moveTo>
                    <a:cubicBezTo>
                      <a:pt x="1865196" y="673962"/>
                      <a:pt x="1521449" y="330215"/>
                      <a:pt x="1096914" y="330215"/>
                    </a:cubicBezTo>
                    <a:cubicBezTo>
                      <a:pt x="672378" y="330215"/>
                      <a:pt x="328631" y="673962"/>
                      <a:pt x="328631" y="1098498"/>
                    </a:cubicBezTo>
                    <a:cubicBezTo>
                      <a:pt x="328631" y="1523033"/>
                      <a:pt x="672378" y="1866780"/>
                      <a:pt x="1096914" y="1866780"/>
                    </a:cubicBezTo>
                    <a:cubicBezTo>
                      <a:pt x="1521449" y="1866780"/>
                      <a:pt x="1865196" y="1523033"/>
                      <a:pt x="1865196" y="1098498"/>
                    </a:cubicBezTo>
                    <a:close/>
                    <a:moveTo>
                      <a:pt x="1689363" y="1478679"/>
                    </a:moveTo>
                    <a:cubicBezTo>
                      <a:pt x="1671938" y="1475511"/>
                      <a:pt x="1630751" y="1467590"/>
                      <a:pt x="1584813" y="1469175"/>
                    </a:cubicBezTo>
                    <a:cubicBezTo>
                      <a:pt x="1548379" y="1470759"/>
                      <a:pt x="1516697" y="1478679"/>
                      <a:pt x="1502440" y="1478679"/>
                    </a:cubicBezTo>
                    <a:cubicBezTo>
                      <a:pt x="1494520" y="1478679"/>
                      <a:pt x="1485015" y="1478679"/>
                      <a:pt x="1481847" y="1466006"/>
                    </a:cubicBezTo>
                    <a:cubicBezTo>
                      <a:pt x="1480263" y="1461254"/>
                      <a:pt x="1481847" y="1454918"/>
                      <a:pt x="1485015" y="1450165"/>
                    </a:cubicBezTo>
                    <a:cubicBezTo>
                      <a:pt x="1481847" y="1453334"/>
                      <a:pt x="1477095" y="1456502"/>
                      <a:pt x="1472343" y="1458086"/>
                    </a:cubicBezTo>
                    <a:cubicBezTo>
                      <a:pt x="1461254" y="1459670"/>
                      <a:pt x="1458086" y="1453334"/>
                      <a:pt x="1456502" y="1446997"/>
                    </a:cubicBezTo>
                    <a:cubicBezTo>
                      <a:pt x="1453334" y="1437493"/>
                      <a:pt x="1451750" y="1412147"/>
                      <a:pt x="1443829" y="1386802"/>
                    </a:cubicBezTo>
                    <a:cubicBezTo>
                      <a:pt x="1434324" y="1353536"/>
                      <a:pt x="1416900" y="1328191"/>
                      <a:pt x="1408979" y="1317102"/>
                    </a:cubicBezTo>
                    <a:cubicBezTo>
                      <a:pt x="1404227" y="1309182"/>
                      <a:pt x="1420068" y="1296509"/>
                      <a:pt x="1445413" y="1313934"/>
                    </a:cubicBezTo>
                    <a:cubicBezTo>
                      <a:pt x="1456502" y="1321854"/>
                      <a:pt x="1473927" y="1344032"/>
                      <a:pt x="1483431" y="1377297"/>
                    </a:cubicBezTo>
                    <a:cubicBezTo>
                      <a:pt x="1492936" y="1410563"/>
                      <a:pt x="1489768" y="1432740"/>
                      <a:pt x="1488183" y="1443829"/>
                    </a:cubicBezTo>
                    <a:cubicBezTo>
                      <a:pt x="1488183" y="1446997"/>
                      <a:pt x="1486599" y="1450165"/>
                      <a:pt x="1483431" y="1451750"/>
                    </a:cubicBezTo>
                    <a:cubicBezTo>
                      <a:pt x="1485015" y="1448581"/>
                      <a:pt x="1488183" y="1446997"/>
                      <a:pt x="1491352" y="1445413"/>
                    </a:cubicBezTo>
                    <a:cubicBezTo>
                      <a:pt x="1502440" y="1439077"/>
                      <a:pt x="1529370" y="1427988"/>
                      <a:pt x="1576892" y="1426404"/>
                    </a:cubicBezTo>
                    <a:cubicBezTo>
                      <a:pt x="1622831" y="1424820"/>
                      <a:pt x="1659265" y="1434325"/>
                      <a:pt x="1671938" y="1442245"/>
                    </a:cubicBezTo>
                    <a:cubicBezTo>
                      <a:pt x="1709956" y="1459670"/>
                      <a:pt x="1702035" y="1481847"/>
                      <a:pt x="1689363" y="1478679"/>
                    </a:cubicBezTo>
                    <a:close/>
                    <a:moveTo>
                      <a:pt x="1339279" y="1424820"/>
                    </a:moveTo>
                    <a:cubicBezTo>
                      <a:pt x="1336111" y="1416900"/>
                      <a:pt x="1355120" y="1408979"/>
                      <a:pt x="1372545" y="1432740"/>
                    </a:cubicBezTo>
                    <a:cubicBezTo>
                      <a:pt x="1380466" y="1442245"/>
                      <a:pt x="1389970" y="1466006"/>
                      <a:pt x="1389970" y="1499272"/>
                    </a:cubicBezTo>
                    <a:cubicBezTo>
                      <a:pt x="1389970" y="1532538"/>
                      <a:pt x="1382050" y="1551547"/>
                      <a:pt x="1377297" y="1559468"/>
                    </a:cubicBezTo>
                    <a:cubicBezTo>
                      <a:pt x="1374129" y="1567388"/>
                      <a:pt x="1364625" y="1570556"/>
                      <a:pt x="1358288" y="1568972"/>
                    </a:cubicBezTo>
                    <a:cubicBezTo>
                      <a:pt x="1347200" y="1567388"/>
                      <a:pt x="1347200" y="1561052"/>
                      <a:pt x="1347200" y="1554715"/>
                    </a:cubicBezTo>
                    <a:cubicBezTo>
                      <a:pt x="1347200" y="1545211"/>
                      <a:pt x="1351952" y="1521449"/>
                      <a:pt x="1351952" y="1497688"/>
                    </a:cubicBezTo>
                    <a:cubicBezTo>
                      <a:pt x="1351952" y="1464422"/>
                      <a:pt x="1342447" y="1437493"/>
                      <a:pt x="1339279" y="1424820"/>
                    </a:cubicBezTo>
                    <a:close/>
                    <a:moveTo>
                      <a:pt x="1293341" y="1473927"/>
                    </a:moveTo>
                    <a:cubicBezTo>
                      <a:pt x="1291757" y="1466006"/>
                      <a:pt x="1309182" y="1461254"/>
                      <a:pt x="1325023" y="1485015"/>
                    </a:cubicBezTo>
                    <a:cubicBezTo>
                      <a:pt x="1331359" y="1494520"/>
                      <a:pt x="1337695" y="1518281"/>
                      <a:pt x="1334527" y="1548379"/>
                    </a:cubicBezTo>
                    <a:cubicBezTo>
                      <a:pt x="1331359" y="1578477"/>
                      <a:pt x="1320270" y="1595902"/>
                      <a:pt x="1315518" y="1603822"/>
                    </a:cubicBezTo>
                    <a:cubicBezTo>
                      <a:pt x="1310766" y="1610158"/>
                      <a:pt x="1302845" y="1613327"/>
                      <a:pt x="1296509" y="1610158"/>
                    </a:cubicBezTo>
                    <a:cubicBezTo>
                      <a:pt x="1287004" y="1606990"/>
                      <a:pt x="1287004" y="1600654"/>
                      <a:pt x="1287004" y="1595902"/>
                    </a:cubicBezTo>
                    <a:cubicBezTo>
                      <a:pt x="1287004" y="1586397"/>
                      <a:pt x="1296509" y="1565804"/>
                      <a:pt x="1298093" y="1543627"/>
                    </a:cubicBezTo>
                    <a:cubicBezTo>
                      <a:pt x="1299677" y="1513529"/>
                      <a:pt x="1294925" y="1486600"/>
                      <a:pt x="1293341" y="1473927"/>
                    </a:cubicBezTo>
                    <a:close/>
                    <a:moveTo>
                      <a:pt x="810194" y="1293341"/>
                    </a:moveTo>
                    <a:lnTo>
                      <a:pt x="810194" y="1236314"/>
                    </a:lnTo>
                    <a:lnTo>
                      <a:pt x="936921" y="1236314"/>
                    </a:lnTo>
                    <a:lnTo>
                      <a:pt x="936921" y="1179286"/>
                    </a:lnTo>
                    <a:lnTo>
                      <a:pt x="810194" y="1179286"/>
                    </a:lnTo>
                    <a:lnTo>
                      <a:pt x="810194" y="1144437"/>
                    </a:lnTo>
                    <a:lnTo>
                      <a:pt x="936921" y="1144437"/>
                    </a:lnTo>
                    <a:lnTo>
                      <a:pt x="936921" y="1087409"/>
                    </a:lnTo>
                    <a:lnTo>
                      <a:pt x="810194" y="1087409"/>
                    </a:lnTo>
                    <a:lnTo>
                      <a:pt x="810194" y="1052559"/>
                    </a:lnTo>
                    <a:lnTo>
                      <a:pt x="936921" y="1052559"/>
                    </a:lnTo>
                    <a:lnTo>
                      <a:pt x="936921" y="995532"/>
                    </a:lnTo>
                    <a:lnTo>
                      <a:pt x="810194" y="995532"/>
                    </a:lnTo>
                    <a:lnTo>
                      <a:pt x="810194" y="960682"/>
                    </a:lnTo>
                    <a:lnTo>
                      <a:pt x="936921" y="960682"/>
                    </a:lnTo>
                    <a:lnTo>
                      <a:pt x="936921" y="903655"/>
                    </a:lnTo>
                    <a:lnTo>
                      <a:pt x="914744" y="903655"/>
                    </a:lnTo>
                    <a:lnTo>
                      <a:pt x="914744" y="881478"/>
                    </a:lnTo>
                    <a:lnTo>
                      <a:pt x="936921" y="881478"/>
                    </a:lnTo>
                    <a:lnTo>
                      <a:pt x="936921" y="881478"/>
                    </a:lnTo>
                    <a:lnTo>
                      <a:pt x="982859" y="852964"/>
                    </a:lnTo>
                    <a:lnTo>
                      <a:pt x="1210968" y="852964"/>
                    </a:lnTo>
                    <a:lnTo>
                      <a:pt x="1256907" y="881478"/>
                    </a:lnTo>
                    <a:lnTo>
                      <a:pt x="1279084" y="881478"/>
                    </a:lnTo>
                    <a:lnTo>
                      <a:pt x="1279084" y="903655"/>
                    </a:lnTo>
                    <a:lnTo>
                      <a:pt x="1256907" y="903655"/>
                    </a:lnTo>
                    <a:lnTo>
                      <a:pt x="1256907" y="960682"/>
                    </a:lnTo>
                    <a:lnTo>
                      <a:pt x="1383634" y="960682"/>
                    </a:lnTo>
                    <a:lnTo>
                      <a:pt x="1383634" y="995532"/>
                    </a:lnTo>
                    <a:lnTo>
                      <a:pt x="1256907" y="995532"/>
                    </a:lnTo>
                    <a:lnTo>
                      <a:pt x="1256907" y="1052559"/>
                    </a:lnTo>
                    <a:lnTo>
                      <a:pt x="1383634" y="1052559"/>
                    </a:lnTo>
                    <a:lnTo>
                      <a:pt x="1383634" y="1087409"/>
                    </a:lnTo>
                    <a:lnTo>
                      <a:pt x="1256907" y="1087409"/>
                    </a:lnTo>
                    <a:lnTo>
                      <a:pt x="1256907" y="1144437"/>
                    </a:lnTo>
                    <a:lnTo>
                      <a:pt x="1383634" y="1144437"/>
                    </a:lnTo>
                    <a:lnTo>
                      <a:pt x="1383634" y="1179286"/>
                    </a:lnTo>
                    <a:lnTo>
                      <a:pt x="1256907" y="1179286"/>
                    </a:lnTo>
                    <a:lnTo>
                      <a:pt x="1256907" y="1236314"/>
                    </a:lnTo>
                    <a:lnTo>
                      <a:pt x="1383634" y="1236314"/>
                    </a:lnTo>
                    <a:lnTo>
                      <a:pt x="1383634" y="1293341"/>
                    </a:lnTo>
                    <a:lnTo>
                      <a:pt x="810194" y="1293341"/>
                    </a:lnTo>
                    <a:close/>
                    <a:moveTo>
                      <a:pt x="1210968" y="1361457"/>
                    </a:moveTo>
                    <a:lnTo>
                      <a:pt x="1210968" y="1372545"/>
                    </a:lnTo>
                    <a:lnTo>
                      <a:pt x="1188791" y="1372545"/>
                    </a:lnTo>
                    <a:lnTo>
                      <a:pt x="1188791" y="1355120"/>
                    </a:lnTo>
                    <a:cubicBezTo>
                      <a:pt x="1188791" y="1345616"/>
                      <a:pt x="1196711" y="1337695"/>
                      <a:pt x="1206216" y="1337695"/>
                    </a:cubicBezTo>
                    <a:lnTo>
                      <a:pt x="1241066" y="1337695"/>
                    </a:lnTo>
                    <a:cubicBezTo>
                      <a:pt x="1250570" y="1337695"/>
                      <a:pt x="1258491" y="1345616"/>
                      <a:pt x="1258491" y="1355120"/>
                    </a:cubicBezTo>
                    <a:lnTo>
                      <a:pt x="1258491" y="1389970"/>
                    </a:lnTo>
                    <a:cubicBezTo>
                      <a:pt x="1258491" y="1397891"/>
                      <a:pt x="1253739" y="1404227"/>
                      <a:pt x="1247402" y="1405811"/>
                    </a:cubicBezTo>
                    <a:lnTo>
                      <a:pt x="1212552" y="1415316"/>
                    </a:lnTo>
                    <a:lnTo>
                      <a:pt x="1212552" y="1440661"/>
                    </a:lnTo>
                    <a:lnTo>
                      <a:pt x="1256907" y="1440661"/>
                    </a:lnTo>
                    <a:lnTo>
                      <a:pt x="1256907" y="1462838"/>
                    </a:lnTo>
                    <a:lnTo>
                      <a:pt x="1188791" y="1462838"/>
                    </a:lnTo>
                    <a:lnTo>
                      <a:pt x="1188791" y="1410563"/>
                    </a:lnTo>
                    <a:cubicBezTo>
                      <a:pt x="1188791" y="1410563"/>
                      <a:pt x="1188791" y="1410563"/>
                      <a:pt x="1188791" y="1410563"/>
                    </a:cubicBezTo>
                    <a:cubicBezTo>
                      <a:pt x="1188791" y="1402643"/>
                      <a:pt x="1193543" y="1396306"/>
                      <a:pt x="1199880" y="1394722"/>
                    </a:cubicBezTo>
                    <a:lnTo>
                      <a:pt x="1234729" y="1385218"/>
                    </a:lnTo>
                    <a:lnTo>
                      <a:pt x="1234729" y="1359872"/>
                    </a:lnTo>
                    <a:lnTo>
                      <a:pt x="1210968" y="1359872"/>
                    </a:lnTo>
                    <a:close/>
                    <a:moveTo>
                      <a:pt x="1218889" y="1629167"/>
                    </a:moveTo>
                    <a:cubicBezTo>
                      <a:pt x="1220473" y="1621247"/>
                      <a:pt x="1229977" y="1603822"/>
                      <a:pt x="1234729" y="1583229"/>
                    </a:cubicBezTo>
                    <a:cubicBezTo>
                      <a:pt x="1241066" y="1556299"/>
                      <a:pt x="1237898" y="1530954"/>
                      <a:pt x="1236313" y="1519865"/>
                    </a:cubicBezTo>
                    <a:cubicBezTo>
                      <a:pt x="1234729" y="1511945"/>
                      <a:pt x="1253739" y="1510361"/>
                      <a:pt x="1266411" y="1532538"/>
                    </a:cubicBezTo>
                    <a:cubicBezTo>
                      <a:pt x="1271164" y="1542043"/>
                      <a:pt x="1275916" y="1564220"/>
                      <a:pt x="1269579" y="1591149"/>
                    </a:cubicBezTo>
                    <a:cubicBezTo>
                      <a:pt x="1263243" y="1618079"/>
                      <a:pt x="1250570" y="1632336"/>
                      <a:pt x="1245818" y="1638672"/>
                    </a:cubicBezTo>
                    <a:cubicBezTo>
                      <a:pt x="1241066" y="1643424"/>
                      <a:pt x="1233145" y="1645008"/>
                      <a:pt x="1226809" y="1641840"/>
                    </a:cubicBezTo>
                    <a:cubicBezTo>
                      <a:pt x="1217304" y="1638672"/>
                      <a:pt x="1218889" y="1632336"/>
                      <a:pt x="1218889" y="1629167"/>
                    </a:cubicBezTo>
                    <a:close/>
                    <a:moveTo>
                      <a:pt x="1022462" y="1418484"/>
                    </a:moveTo>
                    <a:cubicBezTo>
                      <a:pt x="1012957" y="1418484"/>
                      <a:pt x="1005037" y="1410563"/>
                      <a:pt x="1005037" y="1401059"/>
                    </a:cubicBezTo>
                    <a:lnTo>
                      <a:pt x="1005037" y="1355120"/>
                    </a:lnTo>
                    <a:cubicBezTo>
                      <a:pt x="1005037" y="1345616"/>
                      <a:pt x="1012957" y="1337695"/>
                      <a:pt x="1022462" y="1337695"/>
                    </a:cubicBezTo>
                    <a:lnTo>
                      <a:pt x="1057312" y="1337695"/>
                    </a:lnTo>
                    <a:cubicBezTo>
                      <a:pt x="1066816" y="1337695"/>
                      <a:pt x="1074737" y="1345616"/>
                      <a:pt x="1074737" y="1355120"/>
                    </a:cubicBezTo>
                    <a:lnTo>
                      <a:pt x="1074737" y="1446997"/>
                    </a:lnTo>
                    <a:cubicBezTo>
                      <a:pt x="1074737" y="1456502"/>
                      <a:pt x="1066816" y="1464422"/>
                      <a:pt x="1057312" y="1464422"/>
                    </a:cubicBezTo>
                    <a:lnTo>
                      <a:pt x="1005037" y="1464422"/>
                    </a:lnTo>
                    <a:lnTo>
                      <a:pt x="1005037" y="1442245"/>
                    </a:lnTo>
                    <a:lnTo>
                      <a:pt x="1050975" y="1442245"/>
                    </a:lnTo>
                    <a:lnTo>
                      <a:pt x="1050975" y="1420068"/>
                    </a:lnTo>
                    <a:lnTo>
                      <a:pt x="1022462" y="1420068"/>
                    </a:lnTo>
                    <a:close/>
                    <a:moveTo>
                      <a:pt x="957514" y="1581645"/>
                    </a:moveTo>
                    <a:cubicBezTo>
                      <a:pt x="962266" y="1602238"/>
                      <a:pt x="971771" y="1619663"/>
                      <a:pt x="973355" y="1627583"/>
                    </a:cubicBezTo>
                    <a:cubicBezTo>
                      <a:pt x="973355" y="1632336"/>
                      <a:pt x="974939" y="1637088"/>
                      <a:pt x="965434" y="1641840"/>
                    </a:cubicBezTo>
                    <a:cubicBezTo>
                      <a:pt x="959098" y="1645008"/>
                      <a:pt x="951178" y="1643424"/>
                      <a:pt x="946425" y="1638672"/>
                    </a:cubicBezTo>
                    <a:cubicBezTo>
                      <a:pt x="941673" y="1632336"/>
                      <a:pt x="929001" y="1618079"/>
                      <a:pt x="922664" y="1591149"/>
                    </a:cubicBezTo>
                    <a:cubicBezTo>
                      <a:pt x="916328" y="1564220"/>
                      <a:pt x="921080" y="1542043"/>
                      <a:pt x="925832" y="1532538"/>
                    </a:cubicBezTo>
                    <a:cubicBezTo>
                      <a:pt x="938505" y="1508777"/>
                      <a:pt x="957514" y="1511945"/>
                      <a:pt x="955930" y="1519865"/>
                    </a:cubicBezTo>
                    <a:cubicBezTo>
                      <a:pt x="954346" y="1530954"/>
                      <a:pt x="952762" y="1554715"/>
                      <a:pt x="957514" y="1581645"/>
                    </a:cubicBezTo>
                    <a:close/>
                    <a:moveTo>
                      <a:pt x="959098" y="1464422"/>
                    </a:moveTo>
                    <a:lnTo>
                      <a:pt x="959098" y="1361457"/>
                    </a:lnTo>
                    <a:lnTo>
                      <a:pt x="936921" y="1372545"/>
                    </a:lnTo>
                    <a:lnTo>
                      <a:pt x="936921" y="1350368"/>
                    </a:lnTo>
                    <a:lnTo>
                      <a:pt x="959098" y="1339279"/>
                    </a:lnTo>
                    <a:lnTo>
                      <a:pt x="965434" y="1339279"/>
                    </a:lnTo>
                    <a:cubicBezTo>
                      <a:pt x="974939" y="1339279"/>
                      <a:pt x="982859" y="1347200"/>
                      <a:pt x="982859" y="1356704"/>
                    </a:cubicBezTo>
                    <a:lnTo>
                      <a:pt x="982859" y="1466006"/>
                    </a:lnTo>
                    <a:lnTo>
                      <a:pt x="959098" y="1466006"/>
                    </a:lnTo>
                    <a:close/>
                    <a:moveTo>
                      <a:pt x="895735" y="1543627"/>
                    </a:moveTo>
                    <a:cubicBezTo>
                      <a:pt x="898903" y="1567388"/>
                      <a:pt x="906823" y="1587981"/>
                      <a:pt x="906823" y="1595902"/>
                    </a:cubicBezTo>
                    <a:cubicBezTo>
                      <a:pt x="906823" y="1600654"/>
                      <a:pt x="908407" y="1606990"/>
                      <a:pt x="897319" y="1610158"/>
                    </a:cubicBezTo>
                    <a:cubicBezTo>
                      <a:pt x="890982" y="1611742"/>
                      <a:pt x="883062" y="1610158"/>
                      <a:pt x="878310" y="1603822"/>
                    </a:cubicBezTo>
                    <a:cubicBezTo>
                      <a:pt x="873557" y="1595902"/>
                      <a:pt x="862469" y="1580061"/>
                      <a:pt x="859301" y="1548379"/>
                    </a:cubicBezTo>
                    <a:cubicBezTo>
                      <a:pt x="856132" y="1518281"/>
                      <a:pt x="862469" y="1494520"/>
                      <a:pt x="868805" y="1485015"/>
                    </a:cubicBezTo>
                    <a:cubicBezTo>
                      <a:pt x="883062" y="1461254"/>
                      <a:pt x="902071" y="1466006"/>
                      <a:pt x="900487" y="1473927"/>
                    </a:cubicBezTo>
                    <a:cubicBezTo>
                      <a:pt x="897319" y="1486600"/>
                      <a:pt x="894151" y="1513529"/>
                      <a:pt x="895735" y="1543627"/>
                    </a:cubicBezTo>
                    <a:close/>
                    <a:moveTo>
                      <a:pt x="845044" y="1554715"/>
                    </a:moveTo>
                    <a:cubicBezTo>
                      <a:pt x="845044" y="1559468"/>
                      <a:pt x="845044" y="1567388"/>
                      <a:pt x="833955" y="1568972"/>
                    </a:cubicBezTo>
                    <a:cubicBezTo>
                      <a:pt x="827619" y="1570556"/>
                      <a:pt x="818114" y="1565804"/>
                      <a:pt x="814946" y="1559468"/>
                    </a:cubicBezTo>
                    <a:cubicBezTo>
                      <a:pt x="810194" y="1551547"/>
                      <a:pt x="802273" y="1530954"/>
                      <a:pt x="802273" y="1499272"/>
                    </a:cubicBezTo>
                    <a:cubicBezTo>
                      <a:pt x="802273" y="1467590"/>
                      <a:pt x="811778" y="1442245"/>
                      <a:pt x="819698" y="1432740"/>
                    </a:cubicBezTo>
                    <a:cubicBezTo>
                      <a:pt x="838707" y="1408979"/>
                      <a:pt x="856132" y="1416900"/>
                      <a:pt x="852964" y="1424820"/>
                    </a:cubicBezTo>
                    <a:cubicBezTo>
                      <a:pt x="848212" y="1437493"/>
                      <a:pt x="840291" y="1464422"/>
                      <a:pt x="840291" y="1496104"/>
                    </a:cubicBezTo>
                    <a:cubicBezTo>
                      <a:pt x="840291" y="1523033"/>
                      <a:pt x="846628" y="1545211"/>
                      <a:pt x="845044" y="1554715"/>
                    </a:cubicBezTo>
                    <a:close/>
                    <a:moveTo>
                      <a:pt x="583669" y="1119091"/>
                    </a:moveTo>
                    <a:cubicBezTo>
                      <a:pt x="588422" y="1109587"/>
                      <a:pt x="597926" y="1087409"/>
                      <a:pt x="626440" y="1062064"/>
                    </a:cubicBezTo>
                    <a:cubicBezTo>
                      <a:pt x="654953" y="1036718"/>
                      <a:pt x="681883" y="1027214"/>
                      <a:pt x="696140" y="1025630"/>
                    </a:cubicBezTo>
                    <a:cubicBezTo>
                      <a:pt x="729405" y="1022462"/>
                      <a:pt x="735742" y="1043055"/>
                      <a:pt x="726237" y="1046223"/>
                    </a:cubicBezTo>
                    <a:cubicBezTo>
                      <a:pt x="711980" y="1052559"/>
                      <a:pt x="683467" y="1066816"/>
                      <a:pt x="654953" y="1090578"/>
                    </a:cubicBezTo>
                    <a:cubicBezTo>
                      <a:pt x="632776" y="1109587"/>
                      <a:pt x="616935" y="1131764"/>
                      <a:pt x="609015" y="1138100"/>
                    </a:cubicBezTo>
                    <a:cubicBezTo>
                      <a:pt x="604262" y="1141268"/>
                      <a:pt x="597926" y="1147605"/>
                      <a:pt x="588422" y="1139684"/>
                    </a:cubicBezTo>
                    <a:cubicBezTo>
                      <a:pt x="583669" y="1138100"/>
                      <a:pt x="580501" y="1128596"/>
                      <a:pt x="583669" y="1119091"/>
                    </a:cubicBezTo>
                    <a:close/>
                    <a:moveTo>
                      <a:pt x="585253" y="1033550"/>
                    </a:moveTo>
                    <a:cubicBezTo>
                      <a:pt x="590006" y="1025630"/>
                      <a:pt x="604262" y="1005037"/>
                      <a:pt x="635944" y="984444"/>
                    </a:cubicBezTo>
                    <a:cubicBezTo>
                      <a:pt x="667626" y="963850"/>
                      <a:pt x="696140" y="957514"/>
                      <a:pt x="708812" y="957514"/>
                    </a:cubicBezTo>
                    <a:cubicBezTo>
                      <a:pt x="742078" y="957514"/>
                      <a:pt x="743662" y="978107"/>
                      <a:pt x="734158" y="981275"/>
                    </a:cubicBezTo>
                    <a:cubicBezTo>
                      <a:pt x="719901" y="986028"/>
                      <a:pt x="689803" y="997116"/>
                      <a:pt x="658121" y="1016125"/>
                    </a:cubicBezTo>
                    <a:cubicBezTo>
                      <a:pt x="634360" y="1031966"/>
                      <a:pt x="615351" y="1050975"/>
                      <a:pt x="605847" y="1057312"/>
                    </a:cubicBezTo>
                    <a:cubicBezTo>
                      <a:pt x="601094" y="1060480"/>
                      <a:pt x="593174" y="1065232"/>
                      <a:pt x="586837" y="1055728"/>
                    </a:cubicBezTo>
                    <a:cubicBezTo>
                      <a:pt x="580501" y="1050975"/>
                      <a:pt x="580501" y="1041471"/>
                      <a:pt x="585253" y="1033550"/>
                    </a:cubicBezTo>
                    <a:close/>
                    <a:moveTo>
                      <a:pt x="596342" y="1206216"/>
                    </a:moveTo>
                    <a:cubicBezTo>
                      <a:pt x="599510" y="1196711"/>
                      <a:pt x="605847" y="1172950"/>
                      <a:pt x="631192" y="1144437"/>
                    </a:cubicBezTo>
                    <a:cubicBezTo>
                      <a:pt x="654953" y="1115923"/>
                      <a:pt x="681883" y="1101666"/>
                      <a:pt x="694555" y="1098498"/>
                    </a:cubicBezTo>
                    <a:cubicBezTo>
                      <a:pt x="727821" y="1090578"/>
                      <a:pt x="735742" y="1109587"/>
                      <a:pt x="727821" y="1115923"/>
                    </a:cubicBezTo>
                    <a:cubicBezTo>
                      <a:pt x="715149" y="1123843"/>
                      <a:pt x="688219" y="1142852"/>
                      <a:pt x="664458" y="1169782"/>
                    </a:cubicBezTo>
                    <a:cubicBezTo>
                      <a:pt x="645449" y="1191959"/>
                      <a:pt x="632776" y="1215720"/>
                      <a:pt x="624856" y="1223641"/>
                    </a:cubicBezTo>
                    <a:cubicBezTo>
                      <a:pt x="620103" y="1228393"/>
                      <a:pt x="615351" y="1234730"/>
                      <a:pt x="605847" y="1228393"/>
                    </a:cubicBezTo>
                    <a:cubicBezTo>
                      <a:pt x="597926" y="1223641"/>
                      <a:pt x="594758" y="1214136"/>
                      <a:pt x="596342" y="1206216"/>
                    </a:cubicBezTo>
                    <a:close/>
                    <a:moveTo>
                      <a:pt x="645449" y="1225225"/>
                    </a:moveTo>
                    <a:cubicBezTo>
                      <a:pt x="664458" y="1195127"/>
                      <a:pt x="688219" y="1176118"/>
                      <a:pt x="700892" y="1171366"/>
                    </a:cubicBezTo>
                    <a:cubicBezTo>
                      <a:pt x="732574" y="1160277"/>
                      <a:pt x="743662" y="1177702"/>
                      <a:pt x="735742" y="1184039"/>
                    </a:cubicBezTo>
                    <a:cubicBezTo>
                      <a:pt x="724653" y="1193543"/>
                      <a:pt x="700892" y="1215720"/>
                      <a:pt x="680299" y="1245818"/>
                    </a:cubicBezTo>
                    <a:cubicBezTo>
                      <a:pt x="664458" y="1269579"/>
                      <a:pt x="656537" y="1294925"/>
                      <a:pt x="650201" y="1304429"/>
                    </a:cubicBezTo>
                    <a:cubicBezTo>
                      <a:pt x="647033" y="1309182"/>
                      <a:pt x="642281" y="1315518"/>
                      <a:pt x="631192" y="1310766"/>
                    </a:cubicBezTo>
                    <a:cubicBezTo>
                      <a:pt x="624856" y="1307598"/>
                      <a:pt x="618519" y="1299677"/>
                      <a:pt x="620103" y="1290173"/>
                    </a:cubicBezTo>
                    <a:cubicBezTo>
                      <a:pt x="623272" y="1280668"/>
                      <a:pt x="626440" y="1256907"/>
                      <a:pt x="645449" y="1225225"/>
                    </a:cubicBezTo>
                    <a:close/>
                    <a:moveTo>
                      <a:pt x="669210" y="941673"/>
                    </a:moveTo>
                    <a:cubicBezTo>
                      <a:pt x="643865" y="952762"/>
                      <a:pt x="621687" y="970187"/>
                      <a:pt x="612183" y="973355"/>
                    </a:cubicBezTo>
                    <a:cubicBezTo>
                      <a:pt x="607431" y="974939"/>
                      <a:pt x="599510" y="978107"/>
                      <a:pt x="593174" y="970187"/>
                    </a:cubicBezTo>
                    <a:cubicBezTo>
                      <a:pt x="590006" y="965435"/>
                      <a:pt x="588422" y="955930"/>
                      <a:pt x="594758" y="949594"/>
                    </a:cubicBezTo>
                    <a:cubicBezTo>
                      <a:pt x="601094" y="941673"/>
                      <a:pt x="616935" y="925832"/>
                      <a:pt x="650201" y="909991"/>
                    </a:cubicBezTo>
                    <a:cubicBezTo>
                      <a:pt x="683467" y="894151"/>
                      <a:pt x="711980" y="890982"/>
                      <a:pt x="724653" y="892566"/>
                    </a:cubicBezTo>
                    <a:cubicBezTo>
                      <a:pt x="756335" y="897319"/>
                      <a:pt x="756335" y="916328"/>
                      <a:pt x="746830" y="917912"/>
                    </a:cubicBezTo>
                    <a:cubicBezTo>
                      <a:pt x="734158" y="921080"/>
                      <a:pt x="702476" y="927416"/>
                      <a:pt x="669210" y="941673"/>
                    </a:cubicBezTo>
                    <a:close/>
                    <a:moveTo>
                      <a:pt x="688219" y="873557"/>
                    </a:moveTo>
                    <a:cubicBezTo>
                      <a:pt x="662874" y="881478"/>
                      <a:pt x="640696" y="894151"/>
                      <a:pt x="631192" y="897319"/>
                    </a:cubicBezTo>
                    <a:cubicBezTo>
                      <a:pt x="626440" y="898903"/>
                      <a:pt x="618519" y="900487"/>
                      <a:pt x="613767" y="892566"/>
                    </a:cubicBezTo>
                    <a:cubicBezTo>
                      <a:pt x="610599" y="886230"/>
                      <a:pt x="612183" y="878310"/>
                      <a:pt x="618519" y="873557"/>
                    </a:cubicBezTo>
                    <a:cubicBezTo>
                      <a:pt x="626440" y="867221"/>
                      <a:pt x="642281" y="852964"/>
                      <a:pt x="675546" y="841876"/>
                    </a:cubicBezTo>
                    <a:cubicBezTo>
                      <a:pt x="708812" y="830787"/>
                      <a:pt x="735742" y="830787"/>
                      <a:pt x="748414" y="833955"/>
                    </a:cubicBezTo>
                    <a:cubicBezTo>
                      <a:pt x="776928" y="841876"/>
                      <a:pt x="775344" y="859301"/>
                      <a:pt x="765839" y="859301"/>
                    </a:cubicBezTo>
                    <a:cubicBezTo>
                      <a:pt x="751583" y="860885"/>
                      <a:pt x="719901" y="862469"/>
                      <a:pt x="688219" y="873557"/>
                    </a:cubicBezTo>
                    <a:close/>
                    <a:moveTo>
                      <a:pt x="711980" y="810194"/>
                    </a:moveTo>
                    <a:cubicBezTo>
                      <a:pt x="686635" y="814946"/>
                      <a:pt x="664458" y="824451"/>
                      <a:pt x="654953" y="826035"/>
                    </a:cubicBezTo>
                    <a:cubicBezTo>
                      <a:pt x="650201" y="827619"/>
                      <a:pt x="642281" y="827619"/>
                      <a:pt x="639112" y="819698"/>
                    </a:cubicBezTo>
                    <a:cubicBezTo>
                      <a:pt x="637528" y="814946"/>
                      <a:pt x="639112" y="807026"/>
                      <a:pt x="645449" y="802273"/>
                    </a:cubicBezTo>
                    <a:cubicBezTo>
                      <a:pt x="653369" y="797521"/>
                      <a:pt x="670794" y="786433"/>
                      <a:pt x="702476" y="780096"/>
                    </a:cubicBezTo>
                    <a:cubicBezTo>
                      <a:pt x="734158" y="773760"/>
                      <a:pt x="761087" y="775344"/>
                      <a:pt x="772176" y="778512"/>
                    </a:cubicBezTo>
                    <a:cubicBezTo>
                      <a:pt x="799105" y="788017"/>
                      <a:pt x="794353" y="803858"/>
                      <a:pt x="786433" y="802273"/>
                    </a:cubicBezTo>
                    <a:cubicBezTo>
                      <a:pt x="773760" y="803858"/>
                      <a:pt x="743662" y="803858"/>
                      <a:pt x="711980" y="810194"/>
                    </a:cubicBezTo>
                    <a:close/>
                    <a:moveTo>
                      <a:pt x="814946" y="1372545"/>
                    </a:moveTo>
                    <a:cubicBezTo>
                      <a:pt x="808610" y="1385218"/>
                      <a:pt x="795937" y="1412147"/>
                      <a:pt x="791185" y="1443829"/>
                    </a:cubicBezTo>
                    <a:cubicBezTo>
                      <a:pt x="786433" y="1469175"/>
                      <a:pt x="789601" y="1494520"/>
                      <a:pt x="788017" y="1504024"/>
                    </a:cubicBezTo>
                    <a:cubicBezTo>
                      <a:pt x="786433" y="1508777"/>
                      <a:pt x="784848" y="1516697"/>
                      <a:pt x="773760" y="1516697"/>
                    </a:cubicBezTo>
                    <a:cubicBezTo>
                      <a:pt x="765839" y="1516697"/>
                      <a:pt x="757919" y="1511945"/>
                      <a:pt x="756335" y="1504024"/>
                    </a:cubicBezTo>
                    <a:cubicBezTo>
                      <a:pt x="753167" y="1494520"/>
                      <a:pt x="746830" y="1473927"/>
                      <a:pt x="751583" y="1440661"/>
                    </a:cubicBezTo>
                    <a:cubicBezTo>
                      <a:pt x="756335" y="1407395"/>
                      <a:pt x="770592" y="1383634"/>
                      <a:pt x="778512" y="1375713"/>
                    </a:cubicBezTo>
                    <a:cubicBezTo>
                      <a:pt x="802273" y="1355120"/>
                      <a:pt x="819698" y="1364625"/>
                      <a:pt x="814946" y="1372545"/>
                    </a:cubicBezTo>
                    <a:close/>
                    <a:moveTo>
                      <a:pt x="1377297" y="1372545"/>
                    </a:moveTo>
                    <a:cubicBezTo>
                      <a:pt x="1372545" y="1364625"/>
                      <a:pt x="1389970" y="1353536"/>
                      <a:pt x="1413731" y="1375713"/>
                    </a:cubicBezTo>
                    <a:cubicBezTo>
                      <a:pt x="1423236" y="1383634"/>
                      <a:pt x="1435909" y="1407395"/>
                      <a:pt x="1440661" y="1440661"/>
                    </a:cubicBezTo>
                    <a:cubicBezTo>
                      <a:pt x="1445413" y="1473927"/>
                      <a:pt x="1439077" y="1496104"/>
                      <a:pt x="1435909" y="1504024"/>
                    </a:cubicBezTo>
                    <a:cubicBezTo>
                      <a:pt x="1432740" y="1511945"/>
                      <a:pt x="1424820" y="1516697"/>
                      <a:pt x="1418484" y="1516697"/>
                    </a:cubicBezTo>
                    <a:cubicBezTo>
                      <a:pt x="1407395" y="1516697"/>
                      <a:pt x="1405811" y="1508777"/>
                      <a:pt x="1404227" y="1504024"/>
                    </a:cubicBezTo>
                    <a:cubicBezTo>
                      <a:pt x="1402643" y="1494520"/>
                      <a:pt x="1404227" y="1469175"/>
                      <a:pt x="1401059" y="1443829"/>
                    </a:cubicBezTo>
                    <a:cubicBezTo>
                      <a:pt x="1396306" y="1412147"/>
                      <a:pt x="1383634" y="1385218"/>
                      <a:pt x="1377297" y="1372545"/>
                    </a:cubicBezTo>
                    <a:close/>
                    <a:moveTo>
                      <a:pt x="1568972" y="1223641"/>
                    </a:moveTo>
                    <a:cubicBezTo>
                      <a:pt x="1561052" y="1215720"/>
                      <a:pt x="1549963" y="1191959"/>
                      <a:pt x="1529370" y="1169782"/>
                    </a:cubicBezTo>
                    <a:cubicBezTo>
                      <a:pt x="1505608" y="1142852"/>
                      <a:pt x="1477095" y="1123843"/>
                      <a:pt x="1464422" y="1115923"/>
                    </a:cubicBezTo>
                    <a:cubicBezTo>
                      <a:pt x="1456502" y="1111171"/>
                      <a:pt x="1464422" y="1090578"/>
                      <a:pt x="1497688" y="1098498"/>
                    </a:cubicBezTo>
                    <a:cubicBezTo>
                      <a:pt x="1510361" y="1101666"/>
                      <a:pt x="1537290" y="1115923"/>
                      <a:pt x="1561052" y="1144437"/>
                    </a:cubicBezTo>
                    <a:cubicBezTo>
                      <a:pt x="1584813" y="1172950"/>
                      <a:pt x="1592733" y="1196711"/>
                      <a:pt x="1595902" y="1206216"/>
                    </a:cubicBezTo>
                    <a:cubicBezTo>
                      <a:pt x="1599070" y="1215720"/>
                      <a:pt x="1594317" y="1223641"/>
                      <a:pt x="1587981" y="1228393"/>
                    </a:cubicBezTo>
                    <a:cubicBezTo>
                      <a:pt x="1578477" y="1233145"/>
                      <a:pt x="1572140" y="1228393"/>
                      <a:pt x="1568972" y="1223641"/>
                    </a:cubicBezTo>
                    <a:close/>
                    <a:moveTo>
                      <a:pt x="1572140" y="1290173"/>
                    </a:moveTo>
                    <a:cubicBezTo>
                      <a:pt x="1573724" y="1299677"/>
                      <a:pt x="1567388" y="1307598"/>
                      <a:pt x="1561052" y="1310766"/>
                    </a:cubicBezTo>
                    <a:cubicBezTo>
                      <a:pt x="1549963" y="1315518"/>
                      <a:pt x="1545211" y="1309182"/>
                      <a:pt x="1542043" y="1304429"/>
                    </a:cubicBezTo>
                    <a:cubicBezTo>
                      <a:pt x="1535706" y="1296509"/>
                      <a:pt x="1527786" y="1269579"/>
                      <a:pt x="1511945" y="1245818"/>
                    </a:cubicBezTo>
                    <a:cubicBezTo>
                      <a:pt x="1491352" y="1215720"/>
                      <a:pt x="1467590" y="1193543"/>
                      <a:pt x="1456502" y="1184039"/>
                    </a:cubicBezTo>
                    <a:cubicBezTo>
                      <a:pt x="1448581" y="1177702"/>
                      <a:pt x="1461254" y="1160277"/>
                      <a:pt x="1491352" y="1171366"/>
                    </a:cubicBezTo>
                    <a:cubicBezTo>
                      <a:pt x="1504024" y="1176118"/>
                      <a:pt x="1527786" y="1193543"/>
                      <a:pt x="1546795" y="1225225"/>
                    </a:cubicBezTo>
                    <a:cubicBezTo>
                      <a:pt x="1567388" y="1256907"/>
                      <a:pt x="1570556" y="1280668"/>
                      <a:pt x="1572140" y="1290173"/>
                    </a:cubicBezTo>
                    <a:close/>
                    <a:moveTo>
                      <a:pt x="1583229" y="1141268"/>
                    </a:moveTo>
                    <a:cubicBezTo>
                      <a:pt x="1575308" y="1134932"/>
                      <a:pt x="1559467" y="1112755"/>
                      <a:pt x="1537290" y="1093746"/>
                    </a:cubicBezTo>
                    <a:cubicBezTo>
                      <a:pt x="1508777" y="1069984"/>
                      <a:pt x="1480263" y="1054143"/>
                      <a:pt x="1466006" y="1049391"/>
                    </a:cubicBezTo>
                    <a:cubicBezTo>
                      <a:pt x="1456502" y="1044639"/>
                      <a:pt x="1462838" y="1025630"/>
                      <a:pt x="1496104" y="1028798"/>
                    </a:cubicBezTo>
                    <a:cubicBezTo>
                      <a:pt x="1510361" y="1030382"/>
                      <a:pt x="1537290" y="1041471"/>
                      <a:pt x="1565804" y="1065232"/>
                    </a:cubicBezTo>
                    <a:cubicBezTo>
                      <a:pt x="1594317" y="1090578"/>
                      <a:pt x="1605406" y="1111171"/>
                      <a:pt x="1608574" y="1122259"/>
                    </a:cubicBezTo>
                    <a:cubicBezTo>
                      <a:pt x="1611742" y="1130180"/>
                      <a:pt x="1608574" y="1139684"/>
                      <a:pt x="1603822" y="1144437"/>
                    </a:cubicBezTo>
                    <a:cubicBezTo>
                      <a:pt x="1594317" y="1149189"/>
                      <a:pt x="1587981" y="1144437"/>
                      <a:pt x="1583229" y="1141268"/>
                    </a:cubicBezTo>
                    <a:close/>
                    <a:moveTo>
                      <a:pt x="1606990" y="1055728"/>
                    </a:moveTo>
                    <a:cubicBezTo>
                      <a:pt x="1599070" y="1063648"/>
                      <a:pt x="1592733" y="1058896"/>
                      <a:pt x="1587981" y="1057312"/>
                    </a:cubicBezTo>
                    <a:cubicBezTo>
                      <a:pt x="1578477" y="1052559"/>
                      <a:pt x="1559467" y="1031966"/>
                      <a:pt x="1535706" y="1016125"/>
                    </a:cubicBezTo>
                    <a:cubicBezTo>
                      <a:pt x="1504024" y="997116"/>
                      <a:pt x="1473927" y="986028"/>
                      <a:pt x="1459670" y="981275"/>
                    </a:cubicBezTo>
                    <a:cubicBezTo>
                      <a:pt x="1450165" y="978107"/>
                      <a:pt x="1453334" y="959098"/>
                      <a:pt x="1485015" y="957514"/>
                    </a:cubicBezTo>
                    <a:cubicBezTo>
                      <a:pt x="1497688" y="957514"/>
                      <a:pt x="1526202" y="963850"/>
                      <a:pt x="1557883" y="984444"/>
                    </a:cubicBezTo>
                    <a:cubicBezTo>
                      <a:pt x="1589565" y="1005037"/>
                      <a:pt x="1602238" y="1024046"/>
                      <a:pt x="1608574" y="1033550"/>
                    </a:cubicBezTo>
                    <a:cubicBezTo>
                      <a:pt x="1613326" y="1041471"/>
                      <a:pt x="1611742" y="1050975"/>
                      <a:pt x="1606990" y="1055728"/>
                    </a:cubicBezTo>
                    <a:close/>
                    <a:moveTo>
                      <a:pt x="1599070" y="970187"/>
                    </a:moveTo>
                    <a:cubicBezTo>
                      <a:pt x="1592733" y="978107"/>
                      <a:pt x="1584813" y="974939"/>
                      <a:pt x="1580061" y="973355"/>
                    </a:cubicBezTo>
                    <a:cubicBezTo>
                      <a:pt x="1570556" y="968603"/>
                      <a:pt x="1549963" y="952762"/>
                      <a:pt x="1523034" y="941673"/>
                    </a:cubicBezTo>
                    <a:cubicBezTo>
                      <a:pt x="1489768" y="927416"/>
                      <a:pt x="1458086" y="921080"/>
                      <a:pt x="1443829" y="917912"/>
                    </a:cubicBezTo>
                    <a:cubicBezTo>
                      <a:pt x="1434324" y="916328"/>
                      <a:pt x="1434324" y="897319"/>
                      <a:pt x="1466006" y="892566"/>
                    </a:cubicBezTo>
                    <a:cubicBezTo>
                      <a:pt x="1478679" y="890982"/>
                      <a:pt x="1507193" y="894151"/>
                      <a:pt x="1540458" y="909991"/>
                    </a:cubicBezTo>
                    <a:cubicBezTo>
                      <a:pt x="1573724" y="925832"/>
                      <a:pt x="1589565" y="943257"/>
                      <a:pt x="1595902" y="949594"/>
                    </a:cubicBezTo>
                    <a:cubicBezTo>
                      <a:pt x="1602238" y="955930"/>
                      <a:pt x="1602238" y="965435"/>
                      <a:pt x="1599070" y="970187"/>
                    </a:cubicBezTo>
                    <a:close/>
                    <a:moveTo>
                      <a:pt x="1580061" y="890982"/>
                    </a:moveTo>
                    <a:cubicBezTo>
                      <a:pt x="1575308" y="898903"/>
                      <a:pt x="1567388" y="897319"/>
                      <a:pt x="1562636" y="895735"/>
                    </a:cubicBezTo>
                    <a:cubicBezTo>
                      <a:pt x="1553131" y="892566"/>
                      <a:pt x="1530954" y="879894"/>
                      <a:pt x="1505608" y="871973"/>
                    </a:cubicBezTo>
                    <a:cubicBezTo>
                      <a:pt x="1472343" y="862469"/>
                      <a:pt x="1442245" y="859301"/>
                      <a:pt x="1427988" y="857716"/>
                    </a:cubicBezTo>
                    <a:cubicBezTo>
                      <a:pt x="1418484" y="857716"/>
                      <a:pt x="1416900" y="840292"/>
                      <a:pt x="1445413" y="832371"/>
                    </a:cubicBezTo>
                    <a:cubicBezTo>
                      <a:pt x="1456502" y="829203"/>
                      <a:pt x="1485015" y="829203"/>
                      <a:pt x="1518281" y="840292"/>
                    </a:cubicBezTo>
                    <a:cubicBezTo>
                      <a:pt x="1551547" y="851380"/>
                      <a:pt x="1568972" y="865637"/>
                      <a:pt x="1575308" y="871973"/>
                    </a:cubicBezTo>
                    <a:cubicBezTo>
                      <a:pt x="1581645" y="878310"/>
                      <a:pt x="1583229" y="886230"/>
                      <a:pt x="1580061" y="890982"/>
                    </a:cubicBezTo>
                    <a:close/>
                    <a:moveTo>
                      <a:pt x="1553131" y="819698"/>
                    </a:moveTo>
                    <a:cubicBezTo>
                      <a:pt x="1549963" y="827619"/>
                      <a:pt x="1542043" y="826035"/>
                      <a:pt x="1537290" y="826035"/>
                    </a:cubicBezTo>
                    <a:cubicBezTo>
                      <a:pt x="1527786" y="824451"/>
                      <a:pt x="1505608" y="814946"/>
                      <a:pt x="1480263" y="810194"/>
                    </a:cubicBezTo>
                    <a:cubicBezTo>
                      <a:pt x="1448581" y="803858"/>
                      <a:pt x="1418484" y="803858"/>
                      <a:pt x="1405811" y="803858"/>
                    </a:cubicBezTo>
                    <a:cubicBezTo>
                      <a:pt x="1396306" y="803858"/>
                      <a:pt x="1393138" y="788017"/>
                      <a:pt x="1420068" y="780096"/>
                    </a:cubicBezTo>
                    <a:cubicBezTo>
                      <a:pt x="1431156" y="776928"/>
                      <a:pt x="1456502" y="773760"/>
                      <a:pt x="1489768" y="781680"/>
                    </a:cubicBezTo>
                    <a:cubicBezTo>
                      <a:pt x="1523034" y="788017"/>
                      <a:pt x="1540458" y="799105"/>
                      <a:pt x="1546795" y="803858"/>
                    </a:cubicBezTo>
                    <a:cubicBezTo>
                      <a:pt x="1553131" y="808610"/>
                      <a:pt x="1556299" y="814946"/>
                      <a:pt x="1553131" y="819698"/>
                    </a:cubicBezTo>
                    <a:close/>
                    <a:moveTo>
                      <a:pt x="1747974" y="1374129"/>
                    </a:moveTo>
                    <a:cubicBezTo>
                      <a:pt x="1728965" y="1372545"/>
                      <a:pt x="1684610" y="1372545"/>
                      <a:pt x="1638672" y="1382050"/>
                    </a:cubicBezTo>
                    <a:cubicBezTo>
                      <a:pt x="1600654" y="1389970"/>
                      <a:pt x="1568972" y="1405811"/>
                      <a:pt x="1554715" y="1407395"/>
                    </a:cubicBezTo>
                    <a:cubicBezTo>
                      <a:pt x="1546795" y="1408979"/>
                      <a:pt x="1535706" y="1410563"/>
                      <a:pt x="1530954" y="1397891"/>
                    </a:cubicBezTo>
                    <a:cubicBezTo>
                      <a:pt x="1527786" y="1391554"/>
                      <a:pt x="1529370" y="1383634"/>
                      <a:pt x="1532538" y="1377297"/>
                    </a:cubicBezTo>
                    <a:cubicBezTo>
                      <a:pt x="1529370" y="1382050"/>
                      <a:pt x="1526202" y="1385218"/>
                      <a:pt x="1521449" y="1386802"/>
                    </a:cubicBezTo>
                    <a:cubicBezTo>
                      <a:pt x="1510361" y="1389970"/>
                      <a:pt x="1505608" y="1383634"/>
                      <a:pt x="1504024" y="1378881"/>
                    </a:cubicBezTo>
                    <a:cubicBezTo>
                      <a:pt x="1499272" y="1369377"/>
                      <a:pt x="1494520" y="1344032"/>
                      <a:pt x="1483431" y="1318686"/>
                    </a:cubicBezTo>
                    <a:cubicBezTo>
                      <a:pt x="1467590" y="1287004"/>
                      <a:pt x="1446997" y="1261659"/>
                      <a:pt x="1437493" y="1252154"/>
                    </a:cubicBezTo>
                    <a:cubicBezTo>
                      <a:pt x="1431156" y="1244234"/>
                      <a:pt x="1445413" y="1228393"/>
                      <a:pt x="1475511" y="1244234"/>
                    </a:cubicBezTo>
                    <a:cubicBezTo>
                      <a:pt x="1486599" y="1250570"/>
                      <a:pt x="1508777" y="1271164"/>
                      <a:pt x="1523034" y="1302845"/>
                    </a:cubicBezTo>
                    <a:cubicBezTo>
                      <a:pt x="1537290" y="1336111"/>
                      <a:pt x="1537290" y="1359872"/>
                      <a:pt x="1537290" y="1369377"/>
                    </a:cubicBezTo>
                    <a:cubicBezTo>
                      <a:pt x="1537290" y="1372545"/>
                      <a:pt x="1535706" y="1375713"/>
                      <a:pt x="1534122" y="1378881"/>
                    </a:cubicBezTo>
                    <a:cubicBezTo>
                      <a:pt x="1535706" y="1377297"/>
                      <a:pt x="1537290" y="1374129"/>
                      <a:pt x="1540458" y="1372545"/>
                    </a:cubicBezTo>
                    <a:cubicBezTo>
                      <a:pt x="1551547" y="1364625"/>
                      <a:pt x="1576892" y="1347200"/>
                      <a:pt x="1624415" y="1336111"/>
                    </a:cubicBezTo>
                    <a:cubicBezTo>
                      <a:pt x="1671938" y="1325022"/>
                      <a:pt x="1711540" y="1329775"/>
                      <a:pt x="1727381" y="1336111"/>
                    </a:cubicBezTo>
                    <a:cubicBezTo>
                      <a:pt x="1766983" y="1350368"/>
                      <a:pt x="1760647" y="1375713"/>
                      <a:pt x="1747974" y="1374129"/>
                    </a:cubicBezTo>
                    <a:close/>
                    <a:moveTo>
                      <a:pt x="1789160" y="1260075"/>
                    </a:moveTo>
                    <a:cubicBezTo>
                      <a:pt x="1768567" y="1263243"/>
                      <a:pt x="1725797" y="1269579"/>
                      <a:pt x="1678274" y="1287004"/>
                    </a:cubicBezTo>
                    <a:cubicBezTo>
                      <a:pt x="1641840" y="1301261"/>
                      <a:pt x="1611742" y="1321854"/>
                      <a:pt x="1597486" y="1326607"/>
                    </a:cubicBezTo>
                    <a:cubicBezTo>
                      <a:pt x="1589565" y="1329775"/>
                      <a:pt x="1580061" y="1332943"/>
                      <a:pt x="1572140" y="1321854"/>
                    </a:cubicBezTo>
                    <a:cubicBezTo>
                      <a:pt x="1567388" y="1313934"/>
                      <a:pt x="1567388" y="1302845"/>
                      <a:pt x="1576892" y="1293341"/>
                    </a:cubicBezTo>
                    <a:cubicBezTo>
                      <a:pt x="1586397" y="1283836"/>
                      <a:pt x="1610158" y="1261659"/>
                      <a:pt x="1657681" y="1242650"/>
                    </a:cubicBezTo>
                    <a:cubicBezTo>
                      <a:pt x="1705204" y="1223641"/>
                      <a:pt x="1744806" y="1222057"/>
                      <a:pt x="1762231" y="1225225"/>
                    </a:cubicBezTo>
                    <a:cubicBezTo>
                      <a:pt x="1803417" y="1231561"/>
                      <a:pt x="1801833" y="1258491"/>
                      <a:pt x="1789160" y="1260075"/>
                    </a:cubicBezTo>
                    <a:close/>
                    <a:moveTo>
                      <a:pt x="1809753" y="1138100"/>
                    </a:moveTo>
                    <a:cubicBezTo>
                      <a:pt x="1790744" y="1144437"/>
                      <a:pt x="1746390" y="1157109"/>
                      <a:pt x="1702035" y="1184039"/>
                    </a:cubicBezTo>
                    <a:cubicBezTo>
                      <a:pt x="1667185" y="1204632"/>
                      <a:pt x="1640256" y="1228393"/>
                      <a:pt x="1625999" y="1236314"/>
                    </a:cubicBezTo>
                    <a:cubicBezTo>
                      <a:pt x="1618079" y="1239482"/>
                      <a:pt x="1608574" y="1245818"/>
                      <a:pt x="1599070" y="1234730"/>
                    </a:cubicBezTo>
                    <a:cubicBezTo>
                      <a:pt x="1592733" y="1228393"/>
                      <a:pt x="1592733" y="1217305"/>
                      <a:pt x="1600654" y="1206216"/>
                    </a:cubicBezTo>
                    <a:cubicBezTo>
                      <a:pt x="1608574" y="1195127"/>
                      <a:pt x="1630751" y="1169782"/>
                      <a:pt x="1675106" y="1144437"/>
                    </a:cubicBezTo>
                    <a:cubicBezTo>
                      <a:pt x="1719460" y="1117507"/>
                      <a:pt x="1759063" y="1108002"/>
                      <a:pt x="1776488" y="1109587"/>
                    </a:cubicBezTo>
                    <a:cubicBezTo>
                      <a:pt x="1820842" y="1109587"/>
                      <a:pt x="1822426" y="1133348"/>
                      <a:pt x="1809753" y="1138100"/>
                    </a:cubicBezTo>
                    <a:close/>
                    <a:moveTo>
                      <a:pt x="1809753" y="1016125"/>
                    </a:moveTo>
                    <a:cubicBezTo>
                      <a:pt x="1790744" y="1025630"/>
                      <a:pt x="1751142" y="1046223"/>
                      <a:pt x="1709956" y="1077905"/>
                    </a:cubicBezTo>
                    <a:cubicBezTo>
                      <a:pt x="1678274" y="1103250"/>
                      <a:pt x="1654513" y="1131764"/>
                      <a:pt x="1641840" y="1141268"/>
                    </a:cubicBezTo>
                    <a:cubicBezTo>
                      <a:pt x="1635504" y="1146021"/>
                      <a:pt x="1625999" y="1153941"/>
                      <a:pt x="1614911" y="1144437"/>
                    </a:cubicBezTo>
                    <a:cubicBezTo>
                      <a:pt x="1608574" y="1139684"/>
                      <a:pt x="1605406" y="1127011"/>
                      <a:pt x="1611742" y="1117507"/>
                    </a:cubicBezTo>
                    <a:cubicBezTo>
                      <a:pt x="1618079" y="1104834"/>
                      <a:pt x="1635504" y="1077905"/>
                      <a:pt x="1675106" y="1044639"/>
                    </a:cubicBezTo>
                    <a:cubicBezTo>
                      <a:pt x="1714708" y="1011373"/>
                      <a:pt x="1752726" y="995532"/>
                      <a:pt x="1770151" y="992364"/>
                    </a:cubicBezTo>
                    <a:cubicBezTo>
                      <a:pt x="1817674" y="986028"/>
                      <a:pt x="1822426" y="1009789"/>
                      <a:pt x="1809753" y="1016125"/>
                    </a:cubicBezTo>
                    <a:close/>
                    <a:moveTo>
                      <a:pt x="1792328" y="908407"/>
                    </a:moveTo>
                    <a:cubicBezTo>
                      <a:pt x="1774903" y="919496"/>
                      <a:pt x="1738469" y="944841"/>
                      <a:pt x="1703619" y="981275"/>
                    </a:cubicBezTo>
                    <a:cubicBezTo>
                      <a:pt x="1676690" y="1009789"/>
                      <a:pt x="1656097" y="1041471"/>
                      <a:pt x="1645008" y="1050975"/>
                    </a:cubicBezTo>
                    <a:cubicBezTo>
                      <a:pt x="1638672" y="1057312"/>
                      <a:pt x="1630751" y="1065232"/>
                      <a:pt x="1619663" y="1057312"/>
                    </a:cubicBezTo>
                    <a:cubicBezTo>
                      <a:pt x="1611742" y="1052559"/>
                      <a:pt x="1608574" y="1041471"/>
                      <a:pt x="1613326" y="1030382"/>
                    </a:cubicBezTo>
                    <a:cubicBezTo>
                      <a:pt x="1618079" y="1017709"/>
                      <a:pt x="1632335" y="989196"/>
                      <a:pt x="1667185" y="951178"/>
                    </a:cubicBezTo>
                    <a:cubicBezTo>
                      <a:pt x="1702035" y="914744"/>
                      <a:pt x="1736885" y="894151"/>
                      <a:pt x="1754310" y="889398"/>
                    </a:cubicBezTo>
                    <a:cubicBezTo>
                      <a:pt x="1795497" y="876726"/>
                      <a:pt x="1803417" y="900487"/>
                      <a:pt x="1792328" y="908407"/>
                    </a:cubicBezTo>
                    <a:close/>
                    <a:moveTo>
                      <a:pt x="1759063" y="805442"/>
                    </a:moveTo>
                    <a:cubicBezTo>
                      <a:pt x="1744806" y="818114"/>
                      <a:pt x="1711540" y="846628"/>
                      <a:pt x="1681442" y="884646"/>
                    </a:cubicBezTo>
                    <a:cubicBezTo>
                      <a:pt x="1657681" y="914744"/>
                      <a:pt x="1643424" y="948010"/>
                      <a:pt x="1633920" y="959098"/>
                    </a:cubicBezTo>
                    <a:cubicBezTo>
                      <a:pt x="1629167" y="965435"/>
                      <a:pt x="1622831" y="973355"/>
                      <a:pt x="1610158" y="968603"/>
                    </a:cubicBezTo>
                    <a:cubicBezTo>
                      <a:pt x="1602238" y="965435"/>
                      <a:pt x="1597486" y="955930"/>
                      <a:pt x="1600654" y="943257"/>
                    </a:cubicBezTo>
                    <a:cubicBezTo>
                      <a:pt x="1603822" y="930585"/>
                      <a:pt x="1613326" y="900487"/>
                      <a:pt x="1643424" y="860885"/>
                    </a:cubicBezTo>
                    <a:cubicBezTo>
                      <a:pt x="1671938" y="821283"/>
                      <a:pt x="1703619" y="797521"/>
                      <a:pt x="1719460" y="791185"/>
                    </a:cubicBezTo>
                    <a:cubicBezTo>
                      <a:pt x="1759063" y="775344"/>
                      <a:pt x="1770151" y="797521"/>
                      <a:pt x="1759063" y="805442"/>
                    </a:cubicBezTo>
                    <a:close/>
                    <a:moveTo>
                      <a:pt x="1714708" y="715149"/>
                    </a:moveTo>
                    <a:cubicBezTo>
                      <a:pt x="1702035" y="729405"/>
                      <a:pt x="1673522" y="759503"/>
                      <a:pt x="1649761" y="799105"/>
                    </a:cubicBezTo>
                    <a:cubicBezTo>
                      <a:pt x="1630751" y="830787"/>
                      <a:pt x="1619663" y="862469"/>
                      <a:pt x="1611742" y="875142"/>
                    </a:cubicBezTo>
                    <a:cubicBezTo>
                      <a:pt x="1606990" y="881478"/>
                      <a:pt x="1602238" y="890982"/>
                      <a:pt x="1591149" y="886230"/>
                    </a:cubicBezTo>
                    <a:cubicBezTo>
                      <a:pt x="1583229" y="884646"/>
                      <a:pt x="1578477" y="875142"/>
                      <a:pt x="1580061" y="864053"/>
                    </a:cubicBezTo>
                    <a:cubicBezTo>
                      <a:pt x="1581645" y="851380"/>
                      <a:pt x="1587981" y="822867"/>
                      <a:pt x="1613326" y="781680"/>
                    </a:cubicBezTo>
                    <a:cubicBezTo>
                      <a:pt x="1637088" y="740494"/>
                      <a:pt x="1664017" y="715149"/>
                      <a:pt x="1678274" y="707228"/>
                    </a:cubicBezTo>
                    <a:cubicBezTo>
                      <a:pt x="1711540" y="688219"/>
                      <a:pt x="1722629" y="705644"/>
                      <a:pt x="1714708" y="715149"/>
                    </a:cubicBezTo>
                    <a:close/>
                    <a:moveTo>
                      <a:pt x="1627583" y="642281"/>
                    </a:moveTo>
                    <a:cubicBezTo>
                      <a:pt x="1657681" y="621687"/>
                      <a:pt x="1670354" y="637528"/>
                      <a:pt x="1662433" y="647033"/>
                    </a:cubicBezTo>
                    <a:cubicBezTo>
                      <a:pt x="1651345" y="661290"/>
                      <a:pt x="1627583" y="691387"/>
                      <a:pt x="1608574" y="730989"/>
                    </a:cubicBezTo>
                    <a:cubicBezTo>
                      <a:pt x="1592733" y="761087"/>
                      <a:pt x="1584813" y="792769"/>
                      <a:pt x="1580061" y="803858"/>
                    </a:cubicBezTo>
                    <a:cubicBezTo>
                      <a:pt x="1576892" y="810194"/>
                      <a:pt x="1572140" y="818114"/>
                      <a:pt x="1561052" y="816530"/>
                    </a:cubicBezTo>
                    <a:cubicBezTo>
                      <a:pt x="1554715" y="814946"/>
                      <a:pt x="1548379" y="807026"/>
                      <a:pt x="1549963" y="797521"/>
                    </a:cubicBezTo>
                    <a:cubicBezTo>
                      <a:pt x="1551547" y="786433"/>
                      <a:pt x="1554715" y="757919"/>
                      <a:pt x="1573724" y="718317"/>
                    </a:cubicBezTo>
                    <a:cubicBezTo>
                      <a:pt x="1592733" y="677131"/>
                      <a:pt x="1614911" y="650201"/>
                      <a:pt x="1627583" y="642281"/>
                    </a:cubicBezTo>
                    <a:close/>
                    <a:moveTo>
                      <a:pt x="1572140" y="591590"/>
                    </a:moveTo>
                    <a:cubicBezTo>
                      <a:pt x="1597486" y="569413"/>
                      <a:pt x="1610158" y="583669"/>
                      <a:pt x="1603822" y="593174"/>
                    </a:cubicBezTo>
                    <a:cubicBezTo>
                      <a:pt x="1595902" y="605847"/>
                      <a:pt x="1576892" y="635944"/>
                      <a:pt x="1562636" y="672378"/>
                    </a:cubicBezTo>
                    <a:cubicBezTo>
                      <a:pt x="1551547" y="700892"/>
                      <a:pt x="1546795" y="729405"/>
                      <a:pt x="1542043" y="740494"/>
                    </a:cubicBezTo>
                    <a:cubicBezTo>
                      <a:pt x="1538874" y="746830"/>
                      <a:pt x="1535706" y="754751"/>
                      <a:pt x="1526202" y="753167"/>
                    </a:cubicBezTo>
                    <a:cubicBezTo>
                      <a:pt x="1523034" y="753167"/>
                      <a:pt x="1519865" y="751583"/>
                      <a:pt x="1518281" y="748415"/>
                    </a:cubicBezTo>
                    <a:cubicBezTo>
                      <a:pt x="1519865" y="751583"/>
                      <a:pt x="1521449" y="754751"/>
                      <a:pt x="1519865" y="757919"/>
                    </a:cubicBezTo>
                    <a:cubicBezTo>
                      <a:pt x="1516697" y="765839"/>
                      <a:pt x="1510361" y="765839"/>
                      <a:pt x="1505608" y="764255"/>
                    </a:cubicBezTo>
                    <a:cubicBezTo>
                      <a:pt x="1496104" y="764255"/>
                      <a:pt x="1475511" y="756335"/>
                      <a:pt x="1451750" y="753167"/>
                    </a:cubicBezTo>
                    <a:cubicBezTo>
                      <a:pt x="1421652" y="749999"/>
                      <a:pt x="1394722" y="753167"/>
                      <a:pt x="1382050" y="754751"/>
                    </a:cubicBezTo>
                    <a:cubicBezTo>
                      <a:pt x="1374129" y="756335"/>
                      <a:pt x="1369377" y="742078"/>
                      <a:pt x="1393138" y="730989"/>
                    </a:cubicBezTo>
                    <a:cubicBezTo>
                      <a:pt x="1402643" y="726237"/>
                      <a:pt x="1426404" y="721485"/>
                      <a:pt x="1456502" y="726237"/>
                    </a:cubicBezTo>
                    <a:cubicBezTo>
                      <a:pt x="1486599" y="729405"/>
                      <a:pt x="1504024" y="738910"/>
                      <a:pt x="1511945" y="742078"/>
                    </a:cubicBezTo>
                    <a:cubicBezTo>
                      <a:pt x="1513529" y="743662"/>
                      <a:pt x="1515113" y="743662"/>
                      <a:pt x="1515113" y="745246"/>
                    </a:cubicBezTo>
                    <a:cubicBezTo>
                      <a:pt x="1513529" y="742078"/>
                      <a:pt x="1511945" y="738910"/>
                      <a:pt x="1511945" y="735742"/>
                    </a:cubicBezTo>
                    <a:cubicBezTo>
                      <a:pt x="1511945" y="724653"/>
                      <a:pt x="1513529" y="700892"/>
                      <a:pt x="1527786" y="662874"/>
                    </a:cubicBezTo>
                    <a:cubicBezTo>
                      <a:pt x="1543627" y="624856"/>
                      <a:pt x="1562636" y="599510"/>
                      <a:pt x="1572140" y="591590"/>
                    </a:cubicBezTo>
                    <a:close/>
                    <a:moveTo>
                      <a:pt x="1344032" y="654953"/>
                    </a:moveTo>
                    <a:cubicBezTo>
                      <a:pt x="1350368" y="650201"/>
                      <a:pt x="1369377" y="642281"/>
                      <a:pt x="1393138" y="642281"/>
                    </a:cubicBezTo>
                    <a:cubicBezTo>
                      <a:pt x="1416900" y="640696"/>
                      <a:pt x="1432740" y="645449"/>
                      <a:pt x="1439077" y="648617"/>
                    </a:cubicBezTo>
                    <a:cubicBezTo>
                      <a:pt x="1445413" y="650201"/>
                      <a:pt x="1446997" y="656537"/>
                      <a:pt x="1446997" y="659706"/>
                    </a:cubicBezTo>
                    <a:cubicBezTo>
                      <a:pt x="1445413" y="666042"/>
                      <a:pt x="1440661" y="667626"/>
                      <a:pt x="1437493" y="667626"/>
                    </a:cubicBezTo>
                    <a:cubicBezTo>
                      <a:pt x="1431156" y="667626"/>
                      <a:pt x="1413731" y="666042"/>
                      <a:pt x="1394722" y="666042"/>
                    </a:cubicBezTo>
                    <a:cubicBezTo>
                      <a:pt x="1370961" y="667626"/>
                      <a:pt x="1350368" y="673962"/>
                      <a:pt x="1340863" y="677131"/>
                    </a:cubicBezTo>
                    <a:cubicBezTo>
                      <a:pt x="1332943" y="678715"/>
                      <a:pt x="1326607" y="667626"/>
                      <a:pt x="1344032" y="654953"/>
                    </a:cubicBezTo>
                    <a:close/>
                    <a:moveTo>
                      <a:pt x="1318686" y="643865"/>
                    </a:moveTo>
                    <a:cubicBezTo>
                      <a:pt x="1313934" y="645449"/>
                      <a:pt x="1307597" y="635944"/>
                      <a:pt x="1320270" y="623272"/>
                    </a:cubicBezTo>
                    <a:cubicBezTo>
                      <a:pt x="1325023" y="618519"/>
                      <a:pt x="1340863" y="610599"/>
                      <a:pt x="1361456" y="607431"/>
                    </a:cubicBezTo>
                    <a:cubicBezTo>
                      <a:pt x="1382050" y="604262"/>
                      <a:pt x="1394722" y="607431"/>
                      <a:pt x="1401059" y="610599"/>
                    </a:cubicBezTo>
                    <a:cubicBezTo>
                      <a:pt x="1405811" y="612183"/>
                      <a:pt x="1408979" y="616935"/>
                      <a:pt x="1408979" y="620103"/>
                    </a:cubicBezTo>
                    <a:cubicBezTo>
                      <a:pt x="1408979" y="626440"/>
                      <a:pt x="1404227" y="628024"/>
                      <a:pt x="1401059" y="628024"/>
                    </a:cubicBezTo>
                    <a:cubicBezTo>
                      <a:pt x="1394722" y="629608"/>
                      <a:pt x="1380466" y="628024"/>
                      <a:pt x="1364625" y="629608"/>
                    </a:cubicBezTo>
                    <a:cubicBezTo>
                      <a:pt x="1342447" y="632776"/>
                      <a:pt x="1326607" y="640696"/>
                      <a:pt x="1318686" y="643865"/>
                    </a:cubicBezTo>
                    <a:close/>
                    <a:moveTo>
                      <a:pt x="1369377" y="689803"/>
                    </a:moveTo>
                    <a:cubicBezTo>
                      <a:pt x="1377297" y="685051"/>
                      <a:pt x="1399475" y="678715"/>
                      <a:pt x="1426404" y="680299"/>
                    </a:cubicBezTo>
                    <a:cubicBezTo>
                      <a:pt x="1454918" y="681883"/>
                      <a:pt x="1470759" y="688219"/>
                      <a:pt x="1477095" y="691387"/>
                    </a:cubicBezTo>
                    <a:cubicBezTo>
                      <a:pt x="1483431" y="694556"/>
                      <a:pt x="1485015" y="699308"/>
                      <a:pt x="1485015" y="704060"/>
                    </a:cubicBezTo>
                    <a:cubicBezTo>
                      <a:pt x="1483431" y="711980"/>
                      <a:pt x="1477095" y="711980"/>
                      <a:pt x="1472343" y="711980"/>
                    </a:cubicBezTo>
                    <a:cubicBezTo>
                      <a:pt x="1464422" y="711980"/>
                      <a:pt x="1445413" y="707228"/>
                      <a:pt x="1423236" y="707228"/>
                    </a:cubicBezTo>
                    <a:cubicBezTo>
                      <a:pt x="1396306" y="707228"/>
                      <a:pt x="1372545" y="711980"/>
                      <a:pt x="1361456" y="713565"/>
                    </a:cubicBezTo>
                    <a:cubicBezTo>
                      <a:pt x="1353536" y="713565"/>
                      <a:pt x="1348784" y="700892"/>
                      <a:pt x="1369377" y="689803"/>
                    </a:cubicBezTo>
                    <a:close/>
                    <a:moveTo>
                      <a:pt x="1546795" y="553572"/>
                    </a:moveTo>
                    <a:cubicBezTo>
                      <a:pt x="1540458" y="566244"/>
                      <a:pt x="1526202" y="593174"/>
                      <a:pt x="1515113" y="626440"/>
                    </a:cubicBezTo>
                    <a:cubicBezTo>
                      <a:pt x="1507193" y="653369"/>
                      <a:pt x="1505608" y="677131"/>
                      <a:pt x="1502440" y="688219"/>
                    </a:cubicBezTo>
                    <a:cubicBezTo>
                      <a:pt x="1500856" y="692971"/>
                      <a:pt x="1497688" y="700892"/>
                      <a:pt x="1489768" y="700892"/>
                    </a:cubicBezTo>
                    <a:cubicBezTo>
                      <a:pt x="1483431" y="700892"/>
                      <a:pt x="1478679" y="694556"/>
                      <a:pt x="1477095" y="686635"/>
                    </a:cubicBezTo>
                    <a:cubicBezTo>
                      <a:pt x="1475511" y="677131"/>
                      <a:pt x="1473927" y="654953"/>
                      <a:pt x="1483431" y="621687"/>
                    </a:cubicBezTo>
                    <a:cubicBezTo>
                      <a:pt x="1492936" y="588422"/>
                      <a:pt x="1507193" y="564660"/>
                      <a:pt x="1516697" y="556740"/>
                    </a:cubicBezTo>
                    <a:cubicBezTo>
                      <a:pt x="1538874" y="532979"/>
                      <a:pt x="1551547" y="544067"/>
                      <a:pt x="1546795" y="553572"/>
                    </a:cubicBezTo>
                    <a:close/>
                    <a:moveTo>
                      <a:pt x="1439077" y="585253"/>
                    </a:moveTo>
                    <a:cubicBezTo>
                      <a:pt x="1443829" y="556740"/>
                      <a:pt x="1454918" y="534563"/>
                      <a:pt x="1462838" y="528226"/>
                    </a:cubicBezTo>
                    <a:cubicBezTo>
                      <a:pt x="1480263" y="509217"/>
                      <a:pt x="1492936" y="518722"/>
                      <a:pt x="1489768" y="525058"/>
                    </a:cubicBezTo>
                    <a:cubicBezTo>
                      <a:pt x="1485015" y="536147"/>
                      <a:pt x="1473927" y="559908"/>
                      <a:pt x="1469174" y="588422"/>
                    </a:cubicBezTo>
                    <a:cubicBezTo>
                      <a:pt x="1464422" y="610599"/>
                      <a:pt x="1466006" y="632776"/>
                      <a:pt x="1462838" y="640696"/>
                    </a:cubicBezTo>
                    <a:cubicBezTo>
                      <a:pt x="1461254" y="645449"/>
                      <a:pt x="1459670" y="651785"/>
                      <a:pt x="1451750" y="651785"/>
                    </a:cubicBezTo>
                    <a:cubicBezTo>
                      <a:pt x="1446997" y="651785"/>
                      <a:pt x="1440661" y="647033"/>
                      <a:pt x="1439077" y="640696"/>
                    </a:cubicBezTo>
                    <a:cubicBezTo>
                      <a:pt x="1435909" y="632776"/>
                      <a:pt x="1432740" y="613767"/>
                      <a:pt x="1439077" y="585253"/>
                    </a:cubicBezTo>
                    <a:close/>
                    <a:moveTo>
                      <a:pt x="1394722" y="559908"/>
                    </a:moveTo>
                    <a:cubicBezTo>
                      <a:pt x="1396306" y="536147"/>
                      <a:pt x="1405811" y="517138"/>
                      <a:pt x="1410563" y="510801"/>
                    </a:cubicBezTo>
                    <a:cubicBezTo>
                      <a:pt x="1424820" y="493376"/>
                      <a:pt x="1435909" y="501297"/>
                      <a:pt x="1434324" y="507633"/>
                    </a:cubicBezTo>
                    <a:cubicBezTo>
                      <a:pt x="1431156" y="517138"/>
                      <a:pt x="1423236" y="537731"/>
                      <a:pt x="1421652" y="561492"/>
                    </a:cubicBezTo>
                    <a:cubicBezTo>
                      <a:pt x="1420068" y="580501"/>
                      <a:pt x="1421652" y="597926"/>
                      <a:pt x="1421652" y="605847"/>
                    </a:cubicBezTo>
                    <a:cubicBezTo>
                      <a:pt x="1421652" y="609015"/>
                      <a:pt x="1420068" y="615351"/>
                      <a:pt x="1413731" y="615351"/>
                    </a:cubicBezTo>
                    <a:cubicBezTo>
                      <a:pt x="1408979" y="615351"/>
                      <a:pt x="1402643" y="612183"/>
                      <a:pt x="1401059" y="607431"/>
                    </a:cubicBezTo>
                    <a:cubicBezTo>
                      <a:pt x="1397891" y="599510"/>
                      <a:pt x="1393138" y="585253"/>
                      <a:pt x="1394722" y="559908"/>
                    </a:cubicBezTo>
                    <a:close/>
                    <a:moveTo>
                      <a:pt x="1366209" y="501297"/>
                    </a:moveTo>
                    <a:cubicBezTo>
                      <a:pt x="1377297" y="487040"/>
                      <a:pt x="1388386" y="491792"/>
                      <a:pt x="1386802" y="496544"/>
                    </a:cubicBezTo>
                    <a:cubicBezTo>
                      <a:pt x="1385218" y="504465"/>
                      <a:pt x="1378881" y="520306"/>
                      <a:pt x="1378881" y="540899"/>
                    </a:cubicBezTo>
                    <a:cubicBezTo>
                      <a:pt x="1378881" y="556740"/>
                      <a:pt x="1382050" y="569413"/>
                      <a:pt x="1382050" y="575749"/>
                    </a:cubicBezTo>
                    <a:cubicBezTo>
                      <a:pt x="1382050" y="578917"/>
                      <a:pt x="1382050" y="583669"/>
                      <a:pt x="1375713" y="583669"/>
                    </a:cubicBezTo>
                    <a:cubicBezTo>
                      <a:pt x="1370961" y="583669"/>
                      <a:pt x="1366209" y="582085"/>
                      <a:pt x="1364625" y="577333"/>
                    </a:cubicBezTo>
                    <a:cubicBezTo>
                      <a:pt x="1361456" y="572581"/>
                      <a:pt x="1356704" y="559908"/>
                      <a:pt x="1356704" y="540899"/>
                    </a:cubicBezTo>
                    <a:cubicBezTo>
                      <a:pt x="1355120" y="521890"/>
                      <a:pt x="1361456" y="507633"/>
                      <a:pt x="1366209" y="501297"/>
                    </a:cubicBezTo>
                    <a:close/>
                    <a:moveTo>
                      <a:pt x="1363041" y="578917"/>
                    </a:moveTo>
                    <a:cubicBezTo>
                      <a:pt x="1367793" y="580501"/>
                      <a:pt x="1369377" y="583669"/>
                      <a:pt x="1370961" y="588422"/>
                    </a:cubicBezTo>
                    <a:cubicBezTo>
                      <a:pt x="1370961" y="594758"/>
                      <a:pt x="1367793" y="594758"/>
                      <a:pt x="1364625" y="596342"/>
                    </a:cubicBezTo>
                    <a:cubicBezTo>
                      <a:pt x="1359872" y="597926"/>
                      <a:pt x="1347200" y="596342"/>
                      <a:pt x="1334527" y="599510"/>
                    </a:cubicBezTo>
                    <a:cubicBezTo>
                      <a:pt x="1318686" y="602678"/>
                      <a:pt x="1304429" y="610599"/>
                      <a:pt x="1298093" y="613767"/>
                    </a:cubicBezTo>
                    <a:cubicBezTo>
                      <a:pt x="1293341" y="616935"/>
                      <a:pt x="1288588" y="607431"/>
                      <a:pt x="1298093" y="594758"/>
                    </a:cubicBezTo>
                    <a:cubicBezTo>
                      <a:pt x="1302845" y="590006"/>
                      <a:pt x="1313934" y="582085"/>
                      <a:pt x="1329775" y="578917"/>
                    </a:cubicBezTo>
                    <a:cubicBezTo>
                      <a:pt x="1347200" y="575749"/>
                      <a:pt x="1358288" y="578917"/>
                      <a:pt x="1363041" y="578917"/>
                    </a:cubicBezTo>
                    <a:close/>
                    <a:moveTo>
                      <a:pt x="1325023" y="496544"/>
                    </a:moveTo>
                    <a:cubicBezTo>
                      <a:pt x="1332943" y="485456"/>
                      <a:pt x="1342447" y="488624"/>
                      <a:pt x="1340863" y="491792"/>
                    </a:cubicBezTo>
                    <a:cubicBezTo>
                      <a:pt x="1339279" y="498129"/>
                      <a:pt x="1336111" y="510801"/>
                      <a:pt x="1337695" y="525058"/>
                    </a:cubicBezTo>
                    <a:cubicBezTo>
                      <a:pt x="1339279" y="536147"/>
                      <a:pt x="1342447" y="547235"/>
                      <a:pt x="1342447" y="550403"/>
                    </a:cubicBezTo>
                    <a:cubicBezTo>
                      <a:pt x="1342447" y="551988"/>
                      <a:pt x="1342447" y="556740"/>
                      <a:pt x="1337695" y="556740"/>
                    </a:cubicBezTo>
                    <a:cubicBezTo>
                      <a:pt x="1334527" y="556740"/>
                      <a:pt x="1329775" y="556740"/>
                      <a:pt x="1328191" y="553572"/>
                    </a:cubicBezTo>
                    <a:cubicBezTo>
                      <a:pt x="1325023" y="550403"/>
                      <a:pt x="1320270" y="540899"/>
                      <a:pt x="1318686" y="526642"/>
                    </a:cubicBezTo>
                    <a:cubicBezTo>
                      <a:pt x="1317102" y="512385"/>
                      <a:pt x="1320270" y="501297"/>
                      <a:pt x="1325023" y="496544"/>
                    </a:cubicBezTo>
                    <a:close/>
                    <a:moveTo>
                      <a:pt x="1275916" y="572581"/>
                    </a:moveTo>
                    <a:cubicBezTo>
                      <a:pt x="1279084" y="567828"/>
                      <a:pt x="1287004" y="561492"/>
                      <a:pt x="1301261" y="556740"/>
                    </a:cubicBezTo>
                    <a:cubicBezTo>
                      <a:pt x="1313934" y="551988"/>
                      <a:pt x="1323438" y="553572"/>
                      <a:pt x="1328191" y="555156"/>
                    </a:cubicBezTo>
                    <a:cubicBezTo>
                      <a:pt x="1331359" y="555156"/>
                      <a:pt x="1334527" y="558324"/>
                      <a:pt x="1334527" y="561492"/>
                    </a:cubicBezTo>
                    <a:cubicBezTo>
                      <a:pt x="1336111" y="566244"/>
                      <a:pt x="1332943" y="567828"/>
                      <a:pt x="1329775" y="567828"/>
                    </a:cubicBezTo>
                    <a:cubicBezTo>
                      <a:pt x="1326607" y="569413"/>
                      <a:pt x="1315518" y="569413"/>
                      <a:pt x="1306013" y="572581"/>
                    </a:cubicBezTo>
                    <a:cubicBezTo>
                      <a:pt x="1293341" y="577333"/>
                      <a:pt x="1282252" y="583669"/>
                      <a:pt x="1279084" y="586837"/>
                    </a:cubicBezTo>
                    <a:cubicBezTo>
                      <a:pt x="1274332" y="590006"/>
                      <a:pt x="1269579" y="583669"/>
                      <a:pt x="1275916" y="572581"/>
                    </a:cubicBezTo>
                    <a:close/>
                    <a:moveTo>
                      <a:pt x="1383634" y="811778"/>
                    </a:moveTo>
                    <a:lnTo>
                      <a:pt x="1383634" y="903655"/>
                    </a:lnTo>
                    <a:lnTo>
                      <a:pt x="1298093" y="903655"/>
                    </a:lnTo>
                    <a:lnTo>
                      <a:pt x="1298093" y="862469"/>
                    </a:lnTo>
                    <a:lnTo>
                      <a:pt x="1264827" y="862469"/>
                    </a:lnTo>
                    <a:lnTo>
                      <a:pt x="1180870" y="810194"/>
                    </a:lnTo>
                    <a:lnTo>
                      <a:pt x="1383634" y="810194"/>
                    </a:lnTo>
                    <a:close/>
                    <a:moveTo>
                      <a:pt x="1084241" y="765839"/>
                    </a:moveTo>
                    <a:lnTo>
                      <a:pt x="1106418" y="765839"/>
                    </a:lnTo>
                    <a:lnTo>
                      <a:pt x="1106418" y="788017"/>
                    </a:lnTo>
                    <a:lnTo>
                      <a:pt x="1180870" y="833955"/>
                    </a:lnTo>
                    <a:lnTo>
                      <a:pt x="1009789" y="833955"/>
                    </a:lnTo>
                    <a:lnTo>
                      <a:pt x="1084241" y="788017"/>
                    </a:lnTo>
                    <a:lnTo>
                      <a:pt x="1084241" y="765839"/>
                    </a:lnTo>
                    <a:close/>
                    <a:moveTo>
                      <a:pt x="929001" y="862469"/>
                    </a:moveTo>
                    <a:lnTo>
                      <a:pt x="895735" y="862469"/>
                    </a:lnTo>
                    <a:lnTo>
                      <a:pt x="895735" y="902071"/>
                    </a:lnTo>
                    <a:lnTo>
                      <a:pt x="810194" y="902071"/>
                    </a:lnTo>
                    <a:lnTo>
                      <a:pt x="810194" y="810194"/>
                    </a:lnTo>
                    <a:lnTo>
                      <a:pt x="1012957" y="810194"/>
                    </a:lnTo>
                    <a:lnTo>
                      <a:pt x="929001" y="862469"/>
                    </a:lnTo>
                    <a:close/>
                    <a:moveTo>
                      <a:pt x="799105" y="640696"/>
                    </a:moveTo>
                    <a:cubicBezTo>
                      <a:pt x="822867" y="642281"/>
                      <a:pt x="841876" y="648617"/>
                      <a:pt x="848212" y="653369"/>
                    </a:cubicBezTo>
                    <a:cubicBezTo>
                      <a:pt x="865637" y="666042"/>
                      <a:pt x="859301" y="677131"/>
                      <a:pt x="852964" y="675546"/>
                    </a:cubicBezTo>
                    <a:cubicBezTo>
                      <a:pt x="843460" y="672378"/>
                      <a:pt x="822867" y="666042"/>
                      <a:pt x="799105" y="664458"/>
                    </a:cubicBezTo>
                    <a:cubicBezTo>
                      <a:pt x="780096" y="662874"/>
                      <a:pt x="762671" y="666042"/>
                      <a:pt x="756335" y="666042"/>
                    </a:cubicBezTo>
                    <a:cubicBezTo>
                      <a:pt x="753167" y="666042"/>
                      <a:pt x="746830" y="664458"/>
                      <a:pt x="746830" y="658121"/>
                    </a:cubicBezTo>
                    <a:cubicBezTo>
                      <a:pt x="746830" y="653369"/>
                      <a:pt x="748414" y="648617"/>
                      <a:pt x="754751" y="647033"/>
                    </a:cubicBezTo>
                    <a:cubicBezTo>
                      <a:pt x="759503" y="645449"/>
                      <a:pt x="775344" y="640696"/>
                      <a:pt x="799105" y="640696"/>
                    </a:cubicBezTo>
                    <a:close/>
                    <a:moveTo>
                      <a:pt x="784848" y="620103"/>
                    </a:moveTo>
                    <a:cubicBezTo>
                      <a:pt x="784848" y="615351"/>
                      <a:pt x="788017" y="612183"/>
                      <a:pt x="792769" y="610599"/>
                    </a:cubicBezTo>
                    <a:cubicBezTo>
                      <a:pt x="797521" y="609015"/>
                      <a:pt x="811778" y="605847"/>
                      <a:pt x="832371" y="607431"/>
                    </a:cubicBezTo>
                    <a:cubicBezTo>
                      <a:pt x="852964" y="610599"/>
                      <a:pt x="867221" y="618519"/>
                      <a:pt x="873557" y="623272"/>
                    </a:cubicBezTo>
                    <a:cubicBezTo>
                      <a:pt x="886230" y="635944"/>
                      <a:pt x="881478" y="645449"/>
                      <a:pt x="875142" y="643865"/>
                    </a:cubicBezTo>
                    <a:cubicBezTo>
                      <a:pt x="867221" y="640696"/>
                      <a:pt x="851380" y="632776"/>
                      <a:pt x="830787" y="631192"/>
                    </a:cubicBezTo>
                    <a:cubicBezTo>
                      <a:pt x="814946" y="628024"/>
                      <a:pt x="799105" y="631192"/>
                      <a:pt x="794353" y="629608"/>
                    </a:cubicBezTo>
                    <a:cubicBezTo>
                      <a:pt x="789601" y="628024"/>
                      <a:pt x="784848" y="626440"/>
                      <a:pt x="784848" y="620103"/>
                    </a:cubicBezTo>
                    <a:close/>
                    <a:moveTo>
                      <a:pt x="767423" y="680299"/>
                    </a:moveTo>
                    <a:cubicBezTo>
                      <a:pt x="794353" y="678715"/>
                      <a:pt x="816530" y="685051"/>
                      <a:pt x="824451" y="689803"/>
                    </a:cubicBezTo>
                    <a:cubicBezTo>
                      <a:pt x="845044" y="700892"/>
                      <a:pt x="838707" y="713565"/>
                      <a:pt x="832371" y="711980"/>
                    </a:cubicBezTo>
                    <a:cubicBezTo>
                      <a:pt x="821282" y="710396"/>
                      <a:pt x="797521" y="705644"/>
                      <a:pt x="770592" y="705644"/>
                    </a:cubicBezTo>
                    <a:cubicBezTo>
                      <a:pt x="748414" y="705644"/>
                      <a:pt x="729405" y="710396"/>
                      <a:pt x="721485" y="710396"/>
                    </a:cubicBezTo>
                    <a:cubicBezTo>
                      <a:pt x="716733" y="710396"/>
                      <a:pt x="710396" y="710396"/>
                      <a:pt x="708812" y="702476"/>
                    </a:cubicBezTo>
                    <a:cubicBezTo>
                      <a:pt x="707228" y="697724"/>
                      <a:pt x="710396" y="691387"/>
                      <a:pt x="716733" y="689803"/>
                    </a:cubicBezTo>
                    <a:cubicBezTo>
                      <a:pt x="723069" y="688219"/>
                      <a:pt x="738910" y="681883"/>
                      <a:pt x="767423" y="680299"/>
                    </a:cubicBezTo>
                    <a:close/>
                    <a:moveTo>
                      <a:pt x="892566" y="556740"/>
                    </a:moveTo>
                    <a:cubicBezTo>
                      <a:pt x="905239" y="561492"/>
                      <a:pt x="914744" y="567828"/>
                      <a:pt x="917912" y="572581"/>
                    </a:cubicBezTo>
                    <a:cubicBezTo>
                      <a:pt x="924248" y="583669"/>
                      <a:pt x="919496" y="590006"/>
                      <a:pt x="916328" y="588422"/>
                    </a:cubicBezTo>
                    <a:cubicBezTo>
                      <a:pt x="911575" y="585253"/>
                      <a:pt x="902071" y="578917"/>
                      <a:pt x="889398" y="574165"/>
                    </a:cubicBezTo>
                    <a:cubicBezTo>
                      <a:pt x="879894" y="570997"/>
                      <a:pt x="868805" y="570997"/>
                      <a:pt x="865637" y="569413"/>
                    </a:cubicBezTo>
                    <a:cubicBezTo>
                      <a:pt x="864053" y="569413"/>
                      <a:pt x="860885" y="567828"/>
                      <a:pt x="860885" y="563076"/>
                    </a:cubicBezTo>
                    <a:cubicBezTo>
                      <a:pt x="860885" y="559908"/>
                      <a:pt x="864053" y="556740"/>
                      <a:pt x="867221" y="556740"/>
                    </a:cubicBezTo>
                    <a:cubicBezTo>
                      <a:pt x="870389" y="553572"/>
                      <a:pt x="879894" y="551988"/>
                      <a:pt x="892566" y="556740"/>
                    </a:cubicBezTo>
                    <a:close/>
                    <a:moveTo>
                      <a:pt x="852964" y="491792"/>
                    </a:moveTo>
                    <a:cubicBezTo>
                      <a:pt x="851380" y="488624"/>
                      <a:pt x="860885" y="485456"/>
                      <a:pt x="868805" y="496544"/>
                    </a:cubicBezTo>
                    <a:cubicBezTo>
                      <a:pt x="871973" y="501297"/>
                      <a:pt x="875142" y="512385"/>
                      <a:pt x="875142" y="526642"/>
                    </a:cubicBezTo>
                    <a:cubicBezTo>
                      <a:pt x="873557" y="540899"/>
                      <a:pt x="868805" y="550403"/>
                      <a:pt x="865637" y="553572"/>
                    </a:cubicBezTo>
                    <a:cubicBezTo>
                      <a:pt x="864053" y="556740"/>
                      <a:pt x="859301" y="558324"/>
                      <a:pt x="856132" y="556740"/>
                    </a:cubicBezTo>
                    <a:cubicBezTo>
                      <a:pt x="851380" y="555156"/>
                      <a:pt x="851380" y="551988"/>
                      <a:pt x="851380" y="550403"/>
                    </a:cubicBezTo>
                    <a:cubicBezTo>
                      <a:pt x="851380" y="545651"/>
                      <a:pt x="856132" y="536147"/>
                      <a:pt x="856132" y="525058"/>
                    </a:cubicBezTo>
                    <a:cubicBezTo>
                      <a:pt x="856132" y="510801"/>
                      <a:pt x="852964" y="498129"/>
                      <a:pt x="852964" y="491792"/>
                    </a:cubicBezTo>
                    <a:close/>
                    <a:moveTo>
                      <a:pt x="862469" y="578917"/>
                    </a:moveTo>
                    <a:cubicBezTo>
                      <a:pt x="879894" y="582085"/>
                      <a:pt x="890982" y="590006"/>
                      <a:pt x="894151" y="594758"/>
                    </a:cubicBezTo>
                    <a:cubicBezTo>
                      <a:pt x="903655" y="607431"/>
                      <a:pt x="897319" y="615351"/>
                      <a:pt x="894151" y="613767"/>
                    </a:cubicBezTo>
                    <a:cubicBezTo>
                      <a:pt x="887814" y="610599"/>
                      <a:pt x="875142" y="602678"/>
                      <a:pt x="857717" y="599510"/>
                    </a:cubicBezTo>
                    <a:cubicBezTo>
                      <a:pt x="845044" y="596342"/>
                      <a:pt x="832371" y="596342"/>
                      <a:pt x="827619" y="596342"/>
                    </a:cubicBezTo>
                    <a:cubicBezTo>
                      <a:pt x="824451" y="596342"/>
                      <a:pt x="821282" y="594758"/>
                      <a:pt x="821282" y="588422"/>
                    </a:cubicBezTo>
                    <a:cubicBezTo>
                      <a:pt x="821282" y="585253"/>
                      <a:pt x="824451" y="580501"/>
                      <a:pt x="829203" y="578917"/>
                    </a:cubicBezTo>
                    <a:cubicBezTo>
                      <a:pt x="833955" y="578917"/>
                      <a:pt x="845044" y="575749"/>
                      <a:pt x="862469" y="578917"/>
                    </a:cubicBezTo>
                    <a:close/>
                    <a:moveTo>
                      <a:pt x="827619" y="501297"/>
                    </a:moveTo>
                    <a:cubicBezTo>
                      <a:pt x="832371" y="507633"/>
                      <a:pt x="837123" y="521890"/>
                      <a:pt x="837123" y="540899"/>
                    </a:cubicBezTo>
                    <a:cubicBezTo>
                      <a:pt x="837123" y="559908"/>
                      <a:pt x="832371" y="572581"/>
                      <a:pt x="829203" y="577333"/>
                    </a:cubicBezTo>
                    <a:cubicBezTo>
                      <a:pt x="827619" y="582085"/>
                      <a:pt x="821282" y="583669"/>
                      <a:pt x="818114" y="583669"/>
                    </a:cubicBezTo>
                    <a:cubicBezTo>
                      <a:pt x="811778" y="582085"/>
                      <a:pt x="811778" y="578917"/>
                      <a:pt x="811778" y="575749"/>
                    </a:cubicBezTo>
                    <a:cubicBezTo>
                      <a:pt x="811778" y="569413"/>
                      <a:pt x="814946" y="556740"/>
                      <a:pt x="814946" y="540899"/>
                    </a:cubicBezTo>
                    <a:cubicBezTo>
                      <a:pt x="814946" y="521890"/>
                      <a:pt x="810194" y="504465"/>
                      <a:pt x="807026" y="496544"/>
                    </a:cubicBezTo>
                    <a:cubicBezTo>
                      <a:pt x="805442" y="491792"/>
                      <a:pt x="816530" y="487040"/>
                      <a:pt x="827619" y="501297"/>
                    </a:cubicBezTo>
                    <a:close/>
                    <a:moveTo>
                      <a:pt x="781680" y="510801"/>
                    </a:moveTo>
                    <a:cubicBezTo>
                      <a:pt x="788017" y="517138"/>
                      <a:pt x="795937" y="536147"/>
                      <a:pt x="797521" y="559908"/>
                    </a:cubicBezTo>
                    <a:cubicBezTo>
                      <a:pt x="799105" y="585253"/>
                      <a:pt x="794353" y="599510"/>
                      <a:pt x="792769" y="605847"/>
                    </a:cubicBezTo>
                    <a:cubicBezTo>
                      <a:pt x="791185" y="612183"/>
                      <a:pt x="784848" y="615351"/>
                      <a:pt x="780096" y="613767"/>
                    </a:cubicBezTo>
                    <a:cubicBezTo>
                      <a:pt x="772176" y="613767"/>
                      <a:pt x="772176" y="607431"/>
                      <a:pt x="772176" y="604262"/>
                    </a:cubicBezTo>
                    <a:cubicBezTo>
                      <a:pt x="770592" y="596342"/>
                      <a:pt x="773760" y="578917"/>
                      <a:pt x="772176" y="559908"/>
                    </a:cubicBezTo>
                    <a:cubicBezTo>
                      <a:pt x="769008" y="536147"/>
                      <a:pt x="762671" y="515554"/>
                      <a:pt x="759503" y="506049"/>
                    </a:cubicBezTo>
                    <a:cubicBezTo>
                      <a:pt x="754751" y="501297"/>
                      <a:pt x="767423" y="494960"/>
                      <a:pt x="781680" y="510801"/>
                    </a:cubicBezTo>
                    <a:close/>
                    <a:moveTo>
                      <a:pt x="730990" y="528226"/>
                    </a:moveTo>
                    <a:cubicBezTo>
                      <a:pt x="737326" y="536147"/>
                      <a:pt x="749999" y="556740"/>
                      <a:pt x="754751" y="585253"/>
                    </a:cubicBezTo>
                    <a:cubicBezTo>
                      <a:pt x="759503" y="615351"/>
                      <a:pt x="756335" y="632776"/>
                      <a:pt x="754751" y="640696"/>
                    </a:cubicBezTo>
                    <a:cubicBezTo>
                      <a:pt x="753167" y="647033"/>
                      <a:pt x="746830" y="651785"/>
                      <a:pt x="742078" y="651785"/>
                    </a:cubicBezTo>
                    <a:cubicBezTo>
                      <a:pt x="734158" y="651785"/>
                      <a:pt x="732574" y="645449"/>
                      <a:pt x="730990" y="640696"/>
                    </a:cubicBezTo>
                    <a:cubicBezTo>
                      <a:pt x="729405" y="632776"/>
                      <a:pt x="729405" y="610599"/>
                      <a:pt x="724653" y="588422"/>
                    </a:cubicBezTo>
                    <a:cubicBezTo>
                      <a:pt x="718317" y="559908"/>
                      <a:pt x="708812" y="536147"/>
                      <a:pt x="704060" y="525058"/>
                    </a:cubicBezTo>
                    <a:cubicBezTo>
                      <a:pt x="700892" y="517138"/>
                      <a:pt x="713565" y="509217"/>
                      <a:pt x="730990" y="528226"/>
                    </a:cubicBezTo>
                    <a:close/>
                    <a:moveTo>
                      <a:pt x="677131" y="553572"/>
                    </a:moveTo>
                    <a:cubicBezTo>
                      <a:pt x="686635" y="561492"/>
                      <a:pt x="700892" y="585253"/>
                      <a:pt x="710396" y="618519"/>
                    </a:cubicBezTo>
                    <a:cubicBezTo>
                      <a:pt x="719901" y="651785"/>
                      <a:pt x="718317" y="673962"/>
                      <a:pt x="716733" y="683467"/>
                    </a:cubicBezTo>
                    <a:cubicBezTo>
                      <a:pt x="715149" y="691387"/>
                      <a:pt x="710396" y="697724"/>
                      <a:pt x="704060" y="697724"/>
                    </a:cubicBezTo>
                    <a:cubicBezTo>
                      <a:pt x="694555" y="697724"/>
                      <a:pt x="692971" y="691387"/>
                      <a:pt x="691387" y="685051"/>
                    </a:cubicBezTo>
                    <a:cubicBezTo>
                      <a:pt x="688219" y="675546"/>
                      <a:pt x="686635" y="650201"/>
                      <a:pt x="678715" y="623272"/>
                    </a:cubicBezTo>
                    <a:cubicBezTo>
                      <a:pt x="669210" y="590006"/>
                      <a:pt x="654953" y="563076"/>
                      <a:pt x="647033" y="550403"/>
                    </a:cubicBezTo>
                    <a:cubicBezTo>
                      <a:pt x="642281" y="544067"/>
                      <a:pt x="654953" y="532979"/>
                      <a:pt x="677131" y="553572"/>
                    </a:cubicBezTo>
                    <a:close/>
                    <a:moveTo>
                      <a:pt x="620103" y="591590"/>
                    </a:moveTo>
                    <a:cubicBezTo>
                      <a:pt x="631192" y="601094"/>
                      <a:pt x="648617" y="624856"/>
                      <a:pt x="662874" y="662874"/>
                    </a:cubicBezTo>
                    <a:cubicBezTo>
                      <a:pt x="677131" y="700892"/>
                      <a:pt x="678715" y="724653"/>
                      <a:pt x="678715" y="735742"/>
                    </a:cubicBezTo>
                    <a:cubicBezTo>
                      <a:pt x="678715" y="740494"/>
                      <a:pt x="677131" y="743662"/>
                      <a:pt x="675546" y="745246"/>
                    </a:cubicBezTo>
                    <a:cubicBezTo>
                      <a:pt x="677131" y="743662"/>
                      <a:pt x="677131" y="743662"/>
                      <a:pt x="678715" y="742078"/>
                    </a:cubicBezTo>
                    <a:cubicBezTo>
                      <a:pt x="686635" y="737326"/>
                      <a:pt x="704060" y="729405"/>
                      <a:pt x="734158" y="726237"/>
                    </a:cubicBezTo>
                    <a:cubicBezTo>
                      <a:pt x="764255" y="723069"/>
                      <a:pt x="788017" y="726237"/>
                      <a:pt x="797521" y="730989"/>
                    </a:cubicBezTo>
                    <a:cubicBezTo>
                      <a:pt x="821282" y="742078"/>
                      <a:pt x="816530" y="756335"/>
                      <a:pt x="808610" y="754751"/>
                    </a:cubicBezTo>
                    <a:cubicBezTo>
                      <a:pt x="795937" y="753167"/>
                      <a:pt x="769008" y="749999"/>
                      <a:pt x="738910" y="753167"/>
                    </a:cubicBezTo>
                    <a:cubicBezTo>
                      <a:pt x="715149" y="756335"/>
                      <a:pt x="694555" y="762671"/>
                      <a:pt x="685051" y="764255"/>
                    </a:cubicBezTo>
                    <a:cubicBezTo>
                      <a:pt x="680299" y="764255"/>
                      <a:pt x="673962" y="765839"/>
                      <a:pt x="670794" y="757919"/>
                    </a:cubicBezTo>
                    <a:cubicBezTo>
                      <a:pt x="669210" y="754751"/>
                      <a:pt x="670794" y="751583"/>
                      <a:pt x="672378" y="748415"/>
                    </a:cubicBezTo>
                    <a:cubicBezTo>
                      <a:pt x="670794" y="751583"/>
                      <a:pt x="667626" y="753167"/>
                      <a:pt x="664458" y="753167"/>
                    </a:cubicBezTo>
                    <a:cubicBezTo>
                      <a:pt x="654953" y="754751"/>
                      <a:pt x="651785" y="746830"/>
                      <a:pt x="648617" y="740494"/>
                    </a:cubicBezTo>
                    <a:cubicBezTo>
                      <a:pt x="643865" y="729405"/>
                      <a:pt x="639112" y="700892"/>
                      <a:pt x="628024" y="672378"/>
                    </a:cubicBezTo>
                    <a:cubicBezTo>
                      <a:pt x="613767" y="635944"/>
                      <a:pt x="594758" y="605847"/>
                      <a:pt x="586837" y="593174"/>
                    </a:cubicBezTo>
                    <a:cubicBezTo>
                      <a:pt x="582085" y="583669"/>
                      <a:pt x="594758" y="569413"/>
                      <a:pt x="620103" y="591590"/>
                    </a:cubicBezTo>
                    <a:close/>
                    <a:moveTo>
                      <a:pt x="566244" y="642281"/>
                    </a:moveTo>
                    <a:cubicBezTo>
                      <a:pt x="578917" y="650201"/>
                      <a:pt x="601094" y="677131"/>
                      <a:pt x="620103" y="716733"/>
                    </a:cubicBezTo>
                    <a:cubicBezTo>
                      <a:pt x="639112" y="756335"/>
                      <a:pt x="642281" y="783264"/>
                      <a:pt x="643865" y="795937"/>
                    </a:cubicBezTo>
                    <a:cubicBezTo>
                      <a:pt x="645449" y="807026"/>
                      <a:pt x="639112" y="813362"/>
                      <a:pt x="632776" y="814946"/>
                    </a:cubicBezTo>
                    <a:cubicBezTo>
                      <a:pt x="621687" y="818114"/>
                      <a:pt x="616935" y="808610"/>
                      <a:pt x="613767" y="802273"/>
                    </a:cubicBezTo>
                    <a:cubicBezTo>
                      <a:pt x="607431" y="791185"/>
                      <a:pt x="599510" y="761087"/>
                      <a:pt x="583669" y="729405"/>
                    </a:cubicBezTo>
                    <a:cubicBezTo>
                      <a:pt x="564660" y="689803"/>
                      <a:pt x="540899" y="659706"/>
                      <a:pt x="529810" y="645449"/>
                    </a:cubicBezTo>
                    <a:cubicBezTo>
                      <a:pt x="523474" y="637528"/>
                      <a:pt x="536147" y="620103"/>
                      <a:pt x="566244" y="642281"/>
                    </a:cubicBezTo>
                    <a:close/>
                    <a:moveTo>
                      <a:pt x="515554" y="707228"/>
                    </a:moveTo>
                    <a:cubicBezTo>
                      <a:pt x="529810" y="715149"/>
                      <a:pt x="556740" y="740494"/>
                      <a:pt x="580501" y="781680"/>
                    </a:cubicBezTo>
                    <a:cubicBezTo>
                      <a:pt x="604262" y="822867"/>
                      <a:pt x="610599" y="851380"/>
                      <a:pt x="613767" y="864053"/>
                    </a:cubicBezTo>
                    <a:cubicBezTo>
                      <a:pt x="615351" y="875142"/>
                      <a:pt x="610599" y="883062"/>
                      <a:pt x="602678" y="886230"/>
                    </a:cubicBezTo>
                    <a:cubicBezTo>
                      <a:pt x="591590" y="889398"/>
                      <a:pt x="585253" y="881478"/>
                      <a:pt x="582085" y="875142"/>
                    </a:cubicBezTo>
                    <a:cubicBezTo>
                      <a:pt x="574165" y="864053"/>
                      <a:pt x="563076" y="830787"/>
                      <a:pt x="544067" y="799105"/>
                    </a:cubicBezTo>
                    <a:cubicBezTo>
                      <a:pt x="520306" y="759503"/>
                      <a:pt x="491792" y="727821"/>
                      <a:pt x="479120" y="715149"/>
                    </a:cubicBezTo>
                    <a:cubicBezTo>
                      <a:pt x="469615" y="705644"/>
                      <a:pt x="480704" y="688219"/>
                      <a:pt x="515554" y="707228"/>
                    </a:cubicBezTo>
                    <a:close/>
                    <a:moveTo>
                      <a:pt x="472783" y="792769"/>
                    </a:moveTo>
                    <a:cubicBezTo>
                      <a:pt x="488624" y="799105"/>
                      <a:pt x="520306" y="822867"/>
                      <a:pt x="548819" y="862469"/>
                    </a:cubicBezTo>
                    <a:cubicBezTo>
                      <a:pt x="578917" y="902071"/>
                      <a:pt x="586837" y="932169"/>
                      <a:pt x="591590" y="944841"/>
                    </a:cubicBezTo>
                    <a:cubicBezTo>
                      <a:pt x="594758" y="955930"/>
                      <a:pt x="590006" y="965435"/>
                      <a:pt x="582085" y="970187"/>
                    </a:cubicBezTo>
                    <a:cubicBezTo>
                      <a:pt x="570997" y="974939"/>
                      <a:pt x="563076" y="967019"/>
                      <a:pt x="558324" y="960682"/>
                    </a:cubicBezTo>
                    <a:cubicBezTo>
                      <a:pt x="548819" y="949594"/>
                      <a:pt x="534563" y="916328"/>
                      <a:pt x="510801" y="886230"/>
                    </a:cubicBezTo>
                    <a:cubicBezTo>
                      <a:pt x="480704" y="846628"/>
                      <a:pt x="449022" y="818114"/>
                      <a:pt x="433181" y="807026"/>
                    </a:cubicBezTo>
                    <a:cubicBezTo>
                      <a:pt x="423676" y="797521"/>
                      <a:pt x="434765" y="775344"/>
                      <a:pt x="472783" y="792769"/>
                    </a:cubicBezTo>
                    <a:close/>
                    <a:moveTo>
                      <a:pt x="439517" y="889398"/>
                    </a:moveTo>
                    <a:cubicBezTo>
                      <a:pt x="456942" y="894151"/>
                      <a:pt x="491792" y="914744"/>
                      <a:pt x="526642" y="951178"/>
                    </a:cubicBezTo>
                    <a:cubicBezTo>
                      <a:pt x="561492" y="987612"/>
                      <a:pt x="575749" y="1017709"/>
                      <a:pt x="580501" y="1030382"/>
                    </a:cubicBezTo>
                    <a:cubicBezTo>
                      <a:pt x="585253" y="1041471"/>
                      <a:pt x="580501" y="1052559"/>
                      <a:pt x="574165" y="1057312"/>
                    </a:cubicBezTo>
                    <a:cubicBezTo>
                      <a:pt x="563076" y="1063648"/>
                      <a:pt x="555156" y="1055728"/>
                      <a:pt x="548819" y="1050975"/>
                    </a:cubicBezTo>
                    <a:cubicBezTo>
                      <a:pt x="537731" y="1039887"/>
                      <a:pt x="518722" y="1009789"/>
                      <a:pt x="490208" y="981275"/>
                    </a:cubicBezTo>
                    <a:cubicBezTo>
                      <a:pt x="455358" y="944841"/>
                      <a:pt x="417340" y="919496"/>
                      <a:pt x="401499" y="908407"/>
                    </a:cubicBezTo>
                    <a:cubicBezTo>
                      <a:pt x="388826" y="900487"/>
                      <a:pt x="398331" y="876726"/>
                      <a:pt x="439517" y="889398"/>
                    </a:cubicBezTo>
                    <a:close/>
                    <a:moveTo>
                      <a:pt x="418924" y="992364"/>
                    </a:moveTo>
                    <a:cubicBezTo>
                      <a:pt x="436349" y="995532"/>
                      <a:pt x="474367" y="1011373"/>
                      <a:pt x="513969" y="1044639"/>
                    </a:cubicBezTo>
                    <a:cubicBezTo>
                      <a:pt x="553572" y="1077905"/>
                      <a:pt x="570997" y="1106418"/>
                      <a:pt x="577333" y="1117507"/>
                    </a:cubicBezTo>
                    <a:cubicBezTo>
                      <a:pt x="583669" y="1128596"/>
                      <a:pt x="580501" y="1139684"/>
                      <a:pt x="574165" y="1144437"/>
                    </a:cubicBezTo>
                    <a:cubicBezTo>
                      <a:pt x="563076" y="1152357"/>
                      <a:pt x="555156" y="1146021"/>
                      <a:pt x="547235" y="1141268"/>
                    </a:cubicBezTo>
                    <a:cubicBezTo>
                      <a:pt x="534563" y="1131764"/>
                      <a:pt x="510801" y="1103250"/>
                      <a:pt x="479120" y="1077905"/>
                    </a:cubicBezTo>
                    <a:cubicBezTo>
                      <a:pt x="439517" y="1046223"/>
                      <a:pt x="398331" y="1024046"/>
                      <a:pt x="379322" y="1016125"/>
                    </a:cubicBezTo>
                    <a:cubicBezTo>
                      <a:pt x="369817" y="1009789"/>
                      <a:pt x="376154" y="986028"/>
                      <a:pt x="418924" y="992364"/>
                    </a:cubicBezTo>
                    <a:close/>
                    <a:moveTo>
                      <a:pt x="415756" y="1108002"/>
                    </a:moveTo>
                    <a:cubicBezTo>
                      <a:pt x="433181" y="1108002"/>
                      <a:pt x="472783" y="1117507"/>
                      <a:pt x="517138" y="1142852"/>
                    </a:cubicBezTo>
                    <a:cubicBezTo>
                      <a:pt x="561492" y="1169782"/>
                      <a:pt x="582085" y="1193543"/>
                      <a:pt x="591590" y="1204632"/>
                    </a:cubicBezTo>
                    <a:cubicBezTo>
                      <a:pt x="599510" y="1214136"/>
                      <a:pt x="597926" y="1225225"/>
                      <a:pt x="593174" y="1233145"/>
                    </a:cubicBezTo>
                    <a:cubicBezTo>
                      <a:pt x="583669" y="1242650"/>
                      <a:pt x="574165" y="1237898"/>
                      <a:pt x="566244" y="1234730"/>
                    </a:cubicBezTo>
                    <a:cubicBezTo>
                      <a:pt x="553572" y="1228393"/>
                      <a:pt x="525058" y="1203048"/>
                      <a:pt x="490208" y="1182455"/>
                    </a:cubicBezTo>
                    <a:cubicBezTo>
                      <a:pt x="445854" y="1157109"/>
                      <a:pt x="403083" y="1142852"/>
                      <a:pt x="382490" y="1136516"/>
                    </a:cubicBezTo>
                    <a:cubicBezTo>
                      <a:pt x="369817" y="1133348"/>
                      <a:pt x="371401" y="1109587"/>
                      <a:pt x="415756" y="1108002"/>
                    </a:cubicBezTo>
                    <a:close/>
                    <a:moveTo>
                      <a:pt x="431597" y="1223641"/>
                    </a:moveTo>
                    <a:cubicBezTo>
                      <a:pt x="449022" y="1220473"/>
                      <a:pt x="488624" y="1223641"/>
                      <a:pt x="536147" y="1241066"/>
                    </a:cubicBezTo>
                    <a:cubicBezTo>
                      <a:pt x="583669" y="1260075"/>
                      <a:pt x="607431" y="1280668"/>
                      <a:pt x="616935" y="1291757"/>
                    </a:cubicBezTo>
                    <a:cubicBezTo>
                      <a:pt x="626440" y="1299677"/>
                      <a:pt x="626440" y="1312350"/>
                      <a:pt x="621687" y="1320270"/>
                    </a:cubicBezTo>
                    <a:cubicBezTo>
                      <a:pt x="613767" y="1331359"/>
                      <a:pt x="604262" y="1328191"/>
                      <a:pt x="596342" y="1325022"/>
                    </a:cubicBezTo>
                    <a:cubicBezTo>
                      <a:pt x="582085" y="1320270"/>
                      <a:pt x="551988" y="1299677"/>
                      <a:pt x="515554" y="1285420"/>
                    </a:cubicBezTo>
                    <a:cubicBezTo>
                      <a:pt x="468031" y="1267995"/>
                      <a:pt x="425260" y="1261659"/>
                      <a:pt x="404667" y="1258491"/>
                    </a:cubicBezTo>
                    <a:cubicBezTo>
                      <a:pt x="390411" y="1258491"/>
                      <a:pt x="388826" y="1231561"/>
                      <a:pt x="431597" y="1223641"/>
                    </a:cubicBezTo>
                    <a:close/>
                    <a:moveTo>
                      <a:pt x="445854" y="1374129"/>
                    </a:moveTo>
                    <a:cubicBezTo>
                      <a:pt x="433181" y="1374129"/>
                      <a:pt x="426845" y="1348784"/>
                      <a:pt x="466447" y="1334527"/>
                    </a:cubicBezTo>
                    <a:cubicBezTo>
                      <a:pt x="482288" y="1328191"/>
                      <a:pt x="521890" y="1325022"/>
                      <a:pt x="569412" y="1334527"/>
                    </a:cubicBezTo>
                    <a:cubicBezTo>
                      <a:pt x="616935" y="1345616"/>
                      <a:pt x="643865" y="1363041"/>
                      <a:pt x="653369" y="1370961"/>
                    </a:cubicBezTo>
                    <a:cubicBezTo>
                      <a:pt x="654953" y="1372545"/>
                      <a:pt x="658121" y="1374129"/>
                      <a:pt x="659706" y="1377297"/>
                    </a:cubicBezTo>
                    <a:cubicBezTo>
                      <a:pt x="658121" y="1374129"/>
                      <a:pt x="656537" y="1370961"/>
                      <a:pt x="656537" y="1367793"/>
                    </a:cubicBezTo>
                    <a:cubicBezTo>
                      <a:pt x="656537" y="1358288"/>
                      <a:pt x="656537" y="1334527"/>
                      <a:pt x="670794" y="1301261"/>
                    </a:cubicBezTo>
                    <a:cubicBezTo>
                      <a:pt x="685051" y="1267995"/>
                      <a:pt x="705644" y="1248986"/>
                      <a:pt x="718317" y="1242650"/>
                    </a:cubicBezTo>
                    <a:cubicBezTo>
                      <a:pt x="746830" y="1226809"/>
                      <a:pt x="762671" y="1242650"/>
                      <a:pt x="756335" y="1250570"/>
                    </a:cubicBezTo>
                    <a:cubicBezTo>
                      <a:pt x="746830" y="1261659"/>
                      <a:pt x="726237" y="1285420"/>
                      <a:pt x="710396" y="1317102"/>
                    </a:cubicBezTo>
                    <a:cubicBezTo>
                      <a:pt x="697724" y="1342448"/>
                      <a:pt x="694555" y="1367793"/>
                      <a:pt x="689803" y="1377297"/>
                    </a:cubicBezTo>
                    <a:cubicBezTo>
                      <a:pt x="686635" y="1382050"/>
                      <a:pt x="683467" y="1389970"/>
                      <a:pt x="672378" y="1385218"/>
                    </a:cubicBezTo>
                    <a:cubicBezTo>
                      <a:pt x="667626" y="1383634"/>
                      <a:pt x="662874" y="1380466"/>
                      <a:pt x="661290" y="1375713"/>
                    </a:cubicBezTo>
                    <a:cubicBezTo>
                      <a:pt x="666042" y="1382050"/>
                      <a:pt x="666042" y="1389970"/>
                      <a:pt x="662874" y="1396306"/>
                    </a:cubicBezTo>
                    <a:cubicBezTo>
                      <a:pt x="658121" y="1408979"/>
                      <a:pt x="647033" y="1407395"/>
                      <a:pt x="639112" y="1405811"/>
                    </a:cubicBezTo>
                    <a:cubicBezTo>
                      <a:pt x="624856" y="1402643"/>
                      <a:pt x="593174" y="1388386"/>
                      <a:pt x="555156" y="1380466"/>
                    </a:cubicBezTo>
                    <a:cubicBezTo>
                      <a:pt x="507633" y="1372545"/>
                      <a:pt x="464863" y="1374129"/>
                      <a:pt x="445854" y="1374129"/>
                    </a:cubicBezTo>
                    <a:close/>
                    <a:moveTo>
                      <a:pt x="504465" y="1478679"/>
                    </a:moveTo>
                    <a:cubicBezTo>
                      <a:pt x="491792" y="1481847"/>
                      <a:pt x="482288" y="1459670"/>
                      <a:pt x="517138" y="1439077"/>
                    </a:cubicBezTo>
                    <a:cubicBezTo>
                      <a:pt x="531394" y="1431156"/>
                      <a:pt x="566244" y="1420068"/>
                      <a:pt x="612183" y="1423236"/>
                    </a:cubicBezTo>
                    <a:cubicBezTo>
                      <a:pt x="658121" y="1424820"/>
                      <a:pt x="686635" y="1437493"/>
                      <a:pt x="697724" y="1442245"/>
                    </a:cubicBezTo>
                    <a:cubicBezTo>
                      <a:pt x="700892" y="1443829"/>
                      <a:pt x="704060" y="1446997"/>
                      <a:pt x="705644" y="1448581"/>
                    </a:cubicBezTo>
                    <a:cubicBezTo>
                      <a:pt x="704060" y="1446997"/>
                      <a:pt x="702476" y="1443829"/>
                      <a:pt x="700892" y="1440661"/>
                    </a:cubicBezTo>
                    <a:cubicBezTo>
                      <a:pt x="699308" y="1431156"/>
                      <a:pt x="696140" y="1408979"/>
                      <a:pt x="705644" y="1374129"/>
                    </a:cubicBezTo>
                    <a:cubicBezTo>
                      <a:pt x="715149" y="1340863"/>
                      <a:pt x="732574" y="1318686"/>
                      <a:pt x="743662" y="1310766"/>
                    </a:cubicBezTo>
                    <a:cubicBezTo>
                      <a:pt x="769008" y="1291757"/>
                      <a:pt x="786433" y="1306013"/>
                      <a:pt x="780096" y="1313934"/>
                    </a:cubicBezTo>
                    <a:cubicBezTo>
                      <a:pt x="772176" y="1325022"/>
                      <a:pt x="756335" y="1351952"/>
                      <a:pt x="745246" y="1383634"/>
                    </a:cubicBezTo>
                    <a:cubicBezTo>
                      <a:pt x="737326" y="1408979"/>
                      <a:pt x="737326" y="1434325"/>
                      <a:pt x="732574" y="1443829"/>
                    </a:cubicBezTo>
                    <a:cubicBezTo>
                      <a:pt x="730990" y="1448581"/>
                      <a:pt x="727821" y="1456502"/>
                      <a:pt x="716733" y="1454918"/>
                    </a:cubicBezTo>
                    <a:cubicBezTo>
                      <a:pt x="711980" y="1454918"/>
                      <a:pt x="707228" y="1451750"/>
                      <a:pt x="704060" y="1446997"/>
                    </a:cubicBezTo>
                    <a:cubicBezTo>
                      <a:pt x="707228" y="1451750"/>
                      <a:pt x="708812" y="1458086"/>
                      <a:pt x="707228" y="1462838"/>
                    </a:cubicBezTo>
                    <a:cubicBezTo>
                      <a:pt x="704060" y="1475511"/>
                      <a:pt x="694555" y="1475511"/>
                      <a:pt x="686635" y="1475511"/>
                    </a:cubicBezTo>
                    <a:cubicBezTo>
                      <a:pt x="672378" y="1475511"/>
                      <a:pt x="640696" y="1466006"/>
                      <a:pt x="604262" y="1466006"/>
                    </a:cubicBezTo>
                    <a:cubicBezTo>
                      <a:pt x="561492" y="1467590"/>
                      <a:pt x="521890" y="1473927"/>
                      <a:pt x="504465" y="1478679"/>
                    </a:cubicBezTo>
                    <a:close/>
                    <a:moveTo>
                      <a:pt x="578917" y="1523033"/>
                    </a:moveTo>
                    <a:cubicBezTo>
                      <a:pt x="591590" y="1513529"/>
                      <a:pt x="623272" y="1499272"/>
                      <a:pt x="666042" y="1494520"/>
                    </a:cubicBezTo>
                    <a:cubicBezTo>
                      <a:pt x="710396" y="1491352"/>
                      <a:pt x="737326" y="1499272"/>
                      <a:pt x="748414" y="1502440"/>
                    </a:cubicBezTo>
                    <a:cubicBezTo>
                      <a:pt x="757919" y="1505609"/>
                      <a:pt x="764255" y="1515113"/>
                      <a:pt x="762671" y="1524618"/>
                    </a:cubicBezTo>
                    <a:cubicBezTo>
                      <a:pt x="761087" y="1537290"/>
                      <a:pt x="751583" y="1538874"/>
                      <a:pt x="745246" y="1540459"/>
                    </a:cubicBezTo>
                    <a:cubicBezTo>
                      <a:pt x="732574" y="1542043"/>
                      <a:pt x="700892" y="1537290"/>
                      <a:pt x="667626" y="1542043"/>
                    </a:cubicBezTo>
                    <a:cubicBezTo>
                      <a:pt x="624856" y="1546795"/>
                      <a:pt x="588422" y="1559468"/>
                      <a:pt x="570997" y="1565804"/>
                    </a:cubicBezTo>
                    <a:cubicBezTo>
                      <a:pt x="561492" y="1568972"/>
                      <a:pt x="550403" y="1548379"/>
                      <a:pt x="578917" y="1523033"/>
                    </a:cubicBezTo>
                    <a:close/>
                    <a:moveTo>
                      <a:pt x="651785" y="1597486"/>
                    </a:moveTo>
                    <a:cubicBezTo>
                      <a:pt x="661290" y="1586397"/>
                      <a:pt x="689803" y="1568972"/>
                      <a:pt x="729405" y="1559468"/>
                    </a:cubicBezTo>
                    <a:cubicBezTo>
                      <a:pt x="770592" y="1549963"/>
                      <a:pt x="795937" y="1554715"/>
                      <a:pt x="807026" y="1556299"/>
                    </a:cubicBezTo>
                    <a:cubicBezTo>
                      <a:pt x="816530" y="1557883"/>
                      <a:pt x="822867" y="1567388"/>
                      <a:pt x="824451" y="1575308"/>
                    </a:cubicBezTo>
                    <a:cubicBezTo>
                      <a:pt x="824451" y="1587981"/>
                      <a:pt x="816530" y="1589565"/>
                      <a:pt x="810194" y="1592733"/>
                    </a:cubicBezTo>
                    <a:cubicBezTo>
                      <a:pt x="799105" y="1595902"/>
                      <a:pt x="769008" y="1595902"/>
                      <a:pt x="737326" y="1603822"/>
                    </a:cubicBezTo>
                    <a:cubicBezTo>
                      <a:pt x="697724" y="1613327"/>
                      <a:pt x="666042" y="1630751"/>
                      <a:pt x="651785" y="1638672"/>
                    </a:cubicBezTo>
                    <a:cubicBezTo>
                      <a:pt x="640696" y="1643424"/>
                      <a:pt x="626440" y="1624415"/>
                      <a:pt x="651785" y="1597486"/>
                    </a:cubicBezTo>
                    <a:close/>
                    <a:moveTo>
                      <a:pt x="737326" y="1697283"/>
                    </a:moveTo>
                    <a:cubicBezTo>
                      <a:pt x="729405" y="1703620"/>
                      <a:pt x="711980" y="1686195"/>
                      <a:pt x="732574" y="1659265"/>
                    </a:cubicBezTo>
                    <a:cubicBezTo>
                      <a:pt x="740494" y="1648176"/>
                      <a:pt x="762671" y="1627583"/>
                      <a:pt x="799105" y="1613327"/>
                    </a:cubicBezTo>
                    <a:cubicBezTo>
                      <a:pt x="835539" y="1599070"/>
                      <a:pt x="859301" y="1600654"/>
                      <a:pt x="870389" y="1602238"/>
                    </a:cubicBezTo>
                    <a:cubicBezTo>
                      <a:pt x="879894" y="1603822"/>
                      <a:pt x="887814" y="1610158"/>
                      <a:pt x="889398" y="1618079"/>
                    </a:cubicBezTo>
                    <a:cubicBezTo>
                      <a:pt x="890982" y="1629167"/>
                      <a:pt x="884646" y="1633920"/>
                      <a:pt x="878310" y="1635504"/>
                    </a:cubicBezTo>
                    <a:cubicBezTo>
                      <a:pt x="868805" y="1640256"/>
                      <a:pt x="840291" y="1643424"/>
                      <a:pt x="813362" y="1654513"/>
                    </a:cubicBezTo>
                    <a:cubicBezTo>
                      <a:pt x="776928" y="1668770"/>
                      <a:pt x="749999" y="1687779"/>
                      <a:pt x="737326" y="1697283"/>
                    </a:cubicBezTo>
                    <a:close/>
                    <a:moveTo>
                      <a:pt x="833955" y="1744806"/>
                    </a:moveTo>
                    <a:cubicBezTo>
                      <a:pt x="827619" y="1751142"/>
                      <a:pt x="808610" y="1736885"/>
                      <a:pt x="822867" y="1706788"/>
                    </a:cubicBezTo>
                    <a:cubicBezTo>
                      <a:pt x="827619" y="1694115"/>
                      <a:pt x="845044" y="1671938"/>
                      <a:pt x="875142" y="1656097"/>
                    </a:cubicBezTo>
                    <a:cubicBezTo>
                      <a:pt x="905239" y="1640256"/>
                      <a:pt x="927416" y="1638672"/>
                      <a:pt x="938505" y="1638672"/>
                    </a:cubicBezTo>
                    <a:cubicBezTo>
                      <a:pt x="948010" y="1638672"/>
                      <a:pt x="955930" y="1643424"/>
                      <a:pt x="960682" y="1652929"/>
                    </a:cubicBezTo>
                    <a:cubicBezTo>
                      <a:pt x="965434" y="1664017"/>
                      <a:pt x="957514" y="1668770"/>
                      <a:pt x="952762" y="1671938"/>
                    </a:cubicBezTo>
                    <a:cubicBezTo>
                      <a:pt x="944841" y="1676690"/>
                      <a:pt x="919496" y="1683026"/>
                      <a:pt x="895735" y="1695699"/>
                    </a:cubicBezTo>
                    <a:cubicBezTo>
                      <a:pt x="865637" y="1711540"/>
                      <a:pt x="843460" y="1733717"/>
                      <a:pt x="833955" y="1744806"/>
                    </a:cubicBezTo>
                    <a:close/>
                    <a:moveTo>
                      <a:pt x="1027214" y="1697283"/>
                    </a:moveTo>
                    <a:cubicBezTo>
                      <a:pt x="1020878" y="1703620"/>
                      <a:pt x="1001869" y="1708372"/>
                      <a:pt x="982859" y="1724213"/>
                    </a:cubicBezTo>
                    <a:cubicBezTo>
                      <a:pt x="959098" y="1743222"/>
                      <a:pt x="943257" y="1765399"/>
                      <a:pt x="935337" y="1776488"/>
                    </a:cubicBezTo>
                    <a:cubicBezTo>
                      <a:pt x="930585" y="1784408"/>
                      <a:pt x="909991" y="1771735"/>
                      <a:pt x="917912" y="1741638"/>
                    </a:cubicBezTo>
                    <a:cubicBezTo>
                      <a:pt x="921080" y="1728965"/>
                      <a:pt x="932169" y="1706788"/>
                      <a:pt x="957514" y="1689363"/>
                    </a:cubicBezTo>
                    <a:cubicBezTo>
                      <a:pt x="982859" y="1670354"/>
                      <a:pt x="1003453" y="1668770"/>
                      <a:pt x="1011373" y="1667186"/>
                    </a:cubicBezTo>
                    <a:cubicBezTo>
                      <a:pt x="1019293" y="1667186"/>
                      <a:pt x="1028798" y="1670354"/>
                      <a:pt x="1033550" y="1678274"/>
                    </a:cubicBezTo>
                    <a:cubicBezTo>
                      <a:pt x="1038302" y="1687779"/>
                      <a:pt x="1030382" y="1694115"/>
                      <a:pt x="1027214" y="1697283"/>
                    </a:cubicBezTo>
                    <a:close/>
                    <a:moveTo>
                      <a:pt x="1035134" y="1667186"/>
                    </a:moveTo>
                    <a:cubicBezTo>
                      <a:pt x="1028798" y="1670354"/>
                      <a:pt x="1020878" y="1668770"/>
                      <a:pt x="1016125" y="1665601"/>
                    </a:cubicBezTo>
                    <a:cubicBezTo>
                      <a:pt x="1009789" y="1660849"/>
                      <a:pt x="997116" y="1649760"/>
                      <a:pt x="989196" y="1625999"/>
                    </a:cubicBezTo>
                    <a:cubicBezTo>
                      <a:pt x="981275" y="1602238"/>
                      <a:pt x="982859" y="1581645"/>
                      <a:pt x="987612" y="1572140"/>
                    </a:cubicBezTo>
                    <a:cubicBezTo>
                      <a:pt x="997116" y="1549963"/>
                      <a:pt x="1016125" y="1549963"/>
                      <a:pt x="1016125" y="1556299"/>
                    </a:cubicBezTo>
                    <a:cubicBezTo>
                      <a:pt x="1016125" y="1565804"/>
                      <a:pt x="1016125" y="1589565"/>
                      <a:pt x="1024046" y="1611742"/>
                    </a:cubicBezTo>
                    <a:cubicBezTo>
                      <a:pt x="1030382" y="1630751"/>
                      <a:pt x="1041471" y="1645008"/>
                      <a:pt x="1043055" y="1651345"/>
                    </a:cubicBezTo>
                    <a:cubicBezTo>
                      <a:pt x="1043055" y="1656097"/>
                      <a:pt x="1043055" y="1662433"/>
                      <a:pt x="1035134" y="1667186"/>
                    </a:cubicBezTo>
                    <a:close/>
                    <a:moveTo>
                      <a:pt x="1119091" y="1763815"/>
                    </a:moveTo>
                    <a:lnTo>
                      <a:pt x="1073153" y="1763815"/>
                    </a:lnTo>
                    <a:cubicBezTo>
                      <a:pt x="1073153" y="1763815"/>
                      <a:pt x="1074737" y="1695699"/>
                      <a:pt x="1055728" y="1678274"/>
                    </a:cubicBezTo>
                    <a:cubicBezTo>
                      <a:pt x="1073153" y="1664017"/>
                      <a:pt x="1073153" y="1625999"/>
                      <a:pt x="1073153" y="1625999"/>
                    </a:cubicBezTo>
                    <a:lnTo>
                      <a:pt x="1119091" y="1625999"/>
                    </a:lnTo>
                    <a:cubicBezTo>
                      <a:pt x="1119091" y="1625999"/>
                      <a:pt x="1119091" y="1664017"/>
                      <a:pt x="1136516" y="1678274"/>
                    </a:cubicBezTo>
                    <a:cubicBezTo>
                      <a:pt x="1119091" y="1695699"/>
                      <a:pt x="1119091" y="1762231"/>
                      <a:pt x="1119091" y="1763815"/>
                    </a:cubicBezTo>
                    <a:close/>
                    <a:moveTo>
                      <a:pt x="1114339" y="1464422"/>
                    </a:moveTo>
                    <a:cubicBezTo>
                      <a:pt x="1104834" y="1464422"/>
                      <a:pt x="1096914" y="1456502"/>
                      <a:pt x="1096914" y="1446997"/>
                    </a:cubicBezTo>
                    <a:lnTo>
                      <a:pt x="1096914" y="1355120"/>
                    </a:lnTo>
                    <a:cubicBezTo>
                      <a:pt x="1096914" y="1345616"/>
                      <a:pt x="1104834" y="1337695"/>
                      <a:pt x="1114339" y="1337695"/>
                    </a:cubicBezTo>
                    <a:lnTo>
                      <a:pt x="1149189" y="1337695"/>
                    </a:lnTo>
                    <a:cubicBezTo>
                      <a:pt x="1158693" y="1337695"/>
                      <a:pt x="1166614" y="1345616"/>
                      <a:pt x="1166614" y="1355120"/>
                    </a:cubicBezTo>
                    <a:lnTo>
                      <a:pt x="1166614" y="1446997"/>
                    </a:lnTo>
                    <a:cubicBezTo>
                      <a:pt x="1166614" y="1456502"/>
                      <a:pt x="1158693" y="1464422"/>
                      <a:pt x="1149189" y="1464422"/>
                    </a:cubicBezTo>
                    <a:lnTo>
                      <a:pt x="1114339" y="1464422"/>
                    </a:lnTo>
                    <a:close/>
                    <a:moveTo>
                      <a:pt x="1150773" y="1652929"/>
                    </a:moveTo>
                    <a:cubicBezTo>
                      <a:pt x="1152357" y="1646592"/>
                      <a:pt x="1163445" y="1632336"/>
                      <a:pt x="1169782" y="1613327"/>
                    </a:cubicBezTo>
                    <a:cubicBezTo>
                      <a:pt x="1177702" y="1589565"/>
                      <a:pt x="1177702" y="1567388"/>
                      <a:pt x="1177702" y="1557883"/>
                    </a:cubicBezTo>
                    <a:cubicBezTo>
                      <a:pt x="1177702" y="1551547"/>
                      <a:pt x="1195127" y="1549963"/>
                      <a:pt x="1206216" y="1573724"/>
                    </a:cubicBezTo>
                    <a:cubicBezTo>
                      <a:pt x="1210968" y="1583229"/>
                      <a:pt x="1212552" y="1603822"/>
                      <a:pt x="1204632" y="1627583"/>
                    </a:cubicBezTo>
                    <a:cubicBezTo>
                      <a:pt x="1196711" y="1651345"/>
                      <a:pt x="1184039" y="1662433"/>
                      <a:pt x="1177702" y="1667186"/>
                    </a:cubicBezTo>
                    <a:cubicBezTo>
                      <a:pt x="1172950" y="1671938"/>
                      <a:pt x="1163445" y="1671938"/>
                      <a:pt x="1158693" y="1668770"/>
                    </a:cubicBezTo>
                    <a:cubicBezTo>
                      <a:pt x="1149189" y="1662433"/>
                      <a:pt x="1150773" y="1656097"/>
                      <a:pt x="1150773" y="1652929"/>
                    </a:cubicBezTo>
                    <a:close/>
                    <a:moveTo>
                      <a:pt x="1258491" y="1776488"/>
                    </a:moveTo>
                    <a:cubicBezTo>
                      <a:pt x="1252154" y="1765399"/>
                      <a:pt x="1236313" y="1743222"/>
                      <a:pt x="1210968" y="1724213"/>
                    </a:cubicBezTo>
                    <a:cubicBezTo>
                      <a:pt x="1191959" y="1709956"/>
                      <a:pt x="1172950" y="1703620"/>
                      <a:pt x="1166614" y="1697283"/>
                    </a:cubicBezTo>
                    <a:cubicBezTo>
                      <a:pt x="1163445" y="1694115"/>
                      <a:pt x="1153941" y="1687779"/>
                      <a:pt x="1160277" y="1676690"/>
                    </a:cubicBezTo>
                    <a:cubicBezTo>
                      <a:pt x="1163445" y="1670354"/>
                      <a:pt x="1174534" y="1665601"/>
                      <a:pt x="1182455" y="1665601"/>
                    </a:cubicBezTo>
                    <a:cubicBezTo>
                      <a:pt x="1191959" y="1667186"/>
                      <a:pt x="1210968" y="1668770"/>
                      <a:pt x="1236313" y="1687779"/>
                    </a:cubicBezTo>
                    <a:cubicBezTo>
                      <a:pt x="1261659" y="1706788"/>
                      <a:pt x="1272748" y="1728965"/>
                      <a:pt x="1275916" y="1740053"/>
                    </a:cubicBezTo>
                    <a:cubicBezTo>
                      <a:pt x="1283836" y="1771735"/>
                      <a:pt x="1263243" y="1782824"/>
                      <a:pt x="1258491" y="1776488"/>
                    </a:cubicBezTo>
                    <a:close/>
                    <a:moveTo>
                      <a:pt x="1358288" y="1744806"/>
                    </a:moveTo>
                    <a:cubicBezTo>
                      <a:pt x="1348784" y="1735301"/>
                      <a:pt x="1328191" y="1713124"/>
                      <a:pt x="1298093" y="1695699"/>
                    </a:cubicBezTo>
                    <a:cubicBezTo>
                      <a:pt x="1274332" y="1683026"/>
                      <a:pt x="1248986" y="1676690"/>
                      <a:pt x="1241066" y="1671938"/>
                    </a:cubicBezTo>
                    <a:cubicBezTo>
                      <a:pt x="1236313" y="1668770"/>
                      <a:pt x="1229977" y="1665601"/>
                      <a:pt x="1233145" y="1652929"/>
                    </a:cubicBezTo>
                    <a:cubicBezTo>
                      <a:pt x="1236313" y="1643424"/>
                      <a:pt x="1245818" y="1638672"/>
                      <a:pt x="1255323" y="1638672"/>
                    </a:cubicBezTo>
                    <a:cubicBezTo>
                      <a:pt x="1264827" y="1638672"/>
                      <a:pt x="1287004" y="1640256"/>
                      <a:pt x="1318686" y="1656097"/>
                    </a:cubicBezTo>
                    <a:cubicBezTo>
                      <a:pt x="1348784" y="1671938"/>
                      <a:pt x="1366209" y="1694115"/>
                      <a:pt x="1370961" y="1706788"/>
                    </a:cubicBezTo>
                    <a:cubicBezTo>
                      <a:pt x="1383634" y="1736885"/>
                      <a:pt x="1364625" y="1751142"/>
                      <a:pt x="1358288" y="1744806"/>
                    </a:cubicBezTo>
                    <a:close/>
                    <a:moveTo>
                      <a:pt x="1454918" y="1697283"/>
                    </a:moveTo>
                    <a:cubicBezTo>
                      <a:pt x="1442245" y="1687779"/>
                      <a:pt x="1415315" y="1668770"/>
                      <a:pt x="1380466" y="1654513"/>
                    </a:cubicBezTo>
                    <a:cubicBezTo>
                      <a:pt x="1353536" y="1643424"/>
                      <a:pt x="1325023" y="1640256"/>
                      <a:pt x="1315518" y="1635504"/>
                    </a:cubicBezTo>
                    <a:cubicBezTo>
                      <a:pt x="1309182" y="1632336"/>
                      <a:pt x="1302845" y="1629167"/>
                      <a:pt x="1304429" y="1618079"/>
                    </a:cubicBezTo>
                    <a:cubicBezTo>
                      <a:pt x="1306013" y="1610158"/>
                      <a:pt x="1313934" y="1602238"/>
                      <a:pt x="1323438" y="1602238"/>
                    </a:cubicBezTo>
                    <a:cubicBezTo>
                      <a:pt x="1334527" y="1600654"/>
                      <a:pt x="1358288" y="1600654"/>
                      <a:pt x="1394722" y="1613327"/>
                    </a:cubicBezTo>
                    <a:cubicBezTo>
                      <a:pt x="1429572" y="1627583"/>
                      <a:pt x="1453334" y="1648176"/>
                      <a:pt x="1461254" y="1659265"/>
                    </a:cubicBezTo>
                    <a:cubicBezTo>
                      <a:pt x="1480263" y="1686195"/>
                      <a:pt x="1462838" y="1703620"/>
                      <a:pt x="1454918" y="1697283"/>
                    </a:cubicBezTo>
                    <a:close/>
                    <a:moveTo>
                      <a:pt x="1542043" y="1637088"/>
                    </a:moveTo>
                    <a:cubicBezTo>
                      <a:pt x="1527786" y="1629167"/>
                      <a:pt x="1496104" y="1611742"/>
                      <a:pt x="1456502" y="1602238"/>
                    </a:cubicBezTo>
                    <a:cubicBezTo>
                      <a:pt x="1424820" y="1594317"/>
                      <a:pt x="1394722" y="1594317"/>
                      <a:pt x="1383634" y="1591149"/>
                    </a:cubicBezTo>
                    <a:cubicBezTo>
                      <a:pt x="1377297" y="1589565"/>
                      <a:pt x="1369377" y="1586397"/>
                      <a:pt x="1369377" y="1573724"/>
                    </a:cubicBezTo>
                    <a:cubicBezTo>
                      <a:pt x="1369377" y="1565804"/>
                      <a:pt x="1375713" y="1557883"/>
                      <a:pt x="1386802" y="1554715"/>
                    </a:cubicBezTo>
                    <a:cubicBezTo>
                      <a:pt x="1397891" y="1553131"/>
                      <a:pt x="1424820" y="1548379"/>
                      <a:pt x="1464422" y="1557883"/>
                    </a:cubicBezTo>
                    <a:cubicBezTo>
                      <a:pt x="1504024" y="1567388"/>
                      <a:pt x="1532538" y="1584813"/>
                      <a:pt x="1542043" y="1595902"/>
                    </a:cubicBezTo>
                    <a:cubicBezTo>
                      <a:pt x="1565804" y="1624415"/>
                      <a:pt x="1553131" y="1643424"/>
                      <a:pt x="1542043" y="1637088"/>
                    </a:cubicBezTo>
                    <a:close/>
                    <a:moveTo>
                      <a:pt x="1621247" y="1564220"/>
                    </a:moveTo>
                    <a:cubicBezTo>
                      <a:pt x="1605406" y="1557883"/>
                      <a:pt x="1568972" y="1545211"/>
                      <a:pt x="1524618" y="1540459"/>
                    </a:cubicBezTo>
                    <a:cubicBezTo>
                      <a:pt x="1491352" y="1537290"/>
                      <a:pt x="1459670" y="1542043"/>
                      <a:pt x="1446997" y="1538874"/>
                    </a:cubicBezTo>
                    <a:cubicBezTo>
                      <a:pt x="1440661" y="1537290"/>
                      <a:pt x="1431156" y="1535706"/>
                      <a:pt x="1429572" y="1523033"/>
                    </a:cubicBezTo>
                    <a:cubicBezTo>
                      <a:pt x="1427988" y="1515113"/>
                      <a:pt x="1434324" y="1505609"/>
                      <a:pt x="1443829" y="1500856"/>
                    </a:cubicBezTo>
                    <a:cubicBezTo>
                      <a:pt x="1454918" y="1496104"/>
                      <a:pt x="1481847" y="1488184"/>
                      <a:pt x="1526202" y="1492936"/>
                    </a:cubicBezTo>
                    <a:cubicBezTo>
                      <a:pt x="1570556" y="1496104"/>
                      <a:pt x="1602238" y="1511945"/>
                      <a:pt x="1613326" y="1521449"/>
                    </a:cubicBezTo>
                    <a:cubicBezTo>
                      <a:pt x="1643424" y="1548379"/>
                      <a:pt x="1632335" y="1568972"/>
                      <a:pt x="1621247" y="1564220"/>
                    </a:cubicBezTo>
                    <a:close/>
                    <a:moveTo>
                      <a:pt x="1843019" y="697724"/>
                    </a:moveTo>
                    <a:lnTo>
                      <a:pt x="1863612" y="685051"/>
                    </a:lnTo>
                    <a:lnTo>
                      <a:pt x="1836683" y="640696"/>
                    </a:lnTo>
                    <a:lnTo>
                      <a:pt x="1863612" y="624856"/>
                    </a:lnTo>
                    <a:lnTo>
                      <a:pt x="1888958" y="666042"/>
                    </a:lnTo>
                    <a:lnTo>
                      <a:pt x="1909551" y="653369"/>
                    </a:lnTo>
                    <a:lnTo>
                      <a:pt x="1884206" y="612183"/>
                    </a:lnTo>
                    <a:lnTo>
                      <a:pt x="1903215" y="601094"/>
                    </a:lnTo>
                    <a:lnTo>
                      <a:pt x="1930144" y="645449"/>
                    </a:lnTo>
                    <a:lnTo>
                      <a:pt x="1950737" y="632776"/>
                    </a:lnTo>
                    <a:lnTo>
                      <a:pt x="1906383" y="561492"/>
                    </a:lnTo>
                    <a:lnTo>
                      <a:pt x="1800249" y="624856"/>
                    </a:lnTo>
                    <a:lnTo>
                      <a:pt x="1843019" y="697724"/>
                    </a:lnTo>
                    <a:close/>
                    <a:moveTo>
                      <a:pt x="1759063" y="1599070"/>
                    </a:moveTo>
                    <a:cubicBezTo>
                      <a:pt x="1760647" y="1599070"/>
                      <a:pt x="1773319" y="1597486"/>
                      <a:pt x="1770151" y="1594317"/>
                    </a:cubicBezTo>
                    <a:cubicBezTo>
                      <a:pt x="1770151" y="1592733"/>
                      <a:pt x="1768567" y="1592733"/>
                      <a:pt x="1768567" y="1591149"/>
                    </a:cubicBezTo>
                    <a:cubicBezTo>
                      <a:pt x="1768567" y="1589565"/>
                      <a:pt x="1768567" y="1587981"/>
                      <a:pt x="1766983" y="1587981"/>
                    </a:cubicBezTo>
                    <a:cubicBezTo>
                      <a:pt x="1763815" y="1586397"/>
                      <a:pt x="1760647" y="1587981"/>
                      <a:pt x="1757479" y="1587981"/>
                    </a:cubicBezTo>
                    <a:cubicBezTo>
                      <a:pt x="1751142" y="1589565"/>
                      <a:pt x="1751142" y="1583229"/>
                      <a:pt x="1749558" y="1578477"/>
                    </a:cubicBezTo>
                    <a:cubicBezTo>
                      <a:pt x="1747974" y="1573724"/>
                      <a:pt x="1743222" y="1567388"/>
                      <a:pt x="1738469" y="1568972"/>
                    </a:cubicBezTo>
                    <a:cubicBezTo>
                      <a:pt x="1736885" y="1568972"/>
                      <a:pt x="1728965" y="1570556"/>
                      <a:pt x="1728965" y="1572140"/>
                    </a:cubicBezTo>
                    <a:cubicBezTo>
                      <a:pt x="1727381" y="1573724"/>
                      <a:pt x="1728965" y="1578477"/>
                      <a:pt x="1728965" y="1578477"/>
                    </a:cubicBezTo>
                    <a:cubicBezTo>
                      <a:pt x="1730549" y="1580061"/>
                      <a:pt x="1738469" y="1591149"/>
                      <a:pt x="1736885" y="1594317"/>
                    </a:cubicBezTo>
                    <a:cubicBezTo>
                      <a:pt x="1735301" y="1594317"/>
                      <a:pt x="1733717" y="1594317"/>
                      <a:pt x="1732133" y="1594317"/>
                    </a:cubicBezTo>
                    <a:cubicBezTo>
                      <a:pt x="1728965" y="1595902"/>
                      <a:pt x="1730549" y="1595902"/>
                      <a:pt x="1728965" y="1597486"/>
                    </a:cubicBezTo>
                    <a:cubicBezTo>
                      <a:pt x="1728965" y="1597486"/>
                      <a:pt x="1722629" y="1594317"/>
                      <a:pt x="1722629" y="1597486"/>
                    </a:cubicBezTo>
                    <a:cubicBezTo>
                      <a:pt x="1722629" y="1600654"/>
                      <a:pt x="1725797" y="1602238"/>
                      <a:pt x="1727381" y="1600654"/>
                    </a:cubicBezTo>
                    <a:cubicBezTo>
                      <a:pt x="1730549" y="1600654"/>
                      <a:pt x="1728965" y="1600654"/>
                      <a:pt x="1732133" y="1602238"/>
                    </a:cubicBezTo>
                    <a:cubicBezTo>
                      <a:pt x="1733717" y="1602238"/>
                      <a:pt x="1735301" y="1602238"/>
                      <a:pt x="1738469" y="1602238"/>
                    </a:cubicBezTo>
                    <a:cubicBezTo>
                      <a:pt x="1740053" y="1602238"/>
                      <a:pt x="1744806" y="1606990"/>
                      <a:pt x="1743222" y="1608574"/>
                    </a:cubicBezTo>
                    <a:cubicBezTo>
                      <a:pt x="1743222" y="1608574"/>
                      <a:pt x="1743222" y="1608574"/>
                      <a:pt x="1741638" y="1608574"/>
                    </a:cubicBezTo>
                    <a:cubicBezTo>
                      <a:pt x="1741638" y="1608574"/>
                      <a:pt x="1740053" y="1613327"/>
                      <a:pt x="1740053" y="1611742"/>
                    </a:cubicBezTo>
                    <a:cubicBezTo>
                      <a:pt x="1740053" y="1613327"/>
                      <a:pt x="1743222" y="1613327"/>
                      <a:pt x="1743222" y="1614911"/>
                    </a:cubicBezTo>
                    <a:cubicBezTo>
                      <a:pt x="1746390" y="1618079"/>
                      <a:pt x="1757479" y="1619663"/>
                      <a:pt x="1759063" y="1611742"/>
                    </a:cubicBezTo>
                    <a:cubicBezTo>
                      <a:pt x="1759063" y="1608574"/>
                      <a:pt x="1759063" y="1606990"/>
                      <a:pt x="1757479" y="1603822"/>
                    </a:cubicBezTo>
                    <a:cubicBezTo>
                      <a:pt x="1757479" y="1602238"/>
                      <a:pt x="1755894" y="1599070"/>
                      <a:pt x="1759063" y="1599070"/>
                    </a:cubicBezTo>
                    <a:close/>
                    <a:moveTo>
                      <a:pt x="1176118" y="1993508"/>
                    </a:moveTo>
                    <a:cubicBezTo>
                      <a:pt x="1176118" y="1993508"/>
                      <a:pt x="1176118" y="1993508"/>
                      <a:pt x="1176118" y="1993508"/>
                    </a:cubicBezTo>
                    <a:cubicBezTo>
                      <a:pt x="1176118" y="1993508"/>
                      <a:pt x="1176118" y="1993508"/>
                      <a:pt x="1176118" y="1993508"/>
                    </a:cubicBezTo>
                    <a:close/>
                    <a:moveTo>
                      <a:pt x="1334527" y="285861"/>
                    </a:moveTo>
                    <a:lnTo>
                      <a:pt x="1364625" y="295365"/>
                    </a:lnTo>
                    <a:lnTo>
                      <a:pt x="1380466" y="246259"/>
                    </a:lnTo>
                    <a:lnTo>
                      <a:pt x="1442245" y="190816"/>
                    </a:lnTo>
                    <a:lnTo>
                      <a:pt x="1408979" y="181311"/>
                    </a:lnTo>
                    <a:lnTo>
                      <a:pt x="1374129" y="216161"/>
                    </a:lnTo>
                    <a:lnTo>
                      <a:pt x="1364625" y="167054"/>
                    </a:lnTo>
                    <a:lnTo>
                      <a:pt x="1331359" y="155966"/>
                    </a:lnTo>
                    <a:lnTo>
                      <a:pt x="1350368" y="238338"/>
                    </a:lnTo>
                    <a:lnTo>
                      <a:pt x="1334527" y="285861"/>
                    </a:lnTo>
                    <a:close/>
                  </a:path>
                </a:pathLst>
              </a:custGeom>
              <a:solidFill>
                <a:srgbClr val="FFFFFF"/>
              </a:solidFill>
              <a:ln w="158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>
              <a:extLst>
                <a:ext uri="{FF2B5EF4-FFF2-40B4-BE49-F238E27FC236}">
                  <a16:creationId xmlns="" xmlns:a16="http://schemas.microsoft.com/office/drawing/2014/main" id="{395F83C4-7132-4C89-8B5D-40C33E3C5B3E}"/>
                </a:ext>
              </a:extLst>
            </p:cNvPr>
            <p:cNvGrpSpPr>
              <a:grpSpLocks/>
            </p:cNvGrpSpPr>
            <p:nvPr/>
          </p:nvGrpSpPr>
          <p:grpSpPr>
            <a:xfrm>
              <a:off x="4300094" y="1688339"/>
              <a:ext cx="1615503" cy="1615503"/>
              <a:chOff x="8125447" y="364783"/>
              <a:chExt cx="3174134" cy="3174135"/>
            </a:xfrm>
          </p:grpSpPr>
          <p:sp>
            <p:nvSpPr>
              <p:cNvPr id="7" name="任意多边形: 形状 6">
                <a:extLst>
                  <a:ext uri="{FF2B5EF4-FFF2-40B4-BE49-F238E27FC236}">
                    <a16:creationId xmlns="" xmlns:a16="http://schemas.microsoft.com/office/drawing/2014/main" id="{42A4461C-D3D2-4BF2-98BB-657297FFFFC0}"/>
                  </a:ext>
                </a:extLst>
              </p:cNvPr>
              <p:cNvSpPr/>
              <p:nvPr/>
            </p:nvSpPr>
            <p:spPr>
              <a:xfrm>
                <a:off x="8125447" y="364783"/>
                <a:ext cx="3174134" cy="3174135"/>
              </a:xfrm>
              <a:custGeom>
                <a:avLst/>
                <a:gdLst>
                  <a:gd name="connsiteX0" fmla="*/ 19734 w 2819676"/>
                  <a:gd name="connsiteY0" fmla="*/ 19734 h 2819676"/>
                  <a:gd name="connsiteX1" fmla="*/ 2802977 w 2819676"/>
                  <a:gd name="connsiteY1" fmla="*/ 19734 h 2819676"/>
                  <a:gd name="connsiteX2" fmla="*/ 2802977 w 2819676"/>
                  <a:gd name="connsiteY2" fmla="*/ 2802977 h 2819676"/>
                  <a:gd name="connsiteX3" fmla="*/ 19734 w 2819676"/>
                  <a:gd name="connsiteY3" fmla="*/ 2802977 h 281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19676" h="2819676">
                    <a:moveTo>
                      <a:pt x="19734" y="19734"/>
                    </a:moveTo>
                    <a:lnTo>
                      <a:pt x="2802977" y="19734"/>
                    </a:lnTo>
                    <a:lnTo>
                      <a:pt x="2802977" y="2802977"/>
                    </a:lnTo>
                    <a:lnTo>
                      <a:pt x="19734" y="2802977"/>
                    </a:lnTo>
                    <a:close/>
                  </a:path>
                </a:pathLst>
              </a:custGeom>
              <a:solidFill>
                <a:srgbClr val="000000"/>
              </a:solidFill>
              <a:ln w="158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9" name="任意多边形: 形状 8">
                <a:extLst>
                  <a:ext uri="{FF2B5EF4-FFF2-40B4-BE49-F238E27FC236}">
                    <a16:creationId xmlns="" xmlns:a16="http://schemas.microsoft.com/office/drawing/2014/main" id="{CF360C70-AA9D-414B-BAD6-209B2DDBB8F3}"/>
                  </a:ext>
                </a:extLst>
              </p:cNvPr>
              <p:cNvSpPr/>
              <p:nvPr/>
            </p:nvSpPr>
            <p:spPr>
              <a:xfrm>
                <a:off x="8480308" y="717860"/>
                <a:ext cx="2460845" cy="2460845"/>
              </a:xfrm>
              <a:custGeom>
                <a:avLst/>
                <a:gdLst>
                  <a:gd name="connsiteX0" fmla="*/ 585254 w 2186041"/>
                  <a:gd name="connsiteY0" fmla="*/ 423676 h 2186041"/>
                  <a:gd name="connsiteX1" fmla="*/ 553572 w 2186041"/>
                  <a:gd name="connsiteY1" fmla="*/ 380906 h 2186041"/>
                  <a:gd name="connsiteX2" fmla="*/ 591590 w 2186041"/>
                  <a:gd name="connsiteY2" fmla="*/ 352392 h 2186041"/>
                  <a:gd name="connsiteX3" fmla="*/ 577333 w 2186041"/>
                  <a:gd name="connsiteY3" fmla="*/ 333383 h 2186041"/>
                  <a:gd name="connsiteX4" fmla="*/ 539315 w 2186041"/>
                  <a:gd name="connsiteY4" fmla="*/ 361897 h 2186041"/>
                  <a:gd name="connsiteX5" fmla="*/ 525058 w 2186041"/>
                  <a:gd name="connsiteY5" fmla="*/ 342888 h 2186041"/>
                  <a:gd name="connsiteX6" fmla="*/ 566244 w 2186041"/>
                  <a:gd name="connsiteY6" fmla="*/ 311206 h 2186041"/>
                  <a:gd name="connsiteX7" fmla="*/ 551988 w 2186041"/>
                  <a:gd name="connsiteY7" fmla="*/ 292197 h 2186041"/>
                  <a:gd name="connsiteX8" fmla="*/ 485456 w 2186041"/>
                  <a:gd name="connsiteY8" fmla="*/ 341304 h 2186041"/>
                  <a:gd name="connsiteX9" fmla="*/ 559908 w 2186041"/>
                  <a:gd name="connsiteY9" fmla="*/ 439517 h 2186041"/>
                  <a:gd name="connsiteX10" fmla="*/ 585254 w 2186041"/>
                  <a:gd name="connsiteY10" fmla="*/ 423676 h 2186041"/>
                  <a:gd name="connsiteX11" fmla="*/ 377738 w 2186041"/>
                  <a:gd name="connsiteY11" fmla="*/ 650201 h 2186041"/>
                  <a:gd name="connsiteX12" fmla="*/ 306454 w 2186041"/>
                  <a:gd name="connsiteY12" fmla="*/ 602678 h 2186041"/>
                  <a:gd name="connsiteX13" fmla="*/ 404668 w 2186041"/>
                  <a:gd name="connsiteY13" fmla="*/ 610599 h 2186041"/>
                  <a:gd name="connsiteX14" fmla="*/ 420509 w 2186041"/>
                  <a:gd name="connsiteY14" fmla="*/ 585253 h 2186041"/>
                  <a:gd name="connsiteX15" fmla="*/ 317543 w 2186041"/>
                  <a:gd name="connsiteY15" fmla="*/ 517138 h 2186041"/>
                  <a:gd name="connsiteX16" fmla="*/ 301702 w 2186041"/>
                  <a:gd name="connsiteY16" fmla="*/ 540899 h 2186041"/>
                  <a:gd name="connsiteX17" fmla="*/ 360313 w 2186041"/>
                  <a:gd name="connsiteY17" fmla="*/ 580501 h 2186041"/>
                  <a:gd name="connsiteX18" fmla="*/ 279524 w 2186041"/>
                  <a:gd name="connsiteY18" fmla="*/ 574165 h 2186041"/>
                  <a:gd name="connsiteX19" fmla="*/ 258931 w 2186041"/>
                  <a:gd name="connsiteY19" fmla="*/ 605847 h 2186041"/>
                  <a:gd name="connsiteX20" fmla="*/ 361897 w 2186041"/>
                  <a:gd name="connsiteY20" fmla="*/ 673962 h 2186041"/>
                  <a:gd name="connsiteX21" fmla="*/ 377738 w 2186041"/>
                  <a:gd name="connsiteY21" fmla="*/ 650201 h 2186041"/>
                  <a:gd name="connsiteX22" fmla="*/ 431597 w 2186041"/>
                  <a:gd name="connsiteY22" fmla="*/ 548819 h 2186041"/>
                  <a:gd name="connsiteX23" fmla="*/ 475952 w 2186041"/>
                  <a:gd name="connsiteY23" fmla="*/ 525058 h 2186041"/>
                  <a:gd name="connsiteX24" fmla="*/ 490208 w 2186041"/>
                  <a:gd name="connsiteY24" fmla="*/ 504465 h 2186041"/>
                  <a:gd name="connsiteX25" fmla="*/ 499713 w 2186041"/>
                  <a:gd name="connsiteY25" fmla="*/ 483872 h 2186041"/>
                  <a:gd name="connsiteX26" fmla="*/ 455358 w 2186041"/>
                  <a:gd name="connsiteY26" fmla="*/ 442685 h 2186041"/>
                  <a:gd name="connsiteX27" fmla="*/ 418924 w 2186041"/>
                  <a:gd name="connsiteY27" fmla="*/ 482288 h 2186041"/>
                  <a:gd name="connsiteX28" fmla="*/ 436349 w 2186041"/>
                  <a:gd name="connsiteY28" fmla="*/ 498129 h 2186041"/>
                  <a:gd name="connsiteX29" fmla="*/ 452190 w 2186041"/>
                  <a:gd name="connsiteY29" fmla="*/ 480704 h 2186041"/>
                  <a:gd name="connsiteX30" fmla="*/ 469615 w 2186041"/>
                  <a:gd name="connsiteY30" fmla="*/ 496544 h 2186041"/>
                  <a:gd name="connsiteX31" fmla="*/ 466447 w 2186041"/>
                  <a:gd name="connsiteY31" fmla="*/ 499713 h 2186041"/>
                  <a:gd name="connsiteX32" fmla="*/ 463279 w 2186041"/>
                  <a:gd name="connsiteY32" fmla="*/ 502881 h 2186041"/>
                  <a:gd name="connsiteX33" fmla="*/ 436349 w 2186041"/>
                  <a:gd name="connsiteY33" fmla="*/ 517138 h 2186041"/>
                  <a:gd name="connsiteX34" fmla="*/ 404668 w 2186041"/>
                  <a:gd name="connsiteY34" fmla="*/ 504465 h 2186041"/>
                  <a:gd name="connsiteX35" fmla="*/ 393579 w 2186041"/>
                  <a:gd name="connsiteY35" fmla="*/ 490208 h 2186041"/>
                  <a:gd name="connsiteX36" fmla="*/ 388827 w 2186041"/>
                  <a:gd name="connsiteY36" fmla="*/ 475951 h 2186041"/>
                  <a:gd name="connsiteX37" fmla="*/ 390410 w 2186041"/>
                  <a:gd name="connsiteY37" fmla="*/ 461695 h 2186041"/>
                  <a:gd name="connsiteX38" fmla="*/ 398331 w 2186041"/>
                  <a:gd name="connsiteY38" fmla="*/ 449022 h 2186041"/>
                  <a:gd name="connsiteX39" fmla="*/ 407836 w 2186041"/>
                  <a:gd name="connsiteY39" fmla="*/ 441101 h 2186041"/>
                  <a:gd name="connsiteX40" fmla="*/ 418924 w 2186041"/>
                  <a:gd name="connsiteY40" fmla="*/ 436349 h 2186041"/>
                  <a:gd name="connsiteX41" fmla="*/ 428429 w 2186041"/>
                  <a:gd name="connsiteY41" fmla="*/ 434765 h 2186041"/>
                  <a:gd name="connsiteX42" fmla="*/ 436349 w 2186041"/>
                  <a:gd name="connsiteY42" fmla="*/ 433181 h 2186041"/>
                  <a:gd name="connsiteX43" fmla="*/ 437933 w 2186041"/>
                  <a:gd name="connsiteY43" fmla="*/ 431597 h 2186041"/>
                  <a:gd name="connsiteX44" fmla="*/ 415756 w 2186041"/>
                  <a:gd name="connsiteY44" fmla="*/ 412588 h 2186041"/>
                  <a:gd name="connsiteX45" fmla="*/ 396747 w 2186041"/>
                  <a:gd name="connsiteY45" fmla="*/ 422092 h 2186041"/>
                  <a:gd name="connsiteX46" fmla="*/ 377738 w 2186041"/>
                  <a:gd name="connsiteY46" fmla="*/ 439517 h 2186041"/>
                  <a:gd name="connsiteX47" fmla="*/ 358729 w 2186041"/>
                  <a:gd name="connsiteY47" fmla="*/ 487040 h 2186041"/>
                  <a:gd name="connsiteX48" fmla="*/ 380906 w 2186041"/>
                  <a:gd name="connsiteY48" fmla="*/ 531394 h 2186041"/>
                  <a:gd name="connsiteX49" fmla="*/ 431597 w 2186041"/>
                  <a:gd name="connsiteY49" fmla="*/ 548819 h 2186041"/>
                  <a:gd name="connsiteX50" fmla="*/ 640697 w 2186041"/>
                  <a:gd name="connsiteY50" fmla="*/ 365065 h 2186041"/>
                  <a:gd name="connsiteX51" fmla="*/ 688219 w 2186041"/>
                  <a:gd name="connsiteY51" fmla="*/ 358729 h 2186041"/>
                  <a:gd name="connsiteX52" fmla="*/ 718317 w 2186041"/>
                  <a:gd name="connsiteY52" fmla="*/ 322295 h 2186041"/>
                  <a:gd name="connsiteX53" fmla="*/ 708812 w 2186041"/>
                  <a:gd name="connsiteY53" fmla="*/ 273188 h 2186041"/>
                  <a:gd name="connsiteX54" fmla="*/ 672378 w 2186041"/>
                  <a:gd name="connsiteY54" fmla="*/ 239922 h 2186041"/>
                  <a:gd name="connsiteX55" fmla="*/ 626440 w 2186041"/>
                  <a:gd name="connsiteY55" fmla="*/ 246259 h 2186041"/>
                  <a:gd name="connsiteX56" fmla="*/ 596342 w 2186041"/>
                  <a:gd name="connsiteY56" fmla="*/ 282693 h 2186041"/>
                  <a:gd name="connsiteX57" fmla="*/ 605847 w 2186041"/>
                  <a:gd name="connsiteY57" fmla="*/ 331799 h 2186041"/>
                  <a:gd name="connsiteX58" fmla="*/ 640697 w 2186041"/>
                  <a:gd name="connsiteY58" fmla="*/ 365065 h 2186041"/>
                  <a:gd name="connsiteX59" fmla="*/ 623272 w 2186041"/>
                  <a:gd name="connsiteY59" fmla="*/ 284277 h 2186041"/>
                  <a:gd name="connsiteX60" fmla="*/ 628024 w 2186041"/>
                  <a:gd name="connsiteY60" fmla="*/ 273188 h 2186041"/>
                  <a:gd name="connsiteX61" fmla="*/ 635944 w 2186041"/>
                  <a:gd name="connsiteY61" fmla="*/ 266852 h 2186041"/>
                  <a:gd name="connsiteX62" fmla="*/ 645449 w 2186041"/>
                  <a:gd name="connsiteY62" fmla="*/ 263684 h 2186041"/>
                  <a:gd name="connsiteX63" fmla="*/ 656538 w 2186041"/>
                  <a:gd name="connsiteY63" fmla="*/ 265268 h 2186041"/>
                  <a:gd name="connsiteX64" fmla="*/ 667626 w 2186041"/>
                  <a:gd name="connsiteY64" fmla="*/ 273188 h 2186041"/>
                  <a:gd name="connsiteX65" fmla="*/ 678715 w 2186041"/>
                  <a:gd name="connsiteY65" fmla="*/ 289029 h 2186041"/>
                  <a:gd name="connsiteX66" fmla="*/ 686635 w 2186041"/>
                  <a:gd name="connsiteY66" fmla="*/ 306454 h 2186041"/>
                  <a:gd name="connsiteX67" fmla="*/ 686635 w 2186041"/>
                  <a:gd name="connsiteY67" fmla="*/ 320711 h 2186041"/>
                  <a:gd name="connsiteX68" fmla="*/ 681883 w 2186041"/>
                  <a:gd name="connsiteY68" fmla="*/ 331799 h 2186041"/>
                  <a:gd name="connsiteX69" fmla="*/ 673963 w 2186041"/>
                  <a:gd name="connsiteY69" fmla="*/ 339720 h 2186041"/>
                  <a:gd name="connsiteX70" fmla="*/ 664458 w 2186041"/>
                  <a:gd name="connsiteY70" fmla="*/ 342888 h 2186041"/>
                  <a:gd name="connsiteX71" fmla="*/ 653369 w 2186041"/>
                  <a:gd name="connsiteY71" fmla="*/ 341304 h 2186041"/>
                  <a:gd name="connsiteX72" fmla="*/ 642281 w 2186041"/>
                  <a:gd name="connsiteY72" fmla="*/ 333383 h 2186041"/>
                  <a:gd name="connsiteX73" fmla="*/ 631192 w 2186041"/>
                  <a:gd name="connsiteY73" fmla="*/ 317543 h 2186041"/>
                  <a:gd name="connsiteX74" fmla="*/ 623272 w 2186041"/>
                  <a:gd name="connsiteY74" fmla="*/ 300118 h 2186041"/>
                  <a:gd name="connsiteX75" fmla="*/ 623272 w 2186041"/>
                  <a:gd name="connsiteY75" fmla="*/ 284277 h 2186041"/>
                  <a:gd name="connsiteX76" fmla="*/ 239922 w 2186041"/>
                  <a:gd name="connsiteY76" fmla="*/ 691387 h 2186041"/>
                  <a:gd name="connsiteX77" fmla="*/ 311206 w 2186041"/>
                  <a:gd name="connsiteY77" fmla="*/ 727821 h 2186041"/>
                  <a:gd name="connsiteX78" fmla="*/ 303286 w 2186041"/>
                  <a:gd name="connsiteY78" fmla="*/ 743662 h 2186041"/>
                  <a:gd name="connsiteX79" fmla="*/ 322295 w 2186041"/>
                  <a:gd name="connsiteY79" fmla="*/ 753167 h 2186041"/>
                  <a:gd name="connsiteX80" fmla="*/ 352392 w 2186041"/>
                  <a:gd name="connsiteY80" fmla="*/ 692971 h 2186041"/>
                  <a:gd name="connsiteX81" fmla="*/ 333384 w 2186041"/>
                  <a:gd name="connsiteY81" fmla="*/ 683467 h 2186041"/>
                  <a:gd name="connsiteX82" fmla="*/ 325463 w 2186041"/>
                  <a:gd name="connsiteY82" fmla="*/ 699308 h 2186041"/>
                  <a:gd name="connsiteX83" fmla="*/ 254179 w 2186041"/>
                  <a:gd name="connsiteY83" fmla="*/ 662874 h 2186041"/>
                  <a:gd name="connsiteX84" fmla="*/ 262100 w 2186041"/>
                  <a:gd name="connsiteY84" fmla="*/ 647033 h 2186041"/>
                  <a:gd name="connsiteX85" fmla="*/ 243090 w 2186041"/>
                  <a:gd name="connsiteY85" fmla="*/ 637528 h 2186041"/>
                  <a:gd name="connsiteX86" fmla="*/ 212993 w 2186041"/>
                  <a:gd name="connsiteY86" fmla="*/ 697724 h 2186041"/>
                  <a:gd name="connsiteX87" fmla="*/ 232002 w 2186041"/>
                  <a:gd name="connsiteY87" fmla="*/ 707228 h 2186041"/>
                  <a:gd name="connsiteX88" fmla="*/ 239922 w 2186041"/>
                  <a:gd name="connsiteY88" fmla="*/ 691387 h 2186041"/>
                  <a:gd name="connsiteX89" fmla="*/ 209825 w 2186041"/>
                  <a:gd name="connsiteY89" fmla="*/ 762671 h 2186041"/>
                  <a:gd name="connsiteX90" fmla="*/ 255763 w 2186041"/>
                  <a:gd name="connsiteY90" fmla="*/ 780096 h 2186041"/>
                  <a:gd name="connsiteX91" fmla="*/ 266852 w 2186041"/>
                  <a:gd name="connsiteY91" fmla="*/ 784848 h 2186041"/>
                  <a:gd name="connsiteX92" fmla="*/ 274772 w 2186041"/>
                  <a:gd name="connsiteY92" fmla="*/ 789601 h 2186041"/>
                  <a:gd name="connsiteX93" fmla="*/ 277941 w 2186041"/>
                  <a:gd name="connsiteY93" fmla="*/ 797521 h 2186041"/>
                  <a:gd name="connsiteX94" fmla="*/ 276356 w 2186041"/>
                  <a:gd name="connsiteY94" fmla="*/ 810194 h 2186041"/>
                  <a:gd name="connsiteX95" fmla="*/ 271604 w 2186041"/>
                  <a:gd name="connsiteY95" fmla="*/ 819698 h 2186041"/>
                  <a:gd name="connsiteX96" fmla="*/ 266852 w 2186041"/>
                  <a:gd name="connsiteY96" fmla="*/ 826035 h 2186041"/>
                  <a:gd name="connsiteX97" fmla="*/ 265268 w 2186041"/>
                  <a:gd name="connsiteY97" fmla="*/ 829203 h 2186041"/>
                  <a:gd name="connsiteX98" fmla="*/ 289029 w 2186041"/>
                  <a:gd name="connsiteY98" fmla="*/ 838707 h 2186041"/>
                  <a:gd name="connsiteX99" fmla="*/ 295365 w 2186041"/>
                  <a:gd name="connsiteY99" fmla="*/ 827619 h 2186041"/>
                  <a:gd name="connsiteX100" fmla="*/ 301702 w 2186041"/>
                  <a:gd name="connsiteY100" fmla="*/ 813362 h 2186041"/>
                  <a:gd name="connsiteX101" fmla="*/ 306454 w 2186041"/>
                  <a:gd name="connsiteY101" fmla="*/ 794353 h 2186041"/>
                  <a:gd name="connsiteX102" fmla="*/ 303286 w 2186041"/>
                  <a:gd name="connsiteY102" fmla="*/ 776928 h 2186041"/>
                  <a:gd name="connsiteX103" fmla="*/ 295365 w 2186041"/>
                  <a:gd name="connsiteY103" fmla="*/ 764255 h 2186041"/>
                  <a:gd name="connsiteX104" fmla="*/ 282693 w 2186041"/>
                  <a:gd name="connsiteY104" fmla="*/ 756335 h 2186041"/>
                  <a:gd name="connsiteX105" fmla="*/ 200320 w 2186041"/>
                  <a:gd name="connsiteY105" fmla="*/ 726237 h 2186041"/>
                  <a:gd name="connsiteX106" fmla="*/ 179727 w 2186041"/>
                  <a:gd name="connsiteY106" fmla="*/ 781680 h 2186041"/>
                  <a:gd name="connsiteX107" fmla="*/ 200320 w 2186041"/>
                  <a:gd name="connsiteY107" fmla="*/ 789601 h 2186041"/>
                  <a:gd name="connsiteX108" fmla="*/ 209825 w 2186041"/>
                  <a:gd name="connsiteY108" fmla="*/ 762671 h 2186041"/>
                  <a:gd name="connsiteX109" fmla="*/ 990780 w 2186041"/>
                  <a:gd name="connsiteY109" fmla="*/ 205072 h 2186041"/>
                  <a:gd name="connsiteX110" fmla="*/ 1005037 w 2186041"/>
                  <a:gd name="connsiteY110" fmla="*/ 206656 h 2186041"/>
                  <a:gd name="connsiteX111" fmla="*/ 1019294 w 2186041"/>
                  <a:gd name="connsiteY111" fmla="*/ 208240 h 2186041"/>
                  <a:gd name="connsiteX112" fmla="*/ 1028798 w 2186041"/>
                  <a:gd name="connsiteY112" fmla="*/ 211409 h 2186041"/>
                  <a:gd name="connsiteX113" fmla="*/ 1033550 w 2186041"/>
                  <a:gd name="connsiteY113" fmla="*/ 219329 h 2186041"/>
                  <a:gd name="connsiteX114" fmla="*/ 1031966 w 2186041"/>
                  <a:gd name="connsiteY114" fmla="*/ 225665 h 2186041"/>
                  <a:gd name="connsiteX115" fmla="*/ 1027214 w 2186041"/>
                  <a:gd name="connsiteY115" fmla="*/ 230418 h 2186041"/>
                  <a:gd name="connsiteX116" fmla="*/ 1020878 w 2186041"/>
                  <a:gd name="connsiteY116" fmla="*/ 233586 h 2186041"/>
                  <a:gd name="connsiteX117" fmla="*/ 1014541 w 2186041"/>
                  <a:gd name="connsiteY117" fmla="*/ 235170 h 2186041"/>
                  <a:gd name="connsiteX118" fmla="*/ 992364 w 2186041"/>
                  <a:gd name="connsiteY118" fmla="*/ 233586 h 2186041"/>
                  <a:gd name="connsiteX119" fmla="*/ 970187 w 2186041"/>
                  <a:gd name="connsiteY119" fmla="*/ 224081 h 2186041"/>
                  <a:gd name="connsiteX120" fmla="*/ 967019 w 2186041"/>
                  <a:gd name="connsiteY120" fmla="*/ 224081 h 2186041"/>
                  <a:gd name="connsiteX121" fmla="*/ 970187 w 2186041"/>
                  <a:gd name="connsiteY121" fmla="*/ 252595 h 2186041"/>
                  <a:gd name="connsiteX122" fmla="*/ 990780 w 2186041"/>
                  <a:gd name="connsiteY122" fmla="*/ 257347 h 2186041"/>
                  <a:gd name="connsiteX123" fmla="*/ 1016125 w 2186041"/>
                  <a:gd name="connsiteY123" fmla="*/ 257347 h 2186041"/>
                  <a:gd name="connsiteX124" fmla="*/ 1054144 w 2186041"/>
                  <a:gd name="connsiteY124" fmla="*/ 243090 h 2186041"/>
                  <a:gd name="connsiteX125" fmla="*/ 1065232 w 2186041"/>
                  <a:gd name="connsiteY125" fmla="*/ 212993 h 2186041"/>
                  <a:gd name="connsiteX126" fmla="*/ 1057312 w 2186041"/>
                  <a:gd name="connsiteY126" fmla="*/ 192400 h 2186041"/>
                  <a:gd name="connsiteX127" fmla="*/ 1036719 w 2186041"/>
                  <a:gd name="connsiteY127" fmla="*/ 181311 h 2186041"/>
                  <a:gd name="connsiteX128" fmla="*/ 1024046 w 2186041"/>
                  <a:gd name="connsiteY128" fmla="*/ 178143 h 2186041"/>
                  <a:gd name="connsiteX129" fmla="*/ 1011373 w 2186041"/>
                  <a:gd name="connsiteY129" fmla="*/ 176559 h 2186041"/>
                  <a:gd name="connsiteX130" fmla="*/ 998701 w 2186041"/>
                  <a:gd name="connsiteY130" fmla="*/ 173391 h 2186041"/>
                  <a:gd name="connsiteX131" fmla="*/ 993948 w 2186041"/>
                  <a:gd name="connsiteY131" fmla="*/ 165470 h 2186041"/>
                  <a:gd name="connsiteX132" fmla="*/ 995532 w 2186041"/>
                  <a:gd name="connsiteY132" fmla="*/ 159134 h 2186041"/>
                  <a:gd name="connsiteX133" fmla="*/ 1000284 w 2186041"/>
                  <a:gd name="connsiteY133" fmla="*/ 154381 h 2186041"/>
                  <a:gd name="connsiteX134" fmla="*/ 1006621 w 2186041"/>
                  <a:gd name="connsiteY134" fmla="*/ 151213 h 2186041"/>
                  <a:gd name="connsiteX135" fmla="*/ 1014541 w 2186041"/>
                  <a:gd name="connsiteY135" fmla="*/ 149629 h 2186041"/>
                  <a:gd name="connsiteX136" fmla="*/ 1035134 w 2186041"/>
                  <a:gd name="connsiteY136" fmla="*/ 151213 h 2186041"/>
                  <a:gd name="connsiteX137" fmla="*/ 1052560 w 2186041"/>
                  <a:gd name="connsiteY137" fmla="*/ 159134 h 2186041"/>
                  <a:gd name="connsiteX138" fmla="*/ 1055727 w 2186041"/>
                  <a:gd name="connsiteY138" fmla="*/ 159134 h 2186041"/>
                  <a:gd name="connsiteX139" fmla="*/ 1052560 w 2186041"/>
                  <a:gd name="connsiteY139" fmla="*/ 130620 h 2186041"/>
                  <a:gd name="connsiteX140" fmla="*/ 1031966 w 2186041"/>
                  <a:gd name="connsiteY140" fmla="*/ 125868 h 2186041"/>
                  <a:gd name="connsiteX141" fmla="*/ 1009789 w 2186041"/>
                  <a:gd name="connsiteY141" fmla="*/ 125868 h 2186041"/>
                  <a:gd name="connsiteX142" fmla="*/ 974939 w 2186041"/>
                  <a:gd name="connsiteY142" fmla="*/ 140125 h 2186041"/>
                  <a:gd name="connsiteX143" fmla="*/ 962266 w 2186041"/>
                  <a:gd name="connsiteY143" fmla="*/ 170222 h 2186041"/>
                  <a:gd name="connsiteX144" fmla="*/ 970187 w 2186041"/>
                  <a:gd name="connsiteY144" fmla="*/ 190816 h 2186041"/>
                  <a:gd name="connsiteX145" fmla="*/ 990780 w 2186041"/>
                  <a:gd name="connsiteY145" fmla="*/ 205072 h 2186041"/>
                  <a:gd name="connsiteX146" fmla="*/ 1119091 w 2186041"/>
                  <a:gd name="connsiteY146" fmla="*/ 1442245 h 2186041"/>
                  <a:gd name="connsiteX147" fmla="*/ 1141269 w 2186041"/>
                  <a:gd name="connsiteY147" fmla="*/ 1442245 h 2186041"/>
                  <a:gd name="connsiteX148" fmla="*/ 1141269 w 2186041"/>
                  <a:gd name="connsiteY148" fmla="*/ 1361457 h 2186041"/>
                  <a:gd name="connsiteX149" fmla="*/ 1119091 w 2186041"/>
                  <a:gd name="connsiteY149" fmla="*/ 1361457 h 2186041"/>
                  <a:gd name="connsiteX150" fmla="*/ 1119091 w 2186041"/>
                  <a:gd name="connsiteY150" fmla="*/ 1442245 h 2186041"/>
                  <a:gd name="connsiteX151" fmla="*/ 1104834 w 2186041"/>
                  <a:gd name="connsiteY151" fmla="*/ 251011 h 2186041"/>
                  <a:gd name="connsiteX152" fmla="*/ 1136516 w 2186041"/>
                  <a:gd name="connsiteY152" fmla="*/ 252595 h 2186041"/>
                  <a:gd name="connsiteX153" fmla="*/ 1139684 w 2186041"/>
                  <a:gd name="connsiteY153" fmla="*/ 152797 h 2186041"/>
                  <a:gd name="connsiteX154" fmla="*/ 1176118 w 2186041"/>
                  <a:gd name="connsiteY154" fmla="*/ 154381 h 2186041"/>
                  <a:gd name="connsiteX155" fmla="*/ 1176118 w 2186041"/>
                  <a:gd name="connsiteY155" fmla="*/ 130620 h 2186041"/>
                  <a:gd name="connsiteX156" fmla="*/ 1071568 w 2186041"/>
                  <a:gd name="connsiteY156" fmla="*/ 127452 h 2186041"/>
                  <a:gd name="connsiteX157" fmla="*/ 1071568 w 2186041"/>
                  <a:gd name="connsiteY157" fmla="*/ 151213 h 2186041"/>
                  <a:gd name="connsiteX158" fmla="*/ 1108003 w 2186041"/>
                  <a:gd name="connsiteY158" fmla="*/ 152797 h 2186041"/>
                  <a:gd name="connsiteX159" fmla="*/ 1104834 w 2186041"/>
                  <a:gd name="connsiteY159" fmla="*/ 251011 h 2186041"/>
                  <a:gd name="connsiteX160" fmla="*/ 784849 w 2186041"/>
                  <a:gd name="connsiteY160" fmla="*/ 311206 h 2186041"/>
                  <a:gd name="connsiteX161" fmla="*/ 769008 w 2186041"/>
                  <a:gd name="connsiteY161" fmla="*/ 268436 h 2186041"/>
                  <a:gd name="connsiteX162" fmla="*/ 780096 w 2186041"/>
                  <a:gd name="connsiteY162" fmla="*/ 265268 h 2186041"/>
                  <a:gd name="connsiteX163" fmla="*/ 827619 w 2186041"/>
                  <a:gd name="connsiteY163" fmla="*/ 295365 h 2186041"/>
                  <a:gd name="connsiteX164" fmla="*/ 862469 w 2186041"/>
                  <a:gd name="connsiteY164" fmla="*/ 282693 h 2186041"/>
                  <a:gd name="connsiteX165" fmla="*/ 805442 w 2186041"/>
                  <a:gd name="connsiteY165" fmla="*/ 247843 h 2186041"/>
                  <a:gd name="connsiteX166" fmla="*/ 816531 w 2186041"/>
                  <a:gd name="connsiteY166" fmla="*/ 228834 h 2186041"/>
                  <a:gd name="connsiteX167" fmla="*/ 814946 w 2186041"/>
                  <a:gd name="connsiteY167" fmla="*/ 205072 h 2186041"/>
                  <a:gd name="connsiteX168" fmla="*/ 805442 w 2186041"/>
                  <a:gd name="connsiteY168" fmla="*/ 190816 h 2186041"/>
                  <a:gd name="connsiteX169" fmla="*/ 791185 w 2186041"/>
                  <a:gd name="connsiteY169" fmla="*/ 184479 h 2186041"/>
                  <a:gd name="connsiteX170" fmla="*/ 775344 w 2186041"/>
                  <a:gd name="connsiteY170" fmla="*/ 184479 h 2186041"/>
                  <a:gd name="connsiteX171" fmla="*/ 757919 w 2186041"/>
                  <a:gd name="connsiteY171" fmla="*/ 189231 h 2186041"/>
                  <a:gd name="connsiteX172" fmla="*/ 711981 w 2186041"/>
                  <a:gd name="connsiteY172" fmla="*/ 206656 h 2186041"/>
                  <a:gd name="connsiteX173" fmla="*/ 754751 w 2186041"/>
                  <a:gd name="connsiteY173" fmla="*/ 322295 h 2186041"/>
                  <a:gd name="connsiteX174" fmla="*/ 784849 w 2186041"/>
                  <a:gd name="connsiteY174" fmla="*/ 311206 h 2186041"/>
                  <a:gd name="connsiteX175" fmla="*/ 759503 w 2186041"/>
                  <a:gd name="connsiteY175" fmla="*/ 212993 h 2186041"/>
                  <a:gd name="connsiteX176" fmla="*/ 767424 w 2186041"/>
                  <a:gd name="connsiteY176" fmla="*/ 209825 h 2186041"/>
                  <a:gd name="connsiteX177" fmla="*/ 773760 w 2186041"/>
                  <a:gd name="connsiteY177" fmla="*/ 209825 h 2186041"/>
                  <a:gd name="connsiteX178" fmla="*/ 781680 w 2186041"/>
                  <a:gd name="connsiteY178" fmla="*/ 212993 h 2186041"/>
                  <a:gd name="connsiteX179" fmla="*/ 786432 w 2186041"/>
                  <a:gd name="connsiteY179" fmla="*/ 219329 h 2186041"/>
                  <a:gd name="connsiteX180" fmla="*/ 788017 w 2186041"/>
                  <a:gd name="connsiteY180" fmla="*/ 227250 h 2186041"/>
                  <a:gd name="connsiteX181" fmla="*/ 786432 w 2186041"/>
                  <a:gd name="connsiteY181" fmla="*/ 233586 h 2186041"/>
                  <a:gd name="connsiteX182" fmla="*/ 780096 w 2186041"/>
                  <a:gd name="connsiteY182" fmla="*/ 239922 h 2186041"/>
                  <a:gd name="connsiteX183" fmla="*/ 770592 w 2186041"/>
                  <a:gd name="connsiteY183" fmla="*/ 244674 h 2186041"/>
                  <a:gd name="connsiteX184" fmla="*/ 762671 w 2186041"/>
                  <a:gd name="connsiteY184" fmla="*/ 247843 h 2186041"/>
                  <a:gd name="connsiteX185" fmla="*/ 751583 w 2186041"/>
                  <a:gd name="connsiteY185" fmla="*/ 216161 h 2186041"/>
                  <a:gd name="connsiteX186" fmla="*/ 759503 w 2186041"/>
                  <a:gd name="connsiteY186" fmla="*/ 212993 h 2186041"/>
                  <a:gd name="connsiteX187" fmla="*/ 1223641 w 2186041"/>
                  <a:gd name="connsiteY187" fmla="*/ 214577 h 2186041"/>
                  <a:gd name="connsiteX188" fmla="*/ 1234730 w 2186041"/>
                  <a:gd name="connsiteY188" fmla="*/ 216161 h 2186041"/>
                  <a:gd name="connsiteX189" fmla="*/ 1261659 w 2186041"/>
                  <a:gd name="connsiteY189" fmla="*/ 266852 h 2186041"/>
                  <a:gd name="connsiteX190" fmla="*/ 1299677 w 2186041"/>
                  <a:gd name="connsiteY190" fmla="*/ 273188 h 2186041"/>
                  <a:gd name="connsiteX191" fmla="*/ 1266411 w 2186041"/>
                  <a:gd name="connsiteY191" fmla="*/ 214577 h 2186041"/>
                  <a:gd name="connsiteX192" fmla="*/ 1285420 w 2186041"/>
                  <a:gd name="connsiteY192" fmla="*/ 203488 h 2186041"/>
                  <a:gd name="connsiteX193" fmla="*/ 1294925 w 2186041"/>
                  <a:gd name="connsiteY193" fmla="*/ 181311 h 2186041"/>
                  <a:gd name="connsiteX194" fmla="*/ 1293341 w 2186041"/>
                  <a:gd name="connsiteY194" fmla="*/ 163886 h 2186041"/>
                  <a:gd name="connsiteX195" fmla="*/ 1285420 w 2186041"/>
                  <a:gd name="connsiteY195" fmla="*/ 151213 h 2186041"/>
                  <a:gd name="connsiteX196" fmla="*/ 1272748 w 2186041"/>
                  <a:gd name="connsiteY196" fmla="*/ 143293 h 2186041"/>
                  <a:gd name="connsiteX197" fmla="*/ 1255323 w 2186041"/>
                  <a:gd name="connsiteY197" fmla="*/ 138541 h 2186041"/>
                  <a:gd name="connsiteX198" fmla="*/ 1206216 w 2186041"/>
                  <a:gd name="connsiteY198" fmla="*/ 130620 h 2186041"/>
                  <a:gd name="connsiteX199" fmla="*/ 1185623 w 2186041"/>
                  <a:gd name="connsiteY199" fmla="*/ 252595 h 2186041"/>
                  <a:gd name="connsiteX200" fmla="*/ 1215720 w 2186041"/>
                  <a:gd name="connsiteY200" fmla="*/ 257347 h 2186041"/>
                  <a:gd name="connsiteX201" fmla="*/ 1223641 w 2186041"/>
                  <a:gd name="connsiteY201" fmla="*/ 214577 h 2186041"/>
                  <a:gd name="connsiteX202" fmla="*/ 1233145 w 2186041"/>
                  <a:gd name="connsiteY202" fmla="*/ 160718 h 2186041"/>
                  <a:gd name="connsiteX203" fmla="*/ 1242650 w 2186041"/>
                  <a:gd name="connsiteY203" fmla="*/ 162302 h 2186041"/>
                  <a:gd name="connsiteX204" fmla="*/ 1250571 w 2186041"/>
                  <a:gd name="connsiteY204" fmla="*/ 163886 h 2186041"/>
                  <a:gd name="connsiteX205" fmla="*/ 1256907 w 2186041"/>
                  <a:gd name="connsiteY205" fmla="*/ 167054 h 2186041"/>
                  <a:gd name="connsiteX206" fmla="*/ 1261659 w 2186041"/>
                  <a:gd name="connsiteY206" fmla="*/ 173391 h 2186041"/>
                  <a:gd name="connsiteX207" fmla="*/ 1261659 w 2186041"/>
                  <a:gd name="connsiteY207" fmla="*/ 181311 h 2186041"/>
                  <a:gd name="connsiteX208" fmla="*/ 1258491 w 2186041"/>
                  <a:gd name="connsiteY208" fmla="*/ 189231 h 2186041"/>
                  <a:gd name="connsiteX209" fmla="*/ 1253738 w 2186041"/>
                  <a:gd name="connsiteY209" fmla="*/ 193984 h 2186041"/>
                  <a:gd name="connsiteX210" fmla="*/ 1245818 w 2186041"/>
                  <a:gd name="connsiteY210" fmla="*/ 195568 h 2186041"/>
                  <a:gd name="connsiteX211" fmla="*/ 1234730 w 2186041"/>
                  <a:gd name="connsiteY211" fmla="*/ 193984 h 2186041"/>
                  <a:gd name="connsiteX212" fmla="*/ 1225225 w 2186041"/>
                  <a:gd name="connsiteY212" fmla="*/ 192400 h 2186041"/>
                  <a:gd name="connsiteX213" fmla="*/ 1233145 w 2186041"/>
                  <a:gd name="connsiteY213" fmla="*/ 160718 h 2186041"/>
                  <a:gd name="connsiteX214" fmla="*/ 266852 w 2186041"/>
                  <a:gd name="connsiteY214" fmla="*/ 925832 h 2186041"/>
                  <a:gd name="connsiteX215" fmla="*/ 182895 w 2186041"/>
                  <a:gd name="connsiteY215" fmla="*/ 905239 h 2186041"/>
                  <a:gd name="connsiteX216" fmla="*/ 277941 w 2186041"/>
                  <a:gd name="connsiteY216" fmla="*/ 878310 h 2186041"/>
                  <a:gd name="connsiteX217" fmla="*/ 284277 w 2186041"/>
                  <a:gd name="connsiteY217" fmla="*/ 849796 h 2186041"/>
                  <a:gd name="connsiteX218" fmla="*/ 163886 w 2186041"/>
                  <a:gd name="connsiteY218" fmla="*/ 821283 h 2186041"/>
                  <a:gd name="connsiteX219" fmla="*/ 157550 w 2186041"/>
                  <a:gd name="connsiteY219" fmla="*/ 848212 h 2186041"/>
                  <a:gd name="connsiteX220" fmla="*/ 225665 w 2186041"/>
                  <a:gd name="connsiteY220" fmla="*/ 864053 h 2186041"/>
                  <a:gd name="connsiteX221" fmla="*/ 148045 w 2186041"/>
                  <a:gd name="connsiteY221" fmla="*/ 886230 h 2186041"/>
                  <a:gd name="connsiteX222" fmla="*/ 138541 w 2186041"/>
                  <a:gd name="connsiteY222" fmla="*/ 922664 h 2186041"/>
                  <a:gd name="connsiteX223" fmla="*/ 258931 w 2186041"/>
                  <a:gd name="connsiteY223" fmla="*/ 951178 h 2186041"/>
                  <a:gd name="connsiteX224" fmla="*/ 266852 w 2186041"/>
                  <a:gd name="connsiteY224" fmla="*/ 925832 h 2186041"/>
                  <a:gd name="connsiteX225" fmla="*/ 954346 w 2186041"/>
                  <a:gd name="connsiteY225" fmla="*/ 262099 h 2186041"/>
                  <a:gd name="connsiteX226" fmla="*/ 949594 w 2186041"/>
                  <a:gd name="connsiteY226" fmla="*/ 238338 h 2186041"/>
                  <a:gd name="connsiteX227" fmla="*/ 898903 w 2186041"/>
                  <a:gd name="connsiteY227" fmla="*/ 249427 h 2186041"/>
                  <a:gd name="connsiteX228" fmla="*/ 892567 w 2186041"/>
                  <a:gd name="connsiteY228" fmla="*/ 219329 h 2186041"/>
                  <a:gd name="connsiteX229" fmla="*/ 940089 w 2186041"/>
                  <a:gd name="connsiteY229" fmla="*/ 208240 h 2186041"/>
                  <a:gd name="connsiteX230" fmla="*/ 935337 w 2186041"/>
                  <a:gd name="connsiteY230" fmla="*/ 184479 h 2186041"/>
                  <a:gd name="connsiteX231" fmla="*/ 887814 w 2186041"/>
                  <a:gd name="connsiteY231" fmla="*/ 195568 h 2186041"/>
                  <a:gd name="connsiteX232" fmla="*/ 883062 w 2186041"/>
                  <a:gd name="connsiteY232" fmla="*/ 174975 h 2186041"/>
                  <a:gd name="connsiteX233" fmla="*/ 932169 w 2186041"/>
                  <a:gd name="connsiteY233" fmla="*/ 165470 h 2186041"/>
                  <a:gd name="connsiteX234" fmla="*/ 927417 w 2186041"/>
                  <a:gd name="connsiteY234" fmla="*/ 141709 h 2186041"/>
                  <a:gd name="connsiteX235" fmla="*/ 846628 w 2186041"/>
                  <a:gd name="connsiteY235" fmla="*/ 160718 h 2186041"/>
                  <a:gd name="connsiteX236" fmla="*/ 873557 w 2186041"/>
                  <a:gd name="connsiteY236" fmla="*/ 281109 h 2186041"/>
                  <a:gd name="connsiteX237" fmla="*/ 954346 w 2186041"/>
                  <a:gd name="connsiteY237" fmla="*/ 262099 h 2186041"/>
                  <a:gd name="connsiteX238" fmla="*/ 1046223 w 2186041"/>
                  <a:gd name="connsiteY238" fmla="*/ 2063208 h 2186041"/>
                  <a:gd name="connsiteX239" fmla="*/ 1033550 w 2186041"/>
                  <a:gd name="connsiteY239" fmla="*/ 2053703 h 2186041"/>
                  <a:gd name="connsiteX240" fmla="*/ 1020878 w 2186041"/>
                  <a:gd name="connsiteY240" fmla="*/ 2044199 h 2186041"/>
                  <a:gd name="connsiteX241" fmla="*/ 1001869 w 2186041"/>
                  <a:gd name="connsiteY241" fmla="*/ 2033110 h 2186041"/>
                  <a:gd name="connsiteX242" fmla="*/ 990780 w 2186041"/>
                  <a:gd name="connsiteY242" fmla="*/ 2012517 h 2186041"/>
                  <a:gd name="connsiteX243" fmla="*/ 974939 w 2186041"/>
                  <a:gd name="connsiteY243" fmla="*/ 1998260 h 2186041"/>
                  <a:gd name="connsiteX244" fmla="*/ 970187 w 2186041"/>
                  <a:gd name="connsiteY244" fmla="*/ 1985587 h 2186041"/>
                  <a:gd name="connsiteX245" fmla="*/ 974939 w 2186041"/>
                  <a:gd name="connsiteY245" fmla="*/ 1969746 h 2186041"/>
                  <a:gd name="connsiteX246" fmla="*/ 990780 w 2186041"/>
                  <a:gd name="connsiteY246" fmla="*/ 1968162 h 2186041"/>
                  <a:gd name="connsiteX247" fmla="*/ 998701 w 2186041"/>
                  <a:gd name="connsiteY247" fmla="*/ 1968162 h 2186041"/>
                  <a:gd name="connsiteX248" fmla="*/ 1001869 w 2186041"/>
                  <a:gd name="connsiteY248" fmla="*/ 1968162 h 2186041"/>
                  <a:gd name="connsiteX249" fmla="*/ 1001869 w 2186041"/>
                  <a:gd name="connsiteY249" fmla="*/ 1963410 h 2186041"/>
                  <a:gd name="connsiteX250" fmla="*/ 1003453 w 2186041"/>
                  <a:gd name="connsiteY250" fmla="*/ 1958658 h 2186041"/>
                  <a:gd name="connsiteX251" fmla="*/ 1003453 w 2186041"/>
                  <a:gd name="connsiteY251" fmla="*/ 1957074 h 2186041"/>
                  <a:gd name="connsiteX252" fmla="*/ 1005037 w 2186041"/>
                  <a:gd name="connsiteY252" fmla="*/ 1953905 h 2186041"/>
                  <a:gd name="connsiteX253" fmla="*/ 1001869 w 2186041"/>
                  <a:gd name="connsiteY253" fmla="*/ 1941233 h 2186041"/>
                  <a:gd name="connsiteX254" fmla="*/ 987612 w 2186041"/>
                  <a:gd name="connsiteY254" fmla="*/ 1938064 h 2186041"/>
                  <a:gd name="connsiteX255" fmla="*/ 982860 w 2186041"/>
                  <a:gd name="connsiteY255" fmla="*/ 1928560 h 2186041"/>
                  <a:gd name="connsiteX256" fmla="*/ 986028 w 2186041"/>
                  <a:gd name="connsiteY256" fmla="*/ 1900046 h 2186041"/>
                  <a:gd name="connsiteX257" fmla="*/ 981276 w 2186041"/>
                  <a:gd name="connsiteY257" fmla="*/ 1893710 h 2186041"/>
                  <a:gd name="connsiteX258" fmla="*/ 968603 w 2186041"/>
                  <a:gd name="connsiteY258" fmla="*/ 1885790 h 2186041"/>
                  <a:gd name="connsiteX259" fmla="*/ 960682 w 2186041"/>
                  <a:gd name="connsiteY259" fmla="*/ 1881037 h 2186041"/>
                  <a:gd name="connsiteX260" fmla="*/ 962266 w 2186041"/>
                  <a:gd name="connsiteY260" fmla="*/ 1887374 h 2186041"/>
                  <a:gd name="connsiteX261" fmla="*/ 962266 w 2186041"/>
                  <a:gd name="connsiteY261" fmla="*/ 1890542 h 2186041"/>
                  <a:gd name="connsiteX262" fmla="*/ 962266 w 2186041"/>
                  <a:gd name="connsiteY262" fmla="*/ 1893710 h 2186041"/>
                  <a:gd name="connsiteX263" fmla="*/ 963850 w 2186041"/>
                  <a:gd name="connsiteY263" fmla="*/ 1898462 h 2186041"/>
                  <a:gd name="connsiteX264" fmla="*/ 965435 w 2186041"/>
                  <a:gd name="connsiteY264" fmla="*/ 1906383 h 2186041"/>
                  <a:gd name="connsiteX265" fmla="*/ 965435 w 2186041"/>
                  <a:gd name="connsiteY265" fmla="*/ 1915887 h 2186041"/>
                  <a:gd name="connsiteX266" fmla="*/ 960682 w 2186041"/>
                  <a:gd name="connsiteY266" fmla="*/ 1941233 h 2186041"/>
                  <a:gd name="connsiteX267" fmla="*/ 954346 w 2186041"/>
                  <a:gd name="connsiteY267" fmla="*/ 1949153 h 2186041"/>
                  <a:gd name="connsiteX268" fmla="*/ 946425 w 2186041"/>
                  <a:gd name="connsiteY268" fmla="*/ 1949153 h 2186041"/>
                  <a:gd name="connsiteX269" fmla="*/ 938505 w 2186041"/>
                  <a:gd name="connsiteY269" fmla="*/ 1944401 h 2186041"/>
                  <a:gd name="connsiteX270" fmla="*/ 932169 w 2186041"/>
                  <a:gd name="connsiteY270" fmla="*/ 1949153 h 2186041"/>
                  <a:gd name="connsiteX271" fmla="*/ 927417 w 2186041"/>
                  <a:gd name="connsiteY271" fmla="*/ 1964994 h 2186041"/>
                  <a:gd name="connsiteX272" fmla="*/ 933753 w 2186041"/>
                  <a:gd name="connsiteY272" fmla="*/ 1979251 h 2186041"/>
                  <a:gd name="connsiteX273" fmla="*/ 948010 w 2186041"/>
                  <a:gd name="connsiteY273" fmla="*/ 1979251 h 2186041"/>
                  <a:gd name="connsiteX274" fmla="*/ 943258 w 2186041"/>
                  <a:gd name="connsiteY274" fmla="*/ 1984003 h 2186041"/>
                  <a:gd name="connsiteX275" fmla="*/ 936921 w 2186041"/>
                  <a:gd name="connsiteY275" fmla="*/ 1991924 h 2186041"/>
                  <a:gd name="connsiteX276" fmla="*/ 932169 w 2186041"/>
                  <a:gd name="connsiteY276" fmla="*/ 1998260 h 2186041"/>
                  <a:gd name="connsiteX277" fmla="*/ 925832 w 2186041"/>
                  <a:gd name="connsiteY277" fmla="*/ 2004596 h 2186041"/>
                  <a:gd name="connsiteX278" fmla="*/ 922664 w 2186041"/>
                  <a:gd name="connsiteY278" fmla="*/ 2010933 h 2186041"/>
                  <a:gd name="connsiteX279" fmla="*/ 921080 w 2186041"/>
                  <a:gd name="connsiteY279" fmla="*/ 2015685 h 2186041"/>
                  <a:gd name="connsiteX280" fmla="*/ 913159 w 2186041"/>
                  <a:gd name="connsiteY280" fmla="*/ 2023605 h 2186041"/>
                  <a:gd name="connsiteX281" fmla="*/ 898903 w 2186041"/>
                  <a:gd name="connsiteY281" fmla="*/ 2036278 h 2186041"/>
                  <a:gd name="connsiteX282" fmla="*/ 886230 w 2186041"/>
                  <a:gd name="connsiteY282" fmla="*/ 2045782 h 2186041"/>
                  <a:gd name="connsiteX283" fmla="*/ 884646 w 2186041"/>
                  <a:gd name="connsiteY283" fmla="*/ 2041030 h 2186041"/>
                  <a:gd name="connsiteX284" fmla="*/ 883062 w 2186041"/>
                  <a:gd name="connsiteY284" fmla="*/ 2045782 h 2186041"/>
                  <a:gd name="connsiteX285" fmla="*/ 884646 w 2186041"/>
                  <a:gd name="connsiteY285" fmla="*/ 2050535 h 2186041"/>
                  <a:gd name="connsiteX286" fmla="*/ 886230 w 2186041"/>
                  <a:gd name="connsiteY286" fmla="*/ 2055287 h 2186041"/>
                  <a:gd name="connsiteX287" fmla="*/ 889398 w 2186041"/>
                  <a:gd name="connsiteY287" fmla="*/ 2053703 h 2186041"/>
                  <a:gd name="connsiteX288" fmla="*/ 890982 w 2186041"/>
                  <a:gd name="connsiteY288" fmla="*/ 2056871 h 2186041"/>
                  <a:gd name="connsiteX289" fmla="*/ 892567 w 2186041"/>
                  <a:gd name="connsiteY289" fmla="*/ 2053703 h 2186041"/>
                  <a:gd name="connsiteX290" fmla="*/ 890982 w 2186041"/>
                  <a:gd name="connsiteY290" fmla="*/ 2050535 h 2186041"/>
                  <a:gd name="connsiteX291" fmla="*/ 887814 w 2186041"/>
                  <a:gd name="connsiteY291" fmla="*/ 2050535 h 2186041"/>
                  <a:gd name="connsiteX292" fmla="*/ 894151 w 2186041"/>
                  <a:gd name="connsiteY292" fmla="*/ 2044199 h 2186041"/>
                  <a:gd name="connsiteX293" fmla="*/ 895735 w 2186041"/>
                  <a:gd name="connsiteY293" fmla="*/ 2045782 h 2186041"/>
                  <a:gd name="connsiteX294" fmla="*/ 898903 w 2186041"/>
                  <a:gd name="connsiteY294" fmla="*/ 2044199 h 2186041"/>
                  <a:gd name="connsiteX295" fmla="*/ 903655 w 2186041"/>
                  <a:gd name="connsiteY295" fmla="*/ 2041030 h 2186041"/>
                  <a:gd name="connsiteX296" fmla="*/ 898903 w 2186041"/>
                  <a:gd name="connsiteY296" fmla="*/ 2045782 h 2186041"/>
                  <a:gd name="connsiteX297" fmla="*/ 892567 w 2186041"/>
                  <a:gd name="connsiteY297" fmla="*/ 2048951 h 2186041"/>
                  <a:gd name="connsiteX298" fmla="*/ 892567 w 2186041"/>
                  <a:gd name="connsiteY298" fmla="*/ 2050535 h 2186041"/>
                  <a:gd name="connsiteX299" fmla="*/ 897319 w 2186041"/>
                  <a:gd name="connsiteY299" fmla="*/ 2047367 h 2186041"/>
                  <a:gd name="connsiteX300" fmla="*/ 897319 w 2186041"/>
                  <a:gd name="connsiteY300" fmla="*/ 2048951 h 2186041"/>
                  <a:gd name="connsiteX301" fmla="*/ 900487 w 2186041"/>
                  <a:gd name="connsiteY301" fmla="*/ 2047367 h 2186041"/>
                  <a:gd name="connsiteX302" fmla="*/ 905239 w 2186041"/>
                  <a:gd name="connsiteY302" fmla="*/ 2045782 h 2186041"/>
                  <a:gd name="connsiteX303" fmla="*/ 909992 w 2186041"/>
                  <a:gd name="connsiteY303" fmla="*/ 2042614 h 2186041"/>
                  <a:gd name="connsiteX304" fmla="*/ 919496 w 2186041"/>
                  <a:gd name="connsiteY304" fmla="*/ 2034694 h 2186041"/>
                  <a:gd name="connsiteX305" fmla="*/ 929000 w 2186041"/>
                  <a:gd name="connsiteY305" fmla="*/ 2025189 h 2186041"/>
                  <a:gd name="connsiteX306" fmla="*/ 936921 w 2186041"/>
                  <a:gd name="connsiteY306" fmla="*/ 2015685 h 2186041"/>
                  <a:gd name="connsiteX307" fmla="*/ 943258 w 2186041"/>
                  <a:gd name="connsiteY307" fmla="*/ 2010933 h 2186041"/>
                  <a:gd name="connsiteX308" fmla="*/ 943258 w 2186041"/>
                  <a:gd name="connsiteY308" fmla="*/ 2020437 h 2186041"/>
                  <a:gd name="connsiteX309" fmla="*/ 941673 w 2186041"/>
                  <a:gd name="connsiteY309" fmla="*/ 2036278 h 2186041"/>
                  <a:gd name="connsiteX310" fmla="*/ 935337 w 2186041"/>
                  <a:gd name="connsiteY310" fmla="*/ 2063208 h 2186041"/>
                  <a:gd name="connsiteX311" fmla="*/ 932169 w 2186041"/>
                  <a:gd name="connsiteY311" fmla="*/ 2090137 h 2186041"/>
                  <a:gd name="connsiteX312" fmla="*/ 919496 w 2186041"/>
                  <a:gd name="connsiteY312" fmla="*/ 2094889 h 2186041"/>
                  <a:gd name="connsiteX313" fmla="*/ 905239 w 2186041"/>
                  <a:gd name="connsiteY313" fmla="*/ 2090137 h 2186041"/>
                  <a:gd name="connsiteX314" fmla="*/ 902071 w 2186041"/>
                  <a:gd name="connsiteY314" fmla="*/ 2086969 h 2186041"/>
                  <a:gd name="connsiteX315" fmla="*/ 900487 w 2186041"/>
                  <a:gd name="connsiteY315" fmla="*/ 2083801 h 2186041"/>
                  <a:gd name="connsiteX316" fmla="*/ 892567 w 2186041"/>
                  <a:gd name="connsiteY316" fmla="*/ 2088553 h 2186041"/>
                  <a:gd name="connsiteX317" fmla="*/ 890982 w 2186041"/>
                  <a:gd name="connsiteY317" fmla="*/ 2091721 h 2186041"/>
                  <a:gd name="connsiteX318" fmla="*/ 892567 w 2186041"/>
                  <a:gd name="connsiteY318" fmla="*/ 2094889 h 2186041"/>
                  <a:gd name="connsiteX319" fmla="*/ 889398 w 2186041"/>
                  <a:gd name="connsiteY319" fmla="*/ 2093305 h 2186041"/>
                  <a:gd name="connsiteX320" fmla="*/ 889398 w 2186041"/>
                  <a:gd name="connsiteY320" fmla="*/ 2096473 h 2186041"/>
                  <a:gd name="connsiteX321" fmla="*/ 892567 w 2186041"/>
                  <a:gd name="connsiteY321" fmla="*/ 2098057 h 2186041"/>
                  <a:gd name="connsiteX322" fmla="*/ 894151 w 2186041"/>
                  <a:gd name="connsiteY322" fmla="*/ 2099642 h 2186041"/>
                  <a:gd name="connsiteX323" fmla="*/ 894151 w 2186041"/>
                  <a:gd name="connsiteY323" fmla="*/ 2101226 h 2186041"/>
                  <a:gd name="connsiteX324" fmla="*/ 906823 w 2186041"/>
                  <a:gd name="connsiteY324" fmla="*/ 2105978 h 2186041"/>
                  <a:gd name="connsiteX325" fmla="*/ 921080 w 2186041"/>
                  <a:gd name="connsiteY325" fmla="*/ 2110730 h 2186041"/>
                  <a:gd name="connsiteX326" fmla="*/ 935337 w 2186041"/>
                  <a:gd name="connsiteY326" fmla="*/ 2112314 h 2186041"/>
                  <a:gd name="connsiteX327" fmla="*/ 946425 w 2186041"/>
                  <a:gd name="connsiteY327" fmla="*/ 2109146 h 2186041"/>
                  <a:gd name="connsiteX328" fmla="*/ 948010 w 2186041"/>
                  <a:gd name="connsiteY328" fmla="*/ 2098057 h 2186041"/>
                  <a:gd name="connsiteX329" fmla="*/ 951178 w 2186041"/>
                  <a:gd name="connsiteY329" fmla="*/ 2088553 h 2186041"/>
                  <a:gd name="connsiteX330" fmla="*/ 952762 w 2186041"/>
                  <a:gd name="connsiteY330" fmla="*/ 2074296 h 2186041"/>
                  <a:gd name="connsiteX331" fmla="*/ 954346 w 2186041"/>
                  <a:gd name="connsiteY331" fmla="*/ 2064791 h 2186041"/>
                  <a:gd name="connsiteX332" fmla="*/ 957514 w 2186041"/>
                  <a:gd name="connsiteY332" fmla="*/ 2058455 h 2186041"/>
                  <a:gd name="connsiteX333" fmla="*/ 957514 w 2186041"/>
                  <a:gd name="connsiteY333" fmla="*/ 2052119 h 2186041"/>
                  <a:gd name="connsiteX334" fmla="*/ 959098 w 2186041"/>
                  <a:gd name="connsiteY334" fmla="*/ 2039446 h 2186041"/>
                  <a:gd name="connsiteX335" fmla="*/ 959098 w 2186041"/>
                  <a:gd name="connsiteY335" fmla="*/ 2034694 h 2186041"/>
                  <a:gd name="connsiteX336" fmla="*/ 960682 w 2186041"/>
                  <a:gd name="connsiteY336" fmla="*/ 2028358 h 2186041"/>
                  <a:gd name="connsiteX337" fmla="*/ 965435 w 2186041"/>
                  <a:gd name="connsiteY337" fmla="*/ 2017269 h 2186041"/>
                  <a:gd name="connsiteX338" fmla="*/ 970187 w 2186041"/>
                  <a:gd name="connsiteY338" fmla="*/ 2033110 h 2186041"/>
                  <a:gd name="connsiteX339" fmla="*/ 974939 w 2186041"/>
                  <a:gd name="connsiteY339" fmla="*/ 2039446 h 2186041"/>
                  <a:gd name="connsiteX340" fmla="*/ 979691 w 2186041"/>
                  <a:gd name="connsiteY340" fmla="*/ 2045782 h 2186041"/>
                  <a:gd name="connsiteX341" fmla="*/ 993948 w 2186041"/>
                  <a:gd name="connsiteY341" fmla="*/ 2053703 h 2186041"/>
                  <a:gd name="connsiteX342" fmla="*/ 1001869 w 2186041"/>
                  <a:gd name="connsiteY342" fmla="*/ 2056871 h 2186041"/>
                  <a:gd name="connsiteX343" fmla="*/ 1008205 w 2186041"/>
                  <a:gd name="connsiteY343" fmla="*/ 2061623 h 2186041"/>
                  <a:gd name="connsiteX344" fmla="*/ 1024046 w 2186041"/>
                  <a:gd name="connsiteY344" fmla="*/ 2071128 h 2186041"/>
                  <a:gd name="connsiteX345" fmla="*/ 1028798 w 2186041"/>
                  <a:gd name="connsiteY345" fmla="*/ 2075880 h 2186041"/>
                  <a:gd name="connsiteX346" fmla="*/ 1035134 w 2186041"/>
                  <a:gd name="connsiteY346" fmla="*/ 2079048 h 2186041"/>
                  <a:gd name="connsiteX347" fmla="*/ 1041471 w 2186041"/>
                  <a:gd name="connsiteY347" fmla="*/ 2080632 h 2186041"/>
                  <a:gd name="connsiteX348" fmla="*/ 1046223 w 2186041"/>
                  <a:gd name="connsiteY348" fmla="*/ 2079048 h 2186041"/>
                  <a:gd name="connsiteX349" fmla="*/ 1050975 w 2186041"/>
                  <a:gd name="connsiteY349" fmla="*/ 2069544 h 2186041"/>
                  <a:gd name="connsiteX350" fmla="*/ 1049391 w 2186041"/>
                  <a:gd name="connsiteY350" fmla="*/ 2069544 h 2186041"/>
                  <a:gd name="connsiteX351" fmla="*/ 1050975 w 2186041"/>
                  <a:gd name="connsiteY351" fmla="*/ 2067960 h 2186041"/>
                  <a:gd name="connsiteX352" fmla="*/ 1050975 w 2186041"/>
                  <a:gd name="connsiteY352" fmla="*/ 2064791 h 2186041"/>
                  <a:gd name="connsiteX353" fmla="*/ 1046223 w 2186041"/>
                  <a:gd name="connsiteY353" fmla="*/ 2063208 h 2186041"/>
                  <a:gd name="connsiteX354" fmla="*/ 979691 w 2186041"/>
                  <a:gd name="connsiteY354" fmla="*/ 1941233 h 2186041"/>
                  <a:gd name="connsiteX355" fmla="*/ 982860 w 2186041"/>
                  <a:gd name="connsiteY355" fmla="*/ 1944401 h 2186041"/>
                  <a:gd name="connsiteX356" fmla="*/ 979691 w 2186041"/>
                  <a:gd name="connsiteY356" fmla="*/ 1941233 h 2186041"/>
                  <a:gd name="connsiteX357" fmla="*/ 978107 w 2186041"/>
                  <a:gd name="connsiteY357" fmla="*/ 1963410 h 2186041"/>
                  <a:gd name="connsiteX358" fmla="*/ 987612 w 2186041"/>
                  <a:gd name="connsiteY358" fmla="*/ 1961826 h 2186041"/>
                  <a:gd name="connsiteX359" fmla="*/ 995532 w 2186041"/>
                  <a:gd name="connsiteY359" fmla="*/ 1963410 h 2186041"/>
                  <a:gd name="connsiteX360" fmla="*/ 990780 w 2186041"/>
                  <a:gd name="connsiteY360" fmla="*/ 1964994 h 2186041"/>
                  <a:gd name="connsiteX361" fmla="*/ 981276 w 2186041"/>
                  <a:gd name="connsiteY361" fmla="*/ 1964994 h 2186041"/>
                  <a:gd name="connsiteX362" fmla="*/ 978107 w 2186041"/>
                  <a:gd name="connsiteY362" fmla="*/ 1963410 h 2186041"/>
                  <a:gd name="connsiteX363" fmla="*/ 959098 w 2186041"/>
                  <a:gd name="connsiteY363" fmla="*/ 1269579 h 2186041"/>
                  <a:gd name="connsiteX364" fmla="*/ 1011373 w 2186041"/>
                  <a:gd name="connsiteY364" fmla="*/ 1269579 h 2186041"/>
                  <a:gd name="connsiteX365" fmla="*/ 1011373 w 2186041"/>
                  <a:gd name="connsiteY365" fmla="*/ 1201464 h 2186041"/>
                  <a:gd name="connsiteX366" fmla="*/ 1046223 w 2186041"/>
                  <a:gd name="connsiteY366" fmla="*/ 1201464 h 2186041"/>
                  <a:gd name="connsiteX367" fmla="*/ 1046223 w 2186041"/>
                  <a:gd name="connsiteY367" fmla="*/ 1269579 h 2186041"/>
                  <a:gd name="connsiteX368" fmla="*/ 1068400 w 2186041"/>
                  <a:gd name="connsiteY368" fmla="*/ 1269579 h 2186041"/>
                  <a:gd name="connsiteX369" fmla="*/ 1068400 w 2186041"/>
                  <a:gd name="connsiteY369" fmla="*/ 1201464 h 2186041"/>
                  <a:gd name="connsiteX370" fmla="*/ 1125428 w 2186041"/>
                  <a:gd name="connsiteY370" fmla="*/ 1201464 h 2186041"/>
                  <a:gd name="connsiteX371" fmla="*/ 1125428 w 2186041"/>
                  <a:gd name="connsiteY371" fmla="*/ 1269579 h 2186041"/>
                  <a:gd name="connsiteX372" fmla="*/ 1147605 w 2186041"/>
                  <a:gd name="connsiteY372" fmla="*/ 1269579 h 2186041"/>
                  <a:gd name="connsiteX373" fmla="*/ 1147605 w 2186041"/>
                  <a:gd name="connsiteY373" fmla="*/ 1201464 h 2186041"/>
                  <a:gd name="connsiteX374" fmla="*/ 1182454 w 2186041"/>
                  <a:gd name="connsiteY374" fmla="*/ 1201464 h 2186041"/>
                  <a:gd name="connsiteX375" fmla="*/ 1182454 w 2186041"/>
                  <a:gd name="connsiteY375" fmla="*/ 1269579 h 2186041"/>
                  <a:gd name="connsiteX376" fmla="*/ 1234730 w 2186041"/>
                  <a:gd name="connsiteY376" fmla="*/ 1269579 h 2186041"/>
                  <a:gd name="connsiteX377" fmla="*/ 1234730 w 2186041"/>
                  <a:gd name="connsiteY377" fmla="*/ 1177702 h 2186041"/>
                  <a:gd name="connsiteX378" fmla="*/ 959098 w 2186041"/>
                  <a:gd name="connsiteY378" fmla="*/ 1177702 h 2186041"/>
                  <a:gd name="connsiteX379" fmla="*/ 959098 w 2186041"/>
                  <a:gd name="connsiteY379" fmla="*/ 1269579 h 2186041"/>
                  <a:gd name="connsiteX380" fmla="*/ 900487 w 2186041"/>
                  <a:gd name="connsiteY380" fmla="*/ 2018853 h 2186041"/>
                  <a:gd name="connsiteX381" fmla="*/ 898903 w 2186041"/>
                  <a:gd name="connsiteY381" fmla="*/ 2006180 h 2186041"/>
                  <a:gd name="connsiteX382" fmla="*/ 890982 w 2186041"/>
                  <a:gd name="connsiteY382" fmla="*/ 2009348 h 2186041"/>
                  <a:gd name="connsiteX383" fmla="*/ 881478 w 2186041"/>
                  <a:gd name="connsiteY383" fmla="*/ 2010933 h 2186041"/>
                  <a:gd name="connsiteX384" fmla="*/ 884646 w 2186041"/>
                  <a:gd name="connsiteY384" fmla="*/ 1998260 h 2186041"/>
                  <a:gd name="connsiteX385" fmla="*/ 890982 w 2186041"/>
                  <a:gd name="connsiteY385" fmla="*/ 1982419 h 2186041"/>
                  <a:gd name="connsiteX386" fmla="*/ 903655 w 2186041"/>
                  <a:gd name="connsiteY386" fmla="*/ 1976083 h 2186041"/>
                  <a:gd name="connsiteX387" fmla="*/ 914744 w 2186041"/>
                  <a:gd name="connsiteY387" fmla="*/ 1971330 h 2186041"/>
                  <a:gd name="connsiteX388" fmla="*/ 913159 w 2186041"/>
                  <a:gd name="connsiteY388" fmla="*/ 1971330 h 2186041"/>
                  <a:gd name="connsiteX389" fmla="*/ 917912 w 2186041"/>
                  <a:gd name="connsiteY389" fmla="*/ 1969746 h 2186041"/>
                  <a:gd name="connsiteX390" fmla="*/ 914744 w 2186041"/>
                  <a:gd name="connsiteY390" fmla="*/ 1968162 h 2186041"/>
                  <a:gd name="connsiteX391" fmla="*/ 917912 w 2186041"/>
                  <a:gd name="connsiteY391" fmla="*/ 1964994 h 2186041"/>
                  <a:gd name="connsiteX392" fmla="*/ 922664 w 2186041"/>
                  <a:gd name="connsiteY392" fmla="*/ 1963410 h 2186041"/>
                  <a:gd name="connsiteX393" fmla="*/ 922664 w 2186041"/>
                  <a:gd name="connsiteY393" fmla="*/ 1960242 h 2186041"/>
                  <a:gd name="connsiteX394" fmla="*/ 922664 w 2186041"/>
                  <a:gd name="connsiteY394" fmla="*/ 1958658 h 2186041"/>
                  <a:gd name="connsiteX395" fmla="*/ 921080 w 2186041"/>
                  <a:gd name="connsiteY395" fmla="*/ 1957074 h 2186041"/>
                  <a:gd name="connsiteX396" fmla="*/ 921080 w 2186041"/>
                  <a:gd name="connsiteY396" fmla="*/ 1953905 h 2186041"/>
                  <a:gd name="connsiteX397" fmla="*/ 919496 w 2186041"/>
                  <a:gd name="connsiteY397" fmla="*/ 1952321 h 2186041"/>
                  <a:gd name="connsiteX398" fmla="*/ 917912 w 2186041"/>
                  <a:gd name="connsiteY398" fmla="*/ 1949153 h 2186041"/>
                  <a:gd name="connsiteX399" fmla="*/ 911576 w 2186041"/>
                  <a:gd name="connsiteY399" fmla="*/ 1944401 h 2186041"/>
                  <a:gd name="connsiteX400" fmla="*/ 905239 w 2186041"/>
                  <a:gd name="connsiteY400" fmla="*/ 1942817 h 2186041"/>
                  <a:gd name="connsiteX401" fmla="*/ 902071 w 2186041"/>
                  <a:gd name="connsiteY401" fmla="*/ 1944401 h 2186041"/>
                  <a:gd name="connsiteX402" fmla="*/ 902071 w 2186041"/>
                  <a:gd name="connsiteY402" fmla="*/ 1934896 h 2186041"/>
                  <a:gd name="connsiteX403" fmla="*/ 909992 w 2186041"/>
                  <a:gd name="connsiteY403" fmla="*/ 1917471 h 2186041"/>
                  <a:gd name="connsiteX404" fmla="*/ 906823 w 2186041"/>
                  <a:gd name="connsiteY404" fmla="*/ 1901631 h 2186041"/>
                  <a:gd name="connsiteX405" fmla="*/ 905239 w 2186041"/>
                  <a:gd name="connsiteY405" fmla="*/ 1896878 h 2186041"/>
                  <a:gd name="connsiteX406" fmla="*/ 902071 w 2186041"/>
                  <a:gd name="connsiteY406" fmla="*/ 1892126 h 2186041"/>
                  <a:gd name="connsiteX407" fmla="*/ 900487 w 2186041"/>
                  <a:gd name="connsiteY407" fmla="*/ 1895294 h 2186041"/>
                  <a:gd name="connsiteX408" fmla="*/ 900487 w 2186041"/>
                  <a:gd name="connsiteY408" fmla="*/ 1892126 h 2186041"/>
                  <a:gd name="connsiteX409" fmla="*/ 895735 w 2186041"/>
                  <a:gd name="connsiteY409" fmla="*/ 1892126 h 2186041"/>
                  <a:gd name="connsiteX410" fmla="*/ 897319 w 2186041"/>
                  <a:gd name="connsiteY410" fmla="*/ 1906383 h 2186041"/>
                  <a:gd name="connsiteX411" fmla="*/ 890982 w 2186041"/>
                  <a:gd name="connsiteY411" fmla="*/ 1920640 h 2186041"/>
                  <a:gd name="connsiteX412" fmla="*/ 883062 w 2186041"/>
                  <a:gd name="connsiteY412" fmla="*/ 1950737 h 2186041"/>
                  <a:gd name="connsiteX413" fmla="*/ 878310 w 2186041"/>
                  <a:gd name="connsiteY413" fmla="*/ 1953905 h 2186041"/>
                  <a:gd name="connsiteX414" fmla="*/ 873557 w 2186041"/>
                  <a:gd name="connsiteY414" fmla="*/ 1950737 h 2186041"/>
                  <a:gd name="connsiteX415" fmla="*/ 868805 w 2186041"/>
                  <a:gd name="connsiteY415" fmla="*/ 1950737 h 2186041"/>
                  <a:gd name="connsiteX416" fmla="*/ 864053 w 2186041"/>
                  <a:gd name="connsiteY416" fmla="*/ 1953905 h 2186041"/>
                  <a:gd name="connsiteX417" fmla="*/ 854549 w 2186041"/>
                  <a:gd name="connsiteY417" fmla="*/ 1960242 h 2186041"/>
                  <a:gd name="connsiteX418" fmla="*/ 845044 w 2186041"/>
                  <a:gd name="connsiteY418" fmla="*/ 1969746 h 2186041"/>
                  <a:gd name="connsiteX419" fmla="*/ 845044 w 2186041"/>
                  <a:gd name="connsiteY419" fmla="*/ 1991924 h 2186041"/>
                  <a:gd name="connsiteX420" fmla="*/ 867221 w 2186041"/>
                  <a:gd name="connsiteY420" fmla="*/ 1988755 h 2186041"/>
                  <a:gd name="connsiteX421" fmla="*/ 856133 w 2186041"/>
                  <a:gd name="connsiteY421" fmla="*/ 2004596 h 2186041"/>
                  <a:gd name="connsiteX422" fmla="*/ 860885 w 2186041"/>
                  <a:gd name="connsiteY422" fmla="*/ 2003012 h 2186041"/>
                  <a:gd name="connsiteX423" fmla="*/ 854549 w 2186041"/>
                  <a:gd name="connsiteY423" fmla="*/ 2009348 h 2186041"/>
                  <a:gd name="connsiteX424" fmla="*/ 845044 w 2186041"/>
                  <a:gd name="connsiteY424" fmla="*/ 2018853 h 2186041"/>
                  <a:gd name="connsiteX425" fmla="*/ 835539 w 2186041"/>
                  <a:gd name="connsiteY425" fmla="*/ 2028358 h 2186041"/>
                  <a:gd name="connsiteX426" fmla="*/ 826035 w 2186041"/>
                  <a:gd name="connsiteY426" fmla="*/ 2033110 h 2186041"/>
                  <a:gd name="connsiteX427" fmla="*/ 826035 w 2186041"/>
                  <a:gd name="connsiteY427" fmla="*/ 2031526 h 2186041"/>
                  <a:gd name="connsiteX428" fmla="*/ 824451 w 2186041"/>
                  <a:gd name="connsiteY428" fmla="*/ 2033110 h 2186041"/>
                  <a:gd name="connsiteX429" fmla="*/ 819698 w 2186041"/>
                  <a:gd name="connsiteY429" fmla="*/ 2041030 h 2186041"/>
                  <a:gd name="connsiteX430" fmla="*/ 816531 w 2186041"/>
                  <a:gd name="connsiteY430" fmla="*/ 2047367 h 2186041"/>
                  <a:gd name="connsiteX431" fmla="*/ 822867 w 2186041"/>
                  <a:gd name="connsiteY431" fmla="*/ 2056871 h 2186041"/>
                  <a:gd name="connsiteX432" fmla="*/ 830787 w 2186041"/>
                  <a:gd name="connsiteY432" fmla="*/ 2056871 h 2186041"/>
                  <a:gd name="connsiteX433" fmla="*/ 833955 w 2186041"/>
                  <a:gd name="connsiteY433" fmla="*/ 2052119 h 2186041"/>
                  <a:gd name="connsiteX434" fmla="*/ 833955 w 2186041"/>
                  <a:gd name="connsiteY434" fmla="*/ 2048951 h 2186041"/>
                  <a:gd name="connsiteX435" fmla="*/ 843460 w 2186041"/>
                  <a:gd name="connsiteY435" fmla="*/ 2045782 h 2186041"/>
                  <a:gd name="connsiteX436" fmla="*/ 856133 w 2186041"/>
                  <a:gd name="connsiteY436" fmla="*/ 2041030 h 2186041"/>
                  <a:gd name="connsiteX437" fmla="*/ 860885 w 2186041"/>
                  <a:gd name="connsiteY437" fmla="*/ 2044199 h 2186041"/>
                  <a:gd name="connsiteX438" fmla="*/ 857716 w 2186041"/>
                  <a:gd name="connsiteY438" fmla="*/ 2058455 h 2186041"/>
                  <a:gd name="connsiteX439" fmla="*/ 854549 w 2186041"/>
                  <a:gd name="connsiteY439" fmla="*/ 2072712 h 2186041"/>
                  <a:gd name="connsiteX440" fmla="*/ 852964 w 2186041"/>
                  <a:gd name="connsiteY440" fmla="*/ 2082217 h 2186041"/>
                  <a:gd name="connsiteX441" fmla="*/ 846628 w 2186041"/>
                  <a:gd name="connsiteY441" fmla="*/ 2075880 h 2186041"/>
                  <a:gd name="connsiteX442" fmla="*/ 846628 w 2186041"/>
                  <a:gd name="connsiteY442" fmla="*/ 2083801 h 2186041"/>
                  <a:gd name="connsiteX443" fmla="*/ 849796 w 2186041"/>
                  <a:gd name="connsiteY443" fmla="*/ 2091721 h 2186041"/>
                  <a:gd name="connsiteX444" fmla="*/ 852964 w 2186041"/>
                  <a:gd name="connsiteY444" fmla="*/ 2098057 h 2186041"/>
                  <a:gd name="connsiteX445" fmla="*/ 854549 w 2186041"/>
                  <a:gd name="connsiteY445" fmla="*/ 2101226 h 2186041"/>
                  <a:gd name="connsiteX446" fmla="*/ 856133 w 2186041"/>
                  <a:gd name="connsiteY446" fmla="*/ 2101226 h 2186041"/>
                  <a:gd name="connsiteX447" fmla="*/ 857716 w 2186041"/>
                  <a:gd name="connsiteY447" fmla="*/ 2102810 h 2186041"/>
                  <a:gd name="connsiteX448" fmla="*/ 860885 w 2186041"/>
                  <a:gd name="connsiteY448" fmla="*/ 2101226 h 2186041"/>
                  <a:gd name="connsiteX449" fmla="*/ 862469 w 2186041"/>
                  <a:gd name="connsiteY449" fmla="*/ 2090137 h 2186041"/>
                  <a:gd name="connsiteX450" fmla="*/ 864053 w 2186041"/>
                  <a:gd name="connsiteY450" fmla="*/ 2079048 h 2186041"/>
                  <a:gd name="connsiteX451" fmla="*/ 865637 w 2186041"/>
                  <a:gd name="connsiteY451" fmla="*/ 2066376 h 2186041"/>
                  <a:gd name="connsiteX452" fmla="*/ 870389 w 2186041"/>
                  <a:gd name="connsiteY452" fmla="*/ 2044199 h 2186041"/>
                  <a:gd name="connsiteX453" fmla="*/ 883062 w 2186041"/>
                  <a:gd name="connsiteY453" fmla="*/ 2031526 h 2186041"/>
                  <a:gd name="connsiteX454" fmla="*/ 900487 w 2186041"/>
                  <a:gd name="connsiteY454" fmla="*/ 2018853 h 2186041"/>
                  <a:gd name="connsiteX455" fmla="*/ 868805 w 2186041"/>
                  <a:gd name="connsiteY455" fmla="*/ 2014101 h 2186041"/>
                  <a:gd name="connsiteX456" fmla="*/ 860885 w 2186041"/>
                  <a:gd name="connsiteY456" fmla="*/ 2020437 h 2186041"/>
                  <a:gd name="connsiteX457" fmla="*/ 871974 w 2186041"/>
                  <a:gd name="connsiteY457" fmla="*/ 2009348 h 2186041"/>
                  <a:gd name="connsiteX458" fmla="*/ 868805 w 2186041"/>
                  <a:gd name="connsiteY458" fmla="*/ 2014101 h 2186041"/>
                  <a:gd name="connsiteX459" fmla="*/ 1050975 w 2186041"/>
                  <a:gd name="connsiteY459" fmla="*/ 1361457 h 2186041"/>
                  <a:gd name="connsiteX460" fmla="*/ 1027214 w 2186041"/>
                  <a:gd name="connsiteY460" fmla="*/ 1361457 h 2186041"/>
                  <a:gd name="connsiteX461" fmla="*/ 1027214 w 2186041"/>
                  <a:gd name="connsiteY461" fmla="*/ 1396306 h 2186041"/>
                  <a:gd name="connsiteX462" fmla="*/ 1049391 w 2186041"/>
                  <a:gd name="connsiteY462" fmla="*/ 1396306 h 2186041"/>
                  <a:gd name="connsiteX463" fmla="*/ 1049391 w 2186041"/>
                  <a:gd name="connsiteY463" fmla="*/ 1361457 h 2186041"/>
                  <a:gd name="connsiteX464" fmla="*/ 167054 w 2186041"/>
                  <a:gd name="connsiteY464" fmla="*/ 1176118 h 2186041"/>
                  <a:gd name="connsiteX465" fmla="*/ 251011 w 2186041"/>
                  <a:gd name="connsiteY465" fmla="*/ 1123843 h 2186041"/>
                  <a:gd name="connsiteX466" fmla="*/ 249427 w 2186041"/>
                  <a:gd name="connsiteY466" fmla="*/ 1093746 h 2186041"/>
                  <a:gd name="connsiteX467" fmla="*/ 125868 w 2186041"/>
                  <a:gd name="connsiteY467" fmla="*/ 1100082 h 2186041"/>
                  <a:gd name="connsiteX468" fmla="*/ 127452 w 2186041"/>
                  <a:gd name="connsiteY468" fmla="*/ 1128596 h 2186041"/>
                  <a:gd name="connsiteX469" fmla="*/ 198736 w 2186041"/>
                  <a:gd name="connsiteY469" fmla="*/ 1123843 h 2186041"/>
                  <a:gd name="connsiteX470" fmla="*/ 130620 w 2186041"/>
                  <a:gd name="connsiteY470" fmla="*/ 1166614 h 2186041"/>
                  <a:gd name="connsiteX471" fmla="*/ 132204 w 2186041"/>
                  <a:gd name="connsiteY471" fmla="*/ 1204632 h 2186041"/>
                  <a:gd name="connsiteX472" fmla="*/ 255763 w 2186041"/>
                  <a:gd name="connsiteY472" fmla="*/ 1198295 h 2186041"/>
                  <a:gd name="connsiteX473" fmla="*/ 254179 w 2186041"/>
                  <a:gd name="connsiteY473" fmla="*/ 1169782 h 2186041"/>
                  <a:gd name="connsiteX474" fmla="*/ 167054 w 2186041"/>
                  <a:gd name="connsiteY474" fmla="*/ 1176118 h 2186041"/>
                  <a:gd name="connsiteX475" fmla="*/ 740494 w 2186041"/>
                  <a:gd name="connsiteY475" fmla="*/ 1857276 h 2186041"/>
                  <a:gd name="connsiteX476" fmla="*/ 740494 w 2186041"/>
                  <a:gd name="connsiteY476" fmla="*/ 1852524 h 2186041"/>
                  <a:gd name="connsiteX477" fmla="*/ 742078 w 2186041"/>
                  <a:gd name="connsiteY477" fmla="*/ 1850940 h 2186041"/>
                  <a:gd name="connsiteX478" fmla="*/ 737326 w 2186041"/>
                  <a:gd name="connsiteY478" fmla="*/ 1846188 h 2186041"/>
                  <a:gd name="connsiteX479" fmla="*/ 726237 w 2186041"/>
                  <a:gd name="connsiteY479" fmla="*/ 1839851 h 2186041"/>
                  <a:gd name="connsiteX480" fmla="*/ 708812 w 2186041"/>
                  <a:gd name="connsiteY480" fmla="*/ 1835099 h 2186041"/>
                  <a:gd name="connsiteX481" fmla="*/ 696140 w 2186041"/>
                  <a:gd name="connsiteY481" fmla="*/ 1827178 h 2186041"/>
                  <a:gd name="connsiteX482" fmla="*/ 691387 w 2186041"/>
                  <a:gd name="connsiteY482" fmla="*/ 1819258 h 2186041"/>
                  <a:gd name="connsiteX483" fmla="*/ 692971 w 2186041"/>
                  <a:gd name="connsiteY483" fmla="*/ 1814506 h 2186041"/>
                  <a:gd name="connsiteX484" fmla="*/ 694556 w 2186041"/>
                  <a:gd name="connsiteY484" fmla="*/ 1812922 h 2186041"/>
                  <a:gd name="connsiteX485" fmla="*/ 696140 w 2186041"/>
                  <a:gd name="connsiteY485" fmla="*/ 1809753 h 2186041"/>
                  <a:gd name="connsiteX486" fmla="*/ 694556 w 2186041"/>
                  <a:gd name="connsiteY486" fmla="*/ 1805001 h 2186041"/>
                  <a:gd name="connsiteX487" fmla="*/ 692971 w 2186041"/>
                  <a:gd name="connsiteY487" fmla="*/ 1798665 h 2186041"/>
                  <a:gd name="connsiteX488" fmla="*/ 688219 w 2186041"/>
                  <a:gd name="connsiteY488" fmla="*/ 1795497 h 2186041"/>
                  <a:gd name="connsiteX489" fmla="*/ 686635 w 2186041"/>
                  <a:gd name="connsiteY489" fmla="*/ 1790744 h 2186041"/>
                  <a:gd name="connsiteX490" fmla="*/ 685051 w 2186041"/>
                  <a:gd name="connsiteY490" fmla="*/ 1785992 h 2186041"/>
                  <a:gd name="connsiteX491" fmla="*/ 681883 w 2186041"/>
                  <a:gd name="connsiteY491" fmla="*/ 1782824 h 2186041"/>
                  <a:gd name="connsiteX492" fmla="*/ 683467 w 2186041"/>
                  <a:gd name="connsiteY492" fmla="*/ 1773319 h 2186041"/>
                  <a:gd name="connsiteX493" fmla="*/ 683467 w 2186041"/>
                  <a:gd name="connsiteY493" fmla="*/ 1771735 h 2186041"/>
                  <a:gd name="connsiteX494" fmla="*/ 681883 w 2186041"/>
                  <a:gd name="connsiteY494" fmla="*/ 1770151 h 2186041"/>
                  <a:gd name="connsiteX495" fmla="*/ 678715 w 2186041"/>
                  <a:gd name="connsiteY495" fmla="*/ 1768567 h 2186041"/>
                  <a:gd name="connsiteX496" fmla="*/ 677130 w 2186041"/>
                  <a:gd name="connsiteY496" fmla="*/ 1765399 h 2186041"/>
                  <a:gd name="connsiteX497" fmla="*/ 673963 w 2186041"/>
                  <a:gd name="connsiteY497" fmla="*/ 1765399 h 2186041"/>
                  <a:gd name="connsiteX498" fmla="*/ 667626 w 2186041"/>
                  <a:gd name="connsiteY498" fmla="*/ 1768567 h 2186041"/>
                  <a:gd name="connsiteX499" fmla="*/ 662874 w 2186041"/>
                  <a:gd name="connsiteY499" fmla="*/ 1776488 h 2186041"/>
                  <a:gd name="connsiteX500" fmla="*/ 664458 w 2186041"/>
                  <a:gd name="connsiteY500" fmla="*/ 1785992 h 2186041"/>
                  <a:gd name="connsiteX501" fmla="*/ 661290 w 2186041"/>
                  <a:gd name="connsiteY501" fmla="*/ 1784408 h 2186041"/>
                  <a:gd name="connsiteX502" fmla="*/ 659705 w 2186041"/>
                  <a:gd name="connsiteY502" fmla="*/ 1778072 h 2186041"/>
                  <a:gd name="connsiteX503" fmla="*/ 658122 w 2186041"/>
                  <a:gd name="connsiteY503" fmla="*/ 1776488 h 2186041"/>
                  <a:gd name="connsiteX504" fmla="*/ 654953 w 2186041"/>
                  <a:gd name="connsiteY504" fmla="*/ 1789160 h 2186041"/>
                  <a:gd name="connsiteX505" fmla="*/ 656538 w 2186041"/>
                  <a:gd name="connsiteY505" fmla="*/ 1800249 h 2186041"/>
                  <a:gd name="connsiteX506" fmla="*/ 662874 w 2186041"/>
                  <a:gd name="connsiteY506" fmla="*/ 1809753 h 2186041"/>
                  <a:gd name="connsiteX507" fmla="*/ 666042 w 2186041"/>
                  <a:gd name="connsiteY507" fmla="*/ 1814506 h 2186041"/>
                  <a:gd name="connsiteX508" fmla="*/ 662874 w 2186041"/>
                  <a:gd name="connsiteY508" fmla="*/ 1817674 h 2186041"/>
                  <a:gd name="connsiteX509" fmla="*/ 645449 w 2186041"/>
                  <a:gd name="connsiteY509" fmla="*/ 1814506 h 2186041"/>
                  <a:gd name="connsiteX510" fmla="*/ 634360 w 2186041"/>
                  <a:gd name="connsiteY510" fmla="*/ 1811337 h 2186041"/>
                  <a:gd name="connsiteX511" fmla="*/ 629608 w 2186041"/>
                  <a:gd name="connsiteY511" fmla="*/ 1809753 h 2186041"/>
                  <a:gd name="connsiteX512" fmla="*/ 629608 w 2186041"/>
                  <a:gd name="connsiteY512" fmla="*/ 1808169 h 2186041"/>
                  <a:gd name="connsiteX513" fmla="*/ 613767 w 2186041"/>
                  <a:gd name="connsiteY513" fmla="*/ 1801833 h 2186041"/>
                  <a:gd name="connsiteX514" fmla="*/ 609015 w 2186041"/>
                  <a:gd name="connsiteY514" fmla="*/ 1801833 h 2186041"/>
                  <a:gd name="connsiteX515" fmla="*/ 601094 w 2186041"/>
                  <a:gd name="connsiteY515" fmla="*/ 1795497 h 2186041"/>
                  <a:gd name="connsiteX516" fmla="*/ 601094 w 2186041"/>
                  <a:gd name="connsiteY516" fmla="*/ 1785992 h 2186041"/>
                  <a:gd name="connsiteX517" fmla="*/ 594758 w 2186041"/>
                  <a:gd name="connsiteY517" fmla="*/ 1784408 h 2186041"/>
                  <a:gd name="connsiteX518" fmla="*/ 591590 w 2186041"/>
                  <a:gd name="connsiteY518" fmla="*/ 1785992 h 2186041"/>
                  <a:gd name="connsiteX519" fmla="*/ 585254 w 2186041"/>
                  <a:gd name="connsiteY519" fmla="*/ 1785992 h 2186041"/>
                  <a:gd name="connsiteX520" fmla="*/ 582085 w 2186041"/>
                  <a:gd name="connsiteY520" fmla="*/ 1800249 h 2186041"/>
                  <a:gd name="connsiteX521" fmla="*/ 582085 w 2186041"/>
                  <a:gd name="connsiteY521" fmla="*/ 1806585 h 2186041"/>
                  <a:gd name="connsiteX522" fmla="*/ 585254 w 2186041"/>
                  <a:gd name="connsiteY522" fmla="*/ 1811337 h 2186041"/>
                  <a:gd name="connsiteX523" fmla="*/ 594758 w 2186041"/>
                  <a:gd name="connsiteY523" fmla="*/ 1817674 h 2186041"/>
                  <a:gd name="connsiteX524" fmla="*/ 602679 w 2186041"/>
                  <a:gd name="connsiteY524" fmla="*/ 1819258 h 2186041"/>
                  <a:gd name="connsiteX525" fmla="*/ 618520 w 2186041"/>
                  <a:gd name="connsiteY525" fmla="*/ 1828762 h 2186041"/>
                  <a:gd name="connsiteX526" fmla="*/ 621687 w 2186041"/>
                  <a:gd name="connsiteY526" fmla="*/ 1828762 h 2186041"/>
                  <a:gd name="connsiteX527" fmla="*/ 624856 w 2186041"/>
                  <a:gd name="connsiteY527" fmla="*/ 1830347 h 2186041"/>
                  <a:gd name="connsiteX528" fmla="*/ 616935 w 2186041"/>
                  <a:gd name="connsiteY528" fmla="*/ 1831931 h 2186041"/>
                  <a:gd name="connsiteX529" fmla="*/ 613767 w 2186041"/>
                  <a:gd name="connsiteY529" fmla="*/ 1833515 h 2186041"/>
                  <a:gd name="connsiteX530" fmla="*/ 607431 w 2186041"/>
                  <a:gd name="connsiteY530" fmla="*/ 1833515 h 2186041"/>
                  <a:gd name="connsiteX531" fmla="*/ 602679 w 2186041"/>
                  <a:gd name="connsiteY531" fmla="*/ 1835099 h 2186041"/>
                  <a:gd name="connsiteX532" fmla="*/ 601094 w 2186041"/>
                  <a:gd name="connsiteY532" fmla="*/ 1838267 h 2186041"/>
                  <a:gd name="connsiteX533" fmla="*/ 597926 w 2186041"/>
                  <a:gd name="connsiteY533" fmla="*/ 1843019 h 2186041"/>
                  <a:gd name="connsiteX534" fmla="*/ 596342 w 2186041"/>
                  <a:gd name="connsiteY534" fmla="*/ 1850940 h 2186041"/>
                  <a:gd name="connsiteX535" fmla="*/ 590006 w 2186041"/>
                  <a:gd name="connsiteY535" fmla="*/ 1869949 h 2186041"/>
                  <a:gd name="connsiteX536" fmla="*/ 585254 w 2186041"/>
                  <a:gd name="connsiteY536" fmla="*/ 1882621 h 2186041"/>
                  <a:gd name="connsiteX537" fmla="*/ 583669 w 2186041"/>
                  <a:gd name="connsiteY537" fmla="*/ 1887374 h 2186041"/>
                  <a:gd name="connsiteX538" fmla="*/ 583669 w 2186041"/>
                  <a:gd name="connsiteY538" fmla="*/ 1890542 h 2186041"/>
                  <a:gd name="connsiteX539" fmla="*/ 585254 w 2186041"/>
                  <a:gd name="connsiteY539" fmla="*/ 1890542 h 2186041"/>
                  <a:gd name="connsiteX540" fmla="*/ 588421 w 2186041"/>
                  <a:gd name="connsiteY540" fmla="*/ 1893710 h 2186041"/>
                  <a:gd name="connsiteX541" fmla="*/ 591590 w 2186041"/>
                  <a:gd name="connsiteY541" fmla="*/ 1895294 h 2186041"/>
                  <a:gd name="connsiteX542" fmla="*/ 593174 w 2186041"/>
                  <a:gd name="connsiteY542" fmla="*/ 1893710 h 2186041"/>
                  <a:gd name="connsiteX543" fmla="*/ 594758 w 2186041"/>
                  <a:gd name="connsiteY543" fmla="*/ 1895294 h 2186041"/>
                  <a:gd name="connsiteX544" fmla="*/ 597926 w 2186041"/>
                  <a:gd name="connsiteY544" fmla="*/ 1896878 h 2186041"/>
                  <a:gd name="connsiteX545" fmla="*/ 602679 w 2186041"/>
                  <a:gd name="connsiteY545" fmla="*/ 1885790 h 2186041"/>
                  <a:gd name="connsiteX546" fmla="*/ 607431 w 2186041"/>
                  <a:gd name="connsiteY546" fmla="*/ 1881037 h 2186041"/>
                  <a:gd name="connsiteX547" fmla="*/ 607431 w 2186041"/>
                  <a:gd name="connsiteY547" fmla="*/ 1887374 h 2186041"/>
                  <a:gd name="connsiteX548" fmla="*/ 607431 w 2186041"/>
                  <a:gd name="connsiteY548" fmla="*/ 1890542 h 2186041"/>
                  <a:gd name="connsiteX549" fmla="*/ 607431 w 2186041"/>
                  <a:gd name="connsiteY549" fmla="*/ 1893710 h 2186041"/>
                  <a:gd name="connsiteX550" fmla="*/ 605847 w 2186041"/>
                  <a:gd name="connsiteY550" fmla="*/ 1904799 h 2186041"/>
                  <a:gd name="connsiteX551" fmla="*/ 602679 w 2186041"/>
                  <a:gd name="connsiteY551" fmla="*/ 1915887 h 2186041"/>
                  <a:gd name="connsiteX552" fmla="*/ 594758 w 2186041"/>
                  <a:gd name="connsiteY552" fmla="*/ 1930144 h 2186041"/>
                  <a:gd name="connsiteX553" fmla="*/ 596342 w 2186041"/>
                  <a:gd name="connsiteY553" fmla="*/ 1931728 h 2186041"/>
                  <a:gd name="connsiteX554" fmla="*/ 594758 w 2186041"/>
                  <a:gd name="connsiteY554" fmla="*/ 1936481 h 2186041"/>
                  <a:gd name="connsiteX555" fmla="*/ 586838 w 2186041"/>
                  <a:gd name="connsiteY555" fmla="*/ 1945985 h 2186041"/>
                  <a:gd name="connsiteX556" fmla="*/ 577333 w 2186041"/>
                  <a:gd name="connsiteY556" fmla="*/ 1953905 h 2186041"/>
                  <a:gd name="connsiteX557" fmla="*/ 585254 w 2186041"/>
                  <a:gd name="connsiteY557" fmla="*/ 1942817 h 2186041"/>
                  <a:gd name="connsiteX558" fmla="*/ 575749 w 2186041"/>
                  <a:gd name="connsiteY558" fmla="*/ 1952321 h 2186041"/>
                  <a:gd name="connsiteX559" fmla="*/ 575749 w 2186041"/>
                  <a:gd name="connsiteY559" fmla="*/ 1949153 h 2186041"/>
                  <a:gd name="connsiteX560" fmla="*/ 572581 w 2186041"/>
                  <a:gd name="connsiteY560" fmla="*/ 1949153 h 2186041"/>
                  <a:gd name="connsiteX561" fmla="*/ 564660 w 2186041"/>
                  <a:gd name="connsiteY561" fmla="*/ 1947569 h 2186041"/>
                  <a:gd name="connsiteX562" fmla="*/ 556740 w 2186041"/>
                  <a:gd name="connsiteY562" fmla="*/ 1941233 h 2186041"/>
                  <a:gd name="connsiteX563" fmla="*/ 551988 w 2186041"/>
                  <a:gd name="connsiteY563" fmla="*/ 1931728 h 2186041"/>
                  <a:gd name="connsiteX564" fmla="*/ 547236 w 2186041"/>
                  <a:gd name="connsiteY564" fmla="*/ 1933312 h 2186041"/>
                  <a:gd name="connsiteX565" fmla="*/ 542483 w 2186041"/>
                  <a:gd name="connsiteY565" fmla="*/ 1938064 h 2186041"/>
                  <a:gd name="connsiteX566" fmla="*/ 539315 w 2186041"/>
                  <a:gd name="connsiteY566" fmla="*/ 1944401 h 2186041"/>
                  <a:gd name="connsiteX567" fmla="*/ 544067 w 2186041"/>
                  <a:gd name="connsiteY567" fmla="*/ 1950737 h 2186041"/>
                  <a:gd name="connsiteX568" fmla="*/ 537731 w 2186041"/>
                  <a:gd name="connsiteY568" fmla="*/ 1942817 h 2186041"/>
                  <a:gd name="connsiteX569" fmla="*/ 539315 w 2186041"/>
                  <a:gd name="connsiteY569" fmla="*/ 1949153 h 2186041"/>
                  <a:gd name="connsiteX570" fmla="*/ 544067 w 2186041"/>
                  <a:gd name="connsiteY570" fmla="*/ 1953905 h 2186041"/>
                  <a:gd name="connsiteX571" fmla="*/ 555156 w 2186041"/>
                  <a:gd name="connsiteY571" fmla="*/ 1963410 h 2186041"/>
                  <a:gd name="connsiteX572" fmla="*/ 564660 w 2186041"/>
                  <a:gd name="connsiteY572" fmla="*/ 1969746 h 2186041"/>
                  <a:gd name="connsiteX573" fmla="*/ 567829 w 2186041"/>
                  <a:gd name="connsiteY573" fmla="*/ 1971330 h 2186041"/>
                  <a:gd name="connsiteX574" fmla="*/ 570997 w 2186041"/>
                  <a:gd name="connsiteY574" fmla="*/ 1974499 h 2186041"/>
                  <a:gd name="connsiteX575" fmla="*/ 570997 w 2186041"/>
                  <a:gd name="connsiteY575" fmla="*/ 1972915 h 2186041"/>
                  <a:gd name="connsiteX576" fmla="*/ 574165 w 2186041"/>
                  <a:gd name="connsiteY576" fmla="*/ 1974499 h 2186041"/>
                  <a:gd name="connsiteX577" fmla="*/ 574165 w 2186041"/>
                  <a:gd name="connsiteY577" fmla="*/ 1977667 h 2186041"/>
                  <a:gd name="connsiteX578" fmla="*/ 575749 w 2186041"/>
                  <a:gd name="connsiteY578" fmla="*/ 1977667 h 2186041"/>
                  <a:gd name="connsiteX579" fmla="*/ 575749 w 2186041"/>
                  <a:gd name="connsiteY579" fmla="*/ 1979251 h 2186041"/>
                  <a:gd name="connsiteX580" fmla="*/ 578917 w 2186041"/>
                  <a:gd name="connsiteY580" fmla="*/ 1979251 h 2186041"/>
                  <a:gd name="connsiteX581" fmla="*/ 585254 w 2186041"/>
                  <a:gd name="connsiteY581" fmla="*/ 1974499 h 2186041"/>
                  <a:gd name="connsiteX582" fmla="*/ 588421 w 2186041"/>
                  <a:gd name="connsiteY582" fmla="*/ 1972915 h 2186041"/>
                  <a:gd name="connsiteX583" fmla="*/ 593174 w 2186041"/>
                  <a:gd name="connsiteY583" fmla="*/ 1969746 h 2186041"/>
                  <a:gd name="connsiteX584" fmla="*/ 602679 w 2186041"/>
                  <a:gd name="connsiteY584" fmla="*/ 1960242 h 2186041"/>
                  <a:gd name="connsiteX585" fmla="*/ 612183 w 2186041"/>
                  <a:gd name="connsiteY585" fmla="*/ 1947569 h 2186041"/>
                  <a:gd name="connsiteX586" fmla="*/ 620103 w 2186041"/>
                  <a:gd name="connsiteY586" fmla="*/ 1934896 h 2186041"/>
                  <a:gd name="connsiteX587" fmla="*/ 628024 w 2186041"/>
                  <a:gd name="connsiteY587" fmla="*/ 1922224 h 2186041"/>
                  <a:gd name="connsiteX588" fmla="*/ 629608 w 2186041"/>
                  <a:gd name="connsiteY588" fmla="*/ 1907967 h 2186041"/>
                  <a:gd name="connsiteX589" fmla="*/ 629608 w 2186041"/>
                  <a:gd name="connsiteY589" fmla="*/ 1904799 h 2186041"/>
                  <a:gd name="connsiteX590" fmla="*/ 631192 w 2186041"/>
                  <a:gd name="connsiteY590" fmla="*/ 1901631 h 2186041"/>
                  <a:gd name="connsiteX591" fmla="*/ 623272 w 2186041"/>
                  <a:gd name="connsiteY591" fmla="*/ 1895294 h 2186041"/>
                  <a:gd name="connsiteX592" fmla="*/ 620103 w 2186041"/>
                  <a:gd name="connsiteY592" fmla="*/ 1892126 h 2186041"/>
                  <a:gd name="connsiteX593" fmla="*/ 620103 w 2186041"/>
                  <a:gd name="connsiteY593" fmla="*/ 1890542 h 2186041"/>
                  <a:gd name="connsiteX594" fmla="*/ 624856 w 2186041"/>
                  <a:gd name="connsiteY594" fmla="*/ 1893710 h 2186041"/>
                  <a:gd name="connsiteX595" fmla="*/ 634360 w 2186041"/>
                  <a:gd name="connsiteY595" fmla="*/ 1896878 h 2186041"/>
                  <a:gd name="connsiteX596" fmla="*/ 642281 w 2186041"/>
                  <a:gd name="connsiteY596" fmla="*/ 1900046 h 2186041"/>
                  <a:gd name="connsiteX597" fmla="*/ 645449 w 2186041"/>
                  <a:gd name="connsiteY597" fmla="*/ 1901631 h 2186041"/>
                  <a:gd name="connsiteX598" fmla="*/ 653369 w 2186041"/>
                  <a:gd name="connsiteY598" fmla="*/ 1903215 h 2186041"/>
                  <a:gd name="connsiteX599" fmla="*/ 658122 w 2186041"/>
                  <a:gd name="connsiteY599" fmla="*/ 1901631 h 2186041"/>
                  <a:gd name="connsiteX600" fmla="*/ 658122 w 2186041"/>
                  <a:gd name="connsiteY600" fmla="*/ 1898462 h 2186041"/>
                  <a:gd name="connsiteX601" fmla="*/ 659705 w 2186041"/>
                  <a:gd name="connsiteY601" fmla="*/ 1892126 h 2186041"/>
                  <a:gd name="connsiteX602" fmla="*/ 656538 w 2186041"/>
                  <a:gd name="connsiteY602" fmla="*/ 1887374 h 2186041"/>
                  <a:gd name="connsiteX603" fmla="*/ 656538 w 2186041"/>
                  <a:gd name="connsiteY603" fmla="*/ 1884206 h 2186041"/>
                  <a:gd name="connsiteX604" fmla="*/ 662874 w 2186041"/>
                  <a:gd name="connsiteY604" fmla="*/ 1882621 h 2186041"/>
                  <a:gd name="connsiteX605" fmla="*/ 673963 w 2186041"/>
                  <a:gd name="connsiteY605" fmla="*/ 1879453 h 2186041"/>
                  <a:gd name="connsiteX606" fmla="*/ 685051 w 2186041"/>
                  <a:gd name="connsiteY606" fmla="*/ 1874701 h 2186041"/>
                  <a:gd name="connsiteX607" fmla="*/ 696140 w 2186041"/>
                  <a:gd name="connsiteY607" fmla="*/ 1871533 h 2186041"/>
                  <a:gd name="connsiteX608" fmla="*/ 697724 w 2186041"/>
                  <a:gd name="connsiteY608" fmla="*/ 1862028 h 2186041"/>
                  <a:gd name="connsiteX609" fmla="*/ 697724 w 2186041"/>
                  <a:gd name="connsiteY609" fmla="*/ 1857276 h 2186041"/>
                  <a:gd name="connsiteX610" fmla="*/ 696140 w 2186041"/>
                  <a:gd name="connsiteY610" fmla="*/ 1852524 h 2186041"/>
                  <a:gd name="connsiteX611" fmla="*/ 691387 w 2186041"/>
                  <a:gd name="connsiteY611" fmla="*/ 1847771 h 2186041"/>
                  <a:gd name="connsiteX612" fmla="*/ 688219 w 2186041"/>
                  <a:gd name="connsiteY612" fmla="*/ 1846188 h 2186041"/>
                  <a:gd name="connsiteX613" fmla="*/ 686635 w 2186041"/>
                  <a:gd name="connsiteY613" fmla="*/ 1849356 h 2186041"/>
                  <a:gd name="connsiteX614" fmla="*/ 685051 w 2186041"/>
                  <a:gd name="connsiteY614" fmla="*/ 1850940 h 2186041"/>
                  <a:gd name="connsiteX615" fmla="*/ 681883 w 2186041"/>
                  <a:gd name="connsiteY615" fmla="*/ 1850940 h 2186041"/>
                  <a:gd name="connsiteX616" fmla="*/ 677130 w 2186041"/>
                  <a:gd name="connsiteY616" fmla="*/ 1850940 h 2186041"/>
                  <a:gd name="connsiteX617" fmla="*/ 673963 w 2186041"/>
                  <a:gd name="connsiteY617" fmla="*/ 1850940 h 2186041"/>
                  <a:gd name="connsiteX618" fmla="*/ 670794 w 2186041"/>
                  <a:gd name="connsiteY618" fmla="*/ 1849356 h 2186041"/>
                  <a:gd name="connsiteX619" fmla="*/ 664458 w 2186041"/>
                  <a:gd name="connsiteY619" fmla="*/ 1847771 h 2186041"/>
                  <a:gd name="connsiteX620" fmla="*/ 659705 w 2186041"/>
                  <a:gd name="connsiteY620" fmla="*/ 1844603 h 2186041"/>
                  <a:gd name="connsiteX621" fmla="*/ 656538 w 2186041"/>
                  <a:gd name="connsiteY621" fmla="*/ 1847771 h 2186041"/>
                  <a:gd name="connsiteX622" fmla="*/ 651785 w 2186041"/>
                  <a:gd name="connsiteY622" fmla="*/ 1846188 h 2186041"/>
                  <a:gd name="connsiteX623" fmla="*/ 648617 w 2186041"/>
                  <a:gd name="connsiteY623" fmla="*/ 1843019 h 2186041"/>
                  <a:gd name="connsiteX624" fmla="*/ 643865 w 2186041"/>
                  <a:gd name="connsiteY624" fmla="*/ 1841435 h 2186041"/>
                  <a:gd name="connsiteX625" fmla="*/ 643865 w 2186041"/>
                  <a:gd name="connsiteY625" fmla="*/ 1838267 h 2186041"/>
                  <a:gd name="connsiteX626" fmla="*/ 639112 w 2186041"/>
                  <a:gd name="connsiteY626" fmla="*/ 1835099 h 2186041"/>
                  <a:gd name="connsiteX627" fmla="*/ 634360 w 2186041"/>
                  <a:gd name="connsiteY627" fmla="*/ 1831931 h 2186041"/>
                  <a:gd name="connsiteX628" fmla="*/ 634360 w 2186041"/>
                  <a:gd name="connsiteY628" fmla="*/ 1830347 h 2186041"/>
                  <a:gd name="connsiteX629" fmla="*/ 631192 w 2186041"/>
                  <a:gd name="connsiteY629" fmla="*/ 1830347 h 2186041"/>
                  <a:gd name="connsiteX630" fmla="*/ 635944 w 2186041"/>
                  <a:gd name="connsiteY630" fmla="*/ 1827178 h 2186041"/>
                  <a:gd name="connsiteX631" fmla="*/ 634360 w 2186041"/>
                  <a:gd name="connsiteY631" fmla="*/ 1825594 h 2186041"/>
                  <a:gd name="connsiteX632" fmla="*/ 635944 w 2186041"/>
                  <a:gd name="connsiteY632" fmla="*/ 1824010 h 2186041"/>
                  <a:gd name="connsiteX633" fmla="*/ 624856 w 2186041"/>
                  <a:gd name="connsiteY633" fmla="*/ 1824010 h 2186041"/>
                  <a:gd name="connsiteX634" fmla="*/ 642281 w 2186041"/>
                  <a:gd name="connsiteY634" fmla="*/ 1822426 h 2186041"/>
                  <a:gd name="connsiteX635" fmla="*/ 643865 w 2186041"/>
                  <a:gd name="connsiteY635" fmla="*/ 1822426 h 2186041"/>
                  <a:gd name="connsiteX636" fmla="*/ 645449 w 2186041"/>
                  <a:gd name="connsiteY636" fmla="*/ 1824010 h 2186041"/>
                  <a:gd name="connsiteX637" fmla="*/ 651785 w 2186041"/>
                  <a:gd name="connsiteY637" fmla="*/ 1824010 h 2186041"/>
                  <a:gd name="connsiteX638" fmla="*/ 658122 w 2186041"/>
                  <a:gd name="connsiteY638" fmla="*/ 1828762 h 2186041"/>
                  <a:gd name="connsiteX639" fmla="*/ 666042 w 2186041"/>
                  <a:gd name="connsiteY639" fmla="*/ 1830347 h 2186041"/>
                  <a:gd name="connsiteX640" fmla="*/ 678715 w 2186041"/>
                  <a:gd name="connsiteY640" fmla="*/ 1835099 h 2186041"/>
                  <a:gd name="connsiteX641" fmla="*/ 680299 w 2186041"/>
                  <a:gd name="connsiteY641" fmla="*/ 1836683 h 2186041"/>
                  <a:gd name="connsiteX642" fmla="*/ 688219 w 2186041"/>
                  <a:gd name="connsiteY642" fmla="*/ 1838267 h 2186041"/>
                  <a:gd name="connsiteX643" fmla="*/ 697724 w 2186041"/>
                  <a:gd name="connsiteY643" fmla="*/ 1843019 h 2186041"/>
                  <a:gd name="connsiteX644" fmla="*/ 707228 w 2186041"/>
                  <a:gd name="connsiteY644" fmla="*/ 1847771 h 2186041"/>
                  <a:gd name="connsiteX645" fmla="*/ 713565 w 2186041"/>
                  <a:gd name="connsiteY645" fmla="*/ 1849356 h 2186041"/>
                  <a:gd name="connsiteX646" fmla="*/ 723069 w 2186041"/>
                  <a:gd name="connsiteY646" fmla="*/ 1854108 h 2186041"/>
                  <a:gd name="connsiteX647" fmla="*/ 732574 w 2186041"/>
                  <a:gd name="connsiteY647" fmla="*/ 1860444 h 2186041"/>
                  <a:gd name="connsiteX648" fmla="*/ 735742 w 2186041"/>
                  <a:gd name="connsiteY648" fmla="*/ 1863612 h 2186041"/>
                  <a:gd name="connsiteX649" fmla="*/ 740494 w 2186041"/>
                  <a:gd name="connsiteY649" fmla="*/ 1862028 h 2186041"/>
                  <a:gd name="connsiteX650" fmla="*/ 740494 w 2186041"/>
                  <a:gd name="connsiteY650" fmla="*/ 1860444 h 2186041"/>
                  <a:gd name="connsiteX651" fmla="*/ 738910 w 2186041"/>
                  <a:gd name="connsiteY651" fmla="*/ 1857276 h 2186041"/>
                  <a:gd name="connsiteX652" fmla="*/ 737326 w 2186041"/>
                  <a:gd name="connsiteY652" fmla="*/ 1854108 h 2186041"/>
                  <a:gd name="connsiteX653" fmla="*/ 738910 w 2186041"/>
                  <a:gd name="connsiteY653" fmla="*/ 1852524 h 2186041"/>
                  <a:gd name="connsiteX654" fmla="*/ 743662 w 2186041"/>
                  <a:gd name="connsiteY654" fmla="*/ 1854108 h 2186041"/>
                  <a:gd name="connsiteX655" fmla="*/ 740494 w 2186041"/>
                  <a:gd name="connsiteY655" fmla="*/ 1857276 h 2186041"/>
                  <a:gd name="connsiteX656" fmla="*/ 635944 w 2186041"/>
                  <a:gd name="connsiteY656" fmla="*/ 1896878 h 2186041"/>
                  <a:gd name="connsiteX657" fmla="*/ 628024 w 2186041"/>
                  <a:gd name="connsiteY657" fmla="*/ 1895294 h 2186041"/>
                  <a:gd name="connsiteX658" fmla="*/ 643865 w 2186041"/>
                  <a:gd name="connsiteY658" fmla="*/ 1898462 h 2186041"/>
                  <a:gd name="connsiteX659" fmla="*/ 635944 w 2186041"/>
                  <a:gd name="connsiteY659" fmla="*/ 1896878 h 2186041"/>
                  <a:gd name="connsiteX660" fmla="*/ 650201 w 2186041"/>
                  <a:gd name="connsiteY660" fmla="*/ 1898462 h 2186041"/>
                  <a:gd name="connsiteX661" fmla="*/ 651785 w 2186041"/>
                  <a:gd name="connsiteY661" fmla="*/ 1896878 h 2186041"/>
                  <a:gd name="connsiteX662" fmla="*/ 650201 w 2186041"/>
                  <a:gd name="connsiteY662" fmla="*/ 1898462 h 2186041"/>
                  <a:gd name="connsiteX663" fmla="*/ 626440 w 2186041"/>
                  <a:gd name="connsiteY663" fmla="*/ 1846188 h 2186041"/>
                  <a:gd name="connsiteX664" fmla="*/ 626440 w 2186041"/>
                  <a:gd name="connsiteY664" fmla="*/ 1854108 h 2186041"/>
                  <a:gd name="connsiteX665" fmla="*/ 629608 w 2186041"/>
                  <a:gd name="connsiteY665" fmla="*/ 1862028 h 2186041"/>
                  <a:gd name="connsiteX666" fmla="*/ 639112 w 2186041"/>
                  <a:gd name="connsiteY666" fmla="*/ 1865197 h 2186041"/>
                  <a:gd name="connsiteX667" fmla="*/ 648617 w 2186041"/>
                  <a:gd name="connsiteY667" fmla="*/ 1868365 h 2186041"/>
                  <a:gd name="connsiteX668" fmla="*/ 656538 w 2186041"/>
                  <a:gd name="connsiteY668" fmla="*/ 1869949 h 2186041"/>
                  <a:gd name="connsiteX669" fmla="*/ 659705 w 2186041"/>
                  <a:gd name="connsiteY669" fmla="*/ 1871533 h 2186041"/>
                  <a:gd name="connsiteX670" fmla="*/ 651785 w 2186041"/>
                  <a:gd name="connsiteY670" fmla="*/ 1873117 h 2186041"/>
                  <a:gd name="connsiteX671" fmla="*/ 642281 w 2186041"/>
                  <a:gd name="connsiteY671" fmla="*/ 1874701 h 2186041"/>
                  <a:gd name="connsiteX672" fmla="*/ 634360 w 2186041"/>
                  <a:gd name="connsiteY672" fmla="*/ 1876285 h 2186041"/>
                  <a:gd name="connsiteX673" fmla="*/ 623272 w 2186041"/>
                  <a:gd name="connsiteY673" fmla="*/ 1877869 h 2186041"/>
                  <a:gd name="connsiteX674" fmla="*/ 613767 w 2186041"/>
                  <a:gd name="connsiteY674" fmla="*/ 1879453 h 2186041"/>
                  <a:gd name="connsiteX675" fmla="*/ 607431 w 2186041"/>
                  <a:gd name="connsiteY675" fmla="*/ 1881037 h 2186041"/>
                  <a:gd name="connsiteX676" fmla="*/ 610599 w 2186041"/>
                  <a:gd name="connsiteY676" fmla="*/ 1866780 h 2186041"/>
                  <a:gd name="connsiteX677" fmla="*/ 615351 w 2186041"/>
                  <a:gd name="connsiteY677" fmla="*/ 1852524 h 2186041"/>
                  <a:gd name="connsiteX678" fmla="*/ 620103 w 2186041"/>
                  <a:gd name="connsiteY678" fmla="*/ 1849356 h 2186041"/>
                  <a:gd name="connsiteX679" fmla="*/ 626440 w 2186041"/>
                  <a:gd name="connsiteY679" fmla="*/ 1846188 h 2186041"/>
                  <a:gd name="connsiteX680" fmla="*/ 1182454 w 2186041"/>
                  <a:gd name="connsiteY680" fmla="*/ 971771 h 2186041"/>
                  <a:gd name="connsiteX681" fmla="*/ 1147605 w 2186041"/>
                  <a:gd name="connsiteY681" fmla="*/ 971771 h 2186041"/>
                  <a:gd name="connsiteX682" fmla="*/ 1147605 w 2186041"/>
                  <a:gd name="connsiteY682" fmla="*/ 903655 h 2186041"/>
                  <a:gd name="connsiteX683" fmla="*/ 1125428 w 2186041"/>
                  <a:gd name="connsiteY683" fmla="*/ 903655 h 2186041"/>
                  <a:gd name="connsiteX684" fmla="*/ 1125428 w 2186041"/>
                  <a:gd name="connsiteY684" fmla="*/ 971771 h 2186041"/>
                  <a:gd name="connsiteX685" fmla="*/ 1068400 w 2186041"/>
                  <a:gd name="connsiteY685" fmla="*/ 971771 h 2186041"/>
                  <a:gd name="connsiteX686" fmla="*/ 1068400 w 2186041"/>
                  <a:gd name="connsiteY686" fmla="*/ 903655 h 2186041"/>
                  <a:gd name="connsiteX687" fmla="*/ 1046223 w 2186041"/>
                  <a:gd name="connsiteY687" fmla="*/ 903655 h 2186041"/>
                  <a:gd name="connsiteX688" fmla="*/ 1046223 w 2186041"/>
                  <a:gd name="connsiteY688" fmla="*/ 971771 h 2186041"/>
                  <a:gd name="connsiteX689" fmla="*/ 1011373 w 2186041"/>
                  <a:gd name="connsiteY689" fmla="*/ 971771 h 2186041"/>
                  <a:gd name="connsiteX690" fmla="*/ 1011373 w 2186041"/>
                  <a:gd name="connsiteY690" fmla="*/ 903655 h 2186041"/>
                  <a:gd name="connsiteX691" fmla="*/ 959098 w 2186041"/>
                  <a:gd name="connsiteY691" fmla="*/ 903655 h 2186041"/>
                  <a:gd name="connsiteX692" fmla="*/ 959098 w 2186041"/>
                  <a:gd name="connsiteY692" fmla="*/ 1155525 h 2186041"/>
                  <a:gd name="connsiteX693" fmla="*/ 1011373 w 2186041"/>
                  <a:gd name="connsiteY693" fmla="*/ 1155525 h 2186041"/>
                  <a:gd name="connsiteX694" fmla="*/ 1011373 w 2186041"/>
                  <a:gd name="connsiteY694" fmla="*/ 1087409 h 2186041"/>
                  <a:gd name="connsiteX695" fmla="*/ 1046223 w 2186041"/>
                  <a:gd name="connsiteY695" fmla="*/ 1087409 h 2186041"/>
                  <a:gd name="connsiteX696" fmla="*/ 1046223 w 2186041"/>
                  <a:gd name="connsiteY696" fmla="*/ 1155525 h 2186041"/>
                  <a:gd name="connsiteX697" fmla="*/ 1068400 w 2186041"/>
                  <a:gd name="connsiteY697" fmla="*/ 1155525 h 2186041"/>
                  <a:gd name="connsiteX698" fmla="*/ 1068400 w 2186041"/>
                  <a:gd name="connsiteY698" fmla="*/ 1087409 h 2186041"/>
                  <a:gd name="connsiteX699" fmla="*/ 1125428 w 2186041"/>
                  <a:gd name="connsiteY699" fmla="*/ 1087409 h 2186041"/>
                  <a:gd name="connsiteX700" fmla="*/ 1125428 w 2186041"/>
                  <a:gd name="connsiteY700" fmla="*/ 1155525 h 2186041"/>
                  <a:gd name="connsiteX701" fmla="*/ 1147605 w 2186041"/>
                  <a:gd name="connsiteY701" fmla="*/ 1155525 h 2186041"/>
                  <a:gd name="connsiteX702" fmla="*/ 1147605 w 2186041"/>
                  <a:gd name="connsiteY702" fmla="*/ 1087409 h 2186041"/>
                  <a:gd name="connsiteX703" fmla="*/ 1182454 w 2186041"/>
                  <a:gd name="connsiteY703" fmla="*/ 1087409 h 2186041"/>
                  <a:gd name="connsiteX704" fmla="*/ 1182454 w 2186041"/>
                  <a:gd name="connsiteY704" fmla="*/ 1155525 h 2186041"/>
                  <a:gd name="connsiteX705" fmla="*/ 1234730 w 2186041"/>
                  <a:gd name="connsiteY705" fmla="*/ 1155525 h 2186041"/>
                  <a:gd name="connsiteX706" fmla="*/ 1234730 w 2186041"/>
                  <a:gd name="connsiteY706" fmla="*/ 903655 h 2186041"/>
                  <a:gd name="connsiteX707" fmla="*/ 1182454 w 2186041"/>
                  <a:gd name="connsiteY707" fmla="*/ 903655 h 2186041"/>
                  <a:gd name="connsiteX708" fmla="*/ 1182454 w 2186041"/>
                  <a:gd name="connsiteY708" fmla="*/ 971771 h 2186041"/>
                  <a:gd name="connsiteX709" fmla="*/ 1044639 w 2186041"/>
                  <a:gd name="connsiteY709" fmla="*/ 1063648 h 2186041"/>
                  <a:gd name="connsiteX710" fmla="*/ 1009789 w 2186041"/>
                  <a:gd name="connsiteY710" fmla="*/ 1063648 h 2186041"/>
                  <a:gd name="connsiteX711" fmla="*/ 1009789 w 2186041"/>
                  <a:gd name="connsiteY711" fmla="*/ 995532 h 2186041"/>
                  <a:gd name="connsiteX712" fmla="*/ 1044639 w 2186041"/>
                  <a:gd name="connsiteY712" fmla="*/ 995532 h 2186041"/>
                  <a:gd name="connsiteX713" fmla="*/ 1044639 w 2186041"/>
                  <a:gd name="connsiteY713" fmla="*/ 1063648 h 2186041"/>
                  <a:gd name="connsiteX714" fmla="*/ 1125428 w 2186041"/>
                  <a:gd name="connsiteY714" fmla="*/ 1063648 h 2186041"/>
                  <a:gd name="connsiteX715" fmla="*/ 1068400 w 2186041"/>
                  <a:gd name="connsiteY715" fmla="*/ 1063648 h 2186041"/>
                  <a:gd name="connsiteX716" fmla="*/ 1068400 w 2186041"/>
                  <a:gd name="connsiteY716" fmla="*/ 995532 h 2186041"/>
                  <a:gd name="connsiteX717" fmla="*/ 1125428 w 2186041"/>
                  <a:gd name="connsiteY717" fmla="*/ 995532 h 2186041"/>
                  <a:gd name="connsiteX718" fmla="*/ 1125428 w 2186041"/>
                  <a:gd name="connsiteY718" fmla="*/ 1063648 h 2186041"/>
                  <a:gd name="connsiteX719" fmla="*/ 1182454 w 2186041"/>
                  <a:gd name="connsiteY719" fmla="*/ 1063648 h 2186041"/>
                  <a:gd name="connsiteX720" fmla="*/ 1147605 w 2186041"/>
                  <a:gd name="connsiteY720" fmla="*/ 1063648 h 2186041"/>
                  <a:gd name="connsiteX721" fmla="*/ 1147605 w 2186041"/>
                  <a:gd name="connsiteY721" fmla="*/ 995532 h 2186041"/>
                  <a:gd name="connsiteX722" fmla="*/ 1182454 w 2186041"/>
                  <a:gd name="connsiteY722" fmla="*/ 995532 h 2186041"/>
                  <a:gd name="connsiteX723" fmla="*/ 1182454 w 2186041"/>
                  <a:gd name="connsiteY723" fmla="*/ 1063648 h 2186041"/>
                  <a:gd name="connsiteX724" fmla="*/ 130620 w 2186041"/>
                  <a:gd name="connsiteY724" fmla="*/ 997116 h 2186041"/>
                  <a:gd name="connsiteX725" fmla="*/ 127452 w 2186041"/>
                  <a:gd name="connsiteY725" fmla="*/ 1030382 h 2186041"/>
                  <a:gd name="connsiteX726" fmla="*/ 246259 w 2186041"/>
                  <a:gd name="connsiteY726" fmla="*/ 1082657 h 2186041"/>
                  <a:gd name="connsiteX727" fmla="*/ 249427 w 2186041"/>
                  <a:gd name="connsiteY727" fmla="*/ 1050975 h 2186041"/>
                  <a:gd name="connsiteX728" fmla="*/ 225665 w 2186041"/>
                  <a:gd name="connsiteY728" fmla="*/ 1041471 h 2186041"/>
                  <a:gd name="connsiteX729" fmla="*/ 228834 w 2186041"/>
                  <a:gd name="connsiteY729" fmla="*/ 1003453 h 2186041"/>
                  <a:gd name="connsiteX730" fmla="*/ 254179 w 2186041"/>
                  <a:gd name="connsiteY730" fmla="*/ 998700 h 2186041"/>
                  <a:gd name="connsiteX731" fmla="*/ 257347 w 2186041"/>
                  <a:gd name="connsiteY731" fmla="*/ 967019 h 2186041"/>
                  <a:gd name="connsiteX732" fmla="*/ 130620 w 2186041"/>
                  <a:gd name="connsiteY732" fmla="*/ 997116 h 2186041"/>
                  <a:gd name="connsiteX733" fmla="*/ 205072 w 2186041"/>
                  <a:gd name="connsiteY733" fmla="*/ 1031966 h 2186041"/>
                  <a:gd name="connsiteX734" fmla="*/ 165470 w 2186041"/>
                  <a:gd name="connsiteY734" fmla="*/ 1016125 h 2186041"/>
                  <a:gd name="connsiteX735" fmla="*/ 206657 w 2186041"/>
                  <a:gd name="connsiteY735" fmla="*/ 1006621 h 2186041"/>
                  <a:gd name="connsiteX736" fmla="*/ 205072 w 2186041"/>
                  <a:gd name="connsiteY736" fmla="*/ 1031966 h 2186041"/>
                  <a:gd name="connsiteX737" fmla="*/ 293781 w 2186041"/>
                  <a:gd name="connsiteY737" fmla="*/ 1648176 h 2186041"/>
                  <a:gd name="connsiteX738" fmla="*/ 300118 w 2186041"/>
                  <a:gd name="connsiteY738" fmla="*/ 1641840 h 2186041"/>
                  <a:gd name="connsiteX739" fmla="*/ 306454 w 2186041"/>
                  <a:gd name="connsiteY739" fmla="*/ 1637088 h 2186041"/>
                  <a:gd name="connsiteX740" fmla="*/ 317543 w 2186041"/>
                  <a:gd name="connsiteY740" fmla="*/ 1630751 h 2186041"/>
                  <a:gd name="connsiteX741" fmla="*/ 331800 w 2186041"/>
                  <a:gd name="connsiteY741" fmla="*/ 1614911 h 2186041"/>
                  <a:gd name="connsiteX742" fmla="*/ 333384 w 2186041"/>
                  <a:gd name="connsiteY742" fmla="*/ 1591149 h 2186041"/>
                  <a:gd name="connsiteX743" fmla="*/ 330215 w 2186041"/>
                  <a:gd name="connsiteY743" fmla="*/ 1587981 h 2186041"/>
                  <a:gd name="connsiteX744" fmla="*/ 325463 w 2186041"/>
                  <a:gd name="connsiteY744" fmla="*/ 1583229 h 2186041"/>
                  <a:gd name="connsiteX745" fmla="*/ 323879 w 2186041"/>
                  <a:gd name="connsiteY745" fmla="*/ 1587981 h 2186041"/>
                  <a:gd name="connsiteX746" fmla="*/ 319127 w 2186041"/>
                  <a:gd name="connsiteY746" fmla="*/ 1595902 h 2186041"/>
                  <a:gd name="connsiteX747" fmla="*/ 317543 w 2186041"/>
                  <a:gd name="connsiteY747" fmla="*/ 1597486 h 2186041"/>
                  <a:gd name="connsiteX748" fmla="*/ 317543 w 2186041"/>
                  <a:gd name="connsiteY748" fmla="*/ 1599070 h 2186041"/>
                  <a:gd name="connsiteX749" fmla="*/ 314374 w 2186041"/>
                  <a:gd name="connsiteY749" fmla="*/ 1602238 h 2186041"/>
                  <a:gd name="connsiteX750" fmla="*/ 300118 w 2186041"/>
                  <a:gd name="connsiteY750" fmla="*/ 1614911 h 2186041"/>
                  <a:gd name="connsiteX751" fmla="*/ 262100 w 2186041"/>
                  <a:gd name="connsiteY751" fmla="*/ 1643424 h 2186041"/>
                  <a:gd name="connsiteX752" fmla="*/ 260516 w 2186041"/>
                  <a:gd name="connsiteY752" fmla="*/ 1646592 h 2186041"/>
                  <a:gd name="connsiteX753" fmla="*/ 262100 w 2186041"/>
                  <a:gd name="connsiteY753" fmla="*/ 1651345 h 2186041"/>
                  <a:gd name="connsiteX754" fmla="*/ 266852 w 2186041"/>
                  <a:gd name="connsiteY754" fmla="*/ 1651345 h 2186041"/>
                  <a:gd name="connsiteX755" fmla="*/ 266852 w 2186041"/>
                  <a:gd name="connsiteY755" fmla="*/ 1654513 h 2186041"/>
                  <a:gd name="connsiteX756" fmla="*/ 268436 w 2186041"/>
                  <a:gd name="connsiteY756" fmla="*/ 1659265 h 2186041"/>
                  <a:gd name="connsiteX757" fmla="*/ 271604 w 2186041"/>
                  <a:gd name="connsiteY757" fmla="*/ 1659265 h 2186041"/>
                  <a:gd name="connsiteX758" fmla="*/ 274772 w 2186041"/>
                  <a:gd name="connsiteY758" fmla="*/ 1659265 h 2186041"/>
                  <a:gd name="connsiteX759" fmla="*/ 279524 w 2186041"/>
                  <a:gd name="connsiteY759" fmla="*/ 1656097 h 2186041"/>
                  <a:gd name="connsiteX760" fmla="*/ 282693 w 2186041"/>
                  <a:gd name="connsiteY760" fmla="*/ 1652929 h 2186041"/>
                  <a:gd name="connsiteX761" fmla="*/ 282693 w 2186041"/>
                  <a:gd name="connsiteY761" fmla="*/ 1651345 h 2186041"/>
                  <a:gd name="connsiteX762" fmla="*/ 285861 w 2186041"/>
                  <a:gd name="connsiteY762" fmla="*/ 1651345 h 2186041"/>
                  <a:gd name="connsiteX763" fmla="*/ 289029 w 2186041"/>
                  <a:gd name="connsiteY763" fmla="*/ 1648176 h 2186041"/>
                  <a:gd name="connsiteX764" fmla="*/ 293781 w 2186041"/>
                  <a:gd name="connsiteY764" fmla="*/ 1648176 h 2186041"/>
                  <a:gd name="connsiteX765" fmla="*/ 547236 w 2186041"/>
                  <a:gd name="connsiteY765" fmla="*/ 1925392 h 2186041"/>
                  <a:gd name="connsiteX766" fmla="*/ 550403 w 2186041"/>
                  <a:gd name="connsiteY766" fmla="*/ 1922224 h 2186041"/>
                  <a:gd name="connsiteX767" fmla="*/ 556740 w 2186041"/>
                  <a:gd name="connsiteY767" fmla="*/ 1922224 h 2186041"/>
                  <a:gd name="connsiteX768" fmla="*/ 566244 w 2186041"/>
                  <a:gd name="connsiteY768" fmla="*/ 1923808 h 2186041"/>
                  <a:gd name="connsiteX769" fmla="*/ 567829 w 2186041"/>
                  <a:gd name="connsiteY769" fmla="*/ 1919055 h 2186041"/>
                  <a:gd name="connsiteX770" fmla="*/ 570997 w 2186041"/>
                  <a:gd name="connsiteY770" fmla="*/ 1919055 h 2186041"/>
                  <a:gd name="connsiteX771" fmla="*/ 570997 w 2186041"/>
                  <a:gd name="connsiteY771" fmla="*/ 1915887 h 2186041"/>
                  <a:gd name="connsiteX772" fmla="*/ 569413 w 2186041"/>
                  <a:gd name="connsiteY772" fmla="*/ 1914303 h 2186041"/>
                  <a:gd name="connsiteX773" fmla="*/ 572581 w 2186041"/>
                  <a:gd name="connsiteY773" fmla="*/ 1912719 h 2186041"/>
                  <a:gd name="connsiteX774" fmla="*/ 577333 w 2186041"/>
                  <a:gd name="connsiteY774" fmla="*/ 1911135 h 2186041"/>
                  <a:gd name="connsiteX775" fmla="*/ 580501 w 2186041"/>
                  <a:gd name="connsiteY775" fmla="*/ 1911135 h 2186041"/>
                  <a:gd name="connsiteX776" fmla="*/ 569413 w 2186041"/>
                  <a:gd name="connsiteY776" fmla="*/ 1906383 h 2186041"/>
                  <a:gd name="connsiteX777" fmla="*/ 564660 w 2186041"/>
                  <a:gd name="connsiteY777" fmla="*/ 1904799 h 2186041"/>
                  <a:gd name="connsiteX778" fmla="*/ 566244 w 2186041"/>
                  <a:gd name="connsiteY778" fmla="*/ 1903215 h 2186041"/>
                  <a:gd name="connsiteX779" fmla="*/ 563076 w 2186041"/>
                  <a:gd name="connsiteY779" fmla="*/ 1903215 h 2186041"/>
                  <a:gd name="connsiteX780" fmla="*/ 558324 w 2186041"/>
                  <a:gd name="connsiteY780" fmla="*/ 1900046 h 2186041"/>
                  <a:gd name="connsiteX781" fmla="*/ 550403 w 2186041"/>
                  <a:gd name="connsiteY781" fmla="*/ 1898462 h 2186041"/>
                  <a:gd name="connsiteX782" fmla="*/ 542483 w 2186041"/>
                  <a:gd name="connsiteY782" fmla="*/ 1903215 h 2186041"/>
                  <a:gd name="connsiteX783" fmla="*/ 532978 w 2186041"/>
                  <a:gd name="connsiteY783" fmla="*/ 1909551 h 2186041"/>
                  <a:gd name="connsiteX784" fmla="*/ 531395 w 2186041"/>
                  <a:gd name="connsiteY784" fmla="*/ 1914303 h 2186041"/>
                  <a:gd name="connsiteX785" fmla="*/ 532978 w 2186041"/>
                  <a:gd name="connsiteY785" fmla="*/ 1917471 h 2186041"/>
                  <a:gd name="connsiteX786" fmla="*/ 534563 w 2186041"/>
                  <a:gd name="connsiteY786" fmla="*/ 1922224 h 2186041"/>
                  <a:gd name="connsiteX787" fmla="*/ 534563 w 2186041"/>
                  <a:gd name="connsiteY787" fmla="*/ 1925392 h 2186041"/>
                  <a:gd name="connsiteX788" fmla="*/ 536147 w 2186041"/>
                  <a:gd name="connsiteY788" fmla="*/ 1928560 h 2186041"/>
                  <a:gd name="connsiteX789" fmla="*/ 540899 w 2186041"/>
                  <a:gd name="connsiteY789" fmla="*/ 1930144 h 2186041"/>
                  <a:gd name="connsiteX790" fmla="*/ 547236 w 2186041"/>
                  <a:gd name="connsiteY790" fmla="*/ 1925392 h 2186041"/>
                  <a:gd name="connsiteX791" fmla="*/ 483872 w 2186041"/>
                  <a:gd name="connsiteY791" fmla="*/ 1627583 h 2186041"/>
                  <a:gd name="connsiteX792" fmla="*/ 483872 w 2186041"/>
                  <a:gd name="connsiteY792" fmla="*/ 1627583 h 2186041"/>
                  <a:gd name="connsiteX793" fmla="*/ 483872 w 2186041"/>
                  <a:gd name="connsiteY793" fmla="*/ 1624415 h 2186041"/>
                  <a:gd name="connsiteX794" fmla="*/ 480704 w 2186041"/>
                  <a:gd name="connsiteY794" fmla="*/ 1625999 h 2186041"/>
                  <a:gd name="connsiteX795" fmla="*/ 477535 w 2186041"/>
                  <a:gd name="connsiteY795" fmla="*/ 1622831 h 2186041"/>
                  <a:gd name="connsiteX796" fmla="*/ 474367 w 2186041"/>
                  <a:gd name="connsiteY796" fmla="*/ 1621247 h 2186041"/>
                  <a:gd name="connsiteX797" fmla="*/ 471199 w 2186041"/>
                  <a:gd name="connsiteY797" fmla="*/ 1618079 h 2186041"/>
                  <a:gd name="connsiteX798" fmla="*/ 463279 w 2186041"/>
                  <a:gd name="connsiteY798" fmla="*/ 1614911 h 2186041"/>
                  <a:gd name="connsiteX799" fmla="*/ 469615 w 2186041"/>
                  <a:gd name="connsiteY799" fmla="*/ 1614911 h 2186041"/>
                  <a:gd name="connsiteX800" fmla="*/ 477535 w 2186041"/>
                  <a:gd name="connsiteY800" fmla="*/ 1613327 h 2186041"/>
                  <a:gd name="connsiteX801" fmla="*/ 480704 w 2186041"/>
                  <a:gd name="connsiteY801" fmla="*/ 1597486 h 2186041"/>
                  <a:gd name="connsiteX802" fmla="*/ 477535 w 2186041"/>
                  <a:gd name="connsiteY802" fmla="*/ 1580061 h 2186041"/>
                  <a:gd name="connsiteX803" fmla="*/ 474367 w 2186041"/>
                  <a:gd name="connsiteY803" fmla="*/ 1570556 h 2186041"/>
                  <a:gd name="connsiteX804" fmla="*/ 472783 w 2186041"/>
                  <a:gd name="connsiteY804" fmla="*/ 1572140 h 2186041"/>
                  <a:gd name="connsiteX805" fmla="*/ 471199 w 2186041"/>
                  <a:gd name="connsiteY805" fmla="*/ 1570556 h 2186041"/>
                  <a:gd name="connsiteX806" fmla="*/ 468031 w 2186041"/>
                  <a:gd name="connsiteY806" fmla="*/ 1572140 h 2186041"/>
                  <a:gd name="connsiteX807" fmla="*/ 460111 w 2186041"/>
                  <a:gd name="connsiteY807" fmla="*/ 1580061 h 2186041"/>
                  <a:gd name="connsiteX808" fmla="*/ 442686 w 2186041"/>
                  <a:gd name="connsiteY808" fmla="*/ 1589565 h 2186041"/>
                  <a:gd name="connsiteX809" fmla="*/ 436349 w 2186041"/>
                  <a:gd name="connsiteY809" fmla="*/ 1589565 h 2186041"/>
                  <a:gd name="connsiteX810" fmla="*/ 430013 w 2186041"/>
                  <a:gd name="connsiteY810" fmla="*/ 1586397 h 2186041"/>
                  <a:gd name="connsiteX811" fmla="*/ 426845 w 2186041"/>
                  <a:gd name="connsiteY811" fmla="*/ 1575308 h 2186041"/>
                  <a:gd name="connsiteX812" fmla="*/ 414172 w 2186041"/>
                  <a:gd name="connsiteY812" fmla="*/ 1573724 h 2186041"/>
                  <a:gd name="connsiteX813" fmla="*/ 403083 w 2186041"/>
                  <a:gd name="connsiteY813" fmla="*/ 1578477 h 2186041"/>
                  <a:gd name="connsiteX814" fmla="*/ 391995 w 2186041"/>
                  <a:gd name="connsiteY814" fmla="*/ 1586397 h 2186041"/>
                  <a:gd name="connsiteX815" fmla="*/ 390410 w 2186041"/>
                  <a:gd name="connsiteY815" fmla="*/ 1592733 h 2186041"/>
                  <a:gd name="connsiteX816" fmla="*/ 390410 w 2186041"/>
                  <a:gd name="connsiteY816" fmla="*/ 1597486 h 2186041"/>
                  <a:gd name="connsiteX817" fmla="*/ 390410 w 2186041"/>
                  <a:gd name="connsiteY817" fmla="*/ 1603822 h 2186041"/>
                  <a:gd name="connsiteX818" fmla="*/ 384074 w 2186041"/>
                  <a:gd name="connsiteY818" fmla="*/ 1605406 h 2186041"/>
                  <a:gd name="connsiteX819" fmla="*/ 371402 w 2186041"/>
                  <a:gd name="connsiteY819" fmla="*/ 1594317 h 2186041"/>
                  <a:gd name="connsiteX820" fmla="*/ 365065 w 2186041"/>
                  <a:gd name="connsiteY820" fmla="*/ 1586397 h 2186041"/>
                  <a:gd name="connsiteX821" fmla="*/ 363481 w 2186041"/>
                  <a:gd name="connsiteY821" fmla="*/ 1581645 h 2186041"/>
                  <a:gd name="connsiteX822" fmla="*/ 358729 w 2186041"/>
                  <a:gd name="connsiteY822" fmla="*/ 1578477 h 2186041"/>
                  <a:gd name="connsiteX823" fmla="*/ 353977 w 2186041"/>
                  <a:gd name="connsiteY823" fmla="*/ 1573724 h 2186041"/>
                  <a:gd name="connsiteX824" fmla="*/ 352392 w 2186041"/>
                  <a:gd name="connsiteY824" fmla="*/ 1578477 h 2186041"/>
                  <a:gd name="connsiteX825" fmla="*/ 347640 w 2186041"/>
                  <a:gd name="connsiteY825" fmla="*/ 1595902 h 2186041"/>
                  <a:gd name="connsiteX826" fmla="*/ 349225 w 2186041"/>
                  <a:gd name="connsiteY826" fmla="*/ 1611742 h 2186041"/>
                  <a:gd name="connsiteX827" fmla="*/ 350808 w 2186041"/>
                  <a:gd name="connsiteY827" fmla="*/ 1619663 h 2186041"/>
                  <a:gd name="connsiteX828" fmla="*/ 347640 w 2186041"/>
                  <a:gd name="connsiteY828" fmla="*/ 1622831 h 2186041"/>
                  <a:gd name="connsiteX829" fmla="*/ 344472 w 2186041"/>
                  <a:gd name="connsiteY829" fmla="*/ 1624415 h 2186041"/>
                  <a:gd name="connsiteX830" fmla="*/ 341304 w 2186041"/>
                  <a:gd name="connsiteY830" fmla="*/ 1627583 h 2186041"/>
                  <a:gd name="connsiteX831" fmla="*/ 341304 w 2186041"/>
                  <a:gd name="connsiteY831" fmla="*/ 1629167 h 2186041"/>
                  <a:gd name="connsiteX832" fmla="*/ 339720 w 2186041"/>
                  <a:gd name="connsiteY832" fmla="*/ 1632336 h 2186041"/>
                  <a:gd name="connsiteX833" fmla="*/ 339720 w 2186041"/>
                  <a:gd name="connsiteY833" fmla="*/ 1627583 h 2186041"/>
                  <a:gd name="connsiteX834" fmla="*/ 331800 w 2186041"/>
                  <a:gd name="connsiteY834" fmla="*/ 1629167 h 2186041"/>
                  <a:gd name="connsiteX835" fmla="*/ 327047 w 2186041"/>
                  <a:gd name="connsiteY835" fmla="*/ 1640256 h 2186041"/>
                  <a:gd name="connsiteX836" fmla="*/ 338136 w 2186041"/>
                  <a:gd name="connsiteY836" fmla="*/ 1651345 h 2186041"/>
                  <a:gd name="connsiteX837" fmla="*/ 339720 w 2186041"/>
                  <a:gd name="connsiteY837" fmla="*/ 1654513 h 2186041"/>
                  <a:gd name="connsiteX838" fmla="*/ 338136 w 2186041"/>
                  <a:gd name="connsiteY838" fmla="*/ 1656097 h 2186041"/>
                  <a:gd name="connsiteX839" fmla="*/ 330215 w 2186041"/>
                  <a:gd name="connsiteY839" fmla="*/ 1654513 h 2186041"/>
                  <a:gd name="connsiteX840" fmla="*/ 338136 w 2186041"/>
                  <a:gd name="connsiteY840" fmla="*/ 1656097 h 2186041"/>
                  <a:gd name="connsiteX841" fmla="*/ 336552 w 2186041"/>
                  <a:gd name="connsiteY841" fmla="*/ 1654513 h 2186041"/>
                  <a:gd name="connsiteX842" fmla="*/ 327047 w 2186041"/>
                  <a:gd name="connsiteY842" fmla="*/ 1652929 h 2186041"/>
                  <a:gd name="connsiteX843" fmla="*/ 319127 w 2186041"/>
                  <a:gd name="connsiteY843" fmla="*/ 1651345 h 2186041"/>
                  <a:gd name="connsiteX844" fmla="*/ 315959 w 2186041"/>
                  <a:gd name="connsiteY844" fmla="*/ 1648176 h 2186041"/>
                  <a:gd name="connsiteX845" fmla="*/ 314374 w 2186041"/>
                  <a:gd name="connsiteY845" fmla="*/ 1648176 h 2186041"/>
                  <a:gd name="connsiteX846" fmla="*/ 311206 w 2186041"/>
                  <a:gd name="connsiteY846" fmla="*/ 1646592 h 2186041"/>
                  <a:gd name="connsiteX847" fmla="*/ 306454 w 2186041"/>
                  <a:gd name="connsiteY847" fmla="*/ 1649760 h 2186041"/>
                  <a:gd name="connsiteX848" fmla="*/ 301702 w 2186041"/>
                  <a:gd name="connsiteY848" fmla="*/ 1660849 h 2186041"/>
                  <a:gd name="connsiteX849" fmla="*/ 306454 w 2186041"/>
                  <a:gd name="connsiteY849" fmla="*/ 1665601 h 2186041"/>
                  <a:gd name="connsiteX850" fmla="*/ 308038 w 2186041"/>
                  <a:gd name="connsiteY850" fmla="*/ 1670354 h 2186041"/>
                  <a:gd name="connsiteX851" fmla="*/ 308038 w 2186041"/>
                  <a:gd name="connsiteY851" fmla="*/ 1673522 h 2186041"/>
                  <a:gd name="connsiteX852" fmla="*/ 300118 w 2186041"/>
                  <a:gd name="connsiteY852" fmla="*/ 1681442 h 2186041"/>
                  <a:gd name="connsiteX853" fmla="*/ 289029 w 2186041"/>
                  <a:gd name="connsiteY853" fmla="*/ 1686195 h 2186041"/>
                  <a:gd name="connsiteX854" fmla="*/ 285861 w 2186041"/>
                  <a:gd name="connsiteY854" fmla="*/ 1692531 h 2186041"/>
                  <a:gd name="connsiteX855" fmla="*/ 285861 w 2186041"/>
                  <a:gd name="connsiteY855" fmla="*/ 1695699 h 2186041"/>
                  <a:gd name="connsiteX856" fmla="*/ 287445 w 2186041"/>
                  <a:gd name="connsiteY856" fmla="*/ 1695699 h 2186041"/>
                  <a:gd name="connsiteX857" fmla="*/ 284277 w 2186041"/>
                  <a:gd name="connsiteY857" fmla="*/ 1702035 h 2186041"/>
                  <a:gd name="connsiteX858" fmla="*/ 285861 w 2186041"/>
                  <a:gd name="connsiteY858" fmla="*/ 1703620 h 2186041"/>
                  <a:gd name="connsiteX859" fmla="*/ 287445 w 2186041"/>
                  <a:gd name="connsiteY859" fmla="*/ 1708372 h 2186041"/>
                  <a:gd name="connsiteX860" fmla="*/ 292197 w 2186041"/>
                  <a:gd name="connsiteY860" fmla="*/ 1708372 h 2186041"/>
                  <a:gd name="connsiteX861" fmla="*/ 290613 w 2186041"/>
                  <a:gd name="connsiteY861" fmla="*/ 1713124 h 2186041"/>
                  <a:gd name="connsiteX862" fmla="*/ 301702 w 2186041"/>
                  <a:gd name="connsiteY862" fmla="*/ 1713124 h 2186041"/>
                  <a:gd name="connsiteX863" fmla="*/ 308038 w 2186041"/>
                  <a:gd name="connsiteY863" fmla="*/ 1711540 h 2186041"/>
                  <a:gd name="connsiteX864" fmla="*/ 315959 w 2186041"/>
                  <a:gd name="connsiteY864" fmla="*/ 1705204 h 2186041"/>
                  <a:gd name="connsiteX865" fmla="*/ 330215 w 2186041"/>
                  <a:gd name="connsiteY865" fmla="*/ 1697283 h 2186041"/>
                  <a:gd name="connsiteX866" fmla="*/ 341304 w 2186041"/>
                  <a:gd name="connsiteY866" fmla="*/ 1697283 h 2186041"/>
                  <a:gd name="connsiteX867" fmla="*/ 353977 w 2186041"/>
                  <a:gd name="connsiteY867" fmla="*/ 1705204 h 2186041"/>
                  <a:gd name="connsiteX868" fmla="*/ 361897 w 2186041"/>
                  <a:gd name="connsiteY868" fmla="*/ 1711540 h 2186041"/>
                  <a:gd name="connsiteX869" fmla="*/ 363481 w 2186041"/>
                  <a:gd name="connsiteY869" fmla="*/ 1711540 h 2186041"/>
                  <a:gd name="connsiteX870" fmla="*/ 363481 w 2186041"/>
                  <a:gd name="connsiteY870" fmla="*/ 1708372 h 2186041"/>
                  <a:gd name="connsiteX871" fmla="*/ 366649 w 2186041"/>
                  <a:gd name="connsiteY871" fmla="*/ 1709956 h 2186041"/>
                  <a:gd name="connsiteX872" fmla="*/ 366649 w 2186041"/>
                  <a:gd name="connsiteY872" fmla="*/ 1708372 h 2186041"/>
                  <a:gd name="connsiteX873" fmla="*/ 371402 w 2186041"/>
                  <a:gd name="connsiteY873" fmla="*/ 1708372 h 2186041"/>
                  <a:gd name="connsiteX874" fmla="*/ 371402 w 2186041"/>
                  <a:gd name="connsiteY874" fmla="*/ 1705204 h 2186041"/>
                  <a:gd name="connsiteX875" fmla="*/ 372986 w 2186041"/>
                  <a:gd name="connsiteY875" fmla="*/ 1702035 h 2186041"/>
                  <a:gd name="connsiteX876" fmla="*/ 371402 w 2186041"/>
                  <a:gd name="connsiteY876" fmla="*/ 1695699 h 2186041"/>
                  <a:gd name="connsiteX877" fmla="*/ 366649 w 2186041"/>
                  <a:gd name="connsiteY877" fmla="*/ 1689363 h 2186041"/>
                  <a:gd name="connsiteX878" fmla="*/ 361897 w 2186041"/>
                  <a:gd name="connsiteY878" fmla="*/ 1684611 h 2186041"/>
                  <a:gd name="connsiteX879" fmla="*/ 355561 w 2186041"/>
                  <a:gd name="connsiteY879" fmla="*/ 1679858 h 2186041"/>
                  <a:gd name="connsiteX880" fmla="*/ 358729 w 2186041"/>
                  <a:gd name="connsiteY880" fmla="*/ 1673522 h 2186041"/>
                  <a:gd name="connsiteX881" fmla="*/ 360313 w 2186041"/>
                  <a:gd name="connsiteY881" fmla="*/ 1668770 h 2186041"/>
                  <a:gd name="connsiteX882" fmla="*/ 371402 w 2186041"/>
                  <a:gd name="connsiteY882" fmla="*/ 1678274 h 2186041"/>
                  <a:gd name="connsiteX883" fmla="*/ 384074 w 2186041"/>
                  <a:gd name="connsiteY883" fmla="*/ 1689363 h 2186041"/>
                  <a:gd name="connsiteX884" fmla="*/ 393579 w 2186041"/>
                  <a:gd name="connsiteY884" fmla="*/ 1686195 h 2186041"/>
                  <a:gd name="connsiteX885" fmla="*/ 395163 w 2186041"/>
                  <a:gd name="connsiteY885" fmla="*/ 1679858 h 2186041"/>
                  <a:gd name="connsiteX886" fmla="*/ 395163 w 2186041"/>
                  <a:gd name="connsiteY886" fmla="*/ 1676690 h 2186041"/>
                  <a:gd name="connsiteX887" fmla="*/ 395163 w 2186041"/>
                  <a:gd name="connsiteY887" fmla="*/ 1673522 h 2186041"/>
                  <a:gd name="connsiteX888" fmla="*/ 391995 w 2186041"/>
                  <a:gd name="connsiteY888" fmla="*/ 1675106 h 2186041"/>
                  <a:gd name="connsiteX889" fmla="*/ 393579 w 2186041"/>
                  <a:gd name="connsiteY889" fmla="*/ 1670354 h 2186041"/>
                  <a:gd name="connsiteX890" fmla="*/ 401499 w 2186041"/>
                  <a:gd name="connsiteY890" fmla="*/ 1671938 h 2186041"/>
                  <a:gd name="connsiteX891" fmla="*/ 409420 w 2186041"/>
                  <a:gd name="connsiteY891" fmla="*/ 1673522 h 2186041"/>
                  <a:gd name="connsiteX892" fmla="*/ 417340 w 2186041"/>
                  <a:gd name="connsiteY892" fmla="*/ 1673522 h 2186041"/>
                  <a:gd name="connsiteX893" fmla="*/ 422092 w 2186041"/>
                  <a:gd name="connsiteY893" fmla="*/ 1678274 h 2186041"/>
                  <a:gd name="connsiteX894" fmla="*/ 428429 w 2186041"/>
                  <a:gd name="connsiteY894" fmla="*/ 1683026 h 2186041"/>
                  <a:gd name="connsiteX895" fmla="*/ 439517 w 2186041"/>
                  <a:gd name="connsiteY895" fmla="*/ 1694115 h 2186041"/>
                  <a:gd name="connsiteX896" fmla="*/ 434765 w 2186041"/>
                  <a:gd name="connsiteY896" fmla="*/ 1708372 h 2186041"/>
                  <a:gd name="connsiteX897" fmla="*/ 422092 w 2186041"/>
                  <a:gd name="connsiteY897" fmla="*/ 1719460 h 2186041"/>
                  <a:gd name="connsiteX898" fmla="*/ 409420 w 2186041"/>
                  <a:gd name="connsiteY898" fmla="*/ 1727381 h 2186041"/>
                  <a:gd name="connsiteX899" fmla="*/ 393579 w 2186041"/>
                  <a:gd name="connsiteY899" fmla="*/ 1736885 h 2186041"/>
                  <a:gd name="connsiteX900" fmla="*/ 377738 w 2186041"/>
                  <a:gd name="connsiteY900" fmla="*/ 1749558 h 2186041"/>
                  <a:gd name="connsiteX901" fmla="*/ 358729 w 2186041"/>
                  <a:gd name="connsiteY901" fmla="*/ 1759063 h 2186041"/>
                  <a:gd name="connsiteX902" fmla="*/ 342888 w 2186041"/>
                  <a:gd name="connsiteY902" fmla="*/ 1770151 h 2186041"/>
                  <a:gd name="connsiteX903" fmla="*/ 336552 w 2186041"/>
                  <a:gd name="connsiteY903" fmla="*/ 1773319 h 2186041"/>
                  <a:gd name="connsiteX904" fmla="*/ 330215 w 2186041"/>
                  <a:gd name="connsiteY904" fmla="*/ 1768567 h 2186041"/>
                  <a:gd name="connsiteX905" fmla="*/ 320711 w 2186041"/>
                  <a:gd name="connsiteY905" fmla="*/ 1751142 h 2186041"/>
                  <a:gd name="connsiteX906" fmla="*/ 314374 w 2186041"/>
                  <a:gd name="connsiteY906" fmla="*/ 1732133 h 2186041"/>
                  <a:gd name="connsiteX907" fmla="*/ 314374 w 2186041"/>
                  <a:gd name="connsiteY907" fmla="*/ 1728965 h 2186041"/>
                  <a:gd name="connsiteX908" fmla="*/ 311206 w 2186041"/>
                  <a:gd name="connsiteY908" fmla="*/ 1727381 h 2186041"/>
                  <a:gd name="connsiteX909" fmla="*/ 308038 w 2186041"/>
                  <a:gd name="connsiteY909" fmla="*/ 1730549 h 2186041"/>
                  <a:gd name="connsiteX910" fmla="*/ 303286 w 2186041"/>
                  <a:gd name="connsiteY910" fmla="*/ 1730549 h 2186041"/>
                  <a:gd name="connsiteX911" fmla="*/ 301702 w 2186041"/>
                  <a:gd name="connsiteY911" fmla="*/ 1733717 h 2186041"/>
                  <a:gd name="connsiteX912" fmla="*/ 296949 w 2186041"/>
                  <a:gd name="connsiteY912" fmla="*/ 1733717 h 2186041"/>
                  <a:gd name="connsiteX913" fmla="*/ 301702 w 2186041"/>
                  <a:gd name="connsiteY913" fmla="*/ 1740053 h 2186041"/>
                  <a:gd name="connsiteX914" fmla="*/ 301702 w 2186041"/>
                  <a:gd name="connsiteY914" fmla="*/ 1735301 h 2186041"/>
                  <a:gd name="connsiteX915" fmla="*/ 303286 w 2186041"/>
                  <a:gd name="connsiteY915" fmla="*/ 1740053 h 2186041"/>
                  <a:gd name="connsiteX916" fmla="*/ 304870 w 2186041"/>
                  <a:gd name="connsiteY916" fmla="*/ 1746390 h 2186041"/>
                  <a:gd name="connsiteX917" fmla="*/ 304870 w 2186041"/>
                  <a:gd name="connsiteY917" fmla="*/ 1752726 h 2186041"/>
                  <a:gd name="connsiteX918" fmla="*/ 308038 w 2186041"/>
                  <a:gd name="connsiteY918" fmla="*/ 1759063 h 2186041"/>
                  <a:gd name="connsiteX919" fmla="*/ 311206 w 2186041"/>
                  <a:gd name="connsiteY919" fmla="*/ 1762231 h 2186041"/>
                  <a:gd name="connsiteX920" fmla="*/ 312790 w 2186041"/>
                  <a:gd name="connsiteY920" fmla="*/ 1766983 h 2186041"/>
                  <a:gd name="connsiteX921" fmla="*/ 319127 w 2186041"/>
                  <a:gd name="connsiteY921" fmla="*/ 1781240 h 2186041"/>
                  <a:gd name="connsiteX922" fmla="*/ 333384 w 2186041"/>
                  <a:gd name="connsiteY922" fmla="*/ 1795497 h 2186041"/>
                  <a:gd name="connsiteX923" fmla="*/ 341304 w 2186041"/>
                  <a:gd name="connsiteY923" fmla="*/ 1798665 h 2186041"/>
                  <a:gd name="connsiteX924" fmla="*/ 346056 w 2186041"/>
                  <a:gd name="connsiteY924" fmla="*/ 1795497 h 2186041"/>
                  <a:gd name="connsiteX925" fmla="*/ 347640 w 2186041"/>
                  <a:gd name="connsiteY925" fmla="*/ 1795497 h 2186041"/>
                  <a:gd name="connsiteX926" fmla="*/ 355561 w 2186041"/>
                  <a:gd name="connsiteY926" fmla="*/ 1789160 h 2186041"/>
                  <a:gd name="connsiteX927" fmla="*/ 357145 w 2186041"/>
                  <a:gd name="connsiteY927" fmla="*/ 1785992 h 2186041"/>
                  <a:gd name="connsiteX928" fmla="*/ 361897 w 2186041"/>
                  <a:gd name="connsiteY928" fmla="*/ 1782824 h 2186041"/>
                  <a:gd name="connsiteX929" fmla="*/ 360313 w 2186041"/>
                  <a:gd name="connsiteY929" fmla="*/ 1785992 h 2186041"/>
                  <a:gd name="connsiteX930" fmla="*/ 368233 w 2186041"/>
                  <a:gd name="connsiteY930" fmla="*/ 1782824 h 2186041"/>
                  <a:gd name="connsiteX931" fmla="*/ 371402 w 2186041"/>
                  <a:gd name="connsiteY931" fmla="*/ 1779656 h 2186041"/>
                  <a:gd name="connsiteX932" fmla="*/ 376154 w 2186041"/>
                  <a:gd name="connsiteY932" fmla="*/ 1778072 h 2186041"/>
                  <a:gd name="connsiteX933" fmla="*/ 390410 w 2186041"/>
                  <a:gd name="connsiteY933" fmla="*/ 1770151 h 2186041"/>
                  <a:gd name="connsiteX934" fmla="*/ 403083 w 2186041"/>
                  <a:gd name="connsiteY934" fmla="*/ 1759063 h 2186041"/>
                  <a:gd name="connsiteX935" fmla="*/ 411004 w 2186041"/>
                  <a:gd name="connsiteY935" fmla="*/ 1755894 h 2186041"/>
                  <a:gd name="connsiteX936" fmla="*/ 415756 w 2186041"/>
                  <a:gd name="connsiteY936" fmla="*/ 1752726 h 2186041"/>
                  <a:gd name="connsiteX937" fmla="*/ 426845 w 2186041"/>
                  <a:gd name="connsiteY937" fmla="*/ 1746390 h 2186041"/>
                  <a:gd name="connsiteX938" fmla="*/ 433181 w 2186041"/>
                  <a:gd name="connsiteY938" fmla="*/ 1741638 h 2186041"/>
                  <a:gd name="connsiteX939" fmla="*/ 442686 w 2186041"/>
                  <a:gd name="connsiteY939" fmla="*/ 1736885 h 2186041"/>
                  <a:gd name="connsiteX940" fmla="*/ 458527 w 2186041"/>
                  <a:gd name="connsiteY940" fmla="*/ 1727381 h 2186041"/>
                  <a:gd name="connsiteX941" fmla="*/ 461694 w 2186041"/>
                  <a:gd name="connsiteY941" fmla="*/ 1709956 h 2186041"/>
                  <a:gd name="connsiteX942" fmla="*/ 460111 w 2186041"/>
                  <a:gd name="connsiteY942" fmla="*/ 1711540 h 2186041"/>
                  <a:gd name="connsiteX943" fmla="*/ 460111 w 2186041"/>
                  <a:gd name="connsiteY943" fmla="*/ 1703620 h 2186041"/>
                  <a:gd name="connsiteX944" fmla="*/ 461694 w 2186041"/>
                  <a:gd name="connsiteY944" fmla="*/ 1698867 h 2186041"/>
                  <a:gd name="connsiteX945" fmla="*/ 461694 w 2186041"/>
                  <a:gd name="connsiteY945" fmla="*/ 1694115 h 2186041"/>
                  <a:gd name="connsiteX946" fmla="*/ 461694 w 2186041"/>
                  <a:gd name="connsiteY946" fmla="*/ 1683026 h 2186041"/>
                  <a:gd name="connsiteX947" fmla="*/ 460111 w 2186041"/>
                  <a:gd name="connsiteY947" fmla="*/ 1678274 h 2186041"/>
                  <a:gd name="connsiteX948" fmla="*/ 458527 w 2186041"/>
                  <a:gd name="connsiteY948" fmla="*/ 1678274 h 2186041"/>
                  <a:gd name="connsiteX949" fmla="*/ 453774 w 2186041"/>
                  <a:gd name="connsiteY949" fmla="*/ 1675106 h 2186041"/>
                  <a:gd name="connsiteX950" fmla="*/ 445854 w 2186041"/>
                  <a:gd name="connsiteY950" fmla="*/ 1667186 h 2186041"/>
                  <a:gd name="connsiteX951" fmla="*/ 442686 w 2186041"/>
                  <a:gd name="connsiteY951" fmla="*/ 1667186 h 2186041"/>
                  <a:gd name="connsiteX952" fmla="*/ 437933 w 2186041"/>
                  <a:gd name="connsiteY952" fmla="*/ 1664017 h 2186041"/>
                  <a:gd name="connsiteX953" fmla="*/ 426845 w 2186041"/>
                  <a:gd name="connsiteY953" fmla="*/ 1651345 h 2186041"/>
                  <a:gd name="connsiteX954" fmla="*/ 423676 w 2186041"/>
                  <a:gd name="connsiteY954" fmla="*/ 1646592 h 2186041"/>
                  <a:gd name="connsiteX955" fmla="*/ 420509 w 2186041"/>
                  <a:gd name="connsiteY955" fmla="*/ 1643424 h 2186041"/>
                  <a:gd name="connsiteX956" fmla="*/ 436349 w 2186041"/>
                  <a:gd name="connsiteY956" fmla="*/ 1646592 h 2186041"/>
                  <a:gd name="connsiteX957" fmla="*/ 445854 w 2186041"/>
                  <a:gd name="connsiteY957" fmla="*/ 1648176 h 2186041"/>
                  <a:gd name="connsiteX958" fmla="*/ 456942 w 2186041"/>
                  <a:gd name="connsiteY958" fmla="*/ 1656097 h 2186041"/>
                  <a:gd name="connsiteX959" fmla="*/ 466447 w 2186041"/>
                  <a:gd name="connsiteY959" fmla="*/ 1662433 h 2186041"/>
                  <a:gd name="connsiteX960" fmla="*/ 475952 w 2186041"/>
                  <a:gd name="connsiteY960" fmla="*/ 1667186 h 2186041"/>
                  <a:gd name="connsiteX961" fmla="*/ 477535 w 2186041"/>
                  <a:gd name="connsiteY961" fmla="*/ 1664017 h 2186041"/>
                  <a:gd name="connsiteX962" fmla="*/ 482288 w 2186041"/>
                  <a:gd name="connsiteY962" fmla="*/ 1662433 h 2186041"/>
                  <a:gd name="connsiteX963" fmla="*/ 485456 w 2186041"/>
                  <a:gd name="connsiteY963" fmla="*/ 1659265 h 2186041"/>
                  <a:gd name="connsiteX964" fmla="*/ 487040 w 2186041"/>
                  <a:gd name="connsiteY964" fmla="*/ 1657681 h 2186041"/>
                  <a:gd name="connsiteX965" fmla="*/ 487040 w 2186041"/>
                  <a:gd name="connsiteY965" fmla="*/ 1656097 h 2186041"/>
                  <a:gd name="connsiteX966" fmla="*/ 488624 w 2186041"/>
                  <a:gd name="connsiteY966" fmla="*/ 1656097 h 2186041"/>
                  <a:gd name="connsiteX967" fmla="*/ 488624 w 2186041"/>
                  <a:gd name="connsiteY967" fmla="*/ 1652929 h 2186041"/>
                  <a:gd name="connsiteX968" fmla="*/ 491792 w 2186041"/>
                  <a:gd name="connsiteY968" fmla="*/ 1651345 h 2186041"/>
                  <a:gd name="connsiteX969" fmla="*/ 491792 w 2186041"/>
                  <a:gd name="connsiteY969" fmla="*/ 1646592 h 2186041"/>
                  <a:gd name="connsiteX970" fmla="*/ 483872 w 2186041"/>
                  <a:gd name="connsiteY970" fmla="*/ 1627583 h 2186041"/>
                  <a:gd name="connsiteX971" fmla="*/ 333384 w 2186041"/>
                  <a:gd name="connsiteY971" fmla="*/ 1656097 h 2186041"/>
                  <a:gd name="connsiteX972" fmla="*/ 328631 w 2186041"/>
                  <a:gd name="connsiteY972" fmla="*/ 1652929 h 2186041"/>
                  <a:gd name="connsiteX973" fmla="*/ 333384 w 2186041"/>
                  <a:gd name="connsiteY973" fmla="*/ 1656097 h 2186041"/>
                  <a:gd name="connsiteX974" fmla="*/ 334967 w 2186041"/>
                  <a:gd name="connsiteY974" fmla="*/ 1652929 h 2186041"/>
                  <a:gd name="connsiteX975" fmla="*/ 331800 w 2186041"/>
                  <a:gd name="connsiteY975" fmla="*/ 1652929 h 2186041"/>
                  <a:gd name="connsiteX976" fmla="*/ 338136 w 2186041"/>
                  <a:gd name="connsiteY976" fmla="*/ 1652929 h 2186041"/>
                  <a:gd name="connsiteX977" fmla="*/ 334967 w 2186041"/>
                  <a:gd name="connsiteY977" fmla="*/ 1652929 h 2186041"/>
                  <a:gd name="connsiteX978" fmla="*/ 353977 w 2186041"/>
                  <a:gd name="connsiteY978" fmla="*/ 1641840 h 2186041"/>
                  <a:gd name="connsiteX979" fmla="*/ 350808 w 2186041"/>
                  <a:gd name="connsiteY979" fmla="*/ 1638672 h 2186041"/>
                  <a:gd name="connsiteX980" fmla="*/ 355561 w 2186041"/>
                  <a:gd name="connsiteY980" fmla="*/ 1641840 h 2186041"/>
                  <a:gd name="connsiteX981" fmla="*/ 353977 w 2186041"/>
                  <a:gd name="connsiteY981" fmla="*/ 1641840 h 2186041"/>
                  <a:gd name="connsiteX982" fmla="*/ 368233 w 2186041"/>
                  <a:gd name="connsiteY982" fmla="*/ 1643424 h 2186041"/>
                  <a:gd name="connsiteX983" fmla="*/ 355561 w 2186041"/>
                  <a:gd name="connsiteY983" fmla="*/ 1640256 h 2186041"/>
                  <a:gd name="connsiteX984" fmla="*/ 352392 w 2186041"/>
                  <a:gd name="connsiteY984" fmla="*/ 1638672 h 2186041"/>
                  <a:gd name="connsiteX985" fmla="*/ 352392 w 2186041"/>
                  <a:gd name="connsiteY985" fmla="*/ 1637088 h 2186041"/>
                  <a:gd name="connsiteX986" fmla="*/ 353977 w 2186041"/>
                  <a:gd name="connsiteY986" fmla="*/ 1633920 h 2186041"/>
                  <a:gd name="connsiteX987" fmla="*/ 358729 w 2186041"/>
                  <a:gd name="connsiteY987" fmla="*/ 1625999 h 2186041"/>
                  <a:gd name="connsiteX988" fmla="*/ 363481 w 2186041"/>
                  <a:gd name="connsiteY988" fmla="*/ 1622831 h 2186041"/>
                  <a:gd name="connsiteX989" fmla="*/ 374570 w 2186041"/>
                  <a:gd name="connsiteY989" fmla="*/ 1632336 h 2186041"/>
                  <a:gd name="connsiteX990" fmla="*/ 387243 w 2186041"/>
                  <a:gd name="connsiteY990" fmla="*/ 1645008 h 2186041"/>
                  <a:gd name="connsiteX991" fmla="*/ 374570 w 2186041"/>
                  <a:gd name="connsiteY991" fmla="*/ 1645008 h 2186041"/>
                  <a:gd name="connsiteX992" fmla="*/ 368233 w 2186041"/>
                  <a:gd name="connsiteY992" fmla="*/ 1643424 h 2186041"/>
                  <a:gd name="connsiteX993" fmla="*/ 387243 w 2186041"/>
                  <a:gd name="connsiteY993" fmla="*/ 1664017 h 2186041"/>
                  <a:gd name="connsiteX994" fmla="*/ 382490 w 2186041"/>
                  <a:gd name="connsiteY994" fmla="*/ 1660849 h 2186041"/>
                  <a:gd name="connsiteX995" fmla="*/ 390410 w 2186041"/>
                  <a:gd name="connsiteY995" fmla="*/ 1662433 h 2186041"/>
                  <a:gd name="connsiteX996" fmla="*/ 387243 w 2186041"/>
                  <a:gd name="connsiteY996" fmla="*/ 1664017 h 2186041"/>
                  <a:gd name="connsiteX997" fmla="*/ 308038 w 2186041"/>
                  <a:gd name="connsiteY997" fmla="*/ 1746390 h 2186041"/>
                  <a:gd name="connsiteX998" fmla="*/ 300118 w 2186041"/>
                  <a:gd name="connsiteY998" fmla="*/ 1727381 h 2186041"/>
                  <a:gd name="connsiteX999" fmla="*/ 303286 w 2186041"/>
                  <a:gd name="connsiteY999" fmla="*/ 1735301 h 2186041"/>
                  <a:gd name="connsiteX1000" fmla="*/ 308038 w 2186041"/>
                  <a:gd name="connsiteY1000" fmla="*/ 1746390 h 2186041"/>
                  <a:gd name="connsiteX1001" fmla="*/ 349225 w 2186041"/>
                  <a:gd name="connsiteY1001" fmla="*/ 1765399 h 2186041"/>
                  <a:gd name="connsiteX1002" fmla="*/ 342888 w 2186041"/>
                  <a:gd name="connsiteY1002" fmla="*/ 1768567 h 2186041"/>
                  <a:gd name="connsiteX1003" fmla="*/ 349225 w 2186041"/>
                  <a:gd name="connsiteY1003" fmla="*/ 1763815 h 2186041"/>
                  <a:gd name="connsiteX1004" fmla="*/ 357145 w 2186041"/>
                  <a:gd name="connsiteY1004" fmla="*/ 1759063 h 2186041"/>
                  <a:gd name="connsiteX1005" fmla="*/ 349225 w 2186041"/>
                  <a:gd name="connsiteY1005" fmla="*/ 1765399 h 2186041"/>
                  <a:gd name="connsiteX1006" fmla="*/ 361897 w 2186041"/>
                  <a:gd name="connsiteY1006" fmla="*/ 1765399 h 2186041"/>
                  <a:gd name="connsiteX1007" fmla="*/ 358729 w 2186041"/>
                  <a:gd name="connsiteY1007" fmla="*/ 1765399 h 2186041"/>
                  <a:gd name="connsiteX1008" fmla="*/ 360313 w 2186041"/>
                  <a:gd name="connsiteY1008" fmla="*/ 1762231 h 2186041"/>
                  <a:gd name="connsiteX1009" fmla="*/ 365065 w 2186041"/>
                  <a:gd name="connsiteY1009" fmla="*/ 1762231 h 2186041"/>
                  <a:gd name="connsiteX1010" fmla="*/ 361897 w 2186041"/>
                  <a:gd name="connsiteY1010" fmla="*/ 1765399 h 2186041"/>
                  <a:gd name="connsiteX1011" fmla="*/ 659705 w 2186041"/>
                  <a:gd name="connsiteY1011" fmla="*/ 1934896 h 2186041"/>
                  <a:gd name="connsiteX1012" fmla="*/ 656538 w 2186041"/>
                  <a:gd name="connsiteY1012" fmla="*/ 1931728 h 2186041"/>
                  <a:gd name="connsiteX1013" fmla="*/ 654953 w 2186041"/>
                  <a:gd name="connsiteY1013" fmla="*/ 1931728 h 2186041"/>
                  <a:gd name="connsiteX1014" fmla="*/ 653369 w 2186041"/>
                  <a:gd name="connsiteY1014" fmla="*/ 1933312 h 2186041"/>
                  <a:gd name="connsiteX1015" fmla="*/ 650201 w 2186041"/>
                  <a:gd name="connsiteY1015" fmla="*/ 1931728 h 2186041"/>
                  <a:gd name="connsiteX1016" fmla="*/ 645449 w 2186041"/>
                  <a:gd name="connsiteY1016" fmla="*/ 1925392 h 2186041"/>
                  <a:gd name="connsiteX1017" fmla="*/ 645449 w 2186041"/>
                  <a:gd name="connsiteY1017" fmla="*/ 1931728 h 2186041"/>
                  <a:gd name="connsiteX1018" fmla="*/ 642281 w 2186041"/>
                  <a:gd name="connsiteY1018" fmla="*/ 1931728 h 2186041"/>
                  <a:gd name="connsiteX1019" fmla="*/ 640697 w 2186041"/>
                  <a:gd name="connsiteY1019" fmla="*/ 1931728 h 2186041"/>
                  <a:gd name="connsiteX1020" fmla="*/ 642281 w 2186041"/>
                  <a:gd name="connsiteY1020" fmla="*/ 1933312 h 2186041"/>
                  <a:gd name="connsiteX1021" fmla="*/ 639112 w 2186041"/>
                  <a:gd name="connsiteY1021" fmla="*/ 1933312 h 2186041"/>
                  <a:gd name="connsiteX1022" fmla="*/ 634360 w 2186041"/>
                  <a:gd name="connsiteY1022" fmla="*/ 1934896 h 2186041"/>
                  <a:gd name="connsiteX1023" fmla="*/ 635944 w 2186041"/>
                  <a:gd name="connsiteY1023" fmla="*/ 1938064 h 2186041"/>
                  <a:gd name="connsiteX1024" fmla="*/ 635944 w 2186041"/>
                  <a:gd name="connsiteY1024" fmla="*/ 1944401 h 2186041"/>
                  <a:gd name="connsiteX1025" fmla="*/ 639112 w 2186041"/>
                  <a:gd name="connsiteY1025" fmla="*/ 1955490 h 2186041"/>
                  <a:gd name="connsiteX1026" fmla="*/ 637528 w 2186041"/>
                  <a:gd name="connsiteY1026" fmla="*/ 1969746 h 2186041"/>
                  <a:gd name="connsiteX1027" fmla="*/ 637528 w 2186041"/>
                  <a:gd name="connsiteY1027" fmla="*/ 1979251 h 2186041"/>
                  <a:gd name="connsiteX1028" fmla="*/ 647033 w 2186041"/>
                  <a:gd name="connsiteY1028" fmla="*/ 1980835 h 2186041"/>
                  <a:gd name="connsiteX1029" fmla="*/ 648617 w 2186041"/>
                  <a:gd name="connsiteY1029" fmla="*/ 1982419 h 2186041"/>
                  <a:gd name="connsiteX1030" fmla="*/ 650201 w 2186041"/>
                  <a:gd name="connsiteY1030" fmla="*/ 1979251 h 2186041"/>
                  <a:gd name="connsiteX1031" fmla="*/ 653369 w 2186041"/>
                  <a:gd name="connsiteY1031" fmla="*/ 1977667 h 2186041"/>
                  <a:gd name="connsiteX1032" fmla="*/ 653369 w 2186041"/>
                  <a:gd name="connsiteY1032" fmla="*/ 1985587 h 2186041"/>
                  <a:gd name="connsiteX1033" fmla="*/ 656538 w 2186041"/>
                  <a:gd name="connsiteY1033" fmla="*/ 1984003 h 2186041"/>
                  <a:gd name="connsiteX1034" fmla="*/ 658122 w 2186041"/>
                  <a:gd name="connsiteY1034" fmla="*/ 1984003 h 2186041"/>
                  <a:gd name="connsiteX1035" fmla="*/ 661290 w 2186041"/>
                  <a:gd name="connsiteY1035" fmla="*/ 1977667 h 2186041"/>
                  <a:gd name="connsiteX1036" fmla="*/ 662874 w 2186041"/>
                  <a:gd name="connsiteY1036" fmla="*/ 1968162 h 2186041"/>
                  <a:gd name="connsiteX1037" fmla="*/ 667626 w 2186041"/>
                  <a:gd name="connsiteY1037" fmla="*/ 1957074 h 2186041"/>
                  <a:gd name="connsiteX1038" fmla="*/ 670794 w 2186041"/>
                  <a:gd name="connsiteY1038" fmla="*/ 1953905 h 2186041"/>
                  <a:gd name="connsiteX1039" fmla="*/ 673963 w 2186041"/>
                  <a:gd name="connsiteY1039" fmla="*/ 1953905 h 2186041"/>
                  <a:gd name="connsiteX1040" fmla="*/ 667626 w 2186041"/>
                  <a:gd name="connsiteY1040" fmla="*/ 1941233 h 2186041"/>
                  <a:gd name="connsiteX1041" fmla="*/ 659705 w 2186041"/>
                  <a:gd name="connsiteY1041" fmla="*/ 1934896 h 2186041"/>
                  <a:gd name="connsiteX1042" fmla="*/ 1242650 w 2186041"/>
                  <a:gd name="connsiteY1042" fmla="*/ 2072712 h 2186041"/>
                  <a:gd name="connsiteX1043" fmla="*/ 1239482 w 2186041"/>
                  <a:gd name="connsiteY1043" fmla="*/ 2072712 h 2186041"/>
                  <a:gd name="connsiteX1044" fmla="*/ 1236314 w 2186041"/>
                  <a:gd name="connsiteY1044" fmla="*/ 2075880 h 2186041"/>
                  <a:gd name="connsiteX1045" fmla="*/ 1237898 w 2186041"/>
                  <a:gd name="connsiteY1045" fmla="*/ 2072712 h 2186041"/>
                  <a:gd name="connsiteX1046" fmla="*/ 1234730 w 2186041"/>
                  <a:gd name="connsiteY1046" fmla="*/ 2067960 h 2186041"/>
                  <a:gd name="connsiteX1047" fmla="*/ 1231561 w 2186041"/>
                  <a:gd name="connsiteY1047" fmla="*/ 2066376 h 2186041"/>
                  <a:gd name="connsiteX1048" fmla="*/ 1231561 w 2186041"/>
                  <a:gd name="connsiteY1048" fmla="*/ 2063208 h 2186041"/>
                  <a:gd name="connsiteX1049" fmla="*/ 1223641 w 2186041"/>
                  <a:gd name="connsiteY1049" fmla="*/ 2067960 h 2186041"/>
                  <a:gd name="connsiteX1050" fmla="*/ 1218889 w 2186041"/>
                  <a:gd name="connsiteY1050" fmla="*/ 2066376 h 2186041"/>
                  <a:gd name="connsiteX1051" fmla="*/ 1214136 w 2186041"/>
                  <a:gd name="connsiteY1051" fmla="*/ 2067960 h 2186041"/>
                  <a:gd name="connsiteX1052" fmla="*/ 1212553 w 2186041"/>
                  <a:gd name="connsiteY1052" fmla="*/ 2072712 h 2186041"/>
                  <a:gd name="connsiteX1053" fmla="*/ 1207800 w 2186041"/>
                  <a:gd name="connsiteY1053" fmla="*/ 2079048 h 2186041"/>
                  <a:gd name="connsiteX1054" fmla="*/ 1203048 w 2186041"/>
                  <a:gd name="connsiteY1054" fmla="*/ 2090137 h 2186041"/>
                  <a:gd name="connsiteX1055" fmla="*/ 1203048 w 2186041"/>
                  <a:gd name="connsiteY1055" fmla="*/ 2098057 h 2186041"/>
                  <a:gd name="connsiteX1056" fmla="*/ 1207800 w 2186041"/>
                  <a:gd name="connsiteY1056" fmla="*/ 2102810 h 2186041"/>
                  <a:gd name="connsiteX1057" fmla="*/ 1220473 w 2186041"/>
                  <a:gd name="connsiteY1057" fmla="*/ 2105978 h 2186041"/>
                  <a:gd name="connsiteX1058" fmla="*/ 1225225 w 2186041"/>
                  <a:gd name="connsiteY1058" fmla="*/ 2094889 h 2186041"/>
                  <a:gd name="connsiteX1059" fmla="*/ 1228393 w 2186041"/>
                  <a:gd name="connsiteY1059" fmla="*/ 2086969 h 2186041"/>
                  <a:gd name="connsiteX1060" fmla="*/ 1242650 w 2186041"/>
                  <a:gd name="connsiteY1060" fmla="*/ 2072712 h 2186041"/>
                  <a:gd name="connsiteX1061" fmla="*/ 1800249 w 2186041"/>
                  <a:gd name="connsiteY1061" fmla="*/ 1733717 h 2186041"/>
                  <a:gd name="connsiteX1062" fmla="*/ 1797081 w 2186041"/>
                  <a:gd name="connsiteY1062" fmla="*/ 1728965 h 2186041"/>
                  <a:gd name="connsiteX1063" fmla="*/ 1793912 w 2186041"/>
                  <a:gd name="connsiteY1063" fmla="*/ 1725797 h 2186041"/>
                  <a:gd name="connsiteX1064" fmla="*/ 1789160 w 2186041"/>
                  <a:gd name="connsiteY1064" fmla="*/ 1722629 h 2186041"/>
                  <a:gd name="connsiteX1065" fmla="*/ 1785992 w 2186041"/>
                  <a:gd name="connsiteY1065" fmla="*/ 1721044 h 2186041"/>
                  <a:gd name="connsiteX1066" fmla="*/ 1782824 w 2186041"/>
                  <a:gd name="connsiteY1066" fmla="*/ 1714708 h 2186041"/>
                  <a:gd name="connsiteX1067" fmla="*/ 1778072 w 2186041"/>
                  <a:gd name="connsiteY1067" fmla="*/ 1711540 h 2186041"/>
                  <a:gd name="connsiteX1068" fmla="*/ 1771735 w 2186041"/>
                  <a:gd name="connsiteY1068" fmla="*/ 1709956 h 2186041"/>
                  <a:gd name="connsiteX1069" fmla="*/ 1776487 w 2186041"/>
                  <a:gd name="connsiteY1069" fmla="*/ 1705204 h 2186041"/>
                  <a:gd name="connsiteX1070" fmla="*/ 1782824 w 2186041"/>
                  <a:gd name="connsiteY1070" fmla="*/ 1697283 h 2186041"/>
                  <a:gd name="connsiteX1071" fmla="*/ 1787576 w 2186041"/>
                  <a:gd name="connsiteY1071" fmla="*/ 1692531 h 2186041"/>
                  <a:gd name="connsiteX1072" fmla="*/ 1784408 w 2186041"/>
                  <a:gd name="connsiteY1072" fmla="*/ 1684611 h 2186041"/>
                  <a:gd name="connsiteX1073" fmla="*/ 1790745 w 2186041"/>
                  <a:gd name="connsiteY1073" fmla="*/ 1670354 h 2186041"/>
                  <a:gd name="connsiteX1074" fmla="*/ 1793912 w 2186041"/>
                  <a:gd name="connsiteY1074" fmla="*/ 1667186 h 2186041"/>
                  <a:gd name="connsiteX1075" fmla="*/ 1797081 w 2186041"/>
                  <a:gd name="connsiteY1075" fmla="*/ 1665601 h 2186041"/>
                  <a:gd name="connsiteX1076" fmla="*/ 1795497 w 2186041"/>
                  <a:gd name="connsiteY1076" fmla="*/ 1660849 h 2186041"/>
                  <a:gd name="connsiteX1077" fmla="*/ 1798665 w 2186041"/>
                  <a:gd name="connsiteY1077" fmla="*/ 1643424 h 2186041"/>
                  <a:gd name="connsiteX1078" fmla="*/ 1808169 w 2186041"/>
                  <a:gd name="connsiteY1078" fmla="*/ 1622831 h 2186041"/>
                  <a:gd name="connsiteX1079" fmla="*/ 1811338 w 2186041"/>
                  <a:gd name="connsiteY1079" fmla="*/ 1613327 h 2186041"/>
                  <a:gd name="connsiteX1080" fmla="*/ 1817674 w 2186041"/>
                  <a:gd name="connsiteY1080" fmla="*/ 1608574 h 2186041"/>
                  <a:gd name="connsiteX1081" fmla="*/ 1822426 w 2186041"/>
                  <a:gd name="connsiteY1081" fmla="*/ 1600654 h 2186041"/>
                  <a:gd name="connsiteX1082" fmla="*/ 1822426 w 2186041"/>
                  <a:gd name="connsiteY1082" fmla="*/ 1595902 h 2186041"/>
                  <a:gd name="connsiteX1083" fmla="*/ 1824010 w 2186041"/>
                  <a:gd name="connsiteY1083" fmla="*/ 1591149 h 2186041"/>
                  <a:gd name="connsiteX1084" fmla="*/ 1824010 w 2186041"/>
                  <a:gd name="connsiteY1084" fmla="*/ 1599070 h 2186041"/>
                  <a:gd name="connsiteX1085" fmla="*/ 1831930 w 2186041"/>
                  <a:gd name="connsiteY1085" fmla="*/ 1594317 h 2186041"/>
                  <a:gd name="connsiteX1086" fmla="*/ 1841435 w 2186041"/>
                  <a:gd name="connsiteY1086" fmla="*/ 1594317 h 2186041"/>
                  <a:gd name="connsiteX1087" fmla="*/ 1844603 w 2186041"/>
                  <a:gd name="connsiteY1087" fmla="*/ 1586397 h 2186041"/>
                  <a:gd name="connsiteX1088" fmla="*/ 1846188 w 2186041"/>
                  <a:gd name="connsiteY1088" fmla="*/ 1581645 h 2186041"/>
                  <a:gd name="connsiteX1089" fmla="*/ 1847771 w 2186041"/>
                  <a:gd name="connsiteY1089" fmla="*/ 1573724 h 2186041"/>
                  <a:gd name="connsiteX1090" fmla="*/ 1849356 w 2186041"/>
                  <a:gd name="connsiteY1090" fmla="*/ 1556299 h 2186041"/>
                  <a:gd name="connsiteX1091" fmla="*/ 1833515 w 2186041"/>
                  <a:gd name="connsiteY1091" fmla="*/ 1556299 h 2186041"/>
                  <a:gd name="connsiteX1092" fmla="*/ 1828763 w 2186041"/>
                  <a:gd name="connsiteY1092" fmla="*/ 1557883 h 2186041"/>
                  <a:gd name="connsiteX1093" fmla="*/ 1822426 w 2186041"/>
                  <a:gd name="connsiteY1093" fmla="*/ 1561052 h 2186041"/>
                  <a:gd name="connsiteX1094" fmla="*/ 1824010 w 2186041"/>
                  <a:gd name="connsiteY1094" fmla="*/ 1572140 h 2186041"/>
                  <a:gd name="connsiteX1095" fmla="*/ 1817674 w 2186041"/>
                  <a:gd name="connsiteY1095" fmla="*/ 1587981 h 2186041"/>
                  <a:gd name="connsiteX1096" fmla="*/ 1809753 w 2186041"/>
                  <a:gd name="connsiteY1096" fmla="*/ 1586397 h 2186041"/>
                  <a:gd name="connsiteX1097" fmla="*/ 1798665 w 2186041"/>
                  <a:gd name="connsiteY1097" fmla="*/ 1572140 h 2186041"/>
                  <a:gd name="connsiteX1098" fmla="*/ 1790745 w 2186041"/>
                  <a:gd name="connsiteY1098" fmla="*/ 1557883 h 2186041"/>
                  <a:gd name="connsiteX1099" fmla="*/ 1784408 w 2186041"/>
                  <a:gd name="connsiteY1099" fmla="*/ 1549963 h 2186041"/>
                  <a:gd name="connsiteX1100" fmla="*/ 1779656 w 2186041"/>
                  <a:gd name="connsiteY1100" fmla="*/ 1542043 h 2186041"/>
                  <a:gd name="connsiteX1101" fmla="*/ 1766983 w 2186041"/>
                  <a:gd name="connsiteY1101" fmla="*/ 1535706 h 2186041"/>
                  <a:gd name="connsiteX1102" fmla="*/ 1762231 w 2186041"/>
                  <a:gd name="connsiteY1102" fmla="*/ 1535706 h 2186041"/>
                  <a:gd name="connsiteX1103" fmla="*/ 1757479 w 2186041"/>
                  <a:gd name="connsiteY1103" fmla="*/ 1534122 h 2186041"/>
                  <a:gd name="connsiteX1104" fmla="*/ 1752726 w 2186041"/>
                  <a:gd name="connsiteY1104" fmla="*/ 1542043 h 2186041"/>
                  <a:gd name="connsiteX1105" fmla="*/ 1752726 w 2186041"/>
                  <a:gd name="connsiteY1105" fmla="*/ 1545211 h 2186041"/>
                  <a:gd name="connsiteX1106" fmla="*/ 1751142 w 2186041"/>
                  <a:gd name="connsiteY1106" fmla="*/ 1546795 h 2186041"/>
                  <a:gd name="connsiteX1107" fmla="*/ 1749558 w 2186041"/>
                  <a:gd name="connsiteY1107" fmla="*/ 1549963 h 2186041"/>
                  <a:gd name="connsiteX1108" fmla="*/ 1747974 w 2186041"/>
                  <a:gd name="connsiteY1108" fmla="*/ 1554715 h 2186041"/>
                  <a:gd name="connsiteX1109" fmla="*/ 1741638 w 2186041"/>
                  <a:gd name="connsiteY1109" fmla="*/ 1561052 h 2186041"/>
                  <a:gd name="connsiteX1110" fmla="*/ 1743222 w 2186041"/>
                  <a:gd name="connsiteY1110" fmla="*/ 1568972 h 2186041"/>
                  <a:gd name="connsiteX1111" fmla="*/ 1755894 w 2186041"/>
                  <a:gd name="connsiteY1111" fmla="*/ 1572140 h 2186041"/>
                  <a:gd name="connsiteX1112" fmla="*/ 1759063 w 2186041"/>
                  <a:gd name="connsiteY1112" fmla="*/ 1572140 h 2186041"/>
                  <a:gd name="connsiteX1113" fmla="*/ 1760647 w 2186041"/>
                  <a:gd name="connsiteY1113" fmla="*/ 1570556 h 2186041"/>
                  <a:gd name="connsiteX1114" fmla="*/ 1765399 w 2186041"/>
                  <a:gd name="connsiteY1114" fmla="*/ 1562636 h 2186041"/>
                  <a:gd name="connsiteX1115" fmla="*/ 1770151 w 2186041"/>
                  <a:gd name="connsiteY1115" fmla="*/ 1567388 h 2186041"/>
                  <a:gd name="connsiteX1116" fmla="*/ 1773320 w 2186041"/>
                  <a:gd name="connsiteY1116" fmla="*/ 1573724 h 2186041"/>
                  <a:gd name="connsiteX1117" fmla="*/ 1779656 w 2186041"/>
                  <a:gd name="connsiteY1117" fmla="*/ 1584813 h 2186041"/>
                  <a:gd name="connsiteX1118" fmla="*/ 1771735 w 2186041"/>
                  <a:gd name="connsiteY1118" fmla="*/ 1586397 h 2186041"/>
                  <a:gd name="connsiteX1119" fmla="*/ 1770151 w 2186041"/>
                  <a:gd name="connsiteY1119" fmla="*/ 1589565 h 2186041"/>
                  <a:gd name="connsiteX1120" fmla="*/ 1771735 w 2186041"/>
                  <a:gd name="connsiteY1120" fmla="*/ 1592733 h 2186041"/>
                  <a:gd name="connsiteX1121" fmla="*/ 1779656 w 2186041"/>
                  <a:gd name="connsiteY1121" fmla="*/ 1600654 h 2186041"/>
                  <a:gd name="connsiteX1122" fmla="*/ 1781240 w 2186041"/>
                  <a:gd name="connsiteY1122" fmla="*/ 1610158 h 2186041"/>
                  <a:gd name="connsiteX1123" fmla="*/ 1784408 w 2186041"/>
                  <a:gd name="connsiteY1123" fmla="*/ 1608574 h 2186041"/>
                  <a:gd name="connsiteX1124" fmla="*/ 1790745 w 2186041"/>
                  <a:gd name="connsiteY1124" fmla="*/ 1603822 h 2186041"/>
                  <a:gd name="connsiteX1125" fmla="*/ 1793912 w 2186041"/>
                  <a:gd name="connsiteY1125" fmla="*/ 1602238 h 2186041"/>
                  <a:gd name="connsiteX1126" fmla="*/ 1792328 w 2186041"/>
                  <a:gd name="connsiteY1126" fmla="*/ 1608574 h 2186041"/>
                  <a:gd name="connsiteX1127" fmla="*/ 1800249 w 2186041"/>
                  <a:gd name="connsiteY1127" fmla="*/ 1614911 h 2186041"/>
                  <a:gd name="connsiteX1128" fmla="*/ 1798665 w 2186041"/>
                  <a:gd name="connsiteY1128" fmla="*/ 1622831 h 2186041"/>
                  <a:gd name="connsiteX1129" fmla="*/ 1785992 w 2186041"/>
                  <a:gd name="connsiteY1129" fmla="*/ 1624415 h 2186041"/>
                  <a:gd name="connsiteX1130" fmla="*/ 1782824 w 2186041"/>
                  <a:gd name="connsiteY1130" fmla="*/ 1618079 h 2186041"/>
                  <a:gd name="connsiteX1131" fmla="*/ 1778072 w 2186041"/>
                  <a:gd name="connsiteY1131" fmla="*/ 1606990 h 2186041"/>
                  <a:gd name="connsiteX1132" fmla="*/ 1765399 w 2186041"/>
                  <a:gd name="connsiteY1132" fmla="*/ 1610158 h 2186041"/>
                  <a:gd name="connsiteX1133" fmla="*/ 1770151 w 2186041"/>
                  <a:gd name="connsiteY1133" fmla="*/ 1622831 h 2186041"/>
                  <a:gd name="connsiteX1134" fmla="*/ 1768567 w 2186041"/>
                  <a:gd name="connsiteY1134" fmla="*/ 1627583 h 2186041"/>
                  <a:gd name="connsiteX1135" fmla="*/ 1762231 w 2186041"/>
                  <a:gd name="connsiteY1135" fmla="*/ 1630751 h 2186041"/>
                  <a:gd name="connsiteX1136" fmla="*/ 1771735 w 2186041"/>
                  <a:gd name="connsiteY1136" fmla="*/ 1633920 h 2186041"/>
                  <a:gd name="connsiteX1137" fmla="*/ 1774904 w 2186041"/>
                  <a:gd name="connsiteY1137" fmla="*/ 1635504 h 2186041"/>
                  <a:gd name="connsiteX1138" fmla="*/ 1776487 w 2186041"/>
                  <a:gd name="connsiteY1138" fmla="*/ 1643424 h 2186041"/>
                  <a:gd name="connsiteX1139" fmla="*/ 1781240 w 2186041"/>
                  <a:gd name="connsiteY1139" fmla="*/ 1651345 h 2186041"/>
                  <a:gd name="connsiteX1140" fmla="*/ 1789160 w 2186041"/>
                  <a:gd name="connsiteY1140" fmla="*/ 1649760 h 2186041"/>
                  <a:gd name="connsiteX1141" fmla="*/ 1781240 w 2186041"/>
                  <a:gd name="connsiteY1141" fmla="*/ 1659265 h 2186041"/>
                  <a:gd name="connsiteX1142" fmla="*/ 1766983 w 2186041"/>
                  <a:gd name="connsiteY1142" fmla="*/ 1645008 h 2186041"/>
                  <a:gd name="connsiteX1143" fmla="*/ 1751142 w 2186041"/>
                  <a:gd name="connsiteY1143" fmla="*/ 1632336 h 2186041"/>
                  <a:gd name="connsiteX1144" fmla="*/ 1743222 w 2186041"/>
                  <a:gd name="connsiteY1144" fmla="*/ 1627583 h 2186041"/>
                  <a:gd name="connsiteX1145" fmla="*/ 1735302 w 2186041"/>
                  <a:gd name="connsiteY1145" fmla="*/ 1619663 h 2186041"/>
                  <a:gd name="connsiteX1146" fmla="*/ 1727381 w 2186041"/>
                  <a:gd name="connsiteY1146" fmla="*/ 1618079 h 2186041"/>
                  <a:gd name="connsiteX1147" fmla="*/ 1719461 w 2186041"/>
                  <a:gd name="connsiteY1147" fmla="*/ 1619663 h 2186041"/>
                  <a:gd name="connsiteX1148" fmla="*/ 1714708 w 2186041"/>
                  <a:gd name="connsiteY1148" fmla="*/ 1613327 h 2186041"/>
                  <a:gd name="connsiteX1149" fmla="*/ 1706788 w 2186041"/>
                  <a:gd name="connsiteY1149" fmla="*/ 1613327 h 2186041"/>
                  <a:gd name="connsiteX1150" fmla="*/ 1706788 w 2186041"/>
                  <a:gd name="connsiteY1150" fmla="*/ 1624415 h 2186041"/>
                  <a:gd name="connsiteX1151" fmla="*/ 1713124 w 2186041"/>
                  <a:gd name="connsiteY1151" fmla="*/ 1630751 h 2186041"/>
                  <a:gd name="connsiteX1152" fmla="*/ 1722629 w 2186041"/>
                  <a:gd name="connsiteY1152" fmla="*/ 1632336 h 2186041"/>
                  <a:gd name="connsiteX1153" fmla="*/ 1736885 w 2186041"/>
                  <a:gd name="connsiteY1153" fmla="*/ 1645008 h 2186041"/>
                  <a:gd name="connsiteX1154" fmla="*/ 1746390 w 2186041"/>
                  <a:gd name="connsiteY1154" fmla="*/ 1649760 h 2186041"/>
                  <a:gd name="connsiteX1155" fmla="*/ 1754310 w 2186041"/>
                  <a:gd name="connsiteY1155" fmla="*/ 1657681 h 2186041"/>
                  <a:gd name="connsiteX1156" fmla="*/ 1766983 w 2186041"/>
                  <a:gd name="connsiteY1156" fmla="*/ 1670354 h 2186041"/>
                  <a:gd name="connsiteX1157" fmla="*/ 1778072 w 2186041"/>
                  <a:gd name="connsiteY1157" fmla="*/ 1681442 h 2186041"/>
                  <a:gd name="connsiteX1158" fmla="*/ 1776487 w 2186041"/>
                  <a:gd name="connsiteY1158" fmla="*/ 1687779 h 2186041"/>
                  <a:gd name="connsiteX1159" fmla="*/ 1773320 w 2186041"/>
                  <a:gd name="connsiteY1159" fmla="*/ 1684611 h 2186041"/>
                  <a:gd name="connsiteX1160" fmla="*/ 1765399 w 2186041"/>
                  <a:gd name="connsiteY1160" fmla="*/ 1678274 h 2186041"/>
                  <a:gd name="connsiteX1161" fmla="*/ 1759063 w 2186041"/>
                  <a:gd name="connsiteY1161" fmla="*/ 1671938 h 2186041"/>
                  <a:gd name="connsiteX1162" fmla="*/ 1751142 w 2186041"/>
                  <a:gd name="connsiteY1162" fmla="*/ 1667186 h 2186041"/>
                  <a:gd name="connsiteX1163" fmla="*/ 1743222 w 2186041"/>
                  <a:gd name="connsiteY1163" fmla="*/ 1664017 h 2186041"/>
                  <a:gd name="connsiteX1164" fmla="*/ 1736885 w 2186041"/>
                  <a:gd name="connsiteY1164" fmla="*/ 1660849 h 2186041"/>
                  <a:gd name="connsiteX1165" fmla="*/ 1721044 w 2186041"/>
                  <a:gd name="connsiteY1165" fmla="*/ 1652929 h 2186041"/>
                  <a:gd name="connsiteX1166" fmla="*/ 1714708 w 2186041"/>
                  <a:gd name="connsiteY1166" fmla="*/ 1660849 h 2186041"/>
                  <a:gd name="connsiteX1167" fmla="*/ 1717876 w 2186041"/>
                  <a:gd name="connsiteY1167" fmla="*/ 1671938 h 2186041"/>
                  <a:gd name="connsiteX1168" fmla="*/ 1725797 w 2186041"/>
                  <a:gd name="connsiteY1168" fmla="*/ 1681442 h 2186041"/>
                  <a:gd name="connsiteX1169" fmla="*/ 1738469 w 2186041"/>
                  <a:gd name="connsiteY1169" fmla="*/ 1687779 h 2186041"/>
                  <a:gd name="connsiteX1170" fmla="*/ 1751142 w 2186041"/>
                  <a:gd name="connsiteY1170" fmla="*/ 1698867 h 2186041"/>
                  <a:gd name="connsiteX1171" fmla="*/ 1762231 w 2186041"/>
                  <a:gd name="connsiteY1171" fmla="*/ 1708372 h 2186041"/>
                  <a:gd name="connsiteX1172" fmla="*/ 1768567 w 2186041"/>
                  <a:gd name="connsiteY1172" fmla="*/ 1714708 h 2186041"/>
                  <a:gd name="connsiteX1173" fmla="*/ 1765399 w 2186041"/>
                  <a:gd name="connsiteY1173" fmla="*/ 1722629 h 2186041"/>
                  <a:gd name="connsiteX1174" fmla="*/ 1765399 w 2186041"/>
                  <a:gd name="connsiteY1174" fmla="*/ 1727381 h 2186041"/>
                  <a:gd name="connsiteX1175" fmla="*/ 1773320 w 2186041"/>
                  <a:gd name="connsiteY1175" fmla="*/ 1735301 h 2186041"/>
                  <a:gd name="connsiteX1176" fmla="*/ 1784408 w 2186041"/>
                  <a:gd name="connsiteY1176" fmla="*/ 1744806 h 2186041"/>
                  <a:gd name="connsiteX1177" fmla="*/ 1793912 w 2186041"/>
                  <a:gd name="connsiteY1177" fmla="*/ 1754310 h 2186041"/>
                  <a:gd name="connsiteX1178" fmla="*/ 1795497 w 2186041"/>
                  <a:gd name="connsiteY1178" fmla="*/ 1757479 h 2186041"/>
                  <a:gd name="connsiteX1179" fmla="*/ 1797081 w 2186041"/>
                  <a:gd name="connsiteY1179" fmla="*/ 1755894 h 2186041"/>
                  <a:gd name="connsiteX1180" fmla="*/ 1805001 w 2186041"/>
                  <a:gd name="connsiteY1180" fmla="*/ 1749558 h 2186041"/>
                  <a:gd name="connsiteX1181" fmla="*/ 1800249 w 2186041"/>
                  <a:gd name="connsiteY1181" fmla="*/ 1733717 h 2186041"/>
                  <a:gd name="connsiteX1182" fmla="*/ 1776487 w 2186041"/>
                  <a:gd name="connsiteY1182" fmla="*/ 1635504 h 2186041"/>
                  <a:gd name="connsiteX1183" fmla="*/ 1776487 w 2186041"/>
                  <a:gd name="connsiteY1183" fmla="*/ 1635504 h 2186041"/>
                  <a:gd name="connsiteX1184" fmla="*/ 1778072 w 2186041"/>
                  <a:gd name="connsiteY1184" fmla="*/ 1641840 h 2186041"/>
                  <a:gd name="connsiteX1185" fmla="*/ 1776487 w 2186041"/>
                  <a:gd name="connsiteY1185" fmla="*/ 1635504 h 2186041"/>
                  <a:gd name="connsiteX1186" fmla="*/ 1792328 w 2186041"/>
                  <a:gd name="connsiteY1186" fmla="*/ 1632336 h 2186041"/>
                  <a:gd name="connsiteX1187" fmla="*/ 1790745 w 2186041"/>
                  <a:gd name="connsiteY1187" fmla="*/ 1637088 h 2186041"/>
                  <a:gd name="connsiteX1188" fmla="*/ 1792328 w 2186041"/>
                  <a:gd name="connsiteY1188" fmla="*/ 1632336 h 2186041"/>
                  <a:gd name="connsiteX1189" fmla="*/ 1982419 w 2186041"/>
                  <a:gd name="connsiteY1189" fmla="*/ 800689 h 2186041"/>
                  <a:gd name="connsiteX1190" fmla="*/ 1963410 w 2186041"/>
                  <a:gd name="connsiteY1190" fmla="*/ 811778 h 2186041"/>
                  <a:gd name="connsiteX1191" fmla="*/ 1955490 w 2186041"/>
                  <a:gd name="connsiteY1191" fmla="*/ 835539 h 2186041"/>
                  <a:gd name="connsiteX1192" fmla="*/ 1955490 w 2186041"/>
                  <a:gd name="connsiteY1192" fmla="*/ 849796 h 2186041"/>
                  <a:gd name="connsiteX1193" fmla="*/ 1955490 w 2186041"/>
                  <a:gd name="connsiteY1193" fmla="*/ 864053 h 2186041"/>
                  <a:gd name="connsiteX1194" fmla="*/ 1953905 w 2186041"/>
                  <a:gd name="connsiteY1194" fmla="*/ 873557 h 2186041"/>
                  <a:gd name="connsiteX1195" fmla="*/ 1947569 w 2186041"/>
                  <a:gd name="connsiteY1195" fmla="*/ 879894 h 2186041"/>
                  <a:gd name="connsiteX1196" fmla="*/ 1941233 w 2186041"/>
                  <a:gd name="connsiteY1196" fmla="*/ 879894 h 2186041"/>
                  <a:gd name="connsiteX1197" fmla="*/ 1936480 w 2186041"/>
                  <a:gd name="connsiteY1197" fmla="*/ 875142 h 2186041"/>
                  <a:gd name="connsiteX1198" fmla="*/ 1933313 w 2186041"/>
                  <a:gd name="connsiteY1198" fmla="*/ 868805 h 2186041"/>
                  <a:gd name="connsiteX1199" fmla="*/ 1930144 w 2186041"/>
                  <a:gd name="connsiteY1199" fmla="*/ 862469 h 2186041"/>
                  <a:gd name="connsiteX1200" fmla="*/ 1928560 w 2186041"/>
                  <a:gd name="connsiteY1200" fmla="*/ 840292 h 2186041"/>
                  <a:gd name="connsiteX1201" fmla="*/ 1934896 w 2186041"/>
                  <a:gd name="connsiteY1201" fmla="*/ 816530 h 2186041"/>
                  <a:gd name="connsiteX1202" fmla="*/ 1934896 w 2186041"/>
                  <a:gd name="connsiteY1202" fmla="*/ 813362 h 2186041"/>
                  <a:gd name="connsiteX1203" fmla="*/ 1906383 w 2186041"/>
                  <a:gd name="connsiteY1203" fmla="*/ 821283 h 2186041"/>
                  <a:gd name="connsiteX1204" fmla="*/ 1904799 w 2186041"/>
                  <a:gd name="connsiteY1204" fmla="*/ 841876 h 2186041"/>
                  <a:gd name="connsiteX1205" fmla="*/ 1909551 w 2186041"/>
                  <a:gd name="connsiteY1205" fmla="*/ 867221 h 2186041"/>
                  <a:gd name="connsiteX1206" fmla="*/ 1930144 w 2186041"/>
                  <a:gd name="connsiteY1206" fmla="*/ 902071 h 2186041"/>
                  <a:gd name="connsiteX1207" fmla="*/ 1961826 w 2186041"/>
                  <a:gd name="connsiteY1207" fmla="*/ 908407 h 2186041"/>
                  <a:gd name="connsiteX1208" fmla="*/ 1980835 w 2186041"/>
                  <a:gd name="connsiteY1208" fmla="*/ 897319 h 2186041"/>
                  <a:gd name="connsiteX1209" fmla="*/ 1987171 w 2186041"/>
                  <a:gd name="connsiteY1209" fmla="*/ 875142 h 2186041"/>
                  <a:gd name="connsiteX1210" fmla="*/ 1987171 w 2186041"/>
                  <a:gd name="connsiteY1210" fmla="*/ 862469 h 2186041"/>
                  <a:gd name="connsiteX1211" fmla="*/ 1987171 w 2186041"/>
                  <a:gd name="connsiteY1211" fmla="*/ 849796 h 2186041"/>
                  <a:gd name="connsiteX1212" fmla="*/ 1988756 w 2186041"/>
                  <a:gd name="connsiteY1212" fmla="*/ 835539 h 2186041"/>
                  <a:gd name="connsiteX1213" fmla="*/ 1995092 w 2186041"/>
                  <a:gd name="connsiteY1213" fmla="*/ 830787 h 2186041"/>
                  <a:gd name="connsiteX1214" fmla="*/ 2001428 w 2186041"/>
                  <a:gd name="connsiteY1214" fmla="*/ 830787 h 2186041"/>
                  <a:gd name="connsiteX1215" fmla="*/ 2006180 w 2186041"/>
                  <a:gd name="connsiteY1215" fmla="*/ 833955 h 2186041"/>
                  <a:gd name="connsiteX1216" fmla="*/ 2010933 w 2186041"/>
                  <a:gd name="connsiteY1216" fmla="*/ 840292 h 2186041"/>
                  <a:gd name="connsiteX1217" fmla="*/ 2014101 w 2186041"/>
                  <a:gd name="connsiteY1217" fmla="*/ 846628 h 2186041"/>
                  <a:gd name="connsiteX1218" fmla="*/ 2015685 w 2186041"/>
                  <a:gd name="connsiteY1218" fmla="*/ 867221 h 2186041"/>
                  <a:gd name="connsiteX1219" fmla="*/ 2010933 w 2186041"/>
                  <a:gd name="connsiteY1219" fmla="*/ 886230 h 2186041"/>
                  <a:gd name="connsiteX1220" fmla="*/ 2010933 w 2186041"/>
                  <a:gd name="connsiteY1220" fmla="*/ 889398 h 2186041"/>
                  <a:gd name="connsiteX1221" fmla="*/ 2037862 w 2186041"/>
                  <a:gd name="connsiteY1221" fmla="*/ 881478 h 2186041"/>
                  <a:gd name="connsiteX1222" fmla="*/ 2037862 w 2186041"/>
                  <a:gd name="connsiteY1222" fmla="*/ 860885 h 2186041"/>
                  <a:gd name="connsiteX1223" fmla="*/ 2034694 w 2186041"/>
                  <a:gd name="connsiteY1223" fmla="*/ 838707 h 2186041"/>
                  <a:gd name="connsiteX1224" fmla="*/ 2014101 w 2186041"/>
                  <a:gd name="connsiteY1224" fmla="*/ 807026 h 2186041"/>
                  <a:gd name="connsiteX1225" fmla="*/ 1982419 w 2186041"/>
                  <a:gd name="connsiteY1225" fmla="*/ 800689 h 2186041"/>
                  <a:gd name="connsiteX1226" fmla="*/ 1817674 w 2186041"/>
                  <a:gd name="connsiteY1226" fmla="*/ 1625999 h 2186041"/>
                  <a:gd name="connsiteX1227" fmla="*/ 1819258 w 2186041"/>
                  <a:gd name="connsiteY1227" fmla="*/ 1632336 h 2186041"/>
                  <a:gd name="connsiteX1228" fmla="*/ 1820842 w 2186041"/>
                  <a:gd name="connsiteY1228" fmla="*/ 1635504 h 2186041"/>
                  <a:gd name="connsiteX1229" fmla="*/ 1820842 w 2186041"/>
                  <a:gd name="connsiteY1229" fmla="*/ 1648176 h 2186041"/>
                  <a:gd name="connsiteX1230" fmla="*/ 1824010 w 2186041"/>
                  <a:gd name="connsiteY1230" fmla="*/ 1660849 h 2186041"/>
                  <a:gd name="connsiteX1231" fmla="*/ 1825594 w 2186041"/>
                  <a:gd name="connsiteY1231" fmla="*/ 1659265 h 2186041"/>
                  <a:gd name="connsiteX1232" fmla="*/ 1824010 w 2186041"/>
                  <a:gd name="connsiteY1232" fmla="*/ 1648176 h 2186041"/>
                  <a:gd name="connsiteX1233" fmla="*/ 1825594 w 2186041"/>
                  <a:gd name="connsiteY1233" fmla="*/ 1654513 h 2186041"/>
                  <a:gd name="connsiteX1234" fmla="*/ 1827178 w 2186041"/>
                  <a:gd name="connsiteY1234" fmla="*/ 1660849 h 2186041"/>
                  <a:gd name="connsiteX1235" fmla="*/ 1830347 w 2186041"/>
                  <a:gd name="connsiteY1235" fmla="*/ 1659265 h 2186041"/>
                  <a:gd name="connsiteX1236" fmla="*/ 1831930 w 2186041"/>
                  <a:gd name="connsiteY1236" fmla="*/ 1659265 h 2186041"/>
                  <a:gd name="connsiteX1237" fmla="*/ 1831930 w 2186041"/>
                  <a:gd name="connsiteY1237" fmla="*/ 1656097 h 2186041"/>
                  <a:gd name="connsiteX1238" fmla="*/ 1836683 w 2186041"/>
                  <a:gd name="connsiteY1238" fmla="*/ 1651345 h 2186041"/>
                  <a:gd name="connsiteX1239" fmla="*/ 1836683 w 2186041"/>
                  <a:gd name="connsiteY1239" fmla="*/ 1638672 h 2186041"/>
                  <a:gd name="connsiteX1240" fmla="*/ 1835099 w 2186041"/>
                  <a:gd name="connsiteY1240" fmla="*/ 1621247 h 2186041"/>
                  <a:gd name="connsiteX1241" fmla="*/ 1835099 w 2186041"/>
                  <a:gd name="connsiteY1241" fmla="*/ 1608574 h 2186041"/>
                  <a:gd name="connsiteX1242" fmla="*/ 1824010 w 2186041"/>
                  <a:gd name="connsiteY1242" fmla="*/ 1610158 h 2186041"/>
                  <a:gd name="connsiteX1243" fmla="*/ 1819258 w 2186041"/>
                  <a:gd name="connsiteY1243" fmla="*/ 1613327 h 2186041"/>
                  <a:gd name="connsiteX1244" fmla="*/ 1814506 w 2186041"/>
                  <a:gd name="connsiteY1244" fmla="*/ 1618079 h 2186041"/>
                  <a:gd name="connsiteX1245" fmla="*/ 1817674 w 2186041"/>
                  <a:gd name="connsiteY1245" fmla="*/ 1621247 h 2186041"/>
                  <a:gd name="connsiteX1246" fmla="*/ 1817674 w 2186041"/>
                  <a:gd name="connsiteY1246" fmla="*/ 1625999 h 2186041"/>
                  <a:gd name="connsiteX1247" fmla="*/ 1803417 w 2186041"/>
                  <a:gd name="connsiteY1247" fmla="*/ 1667186 h 2186041"/>
                  <a:gd name="connsiteX1248" fmla="*/ 1805001 w 2186041"/>
                  <a:gd name="connsiteY1248" fmla="*/ 1657681 h 2186041"/>
                  <a:gd name="connsiteX1249" fmla="*/ 1808169 w 2186041"/>
                  <a:gd name="connsiteY1249" fmla="*/ 1648176 h 2186041"/>
                  <a:gd name="connsiteX1250" fmla="*/ 1808169 w 2186041"/>
                  <a:gd name="connsiteY1250" fmla="*/ 1640256 h 2186041"/>
                  <a:gd name="connsiteX1251" fmla="*/ 1808169 w 2186041"/>
                  <a:gd name="connsiteY1251" fmla="*/ 1633920 h 2186041"/>
                  <a:gd name="connsiteX1252" fmla="*/ 1805001 w 2186041"/>
                  <a:gd name="connsiteY1252" fmla="*/ 1640256 h 2186041"/>
                  <a:gd name="connsiteX1253" fmla="*/ 1798665 w 2186041"/>
                  <a:gd name="connsiteY1253" fmla="*/ 1659265 h 2186041"/>
                  <a:gd name="connsiteX1254" fmla="*/ 1797081 w 2186041"/>
                  <a:gd name="connsiteY1254" fmla="*/ 1665601 h 2186041"/>
                  <a:gd name="connsiteX1255" fmla="*/ 1792328 w 2186041"/>
                  <a:gd name="connsiteY1255" fmla="*/ 1670354 h 2186041"/>
                  <a:gd name="connsiteX1256" fmla="*/ 1792328 w 2186041"/>
                  <a:gd name="connsiteY1256" fmla="*/ 1676690 h 2186041"/>
                  <a:gd name="connsiteX1257" fmla="*/ 1793912 w 2186041"/>
                  <a:gd name="connsiteY1257" fmla="*/ 1686195 h 2186041"/>
                  <a:gd name="connsiteX1258" fmla="*/ 1806585 w 2186041"/>
                  <a:gd name="connsiteY1258" fmla="*/ 1690947 h 2186041"/>
                  <a:gd name="connsiteX1259" fmla="*/ 1811338 w 2186041"/>
                  <a:gd name="connsiteY1259" fmla="*/ 1687779 h 2186041"/>
                  <a:gd name="connsiteX1260" fmla="*/ 1808169 w 2186041"/>
                  <a:gd name="connsiteY1260" fmla="*/ 1681442 h 2186041"/>
                  <a:gd name="connsiteX1261" fmla="*/ 1803417 w 2186041"/>
                  <a:gd name="connsiteY1261" fmla="*/ 1667186 h 2186041"/>
                  <a:gd name="connsiteX1262" fmla="*/ 1329775 w 2186041"/>
                  <a:gd name="connsiteY1262" fmla="*/ 2044199 h 2186041"/>
                  <a:gd name="connsiteX1263" fmla="*/ 1326607 w 2186041"/>
                  <a:gd name="connsiteY1263" fmla="*/ 2034694 h 2186041"/>
                  <a:gd name="connsiteX1264" fmla="*/ 1321854 w 2186041"/>
                  <a:gd name="connsiteY1264" fmla="*/ 2031526 h 2186041"/>
                  <a:gd name="connsiteX1265" fmla="*/ 1309181 w 2186041"/>
                  <a:gd name="connsiteY1265" fmla="*/ 2026773 h 2186041"/>
                  <a:gd name="connsiteX1266" fmla="*/ 1313934 w 2186041"/>
                  <a:gd name="connsiteY1266" fmla="*/ 2028358 h 2186041"/>
                  <a:gd name="connsiteX1267" fmla="*/ 1302845 w 2186041"/>
                  <a:gd name="connsiteY1267" fmla="*/ 2028358 h 2186041"/>
                  <a:gd name="connsiteX1268" fmla="*/ 1306014 w 2186041"/>
                  <a:gd name="connsiteY1268" fmla="*/ 2029942 h 2186041"/>
                  <a:gd name="connsiteX1269" fmla="*/ 1304429 w 2186041"/>
                  <a:gd name="connsiteY1269" fmla="*/ 2031526 h 2186041"/>
                  <a:gd name="connsiteX1270" fmla="*/ 1302845 w 2186041"/>
                  <a:gd name="connsiteY1270" fmla="*/ 2033110 h 2186041"/>
                  <a:gd name="connsiteX1271" fmla="*/ 1298093 w 2186041"/>
                  <a:gd name="connsiteY1271" fmla="*/ 2034694 h 2186041"/>
                  <a:gd name="connsiteX1272" fmla="*/ 1301261 w 2186041"/>
                  <a:gd name="connsiteY1272" fmla="*/ 2031526 h 2186041"/>
                  <a:gd name="connsiteX1273" fmla="*/ 1299677 w 2186041"/>
                  <a:gd name="connsiteY1273" fmla="*/ 2031526 h 2186041"/>
                  <a:gd name="connsiteX1274" fmla="*/ 1296509 w 2186041"/>
                  <a:gd name="connsiteY1274" fmla="*/ 2033110 h 2186041"/>
                  <a:gd name="connsiteX1275" fmla="*/ 1294925 w 2186041"/>
                  <a:gd name="connsiteY1275" fmla="*/ 2036278 h 2186041"/>
                  <a:gd name="connsiteX1276" fmla="*/ 1296509 w 2186041"/>
                  <a:gd name="connsiteY1276" fmla="*/ 2037862 h 2186041"/>
                  <a:gd name="connsiteX1277" fmla="*/ 1298093 w 2186041"/>
                  <a:gd name="connsiteY1277" fmla="*/ 2041030 h 2186041"/>
                  <a:gd name="connsiteX1278" fmla="*/ 1299677 w 2186041"/>
                  <a:gd name="connsiteY1278" fmla="*/ 2047367 h 2186041"/>
                  <a:gd name="connsiteX1279" fmla="*/ 1312350 w 2186041"/>
                  <a:gd name="connsiteY1279" fmla="*/ 2056871 h 2186041"/>
                  <a:gd name="connsiteX1280" fmla="*/ 1318686 w 2186041"/>
                  <a:gd name="connsiteY1280" fmla="*/ 2066376 h 2186041"/>
                  <a:gd name="connsiteX1281" fmla="*/ 1328191 w 2186041"/>
                  <a:gd name="connsiteY1281" fmla="*/ 2074296 h 2186041"/>
                  <a:gd name="connsiteX1282" fmla="*/ 1336111 w 2186041"/>
                  <a:gd name="connsiteY1282" fmla="*/ 2067960 h 2186041"/>
                  <a:gd name="connsiteX1283" fmla="*/ 1337695 w 2186041"/>
                  <a:gd name="connsiteY1283" fmla="*/ 2058455 h 2186041"/>
                  <a:gd name="connsiteX1284" fmla="*/ 1329775 w 2186041"/>
                  <a:gd name="connsiteY1284" fmla="*/ 2044199 h 2186041"/>
                  <a:gd name="connsiteX1285" fmla="*/ 1684611 w 2186041"/>
                  <a:gd name="connsiteY1285" fmla="*/ 1877869 h 2186041"/>
                  <a:gd name="connsiteX1286" fmla="*/ 1684611 w 2186041"/>
                  <a:gd name="connsiteY1286" fmla="*/ 1871533 h 2186041"/>
                  <a:gd name="connsiteX1287" fmla="*/ 1676690 w 2186041"/>
                  <a:gd name="connsiteY1287" fmla="*/ 1873117 h 2186041"/>
                  <a:gd name="connsiteX1288" fmla="*/ 1670354 w 2186041"/>
                  <a:gd name="connsiteY1288" fmla="*/ 1874701 h 2186041"/>
                  <a:gd name="connsiteX1289" fmla="*/ 1654513 w 2186041"/>
                  <a:gd name="connsiteY1289" fmla="*/ 1877869 h 2186041"/>
                  <a:gd name="connsiteX1290" fmla="*/ 1638672 w 2186041"/>
                  <a:gd name="connsiteY1290" fmla="*/ 1881037 h 2186041"/>
                  <a:gd name="connsiteX1291" fmla="*/ 1624415 w 2186041"/>
                  <a:gd name="connsiteY1291" fmla="*/ 1885790 h 2186041"/>
                  <a:gd name="connsiteX1292" fmla="*/ 1610158 w 2186041"/>
                  <a:gd name="connsiteY1292" fmla="*/ 1884206 h 2186041"/>
                  <a:gd name="connsiteX1293" fmla="*/ 1581645 w 2186041"/>
                  <a:gd name="connsiteY1293" fmla="*/ 1877869 h 2186041"/>
                  <a:gd name="connsiteX1294" fmla="*/ 1561052 w 2186041"/>
                  <a:gd name="connsiteY1294" fmla="*/ 1877869 h 2186041"/>
                  <a:gd name="connsiteX1295" fmla="*/ 1559468 w 2186041"/>
                  <a:gd name="connsiteY1295" fmla="*/ 1874701 h 2186041"/>
                  <a:gd name="connsiteX1296" fmla="*/ 1564220 w 2186041"/>
                  <a:gd name="connsiteY1296" fmla="*/ 1866780 h 2186041"/>
                  <a:gd name="connsiteX1297" fmla="*/ 1570556 w 2186041"/>
                  <a:gd name="connsiteY1297" fmla="*/ 1852524 h 2186041"/>
                  <a:gd name="connsiteX1298" fmla="*/ 1578476 w 2186041"/>
                  <a:gd name="connsiteY1298" fmla="*/ 1843019 h 2186041"/>
                  <a:gd name="connsiteX1299" fmla="*/ 1581645 w 2186041"/>
                  <a:gd name="connsiteY1299" fmla="*/ 1836683 h 2186041"/>
                  <a:gd name="connsiteX1300" fmla="*/ 1584813 w 2186041"/>
                  <a:gd name="connsiteY1300" fmla="*/ 1831931 h 2186041"/>
                  <a:gd name="connsiteX1301" fmla="*/ 1587981 w 2186041"/>
                  <a:gd name="connsiteY1301" fmla="*/ 1824010 h 2186041"/>
                  <a:gd name="connsiteX1302" fmla="*/ 1589565 w 2186041"/>
                  <a:gd name="connsiteY1302" fmla="*/ 1819258 h 2186041"/>
                  <a:gd name="connsiteX1303" fmla="*/ 1589565 w 2186041"/>
                  <a:gd name="connsiteY1303" fmla="*/ 1816090 h 2186041"/>
                  <a:gd name="connsiteX1304" fmla="*/ 1587981 w 2186041"/>
                  <a:gd name="connsiteY1304" fmla="*/ 1814506 h 2186041"/>
                  <a:gd name="connsiteX1305" fmla="*/ 1586397 w 2186041"/>
                  <a:gd name="connsiteY1305" fmla="*/ 1812922 h 2186041"/>
                  <a:gd name="connsiteX1306" fmla="*/ 1581645 w 2186041"/>
                  <a:gd name="connsiteY1306" fmla="*/ 1811337 h 2186041"/>
                  <a:gd name="connsiteX1307" fmla="*/ 1583229 w 2186041"/>
                  <a:gd name="connsiteY1307" fmla="*/ 1809753 h 2186041"/>
                  <a:gd name="connsiteX1308" fmla="*/ 1581645 w 2186041"/>
                  <a:gd name="connsiteY1308" fmla="*/ 1809753 h 2186041"/>
                  <a:gd name="connsiteX1309" fmla="*/ 1581645 w 2186041"/>
                  <a:gd name="connsiteY1309" fmla="*/ 1808169 h 2186041"/>
                  <a:gd name="connsiteX1310" fmla="*/ 1580061 w 2186041"/>
                  <a:gd name="connsiteY1310" fmla="*/ 1805001 h 2186041"/>
                  <a:gd name="connsiteX1311" fmla="*/ 1575309 w 2186041"/>
                  <a:gd name="connsiteY1311" fmla="*/ 1805001 h 2186041"/>
                  <a:gd name="connsiteX1312" fmla="*/ 1570556 w 2186041"/>
                  <a:gd name="connsiteY1312" fmla="*/ 1805001 h 2186041"/>
                  <a:gd name="connsiteX1313" fmla="*/ 1570556 w 2186041"/>
                  <a:gd name="connsiteY1313" fmla="*/ 1808169 h 2186041"/>
                  <a:gd name="connsiteX1314" fmla="*/ 1568972 w 2186041"/>
                  <a:gd name="connsiteY1314" fmla="*/ 1809753 h 2186041"/>
                  <a:gd name="connsiteX1315" fmla="*/ 1567388 w 2186041"/>
                  <a:gd name="connsiteY1315" fmla="*/ 1812922 h 2186041"/>
                  <a:gd name="connsiteX1316" fmla="*/ 1568972 w 2186041"/>
                  <a:gd name="connsiteY1316" fmla="*/ 1816090 h 2186041"/>
                  <a:gd name="connsiteX1317" fmla="*/ 1565804 w 2186041"/>
                  <a:gd name="connsiteY1317" fmla="*/ 1814506 h 2186041"/>
                  <a:gd name="connsiteX1318" fmla="*/ 1562636 w 2186041"/>
                  <a:gd name="connsiteY1318" fmla="*/ 1816090 h 2186041"/>
                  <a:gd name="connsiteX1319" fmla="*/ 1559468 w 2186041"/>
                  <a:gd name="connsiteY1319" fmla="*/ 1819258 h 2186041"/>
                  <a:gd name="connsiteX1320" fmla="*/ 1551547 w 2186041"/>
                  <a:gd name="connsiteY1320" fmla="*/ 1828762 h 2186041"/>
                  <a:gd name="connsiteX1321" fmla="*/ 1551547 w 2186041"/>
                  <a:gd name="connsiteY1321" fmla="*/ 1831931 h 2186041"/>
                  <a:gd name="connsiteX1322" fmla="*/ 1549963 w 2186041"/>
                  <a:gd name="connsiteY1322" fmla="*/ 1835099 h 2186041"/>
                  <a:gd name="connsiteX1323" fmla="*/ 1545211 w 2186041"/>
                  <a:gd name="connsiteY1323" fmla="*/ 1843019 h 2186041"/>
                  <a:gd name="connsiteX1324" fmla="*/ 1540458 w 2186041"/>
                  <a:gd name="connsiteY1324" fmla="*/ 1847771 h 2186041"/>
                  <a:gd name="connsiteX1325" fmla="*/ 1537291 w 2186041"/>
                  <a:gd name="connsiteY1325" fmla="*/ 1843019 h 2186041"/>
                  <a:gd name="connsiteX1326" fmla="*/ 1534122 w 2186041"/>
                  <a:gd name="connsiteY1326" fmla="*/ 1828762 h 2186041"/>
                  <a:gd name="connsiteX1327" fmla="*/ 1530954 w 2186041"/>
                  <a:gd name="connsiteY1327" fmla="*/ 1812922 h 2186041"/>
                  <a:gd name="connsiteX1328" fmla="*/ 1511945 w 2186041"/>
                  <a:gd name="connsiteY1328" fmla="*/ 1809753 h 2186041"/>
                  <a:gd name="connsiteX1329" fmla="*/ 1502440 w 2186041"/>
                  <a:gd name="connsiteY1329" fmla="*/ 1809753 h 2186041"/>
                  <a:gd name="connsiteX1330" fmla="*/ 1497688 w 2186041"/>
                  <a:gd name="connsiteY1330" fmla="*/ 1809753 h 2186041"/>
                  <a:gd name="connsiteX1331" fmla="*/ 1494520 w 2186041"/>
                  <a:gd name="connsiteY1331" fmla="*/ 1812922 h 2186041"/>
                  <a:gd name="connsiteX1332" fmla="*/ 1500856 w 2186041"/>
                  <a:gd name="connsiteY1332" fmla="*/ 1817674 h 2186041"/>
                  <a:gd name="connsiteX1333" fmla="*/ 1499272 w 2186041"/>
                  <a:gd name="connsiteY1333" fmla="*/ 1820842 h 2186041"/>
                  <a:gd name="connsiteX1334" fmla="*/ 1500856 w 2186041"/>
                  <a:gd name="connsiteY1334" fmla="*/ 1824010 h 2186041"/>
                  <a:gd name="connsiteX1335" fmla="*/ 1505609 w 2186041"/>
                  <a:gd name="connsiteY1335" fmla="*/ 1831931 h 2186041"/>
                  <a:gd name="connsiteX1336" fmla="*/ 1513529 w 2186041"/>
                  <a:gd name="connsiteY1336" fmla="*/ 1852524 h 2186041"/>
                  <a:gd name="connsiteX1337" fmla="*/ 1516697 w 2186041"/>
                  <a:gd name="connsiteY1337" fmla="*/ 1863612 h 2186041"/>
                  <a:gd name="connsiteX1338" fmla="*/ 1518281 w 2186041"/>
                  <a:gd name="connsiteY1338" fmla="*/ 1873117 h 2186041"/>
                  <a:gd name="connsiteX1339" fmla="*/ 1511945 w 2186041"/>
                  <a:gd name="connsiteY1339" fmla="*/ 1877869 h 2186041"/>
                  <a:gd name="connsiteX1340" fmla="*/ 1505609 w 2186041"/>
                  <a:gd name="connsiteY1340" fmla="*/ 1879453 h 2186041"/>
                  <a:gd name="connsiteX1341" fmla="*/ 1500856 w 2186041"/>
                  <a:gd name="connsiteY1341" fmla="*/ 1885790 h 2186041"/>
                  <a:gd name="connsiteX1342" fmla="*/ 1497688 w 2186041"/>
                  <a:gd name="connsiteY1342" fmla="*/ 1890542 h 2186041"/>
                  <a:gd name="connsiteX1343" fmla="*/ 1500856 w 2186041"/>
                  <a:gd name="connsiteY1343" fmla="*/ 1896878 h 2186041"/>
                  <a:gd name="connsiteX1344" fmla="*/ 1502440 w 2186041"/>
                  <a:gd name="connsiteY1344" fmla="*/ 1904799 h 2186041"/>
                  <a:gd name="connsiteX1345" fmla="*/ 1505609 w 2186041"/>
                  <a:gd name="connsiteY1345" fmla="*/ 1911135 h 2186041"/>
                  <a:gd name="connsiteX1346" fmla="*/ 1511945 w 2186041"/>
                  <a:gd name="connsiteY1346" fmla="*/ 1915887 h 2186041"/>
                  <a:gd name="connsiteX1347" fmla="*/ 1523033 w 2186041"/>
                  <a:gd name="connsiteY1347" fmla="*/ 1915887 h 2186041"/>
                  <a:gd name="connsiteX1348" fmla="*/ 1530954 w 2186041"/>
                  <a:gd name="connsiteY1348" fmla="*/ 1917471 h 2186041"/>
                  <a:gd name="connsiteX1349" fmla="*/ 1532538 w 2186041"/>
                  <a:gd name="connsiteY1349" fmla="*/ 1938064 h 2186041"/>
                  <a:gd name="connsiteX1350" fmla="*/ 1532538 w 2186041"/>
                  <a:gd name="connsiteY1350" fmla="*/ 1944401 h 2186041"/>
                  <a:gd name="connsiteX1351" fmla="*/ 1532538 w 2186041"/>
                  <a:gd name="connsiteY1351" fmla="*/ 1947569 h 2186041"/>
                  <a:gd name="connsiteX1352" fmla="*/ 1530954 w 2186041"/>
                  <a:gd name="connsiteY1352" fmla="*/ 1953905 h 2186041"/>
                  <a:gd name="connsiteX1353" fmla="*/ 1534122 w 2186041"/>
                  <a:gd name="connsiteY1353" fmla="*/ 1950737 h 2186041"/>
                  <a:gd name="connsiteX1354" fmla="*/ 1534122 w 2186041"/>
                  <a:gd name="connsiteY1354" fmla="*/ 1936481 h 2186041"/>
                  <a:gd name="connsiteX1355" fmla="*/ 1535706 w 2186041"/>
                  <a:gd name="connsiteY1355" fmla="*/ 1936481 h 2186041"/>
                  <a:gd name="connsiteX1356" fmla="*/ 1537291 w 2186041"/>
                  <a:gd name="connsiteY1356" fmla="*/ 1939649 h 2186041"/>
                  <a:gd name="connsiteX1357" fmla="*/ 1538874 w 2186041"/>
                  <a:gd name="connsiteY1357" fmla="*/ 1942817 h 2186041"/>
                  <a:gd name="connsiteX1358" fmla="*/ 1538874 w 2186041"/>
                  <a:gd name="connsiteY1358" fmla="*/ 1947569 h 2186041"/>
                  <a:gd name="connsiteX1359" fmla="*/ 1538874 w 2186041"/>
                  <a:gd name="connsiteY1359" fmla="*/ 1955490 h 2186041"/>
                  <a:gd name="connsiteX1360" fmla="*/ 1537291 w 2186041"/>
                  <a:gd name="connsiteY1360" fmla="*/ 1963410 h 2186041"/>
                  <a:gd name="connsiteX1361" fmla="*/ 1535706 w 2186041"/>
                  <a:gd name="connsiteY1361" fmla="*/ 1968162 h 2186041"/>
                  <a:gd name="connsiteX1362" fmla="*/ 1532538 w 2186041"/>
                  <a:gd name="connsiteY1362" fmla="*/ 1979251 h 2186041"/>
                  <a:gd name="connsiteX1363" fmla="*/ 1527786 w 2186041"/>
                  <a:gd name="connsiteY1363" fmla="*/ 1990339 h 2186041"/>
                  <a:gd name="connsiteX1364" fmla="*/ 1521450 w 2186041"/>
                  <a:gd name="connsiteY1364" fmla="*/ 1996676 h 2186041"/>
                  <a:gd name="connsiteX1365" fmla="*/ 1519865 w 2186041"/>
                  <a:gd name="connsiteY1365" fmla="*/ 1993508 h 2186041"/>
                  <a:gd name="connsiteX1366" fmla="*/ 1521450 w 2186041"/>
                  <a:gd name="connsiteY1366" fmla="*/ 1988755 h 2186041"/>
                  <a:gd name="connsiteX1367" fmla="*/ 1518281 w 2186041"/>
                  <a:gd name="connsiteY1367" fmla="*/ 1993508 h 2186041"/>
                  <a:gd name="connsiteX1368" fmla="*/ 1515113 w 2186041"/>
                  <a:gd name="connsiteY1368" fmla="*/ 1996676 h 2186041"/>
                  <a:gd name="connsiteX1369" fmla="*/ 1510361 w 2186041"/>
                  <a:gd name="connsiteY1369" fmla="*/ 2001428 h 2186041"/>
                  <a:gd name="connsiteX1370" fmla="*/ 1510361 w 2186041"/>
                  <a:gd name="connsiteY1370" fmla="*/ 2003012 h 2186041"/>
                  <a:gd name="connsiteX1371" fmla="*/ 1513529 w 2186041"/>
                  <a:gd name="connsiteY1371" fmla="*/ 2003012 h 2186041"/>
                  <a:gd name="connsiteX1372" fmla="*/ 1516697 w 2186041"/>
                  <a:gd name="connsiteY1372" fmla="*/ 2006180 h 2186041"/>
                  <a:gd name="connsiteX1373" fmla="*/ 1521450 w 2186041"/>
                  <a:gd name="connsiteY1373" fmla="*/ 2006180 h 2186041"/>
                  <a:gd name="connsiteX1374" fmla="*/ 1526202 w 2186041"/>
                  <a:gd name="connsiteY1374" fmla="*/ 2004596 h 2186041"/>
                  <a:gd name="connsiteX1375" fmla="*/ 1530954 w 2186041"/>
                  <a:gd name="connsiteY1375" fmla="*/ 2003012 h 2186041"/>
                  <a:gd name="connsiteX1376" fmla="*/ 1537291 w 2186041"/>
                  <a:gd name="connsiteY1376" fmla="*/ 1993508 h 2186041"/>
                  <a:gd name="connsiteX1377" fmla="*/ 1534122 w 2186041"/>
                  <a:gd name="connsiteY1377" fmla="*/ 2003012 h 2186041"/>
                  <a:gd name="connsiteX1378" fmla="*/ 1537291 w 2186041"/>
                  <a:gd name="connsiteY1378" fmla="*/ 1996676 h 2186041"/>
                  <a:gd name="connsiteX1379" fmla="*/ 1540458 w 2186041"/>
                  <a:gd name="connsiteY1379" fmla="*/ 1991924 h 2186041"/>
                  <a:gd name="connsiteX1380" fmla="*/ 1545211 w 2186041"/>
                  <a:gd name="connsiteY1380" fmla="*/ 1982419 h 2186041"/>
                  <a:gd name="connsiteX1381" fmla="*/ 1543627 w 2186041"/>
                  <a:gd name="connsiteY1381" fmla="*/ 1991924 h 2186041"/>
                  <a:gd name="connsiteX1382" fmla="*/ 1545211 w 2186041"/>
                  <a:gd name="connsiteY1382" fmla="*/ 1987171 h 2186041"/>
                  <a:gd name="connsiteX1383" fmla="*/ 1548379 w 2186041"/>
                  <a:gd name="connsiteY1383" fmla="*/ 1982419 h 2186041"/>
                  <a:gd name="connsiteX1384" fmla="*/ 1551547 w 2186041"/>
                  <a:gd name="connsiteY1384" fmla="*/ 1972915 h 2186041"/>
                  <a:gd name="connsiteX1385" fmla="*/ 1553131 w 2186041"/>
                  <a:gd name="connsiteY1385" fmla="*/ 1964994 h 2186041"/>
                  <a:gd name="connsiteX1386" fmla="*/ 1554715 w 2186041"/>
                  <a:gd name="connsiteY1386" fmla="*/ 1958658 h 2186041"/>
                  <a:gd name="connsiteX1387" fmla="*/ 1554715 w 2186041"/>
                  <a:gd name="connsiteY1387" fmla="*/ 1961826 h 2186041"/>
                  <a:gd name="connsiteX1388" fmla="*/ 1554715 w 2186041"/>
                  <a:gd name="connsiteY1388" fmla="*/ 1955490 h 2186041"/>
                  <a:gd name="connsiteX1389" fmla="*/ 1553131 w 2186041"/>
                  <a:gd name="connsiteY1389" fmla="*/ 1947569 h 2186041"/>
                  <a:gd name="connsiteX1390" fmla="*/ 1553131 w 2186041"/>
                  <a:gd name="connsiteY1390" fmla="*/ 1938064 h 2186041"/>
                  <a:gd name="connsiteX1391" fmla="*/ 1554715 w 2186041"/>
                  <a:gd name="connsiteY1391" fmla="*/ 1933312 h 2186041"/>
                  <a:gd name="connsiteX1392" fmla="*/ 1556299 w 2186041"/>
                  <a:gd name="connsiteY1392" fmla="*/ 1931728 h 2186041"/>
                  <a:gd name="connsiteX1393" fmla="*/ 1553131 w 2186041"/>
                  <a:gd name="connsiteY1393" fmla="*/ 1922224 h 2186041"/>
                  <a:gd name="connsiteX1394" fmla="*/ 1553131 w 2186041"/>
                  <a:gd name="connsiteY1394" fmla="*/ 1911135 h 2186041"/>
                  <a:gd name="connsiteX1395" fmla="*/ 1551547 w 2186041"/>
                  <a:gd name="connsiteY1395" fmla="*/ 1904799 h 2186041"/>
                  <a:gd name="connsiteX1396" fmla="*/ 1549963 w 2186041"/>
                  <a:gd name="connsiteY1396" fmla="*/ 1900046 h 2186041"/>
                  <a:gd name="connsiteX1397" fmla="*/ 1562636 w 2186041"/>
                  <a:gd name="connsiteY1397" fmla="*/ 1900046 h 2186041"/>
                  <a:gd name="connsiteX1398" fmla="*/ 1572140 w 2186041"/>
                  <a:gd name="connsiteY1398" fmla="*/ 1901631 h 2186041"/>
                  <a:gd name="connsiteX1399" fmla="*/ 1578476 w 2186041"/>
                  <a:gd name="connsiteY1399" fmla="*/ 1903215 h 2186041"/>
                  <a:gd name="connsiteX1400" fmla="*/ 1586397 w 2186041"/>
                  <a:gd name="connsiteY1400" fmla="*/ 1907967 h 2186041"/>
                  <a:gd name="connsiteX1401" fmla="*/ 1597486 w 2186041"/>
                  <a:gd name="connsiteY1401" fmla="*/ 1912719 h 2186041"/>
                  <a:gd name="connsiteX1402" fmla="*/ 1616495 w 2186041"/>
                  <a:gd name="connsiteY1402" fmla="*/ 1915887 h 2186041"/>
                  <a:gd name="connsiteX1403" fmla="*/ 1622831 w 2186041"/>
                  <a:gd name="connsiteY1403" fmla="*/ 1912719 h 2186041"/>
                  <a:gd name="connsiteX1404" fmla="*/ 1630752 w 2186041"/>
                  <a:gd name="connsiteY1404" fmla="*/ 1911135 h 2186041"/>
                  <a:gd name="connsiteX1405" fmla="*/ 1646592 w 2186041"/>
                  <a:gd name="connsiteY1405" fmla="*/ 1904799 h 2186041"/>
                  <a:gd name="connsiteX1406" fmla="*/ 1665601 w 2186041"/>
                  <a:gd name="connsiteY1406" fmla="*/ 1898462 h 2186041"/>
                  <a:gd name="connsiteX1407" fmla="*/ 1683026 w 2186041"/>
                  <a:gd name="connsiteY1407" fmla="*/ 1893710 h 2186041"/>
                  <a:gd name="connsiteX1408" fmla="*/ 1689363 w 2186041"/>
                  <a:gd name="connsiteY1408" fmla="*/ 1888958 h 2186041"/>
                  <a:gd name="connsiteX1409" fmla="*/ 1689363 w 2186041"/>
                  <a:gd name="connsiteY1409" fmla="*/ 1884206 h 2186041"/>
                  <a:gd name="connsiteX1410" fmla="*/ 1684611 w 2186041"/>
                  <a:gd name="connsiteY1410" fmla="*/ 1877869 h 2186041"/>
                  <a:gd name="connsiteX1411" fmla="*/ 1521450 w 2186041"/>
                  <a:gd name="connsiteY1411" fmla="*/ 1869949 h 2186041"/>
                  <a:gd name="connsiteX1412" fmla="*/ 1518281 w 2186041"/>
                  <a:gd name="connsiteY1412" fmla="*/ 1857276 h 2186041"/>
                  <a:gd name="connsiteX1413" fmla="*/ 1518281 w 2186041"/>
                  <a:gd name="connsiteY1413" fmla="*/ 1852524 h 2186041"/>
                  <a:gd name="connsiteX1414" fmla="*/ 1516697 w 2186041"/>
                  <a:gd name="connsiteY1414" fmla="*/ 1849356 h 2186041"/>
                  <a:gd name="connsiteX1415" fmla="*/ 1516697 w 2186041"/>
                  <a:gd name="connsiteY1415" fmla="*/ 1849356 h 2186041"/>
                  <a:gd name="connsiteX1416" fmla="*/ 1518281 w 2186041"/>
                  <a:gd name="connsiteY1416" fmla="*/ 1849356 h 2186041"/>
                  <a:gd name="connsiteX1417" fmla="*/ 1524618 w 2186041"/>
                  <a:gd name="connsiteY1417" fmla="*/ 1869949 h 2186041"/>
                  <a:gd name="connsiteX1418" fmla="*/ 1521450 w 2186041"/>
                  <a:gd name="connsiteY1418" fmla="*/ 1869949 h 2186041"/>
                  <a:gd name="connsiteX1419" fmla="*/ 1865196 w 2186041"/>
                  <a:gd name="connsiteY1419" fmla="*/ 743662 h 2186041"/>
                  <a:gd name="connsiteX1420" fmla="*/ 1906383 w 2186041"/>
                  <a:gd name="connsiteY1420" fmla="*/ 726237 h 2186041"/>
                  <a:gd name="connsiteX1421" fmla="*/ 1911135 w 2186041"/>
                  <a:gd name="connsiteY1421" fmla="*/ 735742 h 2186041"/>
                  <a:gd name="connsiteX1422" fmla="*/ 1882621 w 2186041"/>
                  <a:gd name="connsiteY1422" fmla="*/ 784848 h 2186041"/>
                  <a:gd name="connsiteX1423" fmla="*/ 1898462 w 2186041"/>
                  <a:gd name="connsiteY1423" fmla="*/ 819698 h 2186041"/>
                  <a:gd name="connsiteX1424" fmla="*/ 1930144 w 2186041"/>
                  <a:gd name="connsiteY1424" fmla="*/ 761087 h 2186041"/>
                  <a:gd name="connsiteX1425" fmla="*/ 1949153 w 2186041"/>
                  <a:gd name="connsiteY1425" fmla="*/ 770592 h 2186041"/>
                  <a:gd name="connsiteX1426" fmla="*/ 1972915 w 2186041"/>
                  <a:gd name="connsiteY1426" fmla="*/ 767424 h 2186041"/>
                  <a:gd name="connsiteX1427" fmla="*/ 1987171 w 2186041"/>
                  <a:gd name="connsiteY1427" fmla="*/ 757919 h 2186041"/>
                  <a:gd name="connsiteX1428" fmla="*/ 1993508 w 2186041"/>
                  <a:gd name="connsiteY1428" fmla="*/ 743662 h 2186041"/>
                  <a:gd name="connsiteX1429" fmla="*/ 1993508 w 2186041"/>
                  <a:gd name="connsiteY1429" fmla="*/ 727821 h 2186041"/>
                  <a:gd name="connsiteX1430" fmla="*/ 1987171 w 2186041"/>
                  <a:gd name="connsiteY1430" fmla="*/ 710396 h 2186041"/>
                  <a:gd name="connsiteX1431" fmla="*/ 1966578 w 2186041"/>
                  <a:gd name="connsiteY1431" fmla="*/ 664458 h 2186041"/>
                  <a:gd name="connsiteX1432" fmla="*/ 1854108 w 2186041"/>
                  <a:gd name="connsiteY1432" fmla="*/ 713565 h 2186041"/>
                  <a:gd name="connsiteX1433" fmla="*/ 1865196 w 2186041"/>
                  <a:gd name="connsiteY1433" fmla="*/ 743662 h 2186041"/>
                  <a:gd name="connsiteX1434" fmla="*/ 1958658 w 2186041"/>
                  <a:gd name="connsiteY1434" fmla="*/ 704060 h 2186041"/>
                  <a:gd name="connsiteX1435" fmla="*/ 1963410 w 2186041"/>
                  <a:gd name="connsiteY1435" fmla="*/ 713565 h 2186041"/>
                  <a:gd name="connsiteX1436" fmla="*/ 1966578 w 2186041"/>
                  <a:gd name="connsiteY1436" fmla="*/ 721485 h 2186041"/>
                  <a:gd name="connsiteX1437" fmla="*/ 1968162 w 2186041"/>
                  <a:gd name="connsiteY1437" fmla="*/ 727821 h 2186041"/>
                  <a:gd name="connsiteX1438" fmla="*/ 1964994 w 2186041"/>
                  <a:gd name="connsiteY1438" fmla="*/ 735742 h 2186041"/>
                  <a:gd name="connsiteX1439" fmla="*/ 1958658 w 2186041"/>
                  <a:gd name="connsiteY1439" fmla="*/ 740494 h 2186041"/>
                  <a:gd name="connsiteX1440" fmla="*/ 1950737 w 2186041"/>
                  <a:gd name="connsiteY1440" fmla="*/ 742078 h 2186041"/>
                  <a:gd name="connsiteX1441" fmla="*/ 1944401 w 2186041"/>
                  <a:gd name="connsiteY1441" fmla="*/ 740494 h 2186041"/>
                  <a:gd name="connsiteX1442" fmla="*/ 1938065 w 2186041"/>
                  <a:gd name="connsiteY1442" fmla="*/ 734158 h 2186041"/>
                  <a:gd name="connsiteX1443" fmla="*/ 1933313 w 2186041"/>
                  <a:gd name="connsiteY1443" fmla="*/ 724653 h 2186041"/>
                  <a:gd name="connsiteX1444" fmla="*/ 1930144 w 2186041"/>
                  <a:gd name="connsiteY1444" fmla="*/ 716733 h 2186041"/>
                  <a:gd name="connsiteX1445" fmla="*/ 1958658 w 2186041"/>
                  <a:gd name="connsiteY1445" fmla="*/ 704060 h 2186041"/>
                  <a:gd name="connsiteX1446" fmla="*/ 2041030 w 2186041"/>
                  <a:gd name="connsiteY1446" fmla="*/ 1033550 h 2186041"/>
                  <a:gd name="connsiteX1447" fmla="*/ 1941233 w 2186041"/>
                  <a:gd name="connsiteY1447" fmla="*/ 1038303 h 2186041"/>
                  <a:gd name="connsiteX1448" fmla="*/ 1942817 w 2186041"/>
                  <a:gd name="connsiteY1448" fmla="*/ 1069984 h 2186041"/>
                  <a:gd name="connsiteX1449" fmla="*/ 2042614 w 2186041"/>
                  <a:gd name="connsiteY1449" fmla="*/ 1065232 h 2186041"/>
                  <a:gd name="connsiteX1450" fmla="*/ 2044199 w 2186041"/>
                  <a:gd name="connsiteY1450" fmla="*/ 1101666 h 2186041"/>
                  <a:gd name="connsiteX1451" fmla="*/ 2067960 w 2186041"/>
                  <a:gd name="connsiteY1451" fmla="*/ 1100082 h 2186041"/>
                  <a:gd name="connsiteX1452" fmla="*/ 2063207 w 2186041"/>
                  <a:gd name="connsiteY1452" fmla="*/ 995532 h 2186041"/>
                  <a:gd name="connsiteX1453" fmla="*/ 2039446 w 2186041"/>
                  <a:gd name="connsiteY1453" fmla="*/ 997116 h 2186041"/>
                  <a:gd name="connsiteX1454" fmla="*/ 2041030 w 2186041"/>
                  <a:gd name="connsiteY1454" fmla="*/ 1033550 h 2186041"/>
                  <a:gd name="connsiteX1455" fmla="*/ 1922224 w 2186041"/>
                  <a:gd name="connsiteY1455" fmla="*/ 1705204 h 2186041"/>
                  <a:gd name="connsiteX1456" fmla="*/ 1919055 w 2186041"/>
                  <a:gd name="connsiteY1456" fmla="*/ 1700451 h 2186041"/>
                  <a:gd name="connsiteX1457" fmla="*/ 1911135 w 2186041"/>
                  <a:gd name="connsiteY1457" fmla="*/ 1686195 h 2186041"/>
                  <a:gd name="connsiteX1458" fmla="*/ 1906383 w 2186041"/>
                  <a:gd name="connsiteY1458" fmla="*/ 1681442 h 2186041"/>
                  <a:gd name="connsiteX1459" fmla="*/ 1903214 w 2186041"/>
                  <a:gd name="connsiteY1459" fmla="*/ 1676690 h 2186041"/>
                  <a:gd name="connsiteX1460" fmla="*/ 1890542 w 2186041"/>
                  <a:gd name="connsiteY1460" fmla="*/ 1665601 h 2186041"/>
                  <a:gd name="connsiteX1461" fmla="*/ 1884206 w 2186041"/>
                  <a:gd name="connsiteY1461" fmla="*/ 1659265 h 2186041"/>
                  <a:gd name="connsiteX1462" fmla="*/ 1877869 w 2186041"/>
                  <a:gd name="connsiteY1462" fmla="*/ 1654513 h 2186041"/>
                  <a:gd name="connsiteX1463" fmla="*/ 1873117 w 2186041"/>
                  <a:gd name="connsiteY1463" fmla="*/ 1651345 h 2186041"/>
                  <a:gd name="connsiteX1464" fmla="*/ 1874701 w 2186041"/>
                  <a:gd name="connsiteY1464" fmla="*/ 1645008 h 2186041"/>
                  <a:gd name="connsiteX1465" fmla="*/ 1882621 w 2186041"/>
                  <a:gd name="connsiteY1465" fmla="*/ 1635504 h 2186041"/>
                  <a:gd name="connsiteX1466" fmla="*/ 1888958 w 2186041"/>
                  <a:gd name="connsiteY1466" fmla="*/ 1630751 h 2186041"/>
                  <a:gd name="connsiteX1467" fmla="*/ 1892126 w 2186041"/>
                  <a:gd name="connsiteY1467" fmla="*/ 1625999 h 2186041"/>
                  <a:gd name="connsiteX1468" fmla="*/ 1892126 w 2186041"/>
                  <a:gd name="connsiteY1468" fmla="*/ 1622831 h 2186041"/>
                  <a:gd name="connsiteX1469" fmla="*/ 1887374 w 2186041"/>
                  <a:gd name="connsiteY1469" fmla="*/ 1621247 h 2186041"/>
                  <a:gd name="connsiteX1470" fmla="*/ 1884206 w 2186041"/>
                  <a:gd name="connsiteY1470" fmla="*/ 1616495 h 2186041"/>
                  <a:gd name="connsiteX1471" fmla="*/ 1882621 w 2186041"/>
                  <a:gd name="connsiteY1471" fmla="*/ 1611742 h 2186041"/>
                  <a:gd name="connsiteX1472" fmla="*/ 1877869 w 2186041"/>
                  <a:gd name="connsiteY1472" fmla="*/ 1614911 h 2186041"/>
                  <a:gd name="connsiteX1473" fmla="*/ 1860444 w 2186041"/>
                  <a:gd name="connsiteY1473" fmla="*/ 1633920 h 2186041"/>
                  <a:gd name="connsiteX1474" fmla="*/ 1855692 w 2186041"/>
                  <a:gd name="connsiteY1474" fmla="*/ 1640256 h 2186041"/>
                  <a:gd name="connsiteX1475" fmla="*/ 1852524 w 2186041"/>
                  <a:gd name="connsiteY1475" fmla="*/ 1646592 h 2186041"/>
                  <a:gd name="connsiteX1476" fmla="*/ 1846188 w 2186041"/>
                  <a:gd name="connsiteY1476" fmla="*/ 1649760 h 2186041"/>
                  <a:gd name="connsiteX1477" fmla="*/ 1839851 w 2186041"/>
                  <a:gd name="connsiteY1477" fmla="*/ 1656097 h 2186041"/>
                  <a:gd name="connsiteX1478" fmla="*/ 1830347 w 2186041"/>
                  <a:gd name="connsiteY1478" fmla="*/ 1664017 h 2186041"/>
                  <a:gd name="connsiteX1479" fmla="*/ 1827178 w 2186041"/>
                  <a:gd name="connsiteY1479" fmla="*/ 1667186 h 2186041"/>
                  <a:gd name="connsiteX1480" fmla="*/ 1824010 w 2186041"/>
                  <a:gd name="connsiteY1480" fmla="*/ 1671938 h 2186041"/>
                  <a:gd name="connsiteX1481" fmla="*/ 1827178 w 2186041"/>
                  <a:gd name="connsiteY1481" fmla="*/ 1671938 h 2186041"/>
                  <a:gd name="connsiteX1482" fmla="*/ 1831930 w 2186041"/>
                  <a:gd name="connsiteY1482" fmla="*/ 1671938 h 2186041"/>
                  <a:gd name="connsiteX1483" fmla="*/ 1843019 w 2186041"/>
                  <a:gd name="connsiteY1483" fmla="*/ 1667186 h 2186041"/>
                  <a:gd name="connsiteX1484" fmla="*/ 1846188 w 2186041"/>
                  <a:gd name="connsiteY1484" fmla="*/ 1670354 h 2186041"/>
                  <a:gd name="connsiteX1485" fmla="*/ 1839851 w 2186041"/>
                  <a:gd name="connsiteY1485" fmla="*/ 1679858 h 2186041"/>
                  <a:gd name="connsiteX1486" fmla="*/ 1841435 w 2186041"/>
                  <a:gd name="connsiteY1486" fmla="*/ 1679858 h 2186041"/>
                  <a:gd name="connsiteX1487" fmla="*/ 1839851 w 2186041"/>
                  <a:gd name="connsiteY1487" fmla="*/ 1684611 h 2186041"/>
                  <a:gd name="connsiteX1488" fmla="*/ 1838267 w 2186041"/>
                  <a:gd name="connsiteY1488" fmla="*/ 1690947 h 2186041"/>
                  <a:gd name="connsiteX1489" fmla="*/ 1835099 w 2186041"/>
                  <a:gd name="connsiteY1489" fmla="*/ 1692531 h 2186041"/>
                  <a:gd name="connsiteX1490" fmla="*/ 1831930 w 2186041"/>
                  <a:gd name="connsiteY1490" fmla="*/ 1698867 h 2186041"/>
                  <a:gd name="connsiteX1491" fmla="*/ 1824010 w 2186041"/>
                  <a:gd name="connsiteY1491" fmla="*/ 1703620 h 2186041"/>
                  <a:gd name="connsiteX1492" fmla="*/ 1822426 w 2186041"/>
                  <a:gd name="connsiteY1492" fmla="*/ 1706788 h 2186041"/>
                  <a:gd name="connsiteX1493" fmla="*/ 1825594 w 2186041"/>
                  <a:gd name="connsiteY1493" fmla="*/ 1716292 h 2186041"/>
                  <a:gd name="connsiteX1494" fmla="*/ 1835099 w 2186041"/>
                  <a:gd name="connsiteY1494" fmla="*/ 1727381 h 2186041"/>
                  <a:gd name="connsiteX1495" fmla="*/ 1847771 w 2186041"/>
                  <a:gd name="connsiteY1495" fmla="*/ 1722629 h 2186041"/>
                  <a:gd name="connsiteX1496" fmla="*/ 1850940 w 2186041"/>
                  <a:gd name="connsiteY1496" fmla="*/ 1716292 h 2186041"/>
                  <a:gd name="connsiteX1497" fmla="*/ 1852524 w 2186041"/>
                  <a:gd name="connsiteY1497" fmla="*/ 1713124 h 2186041"/>
                  <a:gd name="connsiteX1498" fmla="*/ 1854108 w 2186041"/>
                  <a:gd name="connsiteY1498" fmla="*/ 1711540 h 2186041"/>
                  <a:gd name="connsiteX1499" fmla="*/ 1854108 w 2186041"/>
                  <a:gd name="connsiteY1499" fmla="*/ 1708372 h 2186041"/>
                  <a:gd name="connsiteX1500" fmla="*/ 1855692 w 2186041"/>
                  <a:gd name="connsiteY1500" fmla="*/ 1706788 h 2186041"/>
                  <a:gd name="connsiteX1501" fmla="*/ 1857276 w 2186041"/>
                  <a:gd name="connsiteY1501" fmla="*/ 1703620 h 2186041"/>
                  <a:gd name="connsiteX1502" fmla="*/ 1860444 w 2186041"/>
                  <a:gd name="connsiteY1502" fmla="*/ 1700451 h 2186041"/>
                  <a:gd name="connsiteX1503" fmla="*/ 1862029 w 2186041"/>
                  <a:gd name="connsiteY1503" fmla="*/ 1695699 h 2186041"/>
                  <a:gd name="connsiteX1504" fmla="*/ 1860444 w 2186041"/>
                  <a:gd name="connsiteY1504" fmla="*/ 1687779 h 2186041"/>
                  <a:gd name="connsiteX1505" fmla="*/ 1868365 w 2186041"/>
                  <a:gd name="connsiteY1505" fmla="*/ 1676690 h 2186041"/>
                  <a:gd name="connsiteX1506" fmla="*/ 1871533 w 2186041"/>
                  <a:gd name="connsiteY1506" fmla="*/ 1673522 h 2186041"/>
                  <a:gd name="connsiteX1507" fmla="*/ 1876285 w 2186041"/>
                  <a:gd name="connsiteY1507" fmla="*/ 1676690 h 2186041"/>
                  <a:gd name="connsiteX1508" fmla="*/ 1890542 w 2186041"/>
                  <a:gd name="connsiteY1508" fmla="*/ 1690947 h 2186041"/>
                  <a:gd name="connsiteX1509" fmla="*/ 1893710 w 2186041"/>
                  <a:gd name="connsiteY1509" fmla="*/ 1694115 h 2186041"/>
                  <a:gd name="connsiteX1510" fmla="*/ 1898462 w 2186041"/>
                  <a:gd name="connsiteY1510" fmla="*/ 1698867 h 2186041"/>
                  <a:gd name="connsiteX1511" fmla="*/ 1903214 w 2186041"/>
                  <a:gd name="connsiteY1511" fmla="*/ 1716292 h 2186041"/>
                  <a:gd name="connsiteX1512" fmla="*/ 1895294 w 2186041"/>
                  <a:gd name="connsiteY1512" fmla="*/ 1735301 h 2186041"/>
                  <a:gd name="connsiteX1513" fmla="*/ 1879453 w 2186041"/>
                  <a:gd name="connsiteY1513" fmla="*/ 1757479 h 2186041"/>
                  <a:gd name="connsiteX1514" fmla="*/ 1871533 w 2186041"/>
                  <a:gd name="connsiteY1514" fmla="*/ 1763815 h 2186041"/>
                  <a:gd name="connsiteX1515" fmla="*/ 1868365 w 2186041"/>
                  <a:gd name="connsiteY1515" fmla="*/ 1768567 h 2186041"/>
                  <a:gd name="connsiteX1516" fmla="*/ 1863612 w 2186041"/>
                  <a:gd name="connsiteY1516" fmla="*/ 1774904 h 2186041"/>
                  <a:gd name="connsiteX1517" fmla="*/ 1869949 w 2186041"/>
                  <a:gd name="connsiteY1517" fmla="*/ 1776488 h 2186041"/>
                  <a:gd name="connsiteX1518" fmla="*/ 1871533 w 2186041"/>
                  <a:gd name="connsiteY1518" fmla="*/ 1779656 h 2186041"/>
                  <a:gd name="connsiteX1519" fmla="*/ 1873117 w 2186041"/>
                  <a:gd name="connsiteY1519" fmla="*/ 1782824 h 2186041"/>
                  <a:gd name="connsiteX1520" fmla="*/ 1874701 w 2186041"/>
                  <a:gd name="connsiteY1520" fmla="*/ 1784408 h 2186041"/>
                  <a:gd name="connsiteX1521" fmla="*/ 1877869 w 2186041"/>
                  <a:gd name="connsiteY1521" fmla="*/ 1781240 h 2186041"/>
                  <a:gd name="connsiteX1522" fmla="*/ 1881037 w 2186041"/>
                  <a:gd name="connsiteY1522" fmla="*/ 1776488 h 2186041"/>
                  <a:gd name="connsiteX1523" fmla="*/ 1879453 w 2186041"/>
                  <a:gd name="connsiteY1523" fmla="*/ 1776488 h 2186041"/>
                  <a:gd name="connsiteX1524" fmla="*/ 1884206 w 2186041"/>
                  <a:gd name="connsiteY1524" fmla="*/ 1773319 h 2186041"/>
                  <a:gd name="connsiteX1525" fmla="*/ 1884206 w 2186041"/>
                  <a:gd name="connsiteY1525" fmla="*/ 1773319 h 2186041"/>
                  <a:gd name="connsiteX1526" fmla="*/ 1885790 w 2186041"/>
                  <a:gd name="connsiteY1526" fmla="*/ 1771735 h 2186041"/>
                  <a:gd name="connsiteX1527" fmla="*/ 1885790 w 2186041"/>
                  <a:gd name="connsiteY1527" fmla="*/ 1771735 h 2186041"/>
                  <a:gd name="connsiteX1528" fmla="*/ 1892126 w 2186041"/>
                  <a:gd name="connsiteY1528" fmla="*/ 1765399 h 2186041"/>
                  <a:gd name="connsiteX1529" fmla="*/ 1893710 w 2186041"/>
                  <a:gd name="connsiteY1529" fmla="*/ 1760647 h 2186041"/>
                  <a:gd name="connsiteX1530" fmla="*/ 1898462 w 2186041"/>
                  <a:gd name="connsiteY1530" fmla="*/ 1757479 h 2186041"/>
                  <a:gd name="connsiteX1531" fmla="*/ 1903214 w 2186041"/>
                  <a:gd name="connsiteY1531" fmla="*/ 1752726 h 2186041"/>
                  <a:gd name="connsiteX1532" fmla="*/ 1907967 w 2186041"/>
                  <a:gd name="connsiteY1532" fmla="*/ 1746390 h 2186041"/>
                  <a:gd name="connsiteX1533" fmla="*/ 1919055 w 2186041"/>
                  <a:gd name="connsiteY1533" fmla="*/ 1732133 h 2186041"/>
                  <a:gd name="connsiteX1534" fmla="*/ 1928560 w 2186041"/>
                  <a:gd name="connsiteY1534" fmla="*/ 1716292 h 2186041"/>
                  <a:gd name="connsiteX1535" fmla="*/ 1931728 w 2186041"/>
                  <a:gd name="connsiteY1535" fmla="*/ 1703620 h 2186041"/>
                  <a:gd name="connsiteX1536" fmla="*/ 1922224 w 2186041"/>
                  <a:gd name="connsiteY1536" fmla="*/ 1705204 h 2186041"/>
                  <a:gd name="connsiteX1537" fmla="*/ 1824010 w 2186041"/>
                  <a:gd name="connsiteY1537" fmla="*/ 1705204 h 2186041"/>
                  <a:gd name="connsiteX1538" fmla="*/ 1825594 w 2186041"/>
                  <a:gd name="connsiteY1538" fmla="*/ 1702035 h 2186041"/>
                  <a:gd name="connsiteX1539" fmla="*/ 1828763 w 2186041"/>
                  <a:gd name="connsiteY1539" fmla="*/ 1700451 h 2186041"/>
                  <a:gd name="connsiteX1540" fmla="*/ 1830347 w 2186041"/>
                  <a:gd name="connsiteY1540" fmla="*/ 1695699 h 2186041"/>
                  <a:gd name="connsiteX1541" fmla="*/ 1830347 w 2186041"/>
                  <a:gd name="connsiteY1541" fmla="*/ 1697283 h 2186041"/>
                  <a:gd name="connsiteX1542" fmla="*/ 1824010 w 2186041"/>
                  <a:gd name="connsiteY1542" fmla="*/ 1705204 h 2186041"/>
                  <a:gd name="connsiteX1543" fmla="*/ 1096914 w 2186041"/>
                  <a:gd name="connsiteY1543" fmla="*/ 19734 h 2186041"/>
                  <a:gd name="connsiteX1544" fmla="*/ 19734 w 2186041"/>
                  <a:gd name="connsiteY1544" fmla="*/ 1096914 h 2186041"/>
                  <a:gd name="connsiteX1545" fmla="*/ 1096914 w 2186041"/>
                  <a:gd name="connsiteY1545" fmla="*/ 2174094 h 2186041"/>
                  <a:gd name="connsiteX1546" fmla="*/ 2174094 w 2186041"/>
                  <a:gd name="connsiteY1546" fmla="*/ 1096914 h 2186041"/>
                  <a:gd name="connsiteX1547" fmla="*/ 1096914 w 2186041"/>
                  <a:gd name="connsiteY1547" fmla="*/ 19734 h 2186041"/>
                  <a:gd name="connsiteX1548" fmla="*/ 1096914 w 2186041"/>
                  <a:gd name="connsiteY1548" fmla="*/ 2153501 h 2186041"/>
                  <a:gd name="connsiteX1549" fmla="*/ 41911 w 2186041"/>
                  <a:gd name="connsiteY1549" fmla="*/ 1098498 h 2186041"/>
                  <a:gd name="connsiteX1550" fmla="*/ 1096914 w 2186041"/>
                  <a:gd name="connsiteY1550" fmla="*/ 43495 h 2186041"/>
                  <a:gd name="connsiteX1551" fmla="*/ 2151917 w 2186041"/>
                  <a:gd name="connsiteY1551" fmla="*/ 1098498 h 2186041"/>
                  <a:gd name="connsiteX1552" fmla="*/ 1096914 w 2186041"/>
                  <a:gd name="connsiteY1552" fmla="*/ 2153501 h 2186041"/>
                  <a:gd name="connsiteX1553" fmla="*/ 1955490 w 2186041"/>
                  <a:gd name="connsiteY1553" fmla="*/ 973355 h 2186041"/>
                  <a:gd name="connsiteX1554" fmla="*/ 2034694 w 2186041"/>
                  <a:gd name="connsiteY1554" fmla="*/ 960682 h 2186041"/>
                  <a:gd name="connsiteX1555" fmla="*/ 2037862 w 2186041"/>
                  <a:gd name="connsiteY1555" fmla="*/ 978107 h 2186041"/>
                  <a:gd name="connsiteX1556" fmla="*/ 2058455 w 2186041"/>
                  <a:gd name="connsiteY1556" fmla="*/ 974939 h 2186041"/>
                  <a:gd name="connsiteX1557" fmla="*/ 2047367 w 2186041"/>
                  <a:gd name="connsiteY1557" fmla="*/ 909991 h 2186041"/>
                  <a:gd name="connsiteX1558" fmla="*/ 2026774 w 2186041"/>
                  <a:gd name="connsiteY1558" fmla="*/ 913160 h 2186041"/>
                  <a:gd name="connsiteX1559" fmla="*/ 2029941 w 2186041"/>
                  <a:gd name="connsiteY1559" fmla="*/ 930585 h 2186041"/>
                  <a:gd name="connsiteX1560" fmla="*/ 1950737 w 2186041"/>
                  <a:gd name="connsiteY1560" fmla="*/ 943257 h 2186041"/>
                  <a:gd name="connsiteX1561" fmla="*/ 1947569 w 2186041"/>
                  <a:gd name="connsiteY1561" fmla="*/ 925832 h 2186041"/>
                  <a:gd name="connsiteX1562" fmla="*/ 1926976 w 2186041"/>
                  <a:gd name="connsiteY1562" fmla="*/ 929000 h 2186041"/>
                  <a:gd name="connsiteX1563" fmla="*/ 1938065 w 2186041"/>
                  <a:gd name="connsiteY1563" fmla="*/ 993948 h 2186041"/>
                  <a:gd name="connsiteX1564" fmla="*/ 1958658 w 2186041"/>
                  <a:gd name="connsiteY1564" fmla="*/ 990780 h 2186041"/>
                  <a:gd name="connsiteX1565" fmla="*/ 1955490 w 2186041"/>
                  <a:gd name="connsiteY1565" fmla="*/ 973355 h 2186041"/>
                  <a:gd name="connsiteX1566" fmla="*/ 2067960 w 2186041"/>
                  <a:gd name="connsiteY1566" fmla="*/ 1114339 h 2186041"/>
                  <a:gd name="connsiteX1567" fmla="*/ 1991923 w 2186041"/>
                  <a:gd name="connsiteY1567" fmla="*/ 1152357 h 2186041"/>
                  <a:gd name="connsiteX1568" fmla="*/ 1942817 w 2186041"/>
                  <a:gd name="connsiteY1568" fmla="*/ 1149189 h 2186041"/>
                  <a:gd name="connsiteX1569" fmla="*/ 1941233 w 2186041"/>
                  <a:gd name="connsiteY1569" fmla="*/ 1180870 h 2186041"/>
                  <a:gd name="connsiteX1570" fmla="*/ 1991923 w 2186041"/>
                  <a:gd name="connsiteY1570" fmla="*/ 1184039 h 2186041"/>
                  <a:gd name="connsiteX1571" fmla="*/ 2060040 w 2186041"/>
                  <a:gd name="connsiteY1571" fmla="*/ 1231561 h 2186041"/>
                  <a:gd name="connsiteX1572" fmla="*/ 2063207 w 2186041"/>
                  <a:gd name="connsiteY1572" fmla="*/ 1198295 h 2186041"/>
                  <a:gd name="connsiteX1573" fmla="*/ 2020437 w 2186041"/>
                  <a:gd name="connsiteY1573" fmla="*/ 1171366 h 2186041"/>
                  <a:gd name="connsiteX1574" fmla="*/ 2066376 w 2186041"/>
                  <a:gd name="connsiteY1574" fmla="*/ 1150773 h 2186041"/>
                  <a:gd name="connsiteX1575" fmla="*/ 2067960 w 2186041"/>
                  <a:gd name="connsiteY1575" fmla="*/ 1114339 h 2186041"/>
                  <a:gd name="connsiteX1576" fmla="*/ 1843019 w 2186041"/>
                  <a:gd name="connsiteY1576" fmla="*/ 697724 h 2186041"/>
                  <a:gd name="connsiteX1577" fmla="*/ 1863612 w 2186041"/>
                  <a:gd name="connsiteY1577" fmla="*/ 685051 h 2186041"/>
                  <a:gd name="connsiteX1578" fmla="*/ 1836683 w 2186041"/>
                  <a:gd name="connsiteY1578" fmla="*/ 640696 h 2186041"/>
                  <a:gd name="connsiteX1579" fmla="*/ 1863612 w 2186041"/>
                  <a:gd name="connsiteY1579" fmla="*/ 624856 h 2186041"/>
                  <a:gd name="connsiteX1580" fmla="*/ 1888958 w 2186041"/>
                  <a:gd name="connsiteY1580" fmla="*/ 666042 h 2186041"/>
                  <a:gd name="connsiteX1581" fmla="*/ 1909551 w 2186041"/>
                  <a:gd name="connsiteY1581" fmla="*/ 653369 h 2186041"/>
                  <a:gd name="connsiteX1582" fmla="*/ 1884206 w 2186041"/>
                  <a:gd name="connsiteY1582" fmla="*/ 612183 h 2186041"/>
                  <a:gd name="connsiteX1583" fmla="*/ 1903214 w 2186041"/>
                  <a:gd name="connsiteY1583" fmla="*/ 601094 h 2186041"/>
                  <a:gd name="connsiteX1584" fmla="*/ 1930144 w 2186041"/>
                  <a:gd name="connsiteY1584" fmla="*/ 645449 h 2186041"/>
                  <a:gd name="connsiteX1585" fmla="*/ 1950737 w 2186041"/>
                  <a:gd name="connsiteY1585" fmla="*/ 632776 h 2186041"/>
                  <a:gd name="connsiteX1586" fmla="*/ 1907967 w 2186041"/>
                  <a:gd name="connsiteY1586" fmla="*/ 561492 h 2186041"/>
                  <a:gd name="connsiteX1587" fmla="*/ 1801833 w 2186041"/>
                  <a:gd name="connsiteY1587" fmla="*/ 624856 h 2186041"/>
                  <a:gd name="connsiteX1588" fmla="*/ 1843019 w 2186041"/>
                  <a:gd name="connsiteY1588" fmla="*/ 697724 h 2186041"/>
                  <a:gd name="connsiteX1589" fmla="*/ 1592734 w 2186041"/>
                  <a:gd name="connsiteY1589" fmla="*/ 412588 h 2186041"/>
                  <a:gd name="connsiteX1590" fmla="*/ 1645008 w 2186041"/>
                  <a:gd name="connsiteY1590" fmla="*/ 344472 h 2186041"/>
                  <a:gd name="connsiteX1591" fmla="*/ 1630752 w 2186041"/>
                  <a:gd name="connsiteY1591" fmla="*/ 441101 h 2186041"/>
                  <a:gd name="connsiteX1592" fmla="*/ 1654513 w 2186041"/>
                  <a:gd name="connsiteY1592" fmla="*/ 458526 h 2186041"/>
                  <a:gd name="connsiteX1593" fmla="*/ 1730549 w 2186041"/>
                  <a:gd name="connsiteY1593" fmla="*/ 360313 h 2186041"/>
                  <a:gd name="connsiteX1594" fmla="*/ 1708372 w 2186041"/>
                  <a:gd name="connsiteY1594" fmla="*/ 342888 h 2186041"/>
                  <a:gd name="connsiteX1595" fmla="*/ 1665601 w 2186041"/>
                  <a:gd name="connsiteY1595" fmla="*/ 398331 h 2186041"/>
                  <a:gd name="connsiteX1596" fmla="*/ 1678274 w 2186041"/>
                  <a:gd name="connsiteY1596" fmla="*/ 317543 h 2186041"/>
                  <a:gd name="connsiteX1597" fmla="*/ 1648177 w 2186041"/>
                  <a:gd name="connsiteY1597" fmla="*/ 293781 h 2186041"/>
                  <a:gd name="connsiteX1598" fmla="*/ 1572140 w 2186041"/>
                  <a:gd name="connsiteY1598" fmla="*/ 391995 h 2186041"/>
                  <a:gd name="connsiteX1599" fmla="*/ 1592734 w 2186041"/>
                  <a:gd name="connsiteY1599" fmla="*/ 412588 h 2186041"/>
                  <a:gd name="connsiteX1600" fmla="*/ 1504025 w 2186041"/>
                  <a:gd name="connsiteY1600" fmla="*/ 358729 h 2186041"/>
                  <a:gd name="connsiteX1601" fmla="*/ 1543627 w 2186041"/>
                  <a:gd name="connsiteY1601" fmla="*/ 366649 h 2186041"/>
                  <a:gd name="connsiteX1602" fmla="*/ 1572140 w 2186041"/>
                  <a:gd name="connsiteY1602" fmla="*/ 342888 h 2186041"/>
                  <a:gd name="connsiteX1603" fmla="*/ 1610158 w 2186041"/>
                  <a:gd name="connsiteY1603" fmla="*/ 273188 h 2186041"/>
                  <a:gd name="connsiteX1604" fmla="*/ 1583229 w 2186041"/>
                  <a:gd name="connsiteY1604" fmla="*/ 258931 h 2186041"/>
                  <a:gd name="connsiteX1605" fmla="*/ 1545211 w 2186041"/>
                  <a:gd name="connsiteY1605" fmla="*/ 327047 h 2186041"/>
                  <a:gd name="connsiteX1606" fmla="*/ 1530954 w 2186041"/>
                  <a:gd name="connsiteY1606" fmla="*/ 341304 h 2186041"/>
                  <a:gd name="connsiteX1607" fmla="*/ 1513529 w 2186041"/>
                  <a:gd name="connsiteY1607" fmla="*/ 339720 h 2186041"/>
                  <a:gd name="connsiteX1608" fmla="*/ 1502440 w 2186041"/>
                  <a:gd name="connsiteY1608" fmla="*/ 327047 h 2186041"/>
                  <a:gd name="connsiteX1609" fmla="*/ 1507192 w 2186041"/>
                  <a:gd name="connsiteY1609" fmla="*/ 308038 h 2186041"/>
                  <a:gd name="connsiteX1610" fmla="*/ 1545211 w 2186041"/>
                  <a:gd name="connsiteY1610" fmla="*/ 239922 h 2186041"/>
                  <a:gd name="connsiteX1611" fmla="*/ 1518281 w 2186041"/>
                  <a:gd name="connsiteY1611" fmla="*/ 225665 h 2186041"/>
                  <a:gd name="connsiteX1612" fmla="*/ 1480263 w 2186041"/>
                  <a:gd name="connsiteY1612" fmla="*/ 295365 h 2186041"/>
                  <a:gd name="connsiteX1613" fmla="*/ 1475511 w 2186041"/>
                  <a:gd name="connsiteY1613" fmla="*/ 333383 h 2186041"/>
                  <a:gd name="connsiteX1614" fmla="*/ 1504025 w 2186041"/>
                  <a:gd name="connsiteY1614" fmla="*/ 358729 h 2186041"/>
                  <a:gd name="connsiteX1615" fmla="*/ 1334527 w 2186041"/>
                  <a:gd name="connsiteY1615" fmla="*/ 285861 h 2186041"/>
                  <a:gd name="connsiteX1616" fmla="*/ 1364625 w 2186041"/>
                  <a:gd name="connsiteY1616" fmla="*/ 295365 h 2186041"/>
                  <a:gd name="connsiteX1617" fmla="*/ 1380465 w 2186041"/>
                  <a:gd name="connsiteY1617" fmla="*/ 246259 h 2186041"/>
                  <a:gd name="connsiteX1618" fmla="*/ 1442245 w 2186041"/>
                  <a:gd name="connsiteY1618" fmla="*/ 190816 h 2186041"/>
                  <a:gd name="connsiteX1619" fmla="*/ 1408979 w 2186041"/>
                  <a:gd name="connsiteY1619" fmla="*/ 181311 h 2186041"/>
                  <a:gd name="connsiteX1620" fmla="*/ 1374129 w 2186041"/>
                  <a:gd name="connsiteY1620" fmla="*/ 216161 h 2186041"/>
                  <a:gd name="connsiteX1621" fmla="*/ 1364625 w 2186041"/>
                  <a:gd name="connsiteY1621" fmla="*/ 167054 h 2186041"/>
                  <a:gd name="connsiteX1622" fmla="*/ 1331359 w 2186041"/>
                  <a:gd name="connsiteY1622" fmla="*/ 155966 h 2186041"/>
                  <a:gd name="connsiteX1623" fmla="*/ 1350368 w 2186041"/>
                  <a:gd name="connsiteY1623" fmla="*/ 238338 h 2186041"/>
                  <a:gd name="connsiteX1624" fmla="*/ 1334527 w 2186041"/>
                  <a:gd name="connsiteY1624" fmla="*/ 285861 h 2186041"/>
                  <a:gd name="connsiteX1625" fmla="*/ 1768567 w 2186041"/>
                  <a:gd name="connsiteY1625" fmla="*/ 582085 h 2186041"/>
                  <a:gd name="connsiteX1626" fmla="*/ 1892126 w 2186041"/>
                  <a:gd name="connsiteY1626" fmla="*/ 537731 h 2186041"/>
                  <a:gd name="connsiteX1627" fmla="*/ 1873117 w 2186041"/>
                  <a:gd name="connsiteY1627" fmla="*/ 513969 h 2186041"/>
                  <a:gd name="connsiteX1628" fmla="*/ 1790745 w 2186041"/>
                  <a:gd name="connsiteY1628" fmla="*/ 545651 h 2186041"/>
                  <a:gd name="connsiteX1629" fmla="*/ 1839851 w 2186041"/>
                  <a:gd name="connsiteY1629" fmla="*/ 472783 h 2186041"/>
                  <a:gd name="connsiteX1630" fmla="*/ 1819258 w 2186041"/>
                  <a:gd name="connsiteY1630" fmla="*/ 447438 h 2186041"/>
                  <a:gd name="connsiteX1631" fmla="*/ 1749558 w 2186041"/>
                  <a:gd name="connsiteY1631" fmla="*/ 558324 h 2186041"/>
                  <a:gd name="connsiteX1632" fmla="*/ 1768567 w 2186041"/>
                  <a:gd name="connsiteY1632" fmla="*/ 582085 h 2186041"/>
                  <a:gd name="connsiteX1633" fmla="*/ 1863612 w 2186041"/>
                  <a:gd name="connsiteY1633" fmla="*/ 1098498 h 2186041"/>
                  <a:gd name="connsiteX1634" fmla="*/ 1095330 w 2186041"/>
                  <a:gd name="connsiteY1634" fmla="*/ 330215 h 2186041"/>
                  <a:gd name="connsiteX1635" fmla="*/ 327047 w 2186041"/>
                  <a:gd name="connsiteY1635" fmla="*/ 1098498 h 2186041"/>
                  <a:gd name="connsiteX1636" fmla="*/ 1095330 w 2186041"/>
                  <a:gd name="connsiteY1636" fmla="*/ 1866780 h 2186041"/>
                  <a:gd name="connsiteX1637" fmla="*/ 1863612 w 2186041"/>
                  <a:gd name="connsiteY1637" fmla="*/ 1098498 h 2186041"/>
                  <a:gd name="connsiteX1638" fmla="*/ 1689363 w 2186041"/>
                  <a:gd name="connsiteY1638" fmla="*/ 1478679 h 2186041"/>
                  <a:gd name="connsiteX1639" fmla="*/ 1584813 w 2186041"/>
                  <a:gd name="connsiteY1639" fmla="*/ 1469175 h 2186041"/>
                  <a:gd name="connsiteX1640" fmla="*/ 1502440 w 2186041"/>
                  <a:gd name="connsiteY1640" fmla="*/ 1478679 h 2186041"/>
                  <a:gd name="connsiteX1641" fmla="*/ 1481847 w 2186041"/>
                  <a:gd name="connsiteY1641" fmla="*/ 1466006 h 2186041"/>
                  <a:gd name="connsiteX1642" fmla="*/ 1485015 w 2186041"/>
                  <a:gd name="connsiteY1642" fmla="*/ 1450165 h 2186041"/>
                  <a:gd name="connsiteX1643" fmla="*/ 1472343 w 2186041"/>
                  <a:gd name="connsiteY1643" fmla="*/ 1458086 h 2186041"/>
                  <a:gd name="connsiteX1644" fmla="*/ 1456502 w 2186041"/>
                  <a:gd name="connsiteY1644" fmla="*/ 1446997 h 2186041"/>
                  <a:gd name="connsiteX1645" fmla="*/ 1443829 w 2186041"/>
                  <a:gd name="connsiteY1645" fmla="*/ 1386802 h 2186041"/>
                  <a:gd name="connsiteX1646" fmla="*/ 1408979 w 2186041"/>
                  <a:gd name="connsiteY1646" fmla="*/ 1317102 h 2186041"/>
                  <a:gd name="connsiteX1647" fmla="*/ 1445413 w 2186041"/>
                  <a:gd name="connsiteY1647" fmla="*/ 1313934 h 2186041"/>
                  <a:gd name="connsiteX1648" fmla="*/ 1483431 w 2186041"/>
                  <a:gd name="connsiteY1648" fmla="*/ 1377297 h 2186041"/>
                  <a:gd name="connsiteX1649" fmla="*/ 1488184 w 2186041"/>
                  <a:gd name="connsiteY1649" fmla="*/ 1443829 h 2186041"/>
                  <a:gd name="connsiteX1650" fmla="*/ 1483431 w 2186041"/>
                  <a:gd name="connsiteY1650" fmla="*/ 1451750 h 2186041"/>
                  <a:gd name="connsiteX1651" fmla="*/ 1491352 w 2186041"/>
                  <a:gd name="connsiteY1651" fmla="*/ 1445413 h 2186041"/>
                  <a:gd name="connsiteX1652" fmla="*/ 1576893 w 2186041"/>
                  <a:gd name="connsiteY1652" fmla="*/ 1426404 h 2186041"/>
                  <a:gd name="connsiteX1653" fmla="*/ 1671938 w 2186041"/>
                  <a:gd name="connsiteY1653" fmla="*/ 1442245 h 2186041"/>
                  <a:gd name="connsiteX1654" fmla="*/ 1689363 w 2186041"/>
                  <a:gd name="connsiteY1654" fmla="*/ 1478679 h 2186041"/>
                  <a:gd name="connsiteX1655" fmla="*/ 1339280 w 2186041"/>
                  <a:gd name="connsiteY1655" fmla="*/ 1424820 h 2186041"/>
                  <a:gd name="connsiteX1656" fmla="*/ 1372545 w 2186041"/>
                  <a:gd name="connsiteY1656" fmla="*/ 1432740 h 2186041"/>
                  <a:gd name="connsiteX1657" fmla="*/ 1389970 w 2186041"/>
                  <a:gd name="connsiteY1657" fmla="*/ 1499272 h 2186041"/>
                  <a:gd name="connsiteX1658" fmla="*/ 1377298 w 2186041"/>
                  <a:gd name="connsiteY1658" fmla="*/ 1559468 h 2186041"/>
                  <a:gd name="connsiteX1659" fmla="*/ 1358288 w 2186041"/>
                  <a:gd name="connsiteY1659" fmla="*/ 1568972 h 2186041"/>
                  <a:gd name="connsiteX1660" fmla="*/ 1347200 w 2186041"/>
                  <a:gd name="connsiteY1660" fmla="*/ 1554715 h 2186041"/>
                  <a:gd name="connsiteX1661" fmla="*/ 1351952 w 2186041"/>
                  <a:gd name="connsiteY1661" fmla="*/ 1497688 h 2186041"/>
                  <a:gd name="connsiteX1662" fmla="*/ 1339280 w 2186041"/>
                  <a:gd name="connsiteY1662" fmla="*/ 1424820 h 2186041"/>
                  <a:gd name="connsiteX1663" fmla="*/ 1291757 w 2186041"/>
                  <a:gd name="connsiteY1663" fmla="*/ 1473927 h 2186041"/>
                  <a:gd name="connsiteX1664" fmla="*/ 1323439 w 2186041"/>
                  <a:gd name="connsiteY1664" fmla="*/ 1485015 h 2186041"/>
                  <a:gd name="connsiteX1665" fmla="*/ 1332943 w 2186041"/>
                  <a:gd name="connsiteY1665" fmla="*/ 1548379 h 2186041"/>
                  <a:gd name="connsiteX1666" fmla="*/ 1313934 w 2186041"/>
                  <a:gd name="connsiteY1666" fmla="*/ 1603822 h 2186041"/>
                  <a:gd name="connsiteX1667" fmla="*/ 1294925 w 2186041"/>
                  <a:gd name="connsiteY1667" fmla="*/ 1610158 h 2186041"/>
                  <a:gd name="connsiteX1668" fmla="*/ 1285420 w 2186041"/>
                  <a:gd name="connsiteY1668" fmla="*/ 1595902 h 2186041"/>
                  <a:gd name="connsiteX1669" fmla="*/ 1296509 w 2186041"/>
                  <a:gd name="connsiteY1669" fmla="*/ 1543627 h 2186041"/>
                  <a:gd name="connsiteX1670" fmla="*/ 1291757 w 2186041"/>
                  <a:gd name="connsiteY1670" fmla="*/ 1473927 h 2186041"/>
                  <a:gd name="connsiteX1671" fmla="*/ 810194 w 2186041"/>
                  <a:gd name="connsiteY1671" fmla="*/ 1293341 h 2186041"/>
                  <a:gd name="connsiteX1672" fmla="*/ 810194 w 2186041"/>
                  <a:gd name="connsiteY1672" fmla="*/ 1236314 h 2186041"/>
                  <a:gd name="connsiteX1673" fmla="*/ 936921 w 2186041"/>
                  <a:gd name="connsiteY1673" fmla="*/ 1236314 h 2186041"/>
                  <a:gd name="connsiteX1674" fmla="*/ 936921 w 2186041"/>
                  <a:gd name="connsiteY1674" fmla="*/ 1179286 h 2186041"/>
                  <a:gd name="connsiteX1675" fmla="*/ 810194 w 2186041"/>
                  <a:gd name="connsiteY1675" fmla="*/ 1179286 h 2186041"/>
                  <a:gd name="connsiteX1676" fmla="*/ 810194 w 2186041"/>
                  <a:gd name="connsiteY1676" fmla="*/ 1144437 h 2186041"/>
                  <a:gd name="connsiteX1677" fmla="*/ 936921 w 2186041"/>
                  <a:gd name="connsiteY1677" fmla="*/ 1144437 h 2186041"/>
                  <a:gd name="connsiteX1678" fmla="*/ 936921 w 2186041"/>
                  <a:gd name="connsiteY1678" fmla="*/ 1087409 h 2186041"/>
                  <a:gd name="connsiteX1679" fmla="*/ 810194 w 2186041"/>
                  <a:gd name="connsiteY1679" fmla="*/ 1087409 h 2186041"/>
                  <a:gd name="connsiteX1680" fmla="*/ 810194 w 2186041"/>
                  <a:gd name="connsiteY1680" fmla="*/ 1052559 h 2186041"/>
                  <a:gd name="connsiteX1681" fmla="*/ 936921 w 2186041"/>
                  <a:gd name="connsiteY1681" fmla="*/ 1052559 h 2186041"/>
                  <a:gd name="connsiteX1682" fmla="*/ 936921 w 2186041"/>
                  <a:gd name="connsiteY1682" fmla="*/ 995532 h 2186041"/>
                  <a:gd name="connsiteX1683" fmla="*/ 810194 w 2186041"/>
                  <a:gd name="connsiteY1683" fmla="*/ 995532 h 2186041"/>
                  <a:gd name="connsiteX1684" fmla="*/ 810194 w 2186041"/>
                  <a:gd name="connsiteY1684" fmla="*/ 960682 h 2186041"/>
                  <a:gd name="connsiteX1685" fmla="*/ 936921 w 2186041"/>
                  <a:gd name="connsiteY1685" fmla="*/ 960682 h 2186041"/>
                  <a:gd name="connsiteX1686" fmla="*/ 936921 w 2186041"/>
                  <a:gd name="connsiteY1686" fmla="*/ 903655 h 2186041"/>
                  <a:gd name="connsiteX1687" fmla="*/ 914744 w 2186041"/>
                  <a:gd name="connsiteY1687" fmla="*/ 903655 h 2186041"/>
                  <a:gd name="connsiteX1688" fmla="*/ 914744 w 2186041"/>
                  <a:gd name="connsiteY1688" fmla="*/ 881478 h 2186041"/>
                  <a:gd name="connsiteX1689" fmla="*/ 936921 w 2186041"/>
                  <a:gd name="connsiteY1689" fmla="*/ 881478 h 2186041"/>
                  <a:gd name="connsiteX1690" fmla="*/ 936921 w 2186041"/>
                  <a:gd name="connsiteY1690" fmla="*/ 881478 h 2186041"/>
                  <a:gd name="connsiteX1691" fmla="*/ 982860 w 2186041"/>
                  <a:gd name="connsiteY1691" fmla="*/ 852964 h 2186041"/>
                  <a:gd name="connsiteX1692" fmla="*/ 1210968 w 2186041"/>
                  <a:gd name="connsiteY1692" fmla="*/ 852964 h 2186041"/>
                  <a:gd name="connsiteX1693" fmla="*/ 1256907 w 2186041"/>
                  <a:gd name="connsiteY1693" fmla="*/ 881478 h 2186041"/>
                  <a:gd name="connsiteX1694" fmla="*/ 1279084 w 2186041"/>
                  <a:gd name="connsiteY1694" fmla="*/ 881478 h 2186041"/>
                  <a:gd name="connsiteX1695" fmla="*/ 1279084 w 2186041"/>
                  <a:gd name="connsiteY1695" fmla="*/ 903655 h 2186041"/>
                  <a:gd name="connsiteX1696" fmla="*/ 1255323 w 2186041"/>
                  <a:gd name="connsiteY1696" fmla="*/ 903655 h 2186041"/>
                  <a:gd name="connsiteX1697" fmla="*/ 1255323 w 2186041"/>
                  <a:gd name="connsiteY1697" fmla="*/ 960682 h 2186041"/>
                  <a:gd name="connsiteX1698" fmla="*/ 1382050 w 2186041"/>
                  <a:gd name="connsiteY1698" fmla="*/ 960682 h 2186041"/>
                  <a:gd name="connsiteX1699" fmla="*/ 1382050 w 2186041"/>
                  <a:gd name="connsiteY1699" fmla="*/ 995532 h 2186041"/>
                  <a:gd name="connsiteX1700" fmla="*/ 1255323 w 2186041"/>
                  <a:gd name="connsiteY1700" fmla="*/ 995532 h 2186041"/>
                  <a:gd name="connsiteX1701" fmla="*/ 1255323 w 2186041"/>
                  <a:gd name="connsiteY1701" fmla="*/ 1052559 h 2186041"/>
                  <a:gd name="connsiteX1702" fmla="*/ 1382050 w 2186041"/>
                  <a:gd name="connsiteY1702" fmla="*/ 1052559 h 2186041"/>
                  <a:gd name="connsiteX1703" fmla="*/ 1382050 w 2186041"/>
                  <a:gd name="connsiteY1703" fmla="*/ 1087409 h 2186041"/>
                  <a:gd name="connsiteX1704" fmla="*/ 1255323 w 2186041"/>
                  <a:gd name="connsiteY1704" fmla="*/ 1087409 h 2186041"/>
                  <a:gd name="connsiteX1705" fmla="*/ 1255323 w 2186041"/>
                  <a:gd name="connsiteY1705" fmla="*/ 1144437 h 2186041"/>
                  <a:gd name="connsiteX1706" fmla="*/ 1382050 w 2186041"/>
                  <a:gd name="connsiteY1706" fmla="*/ 1144437 h 2186041"/>
                  <a:gd name="connsiteX1707" fmla="*/ 1382050 w 2186041"/>
                  <a:gd name="connsiteY1707" fmla="*/ 1179286 h 2186041"/>
                  <a:gd name="connsiteX1708" fmla="*/ 1255323 w 2186041"/>
                  <a:gd name="connsiteY1708" fmla="*/ 1179286 h 2186041"/>
                  <a:gd name="connsiteX1709" fmla="*/ 1255323 w 2186041"/>
                  <a:gd name="connsiteY1709" fmla="*/ 1236314 h 2186041"/>
                  <a:gd name="connsiteX1710" fmla="*/ 1382050 w 2186041"/>
                  <a:gd name="connsiteY1710" fmla="*/ 1236314 h 2186041"/>
                  <a:gd name="connsiteX1711" fmla="*/ 1382050 w 2186041"/>
                  <a:gd name="connsiteY1711" fmla="*/ 1293341 h 2186041"/>
                  <a:gd name="connsiteX1712" fmla="*/ 810194 w 2186041"/>
                  <a:gd name="connsiteY1712" fmla="*/ 1293341 h 2186041"/>
                  <a:gd name="connsiteX1713" fmla="*/ 1210968 w 2186041"/>
                  <a:gd name="connsiteY1713" fmla="*/ 1361457 h 2186041"/>
                  <a:gd name="connsiteX1714" fmla="*/ 1210968 w 2186041"/>
                  <a:gd name="connsiteY1714" fmla="*/ 1372545 h 2186041"/>
                  <a:gd name="connsiteX1715" fmla="*/ 1188791 w 2186041"/>
                  <a:gd name="connsiteY1715" fmla="*/ 1372545 h 2186041"/>
                  <a:gd name="connsiteX1716" fmla="*/ 1188791 w 2186041"/>
                  <a:gd name="connsiteY1716" fmla="*/ 1355120 h 2186041"/>
                  <a:gd name="connsiteX1717" fmla="*/ 1206216 w 2186041"/>
                  <a:gd name="connsiteY1717" fmla="*/ 1337695 h 2186041"/>
                  <a:gd name="connsiteX1718" fmla="*/ 1241066 w 2186041"/>
                  <a:gd name="connsiteY1718" fmla="*/ 1337695 h 2186041"/>
                  <a:gd name="connsiteX1719" fmla="*/ 1258491 w 2186041"/>
                  <a:gd name="connsiteY1719" fmla="*/ 1355120 h 2186041"/>
                  <a:gd name="connsiteX1720" fmla="*/ 1258491 w 2186041"/>
                  <a:gd name="connsiteY1720" fmla="*/ 1389970 h 2186041"/>
                  <a:gd name="connsiteX1721" fmla="*/ 1247402 w 2186041"/>
                  <a:gd name="connsiteY1721" fmla="*/ 1405811 h 2186041"/>
                  <a:gd name="connsiteX1722" fmla="*/ 1212553 w 2186041"/>
                  <a:gd name="connsiteY1722" fmla="*/ 1415316 h 2186041"/>
                  <a:gd name="connsiteX1723" fmla="*/ 1212553 w 2186041"/>
                  <a:gd name="connsiteY1723" fmla="*/ 1440661 h 2186041"/>
                  <a:gd name="connsiteX1724" fmla="*/ 1258491 w 2186041"/>
                  <a:gd name="connsiteY1724" fmla="*/ 1440661 h 2186041"/>
                  <a:gd name="connsiteX1725" fmla="*/ 1258491 w 2186041"/>
                  <a:gd name="connsiteY1725" fmla="*/ 1462838 h 2186041"/>
                  <a:gd name="connsiteX1726" fmla="*/ 1190375 w 2186041"/>
                  <a:gd name="connsiteY1726" fmla="*/ 1462838 h 2186041"/>
                  <a:gd name="connsiteX1727" fmla="*/ 1190375 w 2186041"/>
                  <a:gd name="connsiteY1727" fmla="*/ 1410563 h 2186041"/>
                  <a:gd name="connsiteX1728" fmla="*/ 1190375 w 2186041"/>
                  <a:gd name="connsiteY1728" fmla="*/ 1410563 h 2186041"/>
                  <a:gd name="connsiteX1729" fmla="*/ 1201464 w 2186041"/>
                  <a:gd name="connsiteY1729" fmla="*/ 1394722 h 2186041"/>
                  <a:gd name="connsiteX1730" fmla="*/ 1236314 w 2186041"/>
                  <a:gd name="connsiteY1730" fmla="*/ 1385218 h 2186041"/>
                  <a:gd name="connsiteX1731" fmla="*/ 1236314 w 2186041"/>
                  <a:gd name="connsiteY1731" fmla="*/ 1359872 h 2186041"/>
                  <a:gd name="connsiteX1732" fmla="*/ 1210968 w 2186041"/>
                  <a:gd name="connsiteY1732" fmla="*/ 1359872 h 2186041"/>
                  <a:gd name="connsiteX1733" fmla="*/ 1218889 w 2186041"/>
                  <a:gd name="connsiteY1733" fmla="*/ 1629167 h 2186041"/>
                  <a:gd name="connsiteX1734" fmla="*/ 1234730 w 2186041"/>
                  <a:gd name="connsiteY1734" fmla="*/ 1583229 h 2186041"/>
                  <a:gd name="connsiteX1735" fmla="*/ 1236314 w 2186041"/>
                  <a:gd name="connsiteY1735" fmla="*/ 1519865 h 2186041"/>
                  <a:gd name="connsiteX1736" fmla="*/ 1266411 w 2186041"/>
                  <a:gd name="connsiteY1736" fmla="*/ 1532538 h 2186041"/>
                  <a:gd name="connsiteX1737" fmla="*/ 1269579 w 2186041"/>
                  <a:gd name="connsiteY1737" fmla="*/ 1591149 h 2186041"/>
                  <a:gd name="connsiteX1738" fmla="*/ 1245818 w 2186041"/>
                  <a:gd name="connsiteY1738" fmla="*/ 1638672 h 2186041"/>
                  <a:gd name="connsiteX1739" fmla="*/ 1226809 w 2186041"/>
                  <a:gd name="connsiteY1739" fmla="*/ 1641840 h 2186041"/>
                  <a:gd name="connsiteX1740" fmla="*/ 1218889 w 2186041"/>
                  <a:gd name="connsiteY1740" fmla="*/ 1629167 h 2186041"/>
                  <a:gd name="connsiteX1741" fmla="*/ 1020878 w 2186041"/>
                  <a:gd name="connsiteY1741" fmla="*/ 1418484 h 2186041"/>
                  <a:gd name="connsiteX1742" fmla="*/ 1003453 w 2186041"/>
                  <a:gd name="connsiteY1742" fmla="*/ 1401059 h 2186041"/>
                  <a:gd name="connsiteX1743" fmla="*/ 1003453 w 2186041"/>
                  <a:gd name="connsiteY1743" fmla="*/ 1355120 h 2186041"/>
                  <a:gd name="connsiteX1744" fmla="*/ 1020878 w 2186041"/>
                  <a:gd name="connsiteY1744" fmla="*/ 1337695 h 2186041"/>
                  <a:gd name="connsiteX1745" fmla="*/ 1055727 w 2186041"/>
                  <a:gd name="connsiteY1745" fmla="*/ 1337695 h 2186041"/>
                  <a:gd name="connsiteX1746" fmla="*/ 1073152 w 2186041"/>
                  <a:gd name="connsiteY1746" fmla="*/ 1355120 h 2186041"/>
                  <a:gd name="connsiteX1747" fmla="*/ 1073152 w 2186041"/>
                  <a:gd name="connsiteY1747" fmla="*/ 1446997 h 2186041"/>
                  <a:gd name="connsiteX1748" fmla="*/ 1055727 w 2186041"/>
                  <a:gd name="connsiteY1748" fmla="*/ 1464422 h 2186041"/>
                  <a:gd name="connsiteX1749" fmla="*/ 1003453 w 2186041"/>
                  <a:gd name="connsiteY1749" fmla="*/ 1464422 h 2186041"/>
                  <a:gd name="connsiteX1750" fmla="*/ 1003453 w 2186041"/>
                  <a:gd name="connsiteY1750" fmla="*/ 1442245 h 2186041"/>
                  <a:gd name="connsiteX1751" fmla="*/ 1049391 w 2186041"/>
                  <a:gd name="connsiteY1751" fmla="*/ 1442245 h 2186041"/>
                  <a:gd name="connsiteX1752" fmla="*/ 1049391 w 2186041"/>
                  <a:gd name="connsiteY1752" fmla="*/ 1420068 h 2186041"/>
                  <a:gd name="connsiteX1753" fmla="*/ 1020878 w 2186041"/>
                  <a:gd name="connsiteY1753" fmla="*/ 1420068 h 2186041"/>
                  <a:gd name="connsiteX1754" fmla="*/ 957514 w 2186041"/>
                  <a:gd name="connsiteY1754" fmla="*/ 1581645 h 2186041"/>
                  <a:gd name="connsiteX1755" fmla="*/ 973355 w 2186041"/>
                  <a:gd name="connsiteY1755" fmla="*/ 1627583 h 2186041"/>
                  <a:gd name="connsiteX1756" fmla="*/ 965435 w 2186041"/>
                  <a:gd name="connsiteY1756" fmla="*/ 1641840 h 2186041"/>
                  <a:gd name="connsiteX1757" fmla="*/ 946425 w 2186041"/>
                  <a:gd name="connsiteY1757" fmla="*/ 1638672 h 2186041"/>
                  <a:gd name="connsiteX1758" fmla="*/ 922664 w 2186041"/>
                  <a:gd name="connsiteY1758" fmla="*/ 1591149 h 2186041"/>
                  <a:gd name="connsiteX1759" fmla="*/ 925832 w 2186041"/>
                  <a:gd name="connsiteY1759" fmla="*/ 1532538 h 2186041"/>
                  <a:gd name="connsiteX1760" fmla="*/ 955930 w 2186041"/>
                  <a:gd name="connsiteY1760" fmla="*/ 1519865 h 2186041"/>
                  <a:gd name="connsiteX1761" fmla="*/ 957514 w 2186041"/>
                  <a:gd name="connsiteY1761" fmla="*/ 1581645 h 2186041"/>
                  <a:gd name="connsiteX1762" fmla="*/ 959098 w 2186041"/>
                  <a:gd name="connsiteY1762" fmla="*/ 1464422 h 2186041"/>
                  <a:gd name="connsiteX1763" fmla="*/ 959098 w 2186041"/>
                  <a:gd name="connsiteY1763" fmla="*/ 1361457 h 2186041"/>
                  <a:gd name="connsiteX1764" fmla="*/ 936921 w 2186041"/>
                  <a:gd name="connsiteY1764" fmla="*/ 1372545 h 2186041"/>
                  <a:gd name="connsiteX1765" fmla="*/ 936921 w 2186041"/>
                  <a:gd name="connsiteY1765" fmla="*/ 1350368 h 2186041"/>
                  <a:gd name="connsiteX1766" fmla="*/ 959098 w 2186041"/>
                  <a:gd name="connsiteY1766" fmla="*/ 1339279 h 2186041"/>
                  <a:gd name="connsiteX1767" fmla="*/ 965435 w 2186041"/>
                  <a:gd name="connsiteY1767" fmla="*/ 1339279 h 2186041"/>
                  <a:gd name="connsiteX1768" fmla="*/ 982860 w 2186041"/>
                  <a:gd name="connsiteY1768" fmla="*/ 1356704 h 2186041"/>
                  <a:gd name="connsiteX1769" fmla="*/ 982860 w 2186041"/>
                  <a:gd name="connsiteY1769" fmla="*/ 1466006 h 2186041"/>
                  <a:gd name="connsiteX1770" fmla="*/ 959098 w 2186041"/>
                  <a:gd name="connsiteY1770" fmla="*/ 1466006 h 2186041"/>
                  <a:gd name="connsiteX1771" fmla="*/ 895735 w 2186041"/>
                  <a:gd name="connsiteY1771" fmla="*/ 1543627 h 2186041"/>
                  <a:gd name="connsiteX1772" fmla="*/ 906823 w 2186041"/>
                  <a:gd name="connsiteY1772" fmla="*/ 1595902 h 2186041"/>
                  <a:gd name="connsiteX1773" fmla="*/ 897319 w 2186041"/>
                  <a:gd name="connsiteY1773" fmla="*/ 1610158 h 2186041"/>
                  <a:gd name="connsiteX1774" fmla="*/ 878310 w 2186041"/>
                  <a:gd name="connsiteY1774" fmla="*/ 1603822 h 2186041"/>
                  <a:gd name="connsiteX1775" fmla="*/ 859301 w 2186041"/>
                  <a:gd name="connsiteY1775" fmla="*/ 1548379 h 2186041"/>
                  <a:gd name="connsiteX1776" fmla="*/ 868805 w 2186041"/>
                  <a:gd name="connsiteY1776" fmla="*/ 1485015 h 2186041"/>
                  <a:gd name="connsiteX1777" fmla="*/ 900487 w 2186041"/>
                  <a:gd name="connsiteY1777" fmla="*/ 1473927 h 2186041"/>
                  <a:gd name="connsiteX1778" fmla="*/ 895735 w 2186041"/>
                  <a:gd name="connsiteY1778" fmla="*/ 1543627 h 2186041"/>
                  <a:gd name="connsiteX1779" fmla="*/ 845044 w 2186041"/>
                  <a:gd name="connsiteY1779" fmla="*/ 1554715 h 2186041"/>
                  <a:gd name="connsiteX1780" fmla="*/ 833955 w 2186041"/>
                  <a:gd name="connsiteY1780" fmla="*/ 1568972 h 2186041"/>
                  <a:gd name="connsiteX1781" fmla="*/ 814946 w 2186041"/>
                  <a:gd name="connsiteY1781" fmla="*/ 1559468 h 2186041"/>
                  <a:gd name="connsiteX1782" fmla="*/ 802273 w 2186041"/>
                  <a:gd name="connsiteY1782" fmla="*/ 1499272 h 2186041"/>
                  <a:gd name="connsiteX1783" fmla="*/ 819698 w 2186041"/>
                  <a:gd name="connsiteY1783" fmla="*/ 1432740 h 2186041"/>
                  <a:gd name="connsiteX1784" fmla="*/ 852964 w 2186041"/>
                  <a:gd name="connsiteY1784" fmla="*/ 1424820 h 2186041"/>
                  <a:gd name="connsiteX1785" fmla="*/ 840292 w 2186041"/>
                  <a:gd name="connsiteY1785" fmla="*/ 1496104 h 2186041"/>
                  <a:gd name="connsiteX1786" fmla="*/ 845044 w 2186041"/>
                  <a:gd name="connsiteY1786" fmla="*/ 1554715 h 2186041"/>
                  <a:gd name="connsiteX1787" fmla="*/ 583669 w 2186041"/>
                  <a:gd name="connsiteY1787" fmla="*/ 1119091 h 2186041"/>
                  <a:gd name="connsiteX1788" fmla="*/ 626440 w 2186041"/>
                  <a:gd name="connsiteY1788" fmla="*/ 1062064 h 2186041"/>
                  <a:gd name="connsiteX1789" fmla="*/ 696140 w 2186041"/>
                  <a:gd name="connsiteY1789" fmla="*/ 1025630 h 2186041"/>
                  <a:gd name="connsiteX1790" fmla="*/ 726237 w 2186041"/>
                  <a:gd name="connsiteY1790" fmla="*/ 1046223 h 2186041"/>
                  <a:gd name="connsiteX1791" fmla="*/ 654953 w 2186041"/>
                  <a:gd name="connsiteY1791" fmla="*/ 1090578 h 2186041"/>
                  <a:gd name="connsiteX1792" fmla="*/ 609015 w 2186041"/>
                  <a:gd name="connsiteY1792" fmla="*/ 1138100 h 2186041"/>
                  <a:gd name="connsiteX1793" fmla="*/ 588421 w 2186041"/>
                  <a:gd name="connsiteY1793" fmla="*/ 1139684 h 2186041"/>
                  <a:gd name="connsiteX1794" fmla="*/ 583669 w 2186041"/>
                  <a:gd name="connsiteY1794" fmla="*/ 1119091 h 2186041"/>
                  <a:gd name="connsiteX1795" fmla="*/ 583669 w 2186041"/>
                  <a:gd name="connsiteY1795" fmla="*/ 1033550 h 2186041"/>
                  <a:gd name="connsiteX1796" fmla="*/ 634360 w 2186041"/>
                  <a:gd name="connsiteY1796" fmla="*/ 984444 h 2186041"/>
                  <a:gd name="connsiteX1797" fmla="*/ 707228 w 2186041"/>
                  <a:gd name="connsiteY1797" fmla="*/ 957514 h 2186041"/>
                  <a:gd name="connsiteX1798" fmla="*/ 732574 w 2186041"/>
                  <a:gd name="connsiteY1798" fmla="*/ 981275 h 2186041"/>
                  <a:gd name="connsiteX1799" fmla="*/ 656538 w 2186041"/>
                  <a:gd name="connsiteY1799" fmla="*/ 1016125 h 2186041"/>
                  <a:gd name="connsiteX1800" fmla="*/ 604262 w 2186041"/>
                  <a:gd name="connsiteY1800" fmla="*/ 1057312 h 2186041"/>
                  <a:gd name="connsiteX1801" fmla="*/ 585254 w 2186041"/>
                  <a:gd name="connsiteY1801" fmla="*/ 1055728 h 2186041"/>
                  <a:gd name="connsiteX1802" fmla="*/ 583669 w 2186041"/>
                  <a:gd name="connsiteY1802" fmla="*/ 1033550 h 2186041"/>
                  <a:gd name="connsiteX1803" fmla="*/ 596342 w 2186041"/>
                  <a:gd name="connsiteY1803" fmla="*/ 1206216 h 2186041"/>
                  <a:gd name="connsiteX1804" fmla="*/ 631192 w 2186041"/>
                  <a:gd name="connsiteY1804" fmla="*/ 1144437 h 2186041"/>
                  <a:gd name="connsiteX1805" fmla="*/ 694556 w 2186041"/>
                  <a:gd name="connsiteY1805" fmla="*/ 1098498 h 2186041"/>
                  <a:gd name="connsiteX1806" fmla="*/ 727821 w 2186041"/>
                  <a:gd name="connsiteY1806" fmla="*/ 1115923 h 2186041"/>
                  <a:gd name="connsiteX1807" fmla="*/ 664458 w 2186041"/>
                  <a:gd name="connsiteY1807" fmla="*/ 1169782 h 2186041"/>
                  <a:gd name="connsiteX1808" fmla="*/ 624856 w 2186041"/>
                  <a:gd name="connsiteY1808" fmla="*/ 1223641 h 2186041"/>
                  <a:gd name="connsiteX1809" fmla="*/ 605847 w 2186041"/>
                  <a:gd name="connsiteY1809" fmla="*/ 1228393 h 2186041"/>
                  <a:gd name="connsiteX1810" fmla="*/ 596342 w 2186041"/>
                  <a:gd name="connsiteY1810" fmla="*/ 1206216 h 2186041"/>
                  <a:gd name="connsiteX1811" fmla="*/ 645449 w 2186041"/>
                  <a:gd name="connsiteY1811" fmla="*/ 1225225 h 2186041"/>
                  <a:gd name="connsiteX1812" fmla="*/ 700892 w 2186041"/>
                  <a:gd name="connsiteY1812" fmla="*/ 1171366 h 2186041"/>
                  <a:gd name="connsiteX1813" fmla="*/ 735742 w 2186041"/>
                  <a:gd name="connsiteY1813" fmla="*/ 1184039 h 2186041"/>
                  <a:gd name="connsiteX1814" fmla="*/ 680299 w 2186041"/>
                  <a:gd name="connsiteY1814" fmla="*/ 1245818 h 2186041"/>
                  <a:gd name="connsiteX1815" fmla="*/ 650201 w 2186041"/>
                  <a:gd name="connsiteY1815" fmla="*/ 1304429 h 2186041"/>
                  <a:gd name="connsiteX1816" fmla="*/ 631192 w 2186041"/>
                  <a:gd name="connsiteY1816" fmla="*/ 1310766 h 2186041"/>
                  <a:gd name="connsiteX1817" fmla="*/ 620103 w 2186041"/>
                  <a:gd name="connsiteY1817" fmla="*/ 1290173 h 2186041"/>
                  <a:gd name="connsiteX1818" fmla="*/ 645449 w 2186041"/>
                  <a:gd name="connsiteY1818" fmla="*/ 1225225 h 2186041"/>
                  <a:gd name="connsiteX1819" fmla="*/ 669210 w 2186041"/>
                  <a:gd name="connsiteY1819" fmla="*/ 941673 h 2186041"/>
                  <a:gd name="connsiteX1820" fmla="*/ 612183 w 2186041"/>
                  <a:gd name="connsiteY1820" fmla="*/ 973355 h 2186041"/>
                  <a:gd name="connsiteX1821" fmla="*/ 593174 w 2186041"/>
                  <a:gd name="connsiteY1821" fmla="*/ 970187 h 2186041"/>
                  <a:gd name="connsiteX1822" fmla="*/ 594758 w 2186041"/>
                  <a:gd name="connsiteY1822" fmla="*/ 949594 h 2186041"/>
                  <a:gd name="connsiteX1823" fmla="*/ 650201 w 2186041"/>
                  <a:gd name="connsiteY1823" fmla="*/ 909991 h 2186041"/>
                  <a:gd name="connsiteX1824" fmla="*/ 724653 w 2186041"/>
                  <a:gd name="connsiteY1824" fmla="*/ 892566 h 2186041"/>
                  <a:gd name="connsiteX1825" fmla="*/ 746830 w 2186041"/>
                  <a:gd name="connsiteY1825" fmla="*/ 917912 h 2186041"/>
                  <a:gd name="connsiteX1826" fmla="*/ 669210 w 2186041"/>
                  <a:gd name="connsiteY1826" fmla="*/ 941673 h 2186041"/>
                  <a:gd name="connsiteX1827" fmla="*/ 686635 w 2186041"/>
                  <a:gd name="connsiteY1827" fmla="*/ 873557 h 2186041"/>
                  <a:gd name="connsiteX1828" fmla="*/ 629608 w 2186041"/>
                  <a:gd name="connsiteY1828" fmla="*/ 897319 h 2186041"/>
                  <a:gd name="connsiteX1829" fmla="*/ 612183 w 2186041"/>
                  <a:gd name="connsiteY1829" fmla="*/ 892566 h 2186041"/>
                  <a:gd name="connsiteX1830" fmla="*/ 616935 w 2186041"/>
                  <a:gd name="connsiteY1830" fmla="*/ 873557 h 2186041"/>
                  <a:gd name="connsiteX1831" fmla="*/ 673963 w 2186041"/>
                  <a:gd name="connsiteY1831" fmla="*/ 841876 h 2186041"/>
                  <a:gd name="connsiteX1832" fmla="*/ 746830 w 2186041"/>
                  <a:gd name="connsiteY1832" fmla="*/ 833955 h 2186041"/>
                  <a:gd name="connsiteX1833" fmla="*/ 764255 w 2186041"/>
                  <a:gd name="connsiteY1833" fmla="*/ 859301 h 2186041"/>
                  <a:gd name="connsiteX1834" fmla="*/ 686635 w 2186041"/>
                  <a:gd name="connsiteY1834" fmla="*/ 873557 h 2186041"/>
                  <a:gd name="connsiteX1835" fmla="*/ 711981 w 2186041"/>
                  <a:gd name="connsiteY1835" fmla="*/ 810194 h 2186041"/>
                  <a:gd name="connsiteX1836" fmla="*/ 654953 w 2186041"/>
                  <a:gd name="connsiteY1836" fmla="*/ 826035 h 2186041"/>
                  <a:gd name="connsiteX1837" fmla="*/ 639112 w 2186041"/>
                  <a:gd name="connsiteY1837" fmla="*/ 819698 h 2186041"/>
                  <a:gd name="connsiteX1838" fmla="*/ 645449 w 2186041"/>
                  <a:gd name="connsiteY1838" fmla="*/ 802273 h 2186041"/>
                  <a:gd name="connsiteX1839" fmla="*/ 702476 w 2186041"/>
                  <a:gd name="connsiteY1839" fmla="*/ 780096 h 2186041"/>
                  <a:gd name="connsiteX1840" fmla="*/ 772176 w 2186041"/>
                  <a:gd name="connsiteY1840" fmla="*/ 778512 h 2186041"/>
                  <a:gd name="connsiteX1841" fmla="*/ 786432 w 2186041"/>
                  <a:gd name="connsiteY1841" fmla="*/ 802273 h 2186041"/>
                  <a:gd name="connsiteX1842" fmla="*/ 711981 w 2186041"/>
                  <a:gd name="connsiteY1842" fmla="*/ 810194 h 2186041"/>
                  <a:gd name="connsiteX1843" fmla="*/ 814946 w 2186041"/>
                  <a:gd name="connsiteY1843" fmla="*/ 1372545 h 2186041"/>
                  <a:gd name="connsiteX1844" fmla="*/ 791185 w 2186041"/>
                  <a:gd name="connsiteY1844" fmla="*/ 1443829 h 2186041"/>
                  <a:gd name="connsiteX1845" fmla="*/ 788017 w 2186041"/>
                  <a:gd name="connsiteY1845" fmla="*/ 1504024 h 2186041"/>
                  <a:gd name="connsiteX1846" fmla="*/ 773760 w 2186041"/>
                  <a:gd name="connsiteY1846" fmla="*/ 1516697 h 2186041"/>
                  <a:gd name="connsiteX1847" fmla="*/ 756335 w 2186041"/>
                  <a:gd name="connsiteY1847" fmla="*/ 1504024 h 2186041"/>
                  <a:gd name="connsiteX1848" fmla="*/ 751583 w 2186041"/>
                  <a:gd name="connsiteY1848" fmla="*/ 1440661 h 2186041"/>
                  <a:gd name="connsiteX1849" fmla="*/ 778512 w 2186041"/>
                  <a:gd name="connsiteY1849" fmla="*/ 1375713 h 2186041"/>
                  <a:gd name="connsiteX1850" fmla="*/ 814946 w 2186041"/>
                  <a:gd name="connsiteY1850" fmla="*/ 1372545 h 2186041"/>
                  <a:gd name="connsiteX1851" fmla="*/ 1377298 w 2186041"/>
                  <a:gd name="connsiteY1851" fmla="*/ 1372545 h 2186041"/>
                  <a:gd name="connsiteX1852" fmla="*/ 1413731 w 2186041"/>
                  <a:gd name="connsiteY1852" fmla="*/ 1375713 h 2186041"/>
                  <a:gd name="connsiteX1853" fmla="*/ 1440661 w 2186041"/>
                  <a:gd name="connsiteY1853" fmla="*/ 1440661 h 2186041"/>
                  <a:gd name="connsiteX1854" fmla="*/ 1435909 w 2186041"/>
                  <a:gd name="connsiteY1854" fmla="*/ 1504024 h 2186041"/>
                  <a:gd name="connsiteX1855" fmla="*/ 1418484 w 2186041"/>
                  <a:gd name="connsiteY1855" fmla="*/ 1516697 h 2186041"/>
                  <a:gd name="connsiteX1856" fmla="*/ 1404227 w 2186041"/>
                  <a:gd name="connsiteY1856" fmla="*/ 1504024 h 2186041"/>
                  <a:gd name="connsiteX1857" fmla="*/ 1401059 w 2186041"/>
                  <a:gd name="connsiteY1857" fmla="*/ 1443829 h 2186041"/>
                  <a:gd name="connsiteX1858" fmla="*/ 1377298 w 2186041"/>
                  <a:gd name="connsiteY1858" fmla="*/ 1372545 h 2186041"/>
                  <a:gd name="connsiteX1859" fmla="*/ 1567388 w 2186041"/>
                  <a:gd name="connsiteY1859" fmla="*/ 1223641 h 2186041"/>
                  <a:gd name="connsiteX1860" fmla="*/ 1527786 w 2186041"/>
                  <a:gd name="connsiteY1860" fmla="*/ 1169782 h 2186041"/>
                  <a:gd name="connsiteX1861" fmla="*/ 1464422 w 2186041"/>
                  <a:gd name="connsiteY1861" fmla="*/ 1115923 h 2186041"/>
                  <a:gd name="connsiteX1862" fmla="*/ 1497688 w 2186041"/>
                  <a:gd name="connsiteY1862" fmla="*/ 1098498 h 2186041"/>
                  <a:gd name="connsiteX1863" fmla="*/ 1561052 w 2186041"/>
                  <a:gd name="connsiteY1863" fmla="*/ 1144437 h 2186041"/>
                  <a:gd name="connsiteX1864" fmla="*/ 1595901 w 2186041"/>
                  <a:gd name="connsiteY1864" fmla="*/ 1206216 h 2186041"/>
                  <a:gd name="connsiteX1865" fmla="*/ 1587981 w 2186041"/>
                  <a:gd name="connsiteY1865" fmla="*/ 1228393 h 2186041"/>
                  <a:gd name="connsiteX1866" fmla="*/ 1567388 w 2186041"/>
                  <a:gd name="connsiteY1866" fmla="*/ 1223641 h 2186041"/>
                  <a:gd name="connsiteX1867" fmla="*/ 1570556 w 2186041"/>
                  <a:gd name="connsiteY1867" fmla="*/ 1290173 h 2186041"/>
                  <a:gd name="connsiteX1868" fmla="*/ 1559468 w 2186041"/>
                  <a:gd name="connsiteY1868" fmla="*/ 1310766 h 2186041"/>
                  <a:gd name="connsiteX1869" fmla="*/ 1540458 w 2186041"/>
                  <a:gd name="connsiteY1869" fmla="*/ 1304429 h 2186041"/>
                  <a:gd name="connsiteX1870" fmla="*/ 1510361 w 2186041"/>
                  <a:gd name="connsiteY1870" fmla="*/ 1245818 h 2186041"/>
                  <a:gd name="connsiteX1871" fmla="*/ 1454918 w 2186041"/>
                  <a:gd name="connsiteY1871" fmla="*/ 1184039 h 2186041"/>
                  <a:gd name="connsiteX1872" fmla="*/ 1489768 w 2186041"/>
                  <a:gd name="connsiteY1872" fmla="*/ 1171366 h 2186041"/>
                  <a:gd name="connsiteX1873" fmla="*/ 1545211 w 2186041"/>
                  <a:gd name="connsiteY1873" fmla="*/ 1225225 h 2186041"/>
                  <a:gd name="connsiteX1874" fmla="*/ 1570556 w 2186041"/>
                  <a:gd name="connsiteY1874" fmla="*/ 1290173 h 2186041"/>
                  <a:gd name="connsiteX1875" fmla="*/ 1583229 w 2186041"/>
                  <a:gd name="connsiteY1875" fmla="*/ 1141268 h 2186041"/>
                  <a:gd name="connsiteX1876" fmla="*/ 1537291 w 2186041"/>
                  <a:gd name="connsiteY1876" fmla="*/ 1093746 h 2186041"/>
                  <a:gd name="connsiteX1877" fmla="*/ 1466007 w 2186041"/>
                  <a:gd name="connsiteY1877" fmla="*/ 1049391 h 2186041"/>
                  <a:gd name="connsiteX1878" fmla="*/ 1496104 w 2186041"/>
                  <a:gd name="connsiteY1878" fmla="*/ 1028798 h 2186041"/>
                  <a:gd name="connsiteX1879" fmla="*/ 1565804 w 2186041"/>
                  <a:gd name="connsiteY1879" fmla="*/ 1065232 h 2186041"/>
                  <a:gd name="connsiteX1880" fmla="*/ 1608574 w 2186041"/>
                  <a:gd name="connsiteY1880" fmla="*/ 1122259 h 2186041"/>
                  <a:gd name="connsiteX1881" fmla="*/ 1603822 w 2186041"/>
                  <a:gd name="connsiteY1881" fmla="*/ 1144437 h 2186041"/>
                  <a:gd name="connsiteX1882" fmla="*/ 1583229 w 2186041"/>
                  <a:gd name="connsiteY1882" fmla="*/ 1141268 h 2186041"/>
                  <a:gd name="connsiteX1883" fmla="*/ 1606990 w 2186041"/>
                  <a:gd name="connsiteY1883" fmla="*/ 1055728 h 2186041"/>
                  <a:gd name="connsiteX1884" fmla="*/ 1587981 w 2186041"/>
                  <a:gd name="connsiteY1884" fmla="*/ 1057312 h 2186041"/>
                  <a:gd name="connsiteX1885" fmla="*/ 1535706 w 2186041"/>
                  <a:gd name="connsiteY1885" fmla="*/ 1016125 h 2186041"/>
                  <a:gd name="connsiteX1886" fmla="*/ 1459670 w 2186041"/>
                  <a:gd name="connsiteY1886" fmla="*/ 981275 h 2186041"/>
                  <a:gd name="connsiteX1887" fmla="*/ 1485015 w 2186041"/>
                  <a:gd name="connsiteY1887" fmla="*/ 957514 h 2186041"/>
                  <a:gd name="connsiteX1888" fmla="*/ 1557883 w 2186041"/>
                  <a:gd name="connsiteY1888" fmla="*/ 984444 h 2186041"/>
                  <a:gd name="connsiteX1889" fmla="*/ 1608574 w 2186041"/>
                  <a:gd name="connsiteY1889" fmla="*/ 1033550 h 2186041"/>
                  <a:gd name="connsiteX1890" fmla="*/ 1606990 w 2186041"/>
                  <a:gd name="connsiteY1890" fmla="*/ 1055728 h 2186041"/>
                  <a:gd name="connsiteX1891" fmla="*/ 1599070 w 2186041"/>
                  <a:gd name="connsiteY1891" fmla="*/ 970187 h 2186041"/>
                  <a:gd name="connsiteX1892" fmla="*/ 1580061 w 2186041"/>
                  <a:gd name="connsiteY1892" fmla="*/ 973355 h 2186041"/>
                  <a:gd name="connsiteX1893" fmla="*/ 1523033 w 2186041"/>
                  <a:gd name="connsiteY1893" fmla="*/ 941673 h 2186041"/>
                  <a:gd name="connsiteX1894" fmla="*/ 1443829 w 2186041"/>
                  <a:gd name="connsiteY1894" fmla="*/ 917912 h 2186041"/>
                  <a:gd name="connsiteX1895" fmla="*/ 1466007 w 2186041"/>
                  <a:gd name="connsiteY1895" fmla="*/ 892566 h 2186041"/>
                  <a:gd name="connsiteX1896" fmla="*/ 1540458 w 2186041"/>
                  <a:gd name="connsiteY1896" fmla="*/ 909991 h 2186041"/>
                  <a:gd name="connsiteX1897" fmla="*/ 1595901 w 2186041"/>
                  <a:gd name="connsiteY1897" fmla="*/ 949594 h 2186041"/>
                  <a:gd name="connsiteX1898" fmla="*/ 1599070 w 2186041"/>
                  <a:gd name="connsiteY1898" fmla="*/ 970187 h 2186041"/>
                  <a:gd name="connsiteX1899" fmla="*/ 1580061 w 2186041"/>
                  <a:gd name="connsiteY1899" fmla="*/ 890982 h 2186041"/>
                  <a:gd name="connsiteX1900" fmla="*/ 1562636 w 2186041"/>
                  <a:gd name="connsiteY1900" fmla="*/ 895735 h 2186041"/>
                  <a:gd name="connsiteX1901" fmla="*/ 1505609 w 2186041"/>
                  <a:gd name="connsiteY1901" fmla="*/ 871973 h 2186041"/>
                  <a:gd name="connsiteX1902" fmla="*/ 1427988 w 2186041"/>
                  <a:gd name="connsiteY1902" fmla="*/ 857716 h 2186041"/>
                  <a:gd name="connsiteX1903" fmla="*/ 1445413 w 2186041"/>
                  <a:gd name="connsiteY1903" fmla="*/ 832371 h 2186041"/>
                  <a:gd name="connsiteX1904" fmla="*/ 1518281 w 2186041"/>
                  <a:gd name="connsiteY1904" fmla="*/ 840292 h 2186041"/>
                  <a:gd name="connsiteX1905" fmla="*/ 1575309 w 2186041"/>
                  <a:gd name="connsiteY1905" fmla="*/ 871973 h 2186041"/>
                  <a:gd name="connsiteX1906" fmla="*/ 1580061 w 2186041"/>
                  <a:gd name="connsiteY1906" fmla="*/ 890982 h 2186041"/>
                  <a:gd name="connsiteX1907" fmla="*/ 1553131 w 2186041"/>
                  <a:gd name="connsiteY1907" fmla="*/ 819698 h 2186041"/>
                  <a:gd name="connsiteX1908" fmla="*/ 1537291 w 2186041"/>
                  <a:gd name="connsiteY1908" fmla="*/ 826035 h 2186041"/>
                  <a:gd name="connsiteX1909" fmla="*/ 1480263 w 2186041"/>
                  <a:gd name="connsiteY1909" fmla="*/ 810194 h 2186041"/>
                  <a:gd name="connsiteX1910" fmla="*/ 1405811 w 2186041"/>
                  <a:gd name="connsiteY1910" fmla="*/ 803858 h 2186041"/>
                  <a:gd name="connsiteX1911" fmla="*/ 1420068 w 2186041"/>
                  <a:gd name="connsiteY1911" fmla="*/ 780096 h 2186041"/>
                  <a:gd name="connsiteX1912" fmla="*/ 1489768 w 2186041"/>
                  <a:gd name="connsiteY1912" fmla="*/ 781680 h 2186041"/>
                  <a:gd name="connsiteX1913" fmla="*/ 1546795 w 2186041"/>
                  <a:gd name="connsiteY1913" fmla="*/ 803858 h 2186041"/>
                  <a:gd name="connsiteX1914" fmla="*/ 1553131 w 2186041"/>
                  <a:gd name="connsiteY1914" fmla="*/ 819698 h 2186041"/>
                  <a:gd name="connsiteX1915" fmla="*/ 1747974 w 2186041"/>
                  <a:gd name="connsiteY1915" fmla="*/ 1374129 h 2186041"/>
                  <a:gd name="connsiteX1916" fmla="*/ 1638672 w 2186041"/>
                  <a:gd name="connsiteY1916" fmla="*/ 1382050 h 2186041"/>
                  <a:gd name="connsiteX1917" fmla="*/ 1554715 w 2186041"/>
                  <a:gd name="connsiteY1917" fmla="*/ 1407395 h 2186041"/>
                  <a:gd name="connsiteX1918" fmla="*/ 1530954 w 2186041"/>
                  <a:gd name="connsiteY1918" fmla="*/ 1397891 h 2186041"/>
                  <a:gd name="connsiteX1919" fmla="*/ 1532538 w 2186041"/>
                  <a:gd name="connsiteY1919" fmla="*/ 1377297 h 2186041"/>
                  <a:gd name="connsiteX1920" fmla="*/ 1521450 w 2186041"/>
                  <a:gd name="connsiteY1920" fmla="*/ 1386802 h 2186041"/>
                  <a:gd name="connsiteX1921" fmla="*/ 1504025 w 2186041"/>
                  <a:gd name="connsiteY1921" fmla="*/ 1378881 h 2186041"/>
                  <a:gd name="connsiteX1922" fmla="*/ 1483431 w 2186041"/>
                  <a:gd name="connsiteY1922" fmla="*/ 1318686 h 2186041"/>
                  <a:gd name="connsiteX1923" fmla="*/ 1437493 w 2186041"/>
                  <a:gd name="connsiteY1923" fmla="*/ 1252154 h 2186041"/>
                  <a:gd name="connsiteX1924" fmla="*/ 1475511 w 2186041"/>
                  <a:gd name="connsiteY1924" fmla="*/ 1244234 h 2186041"/>
                  <a:gd name="connsiteX1925" fmla="*/ 1523033 w 2186041"/>
                  <a:gd name="connsiteY1925" fmla="*/ 1302845 h 2186041"/>
                  <a:gd name="connsiteX1926" fmla="*/ 1537291 w 2186041"/>
                  <a:gd name="connsiteY1926" fmla="*/ 1369377 h 2186041"/>
                  <a:gd name="connsiteX1927" fmla="*/ 1534122 w 2186041"/>
                  <a:gd name="connsiteY1927" fmla="*/ 1378881 h 2186041"/>
                  <a:gd name="connsiteX1928" fmla="*/ 1540458 w 2186041"/>
                  <a:gd name="connsiteY1928" fmla="*/ 1372545 h 2186041"/>
                  <a:gd name="connsiteX1929" fmla="*/ 1624415 w 2186041"/>
                  <a:gd name="connsiteY1929" fmla="*/ 1336111 h 2186041"/>
                  <a:gd name="connsiteX1930" fmla="*/ 1727381 w 2186041"/>
                  <a:gd name="connsiteY1930" fmla="*/ 1336111 h 2186041"/>
                  <a:gd name="connsiteX1931" fmla="*/ 1747974 w 2186041"/>
                  <a:gd name="connsiteY1931" fmla="*/ 1374129 h 2186041"/>
                  <a:gd name="connsiteX1932" fmla="*/ 1789160 w 2186041"/>
                  <a:gd name="connsiteY1932" fmla="*/ 1260075 h 2186041"/>
                  <a:gd name="connsiteX1933" fmla="*/ 1678274 w 2186041"/>
                  <a:gd name="connsiteY1933" fmla="*/ 1287004 h 2186041"/>
                  <a:gd name="connsiteX1934" fmla="*/ 1597486 w 2186041"/>
                  <a:gd name="connsiteY1934" fmla="*/ 1326607 h 2186041"/>
                  <a:gd name="connsiteX1935" fmla="*/ 1572140 w 2186041"/>
                  <a:gd name="connsiteY1935" fmla="*/ 1321854 h 2186041"/>
                  <a:gd name="connsiteX1936" fmla="*/ 1576893 w 2186041"/>
                  <a:gd name="connsiteY1936" fmla="*/ 1293341 h 2186041"/>
                  <a:gd name="connsiteX1937" fmla="*/ 1657681 w 2186041"/>
                  <a:gd name="connsiteY1937" fmla="*/ 1242650 h 2186041"/>
                  <a:gd name="connsiteX1938" fmla="*/ 1762231 w 2186041"/>
                  <a:gd name="connsiteY1938" fmla="*/ 1225225 h 2186041"/>
                  <a:gd name="connsiteX1939" fmla="*/ 1789160 w 2186041"/>
                  <a:gd name="connsiteY1939" fmla="*/ 1260075 h 2186041"/>
                  <a:gd name="connsiteX1940" fmla="*/ 1809753 w 2186041"/>
                  <a:gd name="connsiteY1940" fmla="*/ 1138100 h 2186041"/>
                  <a:gd name="connsiteX1941" fmla="*/ 1702036 w 2186041"/>
                  <a:gd name="connsiteY1941" fmla="*/ 1184039 h 2186041"/>
                  <a:gd name="connsiteX1942" fmla="*/ 1625999 w 2186041"/>
                  <a:gd name="connsiteY1942" fmla="*/ 1236314 h 2186041"/>
                  <a:gd name="connsiteX1943" fmla="*/ 1599070 w 2186041"/>
                  <a:gd name="connsiteY1943" fmla="*/ 1234730 h 2186041"/>
                  <a:gd name="connsiteX1944" fmla="*/ 1600654 w 2186041"/>
                  <a:gd name="connsiteY1944" fmla="*/ 1206216 h 2186041"/>
                  <a:gd name="connsiteX1945" fmla="*/ 1675106 w 2186041"/>
                  <a:gd name="connsiteY1945" fmla="*/ 1144437 h 2186041"/>
                  <a:gd name="connsiteX1946" fmla="*/ 1776487 w 2186041"/>
                  <a:gd name="connsiteY1946" fmla="*/ 1109587 h 2186041"/>
                  <a:gd name="connsiteX1947" fmla="*/ 1809753 w 2186041"/>
                  <a:gd name="connsiteY1947" fmla="*/ 1138100 h 2186041"/>
                  <a:gd name="connsiteX1948" fmla="*/ 1809753 w 2186041"/>
                  <a:gd name="connsiteY1948" fmla="*/ 1016125 h 2186041"/>
                  <a:gd name="connsiteX1949" fmla="*/ 1709956 w 2186041"/>
                  <a:gd name="connsiteY1949" fmla="*/ 1077905 h 2186041"/>
                  <a:gd name="connsiteX1950" fmla="*/ 1641840 w 2186041"/>
                  <a:gd name="connsiteY1950" fmla="*/ 1141268 h 2186041"/>
                  <a:gd name="connsiteX1951" fmla="*/ 1614911 w 2186041"/>
                  <a:gd name="connsiteY1951" fmla="*/ 1144437 h 2186041"/>
                  <a:gd name="connsiteX1952" fmla="*/ 1611742 w 2186041"/>
                  <a:gd name="connsiteY1952" fmla="*/ 1117507 h 2186041"/>
                  <a:gd name="connsiteX1953" fmla="*/ 1675106 w 2186041"/>
                  <a:gd name="connsiteY1953" fmla="*/ 1044639 h 2186041"/>
                  <a:gd name="connsiteX1954" fmla="*/ 1770151 w 2186041"/>
                  <a:gd name="connsiteY1954" fmla="*/ 992364 h 2186041"/>
                  <a:gd name="connsiteX1955" fmla="*/ 1809753 w 2186041"/>
                  <a:gd name="connsiteY1955" fmla="*/ 1016125 h 2186041"/>
                  <a:gd name="connsiteX1956" fmla="*/ 1792328 w 2186041"/>
                  <a:gd name="connsiteY1956" fmla="*/ 908407 h 2186041"/>
                  <a:gd name="connsiteX1957" fmla="*/ 1703620 w 2186041"/>
                  <a:gd name="connsiteY1957" fmla="*/ 981275 h 2186041"/>
                  <a:gd name="connsiteX1958" fmla="*/ 1645008 w 2186041"/>
                  <a:gd name="connsiteY1958" fmla="*/ 1050975 h 2186041"/>
                  <a:gd name="connsiteX1959" fmla="*/ 1619663 w 2186041"/>
                  <a:gd name="connsiteY1959" fmla="*/ 1057312 h 2186041"/>
                  <a:gd name="connsiteX1960" fmla="*/ 1613327 w 2186041"/>
                  <a:gd name="connsiteY1960" fmla="*/ 1030382 h 2186041"/>
                  <a:gd name="connsiteX1961" fmla="*/ 1667185 w 2186041"/>
                  <a:gd name="connsiteY1961" fmla="*/ 951178 h 2186041"/>
                  <a:gd name="connsiteX1962" fmla="*/ 1754310 w 2186041"/>
                  <a:gd name="connsiteY1962" fmla="*/ 889398 h 2186041"/>
                  <a:gd name="connsiteX1963" fmla="*/ 1792328 w 2186041"/>
                  <a:gd name="connsiteY1963" fmla="*/ 908407 h 2186041"/>
                  <a:gd name="connsiteX1964" fmla="*/ 1759063 w 2186041"/>
                  <a:gd name="connsiteY1964" fmla="*/ 805442 h 2186041"/>
                  <a:gd name="connsiteX1965" fmla="*/ 1681442 w 2186041"/>
                  <a:gd name="connsiteY1965" fmla="*/ 884646 h 2186041"/>
                  <a:gd name="connsiteX1966" fmla="*/ 1633920 w 2186041"/>
                  <a:gd name="connsiteY1966" fmla="*/ 959098 h 2186041"/>
                  <a:gd name="connsiteX1967" fmla="*/ 1610158 w 2186041"/>
                  <a:gd name="connsiteY1967" fmla="*/ 968603 h 2186041"/>
                  <a:gd name="connsiteX1968" fmla="*/ 1600654 w 2186041"/>
                  <a:gd name="connsiteY1968" fmla="*/ 943257 h 2186041"/>
                  <a:gd name="connsiteX1969" fmla="*/ 1643424 w 2186041"/>
                  <a:gd name="connsiteY1969" fmla="*/ 860885 h 2186041"/>
                  <a:gd name="connsiteX1970" fmla="*/ 1719461 w 2186041"/>
                  <a:gd name="connsiteY1970" fmla="*/ 791185 h 2186041"/>
                  <a:gd name="connsiteX1971" fmla="*/ 1759063 w 2186041"/>
                  <a:gd name="connsiteY1971" fmla="*/ 805442 h 2186041"/>
                  <a:gd name="connsiteX1972" fmla="*/ 1714708 w 2186041"/>
                  <a:gd name="connsiteY1972" fmla="*/ 715149 h 2186041"/>
                  <a:gd name="connsiteX1973" fmla="*/ 1649760 w 2186041"/>
                  <a:gd name="connsiteY1973" fmla="*/ 799105 h 2186041"/>
                  <a:gd name="connsiteX1974" fmla="*/ 1611742 w 2186041"/>
                  <a:gd name="connsiteY1974" fmla="*/ 875142 h 2186041"/>
                  <a:gd name="connsiteX1975" fmla="*/ 1591149 w 2186041"/>
                  <a:gd name="connsiteY1975" fmla="*/ 886230 h 2186041"/>
                  <a:gd name="connsiteX1976" fmla="*/ 1580061 w 2186041"/>
                  <a:gd name="connsiteY1976" fmla="*/ 864053 h 2186041"/>
                  <a:gd name="connsiteX1977" fmla="*/ 1613327 w 2186041"/>
                  <a:gd name="connsiteY1977" fmla="*/ 781680 h 2186041"/>
                  <a:gd name="connsiteX1978" fmla="*/ 1678274 w 2186041"/>
                  <a:gd name="connsiteY1978" fmla="*/ 707228 h 2186041"/>
                  <a:gd name="connsiteX1979" fmla="*/ 1714708 w 2186041"/>
                  <a:gd name="connsiteY1979" fmla="*/ 715149 h 2186041"/>
                  <a:gd name="connsiteX1980" fmla="*/ 1627583 w 2186041"/>
                  <a:gd name="connsiteY1980" fmla="*/ 642281 h 2186041"/>
                  <a:gd name="connsiteX1981" fmla="*/ 1662433 w 2186041"/>
                  <a:gd name="connsiteY1981" fmla="*/ 647033 h 2186041"/>
                  <a:gd name="connsiteX1982" fmla="*/ 1608574 w 2186041"/>
                  <a:gd name="connsiteY1982" fmla="*/ 730989 h 2186041"/>
                  <a:gd name="connsiteX1983" fmla="*/ 1578476 w 2186041"/>
                  <a:gd name="connsiteY1983" fmla="*/ 803858 h 2186041"/>
                  <a:gd name="connsiteX1984" fmla="*/ 1559468 w 2186041"/>
                  <a:gd name="connsiteY1984" fmla="*/ 816530 h 2186041"/>
                  <a:gd name="connsiteX1985" fmla="*/ 1548379 w 2186041"/>
                  <a:gd name="connsiteY1985" fmla="*/ 797521 h 2186041"/>
                  <a:gd name="connsiteX1986" fmla="*/ 1572140 w 2186041"/>
                  <a:gd name="connsiteY1986" fmla="*/ 718317 h 2186041"/>
                  <a:gd name="connsiteX1987" fmla="*/ 1627583 w 2186041"/>
                  <a:gd name="connsiteY1987" fmla="*/ 642281 h 2186041"/>
                  <a:gd name="connsiteX1988" fmla="*/ 1572140 w 2186041"/>
                  <a:gd name="connsiteY1988" fmla="*/ 591590 h 2186041"/>
                  <a:gd name="connsiteX1989" fmla="*/ 1603822 w 2186041"/>
                  <a:gd name="connsiteY1989" fmla="*/ 593174 h 2186041"/>
                  <a:gd name="connsiteX1990" fmla="*/ 1562636 w 2186041"/>
                  <a:gd name="connsiteY1990" fmla="*/ 672378 h 2186041"/>
                  <a:gd name="connsiteX1991" fmla="*/ 1542043 w 2186041"/>
                  <a:gd name="connsiteY1991" fmla="*/ 740494 h 2186041"/>
                  <a:gd name="connsiteX1992" fmla="*/ 1526202 w 2186041"/>
                  <a:gd name="connsiteY1992" fmla="*/ 753167 h 2186041"/>
                  <a:gd name="connsiteX1993" fmla="*/ 1518281 w 2186041"/>
                  <a:gd name="connsiteY1993" fmla="*/ 748415 h 2186041"/>
                  <a:gd name="connsiteX1994" fmla="*/ 1519865 w 2186041"/>
                  <a:gd name="connsiteY1994" fmla="*/ 757919 h 2186041"/>
                  <a:gd name="connsiteX1995" fmla="*/ 1505609 w 2186041"/>
                  <a:gd name="connsiteY1995" fmla="*/ 764255 h 2186041"/>
                  <a:gd name="connsiteX1996" fmla="*/ 1451749 w 2186041"/>
                  <a:gd name="connsiteY1996" fmla="*/ 753167 h 2186041"/>
                  <a:gd name="connsiteX1997" fmla="*/ 1382050 w 2186041"/>
                  <a:gd name="connsiteY1997" fmla="*/ 754751 h 2186041"/>
                  <a:gd name="connsiteX1998" fmla="*/ 1393138 w 2186041"/>
                  <a:gd name="connsiteY1998" fmla="*/ 730989 h 2186041"/>
                  <a:gd name="connsiteX1999" fmla="*/ 1456502 w 2186041"/>
                  <a:gd name="connsiteY1999" fmla="*/ 726237 h 2186041"/>
                  <a:gd name="connsiteX2000" fmla="*/ 1511945 w 2186041"/>
                  <a:gd name="connsiteY2000" fmla="*/ 742078 h 2186041"/>
                  <a:gd name="connsiteX2001" fmla="*/ 1515113 w 2186041"/>
                  <a:gd name="connsiteY2001" fmla="*/ 745246 h 2186041"/>
                  <a:gd name="connsiteX2002" fmla="*/ 1511945 w 2186041"/>
                  <a:gd name="connsiteY2002" fmla="*/ 735742 h 2186041"/>
                  <a:gd name="connsiteX2003" fmla="*/ 1527786 w 2186041"/>
                  <a:gd name="connsiteY2003" fmla="*/ 662874 h 2186041"/>
                  <a:gd name="connsiteX2004" fmla="*/ 1572140 w 2186041"/>
                  <a:gd name="connsiteY2004" fmla="*/ 591590 h 2186041"/>
                  <a:gd name="connsiteX2005" fmla="*/ 1344032 w 2186041"/>
                  <a:gd name="connsiteY2005" fmla="*/ 654953 h 2186041"/>
                  <a:gd name="connsiteX2006" fmla="*/ 1393138 w 2186041"/>
                  <a:gd name="connsiteY2006" fmla="*/ 642281 h 2186041"/>
                  <a:gd name="connsiteX2007" fmla="*/ 1439077 w 2186041"/>
                  <a:gd name="connsiteY2007" fmla="*/ 648617 h 2186041"/>
                  <a:gd name="connsiteX2008" fmla="*/ 1446997 w 2186041"/>
                  <a:gd name="connsiteY2008" fmla="*/ 659706 h 2186041"/>
                  <a:gd name="connsiteX2009" fmla="*/ 1437493 w 2186041"/>
                  <a:gd name="connsiteY2009" fmla="*/ 667626 h 2186041"/>
                  <a:gd name="connsiteX2010" fmla="*/ 1394723 w 2186041"/>
                  <a:gd name="connsiteY2010" fmla="*/ 666042 h 2186041"/>
                  <a:gd name="connsiteX2011" fmla="*/ 1340863 w 2186041"/>
                  <a:gd name="connsiteY2011" fmla="*/ 677131 h 2186041"/>
                  <a:gd name="connsiteX2012" fmla="*/ 1344032 w 2186041"/>
                  <a:gd name="connsiteY2012" fmla="*/ 654953 h 2186041"/>
                  <a:gd name="connsiteX2013" fmla="*/ 1318686 w 2186041"/>
                  <a:gd name="connsiteY2013" fmla="*/ 643865 h 2186041"/>
                  <a:gd name="connsiteX2014" fmla="*/ 1320270 w 2186041"/>
                  <a:gd name="connsiteY2014" fmla="*/ 623272 h 2186041"/>
                  <a:gd name="connsiteX2015" fmla="*/ 1361457 w 2186041"/>
                  <a:gd name="connsiteY2015" fmla="*/ 607431 h 2186041"/>
                  <a:gd name="connsiteX2016" fmla="*/ 1401059 w 2186041"/>
                  <a:gd name="connsiteY2016" fmla="*/ 610599 h 2186041"/>
                  <a:gd name="connsiteX2017" fmla="*/ 1408979 w 2186041"/>
                  <a:gd name="connsiteY2017" fmla="*/ 620103 h 2186041"/>
                  <a:gd name="connsiteX2018" fmla="*/ 1401059 w 2186041"/>
                  <a:gd name="connsiteY2018" fmla="*/ 628024 h 2186041"/>
                  <a:gd name="connsiteX2019" fmla="*/ 1364625 w 2186041"/>
                  <a:gd name="connsiteY2019" fmla="*/ 629608 h 2186041"/>
                  <a:gd name="connsiteX2020" fmla="*/ 1318686 w 2186041"/>
                  <a:gd name="connsiteY2020" fmla="*/ 643865 h 2186041"/>
                  <a:gd name="connsiteX2021" fmla="*/ 1367793 w 2186041"/>
                  <a:gd name="connsiteY2021" fmla="*/ 689803 h 2186041"/>
                  <a:gd name="connsiteX2022" fmla="*/ 1424820 w 2186041"/>
                  <a:gd name="connsiteY2022" fmla="*/ 680299 h 2186041"/>
                  <a:gd name="connsiteX2023" fmla="*/ 1475511 w 2186041"/>
                  <a:gd name="connsiteY2023" fmla="*/ 691387 h 2186041"/>
                  <a:gd name="connsiteX2024" fmla="*/ 1483431 w 2186041"/>
                  <a:gd name="connsiteY2024" fmla="*/ 704060 h 2186041"/>
                  <a:gd name="connsiteX2025" fmla="*/ 1470759 w 2186041"/>
                  <a:gd name="connsiteY2025" fmla="*/ 711980 h 2186041"/>
                  <a:gd name="connsiteX2026" fmla="*/ 1421652 w 2186041"/>
                  <a:gd name="connsiteY2026" fmla="*/ 707228 h 2186041"/>
                  <a:gd name="connsiteX2027" fmla="*/ 1359872 w 2186041"/>
                  <a:gd name="connsiteY2027" fmla="*/ 713565 h 2186041"/>
                  <a:gd name="connsiteX2028" fmla="*/ 1367793 w 2186041"/>
                  <a:gd name="connsiteY2028" fmla="*/ 689803 h 2186041"/>
                  <a:gd name="connsiteX2029" fmla="*/ 1545211 w 2186041"/>
                  <a:gd name="connsiteY2029" fmla="*/ 553572 h 2186041"/>
                  <a:gd name="connsiteX2030" fmla="*/ 1513529 w 2186041"/>
                  <a:gd name="connsiteY2030" fmla="*/ 626440 h 2186041"/>
                  <a:gd name="connsiteX2031" fmla="*/ 1500856 w 2186041"/>
                  <a:gd name="connsiteY2031" fmla="*/ 688219 h 2186041"/>
                  <a:gd name="connsiteX2032" fmla="*/ 1488184 w 2186041"/>
                  <a:gd name="connsiteY2032" fmla="*/ 700892 h 2186041"/>
                  <a:gd name="connsiteX2033" fmla="*/ 1475511 w 2186041"/>
                  <a:gd name="connsiteY2033" fmla="*/ 686635 h 2186041"/>
                  <a:gd name="connsiteX2034" fmla="*/ 1481847 w 2186041"/>
                  <a:gd name="connsiteY2034" fmla="*/ 621687 h 2186041"/>
                  <a:gd name="connsiteX2035" fmla="*/ 1515113 w 2186041"/>
                  <a:gd name="connsiteY2035" fmla="*/ 556740 h 2186041"/>
                  <a:gd name="connsiteX2036" fmla="*/ 1545211 w 2186041"/>
                  <a:gd name="connsiteY2036" fmla="*/ 553572 h 2186041"/>
                  <a:gd name="connsiteX2037" fmla="*/ 1437493 w 2186041"/>
                  <a:gd name="connsiteY2037" fmla="*/ 585253 h 2186041"/>
                  <a:gd name="connsiteX2038" fmla="*/ 1461254 w 2186041"/>
                  <a:gd name="connsiteY2038" fmla="*/ 528226 h 2186041"/>
                  <a:gd name="connsiteX2039" fmla="*/ 1488184 w 2186041"/>
                  <a:gd name="connsiteY2039" fmla="*/ 525058 h 2186041"/>
                  <a:gd name="connsiteX2040" fmla="*/ 1467590 w 2186041"/>
                  <a:gd name="connsiteY2040" fmla="*/ 588422 h 2186041"/>
                  <a:gd name="connsiteX2041" fmla="*/ 1461254 w 2186041"/>
                  <a:gd name="connsiteY2041" fmla="*/ 640696 h 2186041"/>
                  <a:gd name="connsiteX2042" fmla="*/ 1450166 w 2186041"/>
                  <a:gd name="connsiteY2042" fmla="*/ 651785 h 2186041"/>
                  <a:gd name="connsiteX2043" fmla="*/ 1437493 w 2186041"/>
                  <a:gd name="connsiteY2043" fmla="*/ 640696 h 2186041"/>
                  <a:gd name="connsiteX2044" fmla="*/ 1437493 w 2186041"/>
                  <a:gd name="connsiteY2044" fmla="*/ 585253 h 2186041"/>
                  <a:gd name="connsiteX2045" fmla="*/ 1394723 w 2186041"/>
                  <a:gd name="connsiteY2045" fmla="*/ 559908 h 2186041"/>
                  <a:gd name="connsiteX2046" fmla="*/ 1410563 w 2186041"/>
                  <a:gd name="connsiteY2046" fmla="*/ 510801 h 2186041"/>
                  <a:gd name="connsiteX2047" fmla="*/ 1434325 w 2186041"/>
                  <a:gd name="connsiteY2047" fmla="*/ 507633 h 2186041"/>
                  <a:gd name="connsiteX2048" fmla="*/ 1421652 w 2186041"/>
                  <a:gd name="connsiteY2048" fmla="*/ 561492 h 2186041"/>
                  <a:gd name="connsiteX2049" fmla="*/ 1421652 w 2186041"/>
                  <a:gd name="connsiteY2049" fmla="*/ 605847 h 2186041"/>
                  <a:gd name="connsiteX2050" fmla="*/ 1413731 w 2186041"/>
                  <a:gd name="connsiteY2050" fmla="*/ 615351 h 2186041"/>
                  <a:gd name="connsiteX2051" fmla="*/ 1401059 w 2186041"/>
                  <a:gd name="connsiteY2051" fmla="*/ 607431 h 2186041"/>
                  <a:gd name="connsiteX2052" fmla="*/ 1394723 w 2186041"/>
                  <a:gd name="connsiteY2052" fmla="*/ 559908 h 2186041"/>
                  <a:gd name="connsiteX2053" fmla="*/ 1366209 w 2186041"/>
                  <a:gd name="connsiteY2053" fmla="*/ 501297 h 2186041"/>
                  <a:gd name="connsiteX2054" fmla="*/ 1386802 w 2186041"/>
                  <a:gd name="connsiteY2054" fmla="*/ 496544 h 2186041"/>
                  <a:gd name="connsiteX2055" fmla="*/ 1378882 w 2186041"/>
                  <a:gd name="connsiteY2055" fmla="*/ 540899 h 2186041"/>
                  <a:gd name="connsiteX2056" fmla="*/ 1382050 w 2186041"/>
                  <a:gd name="connsiteY2056" fmla="*/ 575749 h 2186041"/>
                  <a:gd name="connsiteX2057" fmla="*/ 1375713 w 2186041"/>
                  <a:gd name="connsiteY2057" fmla="*/ 583669 h 2186041"/>
                  <a:gd name="connsiteX2058" fmla="*/ 1364625 w 2186041"/>
                  <a:gd name="connsiteY2058" fmla="*/ 577333 h 2186041"/>
                  <a:gd name="connsiteX2059" fmla="*/ 1356704 w 2186041"/>
                  <a:gd name="connsiteY2059" fmla="*/ 540899 h 2186041"/>
                  <a:gd name="connsiteX2060" fmla="*/ 1366209 w 2186041"/>
                  <a:gd name="connsiteY2060" fmla="*/ 501297 h 2186041"/>
                  <a:gd name="connsiteX2061" fmla="*/ 1363041 w 2186041"/>
                  <a:gd name="connsiteY2061" fmla="*/ 578917 h 2186041"/>
                  <a:gd name="connsiteX2062" fmla="*/ 1370961 w 2186041"/>
                  <a:gd name="connsiteY2062" fmla="*/ 588422 h 2186041"/>
                  <a:gd name="connsiteX2063" fmla="*/ 1364625 w 2186041"/>
                  <a:gd name="connsiteY2063" fmla="*/ 596342 h 2186041"/>
                  <a:gd name="connsiteX2064" fmla="*/ 1334527 w 2186041"/>
                  <a:gd name="connsiteY2064" fmla="*/ 599510 h 2186041"/>
                  <a:gd name="connsiteX2065" fmla="*/ 1298093 w 2186041"/>
                  <a:gd name="connsiteY2065" fmla="*/ 613767 h 2186041"/>
                  <a:gd name="connsiteX2066" fmla="*/ 1298093 w 2186041"/>
                  <a:gd name="connsiteY2066" fmla="*/ 594758 h 2186041"/>
                  <a:gd name="connsiteX2067" fmla="*/ 1329775 w 2186041"/>
                  <a:gd name="connsiteY2067" fmla="*/ 578917 h 2186041"/>
                  <a:gd name="connsiteX2068" fmla="*/ 1363041 w 2186041"/>
                  <a:gd name="connsiteY2068" fmla="*/ 578917 h 2186041"/>
                  <a:gd name="connsiteX2069" fmla="*/ 1323439 w 2186041"/>
                  <a:gd name="connsiteY2069" fmla="*/ 496544 h 2186041"/>
                  <a:gd name="connsiteX2070" fmla="*/ 1339280 w 2186041"/>
                  <a:gd name="connsiteY2070" fmla="*/ 491792 h 2186041"/>
                  <a:gd name="connsiteX2071" fmla="*/ 1336111 w 2186041"/>
                  <a:gd name="connsiteY2071" fmla="*/ 525058 h 2186041"/>
                  <a:gd name="connsiteX2072" fmla="*/ 1340863 w 2186041"/>
                  <a:gd name="connsiteY2072" fmla="*/ 550403 h 2186041"/>
                  <a:gd name="connsiteX2073" fmla="*/ 1336111 w 2186041"/>
                  <a:gd name="connsiteY2073" fmla="*/ 556740 h 2186041"/>
                  <a:gd name="connsiteX2074" fmla="*/ 1326607 w 2186041"/>
                  <a:gd name="connsiteY2074" fmla="*/ 553572 h 2186041"/>
                  <a:gd name="connsiteX2075" fmla="*/ 1317102 w 2186041"/>
                  <a:gd name="connsiteY2075" fmla="*/ 526642 h 2186041"/>
                  <a:gd name="connsiteX2076" fmla="*/ 1323439 w 2186041"/>
                  <a:gd name="connsiteY2076" fmla="*/ 496544 h 2186041"/>
                  <a:gd name="connsiteX2077" fmla="*/ 1275916 w 2186041"/>
                  <a:gd name="connsiteY2077" fmla="*/ 572581 h 2186041"/>
                  <a:gd name="connsiteX2078" fmla="*/ 1301261 w 2186041"/>
                  <a:gd name="connsiteY2078" fmla="*/ 556740 h 2186041"/>
                  <a:gd name="connsiteX2079" fmla="*/ 1328191 w 2186041"/>
                  <a:gd name="connsiteY2079" fmla="*/ 555156 h 2186041"/>
                  <a:gd name="connsiteX2080" fmla="*/ 1334527 w 2186041"/>
                  <a:gd name="connsiteY2080" fmla="*/ 561492 h 2186041"/>
                  <a:gd name="connsiteX2081" fmla="*/ 1329775 w 2186041"/>
                  <a:gd name="connsiteY2081" fmla="*/ 567828 h 2186041"/>
                  <a:gd name="connsiteX2082" fmla="*/ 1306014 w 2186041"/>
                  <a:gd name="connsiteY2082" fmla="*/ 572581 h 2186041"/>
                  <a:gd name="connsiteX2083" fmla="*/ 1279084 w 2186041"/>
                  <a:gd name="connsiteY2083" fmla="*/ 586837 h 2186041"/>
                  <a:gd name="connsiteX2084" fmla="*/ 1275916 w 2186041"/>
                  <a:gd name="connsiteY2084" fmla="*/ 572581 h 2186041"/>
                  <a:gd name="connsiteX2085" fmla="*/ 1382050 w 2186041"/>
                  <a:gd name="connsiteY2085" fmla="*/ 811778 h 2186041"/>
                  <a:gd name="connsiteX2086" fmla="*/ 1382050 w 2186041"/>
                  <a:gd name="connsiteY2086" fmla="*/ 903655 h 2186041"/>
                  <a:gd name="connsiteX2087" fmla="*/ 1296509 w 2186041"/>
                  <a:gd name="connsiteY2087" fmla="*/ 903655 h 2186041"/>
                  <a:gd name="connsiteX2088" fmla="*/ 1296509 w 2186041"/>
                  <a:gd name="connsiteY2088" fmla="*/ 862469 h 2186041"/>
                  <a:gd name="connsiteX2089" fmla="*/ 1263243 w 2186041"/>
                  <a:gd name="connsiteY2089" fmla="*/ 862469 h 2186041"/>
                  <a:gd name="connsiteX2090" fmla="*/ 1179287 w 2186041"/>
                  <a:gd name="connsiteY2090" fmla="*/ 810194 h 2186041"/>
                  <a:gd name="connsiteX2091" fmla="*/ 1382050 w 2186041"/>
                  <a:gd name="connsiteY2091" fmla="*/ 810194 h 2186041"/>
                  <a:gd name="connsiteX2092" fmla="*/ 1084241 w 2186041"/>
                  <a:gd name="connsiteY2092" fmla="*/ 765839 h 2186041"/>
                  <a:gd name="connsiteX2093" fmla="*/ 1106418 w 2186041"/>
                  <a:gd name="connsiteY2093" fmla="*/ 765839 h 2186041"/>
                  <a:gd name="connsiteX2094" fmla="*/ 1106418 w 2186041"/>
                  <a:gd name="connsiteY2094" fmla="*/ 788017 h 2186041"/>
                  <a:gd name="connsiteX2095" fmla="*/ 1180871 w 2186041"/>
                  <a:gd name="connsiteY2095" fmla="*/ 833955 h 2186041"/>
                  <a:gd name="connsiteX2096" fmla="*/ 1008205 w 2186041"/>
                  <a:gd name="connsiteY2096" fmla="*/ 833955 h 2186041"/>
                  <a:gd name="connsiteX2097" fmla="*/ 1082657 w 2186041"/>
                  <a:gd name="connsiteY2097" fmla="*/ 788017 h 2186041"/>
                  <a:gd name="connsiteX2098" fmla="*/ 1082657 w 2186041"/>
                  <a:gd name="connsiteY2098" fmla="*/ 765839 h 2186041"/>
                  <a:gd name="connsiteX2099" fmla="*/ 929000 w 2186041"/>
                  <a:gd name="connsiteY2099" fmla="*/ 862469 h 2186041"/>
                  <a:gd name="connsiteX2100" fmla="*/ 895735 w 2186041"/>
                  <a:gd name="connsiteY2100" fmla="*/ 862469 h 2186041"/>
                  <a:gd name="connsiteX2101" fmla="*/ 895735 w 2186041"/>
                  <a:gd name="connsiteY2101" fmla="*/ 902071 h 2186041"/>
                  <a:gd name="connsiteX2102" fmla="*/ 810194 w 2186041"/>
                  <a:gd name="connsiteY2102" fmla="*/ 902071 h 2186041"/>
                  <a:gd name="connsiteX2103" fmla="*/ 810194 w 2186041"/>
                  <a:gd name="connsiteY2103" fmla="*/ 810194 h 2186041"/>
                  <a:gd name="connsiteX2104" fmla="*/ 1012957 w 2186041"/>
                  <a:gd name="connsiteY2104" fmla="*/ 810194 h 2186041"/>
                  <a:gd name="connsiteX2105" fmla="*/ 929000 w 2186041"/>
                  <a:gd name="connsiteY2105" fmla="*/ 862469 h 2186041"/>
                  <a:gd name="connsiteX2106" fmla="*/ 799105 w 2186041"/>
                  <a:gd name="connsiteY2106" fmla="*/ 640696 h 2186041"/>
                  <a:gd name="connsiteX2107" fmla="*/ 848212 w 2186041"/>
                  <a:gd name="connsiteY2107" fmla="*/ 653369 h 2186041"/>
                  <a:gd name="connsiteX2108" fmla="*/ 852964 w 2186041"/>
                  <a:gd name="connsiteY2108" fmla="*/ 675546 h 2186041"/>
                  <a:gd name="connsiteX2109" fmla="*/ 799105 w 2186041"/>
                  <a:gd name="connsiteY2109" fmla="*/ 664458 h 2186041"/>
                  <a:gd name="connsiteX2110" fmla="*/ 756335 w 2186041"/>
                  <a:gd name="connsiteY2110" fmla="*/ 666042 h 2186041"/>
                  <a:gd name="connsiteX2111" fmla="*/ 746830 w 2186041"/>
                  <a:gd name="connsiteY2111" fmla="*/ 658121 h 2186041"/>
                  <a:gd name="connsiteX2112" fmla="*/ 754751 w 2186041"/>
                  <a:gd name="connsiteY2112" fmla="*/ 647033 h 2186041"/>
                  <a:gd name="connsiteX2113" fmla="*/ 799105 w 2186041"/>
                  <a:gd name="connsiteY2113" fmla="*/ 640696 h 2186041"/>
                  <a:gd name="connsiteX2114" fmla="*/ 784849 w 2186041"/>
                  <a:gd name="connsiteY2114" fmla="*/ 620103 h 2186041"/>
                  <a:gd name="connsiteX2115" fmla="*/ 792769 w 2186041"/>
                  <a:gd name="connsiteY2115" fmla="*/ 610599 h 2186041"/>
                  <a:gd name="connsiteX2116" fmla="*/ 832371 w 2186041"/>
                  <a:gd name="connsiteY2116" fmla="*/ 607431 h 2186041"/>
                  <a:gd name="connsiteX2117" fmla="*/ 873557 w 2186041"/>
                  <a:gd name="connsiteY2117" fmla="*/ 623272 h 2186041"/>
                  <a:gd name="connsiteX2118" fmla="*/ 875141 w 2186041"/>
                  <a:gd name="connsiteY2118" fmla="*/ 643865 h 2186041"/>
                  <a:gd name="connsiteX2119" fmla="*/ 830787 w 2186041"/>
                  <a:gd name="connsiteY2119" fmla="*/ 631192 h 2186041"/>
                  <a:gd name="connsiteX2120" fmla="*/ 794353 w 2186041"/>
                  <a:gd name="connsiteY2120" fmla="*/ 629608 h 2186041"/>
                  <a:gd name="connsiteX2121" fmla="*/ 784849 w 2186041"/>
                  <a:gd name="connsiteY2121" fmla="*/ 620103 h 2186041"/>
                  <a:gd name="connsiteX2122" fmla="*/ 767424 w 2186041"/>
                  <a:gd name="connsiteY2122" fmla="*/ 680299 h 2186041"/>
                  <a:gd name="connsiteX2123" fmla="*/ 824451 w 2186041"/>
                  <a:gd name="connsiteY2123" fmla="*/ 689803 h 2186041"/>
                  <a:gd name="connsiteX2124" fmla="*/ 832371 w 2186041"/>
                  <a:gd name="connsiteY2124" fmla="*/ 711980 h 2186041"/>
                  <a:gd name="connsiteX2125" fmla="*/ 770592 w 2186041"/>
                  <a:gd name="connsiteY2125" fmla="*/ 705644 h 2186041"/>
                  <a:gd name="connsiteX2126" fmla="*/ 721485 w 2186041"/>
                  <a:gd name="connsiteY2126" fmla="*/ 710396 h 2186041"/>
                  <a:gd name="connsiteX2127" fmla="*/ 708812 w 2186041"/>
                  <a:gd name="connsiteY2127" fmla="*/ 702476 h 2186041"/>
                  <a:gd name="connsiteX2128" fmla="*/ 716733 w 2186041"/>
                  <a:gd name="connsiteY2128" fmla="*/ 689803 h 2186041"/>
                  <a:gd name="connsiteX2129" fmla="*/ 767424 w 2186041"/>
                  <a:gd name="connsiteY2129" fmla="*/ 680299 h 2186041"/>
                  <a:gd name="connsiteX2130" fmla="*/ 892567 w 2186041"/>
                  <a:gd name="connsiteY2130" fmla="*/ 556740 h 2186041"/>
                  <a:gd name="connsiteX2131" fmla="*/ 917912 w 2186041"/>
                  <a:gd name="connsiteY2131" fmla="*/ 572581 h 2186041"/>
                  <a:gd name="connsiteX2132" fmla="*/ 916328 w 2186041"/>
                  <a:gd name="connsiteY2132" fmla="*/ 588422 h 2186041"/>
                  <a:gd name="connsiteX2133" fmla="*/ 889398 w 2186041"/>
                  <a:gd name="connsiteY2133" fmla="*/ 574165 h 2186041"/>
                  <a:gd name="connsiteX2134" fmla="*/ 865637 w 2186041"/>
                  <a:gd name="connsiteY2134" fmla="*/ 569413 h 2186041"/>
                  <a:gd name="connsiteX2135" fmla="*/ 860885 w 2186041"/>
                  <a:gd name="connsiteY2135" fmla="*/ 563076 h 2186041"/>
                  <a:gd name="connsiteX2136" fmla="*/ 867221 w 2186041"/>
                  <a:gd name="connsiteY2136" fmla="*/ 556740 h 2186041"/>
                  <a:gd name="connsiteX2137" fmla="*/ 892567 w 2186041"/>
                  <a:gd name="connsiteY2137" fmla="*/ 556740 h 2186041"/>
                  <a:gd name="connsiteX2138" fmla="*/ 851380 w 2186041"/>
                  <a:gd name="connsiteY2138" fmla="*/ 491792 h 2186041"/>
                  <a:gd name="connsiteX2139" fmla="*/ 867221 w 2186041"/>
                  <a:gd name="connsiteY2139" fmla="*/ 496544 h 2186041"/>
                  <a:gd name="connsiteX2140" fmla="*/ 873557 w 2186041"/>
                  <a:gd name="connsiteY2140" fmla="*/ 526642 h 2186041"/>
                  <a:gd name="connsiteX2141" fmla="*/ 864053 w 2186041"/>
                  <a:gd name="connsiteY2141" fmla="*/ 553572 h 2186041"/>
                  <a:gd name="connsiteX2142" fmla="*/ 854549 w 2186041"/>
                  <a:gd name="connsiteY2142" fmla="*/ 556740 h 2186041"/>
                  <a:gd name="connsiteX2143" fmla="*/ 849796 w 2186041"/>
                  <a:gd name="connsiteY2143" fmla="*/ 550403 h 2186041"/>
                  <a:gd name="connsiteX2144" fmla="*/ 854549 w 2186041"/>
                  <a:gd name="connsiteY2144" fmla="*/ 525058 h 2186041"/>
                  <a:gd name="connsiteX2145" fmla="*/ 851380 w 2186041"/>
                  <a:gd name="connsiteY2145" fmla="*/ 491792 h 2186041"/>
                  <a:gd name="connsiteX2146" fmla="*/ 862469 w 2186041"/>
                  <a:gd name="connsiteY2146" fmla="*/ 578917 h 2186041"/>
                  <a:gd name="connsiteX2147" fmla="*/ 894151 w 2186041"/>
                  <a:gd name="connsiteY2147" fmla="*/ 594758 h 2186041"/>
                  <a:gd name="connsiteX2148" fmla="*/ 894151 w 2186041"/>
                  <a:gd name="connsiteY2148" fmla="*/ 613767 h 2186041"/>
                  <a:gd name="connsiteX2149" fmla="*/ 857716 w 2186041"/>
                  <a:gd name="connsiteY2149" fmla="*/ 599510 h 2186041"/>
                  <a:gd name="connsiteX2150" fmla="*/ 827619 w 2186041"/>
                  <a:gd name="connsiteY2150" fmla="*/ 596342 h 2186041"/>
                  <a:gd name="connsiteX2151" fmla="*/ 821283 w 2186041"/>
                  <a:gd name="connsiteY2151" fmla="*/ 588422 h 2186041"/>
                  <a:gd name="connsiteX2152" fmla="*/ 829203 w 2186041"/>
                  <a:gd name="connsiteY2152" fmla="*/ 578917 h 2186041"/>
                  <a:gd name="connsiteX2153" fmla="*/ 862469 w 2186041"/>
                  <a:gd name="connsiteY2153" fmla="*/ 578917 h 2186041"/>
                  <a:gd name="connsiteX2154" fmla="*/ 826035 w 2186041"/>
                  <a:gd name="connsiteY2154" fmla="*/ 501297 h 2186041"/>
                  <a:gd name="connsiteX2155" fmla="*/ 835539 w 2186041"/>
                  <a:gd name="connsiteY2155" fmla="*/ 540899 h 2186041"/>
                  <a:gd name="connsiteX2156" fmla="*/ 827619 w 2186041"/>
                  <a:gd name="connsiteY2156" fmla="*/ 577333 h 2186041"/>
                  <a:gd name="connsiteX2157" fmla="*/ 816531 w 2186041"/>
                  <a:gd name="connsiteY2157" fmla="*/ 583669 h 2186041"/>
                  <a:gd name="connsiteX2158" fmla="*/ 810194 w 2186041"/>
                  <a:gd name="connsiteY2158" fmla="*/ 575749 h 2186041"/>
                  <a:gd name="connsiteX2159" fmla="*/ 813362 w 2186041"/>
                  <a:gd name="connsiteY2159" fmla="*/ 540899 h 2186041"/>
                  <a:gd name="connsiteX2160" fmla="*/ 805442 w 2186041"/>
                  <a:gd name="connsiteY2160" fmla="*/ 496544 h 2186041"/>
                  <a:gd name="connsiteX2161" fmla="*/ 826035 w 2186041"/>
                  <a:gd name="connsiteY2161" fmla="*/ 501297 h 2186041"/>
                  <a:gd name="connsiteX2162" fmla="*/ 781680 w 2186041"/>
                  <a:gd name="connsiteY2162" fmla="*/ 510801 h 2186041"/>
                  <a:gd name="connsiteX2163" fmla="*/ 797521 w 2186041"/>
                  <a:gd name="connsiteY2163" fmla="*/ 559908 h 2186041"/>
                  <a:gd name="connsiteX2164" fmla="*/ 792769 w 2186041"/>
                  <a:gd name="connsiteY2164" fmla="*/ 605847 h 2186041"/>
                  <a:gd name="connsiteX2165" fmla="*/ 780096 w 2186041"/>
                  <a:gd name="connsiteY2165" fmla="*/ 613767 h 2186041"/>
                  <a:gd name="connsiteX2166" fmla="*/ 772176 w 2186041"/>
                  <a:gd name="connsiteY2166" fmla="*/ 604262 h 2186041"/>
                  <a:gd name="connsiteX2167" fmla="*/ 772176 w 2186041"/>
                  <a:gd name="connsiteY2167" fmla="*/ 559908 h 2186041"/>
                  <a:gd name="connsiteX2168" fmla="*/ 759503 w 2186041"/>
                  <a:gd name="connsiteY2168" fmla="*/ 506049 h 2186041"/>
                  <a:gd name="connsiteX2169" fmla="*/ 781680 w 2186041"/>
                  <a:gd name="connsiteY2169" fmla="*/ 510801 h 2186041"/>
                  <a:gd name="connsiteX2170" fmla="*/ 730989 w 2186041"/>
                  <a:gd name="connsiteY2170" fmla="*/ 528226 h 2186041"/>
                  <a:gd name="connsiteX2171" fmla="*/ 754751 w 2186041"/>
                  <a:gd name="connsiteY2171" fmla="*/ 585253 h 2186041"/>
                  <a:gd name="connsiteX2172" fmla="*/ 754751 w 2186041"/>
                  <a:gd name="connsiteY2172" fmla="*/ 640696 h 2186041"/>
                  <a:gd name="connsiteX2173" fmla="*/ 742078 w 2186041"/>
                  <a:gd name="connsiteY2173" fmla="*/ 651785 h 2186041"/>
                  <a:gd name="connsiteX2174" fmla="*/ 730989 w 2186041"/>
                  <a:gd name="connsiteY2174" fmla="*/ 640696 h 2186041"/>
                  <a:gd name="connsiteX2175" fmla="*/ 724653 w 2186041"/>
                  <a:gd name="connsiteY2175" fmla="*/ 588422 h 2186041"/>
                  <a:gd name="connsiteX2176" fmla="*/ 704060 w 2186041"/>
                  <a:gd name="connsiteY2176" fmla="*/ 525058 h 2186041"/>
                  <a:gd name="connsiteX2177" fmla="*/ 730989 w 2186041"/>
                  <a:gd name="connsiteY2177" fmla="*/ 528226 h 2186041"/>
                  <a:gd name="connsiteX2178" fmla="*/ 675546 w 2186041"/>
                  <a:gd name="connsiteY2178" fmla="*/ 553572 h 2186041"/>
                  <a:gd name="connsiteX2179" fmla="*/ 708812 w 2186041"/>
                  <a:gd name="connsiteY2179" fmla="*/ 618519 h 2186041"/>
                  <a:gd name="connsiteX2180" fmla="*/ 715148 w 2186041"/>
                  <a:gd name="connsiteY2180" fmla="*/ 683467 h 2186041"/>
                  <a:gd name="connsiteX2181" fmla="*/ 702476 w 2186041"/>
                  <a:gd name="connsiteY2181" fmla="*/ 697724 h 2186041"/>
                  <a:gd name="connsiteX2182" fmla="*/ 689803 w 2186041"/>
                  <a:gd name="connsiteY2182" fmla="*/ 685051 h 2186041"/>
                  <a:gd name="connsiteX2183" fmla="*/ 677130 w 2186041"/>
                  <a:gd name="connsiteY2183" fmla="*/ 623272 h 2186041"/>
                  <a:gd name="connsiteX2184" fmla="*/ 645449 w 2186041"/>
                  <a:gd name="connsiteY2184" fmla="*/ 550403 h 2186041"/>
                  <a:gd name="connsiteX2185" fmla="*/ 675546 w 2186041"/>
                  <a:gd name="connsiteY2185" fmla="*/ 553572 h 2186041"/>
                  <a:gd name="connsiteX2186" fmla="*/ 620103 w 2186041"/>
                  <a:gd name="connsiteY2186" fmla="*/ 591590 h 2186041"/>
                  <a:gd name="connsiteX2187" fmla="*/ 662874 w 2186041"/>
                  <a:gd name="connsiteY2187" fmla="*/ 662874 h 2186041"/>
                  <a:gd name="connsiteX2188" fmla="*/ 678715 w 2186041"/>
                  <a:gd name="connsiteY2188" fmla="*/ 735742 h 2186041"/>
                  <a:gd name="connsiteX2189" fmla="*/ 675546 w 2186041"/>
                  <a:gd name="connsiteY2189" fmla="*/ 745246 h 2186041"/>
                  <a:gd name="connsiteX2190" fmla="*/ 678715 w 2186041"/>
                  <a:gd name="connsiteY2190" fmla="*/ 742078 h 2186041"/>
                  <a:gd name="connsiteX2191" fmla="*/ 734158 w 2186041"/>
                  <a:gd name="connsiteY2191" fmla="*/ 726237 h 2186041"/>
                  <a:gd name="connsiteX2192" fmla="*/ 797521 w 2186041"/>
                  <a:gd name="connsiteY2192" fmla="*/ 730989 h 2186041"/>
                  <a:gd name="connsiteX2193" fmla="*/ 808610 w 2186041"/>
                  <a:gd name="connsiteY2193" fmla="*/ 754751 h 2186041"/>
                  <a:gd name="connsiteX2194" fmla="*/ 738910 w 2186041"/>
                  <a:gd name="connsiteY2194" fmla="*/ 753167 h 2186041"/>
                  <a:gd name="connsiteX2195" fmla="*/ 685051 w 2186041"/>
                  <a:gd name="connsiteY2195" fmla="*/ 764255 h 2186041"/>
                  <a:gd name="connsiteX2196" fmla="*/ 670794 w 2186041"/>
                  <a:gd name="connsiteY2196" fmla="*/ 757919 h 2186041"/>
                  <a:gd name="connsiteX2197" fmla="*/ 672378 w 2186041"/>
                  <a:gd name="connsiteY2197" fmla="*/ 748415 h 2186041"/>
                  <a:gd name="connsiteX2198" fmla="*/ 664458 w 2186041"/>
                  <a:gd name="connsiteY2198" fmla="*/ 753167 h 2186041"/>
                  <a:gd name="connsiteX2199" fmla="*/ 648617 w 2186041"/>
                  <a:gd name="connsiteY2199" fmla="*/ 740494 h 2186041"/>
                  <a:gd name="connsiteX2200" fmla="*/ 628024 w 2186041"/>
                  <a:gd name="connsiteY2200" fmla="*/ 672378 h 2186041"/>
                  <a:gd name="connsiteX2201" fmla="*/ 586838 w 2186041"/>
                  <a:gd name="connsiteY2201" fmla="*/ 593174 h 2186041"/>
                  <a:gd name="connsiteX2202" fmla="*/ 620103 w 2186041"/>
                  <a:gd name="connsiteY2202" fmla="*/ 591590 h 2186041"/>
                  <a:gd name="connsiteX2203" fmla="*/ 564660 w 2186041"/>
                  <a:gd name="connsiteY2203" fmla="*/ 642281 h 2186041"/>
                  <a:gd name="connsiteX2204" fmla="*/ 618520 w 2186041"/>
                  <a:gd name="connsiteY2204" fmla="*/ 716733 h 2186041"/>
                  <a:gd name="connsiteX2205" fmla="*/ 642281 w 2186041"/>
                  <a:gd name="connsiteY2205" fmla="*/ 795937 h 2186041"/>
                  <a:gd name="connsiteX2206" fmla="*/ 631192 w 2186041"/>
                  <a:gd name="connsiteY2206" fmla="*/ 814946 h 2186041"/>
                  <a:gd name="connsiteX2207" fmla="*/ 612183 w 2186041"/>
                  <a:gd name="connsiteY2207" fmla="*/ 802273 h 2186041"/>
                  <a:gd name="connsiteX2208" fmla="*/ 582085 w 2186041"/>
                  <a:gd name="connsiteY2208" fmla="*/ 729405 h 2186041"/>
                  <a:gd name="connsiteX2209" fmla="*/ 528226 w 2186041"/>
                  <a:gd name="connsiteY2209" fmla="*/ 645449 h 2186041"/>
                  <a:gd name="connsiteX2210" fmla="*/ 564660 w 2186041"/>
                  <a:gd name="connsiteY2210" fmla="*/ 642281 h 2186041"/>
                  <a:gd name="connsiteX2211" fmla="*/ 515554 w 2186041"/>
                  <a:gd name="connsiteY2211" fmla="*/ 707228 h 2186041"/>
                  <a:gd name="connsiteX2212" fmla="*/ 580501 w 2186041"/>
                  <a:gd name="connsiteY2212" fmla="*/ 781680 h 2186041"/>
                  <a:gd name="connsiteX2213" fmla="*/ 613767 w 2186041"/>
                  <a:gd name="connsiteY2213" fmla="*/ 864053 h 2186041"/>
                  <a:gd name="connsiteX2214" fmla="*/ 602679 w 2186041"/>
                  <a:gd name="connsiteY2214" fmla="*/ 886230 h 2186041"/>
                  <a:gd name="connsiteX2215" fmla="*/ 582085 w 2186041"/>
                  <a:gd name="connsiteY2215" fmla="*/ 875142 h 2186041"/>
                  <a:gd name="connsiteX2216" fmla="*/ 544067 w 2186041"/>
                  <a:gd name="connsiteY2216" fmla="*/ 799105 h 2186041"/>
                  <a:gd name="connsiteX2217" fmla="*/ 479119 w 2186041"/>
                  <a:gd name="connsiteY2217" fmla="*/ 715149 h 2186041"/>
                  <a:gd name="connsiteX2218" fmla="*/ 515554 w 2186041"/>
                  <a:gd name="connsiteY2218" fmla="*/ 707228 h 2186041"/>
                  <a:gd name="connsiteX2219" fmla="*/ 472783 w 2186041"/>
                  <a:gd name="connsiteY2219" fmla="*/ 792769 h 2186041"/>
                  <a:gd name="connsiteX2220" fmla="*/ 548819 w 2186041"/>
                  <a:gd name="connsiteY2220" fmla="*/ 862469 h 2186041"/>
                  <a:gd name="connsiteX2221" fmla="*/ 591590 w 2186041"/>
                  <a:gd name="connsiteY2221" fmla="*/ 944841 h 2186041"/>
                  <a:gd name="connsiteX2222" fmla="*/ 582085 w 2186041"/>
                  <a:gd name="connsiteY2222" fmla="*/ 970187 h 2186041"/>
                  <a:gd name="connsiteX2223" fmla="*/ 558324 w 2186041"/>
                  <a:gd name="connsiteY2223" fmla="*/ 960682 h 2186041"/>
                  <a:gd name="connsiteX2224" fmla="*/ 510801 w 2186041"/>
                  <a:gd name="connsiteY2224" fmla="*/ 886230 h 2186041"/>
                  <a:gd name="connsiteX2225" fmla="*/ 433181 w 2186041"/>
                  <a:gd name="connsiteY2225" fmla="*/ 807026 h 2186041"/>
                  <a:gd name="connsiteX2226" fmla="*/ 472783 w 2186041"/>
                  <a:gd name="connsiteY2226" fmla="*/ 792769 h 2186041"/>
                  <a:gd name="connsiteX2227" fmla="*/ 439517 w 2186041"/>
                  <a:gd name="connsiteY2227" fmla="*/ 889398 h 2186041"/>
                  <a:gd name="connsiteX2228" fmla="*/ 526642 w 2186041"/>
                  <a:gd name="connsiteY2228" fmla="*/ 951178 h 2186041"/>
                  <a:gd name="connsiteX2229" fmla="*/ 580501 w 2186041"/>
                  <a:gd name="connsiteY2229" fmla="*/ 1030382 h 2186041"/>
                  <a:gd name="connsiteX2230" fmla="*/ 574165 w 2186041"/>
                  <a:gd name="connsiteY2230" fmla="*/ 1057312 h 2186041"/>
                  <a:gd name="connsiteX2231" fmla="*/ 548819 w 2186041"/>
                  <a:gd name="connsiteY2231" fmla="*/ 1050975 h 2186041"/>
                  <a:gd name="connsiteX2232" fmla="*/ 490208 w 2186041"/>
                  <a:gd name="connsiteY2232" fmla="*/ 981275 h 2186041"/>
                  <a:gd name="connsiteX2233" fmla="*/ 401499 w 2186041"/>
                  <a:gd name="connsiteY2233" fmla="*/ 908407 h 2186041"/>
                  <a:gd name="connsiteX2234" fmla="*/ 439517 w 2186041"/>
                  <a:gd name="connsiteY2234" fmla="*/ 889398 h 2186041"/>
                  <a:gd name="connsiteX2235" fmla="*/ 418924 w 2186041"/>
                  <a:gd name="connsiteY2235" fmla="*/ 992364 h 2186041"/>
                  <a:gd name="connsiteX2236" fmla="*/ 513970 w 2186041"/>
                  <a:gd name="connsiteY2236" fmla="*/ 1044639 h 2186041"/>
                  <a:gd name="connsiteX2237" fmla="*/ 577333 w 2186041"/>
                  <a:gd name="connsiteY2237" fmla="*/ 1117507 h 2186041"/>
                  <a:gd name="connsiteX2238" fmla="*/ 574165 w 2186041"/>
                  <a:gd name="connsiteY2238" fmla="*/ 1144437 h 2186041"/>
                  <a:gd name="connsiteX2239" fmla="*/ 547236 w 2186041"/>
                  <a:gd name="connsiteY2239" fmla="*/ 1141268 h 2186041"/>
                  <a:gd name="connsiteX2240" fmla="*/ 479119 w 2186041"/>
                  <a:gd name="connsiteY2240" fmla="*/ 1077905 h 2186041"/>
                  <a:gd name="connsiteX2241" fmla="*/ 379322 w 2186041"/>
                  <a:gd name="connsiteY2241" fmla="*/ 1016125 h 2186041"/>
                  <a:gd name="connsiteX2242" fmla="*/ 418924 w 2186041"/>
                  <a:gd name="connsiteY2242" fmla="*/ 992364 h 2186041"/>
                  <a:gd name="connsiteX2243" fmla="*/ 415756 w 2186041"/>
                  <a:gd name="connsiteY2243" fmla="*/ 1108002 h 2186041"/>
                  <a:gd name="connsiteX2244" fmla="*/ 517137 w 2186041"/>
                  <a:gd name="connsiteY2244" fmla="*/ 1142852 h 2186041"/>
                  <a:gd name="connsiteX2245" fmla="*/ 591590 w 2186041"/>
                  <a:gd name="connsiteY2245" fmla="*/ 1204632 h 2186041"/>
                  <a:gd name="connsiteX2246" fmla="*/ 593174 w 2186041"/>
                  <a:gd name="connsiteY2246" fmla="*/ 1233145 h 2186041"/>
                  <a:gd name="connsiteX2247" fmla="*/ 566244 w 2186041"/>
                  <a:gd name="connsiteY2247" fmla="*/ 1234730 h 2186041"/>
                  <a:gd name="connsiteX2248" fmla="*/ 490208 w 2186041"/>
                  <a:gd name="connsiteY2248" fmla="*/ 1182455 h 2186041"/>
                  <a:gd name="connsiteX2249" fmla="*/ 382490 w 2186041"/>
                  <a:gd name="connsiteY2249" fmla="*/ 1136516 h 2186041"/>
                  <a:gd name="connsiteX2250" fmla="*/ 415756 w 2186041"/>
                  <a:gd name="connsiteY2250" fmla="*/ 1108002 h 2186041"/>
                  <a:gd name="connsiteX2251" fmla="*/ 431597 w 2186041"/>
                  <a:gd name="connsiteY2251" fmla="*/ 1223641 h 2186041"/>
                  <a:gd name="connsiteX2252" fmla="*/ 536147 w 2186041"/>
                  <a:gd name="connsiteY2252" fmla="*/ 1241066 h 2186041"/>
                  <a:gd name="connsiteX2253" fmla="*/ 616935 w 2186041"/>
                  <a:gd name="connsiteY2253" fmla="*/ 1291757 h 2186041"/>
                  <a:gd name="connsiteX2254" fmla="*/ 621687 w 2186041"/>
                  <a:gd name="connsiteY2254" fmla="*/ 1320270 h 2186041"/>
                  <a:gd name="connsiteX2255" fmla="*/ 596342 w 2186041"/>
                  <a:gd name="connsiteY2255" fmla="*/ 1325022 h 2186041"/>
                  <a:gd name="connsiteX2256" fmla="*/ 515554 w 2186041"/>
                  <a:gd name="connsiteY2256" fmla="*/ 1285420 h 2186041"/>
                  <a:gd name="connsiteX2257" fmla="*/ 404668 w 2186041"/>
                  <a:gd name="connsiteY2257" fmla="*/ 1258491 h 2186041"/>
                  <a:gd name="connsiteX2258" fmla="*/ 431597 w 2186041"/>
                  <a:gd name="connsiteY2258" fmla="*/ 1223641 h 2186041"/>
                  <a:gd name="connsiteX2259" fmla="*/ 444270 w 2186041"/>
                  <a:gd name="connsiteY2259" fmla="*/ 1374129 h 2186041"/>
                  <a:gd name="connsiteX2260" fmla="*/ 464863 w 2186041"/>
                  <a:gd name="connsiteY2260" fmla="*/ 1334527 h 2186041"/>
                  <a:gd name="connsiteX2261" fmla="*/ 567829 w 2186041"/>
                  <a:gd name="connsiteY2261" fmla="*/ 1334527 h 2186041"/>
                  <a:gd name="connsiteX2262" fmla="*/ 651785 w 2186041"/>
                  <a:gd name="connsiteY2262" fmla="*/ 1370961 h 2186041"/>
                  <a:gd name="connsiteX2263" fmla="*/ 658122 w 2186041"/>
                  <a:gd name="connsiteY2263" fmla="*/ 1377297 h 2186041"/>
                  <a:gd name="connsiteX2264" fmla="*/ 654953 w 2186041"/>
                  <a:gd name="connsiteY2264" fmla="*/ 1367793 h 2186041"/>
                  <a:gd name="connsiteX2265" fmla="*/ 669210 w 2186041"/>
                  <a:gd name="connsiteY2265" fmla="*/ 1301261 h 2186041"/>
                  <a:gd name="connsiteX2266" fmla="*/ 716733 w 2186041"/>
                  <a:gd name="connsiteY2266" fmla="*/ 1242650 h 2186041"/>
                  <a:gd name="connsiteX2267" fmla="*/ 754751 w 2186041"/>
                  <a:gd name="connsiteY2267" fmla="*/ 1250570 h 2186041"/>
                  <a:gd name="connsiteX2268" fmla="*/ 708812 w 2186041"/>
                  <a:gd name="connsiteY2268" fmla="*/ 1317102 h 2186041"/>
                  <a:gd name="connsiteX2269" fmla="*/ 688219 w 2186041"/>
                  <a:gd name="connsiteY2269" fmla="*/ 1377297 h 2186041"/>
                  <a:gd name="connsiteX2270" fmla="*/ 670794 w 2186041"/>
                  <a:gd name="connsiteY2270" fmla="*/ 1385218 h 2186041"/>
                  <a:gd name="connsiteX2271" fmla="*/ 659705 w 2186041"/>
                  <a:gd name="connsiteY2271" fmla="*/ 1375713 h 2186041"/>
                  <a:gd name="connsiteX2272" fmla="*/ 661290 w 2186041"/>
                  <a:gd name="connsiteY2272" fmla="*/ 1396306 h 2186041"/>
                  <a:gd name="connsiteX2273" fmla="*/ 637528 w 2186041"/>
                  <a:gd name="connsiteY2273" fmla="*/ 1405811 h 2186041"/>
                  <a:gd name="connsiteX2274" fmla="*/ 553572 w 2186041"/>
                  <a:gd name="connsiteY2274" fmla="*/ 1380466 h 2186041"/>
                  <a:gd name="connsiteX2275" fmla="*/ 444270 w 2186041"/>
                  <a:gd name="connsiteY2275" fmla="*/ 1374129 h 2186041"/>
                  <a:gd name="connsiteX2276" fmla="*/ 502881 w 2186041"/>
                  <a:gd name="connsiteY2276" fmla="*/ 1478679 h 2186041"/>
                  <a:gd name="connsiteX2277" fmla="*/ 515554 w 2186041"/>
                  <a:gd name="connsiteY2277" fmla="*/ 1439077 h 2186041"/>
                  <a:gd name="connsiteX2278" fmla="*/ 610599 w 2186041"/>
                  <a:gd name="connsiteY2278" fmla="*/ 1423236 h 2186041"/>
                  <a:gd name="connsiteX2279" fmla="*/ 696140 w 2186041"/>
                  <a:gd name="connsiteY2279" fmla="*/ 1442245 h 2186041"/>
                  <a:gd name="connsiteX2280" fmla="*/ 704060 w 2186041"/>
                  <a:gd name="connsiteY2280" fmla="*/ 1448581 h 2186041"/>
                  <a:gd name="connsiteX2281" fmla="*/ 699308 w 2186041"/>
                  <a:gd name="connsiteY2281" fmla="*/ 1440661 h 2186041"/>
                  <a:gd name="connsiteX2282" fmla="*/ 704060 w 2186041"/>
                  <a:gd name="connsiteY2282" fmla="*/ 1374129 h 2186041"/>
                  <a:gd name="connsiteX2283" fmla="*/ 742078 w 2186041"/>
                  <a:gd name="connsiteY2283" fmla="*/ 1310766 h 2186041"/>
                  <a:gd name="connsiteX2284" fmla="*/ 778512 w 2186041"/>
                  <a:gd name="connsiteY2284" fmla="*/ 1313934 h 2186041"/>
                  <a:gd name="connsiteX2285" fmla="*/ 743662 w 2186041"/>
                  <a:gd name="connsiteY2285" fmla="*/ 1383634 h 2186041"/>
                  <a:gd name="connsiteX2286" fmla="*/ 730989 w 2186041"/>
                  <a:gd name="connsiteY2286" fmla="*/ 1443829 h 2186041"/>
                  <a:gd name="connsiteX2287" fmla="*/ 715148 w 2186041"/>
                  <a:gd name="connsiteY2287" fmla="*/ 1454918 h 2186041"/>
                  <a:gd name="connsiteX2288" fmla="*/ 702476 w 2186041"/>
                  <a:gd name="connsiteY2288" fmla="*/ 1446997 h 2186041"/>
                  <a:gd name="connsiteX2289" fmla="*/ 705644 w 2186041"/>
                  <a:gd name="connsiteY2289" fmla="*/ 1462838 h 2186041"/>
                  <a:gd name="connsiteX2290" fmla="*/ 685051 w 2186041"/>
                  <a:gd name="connsiteY2290" fmla="*/ 1475511 h 2186041"/>
                  <a:gd name="connsiteX2291" fmla="*/ 602679 w 2186041"/>
                  <a:gd name="connsiteY2291" fmla="*/ 1466006 h 2186041"/>
                  <a:gd name="connsiteX2292" fmla="*/ 502881 w 2186041"/>
                  <a:gd name="connsiteY2292" fmla="*/ 1478679 h 2186041"/>
                  <a:gd name="connsiteX2293" fmla="*/ 578917 w 2186041"/>
                  <a:gd name="connsiteY2293" fmla="*/ 1523033 h 2186041"/>
                  <a:gd name="connsiteX2294" fmla="*/ 666042 w 2186041"/>
                  <a:gd name="connsiteY2294" fmla="*/ 1494520 h 2186041"/>
                  <a:gd name="connsiteX2295" fmla="*/ 748414 w 2186041"/>
                  <a:gd name="connsiteY2295" fmla="*/ 1502440 h 2186041"/>
                  <a:gd name="connsiteX2296" fmla="*/ 762671 w 2186041"/>
                  <a:gd name="connsiteY2296" fmla="*/ 1524618 h 2186041"/>
                  <a:gd name="connsiteX2297" fmla="*/ 745247 w 2186041"/>
                  <a:gd name="connsiteY2297" fmla="*/ 1540459 h 2186041"/>
                  <a:gd name="connsiteX2298" fmla="*/ 667626 w 2186041"/>
                  <a:gd name="connsiteY2298" fmla="*/ 1542043 h 2186041"/>
                  <a:gd name="connsiteX2299" fmla="*/ 570997 w 2186041"/>
                  <a:gd name="connsiteY2299" fmla="*/ 1565804 h 2186041"/>
                  <a:gd name="connsiteX2300" fmla="*/ 578917 w 2186041"/>
                  <a:gd name="connsiteY2300" fmla="*/ 1523033 h 2186041"/>
                  <a:gd name="connsiteX2301" fmla="*/ 651785 w 2186041"/>
                  <a:gd name="connsiteY2301" fmla="*/ 1597486 h 2186041"/>
                  <a:gd name="connsiteX2302" fmla="*/ 729406 w 2186041"/>
                  <a:gd name="connsiteY2302" fmla="*/ 1559468 h 2186041"/>
                  <a:gd name="connsiteX2303" fmla="*/ 807026 w 2186041"/>
                  <a:gd name="connsiteY2303" fmla="*/ 1556299 h 2186041"/>
                  <a:gd name="connsiteX2304" fmla="*/ 824451 w 2186041"/>
                  <a:gd name="connsiteY2304" fmla="*/ 1575308 h 2186041"/>
                  <a:gd name="connsiteX2305" fmla="*/ 810194 w 2186041"/>
                  <a:gd name="connsiteY2305" fmla="*/ 1592733 h 2186041"/>
                  <a:gd name="connsiteX2306" fmla="*/ 737326 w 2186041"/>
                  <a:gd name="connsiteY2306" fmla="*/ 1603822 h 2186041"/>
                  <a:gd name="connsiteX2307" fmla="*/ 651785 w 2186041"/>
                  <a:gd name="connsiteY2307" fmla="*/ 1638672 h 2186041"/>
                  <a:gd name="connsiteX2308" fmla="*/ 651785 w 2186041"/>
                  <a:gd name="connsiteY2308" fmla="*/ 1597486 h 2186041"/>
                  <a:gd name="connsiteX2309" fmla="*/ 737326 w 2186041"/>
                  <a:gd name="connsiteY2309" fmla="*/ 1697283 h 2186041"/>
                  <a:gd name="connsiteX2310" fmla="*/ 732574 w 2186041"/>
                  <a:gd name="connsiteY2310" fmla="*/ 1659265 h 2186041"/>
                  <a:gd name="connsiteX2311" fmla="*/ 799105 w 2186041"/>
                  <a:gd name="connsiteY2311" fmla="*/ 1613327 h 2186041"/>
                  <a:gd name="connsiteX2312" fmla="*/ 870389 w 2186041"/>
                  <a:gd name="connsiteY2312" fmla="*/ 1602238 h 2186041"/>
                  <a:gd name="connsiteX2313" fmla="*/ 889398 w 2186041"/>
                  <a:gd name="connsiteY2313" fmla="*/ 1618079 h 2186041"/>
                  <a:gd name="connsiteX2314" fmla="*/ 878310 w 2186041"/>
                  <a:gd name="connsiteY2314" fmla="*/ 1635504 h 2186041"/>
                  <a:gd name="connsiteX2315" fmla="*/ 813362 w 2186041"/>
                  <a:gd name="connsiteY2315" fmla="*/ 1654513 h 2186041"/>
                  <a:gd name="connsiteX2316" fmla="*/ 737326 w 2186041"/>
                  <a:gd name="connsiteY2316" fmla="*/ 1697283 h 2186041"/>
                  <a:gd name="connsiteX2317" fmla="*/ 833955 w 2186041"/>
                  <a:gd name="connsiteY2317" fmla="*/ 1744806 h 2186041"/>
                  <a:gd name="connsiteX2318" fmla="*/ 822867 w 2186041"/>
                  <a:gd name="connsiteY2318" fmla="*/ 1706788 h 2186041"/>
                  <a:gd name="connsiteX2319" fmla="*/ 875141 w 2186041"/>
                  <a:gd name="connsiteY2319" fmla="*/ 1656097 h 2186041"/>
                  <a:gd name="connsiteX2320" fmla="*/ 938505 w 2186041"/>
                  <a:gd name="connsiteY2320" fmla="*/ 1638672 h 2186041"/>
                  <a:gd name="connsiteX2321" fmla="*/ 960682 w 2186041"/>
                  <a:gd name="connsiteY2321" fmla="*/ 1652929 h 2186041"/>
                  <a:gd name="connsiteX2322" fmla="*/ 952762 w 2186041"/>
                  <a:gd name="connsiteY2322" fmla="*/ 1671938 h 2186041"/>
                  <a:gd name="connsiteX2323" fmla="*/ 895735 w 2186041"/>
                  <a:gd name="connsiteY2323" fmla="*/ 1695699 h 2186041"/>
                  <a:gd name="connsiteX2324" fmla="*/ 833955 w 2186041"/>
                  <a:gd name="connsiteY2324" fmla="*/ 1744806 h 2186041"/>
                  <a:gd name="connsiteX2325" fmla="*/ 1027214 w 2186041"/>
                  <a:gd name="connsiteY2325" fmla="*/ 1697283 h 2186041"/>
                  <a:gd name="connsiteX2326" fmla="*/ 982860 w 2186041"/>
                  <a:gd name="connsiteY2326" fmla="*/ 1724213 h 2186041"/>
                  <a:gd name="connsiteX2327" fmla="*/ 935337 w 2186041"/>
                  <a:gd name="connsiteY2327" fmla="*/ 1776488 h 2186041"/>
                  <a:gd name="connsiteX2328" fmla="*/ 917912 w 2186041"/>
                  <a:gd name="connsiteY2328" fmla="*/ 1741638 h 2186041"/>
                  <a:gd name="connsiteX2329" fmla="*/ 957514 w 2186041"/>
                  <a:gd name="connsiteY2329" fmla="*/ 1689363 h 2186041"/>
                  <a:gd name="connsiteX2330" fmla="*/ 1011373 w 2186041"/>
                  <a:gd name="connsiteY2330" fmla="*/ 1667186 h 2186041"/>
                  <a:gd name="connsiteX2331" fmla="*/ 1033550 w 2186041"/>
                  <a:gd name="connsiteY2331" fmla="*/ 1678274 h 2186041"/>
                  <a:gd name="connsiteX2332" fmla="*/ 1027214 w 2186041"/>
                  <a:gd name="connsiteY2332" fmla="*/ 1697283 h 2186041"/>
                  <a:gd name="connsiteX2333" fmla="*/ 1035134 w 2186041"/>
                  <a:gd name="connsiteY2333" fmla="*/ 1667186 h 2186041"/>
                  <a:gd name="connsiteX2334" fmla="*/ 1016125 w 2186041"/>
                  <a:gd name="connsiteY2334" fmla="*/ 1665601 h 2186041"/>
                  <a:gd name="connsiteX2335" fmla="*/ 989196 w 2186041"/>
                  <a:gd name="connsiteY2335" fmla="*/ 1625999 h 2186041"/>
                  <a:gd name="connsiteX2336" fmla="*/ 987612 w 2186041"/>
                  <a:gd name="connsiteY2336" fmla="*/ 1572140 h 2186041"/>
                  <a:gd name="connsiteX2337" fmla="*/ 1016125 w 2186041"/>
                  <a:gd name="connsiteY2337" fmla="*/ 1556299 h 2186041"/>
                  <a:gd name="connsiteX2338" fmla="*/ 1024046 w 2186041"/>
                  <a:gd name="connsiteY2338" fmla="*/ 1611742 h 2186041"/>
                  <a:gd name="connsiteX2339" fmla="*/ 1043055 w 2186041"/>
                  <a:gd name="connsiteY2339" fmla="*/ 1651345 h 2186041"/>
                  <a:gd name="connsiteX2340" fmla="*/ 1035134 w 2186041"/>
                  <a:gd name="connsiteY2340" fmla="*/ 1667186 h 2186041"/>
                  <a:gd name="connsiteX2341" fmla="*/ 1119091 w 2186041"/>
                  <a:gd name="connsiteY2341" fmla="*/ 1763815 h 2186041"/>
                  <a:gd name="connsiteX2342" fmla="*/ 1073152 w 2186041"/>
                  <a:gd name="connsiteY2342" fmla="*/ 1763815 h 2186041"/>
                  <a:gd name="connsiteX2343" fmla="*/ 1055727 w 2186041"/>
                  <a:gd name="connsiteY2343" fmla="*/ 1678274 h 2186041"/>
                  <a:gd name="connsiteX2344" fmla="*/ 1073152 w 2186041"/>
                  <a:gd name="connsiteY2344" fmla="*/ 1625999 h 2186041"/>
                  <a:gd name="connsiteX2345" fmla="*/ 1119091 w 2186041"/>
                  <a:gd name="connsiteY2345" fmla="*/ 1625999 h 2186041"/>
                  <a:gd name="connsiteX2346" fmla="*/ 1136516 w 2186041"/>
                  <a:gd name="connsiteY2346" fmla="*/ 1678274 h 2186041"/>
                  <a:gd name="connsiteX2347" fmla="*/ 1119091 w 2186041"/>
                  <a:gd name="connsiteY2347" fmla="*/ 1763815 h 2186041"/>
                  <a:gd name="connsiteX2348" fmla="*/ 1112755 w 2186041"/>
                  <a:gd name="connsiteY2348" fmla="*/ 1464422 h 2186041"/>
                  <a:gd name="connsiteX2349" fmla="*/ 1095330 w 2186041"/>
                  <a:gd name="connsiteY2349" fmla="*/ 1446997 h 2186041"/>
                  <a:gd name="connsiteX2350" fmla="*/ 1095330 w 2186041"/>
                  <a:gd name="connsiteY2350" fmla="*/ 1355120 h 2186041"/>
                  <a:gd name="connsiteX2351" fmla="*/ 1112755 w 2186041"/>
                  <a:gd name="connsiteY2351" fmla="*/ 1337695 h 2186041"/>
                  <a:gd name="connsiteX2352" fmla="*/ 1147605 w 2186041"/>
                  <a:gd name="connsiteY2352" fmla="*/ 1337695 h 2186041"/>
                  <a:gd name="connsiteX2353" fmla="*/ 1165030 w 2186041"/>
                  <a:gd name="connsiteY2353" fmla="*/ 1355120 h 2186041"/>
                  <a:gd name="connsiteX2354" fmla="*/ 1165030 w 2186041"/>
                  <a:gd name="connsiteY2354" fmla="*/ 1446997 h 2186041"/>
                  <a:gd name="connsiteX2355" fmla="*/ 1147605 w 2186041"/>
                  <a:gd name="connsiteY2355" fmla="*/ 1464422 h 2186041"/>
                  <a:gd name="connsiteX2356" fmla="*/ 1112755 w 2186041"/>
                  <a:gd name="connsiteY2356" fmla="*/ 1464422 h 2186041"/>
                  <a:gd name="connsiteX2357" fmla="*/ 1150773 w 2186041"/>
                  <a:gd name="connsiteY2357" fmla="*/ 1652929 h 2186041"/>
                  <a:gd name="connsiteX2358" fmla="*/ 1169782 w 2186041"/>
                  <a:gd name="connsiteY2358" fmla="*/ 1613327 h 2186041"/>
                  <a:gd name="connsiteX2359" fmla="*/ 1177702 w 2186041"/>
                  <a:gd name="connsiteY2359" fmla="*/ 1557883 h 2186041"/>
                  <a:gd name="connsiteX2360" fmla="*/ 1206216 w 2186041"/>
                  <a:gd name="connsiteY2360" fmla="*/ 1573724 h 2186041"/>
                  <a:gd name="connsiteX2361" fmla="*/ 1204632 w 2186041"/>
                  <a:gd name="connsiteY2361" fmla="*/ 1627583 h 2186041"/>
                  <a:gd name="connsiteX2362" fmla="*/ 1177702 w 2186041"/>
                  <a:gd name="connsiteY2362" fmla="*/ 1667186 h 2186041"/>
                  <a:gd name="connsiteX2363" fmla="*/ 1158693 w 2186041"/>
                  <a:gd name="connsiteY2363" fmla="*/ 1668770 h 2186041"/>
                  <a:gd name="connsiteX2364" fmla="*/ 1150773 w 2186041"/>
                  <a:gd name="connsiteY2364" fmla="*/ 1652929 h 2186041"/>
                  <a:gd name="connsiteX2365" fmla="*/ 1258491 w 2186041"/>
                  <a:gd name="connsiteY2365" fmla="*/ 1776488 h 2186041"/>
                  <a:gd name="connsiteX2366" fmla="*/ 1210968 w 2186041"/>
                  <a:gd name="connsiteY2366" fmla="*/ 1724213 h 2186041"/>
                  <a:gd name="connsiteX2367" fmla="*/ 1166614 w 2186041"/>
                  <a:gd name="connsiteY2367" fmla="*/ 1697283 h 2186041"/>
                  <a:gd name="connsiteX2368" fmla="*/ 1160277 w 2186041"/>
                  <a:gd name="connsiteY2368" fmla="*/ 1676690 h 2186041"/>
                  <a:gd name="connsiteX2369" fmla="*/ 1182454 w 2186041"/>
                  <a:gd name="connsiteY2369" fmla="*/ 1665601 h 2186041"/>
                  <a:gd name="connsiteX2370" fmla="*/ 1236314 w 2186041"/>
                  <a:gd name="connsiteY2370" fmla="*/ 1687779 h 2186041"/>
                  <a:gd name="connsiteX2371" fmla="*/ 1275916 w 2186041"/>
                  <a:gd name="connsiteY2371" fmla="*/ 1740053 h 2186041"/>
                  <a:gd name="connsiteX2372" fmla="*/ 1258491 w 2186041"/>
                  <a:gd name="connsiteY2372" fmla="*/ 1776488 h 2186041"/>
                  <a:gd name="connsiteX2373" fmla="*/ 1358288 w 2186041"/>
                  <a:gd name="connsiteY2373" fmla="*/ 1744806 h 2186041"/>
                  <a:gd name="connsiteX2374" fmla="*/ 1298093 w 2186041"/>
                  <a:gd name="connsiteY2374" fmla="*/ 1695699 h 2186041"/>
                  <a:gd name="connsiteX2375" fmla="*/ 1241066 w 2186041"/>
                  <a:gd name="connsiteY2375" fmla="*/ 1671938 h 2186041"/>
                  <a:gd name="connsiteX2376" fmla="*/ 1233145 w 2186041"/>
                  <a:gd name="connsiteY2376" fmla="*/ 1652929 h 2186041"/>
                  <a:gd name="connsiteX2377" fmla="*/ 1255323 w 2186041"/>
                  <a:gd name="connsiteY2377" fmla="*/ 1638672 h 2186041"/>
                  <a:gd name="connsiteX2378" fmla="*/ 1318686 w 2186041"/>
                  <a:gd name="connsiteY2378" fmla="*/ 1656097 h 2186041"/>
                  <a:gd name="connsiteX2379" fmla="*/ 1370961 w 2186041"/>
                  <a:gd name="connsiteY2379" fmla="*/ 1706788 h 2186041"/>
                  <a:gd name="connsiteX2380" fmla="*/ 1358288 w 2186041"/>
                  <a:gd name="connsiteY2380" fmla="*/ 1744806 h 2186041"/>
                  <a:gd name="connsiteX2381" fmla="*/ 1454918 w 2186041"/>
                  <a:gd name="connsiteY2381" fmla="*/ 1697283 h 2186041"/>
                  <a:gd name="connsiteX2382" fmla="*/ 1380465 w 2186041"/>
                  <a:gd name="connsiteY2382" fmla="*/ 1654513 h 2186041"/>
                  <a:gd name="connsiteX2383" fmla="*/ 1315518 w 2186041"/>
                  <a:gd name="connsiteY2383" fmla="*/ 1635504 h 2186041"/>
                  <a:gd name="connsiteX2384" fmla="*/ 1304429 w 2186041"/>
                  <a:gd name="connsiteY2384" fmla="*/ 1618079 h 2186041"/>
                  <a:gd name="connsiteX2385" fmla="*/ 1323439 w 2186041"/>
                  <a:gd name="connsiteY2385" fmla="*/ 1602238 h 2186041"/>
                  <a:gd name="connsiteX2386" fmla="*/ 1394723 w 2186041"/>
                  <a:gd name="connsiteY2386" fmla="*/ 1613327 h 2186041"/>
                  <a:gd name="connsiteX2387" fmla="*/ 1461254 w 2186041"/>
                  <a:gd name="connsiteY2387" fmla="*/ 1659265 h 2186041"/>
                  <a:gd name="connsiteX2388" fmla="*/ 1454918 w 2186041"/>
                  <a:gd name="connsiteY2388" fmla="*/ 1697283 h 2186041"/>
                  <a:gd name="connsiteX2389" fmla="*/ 1542043 w 2186041"/>
                  <a:gd name="connsiteY2389" fmla="*/ 1637088 h 2186041"/>
                  <a:gd name="connsiteX2390" fmla="*/ 1456502 w 2186041"/>
                  <a:gd name="connsiteY2390" fmla="*/ 1602238 h 2186041"/>
                  <a:gd name="connsiteX2391" fmla="*/ 1383634 w 2186041"/>
                  <a:gd name="connsiteY2391" fmla="*/ 1591149 h 2186041"/>
                  <a:gd name="connsiteX2392" fmla="*/ 1369377 w 2186041"/>
                  <a:gd name="connsiteY2392" fmla="*/ 1573724 h 2186041"/>
                  <a:gd name="connsiteX2393" fmla="*/ 1386802 w 2186041"/>
                  <a:gd name="connsiteY2393" fmla="*/ 1554715 h 2186041"/>
                  <a:gd name="connsiteX2394" fmla="*/ 1464422 w 2186041"/>
                  <a:gd name="connsiteY2394" fmla="*/ 1557883 h 2186041"/>
                  <a:gd name="connsiteX2395" fmla="*/ 1542043 w 2186041"/>
                  <a:gd name="connsiteY2395" fmla="*/ 1595902 h 2186041"/>
                  <a:gd name="connsiteX2396" fmla="*/ 1542043 w 2186041"/>
                  <a:gd name="connsiteY2396" fmla="*/ 1637088 h 2186041"/>
                  <a:gd name="connsiteX2397" fmla="*/ 1619663 w 2186041"/>
                  <a:gd name="connsiteY2397" fmla="*/ 1564220 h 2186041"/>
                  <a:gd name="connsiteX2398" fmla="*/ 1523033 w 2186041"/>
                  <a:gd name="connsiteY2398" fmla="*/ 1540459 h 2186041"/>
                  <a:gd name="connsiteX2399" fmla="*/ 1445413 w 2186041"/>
                  <a:gd name="connsiteY2399" fmla="*/ 1538874 h 2186041"/>
                  <a:gd name="connsiteX2400" fmla="*/ 1427988 w 2186041"/>
                  <a:gd name="connsiteY2400" fmla="*/ 1523033 h 2186041"/>
                  <a:gd name="connsiteX2401" fmla="*/ 1442245 w 2186041"/>
                  <a:gd name="connsiteY2401" fmla="*/ 1500856 h 2186041"/>
                  <a:gd name="connsiteX2402" fmla="*/ 1524618 w 2186041"/>
                  <a:gd name="connsiteY2402" fmla="*/ 1492936 h 2186041"/>
                  <a:gd name="connsiteX2403" fmla="*/ 1611742 w 2186041"/>
                  <a:gd name="connsiteY2403" fmla="*/ 1521449 h 2186041"/>
                  <a:gd name="connsiteX2404" fmla="*/ 1619663 w 2186041"/>
                  <a:gd name="connsiteY2404" fmla="*/ 1564220 h 2186041"/>
                  <a:gd name="connsiteX2405" fmla="*/ 1695699 w 2186041"/>
                  <a:gd name="connsiteY2405" fmla="*/ 471199 h 2186041"/>
                  <a:gd name="connsiteX2406" fmla="*/ 1683026 w 2186041"/>
                  <a:gd name="connsiteY2406" fmla="*/ 458526 h 2186041"/>
                  <a:gd name="connsiteX2407" fmla="*/ 1667185 w 2186041"/>
                  <a:gd name="connsiteY2407" fmla="*/ 474367 h 2186041"/>
                  <a:gd name="connsiteX2408" fmla="*/ 1714708 w 2186041"/>
                  <a:gd name="connsiteY2408" fmla="*/ 521890 h 2186041"/>
                  <a:gd name="connsiteX2409" fmla="*/ 1730549 w 2186041"/>
                  <a:gd name="connsiteY2409" fmla="*/ 506049 h 2186041"/>
                  <a:gd name="connsiteX2410" fmla="*/ 1717876 w 2186041"/>
                  <a:gd name="connsiteY2410" fmla="*/ 493376 h 2186041"/>
                  <a:gd name="connsiteX2411" fmla="*/ 1774904 w 2186041"/>
                  <a:gd name="connsiteY2411" fmla="*/ 436349 h 2186041"/>
                  <a:gd name="connsiteX2412" fmla="*/ 1787576 w 2186041"/>
                  <a:gd name="connsiteY2412" fmla="*/ 449022 h 2186041"/>
                  <a:gd name="connsiteX2413" fmla="*/ 1803417 w 2186041"/>
                  <a:gd name="connsiteY2413" fmla="*/ 433181 h 2186041"/>
                  <a:gd name="connsiteX2414" fmla="*/ 1755894 w 2186041"/>
                  <a:gd name="connsiteY2414" fmla="*/ 385658 h 2186041"/>
                  <a:gd name="connsiteX2415" fmla="*/ 1740054 w 2186041"/>
                  <a:gd name="connsiteY2415" fmla="*/ 401499 h 2186041"/>
                  <a:gd name="connsiteX2416" fmla="*/ 1752726 w 2186041"/>
                  <a:gd name="connsiteY2416" fmla="*/ 414172 h 2186041"/>
                  <a:gd name="connsiteX2417" fmla="*/ 1695699 w 2186041"/>
                  <a:gd name="connsiteY2417" fmla="*/ 471199 h 2186041"/>
                  <a:gd name="connsiteX2418" fmla="*/ 1759063 w 2186041"/>
                  <a:gd name="connsiteY2418" fmla="*/ 1599070 h 2186041"/>
                  <a:gd name="connsiteX2419" fmla="*/ 1770151 w 2186041"/>
                  <a:gd name="connsiteY2419" fmla="*/ 1594317 h 2186041"/>
                  <a:gd name="connsiteX2420" fmla="*/ 1768567 w 2186041"/>
                  <a:gd name="connsiteY2420" fmla="*/ 1591149 h 2186041"/>
                  <a:gd name="connsiteX2421" fmla="*/ 1766983 w 2186041"/>
                  <a:gd name="connsiteY2421" fmla="*/ 1587981 h 2186041"/>
                  <a:gd name="connsiteX2422" fmla="*/ 1757479 w 2186041"/>
                  <a:gd name="connsiteY2422" fmla="*/ 1587981 h 2186041"/>
                  <a:gd name="connsiteX2423" fmla="*/ 1749558 w 2186041"/>
                  <a:gd name="connsiteY2423" fmla="*/ 1578477 h 2186041"/>
                  <a:gd name="connsiteX2424" fmla="*/ 1738469 w 2186041"/>
                  <a:gd name="connsiteY2424" fmla="*/ 1568972 h 2186041"/>
                  <a:gd name="connsiteX2425" fmla="*/ 1728965 w 2186041"/>
                  <a:gd name="connsiteY2425" fmla="*/ 1572140 h 2186041"/>
                  <a:gd name="connsiteX2426" fmla="*/ 1728965 w 2186041"/>
                  <a:gd name="connsiteY2426" fmla="*/ 1578477 h 2186041"/>
                  <a:gd name="connsiteX2427" fmla="*/ 1736885 w 2186041"/>
                  <a:gd name="connsiteY2427" fmla="*/ 1594317 h 2186041"/>
                  <a:gd name="connsiteX2428" fmla="*/ 1732133 w 2186041"/>
                  <a:gd name="connsiteY2428" fmla="*/ 1594317 h 2186041"/>
                  <a:gd name="connsiteX2429" fmla="*/ 1728965 w 2186041"/>
                  <a:gd name="connsiteY2429" fmla="*/ 1597486 h 2186041"/>
                  <a:gd name="connsiteX2430" fmla="*/ 1722629 w 2186041"/>
                  <a:gd name="connsiteY2430" fmla="*/ 1597486 h 2186041"/>
                  <a:gd name="connsiteX2431" fmla="*/ 1727381 w 2186041"/>
                  <a:gd name="connsiteY2431" fmla="*/ 1600654 h 2186041"/>
                  <a:gd name="connsiteX2432" fmla="*/ 1732133 w 2186041"/>
                  <a:gd name="connsiteY2432" fmla="*/ 1602238 h 2186041"/>
                  <a:gd name="connsiteX2433" fmla="*/ 1738469 w 2186041"/>
                  <a:gd name="connsiteY2433" fmla="*/ 1602238 h 2186041"/>
                  <a:gd name="connsiteX2434" fmla="*/ 1743222 w 2186041"/>
                  <a:gd name="connsiteY2434" fmla="*/ 1608574 h 2186041"/>
                  <a:gd name="connsiteX2435" fmla="*/ 1741638 w 2186041"/>
                  <a:gd name="connsiteY2435" fmla="*/ 1608574 h 2186041"/>
                  <a:gd name="connsiteX2436" fmla="*/ 1740054 w 2186041"/>
                  <a:gd name="connsiteY2436" fmla="*/ 1611742 h 2186041"/>
                  <a:gd name="connsiteX2437" fmla="*/ 1743222 w 2186041"/>
                  <a:gd name="connsiteY2437" fmla="*/ 1614911 h 2186041"/>
                  <a:gd name="connsiteX2438" fmla="*/ 1759063 w 2186041"/>
                  <a:gd name="connsiteY2438" fmla="*/ 1611742 h 2186041"/>
                  <a:gd name="connsiteX2439" fmla="*/ 1757479 w 2186041"/>
                  <a:gd name="connsiteY2439" fmla="*/ 1603822 h 2186041"/>
                  <a:gd name="connsiteX2440" fmla="*/ 1759063 w 2186041"/>
                  <a:gd name="connsiteY2440" fmla="*/ 1599070 h 2186041"/>
                  <a:gd name="connsiteX2441" fmla="*/ 1294925 w 2186041"/>
                  <a:gd name="connsiteY2441" fmla="*/ 2091721 h 2186041"/>
                  <a:gd name="connsiteX2442" fmla="*/ 1291757 w 2186041"/>
                  <a:gd name="connsiteY2442" fmla="*/ 2079048 h 2186041"/>
                  <a:gd name="connsiteX2443" fmla="*/ 1290173 w 2186041"/>
                  <a:gd name="connsiteY2443" fmla="*/ 2063208 h 2186041"/>
                  <a:gd name="connsiteX2444" fmla="*/ 1287004 w 2186041"/>
                  <a:gd name="connsiteY2444" fmla="*/ 2048951 h 2186041"/>
                  <a:gd name="connsiteX2445" fmla="*/ 1283836 w 2186041"/>
                  <a:gd name="connsiteY2445" fmla="*/ 2034694 h 2186041"/>
                  <a:gd name="connsiteX2446" fmla="*/ 1287004 w 2186041"/>
                  <a:gd name="connsiteY2446" fmla="*/ 2025189 h 2186041"/>
                  <a:gd name="connsiteX2447" fmla="*/ 1293341 w 2186041"/>
                  <a:gd name="connsiteY2447" fmla="*/ 2020437 h 2186041"/>
                  <a:gd name="connsiteX2448" fmla="*/ 1299677 w 2186041"/>
                  <a:gd name="connsiteY2448" fmla="*/ 2017269 h 2186041"/>
                  <a:gd name="connsiteX2449" fmla="*/ 1307598 w 2186041"/>
                  <a:gd name="connsiteY2449" fmla="*/ 2012517 h 2186041"/>
                  <a:gd name="connsiteX2450" fmla="*/ 1309181 w 2186041"/>
                  <a:gd name="connsiteY2450" fmla="*/ 2007764 h 2186041"/>
                  <a:gd name="connsiteX2451" fmla="*/ 1306014 w 2186041"/>
                  <a:gd name="connsiteY2451" fmla="*/ 2001428 h 2186041"/>
                  <a:gd name="connsiteX2452" fmla="*/ 1309181 w 2186041"/>
                  <a:gd name="connsiteY2452" fmla="*/ 1999844 h 2186041"/>
                  <a:gd name="connsiteX2453" fmla="*/ 1301261 w 2186041"/>
                  <a:gd name="connsiteY2453" fmla="*/ 1999844 h 2186041"/>
                  <a:gd name="connsiteX2454" fmla="*/ 1290173 w 2186041"/>
                  <a:gd name="connsiteY2454" fmla="*/ 2003012 h 2186041"/>
                  <a:gd name="connsiteX2455" fmla="*/ 1277500 w 2186041"/>
                  <a:gd name="connsiteY2455" fmla="*/ 1999844 h 2186041"/>
                  <a:gd name="connsiteX2456" fmla="*/ 1287004 w 2186041"/>
                  <a:gd name="connsiteY2456" fmla="*/ 1995092 h 2186041"/>
                  <a:gd name="connsiteX2457" fmla="*/ 1298093 w 2186041"/>
                  <a:gd name="connsiteY2457" fmla="*/ 1987171 h 2186041"/>
                  <a:gd name="connsiteX2458" fmla="*/ 1294925 w 2186041"/>
                  <a:gd name="connsiteY2458" fmla="*/ 1977667 h 2186041"/>
                  <a:gd name="connsiteX2459" fmla="*/ 1287004 w 2186041"/>
                  <a:gd name="connsiteY2459" fmla="*/ 1979251 h 2186041"/>
                  <a:gd name="connsiteX2460" fmla="*/ 1272748 w 2186041"/>
                  <a:gd name="connsiteY2460" fmla="*/ 1987171 h 2186041"/>
                  <a:gd name="connsiteX2461" fmla="*/ 1266411 w 2186041"/>
                  <a:gd name="connsiteY2461" fmla="*/ 1985587 h 2186041"/>
                  <a:gd name="connsiteX2462" fmla="*/ 1266411 w 2186041"/>
                  <a:gd name="connsiteY2462" fmla="*/ 1982419 h 2186041"/>
                  <a:gd name="connsiteX2463" fmla="*/ 1269579 w 2186041"/>
                  <a:gd name="connsiteY2463" fmla="*/ 1980835 h 2186041"/>
                  <a:gd name="connsiteX2464" fmla="*/ 1274332 w 2186041"/>
                  <a:gd name="connsiteY2464" fmla="*/ 1977667 h 2186041"/>
                  <a:gd name="connsiteX2465" fmla="*/ 1282252 w 2186041"/>
                  <a:gd name="connsiteY2465" fmla="*/ 1972915 h 2186041"/>
                  <a:gd name="connsiteX2466" fmla="*/ 1291757 w 2186041"/>
                  <a:gd name="connsiteY2466" fmla="*/ 1960242 h 2186041"/>
                  <a:gd name="connsiteX2467" fmla="*/ 1291757 w 2186041"/>
                  <a:gd name="connsiteY2467" fmla="*/ 1955490 h 2186041"/>
                  <a:gd name="connsiteX2468" fmla="*/ 1285420 w 2186041"/>
                  <a:gd name="connsiteY2468" fmla="*/ 1957074 h 2186041"/>
                  <a:gd name="connsiteX2469" fmla="*/ 1261659 w 2186041"/>
                  <a:gd name="connsiteY2469" fmla="*/ 1971330 h 2186041"/>
                  <a:gd name="connsiteX2470" fmla="*/ 1253738 w 2186041"/>
                  <a:gd name="connsiteY2470" fmla="*/ 1974499 h 2186041"/>
                  <a:gd name="connsiteX2471" fmla="*/ 1247402 w 2186041"/>
                  <a:gd name="connsiteY2471" fmla="*/ 1972915 h 2186041"/>
                  <a:gd name="connsiteX2472" fmla="*/ 1244234 w 2186041"/>
                  <a:gd name="connsiteY2472" fmla="*/ 1966578 h 2186041"/>
                  <a:gd name="connsiteX2473" fmla="*/ 1253738 w 2186041"/>
                  <a:gd name="connsiteY2473" fmla="*/ 1961826 h 2186041"/>
                  <a:gd name="connsiteX2474" fmla="*/ 1260075 w 2186041"/>
                  <a:gd name="connsiteY2474" fmla="*/ 1960242 h 2186041"/>
                  <a:gd name="connsiteX2475" fmla="*/ 1261659 w 2186041"/>
                  <a:gd name="connsiteY2475" fmla="*/ 1964994 h 2186041"/>
                  <a:gd name="connsiteX2476" fmla="*/ 1272748 w 2186041"/>
                  <a:gd name="connsiteY2476" fmla="*/ 1958658 h 2186041"/>
                  <a:gd name="connsiteX2477" fmla="*/ 1280668 w 2186041"/>
                  <a:gd name="connsiteY2477" fmla="*/ 1944401 h 2186041"/>
                  <a:gd name="connsiteX2478" fmla="*/ 1302845 w 2186041"/>
                  <a:gd name="connsiteY2478" fmla="*/ 1934896 h 2186041"/>
                  <a:gd name="connsiteX2479" fmla="*/ 1315518 w 2186041"/>
                  <a:gd name="connsiteY2479" fmla="*/ 1931728 h 2186041"/>
                  <a:gd name="connsiteX2480" fmla="*/ 1325022 w 2186041"/>
                  <a:gd name="connsiteY2480" fmla="*/ 1926976 h 2186041"/>
                  <a:gd name="connsiteX2481" fmla="*/ 1336111 w 2186041"/>
                  <a:gd name="connsiteY2481" fmla="*/ 1922224 h 2186041"/>
                  <a:gd name="connsiteX2482" fmla="*/ 1336111 w 2186041"/>
                  <a:gd name="connsiteY2482" fmla="*/ 1914303 h 2186041"/>
                  <a:gd name="connsiteX2483" fmla="*/ 1321854 w 2186041"/>
                  <a:gd name="connsiteY2483" fmla="*/ 1917471 h 2186041"/>
                  <a:gd name="connsiteX2484" fmla="*/ 1312350 w 2186041"/>
                  <a:gd name="connsiteY2484" fmla="*/ 1920640 h 2186041"/>
                  <a:gd name="connsiteX2485" fmla="*/ 1301261 w 2186041"/>
                  <a:gd name="connsiteY2485" fmla="*/ 1923808 h 2186041"/>
                  <a:gd name="connsiteX2486" fmla="*/ 1298093 w 2186041"/>
                  <a:gd name="connsiteY2486" fmla="*/ 1923808 h 2186041"/>
                  <a:gd name="connsiteX2487" fmla="*/ 1296509 w 2186041"/>
                  <a:gd name="connsiteY2487" fmla="*/ 1925392 h 2186041"/>
                  <a:gd name="connsiteX2488" fmla="*/ 1291757 w 2186041"/>
                  <a:gd name="connsiteY2488" fmla="*/ 1926976 h 2186041"/>
                  <a:gd name="connsiteX2489" fmla="*/ 1287004 w 2186041"/>
                  <a:gd name="connsiteY2489" fmla="*/ 1928560 h 2186041"/>
                  <a:gd name="connsiteX2490" fmla="*/ 1274332 w 2186041"/>
                  <a:gd name="connsiteY2490" fmla="*/ 1930144 h 2186041"/>
                  <a:gd name="connsiteX2491" fmla="*/ 1271163 w 2186041"/>
                  <a:gd name="connsiteY2491" fmla="*/ 1914303 h 2186041"/>
                  <a:gd name="connsiteX2492" fmla="*/ 1272748 w 2186041"/>
                  <a:gd name="connsiteY2492" fmla="*/ 1909551 h 2186041"/>
                  <a:gd name="connsiteX2493" fmla="*/ 1279084 w 2186041"/>
                  <a:gd name="connsiteY2493" fmla="*/ 1911135 h 2186041"/>
                  <a:gd name="connsiteX2494" fmla="*/ 1288589 w 2186041"/>
                  <a:gd name="connsiteY2494" fmla="*/ 1911135 h 2186041"/>
                  <a:gd name="connsiteX2495" fmla="*/ 1294925 w 2186041"/>
                  <a:gd name="connsiteY2495" fmla="*/ 1907967 h 2186041"/>
                  <a:gd name="connsiteX2496" fmla="*/ 1291757 w 2186041"/>
                  <a:gd name="connsiteY2496" fmla="*/ 1895294 h 2186041"/>
                  <a:gd name="connsiteX2497" fmla="*/ 1275916 w 2186041"/>
                  <a:gd name="connsiteY2497" fmla="*/ 1888958 h 2186041"/>
                  <a:gd name="connsiteX2498" fmla="*/ 1271163 w 2186041"/>
                  <a:gd name="connsiteY2498" fmla="*/ 1888958 h 2186041"/>
                  <a:gd name="connsiteX2499" fmla="*/ 1271163 w 2186041"/>
                  <a:gd name="connsiteY2499" fmla="*/ 1881037 h 2186041"/>
                  <a:gd name="connsiteX2500" fmla="*/ 1264827 w 2186041"/>
                  <a:gd name="connsiteY2500" fmla="*/ 1871533 h 2186041"/>
                  <a:gd name="connsiteX2501" fmla="*/ 1255323 w 2186041"/>
                  <a:gd name="connsiteY2501" fmla="*/ 1877869 h 2186041"/>
                  <a:gd name="connsiteX2502" fmla="*/ 1248986 w 2186041"/>
                  <a:gd name="connsiteY2502" fmla="*/ 1888958 h 2186041"/>
                  <a:gd name="connsiteX2503" fmla="*/ 1247402 w 2186041"/>
                  <a:gd name="connsiteY2503" fmla="*/ 1895294 h 2186041"/>
                  <a:gd name="connsiteX2504" fmla="*/ 1248986 w 2186041"/>
                  <a:gd name="connsiteY2504" fmla="*/ 1898462 h 2186041"/>
                  <a:gd name="connsiteX2505" fmla="*/ 1250571 w 2186041"/>
                  <a:gd name="connsiteY2505" fmla="*/ 1901631 h 2186041"/>
                  <a:gd name="connsiteX2506" fmla="*/ 1248986 w 2186041"/>
                  <a:gd name="connsiteY2506" fmla="*/ 1919055 h 2186041"/>
                  <a:gd name="connsiteX2507" fmla="*/ 1252155 w 2186041"/>
                  <a:gd name="connsiteY2507" fmla="*/ 1928560 h 2186041"/>
                  <a:gd name="connsiteX2508" fmla="*/ 1253738 w 2186041"/>
                  <a:gd name="connsiteY2508" fmla="*/ 1939649 h 2186041"/>
                  <a:gd name="connsiteX2509" fmla="*/ 1252155 w 2186041"/>
                  <a:gd name="connsiteY2509" fmla="*/ 1938064 h 2186041"/>
                  <a:gd name="connsiteX2510" fmla="*/ 1250571 w 2186041"/>
                  <a:gd name="connsiteY2510" fmla="*/ 1944401 h 2186041"/>
                  <a:gd name="connsiteX2511" fmla="*/ 1248986 w 2186041"/>
                  <a:gd name="connsiteY2511" fmla="*/ 1950737 h 2186041"/>
                  <a:gd name="connsiteX2512" fmla="*/ 1244234 w 2186041"/>
                  <a:gd name="connsiteY2512" fmla="*/ 1957074 h 2186041"/>
                  <a:gd name="connsiteX2513" fmla="*/ 1241066 w 2186041"/>
                  <a:gd name="connsiteY2513" fmla="*/ 1950737 h 2186041"/>
                  <a:gd name="connsiteX2514" fmla="*/ 1239482 w 2186041"/>
                  <a:gd name="connsiteY2514" fmla="*/ 1941233 h 2186041"/>
                  <a:gd name="connsiteX2515" fmla="*/ 1237898 w 2186041"/>
                  <a:gd name="connsiteY2515" fmla="*/ 1933312 h 2186041"/>
                  <a:gd name="connsiteX2516" fmla="*/ 1237898 w 2186041"/>
                  <a:gd name="connsiteY2516" fmla="*/ 1923808 h 2186041"/>
                  <a:gd name="connsiteX2517" fmla="*/ 1234730 w 2186041"/>
                  <a:gd name="connsiteY2517" fmla="*/ 1915887 h 2186041"/>
                  <a:gd name="connsiteX2518" fmla="*/ 1231561 w 2186041"/>
                  <a:gd name="connsiteY2518" fmla="*/ 1911135 h 2186041"/>
                  <a:gd name="connsiteX2519" fmla="*/ 1231561 w 2186041"/>
                  <a:gd name="connsiteY2519" fmla="*/ 1904799 h 2186041"/>
                  <a:gd name="connsiteX2520" fmla="*/ 1220473 w 2186041"/>
                  <a:gd name="connsiteY2520" fmla="*/ 1900046 h 2186041"/>
                  <a:gd name="connsiteX2521" fmla="*/ 1217305 w 2186041"/>
                  <a:gd name="connsiteY2521" fmla="*/ 1911135 h 2186041"/>
                  <a:gd name="connsiteX2522" fmla="*/ 1214136 w 2186041"/>
                  <a:gd name="connsiteY2522" fmla="*/ 1915887 h 2186041"/>
                  <a:gd name="connsiteX2523" fmla="*/ 1212553 w 2186041"/>
                  <a:gd name="connsiteY2523" fmla="*/ 1911135 h 2186041"/>
                  <a:gd name="connsiteX2524" fmla="*/ 1209384 w 2186041"/>
                  <a:gd name="connsiteY2524" fmla="*/ 1922224 h 2186041"/>
                  <a:gd name="connsiteX2525" fmla="*/ 1209384 w 2186041"/>
                  <a:gd name="connsiteY2525" fmla="*/ 1930144 h 2186041"/>
                  <a:gd name="connsiteX2526" fmla="*/ 1204632 w 2186041"/>
                  <a:gd name="connsiteY2526" fmla="*/ 1934896 h 2186041"/>
                  <a:gd name="connsiteX2527" fmla="*/ 1198295 w 2186041"/>
                  <a:gd name="connsiteY2527" fmla="*/ 1939649 h 2186041"/>
                  <a:gd name="connsiteX2528" fmla="*/ 1195127 w 2186041"/>
                  <a:gd name="connsiteY2528" fmla="*/ 1945985 h 2186041"/>
                  <a:gd name="connsiteX2529" fmla="*/ 1196712 w 2186041"/>
                  <a:gd name="connsiteY2529" fmla="*/ 1947569 h 2186041"/>
                  <a:gd name="connsiteX2530" fmla="*/ 1196712 w 2186041"/>
                  <a:gd name="connsiteY2530" fmla="*/ 1950737 h 2186041"/>
                  <a:gd name="connsiteX2531" fmla="*/ 1198295 w 2186041"/>
                  <a:gd name="connsiteY2531" fmla="*/ 1955490 h 2186041"/>
                  <a:gd name="connsiteX2532" fmla="*/ 1204632 w 2186041"/>
                  <a:gd name="connsiteY2532" fmla="*/ 1958658 h 2186041"/>
                  <a:gd name="connsiteX2533" fmla="*/ 1215720 w 2186041"/>
                  <a:gd name="connsiteY2533" fmla="*/ 1957074 h 2186041"/>
                  <a:gd name="connsiteX2534" fmla="*/ 1215720 w 2186041"/>
                  <a:gd name="connsiteY2534" fmla="*/ 1969746 h 2186041"/>
                  <a:gd name="connsiteX2535" fmla="*/ 1207800 w 2186041"/>
                  <a:gd name="connsiteY2535" fmla="*/ 1972915 h 2186041"/>
                  <a:gd name="connsiteX2536" fmla="*/ 1196712 w 2186041"/>
                  <a:gd name="connsiteY2536" fmla="*/ 1976083 h 2186041"/>
                  <a:gd name="connsiteX2537" fmla="*/ 1188791 w 2186041"/>
                  <a:gd name="connsiteY2537" fmla="*/ 1980835 h 2186041"/>
                  <a:gd name="connsiteX2538" fmla="*/ 1174534 w 2186041"/>
                  <a:gd name="connsiteY2538" fmla="*/ 1982419 h 2186041"/>
                  <a:gd name="connsiteX2539" fmla="*/ 1163446 w 2186041"/>
                  <a:gd name="connsiteY2539" fmla="*/ 1982419 h 2186041"/>
                  <a:gd name="connsiteX2540" fmla="*/ 1160277 w 2186041"/>
                  <a:gd name="connsiteY2540" fmla="*/ 1980835 h 2186041"/>
                  <a:gd name="connsiteX2541" fmla="*/ 1155525 w 2186041"/>
                  <a:gd name="connsiteY2541" fmla="*/ 1984003 h 2186041"/>
                  <a:gd name="connsiteX2542" fmla="*/ 1152357 w 2186041"/>
                  <a:gd name="connsiteY2542" fmla="*/ 1987171 h 2186041"/>
                  <a:gd name="connsiteX2543" fmla="*/ 1150773 w 2186041"/>
                  <a:gd name="connsiteY2543" fmla="*/ 1991924 h 2186041"/>
                  <a:gd name="connsiteX2544" fmla="*/ 1147605 w 2186041"/>
                  <a:gd name="connsiteY2544" fmla="*/ 1996676 h 2186041"/>
                  <a:gd name="connsiteX2545" fmla="*/ 1150773 w 2186041"/>
                  <a:gd name="connsiteY2545" fmla="*/ 1998260 h 2186041"/>
                  <a:gd name="connsiteX2546" fmla="*/ 1163446 w 2186041"/>
                  <a:gd name="connsiteY2546" fmla="*/ 1996676 h 2186041"/>
                  <a:gd name="connsiteX2547" fmla="*/ 1171366 w 2186041"/>
                  <a:gd name="connsiteY2547" fmla="*/ 1993508 h 2186041"/>
                  <a:gd name="connsiteX2548" fmla="*/ 1179287 w 2186041"/>
                  <a:gd name="connsiteY2548" fmla="*/ 1991924 h 2186041"/>
                  <a:gd name="connsiteX2549" fmla="*/ 1187207 w 2186041"/>
                  <a:gd name="connsiteY2549" fmla="*/ 1990339 h 2186041"/>
                  <a:gd name="connsiteX2550" fmla="*/ 1195127 w 2186041"/>
                  <a:gd name="connsiteY2550" fmla="*/ 1987171 h 2186041"/>
                  <a:gd name="connsiteX2551" fmla="*/ 1217305 w 2186041"/>
                  <a:gd name="connsiteY2551" fmla="*/ 1979251 h 2186041"/>
                  <a:gd name="connsiteX2552" fmla="*/ 1222057 w 2186041"/>
                  <a:gd name="connsiteY2552" fmla="*/ 1980835 h 2186041"/>
                  <a:gd name="connsiteX2553" fmla="*/ 1228393 w 2186041"/>
                  <a:gd name="connsiteY2553" fmla="*/ 1982419 h 2186041"/>
                  <a:gd name="connsiteX2554" fmla="*/ 1231561 w 2186041"/>
                  <a:gd name="connsiteY2554" fmla="*/ 1982419 h 2186041"/>
                  <a:gd name="connsiteX2555" fmla="*/ 1237898 w 2186041"/>
                  <a:gd name="connsiteY2555" fmla="*/ 1984003 h 2186041"/>
                  <a:gd name="connsiteX2556" fmla="*/ 1247402 w 2186041"/>
                  <a:gd name="connsiteY2556" fmla="*/ 1980835 h 2186041"/>
                  <a:gd name="connsiteX2557" fmla="*/ 1236314 w 2186041"/>
                  <a:gd name="connsiteY2557" fmla="*/ 1990339 h 2186041"/>
                  <a:gd name="connsiteX2558" fmla="*/ 1226809 w 2186041"/>
                  <a:gd name="connsiteY2558" fmla="*/ 1995092 h 2186041"/>
                  <a:gd name="connsiteX2559" fmla="*/ 1218889 w 2186041"/>
                  <a:gd name="connsiteY2559" fmla="*/ 1996676 h 2186041"/>
                  <a:gd name="connsiteX2560" fmla="*/ 1212553 w 2186041"/>
                  <a:gd name="connsiteY2560" fmla="*/ 1999844 h 2186041"/>
                  <a:gd name="connsiteX2561" fmla="*/ 1212553 w 2186041"/>
                  <a:gd name="connsiteY2561" fmla="*/ 2004596 h 2186041"/>
                  <a:gd name="connsiteX2562" fmla="*/ 1215720 w 2186041"/>
                  <a:gd name="connsiteY2562" fmla="*/ 2004596 h 2186041"/>
                  <a:gd name="connsiteX2563" fmla="*/ 1217305 w 2186041"/>
                  <a:gd name="connsiteY2563" fmla="*/ 2006180 h 2186041"/>
                  <a:gd name="connsiteX2564" fmla="*/ 1226809 w 2186041"/>
                  <a:gd name="connsiteY2564" fmla="*/ 2006180 h 2186041"/>
                  <a:gd name="connsiteX2565" fmla="*/ 1245818 w 2186041"/>
                  <a:gd name="connsiteY2565" fmla="*/ 1996676 h 2186041"/>
                  <a:gd name="connsiteX2566" fmla="*/ 1250571 w 2186041"/>
                  <a:gd name="connsiteY2566" fmla="*/ 1995092 h 2186041"/>
                  <a:gd name="connsiteX2567" fmla="*/ 1250571 w 2186041"/>
                  <a:gd name="connsiteY2567" fmla="*/ 2001428 h 2186041"/>
                  <a:gd name="connsiteX2568" fmla="*/ 1242650 w 2186041"/>
                  <a:gd name="connsiteY2568" fmla="*/ 2009348 h 2186041"/>
                  <a:gd name="connsiteX2569" fmla="*/ 1231561 w 2186041"/>
                  <a:gd name="connsiteY2569" fmla="*/ 2015685 h 2186041"/>
                  <a:gd name="connsiteX2570" fmla="*/ 1237898 w 2186041"/>
                  <a:gd name="connsiteY2570" fmla="*/ 2007764 h 2186041"/>
                  <a:gd name="connsiteX2571" fmla="*/ 1234730 w 2186041"/>
                  <a:gd name="connsiteY2571" fmla="*/ 2009348 h 2186041"/>
                  <a:gd name="connsiteX2572" fmla="*/ 1228393 w 2186041"/>
                  <a:gd name="connsiteY2572" fmla="*/ 2015685 h 2186041"/>
                  <a:gd name="connsiteX2573" fmla="*/ 1237898 w 2186041"/>
                  <a:gd name="connsiteY2573" fmla="*/ 2006180 h 2186041"/>
                  <a:gd name="connsiteX2574" fmla="*/ 1236314 w 2186041"/>
                  <a:gd name="connsiteY2574" fmla="*/ 2006180 h 2186041"/>
                  <a:gd name="connsiteX2575" fmla="*/ 1233145 w 2186041"/>
                  <a:gd name="connsiteY2575" fmla="*/ 2007764 h 2186041"/>
                  <a:gd name="connsiteX2576" fmla="*/ 1225225 w 2186041"/>
                  <a:gd name="connsiteY2576" fmla="*/ 2015685 h 2186041"/>
                  <a:gd name="connsiteX2577" fmla="*/ 1222057 w 2186041"/>
                  <a:gd name="connsiteY2577" fmla="*/ 2022021 h 2186041"/>
                  <a:gd name="connsiteX2578" fmla="*/ 1226809 w 2186041"/>
                  <a:gd name="connsiteY2578" fmla="*/ 2026773 h 2186041"/>
                  <a:gd name="connsiteX2579" fmla="*/ 1231561 w 2186041"/>
                  <a:gd name="connsiteY2579" fmla="*/ 2026773 h 2186041"/>
                  <a:gd name="connsiteX2580" fmla="*/ 1236314 w 2186041"/>
                  <a:gd name="connsiteY2580" fmla="*/ 2023605 h 2186041"/>
                  <a:gd name="connsiteX2581" fmla="*/ 1241066 w 2186041"/>
                  <a:gd name="connsiteY2581" fmla="*/ 2023605 h 2186041"/>
                  <a:gd name="connsiteX2582" fmla="*/ 1250571 w 2186041"/>
                  <a:gd name="connsiteY2582" fmla="*/ 2015685 h 2186041"/>
                  <a:gd name="connsiteX2583" fmla="*/ 1245818 w 2186041"/>
                  <a:gd name="connsiteY2583" fmla="*/ 2022021 h 2186041"/>
                  <a:gd name="connsiteX2584" fmla="*/ 1241066 w 2186041"/>
                  <a:gd name="connsiteY2584" fmla="*/ 2025189 h 2186041"/>
                  <a:gd name="connsiteX2585" fmla="*/ 1247402 w 2186041"/>
                  <a:gd name="connsiteY2585" fmla="*/ 2022021 h 2186041"/>
                  <a:gd name="connsiteX2586" fmla="*/ 1248986 w 2186041"/>
                  <a:gd name="connsiteY2586" fmla="*/ 2018853 h 2186041"/>
                  <a:gd name="connsiteX2587" fmla="*/ 1253738 w 2186041"/>
                  <a:gd name="connsiteY2587" fmla="*/ 2015685 h 2186041"/>
                  <a:gd name="connsiteX2588" fmla="*/ 1256907 w 2186041"/>
                  <a:gd name="connsiteY2588" fmla="*/ 2022021 h 2186041"/>
                  <a:gd name="connsiteX2589" fmla="*/ 1239482 w 2186041"/>
                  <a:gd name="connsiteY2589" fmla="*/ 2033110 h 2186041"/>
                  <a:gd name="connsiteX2590" fmla="*/ 1225225 w 2186041"/>
                  <a:gd name="connsiteY2590" fmla="*/ 2041030 h 2186041"/>
                  <a:gd name="connsiteX2591" fmla="*/ 1228393 w 2186041"/>
                  <a:gd name="connsiteY2591" fmla="*/ 2036278 h 2186041"/>
                  <a:gd name="connsiteX2592" fmla="*/ 1226809 w 2186041"/>
                  <a:gd name="connsiteY2592" fmla="*/ 2036278 h 2186041"/>
                  <a:gd name="connsiteX2593" fmla="*/ 1223641 w 2186041"/>
                  <a:gd name="connsiteY2593" fmla="*/ 2041030 h 2186041"/>
                  <a:gd name="connsiteX2594" fmla="*/ 1218889 w 2186041"/>
                  <a:gd name="connsiteY2594" fmla="*/ 2042614 h 2186041"/>
                  <a:gd name="connsiteX2595" fmla="*/ 1226809 w 2186041"/>
                  <a:gd name="connsiteY2595" fmla="*/ 2033110 h 2186041"/>
                  <a:gd name="connsiteX2596" fmla="*/ 1217305 w 2186041"/>
                  <a:gd name="connsiteY2596" fmla="*/ 2034694 h 2186041"/>
                  <a:gd name="connsiteX2597" fmla="*/ 1212553 w 2186041"/>
                  <a:gd name="connsiteY2597" fmla="*/ 2039446 h 2186041"/>
                  <a:gd name="connsiteX2598" fmla="*/ 1209384 w 2186041"/>
                  <a:gd name="connsiteY2598" fmla="*/ 2044199 h 2186041"/>
                  <a:gd name="connsiteX2599" fmla="*/ 1212553 w 2186041"/>
                  <a:gd name="connsiteY2599" fmla="*/ 2045782 h 2186041"/>
                  <a:gd name="connsiteX2600" fmla="*/ 1214136 w 2186041"/>
                  <a:gd name="connsiteY2600" fmla="*/ 2050535 h 2186041"/>
                  <a:gd name="connsiteX2601" fmla="*/ 1215720 w 2186041"/>
                  <a:gd name="connsiteY2601" fmla="*/ 2055287 h 2186041"/>
                  <a:gd name="connsiteX2602" fmla="*/ 1220473 w 2186041"/>
                  <a:gd name="connsiteY2602" fmla="*/ 2055287 h 2186041"/>
                  <a:gd name="connsiteX2603" fmla="*/ 1241066 w 2186041"/>
                  <a:gd name="connsiteY2603" fmla="*/ 2050535 h 2186041"/>
                  <a:gd name="connsiteX2604" fmla="*/ 1252155 w 2186041"/>
                  <a:gd name="connsiteY2604" fmla="*/ 2044199 h 2186041"/>
                  <a:gd name="connsiteX2605" fmla="*/ 1258491 w 2186041"/>
                  <a:gd name="connsiteY2605" fmla="*/ 2042614 h 2186041"/>
                  <a:gd name="connsiteX2606" fmla="*/ 1264827 w 2186041"/>
                  <a:gd name="connsiteY2606" fmla="*/ 2056871 h 2186041"/>
                  <a:gd name="connsiteX2607" fmla="*/ 1266411 w 2186041"/>
                  <a:gd name="connsiteY2607" fmla="*/ 2072712 h 2186041"/>
                  <a:gd name="connsiteX2608" fmla="*/ 1269579 w 2186041"/>
                  <a:gd name="connsiteY2608" fmla="*/ 2085385 h 2186041"/>
                  <a:gd name="connsiteX2609" fmla="*/ 1266411 w 2186041"/>
                  <a:gd name="connsiteY2609" fmla="*/ 2098057 h 2186041"/>
                  <a:gd name="connsiteX2610" fmla="*/ 1264827 w 2186041"/>
                  <a:gd name="connsiteY2610" fmla="*/ 2098057 h 2186041"/>
                  <a:gd name="connsiteX2611" fmla="*/ 1261659 w 2186041"/>
                  <a:gd name="connsiteY2611" fmla="*/ 2099642 h 2186041"/>
                  <a:gd name="connsiteX2612" fmla="*/ 1256907 w 2186041"/>
                  <a:gd name="connsiteY2612" fmla="*/ 2099642 h 2186041"/>
                  <a:gd name="connsiteX2613" fmla="*/ 1244234 w 2186041"/>
                  <a:gd name="connsiteY2613" fmla="*/ 2098057 h 2186041"/>
                  <a:gd name="connsiteX2614" fmla="*/ 1241066 w 2186041"/>
                  <a:gd name="connsiteY2614" fmla="*/ 2098057 h 2186041"/>
                  <a:gd name="connsiteX2615" fmla="*/ 1242650 w 2186041"/>
                  <a:gd name="connsiteY2615" fmla="*/ 2099642 h 2186041"/>
                  <a:gd name="connsiteX2616" fmla="*/ 1242650 w 2186041"/>
                  <a:gd name="connsiteY2616" fmla="*/ 2105978 h 2186041"/>
                  <a:gd name="connsiteX2617" fmla="*/ 1242650 w 2186041"/>
                  <a:gd name="connsiteY2617" fmla="*/ 2109146 h 2186041"/>
                  <a:gd name="connsiteX2618" fmla="*/ 1241066 w 2186041"/>
                  <a:gd name="connsiteY2618" fmla="*/ 2112314 h 2186041"/>
                  <a:gd name="connsiteX2619" fmla="*/ 1245818 w 2186041"/>
                  <a:gd name="connsiteY2619" fmla="*/ 2117066 h 2186041"/>
                  <a:gd name="connsiteX2620" fmla="*/ 1248986 w 2186041"/>
                  <a:gd name="connsiteY2620" fmla="*/ 2117066 h 2186041"/>
                  <a:gd name="connsiteX2621" fmla="*/ 1250571 w 2186041"/>
                  <a:gd name="connsiteY2621" fmla="*/ 2115483 h 2186041"/>
                  <a:gd name="connsiteX2622" fmla="*/ 1260075 w 2186041"/>
                  <a:gd name="connsiteY2622" fmla="*/ 2117066 h 2186041"/>
                  <a:gd name="connsiteX2623" fmla="*/ 1275916 w 2186041"/>
                  <a:gd name="connsiteY2623" fmla="*/ 2115483 h 2186041"/>
                  <a:gd name="connsiteX2624" fmla="*/ 1291757 w 2186041"/>
                  <a:gd name="connsiteY2624" fmla="*/ 2113898 h 2186041"/>
                  <a:gd name="connsiteX2625" fmla="*/ 1294925 w 2186041"/>
                  <a:gd name="connsiteY2625" fmla="*/ 2112314 h 2186041"/>
                  <a:gd name="connsiteX2626" fmla="*/ 1296509 w 2186041"/>
                  <a:gd name="connsiteY2626" fmla="*/ 2110730 h 2186041"/>
                  <a:gd name="connsiteX2627" fmla="*/ 1296509 w 2186041"/>
                  <a:gd name="connsiteY2627" fmla="*/ 2104394 h 2186041"/>
                  <a:gd name="connsiteX2628" fmla="*/ 1296509 w 2186041"/>
                  <a:gd name="connsiteY2628" fmla="*/ 2101226 h 2186041"/>
                  <a:gd name="connsiteX2629" fmla="*/ 1296509 w 2186041"/>
                  <a:gd name="connsiteY2629" fmla="*/ 2098057 h 2186041"/>
                  <a:gd name="connsiteX2630" fmla="*/ 1294925 w 2186041"/>
                  <a:gd name="connsiteY2630" fmla="*/ 2091721 h 2186041"/>
                  <a:gd name="connsiteX2631" fmla="*/ 1174534 w 2186041"/>
                  <a:gd name="connsiteY2631" fmla="*/ 1993508 h 2186041"/>
                  <a:gd name="connsiteX2632" fmla="*/ 1174534 w 2186041"/>
                  <a:gd name="connsiteY2632" fmla="*/ 1993508 h 2186041"/>
                  <a:gd name="connsiteX2633" fmla="*/ 1174534 w 2186041"/>
                  <a:gd name="connsiteY2633" fmla="*/ 1993508 h 218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</a:cxnLst>
                <a:rect l="l" t="t" r="r" b="b"/>
                <a:pathLst>
                  <a:path w="2186041" h="2186041">
                    <a:moveTo>
                      <a:pt x="585254" y="423676"/>
                    </a:moveTo>
                    <a:lnTo>
                      <a:pt x="553572" y="380906"/>
                    </a:lnTo>
                    <a:lnTo>
                      <a:pt x="591590" y="352392"/>
                    </a:lnTo>
                    <a:lnTo>
                      <a:pt x="577333" y="333383"/>
                    </a:lnTo>
                    <a:lnTo>
                      <a:pt x="539315" y="361897"/>
                    </a:lnTo>
                    <a:lnTo>
                      <a:pt x="525058" y="342888"/>
                    </a:lnTo>
                    <a:lnTo>
                      <a:pt x="566244" y="311206"/>
                    </a:lnTo>
                    <a:lnTo>
                      <a:pt x="551988" y="292197"/>
                    </a:lnTo>
                    <a:lnTo>
                      <a:pt x="485456" y="341304"/>
                    </a:lnTo>
                    <a:lnTo>
                      <a:pt x="559908" y="439517"/>
                    </a:lnTo>
                    <a:lnTo>
                      <a:pt x="585254" y="423676"/>
                    </a:lnTo>
                    <a:close/>
                    <a:moveTo>
                      <a:pt x="377738" y="650201"/>
                    </a:moveTo>
                    <a:lnTo>
                      <a:pt x="306454" y="602678"/>
                    </a:lnTo>
                    <a:lnTo>
                      <a:pt x="404668" y="610599"/>
                    </a:lnTo>
                    <a:lnTo>
                      <a:pt x="420509" y="585253"/>
                    </a:lnTo>
                    <a:lnTo>
                      <a:pt x="317543" y="517138"/>
                    </a:lnTo>
                    <a:lnTo>
                      <a:pt x="301702" y="540899"/>
                    </a:lnTo>
                    <a:lnTo>
                      <a:pt x="360313" y="580501"/>
                    </a:lnTo>
                    <a:lnTo>
                      <a:pt x="279524" y="574165"/>
                    </a:lnTo>
                    <a:lnTo>
                      <a:pt x="258931" y="605847"/>
                    </a:lnTo>
                    <a:lnTo>
                      <a:pt x="361897" y="673962"/>
                    </a:lnTo>
                    <a:lnTo>
                      <a:pt x="377738" y="650201"/>
                    </a:lnTo>
                    <a:close/>
                    <a:moveTo>
                      <a:pt x="431597" y="548819"/>
                    </a:moveTo>
                    <a:cubicBezTo>
                      <a:pt x="447438" y="547235"/>
                      <a:pt x="461694" y="540899"/>
                      <a:pt x="475952" y="525058"/>
                    </a:cubicBezTo>
                    <a:cubicBezTo>
                      <a:pt x="482288" y="518722"/>
                      <a:pt x="487040" y="512385"/>
                      <a:pt x="490208" y="504465"/>
                    </a:cubicBezTo>
                    <a:cubicBezTo>
                      <a:pt x="494960" y="496544"/>
                      <a:pt x="498129" y="490208"/>
                      <a:pt x="499713" y="483872"/>
                    </a:cubicBezTo>
                    <a:lnTo>
                      <a:pt x="455358" y="442685"/>
                    </a:lnTo>
                    <a:lnTo>
                      <a:pt x="418924" y="482288"/>
                    </a:lnTo>
                    <a:lnTo>
                      <a:pt x="436349" y="498129"/>
                    </a:lnTo>
                    <a:lnTo>
                      <a:pt x="452190" y="480704"/>
                    </a:lnTo>
                    <a:lnTo>
                      <a:pt x="469615" y="496544"/>
                    </a:lnTo>
                    <a:cubicBezTo>
                      <a:pt x="469615" y="498129"/>
                      <a:pt x="468031" y="498129"/>
                      <a:pt x="466447" y="499713"/>
                    </a:cubicBezTo>
                    <a:cubicBezTo>
                      <a:pt x="464863" y="501297"/>
                      <a:pt x="464863" y="501297"/>
                      <a:pt x="463279" y="502881"/>
                    </a:cubicBezTo>
                    <a:cubicBezTo>
                      <a:pt x="455358" y="512385"/>
                      <a:pt x="445854" y="517138"/>
                      <a:pt x="436349" y="517138"/>
                    </a:cubicBezTo>
                    <a:cubicBezTo>
                      <a:pt x="426845" y="517138"/>
                      <a:pt x="415756" y="513969"/>
                      <a:pt x="404668" y="504465"/>
                    </a:cubicBezTo>
                    <a:cubicBezTo>
                      <a:pt x="399915" y="499713"/>
                      <a:pt x="395163" y="494960"/>
                      <a:pt x="393579" y="490208"/>
                    </a:cubicBezTo>
                    <a:cubicBezTo>
                      <a:pt x="390410" y="485456"/>
                      <a:pt x="390410" y="480704"/>
                      <a:pt x="388827" y="475951"/>
                    </a:cubicBezTo>
                    <a:cubicBezTo>
                      <a:pt x="388827" y="471199"/>
                      <a:pt x="388827" y="466447"/>
                      <a:pt x="390410" y="461695"/>
                    </a:cubicBezTo>
                    <a:cubicBezTo>
                      <a:pt x="391995" y="456942"/>
                      <a:pt x="395163" y="453774"/>
                      <a:pt x="398331" y="449022"/>
                    </a:cubicBezTo>
                    <a:cubicBezTo>
                      <a:pt x="401499" y="445854"/>
                      <a:pt x="404668" y="442685"/>
                      <a:pt x="407836" y="441101"/>
                    </a:cubicBezTo>
                    <a:cubicBezTo>
                      <a:pt x="411004" y="439517"/>
                      <a:pt x="415756" y="437933"/>
                      <a:pt x="418924" y="436349"/>
                    </a:cubicBezTo>
                    <a:cubicBezTo>
                      <a:pt x="422092" y="434765"/>
                      <a:pt x="425261" y="434765"/>
                      <a:pt x="428429" y="434765"/>
                    </a:cubicBezTo>
                    <a:cubicBezTo>
                      <a:pt x="431597" y="434765"/>
                      <a:pt x="434765" y="433181"/>
                      <a:pt x="436349" y="433181"/>
                    </a:cubicBezTo>
                    <a:lnTo>
                      <a:pt x="437933" y="431597"/>
                    </a:lnTo>
                    <a:lnTo>
                      <a:pt x="415756" y="412588"/>
                    </a:lnTo>
                    <a:cubicBezTo>
                      <a:pt x="407836" y="415756"/>
                      <a:pt x="401499" y="418924"/>
                      <a:pt x="396747" y="422092"/>
                    </a:cubicBezTo>
                    <a:cubicBezTo>
                      <a:pt x="390410" y="425261"/>
                      <a:pt x="384074" y="431597"/>
                      <a:pt x="377738" y="439517"/>
                    </a:cubicBezTo>
                    <a:cubicBezTo>
                      <a:pt x="365065" y="453774"/>
                      <a:pt x="358729" y="469615"/>
                      <a:pt x="358729" y="487040"/>
                    </a:cubicBezTo>
                    <a:cubicBezTo>
                      <a:pt x="360313" y="502881"/>
                      <a:pt x="366649" y="518722"/>
                      <a:pt x="380906" y="531394"/>
                    </a:cubicBezTo>
                    <a:cubicBezTo>
                      <a:pt x="399915" y="544067"/>
                      <a:pt x="415756" y="550403"/>
                      <a:pt x="431597" y="548819"/>
                    </a:cubicBezTo>
                    <a:close/>
                    <a:moveTo>
                      <a:pt x="640697" y="365065"/>
                    </a:moveTo>
                    <a:cubicBezTo>
                      <a:pt x="654953" y="369817"/>
                      <a:pt x="670794" y="368233"/>
                      <a:pt x="688219" y="358729"/>
                    </a:cubicBezTo>
                    <a:cubicBezTo>
                      <a:pt x="704060" y="349224"/>
                      <a:pt x="715148" y="338136"/>
                      <a:pt x="718317" y="322295"/>
                    </a:cubicBezTo>
                    <a:cubicBezTo>
                      <a:pt x="721485" y="306454"/>
                      <a:pt x="719901" y="290613"/>
                      <a:pt x="708812" y="273188"/>
                    </a:cubicBezTo>
                    <a:cubicBezTo>
                      <a:pt x="699308" y="255763"/>
                      <a:pt x="686635" y="244674"/>
                      <a:pt x="672378" y="239922"/>
                    </a:cubicBezTo>
                    <a:cubicBezTo>
                      <a:pt x="658122" y="235170"/>
                      <a:pt x="642281" y="236754"/>
                      <a:pt x="626440" y="246259"/>
                    </a:cubicBezTo>
                    <a:cubicBezTo>
                      <a:pt x="610599" y="255763"/>
                      <a:pt x="599510" y="266852"/>
                      <a:pt x="596342" y="282693"/>
                    </a:cubicBezTo>
                    <a:cubicBezTo>
                      <a:pt x="593174" y="298534"/>
                      <a:pt x="596342" y="314374"/>
                      <a:pt x="605847" y="331799"/>
                    </a:cubicBezTo>
                    <a:cubicBezTo>
                      <a:pt x="613767" y="349224"/>
                      <a:pt x="624856" y="360313"/>
                      <a:pt x="640697" y="365065"/>
                    </a:cubicBezTo>
                    <a:close/>
                    <a:moveTo>
                      <a:pt x="623272" y="284277"/>
                    </a:moveTo>
                    <a:cubicBezTo>
                      <a:pt x="624856" y="279524"/>
                      <a:pt x="624856" y="276356"/>
                      <a:pt x="628024" y="273188"/>
                    </a:cubicBezTo>
                    <a:cubicBezTo>
                      <a:pt x="629608" y="270020"/>
                      <a:pt x="632776" y="268436"/>
                      <a:pt x="635944" y="266852"/>
                    </a:cubicBezTo>
                    <a:cubicBezTo>
                      <a:pt x="639112" y="265268"/>
                      <a:pt x="642281" y="263684"/>
                      <a:pt x="645449" y="263684"/>
                    </a:cubicBezTo>
                    <a:cubicBezTo>
                      <a:pt x="648617" y="263684"/>
                      <a:pt x="653369" y="263684"/>
                      <a:pt x="656538" y="265268"/>
                    </a:cubicBezTo>
                    <a:cubicBezTo>
                      <a:pt x="659705" y="266852"/>
                      <a:pt x="664458" y="270020"/>
                      <a:pt x="667626" y="273188"/>
                    </a:cubicBezTo>
                    <a:cubicBezTo>
                      <a:pt x="670794" y="276356"/>
                      <a:pt x="675546" y="282693"/>
                      <a:pt x="678715" y="289029"/>
                    </a:cubicBezTo>
                    <a:cubicBezTo>
                      <a:pt x="681883" y="295365"/>
                      <a:pt x="685051" y="301702"/>
                      <a:pt x="686635" y="306454"/>
                    </a:cubicBezTo>
                    <a:cubicBezTo>
                      <a:pt x="688219" y="311206"/>
                      <a:pt x="688219" y="315958"/>
                      <a:pt x="686635" y="320711"/>
                    </a:cubicBezTo>
                    <a:cubicBezTo>
                      <a:pt x="686635" y="325463"/>
                      <a:pt x="685051" y="328631"/>
                      <a:pt x="681883" y="331799"/>
                    </a:cubicBezTo>
                    <a:cubicBezTo>
                      <a:pt x="680299" y="334968"/>
                      <a:pt x="677130" y="336552"/>
                      <a:pt x="673963" y="339720"/>
                    </a:cubicBezTo>
                    <a:cubicBezTo>
                      <a:pt x="670794" y="341304"/>
                      <a:pt x="667626" y="342888"/>
                      <a:pt x="664458" y="342888"/>
                    </a:cubicBezTo>
                    <a:cubicBezTo>
                      <a:pt x="661290" y="342888"/>
                      <a:pt x="656538" y="342888"/>
                      <a:pt x="653369" y="341304"/>
                    </a:cubicBezTo>
                    <a:cubicBezTo>
                      <a:pt x="650201" y="339720"/>
                      <a:pt x="645449" y="336552"/>
                      <a:pt x="642281" y="333383"/>
                    </a:cubicBezTo>
                    <a:cubicBezTo>
                      <a:pt x="639112" y="330215"/>
                      <a:pt x="634360" y="323879"/>
                      <a:pt x="631192" y="317543"/>
                    </a:cubicBezTo>
                    <a:cubicBezTo>
                      <a:pt x="628024" y="311206"/>
                      <a:pt x="624856" y="304870"/>
                      <a:pt x="623272" y="300118"/>
                    </a:cubicBezTo>
                    <a:cubicBezTo>
                      <a:pt x="623272" y="293781"/>
                      <a:pt x="623272" y="289029"/>
                      <a:pt x="623272" y="284277"/>
                    </a:cubicBezTo>
                    <a:close/>
                    <a:moveTo>
                      <a:pt x="239922" y="691387"/>
                    </a:moveTo>
                    <a:lnTo>
                      <a:pt x="311206" y="727821"/>
                    </a:lnTo>
                    <a:lnTo>
                      <a:pt x="303286" y="743662"/>
                    </a:lnTo>
                    <a:lnTo>
                      <a:pt x="322295" y="753167"/>
                    </a:lnTo>
                    <a:lnTo>
                      <a:pt x="352392" y="692971"/>
                    </a:lnTo>
                    <a:lnTo>
                      <a:pt x="333384" y="683467"/>
                    </a:lnTo>
                    <a:lnTo>
                      <a:pt x="325463" y="699308"/>
                    </a:lnTo>
                    <a:lnTo>
                      <a:pt x="254179" y="662874"/>
                    </a:lnTo>
                    <a:lnTo>
                      <a:pt x="262100" y="647033"/>
                    </a:lnTo>
                    <a:lnTo>
                      <a:pt x="243090" y="637528"/>
                    </a:lnTo>
                    <a:lnTo>
                      <a:pt x="212993" y="697724"/>
                    </a:lnTo>
                    <a:lnTo>
                      <a:pt x="232002" y="707228"/>
                    </a:lnTo>
                    <a:lnTo>
                      <a:pt x="239922" y="691387"/>
                    </a:lnTo>
                    <a:close/>
                    <a:moveTo>
                      <a:pt x="209825" y="762671"/>
                    </a:moveTo>
                    <a:lnTo>
                      <a:pt x="255763" y="780096"/>
                    </a:lnTo>
                    <a:cubicBezTo>
                      <a:pt x="260516" y="781680"/>
                      <a:pt x="263683" y="783264"/>
                      <a:pt x="266852" y="784848"/>
                    </a:cubicBezTo>
                    <a:cubicBezTo>
                      <a:pt x="270020" y="786433"/>
                      <a:pt x="273188" y="788017"/>
                      <a:pt x="274772" y="789601"/>
                    </a:cubicBezTo>
                    <a:cubicBezTo>
                      <a:pt x="276356" y="791185"/>
                      <a:pt x="277941" y="794353"/>
                      <a:pt x="277941" y="797521"/>
                    </a:cubicBezTo>
                    <a:cubicBezTo>
                      <a:pt x="277941" y="800689"/>
                      <a:pt x="277941" y="805442"/>
                      <a:pt x="276356" y="810194"/>
                    </a:cubicBezTo>
                    <a:cubicBezTo>
                      <a:pt x="274772" y="814946"/>
                      <a:pt x="273188" y="816530"/>
                      <a:pt x="271604" y="819698"/>
                    </a:cubicBezTo>
                    <a:cubicBezTo>
                      <a:pt x="270020" y="821283"/>
                      <a:pt x="268436" y="824451"/>
                      <a:pt x="266852" y="826035"/>
                    </a:cubicBezTo>
                    <a:lnTo>
                      <a:pt x="265268" y="829203"/>
                    </a:lnTo>
                    <a:lnTo>
                      <a:pt x="289029" y="838707"/>
                    </a:lnTo>
                    <a:cubicBezTo>
                      <a:pt x="290613" y="835539"/>
                      <a:pt x="293781" y="832371"/>
                      <a:pt x="295365" y="827619"/>
                    </a:cubicBezTo>
                    <a:cubicBezTo>
                      <a:pt x="296949" y="822867"/>
                      <a:pt x="300118" y="818114"/>
                      <a:pt x="301702" y="813362"/>
                    </a:cubicBezTo>
                    <a:cubicBezTo>
                      <a:pt x="304870" y="807026"/>
                      <a:pt x="306454" y="800689"/>
                      <a:pt x="306454" y="794353"/>
                    </a:cubicBezTo>
                    <a:cubicBezTo>
                      <a:pt x="306454" y="788017"/>
                      <a:pt x="306454" y="783264"/>
                      <a:pt x="303286" y="776928"/>
                    </a:cubicBezTo>
                    <a:cubicBezTo>
                      <a:pt x="301702" y="772176"/>
                      <a:pt x="298534" y="769008"/>
                      <a:pt x="295365" y="764255"/>
                    </a:cubicBezTo>
                    <a:cubicBezTo>
                      <a:pt x="292197" y="761087"/>
                      <a:pt x="287445" y="757919"/>
                      <a:pt x="282693" y="756335"/>
                    </a:cubicBezTo>
                    <a:lnTo>
                      <a:pt x="200320" y="726237"/>
                    </a:lnTo>
                    <a:lnTo>
                      <a:pt x="179727" y="781680"/>
                    </a:lnTo>
                    <a:lnTo>
                      <a:pt x="200320" y="789601"/>
                    </a:lnTo>
                    <a:lnTo>
                      <a:pt x="209825" y="762671"/>
                    </a:lnTo>
                    <a:close/>
                    <a:moveTo>
                      <a:pt x="990780" y="205072"/>
                    </a:moveTo>
                    <a:cubicBezTo>
                      <a:pt x="995532" y="206656"/>
                      <a:pt x="1000284" y="206656"/>
                      <a:pt x="1005037" y="206656"/>
                    </a:cubicBezTo>
                    <a:cubicBezTo>
                      <a:pt x="1009789" y="206656"/>
                      <a:pt x="1014541" y="208240"/>
                      <a:pt x="1019294" y="208240"/>
                    </a:cubicBezTo>
                    <a:cubicBezTo>
                      <a:pt x="1022462" y="208240"/>
                      <a:pt x="1025630" y="209825"/>
                      <a:pt x="1028798" y="211409"/>
                    </a:cubicBezTo>
                    <a:cubicBezTo>
                      <a:pt x="1031966" y="212993"/>
                      <a:pt x="1033550" y="216161"/>
                      <a:pt x="1033550" y="219329"/>
                    </a:cubicBezTo>
                    <a:cubicBezTo>
                      <a:pt x="1033550" y="222497"/>
                      <a:pt x="1033550" y="224081"/>
                      <a:pt x="1031966" y="225665"/>
                    </a:cubicBezTo>
                    <a:cubicBezTo>
                      <a:pt x="1030382" y="227250"/>
                      <a:pt x="1028798" y="228834"/>
                      <a:pt x="1027214" y="230418"/>
                    </a:cubicBezTo>
                    <a:cubicBezTo>
                      <a:pt x="1025630" y="232002"/>
                      <a:pt x="1024046" y="232002"/>
                      <a:pt x="1020878" y="233586"/>
                    </a:cubicBezTo>
                    <a:cubicBezTo>
                      <a:pt x="1017709" y="233586"/>
                      <a:pt x="1016125" y="235170"/>
                      <a:pt x="1014541" y="235170"/>
                    </a:cubicBezTo>
                    <a:cubicBezTo>
                      <a:pt x="1008205" y="235170"/>
                      <a:pt x="1000284" y="235170"/>
                      <a:pt x="992364" y="233586"/>
                    </a:cubicBezTo>
                    <a:cubicBezTo>
                      <a:pt x="984443" y="232002"/>
                      <a:pt x="978107" y="228834"/>
                      <a:pt x="970187" y="224081"/>
                    </a:cubicBezTo>
                    <a:lnTo>
                      <a:pt x="967019" y="224081"/>
                    </a:lnTo>
                    <a:lnTo>
                      <a:pt x="970187" y="252595"/>
                    </a:lnTo>
                    <a:cubicBezTo>
                      <a:pt x="976523" y="254179"/>
                      <a:pt x="982860" y="255763"/>
                      <a:pt x="990780" y="257347"/>
                    </a:cubicBezTo>
                    <a:cubicBezTo>
                      <a:pt x="998701" y="258931"/>
                      <a:pt x="1006621" y="258931"/>
                      <a:pt x="1016125" y="257347"/>
                    </a:cubicBezTo>
                    <a:cubicBezTo>
                      <a:pt x="1031966" y="255763"/>
                      <a:pt x="1044639" y="251011"/>
                      <a:pt x="1054144" y="243090"/>
                    </a:cubicBezTo>
                    <a:cubicBezTo>
                      <a:pt x="1063648" y="235170"/>
                      <a:pt x="1066816" y="224081"/>
                      <a:pt x="1065232" y="212993"/>
                    </a:cubicBezTo>
                    <a:cubicBezTo>
                      <a:pt x="1063648" y="205072"/>
                      <a:pt x="1062064" y="197152"/>
                      <a:pt x="1057312" y="192400"/>
                    </a:cubicBezTo>
                    <a:cubicBezTo>
                      <a:pt x="1052560" y="187647"/>
                      <a:pt x="1046223" y="184479"/>
                      <a:pt x="1036719" y="181311"/>
                    </a:cubicBezTo>
                    <a:cubicBezTo>
                      <a:pt x="1031966" y="179727"/>
                      <a:pt x="1028798" y="179727"/>
                      <a:pt x="1024046" y="178143"/>
                    </a:cubicBezTo>
                    <a:cubicBezTo>
                      <a:pt x="1020878" y="178143"/>
                      <a:pt x="1016125" y="176559"/>
                      <a:pt x="1011373" y="176559"/>
                    </a:cubicBezTo>
                    <a:cubicBezTo>
                      <a:pt x="1005037" y="174975"/>
                      <a:pt x="1000284" y="174975"/>
                      <a:pt x="998701" y="173391"/>
                    </a:cubicBezTo>
                    <a:cubicBezTo>
                      <a:pt x="995532" y="171806"/>
                      <a:pt x="995532" y="168638"/>
                      <a:pt x="993948" y="165470"/>
                    </a:cubicBezTo>
                    <a:cubicBezTo>
                      <a:pt x="993948" y="163886"/>
                      <a:pt x="993948" y="160718"/>
                      <a:pt x="995532" y="159134"/>
                    </a:cubicBezTo>
                    <a:cubicBezTo>
                      <a:pt x="997116" y="157550"/>
                      <a:pt x="998701" y="155966"/>
                      <a:pt x="1000284" y="154381"/>
                    </a:cubicBezTo>
                    <a:cubicBezTo>
                      <a:pt x="1001869" y="152797"/>
                      <a:pt x="1005037" y="152797"/>
                      <a:pt x="1006621" y="151213"/>
                    </a:cubicBezTo>
                    <a:cubicBezTo>
                      <a:pt x="1008205" y="151213"/>
                      <a:pt x="1011373" y="149629"/>
                      <a:pt x="1014541" y="149629"/>
                    </a:cubicBezTo>
                    <a:cubicBezTo>
                      <a:pt x="1020878" y="149629"/>
                      <a:pt x="1028798" y="149629"/>
                      <a:pt x="1035134" y="151213"/>
                    </a:cubicBezTo>
                    <a:cubicBezTo>
                      <a:pt x="1041471" y="152797"/>
                      <a:pt x="1047807" y="155966"/>
                      <a:pt x="1052560" y="159134"/>
                    </a:cubicBezTo>
                    <a:lnTo>
                      <a:pt x="1055727" y="159134"/>
                    </a:lnTo>
                    <a:lnTo>
                      <a:pt x="1052560" y="130620"/>
                    </a:lnTo>
                    <a:cubicBezTo>
                      <a:pt x="1046223" y="129036"/>
                      <a:pt x="1039887" y="127452"/>
                      <a:pt x="1031966" y="125868"/>
                    </a:cubicBezTo>
                    <a:cubicBezTo>
                      <a:pt x="1024046" y="124284"/>
                      <a:pt x="1017709" y="124284"/>
                      <a:pt x="1009789" y="125868"/>
                    </a:cubicBezTo>
                    <a:cubicBezTo>
                      <a:pt x="995532" y="127452"/>
                      <a:pt x="982860" y="132204"/>
                      <a:pt x="974939" y="140125"/>
                    </a:cubicBezTo>
                    <a:cubicBezTo>
                      <a:pt x="965435" y="148045"/>
                      <a:pt x="962266" y="157550"/>
                      <a:pt x="962266" y="170222"/>
                    </a:cubicBezTo>
                    <a:cubicBezTo>
                      <a:pt x="963850" y="178143"/>
                      <a:pt x="965435" y="186063"/>
                      <a:pt x="970187" y="190816"/>
                    </a:cubicBezTo>
                    <a:cubicBezTo>
                      <a:pt x="973355" y="198736"/>
                      <a:pt x="979691" y="203488"/>
                      <a:pt x="990780" y="205072"/>
                    </a:cubicBezTo>
                    <a:close/>
                    <a:moveTo>
                      <a:pt x="1119091" y="1442245"/>
                    </a:moveTo>
                    <a:lnTo>
                      <a:pt x="1141269" y="1442245"/>
                    </a:lnTo>
                    <a:lnTo>
                      <a:pt x="1141269" y="1361457"/>
                    </a:lnTo>
                    <a:lnTo>
                      <a:pt x="1119091" y="1361457"/>
                    </a:lnTo>
                    <a:lnTo>
                      <a:pt x="1119091" y="1442245"/>
                    </a:lnTo>
                    <a:close/>
                    <a:moveTo>
                      <a:pt x="1104834" y="251011"/>
                    </a:moveTo>
                    <a:lnTo>
                      <a:pt x="1136516" y="252595"/>
                    </a:lnTo>
                    <a:lnTo>
                      <a:pt x="1139684" y="152797"/>
                    </a:lnTo>
                    <a:lnTo>
                      <a:pt x="1176118" y="154381"/>
                    </a:lnTo>
                    <a:lnTo>
                      <a:pt x="1176118" y="130620"/>
                    </a:lnTo>
                    <a:lnTo>
                      <a:pt x="1071568" y="127452"/>
                    </a:lnTo>
                    <a:lnTo>
                      <a:pt x="1071568" y="151213"/>
                    </a:lnTo>
                    <a:lnTo>
                      <a:pt x="1108003" y="152797"/>
                    </a:lnTo>
                    <a:lnTo>
                      <a:pt x="1104834" y="251011"/>
                    </a:lnTo>
                    <a:close/>
                    <a:moveTo>
                      <a:pt x="784849" y="311206"/>
                    </a:moveTo>
                    <a:lnTo>
                      <a:pt x="769008" y="268436"/>
                    </a:lnTo>
                    <a:lnTo>
                      <a:pt x="780096" y="265268"/>
                    </a:lnTo>
                    <a:lnTo>
                      <a:pt x="827619" y="295365"/>
                    </a:lnTo>
                    <a:lnTo>
                      <a:pt x="862469" y="282693"/>
                    </a:lnTo>
                    <a:lnTo>
                      <a:pt x="805442" y="247843"/>
                    </a:lnTo>
                    <a:cubicBezTo>
                      <a:pt x="810194" y="241506"/>
                      <a:pt x="814946" y="235170"/>
                      <a:pt x="816531" y="228834"/>
                    </a:cubicBezTo>
                    <a:cubicBezTo>
                      <a:pt x="818114" y="222497"/>
                      <a:pt x="818114" y="214577"/>
                      <a:pt x="814946" y="205072"/>
                    </a:cubicBezTo>
                    <a:cubicBezTo>
                      <a:pt x="813362" y="198736"/>
                      <a:pt x="810194" y="193984"/>
                      <a:pt x="805442" y="190816"/>
                    </a:cubicBezTo>
                    <a:cubicBezTo>
                      <a:pt x="802273" y="187647"/>
                      <a:pt x="797521" y="186063"/>
                      <a:pt x="791185" y="184479"/>
                    </a:cubicBezTo>
                    <a:cubicBezTo>
                      <a:pt x="786432" y="182895"/>
                      <a:pt x="781680" y="182895"/>
                      <a:pt x="775344" y="184479"/>
                    </a:cubicBezTo>
                    <a:cubicBezTo>
                      <a:pt x="770592" y="186063"/>
                      <a:pt x="764255" y="187647"/>
                      <a:pt x="757919" y="189231"/>
                    </a:cubicBezTo>
                    <a:lnTo>
                      <a:pt x="711981" y="206656"/>
                    </a:lnTo>
                    <a:lnTo>
                      <a:pt x="754751" y="322295"/>
                    </a:lnTo>
                    <a:lnTo>
                      <a:pt x="784849" y="311206"/>
                    </a:lnTo>
                    <a:close/>
                    <a:moveTo>
                      <a:pt x="759503" y="212993"/>
                    </a:moveTo>
                    <a:cubicBezTo>
                      <a:pt x="762671" y="211409"/>
                      <a:pt x="765840" y="211409"/>
                      <a:pt x="767424" y="209825"/>
                    </a:cubicBezTo>
                    <a:cubicBezTo>
                      <a:pt x="769008" y="209825"/>
                      <a:pt x="772176" y="208240"/>
                      <a:pt x="773760" y="209825"/>
                    </a:cubicBezTo>
                    <a:cubicBezTo>
                      <a:pt x="776928" y="209825"/>
                      <a:pt x="778512" y="211409"/>
                      <a:pt x="781680" y="212993"/>
                    </a:cubicBezTo>
                    <a:cubicBezTo>
                      <a:pt x="783265" y="214577"/>
                      <a:pt x="784849" y="217745"/>
                      <a:pt x="786432" y="219329"/>
                    </a:cubicBezTo>
                    <a:cubicBezTo>
                      <a:pt x="788017" y="222497"/>
                      <a:pt x="788017" y="225665"/>
                      <a:pt x="788017" y="227250"/>
                    </a:cubicBezTo>
                    <a:cubicBezTo>
                      <a:pt x="788017" y="228834"/>
                      <a:pt x="786432" y="232002"/>
                      <a:pt x="786432" y="233586"/>
                    </a:cubicBezTo>
                    <a:cubicBezTo>
                      <a:pt x="784849" y="235170"/>
                      <a:pt x="783265" y="238338"/>
                      <a:pt x="780096" y="239922"/>
                    </a:cubicBezTo>
                    <a:cubicBezTo>
                      <a:pt x="776928" y="241506"/>
                      <a:pt x="773760" y="243090"/>
                      <a:pt x="770592" y="244674"/>
                    </a:cubicBezTo>
                    <a:lnTo>
                      <a:pt x="762671" y="247843"/>
                    </a:lnTo>
                    <a:lnTo>
                      <a:pt x="751583" y="216161"/>
                    </a:lnTo>
                    <a:lnTo>
                      <a:pt x="759503" y="212993"/>
                    </a:lnTo>
                    <a:close/>
                    <a:moveTo>
                      <a:pt x="1223641" y="214577"/>
                    </a:moveTo>
                    <a:lnTo>
                      <a:pt x="1234730" y="216161"/>
                    </a:lnTo>
                    <a:lnTo>
                      <a:pt x="1261659" y="266852"/>
                    </a:lnTo>
                    <a:lnTo>
                      <a:pt x="1299677" y="273188"/>
                    </a:lnTo>
                    <a:lnTo>
                      <a:pt x="1266411" y="214577"/>
                    </a:lnTo>
                    <a:cubicBezTo>
                      <a:pt x="1274332" y="212993"/>
                      <a:pt x="1280668" y="208240"/>
                      <a:pt x="1285420" y="203488"/>
                    </a:cubicBezTo>
                    <a:cubicBezTo>
                      <a:pt x="1290173" y="198736"/>
                      <a:pt x="1293341" y="190816"/>
                      <a:pt x="1294925" y="181311"/>
                    </a:cubicBezTo>
                    <a:cubicBezTo>
                      <a:pt x="1296509" y="174975"/>
                      <a:pt x="1294925" y="168638"/>
                      <a:pt x="1293341" y="163886"/>
                    </a:cubicBezTo>
                    <a:cubicBezTo>
                      <a:pt x="1291757" y="159134"/>
                      <a:pt x="1288589" y="154381"/>
                      <a:pt x="1285420" y="151213"/>
                    </a:cubicBezTo>
                    <a:cubicBezTo>
                      <a:pt x="1282252" y="148045"/>
                      <a:pt x="1277500" y="144877"/>
                      <a:pt x="1272748" y="143293"/>
                    </a:cubicBezTo>
                    <a:cubicBezTo>
                      <a:pt x="1267996" y="141709"/>
                      <a:pt x="1261659" y="140125"/>
                      <a:pt x="1255323" y="138541"/>
                    </a:cubicBezTo>
                    <a:lnTo>
                      <a:pt x="1206216" y="130620"/>
                    </a:lnTo>
                    <a:lnTo>
                      <a:pt x="1185623" y="252595"/>
                    </a:lnTo>
                    <a:lnTo>
                      <a:pt x="1215720" y="257347"/>
                    </a:lnTo>
                    <a:lnTo>
                      <a:pt x="1223641" y="214577"/>
                    </a:lnTo>
                    <a:close/>
                    <a:moveTo>
                      <a:pt x="1233145" y="160718"/>
                    </a:moveTo>
                    <a:lnTo>
                      <a:pt x="1242650" y="162302"/>
                    </a:lnTo>
                    <a:cubicBezTo>
                      <a:pt x="1245818" y="162302"/>
                      <a:pt x="1248986" y="163886"/>
                      <a:pt x="1250571" y="163886"/>
                    </a:cubicBezTo>
                    <a:cubicBezTo>
                      <a:pt x="1252155" y="163886"/>
                      <a:pt x="1255323" y="165470"/>
                      <a:pt x="1256907" y="167054"/>
                    </a:cubicBezTo>
                    <a:cubicBezTo>
                      <a:pt x="1260075" y="168638"/>
                      <a:pt x="1261659" y="170222"/>
                      <a:pt x="1261659" y="173391"/>
                    </a:cubicBezTo>
                    <a:cubicBezTo>
                      <a:pt x="1263243" y="176559"/>
                      <a:pt x="1263243" y="178143"/>
                      <a:pt x="1261659" y="181311"/>
                    </a:cubicBezTo>
                    <a:cubicBezTo>
                      <a:pt x="1261659" y="184479"/>
                      <a:pt x="1260075" y="187647"/>
                      <a:pt x="1258491" y="189231"/>
                    </a:cubicBezTo>
                    <a:cubicBezTo>
                      <a:pt x="1256907" y="190816"/>
                      <a:pt x="1255323" y="192400"/>
                      <a:pt x="1253738" y="193984"/>
                    </a:cubicBezTo>
                    <a:cubicBezTo>
                      <a:pt x="1252155" y="195568"/>
                      <a:pt x="1248986" y="195568"/>
                      <a:pt x="1245818" y="195568"/>
                    </a:cubicBezTo>
                    <a:cubicBezTo>
                      <a:pt x="1242650" y="195568"/>
                      <a:pt x="1239482" y="195568"/>
                      <a:pt x="1234730" y="193984"/>
                    </a:cubicBezTo>
                    <a:lnTo>
                      <a:pt x="1225225" y="192400"/>
                    </a:lnTo>
                    <a:lnTo>
                      <a:pt x="1233145" y="160718"/>
                    </a:lnTo>
                    <a:close/>
                    <a:moveTo>
                      <a:pt x="266852" y="925832"/>
                    </a:moveTo>
                    <a:lnTo>
                      <a:pt x="182895" y="905239"/>
                    </a:lnTo>
                    <a:lnTo>
                      <a:pt x="277941" y="878310"/>
                    </a:lnTo>
                    <a:lnTo>
                      <a:pt x="284277" y="849796"/>
                    </a:lnTo>
                    <a:lnTo>
                      <a:pt x="163886" y="821283"/>
                    </a:lnTo>
                    <a:lnTo>
                      <a:pt x="157550" y="848212"/>
                    </a:lnTo>
                    <a:lnTo>
                      <a:pt x="225665" y="864053"/>
                    </a:lnTo>
                    <a:lnTo>
                      <a:pt x="148045" y="886230"/>
                    </a:lnTo>
                    <a:lnTo>
                      <a:pt x="138541" y="922664"/>
                    </a:lnTo>
                    <a:lnTo>
                      <a:pt x="258931" y="951178"/>
                    </a:lnTo>
                    <a:lnTo>
                      <a:pt x="266852" y="925832"/>
                    </a:lnTo>
                    <a:close/>
                    <a:moveTo>
                      <a:pt x="954346" y="262099"/>
                    </a:moveTo>
                    <a:lnTo>
                      <a:pt x="949594" y="238338"/>
                    </a:lnTo>
                    <a:lnTo>
                      <a:pt x="898903" y="249427"/>
                    </a:lnTo>
                    <a:lnTo>
                      <a:pt x="892567" y="219329"/>
                    </a:lnTo>
                    <a:lnTo>
                      <a:pt x="940089" y="208240"/>
                    </a:lnTo>
                    <a:lnTo>
                      <a:pt x="935337" y="184479"/>
                    </a:lnTo>
                    <a:lnTo>
                      <a:pt x="887814" y="195568"/>
                    </a:lnTo>
                    <a:lnTo>
                      <a:pt x="883062" y="174975"/>
                    </a:lnTo>
                    <a:lnTo>
                      <a:pt x="932169" y="165470"/>
                    </a:lnTo>
                    <a:lnTo>
                      <a:pt x="927417" y="141709"/>
                    </a:lnTo>
                    <a:lnTo>
                      <a:pt x="846628" y="160718"/>
                    </a:lnTo>
                    <a:lnTo>
                      <a:pt x="873557" y="281109"/>
                    </a:lnTo>
                    <a:lnTo>
                      <a:pt x="954346" y="262099"/>
                    </a:lnTo>
                    <a:close/>
                    <a:moveTo>
                      <a:pt x="1046223" y="2063208"/>
                    </a:moveTo>
                    <a:cubicBezTo>
                      <a:pt x="1041471" y="2060039"/>
                      <a:pt x="1038303" y="2056871"/>
                      <a:pt x="1033550" y="2053703"/>
                    </a:cubicBezTo>
                    <a:cubicBezTo>
                      <a:pt x="1028798" y="2050535"/>
                      <a:pt x="1025630" y="2047367"/>
                      <a:pt x="1020878" y="2044199"/>
                    </a:cubicBezTo>
                    <a:cubicBezTo>
                      <a:pt x="1014541" y="2039446"/>
                      <a:pt x="1008205" y="2037862"/>
                      <a:pt x="1001869" y="2033110"/>
                    </a:cubicBezTo>
                    <a:cubicBezTo>
                      <a:pt x="998701" y="2026773"/>
                      <a:pt x="995532" y="2018853"/>
                      <a:pt x="990780" y="2012517"/>
                    </a:cubicBezTo>
                    <a:cubicBezTo>
                      <a:pt x="987612" y="2009348"/>
                      <a:pt x="979691" y="1996676"/>
                      <a:pt x="974939" y="1998260"/>
                    </a:cubicBezTo>
                    <a:cubicBezTo>
                      <a:pt x="970187" y="1999844"/>
                      <a:pt x="970187" y="1987171"/>
                      <a:pt x="970187" y="1985587"/>
                    </a:cubicBezTo>
                    <a:cubicBezTo>
                      <a:pt x="970187" y="1980835"/>
                      <a:pt x="971771" y="1974499"/>
                      <a:pt x="974939" y="1969746"/>
                    </a:cubicBezTo>
                    <a:cubicBezTo>
                      <a:pt x="979691" y="1964994"/>
                      <a:pt x="986028" y="1969746"/>
                      <a:pt x="990780" y="1968162"/>
                    </a:cubicBezTo>
                    <a:cubicBezTo>
                      <a:pt x="992364" y="1968162"/>
                      <a:pt x="997116" y="1969746"/>
                      <a:pt x="998701" y="1968162"/>
                    </a:cubicBezTo>
                    <a:cubicBezTo>
                      <a:pt x="1000284" y="1968162"/>
                      <a:pt x="1001869" y="1968162"/>
                      <a:pt x="1001869" y="1968162"/>
                    </a:cubicBezTo>
                    <a:cubicBezTo>
                      <a:pt x="1005037" y="1968162"/>
                      <a:pt x="1001869" y="1964994"/>
                      <a:pt x="1001869" y="1963410"/>
                    </a:cubicBezTo>
                    <a:cubicBezTo>
                      <a:pt x="1001869" y="1960242"/>
                      <a:pt x="1001869" y="1961826"/>
                      <a:pt x="1003453" y="1958658"/>
                    </a:cubicBezTo>
                    <a:cubicBezTo>
                      <a:pt x="1003453" y="1958658"/>
                      <a:pt x="1003453" y="1957074"/>
                      <a:pt x="1003453" y="1957074"/>
                    </a:cubicBezTo>
                    <a:cubicBezTo>
                      <a:pt x="1003453" y="1957074"/>
                      <a:pt x="1005037" y="1955490"/>
                      <a:pt x="1005037" y="1953905"/>
                    </a:cubicBezTo>
                    <a:cubicBezTo>
                      <a:pt x="1006621" y="1949153"/>
                      <a:pt x="1006621" y="1944401"/>
                      <a:pt x="1001869" y="1941233"/>
                    </a:cubicBezTo>
                    <a:cubicBezTo>
                      <a:pt x="997116" y="1938064"/>
                      <a:pt x="993948" y="1936481"/>
                      <a:pt x="987612" y="1938064"/>
                    </a:cubicBezTo>
                    <a:cubicBezTo>
                      <a:pt x="978107" y="1939649"/>
                      <a:pt x="982860" y="1933312"/>
                      <a:pt x="982860" y="1928560"/>
                    </a:cubicBezTo>
                    <a:cubicBezTo>
                      <a:pt x="982860" y="1919055"/>
                      <a:pt x="993948" y="1907967"/>
                      <a:pt x="986028" y="1900046"/>
                    </a:cubicBezTo>
                    <a:cubicBezTo>
                      <a:pt x="984443" y="1898462"/>
                      <a:pt x="982860" y="1895294"/>
                      <a:pt x="981276" y="1893710"/>
                    </a:cubicBezTo>
                    <a:cubicBezTo>
                      <a:pt x="978107" y="1890542"/>
                      <a:pt x="973355" y="1887374"/>
                      <a:pt x="968603" y="1885790"/>
                    </a:cubicBezTo>
                    <a:cubicBezTo>
                      <a:pt x="967019" y="1884206"/>
                      <a:pt x="963850" y="1881037"/>
                      <a:pt x="960682" y="1881037"/>
                    </a:cubicBezTo>
                    <a:cubicBezTo>
                      <a:pt x="957514" y="1881037"/>
                      <a:pt x="962266" y="1885790"/>
                      <a:pt x="962266" y="1887374"/>
                    </a:cubicBezTo>
                    <a:cubicBezTo>
                      <a:pt x="959098" y="1888958"/>
                      <a:pt x="959098" y="1888958"/>
                      <a:pt x="962266" y="1890542"/>
                    </a:cubicBezTo>
                    <a:cubicBezTo>
                      <a:pt x="963850" y="1890542"/>
                      <a:pt x="962266" y="1893710"/>
                      <a:pt x="962266" y="1893710"/>
                    </a:cubicBezTo>
                    <a:cubicBezTo>
                      <a:pt x="963850" y="1895294"/>
                      <a:pt x="962266" y="1896878"/>
                      <a:pt x="963850" y="1898462"/>
                    </a:cubicBezTo>
                    <a:cubicBezTo>
                      <a:pt x="965435" y="1900046"/>
                      <a:pt x="963850" y="1904799"/>
                      <a:pt x="965435" y="1906383"/>
                    </a:cubicBezTo>
                    <a:cubicBezTo>
                      <a:pt x="965435" y="1909551"/>
                      <a:pt x="965435" y="1912719"/>
                      <a:pt x="965435" y="1915887"/>
                    </a:cubicBezTo>
                    <a:cubicBezTo>
                      <a:pt x="963850" y="1923808"/>
                      <a:pt x="963850" y="1933312"/>
                      <a:pt x="960682" y="1941233"/>
                    </a:cubicBezTo>
                    <a:cubicBezTo>
                      <a:pt x="959098" y="1944401"/>
                      <a:pt x="959098" y="1945985"/>
                      <a:pt x="954346" y="1949153"/>
                    </a:cubicBezTo>
                    <a:cubicBezTo>
                      <a:pt x="951178" y="1950737"/>
                      <a:pt x="949594" y="1952321"/>
                      <a:pt x="946425" y="1949153"/>
                    </a:cubicBezTo>
                    <a:cubicBezTo>
                      <a:pt x="944841" y="1947569"/>
                      <a:pt x="941673" y="1944401"/>
                      <a:pt x="938505" y="1944401"/>
                    </a:cubicBezTo>
                    <a:cubicBezTo>
                      <a:pt x="935337" y="1944401"/>
                      <a:pt x="933753" y="1947569"/>
                      <a:pt x="932169" y="1949153"/>
                    </a:cubicBezTo>
                    <a:cubicBezTo>
                      <a:pt x="929000" y="1953905"/>
                      <a:pt x="929000" y="1960242"/>
                      <a:pt x="927417" y="1964994"/>
                    </a:cubicBezTo>
                    <a:cubicBezTo>
                      <a:pt x="925832" y="1971330"/>
                      <a:pt x="927417" y="1976083"/>
                      <a:pt x="933753" y="1979251"/>
                    </a:cubicBezTo>
                    <a:cubicBezTo>
                      <a:pt x="936921" y="1980835"/>
                      <a:pt x="946425" y="1976083"/>
                      <a:pt x="948010" y="1979251"/>
                    </a:cubicBezTo>
                    <a:cubicBezTo>
                      <a:pt x="946425" y="1980835"/>
                      <a:pt x="944841" y="1982419"/>
                      <a:pt x="943258" y="1984003"/>
                    </a:cubicBezTo>
                    <a:cubicBezTo>
                      <a:pt x="941673" y="1985587"/>
                      <a:pt x="940089" y="1988755"/>
                      <a:pt x="936921" y="1991924"/>
                    </a:cubicBezTo>
                    <a:cubicBezTo>
                      <a:pt x="935337" y="1993508"/>
                      <a:pt x="933753" y="1996676"/>
                      <a:pt x="932169" y="1998260"/>
                    </a:cubicBezTo>
                    <a:cubicBezTo>
                      <a:pt x="930585" y="1999844"/>
                      <a:pt x="927417" y="2003012"/>
                      <a:pt x="925832" y="2004596"/>
                    </a:cubicBezTo>
                    <a:cubicBezTo>
                      <a:pt x="929000" y="2006180"/>
                      <a:pt x="924248" y="2009348"/>
                      <a:pt x="922664" y="2010933"/>
                    </a:cubicBezTo>
                    <a:cubicBezTo>
                      <a:pt x="921080" y="2012517"/>
                      <a:pt x="921080" y="2014101"/>
                      <a:pt x="921080" y="2015685"/>
                    </a:cubicBezTo>
                    <a:cubicBezTo>
                      <a:pt x="919496" y="2018853"/>
                      <a:pt x="916328" y="2022021"/>
                      <a:pt x="913159" y="2023605"/>
                    </a:cubicBezTo>
                    <a:cubicBezTo>
                      <a:pt x="908407" y="2028358"/>
                      <a:pt x="903655" y="2031526"/>
                      <a:pt x="898903" y="2036278"/>
                    </a:cubicBezTo>
                    <a:cubicBezTo>
                      <a:pt x="897319" y="2037862"/>
                      <a:pt x="889398" y="2045782"/>
                      <a:pt x="886230" y="2045782"/>
                    </a:cubicBezTo>
                    <a:cubicBezTo>
                      <a:pt x="886230" y="2044199"/>
                      <a:pt x="886230" y="2041030"/>
                      <a:pt x="884646" y="2041030"/>
                    </a:cubicBezTo>
                    <a:cubicBezTo>
                      <a:pt x="884646" y="2042614"/>
                      <a:pt x="881478" y="2042614"/>
                      <a:pt x="883062" y="2045782"/>
                    </a:cubicBezTo>
                    <a:cubicBezTo>
                      <a:pt x="883062" y="2047367"/>
                      <a:pt x="883062" y="2050535"/>
                      <a:pt x="884646" y="2050535"/>
                    </a:cubicBezTo>
                    <a:cubicBezTo>
                      <a:pt x="886230" y="2050535"/>
                      <a:pt x="884646" y="2053703"/>
                      <a:pt x="886230" y="2055287"/>
                    </a:cubicBezTo>
                    <a:cubicBezTo>
                      <a:pt x="886230" y="2055287"/>
                      <a:pt x="887814" y="2053703"/>
                      <a:pt x="889398" y="2053703"/>
                    </a:cubicBezTo>
                    <a:cubicBezTo>
                      <a:pt x="890982" y="2053703"/>
                      <a:pt x="889398" y="2056871"/>
                      <a:pt x="890982" y="2056871"/>
                    </a:cubicBezTo>
                    <a:cubicBezTo>
                      <a:pt x="890982" y="2056871"/>
                      <a:pt x="894151" y="2053703"/>
                      <a:pt x="892567" y="2053703"/>
                    </a:cubicBezTo>
                    <a:cubicBezTo>
                      <a:pt x="889398" y="2053703"/>
                      <a:pt x="890982" y="2052119"/>
                      <a:pt x="890982" y="2050535"/>
                    </a:cubicBezTo>
                    <a:cubicBezTo>
                      <a:pt x="889398" y="2050535"/>
                      <a:pt x="889398" y="2052119"/>
                      <a:pt x="887814" y="2050535"/>
                    </a:cubicBezTo>
                    <a:cubicBezTo>
                      <a:pt x="887814" y="2050535"/>
                      <a:pt x="892567" y="2044199"/>
                      <a:pt x="894151" y="2044199"/>
                    </a:cubicBezTo>
                    <a:cubicBezTo>
                      <a:pt x="895735" y="2044199"/>
                      <a:pt x="895735" y="2045782"/>
                      <a:pt x="895735" y="2045782"/>
                    </a:cubicBezTo>
                    <a:cubicBezTo>
                      <a:pt x="897319" y="2045782"/>
                      <a:pt x="898903" y="2044199"/>
                      <a:pt x="898903" y="2044199"/>
                    </a:cubicBezTo>
                    <a:cubicBezTo>
                      <a:pt x="898903" y="2044199"/>
                      <a:pt x="903655" y="2039446"/>
                      <a:pt x="903655" y="2041030"/>
                    </a:cubicBezTo>
                    <a:cubicBezTo>
                      <a:pt x="903655" y="2042614"/>
                      <a:pt x="900487" y="2044199"/>
                      <a:pt x="898903" y="2045782"/>
                    </a:cubicBezTo>
                    <a:cubicBezTo>
                      <a:pt x="897319" y="2047367"/>
                      <a:pt x="894151" y="2048951"/>
                      <a:pt x="892567" y="2048951"/>
                    </a:cubicBezTo>
                    <a:cubicBezTo>
                      <a:pt x="890982" y="2048951"/>
                      <a:pt x="889398" y="2052119"/>
                      <a:pt x="892567" y="2050535"/>
                    </a:cubicBezTo>
                    <a:cubicBezTo>
                      <a:pt x="894151" y="2050535"/>
                      <a:pt x="895735" y="2047367"/>
                      <a:pt x="897319" y="2047367"/>
                    </a:cubicBezTo>
                    <a:cubicBezTo>
                      <a:pt x="897319" y="2047367"/>
                      <a:pt x="897319" y="2048951"/>
                      <a:pt x="897319" y="2048951"/>
                    </a:cubicBezTo>
                    <a:cubicBezTo>
                      <a:pt x="898903" y="2048951"/>
                      <a:pt x="898903" y="2047367"/>
                      <a:pt x="900487" y="2047367"/>
                    </a:cubicBezTo>
                    <a:cubicBezTo>
                      <a:pt x="900487" y="2045782"/>
                      <a:pt x="903655" y="2045782"/>
                      <a:pt x="905239" y="2045782"/>
                    </a:cubicBezTo>
                    <a:cubicBezTo>
                      <a:pt x="908407" y="2044199"/>
                      <a:pt x="908407" y="2044199"/>
                      <a:pt x="909992" y="2042614"/>
                    </a:cubicBezTo>
                    <a:cubicBezTo>
                      <a:pt x="913159" y="2039446"/>
                      <a:pt x="916328" y="2037862"/>
                      <a:pt x="919496" y="2034694"/>
                    </a:cubicBezTo>
                    <a:cubicBezTo>
                      <a:pt x="922664" y="2031526"/>
                      <a:pt x="925832" y="2028358"/>
                      <a:pt x="929000" y="2025189"/>
                    </a:cubicBezTo>
                    <a:cubicBezTo>
                      <a:pt x="932169" y="2022021"/>
                      <a:pt x="935337" y="2018853"/>
                      <a:pt x="936921" y="2015685"/>
                    </a:cubicBezTo>
                    <a:cubicBezTo>
                      <a:pt x="938505" y="2012517"/>
                      <a:pt x="940089" y="2010933"/>
                      <a:pt x="943258" y="2010933"/>
                    </a:cubicBezTo>
                    <a:cubicBezTo>
                      <a:pt x="944841" y="2010933"/>
                      <a:pt x="943258" y="2018853"/>
                      <a:pt x="943258" y="2020437"/>
                    </a:cubicBezTo>
                    <a:cubicBezTo>
                      <a:pt x="943258" y="2025189"/>
                      <a:pt x="943258" y="2029942"/>
                      <a:pt x="941673" y="2036278"/>
                    </a:cubicBezTo>
                    <a:cubicBezTo>
                      <a:pt x="940089" y="2045782"/>
                      <a:pt x="936921" y="2053703"/>
                      <a:pt x="935337" y="2063208"/>
                    </a:cubicBezTo>
                    <a:cubicBezTo>
                      <a:pt x="933753" y="2072712"/>
                      <a:pt x="932169" y="2080632"/>
                      <a:pt x="932169" y="2090137"/>
                    </a:cubicBezTo>
                    <a:cubicBezTo>
                      <a:pt x="932169" y="2098057"/>
                      <a:pt x="925832" y="2094889"/>
                      <a:pt x="919496" y="2094889"/>
                    </a:cubicBezTo>
                    <a:cubicBezTo>
                      <a:pt x="914744" y="2094889"/>
                      <a:pt x="909992" y="2091721"/>
                      <a:pt x="905239" y="2090137"/>
                    </a:cubicBezTo>
                    <a:cubicBezTo>
                      <a:pt x="903655" y="2090137"/>
                      <a:pt x="902071" y="2088553"/>
                      <a:pt x="902071" y="2086969"/>
                    </a:cubicBezTo>
                    <a:cubicBezTo>
                      <a:pt x="902071" y="2085385"/>
                      <a:pt x="902071" y="2083801"/>
                      <a:pt x="900487" y="2083801"/>
                    </a:cubicBezTo>
                    <a:cubicBezTo>
                      <a:pt x="898903" y="2085385"/>
                      <a:pt x="894151" y="2085385"/>
                      <a:pt x="892567" y="2088553"/>
                    </a:cubicBezTo>
                    <a:cubicBezTo>
                      <a:pt x="892567" y="2090137"/>
                      <a:pt x="890982" y="2091721"/>
                      <a:pt x="890982" y="2091721"/>
                    </a:cubicBezTo>
                    <a:cubicBezTo>
                      <a:pt x="889398" y="2094889"/>
                      <a:pt x="892567" y="2093305"/>
                      <a:pt x="892567" y="2094889"/>
                    </a:cubicBezTo>
                    <a:cubicBezTo>
                      <a:pt x="890982" y="2094889"/>
                      <a:pt x="890982" y="2093305"/>
                      <a:pt x="889398" y="2093305"/>
                    </a:cubicBezTo>
                    <a:cubicBezTo>
                      <a:pt x="887814" y="2093305"/>
                      <a:pt x="887814" y="2096473"/>
                      <a:pt x="889398" y="2096473"/>
                    </a:cubicBezTo>
                    <a:cubicBezTo>
                      <a:pt x="890982" y="2096473"/>
                      <a:pt x="890982" y="2098057"/>
                      <a:pt x="892567" y="2098057"/>
                    </a:cubicBezTo>
                    <a:cubicBezTo>
                      <a:pt x="892567" y="2098057"/>
                      <a:pt x="894151" y="2099642"/>
                      <a:pt x="894151" y="2099642"/>
                    </a:cubicBezTo>
                    <a:cubicBezTo>
                      <a:pt x="894151" y="2099642"/>
                      <a:pt x="894151" y="2099642"/>
                      <a:pt x="894151" y="2101226"/>
                    </a:cubicBezTo>
                    <a:cubicBezTo>
                      <a:pt x="895735" y="2104394"/>
                      <a:pt x="903655" y="2105978"/>
                      <a:pt x="906823" y="2105978"/>
                    </a:cubicBezTo>
                    <a:cubicBezTo>
                      <a:pt x="911576" y="2107562"/>
                      <a:pt x="916328" y="2109146"/>
                      <a:pt x="921080" y="2110730"/>
                    </a:cubicBezTo>
                    <a:cubicBezTo>
                      <a:pt x="925832" y="2112314"/>
                      <a:pt x="930585" y="2112314"/>
                      <a:pt x="935337" y="2112314"/>
                    </a:cubicBezTo>
                    <a:cubicBezTo>
                      <a:pt x="938505" y="2112314"/>
                      <a:pt x="943258" y="2112314"/>
                      <a:pt x="946425" y="2109146"/>
                    </a:cubicBezTo>
                    <a:cubicBezTo>
                      <a:pt x="949594" y="2105978"/>
                      <a:pt x="946425" y="2101226"/>
                      <a:pt x="948010" y="2098057"/>
                    </a:cubicBezTo>
                    <a:cubicBezTo>
                      <a:pt x="949594" y="2094889"/>
                      <a:pt x="949594" y="2091721"/>
                      <a:pt x="951178" y="2088553"/>
                    </a:cubicBezTo>
                    <a:cubicBezTo>
                      <a:pt x="952762" y="2083801"/>
                      <a:pt x="952762" y="2079048"/>
                      <a:pt x="952762" y="2074296"/>
                    </a:cubicBezTo>
                    <a:cubicBezTo>
                      <a:pt x="952762" y="2071128"/>
                      <a:pt x="954346" y="2067960"/>
                      <a:pt x="954346" y="2064791"/>
                    </a:cubicBezTo>
                    <a:cubicBezTo>
                      <a:pt x="954346" y="2061623"/>
                      <a:pt x="957514" y="2060039"/>
                      <a:pt x="957514" y="2058455"/>
                    </a:cubicBezTo>
                    <a:cubicBezTo>
                      <a:pt x="957514" y="2055287"/>
                      <a:pt x="957514" y="2053703"/>
                      <a:pt x="957514" y="2052119"/>
                    </a:cubicBezTo>
                    <a:cubicBezTo>
                      <a:pt x="959098" y="2048951"/>
                      <a:pt x="959098" y="2044199"/>
                      <a:pt x="959098" y="2039446"/>
                    </a:cubicBezTo>
                    <a:cubicBezTo>
                      <a:pt x="959098" y="2037862"/>
                      <a:pt x="959098" y="2036278"/>
                      <a:pt x="959098" y="2034694"/>
                    </a:cubicBezTo>
                    <a:cubicBezTo>
                      <a:pt x="957514" y="2031526"/>
                      <a:pt x="960682" y="2029942"/>
                      <a:pt x="960682" y="2028358"/>
                    </a:cubicBezTo>
                    <a:cubicBezTo>
                      <a:pt x="962266" y="2026773"/>
                      <a:pt x="962266" y="2018853"/>
                      <a:pt x="965435" y="2017269"/>
                    </a:cubicBezTo>
                    <a:cubicBezTo>
                      <a:pt x="968603" y="2022021"/>
                      <a:pt x="965435" y="2028358"/>
                      <a:pt x="970187" y="2033110"/>
                    </a:cubicBezTo>
                    <a:cubicBezTo>
                      <a:pt x="971771" y="2034694"/>
                      <a:pt x="973355" y="2036278"/>
                      <a:pt x="974939" y="2039446"/>
                    </a:cubicBezTo>
                    <a:cubicBezTo>
                      <a:pt x="974939" y="2041030"/>
                      <a:pt x="978107" y="2044199"/>
                      <a:pt x="979691" y="2045782"/>
                    </a:cubicBezTo>
                    <a:cubicBezTo>
                      <a:pt x="982860" y="2048951"/>
                      <a:pt x="989196" y="2053703"/>
                      <a:pt x="993948" y="2053703"/>
                    </a:cubicBezTo>
                    <a:cubicBezTo>
                      <a:pt x="997116" y="2053703"/>
                      <a:pt x="1000284" y="2056871"/>
                      <a:pt x="1001869" y="2056871"/>
                    </a:cubicBezTo>
                    <a:cubicBezTo>
                      <a:pt x="1005037" y="2056871"/>
                      <a:pt x="1006621" y="2060039"/>
                      <a:pt x="1008205" y="2061623"/>
                    </a:cubicBezTo>
                    <a:cubicBezTo>
                      <a:pt x="1012957" y="2064791"/>
                      <a:pt x="1017709" y="2069544"/>
                      <a:pt x="1024046" y="2071128"/>
                    </a:cubicBezTo>
                    <a:cubicBezTo>
                      <a:pt x="1025630" y="2071128"/>
                      <a:pt x="1027214" y="2074296"/>
                      <a:pt x="1028798" y="2075880"/>
                    </a:cubicBezTo>
                    <a:cubicBezTo>
                      <a:pt x="1030382" y="2077464"/>
                      <a:pt x="1031966" y="2077464"/>
                      <a:pt x="1035134" y="2079048"/>
                    </a:cubicBezTo>
                    <a:cubicBezTo>
                      <a:pt x="1036719" y="2080632"/>
                      <a:pt x="1038303" y="2080632"/>
                      <a:pt x="1041471" y="2080632"/>
                    </a:cubicBezTo>
                    <a:cubicBezTo>
                      <a:pt x="1043055" y="2080632"/>
                      <a:pt x="1044639" y="2079048"/>
                      <a:pt x="1046223" y="2079048"/>
                    </a:cubicBezTo>
                    <a:cubicBezTo>
                      <a:pt x="1047807" y="2079048"/>
                      <a:pt x="1050975" y="2071128"/>
                      <a:pt x="1050975" y="2069544"/>
                    </a:cubicBezTo>
                    <a:cubicBezTo>
                      <a:pt x="1050975" y="2069544"/>
                      <a:pt x="1049391" y="2069544"/>
                      <a:pt x="1049391" y="2069544"/>
                    </a:cubicBezTo>
                    <a:cubicBezTo>
                      <a:pt x="1049391" y="2067960"/>
                      <a:pt x="1050975" y="2067960"/>
                      <a:pt x="1050975" y="2067960"/>
                    </a:cubicBezTo>
                    <a:cubicBezTo>
                      <a:pt x="1050975" y="2067960"/>
                      <a:pt x="1050975" y="2066376"/>
                      <a:pt x="1050975" y="2064791"/>
                    </a:cubicBezTo>
                    <a:cubicBezTo>
                      <a:pt x="1050975" y="2066376"/>
                      <a:pt x="1047807" y="2064791"/>
                      <a:pt x="1046223" y="2063208"/>
                    </a:cubicBezTo>
                    <a:close/>
                    <a:moveTo>
                      <a:pt x="979691" y="1941233"/>
                    </a:moveTo>
                    <a:cubicBezTo>
                      <a:pt x="981276" y="1941233"/>
                      <a:pt x="984443" y="1942817"/>
                      <a:pt x="982860" y="1944401"/>
                    </a:cubicBezTo>
                    <a:cubicBezTo>
                      <a:pt x="981276" y="1945985"/>
                      <a:pt x="978107" y="1942817"/>
                      <a:pt x="979691" y="1941233"/>
                    </a:cubicBezTo>
                    <a:close/>
                    <a:moveTo>
                      <a:pt x="978107" y="1963410"/>
                    </a:moveTo>
                    <a:cubicBezTo>
                      <a:pt x="981276" y="1961826"/>
                      <a:pt x="984443" y="1963410"/>
                      <a:pt x="987612" y="1961826"/>
                    </a:cubicBezTo>
                    <a:cubicBezTo>
                      <a:pt x="989196" y="1961826"/>
                      <a:pt x="993948" y="1961826"/>
                      <a:pt x="995532" y="1963410"/>
                    </a:cubicBezTo>
                    <a:cubicBezTo>
                      <a:pt x="993948" y="1964994"/>
                      <a:pt x="990780" y="1963410"/>
                      <a:pt x="990780" y="1964994"/>
                    </a:cubicBezTo>
                    <a:cubicBezTo>
                      <a:pt x="989196" y="1966578"/>
                      <a:pt x="984443" y="1964994"/>
                      <a:pt x="981276" y="1964994"/>
                    </a:cubicBezTo>
                    <a:cubicBezTo>
                      <a:pt x="979691" y="1964994"/>
                      <a:pt x="976523" y="1964994"/>
                      <a:pt x="978107" y="1963410"/>
                    </a:cubicBezTo>
                    <a:close/>
                    <a:moveTo>
                      <a:pt x="959098" y="1269579"/>
                    </a:moveTo>
                    <a:lnTo>
                      <a:pt x="1011373" y="1269579"/>
                    </a:lnTo>
                    <a:lnTo>
                      <a:pt x="1011373" y="1201464"/>
                    </a:lnTo>
                    <a:lnTo>
                      <a:pt x="1046223" y="1201464"/>
                    </a:lnTo>
                    <a:lnTo>
                      <a:pt x="1046223" y="1269579"/>
                    </a:lnTo>
                    <a:lnTo>
                      <a:pt x="1068400" y="1269579"/>
                    </a:lnTo>
                    <a:lnTo>
                      <a:pt x="1068400" y="1201464"/>
                    </a:lnTo>
                    <a:lnTo>
                      <a:pt x="1125428" y="1201464"/>
                    </a:lnTo>
                    <a:lnTo>
                      <a:pt x="1125428" y="1269579"/>
                    </a:lnTo>
                    <a:lnTo>
                      <a:pt x="1147605" y="1269579"/>
                    </a:lnTo>
                    <a:lnTo>
                      <a:pt x="1147605" y="1201464"/>
                    </a:lnTo>
                    <a:lnTo>
                      <a:pt x="1182454" y="1201464"/>
                    </a:lnTo>
                    <a:lnTo>
                      <a:pt x="1182454" y="1269579"/>
                    </a:lnTo>
                    <a:lnTo>
                      <a:pt x="1234730" y="1269579"/>
                    </a:lnTo>
                    <a:lnTo>
                      <a:pt x="1234730" y="1177702"/>
                    </a:lnTo>
                    <a:lnTo>
                      <a:pt x="959098" y="1177702"/>
                    </a:lnTo>
                    <a:lnTo>
                      <a:pt x="959098" y="1269579"/>
                    </a:lnTo>
                    <a:close/>
                    <a:moveTo>
                      <a:pt x="900487" y="2018853"/>
                    </a:moveTo>
                    <a:cubicBezTo>
                      <a:pt x="903655" y="2015685"/>
                      <a:pt x="903655" y="2007764"/>
                      <a:pt x="898903" y="2006180"/>
                    </a:cubicBezTo>
                    <a:cubicBezTo>
                      <a:pt x="894151" y="2003012"/>
                      <a:pt x="894151" y="2007764"/>
                      <a:pt x="890982" y="2009348"/>
                    </a:cubicBezTo>
                    <a:cubicBezTo>
                      <a:pt x="889398" y="2010933"/>
                      <a:pt x="883062" y="2014101"/>
                      <a:pt x="881478" y="2010933"/>
                    </a:cubicBezTo>
                    <a:cubicBezTo>
                      <a:pt x="881478" y="2006180"/>
                      <a:pt x="883062" y="2003012"/>
                      <a:pt x="884646" y="1998260"/>
                    </a:cubicBezTo>
                    <a:cubicBezTo>
                      <a:pt x="887814" y="1993508"/>
                      <a:pt x="887814" y="1987171"/>
                      <a:pt x="890982" y="1982419"/>
                    </a:cubicBezTo>
                    <a:cubicBezTo>
                      <a:pt x="892567" y="1977667"/>
                      <a:pt x="898903" y="1977667"/>
                      <a:pt x="903655" y="1976083"/>
                    </a:cubicBezTo>
                    <a:cubicBezTo>
                      <a:pt x="905239" y="1976083"/>
                      <a:pt x="914744" y="1974499"/>
                      <a:pt x="914744" y="1971330"/>
                    </a:cubicBezTo>
                    <a:cubicBezTo>
                      <a:pt x="914744" y="1971330"/>
                      <a:pt x="913159" y="1971330"/>
                      <a:pt x="913159" y="1971330"/>
                    </a:cubicBezTo>
                    <a:cubicBezTo>
                      <a:pt x="913159" y="1969746"/>
                      <a:pt x="916328" y="1969746"/>
                      <a:pt x="917912" y="1969746"/>
                    </a:cubicBezTo>
                    <a:cubicBezTo>
                      <a:pt x="917912" y="1969746"/>
                      <a:pt x="914744" y="1969746"/>
                      <a:pt x="914744" y="1968162"/>
                    </a:cubicBezTo>
                    <a:cubicBezTo>
                      <a:pt x="916328" y="1968162"/>
                      <a:pt x="916328" y="1964994"/>
                      <a:pt x="917912" y="1964994"/>
                    </a:cubicBezTo>
                    <a:cubicBezTo>
                      <a:pt x="919496" y="1964994"/>
                      <a:pt x="922664" y="1964994"/>
                      <a:pt x="922664" y="1963410"/>
                    </a:cubicBezTo>
                    <a:cubicBezTo>
                      <a:pt x="921080" y="1961826"/>
                      <a:pt x="919496" y="1961826"/>
                      <a:pt x="922664" y="1960242"/>
                    </a:cubicBezTo>
                    <a:cubicBezTo>
                      <a:pt x="925832" y="1958658"/>
                      <a:pt x="924248" y="1958658"/>
                      <a:pt x="922664" y="1958658"/>
                    </a:cubicBezTo>
                    <a:cubicBezTo>
                      <a:pt x="921080" y="1958658"/>
                      <a:pt x="919496" y="1957074"/>
                      <a:pt x="921080" y="1957074"/>
                    </a:cubicBezTo>
                    <a:cubicBezTo>
                      <a:pt x="922664" y="1957074"/>
                      <a:pt x="921080" y="1955490"/>
                      <a:pt x="921080" y="1953905"/>
                    </a:cubicBezTo>
                    <a:cubicBezTo>
                      <a:pt x="921080" y="1953905"/>
                      <a:pt x="919496" y="1952321"/>
                      <a:pt x="919496" y="1952321"/>
                    </a:cubicBezTo>
                    <a:cubicBezTo>
                      <a:pt x="919496" y="1950737"/>
                      <a:pt x="917912" y="1950737"/>
                      <a:pt x="917912" y="1949153"/>
                    </a:cubicBezTo>
                    <a:cubicBezTo>
                      <a:pt x="916328" y="1945985"/>
                      <a:pt x="914744" y="1945985"/>
                      <a:pt x="911576" y="1944401"/>
                    </a:cubicBezTo>
                    <a:cubicBezTo>
                      <a:pt x="909992" y="1942817"/>
                      <a:pt x="908407" y="1942817"/>
                      <a:pt x="905239" y="1942817"/>
                    </a:cubicBezTo>
                    <a:cubicBezTo>
                      <a:pt x="902071" y="1941233"/>
                      <a:pt x="903655" y="1944401"/>
                      <a:pt x="902071" y="1944401"/>
                    </a:cubicBezTo>
                    <a:cubicBezTo>
                      <a:pt x="898903" y="1944401"/>
                      <a:pt x="902071" y="1934896"/>
                      <a:pt x="902071" y="1934896"/>
                    </a:cubicBezTo>
                    <a:cubicBezTo>
                      <a:pt x="905239" y="1928560"/>
                      <a:pt x="909992" y="1923808"/>
                      <a:pt x="909992" y="1917471"/>
                    </a:cubicBezTo>
                    <a:cubicBezTo>
                      <a:pt x="909992" y="1912719"/>
                      <a:pt x="909992" y="1906383"/>
                      <a:pt x="906823" y="1901631"/>
                    </a:cubicBezTo>
                    <a:cubicBezTo>
                      <a:pt x="905239" y="1900046"/>
                      <a:pt x="905239" y="1898462"/>
                      <a:pt x="905239" y="1896878"/>
                    </a:cubicBezTo>
                    <a:cubicBezTo>
                      <a:pt x="905239" y="1895294"/>
                      <a:pt x="903655" y="1892126"/>
                      <a:pt x="902071" y="1892126"/>
                    </a:cubicBezTo>
                    <a:cubicBezTo>
                      <a:pt x="900487" y="1892126"/>
                      <a:pt x="900487" y="1893710"/>
                      <a:pt x="900487" y="1895294"/>
                    </a:cubicBezTo>
                    <a:cubicBezTo>
                      <a:pt x="898903" y="1895294"/>
                      <a:pt x="900487" y="1892126"/>
                      <a:pt x="900487" y="1892126"/>
                    </a:cubicBezTo>
                    <a:cubicBezTo>
                      <a:pt x="902071" y="1887374"/>
                      <a:pt x="897319" y="1888958"/>
                      <a:pt x="895735" y="1892126"/>
                    </a:cubicBezTo>
                    <a:cubicBezTo>
                      <a:pt x="894151" y="1896878"/>
                      <a:pt x="897319" y="1901631"/>
                      <a:pt x="897319" y="1906383"/>
                    </a:cubicBezTo>
                    <a:cubicBezTo>
                      <a:pt x="897319" y="1911135"/>
                      <a:pt x="892567" y="1915887"/>
                      <a:pt x="890982" y="1920640"/>
                    </a:cubicBezTo>
                    <a:cubicBezTo>
                      <a:pt x="887814" y="1930144"/>
                      <a:pt x="889398" y="1942817"/>
                      <a:pt x="883062" y="1950737"/>
                    </a:cubicBezTo>
                    <a:cubicBezTo>
                      <a:pt x="881478" y="1952321"/>
                      <a:pt x="879894" y="1953905"/>
                      <a:pt x="878310" y="1953905"/>
                    </a:cubicBezTo>
                    <a:cubicBezTo>
                      <a:pt x="876726" y="1953905"/>
                      <a:pt x="875141" y="1952321"/>
                      <a:pt x="873557" y="1950737"/>
                    </a:cubicBezTo>
                    <a:cubicBezTo>
                      <a:pt x="871974" y="1950737"/>
                      <a:pt x="870389" y="1949153"/>
                      <a:pt x="868805" y="1950737"/>
                    </a:cubicBezTo>
                    <a:cubicBezTo>
                      <a:pt x="867221" y="1950737"/>
                      <a:pt x="865637" y="1953905"/>
                      <a:pt x="864053" y="1953905"/>
                    </a:cubicBezTo>
                    <a:cubicBezTo>
                      <a:pt x="859301" y="1953905"/>
                      <a:pt x="857716" y="1958658"/>
                      <a:pt x="854549" y="1960242"/>
                    </a:cubicBezTo>
                    <a:cubicBezTo>
                      <a:pt x="851380" y="1963410"/>
                      <a:pt x="848212" y="1966578"/>
                      <a:pt x="845044" y="1969746"/>
                    </a:cubicBezTo>
                    <a:cubicBezTo>
                      <a:pt x="838708" y="1976083"/>
                      <a:pt x="838708" y="1985587"/>
                      <a:pt x="845044" y="1991924"/>
                    </a:cubicBezTo>
                    <a:cubicBezTo>
                      <a:pt x="849796" y="1996676"/>
                      <a:pt x="860885" y="1985587"/>
                      <a:pt x="867221" y="1988755"/>
                    </a:cubicBezTo>
                    <a:cubicBezTo>
                      <a:pt x="875141" y="1991924"/>
                      <a:pt x="857716" y="2001428"/>
                      <a:pt x="856133" y="2004596"/>
                    </a:cubicBezTo>
                    <a:cubicBezTo>
                      <a:pt x="857716" y="2004596"/>
                      <a:pt x="857716" y="2001428"/>
                      <a:pt x="860885" y="2003012"/>
                    </a:cubicBezTo>
                    <a:cubicBezTo>
                      <a:pt x="860885" y="2006180"/>
                      <a:pt x="856133" y="2007764"/>
                      <a:pt x="854549" y="2009348"/>
                    </a:cubicBezTo>
                    <a:cubicBezTo>
                      <a:pt x="851380" y="2012517"/>
                      <a:pt x="848212" y="2015685"/>
                      <a:pt x="845044" y="2018853"/>
                    </a:cubicBezTo>
                    <a:cubicBezTo>
                      <a:pt x="841876" y="2022021"/>
                      <a:pt x="838708" y="2025189"/>
                      <a:pt x="835539" y="2028358"/>
                    </a:cubicBezTo>
                    <a:cubicBezTo>
                      <a:pt x="835539" y="2028358"/>
                      <a:pt x="827619" y="2036278"/>
                      <a:pt x="826035" y="2033110"/>
                    </a:cubicBezTo>
                    <a:cubicBezTo>
                      <a:pt x="826035" y="2033110"/>
                      <a:pt x="827619" y="2033110"/>
                      <a:pt x="826035" y="2031526"/>
                    </a:cubicBezTo>
                    <a:cubicBezTo>
                      <a:pt x="826035" y="2031526"/>
                      <a:pt x="824451" y="2033110"/>
                      <a:pt x="824451" y="2033110"/>
                    </a:cubicBezTo>
                    <a:cubicBezTo>
                      <a:pt x="822867" y="2036278"/>
                      <a:pt x="821283" y="2037862"/>
                      <a:pt x="819698" y="2041030"/>
                    </a:cubicBezTo>
                    <a:cubicBezTo>
                      <a:pt x="818114" y="2042614"/>
                      <a:pt x="818114" y="2045782"/>
                      <a:pt x="816531" y="2047367"/>
                    </a:cubicBezTo>
                    <a:cubicBezTo>
                      <a:pt x="814946" y="2050535"/>
                      <a:pt x="821283" y="2053703"/>
                      <a:pt x="822867" y="2056871"/>
                    </a:cubicBezTo>
                    <a:cubicBezTo>
                      <a:pt x="824451" y="2060039"/>
                      <a:pt x="827619" y="2058455"/>
                      <a:pt x="830787" y="2056871"/>
                    </a:cubicBezTo>
                    <a:cubicBezTo>
                      <a:pt x="832371" y="2055287"/>
                      <a:pt x="833955" y="2053703"/>
                      <a:pt x="833955" y="2052119"/>
                    </a:cubicBezTo>
                    <a:cubicBezTo>
                      <a:pt x="833955" y="2050535"/>
                      <a:pt x="833955" y="2048951"/>
                      <a:pt x="833955" y="2048951"/>
                    </a:cubicBezTo>
                    <a:cubicBezTo>
                      <a:pt x="835539" y="2047367"/>
                      <a:pt x="840292" y="2047367"/>
                      <a:pt x="843460" y="2045782"/>
                    </a:cubicBezTo>
                    <a:cubicBezTo>
                      <a:pt x="848212" y="2044199"/>
                      <a:pt x="851380" y="2044199"/>
                      <a:pt x="856133" y="2041030"/>
                    </a:cubicBezTo>
                    <a:cubicBezTo>
                      <a:pt x="859301" y="2039446"/>
                      <a:pt x="862469" y="2039446"/>
                      <a:pt x="860885" y="2044199"/>
                    </a:cubicBezTo>
                    <a:cubicBezTo>
                      <a:pt x="859301" y="2048951"/>
                      <a:pt x="857716" y="2053703"/>
                      <a:pt x="857716" y="2058455"/>
                    </a:cubicBezTo>
                    <a:cubicBezTo>
                      <a:pt x="857716" y="2063208"/>
                      <a:pt x="854549" y="2067960"/>
                      <a:pt x="854549" y="2072712"/>
                    </a:cubicBezTo>
                    <a:cubicBezTo>
                      <a:pt x="854549" y="2074296"/>
                      <a:pt x="854549" y="2080632"/>
                      <a:pt x="852964" y="2082217"/>
                    </a:cubicBezTo>
                    <a:cubicBezTo>
                      <a:pt x="849796" y="2082217"/>
                      <a:pt x="849796" y="2077464"/>
                      <a:pt x="846628" y="2075880"/>
                    </a:cubicBezTo>
                    <a:cubicBezTo>
                      <a:pt x="843460" y="2074296"/>
                      <a:pt x="845044" y="2083801"/>
                      <a:pt x="846628" y="2083801"/>
                    </a:cubicBezTo>
                    <a:cubicBezTo>
                      <a:pt x="848212" y="2086969"/>
                      <a:pt x="849796" y="2088553"/>
                      <a:pt x="849796" y="2091721"/>
                    </a:cubicBezTo>
                    <a:cubicBezTo>
                      <a:pt x="849796" y="2093305"/>
                      <a:pt x="852964" y="2094889"/>
                      <a:pt x="852964" y="2098057"/>
                    </a:cubicBezTo>
                    <a:cubicBezTo>
                      <a:pt x="852964" y="2099642"/>
                      <a:pt x="852964" y="2101226"/>
                      <a:pt x="854549" y="2101226"/>
                    </a:cubicBezTo>
                    <a:cubicBezTo>
                      <a:pt x="854549" y="2101226"/>
                      <a:pt x="856133" y="2101226"/>
                      <a:pt x="856133" y="2101226"/>
                    </a:cubicBezTo>
                    <a:cubicBezTo>
                      <a:pt x="857716" y="2101226"/>
                      <a:pt x="857716" y="2102810"/>
                      <a:pt x="857716" y="2102810"/>
                    </a:cubicBezTo>
                    <a:cubicBezTo>
                      <a:pt x="859301" y="2101226"/>
                      <a:pt x="860885" y="2105978"/>
                      <a:pt x="860885" y="2101226"/>
                    </a:cubicBezTo>
                    <a:cubicBezTo>
                      <a:pt x="860885" y="2098057"/>
                      <a:pt x="860885" y="2094889"/>
                      <a:pt x="862469" y="2090137"/>
                    </a:cubicBezTo>
                    <a:cubicBezTo>
                      <a:pt x="864053" y="2086969"/>
                      <a:pt x="864053" y="2082217"/>
                      <a:pt x="864053" y="2079048"/>
                    </a:cubicBezTo>
                    <a:cubicBezTo>
                      <a:pt x="865637" y="2074296"/>
                      <a:pt x="865637" y="2069544"/>
                      <a:pt x="865637" y="2066376"/>
                    </a:cubicBezTo>
                    <a:cubicBezTo>
                      <a:pt x="867221" y="2058455"/>
                      <a:pt x="868805" y="2050535"/>
                      <a:pt x="870389" y="2044199"/>
                    </a:cubicBezTo>
                    <a:cubicBezTo>
                      <a:pt x="871974" y="2037862"/>
                      <a:pt x="876726" y="2034694"/>
                      <a:pt x="883062" y="2031526"/>
                    </a:cubicBezTo>
                    <a:cubicBezTo>
                      <a:pt x="892567" y="2026773"/>
                      <a:pt x="897319" y="2023605"/>
                      <a:pt x="900487" y="2018853"/>
                    </a:cubicBezTo>
                    <a:close/>
                    <a:moveTo>
                      <a:pt x="868805" y="2014101"/>
                    </a:moveTo>
                    <a:cubicBezTo>
                      <a:pt x="868805" y="2017269"/>
                      <a:pt x="864053" y="2022021"/>
                      <a:pt x="860885" y="2020437"/>
                    </a:cubicBezTo>
                    <a:cubicBezTo>
                      <a:pt x="862469" y="2017269"/>
                      <a:pt x="867221" y="2009348"/>
                      <a:pt x="871974" y="2009348"/>
                    </a:cubicBezTo>
                    <a:cubicBezTo>
                      <a:pt x="870389" y="2010933"/>
                      <a:pt x="868805" y="2012517"/>
                      <a:pt x="868805" y="2014101"/>
                    </a:cubicBezTo>
                    <a:close/>
                    <a:moveTo>
                      <a:pt x="1050975" y="1361457"/>
                    </a:moveTo>
                    <a:lnTo>
                      <a:pt x="1027214" y="1361457"/>
                    </a:lnTo>
                    <a:lnTo>
                      <a:pt x="1027214" y="1396306"/>
                    </a:lnTo>
                    <a:lnTo>
                      <a:pt x="1049391" y="1396306"/>
                    </a:lnTo>
                    <a:lnTo>
                      <a:pt x="1049391" y="1361457"/>
                    </a:lnTo>
                    <a:close/>
                    <a:moveTo>
                      <a:pt x="167054" y="1176118"/>
                    </a:moveTo>
                    <a:lnTo>
                      <a:pt x="251011" y="1123843"/>
                    </a:lnTo>
                    <a:lnTo>
                      <a:pt x="249427" y="1093746"/>
                    </a:lnTo>
                    <a:lnTo>
                      <a:pt x="125868" y="1100082"/>
                    </a:lnTo>
                    <a:lnTo>
                      <a:pt x="127452" y="1128596"/>
                    </a:lnTo>
                    <a:lnTo>
                      <a:pt x="198736" y="1123843"/>
                    </a:lnTo>
                    <a:lnTo>
                      <a:pt x="130620" y="1166614"/>
                    </a:lnTo>
                    <a:lnTo>
                      <a:pt x="132204" y="1204632"/>
                    </a:lnTo>
                    <a:lnTo>
                      <a:pt x="255763" y="1198295"/>
                    </a:lnTo>
                    <a:lnTo>
                      <a:pt x="254179" y="1169782"/>
                    </a:lnTo>
                    <a:lnTo>
                      <a:pt x="167054" y="1176118"/>
                    </a:lnTo>
                    <a:close/>
                    <a:moveTo>
                      <a:pt x="740494" y="1857276"/>
                    </a:moveTo>
                    <a:cubicBezTo>
                      <a:pt x="740494" y="1857276"/>
                      <a:pt x="738910" y="1854108"/>
                      <a:pt x="740494" y="1852524"/>
                    </a:cubicBezTo>
                    <a:cubicBezTo>
                      <a:pt x="740494" y="1850940"/>
                      <a:pt x="743662" y="1852524"/>
                      <a:pt x="742078" y="1850940"/>
                    </a:cubicBezTo>
                    <a:cubicBezTo>
                      <a:pt x="740494" y="1849356"/>
                      <a:pt x="738910" y="1847771"/>
                      <a:pt x="737326" y="1846188"/>
                    </a:cubicBezTo>
                    <a:cubicBezTo>
                      <a:pt x="734158" y="1843019"/>
                      <a:pt x="729406" y="1841435"/>
                      <a:pt x="726237" y="1839851"/>
                    </a:cubicBezTo>
                    <a:cubicBezTo>
                      <a:pt x="719901" y="1836683"/>
                      <a:pt x="713565" y="1836683"/>
                      <a:pt x="708812" y="1835099"/>
                    </a:cubicBezTo>
                    <a:cubicBezTo>
                      <a:pt x="704060" y="1833515"/>
                      <a:pt x="700892" y="1830347"/>
                      <a:pt x="696140" y="1827178"/>
                    </a:cubicBezTo>
                    <a:cubicBezTo>
                      <a:pt x="692971" y="1825594"/>
                      <a:pt x="688219" y="1824010"/>
                      <a:pt x="691387" y="1819258"/>
                    </a:cubicBezTo>
                    <a:cubicBezTo>
                      <a:pt x="691387" y="1817674"/>
                      <a:pt x="692971" y="1816090"/>
                      <a:pt x="692971" y="1814506"/>
                    </a:cubicBezTo>
                    <a:cubicBezTo>
                      <a:pt x="692971" y="1814506"/>
                      <a:pt x="694556" y="1814506"/>
                      <a:pt x="694556" y="1812922"/>
                    </a:cubicBezTo>
                    <a:cubicBezTo>
                      <a:pt x="694556" y="1812922"/>
                      <a:pt x="696140" y="1811337"/>
                      <a:pt x="696140" y="1809753"/>
                    </a:cubicBezTo>
                    <a:cubicBezTo>
                      <a:pt x="697724" y="1808169"/>
                      <a:pt x="696140" y="1806585"/>
                      <a:pt x="694556" y="1805001"/>
                    </a:cubicBezTo>
                    <a:cubicBezTo>
                      <a:pt x="692971" y="1803417"/>
                      <a:pt x="692971" y="1801833"/>
                      <a:pt x="692971" y="1798665"/>
                    </a:cubicBezTo>
                    <a:cubicBezTo>
                      <a:pt x="691387" y="1797081"/>
                      <a:pt x="691387" y="1797081"/>
                      <a:pt x="688219" y="1795497"/>
                    </a:cubicBezTo>
                    <a:cubicBezTo>
                      <a:pt x="686635" y="1793913"/>
                      <a:pt x="686635" y="1792328"/>
                      <a:pt x="686635" y="1790744"/>
                    </a:cubicBezTo>
                    <a:cubicBezTo>
                      <a:pt x="685051" y="1789160"/>
                      <a:pt x="685051" y="1787576"/>
                      <a:pt x="685051" y="1785992"/>
                    </a:cubicBezTo>
                    <a:cubicBezTo>
                      <a:pt x="685051" y="1785992"/>
                      <a:pt x="681883" y="1784408"/>
                      <a:pt x="681883" y="1782824"/>
                    </a:cubicBezTo>
                    <a:cubicBezTo>
                      <a:pt x="680299" y="1781240"/>
                      <a:pt x="683467" y="1774904"/>
                      <a:pt x="683467" y="1773319"/>
                    </a:cubicBezTo>
                    <a:cubicBezTo>
                      <a:pt x="683467" y="1773319"/>
                      <a:pt x="683467" y="1773319"/>
                      <a:pt x="683467" y="1771735"/>
                    </a:cubicBezTo>
                    <a:cubicBezTo>
                      <a:pt x="683467" y="1770151"/>
                      <a:pt x="681883" y="1771735"/>
                      <a:pt x="681883" y="1770151"/>
                    </a:cubicBezTo>
                    <a:cubicBezTo>
                      <a:pt x="680299" y="1768567"/>
                      <a:pt x="680299" y="1768567"/>
                      <a:pt x="678715" y="1768567"/>
                    </a:cubicBezTo>
                    <a:cubicBezTo>
                      <a:pt x="677130" y="1768567"/>
                      <a:pt x="677130" y="1766983"/>
                      <a:pt x="677130" y="1765399"/>
                    </a:cubicBezTo>
                    <a:cubicBezTo>
                      <a:pt x="675546" y="1763815"/>
                      <a:pt x="675546" y="1765399"/>
                      <a:pt x="673963" y="1765399"/>
                    </a:cubicBezTo>
                    <a:cubicBezTo>
                      <a:pt x="670794" y="1765399"/>
                      <a:pt x="669210" y="1765399"/>
                      <a:pt x="667626" y="1768567"/>
                    </a:cubicBezTo>
                    <a:cubicBezTo>
                      <a:pt x="664458" y="1770151"/>
                      <a:pt x="662874" y="1773319"/>
                      <a:pt x="662874" y="1776488"/>
                    </a:cubicBezTo>
                    <a:cubicBezTo>
                      <a:pt x="662874" y="1778072"/>
                      <a:pt x="664458" y="1785992"/>
                      <a:pt x="664458" y="1785992"/>
                    </a:cubicBezTo>
                    <a:cubicBezTo>
                      <a:pt x="662874" y="1785992"/>
                      <a:pt x="662874" y="1785992"/>
                      <a:pt x="661290" y="1784408"/>
                    </a:cubicBezTo>
                    <a:cubicBezTo>
                      <a:pt x="659705" y="1782824"/>
                      <a:pt x="661290" y="1779656"/>
                      <a:pt x="659705" y="1778072"/>
                    </a:cubicBezTo>
                    <a:cubicBezTo>
                      <a:pt x="659705" y="1778072"/>
                      <a:pt x="659705" y="1776488"/>
                      <a:pt x="658122" y="1776488"/>
                    </a:cubicBezTo>
                    <a:cubicBezTo>
                      <a:pt x="656538" y="1779656"/>
                      <a:pt x="654953" y="1784408"/>
                      <a:pt x="654953" y="1789160"/>
                    </a:cubicBezTo>
                    <a:cubicBezTo>
                      <a:pt x="654953" y="1792328"/>
                      <a:pt x="656538" y="1795497"/>
                      <a:pt x="656538" y="1800249"/>
                    </a:cubicBezTo>
                    <a:cubicBezTo>
                      <a:pt x="658122" y="1805001"/>
                      <a:pt x="659705" y="1806585"/>
                      <a:pt x="662874" y="1809753"/>
                    </a:cubicBezTo>
                    <a:cubicBezTo>
                      <a:pt x="664458" y="1811337"/>
                      <a:pt x="664458" y="1812922"/>
                      <a:pt x="666042" y="1814506"/>
                    </a:cubicBezTo>
                    <a:cubicBezTo>
                      <a:pt x="666042" y="1816090"/>
                      <a:pt x="666042" y="1817674"/>
                      <a:pt x="662874" y="1817674"/>
                    </a:cubicBezTo>
                    <a:cubicBezTo>
                      <a:pt x="661290" y="1817674"/>
                      <a:pt x="648617" y="1816090"/>
                      <a:pt x="645449" y="1814506"/>
                    </a:cubicBezTo>
                    <a:cubicBezTo>
                      <a:pt x="642281" y="1812922"/>
                      <a:pt x="637528" y="1811337"/>
                      <a:pt x="634360" y="1811337"/>
                    </a:cubicBezTo>
                    <a:cubicBezTo>
                      <a:pt x="632776" y="1811337"/>
                      <a:pt x="631192" y="1811337"/>
                      <a:pt x="629608" y="1809753"/>
                    </a:cubicBezTo>
                    <a:cubicBezTo>
                      <a:pt x="628024" y="1809753"/>
                      <a:pt x="629608" y="1808169"/>
                      <a:pt x="629608" y="1808169"/>
                    </a:cubicBezTo>
                    <a:cubicBezTo>
                      <a:pt x="624856" y="1808169"/>
                      <a:pt x="616935" y="1805001"/>
                      <a:pt x="613767" y="1801833"/>
                    </a:cubicBezTo>
                    <a:cubicBezTo>
                      <a:pt x="613767" y="1800249"/>
                      <a:pt x="609015" y="1801833"/>
                      <a:pt x="609015" y="1801833"/>
                    </a:cubicBezTo>
                    <a:cubicBezTo>
                      <a:pt x="605847" y="1803417"/>
                      <a:pt x="601094" y="1798665"/>
                      <a:pt x="601094" y="1795497"/>
                    </a:cubicBezTo>
                    <a:cubicBezTo>
                      <a:pt x="599510" y="1792328"/>
                      <a:pt x="602679" y="1789160"/>
                      <a:pt x="601094" y="1785992"/>
                    </a:cubicBezTo>
                    <a:cubicBezTo>
                      <a:pt x="601094" y="1785992"/>
                      <a:pt x="594758" y="1784408"/>
                      <a:pt x="594758" y="1784408"/>
                    </a:cubicBezTo>
                    <a:cubicBezTo>
                      <a:pt x="593174" y="1785992"/>
                      <a:pt x="593174" y="1785992"/>
                      <a:pt x="591590" y="1785992"/>
                    </a:cubicBezTo>
                    <a:cubicBezTo>
                      <a:pt x="590006" y="1785992"/>
                      <a:pt x="585254" y="1782824"/>
                      <a:pt x="585254" y="1785992"/>
                    </a:cubicBezTo>
                    <a:cubicBezTo>
                      <a:pt x="585254" y="1790744"/>
                      <a:pt x="583669" y="1795497"/>
                      <a:pt x="582085" y="1800249"/>
                    </a:cubicBezTo>
                    <a:cubicBezTo>
                      <a:pt x="582085" y="1801833"/>
                      <a:pt x="580501" y="1805001"/>
                      <a:pt x="582085" y="1806585"/>
                    </a:cubicBezTo>
                    <a:cubicBezTo>
                      <a:pt x="582085" y="1808169"/>
                      <a:pt x="585254" y="1809753"/>
                      <a:pt x="585254" y="1811337"/>
                    </a:cubicBezTo>
                    <a:cubicBezTo>
                      <a:pt x="586838" y="1814506"/>
                      <a:pt x="591590" y="1816090"/>
                      <a:pt x="594758" y="1817674"/>
                    </a:cubicBezTo>
                    <a:cubicBezTo>
                      <a:pt x="597926" y="1817674"/>
                      <a:pt x="599510" y="1817674"/>
                      <a:pt x="602679" y="1819258"/>
                    </a:cubicBezTo>
                    <a:cubicBezTo>
                      <a:pt x="605847" y="1820842"/>
                      <a:pt x="616935" y="1827178"/>
                      <a:pt x="618520" y="1828762"/>
                    </a:cubicBezTo>
                    <a:cubicBezTo>
                      <a:pt x="620103" y="1828762"/>
                      <a:pt x="620103" y="1828762"/>
                      <a:pt x="621687" y="1828762"/>
                    </a:cubicBezTo>
                    <a:cubicBezTo>
                      <a:pt x="621687" y="1828762"/>
                      <a:pt x="624856" y="1828762"/>
                      <a:pt x="624856" y="1830347"/>
                    </a:cubicBezTo>
                    <a:cubicBezTo>
                      <a:pt x="623272" y="1831931"/>
                      <a:pt x="618520" y="1831931"/>
                      <a:pt x="616935" y="1831931"/>
                    </a:cubicBezTo>
                    <a:cubicBezTo>
                      <a:pt x="615351" y="1831931"/>
                      <a:pt x="613767" y="1833515"/>
                      <a:pt x="613767" y="1833515"/>
                    </a:cubicBezTo>
                    <a:cubicBezTo>
                      <a:pt x="610599" y="1833515"/>
                      <a:pt x="609015" y="1831931"/>
                      <a:pt x="607431" y="1833515"/>
                    </a:cubicBezTo>
                    <a:cubicBezTo>
                      <a:pt x="605847" y="1833515"/>
                      <a:pt x="604262" y="1835099"/>
                      <a:pt x="602679" y="1835099"/>
                    </a:cubicBezTo>
                    <a:cubicBezTo>
                      <a:pt x="601094" y="1836683"/>
                      <a:pt x="602679" y="1838267"/>
                      <a:pt x="601094" y="1838267"/>
                    </a:cubicBezTo>
                    <a:cubicBezTo>
                      <a:pt x="599510" y="1839851"/>
                      <a:pt x="597926" y="1839851"/>
                      <a:pt x="597926" y="1843019"/>
                    </a:cubicBezTo>
                    <a:cubicBezTo>
                      <a:pt x="597926" y="1846188"/>
                      <a:pt x="596342" y="1847771"/>
                      <a:pt x="596342" y="1850940"/>
                    </a:cubicBezTo>
                    <a:cubicBezTo>
                      <a:pt x="594758" y="1857276"/>
                      <a:pt x="593174" y="1863612"/>
                      <a:pt x="590006" y="1869949"/>
                    </a:cubicBezTo>
                    <a:cubicBezTo>
                      <a:pt x="588421" y="1874701"/>
                      <a:pt x="585254" y="1877869"/>
                      <a:pt x="585254" y="1882621"/>
                    </a:cubicBezTo>
                    <a:cubicBezTo>
                      <a:pt x="585254" y="1884206"/>
                      <a:pt x="583669" y="1885790"/>
                      <a:pt x="583669" y="1887374"/>
                    </a:cubicBezTo>
                    <a:cubicBezTo>
                      <a:pt x="583669" y="1888958"/>
                      <a:pt x="583669" y="1888958"/>
                      <a:pt x="583669" y="1890542"/>
                    </a:cubicBezTo>
                    <a:cubicBezTo>
                      <a:pt x="585254" y="1892126"/>
                      <a:pt x="585254" y="1890542"/>
                      <a:pt x="585254" y="1890542"/>
                    </a:cubicBezTo>
                    <a:cubicBezTo>
                      <a:pt x="585254" y="1892126"/>
                      <a:pt x="586838" y="1893710"/>
                      <a:pt x="588421" y="1893710"/>
                    </a:cubicBezTo>
                    <a:cubicBezTo>
                      <a:pt x="590006" y="1892126"/>
                      <a:pt x="590006" y="1895294"/>
                      <a:pt x="591590" y="1895294"/>
                    </a:cubicBezTo>
                    <a:cubicBezTo>
                      <a:pt x="593174" y="1895294"/>
                      <a:pt x="591590" y="1893710"/>
                      <a:pt x="593174" y="1893710"/>
                    </a:cubicBezTo>
                    <a:cubicBezTo>
                      <a:pt x="594758" y="1895294"/>
                      <a:pt x="591590" y="1898462"/>
                      <a:pt x="594758" y="1895294"/>
                    </a:cubicBezTo>
                    <a:cubicBezTo>
                      <a:pt x="597926" y="1893710"/>
                      <a:pt x="596342" y="1896878"/>
                      <a:pt x="597926" y="1896878"/>
                    </a:cubicBezTo>
                    <a:cubicBezTo>
                      <a:pt x="601094" y="1895294"/>
                      <a:pt x="602679" y="1888958"/>
                      <a:pt x="602679" y="1885790"/>
                    </a:cubicBezTo>
                    <a:cubicBezTo>
                      <a:pt x="602679" y="1884206"/>
                      <a:pt x="605847" y="1876285"/>
                      <a:pt x="607431" y="1881037"/>
                    </a:cubicBezTo>
                    <a:cubicBezTo>
                      <a:pt x="607431" y="1882621"/>
                      <a:pt x="604262" y="1884206"/>
                      <a:pt x="607431" y="1887374"/>
                    </a:cubicBezTo>
                    <a:cubicBezTo>
                      <a:pt x="607431" y="1887374"/>
                      <a:pt x="609015" y="1890542"/>
                      <a:pt x="607431" y="1890542"/>
                    </a:cubicBezTo>
                    <a:cubicBezTo>
                      <a:pt x="605847" y="1890542"/>
                      <a:pt x="607431" y="1893710"/>
                      <a:pt x="607431" y="1893710"/>
                    </a:cubicBezTo>
                    <a:cubicBezTo>
                      <a:pt x="607431" y="1896878"/>
                      <a:pt x="605847" y="1901631"/>
                      <a:pt x="605847" y="1904799"/>
                    </a:cubicBezTo>
                    <a:cubicBezTo>
                      <a:pt x="604262" y="1907967"/>
                      <a:pt x="602679" y="1912719"/>
                      <a:pt x="602679" y="1915887"/>
                    </a:cubicBezTo>
                    <a:cubicBezTo>
                      <a:pt x="601094" y="1919055"/>
                      <a:pt x="593174" y="1926976"/>
                      <a:pt x="594758" y="1930144"/>
                    </a:cubicBezTo>
                    <a:cubicBezTo>
                      <a:pt x="594758" y="1931728"/>
                      <a:pt x="596342" y="1930144"/>
                      <a:pt x="596342" y="1931728"/>
                    </a:cubicBezTo>
                    <a:cubicBezTo>
                      <a:pt x="596342" y="1933312"/>
                      <a:pt x="594758" y="1934896"/>
                      <a:pt x="594758" y="1936481"/>
                    </a:cubicBezTo>
                    <a:cubicBezTo>
                      <a:pt x="591590" y="1939649"/>
                      <a:pt x="590006" y="1942817"/>
                      <a:pt x="586838" y="1945985"/>
                    </a:cubicBezTo>
                    <a:cubicBezTo>
                      <a:pt x="585254" y="1947569"/>
                      <a:pt x="580501" y="1955490"/>
                      <a:pt x="577333" y="1953905"/>
                    </a:cubicBezTo>
                    <a:cubicBezTo>
                      <a:pt x="577333" y="1950737"/>
                      <a:pt x="583669" y="1947569"/>
                      <a:pt x="585254" y="1942817"/>
                    </a:cubicBezTo>
                    <a:cubicBezTo>
                      <a:pt x="583669" y="1941233"/>
                      <a:pt x="577333" y="1952321"/>
                      <a:pt x="575749" y="1952321"/>
                    </a:cubicBezTo>
                    <a:cubicBezTo>
                      <a:pt x="575749" y="1950737"/>
                      <a:pt x="575749" y="1950737"/>
                      <a:pt x="575749" y="1949153"/>
                    </a:cubicBezTo>
                    <a:cubicBezTo>
                      <a:pt x="574165" y="1949153"/>
                      <a:pt x="572581" y="1949153"/>
                      <a:pt x="572581" y="1949153"/>
                    </a:cubicBezTo>
                    <a:cubicBezTo>
                      <a:pt x="569413" y="1949153"/>
                      <a:pt x="567829" y="1949153"/>
                      <a:pt x="564660" y="1947569"/>
                    </a:cubicBezTo>
                    <a:cubicBezTo>
                      <a:pt x="561492" y="1945985"/>
                      <a:pt x="559908" y="1944401"/>
                      <a:pt x="556740" y="1941233"/>
                    </a:cubicBezTo>
                    <a:cubicBezTo>
                      <a:pt x="553572" y="1938064"/>
                      <a:pt x="553572" y="1934896"/>
                      <a:pt x="551988" y="1931728"/>
                    </a:cubicBezTo>
                    <a:cubicBezTo>
                      <a:pt x="550403" y="1928560"/>
                      <a:pt x="548819" y="1933312"/>
                      <a:pt x="547236" y="1933312"/>
                    </a:cubicBezTo>
                    <a:cubicBezTo>
                      <a:pt x="544067" y="1934896"/>
                      <a:pt x="544067" y="1936481"/>
                      <a:pt x="542483" y="1938064"/>
                    </a:cubicBezTo>
                    <a:cubicBezTo>
                      <a:pt x="540899" y="1939649"/>
                      <a:pt x="537731" y="1941233"/>
                      <a:pt x="539315" y="1944401"/>
                    </a:cubicBezTo>
                    <a:cubicBezTo>
                      <a:pt x="540899" y="1945985"/>
                      <a:pt x="544067" y="1949153"/>
                      <a:pt x="544067" y="1950737"/>
                    </a:cubicBezTo>
                    <a:cubicBezTo>
                      <a:pt x="540899" y="1952321"/>
                      <a:pt x="539315" y="1944401"/>
                      <a:pt x="537731" y="1942817"/>
                    </a:cubicBezTo>
                    <a:cubicBezTo>
                      <a:pt x="536147" y="1944401"/>
                      <a:pt x="537731" y="1945985"/>
                      <a:pt x="539315" y="1949153"/>
                    </a:cubicBezTo>
                    <a:cubicBezTo>
                      <a:pt x="540899" y="1950737"/>
                      <a:pt x="542483" y="1952321"/>
                      <a:pt x="544067" y="1953905"/>
                    </a:cubicBezTo>
                    <a:cubicBezTo>
                      <a:pt x="547236" y="1957074"/>
                      <a:pt x="550403" y="1960242"/>
                      <a:pt x="555156" y="1963410"/>
                    </a:cubicBezTo>
                    <a:cubicBezTo>
                      <a:pt x="558324" y="1964994"/>
                      <a:pt x="561492" y="1968162"/>
                      <a:pt x="564660" y="1969746"/>
                    </a:cubicBezTo>
                    <a:cubicBezTo>
                      <a:pt x="566244" y="1969746"/>
                      <a:pt x="566244" y="1971330"/>
                      <a:pt x="567829" y="1971330"/>
                    </a:cubicBezTo>
                    <a:cubicBezTo>
                      <a:pt x="569413" y="1972915"/>
                      <a:pt x="569413" y="1974499"/>
                      <a:pt x="570997" y="1974499"/>
                    </a:cubicBezTo>
                    <a:cubicBezTo>
                      <a:pt x="570997" y="1974499"/>
                      <a:pt x="570997" y="1972915"/>
                      <a:pt x="570997" y="1972915"/>
                    </a:cubicBezTo>
                    <a:cubicBezTo>
                      <a:pt x="570997" y="1972915"/>
                      <a:pt x="574165" y="1974499"/>
                      <a:pt x="574165" y="1974499"/>
                    </a:cubicBezTo>
                    <a:cubicBezTo>
                      <a:pt x="574165" y="1976083"/>
                      <a:pt x="572581" y="1976083"/>
                      <a:pt x="574165" y="1977667"/>
                    </a:cubicBezTo>
                    <a:cubicBezTo>
                      <a:pt x="574165" y="1979251"/>
                      <a:pt x="575749" y="1976083"/>
                      <a:pt x="575749" y="1977667"/>
                    </a:cubicBezTo>
                    <a:cubicBezTo>
                      <a:pt x="577333" y="1977667"/>
                      <a:pt x="574165" y="1979251"/>
                      <a:pt x="575749" y="1979251"/>
                    </a:cubicBezTo>
                    <a:cubicBezTo>
                      <a:pt x="577333" y="1979251"/>
                      <a:pt x="578917" y="1982419"/>
                      <a:pt x="578917" y="1979251"/>
                    </a:cubicBezTo>
                    <a:cubicBezTo>
                      <a:pt x="580501" y="1980835"/>
                      <a:pt x="583669" y="1974499"/>
                      <a:pt x="585254" y="1974499"/>
                    </a:cubicBezTo>
                    <a:cubicBezTo>
                      <a:pt x="586838" y="1974499"/>
                      <a:pt x="588421" y="1974499"/>
                      <a:pt x="588421" y="1972915"/>
                    </a:cubicBezTo>
                    <a:cubicBezTo>
                      <a:pt x="590006" y="1971330"/>
                      <a:pt x="591590" y="1971330"/>
                      <a:pt x="593174" y="1969746"/>
                    </a:cubicBezTo>
                    <a:cubicBezTo>
                      <a:pt x="596342" y="1966578"/>
                      <a:pt x="599510" y="1963410"/>
                      <a:pt x="602679" y="1960242"/>
                    </a:cubicBezTo>
                    <a:cubicBezTo>
                      <a:pt x="605847" y="1957074"/>
                      <a:pt x="607431" y="1952321"/>
                      <a:pt x="612183" y="1947569"/>
                    </a:cubicBezTo>
                    <a:cubicBezTo>
                      <a:pt x="615351" y="1944401"/>
                      <a:pt x="618520" y="1939649"/>
                      <a:pt x="620103" y="1934896"/>
                    </a:cubicBezTo>
                    <a:cubicBezTo>
                      <a:pt x="621687" y="1930144"/>
                      <a:pt x="624856" y="1926976"/>
                      <a:pt x="628024" y="1922224"/>
                    </a:cubicBezTo>
                    <a:cubicBezTo>
                      <a:pt x="629608" y="1919055"/>
                      <a:pt x="631192" y="1912719"/>
                      <a:pt x="629608" y="1907967"/>
                    </a:cubicBezTo>
                    <a:cubicBezTo>
                      <a:pt x="629608" y="1906383"/>
                      <a:pt x="628024" y="1904799"/>
                      <a:pt x="629608" y="1904799"/>
                    </a:cubicBezTo>
                    <a:cubicBezTo>
                      <a:pt x="631192" y="1904799"/>
                      <a:pt x="631192" y="1904799"/>
                      <a:pt x="631192" y="1901631"/>
                    </a:cubicBezTo>
                    <a:cubicBezTo>
                      <a:pt x="629608" y="1896878"/>
                      <a:pt x="628024" y="1896878"/>
                      <a:pt x="623272" y="1895294"/>
                    </a:cubicBezTo>
                    <a:cubicBezTo>
                      <a:pt x="621687" y="1895294"/>
                      <a:pt x="621687" y="1893710"/>
                      <a:pt x="620103" y="1892126"/>
                    </a:cubicBezTo>
                    <a:cubicBezTo>
                      <a:pt x="618520" y="1890542"/>
                      <a:pt x="618520" y="1888958"/>
                      <a:pt x="620103" y="1890542"/>
                    </a:cubicBezTo>
                    <a:cubicBezTo>
                      <a:pt x="621687" y="1892126"/>
                      <a:pt x="621687" y="1892126"/>
                      <a:pt x="624856" y="1893710"/>
                    </a:cubicBezTo>
                    <a:cubicBezTo>
                      <a:pt x="628024" y="1893710"/>
                      <a:pt x="631192" y="1896878"/>
                      <a:pt x="634360" y="1896878"/>
                    </a:cubicBezTo>
                    <a:cubicBezTo>
                      <a:pt x="637528" y="1896878"/>
                      <a:pt x="639112" y="1900046"/>
                      <a:pt x="642281" y="1900046"/>
                    </a:cubicBezTo>
                    <a:cubicBezTo>
                      <a:pt x="643865" y="1900046"/>
                      <a:pt x="643865" y="1901631"/>
                      <a:pt x="645449" y="1901631"/>
                    </a:cubicBezTo>
                    <a:cubicBezTo>
                      <a:pt x="647033" y="1903215"/>
                      <a:pt x="650201" y="1903215"/>
                      <a:pt x="653369" y="1903215"/>
                    </a:cubicBezTo>
                    <a:cubicBezTo>
                      <a:pt x="654953" y="1903215"/>
                      <a:pt x="656538" y="1903215"/>
                      <a:pt x="658122" y="1901631"/>
                    </a:cubicBezTo>
                    <a:cubicBezTo>
                      <a:pt x="658122" y="1901631"/>
                      <a:pt x="656538" y="1898462"/>
                      <a:pt x="658122" y="1898462"/>
                    </a:cubicBezTo>
                    <a:cubicBezTo>
                      <a:pt x="662874" y="1900046"/>
                      <a:pt x="661290" y="1895294"/>
                      <a:pt x="659705" y="1892126"/>
                    </a:cubicBezTo>
                    <a:cubicBezTo>
                      <a:pt x="662874" y="1892126"/>
                      <a:pt x="656538" y="1888958"/>
                      <a:pt x="656538" y="1887374"/>
                    </a:cubicBezTo>
                    <a:cubicBezTo>
                      <a:pt x="656538" y="1885790"/>
                      <a:pt x="654953" y="1884206"/>
                      <a:pt x="656538" y="1884206"/>
                    </a:cubicBezTo>
                    <a:cubicBezTo>
                      <a:pt x="658122" y="1884206"/>
                      <a:pt x="659705" y="1882621"/>
                      <a:pt x="662874" y="1882621"/>
                    </a:cubicBezTo>
                    <a:cubicBezTo>
                      <a:pt x="666042" y="1881037"/>
                      <a:pt x="670794" y="1881037"/>
                      <a:pt x="673963" y="1879453"/>
                    </a:cubicBezTo>
                    <a:cubicBezTo>
                      <a:pt x="677130" y="1877869"/>
                      <a:pt x="681883" y="1877869"/>
                      <a:pt x="685051" y="1874701"/>
                    </a:cubicBezTo>
                    <a:cubicBezTo>
                      <a:pt x="688219" y="1873117"/>
                      <a:pt x="692971" y="1873117"/>
                      <a:pt x="696140" y="1871533"/>
                    </a:cubicBezTo>
                    <a:cubicBezTo>
                      <a:pt x="699308" y="1869949"/>
                      <a:pt x="699308" y="1865197"/>
                      <a:pt x="697724" y="1862028"/>
                    </a:cubicBezTo>
                    <a:cubicBezTo>
                      <a:pt x="697724" y="1860444"/>
                      <a:pt x="697724" y="1858860"/>
                      <a:pt x="697724" y="1857276"/>
                    </a:cubicBezTo>
                    <a:cubicBezTo>
                      <a:pt x="697724" y="1855692"/>
                      <a:pt x="696140" y="1854108"/>
                      <a:pt x="696140" y="1852524"/>
                    </a:cubicBezTo>
                    <a:cubicBezTo>
                      <a:pt x="694556" y="1850940"/>
                      <a:pt x="694556" y="1849356"/>
                      <a:pt x="691387" y="1847771"/>
                    </a:cubicBezTo>
                    <a:cubicBezTo>
                      <a:pt x="689803" y="1847771"/>
                      <a:pt x="689803" y="1846188"/>
                      <a:pt x="688219" y="1846188"/>
                    </a:cubicBezTo>
                    <a:cubicBezTo>
                      <a:pt x="686635" y="1847771"/>
                      <a:pt x="688219" y="1849356"/>
                      <a:pt x="686635" y="1849356"/>
                    </a:cubicBezTo>
                    <a:cubicBezTo>
                      <a:pt x="686635" y="1849356"/>
                      <a:pt x="685051" y="1850940"/>
                      <a:pt x="685051" y="1850940"/>
                    </a:cubicBezTo>
                    <a:cubicBezTo>
                      <a:pt x="683467" y="1850940"/>
                      <a:pt x="683467" y="1850940"/>
                      <a:pt x="681883" y="1850940"/>
                    </a:cubicBezTo>
                    <a:cubicBezTo>
                      <a:pt x="680299" y="1850940"/>
                      <a:pt x="678715" y="1850940"/>
                      <a:pt x="677130" y="1850940"/>
                    </a:cubicBezTo>
                    <a:cubicBezTo>
                      <a:pt x="675546" y="1850940"/>
                      <a:pt x="675546" y="1850940"/>
                      <a:pt x="673963" y="1850940"/>
                    </a:cubicBezTo>
                    <a:cubicBezTo>
                      <a:pt x="672378" y="1850940"/>
                      <a:pt x="672378" y="1849356"/>
                      <a:pt x="670794" y="1849356"/>
                    </a:cubicBezTo>
                    <a:cubicBezTo>
                      <a:pt x="669210" y="1849356"/>
                      <a:pt x="667626" y="1847771"/>
                      <a:pt x="664458" y="1847771"/>
                    </a:cubicBezTo>
                    <a:cubicBezTo>
                      <a:pt x="662874" y="1846188"/>
                      <a:pt x="661290" y="1844603"/>
                      <a:pt x="659705" y="1844603"/>
                    </a:cubicBezTo>
                    <a:cubicBezTo>
                      <a:pt x="656538" y="1844603"/>
                      <a:pt x="659705" y="1847771"/>
                      <a:pt x="656538" y="1847771"/>
                    </a:cubicBezTo>
                    <a:cubicBezTo>
                      <a:pt x="654953" y="1847771"/>
                      <a:pt x="653369" y="1846188"/>
                      <a:pt x="651785" y="1846188"/>
                    </a:cubicBezTo>
                    <a:cubicBezTo>
                      <a:pt x="650201" y="1846188"/>
                      <a:pt x="650201" y="1843019"/>
                      <a:pt x="648617" y="1843019"/>
                    </a:cubicBezTo>
                    <a:cubicBezTo>
                      <a:pt x="647033" y="1843019"/>
                      <a:pt x="645449" y="1843019"/>
                      <a:pt x="643865" y="1841435"/>
                    </a:cubicBezTo>
                    <a:cubicBezTo>
                      <a:pt x="645449" y="1839851"/>
                      <a:pt x="642281" y="1838267"/>
                      <a:pt x="643865" y="1838267"/>
                    </a:cubicBezTo>
                    <a:cubicBezTo>
                      <a:pt x="645449" y="1836683"/>
                      <a:pt x="640697" y="1836683"/>
                      <a:pt x="639112" y="1835099"/>
                    </a:cubicBezTo>
                    <a:cubicBezTo>
                      <a:pt x="637528" y="1833515"/>
                      <a:pt x="635944" y="1833515"/>
                      <a:pt x="634360" y="1831931"/>
                    </a:cubicBezTo>
                    <a:cubicBezTo>
                      <a:pt x="634360" y="1831931"/>
                      <a:pt x="634360" y="1830347"/>
                      <a:pt x="634360" y="1830347"/>
                    </a:cubicBezTo>
                    <a:cubicBezTo>
                      <a:pt x="632776" y="1830347"/>
                      <a:pt x="632776" y="1830347"/>
                      <a:pt x="631192" y="1830347"/>
                    </a:cubicBezTo>
                    <a:cubicBezTo>
                      <a:pt x="632776" y="1828762"/>
                      <a:pt x="635944" y="1828762"/>
                      <a:pt x="635944" y="1827178"/>
                    </a:cubicBezTo>
                    <a:cubicBezTo>
                      <a:pt x="635944" y="1825594"/>
                      <a:pt x="634360" y="1827178"/>
                      <a:pt x="634360" y="1825594"/>
                    </a:cubicBezTo>
                    <a:cubicBezTo>
                      <a:pt x="634360" y="1825594"/>
                      <a:pt x="640697" y="1824010"/>
                      <a:pt x="635944" y="1824010"/>
                    </a:cubicBezTo>
                    <a:cubicBezTo>
                      <a:pt x="632776" y="1824010"/>
                      <a:pt x="628024" y="1825594"/>
                      <a:pt x="624856" y="1824010"/>
                    </a:cubicBezTo>
                    <a:cubicBezTo>
                      <a:pt x="629608" y="1820842"/>
                      <a:pt x="637528" y="1824010"/>
                      <a:pt x="642281" y="1822426"/>
                    </a:cubicBezTo>
                    <a:cubicBezTo>
                      <a:pt x="642281" y="1822426"/>
                      <a:pt x="643865" y="1820842"/>
                      <a:pt x="643865" y="1822426"/>
                    </a:cubicBezTo>
                    <a:cubicBezTo>
                      <a:pt x="643865" y="1824010"/>
                      <a:pt x="643865" y="1824010"/>
                      <a:pt x="645449" y="1824010"/>
                    </a:cubicBezTo>
                    <a:cubicBezTo>
                      <a:pt x="647033" y="1824010"/>
                      <a:pt x="650201" y="1822426"/>
                      <a:pt x="651785" y="1824010"/>
                    </a:cubicBezTo>
                    <a:cubicBezTo>
                      <a:pt x="651785" y="1824010"/>
                      <a:pt x="656538" y="1825594"/>
                      <a:pt x="658122" y="1828762"/>
                    </a:cubicBezTo>
                    <a:cubicBezTo>
                      <a:pt x="661290" y="1830347"/>
                      <a:pt x="662874" y="1828762"/>
                      <a:pt x="666042" y="1830347"/>
                    </a:cubicBezTo>
                    <a:cubicBezTo>
                      <a:pt x="666042" y="1833515"/>
                      <a:pt x="678715" y="1835099"/>
                      <a:pt x="678715" y="1835099"/>
                    </a:cubicBezTo>
                    <a:cubicBezTo>
                      <a:pt x="678715" y="1836683"/>
                      <a:pt x="678715" y="1836683"/>
                      <a:pt x="680299" y="1836683"/>
                    </a:cubicBezTo>
                    <a:cubicBezTo>
                      <a:pt x="683467" y="1836683"/>
                      <a:pt x="685051" y="1838267"/>
                      <a:pt x="688219" y="1838267"/>
                    </a:cubicBezTo>
                    <a:cubicBezTo>
                      <a:pt x="691387" y="1839851"/>
                      <a:pt x="696140" y="1839851"/>
                      <a:pt x="697724" y="1843019"/>
                    </a:cubicBezTo>
                    <a:cubicBezTo>
                      <a:pt x="700892" y="1844603"/>
                      <a:pt x="704060" y="1846188"/>
                      <a:pt x="707228" y="1847771"/>
                    </a:cubicBezTo>
                    <a:cubicBezTo>
                      <a:pt x="708812" y="1849356"/>
                      <a:pt x="711981" y="1849356"/>
                      <a:pt x="713565" y="1849356"/>
                    </a:cubicBezTo>
                    <a:cubicBezTo>
                      <a:pt x="716733" y="1850940"/>
                      <a:pt x="719901" y="1852524"/>
                      <a:pt x="723069" y="1854108"/>
                    </a:cubicBezTo>
                    <a:cubicBezTo>
                      <a:pt x="727821" y="1854108"/>
                      <a:pt x="729406" y="1857276"/>
                      <a:pt x="732574" y="1860444"/>
                    </a:cubicBezTo>
                    <a:cubicBezTo>
                      <a:pt x="734158" y="1862028"/>
                      <a:pt x="734158" y="1863612"/>
                      <a:pt x="735742" y="1863612"/>
                    </a:cubicBezTo>
                    <a:cubicBezTo>
                      <a:pt x="735742" y="1862028"/>
                      <a:pt x="738910" y="1863612"/>
                      <a:pt x="740494" y="1862028"/>
                    </a:cubicBezTo>
                    <a:cubicBezTo>
                      <a:pt x="740494" y="1862028"/>
                      <a:pt x="738910" y="1860444"/>
                      <a:pt x="740494" y="1860444"/>
                    </a:cubicBezTo>
                    <a:cubicBezTo>
                      <a:pt x="740494" y="1858860"/>
                      <a:pt x="737326" y="1858860"/>
                      <a:pt x="738910" y="1857276"/>
                    </a:cubicBezTo>
                    <a:cubicBezTo>
                      <a:pt x="740494" y="1855692"/>
                      <a:pt x="737326" y="1854108"/>
                      <a:pt x="737326" y="1854108"/>
                    </a:cubicBezTo>
                    <a:cubicBezTo>
                      <a:pt x="738910" y="1852524"/>
                      <a:pt x="740494" y="1854108"/>
                      <a:pt x="738910" y="1852524"/>
                    </a:cubicBezTo>
                    <a:cubicBezTo>
                      <a:pt x="737326" y="1849356"/>
                      <a:pt x="743662" y="1854108"/>
                      <a:pt x="743662" y="1854108"/>
                    </a:cubicBezTo>
                    <a:cubicBezTo>
                      <a:pt x="743662" y="1860444"/>
                      <a:pt x="740494" y="1858860"/>
                      <a:pt x="740494" y="1857276"/>
                    </a:cubicBezTo>
                    <a:close/>
                    <a:moveTo>
                      <a:pt x="635944" y="1896878"/>
                    </a:moveTo>
                    <a:cubicBezTo>
                      <a:pt x="634360" y="1895294"/>
                      <a:pt x="629608" y="1896878"/>
                      <a:pt x="628024" y="1895294"/>
                    </a:cubicBezTo>
                    <a:cubicBezTo>
                      <a:pt x="629608" y="1893710"/>
                      <a:pt x="642281" y="1896878"/>
                      <a:pt x="643865" y="1898462"/>
                    </a:cubicBezTo>
                    <a:cubicBezTo>
                      <a:pt x="640697" y="1900046"/>
                      <a:pt x="637528" y="1898462"/>
                      <a:pt x="635944" y="1896878"/>
                    </a:cubicBezTo>
                    <a:close/>
                    <a:moveTo>
                      <a:pt x="650201" y="1898462"/>
                    </a:moveTo>
                    <a:cubicBezTo>
                      <a:pt x="647033" y="1896878"/>
                      <a:pt x="648617" y="1895294"/>
                      <a:pt x="651785" y="1896878"/>
                    </a:cubicBezTo>
                    <a:cubicBezTo>
                      <a:pt x="653369" y="1898462"/>
                      <a:pt x="651785" y="1900046"/>
                      <a:pt x="650201" y="1898462"/>
                    </a:cubicBezTo>
                    <a:close/>
                    <a:moveTo>
                      <a:pt x="626440" y="1846188"/>
                    </a:moveTo>
                    <a:cubicBezTo>
                      <a:pt x="626440" y="1846188"/>
                      <a:pt x="626440" y="1852524"/>
                      <a:pt x="626440" y="1854108"/>
                    </a:cubicBezTo>
                    <a:cubicBezTo>
                      <a:pt x="626440" y="1857276"/>
                      <a:pt x="626440" y="1860444"/>
                      <a:pt x="629608" y="1862028"/>
                    </a:cubicBezTo>
                    <a:cubicBezTo>
                      <a:pt x="632776" y="1863612"/>
                      <a:pt x="635944" y="1863612"/>
                      <a:pt x="639112" y="1865197"/>
                    </a:cubicBezTo>
                    <a:cubicBezTo>
                      <a:pt x="642281" y="1868365"/>
                      <a:pt x="645449" y="1866780"/>
                      <a:pt x="648617" y="1868365"/>
                    </a:cubicBezTo>
                    <a:cubicBezTo>
                      <a:pt x="651785" y="1869949"/>
                      <a:pt x="653369" y="1871533"/>
                      <a:pt x="656538" y="1869949"/>
                    </a:cubicBezTo>
                    <a:cubicBezTo>
                      <a:pt x="658122" y="1869949"/>
                      <a:pt x="662874" y="1869949"/>
                      <a:pt x="659705" y="1871533"/>
                    </a:cubicBezTo>
                    <a:cubicBezTo>
                      <a:pt x="658122" y="1873117"/>
                      <a:pt x="654953" y="1873117"/>
                      <a:pt x="651785" y="1873117"/>
                    </a:cubicBezTo>
                    <a:cubicBezTo>
                      <a:pt x="648617" y="1873117"/>
                      <a:pt x="645449" y="1874701"/>
                      <a:pt x="642281" y="1874701"/>
                    </a:cubicBezTo>
                    <a:cubicBezTo>
                      <a:pt x="639112" y="1874701"/>
                      <a:pt x="637528" y="1876285"/>
                      <a:pt x="634360" y="1876285"/>
                    </a:cubicBezTo>
                    <a:cubicBezTo>
                      <a:pt x="631192" y="1876285"/>
                      <a:pt x="626440" y="1877869"/>
                      <a:pt x="623272" y="1877869"/>
                    </a:cubicBezTo>
                    <a:cubicBezTo>
                      <a:pt x="620103" y="1877869"/>
                      <a:pt x="616935" y="1879453"/>
                      <a:pt x="613767" y="1879453"/>
                    </a:cubicBezTo>
                    <a:cubicBezTo>
                      <a:pt x="612183" y="1879453"/>
                      <a:pt x="607431" y="1881037"/>
                      <a:pt x="607431" y="1881037"/>
                    </a:cubicBezTo>
                    <a:cubicBezTo>
                      <a:pt x="602679" y="1879453"/>
                      <a:pt x="610599" y="1869949"/>
                      <a:pt x="610599" y="1866780"/>
                    </a:cubicBezTo>
                    <a:cubicBezTo>
                      <a:pt x="612183" y="1863612"/>
                      <a:pt x="612183" y="1850940"/>
                      <a:pt x="615351" y="1852524"/>
                    </a:cubicBezTo>
                    <a:cubicBezTo>
                      <a:pt x="616935" y="1850940"/>
                      <a:pt x="618520" y="1850940"/>
                      <a:pt x="620103" y="1849356"/>
                    </a:cubicBezTo>
                    <a:cubicBezTo>
                      <a:pt x="621687" y="1847771"/>
                      <a:pt x="626440" y="1844603"/>
                      <a:pt x="626440" y="1846188"/>
                    </a:cubicBezTo>
                    <a:close/>
                    <a:moveTo>
                      <a:pt x="1182454" y="971771"/>
                    </a:moveTo>
                    <a:lnTo>
                      <a:pt x="1147605" y="971771"/>
                    </a:lnTo>
                    <a:lnTo>
                      <a:pt x="1147605" y="903655"/>
                    </a:lnTo>
                    <a:lnTo>
                      <a:pt x="1125428" y="903655"/>
                    </a:lnTo>
                    <a:lnTo>
                      <a:pt x="1125428" y="971771"/>
                    </a:lnTo>
                    <a:lnTo>
                      <a:pt x="1068400" y="971771"/>
                    </a:lnTo>
                    <a:lnTo>
                      <a:pt x="1068400" y="903655"/>
                    </a:lnTo>
                    <a:lnTo>
                      <a:pt x="1046223" y="903655"/>
                    </a:lnTo>
                    <a:lnTo>
                      <a:pt x="1046223" y="971771"/>
                    </a:lnTo>
                    <a:lnTo>
                      <a:pt x="1011373" y="971771"/>
                    </a:lnTo>
                    <a:lnTo>
                      <a:pt x="1011373" y="903655"/>
                    </a:lnTo>
                    <a:lnTo>
                      <a:pt x="959098" y="903655"/>
                    </a:lnTo>
                    <a:lnTo>
                      <a:pt x="959098" y="1155525"/>
                    </a:lnTo>
                    <a:lnTo>
                      <a:pt x="1011373" y="1155525"/>
                    </a:lnTo>
                    <a:lnTo>
                      <a:pt x="1011373" y="1087409"/>
                    </a:lnTo>
                    <a:lnTo>
                      <a:pt x="1046223" y="1087409"/>
                    </a:lnTo>
                    <a:lnTo>
                      <a:pt x="1046223" y="1155525"/>
                    </a:lnTo>
                    <a:lnTo>
                      <a:pt x="1068400" y="1155525"/>
                    </a:lnTo>
                    <a:lnTo>
                      <a:pt x="1068400" y="1087409"/>
                    </a:lnTo>
                    <a:lnTo>
                      <a:pt x="1125428" y="1087409"/>
                    </a:lnTo>
                    <a:lnTo>
                      <a:pt x="1125428" y="1155525"/>
                    </a:lnTo>
                    <a:lnTo>
                      <a:pt x="1147605" y="1155525"/>
                    </a:lnTo>
                    <a:lnTo>
                      <a:pt x="1147605" y="1087409"/>
                    </a:lnTo>
                    <a:lnTo>
                      <a:pt x="1182454" y="1087409"/>
                    </a:lnTo>
                    <a:lnTo>
                      <a:pt x="1182454" y="1155525"/>
                    </a:lnTo>
                    <a:lnTo>
                      <a:pt x="1234730" y="1155525"/>
                    </a:lnTo>
                    <a:lnTo>
                      <a:pt x="1234730" y="903655"/>
                    </a:lnTo>
                    <a:lnTo>
                      <a:pt x="1182454" y="903655"/>
                    </a:lnTo>
                    <a:lnTo>
                      <a:pt x="1182454" y="971771"/>
                    </a:lnTo>
                    <a:close/>
                    <a:moveTo>
                      <a:pt x="1044639" y="1063648"/>
                    </a:moveTo>
                    <a:lnTo>
                      <a:pt x="1009789" y="1063648"/>
                    </a:lnTo>
                    <a:lnTo>
                      <a:pt x="1009789" y="995532"/>
                    </a:lnTo>
                    <a:lnTo>
                      <a:pt x="1044639" y="995532"/>
                    </a:lnTo>
                    <a:lnTo>
                      <a:pt x="1044639" y="1063648"/>
                    </a:lnTo>
                    <a:close/>
                    <a:moveTo>
                      <a:pt x="1125428" y="1063648"/>
                    </a:moveTo>
                    <a:lnTo>
                      <a:pt x="1068400" y="1063648"/>
                    </a:lnTo>
                    <a:lnTo>
                      <a:pt x="1068400" y="995532"/>
                    </a:lnTo>
                    <a:lnTo>
                      <a:pt x="1125428" y="995532"/>
                    </a:lnTo>
                    <a:lnTo>
                      <a:pt x="1125428" y="1063648"/>
                    </a:lnTo>
                    <a:close/>
                    <a:moveTo>
                      <a:pt x="1182454" y="1063648"/>
                    </a:moveTo>
                    <a:lnTo>
                      <a:pt x="1147605" y="1063648"/>
                    </a:lnTo>
                    <a:lnTo>
                      <a:pt x="1147605" y="995532"/>
                    </a:lnTo>
                    <a:lnTo>
                      <a:pt x="1182454" y="995532"/>
                    </a:lnTo>
                    <a:lnTo>
                      <a:pt x="1182454" y="1063648"/>
                    </a:lnTo>
                    <a:close/>
                    <a:moveTo>
                      <a:pt x="130620" y="997116"/>
                    </a:moveTo>
                    <a:lnTo>
                      <a:pt x="127452" y="1030382"/>
                    </a:lnTo>
                    <a:lnTo>
                      <a:pt x="246259" y="1082657"/>
                    </a:lnTo>
                    <a:lnTo>
                      <a:pt x="249427" y="1050975"/>
                    </a:lnTo>
                    <a:lnTo>
                      <a:pt x="225665" y="1041471"/>
                    </a:lnTo>
                    <a:lnTo>
                      <a:pt x="228834" y="1003453"/>
                    </a:lnTo>
                    <a:lnTo>
                      <a:pt x="254179" y="998700"/>
                    </a:lnTo>
                    <a:lnTo>
                      <a:pt x="257347" y="967019"/>
                    </a:lnTo>
                    <a:lnTo>
                      <a:pt x="130620" y="997116"/>
                    </a:lnTo>
                    <a:close/>
                    <a:moveTo>
                      <a:pt x="205072" y="1031966"/>
                    </a:moveTo>
                    <a:lnTo>
                      <a:pt x="165470" y="1016125"/>
                    </a:lnTo>
                    <a:lnTo>
                      <a:pt x="206657" y="1006621"/>
                    </a:lnTo>
                    <a:lnTo>
                      <a:pt x="205072" y="1031966"/>
                    </a:lnTo>
                    <a:close/>
                    <a:moveTo>
                      <a:pt x="293781" y="1648176"/>
                    </a:moveTo>
                    <a:cubicBezTo>
                      <a:pt x="295365" y="1646592"/>
                      <a:pt x="296949" y="1643424"/>
                      <a:pt x="300118" y="1641840"/>
                    </a:cubicBezTo>
                    <a:cubicBezTo>
                      <a:pt x="301702" y="1640256"/>
                      <a:pt x="306454" y="1640256"/>
                      <a:pt x="306454" y="1637088"/>
                    </a:cubicBezTo>
                    <a:cubicBezTo>
                      <a:pt x="308038" y="1637088"/>
                      <a:pt x="315959" y="1632336"/>
                      <a:pt x="317543" y="1630751"/>
                    </a:cubicBezTo>
                    <a:cubicBezTo>
                      <a:pt x="322295" y="1625999"/>
                      <a:pt x="327047" y="1621247"/>
                      <a:pt x="331800" y="1614911"/>
                    </a:cubicBezTo>
                    <a:cubicBezTo>
                      <a:pt x="336552" y="1606990"/>
                      <a:pt x="334967" y="1600654"/>
                      <a:pt x="333384" y="1591149"/>
                    </a:cubicBezTo>
                    <a:cubicBezTo>
                      <a:pt x="333384" y="1587981"/>
                      <a:pt x="331800" y="1587981"/>
                      <a:pt x="330215" y="1587981"/>
                    </a:cubicBezTo>
                    <a:cubicBezTo>
                      <a:pt x="328631" y="1587981"/>
                      <a:pt x="327047" y="1583229"/>
                      <a:pt x="325463" y="1583229"/>
                    </a:cubicBezTo>
                    <a:cubicBezTo>
                      <a:pt x="323879" y="1583229"/>
                      <a:pt x="322295" y="1586397"/>
                      <a:pt x="323879" y="1587981"/>
                    </a:cubicBezTo>
                    <a:cubicBezTo>
                      <a:pt x="322295" y="1591149"/>
                      <a:pt x="320711" y="1594317"/>
                      <a:pt x="319127" y="1595902"/>
                    </a:cubicBezTo>
                    <a:cubicBezTo>
                      <a:pt x="317543" y="1595902"/>
                      <a:pt x="317543" y="1597486"/>
                      <a:pt x="317543" y="1597486"/>
                    </a:cubicBezTo>
                    <a:cubicBezTo>
                      <a:pt x="317543" y="1599070"/>
                      <a:pt x="317543" y="1597486"/>
                      <a:pt x="317543" y="1599070"/>
                    </a:cubicBezTo>
                    <a:cubicBezTo>
                      <a:pt x="315959" y="1600654"/>
                      <a:pt x="314374" y="1600654"/>
                      <a:pt x="314374" y="1602238"/>
                    </a:cubicBezTo>
                    <a:cubicBezTo>
                      <a:pt x="314374" y="1602238"/>
                      <a:pt x="301702" y="1613327"/>
                      <a:pt x="300118" y="1614911"/>
                    </a:cubicBezTo>
                    <a:cubicBezTo>
                      <a:pt x="296949" y="1616495"/>
                      <a:pt x="262100" y="1641840"/>
                      <a:pt x="262100" y="1643424"/>
                    </a:cubicBezTo>
                    <a:cubicBezTo>
                      <a:pt x="262100" y="1645008"/>
                      <a:pt x="262100" y="1645008"/>
                      <a:pt x="260516" y="1646592"/>
                    </a:cubicBezTo>
                    <a:cubicBezTo>
                      <a:pt x="258931" y="1648176"/>
                      <a:pt x="260516" y="1652929"/>
                      <a:pt x="262100" y="1651345"/>
                    </a:cubicBezTo>
                    <a:cubicBezTo>
                      <a:pt x="263683" y="1651345"/>
                      <a:pt x="265268" y="1649760"/>
                      <a:pt x="266852" y="1651345"/>
                    </a:cubicBezTo>
                    <a:cubicBezTo>
                      <a:pt x="268436" y="1652929"/>
                      <a:pt x="265268" y="1654513"/>
                      <a:pt x="266852" y="1654513"/>
                    </a:cubicBezTo>
                    <a:cubicBezTo>
                      <a:pt x="268436" y="1654513"/>
                      <a:pt x="266852" y="1657681"/>
                      <a:pt x="268436" y="1659265"/>
                    </a:cubicBezTo>
                    <a:cubicBezTo>
                      <a:pt x="270020" y="1657681"/>
                      <a:pt x="270020" y="1657681"/>
                      <a:pt x="271604" y="1659265"/>
                    </a:cubicBezTo>
                    <a:cubicBezTo>
                      <a:pt x="271604" y="1660849"/>
                      <a:pt x="273188" y="1660849"/>
                      <a:pt x="274772" y="1659265"/>
                    </a:cubicBezTo>
                    <a:cubicBezTo>
                      <a:pt x="276356" y="1657681"/>
                      <a:pt x="277941" y="1657681"/>
                      <a:pt x="279524" y="1656097"/>
                    </a:cubicBezTo>
                    <a:cubicBezTo>
                      <a:pt x="281108" y="1656097"/>
                      <a:pt x="284277" y="1656097"/>
                      <a:pt x="282693" y="1652929"/>
                    </a:cubicBezTo>
                    <a:cubicBezTo>
                      <a:pt x="284277" y="1652929"/>
                      <a:pt x="284277" y="1652929"/>
                      <a:pt x="282693" y="1651345"/>
                    </a:cubicBezTo>
                    <a:cubicBezTo>
                      <a:pt x="284277" y="1651345"/>
                      <a:pt x="284277" y="1651345"/>
                      <a:pt x="285861" y="1651345"/>
                    </a:cubicBezTo>
                    <a:cubicBezTo>
                      <a:pt x="287445" y="1651345"/>
                      <a:pt x="289029" y="1649760"/>
                      <a:pt x="289029" y="1648176"/>
                    </a:cubicBezTo>
                    <a:cubicBezTo>
                      <a:pt x="289029" y="1651345"/>
                      <a:pt x="292197" y="1648176"/>
                      <a:pt x="293781" y="1648176"/>
                    </a:cubicBezTo>
                    <a:close/>
                    <a:moveTo>
                      <a:pt x="547236" y="1925392"/>
                    </a:moveTo>
                    <a:cubicBezTo>
                      <a:pt x="548819" y="1923808"/>
                      <a:pt x="550403" y="1923808"/>
                      <a:pt x="550403" y="1922224"/>
                    </a:cubicBezTo>
                    <a:cubicBezTo>
                      <a:pt x="551988" y="1920640"/>
                      <a:pt x="555156" y="1922224"/>
                      <a:pt x="556740" y="1922224"/>
                    </a:cubicBezTo>
                    <a:cubicBezTo>
                      <a:pt x="558324" y="1922224"/>
                      <a:pt x="566244" y="1923808"/>
                      <a:pt x="566244" y="1923808"/>
                    </a:cubicBezTo>
                    <a:cubicBezTo>
                      <a:pt x="567829" y="1922224"/>
                      <a:pt x="566244" y="1920640"/>
                      <a:pt x="567829" y="1919055"/>
                    </a:cubicBezTo>
                    <a:cubicBezTo>
                      <a:pt x="567829" y="1919055"/>
                      <a:pt x="569413" y="1919055"/>
                      <a:pt x="570997" y="1919055"/>
                    </a:cubicBezTo>
                    <a:cubicBezTo>
                      <a:pt x="572581" y="1919055"/>
                      <a:pt x="570997" y="1917471"/>
                      <a:pt x="570997" y="1915887"/>
                    </a:cubicBezTo>
                    <a:cubicBezTo>
                      <a:pt x="570997" y="1914303"/>
                      <a:pt x="569413" y="1915887"/>
                      <a:pt x="569413" y="1914303"/>
                    </a:cubicBezTo>
                    <a:cubicBezTo>
                      <a:pt x="569413" y="1912719"/>
                      <a:pt x="570997" y="1912719"/>
                      <a:pt x="572581" y="1912719"/>
                    </a:cubicBezTo>
                    <a:cubicBezTo>
                      <a:pt x="574165" y="1912719"/>
                      <a:pt x="575749" y="1912719"/>
                      <a:pt x="577333" y="1911135"/>
                    </a:cubicBezTo>
                    <a:cubicBezTo>
                      <a:pt x="577333" y="1909551"/>
                      <a:pt x="578917" y="1911135"/>
                      <a:pt x="580501" y="1911135"/>
                    </a:cubicBezTo>
                    <a:cubicBezTo>
                      <a:pt x="582085" y="1907967"/>
                      <a:pt x="569413" y="1906383"/>
                      <a:pt x="569413" y="1906383"/>
                    </a:cubicBezTo>
                    <a:cubicBezTo>
                      <a:pt x="566244" y="1906383"/>
                      <a:pt x="564660" y="1906383"/>
                      <a:pt x="564660" y="1904799"/>
                    </a:cubicBezTo>
                    <a:cubicBezTo>
                      <a:pt x="564660" y="1904799"/>
                      <a:pt x="566244" y="1904799"/>
                      <a:pt x="566244" y="1903215"/>
                    </a:cubicBezTo>
                    <a:cubicBezTo>
                      <a:pt x="566244" y="1903215"/>
                      <a:pt x="563076" y="1903215"/>
                      <a:pt x="563076" y="1903215"/>
                    </a:cubicBezTo>
                    <a:cubicBezTo>
                      <a:pt x="561492" y="1903215"/>
                      <a:pt x="556740" y="1901631"/>
                      <a:pt x="558324" y="1900046"/>
                    </a:cubicBezTo>
                    <a:cubicBezTo>
                      <a:pt x="556740" y="1898462"/>
                      <a:pt x="551988" y="1898462"/>
                      <a:pt x="550403" y="1898462"/>
                    </a:cubicBezTo>
                    <a:cubicBezTo>
                      <a:pt x="547236" y="1898462"/>
                      <a:pt x="544067" y="1900046"/>
                      <a:pt x="542483" y="1903215"/>
                    </a:cubicBezTo>
                    <a:cubicBezTo>
                      <a:pt x="539315" y="1906383"/>
                      <a:pt x="536147" y="1907967"/>
                      <a:pt x="532978" y="1909551"/>
                    </a:cubicBezTo>
                    <a:cubicBezTo>
                      <a:pt x="531395" y="1911135"/>
                      <a:pt x="531395" y="1912719"/>
                      <a:pt x="531395" y="1914303"/>
                    </a:cubicBezTo>
                    <a:cubicBezTo>
                      <a:pt x="531395" y="1917471"/>
                      <a:pt x="531395" y="1915887"/>
                      <a:pt x="532978" y="1917471"/>
                    </a:cubicBezTo>
                    <a:cubicBezTo>
                      <a:pt x="532978" y="1919055"/>
                      <a:pt x="532978" y="1920640"/>
                      <a:pt x="534563" y="1922224"/>
                    </a:cubicBezTo>
                    <a:cubicBezTo>
                      <a:pt x="534563" y="1923808"/>
                      <a:pt x="534563" y="1923808"/>
                      <a:pt x="534563" y="1925392"/>
                    </a:cubicBezTo>
                    <a:cubicBezTo>
                      <a:pt x="536147" y="1926976"/>
                      <a:pt x="534563" y="1928560"/>
                      <a:pt x="536147" y="1928560"/>
                    </a:cubicBezTo>
                    <a:cubicBezTo>
                      <a:pt x="537731" y="1930144"/>
                      <a:pt x="539315" y="1930144"/>
                      <a:pt x="540899" y="1930144"/>
                    </a:cubicBezTo>
                    <a:cubicBezTo>
                      <a:pt x="542483" y="1930144"/>
                      <a:pt x="544067" y="1926976"/>
                      <a:pt x="547236" y="1925392"/>
                    </a:cubicBezTo>
                    <a:close/>
                    <a:moveTo>
                      <a:pt x="483872" y="1627583"/>
                    </a:moveTo>
                    <a:cubicBezTo>
                      <a:pt x="483872" y="1627583"/>
                      <a:pt x="483872" y="1627583"/>
                      <a:pt x="483872" y="1627583"/>
                    </a:cubicBezTo>
                    <a:cubicBezTo>
                      <a:pt x="483872" y="1625999"/>
                      <a:pt x="485456" y="1624415"/>
                      <a:pt x="483872" y="1624415"/>
                    </a:cubicBezTo>
                    <a:cubicBezTo>
                      <a:pt x="482288" y="1624415"/>
                      <a:pt x="482288" y="1625999"/>
                      <a:pt x="480704" y="1625999"/>
                    </a:cubicBezTo>
                    <a:cubicBezTo>
                      <a:pt x="479119" y="1625999"/>
                      <a:pt x="479119" y="1624415"/>
                      <a:pt x="477535" y="1622831"/>
                    </a:cubicBezTo>
                    <a:cubicBezTo>
                      <a:pt x="475952" y="1622831"/>
                      <a:pt x="475952" y="1621247"/>
                      <a:pt x="474367" y="1621247"/>
                    </a:cubicBezTo>
                    <a:cubicBezTo>
                      <a:pt x="472783" y="1621247"/>
                      <a:pt x="472783" y="1619663"/>
                      <a:pt x="471199" y="1618079"/>
                    </a:cubicBezTo>
                    <a:cubicBezTo>
                      <a:pt x="469615" y="1618079"/>
                      <a:pt x="461694" y="1616495"/>
                      <a:pt x="463279" y="1614911"/>
                    </a:cubicBezTo>
                    <a:cubicBezTo>
                      <a:pt x="464863" y="1614911"/>
                      <a:pt x="468031" y="1614911"/>
                      <a:pt x="469615" y="1614911"/>
                    </a:cubicBezTo>
                    <a:cubicBezTo>
                      <a:pt x="472783" y="1614911"/>
                      <a:pt x="475952" y="1614911"/>
                      <a:pt x="477535" y="1613327"/>
                    </a:cubicBezTo>
                    <a:cubicBezTo>
                      <a:pt x="480704" y="1610158"/>
                      <a:pt x="480704" y="1602238"/>
                      <a:pt x="480704" y="1597486"/>
                    </a:cubicBezTo>
                    <a:cubicBezTo>
                      <a:pt x="480704" y="1592733"/>
                      <a:pt x="480704" y="1584813"/>
                      <a:pt x="477535" y="1580061"/>
                    </a:cubicBezTo>
                    <a:cubicBezTo>
                      <a:pt x="477535" y="1578477"/>
                      <a:pt x="475952" y="1572140"/>
                      <a:pt x="474367" y="1570556"/>
                    </a:cubicBezTo>
                    <a:cubicBezTo>
                      <a:pt x="474367" y="1570556"/>
                      <a:pt x="471199" y="1568972"/>
                      <a:pt x="472783" y="1572140"/>
                    </a:cubicBezTo>
                    <a:cubicBezTo>
                      <a:pt x="472783" y="1572140"/>
                      <a:pt x="471199" y="1570556"/>
                      <a:pt x="471199" y="1570556"/>
                    </a:cubicBezTo>
                    <a:cubicBezTo>
                      <a:pt x="471199" y="1567388"/>
                      <a:pt x="468031" y="1570556"/>
                      <a:pt x="468031" y="1572140"/>
                    </a:cubicBezTo>
                    <a:cubicBezTo>
                      <a:pt x="466447" y="1576892"/>
                      <a:pt x="463279" y="1578477"/>
                      <a:pt x="460111" y="1580061"/>
                    </a:cubicBezTo>
                    <a:cubicBezTo>
                      <a:pt x="455358" y="1583229"/>
                      <a:pt x="449022" y="1586397"/>
                      <a:pt x="442686" y="1589565"/>
                    </a:cubicBezTo>
                    <a:cubicBezTo>
                      <a:pt x="441101" y="1589565"/>
                      <a:pt x="437933" y="1591149"/>
                      <a:pt x="436349" y="1589565"/>
                    </a:cubicBezTo>
                    <a:cubicBezTo>
                      <a:pt x="434765" y="1587981"/>
                      <a:pt x="431597" y="1587981"/>
                      <a:pt x="430013" y="1586397"/>
                    </a:cubicBezTo>
                    <a:cubicBezTo>
                      <a:pt x="426845" y="1583229"/>
                      <a:pt x="428429" y="1578477"/>
                      <a:pt x="426845" y="1575308"/>
                    </a:cubicBezTo>
                    <a:cubicBezTo>
                      <a:pt x="423676" y="1570556"/>
                      <a:pt x="418924" y="1572140"/>
                      <a:pt x="414172" y="1573724"/>
                    </a:cubicBezTo>
                    <a:cubicBezTo>
                      <a:pt x="411004" y="1575308"/>
                      <a:pt x="403083" y="1578477"/>
                      <a:pt x="403083" y="1578477"/>
                    </a:cubicBezTo>
                    <a:cubicBezTo>
                      <a:pt x="399915" y="1580061"/>
                      <a:pt x="395163" y="1583229"/>
                      <a:pt x="391995" y="1586397"/>
                    </a:cubicBezTo>
                    <a:cubicBezTo>
                      <a:pt x="390410" y="1587981"/>
                      <a:pt x="390410" y="1591149"/>
                      <a:pt x="390410" y="1592733"/>
                    </a:cubicBezTo>
                    <a:cubicBezTo>
                      <a:pt x="391995" y="1594317"/>
                      <a:pt x="390410" y="1595902"/>
                      <a:pt x="390410" y="1597486"/>
                    </a:cubicBezTo>
                    <a:cubicBezTo>
                      <a:pt x="390410" y="1599070"/>
                      <a:pt x="391995" y="1602238"/>
                      <a:pt x="390410" y="1603822"/>
                    </a:cubicBezTo>
                    <a:cubicBezTo>
                      <a:pt x="390410" y="1605406"/>
                      <a:pt x="385658" y="1605406"/>
                      <a:pt x="384074" y="1605406"/>
                    </a:cubicBezTo>
                    <a:cubicBezTo>
                      <a:pt x="379322" y="1603822"/>
                      <a:pt x="374570" y="1597486"/>
                      <a:pt x="371402" y="1594317"/>
                    </a:cubicBezTo>
                    <a:cubicBezTo>
                      <a:pt x="369818" y="1591149"/>
                      <a:pt x="366649" y="1589565"/>
                      <a:pt x="365065" y="1586397"/>
                    </a:cubicBezTo>
                    <a:cubicBezTo>
                      <a:pt x="365065" y="1584813"/>
                      <a:pt x="365065" y="1583229"/>
                      <a:pt x="363481" y="1581645"/>
                    </a:cubicBezTo>
                    <a:cubicBezTo>
                      <a:pt x="361897" y="1580061"/>
                      <a:pt x="360313" y="1580061"/>
                      <a:pt x="358729" y="1578477"/>
                    </a:cubicBezTo>
                    <a:cubicBezTo>
                      <a:pt x="357145" y="1576892"/>
                      <a:pt x="355561" y="1573724"/>
                      <a:pt x="353977" y="1573724"/>
                    </a:cubicBezTo>
                    <a:cubicBezTo>
                      <a:pt x="350808" y="1572140"/>
                      <a:pt x="352392" y="1576892"/>
                      <a:pt x="352392" y="1578477"/>
                    </a:cubicBezTo>
                    <a:cubicBezTo>
                      <a:pt x="352392" y="1584813"/>
                      <a:pt x="349225" y="1589565"/>
                      <a:pt x="347640" y="1595902"/>
                    </a:cubicBezTo>
                    <a:cubicBezTo>
                      <a:pt x="347640" y="1599070"/>
                      <a:pt x="346056" y="1608574"/>
                      <a:pt x="349225" y="1611742"/>
                    </a:cubicBezTo>
                    <a:cubicBezTo>
                      <a:pt x="350808" y="1613327"/>
                      <a:pt x="352392" y="1618079"/>
                      <a:pt x="350808" y="1619663"/>
                    </a:cubicBezTo>
                    <a:cubicBezTo>
                      <a:pt x="349225" y="1621247"/>
                      <a:pt x="349225" y="1622831"/>
                      <a:pt x="347640" y="1622831"/>
                    </a:cubicBezTo>
                    <a:cubicBezTo>
                      <a:pt x="346056" y="1624415"/>
                      <a:pt x="344472" y="1624415"/>
                      <a:pt x="344472" y="1624415"/>
                    </a:cubicBezTo>
                    <a:cubicBezTo>
                      <a:pt x="344472" y="1624415"/>
                      <a:pt x="341304" y="1625999"/>
                      <a:pt x="341304" y="1627583"/>
                    </a:cubicBezTo>
                    <a:cubicBezTo>
                      <a:pt x="341304" y="1629167"/>
                      <a:pt x="342888" y="1627583"/>
                      <a:pt x="341304" y="1629167"/>
                    </a:cubicBezTo>
                    <a:cubicBezTo>
                      <a:pt x="341304" y="1630751"/>
                      <a:pt x="341304" y="1632336"/>
                      <a:pt x="339720" y="1632336"/>
                    </a:cubicBezTo>
                    <a:cubicBezTo>
                      <a:pt x="338136" y="1633920"/>
                      <a:pt x="339720" y="1627583"/>
                      <a:pt x="339720" y="1627583"/>
                    </a:cubicBezTo>
                    <a:cubicBezTo>
                      <a:pt x="341304" y="1619663"/>
                      <a:pt x="333384" y="1625999"/>
                      <a:pt x="331800" y="1629167"/>
                    </a:cubicBezTo>
                    <a:cubicBezTo>
                      <a:pt x="330215" y="1632336"/>
                      <a:pt x="327047" y="1637088"/>
                      <a:pt x="327047" y="1640256"/>
                    </a:cubicBezTo>
                    <a:cubicBezTo>
                      <a:pt x="327047" y="1645008"/>
                      <a:pt x="334967" y="1648176"/>
                      <a:pt x="338136" y="1651345"/>
                    </a:cubicBezTo>
                    <a:cubicBezTo>
                      <a:pt x="338136" y="1651345"/>
                      <a:pt x="341304" y="1652929"/>
                      <a:pt x="339720" y="1654513"/>
                    </a:cubicBezTo>
                    <a:cubicBezTo>
                      <a:pt x="339720" y="1654513"/>
                      <a:pt x="338136" y="1656097"/>
                      <a:pt x="338136" y="1656097"/>
                    </a:cubicBezTo>
                    <a:cubicBezTo>
                      <a:pt x="336552" y="1656097"/>
                      <a:pt x="331800" y="1656097"/>
                      <a:pt x="330215" y="1654513"/>
                    </a:cubicBezTo>
                    <a:cubicBezTo>
                      <a:pt x="331800" y="1654513"/>
                      <a:pt x="336552" y="1656097"/>
                      <a:pt x="338136" y="1656097"/>
                    </a:cubicBezTo>
                    <a:cubicBezTo>
                      <a:pt x="336552" y="1656097"/>
                      <a:pt x="338136" y="1654513"/>
                      <a:pt x="336552" y="1654513"/>
                    </a:cubicBezTo>
                    <a:cubicBezTo>
                      <a:pt x="333384" y="1654513"/>
                      <a:pt x="330215" y="1652929"/>
                      <a:pt x="327047" y="1652929"/>
                    </a:cubicBezTo>
                    <a:cubicBezTo>
                      <a:pt x="325463" y="1652929"/>
                      <a:pt x="322295" y="1652929"/>
                      <a:pt x="319127" y="1651345"/>
                    </a:cubicBezTo>
                    <a:cubicBezTo>
                      <a:pt x="317543" y="1651345"/>
                      <a:pt x="315959" y="1649760"/>
                      <a:pt x="315959" y="1648176"/>
                    </a:cubicBezTo>
                    <a:cubicBezTo>
                      <a:pt x="315959" y="1648176"/>
                      <a:pt x="314374" y="1648176"/>
                      <a:pt x="314374" y="1648176"/>
                    </a:cubicBezTo>
                    <a:cubicBezTo>
                      <a:pt x="312790" y="1646592"/>
                      <a:pt x="312790" y="1645008"/>
                      <a:pt x="311206" y="1646592"/>
                    </a:cubicBezTo>
                    <a:cubicBezTo>
                      <a:pt x="309622" y="1649760"/>
                      <a:pt x="308038" y="1648176"/>
                      <a:pt x="306454" y="1649760"/>
                    </a:cubicBezTo>
                    <a:cubicBezTo>
                      <a:pt x="303286" y="1651345"/>
                      <a:pt x="298534" y="1656097"/>
                      <a:pt x="301702" y="1660849"/>
                    </a:cubicBezTo>
                    <a:cubicBezTo>
                      <a:pt x="303286" y="1662433"/>
                      <a:pt x="306454" y="1664017"/>
                      <a:pt x="306454" y="1665601"/>
                    </a:cubicBezTo>
                    <a:cubicBezTo>
                      <a:pt x="306454" y="1667186"/>
                      <a:pt x="308038" y="1668770"/>
                      <a:pt x="308038" y="1670354"/>
                    </a:cubicBezTo>
                    <a:cubicBezTo>
                      <a:pt x="308038" y="1671938"/>
                      <a:pt x="308038" y="1671938"/>
                      <a:pt x="308038" y="1673522"/>
                    </a:cubicBezTo>
                    <a:cubicBezTo>
                      <a:pt x="309622" y="1678274"/>
                      <a:pt x="303286" y="1679858"/>
                      <a:pt x="300118" y="1681442"/>
                    </a:cubicBezTo>
                    <a:cubicBezTo>
                      <a:pt x="296949" y="1683026"/>
                      <a:pt x="290613" y="1683026"/>
                      <a:pt x="289029" y="1686195"/>
                    </a:cubicBezTo>
                    <a:cubicBezTo>
                      <a:pt x="287445" y="1687779"/>
                      <a:pt x="285861" y="1690947"/>
                      <a:pt x="285861" y="1692531"/>
                    </a:cubicBezTo>
                    <a:cubicBezTo>
                      <a:pt x="285861" y="1694115"/>
                      <a:pt x="284277" y="1694115"/>
                      <a:pt x="285861" y="1695699"/>
                    </a:cubicBezTo>
                    <a:cubicBezTo>
                      <a:pt x="285861" y="1695699"/>
                      <a:pt x="287445" y="1695699"/>
                      <a:pt x="287445" y="1695699"/>
                    </a:cubicBezTo>
                    <a:cubicBezTo>
                      <a:pt x="287445" y="1698867"/>
                      <a:pt x="284277" y="1698867"/>
                      <a:pt x="284277" y="1702035"/>
                    </a:cubicBezTo>
                    <a:cubicBezTo>
                      <a:pt x="284277" y="1703620"/>
                      <a:pt x="285861" y="1703620"/>
                      <a:pt x="285861" y="1703620"/>
                    </a:cubicBezTo>
                    <a:cubicBezTo>
                      <a:pt x="287445" y="1705204"/>
                      <a:pt x="285861" y="1706788"/>
                      <a:pt x="287445" y="1708372"/>
                    </a:cubicBezTo>
                    <a:cubicBezTo>
                      <a:pt x="289029" y="1706788"/>
                      <a:pt x="290613" y="1705204"/>
                      <a:pt x="292197" y="1708372"/>
                    </a:cubicBezTo>
                    <a:cubicBezTo>
                      <a:pt x="292197" y="1709956"/>
                      <a:pt x="289029" y="1711540"/>
                      <a:pt x="290613" y="1713124"/>
                    </a:cubicBezTo>
                    <a:cubicBezTo>
                      <a:pt x="293781" y="1716292"/>
                      <a:pt x="298534" y="1716292"/>
                      <a:pt x="301702" y="1713124"/>
                    </a:cubicBezTo>
                    <a:cubicBezTo>
                      <a:pt x="303286" y="1711540"/>
                      <a:pt x="306454" y="1713124"/>
                      <a:pt x="308038" y="1711540"/>
                    </a:cubicBezTo>
                    <a:cubicBezTo>
                      <a:pt x="311206" y="1709956"/>
                      <a:pt x="312790" y="1708372"/>
                      <a:pt x="315959" y="1705204"/>
                    </a:cubicBezTo>
                    <a:cubicBezTo>
                      <a:pt x="319127" y="1700451"/>
                      <a:pt x="325463" y="1697283"/>
                      <a:pt x="330215" y="1697283"/>
                    </a:cubicBezTo>
                    <a:cubicBezTo>
                      <a:pt x="333384" y="1697283"/>
                      <a:pt x="338136" y="1695699"/>
                      <a:pt x="341304" y="1697283"/>
                    </a:cubicBezTo>
                    <a:cubicBezTo>
                      <a:pt x="346056" y="1698867"/>
                      <a:pt x="349225" y="1702035"/>
                      <a:pt x="353977" y="1705204"/>
                    </a:cubicBezTo>
                    <a:cubicBezTo>
                      <a:pt x="355561" y="1705204"/>
                      <a:pt x="361897" y="1711540"/>
                      <a:pt x="361897" y="1711540"/>
                    </a:cubicBezTo>
                    <a:cubicBezTo>
                      <a:pt x="361897" y="1711540"/>
                      <a:pt x="363481" y="1711540"/>
                      <a:pt x="363481" y="1711540"/>
                    </a:cubicBezTo>
                    <a:cubicBezTo>
                      <a:pt x="366649" y="1711540"/>
                      <a:pt x="363481" y="1709956"/>
                      <a:pt x="363481" y="1708372"/>
                    </a:cubicBezTo>
                    <a:cubicBezTo>
                      <a:pt x="363481" y="1706788"/>
                      <a:pt x="365065" y="1708372"/>
                      <a:pt x="366649" y="1709956"/>
                    </a:cubicBezTo>
                    <a:cubicBezTo>
                      <a:pt x="368233" y="1708372"/>
                      <a:pt x="366649" y="1708372"/>
                      <a:pt x="366649" y="1708372"/>
                    </a:cubicBezTo>
                    <a:cubicBezTo>
                      <a:pt x="368233" y="1706788"/>
                      <a:pt x="369818" y="1709956"/>
                      <a:pt x="371402" y="1708372"/>
                    </a:cubicBezTo>
                    <a:cubicBezTo>
                      <a:pt x="372986" y="1706788"/>
                      <a:pt x="371402" y="1706788"/>
                      <a:pt x="371402" y="1705204"/>
                    </a:cubicBezTo>
                    <a:cubicBezTo>
                      <a:pt x="371402" y="1703620"/>
                      <a:pt x="372986" y="1703620"/>
                      <a:pt x="372986" y="1702035"/>
                    </a:cubicBezTo>
                    <a:cubicBezTo>
                      <a:pt x="371402" y="1700451"/>
                      <a:pt x="371402" y="1697283"/>
                      <a:pt x="371402" y="1695699"/>
                    </a:cubicBezTo>
                    <a:cubicBezTo>
                      <a:pt x="371402" y="1692531"/>
                      <a:pt x="368233" y="1692531"/>
                      <a:pt x="366649" y="1689363"/>
                    </a:cubicBezTo>
                    <a:cubicBezTo>
                      <a:pt x="365065" y="1689363"/>
                      <a:pt x="363481" y="1686195"/>
                      <a:pt x="361897" y="1684611"/>
                    </a:cubicBezTo>
                    <a:cubicBezTo>
                      <a:pt x="360313" y="1683026"/>
                      <a:pt x="355561" y="1681442"/>
                      <a:pt x="355561" y="1679858"/>
                    </a:cubicBezTo>
                    <a:cubicBezTo>
                      <a:pt x="355561" y="1678274"/>
                      <a:pt x="357145" y="1675106"/>
                      <a:pt x="358729" y="1673522"/>
                    </a:cubicBezTo>
                    <a:cubicBezTo>
                      <a:pt x="358729" y="1671938"/>
                      <a:pt x="360313" y="1667186"/>
                      <a:pt x="360313" y="1668770"/>
                    </a:cubicBezTo>
                    <a:cubicBezTo>
                      <a:pt x="363481" y="1670354"/>
                      <a:pt x="369818" y="1675106"/>
                      <a:pt x="371402" y="1678274"/>
                    </a:cubicBezTo>
                    <a:cubicBezTo>
                      <a:pt x="374570" y="1683026"/>
                      <a:pt x="379322" y="1686195"/>
                      <a:pt x="384074" y="1689363"/>
                    </a:cubicBezTo>
                    <a:cubicBezTo>
                      <a:pt x="388827" y="1694115"/>
                      <a:pt x="391995" y="1690947"/>
                      <a:pt x="393579" y="1686195"/>
                    </a:cubicBezTo>
                    <a:cubicBezTo>
                      <a:pt x="393579" y="1684611"/>
                      <a:pt x="395163" y="1681442"/>
                      <a:pt x="395163" y="1679858"/>
                    </a:cubicBezTo>
                    <a:cubicBezTo>
                      <a:pt x="395163" y="1678274"/>
                      <a:pt x="395163" y="1676690"/>
                      <a:pt x="395163" y="1676690"/>
                    </a:cubicBezTo>
                    <a:cubicBezTo>
                      <a:pt x="395163" y="1676690"/>
                      <a:pt x="396747" y="1675106"/>
                      <a:pt x="395163" y="1673522"/>
                    </a:cubicBezTo>
                    <a:cubicBezTo>
                      <a:pt x="395163" y="1673522"/>
                      <a:pt x="391995" y="1675106"/>
                      <a:pt x="391995" y="1675106"/>
                    </a:cubicBezTo>
                    <a:cubicBezTo>
                      <a:pt x="391995" y="1675106"/>
                      <a:pt x="391995" y="1670354"/>
                      <a:pt x="393579" y="1670354"/>
                    </a:cubicBezTo>
                    <a:cubicBezTo>
                      <a:pt x="395163" y="1670354"/>
                      <a:pt x="399915" y="1670354"/>
                      <a:pt x="401499" y="1671938"/>
                    </a:cubicBezTo>
                    <a:cubicBezTo>
                      <a:pt x="404668" y="1671938"/>
                      <a:pt x="406251" y="1671938"/>
                      <a:pt x="409420" y="1673522"/>
                    </a:cubicBezTo>
                    <a:cubicBezTo>
                      <a:pt x="412588" y="1675106"/>
                      <a:pt x="414172" y="1671938"/>
                      <a:pt x="417340" y="1673522"/>
                    </a:cubicBezTo>
                    <a:cubicBezTo>
                      <a:pt x="418924" y="1675106"/>
                      <a:pt x="420509" y="1676690"/>
                      <a:pt x="422092" y="1678274"/>
                    </a:cubicBezTo>
                    <a:cubicBezTo>
                      <a:pt x="423676" y="1679858"/>
                      <a:pt x="426845" y="1681442"/>
                      <a:pt x="428429" y="1683026"/>
                    </a:cubicBezTo>
                    <a:cubicBezTo>
                      <a:pt x="431597" y="1686195"/>
                      <a:pt x="436349" y="1690947"/>
                      <a:pt x="439517" y="1694115"/>
                    </a:cubicBezTo>
                    <a:cubicBezTo>
                      <a:pt x="442686" y="1698867"/>
                      <a:pt x="436349" y="1705204"/>
                      <a:pt x="434765" y="1708372"/>
                    </a:cubicBezTo>
                    <a:cubicBezTo>
                      <a:pt x="431597" y="1713124"/>
                      <a:pt x="426845" y="1716292"/>
                      <a:pt x="422092" y="1719460"/>
                    </a:cubicBezTo>
                    <a:cubicBezTo>
                      <a:pt x="417340" y="1722629"/>
                      <a:pt x="414172" y="1725797"/>
                      <a:pt x="409420" y="1727381"/>
                    </a:cubicBezTo>
                    <a:cubicBezTo>
                      <a:pt x="404668" y="1728965"/>
                      <a:pt x="398331" y="1732133"/>
                      <a:pt x="393579" y="1736885"/>
                    </a:cubicBezTo>
                    <a:cubicBezTo>
                      <a:pt x="388827" y="1740053"/>
                      <a:pt x="384074" y="1746390"/>
                      <a:pt x="377738" y="1749558"/>
                    </a:cubicBezTo>
                    <a:cubicBezTo>
                      <a:pt x="371402" y="1752726"/>
                      <a:pt x="365065" y="1755894"/>
                      <a:pt x="358729" y="1759063"/>
                    </a:cubicBezTo>
                    <a:cubicBezTo>
                      <a:pt x="352392" y="1762231"/>
                      <a:pt x="347640" y="1766983"/>
                      <a:pt x="342888" y="1770151"/>
                    </a:cubicBezTo>
                    <a:cubicBezTo>
                      <a:pt x="341304" y="1771735"/>
                      <a:pt x="338136" y="1771735"/>
                      <a:pt x="336552" y="1773319"/>
                    </a:cubicBezTo>
                    <a:cubicBezTo>
                      <a:pt x="333384" y="1773319"/>
                      <a:pt x="331800" y="1770151"/>
                      <a:pt x="330215" y="1768567"/>
                    </a:cubicBezTo>
                    <a:cubicBezTo>
                      <a:pt x="325463" y="1763815"/>
                      <a:pt x="323879" y="1757479"/>
                      <a:pt x="320711" y="1751142"/>
                    </a:cubicBezTo>
                    <a:cubicBezTo>
                      <a:pt x="317543" y="1744806"/>
                      <a:pt x="314374" y="1738470"/>
                      <a:pt x="314374" y="1732133"/>
                    </a:cubicBezTo>
                    <a:cubicBezTo>
                      <a:pt x="314374" y="1730549"/>
                      <a:pt x="314374" y="1730549"/>
                      <a:pt x="314374" y="1728965"/>
                    </a:cubicBezTo>
                    <a:cubicBezTo>
                      <a:pt x="314374" y="1727381"/>
                      <a:pt x="312790" y="1727381"/>
                      <a:pt x="311206" y="1727381"/>
                    </a:cubicBezTo>
                    <a:cubicBezTo>
                      <a:pt x="309622" y="1725797"/>
                      <a:pt x="308038" y="1728965"/>
                      <a:pt x="308038" y="1730549"/>
                    </a:cubicBezTo>
                    <a:cubicBezTo>
                      <a:pt x="306454" y="1733717"/>
                      <a:pt x="306454" y="1730549"/>
                      <a:pt x="303286" y="1730549"/>
                    </a:cubicBezTo>
                    <a:cubicBezTo>
                      <a:pt x="301702" y="1730549"/>
                      <a:pt x="303286" y="1733717"/>
                      <a:pt x="301702" y="1733717"/>
                    </a:cubicBezTo>
                    <a:cubicBezTo>
                      <a:pt x="300118" y="1732133"/>
                      <a:pt x="295365" y="1732133"/>
                      <a:pt x="296949" y="1733717"/>
                    </a:cubicBezTo>
                    <a:cubicBezTo>
                      <a:pt x="296949" y="1735301"/>
                      <a:pt x="300118" y="1743222"/>
                      <a:pt x="301702" y="1740053"/>
                    </a:cubicBezTo>
                    <a:cubicBezTo>
                      <a:pt x="301702" y="1738470"/>
                      <a:pt x="300118" y="1736885"/>
                      <a:pt x="301702" y="1735301"/>
                    </a:cubicBezTo>
                    <a:cubicBezTo>
                      <a:pt x="303286" y="1735301"/>
                      <a:pt x="303286" y="1740053"/>
                      <a:pt x="303286" y="1740053"/>
                    </a:cubicBezTo>
                    <a:cubicBezTo>
                      <a:pt x="304870" y="1741638"/>
                      <a:pt x="304870" y="1743222"/>
                      <a:pt x="304870" y="1746390"/>
                    </a:cubicBezTo>
                    <a:cubicBezTo>
                      <a:pt x="304870" y="1747974"/>
                      <a:pt x="304870" y="1749558"/>
                      <a:pt x="304870" y="1752726"/>
                    </a:cubicBezTo>
                    <a:cubicBezTo>
                      <a:pt x="304870" y="1754310"/>
                      <a:pt x="306454" y="1755894"/>
                      <a:pt x="308038" y="1759063"/>
                    </a:cubicBezTo>
                    <a:cubicBezTo>
                      <a:pt x="308038" y="1760647"/>
                      <a:pt x="309622" y="1760647"/>
                      <a:pt x="311206" y="1762231"/>
                    </a:cubicBezTo>
                    <a:cubicBezTo>
                      <a:pt x="312790" y="1763815"/>
                      <a:pt x="312790" y="1765399"/>
                      <a:pt x="312790" y="1766983"/>
                    </a:cubicBezTo>
                    <a:cubicBezTo>
                      <a:pt x="312790" y="1770151"/>
                      <a:pt x="317543" y="1779656"/>
                      <a:pt x="319127" y="1781240"/>
                    </a:cubicBezTo>
                    <a:cubicBezTo>
                      <a:pt x="323879" y="1789160"/>
                      <a:pt x="330215" y="1792328"/>
                      <a:pt x="333384" y="1795497"/>
                    </a:cubicBezTo>
                    <a:cubicBezTo>
                      <a:pt x="334967" y="1797081"/>
                      <a:pt x="338136" y="1800249"/>
                      <a:pt x="341304" y="1798665"/>
                    </a:cubicBezTo>
                    <a:cubicBezTo>
                      <a:pt x="342888" y="1798665"/>
                      <a:pt x="344472" y="1797081"/>
                      <a:pt x="346056" y="1795497"/>
                    </a:cubicBezTo>
                    <a:cubicBezTo>
                      <a:pt x="346056" y="1795497"/>
                      <a:pt x="346056" y="1793913"/>
                      <a:pt x="347640" y="1795497"/>
                    </a:cubicBezTo>
                    <a:cubicBezTo>
                      <a:pt x="349225" y="1795497"/>
                      <a:pt x="353977" y="1792328"/>
                      <a:pt x="355561" y="1789160"/>
                    </a:cubicBezTo>
                    <a:cubicBezTo>
                      <a:pt x="355561" y="1787576"/>
                      <a:pt x="355561" y="1785992"/>
                      <a:pt x="357145" y="1785992"/>
                    </a:cubicBezTo>
                    <a:cubicBezTo>
                      <a:pt x="358729" y="1785992"/>
                      <a:pt x="360313" y="1784408"/>
                      <a:pt x="361897" y="1782824"/>
                    </a:cubicBezTo>
                    <a:cubicBezTo>
                      <a:pt x="363481" y="1784408"/>
                      <a:pt x="360313" y="1784408"/>
                      <a:pt x="360313" y="1785992"/>
                    </a:cubicBezTo>
                    <a:cubicBezTo>
                      <a:pt x="363481" y="1787576"/>
                      <a:pt x="368233" y="1784408"/>
                      <a:pt x="368233" y="1782824"/>
                    </a:cubicBezTo>
                    <a:cubicBezTo>
                      <a:pt x="369818" y="1781240"/>
                      <a:pt x="369818" y="1781240"/>
                      <a:pt x="371402" y="1779656"/>
                    </a:cubicBezTo>
                    <a:cubicBezTo>
                      <a:pt x="372986" y="1778072"/>
                      <a:pt x="374570" y="1778072"/>
                      <a:pt x="376154" y="1778072"/>
                    </a:cubicBezTo>
                    <a:cubicBezTo>
                      <a:pt x="380906" y="1776488"/>
                      <a:pt x="385658" y="1774904"/>
                      <a:pt x="390410" y="1770151"/>
                    </a:cubicBezTo>
                    <a:cubicBezTo>
                      <a:pt x="395163" y="1766983"/>
                      <a:pt x="398331" y="1762231"/>
                      <a:pt x="403083" y="1759063"/>
                    </a:cubicBezTo>
                    <a:cubicBezTo>
                      <a:pt x="404668" y="1757479"/>
                      <a:pt x="407836" y="1757479"/>
                      <a:pt x="411004" y="1755894"/>
                    </a:cubicBezTo>
                    <a:cubicBezTo>
                      <a:pt x="412588" y="1754310"/>
                      <a:pt x="414172" y="1755894"/>
                      <a:pt x="415756" y="1752726"/>
                    </a:cubicBezTo>
                    <a:cubicBezTo>
                      <a:pt x="418924" y="1749558"/>
                      <a:pt x="423676" y="1747974"/>
                      <a:pt x="426845" y="1746390"/>
                    </a:cubicBezTo>
                    <a:cubicBezTo>
                      <a:pt x="430013" y="1744806"/>
                      <a:pt x="431597" y="1743222"/>
                      <a:pt x="433181" y="1741638"/>
                    </a:cubicBezTo>
                    <a:cubicBezTo>
                      <a:pt x="436349" y="1740053"/>
                      <a:pt x="439517" y="1738470"/>
                      <a:pt x="442686" y="1736885"/>
                    </a:cubicBezTo>
                    <a:cubicBezTo>
                      <a:pt x="447438" y="1733717"/>
                      <a:pt x="453774" y="1730549"/>
                      <a:pt x="458527" y="1727381"/>
                    </a:cubicBezTo>
                    <a:cubicBezTo>
                      <a:pt x="460111" y="1722629"/>
                      <a:pt x="464863" y="1714708"/>
                      <a:pt x="461694" y="1709956"/>
                    </a:cubicBezTo>
                    <a:cubicBezTo>
                      <a:pt x="460111" y="1709956"/>
                      <a:pt x="461694" y="1711540"/>
                      <a:pt x="460111" y="1711540"/>
                    </a:cubicBezTo>
                    <a:cubicBezTo>
                      <a:pt x="456942" y="1709956"/>
                      <a:pt x="460111" y="1705204"/>
                      <a:pt x="460111" y="1703620"/>
                    </a:cubicBezTo>
                    <a:cubicBezTo>
                      <a:pt x="460111" y="1702035"/>
                      <a:pt x="460111" y="1700451"/>
                      <a:pt x="461694" y="1698867"/>
                    </a:cubicBezTo>
                    <a:cubicBezTo>
                      <a:pt x="461694" y="1697283"/>
                      <a:pt x="461694" y="1695699"/>
                      <a:pt x="461694" y="1694115"/>
                    </a:cubicBezTo>
                    <a:cubicBezTo>
                      <a:pt x="463279" y="1690947"/>
                      <a:pt x="463279" y="1687779"/>
                      <a:pt x="461694" y="1683026"/>
                    </a:cubicBezTo>
                    <a:cubicBezTo>
                      <a:pt x="461694" y="1681442"/>
                      <a:pt x="461694" y="1679858"/>
                      <a:pt x="460111" y="1678274"/>
                    </a:cubicBezTo>
                    <a:cubicBezTo>
                      <a:pt x="460111" y="1678274"/>
                      <a:pt x="458527" y="1678274"/>
                      <a:pt x="458527" y="1678274"/>
                    </a:cubicBezTo>
                    <a:cubicBezTo>
                      <a:pt x="456942" y="1676690"/>
                      <a:pt x="455358" y="1675106"/>
                      <a:pt x="453774" y="1675106"/>
                    </a:cubicBezTo>
                    <a:cubicBezTo>
                      <a:pt x="450606" y="1671938"/>
                      <a:pt x="449022" y="1668770"/>
                      <a:pt x="445854" y="1667186"/>
                    </a:cubicBezTo>
                    <a:cubicBezTo>
                      <a:pt x="444270" y="1665601"/>
                      <a:pt x="442686" y="1667186"/>
                      <a:pt x="442686" y="1667186"/>
                    </a:cubicBezTo>
                    <a:cubicBezTo>
                      <a:pt x="441101" y="1667186"/>
                      <a:pt x="439517" y="1664017"/>
                      <a:pt x="437933" y="1664017"/>
                    </a:cubicBezTo>
                    <a:cubicBezTo>
                      <a:pt x="433181" y="1659265"/>
                      <a:pt x="430013" y="1656097"/>
                      <a:pt x="426845" y="1651345"/>
                    </a:cubicBezTo>
                    <a:cubicBezTo>
                      <a:pt x="425261" y="1649760"/>
                      <a:pt x="425261" y="1648176"/>
                      <a:pt x="423676" y="1646592"/>
                    </a:cubicBezTo>
                    <a:cubicBezTo>
                      <a:pt x="422092" y="1646592"/>
                      <a:pt x="420509" y="1645008"/>
                      <a:pt x="420509" y="1643424"/>
                    </a:cubicBezTo>
                    <a:cubicBezTo>
                      <a:pt x="425261" y="1641840"/>
                      <a:pt x="430013" y="1645008"/>
                      <a:pt x="436349" y="1646592"/>
                    </a:cubicBezTo>
                    <a:cubicBezTo>
                      <a:pt x="439517" y="1648176"/>
                      <a:pt x="442686" y="1646592"/>
                      <a:pt x="445854" y="1648176"/>
                    </a:cubicBezTo>
                    <a:cubicBezTo>
                      <a:pt x="449022" y="1649760"/>
                      <a:pt x="453774" y="1652929"/>
                      <a:pt x="456942" y="1656097"/>
                    </a:cubicBezTo>
                    <a:cubicBezTo>
                      <a:pt x="460111" y="1657681"/>
                      <a:pt x="461694" y="1660849"/>
                      <a:pt x="466447" y="1662433"/>
                    </a:cubicBezTo>
                    <a:cubicBezTo>
                      <a:pt x="469615" y="1664017"/>
                      <a:pt x="472783" y="1667186"/>
                      <a:pt x="475952" y="1667186"/>
                    </a:cubicBezTo>
                    <a:cubicBezTo>
                      <a:pt x="477535" y="1667186"/>
                      <a:pt x="475952" y="1665601"/>
                      <a:pt x="477535" y="1664017"/>
                    </a:cubicBezTo>
                    <a:cubicBezTo>
                      <a:pt x="479119" y="1662433"/>
                      <a:pt x="480704" y="1662433"/>
                      <a:pt x="482288" y="1662433"/>
                    </a:cubicBezTo>
                    <a:cubicBezTo>
                      <a:pt x="483872" y="1662433"/>
                      <a:pt x="483872" y="1660849"/>
                      <a:pt x="485456" y="1659265"/>
                    </a:cubicBezTo>
                    <a:cubicBezTo>
                      <a:pt x="485456" y="1657681"/>
                      <a:pt x="485456" y="1657681"/>
                      <a:pt x="487040" y="1657681"/>
                    </a:cubicBezTo>
                    <a:cubicBezTo>
                      <a:pt x="487040" y="1657681"/>
                      <a:pt x="487040" y="1656097"/>
                      <a:pt x="487040" y="1656097"/>
                    </a:cubicBezTo>
                    <a:cubicBezTo>
                      <a:pt x="487040" y="1656097"/>
                      <a:pt x="487040" y="1656097"/>
                      <a:pt x="488624" y="1656097"/>
                    </a:cubicBezTo>
                    <a:cubicBezTo>
                      <a:pt x="490208" y="1656097"/>
                      <a:pt x="488624" y="1654513"/>
                      <a:pt x="488624" y="1652929"/>
                    </a:cubicBezTo>
                    <a:cubicBezTo>
                      <a:pt x="490208" y="1651345"/>
                      <a:pt x="491792" y="1654513"/>
                      <a:pt x="491792" y="1651345"/>
                    </a:cubicBezTo>
                    <a:cubicBezTo>
                      <a:pt x="491792" y="1649760"/>
                      <a:pt x="493376" y="1646592"/>
                      <a:pt x="491792" y="1646592"/>
                    </a:cubicBezTo>
                    <a:cubicBezTo>
                      <a:pt x="483872" y="1630751"/>
                      <a:pt x="483872" y="1629167"/>
                      <a:pt x="483872" y="1627583"/>
                    </a:cubicBezTo>
                    <a:close/>
                    <a:moveTo>
                      <a:pt x="333384" y="1656097"/>
                    </a:moveTo>
                    <a:cubicBezTo>
                      <a:pt x="331800" y="1656097"/>
                      <a:pt x="328631" y="1654513"/>
                      <a:pt x="328631" y="1652929"/>
                    </a:cubicBezTo>
                    <a:cubicBezTo>
                      <a:pt x="330215" y="1652929"/>
                      <a:pt x="339720" y="1654513"/>
                      <a:pt x="333384" y="1656097"/>
                    </a:cubicBezTo>
                    <a:close/>
                    <a:moveTo>
                      <a:pt x="334967" y="1652929"/>
                    </a:moveTo>
                    <a:cubicBezTo>
                      <a:pt x="333384" y="1652929"/>
                      <a:pt x="333384" y="1652929"/>
                      <a:pt x="331800" y="1652929"/>
                    </a:cubicBezTo>
                    <a:cubicBezTo>
                      <a:pt x="331800" y="1651345"/>
                      <a:pt x="338136" y="1651345"/>
                      <a:pt x="338136" y="1652929"/>
                    </a:cubicBezTo>
                    <a:cubicBezTo>
                      <a:pt x="336552" y="1652929"/>
                      <a:pt x="336552" y="1654513"/>
                      <a:pt x="334967" y="1652929"/>
                    </a:cubicBezTo>
                    <a:close/>
                    <a:moveTo>
                      <a:pt x="353977" y="1641840"/>
                    </a:moveTo>
                    <a:cubicBezTo>
                      <a:pt x="352392" y="1641840"/>
                      <a:pt x="352392" y="1640256"/>
                      <a:pt x="350808" y="1638672"/>
                    </a:cubicBezTo>
                    <a:cubicBezTo>
                      <a:pt x="352392" y="1638672"/>
                      <a:pt x="355561" y="1640256"/>
                      <a:pt x="355561" y="1641840"/>
                    </a:cubicBezTo>
                    <a:cubicBezTo>
                      <a:pt x="355561" y="1643424"/>
                      <a:pt x="355561" y="1643424"/>
                      <a:pt x="353977" y="1641840"/>
                    </a:cubicBezTo>
                    <a:close/>
                    <a:moveTo>
                      <a:pt x="368233" y="1643424"/>
                    </a:moveTo>
                    <a:cubicBezTo>
                      <a:pt x="363481" y="1643424"/>
                      <a:pt x="360313" y="1640256"/>
                      <a:pt x="355561" y="1640256"/>
                    </a:cubicBezTo>
                    <a:cubicBezTo>
                      <a:pt x="357145" y="1643424"/>
                      <a:pt x="353977" y="1640256"/>
                      <a:pt x="352392" y="1638672"/>
                    </a:cubicBezTo>
                    <a:cubicBezTo>
                      <a:pt x="352392" y="1638672"/>
                      <a:pt x="352392" y="1635504"/>
                      <a:pt x="352392" y="1637088"/>
                    </a:cubicBezTo>
                    <a:cubicBezTo>
                      <a:pt x="352392" y="1635504"/>
                      <a:pt x="352392" y="1635504"/>
                      <a:pt x="353977" y="1633920"/>
                    </a:cubicBezTo>
                    <a:cubicBezTo>
                      <a:pt x="355561" y="1630751"/>
                      <a:pt x="357145" y="1627583"/>
                      <a:pt x="358729" y="1625999"/>
                    </a:cubicBezTo>
                    <a:cubicBezTo>
                      <a:pt x="360313" y="1624415"/>
                      <a:pt x="363481" y="1624415"/>
                      <a:pt x="363481" y="1622831"/>
                    </a:cubicBezTo>
                    <a:cubicBezTo>
                      <a:pt x="368233" y="1624415"/>
                      <a:pt x="371402" y="1630751"/>
                      <a:pt x="374570" y="1632336"/>
                    </a:cubicBezTo>
                    <a:cubicBezTo>
                      <a:pt x="377738" y="1635504"/>
                      <a:pt x="385658" y="1640256"/>
                      <a:pt x="387243" y="1645008"/>
                    </a:cubicBezTo>
                    <a:cubicBezTo>
                      <a:pt x="382490" y="1648176"/>
                      <a:pt x="374570" y="1645008"/>
                      <a:pt x="374570" y="1645008"/>
                    </a:cubicBezTo>
                    <a:cubicBezTo>
                      <a:pt x="371402" y="1643424"/>
                      <a:pt x="369818" y="1643424"/>
                      <a:pt x="368233" y="1643424"/>
                    </a:cubicBezTo>
                    <a:close/>
                    <a:moveTo>
                      <a:pt x="387243" y="1664017"/>
                    </a:moveTo>
                    <a:cubicBezTo>
                      <a:pt x="387243" y="1664017"/>
                      <a:pt x="380906" y="1662433"/>
                      <a:pt x="382490" y="1660849"/>
                    </a:cubicBezTo>
                    <a:cubicBezTo>
                      <a:pt x="382490" y="1659265"/>
                      <a:pt x="390410" y="1662433"/>
                      <a:pt x="390410" y="1662433"/>
                    </a:cubicBezTo>
                    <a:cubicBezTo>
                      <a:pt x="388827" y="1664017"/>
                      <a:pt x="387243" y="1664017"/>
                      <a:pt x="387243" y="1664017"/>
                    </a:cubicBezTo>
                    <a:close/>
                    <a:moveTo>
                      <a:pt x="308038" y="1746390"/>
                    </a:moveTo>
                    <a:cubicBezTo>
                      <a:pt x="304870" y="1740053"/>
                      <a:pt x="301702" y="1733717"/>
                      <a:pt x="300118" y="1727381"/>
                    </a:cubicBezTo>
                    <a:cubicBezTo>
                      <a:pt x="301702" y="1727381"/>
                      <a:pt x="303286" y="1733717"/>
                      <a:pt x="303286" y="1735301"/>
                    </a:cubicBezTo>
                    <a:cubicBezTo>
                      <a:pt x="304870" y="1736885"/>
                      <a:pt x="308038" y="1744806"/>
                      <a:pt x="308038" y="1746390"/>
                    </a:cubicBezTo>
                    <a:close/>
                    <a:moveTo>
                      <a:pt x="349225" y="1765399"/>
                    </a:moveTo>
                    <a:cubicBezTo>
                      <a:pt x="347640" y="1765399"/>
                      <a:pt x="344472" y="1770151"/>
                      <a:pt x="342888" y="1768567"/>
                    </a:cubicBezTo>
                    <a:cubicBezTo>
                      <a:pt x="342888" y="1765399"/>
                      <a:pt x="347640" y="1763815"/>
                      <a:pt x="349225" y="1763815"/>
                    </a:cubicBezTo>
                    <a:cubicBezTo>
                      <a:pt x="350808" y="1762231"/>
                      <a:pt x="355561" y="1757479"/>
                      <a:pt x="357145" y="1759063"/>
                    </a:cubicBezTo>
                    <a:cubicBezTo>
                      <a:pt x="357145" y="1760647"/>
                      <a:pt x="349225" y="1765399"/>
                      <a:pt x="349225" y="1765399"/>
                    </a:cubicBezTo>
                    <a:close/>
                    <a:moveTo>
                      <a:pt x="361897" y="1765399"/>
                    </a:moveTo>
                    <a:cubicBezTo>
                      <a:pt x="361897" y="1765399"/>
                      <a:pt x="357145" y="1768567"/>
                      <a:pt x="358729" y="1765399"/>
                    </a:cubicBezTo>
                    <a:cubicBezTo>
                      <a:pt x="358729" y="1763815"/>
                      <a:pt x="360313" y="1763815"/>
                      <a:pt x="360313" y="1762231"/>
                    </a:cubicBezTo>
                    <a:cubicBezTo>
                      <a:pt x="361897" y="1763815"/>
                      <a:pt x="363481" y="1760647"/>
                      <a:pt x="365065" y="1762231"/>
                    </a:cubicBezTo>
                    <a:cubicBezTo>
                      <a:pt x="365065" y="1762231"/>
                      <a:pt x="361897" y="1763815"/>
                      <a:pt x="361897" y="1765399"/>
                    </a:cubicBezTo>
                    <a:close/>
                    <a:moveTo>
                      <a:pt x="659705" y="1934896"/>
                    </a:moveTo>
                    <a:cubicBezTo>
                      <a:pt x="659705" y="1933312"/>
                      <a:pt x="658122" y="1930144"/>
                      <a:pt x="656538" y="1931728"/>
                    </a:cubicBezTo>
                    <a:cubicBezTo>
                      <a:pt x="656538" y="1931728"/>
                      <a:pt x="654953" y="1931728"/>
                      <a:pt x="654953" y="1931728"/>
                    </a:cubicBezTo>
                    <a:cubicBezTo>
                      <a:pt x="653369" y="1931728"/>
                      <a:pt x="654953" y="1933312"/>
                      <a:pt x="653369" y="1933312"/>
                    </a:cubicBezTo>
                    <a:cubicBezTo>
                      <a:pt x="653369" y="1933312"/>
                      <a:pt x="650201" y="1931728"/>
                      <a:pt x="650201" y="1931728"/>
                    </a:cubicBezTo>
                    <a:cubicBezTo>
                      <a:pt x="648617" y="1930144"/>
                      <a:pt x="648617" y="1926976"/>
                      <a:pt x="645449" y="1925392"/>
                    </a:cubicBezTo>
                    <a:cubicBezTo>
                      <a:pt x="645449" y="1928560"/>
                      <a:pt x="650201" y="1931728"/>
                      <a:pt x="645449" y="1931728"/>
                    </a:cubicBezTo>
                    <a:cubicBezTo>
                      <a:pt x="645449" y="1931728"/>
                      <a:pt x="642281" y="1933312"/>
                      <a:pt x="642281" y="1931728"/>
                    </a:cubicBezTo>
                    <a:cubicBezTo>
                      <a:pt x="642281" y="1931728"/>
                      <a:pt x="640697" y="1931728"/>
                      <a:pt x="640697" y="1931728"/>
                    </a:cubicBezTo>
                    <a:cubicBezTo>
                      <a:pt x="640697" y="1931728"/>
                      <a:pt x="642281" y="1931728"/>
                      <a:pt x="642281" y="1933312"/>
                    </a:cubicBezTo>
                    <a:cubicBezTo>
                      <a:pt x="642281" y="1933312"/>
                      <a:pt x="639112" y="1933312"/>
                      <a:pt x="639112" y="1933312"/>
                    </a:cubicBezTo>
                    <a:cubicBezTo>
                      <a:pt x="635944" y="1928560"/>
                      <a:pt x="635944" y="1933312"/>
                      <a:pt x="634360" y="1934896"/>
                    </a:cubicBezTo>
                    <a:cubicBezTo>
                      <a:pt x="632776" y="1936481"/>
                      <a:pt x="635944" y="1936481"/>
                      <a:pt x="635944" y="1938064"/>
                    </a:cubicBezTo>
                    <a:cubicBezTo>
                      <a:pt x="634360" y="1939649"/>
                      <a:pt x="634360" y="1942817"/>
                      <a:pt x="635944" y="1944401"/>
                    </a:cubicBezTo>
                    <a:cubicBezTo>
                      <a:pt x="637528" y="1947569"/>
                      <a:pt x="639112" y="1952321"/>
                      <a:pt x="639112" y="1955490"/>
                    </a:cubicBezTo>
                    <a:cubicBezTo>
                      <a:pt x="639112" y="1960242"/>
                      <a:pt x="637528" y="1964994"/>
                      <a:pt x="637528" y="1969746"/>
                    </a:cubicBezTo>
                    <a:cubicBezTo>
                      <a:pt x="637528" y="1972915"/>
                      <a:pt x="635944" y="1976083"/>
                      <a:pt x="637528" y="1979251"/>
                    </a:cubicBezTo>
                    <a:cubicBezTo>
                      <a:pt x="640697" y="1982419"/>
                      <a:pt x="643865" y="1980835"/>
                      <a:pt x="647033" y="1980835"/>
                    </a:cubicBezTo>
                    <a:cubicBezTo>
                      <a:pt x="647033" y="1980835"/>
                      <a:pt x="648617" y="1982419"/>
                      <a:pt x="648617" y="1982419"/>
                    </a:cubicBezTo>
                    <a:cubicBezTo>
                      <a:pt x="650201" y="1982419"/>
                      <a:pt x="650201" y="1980835"/>
                      <a:pt x="650201" y="1979251"/>
                    </a:cubicBezTo>
                    <a:cubicBezTo>
                      <a:pt x="651785" y="1980835"/>
                      <a:pt x="651785" y="1977667"/>
                      <a:pt x="653369" y="1977667"/>
                    </a:cubicBezTo>
                    <a:cubicBezTo>
                      <a:pt x="653369" y="1979251"/>
                      <a:pt x="650201" y="1984003"/>
                      <a:pt x="653369" y="1985587"/>
                    </a:cubicBezTo>
                    <a:cubicBezTo>
                      <a:pt x="654953" y="1987171"/>
                      <a:pt x="654953" y="1984003"/>
                      <a:pt x="656538" y="1984003"/>
                    </a:cubicBezTo>
                    <a:cubicBezTo>
                      <a:pt x="658122" y="1985587"/>
                      <a:pt x="658122" y="1984003"/>
                      <a:pt x="658122" y="1984003"/>
                    </a:cubicBezTo>
                    <a:cubicBezTo>
                      <a:pt x="658122" y="1982419"/>
                      <a:pt x="659705" y="1979251"/>
                      <a:pt x="661290" y="1977667"/>
                    </a:cubicBezTo>
                    <a:cubicBezTo>
                      <a:pt x="662874" y="1974499"/>
                      <a:pt x="661290" y="1971330"/>
                      <a:pt x="662874" y="1968162"/>
                    </a:cubicBezTo>
                    <a:cubicBezTo>
                      <a:pt x="664458" y="1964994"/>
                      <a:pt x="666042" y="1960242"/>
                      <a:pt x="667626" y="1957074"/>
                    </a:cubicBezTo>
                    <a:cubicBezTo>
                      <a:pt x="667626" y="1955490"/>
                      <a:pt x="669210" y="1955490"/>
                      <a:pt x="670794" y="1953905"/>
                    </a:cubicBezTo>
                    <a:cubicBezTo>
                      <a:pt x="672378" y="1953905"/>
                      <a:pt x="672378" y="1955490"/>
                      <a:pt x="673963" y="1953905"/>
                    </a:cubicBezTo>
                    <a:cubicBezTo>
                      <a:pt x="675546" y="1952321"/>
                      <a:pt x="669210" y="1942817"/>
                      <a:pt x="667626" y="1941233"/>
                    </a:cubicBezTo>
                    <a:cubicBezTo>
                      <a:pt x="661290" y="1941233"/>
                      <a:pt x="661290" y="1939649"/>
                      <a:pt x="659705" y="1934896"/>
                    </a:cubicBezTo>
                    <a:close/>
                    <a:moveTo>
                      <a:pt x="1242650" y="2072712"/>
                    </a:moveTo>
                    <a:cubicBezTo>
                      <a:pt x="1241066" y="2072712"/>
                      <a:pt x="1241066" y="2072712"/>
                      <a:pt x="1239482" y="2072712"/>
                    </a:cubicBezTo>
                    <a:cubicBezTo>
                      <a:pt x="1237898" y="2072712"/>
                      <a:pt x="1237898" y="2074296"/>
                      <a:pt x="1236314" y="2075880"/>
                    </a:cubicBezTo>
                    <a:cubicBezTo>
                      <a:pt x="1234730" y="2075880"/>
                      <a:pt x="1237898" y="2072712"/>
                      <a:pt x="1237898" y="2072712"/>
                    </a:cubicBezTo>
                    <a:cubicBezTo>
                      <a:pt x="1237898" y="2072712"/>
                      <a:pt x="1234730" y="2067960"/>
                      <a:pt x="1234730" y="2067960"/>
                    </a:cubicBezTo>
                    <a:cubicBezTo>
                      <a:pt x="1233145" y="2067960"/>
                      <a:pt x="1233145" y="2067960"/>
                      <a:pt x="1231561" y="2066376"/>
                    </a:cubicBezTo>
                    <a:cubicBezTo>
                      <a:pt x="1231561" y="2066376"/>
                      <a:pt x="1231561" y="2063208"/>
                      <a:pt x="1231561" y="2063208"/>
                    </a:cubicBezTo>
                    <a:cubicBezTo>
                      <a:pt x="1229977" y="2063208"/>
                      <a:pt x="1226809" y="2069544"/>
                      <a:pt x="1223641" y="2067960"/>
                    </a:cubicBezTo>
                    <a:cubicBezTo>
                      <a:pt x="1222057" y="2066376"/>
                      <a:pt x="1220473" y="2067960"/>
                      <a:pt x="1218889" y="2066376"/>
                    </a:cubicBezTo>
                    <a:cubicBezTo>
                      <a:pt x="1217305" y="2064791"/>
                      <a:pt x="1214136" y="2064791"/>
                      <a:pt x="1214136" y="2067960"/>
                    </a:cubicBezTo>
                    <a:cubicBezTo>
                      <a:pt x="1214136" y="2069544"/>
                      <a:pt x="1215720" y="2071128"/>
                      <a:pt x="1212553" y="2072712"/>
                    </a:cubicBezTo>
                    <a:cubicBezTo>
                      <a:pt x="1210968" y="2074296"/>
                      <a:pt x="1209384" y="2075880"/>
                      <a:pt x="1207800" y="2079048"/>
                    </a:cubicBezTo>
                    <a:cubicBezTo>
                      <a:pt x="1206216" y="2082217"/>
                      <a:pt x="1201464" y="2086969"/>
                      <a:pt x="1203048" y="2090137"/>
                    </a:cubicBezTo>
                    <a:cubicBezTo>
                      <a:pt x="1203048" y="2091721"/>
                      <a:pt x="1203048" y="2096473"/>
                      <a:pt x="1203048" y="2098057"/>
                    </a:cubicBezTo>
                    <a:cubicBezTo>
                      <a:pt x="1204632" y="2099642"/>
                      <a:pt x="1206216" y="2099642"/>
                      <a:pt x="1207800" y="2102810"/>
                    </a:cubicBezTo>
                    <a:cubicBezTo>
                      <a:pt x="1210968" y="2107562"/>
                      <a:pt x="1215720" y="2109146"/>
                      <a:pt x="1220473" y="2105978"/>
                    </a:cubicBezTo>
                    <a:cubicBezTo>
                      <a:pt x="1225225" y="2102810"/>
                      <a:pt x="1225225" y="2099642"/>
                      <a:pt x="1225225" y="2094889"/>
                    </a:cubicBezTo>
                    <a:cubicBezTo>
                      <a:pt x="1225225" y="2093305"/>
                      <a:pt x="1225225" y="2086969"/>
                      <a:pt x="1228393" y="2086969"/>
                    </a:cubicBezTo>
                    <a:cubicBezTo>
                      <a:pt x="1236314" y="2080632"/>
                      <a:pt x="1242650" y="2075880"/>
                      <a:pt x="1242650" y="2072712"/>
                    </a:cubicBezTo>
                    <a:close/>
                    <a:moveTo>
                      <a:pt x="1800249" y="1733717"/>
                    </a:moveTo>
                    <a:cubicBezTo>
                      <a:pt x="1798665" y="1732133"/>
                      <a:pt x="1798665" y="1730549"/>
                      <a:pt x="1797081" y="1728965"/>
                    </a:cubicBezTo>
                    <a:cubicBezTo>
                      <a:pt x="1795497" y="1727381"/>
                      <a:pt x="1793912" y="1727381"/>
                      <a:pt x="1793912" y="1725797"/>
                    </a:cubicBezTo>
                    <a:cubicBezTo>
                      <a:pt x="1792328" y="1724213"/>
                      <a:pt x="1790745" y="1721044"/>
                      <a:pt x="1789160" y="1722629"/>
                    </a:cubicBezTo>
                    <a:cubicBezTo>
                      <a:pt x="1789160" y="1722629"/>
                      <a:pt x="1785992" y="1721044"/>
                      <a:pt x="1785992" y="1721044"/>
                    </a:cubicBezTo>
                    <a:cubicBezTo>
                      <a:pt x="1784408" y="1719460"/>
                      <a:pt x="1784408" y="1716292"/>
                      <a:pt x="1782824" y="1714708"/>
                    </a:cubicBezTo>
                    <a:cubicBezTo>
                      <a:pt x="1781240" y="1713124"/>
                      <a:pt x="1779656" y="1713124"/>
                      <a:pt x="1778072" y="1711540"/>
                    </a:cubicBezTo>
                    <a:cubicBezTo>
                      <a:pt x="1776487" y="1709956"/>
                      <a:pt x="1773320" y="1711540"/>
                      <a:pt x="1771735" y="1709956"/>
                    </a:cubicBezTo>
                    <a:cubicBezTo>
                      <a:pt x="1771735" y="1708372"/>
                      <a:pt x="1774904" y="1706788"/>
                      <a:pt x="1776487" y="1705204"/>
                    </a:cubicBezTo>
                    <a:cubicBezTo>
                      <a:pt x="1779656" y="1703620"/>
                      <a:pt x="1779656" y="1700451"/>
                      <a:pt x="1782824" y="1697283"/>
                    </a:cubicBezTo>
                    <a:cubicBezTo>
                      <a:pt x="1784408" y="1695699"/>
                      <a:pt x="1787576" y="1694115"/>
                      <a:pt x="1787576" y="1692531"/>
                    </a:cubicBezTo>
                    <a:cubicBezTo>
                      <a:pt x="1787576" y="1689363"/>
                      <a:pt x="1784408" y="1687779"/>
                      <a:pt x="1784408" y="1684611"/>
                    </a:cubicBezTo>
                    <a:cubicBezTo>
                      <a:pt x="1784408" y="1678274"/>
                      <a:pt x="1785992" y="1673522"/>
                      <a:pt x="1790745" y="1670354"/>
                    </a:cubicBezTo>
                    <a:cubicBezTo>
                      <a:pt x="1792328" y="1668770"/>
                      <a:pt x="1792328" y="1668770"/>
                      <a:pt x="1793912" y="1667186"/>
                    </a:cubicBezTo>
                    <a:cubicBezTo>
                      <a:pt x="1795497" y="1667186"/>
                      <a:pt x="1795497" y="1667186"/>
                      <a:pt x="1797081" y="1665601"/>
                    </a:cubicBezTo>
                    <a:cubicBezTo>
                      <a:pt x="1798665" y="1664017"/>
                      <a:pt x="1797081" y="1660849"/>
                      <a:pt x="1795497" y="1660849"/>
                    </a:cubicBezTo>
                    <a:cubicBezTo>
                      <a:pt x="1792328" y="1656097"/>
                      <a:pt x="1797081" y="1648176"/>
                      <a:pt x="1798665" y="1643424"/>
                    </a:cubicBezTo>
                    <a:cubicBezTo>
                      <a:pt x="1801833" y="1637088"/>
                      <a:pt x="1805001" y="1629167"/>
                      <a:pt x="1808169" y="1622831"/>
                    </a:cubicBezTo>
                    <a:cubicBezTo>
                      <a:pt x="1809753" y="1619663"/>
                      <a:pt x="1809753" y="1616495"/>
                      <a:pt x="1811338" y="1613327"/>
                    </a:cubicBezTo>
                    <a:cubicBezTo>
                      <a:pt x="1812922" y="1610158"/>
                      <a:pt x="1816090" y="1610158"/>
                      <a:pt x="1817674" y="1608574"/>
                    </a:cubicBezTo>
                    <a:cubicBezTo>
                      <a:pt x="1819258" y="1605406"/>
                      <a:pt x="1820842" y="1603822"/>
                      <a:pt x="1822426" y="1600654"/>
                    </a:cubicBezTo>
                    <a:cubicBezTo>
                      <a:pt x="1822426" y="1599070"/>
                      <a:pt x="1822426" y="1597486"/>
                      <a:pt x="1822426" y="1595902"/>
                    </a:cubicBezTo>
                    <a:cubicBezTo>
                      <a:pt x="1822426" y="1594317"/>
                      <a:pt x="1824010" y="1592733"/>
                      <a:pt x="1824010" y="1591149"/>
                    </a:cubicBezTo>
                    <a:cubicBezTo>
                      <a:pt x="1825594" y="1592733"/>
                      <a:pt x="1822426" y="1597486"/>
                      <a:pt x="1824010" y="1599070"/>
                    </a:cubicBezTo>
                    <a:cubicBezTo>
                      <a:pt x="1827178" y="1599070"/>
                      <a:pt x="1828763" y="1594317"/>
                      <a:pt x="1831930" y="1594317"/>
                    </a:cubicBezTo>
                    <a:cubicBezTo>
                      <a:pt x="1835099" y="1594317"/>
                      <a:pt x="1838267" y="1594317"/>
                      <a:pt x="1841435" y="1594317"/>
                    </a:cubicBezTo>
                    <a:cubicBezTo>
                      <a:pt x="1843019" y="1594317"/>
                      <a:pt x="1843019" y="1587981"/>
                      <a:pt x="1844603" y="1586397"/>
                    </a:cubicBezTo>
                    <a:cubicBezTo>
                      <a:pt x="1844603" y="1584813"/>
                      <a:pt x="1846188" y="1583229"/>
                      <a:pt x="1846188" y="1581645"/>
                    </a:cubicBezTo>
                    <a:cubicBezTo>
                      <a:pt x="1847771" y="1578477"/>
                      <a:pt x="1846188" y="1576892"/>
                      <a:pt x="1847771" y="1573724"/>
                    </a:cubicBezTo>
                    <a:cubicBezTo>
                      <a:pt x="1849356" y="1568972"/>
                      <a:pt x="1855692" y="1557883"/>
                      <a:pt x="1849356" y="1556299"/>
                    </a:cubicBezTo>
                    <a:cubicBezTo>
                      <a:pt x="1844603" y="1553131"/>
                      <a:pt x="1838267" y="1554715"/>
                      <a:pt x="1833515" y="1556299"/>
                    </a:cubicBezTo>
                    <a:cubicBezTo>
                      <a:pt x="1831930" y="1556299"/>
                      <a:pt x="1830347" y="1557883"/>
                      <a:pt x="1828763" y="1557883"/>
                    </a:cubicBezTo>
                    <a:cubicBezTo>
                      <a:pt x="1827178" y="1559468"/>
                      <a:pt x="1825594" y="1559468"/>
                      <a:pt x="1822426" y="1561052"/>
                    </a:cubicBezTo>
                    <a:cubicBezTo>
                      <a:pt x="1817674" y="1562636"/>
                      <a:pt x="1824010" y="1568972"/>
                      <a:pt x="1824010" y="1572140"/>
                    </a:cubicBezTo>
                    <a:cubicBezTo>
                      <a:pt x="1824010" y="1578477"/>
                      <a:pt x="1820842" y="1583229"/>
                      <a:pt x="1817674" y="1587981"/>
                    </a:cubicBezTo>
                    <a:cubicBezTo>
                      <a:pt x="1814506" y="1594317"/>
                      <a:pt x="1812922" y="1589565"/>
                      <a:pt x="1809753" y="1586397"/>
                    </a:cubicBezTo>
                    <a:cubicBezTo>
                      <a:pt x="1805001" y="1581645"/>
                      <a:pt x="1800249" y="1576892"/>
                      <a:pt x="1798665" y="1572140"/>
                    </a:cubicBezTo>
                    <a:cubicBezTo>
                      <a:pt x="1797081" y="1565804"/>
                      <a:pt x="1793912" y="1562636"/>
                      <a:pt x="1790745" y="1557883"/>
                    </a:cubicBezTo>
                    <a:cubicBezTo>
                      <a:pt x="1789160" y="1554715"/>
                      <a:pt x="1787576" y="1551547"/>
                      <a:pt x="1784408" y="1549963"/>
                    </a:cubicBezTo>
                    <a:cubicBezTo>
                      <a:pt x="1782824" y="1546795"/>
                      <a:pt x="1781240" y="1545211"/>
                      <a:pt x="1779656" y="1542043"/>
                    </a:cubicBezTo>
                    <a:cubicBezTo>
                      <a:pt x="1778072" y="1537290"/>
                      <a:pt x="1771735" y="1535706"/>
                      <a:pt x="1766983" y="1535706"/>
                    </a:cubicBezTo>
                    <a:cubicBezTo>
                      <a:pt x="1765399" y="1535706"/>
                      <a:pt x="1763815" y="1535706"/>
                      <a:pt x="1762231" y="1535706"/>
                    </a:cubicBezTo>
                    <a:cubicBezTo>
                      <a:pt x="1760647" y="1535706"/>
                      <a:pt x="1759063" y="1534122"/>
                      <a:pt x="1757479" y="1534122"/>
                    </a:cubicBezTo>
                    <a:cubicBezTo>
                      <a:pt x="1754310" y="1534122"/>
                      <a:pt x="1751142" y="1540459"/>
                      <a:pt x="1752726" y="1542043"/>
                    </a:cubicBezTo>
                    <a:cubicBezTo>
                      <a:pt x="1754310" y="1543627"/>
                      <a:pt x="1754310" y="1543627"/>
                      <a:pt x="1752726" y="1545211"/>
                    </a:cubicBezTo>
                    <a:cubicBezTo>
                      <a:pt x="1751142" y="1545211"/>
                      <a:pt x="1751142" y="1546795"/>
                      <a:pt x="1751142" y="1546795"/>
                    </a:cubicBezTo>
                    <a:cubicBezTo>
                      <a:pt x="1749558" y="1548379"/>
                      <a:pt x="1751142" y="1548379"/>
                      <a:pt x="1749558" y="1549963"/>
                    </a:cubicBezTo>
                    <a:cubicBezTo>
                      <a:pt x="1747974" y="1551547"/>
                      <a:pt x="1747974" y="1551547"/>
                      <a:pt x="1747974" y="1554715"/>
                    </a:cubicBezTo>
                    <a:cubicBezTo>
                      <a:pt x="1747974" y="1556299"/>
                      <a:pt x="1743222" y="1559468"/>
                      <a:pt x="1741638" y="1561052"/>
                    </a:cubicBezTo>
                    <a:cubicBezTo>
                      <a:pt x="1736885" y="1565804"/>
                      <a:pt x="1740054" y="1565804"/>
                      <a:pt x="1743222" y="1568972"/>
                    </a:cubicBezTo>
                    <a:cubicBezTo>
                      <a:pt x="1746390" y="1572140"/>
                      <a:pt x="1751142" y="1573724"/>
                      <a:pt x="1755894" y="1572140"/>
                    </a:cubicBezTo>
                    <a:cubicBezTo>
                      <a:pt x="1757479" y="1572140"/>
                      <a:pt x="1757479" y="1572140"/>
                      <a:pt x="1759063" y="1572140"/>
                    </a:cubicBezTo>
                    <a:cubicBezTo>
                      <a:pt x="1759063" y="1570556"/>
                      <a:pt x="1760647" y="1570556"/>
                      <a:pt x="1760647" y="1570556"/>
                    </a:cubicBezTo>
                    <a:cubicBezTo>
                      <a:pt x="1763815" y="1567388"/>
                      <a:pt x="1763815" y="1565804"/>
                      <a:pt x="1765399" y="1562636"/>
                    </a:cubicBezTo>
                    <a:cubicBezTo>
                      <a:pt x="1766983" y="1564220"/>
                      <a:pt x="1768567" y="1565804"/>
                      <a:pt x="1770151" y="1567388"/>
                    </a:cubicBezTo>
                    <a:cubicBezTo>
                      <a:pt x="1771735" y="1568972"/>
                      <a:pt x="1771735" y="1573724"/>
                      <a:pt x="1773320" y="1573724"/>
                    </a:cubicBezTo>
                    <a:cubicBezTo>
                      <a:pt x="1773320" y="1576892"/>
                      <a:pt x="1781240" y="1580061"/>
                      <a:pt x="1779656" y="1584813"/>
                    </a:cubicBezTo>
                    <a:cubicBezTo>
                      <a:pt x="1776487" y="1586397"/>
                      <a:pt x="1774904" y="1583229"/>
                      <a:pt x="1771735" y="1586397"/>
                    </a:cubicBezTo>
                    <a:cubicBezTo>
                      <a:pt x="1770151" y="1587981"/>
                      <a:pt x="1770151" y="1587981"/>
                      <a:pt x="1770151" y="1589565"/>
                    </a:cubicBezTo>
                    <a:cubicBezTo>
                      <a:pt x="1770151" y="1591149"/>
                      <a:pt x="1770151" y="1592733"/>
                      <a:pt x="1771735" y="1592733"/>
                    </a:cubicBezTo>
                    <a:cubicBezTo>
                      <a:pt x="1774904" y="1594317"/>
                      <a:pt x="1778072" y="1595902"/>
                      <a:pt x="1779656" y="1600654"/>
                    </a:cubicBezTo>
                    <a:cubicBezTo>
                      <a:pt x="1779656" y="1603822"/>
                      <a:pt x="1779656" y="1608574"/>
                      <a:pt x="1781240" y="1610158"/>
                    </a:cubicBezTo>
                    <a:cubicBezTo>
                      <a:pt x="1781240" y="1608574"/>
                      <a:pt x="1784408" y="1610158"/>
                      <a:pt x="1784408" y="1608574"/>
                    </a:cubicBezTo>
                    <a:cubicBezTo>
                      <a:pt x="1785992" y="1605406"/>
                      <a:pt x="1789160" y="1605406"/>
                      <a:pt x="1790745" y="1603822"/>
                    </a:cubicBezTo>
                    <a:cubicBezTo>
                      <a:pt x="1792328" y="1602238"/>
                      <a:pt x="1792328" y="1599070"/>
                      <a:pt x="1793912" y="1602238"/>
                    </a:cubicBezTo>
                    <a:cubicBezTo>
                      <a:pt x="1795497" y="1603822"/>
                      <a:pt x="1792328" y="1606990"/>
                      <a:pt x="1792328" y="1608574"/>
                    </a:cubicBezTo>
                    <a:cubicBezTo>
                      <a:pt x="1793912" y="1611742"/>
                      <a:pt x="1798665" y="1611742"/>
                      <a:pt x="1800249" y="1614911"/>
                    </a:cubicBezTo>
                    <a:cubicBezTo>
                      <a:pt x="1800249" y="1616495"/>
                      <a:pt x="1800249" y="1621247"/>
                      <a:pt x="1798665" y="1622831"/>
                    </a:cubicBezTo>
                    <a:cubicBezTo>
                      <a:pt x="1795497" y="1625999"/>
                      <a:pt x="1787576" y="1624415"/>
                      <a:pt x="1785992" y="1624415"/>
                    </a:cubicBezTo>
                    <a:cubicBezTo>
                      <a:pt x="1782824" y="1622831"/>
                      <a:pt x="1782824" y="1619663"/>
                      <a:pt x="1782824" y="1618079"/>
                    </a:cubicBezTo>
                    <a:cubicBezTo>
                      <a:pt x="1781240" y="1614911"/>
                      <a:pt x="1779656" y="1610158"/>
                      <a:pt x="1778072" y="1606990"/>
                    </a:cubicBezTo>
                    <a:cubicBezTo>
                      <a:pt x="1774904" y="1603822"/>
                      <a:pt x="1765399" y="1605406"/>
                      <a:pt x="1765399" y="1610158"/>
                    </a:cubicBezTo>
                    <a:cubicBezTo>
                      <a:pt x="1763815" y="1614911"/>
                      <a:pt x="1768567" y="1619663"/>
                      <a:pt x="1770151" y="1622831"/>
                    </a:cubicBezTo>
                    <a:cubicBezTo>
                      <a:pt x="1771735" y="1627583"/>
                      <a:pt x="1768567" y="1624415"/>
                      <a:pt x="1768567" y="1627583"/>
                    </a:cubicBezTo>
                    <a:cubicBezTo>
                      <a:pt x="1766983" y="1627583"/>
                      <a:pt x="1763815" y="1629167"/>
                      <a:pt x="1762231" y="1630751"/>
                    </a:cubicBezTo>
                    <a:cubicBezTo>
                      <a:pt x="1763815" y="1632336"/>
                      <a:pt x="1768567" y="1632336"/>
                      <a:pt x="1771735" y="1633920"/>
                    </a:cubicBezTo>
                    <a:cubicBezTo>
                      <a:pt x="1773320" y="1633920"/>
                      <a:pt x="1774904" y="1633920"/>
                      <a:pt x="1774904" y="1635504"/>
                    </a:cubicBezTo>
                    <a:cubicBezTo>
                      <a:pt x="1776487" y="1637088"/>
                      <a:pt x="1776487" y="1640256"/>
                      <a:pt x="1776487" y="1643424"/>
                    </a:cubicBezTo>
                    <a:cubicBezTo>
                      <a:pt x="1776487" y="1645008"/>
                      <a:pt x="1778072" y="1652929"/>
                      <a:pt x="1781240" y="1651345"/>
                    </a:cubicBezTo>
                    <a:cubicBezTo>
                      <a:pt x="1782824" y="1651345"/>
                      <a:pt x="1789160" y="1648176"/>
                      <a:pt x="1789160" y="1649760"/>
                    </a:cubicBezTo>
                    <a:cubicBezTo>
                      <a:pt x="1789160" y="1654513"/>
                      <a:pt x="1785992" y="1662433"/>
                      <a:pt x="1781240" y="1659265"/>
                    </a:cubicBezTo>
                    <a:cubicBezTo>
                      <a:pt x="1776487" y="1654513"/>
                      <a:pt x="1770151" y="1649760"/>
                      <a:pt x="1766983" y="1645008"/>
                    </a:cubicBezTo>
                    <a:cubicBezTo>
                      <a:pt x="1762231" y="1640256"/>
                      <a:pt x="1757479" y="1633920"/>
                      <a:pt x="1751142" y="1632336"/>
                    </a:cubicBezTo>
                    <a:cubicBezTo>
                      <a:pt x="1747974" y="1630751"/>
                      <a:pt x="1744806" y="1629167"/>
                      <a:pt x="1743222" y="1627583"/>
                    </a:cubicBezTo>
                    <a:cubicBezTo>
                      <a:pt x="1740054" y="1624415"/>
                      <a:pt x="1738469" y="1621247"/>
                      <a:pt x="1735302" y="1619663"/>
                    </a:cubicBezTo>
                    <a:cubicBezTo>
                      <a:pt x="1733717" y="1618079"/>
                      <a:pt x="1730549" y="1618079"/>
                      <a:pt x="1727381" y="1618079"/>
                    </a:cubicBezTo>
                    <a:cubicBezTo>
                      <a:pt x="1724213" y="1618079"/>
                      <a:pt x="1721044" y="1619663"/>
                      <a:pt x="1719461" y="1619663"/>
                    </a:cubicBezTo>
                    <a:cubicBezTo>
                      <a:pt x="1716292" y="1618079"/>
                      <a:pt x="1717876" y="1614911"/>
                      <a:pt x="1714708" y="1613327"/>
                    </a:cubicBezTo>
                    <a:cubicBezTo>
                      <a:pt x="1713124" y="1611742"/>
                      <a:pt x="1708372" y="1613327"/>
                      <a:pt x="1706788" y="1613327"/>
                    </a:cubicBezTo>
                    <a:cubicBezTo>
                      <a:pt x="1698867" y="1614911"/>
                      <a:pt x="1703620" y="1621247"/>
                      <a:pt x="1706788" y="1624415"/>
                    </a:cubicBezTo>
                    <a:cubicBezTo>
                      <a:pt x="1708372" y="1627583"/>
                      <a:pt x="1709956" y="1629167"/>
                      <a:pt x="1713124" y="1630751"/>
                    </a:cubicBezTo>
                    <a:cubicBezTo>
                      <a:pt x="1716292" y="1632336"/>
                      <a:pt x="1719461" y="1632336"/>
                      <a:pt x="1722629" y="1632336"/>
                    </a:cubicBezTo>
                    <a:cubicBezTo>
                      <a:pt x="1728965" y="1633920"/>
                      <a:pt x="1730549" y="1643424"/>
                      <a:pt x="1736885" y="1645008"/>
                    </a:cubicBezTo>
                    <a:cubicBezTo>
                      <a:pt x="1740054" y="1646592"/>
                      <a:pt x="1743222" y="1646592"/>
                      <a:pt x="1746390" y="1649760"/>
                    </a:cubicBezTo>
                    <a:cubicBezTo>
                      <a:pt x="1749558" y="1652929"/>
                      <a:pt x="1751142" y="1656097"/>
                      <a:pt x="1754310" y="1657681"/>
                    </a:cubicBezTo>
                    <a:cubicBezTo>
                      <a:pt x="1757479" y="1660849"/>
                      <a:pt x="1762231" y="1668770"/>
                      <a:pt x="1766983" y="1670354"/>
                    </a:cubicBezTo>
                    <a:cubicBezTo>
                      <a:pt x="1768567" y="1675106"/>
                      <a:pt x="1774904" y="1676690"/>
                      <a:pt x="1778072" y="1681442"/>
                    </a:cubicBezTo>
                    <a:cubicBezTo>
                      <a:pt x="1779656" y="1683026"/>
                      <a:pt x="1778072" y="1686195"/>
                      <a:pt x="1776487" y="1687779"/>
                    </a:cubicBezTo>
                    <a:cubicBezTo>
                      <a:pt x="1776487" y="1689363"/>
                      <a:pt x="1773320" y="1684611"/>
                      <a:pt x="1773320" y="1684611"/>
                    </a:cubicBezTo>
                    <a:cubicBezTo>
                      <a:pt x="1771735" y="1683026"/>
                      <a:pt x="1766983" y="1676690"/>
                      <a:pt x="1765399" y="1678274"/>
                    </a:cubicBezTo>
                    <a:cubicBezTo>
                      <a:pt x="1765399" y="1675106"/>
                      <a:pt x="1762231" y="1673522"/>
                      <a:pt x="1759063" y="1671938"/>
                    </a:cubicBezTo>
                    <a:cubicBezTo>
                      <a:pt x="1757479" y="1670354"/>
                      <a:pt x="1754310" y="1668770"/>
                      <a:pt x="1751142" y="1667186"/>
                    </a:cubicBezTo>
                    <a:cubicBezTo>
                      <a:pt x="1749558" y="1665601"/>
                      <a:pt x="1746390" y="1665601"/>
                      <a:pt x="1743222" y="1664017"/>
                    </a:cubicBezTo>
                    <a:cubicBezTo>
                      <a:pt x="1741638" y="1662433"/>
                      <a:pt x="1738469" y="1660849"/>
                      <a:pt x="1736885" y="1660849"/>
                    </a:cubicBezTo>
                    <a:cubicBezTo>
                      <a:pt x="1730549" y="1659265"/>
                      <a:pt x="1727381" y="1651345"/>
                      <a:pt x="1721044" y="1652929"/>
                    </a:cubicBezTo>
                    <a:cubicBezTo>
                      <a:pt x="1717876" y="1652929"/>
                      <a:pt x="1711540" y="1656097"/>
                      <a:pt x="1714708" y="1660849"/>
                    </a:cubicBezTo>
                    <a:cubicBezTo>
                      <a:pt x="1716292" y="1664017"/>
                      <a:pt x="1716292" y="1668770"/>
                      <a:pt x="1717876" y="1671938"/>
                    </a:cubicBezTo>
                    <a:cubicBezTo>
                      <a:pt x="1719461" y="1676690"/>
                      <a:pt x="1722629" y="1679858"/>
                      <a:pt x="1725797" y="1681442"/>
                    </a:cubicBezTo>
                    <a:cubicBezTo>
                      <a:pt x="1728965" y="1684611"/>
                      <a:pt x="1733717" y="1686195"/>
                      <a:pt x="1738469" y="1687779"/>
                    </a:cubicBezTo>
                    <a:cubicBezTo>
                      <a:pt x="1743222" y="1690947"/>
                      <a:pt x="1746390" y="1695699"/>
                      <a:pt x="1751142" y="1698867"/>
                    </a:cubicBezTo>
                    <a:cubicBezTo>
                      <a:pt x="1754310" y="1702035"/>
                      <a:pt x="1759063" y="1706788"/>
                      <a:pt x="1762231" y="1708372"/>
                    </a:cubicBezTo>
                    <a:cubicBezTo>
                      <a:pt x="1763815" y="1708372"/>
                      <a:pt x="1768567" y="1711540"/>
                      <a:pt x="1768567" y="1714708"/>
                    </a:cubicBezTo>
                    <a:cubicBezTo>
                      <a:pt x="1768567" y="1716292"/>
                      <a:pt x="1763815" y="1721044"/>
                      <a:pt x="1765399" y="1722629"/>
                    </a:cubicBezTo>
                    <a:cubicBezTo>
                      <a:pt x="1766983" y="1724213"/>
                      <a:pt x="1763815" y="1724213"/>
                      <a:pt x="1765399" y="1727381"/>
                    </a:cubicBezTo>
                    <a:cubicBezTo>
                      <a:pt x="1766983" y="1732133"/>
                      <a:pt x="1768567" y="1733717"/>
                      <a:pt x="1773320" y="1735301"/>
                    </a:cubicBezTo>
                    <a:cubicBezTo>
                      <a:pt x="1778072" y="1738470"/>
                      <a:pt x="1781240" y="1741638"/>
                      <a:pt x="1784408" y="1744806"/>
                    </a:cubicBezTo>
                    <a:cubicBezTo>
                      <a:pt x="1787576" y="1747974"/>
                      <a:pt x="1790745" y="1751142"/>
                      <a:pt x="1793912" y="1754310"/>
                    </a:cubicBezTo>
                    <a:cubicBezTo>
                      <a:pt x="1793912" y="1755894"/>
                      <a:pt x="1795497" y="1755894"/>
                      <a:pt x="1795497" y="1757479"/>
                    </a:cubicBezTo>
                    <a:cubicBezTo>
                      <a:pt x="1797081" y="1757479"/>
                      <a:pt x="1797081" y="1757479"/>
                      <a:pt x="1797081" y="1755894"/>
                    </a:cubicBezTo>
                    <a:cubicBezTo>
                      <a:pt x="1800249" y="1754310"/>
                      <a:pt x="1803417" y="1752726"/>
                      <a:pt x="1805001" y="1749558"/>
                    </a:cubicBezTo>
                    <a:cubicBezTo>
                      <a:pt x="1803417" y="1736885"/>
                      <a:pt x="1801833" y="1735301"/>
                      <a:pt x="1800249" y="1733717"/>
                    </a:cubicBezTo>
                    <a:close/>
                    <a:moveTo>
                      <a:pt x="1776487" y="1635504"/>
                    </a:moveTo>
                    <a:cubicBezTo>
                      <a:pt x="1776487" y="1637088"/>
                      <a:pt x="1778072" y="1637088"/>
                      <a:pt x="1776487" y="1635504"/>
                    </a:cubicBezTo>
                    <a:cubicBezTo>
                      <a:pt x="1778072" y="1638672"/>
                      <a:pt x="1778072" y="1640256"/>
                      <a:pt x="1778072" y="1641840"/>
                    </a:cubicBezTo>
                    <a:cubicBezTo>
                      <a:pt x="1776487" y="1643424"/>
                      <a:pt x="1776487" y="1638672"/>
                      <a:pt x="1776487" y="1635504"/>
                    </a:cubicBezTo>
                    <a:close/>
                    <a:moveTo>
                      <a:pt x="1792328" y="1632336"/>
                    </a:moveTo>
                    <a:cubicBezTo>
                      <a:pt x="1792328" y="1632336"/>
                      <a:pt x="1790745" y="1637088"/>
                      <a:pt x="1790745" y="1637088"/>
                    </a:cubicBezTo>
                    <a:cubicBezTo>
                      <a:pt x="1790745" y="1635504"/>
                      <a:pt x="1789160" y="1629167"/>
                      <a:pt x="1792328" y="1632336"/>
                    </a:cubicBezTo>
                    <a:close/>
                    <a:moveTo>
                      <a:pt x="1982419" y="800689"/>
                    </a:moveTo>
                    <a:cubicBezTo>
                      <a:pt x="1974498" y="802273"/>
                      <a:pt x="1968162" y="807026"/>
                      <a:pt x="1963410" y="811778"/>
                    </a:cubicBezTo>
                    <a:cubicBezTo>
                      <a:pt x="1958658" y="816530"/>
                      <a:pt x="1957074" y="824451"/>
                      <a:pt x="1955490" y="835539"/>
                    </a:cubicBezTo>
                    <a:cubicBezTo>
                      <a:pt x="1955490" y="840292"/>
                      <a:pt x="1955490" y="845044"/>
                      <a:pt x="1955490" y="849796"/>
                    </a:cubicBezTo>
                    <a:cubicBezTo>
                      <a:pt x="1955490" y="854548"/>
                      <a:pt x="1955490" y="859301"/>
                      <a:pt x="1955490" y="864053"/>
                    </a:cubicBezTo>
                    <a:cubicBezTo>
                      <a:pt x="1955490" y="867221"/>
                      <a:pt x="1955490" y="870389"/>
                      <a:pt x="1953905" y="873557"/>
                    </a:cubicBezTo>
                    <a:cubicBezTo>
                      <a:pt x="1952321" y="876726"/>
                      <a:pt x="1950737" y="878310"/>
                      <a:pt x="1947569" y="879894"/>
                    </a:cubicBezTo>
                    <a:cubicBezTo>
                      <a:pt x="1944401" y="879894"/>
                      <a:pt x="1942817" y="879894"/>
                      <a:pt x="1941233" y="879894"/>
                    </a:cubicBezTo>
                    <a:cubicBezTo>
                      <a:pt x="1939649" y="878310"/>
                      <a:pt x="1938065" y="878310"/>
                      <a:pt x="1936480" y="875142"/>
                    </a:cubicBezTo>
                    <a:cubicBezTo>
                      <a:pt x="1934896" y="873557"/>
                      <a:pt x="1933313" y="871973"/>
                      <a:pt x="1933313" y="868805"/>
                    </a:cubicBezTo>
                    <a:cubicBezTo>
                      <a:pt x="1931728" y="865637"/>
                      <a:pt x="1931728" y="864053"/>
                      <a:pt x="1930144" y="862469"/>
                    </a:cubicBezTo>
                    <a:cubicBezTo>
                      <a:pt x="1928560" y="856132"/>
                      <a:pt x="1926976" y="848212"/>
                      <a:pt x="1928560" y="840292"/>
                    </a:cubicBezTo>
                    <a:cubicBezTo>
                      <a:pt x="1928560" y="832371"/>
                      <a:pt x="1931728" y="824451"/>
                      <a:pt x="1934896" y="816530"/>
                    </a:cubicBezTo>
                    <a:lnTo>
                      <a:pt x="1934896" y="813362"/>
                    </a:lnTo>
                    <a:lnTo>
                      <a:pt x="1906383" y="821283"/>
                    </a:lnTo>
                    <a:cubicBezTo>
                      <a:pt x="1904799" y="827619"/>
                      <a:pt x="1904799" y="835539"/>
                      <a:pt x="1904799" y="841876"/>
                    </a:cubicBezTo>
                    <a:cubicBezTo>
                      <a:pt x="1904799" y="849796"/>
                      <a:pt x="1906383" y="857716"/>
                      <a:pt x="1909551" y="867221"/>
                    </a:cubicBezTo>
                    <a:cubicBezTo>
                      <a:pt x="1914303" y="883062"/>
                      <a:pt x="1920640" y="894151"/>
                      <a:pt x="1930144" y="902071"/>
                    </a:cubicBezTo>
                    <a:cubicBezTo>
                      <a:pt x="1939649" y="909991"/>
                      <a:pt x="1950737" y="911576"/>
                      <a:pt x="1961826" y="908407"/>
                    </a:cubicBezTo>
                    <a:cubicBezTo>
                      <a:pt x="1969746" y="906823"/>
                      <a:pt x="1976083" y="902071"/>
                      <a:pt x="1980835" y="897319"/>
                    </a:cubicBezTo>
                    <a:cubicBezTo>
                      <a:pt x="1984003" y="892566"/>
                      <a:pt x="1987171" y="884646"/>
                      <a:pt x="1987171" y="875142"/>
                    </a:cubicBezTo>
                    <a:cubicBezTo>
                      <a:pt x="1987171" y="870389"/>
                      <a:pt x="1987171" y="865637"/>
                      <a:pt x="1987171" y="862469"/>
                    </a:cubicBezTo>
                    <a:cubicBezTo>
                      <a:pt x="1987171" y="859301"/>
                      <a:pt x="1987171" y="854548"/>
                      <a:pt x="1987171" y="849796"/>
                    </a:cubicBezTo>
                    <a:cubicBezTo>
                      <a:pt x="1987171" y="843460"/>
                      <a:pt x="1987171" y="838707"/>
                      <a:pt x="1988756" y="835539"/>
                    </a:cubicBezTo>
                    <a:cubicBezTo>
                      <a:pt x="1990339" y="832371"/>
                      <a:pt x="1991923" y="830787"/>
                      <a:pt x="1995092" y="830787"/>
                    </a:cubicBezTo>
                    <a:cubicBezTo>
                      <a:pt x="1996676" y="830787"/>
                      <a:pt x="1999844" y="830787"/>
                      <a:pt x="2001428" y="830787"/>
                    </a:cubicBezTo>
                    <a:cubicBezTo>
                      <a:pt x="2003012" y="832371"/>
                      <a:pt x="2004596" y="832371"/>
                      <a:pt x="2006180" y="833955"/>
                    </a:cubicBezTo>
                    <a:cubicBezTo>
                      <a:pt x="2007764" y="835539"/>
                      <a:pt x="2009349" y="838707"/>
                      <a:pt x="2010933" y="840292"/>
                    </a:cubicBezTo>
                    <a:cubicBezTo>
                      <a:pt x="2012517" y="841876"/>
                      <a:pt x="2012517" y="845044"/>
                      <a:pt x="2014101" y="846628"/>
                    </a:cubicBezTo>
                    <a:cubicBezTo>
                      <a:pt x="2015685" y="852964"/>
                      <a:pt x="2017269" y="860885"/>
                      <a:pt x="2015685" y="867221"/>
                    </a:cubicBezTo>
                    <a:cubicBezTo>
                      <a:pt x="2014101" y="873557"/>
                      <a:pt x="2012517" y="879894"/>
                      <a:pt x="2010933" y="886230"/>
                    </a:cubicBezTo>
                    <a:lnTo>
                      <a:pt x="2010933" y="889398"/>
                    </a:lnTo>
                    <a:lnTo>
                      <a:pt x="2037862" y="881478"/>
                    </a:lnTo>
                    <a:cubicBezTo>
                      <a:pt x="2039446" y="875142"/>
                      <a:pt x="2039446" y="868805"/>
                      <a:pt x="2037862" y="860885"/>
                    </a:cubicBezTo>
                    <a:cubicBezTo>
                      <a:pt x="2037862" y="852964"/>
                      <a:pt x="2036278" y="846628"/>
                      <a:pt x="2034694" y="838707"/>
                    </a:cubicBezTo>
                    <a:cubicBezTo>
                      <a:pt x="2031526" y="824451"/>
                      <a:pt x="2023605" y="813362"/>
                      <a:pt x="2014101" y="807026"/>
                    </a:cubicBezTo>
                    <a:cubicBezTo>
                      <a:pt x="2004596" y="800689"/>
                      <a:pt x="1993508" y="797521"/>
                      <a:pt x="1982419" y="800689"/>
                    </a:cubicBezTo>
                    <a:close/>
                    <a:moveTo>
                      <a:pt x="1817674" y="1625999"/>
                    </a:moveTo>
                    <a:cubicBezTo>
                      <a:pt x="1817674" y="1627583"/>
                      <a:pt x="1819258" y="1630751"/>
                      <a:pt x="1819258" y="1632336"/>
                    </a:cubicBezTo>
                    <a:cubicBezTo>
                      <a:pt x="1819258" y="1633920"/>
                      <a:pt x="1820842" y="1633920"/>
                      <a:pt x="1820842" y="1635504"/>
                    </a:cubicBezTo>
                    <a:cubicBezTo>
                      <a:pt x="1819258" y="1638672"/>
                      <a:pt x="1820842" y="1645008"/>
                      <a:pt x="1820842" y="1648176"/>
                    </a:cubicBezTo>
                    <a:cubicBezTo>
                      <a:pt x="1820842" y="1649760"/>
                      <a:pt x="1820842" y="1659265"/>
                      <a:pt x="1824010" y="1660849"/>
                    </a:cubicBezTo>
                    <a:cubicBezTo>
                      <a:pt x="1824010" y="1660849"/>
                      <a:pt x="1824010" y="1659265"/>
                      <a:pt x="1825594" y="1659265"/>
                    </a:cubicBezTo>
                    <a:cubicBezTo>
                      <a:pt x="1825594" y="1656097"/>
                      <a:pt x="1822426" y="1651345"/>
                      <a:pt x="1824010" y="1648176"/>
                    </a:cubicBezTo>
                    <a:cubicBezTo>
                      <a:pt x="1825594" y="1649760"/>
                      <a:pt x="1825594" y="1651345"/>
                      <a:pt x="1825594" y="1654513"/>
                    </a:cubicBezTo>
                    <a:cubicBezTo>
                      <a:pt x="1825594" y="1656097"/>
                      <a:pt x="1825594" y="1659265"/>
                      <a:pt x="1827178" y="1660849"/>
                    </a:cubicBezTo>
                    <a:cubicBezTo>
                      <a:pt x="1827178" y="1662433"/>
                      <a:pt x="1828763" y="1660849"/>
                      <a:pt x="1830347" y="1659265"/>
                    </a:cubicBezTo>
                    <a:cubicBezTo>
                      <a:pt x="1831930" y="1657681"/>
                      <a:pt x="1831930" y="1657681"/>
                      <a:pt x="1831930" y="1659265"/>
                    </a:cubicBezTo>
                    <a:cubicBezTo>
                      <a:pt x="1833515" y="1659265"/>
                      <a:pt x="1831930" y="1657681"/>
                      <a:pt x="1831930" y="1656097"/>
                    </a:cubicBezTo>
                    <a:cubicBezTo>
                      <a:pt x="1835099" y="1657681"/>
                      <a:pt x="1836683" y="1654513"/>
                      <a:pt x="1836683" y="1651345"/>
                    </a:cubicBezTo>
                    <a:cubicBezTo>
                      <a:pt x="1836683" y="1646592"/>
                      <a:pt x="1836683" y="1643424"/>
                      <a:pt x="1836683" y="1638672"/>
                    </a:cubicBezTo>
                    <a:cubicBezTo>
                      <a:pt x="1836683" y="1632336"/>
                      <a:pt x="1835099" y="1625999"/>
                      <a:pt x="1835099" y="1621247"/>
                    </a:cubicBezTo>
                    <a:cubicBezTo>
                      <a:pt x="1835099" y="1618079"/>
                      <a:pt x="1839851" y="1611742"/>
                      <a:pt x="1835099" y="1608574"/>
                    </a:cubicBezTo>
                    <a:cubicBezTo>
                      <a:pt x="1831930" y="1606990"/>
                      <a:pt x="1827178" y="1608574"/>
                      <a:pt x="1824010" y="1610158"/>
                    </a:cubicBezTo>
                    <a:cubicBezTo>
                      <a:pt x="1822426" y="1611742"/>
                      <a:pt x="1820842" y="1611742"/>
                      <a:pt x="1819258" y="1613327"/>
                    </a:cubicBezTo>
                    <a:cubicBezTo>
                      <a:pt x="1817674" y="1614911"/>
                      <a:pt x="1814506" y="1616495"/>
                      <a:pt x="1814506" y="1618079"/>
                    </a:cubicBezTo>
                    <a:cubicBezTo>
                      <a:pt x="1812922" y="1621247"/>
                      <a:pt x="1816090" y="1621247"/>
                      <a:pt x="1817674" y="1621247"/>
                    </a:cubicBezTo>
                    <a:cubicBezTo>
                      <a:pt x="1817674" y="1622831"/>
                      <a:pt x="1817674" y="1624415"/>
                      <a:pt x="1817674" y="1625999"/>
                    </a:cubicBezTo>
                    <a:close/>
                    <a:moveTo>
                      <a:pt x="1803417" y="1667186"/>
                    </a:moveTo>
                    <a:cubicBezTo>
                      <a:pt x="1803417" y="1664017"/>
                      <a:pt x="1805001" y="1660849"/>
                      <a:pt x="1805001" y="1657681"/>
                    </a:cubicBezTo>
                    <a:cubicBezTo>
                      <a:pt x="1806585" y="1654513"/>
                      <a:pt x="1808169" y="1651345"/>
                      <a:pt x="1808169" y="1648176"/>
                    </a:cubicBezTo>
                    <a:cubicBezTo>
                      <a:pt x="1808169" y="1645008"/>
                      <a:pt x="1808169" y="1643424"/>
                      <a:pt x="1808169" y="1640256"/>
                    </a:cubicBezTo>
                    <a:cubicBezTo>
                      <a:pt x="1808169" y="1638672"/>
                      <a:pt x="1811338" y="1635504"/>
                      <a:pt x="1808169" y="1633920"/>
                    </a:cubicBezTo>
                    <a:cubicBezTo>
                      <a:pt x="1806585" y="1633920"/>
                      <a:pt x="1806585" y="1638672"/>
                      <a:pt x="1805001" y="1640256"/>
                    </a:cubicBezTo>
                    <a:cubicBezTo>
                      <a:pt x="1801833" y="1646592"/>
                      <a:pt x="1800249" y="1652929"/>
                      <a:pt x="1798665" y="1659265"/>
                    </a:cubicBezTo>
                    <a:cubicBezTo>
                      <a:pt x="1798665" y="1660849"/>
                      <a:pt x="1797081" y="1664017"/>
                      <a:pt x="1797081" y="1665601"/>
                    </a:cubicBezTo>
                    <a:cubicBezTo>
                      <a:pt x="1795497" y="1667186"/>
                      <a:pt x="1793912" y="1667186"/>
                      <a:pt x="1792328" y="1670354"/>
                    </a:cubicBezTo>
                    <a:cubicBezTo>
                      <a:pt x="1790745" y="1671938"/>
                      <a:pt x="1792328" y="1673522"/>
                      <a:pt x="1792328" y="1676690"/>
                    </a:cubicBezTo>
                    <a:cubicBezTo>
                      <a:pt x="1793912" y="1679858"/>
                      <a:pt x="1793912" y="1683026"/>
                      <a:pt x="1793912" y="1686195"/>
                    </a:cubicBezTo>
                    <a:cubicBezTo>
                      <a:pt x="1793912" y="1690947"/>
                      <a:pt x="1803417" y="1690947"/>
                      <a:pt x="1806585" y="1690947"/>
                    </a:cubicBezTo>
                    <a:cubicBezTo>
                      <a:pt x="1808169" y="1690947"/>
                      <a:pt x="1811338" y="1689363"/>
                      <a:pt x="1811338" y="1687779"/>
                    </a:cubicBezTo>
                    <a:cubicBezTo>
                      <a:pt x="1811338" y="1686195"/>
                      <a:pt x="1809753" y="1683026"/>
                      <a:pt x="1808169" y="1681442"/>
                    </a:cubicBezTo>
                    <a:cubicBezTo>
                      <a:pt x="1806585" y="1678274"/>
                      <a:pt x="1803417" y="1671938"/>
                      <a:pt x="1803417" y="1667186"/>
                    </a:cubicBezTo>
                    <a:close/>
                    <a:moveTo>
                      <a:pt x="1329775" y="2044199"/>
                    </a:moveTo>
                    <a:cubicBezTo>
                      <a:pt x="1328191" y="2042614"/>
                      <a:pt x="1326607" y="2037862"/>
                      <a:pt x="1326607" y="2034694"/>
                    </a:cubicBezTo>
                    <a:cubicBezTo>
                      <a:pt x="1326607" y="2033110"/>
                      <a:pt x="1325022" y="2031526"/>
                      <a:pt x="1321854" y="2031526"/>
                    </a:cubicBezTo>
                    <a:cubicBezTo>
                      <a:pt x="1318686" y="2029942"/>
                      <a:pt x="1313934" y="2026773"/>
                      <a:pt x="1309181" y="2026773"/>
                    </a:cubicBezTo>
                    <a:cubicBezTo>
                      <a:pt x="1310766" y="2028358"/>
                      <a:pt x="1312350" y="2026773"/>
                      <a:pt x="1313934" y="2028358"/>
                    </a:cubicBezTo>
                    <a:cubicBezTo>
                      <a:pt x="1310766" y="2028358"/>
                      <a:pt x="1306014" y="2023605"/>
                      <a:pt x="1302845" y="2028358"/>
                    </a:cubicBezTo>
                    <a:cubicBezTo>
                      <a:pt x="1302845" y="2029942"/>
                      <a:pt x="1306014" y="2028358"/>
                      <a:pt x="1306014" y="2029942"/>
                    </a:cubicBezTo>
                    <a:cubicBezTo>
                      <a:pt x="1306014" y="2029942"/>
                      <a:pt x="1304429" y="2029942"/>
                      <a:pt x="1304429" y="2031526"/>
                    </a:cubicBezTo>
                    <a:cubicBezTo>
                      <a:pt x="1304429" y="2033110"/>
                      <a:pt x="1302845" y="2033110"/>
                      <a:pt x="1302845" y="2033110"/>
                    </a:cubicBezTo>
                    <a:cubicBezTo>
                      <a:pt x="1301261" y="2033110"/>
                      <a:pt x="1299677" y="2034694"/>
                      <a:pt x="1298093" y="2034694"/>
                    </a:cubicBezTo>
                    <a:cubicBezTo>
                      <a:pt x="1298093" y="2033110"/>
                      <a:pt x="1299677" y="2033110"/>
                      <a:pt x="1301261" y="2031526"/>
                    </a:cubicBezTo>
                    <a:cubicBezTo>
                      <a:pt x="1302845" y="2029942"/>
                      <a:pt x="1299677" y="2029942"/>
                      <a:pt x="1299677" y="2031526"/>
                    </a:cubicBezTo>
                    <a:cubicBezTo>
                      <a:pt x="1298093" y="2031526"/>
                      <a:pt x="1296509" y="2033110"/>
                      <a:pt x="1296509" y="2033110"/>
                    </a:cubicBezTo>
                    <a:cubicBezTo>
                      <a:pt x="1294925" y="2034694"/>
                      <a:pt x="1296509" y="2034694"/>
                      <a:pt x="1294925" y="2036278"/>
                    </a:cubicBezTo>
                    <a:cubicBezTo>
                      <a:pt x="1294925" y="2036278"/>
                      <a:pt x="1294925" y="2037862"/>
                      <a:pt x="1296509" y="2037862"/>
                    </a:cubicBezTo>
                    <a:cubicBezTo>
                      <a:pt x="1299677" y="2037862"/>
                      <a:pt x="1302845" y="2037862"/>
                      <a:pt x="1298093" y="2041030"/>
                    </a:cubicBezTo>
                    <a:cubicBezTo>
                      <a:pt x="1293341" y="2044199"/>
                      <a:pt x="1296509" y="2045782"/>
                      <a:pt x="1299677" y="2047367"/>
                    </a:cubicBezTo>
                    <a:cubicBezTo>
                      <a:pt x="1304429" y="2050535"/>
                      <a:pt x="1309181" y="2052119"/>
                      <a:pt x="1312350" y="2056871"/>
                    </a:cubicBezTo>
                    <a:cubicBezTo>
                      <a:pt x="1315518" y="2060039"/>
                      <a:pt x="1315518" y="2063208"/>
                      <a:pt x="1318686" y="2066376"/>
                    </a:cubicBezTo>
                    <a:cubicBezTo>
                      <a:pt x="1320270" y="2069544"/>
                      <a:pt x="1323439" y="2072712"/>
                      <a:pt x="1328191" y="2074296"/>
                    </a:cubicBezTo>
                    <a:cubicBezTo>
                      <a:pt x="1332943" y="2074296"/>
                      <a:pt x="1332943" y="2069544"/>
                      <a:pt x="1336111" y="2067960"/>
                    </a:cubicBezTo>
                    <a:cubicBezTo>
                      <a:pt x="1342447" y="2066376"/>
                      <a:pt x="1340863" y="2061623"/>
                      <a:pt x="1337695" y="2058455"/>
                    </a:cubicBezTo>
                    <a:cubicBezTo>
                      <a:pt x="1334527" y="2052119"/>
                      <a:pt x="1331359" y="2048951"/>
                      <a:pt x="1329775" y="2044199"/>
                    </a:cubicBezTo>
                    <a:close/>
                    <a:moveTo>
                      <a:pt x="1684611" y="1877869"/>
                    </a:moveTo>
                    <a:cubicBezTo>
                      <a:pt x="1687779" y="1877869"/>
                      <a:pt x="1687779" y="1871533"/>
                      <a:pt x="1684611" y="1871533"/>
                    </a:cubicBezTo>
                    <a:cubicBezTo>
                      <a:pt x="1681442" y="1871533"/>
                      <a:pt x="1679858" y="1873117"/>
                      <a:pt x="1676690" y="1873117"/>
                    </a:cubicBezTo>
                    <a:cubicBezTo>
                      <a:pt x="1675106" y="1873117"/>
                      <a:pt x="1671938" y="1873117"/>
                      <a:pt x="1670354" y="1874701"/>
                    </a:cubicBezTo>
                    <a:cubicBezTo>
                      <a:pt x="1665601" y="1876285"/>
                      <a:pt x="1659265" y="1876285"/>
                      <a:pt x="1654513" y="1877869"/>
                    </a:cubicBezTo>
                    <a:cubicBezTo>
                      <a:pt x="1649760" y="1877869"/>
                      <a:pt x="1643424" y="1879453"/>
                      <a:pt x="1638672" y="1881037"/>
                    </a:cubicBezTo>
                    <a:cubicBezTo>
                      <a:pt x="1633920" y="1882621"/>
                      <a:pt x="1629167" y="1884206"/>
                      <a:pt x="1624415" y="1885790"/>
                    </a:cubicBezTo>
                    <a:cubicBezTo>
                      <a:pt x="1619663" y="1887374"/>
                      <a:pt x="1614911" y="1885790"/>
                      <a:pt x="1610158" y="1884206"/>
                    </a:cubicBezTo>
                    <a:cubicBezTo>
                      <a:pt x="1600654" y="1879453"/>
                      <a:pt x="1591149" y="1877869"/>
                      <a:pt x="1581645" y="1877869"/>
                    </a:cubicBezTo>
                    <a:cubicBezTo>
                      <a:pt x="1575309" y="1877869"/>
                      <a:pt x="1567388" y="1877869"/>
                      <a:pt x="1561052" y="1877869"/>
                    </a:cubicBezTo>
                    <a:cubicBezTo>
                      <a:pt x="1557883" y="1877869"/>
                      <a:pt x="1557883" y="1876285"/>
                      <a:pt x="1559468" y="1874701"/>
                    </a:cubicBezTo>
                    <a:cubicBezTo>
                      <a:pt x="1561052" y="1873117"/>
                      <a:pt x="1562636" y="1868365"/>
                      <a:pt x="1564220" y="1866780"/>
                    </a:cubicBezTo>
                    <a:cubicBezTo>
                      <a:pt x="1565804" y="1862028"/>
                      <a:pt x="1567388" y="1857276"/>
                      <a:pt x="1570556" y="1852524"/>
                    </a:cubicBezTo>
                    <a:cubicBezTo>
                      <a:pt x="1573724" y="1849356"/>
                      <a:pt x="1575309" y="1847771"/>
                      <a:pt x="1578476" y="1843019"/>
                    </a:cubicBezTo>
                    <a:cubicBezTo>
                      <a:pt x="1580061" y="1841435"/>
                      <a:pt x="1580061" y="1838267"/>
                      <a:pt x="1581645" y="1836683"/>
                    </a:cubicBezTo>
                    <a:cubicBezTo>
                      <a:pt x="1583229" y="1835099"/>
                      <a:pt x="1584813" y="1833515"/>
                      <a:pt x="1584813" y="1831931"/>
                    </a:cubicBezTo>
                    <a:cubicBezTo>
                      <a:pt x="1584813" y="1830347"/>
                      <a:pt x="1587981" y="1825594"/>
                      <a:pt x="1587981" y="1824010"/>
                    </a:cubicBezTo>
                    <a:cubicBezTo>
                      <a:pt x="1583229" y="1825594"/>
                      <a:pt x="1589565" y="1820842"/>
                      <a:pt x="1589565" y="1819258"/>
                    </a:cubicBezTo>
                    <a:cubicBezTo>
                      <a:pt x="1589565" y="1817674"/>
                      <a:pt x="1591149" y="1817674"/>
                      <a:pt x="1589565" y="1816090"/>
                    </a:cubicBezTo>
                    <a:cubicBezTo>
                      <a:pt x="1587981" y="1814506"/>
                      <a:pt x="1587981" y="1816090"/>
                      <a:pt x="1587981" y="1814506"/>
                    </a:cubicBezTo>
                    <a:cubicBezTo>
                      <a:pt x="1586397" y="1814506"/>
                      <a:pt x="1586397" y="1814506"/>
                      <a:pt x="1586397" y="1812922"/>
                    </a:cubicBezTo>
                    <a:cubicBezTo>
                      <a:pt x="1584813" y="1812922"/>
                      <a:pt x="1583229" y="1811337"/>
                      <a:pt x="1581645" y="1811337"/>
                    </a:cubicBezTo>
                    <a:cubicBezTo>
                      <a:pt x="1581645" y="1811337"/>
                      <a:pt x="1581645" y="1809753"/>
                      <a:pt x="1583229" y="1809753"/>
                    </a:cubicBezTo>
                    <a:cubicBezTo>
                      <a:pt x="1583229" y="1809753"/>
                      <a:pt x="1581645" y="1809753"/>
                      <a:pt x="1581645" y="1809753"/>
                    </a:cubicBezTo>
                    <a:cubicBezTo>
                      <a:pt x="1581645" y="1808169"/>
                      <a:pt x="1581645" y="1808169"/>
                      <a:pt x="1581645" y="1808169"/>
                    </a:cubicBezTo>
                    <a:cubicBezTo>
                      <a:pt x="1581645" y="1808169"/>
                      <a:pt x="1580061" y="1805001"/>
                      <a:pt x="1580061" y="1805001"/>
                    </a:cubicBezTo>
                    <a:cubicBezTo>
                      <a:pt x="1578476" y="1805001"/>
                      <a:pt x="1576893" y="1806585"/>
                      <a:pt x="1575309" y="1805001"/>
                    </a:cubicBezTo>
                    <a:cubicBezTo>
                      <a:pt x="1573724" y="1805001"/>
                      <a:pt x="1572140" y="1805001"/>
                      <a:pt x="1570556" y="1805001"/>
                    </a:cubicBezTo>
                    <a:cubicBezTo>
                      <a:pt x="1570556" y="1806585"/>
                      <a:pt x="1572140" y="1806585"/>
                      <a:pt x="1570556" y="1808169"/>
                    </a:cubicBezTo>
                    <a:cubicBezTo>
                      <a:pt x="1570556" y="1808169"/>
                      <a:pt x="1568972" y="1809753"/>
                      <a:pt x="1568972" y="1809753"/>
                    </a:cubicBezTo>
                    <a:cubicBezTo>
                      <a:pt x="1572140" y="1809753"/>
                      <a:pt x="1567388" y="1812922"/>
                      <a:pt x="1567388" y="1812922"/>
                    </a:cubicBezTo>
                    <a:cubicBezTo>
                      <a:pt x="1565804" y="1812922"/>
                      <a:pt x="1568972" y="1814506"/>
                      <a:pt x="1568972" y="1816090"/>
                    </a:cubicBezTo>
                    <a:cubicBezTo>
                      <a:pt x="1568972" y="1820842"/>
                      <a:pt x="1565804" y="1814506"/>
                      <a:pt x="1565804" y="1814506"/>
                    </a:cubicBezTo>
                    <a:cubicBezTo>
                      <a:pt x="1565804" y="1814506"/>
                      <a:pt x="1564220" y="1816090"/>
                      <a:pt x="1562636" y="1816090"/>
                    </a:cubicBezTo>
                    <a:cubicBezTo>
                      <a:pt x="1561052" y="1816090"/>
                      <a:pt x="1561052" y="1817674"/>
                      <a:pt x="1559468" y="1819258"/>
                    </a:cubicBezTo>
                    <a:cubicBezTo>
                      <a:pt x="1557883" y="1822426"/>
                      <a:pt x="1554715" y="1827178"/>
                      <a:pt x="1551547" y="1828762"/>
                    </a:cubicBezTo>
                    <a:cubicBezTo>
                      <a:pt x="1551547" y="1830347"/>
                      <a:pt x="1551547" y="1830347"/>
                      <a:pt x="1551547" y="1831931"/>
                    </a:cubicBezTo>
                    <a:cubicBezTo>
                      <a:pt x="1551547" y="1833515"/>
                      <a:pt x="1549963" y="1833515"/>
                      <a:pt x="1549963" y="1835099"/>
                    </a:cubicBezTo>
                    <a:cubicBezTo>
                      <a:pt x="1548379" y="1836683"/>
                      <a:pt x="1546795" y="1839851"/>
                      <a:pt x="1545211" y="1843019"/>
                    </a:cubicBezTo>
                    <a:cubicBezTo>
                      <a:pt x="1545211" y="1843019"/>
                      <a:pt x="1542043" y="1847771"/>
                      <a:pt x="1540458" y="1847771"/>
                    </a:cubicBezTo>
                    <a:cubicBezTo>
                      <a:pt x="1538874" y="1846188"/>
                      <a:pt x="1537291" y="1844603"/>
                      <a:pt x="1537291" y="1843019"/>
                    </a:cubicBezTo>
                    <a:cubicBezTo>
                      <a:pt x="1535706" y="1839851"/>
                      <a:pt x="1534122" y="1833515"/>
                      <a:pt x="1534122" y="1828762"/>
                    </a:cubicBezTo>
                    <a:cubicBezTo>
                      <a:pt x="1534122" y="1822426"/>
                      <a:pt x="1532538" y="1817674"/>
                      <a:pt x="1530954" y="1812922"/>
                    </a:cubicBezTo>
                    <a:cubicBezTo>
                      <a:pt x="1530954" y="1808169"/>
                      <a:pt x="1516697" y="1808169"/>
                      <a:pt x="1511945" y="1809753"/>
                    </a:cubicBezTo>
                    <a:cubicBezTo>
                      <a:pt x="1508777" y="1809753"/>
                      <a:pt x="1505609" y="1808169"/>
                      <a:pt x="1502440" y="1809753"/>
                    </a:cubicBezTo>
                    <a:cubicBezTo>
                      <a:pt x="1500856" y="1811337"/>
                      <a:pt x="1499272" y="1809753"/>
                      <a:pt x="1497688" y="1809753"/>
                    </a:cubicBezTo>
                    <a:cubicBezTo>
                      <a:pt x="1496104" y="1809753"/>
                      <a:pt x="1496104" y="1811337"/>
                      <a:pt x="1494520" y="1812922"/>
                    </a:cubicBezTo>
                    <a:cubicBezTo>
                      <a:pt x="1492936" y="1814506"/>
                      <a:pt x="1500856" y="1816090"/>
                      <a:pt x="1500856" y="1817674"/>
                    </a:cubicBezTo>
                    <a:cubicBezTo>
                      <a:pt x="1502440" y="1817674"/>
                      <a:pt x="1500856" y="1819258"/>
                      <a:pt x="1499272" y="1820842"/>
                    </a:cubicBezTo>
                    <a:cubicBezTo>
                      <a:pt x="1497688" y="1822426"/>
                      <a:pt x="1500856" y="1824010"/>
                      <a:pt x="1500856" y="1824010"/>
                    </a:cubicBezTo>
                    <a:cubicBezTo>
                      <a:pt x="1502440" y="1825594"/>
                      <a:pt x="1504025" y="1828762"/>
                      <a:pt x="1505609" y="1831931"/>
                    </a:cubicBezTo>
                    <a:cubicBezTo>
                      <a:pt x="1507192" y="1839851"/>
                      <a:pt x="1510361" y="1846188"/>
                      <a:pt x="1513529" y="1852524"/>
                    </a:cubicBezTo>
                    <a:cubicBezTo>
                      <a:pt x="1515113" y="1855692"/>
                      <a:pt x="1516697" y="1860444"/>
                      <a:pt x="1516697" y="1863612"/>
                    </a:cubicBezTo>
                    <a:cubicBezTo>
                      <a:pt x="1516697" y="1866780"/>
                      <a:pt x="1518281" y="1869949"/>
                      <a:pt x="1518281" y="1873117"/>
                    </a:cubicBezTo>
                    <a:cubicBezTo>
                      <a:pt x="1516697" y="1874701"/>
                      <a:pt x="1513529" y="1876285"/>
                      <a:pt x="1511945" y="1877869"/>
                    </a:cubicBezTo>
                    <a:cubicBezTo>
                      <a:pt x="1510361" y="1879453"/>
                      <a:pt x="1507192" y="1877869"/>
                      <a:pt x="1505609" y="1879453"/>
                    </a:cubicBezTo>
                    <a:cubicBezTo>
                      <a:pt x="1504025" y="1881037"/>
                      <a:pt x="1502440" y="1884206"/>
                      <a:pt x="1500856" y="1885790"/>
                    </a:cubicBezTo>
                    <a:cubicBezTo>
                      <a:pt x="1499272" y="1885790"/>
                      <a:pt x="1499272" y="1888958"/>
                      <a:pt x="1497688" y="1890542"/>
                    </a:cubicBezTo>
                    <a:cubicBezTo>
                      <a:pt x="1496104" y="1893710"/>
                      <a:pt x="1499272" y="1893710"/>
                      <a:pt x="1500856" y="1896878"/>
                    </a:cubicBezTo>
                    <a:cubicBezTo>
                      <a:pt x="1502440" y="1900046"/>
                      <a:pt x="1500856" y="1903215"/>
                      <a:pt x="1502440" y="1904799"/>
                    </a:cubicBezTo>
                    <a:cubicBezTo>
                      <a:pt x="1504025" y="1906383"/>
                      <a:pt x="1504025" y="1909551"/>
                      <a:pt x="1505609" y="1911135"/>
                    </a:cubicBezTo>
                    <a:cubicBezTo>
                      <a:pt x="1507192" y="1912719"/>
                      <a:pt x="1508777" y="1914303"/>
                      <a:pt x="1511945" y="1915887"/>
                    </a:cubicBezTo>
                    <a:cubicBezTo>
                      <a:pt x="1515113" y="1917471"/>
                      <a:pt x="1518281" y="1917471"/>
                      <a:pt x="1523033" y="1915887"/>
                    </a:cubicBezTo>
                    <a:cubicBezTo>
                      <a:pt x="1526202" y="1914303"/>
                      <a:pt x="1530954" y="1912719"/>
                      <a:pt x="1530954" y="1917471"/>
                    </a:cubicBezTo>
                    <a:cubicBezTo>
                      <a:pt x="1532538" y="1923808"/>
                      <a:pt x="1532538" y="1931728"/>
                      <a:pt x="1532538" y="1938064"/>
                    </a:cubicBezTo>
                    <a:cubicBezTo>
                      <a:pt x="1532538" y="1939649"/>
                      <a:pt x="1532538" y="1942817"/>
                      <a:pt x="1532538" y="1944401"/>
                    </a:cubicBezTo>
                    <a:cubicBezTo>
                      <a:pt x="1532538" y="1945985"/>
                      <a:pt x="1534122" y="1945985"/>
                      <a:pt x="1532538" y="1947569"/>
                    </a:cubicBezTo>
                    <a:cubicBezTo>
                      <a:pt x="1532538" y="1949153"/>
                      <a:pt x="1530954" y="1952321"/>
                      <a:pt x="1530954" y="1953905"/>
                    </a:cubicBezTo>
                    <a:cubicBezTo>
                      <a:pt x="1530954" y="1960242"/>
                      <a:pt x="1534122" y="1953905"/>
                      <a:pt x="1534122" y="1950737"/>
                    </a:cubicBezTo>
                    <a:cubicBezTo>
                      <a:pt x="1534122" y="1945985"/>
                      <a:pt x="1535706" y="1941233"/>
                      <a:pt x="1534122" y="1936481"/>
                    </a:cubicBezTo>
                    <a:cubicBezTo>
                      <a:pt x="1534122" y="1934896"/>
                      <a:pt x="1535706" y="1933312"/>
                      <a:pt x="1535706" y="1936481"/>
                    </a:cubicBezTo>
                    <a:cubicBezTo>
                      <a:pt x="1535706" y="1938064"/>
                      <a:pt x="1535706" y="1941233"/>
                      <a:pt x="1537291" y="1939649"/>
                    </a:cubicBezTo>
                    <a:cubicBezTo>
                      <a:pt x="1537291" y="1941233"/>
                      <a:pt x="1538874" y="1941233"/>
                      <a:pt x="1538874" y="1942817"/>
                    </a:cubicBezTo>
                    <a:cubicBezTo>
                      <a:pt x="1538874" y="1944401"/>
                      <a:pt x="1538874" y="1945985"/>
                      <a:pt x="1538874" y="1947569"/>
                    </a:cubicBezTo>
                    <a:cubicBezTo>
                      <a:pt x="1538874" y="1950737"/>
                      <a:pt x="1538874" y="1952321"/>
                      <a:pt x="1538874" y="1955490"/>
                    </a:cubicBezTo>
                    <a:cubicBezTo>
                      <a:pt x="1538874" y="1957074"/>
                      <a:pt x="1538874" y="1960242"/>
                      <a:pt x="1537291" y="1963410"/>
                    </a:cubicBezTo>
                    <a:cubicBezTo>
                      <a:pt x="1537291" y="1963410"/>
                      <a:pt x="1537291" y="1966578"/>
                      <a:pt x="1535706" y="1968162"/>
                    </a:cubicBezTo>
                    <a:cubicBezTo>
                      <a:pt x="1534122" y="1971330"/>
                      <a:pt x="1534122" y="1976083"/>
                      <a:pt x="1532538" y="1979251"/>
                    </a:cubicBezTo>
                    <a:cubicBezTo>
                      <a:pt x="1530954" y="1982419"/>
                      <a:pt x="1529370" y="1987171"/>
                      <a:pt x="1527786" y="1990339"/>
                    </a:cubicBezTo>
                    <a:cubicBezTo>
                      <a:pt x="1526202" y="1993508"/>
                      <a:pt x="1526202" y="1996676"/>
                      <a:pt x="1521450" y="1996676"/>
                    </a:cubicBezTo>
                    <a:cubicBezTo>
                      <a:pt x="1518281" y="1996676"/>
                      <a:pt x="1523033" y="1995092"/>
                      <a:pt x="1519865" y="1993508"/>
                    </a:cubicBezTo>
                    <a:cubicBezTo>
                      <a:pt x="1521450" y="1991924"/>
                      <a:pt x="1521450" y="1990339"/>
                      <a:pt x="1521450" y="1988755"/>
                    </a:cubicBezTo>
                    <a:cubicBezTo>
                      <a:pt x="1519865" y="1988755"/>
                      <a:pt x="1518281" y="1991924"/>
                      <a:pt x="1518281" y="1993508"/>
                    </a:cubicBezTo>
                    <a:cubicBezTo>
                      <a:pt x="1516697" y="1995092"/>
                      <a:pt x="1516697" y="1995092"/>
                      <a:pt x="1515113" y="1996676"/>
                    </a:cubicBezTo>
                    <a:cubicBezTo>
                      <a:pt x="1511945" y="1998260"/>
                      <a:pt x="1511945" y="2001428"/>
                      <a:pt x="1510361" y="2001428"/>
                    </a:cubicBezTo>
                    <a:cubicBezTo>
                      <a:pt x="1508777" y="2001428"/>
                      <a:pt x="1508777" y="2003012"/>
                      <a:pt x="1510361" y="2003012"/>
                    </a:cubicBezTo>
                    <a:cubicBezTo>
                      <a:pt x="1511945" y="2003012"/>
                      <a:pt x="1511945" y="2001428"/>
                      <a:pt x="1513529" y="2003012"/>
                    </a:cubicBezTo>
                    <a:cubicBezTo>
                      <a:pt x="1515113" y="2004596"/>
                      <a:pt x="1513529" y="2006180"/>
                      <a:pt x="1516697" y="2006180"/>
                    </a:cubicBezTo>
                    <a:cubicBezTo>
                      <a:pt x="1519865" y="2006180"/>
                      <a:pt x="1519865" y="2007764"/>
                      <a:pt x="1521450" y="2006180"/>
                    </a:cubicBezTo>
                    <a:cubicBezTo>
                      <a:pt x="1523033" y="2007764"/>
                      <a:pt x="1524618" y="2004596"/>
                      <a:pt x="1526202" y="2004596"/>
                    </a:cubicBezTo>
                    <a:cubicBezTo>
                      <a:pt x="1527786" y="2006180"/>
                      <a:pt x="1530954" y="2004596"/>
                      <a:pt x="1530954" y="2003012"/>
                    </a:cubicBezTo>
                    <a:cubicBezTo>
                      <a:pt x="1532538" y="2001428"/>
                      <a:pt x="1535706" y="1993508"/>
                      <a:pt x="1537291" y="1993508"/>
                    </a:cubicBezTo>
                    <a:cubicBezTo>
                      <a:pt x="1537291" y="1996676"/>
                      <a:pt x="1534122" y="1999844"/>
                      <a:pt x="1534122" y="2003012"/>
                    </a:cubicBezTo>
                    <a:cubicBezTo>
                      <a:pt x="1535706" y="2001428"/>
                      <a:pt x="1535706" y="1999844"/>
                      <a:pt x="1537291" y="1996676"/>
                    </a:cubicBezTo>
                    <a:cubicBezTo>
                      <a:pt x="1538874" y="1996676"/>
                      <a:pt x="1538874" y="1993508"/>
                      <a:pt x="1540458" y="1991924"/>
                    </a:cubicBezTo>
                    <a:cubicBezTo>
                      <a:pt x="1542043" y="1988755"/>
                      <a:pt x="1542043" y="1985587"/>
                      <a:pt x="1545211" y="1982419"/>
                    </a:cubicBezTo>
                    <a:cubicBezTo>
                      <a:pt x="1546795" y="1985587"/>
                      <a:pt x="1540458" y="1990339"/>
                      <a:pt x="1543627" y="1991924"/>
                    </a:cubicBezTo>
                    <a:cubicBezTo>
                      <a:pt x="1545211" y="1991924"/>
                      <a:pt x="1545211" y="1988755"/>
                      <a:pt x="1545211" y="1987171"/>
                    </a:cubicBezTo>
                    <a:cubicBezTo>
                      <a:pt x="1545211" y="1985587"/>
                      <a:pt x="1546795" y="1984003"/>
                      <a:pt x="1548379" y="1982419"/>
                    </a:cubicBezTo>
                    <a:cubicBezTo>
                      <a:pt x="1549963" y="1979251"/>
                      <a:pt x="1549963" y="1976083"/>
                      <a:pt x="1551547" y="1972915"/>
                    </a:cubicBezTo>
                    <a:cubicBezTo>
                      <a:pt x="1553131" y="1971330"/>
                      <a:pt x="1553131" y="1966578"/>
                      <a:pt x="1553131" y="1964994"/>
                    </a:cubicBezTo>
                    <a:cubicBezTo>
                      <a:pt x="1554715" y="1963410"/>
                      <a:pt x="1551547" y="1960242"/>
                      <a:pt x="1554715" y="1958658"/>
                    </a:cubicBezTo>
                    <a:cubicBezTo>
                      <a:pt x="1554715" y="1960242"/>
                      <a:pt x="1554715" y="1960242"/>
                      <a:pt x="1554715" y="1961826"/>
                    </a:cubicBezTo>
                    <a:cubicBezTo>
                      <a:pt x="1556299" y="1960242"/>
                      <a:pt x="1554715" y="1957074"/>
                      <a:pt x="1554715" y="1955490"/>
                    </a:cubicBezTo>
                    <a:cubicBezTo>
                      <a:pt x="1554715" y="1953905"/>
                      <a:pt x="1554715" y="1945985"/>
                      <a:pt x="1553131" y="1947569"/>
                    </a:cubicBezTo>
                    <a:cubicBezTo>
                      <a:pt x="1551547" y="1944401"/>
                      <a:pt x="1553131" y="1941233"/>
                      <a:pt x="1553131" y="1938064"/>
                    </a:cubicBezTo>
                    <a:cubicBezTo>
                      <a:pt x="1553131" y="1936481"/>
                      <a:pt x="1553131" y="1934896"/>
                      <a:pt x="1554715" y="1933312"/>
                    </a:cubicBezTo>
                    <a:cubicBezTo>
                      <a:pt x="1554715" y="1933312"/>
                      <a:pt x="1556299" y="1933312"/>
                      <a:pt x="1556299" y="1931728"/>
                    </a:cubicBezTo>
                    <a:cubicBezTo>
                      <a:pt x="1556299" y="1928560"/>
                      <a:pt x="1554715" y="1925392"/>
                      <a:pt x="1553131" y="1922224"/>
                    </a:cubicBezTo>
                    <a:cubicBezTo>
                      <a:pt x="1551547" y="1919055"/>
                      <a:pt x="1553131" y="1914303"/>
                      <a:pt x="1553131" y="1911135"/>
                    </a:cubicBezTo>
                    <a:cubicBezTo>
                      <a:pt x="1553131" y="1909551"/>
                      <a:pt x="1551547" y="1907967"/>
                      <a:pt x="1551547" y="1904799"/>
                    </a:cubicBezTo>
                    <a:cubicBezTo>
                      <a:pt x="1551547" y="1903215"/>
                      <a:pt x="1549963" y="1901631"/>
                      <a:pt x="1549963" y="1900046"/>
                    </a:cubicBezTo>
                    <a:cubicBezTo>
                      <a:pt x="1549963" y="1896878"/>
                      <a:pt x="1561052" y="1900046"/>
                      <a:pt x="1562636" y="1900046"/>
                    </a:cubicBezTo>
                    <a:cubicBezTo>
                      <a:pt x="1565804" y="1900046"/>
                      <a:pt x="1568972" y="1901631"/>
                      <a:pt x="1572140" y="1901631"/>
                    </a:cubicBezTo>
                    <a:cubicBezTo>
                      <a:pt x="1573724" y="1901631"/>
                      <a:pt x="1575309" y="1903215"/>
                      <a:pt x="1578476" y="1903215"/>
                    </a:cubicBezTo>
                    <a:cubicBezTo>
                      <a:pt x="1580061" y="1903215"/>
                      <a:pt x="1584813" y="1906383"/>
                      <a:pt x="1586397" y="1907967"/>
                    </a:cubicBezTo>
                    <a:cubicBezTo>
                      <a:pt x="1589565" y="1911135"/>
                      <a:pt x="1594317" y="1911135"/>
                      <a:pt x="1597486" y="1912719"/>
                    </a:cubicBezTo>
                    <a:cubicBezTo>
                      <a:pt x="1602238" y="1914303"/>
                      <a:pt x="1610158" y="1915887"/>
                      <a:pt x="1616495" y="1915887"/>
                    </a:cubicBezTo>
                    <a:cubicBezTo>
                      <a:pt x="1619663" y="1915887"/>
                      <a:pt x="1619663" y="1914303"/>
                      <a:pt x="1622831" y="1912719"/>
                    </a:cubicBezTo>
                    <a:cubicBezTo>
                      <a:pt x="1625999" y="1912719"/>
                      <a:pt x="1627583" y="1911135"/>
                      <a:pt x="1630752" y="1911135"/>
                    </a:cubicBezTo>
                    <a:cubicBezTo>
                      <a:pt x="1637088" y="1909551"/>
                      <a:pt x="1640256" y="1907967"/>
                      <a:pt x="1646592" y="1904799"/>
                    </a:cubicBezTo>
                    <a:cubicBezTo>
                      <a:pt x="1652929" y="1901631"/>
                      <a:pt x="1659265" y="1901631"/>
                      <a:pt x="1665601" y="1898462"/>
                    </a:cubicBezTo>
                    <a:cubicBezTo>
                      <a:pt x="1671938" y="1896878"/>
                      <a:pt x="1678274" y="1895294"/>
                      <a:pt x="1683026" y="1893710"/>
                    </a:cubicBezTo>
                    <a:cubicBezTo>
                      <a:pt x="1684611" y="1893710"/>
                      <a:pt x="1689363" y="1892126"/>
                      <a:pt x="1689363" y="1888958"/>
                    </a:cubicBezTo>
                    <a:cubicBezTo>
                      <a:pt x="1689363" y="1887374"/>
                      <a:pt x="1687779" y="1885790"/>
                      <a:pt x="1689363" y="1884206"/>
                    </a:cubicBezTo>
                    <a:cubicBezTo>
                      <a:pt x="1690947" y="1877869"/>
                      <a:pt x="1684611" y="1881037"/>
                      <a:pt x="1684611" y="1877869"/>
                    </a:cubicBezTo>
                    <a:close/>
                    <a:moveTo>
                      <a:pt x="1521450" y="1869949"/>
                    </a:moveTo>
                    <a:cubicBezTo>
                      <a:pt x="1521450" y="1865197"/>
                      <a:pt x="1519865" y="1862028"/>
                      <a:pt x="1518281" y="1857276"/>
                    </a:cubicBezTo>
                    <a:cubicBezTo>
                      <a:pt x="1518281" y="1855692"/>
                      <a:pt x="1518281" y="1854108"/>
                      <a:pt x="1518281" y="1852524"/>
                    </a:cubicBezTo>
                    <a:cubicBezTo>
                      <a:pt x="1518281" y="1850940"/>
                      <a:pt x="1516697" y="1849356"/>
                      <a:pt x="1516697" y="1849356"/>
                    </a:cubicBezTo>
                    <a:lnTo>
                      <a:pt x="1516697" y="1849356"/>
                    </a:lnTo>
                    <a:cubicBezTo>
                      <a:pt x="1516697" y="1847771"/>
                      <a:pt x="1516697" y="1847771"/>
                      <a:pt x="1518281" y="1849356"/>
                    </a:cubicBezTo>
                    <a:cubicBezTo>
                      <a:pt x="1521450" y="1855692"/>
                      <a:pt x="1526202" y="1865197"/>
                      <a:pt x="1524618" y="1869949"/>
                    </a:cubicBezTo>
                    <a:cubicBezTo>
                      <a:pt x="1523033" y="1869949"/>
                      <a:pt x="1523033" y="1869949"/>
                      <a:pt x="1521450" y="1869949"/>
                    </a:cubicBezTo>
                    <a:close/>
                    <a:moveTo>
                      <a:pt x="1865196" y="743662"/>
                    </a:moveTo>
                    <a:lnTo>
                      <a:pt x="1906383" y="726237"/>
                    </a:lnTo>
                    <a:lnTo>
                      <a:pt x="1911135" y="735742"/>
                    </a:lnTo>
                    <a:lnTo>
                      <a:pt x="1882621" y="784848"/>
                    </a:lnTo>
                    <a:lnTo>
                      <a:pt x="1898462" y="819698"/>
                    </a:lnTo>
                    <a:lnTo>
                      <a:pt x="1930144" y="761087"/>
                    </a:lnTo>
                    <a:cubicBezTo>
                      <a:pt x="1936480" y="765839"/>
                      <a:pt x="1942817" y="769008"/>
                      <a:pt x="1949153" y="770592"/>
                    </a:cubicBezTo>
                    <a:cubicBezTo>
                      <a:pt x="1955490" y="772176"/>
                      <a:pt x="1963410" y="770592"/>
                      <a:pt x="1972915" y="767424"/>
                    </a:cubicBezTo>
                    <a:cubicBezTo>
                      <a:pt x="1979251" y="764255"/>
                      <a:pt x="1984003" y="761087"/>
                      <a:pt x="1987171" y="757919"/>
                    </a:cubicBezTo>
                    <a:cubicBezTo>
                      <a:pt x="1990339" y="753167"/>
                      <a:pt x="1991923" y="748415"/>
                      <a:pt x="1993508" y="743662"/>
                    </a:cubicBezTo>
                    <a:cubicBezTo>
                      <a:pt x="1993508" y="738910"/>
                      <a:pt x="1993508" y="734158"/>
                      <a:pt x="1993508" y="727821"/>
                    </a:cubicBezTo>
                    <a:cubicBezTo>
                      <a:pt x="1991923" y="723069"/>
                      <a:pt x="1990339" y="716733"/>
                      <a:pt x="1987171" y="710396"/>
                    </a:cubicBezTo>
                    <a:lnTo>
                      <a:pt x="1966578" y="664458"/>
                    </a:lnTo>
                    <a:lnTo>
                      <a:pt x="1854108" y="713565"/>
                    </a:lnTo>
                    <a:lnTo>
                      <a:pt x="1865196" y="743662"/>
                    </a:lnTo>
                    <a:close/>
                    <a:moveTo>
                      <a:pt x="1958658" y="704060"/>
                    </a:moveTo>
                    <a:lnTo>
                      <a:pt x="1963410" y="713565"/>
                    </a:lnTo>
                    <a:cubicBezTo>
                      <a:pt x="1964994" y="716733"/>
                      <a:pt x="1966578" y="719901"/>
                      <a:pt x="1966578" y="721485"/>
                    </a:cubicBezTo>
                    <a:cubicBezTo>
                      <a:pt x="1966578" y="723069"/>
                      <a:pt x="1968162" y="726237"/>
                      <a:pt x="1968162" y="727821"/>
                    </a:cubicBezTo>
                    <a:cubicBezTo>
                      <a:pt x="1968162" y="730989"/>
                      <a:pt x="1966578" y="732574"/>
                      <a:pt x="1964994" y="735742"/>
                    </a:cubicBezTo>
                    <a:cubicBezTo>
                      <a:pt x="1963410" y="737326"/>
                      <a:pt x="1961826" y="738910"/>
                      <a:pt x="1958658" y="740494"/>
                    </a:cubicBezTo>
                    <a:cubicBezTo>
                      <a:pt x="1955490" y="742078"/>
                      <a:pt x="1952321" y="742078"/>
                      <a:pt x="1950737" y="742078"/>
                    </a:cubicBezTo>
                    <a:cubicBezTo>
                      <a:pt x="1949153" y="742078"/>
                      <a:pt x="1945985" y="742078"/>
                      <a:pt x="1944401" y="740494"/>
                    </a:cubicBezTo>
                    <a:cubicBezTo>
                      <a:pt x="1941233" y="738910"/>
                      <a:pt x="1939649" y="737326"/>
                      <a:pt x="1938065" y="734158"/>
                    </a:cubicBezTo>
                    <a:cubicBezTo>
                      <a:pt x="1936480" y="730989"/>
                      <a:pt x="1934896" y="727821"/>
                      <a:pt x="1933313" y="724653"/>
                    </a:cubicBezTo>
                    <a:lnTo>
                      <a:pt x="1930144" y="716733"/>
                    </a:lnTo>
                    <a:lnTo>
                      <a:pt x="1958658" y="704060"/>
                    </a:lnTo>
                    <a:close/>
                    <a:moveTo>
                      <a:pt x="2041030" y="1033550"/>
                    </a:moveTo>
                    <a:lnTo>
                      <a:pt x="1941233" y="1038303"/>
                    </a:lnTo>
                    <a:lnTo>
                      <a:pt x="1942817" y="1069984"/>
                    </a:lnTo>
                    <a:lnTo>
                      <a:pt x="2042614" y="1065232"/>
                    </a:lnTo>
                    <a:lnTo>
                      <a:pt x="2044199" y="1101666"/>
                    </a:lnTo>
                    <a:lnTo>
                      <a:pt x="2067960" y="1100082"/>
                    </a:lnTo>
                    <a:lnTo>
                      <a:pt x="2063207" y="995532"/>
                    </a:lnTo>
                    <a:lnTo>
                      <a:pt x="2039446" y="997116"/>
                    </a:lnTo>
                    <a:lnTo>
                      <a:pt x="2041030" y="1033550"/>
                    </a:lnTo>
                    <a:close/>
                    <a:moveTo>
                      <a:pt x="1922224" y="1705204"/>
                    </a:moveTo>
                    <a:cubicBezTo>
                      <a:pt x="1922224" y="1703620"/>
                      <a:pt x="1920640" y="1702035"/>
                      <a:pt x="1919055" y="1700451"/>
                    </a:cubicBezTo>
                    <a:cubicBezTo>
                      <a:pt x="1917472" y="1695699"/>
                      <a:pt x="1914303" y="1690947"/>
                      <a:pt x="1911135" y="1686195"/>
                    </a:cubicBezTo>
                    <a:cubicBezTo>
                      <a:pt x="1909551" y="1684611"/>
                      <a:pt x="1907967" y="1683026"/>
                      <a:pt x="1906383" y="1681442"/>
                    </a:cubicBezTo>
                    <a:cubicBezTo>
                      <a:pt x="1904799" y="1679858"/>
                      <a:pt x="1904799" y="1678274"/>
                      <a:pt x="1903214" y="1676690"/>
                    </a:cubicBezTo>
                    <a:cubicBezTo>
                      <a:pt x="1900047" y="1671938"/>
                      <a:pt x="1895294" y="1668770"/>
                      <a:pt x="1890542" y="1665601"/>
                    </a:cubicBezTo>
                    <a:cubicBezTo>
                      <a:pt x="1888958" y="1664017"/>
                      <a:pt x="1885790" y="1662433"/>
                      <a:pt x="1884206" y="1659265"/>
                    </a:cubicBezTo>
                    <a:cubicBezTo>
                      <a:pt x="1882621" y="1657681"/>
                      <a:pt x="1879453" y="1656097"/>
                      <a:pt x="1877869" y="1654513"/>
                    </a:cubicBezTo>
                    <a:cubicBezTo>
                      <a:pt x="1876285" y="1652929"/>
                      <a:pt x="1873117" y="1652929"/>
                      <a:pt x="1873117" y="1651345"/>
                    </a:cubicBezTo>
                    <a:cubicBezTo>
                      <a:pt x="1871533" y="1649760"/>
                      <a:pt x="1873117" y="1646592"/>
                      <a:pt x="1874701" y="1645008"/>
                    </a:cubicBezTo>
                    <a:cubicBezTo>
                      <a:pt x="1877869" y="1641840"/>
                      <a:pt x="1879453" y="1638672"/>
                      <a:pt x="1882621" y="1635504"/>
                    </a:cubicBezTo>
                    <a:cubicBezTo>
                      <a:pt x="1884206" y="1633920"/>
                      <a:pt x="1887374" y="1632336"/>
                      <a:pt x="1888958" y="1630751"/>
                    </a:cubicBezTo>
                    <a:cubicBezTo>
                      <a:pt x="1890542" y="1629167"/>
                      <a:pt x="1892126" y="1627583"/>
                      <a:pt x="1892126" y="1625999"/>
                    </a:cubicBezTo>
                    <a:cubicBezTo>
                      <a:pt x="1892126" y="1624415"/>
                      <a:pt x="1892126" y="1624415"/>
                      <a:pt x="1892126" y="1622831"/>
                    </a:cubicBezTo>
                    <a:cubicBezTo>
                      <a:pt x="1890542" y="1621247"/>
                      <a:pt x="1888958" y="1621247"/>
                      <a:pt x="1887374" y="1621247"/>
                    </a:cubicBezTo>
                    <a:cubicBezTo>
                      <a:pt x="1885790" y="1621247"/>
                      <a:pt x="1884206" y="1618079"/>
                      <a:pt x="1884206" y="1616495"/>
                    </a:cubicBezTo>
                    <a:cubicBezTo>
                      <a:pt x="1884206" y="1614911"/>
                      <a:pt x="1882621" y="1611742"/>
                      <a:pt x="1882621" y="1611742"/>
                    </a:cubicBezTo>
                    <a:cubicBezTo>
                      <a:pt x="1881037" y="1610158"/>
                      <a:pt x="1877869" y="1613327"/>
                      <a:pt x="1877869" y="1614911"/>
                    </a:cubicBezTo>
                    <a:cubicBezTo>
                      <a:pt x="1871533" y="1621247"/>
                      <a:pt x="1866781" y="1627583"/>
                      <a:pt x="1860444" y="1633920"/>
                    </a:cubicBezTo>
                    <a:cubicBezTo>
                      <a:pt x="1858860" y="1635504"/>
                      <a:pt x="1855692" y="1638672"/>
                      <a:pt x="1855692" y="1640256"/>
                    </a:cubicBezTo>
                    <a:cubicBezTo>
                      <a:pt x="1855692" y="1641840"/>
                      <a:pt x="1854108" y="1645008"/>
                      <a:pt x="1852524" y="1646592"/>
                    </a:cubicBezTo>
                    <a:cubicBezTo>
                      <a:pt x="1850940" y="1648176"/>
                      <a:pt x="1847771" y="1648176"/>
                      <a:pt x="1846188" y="1649760"/>
                    </a:cubicBezTo>
                    <a:cubicBezTo>
                      <a:pt x="1843019" y="1651345"/>
                      <a:pt x="1841435" y="1654513"/>
                      <a:pt x="1839851" y="1656097"/>
                    </a:cubicBezTo>
                    <a:cubicBezTo>
                      <a:pt x="1836683" y="1659265"/>
                      <a:pt x="1833515" y="1662433"/>
                      <a:pt x="1830347" y="1664017"/>
                    </a:cubicBezTo>
                    <a:cubicBezTo>
                      <a:pt x="1828763" y="1665601"/>
                      <a:pt x="1827178" y="1665601"/>
                      <a:pt x="1827178" y="1667186"/>
                    </a:cubicBezTo>
                    <a:cubicBezTo>
                      <a:pt x="1825594" y="1668770"/>
                      <a:pt x="1827178" y="1670354"/>
                      <a:pt x="1824010" y="1671938"/>
                    </a:cubicBezTo>
                    <a:cubicBezTo>
                      <a:pt x="1825594" y="1673522"/>
                      <a:pt x="1825594" y="1673522"/>
                      <a:pt x="1827178" y="1671938"/>
                    </a:cubicBezTo>
                    <a:cubicBezTo>
                      <a:pt x="1828763" y="1670354"/>
                      <a:pt x="1830347" y="1671938"/>
                      <a:pt x="1831930" y="1671938"/>
                    </a:cubicBezTo>
                    <a:cubicBezTo>
                      <a:pt x="1836683" y="1671938"/>
                      <a:pt x="1838267" y="1668770"/>
                      <a:pt x="1843019" y="1667186"/>
                    </a:cubicBezTo>
                    <a:cubicBezTo>
                      <a:pt x="1846188" y="1665601"/>
                      <a:pt x="1847771" y="1667186"/>
                      <a:pt x="1846188" y="1670354"/>
                    </a:cubicBezTo>
                    <a:cubicBezTo>
                      <a:pt x="1844603" y="1675106"/>
                      <a:pt x="1839851" y="1676690"/>
                      <a:pt x="1839851" y="1679858"/>
                    </a:cubicBezTo>
                    <a:cubicBezTo>
                      <a:pt x="1839851" y="1679858"/>
                      <a:pt x="1841435" y="1679858"/>
                      <a:pt x="1841435" y="1679858"/>
                    </a:cubicBezTo>
                    <a:cubicBezTo>
                      <a:pt x="1841435" y="1681442"/>
                      <a:pt x="1839851" y="1683026"/>
                      <a:pt x="1839851" y="1684611"/>
                    </a:cubicBezTo>
                    <a:cubicBezTo>
                      <a:pt x="1839851" y="1686195"/>
                      <a:pt x="1839851" y="1689363"/>
                      <a:pt x="1838267" y="1690947"/>
                    </a:cubicBezTo>
                    <a:cubicBezTo>
                      <a:pt x="1836683" y="1692531"/>
                      <a:pt x="1836683" y="1690947"/>
                      <a:pt x="1835099" y="1692531"/>
                    </a:cubicBezTo>
                    <a:cubicBezTo>
                      <a:pt x="1833515" y="1694115"/>
                      <a:pt x="1831930" y="1697283"/>
                      <a:pt x="1831930" y="1698867"/>
                    </a:cubicBezTo>
                    <a:cubicBezTo>
                      <a:pt x="1830347" y="1703620"/>
                      <a:pt x="1828763" y="1705204"/>
                      <a:pt x="1824010" y="1703620"/>
                    </a:cubicBezTo>
                    <a:cubicBezTo>
                      <a:pt x="1822426" y="1703620"/>
                      <a:pt x="1822426" y="1706788"/>
                      <a:pt x="1822426" y="1706788"/>
                    </a:cubicBezTo>
                    <a:cubicBezTo>
                      <a:pt x="1822426" y="1709956"/>
                      <a:pt x="1825594" y="1713124"/>
                      <a:pt x="1825594" y="1716292"/>
                    </a:cubicBezTo>
                    <a:cubicBezTo>
                      <a:pt x="1827178" y="1721044"/>
                      <a:pt x="1830347" y="1725797"/>
                      <a:pt x="1835099" y="1727381"/>
                    </a:cubicBezTo>
                    <a:cubicBezTo>
                      <a:pt x="1838267" y="1727381"/>
                      <a:pt x="1849356" y="1728965"/>
                      <a:pt x="1847771" y="1722629"/>
                    </a:cubicBezTo>
                    <a:cubicBezTo>
                      <a:pt x="1847771" y="1719460"/>
                      <a:pt x="1849356" y="1717876"/>
                      <a:pt x="1850940" y="1716292"/>
                    </a:cubicBezTo>
                    <a:cubicBezTo>
                      <a:pt x="1850940" y="1716292"/>
                      <a:pt x="1852524" y="1713124"/>
                      <a:pt x="1852524" y="1713124"/>
                    </a:cubicBezTo>
                    <a:cubicBezTo>
                      <a:pt x="1854108" y="1713124"/>
                      <a:pt x="1854108" y="1713124"/>
                      <a:pt x="1854108" y="1711540"/>
                    </a:cubicBezTo>
                    <a:cubicBezTo>
                      <a:pt x="1854108" y="1709956"/>
                      <a:pt x="1854108" y="1709956"/>
                      <a:pt x="1854108" y="1708372"/>
                    </a:cubicBezTo>
                    <a:cubicBezTo>
                      <a:pt x="1854108" y="1706788"/>
                      <a:pt x="1855692" y="1706788"/>
                      <a:pt x="1855692" y="1706788"/>
                    </a:cubicBezTo>
                    <a:cubicBezTo>
                      <a:pt x="1855692" y="1705204"/>
                      <a:pt x="1855692" y="1705204"/>
                      <a:pt x="1857276" y="1703620"/>
                    </a:cubicBezTo>
                    <a:cubicBezTo>
                      <a:pt x="1858860" y="1702035"/>
                      <a:pt x="1860444" y="1702035"/>
                      <a:pt x="1860444" y="1700451"/>
                    </a:cubicBezTo>
                    <a:cubicBezTo>
                      <a:pt x="1862029" y="1698867"/>
                      <a:pt x="1863612" y="1695699"/>
                      <a:pt x="1862029" y="1695699"/>
                    </a:cubicBezTo>
                    <a:cubicBezTo>
                      <a:pt x="1862029" y="1695699"/>
                      <a:pt x="1860444" y="1689363"/>
                      <a:pt x="1860444" y="1687779"/>
                    </a:cubicBezTo>
                    <a:cubicBezTo>
                      <a:pt x="1866781" y="1686195"/>
                      <a:pt x="1865196" y="1679858"/>
                      <a:pt x="1868365" y="1676690"/>
                    </a:cubicBezTo>
                    <a:cubicBezTo>
                      <a:pt x="1869949" y="1675106"/>
                      <a:pt x="1869949" y="1673522"/>
                      <a:pt x="1871533" y="1673522"/>
                    </a:cubicBezTo>
                    <a:cubicBezTo>
                      <a:pt x="1873117" y="1673522"/>
                      <a:pt x="1874701" y="1675106"/>
                      <a:pt x="1876285" y="1676690"/>
                    </a:cubicBezTo>
                    <a:cubicBezTo>
                      <a:pt x="1881037" y="1681442"/>
                      <a:pt x="1885790" y="1686195"/>
                      <a:pt x="1890542" y="1690947"/>
                    </a:cubicBezTo>
                    <a:cubicBezTo>
                      <a:pt x="1892126" y="1692531"/>
                      <a:pt x="1893710" y="1692531"/>
                      <a:pt x="1893710" y="1694115"/>
                    </a:cubicBezTo>
                    <a:cubicBezTo>
                      <a:pt x="1893710" y="1697283"/>
                      <a:pt x="1896878" y="1697283"/>
                      <a:pt x="1898462" y="1698867"/>
                    </a:cubicBezTo>
                    <a:cubicBezTo>
                      <a:pt x="1901631" y="1705204"/>
                      <a:pt x="1906383" y="1708372"/>
                      <a:pt x="1903214" y="1716292"/>
                    </a:cubicBezTo>
                    <a:cubicBezTo>
                      <a:pt x="1900047" y="1724213"/>
                      <a:pt x="1900047" y="1728965"/>
                      <a:pt x="1895294" y="1735301"/>
                    </a:cubicBezTo>
                    <a:cubicBezTo>
                      <a:pt x="1890542" y="1743222"/>
                      <a:pt x="1885790" y="1751142"/>
                      <a:pt x="1879453" y="1757479"/>
                    </a:cubicBezTo>
                    <a:cubicBezTo>
                      <a:pt x="1877869" y="1759063"/>
                      <a:pt x="1874701" y="1765399"/>
                      <a:pt x="1871533" y="1763815"/>
                    </a:cubicBezTo>
                    <a:cubicBezTo>
                      <a:pt x="1868365" y="1763815"/>
                      <a:pt x="1869949" y="1766983"/>
                      <a:pt x="1868365" y="1768567"/>
                    </a:cubicBezTo>
                    <a:cubicBezTo>
                      <a:pt x="1866781" y="1770151"/>
                      <a:pt x="1863612" y="1773319"/>
                      <a:pt x="1863612" y="1774904"/>
                    </a:cubicBezTo>
                    <a:cubicBezTo>
                      <a:pt x="1863612" y="1776488"/>
                      <a:pt x="1868365" y="1776488"/>
                      <a:pt x="1869949" y="1776488"/>
                    </a:cubicBezTo>
                    <a:cubicBezTo>
                      <a:pt x="1871533" y="1776488"/>
                      <a:pt x="1869949" y="1779656"/>
                      <a:pt x="1871533" y="1779656"/>
                    </a:cubicBezTo>
                    <a:cubicBezTo>
                      <a:pt x="1873117" y="1779656"/>
                      <a:pt x="1873117" y="1782824"/>
                      <a:pt x="1873117" y="1782824"/>
                    </a:cubicBezTo>
                    <a:cubicBezTo>
                      <a:pt x="1873117" y="1782824"/>
                      <a:pt x="1874701" y="1784408"/>
                      <a:pt x="1874701" y="1784408"/>
                    </a:cubicBezTo>
                    <a:cubicBezTo>
                      <a:pt x="1876285" y="1784408"/>
                      <a:pt x="1877869" y="1781240"/>
                      <a:pt x="1877869" y="1781240"/>
                    </a:cubicBezTo>
                    <a:cubicBezTo>
                      <a:pt x="1879453" y="1779656"/>
                      <a:pt x="1881037" y="1778072"/>
                      <a:pt x="1881037" y="1776488"/>
                    </a:cubicBezTo>
                    <a:cubicBezTo>
                      <a:pt x="1881037" y="1776488"/>
                      <a:pt x="1879453" y="1776488"/>
                      <a:pt x="1879453" y="1776488"/>
                    </a:cubicBezTo>
                    <a:cubicBezTo>
                      <a:pt x="1881037" y="1776488"/>
                      <a:pt x="1884206" y="1773319"/>
                      <a:pt x="1884206" y="1773319"/>
                    </a:cubicBezTo>
                    <a:cubicBezTo>
                      <a:pt x="1884206" y="1773319"/>
                      <a:pt x="1884206" y="1773319"/>
                      <a:pt x="1884206" y="1773319"/>
                    </a:cubicBezTo>
                    <a:cubicBezTo>
                      <a:pt x="1884206" y="1773319"/>
                      <a:pt x="1885790" y="1771735"/>
                      <a:pt x="1885790" y="1771735"/>
                    </a:cubicBezTo>
                    <a:cubicBezTo>
                      <a:pt x="1885790" y="1771735"/>
                      <a:pt x="1885790" y="1771735"/>
                      <a:pt x="1885790" y="1771735"/>
                    </a:cubicBezTo>
                    <a:cubicBezTo>
                      <a:pt x="1887374" y="1768567"/>
                      <a:pt x="1890542" y="1766983"/>
                      <a:pt x="1892126" y="1765399"/>
                    </a:cubicBezTo>
                    <a:cubicBezTo>
                      <a:pt x="1893710" y="1763815"/>
                      <a:pt x="1893710" y="1763815"/>
                      <a:pt x="1893710" y="1760647"/>
                    </a:cubicBezTo>
                    <a:cubicBezTo>
                      <a:pt x="1893710" y="1759063"/>
                      <a:pt x="1896878" y="1755894"/>
                      <a:pt x="1898462" y="1757479"/>
                    </a:cubicBezTo>
                    <a:cubicBezTo>
                      <a:pt x="1901631" y="1759063"/>
                      <a:pt x="1901631" y="1755894"/>
                      <a:pt x="1903214" y="1752726"/>
                    </a:cubicBezTo>
                    <a:cubicBezTo>
                      <a:pt x="1904799" y="1751142"/>
                      <a:pt x="1906383" y="1749558"/>
                      <a:pt x="1907967" y="1746390"/>
                    </a:cubicBezTo>
                    <a:cubicBezTo>
                      <a:pt x="1912719" y="1741638"/>
                      <a:pt x="1915887" y="1736885"/>
                      <a:pt x="1919055" y="1732133"/>
                    </a:cubicBezTo>
                    <a:cubicBezTo>
                      <a:pt x="1922224" y="1727381"/>
                      <a:pt x="1925392" y="1721044"/>
                      <a:pt x="1928560" y="1716292"/>
                    </a:cubicBezTo>
                    <a:cubicBezTo>
                      <a:pt x="1930144" y="1713124"/>
                      <a:pt x="1934896" y="1706788"/>
                      <a:pt x="1931728" y="1703620"/>
                    </a:cubicBezTo>
                    <a:cubicBezTo>
                      <a:pt x="1922224" y="1708372"/>
                      <a:pt x="1922224" y="1706788"/>
                      <a:pt x="1922224" y="1705204"/>
                    </a:cubicBezTo>
                    <a:close/>
                    <a:moveTo>
                      <a:pt x="1824010" y="1705204"/>
                    </a:moveTo>
                    <a:cubicBezTo>
                      <a:pt x="1824010" y="1703620"/>
                      <a:pt x="1825594" y="1702035"/>
                      <a:pt x="1825594" y="1702035"/>
                    </a:cubicBezTo>
                    <a:cubicBezTo>
                      <a:pt x="1827178" y="1700451"/>
                      <a:pt x="1827178" y="1702035"/>
                      <a:pt x="1828763" y="1700451"/>
                    </a:cubicBezTo>
                    <a:cubicBezTo>
                      <a:pt x="1830347" y="1698867"/>
                      <a:pt x="1828763" y="1697283"/>
                      <a:pt x="1830347" y="1695699"/>
                    </a:cubicBezTo>
                    <a:cubicBezTo>
                      <a:pt x="1830347" y="1697283"/>
                      <a:pt x="1830347" y="1697283"/>
                      <a:pt x="1830347" y="1697283"/>
                    </a:cubicBezTo>
                    <a:cubicBezTo>
                      <a:pt x="1830347" y="1700451"/>
                      <a:pt x="1825594" y="1706788"/>
                      <a:pt x="1824010" y="1705204"/>
                    </a:cubicBezTo>
                    <a:close/>
                    <a:moveTo>
                      <a:pt x="1096914" y="19734"/>
                    </a:moveTo>
                    <a:cubicBezTo>
                      <a:pt x="501297" y="19734"/>
                      <a:pt x="19734" y="502881"/>
                      <a:pt x="19734" y="1096914"/>
                    </a:cubicBezTo>
                    <a:cubicBezTo>
                      <a:pt x="19734" y="1692531"/>
                      <a:pt x="502881" y="2174094"/>
                      <a:pt x="1096914" y="2174094"/>
                    </a:cubicBezTo>
                    <a:cubicBezTo>
                      <a:pt x="1692531" y="2174094"/>
                      <a:pt x="2174094" y="1690947"/>
                      <a:pt x="2174094" y="1096914"/>
                    </a:cubicBezTo>
                    <a:cubicBezTo>
                      <a:pt x="2174094" y="502881"/>
                      <a:pt x="1690947" y="19734"/>
                      <a:pt x="1096914" y="19734"/>
                    </a:cubicBezTo>
                    <a:close/>
                    <a:moveTo>
                      <a:pt x="1096914" y="2153501"/>
                    </a:moveTo>
                    <a:cubicBezTo>
                      <a:pt x="513970" y="2153501"/>
                      <a:pt x="41911" y="1681442"/>
                      <a:pt x="41911" y="1098498"/>
                    </a:cubicBezTo>
                    <a:cubicBezTo>
                      <a:pt x="41911" y="515554"/>
                      <a:pt x="513970" y="43495"/>
                      <a:pt x="1096914" y="43495"/>
                    </a:cubicBezTo>
                    <a:cubicBezTo>
                      <a:pt x="1679858" y="43495"/>
                      <a:pt x="2151917" y="515554"/>
                      <a:pt x="2151917" y="1098498"/>
                    </a:cubicBezTo>
                    <a:cubicBezTo>
                      <a:pt x="2150332" y="1679858"/>
                      <a:pt x="1678274" y="2153501"/>
                      <a:pt x="1096914" y="2153501"/>
                    </a:cubicBezTo>
                    <a:close/>
                    <a:moveTo>
                      <a:pt x="1955490" y="973355"/>
                    </a:moveTo>
                    <a:lnTo>
                      <a:pt x="2034694" y="960682"/>
                    </a:lnTo>
                    <a:lnTo>
                      <a:pt x="2037862" y="978107"/>
                    </a:lnTo>
                    <a:lnTo>
                      <a:pt x="2058455" y="974939"/>
                    </a:lnTo>
                    <a:lnTo>
                      <a:pt x="2047367" y="909991"/>
                    </a:lnTo>
                    <a:lnTo>
                      <a:pt x="2026774" y="913160"/>
                    </a:lnTo>
                    <a:lnTo>
                      <a:pt x="2029941" y="930585"/>
                    </a:lnTo>
                    <a:lnTo>
                      <a:pt x="1950737" y="943257"/>
                    </a:lnTo>
                    <a:lnTo>
                      <a:pt x="1947569" y="925832"/>
                    </a:lnTo>
                    <a:lnTo>
                      <a:pt x="1926976" y="929000"/>
                    </a:lnTo>
                    <a:lnTo>
                      <a:pt x="1938065" y="993948"/>
                    </a:lnTo>
                    <a:lnTo>
                      <a:pt x="1958658" y="990780"/>
                    </a:lnTo>
                    <a:lnTo>
                      <a:pt x="1955490" y="973355"/>
                    </a:lnTo>
                    <a:close/>
                    <a:moveTo>
                      <a:pt x="2067960" y="1114339"/>
                    </a:moveTo>
                    <a:lnTo>
                      <a:pt x="1991923" y="1152357"/>
                    </a:lnTo>
                    <a:lnTo>
                      <a:pt x="1942817" y="1149189"/>
                    </a:lnTo>
                    <a:lnTo>
                      <a:pt x="1941233" y="1180870"/>
                    </a:lnTo>
                    <a:lnTo>
                      <a:pt x="1991923" y="1184039"/>
                    </a:lnTo>
                    <a:lnTo>
                      <a:pt x="2060040" y="1231561"/>
                    </a:lnTo>
                    <a:lnTo>
                      <a:pt x="2063207" y="1198295"/>
                    </a:lnTo>
                    <a:lnTo>
                      <a:pt x="2020437" y="1171366"/>
                    </a:lnTo>
                    <a:lnTo>
                      <a:pt x="2066376" y="1150773"/>
                    </a:lnTo>
                    <a:lnTo>
                      <a:pt x="2067960" y="1114339"/>
                    </a:lnTo>
                    <a:close/>
                    <a:moveTo>
                      <a:pt x="1843019" y="697724"/>
                    </a:moveTo>
                    <a:lnTo>
                      <a:pt x="1863612" y="685051"/>
                    </a:lnTo>
                    <a:lnTo>
                      <a:pt x="1836683" y="640696"/>
                    </a:lnTo>
                    <a:lnTo>
                      <a:pt x="1863612" y="624856"/>
                    </a:lnTo>
                    <a:lnTo>
                      <a:pt x="1888958" y="666042"/>
                    </a:lnTo>
                    <a:lnTo>
                      <a:pt x="1909551" y="653369"/>
                    </a:lnTo>
                    <a:lnTo>
                      <a:pt x="1884206" y="612183"/>
                    </a:lnTo>
                    <a:lnTo>
                      <a:pt x="1903214" y="601094"/>
                    </a:lnTo>
                    <a:lnTo>
                      <a:pt x="1930144" y="645449"/>
                    </a:lnTo>
                    <a:lnTo>
                      <a:pt x="1950737" y="632776"/>
                    </a:lnTo>
                    <a:lnTo>
                      <a:pt x="1907967" y="561492"/>
                    </a:lnTo>
                    <a:lnTo>
                      <a:pt x="1801833" y="624856"/>
                    </a:lnTo>
                    <a:lnTo>
                      <a:pt x="1843019" y="697724"/>
                    </a:lnTo>
                    <a:close/>
                    <a:moveTo>
                      <a:pt x="1592734" y="412588"/>
                    </a:moveTo>
                    <a:lnTo>
                      <a:pt x="1645008" y="344472"/>
                    </a:lnTo>
                    <a:lnTo>
                      <a:pt x="1630752" y="441101"/>
                    </a:lnTo>
                    <a:lnTo>
                      <a:pt x="1654513" y="458526"/>
                    </a:lnTo>
                    <a:lnTo>
                      <a:pt x="1730549" y="360313"/>
                    </a:lnTo>
                    <a:lnTo>
                      <a:pt x="1708372" y="342888"/>
                    </a:lnTo>
                    <a:lnTo>
                      <a:pt x="1665601" y="398331"/>
                    </a:lnTo>
                    <a:lnTo>
                      <a:pt x="1678274" y="317543"/>
                    </a:lnTo>
                    <a:lnTo>
                      <a:pt x="1648177" y="293781"/>
                    </a:lnTo>
                    <a:lnTo>
                      <a:pt x="1572140" y="391995"/>
                    </a:lnTo>
                    <a:lnTo>
                      <a:pt x="1592734" y="412588"/>
                    </a:lnTo>
                    <a:close/>
                    <a:moveTo>
                      <a:pt x="1504025" y="358729"/>
                    </a:moveTo>
                    <a:cubicBezTo>
                      <a:pt x="1518281" y="366649"/>
                      <a:pt x="1532538" y="369817"/>
                      <a:pt x="1543627" y="366649"/>
                    </a:cubicBezTo>
                    <a:cubicBezTo>
                      <a:pt x="1554715" y="363481"/>
                      <a:pt x="1564220" y="355561"/>
                      <a:pt x="1572140" y="342888"/>
                    </a:cubicBezTo>
                    <a:lnTo>
                      <a:pt x="1610158" y="273188"/>
                    </a:lnTo>
                    <a:lnTo>
                      <a:pt x="1583229" y="258931"/>
                    </a:lnTo>
                    <a:lnTo>
                      <a:pt x="1545211" y="327047"/>
                    </a:lnTo>
                    <a:cubicBezTo>
                      <a:pt x="1540458" y="334968"/>
                      <a:pt x="1535706" y="339720"/>
                      <a:pt x="1530954" y="341304"/>
                    </a:cubicBezTo>
                    <a:cubicBezTo>
                      <a:pt x="1526202" y="342888"/>
                      <a:pt x="1519865" y="342888"/>
                      <a:pt x="1513529" y="339720"/>
                    </a:cubicBezTo>
                    <a:cubicBezTo>
                      <a:pt x="1507192" y="336552"/>
                      <a:pt x="1504025" y="331799"/>
                      <a:pt x="1502440" y="327047"/>
                    </a:cubicBezTo>
                    <a:cubicBezTo>
                      <a:pt x="1500856" y="322295"/>
                      <a:pt x="1504025" y="315958"/>
                      <a:pt x="1507192" y="308038"/>
                    </a:cubicBezTo>
                    <a:lnTo>
                      <a:pt x="1545211" y="239922"/>
                    </a:lnTo>
                    <a:lnTo>
                      <a:pt x="1518281" y="225665"/>
                    </a:lnTo>
                    <a:lnTo>
                      <a:pt x="1480263" y="295365"/>
                    </a:lnTo>
                    <a:cubicBezTo>
                      <a:pt x="1472343" y="309622"/>
                      <a:pt x="1470759" y="320711"/>
                      <a:pt x="1475511" y="333383"/>
                    </a:cubicBezTo>
                    <a:cubicBezTo>
                      <a:pt x="1480263" y="341304"/>
                      <a:pt x="1489768" y="350808"/>
                      <a:pt x="1504025" y="358729"/>
                    </a:cubicBezTo>
                    <a:close/>
                    <a:moveTo>
                      <a:pt x="1334527" y="285861"/>
                    </a:moveTo>
                    <a:lnTo>
                      <a:pt x="1364625" y="295365"/>
                    </a:lnTo>
                    <a:lnTo>
                      <a:pt x="1380465" y="246259"/>
                    </a:lnTo>
                    <a:lnTo>
                      <a:pt x="1442245" y="190816"/>
                    </a:lnTo>
                    <a:lnTo>
                      <a:pt x="1408979" y="181311"/>
                    </a:lnTo>
                    <a:lnTo>
                      <a:pt x="1374129" y="216161"/>
                    </a:lnTo>
                    <a:lnTo>
                      <a:pt x="1364625" y="167054"/>
                    </a:lnTo>
                    <a:lnTo>
                      <a:pt x="1331359" y="155966"/>
                    </a:lnTo>
                    <a:lnTo>
                      <a:pt x="1350368" y="238338"/>
                    </a:lnTo>
                    <a:lnTo>
                      <a:pt x="1334527" y="285861"/>
                    </a:lnTo>
                    <a:close/>
                    <a:moveTo>
                      <a:pt x="1768567" y="582085"/>
                    </a:moveTo>
                    <a:lnTo>
                      <a:pt x="1892126" y="537731"/>
                    </a:lnTo>
                    <a:lnTo>
                      <a:pt x="1873117" y="513969"/>
                    </a:lnTo>
                    <a:lnTo>
                      <a:pt x="1790745" y="545651"/>
                    </a:lnTo>
                    <a:lnTo>
                      <a:pt x="1839851" y="472783"/>
                    </a:lnTo>
                    <a:lnTo>
                      <a:pt x="1819258" y="447438"/>
                    </a:lnTo>
                    <a:lnTo>
                      <a:pt x="1749558" y="558324"/>
                    </a:lnTo>
                    <a:lnTo>
                      <a:pt x="1768567" y="582085"/>
                    </a:lnTo>
                    <a:close/>
                    <a:moveTo>
                      <a:pt x="1863612" y="1098498"/>
                    </a:moveTo>
                    <a:cubicBezTo>
                      <a:pt x="1863612" y="673962"/>
                      <a:pt x="1519865" y="330215"/>
                      <a:pt x="1095330" y="330215"/>
                    </a:cubicBezTo>
                    <a:cubicBezTo>
                      <a:pt x="670794" y="330215"/>
                      <a:pt x="327047" y="673962"/>
                      <a:pt x="327047" y="1098498"/>
                    </a:cubicBezTo>
                    <a:cubicBezTo>
                      <a:pt x="327047" y="1523033"/>
                      <a:pt x="670794" y="1866780"/>
                      <a:pt x="1095330" y="1866780"/>
                    </a:cubicBezTo>
                    <a:cubicBezTo>
                      <a:pt x="1519865" y="1866780"/>
                      <a:pt x="1863612" y="1523033"/>
                      <a:pt x="1863612" y="1098498"/>
                    </a:cubicBezTo>
                    <a:close/>
                    <a:moveTo>
                      <a:pt x="1689363" y="1478679"/>
                    </a:moveTo>
                    <a:cubicBezTo>
                      <a:pt x="1671938" y="1475511"/>
                      <a:pt x="1630752" y="1467590"/>
                      <a:pt x="1584813" y="1469175"/>
                    </a:cubicBezTo>
                    <a:cubicBezTo>
                      <a:pt x="1548379" y="1470759"/>
                      <a:pt x="1516697" y="1478679"/>
                      <a:pt x="1502440" y="1478679"/>
                    </a:cubicBezTo>
                    <a:cubicBezTo>
                      <a:pt x="1494520" y="1478679"/>
                      <a:pt x="1485015" y="1478679"/>
                      <a:pt x="1481847" y="1466006"/>
                    </a:cubicBezTo>
                    <a:cubicBezTo>
                      <a:pt x="1480263" y="1461254"/>
                      <a:pt x="1481847" y="1454918"/>
                      <a:pt x="1485015" y="1450165"/>
                    </a:cubicBezTo>
                    <a:cubicBezTo>
                      <a:pt x="1481847" y="1454918"/>
                      <a:pt x="1477095" y="1456502"/>
                      <a:pt x="1472343" y="1458086"/>
                    </a:cubicBezTo>
                    <a:cubicBezTo>
                      <a:pt x="1461254" y="1459670"/>
                      <a:pt x="1458086" y="1453334"/>
                      <a:pt x="1456502" y="1446997"/>
                    </a:cubicBezTo>
                    <a:cubicBezTo>
                      <a:pt x="1453334" y="1437493"/>
                      <a:pt x="1451749" y="1412147"/>
                      <a:pt x="1443829" y="1386802"/>
                    </a:cubicBezTo>
                    <a:cubicBezTo>
                      <a:pt x="1434325" y="1353536"/>
                      <a:pt x="1416900" y="1328191"/>
                      <a:pt x="1408979" y="1317102"/>
                    </a:cubicBezTo>
                    <a:cubicBezTo>
                      <a:pt x="1404227" y="1309182"/>
                      <a:pt x="1420068" y="1296509"/>
                      <a:pt x="1445413" y="1313934"/>
                    </a:cubicBezTo>
                    <a:cubicBezTo>
                      <a:pt x="1456502" y="1321854"/>
                      <a:pt x="1473927" y="1344032"/>
                      <a:pt x="1483431" y="1377297"/>
                    </a:cubicBezTo>
                    <a:cubicBezTo>
                      <a:pt x="1492936" y="1410563"/>
                      <a:pt x="1489768" y="1432740"/>
                      <a:pt x="1488184" y="1443829"/>
                    </a:cubicBezTo>
                    <a:cubicBezTo>
                      <a:pt x="1488184" y="1446997"/>
                      <a:pt x="1486600" y="1450165"/>
                      <a:pt x="1483431" y="1451750"/>
                    </a:cubicBezTo>
                    <a:cubicBezTo>
                      <a:pt x="1485015" y="1448581"/>
                      <a:pt x="1488184" y="1446997"/>
                      <a:pt x="1491352" y="1445413"/>
                    </a:cubicBezTo>
                    <a:cubicBezTo>
                      <a:pt x="1502440" y="1439077"/>
                      <a:pt x="1529370" y="1427988"/>
                      <a:pt x="1576893" y="1426404"/>
                    </a:cubicBezTo>
                    <a:cubicBezTo>
                      <a:pt x="1622831" y="1424820"/>
                      <a:pt x="1659265" y="1434325"/>
                      <a:pt x="1671938" y="1442245"/>
                    </a:cubicBezTo>
                    <a:cubicBezTo>
                      <a:pt x="1709956" y="1459670"/>
                      <a:pt x="1700451" y="1481847"/>
                      <a:pt x="1689363" y="1478679"/>
                    </a:cubicBezTo>
                    <a:close/>
                    <a:moveTo>
                      <a:pt x="1339280" y="1424820"/>
                    </a:moveTo>
                    <a:cubicBezTo>
                      <a:pt x="1336111" y="1416900"/>
                      <a:pt x="1355120" y="1408979"/>
                      <a:pt x="1372545" y="1432740"/>
                    </a:cubicBezTo>
                    <a:cubicBezTo>
                      <a:pt x="1380465" y="1442245"/>
                      <a:pt x="1389970" y="1466006"/>
                      <a:pt x="1389970" y="1499272"/>
                    </a:cubicBezTo>
                    <a:cubicBezTo>
                      <a:pt x="1389970" y="1532538"/>
                      <a:pt x="1382050" y="1551547"/>
                      <a:pt x="1377298" y="1559468"/>
                    </a:cubicBezTo>
                    <a:cubicBezTo>
                      <a:pt x="1374129" y="1567388"/>
                      <a:pt x="1364625" y="1570556"/>
                      <a:pt x="1358288" y="1568972"/>
                    </a:cubicBezTo>
                    <a:cubicBezTo>
                      <a:pt x="1347200" y="1567388"/>
                      <a:pt x="1347200" y="1561052"/>
                      <a:pt x="1347200" y="1554715"/>
                    </a:cubicBezTo>
                    <a:cubicBezTo>
                      <a:pt x="1347200" y="1545211"/>
                      <a:pt x="1351952" y="1521449"/>
                      <a:pt x="1351952" y="1497688"/>
                    </a:cubicBezTo>
                    <a:cubicBezTo>
                      <a:pt x="1350368" y="1464422"/>
                      <a:pt x="1342447" y="1437493"/>
                      <a:pt x="1339280" y="1424820"/>
                    </a:cubicBezTo>
                    <a:close/>
                    <a:moveTo>
                      <a:pt x="1291757" y="1473927"/>
                    </a:moveTo>
                    <a:cubicBezTo>
                      <a:pt x="1290173" y="1466006"/>
                      <a:pt x="1307598" y="1461254"/>
                      <a:pt x="1323439" y="1485015"/>
                    </a:cubicBezTo>
                    <a:cubicBezTo>
                      <a:pt x="1329775" y="1494520"/>
                      <a:pt x="1336111" y="1518281"/>
                      <a:pt x="1332943" y="1548379"/>
                    </a:cubicBezTo>
                    <a:cubicBezTo>
                      <a:pt x="1329775" y="1578477"/>
                      <a:pt x="1318686" y="1595902"/>
                      <a:pt x="1313934" y="1603822"/>
                    </a:cubicBezTo>
                    <a:cubicBezTo>
                      <a:pt x="1309181" y="1610158"/>
                      <a:pt x="1301261" y="1613327"/>
                      <a:pt x="1294925" y="1610158"/>
                    </a:cubicBezTo>
                    <a:cubicBezTo>
                      <a:pt x="1285420" y="1606990"/>
                      <a:pt x="1285420" y="1600654"/>
                      <a:pt x="1285420" y="1595902"/>
                    </a:cubicBezTo>
                    <a:cubicBezTo>
                      <a:pt x="1285420" y="1586397"/>
                      <a:pt x="1294925" y="1565804"/>
                      <a:pt x="1296509" y="1543627"/>
                    </a:cubicBezTo>
                    <a:cubicBezTo>
                      <a:pt x="1299677" y="1513529"/>
                      <a:pt x="1294925" y="1486600"/>
                      <a:pt x="1291757" y="1473927"/>
                    </a:cubicBezTo>
                    <a:close/>
                    <a:moveTo>
                      <a:pt x="810194" y="1293341"/>
                    </a:moveTo>
                    <a:lnTo>
                      <a:pt x="810194" y="1236314"/>
                    </a:lnTo>
                    <a:lnTo>
                      <a:pt x="936921" y="1236314"/>
                    </a:lnTo>
                    <a:lnTo>
                      <a:pt x="936921" y="1179286"/>
                    </a:lnTo>
                    <a:lnTo>
                      <a:pt x="810194" y="1179286"/>
                    </a:lnTo>
                    <a:lnTo>
                      <a:pt x="810194" y="1144437"/>
                    </a:lnTo>
                    <a:lnTo>
                      <a:pt x="936921" y="1144437"/>
                    </a:lnTo>
                    <a:lnTo>
                      <a:pt x="936921" y="1087409"/>
                    </a:lnTo>
                    <a:lnTo>
                      <a:pt x="810194" y="1087409"/>
                    </a:lnTo>
                    <a:lnTo>
                      <a:pt x="810194" y="1052559"/>
                    </a:lnTo>
                    <a:lnTo>
                      <a:pt x="936921" y="1052559"/>
                    </a:lnTo>
                    <a:lnTo>
                      <a:pt x="936921" y="995532"/>
                    </a:lnTo>
                    <a:lnTo>
                      <a:pt x="810194" y="995532"/>
                    </a:lnTo>
                    <a:lnTo>
                      <a:pt x="810194" y="960682"/>
                    </a:lnTo>
                    <a:lnTo>
                      <a:pt x="936921" y="960682"/>
                    </a:lnTo>
                    <a:lnTo>
                      <a:pt x="936921" y="903655"/>
                    </a:lnTo>
                    <a:lnTo>
                      <a:pt x="914744" y="903655"/>
                    </a:lnTo>
                    <a:lnTo>
                      <a:pt x="914744" y="881478"/>
                    </a:lnTo>
                    <a:lnTo>
                      <a:pt x="936921" y="881478"/>
                    </a:lnTo>
                    <a:lnTo>
                      <a:pt x="936921" y="881478"/>
                    </a:lnTo>
                    <a:lnTo>
                      <a:pt x="982860" y="852964"/>
                    </a:lnTo>
                    <a:lnTo>
                      <a:pt x="1210968" y="852964"/>
                    </a:lnTo>
                    <a:lnTo>
                      <a:pt x="1256907" y="881478"/>
                    </a:lnTo>
                    <a:lnTo>
                      <a:pt x="1279084" y="881478"/>
                    </a:lnTo>
                    <a:lnTo>
                      <a:pt x="1279084" y="903655"/>
                    </a:lnTo>
                    <a:lnTo>
                      <a:pt x="1255323" y="903655"/>
                    </a:lnTo>
                    <a:lnTo>
                      <a:pt x="1255323" y="960682"/>
                    </a:lnTo>
                    <a:lnTo>
                      <a:pt x="1382050" y="960682"/>
                    </a:lnTo>
                    <a:lnTo>
                      <a:pt x="1382050" y="995532"/>
                    </a:lnTo>
                    <a:lnTo>
                      <a:pt x="1255323" y="995532"/>
                    </a:lnTo>
                    <a:lnTo>
                      <a:pt x="1255323" y="1052559"/>
                    </a:lnTo>
                    <a:lnTo>
                      <a:pt x="1382050" y="1052559"/>
                    </a:lnTo>
                    <a:lnTo>
                      <a:pt x="1382050" y="1087409"/>
                    </a:lnTo>
                    <a:lnTo>
                      <a:pt x="1255323" y="1087409"/>
                    </a:lnTo>
                    <a:lnTo>
                      <a:pt x="1255323" y="1144437"/>
                    </a:lnTo>
                    <a:lnTo>
                      <a:pt x="1382050" y="1144437"/>
                    </a:lnTo>
                    <a:lnTo>
                      <a:pt x="1382050" y="1179286"/>
                    </a:lnTo>
                    <a:lnTo>
                      <a:pt x="1255323" y="1179286"/>
                    </a:lnTo>
                    <a:lnTo>
                      <a:pt x="1255323" y="1236314"/>
                    </a:lnTo>
                    <a:lnTo>
                      <a:pt x="1382050" y="1236314"/>
                    </a:lnTo>
                    <a:lnTo>
                      <a:pt x="1382050" y="1293341"/>
                    </a:lnTo>
                    <a:lnTo>
                      <a:pt x="810194" y="1293341"/>
                    </a:lnTo>
                    <a:close/>
                    <a:moveTo>
                      <a:pt x="1210968" y="1361457"/>
                    </a:moveTo>
                    <a:lnTo>
                      <a:pt x="1210968" y="1372545"/>
                    </a:lnTo>
                    <a:lnTo>
                      <a:pt x="1188791" y="1372545"/>
                    </a:lnTo>
                    <a:lnTo>
                      <a:pt x="1188791" y="1355120"/>
                    </a:lnTo>
                    <a:cubicBezTo>
                      <a:pt x="1188791" y="1345616"/>
                      <a:pt x="1196712" y="1337695"/>
                      <a:pt x="1206216" y="1337695"/>
                    </a:cubicBezTo>
                    <a:lnTo>
                      <a:pt x="1241066" y="1337695"/>
                    </a:lnTo>
                    <a:cubicBezTo>
                      <a:pt x="1250571" y="1337695"/>
                      <a:pt x="1258491" y="1345616"/>
                      <a:pt x="1258491" y="1355120"/>
                    </a:cubicBezTo>
                    <a:lnTo>
                      <a:pt x="1258491" y="1389970"/>
                    </a:lnTo>
                    <a:cubicBezTo>
                      <a:pt x="1258491" y="1397891"/>
                      <a:pt x="1253738" y="1404227"/>
                      <a:pt x="1247402" y="1405811"/>
                    </a:cubicBezTo>
                    <a:lnTo>
                      <a:pt x="1212553" y="1415316"/>
                    </a:lnTo>
                    <a:lnTo>
                      <a:pt x="1212553" y="1440661"/>
                    </a:lnTo>
                    <a:lnTo>
                      <a:pt x="1258491" y="1440661"/>
                    </a:lnTo>
                    <a:lnTo>
                      <a:pt x="1258491" y="1462838"/>
                    </a:lnTo>
                    <a:lnTo>
                      <a:pt x="1190375" y="1462838"/>
                    </a:lnTo>
                    <a:lnTo>
                      <a:pt x="1190375" y="1410563"/>
                    </a:lnTo>
                    <a:cubicBezTo>
                      <a:pt x="1190375" y="1410563"/>
                      <a:pt x="1190375" y="1410563"/>
                      <a:pt x="1190375" y="1410563"/>
                    </a:cubicBezTo>
                    <a:cubicBezTo>
                      <a:pt x="1190375" y="1402643"/>
                      <a:pt x="1195127" y="1396306"/>
                      <a:pt x="1201464" y="1394722"/>
                    </a:cubicBezTo>
                    <a:lnTo>
                      <a:pt x="1236314" y="1385218"/>
                    </a:lnTo>
                    <a:lnTo>
                      <a:pt x="1236314" y="1359872"/>
                    </a:lnTo>
                    <a:lnTo>
                      <a:pt x="1210968" y="1359872"/>
                    </a:lnTo>
                    <a:close/>
                    <a:moveTo>
                      <a:pt x="1218889" y="1629167"/>
                    </a:moveTo>
                    <a:cubicBezTo>
                      <a:pt x="1220473" y="1621247"/>
                      <a:pt x="1229977" y="1603822"/>
                      <a:pt x="1234730" y="1583229"/>
                    </a:cubicBezTo>
                    <a:cubicBezTo>
                      <a:pt x="1241066" y="1556299"/>
                      <a:pt x="1237898" y="1530954"/>
                      <a:pt x="1236314" y="1519865"/>
                    </a:cubicBezTo>
                    <a:cubicBezTo>
                      <a:pt x="1234730" y="1511945"/>
                      <a:pt x="1253738" y="1510361"/>
                      <a:pt x="1266411" y="1532538"/>
                    </a:cubicBezTo>
                    <a:cubicBezTo>
                      <a:pt x="1271163" y="1542043"/>
                      <a:pt x="1275916" y="1564220"/>
                      <a:pt x="1269579" y="1591149"/>
                    </a:cubicBezTo>
                    <a:cubicBezTo>
                      <a:pt x="1263243" y="1618079"/>
                      <a:pt x="1250571" y="1632336"/>
                      <a:pt x="1245818" y="1638672"/>
                    </a:cubicBezTo>
                    <a:cubicBezTo>
                      <a:pt x="1241066" y="1643424"/>
                      <a:pt x="1233145" y="1645008"/>
                      <a:pt x="1226809" y="1641840"/>
                    </a:cubicBezTo>
                    <a:cubicBezTo>
                      <a:pt x="1217305" y="1638672"/>
                      <a:pt x="1218889" y="1632336"/>
                      <a:pt x="1218889" y="1629167"/>
                    </a:cubicBezTo>
                    <a:close/>
                    <a:moveTo>
                      <a:pt x="1020878" y="1418484"/>
                    </a:moveTo>
                    <a:cubicBezTo>
                      <a:pt x="1011373" y="1418484"/>
                      <a:pt x="1003453" y="1410563"/>
                      <a:pt x="1003453" y="1401059"/>
                    </a:cubicBezTo>
                    <a:lnTo>
                      <a:pt x="1003453" y="1355120"/>
                    </a:lnTo>
                    <a:cubicBezTo>
                      <a:pt x="1003453" y="1345616"/>
                      <a:pt x="1011373" y="1337695"/>
                      <a:pt x="1020878" y="1337695"/>
                    </a:cubicBezTo>
                    <a:lnTo>
                      <a:pt x="1055727" y="1337695"/>
                    </a:lnTo>
                    <a:cubicBezTo>
                      <a:pt x="1065232" y="1337695"/>
                      <a:pt x="1073152" y="1345616"/>
                      <a:pt x="1073152" y="1355120"/>
                    </a:cubicBezTo>
                    <a:lnTo>
                      <a:pt x="1073152" y="1446997"/>
                    </a:lnTo>
                    <a:cubicBezTo>
                      <a:pt x="1073152" y="1456502"/>
                      <a:pt x="1065232" y="1464422"/>
                      <a:pt x="1055727" y="1464422"/>
                    </a:cubicBezTo>
                    <a:lnTo>
                      <a:pt x="1003453" y="1464422"/>
                    </a:lnTo>
                    <a:lnTo>
                      <a:pt x="1003453" y="1442245"/>
                    </a:lnTo>
                    <a:lnTo>
                      <a:pt x="1049391" y="1442245"/>
                    </a:lnTo>
                    <a:lnTo>
                      <a:pt x="1049391" y="1420068"/>
                    </a:lnTo>
                    <a:lnTo>
                      <a:pt x="1020878" y="1420068"/>
                    </a:lnTo>
                    <a:close/>
                    <a:moveTo>
                      <a:pt x="957514" y="1581645"/>
                    </a:moveTo>
                    <a:cubicBezTo>
                      <a:pt x="962266" y="1602238"/>
                      <a:pt x="971771" y="1619663"/>
                      <a:pt x="973355" y="1627583"/>
                    </a:cubicBezTo>
                    <a:cubicBezTo>
                      <a:pt x="973355" y="1632336"/>
                      <a:pt x="974939" y="1637088"/>
                      <a:pt x="965435" y="1641840"/>
                    </a:cubicBezTo>
                    <a:cubicBezTo>
                      <a:pt x="959098" y="1645008"/>
                      <a:pt x="951178" y="1643424"/>
                      <a:pt x="946425" y="1638672"/>
                    </a:cubicBezTo>
                    <a:cubicBezTo>
                      <a:pt x="941673" y="1632336"/>
                      <a:pt x="929000" y="1618079"/>
                      <a:pt x="922664" y="1591149"/>
                    </a:cubicBezTo>
                    <a:cubicBezTo>
                      <a:pt x="916328" y="1564220"/>
                      <a:pt x="921080" y="1542043"/>
                      <a:pt x="925832" y="1532538"/>
                    </a:cubicBezTo>
                    <a:cubicBezTo>
                      <a:pt x="938505" y="1508777"/>
                      <a:pt x="957514" y="1511945"/>
                      <a:pt x="955930" y="1519865"/>
                    </a:cubicBezTo>
                    <a:cubicBezTo>
                      <a:pt x="954346" y="1530954"/>
                      <a:pt x="952762" y="1554715"/>
                      <a:pt x="957514" y="1581645"/>
                    </a:cubicBezTo>
                    <a:close/>
                    <a:moveTo>
                      <a:pt x="959098" y="1464422"/>
                    </a:moveTo>
                    <a:lnTo>
                      <a:pt x="959098" y="1361457"/>
                    </a:lnTo>
                    <a:lnTo>
                      <a:pt x="936921" y="1372545"/>
                    </a:lnTo>
                    <a:lnTo>
                      <a:pt x="936921" y="1350368"/>
                    </a:lnTo>
                    <a:lnTo>
                      <a:pt x="959098" y="1339279"/>
                    </a:lnTo>
                    <a:lnTo>
                      <a:pt x="965435" y="1339279"/>
                    </a:lnTo>
                    <a:cubicBezTo>
                      <a:pt x="974939" y="1339279"/>
                      <a:pt x="982860" y="1347200"/>
                      <a:pt x="982860" y="1356704"/>
                    </a:cubicBezTo>
                    <a:lnTo>
                      <a:pt x="982860" y="1466006"/>
                    </a:lnTo>
                    <a:lnTo>
                      <a:pt x="959098" y="1466006"/>
                    </a:lnTo>
                    <a:close/>
                    <a:moveTo>
                      <a:pt x="895735" y="1543627"/>
                    </a:moveTo>
                    <a:cubicBezTo>
                      <a:pt x="898903" y="1567388"/>
                      <a:pt x="906823" y="1587981"/>
                      <a:pt x="906823" y="1595902"/>
                    </a:cubicBezTo>
                    <a:cubicBezTo>
                      <a:pt x="906823" y="1600654"/>
                      <a:pt x="908407" y="1606990"/>
                      <a:pt x="897319" y="1610158"/>
                    </a:cubicBezTo>
                    <a:cubicBezTo>
                      <a:pt x="890982" y="1611742"/>
                      <a:pt x="883062" y="1610158"/>
                      <a:pt x="878310" y="1603822"/>
                    </a:cubicBezTo>
                    <a:cubicBezTo>
                      <a:pt x="873557" y="1595902"/>
                      <a:pt x="862469" y="1580061"/>
                      <a:pt x="859301" y="1548379"/>
                    </a:cubicBezTo>
                    <a:cubicBezTo>
                      <a:pt x="856133" y="1518281"/>
                      <a:pt x="862469" y="1494520"/>
                      <a:pt x="868805" y="1485015"/>
                    </a:cubicBezTo>
                    <a:cubicBezTo>
                      <a:pt x="883062" y="1461254"/>
                      <a:pt x="902071" y="1466006"/>
                      <a:pt x="900487" y="1473927"/>
                    </a:cubicBezTo>
                    <a:cubicBezTo>
                      <a:pt x="897319" y="1486600"/>
                      <a:pt x="892567" y="1513529"/>
                      <a:pt x="895735" y="1543627"/>
                    </a:cubicBezTo>
                    <a:close/>
                    <a:moveTo>
                      <a:pt x="845044" y="1554715"/>
                    </a:moveTo>
                    <a:cubicBezTo>
                      <a:pt x="845044" y="1559468"/>
                      <a:pt x="845044" y="1567388"/>
                      <a:pt x="833955" y="1568972"/>
                    </a:cubicBezTo>
                    <a:cubicBezTo>
                      <a:pt x="827619" y="1570556"/>
                      <a:pt x="818114" y="1565804"/>
                      <a:pt x="814946" y="1559468"/>
                    </a:cubicBezTo>
                    <a:cubicBezTo>
                      <a:pt x="810194" y="1551547"/>
                      <a:pt x="802273" y="1530954"/>
                      <a:pt x="802273" y="1499272"/>
                    </a:cubicBezTo>
                    <a:cubicBezTo>
                      <a:pt x="802273" y="1467590"/>
                      <a:pt x="811778" y="1442245"/>
                      <a:pt x="819698" y="1432740"/>
                    </a:cubicBezTo>
                    <a:cubicBezTo>
                      <a:pt x="838708" y="1408979"/>
                      <a:pt x="856133" y="1416900"/>
                      <a:pt x="852964" y="1424820"/>
                    </a:cubicBezTo>
                    <a:cubicBezTo>
                      <a:pt x="848212" y="1437493"/>
                      <a:pt x="840292" y="1464422"/>
                      <a:pt x="840292" y="1496104"/>
                    </a:cubicBezTo>
                    <a:cubicBezTo>
                      <a:pt x="840292" y="1523033"/>
                      <a:pt x="846628" y="1545211"/>
                      <a:pt x="845044" y="1554715"/>
                    </a:cubicBezTo>
                    <a:close/>
                    <a:moveTo>
                      <a:pt x="583669" y="1119091"/>
                    </a:moveTo>
                    <a:cubicBezTo>
                      <a:pt x="588421" y="1109587"/>
                      <a:pt x="597926" y="1087409"/>
                      <a:pt x="626440" y="1062064"/>
                    </a:cubicBezTo>
                    <a:cubicBezTo>
                      <a:pt x="654953" y="1036718"/>
                      <a:pt x="681883" y="1027214"/>
                      <a:pt x="696140" y="1025630"/>
                    </a:cubicBezTo>
                    <a:cubicBezTo>
                      <a:pt x="729406" y="1022462"/>
                      <a:pt x="735742" y="1043055"/>
                      <a:pt x="726237" y="1046223"/>
                    </a:cubicBezTo>
                    <a:cubicBezTo>
                      <a:pt x="711981" y="1052559"/>
                      <a:pt x="683467" y="1066816"/>
                      <a:pt x="654953" y="1090578"/>
                    </a:cubicBezTo>
                    <a:cubicBezTo>
                      <a:pt x="632776" y="1109587"/>
                      <a:pt x="616935" y="1131764"/>
                      <a:pt x="609015" y="1138100"/>
                    </a:cubicBezTo>
                    <a:cubicBezTo>
                      <a:pt x="604262" y="1141268"/>
                      <a:pt x="597926" y="1147605"/>
                      <a:pt x="588421" y="1139684"/>
                    </a:cubicBezTo>
                    <a:cubicBezTo>
                      <a:pt x="583669" y="1138100"/>
                      <a:pt x="580501" y="1128596"/>
                      <a:pt x="583669" y="1119091"/>
                    </a:cubicBezTo>
                    <a:close/>
                    <a:moveTo>
                      <a:pt x="583669" y="1033550"/>
                    </a:moveTo>
                    <a:cubicBezTo>
                      <a:pt x="588421" y="1025630"/>
                      <a:pt x="602679" y="1005037"/>
                      <a:pt x="634360" y="984444"/>
                    </a:cubicBezTo>
                    <a:cubicBezTo>
                      <a:pt x="666042" y="963850"/>
                      <a:pt x="694556" y="957514"/>
                      <a:pt x="707228" y="957514"/>
                    </a:cubicBezTo>
                    <a:cubicBezTo>
                      <a:pt x="740494" y="957514"/>
                      <a:pt x="742078" y="978107"/>
                      <a:pt x="732574" y="981275"/>
                    </a:cubicBezTo>
                    <a:cubicBezTo>
                      <a:pt x="718317" y="986028"/>
                      <a:pt x="688219" y="997116"/>
                      <a:pt x="656538" y="1016125"/>
                    </a:cubicBezTo>
                    <a:cubicBezTo>
                      <a:pt x="632776" y="1031966"/>
                      <a:pt x="613767" y="1050975"/>
                      <a:pt x="604262" y="1057312"/>
                    </a:cubicBezTo>
                    <a:cubicBezTo>
                      <a:pt x="599510" y="1060480"/>
                      <a:pt x="591590" y="1065232"/>
                      <a:pt x="585254" y="1055728"/>
                    </a:cubicBezTo>
                    <a:cubicBezTo>
                      <a:pt x="580501" y="1050975"/>
                      <a:pt x="578917" y="1041471"/>
                      <a:pt x="583669" y="1033550"/>
                    </a:cubicBezTo>
                    <a:close/>
                    <a:moveTo>
                      <a:pt x="596342" y="1206216"/>
                    </a:moveTo>
                    <a:cubicBezTo>
                      <a:pt x="599510" y="1196711"/>
                      <a:pt x="605847" y="1172950"/>
                      <a:pt x="631192" y="1144437"/>
                    </a:cubicBezTo>
                    <a:cubicBezTo>
                      <a:pt x="654953" y="1115923"/>
                      <a:pt x="681883" y="1101666"/>
                      <a:pt x="694556" y="1098498"/>
                    </a:cubicBezTo>
                    <a:cubicBezTo>
                      <a:pt x="727821" y="1090578"/>
                      <a:pt x="735742" y="1109587"/>
                      <a:pt x="727821" y="1115923"/>
                    </a:cubicBezTo>
                    <a:cubicBezTo>
                      <a:pt x="715148" y="1123843"/>
                      <a:pt x="688219" y="1142852"/>
                      <a:pt x="664458" y="1169782"/>
                    </a:cubicBezTo>
                    <a:cubicBezTo>
                      <a:pt x="645449" y="1191959"/>
                      <a:pt x="632776" y="1215720"/>
                      <a:pt x="624856" y="1223641"/>
                    </a:cubicBezTo>
                    <a:cubicBezTo>
                      <a:pt x="620103" y="1228393"/>
                      <a:pt x="615351" y="1234730"/>
                      <a:pt x="605847" y="1228393"/>
                    </a:cubicBezTo>
                    <a:cubicBezTo>
                      <a:pt x="597926" y="1223641"/>
                      <a:pt x="593174" y="1214136"/>
                      <a:pt x="596342" y="1206216"/>
                    </a:cubicBezTo>
                    <a:close/>
                    <a:moveTo>
                      <a:pt x="645449" y="1225225"/>
                    </a:moveTo>
                    <a:cubicBezTo>
                      <a:pt x="664458" y="1195127"/>
                      <a:pt x="688219" y="1176118"/>
                      <a:pt x="700892" y="1171366"/>
                    </a:cubicBezTo>
                    <a:cubicBezTo>
                      <a:pt x="732574" y="1160277"/>
                      <a:pt x="743662" y="1177702"/>
                      <a:pt x="735742" y="1184039"/>
                    </a:cubicBezTo>
                    <a:cubicBezTo>
                      <a:pt x="724653" y="1193543"/>
                      <a:pt x="700892" y="1215720"/>
                      <a:pt x="680299" y="1245818"/>
                    </a:cubicBezTo>
                    <a:cubicBezTo>
                      <a:pt x="664458" y="1269579"/>
                      <a:pt x="656538" y="1294925"/>
                      <a:pt x="650201" y="1304429"/>
                    </a:cubicBezTo>
                    <a:cubicBezTo>
                      <a:pt x="647033" y="1309182"/>
                      <a:pt x="642281" y="1315518"/>
                      <a:pt x="631192" y="1310766"/>
                    </a:cubicBezTo>
                    <a:cubicBezTo>
                      <a:pt x="624856" y="1307598"/>
                      <a:pt x="618520" y="1299677"/>
                      <a:pt x="620103" y="1290173"/>
                    </a:cubicBezTo>
                    <a:cubicBezTo>
                      <a:pt x="621687" y="1280668"/>
                      <a:pt x="626440" y="1256907"/>
                      <a:pt x="645449" y="1225225"/>
                    </a:cubicBezTo>
                    <a:close/>
                    <a:moveTo>
                      <a:pt x="669210" y="941673"/>
                    </a:moveTo>
                    <a:cubicBezTo>
                      <a:pt x="643865" y="952762"/>
                      <a:pt x="621687" y="970187"/>
                      <a:pt x="612183" y="973355"/>
                    </a:cubicBezTo>
                    <a:cubicBezTo>
                      <a:pt x="607431" y="974939"/>
                      <a:pt x="599510" y="978107"/>
                      <a:pt x="593174" y="970187"/>
                    </a:cubicBezTo>
                    <a:cubicBezTo>
                      <a:pt x="590006" y="965435"/>
                      <a:pt x="588421" y="955930"/>
                      <a:pt x="594758" y="949594"/>
                    </a:cubicBezTo>
                    <a:cubicBezTo>
                      <a:pt x="601094" y="941673"/>
                      <a:pt x="616935" y="925832"/>
                      <a:pt x="650201" y="909991"/>
                    </a:cubicBezTo>
                    <a:cubicBezTo>
                      <a:pt x="683467" y="894151"/>
                      <a:pt x="711981" y="890982"/>
                      <a:pt x="724653" y="892566"/>
                    </a:cubicBezTo>
                    <a:cubicBezTo>
                      <a:pt x="756335" y="897319"/>
                      <a:pt x="756335" y="916328"/>
                      <a:pt x="746830" y="917912"/>
                    </a:cubicBezTo>
                    <a:cubicBezTo>
                      <a:pt x="734158" y="921080"/>
                      <a:pt x="702476" y="927416"/>
                      <a:pt x="669210" y="941673"/>
                    </a:cubicBezTo>
                    <a:close/>
                    <a:moveTo>
                      <a:pt x="686635" y="873557"/>
                    </a:moveTo>
                    <a:cubicBezTo>
                      <a:pt x="661290" y="881478"/>
                      <a:pt x="639112" y="894151"/>
                      <a:pt x="629608" y="897319"/>
                    </a:cubicBezTo>
                    <a:cubicBezTo>
                      <a:pt x="624856" y="898903"/>
                      <a:pt x="616935" y="900487"/>
                      <a:pt x="612183" y="892566"/>
                    </a:cubicBezTo>
                    <a:cubicBezTo>
                      <a:pt x="609015" y="886230"/>
                      <a:pt x="610599" y="878310"/>
                      <a:pt x="616935" y="873557"/>
                    </a:cubicBezTo>
                    <a:cubicBezTo>
                      <a:pt x="624856" y="867221"/>
                      <a:pt x="640697" y="852964"/>
                      <a:pt x="673963" y="841876"/>
                    </a:cubicBezTo>
                    <a:cubicBezTo>
                      <a:pt x="707228" y="830787"/>
                      <a:pt x="734158" y="830787"/>
                      <a:pt x="746830" y="833955"/>
                    </a:cubicBezTo>
                    <a:cubicBezTo>
                      <a:pt x="775344" y="841876"/>
                      <a:pt x="773760" y="859301"/>
                      <a:pt x="764255" y="859301"/>
                    </a:cubicBezTo>
                    <a:cubicBezTo>
                      <a:pt x="749999" y="860885"/>
                      <a:pt x="719901" y="862469"/>
                      <a:pt x="686635" y="873557"/>
                    </a:cubicBezTo>
                    <a:close/>
                    <a:moveTo>
                      <a:pt x="711981" y="810194"/>
                    </a:moveTo>
                    <a:cubicBezTo>
                      <a:pt x="686635" y="814946"/>
                      <a:pt x="664458" y="824451"/>
                      <a:pt x="654953" y="826035"/>
                    </a:cubicBezTo>
                    <a:cubicBezTo>
                      <a:pt x="650201" y="827619"/>
                      <a:pt x="642281" y="827619"/>
                      <a:pt x="639112" y="819698"/>
                    </a:cubicBezTo>
                    <a:cubicBezTo>
                      <a:pt x="637528" y="814946"/>
                      <a:pt x="639112" y="807026"/>
                      <a:pt x="645449" y="802273"/>
                    </a:cubicBezTo>
                    <a:cubicBezTo>
                      <a:pt x="653369" y="797521"/>
                      <a:pt x="670794" y="786433"/>
                      <a:pt x="702476" y="780096"/>
                    </a:cubicBezTo>
                    <a:cubicBezTo>
                      <a:pt x="734158" y="773760"/>
                      <a:pt x="761087" y="775344"/>
                      <a:pt x="772176" y="778512"/>
                    </a:cubicBezTo>
                    <a:cubicBezTo>
                      <a:pt x="799105" y="788017"/>
                      <a:pt x="794353" y="803858"/>
                      <a:pt x="786432" y="802273"/>
                    </a:cubicBezTo>
                    <a:cubicBezTo>
                      <a:pt x="773760" y="803858"/>
                      <a:pt x="743662" y="803858"/>
                      <a:pt x="711981" y="810194"/>
                    </a:cubicBezTo>
                    <a:close/>
                    <a:moveTo>
                      <a:pt x="814946" y="1372545"/>
                    </a:moveTo>
                    <a:cubicBezTo>
                      <a:pt x="808610" y="1385218"/>
                      <a:pt x="795937" y="1412147"/>
                      <a:pt x="791185" y="1443829"/>
                    </a:cubicBezTo>
                    <a:cubicBezTo>
                      <a:pt x="786432" y="1469175"/>
                      <a:pt x="789601" y="1494520"/>
                      <a:pt x="788017" y="1504024"/>
                    </a:cubicBezTo>
                    <a:cubicBezTo>
                      <a:pt x="786432" y="1508777"/>
                      <a:pt x="784849" y="1516697"/>
                      <a:pt x="773760" y="1516697"/>
                    </a:cubicBezTo>
                    <a:cubicBezTo>
                      <a:pt x="765840" y="1516697"/>
                      <a:pt x="757919" y="1511945"/>
                      <a:pt x="756335" y="1504024"/>
                    </a:cubicBezTo>
                    <a:cubicBezTo>
                      <a:pt x="753167" y="1494520"/>
                      <a:pt x="746830" y="1473927"/>
                      <a:pt x="751583" y="1440661"/>
                    </a:cubicBezTo>
                    <a:cubicBezTo>
                      <a:pt x="756335" y="1407395"/>
                      <a:pt x="770592" y="1383634"/>
                      <a:pt x="778512" y="1375713"/>
                    </a:cubicBezTo>
                    <a:cubicBezTo>
                      <a:pt x="800690" y="1355120"/>
                      <a:pt x="818114" y="1364625"/>
                      <a:pt x="814946" y="1372545"/>
                    </a:cubicBezTo>
                    <a:close/>
                    <a:moveTo>
                      <a:pt x="1377298" y="1372545"/>
                    </a:moveTo>
                    <a:cubicBezTo>
                      <a:pt x="1372545" y="1364625"/>
                      <a:pt x="1389970" y="1353536"/>
                      <a:pt x="1413731" y="1375713"/>
                    </a:cubicBezTo>
                    <a:cubicBezTo>
                      <a:pt x="1423236" y="1383634"/>
                      <a:pt x="1435909" y="1407395"/>
                      <a:pt x="1440661" y="1440661"/>
                    </a:cubicBezTo>
                    <a:cubicBezTo>
                      <a:pt x="1445413" y="1473927"/>
                      <a:pt x="1439077" y="1496104"/>
                      <a:pt x="1435909" y="1504024"/>
                    </a:cubicBezTo>
                    <a:cubicBezTo>
                      <a:pt x="1432741" y="1511945"/>
                      <a:pt x="1424820" y="1516697"/>
                      <a:pt x="1418484" y="1516697"/>
                    </a:cubicBezTo>
                    <a:cubicBezTo>
                      <a:pt x="1407395" y="1516697"/>
                      <a:pt x="1405811" y="1508777"/>
                      <a:pt x="1404227" y="1504024"/>
                    </a:cubicBezTo>
                    <a:cubicBezTo>
                      <a:pt x="1402643" y="1494520"/>
                      <a:pt x="1404227" y="1469175"/>
                      <a:pt x="1401059" y="1443829"/>
                    </a:cubicBezTo>
                    <a:cubicBezTo>
                      <a:pt x="1396306" y="1412147"/>
                      <a:pt x="1383634" y="1385218"/>
                      <a:pt x="1377298" y="1372545"/>
                    </a:cubicBezTo>
                    <a:close/>
                    <a:moveTo>
                      <a:pt x="1567388" y="1223641"/>
                    </a:moveTo>
                    <a:cubicBezTo>
                      <a:pt x="1559468" y="1215720"/>
                      <a:pt x="1548379" y="1191959"/>
                      <a:pt x="1527786" y="1169782"/>
                    </a:cubicBezTo>
                    <a:cubicBezTo>
                      <a:pt x="1504025" y="1142852"/>
                      <a:pt x="1475511" y="1123843"/>
                      <a:pt x="1464422" y="1115923"/>
                    </a:cubicBezTo>
                    <a:cubicBezTo>
                      <a:pt x="1456502" y="1111171"/>
                      <a:pt x="1464422" y="1090578"/>
                      <a:pt x="1497688" y="1098498"/>
                    </a:cubicBezTo>
                    <a:cubicBezTo>
                      <a:pt x="1510361" y="1101666"/>
                      <a:pt x="1537291" y="1115923"/>
                      <a:pt x="1561052" y="1144437"/>
                    </a:cubicBezTo>
                    <a:cubicBezTo>
                      <a:pt x="1584813" y="1172950"/>
                      <a:pt x="1592734" y="1196711"/>
                      <a:pt x="1595901" y="1206216"/>
                    </a:cubicBezTo>
                    <a:cubicBezTo>
                      <a:pt x="1599070" y="1215720"/>
                      <a:pt x="1594317" y="1223641"/>
                      <a:pt x="1587981" y="1228393"/>
                    </a:cubicBezTo>
                    <a:cubicBezTo>
                      <a:pt x="1578476" y="1233145"/>
                      <a:pt x="1572140" y="1228393"/>
                      <a:pt x="1567388" y="1223641"/>
                    </a:cubicBezTo>
                    <a:close/>
                    <a:moveTo>
                      <a:pt x="1570556" y="1290173"/>
                    </a:moveTo>
                    <a:cubicBezTo>
                      <a:pt x="1572140" y="1299677"/>
                      <a:pt x="1565804" y="1307598"/>
                      <a:pt x="1559468" y="1310766"/>
                    </a:cubicBezTo>
                    <a:cubicBezTo>
                      <a:pt x="1548379" y="1315518"/>
                      <a:pt x="1543627" y="1309182"/>
                      <a:pt x="1540458" y="1304429"/>
                    </a:cubicBezTo>
                    <a:cubicBezTo>
                      <a:pt x="1534122" y="1296509"/>
                      <a:pt x="1526202" y="1269579"/>
                      <a:pt x="1510361" y="1245818"/>
                    </a:cubicBezTo>
                    <a:cubicBezTo>
                      <a:pt x="1489768" y="1215720"/>
                      <a:pt x="1466007" y="1193543"/>
                      <a:pt x="1454918" y="1184039"/>
                    </a:cubicBezTo>
                    <a:cubicBezTo>
                      <a:pt x="1446997" y="1177702"/>
                      <a:pt x="1459670" y="1160277"/>
                      <a:pt x="1489768" y="1171366"/>
                    </a:cubicBezTo>
                    <a:cubicBezTo>
                      <a:pt x="1502440" y="1176118"/>
                      <a:pt x="1526202" y="1193543"/>
                      <a:pt x="1545211" y="1225225"/>
                    </a:cubicBezTo>
                    <a:cubicBezTo>
                      <a:pt x="1565804" y="1256907"/>
                      <a:pt x="1570556" y="1280668"/>
                      <a:pt x="1570556" y="1290173"/>
                    </a:cubicBezTo>
                    <a:close/>
                    <a:moveTo>
                      <a:pt x="1583229" y="1141268"/>
                    </a:moveTo>
                    <a:cubicBezTo>
                      <a:pt x="1575309" y="1134932"/>
                      <a:pt x="1559468" y="1112755"/>
                      <a:pt x="1537291" y="1093746"/>
                    </a:cubicBezTo>
                    <a:cubicBezTo>
                      <a:pt x="1508777" y="1069984"/>
                      <a:pt x="1480263" y="1054143"/>
                      <a:pt x="1466007" y="1049391"/>
                    </a:cubicBezTo>
                    <a:cubicBezTo>
                      <a:pt x="1456502" y="1044639"/>
                      <a:pt x="1462838" y="1025630"/>
                      <a:pt x="1496104" y="1028798"/>
                    </a:cubicBezTo>
                    <a:cubicBezTo>
                      <a:pt x="1510361" y="1030382"/>
                      <a:pt x="1537291" y="1041471"/>
                      <a:pt x="1565804" y="1065232"/>
                    </a:cubicBezTo>
                    <a:cubicBezTo>
                      <a:pt x="1594317" y="1090578"/>
                      <a:pt x="1605406" y="1111171"/>
                      <a:pt x="1608574" y="1122259"/>
                    </a:cubicBezTo>
                    <a:cubicBezTo>
                      <a:pt x="1611742" y="1130180"/>
                      <a:pt x="1608574" y="1139684"/>
                      <a:pt x="1603822" y="1144437"/>
                    </a:cubicBezTo>
                    <a:cubicBezTo>
                      <a:pt x="1594317" y="1149189"/>
                      <a:pt x="1587981" y="1144437"/>
                      <a:pt x="1583229" y="1141268"/>
                    </a:cubicBezTo>
                    <a:close/>
                    <a:moveTo>
                      <a:pt x="1606990" y="1055728"/>
                    </a:moveTo>
                    <a:cubicBezTo>
                      <a:pt x="1599070" y="1063648"/>
                      <a:pt x="1592734" y="1058896"/>
                      <a:pt x="1587981" y="1057312"/>
                    </a:cubicBezTo>
                    <a:cubicBezTo>
                      <a:pt x="1578476" y="1052559"/>
                      <a:pt x="1559468" y="1031966"/>
                      <a:pt x="1535706" y="1016125"/>
                    </a:cubicBezTo>
                    <a:cubicBezTo>
                      <a:pt x="1504025" y="997116"/>
                      <a:pt x="1473927" y="986028"/>
                      <a:pt x="1459670" y="981275"/>
                    </a:cubicBezTo>
                    <a:cubicBezTo>
                      <a:pt x="1450166" y="978107"/>
                      <a:pt x="1453334" y="959098"/>
                      <a:pt x="1485015" y="957514"/>
                    </a:cubicBezTo>
                    <a:cubicBezTo>
                      <a:pt x="1497688" y="957514"/>
                      <a:pt x="1526202" y="963850"/>
                      <a:pt x="1557883" y="984444"/>
                    </a:cubicBezTo>
                    <a:cubicBezTo>
                      <a:pt x="1589565" y="1005037"/>
                      <a:pt x="1602238" y="1024046"/>
                      <a:pt x="1608574" y="1033550"/>
                    </a:cubicBezTo>
                    <a:cubicBezTo>
                      <a:pt x="1613327" y="1041471"/>
                      <a:pt x="1611742" y="1050975"/>
                      <a:pt x="1606990" y="1055728"/>
                    </a:cubicBezTo>
                    <a:close/>
                    <a:moveTo>
                      <a:pt x="1599070" y="970187"/>
                    </a:moveTo>
                    <a:cubicBezTo>
                      <a:pt x="1592734" y="978107"/>
                      <a:pt x="1584813" y="974939"/>
                      <a:pt x="1580061" y="973355"/>
                    </a:cubicBezTo>
                    <a:cubicBezTo>
                      <a:pt x="1570556" y="968603"/>
                      <a:pt x="1549963" y="952762"/>
                      <a:pt x="1523033" y="941673"/>
                    </a:cubicBezTo>
                    <a:cubicBezTo>
                      <a:pt x="1489768" y="927416"/>
                      <a:pt x="1458086" y="921080"/>
                      <a:pt x="1443829" y="917912"/>
                    </a:cubicBezTo>
                    <a:cubicBezTo>
                      <a:pt x="1434325" y="916328"/>
                      <a:pt x="1434325" y="897319"/>
                      <a:pt x="1466007" y="892566"/>
                    </a:cubicBezTo>
                    <a:cubicBezTo>
                      <a:pt x="1478679" y="890982"/>
                      <a:pt x="1507192" y="894151"/>
                      <a:pt x="1540458" y="909991"/>
                    </a:cubicBezTo>
                    <a:cubicBezTo>
                      <a:pt x="1573724" y="925832"/>
                      <a:pt x="1589565" y="943257"/>
                      <a:pt x="1595901" y="949594"/>
                    </a:cubicBezTo>
                    <a:cubicBezTo>
                      <a:pt x="1602238" y="955930"/>
                      <a:pt x="1602238" y="965435"/>
                      <a:pt x="1599070" y="970187"/>
                    </a:cubicBezTo>
                    <a:close/>
                    <a:moveTo>
                      <a:pt x="1580061" y="890982"/>
                    </a:moveTo>
                    <a:cubicBezTo>
                      <a:pt x="1575309" y="898903"/>
                      <a:pt x="1567388" y="897319"/>
                      <a:pt x="1562636" y="895735"/>
                    </a:cubicBezTo>
                    <a:cubicBezTo>
                      <a:pt x="1553131" y="892566"/>
                      <a:pt x="1530954" y="879894"/>
                      <a:pt x="1505609" y="871973"/>
                    </a:cubicBezTo>
                    <a:cubicBezTo>
                      <a:pt x="1472343" y="860885"/>
                      <a:pt x="1442245" y="859301"/>
                      <a:pt x="1427988" y="857716"/>
                    </a:cubicBezTo>
                    <a:cubicBezTo>
                      <a:pt x="1418484" y="857716"/>
                      <a:pt x="1416900" y="840292"/>
                      <a:pt x="1445413" y="832371"/>
                    </a:cubicBezTo>
                    <a:cubicBezTo>
                      <a:pt x="1456502" y="829203"/>
                      <a:pt x="1485015" y="829203"/>
                      <a:pt x="1518281" y="840292"/>
                    </a:cubicBezTo>
                    <a:cubicBezTo>
                      <a:pt x="1551547" y="851380"/>
                      <a:pt x="1568972" y="865637"/>
                      <a:pt x="1575309" y="871973"/>
                    </a:cubicBezTo>
                    <a:cubicBezTo>
                      <a:pt x="1581645" y="878310"/>
                      <a:pt x="1583229" y="886230"/>
                      <a:pt x="1580061" y="890982"/>
                    </a:cubicBezTo>
                    <a:close/>
                    <a:moveTo>
                      <a:pt x="1553131" y="819698"/>
                    </a:moveTo>
                    <a:cubicBezTo>
                      <a:pt x="1549963" y="827619"/>
                      <a:pt x="1542043" y="826035"/>
                      <a:pt x="1537291" y="826035"/>
                    </a:cubicBezTo>
                    <a:cubicBezTo>
                      <a:pt x="1527786" y="824451"/>
                      <a:pt x="1505609" y="814946"/>
                      <a:pt x="1480263" y="810194"/>
                    </a:cubicBezTo>
                    <a:cubicBezTo>
                      <a:pt x="1448582" y="803858"/>
                      <a:pt x="1418484" y="803858"/>
                      <a:pt x="1405811" y="803858"/>
                    </a:cubicBezTo>
                    <a:cubicBezTo>
                      <a:pt x="1396306" y="803858"/>
                      <a:pt x="1393138" y="788017"/>
                      <a:pt x="1420068" y="780096"/>
                    </a:cubicBezTo>
                    <a:cubicBezTo>
                      <a:pt x="1431156" y="776928"/>
                      <a:pt x="1456502" y="773760"/>
                      <a:pt x="1489768" y="781680"/>
                    </a:cubicBezTo>
                    <a:cubicBezTo>
                      <a:pt x="1523033" y="788017"/>
                      <a:pt x="1540458" y="799105"/>
                      <a:pt x="1546795" y="803858"/>
                    </a:cubicBezTo>
                    <a:cubicBezTo>
                      <a:pt x="1553131" y="808610"/>
                      <a:pt x="1554715" y="814946"/>
                      <a:pt x="1553131" y="819698"/>
                    </a:cubicBezTo>
                    <a:close/>
                    <a:moveTo>
                      <a:pt x="1747974" y="1374129"/>
                    </a:moveTo>
                    <a:cubicBezTo>
                      <a:pt x="1728965" y="1372545"/>
                      <a:pt x="1686195" y="1372545"/>
                      <a:pt x="1638672" y="1382050"/>
                    </a:cubicBezTo>
                    <a:cubicBezTo>
                      <a:pt x="1600654" y="1389970"/>
                      <a:pt x="1568972" y="1405811"/>
                      <a:pt x="1554715" y="1407395"/>
                    </a:cubicBezTo>
                    <a:cubicBezTo>
                      <a:pt x="1546795" y="1408979"/>
                      <a:pt x="1535706" y="1410563"/>
                      <a:pt x="1530954" y="1397891"/>
                    </a:cubicBezTo>
                    <a:cubicBezTo>
                      <a:pt x="1527786" y="1391554"/>
                      <a:pt x="1529370" y="1383634"/>
                      <a:pt x="1532538" y="1377297"/>
                    </a:cubicBezTo>
                    <a:cubicBezTo>
                      <a:pt x="1529370" y="1382050"/>
                      <a:pt x="1526202" y="1385218"/>
                      <a:pt x="1521450" y="1386802"/>
                    </a:cubicBezTo>
                    <a:cubicBezTo>
                      <a:pt x="1510361" y="1389970"/>
                      <a:pt x="1505609" y="1383634"/>
                      <a:pt x="1504025" y="1378881"/>
                    </a:cubicBezTo>
                    <a:cubicBezTo>
                      <a:pt x="1499272" y="1369377"/>
                      <a:pt x="1494520" y="1344032"/>
                      <a:pt x="1483431" y="1318686"/>
                    </a:cubicBezTo>
                    <a:cubicBezTo>
                      <a:pt x="1467590" y="1287004"/>
                      <a:pt x="1446997" y="1261659"/>
                      <a:pt x="1437493" y="1252154"/>
                    </a:cubicBezTo>
                    <a:cubicBezTo>
                      <a:pt x="1431156" y="1244234"/>
                      <a:pt x="1445413" y="1228393"/>
                      <a:pt x="1475511" y="1244234"/>
                    </a:cubicBezTo>
                    <a:cubicBezTo>
                      <a:pt x="1486600" y="1250570"/>
                      <a:pt x="1508777" y="1271164"/>
                      <a:pt x="1523033" y="1302845"/>
                    </a:cubicBezTo>
                    <a:cubicBezTo>
                      <a:pt x="1537291" y="1336111"/>
                      <a:pt x="1537291" y="1359872"/>
                      <a:pt x="1537291" y="1369377"/>
                    </a:cubicBezTo>
                    <a:cubicBezTo>
                      <a:pt x="1537291" y="1372545"/>
                      <a:pt x="1535706" y="1375713"/>
                      <a:pt x="1534122" y="1378881"/>
                    </a:cubicBezTo>
                    <a:cubicBezTo>
                      <a:pt x="1535706" y="1377297"/>
                      <a:pt x="1537291" y="1374129"/>
                      <a:pt x="1540458" y="1372545"/>
                    </a:cubicBezTo>
                    <a:cubicBezTo>
                      <a:pt x="1551547" y="1364625"/>
                      <a:pt x="1576893" y="1347200"/>
                      <a:pt x="1624415" y="1336111"/>
                    </a:cubicBezTo>
                    <a:cubicBezTo>
                      <a:pt x="1671938" y="1325022"/>
                      <a:pt x="1711540" y="1329775"/>
                      <a:pt x="1727381" y="1336111"/>
                    </a:cubicBezTo>
                    <a:cubicBezTo>
                      <a:pt x="1765399" y="1350368"/>
                      <a:pt x="1760647" y="1375713"/>
                      <a:pt x="1747974" y="1374129"/>
                    </a:cubicBezTo>
                    <a:close/>
                    <a:moveTo>
                      <a:pt x="1789160" y="1260075"/>
                    </a:moveTo>
                    <a:cubicBezTo>
                      <a:pt x="1768567" y="1263243"/>
                      <a:pt x="1725797" y="1269579"/>
                      <a:pt x="1678274" y="1287004"/>
                    </a:cubicBezTo>
                    <a:cubicBezTo>
                      <a:pt x="1641840" y="1301261"/>
                      <a:pt x="1611742" y="1321854"/>
                      <a:pt x="1597486" y="1326607"/>
                    </a:cubicBezTo>
                    <a:cubicBezTo>
                      <a:pt x="1589565" y="1329775"/>
                      <a:pt x="1580061" y="1332943"/>
                      <a:pt x="1572140" y="1321854"/>
                    </a:cubicBezTo>
                    <a:cubicBezTo>
                      <a:pt x="1567388" y="1313934"/>
                      <a:pt x="1567388" y="1302845"/>
                      <a:pt x="1576893" y="1293341"/>
                    </a:cubicBezTo>
                    <a:cubicBezTo>
                      <a:pt x="1586397" y="1283836"/>
                      <a:pt x="1610158" y="1261659"/>
                      <a:pt x="1657681" y="1242650"/>
                    </a:cubicBezTo>
                    <a:cubicBezTo>
                      <a:pt x="1705203" y="1223641"/>
                      <a:pt x="1744806" y="1222057"/>
                      <a:pt x="1762231" y="1225225"/>
                    </a:cubicBezTo>
                    <a:cubicBezTo>
                      <a:pt x="1803417" y="1231561"/>
                      <a:pt x="1801833" y="1258491"/>
                      <a:pt x="1789160" y="1260075"/>
                    </a:cubicBezTo>
                    <a:close/>
                    <a:moveTo>
                      <a:pt x="1809753" y="1138100"/>
                    </a:moveTo>
                    <a:cubicBezTo>
                      <a:pt x="1790745" y="1144437"/>
                      <a:pt x="1746390" y="1157109"/>
                      <a:pt x="1702036" y="1184039"/>
                    </a:cubicBezTo>
                    <a:cubicBezTo>
                      <a:pt x="1667185" y="1204632"/>
                      <a:pt x="1640256" y="1228393"/>
                      <a:pt x="1625999" y="1236314"/>
                    </a:cubicBezTo>
                    <a:cubicBezTo>
                      <a:pt x="1618079" y="1239482"/>
                      <a:pt x="1608574" y="1245818"/>
                      <a:pt x="1599070" y="1234730"/>
                    </a:cubicBezTo>
                    <a:cubicBezTo>
                      <a:pt x="1592734" y="1228393"/>
                      <a:pt x="1592734" y="1217305"/>
                      <a:pt x="1600654" y="1206216"/>
                    </a:cubicBezTo>
                    <a:cubicBezTo>
                      <a:pt x="1608574" y="1195127"/>
                      <a:pt x="1630752" y="1169782"/>
                      <a:pt x="1675106" y="1144437"/>
                    </a:cubicBezTo>
                    <a:cubicBezTo>
                      <a:pt x="1719461" y="1117507"/>
                      <a:pt x="1759063" y="1108002"/>
                      <a:pt x="1776487" y="1109587"/>
                    </a:cubicBezTo>
                    <a:cubicBezTo>
                      <a:pt x="1820842" y="1109587"/>
                      <a:pt x="1822426" y="1133348"/>
                      <a:pt x="1809753" y="1138100"/>
                    </a:cubicBezTo>
                    <a:close/>
                    <a:moveTo>
                      <a:pt x="1809753" y="1016125"/>
                    </a:moveTo>
                    <a:cubicBezTo>
                      <a:pt x="1790745" y="1025630"/>
                      <a:pt x="1751142" y="1046223"/>
                      <a:pt x="1709956" y="1077905"/>
                    </a:cubicBezTo>
                    <a:cubicBezTo>
                      <a:pt x="1678274" y="1103250"/>
                      <a:pt x="1654513" y="1131764"/>
                      <a:pt x="1641840" y="1141268"/>
                    </a:cubicBezTo>
                    <a:cubicBezTo>
                      <a:pt x="1635504" y="1146021"/>
                      <a:pt x="1625999" y="1153941"/>
                      <a:pt x="1614911" y="1144437"/>
                    </a:cubicBezTo>
                    <a:cubicBezTo>
                      <a:pt x="1608574" y="1139684"/>
                      <a:pt x="1605406" y="1127011"/>
                      <a:pt x="1611742" y="1117507"/>
                    </a:cubicBezTo>
                    <a:cubicBezTo>
                      <a:pt x="1618079" y="1104834"/>
                      <a:pt x="1635504" y="1077905"/>
                      <a:pt x="1675106" y="1044639"/>
                    </a:cubicBezTo>
                    <a:cubicBezTo>
                      <a:pt x="1714708" y="1011373"/>
                      <a:pt x="1752726" y="995532"/>
                      <a:pt x="1770151" y="992364"/>
                    </a:cubicBezTo>
                    <a:cubicBezTo>
                      <a:pt x="1816090" y="986028"/>
                      <a:pt x="1822426" y="1009789"/>
                      <a:pt x="1809753" y="1016125"/>
                    </a:cubicBezTo>
                    <a:close/>
                    <a:moveTo>
                      <a:pt x="1792328" y="908407"/>
                    </a:moveTo>
                    <a:cubicBezTo>
                      <a:pt x="1774904" y="919496"/>
                      <a:pt x="1738469" y="944841"/>
                      <a:pt x="1703620" y="981275"/>
                    </a:cubicBezTo>
                    <a:cubicBezTo>
                      <a:pt x="1676690" y="1009789"/>
                      <a:pt x="1656097" y="1041471"/>
                      <a:pt x="1645008" y="1050975"/>
                    </a:cubicBezTo>
                    <a:cubicBezTo>
                      <a:pt x="1638672" y="1057312"/>
                      <a:pt x="1630752" y="1065232"/>
                      <a:pt x="1619663" y="1057312"/>
                    </a:cubicBezTo>
                    <a:cubicBezTo>
                      <a:pt x="1611742" y="1052559"/>
                      <a:pt x="1608574" y="1041471"/>
                      <a:pt x="1613327" y="1030382"/>
                    </a:cubicBezTo>
                    <a:cubicBezTo>
                      <a:pt x="1618079" y="1017709"/>
                      <a:pt x="1632336" y="989196"/>
                      <a:pt x="1667185" y="951178"/>
                    </a:cubicBezTo>
                    <a:cubicBezTo>
                      <a:pt x="1702036" y="914744"/>
                      <a:pt x="1736885" y="894151"/>
                      <a:pt x="1754310" y="889398"/>
                    </a:cubicBezTo>
                    <a:cubicBezTo>
                      <a:pt x="1795497" y="876726"/>
                      <a:pt x="1803417" y="900487"/>
                      <a:pt x="1792328" y="908407"/>
                    </a:cubicBezTo>
                    <a:close/>
                    <a:moveTo>
                      <a:pt x="1759063" y="805442"/>
                    </a:moveTo>
                    <a:cubicBezTo>
                      <a:pt x="1743222" y="818114"/>
                      <a:pt x="1711540" y="846628"/>
                      <a:pt x="1681442" y="884646"/>
                    </a:cubicBezTo>
                    <a:cubicBezTo>
                      <a:pt x="1657681" y="914744"/>
                      <a:pt x="1643424" y="948010"/>
                      <a:pt x="1633920" y="959098"/>
                    </a:cubicBezTo>
                    <a:cubicBezTo>
                      <a:pt x="1629167" y="965435"/>
                      <a:pt x="1622831" y="973355"/>
                      <a:pt x="1610158" y="968603"/>
                    </a:cubicBezTo>
                    <a:cubicBezTo>
                      <a:pt x="1602238" y="965435"/>
                      <a:pt x="1597486" y="955930"/>
                      <a:pt x="1600654" y="943257"/>
                    </a:cubicBezTo>
                    <a:cubicBezTo>
                      <a:pt x="1603822" y="930585"/>
                      <a:pt x="1613327" y="900487"/>
                      <a:pt x="1643424" y="860885"/>
                    </a:cubicBezTo>
                    <a:cubicBezTo>
                      <a:pt x="1671938" y="821283"/>
                      <a:pt x="1703620" y="797521"/>
                      <a:pt x="1719461" y="791185"/>
                    </a:cubicBezTo>
                    <a:cubicBezTo>
                      <a:pt x="1759063" y="775344"/>
                      <a:pt x="1768567" y="797521"/>
                      <a:pt x="1759063" y="805442"/>
                    </a:cubicBezTo>
                    <a:close/>
                    <a:moveTo>
                      <a:pt x="1714708" y="715149"/>
                    </a:moveTo>
                    <a:cubicBezTo>
                      <a:pt x="1702036" y="729405"/>
                      <a:pt x="1673522" y="759503"/>
                      <a:pt x="1649760" y="799105"/>
                    </a:cubicBezTo>
                    <a:cubicBezTo>
                      <a:pt x="1630752" y="830787"/>
                      <a:pt x="1619663" y="862469"/>
                      <a:pt x="1611742" y="875142"/>
                    </a:cubicBezTo>
                    <a:cubicBezTo>
                      <a:pt x="1606990" y="881478"/>
                      <a:pt x="1602238" y="890982"/>
                      <a:pt x="1591149" y="886230"/>
                    </a:cubicBezTo>
                    <a:cubicBezTo>
                      <a:pt x="1583229" y="884646"/>
                      <a:pt x="1578476" y="875142"/>
                      <a:pt x="1580061" y="864053"/>
                    </a:cubicBezTo>
                    <a:cubicBezTo>
                      <a:pt x="1581645" y="851380"/>
                      <a:pt x="1587981" y="822867"/>
                      <a:pt x="1613327" y="781680"/>
                    </a:cubicBezTo>
                    <a:cubicBezTo>
                      <a:pt x="1637088" y="740494"/>
                      <a:pt x="1664018" y="715149"/>
                      <a:pt x="1678274" y="707228"/>
                    </a:cubicBezTo>
                    <a:cubicBezTo>
                      <a:pt x="1711540" y="688219"/>
                      <a:pt x="1722629" y="705644"/>
                      <a:pt x="1714708" y="715149"/>
                    </a:cubicBezTo>
                    <a:close/>
                    <a:moveTo>
                      <a:pt x="1627583" y="642281"/>
                    </a:moveTo>
                    <a:cubicBezTo>
                      <a:pt x="1657681" y="621687"/>
                      <a:pt x="1670354" y="637528"/>
                      <a:pt x="1662433" y="647033"/>
                    </a:cubicBezTo>
                    <a:cubicBezTo>
                      <a:pt x="1651345" y="661290"/>
                      <a:pt x="1627583" y="691387"/>
                      <a:pt x="1608574" y="730989"/>
                    </a:cubicBezTo>
                    <a:cubicBezTo>
                      <a:pt x="1592734" y="761087"/>
                      <a:pt x="1584813" y="792769"/>
                      <a:pt x="1578476" y="803858"/>
                    </a:cubicBezTo>
                    <a:cubicBezTo>
                      <a:pt x="1575309" y="810194"/>
                      <a:pt x="1570556" y="818114"/>
                      <a:pt x="1559468" y="816530"/>
                    </a:cubicBezTo>
                    <a:cubicBezTo>
                      <a:pt x="1553131" y="814946"/>
                      <a:pt x="1546795" y="807026"/>
                      <a:pt x="1548379" y="797521"/>
                    </a:cubicBezTo>
                    <a:cubicBezTo>
                      <a:pt x="1549963" y="786433"/>
                      <a:pt x="1553131" y="757919"/>
                      <a:pt x="1572140" y="718317"/>
                    </a:cubicBezTo>
                    <a:cubicBezTo>
                      <a:pt x="1591149" y="677131"/>
                      <a:pt x="1614911" y="650201"/>
                      <a:pt x="1627583" y="642281"/>
                    </a:cubicBezTo>
                    <a:close/>
                    <a:moveTo>
                      <a:pt x="1572140" y="591590"/>
                    </a:moveTo>
                    <a:cubicBezTo>
                      <a:pt x="1597486" y="569413"/>
                      <a:pt x="1610158" y="583669"/>
                      <a:pt x="1603822" y="593174"/>
                    </a:cubicBezTo>
                    <a:cubicBezTo>
                      <a:pt x="1595901" y="605847"/>
                      <a:pt x="1576893" y="635944"/>
                      <a:pt x="1562636" y="672378"/>
                    </a:cubicBezTo>
                    <a:cubicBezTo>
                      <a:pt x="1551547" y="700892"/>
                      <a:pt x="1546795" y="729405"/>
                      <a:pt x="1542043" y="740494"/>
                    </a:cubicBezTo>
                    <a:cubicBezTo>
                      <a:pt x="1538874" y="746830"/>
                      <a:pt x="1535706" y="754751"/>
                      <a:pt x="1526202" y="753167"/>
                    </a:cubicBezTo>
                    <a:cubicBezTo>
                      <a:pt x="1523033" y="753167"/>
                      <a:pt x="1519865" y="751583"/>
                      <a:pt x="1518281" y="748415"/>
                    </a:cubicBezTo>
                    <a:cubicBezTo>
                      <a:pt x="1519865" y="751583"/>
                      <a:pt x="1521450" y="754751"/>
                      <a:pt x="1519865" y="757919"/>
                    </a:cubicBezTo>
                    <a:cubicBezTo>
                      <a:pt x="1516697" y="765839"/>
                      <a:pt x="1510361" y="765839"/>
                      <a:pt x="1505609" y="764255"/>
                    </a:cubicBezTo>
                    <a:cubicBezTo>
                      <a:pt x="1496104" y="764255"/>
                      <a:pt x="1475511" y="756335"/>
                      <a:pt x="1451749" y="753167"/>
                    </a:cubicBezTo>
                    <a:cubicBezTo>
                      <a:pt x="1421652" y="749999"/>
                      <a:pt x="1394723" y="753167"/>
                      <a:pt x="1382050" y="754751"/>
                    </a:cubicBezTo>
                    <a:cubicBezTo>
                      <a:pt x="1374129" y="756335"/>
                      <a:pt x="1369377" y="742078"/>
                      <a:pt x="1393138" y="730989"/>
                    </a:cubicBezTo>
                    <a:cubicBezTo>
                      <a:pt x="1402643" y="726237"/>
                      <a:pt x="1426404" y="721485"/>
                      <a:pt x="1456502" y="726237"/>
                    </a:cubicBezTo>
                    <a:cubicBezTo>
                      <a:pt x="1486600" y="729405"/>
                      <a:pt x="1504025" y="738910"/>
                      <a:pt x="1511945" y="742078"/>
                    </a:cubicBezTo>
                    <a:cubicBezTo>
                      <a:pt x="1513529" y="743662"/>
                      <a:pt x="1515113" y="743662"/>
                      <a:pt x="1515113" y="745246"/>
                    </a:cubicBezTo>
                    <a:cubicBezTo>
                      <a:pt x="1513529" y="742078"/>
                      <a:pt x="1511945" y="738910"/>
                      <a:pt x="1511945" y="735742"/>
                    </a:cubicBezTo>
                    <a:cubicBezTo>
                      <a:pt x="1511945" y="724653"/>
                      <a:pt x="1513529" y="700892"/>
                      <a:pt x="1527786" y="662874"/>
                    </a:cubicBezTo>
                    <a:cubicBezTo>
                      <a:pt x="1543627" y="624856"/>
                      <a:pt x="1562636" y="599510"/>
                      <a:pt x="1572140" y="591590"/>
                    </a:cubicBezTo>
                    <a:close/>
                    <a:moveTo>
                      <a:pt x="1344032" y="654953"/>
                    </a:moveTo>
                    <a:cubicBezTo>
                      <a:pt x="1350368" y="650201"/>
                      <a:pt x="1369377" y="642281"/>
                      <a:pt x="1393138" y="642281"/>
                    </a:cubicBezTo>
                    <a:cubicBezTo>
                      <a:pt x="1416900" y="640696"/>
                      <a:pt x="1432741" y="645449"/>
                      <a:pt x="1439077" y="648617"/>
                    </a:cubicBezTo>
                    <a:cubicBezTo>
                      <a:pt x="1445413" y="650201"/>
                      <a:pt x="1446997" y="656537"/>
                      <a:pt x="1446997" y="659706"/>
                    </a:cubicBezTo>
                    <a:cubicBezTo>
                      <a:pt x="1445413" y="666042"/>
                      <a:pt x="1440661" y="667626"/>
                      <a:pt x="1437493" y="667626"/>
                    </a:cubicBezTo>
                    <a:cubicBezTo>
                      <a:pt x="1431156" y="667626"/>
                      <a:pt x="1413731" y="666042"/>
                      <a:pt x="1394723" y="666042"/>
                    </a:cubicBezTo>
                    <a:cubicBezTo>
                      <a:pt x="1370961" y="667626"/>
                      <a:pt x="1350368" y="673962"/>
                      <a:pt x="1340863" y="677131"/>
                    </a:cubicBezTo>
                    <a:cubicBezTo>
                      <a:pt x="1332943" y="678715"/>
                      <a:pt x="1326607" y="667626"/>
                      <a:pt x="1344032" y="654953"/>
                    </a:cubicBezTo>
                    <a:close/>
                    <a:moveTo>
                      <a:pt x="1318686" y="643865"/>
                    </a:moveTo>
                    <a:cubicBezTo>
                      <a:pt x="1313934" y="645449"/>
                      <a:pt x="1307598" y="635944"/>
                      <a:pt x="1320270" y="623272"/>
                    </a:cubicBezTo>
                    <a:cubicBezTo>
                      <a:pt x="1325022" y="618519"/>
                      <a:pt x="1340863" y="610599"/>
                      <a:pt x="1361457" y="607431"/>
                    </a:cubicBezTo>
                    <a:cubicBezTo>
                      <a:pt x="1382050" y="604262"/>
                      <a:pt x="1394723" y="607431"/>
                      <a:pt x="1401059" y="610599"/>
                    </a:cubicBezTo>
                    <a:cubicBezTo>
                      <a:pt x="1405811" y="612183"/>
                      <a:pt x="1408979" y="616935"/>
                      <a:pt x="1408979" y="620103"/>
                    </a:cubicBezTo>
                    <a:cubicBezTo>
                      <a:pt x="1408979" y="626440"/>
                      <a:pt x="1404227" y="628024"/>
                      <a:pt x="1401059" y="628024"/>
                    </a:cubicBezTo>
                    <a:cubicBezTo>
                      <a:pt x="1394723" y="629608"/>
                      <a:pt x="1380465" y="628024"/>
                      <a:pt x="1364625" y="629608"/>
                    </a:cubicBezTo>
                    <a:cubicBezTo>
                      <a:pt x="1342447" y="632776"/>
                      <a:pt x="1325022" y="639112"/>
                      <a:pt x="1318686" y="643865"/>
                    </a:cubicBezTo>
                    <a:close/>
                    <a:moveTo>
                      <a:pt x="1367793" y="689803"/>
                    </a:moveTo>
                    <a:cubicBezTo>
                      <a:pt x="1375713" y="685051"/>
                      <a:pt x="1397891" y="678715"/>
                      <a:pt x="1424820" y="680299"/>
                    </a:cubicBezTo>
                    <a:cubicBezTo>
                      <a:pt x="1453334" y="681883"/>
                      <a:pt x="1469174" y="688219"/>
                      <a:pt x="1475511" y="691387"/>
                    </a:cubicBezTo>
                    <a:cubicBezTo>
                      <a:pt x="1481847" y="694556"/>
                      <a:pt x="1483431" y="699308"/>
                      <a:pt x="1483431" y="704060"/>
                    </a:cubicBezTo>
                    <a:cubicBezTo>
                      <a:pt x="1481847" y="711980"/>
                      <a:pt x="1475511" y="711980"/>
                      <a:pt x="1470759" y="711980"/>
                    </a:cubicBezTo>
                    <a:cubicBezTo>
                      <a:pt x="1462838" y="711980"/>
                      <a:pt x="1443829" y="707228"/>
                      <a:pt x="1421652" y="707228"/>
                    </a:cubicBezTo>
                    <a:cubicBezTo>
                      <a:pt x="1394723" y="707228"/>
                      <a:pt x="1370961" y="711980"/>
                      <a:pt x="1359872" y="713565"/>
                    </a:cubicBezTo>
                    <a:cubicBezTo>
                      <a:pt x="1353536" y="713565"/>
                      <a:pt x="1347200" y="700892"/>
                      <a:pt x="1367793" y="689803"/>
                    </a:cubicBezTo>
                    <a:close/>
                    <a:moveTo>
                      <a:pt x="1545211" y="553572"/>
                    </a:moveTo>
                    <a:cubicBezTo>
                      <a:pt x="1538874" y="566244"/>
                      <a:pt x="1524618" y="593174"/>
                      <a:pt x="1513529" y="626440"/>
                    </a:cubicBezTo>
                    <a:cubicBezTo>
                      <a:pt x="1505609" y="653369"/>
                      <a:pt x="1504025" y="677131"/>
                      <a:pt x="1500856" y="688219"/>
                    </a:cubicBezTo>
                    <a:cubicBezTo>
                      <a:pt x="1499272" y="692971"/>
                      <a:pt x="1496104" y="700892"/>
                      <a:pt x="1488184" y="700892"/>
                    </a:cubicBezTo>
                    <a:cubicBezTo>
                      <a:pt x="1481847" y="700892"/>
                      <a:pt x="1477095" y="694556"/>
                      <a:pt x="1475511" y="686635"/>
                    </a:cubicBezTo>
                    <a:cubicBezTo>
                      <a:pt x="1473927" y="677131"/>
                      <a:pt x="1472343" y="654953"/>
                      <a:pt x="1481847" y="621687"/>
                    </a:cubicBezTo>
                    <a:cubicBezTo>
                      <a:pt x="1491352" y="588422"/>
                      <a:pt x="1505609" y="564660"/>
                      <a:pt x="1515113" y="556740"/>
                    </a:cubicBezTo>
                    <a:cubicBezTo>
                      <a:pt x="1537291" y="532979"/>
                      <a:pt x="1549963" y="544067"/>
                      <a:pt x="1545211" y="553572"/>
                    </a:cubicBezTo>
                    <a:close/>
                    <a:moveTo>
                      <a:pt x="1437493" y="585253"/>
                    </a:moveTo>
                    <a:cubicBezTo>
                      <a:pt x="1442245" y="556740"/>
                      <a:pt x="1453334" y="534563"/>
                      <a:pt x="1461254" y="528226"/>
                    </a:cubicBezTo>
                    <a:cubicBezTo>
                      <a:pt x="1478679" y="509217"/>
                      <a:pt x="1491352" y="518722"/>
                      <a:pt x="1488184" y="525058"/>
                    </a:cubicBezTo>
                    <a:cubicBezTo>
                      <a:pt x="1483431" y="536147"/>
                      <a:pt x="1472343" y="559908"/>
                      <a:pt x="1467590" y="588422"/>
                    </a:cubicBezTo>
                    <a:cubicBezTo>
                      <a:pt x="1462838" y="610599"/>
                      <a:pt x="1464422" y="632776"/>
                      <a:pt x="1461254" y="640696"/>
                    </a:cubicBezTo>
                    <a:cubicBezTo>
                      <a:pt x="1459670" y="645449"/>
                      <a:pt x="1458086" y="651785"/>
                      <a:pt x="1450166" y="651785"/>
                    </a:cubicBezTo>
                    <a:cubicBezTo>
                      <a:pt x="1445413" y="651785"/>
                      <a:pt x="1439077" y="647033"/>
                      <a:pt x="1437493" y="640696"/>
                    </a:cubicBezTo>
                    <a:cubicBezTo>
                      <a:pt x="1435909" y="632776"/>
                      <a:pt x="1432741" y="613767"/>
                      <a:pt x="1437493" y="585253"/>
                    </a:cubicBezTo>
                    <a:close/>
                    <a:moveTo>
                      <a:pt x="1394723" y="559908"/>
                    </a:moveTo>
                    <a:cubicBezTo>
                      <a:pt x="1396306" y="536147"/>
                      <a:pt x="1405811" y="517138"/>
                      <a:pt x="1410563" y="510801"/>
                    </a:cubicBezTo>
                    <a:cubicBezTo>
                      <a:pt x="1424820" y="493376"/>
                      <a:pt x="1435909" y="501297"/>
                      <a:pt x="1434325" y="507633"/>
                    </a:cubicBezTo>
                    <a:cubicBezTo>
                      <a:pt x="1431156" y="517138"/>
                      <a:pt x="1423236" y="537731"/>
                      <a:pt x="1421652" y="561492"/>
                    </a:cubicBezTo>
                    <a:cubicBezTo>
                      <a:pt x="1420068" y="580501"/>
                      <a:pt x="1421652" y="597926"/>
                      <a:pt x="1421652" y="605847"/>
                    </a:cubicBezTo>
                    <a:cubicBezTo>
                      <a:pt x="1421652" y="609015"/>
                      <a:pt x="1420068" y="615351"/>
                      <a:pt x="1413731" y="615351"/>
                    </a:cubicBezTo>
                    <a:cubicBezTo>
                      <a:pt x="1408979" y="615351"/>
                      <a:pt x="1402643" y="612183"/>
                      <a:pt x="1401059" y="607431"/>
                    </a:cubicBezTo>
                    <a:cubicBezTo>
                      <a:pt x="1397891" y="599510"/>
                      <a:pt x="1393138" y="585253"/>
                      <a:pt x="1394723" y="559908"/>
                    </a:cubicBezTo>
                    <a:close/>
                    <a:moveTo>
                      <a:pt x="1366209" y="501297"/>
                    </a:moveTo>
                    <a:cubicBezTo>
                      <a:pt x="1377298" y="487040"/>
                      <a:pt x="1388386" y="491792"/>
                      <a:pt x="1386802" y="496544"/>
                    </a:cubicBezTo>
                    <a:cubicBezTo>
                      <a:pt x="1385218" y="504465"/>
                      <a:pt x="1378882" y="520306"/>
                      <a:pt x="1378882" y="540899"/>
                    </a:cubicBezTo>
                    <a:cubicBezTo>
                      <a:pt x="1378882" y="556740"/>
                      <a:pt x="1382050" y="569413"/>
                      <a:pt x="1382050" y="575749"/>
                    </a:cubicBezTo>
                    <a:cubicBezTo>
                      <a:pt x="1382050" y="578917"/>
                      <a:pt x="1382050" y="583669"/>
                      <a:pt x="1375713" y="583669"/>
                    </a:cubicBezTo>
                    <a:cubicBezTo>
                      <a:pt x="1370961" y="583669"/>
                      <a:pt x="1366209" y="582085"/>
                      <a:pt x="1364625" y="577333"/>
                    </a:cubicBezTo>
                    <a:cubicBezTo>
                      <a:pt x="1361457" y="572581"/>
                      <a:pt x="1356704" y="559908"/>
                      <a:pt x="1356704" y="540899"/>
                    </a:cubicBezTo>
                    <a:cubicBezTo>
                      <a:pt x="1355120" y="521890"/>
                      <a:pt x="1361457" y="507633"/>
                      <a:pt x="1366209" y="501297"/>
                    </a:cubicBezTo>
                    <a:close/>
                    <a:moveTo>
                      <a:pt x="1363041" y="578917"/>
                    </a:moveTo>
                    <a:cubicBezTo>
                      <a:pt x="1367793" y="580501"/>
                      <a:pt x="1369377" y="583669"/>
                      <a:pt x="1370961" y="588422"/>
                    </a:cubicBezTo>
                    <a:cubicBezTo>
                      <a:pt x="1370961" y="594758"/>
                      <a:pt x="1367793" y="594758"/>
                      <a:pt x="1364625" y="596342"/>
                    </a:cubicBezTo>
                    <a:cubicBezTo>
                      <a:pt x="1359872" y="597926"/>
                      <a:pt x="1347200" y="596342"/>
                      <a:pt x="1334527" y="599510"/>
                    </a:cubicBezTo>
                    <a:cubicBezTo>
                      <a:pt x="1318686" y="602678"/>
                      <a:pt x="1304429" y="610599"/>
                      <a:pt x="1298093" y="613767"/>
                    </a:cubicBezTo>
                    <a:cubicBezTo>
                      <a:pt x="1293341" y="616935"/>
                      <a:pt x="1288589" y="607431"/>
                      <a:pt x="1298093" y="594758"/>
                    </a:cubicBezTo>
                    <a:cubicBezTo>
                      <a:pt x="1302845" y="590006"/>
                      <a:pt x="1313934" y="582085"/>
                      <a:pt x="1329775" y="578917"/>
                    </a:cubicBezTo>
                    <a:cubicBezTo>
                      <a:pt x="1347200" y="575749"/>
                      <a:pt x="1358288" y="578917"/>
                      <a:pt x="1363041" y="578917"/>
                    </a:cubicBezTo>
                    <a:close/>
                    <a:moveTo>
                      <a:pt x="1323439" y="496544"/>
                    </a:moveTo>
                    <a:cubicBezTo>
                      <a:pt x="1331359" y="485456"/>
                      <a:pt x="1340863" y="488624"/>
                      <a:pt x="1339280" y="491792"/>
                    </a:cubicBezTo>
                    <a:cubicBezTo>
                      <a:pt x="1337695" y="498129"/>
                      <a:pt x="1334527" y="510801"/>
                      <a:pt x="1336111" y="525058"/>
                    </a:cubicBezTo>
                    <a:cubicBezTo>
                      <a:pt x="1337695" y="536147"/>
                      <a:pt x="1340863" y="547235"/>
                      <a:pt x="1340863" y="550403"/>
                    </a:cubicBezTo>
                    <a:cubicBezTo>
                      <a:pt x="1340863" y="551988"/>
                      <a:pt x="1340863" y="556740"/>
                      <a:pt x="1336111" y="556740"/>
                    </a:cubicBezTo>
                    <a:cubicBezTo>
                      <a:pt x="1332943" y="556740"/>
                      <a:pt x="1328191" y="556740"/>
                      <a:pt x="1326607" y="553572"/>
                    </a:cubicBezTo>
                    <a:cubicBezTo>
                      <a:pt x="1323439" y="550403"/>
                      <a:pt x="1318686" y="540899"/>
                      <a:pt x="1317102" y="526642"/>
                    </a:cubicBezTo>
                    <a:cubicBezTo>
                      <a:pt x="1317102" y="512385"/>
                      <a:pt x="1320270" y="501297"/>
                      <a:pt x="1323439" y="496544"/>
                    </a:cubicBezTo>
                    <a:close/>
                    <a:moveTo>
                      <a:pt x="1275916" y="572581"/>
                    </a:moveTo>
                    <a:cubicBezTo>
                      <a:pt x="1279084" y="567828"/>
                      <a:pt x="1287004" y="561492"/>
                      <a:pt x="1301261" y="556740"/>
                    </a:cubicBezTo>
                    <a:cubicBezTo>
                      <a:pt x="1313934" y="551988"/>
                      <a:pt x="1323439" y="553572"/>
                      <a:pt x="1328191" y="555156"/>
                    </a:cubicBezTo>
                    <a:cubicBezTo>
                      <a:pt x="1331359" y="555156"/>
                      <a:pt x="1334527" y="558324"/>
                      <a:pt x="1334527" y="561492"/>
                    </a:cubicBezTo>
                    <a:cubicBezTo>
                      <a:pt x="1336111" y="566244"/>
                      <a:pt x="1332943" y="567828"/>
                      <a:pt x="1329775" y="567828"/>
                    </a:cubicBezTo>
                    <a:cubicBezTo>
                      <a:pt x="1326607" y="569413"/>
                      <a:pt x="1315518" y="569413"/>
                      <a:pt x="1306014" y="572581"/>
                    </a:cubicBezTo>
                    <a:cubicBezTo>
                      <a:pt x="1293341" y="577333"/>
                      <a:pt x="1282252" y="583669"/>
                      <a:pt x="1279084" y="586837"/>
                    </a:cubicBezTo>
                    <a:cubicBezTo>
                      <a:pt x="1274332" y="590006"/>
                      <a:pt x="1267996" y="583669"/>
                      <a:pt x="1275916" y="572581"/>
                    </a:cubicBezTo>
                    <a:close/>
                    <a:moveTo>
                      <a:pt x="1382050" y="811778"/>
                    </a:moveTo>
                    <a:lnTo>
                      <a:pt x="1382050" y="903655"/>
                    </a:lnTo>
                    <a:lnTo>
                      <a:pt x="1296509" y="903655"/>
                    </a:lnTo>
                    <a:lnTo>
                      <a:pt x="1296509" y="862469"/>
                    </a:lnTo>
                    <a:lnTo>
                      <a:pt x="1263243" y="862469"/>
                    </a:lnTo>
                    <a:lnTo>
                      <a:pt x="1179287" y="810194"/>
                    </a:lnTo>
                    <a:lnTo>
                      <a:pt x="1382050" y="810194"/>
                    </a:lnTo>
                    <a:close/>
                    <a:moveTo>
                      <a:pt x="1084241" y="765839"/>
                    </a:moveTo>
                    <a:lnTo>
                      <a:pt x="1106418" y="765839"/>
                    </a:lnTo>
                    <a:lnTo>
                      <a:pt x="1106418" y="788017"/>
                    </a:lnTo>
                    <a:lnTo>
                      <a:pt x="1180871" y="833955"/>
                    </a:lnTo>
                    <a:lnTo>
                      <a:pt x="1008205" y="833955"/>
                    </a:lnTo>
                    <a:lnTo>
                      <a:pt x="1082657" y="788017"/>
                    </a:lnTo>
                    <a:lnTo>
                      <a:pt x="1082657" y="765839"/>
                    </a:lnTo>
                    <a:close/>
                    <a:moveTo>
                      <a:pt x="929000" y="862469"/>
                    </a:moveTo>
                    <a:lnTo>
                      <a:pt x="895735" y="862469"/>
                    </a:lnTo>
                    <a:lnTo>
                      <a:pt x="895735" y="902071"/>
                    </a:lnTo>
                    <a:lnTo>
                      <a:pt x="810194" y="902071"/>
                    </a:lnTo>
                    <a:lnTo>
                      <a:pt x="810194" y="810194"/>
                    </a:lnTo>
                    <a:lnTo>
                      <a:pt x="1012957" y="810194"/>
                    </a:lnTo>
                    <a:lnTo>
                      <a:pt x="929000" y="862469"/>
                    </a:lnTo>
                    <a:close/>
                    <a:moveTo>
                      <a:pt x="799105" y="640696"/>
                    </a:moveTo>
                    <a:cubicBezTo>
                      <a:pt x="822867" y="642281"/>
                      <a:pt x="841876" y="648617"/>
                      <a:pt x="848212" y="653369"/>
                    </a:cubicBezTo>
                    <a:cubicBezTo>
                      <a:pt x="865637" y="666042"/>
                      <a:pt x="859301" y="677131"/>
                      <a:pt x="852964" y="675546"/>
                    </a:cubicBezTo>
                    <a:cubicBezTo>
                      <a:pt x="843460" y="672378"/>
                      <a:pt x="822867" y="666042"/>
                      <a:pt x="799105" y="664458"/>
                    </a:cubicBezTo>
                    <a:cubicBezTo>
                      <a:pt x="780096" y="662874"/>
                      <a:pt x="762671" y="666042"/>
                      <a:pt x="756335" y="666042"/>
                    </a:cubicBezTo>
                    <a:cubicBezTo>
                      <a:pt x="753167" y="666042"/>
                      <a:pt x="746830" y="664458"/>
                      <a:pt x="746830" y="658121"/>
                    </a:cubicBezTo>
                    <a:cubicBezTo>
                      <a:pt x="746830" y="653369"/>
                      <a:pt x="748414" y="648617"/>
                      <a:pt x="754751" y="647033"/>
                    </a:cubicBezTo>
                    <a:cubicBezTo>
                      <a:pt x="759503" y="645449"/>
                      <a:pt x="775344" y="640696"/>
                      <a:pt x="799105" y="640696"/>
                    </a:cubicBezTo>
                    <a:close/>
                    <a:moveTo>
                      <a:pt x="784849" y="620103"/>
                    </a:moveTo>
                    <a:cubicBezTo>
                      <a:pt x="784849" y="615351"/>
                      <a:pt x="788017" y="612183"/>
                      <a:pt x="792769" y="610599"/>
                    </a:cubicBezTo>
                    <a:cubicBezTo>
                      <a:pt x="797521" y="609015"/>
                      <a:pt x="811778" y="605847"/>
                      <a:pt x="832371" y="607431"/>
                    </a:cubicBezTo>
                    <a:cubicBezTo>
                      <a:pt x="852964" y="610599"/>
                      <a:pt x="867221" y="618519"/>
                      <a:pt x="873557" y="623272"/>
                    </a:cubicBezTo>
                    <a:cubicBezTo>
                      <a:pt x="886230" y="635944"/>
                      <a:pt x="881478" y="645449"/>
                      <a:pt x="875141" y="643865"/>
                    </a:cubicBezTo>
                    <a:cubicBezTo>
                      <a:pt x="867221" y="640696"/>
                      <a:pt x="851380" y="632776"/>
                      <a:pt x="830787" y="631192"/>
                    </a:cubicBezTo>
                    <a:cubicBezTo>
                      <a:pt x="814946" y="629608"/>
                      <a:pt x="799105" y="631192"/>
                      <a:pt x="794353" y="629608"/>
                    </a:cubicBezTo>
                    <a:cubicBezTo>
                      <a:pt x="789601" y="628024"/>
                      <a:pt x="784849" y="626440"/>
                      <a:pt x="784849" y="620103"/>
                    </a:cubicBezTo>
                    <a:close/>
                    <a:moveTo>
                      <a:pt x="767424" y="680299"/>
                    </a:moveTo>
                    <a:cubicBezTo>
                      <a:pt x="794353" y="678715"/>
                      <a:pt x="816531" y="685051"/>
                      <a:pt x="824451" y="689803"/>
                    </a:cubicBezTo>
                    <a:cubicBezTo>
                      <a:pt x="845044" y="700892"/>
                      <a:pt x="838708" y="713565"/>
                      <a:pt x="832371" y="711980"/>
                    </a:cubicBezTo>
                    <a:cubicBezTo>
                      <a:pt x="821283" y="710396"/>
                      <a:pt x="797521" y="705644"/>
                      <a:pt x="770592" y="705644"/>
                    </a:cubicBezTo>
                    <a:cubicBezTo>
                      <a:pt x="748414" y="705644"/>
                      <a:pt x="729406" y="710396"/>
                      <a:pt x="721485" y="710396"/>
                    </a:cubicBezTo>
                    <a:cubicBezTo>
                      <a:pt x="716733" y="710396"/>
                      <a:pt x="710396" y="710396"/>
                      <a:pt x="708812" y="702476"/>
                    </a:cubicBezTo>
                    <a:cubicBezTo>
                      <a:pt x="707228" y="697724"/>
                      <a:pt x="710396" y="691387"/>
                      <a:pt x="716733" y="689803"/>
                    </a:cubicBezTo>
                    <a:cubicBezTo>
                      <a:pt x="723069" y="688219"/>
                      <a:pt x="738910" y="681883"/>
                      <a:pt x="767424" y="680299"/>
                    </a:cubicBezTo>
                    <a:close/>
                    <a:moveTo>
                      <a:pt x="892567" y="556740"/>
                    </a:moveTo>
                    <a:cubicBezTo>
                      <a:pt x="905239" y="561492"/>
                      <a:pt x="914744" y="567828"/>
                      <a:pt x="917912" y="572581"/>
                    </a:cubicBezTo>
                    <a:cubicBezTo>
                      <a:pt x="924248" y="583669"/>
                      <a:pt x="919496" y="590006"/>
                      <a:pt x="916328" y="588422"/>
                    </a:cubicBezTo>
                    <a:cubicBezTo>
                      <a:pt x="911576" y="585253"/>
                      <a:pt x="902071" y="578917"/>
                      <a:pt x="889398" y="574165"/>
                    </a:cubicBezTo>
                    <a:cubicBezTo>
                      <a:pt x="879894" y="570997"/>
                      <a:pt x="868805" y="570997"/>
                      <a:pt x="865637" y="569413"/>
                    </a:cubicBezTo>
                    <a:cubicBezTo>
                      <a:pt x="864053" y="569413"/>
                      <a:pt x="860885" y="567828"/>
                      <a:pt x="860885" y="563076"/>
                    </a:cubicBezTo>
                    <a:cubicBezTo>
                      <a:pt x="860885" y="559908"/>
                      <a:pt x="864053" y="556740"/>
                      <a:pt x="867221" y="556740"/>
                    </a:cubicBezTo>
                    <a:cubicBezTo>
                      <a:pt x="870389" y="553572"/>
                      <a:pt x="878310" y="551988"/>
                      <a:pt x="892567" y="556740"/>
                    </a:cubicBezTo>
                    <a:close/>
                    <a:moveTo>
                      <a:pt x="851380" y="491792"/>
                    </a:moveTo>
                    <a:cubicBezTo>
                      <a:pt x="849796" y="488624"/>
                      <a:pt x="859301" y="485456"/>
                      <a:pt x="867221" y="496544"/>
                    </a:cubicBezTo>
                    <a:cubicBezTo>
                      <a:pt x="870389" y="501297"/>
                      <a:pt x="873557" y="512385"/>
                      <a:pt x="873557" y="526642"/>
                    </a:cubicBezTo>
                    <a:cubicBezTo>
                      <a:pt x="871974" y="540899"/>
                      <a:pt x="867221" y="550403"/>
                      <a:pt x="864053" y="553572"/>
                    </a:cubicBezTo>
                    <a:cubicBezTo>
                      <a:pt x="862469" y="556740"/>
                      <a:pt x="857716" y="558324"/>
                      <a:pt x="854549" y="556740"/>
                    </a:cubicBezTo>
                    <a:cubicBezTo>
                      <a:pt x="849796" y="555156"/>
                      <a:pt x="849796" y="551988"/>
                      <a:pt x="849796" y="550403"/>
                    </a:cubicBezTo>
                    <a:cubicBezTo>
                      <a:pt x="849796" y="545651"/>
                      <a:pt x="854549" y="536147"/>
                      <a:pt x="854549" y="525058"/>
                    </a:cubicBezTo>
                    <a:cubicBezTo>
                      <a:pt x="856133" y="510801"/>
                      <a:pt x="852964" y="498129"/>
                      <a:pt x="851380" y="491792"/>
                    </a:cubicBezTo>
                    <a:close/>
                    <a:moveTo>
                      <a:pt x="862469" y="578917"/>
                    </a:moveTo>
                    <a:cubicBezTo>
                      <a:pt x="879894" y="582085"/>
                      <a:pt x="890982" y="590006"/>
                      <a:pt x="894151" y="594758"/>
                    </a:cubicBezTo>
                    <a:cubicBezTo>
                      <a:pt x="903655" y="607431"/>
                      <a:pt x="897319" y="615351"/>
                      <a:pt x="894151" y="613767"/>
                    </a:cubicBezTo>
                    <a:cubicBezTo>
                      <a:pt x="887814" y="610599"/>
                      <a:pt x="875141" y="602678"/>
                      <a:pt x="857716" y="599510"/>
                    </a:cubicBezTo>
                    <a:cubicBezTo>
                      <a:pt x="845044" y="596342"/>
                      <a:pt x="832371" y="596342"/>
                      <a:pt x="827619" y="596342"/>
                    </a:cubicBezTo>
                    <a:cubicBezTo>
                      <a:pt x="824451" y="596342"/>
                      <a:pt x="821283" y="594758"/>
                      <a:pt x="821283" y="588422"/>
                    </a:cubicBezTo>
                    <a:cubicBezTo>
                      <a:pt x="821283" y="585253"/>
                      <a:pt x="824451" y="580501"/>
                      <a:pt x="829203" y="578917"/>
                    </a:cubicBezTo>
                    <a:cubicBezTo>
                      <a:pt x="833955" y="578917"/>
                      <a:pt x="845044" y="575749"/>
                      <a:pt x="862469" y="578917"/>
                    </a:cubicBezTo>
                    <a:close/>
                    <a:moveTo>
                      <a:pt x="826035" y="501297"/>
                    </a:moveTo>
                    <a:cubicBezTo>
                      <a:pt x="830787" y="507633"/>
                      <a:pt x="835539" y="521890"/>
                      <a:pt x="835539" y="540899"/>
                    </a:cubicBezTo>
                    <a:cubicBezTo>
                      <a:pt x="835539" y="559908"/>
                      <a:pt x="830787" y="572581"/>
                      <a:pt x="827619" y="577333"/>
                    </a:cubicBezTo>
                    <a:cubicBezTo>
                      <a:pt x="826035" y="582085"/>
                      <a:pt x="819698" y="583669"/>
                      <a:pt x="816531" y="583669"/>
                    </a:cubicBezTo>
                    <a:cubicBezTo>
                      <a:pt x="810194" y="582085"/>
                      <a:pt x="810194" y="578917"/>
                      <a:pt x="810194" y="575749"/>
                    </a:cubicBezTo>
                    <a:cubicBezTo>
                      <a:pt x="810194" y="569413"/>
                      <a:pt x="813362" y="556740"/>
                      <a:pt x="813362" y="540899"/>
                    </a:cubicBezTo>
                    <a:cubicBezTo>
                      <a:pt x="813362" y="521890"/>
                      <a:pt x="808610" y="504465"/>
                      <a:pt x="805442" y="496544"/>
                    </a:cubicBezTo>
                    <a:cubicBezTo>
                      <a:pt x="805442" y="491792"/>
                      <a:pt x="816531" y="487040"/>
                      <a:pt x="826035" y="501297"/>
                    </a:cubicBezTo>
                    <a:close/>
                    <a:moveTo>
                      <a:pt x="781680" y="510801"/>
                    </a:moveTo>
                    <a:cubicBezTo>
                      <a:pt x="788017" y="517138"/>
                      <a:pt x="795937" y="536147"/>
                      <a:pt x="797521" y="559908"/>
                    </a:cubicBezTo>
                    <a:cubicBezTo>
                      <a:pt x="799105" y="585253"/>
                      <a:pt x="794353" y="599510"/>
                      <a:pt x="792769" y="605847"/>
                    </a:cubicBezTo>
                    <a:cubicBezTo>
                      <a:pt x="791185" y="612183"/>
                      <a:pt x="784849" y="615351"/>
                      <a:pt x="780096" y="613767"/>
                    </a:cubicBezTo>
                    <a:cubicBezTo>
                      <a:pt x="772176" y="613767"/>
                      <a:pt x="772176" y="607431"/>
                      <a:pt x="772176" y="604262"/>
                    </a:cubicBezTo>
                    <a:cubicBezTo>
                      <a:pt x="770592" y="596342"/>
                      <a:pt x="773760" y="578917"/>
                      <a:pt x="772176" y="559908"/>
                    </a:cubicBezTo>
                    <a:cubicBezTo>
                      <a:pt x="769008" y="536147"/>
                      <a:pt x="762671" y="515554"/>
                      <a:pt x="759503" y="506049"/>
                    </a:cubicBezTo>
                    <a:cubicBezTo>
                      <a:pt x="754751" y="501297"/>
                      <a:pt x="767424" y="494960"/>
                      <a:pt x="781680" y="510801"/>
                    </a:cubicBezTo>
                    <a:close/>
                    <a:moveTo>
                      <a:pt x="730989" y="528226"/>
                    </a:moveTo>
                    <a:cubicBezTo>
                      <a:pt x="737326" y="536147"/>
                      <a:pt x="749999" y="556740"/>
                      <a:pt x="754751" y="585253"/>
                    </a:cubicBezTo>
                    <a:cubicBezTo>
                      <a:pt x="759503" y="615351"/>
                      <a:pt x="756335" y="632776"/>
                      <a:pt x="754751" y="640696"/>
                    </a:cubicBezTo>
                    <a:cubicBezTo>
                      <a:pt x="753167" y="647033"/>
                      <a:pt x="746830" y="651785"/>
                      <a:pt x="742078" y="651785"/>
                    </a:cubicBezTo>
                    <a:cubicBezTo>
                      <a:pt x="734158" y="651785"/>
                      <a:pt x="732574" y="645449"/>
                      <a:pt x="730989" y="640696"/>
                    </a:cubicBezTo>
                    <a:cubicBezTo>
                      <a:pt x="729406" y="632776"/>
                      <a:pt x="729406" y="610599"/>
                      <a:pt x="724653" y="588422"/>
                    </a:cubicBezTo>
                    <a:cubicBezTo>
                      <a:pt x="718317" y="559908"/>
                      <a:pt x="708812" y="536147"/>
                      <a:pt x="704060" y="525058"/>
                    </a:cubicBezTo>
                    <a:cubicBezTo>
                      <a:pt x="700892" y="517138"/>
                      <a:pt x="713565" y="509217"/>
                      <a:pt x="730989" y="528226"/>
                    </a:cubicBezTo>
                    <a:close/>
                    <a:moveTo>
                      <a:pt x="675546" y="553572"/>
                    </a:moveTo>
                    <a:cubicBezTo>
                      <a:pt x="685051" y="561492"/>
                      <a:pt x="699308" y="585253"/>
                      <a:pt x="708812" y="618519"/>
                    </a:cubicBezTo>
                    <a:cubicBezTo>
                      <a:pt x="718317" y="651785"/>
                      <a:pt x="716733" y="673962"/>
                      <a:pt x="715148" y="683467"/>
                    </a:cubicBezTo>
                    <a:cubicBezTo>
                      <a:pt x="713565" y="691387"/>
                      <a:pt x="708812" y="697724"/>
                      <a:pt x="702476" y="697724"/>
                    </a:cubicBezTo>
                    <a:cubicBezTo>
                      <a:pt x="692971" y="697724"/>
                      <a:pt x="691387" y="691387"/>
                      <a:pt x="689803" y="685051"/>
                    </a:cubicBezTo>
                    <a:cubicBezTo>
                      <a:pt x="686635" y="675546"/>
                      <a:pt x="685051" y="650201"/>
                      <a:pt x="677130" y="623272"/>
                    </a:cubicBezTo>
                    <a:cubicBezTo>
                      <a:pt x="667626" y="590006"/>
                      <a:pt x="653369" y="563076"/>
                      <a:pt x="645449" y="550403"/>
                    </a:cubicBezTo>
                    <a:cubicBezTo>
                      <a:pt x="642281" y="544067"/>
                      <a:pt x="654953" y="532979"/>
                      <a:pt x="675546" y="553572"/>
                    </a:cubicBezTo>
                    <a:close/>
                    <a:moveTo>
                      <a:pt x="620103" y="591590"/>
                    </a:moveTo>
                    <a:cubicBezTo>
                      <a:pt x="631192" y="601094"/>
                      <a:pt x="648617" y="624856"/>
                      <a:pt x="662874" y="662874"/>
                    </a:cubicBezTo>
                    <a:cubicBezTo>
                      <a:pt x="677130" y="700892"/>
                      <a:pt x="678715" y="724653"/>
                      <a:pt x="678715" y="735742"/>
                    </a:cubicBezTo>
                    <a:cubicBezTo>
                      <a:pt x="678715" y="740494"/>
                      <a:pt x="677130" y="743662"/>
                      <a:pt x="675546" y="745246"/>
                    </a:cubicBezTo>
                    <a:cubicBezTo>
                      <a:pt x="677130" y="743662"/>
                      <a:pt x="677130" y="743662"/>
                      <a:pt x="678715" y="742078"/>
                    </a:cubicBezTo>
                    <a:cubicBezTo>
                      <a:pt x="686635" y="737326"/>
                      <a:pt x="704060" y="729405"/>
                      <a:pt x="734158" y="726237"/>
                    </a:cubicBezTo>
                    <a:cubicBezTo>
                      <a:pt x="764255" y="723069"/>
                      <a:pt x="788017" y="726237"/>
                      <a:pt x="797521" y="730989"/>
                    </a:cubicBezTo>
                    <a:cubicBezTo>
                      <a:pt x="821283" y="742078"/>
                      <a:pt x="816531" y="756335"/>
                      <a:pt x="808610" y="754751"/>
                    </a:cubicBezTo>
                    <a:cubicBezTo>
                      <a:pt x="795937" y="753167"/>
                      <a:pt x="769008" y="749999"/>
                      <a:pt x="738910" y="753167"/>
                    </a:cubicBezTo>
                    <a:cubicBezTo>
                      <a:pt x="715148" y="756335"/>
                      <a:pt x="694556" y="762671"/>
                      <a:pt x="685051" y="764255"/>
                    </a:cubicBezTo>
                    <a:cubicBezTo>
                      <a:pt x="680299" y="764255"/>
                      <a:pt x="673963" y="765839"/>
                      <a:pt x="670794" y="757919"/>
                    </a:cubicBezTo>
                    <a:cubicBezTo>
                      <a:pt x="669210" y="754751"/>
                      <a:pt x="670794" y="751583"/>
                      <a:pt x="672378" y="748415"/>
                    </a:cubicBezTo>
                    <a:cubicBezTo>
                      <a:pt x="670794" y="751583"/>
                      <a:pt x="667626" y="753167"/>
                      <a:pt x="664458" y="753167"/>
                    </a:cubicBezTo>
                    <a:cubicBezTo>
                      <a:pt x="654953" y="754751"/>
                      <a:pt x="651785" y="746830"/>
                      <a:pt x="648617" y="740494"/>
                    </a:cubicBezTo>
                    <a:cubicBezTo>
                      <a:pt x="643865" y="729405"/>
                      <a:pt x="639112" y="700892"/>
                      <a:pt x="628024" y="672378"/>
                    </a:cubicBezTo>
                    <a:cubicBezTo>
                      <a:pt x="613767" y="635944"/>
                      <a:pt x="594758" y="605847"/>
                      <a:pt x="586838" y="593174"/>
                    </a:cubicBezTo>
                    <a:cubicBezTo>
                      <a:pt x="582085" y="583669"/>
                      <a:pt x="594758" y="569413"/>
                      <a:pt x="620103" y="591590"/>
                    </a:cubicBezTo>
                    <a:close/>
                    <a:moveTo>
                      <a:pt x="564660" y="642281"/>
                    </a:moveTo>
                    <a:cubicBezTo>
                      <a:pt x="577333" y="650201"/>
                      <a:pt x="599510" y="677131"/>
                      <a:pt x="618520" y="716733"/>
                    </a:cubicBezTo>
                    <a:cubicBezTo>
                      <a:pt x="637528" y="756335"/>
                      <a:pt x="640697" y="783264"/>
                      <a:pt x="642281" y="795937"/>
                    </a:cubicBezTo>
                    <a:cubicBezTo>
                      <a:pt x="643865" y="807026"/>
                      <a:pt x="637528" y="813362"/>
                      <a:pt x="631192" y="814946"/>
                    </a:cubicBezTo>
                    <a:cubicBezTo>
                      <a:pt x="620103" y="818114"/>
                      <a:pt x="615351" y="808610"/>
                      <a:pt x="612183" y="802273"/>
                    </a:cubicBezTo>
                    <a:cubicBezTo>
                      <a:pt x="605847" y="791185"/>
                      <a:pt x="597926" y="761087"/>
                      <a:pt x="582085" y="729405"/>
                    </a:cubicBezTo>
                    <a:cubicBezTo>
                      <a:pt x="563076" y="689803"/>
                      <a:pt x="539315" y="659706"/>
                      <a:pt x="528226" y="645449"/>
                    </a:cubicBezTo>
                    <a:cubicBezTo>
                      <a:pt x="523474" y="637528"/>
                      <a:pt x="534563" y="620103"/>
                      <a:pt x="564660" y="642281"/>
                    </a:cubicBezTo>
                    <a:close/>
                    <a:moveTo>
                      <a:pt x="515554" y="707228"/>
                    </a:moveTo>
                    <a:cubicBezTo>
                      <a:pt x="529811" y="715149"/>
                      <a:pt x="556740" y="740494"/>
                      <a:pt x="580501" y="781680"/>
                    </a:cubicBezTo>
                    <a:cubicBezTo>
                      <a:pt x="604262" y="822867"/>
                      <a:pt x="610599" y="851380"/>
                      <a:pt x="613767" y="864053"/>
                    </a:cubicBezTo>
                    <a:cubicBezTo>
                      <a:pt x="615351" y="875142"/>
                      <a:pt x="610599" y="883062"/>
                      <a:pt x="602679" y="886230"/>
                    </a:cubicBezTo>
                    <a:cubicBezTo>
                      <a:pt x="591590" y="889398"/>
                      <a:pt x="585254" y="881478"/>
                      <a:pt x="582085" y="875142"/>
                    </a:cubicBezTo>
                    <a:cubicBezTo>
                      <a:pt x="574165" y="864053"/>
                      <a:pt x="563076" y="830787"/>
                      <a:pt x="544067" y="799105"/>
                    </a:cubicBezTo>
                    <a:cubicBezTo>
                      <a:pt x="520306" y="759503"/>
                      <a:pt x="491792" y="727821"/>
                      <a:pt x="479119" y="715149"/>
                    </a:cubicBezTo>
                    <a:cubicBezTo>
                      <a:pt x="469615" y="705644"/>
                      <a:pt x="480704" y="688219"/>
                      <a:pt x="515554" y="707228"/>
                    </a:cubicBezTo>
                    <a:close/>
                    <a:moveTo>
                      <a:pt x="472783" y="792769"/>
                    </a:moveTo>
                    <a:cubicBezTo>
                      <a:pt x="488624" y="799105"/>
                      <a:pt x="520306" y="822867"/>
                      <a:pt x="548819" y="862469"/>
                    </a:cubicBezTo>
                    <a:cubicBezTo>
                      <a:pt x="578917" y="902071"/>
                      <a:pt x="586838" y="932169"/>
                      <a:pt x="591590" y="944841"/>
                    </a:cubicBezTo>
                    <a:cubicBezTo>
                      <a:pt x="594758" y="955930"/>
                      <a:pt x="590006" y="965435"/>
                      <a:pt x="582085" y="970187"/>
                    </a:cubicBezTo>
                    <a:cubicBezTo>
                      <a:pt x="570997" y="974939"/>
                      <a:pt x="563076" y="967019"/>
                      <a:pt x="558324" y="960682"/>
                    </a:cubicBezTo>
                    <a:cubicBezTo>
                      <a:pt x="548819" y="949594"/>
                      <a:pt x="534563" y="916328"/>
                      <a:pt x="510801" y="886230"/>
                    </a:cubicBezTo>
                    <a:cubicBezTo>
                      <a:pt x="480704" y="846628"/>
                      <a:pt x="449022" y="818114"/>
                      <a:pt x="433181" y="807026"/>
                    </a:cubicBezTo>
                    <a:cubicBezTo>
                      <a:pt x="423676" y="797521"/>
                      <a:pt x="433181" y="775344"/>
                      <a:pt x="472783" y="792769"/>
                    </a:cubicBezTo>
                    <a:close/>
                    <a:moveTo>
                      <a:pt x="439517" y="889398"/>
                    </a:moveTo>
                    <a:cubicBezTo>
                      <a:pt x="456942" y="894151"/>
                      <a:pt x="491792" y="914744"/>
                      <a:pt x="526642" y="951178"/>
                    </a:cubicBezTo>
                    <a:cubicBezTo>
                      <a:pt x="561492" y="987612"/>
                      <a:pt x="575749" y="1017709"/>
                      <a:pt x="580501" y="1030382"/>
                    </a:cubicBezTo>
                    <a:cubicBezTo>
                      <a:pt x="585254" y="1041471"/>
                      <a:pt x="580501" y="1052559"/>
                      <a:pt x="574165" y="1057312"/>
                    </a:cubicBezTo>
                    <a:cubicBezTo>
                      <a:pt x="563076" y="1063648"/>
                      <a:pt x="555156" y="1055728"/>
                      <a:pt x="548819" y="1050975"/>
                    </a:cubicBezTo>
                    <a:cubicBezTo>
                      <a:pt x="537731" y="1039887"/>
                      <a:pt x="518722" y="1009789"/>
                      <a:pt x="490208" y="981275"/>
                    </a:cubicBezTo>
                    <a:cubicBezTo>
                      <a:pt x="455358" y="944841"/>
                      <a:pt x="417340" y="919496"/>
                      <a:pt x="401499" y="908407"/>
                    </a:cubicBezTo>
                    <a:cubicBezTo>
                      <a:pt x="388827" y="900487"/>
                      <a:pt x="396747" y="876726"/>
                      <a:pt x="439517" y="889398"/>
                    </a:cubicBezTo>
                    <a:close/>
                    <a:moveTo>
                      <a:pt x="418924" y="992364"/>
                    </a:moveTo>
                    <a:cubicBezTo>
                      <a:pt x="436349" y="995532"/>
                      <a:pt x="474367" y="1011373"/>
                      <a:pt x="513970" y="1044639"/>
                    </a:cubicBezTo>
                    <a:cubicBezTo>
                      <a:pt x="553572" y="1077905"/>
                      <a:pt x="570997" y="1106418"/>
                      <a:pt x="577333" y="1117507"/>
                    </a:cubicBezTo>
                    <a:cubicBezTo>
                      <a:pt x="583669" y="1128596"/>
                      <a:pt x="580501" y="1139684"/>
                      <a:pt x="574165" y="1144437"/>
                    </a:cubicBezTo>
                    <a:cubicBezTo>
                      <a:pt x="563076" y="1152357"/>
                      <a:pt x="555156" y="1146021"/>
                      <a:pt x="547236" y="1141268"/>
                    </a:cubicBezTo>
                    <a:cubicBezTo>
                      <a:pt x="534563" y="1131764"/>
                      <a:pt x="510801" y="1103250"/>
                      <a:pt x="479119" y="1077905"/>
                    </a:cubicBezTo>
                    <a:cubicBezTo>
                      <a:pt x="439517" y="1046223"/>
                      <a:pt x="398331" y="1024046"/>
                      <a:pt x="379322" y="1016125"/>
                    </a:cubicBezTo>
                    <a:cubicBezTo>
                      <a:pt x="369818" y="1009789"/>
                      <a:pt x="376154" y="986028"/>
                      <a:pt x="418924" y="992364"/>
                    </a:cubicBezTo>
                    <a:close/>
                    <a:moveTo>
                      <a:pt x="415756" y="1108002"/>
                    </a:moveTo>
                    <a:cubicBezTo>
                      <a:pt x="433181" y="1108002"/>
                      <a:pt x="472783" y="1117507"/>
                      <a:pt x="517137" y="1142852"/>
                    </a:cubicBezTo>
                    <a:cubicBezTo>
                      <a:pt x="561492" y="1169782"/>
                      <a:pt x="582085" y="1193543"/>
                      <a:pt x="591590" y="1204632"/>
                    </a:cubicBezTo>
                    <a:cubicBezTo>
                      <a:pt x="599510" y="1214136"/>
                      <a:pt x="597926" y="1225225"/>
                      <a:pt x="593174" y="1233145"/>
                    </a:cubicBezTo>
                    <a:cubicBezTo>
                      <a:pt x="583669" y="1242650"/>
                      <a:pt x="574165" y="1237898"/>
                      <a:pt x="566244" y="1234730"/>
                    </a:cubicBezTo>
                    <a:cubicBezTo>
                      <a:pt x="553572" y="1228393"/>
                      <a:pt x="525058" y="1203048"/>
                      <a:pt x="490208" y="1182455"/>
                    </a:cubicBezTo>
                    <a:cubicBezTo>
                      <a:pt x="445854" y="1157109"/>
                      <a:pt x="403083" y="1142852"/>
                      <a:pt x="382490" y="1136516"/>
                    </a:cubicBezTo>
                    <a:cubicBezTo>
                      <a:pt x="369818" y="1133348"/>
                      <a:pt x="371402" y="1109587"/>
                      <a:pt x="415756" y="1108002"/>
                    </a:cubicBezTo>
                    <a:close/>
                    <a:moveTo>
                      <a:pt x="431597" y="1223641"/>
                    </a:moveTo>
                    <a:cubicBezTo>
                      <a:pt x="449022" y="1220473"/>
                      <a:pt x="488624" y="1223641"/>
                      <a:pt x="536147" y="1241066"/>
                    </a:cubicBezTo>
                    <a:cubicBezTo>
                      <a:pt x="583669" y="1260075"/>
                      <a:pt x="607431" y="1280668"/>
                      <a:pt x="616935" y="1291757"/>
                    </a:cubicBezTo>
                    <a:cubicBezTo>
                      <a:pt x="626440" y="1299677"/>
                      <a:pt x="626440" y="1312350"/>
                      <a:pt x="621687" y="1320270"/>
                    </a:cubicBezTo>
                    <a:cubicBezTo>
                      <a:pt x="613767" y="1331359"/>
                      <a:pt x="604262" y="1328191"/>
                      <a:pt x="596342" y="1325022"/>
                    </a:cubicBezTo>
                    <a:cubicBezTo>
                      <a:pt x="582085" y="1320270"/>
                      <a:pt x="551988" y="1299677"/>
                      <a:pt x="515554" y="1285420"/>
                    </a:cubicBezTo>
                    <a:cubicBezTo>
                      <a:pt x="468031" y="1267995"/>
                      <a:pt x="425261" y="1261659"/>
                      <a:pt x="404668" y="1258491"/>
                    </a:cubicBezTo>
                    <a:cubicBezTo>
                      <a:pt x="390410" y="1258491"/>
                      <a:pt x="388827" y="1231561"/>
                      <a:pt x="431597" y="1223641"/>
                    </a:cubicBezTo>
                    <a:close/>
                    <a:moveTo>
                      <a:pt x="444270" y="1374129"/>
                    </a:moveTo>
                    <a:cubicBezTo>
                      <a:pt x="431597" y="1374129"/>
                      <a:pt x="425261" y="1348784"/>
                      <a:pt x="464863" y="1334527"/>
                    </a:cubicBezTo>
                    <a:cubicBezTo>
                      <a:pt x="480704" y="1328191"/>
                      <a:pt x="520306" y="1325022"/>
                      <a:pt x="567829" y="1334527"/>
                    </a:cubicBezTo>
                    <a:cubicBezTo>
                      <a:pt x="615351" y="1345616"/>
                      <a:pt x="642281" y="1363041"/>
                      <a:pt x="651785" y="1370961"/>
                    </a:cubicBezTo>
                    <a:cubicBezTo>
                      <a:pt x="653369" y="1372545"/>
                      <a:pt x="656538" y="1374129"/>
                      <a:pt x="658122" y="1377297"/>
                    </a:cubicBezTo>
                    <a:cubicBezTo>
                      <a:pt x="656538" y="1374129"/>
                      <a:pt x="654953" y="1370961"/>
                      <a:pt x="654953" y="1367793"/>
                    </a:cubicBezTo>
                    <a:cubicBezTo>
                      <a:pt x="654953" y="1358288"/>
                      <a:pt x="654953" y="1334527"/>
                      <a:pt x="669210" y="1301261"/>
                    </a:cubicBezTo>
                    <a:cubicBezTo>
                      <a:pt x="683467" y="1267995"/>
                      <a:pt x="704060" y="1248986"/>
                      <a:pt x="716733" y="1242650"/>
                    </a:cubicBezTo>
                    <a:cubicBezTo>
                      <a:pt x="745247" y="1226809"/>
                      <a:pt x="761087" y="1242650"/>
                      <a:pt x="754751" y="1250570"/>
                    </a:cubicBezTo>
                    <a:cubicBezTo>
                      <a:pt x="745247" y="1261659"/>
                      <a:pt x="724653" y="1285420"/>
                      <a:pt x="708812" y="1317102"/>
                    </a:cubicBezTo>
                    <a:cubicBezTo>
                      <a:pt x="696140" y="1342448"/>
                      <a:pt x="692971" y="1367793"/>
                      <a:pt x="688219" y="1377297"/>
                    </a:cubicBezTo>
                    <a:cubicBezTo>
                      <a:pt x="685051" y="1382050"/>
                      <a:pt x="681883" y="1389970"/>
                      <a:pt x="670794" y="1385218"/>
                    </a:cubicBezTo>
                    <a:cubicBezTo>
                      <a:pt x="666042" y="1383634"/>
                      <a:pt x="661290" y="1380466"/>
                      <a:pt x="659705" y="1375713"/>
                    </a:cubicBezTo>
                    <a:cubicBezTo>
                      <a:pt x="664458" y="1382050"/>
                      <a:pt x="664458" y="1389970"/>
                      <a:pt x="661290" y="1396306"/>
                    </a:cubicBezTo>
                    <a:cubicBezTo>
                      <a:pt x="656538" y="1408979"/>
                      <a:pt x="645449" y="1407395"/>
                      <a:pt x="637528" y="1405811"/>
                    </a:cubicBezTo>
                    <a:cubicBezTo>
                      <a:pt x="623272" y="1402643"/>
                      <a:pt x="591590" y="1388386"/>
                      <a:pt x="553572" y="1380466"/>
                    </a:cubicBezTo>
                    <a:cubicBezTo>
                      <a:pt x="507633" y="1372545"/>
                      <a:pt x="464863" y="1374129"/>
                      <a:pt x="444270" y="1374129"/>
                    </a:cubicBezTo>
                    <a:close/>
                    <a:moveTo>
                      <a:pt x="502881" y="1478679"/>
                    </a:moveTo>
                    <a:cubicBezTo>
                      <a:pt x="490208" y="1481847"/>
                      <a:pt x="480704" y="1459670"/>
                      <a:pt x="515554" y="1439077"/>
                    </a:cubicBezTo>
                    <a:cubicBezTo>
                      <a:pt x="529811" y="1431156"/>
                      <a:pt x="564660" y="1420068"/>
                      <a:pt x="610599" y="1423236"/>
                    </a:cubicBezTo>
                    <a:cubicBezTo>
                      <a:pt x="656538" y="1424820"/>
                      <a:pt x="685051" y="1437493"/>
                      <a:pt x="696140" y="1442245"/>
                    </a:cubicBezTo>
                    <a:cubicBezTo>
                      <a:pt x="699308" y="1443829"/>
                      <a:pt x="702476" y="1446997"/>
                      <a:pt x="704060" y="1448581"/>
                    </a:cubicBezTo>
                    <a:cubicBezTo>
                      <a:pt x="702476" y="1446997"/>
                      <a:pt x="700892" y="1443829"/>
                      <a:pt x="699308" y="1440661"/>
                    </a:cubicBezTo>
                    <a:cubicBezTo>
                      <a:pt x="697724" y="1431156"/>
                      <a:pt x="694556" y="1408979"/>
                      <a:pt x="704060" y="1374129"/>
                    </a:cubicBezTo>
                    <a:cubicBezTo>
                      <a:pt x="713565" y="1340863"/>
                      <a:pt x="730989" y="1318686"/>
                      <a:pt x="742078" y="1310766"/>
                    </a:cubicBezTo>
                    <a:cubicBezTo>
                      <a:pt x="767424" y="1291757"/>
                      <a:pt x="784849" y="1306013"/>
                      <a:pt x="778512" y="1313934"/>
                    </a:cubicBezTo>
                    <a:cubicBezTo>
                      <a:pt x="770592" y="1325022"/>
                      <a:pt x="754751" y="1351952"/>
                      <a:pt x="743662" y="1383634"/>
                    </a:cubicBezTo>
                    <a:cubicBezTo>
                      <a:pt x="735742" y="1408979"/>
                      <a:pt x="735742" y="1434325"/>
                      <a:pt x="730989" y="1443829"/>
                    </a:cubicBezTo>
                    <a:cubicBezTo>
                      <a:pt x="729406" y="1448581"/>
                      <a:pt x="726237" y="1456502"/>
                      <a:pt x="715148" y="1454918"/>
                    </a:cubicBezTo>
                    <a:cubicBezTo>
                      <a:pt x="710396" y="1454918"/>
                      <a:pt x="705644" y="1451750"/>
                      <a:pt x="702476" y="1446997"/>
                    </a:cubicBezTo>
                    <a:cubicBezTo>
                      <a:pt x="705644" y="1451750"/>
                      <a:pt x="707228" y="1458086"/>
                      <a:pt x="705644" y="1462838"/>
                    </a:cubicBezTo>
                    <a:cubicBezTo>
                      <a:pt x="702476" y="1475511"/>
                      <a:pt x="692971" y="1475511"/>
                      <a:pt x="685051" y="1475511"/>
                    </a:cubicBezTo>
                    <a:cubicBezTo>
                      <a:pt x="670794" y="1475511"/>
                      <a:pt x="639112" y="1466006"/>
                      <a:pt x="602679" y="1466006"/>
                    </a:cubicBezTo>
                    <a:cubicBezTo>
                      <a:pt x="561492" y="1467590"/>
                      <a:pt x="521890" y="1473927"/>
                      <a:pt x="502881" y="1478679"/>
                    </a:cubicBezTo>
                    <a:close/>
                    <a:moveTo>
                      <a:pt x="578917" y="1523033"/>
                    </a:moveTo>
                    <a:cubicBezTo>
                      <a:pt x="591590" y="1513529"/>
                      <a:pt x="623272" y="1499272"/>
                      <a:pt x="666042" y="1494520"/>
                    </a:cubicBezTo>
                    <a:cubicBezTo>
                      <a:pt x="710396" y="1491352"/>
                      <a:pt x="737326" y="1499272"/>
                      <a:pt x="748414" y="1502440"/>
                    </a:cubicBezTo>
                    <a:cubicBezTo>
                      <a:pt x="757919" y="1505609"/>
                      <a:pt x="764255" y="1515113"/>
                      <a:pt x="762671" y="1524618"/>
                    </a:cubicBezTo>
                    <a:cubicBezTo>
                      <a:pt x="761087" y="1537290"/>
                      <a:pt x="751583" y="1538874"/>
                      <a:pt x="745247" y="1540459"/>
                    </a:cubicBezTo>
                    <a:cubicBezTo>
                      <a:pt x="732574" y="1542043"/>
                      <a:pt x="700892" y="1537290"/>
                      <a:pt x="667626" y="1542043"/>
                    </a:cubicBezTo>
                    <a:cubicBezTo>
                      <a:pt x="624856" y="1546795"/>
                      <a:pt x="588421" y="1559468"/>
                      <a:pt x="570997" y="1565804"/>
                    </a:cubicBezTo>
                    <a:cubicBezTo>
                      <a:pt x="561492" y="1568972"/>
                      <a:pt x="548819" y="1548379"/>
                      <a:pt x="578917" y="1523033"/>
                    </a:cubicBezTo>
                    <a:close/>
                    <a:moveTo>
                      <a:pt x="651785" y="1597486"/>
                    </a:moveTo>
                    <a:cubicBezTo>
                      <a:pt x="661290" y="1586397"/>
                      <a:pt x="689803" y="1568972"/>
                      <a:pt x="729406" y="1559468"/>
                    </a:cubicBezTo>
                    <a:cubicBezTo>
                      <a:pt x="770592" y="1549963"/>
                      <a:pt x="795937" y="1554715"/>
                      <a:pt x="807026" y="1556299"/>
                    </a:cubicBezTo>
                    <a:cubicBezTo>
                      <a:pt x="816531" y="1557883"/>
                      <a:pt x="822867" y="1567388"/>
                      <a:pt x="824451" y="1575308"/>
                    </a:cubicBezTo>
                    <a:cubicBezTo>
                      <a:pt x="824451" y="1587981"/>
                      <a:pt x="816531" y="1589565"/>
                      <a:pt x="810194" y="1592733"/>
                    </a:cubicBezTo>
                    <a:cubicBezTo>
                      <a:pt x="799105" y="1595902"/>
                      <a:pt x="769008" y="1595902"/>
                      <a:pt x="737326" y="1603822"/>
                    </a:cubicBezTo>
                    <a:cubicBezTo>
                      <a:pt x="697724" y="1613327"/>
                      <a:pt x="666042" y="1630751"/>
                      <a:pt x="651785" y="1638672"/>
                    </a:cubicBezTo>
                    <a:cubicBezTo>
                      <a:pt x="640697" y="1643424"/>
                      <a:pt x="626440" y="1624415"/>
                      <a:pt x="651785" y="1597486"/>
                    </a:cubicBezTo>
                    <a:close/>
                    <a:moveTo>
                      <a:pt x="737326" y="1697283"/>
                    </a:moveTo>
                    <a:cubicBezTo>
                      <a:pt x="729406" y="1703620"/>
                      <a:pt x="711981" y="1686195"/>
                      <a:pt x="732574" y="1659265"/>
                    </a:cubicBezTo>
                    <a:cubicBezTo>
                      <a:pt x="740494" y="1648176"/>
                      <a:pt x="762671" y="1627583"/>
                      <a:pt x="799105" y="1613327"/>
                    </a:cubicBezTo>
                    <a:cubicBezTo>
                      <a:pt x="835539" y="1599070"/>
                      <a:pt x="859301" y="1600654"/>
                      <a:pt x="870389" y="1602238"/>
                    </a:cubicBezTo>
                    <a:cubicBezTo>
                      <a:pt x="879894" y="1603822"/>
                      <a:pt x="887814" y="1610158"/>
                      <a:pt x="889398" y="1618079"/>
                    </a:cubicBezTo>
                    <a:cubicBezTo>
                      <a:pt x="890982" y="1629167"/>
                      <a:pt x="884646" y="1633920"/>
                      <a:pt x="878310" y="1635504"/>
                    </a:cubicBezTo>
                    <a:cubicBezTo>
                      <a:pt x="868805" y="1640256"/>
                      <a:pt x="840292" y="1643424"/>
                      <a:pt x="813362" y="1654513"/>
                    </a:cubicBezTo>
                    <a:cubicBezTo>
                      <a:pt x="776928" y="1668770"/>
                      <a:pt x="749999" y="1687779"/>
                      <a:pt x="737326" y="1697283"/>
                    </a:cubicBezTo>
                    <a:close/>
                    <a:moveTo>
                      <a:pt x="833955" y="1744806"/>
                    </a:moveTo>
                    <a:cubicBezTo>
                      <a:pt x="827619" y="1751142"/>
                      <a:pt x="808610" y="1736885"/>
                      <a:pt x="822867" y="1706788"/>
                    </a:cubicBezTo>
                    <a:cubicBezTo>
                      <a:pt x="827619" y="1694115"/>
                      <a:pt x="845044" y="1671938"/>
                      <a:pt x="875141" y="1656097"/>
                    </a:cubicBezTo>
                    <a:cubicBezTo>
                      <a:pt x="905239" y="1640256"/>
                      <a:pt x="927417" y="1638672"/>
                      <a:pt x="938505" y="1638672"/>
                    </a:cubicBezTo>
                    <a:cubicBezTo>
                      <a:pt x="948010" y="1638672"/>
                      <a:pt x="955930" y="1643424"/>
                      <a:pt x="960682" y="1652929"/>
                    </a:cubicBezTo>
                    <a:cubicBezTo>
                      <a:pt x="965435" y="1664017"/>
                      <a:pt x="957514" y="1668770"/>
                      <a:pt x="952762" y="1671938"/>
                    </a:cubicBezTo>
                    <a:cubicBezTo>
                      <a:pt x="944841" y="1676690"/>
                      <a:pt x="919496" y="1683026"/>
                      <a:pt x="895735" y="1695699"/>
                    </a:cubicBezTo>
                    <a:cubicBezTo>
                      <a:pt x="864053" y="1711540"/>
                      <a:pt x="843460" y="1733717"/>
                      <a:pt x="833955" y="1744806"/>
                    </a:cubicBezTo>
                    <a:close/>
                    <a:moveTo>
                      <a:pt x="1027214" y="1697283"/>
                    </a:moveTo>
                    <a:cubicBezTo>
                      <a:pt x="1020878" y="1703620"/>
                      <a:pt x="1001869" y="1708372"/>
                      <a:pt x="982860" y="1724213"/>
                    </a:cubicBezTo>
                    <a:cubicBezTo>
                      <a:pt x="959098" y="1743222"/>
                      <a:pt x="943258" y="1765399"/>
                      <a:pt x="935337" y="1776488"/>
                    </a:cubicBezTo>
                    <a:cubicBezTo>
                      <a:pt x="930585" y="1784408"/>
                      <a:pt x="909992" y="1771735"/>
                      <a:pt x="917912" y="1741638"/>
                    </a:cubicBezTo>
                    <a:cubicBezTo>
                      <a:pt x="921080" y="1728965"/>
                      <a:pt x="932169" y="1706788"/>
                      <a:pt x="957514" y="1689363"/>
                    </a:cubicBezTo>
                    <a:cubicBezTo>
                      <a:pt x="982860" y="1670354"/>
                      <a:pt x="1003453" y="1668770"/>
                      <a:pt x="1011373" y="1667186"/>
                    </a:cubicBezTo>
                    <a:cubicBezTo>
                      <a:pt x="1019294" y="1667186"/>
                      <a:pt x="1028798" y="1670354"/>
                      <a:pt x="1033550" y="1678274"/>
                    </a:cubicBezTo>
                    <a:cubicBezTo>
                      <a:pt x="1038303" y="1687779"/>
                      <a:pt x="1030382" y="1694115"/>
                      <a:pt x="1027214" y="1697283"/>
                    </a:cubicBezTo>
                    <a:close/>
                    <a:moveTo>
                      <a:pt x="1035134" y="1667186"/>
                    </a:moveTo>
                    <a:cubicBezTo>
                      <a:pt x="1028798" y="1670354"/>
                      <a:pt x="1020878" y="1668770"/>
                      <a:pt x="1016125" y="1665601"/>
                    </a:cubicBezTo>
                    <a:cubicBezTo>
                      <a:pt x="1009789" y="1660849"/>
                      <a:pt x="997116" y="1649760"/>
                      <a:pt x="989196" y="1625999"/>
                    </a:cubicBezTo>
                    <a:cubicBezTo>
                      <a:pt x="981276" y="1602238"/>
                      <a:pt x="982860" y="1581645"/>
                      <a:pt x="987612" y="1572140"/>
                    </a:cubicBezTo>
                    <a:cubicBezTo>
                      <a:pt x="997116" y="1549963"/>
                      <a:pt x="1016125" y="1549963"/>
                      <a:pt x="1016125" y="1556299"/>
                    </a:cubicBezTo>
                    <a:cubicBezTo>
                      <a:pt x="1016125" y="1565804"/>
                      <a:pt x="1016125" y="1589565"/>
                      <a:pt x="1024046" y="1611742"/>
                    </a:cubicBezTo>
                    <a:cubicBezTo>
                      <a:pt x="1030382" y="1630751"/>
                      <a:pt x="1041471" y="1645008"/>
                      <a:pt x="1043055" y="1651345"/>
                    </a:cubicBezTo>
                    <a:cubicBezTo>
                      <a:pt x="1041471" y="1656097"/>
                      <a:pt x="1043055" y="1662433"/>
                      <a:pt x="1035134" y="1667186"/>
                    </a:cubicBezTo>
                    <a:close/>
                    <a:moveTo>
                      <a:pt x="1119091" y="1763815"/>
                    </a:moveTo>
                    <a:lnTo>
                      <a:pt x="1073152" y="1763815"/>
                    </a:lnTo>
                    <a:cubicBezTo>
                      <a:pt x="1073152" y="1763815"/>
                      <a:pt x="1074737" y="1695699"/>
                      <a:pt x="1055727" y="1678274"/>
                    </a:cubicBezTo>
                    <a:cubicBezTo>
                      <a:pt x="1073152" y="1664017"/>
                      <a:pt x="1073152" y="1625999"/>
                      <a:pt x="1073152" y="1625999"/>
                    </a:cubicBezTo>
                    <a:lnTo>
                      <a:pt x="1119091" y="1625999"/>
                    </a:lnTo>
                    <a:cubicBezTo>
                      <a:pt x="1119091" y="1625999"/>
                      <a:pt x="1119091" y="1664017"/>
                      <a:pt x="1136516" y="1678274"/>
                    </a:cubicBezTo>
                    <a:cubicBezTo>
                      <a:pt x="1117507" y="1695699"/>
                      <a:pt x="1119091" y="1762231"/>
                      <a:pt x="1119091" y="1763815"/>
                    </a:cubicBezTo>
                    <a:close/>
                    <a:moveTo>
                      <a:pt x="1112755" y="1464422"/>
                    </a:moveTo>
                    <a:cubicBezTo>
                      <a:pt x="1103250" y="1464422"/>
                      <a:pt x="1095330" y="1456502"/>
                      <a:pt x="1095330" y="1446997"/>
                    </a:cubicBezTo>
                    <a:lnTo>
                      <a:pt x="1095330" y="1355120"/>
                    </a:lnTo>
                    <a:cubicBezTo>
                      <a:pt x="1095330" y="1345616"/>
                      <a:pt x="1103250" y="1337695"/>
                      <a:pt x="1112755" y="1337695"/>
                    </a:cubicBezTo>
                    <a:lnTo>
                      <a:pt x="1147605" y="1337695"/>
                    </a:lnTo>
                    <a:cubicBezTo>
                      <a:pt x="1157109" y="1337695"/>
                      <a:pt x="1165030" y="1345616"/>
                      <a:pt x="1165030" y="1355120"/>
                    </a:cubicBezTo>
                    <a:lnTo>
                      <a:pt x="1165030" y="1446997"/>
                    </a:lnTo>
                    <a:cubicBezTo>
                      <a:pt x="1165030" y="1456502"/>
                      <a:pt x="1157109" y="1464422"/>
                      <a:pt x="1147605" y="1464422"/>
                    </a:cubicBezTo>
                    <a:lnTo>
                      <a:pt x="1112755" y="1464422"/>
                    </a:lnTo>
                    <a:close/>
                    <a:moveTo>
                      <a:pt x="1150773" y="1652929"/>
                    </a:moveTo>
                    <a:cubicBezTo>
                      <a:pt x="1152357" y="1646592"/>
                      <a:pt x="1163446" y="1632336"/>
                      <a:pt x="1169782" y="1613327"/>
                    </a:cubicBezTo>
                    <a:cubicBezTo>
                      <a:pt x="1177702" y="1589565"/>
                      <a:pt x="1177702" y="1567388"/>
                      <a:pt x="1177702" y="1557883"/>
                    </a:cubicBezTo>
                    <a:cubicBezTo>
                      <a:pt x="1177702" y="1551547"/>
                      <a:pt x="1195127" y="1549963"/>
                      <a:pt x="1206216" y="1573724"/>
                    </a:cubicBezTo>
                    <a:cubicBezTo>
                      <a:pt x="1210968" y="1583229"/>
                      <a:pt x="1212553" y="1603822"/>
                      <a:pt x="1204632" y="1627583"/>
                    </a:cubicBezTo>
                    <a:cubicBezTo>
                      <a:pt x="1196712" y="1651345"/>
                      <a:pt x="1184039" y="1662433"/>
                      <a:pt x="1177702" y="1667186"/>
                    </a:cubicBezTo>
                    <a:cubicBezTo>
                      <a:pt x="1172950" y="1671938"/>
                      <a:pt x="1163446" y="1671938"/>
                      <a:pt x="1158693" y="1668770"/>
                    </a:cubicBezTo>
                    <a:cubicBezTo>
                      <a:pt x="1149189" y="1662433"/>
                      <a:pt x="1150773" y="1656097"/>
                      <a:pt x="1150773" y="1652929"/>
                    </a:cubicBezTo>
                    <a:close/>
                    <a:moveTo>
                      <a:pt x="1258491" y="1776488"/>
                    </a:moveTo>
                    <a:cubicBezTo>
                      <a:pt x="1252155" y="1765399"/>
                      <a:pt x="1236314" y="1743222"/>
                      <a:pt x="1210968" y="1724213"/>
                    </a:cubicBezTo>
                    <a:cubicBezTo>
                      <a:pt x="1191959" y="1709956"/>
                      <a:pt x="1172950" y="1703620"/>
                      <a:pt x="1166614" y="1697283"/>
                    </a:cubicBezTo>
                    <a:cubicBezTo>
                      <a:pt x="1163446" y="1694115"/>
                      <a:pt x="1153941" y="1687779"/>
                      <a:pt x="1160277" y="1676690"/>
                    </a:cubicBezTo>
                    <a:cubicBezTo>
                      <a:pt x="1163446" y="1670354"/>
                      <a:pt x="1174534" y="1665601"/>
                      <a:pt x="1182454" y="1665601"/>
                    </a:cubicBezTo>
                    <a:cubicBezTo>
                      <a:pt x="1191959" y="1667186"/>
                      <a:pt x="1210968" y="1668770"/>
                      <a:pt x="1236314" y="1687779"/>
                    </a:cubicBezTo>
                    <a:cubicBezTo>
                      <a:pt x="1261659" y="1706788"/>
                      <a:pt x="1272748" y="1728965"/>
                      <a:pt x="1275916" y="1740053"/>
                    </a:cubicBezTo>
                    <a:cubicBezTo>
                      <a:pt x="1282252" y="1771735"/>
                      <a:pt x="1263243" y="1782824"/>
                      <a:pt x="1258491" y="1776488"/>
                    </a:cubicBezTo>
                    <a:close/>
                    <a:moveTo>
                      <a:pt x="1358288" y="1744806"/>
                    </a:moveTo>
                    <a:cubicBezTo>
                      <a:pt x="1348784" y="1735301"/>
                      <a:pt x="1328191" y="1713124"/>
                      <a:pt x="1298093" y="1695699"/>
                    </a:cubicBezTo>
                    <a:cubicBezTo>
                      <a:pt x="1274332" y="1683026"/>
                      <a:pt x="1248986" y="1676690"/>
                      <a:pt x="1241066" y="1671938"/>
                    </a:cubicBezTo>
                    <a:cubicBezTo>
                      <a:pt x="1236314" y="1668770"/>
                      <a:pt x="1229977" y="1665601"/>
                      <a:pt x="1233145" y="1652929"/>
                    </a:cubicBezTo>
                    <a:cubicBezTo>
                      <a:pt x="1236314" y="1643424"/>
                      <a:pt x="1245818" y="1638672"/>
                      <a:pt x="1255323" y="1638672"/>
                    </a:cubicBezTo>
                    <a:cubicBezTo>
                      <a:pt x="1264827" y="1638672"/>
                      <a:pt x="1287004" y="1640256"/>
                      <a:pt x="1318686" y="1656097"/>
                    </a:cubicBezTo>
                    <a:cubicBezTo>
                      <a:pt x="1348784" y="1671938"/>
                      <a:pt x="1366209" y="1694115"/>
                      <a:pt x="1370961" y="1706788"/>
                    </a:cubicBezTo>
                    <a:cubicBezTo>
                      <a:pt x="1383634" y="1736885"/>
                      <a:pt x="1364625" y="1751142"/>
                      <a:pt x="1358288" y="1744806"/>
                    </a:cubicBezTo>
                    <a:close/>
                    <a:moveTo>
                      <a:pt x="1454918" y="1697283"/>
                    </a:moveTo>
                    <a:cubicBezTo>
                      <a:pt x="1442245" y="1687779"/>
                      <a:pt x="1415316" y="1668770"/>
                      <a:pt x="1380465" y="1654513"/>
                    </a:cubicBezTo>
                    <a:cubicBezTo>
                      <a:pt x="1353536" y="1643424"/>
                      <a:pt x="1325022" y="1640256"/>
                      <a:pt x="1315518" y="1635504"/>
                    </a:cubicBezTo>
                    <a:cubicBezTo>
                      <a:pt x="1309181" y="1632336"/>
                      <a:pt x="1302845" y="1629167"/>
                      <a:pt x="1304429" y="1618079"/>
                    </a:cubicBezTo>
                    <a:cubicBezTo>
                      <a:pt x="1306014" y="1610158"/>
                      <a:pt x="1313934" y="1602238"/>
                      <a:pt x="1323439" y="1602238"/>
                    </a:cubicBezTo>
                    <a:cubicBezTo>
                      <a:pt x="1334527" y="1600654"/>
                      <a:pt x="1358288" y="1600654"/>
                      <a:pt x="1394723" y="1613327"/>
                    </a:cubicBezTo>
                    <a:cubicBezTo>
                      <a:pt x="1429572" y="1627583"/>
                      <a:pt x="1453334" y="1648176"/>
                      <a:pt x="1461254" y="1659265"/>
                    </a:cubicBezTo>
                    <a:cubicBezTo>
                      <a:pt x="1480263" y="1686195"/>
                      <a:pt x="1462838" y="1703620"/>
                      <a:pt x="1454918" y="1697283"/>
                    </a:cubicBezTo>
                    <a:close/>
                    <a:moveTo>
                      <a:pt x="1542043" y="1637088"/>
                    </a:moveTo>
                    <a:cubicBezTo>
                      <a:pt x="1527786" y="1629167"/>
                      <a:pt x="1496104" y="1611742"/>
                      <a:pt x="1456502" y="1602238"/>
                    </a:cubicBezTo>
                    <a:cubicBezTo>
                      <a:pt x="1424820" y="1594317"/>
                      <a:pt x="1394723" y="1594317"/>
                      <a:pt x="1383634" y="1591149"/>
                    </a:cubicBezTo>
                    <a:cubicBezTo>
                      <a:pt x="1377298" y="1589565"/>
                      <a:pt x="1369377" y="1586397"/>
                      <a:pt x="1369377" y="1573724"/>
                    </a:cubicBezTo>
                    <a:cubicBezTo>
                      <a:pt x="1369377" y="1565804"/>
                      <a:pt x="1375713" y="1557883"/>
                      <a:pt x="1386802" y="1554715"/>
                    </a:cubicBezTo>
                    <a:cubicBezTo>
                      <a:pt x="1397891" y="1553131"/>
                      <a:pt x="1424820" y="1548379"/>
                      <a:pt x="1464422" y="1557883"/>
                    </a:cubicBezTo>
                    <a:cubicBezTo>
                      <a:pt x="1504025" y="1567388"/>
                      <a:pt x="1532538" y="1584813"/>
                      <a:pt x="1542043" y="1595902"/>
                    </a:cubicBezTo>
                    <a:cubicBezTo>
                      <a:pt x="1565804" y="1624415"/>
                      <a:pt x="1551547" y="1643424"/>
                      <a:pt x="1542043" y="1637088"/>
                    </a:cubicBezTo>
                    <a:close/>
                    <a:moveTo>
                      <a:pt x="1619663" y="1564220"/>
                    </a:moveTo>
                    <a:cubicBezTo>
                      <a:pt x="1603822" y="1557883"/>
                      <a:pt x="1567388" y="1545211"/>
                      <a:pt x="1523033" y="1540459"/>
                    </a:cubicBezTo>
                    <a:cubicBezTo>
                      <a:pt x="1489768" y="1537290"/>
                      <a:pt x="1458086" y="1542043"/>
                      <a:pt x="1445413" y="1538874"/>
                    </a:cubicBezTo>
                    <a:cubicBezTo>
                      <a:pt x="1439077" y="1537290"/>
                      <a:pt x="1429572" y="1535706"/>
                      <a:pt x="1427988" y="1523033"/>
                    </a:cubicBezTo>
                    <a:cubicBezTo>
                      <a:pt x="1426404" y="1515113"/>
                      <a:pt x="1432741" y="1505609"/>
                      <a:pt x="1442245" y="1500856"/>
                    </a:cubicBezTo>
                    <a:cubicBezTo>
                      <a:pt x="1453334" y="1496104"/>
                      <a:pt x="1480263" y="1488184"/>
                      <a:pt x="1524618" y="1492936"/>
                    </a:cubicBezTo>
                    <a:cubicBezTo>
                      <a:pt x="1568972" y="1496104"/>
                      <a:pt x="1600654" y="1511945"/>
                      <a:pt x="1611742" y="1521449"/>
                    </a:cubicBezTo>
                    <a:cubicBezTo>
                      <a:pt x="1643424" y="1548379"/>
                      <a:pt x="1630752" y="1568972"/>
                      <a:pt x="1619663" y="1564220"/>
                    </a:cubicBezTo>
                    <a:close/>
                    <a:moveTo>
                      <a:pt x="1695699" y="471199"/>
                    </a:moveTo>
                    <a:lnTo>
                      <a:pt x="1683026" y="458526"/>
                    </a:lnTo>
                    <a:lnTo>
                      <a:pt x="1667185" y="474367"/>
                    </a:lnTo>
                    <a:lnTo>
                      <a:pt x="1714708" y="521890"/>
                    </a:lnTo>
                    <a:lnTo>
                      <a:pt x="1730549" y="506049"/>
                    </a:lnTo>
                    <a:lnTo>
                      <a:pt x="1717876" y="493376"/>
                    </a:lnTo>
                    <a:lnTo>
                      <a:pt x="1774904" y="436349"/>
                    </a:lnTo>
                    <a:lnTo>
                      <a:pt x="1787576" y="449022"/>
                    </a:lnTo>
                    <a:lnTo>
                      <a:pt x="1803417" y="433181"/>
                    </a:lnTo>
                    <a:lnTo>
                      <a:pt x="1755894" y="385658"/>
                    </a:lnTo>
                    <a:lnTo>
                      <a:pt x="1740054" y="401499"/>
                    </a:lnTo>
                    <a:lnTo>
                      <a:pt x="1752726" y="414172"/>
                    </a:lnTo>
                    <a:lnTo>
                      <a:pt x="1695699" y="471199"/>
                    </a:lnTo>
                    <a:close/>
                    <a:moveTo>
                      <a:pt x="1759063" y="1599070"/>
                    </a:moveTo>
                    <a:cubicBezTo>
                      <a:pt x="1760647" y="1599070"/>
                      <a:pt x="1773320" y="1597486"/>
                      <a:pt x="1770151" y="1594317"/>
                    </a:cubicBezTo>
                    <a:cubicBezTo>
                      <a:pt x="1768567" y="1592733"/>
                      <a:pt x="1768567" y="1592733"/>
                      <a:pt x="1768567" y="1591149"/>
                    </a:cubicBezTo>
                    <a:cubicBezTo>
                      <a:pt x="1768567" y="1589565"/>
                      <a:pt x="1768567" y="1587981"/>
                      <a:pt x="1766983" y="1587981"/>
                    </a:cubicBezTo>
                    <a:cubicBezTo>
                      <a:pt x="1763815" y="1586397"/>
                      <a:pt x="1760647" y="1587981"/>
                      <a:pt x="1757479" y="1587981"/>
                    </a:cubicBezTo>
                    <a:cubicBezTo>
                      <a:pt x="1751142" y="1589565"/>
                      <a:pt x="1751142" y="1583229"/>
                      <a:pt x="1749558" y="1578477"/>
                    </a:cubicBezTo>
                    <a:cubicBezTo>
                      <a:pt x="1747974" y="1573724"/>
                      <a:pt x="1743222" y="1567388"/>
                      <a:pt x="1738469" y="1568972"/>
                    </a:cubicBezTo>
                    <a:cubicBezTo>
                      <a:pt x="1736885" y="1568972"/>
                      <a:pt x="1728965" y="1570556"/>
                      <a:pt x="1728965" y="1572140"/>
                    </a:cubicBezTo>
                    <a:cubicBezTo>
                      <a:pt x="1727381" y="1573724"/>
                      <a:pt x="1728965" y="1578477"/>
                      <a:pt x="1728965" y="1578477"/>
                    </a:cubicBezTo>
                    <a:cubicBezTo>
                      <a:pt x="1730549" y="1580061"/>
                      <a:pt x="1738469" y="1591149"/>
                      <a:pt x="1736885" y="1594317"/>
                    </a:cubicBezTo>
                    <a:cubicBezTo>
                      <a:pt x="1735302" y="1594317"/>
                      <a:pt x="1733717" y="1594317"/>
                      <a:pt x="1732133" y="1594317"/>
                    </a:cubicBezTo>
                    <a:cubicBezTo>
                      <a:pt x="1728965" y="1595902"/>
                      <a:pt x="1730549" y="1595902"/>
                      <a:pt x="1728965" y="1597486"/>
                    </a:cubicBezTo>
                    <a:cubicBezTo>
                      <a:pt x="1728965" y="1597486"/>
                      <a:pt x="1722629" y="1594317"/>
                      <a:pt x="1722629" y="1597486"/>
                    </a:cubicBezTo>
                    <a:cubicBezTo>
                      <a:pt x="1722629" y="1600654"/>
                      <a:pt x="1725797" y="1602238"/>
                      <a:pt x="1727381" y="1600654"/>
                    </a:cubicBezTo>
                    <a:cubicBezTo>
                      <a:pt x="1730549" y="1600654"/>
                      <a:pt x="1728965" y="1600654"/>
                      <a:pt x="1732133" y="1602238"/>
                    </a:cubicBezTo>
                    <a:cubicBezTo>
                      <a:pt x="1733717" y="1602238"/>
                      <a:pt x="1735302" y="1602238"/>
                      <a:pt x="1738469" y="1602238"/>
                    </a:cubicBezTo>
                    <a:cubicBezTo>
                      <a:pt x="1740054" y="1602238"/>
                      <a:pt x="1744806" y="1606990"/>
                      <a:pt x="1743222" y="1608574"/>
                    </a:cubicBezTo>
                    <a:cubicBezTo>
                      <a:pt x="1743222" y="1608574"/>
                      <a:pt x="1743222" y="1608574"/>
                      <a:pt x="1741638" y="1608574"/>
                    </a:cubicBezTo>
                    <a:cubicBezTo>
                      <a:pt x="1741638" y="1608574"/>
                      <a:pt x="1740054" y="1613327"/>
                      <a:pt x="1740054" y="1611742"/>
                    </a:cubicBezTo>
                    <a:cubicBezTo>
                      <a:pt x="1740054" y="1613327"/>
                      <a:pt x="1743222" y="1613327"/>
                      <a:pt x="1743222" y="1614911"/>
                    </a:cubicBezTo>
                    <a:cubicBezTo>
                      <a:pt x="1746390" y="1618079"/>
                      <a:pt x="1757479" y="1619663"/>
                      <a:pt x="1759063" y="1611742"/>
                    </a:cubicBezTo>
                    <a:cubicBezTo>
                      <a:pt x="1759063" y="1608574"/>
                      <a:pt x="1759063" y="1606990"/>
                      <a:pt x="1757479" y="1603822"/>
                    </a:cubicBezTo>
                    <a:cubicBezTo>
                      <a:pt x="1755894" y="1602238"/>
                      <a:pt x="1754310" y="1599070"/>
                      <a:pt x="1759063" y="1599070"/>
                    </a:cubicBezTo>
                    <a:close/>
                    <a:moveTo>
                      <a:pt x="1294925" y="2091721"/>
                    </a:moveTo>
                    <a:cubicBezTo>
                      <a:pt x="1294925" y="2086969"/>
                      <a:pt x="1291757" y="2083801"/>
                      <a:pt x="1291757" y="2079048"/>
                    </a:cubicBezTo>
                    <a:cubicBezTo>
                      <a:pt x="1290173" y="2074296"/>
                      <a:pt x="1291757" y="2067960"/>
                      <a:pt x="1290173" y="2063208"/>
                    </a:cubicBezTo>
                    <a:cubicBezTo>
                      <a:pt x="1288589" y="2058455"/>
                      <a:pt x="1288589" y="2053703"/>
                      <a:pt x="1287004" y="2048951"/>
                    </a:cubicBezTo>
                    <a:cubicBezTo>
                      <a:pt x="1285420" y="2044199"/>
                      <a:pt x="1282252" y="2039446"/>
                      <a:pt x="1283836" y="2034694"/>
                    </a:cubicBezTo>
                    <a:cubicBezTo>
                      <a:pt x="1283836" y="2031526"/>
                      <a:pt x="1285420" y="2028358"/>
                      <a:pt x="1287004" y="2025189"/>
                    </a:cubicBezTo>
                    <a:cubicBezTo>
                      <a:pt x="1287004" y="2022021"/>
                      <a:pt x="1290173" y="2020437"/>
                      <a:pt x="1293341" y="2020437"/>
                    </a:cubicBezTo>
                    <a:cubicBezTo>
                      <a:pt x="1294925" y="2020437"/>
                      <a:pt x="1298093" y="2017269"/>
                      <a:pt x="1299677" y="2017269"/>
                    </a:cubicBezTo>
                    <a:cubicBezTo>
                      <a:pt x="1302845" y="2015685"/>
                      <a:pt x="1306014" y="2014101"/>
                      <a:pt x="1307598" y="2012517"/>
                    </a:cubicBezTo>
                    <a:cubicBezTo>
                      <a:pt x="1310766" y="2010933"/>
                      <a:pt x="1307598" y="2009348"/>
                      <a:pt x="1309181" y="2007764"/>
                    </a:cubicBezTo>
                    <a:cubicBezTo>
                      <a:pt x="1312350" y="2003012"/>
                      <a:pt x="1307598" y="2004596"/>
                      <a:pt x="1306014" y="2001428"/>
                    </a:cubicBezTo>
                    <a:cubicBezTo>
                      <a:pt x="1307598" y="2001428"/>
                      <a:pt x="1307598" y="2001428"/>
                      <a:pt x="1309181" y="1999844"/>
                    </a:cubicBezTo>
                    <a:cubicBezTo>
                      <a:pt x="1306014" y="1999844"/>
                      <a:pt x="1304429" y="1999844"/>
                      <a:pt x="1301261" y="1999844"/>
                    </a:cubicBezTo>
                    <a:cubicBezTo>
                      <a:pt x="1298093" y="2001428"/>
                      <a:pt x="1294925" y="2001428"/>
                      <a:pt x="1290173" y="2003012"/>
                    </a:cubicBezTo>
                    <a:cubicBezTo>
                      <a:pt x="1285420" y="2004596"/>
                      <a:pt x="1277500" y="2006180"/>
                      <a:pt x="1277500" y="1999844"/>
                    </a:cubicBezTo>
                    <a:cubicBezTo>
                      <a:pt x="1277500" y="1998260"/>
                      <a:pt x="1285420" y="1995092"/>
                      <a:pt x="1287004" y="1995092"/>
                    </a:cubicBezTo>
                    <a:cubicBezTo>
                      <a:pt x="1290173" y="1993508"/>
                      <a:pt x="1296509" y="1991924"/>
                      <a:pt x="1298093" y="1987171"/>
                    </a:cubicBezTo>
                    <a:cubicBezTo>
                      <a:pt x="1299677" y="1984003"/>
                      <a:pt x="1296509" y="1980835"/>
                      <a:pt x="1294925" y="1977667"/>
                    </a:cubicBezTo>
                    <a:cubicBezTo>
                      <a:pt x="1294925" y="1976083"/>
                      <a:pt x="1288589" y="1979251"/>
                      <a:pt x="1287004" y="1979251"/>
                    </a:cubicBezTo>
                    <a:cubicBezTo>
                      <a:pt x="1282252" y="1980835"/>
                      <a:pt x="1277500" y="1985587"/>
                      <a:pt x="1272748" y="1987171"/>
                    </a:cubicBezTo>
                    <a:cubicBezTo>
                      <a:pt x="1269579" y="1987171"/>
                      <a:pt x="1267996" y="1987171"/>
                      <a:pt x="1266411" y="1985587"/>
                    </a:cubicBezTo>
                    <a:cubicBezTo>
                      <a:pt x="1264827" y="1984003"/>
                      <a:pt x="1266411" y="1984003"/>
                      <a:pt x="1266411" y="1982419"/>
                    </a:cubicBezTo>
                    <a:cubicBezTo>
                      <a:pt x="1267996" y="1980835"/>
                      <a:pt x="1267996" y="1980835"/>
                      <a:pt x="1269579" y="1980835"/>
                    </a:cubicBezTo>
                    <a:cubicBezTo>
                      <a:pt x="1271163" y="1980835"/>
                      <a:pt x="1272748" y="1979251"/>
                      <a:pt x="1274332" y="1977667"/>
                    </a:cubicBezTo>
                    <a:cubicBezTo>
                      <a:pt x="1275916" y="1976083"/>
                      <a:pt x="1279084" y="1974499"/>
                      <a:pt x="1282252" y="1972915"/>
                    </a:cubicBezTo>
                    <a:cubicBezTo>
                      <a:pt x="1288589" y="1969746"/>
                      <a:pt x="1291757" y="1968162"/>
                      <a:pt x="1291757" y="1960242"/>
                    </a:cubicBezTo>
                    <a:cubicBezTo>
                      <a:pt x="1291757" y="1958658"/>
                      <a:pt x="1291757" y="1957074"/>
                      <a:pt x="1291757" y="1955490"/>
                    </a:cubicBezTo>
                    <a:cubicBezTo>
                      <a:pt x="1291757" y="1952321"/>
                      <a:pt x="1285420" y="1957074"/>
                      <a:pt x="1285420" y="1957074"/>
                    </a:cubicBezTo>
                    <a:cubicBezTo>
                      <a:pt x="1277500" y="1961826"/>
                      <a:pt x="1271163" y="1968162"/>
                      <a:pt x="1261659" y="1971330"/>
                    </a:cubicBezTo>
                    <a:cubicBezTo>
                      <a:pt x="1258491" y="1972915"/>
                      <a:pt x="1255323" y="1972915"/>
                      <a:pt x="1253738" y="1974499"/>
                    </a:cubicBezTo>
                    <a:cubicBezTo>
                      <a:pt x="1250571" y="1976083"/>
                      <a:pt x="1248986" y="1971330"/>
                      <a:pt x="1247402" y="1972915"/>
                    </a:cubicBezTo>
                    <a:cubicBezTo>
                      <a:pt x="1242650" y="1974499"/>
                      <a:pt x="1244234" y="1969746"/>
                      <a:pt x="1244234" y="1966578"/>
                    </a:cubicBezTo>
                    <a:cubicBezTo>
                      <a:pt x="1247402" y="1963410"/>
                      <a:pt x="1250571" y="1963410"/>
                      <a:pt x="1253738" y="1961826"/>
                    </a:cubicBezTo>
                    <a:cubicBezTo>
                      <a:pt x="1255323" y="1961826"/>
                      <a:pt x="1258491" y="1958658"/>
                      <a:pt x="1260075" y="1960242"/>
                    </a:cubicBezTo>
                    <a:cubicBezTo>
                      <a:pt x="1260075" y="1961826"/>
                      <a:pt x="1260075" y="1963410"/>
                      <a:pt x="1261659" y="1964994"/>
                    </a:cubicBezTo>
                    <a:cubicBezTo>
                      <a:pt x="1266411" y="1964994"/>
                      <a:pt x="1271163" y="1961826"/>
                      <a:pt x="1272748" y="1958658"/>
                    </a:cubicBezTo>
                    <a:cubicBezTo>
                      <a:pt x="1274332" y="1952321"/>
                      <a:pt x="1275916" y="1947569"/>
                      <a:pt x="1280668" y="1944401"/>
                    </a:cubicBezTo>
                    <a:cubicBezTo>
                      <a:pt x="1285420" y="1939649"/>
                      <a:pt x="1296509" y="1936481"/>
                      <a:pt x="1302845" y="1934896"/>
                    </a:cubicBezTo>
                    <a:cubicBezTo>
                      <a:pt x="1307598" y="1933312"/>
                      <a:pt x="1310766" y="1931728"/>
                      <a:pt x="1315518" y="1931728"/>
                    </a:cubicBezTo>
                    <a:cubicBezTo>
                      <a:pt x="1318686" y="1930144"/>
                      <a:pt x="1321854" y="1928560"/>
                      <a:pt x="1325022" y="1926976"/>
                    </a:cubicBezTo>
                    <a:cubicBezTo>
                      <a:pt x="1328191" y="1925392"/>
                      <a:pt x="1334527" y="1925392"/>
                      <a:pt x="1336111" y="1922224"/>
                    </a:cubicBezTo>
                    <a:cubicBezTo>
                      <a:pt x="1337695" y="1919055"/>
                      <a:pt x="1336111" y="1915887"/>
                      <a:pt x="1336111" y="1914303"/>
                    </a:cubicBezTo>
                    <a:cubicBezTo>
                      <a:pt x="1331359" y="1911135"/>
                      <a:pt x="1326607" y="1915887"/>
                      <a:pt x="1321854" y="1917471"/>
                    </a:cubicBezTo>
                    <a:cubicBezTo>
                      <a:pt x="1318686" y="1919055"/>
                      <a:pt x="1315518" y="1920640"/>
                      <a:pt x="1312350" y="1920640"/>
                    </a:cubicBezTo>
                    <a:cubicBezTo>
                      <a:pt x="1309181" y="1920640"/>
                      <a:pt x="1306014" y="1923808"/>
                      <a:pt x="1301261" y="1923808"/>
                    </a:cubicBezTo>
                    <a:cubicBezTo>
                      <a:pt x="1299677" y="1923808"/>
                      <a:pt x="1299677" y="1923808"/>
                      <a:pt x="1298093" y="1923808"/>
                    </a:cubicBezTo>
                    <a:cubicBezTo>
                      <a:pt x="1298093" y="1923808"/>
                      <a:pt x="1298093" y="1925392"/>
                      <a:pt x="1296509" y="1925392"/>
                    </a:cubicBezTo>
                    <a:cubicBezTo>
                      <a:pt x="1294925" y="1925392"/>
                      <a:pt x="1293341" y="1926976"/>
                      <a:pt x="1291757" y="1926976"/>
                    </a:cubicBezTo>
                    <a:cubicBezTo>
                      <a:pt x="1290173" y="1926976"/>
                      <a:pt x="1288589" y="1926976"/>
                      <a:pt x="1287004" y="1928560"/>
                    </a:cubicBezTo>
                    <a:cubicBezTo>
                      <a:pt x="1283836" y="1930144"/>
                      <a:pt x="1274332" y="1936481"/>
                      <a:pt x="1274332" y="1930144"/>
                    </a:cubicBezTo>
                    <a:cubicBezTo>
                      <a:pt x="1274332" y="1925392"/>
                      <a:pt x="1269579" y="1919055"/>
                      <a:pt x="1271163" y="1914303"/>
                    </a:cubicBezTo>
                    <a:cubicBezTo>
                      <a:pt x="1271163" y="1912719"/>
                      <a:pt x="1271163" y="1911135"/>
                      <a:pt x="1272748" y="1909551"/>
                    </a:cubicBezTo>
                    <a:cubicBezTo>
                      <a:pt x="1272748" y="1907967"/>
                      <a:pt x="1277500" y="1911135"/>
                      <a:pt x="1279084" y="1911135"/>
                    </a:cubicBezTo>
                    <a:cubicBezTo>
                      <a:pt x="1282252" y="1911135"/>
                      <a:pt x="1285420" y="1911135"/>
                      <a:pt x="1288589" y="1911135"/>
                    </a:cubicBezTo>
                    <a:cubicBezTo>
                      <a:pt x="1291757" y="1911135"/>
                      <a:pt x="1293341" y="1907967"/>
                      <a:pt x="1294925" y="1907967"/>
                    </a:cubicBezTo>
                    <a:cubicBezTo>
                      <a:pt x="1301261" y="1907967"/>
                      <a:pt x="1293341" y="1896878"/>
                      <a:pt x="1291757" y="1895294"/>
                    </a:cubicBezTo>
                    <a:cubicBezTo>
                      <a:pt x="1287004" y="1892126"/>
                      <a:pt x="1280668" y="1887374"/>
                      <a:pt x="1275916" y="1888958"/>
                    </a:cubicBezTo>
                    <a:cubicBezTo>
                      <a:pt x="1274332" y="1888958"/>
                      <a:pt x="1272748" y="1890542"/>
                      <a:pt x="1271163" y="1888958"/>
                    </a:cubicBezTo>
                    <a:cubicBezTo>
                      <a:pt x="1269579" y="1887374"/>
                      <a:pt x="1271163" y="1882621"/>
                      <a:pt x="1271163" y="1881037"/>
                    </a:cubicBezTo>
                    <a:cubicBezTo>
                      <a:pt x="1271163" y="1876285"/>
                      <a:pt x="1269579" y="1873117"/>
                      <a:pt x="1264827" y="1871533"/>
                    </a:cubicBezTo>
                    <a:cubicBezTo>
                      <a:pt x="1258491" y="1868365"/>
                      <a:pt x="1258491" y="1874701"/>
                      <a:pt x="1255323" y="1877869"/>
                    </a:cubicBezTo>
                    <a:cubicBezTo>
                      <a:pt x="1252155" y="1882621"/>
                      <a:pt x="1250571" y="1885790"/>
                      <a:pt x="1248986" y="1888958"/>
                    </a:cubicBezTo>
                    <a:cubicBezTo>
                      <a:pt x="1248986" y="1890542"/>
                      <a:pt x="1247402" y="1893710"/>
                      <a:pt x="1247402" y="1895294"/>
                    </a:cubicBezTo>
                    <a:cubicBezTo>
                      <a:pt x="1247402" y="1896878"/>
                      <a:pt x="1248986" y="1896878"/>
                      <a:pt x="1248986" y="1898462"/>
                    </a:cubicBezTo>
                    <a:cubicBezTo>
                      <a:pt x="1248986" y="1900046"/>
                      <a:pt x="1248986" y="1901631"/>
                      <a:pt x="1250571" y="1901631"/>
                    </a:cubicBezTo>
                    <a:cubicBezTo>
                      <a:pt x="1252155" y="1907967"/>
                      <a:pt x="1248986" y="1912719"/>
                      <a:pt x="1248986" y="1919055"/>
                    </a:cubicBezTo>
                    <a:cubicBezTo>
                      <a:pt x="1248986" y="1922224"/>
                      <a:pt x="1250571" y="1925392"/>
                      <a:pt x="1252155" y="1928560"/>
                    </a:cubicBezTo>
                    <a:cubicBezTo>
                      <a:pt x="1253738" y="1931728"/>
                      <a:pt x="1253738" y="1934896"/>
                      <a:pt x="1253738" y="1939649"/>
                    </a:cubicBezTo>
                    <a:cubicBezTo>
                      <a:pt x="1252155" y="1939649"/>
                      <a:pt x="1253738" y="1938064"/>
                      <a:pt x="1252155" y="1938064"/>
                    </a:cubicBezTo>
                    <a:cubicBezTo>
                      <a:pt x="1250571" y="1939649"/>
                      <a:pt x="1250571" y="1942817"/>
                      <a:pt x="1250571" y="1944401"/>
                    </a:cubicBezTo>
                    <a:cubicBezTo>
                      <a:pt x="1250571" y="1945985"/>
                      <a:pt x="1250571" y="1949153"/>
                      <a:pt x="1248986" y="1950737"/>
                    </a:cubicBezTo>
                    <a:cubicBezTo>
                      <a:pt x="1247402" y="1952321"/>
                      <a:pt x="1245818" y="1955490"/>
                      <a:pt x="1244234" y="1957074"/>
                    </a:cubicBezTo>
                    <a:cubicBezTo>
                      <a:pt x="1241066" y="1958658"/>
                      <a:pt x="1242650" y="1952321"/>
                      <a:pt x="1241066" y="1950737"/>
                    </a:cubicBezTo>
                    <a:cubicBezTo>
                      <a:pt x="1241066" y="1947569"/>
                      <a:pt x="1239482" y="1944401"/>
                      <a:pt x="1239482" y="1941233"/>
                    </a:cubicBezTo>
                    <a:cubicBezTo>
                      <a:pt x="1239482" y="1938064"/>
                      <a:pt x="1239482" y="1936481"/>
                      <a:pt x="1237898" y="1933312"/>
                    </a:cubicBezTo>
                    <a:cubicBezTo>
                      <a:pt x="1236314" y="1930144"/>
                      <a:pt x="1237898" y="1926976"/>
                      <a:pt x="1237898" y="1923808"/>
                    </a:cubicBezTo>
                    <a:cubicBezTo>
                      <a:pt x="1237898" y="1922224"/>
                      <a:pt x="1236314" y="1915887"/>
                      <a:pt x="1234730" y="1915887"/>
                    </a:cubicBezTo>
                    <a:cubicBezTo>
                      <a:pt x="1233145" y="1914303"/>
                      <a:pt x="1231561" y="1912719"/>
                      <a:pt x="1231561" y="1911135"/>
                    </a:cubicBezTo>
                    <a:cubicBezTo>
                      <a:pt x="1231561" y="1909551"/>
                      <a:pt x="1233145" y="1906383"/>
                      <a:pt x="1231561" y="1904799"/>
                    </a:cubicBezTo>
                    <a:cubicBezTo>
                      <a:pt x="1229977" y="1901631"/>
                      <a:pt x="1223641" y="1895294"/>
                      <a:pt x="1220473" y="1900046"/>
                    </a:cubicBezTo>
                    <a:cubicBezTo>
                      <a:pt x="1218889" y="1903215"/>
                      <a:pt x="1218889" y="1907967"/>
                      <a:pt x="1217305" y="1911135"/>
                    </a:cubicBezTo>
                    <a:cubicBezTo>
                      <a:pt x="1217305" y="1912719"/>
                      <a:pt x="1215720" y="1915887"/>
                      <a:pt x="1214136" y="1915887"/>
                    </a:cubicBezTo>
                    <a:cubicBezTo>
                      <a:pt x="1212553" y="1915887"/>
                      <a:pt x="1214136" y="1911135"/>
                      <a:pt x="1212553" y="1911135"/>
                    </a:cubicBezTo>
                    <a:cubicBezTo>
                      <a:pt x="1210968" y="1914303"/>
                      <a:pt x="1209384" y="1917471"/>
                      <a:pt x="1209384" y="1922224"/>
                    </a:cubicBezTo>
                    <a:cubicBezTo>
                      <a:pt x="1209384" y="1923808"/>
                      <a:pt x="1210968" y="1928560"/>
                      <a:pt x="1209384" y="1930144"/>
                    </a:cubicBezTo>
                    <a:cubicBezTo>
                      <a:pt x="1207800" y="1931728"/>
                      <a:pt x="1206216" y="1933312"/>
                      <a:pt x="1204632" y="1934896"/>
                    </a:cubicBezTo>
                    <a:cubicBezTo>
                      <a:pt x="1203048" y="1936481"/>
                      <a:pt x="1196712" y="1936481"/>
                      <a:pt x="1198295" y="1939649"/>
                    </a:cubicBezTo>
                    <a:cubicBezTo>
                      <a:pt x="1196712" y="1941233"/>
                      <a:pt x="1195127" y="1944401"/>
                      <a:pt x="1195127" y="1945985"/>
                    </a:cubicBezTo>
                    <a:cubicBezTo>
                      <a:pt x="1195127" y="1947569"/>
                      <a:pt x="1195127" y="1947569"/>
                      <a:pt x="1196712" y="1947569"/>
                    </a:cubicBezTo>
                    <a:cubicBezTo>
                      <a:pt x="1196712" y="1949153"/>
                      <a:pt x="1196712" y="1949153"/>
                      <a:pt x="1196712" y="1950737"/>
                    </a:cubicBezTo>
                    <a:cubicBezTo>
                      <a:pt x="1198295" y="1952321"/>
                      <a:pt x="1198295" y="1952321"/>
                      <a:pt x="1198295" y="1955490"/>
                    </a:cubicBezTo>
                    <a:cubicBezTo>
                      <a:pt x="1198295" y="1957074"/>
                      <a:pt x="1203048" y="1958658"/>
                      <a:pt x="1204632" y="1958658"/>
                    </a:cubicBezTo>
                    <a:cubicBezTo>
                      <a:pt x="1207800" y="1958658"/>
                      <a:pt x="1214136" y="1955490"/>
                      <a:pt x="1215720" y="1957074"/>
                    </a:cubicBezTo>
                    <a:cubicBezTo>
                      <a:pt x="1217305" y="1958658"/>
                      <a:pt x="1218889" y="1968162"/>
                      <a:pt x="1215720" y="1969746"/>
                    </a:cubicBezTo>
                    <a:cubicBezTo>
                      <a:pt x="1212553" y="1971330"/>
                      <a:pt x="1210968" y="1972915"/>
                      <a:pt x="1207800" y="1972915"/>
                    </a:cubicBezTo>
                    <a:cubicBezTo>
                      <a:pt x="1204632" y="1974499"/>
                      <a:pt x="1199880" y="1974499"/>
                      <a:pt x="1196712" y="1976083"/>
                    </a:cubicBezTo>
                    <a:cubicBezTo>
                      <a:pt x="1193543" y="1977667"/>
                      <a:pt x="1191959" y="1979251"/>
                      <a:pt x="1188791" y="1980835"/>
                    </a:cubicBezTo>
                    <a:cubicBezTo>
                      <a:pt x="1184039" y="1982419"/>
                      <a:pt x="1179287" y="1982419"/>
                      <a:pt x="1174534" y="1982419"/>
                    </a:cubicBezTo>
                    <a:cubicBezTo>
                      <a:pt x="1171366" y="1982419"/>
                      <a:pt x="1166614" y="1982419"/>
                      <a:pt x="1163446" y="1982419"/>
                    </a:cubicBezTo>
                    <a:cubicBezTo>
                      <a:pt x="1161862" y="1982419"/>
                      <a:pt x="1161862" y="1980835"/>
                      <a:pt x="1160277" y="1980835"/>
                    </a:cubicBezTo>
                    <a:cubicBezTo>
                      <a:pt x="1157109" y="1980835"/>
                      <a:pt x="1158693" y="1984003"/>
                      <a:pt x="1155525" y="1984003"/>
                    </a:cubicBezTo>
                    <a:cubicBezTo>
                      <a:pt x="1155525" y="1984003"/>
                      <a:pt x="1152357" y="1987171"/>
                      <a:pt x="1152357" y="1987171"/>
                    </a:cubicBezTo>
                    <a:cubicBezTo>
                      <a:pt x="1152357" y="1988755"/>
                      <a:pt x="1152357" y="1990339"/>
                      <a:pt x="1150773" y="1991924"/>
                    </a:cubicBezTo>
                    <a:cubicBezTo>
                      <a:pt x="1149189" y="1991924"/>
                      <a:pt x="1149189" y="1995092"/>
                      <a:pt x="1147605" y="1996676"/>
                    </a:cubicBezTo>
                    <a:cubicBezTo>
                      <a:pt x="1147605" y="1998260"/>
                      <a:pt x="1149189" y="1998260"/>
                      <a:pt x="1150773" y="1998260"/>
                    </a:cubicBezTo>
                    <a:cubicBezTo>
                      <a:pt x="1155525" y="1998260"/>
                      <a:pt x="1158693" y="1996676"/>
                      <a:pt x="1163446" y="1996676"/>
                    </a:cubicBezTo>
                    <a:cubicBezTo>
                      <a:pt x="1166614" y="1996676"/>
                      <a:pt x="1168198" y="1993508"/>
                      <a:pt x="1171366" y="1993508"/>
                    </a:cubicBezTo>
                    <a:cubicBezTo>
                      <a:pt x="1174534" y="1993508"/>
                      <a:pt x="1176118" y="1991924"/>
                      <a:pt x="1179287" y="1991924"/>
                    </a:cubicBezTo>
                    <a:cubicBezTo>
                      <a:pt x="1182454" y="1991924"/>
                      <a:pt x="1184039" y="1991924"/>
                      <a:pt x="1187207" y="1990339"/>
                    </a:cubicBezTo>
                    <a:cubicBezTo>
                      <a:pt x="1190375" y="1988755"/>
                      <a:pt x="1191959" y="1987171"/>
                      <a:pt x="1195127" y="1987171"/>
                    </a:cubicBezTo>
                    <a:cubicBezTo>
                      <a:pt x="1203048" y="1987171"/>
                      <a:pt x="1209384" y="1980835"/>
                      <a:pt x="1217305" y="1979251"/>
                    </a:cubicBezTo>
                    <a:cubicBezTo>
                      <a:pt x="1220473" y="1977667"/>
                      <a:pt x="1220473" y="1979251"/>
                      <a:pt x="1222057" y="1980835"/>
                    </a:cubicBezTo>
                    <a:cubicBezTo>
                      <a:pt x="1223641" y="1980835"/>
                      <a:pt x="1226809" y="1982419"/>
                      <a:pt x="1228393" y="1982419"/>
                    </a:cubicBezTo>
                    <a:cubicBezTo>
                      <a:pt x="1229977" y="1982419"/>
                      <a:pt x="1229977" y="1982419"/>
                      <a:pt x="1231561" y="1982419"/>
                    </a:cubicBezTo>
                    <a:cubicBezTo>
                      <a:pt x="1233145" y="1982419"/>
                      <a:pt x="1236314" y="1984003"/>
                      <a:pt x="1237898" y="1984003"/>
                    </a:cubicBezTo>
                    <a:cubicBezTo>
                      <a:pt x="1241066" y="1984003"/>
                      <a:pt x="1242650" y="1980835"/>
                      <a:pt x="1247402" y="1980835"/>
                    </a:cubicBezTo>
                    <a:cubicBezTo>
                      <a:pt x="1247402" y="1985587"/>
                      <a:pt x="1239482" y="1987171"/>
                      <a:pt x="1236314" y="1990339"/>
                    </a:cubicBezTo>
                    <a:cubicBezTo>
                      <a:pt x="1233145" y="1991924"/>
                      <a:pt x="1229977" y="1995092"/>
                      <a:pt x="1226809" y="1995092"/>
                    </a:cubicBezTo>
                    <a:cubicBezTo>
                      <a:pt x="1223641" y="1995092"/>
                      <a:pt x="1222057" y="1995092"/>
                      <a:pt x="1218889" y="1996676"/>
                    </a:cubicBezTo>
                    <a:cubicBezTo>
                      <a:pt x="1217305" y="1996676"/>
                      <a:pt x="1214136" y="1998260"/>
                      <a:pt x="1212553" y="1999844"/>
                    </a:cubicBezTo>
                    <a:cubicBezTo>
                      <a:pt x="1210968" y="2001428"/>
                      <a:pt x="1210968" y="2004596"/>
                      <a:pt x="1212553" y="2004596"/>
                    </a:cubicBezTo>
                    <a:cubicBezTo>
                      <a:pt x="1212553" y="2004596"/>
                      <a:pt x="1215720" y="2004596"/>
                      <a:pt x="1215720" y="2004596"/>
                    </a:cubicBezTo>
                    <a:cubicBezTo>
                      <a:pt x="1215720" y="2006180"/>
                      <a:pt x="1215720" y="2006180"/>
                      <a:pt x="1217305" y="2006180"/>
                    </a:cubicBezTo>
                    <a:cubicBezTo>
                      <a:pt x="1218889" y="2006180"/>
                      <a:pt x="1223641" y="2006180"/>
                      <a:pt x="1226809" y="2006180"/>
                    </a:cubicBezTo>
                    <a:cubicBezTo>
                      <a:pt x="1233145" y="2006180"/>
                      <a:pt x="1239482" y="1998260"/>
                      <a:pt x="1245818" y="1996676"/>
                    </a:cubicBezTo>
                    <a:cubicBezTo>
                      <a:pt x="1247402" y="1996676"/>
                      <a:pt x="1248986" y="1991924"/>
                      <a:pt x="1250571" y="1995092"/>
                    </a:cubicBezTo>
                    <a:cubicBezTo>
                      <a:pt x="1252155" y="1996676"/>
                      <a:pt x="1252155" y="1999844"/>
                      <a:pt x="1250571" y="2001428"/>
                    </a:cubicBezTo>
                    <a:cubicBezTo>
                      <a:pt x="1248986" y="2004596"/>
                      <a:pt x="1245818" y="2007764"/>
                      <a:pt x="1242650" y="2009348"/>
                    </a:cubicBezTo>
                    <a:cubicBezTo>
                      <a:pt x="1241066" y="2010933"/>
                      <a:pt x="1233145" y="2017269"/>
                      <a:pt x="1231561" y="2015685"/>
                    </a:cubicBezTo>
                    <a:cubicBezTo>
                      <a:pt x="1234730" y="2012517"/>
                      <a:pt x="1237898" y="2010933"/>
                      <a:pt x="1237898" y="2007764"/>
                    </a:cubicBezTo>
                    <a:cubicBezTo>
                      <a:pt x="1237898" y="2007764"/>
                      <a:pt x="1233145" y="2010933"/>
                      <a:pt x="1234730" y="2009348"/>
                    </a:cubicBezTo>
                    <a:cubicBezTo>
                      <a:pt x="1233145" y="2009348"/>
                      <a:pt x="1228393" y="2015685"/>
                      <a:pt x="1228393" y="2015685"/>
                    </a:cubicBezTo>
                    <a:cubicBezTo>
                      <a:pt x="1229977" y="2012517"/>
                      <a:pt x="1234730" y="2009348"/>
                      <a:pt x="1237898" y="2006180"/>
                    </a:cubicBezTo>
                    <a:cubicBezTo>
                      <a:pt x="1236314" y="2006180"/>
                      <a:pt x="1236314" y="2006180"/>
                      <a:pt x="1236314" y="2006180"/>
                    </a:cubicBezTo>
                    <a:cubicBezTo>
                      <a:pt x="1234730" y="2006180"/>
                      <a:pt x="1234730" y="2007764"/>
                      <a:pt x="1233145" y="2007764"/>
                    </a:cubicBezTo>
                    <a:cubicBezTo>
                      <a:pt x="1229977" y="2010933"/>
                      <a:pt x="1228393" y="2014101"/>
                      <a:pt x="1225225" y="2015685"/>
                    </a:cubicBezTo>
                    <a:cubicBezTo>
                      <a:pt x="1223641" y="2017269"/>
                      <a:pt x="1218889" y="2020437"/>
                      <a:pt x="1222057" y="2022021"/>
                    </a:cubicBezTo>
                    <a:cubicBezTo>
                      <a:pt x="1223641" y="2023605"/>
                      <a:pt x="1228393" y="2023605"/>
                      <a:pt x="1226809" y="2026773"/>
                    </a:cubicBezTo>
                    <a:cubicBezTo>
                      <a:pt x="1226809" y="2029942"/>
                      <a:pt x="1228393" y="2029942"/>
                      <a:pt x="1231561" y="2026773"/>
                    </a:cubicBezTo>
                    <a:cubicBezTo>
                      <a:pt x="1233145" y="2025189"/>
                      <a:pt x="1234730" y="2023605"/>
                      <a:pt x="1236314" y="2023605"/>
                    </a:cubicBezTo>
                    <a:cubicBezTo>
                      <a:pt x="1237898" y="2023605"/>
                      <a:pt x="1239482" y="2023605"/>
                      <a:pt x="1241066" y="2023605"/>
                    </a:cubicBezTo>
                    <a:cubicBezTo>
                      <a:pt x="1244234" y="2023605"/>
                      <a:pt x="1248986" y="2014101"/>
                      <a:pt x="1250571" y="2015685"/>
                    </a:cubicBezTo>
                    <a:cubicBezTo>
                      <a:pt x="1248986" y="2017269"/>
                      <a:pt x="1247402" y="2020437"/>
                      <a:pt x="1245818" y="2022021"/>
                    </a:cubicBezTo>
                    <a:cubicBezTo>
                      <a:pt x="1245818" y="2022021"/>
                      <a:pt x="1241066" y="2023605"/>
                      <a:pt x="1241066" y="2025189"/>
                    </a:cubicBezTo>
                    <a:cubicBezTo>
                      <a:pt x="1242650" y="2025189"/>
                      <a:pt x="1245818" y="2023605"/>
                      <a:pt x="1247402" y="2022021"/>
                    </a:cubicBezTo>
                    <a:cubicBezTo>
                      <a:pt x="1248986" y="2020437"/>
                      <a:pt x="1247402" y="2020437"/>
                      <a:pt x="1248986" y="2018853"/>
                    </a:cubicBezTo>
                    <a:cubicBezTo>
                      <a:pt x="1250571" y="2017269"/>
                      <a:pt x="1252155" y="2015685"/>
                      <a:pt x="1253738" y="2015685"/>
                    </a:cubicBezTo>
                    <a:cubicBezTo>
                      <a:pt x="1256907" y="2014101"/>
                      <a:pt x="1256907" y="2020437"/>
                      <a:pt x="1256907" y="2022021"/>
                    </a:cubicBezTo>
                    <a:cubicBezTo>
                      <a:pt x="1253738" y="2028358"/>
                      <a:pt x="1245818" y="2028358"/>
                      <a:pt x="1239482" y="2033110"/>
                    </a:cubicBezTo>
                    <a:cubicBezTo>
                      <a:pt x="1236314" y="2034694"/>
                      <a:pt x="1229977" y="2042614"/>
                      <a:pt x="1225225" y="2041030"/>
                    </a:cubicBezTo>
                    <a:cubicBezTo>
                      <a:pt x="1226809" y="2039446"/>
                      <a:pt x="1228393" y="2037862"/>
                      <a:pt x="1228393" y="2036278"/>
                    </a:cubicBezTo>
                    <a:cubicBezTo>
                      <a:pt x="1228393" y="2036278"/>
                      <a:pt x="1226809" y="2036278"/>
                      <a:pt x="1226809" y="2036278"/>
                    </a:cubicBezTo>
                    <a:cubicBezTo>
                      <a:pt x="1225225" y="2037862"/>
                      <a:pt x="1225225" y="2039446"/>
                      <a:pt x="1223641" y="2041030"/>
                    </a:cubicBezTo>
                    <a:cubicBezTo>
                      <a:pt x="1223641" y="2042614"/>
                      <a:pt x="1220473" y="2044199"/>
                      <a:pt x="1218889" y="2042614"/>
                    </a:cubicBezTo>
                    <a:cubicBezTo>
                      <a:pt x="1220473" y="2041030"/>
                      <a:pt x="1228393" y="2036278"/>
                      <a:pt x="1226809" y="2033110"/>
                    </a:cubicBezTo>
                    <a:cubicBezTo>
                      <a:pt x="1225225" y="2031526"/>
                      <a:pt x="1218889" y="2034694"/>
                      <a:pt x="1217305" y="2034694"/>
                    </a:cubicBezTo>
                    <a:cubicBezTo>
                      <a:pt x="1215720" y="2036278"/>
                      <a:pt x="1214136" y="2037862"/>
                      <a:pt x="1212553" y="2039446"/>
                    </a:cubicBezTo>
                    <a:cubicBezTo>
                      <a:pt x="1210968" y="2041030"/>
                      <a:pt x="1209384" y="2041030"/>
                      <a:pt x="1209384" y="2044199"/>
                    </a:cubicBezTo>
                    <a:cubicBezTo>
                      <a:pt x="1209384" y="2045782"/>
                      <a:pt x="1212553" y="2044199"/>
                      <a:pt x="1212553" y="2045782"/>
                    </a:cubicBezTo>
                    <a:cubicBezTo>
                      <a:pt x="1214136" y="2047367"/>
                      <a:pt x="1214136" y="2048951"/>
                      <a:pt x="1214136" y="2050535"/>
                    </a:cubicBezTo>
                    <a:cubicBezTo>
                      <a:pt x="1214136" y="2052119"/>
                      <a:pt x="1212553" y="2053703"/>
                      <a:pt x="1215720" y="2055287"/>
                    </a:cubicBezTo>
                    <a:cubicBezTo>
                      <a:pt x="1217305" y="2055287"/>
                      <a:pt x="1220473" y="2053703"/>
                      <a:pt x="1220473" y="2055287"/>
                    </a:cubicBezTo>
                    <a:cubicBezTo>
                      <a:pt x="1220473" y="2056871"/>
                      <a:pt x="1239482" y="2052119"/>
                      <a:pt x="1241066" y="2050535"/>
                    </a:cubicBezTo>
                    <a:cubicBezTo>
                      <a:pt x="1244234" y="2047367"/>
                      <a:pt x="1247402" y="2045782"/>
                      <a:pt x="1252155" y="2044199"/>
                    </a:cubicBezTo>
                    <a:cubicBezTo>
                      <a:pt x="1253738" y="2042614"/>
                      <a:pt x="1255323" y="2039446"/>
                      <a:pt x="1258491" y="2042614"/>
                    </a:cubicBezTo>
                    <a:cubicBezTo>
                      <a:pt x="1261659" y="2045782"/>
                      <a:pt x="1264827" y="2052119"/>
                      <a:pt x="1264827" y="2056871"/>
                    </a:cubicBezTo>
                    <a:cubicBezTo>
                      <a:pt x="1264827" y="2061623"/>
                      <a:pt x="1266411" y="2066376"/>
                      <a:pt x="1266411" y="2072712"/>
                    </a:cubicBezTo>
                    <a:cubicBezTo>
                      <a:pt x="1266411" y="2077464"/>
                      <a:pt x="1267996" y="2080632"/>
                      <a:pt x="1269579" y="2085385"/>
                    </a:cubicBezTo>
                    <a:cubicBezTo>
                      <a:pt x="1269579" y="2088553"/>
                      <a:pt x="1272748" y="2096473"/>
                      <a:pt x="1266411" y="2098057"/>
                    </a:cubicBezTo>
                    <a:cubicBezTo>
                      <a:pt x="1264827" y="2098057"/>
                      <a:pt x="1264827" y="2098057"/>
                      <a:pt x="1264827" y="2098057"/>
                    </a:cubicBezTo>
                    <a:cubicBezTo>
                      <a:pt x="1263243" y="2098057"/>
                      <a:pt x="1263243" y="2099642"/>
                      <a:pt x="1261659" y="2099642"/>
                    </a:cubicBezTo>
                    <a:cubicBezTo>
                      <a:pt x="1260075" y="2101226"/>
                      <a:pt x="1256907" y="2099642"/>
                      <a:pt x="1256907" y="2099642"/>
                    </a:cubicBezTo>
                    <a:cubicBezTo>
                      <a:pt x="1253738" y="2099642"/>
                      <a:pt x="1245818" y="2096473"/>
                      <a:pt x="1244234" y="2098057"/>
                    </a:cubicBezTo>
                    <a:cubicBezTo>
                      <a:pt x="1242650" y="2099642"/>
                      <a:pt x="1241066" y="2098057"/>
                      <a:pt x="1241066" y="2098057"/>
                    </a:cubicBezTo>
                    <a:cubicBezTo>
                      <a:pt x="1239482" y="2099642"/>
                      <a:pt x="1241066" y="2099642"/>
                      <a:pt x="1242650" y="2099642"/>
                    </a:cubicBezTo>
                    <a:cubicBezTo>
                      <a:pt x="1242650" y="2102810"/>
                      <a:pt x="1242650" y="2104394"/>
                      <a:pt x="1242650" y="2105978"/>
                    </a:cubicBezTo>
                    <a:cubicBezTo>
                      <a:pt x="1242650" y="2107562"/>
                      <a:pt x="1242650" y="2107562"/>
                      <a:pt x="1242650" y="2109146"/>
                    </a:cubicBezTo>
                    <a:cubicBezTo>
                      <a:pt x="1242650" y="2110730"/>
                      <a:pt x="1241066" y="2110730"/>
                      <a:pt x="1241066" y="2112314"/>
                    </a:cubicBezTo>
                    <a:cubicBezTo>
                      <a:pt x="1241066" y="2115483"/>
                      <a:pt x="1244234" y="2115483"/>
                      <a:pt x="1245818" y="2117066"/>
                    </a:cubicBezTo>
                    <a:cubicBezTo>
                      <a:pt x="1247402" y="2117066"/>
                      <a:pt x="1247402" y="2117066"/>
                      <a:pt x="1248986" y="2117066"/>
                    </a:cubicBezTo>
                    <a:cubicBezTo>
                      <a:pt x="1252155" y="2118651"/>
                      <a:pt x="1248986" y="2115483"/>
                      <a:pt x="1250571" y="2115483"/>
                    </a:cubicBezTo>
                    <a:cubicBezTo>
                      <a:pt x="1253738" y="2117066"/>
                      <a:pt x="1256907" y="2115483"/>
                      <a:pt x="1260075" y="2117066"/>
                    </a:cubicBezTo>
                    <a:cubicBezTo>
                      <a:pt x="1264827" y="2118651"/>
                      <a:pt x="1271163" y="2117066"/>
                      <a:pt x="1275916" y="2115483"/>
                    </a:cubicBezTo>
                    <a:cubicBezTo>
                      <a:pt x="1280668" y="2115483"/>
                      <a:pt x="1285420" y="2115483"/>
                      <a:pt x="1291757" y="2113898"/>
                    </a:cubicBezTo>
                    <a:cubicBezTo>
                      <a:pt x="1293341" y="2113898"/>
                      <a:pt x="1294925" y="2113898"/>
                      <a:pt x="1294925" y="2112314"/>
                    </a:cubicBezTo>
                    <a:cubicBezTo>
                      <a:pt x="1294925" y="2110730"/>
                      <a:pt x="1296509" y="2112314"/>
                      <a:pt x="1296509" y="2110730"/>
                    </a:cubicBezTo>
                    <a:cubicBezTo>
                      <a:pt x="1298093" y="2109146"/>
                      <a:pt x="1296509" y="2105978"/>
                      <a:pt x="1296509" y="2104394"/>
                    </a:cubicBezTo>
                    <a:cubicBezTo>
                      <a:pt x="1296509" y="2102810"/>
                      <a:pt x="1296509" y="2102810"/>
                      <a:pt x="1296509" y="2101226"/>
                    </a:cubicBezTo>
                    <a:cubicBezTo>
                      <a:pt x="1296509" y="2099642"/>
                      <a:pt x="1296509" y="2098057"/>
                      <a:pt x="1296509" y="2098057"/>
                    </a:cubicBezTo>
                    <a:cubicBezTo>
                      <a:pt x="1293341" y="2093305"/>
                      <a:pt x="1294925" y="2093305"/>
                      <a:pt x="1294925" y="2091721"/>
                    </a:cubicBezTo>
                    <a:close/>
                    <a:moveTo>
                      <a:pt x="1174534" y="1993508"/>
                    </a:moveTo>
                    <a:cubicBezTo>
                      <a:pt x="1174534" y="1993508"/>
                      <a:pt x="1174534" y="1993508"/>
                      <a:pt x="1174534" y="1993508"/>
                    </a:cubicBezTo>
                    <a:cubicBezTo>
                      <a:pt x="1174534" y="1993508"/>
                      <a:pt x="1176118" y="1993508"/>
                      <a:pt x="1174534" y="1993508"/>
                    </a:cubicBezTo>
                    <a:close/>
                  </a:path>
                </a:pathLst>
              </a:custGeom>
              <a:solidFill>
                <a:srgbClr val="FFFFFF"/>
              </a:solidFill>
              <a:ln w="1582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57" name="组合 56">
            <a:extLst>
              <a:ext uri="{FF2B5EF4-FFF2-40B4-BE49-F238E27FC236}">
                <a16:creationId xmlns="" xmlns:a16="http://schemas.microsoft.com/office/drawing/2014/main" id="{06F05D94-AA03-4500-9551-2BCD2A5B808E}"/>
              </a:ext>
            </a:extLst>
          </p:cNvPr>
          <p:cNvGrpSpPr>
            <a:grpSpLocks noChangeAspect="1"/>
          </p:cNvGrpSpPr>
          <p:nvPr/>
        </p:nvGrpSpPr>
        <p:grpSpPr>
          <a:xfrm>
            <a:off x="5079690" y="1426662"/>
            <a:ext cx="5937382" cy="2520041"/>
            <a:chOff x="698380" y="1426662"/>
            <a:chExt cx="5397620" cy="2520041"/>
          </a:xfrm>
        </p:grpSpPr>
        <p:sp>
          <p:nvSpPr>
            <p:cNvPr id="23" name="Rectangle 4">
              <a:extLst>
                <a:ext uri="{FF2B5EF4-FFF2-40B4-BE49-F238E27FC236}">
                  <a16:creationId xmlns="" xmlns:a16="http://schemas.microsoft.com/office/drawing/2014/main" id="{D5E9C3A4-1237-4AEE-A745-C1FCA2CF3ADC}"/>
                </a:ext>
              </a:extLst>
            </p:cNvPr>
            <p:cNvSpPr/>
            <p:nvPr/>
          </p:nvSpPr>
          <p:spPr>
            <a:xfrm>
              <a:off x="698380" y="1870355"/>
              <a:ext cx="5397620" cy="2076348"/>
            </a:xfrm>
            <a:prstGeom prst="rect">
              <a:avLst/>
            </a:prstGeom>
            <a:noFill/>
            <a:ln w="19050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 Light"/>
                <a:ea typeface="+mn-ea"/>
                <a:cs typeface="+mn-cs"/>
              </a:endParaRPr>
            </a:p>
          </p:txBody>
        </p:sp>
        <p:sp>
          <p:nvSpPr>
            <p:cNvPr id="24" name="Rectangle 6">
              <a:extLst>
                <a:ext uri="{FF2B5EF4-FFF2-40B4-BE49-F238E27FC236}">
                  <a16:creationId xmlns="" xmlns:a16="http://schemas.microsoft.com/office/drawing/2014/main" id="{39BBB955-4363-4785-BFC8-F4C2E3239AB1}"/>
                </a:ext>
              </a:extLst>
            </p:cNvPr>
            <p:cNvSpPr/>
            <p:nvPr/>
          </p:nvSpPr>
          <p:spPr>
            <a:xfrm>
              <a:off x="698382" y="1426662"/>
              <a:ext cx="5397618" cy="443693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en-US" altLang="zh-CN" sz="1600" spc="100" dirty="0">
                  <a:solidFill>
                    <a:prstClr val="white"/>
                  </a:solidFill>
                  <a:latin typeface="+mj-ea"/>
                  <a:ea typeface="+mj-ea"/>
                </a:rPr>
                <a:t>LOGO</a:t>
              </a:r>
              <a:r>
                <a:rPr lang="zh-CN" altLang="en-US" sz="1600" spc="100" dirty="0">
                  <a:solidFill>
                    <a:prstClr val="white"/>
                  </a:solidFill>
                  <a:latin typeface="+mj-ea"/>
                  <a:ea typeface="+mj-ea"/>
                </a:rPr>
                <a:t>反白标准</a:t>
              </a:r>
            </a:p>
          </p:txBody>
        </p:sp>
      </p:grpSp>
      <p:grpSp>
        <p:nvGrpSpPr>
          <p:cNvPr id="65" name="组合 64">
            <a:extLst>
              <a:ext uri="{FF2B5EF4-FFF2-40B4-BE49-F238E27FC236}">
                <a16:creationId xmlns="" xmlns:a16="http://schemas.microsoft.com/office/drawing/2014/main" id="{B6C4C30E-F5B4-4A64-91CF-087B3B48ED52}"/>
              </a:ext>
            </a:extLst>
          </p:cNvPr>
          <p:cNvGrpSpPr>
            <a:grpSpLocks noChangeAspect="1"/>
          </p:cNvGrpSpPr>
          <p:nvPr/>
        </p:nvGrpSpPr>
        <p:grpSpPr>
          <a:xfrm>
            <a:off x="1174928" y="1424224"/>
            <a:ext cx="3618547" cy="2520039"/>
            <a:chOff x="685800" y="1424224"/>
            <a:chExt cx="3289588" cy="2520039"/>
          </a:xfrm>
        </p:grpSpPr>
        <p:sp>
          <p:nvSpPr>
            <p:cNvPr id="59" name="Rectangle 4">
              <a:extLst>
                <a:ext uri="{FF2B5EF4-FFF2-40B4-BE49-F238E27FC236}">
                  <a16:creationId xmlns="" xmlns:a16="http://schemas.microsoft.com/office/drawing/2014/main" id="{FE8F3105-F630-483B-9A95-6E446DA8049F}"/>
                </a:ext>
              </a:extLst>
            </p:cNvPr>
            <p:cNvSpPr/>
            <p:nvPr/>
          </p:nvSpPr>
          <p:spPr>
            <a:xfrm>
              <a:off x="685800" y="1867916"/>
              <a:ext cx="3289588" cy="2076347"/>
            </a:xfrm>
            <a:prstGeom prst="rect">
              <a:avLst/>
            </a:prstGeom>
            <a:noFill/>
            <a:ln w="19050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 Light"/>
                <a:ea typeface="+mn-ea"/>
                <a:cs typeface="+mn-cs"/>
              </a:endParaRPr>
            </a:p>
          </p:txBody>
        </p:sp>
        <p:sp>
          <p:nvSpPr>
            <p:cNvPr id="60" name="Rectangle 6">
              <a:extLst>
                <a:ext uri="{FF2B5EF4-FFF2-40B4-BE49-F238E27FC236}">
                  <a16:creationId xmlns="" xmlns:a16="http://schemas.microsoft.com/office/drawing/2014/main" id="{74AD836D-D9A5-4A8E-BD61-2C0448AD5AE2}"/>
                </a:ext>
              </a:extLst>
            </p:cNvPr>
            <p:cNvSpPr/>
            <p:nvPr/>
          </p:nvSpPr>
          <p:spPr>
            <a:xfrm>
              <a:off x="685802" y="1424224"/>
              <a:ext cx="3289586" cy="443693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zh-CN" altLang="en-US" sz="1600" spc="100" dirty="0">
                  <a:solidFill>
                    <a:prstClr val="white"/>
                  </a:solidFill>
                  <a:latin typeface="+mj-ea"/>
                  <a:ea typeface="+mj-ea"/>
                </a:rPr>
                <a:t>标准色</a:t>
              </a:r>
            </a:p>
          </p:txBody>
        </p:sp>
      </p:grpSp>
      <p:pic>
        <p:nvPicPr>
          <p:cNvPr id="61" name="图形 60">
            <a:extLst>
              <a:ext uri="{FF2B5EF4-FFF2-40B4-BE49-F238E27FC236}">
                <a16:creationId xmlns="" xmlns:a16="http://schemas.microsoft.com/office/drawing/2014/main" id="{1F703C16-A485-4E3C-BA16-0829C5E4D52B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526991" y="2072874"/>
            <a:ext cx="2914420" cy="1666431"/>
          </a:xfrm>
          <a:prstGeom prst="rect">
            <a:avLst/>
          </a:prstGeom>
        </p:spPr>
      </p:pic>
      <p:grpSp>
        <p:nvGrpSpPr>
          <p:cNvPr id="73" name="组合 72">
            <a:extLst>
              <a:ext uri="{FF2B5EF4-FFF2-40B4-BE49-F238E27FC236}">
                <a16:creationId xmlns="" xmlns:a16="http://schemas.microsoft.com/office/drawing/2014/main" id="{7BBD8135-8483-4461-80BA-87F7C17895C2}"/>
              </a:ext>
            </a:extLst>
          </p:cNvPr>
          <p:cNvGrpSpPr>
            <a:grpSpLocks noChangeAspect="1"/>
          </p:cNvGrpSpPr>
          <p:nvPr/>
        </p:nvGrpSpPr>
        <p:grpSpPr>
          <a:xfrm>
            <a:off x="1174928" y="4241800"/>
            <a:ext cx="9842144" cy="1637470"/>
            <a:chOff x="1287223" y="4241800"/>
            <a:chExt cx="9842144" cy="1637470"/>
          </a:xfrm>
        </p:grpSpPr>
        <p:grpSp>
          <p:nvGrpSpPr>
            <p:cNvPr id="34" name="组合 33">
              <a:extLst>
                <a:ext uri="{FF2B5EF4-FFF2-40B4-BE49-F238E27FC236}">
                  <a16:creationId xmlns="" xmlns:a16="http://schemas.microsoft.com/office/drawing/2014/main" id="{5AD376B9-F71F-4F96-816B-0A4A7D4539FC}"/>
                </a:ext>
              </a:extLst>
            </p:cNvPr>
            <p:cNvGrpSpPr/>
            <p:nvPr/>
          </p:nvGrpSpPr>
          <p:grpSpPr>
            <a:xfrm>
              <a:off x="1560096" y="4944445"/>
              <a:ext cx="9296399" cy="704745"/>
              <a:chOff x="1160798" y="4422284"/>
              <a:chExt cx="9296399" cy="704745"/>
            </a:xfrm>
          </p:grpSpPr>
          <p:pic>
            <p:nvPicPr>
              <p:cNvPr id="11" name="图形 10">
                <a:extLst>
                  <a:ext uri="{FF2B5EF4-FFF2-40B4-BE49-F238E27FC236}">
                    <a16:creationId xmlns="" xmlns:a16="http://schemas.microsoft.com/office/drawing/2014/main" id="{73DC72C0-3762-428D-BD9C-FFF65842B1B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="" xmlns:asvg="http://schemas.microsoft.com/office/drawing/2016/SVG/main" r:embed="rId7"/>
                  </a:ext>
                </a:extLst>
              </a:blip>
              <a:stretch>
                <a:fillRect/>
              </a:stretch>
            </p:blipFill>
            <p:spPr>
              <a:xfrm>
                <a:off x="1160798" y="4422284"/>
                <a:ext cx="4562300" cy="704745"/>
              </a:xfrm>
              <a:prstGeom prst="rect">
                <a:avLst/>
              </a:prstGeom>
            </p:spPr>
          </p:pic>
          <p:pic>
            <p:nvPicPr>
              <p:cNvPr id="12" name="图形 11">
                <a:extLst>
                  <a:ext uri="{FF2B5EF4-FFF2-40B4-BE49-F238E27FC236}">
                    <a16:creationId xmlns="" xmlns:a16="http://schemas.microsoft.com/office/drawing/2014/main" id="{28B92EFA-3721-4684-BF38-BED633C4F79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="" xmlns:asvg="http://schemas.microsoft.com/office/drawing/2016/SVG/main" r:embed="rId9"/>
                  </a:ext>
                </a:extLst>
              </a:blip>
              <a:stretch>
                <a:fillRect/>
              </a:stretch>
            </p:blipFill>
            <p:spPr>
              <a:xfrm>
                <a:off x="5894897" y="4422284"/>
                <a:ext cx="4562300" cy="704745"/>
              </a:xfrm>
              <a:prstGeom prst="rect">
                <a:avLst/>
              </a:prstGeom>
            </p:spPr>
          </p:pic>
        </p:grpSp>
        <p:sp>
          <p:nvSpPr>
            <p:cNvPr id="70" name="Rectangle 4">
              <a:extLst>
                <a:ext uri="{FF2B5EF4-FFF2-40B4-BE49-F238E27FC236}">
                  <a16:creationId xmlns="" xmlns:a16="http://schemas.microsoft.com/office/drawing/2014/main" id="{61342564-7146-4DFD-8E54-AE31FE50E616}"/>
                </a:ext>
              </a:extLst>
            </p:cNvPr>
            <p:cNvSpPr/>
            <p:nvPr/>
          </p:nvSpPr>
          <p:spPr>
            <a:xfrm>
              <a:off x="1287223" y="4685493"/>
              <a:ext cx="9842144" cy="1193777"/>
            </a:xfrm>
            <a:prstGeom prst="rect">
              <a:avLst/>
            </a:prstGeom>
            <a:noFill/>
            <a:ln w="19050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 Light"/>
                <a:ea typeface="+mn-ea"/>
                <a:cs typeface="+mn-cs"/>
              </a:endParaRPr>
            </a:p>
          </p:txBody>
        </p:sp>
        <p:sp>
          <p:nvSpPr>
            <p:cNvPr id="71" name="Rectangle 6">
              <a:extLst>
                <a:ext uri="{FF2B5EF4-FFF2-40B4-BE49-F238E27FC236}">
                  <a16:creationId xmlns="" xmlns:a16="http://schemas.microsoft.com/office/drawing/2014/main" id="{A828AEE7-B80F-447B-A0C9-19283957D106}"/>
                </a:ext>
              </a:extLst>
            </p:cNvPr>
            <p:cNvSpPr/>
            <p:nvPr/>
          </p:nvSpPr>
          <p:spPr>
            <a:xfrm>
              <a:off x="1287227" y="4241800"/>
              <a:ext cx="9842140" cy="443693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>
                <a:defRPr/>
              </a:pPr>
              <a:r>
                <a:rPr lang="zh-CN" altLang="en-US" sz="1600" spc="100" dirty="0">
                  <a:solidFill>
                    <a:prstClr val="white"/>
                  </a:solidFill>
                  <a:latin typeface="+mj-ea"/>
                  <a:ea typeface="+mj-ea"/>
                </a:rPr>
                <a:t>辅助图形使用标准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811284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>
            <a:extLst>
              <a:ext uri="{FF2B5EF4-FFF2-40B4-BE49-F238E27FC236}">
                <a16:creationId xmlns="" xmlns:a16="http://schemas.microsoft.com/office/drawing/2014/main" id="{7E1472B1-570A-4A04-BE7A-BCA9F3640DAE}"/>
              </a:ext>
            </a:extLst>
          </p:cNvPr>
          <p:cNvGrpSpPr>
            <a:grpSpLocks noChangeAspect="1"/>
          </p:cNvGrpSpPr>
          <p:nvPr/>
        </p:nvGrpSpPr>
        <p:grpSpPr>
          <a:xfrm>
            <a:off x="3228313" y="2592470"/>
            <a:ext cx="1640375" cy="1634619"/>
            <a:chOff x="319723" y="484823"/>
            <a:chExt cx="2193290" cy="2193290"/>
          </a:xfrm>
        </p:grpSpPr>
        <p:sp>
          <p:nvSpPr>
            <p:cNvPr id="9" name="任意多边形: 形状 8">
              <a:extLst>
                <a:ext uri="{FF2B5EF4-FFF2-40B4-BE49-F238E27FC236}">
                  <a16:creationId xmlns="" xmlns:a16="http://schemas.microsoft.com/office/drawing/2014/main" id="{037B12DC-0606-4B51-B23C-ABDC0A63296D}"/>
                </a:ext>
              </a:extLst>
            </p:cNvPr>
            <p:cNvSpPr/>
            <p:nvPr/>
          </p:nvSpPr>
          <p:spPr>
            <a:xfrm>
              <a:off x="319723" y="484823"/>
              <a:ext cx="2193290" cy="2193290"/>
            </a:xfrm>
            <a:custGeom>
              <a:avLst/>
              <a:gdLst>
                <a:gd name="connsiteX0" fmla="*/ 10478 w 2193290"/>
                <a:gd name="connsiteY0" fmla="*/ 1100138 h 2193290"/>
                <a:gd name="connsiteX1" fmla="*/ 1100138 w 2193290"/>
                <a:gd name="connsiteY1" fmla="*/ 10478 h 2193290"/>
                <a:gd name="connsiteX2" fmla="*/ 2189798 w 2193290"/>
                <a:gd name="connsiteY2" fmla="*/ 1100138 h 2193290"/>
                <a:gd name="connsiteX3" fmla="*/ 1100138 w 2193290"/>
                <a:gd name="connsiteY3" fmla="*/ 2189798 h 2193290"/>
                <a:gd name="connsiteX4" fmla="*/ 10478 w 2193290"/>
                <a:gd name="connsiteY4" fmla="*/ 1100138 h 219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3290" h="2193290">
                  <a:moveTo>
                    <a:pt x="10478" y="1100138"/>
                  </a:moveTo>
                  <a:cubicBezTo>
                    <a:pt x="10478" y="499428"/>
                    <a:pt x="498031" y="10478"/>
                    <a:pt x="1100138" y="10478"/>
                  </a:cubicBezTo>
                  <a:cubicBezTo>
                    <a:pt x="1702245" y="10478"/>
                    <a:pt x="2189798" y="498031"/>
                    <a:pt x="2189798" y="1100138"/>
                  </a:cubicBezTo>
                  <a:cubicBezTo>
                    <a:pt x="2189798" y="1700848"/>
                    <a:pt x="1702245" y="2189798"/>
                    <a:pt x="1100138" y="2189798"/>
                  </a:cubicBezTo>
                  <a:cubicBezTo>
                    <a:pt x="498031" y="2188401"/>
                    <a:pt x="10478" y="1700848"/>
                    <a:pt x="10478" y="110013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="" xmlns:a16="http://schemas.microsoft.com/office/drawing/2014/main" id="{166EC1DD-744F-47CD-A66F-E5CF0FAEEE7F}"/>
                </a:ext>
              </a:extLst>
            </p:cNvPr>
            <p:cNvSpPr/>
            <p:nvPr/>
          </p:nvSpPr>
          <p:spPr>
            <a:xfrm>
              <a:off x="1245934" y="1817561"/>
              <a:ext cx="55880" cy="139700"/>
            </a:xfrm>
            <a:custGeom>
              <a:avLst/>
              <a:gdLst>
                <a:gd name="connsiteX0" fmla="*/ 57975 w 55880"/>
                <a:gd name="connsiteY0" fmla="*/ 27241 h 139700"/>
                <a:gd name="connsiteX1" fmla="*/ 41211 w 55880"/>
                <a:gd name="connsiteY1" fmla="*/ 10478 h 139700"/>
                <a:gd name="connsiteX2" fmla="*/ 34226 w 55880"/>
                <a:gd name="connsiteY2" fmla="*/ 10478 h 139700"/>
                <a:gd name="connsiteX3" fmla="*/ 10478 w 55880"/>
                <a:gd name="connsiteY3" fmla="*/ 21653 h 139700"/>
                <a:gd name="connsiteX4" fmla="*/ 10478 w 55880"/>
                <a:gd name="connsiteY4" fmla="*/ 45403 h 139700"/>
                <a:gd name="connsiteX5" fmla="*/ 34226 w 55880"/>
                <a:gd name="connsiteY5" fmla="*/ 32829 h 139700"/>
                <a:gd name="connsiteX6" fmla="*/ 34226 w 55880"/>
                <a:gd name="connsiteY6" fmla="*/ 137604 h 139700"/>
                <a:gd name="connsiteX7" fmla="*/ 57975 w 55880"/>
                <a:gd name="connsiteY7" fmla="*/ 137604 h 139700"/>
                <a:gd name="connsiteX8" fmla="*/ 57975 w 55880"/>
                <a:gd name="connsiteY8" fmla="*/ 27241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139700">
                  <a:moveTo>
                    <a:pt x="57975" y="27241"/>
                  </a:moveTo>
                  <a:cubicBezTo>
                    <a:pt x="57975" y="17463"/>
                    <a:pt x="49593" y="10478"/>
                    <a:pt x="41211" y="10478"/>
                  </a:cubicBezTo>
                  <a:lnTo>
                    <a:pt x="34226" y="10478"/>
                  </a:lnTo>
                  <a:lnTo>
                    <a:pt x="10478" y="21653"/>
                  </a:lnTo>
                  <a:lnTo>
                    <a:pt x="10478" y="45403"/>
                  </a:lnTo>
                  <a:lnTo>
                    <a:pt x="34226" y="32829"/>
                  </a:lnTo>
                  <a:lnTo>
                    <a:pt x="34226" y="137604"/>
                  </a:lnTo>
                  <a:lnTo>
                    <a:pt x="57975" y="137604"/>
                  </a:lnTo>
                  <a:lnTo>
                    <a:pt x="57975" y="27241"/>
                  </a:ln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" name="任意多边形: 形状 10">
              <a:extLst>
                <a:ext uri="{FF2B5EF4-FFF2-40B4-BE49-F238E27FC236}">
                  <a16:creationId xmlns="" xmlns:a16="http://schemas.microsoft.com/office/drawing/2014/main" id="{308E466C-C8F2-48D5-9843-0E39F52D54DD}"/>
                </a:ext>
              </a:extLst>
            </p:cNvPr>
            <p:cNvSpPr/>
            <p:nvPr/>
          </p:nvSpPr>
          <p:spPr>
            <a:xfrm>
              <a:off x="1501584" y="1817561"/>
              <a:ext cx="83820" cy="139700"/>
            </a:xfrm>
            <a:custGeom>
              <a:avLst/>
              <a:gdLst>
                <a:gd name="connsiteX0" fmla="*/ 21654 w 83820"/>
                <a:gd name="connsiteY0" fmla="*/ 69151 h 139700"/>
                <a:gd name="connsiteX1" fmla="*/ 10478 w 83820"/>
                <a:gd name="connsiteY1" fmla="*/ 85916 h 139700"/>
                <a:gd name="connsiteX2" fmla="*/ 10478 w 83820"/>
                <a:gd name="connsiteY2" fmla="*/ 85916 h 139700"/>
                <a:gd name="connsiteX3" fmla="*/ 10478 w 83820"/>
                <a:gd name="connsiteY3" fmla="*/ 137604 h 139700"/>
                <a:gd name="connsiteX4" fmla="*/ 80328 w 83820"/>
                <a:gd name="connsiteY4" fmla="*/ 137604 h 139700"/>
                <a:gd name="connsiteX5" fmla="*/ 80328 w 83820"/>
                <a:gd name="connsiteY5" fmla="*/ 113856 h 139700"/>
                <a:gd name="connsiteX6" fmla="*/ 34227 w 83820"/>
                <a:gd name="connsiteY6" fmla="*/ 113856 h 139700"/>
                <a:gd name="connsiteX7" fmla="*/ 34227 w 83820"/>
                <a:gd name="connsiteY7" fmla="*/ 88709 h 139700"/>
                <a:gd name="connsiteX8" fmla="*/ 69152 w 83820"/>
                <a:gd name="connsiteY8" fmla="*/ 78931 h 139700"/>
                <a:gd name="connsiteX9" fmla="*/ 80328 w 83820"/>
                <a:gd name="connsiteY9" fmla="*/ 62166 h 139700"/>
                <a:gd name="connsiteX10" fmla="*/ 80328 w 83820"/>
                <a:gd name="connsiteY10" fmla="*/ 27241 h 139700"/>
                <a:gd name="connsiteX11" fmla="*/ 63564 w 83820"/>
                <a:gd name="connsiteY11" fmla="*/ 10478 h 139700"/>
                <a:gd name="connsiteX12" fmla="*/ 28639 w 83820"/>
                <a:gd name="connsiteY12" fmla="*/ 10478 h 139700"/>
                <a:gd name="connsiteX13" fmla="*/ 11874 w 83820"/>
                <a:gd name="connsiteY13" fmla="*/ 27241 h 139700"/>
                <a:gd name="connsiteX14" fmla="*/ 11874 w 83820"/>
                <a:gd name="connsiteY14" fmla="*/ 44006 h 139700"/>
                <a:gd name="connsiteX15" fmla="*/ 35624 w 83820"/>
                <a:gd name="connsiteY15" fmla="*/ 44006 h 139700"/>
                <a:gd name="connsiteX16" fmla="*/ 35624 w 83820"/>
                <a:gd name="connsiteY16" fmla="*/ 32829 h 139700"/>
                <a:gd name="connsiteX17" fmla="*/ 59373 w 83820"/>
                <a:gd name="connsiteY17" fmla="*/ 32829 h 139700"/>
                <a:gd name="connsiteX18" fmla="*/ 59373 w 83820"/>
                <a:gd name="connsiteY18" fmla="*/ 57976 h 139700"/>
                <a:gd name="connsiteX19" fmla="*/ 21654 w 83820"/>
                <a:gd name="connsiteY19" fmla="*/ 69151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3820" h="139700">
                  <a:moveTo>
                    <a:pt x="21654" y="69151"/>
                  </a:moveTo>
                  <a:cubicBezTo>
                    <a:pt x="14669" y="71946"/>
                    <a:pt x="10478" y="77533"/>
                    <a:pt x="10478" y="85916"/>
                  </a:cubicBezTo>
                  <a:cubicBezTo>
                    <a:pt x="10478" y="85916"/>
                    <a:pt x="10478" y="85916"/>
                    <a:pt x="10478" y="85916"/>
                  </a:cubicBezTo>
                  <a:lnTo>
                    <a:pt x="10478" y="137604"/>
                  </a:lnTo>
                  <a:lnTo>
                    <a:pt x="80328" y="137604"/>
                  </a:lnTo>
                  <a:lnTo>
                    <a:pt x="80328" y="113856"/>
                  </a:lnTo>
                  <a:lnTo>
                    <a:pt x="34227" y="113856"/>
                  </a:lnTo>
                  <a:lnTo>
                    <a:pt x="34227" y="88709"/>
                  </a:lnTo>
                  <a:lnTo>
                    <a:pt x="69152" y="78931"/>
                  </a:lnTo>
                  <a:cubicBezTo>
                    <a:pt x="76137" y="76136"/>
                    <a:pt x="80328" y="70548"/>
                    <a:pt x="80328" y="62166"/>
                  </a:cubicBezTo>
                  <a:lnTo>
                    <a:pt x="80328" y="27241"/>
                  </a:lnTo>
                  <a:cubicBezTo>
                    <a:pt x="80328" y="17463"/>
                    <a:pt x="71946" y="10478"/>
                    <a:pt x="63564" y="10478"/>
                  </a:cubicBezTo>
                  <a:lnTo>
                    <a:pt x="28639" y="10478"/>
                  </a:lnTo>
                  <a:cubicBezTo>
                    <a:pt x="18859" y="10478"/>
                    <a:pt x="11874" y="18859"/>
                    <a:pt x="11874" y="27241"/>
                  </a:cubicBezTo>
                  <a:lnTo>
                    <a:pt x="11874" y="44006"/>
                  </a:lnTo>
                  <a:lnTo>
                    <a:pt x="35624" y="44006"/>
                  </a:lnTo>
                  <a:lnTo>
                    <a:pt x="35624" y="32829"/>
                  </a:lnTo>
                  <a:lnTo>
                    <a:pt x="59373" y="32829"/>
                  </a:lnTo>
                  <a:lnTo>
                    <a:pt x="59373" y="57976"/>
                  </a:lnTo>
                  <a:lnTo>
                    <a:pt x="21654" y="69151"/>
                  </a:ln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>
              <a:extLst>
                <a:ext uri="{FF2B5EF4-FFF2-40B4-BE49-F238E27FC236}">
                  <a16:creationId xmlns="" xmlns:a16="http://schemas.microsoft.com/office/drawing/2014/main" id="{8EAC48A8-7575-483F-ACD0-5E5F6A6F5765}"/>
                </a:ext>
              </a:extLst>
            </p:cNvPr>
            <p:cNvSpPr/>
            <p:nvPr/>
          </p:nvSpPr>
          <p:spPr>
            <a:xfrm>
              <a:off x="1315784" y="1818958"/>
              <a:ext cx="83820" cy="139700"/>
            </a:xfrm>
            <a:custGeom>
              <a:avLst/>
              <a:gdLst>
                <a:gd name="connsiteX0" fmla="*/ 10478 w 83820"/>
                <a:gd name="connsiteY0" fmla="*/ 112459 h 139700"/>
                <a:gd name="connsiteX1" fmla="*/ 10478 w 83820"/>
                <a:gd name="connsiteY1" fmla="*/ 136208 h 139700"/>
                <a:gd name="connsiteX2" fmla="*/ 62166 w 83820"/>
                <a:gd name="connsiteY2" fmla="*/ 136208 h 139700"/>
                <a:gd name="connsiteX3" fmla="*/ 78930 w 83820"/>
                <a:gd name="connsiteY3" fmla="*/ 119444 h 139700"/>
                <a:gd name="connsiteX4" fmla="*/ 78930 w 83820"/>
                <a:gd name="connsiteY4" fmla="*/ 27241 h 139700"/>
                <a:gd name="connsiteX5" fmla="*/ 62166 w 83820"/>
                <a:gd name="connsiteY5" fmla="*/ 10478 h 139700"/>
                <a:gd name="connsiteX6" fmla="*/ 27241 w 83820"/>
                <a:gd name="connsiteY6" fmla="*/ 10478 h 139700"/>
                <a:gd name="connsiteX7" fmla="*/ 10478 w 83820"/>
                <a:gd name="connsiteY7" fmla="*/ 27241 h 139700"/>
                <a:gd name="connsiteX8" fmla="*/ 10478 w 83820"/>
                <a:gd name="connsiteY8" fmla="*/ 73343 h 139700"/>
                <a:gd name="connsiteX9" fmla="*/ 27241 w 83820"/>
                <a:gd name="connsiteY9" fmla="*/ 90106 h 139700"/>
                <a:gd name="connsiteX10" fmla="*/ 56578 w 83820"/>
                <a:gd name="connsiteY10" fmla="*/ 90106 h 139700"/>
                <a:gd name="connsiteX11" fmla="*/ 56578 w 83820"/>
                <a:gd name="connsiteY11" fmla="*/ 113856 h 139700"/>
                <a:gd name="connsiteX12" fmla="*/ 10478 w 83820"/>
                <a:gd name="connsiteY12" fmla="*/ 113856 h 139700"/>
                <a:gd name="connsiteX13" fmla="*/ 34226 w 83820"/>
                <a:gd name="connsiteY13" fmla="*/ 66358 h 139700"/>
                <a:gd name="connsiteX14" fmla="*/ 34226 w 83820"/>
                <a:gd name="connsiteY14" fmla="*/ 31433 h 139700"/>
                <a:gd name="connsiteX15" fmla="*/ 57975 w 83820"/>
                <a:gd name="connsiteY15" fmla="*/ 31433 h 139700"/>
                <a:gd name="connsiteX16" fmla="*/ 57975 w 83820"/>
                <a:gd name="connsiteY16" fmla="*/ 66358 h 139700"/>
                <a:gd name="connsiteX17" fmla="*/ 34226 w 83820"/>
                <a:gd name="connsiteY17" fmla="*/ 663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820" h="139700">
                  <a:moveTo>
                    <a:pt x="10478" y="112459"/>
                  </a:moveTo>
                  <a:lnTo>
                    <a:pt x="10478" y="136208"/>
                  </a:lnTo>
                  <a:lnTo>
                    <a:pt x="62166" y="136208"/>
                  </a:lnTo>
                  <a:cubicBezTo>
                    <a:pt x="71945" y="136208"/>
                    <a:pt x="78930" y="127826"/>
                    <a:pt x="78930" y="119444"/>
                  </a:cubicBezTo>
                  <a:lnTo>
                    <a:pt x="78930" y="27241"/>
                  </a:lnTo>
                  <a:cubicBezTo>
                    <a:pt x="78930" y="17463"/>
                    <a:pt x="70548" y="10478"/>
                    <a:pt x="62166" y="10478"/>
                  </a:cubicBezTo>
                  <a:lnTo>
                    <a:pt x="27241" y="10478"/>
                  </a:lnTo>
                  <a:cubicBezTo>
                    <a:pt x="17463" y="10478"/>
                    <a:pt x="10478" y="18859"/>
                    <a:pt x="10478" y="27241"/>
                  </a:cubicBezTo>
                  <a:lnTo>
                    <a:pt x="10478" y="73343"/>
                  </a:lnTo>
                  <a:cubicBezTo>
                    <a:pt x="10478" y="83121"/>
                    <a:pt x="18859" y="90106"/>
                    <a:pt x="27241" y="90106"/>
                  </a:cubicBezTo>
                  <a:lnTo>
                    <a:pt x="56578" y="90106"/>
                  </a:lnTo>
                  <a:lnTo>
                    <a:pt x="56578" y="113856"/>
                  </a:lnTo>
                  <a:lnTo>
                    <a:pt x="10478" y="113856"/>
                  </a:lnTo>
                  <a:close/>
                  <a:moveTo>
                    <a:pt x="34226" y="66358"/>
                  </a:moveTo>
                  <a:lnTo>
                    <a:pt x="34226" y="31433"/>
                  </a:lnTo>
                  <a:lnTo>
                    <a:pt x="57975" y="31433"/>
                  </a:lnTo>
                  <a:lnTo>
                    <a:pt x="57975" y="66358"/>
                  </a:lnTo>
                  <a:lnTo>
                    <a:pt x="34226" y="66358"/>
                  </a:ln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>
              <a:extLst>
                <a:ext uri="{FF2B5EF4-FFF2-40B4-BE49-F238E27FC236}">
                  <a16:creationId xmlns="" xmlns:a16="http://schemas.microsoft.com/office/drawing/2014/main" id="{43FFB39B-3C9E-469C-B7F7-1EE1C8351563}"/>
                </a:ext>
              </a:extLst>
            </p:cNvPr>
            <p:cNvSpPr/>
            <p:nvPr/>
          </p:nvSpPr>
          <p:spPr>
            <a:xfrm>
              <a:off x="1409383" y="1817561"/>
              <a:ext cx="83820" cy="139700"/>
            </a:xfrm>
            <a:custGeom>
              <a:avLst/>
              <a:gdLst>
                <a:gd name="connsiteX0" fmla="*/ 78931 w 83820"/>
                <a:gd name="connsiteY0" fmla="*/ 119443 h 139700"/>
                <a:gd name="connsiteX1" fmla="*/ 78931 w 83820"/>
                <a:gd name="connsiteY1" fmla="*/ 27241 h 139700"/>
                <a:gd name="connsiteX2" fmla="*/ 62166 w 83820"/>
                <a:gd name="connsiteY2" fmla="*/ 10478 h 139700"/>
                <a:gd name="connsiteX3" fmla="*/ 27241 w 83820"/>
                <a:gd name="connsiteY3" fmla="*/ 10478 h 139700"/>
                <a:gd name="connsiteX4" fmla="*/ 10478 w 83820"/>
                <a:gd name="connsiteY4" fmla="*/ 27241 h 139700"/>
                <a:gd name="connsiteX5" fmla="*/ 10478 w 83820"/>
                <a:gd name="connsiteY5" fmla="*/ 119443 h 139700"/>
                <a:gd name="connsiteX6" fmla="*/ 10478 w 83820"/>
                <a:gd name="connsiteY6" fmla="*/ 119443 h 139700"/>
                <a:gd name="connsiteX7" fmla="*/ 27241 w 83820"/>
                <a:gd name="connsiteY7" fmla="*/ 136208 h 139700"/>
                <a:gd name="connsiteX8" fmla="*/ 62166 w 83820"/>
                <a:gd name="connsiteY8" fmla="*/ 136208 h 139700"/>
                <a:gd name="connsiteX9" fmla="*/ 78931 w 83820"/>
                <a:gd name="connsiteY9" fmla="*/ 119443 h 139700"/>
                <a:gd name="connsiteX10" fmla="*/ 56579 w 83820"/>
                <a:gd name="connsiteY10" fmla="*/ 113856 h 139700"/>
                <a:gd name="connsiteX11" fmla="*/ 32829 w 83820"/>
                <a:gd name="connsiteY11" fmla="*/ 113856 h 139700"/>
                <a:gd name="connsiteX12" fmla="*/ 32829 w 83820"/>
                <a:gd name="connsiteY12" fmla="*/ 32829 h 139700"/>
                <a:gd name="connsiteX13" fmla="*/ 56579 w 83820"/>
                <a:gd name="connsiteY13" fmla="*/ 32829 h 139700"/>
                <a:gd name="connsiteX14" fmla="*/ 56579 w 83820"/>
                <a:gd name="connsiteY14" fmla="*/ 113856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3820" h="139700">
                  <a:moveTo>
                    <a:pt x="78931" y="119443"/>
                  </a:moveTo>
                  <a:lnTo>
                    <a:pt x="78931" y="27241"/>
                  </a:lnTo>
                  <a:cubicBezTo>
                    <a:pt x="78931" y="17463"/>
                    <a:pt x="70549" y="10478"/>
                    <a:pt x="62166" y="10478"/>
                  </a:cubicBezTo>
                  <a:lnTo>
                    <a:pt x="27241" y="10478"/>
                  </a:lnTo>
                  <a:cubicBezTo>
                    <a:pt x="17463" y="10478"/>
                    <a:pt x="10478" y="18859"/>
                    <a:pt x="10478" y="27241"/>
                  </a:cubicBezTo>
                  <a:lnTo>
                    <a:pt x="10478" y="119443"/>
                  </a:lnTo>
                  <a:lnTo>
                    <a:pt x="10478" y="119443"/>
                  </a:lnTo>
                  <a:cubicBezTo>
                    <a:pt x="10478" y="129223"/>
                    <a:pt x="18859" y="136208"/>
                    <a:pt x="27241" y="136208"/>
                  </a:cubicBezTo>
                  <a:lnTo>
                    <a:pt x="62166" y="136208"/>
                  </a:lnTo>
                  <a:cubicBezTo>
                    <a:pt x="71946" y="137604"/>
                    <a:pt x="78931" y="129223"/>
                    <a:pt x="78931" y="119443"/>
                  </a:cubicBezTo>
                  <a:close/>
                  <a:moveTo>
                    <a:pt x="56579" y="113856"/>
                  </a:moveTo>
                  <a:lnTo>
                    <a:pt x="32829" y="113856"/>
                  </a:lnTo>
                  <a:lnTo>
                    <a:pt x="32829" y="32829"/>
                  </a:lnTo>
                  <a:lnTo>
                    <a:pt x="56579" y="32829"/>
                  </a:lnTo>
                  <a:lnTo>
                    <a:pt x="56579" y="113856"/>
                  </a:ln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>
              <a:extLst>
                <a:ext uri="{FF2B5EF4-FFF2-40B4-BE49-F238E27FC236}">
                  <a16:creationId xmlns="" xmlns:a16="http://schemas.microsoft.com/office/drawing/2014/main" id="{00833959-488A-45FA-A8F9-E27CBF59ABFD}"/>
                </a:ext>
              </a:extLst>
            </p:cNvPr>
            <p:cNvSpPr/>
            <p:nvPr/>
          </p:nvSpPr>
          <p:spPr>
            <a:xfrm>
              <a:off x="1380046" y="1469708"/>
              <a:ext cx="69850" cy="83820"/>
            </a:xfrm>
            <a:custGeom>
              <a:avLst/>
              <a:gdLst>
                <a:gd name="connsiteX0" fmla="*/ 10478 w 69850"/>
                <a:gd name="connsiteY0" fmla="*/ 10478 h 83820"/>
                <a:gd name="connsiteX1" fmla="*/ 67755 w 69850"/>
                <a:gd name="connsiteY1" fmla="*/ 10478 h 83820"/>
                <a:gd name="connsiteX2" fmla="*/ 67755 w 69850"/>
                <a:gd name="connsiteY2" fmla="*/ 80328 h 83820"/>
                <a:gd name="connsiteX3" fmla="*/ 10478 w 69850"/>
                <a:gd name="connsiteY3" fmla="*/ 80328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50" h="83820">
                  <a:moveTo>
                    <a:pt x="10478" y="10478"/>
                  </a:moveTo>
                  <a:lnTo>
                    <a:pt x="67755" y="10478"/>
                  </a:lnTo>
                  <a:lnTo>
                    <a:pt x="67755" y="80328"/>
                  </a:lnTo>
                  <a:lnTo>
                    <a:pt x="10478" y="80328"/>
                  </a:ln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" name="任意多边形: 形状 14">
              <a:extLst>
                <a:ext uri="{FF2B5EF4-FFF2-40B4-BE49-F238E27FC236}">
                  <a16:creationId xmlns="" xmlns:a16="http://schemas.microsoft.com/office/drawing/2014/main" id="{DBB67B68-925B-41CB-8E5A-14D2A9A56BB6}"/>
                </a:ext>
              </a:extLst>
            </p:cNvPr>
            <p:cNvSpPr/>
            <p:nvPr/>
          </p:nvSpPr>
          <p:spPr>
            <a:xfrm>
              <a:off x="1461072" y="1469708"/>
              <a:ext cx="55880" cy="83820"/>
            </a:xfrm>
            <a:custGeom>
              <a:avLst/>
              <a:gdLst>
                <a:gd name="connsiteX0" fmla="*/ 10477 w 55880"/>
                <a:gd name="connsiteY0" fmla="*/ 10478 h 83820"/>
                <a:gd name="connsiteX1" fmla="*/ 45402 w 55880"/>
                <a:gd name="connsiteY1" fmla="*/ 10478 h 83820"/>
                <a:gd name="connsiteX2" fmla="*/ 45402 w 55880"/>
                <a:gd name="connsiteY2" fmla="*/ 80328 h 83820"/>
                <a:gd name="connsiteX3" fmla="*/ 10477 w 55880"/>
                <a:gd name="connsiteY3" fmla="*/ 80328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80" h="83820">
                  <a:moveTo>
                    <a:pt x="10477" y="10478"/>
                  </a:moveTo>
                  <a:lnTo>
                    <a:pt x="45402" y="10478"/>
                  </a:lnTo>
                  <a:lnTo>
                    <a:pt x="45402" y="80328"/>
                  </a:lnTo>
                  <a:lnTo>
                    <a:pt x="10477" y="80328"/>
                  </a:ln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" name="任意多边形: 形状 15">
              <a:extLst>
                <a:ext uri="{FF2B5EF4-FFF2-40B4-BE49-F238E27FC236}">
                  <a16:creationId xmlns="" xmlns:a16="http://schemas.microsoft.com/office/drawing/2014/main" id="{1F410F93-C9C1-454A-AF24-DCDE06882DCA}"/>
                </a:ext>
              </a:extLst>
            </p:cNvPr>
            <p:cNvSpPr/>
            <p:nvPr/>
          </p:nvSpPr>
          <p:spPr>
            <a:xfrm>
              <a:off x="1321372" y="1469708"/>
              <a:ext cx="55880" cy="83820"/>
            </a:xfrm>
            <a:custGeom>
              <a:avLst/>
              <a:gdLst>
                <a:gd name="connsiteX0" fmla="*/ 10477 w 55880"/>
                <a:gd name="connsiteY0" fmla="*/ 10478 h 83820"/>
                <a:gd name="connsiteX1" fmla="*/ 45402 w 55880"/>
                <a:gd name="connsiteY1" fmla="*/ 10478 h 83820"/>
                <a:gd name="connsiteX2" fmla="*/ 45402 w 55880"/>
                <a:gd name="connsiteY2" fmla="*/ 80328 h 83820"/>
                <a:gd name="connsiteX3" fmla="*/ 10477 w 55880"/>
                <a:gd name="connsiteY3" fmla="*/ 80328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80" h="83820">
                  <a:moveTo>
                    <a:pt x="10477" y="10478"/>
                  </a:moveTo>
                  <a:lnTo>
                    <a:pt x="45402" y="10478"/>
                  </a:lnTo>
                  <a:lnTo>
                    <a:pt x="45402" y="80328"/>
                  </a:lnTo>
                  <a:lnTo>
                    <a:pt x="10477" y="80328"/>
                  </a:ln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" name="任意多边形: 形状 16">
              <a:extLst>
                <a:ext uri="{FF2B5EF4-FFF2-40B4-BE49-F238E27FC236}">
                  <a16:creationId xmlns="" xmlns:a16="http://schemas.microsoft.com/office/drawing/2014/main" id="{80E5E9F3-C159-49DE-9746-26324CBF62EB}"/>
                </a:ext>
              </a:extLst>
            </p:cNvPr>
            <p:cNvSpPr/>
            <p:nvPr/>
          </p:nvSpPr>
          <p:spPr>
            <a:xfrm>
              <a:off x="1118807" y="1324419"/>
              <a:ext cx="586740" cy="461010"/>
            </a:xfrm>
            <a:custGeom>
              <a:avLst/>
              <a:gdLst>
                <a:gd name="connsiteX0" fmla="*/ 590232 w 586740"/>
                <a:gd name="connsiteY0" fmla="*/ 398844 h 461010"/>
                <a:gd name="connsiteX1" fmla="*/ 463105 w 586740"/>
                <a:gd name="connsiteY1" fmla="*/ 398844 h 461010"/>
                <a:gd name="connsiteX2" fmla="*/ 463105 w 586740"/>
                <a:gd name="connsiteY2" fmla="*/ 341567 h 461010"/>
                <a:gd name="connsiteX3" fmla="*/ 590232 w 586740"/>
                <a:gd name="connsiteY3" fmla="*/ 341567 h 461010"/>
                <a:gd name="connsiteX4" fmla="*/ 590232 w 586740"/>
                <a:gd name="connsiteY4" fmla="*/ 306642 h 461010"/>
                <a:gd name="connsiteX5" fmla="*/ 463105 w 586740"/>
                <a:gd name="connsiteY5" fmla="*/ 306642 h 461010"/>
                <a:gd name="connsiteX6" fmla="*/ 463105 w 586740"/>
                <a:gd name="connsiteY6" fmla="*/ 249364 h 461010"/>
                <a:gd name="connsiteX7" fmla="*/ 590232 w 586740"/>
                <a:gd name="connsiteY7" fmla="*/ 249364 h 461010"/>
                <a:gd name="connsiteX8" fmla="*/ 590232 w 586740"/>
                <a:gd name="connsiteY8" fmla="*/ 214439 h 461010"/>
                <a:gd name="connsiteX9" fmla="*/ 463105 w 586740"/>
                <a:gd name="connsiteY9" fmla="*/ 214439 h 461010"/>
                <a:gd name="connsiteX10" fmla="*/ 463105 w 586740"/>
                <a:gd name="connsiteY10" fmla="*/ 157163 h 461010"/>
                <a:gd name="connsiteX11" fmla="*/ 590232 w 586740"/>
                <a:gd name="connsiteY11" fmla="*/ 157163 h 461010"/>
                <a:gd name="connsiteX12" fmla="*/ 590232 w 586740"/>
                <a:gd name="connsiteY12" fmla="*/ 120841 h 461010"/>
                <a:gd name="connsiteX13" fmla="*/ 463105 w 586740"/>
                <a:gd name="connsiteY13" fmla="*/ 120841 h 461010"/>
                <a:gd name="connsiteX14" fmla="*/ 463105 w 586740"/>
                <a:gd name="connsiteY14" fmla="*/ 63564 h 461010"/>
                <a:gd name="connsiteX15" fmla="*/ 486855 w 586740"/>
                <a:gd name="connsiteY15" fmla="*/ 63564 h 461010"/>
                <a:gd name="connsiteX16" fmla="*/ 486855 w 586740"/>
                <a:gd name="connsiteY16" fmla="*/ 39815 h 461010"/>
                <a:gd name="connsiteX17" fmla="*/ 463105 w 586740"/>
                <a:gd name="connsiteY17" fmla="*/ 39815 h 461010"/>
                <a:gd name="connsiteX18" fmla="*/ 415607 w 586740"/>
                <a:gd name="connsiteY18" fmla="*/ 10478 h 461010"/>
                <a:gd name="connsiteX19" fmla="*/ 185102 w 586740"/>
                <a:gd name="connsiteY19" fmla="*/ 10478 h 461010"/>
                <a:gd name="connsiteX20" fmla="*/ 137605 w 586740"/>
                <a:gd name="connsiteY20" fmla="*/ 39815 h 461010"/>
                <a:gd name="connsiteX21" fmla="*/ 137605 w 586740"/>
                <a:gd name="connsiteY21" fmla="*/ 39815 h 461010"/>
                <a:gd name="connsiteX22" fmla="*/ 113855 w 586740"/>
                <a:gd name="connsiteY22" fmla="*/ 39815 h 461010"/>
                <a:gd name="connsiteX23" fmla="*/ 113855 w 586740"/>
                <a:gd name="connsiteY23" fmla="*/ 63564 h 461010"/>
                <a:gd name="connsiteX24" fmla="*/ 137605 w 586740"/>
                <a:gd name="connsiteY24" fmla="*/ 63564 h 461010"/>
                <a:gd name="connsiteX25" fmla="*/ 137605 w 586740"/>
                <a:gd name="connsiteY25" fmla="*/ 120841 h 461010"/>
                <a:gd name="connsiteX26" fmla="*/ 10478 w 586740"/>
                <a:gd name="connsiteY26" fmla="*/ 120841 h 461010"/>
                <a:gd name="connsiteX27" fmla="*/ 10478 w 586740"/>
                <a:gd name="connsiteY27" fmla="*/ 155766 h 461010"/>
                <a:gd name="connsiteX28" fmla="*/ 137605 w 586740"/>
                <a:gd name="connsiteY28" fmla="*/ 155766 h 461010"/>
                <a:gd name="connsiteX29" fmla="*/ 137605 w 586740"/>
                <a:gd name="connsiteY29" fmla="*/ 213043 h 461010"/>
                <a:gd name="connsiteX30" fmla="*/ 10478 w 586740"/>
                <a:gd name="connsiteY30" fmla="*/ 213043 h 461010"/>
                <a:gd name="connsiteX31" fmla="*/ 10478 w 586740"/>
                <a:gd name="connsiteY31" fmla="*/ 247968 h 461010"/>
                <a:gd name="connsiteX32" fmla="*/ 137605 w 586740"/>
                <a:gd name="connsiteY32" fmla="*/ 247968 h 461010"/>
                <a:gd name="connsiteX33" fmla="*/ 137605 w 586740"/>
                <a:gd name="connsiteY33" fmla="*/ 305244 h 461010"/>
                <a:gd name="connsiteX34" fmla="*/ 10478 w 586740"/>
                <a:gd name="connsiteY34" fmla="*/ 305244 h 461010"/>
                <a:gd name="connsiteX35" fmla="*/ 10478 w 586740"/>
                <a:gd name="connsiteY35" fmla="*/ 340169 h 461010"/>
                <a:gd name="connsiteX36" fmla="*/ 137605 w 586740"/>
                <a:gd name="connsiteY36" fmla="*/ 340169 h 461010"/>
                <a:gd name="connsiteX37" fmla="*/ 137605 w 586740"/>
                <a:gd name="connsiteY37" fmla="*/ 397447 h 461010"/>
                <a:gd name="connsiteX38" fmla="*/ 10478 w 586740"/>
                <a:gd name="connsiteY38" fmla="*/ 397447 h 461010"/>
                <a:gd name="connsiteX39" fmla="*/ 10478 w 586740"/>
                <a:gd name="connsiteY39" fmla="*/ 454724 h 461010"/>
                <a:gd name="connsiteX40" fmla="*/ 590232 w 586740"/>
                <a:gd name="connsiteY40" fmla="*/ 454724 h 461010"/>
                <a:gd name="connsiteX41" fmla="*/ 590232 w 586740"/>
                <a:gd name="connsiteY41" fmla="*/ 398844 h 461010"/>
                <a:gd name="connsiteX42" fmla="*/ 439357 w 586740"/>
                <a:gd name="connsiteY42" fmla="*/ 433769 h 461010"/>
                <a:gd name="connsiteX43" fmla="*/ 387667 w 586740"/>
                <a:gd name="connsiteY43" fmla="*/ 433769 h 461010"/>
                <a:gd name="connsiteX44" fmla="*/ 387667 w 586740"/>
                <a:gd name="connsiteY44" fmla="*/ 363919 h 461010"/>
                <a:gd name="connsiteX45" fmla="*/ 352742 w 586740"/>
                <a:gd name="connsiteY45" fmla="*/ 363919 h 461010"/>
                <a:gd name="connsiteX46" fmla="*/ 352742 w 586740"/>
                <a:gd name="connsiteY46" fmla="*/ 433769 h 461010"/>
                <a:gd name="connsiteX47" fmla="*/ 328994 w 586740"/>
                <a:gd name="connsiteY47" fmla="*/ 433769 h 461010"/>
                <a:gd name="connsiteX48" fmla="*/ 328994 w 586740"/>
                <a:gd name="connsiteY48" fmla="*/ 363919 h 461010"/>
                <a:gd name="connsiteX49" fmla="*/ 271717 w 586740"/>
                <a:gd name="connsiteY49" fmla="*/ 363919 h 461010"/>
                <a:gd name="connsiteX50" fmla="*/ 271717 w 586740"/>
                <a:gd name="connsiteY50" fmla="*/ 433769 h 461010"/>
                <a:gd name="connsiteX51" fmla="*/ 247967 w 586740"/>
                <a:gd name="connsiteY51" fmla="*/ 433769 h 461010"/>
                <a:gd name="connsiteX52" fmla="*/ 247967 w 586740"/>
                <a:gd name="connsiteY52" fmla="*/ 363919 h 461010"/>
                <a:gd name="connsiteX53" fmla="*/ 213042 w 586740"/>
                <a:gd name="connsiteY53" fmla="*/ 363919 h 461010"/>
                <a:gd name="connsiteX54" fmla="*/ 213042 w 586740"/>
                <a:gd name="connsiteY54" fmla="*/ 433769 h 461010"/>
                <a:gd name="connsiteX55" fmla="*/ 161353 w 586740"/>
                <a:gd name="connsiteY55" fmla="*/ 433769 h 461010"/>
                <a:gd name="connsiteX56" fmla="*/ 161353 w 586740"/>
                <a:gd name="connsiteY56" fmla="*/ 341567 h 461010"/>
                <a:gd name="connsiteX57" fmla="*/ 439357 w 586740"/>
                <a:gd name="connsiteY57" fmla="*/ 341567 h 461010"/>
                <a:gd name="connsiteX58" fmla="*/ 439357 w 586740"/>
                <a:gd name="connsiteY58" fmla="*/ 433769 h 461010"/>
                <a:gd name="connsiteX59" fmla="*/ 439357 w 586740"/>
                <a:gd name="connsiteY59" fmla="*/ 317818 h 461010"/>
                <a:gd name="connsiteX60" fmla="*/ 387667 w 586740"/>
                <a:gd name="connsiteY60" fmla="*/ 317818 h 461010"/>
                <a:gd name="connsiteX61" fmla="*/ 387667 w 586740"/>
                <a:gd name="connsiteY61" fmla="*/ 247968 h 461010"/>
                <a:gd name="connsiteX62" fmla="*/ 352742 w 586740"/>
                <a:gd name="connsiteY62" fmla="*/ 247968 h 461010"/>
                <a:gd name="connsiteX63" fmla="*/ 352742 w 586740"/>
                <a:gd name="connsiteY63" fmla="*/ 317818 h 461010"/>
                <a:gd name="connsiteX64" fmla="*/ 328994 w 586740"/>
                <a:gd name="connsiteY64" fmla="*/ 317818 h 461010"/>
                <a:gd name="connsiteX65" fmla="*/ 328994 w 586740"/>
                <a:gd name="connsiteY65" fmla="*/ 247968 h 461010"/>
                <a:gd name="connsiteX66" fmla="*/ 271717 w 586740"/>
                <a:gd name="connsiteY66" fmla="*/ 247968 h 461010"/>
                <a:gd name="connsiteX67" fmla="*/ 271717 w 586740"/>
                <a:gd name="connsiteY67" fmla="*/ 317818 h 461010"/>
                <a:gd name="connsiteX68" fmla="*/ 247967 w 586740"/>
                <a:gd name="connsiteY68" fmla="*/ 317818 h 461010"/>
                <a:gd name="connsiteX69" fmla="*/ 247967 w 586740"/>
                <a:gd name="connsiteY69" fmla="*/ 247968 h 461010"/>
                <a:gd name="connsiteX70" fmla="*/ 213042 w 586740"/>
                <a:gd name="connsiteY70" fmla="*/ 247968 h 461010"/>
                <a:gd name="connsiteX71" fmla="*/ 213042 w 586740"/>
                <a:gd name="connsiteY71" fmla="*/ 317818 h 461010"/>
                <a:gd name="connsiteX72" fmla="*/ 161353 w 586740"/>
                <a:gd name="connsiteY72" fmla="*/ 317818 h 461010"/>
                <a:gd name="connsiteX73" fmla="*/ 161353 w 586740"/>
                <a:gd name="connsiteY73" fmla="*/ 63564 h 461010"/>
                <a:gd name="connsiteX74" fmla="*/ 213042 w 586740"/>
                <a:gd name="connsiteY74" fmla="*/ 63564 h 461010"/>
                <a:gd name="connsiteX75" fmla="*/ 213042 w 586740"/>
                <a:gd name="connsiteY75" fmla="*/ 133414 h 461010"/>
                <a:gd name="connsiteX76" fmla="*/ 247967 w 586740"/>
                <a:gd name="connsiteY76" fmla="*/ 133414 h 461010"/>
                <a:gd name="connsiteX77" fmla="*/ 247967 w 586740"/>
                <a:gd name="connsiteY77" fmla="*/ 63564 h 461010"/>
                <a:gd name="connsiteX78" fmla="*/ 271717 w 586740"/>
                <a:gd name="connsiteY78" fmla="*/ 63564 h 461010"/>
                <a:gd name="connsiteX79" fmla="*/ 271717 w 586740"/>
                <a:gd name="connsiteY79" fmla="*/ 133414 h 461010"/>
                <a:gd name="connsiteX80" fmla="*/ 328994 w 586740"/>
                <a:gd name="connsiteY80" fmla="*/ 133414 h 461010"/>
                <a:gd name="connsiteX81" fmla="*/ 328994 w 586740"/>
                <a:gd name="connsiteY81" fmla="*/ 63564 h 461010"/>
                <a:gd name="connsiteX82" fmla="*/ 352742 w 586740"/>
                <a:gd name="connsiteY82" fmla="*/ 63564 h 461010"/>
                <a:gd name="connsiteX83" fmla="*/ 352742 w 586740"/>
                <a:gd name="connsiteY83" fmla="*/ 133414 h 461010"/>
                <a:gd name="connsiteX84" fmla="*/ 387667 w 586740"/>
                <a:gd name="connsiteY84" fmla="*/ 133414 h 461010"/>
                <a:gd name="connsiteX85" fmla="*/ 387667 w 586740"/>
                <a:gd name="connsiteY85" fmla="*/ 63564 h 461010"/>
                <a:gd name="connsiteX86" fmla="*/ 439357 w 586740"/>
                <a:gd name="connsiteY86" fmla="*/ 63564 h 461010"/>
                <a:gd name="connsiteX87" fmla="*/ 439357 w 586740"/>
                <a:gd name="connsiteY87" fmla="*/ 317818 h 46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586740" h="461010">
                  <a:moveTo>
                    <a:pt x="590232" y="398844"/>
                  </a:moveTo>
                  <a:lnTo>
                    <a:pt x="463105" y="398844"/>
                  </a:lnTo>
                  <a:lnTo>
                    <a:pt x="463105" y="341567"/>
                  </a:lnTo>
                  <a:lnTo>
                    <a:pt x="590232" y="341567"/>
                  </a:lnTo>
                  <a:lnTo>
                    <a:pt x="590232" y="306642"/>
                  </a:lnTo>
                  <a:lnTo>
                    <a:pt x="463105" y="306642"/>
                  </a:lnTo>
                  <a:lnTo>
                    <a:pt x="463105" y="249364"/>
                  </a:lnTo>
                  <a:lnTo>
                    <a:pt x="590232" y="249364"/>
                  </a:lnTo>
                  <a:lnTo>
                    <a:pt x="590232" y="214439"/>
                  </a:lnTo>
                  <a:lnTo>
                    <a:pt x="463105" y="214439"/>
                  </a:lnTo>
                  <a:lnTo>
                    <a:pt x="463105" y="157163"/>
                  </a:lnTo>
                  <a:lnTo>
                    <a:pt x="590232" y="157163"/>
                  </a:lnTo>
                  <a:lnTo>
                    <a:pt x="590232" y="120841"/>
                  </a:lnTo>
                  <a:lnTo>
                    <a:pt x="463105" y="120841"/>
                  </a:lnTo>
                  <a:lnTo>
                    <a:pt x="463105" y="63564"/>
                  </a:lnTo>
                  <a:lnTo>
                    <a:pt x="486855" y="63564"/>
                  </a:lnTo>
                  <a:lnTo>
                    <a:pt x="486855" y="39815"/>
                  </a:lnTo>
                  <a:lnTo>
                    <a:pt x="463105" y="39815"/>
                  </a:lnTo>
                  <a:lnTo>
                    <a:pt x="415607" y="10478"/>
                  </a:lnTo>
                  <a:lnTo>
                    <a:pt x="185102" y="10478"/>
                  </a:lnTo>
                  <a:lnTo>
                    <a:pt x="137605" y="39815"/>
                  </a:lnTo>
                  <a:lnTo>
                    <a:pt x="137605" y="39815"/>
                  </a:lnTo>
                  <a:lnTo>
                    <a:pt x="113855" y="39815"/>
                  </a:lnTo>
                  <a:lnTo>
                    <a:pt x="113855" y="63564"/>
                  </a:lnTo>
                  <a:lnTo>
                    <a:pt x="137605" y="63564"/>
                  </a:lnTo>
                  <a:lnTo>
                    <a:pt x="137605" y="120841"/>
                  </a:lnTo>
                  <a:lnTo>
                    <a:pt x="10478" y="120841"/>
                  </a:lnTo>
                  <a:lnTo>
                    <a:pt x="10478" y="155766"/>
                  </a:lnTo>
                  <a:lnTo>
                    <a:pt x="137605" y="155766"/>
                  </a:lnTo>
                  <a:lnTo>
                    <a:pt x="137605" y="213043"/>
                  </a:lnTo>
                  <a:lnTo>
                    <a:pt x="10478" y="213043"/>
                  </a:lnTo>
                  <a:lnTo>
                    <a:pt x="10478" y="247968"/>
                  </a:lnTo>
                  <a:lnTo>
                    <a:pt x="137605" y="247968"/>
                  </a:lnTo>
                  <a:lnTo>
                    <a:pt x="137605" y="305244"/>
                  </a:lnTo>
                  <a:lnTo>
                    <a:pt x="10478" y="305244"/>
                  </a:lnTo>
                  <a:lnTo>
                    <a:pt x="10478" y="340169"/>
                  </a:lnTo>
                  <a:lnTo>
                    <a:pt x="137605" y="340169"/>
                  </a:lnTo>
                  <a:lnTo>
                    <a:pt x="137605" y="397447"/>
                  </a:lnTo>
                  <a:lnTo>
                    <a:pt x="10478" y="397447"/>
                  </a:lnTo>
                  <a:lnTo>
                    <a:pt x="10478" y="454724"/>
                  </a:lnTo>
                  <a:lnTo>
                    <a:pt x="590232" y="454724"/>
                  </a:lnTo>
                  <a:lnTo>
                    <a:pt x="590232" y="398844"/>
                  </a:lnTo>
                  <a:close/>
                  <a:moveTo>
                    <a:pt x="439357" y="433769"/>
                  </a:moveTo>
                  <a:lnTo>
                    <a:pt x="387667" y="433769"/>
                  </a:lnTo>
                  <a:lnTo>
                    <a:pt x="387667" y="363919"/>
                  </a:lnTo>
                  <a:lnTo>
                    <a:pt x="352742" y="363919"/>
                  </a:lnTo>
                  <a:lnTo>
                    <a:pt x="352742" y="433769"/>
                  </a:lnTo>
                  <a:lnTo>
                    <a:pt x="328994" y="433769"/>
                  </a:lnTo>
                  <a:lnTo>
                    <a:pt x="328994" y="363919"/>
                  </a:lnTo>
                  <a:lnTo>
                    <a:pt x="271717" y="363919"/>
                  </a:lnTo>
                  <a:lnTo>
                    <a:pt x="271717" y="433769"/>
                  </a:lnTo>
                  <a:lnTo>
                    <a:pt x="247967" y="433769"/>
                  </a:lnTo>
                  <a:lnTo>
                    <a:pt x="247967" y="363919"/>
                  </a:lnTo>
                  <a:lnTo>
                    <a:pt x="213042" y="363919"/>
                  </a:lnTo>
                  <a:lnTo>
                    <a:pt x="213042" y="433769"/>
                  </a:lnTo>
                  <a:lnTo>
                    <a:pt x="161353" y="433769"/>
                  </a:lnTo>
                  <a:lnTo>
                    <a:pt x="161353" y="341567"/>
                  </a:lnTo>
                  <a:lnTo>
                    <a:pt x="439357" y="341567"/>
                  </a:lnTo>
                  <a:lnTo>
                    <a:pt x="439357" y="433769"/>
                  </a:lnTo>
                  <a:close/>
                  <a:moveTo>
                    <a:pt x="439357" y="317818"/>
                  </a:moveTo>
                  <a:lnTo>
                    <a:pt x="387667" y="317818"/>
                  </a:lnTo>
                  <a:lnTo>
                    <a:pt x="387667" y="247968"/>
                  </a:lnTo>
                  <a:lnTo>
                    <a:pt x="352742" y="247968"/>
                  </a:lnTo>
                  <a:lnTo>
                    <a:pt x="352742" y="317818"/>
                  </a:lnTo>
                  <a:lnTo>
                    <a:pt x="328994" y="317818"/>
                  </a:lnTo>
                  <a:lnTo>
                    <a:pt x="328994" y="247968"/>
                  </a:lnTo>
                  <a:lnTo>
                    <a:pt x="271717" y="247968"/>
                  </a:lnTo>
                  <a:lnTo>
                    <a:pt x="271717" y="317818"/>
                  </a:lnTo>
                  <a:lnTo>
                    <a:pt x="247967" y="317818"/>
                  </a:lnTo>
                  <a:lnTo>
                    <a:pt x="247967" y="247968"/>
                  </a:lnTo>
                  <a:lnTo>
                    <a:pt x="213042" y="247968"/>
                  </a:lnTo>
                  <a:lnTo>
                    <a:pt x="213042" y="317818"/>
                  </a:lnTo>
                  <a:lnTo>
                    <a:pt x="161353" y="317818"/>
                  </a:lnTo>
                  <a:lnTo>
                    <a:pt x="161353" y="63564"/>
                  </a:lnTo>
                  <a:lnTo>
                    <a:pt x="213042" y="63564"/>
                  </a:lnTo>
                  <a:lnTo>
                    <a:pt x="213042" y="133414"/>
                  </a:lnTo>
                  <a:lnTo>
                    <a:pt x="247967" y="133414"/>
                  </a:lnTo>
                  <a:lnTo>
                    <a:pt x="247967" y="63564"/>
                  </a:lnTo>
                  <a:lnTo>
                    <a:pt x="271717" y="63564"/>
                  </a:lnTo>
                  <a:lnTo>
                    <a:pt x="271717" y="133414"/>
                  </a:lnTo>
                  <a:lnTo>
                    <a:pt x="328994" y="133414"/>
                  </a:lnTo>
                  <a:lnTo>
                    <a:pt x="328994" y="63564"/>
                  </a:lnTo>
                  <a:lnTo>
                    <a:pt x="352742" y="63564"/>
                  </a:lnTo>
                  <a:lnTo>
                    <a:pt x="352742" y="133414"/>
                  </a:lnTo>
                  <a:lnTo>
                    <a:pt x="387667" y="133414"/>
                  </a:lnTo>
                  <a:lnTo>
                    <a:pt x="387667" y="63564"/>
                  </a:lnTo>
                  <a:lnTo>
                    <a:pt x="439357" y="63564"/>
                  </a:lnTo>
                  <a:lnTo>
                    <a:pt x="439357" y="317818"/>
                  </a:ln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" name="任意多边形: 形状 17">
              <a:extLst>
                <a:ext uri="{FF2B5EF4-FFF2-40B4-BE49-F238E27FC236}">
                  <a16:creationId xmlns="" xmlns:a16="http://schemas.microsoft.com/office/drawing/2014/main" id="{BB60C64C-8C0B-4E31-AB79-D9B3AEDEDB3C}"/>
                </a:ext>
              </a:extLst>
            </p:cNvPr>
            <p:cNvSpPr/>
            <p:nvPr/>
          </p:nvSpPr>
          <p:spPr>
            <a:xfrm>
              <a:off x="1118807" y="1283907"/>
              <a:ext cx="223520" cy="111760"/>
            </a:xfrm>
            <a:custGeom>
              <a:avLst/>
              <a:gdLst>
                <a:gd name="connsiteX0" fmla="*/ 10478 w 223520"/>
                <a:gd name="connsiteY0" fmla="*/ 104077 h 111760"/>
                <a:gd name="connsiteX1" fmla="*/ 97092 w 223520"/>
                <a:gd name="connsiteY1" fmla="*/ 104077 h 111760"/>
                <a:gd name="connsiteX2" fmla="*/ 97092 w 223520"/>
                <a:gd name="connsiteY2" fmla="*/ 63563 h 111760"/>
                <a:gd name="connsiteX3" fmla="*/ 132017 w 223520"/>
                <a:gd name="connsiteY3" fmla="*/ 63563 h 111760"/>
                <a:gd name="connsiteX4" fmla="*/ 215837 w 223520"/>
                <a:gd name="connsiteY4" fmla="*/ 10478 h 111760"/>
                <a:gd name="connsiteX5" fmla="*/ 10478 w 223520"/>
                <a:gd name="connsiteY5" fmla="*/ 10478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520" h="111760">
                  <a:moveTo>
                    <a:pt x="10478" y="104077"/>
                  </a:moveTo>
                  <a:lnTo>
                    <a:pt x="97092" y="104077"/>
                  </a:lnTo>
                  <a:lnTo>
                    <a:pt x="97092" y="63563"/>
                  </a:lnTo>
                  <a:lnTo>
                    <a:pt x="132017" y="63563"/>
                  </a:lnTo>
                  <a:lnTo>
                    <a:pt x="215837" y="10478"/>
                  </a:lnTo>
                  <a:lnTo>
                    <a:pt x="10478" y="10478"/>
                  </a:ln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" name="任意多边形: 形状 18">
              <a:extLst>
                <a:ext uri="{FF2B5EF4-FFF2-40B4-BE49-F238E27FC236}">
                  <a16:creationId xmlns="" xmlns:a16="http://schemas.microsoft.com/office/drawing/2014/main" id="{3C329FAC-D068-478D-87BC-71171938F0A6}"/>
                </a:ext>
              </a:extLst>
            </p:cNvPr>
            <p:cNvSpPr/>
            <p:nvPr/>
          </p:nvSpPr>
          <p:spPr>
            <a:xfrm>
              <a:off x="1493203" y="1283907"/>
              <a:ext cx="223520" cy="111760"/>
            </a:xfrm>
            <a:custGeom>
              <a:avLst/>
              <a:gdLst>
                <a:gd name="connsiteX0" fmla="*/ 129223 w 223520"/>
                <a:gd name="connsiteY0" fmla="*/ 63563 h 111760"/>
                <a:gd name="connsiteX1" fmla="*/ 129223 w 223520"/>
                <a:gd name="connsiteY1" fmla="*/ 104077 h 111760"/>
                <a:gd name="connsiteX2" fmla="*/ 215836 w 223520"/>
                <a:gd name="connsiteY2" fmla="*/ 104077 h 111760"/>
                <a:gd name="connsiteX3" fmla="*/ 215836 w 223520"/>
                <a:gd name="connsiteY3" fmla="*/ 10478 h 111760"/>
                <a:gd name="connsiteX4" fmla="*/ 10478 w 223520"/>
                <a:gd name="connsiteY4" fmla="*/ 10478 h 111760"/>
                <a:gd name="connsiteX5" fmla="*/ 94298 w 223520"/>
                <a:gd name="connsiteY5" fmla="*/ 63563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520" h="111760">
                  <a:moveTo>
                    <a:pt x="129223" y="63563"/>
                  </a:moveTo>
                  <a:lnTo>
                    <a:pt x="129223" y="104077"/>
                  </a:lnTo>
                  <a:lnTo>
                    <a:pt x="215836" y="104077"/>
                  </a:lnTo>
                  <a:lnTo>
                    <a:pt x="215836" y="10478"/>
                  </a:lnTo>
                  <a:lnTo>
                    <a:pt x="10478" y="10478"/>
                  </a:lnTo>
                  <a:lnTo>
                    <a:pt x="94298" y="63563"/>
                  </a:ln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" name="任意多边形: 形状 19">
              <a:extLst>
                <a:ext uri="{FF2B5EF4-FFF2-40B4-BE49-F238E27FC236}">
                  <a16:creationId xmlns="" xmlns:a16="http://schemas.microsoft.com/office/drawing/2014/main" id="{21BD3020-6997-430C-AD51-5160767348E2}"/>
                </a:ext>
              </a:extLst>
            </p:cNvPr>
            <p:cNvSpPr/>
            <p:nvPr/>
          </p:nvSpPr>
          <p:spPr>
            <a:xfrm>
              <a:off x="1321371" y="1237806"/>
              <a:ext cx="195580" cy="83820"/>
            </a:xfrm>
            <a:custGeom>
              <a:avLst/>
              <a:gdLst>
                <a:gd name="connsiteX0" fmla="*/ 185103 w 195580"/>
                <a:gd name="connsiteY0" fmla="*/ 80328 h 83820"/>
                <a:gd name="connsiteX1" fmla="*/ 109665 w 195580"/>
                <a:gd name="connsiteY1" fmla="*/ 34226 h 83820"/>
                <a:gd name="connsiteX2" fmla="*/ 109665 w 195580"/>
                <a:gd name="connsiteY2" fmla="*/ 10478 h 83820"/>
                <a:gd name="connsiteX3" fmla="*/ 85916 w 195580"/>
                <a:gd name="connsiteY3" fmla="*/ 10478 h 83820"/>
                <a:gd name="connsiteX4" fmla="*/ 85916 w 195580"/>
                <a:gd name="connsiteY4" fmla="*/ 34226 h 83820"/>
                <a:gd name="connsiteX5" fmla="*/ 10478 w 195580"/>
                <a:gd name="connsiteY5" fmla="*/ 80328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580" h="83820">
                  <a:moveTo>
                    <a:pt x="185103" y="80328"/>
                  </a:moveTo>
                  <a:lnTo>
                    <a:pt x="109665" y="34226"/>
                  </a:lnTo>
                  <a:lnTo>
                    <a:pt x="109665" y="10478"/>
                  </a:lnTo>
                  <a:lnTo>
                    <a:pt x="85916" y="10478"/>
                  </a:lnTo>
                  <a:lnTo>
                    <a:pt x="85916" y="34226"/>
                  </a:lnTo>
                  <a:lnTo>
                    <a:pt x="10478" y="80328"/>
                  </a:ln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" name="任意多边形: 形状 20">
              <a:extLst>
                <a:ext uri="{FF2B5EF4-FFF2-40B4-BE49-F238E27FC236}">
                  <a16:creationId xmlns="" xmlns:a16="http://schemas.microsoft.com/office/drawing/2014/main" id="{36F7B453-5A73-4370-8A01-0ECAA0F46A9E}"/>
                </a:ext>
              </a:extLst>
            </p:cNvPr>
            <p:cNvSpPr/>
            <p:nvPr/>
          </p:nvSpPr>
          <p:spPr>
            <a:xfrm>
              <a:off x="1368869" y="2106739"/>
              <a:ext cx="97790" cy="153670"/>
            </a:xfrm>
            <a:custGeom>
              <a:avLst/>
              <a:gdLst>
                <a:gd name="connsiteX0" fmla="*/ 73343 w 97790"/>
                <a:gd name="connsiteY0" fmla="*/ 10478 h 153670"/>
                <a:gd name="connsiteX1" fmla="*/ 27242 w 97790"/>
                <a:gd name="connsiteY1" fmla="*/ 10478 h 153670"/>
                <a:gd name="connsiteX2" fmla="*/ 10478 w 97790"/>
                <a:gd name="connsiteY2" fmla="*/ 62167 h 153670"/>
                <a:gd name="connsiteX3" fmla="*/ 27242 w 97790"/>
                <a:gd name="connsiteY3" fmla="*/ 148781 h 153670"/>
                <a:gd name="connsiteX4" fmla="*/ 73343 w 97790"/>
                <a:gd name="connsiteY4" fmla="*/ 148781 h 153670"/>
                <a:gd name="connsiteX5" fmla="*/ 90107 w 97790"/>
                <a:gd name="connsiteY5" fmla="*/ 62167 h 153670"/>
                <a:gd name="connsiteX6" fmla="*/ 73343 w 97790"/>
                <a:gd name="connsiteY6" fmla="*/ 10478 h 15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90" h="153670">
                  <a:moveTo>
                    <a:pt x="73343" y="10478"/>
                  </a:moveTo>
                  <a:lnTo>
                    <a:pt x="27242" y="10478"/>
                  </a:lnTo>
                  <a:cubicBezTo>
                    <a:pt x="27242" y="10478"/>
                    <a:pt x="27242" y="48197"/>
                    <a:pt x="10478" y="62167"/>
                  </a:cubicBezTo>
                  <a:cubicBezTo>
                    <a:pt x="28639" y="80328"/>
                    <a:pt x="27242" y="148781"/>
                    <a:pt x="27242" y="148781"/>
                  </a:cubicBezTo>
                  <a:lnTo>
                    <a:pt x="73343" y="148781"/>
                  </a:lnTo>
                  <a:cubicBezTo>
                    <a:pt x="73343" y="148781"/>
                    <a:pt x="71946" y="80328"/>
                    <a:pt x="90107" y="62167"/>
                  </a:cubicBezTo>
                  <a:cubicBezTo>
                    <a:pt x="73343" y="48197"/>
                    <a:pt x="73343" y="10478"/>
                    <a:pt x="73343" y="10478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" name="任意多边形: 形状 21">
              <a:extLst>
                <a:ext uri="{FF2B5EF4-FFF2-40B4-BE49-F238E27FC236}">
                  <a16:creationId xmlns="" xmlns:a16="http://schemas.microsoft.com/office/drawing/2014/main" id="{8B349242-C050-4385-B196-91DA190FB853}"/>
                </a:ext>
              </a:extLst>
            </p:cNvPr>
            <p:cNvSpPr/>
            <p:nvPr/>
          </p:nvSpPr>
          <p:spPr>
            <a:xfrm>
              <a:off x="928599" y="1644783"/>
              <a:ext cx="139700" cy="153670"/>
            </a:xfrm>
            <a:custGeom>
              <a:avLst/>
              <a:gdLst>
                <a:gd name="connsiteX0" fmla="*/ 21869 w 139700"/>
                <a:gd name="connsiteY0" fmla="*/ 153918 h 153670"/>
                <a:gd name="connsiteX1" fmla="*/ 41427 w 139700"/>
                <a:gd name="connsiteY1" fmla="*/ 146933 h 153670"/>
                <a:gd name="connsiteX2" fmla="*/ 72161 w 139700"/>
                <a:gd name="connsiteY2" fmla="*/ 88259 h 153670"/>
                <a:gd name="connsiteX3" fmla="*/ 128041 w 139700"/>
                <a:gd name="connsiteY3" fmla="*/ 26791 h 153670"/>
                <a:gd name="connsiteX4" fmla="*/ 91719 w 139700"/>
                <a:gd name="connsiteY4" fmla="*/ 14218 h 153670"/>
                <a:gd name="connsiteX5" fmla="*/ 35839 w 139700"/>
                <a:gd name="connsiteY5" fmla="*/ 67304 h 153670"/>
                <a:gd name="connsiteX6" fmla="*/ 10693 w 139700"/>
                <a:gd name="connsiteY6" fmla="*/ 132963 h 153670"/>
                <a:gd name="connsiteX7" fmla="*/ 21869 w 139700"/>
                <a:gd name="connsiteY7" fmla="*/ 153918 h 15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0" h="153670">
                  <a:moveTo>
                    <a:pt x="21869" y="153918"/>
                  </a:moveTo>
                  <a:cubicBezTo>
                    <a:pt x="33045" y="159506"/>
                    <a:pt x="37236" y="152521"/>
                    <a:pt x="41427" y="146933"/>
                  </a:cubicBezTo>
                  <a:cubicBezTo>
                    <a:pt x="48412" y="138551"/>
                    <a:pt x="56794" y="112008"/>
                    <a:pt x="72161" y="88259"/>
                  </a:cubicBezTo>
                  <a:cubicBezTo>
                    <a:pt x="91719" y="57525"/>
                    <a:pt x="116865" y="35173"/>
                    <a:pt x="128041" y="26791"/>
                  </a:cubicBezTo>
                  <a:cubicBezTo>
                    <a:pt x="136423" y="19806"/>
                    <a:pt x="123850" y="3042"/>
                    <a:pt x="91719" y="14218"/>
                  </a:cubicBezTo>
                  <a:cubicBezTo>
                    <a:pt x="79146" y="18409"/>
                    <a:pt x="55397" y="36570"/>
                    <a:pt x="35839" y="67304"/>
                  </a:cubicBezTo>
                  <a:cubicBezTo>
                    <a:pt x="16281" y="98038"/>
                    <a:pt x="12090" y="123184"/>
                    <a:pt x="10693" y="132963"/>
                  </a:cubicBezTo>
                  <a:cubicBezTo>
                    <a:pt x="9296" y="142742"/>
                    <a:pt x="14884" y="151124"/>
                    <a:pt x="21869" y="153918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" name="任意多边形: 形状 22">
              <a:extLst>
                <a:ext uri="{FF2B5EF4-FFF2-40B4-BE49-F238E27FC236}">
                  <a16:creationId xmlns="" xmlns:a16="http://schemas.microsoft.com/office/drawing/2014/main" id="{4C6B36A6-DEBE-4E82-94D2-6955867F4BBC}"/>
                </a:ext>
              </a:extLst>
            </p:cNvPr>
            <p:cNvSpPr/>
            <p:nvPr/>
          </p:nvSpPr>
          <p:spPr>
            <a:xfrm>
              <a:off x="902004" y="1572424"/>
              <a:ext cx="153670" cy="153670"/>
            </a:xfrm>
            <a:custGeom>
              <a:avLst/>
              <a:gdLst>
                <a:gd name="connsiteX0" fmla="*/ 20524 w 153670"/>
                <a:gd name="connsiteY0" fmla="*/ 142457 h 153670"/>
                <a:gd name="connsiteX1" fmla="*/ 40082 w 153670"/>
                <a:gd name="connsiteY1" fmla="*/ 138266 h 153670"/>
                <a:gd name="connsiteX2" fmla="*/ 79198 w 153670"/>
                <a:gd name="connsiteY2" fmla="*/ 83783 h 153670"/>
                <a:gd name="connsiteX3" fmla="*/ 143460 w 153670"/>
                <a:gd name="connsiteY3" fmla="*/ 29300 h 153670"/>
                <a:gd name="connsiteX4" fmla="*/ 109932 w 153670"/>
                <a:gd name="connsiteY4" fmla="*/ 12536 h 153670"/>
                <a:gd name="connsiteX5" fmla="*/ 45670 w 153670"/>
                <a:gd name="connsiteY5" fmla="*/ 58637 h 153670"/>
                <a:gd name="connsiteX6" fmla="*/ 10745 w 153670"/>
                <a:gd name="connsiteY6" fmla="*/ 121502 h 153670"/>
                <a:gd name="connsiteX7" fmla="*/ 20524 w 153670"/>
                <a:gd name="connsiteY7" fmla="*/ 142457 h 15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670" h="153670">
                  <a:moveTo>
                    <a:pt x="20524" y="142457"/>
                  </a:moveTo>
                  <a:cubicBezTo>
                    <a:pt x="30303" y="148045"/>
                    <a:pt x="35891" y="142457"/>
                    <a:pt x="40082" y="138266"/>
                  </a:cubicBezTo>
                  <a:cubicBezTo>
                    <a:pt x="47067" y="129884"/>
                    <a:pt x="59640" y="106135"/>
                    <a:pt x="79198" y="83783"/>
                  </a:cubicBezTo>
                  <a:cubicBezTo>
                    <a:pt x="104344" y="55843"/>
                    <a:pt x="130887" y="37682"/>
                    <a:pt x="143460" y="29300"/>
                  </a:cubicBezTo>
                  <a:cubicBezTo>
                    <a:pt x="151842" y="23712"/>
                    <a:pt x="142063" y="4154"/>
                    <a:pt x="109932" y="12536"/>
                  </a:cubicBezTo>
                  <a:cubicBezTo>
                    <a:pt x="95962" y="15330"/>
                    <a:pt x="70816" y="30697"/>
                    <a:pt x="45670" y="58637"/>
                  </a:cubicBezTo>
                  <a:cubicBezTo>
                    <a:pt x="20524" y="87974"/>
                    <a:pt x="13539" y="110326"/>
                    <a:pt x="10745" y="121502"/>
                  </a:cubicBezTo>
                  <a:cubicBezTo>
                    <a:pt x="9348" y="129884"/>
                    <a:pt x="13539" y="138266"/>
                    <a:pt x="20524" y="142457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="" xmlns:a16="http://schemas.microsoft.com/office/drawing/2014/main" id="{47FDE931-0B92-4A65-82A8-0D13911270DC}"/>
                </a:ext>
              </a:extLst>
            </p:cNvPr>
            <p:cNvSpPr/>
            <p:nvPr/>
          </p:nvSpPr>
          <p:spPr>
            <a:xfrm>
              <a:off x="889854" y="1501287"/>
              <a:ext cx="167640" cy="139700"/>
            </a:xfrm>
            <a:custGeom>
              <a:avLst/>
              <a:gdLst>
                <a:gd name="connsiteX0" fmla="*/ 17307 w 167640"/>
                <a:gd name="connsiteY0" fmla="*/ 128377 h 139700"/>
                <a:gd name="connsiteX1" fmla="*/ 36865 w 167640"/>
                <a:gd name="connsiteY1" fmla="*/ 126980 h 139700"/>
                <a:gd name="connsiteX2" fmla="*/ 84363 w 167640"/>
                <a:gd name="connsiteY2" fmla="*/ 78085 h 139700"/>
                <a:gd name="connsiteX3" fmla="*/ 157007 w 167640"/>
                <a:gd name="connsiteY3" fmla="*/ 31984 h 139700"/>
                <a:gd name="connsiteX4" fmla="*/ 126273 w 167640"/>
                <a:gd name="connsiteY4" fmla="*/ 11029 h 139700"/>
                <a:gd name="connsiteX5" fmla="*/ 56423 w 167640"/>
                <a:gd name="connsiteY5" fmla="*/ 48748 h 139700"/>
                <a:gd name="connsiteX6" fmla="*/ 13116 w 167640"/>
                <a:gd name="connsiteY6" fmla="*/ 106025 h 139700"/>
                <a:gd name="connsiteX7" fmla="*/ 17307 w 167640"/>
                <a:gd name="connsiteY7" fmla="*/ 128377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640" h="139700">
                  <a:moveTo>
                    <a:pt x="17307" y="128377"/>
                  </a:moveTo>
                  <a:cubicBezTo>
                    <a:pt x="25689" y="135362"/>
                    <a:pt x="32674" y="131171"/>
                    <a:pt x="36865" y="126980"/>
                  </a:cubicBezTo>
                  <a:cubicBezTo>
                    <a:pt x="45247" y="119995"/>
                    <a:pt x="62011" y="97643"/>
                    <a:pt x="84363" y="78085"/>
                  </a:cubicBezTo>
                  <a:cubicBezTo>
                    <a:pt x="112303" y="54336"/>
                    <a:pt x="143037" y="38969"/>
                    <a:pt x="157007" y="31984"/>
                  </a:cubicBezTo>
                  <a:cubicBezTo>
                    <a:pt x="166786" y="27793"/>
                    <a:pt x="159801" y="6838"/>
                    <a:pt x="126273" y="11029"/>
                  </a:cubicBezTo>
                  <a:cubicBezTo>
                    <a:pt x="112303" y="12426"/>
                    <a:pt x="84363" y="23602"/>
                    <a:pt x="56423" y="48748"/>
                  </a:cubicBezTo>
                  <a:cubicBezTo>
                    <a:pt x="28483" y="73894"/>
                    <a:pt x="17307" y="96246"/>
                    <a:pt x="13116" y="106025"/>
                  </a:cubicBezTo>
                  <a:cubicBezTo>
                    <a:pt x="7528" y="113010"/>
                    <a:pt x="11719" y="122789"/>
                    <a:pt x="17307" y="128377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" name="任意多边形: 形状 24">
              <a:extLst>
                <a:ext uri="{FF2B5EF4-FFF2-40B4-BE49-F238E27FC236}">
                  <a16:creationId xmlns="" xmlns:a16="http://schemas.microsoft.com/office/drawing/2014/main" id="{25CDDA18-9302-45C3-A961-1FF0BCBD43F3}"/>
                </a:ext>
              </a:extLst>
            </p:cNvPr>
            <p:cNvSpPr/>
            <p:nvPr/>
          </p:nvSpPr>
          <p:spPr>
            <a:xfrm>
              <a:off x="887538" y="1431989"/>
              <a:ext cx="167640" cy="111760"/>
            </a:xfrm>
            <a:custGeom>
              <a:avLst/>
              <a:gdLst>
                <a:gd name="connsiteX0" fmla="*/ 34990 w 167640"/>
                <a:gd name="connsiteY0" fmla="*/ 109664 h 111760"/>
                <a:gd name="connsiteX1" fmla="*/ 88076 w 167640"/>
                <a:gd name="connsiteY1" fmla="*/ 69151 h 111760"/>
                <a:gd name="connsiteX2" fmla="*/ 164911 w 167640"/>
                <a:gd name="connsiteY2" fmla="*/ 34226 h 111760"/>
                <a:gd name="connsiteX3" fmla="*/ 138368 w 167640"/>
                <a:gd name="connsiteY3" fmla="*/ 10478 h 111760"/>
                <a:gd name="connsiteX4" fmla="*/ 64327 w 167640"/>
                <a:gd name="connsiteY4" fmla="*/ 38418 h 111760"/>
                <a:gd name="connsiteX5" fmla="*/ 14035 w 167640"/>
                <a:gd name="connsiteY5" fmla="*/ 87313 h 111760"/>
                <a:gd name="connsiteX6" fmla="*/ 15432 w 167640"/>
                <a:gd name="connsiteY6" fmla="*/ 109664 h 111760"/>
                <a:gd name="connsiteX7" fmla="*/ 34990 w 167640"/>
                <a:gd name="connsiteY7" fmla="*/ 10966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640" h="111760">
                  <a:moveTo>
                    <a:pt x="34990" y="109664"/>
                  </a:moveTo>
                  <a:cubicBezTo>
                    <a:pt x="44769" y="104076"/>
                    <a:pt x="62930" y="84518"/>
                    <a:pt x="88076" y="69151"/>
                  </a:cubicBezTo>
                  <a:cubicBezTo>
                    <a:pt x="118810" y="49593"/>
                    <a:pt x="150941" y="38418"/>
                    <a:pt x="164911" y="34226"/>
                  </a:cubicBezTo>
                  <a:cubicBezTo>
                    <a:pt x="174690" y="31433"/>
                    <a:pt x="171896" y="11874"/>
                    <a:pt x="138368" y="10478"/>
                  </a:cubicBezTo>
                  <a:cubicBezTo>
                    <a:pt x="124398" y="10478"/>
                    <a:pt x="96458" y="17463"/>
                    <a:pt x="64327" y="38418"/>
                  </a:cubicBezTo>
                  <a:cubicBezTo>
                    <a:pt x="32196" y="59373"/>
                    <a:pt x="18226" y="78930"/>
                    <a:pt x="14035" y="87313"/>
                  </a:cubicBezTo>
                  <a:cubicBezTo>
                    <a:pt x="8447" y="95694"/>
                    <a:pt x="9844" y="104076"/>
                    <a:pt x="15432" y="109664"/>
                  </a:cubicBezTo>
                  <a:cubicBezTo>
                    <a:pt x="23814" y="116649"/>
                    <a:pt x="30799" y="112458"/>
                    <a:pt x="34990" y="109664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" name="任意多边形: 形状 25">
              <a:extLst>
                <a:ext uri="{FF2B5EF4-FFF2-40B4-BE49-F238E27FC236}">
                  <a16:creationId xmlns="" xmlns:a16="http://schemas.microsoft.com/office/drawing/2014/main" id="{287AC9CA-B094-4407-AF47-BC1EB2C6087D}"/>
                </a:ext>
              </a:extLst>
            </p:cNvPr>
            <p:cNvSpPr/>
            <p:nvPr/>
          </p:nvSpPr>
          <p:spPr>
            <a:xfrm>
              <a:off x="897887" y="1366012"/>
              <a:ext cx="181610" cy="97790"/>
            </a:xfrm>
            <a:custGeom>
              <a:avLst/>
              <a:gdLst>
                <a:gd name="connsiteX0" fmla="*/ 147577 w 181610"/>
                <a:gd name="connsiteY0" fmla="*/ 10795 h 97790"/>
                <a:gd name="connsiteX1" fmla="*/ 72139 w 181610"/>
                <a:gd name="connsiteY1" fmla="*/ 27559 h 97790"/>
                <a:gd name="connsiteX2" fmla="*/ 14862 w 181610"/>
                <a:gd name="connsiteY2" fmla="*/ 68072 h 97790"/>
                <a:gd name="connsiteX3" fmla="*/ 13465 w 181610"/>
                <a:gd name="connsiteY3" fmla="*/ 89027 h 97790"/>
                <a:gd name="connsiteX4" fmla="*/ 33023 w 181610"/>
                <a:gd name="connsiteY4" fmla="*/ 91821 h 97790"/>
                <a:gd name="connsiteX5" fmla="*/ 90300 w 181610"/>
                <a:gd name="connsiteY5" fmla="*/ 59690 h 97790"/>
                <a:gd name="connsiteX6" fmla="*/ 169929 w 181610"/>
                <a:gd name="connsiteY6" fmla="*/ 35941 h 97790"/>
                <a:gd name="connsiteX7" fmla="*/ 147577 w 181610"/>
                <a:gd name="connsiteY7" fmla="*/ 10795 h 9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610" h="97790">
                  <a:moveTo>
                    <a:pt x="147577" y="10795"/>
                  </a:moveTo>
                  <a:cubicBezTo>
                    <a:pt x="135004" y="9398"/>
                    <a:pt x="105667" y="12192"/>
                    <a:pt x="72139" y="27559"/>
                  </a:cubicBezTo>
                  <a:cubicBezTo>
                    <a:pt x="38611" y="42926"/>
                    <a:pt x="21847" y="61087"/>
                    <a:pt x="14862" y="68072"/>
                  </a:cubicBezTo>
                  <a:cubicBezTo>
                    <a:pt x="9274" y="75057"/>
                    <a:pt x="9274" y="83439"/>
                    <a:pt x="13465" y="89027"/>
                  </a:cubicBezTo>
                  <a:cubicBezTo>
                    <a:pt x="19053" y="97409"/>
                    <a:pt x="27435" y="94615"/>
                    <a:pt x="33023" y="91821"/>
                  </a:cubicBezTo>
                  <a:cubicBezTo>
                    <a:pt x="42802" y="87630"/>
                    <a:pt x="63757" y="70866"/>
                    <a:pt x="90300" y="59690"/>
                  </a:cubicBezTo>
                  <a:cubicBezTo>
                    <a:pt x="123828" y="44323"/>
                    <a:pt x="155959" y="38735"/>
                    <a:pt x="169929" y="35941"/>
                  </a:cubicBezTo>
                  <a:cubicBezTo>
                    <a:pt x="179708" y="34544"/>
                    <a:pt x="179708" y="14986"/>
                    <a:pt x="147577" y="10795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" name="任意多边形: 形状 26">
              <a:extLst>
                <a:ext uri="{FF2B5EF4-FFF2-40B4-BE49-F238E27FC236}">
                  <a16:creationId xmlns="" xmlns:a16="http://schemas.microsoft.com/office/drawing/2014/main" id="{E2D8EF34-3449-4034-943A-7B6EA94F2AA9}"/>
                </a:ext>
              </a:extLst>
            </p:cNvPr>
            <p:cNvSpPr/>
            <p:nvPr/>
          </p:nvSpPr>
          <p:spPr>
            <a:xfrm>
              <a:off x="918687" y="1304706"/>
              <a:ext cx="181610" cy="83820"/>
            </a:xfrm>
            <a:custGeom>
              <a:avLst/>
              <a:gdLst>
                <a:gd name="connsiteX0" fmla="*/ 147732 w 181610"/>
                <a:gd name="connsiteY0" fmla="*/ 12030 h 83820"/>
                <a:gd name="connsiteX1" fmla="*/ 75088 w 181610"/>
                <a:gd name="connsiteY1" fmla="*/ 20412 h 83820"/>
                <a:gd name="connsiteX2" fmla="*/ 16414 w 181610"/>
                <a:gd name="connsiteY2" fmla="*/ 51146 h 83820"/>
                <a:gd name="connsiteX3" fmla="*/ 12223 w 181610"/>
                <a:gd name="connsiteY3" fmla="*/ 70704 h 83820"/>
                <a:gd name="connsiteX4" fmla="*/ 30384 w 181610"/>
                <a:gd name="connsiteY4" fmla="*/ 76292 h 83820"/>
                <a:gd name="connsiteX5" fmla="*/ 89058 w 181610"/>
                <a:gd name="connsiteY5" fmla="*/ 52543 h 83820"/>
                <a:gd name="connsiteX6" fmla="*/ 167290 w 181610"/>
                <a:gd name="connsiteY6" fmla="*/ 38573 h 83820"/>
                <a:gd name="connsiteX7" fmla="*/ 147732 w 181610"/>
                <a:gd name="connsiteY7" fmla="*/ 1203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610" h="83820">
                  <a:moveTo>
                    <a:pt x="147732" y="12030"/>
                  </a:moveTo>
                  <a:cubicBezTo>
                    <a:pt x="135159" y="9236"/>
                    <a:pt x="107219" y="9236"/>
                    <a:pt x="75088" y="20412"/>
                  </a:cubicBezTo>
                  <a:cubicBezTo>
                    <a:pt x="41560" y="31588"/>
                    <a:pt x="23399" y="45558"/>
                    <a:pt x="16414" y="51146"/>
                  </a:cubicBezTo>
                  <a:cubicBezTo>
                    <a:pt x="9429" y="56734"/>
                    <a:pt x="9429" y="65116"/>
                    <a:pt x="12223" y="70704"/>
                  </a:cubicBezTo>
                  <a:cubicBezTo>
                    <a:pt x="16414" y="79086"/>
                    <a:pt x="24796" y="77689"/>
                    <a:pt x="30384" y="76292"/>
                  </a:cubicBezTo>
                  <a:cubicBezTo>
                    <a:pt x="40163" y="73498"/>
                    <a:pt x="62515" y="60925"/>
                    <a:pt x="89058" y="52543"/>
                  </a:cubicBezTo>
                  <a:cubicBezTo>
                    <a:pt x="122586" y="42764"/>
                    <a:pt x="153320" y="39970"/>
                    <a:pt x="167290" y="38573"/>
                  </a:cubicBezTo>
                  <a:cubicBezTo>
                    <a:pt x="174275" y="37176"/>
                    <a:pt x="177069" y="20412"/>
                    <a:pt x="147732" y="12030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="" xmlns:a16="http://schemas.microsoft.com/office/drawing/2014/main" id="{8483F18C-1748-4389-9C66-0935DE671874}"/>
                </a:ext>
              </a:extLst>
            </p:cNvPr>
            <p:cNvSpPr/>
            <p:nvPr/>
          </p:nvSpPr>
          <p:spPr>
            <a:xfrm>
              <a:off x="945092" y="1248283"/>
              <a:ext cx="167640" cy="69850"/>
            </a:xfrm>
            <a:custGeom>
              <a:avLst/>
              <a:gdLst>
                <a:gd name="connsiteX0" fmla="*/ 160443 w 167640"/>
                <a:gd name="connsiteY0" fmla="*/ 39116 h 69850"/>
                <a:gd name="connsiteX1" fmla="*/ 146473 w 167640"/>
                <a:gd name="connsiteY1" fmla="*/ 13970 h 69850"/>
                <a:gd name="connsiteX2" fmla="*/ 76623 w 167640"/>
                <a:gd name="connsiteY2" fmla="*/ 15367 h 69850"/>
                <a:gd name="connsiteX3" fmla="*/ 17949 w 167640"/>
                <a:gd name="connsiteY3" fmla="*/ 37719 h 69850"/>
                <a:gd name="connsiteX4" fmla="*/ 10964 w 167640"/>
                <a:gd name="connsiteY4" fmla="*/ 54483 h 69850"/>
                <a:gd name="connsiteX5" fmla="*/ 26331 w 167640"/>
                <a:gd name="connsiteY5" fmla="*/ 60071 h 69850"/>
                <a:gd name="connsiteX6" fmla="*/ 83608 w 167640"/>
                <a:gd name="connsiteY6" fmla="*/ 43307 h 69850"/>
                <a:gd name="connsiteX7" fmla="*/ 160443 w 167640"/>
                <a:gd name="connsiteY7" fmla="*/ 39116 h 69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640" h="69850">
                  <a:moveTo>
                    <a:pt x="160443" y="39116"/>
                  </a:moveTo>
                  <a:cubicBezTo>
                    <a:pt x="168825" y="39116"/>
                    <a:pt x="173016" y="23749"/>
                    <a:pt x="146473" y="13970"/>
                  </a:cubicBezTo>
                  <a:cubicBezTo>
                    <a:pt x="135297" y="9779"/>
                    <a:pt x="108754" y="8382"/>
                    <a:pt x="76623" y="15367"/>
                  </a:cubicBezTo>
                  <a:cubicBezTo>
                    <a:pt x="43095" y="22352"/>
                    <a:pt x="26331" y="33528"/>
                    <a:pt x="17949" y="37719"/>
                  </a:cubicBezTo>
                  <a:cubicBezTo>
                    <a:pt x="10964" y="41910"/>
                    <a:pt x="9567" y="48895"/>
                    <a:pt x="10964" y="54483"/>
                  </a:cubicBezTo>
                  <a:cubicBezTo>
                    <a:pt x="13758" y="62865"/>
                    <a:pt x="22140" y="61468"/>
                    <a:pt x="26331" y="60071"/>
                  </a:cubicBezTo>
                  <a:cubicBezTo>
                    <a:pt x="36110" y="58674"/>
                    <a:pt x="58462" y="48895"/>
                    <a:pt x="83608" y="43307"/>
                  </a:cubicBezTo>
                  <a:cubicBezTo>
                    <a:pt x="118533" y="37719"/>
                    <a:pt x="147870" y="39116"/>
                    <a:pt x="160443" y="39116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" name="任意多边形: 形状 28">
              <a:extLst>
                <a:ext uri="{FF2B5EF4-FFF2-40B4-BE49-F238E27FC236}">
                  <a16:creationId xmlns="" xmlns:a16="http://schemas.microsoft.com/office/drawing/2014/main" id="{97004C76-AE07-4E67-8A8F-0CB3795823E3}"/>
                </a:ext>
              </a:extLst>
            </p:cNvPr>
            <p:cNvSpPr/>
            <p:nvPr/>
          </p:nvSpPr>
          <p:spPr>
            <a:xfrm>
              <a:off x="1016470" y="1152407"/>
              <a:ext cx="139700" cy="41910"/>
            </a:xfrm>
            <a:custGeom>
              <a:avLst/>
              <a:gdLst>
                <a:gd name="connsiteX0" fmla="*/ 10834 w 139700"/>
                <a:gd name="connsiteY0" fmla="*/ 33011 h 41910"/>
                <a:gd name="connsiteX1" fmla="*/ 23406 w 139700"/>
                <a:gd name="connsiteY1" fmla="*/ 41393 h 41910"/>
                <a:gd name="connsiteX2" fmla="*/ 72301 w 139700"/>
                <a:gd name="connsiteY2" fmla="*/ 35805 h 41910"/>
                <a:gd name="connsiteX3" fmla="*/ 135166 w 139700"/>
                <a:gd name="connsiteY3" fmla="*/ 42790 h 41910"/>
                <a:gd name="connsiteX4" fmla="*/ 126785 w 139700"/>
                <a:gd name="connsiteY4" fmla="*/ 20438 h 41910"/>
                <a:gd name="connsiteX5" fmla="*/ 69507 w 139700"/>
                <a:gd name="connsiteY5" fmla="*/ 10659 h 41910"/>
                <a:gd name="connsiteX6" fmla="*/ 17819 w 139700"/>
                <a:gd name="connsiteY6" fmla="*/ 21835 h 41910"/>
                <a:gd name="connsiteX7" fmla="*/ 10834 w 139700"/>
                <a:gd name="connsiteY7" fmla="*/ 33011 h 4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0" h="41910">
                  <a:moveTo>
                    <a:pt x="10834" y="33011"/>
                  </a:moveTo>
                  <a:cubicBezTo>
                    <a:pt x="12230" y="41393"/>
                    <a:pt x="19215" y="41393"/>
                    <a:pt x="23406" y="41393"/>
                  </a:cubicBezTo>
                  <a:cubicBezTo>
                    <a:pt x="31789" y="41393"/>
                    <a:pt x="51346" y="37202"/>
                    <a:pt x="72301" y="35805"/>
                  </a:cubicBezTo>
                  <a:cubicBezTo>
                    <a:pt x="100241" y="35805"/>
                    <a:pt x="123990" y="39996"/>
                    <a:pt x="135166" y="42790"/>
                  </a:cubicBezTo>
                  <a:cubicBezTo>
                    <a:pt x="142151" y="44187"/>
                    <a:pt x="147740" y="31614"/>
                    <a:pt x="126785" y="20438"/>
                  </a:cubicBezTo>
                  <a:cubicBezTo>
                    <a:pt x="118402" y="16247"/>
                    <a:pt x="97447" y="9262"/>
                    <a:pt x="69507" y="10659"/>
                  </a:cubicBezTo>
                  <a:cubicBezTo>
                    <a:pt x="41567" y="12056"/>
                    <a:pt x="24804" y="17644"/>
                    <a:pt x="17819" y="21835"/>
                  </a:cubicBezTo>
                  <a:cubicBezTo>
                    <a:pt x="12230" y="23232"/>
                    <a:pt x="9436" y="28820"/>
                    <a:pt x="10834" y="33011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" name="任意多边形: 形状 29">
              <a:extLst>
                <a:ext uri="{FF2B5EF4-FFF2-40B4-BE49-F238E27FC236}">
                  <a16:creationId xmlns="" xmlns:a16="http://schemas.microsoft.com/office/drawing/2014/main" id="{1D1919EA-CCB8-439B-B424-AFC90D8C2DD8}"/>
                </a:ext>
              </a:extLst>
            </p:cNvPr>
            <p:cNvSpPr/>
            <p:nvPr/>
          </p:nvSpPr>
          <p:spPr>
            <a:xfrm>
              <a:off x="1054544" y="1111853"/>
              <a:ext cx="125730" cy="55880"/>
            </a:xfrm>
            <a:custGeom>
              <a:avLst/>
              <a:gdLst>
                <a:gd name="connsiteX0" fmla="*/ 10478 w 125730"/>
                <a:gd name="connsiteY0" fmla="*/ 28861 h 55880"/>
                <a:gd name="connsiteX1" fmla="*/ 20257 w 125730"/>
                <a:gd name="connsiteY1" fmla="*/ 37243 h 55880"/>
                <a:gd name="connsiteX2" fmla="*/ 63564 w 125730"/>
                <a:gd name="connsiteY2" fmla="*/ 35846 h 55880"/>
                <a:gd name="connsiteX3" fmla="*/ 118047 w 125730"/>
                <a:gd name="connsiteY3" fmla="*/ 47022 h 55880"/>
                <a:gd name="connsiteX4" fmla="*/ 112459 w 125730"/>
                <a:gd name="connsiteY4" fmla="*/ 24670 h 55880"/>
                <a:gd name="connsiteX5" fmla="*/ 62167 w 125730"/>
                <a:gd name="connsiteY5" fmla="*/ 10700 h 55880"/>
                <a:gd name="connsiteX6" fmla="*/ 16066 w 125730"/>
                <a:gd name="connsiteY6" fmla="*/ 16288 h 55880"/>
                <a:gd name="connsiteX7" fmla="*/ 10478 w 125730"/>
                <a:gd name="connsiteY7" fmla="*/ 28861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730" h="55880">
                  <a:moveTo>
                    <a:pt x="10478" y="28861"/>
                  </a:moveTo>
                  <a:cubicBezTo>
                    <a:pt x="11875" y="35846"/>
                    <a:pt x="17463" y="35846"/>
                    <a:pt x="20257" y="37243"/>
                  </a:cubicBezTo>
                  <a:cubicBezTo>
                    <a:pt x="27242" y="38640"/>
                    <a:pt x="45403" y="34449"/>
                    <a:pt x="63564" y="35846"/>
                  </a:cubicBezTo>
                  <a:cubicBezTo>
                    <a:pt x="87313" y="37243"/>
                    <a:pt x="108268" y="44228"/>
                    <a:pt x="118047" y="47022"/>
                  </a:cubicBezTo>
                  <a:cubicBezTo>
                    <a:pt x="125032" y="48419"/>
                    <a:pt x="130620" y="37243"/>
                    <a:pt x="112459" y="24670"/>
                  </a:cubicBezTo>
                  <a:cubicBezTo>
                    <a:pt x="105474" y="19082"/>
                    <a:pt x="87313" y="12097"/>
                    <a:pt x="62167" y="10700"/>
                  </a:cubicBezTo>
                  <a:cubicBezTo>
                    <a:pt x="37021" y="9303"/>
                    <a:pt x="23051" y="14891"/>
                    <a:pt x="16066" y="16288"/>
                  </a:cubicBezTo>
                  <a:cubicBezTo>
                    <a:pt x="13272" y="19082"/>
                    <a:pt x="10478" y="24670"/>
                    <a:pt x="10478" y="28861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" name="任意多边形: 形状 30">
              <a:extLst>
                <a:ext uri="{FF2B5EF4-FFF2-40B4-BE49-F238E27FC236}">
                  <a16:creationId xmlns="" xmlns:a16="http://schemas.microsoft.com/office/drawing/2014/main" id="{C9CC9CCB-0566-49E2-BD4C-046E393F0162}"/>
                </a:ext>
              </a:extLst>
            </p:cNvPr>
            <p:cNvSpPr/>
            <p:nvPr/>
          </p:nvSpPr>
          <p:spPr>
            <a:xfrm>
              <a:off x="1094702" y="1077608"/>
              <a:ext cx="111760" cy="55880"/>
            </a:xfrm>
            <a:custGeom>
              <a:avLst/>
              <a:gdLst>
                <a:gd name="connsiteX0" fmla="*/ 55538 w 111760"/>
                <a:gd name="connsiteY0" fmla="*/ 33769 h 55880"/>
                <a:gd name="connsiteX1" fmla="*/ 100242 w 111760"/>
                <a:gd name="connsiteY1" fmla="*/ 47739 h 55880"/>
                <a:gd name="connsiteX2" fmla="*/ 97448 w 111760"/>
                <a:gd name="connsiteY2" fmla="*/ 26784 h 55880"/>
                <a:gd name="connsiteX3" fmla="*/ 56934 w 111760"/>
                <a:gd name="connsiteY3" fmla="*/ 11417 h 55880"/>
                <a:gd name="connsiteX4" fmla="*/ 17818 w 111760"/>
                <a:gd name="connsiteY4" fmla="*/ 14211 h 55880"/>
                <a:gd name="connsiteX5" fmla="*/ 10833 w 111760"/>
                <a:gd name="connsiteY5" fmla="*/ 23990 h 55880"/>
                <a:gd name="connsiteX6" fmla="*/ 19215 w 111760"/>
                <a:gd name="connsiteY6" fmla="*/ 32372 h 55880"/>
                <a:gd name="connsiteX7" fmla="*/ 55538 w 111760"/>
                <a:gd name="connsiteY7" fmla="*/ 3376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760" h="55880">
                  <a:moveTo>
                    <a:pt x="55538" y="33769"/>
                  </a:moveTo>
                  <a:cubicBezTo>
                    <a:pt x="76493" y="36563"/>
                    <a:pt x="93257" y="43548"/>
                    <a:pt x="100242" y="47739"/>
                  </a:cubicBezTo>
                  <a:cubicBezTo>
                    <a:pt x="105829" y="50533"/>
                    <a:pt x="111418" y="39357"/>
                    <a:pt x="97448" y="26784"/>
                  </a:cubicBezTo>
                  <a:cubicBezTo>
                    <a:pt x="91859" y="21196"/>
                    <a:pt x="76493" y="14211"/>
                    <a:pt x="56934" y="11417"/>
                  </a:cubicBezTo>
                  <a:cubicBezTo>
                    <a:pt x="35979" y="8623"/>
                    <a:pt x="23407" y="12814"/>
                    <a:pt x="17818" y="14211"/>
                  </a:cubicBezTo>
                  <a:cubicBezTo>
                    <a:pt x="12230" y="15608"/>
                    <a:pt x="9437" y="19799"/>
                    <a:pt x="10833" y="23990"/>
                  </a:cubicBezTo>
                  <a:cubicBezTo>
                    <a:pt x="10833" y="30975"/>
                    <a:pt x="15024" y="30975"/>
                    <a:pt x="19215" y="32372"/>
                  </a:cubicBezTo>
                  <a:cubicBezTo>
                    <a:pt x="23407" y="32372"/>
                    <a:pt x="38773" y="30975"/>
                    <a:pt x="55538" y="33769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" name="任意多边形: 形状 31">
              <a:extLst>
                <a:ext uri="{FF2B5EF4-FFF2-40B4-BE49-F238E27FC236}">
                  <a16:creationId xmlns="" xmlns:a16="http://schemas.microsoft.com/office/drawing/2014/main" id="{DC061068-A7E4-4BAA-947E-A30A937C0D7C}"/>
                </a:ext>
              </a:extLst>
            </p:cNvPr>
            <p:cNvSpPr/>
            <p:nvPr/>
          </p:nvSpPr>
          <p:spPr>
            <a:xfrm>
              <a:off x="1131379" y="1048394"/>
              <a:ext cx="97790" cy="55880"/>
            </a:xfrm>
            <a:custGeom>
              <a:avLst/>
              <a:gdLst>
                <a:gd name="connsiteX0" fmla="*/ 10478 w 97790"/>
                <a:gd name="connsiteY0" fmla="*/ 21073 h 55880"/>
                <a:gd name="connsiteX1" fmla="*/ 16066 w 97790"/>
                <a:gd name="connsiteY1" fmla="*/ 29455 h 55880"/>
                <a:gd name="connsiteX2" fmla="*/ 46800 w 97790"/>
                <a:gd name="connsiteY2" fmla="*/ 33646 h 55880"/>
                <a:gd name="connsiteX3" fmla="*/ 83122 w 97790"/>
                <a:gd name="connsiteY3" fmla="*/ 49013 h 55880"/>
                <a:gd name="connsiteX4" fmla="*/ 83122 w 97790"/>
                <a:gd name="connsiteY4" fmla="*/ 29455 h 55880"/>
                <a:gd name="connsiteX5" fmla="*/ 50991 w 97790"/>
                <a:gd name="connsiteY5" fmla="*/ 12691 h 55880"/>
                <a:gd name="connsiteX6" fmla="*/ 17463 w 97790"/>
                <a:gd name="connsiteY6" fmla="*/ 12691 h 55880"/>
                <a:gd name="connsiteX7" fmla="*/ 10478 w 97790"/>
                <a:gd name="connsiteY7" fmla="*/ 21073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790" h="55880">
                  <a:moveTo>
                    <a:pt x="10478" y="21073"/>
                  </a:moveTo>
                  <a:cubicBezTo>
                    <a:pt x="10478" y="26661"/>
                    <a:pt x="13272" y="28058"/>
                    <a:pt x="16066" y="29455"/>
                  </a:cubicBezTo>
                  <a:cubicBezTo>
                    <a:pt x="20257" y="30852"/>
                    <a:pt x="34227" y="29455"/>
                    <a:pt x="46800" y="33646"/>
                  </a:cubicBezTo>
                  <a:cubicBezTo>
                    <a:pt x="63564" y="37837"/>
                    <a:pt x="77534" y="44822"/>
                    <a:pt x="83122" y="49013"/>
                  </a:cubicBezTo>
                  <a:cubicBezTo>
                    <a:pt x="87313" y="51807"/>
                    <a:pt x="92901" y="42028"/>
                    <a:pt x="83122" y="29455"/>
                  </a:cubicBezTo>
                  <a:cubicBezTo>
                    <a:pt x="78931" y="23867"/>
                    <a:pt x="67755" y="16882"/>
                    <a:pt x="50991" y="12691"/>
                  </a:cubicBezTo>
                  <a:cubicBezTo>
                    <a:pt x="34227" y="8500"/>
                    <a:pt x="23051" y="11294"/>
                    <a:pt x="17463" y="12691"/>
                  </a:cubicBezTo>
                  <a:cubicBezTo>
                    <a:pt x="14669" y="12691"/>
                    <a:pt x="11875" y="16882"/>
                    <a:pt x="10478" y="21073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" name="任意多边形: 形状 32">
              <a:extLst>
                <a:ext uri="{FF2B5EF4-FFF2-40B4-BE49-F238E27FC236}">
                  <a16:creationId xmlns="" xmlns:a16="http://schemas.microsoft.com/office/drawing/2014/main" id="{EBBDE9B3-3585-4C41-B6BA-D3FF8B6EB1E9}"/>
                </a:ext>
              </a:extLst>
            </p:cNvPr>
            <p:cNvSpPr/>
            <p:nvPr/>
          </p:nvSpPr>
          <p:spPr>
            <a:xfrm>
              <a:off x="1168727" y="1024064"/>
              <a:ext cx="69850" cy="41910"/>
            </a:xfrm>
            <a:custGeom>
              <a:avLst/>
              <a:gdLst>
                <a:gd name="connsiteX0" fmla="*/ 10849 w 69850"/>
                <a:gd name="connsiteY0" fmla="*/ 17462 h 41910"/>
                <a:gd name="connsiteX1" fmla="*/ 15040 w 69850"/>
                <a:gd name="connsiteY1" fmla="*/ 24447 h 41910"/>
                <a:gd name="connsiteX2" fmla="*/ 40186 w 69850"/>
                <a:gd name="connsiteY2" fmla="*/ 30036 h 41910"/>
                <a:gd name="connsiteX3" fmla="*/ 68126 w 69850"/>
                <a:gd name="connsiteY3" fmla="*/ 44006 h 41910"/>
                <a:gd name="connsiteX4" fmla="*/ 69523 w 69850"/>
                <a:gd name="connsiteY4" fmla="*/ 28639 h 41910"/>
                <a:gd name="connsiteX5" fmla="*/ 44377 w 69850"/>
                <a:gd name="connsiteY5" fmla="*/ 13271 h 41910"/>
                <a:gd name="connsiteX6" fmla="*/ 17834 w 69850"/>
                <a:gd name="connsiteY6" fmla="*/ 11875 h 41910"/>
                <a:gd name="connsiteX7" fmla="*/ 10849 w 69850"/>
                <a:gd name="connsiteY7" fmla="*/ 17462 h 4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41910">
                  <a:moveTo>
                    <a:pt x="10849" y="17462"/>
                  </a:moveTo>
                  <a:cubicBezTo>
                    <a:pt x="9452" y="23051"/>
                    <a:pt x="12246" y="23051"/>
                    <a:pt x="15040" y="24447"/>
                  </a:cubicBezTo>
                  <a:cubicBezTo>
                    <a:pt x="19231" y="25845"/>
                    <a:pt x="29010" y="25845"/>
                    <a:pt x="40186" y="30036"/>
                  </a:cubicBezTo>
                  <a:cubicBezTo>
                    <a:pt x="52759" y="34226"/>
                    <a:pt x="63935" y="41211"/>
                    <a:pt x="68126" y="44006"/>
                  </a:cubicBezTo>
                  <a:cubicBezTo>
                    <a:pt x="70920" y="46800"/>
                    <a:pt x="76508" y="39815"/>
                    <a:pt x="69523" y="28639"/>
                  </a:cubicBezTo>
                  <a:cubicBezTo>
                    <a:pt x="66729" y="24447"/>
                    <a:pt x="58347" y="17462"/>
                    <a:pt x="44377" y="13271"/>
                  </a:cubicBezTo>
                  <a:cubicBezTo>
                    <a:pt x="30407" y="9081"/>
                    <a:pt x="22025" y="10477"/>
                    <a:pt x="17834" y="11875"/>
                  </a:cubicBezTo>
                  <a:cubicBezTo>
                    <a:pt x="13643" y="11875"/>
                    <a:pt x="10849" y="14669"/>
                    <a:pt x="10849" y="17462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" name="任意多边形: 形状 33">
              <a:extLst>
                <a:ext uri="{FF2B5EF4-FFF2-40B4-BE49-F238E27FC236}">
                  <a16:creationId xmlns="" xmlns:a16="http://schemas.microsoft.com/office/drawing/2014/main" id="{5C78E66E-8594-4CDE-B93A-5FEBC608A4EA}"/>
                </a:ext>
              </a:extLst>
            </p:cNvPr>
            <p:cNvSpPr/>
            <p:nvPr/>
          </p:nvSpPr>
          <p:spPr>
            <a:xfrm>
              <a:off x="1058625" y="1841334"/>
              <a:ext cx="83820" cy="167640"/>
            </a:xfrm>
            <a:custGeom>
              <a:avLst/>
              <a:gdLst>
                <a:gd name="connsiteX0" fmla="*/ 11985 w 83820"/>
                <a:gd name="connsiteY0" fmla="*/ 88685 h 167640"/>
                <a:gd name="connsiteX1" fmla="*/ 16175 w 83820"/>
                <a:gd name="connsiteY1" fmla="*/ 152947 h 167640"/>
                <a:gd name="connsiteX2" fmla="*/ 34336 w 83820"/>
                <a:gd name="connsiteY2" fmla="*/ 165520 h 167640"/>
                <a:gd name="connsiteX3" fmla="*/ 48306 w 83820"/>
                <a:gd name="connsiteY3" fmla="*/ 152947 h 167640"/>
                <a:gd name="connsiteX4" fmla="*/ 51100 w 83820"/>
                <a:gd name="connsiteY4" fmla="*/ 92876 h 167640"/>
                <a:gd name="connsiteX5" fmla="*/ 74850 w 83820"/>
                <a:gd name="connsiteY5" fmla="*/ 20232 h 167640"/>
                <a:gd name="connsiteX6" fmla="*/ 38528 w 83820"/>
                <a:gd name="connsiteY6" fmla="*/ 23026 h 167640"/>
                <a:gd name="connsiteX7" fmla="*/ 11985 w 83820"/>
                <a:gd name="connsiteY7" fmla="*/ 88685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" h="167640">
                  <a:moveTo>
                    <a:pt x="11985" y="88685"/>
                  </a:moveTo>
                  <a:cubicBezTo>
                    <a:pt x="7794" y="122213"/>
                    <a:pt x="13381" y="144565"/>
                    <a:pt x="16175" y="152947"/>
                  </a:cubicBezTo>
                  <a:cubicBezTo>
                    <a:pt x="18970" y="161329"/>
                    <a:pt x="27351" y="166917"/>
                    <a:pt x="34336" y="165520"/>
                  </a:cubicBezTo>
                  <a:cubicBezTo>
                    <a:pt x="45513" y="165520"/>
                    <a:pt x="46910" y="158535"/>
                    <a:pt x="48306" y="152947"/>
                  </a:cubicBezTo>
                  <a:cubicBezTo>
                    <a:pt x="49704" y="143168"/>
                    <a:pt x="46910" y="118022"/>
                    <a:pt x="51100" y="92876"/>
                  </a:cubicBezTo>
                  <a:cubicBezTo>
                    <a:pt x="56689" y="59348"/>
                    <a:pt x="69261" y="32805"/>
                    <a:pt x="74850" y="20232"/>
                  </a:cubicBezTo>
                  <a:cubicBezTo>
                    <a:pt x="79040" y="11850"/>
                    <a:pt x="60880" y="2071"/>
                    <a:pt x="38528" y="23026"/>
                  </a:cubicBezTo>
                  <a:cubicBezTo>
                    <a:pt x="31543" y="31408"/>
                    <a:pt x="17573" y="55157"/>
                    <a:pt x="11985" y="88685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5" name="任意多边形: 形状 34">
              <a:extLst>
                <a:ext uri="{FF2B5EF4-FFF2-40B4-BE49-F238E27FC236}">
                  <a16:creationId xmlns="" xmlns:a16="http://schemas.microsoft.com/office/drawing/2014/main" id="{AFF40A81-DE69-45E8-AE4E-0BBA0D6391B7}"/>
                </a:ext>
              </a:extLst>
            </p:cNvPr>
            <p:cNvSpPr/>
            <p:nvPr/>
          </p:nvSpPr>
          <p:spPr>
            <a:xfrm>
              <a:off x="1111822" y="1895612"/>
              <a:ext cx="69850" cy="167640"/>
            </a:xfrm>
            <a:custGeom>
              <a:avLst/>
              <a:gdLst>
                <a:gd name="connsiteX0" fmla="*/ 28638 w 69850"/>
                <a:gd name="connsiteY0" fmla="*/ 26025 h 167640"/>
                <a:gd name="connsiteX1" fmla="*/ 10478 w 69850"/>
                <a:gd name="connsiteY1" fmla="*/ 93081 h 167640"/>
                <a:gd name="connsiteX2" fmla="*/ 23050 w 69850"/>
                <a:gd name="connsiteY2" fmla="*/ 154549 h 167640"/>
                <a:gd name="connsiteX3" fmla="*/ 42608 w 69850"/>
                <a:gd name="connsiteY3" fmla="*/ 164328 h 167640"/>
                <a:gd name="connsiteX4" fmla="*/ 53784 w 69850"/>
                <a:gd name="connsiteY4" fmla="*/ 150358 h 167640"/>
                <a:gd name="connsiteX5" fmla="*/ 49593 w 69850"/>
                <a:gd name="connsiteY5" fmla="*/ 91684 h 167640"/>
                <a:gd name="connsiteX6" fmla="*/ 62167 w 69850"/>
                <a:gd name="connsiteY6" fmla="*/ 19040 h 167640"/>
                <a:gd name="connsiteX7" fmla="*/ 28638 w 69850"/>
                <a:gd name="connsiteY7" fmla="*/ 26025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167640">
                  <a:moveTo>
                    <a:pt x="28638" y="26025"/>
                  </a:moveTo>
                  <a:cubicBezTo>
                    <a:pt x="21653" y="35804"/>
                    <a:pt x="11874" y="59553"/>
                    <a:pt x="10478" y="93081"/>
                  </a:cubicBezTo>
                  <a:cubicBezTo>
                    <a:pt x="10478" y="126609"/>
                    <a:pt x="18859" y="146167"/>
                    <a:pt x="23050" y="154549"/>
                  </a:cubicBezTo>
                  <a:cubicBezTo>
                    <a:pt x="27242" y="161534"/>
                    <a:pt x="35623" y="165725"/>
                    <a:pt x="42608" y="164328"/>
                  </a:cubicBezTo>
                  <a:cubicBezTo>
                    <a:pt x="53784" y="162931"/>
                    <a:pt x="53784" y="155946"/>
                    <a:pt x="53784" y="150358"/>
                  </a:cubicBezTo>
                  <a:cubicBezTo>
                    <a:pt x="53784" y="140579"/>
                    <a:pt x="48197" y="116830"/>
                    <a:pt x="49593" y="91684"/>
                  </a:cubicBezTo>
                  <a:cubicBezTo>
                    <a:pt x="50990" y="59553"/>
                    <a:pt x="57975" y="31613"/>
                    <a:pt x="62167" y="19040"/>
                  </a:cubicBezTo>
                  <a:cubicBezTo>
                    <a:pt x="64960" y="10658"/>
                    <a:pt x="46799" y="2276"/>
                    <a:pt x="28638" y="26025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6" name="任意多边形: 形状 35">
              <a:extLst>
                <a:ext uri="{FF2B5EF4-FFF2-40B4-BE49-F238E27FC236}">
                  <a16:creationId xmlns="" xmlns:a16="http://schemas.microsoft.com/office/drawing/2014/main" id="{3FD735D3-9669-4C16-B007-5E1FB561C8AD}"/>
                </a:ext>
              </a:extLst>
            </p:cNvPr>
            <p:cNvSpPr/>
            <p:nvPr/>
          </p:nvSpPr>
          <p:spPr>
            <a:xfrm>
              <a:off x="1168462" y="1947255"/>
              <a:ext cx="69850" cy="153670"/>
            </a:xfrm>
            <a:custGeom>
              <a:avLst/>
              <a:gdLst>
                <a:gd name="connsiteX0" fmla="*/ 20893 w 69850"/>
                <a:gd name="connsiteY0" fmla="*/ 27468 h 153670"/>
                <a:gd name="connsiteX1" fmla="*/ 11114 w 69850"/>
                <a:gd name="connsiteY1" fmla="*/ 91730 h 153670"/>
                <a:gd name="connsiteX2" fmla="*/ 30672 w 69850"/>
                <a:gd name="connsiteY2" fmla="*/ 147610 h 153670"/>
                <a:gd name="connsiteX3" fmla="*/ 50230 w 69850"/>
                <a:gd name="connsiteY3" fmla="*/ 154595 h 153670"/>
                <a:gd name="connsiteX4" fmla="*/ 60009 w 69850"/>
                <a:gd name="connsiteY4" fmla="*/ 140625 h 153670"/>
                <a:gd name="connsiteX5" fmla="*/ 48833 w 69850"/>
                <a:gd name="connsiteY5" fmla="*/ 87539 h 153670"/>
                <a:gd name="connsiteX6" fmla="*/ 53024 w 69850"/>
                <a:gd name="connsiteY6" fmla="*/ 17689 h 153670"/>
                <a:gd name="connsiteX7" fmla="*/ 20893 w 69850"/>
                <a:gd name="connsiteY7" fmla="*/ 27468 h 15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153670">
                  <a:moveTo>
                    <a:pt x="20893" y="27468"/>
                  </a:moveTo>
                  <a:cubicBezTo>
                    <a:pt x="15305" y="37247"/>
                    <a:pt x="8320" y="60996"/>
                    <a:pt x="11114" y="91730"/>
                  </a:cubicBezTo>
                  <a:cubicBezTo>
                    <a:pt x="15305" y="122464"/>
                    <a:pt x="25084" y="139228"/>
                    <a:pt x="30672" y="147610"/>
                  </a:cubicBezTo>
                  <a:cubicBezTo>
                    <a:pt x="34863" y="154595"/>
                    <a:pt x="43245" y="155992"/>
                    <a:pt x="50230" y="154595"/>
                  </a:cubicBezTo>
                  <a:cubicBezTo>
                    <a:pt x="60009" y="151801"/>
                    <a:pt x="60009" y="144816"/>
                    <a:pt x="60009" y="140625"/>
                  </a:cubicBezTo>
                  <a:cubicBezTo>
                    <a:pt x="60009" y="132243"/>
                    <a:pt x="51627" y="111288"/>
                    <a:pt x="48833" y="87539"/>
                  </a:cubicBezTo>
                  <a:cubicBezTo>
                    <a:pt x="46039" y="56805"/>
                    <a:pt x="50230" y="30262"/>
                    <a:pt x="53024" y="17689"/>
                  </a:cubicBezTo>
                  <a:cubicBezTo>
                    <a:pt x="54421" y="9307"/>
                    <a:pt x="36260" y="3719"/>
                    <a:pt x="20893" y="27468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7" name="任意多边形: 形状 36">
              <a:extLst>
                <a:ext uri="{FF2B5EF4-FFF2-40B4-BE49-F238E27FC236}">
                  <a16:creationId xmlns="" xmlns:a16="http://schemas.microsoft.com/office/drawing/2014/main" id="{259839AC-076F-4808-AE76-6DD7C42763EC}"/>
                </a:ext>
              </a:extLst>
            </p:cNvPr>
            <p:cNvSpPr/>
            <p:nvPr/>
          </p:nvSpPr>
          <p:spPr>
            <a:xfrm>
              <a:off x="1229702" y="1994231"/>
              <a:ext cx="69850" cy="139700"/>
            </a:xfrm>
            <a:custGeom>
              <a:avLst/>
              <a:gdLst>
                <a:gd name="connsiteX0" fmla="*/ 16930 w 69850"/>
                <a:gd name="connsiteY0" fmla="*/ 29387 h 139700"/>
                <a:gd name="connsiteX1" fmla="*/ 14137 w 69850"/>
                <a:gd name="connsiteY1" fmla="*/ 88061 h 139700"/>
                <a:gd name="connsiteX2" fmla="*/ 37885 w 69850"/>
                <a:gd name="connsiteY2" fmla="*/ 135559 h 139700"/>
                <a:gd name="connsiteX3" fmla="*/ 57443 w 69850"/>
                <a:gd name="connsiteY3" fmla="*/ 139751 h 139700"/>
                <a:gd name="connsiteX4" fmla="*/ 65825 w 69850"/>
                <a:gd name="connsiteY4" fmla="*/ 125781 h 139700"/>
                <a:gd name="connsiteX5" fmla="*/ 50458 w 69850"/>
                <a:gd name="connsiteY5" fmla="*/ 78282 h 139700"/>
                <a:gd name="connsiteX6" fmla="*/ 47665 w 69850"/>
                <a:gd name="connsiteY6" fmla="*/ 15417 h 139700"/>
                <a:gd name="connsiteX7" fmla="*/ 16930 w 69850"/>
                <a:gd name="connsiteY7" fmla="*/ 29387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139700">
                  <a:moveTo>
                    <a:pt x="16930" y="29387"/>
                  </a:moveTo>
                  <a:cubicBezTo>
                    <a:pt x="11342" y="39166"/>
                    <a:pt x="7152" y="61518"/>
                    <a:pt x="14137" y="88061"/>
                  </a:cubicBezTo>
                  <a:cubicBezTo>
                    <a:pt x="21122" y="116001"/>
                    <a:pt x="32297" y="129971"/>
                    <a:pt x="37885" y="135559"/>
                  </a:cubicBezTo>
                  <a:cubicBezTo>
                    <a:pt x="43473" y="141147"/>
                    <a:pt x="51855" y="142544"/>
                    <a:pt x="57443" y="139751"/>
                  </a:cubicBezTo>
                  <a:cubicBezTo>
                    <a:pt x="68620" y="135559"/>
                    <a:pt x="65825" y="129971"/>
                    <a:pt x="65825" y="125781"/>
                  </a:cubicBezTo>
                  <a:cubicBezTo>
                    <a:pt x="64428" y="117398"/>
                    <a:pt x="54650" y="99237"/>
                    <a:pt x="50458" y="78282"/>
                  </a:cubicBezTo>
                  <a:cubicBezTo>
                    <a:pt x="44870" y="51739"/>
                    <a:pt x="46267" y="26593"/>
                    <a:pt x="47665" y="15417"/>
                  </a:cubicBezTo>
                  <a:cubicBezTo>
                    <a:pt x="47665" y="8432"/>
                    <a:pt x="29503" y="5638"/>
                    <a:pt x="16930" y="29387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="" xmlns:a16="http://schemas.microsoft.com/office/drawing/2014/main" id="{3C3AC440-0890-42F1-8FFE-F42E8D59D6A7}"/>
                </a:ext>
              </a:extLst>
            </p:cNvPr>
            <p:cNvSpPr/>
            <p:nvPr/>
          </p:nvSpPr>
          <p:spPr>
            <a:xfrm>
              <a:off x="1294989" y="2032778"/>
              <a:ext cx="69850" cy="125730"/>
            </a:xfrm>
            <a:custGeom>
              <a:avLst/>
              <a:gdLst>
                <a:gd name="connsiteX0" fmla="*/ 49433 w 69850"/>
                <a:gd name="connsiteY0" fmla="*/ 71866 h 125730"/>
                <a:gd name="connsiteX1" fmla="*/ 42448 w 69850"/>
                <a:gd name="connsiteY1" fmla="*/ 14589 h 125730"/>
                <a:gd name="connsiteX2" fmla="*/ 14508 w 69850"/>
                <a:gd name="connsiteY2" fmla="*/ 29956 h 125730"/>
                <a:gd name="connsiteX3" fmla="*/ 15905 w 69850"/>
                <a:gd name="connsiteY3" fmla="*/ 83042 h 125730"/>
                <a:gd name="connsiteX4" fmla="*/ 42448 w 69850"/>
                <a:gd name="connsiteY4" fmla="*/ 123555 h 125730"/>
                <a:gd name="connsiteX5" fmla="*/ 62006 w 69850"/>
                <a:gd name="connsiteY5" fmla="*/ 124952 h 125730"/>
                <a:gd name="connsiteX6" fmla="*/ 67594 w 69850"/>
                <a:gd name="connsiteY6" fmla="*/ 109585 h 125730"/>
                <a:gd name="connsiteX7" fmla="*/ 49433 w 69850"/>
                <a:gd name="connsiteY7" fmla="*/ 71866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125730">
                  <a:moveTo>
                    <a:pt x="49433" y="71866"/>
                  </a:moveTo>
                  <a:cubicBezTo>
                    <a:pt x="41051" y="48117"/>
                    <a:pt x="41051" y="25765"/>
                    <a:pt x="42448" y="14589"/>
                  </a:cubicBezTo>
                  <a:cubicBezTo>
                    <a:pt x="42448" y="7604"/>
                    <a:pt x="24287" y="7604"/>
                    <a:pt x="14508" y="29956"/>
                  </a:cubicBezTo>
                  <a:cubicBezTo>
                    <a:pt x="10317" y="39735"/>
                    <a:pt x="7523" y="59293"/>
                    <a:pt x="15905" y="83042"/>
                  </a:cubicBezTo>
                  <a:cubicBezTo>
                    <a:pt x="24287" y="106791"/>
                    <a:pt x="36860" y="119364"/>
                    <a:pt x="42448" y="123555"/>
                  </a:cubicBezTo>
                  <a:cubicBezTo>
                    <a:pt x="48036" y="127746"/>
                    <a:pt x="56418" y="129143"/>
                    <a:pt x="62006" y="124952"/>
                  </a:cubicBezTo>
                  <a:cubicBezTo>
                    <a:pt x="70388" y="120761"/>
                    <a:pt x="68991" y="113776"/>
                    <a:pt x="67594" y="109585"/>
                  </a:cubicBezTo>
                  <a:cubicBezTo>
                    <a:pt x="66197" y="103997"/>
                    <a:pt x="55021" y="90027"/>
                    <a:pt x="49433" y="71866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9" name="任意多边形: 形状 38">
              <a:extLst>
                <a:ext uri="{FF2B5EF4-FFF2-40B4-BE49-F238E27FC236}">
                  <a16:creationId xmlns="" xmlns:a16="http://schemas.microsoft.com/office/drawing/2014/main" id="{A48F6D47-5AD8-4B65-8D1B-7D3291205233}"/>
                </a:ext>
              </a:extLst>
            </p:cNvPr>
            <p:cNvSpPr/>
            <p:nvPr/>
          </p:nvSpPr>
          <p:spPr>
            <a:xfrm>
              <a:off x="801127" y="1778917"/>
              <a:ext cx="307340" cy="195580"/>
            </a:xfrm>
            <a:custGeom>
              <a:avLst/>
              <a:gdLst>
                <a:gd name="connsiteX0" fmla="*/ 124195 w 307340"/>
                <a:gd name="connsiteY0" fmla="*/ 179042 h 195580"/>
                <a:gd name="connsiteX1" fmla="*/ 206618 w 307340"/>
                <a:gd name="connsiteY1" fmla="*/ 188822 h 195580"/>
                <a:gd name="connsiteX2" fmla="*/ 227573 w 307340"/>
                <a:gd name="connsiteY2" fmla="*/ 176248 h 195580"/>
                <a:gd name="connsiteX3" fmla="*/ 223382 w 307340"/>
                <a:gd name="connsiteY3" fmla="*/ 159485 h 195580"/>
                <a:gd name="connsiteX4" fmla="*/ 235955 w 307340"/>
                <a:gd name="connsiteY4" fmla="*/ 166470 h 195580"/>
                <a:gd name="connsiteX5" fmla="*/ 252719 w 307340"/>
                <a:gd name="connsiteY5" fmla="*/ 155293 h 195580"/>
                <a:gd name="connsiteX6" fmla="*/ 265292 w 307340"/>
                <a:gd name="connsiteY6" fmla="*/ 93825 h 195580"/>
                <a:gd name="connsiteX7" fmla="*/ 300217 w 307340"/>
                <a:gd name="connsiteY7" fmla="*/ 22578 h 195580"/>
                <a:gd name="connsiteX8" fmla="*/ 262498 w 307340"/>
                <a:gd name="connsiteY8" fmla="*/ 19785 h 195580"/>
                <a:gd name="connsiteX9" fmla="*/ 224779 w 307340"/>
                <a:gd name="connsiteY9" fmla="*/ 82650 h 195580"/>
                <a:gd name="connsiteX10" fmla="*/ 220588 w 307340"/>
                <a:gd name="connsiteY10" fmla="*/ 149705 h 195580"/>
                <a:gd name="connsiteX11" fmla="*/ 224779 w 307340"/>
                <a:gd name="connsiteY11" fmla="*/ 158087 h 195580"/>
                <a:gd name="connsiteX12" fmla="*/ 216397 w 307340"/>
                <a:gd name="connsiteY12" fmla="*/ 151102 h 195580"/>
                <a:gd name="connsiteX13" fmla="*/ 131180 w 307340"/>
                <a:gd name="connsiteY13" fmla="*/ 131545 h 195580"/>
                <a:gd name="connsiteX14" fmla="*/ 34787 w 307340"/>
                <a:gd name="connsiteY14" fmla="*/ 148308 h 195580"/>
                <a:gd name="connsiteX15" fmla="*/ 20817 w 307340"/>
                <a:gd name="connsiteY15" fmla="*/ 188822 h 195580"/>
                <a:gd name="connsiteX16" fmla="*/ 124195 w 307340"/>
                <a:gd name="connsiteY16" fmla="*/ 179042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7340" h="195580">
                  <a:moveTo>
                    <a:pt x="124195" y="179042"/>
                  </a:moveTo>
                  <a:cubicBezTo>
                    <a:pt x="160517" y="180440"/>
                    <a:pt x="194045" y="188822"/>
                    <a:pt x="206618" y="188822"/>
                  </a:cubicBezTo>
                  <a:cubicBezTo>
                    <a:pt x="213603" y="188822"/>
                    <a:pt x="224779" y="188822"/>
                    <a:pt x="227573" y="176248"/>
                  </a:cubicBezTo>
                  <a:cubicBezTo>
                    <a:pt x="228970" y="170660"/>
                    <a:pt x="227573" y="165072"/>
                    <a:pt x="223382" y="159485"/>
                  </a:cubicBezTo>
                  <a:cubicBezTo>
                    <a:pt x="226176" y="163675"/>
                    <a:pt x="231764" y="166470"/>
                    <a:pt x="235955" y="166470"/>
                  </a:cubicBezTo>
                  <a:cubicBezTo>
                    <a:pt x="247131" y="167867"/>
                    <a:pt x="249925" y="160882"/>
                    <a:pt x="252719" y="155293"/>
                  </a:cubicBezTo>
                  <a:cubicBezTo>
                    <a:pt x="255513" y="145515"/>
                    <a:pt x="256910" y="120368"/>
                    <a:pt x="265292" y="93825"/>
                  </a:cubicBezTo>
                  <a:cubicBezTo>
                    <a:pt x="275071" y="60297"/>
                    <a:pt x="291835" y="33755"/>
                    <a:pt x="300217" y="22578"/>
                  </a:cubicBezTo>
                  <a:cubicBezTo>
                    <a:pt x="305805" y="14196"/>
                    <a:pt x="289041" y="1623"/>
                    <a:pt x="262498" y="19785"/>
                  </a:cubicBezTo>
                  <a:cubicBezTo>
                    <a:pt x="251322" y="26770"/>
                    <a:pt x="234558" y="49121"/>
                    <a:pt x="224779" y="82650"/>
                  </a:cubicBezTo>
                  <a:cubicBezTo>
                    <a:pt x="215000" y="116177"/>
                    <a:pt x="217794" y="139927"/>
                    <a:pt x="220588" y="149705"/>
                  </a:cubicBezTo>
                  <a:cubicBezTo>
                    <a:pt x="220588" y="152500"/>
                    <a:pt x="221985" y="155293"/>
                    <a:pt x="224779" y="158087"/>
                  </a:cubicBezTo>
                  <a:cubicBezTo>
                    <a:pt x="221985" y="155293"/>
                    <a:pt x="219191" y="152500"/>
                    <a:pt x="216397" y="151102"/>
                  </a:cubicBezTo>
                  <a:cubicBezTo>
                    <a:pt x="205221" y="145515"/>
                    <a:pt x="177281" y="132942"/>
                    <a:pt x="131180" y="131545"/>
                  </a:cubicBezTo>
                  <a:cubicBezTo>
                    <a:pt x="85079" y="128750"/>
                    <a:pt x="48757" y="139927"/>
                    <a:pt x="34787" y="148308"/>
                  </a:cubicBezTo>
                  <a:cubicBezTo>
                    <a:pt x="-138" y="169263"/>
                    <a:pt x="9641" y="191615"/>
                    <a:pt x="20817" y="188822"/>
                  </a:cubicBezTo>
                  <a:cubicBezTo>
                    <a:pt x="37581" y="186027"/>
                    <a:pt x="78094" y="177645"/>
                    <a:pt x="124195" y="179042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0" name="任意多边形: 形状 39">
              <a:extLst>
                <a:ext uri="{FF2B5EF4-FFF2-40B4-BE49-F238E27FC236}">
                  <a16:creationId xmlns="" xmlns:a16="http://schemas.microsoft.com/office/drawing/2014/main" id="{D4F6C199-D1B5-4001-B349-16FEAA39E2BC}"/>
                </a:ext>
              </a:extLst>
            </p:cNvPr>
            <p:cNvSpPr/>
            <p:nvPr/>
          </p:nvSpPr>
          <p:spPr>
            <a:xfrm>
              <a:off x="867627" y="1974279"/>
              <a:ext cx="223520" cy="83820"/>
            </a:xfrm>
            <a:custGeom>
              <a:avLst/>
              <a:gdLst>
                <a:gd name="connsiteX0" fmla="*/ 198792 w 223520"/>
                <a:gd name="connsiteY0" fmla="*/ 56324 h 83820"/>
                <a:gd name="connsiteX1" fmla="*/ 216953 w 223520"/>
                <a:gd name="connsiteY1" fmla="*/ 40957 h 83820"/>
                <a:gd name="connsiteX2" fmla="*/ 201586 w 223520"/>
                <a:gd name="connsiteY2" fmla="*/ 20002 h 83820"/>
                <a:gd name="connsiteX3" fmla="*/ 117766 w 223520"/>
                <a:gd name="connsiteY3" fmla="*/ 11620 h 83820"/>
                <a:gd name="connsiteX4" fmla="*/ 29755 w 223520"/>
                <a:gd name="connsiteY4" fmla="*/ 39560 h 83820"/>
                <a:gd name="connsiteX5" fmla="*/ 22770 w 223520"/>
                <a:gd name="connsiteY5" fmla="*/ 81470 h 83820"/>
                <a:gd name="connsiteX6" fmla="*/ 119163 w 223520"/>
                <a:gd name="connsiteY6" fmla="*/ 57721 h 83820"/>
                <a:gd name="connsiteX7" fmla="*/ 198792 w 223520"/>
                <a:gd name="connsiteY7" fmla="*/ 56324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20" h="83820">
                  <a:moveTo>
                    <a:pt x="198792" y="56324"/>
                  </a:moveTo>
                  <a:cubicBezTo>
                    <a:pt x="205777" y="54927"/>
                    <a:pt x="215556" y="53530"/>
                    <a:pt x="216953" y="40957"/>
                  </a:cubicBezTo>
                  <a:cubicBezTo>
                    <a:pt x="218350" y="32575"/>
                    <a:pt x="212762" y="22796"/>
                    <a:pt x="201586" y="20002"/>
                  </a:cubicBezTo>
                  <a:cubicBezTo>
                    <a:pt x="190410" y="15811"/>
                    <a:pt x="162470" y="7429"/>
                    <a:pt x="117766" y="11620"/>
                  </a:cubicBezTo>
                  <a:cubicBezTo>
                    <a:pt x="73062" y="15811"/>
                    <a:pt x="40931" y="29781"/>
                    <a:pt x="29755" y="39560"/>
                  </a:cubicBezTo>
                  <a:cubicBezTo>
                    <a:pt x="-979" y="64706"/>
                    <a:pt x="11594" y="85661"/>
                    <a:pt x="22770" y="81470"/>
                  </a:cubicBezTo>
                  <a:cubicBezTo>
                    <a:pt x="39534" y="75882"/>
                    <a:pt x="75856" y="61912"/>
                    <a:pt x="119163" y="57721"/>
                  </a:cubicBezTo>
                  <a:cubicBezTo>
                    <a:pt x="154088" y="53530"/>
                    <a:pt x="184822" y="59118"/>
                    <a:pt x="198792" y="56324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1" name="任意多边形: 形状 40">
              <a:extLst>
                <a:ext uri="{FF2B5EF4-FFF2-40B4-BE49-F238E27FC236}">
                  <a16:creationId xmlns="" xmlns:a16="http://schemas.microsoft.com/office/drawing/2014/main" id="{34D511EE-DAF4-4104-BD2C-189B72A2E200}"/>
                </a:ext>
              </a:extLst>
            </p:cNvPr>
            <p:cNvSpPr/>
            <p:nvPr/>
          </p:nvSpPr>
          <p:spPr>
            <a:xfrm>
              <a:off x="945356" y="2034954"/>
              <a:ext cx="195580" cy="97790"/>
            </a:xfrm>
            <a:custGeom>
              <a:avLst/>
              <a:gdLst>
                <a:gd name="connsiteX0" fmla="*/ 183928 w 195580"/>
                <a:gd name="connsiteY0" fmla="*/ 48735 h 97790"/>
                <a:gd name="connsiteX1" fmla="*/ 197898 w 195580"/>
                <a:gd name="connsiteY1" fmla="*/ 31971 h 97790"/>
                <a:gd name="connsiteX2" fmla="*/ 181134 w 195580"/>
                <a:gd name="connsiteY2" fmla="*/ 13810 h 97790"/>
                <a:gd name="connsiteX3" fmla="*/ 102902 w 195580"/>
                <a:gd name="connsiteY3" fmla="*/ 16604 h 97790"/>
                <a:gd name="connsiteX4" fmla="*/ 24670 w 195580"/>
                <a:gd name="connsiteY4" fmla="*/ 55720 h 97790"/>
                <a:gd name="connsiteX5" fmla="*/ 23273 w 195580"/>
                <a:gd name="connsiteY5" fmla="*/ 96233 h 97790"/>
                <a:gd name="connsiteX6" fmla="*/ 109887 w 195580"/>
                <a:gd name="connsiteY6" fmla="*/ 61308 h 97790"/>
                <a:gd name="connsiteX7" fmla="*/ 183928 w 195580"/>
                <a:gd name="connsiteY7" fmla="*/ 48735 h 9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580" h="97790">
                  <a:moveTo>
                    <a:pt x="183928" y="48735"/>
                  </a:moveTo>
                  <a:cubicBezTo>
                    <a:pt x="190913" y="47338"/>
                    <a:pt x="199295" y="44544"/>
                    <a:pt x="197898" y="31971"/>
                  </a:cubicBezTo>
                  <a:cubicBezTo>
                    <a:pt x="197898" y="23589"/>
                    <a:pt x="190913" y="15207"/>
                    <a:pt x="181134" y="13810"/>
                  </a:cubicBezTo>
                  <a:cubicBezTo>
                    <a:pt x="169958" y="11016"/>
                    <a:pt x="143415" y="6825"/>
                    <a:pt x="102902" y="16604"/>
                  </a:cubicBezTo>
                  <a:cubicBezTo>
                    <a:pt x="62389" y="26383"/>
                    <a:pt x="34449" y="44544"/>
                    <a:pt x="24670" y="55720"/>
                  </a:cubicBezTo>
                  <a:cubicBezTo>
                    <a:pt x="-476" y="83660"/>
                    <a:pt x="13494" y="101821"/>
                    <a:pt x="23273" y="96233"/>
                  </a:cubicBezTo>
                  <a:cubicBezTo>
                    <a:pt x="37243" y="87851"/>
                    <a:pt x="70771" y="71087"/>
                    <a:pt x="109887" y="61308"/>
                  </a:cubicBezTo>
                  <a:cubicBezTo>
                    <a:pt x="142018" y="51529"/>
                    <a:pt x="172752" y="51529"/>
                    <a:pt x="183928" y="48735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2" name="任意多边形: 形状 41">
              <a:extLst>
                <a:ext uri="{FF2B5EF4-FFF2-40B4-BE49-F238E27FC236}">
                  <a16:creationId xmlns="" xmlns:a16="http://schemas.microsoft.com/office/drawing/2014/main" id="{0B87C412-9D46-46D7-9938-9BEC9C54C10C}"/>
                </a:ext>
              </a:extLst>
            </p:cNvPr>
            <p:cNvSpPr/>
            <p:nvPr/>
          </p:nvSpPr>
          <p:spPr>
            <a:xfrm>
              <a:off x="1031465" y="2080982"/>
              <a:ext cx="181610" cy="111760"/>
            </a:xfrm>
            <a:custGeom>
              <a:avLst/>
              <a:gdLst>
                <a:gd name="connsiteX0" fmla="*/ 177448 w 181610"/>
                <a:gd name="connsiteY0" fmla="*/ 27853 h 111760"/>
                <a:gd name="connsiteX1" fmla="*/ 159287 w 181610"/>
                <a:gd name="connsiteY1" fmla="*/ 11089 h 111760"/>
                <a:gd name="connsiteX2" fmla="*/ 86643 w 181610"/>
                <a:gd name="connsiteY2" fmla="*/ 22265 h 111760"/>
                <a:gd name="connsiteX3" fmla="*/ 19587 w 181610"/>
                <a:gd name="connsiteY3" fmla="*/ 68366 h 111760"/>
                <a:gd name="connsiteX4" fmla="*/ 25175 w 181610"/>
                <a:gd name="connsiteY4" fmla="*/ 107482 h 111760"/>
                <a:gd name="connsiteX5" fmla="*/ 100613 w 181610"/>
                <a:gd name="connsiteY5" fmla="*/ 64175 h 111760"/>
                <a:gd name="connsiteX6" fmla="*/ 166272 w 181610"/>
                <a:gd name="connsiteY6" fmla="*/ 44617 h 111760"/>
                <a:gd name="connsiteX7" fmla="*/ 177448 w 181610"/>
                <a:gd name="connsiteY7" fmla="*/ 27853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610" h="111760">
                  <a:moveTo>
                    <a:pt x="177448" y="27853"/>
                  </a:moveTo>
                  <a:cubicBezTo>
                    <a:pt x="176051" y="19471"/>
                    <a:pt x="169066" y="12486"/>
                    <a:pt x="159287" y="11089"/>
                  </a:cubicBezTo>
                  <a:cubicBezTo>
                    <a:pt x="148111" y="9692"/>
                    <a:pt x="122965" y="9692"/>
                    <a:pt x="86643" y="22265"/>
                  </a:cubicBezTo>
                  <a:cubicBezTo>
                    <a:pt x="50321" y="36235"/>
                    <a:pt x="27969" y="57190"/>
                    <a:pt x="19587" y="68366"/>
                  </a:cubicBezTo>
                  <a:cubicBezTo>
                    <a:pt x="29" y="96306"/>
                    <a:pt x="16793" y="113070"/>
                    <a:pt x="25175" y="107482"/>
                  </a:cubicBezTo>
                  <a:cubicBezTo>
                    <a:pt x="37748" y="97703"/>
                    <a:pt x="64291" y="78145"/>
                    <a:pt x="100613" y="64175"/>
                  </a:cubicBezTo>
                  <a:cubicBezTo>
                    <a:pt x="128553" y="52999"/>
                    <a:pt x="156493" y="50205"/>
                    <a:pt x="166272" y="44617"/>
                  </a:cubicBezTo>
                  <a:cubicBezTo>
                    <a:pt x="171860" y="43220"/>
                    <a:pt x="178845" y="40426"/>
                    <a:pt x="177448" y="27853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3" name="任意多边形: 形状 42">
              <a:extLst>
                <a:ext uri="{FF2B5EF4-FFF2-40B4-BE49-F238E27FC236}">
                  <a16:creationId xmlns="" xmlns:a16="http://schemas.microsoft.com/office/drawing/2014/main" id="{8712DF5F-242B-4515-A629-3CDD77BAFF4D}"/>
                </a:ext>
              </a:extLst>
            </p:cNvPr>
            <p:cNvSpPr/>
            <p:nvPr/>
          </p:nvSpPr>
          <p:spPr>
            <a:xfrm>
              <a:off x="1128453" y="2119313"/>
              <a:ext cx="153670" cy="125730"/>
            </a:xfrm>
            <a:custGeom>
              <a:avLst/>
              <a:gdLst>
                <a:gd name="connsiteX0" fmla="*/ 151707 w 153670"/>
                <a:gd name="connsiteY0" fmla="*/ 24448 h 125730"/>
                <a:gd name="connsiteX1" fmla="*/ 130752 w 153670"/>
                <a:gd name="connsiteY1" fmla="*/ 10478 h 125730"/>
                <a:gd name="connsiteX2" fmla="*/ 67887 w 153670"/>
                <a:gd name="connsiteY2" fmla="*/ 28639 h 125730"/>
                <a:gd name="connsiteX3" fmla="*/ 14801 w 153670"/>
                <a:gd name="connsiteY3" fmla="*/ 80328 h 125730"/>
                <a:gd name="connsiteX4" fmla="*/ 27374 w 153670"/>
                <a:gd name="connsiteY4" fmla="*/ 118046 h 125730"/>
                <a:gd name="connsiteX5" fmla="*/ 88842 w 153670"/>
                <a:gd name="connsiteY5" fmla="*/ 67754 h 125730"/>
                <a:gd name="connsiteX6" fmla="*/ 146119 w 153670"/>
                <a:gd name="connsiteY6" fmla="*/ 42609 h 125730"/>
                <a:gd name="connsiteX7" fmla="*/ 151707 w 153670"/>
                <a:gd name="connsiteY7" fmla="*/ 24448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670" h="125730">
                  <a:moveTo>
                    <a:pt x="151707" y="24448"/>
                  </a:moveTo>
                  <a:cubicBezTo>
                    <a:pt x="148913" y="16066"/>
                    <a:pt x="139134" y="10478"/>
                    <a:pt x="130752" y="10478"/>
                  </a:cubicBezTo>
                  <a:cubicBezTo>
                    <a:pt x="120973" y="10478"/>
                    <a:pt x="98621" y="11874"/>
                    <a:pt x="67887" y="28639"/>
                  </a:cubicBezTo>
                  <a:cubicBezTo>
                    <a:pt x="37153" y="45403"/>
                    <a:pt x="20389" y="67754"/>
                    <a:pt x="14801" y="80328"/>
                  </a:cubicBezTo>
                  <a:cubicBezTo>
                    <a:pt x="2228" y="111061"/>
                    <a:pt x="20389" y="125031"/>
                    <a:pt x="27374" y="118046"/>
                  </a:cubicBezTo>
                  <a:cubicBezTo>
                    <a:pt x="37153" y="108268"/>
                    <a:pt x="58108" y="85916"/>
                    <a:pt x="88842" y="67754"/>
                  </a:cubicBezTo>
                  <a:cubicBezTo>
                    <a:pt x="112591" y="53784"/>
                    <a:pt x="137737" y="48196"/>
                    <a:pt x="146119" y="42609"/>
                  </a:cubicBezTo>
                  <a:cubicBezTo>
                    <a:pt x="148913" y="41211"/>
                    <a:pt x="155898" y="37021"/>
                    <a:pt x="151707" y="24448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4" name="任意多边形: 形状 43">
              <a:extLst>
                <a:ext uri="{FF2B5EF4-FFF2-40B4-BE49-F238E27FC236}">
                  <a16:creationId xmlns="" xmlns:a16="http://schemas.microsoft.com/office/drawing/2014/main" id="{D91C2282-E745-49EE-9928-B372FA69D975}"/>
                </a:ext>
              </a:extLst>
            </p:cNvPr>
            <p:cNvSpPr/>
            <p:nvPr/>
          </p:nvSpPr>
          <p:spPr>
            <a:xfrm>
              <a:off x="1226284" y="2148382"/>
              <a:ext cx="139700" cy="125730"/>
            </a:xfrm>
            <a:custGeom>
              <a:avLst/>
              <a:gdLst>
                <a:gd name="connsiteX0" fmla="*/ 106962 w 139700"/>
                <a:gd name="connsiteY0" fmla="*/ 10745 h 125730"/>
                <a:gd name="connsiteX1" fmla="*/ 52479 w 139700"/>
                <a:gd name="connsiteY1" fmla="*/ 33097 h 125730"/>
                <a:gd name="connsiteX2" fmla="*/ 11966 w 139700"/>
                <a:gd name="connsiteY2" fmla="*/ 86183 h 125730"/>
                <a:gd name="connsiteX3" fmla="*/ 30127 w 139700"/>
                <a:gd name="connsiteY3" fmla="*/ 121108 h 125730"/>
                <a:gd name="connsiteX4" fmla="*/ 77625 w 139700"/>
                <a:gd name="connsiteY4" fmla="*/ 68022 h 125730"/>
                <a:gd name="connsiteX5" fmla="*/ 123726 w 139700"/>
                <a:gd name="connsiteY5" fmla="*/ 41479 h 125730"/>
                <a:gd name="connsiteX6" fmla="*/ 129314 w 139700"/>
                <a:gd name="connsiteY6" fmla="*/ 20524 h 125730"/>
                <a:gd name="connsiteX7" fmla="*/ 106962 w 139700"/>
                <a:gd name="connsiteY7" fmla="*/ 10745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0" h="125730">
                  <a:moveTo>
                    <a:pt x="106962" y="10745"/>
                  </a:moveTo>
                  <a:cubicBezTo>
                    <a:pt x="97183" y="12142"/>
                    <a:pt x="77625" y="14936"/>
                    <a:pt x="52479" y="33097"/>
                  </a:cubicBezTo>
                  <a:cubicBezTo>
                    <a:pt x="27333" y="51258"/>
                    <a:pt x="14760" y="75007"/>
                    <a:pt x="11966" y="86183"/>
                  </a:cubicBezTo>
                  <a:cubicBezTo>
                    <a:pt x="4981" y="116917"/>
                    <a:pt x="24539" y="128093"/>
                    <a:pt x="30127" y="121108"/>
                  </a:cubicBezTo>
                  <a:cubicBezTo>
                    <a:pt x="37112" y="109932"/>
                    <a:pt x="52479" y="87580"/>
                    <a:pt x="77625" y="68022"/>
                  </a:cubicBezTo>
                  <a:cubicBezTo>
                    <a:pt x="97183" y="52655"/>
                    <a:pt x="115344" y="47067"/>
                    <a:pt x="123726" y="41479"/>
                  </a:cubicBezTo>
                  <a:cubicBezTo>
                    <a:pt x="127917" y="38685"/>
                    <a:pt x="136299" y="31700"/>
                    <a:pt x="129314" y="20524"/>
                  </a:cubicBezTo>
                  <a:cubicBezTo>
                    <a:pt x="125123" y="13539"/>
                    <a:pt x="115344" y="9348"/>
                    <a:pt x="106962" y="10745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5" name="任意多边形: 形状 44">
              <a:extLst>
                <a:ext uri="{FF2B5EF4-FFF2-40B4-BE49-F238E27FC236}">
                  <a16:creationId xmlns="" xmlns:a16="http://schemas.microsoft.com/office/drawing/2014/main" id="{40A8F6B7-A5D9-4902-837D-1E7143903771}"/>
                </a:ext>
              </a:extLst>
            </p:cNvPr>
            <p:cNvSpPr/>
            <p:nvPr/>
          </p:nvSpPr>
          <p:spPr>
            <a:xfrm>
              <a:off x="741021" y="1713483"/>
              <a:ext cx="335280" cy="195580"/>
            </a:xfrm>
            <a:custGeom>
              <a:avLst/>
              <a:gdLst>
                <a:gd name="connsiteX0" fmla="*/ 215035 w 335280"/>
                <a:gd name="connsiteY0" fmla="*/ 184405 h 195580"/>
                <a:gd name="connsiteX1" fmla="*/ 238784 w 335280"/>
                <a:gd name="connsiteY1" fmla="*/ 174626 h 195580"/>
                <a:gd name="connsiteX2" fmla="*/ 235990 w 335280"/>
                <a:gd name="connsiteY2" fmla="*/ 153671 h 195580"/>
                <a:gd name="connsiteX3" fmla="*/ 247166 w 335280"/>
                <a:gd name="connsiteY3" fmla="*/ 162053 h 195580"/>
                <a:gd name="connsiteX4" fmla="*/ 265327 w 335280"/>
                <a:gd name="connsiteY4" fmla="*/ 153671 h 195580"/>
                <a:gd name="connsiteX5" fmla="*/ 286282 w 335280"/>
                <a:gd name="connsiteY5" fmla="*/ 92203 h 195580"/>
                <a:gd name="connsiteX6" fmla="*/ 332383 w 335280"/>
                <a:gd name="connsiteY6" fmla="*/ 25147 h 195580"/>
                <a:gd name="connsiteX7" fmla="*/ 294664 w 335280"/>
                <a:gd name="connsiteY7" fmla="*/ 16765 h 195580"/>
                <a:gd name="connsiteX8" fmla="*/ 247166 w 335280"/>
                <a:gd name="connsiteY8" fmla="*/ 76836 h 195580"/>
                <a:gd name="connsiteX9" fmla="*/ 233196 w 335280"/>
                <a:gd name="connsiteY9" fmla="*/ 143892 h 195580"/>
                <a:gd name="connsiteX10" fmla="*/ 235990 w 335280"/>
                <a:gd name="connsiteY10" fmla="*/ 152274 h 195580"/>
                <a:gd name="connsiteX11" fmla="*/ 230402 w 335280"/>
                <a:gd name="connsiteY11" fmla="*/ 146686 h 195580"/>
                <a:gd name="connsiteX12" fmla="*/ 145185 w 335280"/>
                <a:gd name="connsiteY12" fmla="*/ 110364 h 195580"/>
                <a:gd name="connsiteX13" fmla="*/ 41807 w 335280"/>
                <a:gd name="connsiteY13" fmla="*/ 108967 h 195580"/>
                <a:gd name="connsiteX14" fmla="*/ 20852 w 335280"/>
                <a:gd name="connsiteY14" fmla="*/ 149480 h 195580"/>
                <a:gd name="connsiteX15" fmla="*/ 132612 w 335280"/>
                <a:gd name="connsiteY15" fmla="*/ 157862 h 195580"/>
                <a:gd name="connsiteX16" fmla="*/ 215035 w 335280"/>
                <a:gd name="connsiteY16" fmla="*/ 184405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280" h="195580">
                  <a:moveTo>
                    <a:pt x="215035" y="184405"/>
                  </a:moveTo>
                  <a:cubicBezTo>
                    <a:pt x="223417" y="185802"/>
                    <a:pt x="233196" y="187199"/>
                    <a:pt x="238784" y="174626"/>
                  </a:cubicBezTo>
                  <a:cubicBezTo>
                    <a:pt x="241578" y="169038"/>
                    <a:pt x="240181" y="160656"/>
                    <a:pt x="235990" y="153671"/>
                  </a:cubicBezTo>
                  <a:cubicBezTo>
                    <a:pt x="238784" y="157862"/>
                    <a:pt x="242975" y="160656"/>
                    <a:pt x="247166" y="162053"/>
                  </a:cubicBezTo>
                  <a:cubicBezTo>
                    <a:pt x="258342" y="164847"/>
                    <a:pt x="262533" y="157862"/>
                    <a:pt x="265327" y="153671"/>
                  </a:cubicBezTo>
                  <a:cubicBezTo>
                    <a:pt x="270915" y="143892"/>
                    <a:pt x="275106" y="117349"/>
                    <a:pt x="286282" y="92203"/>
                  </a:cubicBezTo>
                  <a:cubicBezTo>
                    <a:pt x="301649" y="60072"/>
                    <a:pt x="322604" y="34926"/>
                    <a:pt x="332383" y="25147"/>
                  </a:cubicBezTo>
                  <a:cubicBezTo>
                    <a:pt x="339368" y="18162"/>
                    <a:pt x="324001" y="1398"/>
                    <a:pt x="294664" y="16765"/>
                  </a:cubicBezTo>
                  <a:cubicBezTo>
                    <a:pt x="282091" y="22353"/>
                    <a:pt x="261136" y="43308"/>
                    <a:pt x="247166" y="76836"/>
                  </a:cubicBezTo>
                  <a:cubicBezTo>
                    <a:pt x="231799" y="110364"/>
                    <a:pt x="231799" y="134113"/>
                    <a:pt x="233196" y="143892"/>
                  </a:cubicBezTo>
                  <a:cubicBezTo>
                    <a:pt x="233196" y="146686"/>
                    <a:pt x="234593" y="150877"/>
                    <a:pt x="235990" y="152274"/>
                  </a:cubicBezTo>
                  <a:cubicBezTo>
                    <a:pt x="234593" y="149480"/>
                    <a:pt x="231799" y="148083"/>
                    <a:pt x="230402" y="146686"/>
                  </a:cubicBezTo>
                  <a:cubicBezTo>
                    <a:pt x="219226" y="138304"/>
                    <a:pt x="192683" y="121540"/>
                    <a:pt x="145185" y="110364"/>
                  </a:cubicBezTo>
                  <a:cubicBezTo>
                    <a:pt x="97687" y="99188"/>
                    <a:pt x="58571" y="103379"/>
                    <a:pt x="41807" y="108967"/>
                  </a:cubicBezTo>
                  <a:cubicBezTo>
                    <a:pt x="1294" y="124334"/>
                    <a:pt x="6882" y="149480"/>
                    <a:pt x="20852" y="149480"/>
                  </a:cubicBezTo>
                  <a:cubicBezTo>
                    <a:pt x="40410" y="148083"/>
                    <a:pt x="83717" y="148083"/>
                    <a:pt x="132612" y="157862"/>
                  </a:cubicBezTo>
                  <a:cubicBezTo>
                    <a:pt x="168934" y="166244"/>
                    <a:pt x="201065" y="181611"/>
                    <a:pt x="215035" y="184405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" name="任意多边形: 形状 45">
              <a:extLst>
                <a:ext uri="{FF2B5EF4-FFF2-40B4-BE49-F238E27FC236}">
                  <a16:creationId xmlns="" xmlns:a16="http://schemas.microsoft.com/office/drawing/2014/main" id="{3B29164E-BFDF-4309-AF09-CB6FD85C7BB6}"/>
                </a:ext>
              </a:extLst>
            </p:cNvPr>
            <p:cNvSpPr/>
            <p:nvPr/>
          </p:nvSpPr>
          <p:spPr>
            <a:xfrm>
              <a:off x="703562" y="1700515"/>
              <a:ext cx="237490" cy="125730"/>
            </a:xfrm>
            <a:custGeom>
              <a:avLst/>
              <a:gdLst>
                <a:gd name="connsiteX0" fmla="*/ 210584 w 237490"/>
                <a:gd name="connsiteY0" fmla="*/ 113553 h 125730"/>
                <a:gd name="connsiteX1" fmla="*/ 237127 w 237490"/>
                <a:gd name="connsiteY1" fmla="*/ 107965 h 125730"/>
                <a:gd name="connsiteX2" fmla="*/ 232936 w 237490"/>
                <a:gd name="connsiteY2" fmla="*/ 80025 h 125730"/>
                <a:gd name="connsiteX3" fmla="*/ 151910 w 237490"/>
                <a:gd name="connsiteY3" fmla="*/ 29733 h 125730"/>
                <a:gd name="connsiteX4" fmla="*/ 47135 w 237490"/>
                <a:gd name="connsiteY4" fmla="*/ 11572 h 125730"/>
                <a:gd name="connsiteX5" fmla="*/ 19195 w 237490"/>
                <a:gd name="connsiteY5" fmla="*/ 47894 h 125730"/>
                <a:gd name="connsiteX6" fmla="*/ 130955 w 237490"/>
                <a:gd name="connsiteY6" fmla="*/ 74437 h 125730"/>
                <a:gd name="connsiteX7" fmla="*/ 210584 w 237490"/>
                <a:gd name="connsiteY7" fmla="*/ 113553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490" h="125730">
                  <a:moveTo>
                    <a:pt x="210584" y="113553"/>
                  </a:moveTo>
                  <a:cubicBezTo>
                    <a:pt x="218966" y="116347"/>
                    <a:pt x="228745" y="120538"/>
                    <a:pt x="237127" y="107965"/>
                  </a:cubicBezTo>
                  <a:cubicBezTo>
                    <a:pt x="242715" y="99583"/>
                    <a:pt x="241318" y="88407"/>
                    <a:pt x="232936" y="80025"/>
                  </a:cubicBezTo>
                  <a:cubicBezTo>
                    <a:pt x="223157" y="70246"/>
                    <a:pt x="199408" y="47894"/>
                    <a:pt x="151910" y="29733"/>
                  </a:cubicBezTo>
                  <a:cubicBezTo>
                    <a:pt x="104412" y="10175"/>
                    <a:pt x="63899" y="8778"/>
                    <a:pt x="47135" y="11572"/>
                  </a:cubicBezTo>
                  <a:cubicBezTo>
                    <a:pt x="3828" y="19954"/>
                    <a:pt x="5225" y="45100"/>
                    <a:pt x="19195" y="47894"/>
                  </a:cubicBezTo>
                  <a:cubicBezTo>
                    <a:pt x="38753" y="50688"/>
                    <a:pt x="83457" y="56276"/>
                    <a:pt x="130955" y="74437"/>
                  </a:cubicBezTo>
                  <a:cubicBezTo>
                    <a:pt x="164483" y="88407"/>
                    <a:pt x="195217" y="109362"/>
                    <a:pt x="210584" y="113553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" name="任意多边形: 形状 46">
              <a:extLst>
                <a:ext uri="{FF2B5EF4-FFF2-40B4-BE49-F238E27FC236}">
                  <a16:creationId xmlns="" xmlns:a16="http://schemas.microsoft.com/office/drawing/2014/main" id="{4D498814-4AC1-4554-B264-B28352E8AA5A}"/>
                </a:ext>
              </a:extLst>
            </p:cNvPr>
            <p:cNvSpPr/>
            <p:nvPr/>
          </p:nvSpPr>
          <p:spPr>
            <a:xfrm>
              <a:off x="679309" y="1584261"/>
              <a:ext cx="237490" cy="153670"/>
            </a:xfrm>
            <a:custGeom>
              <a:avLst/>
              <a:gdLst>
                <a:gd name="connsiteX0" fmla="*/ 204103 w 237490"/>
                <a:gd name="connsiteY0" fmla="*/ 139002 h 153670"/>
                <a:gd name="connsiteX1" fmla="*/ 230646 w 237490"/>
                <a:gd name="connsiteY1" fmla="*/ 137605 h 153670"/>
                <a:gd name="connsiteX2" fmla="*/ 229249 w 237490"/>
                <a:gd name="connsiteY2" fmla="*/ 109665 h 153670"/>
                <a:gd name="connsiteX3" fmla="*/ 153811 w 237490"/>
                <a:gd name="connsiteY3" fmla="*/ 46800 h 153670"/>
                <a:gd name="connsiteX4" fmla="*/ 50433 w 237490"/>
                <a:gd name="connsiteY4" fmla="*/ 10478 h 153670"/>
                <a:gd name="connsiteX5" fmla="*/ 18302 w 237490"/>
                <a:gd name="connsiteY5" fmla="*/ 39815 h 153670"/>
                <a:gd name="connsiteX6" fmla="*/ 125871 w 237490"/>
                <a:gd name="connsiteY6" fmla="*/ 85916 h 153670"/>
                <a:gd name="connsiteX7" fmla="*/ 204103 w 237490"/>
                <a:gd name="connsiteY7" fmla="*/ 139002 h 15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490" h="153670">
                  <a:moveTo>
                    <a:pt x="204103" y="139002"/>
                  </a:moveTo>
                  <a:cubicBezTo>
                    <a:pt x="211088" y="143193"/>
                    <a:pt x="222264" y="148781"/>
                    <a:pt x="230646" y="137605"/>
                  </a:cubicBezTo>
                  <a:cubicBezTo>
                    <a:pt x="236234" y="130620"/>
                    <a:pt x="237631" y="119444"/>
                    <a:pt x="229249" y="109665"/>
                  </a:cubicBezTo>
                  <a:cubicBezTo>
                    <a:pt x="220867" y="98489"/>
                    <a:pt x="199912" y="73343"/>
                    <a:pt x="153811" y="46800"/>
                  </a:cubicBezTo>
                  <a:cubicBezTo>
                    <a:pt x="109107" y="20257"/>
                    <a:pt x="68594" y="10478"/>
                    <a:pt x="50433" y="10478"/>
                  </a:cubicBezTo>
                  <a:cubicBezTo>
                    <a:pt x="5729" y="10478"/>
                    <a:pt x="4332" y="35624"/>
                    <a:pt x="18302" y="39815"/>
                  </a:cubicBezTo>
                  <a:cubicBezTo>
                    <a:pt x="37860" y="45403"/>
                    <a:pt x="81167" y="59373"/>
                    <a:pt x="125871" y="85916"/>
                  </a:cubicBezTo>
                  <a:cubicBezTo>
                    <a:pt x="162193" y="105474"/>
                    <a:pt x="190133" y="132017"/>
                    <a:pt x="204103" y="139002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" name="任意多边形: 形状 47">
              <a:extLst>
                <a:ext uri="{FF2B5EF4-FFF2-40B4-BE49-F238E27FC236}">
                  <a16:creationId xmlns="" xmlns:a16="http://schemas.microsoft.com/office/drawing/2014/main" id="{61DE7E3F-439E-4916-AC09-C71F6BA36A84}"/>
                </a:ext>
              </a:extLst>
            </p:cNvPr>
            <p:cNvSpPr/>
            <p:nvPr/>
          </p:nvSpPr>
          <p:spPr>
            <a:xfrm>
              <a:off x="681800" y="1466616"/>
              <a:ext cx="223520" cy="167640"/>
            </a:xfrm>
            <a:custGeom>
              <a:avLst/>
              <a:gdLst>
                <a:gd name="connsiteX0" fmla="*/ 17208 w 223520"/>
                <a:gd name="connsiteY0" fmla="*/ 34524 h 167640"/>
                <a:gd name="connsiteX1" fmla="*/ 117792 w 223520"/>
                <a:gd name="connsiteY1" fmla="*/ 97389 h 167640"/>
                <a:gd name="connsiteX2" fmla="*/ 186245 w 223520"/>
                <a:gd name="connsiteY2" fmla="*/ 161651 h 167640"/>
                <a:gd name="connsiteX3" fmla="*/ 212788 w 223520"/>
                <a:gd name="connsiteY3" fmla="*/ 165842 h 167640"/>
                <a:gd name="connsiteX4" fmla="*/ 215582 w 223520"/>
                <a:gd name="connsiteY4" fmla="*/ 137902 h 167640"/>
                <a:gd name="connsiteX5" fmla="*/ 151320 w 223520"/>
                <a:gd name="connsiteY5" fmla="*/ 63861 h 167640"/>
                <a:gd name="connsiteX6" fmla="*/ 54927 w 223520"/>
                <a:gd name="connsiteY6" fmla="*/ 12172 h 167640"/>
                <a:gd name="connsiteX7" fmla="*/ 17208 w 223520"/>
                <a:gd name="connsiteY7" fmla="*/ 34524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20" h="167640">
                  <a:moveTo>
                    <a:pt x="17208" y="34524"/>
                  </a:moveTo>
                  <a:cubicBezTo>
                    <a:pt x="35369" y="42906"/>
                    <a:pt x="77279" y="65258"/>
                    <a:pt x="117792" y="97389"/>
                  </a:cubicBezTo>
                  <a:cubicBezTo>
                    <a:pt x="149923" y="122535"/>
                    <a:pt x="173672" y="151872"/>
                    <a:pt x="186245" y="161651"/>
                  </a:cubicBezTo>
                  <a:cubicBezTo>
                    <a:pt x="193230" y="167239"/>
                    <a:pt x="201612" y="174224"/>
                    <a:pt x="212788" y="165842"/>
                  </a:cubicBezTo>
                  <a:cubicBezTo>
                    <a:pt x="219773" y="160254"/>
                    <a:pt x="222567" y="149078"/>
                    <a:pt x="215582" y="137902"/>
                  </a:cubicBezTo>
                  <a:cubicBezTo>
                    <a:pt x="208597" y="125329"/>
                    <a:pt x="191833" y="97389"/>
                    <a:pt x="151320" y="63861"/>
                  </a:cubicBezTo>
                  <a:cubicBezTo>
                    <a:pt x="110807" y="30333"/>
                    <a:pt x="73088" y="14966"/>
                    <a:pt x="54927" y="12172"/>
                  </a:cubicBezTo>
                  <a:cubicBezTo>
                    <a:pt x="8826" y="3790"/>
                    <a:pt x="3238" y="28936"/>
                    <a:pt x="17208" y="34524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" name="任意多边形: 形状 48">
              <a:extLst>
                <a:ext uri="{FF2B5EF4-FFF2-40B4-BE49-F238E27FC236}">
                  <a16:creationId xmlns="" xmlns:a16="http://schemas.microsoft.com/office/drawing/2014/main" id="{FF319DBB-6037-48B6-A050-BAEE1CD351AE}"/>
                </a:ext>
              </a:extLst>
            </p:cNvPr>
            <p:cNvSpPr/>
            <p:nvPr/>
          </p:nvSpPr>
          <p:spPr>
            <a:xfrm>
              <a:off x="700789" y="1359782"/>
              <a:ext cx="195580" cy="195580"/>
            </a:xfrm>
            <a:custGeom>
              <a:avLst/>
              <a:gdLst>
                <a:gd name="connsiteX0" fmla="*/ 14983 w 195580"/>
                <a:gd name="connsiteY0" fmla="*/ 32392 h 195580"/>
                <a:gd name="connsiteX1" fmla="*/ 105788 w 195580"/>
                <a:gd name="connsiteY1" fmla="*/ 105036 h 195580"/>
                <a:gd name="connsiteX2" fmla="*/ 164462 w 195580"/>
                <a:gd name="connsiteY2" fmla="*/ 176283 h 195580"/>
                <a:gd name="connsiteX3" fmla="*/ 189608 w 195580"/>
                <a:gd name="connsiteY3" fmla="*/ 183268 h 195580"/>
                <a:gd name="connsiteX4" fmla="*/ 196593 w 195580"/>
                <a:gd name="connsiteY4" fmla="*/ 156725 h 195580"/>
                <a:gd name="connsiteX5" fmla="*/ 142110 w 195580"/>
                <a:gd name="connsiteY5" fmla="*/ 77096 h 195580"/>
                <a:gd name="connsiteX6" fmla="*/ 54099 w 195580"/>
                <a:gd name="connsiteY6" fmla="*/ 14231 h 195580"/>
                <a:gd name="connsiteX7" fmla="*/ 14983 w 195580"/>
                <a:gd name="connsiteY7" fmla="*/ 32392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580" h="195580">
                  <a:moveTo>
                    <a:pt x="14983" y="32392"/>
                  </a:moveTo>
                  <a:cubicBezTo>
                    <a:pt x="31747" y="43568"/>
                    <a:pt x="69466" y="68714"/>
                    <a:pt x="105788" y="105036"/>
                  </a:cubicBezTo>
                  <a:cubicBezTo>
                    <a:pt x="133728" y="134373"/>
                    <a:pt x="153286" y="165107"/>
                    <a:pt x="164462" y="176283"/>
                  </a:cubicBezTo>
                  <a:cubicBezTo>
                    <a:pt x="170050" y="181871"/>
                    <a:pt x="178432" y="190253"/>
                    <a:pt x="189608" y="183268"/>
                  </a:cubicBezTo>
                  <a:cubicBezTo>
                    <a:pt x="196593" y="179077"/>
                    <a:pt x="200784" y="167901"/>
                    <a:pt x="196593" y="156725"/>
                  </a:cubicBezTo>
                  <a:cubicBezTo>
                    <a:pt x="191005" y="144152"/>
                    <a:pt x="178432" y="114815"/>
                    <a:pt x="142110" y="77096"/>
                  </a:cubicBezTo>
                  <a:cubicBezTo>
                    <a:pt x="107185" y="39377"/>
                    <a:pt x="70863" y="19819"/>
                    <a:pt x="54099" y="14231"/>
                  </a:cubicBezTo>
                  <a:cubicBezTo>
                    <a:pt x="12189" y="1658"/>
                    <a:pt x="3807" y="24010"/>
                    <a:pt x="14983" y="32392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" name="任意多边形: 形状 49">
              <a:extLst>
                <a:ext uri="{FF2B5EF4-FFF2-40B4-BE49-F238E27FC236}">
                  <a16:creationId xmlns="" xmlns:a16="http://schemas.microsoft.com/office/drawing/2014/main" id="{AA10D08B-38EC-4E2F-8827-CB725CB8693A}"/>
                </a:ext>
              </a:extLst>
            </p:cNvPr>
            <p:cNvSpPr/>
            <p:nvPr/>
          </p:nvSpPr>
          <p:spPr>
            <a:xfrm>
              <a:off x="735484" y="1259669"/>
              <a:ext cx="181610" cy="195580"/>
            </a:xfrm>
            <a:custGeom>
              <a:avLst/>
              <a:gdLst>
                <a:gd name="connsiteX0" fmla="*/ 92048 w 181610"/>
                <a:gd name="connsiteY0" fmla="*/ 110153 h 195580"/>
                <a:gd name="connsiteX1" fmla="*/ 139546 w 181610"/>
                <a:gd name="connsiteY1" fmla="*/ 185591 h 195580"/>
                <a:gd name="connsiteX2" fmla="*/ 163295 w 181610"/>
                <a:gd name="connsiteY2" fmla="*/ 195370 h 195580"/>
                <a:gd name="connsiteX3" fmla="*/ 173074 w 181610"/>
                <a:gd name="connsiteY3" fmla="*/ 170224 h 195580"/>
                <a:gd name="connsiteX4" fmla="*/ 131164 w 181610"/>
                <a:gd name="connsiteY4" fmla="*/ 86404 h 195580"/>
                <a:gd name="connsiteX5" fmla="*/ 54329 w 181610"/>
                <a:gd name="connsiteY5" fmla="*/ 16554 h 195580"/>
                <a:gd name="connsiteX6" fmla="*/ 13816 w 181610"/>
                <a:gd name="connsiteY6" fmla="*/ 30524 h 195580"/>
                <a:gd name="connsiteX7" fmla="*/ 92048 w 181610"/>
                <a:gd name="connsiteY7" fmla="*/ 110153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610" h="195580">
                  <a:moveTo>
                    <a:pt x="92048" y="110153"/>
                  </a:moveTo>
                  <a:cubicBezTo>
                    <a:pt x="115797" y="140887"/>
                    <a:pt x="131164" y="174415"/>
                    <a:pt x="139546" y="185591"/>
                  </a:cubicBezTo>
                  <a:cubicBezTo>
                    <a:pt x="145134" y="191179"/>
                    <a:pt x="152119" y="200958"/>
                    <a:pt x="163295" y="195370"/>
                  </a:cubicBezTo>
                  <a:cubicBezTo>
                    <a:pt x="171677" y="191179"/>
                    <a:pt x="175868" y="181400"/>
                    <a:pt x="173074" y="170224"/>
                  </a:cubicBezTo>
                  <a:cubicBezTo>
                    <a:pt x="170280" y="157651"/>
                    <a:pt x="160501" y="126917"/>
                    <a:pt x="131164" y="86404"/>
                  </a:cubicBezTo>
                  <a:cubicBezTo>
                    <a:pt x="101827" y="45891"/>
                    <a:pt x="69696" y="22142"/>
                    <a:pt x="54329" y="16554"/>
                  </a:cubicBezTo>
                  <a:cubicBezTo>
                    <a:pt x="15213" y="-210"/>
                    <a:pt x="4037" y="22142"/>
                    <a:pt x="13816" y="30524"/>
                  </a:cubicBezTo>
                  <a:cubicBezTo>
                    <a:pt x="29183" y="41700"/>
                    <a:pt x="62711" y="71037"/>
                    <a:pt x="92048" y="110153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" name="任意多边形: 形状 50">
              <a:extLst>
                <a:ext uri="{FF2B5EF4-FFF2-40B4-BE49-F238E27FC236}">
                  <a16:creationId xmlns="" xmlns:a16="http://schemas.microsoft.com/office/drawing/2014/main" id="{00B3E57A-E2AB-4A62-914D-9004DE880875}"/>
                </a:ext>
              </a:extLst>
            </p:cNvPr>
            <p:cNvSpPr/>
            <p:nvPr/>
          </p:nvSpPr>
          <p:spPr>
            <a:xfrm>
              <a:off x="782269" y="1169811"/>
              <a:ext cx="153670" cy="209550"/>
            </a:xfrm>
            <a:custGeom>
              <a:avLst/>
              <a:gdLst>
                <a:gd name="connsiteX0" fmla="*/ 78791 w 153670"/>
                <a:gd name="connsiteY0" fmla="*/ 113397 h 209550"/>
                <a:gd name="connsiteX1" fmla="*/ 117907 w 153670"/>
                <a:gd name="connsiteY1" fmla="*/ 190232 h 209550"/>
                <a:gd name="connsiteX2" fmla="*/ 138862 w 153670"/>
                <a:gd name="connsiteY2" fmla="*/ 201408 h 209550"/>
                <a:gd name="connsiteX3" fmla="*/ 150038 w 153670"/>
                <a:gd name="connsiteY3" fmla="*/ 179056 h 209550"/>
                <a:gd name="connsiteX4" fmla="*/ 116510 w 153670"/>
                <a:gd name="connsiteY4" fmla="*/ 95236 h 209550"/>
                <a:gd name="connsiteX5" fmla="*/ 50851 w 153670"/>
                <a:gd name="connsiteY5" fmla="*/ 19798 h 209550"/>
                <a:gd name="connsiteX6" fmla="*/ 13132 w 153670"/>
                <a:gd name="connsiteY6" fmla="*/ 28180 h 209550"/>
                <a:gd name="connsiteX7" fmla="*/ 78791 w 153670"/>
                <a:gd name="connsiteY7" fmla="*/ 113397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670" h="209550">
                  <a:moveTo>
                    <a:pt x="78791" y="113397"/>
                  </a:moveTo>
                  <a:cubicBezTo>
                    <a:pt x="98349" y="145528"/>
                    <a:pt x="109525" y="177659"/>
                    <a:pt x="117907" y="190232"/>
                  </a:cubicBezTo>
                  <a:cubicBezTo>
                    <a:pt x="122098" y="197217"/>
                    <a:pt x="127686" y="205599"/>
                    <a:pt x="138862" y="201408"/>
                  </a:cubicBezTo>
                  <a:cubicBezTo>
                    <a:pt x="145847" y="198614"/>
                    <a:pt x="151435" y="190232"/>
                    <a:pt x="150038" y="179056"/>
                  </a:cubicBezTo>
                  <a:cubicBezTo>
                    <a:pt x="147244" y="166483"/>
                    <a:pt x="141656" y="137146"/>
                    <a:pt x="116510" y="95236"/>
                  </a:cubicBezTo>
                  <a:cubicBezTo>
                    <a:pt x="92761" y="53326"/>
                    <a:pt x="64821" y="28180"/>
                    <a:pt x="50851" y="19798"/>
                  </a:cubicBezTo>
                  <a:cubicBezTo>
                    <a:pt x="15926" y="-1157"/>
                    <a:pt x="4750" y="18401"/>
                    <a:pt x="13132" y="28180"/>
                  </a:cubicBezTo>
                  <a:cubicBezTo>
                    <a:pt x="25705" y="42150"/>
                    <a:pt x="53645" y="72884"/>
                    <a:pt x="78791" y="113397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="" xmlns:a16="http://schemas.microsoft.com/office/drawing/2014/main" id="{E2127A74-3CE1-4183-9F8B-BD2847DA6EEB}"/>
                </a:ext>
              </a:extLst>
            </p:cNvPr>
            <p:cNvSpPr/>
            <p:nvPr/>
          </p:nvSpPr>
          <p:spPr>
            <a:xfrm>
              <a:off x="834075" y="1103006"/>
              <a:ext cx="125730" cy="195580"/>
            </a:xfrm>
            <a:custGeom>
              <a:avLst/>
              <a:gdLst>
                <a:gd name="connsiteX0" fmla="*/ 67498 w 125730"/>
                <a:gd name="connsiteY0" fmla="*/ 108955 h 195580"/>
                <a:gd name="connsiteX1" fmla="*/ 96835 w 125730"/>
                <a:gd name="connsiteY1" fmla="*/ 182996 h 195580"/>
                <a:gd name="connsiteX2" fmla="*/ 114996 w 125730"/>
                <a:gd name="connsiteY2" fmla="*/ 195569 h 195580"/>
                <a:gd name="connsiteX3" fmla="*/ 126172 w 125730"/>
                <a:gd name="connsiteY3" fmla="*/ 176011 h 195580"/>
                <a:gd name="connsiteX4" fmla="*/ 102423 w 125730"/>
                <a:gd name="connsiteY4" fmla="*/ 96382 h 195580"/>
                <a:gd name="connsiteX5" fmla="*/ 47940 w 125730"/>
                <a:gd name="connsiteY5" fmla="*/ 20944 h 195580"/>
                <a:gd name="connsiteX6" fmla="*/ 13015 w 125730"/>
                <a:gd name="connsiteY6" fmla="*/ 25135 h 195580"/>
                <a:gd name="connsiteX7" fmla="*/ 67498 w 125730"/>
                <a:gd name="connsiteY7" fmla="*/ 108955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730" h="195580">
                  <a:moveTo>
                    <a:pt x="67498" y="108955"/>
                  </a:moveTo>
                  <a:cubicBezTo>
                    <a:pt x="82865" y="139689"/>
                    <a:pt x="91247" y="170423"/>
                    <a:pt x="96835" y="182996"/>
                  </a:cubicBezTo>
                  <a:cubicBezTo>
                    <a:pt x="99629" y="188584"/>
                    <a:pt x="105217" y="198363"/>
                    <a:pt x="114996" y="195569"/>
                  </a:cubicBezTo>
                  <a:cubicBezTo>
                    <a:pt x="121981" y="194172"/>
                    <a:pt x="127569" y="185790"/>
                    <a:pt x="126172" y="176011"/>
                  </a:cubicBezTo>
                  <a:cubicBezTo>
                    <a:pt x="124775" y="164835"/>
                    <a:pt x="121981" y="136895"/>
                    <a:pt x="102423" y="96382"/>
                  </a:cubicBezTo>
                  <a:cubicBezTo>
                    <a:pt x="82865" y="55869"/>
                    <a:pt x="60513" y="30723"/>
                    <a:pt x="47940" y="20944"/>
                  </a:cubicBezTo>
                  <a:cubicBezTo>
                    <a:pt x="17206" y="-11"/>
                    <a:pt x="4633" y="15356"/>
                    <a:pt x="13015" y="25135"/>
                  </a:cubicBezTo>
                  <a:cubicBezTo>
                    <a:pt x="24191" y="39105"/>
                    <a:pt x="47940" y="69839"/>
                    <a:pt x="67498" y="108955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" name="任意多边形: 形状 52">
              <a:extLst>
                <a:ext uri="{FF2B5EF4-FFF2-40B4-BE49-F238E27FC236}">
                  <a16:creationId xmlns="" xmlns:a16="http://schemas.microsoft.com/office/drawing/2014/main" id="{B23808AD-1FC6-413C-A94D-70C2958CA6FE}"/>
                </a:ext>
              </a:extLst>
            </p:cNvPr>
            <p:cNvSpPr/>
            <p:nvPr/>
          </p:nvSpPr>
          <p:spPr>
            <a:xfrm>
              <a:off x="893883" y="1049801"/>
              <a:ext cx="251460" cy="195580"/>
            </a:xfrm>
            <a:custGeom>
              <a:avLst/>
              <a:gdLst>
                <a:gd name="connsiteX0" fmla="*/ 53791 w 251460"/>
                <a:gd name="connsiteY0" fmla="*/ 103486 h 195580"/>
                <a:gd name="connsiteX1" fmla="*/ 74746 w 251460"/>
                <a:gd name="connsiteY1" fmla="*/ 171939 h 195580"/>
                <a:gd name="connsiteX2" fmla="*/ 90113 w 251460"/>
                <a:gd name="connsiteY2" fmla="*/ 184512 h 195580"/>
                <a:gd name="connsiteX3" fmla="*/ 98495 w 251460"/>
                <a:gd name="connsiteY3" fmla="*/ 180321 h 195580"/>
                <a:gd name="connsiteX4" fmla="*/ 97098 w 251460"/>
                <a:gd name="connsiteY4" fmla="*/ 190100 h 195580"/>
                <a:gd name="connsiteX5" fmla="*/ 111068 w 251460"/>
                <a:gd name="connsiteY5" fmla="*/ 197085 h 195580"/>
                <a:gd name="connsiteX6" fmla="*/ 165551 w 251460"/>
                <a:gd name="connsiteY6" fmla="*/ 185909 h 195580"/>
                <a:gd name="connsiteX7" fmla="*/ 235401 w 251460"/>
                <a:gd name="connsiteY7" fmla="*/ 187306 h 195580"/>
                <a:gd name="connsiteX8" fmla="*/ 224225 w 251460"/>
                <a:gd name="connsiteY8" fmla="*/ 163557 h 195580"/>
                <a:gd name="connsiteX9" fmla="*/ 159963 w 251460"/>
                <a:gd name="connsiteY9" fmla="*/ 157969 h 195580"/>
                <a:gd name="connsiteX10" fmla="*/ 104083 w 251460"/>
                <a:gd name="connsiteY10" fmla="*/ 174733 h 195580"/>
                <a:gd name="connsiteX11" fmla="*/ 99892 w 251460"/>
                <a:gd name="connsiteY11" fmla="*/ 177527 h 195580"/>
                <a:gd name="connsiteX12" fmla="*/ 102686 w 251460"/>
                <a:gd name="connsiteY12" fmla="*/ 167748 h 195580"/>
                <a:gd name="connsiteX13" fmla="*/ 87319 w 251460"/>
                <a:gd name="connsiteY13" fmla="*/ 93707 h 195580"/>
                <a:gd name="connsiteX14" fmla="*/ 44012 w 251460"/>
                <a:gd name="connsiteY14" fmla="*/ 22460 h 195580"/>
                <a:gd name="connsiteX15" fmla="*/ 11881 w 251460"/>
                <a:gd name="connsiteY15" fmla="*/ 23857 h 195580"/>
                <a:gd name="connsiteX16" fmla="*/ 53791 w 251460"/>
                <a:gd name="connsiteY16" fmla="*/ 103486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460" h="195580">
                  <a:moveTo>
                    <a:pt x="53791" y="103486"/>
                  </a:moveTo>
                  <a:cubicBezTo>
                    <a:pt x="64967" y="132823"/>
                    <a:pt x="70555" y="160763"/>
                    <a:pt x="74746" y="171939"/>
                  </a:cubicBezTo>
                  <a:cubicBezTo>
                    <a:pt x="77540" y="177527"/>
                    <a:pt x="80334" y="185909"/>
                    <a:pt x="90113" y="184512"/>
                  </a:cubicBezTo>
                  <a:cubicBezTo>
                    <a:pt x="92907" y="184512"/>
                    <a:pt x="95701" y="183115"/>
                    <a:pt x="98495" y="180321"/>
                  </a:cubicBezTo>
                  <a:cubicBezTo>
                    <a:pt x="95701" y="183115"/>
                    <a:pt x="95701" y="187306"/>
                    <a:pt x="97098" y="190100"/>
                  </a:cubicBezTo>
                  <a:cubicBezTo>
                    <a:pt x="99892" y="198482"/>
                    <a:pt x="106877" y="197085"/>
                    <a:pt x="111068" y="197085"/>
                  </a:cubicBezTo>
                  <a:cubicBezTo>
                    <a:pt x="119450" y="197085"/>
                    <a:pt x="141802" y="188703"/>
                    <a:pt x="165551" y="185909"/>
                  </a:cubicBezTo>
                  <a:cubicBezTo>
                    <a:pt x="196285" y="183115"/>
                    <a:pt x="222828" y="185909"/>
                    <a:pt x="235401" y="187306"/>
                  </a:cubicBezTo>
                  <a:cubicBezTo>
                    <a:pt x="243783" y="188703"/>
                    <a:pt x="249371" y="173336"/>
                    <a:pt x="224225" y="163557"/>
                  </a:cubicBezTo>
                  <a:cubicBezTo>
                    <a:pt x="214446" y="159366"/>
                    <a:pt x="190697" y="155175"/>
                    <a:pt x="159963" y="157969"/>
                  </a:cubicBezTo>
                  <a:cubicBezTo>
                    <a:pt x="129229" y="162160"/>
                    <a:pt x="111068" y="170542"/>
                    <a:pt x="104083" y="174733"/>
                  </a:cubicBezTo>
                  <a:cubicBezTo>
                    <a:pt x="102686" y="176130"/>
                    <a:pt x="101289" y="176130"/>
                    <a:pt x="99892" y="177527"/>
                  </a:cubicBezTo>
                  <a:cubicBezTo>
                    <a:pt x="101289" y="174733"/>
                    <a:pt x="102686" y="171939"/>
                    <a:pt x="102686" y="167748"/>
                  </a:cubicBezTo>
                  <a:cubicBezTo>
                    <a:pt x="102686" y="156572"/>
                    <a:pt x="101289" y="131426"/>
                    <a:pt x="87319" y="93707"/>
                  </a:cubicBezTo>
                  <a:cubicBezTo>
                    <a:pt x="73349" y="55988"/>
                    <a:pt x="53791" y="30842"/>
                    <a:pt x="44012" y="22460"/>
                  </a:cubicBezTo>
                  <a:cubicBezTo>
                    <a:pt x="17469" y="108"/>
                    <a:pt x="6293" y="14078"/>
                    <a:pt x="11881" y="23857"/>
                  </a:cubicBezTo>
                  <a:cubicBezTo>
                    <a:pt x="20263" y="36430"/>
                    <a:pt x="39821" y="67164"/>
                    <a:pt x="53791" y="103486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" name="任意多边形: 形状 53">
              <a:extLst>
                <a:ext uri="{FF2B5EF4-FFF2-40B4-BE49-F238E27FC236}">
                  <a16:creationId xmlns="" xmlns:a16="http://schemas.microsoft.com/office/drawing/2014/main" id="{FFC95317-504A-45A5-9B2F-8B2CBF1FA599}"/>
                </a:ext>
              </a:extLst>
            </p:cNvPr>
            <p:cNvSpPr/>
            <p:nvPr/>
          </p:nvSpPr>
          <p:spPr>
            <a:xfrm>
              <a:off x="953160" y="1013474"/>
              <a:ext cx="83820" cy="167640"/>
            </a:xfrm>
            <a:custGeom>
              <a:avLst/>
              <a:gdLst>
                <a:gd name="connsiteX0" fmla="*/ 43409 w 83820"/>
                <a:gd name="connsiteY0" fmla="*/ 93712 h 167640"/>
                <a:gd name="connsiteX1" fmla="*/ 55981 w 83820"/>
                <a:gd name="connsiteY1" fmla="*/ 155180 h 167640"/>
                <a:gd name="connsiteX2" fmla="*/ 69951 w 83820"/>
                <a:gd name="connsiteY2" fmla="*/ 167753 h 167640"/>
                <a:gd name="connsiteX3" fmla="*/ 82525 w 83820"/>
                <a:gd name="connsiteY3" fmla="*/ 153783 h 167640"/>
                <a:gd name="connsiteX4" fmla="*/ 75540 w 83820"/>
                <a:gd name="connsiteY4" fmla="*/ 88124 h 167640"/>
                <a:gd name="connsiteX5" fmla="*/ 42011 w 83820"/>
                <a:gd name="connsiteY5" fmla="*/ 22465 h 167640"/>
                <a:gd name="connsiteX6" fmla="*/ 11278 w 83820"/>
                <a:gd name="connsiteY6" fmla="*/ 21068 h 167640"/>
                <a:gd name="connsiteX7" fmla="*/ 43409 w 83820"/>
                <a:gd name="connsiteY7" fmla="*/ 93712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" h="167640">
                  <a:moveTo>
                    <a:pt x="43409" y="93712"/>
                  </a:moveTo>
                  <a:cubicBezTo>
                    <a:pt x="50394" y="120255"/>
                    <a:pt x="53188" y="145401"/>
                    <a:pt x="55981" y="155180"/>
                  </a:cubicBezTo>
                  <a:cubicBezTo>
                    <a:pt x="57379" y="160768"/>
                    <a:pt x="60173" y="167753"/>
                    <a:pt x="69951" y="167753"/>
                  </a:cubicBezTo>
                  <a:cubicBezTo>
                    <a:pt x="75540" y="167753"/>
                    <a:pt x="82525" y="162165"/>
                    <a:pt x="82525" y="153783"/>
                  </a:cubicBezTo>
                  <a:cubicBezTo>
                    <a:pt x="83921" y="144004"/>
                    <a:pt x="85319" y="121652"/>
                    <a:pt x="75540" y="88124"/>
                  </a:cubicBezTo>
                  <a:cubicBezTo>
                    <a:pt x="65761" y="54596"/>
                    <a:pt x="51791" y="30847"/>
                    <a:pt x="42011" y="22465"/>
                  </a:cubicBezTo>
                  <a:cubicBezTo>
                    <a:pt x="19660" y="1510"/>
                    <a:pt x="7086" y="12686"/>
                    <a:pt x="11278" y="21068"/>
                  </a:cubicBezTo>
                  <a:cubicBezTo>
                    <a:pt x="18263" y="32244"/>
                    <a:pt x="33630" y="60184"/>
                    <a:pt x="43409" y="93712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5" name="任意多边形: 形状 54">
              <a:extLst>
                <a:ext uri="{FF2B5EF4-FFF2-40B4-BE49-F238E27FC236}">
                  <a16:creationId xmlns="" xmlns:a16="http://schemas.microsoft.com/office/drawing/2014/main" id="{884C7D81-5E19-4F8A-830F-466D7D5FD678}"/>
                </a:ext>
              </a:extLst>
            </p:cNvPr>
            <p:cNvSpPr/>
            <p:nvPr/>
          </p:nvSpPr>
          <p:spPr>
            <a:xfrm>
              <a:off x="1012208" y="986007"/>
              <a:ext cx="69850" cy="153670"/>
            </a:xfrm>
            <a:custGeom>
              <a:avLst/>
              <a:gdLst>
                <a:gd name="connsiteX0" fmla="*/ 31859 w 69850"/>
                <a:gd name="connsiteY0" fmla="*/ 83460 h 153670"/>
                <a:gd name="connsiteX1" fmla="*/ 37447 w 69850"/>
                <a:gd name="connsiteY1" fmla="*/ 136546 h 153670"/>
                <a:gd name="connsiteX2" fmla="*/ 48623 w 69850"/>
                <a:gd name="connsiteY2" fmla="*/ 147722 h 153670"/>
                <a:gd name="connsiteX3" fmla="*/ 61196 w 69850"/>
                <a:gd name="connsiteY3" fmla="*/ 136546 h 153670"/>
                <a:gd name="connsiteX4" fmla="*/ 61196 w 69850"/>
                <a:gd name="connsiteY4" fmla="*/ 80666 h 153670"/>
                <a:gd name="connsiteX5" fmla="*/ 37447 w 69850"/>
                <a:gd name="connsiteY5" fmla="*/ 21992 h 153670"/>
                <a:gd name="connsiteX6" fmla="*/ 10904 w 69850"/>
                <a:gd name="connsiteY6" fmla="*/ 19198 h 153670"/>
                <a:gd name="connsiteX7" fmla="*/ 31859 w 69850"/>
                <a:gd name="connsiteY7" fmla="*/ 83460 h 15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153670">
                  <a:moveTo>
                    <a:pt x="31859" y="83460"/>
                  </a:moveTo>
                  <a:cubicBezTo>
                    <a:pt x="36050" y="105812"/>
                    <a:pt x="36050" y="128164"/>
                    <a:pt x="37447" y="136546"/>
                  </a:cubicBezTo>
                  <a:cubicBezTo>
                    <a:pt x="38844" y="140737"/>
                    <a:pt x="40241" y="147722"/>
                    <a:pt x="48623" y="147722"/>
                  </a:cubicBezTo>
                  <a:cubicBezTo>
                    <a:pt x="54211" y="147722"/>
                    <a:pt x="59799" y="143531"/>
                    <a:pt x="61196" y="136546"/>
                  </a:cubicBezTo>
                  <a:cubicBezTo>
                    <a:pt x="62593" y="128164"/>
                    <a:pt x="66784" y="110003"/>
                    <a:pt x="61196" y="80666"/>
                  </a:cubicBezTo>
                  <a:cubicBezTo>
                    <a:pt x="55608" y="51329"/>
                    <a:pt x="44432" y="30374"/>
                    <a:pt x="37447" y="21992"/>
                  </a:cubicBezTo>
                  <a:cubicBezTo>
                    <a:pt x="19286" y="2434"/>
                    <a:pt x="8110" y="12213"/>
                    <a:pt x="10904" y="19198"/>
                  </a:cubicBezTo>
                  <a:cubicBezTo>
                    <a:pt x="16492" y="30374"/>
                    <a:pt x="26271" y="54123"/>
                    <a:pt x="31859" y="83460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6" name="任意多边形: 形状 55">
              <a:extLst>
                <a:ext uri="{FF2B5EF4-FFF2-40B4-BE49-F238E27FC236}">
                  <a16:creationId xmlns="" xmlns:a16="http://schemas.microsoft.com/office/drawing/2014/main" id="{B21CCE2C-570C-40B7-81BB-0BCDB87F9AFE}"/>
                </a:ext>
              </a:extLst>
            </p:cNvPr>
            <p:cNvSpPr/>
            <p:nvPr/>
          </p:nvSpPr>
          <p:spPr>
            <a:xfrm>
              <a:off x="1063931" y="968851"/>
              <a:ext cx="55880" cy="125730"/>
            </a:xfrm>
            <a:custGeom>
              <a:avLst/>
              <a:gdLst>
                <a:gd name="connsiteX0" fmla="*/ 26237 w 55880"/>
                <a:gd name="connsiteY0" fmla="*/ 72676 h 125730"/>
                <a:gd name="connsiteX1" fmla="*/ 26237 w 55880"/>
                <a:gd name="connsiteY1" fmla="*/ 117380 h 125730"/>
                <a:gd name="connsiteX2" fmla="*/ 34619 w 55880"/>
                <a:gd name="connsiteY2" fmla="*/ 127159 h 125730"/>
                <a:gd name="connsiteX3" fmla="*/ 47192 w 55880"/>
                <a:gd name="connsiteY3" fmla="*/ 118777 h 125730"/>
                <a:gd name="connsiteX4" fmla="*/ 51383 w 55880"/>
                <a:gd name="connsiteY4" fmla="*/ 71279 h 125730"/>
                <a:gd name="connsiteX5" fmla="*/ 34619 w 55880"/>
                <a:gd name="connsiteY5" fmla="*/ 20987 h 125730"/>
                <a:gd name="connsiteX6" fmla="*/ 10870 w 55880"/>
                <a:gd name="connsiteY6" fmla="*/ 16796 h 125730"/>
                <a:gd name="connsiteX7" fmla="*/ 26237 w 55880"/>
                <a:gd name="connsiteY7" fmla="*/ 72676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80" h="125730">
                  <a:moveTo>
                    <a:pt x="26237" y="72676"/>
                  </a:moveTo>
                  <a:cubicBezTo>
                    <a:pt x="27634" y="92234"/>
                    <a:pt x="26237" y="110395"/>
                    <a:pt x="26237" y="117380"/>
                  </a:cubicBezTo>
                  <a:cubicBezTo>
                    <a:pt x="26237" y="121571"/>
                    <a:pt x="27634" y="127159"/>
                    <a:pt x="34619" y="127159"/>
                  </a:cubicBezTo>
                  <a:cubicBezTo>
                    <a:pt x="40207" y="127159"/>
                    <a:pt x="44398" y="124365"/>
                    <a:pt x="47192" y="118777"/>
                  </a:cubicBezTo>
                  <a:cubicBezTo>
                    <a:pt x="49986" y="111792"/>
                    <a:pt x="54177" y="96425"/>
                    <a:pt x="51383" y="71279"/>
                  </a:cubicBezTo>
                  <a:cubicBezTo>
                    <a:pt x="48589" y="46133"/>
                    <a:pt x="40207" y="27972"/>
                    <a:pt x="34619" y="20987"/>
                  </a:cubicBezTo>
                  <a:cubicBezTo>
                    <a:pt x="20649" y="4223"/>
                    <a:pt x="8076" y="11208"/>
                    <a:pt x="10870" y="16796"/>
                  </a:cubicBezTo>
                  <a:cubicBezTo>
                    <a:pt x="16458" y="27972"/>
                    <a:pt x="23443" y="48927"/>
                    <a:pt x="26237" y="72676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7" name="任意多边形: 形状 56">
              <a:extLst>
                <a:ext uri="{FF2B5EF4-FFF2-40B4-BE49-F238E27FC236}">
                  <a16:creationId xmlns="" xmlns:a16="http://schemas.microsoft.com/office/drawing/2014/main" id="{F520146B-2D73-47D9-B26F-50EA05B0D94F}"/>
                </a:ext>
              </a:extLst>
            </p:cNvPr>
            <p:cNvSpPr/>
            <p:nvPr/>
          </p:nvSpPr>
          <p:spPr>
            <a:xfrm>
              <a:off x="1115894" y="961549"/>
              <a:ext cx="41910" cy="111760"/>
            </a:xfrm>
            <a:custGeom>
              <a:avLst/>
              <a:gdLst>
                <a:gd name="connsiteX0" fmla="*/ 17581 w 41910"/>
                <a:gd name="connsiteY0" fmla="*/ 59023 h 111760"/>
                <a:gd name="connsiteX1" fmla="*/ 14787 w 41910"/>
                <a:gd name="connsiteY1" fmla="*/ 93948 h 111760"/>
                <a:gd name="connsiteX2" fmla="*/ 21772 w 41910"/>
                <a:gd name="connsiteY2" fmla="*/ 102330 h 111760"/>
                <a:gd name="connsiteX3" fmla="*/ 32948 w 41910"/>
                <a:gd name="connsiteY3" fmla="*/ 96742 h 111760"/>
                <a:gd name="connsiteX4" fmla="*/ 41330 w 41910"/>
                <a:gd name="connsiteY4" fmla="*/ 60420 h 111760"/>
                <a:gd name="connsiteX5" fmla="*/ 31551 w 41910"/>
                <a:gd name="connsiteY5" fmla="*/ 19907 h 111760"/>
                <a:gd name="connsiteX6" fmla="*/ 10596 w 41910"/>
                <a:gd name="connsiteY6" fmla="*/ 15716 h 111760"/>
                <a:gd name="connsiteX7" fmla="*/ 17581 w 41910"/>
                <a:gd name="connsiteY7" fmla="*/ 59023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10" h="111760">
                  <a:moveTo>
                    <a:pt x="17581" y="59023"/>
                  </a:moveTo>
                  <a:cubicBezTo>
                    <a:pt x="17581" y="74390"/>
                    <a:pt x="13390" y="88360"/>
                    <a:pt x="14787" y="93948"/>
                  </a:cubicBezTo>
                  <a:cubicBezTo>
                    <a:pt x="14787" y="96742"/>
                    <a:pt x="14787" y="100933"/>
                    <a:pt x="21772" y="102330"/>
                  </a:cubicBezTo>
                  <a:cubicBezTo>
                    <a:pt x="25963" y="102330"/>
                    <a:pt x="31551" y="100933"/>
                    <a:pt x="32948" y="96742"/>
                  </a:cubicBezTo>
                  <a:cubicBezTo>
                    <a:pt x="35742" y="91154"/>
                    <a:pt x="41330" y="79978"/>
                    <a:pt x="41330" y="60420"/>
                  </a:cubicBezTo>
                  <a:cubicBezTo>
                    <a:pt x="41330" y="40862"/>
                    <a:pt x="35742" y="25495"/>
                    <a:pt x="31551" y="19907"/>
                  </a:cubicBezTo>
                  <a:cubicBezTo>
                    <a:pt x="20375" y="5937"/>
                    <a:pt x="9199" y="10128"/>
                    <a:pt x="10596" y="15716"/>
                  </a:cubicBezTo>
                  <a:cubicBezTo>
                    <a:pt x="13390" y="22701"/>
                    <a:pt x="17581" y="39465"/>
                    <a:pt x="17581" y="59023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8" name="任意多边形: 形状 57">
              <a:extLst>
                <a:ext uri="{FF2B5EF4-FFF2-40B4-BE49-F238E27FC236}">
                  <a16:creationId xmlns="" xmlns:a16="http://schemas.microsoft.com/office/drawing/2014/main" id="{A6952EBF-7985-45A5-947C-5296F2C41F74}"/>
                </a:ext>
              </a:extLst>
            </p:cNvPr>
            <p:cNvSpPr/>
            <p:nvPr/>
          </p:nvSpPr>
          <p:spPr>
            <a:xfrm>
              <a:off x="1159319" y="957520"/>
              <a:ext cx="41910" cy="83820"/>
            </a:xfrm>
            <a:custGeom>
              <a:avLst/>
              <a:gdLst>
                <a:gd name="connsiteX0" fmla="*/ 16066 w 41910"/>
                <a:gd name="connsiteY0" fmla="*/ 79816 h 83820"/>
                <a:gd name="connsiteX1" fmla="*/ 25845 w 41910"/>
                <a:gd name="connsiteY1" fmla="*/ 75625 h 83820"/>
                <a:gd name="connsiteX2" fmla="*/ 35624 w 41910"/>
                <a:gd name="connsiteY2" fmla="*/ 49082 h 83820"/>
                <a:gd name="connsiteX3" fmla="*/ 30036 w 41910"/>
                <a:gd name="connsiteY3" fmla="*/ 18348 h 83820"/>
                <a:gd name="connsiteX4" fmla="*/ 13272 w 41910"/>
                <a:gd name="connsiteY4" fmla="*/ 14157 h 83820"/>
                <a:gd name="connsiteX5" fmla="*/ 16066 w 41910"/>
                <a:gd name="connsiteY5" fmla="*/ 47685 h 83820"/>
                <a:gd name="connsiteX6" fmla="*/ 10478 w 41910"/>
                <a:gd name="connsiteY6" fmla="*/ 74228 h 83820"/>
                <a:gd name="connsiteX7" fmla="*/ 16066 w 41910"/>
                <a:gd name="connsiteY7" fmla="*/ 79816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10" h="83820">
                  <a:moveTo>
                    <a:pt x="16066" y="79816"/>
                  </a:moveTo>
                  <a:cubicBezTo>
                    <a:pt x="18860" y="81213"/>
                    <a:pt x="24448" y="79816"/>
                    <a:pt x="25845" y="75625"/>
                  </a:cubicBezTo>
                  <a:cubicBezTo>
                    <a:pt x="28639" y="71434"/>
                    <a:pt x="34227" y="63052"/>
                    <a:pt x="35624" y="49082"/>
                  </a:cubicBezTo>
                  <a:cubicBezTo>
                    <a:pt x="37021" y="33715"/>
                    <a:pt x="32830" y="22539"/>
                    <a:pt x="30036" y="18348"/>
                  </a:cubicBezTo>
                  <a:cubicBezTo>
                    <a:pt x="21654" y="7172"/>
                    <a:pt x="11875" y="9966"/>
                    <a:pt x="13272" y="14157"/>
                  </a:cubicBezTo>
                  <a:cubicBezTo>
                    <a:pt x="14669" y="19745"/>
                    <a:pt x="17463" y="32318"/>
                    <a:pt x="16066" y="47685"/>
                  </a:cubicBezTo>
                  <a:cubicBezTo>
                    <a:pt x="14669" y="58861"/>
                    <a:pt x="10478" y="70037"/>
                    <a:pt x="10478" y="74228"/>
                  </a:cubicBezTo>
                  <a:cubicBezTo>
                    <a:pt x="10478" y="75625"/>
                    <a:pt x="10478" y="78419"/>
                    <a:pt x="16066" y="79816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9" name="任意多边形: 形状 58">
              <a:extLst>
                <a:ext uri="{FF2B5EF4-FFF2-40B4-BE49-F238E27FC236}">
                  <a16:creationId xmlns="" xmlns:a16="http://schemas.microsoft.com/office/drawing/2014/main" id="{0BB6BB70-8895-4953-9AE1-470F997D0EC5}"/>
                </a:ext>
              </a:extLst>
            </p:cNvPr>
            <p:cNvSpPr/>
            <p:nvPr/>
          </p:nvSpPr>
          <p:spPr>
            <a:xfrm>
              <a:off x="1769327" y="1644783"/>
              <a:ext cx="139700" cy="153670"/>
            </a:xfrm>
            <a:custGeom>
              <a:avLst/>
              <a:gdLst>
                <a:gd name="connsiteX0" fmla="*/ 48678 w 139700"/>
                <a:gd name="connsiteY0" fmla="*/ 14218 h 153670"/>
                <a:gd name="connsiteX1" fmla="*/ 12357 w 139700"/>
                <a:gd name="connsiteY1" fmla="*/ 26791 h 153670"/>
                <a:gd name="connsiteX2" fmla="*/ 68237 w 139700"/>
                <a:gd name="connsiteY2" fmla="*/ 88259 h 153670"/>
                <a:gd name="connsiteX3" fmla="*/ 98970 w 139700"/>
                <a:gd name="connsiteY3" fmla="*/ 146933 h 153670"/>
                <a:gd name="connsiteX4" fmla="*/ 118528 w 139700"/>
                <a:gd name="connsiteY4" fmla="*/ 153918 h 153670"/>
                <a:gd name="connsiteX5" fmla="*/ 129705 w 139700"/>
                <a:gd name="connsiteY5" fmla="*/ 132963 h 153670"/>
                <a:gd name="connsiteX6" fmla="*/ 104558 w 139700"/>
                <a:gd name="connsiteY6" fmla="*/ 67304 h 153670"/>
                <a:gd name="connsiteX7" fmla="*/ 48678 w 139700"/>
                <a:gd name="connsiteY7" fmla="*/ 14218 h 15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0" h="153670">
                  <a:moveTo>
                    <a:pt x="48678" y="14218"/>
                  </a:moveTo>
                  <a:cubicBezTo>
                    <a:pt x="17945" y="3042"/>
                    <a:pt x="5372" y="19806"/>
                    <a:pt x="12357" y="26791"/>
                  </a:cubicBezTo>
                  <a:cubicBezTo>
                    <a:pt x="23532" y="36570"/>
                    <a:pt x="48678" y="58922"/>
                    <a:pt x="68237" y="88259"/>
                  </a:cubicBezTo>
                  <a:cubicBezTo>
                    <a:pt x="83603" y="112008"/>
                    <a:pt x="91985" y="138551"/>
                    <a:pt x="98970" y="146933"/>
                  </a:cubicBezTo>
                  <a:cubicBezTo>
                    <a:pt x="101765" y="151124"/>
                    <a:pt x="107352" y="158109"/>
                    <a:pt x="118528" y="153918"/>
                  </a:cubicBezTo>
                  <a:cubicBezTo>
                    <a:pt x="125513" y="151124"/>
                    <a:pt x="131102" y="142742"/>
                    <a:pt x="129705" y="132963"/>
                  </a:cubicBezTo>
                  <a:cubicBezTo>
                    <a:pt x="128307" y="123184"/>
                    <a:pt x="124117" y="98038"/>
                    <a:pt x="104558" y="67304"/>
                  </a:cubicBezTo>
                  <a:cubicBezTo>
                    <a:pt x="85000" y="36570"/>
                    <a:pt x="61252" y="19806"/>
                    <a:pt x="48678" y="14218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0" name="任意多边形: 形状 59">
              <a:extLst>
                <a:ext uri="{FF2B5EF4-FFF2-40B4-BE49-F238E27FC236}">
                  <a16:creationId xmlns="" xmlns:a16="http://schemas.microsoft.com/office/drawing/2014/main" id="{EB23BFA5-CD8D-4DC1-A3E4-3F7A3ABFBF63}"/>
                </a:ext>
              </a:extLst>
            </p:cNvPr>
            <p:cNvSpPr/>
            <p:nvPr/>
          </p:nvSpPr>
          <p:spPr>
            <a:xfrm>
              <a:off x="1777961" y="1571027"/>
              <a:ext cx="153670" cy="153670"/>
            </a:xfrm>
            <a:custGeom>
              <a:avLst/>
              <a:gdLst>
                <a:gd name="connsiteX0" fmla="*/ 137834 w 153670"/>
                <a:gd name="connsiteY0" fmla="*/ 143854 h 153670"/>
                <a:gd name="connsiteX1" fmla="*/ 146216 w 153670"/>
                <a:gd name="connsiteY1" fmla="*/ 121502 h 153670"/>
                <a:gd name="connsiteX2" fmla="*/ 111291 w 153670"/>
                <a:gd name="connsiteY2" fmla="*/ 58637 h 153670"/>
                <a:gd name="connsiteX3" fmla="*/ 47029 w 153670"/>
                <a:gd name="connsiteY3" fmla="*/ 12536 h 153670"/>
                <a:gd name="connsiteX4" fmla="*/ 13501 w 153670"/>
                <a:gd name="connsiteY4" fmla="*/ 29300 h 153670"/>
                <a:gd name="connsiteX5" fmla="*/ 77763 w 153670"/>
                <a:gd name="connsiteY5" fmla="*/ 83783 h 153670"/>
                <a:gd name="connsiteX6" fmla="*/ 116879 w 153670"/>
                <a:gd name="connsiteY6" fmla="*/ 138266 h 153670"/>
                <a:gd name="connsiteX7" fmla="*/ 137834 w 153670"/>
                <a:gd name="connsiteY7" fmla="*/ 143854 h 15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670" h="153670">
                  <a:moveTo>
                    <a:pt x="137834" y="143854"/>
                  </a:moveTo>
                  <a:cubicBezTo>
                    <a:pt x="144819" y="139663"/>
                    <a:pt x="149010" y="131281"/>
                    <a:pt x="146216" y="121502"/>
                  </a:cubicBezTo>
                  <a:cubicBezTo>
                    <a:pt x="143422" y="111723"/>
                    <a:pt x="136437" y="87974"/>
                    <a:pt x="111291" y="58637"/>
                  </a:cubicBezTo>
                  <a:cubicBezTo>
                    <a:pt x="87542" y="30697"/>
                    <a:pt x="60999" y="15330"/>
                    <a:pt x="47029" y="12536"/>
                  </a:cubicBezTo>
                  <a:cubicBezTo>
                    <a:pt x="13501" y="4154"/>
                    <a:pt x="5119" y="23712"/>
                    <a:pt x="13501" y="29300"/>
                  </a:cubicBezTo>
                  <a:cubicBezTo>
                    <a:pt x="26074" y="37682"/>
                    <a:pt x="54014" y="55843"/>
                    <a:pt x="77763" y="83783"/>
                  </a:cubicBezTo>
                  <a:cubicBezTo>
                    <a:pt x="97321" y="106135"/>
                    <a:pt x="109894" y="129884"/>
                    <a:pt x="116879" y="138266"/>
                  </a:cubicBezTo>
                  <a:cubicBezTo>
                    <a:pt x="122467" y="143854"/>
                    <a:pt x="128055" y="150839"/>
                    <a:pt x="137834" y="143854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1" name="任意多边形: 形状 60">
              <a:extLst>
                <a:ext uri="{FF2B5EF4-FFF2-40B4-BE49-F238E27FC236}">
                  <a16:creationId xmlns="" xmlns:a16="http://schemas.microsoft.com/office/drawing/2014/main" id="{2A290C48-E15E-44F9-BD90-02017DCC9C18}"/>
                </a:ext>
              </a:extLst>
            </p:cNvPr>
            <p:cNvSpPr/>
            <p:nvPr/>
          </p:nvSpPr>
          <p:spPr>
            <a:xfrm>
              <a:off x="1778319" y="1500170"/>
              <a:ext cx="167640" cy="139700"/>
            </a:xfrm>
            <a:custGeom>
              <a:avLst/>
              <a:gdLst>
                <a:gd name="connsiteX0" fmla="*/ 158431 w 167640"/>
                <a:gd name="connsiteY0" fmla="*/ 105746 h 139700"/>
                <a:gd name="connsiteX1" fmla="*/ 115124 w 167640"/>
                <a:gd name="connsiteY1" fmla="*/ 48469 h 139700"/>
                <a:gd name="connsiteX2" fmla="*/ 45274 w 167640"/>
                <a:gd name="connsiteY2" fmla="*/ 10749 h 139700"/>
                <a:gd name="connsiteX3" fmla="*/ 14540 w 167640"/>
                <a:gd name="connsiteY3" fmla="*/ 31704 h 139700"/>
                <a:gd name="connsiteX4" fmla="*/ 87184 w 167640"/>
                <a:gd name="connsiteY4" fmla="*/ 77806 h 139700"/>
                <a:gd name="connsiteX5" fmla="*/ 134682 w 167640"/>
                <a:gd name="connsiteY5" fmla="*/ 126701 h 139700"/>
                <a:gd name="connsiteX6" fmla="*/ 154240 w 167640"/>
                <a:gd name="connsiteY6" fmla="*/ 128097 h 139700"/>
                <a:gd name="connsiteX7" fmla="*/ 158431 w 167640"/>
                <a:gd name="connsiteY7" fmla="*/ 105746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640" h="139700">
                  <a:moveTo>
                    <a:pt x="158431" y="105746"/>
                  </a:moveTo>
                  <a:cubicBezTo>
                    <a:pt x="154240" y="95967"/>
                    <a:pt x="143064" y="73614"/>
                    <a:pt x="115124" y="48469"/>
                  </a:cubicBezTo>
                  <a:cubicBezTo>
                    <a:pt x="87184" y="23322"/>
                    <a:pt x="59244" y="12147"/>
                    <a:pt x="45274" y="10749"/>
                  </a:cubicBezTo>
                  <a:cubicBezTo>
                    <a:pt x="11746" y="7955"/>
                    <a:pt x="4761" y="27514"/>
                    <a:pt x="14540" y="31704"/>
                  </a:cubicBezTo>
                  <a:cubicBezTo>
                    <a:pt x="28510" y="38689"/>
                    <a:pt x="57847" y="52659"/>
                    <a:pt x="87184" y="77806"/>
                  </a:cubicBezTo>
                  <a:cubicBezTo>
                    <a:pt x="109536" y="97364"/>
                    <a:pt x="124903" y="119716"/>
                    <a:pt x="134682" y="126701"/>
                  </a:cubicBezTo>
                  <a:cubicBezTo>
                    <a:pt x="138873" y="130892"/>
                    <a:pt x="145858" y="135082"/>
                    <a:pt x="154240" y="128097"/>
                  </a:cubicBezTo>
                  <a:cubicBezTo>
                    <a:pt x="158431" y="123907"/>
                    <a:pt x="162622" y="114127"/>
                    <a:pt x="158431" y="105746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2" name="任意多边形: 形状 61">
              <a:extLst>
                <a:ext uri="{FF2B5EF4-FFF2-40B4-BE49-F238E27FC236}">
                  <a16:creationId xmlns="" xmlns:a16="http://schemas.microsoft.com/office/drawing/2014/main" id="{791B9EBC-BCE7-4EEE-9A6B-FDA179BCAE50}"/>
                </a:ext>
              </a:extLst>
            </p:cNvPr>
            <p:cNvSpPr/>
            <p:nvPr/>
          </p:nvSpPr>
          <p:spPr>
            <a:xfrm>
              <a:off x="1770465" y="1431989"/>
              <a:ext cx="167640" cy="111760"/>
            </a:xfrm>
            <a:custGeom>
              <a:avLst/>
              <a:gdLst>
                <a:gd name="connsiteX0" fmla="*/ 166285 w 167640"/>
                <a:gd name="connsiteY0" fmla="*/ 87313 h 111760"/>
                <a:gd name="connsiteX1" fmla="*/ 115993 w 167640"/>
                <a:gd name="connsiteY1" fmla="*/ 38418 h 111760"/>
                <a:gd name="connsiteX2" fmla="*/ 41951 w 167640"/>
                <a:gd name="connsiteY2" fmla="*/ 10478 h 111760"/>
                <a:gd name="connsiteX3" fmla="*/ 15408 w 167640"/>
                <a:gd name="connsiteY3" fmla="*/ 34226 h 111760"/>
                <a:gd name="connsiteX4" fmla="*/ 92243 w 167640"/>
                <a:gd name="connsiteY4" fmla="*/ 69151 h 111760"/>
                <a:gd name="connsiteX5" fmla="*/ 145330 w 167640"/>
                <a:gd name="connsiteY5" fmla="*/ 109664 h 111760"/>
                <a:gd name="connsiteX6" fmla="*/ 164888 w 167640"/>
                <a:gd name="connsiteY6" fmla="*/ 108268 h 111760"/>
                <a:gd name="connsiteX7" fmla="*/ 166285 w 167640"/>
                <a:gd name="connsiteY7" fmla="*/ 87313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640" h="111760">
                  <a:moveTo>
                    <a:pt x="166285" y="87313"/>
                  </a:moveTo>
                  <a:cubicBezTo>
                    <a:pt x="160696" y="78930"/>
                    <a:pt x="146726" y="59373"/>
                    <a:pt x="115993" y="38418"/>
                  </a:cubicBezTo>
                  <a:cubicBezTo>
                    <a:pt x="85258" y="17463"/>
                    <a:pt x="55921" y="10478"/>
                    <a:pt x="41951" y="10478"/>
                  </a:cubicBezTo>
                  <a:cubicBezTo>
                    <a:pt x="8423" y="10478"/>
                    <a:pt x="5630" y="31433"/>
                    <a:pt x="15408" y="34226"/>
                  </a:cubicBezTo>
                  <a:cubicBezTo>
                    <a:pt x="29378" y="38418"/>
                    <a:pt x="61510" y="49593"/>
                    <a:pt x="92243" y="69151"/>
                  </a:cubicBezTo>
                  <a:cubicBezTo>
                    <a:pt x="117390" y="84518"/>
                    <a:pt x="135551" y="104076"/>
                    <a:pt x="145330" y="109664"/>
                  </a:cubicBezTo>
                  <a:cubicBezTo>
                    <a:pt x="150918" y="112458"/>
                    <a:pt x="157903" y="116649"/>
                    <a:pt x="164888" y="108268"/>
                  </a:cubicBezTo>
                  <a:cubicBezTo>
                    <a:pt x="169078" y="104076"/>
                    <a:pt x="170476" y="94298"/>
                    <a:pt x="166285" y="87313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3" name="任意多边形: 形状 62">
              <a:extLst>
                <a:ext uri="{FF2B5EF4-FFF2-40B4-BE49-F238E27FC236}">
                  <a16:creationId xmlns="" xmlns:a16="http://schemas.microsoft.com/office/drawing/2014/main" id="{203F6E98-CC2B-4D38-8808-3545E911652A}"/>
                </a:ext>
              </a:extLst>
            </p:cNvPr>
            <p:cNvSpPr/>
            <p:nvPr/>
          </p:nvSpPr>
          <p:spPr>
            <a:xfrm>
              <a:off x="1754312" y="1365522"/>
              <a:ext cx="181610" cy="97790"/>
            </a:xfrm>
            <a:custGeom>
              <a:avLst/>
              <a:gdLst>
                <a:gd name="connsiteX0" fmla="*/ 113985 w 181610"/>
                <a:gd name="connsiteY0" fmla="*/ 28049 h 97790"/>
                <a:gd name="connsiteX1" fmla="*/ 38547 w 181610"/>
                <a:gd name="connsiteY1" fmla="*/ 11285 h 97790"/>
                <a:gd name="connsiteX2" fmla="*/ 16195 w 181610"/>
                <a:gd name="connsiteY2" fmla="*/ 36431 h 97790"/>
                <a:gd name="connsiteX3" fmla="*/ 95824 w 181610"/>
                <a:gd name="connsiteY3" fmla="*/ 60180 h 97790"/>
                <a:gd name="connsiteX4" fmla="*/ 153101 w 181610"/>
                <a:gd name="connsiteY4" fmla="*/ 92311 h 97790"/>
                <a:gd name="connsiteX5" fmla="*/ 172659 w 181610"/>
                <a:gd name="connsiteY5" fmla="*/ 89517 h 97790"/>
                <a:gd name="connsiteX6" fmla="*/ 171262 w 181610"/>
                <a:gd name="connsiteY6" fmla="*/ 68562 h 97790"/>
                <a:gd name="connsiteX7" fmla="*/ 113985 w 181610"/>
                <a:gd name="connsiteY7" fmla="*/ 28049 h 9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610" h="97790">
                  <a:moveTo>
                    <a:pt x="113985" y="28049"/>
                  </a:moveTo>
                  <a:cubicBezTo>
                    <a:pt x="80457" y="12682"/>
                    <a:pt x="51120" y="8491"/>
                    <a:pt x="38547" y="11285"/>
                  </a:cubicBezTo>
                  <a:cubicBezTo>
                    <a:pt x="6416" y="15476"/>
                    <a:pt x="6416" y="35034"/>
                    <a:pt x="16195" y="36431"/>
                  </a:cubicBezTo>
                  <a:cubicBezTo>
                    <a:pt x="30165" y="39225"/>
                    <a:pt x="62296" y="44813"/>
                    <a:pt x="95824" y="60180"/>
                  </a:cubicBezTo>
                  <a:cubicBezTo>
                    <a:pt x="122367" y="72753"/>
                    <a:pt x="143322" y="88120"/>
                    <a:pt x="153101" y="92311"/>
                  </a:cubicBezTo>
                  <a:cubicBezTo>
                    <a:pt x="158689" y="95105"/>
                    <a:pt x="165674" y="97899"/>
                    <a:pt x="172659" y="89517"/>
                  </a:cubicBezTo>
                  <a:cubicBezTo>
                    <a:pt x="176850" y="83929"/>
                    <a:pt x="176850" y="75547"/>
                    <a:pt x="171262" y="68562"/>
                  </a:cubicBezTo>
                  <a:cubicBezTo>
                    <a:pt x="164277" y="61577"/>
                    <a:pt x="147513" y="44813"/>
                    <a:pt x="113985" y="28049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4" name="任意多边形: 形状 63">
              <a:extLst>
                <a:ext uri="{FF2B5EF4-FFF2-40B4-BE49-F238E27FC236}">
                  <a16:creationId xmlns="" xmlns:a16="http://schemas.microsoft.com/office/drawing/2014/main" id="{17300901-F505-4A48-A00C-EA6F927D5DB9}"/>
                </a:ext>
              </a:extLst>
            </p:cNvPr>
            <p:cNvSpPr/>
            <p:nvPr/>
          </p:nvSpPr>
          <p:spPr>
            <a:xfrm>
              <a:off x="1737583" y="1304706"/>
              <a:ext cx="181610" cy="83820"/>
            </a:xfrm>
            <a:custGeom>
              <a:avLst/>
              <a:gdLst>
                <a:gd name="connsiteX0" fmla="*/ 108362 w 181610"/>
                <a:gd name="connsiteY0" fmla="*/ 20412 h 83820"/>
                <a:gd name="connsiteX1" fmla="*/ 34321 w 181610"/>
                <a:gd name="connsiteY1" fmla="*/ 12030 h 83820"/>
                <a:gd name="connsiteX2" fmla="*/ 16160 w 181610"/>
                <a:gd name="connsiteY2" fmla="*/ 38573 h 83820"/>
                <a:gd name="connsiteX3" fmla="*/ 94392 w 181610"/>
                <a:gd name="connsiteY3" fmla="*/ 52543 h 83820"/>
                <a:gd name="connsiteX4" fmla="*/ 153066 w 181610"/>
                <a:gd name="connsiteY4" fmla="*/ 76292 h 83820"/>
                <a:gd name="connsiteX5" fmla="*/ 171227 w 181610"/>
                <a:gd name="connsiteY5" fmla="*/ 70704 h 83820"/>
                <a:gd name="connsiteX6" fmla="*/ 167036 w 181610"/>
                <a:gd name="connsiteY6" fmla="*/ 51146 h 83820"/>
                <a:gd name="connsiteX7" fmla="*/ 108362 w 181610"/>
                <a:gd name="connsiteY7" fmla="*/ 20412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610" h="83820">
                  <a:moveTo>
                    <a:pt x="108362" y="20412"/>
                  </a:moveTo>
                  <a:cubicBezTo>
                    <a:pt x="74834" y="9236"/>
                    <a:pt x="46894" y="9236"/>
                    <a:pt x="34321" y="12030"/>
                  </a:cubicBezTo>
                  <a:cubicBezTo>
                    <a:pt x="4984" y="19015"/>
                    <a:pt x="7778" y="37176"/>
                    <a:pt x="16160" y="38573"/>
                  </a:cubicBezTo>
                  <a:cubicBezTo>
                    <a:pt x="30130" y="39970"/>
                    <a:pt x="60864" y="41367"/>
                    <a:pt x="94392" y="52543"/>
                  </a:cubicBezTo>
                  <a:cubicBezTo>
                    <a:pt x="120935" y="60925"/>
                    <a:pt x="141890" y="73498"/>
                    <a:pt x="153066" y="76292"/>
                  </a:cubicBezTo>
                  <a:cubicBezTo>
                    <a:pt x="158654" y="77689"/>
                    <a:pt x="165639" y="80483"/>
                    <a:pt x="171227" y="70704"/>
                  </a:cubicBezTo>
                  <a:cubicBezTo>
                    <a:pt x="174021" y="65116"/>
                    <a:pt x="172624" y="56734"/>
                    <a:pt x="167036" y="51146"/>
                  </a:cubicBezTo>
                  <a:cubicBezTo>
                    <a:pt x="158654" y="45558"/>
                    <a:pt x="141890" y="31588"/>
                    <a:pt x="108362" y="20412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5" name="任意多边形: 形状 64">
              <a:extLst>
                <a:ext uri="{FF2B5EF4-FFF2-40B4-BE49-F238E27FC236}">
                  <a16:creationId xmlns="" xmlns:a16="http://schemas.microsoft.com/office/drawing/2014/main" id="{FC094233-4374-4616-938E-E8CC5FDA9ECC}"/>
                </a:ext>
              </a:extLst>
            </p:cNvPr>
            <p:cNvSpPr/>
            <p:nvPr/>
          </p:nvSpPr>
          <p:spPr>
            <a:xfrm>
              <a:off x="1714535" y="1248789"/>
              <a:ext cx="167640" cy="69850"/>
            </a:xfrm>
            <a:custGeom>
              <a:avLst/>
              <a:gdLst>
                <a:gd name="connsiteX0" fmla="*/ 159350 w 167640"/>
                <a:gd name="connsiteY0" fmla="*/ 37213 h 69850"/>
                <a:gd name="connsiteX1" fmla="*/ 100676 w 167640"/>
                <a:gd name="connsiteY1" fmla="*/ 14861 h 69850"/>
                <a:gd name="connsiteX2" fmla="*/ 30826 w 167640"/>
                <a:gd name="connsiteY2" fmla="*/ 13464 h 69850"/>
                <a:gd name="connsiteX3" fmla="*/ 16856 w 167640"/>
                <a:gd name="connsiteY3" fmla="*/ 38610 h 69850"/>
                <a:gd name="connsiteX4" fmla="*/ 92294 w 167640"/>
                <a:gd name="connsiteY4" fmla="*/ 44198 h 69850"/>
                <a:gd name="connsiteX5" fmla="*/ 149571 w 167640"/>
                <a:gd name="connsiteY5" fmla="*/ 60962 h 69850"/>
                <a:gd name="connsiteX6" fmla="*/ 164938 w 167640"/>
                <a:gd name="connsiteY6" fmla="*/ 55374 h 69850"/>
                <a:gd name="connsiteX7" fmla="*/ 159350 w 167640"/>
                <a:gd name="connsiteY7" fmla="*/ 37213 h 69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640" h="69850">
                  <a:moveTo>
                    <a:pt x="159350" y="37213"/>
                  </a:moveTo>
                  <a:cubicBezTo>
                    <a:pt x="152365" y="31625"/>
                    <a:pt x="134204" y="21846"/>
                    <a:pt x="100676" y="14861"/>
                  </a:cubicBezTo>
                  <a:cubicBezTo>
                    <a:pt x="68545" y="7876"/>
                    <a:pt x="42002" y="10670"/>
                    <a:pt x="30826" y="13464"/>
                  </a:cubicBezTo>
                  <a:cubicBezTo>
                    <a:pt x="4283" y="23243"/>
                    <a:pt x="8474" y="38610"/>
                    <a:pt x="16856" y="38610"/>
                  </a:cubicBezTo>
                  <a:cubicBezTo>
                    <a:pt x="29429" y="38610"/>
                    <a:pt x="60163" y="37213"/>
                    <a:pt x="92294" y="44198"/>
                  </a:cubicBezTo>
                  <a:cubicBezTo>
                    <a:pt x="117440" y="49786"/>
                    <a:pt x="139792" y="59565"/>
                    <a:pt x="149571" y="60962"/>
                  </a:cubicBezTo>
                  <a:cubicBezTo>
                    <a:pt x="155159" y="62359"/>
                    <a:pt x="162144" y="63756"/>
                    <a:pt x="164938" y="55374"/>
                  </a:cubicBezTo>
                  <a:cubicBezTo>
                    <a:pt x="169129" y="49786"/>
                    <a:pt x="166335" y="42801"/>
                    <a:pt x="159350" y="37213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6" name="任意多边形: 形状 65">
              <a:extLst>
                <a:ext uri="{FF2B5EF4-FFF2-40B4-BE49-F238E27FC236}">
                  <a16:creationId xmlns="" xmlns:a16="http://schemas.microsoft.com/office/drawing/2014/main" id="{BF0BFC16-03F2-4909-BC11-1EA4BE6CF6F3}"/>
                </a:ext>
              </a:extLst>
            </p:cNvPr>
            <p:cNvSpPr/>
            <p:nvPr/>
          </p:nvSpPr>
          <p:spPr>
            <a:xfrm>
              <a:off x="1669393" y="1150974"/>
              <a:ext cx="139700" cy="41910"/>
            </a:xfrm>
            <a:custGeom>
              <a:avLst/>
              <a:gdLst>
                <a:gd name="connsiteX0" fmla="*/ 17294 w 139700"/>
                <a:gd name="connsiteY0" fmla="*/ 44223 h 41910"/>
                <a:gd name="connsiteX1" fmla="*/ 80159 w 139700"/>
                <a:gd name="connsiteY1" fmla="*/ 37238 h 41910"/>
                <a:gd name="connsiteX2" fmla="*/ 129054 w 139700"/>
                <a:gd name="connsiteY2" fmla="*/ 42826 h 41910"/>
                <a:gd name="connsiteX3" fmla="*/ 141627 w 139700"/>
                <a:gd name="connsiteY3" fmla="*/ 35841 h 41910"/>
                <a:gd name="connsiteX4" fmla="*/ 134642 w 139700"/>
                <a:gd name="connsiteY4" fmla="*/ 21871 h 41910"/>
                <a:gd name="connsiteX5" fmla="*/ 82953 w 139700"/>
                <a:gd name="connsiteY5" fmla="*/ 10695 h 41910"/>
                <a:gd name="connsiteX6" fmla="*/ 25676 w 139700"/>
                <a:gd name="connsiteY6" fmla="*/ 20474 h 41910"/>
                <a:gd name="connsiteX7" fmla="*/ 17294 w 139700"/>
                <a:gd name="connsiteY7" fmla="*/ 44223 h 4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0" h="41910">
                  <a:moveTo>
                    <a:pt x="17294" y="44223"/>
                  </a:moveTo>
                  <a:cubicBezTo>
                    <a:pt x="28470" y="41429"/>
                    <a:pt x="52219" y="37238"/>
                    <a:pt x="80159" y="37238"/>
                  </a:cubicBezTo>
                  <a:cubicBezTo>
                    <a:pt x="102511" y="37238"/>
                    <a:pt x="122069" y="42826"/>
                    <a:pt x="129054" y="42826"/>
                  </a:cubicBezTo>
                  <a:cubicBezTo>
                    <a:pt x="133245" y="42826"/>
                    <a:pt x="140230" y="42826"/>
                    <a:pt x="141627" y="35841"/>
                  </a:cubicBezTo>
                  <a:cubicBezTo>
                    <a:pt x="143024" y="31650"/>
                    <a:pt x="140230" y="24665"/>
                    <a:pt x="134642" y="21871"/>
                  </a:cubicBezTo>
                  <a:cubicBezTo>
                    <a:pt x="127657" y="19077"/>
                    <a:pt x="110893" y="12092"/>
                    <a:pt x="82953" y="10695"/>
                  </a:cubicBezTo>
                  <a:cubicBezTo>
                    <a:pt x="55013" y="9298"/>
                    <a:pt x="34058" y="14886"/>
                    <a:pt x="25676" y="20474"/>
                  </a:cubicBezTo>
                  <a:cubicBezTo>
                    <a:pt x="3324" y="33047"/>
                    <a:pt x="10309" y="45620"/>
                    <a:pt x="17294" y="44223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7" name="任意多边形: 形状 66">
              <a:extLst>
                <a:ext uri="{FF2B5EF4-FFF2-40B4-BE49-F238E27FC236}">
                  <a16:creationId xmlns="" xmlns:a16="http://schemas.microsoft.com/office/drawing/2014/main" id="{DF8B7FD3-0DB3-4A83-9957-7B6F39712C3E}"/>
                </a:ext>
              </a:extLst>
            </p:cNvPr>
            <p:cNvSpPr/>
            <p:nvPr/>
          </p:nvSpPr>
          <p:spPr>
            <a:xfrm>
              <a:off x="1647321" y="1110401"/>
              <a:ext cx="125730" cy="55880"/>
            </a:xfrm>
            <a:custGeom>
              <a:avLst/>
              <a:gdLst>
                <a:gd name="connsiteX0" fmla="*/ 17014 w 125730"/>
                <a:gd name="connsiteY0" fmla="*/ 47077 h 55880"/>
                <a:gd name="connsiteX1" fmla="*/ 71498 w 125730"/>
                <a:gd name="connsiteY1" fmla="*/ 35901 h 55880"/>
                <a:gd name="connsiteX2" fmla="*/ 114804 w 125730"/>
                <a:gd name="connsiteY2" fmla="*/ 37298 h 55880"/>
                <a:gd name="connsiteX3" fmla="*/ 124583 w 125730"/>
                <a:gd name="connsiteY3" fmla="*/ 28916 h 55880"/>
                <a:gd name="connsiteX4" fmla="*/ 116201 w 125730"/>
                <a:gd name="connsiteY4" fmla="*/ 16343 h 55880"/>
                <a:gd name="connsiteX5" fmla="*/ 70101 w 125730"/>
                <a:gd name="connsiteY5" fmla="*/ 10755 h 55880"/>
                <a:gd name="connsiteX6" fmla="*/ 19808 w 125730"/>
                <a:gd name="connsiteY6" fmla="*/ 24725 h 55880"/>
                <a:gd name="connsiteX7" fmla="*/ 17014 w 125730"/>
                <a:gd name="connsiteY7" fmla="*/ 47077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730" h="55880">
                  <a:moveTo>
                    <a:pt x="17014" y="47077"/>
                  </a:moveTo>
                  <a:cubicBezTo>
                    <a:pt x="26793" y="44283"/>
                    <a:pt x="47748" y="37298"/>
                    <a:pt x="71498" y="35901"/>
                  </a:cubicBezTo>
                  <a:cubicBezTo>
                    <a:pt x="91056" y="34504"/>
                    <a:pt x="107819" y="37298"/>
                    <a:pt x="114804" y="37298"/>
                  </a:cubicBezTo>
                  <a:cubicBezTo>
                    <a:pt x="118996" y="37298"/>
                    <a:pt x="124583" y="35901"/>
                    <a:pt x="124583" y="28916"/>
                  </a:cubicBezTo>
                  <a:cubicBezTo>
                    <a:pt x="124583" y="24725"/>
                    <a:pt x="121789" y="19137"/>
                    <a:pt x="116201" y="16343"/>
                  </a:cubicBezTo>
                  <a:cubicBezTo>
                    <a:pt x="110613" y="13549"/>
                    <a:pt x="95246" y="9358"/>
                    <a:pt x="70101" y="10755"/>
                  </a:cubicBezTo>
                  <a:cubicBezTo>
                    <a:pt x="44954" y="12152"/>
                    <a:pt x="26793" y="19137"/>
                    <a:pt x="19808" y="24725"/>
                  </a:cubicBezTo>
                  <a:cubicBezTo>
                    <a:pt x="4441" y="38695"/>
                    <a:pt x="11426" y="49871"/>
                    <a:pt x="17014" y="47077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8" name="任意多边形: 形状 67">
              <a:extLst>
                <a:ext uri="{FF2B5EF4-FFF2-40B4-BE49-F238E27FC236}">
                  <a16:creationId xmlns="" xmlns:a16="http://schemas.microsoft.com/office/drawing/2014/main" id="{8FED9A60-3EE0-4033-A9A4-60DDBCDC6C78}"/>
                </a:ext>
              </a:extLst>
            </p:cNvPr>
            <p:cNvSpPr/>
            <p:nvPr/>
          </p:nvSpPr>
          <p:spPr>
            <a:xfrm>
              <a:off x="1628800" y="1076211"/>
              <a:ext cx="111760" cy="55880"/>
            </a:xfrm>
            <a:custGeom>
              <a:avLst/>
              <a:gdLst>
                <a:gd name="connsiteX0" fmla="*/ 97003 w 111760"/>
                <a:gd name="connsiteY0" fmla="*/ 32372 h 55880"/>
                <a:gd name="connsiteX1" fmla="*/ 105385 w 111760"/>
                <a:gd name="connsiteY1" fmla="*/ 23990 h 55880"/>
                <a:gd name="connsiteX2" fmla="*/ 98400 w 111760"/>
                <a:gd name="connsiteY2" fmla="*/ 14211 h 55880"/>
                <a:gd name="connsiteX3" fmla="*/ 59284 w 111760"/>
                <a:gd name="connsiteY3" fmla="*/ 11417 h 55880"/>
                <a:gd name="connsiteX4" fmla="*/ 18771 w 111760"/>
                <a:gd name="connsiteY4" fmla="*/ 26784 h 55880"/>
                <a:gd name="connsiteX5" fmla="*/ 15977 w 111760"/>
                <a:gd name="connsiteY5" fmla="*/ 47739 h 55880"/>
                <a:gd name="connsiteX6" fmla="*/ 60681 w 111760"/>
                <a:gd name="connsiteY6" fmla="*/ 33769 h 55880"/>
                <a:gd name="connsiteX7" fmla="*/ 97003 w 111760"/>
                <a:gd name="connsiteY7" fmla="*/ 32372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760" h="55880">
                  <a:moveTo>
                    <a:pt x="97003" y="32372"/>
                  </a:moveTo>
                  <a:cubicBezTo>
                    <a:pt x="99797" y="32372"/>
                    <a:pt x="105385" y="30975"/>
                    <a:pt x="105385" y="23990"/>
                  </a:cubicBezTo>
                  <a:cubicBezTo>
                    <a:pt x="105385" y="19799"/>
                    <a:pt x="102591" y="15608"/>
                    <a:pt x="98400" y="14211"/>
                  </a:cubicBezTo>
                  <a:cubicBezTo>
                    <a:pt x="92812" y="12814"/>
                    <a:pt x="80239" y="8623"/>
                    <a:pt x="59284" y="11417"/>
                  </a:cubicBezTo>
                  <a:cubicBezTo>
                    <a:pt x="38329" y="14211"/>
                    <a:pt x="24359" y="22593"/>
                    <a:pt x="18771" y="26784"/>
                  </a:cubicBezTo>
                  <a:cubicBezTo>
                    <a:pt x="4801" y="39357"/>
                    <a:pt x="11786" y="49136"/>
                    <a:pt x="15977" y="47739"/>
                  </a:cubicBezTo>
                  <a:cubicBezTo>
                    <a:pt x="22962" y="44945"/>
                    <a:pt x="41123" y="37960"/>
                    <a:pt x="60681" y="33769"/>
                  </a:cubicBezTo>
                  <a:cubicBezTo>
                    <a:pt x="76048" y="32372"/>
                    <a:pt x="91415" y="33769"/>
                    <a:pt x="97003" y="32372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69" name="任意多边形: 形状 68">
              <a:extLst>
                <a:ext uri="{FF2B5EF4-FFF2-40B4-BE49-F238E27FC236}">
                  <a16:creationId xmlns="" xmlns:a16="http://schemas.microsoft.com/office/drawing/2014/main" id="{51C60664-79F1-4671-8FEF-1EEDAD08A387}"/>
                </a:ext>
              </a:extLst>
            </p:cNvPr>
            <p:cNvSpPr/>
            <p:nvPr/>
          </p:nvSpPr>
          <p:spPr>
            <a:xfrm>
              <a:off x="1606514" y="1045600"/>
              <a:ext cx="97790" cy="55880"/>
            </a:xfrm>
            <a:custGeom>
              <a:avLst/>
              <a:gdLst>
                <a:gd name="connsiteX0" fmla="*/ 15911 w 97790"/>
                <a:gd name="connsiteY0" fmla="*/ 30852 h 55880"/>
                <a:gd name="connsiteX1" fmla="*/ 15911 w 97790"/>
                <a:gd name="connsiteY1" fmla="*/ 50410 h 55880"/>
                <a:gd name="connsiteX2" fmla="*/ 52233 w 97790"/>
                <a:gd name="connsiteY2" fmla="*/ 35043 h 55880"/>
                <a:gd name="connsiteX3" fmla="*/ 82968 w 97790"/>
                <a:gd name="connsiteY3" fmla="*/ 30852 h 55880"/>
                <a:gd name="connsiteX4" fmla="*/ 88555 w 97790"/>
                <a:gd name="connsiteY4" fmla="*/ 22470 h 55880"/>
                <a:gd name="connsiteX5" fmla="*/ 81570 w 97790"/>
                <a:gd name="connsiteY5" fmla="*/ 12691 h 55880"/>
                <a:gd name="connsiteX6" fmla="*/ 48043 w 97790"/>
                <a:gd name="connsiteY6" fmla="*/ 12691 h 55880"/>
                <a:gd name="connsiteX7" fmla="*/ 15911 w 97790"/>
                <a:gd name="connsiteY7" fmla="*/ 30852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790" h="55880">
                  <a:moveTo>
                    <a:pt x="15911" y="30852"/>
                  </a:moveTo>
                  <a:cubicBezTo>
                    <a:pt x="6133" y="43425"/>
                    <a:pt x="11720" y="51807"/>
                    <a:pt x="15911" y="50410"/>
                  </a:cubicBezTo>
                  <a:cubicBezTo>
                    <a:pt x="21500" y="46219"/>
                    <a:pt x="35470" y="39234"/>
                    <a:pt x="52233" y="35043"/>
                  </a:cubicBezTo>
                  <a:cubicBezTo>
                    <a:pt x="64806" y="32249"/>
                    <a:pt x="78776" y="32249"/>
                    <a:pt x="82968" y="30852"/>
                  </a:cubicBezTo>
                  <a:cubicBezTo>
                    <a:pt x="85761" y="29455"/>
                    <a:pt x="89953" y="29455"/>
                    <a:pt x="88555" y="22470"/>
                  </a:cubicBezTo>
                  <a:cubicBezTo>
                    <a:pt x="88555" y="18279"/>
                    <a:pt x="85761" y="14088"/>
                    <a:pt x="81570" y="12691"/>
                  </a:cubicBezTo>
                  <a:cubicBezTo>
                    <a:pt x="77380" y="11294"/>
                    <a:pt x="66203" y="8500"/>
                    <a:pt x="48043" y="12691"/>
                  </a:cubicBezTo>
                  <a:cubicBezTo>
                    <a:pt x="32675" y="18279"/>
                    <a:pt x="20103" y="26661"/>
                    <a:pt x="15911" y="30852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0" name="任意多边形: 形状 69">
              <a:extLst>
                <a:ext uri="{FF2B5EF4-FFF2-40B4-BE49-F238E27FC236}">
                  <a16:creationId xmlns="" xmlns:a16="http://schemas.microsoft.com/office/drawing/2014/main" id="{9C74DDED-8FDB-4B8B-8315-38EFD0B97E2D}"/>
                </a:ext>
              </a:extLst>
            </p:cNvPr>
            <p:cNvSpPr/>
            <p:nvPr/>
          </p:nvSpPr>
          <p:spPr>
            <a:xfrm>
              <a:off x="1586646" y="1022668"/>
              <a:ext cx="83820" cy="55880"/>
            </a:xfrm>
            <a:custGeom>
              <a:avLst/>
              <a:gdLst>
                <a:gd name="connsiteX0" fmla="*/ 16221 w 83820"/>
                <a:gd name="connsiteY0" fmla="*/ 45402 h 55880"/>
                <a:gd name="connsiteX1" fmla="*/ 44161 w 83820"/>
                <a:gd name="connsiteY1" fmla="*/ 31432 h 55880"/>
                <a:gd name="connsiteX2" fmla="*/ 69307 w 83820"/>
                <a:gd name="connsiteY2" fmla="*/ 25844 h 55880"/>
                <a:gd name="connsiteX3" fmla="*/ 73498 w 83820"/>
                <a:gd name="connsiteY3" fmla="*/ 18859 h 55880"/>
                <a:gd name="connsiteX4" fmla="*/ 66513 w 83820"/>
                <a:gd name="connsiteY4" fmla="*/ 11874 h 55880"/>
                <a:gd name="connsiteX5" fmla="*/ 39970 w 83820"/>
                <a:gd name="connsiteY5" fmla="*/ 13272 h 55880"/>
                <a:gd name="connsiteX6" fmla="*/ 14824 w 83820"/>
                <a:gd name="connsiteY6" fmla="*/ 28638 h 55880"/>
                <a:gd name="connsiteX7" fmla="*/ 16221 w 83820"/>
                <a:gd name="connsiteY7" fmla="*/ 45402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" h="55880">
                  <a:moveTo>
                    <a:pt x="16221" y="45402"/>
                  </a:moveTo>
                  <a:cubicBezTo>
                    <a:pt x="20412" y="42608"/>
                    <a:pt x="31588" y="35623"/>
                    <a:pt x="44161" y="31432"/>
                  </a:cubicBezTo>
                  <a:cubicBezTo>
                    <a:pt x="53940" y="28638"/>
                    <a:pt x="65116" y="27242"/>
                    <a:pt x="69307" y="25844"/>
                  </a:cubicBezTo>
                  <a:cubicBezTo>
                    <a:pt x="70704" y="24447"/>
                    <a:pt x="74895" y="24447"/>
                    <a:pt x="73498" y="18859"/>
                  </a:cubicBezTo>
                  <a:cubicBezTo>
                    <a:pt x="73498" y="16066"/>
                    <a:pt x="70704" y="11874"/>
                    <a:pt x="66513" y="11874"/>
                  </a:cubicBezTo>
                  <a:cubicBezTo>
                    <a:pt x="62322" y="10477"/>
                    <a:pt x="53940" y="9081"/>
                    <a:pt x="39970" y="13272"/>
                  </a:cubicBezTo>
                  <a:cubicBezTo>
                    <a:pt x="26000" y="17462"/>
                    <a:pt x="17618" y="24447"/>
                    <a:pt x="14824" y="28638"/>
                  </a:cubicBezTo>
                  <a:cubicBezTo>
                    <a:pt x="6442" y="41212"/>
                    <a:pt x="12030" y="48197"/>
                    <a:pt x="16221" y="45402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1" name="任意多边形: 形状 70">
              <a:extLst>
                <a:ext uri="{FF2B5EF4-FFF2-40B4-BE49-F238E27FC236}">
                  <a16:creationId xmlns="" xmlns:a16="http://schemas.microsoft.com/office/drawing/2014/main" id="{BF862B7D-81F3-469D-9C42-647F854768FB}"/>
                </a:ext>
              </a:extLst>
            </p:cNvPr>
            <p:cNvSpPr/>
            <p:nvPr/>
          </p:nvSpPr>
          <p:spPr>
            <a:xfrm>
              <a:off x="1692368" y="1842731"/>
              <a:ext cx="83820" cy="167640"/>
            </a:xfrm>
            <a:custGeom>
              <a:avLst/>
              <a:gdLst>
                <a:gd name="connsiteX0" fmla="*/ 39023 w 83820"/>
                <a:gd name="connsiteY0" fmla="*/ 152947 h 167640"/>
                <a:gd name="connsiteX1" fmla="*/ 52993 w 83820"/>
                <a:gd name="connsiteY1" fmla="*/ 165520 h 167640"/>
                <a:gd name="connsiteX2" fmla="*/ 71154 w 83820"/>
                <a:gd name="connsiteY2" fmla="*/ 152947 h 167640"/>
                <a:gd name="connsiteX3" fmla="*/ 75345 w 83820"/>
                <a:gd name="connsiteY3" fmla="*/ 88685 h 167640"/>
                <a:gd name="connsiteX4" fmla="*/ 47405 w 83820"/>
                <a:gd name="connsiteY4" fmla="*/ 23026 h 167640"/>
                <a:gd name="connsiteX5" fmla="*/ 11083 w 83820"/>
                <a:gd name="connsiteY5" fmla="*/ 20232 h 167640"/>
                <a:gd name="connsiteX6" fmla="*/ 34832 w 83820"/>
                <a:gd name="connsiteY6" fmla="*/ 92876 h 167640"/>
                <a:gd name="connsiteX7" fmla="*/ 39023 w 83820"/>
                <a:gd name="connsiteY7" fmla="*/ 152947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" h="167640">
                  <a:moveTo>
                    <a:pt x="39023" y="152947"/>
                  </a:moveTo>
                  <a:cubicBezTo>
                    <a:pt x="40420" y="158535"/>
                    <a:pt x="41817" y="165520"/>
                    <a:pt x="52993" y="165520"/>
                  </a:cubicBezTo>
                  <a:cubicBezTo>
                    <a:pt x="59978" y="165520"/>
                    <a:pt x="68360" y="159932"/>
                    <a:pt x="71154" y="152947"/>
                  </a:cubicBezTo>
                  <a:cubicBezTo>
                    <a:pt x="73948" y="143168"/>
                    <a:pt x="80933" y="122213"/>
                    <a:pt x="75345" y="88685"/>
                  </a:cubicBezTo>
                  <a:cubicBezTo>
                    <a:pt x="71154" y="55157"/>
                    <a:pt x="57184" y="31408"/>
                    <a:pt x="47405" y="23026"/>
                  </a:cubicBezTo>
                  <a:cubicBezTo>
                    <a:pt x="25053" y="2071"/>
                    <a:pt x="6892" y="11850"/>
                    <a:pt x="11083" y="20232"/>
                  </a:cubicBezTo>
                  <a:cubicBezTo>
                    <a:pt x="16671" y="32805"/>
                    <a:pt x="29244" y="59348"/>
                    <a:pt x="34832" y="92876"/>
                  </a:cubicBezTo>
                  <a:cubicBezTo>
                    <a:pt x="39023" y="118022"/>
                    <a:pt x="36229" y="143168"/>
                    <a:pt x="39023" y="152947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2" name="任意多边形: 形状 71">
              <a:extLst>
                <a:ext uri="{FF2B5EF4-FFF2-40B4-BE49-F238E27FC236}">
                  <a16:creationId xmlns="" xmlns:a16="http://schemas.microsoft.com/office/drawing/2014/main" id="{33D64AB5-4254-4255-BDB1-DD023CDC7567}"/>
                </a:ext>
              </a:extLst>
            </p:cNvPr>
            <p:cNvSpPr/>
            <p:nvPr/>
          </p:nvSpPr>
          <p:spPr>
            <a:xfrm>
              <a:off x="1653572" y="1895612"/>
              <a:ext cx="69850" cy="167640"/>
            </a:xfrm>
            <a:custGeom>
              <a:avLst/>
              <a:gdLst>
                <a:gd name="connsiteX0" fmla="*/ 30321 w 69850"/>
                <a:gd name="connsiteY0" fmla="*/ 164328 h 167640"/>
                <a:gd name="connsiteX1" fmla="*/ 49879 w 69850"/>
                <a:gd name="connsiteY1" fmla="*/ 154549 h 167640"/>
                <a:gd name="connsiteX2" fmla="*/ 62452 w 69850"/>
                <a:gd name="connsiteY2" fmla="*/ 93081 h 167640"/>
                <a:gd name="connsiteX3" fmla="*/ 44291 w 69850"/>
                <a:gd name="connsiteY3" fmla="*/ 26025 h 167640"/>
                <a:gd name="connsiteX4" fmla="*/ 10763 w 69850"/>
                <a:gd name="connsiteY4" fmla="*/ 19040 h 167640"/>
                <a:gd name="connsiteX5" fmla="*/ 23336 w 69850"/>
                <a:gd name="connsiteY5" fmla="*/ 91684 h 167640"/>
                <a:gd name="connsiteX6" fmla="*/ 19145 w 69850"/>
                <a:gd name="connsiteY6" fmla="*/ 150358 h 167640"/>
                <a:gd name="connsiteX7" fmla="*/ 30321 w 69850"/>
                <a:gd name="connsiteY7" fmla="*/ 164328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167640">
                  <a:moveTo>
                    <a:pt x="30321" y="164328"/>
                  </a:moveTo>
                  <a:cubicBezTo>
                    <a:pt x="37306" y="165725"/>
                    <a:pt x="45688" y="161534"/>
                    <a:pt x="49879" y="154549"/>
                  </a:cubicBezTo>
                  <a:cubicBezTo>
                    <a:pt x="54070" y="146167"/>
                    <a:pt x="62452" y="126609"/>
                    <a:pt x="62452" y="93081"/>
                  </a:cubicBezTo>
                  <a:cubicBezTo>
                    <a:pt x="62452" y="60950"/>
                    <a:pt x="52673" y="35804"/>
                    <a:pt x="44291" y="26025"/>
                  </a:cubicBezTo>
                  <a:cubicBezTo>
                    <a:pt x="26130" y="2276"/>
                    <a:pt x="7969" y="10658"/>
                    <a:pt x="10763" y="19040"/>
                  </a:cubicBezTo>
                  <a:cubicBezTo>
                    <a:pt x="14954" y="31613"/>
                    <a:pt x="23336" y="59553"/>
                    <a:pt x="23336" y="91684"/>
                  </a:cubicBezTo>
                  <a:cubicBezTo>
                    <a:pt x="23336" y="116830"/>
                    <a:pt x="17748" y="140579"/>
                    <a:pt x="19145" y="150358"/>
                  </a:cubicBezTo>
                  <a:cubicBezTo>
                    <a:pt x="19145" y="155946"/>
                    <a:pt x="19145" y="162931"/>
                    <a:pt x="30321" y="164328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3" name="任意多边形: 形状 72">
              <a:extLst>
                <a:ext uri="{FF2B5EF4-FFF2-40B4-BE49-F238E27FC236}">
                  <a16:creationId xmlns="" xmlns:a16="http://schemas.microsoft.com/office/drawing/2014/main" id="{0EE9BC61-3CE7-4B36-B83B-8865898CA679}"/>
                </a:ext>
              </a:extLst>
            </p:cNvPr>
            <p:cNvSpPr/>
            <p:nvPr/>
          </p:nvSpPr>
          <p:spPr>
            <a:xfrm>
              <a:off x="1599319" y="1946462"/>
              <a:ext cx="69850" cy="153670"/>
            </a:xfrm>
            <a:custGeom>
              <a:avLst/>
              <a:gdLst>
                <a:gd name="connsiteX0" fmla="*/ 10533 w 69850"/>
                <a:gd name="connsiteY0" fmla="*/ 141418 h 153670"/>
                <a:gd name="connsiteX1" fmla="*/ 20312 w 69850"/>
                <a:gd name="connsiteY1" fmla="*/ 155388 h 153670"/>
                <a:gd name="connsiteX2" fmla="*/ 39870 w 69850"/>
                <a:gd name="connsiteY2" fmla="*/ 148403 h 153670"/>
                <a:gd name="connsiteX3" fmla="*/ 59428 w 69850"/>
                <a:gd name="connsiteY3" fmla="*/ 92523 h 153670"/>
                <a:gd name="connsiteX4" fmla="*/ 49649 w 69850"/>
                <a:gd name="connsiteY4" fmla="*/ 28261 h 153670"/>
                <a:gd name="connsiteX5" fmla="*/ 17518 w 69850"/>
                <a:gd name="connsiteY5" fmla="*/ 17085 h 153670"/>
                <a:gd name="connsiteX6" fmla="*/ 21709 w 69850"/>
                <a:gd name="connsiteY6" fmla="*/ 86935 h 153670"/>
                <a:gd name="connsiteX7" fmla="*/ 10533 w 69850"/>
                <a:gd name="connsiteY7" fmla="*/ 141418 h 15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153670">
                  <a:moveTo>
                    <a:pt x="10533" y="141418"/>
                  </a:moveTo>
                  <a:cubicBezTo>
                    <a:pt x="10533" y="147006"/>
                    <a:pt x="9136" y="152594"/>
                    <a:pt x="20312" y="155388"/>
                  </a:cubicBezTo>
                  <a:cubicBezTo>
                    <a:pt x="27297" y="158182"/>
                    <a:pt x="35679" y="155388"/>
                    <a:pt x="39870" y="148403"/>
                  </a:cubicBezTo>
                  <a:cubicBezTo>
                    <a:pt x="45458" y="141418"/>
                    <a:pt x="55237" y="123257"/>
                    <a:pt x="59428" y="92523"/>
                  </a:cubicBezTo>
                  <a:cubicBezTo>
                    <a:pt x="63619" y="61789"/>
                    <a:pt x="56634" y="38040"/>
                    <a:pt x="49649" y="28261"/>
                  </a:cubicBezTo>
                  <a:cubicBezTo>
                    <a:pt x="34282" y="4512"/>
                    <a:pt x="16121" y="8703"/>
                    <a:pt x="17518" y="17085"/>
                  </a:cubicBezTo>
                  <a:cubicBezTo>
                    <a:pt x="20312" y="29658"/>
                    <a:pt x="24503" y="56201"/>
                    <a:pt x="21709" y="86935"/>
                  </a:cubicBezTo>
                  <a:cubicBezTo>
                    <a:pt x="20312" y="110684"/>
                    <a:pt x="11930" y="131639"/>
                    <a:pt x="10533" y="141418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4" name="任意多边形: 形状 73">
              <a:extLst>
                <a:ext uri="{FF2B5EF4-FFF2-40B4-BE49-F238E27FC236}">
                  <a16:creationId xmlns="" xmlns:a16="http://schemas.microsoft.com/office/drawing/2014/main" id="{1423C700-8AC2-45E1-86F0-C3DB8E7417FD}"/>
                </a:ext>
              </a:extLst>
            </p:cNvPr>
            <p:cNvSpPr/>
            <p:nvPr/>
          </p:nvSpPr>
          <p:spPr>
            <a:xfrm>
              <a:off x="1532250" y="1994516"/>
              <a:ext cx="69850" cy="139700"/>
            </a:xfrm>
            <a:custGeom>
              <a:avLst/>
              <a:gdLst>
                <a:gd name="connsiteX0" fmla="*/ 18928 w 69850"/>
                <a:gd name="connsiteY0" fmla="*/ 139465 h 139700"/>
                <a:gd name="connsiteX1" fmla="*/ 38486 w 69850"/>
                <a:gd name="connsiteY1" fmla="*/ 135274 h 139700"/>
                <a:gd name="connsiteX2" fmla="*/ 62235 w 69850"/>
                <a:gd name="connsiteY2" fmla="*/ 87776 h 139700"/>
                <a:gd name="connsiteX3" fmla="*/ 59441 w 69850"/>
                <a:gd name="connsiteY3" fmla="*/ 29102 h 139700"/>
                <a:gd name="connsiteX4" fmla="*/ 28707 w 69850"/>
                <a:gd name="connsiteY4" fmla="*/ 16529 h 139700"/>
                <a:gd name="connsiteX5" fmla="*/ 25913 w 69850"/>
                <a:gd name="connsiteY5" fmla="*/ 79394 h 139700"/>
                <a:gd name="connsiteX6" fmla="*/ 10546 w 69850"/>
                <a:gd name="connsiteY6" fmla="*/ 126892 h 139700"/>
                <a:gd name="connsiteX7" fmla="*/ 18928 w 69850"/>
                <a:gd name="connsiteY7" fmla="*/ 139465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139700">
                  <a:moveTo>
                    <a:pt x="18928" y="139465"/>
                  </a:moveTo>
                  <a:cubicBezTo>
                    <a:pt x="25913" y="142259"/>
                    <a:pt x="34295" y="140862"/>
                    <a:pt x="38486" y="135274"/>
                  </a:cubicBezTo>
                  <a:cubicBezTo>
                    <a:pt x="44074" y="129686"/>
                    <a:pt x="56647" y="114319"/>
                    <a:pt x="62235" y="87776"/>
                  </a:cubicBezTo>
                  <a:cubicBezTo>
                    <a:pt x="69220" y="61233"/>
                    <a:pt x="63632" y="37484"/>
                    <a:pt x="59441" y="29102"/>
                  </a:cubicBezTo>
                  <a:cubicBezTo>
                    <a:pt x="46868" y="5353"/>
                    <a:pt x="27310" y="8147"/>
                    <a:pt x="28707" y="16529"/>
                  </a:cubicBezTo>
                  <a:cubicBezTo>
                    <a:pt x="30104" y="27705"/>
                    <a:pt x="32898" y="52851"/>
                    <a:pt x="25913" y="79394"/>
                  </a:cubicBezTo>
                  <a:cubicBezTo>
                    <a:pt x="21722" y="100349"/>
                    <a:pt x="11943" y="118510"/>
                    <a:pt x="10546" y="126892"/>
                  </a:cubicBezTo>
                  <a:cubicBezTo>
                    <a:pt x="10546" y="131083"/>
                    <a:pt x="9149" y="135274"/>
                    <a:pt x="18928" y="139465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5" name="任意多边形: 形状 74">
              <a:extLst>
                <a:ext uri="{FF2B5EF4-FFF2-40B4-BE49-F238E27FC236}">
                  <a16:creationId xmlns="" xmlns:a16="http://schemas.microsoft.com/office/drawing/2014/main" id="{B21ADD98-CC9F-46B5-ABF6-CEC7C99274FF}"/>
                </a:ext>
              </a:extLst>
            </p:cNvPr>
            <p:cNvSpPr/>
            <p:nvPr/>
          </p:nvSpPr>
          <p:spPr>
            <a:xfrm>
              <a:off x="1463136" y="2034175"/>
              <a:ext cx="69850" cy="125730"/>
            </a:xfrm>
            <a:custGeom>
              <a:avLst/>
              <a:gdLst>
                <a:gd name="connsiteX0" fmla="*/ 37751 w 69850"/>
                <a:gd name="connsiteY0" fmla="*/ 123555 h 125730"/>
                <a:gd name="connsiteX1" fmla="*/ 64293 w 69850"/>
                <a:gd name="connsiteY1" fmla="*/ 83042 h 125730"/>
                <a:gd name="connsiteX2" fmla="*/ 65691 w 69850"/>
                <a:gd name="connsiteY2" fmla="*/ 29956 h 125730"/>
                <a:gd name="connsiteX3" fmla="*/ 37751 w 69850"/>
                <a:gd name="connsiteY3" fmla="*/ 14589 h 125730"/>
                <a:gd name="connsiteX4" fmla="*/ 30765 w 69850"/>
                <a:gd name="connsiteY4" fmla="*/ 71866 h 125730"/>
                <a:gd name="connsiteX5" fmla="*/ 11207 w 69850"/>
                <a:gd name="connsiteY5" fmla="*/ 112379 h 125730"/>
                <a:gd name="connsiteX6" fmla="*/ 16795 w 69850"/>
                <a:gd name="connsiteY6" fmla="*/ 127746 h 125730"/>
                <a:gd name="connsiteX7" fmla="*/ 37751 w 69850"/>
                <a:gd name="connsiteY7" fmla="*/ 123555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125730">
                  <a:moveTo>
                    <a:pt x="37751" y="123555"/>
                  </a:moveTo>
                  <a:cubicBezTo>
                    <a:pt x="43338" y="119364"/>
                    <a:pt x="55911" y="106791"/>
                    <a:pt x="64293" y="83042"/>
                  </a:cubicBezTo>
                  <a:cubicBezTo>
                    <a:pt x="72676" y="59293"/>
                    <a:pt x="69881" y="38338"/>
                    <a:pt x="65691" y="29956"/>
                  </a:cubicBezTo>
                  <a:cubicBezTo>
                    <a:pt x="55911" y="7604"/>
                    <a:pt x="37751" y="7604"/>
                    <a:pt x="37751" y="14589"/>
                  </a:cubicBezTo>
                  <a:cubicBezTo>
                    <a:pt x="37751" y="24368"/>
                    <a:pt x="37751" y="48117"/>
                    <a:pt x="30765" y="71866"/>
                  </a:cubicBezTo>
                  <a:cubicBezTo>
                    <a:pt x="25177" y="90027"/>
                    <a:pt x="14001" y="105394"/>
                    <a:pt x="11207" y="112379"/>
                  </a:cubicBezTo>
                  <a:cubicBezTo>
                    <a:pt x="9810" y="116570"/>
                    <a:pt x="9810" y="122158"/>
                    <a:pt x="16795" y="127746"/>
                  </a:cubicBezTo>
                  <a:cubicBezTo>
                    <a:pt x="23780" y="127746"/>
                    <a:pt x="32162" y="127746"/>
                    <a:pt x="37751" y="123555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6" name="任意多边形: 形状 75">
              <a:extLst>
                <a:ext uri="{FF2B5EF4-FFF2-40B4-BE49-F238E27FC236}">
                  <a16:creationId xmlns="" xmlns:a16="http://schemas.microsoft.com/office/drawing/2014/main" id="{B0AB1D38-0297-49BF-AD6C-5A70946BE28D}"/>
                </a:ext>
              </a:extLst>
            </p:cNvPr>
            <p:cNvSpPr/>
            <p:nvPr/>
          </p:nvSpPr>
          <p:spPr>
            <a:xfrm>
              <a:off x="1728222" y="1780314"/>
              <a:ext cx="307340" cy="195580"/>
            </a:xfrm>
            <a:custGeom>
              <a:avLst/>
              <a:gdLst>
                <a:gd name="connsiteX0" fmla="*/ 276981 w 307340"/>
                <a:gd name="connsiteY0" fmla="*/ 148308 h 195580"/>
                <a:gd name="connsiteX1" fmla="*/ 180588 w 307340"/>
                <a:gd name="connsiteY1" fmla="*/ 131545 h 195580"/>
                <a:gd name="connsiteX2" fmla="*/ 95371 w 307340"/>
                <a:gd name="connsiteY2" fmla="*/ 151103 h 195580"/>
                <a:gd name="connsiteX3" fmla="*/ 86989 w 307340"/>
                <a:gd name="connsiteY3" fmla="*/ 158088 h 195580"/>
                <a:gd name="connsiteX4" fmla="*/ 91180 w 307340"/>
                <a:gd name="connsiteY4" fmla="*/ 149705 h 195580"/>
                <a:gd name="connsiteX5" fmla="*/ 86989 w 307340"/>
                <a:gd name="connsiteY5" fmla="*/ 82650 h 195580"/>
                <a:gd name="connsiteX6" fmla="*/ 49270 w 307340"/>
                <a:gd name="connsiteY6" fmla="*/ 19785 h 195580"/>
                <a:gd name="connsiteX7" fmla="*/ 11551 w 307340"/>
                <a:gd name="connsiteY7" fmla="*/ 22578 h 195580"/>
                <a:gd name="connsiteX8" fmla="*/ 46476 w 307340"/>
                <a:gd name="connsiteY8" fmla="*/ 93825 h 195580"/>
                <a:gd name="connsiteX9" fmla="*/ 59049 w 307340"/>
                <a:gd name="connsiteY9" fmla="*/ 155293 h 195580"/>
                <a:gd name="connsiteX10" fmla="*/ 75813 w 307340"/>
                <a:gd name="connsiteY10" fmla="*/ 166470 h 195580"/>
                <a:gd name="connsiteX11" fmla="*/ 88386 w 307340"/>
                <a:gd name="connsiteY11" fmla="*/ 159485 h 195580"/>
                <a:gd name="connsiteX12" fmla="*/ 84195 w 307340"/>
                <a:gd name="connsiteY12" fmla="*/ 176248 h 195580"/>
                <a:gd name="connsiteX13" fmla="*/ 105150 w 307340"/>
                <a:gd name="connsiteY13" fmla="*/ 188822 h 195580"/>
                <a:gd name="connsiteX14" fmla="*/ 187573 w 307340"/>
                <a:gd name="connsiteY14" fmla="*/ 179043 h 195580"/>
                <a:gd name="connsiteX15" fmla="*/ 292348 w 307340"/>
                <a:gd name="connsiteY15" fmla="*/ 188822 h 195580"/>
                <a:gd name="connsiteX16" fmla="*/ 276981 w 307340"/>
                <a:gd name="connsiteY16" fmla="*/ 148308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7340" h="195580">
                  <a:moveTo>
                    <a:pt x="276981" y="148308"/>
                  </a:moveTo>
                  <a:cubicBezTo>
                    <a:pt x="263011" y="139927"/>
                    <a:pt x="226689" y="130148"/>
                    <a:pt x="180588" y="131545"/>
                  </a:cubicBezTo>
                  <a:cubicBezTo>
                    <a:pt x="133090" y="134338"/>
                    <a:pt x="106547" y="145515"/>
                    <a:pt x="95371" y="151103"/>
                  </a:cubicBezTo>
                  <a:cubicBezTo>
                    <a:pt x="91180" y="152500"/>
                    <a:pt x="88386" y="155293"/>
                    <a:pt x="86989" y="158088"/>
                  </a:cubicBezTo>
                  <a:cubicBezTo>
                    <a:pt x="88386" y="155293"/>
                    <a:pt x="89783" y="152500"/>
                    <a:pt x="91180" y="149705"/>
                  </a:cubicBezTo>
                  <a:cubicBezTo>
                    <a:pt x="92577" y="139927"/>
                    <a:pt x="96768" y="117575"/>
                    <a:pt x="86989" y="82650"/>
                  </a:cubicBezTo>
                  <a:cubicBezTo>
                    <a:pt x="77210" y="49121"/>
                    <a:pt x="59049" y="26770"/>
                    <a:pt x="49270" y="19785"/>
                  </a:cubicBezTo>
                  <a:cubicBezTo>
                    <a:pt x="22727" y="1623"/>
                    <a:pt x="5963" y="14196"/>
                    <a:pt x="11551" y="22578"/>
                  </a:cubicBezTo>
                  <a:cubicBezTo>
                    <a:pt x="19933" y="33755"/>
                    <a:pt x="36697" y="60298"/>
                    <a:pt x="46476" y="93825"/>
                  </a:cubicBezTo>
                  <a:cubicBezTo>
                    <a:pt x="54858" y="120368"/>
                    <a:pt x="54858" y="145515"/>
                    <a:pt x="59049" y="155293"/>
                  </a:cubicBezTo>
                  <a:cubicBezTo>
                    <a:pt x="60446" y="160882"/>
                    <a:pt x="63240" y="167867"/>
                    <a:pt x="75813" y="166470"/>
                  </a:cubicBezTo>
                  <a:cubicBezTo>
                    <a:pt x="80004" y="165073"/>
                    <a:pt x="85592" y="163675"/>
                    <a:pt x="88386" y="159485"/>
                  </a:cubicBezTo>
                  <a:cubicBezTo>
                    <a:pt x="84195" y="165073"/>
                    <a:pt x="82798" y="170660"/>
                    <a:pt x="84195" y="176248"/>
                  </a:cubicBezTo>
                  <a:cubicBezTo>
                    <a:pt x="86989" y="188822"/>
                    <a:pt x="98165" y="188822"/>
                    <a:pt x="105150" y="188822"/>
                  </a:cubicBezTo>
                  <a:cubicBezTo>
                    <a:pt x="119120" y="188822"/>
                    <a:pt x="151251" y="180440"/>
                    <a:pt x="187573" y="179043"/>
                  </a:cubicBezTo>
                  <a:cubicBezTo>
                    <a:pt x="233674" y="177645"/>
                    <a:pt x="274187" y="184630"/>
                    <a:pt x="292348" y="188822"/>
                  </a:cubicBezTo>
                  <a:cubicBezTo>
                    <a:pt x="302127" y="191615"/>
                    <a:pt x="311906" y="169263"/>
                    <a:pt x="276981" y="148308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7" name="任意多边形: 形状 76">
              <a:extLst>
                <a:ext uri="{FF2B5EF4-FFF2-40B4-BE49-F238E27FC236}">
                  <a16:creationId xmlns="" xmlns:a16="http://schemas.microsoft.com/office/drawing/2014/main" id="{1137E03F-E08A-445B-9A68-19EC9165BD7D}"/>
                </a:ext>
              </a:extLst>
            </p:cNvPr>
            <p:cNvSpPr/>
            <p:nvPr/>
          </p:nvSpPr>
          <p:spPr>
            <a:xfrm>
              <a:off x="1744485" y="1974279"/>
              <a:ext cx="223520" cy="83820"/>
            </a:xfrm>
            <a:custGeom>
              <a:avLst/>
              <a:gdLst>
                <a:gd name="connsiteX0" fmla="*/ 197854 w 223520"/>
                <a:gd name="connsiteY0" fmla="*/ 39560 h 83820"/>
                <a:gd name="connsiteX1" fmla="*/ 109842 w 223520"/>
                <a:gd name="connsiteY1" fmla="*/ 11620 h 83820"/>
                <a:gd name="connsiteX2" fmla="*/ 26022 w 223520"/>
                <a:gd name="connsiteY2" fmla="*/ 20002 h 83820"/>
                <a:gd name="connsiteX3" fmla="*/ 10655 w 223520"/>
                <a:gd name="connsiteY3" fmla="*/ 40957 h 83820"/>
                <a:gd name="connsiteX4" fmla="*/ 28817 w 223520"/>
                <a:gd name="connsiteY4" fmla="*/ 56324 h 83820"/>
                <a:gd name="connsiteX5" fmla="*/ 108446 w 223520"/>
                <a:gd name="connsiteY5" fmla="*/ 57721 h 83820"/>
                <a:gd name="connsiteX6" fmla="*/ 204839 w 223520"/>
                <a:gd name="connsiteY6" fmla="*/ 81470 h 83820"/>
                <a:gd name="connsiteX7" fmla="*/ 197854 w 223520"/>
                <a:gd name="connsiteY7" fmla="*/ 3956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20" h="83820">
                  <a:moveTo>
                    <a:pt x="197854" y="39560"/>
                  </a:moveTo>
                  <a:cubicBezTo>
                    <a:pt x="185281" y="29781"/>
                    <a:pt x="153149" y="14414"/>
                    <a:pt x="109842" y="11620"/>
                  </a:cubicBezTo>
                  <a:cubicBezTo>
                    <a:pt x="65139" y="7429"/>
                    <a:pt x="38595" y="15811"/>
                    <a:pt x="26022" y="20002"/>
                  </a:cubicBezTo>
                  <a:cubicBezTo>
                    <a:pt x="16244" y="24193"/>
                    <a:pt x="9259" y="32575"/>
                    <a:pt x="10655" y="40957"/>
                  </a:cubicBezTo>
                  <a:cubicBezTo>
                    <a:pt x="12052" y="53530"/>
                    <a:pt x="21832" y="54927"/>
                    <a:pt x="28817" y="56324"/>
                  </a:cubicBezTo>
                  <a:cubicBezTo>
                    <a:pt x="41389" y="57721"/>
                    <a:pt x="73521" y="53530"/>
                    <a:pt x="108446" y="57721"/>
                  </a:cubicBezTo>
                  <a:cubicBezTo>
                    <a:pt x="151752" y="61912"/>
                    <a:pt x="189472" y="75882"/>
                    <a:pt x="204839" y="81470"/>
                  </a:cubicBezTo>
                  <a:cubicBezTo>
                    <a:pt x="216014" y="85661"/>
                    <a:pt x="227191" y="64706"/>
                    <a:pt x="197854" y="39560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8" name="任意多边形: 形状 77">
              <a:extLst>
                <a:ext uri="{FF2B5EF4-FFF2-40B4-BE49-F238E27FC236}">
                  <a16:creationId xmlns="" xmlns:a16="http://schemas.microsoft.com/office/drawing/2014/main" id="{64C98F39-141B-4612-9256-56D2F7725238}"/>
                </a:ext>
              </a:extLst>
            </p:cNvPr>
            <p:cNvSpPr/>
            <p:nvPr/>
          </p:nvSpPr>
          <p:spPr>
            <a:xfrm>
              <a:off x="1684591" y="2033557"/>
              <a:ext cx="195580" cy="97790"/>
            </a:xfrm>
            <a:custGeom>
              <a:avLst/>
              <a:gdLst>
                <a:gd name="connsiteX0" fmla="*/ 105474 w 195580"/>
                <a:gd name="connsiteY0" fmla="*/ 16604 h 97790"/>
                <a:gd name="connsiteX1" fmla="*/ 27242 w 195580"/>
                <a:gd name="connsiteY1" fmla="*/ 13810 h 97790"/>
                <a:gd name="connsiteX2" fmla="*/ 10478 w 195580"/>
                <a:gd name="connsiteY2" fmla="*/ 31971 h 97790"/>
                <a:gd name="connsiteX3" fmla="*/ 24448 w 195580"/>
                <a:gd name="connsiteY3" fmla="*/ 48735 h 97790"/>
                <a:gd name="connsiteX4" fmla="*/ 98489 w 195580"/>
                <a:gd name="connsiteY4" fmla="*/ 59911 h 97790"/>
                <a:gd name="connsiteX5" fmla="*/ 185103 w 195580"/>
                <a:gd name="connsiteY5" fmla="*/ 94836 h 97790"/>
                <a:gd name="connsiteX6" fmla="*/ 183706 w 195580"/>
                <a:gd name="connsiteY6" fmla="*/ 54323 h 97790"/>
                <a:gd name="connsiteX7" fmla="*/ 105474 w 195580"/>
                <a:gd name="connsiteY7" fmla="*/ 16604 h 9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580" h="97790">
                  <a:moveTo>
                    <a:pt x="105474" y="16604"/>
                  </a:moveTo>
                  <a:cubicBezTo>
                    <a:pt x="64961" y="6825"/>
                    <a:pt x="38418" y="11016"/>
                    <a:pt x="27242" y="13810"/>
                  </a:cubicBezTo>
                  <a:cubicBezTo>
                    <a:pt x="17463" y="16604"/>
                    <a:pt x="10478" y="24986"/>
                    <a:pt x="10478" y="31971"/>
                  </a:cubicBezTo>
                  <a:cubicBezTo>
                    <a:pt x="10478" y="44544"/>
                    <a:pt x="18860" y="47338"/>
                    <a:pt x="24448" y="48735"/>
                  </a:cubicBezTo>
                  <a:cubicBezTo>
                    <a:pt x="35624" y="51529"/>
                    <a:pt x="66358" y="51529"/>
                    <a:pt x="98489" y="59911"/>
                  </a:cubicBezTo>
                  <a:cubicBezTo>
                    <a:pt x="139002" y="69690"/>
                    <a:pt x="171133" y="86454"/>
                    <a:pt x="185103" y="94836"/>
                  </a:cubicBezTo>
                  <a:cubicBezTo>
                    <a:pt x="194882" y="100424"/>
                    <a:pt x="208852" y="82263"/>
                    <a:pt x="183706" y="54323"/>
                  </a:cubicBezTo>
                  <a:cubicBezTo>
                    <a:pt x="173927" y="44544"/>
                    <a:pt x="145987" y="26383"/>
                    <a:pt x="105474" y="16604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79" name="任意多边形: 形状 78">
              <a:extLst>
                <a:ext uri="{FF2B5EF4-FFF2-40B4-BE49-F238E27FC236}">
                  <a16:creationId xmlns="" xmlns:a16="http://schemas.microsoft.com/office/drawing/2014/main" id="{A72A361F-0969-41DE-9B03-0B4324E61B49}"/>
                </a:ext>
              </a:extLst>
            </p:cNvPr>
            <p:cNvSpPr/>
            <p:nvPr/>
          </p:nvSpPr>
          <p:spPr>
            <a:xfrm>
              <a:off x="1618752" y="2082148"/>
              <a:ext cx="181610" cy="111760"/>
            </a:xfrm>
            <a:custGeom>
              <a:avLst/>
              <a:gdLst>
                <a:gd name="connsiteX0" fmla="*/ 101463 w 181610"/>
                <a:gd name="connsiteY0" fmla="*/ 22496 h 111760"/>
                <a:gd name="connsiteX1" fmla="*/ 28819 w 181610"/>
                <a:gd name="connsiteY1" fmla="*/ 11320 h 111760"/>
                <a:gd name="connsiteX2" fmla="*/ 10658 w 181610"/>
                <a:gd name="connsiteY2" fmla="*/ 28084 h 111760"/>
                <a:gd name="connsiteX3" fmla="*/ 21834 w 181610"/>
                <a:gd name="connsiteY3" fmla="*/ 46245 h 111760"/>
                <a:gd name="connsiteX4" fmla="*/ 87493 w 181610"/>
                <a:gd name="connsiteY4" fmla="*/ 65803 h 111760"/>
                <a:gd name="connsiteX5" fmla="*/ 162931 w 181610"/>
                <a:gd name="connsiteY5" fmla="*/ 109110 h 111760"/>
                <a:gd name="connsiteX6" fmla="*/ 168519 w 181610"/>
                <a:gd name="connsiteY6" fmla="*/ 69994 h 111760"/>
                <a:gd name="connsiteX7" fmla="*/ 101463 w 181610"/>
                <a:gd name="connsiteY7" fmla="*/ 22496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610" h="111760">
                  <a:moveTo>
                    <a:pt x="101463" y="22496"/>
                  </a:moveTo>
                  <a:cubicBezTo>
                    <a:pt x="65141" y="8526"/>
                    <a:pt x="39995" y="9923"/>
                    <a:pt x="28819" y="11320"/>
                  </a:cubicBezTo>
                  <a:cubicBezTo>
                    <a:pt x="19040" y="12717"/>
                    <a:pt x="12055" y="19702"/>
                    <a:pt x="10658" y="28084"/>
                  </a:cubicBezTo>
                  <a:cubicBezTo>
                    <a:pt x="9261" y="40657"/>
                    <a:pt x="16246" y="43451"/>
                    <a:pt x="21834" y="46245"/>
                  </a:cubicBezTo>
                  <a:cubicBezTo>
                    <a:pt x="31613" y="50436"/>
                    <a:pt x="59553" y="54627"/>
                    <a:pt x="87493" y="65803"/>
                  </a:cubicBezTo>
                  <a:cubicBezTo>
                    <a:pt x="122418" y="79773"/>
                    <a:pt x="150358" y="99331"/>
                    <a:pt x="162931" y="109110"/>
                  </a:cubicBezTo>
                  <a:cubicBezTo>
                    <a:pt x="171313" y="116095"/>
                    <a:pt x="188077" y="99331"/>
                    <a:pt x="168519" y="69994"/>
                  </a:cubicBezTo>
                  <a:cubicBezTo>
                    <a:pt x="160137" y="57421"/>
                    <a:pt x="137785" y="36466"/>
                    <a:pt x="101463" y="22496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0" name="任意多边形: 形状 79">
              <a:extLst>
                <a:ext uri="{FF2B5EF4-FFF2-40B4-BE49-F238E27FC236}">
                  <a16:creationId xmlns="" xmlns:a16="http://schemas.microsoft.com/office/drawing/2014/main" id="{A6132DC3-500B-440D-93C6-A2D780436356}"/>
                </a:ext>
              </a:extLst>
            </p:cNvPr>
            <p:cNvSpPr/>
            <p:nvPr/>
          </p:nvSpPr>
          <p:spPr>
            <a:xfrm>
              <a:off x="1547790" y="2119313"/>
              <a:ext cx="153670" cy="125730"/>
            </a:xfrm>
            <a:custGeom>
              <a:avLst/>
              <a:gdLst>
                <a:gd name="connsiteX0" fmla="*/ 95590 w 153670"/>
                <a:gd name="connsiteY0" fmla="*/ 28639 h 125730"/>
                <a:gd name="connsiteX1" fmla="*/ 32725 w 153670"/>
                <a:gd name="connsiteY1" fmla="*/ 10478 h 125730"/>
                <a:gd name="connsiteX2" fmla="*/ 11770 w 153670"/>
                <a:gd name="connsiteY2" fmla="*/ 24448 h 125730"/>
                <a:gd name="connsiteX3" fmla="*/ 18755 w 153670"/>
                <a:gd name="connsiteY3" fmla="*/ 44006 h 125730"/>
                <a:gd name="connsiteX4" fmla="*/ 76032 w 153670"/>
                <a:gd name="connsiteY4" fmla="*/ 69151 h 125730"/>
                <a:gd name="connsiteX5" fmla="*/ 137500 w 153670"/>
                <a:gd name="connsiteY5" fmla="*/ 119444 h 125730"/>
                <a:gd name="connsiteX6" fmla="*/ 150073 w 153670"/>
                <a:gd name="connsiteY6" fmla="*/ 81724 h 125730"/>
                <a:gd name="connsiteX7" fmla="*/ 95590 w 153670"/>
                <a:gd name="connsiteY7" fmla="*/ 28639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670" h="125730">
                  <a:moveTo>
                    <a:pt x="95590" y="28639"/>
                  </a:moveTo>
                  <a:cubicBezTo>
                    <a:pt x="64856" y="11874"/>
                    <a:pt x="42504" y="10478"/>
                    <a:pt x="32725" y="10478"/>
                  </a:cubicBezTo>
                  <a:cubicBezTo>
                    <a:pt x="24343" y="10478"/>
                    <a:pt x="14564" y="16066"/>
                    <a:pt x="11770" y="24448"/>
                  </a:cubicBezTo>
                  <a:cubicBezTo>
                    <a:pt x="7579" y="37021"/>
                    <a:pt x="14564" y="39814"/>
                    <a:pt x="18755" y="44006"/>
                  </a:cubicBezTo>
                  <a:cubicBezTo>
                    <a:pt x="27137" y="49594"/>
                    <a:pt x="52283" y="55181"/>
                    <a:pt x="76032" y="69151"/>
                  </a:cubicBezTo>
                  <a:cubicBezTo>
                    <a:pt x="106766" y="85916"/>
                    <a:pt x="127721" y="108268"/>
                    <a:pt x="137500" y="119444"/>
                  </a:cubicBezTo>
                  <a:cubicBezTo>
                    <a:pt x="144485" y="126429"/>
                    <a:pt x="162646" y="112459"/>
                    <a:pt x="150073" y="81724"/>
                  </a:cubicBezTo>
                  <a:cubicBezTo>
                    <a:pt x="143088" y="67754"/>
                    <a:pt x="126324" y="45403"/>
                    <a:pt x="95590" y="28639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1" name="任意多边形: 形状 80">
              <a:extLst>
                <a:ext uri="{FF2B5EF4-FFF2-40B4-BE49-F238E27FC236}">
                  <a16:creationId xmlns="" xmlns:a16="http://schemas.microsoft.com/office/drawing/2014/main" id="{4F856C70-EED6-4E22-AD90-A3C479ECE477}"/>
                </a:ext>
              </a:extLst>
            </p:cNvPr>
            <p:cNvSpPr/>
            <p:nvPr/>
          </p:nvSpPr>
          <p:spPr>
            <a:xfrm>
              <a:off x="1471765" y="2148434"/>
              <a:ext cx="139700" cy="125730"/>
            </a:xfrm>
            <a:custGeom>
              <a:avLst/>
              <a:gdLst>
                <a:gd name="connsiteX0" fmla="*/ 89192 w 139700"/>
                <a:gd name="connsiteY0" fmla="*/ 33045 h 125730"/>
                <a:gd name="connsiteX1" fmla="*/ 34709 w 139700"/>
                <a:gd name="connsiteY1" fmla="*/ 10693 h 125730"/>
                <a:gd name="connsiteX2" fmla="*/ 12357 w 139700"/>
                <a:gd name="connsiteY2" fmla="*/ 21869 h 125730"/>
                <a:gd name="connsiteX3" fmla="*/ 17945 w 139700"/>
                <a:gd name="connsiteY3" fmla="*/ 42824 h 125730"/>
                <a:gd name="connsiteX4" fmla="*/ 64046 w 139700"/>
                <a:gd name="connsiteY4" fmla="*/ 69367 h 125730"/>
                <a:gd name="connsiteX5" fmla="*/ 111544 w 139700"/>
                <a:gd name="connsiteY5" fmla="*/ 122453 h 125730"/>
                <a:gd name="connsiteX6" fmla="*/ 129705 w 139700"/>
                <a:gd name="connsiteY6" fmla="*/ 87528 h 125730"/>
                <a:gd name="connsiteX7" fmla="*/ 89192 w 139700"/>
                <a:gd name="connsiteY7" fmla="*/ 33045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0" h="125730">
                  <a:moveTo>
                    <a:pt x="89192" y="33045"/>
                  </a:moveTo>
                  <a:cubicBezTo>
                    <a:pt x="64046" y="14884"/>
                    <a:pt x="43091" y="12090"/>
                    <a:pt x="34709" y="10693"/>
                  </a:cubicBezTo>
                  <a:cubicBezTo>
                    <a:pt x="26327" y="9296"/>
                    <a:pt x="16548" y="14884"/>
                    <a:pt x="12357" y="21869"/>
                  </a:cubicBezTo>
                  <a:cubicBezTo>
                    <a:pt x="6769" y="33045"/>
                    <a:pt x="15151" y="38633"/>
                    <a:pt x="17945" y="42824"/>
                  </a:cubicBezTo>
                  <a:cubicBezTo>
                    <a:pt x="24930" y="48412"/>
                    <a:pt x="44488" y="55397"/>
                    <a:pt x="64046" y="69367"/>
                  </a:cubicBezTo>
                  <a:cubicBezTo>
                    <a:pt x="89192" y="87528"/>
                    <a:pt x="104559" y="111277"/>
                    <a:pt x="111544" y="122453"/>
                  </a:cubicBezTo>
                  <a:cubicBezTo>
                    <a:pt x="115735" y="129438"/>
                    <a:pt x="136690" y="118262"/>
                    <a:pt x="129705" y="87528"/>
                  </a:cubicBezTo>
                  <a:cubicBezTo>
                    <a:pt x="125514" y="73558"/>
                    <a:pt x="114338" y="51206"/>
                    <a:pt x="89192" y="33045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="" xmlns:a16="http://schemas.microsoft.com/office/drawing/2014/main" id="{4AB7A08A-FB83-4039-A653-988B7E07EEA9}"/>
                </a:ext>
              </a:extLst>
            </p:cNvPr>
            <p:cNvSpPr/>
            <p:nvPr/>
          </p:nvSpPr>
          <p:spPr>
            <a:xfrm>
              <a:off x="1752771" y="1714613"/>
              <a:ext cx="335280" cy="195580"/>
            </a:xfrm>
            <a:custGeom>
              <a:avLst/>
              <a:gdLst>
                <a:gd name="connsiteX0" fmla="*/ 302724 w 335280"/>
                <a:gd name="connsiteY0" fmla="*/ 109234 h 195580"/>
                <a:gd name="connsiteX1" fmla="*/ 199346 w 335280"/>
                <a:gd name="connsiteY1" fmla="*/ 110631 h 195580"/>
                <a:gd name="connsiteX2" fmla="*/ 114129 w 335280"/>
                <a:gd name="connsiteY2" fmla="*/ 146953 h 195580"/>
                <a:gd name="connsiteX3" fmla="*/ 108541 w 335280"/>
                <a:gd name="connsiteY3" fmla="*/ 152541 h 195580"/>
                <a:gd name="connsiteX4" fmla="*/ 111335 w 335280"/>
                <a:gd name="connsiteY4" fmla="*/ 144159 h 195580"/>
                <a:gd name="connsiteX5" fmla="*/ 97365 w 335280"/>
                <a:gd name="connsiteY5" fmla="*/ 77103 h 195580"/>
                <a:gd name="connsiteX6" fmla="*/ 49867 w 335280"/>
                <a:gd name="connsiteY6" fmla="*/ 17032 h 195580"/>
                <a:gd name="connsiteX7" fmla="*/ 12148 w 335280"/>
                <a:gd name="connsiteY7" fmla="*/ 25414 h 195580"/>
                <a:gd name="connsiteX8" fmla="*/ 58249 w 335280"/>
                <a:gd name="connsiteY8" fmla="*/ 92470 h 195580"/>
                <a:gd name="connsiteX9" fmla="*/ 79204 w 335280"/>
                <a:gd name="connsiteY9" fmla="*/ 153938 h 195580"/>
                <a:gd name="connsiteX10" fmla="*/ 97365 w 335280"/>
                <a:gd name="connsiteY10" fmla="*/ 162320 h 195580"/>
                <a:gd name="connsiteX11" fmla="*/ 108541 w 335280"/>
                <a:gd name="connsiteY11" fmla="*/ 153938 h 195580"/>
                <a:gd name="connsiteX12" fmla="*/ 105747 w 335280"/>
                <a:gd name="connsiteY12" fmla="*/ 174893 h 195580"/>
                <a:gd name="connsiteX13" fmla="*/ 129496 w 335280"/>
                <a:gd name="connsiteY13" fmla="*/ 184672 h 195580"/>
                <a:gd name="connsiteX14" fmla="*/ 213316 w 335280"/>
                <a:gd name="connsiteY14" fmla="*/ 158129 h 195580"/>
                <a:gd name="connsiteX15" fmla="*/ 325076 w 335280"/>
                <a:gd name="connsiteY15" fmla="*/ 149747 h 195580"/>
                <a:gd name="connsiteX16" fmla="*/ 302724 w 335280"/>
                <a:gd name="connsiteY16" fmla="*/ 109234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280" h="195580">
                  <a:moveTo>
                    <a:pt x="302724" y="109234"/>
                  </a:moveTo>
                  <a:cubicBezTo>
                    <a:pt x="285960" y="103646"/>
                    <a:pt x="246844" y="99455"/>
                    <a:pt x="199346" y="110631"/>
                  </a:cubicBezTo>
                  <a:cubicBezTo>
                    <a:pt x="150451" y="121807"/>
                    <a:pt x="123908" y="139968"/>
                    <a:pt x="114129" y="146953"/>
                  </a:cubicBezTo>
                  <a:cubicBezTo>
                    <a:pt x="111335" y="148350"/>
                    <a:pt x="109938" y="151144"/>
                    <a:pt x="108541" y="152541"/>
                  </a:cubicBezTo>
                  <a:cubicBezTo>
                    <a:pt x="109938" y="149747"/>
                    <a:pt x="111335" y="146953"/>
                    <a:pt x="111335" y="144159"/>
                  </a:cubicBezTo>
                  <a:cubicBezTo>
                    <a:pt x="111335" y="134380"/>
                    <a:pt x="111335" y="110631"/>
                    <a:pt x="97365" y="77103"/>
                  </a:cubicBezTo>
                  <a:cubicBezTo>
                    <a:pt x="81998" y="43575"/>
                    <a:pt x="61043" y="24017"/>
                    <a:pt x="49867" y="17032"/>
                  </a:cubicBezTo>
                  <a:cubicBezTo>
                    <a:pt x="20530" y="1665"/>
                    <a:pt x="5163" y="17032"/>
                    <a:pt x="12148" y="25414"/>
                  </a:cubicBezTo>
                  <a:cubicBezTo>
                    <a:pt x="21927" y="36590"/>
                    <a:pt x="42882" y="60339"/>
                    <a:pt x="58249" y="92470"/>
                  </a:cubicBezTo>
                  <a:cubicBezTo>
                    <a:pt x="70822" y="117616"/>
                    <a:pt x="75013" y="144159"/>
                    <a:pt x="79204" y="153938"/>
                  </a:cubicBezTo>
                  <a:cubicBezTo>
                    <a:pt x="81998" y="159526"/>
                    <a:pt x="86189" y="166511"/>
                    <a:pt x="97365" y="162320"/>
                  </a:cubicBezTo>
                  <a:cubicBezTo>
                    <a:pt x="101556" y="160923"/>
                    <a:pt x="105747" y="158129"/>
                    <a:pt x="108541" y="153938"/>
                  </a:cubicBezTo>
                  <a:cubicBezTo>
                    <a:pt x="104350" y="160923"/>
                    <a:pt x="102953" y="167908"/>
                    <a:pt x="105747" y="174893"/>
                  </a:cubicBezTo>
                  <a:cubicBezTo>
                    <a:pt x="111335" y="187466"/>
                    <a:pt x="122511" y="186069"/>
                    <a:pt x="129496" y="184672"/>
                  </a:cubicBezTo>
                  <a:cubicBezTo>
                    <a:pt x="143466" y="181878"/>
                    <a:pt x="175597" y="166511"/>
                    <a:pt x="213316" y="158129"/>
                  </a:cubicBezTo>
                  <a:cubicBezTo>
                    <a:pt x="260814" y="148350"/>
                    <a:pt x="305518" y="148350"/>
                    <a:pt x="325076" y="149747"/>
                  </a:cubicBezTo>
                  <a:cubicBezTo>
                    <a:pt x="337649" y="149747"/>
                    <a:pt x="343237" y="124601"/>
                    <a:pt x="302724" y="109234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3" name="任意多边形: 形状 82">
              <a:extLst>
                <a:ext uri="{FF2B5EF4-FFF2-40B4-BE49-F238E27FC236}">
                  <a16:creationId xmlns="" xmlns:a16="http://schemas.microsoft.com/office/drawing/2014/main" id="{AAA9F2B8-ED62-46E7-B154-18F6C0972655}"/>
                </a:ext>
              </a:extLst>
            </p:cNvPr>
            <p:cNvSpPr/>
            <p:nvPr/>
          </p:nvSpPr>
          <p:spPr>
            <a:xfrm>
              <a:off x="1885201" y="1700515"/>
              <a:ext cx="251460" cy="125730"/>
            </a:xfrm>
            <a:custGeom>
              <a:avLst/>
              <a:gdLst>
                <a:gd name="connsiteX0" fmla="*/ 205219 w 251460"/>
                <a:gd name="connsiteY0" fmla="*/ 11572 h 125730"/>
                <a:gd name="connsiteX1" fmla="*/ 100444 w 251460"/>
                <a:gd name="connsiteY1" fmla="*/ 29733 h 125730"/>
                <a:gd name="connsiteX2" fmla="*/ 18021 w 251460"/>
                <a:gd name="connsiteY2" fmla="*/ 80025 h 125730"/>
                <a:gd name="connsiteX3" fmla="*/ 13830 w 251460"/>
                <a:gd name="connsiteY3" fmla="*/ 107965 h 125730"/>
                <a:gd name="connsiteX4" fmla="*/ 40373 w 251460"/>
                <a:gd name="connsiteY4" fmla="*/ 113553 h 125730"/>
                <a:gd name="connsiteX5" fmla="*/ 122796 w 251460"/>
                <a:gd name="connsiteY5" fmla="*/ 74437 h 125730"/>
                <a:gd name="connsiteX6" fmla="*/ 234556 w 251460"/>
                <a:gd name="connsiteY6" fmla="*/ 47894 h 125730"/>
                <a:gd name="connsiteX7" fmla="*/ 205219 w 251460"/>
                <a:gd name="connsiteY7" fmla="*/ 11572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1460" h="125730">
                  <a:moveTo>
                    <a:pt x="205219" y="11572"/>
                  </a:moveTo>
                  <a:cubicBezTo>
                    <a:pt x="187058" y="8778"/>
                    <a:pt x="146545" y="10175"/>
                    <a:pt x="100444" y="29733"/>
                  </a:cubicBezTo>
                  <a:cubicBezTo>
                    <a:pt x="52946" y="49291"/>
                    <a:pt x="29197" y="70246"/>
                    <a:pt x="18021" y="80025"/>
                  </a:cubicBezTo>
                  <a:cubicBezTo>
                    <a:pt x="9639" y="88407"/>
                    <a:pt x="8242" y="100980"/>
                    <a:pt x="13830" y="107965"/>
                  </a:cubicBezTo>
                  <a:cubicBezTo>
                    <a:pt x="20815" y="120538"/>
                    <a:pt x="31991" y="116347"/>
                    <a:pt x="40373" y="113553"/>
                  </a:cubicBezTo>
                  <a:cubicBezTo>
                    <a:pt x="54343" y="109362"/>
                    <a:pt x="85077" y="88407"/>
                    <a:pt x="122796" y="74437"/>
                  </a:cubicBezTo>
                  <a:cubicBezTo>
                    <a:pt x="170294" y="56276"/>
                    <a:pt x="214998" y="49291"/>
                    <a:pt x="234556" y="47894"/>
                  </a:cubicBezTo>
                  <a:cubicBezTo>
                    <a:pt x="247129" y="45100"/>
                    <a:pt x="248526" y="19954"/>
                    <a:pt x="205219" y="11572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4" name="任意多边形: 形状 83">
              <a:extLst>
                <a:ext uri="{FF2B5EF4-FFF2-40B4-BE49-F238E27FC236}">
                  <a16:creationId xmlns="" xmlns:a16="http://schemas.microsoft.com/office/drawing/2014/main" id="{EB506B0C-AC91-47AA-85E9-3A43DA069CC8}"/>
                </a:ext>
              </a:extLst>
            </p:cNvPr>
            <p:cNvSpPr/>
            <p:nvPr/>
          </p:nvSpPr>
          <p:spPr>
            <a:xfrm>
              <a:off x="1912463" y="1584261"/>
              <a:ext cx="237490" cy="139700"/>
            </a:xfrm>
            <a:custGeom>
              <a:avLst/>
              <a:gdLst>
                <a:gd name="connsiteX0" fmla="*/ 194721 w 237490"/>
                <a:gd name="connsiteY0" fmla="*/ 10478 h 139700"/>
                <a:gd name="connsiteX1" fmla="*/ 91343 w 237490"/>
                <a:gd name="connsiteY1" fmla="*/ 46800 h 139700"/>
                <a:gd name="connsiteX2" fmla="*/ 15905 w 237490"/>
                <a:gd name="connsiteY2" fmla="*/ 109665 h 139700"/>
                <a:gd name="connsiteX3" fmla="*/ 14508 w 237490"/>
                <a:gd name="connsiteY3" fmla="*/ 137605 h 139700"/>
                <a:gd name="connsiteX4" fmla="*/ 41051 w 237490"/>
                <a:gd name="connsiteY4" fmla="*/ 139002 h 139700"/>
                <a:gd name="connsiteX5" fmla="*/ 117886 w 237490"/>
                <a:gd name="connsiteY5" fmla="*/ 85916 h 139700"/>
                <a:gd name="connsiteX6" fmla="*/ 225455 w 237490"/>
                <a:gd name="connsiteY6" fmla="*/ 39815 h 139700"/>
                <a:gd name="connsiteX7" fmla="*/ 194721 w 237490"/>
                <a:gd name="connsiteY7" fmla="*/ 1047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490" h="139700">
                  <a:moveTo>
                    <a:pt x="194721" y="10478"/>
                  </a:moveTo>
                  <a:cubicBezTo>
                    <a:pt x="176560" y="10478"/>
                    <a:pt x="136047" y="20257"/>
                    <a:pt x="91343" y="46800"/>
                  </a:cubicBezTo>
                  <a:cubicBezTo>
                    <a:pt x="46639" y="73343"/>
                    <a:pt x="25684" y="98489"/>
                    <a:pt x="15905" y="109665"/>
                  </a:cubicBezTo>
                  <a:cubicBezTo>
                    <a:pt x="8920" y="119444"/>
                    <a:pt x="8920" y="130620"/>
                    <a:pt x="14508" y="137605"/>
                  </a:cubicBezTo>
                  <a:cubicBezTo>
                    <a:pt x="24287" y="147384"/>
                    <a:pt x="34066" y="141796"/>
                    <a:pt x="41051" y="139002"/>
                  </a:cubicBezTo>
                  <a:cubicBezTo>
                    <a:pt x="55021" y="132017"/>
                    <a:pt x="82961" y="106871"/>
                    <a:pt x="117886" y="85916"/>
                  </a:cubicBezTo>
                  <a:cubicBezTo>
                    <a:pt x="162590" y="60770"/>
                    <a:pt x="205897" y="46800"/>
                    <a:pt x="225455" y="39815"/>
                  </a:cubicBezTo>
                  <a:cubicBezTo>
                    <a:pt x="240822" y="35624"/>
                    <a:pt x="239425" y="10478"/>
                    <a:pt x="194721" y="10478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5" name="任意多边形: 形状 84">
              <a:extLst>
                <a:ext uri="{FF2B5EF4-FFF2-40B4-BE49-F238E27FC236}">
                  <a16:creationId xmlns="" xmlns:a16="http://schemas.microsoft.com/office/drawing/2014/main" id="{4927C2CD-3FA0-426A-80EF-BFAEBF71647A}"/>
                </a:ext>
              </a:extLst>
            </p:cNvPr>
            <p:cNvSpPr/>
            <p:nvPr/>
          </p:nvSpPr>
          <p:spPr>
            <a:xfrm>
              <a:off x="1928412" y="1465695"/>
              <a:ext cx="223520" cy="167640"/>
            </a:xfrm>
            <a:custGeom>
              <a:avLst/>
              <a:gdLst>
                <a:gd name="connsiteX0" fmla="*/ 174581 w 223520"/>
                <a:gd name="connsiteY0" fmla="*/ 11696 h 167640"/>
                <a:gd name="connsiteX1" fmla="*/ 78188 w 223520"/>
                <a:gd name="connsiteY1" fmla="*/ 63385 h 167640"/>
                <a:gd name="connsiteX2" fmla="*/ 13926 w 223520"/>
                <a:gd name="connsiteY2" fmla="*/ 137426 h 167640"/>
                <a:gd name="connsiteX3" fmla="*/ 16720 w 223520"/>
                <a:gd name="connsiteY3" fmla="*/ 165366 h 167640"/>
                <a:gd name="connsiteX4" fmla="*/ 43263 w 223520"/>
                <a:gd name="connsiteY4" fmla="*/ 161175 h 167640"/>
                <a:gd name="connsiteX5" fmla="*/ 111716 w 223520"/>
                <a:gd name="connsiteY5" fmla="*/ 96913 h 167640"/>
                <a:gd name="connsiteX6" fmla="*/ 212300 w 223520"/>
                <a:gd name="connsiteY6" fmla="*/ 34048 h 167640"/>
                <a:gd name="connsiteX7" fmla="*/ 174581 w 223520"/>
                <a:gd name="connsiteY7" fmla="*/ 11696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20" h="167640">
                  <a:moveTo>
                    <a:pt x="174581" y="11696"/>
                  </a:moveTo>
                  <a:cubicBezTo>
                    <a:pt x="156420" y="14490"/>
                    <a:pt x="118701" y="29857"/>
                    <a:pt x="78188" y="63385"/>
                  </a:cubicBezTo>
                  <a:cubicBezTo>
                    <a:pt x="37675" y="96913"/>
                    <a:pt x="19514" y="124853"/>
                    <a:pt x="13926" y="137426"/>
                  </a:cubicBezTo>
                  <a:cubicBezTo>
                    <a:pt x="8338" y="148602"/>
                    <a:pt x="9735" y="159778"/>
                    <a:pt x="16720" y="165366"/>
                  </a:cubicBezTo>
                  <a:cubicBezTo>
                    <a:pt x="27896" y="173748"/>
                    <a:pt x="36278" y="166763"/>
                    <a:pt x="43263" y="161175"/>
                  </a:cubicBezTo>
                  <a:cubicBezTo>
                    <a:pt x="55836" y="151396"/>
                    <a:pt x="79585" y="122059"/>
                    <a:pt x="111716" y="96913"/>
                  </a:cubicBezTo>
                  <a:cubicBezTo>
                    <a:pt x="152229" y="64782"/>
                    <a:pt x="194139" y="43827"/>
                    <a:pt x="212300" y="34048"/>
                  </a:cubicBezTo>
                  <a:cubicBezTo>
                    <a:pt x="224873" y="29857"/>
                    <a:pt x="219285" y="4711"/>
                    <a:pt x="174581" y="11696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6" name="任意多边形: 形状 85">
              <a:extLst>
                <a:ext uri="{FF2B5EF4-FFF2-40B4-BE49-F238E27FC236}">
                  <a16:creationId xmlns="" xmlns:a16="http://schemas.microsoft.com/office/drawing/2014/main" id="{E64BC950-B4AC-4A63-A181-0BEB6454F9B0}"/>
                </a:ext>
              </a:extLst>
            </p:cNvPr>
            <p:cNvSpPr/>
            <p:nvPr/>
          </p:nvSpPr>
          <p:spPr>
            <a:xfrm>
              <a:off x="1928538" y="1357797"/>
              <a:ext cx="195580" cy="195580"/>
            </a:xfrm>
            <a:custGeom>
              <a:avLst/>
              <a:gdLst>
                <a:gd name="connsiteX0" fmla="*/ 66886 w 195580"/>
                <a:gd name="connsiteY0" fmla="*/ 77684 h 195580"/>
                <a:gd name="connsiteX1" fmla="*/ 12403 w 195580"/>
                <a:gd name="connsiteY1" fmla="*/ 157313 h 195580"/>
                <a:gd name="connsiteX2" fmla="*/ 19388 w 195580"/>
                <a:gd name="connsiteY2" fmla="*/ 183856 h 195580"/>
                <a:gd name="connsiteX3" fmla="*/ 44534 w 195580"/>
                <a:gd name="connsiteY3" fmla="*/ 176871 h 195580"/>
                <a:gd name="connsiteX4" fmla="*/ 103208 w 195580"/>
                <a:gd name="connsiteY4" fmla="*/ 105624 h 195580"/>
                <a:gd name="connsiteX5" fmla="*/ 194013 w 195580"/>
                <a:gd name="connsiteY5" fmla="*/ 32980 h 195580"/>
                <a:gd name="connsiteX6" fmla="*/ 154897 w 195580"/>
                <a:gd name="connsiteY6" fmla="*/ 13422 h 195580"/>
                <a:gd name="connsiteX7" fmla="*/ 66886 w 195580"/>
                <a:gd name="connsiteY7" fmla="*/ 77684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580" h="195580">
                  <a:moveTo>
                    <a:pt x="66886" y="77684"/>
                  </a:moveTo>
                  <a:cubicBezTo>
                    <a:pt x="31961" y="115403"/>
                    <a:pt x="17991" y="144740"/>
                    <a:pt x="12403" y="157313"/>
                  </a:cubicBezTo>
                  <a:cubicBezTo>
                    <a:pt x="8212" y="168489"/>
                    <a:pt x="11006" y="179665"/>
                    <a:pt x="19388" y="183856"/>
                  </a:cubicBezTo>
                  <a:cubicBezTo>
                    <a:pt x="30564" y="190841"/>
                    <a:pt x="38946" y="182459"/>
                    <a:pt x="44534" y="176871"/>
                  </a:cubicBezTo>
                  <a:cubicBezTo>
                    <a:pt x="55710" y="167091"/>
                    <a:pt x="75268" y="134961"/>
                    <a:pt x="103208" y="105624"/>
                  </a:cubicBezTo>
                  <a:cubicBezTo>
                    <a:pt x="138133" y="69301"/>
                    <a:pt x="175852" y="44156"/>
                    <a:pt x="194013" y="32980"/>
                  </a:cubicBezTo>
                  <a:cubicBezTo>
                    <a:pt x="205189" y="25995"/>
                    <a:pt x="196807" y="2246"/>
                    <a:pt x="154897" y="13422"/>
                  </a:cubicBezTo>
                  <a:cubicBezTo>
                    <a:pt x="138133" y="20407"/>
                    <a:pt x="101811" y="39965"/>
                    <a:pt x="66886" y="77684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7" name="任意多边形: 形状 86">
              <a:extLst>
                <a:ext uri="{FF2B5EF4-FFF2-40B4-BE49-F238E27FC236}">
                  <a16:creationId xmlns="" xmlns:a16="http://schemas.microsoft.com/office/drawing/2014/main" id="{6D7A8170-46BB-4B67-95D7-AD969ECDD82E}"/>
                </a:ext>
              </a:extLst>
            </p:cNvPr>
            <p:cNvSpPr/>
            <p:nvPr/>
          </p:nvSpPr>
          <p:spPr>
            <a:xfrm>
              <a:off x="1918426" y="1258272"/>
              <a:ext cx="181610" cy="195580"/>
            </a:xfrm>
            <a:custGeom>
              <a:avLst/>
              <a:gdLst>
                <a:gd name="connsiteX0" fmla="*/ 53249 w 181610"/>
                <a:gd name="connsiteY0" fmla="*/ 87801 h 195580"/>
                <a:gd name="connsiteX1" fmla="*/ 11339 w 181610"/>
                <a:gd name="connsiteY1" fmla="*/ 171621 h 195580"/>
                <a:gd name="connsiteX2" fmla="*/ 21118 w 181610"/>
                <a:gd name="connsiteY2" fmla="*/ 196767 h 195580"/>
                <a:gd name="connsiteX3" fmla="*/ 44868 w 181610"/>
                <a:gd name="connsiteY3" fmla="*/ 186988 h 195580"/>
                <a:gd name="connsiteX4" fmla="*/ 92366 w 181610"/>
                <a:gd name="connsiteY4" fmla="*/ 111550 h 195580"/>
                <a:gd name="connsiteX5" fmla="*/ 170598 w 181610"/>
                <a:gd name="connsiteY5" fmla="*/ 30524 h 195580"/>
                <a:gd name="connsiteX6" fmla="*/ 130085 w 181610"/>
                <a:gd name="connsiteY6" fmla="*/ 16554 h 195580"/>
                <a:gd name="connsiteX7" fmla="*/ 53249 w 181610"/>
                <a:gd name="connsiteY7" fmla="*/ 87801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610" h="195580">
                  <a:moveTo>
                    <a:pt x="53249" y="87801"/>
                  </a:moveTo>
                  <a:cubicBezTo>
                    <a:pt x="23913" y="128314"/>
                    <a:pt x="14133" y="159048"/>
                    <a:pt x="11339" y="171621"/>
                  </a:cubicBezTo>
                  <a:cubicBezTo>
                    <a:pt x="8546" y="182797"/>
                    <a:pt x="12736" y="192576"/>
                    <a:pt x="21118" y="196767"/>
                  </a:cubicBezTo>
                  <a:cubicBezTo>
                    <a:pt x="33691" y="202355"/>
                    <a:pt x="39279" y="193973"/>
                    <a:pt x="44868" y="186988"/>
                  </a:cubicBezTo>
                  <a:cubicBezTo>
                    <a:pt x="54646" y="175812"/>
                    <a:pt x="68616" y="142284"/>
                    <a:pt x="92366" y="111550"/>
                  </a:cubicBezTo>
                  <a:cubicBezTo>
                    <a:pt x="121703" y="72434"/>
                    <a:pt x="155231" y="43097"/>
                    <a:pt x="170598" y="30524"/>
                  </a:cubicBezTo>
                  <a:cubicBezTo>
                    <a:pt x="180376" y="22142"/>
                    <a:pt x="170598" y="-210"/>
                    <a:pt x="130085" y="16554"/>
                  </a:cubicBezTo>
                  <a:cubicBezTo>
                    <a:pt x="114718" y="23539"/>
                    <a:pt x="82586" y="47288"/>
                    <a:pt x="53249" y="87801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8" name="任意多边形: 形状 87">
              <a:extLst>
                <a:ext uri="{FF2B5EF4-FFF2-40B4-BE49-F238E27FC236}">
                  <a16:creationId xmlns="" xmlns:a16="http://schemas.microsoft.com/office/drawing/2014/main" id="{3D387F2D-FF67-4024-8607-37070782599D}"/>
                </a:ext>
              </a:extLst>
            </p:cNvPr>
            <p:cNvSpPr/>
            <p:nvPr/>
          </p:nvSpPr>
          <p:spPr>
            <a:xfrm>
              <a:off x="1896671" y="1170432"/>
              <a:ext cx="153670" cy="209550"/>
            </a:xfrm>
            <a:custGeom>
              <a:avLst/>
              <a:gdLst>
                <a:gd name="connsiteX0" fmla="*/ 44270 w 153670"/>
                <a:gd name="connsiteY0" fmla="*/ 94615 h 209550"/>
                <a:gd name="connsiteX1" fmla="*/ 10742 w 153670"/>
                <a:gd name="connsiteY1" fmla="*/ 178435 h 209550"/>
                <a:gd name="connsiteX2" fmla="*/ 21918 w 153670"/>
                <a:gd name="connsiteY2" fmla="*/ 200787 h 209550"/>
                <a:gd name="connsiteX3" fmla="*/ 42873 w 153670"/>
                <a:gd name="connsiteY3" fmla="*/ 189611 h 209550"/>
                <a:gd name="connsiteX4" fmla="*/ 81989 w 153670"/>
                <a:gd name="connsiteY4" fmla="*/ 112776 h 209550"/>
                <a:gd name="connsiteX5" fmla="*/ 147648 w 153670"/>
                <a:gd name="connsiteY5" fmla="*/ 27559 h 209550"/>
                <a:gd name="connsiteX6" fmla="*/ 109929 w 153670"/>
                <a:gd name="connsiteY6" fmla="*/ 19177 h 209550"/>
                <a:gd name="connsiteX7" fmla="*/ 44270 w 153670"/>
                <a:gd name="connsiteY7" fmla="*/ 94615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670" h="209550">
                  <a:moveTo>
                    <a:pt x="44270" y="94615"/>
                  </a:moveTo>
                  <a:cubicBezTo>
                    <a:pt x="19124" y="136525"/>
                    <a:pt x="13536" y="165862"/>
                    <a:pt x="10742" y="178435"/>
                  </a:cubicBezTo>
                  <a:cubicBezTo>
                    <a:pt x="9345" y="189611"/>
                    <a:pt x="13536" y="197993"/>
                    <a:pt x="21918" y="200787"/>
                  </a:cubicBezTo>
                  <a:cubicBezTo>
                    <a:pt x="33094" y="204978"/>
                    <a:pt x="38682" y="195199"/>
                    <a:pt x="42873" y="189611"/>
                  </a:cubicBezTo>
                  <a:cubicBezTo>
                    <a:pt x="49858" y="178435"/>
                    <a:pt x="62431" y="144907"/>
                    <a:pt x="81989" y="112776"/>
                  </a:cubicBezTo>
                  <a:cubicBezTo>
                    <a:pt x="107135" y="72263"/>
                    <a:pt x="135075" y="41529"/>
                    <a:pt x="147648" y="27559"/>
                  </a:cubicBezTo>
                  <a:cubicBezTo>
                    <a:pt x="156030" y="17780"/>
                    <a:pt x="144854" y="-381"/>
                    <a:pt x="109929" y="19177"/>
                  </a:cubicBezTo>
                  <a:cubicBezTo>
                    <a:pt x="95959" y="27559"/>
                    <a:pt x="68019" y="54102"/>
                    <a:pt x="44270" y="94615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89" name="任意多边形: 形状 88">
              <a:extLst>
                <a:ext uri="{FF2B5EF4-FFF2-40B4-BE49-F238E27FC236}">
                  <a16:creationId xmlns="" xmlns:a16="http://schemas.microsoft.com/office/drawing/2014/main" id="{1476027F-959B-4F5E-86FD-28681413E25E}"/>
                </a:ext>
              </a:extLst>
            </p:cNvPr>
            <p:cNvSpPr/>
            <p:nvPr/>
          </p:nvSpPr>
          <p:spPr>
            <a:xfrm>
              <a:off x="1865986" y="1103006"/>
              <a:ext cx="125730" cy="195580"/>
            </a:xfrm>
            <a:custGeom>
              <a:avLst/>
              <a:gdLst>
                <a:gd name="connsiteX0" fmla="*/ 10693 w 125730"/>
                <a:gd name="connsiteY0" fmla="*/ 176011 h 195580"/>
                <a:gd name="connsiteX1" fmla="*/ 21869 w 125730"/>
                <a:gd name="connsiteY1" fmla="*/ 195569 h 195580"/>
                <a:gd name="connsiteX2" fmla="*/ 40030 w 125730"/>
                <a:gd name="connsiteY2" fmla="*/ 182996 h 195580"/>
                <a:gd name="connsiteX3" fmla="*/ 69367 w 125730"/>
                <a:gd name="connsiteY3" fmla="*/ 108955 h 195580"/>
                <a:gd name="connsiteX4" fmla="*/ 123850 w 125730"/>
                <a:gd name="connsiteY4" fmla="*/ 25135 h 195580"/>
                <a:gd name="connsiteX5" fmla="*/ 88925 w 125730"/>
                <a:gd name="connsiteY5" fmla="*/ 20944 h 195580"/>
                <a:gd name="connsiteX6" fmla="*/ 34442 w 125730"/>
                <a:gd name="connsiteY6" fmla="*/ 96382 h 195580"/>
                <a:gd name="connsiteX7" fmla="*/ 10693 w 125730"/>
                <a:gd name="connsiteY7" fmla="*/ 176011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730" h="195580">
                  <a:moveTo>
                    <a:pt x="10693" y="176011"/>
                  </a:moveTo>
                  <a:cubicBezTo>
                    <a:pt x="9296" y="187187"/>
                    <a:pt x="14884" y="194172"/>
                    <a:pt x="21869" y="195569"/>
                  </a:cubicBezTo>
                  <a:cubicBezTo>
                    <a:pt x="33045" y="198363"/>
                    <a:pt x="37236" y="189981"/>
                    <a:pt x="40030" y="182996"/>
                  </a:cubicBezTo>
                  <a:cubicBezTo>
                    <a:pt x="45618" y="171820"/>
                    <a:pt x="54000" y="141086"/>
                    <a:pt x="69367" y="108955"/>
                  </a:cubicBezTo>
                  <a:cubicBezTo>
                    <a:pt x="88925" y="69839"/>
                    <a:pt x="112674" y="39105"/>
                    <a:pt x="123850" y="25135"/>
                  </a:cubicBezTo>
                  <a:cubicBezTo>
                    <a:pt x="130835" y="15356"/>
                    <a:pt x="119659" y="-11"/>
                    <a:pt x="88925" y="20944"/>
                  </a:cubicBezTo>
                  <a:cubicBezTo>
                    <a:pt x="76352" y="29326"/>
                    <a:pt x="52603" y="55869"/>
                    <a:pt x="34442" y="96382"/>
                  </a:cubicBezTo>
                  <a:cubicBezTo>
                    <a:pt x="14884" y="135498"/>
                    <a:pt x="12090" y="163438"/>
                    <a:pt x="10693" y="176011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="" xmlns:a16="http://schemas.microsoft.com/office/drawing/2014/main" id="{0734F50F-CA04-41C9-9D7B-E391457A3320}"/>
                </a:ext>
              </a:extLst>
            </p:cNvPr>
            <p:cNvSpPr/>
            <p:nvPr/>
          </p:nvSpPr>
          <p:spPr>
            <a:xfrm>
              <a:off x="1691954" y="1050799"/>
              <a:ext cx="251460" cy="195580"/>
            </a:xfrm>
            <a:custGeom>
              <a:avLst/>
              <a:gdLst>
                <a:gd name="connsiteX0" fmla="*/ 149800 w 251460"/>
                <a:gd name="connsiteY0" fmla="*/ 166750 h 195580"/>
                <a:gd name="connsiteX1" fmla="*/ 152594 w 251460"/>
                <a:gd name="connsiteY1" fmla="*/ 176529 h 195580"/>
                <a:gd name="connsiteX2" fmla="*/ 148403 w 251460"/>
                <a:gd name="connsiteY2" fmla="*/ 173735 h 195580"/>
                <a:gd name="connsiteX3" fmla="*/ 92523 w 251460"/>
                <a:gd name="connsiteY3" fmla="*/ 156971 h 195580"/>
                <a:gd name="connsiteX4" fmla="*/ 28261 w 251460"/>
                <a:gd name="connsiteY4" fmla="*/ 162559 h 195580"/>
                <a:gd name="connsiteX5" fmla="*/ 17085 w 251460"/>
                <a:gd name="connsiteY5" fmla="*/ 186308 h 195580"/>
                <a:gd name="connsiteX6" fmla="*/ 86935 w 251460"/>
                <a:gd name="connsiteY6" fmla="*/ 184911 h 195580"/>
                <a:gd name="connsiteX7" fmla="*/ 141418 w 251460"/>
                <a:gd name="connsiteY7" fmla="*/ 196087 h 195580"/>
                <a:gd name="connsiteX8" fmla="*/ 155388 w 251460"/>
                <a:gd name="connsiteY8" fmla="*/ 189102 h 195580"/>
                <a:gd name="connsiteX9" fmla="*/ 153991 w 251460"/>
                <a:gd name="connsiteY9" fmla="*/ 179323 h 195580"/>
                <a:gd name="connsiteX10" fmla="*/ 162373 w 251460"/>
                <a:gd name="connsiteY10" fmla="*/ 183514 h 195580"/>
                <a:gd name="connsiteX11" fmla="*/ 177740 w 251460"/>
                <a:gd name="connsiteY11" fmla="*/ 170941 h 195580"/>
                <a:gd name="connsiteX12" fmla="*/ 198695 w 251460"/>
                <a:gd name="connsiteY12" fmla="*/ 102488 h 195580"/>
                <a:gd name="connsiteX13" fmla="*/ 240605 w 251460"/>
                <a:gd name="connsiteY13" fmla="*/ 22859 h 195580"/>
                <a:gd name="connsiteX14" fmla="*/ 208474 w 251460"/>
                <a:gd name="connsiteY14" fmla="*/ 21462 h 195580"/>
                <a:gd name="connsiteX15" fmla="*/ 165167 w 251460"/>
                <a:gd name="connsiteY15" fmla="*/ 92709 h 195580"/>
                <a:gd name="connsiteX16" fmla="*/ 149800 w 251460"/>
                <a:gd name="connsiteY16" fmla="*/ 166750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460" h="195580">
                  <a:moveTo>
                    <a:pt x="149800" y="166750"/>
                  </a:moveTo>
                  <a:cubicBezTo>
                    <a:pt x="149800" y="170941"/>
                    <a:pt x="151197" y="173735"/>
                    <a:pt x="152594" y="176529"/>
                  </a:cubicBezTo>
                  <a:cubicBezTo>
                    <a:pt x="151197" y="175132"/>
                    <a:pt x="149800" y="173735"/>
                    <a:pt x="148403" y="173735"/>
                  </a:cubicBezTo>
                  <a:cubicBezTo>
                    <a:pt x="141418" y="169544"/>
                    <a:pt x="123257" y="161162"/>
                    <a:pt x="92523" y="156971"/>
                  </a:cubicBezTo>
                  <a:cubicBezTo>
                    <a:pt x="61789" y="152780"/>
                    <a:pt x="38040" y="156971"/>
                    <a:pt x="28261" y="162559"/>
                  </a:cubicBezTo>
                  <a:cubicBezTo>
                    <a:pt x="4512" y="173735"/>
                    <a:pt x="8703" y="187705"/>
                    <a:pt x="17085" y="186308"/>
                  </a:cubicBezTo>
                  <a:cubicBezTo>
                    <a:pt x="29658" y="184911"/>
                    <a:pt x="56201" y="182117"/>
                    <a:pt x="86935" y="184911"/>
                  </a:cubicBezTo>
                  <a:cubicBezTo>
                    <a:pt x="110684" y="187705"/>
                    <a:pt x="131639" y="194690"/>
                    <a:pt x="141418" y="196087"/>
                  </a:cubicBezTo>
                  <a:cubicBezTo>
                    <a:pt x="147006" y="196087"/>
                    <a:pt x="152594" y="197484"/>
                    <a:pt x="155388" y="189102"/>
                  </a:cubicBezTo>
                  <a:cubicBezTo>
                    <a:pt x="156785" y="186308"/>
                    <a:pt x="155388" y="182117"/>
                    <a:pt x="153991" y="179323"/>
                  </a:cubicBezTo>
                  <a:cubicBezTo>
                    <a:pt x="156785" y="182117"/>
                    <a:pt x="158182" y="183514"/>
                    <a:pt x="162373" y="183514"/>
                  </a:cubicBezTo>
                  <a:cubicBezTo>
                    <a:pt x="172152" y="184911"/>
                    <a:pt x="174946" y="176529"/>
                    <a:pt x="177740" y="170941"/>
                  </a:cubicBezTo>
                  <a:cubicBezTo>
                    <a:pt x="181931" y="159765"/>
                    <a:pt x="187519" y="131825"/>
                    <a:pt x="198695" y="102488"/>
                  </a:cubicBezTo>
                  <a:cubicBezTo>
                    <a:pt x="212665" y="64769"/>
                    <a:pt x="232223" y="35432"/>
                    <a:pt x="240605" y="22859"/>
                  </a:cubicBezTo>
                  <a:cubicBezTo>
                    <a:pt x="246193" y="14477"/>
                    <a:pt x="235017" y="507"/>
                    <a:pt x="208474" y="21462"/>
                  </a:cubicBezTo>
                  <a:cubicBezTo>
                    <a:pt x="197298" y="29844"/>
                    <a:pt x="179137" y="56387"/>
                    <a:pt x="165167" y="92709"/>
                  </a:cubicBezTo>
                  <a:cubicBezTo>
                    <a:pt x="151197" y="131825"/>
                    <a:pt x="149800" y="156971"/>
                    <a:pt x="149800" y="166750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1" name="任意多边形: 形状 90">
              <a:extLst>
                <a:ext uri="{FF2B5EF4-FFF2-40B4-BE49-F238E27FC236}">
                  <a16:creationId xmlns="" xmlns:a16="http://schemas.microsoft.com/office/drawing/2014/main" id="{ECA42CEA-54E5-4DA4-AC7D-2D73FD687480}"/>
                </a:ext>
              </a:extLst>
            </p:cNvPr>
            <p:cNvSpPr/>
            <p:nvPr/>
          </p:nvSpPr>
          <p:spPr>
            <a:xfrm>
              <a:off x="1792501" y="1012077"/>
              <a:ext cx="83820" cy="167640"/>
            </a:xfrm>
            <a:custGeom>
              <a:avLst/>
              <a:gdLst>
                <a:gd name="connsiteX0" fmla="*/ 11534 w 83820"/>
                <a:gd name="connsiteY0" fmla="*/ 153783 h 167640"/>
                <a:gd name="connsiteX1" fmla="*/ 24107 w 83820"/>
                <a:gd name="connsiteY1" fmla="*/ 167753 h 167640"/>
                <a:gd name="connsiteX2" fmla="*/ 38077 w 83820"/>
                <a:gd name="connsiteY2" fmla="*/ 155180 h 167640"/>
                <a:gd name="connsiteX3" fmla="*/ 50650 w 83820"/>
                <a:gd name="connsiteY3" fmla="*/ 93712 h 167640"/>
                <a:gd name="connsiteX4" fmla="*/ 81384 w 83820"/>
                <a:gd name="connsiteY4" fmla="*/ 21068 h 167640"/>
                <a:gd name="connsiteX5" fmla="*/ 50650 w 83820"/>
                <a:gd name="connsiteY5" fmla="*/ 22465 h 167640"/>
                <a:gd name="connsiteX6" fmla="*/ 17122 w 83820"/>
                <a:gd name="connsiteY6" fmla="*/ 88124 h 167640"/>
                <a:gd name="connsiteX7" fmla="*/ 11534 w 83820"/>
                <a:gd name="connsiteY7" fmla="*/ 153783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" h="167640">
                  <a:moveTo>
                    <a:pt x="11534" y="153783"/>
                  </a:moveTo>
                  <a:cubicBezTo>
                    <a:pt x="12930" y="162165"/>
                    <a:pt x="18519" y="167753"/>
                    <a:pt x="24107" y="167753"/>
                  </a:cubicBezTo>
                  <a:cubicBezTo>
                    <a:pt x="33885" y="167753"/>
                    <a:pt x="35282" y="160768"/>
                    <a:pt x="38077" y="155180"/>
                  </a:cubicBezTo>
                  <a:cubicBezTo>
                    <a:pt x="40870" y="145401"/>
                    <a:pt x="42267" y="120255"/>
                    <a:pt x="50650" y="93712"/>
                  </a:cubicBezTo>
                  <a:cubicBezTo>
                    <a:pt x="60429" y="60184"/>
                    <a:pt x="74399" y="32244"/>
                    <a:pt x="81384" y="21068"/>
                  </a:cubicBezTo>
                  <a:cubicBezTo>
                    <a:pt x="85575" y="12686"/>
                    <a:pt x="73002" y="1510"/>
                    <a:pt x="50650" y="22465"/>
                  </a:cubicBezTo>
                  <a:cubicBezTo>
                    <a:pt x="42267" y="30847"/>
                    <a:pt x="26900" y="54596"/>
                    <a:pt x="17122" y="88124"/>
                  </a:cubicBezTo>
                  <a:cubicBezTo>
                    <a:pt x="8740" y="123049"/>
                    <a:pt x="10137" y="144004"/>
                    <a:pt x="11534" y="153783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2" name="任意多边形: 形状 91">
              <a:extLst>
                <a:ext uri="{FF2B5EF4-FFF2-40B4-BE49-F238E27FC236}">
                  <a16:creationId xmlns="" xmlns:a16="http://schemas.microsoft.com/office/drawing/2014/main" id="{73D7109A-636D-4FC9-9A2B-F60126E0A117}"/>
                </a:ext>
              </a:extLst>
            </p:cNvPr>
            <p:cNvSpPr/>
            <p:nvPr/>
          </p:nvSpPr>
          <p:spPr>
            <a:xfrm>
              <a:off x="1751617" y="986007"/>
              <a:ext cx="69850" cy="153670"/>
            </a:xfrm>
            <a:custGeom>
              <a:avLst/>
              <a:gdLst>
                <a:gd name="connsiteX0" fmla="*/ 25875 w 69850"/>
                <a:gd name="connsiteY0" fmla="*/ 147722 h 153670"/>
                <a:gd name="connsiteX1" fmla="*/ 37051 w 69850"/>
                <a:gd name="connsiteY1" fmla="*/ 136546 h 153670"/>
                <a:gd name="connsiteX2" fmla="*/ 42639 w 69850"/>
                <a:gd name="connsiteY2" fmla="*/ 83460 h 153670"/>
                <a:gd name="connsiteX3" fmla="*/ 63594 w 69850"/>
                <a:gd name="connsiteY3" fmla="*/ 19198 h 153670"/>
                <a:gd name="connsiteX4" fmla="*/ 37051 w 69850"/>
                <a:gd name="connsiteY4" fmla="*/ 21992 h 153670"/>
                <a:gd name="connsiteX5" fmla="*/ 13302 w 69850"/>
                <a:gd name="connsiteY5" fmla="*/ 80666 h 153670"/>
                <a:gd name="connsiteX6" fmla="*/ 13302 w 69850"/>
                <a:gd name="connsiteY6" fmla="*/ 136546 h 153670"/>
                <a:gd name="connsiteX7" fmla="*/ 25875 w 69850"/>
                <a:gd name="connsiteY7" fmla="*/ 147722 h 15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153670">
                  <a:moveTo>
                    <a:pt x="25875" y="147722"/>
                  </a:moveTo>
                  <a:cubicBezTo>
                    <a:pt x="34257" y="147722"/>
                    <a:pt x="35654" y="140737"/>
                    <a:pt x="37051" y="136546"/>
                  </a:cubicBezTo>
                  <a:cubicBezTo>
                    <a:pt x="38448" y="128164"/>
                    <a:pt x="38448" y="105812"/>
                    <a:pt x="42639" y="83460"/>
                  </a:cubicBezTo>
                  <a:cubicBezTo>
                    <a:pt x="48227" y="54123"/>
                    <a:pt x="59403" y="30374"/>
                    <a:pt x="63594" y="19198"/>
                  </a:cubicBezTo>
                  <a:cubicBezTo>
                    <a:pt x="66388" y="12213"/>
                    <a:pt x="55212" y="2434"/>
                    <a:pt x="37051" y="21992"/>
                  </a:cubicBezTo>
                  <a:cubicBezTo>
                    <a:pt x="30066" y="30374"/>
                    <a:pt x="18890" y="51329"/>
                    <a:pt x="13302" y="80666"/>
                  </a:cubicBezTo>
                  <a:cubicBezTo>
                    <a:pt x="7714" y="110003"/>
                    <a:pt x="11905" y="129561"/>
                    <a:pt x="13302" y="136546"/>
                  </a:cubicBezTo>
                  <a:cubicBezTo>
                    <a:pt x="14699" y="143531"/>
                    <a:pt x="20287" y="147722"/>
                    <a:pt x="25875" y="147722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3" name="任意多边形: 形状 92">
              <a:extLst>
                <a:ext uri="{FF2B5EF4-FFF2-40B4-BE49-F238E27FC236}">
                  <a16:creationId xmlns="" xmlns:a16="http://schemas.microsoft.com/office/drawing/2014/main" id="{D8030108-CF84-44A1-82A5-9D7840AF786D}"/>
                </a:ext>
              </a:extLst>
            </p:cNvPr>
            <p:cNvSpPr/>
            <p:nvPr/>
          </p:nvSpPr>
          <p:spPr>
            <a:xfrm>
              <a:off x="1708966" y="969748"/>
              <a:ext cx="55880" cy="125730"/>
            </a:xfrm>
            <a:custGeom>
              <a:avLst/>
              <a:gdLst>
                <a:gd name="connsiteX0" fmla="*/ 29410 w 55880"/>
                <a:gd name="connsiteY0" fmla="*/ 126262 h 125730"/>
                <a:gd name="connsiteX1" fmla="*/ 37792 w 55880"/>
                <a:gd name="connsiteY1" fmla="*/ 116483 h 125730"/>
                <a:gd name="connsiteX2" fmla="*/ 37792 w 55880"/>
                <a:gd name="connsiteY2" fmla="*/ 71778 h 125730"/>
                <a:gd name="connsiteX3" fmla="*/ 51762 w 55880"/>
                <a:gd name="connsiteY3" fmla="*/ 17296 h 125730"/>
                <a:gd name="connsiteX4" fmla="*/ 28013 w 55880"/>
                <a:gd name="connsiteY4" fmla="*/ 21487 h 125730"/>
                <a:gd name="connsiteX5" fmla="*/ 11249 w 55880"/>
                <a:gd name="connsiteY5" fmla="*/ 71778 h 125730"/>
                <a:gd name="connsiteX6" fmla="*/ 15440 w 55880"/>
                <a:gd name="connsiteY6" fmla="*/ 119277 h 125730"/>
                <a:gd name="connsiteX7" fmla="*/ 29410 w 55880"/>
                <a:gd name="connsiteY7" fmla="*/ 126262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80" h="125730">
                  <a:moveTo>
                    <a:pt x="29410" y="126262"/>
                  </a:moveTo>
                  <a:cubicBezTo>
                    <a:pt x="36395" y="126262"/>
                    <a:pt x="37792" y="120673"/>
                    <a:pt x="37792" y="116483"/>
                  </a:cubicBezTo>
                  <a:cubicBezTo>
                    <a:pt x="39189" y="109498"/>
                    <a:pt x="36395" y="91337"/>
                    <a:pt x="37792" y="71778"/>
                  </a:cubicBezTo>
                  <a:cubicBezTo>
                    <a:pt x="40586" y="46633"/>
                    <a:pt x="47571" y="27075"/>
                    <a:pt x="51762" y="17296"/>
                  </a:cubicBezTo>
                  <a:cubicBezTo>
                    <a:pt x="54556" y="10311"/>
                    <a:pt x="41983" y="4723"/>
                    <a:pt x="28013" y="21487"/>
                  </a:cubicBezTo>
                  <a:cubicBezTo>
                    <a:pt x="22425" y="28472"/>
                    <a:pt x="14043" y="46633"/>
                    <a:pt x="11249" y="71778"/>
                  </a:cubicBezTo>
                  <a:cubicBezTo>
                    <a:pt x="8455" y="96925"/>
                    <a:pt x="14043" y="112292"/>
                    <a:pt x="15440" y="119277"/>
                  </a:cubicBezTo>
                  <a:cubicBezTo>
                    <a:pt x="19631" y="123468"/>
                    <a:pt x="25219" y="126262"/>
                    <a:pt x="29410" y="126262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4" name="任意多边形: 形状 93">
              <a:extLst>
                <a:ext uri="{FF2B5EF4-FFF2-40B4-BE49-F238E27FC236}">
                  <a16:creationId xmlns="" xmlns:a16="http://schemas.microsoft.com/office/drawing/2014/main" id="{22BBC7C6-AE41-48C8-9112-FC0A91FA73E7}"/>
                </a:ext>
              </a:extLst>
            </p:cNvPr>
            <p:cNvSpPr/>
            <p:nvPr/>
          </p:nvSpPr>
          <p:spPr>
            <a:xfrm>
              <a:off x="1670621" y="960152"/>
              <a:ext cx="41910" cy="111760"/>
            </a:xfrm>
            <a:custGeom>
              <a:avLst/>
              <a:gdLst>
                <a:gd name="connsiteX0" fmla="*/ 30036 w 41910"/>
                <a:gd name="connsiteY0" fmla="*/ 103727 h 111760"/>
                <a:gd name="connsiteX1" fmla="*/ 37021 w 41910"/>
                <a:gd name="connsiteY1" fmla="*/ 95345 h 111760"/>
                <a:gd name="connsiteX2" fmla="*/ 34227 w 41910"/>
                <a:gd name="connsiteY2" fmla="*/ 60420 h 111760"/>
                <a:gd name="connsiteX3" fmla="*/ 41212 w 41910"/>
                <a:gd name="connsiteY3" fmla="*/ 15716 h 111760"/>
                <a:gd name="connsiteX4" fmla="*/ 20257 w 41910"/>
                <a:gd name="connsiteY4" fmla="*/ 19907 h 111760"/>
                <a:gd name="connsiteX5" fmla="*/ 10478 w 41910"/>
                <a:gd name="connsiteY5" fmla="*/ 60420 h 111760"/>
                <a:gd name="connsiteX6" fmla="*/ 18860 w 41910"/>
                <a:gd name="connsiteY6" fmla="*/ 96742 h 111760"/>
                <a:gd name="connsiteX7" fmla="*/ 30036 w 41910"/>
                <a:gd name="connsiteY7" fmla="*/ 103727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10" h="111760">
                  <a:moveTo>
                    <a:pt x="30036" y="103727"/>
                  </a:moveTo>
                  <a:cubicBezTo>
                    <a:pt x="37021" y="102330"/>
                    <a:pt x="37021" y="98139"/>
                    <a:pt x="37021" y="95345"/>
                  </a:cubicBezTo>
                  <a:cubicBezTo>
                    <a:pt x="37021" y="89757"/>
                    <a:pt x="34227" y="75787"/>
                    <a:pt x="34227" y="60420"/>
                  </a:cubicBezTo>
                  <a:cubicBezTo>
                    <a:pt x="34227" y="40862"/>
                    <a:pt x="39815" y="24098"/>
                    <a:pt x="41212" y="15716"/>
                  </a:cubicBezTo>
                  <a:cubicBezTo>
                    <a:pt x="42609" y="10128"/>
                    <a:pt x="31433" y="5937"/>
                    <a:pt x="20257" y="19907"/>
                  </a:cubicBezTo>
                  <a:cubicBezTo>
                    <a:pt x="16066" y="25495"/>
                    <a:pt x="10478" y="40862"/>
                    <a:pt x="10478" y="60420"/>
                  </a:cubicBezTo>
                  <a:cubicBezTo>
                    <a:pt x="10478" y="79978"/>
                    <a:pt x="16066" y="92551"/>
                    <a:pt x="18860" y="96742"/>
                  </a:cubicBezTo>
                  <a:cubicBezTo>
                    <a:pt x="20257" y="102330"/>
                    <a:pt x="25845" y="105124"/>
                    <a:pt x="30036" y="103727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5" name="任意多边形: 形状 94">
              <a:extLst>
                <a:ext uri="{FF2B5EF4-FFF2-40B4-BE49-F238E27FC236}">
                  <a16:creationId xmlns="" xmlns:a16="http://schemas.microsoft.com/office/drawing/2014/main" id="{DC483807-B923-4BCF-918F-3E77844080CE}"/>
                </a:ext>
              </a:extLst>
            </p:cNvPr>
            <p:cNvSpPr/>
            <p:nvPr/>
          </p:nvSpPr>
          <p:spPr>
            <a:xfrm>
              <a:off x="1632625" y="957520"/>
              <a:ext cx="41910" cy="83820"/>
            </a:xfrm>
            <a:custGeom>
              <a:avLst/>
              <a:gdLst>
                <a:gd name="connsiteX0" fmla="*/ 20534 w 41910"/>
                <a:gd name="connsiteY0" fmla="*/ 77022 h 83820"/>
                <a:gd name="connsiteX1" fmla="*/ 30313 w 41910"/>
                <a:gd name="connsiteY1" fmla="*/ 81213 h 83820"/>
                <a:gd name="connsiteX2" fmla="*/ 35901 w 41910"/>
                <a:gd name="connsiteY2" fmla="*/ 74228 h 83820"/>
                <a:gd name="connsiteX3" fmla="*/ 30313 w 41910"/>
                <a:gd name="connsiteY3" fmla="*/ 47685 h 83820"/>
                <a:gd name="connsiteX4" fmla="*/ 33107 w 41910"/>
                <a:gd name="connsiteY4" fmla="*/ 14157 h 83820"/>
                <a:gd name="connsiteX5" fmla="*/ 16343 w 41910"/>
                <a:gd name="connsiteY5" fmla="*/ 18348 h 83820"/>
                <a:gd name="connsiteX6" fmla="*/ 10755 w 41910"/>
                <a:gd name="connsiteY6" fmla="*/ 49082 h 83820"/>
                <a:gd name="connsiteX7" fmla="*/ 20534 w 41910"/>
                <a:gd name="connsiteY7" fmla="*/ 77022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10" h="83820">
                  <a:moveTo>
                    <a:pt x="20534" y="77022"/>
                  </a:moveTo>
                  <a:cubicBezTo>
                    <a:pt x="23328" y="79816"/>
                    <a:pt x="27519" y="81213"/>
                    <a:pt x="30313" y="81213"/>
                  </a:cubicBezTo>
                  <a:cubicBezTo>
                    <a:pt x="35901" y="79816"/>
                    <a:pt x="35901" y="77022"/>
                    <a:pt x="35901" y="74228"/>
                  </a:cubicBezTo>
                  <a:cubicBezTo>
                    <a:pt x="35901" y="70037"/>
                    <a:pt x="31710" y="60258"/>
                    <a:pt x="30313" y="47685"/>
                  </a:cubicBezTo>
                  <a:cubicBezTo>
                    <a:pt x="28916" y="33715"/>
                    <a:pt x="31710" y="19745"/>
                    <a:pt x="33107" y="14157"/>
                  </a:cubicBezTo>
                  <a:cubicBezTo>
                    <a:pt x="34504" y="9966"/>
                    <a:pt x="24725" y="7172"/>
                    <a:pt x="16343" y="18348"/>
                  </a:cubicBezTo>
                  <a:cubicBezTo>
                    <a:pt x="13549" y="22539"/>
                    <a:pt x="9358" y="35112"/>
                    <a:pt x="10755" y="49082"/>
                  </a:cubicBezTo>
                  <a:cubicBezTo>
                    <a:pt x="12152" y="64449"/>
                    <a:pt x="17740" y="72831"/>
                    <a:pt x="20534" y="77022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6" name="任意多边形: 形状 95">
              <a:extLst>
                <a:ext uri="{FF2B5EF4-FFF2-40B4-BE49-F238E27FC236}">
                  <a16:creationId xmlns="" xmlns:a16="http://schemas.microsoft.com/office/drawing/2014/main" id="{D2BB6ED6-1F1E-49ED-B663-F95BCA47839B}"/>
                </a:ext>
              </a:extLst>
            </p:cNvPr>
            <p:cNvSpPr/>
            <p:nvPr/>
          </p:nvSpPr>
          <p:spPr>
            <a:xfrm>
              <a:off x="1287558" y="2447608"/>
              <a:ext cx="27940" cy="13970"/>
            </a:xfrm>
            <a:custGeom>
              <a:avLst/>
              <a:gdLst>
                <a:gd name="connsiteX0" fmla="*/ 23336 w 27940"/>
                <a:gd name="connsiteY0" fmla="*/ 13271 h 13970"/>
                <a:gd name="connsiteX1" fmla="*/ 28924 w 27940"/>
                <a:gd name="connsiteY1" fmla="*/ 11875 h 13970"/>
                <a:gd name="connsiteX2" fmla="*/ 20542 w 27940"/>
                <a:gd name="connsiteY2" fmla="*/ 10478 h 13970"/>
                <a:gd name="connsiteX3" fmla="*/ 10763 w 27940"/>
                <a:gd name="connsiteY3" fmla="*/ 11875 h 13970"/>
                <a:gd name="connsiteX4" fmla="*/ 13557 w 27940"/>
                <a:gd name="connsiteY4" fmla="*/ 14669 h 13970"/>
                <a:gd name="connsiteX5" fmla="*/ 23336 w 27940"/>
                <a:gd name="connsiteY5" fmla="*/ 13271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940" h="13970">
                  <a:moveTo>
                    <a:pt x="23336" y="13271"/>
                  </a:moveTo>
                  <a:cubicBezTo>
                    <a:pt x="24733" y="11875"/>
                    <a:pt x="27527" y="13271"/>
                    <a:pt x="28924" y="11875"/>
                  </a:cubicBezTo>
                  <a:cubicBezTo>
                    <a:pt x="27527" y="10478"/>
                    <a:pt x="21939" y="10478"/>
                    <a:pt x="20542" y="10478"/>
                  </a:cubicBezTo>
                  <a:cubicBezTo>
                    <a:pt x="17748" y="11875"/>
                    <a:pt x="13557" y="9080"/>
                    <a:pt x="10763" y="11875"/>
                  </a:cubicBezTo>
                  <a:cubicBezTo>
                    <a:pt x="9366" y="13271"/>
                    <a:pt x="13557" y="13271"/>
                    <a:pt x="13557" y="14669"/>
                  </a:cubicBezTo>
                  <a:cubicBezTo>
                    <a:pt x="16351" y="14669"/>
                    <a:pt x="21939" y="14669"/>
                    <a:pt x="23336" y="13271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="" xmlns:a16="http://schemas.microsoft.com/office/drawing/2014/main" id="{4B99D6D8-E0A7-49AA-A01D-61F0600BBB5E}"/>
                </a:ext>
              </a:extLst>
            </p:cNvPr>
            <p:cNvSpPr/>
            <p:nvPr/>
          </p:nvSpPr>
          <p:spPr>
            <a:xfrm>
              <a:off x="913522" y="2331656"/>
              <a:ext cx="69850" cy="41910"/>
            </a:xfrm>
            <a:custGeom>
              <a:avLst/>
              <a:gdLst>
                <a:gd name="connsiteX0" fmla="*/ 21579 w 69850"/>
                <a:gd name="connsiteY0" fmla="*/ 14669 h 41910"/>
                <a:gd name="connsiteX1" fmla="*/ 15991 w 69850"/>
                <a:gd name="connsiteY1" fmla="*/ 28639 h 41910"/>
                <a:gd name="connsiteX2" fmla="*/ 11800 w 69850"/>
                <a:gd name="connsiteY2" fmla="*/ 44006 h 41910"/>
                <a:gd name="connsiteX3" fmla="*/ 18785 w 69850"/>
                <a:gd name="connsiteY3" fmla="*/ 42609 h 41910"/>
                <a:gd name="connsiteX4" fmla="*/ 28564 w 69850"/>
                <a:gd name="connsiteY4" fmla="*/ 41211 h 41910"/>
                <a:gd name="connsiteX5" fmla="*/ 39740 w 69850"/>
                <a:gd name="connsiteY5" fmla="*/ 38418 h 41910"/>
                <a:gd name="connsiteX6" fmla="*/ 48122 w 69850"/>
                <a:gd name="connsiteY6" fmla="*/ 37021 h 41910"/>
                <a:gd name="connsiteX7" fmla="*/ 57901 w 69850"/>
                <a:gd name="connsiteY7" fmla="*/ 35624 h 41910"/>
                <a:gd name="connsiteX8" fmla="*/ 64886 w 69850"/>
                <a:gd name="connsiteY8" fmla="*/ 34226 h 41910"/>
                <a:gd name="connsiteX9" fmla="*/ 60695 w 69850"/>
                <a:gd name="connsiteY9" fmla="*/ 32830 h 41910"/>
                <a:gd name="connsiteX10" fmla="*/ 52313 w 69850"/>
                <a:gd name="connsiteY10" fmla="*/ 31433 h 41910"/>
                <a:gd name="connsiteX11" fmla="*/ 42534 w 69850"/>
                <a:gd name="connsiteY11" fmla="*/ 28639 h 41910"/>
                <a:gd name="connsiteX12" fmla="*/ 32755 w 69850"/>
                <a:gd name="connsiteY12" fmla="*/ 24448 h 41910"/>
                <a:gd name="connsiteX13" fmla="*/ 29961 w 69850"/>
                <a:gd name="connsiteY13" fmla="*/ 17463 h 41910"/>
                <a:gd name="connsiteX14" fmla="*/ 29961 w 69850"/>
                <a:gd name="connsiteY14" fmla="*/ 10478 h 41910"/>
                <a:gd name="connsiteX15" fmla="*/ 25770 w 69850"/>
                <a:gd name="connsiteY15" fmla="*/ 13271 h 41910"/>
                <a:gd name="connsiteX16" fmla="*/ 21579 w 69850"/>
                <a:gd name="connsiteY16" fmla="*/ 14669 h 4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850" h="41910">
                  <a:moveTo>
                    <a:pt x="21579" y="14669"/>
                  </a:moveTo>
                  <a:cubicBezTo>
                    <a:pt x="17388" y="13271"/>
                    <a:pt x="17388" y="27241"/>
                    <a:pt x="15991" y="28639"/>
                  </a:cubicBezTo>
                  <a:cubicBezTo>
                    <a:pt x="14594" y="31433"/>
                    <a:pt x="7609" y="41211"/>
                    <a:pt x="11800" y="44006"/>
                  </a:cubicBezTo>
                  <a:cubicBezTo>
                    <a:pt x="13197" y="44006"/>
                    <a:pt x="17388" y="42609"/>
                    <a:pt x="18785" y="42609"/>
                  </a:cubicBezTo>
                  <a:cubicBezTo>
                    <a:pt x="22976" y="42609"/>
                    <a:pt x="25770" y="41211"/>
                    <a:pt x="28564" y="41211"/>
                  </a:cubicBezTo>
                  <a:cubicBezTo>
                    <a:pt x="31358" y="39815"/>
                    <a:pt x="35549" y="38418"/>
                    <a:pt x="39740" y="38418"/>
                  </a:cubicBezTo>
                  <a:cubicBezTo>
                    <a:pt x="42534" y="38418"/>
                    <a:pt x="45328" y="37021"/>
                    <a:pt x="48122" y="37021"/>
                  </a:cubicBezTo>
                  <a:cubicBezTo>
                    <a:pt x="50916" y="37021"/>
                    <a:pt x="53710" y="35624"/>
                    <a:pt x="57901" y="35624"/>
                  </a:cubicBezTo>
                  <a:cubicBezTo>
                    <a:pt x="60695" y="35624"/>
                    <a:pt x="63489" y="35624"/>
                    <a:pt x="64886" y="34226"/>
                  </a:cubicBezTo>
                  <a:cubicBezTo>
                    <a:pt x="67680" y="32830"/>
                    <a:pt x="62092" y="32830"/>
                    <a:pt x="60695" y="32830"/>
                  </a:cubicBezTo>
                  <a:cubicBezTo>
                    <a:pt x="57901" y="34226"/>
                    <a:pt x="56504" y="32830"/>
                    <a:pt x="52313" y="31433"/>
                  </a:cubicBezTo>
                  <a:cubicBezTo>
                    <a:pt x="48122" y="30036"/>
                    <a:pt x="45328" y="31433"/>
                    <a:pt x="42534" y="28639"/>
                  </a:cubicBezTo>
                  <a:cubicBezTo>
                    <a:pt x="39740" y="25845"/>
                    <a:pt x="35549" y="27241"/>
                    <a:pt x="32755" y="24448"/>
                  </a:cubicBezTo>
                  <a:cubicBezTo>
                    <a:pt x="29961" y="23051"/>
                    <a:pt x="29961" y="18860"/>
                    <a:pt x="29961" y="17463"/>
                  </a:cubicBezTo>
                  <a:cubicBezTo>
                    <a:pt x="29961" y="16066"/>
                    <a:pt x="31358" y="10478"/>
                    <a:pt x="29961" y="10478"/>
                  </a:cubicBezTo>
                  <a:cubicBezTo>
                    <a:pt x="29961" y="10478"/>
                    <a:pt x="25770" y="13271"/>
                    <a:pt x="25770" y="13271"/>
                  </a:cubicBezTo>
                  <a:cubicBezTo>
                    <a:pt x="24373" y="11875"/>
                    <a:pt x="22976" y="13271"/>
                    <a:pt x="21579" y="14669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="" xmlns:a16="http://schemas.microsoft.com/office/drawing/2014/main" id="{EF9936A5-089E-4B48-9B46-22BB948817F5}"/>
                </a:ext>
              </a:extLst>
            </p:cNvPr>
            <p:cNvSpPr/>
            <p:nvPr/>
          </p:nvSpPr>
          <p:spPr>
            <a:xfrm>
              <a:off x="656400" y="2103946"/>
              <a:ext cx="41910" cy="41910"/>
            </a:xfrm>
            <a:custGeom>
              <a:avLst/>
              <a:gdLst>
                <a:gd name="connsiteX0" fmla="*/ 32830 w 41910"/>
                <a:gd name="connsiteY0" fmla="*/ 20256 h 41910"/>
                <a:gd name="connsiteX1" fmla="*/ 21653 w 41910"/>
                <a:gd name="connsiteY1" fmla="*/ 10478 h 41910"/>
                <a:gd name="connsiteX2" fmla="*/ 17463 w 41910"/>
                <a:gd name="connsiteY2" fmla="*/ 14668 h 41910"/>
                <a:gd name="connsiteX3" fmla="*/ 11875 w 41910"/>
                <a:gd name="connsiteY3" fmla="*/ 23051 h 41910"/>
                <a:gd name="connsiteX4" fmla="*/ 10478 w 41910"/>
                <a:gd name="connsiteY4" fmla="*/ 25844 h 41910"/>
                <a:gd name="connsiteX5" fmla="*/ 10478 w 41910"/>
                <a:gd name="connsiteY5" fmla="*/ 27241 h 41910"/>
                <a:gd name="connsiteX6" fmla="*/ 13271 w 41910"/>
                <a:gd name="connsiteY6" fmla="*/ 28638 h 41910"/>
                <a:gd name="connsiteX7" fmla="*/ 25845 w 41910"/>
                <a:gd name="connsiteY7" fmla="*/ 32829 h 41910"/>
                <a:gd name="connsiteX8" fmla="*/ 31433 w 41910"/>
                <a:gd name="connsiteY8" fmla="*/ 34226 h 41910"/>
                <a:gd name="connsiteX9" fmla="*/ 44005 w 41910"/>
                <a:gd name="connsiteY9" fmla="*/ 34226 h 41910"/>
                <a:gd name="connsiteX10" fmla="*/ 32830 w 41910"/>
                <a:gd name="connsiteY10" fmla="*/ 20256 h 4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10" h="41910">
                  <a:moveTo>
                    <a:pt x="32830" y="20256"/>
                  </a:moveTo>
                  <a:cubicBezTo>
                    <a:pt x="30035" y="17463"/>
                    <a:pt x="25845" y="10478"/>
                    <a:pt x="21653" y="10478"/>
                  </a:cubicBezTo>
                  <a:cubicBezTo>
                    <a:pt x="23050" y="13271"/>
                    <a:pt x="17463" y="13271"/>
                    <a:pt x="17463" y="14668"/>
                  </a:cubicBezTo>
                  <a:cubicBezTo>
                    <a:pt x="14668" y="16066"/>
                    <a:pt x="13271" y="20256"/>
                    <a:pt x="11875" y="23051"/>
                  </a:cubicBezTo>
                  <a:cubicBezTo>
                    <a:pt x="11875" y="24448"/>
                    <a:pt x="10478" y="24448"/>
                    <a:pt x="10478" y="25844"/>
                  </a:cubicBezTo>
                  <a:cubicBezTo>
                    <a:pt x="10478" y="25844"/>
                    <a:pt x="10478" y="28638"/>
                    <a:pt x="10478" y="27241"/>
                  </a:cubicBezTo>
                  <a:cubicBezTo>
                    <a:pt x="11875" y="28638"/>
                    <a:pt x="14668" y="31433"/>
                    <a:pt x="13271" y="28638"/>
                  </a:cubicBezTo>
                  <a:cubicBezTo>
                    <a:pt x="17463" y="30036"/>
                    <a:pt x="21653" y="31433"/>
                    <a:pt x="25845" y="32829"/>
                  </a:cubicBezTo>
                  <a:cubicBezTo>
                    <a:pt x="27241" y="32829"/>
                    <a:pt x="30035" y="34226"/>
                    <a:pt x="31433" y="34226"/>
                  </a:cubicBezTo>
                  <a:cubicBezTo>
                    <a:pt x="31433" y="34226"/>
                    <a:pt x="39815" y="37021"/>
                    <a:pt x="44005" y="34226"/>
                  </a:cubicBezTo>
                  <a:cubicBezTo>
                    <a:pt x="44005" y="27241"/>
                    <a:pt x="35623" y="23051"/>
                    <a:pt x="32830" y="20256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99" name="任意多边形: 形状 98">
              <a:extLst>
                <a:ext uri="{FF2B5EF4-FFF2-40B4-BE49-F238E27FC236}">
                  <a16:creationId xmlns="" xmlns:a16="http://schemas.microsoft.com/office/drawing/2014/main" id="{6F8BCD81-49CF-423E-858A-7C67879F100D}"/>
                </a:ext>
              </a:extLst>
            </p:cNvPr>
            <p:cNvSpPr/>
            <p:nvPr/>
          </p:nvSpPr>
          <p:spPr>
            <a:xfrm>
              <a:off x="1170496" y="2495105"/>
              <a:ext cx="27940" cy="27940"/>
            </a:xfrm>
            <a:custGeom>
              <a:avLst/>
              <a:gdLst>
                <a:gd name="connsiteX0" fmla="*/ 10478 w 27940"/>
                <a:gd name="connsiteY0" fmla="*/ 21654 h 27940"/>
                <a:gd name="connsiteX1" fmla="*/ 18859 w 27940"/>
                <a:gd name="connsiteY1" fmla="*/ 14669 h 27940"/>
                <a:gd name="connsiteX2" fmla="*/ 20256 w 27940"/>
                <a:gd name="connsiteY2" fmla="*/ 10478 h 27940"/>
                <a:gd name="connsiteX3" fmla="*/ 10478 w 27940"/>
                <a:gd name="connsiteY3" fmla="*/ 2165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40" h="27940">
                  <a:moveTo>
                    <a:pt x="10478" y="21654"/>
                  </a:moveTo>
                  <a:cubicBezTo>
                    <a:pt x="14668" y="21654"/>
                    <a:pt x="18859" y="18860"/>
                    <a:pt x="18859" y="14669"/>
                  </a:cubicBezTo>
                  <a:cubicBezTo>
                    <a:pt x="18859" y="13272"/>
                    <a:pt x="20256" y="11875"/>
                    <a:pt x="20256" y="10478"/>
                  </a:cubicBezTo>
                  <a:cubicBezTo>
                    <a:pt x="16065" y="10478"/>
                    <a:pt x="10478" y="18860"/>
                    <a:pt x="10478" y="21654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0" name="任意多边形: 形状 99">
              <a:extLst>
                <a:ext uri="{FF2B5EF4-FFF2-40B4-BE49-F238E27FC236}">
                  <a16:creationId xmlns="" xmlns:a16="http://schemas.microsoft.com/office/drawing/2014/main" id="{1F9CDFE5-7491-49D4-A92C-7F995F1A49C0}"/>
                </a:ext>
              </a:extLst>
            </p:cNvPr>
            <p:cNvSpPr/>
            <p:nvPr/>
          </p:nvSpPr>
          <p:spPr>
            <a:xfrm>
              <a:off x="1290877" y="2426653"/>
              <a:ext cx="13970" cy="13970"/>
            </a:xfrm>
            <a:custGeom>
              <a:avLst/>
              <a:gdLst>
                <a:gd name="connsiteX0" fmla="*/ 14429 w 13970"/>
                <a:gd name="connsiteY0" fmla="*/ 13271 h 13970"/>
                <a:gd name="connsiteX1" fmla="*/ 11635 w 13970"/>
                <a:gd name="connsiteY1" fmla="*/ 10478 h 13970"/>
                <a:gd name="connsiteX2" fmla="*/ 14429 w 13970"/>
                <a:gd name="connsiteY2" fmla="*/ 13271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0" h="13970">
                  <a:moveTo>
                    <a:pt x="14429" y="13271"/>
                  </a:moveTo>
                  <a:cubicBezTo>
                    <a:pt x="15826" y="11875"/>
                    <a:pt x="11635" y="10478"/>
                    <a:pt x="11635" y="10478"/>
                  </a:cubicBezTo>
                  <a:cubicBezTo>
                    <a:pt x="8841" y="11875"/>
                    <a:pt x="11635" y="14669"/>
                    <a:pt x="14429" y="13271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1" name="任意多边形: 形状 100">
              <a:extLst>
                <a:ext uri="{FF2B5EF4-FFF2-40B4-BE49-F238E27FC236}">
                  <a16:creationId xmlns="" xmlns:a16="http://schemas.microsoft.com/office/drawing/2014/main" id="{CAD3E5C2-F2F8-4173-BC3C-F2BAB9E3126D}"/>
                </a:ext>
              </a:extLst>
            </p:cNvPr>
            <p:cNvSpPr/>
            <p:nvPr/>
          </p:nvSpPr>
          <p:spPr>
            <a:xfrm>
              <a:off x="656400" y="2120709"/>
              <a:ext cx="13970" cy="13970"/>
            </a:xfrm>
            <a:custGeom>
              <a:avLst/>
              <a:gdLst>
                <a:gd name="connsiteX0" fmla="*/ 10478 w 13970"/>
                <a:gd name="connsiteY0" fmla="*/ 10478 h 13970"/>
                <a:gd name="connsiteX1" fmla="*/ 13271 w 13970"/>
                <a:gd name="connsiteY1" fmla="*/ 13272 h 13970"/>
                <a:gd name="connsiteX2" fmla="*/ 14668 w 13970"/>
                <a:gd name="connsiteY2" fmla="*/ 14669 h 13970"/>
                <a:gd name="connsiteX3" fmla="*/ 10478 w 13970"/>
                <a:gd name="connsiteY3" fmla="*/ 1047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70" h="13970">
                  <a:moveTo>
                    <a:pt x="10478" y="10478"/>
                  </a:moveTo>
                  <a:cubicBezTo>
                    <a:pt x="10478" y="11874"/>
                    <a:pt x="11875" y="11874"/>
                    <a:pt x="13271" y="13272"/>
                  </a:cubicBezTo>
                  <a:cubicBezTo>
                    <a:pt x="13271" y="13272"/>
                    <a:pt x="14668" y="14669"/>
                    <a:pt x="14668" y="14669"/>
                  </a:cubicBezTo>
                  <a:cubicBezTo>
                    <a:pt x="14668" y="13272"/>
                    <a:pt x="11875" y="10478"/>
                    <a:pt x="10478" y="10478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="" xmlns:a16="http://schemas.microsoft.com/office/drawing/2014/main" id="{E456BFD1-39AF-42A8-886D-E6185F987A30}"/>
                </a:ext>
              </a:extLst>
            </p:cNvPr>
            <p:cNvSpPr/>
            <p:nvPr/>
          </p:nvSpPr>
          <p:spPr>
            <a:xfrm>
              <a:off x="661706" y="2244059"/>
              <a:ext cx="27940" cy="13970"/>
            </a:xfrm>
            <a:custGeom>
              <a:avLst/>
              <a:gdLst>
                <a:gd name="connsiteX0" fmla="*/ 13553 w 27940"/>
                <a:gd name="connsiteY0" fmla="*/ 11461 h 13970"/>
                <a:gd name="connsiteX1" fmla="*/ 10759 w 27940"/>
                <a:gd name="connsiteY1" fmla="*/ 14255 h 13970"/>
                <a:gd name="connsiteX2" fmla="*/ 14950 w 27940"/>
                <a:gd name="connsiteY2" fmla="*/ 14255 h 13970"/>
                <a:gd name="connsiteX3" fmla="*/ 17744 w 27940"/>
                <a:gd name="connsiteY3" fmla="*/ 11461 h 13970"/>
                <a:gd name="connsiteX4" fmla="*/ 13553 w 27940"/>
                <a:gd name="connsiteY4" fmla="*/ 11461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13970">
                  <a:moveTo>
                    <a:pt x="13553" y="11461"/>
                  </a:moveTo>
                  <a:cubicBezTo>
                    <a:pt x="12156" y="11461"/>
                    <a:pt x="12156" y="12858"/>
                    <a:pt x="10759" y="14255"/>
                  </a:cubicBezTo>
                  <a:cubicBezTo>
                    <a:pt x="9362" y="17049"/>
                    <a:pt x="13553" y="14255"/>
                    <a:pt x="14950" y="14255"/>
                  </a:cubicBezTo>
                  <a:cubicBezTo>
                    <a:pt x="14950" y="14255"/>
                    <a:pt x="19141" y="11461"/>
                    <a:pt x="17744" y="11461"/>
                  </a:cubicBezTo>
                  <a:cubicBezTo>
                    <a:pt x="16347" y="8667"/>
                    <a:pt x="14950" y="12858"/>
                    <a:pt x="13553" y="11461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3" name="任意多边形: 形状 102">
              <a:extLst>
                <a:ext uri="{FF2B5EF4-FFF2-40B4-BE49-F238E27FC236}">
                  <a16:creationId xmlns="" xmlns:a16="http://schemas.microsoft.com/office/drawing/2014/main" id="{7D7742AC-64C6-42BD-BA9C-9E356612DABE}"/>
                </a:ext>
              </a:extLst>
            </p:cNvPr>
            <p:cNvSpPr/>
            <p:nvPr/>
          </p:nvSpPr>
          <p:spPr>
            <a:xfrm>
              <a:off x="636842" y="2133762"/>
              <a:ext cx="13970" cy="13970"/>
            </a:xfrm>
            <a:custGeom>
              <a:avLst/>
              <a:gdLst>
                <a:gd name="connsiteX0" fmla="*/ 10478 w 13970"/>
                <a:gd name="connsiteY0" fmla="*/ 11395 h 13970"/>
                <a:gd name="connsiteX1" fmla="*/ 13271 w 13970"/>
                <a:gd name="connsiteY1" fmla="*/ 12792 h 13970"/>
                <a:gd name="connsiteX2" fmla="*/ 16065 w 13970"/>
                <a:gd name="connsiteY2" fmla="*/ 12792 h 13970"/>
                <a:gd name="connsiteX3" fmla="*/ 10478 w 13970"/>
                <a:gd name="connsiteY3" fmla="*/ 11395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70" h="13970">
                  <a:moveTo>
                    <a:pt x="10478" y="11395"/>
                  </a:moveTo>
                  <a:cubicBezTo>
                    <a:pt x="11874" y="11395"/>
                    <a:pt x="11874" y="11395"/>
                    <a:pt x="13271" y="12792"/>
                  </a:cubicBezTo>
                  <a:cubicBezTo>
                    <a:pt x="14668" y="12792"/>
                    <a:pt x="16065" y="12792"/>
                    <a:pt x="16065" y="12792"/>
                  </a:cubicBezTo>
                  <a:cubicBezTo>
                    <a:pt x="16065" y="9998"/>
                    <a:pt x="10478" y="9998"/>
                    <a:pt x="10478" y="11395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4" name="任意多边形: 形状 103">
              <a:extLst>
                <a:ext uri="{FF2B5EF4-FFF2-40B4-BE49-F238E27FC236}">
                  <a16:creationId xmlns="" xmlns:a16="http://schemas.microsoft.com/office/drawing/2014/main" id="{FF47D231-6F60-403E-8D54-0A517933EC40}"/>
                </a:ext>
              </a:extLst>
            </p:cNvPr>
            <p:cNvSpPr/>
            <p:nvPr/>
          </p:nvSpPr>
          <p:spPr>
            <a:xfrm>
              <a:off x="646620" y="2240851"/>
              <a:ext cx="27940" cy="27940"/>
            </a:xfrm>
            <a:custGeom>
              <a:avLst/>
              <a:gdLst>
                <a:gd name="connsiteX0" fmla="*/ 17463 w 27940"/>
                <a:gd name="connsiteY0" fmla="*/ 16066 h 27940"/>
                <a:gd name="connsiteX1" fmla="*/ 10478 w 27940"/>
                <a:gd name="connsiteY1" fmla="*/ 21654 h 27940"/>
                <a:gd name="connsiteX2" fmla="*/ 16065 w 27940"/>
                <a:gd name="connsiteY2" fmla="*/ 17463 h 27940"/>
                <a:gd name="connsiteX3" fmla="*/ 24448 w 27940"/>
                <a:gd name="connsiteY3" fmla="*/ 10478 h 27940"/>
                <a:gd name="connsiteX4" fmla="*/ 17463 w 27940"/>
                <a:gd name="connsiteY4" fmla="*/ 1606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27940">
                  <a:moveTo>
                    <a:pt x="17463" y="16066"/>
                  </a:moveTo>
                  <a:cubicBezTo>
                    <a:pt x="16065" y="17463"/>
                    <a:pt x="10478" y="18860"/>
                    <a:pt x="10478" y="21654"/>
                  </a:cubicBezTo>
                  <a:cubicBezTo>
                    <a:pt x="11875" y="23051"/>
                    <a:pt x="16065" y="18860"/>
                    <a:pt x="16065" y="17463"/>
                  </a:cubicBezTo>
                  <a:cubicBezTo>
                    <a:pt x="17463" y="16066"/>
                    <a:pt x="25845" y="11875"/>
                    <a:pt x="24448" y="10478"/>
                  </a:cubicBezTo>
                  <a:cubicBezTo>
                    <a:pt x="23050" y="10478"/>
                    <a:pt x="18860" y="14669"/>
                    <a:pt x="17463" y="16066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5" name="任意多边形: 形状 104">
              <a:extLst>
                <a:ext uri="{FF2B5EF4-FFF2-40B4-BE49-F238E27FC236}">
                  <a16:creationId xmlns="" xmlns:a16="http://schemas.microsoft.com/office/drawing/2014/main" id="{F1A83267-C41F-4322-8641-128AA2EC70C8}"/>
                </a:ext>
              </a:extLst>
            </p:cNvPr>
            <p:cNvSpPr/>
            <p:nvPr/>
          </p:nvSpPr>
          <p:spPr>
            <a:xfrm>
              <a:off x="467805" y="1482281"/>
              <a:ext cx="55880" cy="41910"/>
            </a:xfrm>
            <a:custGeom>
              <a:avLst/>
              <a:gdLst>
                <a:gd name="connsiteX0" fmla="*/ 49593 w 55880"/>
                <a:gd name="connsiteY0" fmla="*/ 35623 h 41910"/>
                <a:gd name="connsiteX1" fmla="*/ 52388 w 55880"/>
                <a:gd name="connsiteY1" fmla="*/ 10478 h 41910"/>
                <a:gd name="connsiteX2" fmla="*/ 10478 w 55880"/>
                <a:gd name="connsiteY2" fmla="*/ 20256 h 4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880" h="41910">
                  <a:moveTo>
                    <a:pt x="49593" y="35623"/>
                  </a:moveTo>
                  <a:lnTo>
                    <a:pt x="52388" y="10478"/>
                  </a:lnTo>
                  <a:lnTo>
                    <a:pt x="10478" y="20256"/>
                  </a:ln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="" xmlns:a16="http://schemas.microsoft.com/office/drawing/2014/main" id="{198D9BB7-1AD9-4106-9D87-46C5598B2DD6}"/>
                </a:ext>
              </a:extLst>
            </p:cNvPr>
            <p:cNvSpPr/>
            <p:nvPr/>
          </p:nvSpPr>
          <p:spPr>
            <a:xfrm>
              <a:off x="935799" y="2378774"/>
              <a:ext cx="27940" cy="13970"/>
            </a:xfrm>
            <a:custGeom>
              <a:avLst/>
              <a:gdLst>
                <a:gd name="connsiteX0" fmla="*/ 10478 w 27940"/>
                <a:gd name="connsiteY0" fmla="*/ 10858 h 13970"/>
                <a:gd name="connsiteX1" fmla="*/ 18860 w 27940"/>
                <a:gd name="connsiteY1" fmla="*/ 12255 h 13970"/>
                <a:gd name="connsiteX2" fmla="*/ 25845 w 27940"/>
                <a:gd name="connsiteY2" fmla="*/ 13652 h 13970"/>
                <a:gd name="connsiteX3" fmla="*/ 10478 w 27940"/>
                <a:gd name="connsiteY3" fmla="*/ 1085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40" h="13970">
                  <a:moveTo>
                    <a:pt x="10478" y="10858"/>
                  </a:moveTo>
                  <a:cubicBezTo>
                    <a:pt x="11875" y="12255"/>
                    <a:pt x="16066" y="12255"/>
                    <a:pt x="18860" y="12255"/>
                  </a:cubicBezTo>
                  <a:cubicBezTo>
                    <a:pt x="20257" y="13652"/>
                    <a:pt x="24448" y="15049"/>
                    <a:pt x="25845" y="13652"/>
                  </a:cubicBezTo>
                  <a:cubicBezTo>
                    <a:pt x="25845" y="12255"/>
                    <a:pt x="11875" y="9461"/>
                    <a:pt x="10478" y="10858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>
              <a:extLst>
                <a:ext uri="{FF2B5EF4-FFF2-40B4-BE49-F238E27FC236}">
                  <a16:creationId xmlns="" xmlns:a16="http://schemas.microsoft.com/office/drawing/2014/main" id="{A9294774-32B3-4AC5-913D-C4AEE3025475}"/>
                </a:ext>
              </a:extLst>
            </p:cNvPr>
            <p:cNvSpPr/>
            <p:nvPr/>
          </p:nvSpPr>
          <p:spPr>
            <a:xfrm>
              <a:off x="956014" y="2379973"/>
              <a:ext cx="13970" cy="13970"/>
            </a:xfrm>
            <a:custGeom>
              <a:avLst/>
              <a:gdLst>
                <a:gd name="connsiteX0" fmla="*/ 12615 w 13970"/>
                <a:gd name="connsiteY0" fmla="*/ 12453 h 13970"/>
                <a:gd name="connsiteX1" fmla="*/ 14012 w 13970"/>
                <a:gd name="connsiteY1" fmla="*/ 11056 h 13970"/>
                <a:gd name="connsiteX2" fmla="*/ 12615 w 13970"/>
                <a:gd name="connsiteY2" fmla="*/ 12453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0" h="13970">
                  <a:moveTo>
                    <a:pt x="12615" y="12453"/>
                  </a:moveTo>
                  <a:cubicBezTo>
                    <a:pt x="15409" y="13850"/>
                    <a:pt x="15409" y="12453"/>
                    <a:pt x="14012" y="11056"/>
                  </a:cubicBezTo>
                  <a:cubicBezTo>
                    <a:pt x="11218" y="9659"/>
                    <a:pt x="8424" y="11056"/>
                    <a:pt x="12615" y="12453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>
              <a:extLst>
                <a:ext uri="{FF2B5EF4-FFF2-40B4-BE49-F238E27FC236}">
                  <a16:creationId xmlns="" xmlns:a16="http://schemas.microsoft.com/office/drawing/2014/main" id="{9B70CA3E-D0D2-4C7B-9B01-3A4EE89C2119}"/>
                </a:ext>
              </a:extLst>
            </p:cNvPr>
            <p:cNvSpPr/>
            <p:nvPr/>
          </p:nvSpPr>
          <p:spPr>
            <a:xfrm>
              <a:off x="604710" y="2210118"/>
              <a:ext cx="27940" cy="27940"/>
            </a:xfrm>
            <a:custGeom>
              <a:avLst/>
              <a:gdLst>
                <a:gd name="connsiteX0" fmla="*/ 10478 w 27940"/>
                <a:gd name="connsiteY0" fmla="*/ 10478 h 27940"/>
                <a:gd name="connsiteX1" fmla="*/ 17463 w 27940"/>
                <a:gd name="connsiteY1" fmla="*/ 30036 h 27940"/>
                <a:gd name="connsiteX2" fmla="*/ 13272 w 27940"/>
                <a:gd name="connsiteY2" fmla="*/ 17463 h 27940"/>
                <a:gd name="connsiteX3" fmla="*/ 10478 w 27940"/>
                <a:gd name="connsiteY3" fmla="*/ 10478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40" h="27940">
                  <a:moveTo>
                    <a:pt x="10478" y="10478"/>
                  </a:moveTo>
                  <a:cubicBezTo>
                    <a:pt x="11875" y="17463"/>
                    <a:pt x="14669" y="24448"/>
                    <a:pt x="17463" y="30036"/>
                  </a:cubicBezTo>
                  <a:cubicBezTo>
                    <a:pt x="18860" y="28639"/>
                    <a:pt x="14669" y="20256"/>
                    <a:pt x="13272" y="17463"/>
                  </a:cubicBezTo>
                  <a:cubicBezTo>
                    <a:pt x="13272" y="16066"/>
                    <a:pt x="11875" y="10478"/>
                    <a:pt x="10478" y="10478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>
              <a:extLst>
                <a:ext uri="{FF2B5EF4-FFF2-40B4-BE49-F238E27FC236}">
                  <a16:creationId xmlns="" xmlns:a16="http://schemas.microsoft.com/office/drawing/2014/main" id="{EC1F1D7B-677C-4F72-90A4-1CDDABFF1407}"/>
                </a:ext>
              </a:extLst>
            </p:cNvPr>
            <p:cNvSpPr/>
            <p:nvPr/>
          </p:nvSpPr>
          <p:spPr>
            <a:xfrm>
              <a:off x="686909" y="2142483"/>
              <a:ext cx="27940" cy="13970"/>
            </a:xfrm>
            <a:custGeom>
              <a:avLst/>
              <a:gdLst>
                <a:gd name="connsiteX0" fmla="*/ 10702 w 27940"/>
                <a:gd name="connsiteY0" fmla="*/ 11056 h 13970"/>
                <a:gd name="connsiteX1" fmla="*/ 14893 w 27940"/>
                <a:gd name="connsiteY1" fmla="*/ 13850 h 13970"/>
                <a:gd name="connsiteX2" fmla="*/ 17687 w 27940"/>
                <a:gd name="connsiteY2" fmla="*/ 12453 h 13970"/>
                <a:gd name="connsiteX3" fmla="*/ 10702 w 27940"/>
                <a:gd name="connsiteY3" fmla="*/ 11056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40" h="13970">
                  <a:moveTo>
                    <a:pt x="10702" y="11056"/>
                  </a:moveTo>
                  <a:cubicBezTo>
                    <a:pt x="9305" y="12453"/>
                    <a:pt x="14893" y="13850"/>
                    <a:pt x="14893" y="13850"/>
                  </a:cubicBezTo>
                  <a:cubicBezTo>
                    <a:pt x="16290" y="13850"/>
                    <a:pt x="17687" y="13850"/>
                    <a:pt x="17687" y="12453"/>
                  </a:cubicBezTo>
                  <a:cubicBezTo>
                    <a:pt x="17687" y="11056"/>
                    <a:pt x="10702" y="9659"/>
                    <a:pt x="10702" y="11056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="" xmlns:a16="http://schemas.microsoft.com/office/drawing/2014/main" id="{D4746CB4-97C0-42A5-9F4B-0D9D55104328}"/>
                </a:ext>
              </a:extLst>
            </p:cNvPr>
            <p:cNvSpPr/>
            <p:nvPr/>
          </p:nvSpPr>
          <p:spPr>
            <a:xfrm>
              <a:off x="2096706" y="2117916"/>
              <a:ext cx="13970" cy="27940"/>
            </a:xfrm>
            <a:custGeom>
              <a:avLst/>
              <a:gdLst>
                <a:gd name="connsiteX0" fmla="*/ 10478 w 13970"/>
                <a:gd name="connsiteY0" fmla="*/ 10478 h 27940"/>
                <a:gd name="connsiteX1" fmla="*/ 11875 w 13970"/>
                <a:gd name="connsiteY1" fmla="*/ 17463 h 27940"/>
                <a:gd name="connsiteX2" fmla="*/ 10478 w 13970"/>
                <a:gd name="connsiteY2" fmla="*/ 10478 h 27940"/>
                <a:gd name="connsiteX3" fmla="*/ 10478 w 13970"/>
                <a:gd name="connsiteY3" fmla="*/ 10478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70" h="27940">
                  <a:moveTo>
                    <a:pt x="10478" y="10478"/>
                  </a:moveTo>
                  <a:cubicBezTo>
                    <a:pt x="10478" y="13271"/>
                    <a:pt x="10478" y="17463"/>
                    <a:pt x="11875" y="17463"/>
                  </a:cubicBezTo>
                  <a:cubicBezTo>
                    <a:pt x="11875" y="14668"/>
                    <a:pt x="11875" y="13271"/>
                    <a:pt x="10478" y="10478"/>
                  </a:cubicBezTo>
                  <a:cubicBezTo>
                    <a:pt x="10478" y="10478"/>
                    <a:pt x="10478" y="10478"/>
                    <a:pt x="10478" y="10478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1" name="任意多边形: 形状 110">
              <a:extLst>
                <a:ext uri="{FF2B5EF4-FFF2-40B4-BE49-F238E27FC236}">
                  <a16:creationId xmlns="" xmlns:a16="http://schemas.microsoft.com/office/drawing/2014/main" id="{A18DED1A-5CC0-49AB-BD6A-244AEDD016F2}"/>
                </a:ext>
              </a:extLst>
            </p:cNvPr>
            <p:cNvSpPr/>
            <p:nvPr/>
          </p:nvSpPr>
          <p:spPr>
            <a:xfrm>
              <a:off x="1543494" y="627316"/>
              <a:ext cx="55880" cy="55880"/>
            </a:xfrm>
            <a:custGeom>
              <a:avLst/>
              <a:gdLst>
                <a:gd name="connsiteX0" fmla="*/ 28639 w 55880"/>
                <a:gd name="connsiteY0" fmla="*/ 45403 h 55880"/>
                <a:gd name="connsiteX1" fmla="*/ 37021 w 55880"/>
                <a:gd name="connsiteY1" fmla="*/ 42609 h 55880"/>
                <a:gd name="connsiteX2" fmla="*/ 42609 w 55880"/>
                <a:gd name="connsiteY2" fmla="*/ 38418 h 55880"/>
                <a:gd name="connsiteX3" fmla="*/ 45403 w 55880"/>
                <a:gd name="connsiteY3" fmla="*/ 30036 h 55880"/>
                <a:gd name="connsiteX4" fmla="*/ 45403 w 55880"/>
                <a:gd name="connsiteY4" fmla="*/ 21654 h 55880"/>
                <a:gd name="connsiteX5" fmla="*/ 39814 w 55880"/>
                <a:gd name="connsiteY5" fmla="*/ 16066 h 55880"/>
                <a:gd name="connsiteX6" fmla="*/ 34227 w 55880"/>
                <a:gd name="connsiteY6" fmla="*/ 13271 h 55880"/>
                <a:gd name="connsiteX7" fmla="*/ 25844 w 55880"/>
                <a:gd name="connsiteY7" fmla="*/ 11875 h 55880"/>
                <a:gd name="connsiteX8" fmla="*/ 16066 w 55880"/>
                <a:gd name="connsiteY8" fmla="*/ 10478 h 55880"/>
                <a:gd name="connsiteX9" fmla="*/ 10478 w 55880"/>
                <a:gd name="connsiteY9" fmla="*/ 44006 h 55880"/>
                <a:gd name="connsiteX10" fmla="*/ 18859 w 55880"/>
                <a:gd name="connsiteY10" fmla="*/ 45403 h 55880"/>
                <a:gd name="connsiteX11" fmla="*/ 28639 w 55880"/>
                <a:gd name="connsiteY11" fmla="*/ 45403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880" h="55880">
                  <a:moveTo>
                    <a:pt x="28639" y="45403"/>
                  </a:moveTo>
                  <a:cubicBezTo>
                    <a:pt x="31433" y="45403"/>
                    <a:pt x="34227" y="44006"/>
                    <a:pt x="37021" y="42609"/>
                  </a:cubicBezTo>
                  <a:cubicBezTo>
                    <a:pt x="39814" y="41211"/>
                    <a:pt x="41212" y="39815"/>
                    <a:pt x="42609" y="38418"/>
                  </a:cubicBezTo>
                  <a:cubicBezTo>
                    <a:pt x="44006" y="37021"/>
                    <a:pt x="45403" y="34226"/>
                    <a:pt x="45403" y="30036"/>
                  </a:cubicBezTo>
                  <a:cubicBezTo>
                    <a:pt x="45403" y="27241"/>
                    <a:pt x="45403" y="24448"/>
                    <a:pt x="45403" y="21654"/>
                  </a:cubicBezTo>
                  <a:cubicBezTo>
                    <a:pt x="44006" y="18860"/>
                    <a:pt x="42609" y="17463"/>
                    <a:pt x="39814" y="16066"/>
                  </a:cubicBezTo>
                  <a:cubicBezTo>
                    <a:pt x="38418" y="14669"/>
                    <a:pt x="35624" y="14669"/>
                    <a:pt x="34227" y="13271"/>
                  </a:cubicBezTo>
                  <a:cubicBezTo>
                    <a:pt x="31433" y="13271"/>
                    <a:pt x="28639" y="11875"/>
                    <a:pt x="25844" y="11875"/>
                  </a:cubicBezTo>
                  <a:lnTo>
                    <a:pt x="16066" y="10478"/>
                  </a:lnTo>
                  <a:lnTo>
                    <a:pt x="10478" y="44006"/>
                  </a:lnTo>
                  <a:lnTo>
                    <a:pt x="18859" y="45403"/>
                  </a:lnTo>
                  <a:cubicBezTo>
                    <a:pt x="21654" y="45403"/>
                    <a:pt x="24448" y="45403"/>
                    <a:pt x="28639" y="45403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="" xmlns:a16="http://schemas.microsoft.com/office/drawing/2014/main" id="{FB777E48-4595-4616-AC5F-01E67B09C0FE}"/>
                </a:ext>
              </a:extLst>
            </p:cNvPr>
            <p:cNvSpPr/>
            <p:nvPr/>
          </p:nvSpPr>
          <p:spPr>
            <a:xfrm>
              <a:off x="2109759" y="2113071"/>
              <a:ext cx="13970" cy="13970"/>
            </a:xfrm>
            <a:custGeom>
              <a:avLst/>
              <a:gdLst>
                <a:gd name="connsiteX0" fmla="*/ 12792 w 13970"/>
                <a:gd name="connsiteY0" fmla="*/ 11131 h 13970"/>
                <a:gd name="connsiteX1" fmla="*/ 11395 w 13970"/>
                <a:gd name="connsiteY1" fmla="*/ 16719 h 13970"/>
                <a:gd name="connsiteX2" fmla="*/ 12792 w 13970"/>
                <a:gd name="connsiteY2" fmla="*/ 11131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0" h="13970">
                  <a:moveTo>
                    <a:pt x="12792" y="11131"/>
                  </a:moveTo>
                  <a:cubicBezTo>
                    <a:pt x="9998" y="8337"/>
                    <a:pt x="9998" y="15322"/>
                    <a:pt x="11395" y="16719"/>
                  </a:cubicBezTo>
                  <a:cubicBezTo>
                    <a:pt x="11395" y="15322"/>
                    <a:pt x="12792" y="11131"/>
                    <a:pt x="12792" y="11131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3" name="任意多边形: 形状 112">
              <a:extLst>
                <a:ext uri="{FF2B5EF4-FFF2-40B4-BE49-F238E27FC236}">
                  <a16:creationId xmlns="" xmlns:a16="http://schemas.microsoft.com/office/drawing/2014/main" id="{48FDDC18-ACF3-466F-AF06-7276EA656514}"/>
                </a:ext>
              </a:extLst>
            </p:cNvPr>
            <p:cNvSpPr/>
            <p:nvPr/>
          </p:nvSpPr>
          <p:spPr>
            <a:xfrm>
              <a:off x="2144205" y="2177986"/>
              <a:ext cx="27940" cy="27940"/>
            </a:xfrm>
            <a:custGeom>
              <a:avLst/>
              <a:gdLst>
                <a:gd name="connsiteX0" fmla="*/ 14668 w 27940"/>
                <a:gd name="connsiteY0" fmla="*/ 16066 h 27940"/>
                <a:gd name="connsiteX1" fmla="*/ 11874 w 27940"/>
                <a:gd name="connsiteY1" fmla="*/ 17463 h 27940"/>
                <a:gd name="connsiteX2" fmla="*/ 10478 w 27940"/>
                <a:gd name="connsiteY2" fmla="*/ 20257 h 27940"/>
                <a:gd name="connsiteX3" fmla="*/ 17463 w 27940"/>
                <a:gd name="connsiteY3" fmla="*/ 13272 h 27940"/>
                <a:gd name="connsiteX4" fmla="*/ 17463 w 27940"/>
                <a:gd name="connsiteY4" fmla="*/ 10478 h 27940"/>
                <a:gd name="connsiteX5" fmla="*/ 14668 w 27940"/>
                <a:gd name="connsiteY5" fmla="*/ 1606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940" h="27940">
                  <a:moveTo>
                    <a:pt x="14668" y="16066"/>
                  </a:moveTo>
                  <a:cubicBezTo>
                    <a:pt x="13271" y="17463"/>
                    <a:pt x="13271" y="16066"/>
                    <a:pt x="11874" y="17463"/>
                  </a:cubicBezTo>
                  <a:cubicBezTo>
                    <a:pt x="10478" y="18860"/>
                    <a:pt x="10478" y="20257"/>
                    <a:pt x="10478" y="20257"/>
                  </a:cubicBezTo>
                  <a:cubicBezTo>
                    <a:pt x="11874" y="20257"/>
                    <a:pt x="17463" y="16066"/>
                    <a:pt x="17463" y="13272"/>
                  </a:cubicBezTo>
                  <a:cubicBezTo>
                    <a:pt x="17463" y="13272"/>
                    <a:pt x="16065" y="11875"/>
                    <a:pt x="17463" y="10478"/>
                  </a:cubicBezTo>
                  <a:cubicBezTo>
                    <a:pt x="14668" y="11875"/>
                    <a:pt x="16065" y="14669"/>
                    <a:pt x="14668" y="16066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="" xmlns:a16="http://schemas.microsoft.com/office/drawing/2014/main" id="{D3D39187-7FF9-4C4D-A7D5-4066303C121C}"/>
                </a:ext>
              </a:extLst>
            </p:cNvPr>
            <p:cNvSpPr/>
            <p:nvPr/>
          </p:nvSpPr>
          <p:spPr>
            <a:xfrm>
              <a:off x="632650" y="2134679"/>
              <a:ext cx="27940" cy="13970"/>
            </a:xfrm>
            <a:custGeom>
              <a:avLst/>
              <a:gdLst>
                <a:gd name="connsiteX0" fmla="*/ 10478 w 27940"/>
                <a:gd name="connsiteY0" fmla="*/ 10478 h 13970"/>
                <a:gd name="connsiteX1" fmla="*/ 16065 w 27940"/>
                <a:gd name="connsiteY1" fmla="*/ 13272 h 13970"/>
                <a:gd name="connsiteX2" fmla="*/ 10478 w 27940"/>
                <a:gd name="connsiteY2" fmla="*/ 1047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40" h="13970">
                  <a:moveTo>
                    <a:pt x="10478" y="10478"/>
                  </a:moveTo>
                  <a:cubicBezTo>
                    <a:pt x="10478" y="11874"/>
                    <a:pt x="14669" y="13272"/>
                    <a:pt x="16065" y="13272"/>
                  </a:cubicBezTo>
                  <a:cubicBezTo>
                    <a:pt x="21654" y="10478"/>
                    <a:pt x="13272" y="10478"/>
                    <a:pt x="10478" y="10478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="" xmlns:a16="http://schemas.microsoft.com/office/drawing/2014/main" id="{0A229BF5-65D2-44F8-A090-77B4941583B9}"/>
                </a:ext>
              </a:extLst>
            </p:cNvPr>
            <p:cNvSpPr/>
            <p:nvPr/>
          </p:nvSpPr>
          <p:spPr>
            <a:xfrm>
              <a:off x="343472" y="508572"/>
              <a:ext cx="2151380" cy="2151380"/>
            </a:xfrm>
            <a:custGeom>
              <a:avLst/>
              <a:gdLst>
                <a:gd name="connsiteX0" fmla="*/ 1076389 w 2151380"/>
                <a:gd name="connsiteY0" fmla="*/ 10478 h 2151380"/>
                <a:gd name="connsiteX1" fmla="*/ 10478 w 2151380"/>
                <a:gd name="connsiteY1" fmla="*/ 1076389 h 2151380"/>
                <a:gd name="connsiteX2" fmla="*/ 1076389 w 2151380"/>
                <a:gd name="connsiteY2" fmla="*/ 2142300 h 2151380"/>
                <a:gd name="connsiteX3" fmla="*/ 2142300 w 2151380"/>
                <a:gd name="connsiteY3" fmla="*/ 1076389 h 2151380"/>
                <a:gd name="connsiteX4" fmla="*/ 1076389 w 2151380"/>
                <a:gd name="connsiteY4" fmla="*/ 10478 h 2151380"/>
                <a:gd name="connsiteX5" fmla="*/ 2057083 w 2151380"/>
                <a:gd name="connsiteY5" fmla="*/ 1077786 h 2151380"/>
                <a:gd name="connsiteX6" fmla="*/ 2033334 w 2151380"/>
                <a:gd name="connsiteY6" fmla="*/ 1079183 h 2151380"/>
                <a:gd name="connsiteX7" fmla="*/ 2031936 w 2151380"/>
                <a:gd name="connsiteY7" fmla="*/ 1042861 h 2151380"/>
                <a:gd name="connsiteX8" fmla="*/ 1931353 w 2151380"/>
                <a:gd name="connsiteY8" fmla="*/ 1048449 h 2151380"/>
                <a:gd name="connsiteX9" fmla="*/ 1929956 w 2151380"/>
                <a:gd name="connsiteY9" fmla="*/ 1017715 h 2151380"/>
                <a:gd name="connsiteX10" fmla="*/ 2030540 w 2151380"/>
                <a:gd name="connsiteY10" fmla="*/ 1012127 h 2151380"/>
                <a:gd name="connsiteX11" fmla="*/ 2029143 w 2151380"/>
                <a:gd name="connsiteY11" fmla="*/ 975805 h 2151380"/>
                <a:gd name="connsiteX12" fmla="*/ 2052891 w 2151380"/>
                <a:gd name="connsiteY12" fmla="*/ 974407 h 2151380"/>
                <a:gd name="connsiteX13" fmla="*/ 2057083 w 2151380"/>
                <a:gd name="connsiteY13" fmla="*/ 1077786 h 2151380"/>
                <a:gd name="connsiteX14" fmla="*/ 2023555 w 2151380"/>
                <a:gd name="connsiteY14" fmla="*/ 815150 h 2151380"/>
                <a:gd name="connsiteX15" fmla="*/ 2027746 w 2151380"/>
                <a:gd name="connsiteY15" fmla="*/ 837502 h 2151380"/>
                <a:gd name="connsiteX16" fmla="*/ 2027746 w 2151380"/>
                <a:gd name="connsiteY16" fmla="*/ 858457 h 2151380"/>
                <a:gd name="connsiteX17" fmla="*/ 1999806 w 2151380"/>
                <a:gd name="connsiteY17" fmla="*/ 866839 h 2151380"/>
                <a:gd name="connsiteX18" fmla="*/ 1998409 w 2151380"/>
                <a:gd name="connsiteY18" fmla="*/ 864045 h 2151380"/>
                <a:gd name="connsiteX19" fmla="*/ 2003996 w 2151380"/>
                <a:gd name="connsiteY19" fmla="*/ 844487 h 2151380"/>
                <a:gd name="connsiteX20" fmla="*/ 2002600 w 2151380"/>
                <a:gd name="connsiteY20" fmla="*/ 823532 h 2151380"/>
                <a:gd name="connsiteX21" fmla="*/ 1999806 w 2151380"/>
                <a:gd name="connsiteY21" fmla="*/ 816547 h 2151380"/>
                <a:gd name="connsiteX22" fmla="*/ 1995615 w 2151380"/>
                <a:gd name="connsiteY22" fmla="*/ 810959 h 2151380"/>
                <a:gd name="connsiteX23" fmla="*/ 1990026 w 2151380"/>
                <a:gd name="connsiteY23" fmla="*/ 806768 h 2151380"/>
                <a:gd name="connsiteX24" fmla="*/ 1984439 w 2151380"/>
                <a:gd name="connsiteY24" fmla="*/ 806768 h 2151380"/>
                <a:gd name="connsiteX25" fmla="*/ 1977454 w 2151380"/>
                <a:gd name="connsiteY25" fmla="*/ 812356 h 2151380"/>
                <a:gd name="connsiteX26" fmla="*/ 1976056 w 2151380"/>
                <a:gd name="connsiteY26" fmla="*/ 826326 h 2151380"/>
                <a:gd name="connsiteX27" fmla="*/ 1976056 w 2151380"/>
                <a:gd name="connsiteY27" fmla="*/ 838899 h 2151380"/>
                <a:gd name="connsiteX28" fmla="*/ 1976056 w 2151380"/>
                <a:gd name="connsiteY28" fmla="*/ 851472 h 2151380"/>
                <a:gd name="connsiteX29" fmla="*/ 1969071 w 2151380"/>
                <a:gd name="connsiteY29" fmla="*/ 873824 h 2151380"/>
                <a:gd name="connsiteX30" fmla="*/ 1950911 w 2151380"/>
                <a:gd name="connsiteY30" fmla="*/ 885000 h 2151380"/>
                <a:gd name="connsiteX31" fmla="*/ 1918780 w 2151380"/>
                <a:gd name="connsiteY31" fmla="*/ 879412 h 2151380"/>
                <a:gd name="connsiteX32" fmla="*/ 1897825 w 2151380"/>
                <a:gd name="connsiteY32" fmla="*/ 844487 h 2151380"/>
                <a:gd name="connsiteX33" fmla="*/ 1893634 w 2151380"/>
                <a:gd name="connsiteY33" fmla="*/ 819341 h 2151380"/>
                <a:gd name="connsiteX34" fmla="*/ 1895031 w 2151380"/>
                <a:gd name="connsiteY34" fmla="*/ 798386 h 2151380"/>
                <a:gd name="connsiteX35" fmla="*/ 1922971 w 2151380"/>
                <a:gd name="connsiteY35" fmla="*/ 790004 h 2151380"/>
                <a:gd name="connsiteX36" fmla="*/ 1924368 w 2151380"/>
                <a:gd name="connsiteY36" fmla="*/ 792798 h 2151380"/>
                <a:gd name="connsiteX37" fmla="*/ 1918780 w 2151380"/>
                <a:gd name="connsiteY37" fmla="*/ 816547 h 2151380"/>
                <a:gd name="connsiteX38" fmla="*/ 1920176 w 2151380"/>
                <a:gd name="connsiteY38" fmla="*/ 838899 h 2151380"/>
                <a:gd name="connsiteX39" fmla="*/ 1922971 w 2151380"/>
                <a:gd name="connsiteY39" fmla="*/ 845884 h 2151380"/>
                <a:gd name="connsiteX40" fmla="*/ 1927161 w 2151380"/>
                <a:gd name="connsiteY40" fmla="*/ 852869 h 2151380"/>
                <a:gd name="connsiteX41" fmla="*/ 1932750 w 2151380"/>
                <a:gd name="connsiteY41" fmla="*/ 857060 h 2151380"/>
                <a:gd name="connsiteX42" fmla="*/ 1939735 w 2151380"/>
                <a:gd name="connsiteY42" fmla="*/ 857060 h 2151380"/>
                <a:gd name="connsiteX43" fmla="*/ 1946720 w 2151380"/>
                <a:gd name="connsiteY43" fmla="*/ 851472 h 2151380"/>
                <a:gd name="connsiteX44" fmla="*/ 1948116 w 2151380"/>
                <a:gd name="connsiteY44" fmla="*/ 841693 h 2151380"/>
                <a:gd name="connsiteX45" fmla="*/ 1948116 w 2151380"/>
                <a:gd name="connsiteY45" fmla="*/ 827723 h 2151380"/>
                <a:gd name="connsiteX46" fmla="*/ 1948116 w 2151380"/>
                <a:gd name="connsiteY46" fmla="*/ 813753 h 2151380"/>
                <a:gd name="connsiteX47" fmla="*/ 1955101 w 2151380"/>
                <a:gd name="connsiteY47" fmla="*/ 790004 h 2151380"/>
                <a:gd name="connsiteX48" fmla="*/ 1974660 w 2151380"/>
                <a:gd name="connsiteY48" fmla="*/ 777431 h 2151380"/>
                <a:gd name="connsiteX49" fmla="*/ 2005394 w 2151380"/>
                <a:gd name="connsiteY49" fmla="*/ 784416 h 2151380"/>
                <a:gd name="connsiteX50" fmla="*/ 2023555 w 2151380"/>
                <a:gd name="connsiteY50" fmla="*/ 815150 h 2151380"/>
                <a:gd name="connsiteX51" fmla="*/ 1974660 w 2151380"/>
                <a:gd name="connsiteY51" fmla="*/ 686626 h 2151380"/>
                <a:gd name="connsiteX52" fmla="*/ 1980248 w 2151380"/>
                <a:gd name="connsiteY52" fmla="*/ 703390 h 2151380"/>
                <a:gd name="connsiteX53" fmla="*/ 1981645 w 2151380"/>
                <a:gd name="connsiteY53" fmla="*/ 718757 h 2151380"/>
                <a:gd name="connsiteX54" fmla="*/ 1976056 w 2151380"/>
                <a:gd name="connsiteY54" fmla="*/ 732727 h 2151380"/>
                <a:gd name="connsiteX55" fmla="*/ 1962086 w 2151380"/>
                <a:gd name="connsiteY55" fmla="*/ 742506 h 2151380"/>
                <a:gd name="connsiteX56" fmla="*/ 1938338 w 2151380"/>
                <a:gd name="connsiteY56" fmla="*/ 745300 h 2151380"/>
                <a:gd name="connsiteX57" fmla="*/ 1918780 w 2151380"/>
                <a:gd name="connsiteY57" fmla="*/ 735521 h 2151380"/>
                <a:gd name="connsiteX58" fmla="*/ 1886649 w 2151380"/>
                <a:gd name="connsiteY58" fmla="*/ 795592 h 2151380"/>
                <a:gd name="connsiteX59" fmla="*/ 1871281 w 2151380"/>
                <a:gd name="connsiteY59" fmla="*/ 760667 h 2151380"/>
                <a:gd name="connsiteX60" fmla="*/ 1899221 w 2151380"/>
                <a:gd name="connsiteY60" fmla="*/ 710375 h 2151380"/>
                <a:gd name="connsiteX61" fmla="*/ 1895031 w 2151380"/>
                <a:gd name="connsiteY61" fmla="*/ 700596 h 2151380"/>
                <a:gd name="connsiteX62" fmla="*/ 1853121 w 2151380"/>
                <a:gd name="connsiteY62" fmla="*/ 718757 h 2151380"/>
                <a:gd name="connsiteX63" fmla="*/ 1840548 w 2151380"/>
                <a:gd name="connsiteY63" fmla="*/ 690817 h 2151380"/>
                <a:gd name="connsiteX64" fmla="*/ 1955101 w 2151380"/>
                <a:gd name="connsiteY64" fmla="*/ 640525 h 2151380"/>
                <a:gd name="connsiteX65" fmla="*/ 1974660 w 2151380"/>
                <a:gd name="connsiteY65" fmla="*/ 686626 h 2151380"/>
                <a:gd name="connsiteX66" fmla="*/ 1936941 w 2151380"/>
                <a:gd name="connsiteY66" fmla="*/ 605600 h 2151380"/>
                <a:gd name="connsiteX67" fmla="*/ 1915986 w 2151380"/>
                <a:gd name="connsiteY67" fmla="*/ 618173 h 2151380"/>
                <a:gd name="connsiteX68" fmla="*/ 1888046 w 2151380"/>
                <a:gd name="connsiteY68" fmla="*/ 572072 h 2151380"/>
                <a:gd name="connsiteX69" fmla="*/ 1869885 w 2151380"/>
                <a:gd name="connsiteY69" fmla="*/ 583248 h 2151380"/>
                <a:gd name="connsiteX70" fmla="*/ 1895031 w 2151380"/>
                <a:gd name="connsiteY70" fmla="*/ 625158 h 2151380"/>
                <a:gd name="connsiteX71" fmla="*/ 1874076 w 2151380"/>
                <a:gd name="connsiteY71" fmla="*/ 637731 h 2151380"/>
                <a:gd name="connsiteX72" fmla="*/ 1848930 w 2151380"/>
                <a:gd name="connsiteY72" fmla="*/ 595821 h 2151380"/>
                <a:gd name="connsiteX73" fmla="*/ 1822386 w 2151380"/>
                <a:gd name="connsiteY73" fmla="*/ 612585 h 2151380"/>
                <a:gd name="connsiteX74" fmla="*/ 1850326 w 2151380"/>
                <a:gd name="connsiteY74" fmla="*/ 658686 h 2151380"/>
                <a:gd name="connsiteX75" fmla="*/ 1830769 w 2151380"/>
                <a:gd name="connsiteY75" fmla="*/ 671259 h 2151380"/>
                <a:gd name="connsiteX76" fmla="*/ 1787461 w 2151380"/>
                <a:gd name="connsiteY76" fmla="*/ 598615 h 2151380"/>
                <a:gd name="connsiteX77" fmla="*/ 1893634 w 2151380"/>
                <a:gd name="connsiteY77" fmla="*/ 534353 h 2151380"/>
                <a:gd name="connsiteX78" fmla="*/ 1936941 w 2151380"/>
                <a:gd name="connsiteY78" fmla="*/ 605600 h 2151380"/>
                <a:gd name="connsiteX79" fmla="*/ 1825181 w 2151380"/>
                <a:gd name="connsiteY79" fmla="*/ 443548 h 2151380"/>
                <a:gd name="connsiteX80" fmla="*/ 1776286 w 2151380"/>
                <a:gd name="connsiteY80" fmla="*/ 517589 h 2151380"/>
                <a:gd name="connsiteX81" fmla="*/ 1858709 w 2151380"/>
                <a:gd name="connsiteY81" fmla="*/ 485458 h 2151380"/>
                <a:gd name="connsiteX82" fmla="*/ 1878266 w 2151380"/>
                <a:gd name="connsiteY82" fmla="*/ 510604 h 2151380"/>
                <a:gd name="connsiteX83" fmla="*/ 1753934 w 2151380"/>
                <a:gd name="connsiteY83" fmla="*/ 555308 h 2151380"/>
                <a:gd name="connsiteX84" fmla="*/ 1732979 w 2151380"/>
                <a:gd name="connsiteY84" fmla="*/ 530162 h 2151380"/>
                <a:gd name="connsiteX85" fmla="*/ 1804226 w 2151380"/>
                <a:gd name="connsiteY85" fmla="*/ 418402 h 2151380"/>
                <a:gd name="connsiteX86" fmla="*/ 1825181 w 2151380"/>
                <a:gd name="connsiteY86" fmla="*/ 443548 h 2151380"/>
                <a:gd name="connsiteX87" fmla="*/ 1741361 w 2151380"/>
                <a:gd name="connsiteY87" fmla="*/ 355537 h 2151380"/>
                <a:gd name="connsiteX88" fmla="*/ 1788859 w 2151380"/>
                <a:gd name="connsiteY88" fmla="*/ 403035 h 2151380"/>
                <a:gd name="connsiteX89" fmla="*/ 1773492 w 2151380"/>
                <a:gd name="connsiteY89" fmla="*/ 418402 h 2151380"/>
                <a:gd name="connsiteX90" fmla="*/ 1760919 w 2151380"/>
                <a:gd name="connsiteY90" fmla="*/ 405829 h 2151380"/>
                <a:gd name="connsiteX91" fmla="*/ 1703642 w 2151380"/>
                <a:gd name="connsiteY91" fmla="*/ 463105 h 2151380"/>
                <a:gd name="connsiteX92" fmla="*/ 1716215 w 2151380"/>
                <a:gd name="connsiteY92" fmla="*/ 475679 h 2151380"/>
                <a:gd name="connsiteX93" fmla="*/ 1700848 w 2151380"/>
                <a:gd name="connsiteY93" fmla="*/ 491045 h 2151380"/>
                <a:gd name="connsiteX94" fmla="*/ 1653350 w 2151380"/>
                <a:gd name="connsiteY94" fmla="*/ 443548 h 2151380"/>
                <a:gd name="connsiteX95" fmla="*/ 1668717 w 2151380"/>
                <a:gd name="connsiteY95" fmla="*/ 428181 h 2151380"/>
                <a:gd name="connsiteX96" fmla="*/ 1681290 w 2151380"/>
                <a:gd name="connsiteY96" fmla="*/ 440754 h 2151380"/>
                <a:gd name="connsiteX97" fmla="*/ 1738567 w 2151380"/>
                <a:gd name="connsiteY97" fmla="*/ 383477 h 2151380"/>
                <a:gd name="connsiteX98" fmla="*/ 1725994 w 2151380"/>
                <a:gd name="connsiteY98" fmla="*/ 370904 h 2151380"/>
                <a:gd name="connsiteX99" fmla="*/ 1741361 w 2151380"/>
                <a:gd name="connsiteY99" fmla="*/ 355537 h 2151380"/>
                <a:gd name="connsiteX100" fmla="*/ 1661732 w 2151380"/>
                <a:gd name="connsiteY100" fmla="*/ 289878 h 2151380"/>
                <a:gd name="connsiteX101" fmla="*/ 1649159 w 2151380"/>
                <a:gd name="connsiteY101" fmla="*/ 370904 h 2151380"/>
                <a:gd name="connsiteX102" fmla="*/ 1692466 w 2151380"/>
                <a:gd name="connsiteY102" fmla="*/ 313627 h 2151380"/>
                <a:gd name="connsiteX103" fmla="*/ 1714818 w 2151380"/>
                <a:gd name="connsiteY103" fmla="*/ 331788 h 2151380"/>
                <a:gd name="connsiteX104" fmla="*/ 1639380 w 2151380"/>
                <a:gd name="connsiteY104" fmla="*/ 430975 h 2151380"/>
                <a:gd name="connsiteX105" fmla="*/ 1615631 w 2151380"/>
                <a:gd name="connsiteY105" fmla="*/ 412814 h 2151380"/>
                <a:gd name="connsiteX106" fmla="*/ 1630998 w 2151380"/>
                <a:gd name="connsiteY106" fmla="*/ 315024 h 2151380"/>
                <a:gd name="connsiteX107" fmla="*/ 1577912 w 2151380"/>
                <a:gd name="connsiteY107" fmla="*/ 383477 h 2151380"/>
                <a:gd name="connsiteX108" fmla="*/ 1555560 w 2151380"/>
                <a:gd name="connsiteY108" fmla="*/ 365316 h 2151380"/>
                <a:gd name="connsiteX109" fmla="*/ 1630998 w 2151380"/>
                <a:gd name="connsiteY109" fmla="*/ 266129 h 2151380"/>
                <a:gd name="connsiteX110" fmla="*/ 1661732 w 2151380"/>
                <a:gd name="connsiteY110" fmla="*/ 289878 h 2151380"/>
                <a:gd name="connsiteX111" fmla="*/ 1464755 w 2151380"/>
                <a:gd name="connsiteY111" fmla="*/ 261938 h 2151380"/>
                <a:gd name="connsiteX112" fmla="*/ 1503871 w 2151380"/>
                <a:gd name="connsiteY112" fmla="*/ 192088 h 2151380"/>
                <a:gd name="connsiteX113" fmla="*/ 1531811 w 2151380"/>
                <a:gd name="connsiteY113" fmla="*/ 207455 h 2151380"/>
                <a:gd name="connsiteX114" fmla="*/ 1494092 w 2151380"/>
                <a:gd name="connsiteY114" fmla="*/ 275908 h 2151380"/>
                <a:gd name="connsiteX115" fmla="*/ 1488504 w 2151380"/>
                <a:gd name="connsiteY115" fmla="*/ 295466 h 2151380"/>
                <a:gd name="connsiteX116" fmla="*/ 1499680 w 2151380"/>
                <a:gd name="connsiteY116" fmla="*/ 309436 h 2151380"/>
                <a:gd name="connsiteX117" fmla="*/ 1516444 w 2151380"/>
                <a:gd name="connsiteY117" fmla="*/ 312230 h 2151380"/>
                <a:gd name="connsiteX118" fmla="*/ 1530414 w 2151380"/>
                <a:gd name="connsiteY118" fmla="*/ 296863 h 2151380"/>
                <a:gd name="connsiteX119" fmla="*/ 1568133 w 2151380"/>
                <a:gd name="connsiteY119" fmla="*/ 228409 h 2151380"/>
                <a:gd name="connsiteX120" fmla="*/ 1596073 w 2151380"/>
                <a:gd name="connsiteY120" fmla="*/ 243777 h 2151380"/>
                <a:gd name="connsiteX121" fmla="*/ 1556957 w 2151380"/>
                <a:gd name="connsiteY121" fmla="*/ 313627 h 2151380"/>
                <a:gd name="connsiteX122" fmla="*/ 1527620 w 2151380"/>
                <a:gd name="connsiteY122" fmla="*/ 338773 h 2151380"/>
                <a:gd name="connsiteX123" fmla="*/ 1487107 w 2151380"/>
                <a:gd name="connsiteY123" fmla="*/ 330391 h 2151380"/>
                <a:gd name="connsiteX124" fmla="*/ 1459167 w 2151380"/>
                <a:gd name="connsiteY124" fmla="*/ 301054 h 2151380"/>
                <a:gd name="connsiteX125" fmla="*/ 1464755 w 2151380"/>
                <a:gd name="connsiteY125" fmla="*/ 261938 h 2151380"/>
                <a:gd name="connsiteX126" fmla="*/ 1346010 w 2151380"/>
                <a:gd name="connsiteY126" fmla="*/ 133414 h 2151380"/>
                <a:gd name="connsiteX127" fmla="*/ 1355789 w 2151380"/>
                <a:gd name="connsiteY127" fmla="*/ 183706 h 2151380"/>
                <a:gd name="connsiteX128" fmla="*/ 1392111 w 2151380"/>
                <a:gd name="connsiteY128" fmla="*/ 148781 h 2151380"/>
                <a:gd name="connsiteX129" fmla="*/ 1425639 w 2151380"/>
                <a:gd name="connsiteY129" fmla="*/ 158560 h 2151380"/>
                <a:gd name="connsiteX130" fmla="*/ 1362774 w 2151380"/>
                <a:gd name="connsiteY130" fmla="*/ 214439 h 2151380"/>
                <a:gd name="connsiteX131" fmla="*/ 1347407 w 2151380"/>
                <a:gd name="connsiteY131" fmla="*/ 264732 h 2151380"/>
                <a:gd name="connsiteX132" fmla="*/ 1318070 w 2151380"/>
                <a:gd name="connsiteY132" fmla="*/ 254953 h 2151380"/>
                <a:gd name="connsiteX133" fmla="*/ 1333437 w 2151380"/>
                <a:gd name="connsiteY133" fmla="*/ 206058 h 2151380"/>
                <a:gd name="connsiteX134" fmla="*/ 1313879 w 2151380"/>
                <a:gd name="connsiteY134" fmla="*/ 122238 h 2151380"/>
                <a:gd name="connsiteX135" fmla="*/ 1346010 w 2151380"/>
                <a:gd name="connsiteY135" fmla="*/ 133414 h 2151380"/>
                <a:gd name="connsiteX136" fmla="*/ 1186752 w 2151380"/>
                <a:gd name="connsiteY136" fmla="*/ 99886 h 2151380"/>
                <a:gd name="connsiteX137" fmla="*/ 1235647 w 2151380"/>
                <a:gd name="connsiteY137" fmla="*/ 108268 h 2151380"/>
                <a:gd name="connsiteX138" fmla="*/ 1253808 w 2151380"/>
                <a:gd name="connsiteY138" fmla="*/ 112459 h 2151380"/>
                <a:gd name="connsiteX139" fmla="*/ 1266381 w 2151380"/>
                <a:gd name="connsiteY139" fmla="*/ 119444 h 2151380"/>
                <a:gd name="connsiteX140" fmla="*/ 1274763 w 2151380"/>
                <a:gd name="connsiteY140" fmla="*/ 132017 h 2151380"/>
                <a:gd name="connsiteX141" fmla="*/ 1276160 w 2151380"/>
                <a:gd name="connsiteY141" fmla="*/ 148781 h 2151380"/>
                <a:gd name="connsiteX142" fmla="*/ 1266381 w 2151380"/>
                <a:gd name="connsiteY142" fmla="*/ 171133 h 2151380"/>
                <a:gd name="connsiteX143" fmla="*/ 1246823 w 2151380"/>
                <a:gd name="connsiteY143" fmla="*/ 182309 h 2151380"/>
                <a:gd name="connsiteX144" fmla="*/ 1280351 w 2151380"/>
                <a:gd name="connsiteY144" fmla="*/ 240983 h 2151380"/>
                <a:gd name="connsiteX145" fmla="*/ 1242632 w 2151380"/>
                <a:gd name="connsiteY145" fmla="*/ 235394 h 2151380"/>
                <a:gd name="connsiteX146" fmla="*/ 1216089 w 2151380"/>
                <a:gd name="connsiteY146" fmla="*/ 185103 h 2151380"/>
                <a:gd name="connsiteX147" fmla="*/ 1204913 w 2151380"/>
                <a:gd name="connsiteY147" fmla="*/ 183706 h 2151380"/>
                <a:gd name="connsiteX148" fmla="*/ 1197928 w 2151380"/>
                <a:gd name="connsiteY148" fmla="*/ 228409 h 2151380"/>
                <a:gd name="connsiteX149" fmla="*/ 1165797 w 2151380"/>
                <a:gd name="connsiteY149" fmla="*/ 224219 h 2151380"/>
                <a:gd name="connsiteX150" fmla="*/ 1186752 w 2151380"/>
                <a:gd name="connsiteY150" fmla="*/ 99886 h 2151380"/>
                <a:gd name="connsiteX151" fmla="*/ 1051243 w 2151380"/>
                <a:gd name="connsiteY151" fmla="*/ 94298 h 2151380"/>
                <a:gd name="connsiteX152" fmla="*/ 1156018 w 2151380"/>
                <a:gd name="connsiteY152" fmla="*/ 97092 h 2151380"/>
                <a:gd name="connsiteX153" fmla="*/ 1156018 w 2151380"/>
                <a:gd name="connsiteY153" fmla="*/ 120841 h 2151380"/>
                <a:gd name="connsiteX154" fmla="*/ 1119696 w 2151380"/>
                <a:gd name="connsiteY154" fmla="*/ 119444 h 2151380"/>
                <a:gd name="connsiteX155" fmla="*/ 1116902 w 2151380"/>
                <a:gd name="connsiteY155" fmla="*/ 220028 h 2151380"/>
                <a:gd name="connsiteX156" fmla="*/ 1086168 w 2151380"/>
                <a:gd name="connsiteY156" fmla="*/ 218631 h 2151380"/>
                <a:gd name="connsiteX157" fmla="*/ 1088962 w 2151380"/>
                <a:gd name="connsiteY157" fmla="*/ 118046 h 2151380"/>
                <a:gd name="connsiteX158" fmla="*/ 1052640 w 2151380"/>
                <a:gd name="connsiteY158" fmla="*/ 116650 h 2151380"/>
                <a:gd name="connsiteX159" fmla="*/ 1051243 w 2151380"/>
                <a:gd name="connsiteY159" fmla="*/ 94298 h 2151380"/>
                <a:gd name="connsiteX160" fmla="*/ 950659 w 2151380"/>
                <a:gd name="connsiteY160" fmla="*/ 111061 h 2151380"/>
                <a:gd name="connsiteX161" fmla="*/ 986981 w 2151380"/>
                <a:gd name="connsiteY161" fmla="*/ 97092 h 2151380"/>
                <a:gd name="connsiteX162" fmla="*/ 1009332 w 2151380"/>
                <a:gd name="connsiteY162" fmla="*/ 97092 h 2151380"/>
                <a:gd name="connsiteX163" fmla="*/ 1028891 w 2151380"/>
                <a:gd name="connsiteY163" fmla="*/ 101283 h 2151380"/>
                <a:gd name="connsiteX164" fmla="*/ 1031685 w 2151380"/>
                <a:gd name="connsiteY164" fmla="*/ 129223 h 2151380"/>
                <a:gd name="connsiteX165" fmla="*/ 1028891 w 2151380"/>
                <a:gd name="connsiteY165" fmla="*/ 129223 h 2151380"/>
                <a:gd name="connsiteX166" fmla="*/ 1010730 w 2151380"/>
                <a:gd name="connsiteY166" fmla="*/ 120841 h 2151380"/>
                <a:gd name="connsiteX167" fmla="*/ 989775 w 2151380"/>
                <a:gd name="connsiteY167" fmla="*/ 118046 h 2151380"/>
                <a:gd name="connsiteX168" fmla="*/ 982790 w 2151380"/>
                <a:gd name="connsiteY168" fmla="*/ 119444 h 2151380"/>
                <a:gd name="connsiteX169" fmla="*/ 975805 w 2151380"/>
                <a:gd name="connsiteY169" fmla="*/ 122238 h 2151380"/>
                <a:gd name="connsiteX170" fmla="*/ 971614 w 2151380"/>
                <a:gd name="connsiteY170" fmla="*/ 126429 h 2151380"/>
                <a:gd name="connsiteX171" fmla="*/ 970217 w 2151380"/>
                <a:gd name="connsiteY171" fmla="*/ 132017 h 2151380"/>
                <a:gd name="connsiteX172" fmla="*/ 974407 w 2151380"/>
                <a:gd name="connsiteY172" fmla="*/ 139002 h 2151380"/>
                <a:gd name="connsiteX173" fmla="*/ 988377 w 2151380"/>
                <a:gd name="connsiteY173" fmla="*/ 143193 h 2151380"/>
                <a:gd name="connsiteX174" fmla="*/ 1000951 w 2151380"/>
                <a:gd name="connsiteY174" fmla="*/ 144590 h 2151380"/>
                <a:gd name="connsiteX175" fmla="*/ 1013524 w 2151380"/>
                <a:gd name="connsiteY175" fmla="*/ 147384 h 2151380"/>
                <a:gd name="connsiteX176" fmla="*/ 1034479 w 2151380"/>
                <a:gd name="connsiteY176" fmla="*/ 158560 h 2151380"/>
                <a:gd name="connsiteX177" fmla="*/ 1042861 w 2151380"/>
                <a:gd name="connsiteY177" fmla="*/ 178118 h 2151380"/>
                <a:gd name="connsiteX178" fmla="*/ 1031685 w 2151380"/>
                <a:gd name="connsiteY178" fmla="*/ 208852 h 2151380"/>
                <a:gd name="connsiteX179" fmla="*/ 993966 w 2151380"/>
                <a:gd name="connsiteY179" fmla="*/ 224219 h 2151380"/>
                <a:gd name="connsiteX180" fmla="*/ 968820 w 2151380"/>
                <a:gd name="connsiteY180" fmla="*/ 224219 h 2151380"/>
                <a:gd name="connsiteX181" fmla="*/ 947865 w 2151380"/>
                <a:gd name="connsiteY181" fmla="*/ 218631 h 2151380"/>
                <a:gd name="connsiteX182" fmla="*/ 945071 w 2151380"/>
                <a:gd name="connsiteY182" fmla="*/ 189294 h 2151380"/>
                <a:gd name="connsiteX183" fmla="*/ 947865 w 2151380"/>
                <a:gd name="connsiteY183" fmla="*/ 189294 h 2151380"/>
                <a:gd name="connsiteX184" fmla="*/ 970217 w 2151380"/>
                <a:gd name="connsiteY184" fmla="*/ 199073 h 2151380"/>
                <a:gd name="connsiteX185" fmla="*/ 992569 w 2151380"/>
                <a:gd name="connsiteY185" fmla="*/ 201867 h 2151380"/>
                <a:gd name="connsiteX186" fmla="*/ 999554 w 2151380"/>
                <a:gd name="connsiteY186" fmla="*/ 200470 h 2151380"/>
                <a:gd name="connsiteX187" fmla="*/ 1006539 w 2151380"/>
                <a:gd name="connsiteY187" fmla="*/ 197676 h 2151380"/>
                <a:gd name="connsiteX188" fmla="*/ 1012127 w 2151380"/>
                <a:gd name="connsiteY188" fmla="*/ 193485 h 2151380"/>
                <a:gd name="connsiteX189" fmla="*/ 1013524 w 2151380"/>
                <a:gd name="connsiteY189" fmla="*/ 186500 h 2151380"/>
                <a:gd name="connsiteX190" fmla="*/ 1009332 w 2151380"/>
                <a:gd name="connsiteY190" fmla="*/ 179515 h 2151380"/>
                <a:gd name="connsiteX191" fmla="*/ 999554 w 2151380"/>
                <a:gd name="connsiteY191" fmla="*/ 176721 h 2151380"/>
                <a:gd name="connsiteX192" fmla="*/ 985584 w 2151380"/>
                <a:gd name="connsiteY192" fmla="*/ 175324 h 2151380"/>
                <a:gd name="connsiteX193" fmla="*/ 971614 w 2151380"/>
                <a:gd name="connsiteY193" fmla="*/ 172530 h 2151380"/>
                <a:gd name="connsiteX194" fmla="*/ 949262 w 2151380"/>
                <a:gd name="connsiteY194" fmla="*/ 161354 h 2151380"/>
                <a:gd name="connsiteX195" fmla="*/ 940880 w 2151380"/>
                <a:gd name="connsiteY195" fmla="*/ 140399 h 2151380"/>
                <a:gd name="connsiteX196" fmla="*/ 950659 w 2151380"/>
                <a:gd name="connsiteY196" fmla="*/ 111061 h 2151380"/>
                <a:gd name="connsiteX197" fmla="*/ 904557 w 2151380"/>
                <a:gd name="connsiteY197" fmla="*/ 109665 h 2151380"/>
                <a:gd name="connsiteX198" fmla="*/ 910146 w 2151380"/>
                <a:gd name="connsiteY198" fmla="*/ 133414 h 2151380"/>
                <a:gd name="connsiteX199" fmla="*/ 858457 w 2151380"/>
                <a:gd name="connsiteY199" fmla="*/ 144590 h 2151380"/>
                <a:gd name="connsiteX200" fmla="*/ 862648 w 2151380"/>
                <a:gd name="connsiteY200" fmla="*/ 165545 h 2151380"/>
                <a:gd name="connsiteX201" fmla="*/ 910146 w 2151380"/>
                <a:gd name="connsiteY201" fmla="*/ 154369 h 2151380"/>
                <a:gd name="connsiteX202" fmla="*/ 915734 w 2151380"/>
                <a:gd name="connsiteY202" fmla="*/ 178118 h 2151380"/>
                <a:gd name="connsiteX203" fmla="*/ 868236 w 2151380"/>
                <a:gd name="connsiteY203" fmla="*/ 189294 h 2151380"/>
                <a:gd name="connsiteX204" fmla="*/ 875221 w 2151380"/>
                <a:gd name="connsiteY204" fmla="*/ 220028 h 2151380"/>
                <a:gd name="connsiteX205" fmla="*/ 926910 w 2151380"/>
                <a:gd name="connsiteY205" fmla="*/ 208852 h 2151380"/>
                <a:gd name="connsiteX206" fmla="*/ 932497 w 2151380"/>
                <a:gd name="connsiteY206" fmla="*/ 232601 h 2151380"/>
                <a:gd name="connsiteX207" fmla="*/ 850075 w 2151380"/>
                <a:gd name="connsiteY207" fmla="*/ 250762 h 2151380"/>
                <a:gd name="connsiteX208" fmla="*/ 823532 w 2151380"/>
                <a:gd name="connsiteY208" fmla="*/ 129223 h 2151380"/>
                <a:gd name="connsiteX209" fmla="*/ 904557 w 2151380"/>
                <a:gd name="connsiteY209" fmla="*/ 109665 h 2151380"/>
                <a:gd name="connsiteX210" fmla="*/ 735521 w 2151380"/>
                <a:gd name="connsiteY210" fmla="*/ 155766 h 2151380"/>
                <a:gd name="connsiteX211" fmla="*/ 752285 w 2151380"/>
                <a:gd name="connsiteY211" fmla="*/ 150178 h 2151380"/>
                <a:gd name="connsiteX212" fmla="*/ 767652 w 2151380"/>
                <a:gd name="connsiteY212" fmla="*/ 150178 h 2151380"/>
                <a:gd name="connsiteX213" fmla="*/ 781622 w 2151380"/>
                <a:gd name="connsiteY213" fmla="*/ 157163 h 2151380"/>
                <a:gd name="connsiteX214" fmla="*/ 791401 w 2151380"/>
                <a:gd name="connsiteY214" fmla="*/ 171133 h 2151380"/>
                <a:gd name="connsiteX215" fmla="*/ 792798 w 2151380"/>
                <a:gd name="connsiteY215" fmla="*/ 194882 h 2151380"/>
                <a:gd name="connsiteX216" fmla="*/ 781622 w 2151380"/>
                <a:gd name="connsiteY216" fmla="*/ 214439 h 2151380"/>
                <a:gd name="connsiteX217" fmla="*/ 838899 w 2151380"/>
                <a:gd name="connsiteY217" fmla="*/ 249364 h 2151380"/>
                <a:gd name="connsiteX218" fmla="*/ 802577 w 2151380"/>
                <a:gd name="connsiteY218" fmla="*/ 263335 h 2151380"/>
                <a:gd name="connsiteX219" fmla="*/ 755079 w 2151380"/>
                <a:gd name="connsiteY219" fmla="*/ 232601 h 2151380"/>
                <a:gd name="connsiteX220" fmla="*/ 743903 w 2151380"/>
                <a:gd name="connsiteY220" fmla="*/ 236792 h 2151380"/>
                <a:gd name="connsiteX221" fmla="*/ 759270 w 2151380"/>
                <a:gd name="connsiteY221" fmla="*/ 280099 h 2151380"/>
                <a:gd name="connsiteX222" fmla="*/ 729933 w 2151380"/>
                <a:gd name="connsiteY222" fmla="*/ 291275 h 2151380"/>
                <a:gd name="connsiteX223" fmla="*/ 686626 w 2151380"/>
                <a:gd name="connsiteY223" fmla="*/ 173927 h 2151380"/>
                <a:gd name="connsiteX224" fmla="*/ 735521 w 2151380"/>
                <a:gd name="connsiteY224" fmla="*/ 155766 h 2151380"/>
                <a:gd name="connsiteX225" fmla="*/ 569278 w 2151380"/>
                <a:gd name="connsiteY225" fmla="*/ 252159 h 2151380"/>
                <a:gd name="connsiteX226" fmla="*/ 600012 w 2151380"/>
                <a:gd name="connsiteY226" fmla="*/ 215837 h 2151380"/>
                <a:gd name="connsiteX227" fmla="*/ 647510 w 2151380"/>
                <a:gd name="connsiteY227" fmla="*/ 208852 h 2151380"/>
                <a:gd name="connsiteX228" fmla="*/ 685229 w 2151380"/>
                <a:gd name="connsiteY228" fmla="*/ 242379 h 2151380"/>
                <a:gd name="connsiteX229" fmla="*/ 693611 w 2151380"/>
                <a:gd name="connsiteY229" fmla="*/ 291275 h 2151380"/>
                <a:gd name="connsiteX230" fmla="*/ 662877 w 2151380"/>
                <a:gd name="connsiteY230" fmla="*/ 327597 h 2151380"/>
                <a:gd name="connsiteX231" fmla="*/ 615379 w 2151380"/>
                <a:gd name="connsiteY231" fmla="*/ 333185 h 2151380"/>
                <a:gd name="connsiteX232" fmla="*/ 577660 w 2151380"/>
                <a:gd name="connsiteY232" fmla="*/ 299657 h 2151380"/>
                <a:gd name="connsiteX233" fmla="*/ 569278 w 2151380"/>
                <a:gd name="connsiteY233" fmla="*/ 252159 h 2151380"/>
                <a:gd name="connsiteX234" fmla="*/ 527368 w 2151380"/>
                <a:gd name="connsiteY234" fmla="*/ 261938 h 2151380"/>
                <a:gd name="connsiteX235" fmla="*/ 541338 w 2151380"/>
                <a:gd name="connsiteY235" fmla="*/ 281496 h 2151380"/>
                <a:gd name="connsiteX236" fmla="*/ 499428 w 2151380"/>
                <a:gd name="connsiteY236" fmla="*/ 312230 h 2151380"/>
                <a:gd name="connsiteX237" fmla="*/ 513398 w 2151380"/>
                <a:gd name="connsiteY237" fmla="*/ 331788 h 2151380"/>
                <a:gd name="connsiteX238" fmla="*/ 552514 w 2151380"/>
                <a:gd name="connsiteY238" fmla="*/ 302451 h 2151380"/>
                <a:gd name="connsiteX239" fmla="*/ 566484 w 2151380"/>
                <a:gd name="connsiteY239" fmla="*/ 322009 h 2151380"/>
                <a:gd name="connsiteX240" fmla="*/ 527368 w 2151380"/>
                <a:gd name="connsiteY240" fmla="*/ 351346 h 2151380"/>
                <a:gd name="connsiteX241" fmla="*/ 559499 w 2151380"/>
                <a:gd name="connsiteY241" fmla="*/ 394653 h 2151380"/>
                <a:gd name="connsiteX242" fmla="*/ 534353 w 2151380"/>
                <a:gd name="connsiteY242" fmla="*/ 412814 h 2151380"/>
                <a:gd name="connsiteX243" fmla="*/ 460312 w 2151380"/>
                <a:gd name="connsiteY243" fmla="*/ 312230 h 2151380"/>
                <a:gd name="connsiteX244" fmla="*/ 527368 w 2151380"/>
                <a:gd name="connsiteY244" fmla="*/ 261938 h 2151380"/>
                <a:gd name="connsiteX245" fmla="*/ 352743 w 2151380"/>
                <a:gd name="connsiteY245" fmla="*/ 410020 h 2151380"/>
                <a:gd name="connsiteX246" fmla="*/ 372301 w 2151380"/>
                <a:gd name="connsiteY246" fmla="*/ 393256 h 2151380"/>
                <a:gd name="connsiteX247" fmla="*/ 391859 w 2151380"/>
                <a:gd name="connsiteY247" fmla="*/ 383477 h 2151380"/>
                <a:gd name="connsiteX248" fmla="*/ 412814 w 2151380"/>
                <a:gd name="connsiteY248" fmla="*/ 403035 h 2151380"/>
                <a:gd name="connsiteX249" fmla="*/ 411417 w 2151380"/>
                <a:gd name="connsiteY249" fmla="*/ 405829 h 2151380"/>
                <a:gd name="connsiteX250" fmla="*/ 403035 w 2151380"/>
                <a:gd name="connsiteY250" fmla="*/ 407226 h 2151380"/>
                <a:gd name="connsiteX251" fmla="*/ 393256 w 2151380"/>
                <a:gd name="connsiteY251" fmla="*/ 410020 h 2151380"/>
                <a:gd name="connsiteX252" fmla="*/ 382080 w 2151380"/>
                <a:gd name="connsiteY252" fmla="*/ 415608 h 2151380"/>
                <a:gd name="connsiteX253" fmla="*/ 372301 w 2151380"/>
                <a:gd name="connsiteY253" fmla="*/ 423990 h 2151380"/>
                <a:gd name="connsiteX254" fmla="*/ 363919 w 2151380"/>
                <a:gd name="connsiteY254" fmla="*/ 436563 h 2151380"/>
                <a:gd name="connsiteX255" fmla="*/ 361125 w 2151380"/>
                <a:gd name="connsiteY255" fmla="*/ 450533 h 2151380"/>
                <a:gd name="connsiteX256" fmla="*/ 365316 w 2151380"/>
                <a:gd name="connsiteY256" fmla="*/ 464503 h 2151380"/>
                <a:gd name="connsiteX257" fmla="*/ 376492 w 2151380"/>
                <a:gd name="connsiteY257" fmla="*/ 478473 h 2151380"/>
                <a:gd name="connsiteX258" fmla="*/ 407226 w 2151380"/>
                <a:gd name="connsiteY258" fmla="*/ 492443 h 2151380"/>
                <a:gd name="connsiteX259" fmla="*/ 435165 w 2151380"/>
                <a:gd name="connsiteY259" fmla="*/ 477075 h 2151380"/>
                <a:gd name="connsiteX260" fmla="*/ 437960 w 2151380"/>
                <a:gd name="connsiteY260" fmla="*/ 474282 h 2151380"/>
                <a:gd name="connsiteX261" fmla="*/ 440754 w 2151380"/>
                <a:gd name="connsiteY261" fmla="*/ 471488 h 2151380"/>
                <a:gd name="connsiteX262" fmla="*/ 422593 w 2151380"/>
                <a:gd name="connsiteY262" fmla="*/ 454724 h 2151380"/>
                <a:gd name="connsiteX263" fmla="*/ 405829 w 2151380"/>
                <a:gd name="connsiteY263" fmla="*/ 472885 h 2151380"/>
                <a:gd name="connsiteX264" fmla="*/ 391859 w 2151380"/>
                <a:gd name="connsiteY264" fmla="*/ 454724 h 2151380"/>
                <a:gd name="connsiteX265" fmla="*/ 428181 w 2151380"/>
                <a:gd name="connsiteY265" fmla="*/ 414211 h 2151380"/>
                <a:gd name="connsiteX266" fmla="*/ 474282 w 2151380"/>
                <a:gd name="connsiteY266" fmla="*/ 456120 h 2151380"/>
                <a:gd name="connsiteX267" fmla="*/ 464503 w 2151380"/>
                <a:gd name="connsiteY267" fmla="*/ 475679 h 2151380"/>
                <a:gd name="connsiteX268" fmla="*/ 449135 w 2151380"/>
                <a:gd name="connsiteY268" fmla="*/ 496634 h 2151380"/>
                <a:gd name="connsiteX269" fmla="*/ 404432 w 2151380"/>
                <a:gd name="connsiteY269" fmla="*/ 520383 h 2151380"/>
                <a:gd name="connsiteX270" fmla="*/ 356934 w 2151380"/>
                <a:gd name="connsiteY270" fmla="*/ 500825 h 2151380"/>
                <a:gd name="connsiteX271" fmla="*/ 334582 w 2151380"/>
                <a:gd name="connsiteY271" fmla="*/ 456120 h 2151380"/>
                <a:gd name="connsiteX272" fmla="*/ 352743 w 2151380"/>
                <a:gd name="connsiteY272" fmla="*/ 410020 h 2151380"/>
                <a:gd name="connsiteX273" fmla="*/ 250762 w 2151380"/>
                <a:gd name="connsiteY273" fmla="*/ 545529 h 2151380"/>
                <a:gd name="connsiteX274" fmla="*/ 331788 w 2151380"/>
                <a:gd name="connsiteY274" fmla="*/ 552514 h 2151380"/>
                <a:gd name="connsiteX275" fmla="*/ 271717 w 2151380"/>
                <a:gd name="connsiteY275" fmla="*/ 513398 h 2151380"/>
                <a:gd name="connsiteX276" fmla="*/ 287084 w 2151380"/>
                <a:gd name="connsiteY276" fmla="*/ 489649 h 2151380"/>
                <a:gd name="connsiteX277" fmla="*/ 390462 w 2151380"/>
                <a:gd name="connsiteY277" fmla="*/ 558102 h 2151380"/>
                <a:gd name="connsiteX278" fmla="*/ 373698 w 2151380"/>
                <a:gd name="connsiteY278" fmla="*/ 583248 h 2151380"/>
                <a:gd name="connsiteX279" fmla="*/ 274511 w 2151380"/>
                <a:gd name="connsiteY279" fmla="*/ 574866 h 2151380"/>
                <a:gd name="connsiteX280" fmla="*/ 347155 w 2151380"/>
                <a:gd name="connsiteY280" fmla="*/ 622364 h 2151380"/>
                <a:gd name="connsiteX281" fmla="*/ 331788 w 2151380"/>
                <a:gd name="connsiteY281" fmla="*/ 646113 h 2151380"/>
                <a:gd name="connsiteX282" fmla="*/ 228409 w 2151380"/>
                <a:gd name="connsiteY282" fmla="*/ 577660 h 2151380"/>
                <a:gd name="connsiteX283" fmla="*/ 250762 w 2151380"/>
                <a:gd name="connsiteY283" fmla="*/ 545529 h 2151380"/>
                <a:gd name="connsiteX284" fmla="*/ 211646 w 2151380"/>
                <a:gd name="connsiteY284" fmla="*/ 609791 h 2151380"/>
                <a:gd name="connsiteX285" fmla="*/ 231204 w 2151380"/>
                <a:gd name="connsiteY285" fmla="*/ 619570 h 2151380"/>
                <a:gd name="connsiteX286" fmla="*/ 224219 w 2151380"/>
                <a:gd name="connsiteY286" fmla="*/ 636334 h 2151380"/>
                <a:gd name="connsiteX287" fmla="*/ 296863 w 2151380"/>
                <a:gd name="connsiteY287" fmla="*/ 672656 h 2151380"/>
                <a:gd name="connsiteX288" fmla="*/ 305245 w 2151380"/>
                <a:gd name="connsiteY288" fmla="*/ 657289 h 2151380"/>
                <a:gd name="connsiteX289" fmla="*/ 324803 w 2151380"/>
                <a:gd name="connsiteY289" fmla="*/ 667068 h 2151380"/>
                <a:gd name="connsiteX290" fmla="*/ 294069 w 2151380"/>
                <a:gd name="connsiteY290" fmla="*/ 725742 h 2151380"/>
                <a:gd name="connsiteX291" fmla="*/ 274511 w 2151380"/>
                <a:gd name="connsiteY291" fmla="*/ 715963 h 2151380"/>
                <a:gd name="connsiteX292" fmla="*/ 282893 w 2151380"/>
                <a:gd name="connsiteY292" fmla="*/ 700596 h 2151380"/>
                <a:gd name="connsiteX293" fmla="*/ 210249 w 2151380"/>
                <a:gd name="connsiteY293" fmla="*/ 664274 h 2151380"/>
                <a:gd name="connsiteX294" fmla="*/ 201867 w 2151380"/>
                <a:gd name="connsiteY294" fmla="*/ 679641 h 2151380"/>
                <a:gd name="connsiteX295" fmla="*/ 182309 w 2151380"/>
                <a:gd name="connsiteY295" fmla="*/ 671259 h 2151380"/>
                <a:gd name="connsiteX296" fmla="*/ 211646 w 2151380"/>
                <a:gd name="connsiteY296" fmla="*/ 609791 h 2151380"/>
                <a:gd name="connsiteX297" fmla="*/ 169736 w 2151380"/>
                <a:gd name="connsiteY297" fmla="*/ 699199 h 2151380"/>
                <a:gd name="connsiteX298" fmla="*/ 252159 w 2151380"/>
                <a:gd name="connsiteY298" fmla="*/ 729933 h 2151380"/>
                <a:gd name="connsiteX299" fmla="*/ 266129 w 2151380"/>
                <a:gd name="connsiteY299" fmla="*/ 738315 h 2151380"/>
                <a:gd name="connsiteX300" fmla="*/ 274511 w 2151380"/>
                <a:gd name="connsiteY300" fmla="*/ 750888 h 2151380"/>
                <a:gd name="connsiteX301" fmla="*/ 277305 w 2151380"/>
                <a:gd name="connsiteY301" fmla="*/ 767652 h 2151380"/>
                <a:gd name="connsiteX302" fmla="*/ 273114 w 2151380"/>
                <a:gd name="connsiteY302" fmla="*/ 787210 h 2151380"/>
                <a:gd name="connsiteX303" fmla="*/ 267526 w 2151380"/>
                <a:gd name="connsiteY303" fmla="*/ 801180 h 2151380"/>
                <a:gd name="connsiteX304" fmla="*/ 261938 w 2151380"/>
                <a:gd name="connsiteY304" fmla="*/ 812356 h 2151380"/>
                <a:gd name="connsiteX305" fmla="*/ 238189 w 2151380"/>
                <a:gd name="connsiteY305" fmla="*/ 803974 h 2151380"/>
                <a:gd name="connsiteX306" fmla="*/ 239586 w 2151380"/>
                <a:gd name="connsiteY306" fmla="*/ 801180 h 2151380"/>
                <a:gd name="connsiteX307" fmla="*/ 245174 w 2151380"/>
                <a:gd name="connsiteY307" fmla="*/ 794195 h 2151380"/>
                <a:gd name="connsiteX308" fmla="*/ 250762 w 2151380"/>
                <a:gd name="connsiteY308" fmla="*/ 784416 h 2151380"/>
                <a:gd name="connsiteX309" fmla="*/ 253556 w 2151380"/>
                <a:gd name="connsiteY309" fmla="*/ 771843 h 2151380"/>
                <a:gd name="connsiteX310" fmla="*/ 249364 w 2151380"/>
                <a:gd name="connsiteY310" fmla="*/ 763461 h 2151380"/>
                <a:gd name="connsiteX311" fmla="*/ 240983 w 2151380"/>
                <a:gd name="connsiteY311" fmla="*/ 757873 h 2151380"/>
                <a:gd name="connsiteX312" fmla="*/ 229807 w 2151380"/>
                <a:gd name="connsiteY312" fmla="*/ 753682 h 2151380"/>
                <a:gd name="connsiteX313" fmla="*/ 182309 w 2151380"/>
                <a:gd name="connsiteY313" fmla="*/ 735521 h 2151380"/>
                <a:gd name="connsiteX314" fmla="*/ 172530 w 2151380"/>
                <a:gd name="connsiteY314" fmla="*/ 762064 h 2151380"/>
                <a:gd name="connsiteX315" fmla="*/ 148781 w 2151380"/>
                <a:gd name="connsiteY315" fmla="*/ 755079 h 2151380"/>
                <a:gd name="connsiteX316" fmla="*/ 169736 w 2151380"/>
                <a:gd name="connsiteY316" fmla="*/ 699199 h 2151380"/>
                <a:gd name="connsiteX317" fmla="*/ 118046 w 2151380"/>
                <a:gd name="connsiteY317" fmla="*/ 862648 h 2151380"/>
                <a:gd name="connsiteX318" fmla="*/ 196279 w 2151380"/>
                <a:gd name="connsiteY318" fmla="*/ 840296 h 2151380"/>
                <a:gd name="connsiteX319" fmla="*/ 126429 w 2151380"/>
                <a:gd name="connsiteY319" fmla="*/ 823532 h 2151380"/>
                <a:gd name="connsiteX320" fmla="*/ 133414 w 2151380"/>
                <a:gd name="connsiteY320" fmla="*/ 795592 h 2151380"/>
                <a:gd name="connsiteX321" fmla="*/ 254953 w 2151380"/>
                <a:gd name="connsiteY321" fmla="*/ 824929 h 2151380"/>
                <a:gd name="connsiteX322" fmla="*/ 247968 w 2151380"/>
                <a:gd name="connsiteY322" fmla="*/ 854266 h 2151380"/>
                <a:gd name="connsiteX323" fmla="*/ 152972 w 2151380"/>
                <a:gd name="connsiteY323" fmla="*/ 880809 h 2151380"/>
                <a:gd name="connsiteX324" fmla="*/ 238189 w 2151380"/>
                <a:gd name="connsiteY324" fmla="*/ 900367 h 2151380"/>
                <a:gd name="connsiteX325" fmla="*/ 231204 w 2151380"/>
                <a:gd name="connsiteY325" fmla="*/ 928307 h 2151380"/>
                <a:gd name="connsiteX326" fmla="*/ 109665 w 2151380"/>
                <a:gd name="connsiteY326" fmla="*/ 898970 h 2151380"/>
                <a:gd name="connsiteX327" fmla="*/ 118046 w 2151380"/>
                <a:gd name="connsiteY327" fmla="*/ 862648 h 2151380"/>
                <a:gd name="connsiteX328" fmla="*/ 99886 w 2151380"/>
                <a:gd name="connsiteY328" fmla="*/ 1185355 h 2151380"/>
                <a:gd name="connsiteX329" fmla="*/ 98489 w 2151380"/>
                <a:gd name="connsiteY329" fmla="*/ 1147636 h 2151380"/>
                <a:gd name="connsiteX330" fmla="*/ 166942 w 2151380"/>
                <a:gd name="connsiteY330" fmla="*/ 1104329 h 2151380"/>
                <a:gd name="connsiteX331" fmla="*/ 95695 w 2151380"/>
                <a:gd name="connsiteY331" fmla="*/ 1108520 h 2151380"/>
                <a:gd name="connsiteX332" fmla="*/ 94298 w 2151380"/>
                <a:gd name="connsiteY332" fmla="*/ 1080580 h 2151380"/>
                <a:gd name="connsiteX333" fmla="*/ 218631 w 2151380"/>
                <a:gd name="connsiteY333" fmla="*/ 1073595 h 2151380"/>
                <a:gd name="connsiteX334" fmla="*/ 220028 w 2151380"/>
                <a:gd name="connsiteY334" fmla="*/ 1104329 h 2151380"/>
                <a:gd name="connsiteX335" fmla="*/ 136208 w 2151380"/>
                <a:gd name="connsiteY335" fmla="*/ 1157415 h 2151380"/>
                <a:gd name="connsiteX336" fmla="*/ 222822 w 2151380"/>
                <a:gd name="connsiteY336" fmla="*/ 1151827 h 2151380"/>
                <a:gd name="connsiteX337" fmla="*/ 224219 w 2151380"/>
                <a:gd name="connsiteY337" fmla="*/ 1179767 h 2151380"/>
                <a:gd name="connsiteX338" fmla="*/ 99886 w 2151380"/>
                <a:gd name="connsiteY338" fmla="*/ 1185355 h 2151380"/>
                <a:gd name="connsiteX339" fmla="*/ 200470 w 2151380"/>
                <a:gd name="connsiteY339" fmla="*/ 979996 h 2151380"/>
                <a:gd name="connsiteX340" fmla="*/ 196279 w 2151380"/>
                <a:gd name="connsiteY340" fmla="*/ 1019112 h 2151380"/>
                <a:gd name="connsiteX341" fmla="*/ 221424 w 2151380"/>
                <a:gd name="connsiteY341" fmla="*/ 1028891 h 2151380"/>
                <a:gd name="connsiteX342" fmla="*/ 218631 w 2151380"/>
                <a:gd name="connsiteY342" fmla="*/ 1059625 h 2151380"/>
                <a:gd name="connsiteX343" fmla="*/ 98489 w 2151380"/>
                <a:gd name="connsiteY343" fmla="*/ 1006539 h 2151380"/>
                <a:gd name="connsiteX344" fmla="*/ 101283 w 2151380"/>
                <a:gd name="connsiteY344" fmla="*/ 973011 h 2151380"/>
                <a:gd name="connsiteX345" fmla="*/ 229807 w 2151380"/>
                <a:gd name="connsiteY345" fmla="*/ 942277 h 2151380"/>
                <a:gd name="connsiteX346" fmla="*/ 227013 w 2151380"/>
                <a:gd name="connsiteY346" fmla="*/ 974407 h 2151380"/>
                <a:gd name="connsiteX347" fmla="*/ 200470 w 2151380"/>
                <a:gd name="connsiteY347" fmla="*/ 979996 h 2151380"/>
                <a:gd name="connsiteX348" fmla="*/ 250762 w 2151380"/>
                <a:gd name="connsiteY348" fmla="*/ 1637983 h 2151380"/>
                <a:gd name="connsiteX349" fmla="*/ 250762 w 2151380"/>
                <a:gd name="connsiteY349" fmla="*/ 1639380 h 2151380"/>
                <a:gd name="connsiteX350" fmla="*/ 247968 w 2151380"/>
                <a:gd name="connsiteY350" fmla="*/ 1642174 h 2151380"/>
                <a:gd name="connsiteX351" fmla="*/ 242379 w 2151380"/>
                <a:gd name="connsiteY351" fmla="*/ 1644968 h 2151380"/>
                <a:gd name="connsiteX352" fmla="*/ 239586 w 2151380"/>
                <a:gd name="connsiteY352" fmla="*/ 1644968 h 2151380"/>
                <a:gd name="connsiteX353" fmla="*/ 236792 w 2151380"/>
                <a:gd name="connsiteY353" fmla="*/ 1644968 h 2151380"/>
                <a:gd name="connsiteX354" fmla="*/ 235394 w 2151380"/>
                <a:gd name="connsiteY354" fmla="*/ 1640777 h 2151380"/>
                <a:gd name="connsiteX355" fmla="*/ 235394 w 2151380"/>
                <a:gd name="connsiteY355" fmla="*/ 1637983 h 2151380"/>
                <a:gd name="connsiteX356" fmla="*/ 229807 w 2151380"/>
                <a:gd name="connsiteY356" fmla="*/ 1639380 h 2151380"/>
                <a:gd name="connsiteX357" fmla="*/ 228409 w 2151380"/>
                <a:gd name="connsiteY357" fmla="*/ 1633792 h 2151380"/>
                <a:gd name="connsiteX358" fmla="*/ 229807 w 2151380"/>
                <a:gd name="connsiteY358" fmla="*/ 1630998 h 2151380"/>
                <a:gd name="connsiteX359" fmla="*/ 267526 w 2151380"/>
                <a:gd name="connsiteY359" fmla="*/ 1601661 h 2151380"/>
                <a:gd name="connsiteX360" fmla="*/ 282893 w 2151380"/>
                <a:gd name="connsiteY360" fmla="*/ 1589088 h 2151380"/>
                <a:gd name="connsiteX361" fmla="*/ 287084 w 2151380"/>
                <a:gd name="connsiteY361" fmla="*/ 1586294 h 2151380"/>
                <a:gd name="connsiteX362" fmla="*/ 287084 w 2151380"/>
                <a:gd name="connsiteY362" fmla="*/ 1584897 h 2151380"/>
                <a:gd name="connsiteX363" fmla="*/ 289878 w 2151380"/>
                <a:gd name="connsiteY363" fmla="*/ 1582103 h 2151380"/>
                <a:gd name="connsiteX364" fmla="*/ 295466 w 2151380"/>
                <a:gd name="connsiteY364" fmla="*/ 1573721 h 2151380"/>
                <a:gd name="connsiteX365" fmla="*/ 296863 w 2151380"/>
                <a:gd name="connsiteY365" fmla="*/ 1569530 h 2151380"/>
                <a:gd name="connsiteX366" fmla="*/ 302451 w 2151380"/>
                <a:gd name="connsiteY366" fmla="*/ 1575118 h 2151380"/>
                <a:gd name="connsiteX367" fmla="*/ 306642 w 2151380"/>
                <a:gd name="connsiteY367" fmla="*/ 1577912 h 2151380"/>
                <a:gd name="connsiteX368" fmla="*/ 305245 w 2151380"/>
                <a:gd name="connsiteY368" fmla="*/ 1601661 h 2151380"/>
                <a:gd name="connsiteX369" fmla="*/ 291275 w 2151380"/>
                <a:gd name="connsiteY369" fmla="*/ 1617028 h 2151380"/>
                <a:gd name="connsiteX370" fmla="*/ 280099 w 2151380"/>
                <a:gd name="connsiteY370" fmla="*/ 1622616 h 2151380"/>
                <a:gd name="connsiteX371" fmla="*/ 273114 w 2151380"/>
                <a:gd name="connsiteY371" fmla="*/ 1626807 h 2151380"/>
                <a:gd name="connsiteX372" fmla="*/ 266129 w 2151380"/>
                <a:gd name="connsiteY372" fmla="*/ 1633792 h 2151380"/>
                <a:gd name="connsiteX373" fmla="*/ 259144 w 2151380"/>
                <a:gd name="connsiteY373" fmla="*/ 1637983 h 2151380"/>
                <a:gd name="connsiteX374" fmla="*/ 254953 w 2151380"/>
                <a:gd name="connsiteY374" fmla="*/ 1640777 h 2151380"/>
                <a:gd name="connsiteX375" fmla="*/ 250762 w 2151380"/>
                <a:gd name="connsiteY375" fmla="*/ 1637983 h 2151380"/>
                <a:gd name="connsiteX376" fmla="*/ 457518 w 2151380"/>
                <a:gd name="connsiteY376" fmla="*/ 1619822 h 2151380"/>
                <a:gd name="connsiteX377" fmla="*/ 453327 w 2151380"/>
                <a:gd name="connsiteY377" fmla="*/ 1621219 h 2151380"/>
                <a:gd name="connsiteX378" fmla="*/ 453327 w 2151380"/>
                <a:gd name="connsiteY378" fmla="*/ 1624013 h 2151380"/>
                <a:gd name="connsiteX379" fmla="*/ 451930 w 2151380"/>
                <a:gd name="connsiteY379" fmla="*/ 1624013 h 2151380"/>
                <a:gd name="connsiteX380" fmla="*/ 451930 w 2151380"/>
                <a:gd name="connsiteY380" fmla="*/ 1625410 h 2151380"/>
                <a:gd name="connsiteX381" fmla="*/ 450533 w 2151380"/>
                <a:gd name="connsiteY381" fmla="*/ 1626807 h 2151380"/>
                <a:gd name="connsiteX382" fmla="*/ 447739 w 2151380"/>
                <a:gd name="connsiteY382" fmla="*/ 1630998 h 2151380"/>
                <a:gd name="connsiteX383" fmla="*/ 443548 w 2151380"/>
                <a:gd name="connsiteY383" fmla="*/ 1632395 h 2151380"/>
                <a:gd name="connsiteX384" fmla="*/ 442150 w 2151380"/>
                <a:gd name="connsiteY384" fmla="*/ 1635189 h 2151380"/>
                <a:gd name="connsiteX385" fmla="*/ 432372 w 2151380"/>
                <a:gd name="connsiteY385" fmla="*/ 1630998 h 2151380"/>
                <a:gd name="connsiteX386" fmla="*/ 422593 w 2151380"/>
                <a:gd name="connsiteY386" fmla="*/ 1624013 h 2151380"/>
                <a:gd name="connsiteX387" fmla="*/ 411417 w 2151380"/>
                <a:gd name="connsiteY387" fmla="*/ 1617028 h 2151380"/>
                <a:gd name="connsiteX388" fmla="*/ 401638 w 2151380"/>
                <a:gd name="connsiteY388" fmla="*/ 1615631 h 2151380"/>
                <a:gd name="connsiteX389" fmla="*/ 386271 w 2151380"/>
                <a:gd name="connsiteY389" fmla="*/ 1612837 h 2151380"/>
                <a:gd name="connsiteX390" fmla="*/ 390462 w 2151380"/>
                <a:gd name="connsiteY390" fmla="*/ 1617028 h 2151380"/>
                <a:gd name="connsiteX391" fmla="*/ 394653 w 2151380"/>
                <a:gd name="connsiteY391" fmla="*/ 1621219 h 2151380"/>
                <a:gd name="connsiteX392" fmla="*/ 405829 w 2151380"/>
                <a:gd name="connsiteY392" fmla="*/ 1633792 h 2151380"/>
                <a:gd name="connsiteX393" fmla="*/ 410020 w 2151380"/>
                <a:gd name="connsiteY393" fmla="*/ 1637983 h 2151380"/>
                <a:gd name="connsiteX394" fmla="*/ 414211 w 2151380"/>
                <a:gd name="connsiteY394" fmla="*/ 1637983 h 2151380"/>
                <a:gd name="connsiteX395" fmla="*/ 421196 w 2151380"/>
                <a:gd name="connsiteY395" fmla="*/ 1646365 h 2151380"/>
                <a:gd name="connsiteX396" fmla="*/ 425387 w 2151380"/>
                <a:gd name="connsiteY396" fmla="*/ 1650556 h 2151380"/>
                <a:gd name="connsiteX397" fmla="*/ 426784 w 2151380"/>
                <a:gd name="connsiteY397" fmla="*/ 1650556 h 2151380"/>
                <a:gd name="connsiteX398" fmla="*/ 429578 w 2151380"/>
                <a:gd name="connsiteY398" fmla="*/ 1654747 h 2151380"/>
                <a:gd name="connsiteX399" fmla="*/ 428181 w 2151380"/>
                <a:gd name="connsiteY399" fmla="*/ 1665923 h 2151380"/>
                <a:gd name="connsiteX400" fmla="*/ 428181 w 2151380"/>
                <a:gd name="connsiteY400" fmla="*/ 1671511 h 2151380"/>
                <a:gd name="connsiteX401" fmla="*/ 426784 w 2151380"/>
                <a:gd name="connsiteY401" fmla="*/ 1675702 h 2151380"/>
                <a:gd name="connsiteX402" fmla="*/ 426784 w 2151380"/>
                <a:gd name="connsiteY402" fmla="*/ 1684084 h 2151380"/>
                <a:gd name="connsiteX403" fmla="*/ 428181 w 2151380"/>
                <a:gd name="connsiteY403" fmla="*/ 1681290 h 2151380"/>
                <a:gd name="connsiteX404" fmla="*/ 425387 w 2151380"/>
                <a:gd name="connsiteY404" fmla="*/ 1698054 h 2151380"/>
                <a:gd name="connsiteX405" fmla="*/ 408623 w 2151380"/>
                <a:gd name="connsiteY405" fmla="*/ 1707833 h 2151380"/>
                <a:gd name="connsiteX406" fmla="*/ 400241 w 2151380"/>
                <a:gd name="connsiteY406" fmla="*/ 1712024 h 2151380"/>
                <a:gd name="connsiteX407" fmla="*/ 393256 w 2151380"/>
                <a:gd name="connsiteY407" fmla="*/ 1717612 h 2151380"/>
                <a:gd name="connsiteX408" fmla="*/ 382080 w 2151380"/>
                <a:gd name="connsiteY408" fmla="*/ 1724597 h 2151380"/>
                <a:gd name="connsiteX409" fmla="*/ 377889 w 2151380"/>
                <a:gd name="connsiteY409" fmla="*/ 1727391 h 2151380"/>
                <a:gd name="connsiteX410" fmla="*/ 370904 w 2151380"/>
                <a:gd name="connsiteY410" fmla="*/ 1731582 h 2151380"/>
                <a:gd name="connsiteX411" fmla="*/ 358331 w 2151380"/>
                <a:gd name="connsiteY411" fmla="*/ 1744155 h 2151380"/>
                <a:gd name="connsiteX412" fmla="*/ 344361 w 2151380"/>
                <a:gd name="connsiteY412" fmla="*/ 1751140 h 2151380"/>
                <a:gd name="connsiteX413" fmla="*/ 338773 w 2151380"/>
                <a:gd name="connsiteY413" fmla="*/ 1752537 h 2151380"/>
                <a:gd name="connsiteX414" fmla="*/ 334582 w 2151380"/>
                <a:gd name="connsiteY414" fmla="*/ 1755331 h 2151380"/>
                <a:gd name="connsiteX415" fmla="*/ 326200 w 2151380"/>
                <a:gd name="connsiteY415" fmla="*/ 1758125 h 2151380"/>
                <a:gd name="connsiteX416" fmla="*/ 327597 w 2151380"/>
                <a:gd name="connsiteY416" fmla="*/ 1755331 h 2151380"/>
                <a:gd name="connsiteX417" fmla="*/ 323406 w 2151380"/>
                <a:gd name="connsiteY417" fmla="*/ 1758125 h 2151380"/>
                <a:gd name="connsiteX418" fmla="*/ 322009 w 2151380"/>
                <a:gd name="connsiteY418" fmla="*/ 1760919 h 2151380"/>
                <a:gd name="connsiteX419" fmla="*/ 313627 w 2151380"/>
                <a:gd name="connsiteY419" fmla="*/ 1767904 h 2151380"/>
                <a:gd name="connsiteX420" fmla="*/ 312230 w 2151380"/>
                <a:gd name="connsiteY420" fmla="*/ 1767904 h 2151380"/>
                <a:gd name="connsiteX421" fmla="*/ 306642 w 2151380"/>
                <a:gd name="connsiteY421" fmla="*/ 1772095 h 2151380"/>
                <a:gd name="connsiteX422" fmla="*/ 299657 w 2151380"/>
                <a:gd name="connsiteY422" fmla="*/ 1769301 h 2151380"/>
                <a:gd name="connsiteX423" fmla="*/ 285687 w 2151380"/>
                <a:gd name="connsiteY423" fmla="*/ 1755331 h 2151380"/>
                <a:gd name="connsiteX424" fmla="*/ 278702 w 2151380"/>
                <a:gd name="connsiteY424" fmla="*/ 1741361 h 2151380"/>
                <a:gd name="connsiteX425" fmla="*/ 277305 w 2151380"/>
                <a:gd name="connsiteY425" fmla="*/ 1737170 h 2151380"/>
                <a:gd name="connsiteX426" fmla="*/ 274511 w 2151380"/>
                <a:gd name="connsiteY426" fmla="*/ 1734376 h 2151380"/>
                <a:gd name="connsiteX427" fmla="*/ 271717 w 2151380"/>
                <a:gd name="connsiteY427" fmla="*/ 1728788 h 2151380"/>
                <a:gd name="connsiteX428" fmla="*/ 271717 w 2151380"/>
                <a:gd name="connsiteY428" fmla="*/ 1723200 h 2151380"/>
                <a:gd name="connsiteX429" fmla="*/ 268923 w 2151380"/>
                <a:gd name="connsiteY429" fmla="*/ 1717612 h 2151380"/>
                <a:gd name="connsiteX430" fmla="*/ 267526 w 2151380"/>
                <a:gd name="connsiteY430" fmla="*/ 1712024 h 2151380"/>
                <a:gd name="connsiteX431" fmla="*/ 267526 w 2151380"/>
                <a:gd name="connsiteY431" fmla="*/ 1716215 h 2151380"/>
                <a:gd name="connsiteX432" fmla="*/ 263335 w 2151380"/>
                <a:gd name="connsiteY432" fmla="*/ 1709230 h 2151380"/>
                <a:gd name="connsiteX433" fmla="*/ 268923 w 2151380"/>
                <a:gd name="connsiteY433" fmla="*/ 1707833 h 2151380"/>
                <a:gd name="connsiteX434" fmla="*/ 270320 w 2151380"/>
                <a:gd name="connsiteY434" fmla="*/ 1705039 h 2151380"/>
                <a:gd name="connsiteX435" fmla="*/ 274511 w 2151380"/>
                <a:gd name="connsiteY435" fmla="*/ 1705039 h 2151380"/>
                <a:gd name="connsiteX436" fmla="*/ 278702 w 2151380"/>
                <a:gd name="connsiteY436" fmla="*/ 1702245 h 2151380"/>
                <a:gd name="connsiteX437" fmla="*/ 281496 w 2151380"/>
                <a:gd name="connsiteY437" fmla="*/ 1705039 h 2151380"/>
                <a:gd name="connsiteX438" fmla="*/ 281496 w 2151380"/>
                <a:gd name="connsiteY438" fmla="*/ 1707833 h 2151380"/>
                <a:gd name="connsiteX439" fmla="*/ 288481 w 2151380"/>
                <a:gd name="connsiteY439" fmla="*/ 1727391 h 2151380"/>
                <a:gd name="connsiteX440" fmla="*/ 298260 w 2151380"/>
                <a:gd name="connsiteY440" fmla="*/ 1745552 h 2151380"/>
                <a:gd name="connsiteX441" fmla="*/ 303848 w 2151380"/>
                <a:gd name="connsiteY441" fmla="*/ 1749743 h 2151380"/>
                <a:gd name="connsiteX442" fmla="*/ 310833 w 2151380"/>
                <a:gd name="connsiteY442" fmla="*/ 1746949 h 2151380"/>
                <a:gd name="connsiteX443" fmla="*/ 327597 w 2151380"/>
                <a:gd name="connsiteY443" fmla="*/ 1735773 h 2151380"/>
                <a:gd name="connsiteX444" fmla="*/ 347155 w 2151380"/>
                <a:gd name="connsiteY444" fmla="*/ 1725994 h 2151380"/>
                <a:gd name="connsiteX445" fmla="*/ 362522 w 2151380"/>
                <a:gd name="connsiteY445" fmla="*/ 1713421 h 2151380"/>
                <a:gd name="connsiteX446" fmla="*/ 377889 w 2151380"/>
                <a:gd name="connsiteY446" fmla="*/ 1703642 h 2151380"/>
                <a:gd name="connsiteX447" fmla="*/ 390462 w 2151380"/>
                <a:gd name="connsiteY447" fmla="*/ 1695260 h 2151380"/>
                <a:gd name="connsiteX448" fmla="*/ 403035 w 2151380"/>
                <a:gd name="connsiteY448" fmla="*/ 1685481 h 2151380"/>
                <a:gd name="connsiteX449" fmla="*/ 408623 w 2151380"/>
                <a:gd name="connsiteY449" fmla="*/ 1671511 h 2151380"/>
                <a:gd name="connsiteX450" fmla="*/ 397447 w 2151380"/>
                <a:gd name="connsiteY450" fmla="*/ 1660335 h 2151380"/>
                <a:gd name="connsiteX451" fmla="*/ 391859 w 2151380"/>
                <a:gd name="connsiteY451" fmla="*/ 1656144 h 2151380"/>
                <a:gd name="connsiteX452" fmla="*/ 387668 w 2151380"/>
                <a:gd name="connsiteY452" fmla="*/ 1651953 h 2151380"/>
                <a:gd name="connsiteX453" fmla="*/ 379286 w 2151380"/>
                <a:gd name="connsiteY453" fmla="*/ 1651953 h 2151380"/>
                <a:gd name="connsiteX454" fmla="*/ 372301 w 2151380"/>
                <a:gd name="connsiteY454" fmla="*/ 1650556 h 2151380"/>
                <a:gd name="connsiteX455" fmla="*/ 363919 w 2151380"/>
                <a:gd name="connsiteY455" fmla="*/ 1649159 h 2151380"/>
                <a:gd name="connsiteX456" fmla="*/ 362522 w 2151380"/>
                <a:gd name="connsiteY456" fmla="*/ 1654747 h 2151380"/>
                <a:gd name="connsiteX457" fmla="*/ 366713 w 2151380"/>
                <a:gd name="connsiteY457" fmla="*/ 1653350 h 2151380"/>
                <a:gd name="connsiteX458" fmla="*/ 366713 w 2151380"/>
                <a:gd name="connsiteY458" fmla="*/ 1656144 h 2151380"/>
                <a:gd name="connsiteX459" fmla="*/ 366713 w 2151380"/>
                <a:gd name="connsiteY459" fmla="*/ 1660335 h 2151380"/>
                <a:gd name="connsiteX460" fmla="*/ 365316 w 2151380"/>
                <a:gd name="connsiteY460" fmla="*/ 1665923 h 2151380"/>
                <a:gd name="connsiteX461" fmla="*/ 355537 w 2151380"/>
                <a:gd name="connsiteY461" fmla="*/ 1668717 h 2151380"/>
                <a:gd name="connsiteX462" fmla="*/ 342964 w 2151380"/>
                <a:gd name="connsiteY462" fmla="*/ 1657541 h 2151380"/>
                <a:gd name="connsiteX463" fmla="*/ 331788 w 2151380"/>
                <a:gd name="connsiteY463" fmla="*/ 1647762 h 2151380"/>
                <a:gd name="connsiteX464" fmla="*/ 330391 w 2151380"/>
                <a:gd name="connsiteY464" fmla="*/ 1653350 h 2151380"/>
                <a:gd name="connsiteX465" fmla="*/ 327597 w 2151380"/>
                <a:gd name="connsiteY465" fmla="*/ 1658938 h 2151380"/>
                <a:gd name="connsiteX466" fmla="*/ 334582 w 2151380"/>
                <a:gd name="connsiteY466" fmla="*/ 1664526 h 2151380"/>
                <a:gd name="connsiteX467" fmla="*/ 340170 w 2151380"/>
                <a:gd name="connsiteY467" fmla="*/ 1668717 h 2151380"/>
                <a:gd name="connsiteX468" fmla="*/ 345758 w 2151380"/>
                <a:gd name="connsiteY468" fmla="*/ 1674305 h 2151380"/>
                <a:gd name="connsiteX469" fmla="*/ 347155 w 2151380"/>
                <a:gd name="connsiteY469" fmla="*/ 1681290 h 2151380"/>
                <a:gd name="connsiteX470" fmla="*/ 345758 w 2151380"/>
                <a:gd name="connsiteY470" fmla="*/ 1684084 h 2151380"/>
                <a:gd name="connsiteX471" fmla="*/ 345758 w 2151380"/>
                <a:gd name="connsiteY471" fmla="*/ 1686878 h 2151380"/>
                <a:gd name="connsiteX472" fmla="*/ 341567 w 2151380"/>
                <a:gd name="connsiteY472" fmla="*/ 1685481 h 2151380"/>
                <a:gd name="connsiteX473" fmla="*/ 341567 w 2151380"/>
                <a:gd name="connsiteY473" fmla="*/ 1688275 h 2151380"/>
                <a:gd name="connsiteX474" fmla="*/ 338773 w 2151380"/>
                <a:gd name="connsiteY474" fmla="*/ 1686878 h 2151380"/>
                <a:gd name="connsiteX475" fmla="*/ 338773 w 2151380"/>
                <a:gd name="connsiteY475" fmla="*/ 1689672 h 2151380"/>
                <a:gd name="connsiteX476" fmla="*/ 335979 w 2151380"/>
                <a:gd name="connsiteY476" fmla="*/ 1691069 h 2151380"/>
                <a:gd name="connsiteX477" fmla="*/ 328994 w 2151380"/>
                <a:gd name="connsiteY477" fmla="*/ 1685481 h 2151380"/>
                <a:gd name="connsiteX478" fmla="*/ 316421 w 2151380"/>
                <a:gd name="connsiteY478" fmla="*/ 1677099 h 2151380"/>
                <a:gd name="connsiteX479" fmla="*/ 303848 w 2151380"/>
                <a:gd name="connsiteY479" fmla="*/ 1677099 h 2151380"/>
                <a:gd name="connsiteX480" fmla="*/ 289878 w 2151380"/>
                <a:gd name="connsiteY480" fmla="*/ 1685481 h 2151380"/>
                <a:gd name="connsiteX481" fmla="*/ 282893 w 2151380"/>
                <a:gd name="connsiteY481" fmla="*/ 1691069 h 2151380"/>
                <a:gd name="connsiteX482" fmla="*/ 277305 w 2151380"/>
                <a:gd name="connsiteY482" fmla="*/ 1692466 h 2151380"/>
                <a:gd name="connsiteX483" fmla="*/ 266129 w 2151380"/>
                <a:gd name="connsiteY483" fmla="*/ 1692466 h 2151380"/>
                <a:gd name="connsiteX484" fmla="*/ 268923 w 2151380"/>
                <a:gd name="connsiteY484" fmla="*/ 1688275 h 2151380"/>
                <a:gd name="connsiteX485" fmla="*/ 264732 w 2151380"/>
                <a:gd name="connsiteY485" fmla="*/ 1688275 h 2151380"/>
                <a:gd name="connsiteX486" fmla="*/ 263335 w 2151380"/>
                <a:gd name="connsiteY486" fmla="*/ 1684084 h 2151380"/>
                <a:gd name="connsiteX487" fmla="*/ 261938 w 2151380"/>
                <a:gd name="connsiteY487" fmla="*/ 1682687 h 2151380"/>
                <a:gd name="connsiteX488" fmla="*/ 264732 w 2151380"/>
                <a:gd name="connsiteY488" fmla="*/ 1677099 h 2151380"/>
                <a:gd name="connsiteX489" fmla="*/ 263335 w 2151380"/>
                <a:gd name="connsiteY489" fmla="*/ 1677099 h 2151380"/>
                <a:gd name="connsiteX490" fmla="*/ 263335 w 2151380"/>
                <a:gd name="connsiteY490" fmla="*/ 1674305 h 2151380"/>
                <a:gd name="connsiteX491" fmla="*/ 267526 w 2151380"/>
                <a:gd name="connsiteY491" fmla="*/ 1667320 h 2151380"/>
                <a:gd name="connsiteX492" fmla="*/ 278702 w 2151380"/>
                <a:gd name="connsiteY492" fmla="*/ 1661732 h 2151380"/>
                <a:gd name="connsiteX493" fmla="*/ 287084 w 2151380"/>
                <a:gd name="connsiteY493" fmla="*/ 1653350 h 2151380"/>
                <a:gd name="connsiteX494" fmla="*/ 287084 w 2151380"/>
                <a:gd name="connsiteY494" fmla="*/ 1650556 h 2151380"/>
                <a:gd name="connsiteX495" fmla="*/ 284290 w 2151380"/>
                <a:gd name="connsiteY495" fmla="*/ 1646365 h 2151380"/>
                <a:gd name="connsiteX496" fmla="*/ 278702 w 2151380"/>
                <a:gd name="connsiteY496" fmla="*/ 1640777 h 2151380"/>
                <a:gd name="connsiteX497" fmla="*/ 282893 w 2151380"/>
                <a:gd name="connsiteY497" fmla="*/ 1629601 h 2151380"/>
                <a:gd name="connsiteX498" fmla="*/ 288481 w 2151380"/>
                <a:gd name="connsiteY498" fmla="*/ 1625410 h 2151380"/>
                <a:gd name="connsiteX499" fmla="*/ 291275 w 2151380"/>
                <a:gd name="connsiteY499" fmla="*/ 1626807 h 2151380"/>
                <a:gd name="connsiteX500" fmla="*/ 294069 w 2151380"/>
                <a:gd name="connsiteY500" fmla="*/ 1626807 h 2151380"/>
                <a:gd name="connsiteX501" fmla="*/ 298260 w 2151380"/>
                <a:gd name="connsiteY501" fmla="*/ 1629601 h 2151380"/>
                <a:gd name="connsiteX502" fmla="*/ 305245 w 2151380"/>
                <a:gd name="connsiteY502" fmla="*/ 1630998 h 2151380"/>
                <a:gd name="connsiteX503" fmla="*/ 315024 w 2151380"/>
                <a:gd name="connsiteY503" fmla="*/ 1632395 h 2151380"/>
                <a:gd name="connsiteX504" fmla="*/ 316421 w 2151380"/>
                <a:gd name="connsiteY504" fmla="*/ 1635189 h 2151380"/>
                <a:gd name="connsiteX505" fmla="*/ 309436 w 2151380"/>
                <a:gd name="connsiteY505" fmla="*/ 1633792 h 2151380"/>
                <a:gd name="connsiteX506" fmla="*/ 316421 w 2151380"/>
                <a:gd name="connsiteY506" fmla="*/ 1635189 h 2151380"/>
                <a:gd name="connsiteX507" fmla="*/ 319215 w 2151380"/>
                <a:gd name="connsiteY507" fmla="*/ 1633792 h 2151380"/>
                <a:gd name="connsiteX508" fmla="*/ 317818 w 2151380"/>
                <a:gd name="connsiteY508" fmla="*/ 1630998 h 2151380"/>
                <a:gd name="connsiteX509" fmla="*/ 306642 w 2151380"/>
                <a:gd name="connsiteY509" fmla="*/ 1619822 h 2151380"/>
                <a:gd name="connsiteX510" fmla="*/ 310833 w 2151380"/>
                <a:gd name="connsiteY510" fmla="*/ 1608646 h 2151380"/>
                <a:gd name="connsiteX511" fmla="*/ 319215 w 2151380"/>
                <a:gd name="connsiteY511" fmla="*/ 1607249 h 2151380"/>
                <a:gd name="connsiteX512" fmla="*/ 319215 w 2151380"/>
                <a:gd name="connsiteY512" fmla="*/ 1612837 h 2151380"/>
                <a:gd name="connsiteX513" fmla="*/ 320612 w 2151380"/>
                <a:gd name="connsiteY513" fmla="*/ 1608646 h 2151380"/>
                <a:gd name="connsiteX514" fmla="*/ 320612 w 2151380"/>
                <a:gd name="connsiteY514" fmla="*/ 1607249 h 2151380"/>
                <a:gd name="connsiteX515" fmla="*/ 323406 w 2151380"/>
                <a:gd name="connsiteY515" fmla="*/ 1604455 h 2151380"/>
                <a:gd name="connsiteX516" fmla="*/ 327597 w 2151380"/>
                <a:gd name="connsiteY516" fmla="*/ 1601661 h 2151380"/>
                <a:gd name="connsiteX517" fmla="*/ 330391 w 2151380"/>
                <a:gd name="connsiteY517" fmla="*/ 1597470 h 2151380"/>
                <a:gd name="connsiteX518" fmla="*/ 328994 w 2151380"/>
                <a:gd name="connsiteY518" fmla="*/ 1589088 h 2151380"/>
                <a:gd name="connsiteX519" fmla="*/ 327597 w 2151380"/>
                <a:gd name="connsiteY519" fmla="*/ 1573721 h 2151380"/>
                <a:gd name="connsiteX520" fmla="*/ 331788 w 2151380"/>
                <a:gd name="connsiteY520" fmla="*/ 1556957 h 2151380"/>
                <a:gd name="connsiteX521" fmla="*/ 334582 w 2151380"/>
                <a:gd name="connsiteY521" fmla="*/ 1552766 h 2151380"/>
                <a:gd name="connsiteX522" fmla="*/ 340170 w 2151380"/>
                <a:gd name="connsiteY522" fmla="*/ 1558354 h 2151380"/>
                <a:gd name="connsiteX523" fmla="*/ 344361 w 2151380"/>
                <a:gd name="connsiteY523" fmla="*/ 1561148 h 2151380"/>
                <a:gd name="connsiteX524" fmla="*/ 345758 w 2151380"/>
                <a:gd name="connsiteY524" fmla="*/ 1565339 h 2151380"/>
                <a:gd name="connsiteX525" fmla="*/ 351346 w 2151380"/>
                <a:gd name="connsiteY525" fmla="*/ 1573721 h 2151380"/>
                <a:gd name="connsiteX526" fmla="*/ 365316 w 2151380"/>
                <a:gd name="connsiteY526" fmla="*/ 1584897 h 2151380"/>
                <a:gd name="connsiteX527" fmla="*/ 372301 w 2151380"/>
                <a:gd name="connsiteY527" fmla="*/ 1583500 h 2151380"/>
                <a:gd name="connsiteX528" fmla="*/ 370904 w 2151380"/>
                <a:gd name="connsiteY528" fmla="*/ 1577912 h 2151380"/>
                <a:gd name="connsiteX529" fmla="*/ 370904 w 2151380"/>
                <a:gd name="connsiteY529" fmla="*/ 1572324 h 2151380"/>
                <a:gd name="connsiteX530" fmla="*/ 372301 w 2151380"/>
                <a:gd name="connsiteY530" fmla="*/ 1566736 h 2151380"/>
                <a:gd name="connsiteX531" fmla="*/ 383477 w 2151380"/>
                <a:gd name="connsiteY531" fmla="*/ 1558354 h 2151380"/>
                <a:gd name="connsiteX532" fmla="*/ 396050 w 2151380"/>
                <a:gd name="connsiteY532" fmla="*/ 1552766 h 2151380"/>
                <a:gd name="connsiteX533" fmla="*/ 408623 w 2151380"/>
                <a:gd name="connsiteY533" fmla="*/ 1554163 h 2151380"/>
                <a:gd name="connsiteX534" fmla="*/ 412814 w 2151380"/>
                <a:gd name="connsiteY534" fmla="*/ 1565339 h 2151380"/>
                <a:gd name="connsiteX535" fmla="*/ 418402 w 2151380"/>
                <a:gd name="connsiteY535" fmla="*/ 1568133 h 2151380"/>
                <a:gd name="connsiteX536" fmla="*/ 425387 w 2151380"/>
                <a:gd name="connsiteY536" fmla="*/ 1569530 h 2151380"/>
                <a:gd name="connsiteX537" fmla="*/ 442150 w 2151380"/>
                <a:gd name="connsiteY537" fmla="*/ 1561148 h 2151380"/>
                <a:gd name="connsiteX538" fmla="*/ 450533 w 2151380"/>
                <a:gd name="connsiteY538" fmla="*/ 1552766 h 2151380"/>
                <a:gd name="connsiteX539" fmla="*/ 453327 w 2151380"/>
                <a:gd name="connsiteY539" fmla="*/ 1551369 h 2151380"/>
                <a:gd name="connsiteX540" fmla="*/ 454724 w 2151380"/>
                <a:gd name="connsiteY540" fmla="*/ 1552766 h 2151380"/>
                <a:gd name="connsiteX541" fmla="*/ 456120 w 2151380"/>
                <a:gd name="connsiteY541" fmla="*/ 1551369 h 2151380"/>
                <a:gd name="connsiteX542" fmla="*/ 458915 w 2151380"/>
                <a:gd name="connsiteY542" fmla="*/ 1559751 h 2151380"/>
                <a:gd name="connsiteX543" fmla="*/ 461709 w 2151380"/>
                <a:gd name="connsiteY543" fmla="*/ 1577912 h 2151380"/>
                <a:gd name="connsiteX544" fmla="*/ 457518 w 2151380"/>
                <a:gd name="connsiteY544" fmla="*/ 1593279 h 2151380"/>
                <a:gd name="connsiteX545" fmla="*/ 449135 w 2151380"/>
                <a:gd name="connsiteY545" fmla="*/ 1596073 h 2151380"/>
                <a:gd name="connsiteX546" fmla="*/ 442150 w 2151380"/>
                <a:gd name="connsiteY546" fmla="*/ 1596073 h 2151380"/>
                <a:gd name="connsiteX547" fmla="*/ 450533 w 2151380"/>
                <a:gd name="connsiteY547" fmla="*/ 1600264 h 2151380"/>
                <a:gd name="connsiteX548" fmla="*/ 454724 w 2151380"/>
                <a:gd name="connsiteY548" fmla="*/ 1603058 h 2151380"/>
                <a:gd name="connsiteX549" fmla="*/ 457518 w 2151380"/>
                <a:gd name="connsiteY549" fmla="*/ 1604455 h 2151380"/>
                <a:gd name="connsiteX550" fmla="*/ 461709 w 2151380"/>
                <a:gd name="connsiteY550" fmla="*/ 1607249 h 2151380"/>
                <a:gd name="connsiteX551" fmla="*/ 464503 w 2151380"/>
                <a:gd name="connsiteY551" fmla="*/ 1605852 h 2151380"/>
                <a:gd name="connsiteX552" fmla="*/ 465900 w 2151380"/>
                <a:gd name="connsiteY552" fmla="*/ 1608646 h 2151380"/>
                <a:gd name="connsiteX553" fmla="*/ 465900 w 2151380"/>
                <a:gd name="connsiteY553" fmla="*/ 1610043 h 2151380"/>
                <a:gd name="connsiteX554" fmla="*/ 467297 w 2151380"/>
                <a:gd name="connsiteY554" fmla="*/ 1612837 h 2151380"/>
                <a:gd name="connsiteX555" fmla="*/ 457518 w 2151380"/>
                <a:gd name="connsiteY555" fmla="*/ 1619822 h 2151380"/>
                <a:gd name="connsiteX556" fmla="*/ 505015 w 2151380"/>
                <a:gd name="connsiteY556" fmla="*/ 1913191 h 2151380"/>
                <a:gd name="connsiteX557" fmla="*/ 503619 w 2151380"/>
                <a:gd name="connsiteY557" fmla="*/ 1909001 h 2151380"/>
                <a:gd name="connsiteX558" fmla="*/ 502222 w 2151380"/>
                <a:gd name="connsiteY558" fmla="*/ 1903413 h 2151380"/>
                <a:gd name="connsiteX559" fmla="*/ 500825 w 2151380"/>
                <a:gd name="connsiteY559" fmla="*/ 1900619 h 2151380"/>
                <a:gd name="connsiteX560" fmla="*/ 502222 w 2151380"/>
                <a:gd name="connsiteY560" fmla="*/ 1896428 h 2151380"/>
                <a:gd name="connsiteX561" fmla="*/ 512000 w 2151380"/>
                <a:gd name="connsiteY561" fmla="*/ 1889443 h 2151380"/>
                <a:gd name="connsiteX562" fmla="*/ 520383 w 2151380"/>
                <a:gd name="connsiteY562" fmla="*/ 1885251 h 2151380"/>
                <a:gd name="connsiteX563" fmla="*/ 528765 w 2151380"/>
                <a:gd name="connsiteY563" fmla="*/ 1886649 h 2151380"/>
                <a:gd name="connsiteX564" fmla="*/ 534353 w 2151380"/>
                <a:gd name="connsiteY564" fmla="*/ 1889443 h 2151380"/>
                <a:gd name="connsiteX565" fmla="*/ 538544 w 2151380"/>
                <a:gd name="connsiteY565" fmla="*/ 1889443 h 2151380"/>
                <a:gd name="connsiteX566" fmla="*/ 537147 w 2151380"/>
                <a:gd name="connsiteY566" fmla="*/ 1890840 h 2151380"/>
                <a:gd name="connsiteX567" fmla="*/ 542735 w 2151380"/>
                <a:gd name="connsiteY567" fmla="*/ 1892236 h 2151380"/>
                <a:gd name="connsiteX568" fmla="*/ 553911 w 2151380"/>
                <a:gd name="connsiteY568" fmla="*/ 1896428 h 2151380"/>
                <a:gd name="connsiteX569" fmla="*/ 551117 w 2151380"/>
                <a:gd name="connsiteY569" fmla="*/ 1896428 h 2151380"/>
                <a:gd name="connsiteX570" fmla="*/ 546926 w 2151380"/>
                <a:gd name="connsiteY570" fmla="*/ 1897825 h 2151380"/>
                <a:gd name="connsiteX571" fmla="*/ 544132 w 2151380"/>
                <a:gd name="connsiteY571" fmla="*/ 1899221 h 2151380"/>
                <a:gd name="connsiteX572" fmla="*/ 545529 w 2151380"/>
                <a:gd name="connsiteY572" fmla="*/ 1900619 h 2151380"/>
                <a:gd name="connsiteX573" fmla="*/ 545529 w 2151380"/>
                <a:gd name="connsiteY573" fmla="*/ 1903413 h 2151380"/>
                <a:gd name="connsiteX574" fmla="*/ 542735 w 2151380"/>
                <a:gd name="connsiteY574" fmla="*/ 1903413 h 2151380"/>
                <a:gd name="connsiteX575" fmla="*/ 541338 w 2151380"/>
                <a:gd name="connsiteY575" fmla="*/ 1907604 h 2151380"/>
                <a:gd name="connsiteX576" fmla="*/ 531559 w 2151380"/>
                <a:gd name="connsiteY576" fmla="*/ 1906206 h 2151380"/>
                <a:gd name="connsiteX577" fmla="*/ 524574 w 2151380"/>
                <a:gd name="connsiteY577" fmla="*/ 1906206 h 2151380"/>
                <a:gd name="connsiteX578" fmla="*/ 520383 w 2151380"/>
                <a:gd name="connsiteY578" fmla="*/ 1909001 h 2151380"/>
                <a:gd name="connsiteX579" fmla="*/ 510604 w 2151380"/>
                <a:gd name="connsiteY579" fmla="*/ 1914589 h 2151380"/>
                <a:gd name="connsiteX580" fmla="*/ 506413 w 2151380"/>
                <a:gd name="connsiteY580" fmla="*/ 1913191 h 2151380"/>
                <a:gd name="connsiteX581" fmla="*/ 505015 w 2151380"/>
                <a:gd name="connsiteY581" fmla="*/ 1913191 h 2151380"/>
                <a:gd name="connsiteX582" fmla="*/ 646113 w 2151380"/>
                <a:gd name="connsiteY582" fmla="*/ 1942529 h 2151380"/>
                <a:gd name="connsiteX583" fmla="*/ 643319 w 2151380"/>
                <a:gd name="connsiteY583" fmla="*/ 1942529 h 2151380"/>
                <a:gd name="connsiteX584" fmla="*/ 640525 w 2151380"/>
                <a:gd name="connsiteY584" fmla="*/ 1945323 h 2151380"/>
                <a:gd name="connsiteX585" fmla="*/ 636334 w 2151380"/>
                <a:gd name="connsiteY585" fmla="*/ 1956499 h 2151380"/>
                <a:gd name="connsiteX586" fmla="*/ 634937 w 2151380"/>
                <a:gd name="connsiteY586" fmla="*/ 1966278 h 2151380"/>
                <a:gd name="connsiteX587" fmla="*/ 632143 w 2151380"/>
                <a:gd name="connsiteY587" fmla="*/ 1973263 h 2151380"/>
                <a:gd name="connsiteX588" fmla="*/ 629349 w 2151380"/>
                <a:gd name="connsiteY588" fmla="*/ 1973263 h 2151380"/>
                <a:gd name="connsiteX589" fmla="*/ 626555 w 2151380"/>
                <a:gd name="connsiteY589" fmla="*/ 1974660 h 2151380"/>
                <a:gd name="connsiteX590" fmla="*/ 626555 w 2151380"/>
                <a:gd name="connsiteY590" fmla="*/ 1966278 h 2151380"/>
                <a:gd name="connsiteX591" fmla="*/ 623761 w 2151380"/>
                <a:gd name="connsiteY591" fmla="*/ 1969071 h 2151380"/>
                <a:gd name="connsiteX592" fmla="*/ 622364 w 2151380"/>
                <a:gd name="connsiteY592" fmla="*/ 1971866 h 2151380"/>
                <a:gd name="connsiteX593" fmla="*/ 619570 w 2151380"/>
                <a:gd name="connsiteY593" fmla="*/ 1970469 h 2151380"/>
                <a:gd name="connsiteX594" fmla="*/ 609791 w 2151380"/>
                <a:gd name="connsiteY594" fmla="*/ 1969071 h 2151380"/>
                <a:gd name="connsiteX595" fmla="*/ 609791 w 2151380"/>
                <a:gd name="connsiteY595" fmla="*/ 1959293 h 2151380"/>
                <a:gd name="connsiteX596" fmla="*/ 611188 w 2151380"/>
                <a:gd name="connsiteY596" fmla="*/ 1945323 h 2151380"/>
                <a:gd name="connsiteX597" fmla="*/ 608394 w 2151380"/>
                <a:gd name="connsiteY597" fmla="*/ 1934146 h 2151380"/>
                <a:gd name="connsiteX598" fmla="*/ 608394 w 2151380"/>
                <a:gd name="connsiteY598" fmla="*/ 1927161 h 2151380"/>
                <a:gd name="connsiteX599" fmla="*/ 606997 w 2151380"/>
                <a:gd name="connsiteY599" fmla="*/ 1924368 h 2151380"/>
                <a:gd name="connsiteX600" fmla="*/ 611188 w 2151380"/>
                <a:gd name="connsiteY600" fmla="*/ 1921574 h 2151380"/>
                <a:gd name="connsiteX601" fmla="*/ 613982 w 2151380"/>
                <a:gd name="connsiteY601" fmla="*/ 1921574 h 2151380"/>
                <a:gd name="connsiteX602" fmla="*/ 612585 w 2151380"/>
                <a:gd name="connsiteY602" fmla="*/ 1920176 h 2151380"/>
                <a:gd name="connsiteX603" fmla="*/ 613982 w 2151380"/>
                <a:gd name="connsiteY603" fmla="*/ 1920176 h 2151380"/>
                <a:gd name="connsiteX604" fmla="*/ 616776 w 2151380"/>
                <a:gd name="connsiteY604" fmla="*/ 1920176 h 2151380"/>
                <a:gd name="connsiteX605" fmla="*/ 616776 w 2151380"/>
                <a:gd name="connsiteY605" fmla="*/ 1913191 h 2151380"/>
                <a:gd name="connsiteX606" fmla="*/ 622364 w 2151380"/>
                <a:gd name="connsiteY606" fmla="*/ 1918780 h 2151380"/>
                <a:gd name="connsiteX607" fmla="*/ 625158 w 2151380"/>
                <a:gd name="connsiteY607" fmla="*/ 1920176 h 2151380"/>
                <a:gd name="connsiteX608" fmla="*/ 626555 w 2151380"/>
                <a:gd name="connsiteY608" fmla="*/ 1918780 h 2151380"/>
                <a:gd name="connsiteX609" fmla="*/ 627952 w 2151380"/>
                <a:gd name="connsiteY609" fmla="*/ 1918780 h 2151380"/>
                <a:gd name="connsiteX610" fmla="*/ 632143 w 2151380"/>
                <a:gd name="connsiteY610" fmla="*/ 1921574 h 2151380"/>
                <a:gd name="connsiteX611" fmla="*/ 637731 w 2151380"/>
                <a:gd name="connsiteY611" fmla="*/ 1928559 h 2151380"/>
                <a:gd name="connsiteX612" fmla="*/ 646113 w 2151380"/>
                <a:gd name="connsiteY612" fmla="*/ 1942529 h 2151380"/>
                <a:gd name="connsiteX613" fmla="*/ 717360 w 2151380"/>
                <a:gd name="connsiteY613" fmla="*/ 1846136 h 2151380"/>
                <a:gd name="connsiteX614" fmla="*/ 713169 w 2151380"/>
                <a:gd name="connsiteY614" fmla="*/ 1844739 h 2151380"/>
                <a:gd name="connsiteX615" fmla="*/ 711772 w 2151380"/>
                <a:gd name="connsiteY615" fmla="*/ 1846136 h 2151380"/>
                <a:gd name="connsiteX616" fmla="*/ 713169 w 2151380"/>
                <a:gd name="connsiteY616" fmla="*/ 1850326 h 2151380"/>
                <a:gd name="connsiteX617" fmla="*/ 714566 w 2151380"/>
                <a:gd name="connsiteY617" fmla="*/ 1854518 h 2151380"/>
                <a:gd name="connsiteX618" fmla="*/ 714566 w 2151380"/>
                <a:gd name="connsiteY618" fmla="*/ 1855915 h 2151380"/>
                <a:gd name="connsiteX619" fmla="*/ 710375 w 2151380"/>
                <a:gd name="connsiteY619" fmla="*/ 1857311 h 2151380"/>
                <a:gd name="connsiteX620" fmla="*/ 706184 w 2151380"/>
                <a:gd name="connsiteY620" fmla="*/ 1854518 h 2151380"/>
                <a:gd name="connsiteX621" fmla="*/ 696405 w 2151380"/>
                <a:gd name="connsiteY621" fmla="*/ 1848930 h 2151380"/>
                <a:gd name="connsiteX622" fmla="*/ 686626 w 2151380"/>
                <a:gd name="connsiteY622" fmla="*/ 1844739 h 2151380"/>
                <a:gd name="connsiteX623" fmla="*/ 681038 w 2151380"/>
                <a:gd name="connsiteY623" fmla="*/ 1843341 h 2151380"/>
                <a:gd name="connsiteX624" fmla="*/ 671259 w 2151380"/>
                <a:gd name="connsiteY624" fmla="*/ 1839151 h 2151380"/>
                <a:gd name="connsiteX625" fmla="*/ 661480 w 2151380"/>
                <a:gd name="connsiteY625" fmla="*/ 1834960 h 2151380"/>
                <a:gd name="connsiteX626" fmla="*/ 653098 w 2151380"/>
                <a:gd name="connsiteY626" fmla="*/ 1833563 h 2151380"/>
                <a:gd name="connsiteX627" fmla="*/ 651701 w 2151380"/>
                <a:gd name="connsiteY627" fmla="*/ 1832166 h 2151380"/>
                <a:gd name="connsiteX628" fmla="*/ 637731 w 2151380"/>
                <a:gd name="connsiteY628" fmla="*/ 1827975 h 2151380"/>
                <a:gd name="connsiteX629" fmla="*/ 630746 w 2151380"/>
                <a:gd name="connsiteY629" fmla="*/ 1826578 h 2151380"/>
                <a:gd name="connsiteX630" fmla="*/ 623761 w 2151380"/>
                <a:gd name="connsiteY630" fmla="*/ 1822386 h 2151380"/>
                <a:gd name="connsiteX631" fmla="*/ 618173 w 2151380"/>
                <a:gd name="connsiteY631" fmla="*/ 1822386 h 2151380"/>
                <a:gd name="connsiteX632" fmla="*/ 616776 w 2151380"/>
                <a:gd name="connsiteY632" fmla="*/ 1820990 h 2151380"/>
                <a:gd name="connsiteX633" fmla="*/ 613982 w 2151380"/>
                <a:gd name="connsiteY633" fmla="*/ 1822386 h 2151380"/>
                <a:gd name="connsiteX634" fmla="*/ 595821 w 2151380"/>
                <a:gd name="connsiteY634" fmla="*/ 1825181 h 2151380"/>
                <a:gd name="connsiteX635" fmla="*/ 606997 w 2151380"/>
                <a:gd name="connsiteY635" fmla="*/ 1823784 h 2151380"/>
                <a:gd name="connsiteX636" fmla="*/ 605600 w 2151380"/>
                <a:gd name="connsiteY636" fmla="*/ 1825181 h 2151380"/>
                <a:gd name="connsiteX637" fmla="*/ 608394 w 2151380"/>
                <a:gd name="connsiteY637" fmla="*/ 1826578 h 2151380"/>
                <a:gd name="connsiteX638" fmla="*/ 602806 w 2151380"/>
                <a:gd name="connsiteY638" fmla="*/ 1829371 h 2151380"/>
                <a:gd name="connsiteX639" fmla="*/ 605600 w 2151380"/>
                <a:gd name="connsiteY639" fmla="*/ 1829371 h 2151380"/>
                <a:gd name="connsiteX640" fmla="*/ 604203 w 2151380"/>
                <a:gd name="connsiteY640" fmla="*/ 1830769 h 2151380"/>
                <a:gd name="connsiteX641" fmla="*/ 609791 w 2151380"/>
                <a:gd name="connsiteY641" fmla="*/ 1833563 h 2151380"/>
                <a:gd name="connsiteX642" fmla="*/ 613982 w 2151380"/>
                <a:gd name="connsiteY642" fmla="*/ 1836356 h 2151380"/>
                <a:gd name="connsiteX643" fmla="*/ 613982 w 2151380"/>
                <a:gd name="connsiteY643" fmla="*/ 1839151 h 2151380"/>
                <a:gd name="connsiteX644" fmla="*/ 618173 w 2151380"/>
                <a:gd name="connsiteY644" fmla="*/ 1840548 h 2151380"/>
                <a:gd name="connsiteX645" fmla="*/ 622364 w 2151380"/>
                <a:gd name="connsiteY645" fmla="*/ 1843341 h 2151380"/>
                <a:gd name="connsiteX646" fmla="*/ 627952 w 2151380"/>
                <a:gd name="connsiteY646" fmla="*/ 1844739 h 2151380"/>
                <a:gd name="connsiteX647" fmla="*/ 632143 w 2151380"/>
                <a:gd name="connsiteY647" fmla="*/ 1841945 h 2151380"/>
                <a:gd name="connsiteX648" fmla="*/ 636334 w 2151380"/>
                <a:gd name="connsiteY648" fmla="*/ 1844739 h 2151380"/>
                <a:gd name="connsiteX649" fmla="*/ 641922 w 2151380"/>
                <a:gd name="connsiteY649" fmla="*/ 1847533 h 2151380"/>
                <a:gd name="connsiteX650" fmla="*/ 646113 w 2151380"/>
                <a:gd name="connsiteY650" fmla="*/ 1848930 h 2151380"/>
                <a:gd name="connsiteX651" fmla="*/ 648907 w 2151380"/>
                <a:gd name="connsiteY651" fmla="*/ 1848930 h 2151380"/>
                <a:gd name="connsiteX652" fmla="*/ 654495 w 2151380"/>
                <a:gd name="connsiteY652" fmla="*/ 1848930 h 2151380"/>
                <a:gd name="connsiteX653" fmla="*/ 657289 w 2151380"/>
                <a:gd name="connsiteY653" fmla="*/ 1848930 h 2151380"/>
                <a:gd name="connsiteX654" fmla="*/ 658686 w 2151380"/>
                <a:gd name="connsiteY654" fmla="*/ 1847533 h 2151380"/>
                <a:gd name="connsiteX655" fmla="*/ 660083 w 2151380"/>
                <a:gd name="connsiteY655" fmla="*/ 1844739 h 2151380"/>
                <a:gd name="connsiteX656" fmla="*/ 662877 w 2151380"/>
                <a:gd name="connsiteY656" fmla="*/ 1847533 h 2151380"/>
                <a:gd name="connsiteX657" fmla="*/ 667068 w 2151380"/>
                <a:gd name="connsiteY657" fmla="*/ 1853121 h 2151380"/>
                <a:gd name="connsiteX658" fmla="*/ 668465 w 2151380"/>
                <a:gd name="connsiteY658" fmla="*/ 1858709 h 2151380"/>
                <a:gd name="connsiteX659" fmla="*/ 668465 w 2151380"/>
                <a:gd name="connsiteY659" fmla="*/ 1862900 h 2151380"/>
                <a:gd name="connsiteX660" fmla="*/ 667068 w 2151380"/>
                <a:gd name="connsiteY660" fmla="*/ 1872679 h 2151380"/>
                <a:gd name="connsiteX661" fmla="*/ 655892 w 2151380"/>
                <a:gd name="connsiteY661" fmla="*/ 1876870 h 2151380"/>
                <a:gd name="connsiteX662" fmla="*/ 643319 w 2151380"/>
                <a:gd name="connsiteY662" fmla="*/ 1881061 h 2151380"/>
                <a:gd name="connsiteX663" fmla="*/ 632143 w 2151380"/>
                <a:gd name="connsiteY663" fmla="*/ 1883855 h 2151380"/>
                <a:gd name="connsiteX664" fmla="*/ 626555 w 2151380"/>
                <a:gd name="connsiteY664" fmla="*/ 1886649 h 2151380"/>
                <a:gd name="connsiteX665" fmla="*/ 626555 w 2151380"/>
                <a:gd name="connsiteY665" fmla="*/ 1890840 h 2151380"/>
                <a:gd name="connsiteX666" fmla="*/ 629349 w 2151380"/>
                <a:gd name="connsiteY666" fmla="*/ 1895031 h 2151380"/>
                <a:gd name="connsiteX667" fmla="*/ 627952 w 2151380"/>
                <a:gd name="connsiteY667" fmla="*/ 1900619 h 2151380"/>
                <a:gd name="connsiteX668" fmla="*/ 627952 w 2151380"/>
                <a:gd name="connsiteY668" fmla="*/ 1903413 h 2151380"/>
                <a:gd name="connsiteX669" fmla="*/ 623761 w 2151380"/>
                <a:gd name="connsiteY669" fmla="*/ 1904810 h 2151380"/>
                <a:gd name="connsiteX670" fmla="*/ 616776 w 2151380"/>
                <a:gd name="connsiteY670" fmla="*/ 1902016 h 2151380"/>
                <a:gd name="connsiteX671" fmla="*/ 613982 w 2151380"/>
                <a:gd name="connsiteY671" fmla="*/ 1899221 h 2151380"/>
                <a:gd name="connsiteX672" fmla="*/ 605600 w 2151380"/>
                <a:gd name="connsiteY672" fmla="*/ 1896428 h 2151380"/>
                <a:gd name="connsiteX673" fmla="*/ 595821 w 2151380"/>
                <a:gd name="connsiteY673" fmla="*/ 1893634 h 2151380"/>
                <a:gd name="connsiteX674" fmla="*/ 590233 w 2151380"/>
                <a:gd name="connsiteY674" fmla="*/ 1890840 h 2151380"/>
                <a:gd name="connsiteX675" fmla="*/ 590233 w 2151380"/>
                <a:gd name="connsiteY675" fmla="*/ 1892236 h 2151380"/>
                <a:gd name="connsiteX676" fmla="*/ 593027 w 2151380"/>
                <a:gd name="connsiteY676" fmla="*/ 1895031 h 2151380"/>
                <a:gd name="connsiteX677" fmla="*/ 601409 w 2151380"/>
                <a:gd name="connsiteY677" fmla="*/ 1902016 h 2151380"/>
                <a:gd name="connsiteX678" fmla="*/ 600012 w 2151380"/>
                <a:gd name="connsiteY678" fmla="*/ 1904810 h 2151380"/>
                <a:gd name="connsiteX679" fmla="*/ 600012 w 2151380"/>
                <a:gd name="connsiteY679" fmla="*/ 1907604 h 2151380"/>
                <a:gd name="connsiteX680" fmla="*/ 597218 w 2151380"/>
                <a:gd name="connsiteY680" fmla="*/ 1921574 h 2151380"/>
                <a:gd name="connsiteX681" fmla="*/ 590233 w 2151380"/>
                <a:gd name="connsiteY681" fmla="*/ 1934146 h 2151380"/>
                <a:gd name="connsiteX682" fmla="*/ 581851 w 2151380"/>
                <a:gd name="connsiteY682" fmla="*/ 1946720 h 2151380"/>
                <a:gd name="connsiteX683" fmla="*/ 573469 w 2151380"/>
                <a:gd name="connsiteY683" fmla="*/ 1959293 h 2151380"/>
                <a:gd name="connsiteX684" fmla="*/ 563690 w 2151380"/>
                <a:gd name="connsiteY684" fmla="*/ 1967675 h 2151380"/>
                <a:gd name="connsiteX685" fmla="*/ 559499 w 2151380"/>
                <a:gd name="connsiteY685" fmla="*/ 1970469 h 2151380"/>
                <a:gd name="connsiteX686" fmla="*/ 555308 w 2151380"/>
                <a:gd name="connsiteY686" fmla="*/ 1971866 h 2151380"/>
                <a:gd name="connsiteX687" fmla="*/ 548323 w 2151380"/>
                <a:gd name="connsiteY687" fmla="*/ 1976056 h 2151380"/>
                <a:gd name="connsiteX688" fmla="*/ 545529 w 2151380"/>
                <a:gd name="connsiteY688" fmla="*/ 1976056 h 2151380"/>
                <a:gd name="connsiteX689" fmla="*/ 545529 w 2151380"/>
                <a:gd name="connsiteY689" fmla="*/ 1974660 h 2151380"/>
                <a:gd name="connsiteX690" fmla="*/ 542735 w 2151380"/>
                <a:gd name="connsiteY690" fmla="*/ 1974660 h 2151380"/>
                <a:gd name="connsiteX691" fmla="*/ 542735 w 2151380"/>
                <a:gd name="connsiteY691" fmla="*/ 1971866 h 2151380"/>
                <a:gd name="connsiteX692" fmla="*/ 539941 w 2151380"/>
                <a:gd name="connsiteY692" fmla="*/ 1970469 h 2151380"/>
                <a:gd name="connsiteX693" fmla="*/ 539941 w 2151380"/>
                <a:gd name="connsiteY693" fmla="*/ 1971866 h 2151380"/>
                <a:gd name="connsiteX694" fmla="*/ 537147 w 2151380"/>
                <a:gd name="connsiteY694" fmla="*/ 1967675 h 2151380"/>
                <a:gd name="connsiteX695" fmla="*/ 534353 w 2151380"/>
                <a:gd name="connsiteY695" fmla="*/ 1964881 h 2151380"/>
                <a:gd name="connsiteX696" fmla="*/ 525971 w 2151380"/>
                <a:gd name="connsiteY696" fmla="*/ 1959293 h 2151380"/>
                <a:gd name="connsiteX697" fmla="*/ 514795 w 2151380"/>
                <a:gd name="connsiteY697" fmla="*/ 1950911 h 2151380"/>
                <a:gd name="connsiteX698" fmla="*/ 510604 w 2151380"/>
                <a:gd name="connsiteY698" fmla="*/ 1945323 h 2151380"/>
                <a:gd name="connsiteX699" fmla="*/ 509207 w 2151380"/>
                <a:gd name="connsiteY699" fmla="*/ 1939735 h 2151380"/>
                <a:gd name="connsiteX700" fmla="*/ 516192 w 2151380"/>
                <a:gd name="connsiteY700" fmla="*/ 1946720 h 2151380"/>
                <a:gd name="connsiteX701" fmla="*/ 512000 w 2151380"/>
                <a:gd name="connsiteY701" fmla="*/ 1941131 h 2151380"/>
                <a:gd name="connsiteX702" fmla="*/ 514795 w 2151380"/>
                <a:gd name="connsiteY702" fmla="*/ 1935544 h 2151380"/>
                <a:gd name="connsiteX703" fmla="*/ 518985 w 2151380"/>
                <a:gd name="connsiteY703" fmla="*/ 1929956 h 2151380"/>
                <a:gd name="connsiteX704" fmla="*/ 523177 w 2151380"/>
                <a:gd name="connsiteY704" fmla="*/ 1928559 h 2151380"/>
                <a:gd name="connsiteX705" fmla="*/ 527368 w 2151380"/>
                <a:gd name="connsiteY705" fmla="*/ 1938338 h 2151380"/>
                <a:gd name="connsiteX706" fmla="*/ 534353 w 2151380"/>
                <a:gd name="connsiteY706" fmla="*/ 1943926 h 2151380"/>
                <a:gd name="connsiteX707" fmla="*/ 542735 w 2151380"/>
                <a:gd name="connsiteY707" fmla="*/ 1945323 h 2151380"/>
                <a:gd name="connsiteX708" fmla="*/ 546926 w 2151380"/>
                <a:gd name="connsiteY708" fmla="*/ 1945323 h 2151380"/>
                <a:gd name="connsiteX709" fmla="*/ 546926 w 2151380"/>
                <a:gd name="connsiteY709" fmla="*/ 1948116 h 2151380"/>
                <a:gd name="connsiteX710" fmla="*/ 556705 w 2151380"/>
                <a:gd name="connsiteY710" fmla="*/ 1939735 h 2151380"/>
                <a:gd name="connsiteX711" fmla="*/ 549720 w 2151380"/>
                <a:gd name="connsiteY711" fmla="*/ 1950911 h 2151380"/>
                <a:gd name="connsiteX712" fmla="*/ 559499 w 2151380"/>
                <a:gd name="connsiteY712" fmla="*/ 1942529 h 2151380"/>
                <a:gd name="connsiteX713" fmla="*/ 567881 w 2151380"/>
                <a:gd name="connsiteY713" fmla="*/ 1932750 h 2151380"/>
                <a:gd name="connsiteX714" fmla="*/ 569278 w 2151380"/>
                <a:gd name="connsiteY714" fmla="*/ 1928559 h 2151380"/>
                <a:gd name="connsiteX715" fmla="*/ 567881 w 2151380"/>
                <a:gd name="connsiteY715" fmla="*/ 1927161 h 2151380"/>
                <a:gd name="connsiteX716" fmla="*/ 574866 w 2151380"/>
                <a:gd name="connsiteY716" fmla="*/ 1911795 h 2151380"/>
                <a:gd name="connsiteX717" fmla="*/ 579057 w 2151380"/>
                <a:gd name="connsiteY717" fmla="*/ 1900619 h 2151380"/>
                <a:gd name="connsiteX718" fmla="*/ 581851 w 2151380"/>
                <a:gd name="connsiteY718" fmla="*/ 1889443 h 2151380"/>
                <a:gd name="connsiteX719" fmla="*/ 581851 w 2151380"/>
                <a:gd name="connsiteY719" fmla="*/ 1885251 h 2151380"/>
                <a:gd name="connsiteX720" fmla="*/ 581851 w 2151380"/>
                <a:gd name="connsiteY720" fmla="*/ 1882458 h 2151380"/>
                <a:gd name="connsiteX721" fmla="*/ 581851 w 2151380"/>
                <a:gd name="connsiteY721" fmla="*/ 1876870 h 2151380"/>
                <a:gd name="connsiteX722" fmla="*/ 577660 w 2151380"/>
                <a:gd name="connsiteY722" fmla="*/ 1881061 h 2151380"/>
                <a:gd name="connsiteX723" fmla="*/ 572072 w 2151380"/>
                <a:gd name="connsiteY723" fmla="*/ 1892236 h 2151380"/>
                <a:gd name="connsiteX724" fmla="*/ 569278 w 2151380"/>
                <a:gd name="connsiteY724" fmla="*/ 1890840 h 2151380"/>
                <a:gd name="connsiteX725" fmla="*/ 566484 w 2151380"/>
                <a:gd name="connsiteY725" fmla="*/ 1888046 h 2151380"/>
                <a:gd name="connsiteX726" fmla="*/ 565087 w 2151380"/>
                <a:gd name="connsiteY726" fmla="*/ 1889443 h 2151380"/>
                <a:gd name="connsiteX727" fmla="*/ 562293 w 2151380"/>
                <a:gd name="connsiteY727" fmla="*/ 1888046 h 2151380"/>
                <a:gd name="connsiteX728" fmla="*/ 558102 w 2151380"/>
                <a:gd name="connsiteY728" fmla="*/ 1885251 h 2151380"/>
                <a:gd name="connsiteX729" fmla="*/ 555308 w 2151380"/>
                <a:gd name="connsiteY729" fmla="*/ 1885251 h 2151380"/>
                <a:gd name="connsiteX730" fmla="*/ 555308 w 2151380"/>
                <a:gd name="connsiteY730" fmla="*/ 1882458 h 2151380"/>
                <a:gd name="connsiteX731" fmla="*/ 558102 w 2151380"/>
                <a:gd name="connsiteY731" fmla="*/ 1876870 h 2151380"/>
                <a:gd name="connsiteX732" fmla="*/ 563690 w 2151380"/>
                <a:gd name="connsiteY732" fmla="*/ 1864296 h 2151380"/>
                <a:gd name="connsiteX733" fmla="*/ 569278 w 2151380"/>
                <a:gd name="connsiteY733" fmla="*/ 1844739 h 2151380"/>
                <a:gd name="connsiteX734" fmla="*/ 570675 w 2151380"/>
                <a:gd name="connsiteY734" fmla="*/ 1836356 h 2151380"/>
                <a:gd name="connsiteX735" fmla="*/ 574866 w 2151380"/>
                <a:gd name="connsiteY735" fmla="*/ 1832166 h 2151380"/>
                <a:gd name="connsiteX736" fmla="*/ 577660 w 2151380"/>
                <a:gd name="connsiteY736" fmla="*/ 1827975 h 2151380"/>
                <a:gd name="connsiteX737" fmla="*/ 581851 w 2151380"/>
                <a:gd name="connsiteY737" fmla="*/ 1826578 h 2151380"/>
                <a:gd name="connsiteX738" fmla="*/ 588836 w 2151380"/>
                <a:gd name="connsiteY738" fmla="*/ 1826578 h 2151380"/>
                <a:gd name="connsiteX739" fmla="*/ 593027 w 2151380"/>
                <a:gd name="connsiteY739" fmla="*/ 1825181 h 2151380"/>
                <a:gd name="connsiteX740" fmla="*/ 600012 w 2151380"/>
                <a:gd name="connsiteY740" fmla="*/ 1823784 h 2151380"/>
                <a:gd name="connsiteX741" fmla="*/ 595821 w 2151380"/>
                <a:gd name="connsiteY741" fmla="*/ 1822386 h 2151380"/>
                <a:gd name="connsiteX742" fmla="*/ 593027 w 2151380"/>
                <a:gd name="connsiteY742" fmla="*/ 1822386 h 2151380"/>
                <a:gd name="connsiteX743" fmla="*/ 577660 w 2151380"/>
                <a:gd name="connsiteY743" fmla="*/ 1814005 h 2151380"/>
                <a:gd name="connsiteX744" fmla="*/ 569278 w 2151380"/>
                <a:gd name="connsiteY744" fmla="*/ 1811211 h 2151380"/>
                <a:gd name="connsiteX745" fmla="*/ 559499 w 2151380"/>
                <a:gd name="connsiteY745" fmla="*/ 1805623 h 2151380"/>
                <a:gd name="connsiteX746" fmla="*/ 555308 w 2151380"/>
                <a:gd name="connsiteY746" fmla="*/ 1800035 h 2151380"/>
                <a:gd name="connsiteX747" fmla="*/ 555308 w 2151380"/>
                <a:gd name="connsiteY747" fmla="*/ 1793050 h 2151380"/>
                <a:gd name="connsiteX748" fmla="*/ 558102 w 2151380"/>
                <a:gd name="connsiteY748" fmla="*/ 1779080 h 2151380"/>
                <a:gd name="connsiteX749" fmla="*/ 565087 w 2151380"/>
                <a:gd name="connsiteY749" fmla="*/ 1779080 h 2151380"/>
                <a:gd name="connsiteX750" fmla="*/ 569278 w 2151380"/>
                <a:gd name="connsiteY750" fmla="*/ 1777683 h 2151380"/>
                <a:gd name="connsiteX751" fmla="*/ 576263 w 2151380"/>
                <a:gd name="connsiteY751" fmla="*/ 1779080 h 2151380"/>
                <a:gd name="connsiteX752" fmla="*/ 576263 w 2151380"/>
                <a:gd name="connsiteY752" fmla="*/ 1788859 h 2151380"/>
                <a:gd name="connsiteX753" fmla="*/ 584645 w 2151380"/>
                <a:gd name="connsiteY753" fmla="*/ 1794446 h 2151380"/>
                <a:gd name="connsiteX754" fmla="*/ 590233 w 2151380"/>
                <a:gd name="connsiteY754" fmla="*/ 1794446 h 2151380"/>
                <a:gd name="connsiteX755" fmla="*/ 605600 w 2151380"/>
                <a:gd name="connsiteY755" fmla="*/ 1800035 h 2151380"/>
                <a:gd name="connsiteX756" fmla="*/ 605600 w 2151380"/>
                <a:gd name="connsiteY756" fmla="*/ 1801431 h 2151380"/>
                <a:gd name="connsiteX757" fmla="*/ 609791 w 2151380"/>
                <a:gd name="connsiteY757" fmla="*/ 1802829 h 2151380"/>
                <a:gd name="connsiteX758" fmla="*/ 620967 w 2151380"/>
                <a:gd name="connsiteY758" fmla="*/ 1805623 h 2151380"/>
                <a:gd name="connsiteX759" fmla="*/ 639128 w 2151380"/>
                <a:gd name="connsiteY759" fmla="*/ 1808416 h 2151380"/>
                <a:gd name="connsiteX760" fmla="*/ 641922 w 2151380"/>
                <a:gd name="connsiteY760" fmla="*/ 1805623 h 2151380"/>
                <a:gd name="connsiteX761" fmla="*/ 639128 w 2151380"/>
                <a:gd name="connsiteY761" fmla="*/ 1801431 h 2151380"/>
                <a:gd name="connsiteX762" fmla="*/ 632143 w 2151380"/>
                <a:gd name="connsiteY762" fmla="*/ 1791653 h 2151380"/>
                <a:gd name="connsiteX763" fmla="*/ 630746 w 2151380"/>
                <a:gd name="connsiteY763" fmla="*/ 1780476 h 2151380"/>
                <a:gd name="connsiteX764" fmla="*/ 634937 w 2151380"/>
                <a:gd name="connsiteY764" fmla="*/ 1767904 h 2151380"/>
                <a:gd name="connsiteX765" fmla="*/ 636334 w 2151380"/>
                <a:gd name="connsiteY765" fmla="*/ 1769301 h 2151380"/>
                <a:gd name="connsiteX766" fmla="*/ 637731 w 2151380"/>
                <a:gd name="connsiteY766" fmla="*/ 1776286 h 2151380"/>
                <a:gd name="connsiteX767" fmla="*/ 640525 w 2151380"/>
                <a:gd name="connsiteY767" fmla="*/ 1777683 h 2151380"/>
                <a:gd name="connsiteX768" fmla="*/ 639128 w 2151380"/>
                <a:gd name="connsiteY768" fmla="*/ 1767904 h 2151380"/>
                <a:gd name="connsiteX769" fmla="*/ 644716 w 2151380"/>
                <a:gd name="connsiteY769" fmla="*/ 1759522 h 2151380"/>
                <a:gd name="connsiteX770" fmla="*/ 651701 w 2151380"/>
                <a:gd name="connsiteY770" fmla="*/ 1756728 h 2151380"/>
                <a:gd name="connsiteX771" fmla="*/ 654495 w 2151380"/>
                <a:gd name="connsiteY771" fmla="*/ 1756728 h 2151380"/>
                <a:gd name="connsiteX772" fmla="*/ 657289 w 2151380"/>
                <a:gd name="connsiteY772" fmla="*/ 1759522 h 2151380"/>
                <a:gd name="connsiteX773" fmla="*/ 660083 w 2151380"/>
                <a:gd name="connsiteY773" fmla="*/ 1760919 h 2151380"/>
                <a:gd name="connsiteX774" fmla="*/ 662877 w 2151380"/>
                <a:gd name="connsiteY774" fmla="*/ 1762316 h 2151380"/>
                <a:gd name="connsiteX775" fmla="*/ 662877 w 2151380"/>
                <a:gd name="connsiteY775" fmla="*/ 1763713 h 2151380"/>
                <a:gd name="connsiteX776" fmla="*/ 661480 w 2151380"/>
                <a:gd name="connsiteY776" fmla="*/ 1773492 h 2151380"/>
                <a:gd name="connsiteX777" fmla="*/ 664274 w 2151380"/>
                <a:gd name="connsiteY777" fmla="*/ 1776286 h 2151380"/>
                <a:gd name="connsiteX778" fmla="*/ 665671 w 2151380"/>
                <a:gd name="connsiteY778" fmla="*/ 1781874 h 2151380"/>
                <a:gd name="connsiteX779" fmla="*/ 667068 w 2151380"/>
                <a:gd name="connsiteY779" fmla="*/ 1787461 h 2151380"/>
                <a:gd name="connsiteX780" fmla="*/ 671259 w 2151380"/>
                <a:gd name="connsiteY780" fmla="*/ 1790256 h 2151380"/>
                <a:gd name="connsiteX781" fmla="*/ 672656 w 2151380"/>
                <a:gd name="connsiteY781" fmla="*/ 1795844 h 2151380"/>
                <a:gd name="connsiteX782" fmla="*/ 674053 w 2151380"/>
                <a:gd name="connsiteY782" fmla="*/ 1801431 h 2151380"/>
                <a:gd name="connsiteX783" fmla="*/ 672656 w 2151380"/>
                <a:gd name="connsiteY783" fmla="*/ 1804226 h 2151380"/>
                <a:gd name="connsiteX784" fmla="*/ 671259 w 2151380"/>
                <a:gd name="connsiteY784" fmla="*/ 1805623 h 2151380"/>
                <a:gd name="connsiteX785" fmla="*/ 669862 w 2151380"/>
                <a:gd name="connsiteY785" fmla="*/ 1809814 h 2151380"/>
                <a:gd name="connsiteX786" fmla="*/ 675450 w 2151380"/>
                <a:gd name="connsiteY786" fmla="*/ 1816799 h 2151380"/>
                <a:gd name="connsiteX787" fmla="*/ 688023 w 2151380"/>
                <a:gd name="connsiteY787" fmla="*/ 1823784 h 2151380"/>
                <a:gd name="connsiteX788" fmla="*/ 706184 w 2151380"/>
                <a:gd name="connsiteY788" fmla="*/ 1829371 h 2151380"/>
                <a:gd name="connsiteX789" fmla="*/ 717360 w 2151380"/>
                <a:gd name="connsiteY789" fmla="*/ 1836356 h 2151380"/>
                <a:gd name="connsiteX790" fmla="*/ 721551 w 2151380"/>
                <a:gd name="connsiteY790" fmla="*/ 1841945 h 2151380"/>
                <a:gd name="connsiteX791" fmla="*/ 718757 w 2151380"/>
                <a:gd name="connsiteY791" fmla="*/ 1844739 h 2151380"/>
                <a:gd name="connsiteX792" fmla="*/ 718757 w 2151380"/>
                <a:gd name="connsiteY792" fmla="*/ 1848930 h 2151380"/>
                <a:gd name="connsiteX793" fmla="*/ 717360 w 2151380"/>
                <a:gd name="connsiteY793" fmla="*/ 1846136 h 2151380"/>
                <a:gd name="connsiteX794" fmla="*/ 852869 w 2151380"/>
                <a:gd name="connsiteY794" fmla="*/ 2027746 h 2151380"/>
                <a:gd name="connsiteX795" fmla="*/ 848678 w 2151380"/>
                <a:gd name="connsiteY795" fmla="*/ 2050098 h 2151380"/>
                <a:gd name="connsiteX796" fmla="*/ 845884 w 2151380"/>
                <a:gd name="connsiteY796" fmla="*/ 2062671 h 2151380"/>
                <a:gd name="connsiteX797" fmla="*/ 843090 w 2151380"/>
                <a:gd name="connsiteY797" fmla="*/ 2073846 h 2151380"/>
                <a:gd name="connsiteX798" fmla="*/ 841693 w 2151380"/>
                <a:gd name="connsiteY798" fmla="*/ 2083626 h 2151380"/>
                <a:gd name="connsiteX799" fmla="*/ 837502 w 2151380"/>
                <a:gd name="connsiteY799" fmla="*/ 2085023 h 2151380"/>
                <a:gd name="connsiteX800" fmla="*/ 836105 w 2151380"/>
                <a:gd name="connsiteY800" fmla="*/ 2083626 h 2151380"/>
                <a:gd name="connsiteX801" fmla="*/ 834708 w 2151380"/>
                <a:gd name="connsiteY801" fmla="*/ 2085023 h 2151380"/>
                <a:gd name="connsiteX802" fmla="*/ 833311 w 2151380"/>
                <a:gd name="connsiteY802" fmla="*/ 2080831 h 2151380"/>
                <a:gd name="connsiteX803" fmla="*/ 830517 w 2151380"/>
                <a:gd name="connsiteY803" fmla="*/ 2075244 h 2151380"/>
                <a:gd name="connsiteX804" fmla="*/ 827723 w 2151380"/>
                <a:gd name="connsiteY804" fmla="*/ 2068259 h 2151380"/>
                <a:gd name="connsiteX805" fmla="*/ 827723 w 2151380"/>
                <a:gd name="connsiteY805" fmla="*/ 2059876 h 2151380"/>
                <a:gd name="connsiteX806" fmla="*/ 834708 w 2151380"/>
                <a:gd name="connsiteY806" fmla="*/ 2066861 h 2151380"/>
                <a:gd name="connsiteX807" fmla="*/ 836105 w 2151380"/>
                <a:gd name="connsiteY807" fmla="*/ 2057083 h 2151380"/>
                <a:gd name="connsiteX808" fmla="*/ 838899 w 2151380"/>
                <a:gd name="connsiteY808" fmla="*/ 2043113 h 2151380"/>
                <a:gd name="connsiteX809" fmla="*/ 841693 w 2151380"/>
                <a:gd name="connsiteY809" fmla="*/ 2027746 h 2151380"/>
                <a:gd name="connsiteX810" fmla="*/ 837502 w 2151380"/>
                <a:gd name="connsiteY810" fmla="*/ 2024951 h 2151380"/>
                <a:gd name="connsiteX811" fmla="*/ 824929 w 2151380"/>
                <a:gd name="connsiteY811" fmla="*/ 2029143 h 2151380"/>
                <a:gd name="connsiteX812" fmla="*/ 815150 w 2151380"/>
                <a:gd name="connsiteY812" fmla="*/ 2031936 h 2151380"/>
                <a:gd name="connsiteX813" fmla="*/ 813753 w 2151380"/>
                <a:gd name="connsiteY813" fmla="*/ 2036128 h 2151380"/>
                <a:gd name="connsiteX814" fmla="*/ 809562 w 2151380"/>
                <a:gd name="connsiteY814" fmla="*/ 2040319 h 2151380"/>
                <a:gd name="connsiteX815" fmla="*/ 801180 w 2151380"/>
                <a:gd name="connsiteY815" fmla="*/ 2040319 h 2151380"/>
                <a:gd name="connsiteX816" fmla="*/ 794195 w 2151380"/>
                <a:gd name="connsiteY816" fmla="*/ 2030540 h 2151380"/>
                <a:gd name="connsiteX817" fmla="*/ 796989 w 2151380"/>
                <a:gd name="connsiteY817" fmla="*/ 2024951 h 2151380"/>
                <a:gd name="connsiteX818" fmla="*/ 801180 w 2151380"/>
                <a:gd name="connsiteY818" fmla="*/ 2016570 h 2151380"/>
                <a:gd name="connsiteX819" fmla="*/ 802577 w 2151380"/>
                <a:gd name="connsiteY819" fmla="*/ 2015173 h 2151380"/>
                <a:gd name="connsiteX820" fmla="*/ 802577 w 2151380"/>
                <a:gd name="connsiteY820" fmla="*/ 2016570 h 2151380"/>
                <a:gd name="connsiteX821" fmla="*/ 812356 w 2151380"/>
                <a:gd name="connsiteY821" fmla="*/ 2012379 h 2151380"/>
                <a:gd name="connsiteX822" fmla="*/ 822135 w 2151380"/>
                <a:gd name="connsiteY822" fmla="*/ 2002600 h 2151380"/>
                <a:gd name="connsiteX823" fmla="*/ 831914 w 2151380"/>
                <a:gd name="connsiteY823" fmla="*/ 1994218 h 2151380"/>
                <a:gd name="connsiteX824" fmla="*/ 838899 w 2151380"/>
                <a:gd name="connsiteY824" fmla="*/ 1987233 h 2151380"/>
                <a:gd name="connsiteX825" fmla="*/ 834708 w 2151380"/>
                <a:gd name="connsiteY825" fmla="*/ 1990026 h 2151380"/>
                <a:gd name="connsiteX826" fmla="*/ 845884 w 2151380"/>
                <a:gd name="connsiteY826" fmla="*/ 1973263 h 2151380"/>
                <a:gd name="connsiteX827" fmla="*/ 823532 w 2151380"/>
                <a:gd name="connsiteY827" fmla="*/ 1976056 h 2151380"/>
                <a:gd name="connsiteX828" fmla="*/ 823532 w 2151380"/>
                <a:gd name="connsiteY828" fmla="*/ 1953705 h 2151380"/>
                <a:gd name="connsiteX829" fmla="*/ 833311 w 2151380"/>
                <a:gd name="connsiteY829" fmla="*/ 1943926 h 2151380"/>
                <a:gd name="connsiteX830" fmla="*/ 841693 w 2151380"/>
                <a:gd name="connsiteY830" fmla="*/ 1936941 h 2151380"/>
                <a:gd name="connsiteX831" fmla="*/ 845884 w 2151380"/>
                <a:gd name="connsiteY831" fmla="*/ 1934146 h 2151380"/>
                <a:gd name="connsiteX832" fmla="*/ 851472 w 2151380"/>
                <a:gd name="connsiteY832" fmla="*/ 1934146 h 2151380"/>
                <a:gd name="connsiteX833" fmla="*/ 857060 w 2151380"/>
                <a:gd name="connsiteY833" fmla="*/ 1936941 h 2151380"/>
                <a:gd name="connsiteX834" fmla="*/ 861251 w 2151380"/>
                <a:gd name="connsiteY834" fmla="*/ 1934146 h 2151380"/>
                <a:gd name="connsiteX835" fmla="*/ 869633 w 2151380"/>
                <a:gd name="connsiteY835" fmla="*/ 1903413 h 2151380"/>
                <a:gd name="connsiteX836" fmla="*/ 875221 w 2151380"/>
                <a:gd name="connsiteY836" fmla="*/ 1889443 h 2151380"/>
                <a:gd name="connsiteX837" fmla="*/ 872427 w 2151380"/>
                <a:gd name="connsiteY837" fmla="*/ 1875473 h 2151380"/>
                <a:gd name="connsiteX838" fmla="*/ 876618 w 2151380"/>
                <a:gd name="connsiteY838" fmla="*/ 1875473 h 2151380"/>
                <a:gd name="connsiteX839" fmla="*/ 876618 w 2151380"/>
                <a:gd name="connsiteY839" fmla="*/ 1879664 h 2151380"/>
                <a:gd name="connsiteX840" fmla="*/ 878015 w 2151380"/>
                <a:gd name="connsiteY840" fmla="*/ 1876870 h 2151380"/>
                <a:gd name="connsiteX841" fmla="*/ 880809 w 2151380"/>
                <a:gd name="connsiteY841" fmla="*/ 1882458 h 2151380"/>
                <a:gd name="connsiteX842" fmla="*/ 882206 w 2151380"/>
                <a:gd name="connsiteY842" fmla="*/ 1888046 h 2151380"/>
                <a:gd name="connsiteX843" fmla="*/ 885000 w 2151380"/>
                <a:gd name="connsiteY843" fmla="*/ 1904810 h 2151380"/>
                <a:gd name="connsiteX844" fmla="*/ 876618 w 2151380"/>
                <a:gd name="connsiteY844" fmla="*/ 1921574 h 2151380"/>
                <a:gd name="connsiteX845" fmla="*/ 876618 w 2151380"/>
                <a:gd name="connsiteY845" fmla="*/ 1931353 h 2151380"/>
                <a:gd name="connsiteX846" fmla="*/ 879412 w 2151380"/>
                <a:gd name="connsiteY846" fmla="*/ 1929956 h 2151380"/>
                <a:gd name="connsiteX847" fmla="*/ 885000 w 2151380"/>
                <a:gd name="connsiteY847" fmla="*/ 1932750 h 2151380"/>
                <a:gd name="connsiteX848" fmla="*/ 890587 w 2151380"/>
                <a:gd name="connsiteY848" fmla="*/ 1936941 h 2151380"/>
                <a:gd name="connsiteX849" fmla="*/ 891985 w 2151380"/>
                <a:gd name="connsiteY849" fmla="*/ 1941131 h 2151380"/>
                <a:gd name="connsiteX850" fmla="*/ 893382 w 2151380"/>
                <a:gd name="connsiteY850" fmla="*/ 1943926 h 2151380"/>
                <a:gd name="connsiteX851" fmla="*/ 893382 w 2151380"/>
                <a:gd name="connsiteY851" fmla="*/ 1946720 h 2151380"/>
                <a:gd name="connsiteX852" fmla="*/ 894779 w 2151380"/>
                <a:gd name="connsiteY852" fmla="*/ 1948116 h 2151380"/>
                <a:gd name="connsiteX853" fmla="*/ 896176 w 2151380"/>
                <a:gd name="connsiteY853" fmla="*/ 1950911 h 2151380"/>
                <a:gd name="connsiteX854" fmla="*/ 896176 w 2151380"/>
                <a:gd name="connsiteY854" fmla="*/ 1955101 h 2151380"/>
                <a:gd name="connsiteX855" fmla="*/ 891985 w 2151380"/>
                <a:gd name="connsiteY855" fmla="*/ 1956499 h 2151380"/>
                <a:gd name="connsiteX856" fmla="*/ 889191 w 2151380"/>
                <a:gd name="connsiteY856" fmla="*/ 1959293 h 2151380"/>
                <a:gd name="connsiteX857" fmla="*/ 891985 w 2151380"/>
                <a:gd name="connsiteY857" fmla="*/ 1960690 h 2151380"/>
                <a:gd name="connsiteX858" fmla="*/ 887794 w 2151380"/>
                <a:gd name="connsiteY858" fmla="*/ 1962086 h 2151380"/>
                <a:gd name="connsiteX859" fmla="*/ 889191 w 2151380"/>
                <a:gd name="connsiteY859" fmla="*/ 1962086 h 2151380"/>
                <a:gd name="connsiteX860" fmla="*/ 878015 w 2151380"/>
                <a:gd name="connsiteY860" fmla="*/ 1966278 h 2151380"/>
                <a:gd name="connsiteX861" fmla="*/ 865442 w 2151380"/>
                <a:gd name="connsiteY861" fmla="*/ 1971866 h 2151380"/>
                <a:gd name="connsiteX862" fmla="*/ 858457 w 2151380"/>
                <a:gd name="connsiteY862" fmla="*/ 1988630 h 2151380"/>
                <a:gd name="connsiteX863" fmla="*/ 855663 w 2151380"/>
                <a:gd name="connsiteY863" fmla="*/ 2001203 h 2151380"/>
                <a:gd name="connsiteX864" fmla="*/ 865442 w 2151380"/>
                <a:gd name="connsiteY864" fmla="*/ 1999806 h 2151380"/>
                <a:gd name="connsiteX865" fmla="*/ 873824 w 2151380"/>
                <a:gd name="connsiteY865" fmla="*/ 1995615 h 2151380"/>
                <a:gd name="connsiteX866" fmla="*/ 875221 w 2151380"/>
                <a:gd name="connsiteY866" fmla="*/ 2009585 h 2151380"/>
                <a:gd name="connsiteX867" fmla="*/ 862648 w 2151380"/>
                <a:gd name="connsiteY867" fmla="*/ 2017966 h 2151380"/>
                <a:gd name="connsiteX868" fmla="*/ 852869 w 2151380"/>
                <a:gd name="connsiteY868" fmla="*/ 2027746 h 2151380"/>
                <a:gd name="connsiteX869" fmla="*/ 1028891 w 2151380"/>
                <a:gd name="connsiteY869" fmla="*/ 2059876 h 2151380"/>
                <a:gd name="connsiteX870" fmla="*/ 1027494 w 2151380"/>
                <a:gd name="connsiteY870" fmla="*/ 2061274 h 2151380"/>
                <a:gd name="connsiteX871" fmla="*/ 1028891 w 2151380"/>
                <a:gd name="connsiteY871" fmla="*/ 2061274 h 2151380"/>
                <a:gd name="connsiteX872" fmla="*/ 1023302 w 2151380"/>
                <a:gd name="connsiteY872" fmla="*/ 2069656 h 2151380"/>
                <a:gd name="connsiteX873" fmla="*/ 1019112 w 2151380"/>
                <a:gd name="connsiteY873" fmla="*/ 2071053 h 2151380"/>
                <a:gd name="connsiteX874" fmla="*/ 1013524 w 2151380"/>
                <a:gd name="connsiteY874" fmla="*/ 2069656 h 2151380"/>
                <a:gd name="connsiteX875" fmla="*/ 1007936 w 2151380"/>
                <a:gd name="connsiteY875" fmla="*/ 2066861 h 2151380"/>
                <a:gd name="connsiteX876" fmla="*/ 1002347 w 2151380"/>
                <a:gd name="connsiteY876" fmla="*/ 2062671 h 2151380"/>
                <a:gd name="connsiteX877" fmla="*/ 986981 w 2151380"/>
                <a:gd name="connsiteY877" fmla="*/ 2052891 h 2151380"/>
                <a:gd name="connsiteX878" fmla="*/ 979996 w 2151380"/>
                <a:gd name="connsiteY878" fmla="*/ 2048701 h 2151380"/>
                <a:gd name="connsiteX879" fmla="*/ 971614 w 2151380"/>
                <a:gd name="connsiteY879" fmla="*/ 2045906 h 2151380"/>
                <a:gd name="connsiteX880" fmla="*/ 957644 w 2151380"/>
                <a:gd name="connsiteY880" fmla="*/ 2037525 h 2151380"/>
                <a:gd name="connsiteX881" fmla="*/ 953452 w 2151380"/>
                <a:gd name="connsiteY881" fmla="*/ 2031936 h 2151380"/>
                <a:gd name="connsiteX882" fmla="*/ 949262 w 2151380"/>
                <a:gd name="connsiteY882" fmla="*/ 2026349 h 2151380"/>
                <a:gd name="connsiteX883" fmla="*/ 945071 w 2151380"/>
                <a:gd name="connsiteY883" fmla="*/ 2010981 h 2151380"/>
                <a:gd name="connsiteX884" fmla="*/ 940880 w 2151380"/>
                <a:gd name="connsiteY884" fmla="*/ 2022158 h 2151380"/>
                <a:gd name="connsiteX885" fmla="*/ 939482 w 2151380"/>
                <a:gd name="connsiteY885" fmla="*/ 2029143 h 2151380"/>
                <a:gd name="connsiteX886" fmla="*/ 940880 w 2151380"/>
                <a:gd name="connsiteY886" fmla="*/ 2034731 h 2151380"/>
                <a:gd name="connsiteX887" fmla="*/ 939482 w 2151380"/>
                <a:gd name="connsiteY887" fmla="*/ 2047304 h 2151380"/>
                <a:gd name="connsiteX888" fmla="*/ 939482 w 2151380"/>
                <a:gd name="connsiteY888" fmla="*/ 2054289 h 2151380"/>
                <a:gd name="connsiteX889" fmla="*/ 935292 w 2151380"/>
                <a:gd name="connsiteY889" fmla="*/ 2061274 h 2151380"/>
                <a:gd name="connsiteX890" fmla="*/ 933895 w 2151380"/>
                <a:gd name="connsiteY890" fmla="*/ 2071053 h 2151380"/>
                <a:gd name="connsiteX891" fmla="*/ 932497 w 2151380"/>
                <a:gd name="connsiteY891" fmla="*/ 2085023 h 2151380"/>
                <a:gd name="connsiteX892" fmla="*/ 928307 w 2151380"/>
                <a:gd name="connsiteY892" fmla="*/ 2094801 h 2151380"/>
                <a:gd name="connsiteX893" fmla="*/ 926910 w 2151380"/>
                <a:gd name="connsiteY893" fmla="*/ 2105978 h 2151380"/>
                <a:gd name="connsiteX894" fmla="*/ 915734 w 2151380"/>
                <a:gd name="connsiteY894" fmla="*/ 2108772 h 2151380"/>
                <a:gd name="connsiteX895" fmla="*/ 900367 w 2151380"/>
                <a:gd name="connsiteY895" fmla="*/ 2107375 h 2151380"/>
                <a:gd name="connsiteX896" fmla="*/ 886397 w 2151380"/>
                <a:gd name="connsiteY896" fmla="*/ 2103184 h 2151380"/>
                <a:gd name="connsiteX897" fmla="*/ 872427 w 2151380"/>
                <a:gd name="connsiteY897" fmla="*/ 2098993 h 2151380"/>
                <a:gd name="connsiteX898" fmla="*/ 872427 w 2151380"/>
                <a:gd name="connsiteY898" fmla="*/ 2097596 h 2151380"/>
                <a:gd name="connsiteX899" fmla="*/ 869633 w 2151380"/>
                <a:gd name="connsiteY899" fmla="*/ 2096199 h 2151380"/>
                <a:gd name="connsiteX900" fmla="*/ 865442 w 2151380"/>
                <a:gd name="connsiteY900" fmla="*/ 2093405 h 2151380"/>
                <a:gd name="connsiteX901" fmla="*/ 865442 w 2151380"/>
                <a:gd name="connsiteY901" fmla="*/ 2090611 h 2151380"/>
                <a:gd name="connsiteX902" fmla="*/ 869633 w 2151380"/>
                <a:gd name="connsiteY902" fmla="*/ 2092008 h 2151380"/>
                <a:gd name="connsiteX903" fmla="*/ 868236 w 2151380"/>
                <a:gd name="connsiteY903" fmla="*/ 2087816 h 2151380"/>
                <a:gd name="connsiteX904" fmla="*/ 869633 w 2151380"/>
                <a:gd name="connsiteY904" fmla="*/ 2083626 h 2151380"/>
                <a:gd name="connsiteX905" fmla="*/ 878015 w 2151380"/>
                <a:gd name="connsiteY905" fmla="*/ 2079435 h 2151380"/>
                <a:gd name="connsiteX906" fmla="*/ 879412 w 2151380"/>
                <a:gd name="connsiteY906" fmla="*/ 2083626 h 2151380"/>
                <a:gd name="connsiteX907" fmla="*/ 883602 w 2151380"/>
                <a:gd name="connsiteY907" fmla="*/ 2086420 h 2151380"/>
                <a:gd name="connsiteX908" fmla="*/ 897572 w 2151380"/>
                <a:gd name="connsiteY908" fmla="*/ 2090611 h 2151380"/>
                <a:gd name="connsiteX909" fmla="*/ 910146 w 2151380"/>
                <a:gd name="connsiteY909" fmla="*/ 2086420 h 2151380"/>
                <a:gd name="connsiteX910" fmla="*/ 912940 w 2151380"/>
                <a:gd name="connsiteY910" fmla="*/ 2059876 h 2151380"/>
                <a:gd name="connsiteX911" fmla="*/ 918527 w 2151380"/>
                <a:gd name="connsiteY911" fmla="*/ 2031936 h 2151380"/>
                <a:gd name="connsiteX912" fmla="*/ 919925 w 2151380"/>
                <a:gd name="connsiteY912" fmla="*/ 2016570 h 2151380"/>
                <a:gd name="connsiteX913" fmla="*/ 919925 w 2151380"/>
                <a:gd name="connsiteY913" fmla="*/ 2006791 h 2151380"/>
                <a:gd name="connsiteX914" fmla="*/ 912940 w 2151380"/>
                <a:gd name="connsiteY914" fmla="*/ 2012379 h 2151380"/>
                <a:gd name="connsiteX915" fmla="*/ 904557 w 2151380"/>
                <a:gd name="connsiteY915" fmla="*/ 2022158 h 2151380"/>
                <a:gd name="connsiteX916" fmla="*/ 896176 w 2151380"/>
                <a:gd name="connsiteY916" fmla="*/ 2031936 h 2151380"/>
                <a:gd name="connsiteX917" fmla="*/ 886397 w 2151380"/>
                <a:gd name="connsiteY917" fmla="*/ 2038921 h 2151380"/>
                <a:gd name="connsiteX918" fmla="*/ 882206 w 2151380"/>
                <a:gd name="connsiteY918" fmla="*/ 2043113 h 2151380"/>
                <a:gd name="connsiteX919" fmla="*/ 876618 w 2151380"/>
                <a:gd name="connsiteY919" fmla="*/ 2044510 h 2151380"/>
                <a:gd name="connsiteX920" fmla="*/ 873824 w 2151380"/>
                <a:gd name="connsiteY920" fmla="*/ 2045906 h 2151380"/>
                <a:gd name="connsiteX921" fmla="*/ 873824 w 2151380"/>
                <a:gd name="connsiteY921" fmla="*/ 2044510 h 2151380"/>
                <a:gd name="connsiteX922" fmla="*/ 869633 w 2151380"/>
                <a:gd name="connsiteY922" fmla="*/ 2047304 h 2151380"/>
                <a:gd name="connsiteX923" fmla="*/ 869633 w 2151380"/>
                <a:gd name="connsiteY923" fmla="*/ 2044510 h 2151380"/>
                <a:gd name="connsiteX924" fmla="*/ 875221 w 2151380"/>
                <a:gd name="connsiteY924" fmla="*/ 2040319 h 2151380"/>
                <a:gd name="connsiteX925" fmla="*/ 879412 w 2151380"/>
                <a:gd name="connsiteY925" fmla="*/ 2036128 h 2151380"/>
                <a:gd name="connsiteX926" fmla="*/ 873824 w 2151380"/>
                <a:gd name="connsiteY926" fmla="*/ 2038921 h 2151380"/>
                <a:gd name="connsiteX927" fmla="*/ 871030 w 2151380"/>
                <a:gd name="connsiteY927" fmla="*/ 2040319 h 2151380"/>
                <a:gd name="connsiteX928" fmla="*/ 869633 w 2151380"/>
                <a:gd name="connsiteY928" fmla="*/ 2038921 h 2151380"/>
                <a:gd name="connsiteX929" fmla="*/ 862648 w 2151380"/>
                <a:gd name="connsiteY929" fmla="*/ 2044510 h 2151380"/>
                <a:gd name="connsiteX930" fmla="*/ 865442 w 2151380"/>
                <a:gd name="connsiteY930" fmla="*/ 2043113 h 2151380"/>
                <a:gd name="connsiteX931" fmla="*/ 866839 w 2151380"/>
                <a:gd name="connsiteY931" fmla="*/ 2045906 h 2151380"/>
                <a:gd name="connsiteX932" fmla="*/ 865442 w 2151380"/>
                <a:gd name="connsiteY932" fmla="*/ 2048701 h 2151380"/>
                <a:gd name="connsiteX933" fmla="*/ 864045 w 2151380"/>
                <a:gd name="connsiteY933" fmla="*/ 2045906 h 2151380"/>
                <a:gd name="connsiteX934" fmla="*/ 861251 w 2151380"/>
                <a:gd name="connsiteY934" fmla="*/ 2047304 h 2151380"/>
                <a:gd name="connsiteX935" fmla="*/ 858457 w 2151380"/>
                <a:gd name="connsiteY935" fmla="*/ 2043113 h 2151380"/>
                <a:gd name="connsiteX936" fmla="*/ 857060 w 2151380"/>
                <a:gd name="connsiteY936" fmla="*/ 2037525 h 2151380"/>
                <a:gd name="connsiteX937" fmla="*/ 858457 w 2151380"/>
                <a:gd name="connsiteY937" fmla="*/ 2033334 h 2151380"/>
                <a:gd name="connsiteX938" fmla="*/ 859854 w 2151380"/>
                <a:gd name="connsiteY938" fmla="*/ 2037525 h 2151380"/>
                <a:gd name="connsiteX939" fmla="*/ 872427 w 2151380"/>
                <a:gd name="connsiteY939" fmla="*/ 2029143 h 2151380"/>
                <a:gd name="connsiteX940" fmla="*/ 886397 w 2151380"/>
                <a:gd name="connsiteY940" fmla="*/ 2016570 h 2151380"/>
                <a:gd name="connsiteX941" fmla="*/ 893382 w 2151380"/>
                <a:gd name="connsiteY941" fmla="*/ 2008188 h 2151380"/>
                <a:gd name="connsiteX942" fmla="*/ 896176 w 2151380"/>
                <a:gd name="connsiteY942" fmla="*/ 2003996 h 2151380"/>
                <a:gd name="connsiteX943" fmla="*/ 898970 w 2151380"/>
                <a:gd name="connsiteY943" fmla="*/ 1997011 h 2151380"/>
                <a:gd name="connsiteX944" fmla="*/ 904557 w 2151380"/>
                <a:gd name="connsiteY944" fmla="*/ 1990026 h 2151380"/>
                <a:gd name="connsiteX945" fmla="*/ 910146 w 2151380"/>
                <a:gd name="connsiteY945" fmla="*/ 1983041 h 2151380"/>
                <a:gd name="connsiteX946" fmla="*/ 915734 w 2151380"/>
                <a:gd name="connsiteY946" fmla="*/ 1976056 h 2151380"/>
                <a:gd name="connsiteX947" fmla="*/ 921322 w 2151380"/>
                <a:gd name="connsiteY947" fmla="*/ 1970469 h 2151380"/>
                <a:gd name="connsiteX948" fmla="*/ 907352 w 2151380"/>
                <a:gd name="connsiteY948" fmla="*/ 1970469 h 2151380"/>
                <a:gd name="connsiteX949" fmla="*/ 901764 w 2151380"/>
                <a:gd name="connsiteY949" fmla="*/ 1956499 h 2151380"/>
                <a:gd name="connsiteX950" fmla="*/ 905955 w 2151380"/>
                <a:gd name="connsiteY950" fmla="*/ 1941131 h 2151380"/>
                <a:gd name="connsiteX951" fmla="*/ 912940 w 2151380"/>
                <a:gd name="connsiteY951" fmla="*/ 1936941 h 2151380"/>
                <a:gd name="connsiteX952" fmla="*/ 919925 w 2151380"/>
                <a:gd name="connsiteY952" fmla="*/ 1941131 h 2151380"/>
                <a:gd name="connsiteX953" fmla="*/ 928307 w 2151380"/>
                <a:gd name="connsiteY953" fmla="*/ 1939735 h 2151380"/>
                <a:gd name="connsiteX954" fmla="*/ 933895 w 2151380"/>
                <a:gd name="connsiteY954" fmla="*/ 1931353 h 2151380"/>
                <a:gd name="connsiteX955" fmla="*/ 939482 w 2151380"/>
                <a:gd name="connsiteY955" fmla="*/ 1904810 h 2151380"/>
                <a:gd name="connsiteX956" fmla="*/ 939482 w 2151380"/>
                <a:gd name="connsiteY956" fmla="*/ 1895031 h 2151380"/>
                <a:gd name="connsiteX957" fmla="*/ 938086 w 2151380"/>
                <a:gd name="connsiteY957" fmla="*/ 1886649 h 2151380"/>
                <a:gd name="connsiteX958" fmla="*/ 936689 w 2151380"/>
                <a:gd name="connsiteY958" fmla="*/ 1882458 h 2151380"/>
                <a:gd name="connsiteX959" fmla="*/ 936689 w 2151380"/>
                <a:gd name="connsiteY959" fmla="*/ 1878266 h 2151380"/>
                <a:gd name="connsiteX960" fmla="*/ 936689 w 2151380"/>
                <a:gd name="connsiteY960" fmla="*/ 1874076 h 2151380"/>
                <a:gd name="connsiteX961" fmla="*/ 935292 w 2151380"/>
                <a:gd name="connsiteY961" fmla="*/ 1868488 h 2151380"/>
                <a:gd name="connsiteX962" fmla="*/ 942277 w 2151380"/>
                <a:gd name="connsiteY962" fmla="*/ 1872679 h 2151380"/>
                <a:gd name="connsiteX963" fmla="*/ 956247 w 2151380"/>
                <a:gd name="connsiteY963" fmla="*/ 1881061 h 2151380"/>
                <a:gd name="connsiteX964" fmla="*/ 961835 w 2151380"/>
                <a:gd name="connsiteY964" fmla="*/ 1888046 h 2151380"/>
                <a:gd name="connsiteX965" fmla="*/ 957644 w 2151380"/>
                <a:gd name="connsiteY965" fmla="*/ 1917383 h 2151380"/>
                <a:gd name="connsiteX966" fmla="*/ 961835 w 2151380"/>
                <a:gd name="connsiteY966" fmla="*/ 1927161 h 2151380"/>
                <a:gd name="connsiteX967" fmla="*/ 975805 w 2151380"/>
                <a:gd name="connsiteY967" fmla="*/ 1929956 h 2151380"/>
                <a:gd name="connsiteX968" fmla="*/ 979996 w 2151380"/>
                <a:gd name="connsiteY968" fmla="*/ 1943926 h 2151380"/>
                <a:gd name="connsiteX969" fmla="*/ 978599 w 2151380"/>
                <a:gd name="connsiteY969" fmla="*/ 1946720 h 2151380"/>
                <a:gd name="connsiteX970" fmla="*/ 978599 w 2151380"/>
                <a:gd name="connsiteY970" fmla="*/ 1948116 h 2151380"/>
                <a:gd name="connsiteX971" fmla="*/ 977202 w 2151380"/>
                <a:gd name="connsiteY971" fmla="*/ 1952308 h 2151380"/>
                <a:gd name="connsiteX972" fmla="*/ 977202 w 2151380"/>
                <a:gd name="connsiteY972" fmla="*/ 1957896 h 2151380"/>
                <a:gd name="connsiteX973" fmla="*/ 973011 w 2151380"/>
                <a:gd name="connsiteY973" fmla="*/ 1957896 h 2151380"/>
                <a:gd name="connsiteX974" fmla="*/ 964629 w 2151380"/>
                <a:gd name="connsiteY974" fmla="*/ 1957896 h 2151380"/>
                <a:gd name="connsiteX975" fmla="*/ 949262 w 2151380"/>
                <a:gd name="connsiteY975" fmla="*/ 1959293 h 2151380"/>
                <a:gd name="connsiteX976" fmla="*/ 943674 w 2151380"/>
                <a:gd name="connsiteY976" fmla="*/ 1974660 h 2151380"/>
                <a:gd name="connsiteX977" fmla="*/ 947865 w 2151380"/>
                <a:gd name="connsiteY977" fmla="*/ 1987233 h 2151380"/>
                <a:gd name="connsiteX978" fmla="*/ 964629 w 2151380"/>
                <a:gd name="connsiteY978" fmla="*/ 2001203 h 2151380"/>
                <a:gd name="connsiteX979" fmla="*/ 975805 w 2151380"/>
                <a:gd name="connsiteY979" fmla="*/ 2022158 h 2151380"/>
                <a:gd name="connsiteX980" fmla="*/ 995362 w 2151380"/>
                <a:gd name="connsiteY980" fmla="*/ 2033334 h 2151380"/>
                <a:gd name="connsiteX981" fmla="*/ 1007936 w 2151380"/>
                <a:gd name="connsiteY981" fmla="*/ 2043113 h 2151380"/>
                <a:gd name="connsiteX982" fmla="*/ 1020509 w 2151380"/>
                <a:gd name="connsiteY982" fmla="*/ 2052891 h 2151380"/>
                <a:gd name="connsiteX983" fmla="*/ 1024700 w 2151380"/>
                <a:gd name="connsiteY983" fmla="*/ 2057083 h 2151380"/>
                <a:gd name="connsiteX984" fmla="*/ 1028891 w 2151380"/>
                <a:gd name="connsiteY984" fmla="*/ 2059876 h 2151380"/>
                <a:gd name="connsiteX985" fmla="*/ 299657 w 2151380"/>
                <a:gd name="connsiteY985" fmla="*/ 1076389 h 2151380"/>
                <a:gd name="connsiteX986" fmla="*/ 1076389 w 2151380"/>
                <a:gd name="connsiteY986" fmla="*/ 299657 h 2151380"/>
                <a:gd name="connsiteX987" fmla="*/ 1853121 w 2151380"/>
                <a:gd name="connsiteY987" fmla="*/ 1076389 h 2151380"/>
                <a:gd name="connsiteX988" fmla="*/ 1076389 w 2151380"/>
                <a:gd name="connsiteY988" fmla="*/ 1853121 h 2151380"/>
                <a:gd name="connsiteX989" fmla="*/ 299657 w 2151380"/>
                <a:gd name="connsiteY989" fmla="*/ 1076389 h 2151380"/>
                <a:gd name="connsiteX990" fmla="*/ 1744155 w 2151380"/>
                <a:gd name="connsiteY990" fmla="*/ 1587691 h 2151380"/>
                <a:gd name="connsiteX991" fmla="*/ 1745552 w 2151380"/>
                <a:gd name="connsiteY991" fmla="*/ 1596073 h 2151380"/>
                <a:gd name="connsiteX992" fmla="*/ 1730185 w 2151380"/>
                <a:gd name="connsiteY992" fmla="*/ 1598867 h 2151380"/>
                <a:gd name="connsiteX993" fmla="*/ 1725994 w 2151380"/>
                <a:gd name="connsiteY993" fmla="*/ 1596073 h 2151380"/>
                <a:gd name="connsiteX994" fmla="*/ 1727391 w 2151380"/>
                <a:gd name="connsiteY994" fmla="*/ 1593279 h 2151380"/>
                <a:gd name="connsiteX995" fmla="*/ 1728788 w 2151380"/>
                <a:gd name="connsiteY995" fmla="*/ 1594676 h 2151380"/>
                <a:gd name="connsiteX996" fmla="*/ 1723200 w 2151380"/>
                <a:gd name="connsiteY996" fmla="*/ 1587691 h 2151380"/>
                <a:gd name="connsiteX997" fmla="*/ 1717612 w 2151380"/>
                <a:gd name="connsiteY997" fmla="*/ 1587691 h 2151380"/>
                <a:gd name="connsiteX998" fmla="*/ 1713421 w 2151380"/>
                <a:gd name="connsiteY998" fmla="*/ 1586294 h 2151380"/>
                <a:gd name="connsiteX999" fmla="*/ 1707833 w 2151380"/>
                <a:gd name="connsiteY999" fmla="*/ 1582103 h 2151380"/>
                <a:gd name="connsiteX1000" fmla="*/ 1713421 w 2151380"/>
                <a:gd name="connsiteY1000" fmla="*/ 1582103 h 2151380"/>
                <a:gd name="connsiteX1001" fmla="*/ 1716215 w 2151380"/>
                <a:gd name="connsiteY1001" fmla="*/ 1577912 h 2151380"/>
                <a:gd name="connsiteX1002" fmla="*/ 1721803 w 2151380"/>
                <a:gd name="connsiteY1002" fmla="*/ 1577912 h 2151380"/>
                <a:gd name="connsiteX1003" fmla="*/ 1713421 w 2151380"/>
                <a:gd name="connsiteY1003" fmla="*/ 1561148 h 2151380"/>
                <a:gd name="connsiteX1004" fmla="*/ 1713421 w 2151380"/>
                <a:gd name="connsiteY1004" fmla="*/ 1554163 h 2151380"/>
                <a:gd name="connsiteX1005" fmla="*/ 1723200 w 2151380"/>
                <a:gd name="connsiteY1005" fmla="*/ 1551369 h 2151380"/>
                <a:gd name="connsiteX1006" fmla="*/ 1734376 w 2151380"/>
                <a:gd name="connsiteY1006" fmla="*/ 1561148 h 2151380"/>
                <a:gd name="connsiteX1007" fmla="*/ 1742758 w 2151380"/>
                <a:gd name="connsiteY1007" fmla="*/ 1570927 h 2151380"/>
                <a:gd name="connsiteX1008" fmla="*/ 1752537 w 2151380"/>
                <a:gd name="connsiteY1008" fmla="*/ 1569530 h 2151380"/>
                <a:gd name="connsiteX1009" fmla="*/ 1753934 w 2151380"/>
                <a:gd name="connsiteY1009" fmla="*/ 1573721 h 2151380"/>
                <a:gd name="connsiteX1010" fmla="*/ 1755331 w 2151380"/>
                <a:gd name="connsiteY1010" fmla="*/ 1577912 h 2151380"/>
                <a:gd name="connsiteX1011" fmla="*/ 1744155 w 2151380"/>
                <a:gd name="connsiteY1011" fmla="*/ 1583500 h 2151380"/>
                <a:gd name="connsiteX1012" fmla="*/ 1744155 w 2151380"/>
                <a:gd name="connsiteY1012" fmla="*/ 1587691 h 2151380"/>
                <a:gd name="connsiteX1013" fmla="*/ 1156018 w 2151380"/>
                <a:gd name="connsiteY1013" fmla="*/ 1980248 h 2151380"/>
                <a:gd name="connsiteX1014" fmla="*/ 1156018 w 2151380"/>
                <a:gd name="connsiteY1014" fmla="*/ 1980248 h 2151380"/>
                <a:gd name="connsiteX1015" fmla="*/ 1156018 w 2151380"/>
                <a:gd name="connsiteY1015" fmla="*/ 1980248 h 2151380"/>
                <a:gd name="connsiteX1016" fmla="*/ 1211898 w 2151380"/>
                <a:gd name="connsiteY1016" fmla="*/ 2078038 h 2151380"/>
                <a:gd name="connsiteX1017" fmla="*/ 1207707 w 2151380"/>
                <a:gd name="connsiteY1017" fmla="*/ 2089214 h 2151380"/>
                <a:gd name="connsiteX1018" fmla="*/ 1193737 w 2151380"/>
                <a:gd name="connsiteY1018" fmla="*/ 2086420 h 2151380"/>
                <a:gd name="connsiteX1019" fmla="*/ 1188149 w 2151380"/>
                <a:gd name="connsiteY1019" fmla="*/ 2082229 h 2151380"/>
                <a:gd name="connsiteX1020" fmla="*/ 1188149 w 2151380"/>
                <a:gd name="connsiteY1020" fmla="*/ 2075244 h 2151380"/>
                <a:gd name="connsiteX1021" fmla="*/ 1192340 w 2151380"/>
                <a:gd name="connsiteY1021" fmla="*/ 2064068 h 2151380"/>
                <a:gd name="connsiteX1022" fmla="*/ 1196531 w 2151380"/>
                <a:gd name="connsiteY1022" fmla="*/ 2058480 h 2151380"/>
                <a:gd name="connsiteX1023" fmla="*/ 1197928 w 2151380"/>
                <a:gd name="connsiteY1023" fmla="*/ 2052891 h 2151380"/>
                <a:gd name="connsiteX1024" fmla="*/ 1202119 w 2151380"/>
                <a:gd name="connsiteY1024" fmla="*/ 2051495 h 2151380"/>
                <a:gd name="connsiteX1025" fmla="*/ 1206310 w 2151380"/>
                <a:gd name="connsiteY1025" fmla="*/ 2052891 h 2151380"/>
                <a:gd name="connsiteX1026" fmla="*/ 1213295 w 2151380"/>
                <a:gd name="connsiteY1026" fmla="*/ 2048701 h 2151380"/>
                <a:gd name="connsiteX1027" fmla="*/ 1213295 w 2151380"/>
                <a:gd name="connsiteY1027" fmla="*/ 2052891 h 2151380"/>
                <a:gd name="connsiteX1028" fmla="*/ 1216089 w 2151380"/>
                <a:gd name="connsiteY1028" fmla="*/ 2055686 h 2151380"/>
                <a:gd name="connsiteX1029" fmla="*/ 1218883 w 2151380"/>
                <a:gd name="connsiteY1029" fmla="*/ 2059876 h 2151380"/>
                <a:gd name="connsiteX1030" fmla="*/ 1217486 w 2151380"/>
                <a:gd name="connsiteY1030" fmla="*/ 2064068 h 2151380"/>
                <a:gd name="connsiteX1031" fmla="*/ 1220280 w 2151380"/>
                <a:gd name="connsiteY1031" fmla="*/ 2061274 h 2151380"/>
                <a:gd name="connsiteX1032" fmla="*/ 1223074 w 2151380"/>
                <a:gd name="connsiteY1032" fmla="*/ 2061274 h 2151380"/>
                <a:gd name="connsiteX1033" fmla="*/ 1213295 w 2151380"/>
                <a:gd name="connsiteY1033" fmla="*/ 2072450 h 2151380"/>
                <a:gd name="connsiteX1034" fmla="*/ 1211898 w 2151380"/>
                <a:gd name="connsiteY1034" fmla="*/ 2078038 h 2151380"/>
                <a:gd name="connsiteX1035" fmla="*/ 1274763 w 2151380"/>
                <a:gd name="connsiteY1035" fmla="*/ 2089214 h 2151380"/>
                <a:gd name="connsiteX1036" fmla="*/ 1274763 w 2151380"/>
                <a:gd name="connsiteY1036" fmla="*/ 2096199 h 2151380"/>
                <a:gd name="connsiteX1037" fmla="*/ 1273366 w 2151380"/>
                <a:gd name="connsiteY1037" fmla="*/ 2097596 h 2151380"/>
                <a:gd name="connsiteX1038" fmla="*/ 1270572 w 2151380"/>
                <a:gd name="connsiteY1038" fmla="*/ 2098993 h 2151380"/>
                <a:gd name="connsiteX1039" fmla="*/ 1255205 w 2151380"/>
                <a:gd name="connsiteY1039" fmla="*/ 2100390 h 2151380"/>
                <a:gd name="connsiteX1040" fmla="*/ 1238441 w 2151380"/>
                <a:gd name="connsiteY1040" fmla="*/ 2101787 h 2151380"/>
                <a:gd name="connsiteX1041" fmla="*/ 1230059 w 2151380"/>
                <a:gd name="connsiteY1041" fmla="*/ 2100390 h 2151380"/>
                <a:gd name="connsiteX1042" fmla="*/ 1228662 w 2151380"/>
                <a:gd name="connsiteY1042" fmla="*/ 2101787 h 2151380"/>
                <a:gd name="connsiteX1043" fmla="*/ 1225868 w 2151380"/>
                <a:gd name="connsiteY1043" fmla="*/ 2101787 h 2151380"/>
                <a:gd name="connsiteX1044" fmla="*/ 1220280 w 2151380"/>
                <a:gd name="connsiteY1044" fmla="*/ 2097596 h 2151380"/>
                <a:gd name="connsiteX1045" fmla="*/ 1223074 w 2151380"/>
                <a:gd name="connsiteY1045" fmla="*/ 2094801 h 2151380"/>
                <a:gd name="connsiteX1046" fmla="*/ 1223074 w 2151380"/>
                <a:gd name="connsiteY1046" fmla="*/ 2092008 h 2151380"/>
                <a:gd name="connsiteX1047" fmla="*/ 1223074 w 2151380"/>
                <a:gd name="connsiteY1047" fmla="*/ 2085023 h 2151380"/>
                <a:gd name="connsiteX1048" fmla="*/ 1221677 w 2151380"/>
                <a:gd name="connsiteY1048" fmla="*/ 2083626 h 2151380"/>
                <a:gd name="connsiteX1049" fmla="*/ 1224471 w 2151380"/>
                <a:gd name="connsiteY1049" fmla="*/ 2082229 h 2151380"/>
                <a:gd name="connsiteX1050" fmla="*/ 1237044 w 2151380"/>
                <a:gd name="connsiteY1050" fmla="*/ 2083626 h 2151380"/>
                <a:gd name="connsiteX1051" fmla="*/ 1242632 w 2151380"/>
                <a:gd name="connsiteY1051" fmla="*/ 2083626 h 2151380"/>
                <a:gd name="connsiteX1052" fmla="*/ 1245426 w 2151380"/>
                <a:gd name="connsiteY1052" fmla="*/ 2082229 h 2151380"/>
                <a:gd name="connsiteX1053" fmla="*/ 1248220 w 2151380"/>
                <a:gd name="connsiteY1053" fmla="*/ 2082229 h 2151380"/>
                <a:gd name="connsiteX1054" fmla="*/ 1251014 w 2151380"/>
                <a:gd name="connsiteY1054" fmla="*/ 2069656 h 2151380"/>
                <a:gd name="connsiteX1055" fmla="*/ 1248220 w 2151380"/>
                <a:gd name="connsiteY1055" fmla="*/ 2057083 h 2151380"/>
                <a:gd name="connsiteX1056" fmla="*/ 1246823 w 2151380"/>
                <a:gd name="connsiteY1056" fmla="*/ 2041716 h 2151380"/>
                <a:gd name="connsiteX1057" fmla="*/ 1239838 w 2151380"/>
                <a:gd name="connsiteY1057" fmla="*/ 2026349 h 2151380"/>
                <a:gd name="connsiteX1058" fmla="*/ 1234250 w 2151380"/>
                <a:gd name="connsiteY1058" fmla="*/ 2027746 h 2151380"/>
                <a:gd name="connsiteX1059" fmla="*/ 1223074 w 2151380"/>
                <a:gd name="connsiteY1059" fmla="*/ 2034731 h 2151380"/>
                <a:gd name="connsiteX1060" fmla="*/ 1202119 w 2151380"/>
                <a:gd name="connsiteY1060" fmla="*/ 2040319 h 2151380"/>
                <a:gd name="connsiteX1061" fmla="*/ 1197928 w 2151380"/>
                <a:gd name="connsiteY1061" fmla="*/ 2040319 h 2151380"/>
                <a:gd name="connsiteX1062" fmla="*/ 1196531 w 2151380"/>
                <a:gd name="connsiteY1062" fmla="*/ 2036128 h 2151380"/>
                <a:gd name="connsiteX1063" fmla="*/ 1195134 w 2151380"/>
                <a:gd name="connsiteY1063" fmla="*/ 2031936 h 2151380"/>
                <a:gd name="connsiteX1064" fmla="*/ 1190943 w 2151380"/>
                <a:gd name="connsiteY1064" fmla="*/ 2030540 h 2151380"/>
                <a:gd name="connsiteX1065" fmla="*/ 1193737 w 2151380"/>
                <a:gd name="connsiteY1065" fmla="*/ 2026349 h 2151380"/>
                <a:gd name="connsiteX1066" fmla="*/ 1197928 w 2151380"/>
                <a:gd name="connsiteY1066" fmla="*/ 2020761 h 2151380"/>
                <a:gd name="connsiteX1067" fmla="*/ 1206310 w 2151380"/>
                <a:gd name="connsiteY1067" fmla="*/ 2017966 h 2151380"/>
                <a:gd name="connsiteX1068" fmla="*/ 1197928 w 2151380"/>
                <a:gd name="connsiteY1068" fmla="*/ 2027746 h 2151380"/>
                <a:gd name="connsiteX1069" fmla="*/ 1202119 w 2151380"/>
                <a:gd name="connsiteY1069" fmla="*/ 2024951 h 2151380"/>
                <a:gd name="connsiteX1070" fmla="*/ 1204913 w 2151380"/>
                <a:gd name="connsiteY1070" fmla="*/ 2020761 h 2151380"/>
                <a:gd name="connsiteX1071" fmla="*/ 1207707 w 2151380"/>
                <a:gd name="connsiteY1071" fmla="*/ 2020761 h 2151380"/>
                <a:gd name="connsiteX1072" fmla="*/ 1203516 w 2151380"/>
                <a:gd name="connsiteY1072" fmla="*/ 2026349 h 2151380"/>
                <a:gd name="connsiteX1073" fmla="*/ 1217486 w 2151380"/>
                <a:gd name="connsiteY1073" fmla="*/ 2017966 h 2151380"/>
                <a:gd name="connsiteX1074" fmla="*/ 1234250 w 2151380"/>
                <a:gd name="connsiteY1074" fmla="*/ 2006791 h 2151380"/>
                <a:gd name="connsiteX1075" fmla="*/ 1231456 w 2151380"/>
                <a:gd name="connsiteY1075" fmla="*/ 1999806 h 2151380"/>
                <a:gd name="connsiteX1076" fmla="*/ 1227265 w 2151380"/>
                <a:gd name="connsiteY1076" fmla="*/ 2003996 h 2151380"/>
                <a:gd name="connsiteX1077" fmla="*/ 1225868 w 2151380"/>
                <a:gd name="connsiteY1077" fmla="*/ 2006791 h 2151380"/>
                <a:gd name="connsiteX1078" fmla="*/ 1220280 w 2151380"/>
                <a:gd name="connsiteY1078" fmla="*/ 2009585 h 2151380"/>
                <a:gd name="connsiteX1079" fmla="*/ 1224471 w 2151380"/>
                <a:gd name="connsiteY1079" fmla="*/ 2006791 h 2151380"/>
                <a:gd name="connsiteX1080" fmla="*/ 1230059 w 2151380"/>
                <a:gd name="connsiteY1080" fmla="*/ 1999806 h 2151380"/>
                <a:gd name="connsiteX1081" fmla="*/ 1220280 w 2151380"/>
                <a:gd name="connsiteY1081" fmla="*/ 2008188 h 2151380"/>
                <a:gd name="connsiteX1082" fmla="*/ 1216089 w 2151380"/>
                <a:gd name="connsiteY1082" fmla="*/ 2008188 h 2151380"/>
                <a:gd name="connsiteX1083" fmla="*/ 1210501 w 2151380"/>
                <a:gd name="connsiteY1083" fmla="*/ 2010981 h 2151380"/>
                <a:gd name="connsiteX1084" fmla="*/ 1206310 w 2151380"/>
                <a:gd name="connsiteY1084" fmla="*/ 2010981 h 2151380"/>
                <a:gd name="connsiteX1085" fmla="*/ 1200722 w 2151380"/>
                <a:gd name="connsiteY1085" fmla="*/ 2006791 h 2151380"/>
                <a:gd name="connsiteX1086" fmla="*/ 1203516 w 2151380"/>
                <a:gd name="connsiteY1086" fmla="*/ 2001203 h 2151380"/>
                <a:gd name="connsiteX1087" fmla="*/ 1211898 w 2151380"/>
                <a:gd name="connsiteY1087" fmla="*/ 1992821 h 2151380"/>
                <a:gd name="connsiteX1088" fmla="*/ 1214692 w 2151380"/>
                <a:gd name="connsiteY1088" fmla="*/ 1991424 h 2151380"/>
                <a:gd name="connsiteX1089" fmla="*/ 1216089 w 2151380"/>
                <a:gd name="connsiteY1089" fmla="*/ 1991424 h 2151380"/>
                <a:gd name="connsiteX1090" fmla="*/ 1206310 w 2151380"/>
                <a:gd name="connsiteY1090" fmla="*/ 2001203 h 2151380"/>
                <a:gd name="connsiteX1091" fmla="*/ 1213295 w 2151380"/>
                <a:gd name="connsiteY1091" fmla="*/ 1995615 h 2151380"/>
                <a:gd name="connsiteX1092" fmla="*/ 1217486 w 2151380"/>
                <a:gd name="connsiteY1092" fmla="*/ 1994218 h 2151380"/>
                <a:gd name="connsiteX1093" fmla="*/ 1210501 w 2151380"/>
                <a:gd name="connsiteY1093" fmla="*/ 2002600 h 2151380"/>
                <a:gd name="connsiteX1094" fmla="*/ 1221677 w 2151380"/>
                <a:gd name="connsiteY1094" fmla="*/ 1997011 h 2151380"/>
                <a:gd name="connsiteX1095" fmla="*/ 1230059 w 2151380"/>
                <a:gd name="connsiteY1095" fmla="*/ 1988630 h 2151380"/>
                <a:gd name="connsiteX1096" fmla="*/ 1230059 w 2151380"/>
                <a:gd name="connsiteY1096" fmla="*/ 1981645 h 2151380"/>
                <a:gd name="connsiteX1097" fmla="*/ 1224471 w 2151380"/>
                <a:gd name="connsiteY1097" fmla="*/ 1984439 h 2151380"/>
                <a:gd name="connsiteX1098" fmla="*/ 1206310 w 2151380"/>
                <a:gd name="connsiteY1098" fmla="*/ 1994218 h 2151380"/>
                <a:gd name="connsiteX1099" fmla="*/ 1196531 w 2151380"/>
                <a:gd name="connsiteY1099" fmla="*/ 1994218 h 2151380"/>
                <a:gd name="connsiteX1100" fmla="*/ 1195134 w 2151380"/>
                <a:gd name="connsiteY1100" fmla="*/ 1992821 h 2151380"/>
                <a:gd name="connsiteX1101" fmla="*/ 1192340 w 2151380"/>
                <a:gd name="connsiteY1101" fmla="*/ 1992821 h 2151380"/>
                <a:gd name="connsiteX1102" fmla="*/ 1192340 w 2151380"/>
                <a:gd name="connsiteY1102" fmla="*/ 1987233 h 2151380"/>
                <a:gd name="connsiteX1103" fmla="*/ 1197928 w 2151380"/>
                <a:gd name="connsiteY1103" fmla="*/ 1984439 h 2151380"/>
                <a:gd name="connsiteX1104" fmla="*/ 1206310 w 2151380"/>
                <a:gd name="connsiteY1104" fmla="*/ 1983041 h 2151380"/>
                <a:gd name="connsiteX1105" fmla="*/ 1216089 w 2151380"/>
                <a:gd name="connsiteY1105" fmla="*/ 1977454 h 2151380"/>
                <a:gd name="connsiteX1106" fmla="*/ 1227265 w 2151380"/>
                <a:gd name="connsiteY1106" fmla="*/ 1967675 h 2151380"/>
                <a:gd name="connsiteX1107" fmla="*/ 1218883 w 2151380"/>
                <a:gd name="connsiteY1107" fmla="*/ 1971866 h 2151380"/>
                <a:gd name="connsiteX1108" fmla="*/ 1211898 w 2151380"/>
                <a:gd name="connsiteY1108" fmla="*/ 1970469 h 2151380"/>
                <a:gd name="connsiteX1109" fmla="*/ 1207707 w 2151380"/>
                <a:gd name="connsiteY1109" fmla="*/ 1970469 h 2151380"/>
                <a:gd name="connsiteX1110" fmla="*/ 1202119 w 2151380"/>
                <a:gd name="connsiteY1110" fmla="*/ 1969071 h 2151380"/>
                <a:gd name="connsiteX1111" fmla="*/ 1197928 w 2151380"/>
                <a:gd name="connsiteY1111" fmla="*/ 1966278 h 2151380"/>
                <a:gd name="connsiteX1112" fmla="*/ 1176973 w 2151380"/>
                <a:gd name="connsiteY1112" fmla="*/ 1974660 h 2151380"/>
                <a:gd name="connsiteX1113" fmla="*/ 1169988 w 2151380"/>
                <a:gd name="connsiteY1113" fmla="*/ 1977454 h 2151380"/>
                <a:gd name="connsiteX1114" fmla="*/ 1163003 w 2151380"/>
                <a:gd name="connsiteY1114" fmla="*/ 1978851 h 2151380"/>
                <a:gd name="connsiteX1115" fmla="*/ 1156018 w 2151380"/>
                <a:gd name="connsiteY1115" fmla="*/ 1980248 h 2151380"/>
                <a:gd name="connsiteX1116" fmla="*/ 1147636 w 2151380"/>
                <a:gd name="connsiteY1116" fmla="*/ 1983041 h 2151380"/>
                <a:gd name="connsiteX1117" fmla="*/ 1135063 w 2151380"/>
                <a:gd name="connsiteY1117" fmla="*/ 1984439 h 2151380"/>
                <a:gd name="connsiteX1118" fmla="*/ 1130872 w 2151380"/>
                <a:gd name="connsiteY1118" fmla="*/ 1981645 h 2151380"/>
                <a:gd name="connsiteX1119" fmla="*/ 1133666 w 2151380"/>
                <a:gd name="connsiteY1119" fmla="*/ 1977454 h 2151380"/>
                <a:gd name="connsiteX1120" fmla="*/ 1135063 w 2151380"/>
                <a:gd name="connsiteY1120" fmla="*/ 1973263 h 2151380"/>
                <a:gd name="connsiteX1121" fmla="*/ 1137857 w 2151380"/>
                <a:gd name="connsiteY1121" fmla="*/ 1969071 h 2151380"/>
                <a:gd name="connsiteX1122" fmla="*/ 1142048 w 2151380"/>
                <a:gd name="connsiteY1122" fmla="*/ 1966278 h 2151380"/>
                <a:gd name="connsiteX1123" fmla="*/ 1144842 w 2151380"/>
                <a:gd name="connsiteY1123" fmla="*/ 1967675 h 2151380"/>
                <a:gd name="connsiteX1124" fmla="*/ 1156018 w 2151380"/>
                <a:gd name="connsiteY1124" fmla="*/ 1967675 h 2151380"/>
                <a:gd name="connsiteX1125" fmla="*/ 1169988 w 2151380"/>
                <a:gd name="connsiteY1125" fmla="*/ 1964881 h 2151380"/>
                <a:gd name="connsiteX1126" fmla="*/ 1178370 w 2151380"/>
                <a:gd name="connsiteY1126" fmla="*/ 1960690 h 2151380"/>
                <a:gd name="connsiteX1127" fmla="*/ 1189546 w 2151380"/>
                <a:gd name="connsiteY1127" fmla="*/ 1957896 h 2151380"/>
                <a:gd name="connsiteX1128" fmla="*/ 1197928 w 2151380"/>
                <a:gd name="connsiteY1128" fmla="*/ 1953705 h 2151380"/>
                <a:gd name="connsiteX1129" fmla="*/ 1197928 w 2151380"/>
                <a:gd name="connsiteY1129" fmla="*/ 1941131 h 2151380"/>
                <a:gd name="connsiteX1130" fmla="*/ 1186752 w 2151380"/>
                <a:gd name="connsiteY1130" fmla="*/ 1942529 h 2151380"/>
                <a:gd name="connsiteX1131" fmla="*/ 1179767 w 2151380"/>
                <a:gd name="connsiteY1131" fmla="*/ 1939735 h 2151380"/>
                <a:gd name="connsiteX1132" fmla="*/ 1176973 w 2151380"/>
                <a:gd name="connsiteY1132" fmla="*/ 1935544 h 2151380"/>
                <a:gd name="connsiteX1133" fmla="*/ 1176973 w 2151380"/>
                <a:gd name="connsiteY1133" fmla="*/ 1932750 h 2151380"/>
                <a:gd name="connsiteX1134" fmla="*/ 1175576 w 2151380"/>
                <a:gd name="connsiteY1134" fmla="*/ 1929956 h 2151380"/>
                <a:gd name="connsiteX1135" fmla="*/ 1178370 w 2151380"/>
                <a:gd name="connsiteY1135" fmla="*/ 1924368 h 2151380"/>
                <a:gd name="connsiteX1136" fmla="*/ 1185355 w 2151380"/>
                <a:gd name="connsiteY1136" fmla="*/ 1918780 h 2151380"/>
                <a:gd name="connsiteX1137" fmla="*/ 1190943 w 2151380"/>
                <a:gd name="connsiteY1137" fmla="*/ 1914589 h 2151380"/>
                <a:gd name="connsiteX1138" fmla="*/ 1190943 w 2151380"/>
                <a:gd name="connsiteY1138" fmla="*/ 1906206 h 2151380"/>
                <a:gd name="connsiteX1139" fmla="*/ 1193737 w 2151380"/>
                <a:gd name="connsiteY1139" fmla="*/ 1895031 h 2151380"/>
                <a:gd name="connsiteX1140" fmla="*/ 1195134 w 2151380"/>
                <a:gd name="connsiteY1140" fmla="*/ 1899221 h 2151380"/>
                <a:gd name="connsiteX1141" fmla="*/ 1197928 w 2151380"/>
                <a:gd name="connsiteY1141" fmla="*/ 1895031 h 2151380"/>
                <a:gd name="connsiteX1142" fmla="*/ 1200722 w 2151380"/>
                <a:gd name="connsiteY1142" fmla="*/ 1883855 h 2151380"/>
                <a:gd name="connsiteX1143" fmla="*/ 1211898 w 2151380"/>
                <a:gd name="connsiteY1143" fmla="*/ 1888046 h 2151380"/>
                <a:gd name="connsiteX1144" fmla="*/ 1211898 w 2151380"/>
                <a:gd name="connsiteY1144" fmla="*/ 1895031 h 2151380"/>
                <a:gd name="connsiteX1145" fmla="*/ 1214692 w 2151380"/>
                <a:gd name="connsiteY1145" fmla="*/ 1900619 h 2151380"/>
                <a:gd name="connsiteX1146" fmla="*/ 1217486 w 2151380"/>
                <a:gd name="connsiteY1146" fmla="*/ 1909001 h 2151380"/>
                <a:gd name="connsiteX1147" fmla="*/ 1218883 w 2151380"/>
                <a:gd name="connsiteY1147" fmla="*/ 1917383 h 2151380"/>
                <a:gd name="connsiteX1148" fmla="*/ 1220280 w 2151380"/>
                <a:gd name="connsiteY1148" fmla="*/ 1924368 h 2151380"/>
                <a:gd name="connsiteX1149" fmla="*/ 1221677 w 2151380"/>
                <a:gd name="connsiteY1149" fmla="*/ 1932750 h 2151380"/>
                <a:gd name="connsiteX1150" fmla="*/ 1224471 w 2151380"/>
                <a:gd name="connsiteY1150" fmla="*/ 1939735 h 2151380"/>
                <a:gd name="connsiteX1151" fmla="*/ 1230059 w 2151380"/>
                <a:gd name="connsiteY1151" fmla="*/ 1934146 h 2151380"/>
                <a:gd name="connsiteX1152" fmla="*/ 1231456 w 2151380"/>
                <a:gd name="connsiteY1152" fmla="*/ 1927161 h 2151380"/>
                <a:gd name="connsiteX1153" fmla="*/ 1232853 w 2151380"/>
                <a:gd name="connsiteY1153" fmla="*/ 1921574 h 2151380"/>
                <a:gd name="connsiteX1154" fmla="*/ 1234250 w 2151380"/>
                <a:gd name="connsiteY1154" fmla="*/ 1922971 h 2151380"/>
                <a:gd name="connsiteX1155" fmla="*/ 1232853 w 2151380"/>
                <a:gd name="connsiteY1155" fmla="*/ 1911795 h 2151380"/>
                <a:gd name="connsiteX1156" fmla="*/ 1230059 w 2151380"/>
                <a:gd name="connsiteY1156" fmla="*/ 1902016 h 2151380"/>
                <a:gd name="connsiteX1157" fmla="*/ 1231456 w 2151380"/>
                <a:gd name="connsiteY1157" fmla="*/ 1885251 h 2151380"/>
                <a:gd name="connsiteX1158" fmla="*/ 1230059 w 2151380"/>
                <a:gd name="connsiteY1158" fmla="*/ 1881061 h 2151380"/>
                <a:gd name="connsiteX1159" fmla="*/ 1227265 w 2151380"/>
                <a:gd name="connsiteY1159" fmla="*/ 1878266 h 2151380"/>
                <a:gd name="connsiteX1160" fmla="*/ 1228662 w 2151380"/>
                <a:gd name="connsiteY1160" fmla="*/ 1872679 h 2151380"/>
                <a:gd name="connsiteX1161" fmla="*/ 1234250 w 2151380"/>
                <a:gd name="connsiteY1161" fmla="*/ 1860106 h 2151380"/>
                <a:gd name="connsiteX1162" fmla="*/ 1244029 w 2151380"/>
                <a:gd name="connsiteY1162" fmla="*/ 1853121 h 2151380"/>
                <a:gd name="connsiteX1163" fmla="*/ 1249617 w 2151380"/>
                <a:gd name="connsiteY1163" fmla="*/ 1862900 h 2151380"/>
                <a:gd name="connsiteX1164" fmla="*/ 1249617 w 2151380"/>
                <a:gd name="connsiteY1164" fmla="*/ 1871281 h 2151380"/>
                <a:gd name="connsiteX1165" fmla="*/ 1255205 w 2151380"/>
                <a:gd name="connsiteY1165" fmla="*/ 1871281 h 2151380"/>
                <a:gd name="connsiteX1166" fmla="*/ 1271969 w 2151380"/>
                <a:gd name="connsiteY1166" fmla="*/ 1878266 h 2151380"/>
                <a:gd name="connsiteX1167" fmla="*/ 1276160 w 2151380"/>
                <a:gd name="connsiteY1167" fmla="*/ 1890840 h 2151380"/>
                <a:gd name="connsiteX1168" fmla="*/ 1269175 w 2151380"/>
                <a:gd name="connsiteY1168" fmla="*/ 1895031 h 2151380"/>
                <a:gd name="connsiteX1169" fmla="*/ 1260793 w 2151380"/>
                <a:gd name="connsiteY1169" fmla="*/ 1895031 h 2151380"/>
                <a:gd name="connsiteX1170" fmla="*/ 1255205 w 2151380"/>
                <a:gd name="connsiteY1170" fmla="*/ 1893634 h 2151380"/>
                <a:gd name="connsiteX1171" fmla="*/ 1253808 w 2151380"/>
                <a:gd name="connsiteY1171" fmla="*/ 1899221 h 2151380"/>
                <a:gd name="connsiteX1172" fmla="*/ 1257999 w 2151380"/>
                <a:gd name="connsiteY1172" fmla="*/ 1914589 h 2151380"/>
                <a:gd name="connsiteX1173" fmla="*/ 1270572 w 2151380"/>
                <a:gd name="connsiteY1173" fmla="*/ 1913191 h 2151380"/>
                <a:gd name="connsiteX1174" fmla="*/ 1276160 w 2151380"/>
                <a:gd name="connsiteY1174" fmla="*/ 1911795 h 2151380"/>
                <a:gd name="connsiteX1175" fmla="*/ 1280351 w 2151380"/>
                <a:gd name="connsiteY1175" fmla="*/ 1910398 h 2151380"/>
                <a:gd name="connsiteX1176" fmla="*/ 1281748 w 2151380"/>
                <a:gd name="connsiteY1176" fmla="*/ 1909001 h 2151380"/>
                <a:gd name="connsiteX1177" fmla="*/ 1284542 w 2151380"/>
                <a:gd name="connsiteY1177" fmla="*/ 1909001 h 2151380"/>
                <a:gd name="connsiteX1178" fmla="*/ 1295718 w 2151380"/>
                <a:gd name="connsiteY1178" fmla="*/ 1906206 h 2151380"/>
                <a:gd name="connsiteX1179" fmla="*/ 1305497 w 2151380"/>
                <a:gd name="connsiteY1179" fmla="*/ 1902016 h 2151380"/>
                <a:gd name="connsiteX1180" fmla="*/ 1319467 w 2151380"/>
                <a:gd name="connsiteY1180" fmla="*/ 1897825 h 2151380"/>
                <a:gd name="connsiteX1181" fmla="*/ 1319467 w 2151380"/>
                <a:gd name="connsiteY1181" fmla="*/ 1906206 h 2151380"/>
                <a:gd name="connsiteX1182" fmla="*/ 1308291 w 2151380"/>
                <a:gd name="connsiteY1182" fmla="*/ 1910398 h 2151380"/>
                <a:gd name="connsiteX1183" fmla="*/ 1298512 w 2151380"/>
                <a:gd name="connsiteY1183" fmla="*/ 1914589 h 2151380"/>
                <a:gd name="connsiteX1184" fmla="*/ 1285939 w 2151380"/>
                <a:gd name="connsiteY1184" fmla="*/ 1918780 h 2151380"/>
                <a:gd name="connsiteX1185" fmla="*/ 1263587 w 2151380"/>
                <a:gd name="connsiteY1185" fmla="*/ 1928559 h 2151380"/>
                <a:gd name="connsiteX1186" fmla="*/ 1255205 w 2151380"/>
                <a:gd name="connsiteY1186" fmla="*/ 1943926 h 2151380"/>
                <a:gd name="connsiteX1187" fmla="*/ 1244029 w 2151380"/>
                <a:gd name="connsiteY1187" fmla="*/ 1950911 h 2151380"/>
                <a:gd name="connsiteX1188" fmla="*/ 1241235 w 2151380"/>
                <a:gd name="connsiteY1188" fmla="*/ 1946720 h 2151380"/>
                <a:gd name="connsiteX1189" fmla="*/ 1235647 w 2151380"/>
                <a:gd name="connsiteY1189" fmla="*/ 1948116 h 2151380"/>
                <a:gd name="connsiteX1190" fmla="*/ 1225868 w 2151380"/>
                <a:gd name="connsiteY1190" fmla="*/ 1953705 h 2151380"/>
                <a:gd name="connsiteX1191" fmla="*/ 1228662 w 2151380"/>
                <a:gd name="connsiteY1191" fmla="*/ 1959293 h 2151380"/>
                <a:gd name="connsiteX1192" fmla="*/ 1235647 w 2151380"/>
                <a:gd name="connsiteY1192" fmla="*/ 1960690 h 2151380"/>
                <a:gd name="connsiteX1193" fmla="*/ 1244029 w 2151380"/>
                <a:gd name="connsiteY1193" fmla="*/ 1957896 h 2151380"/>
                <a:gd name="connsiteX1194" fmla="*/ 1267778 w 2151380"/>
                <a:gd name="connsiteY1194" fmla="*/ 1942529 h 2151380"/>
                <a:gd name="connsiteX1195" fmla="*/ 1274763 w 2151380"/>
                <a:gd name="connsiteY1195" fmla="*/ 1941131 h 2151380"/>
                <a:gd name="connsiteX1196" fmla="*/ 1276160 w 2151380"/>
                <a:gd name="connsiteY1196" fmla="*/ 1945323 h 2151380"/>
                <a:gd name="connsiteX1197" fmla="*/ 1266381 w 2151380"/>
                <a:gd name="connsiteY1197" fmla="*/ 1957896 h 2151380"/>
                <a:gd name="connsiteX1198" fmla="*/ 1257999 w 2151380"/>
                <a:gd name="connsiteY1198" fmla="*/ 1962086 h 2151380"/>
                <a:gd name="connsiteX1199" fmla="*/ 1252411 w 2151380"/>
                <a:gd name="connsiteY1199" fmla="*/ 1966278 h 2151380"/>
                <a:gd name="connsiteX1200" fmla="*/ 1249617 w 2151380"/>
                <a:gd name="connsiteY1200" fmla="*/ 1967675 h 2151380"/>
                <a:gd name="connsiteX1201" fmla="*/ 1248220 w 2151380"/>
                <a:gd name="connsiteY1201" fmla="*/ 1970469 h 2151380"/>
                <a:gd name="connsiteX1202" fmla="*/ 1255205 w 2151380"/>
                <a:gd name="connsiteY1202" fmla="*/ 1971866 h 2151380"/>
                <a:gd name="connsiteX1203" fmla="*/ 1269175 w 2151380"/>
                <a:gd name="connsiteY1203" fmla="*/ 1964881 h 2151380"/>
                <a:gd name="connsiteX1204" fmla="*/ 1277557 w 2151380"/>
                <a:gd name="connsiteY1204" fmla="*/ 1963484 h 2151380"/>
                <a:gd name="connsiteX1205" fmla="*/ 1280351 w 2151380"/>
                <a:gd name="connsiteY1205" fmla="*/ 1971866 h 2151380"/>
                <a:gd name="connsiteX1206" fmla="*/ 1269175 w 2151380"/>
                <a:gd name="connsiteY1206" fmla="*/ 1980248 h 2151380"/>
                <a:gd name="connsiteX1207" fmla="*/ 1260793 w 2151380"/>
                <a:gd name="connsiteY1207" fmla="*/ 1985836 h 2151380"/>
                <a:gd name="connsiteX1208" fmla="*/ 1273366 w 2151380"/>
                <a:gd name="connsiteY1208" fmla="*/ 1988630 h 2151380"/>
                <a:gd name="connsiteX1209" fmla="*/ 1284542 w 2151380"/>
                <a:gd name="connsiteY1209" fmla="*/ 1985836 h 2151380"/>
                <a:gd name="connsiteX1210" fmla="*/ 1291527 w 2151380"/>
                <a:gd name="connsiteY1210" fmla="*/ 1985836 h 2151380"/>
                <a:gd name="connsiteX1211" fmla="*/ 1288733 w 2151380"/>
                <a:gd name="connsiteY1211" fmla="*/ 1987233 h 2151380"/>
                <a:gd name="connsiteX1212" fmla="*/ 1291527 w 2151380"/>
                <a:gd name="connsiteY1212" fmla="*/ 1992821 h 2151380"/>
                <a:gd name="connsiteX1213" fmla="*/ 1290130 w 2151380"/>
                <a:gd name="connsiteY1213" fmla="*/ 1997011 h 2151380"/>
                <a:gd name="connsiteX1214" fmla="*/ 1281748 w 2151380"/>
                <a:gd name="connsiteY1214" fmla="*/ 2001203 h 2151380"/>
                <a:gd name="connsiteX1215" fmla="*/ 1274763 w 2151380"/>
                <a:gd name="connsiteY1215" fmla="*/ 2003996 h 2151380"/>
                <a:gd name="connsiteX1216" fmla="*/ 1269175 w 2151380"/>
                <a:gd name="connsiteY1216" fmla="*/ 2009585 h 2151380"/>
                <a:gd name="connsiteX1217" fmla="*/ 1266381 w 2151380"/>
                <a:gd name="connsiteY1217" fmla="*/ 2019364 h 2151380"/>
                <a:gd name="connsiteX1218" fmla="*/ 1269175 w 2151380"/>
                <a:gd name="connsiteY1218" fmla="*/ 2033334 h 2151380"/>
                <a:gd name="connsiteX1219" fmla="*/ 1273366 w 2151380"/>
                <a:gd name="connsiteY1219" fmla="*/ 2048701 h 2151380"/>
                <a:gd name="connsiteX1220" fmla="*/ 1274763 w 2151380"/>
                <a:gd name="connsiteY1220" fmla="*/ 2065465 h 2151380"/>
                <a:gd name="connsiteX1221" fmla="*/ 1278954 w 2151380"/>
                <a:gd name="connsiteY1221" fmla="*/ 2078038 h 2151380"/>
                <a:gd name="connsiteX1222" fmla="*/ 1277557 w 2151380"/>
                <a:gd name="connsiteY1222" fmla="*/ 2080831 h 2151380"/>
                <a:gd name="connsiteX1223" fmla="*/ 1277557 w 2151380"/>
                <a:gd name="connsiteY1223" fmla="*/ 2085023 h 2151380"/>
                <a:gd name="connsiteX1224" fmla="*/ 1274763 w 2151380"/>
                <a:gd name="connsiteY1224" fmla="*/ 2089214 h 2151380"/>
                <a:gd name="connsiteX1225" fmla="*/ 1316673 w 2151380"/>
                <a:gd name="connsiteY1225" fmla="*/ 2054289 h 2151380"/>
                <a:gd name="connsiteX1226" fmla="*/ 1308291 w 2151380"/>
                <a:gd name="connsiteY1226" fmla="*/ 2061274 h 2151380"/>
                <a:gd name="connsiteX1227" fmla="*/ 1298512 w 2151380"/>
                <a:gd name="connsiteY1227" fmla="*/ 2054289 h 2151380"/>
                <a:gd name="connsiteX1228" fmla="*/ 1292924 w 2151380"/>
                <a:gd name="connsiteY1228" fmla="*/ 2044510 h 2151380"/>
                <a:gd name="connsiteX1229" fmla="*/ 1280351 w 2151380"/>
                <a:gd name="connsiteY1229" fmla="*/ 2036128 h 2151380"/>
                <a:gd name="connsiteX1230" fmla="*/ 1278954 w 2151380"/>
                <a:gd name="connsiteY1230" fmla="*/ 2029143 h 2151380"/>
                <a:gd name="connsiteX1231" fmla="*/ 1276160 w 2151380"/>
                <a:gd name="connsiteY1231" fmla="*/ 2026349 h 2151380"/>
                <a:gd name="connsiteX1232" fmla="*/ 1274763 w 2151380"/>
                <a:gd name="connsiteY1232" fmla="*/ 2024951 h 2151380"/>
                <a:gd name="connsiteX1233" fmla="*/ 1276160 w 2151380"/>
                <a:gd name="connsiteY1233" fmla="*/ 2022158 h 2151380"/>
                <a:gd name="connsiteX1234" fmla="*/ 1280351 w 2151380"/>
                <a:gd name="connsiteY1234" fmla="*/ 2019364 h 2151380"/>
                <a:gd name="connsiteX1235" fmla="*/ 1283145 w 2151380"/>
                <a:gd name="connsiteY1235" fmla="*/ 2019364 h 2151380"/>
                <a:gd name="connsiteX1236" fmla="*/ 1280351 w 2151380"/>
                <a:gd name="connsiteY1236" fmla="*/ 2022158 h 2151380"/>
                <a:gd name="connsiteX1237" fmla="*/ 1284542 w 2151380"/>
                <a:gd name="connsiteY1237" fmla="*/ 2020761 h 2151380"/>
                <a:gd name="connsiteX1238" fmla="*/ 1285939 w 2151380"/>
                <a:gd name="connsiteY1238" fmla="*/ 2017966 h 2151380"/>
                <a:gd name="connsiteX1239" fmla="*/ 1287336 w 2151380"/>
                <a:gd name="connsiteY1239" fmla="*/ 2016570 h 2151380"/>
                <a:gd name="connsiteX1240" fmla="*/ 1283145 w 2151380"/>
                <a:gd name="connsiteY1240" fmla="*/ 2015173 h 2151380"/>
                <a:gd name="connsiteX1241" fmla="*/ 1294321 w 2151380"/>
                <a:gd name="connsiteY1241" fmla="*/ 2016570 h 2151380"/>
                <a:gd name="connsiteX1242" fmla="*/ 1290130 w 2151380"/>
                <a:gd name="connsiteY1242" fmla="*/ 2015173 h 2151380"/>
                <a:gd name="connsiteX1243" fmla="*/ 1302703 w 2151380"/>
                <a:gd name="connsiteY1243" fmla="*/ 2019364 h 2151380"/>
                <a:gd name="connsiteX1244" fmla="*/ 1306894 w 2151380"/>
                <a:gd name="connsiteY1244" fmla="*/ 2023555 h 2151380"/>
                <a:gd name="connsiteX1245" fmla="*/ 1309688 w 2151380"/>
                <a:gd name="connsiteY1245" fmla="*/ 2031936 h 2151380"/>
                <a:gd name="connsiteX1246" fmla="*/ 1316673 w 2151380"/>
                <a:gd name="connsiteY1246" fmla="*/ 2044510 h 2151380"/>
                <a:gd name="connsiteX1247" fmla="*/ 1316673 w 2151380"/>
                <a:gd name="connsiteY1247" fmla="*/ 2054289 h 2151380"/>
                <a:gd name="connsiteX1248" fmla="*/ 1674305 w 2151380"/>
                <a:gd name="connsiteY1248" fmla="*/ 1872679 h 2151380"/>
                <a:gd name="connsiteX1249" fmla="*/ 1668717 w 2151380"/>
                <a:gd name="connsiteY1249" fmla="*/ 1876870 h 2151380"/>
                <a:gd name="connsiteX1250" fmla="*/ 1650556 w 2151380"/>
                <a:gd name="connsiteY1250" fmla="*/ 1882458 h 2151380"/>
                <a:gd name="connsiteX1251" fmla="*/ 1632395 w 2151380"/>
                <a:gd name="connsiteY1251" fmla="*/ 1889443 h 2151380"/>
                <a:gd name="connsiteX1252" fmla="*/ 1617028 w 2151380"/>
                <a:gd name="connsiteY1252" fmla="*/ 1896428 h 2151380"/>
                <a:gd name="connsiteX1253" fmla="*/ 1610043 w 2151380"/>
                <a:gd name="connsiteY1253" fmla="*/ 1897825 h 2151380"/>
                <a:gd name="connsiteX1254" fmla="*/ 1603058 w 2151380"/>
                <a:gd name="connsiteY1254" fmla="*/ 1900619 h 2151380"/>
                <a:gd name="connsiteX1255" fmla="*/ 1584897 w 2151380"/>
                <a:gd name="connsiteY1255" fmla="*/ 1896428 h 2151380"/>
                <a:gd name="connsiteX1256" fmla="*/ 1572324 w 2151380"/>
                <a:gd name="connsiteY1256" fmla="*/ 1892236 h 2151380"/>
                <a:gd name="connsiteX1257" fmla="*/ 1563942 w 2151380"/>
                <a:gd name="connsiteY1257" fmla="*/ 1886649 h 2151380"/>
                <a:gd name="connsiteX1258" fmla="*/ 1558354 w 2151380"/>
                <a:gd name="connsiteY1258" fmla="*/ 1885251 h 2151380"/>
                <a:gd name="connsiteX1259" fmla="*/ 1548575 w 2151380"/>
                <a:gd name="connsiteY1259" fmla="*/ 1883855 h 2151380"/>
                <a:gd name="connsiteX1260" fmla="*/ 1536002 w 2151380"/>
                <a:gd name="connsiteY1260" fmla="*/ 1883855 h 2151380"/>
                <a:gd name="connsiteX1261" fmla="*/ 1537399 w 2151380"/>
                <a:gd name="connsiteY1261" fmla="*/ 1888046 h 2151380"/>
                <a:gd name="connsiteX1262" fmla="*/ 1538796 w 2151380"/>
                <a:gd name="connsiteY1262" fmla="*/ 1893634 h 2151380"/>
                <a:gd name="connsiteX1263" fmla="*/ 1538796 w 2151380"/>
                <a:gd name="connsiteY1263" fmla="*/ 1904810 h 2151380"/>
                <a:gd name="connsiteX1264" fmla="*/ 1541590 w 2151380"/>
                <a:gd name="connsiteY1264" fmla="*/ 1913191 h 2151380"/>
                <a:gd name="connsiteX1265" fmla="*/ 1540193 w 2151380"/>
                <a:gd name="connsiteY1265" fmla="*/ 1914589 h 2151380"/>
                <a:gd name="connsiteX1266" fmla="*/ 1538796 w 2151380"/>
                <a:gd name="connsiteY1266" fmla="*/ 1918780 h 2151380"/>
                <a:gd name="connsiteX1267" fmla="*/ 1538796 w 2151380"/>
                <a:gd name="connsiteY1267" fmla="*/ 1928559 h 2151380"/>
                <a:gd name="connsiteX1268" fmla="*/ 1540193 w 2151380"/>
                <a:gd name="connsiteY1268" fmla="*/ 1936941 h 2151380"/>
                <a:gd name="connsiteX1269" fmla="*/ 1540193 w 2151380"/>
                <a:gd name="connsiteY1269" fmla="*/ 1942529 h 2151380"/>
                <a:gd name="connsiteX1270" fmla="*/ 1540193 w 2151380"/>
                <a:gd name="connsiteY1270" fmla="*/ 1939735 h 2151380"/>
                <a:gd name="connsiteX1271" fmla="*/ 1538796 w 2151380"/>
                <a:gd name="connsiteY1271" fmla="*/ 1946720 h 2151380"/>
                <a:gd name="connsiteX1272" fmla="*/ 1537399 w 2151380"/>
                <a:gd name="connsiteY1272" fmla="*/ 1953705 h 2151380"/>
                <a:gd name="connsiteX1273" fmla="*/ 1533208 w 2151380"/>
                <a:gd name="connsiteY1273" fmla="*/ 1963484 h 2151380"/>
                <a:gd name="connsiteX1274" fmla="*/ 1530414 w 2151380"/>
                <a:gd name="connsiteY1274" fmla="*/ 1967675 h 2151380"/>
                <a:gd name="connsiteX1275" fmla="*/ 1527620 w 2151380"/>
                <a:gd name="connsiteY1275" fmla="*/ 1971866 h 2151380"/>
                <a:gd name="connsiteX1276" fmla="*/ 1530414 w 2151380"/>
                <a:gd name="connsiteY1276" fmla="*/ 1962086 h 2151380"/>
                <a:gd name="connsiteX1277" fmla="*/ 1526223 w 2151380"/>
                <a:gd name="connsiteY1277" fmla="*/ 1971866 h 2151380"/>
                <a:gd name="connsiteX1278" fmla="*/ 1523429 w 2151380"/>
                <a:gd name="connsiteY1278" fmla="*/ 1976056 h 2151380"/>
                <a:gd name="connsiteX1279" fmla="*/ 1520635 w 2151380"/>
                <a:gd name="connsiteY1279" fmla="*/ 1981645 h 2151380"/>
                <a:gd name="connsiteX1280" fmla="*/ 1524826 w 2151380"/>
                <a:gd name="connsiteY1280" fmla="*/ 1971866 h 2151380"/>
                <a:gd name="connsiteX1281" fmla="*/ 1517841 w 2151380"/>
                <a:gd name="connsiteY1281" fmla="*/ 1981645 h 2151380"/>
                <a:gd name="connsiteX1282" fmla="*/ 1512253 w 2151380"/>
                <a:gd name="connsiteY1282" fmla="*/ 1984439 h 2151380"/>
                <a:gd name="connsiteX1283" fmla="*/ 1508062 w 2151380"/>
                <a:gd name="connsiteY1283" fmla="*/ 1985836 h 2151380"/>
                <a:gd name="connsiteX1284" fmla="*/ 1503871 w 2151380"/>
                <a:gd name="connsiteY1284" fmla="*/ 1985836 h 2151380"/>
                <a:gd name="connsiteX1285" fmla="*/ 1499680 w 2151380"/>
                <a:gd name="connsiteY1285" fmla="*/ 1983041 h 2151380"/>
                <a:gd name="connsiteX1286" fmla="*/ 1496886 w 2151380"/>
                <a:gd name="connsiteY1286" fmla="*/ 1983041 h 2151380"/>
                <a:gd name="connsiteX1287" fmla="*/ 1496886 w 2151380"/>
                <a:gd name="connsiteY1287" fmla="*/ 1981645 h 2151380"/>
                <a:gd name="connsiteX1288" fmla="*/ 1502474 w 2151380"/>
                <a:gd name="connsiteY1288" fmla="*/ 1976056 h 2151380"/>
                <a:gd name="connsiteX1289" fmla="*/ 1505268 w 2151380"/>
                <a:gd name="connsiteY1289" fmla="*/ 1973263 h 2151380"/>
                <a:gd name="connsiteX1290" fmla="*/ 1508062 w 2151380"/>
                <a:gd name="connsiteY1290" fmla="*/ 1969071 h 2151380"/>
                <a:gd name="connsiteX1291" fmla="*/ 1505268 w 2151380"/>
                <a:gd name="connsiteY1291" fmla="*/ 1974660 h 2151380"/>
                <a:gd name="connsiteX1292" fmla="*/ 1506665 w 2151380"/>
                <a:gd name="connsiteY1292" fmla="*/ 1977454 h 2151380"/>
                <a:gd name="connsiteX1293" fmla="*/ 1512253 w 2151380"/>
                <a:gd name="connsiteY1293" fmla="*/ 1970469 h 2151380"/>
                <a:gd name="connsiteX1294" fmla="*/ 1516444 w 2151380"/>
                <a:gd name="connsiteY1294" fmla="*/ 1959293 h 2151380"/>
                <a:gd name="connsiteX1295" fmla="*/ 1519238 w 2151380"/>
                <a:gd name="connsiteY1295" fmla="*/ 1948116 h 2151380"/>
                <a:gd name="connsiteX1296" fmla="*/ 1520635 w 2151380"/>
                <a:gd name="connsiteY1296" fmla="*/ 1943926 h 2151380"/>
                <a:gd name="connsiteX1297" fmla="*/ 1522032 w 2151380"/>
                <a:gd name="connsiteY1297" fmla="*/ 1936941 h 2151380"/>
                <a:gd name="connsiteX1298" fmla="*/ 1522032 w 2151380"/>
                <a:gd name="connsiteY1298" fmla="*/ 1928559 h 2151380"/>
                <a:gd name="connsiteX1299" fmla="*/ 1522032 w 2151380"/>
                <a:gd name="connsiteY1299" fmla="*/ 1924368 h 2151380"/>
                <a:gd name="connsiteX1300" fmla="*/ 1519238 w 2151380"/>
                <a:gd name="connsiteY1300" fmla="*/ 1920176 h 2151380"/>
                <a:gd name="connsiteX1301" fmla="*/ 1517841 w 2151380"/>
                <a:gd name="connsiteY1301" fmla="*/ 1917383 h 2151380"/>
                <a:gd name="connsiteX1302" fmla="*/ 1516444 w 2151380"/>
                <a:gd name="connsiteY1302" fmla="*/ 1917383 h 2151380"/>
                <a:gd name="connsiteX1303" fmla="*/ 1516444 w 2151380"/>
                <a:gd name="connsiteY1303" fmla="*/ 1931353 h 2151380"/>
                <a:gd name="connsiteX1304" fmla="*/ 1513650 w 2151380"/>
                <a:gd name="connsiteY1304" fmla="*/ 1934146 h 2151380"/>
                <a:gd name="connsiteX1305" fmla="*/ 1515047 w 2151380"/>
                <a:gd name="connsiteY1305" fmla="*/ 1927161 h 2151380"/>
                <a:gd name="connsiteX1306" fmla="*/ 1515047 w 2151380"/>
                <a:gd name="connsiteY1306" fmla="*/ 1924368 h 2151380"/>
                <a:gd name="connsiteX1307" fmla="*/ 1515047 w 2151380"/>
                <a:gd name="connsiteY1307" fmla="*/ 1918780 h 2151380"/>
                <a:gd name="connsiteX1308" fmla="*/ 1513650 w 2151380"/>
                <a:gd name="connsiteY1308" fmla="*/ 1897825 h 2151380"/>
                <a:gd name="connsiteX1309" fmla="*/ 1505268 w 2151380"/>
                <a:gd name="connsiteY1309" fmla="*/ 1896428 h 2151380"/>
                <a:gd name="connsiteX1310" fmla="*/ 1494092 w 2151380"/>
                <a:gd name="connsiteY1310" fmla="*/ 1896428 h 2151380"/>
                <a:gd name="connsiteX1311" fmla="*/ 1488504 w 2151380"/>
                <a:gd name="connsiteY1311" fmla="*/ 1892236 h 2151380"/>
                <a:gd name="connsiteX1312" fmla="*/ 1485710 w 2151380"/>
                <a:gd name="connsiteY1312" fmla="*/ 1885251 h 2151380"/>
                <a:gd name="connsiteX1313" fmla="*/ 1484313 w 2151380"/>
                <a:gd name="connsiteY1313" fmla="*/ 1876870 h 2151380"/>
                <a:gd name="connsiteX1314" fmla="*/ 1481519 w 2151380"/>
                <a:gd name="connsiteY1314" fmla="*/ 1871281 h 2151380"/>
                <a:gd name="connsiteX1315" fmla="*/ 1484313 w 2151380"/>
                <a:gd name="connsiteY1315" fmla="*/ 1865694 h 2151380"/>
                <a:gd name="connsiteX1316" fmla="*/ 1489901 w 2151380"/>
                <a:gd name="connsiteY1316" fmla="*/ 1860106 h 2151380"/>
                <a:gd name="connsiteX1317" fmla="*/ 1496886 w 2151380"/>
                <a:gd name="connsiteY1317" fmla="*/ 1858709 h 2151380"/>
                <a:gd name="connsiteX1318" fmla="*/ 1503871 w 2151380"/>
                <a:gd name="connsiteY1318" fmla="*/ 1854518 h 2151380"/>
                <a:gd name="connsiteX1319" fmla="*/ 1502474 w 2151380"/>
                <a:gd name="connsiteY1319" fmla="*/ 1844739 h 2151380"/>
                <a:gd name="connsiteX1320" fmla="*/ 1498283 w 2151380"/>
                <a:gd name="connsiteY1320" fmla="*/ 1832166 h 2151380"/>
                <a:gd name="connsiteX1321" fmla="*/ 1491298 w 2151380"/>
                <a:gd name="connsiteY1321" fmla="*/ 1811211 h 2151380"/>
                <a:gd name="connsiteX1322" fmla="*/ 1487107 w 2151380"/>
                <a:gd name="connsiteY1322" fmla="*/ 1802829 h 2151380"/>
                <a:gd name="connsiteX1323" fmla="*/ 1485710 w 2151380"/>
                <a:gd name="connsiteY1323" fmla="*/ 1798638 h 2151380"/>
                <a:gd name="connsiteX1324" fmla="*/ 1487107 w 2151380"/>
                <a:gd name="connsiteY1324" fmla="*/ 1795844 h 2151380"/>
                <a:gd name="connsiteX1325" fmla="*/ 1480122 w 2151380"/>
                <a:gd name="connsiteY1325" fmla="*/ 1791653 h 2151380"/>
                <a:gd name="connsiteX1326" fmla="*/ 1482916 w 2151380"/>
                <a:gd name="connsiteY1326" fmla="*/ 1788859 h 2151380"/>
                <a:gd name="connsiteX1327" fmla="*/ 1487107 w 2151380"/>
                <a:gd name="connsiteY1327" fmla="*/ 1787461 h 2151380"/>
                <a:gd name="connsiteX1328" fmla="*/ 1496886 w 2151380"/>
                <a:gd name="connsiteY1328" fmla="*/ 1787461 h 2151380"/>
                <a:gd name="connsiteX1329" fmla="*/ 1515047 w 2151380"/>
                <a:gd name="connsiteY1329" fmla="*/ 1791653 h 2151380"/>
                <a:gd name="connsiteX1330" fmla="*/ 1517841 w 2151380"/>
                <a:gd name="connsiteY1330" fmla="*/ 1808416 h 2151380"/>
                <a:gd name="connsiteX1331" fmla="*/ 1520635 w 2151380"/>
                <a:gd name="connsiteY1331" fmla="*/ 1823784 h 2151380"/>
                <a:gd name="connsiteX1332" fmla="*/ 1524826 w 2151380"/>
                <a:gd name="connsiteY1332" fmla="*/ 1827975 h 2151380"/>
                <a:gd name="connsiteX1333" fmla="*/ 1529017 w 2151380"/>
                <a:gd name="connsiteY1333" fmla="*/ 1823784 h 2151380"/>
                <a:gd name="connsiteX1334" fmla="*/ 1534605 w 2151380"/>
                <a:gd name="connsiteY1334" fmla="*/ 1815401 h 2151380"/>
                <a:gd name="connsiteX1335" fmla="*/ 1537399 w 2151380"/>
                <a:gd name="connsiteY1335" fmla="*/ 1812608 h 2151380"/>
                <a:gd name="connsiteX1336" fmla="*/ 1537399 w 2151380"/>
                <a:gd name="connsiteY1336" fmla="*/ 1809814 h 2151380"/>
                <a:gd name="connsiteX1337" fmla="*/ 1544384 w 2151380"/>
                <a:gd name="connsiteY1337" fmla="*/ 1800035 h 2151380"/>
                <a:gd name="connsiteX1338" fmla="*/ 1548575 w 2151380"/>
                <a:gd name="connsiteY1338" fmla="*/ 1795844 h 2151380"/>
                <a:gd name="connsiteX1339" fmla="*/ 1551369 w 2151380"/>
                <a:gd name="connsiteY1339" fmla="*/ 1794446 h 2151380"/>
                <a:gd name="connsiteX1340" fmla="*/ 1555560 w 2151380"/>
                <a:gd name="connsiteY1340" fmla="*/ 1795844 h 2151380"/>
                <a:gd name="connsiteX1341" fmla="*/ 1554163 w 2151380"/>
                <a:gd name="connsiteY1341" fmla="*/ 1793050 h 2151380"/>
                <a:gd name="connsiteX1342" fmla="*/ 1555560 w 2151380"/>
                <a:gd name="connsiteY1342" fmla="*/ 1788859 h 2151380"/>
                <a:gd name="connsiteX1343" fmla="*/ 1556957 w 2151380"/>
                <a:gd name="connsiteY1343" fmla="*/ 1787461 h 2151380"/>
                <a:gd name="connsiteX1344" fmla="*/ 1556957 w 2151380"/>
                <a:gd name="connsiteY1344" fmla="*/ 1784668 h 2151380"/>
                <a:gd name="connsiteX1345" fmla="*/ 1562545 w 2151380"/>
                <a:gd name="connsiteY1345" fmla="*/ 1784668 h 2151380"/>
                <a:gd name="connsiteX1346" fmla="*/ 1568133 w 2151380"/>
                <a:gd name="connsiteY1346" fmla="*/ 1784668 h 2151380"/>
                <a:gd name="connsiteX1347" fmla="*/ 1570927 w 2151380"/>
                <a:gd name="connsiteY1347" fmla="*/ 1788859 h 2151380"/>
                <a:gd name="connsiteX1348" fmla="*/ 1570927 w 2151380"/>
                <a:gd name="connsiteY1348" fmla="*/ 1790256 h 2151380"/>
                <a:gd name="connsiteX1349" fmla="*/ 1572324 w 2151380"/>
                <a:gd name="connsiteY1349" fmla="*/ 1790256 h 2151380"/>
                <a:gd name="connsiteX1350" fmla="*/ 1570927 w 2151380"/>
                <a:gd name="connsiteY1350" fmla="*/ 1791653 h 2151380"/>
                <a:gd name="connsiteX1351" fmla="*/ 1575118 w 2151380"/>
                <a:gd name="connsiteY1351" fmla="*/ 1793050 h 2151380"/>
                <a:gd name="connsiteX1352" fmla="*/ 1577912 w 2151380"/>
                <a:gd name="connsiteY1352" fmla="*/ 1794446 h 2151380"/>
                <a:gd name="connsiteX1353" fmla="*/ 1579309 w 2151380"/>
                <a:gd name="connsiteY1353" fmla="*/ 1797241 h 2151380"/>
                <a:gd name="connsiteX1354" fmla="*/ 1577912 w 2151380"/>
                <a:gd name="connsiteY1354" fmla="*/ 1800035 h 2151380"/>
                <a:gd name="connsiteX1355" fmla="*/ 1576515 w 2151380"/>
                <a:gd name="connsiteY1355" fmla="*/ 1804226 h 2151380"/>
                <a:gd name="connsiteX1356" fmla="*/ 1572324 w 2151380"/>
                <a:gd name="connsiteY1356" fmla="*/ 1812608 h 2151380"/>
                <a:gd name="connsiteX1357" fmla="*/ 1569530 w 2151380"/>
                <a:gd name="connsiteY1357" fmla="*/ 1816799 h 2151380"/>
                <a:gd name="connsiteX1358" fmla="*/ 1565339 w 2151380"/>
                <a:gd name="connsiteY1358" fmla="*/ 1822386 h 2151380"/>
                <a:gd name="connsiteX1359" fmla="*/ 1556957 w 2151380"/>
                <a:gd name="connsiteY1359" fmla="*/ 1832166 h 2151380"/>
                <a:gd name="connsiteX1360" fmla="*/ 1549972 w 2151380"/>
                <a:gd name="connsiteY1360" fmla="*/ 1846136 h 2151380"/>
                <a:gd name="connsiteX1361" fmla="*/ 1545781 w 2151380"/>
                <a:gd name="connsiteY1361" fmla="*/ 1854518 h 2151380"/>
                <a:gd name="connsiteX1362" fmla="*/ 1547178 w 2151380"/>
                <a:gd name="connsiteY1362" fmla="*/ 1857311 h 2151380"/>
                <a:gd name="connsiteX1363" fmla="*/ 1568133 w 2151380"/>
                <a:gd name="connsiteY1363" fmla="*/ 1857311 h 2151380"/>
                <a:gd name="connsiteX1364" fmla="*/ 1597470 w 2151380"/>
                <a:gd name="connsiteY1364" fmla="*/ 1862900 h 2151380"/>
                <a:gd name="connsiteX1365" fmla="*/ 1611440 w 2151380"/>
                <a:gd name="connsiteY1365" fmla="*/ 1864296 h 2151380"/>
                <a:gd name="connsiteX1366" fmla="*/ 1626807 w 2151380"/>
                <a:gd name="connsiteY1366" fmla="*/ 1858709 h 2151380"/>
                <a:gd name="connsiteX1367" fmla="*/ 1642174 w 2151380"/>
                <a:gd name="connsiteY1367" fmla="*/ 1854518 h 2151380"/>
                <a:gd name="connsiteX1368" fmla="*/ 1657541 w 2151380"/>
                <a:gd name="connsiteY1368" fmla="*/ 1851724 h 2151380"/>
                <a:gd name="connsiteX1369" fmla="*/ 1664526 w 2151380"/>
                <a:gd name="connsiteY1369" fmla="*/ 1850326 h 2151380"/>
                <a:gd name="connsiteX1370" fmla="*/ 1672908 w 2151380"/>
                <a:gd name="connsiteY1370" fmla="*/ 1848930 h 2151380"/>
                <a:gd name="connsiteX1371" fmla="*/ 1672908 w 2151380"/>
                <a:gd name="connsiteY1371" fmla="*/ 1855915 h 2151380"/>
                <a:gd name="connsiteX1372" fmla="*/ 1677099 w 2151380"/>
                <a:gd name="connsiteY1372" fmla="*/ 1860106 h 2151380"/>
                <a:gd name="connsiteX1373" fmla="*/ 1674305 w 2151380"/>
                <a:gd name="connsiteY1373" fmla="*/ 1872679 h 2151380"/>
                <a:gd name="connsiteX1374" fmla="*/ 1784668 w 2151380"/>
                <a:gd name="connsiteY1374" fmla="*/ 1730185 h 2151380"/>
                <a:gd name="connsiteX1375" fmla="*/ 1781874 w 2151380"/>
                <a:gd name="connsiteY1375" fmla="*/ 1731582 h 2151380"/>
                <a:gd name="connsiteX1376" fmla="*/ 1780476 w 2151380"/>
                <a:gd name="connsiteY1376" fmla="*/ 1728788 h 2151380"/>
                <a:gd name="connsiteX1377" fmla="*/ 1770698 w 2151380"/>
                <a:gd name="connsiteY1377" fmla="*/ 1719009 h 2151380"/>
                <a:gd name="connsiteX1378" fmla="*/ 1759522 w 2151380"/>
                <a:gd name="connsiteY1378" fmla="*/ 1709230 h 2151380"/>
                <a:gd name="connsiteX1379" fmla="*/ 1751140 w 2151380"/>
                <a:gd name="connsiteY1379" fmla="*/ 1700848 h 2151380"/>
                <a:gd name="connsiteX1380" fmla="*/ 1751140 w 2151380"/>
                <a:gd name="connsiteY1380" fmla="*/ 1695260 h 2151380"/>
                <a:gd name="connsiteX1381" fmla="*/ 1753934 w 2151380"/>
                <a:gd name="connsiteY1381" fmla="*/ 1686878 h 2151380"/>
                <a:gd name="connsiteX1382" fmla="*/ 1748346 w 2151380"/>
                <a:gd name="connsiteY1382" fmla="*/ 1681290 h 2151380"/>
                <a:gd name="connsiteX1383" fmla="*/ 1735773 w 2151380"/>
                <a:gd name="connsiteY1383" fmla="*/ 1672908 h 2151380"/>
                <a:gd name="connsiteX1384" fmla="*/ 1723200 w 2151380"/>
                <a:gd name="connsiteY1384" fmla="*/ 1661732 h 2151380"/>
                <a:gd name="connsiteX1385" fmla="*/ 1710627 w 2151380"/>
                <a:gd name="connsiteY1385" fmla="*/ 1654747 h 2151380"/>
                <a:gd name="connsiteX1386" fmla="*/ 1702245 w 2151380"/>
                <a:gd name="connsiteY1386" fmla="*/ 1644968 h 2151380"/>
                <a:gd name="connsiteX1387" fmla="*/ 1699451 w 2151380"/>
                <a:gd name="connsiteY1387" fmla="*/ 1633792 h 2151380"/>
                <a:gd name="connsiteX1388" fmla="*/ 1706436 w 2151380"/>
                <a:gd name="connsiteY1388" fmla="*/ 1626807 h 2151380"/>
                <a:gd name="connsiteX1389" fmla="*/ 1723200 w 2151380"/>
                <a:gd name="connsiteY1389" fmla="*/ 1635189 h 2151380"/>
                <a:gd name="connsiteX1390" fmla="*/ 1730185 w 2151380"/>
                <a:gd name="connsiteY1390" fmla="*/ 1639380 h 2151380"/>
                <a:gd name="connsiteX1391" fmla="*/ 1737170 w 2151380"/>
                <a:gd name="connsiteY1391" fmla="*/ 1642174 h 2151380"/>
                <a:gd name="connsiteX1392" fmla="*/ 1745552 w 2151380"/>
                <a:gd name="connsiteY1392" fmla="*/ 1647762 h 2151380"/>
                <a:gd name="connsiteX1393" fmla="*/ 1751140 w 2151380"/>
                <a:gd name="connsiteY1393" fmla="*/ 1653350 h 2151380"/>
                <a:gd name="connsiteX1394" fmla="*/ 1759522 w 2151380"/>
                <a:gd name="connsiteY1394" fmla="*/ 1660335 h 2151380"/>
                <a:gd name="connsiteX1395" fmla="*/ 1762316 w 2151380"/>
                <a:gd name="connsiteY1395" fmla="*/ 1663129 h 2151380"/>
                <a:gd name="connsiteX1396" fmla="*/ 1763713 w 2151380"/>
                <a:gd name="connsiteY1396" fmla="*/ 1656144 h 2151380"/>
                <a:gd name="connsiteX1397" fmla="*/ 1752537 w 2151380"/>
                <a:gd name="connsiteY1397" fmla="*/ 1644968 h 2151380"/>
                <a:gd name="connsiteX1398" fmla="*/ 1739964 w 2151380"/>
                <a:gd name="connsiteY1398" fmla="*/ 1632395 h 2151380"/>
                <a:gd name="connsiteX1399" fmla="*/ 1731582 w 2151380"/>
                <a:gd name="connsiteY1399" fmla="*/ 1624013 h 2151380"/>
                <a:gd name="connsiteX1400" fmla="*/ 1723200 w 2151380"/>
                <a:gd name="connsiteY1400" fmla="*/ 1619822 h 2151380"/>
                <a:gd name="connsiteX1401" fmla="*/ 1709230 w 2151380"/>
                <a:gd name="connsiteY1401" fmla="*/ 1607249 h 2151380"/>
                <a:gd name="connsiteX1402" fmla="*/ 1699451 w 2151380"/>
                <a:gd name="connsiteY1402" fmla="*/ 1604455 h 2151380"/>
                <a:gd name="connsiteX1403" fmla="*/ 1693863 w 2151380"/>
                <a:gd name="connsiteY1403" fmla="*/ 1598867 h 2151380"/>
                <a:gd name="connsiteX1404" fmla="*/ 1693863 w 2151380"/>
                <a:gd name="connsiteY1404" fmla="*/ 1587691 h 2151380"/>
                <a:gd name="connsiteX1405" fmla="*/ 1702245 w 2151380"/>
                <a:gd name="connsiteY1405" fmla="*/ 1587691 h 2151380"/>
                <a:gd name="connsiteX1406" fmla="*/ 1706436 w 2151380"/>
                <a:gd name="connsiteY1406" fmla="*/ 1593279 h 2151380"/>
                <a:gd name="connsiteX1407" fmla="*/ 1714818 w 2151380"/>
                <a:gd name="connsiteY1407" fmla="*/ 1591882 h 2151380"/>
                <a:gd name="connsiteX1408" fmla="*/ 1723200 w 2151380"/>
                <a:gd name="connsiteY1408" fmla="*/ 1594676 h 2151380"/>
                <a:gd name="connsiteX1409" fmla="*/ 1731582 w 2151380"/>
                <a:gd name="connsiteY1409" fmla="*/ 1603058 h 2151380"/>
                <a:gd name="connsiteX1410" fmla="*/ 1739964 w 2151380"/>
                <a:gd name="connsiteY1410" fmla="*/ 1608646 h 2151380"/>
                <a:gd name="connsiteX1411" fmla="*/ 1755331 w 2151380"/>
                <a:gd name="connsiteY1411" fmla="*/ 1622616 h 2151380"/>
                <a:gd name="connsiteX1412" fmla="*/ 1769301 w 2151380"/>
                <a:gd name="connsiteY1412" fmla="*/ 1636586 h 2151380"/>
                <a:gd name="connsiteX1413" fmla="*/ 1776286 w 2151380"/>
                <a:gd name="connsiteY1413" fmla="*/ 1628204 h 2151380"/>
                <a:gd name="connsiteX1414" fmla="*/ 1767904 w 2151380"/>
                <a:gd name="connsiteY1414" fmla="*/ 1630998 h 2151380"/>
                <a:gd name="connsiteX1415" fmla="*/ 1763713 w 2151380"/>
                <a:gd name="connsiteY1415" fmla="*/ 1622616 h 2151380"/>
                <a:gd name="connsiteX1416" fmla="*/ 1760919 w 2151380"/>
                <a:gd name="connsiteY1416" fmla="*/ 1615631 h 2151380"/>
                <a:gd name="connsiteX1417" fmla="*/ 1758125 w 2151380"/>
                <a:gd name="connsiteY1417" fmla="*/ 1614234 h 2151380"/>
                <a:gd name="connsiteX1418" fmla="*/ 1748346 w 2151380"/>
                <a:gd name="connsiteY1418" fmla="*/ 1611440 h 2151380"/>
                <a:gd name="connsiteX1419" fmla="*/ 1753934 w 2151380"/>
                <a:gd name="connsiteY1419" fmla="*/ 1608646 h 2151380"/>
                <a:gd name="connsiteX1420" fmla="*/ 1756728 w 2151380"/>
                <a:gd name="connsiteY1420" fmla="*/ 1604455 h 2151380"/>
                <a:gd name="connsiteX1421" fmla="*/ 1752537 w 2151380"/>
                <a:gd name="connsiteY1421" fmla="*/ 1590485 h 2151380"/>
                <a:gd name="connsiteX1422" fmla="*/ 1766507 w 2151380"/>
                <a:gd name="connsiteY1422" fmla="*/ 1587691 h 2151380"/>
                <a:gd name="connsiteX1423" fmla="*/ 1770698 w 2151380"/>
                <a:gd name="connsiteY1423" fmla="*/ 1598867 h 2151380"/>
                <a:gd name="connsiteX1424" fmla="*/ 1774889 w 2151380"/>
                <a:gd name="connsiteY1424" fmla="*/ 1605852 h 2151380"/>
                <a:gd name="connsiteX1425" fmla="*/ 1788859 w 2151380"/>
                <a:gd name="connsiteY1425" fmla="*/ 1604455 h 2151380"/>
                <a:gd name="connsiteX1426" fmla="*/ 1790256 w 2151380"/>
                <a:gd name="connsiteY1426" fmla="*/ 1597470 h 2151380"/>
                <a:gd name="connsiteX1427" fmla="*/ 1781874 w 2151380"/>
                <a:gd name="connsiteY1427" fmla="*/ 1590485 h 2151380"/>
                <a:gd name="connsiteX1428" fmla="*/ 1783271 w 2151380"/>
                <a:gd name="connsiteY1428" fmla="*/ 1584897 h 2151380"/>
                <a:gd name="connsiteX1429" fmla="*/ 1779080 w 2151380"/>
                <a:gd name="connsiteY1429" fmla="*/ 1586294 h 2151380"/>
                <a:gd name="connsiteX1430" fmla="*/ 1773492 w 2151380"/>
                <a:gd name="connsiteY1430" fmla="*/ 1591882 h 2151380"/>
                <a:gd name="connsiteX1431" fmla="*/ 1770698 w 2151380"/>
                <a:gd name="connsiteY1431" fmla="*/ 1593279 h 2151380"/>
                <a:gd name="connsiteX1432" fmla="*/ 1769301 w 2151380"/>
                <a:gd name="connsiteY1432" fmla="*/ 1583500 h 2151380"/>
                <a:gd name="connsiteX1433" fmla="*/ 1760919 w 2151380"/>
                <a:gd name="connsiteY1433" fmla="*/ 1576515 h 2151380"/>
                <a:gd name="connsiteX1434" fmla="*/ 1759522 w 2151380"/>
                <a:gd name="connsiteY1434" fmla="*/ 1572324 h 2151380"/>
                <a:gd name="connsiteX1435" fmla="*/ 1762316 w 2151380"/>
                <a:gd name="connsiteY1435" fmla="*/ 1569530 h 2151380"/>
                <a:gd name="connsiteX1436" fmla="*/ 1770698 w 2151380"/>
                <a:gd name="connsiteY1436" fmla="*/ 1568133 h 2151380"/>
                <a:gd name="connsiteX1437" fmla="*/ 1765110 w 2151380"/>
                <a:gd name="connsiteY1437" fmla="*/ 1556957 h 2151380"/>
                <a:gd name="connsiteX1438" fmla="*/ 1760919 w 2151380"/>
                <a:gd name="connsiteY1438" fmla="*/ 1549972 h 2151380"/>
                <a:gd name="connsiteX1439" fmla="*/ 1756728 w 2151380"/>
                <a:gd name="connsiteY1439" fmla="*/ 1544384 h 2151380"/>
                <a:gd name="connsiteX1440" fmla="*/ 1751140 w 2151380"/>
                <a:gd name="connsiteY1440" fmla="*/ 1552766 h 2151380"/>
                <a:gd name="connsiteX1441" fmla="*/ 1749743 w 2151380"/>
                <a:gd name="connsiteY1441" fmla="*/ 1555560 h 2151380"/>
                <a:gd name="connsiteX1442" fmla="*/ 1746949 w 2151380"/>
                <a:gd name="connsiteY1442" fmla="*/ 1555560 h 2151380"/>
                <a:gd name="connsiteX1443" fmla="*/ 1734376 w 2151380"/>
                <a:gd name="connsiteY1443" fmla="*/ 1552766 h 2151380"/>
                <a:gd name="connsiteX1444" fmla="*/ 1732979 w 2151380"/>
                <a:gd name="connsiteY1444" fmla="*/ 1545781 h 2151380"/>
                <a:gd name="connsiteX1445" fmla="*/ 1738567 w 2151380"/>
                <a:gd name="connsiteY1445" fmla="*/ 1540193 h 2151380"/>
                <a:gd name="connsiteX1446" fmla="*/ 1739964 w 2151380"/>
                <a:gd name="connsiteY1446" fmla="*/ 1536002 h 2151380"/>
                <a:gd name="connsiteX1447" fmla="*/ 1741361 w 2151380"/>
                <a:gd name="connsiteY1447" fmla="*/ 1533208 h 2151380"/>
                <a:gd name="connsiteX1448" fmla="*/ 1744155 w 2151380"/>
                <a:gd name="connsiteY1448" fmla="*/ 1530414 h 2151380"/>
                <a:gd name="connsiteX1449" fmla="*/ 1744155 w 2151380"/>
                <a:gd name="connsiteY1449" fmla="*/ 1527620 h 2151380"/>
                <a:gd name="connsiteX1450" fmla="*/ 1748346 w 2151380"/>
                <a:gd name="connsiteY1450" fmla="*/ 1519238 h 2151380"/>
                <a:gd name="connsiteX1451" fmla="*/ 1753934 w 2151380"/>
                <a:gd name="connsiteY1451" fmla="*/ 1520635 h 2151380"/>
                <a:gd name="connsiteX1452" fmla="*/ 1758125 w 2151380"/>
                <a:gd name="connsiteY1452" fmla="*/ 1520635 h 2151380"/>
                <a:gd name="connsiteX1453" fmla="*/ 1770698 w 2151380"/>
                <a:gd name="connsiteY1453" fmla="*/ 1527620 h 2151380"/>
                <a:gd name="connsiteX1454" fmla="*/ 1774889 w 2151380"/>
                <a:gd name="connsiteY1454" fmla="*/ 1536002 h 2151380"/>
                <a:gd name="connsiteX1455" fmla="*/ 1780476 w 2151380"/>
                <a:gd name="connsiteY1455" fmla="*/ 1544384 h 2151380"/>
                <a:gd name="connsiteX1456" fmla="*/ 1788859 w 2151380"/>
                <a:gd name="connsiteY1456" fmla="*/ 1559751 h 2151380"/>
                <a:gd name="connsiteX1457" fmla="*/ 1800035 w 2151380"/>
                <a:gd name="connsiteY1457" fmla="*/ 1575118 h 2151380"/>
                <a:gd name="connsiteX1458" fmla="*/ 1808416 w 2151380"/>
                <a:gd name="connsiteY1458" fmla="*/ 1576515 h 2151380"/>
                <a:gd name="connsiteX1459" fmla="*/ 1815401 w 2151380"/>
                <a:gd name="connsiteY1459" fmla="*/ 1561148 h 2151380"/>
                <a:gd name="connsiteX1460" fmla="*/ 1814005 w 2151380"/>
                <a:gd name="connsiteY1460" fmla="*/ 1549972 h 2151380"/>
                <a:gd name="connsiteX1461" fmla="*/ 1819593 w 2151380"/>
                <a:gd name="connsiteY1461" fmla="*/ 1547178 h 2151380"/>
                <a:gd name="connsiteX1462" fmla="*/ 1825181 w 2151380"/>
                <a:gd name="connsiteY1462" fmla="*/ 1545781 h 2151380"/>
                <a:gd name="connsiteX1463" fmla="*/ 1840548 w 2151380"/>
                <a:gd name="connsiteY1463" fmla="*/ 1545781 h 2151380"/>
                <a:gd name="connsiteX1464" fmla="*/ 1837754 w 2151380"/>
                <a:gd name="connsiteY1464" fmla="*/ 1563942 h 2151380"/>
                <a:gd name="connsiteX1465" fmla="*/ 1836356 w 2151380"/>
                <a:gd name="connsiteY1465" fmla="*/ 1572324 h 2151380"/>
                <a:gd name="connsiteX1466" fmla="*/ 1834960 w 2151380"/>
                <a:gd name="connsiteY1466" fmla="*/ 1577912 h 2151380"/>
                <a:gd name="connsiteX1467" fmla="*/ 1832166 w 2151380"/>
                <a:gd name="connsiteY1467" fmla="*/ 1584897 h 2151380"/>
                <a:gd name="connsiteX1468" fmla="*/ 1822386 w 2151380"/>
                <a:gd name="connsiteY1468" fmla="*/ 1584897 h 2151380"/>
                <a:gd name="connsiteX1469" fmla="*/ 1814005 w 2151380"/>
                <a:gd name="connsiteY1469" fmla="*/ 1590485 h 2151380"/>
                <a:gd name="connsiteX1470" fmla="*/ 1814005 w 2151380"/>
                <a:gd name="connsiteY1470" fmla="*/ 1582103 h 2151380"/>
                <a:gd name="connsiteX1471" fmla="*/ 1811211 w 2151380"/>
                <a:gd name="connsiteY1471" fmla="*/ 1586294 h 2151380"/>
                <a:gd name="connsiteX1472" fmla="*/ 1811211 w 2151380"/>
                <a:gd name="connsiteY1472" fmla="*/ 1590485 h 2151380"/>
                <a:gd name="connsiteX1473" fmla="*/ 1807020 w 2151380"/>
                <a:gd name="connsiteY1473" fmla="*/ 1597470 h 2151380"/>
                <a:gd name="connsiteX1474" fmla="*/ 1800035 w 2151380"/>
                <a:gd name="connsiteY1474" fmla="*/ 1603058 h 2151380"/>
                <a:gd name="connsiteX1475" fmla="*/ 1797241 w 2151380"/>
                <a:gd name="connsiteY1475" fmla="*/ 1612837 h 2151380"/>
                <a:gd name="connsiteX1476" fmla="*/ 1788859 w 2151380"/>
                <a:gd name="connsiteY1476" fmla="*/ 1633792 h 2151380"/>
                <a:gd name="connsiteX1477" fmla="*/ 1786065 w 2151380"/>
                <a:gd name="connsiteY1477" fmla="*/ 1650556 h 2151380"/>
                <a:gd name="connsiteX1478" fmla="*/ 1787461 w 2151380"/>
                <a:gd name="connsiteY1478" fmla="*/ 1656144 h 2151380"/>
                <a:gd name="connsiteX1479" fmla="*/ 1784668 w 2151380"/>
                <a:gd name="connsiteY1479" fmla="*/ 1657541 h 2151380"/>
                <a:gd name="connsiteX1480" fmla="*/ 1781874 w 2151380"/>
                <a:gd name="connsiteY1480" fmla="*/ 1660335 h 2151380"/>
                <a:gd name="connsiteX1481" fmla="*/ 1776286 w 2151380"/>
                <a:gd name="connsiteY1481" fmla="*/ 1675702 h 2151380"/>
                <a:gd name="connsiteX1482" fmla="*/ 1779080 w 2151380"/>
                <a:gd name="connsiteY1482" fmla="*/ 1682687 h 2151380"/>
                <a:gd name="connsiteX1483" fmla="*/ 1773492 w 2151380"/>
                <a:gd name="connsiteY1483" fmla="*/ 1688275 h 2151380"/>
                <a:gd name="connsiteX1484" fmla="*/ 1767904 w 2151380"/>
                <a:gd name="connsiteY1484" fmla="*/ 1695260 h 2151380"/>
                <a:gd name="connsiteX1485" fmla="*/ 1763713 w 2151380"/>
                <a:gd name="connsiteY1485" fmla="*/ 1699451 h 2151380"/>
                <a:gd name="connsiteX1486" fmla="*/ 1770698 w 2151380"/>
                <a:gd name="connsiteY1486" fmla="*/ 1700848 h 2151380"/>
                <a:gd name="connsiteX1487" fmla="*/ 1776286 w 2151380"/>
                <a:gd name="connsiteY1487" fmla="*/ 1705039 h 2151380"/>
                <a:gd name="connsiteX1488" fmla="*/ 1780476 w 2151380"/>
                <a:gd name="connsiteY1488" fmla="*/ 1710627 h 2151380"/>
                <a:gd name="connsiteX1489" fmla="*/ 1783271 w 2151380"/>
                <a:gd name="connsiteY1489" fmla="*/ 1713421 h 2151380"/>
                <a:gd name="connsiteX1490" fmla="*/ 1788859 w 2151380"/>
                <a:gd name="connsiteY1490" fmla="*/ 1716215 h 2151380"/>
                <a:gd name="connsiteX1491" fmla="*/ 1793050 w 2151380"/>
                <a:gd name="connsiteY1491" fmla="*/ 1719009 h 2151380"/>
                <a:gd name="connsiteX1492" fmla="*/ 1795844 w 2151380"/>
                <a:gd name="connsiteY1492" fmla="*/ 1723200 h 2151380"/>
                <a:gd name="connsiteX1493" fmla="*/ 1801431 w 2151380"/>
                <a:gd name="connsiteY1493" fmla="*/ 1728788 h 2151380"/>
                <a:gd name="connsiteX1494" fmla="*/ 1784668 w 2151380"/>
                <a:gd name="connsiteY1494" fmla="*/ 1730185 h 2151380"/>
                <a:gd name="connsiteX1495" fmla="*/ 1794446 w 2151380"/>
                <a:gd name="connsiteY1495" fmla="*/ 1675702 h 2151380"/>
                <a:gd name="connsiteX1496" fmla="*/ 1781874 w 2151380"/>
                <a:gd name="connsiteY1496" fmla="*/ 1671511 h 2151380"/>
                <a:gd name="connsiteX1497" fmla="*/ 1780476 w 2151380"/>
                <a:gd name="connsiteY1497" fmla="*/ 1661732 h 2151380"/>
                <a:gd name="connsiteX1498" fmla="*/ 1780476 w 2151380"/>
                <a:gd name="connsiteY1498" fmla="*/ 1656144 h 2151380"/>
                <a:gd name="connsiteX1499" fmla="*/ 1786065 w 2151380"/>
                <a:gd name="connsiteY1499" fmla="*/ 1651953 h 2151380"/>
                <a:gd name="connsiteX1500" fmla="*/ 1787461 w 2151380"/>
                <a:gd name="connsiteY1500" fmla="*/ 1644968 h 2151380"/>
                <a:gd name="connsiteX1501" fmla="*/ 1794446 w 2151380"/>
                <a:gd name="connsiteY1501" fmla="*/ 1625410 h 2151380"/>
                <a:gd name="connsiteX1502" fmla="*/ 1797241 w 2151380"/>
                <a:gd name="connsiteY1502" fmla="*/ 1618425 h 2151380"/>
                <a:gd name="connsiteX1503" fmla="*/ 1797241 w 2151380"/>
                <a:gd name="connsiteY1503" fmla="*/ 1625410 h 2151380"/>
                <a:gd name="connsiteX1504" fmla="*/ 1797241 w 2151380"/>
                <a:gd name="connsiteY1504" fmla="*/ 1632395 h 2151380"/>
                <a:gd name="connsiteX1505" fmla="*/ 1794446 w 2151380"/>
                <a:gd name="connsiteY1505" fmla="*/ 1642174 h 2151380"/>
                <a:gd name="connsiteX1506" fmla="*/ 1793050 w 2151380"/>
                <a:gd name="connsiteY1506" fmla="*/ 1650556 h 2151380"/>
                <a:gd name="connsiteX1507" fmla="*/ 1798638 w 2151380"/>
                <a:gd name="connsiteY1507" fmla="*/ 1667320 h 2151380"/>
                <a:gd name="connsiteX1508" fmla="*/ 1801431 w 2151380"/>
                <a:gd name="connsiteY1508" fmla="*/ 1672908 h 2151380"/>
                <a:gd name="connsiteX1509" fmla="*/ 1794446 w 2151380"/>
                <a:gd name="connsiteY1509" fmla="*/ 1675702 h 2151380"/>
                <a:gd name="connsiteX1510" fmla="*/ 1800035 w 2151380"/>
                <a:gd name="connsiteY1510" fmla="*/ 1600264 h 2151380"/>
                <a:gd name="connsiteX1511" fmla="*/ 1805623 w 2151380"/>
                <a:gd name="connsiteY1511" fmla="*/ 1596073 h 2151380"/>
                <a:gd name="connsiteX1512" fmla="*/ 1811211 w 2151380"/>
                <a:gd name="connsiteY1512" fmla="*/ 1591882 h 2151380"/>
                <a:gd name="connsiteX1513" fmla="*/ 1822386 w 2151380"/>
                <a:gd name="connsiteY1513" fmla="*/ 1590485 h 2151380"/>
                <a:gd name="connsiteX1514" fmla="*/ 1822386 w 2151380"/>
                <a:gd name="connsiteY1514" fmla="*/ 1603058 h 2151380"/>
                <a:gd name="connsiteX1515" fmla="*/ 1823784 w 2151380"/>
                <a:gd name="connsiteY1515" fmla="*/ 1621219 h 2151380"/>
                <a:gd name="connsiteX1516" fmla="*/ 1823784 w 2151380"/>
                <a:gd name="connsiteY1516" fmla="*/ 1633792 h 2151380"/>
                <a:gd name="connsiteX1517" fmla="*/ 1819593 w 2151380"/>
                <a:gd name="connsiteY1517" fmla="*/ 1637983 h 2151380"/>
                <a:gd name="connsiteX1518" fmla="*/ 1818196 w 2151380"/>
                <a:gd name="connsiteY1518" fmla="*/ 1640777 h 2151380"/>
                <a:gd name="connsiteX1519" fmla="*/ 1815401 w 2151380"/>
                <a:gd name="connsiteY1519" fmla="*/ 1642174 h 2151380"/>
                <a:gd name="connsiteX1520" fmla="*/ 1812608 w 2151380"/>
                <a:gd name="connsiteY1520" fmla="*/ 1643571 h 2151380"/>
                <a:gd name="connsiteX1521" fmla="*/ 1811211 w 2151380"/>
                <a:gd name="connsiteY1521" fmla="*/ 1636586 h 2151380"/>
                <a:gd name="connsiteX1522" fmla="*/ 1809814 w 2151380"/>
                <a:gd name="connsiteY1522" fmla="*/ 1630998 h 2151380"/>
                <a:gd name="connsiteX1523" fmla="*/ 1811211 w 2151380"/>
                <a:gd name="connsiteY1523" fmla="*/ 1642174 h 2151380"/>
                <a:gd name="connsiteX1524" fmla="*/ 1809814 w 2151380"/>
                <a:gd name="connsiteY1524" fmla="*/ 1643571 h 2151380"/>
                <a:gd name="connsiteX1525" fmla="*/ 1807020 w 2151380"/>
                <a:gd name="connsiteY1525" fmla="*/ 1630998 h 2151380"/>
                <a:gd name="connsiteX1526" fmla="*/ 1807020 w 2151380"/>
                <a:gd name="connsiteY1526" fmla="*/ 1618425 h 2151380"/>
                <a:gd name="connsiteX1527" fmla="*/ 1805623 w 2151380"/>
                <a:gd name="connsiteY1527" fmla="*/ 1614234 h 2151380"/>
                <a:gd name="connsiteX1528" fmla="*/ 1804226 w 2151380"/>
                <a:gd name="connsiteY1528" fmla="*/ 1608646 h 2151380"/>
                <a:gd name="connsiteX1529" fmla="*/ 1801431 w 2151380"/>
                <a:gd name="connsiteY1529" fmla="*/ 1604455 h 2151380"/>
                <a:gd name="connsiteX1530" fmla="*/ 1800035 w 2151380"/>
                <a:gd name="connsiteY1530" fmla="*/ 1600264 h 2151380"/>
                <a:gd name="connsiteX1531" fmla="*/ 1909001 w 2151380"/>
                <a:gd name="connsiteY1531" fmla="*/ 1706436 h 2151380"/>
                <a:gd name="connsiteX1532" fmla="*/ 1900619 w 2151380"/>
                <a:gd name="connsiteY1532" fmla="*/ 1723200 h 2151380"/>
                <a:gd name="connsiteX1533" fmla="*/ 1889443 w 2151380"/>
                <a:gd name="connsiteY1533" fmla="*/ 1738567 h 2151380"/>
                <a:gd name="connsiteX1534" fmla="*/ 1883855 w 2151380"/>
                <a:gd name="connsiteY1534" fmla="*/ 1744155 h 2151380"/>
                <a:gd name="connsiteX1535" fmla="*/ 1878266 w 2151380"/>
                <a:gd name="connsiteY1535" fmla="*/ 1748346 h 2151380"/>
                <a:gd name="connsiteX1536" fmla="*/ 1874076 w 2151380"/>
                <a:gd name="connsiteY1536" fmla="*/ 1752537 h 2151380"/>
                <a:gd name="connsiteX1537" fmla="*/ 1872679 w 2151380"/>
                <a:gd name="connsiteY1537" fmla="*/ 1756728 h 2151380"/>
                <a:gd name="connsiteX1538" fmla="*/ 1867091 w 2151380"/>
                <a:gd name="connsiteY1538" fmla="*/ 1763713 h 2151380"/>
                <a:gd name="connsiteX1539" fmla="*/ 1867091 w 2151380"/>
                <a:gd name="connsiteY1539" fmla="*/ 1763713 h 2151380"/>
                <a:gd name="connsiteX1540" fmla="*/ 1865694 w 2151380"/>
                <a:gd name="connsiteY1540" fmla="*/ 1765110 h 2151380"/>
                <a:gd name="connsiteX1541" fmla="*/ 1867091 w 2151380"/>
                <a:gd name="connsiteY1541" fmla="*/ 1765110 h 2151380"/>
                <a:gd name="connsiteX1542" fmla="*/ 1861503 w 2151380"/>
                <a:gd name="connsiteY1542" fmla="*/ 1769301 h 2151380"/>
                <a:gd name="connsiteX1543" fmla="*/ 1862900 w 2151380"/>
                <a:gd name="connsiteY1543" fmla="*/ 1769301 h 2151380"/>
                <a:gd name="connsiteX1544" fmla="*/ 1858709 w 2151380"/>
                <a:gd name="connsiteY1544" fmla="*/ 1773492 h 2151380"/>
                <a:gd name="connsiteX1545" fmla="*/ 1855915 w 2151380"/>
                <a:gd name="connsiteY1545" fmla="*/ 1776286 h 2151380"/>
                <a:gd name="connsiteX1546" fmla="*/ 1854518 w 2151380"/>
                <a:gd name="connsiteY1546" fmla="*/ 1774889 h 2151380"/>
                <a:gd name="connsiteX1547" fmla="*/ 1853121 w 2151380"/>
                <a:gd name="connsiteY1547" fmla="*/ 1770698 h 2151380"/>
                <a:gd name="connsiteX1548" fmla="*/ 1851724 w 2151380"/>
                <a:gd name="connsiteY1548" fmla="*/ 1766507 h 2151380"/>
                <a:gd name="connsiteX1549" fmla="*/ 1846136 w 2151380"/>
                <a:gd name="connsiteY1549" fmla="*/ 1765110 h 2151380"/>
                <a:gd name="connsiteX1550" fmla="*/ 1850326 w 2151380"/>
                <a:gd name="connsiteY1550" fmla="*/ 1759522 h 2151380"/>
                <a:gd name="connsiteX1551" fmla="*/ 1853121 w 2151380"/>
                <a:gd name="connsiteY1551" fmla="*/ 1753934 h 2151380"/>
                <a:gd name="connsiteX1552" fmla="*/ 1861503 w 2151380"/>
                <a:gd name="connsiteY1552" fmla="*/ 1746949 h 2151380"/>
                <a:gd name="connsiteX1553" fmla="*/ 1876870 w 2151380"/>
                <a:gd name="connsiteY1553" fmla="*/ 1724597 h 2151380"/>
                <a:gd name="connsiteX1554" fmla="*/ 1885251 w 2151380"/>
                <a:gd name="connsiteY1554" fmla="*/ 1705039 h 2151380"/>
                <a:gd name="connsiteX1555" fmla="*/ 1879664 w 2151380"/>
                <a:gd name="connsiteY1555" fmla="*/ 1686878 h 2151380"/>
                <a:gd name="connsiteX1556" fmla="*/ 1875473 w 2151380"/>
                <a:gd name="connsiteY1556" fmla="*/ 1681290 h 2151380"/>
                <a:gd name="connsiteX1557" fmla="*/ 1872679 w 2151380"/>
                <a:gd name="connsiteY1557" fmla="*/ 1677099 h 2151380"/>
                <a:gd name="connsiteX1558" fmla="*/ 1857311 w 2151380"/>
                <a:gd name="connsiteY1558" fmla="*/ 1663129 h 2151380"/>
                <a:gd name="connsiteX1559" fmla="*/ 1853121 w 2151380"/>
                <a:gd name="connsiteY1559" fmla="*/ 1660335 h 2151380"/>
                <a:gd name="connsiteX1560" fmla="*/ 1850326 w 2151380"/>
                <a:gd name="connsiteY1560" fmla="*/ 1663129 h 2151380"/>
                <a:gd name="connsiteX1561" fmla="*/ 1841945 w 2151380"/>
                <a:gd name="connsiteY1561" fmla="*/ 1674305 h 2151380"/>
                <a:gd name="connsiteX1562" fmla="*/ 1843341 w 2151380"/>
                <a:gd name="connsiteY1562" fmla="*/ 1682687 h 2151380"/>
                <a:gd name="connsiteX1563" fmla="*/ 1841945 w 2151380"/>
                <a:gd name="connsiteY1563" fmla="*/ 1686878 h 2151380"/>
                <a:gd name="connsiteX1564" fmla="*/ 1837754 w 2151380"/>
                <a:gd name="connsiteY1564" fmla="*/ 1689672 h 2151380"/>
                <a:gd name="connsiteX1565" fmla="*/ 1836356 w 2151380"/>
                <a:gd name="connsiteY1565" fmla="*/ 1692466 h 2151380"/>
                <a:gd name="connsiteX1566" fmla="*/ 1833563 w 2151380"/>
                <a:gd name="connsiteY1566" fmla="*/ 1695260 h 2151380"/>
                <a:gd name="connsiteX1567" fmla="*/ 1833563 w 2151380"/>
                <a:gd name="connsiteY1567" fmla="*/ 1698054 h 2151380"/>
                <a:gd name="connsiteX1568" fmla="*/ 1832166 w 2151380"/>
                <a:gd name="connsiteY1568" fmla="*/ 1699451 h 2151380"/>
                <a:gd name="connsiteX1569" fmla="*/ 1830769 w 2151380"/>
                <a:gd name="connsiteY1569" fmla="*/ 1702245 h 2151380"/>
                <a:gd name="connsiteX1570" fmla="*/ 1827975 w 2151380"/>
                <a:gd name="connsiteY1570" fmla="*/ 1709230 h 2151380"/>
                <a:gd name="connsiteX1571" fmla="*/ 1815401 w 2151380"/>
                <a:gd name="connsiteY1571" fmla="*/ 1713421 h 2151380"/>
                <a:gd name="connsiteX1572" fmla="*/ 1805623 w 2151380"/>
                <a:gd name="connsiteY1572" fmla="*/ 1702245 h 2151380"/>
                <a:gd name="connsiteX1573" fmla="*/ 1802829 w 2151380"/>
                <a:gd name="connsiteY1573" fmla="*/ 1692466 h 2151380"/>
                <a:gd name="connsiteX1574" fmla="*/ 1805623 w 2151380"/>
                <a:gd name="connsiteY1574" fmla="*/ 1688275 h 2151380"/>
                <a:gd name="connsiteX1575" fmla="*/ 1812608 w 2151380"/>
                <a:gd name="connsiteY1575" fmla="*/ 1684084 h 2151380"/>
                <a:gd name="connsiteX1576" fmla="*/ 1816799 w 2151380"/>
                <a:gd name="connsiteY1576" fmla="*/ 1677099 h 2151380"/>
                <a:gd name="connsiteX1577" fmla="*/ 1819593 w 2151380"/>
                <a:gd name="connsiteY1577" fmla="*/ 1674305 h 2151380"/>
                <a:gd name="connsiteX1578" fmla="*/ 1820990 w 2151380"/>
                <a:gd name="connsiteY1578" fmla="*/ 1667320 h 2151380"/>
                <a:gd name="connsiteX1579" fmla="*/ 1822386 w 2151380"/>
                <a:gd name="connsiteY1579" fmla="*/ 1663129 h 2151380"/>
                <a:gd name="connsiteX1580" fmla="*/ 1820990 w 2151380"/>
                <a:gd name="connsiteY1580" fmla="*/ 1663129 h 2151380"/>
                <a:gd name="connsiteX1581" fmla="*/ 1827975 w 2151380"/>
                <a:gd name="connsiteY1581" fmla="*/ 1653350 h 2151380"/>
                <a:gd name="connsiteX1582" fmla="*/ 1825181 w 2151380"/>
                <a:gd name="connsiteY1582" fmla="*/ 1650556 h 2151380"/>
                <a:gd name="connsiteX1583" fmla="*/ 1814005 w 2151380"/>
                <a:gd name="connsiteY1583" fmla="*/ 1654747 h 2151380"/>
                <a:gd name="connsiteX1584" fmla="*/ 1809814 w 2151380"/>
                <a:gd name="connsiteY1584" fmla="*/ 1656144 h 2151380"/>
                <a:gd name="connsiteX1585" fmla="*/ 1807020 w 2151380"/>
                <a:gd name="connsiteY1585" fmla="*/ 1656144 h 2151380"/>
                <a:gd name="connsiteX1586" fmla="*/ 1809814 w 2151380"/>
                <a:gd name="connsiteY1586" fmla="*/ 1651953 h 2151380"/>
                <a:gd name="connsiteX1587" fmla="*/ 1814005 w 2151380"/>
                <a:gd name="connsiteY1587" fmla="*/ 1649159 h 2151380"/>
                <a:gd name="connsiteX1588" fmla="*/ 1822386 w 2151380"/>
                <a:gd name="connsiteY1588" fmla="*/ 1640777 h 2151380"/>
                <a:gd name="connsiteX1589" fmla="*/ 1829371 w 2151380"/>
                <a:gd name="connsiteY1589" fmla="*/ 1633792 h 2151380"/>
                <a:gd name="connsiteX1590" fmla="*/ 1834960 w 2151380"/>
                <a:gd name="connsiteY1590" fmla="*/ 1630998 h 2151380"/>
                <a:gd name="connsiteX1591" fmla="*/ 1837754 w 2151380"/>
                <a:gd name="connsiteY1591" fmla="*/ 1625410 h 2151380"/>
                <a:gd name="connsiteX1592" fmla="*/ 1843341 w 2151380"/>
                <a:gd name="connsiteY1592" fmla="*/ 1618425 h 2151380"/>
                <a:gd name="connsiteX1593" fmla="*/ 1860106 w 2151380"/>
                <a:gd name="connsiteY1593" fmla="*/ 1600264 h 2151380"/>
                <a:gd name="connsiteX1594" fmla="*/ 1865694 w 2151380"/>
                <a:gd name="connsiteY1594" fmla="*/ 1596073 h 2151380"/>
                <a:gd name="connsiteX1595" fmla="*/ 1867091 w 2151380"/>
                <a:gd name="connsiteY1595" fmla="*/ 1600264 h 2151380"/>
                <a:gd name="connsiteX1596" fmla="*/ 1871281 w 2151380"/>
                <a:gd name="connsiteY1596" fmla="*/ 1605852 h 2151380"/>
                <a:gd name="connsiteX1597" fmla="*/ 1876870 w 2151380"/>
                <a:gd name="connsiteY1597" fmla="*/ 1607249 h 2151380"/>
                <a:gd name="connsiteX1598" fmla="*/ 1876870 w 2151380"/>
                <a:gd name="connsiteY1598" fmla="*/ 1610043 h 2151380"/>
                <a:gd name="connsiteX1599" fmla="*/ 1874076 w 2151380"/>
                <a:gd name="connsiteY1599" fmla="*/ 1614234 h 2151380"/>
                <a:gd name="connsiteX1600" fmla="*/ 1868488 w 2151380"/>
                <a:gd name="connsiteY1600" fmla="*/ 1619822 h 2151380"/>
                <a:gd name="connsiteX1601" fmla="*/ 1861503 w 2151380"/>
                <a:gd name="connsiteY1601" fmla="*/ 1629601 h 2151380"/>
                <a:gd name="connsiteX1602" fmla="*/ 1860106 w 2151380"/>
                <a:gd name="connsiteY1602" fmla="*/ 1635189 h 2151380"/>
                <a:gd name="connsiteX1603" fmla="*/ 1865694 w 2151380"/>
                <a:gd name="connsiteY1603" fmla="*/ 1639380 h 2151380"/>
                <a:gd name="connsiteX1604" fmla="*/ 1871281 w 2151380"/>
                <a:gd name="connsiteY1604" fmla="*/ 1643571 h 2151380"/>
                <a:gd name="connsiteX1605" fmla="*/ 1878266 w 2151380"/>
                <a:gd name="connsiteY1605" fmla="*/ 1649159 h 2151380"/>
                <a:gd name="connsiteX1606" fmla="*/ 1890840 w 2151380"/>
                <a:gd name="connsiteY1606" fmla="*/ 1660335 h 2151380"/>
                <a:gd name="connsiteX1607" fmla="*/ 1893634 w 2151380"/>
                <a:gd name="connsiteY1607" fmla="*/ 1665923 h 2151380"/>
                <a:gd name="connsiteX1608" fmla="*/ 1899221 w 2151380"/>
                <a:gd name="connsiteY1608" fmla="*/ 1670114 h 2151380"/>
                <a:gd name="connsiteX1609" fmla="*/ 1907604 w 2151380"/>
                <a:gd name="connsiteY1609" fmla="*/ 1684084 h 2151380"/>
                <a:gd name="connsiteX1610" fmla="*/ 1910398 w 2151380"/>
                <a:gd name="connsiteY1610" fmla="*/ 1689672 h 2151380"/>
                <a:gd name="connsiteX1611" fmla="*/ 1913191 w 2151380"/>
                <a:gd name="connsiteY1611" fmla="*/ 1693863 h 2151380"/>
                <a:gd name="connsiteX1612" fmla="*/ 1909001 w 2151380"/>
                <a:gd name="connsiteY1612" fmla="*/ 1706436 h 2151380"/>
                <a:gd name="connsiteX1613" fmla="*/ 1914589 w 2151380"/>
                <a:gd name="connsiteY1613" fmla="*/ 905955 h 2151380"/>
                <a:gd name="connsiteX1614" fmla="*/ 1935544 w 2151380"/>
                <a:gd name="connsiteY1614" fmla="*/ 901764 h 2151380"/>
                <a:gd name="connsiteX1615" fmla="*/ 1938338 w 2151380"/>
                <a:gd name="connsiteY1615" fmla="*/ 919925 h 2151380"/>
                <a:gd name="connsiteX1616" fmla="*/ 2017966 w 2151380"/>
                <a:gd name="connsiteY1616" fmla="*/ 907352 h 2151380"/>
                <a:gd name="connsiteX1617" fmla="*/ 2015173 w 2151380"/>
                <a:gd name="connsiteY1617" fmla="*/ 889191 h 2151380"/>
                <a:gd name="connsiteX1618" fmla="*/ 2036128 w 2151380"/>
                <a:gd name="connsiteY1618" fmla="*/ 886397 h 2151380"/>
                <a:gd name="connsiteX1619" fmla="*/ 2047304 w 2151380"/>
                <a:gd name="connsiteY1619" fmla="*/ 953452 h 2151380"/>
                <a:gd name="connsiteX1620" fmla="*/ 2026349 w 2151380"/>
                <a:gd name="connsiteY1620" fmla="*/ 956247 h 2151380"/>
                <a:gd name="connsiteX1621" fmla="*/ 2023555 w 2151380"/>
                <a:gd name="connsiteY1621" fmla="*/ 938086 h 2151380"/>
                <a:gd name="connsiteX1622" fmla="*/ 1943926 w 2151380"/>
                <a:gd name="connsiteY1622" fmla="*/ 950659 h 2151380"/>
                <a:gd name="connsiteX1623" fmla="*/ 1946720 w 2151380"/>
                <a:gd name="connsiteY1623" fmla="*/ 968820 h 2151380"/>
                <a:gd name="connsiteX1624" fmla="*/ 1925765 w 2151380"/>
                <a:gd name="connsiteY1624" fmla="*/ 971614 h 2151380"/>
                <a:gd name="connsiteX1625" fmla="*/ 1914589 w 2151380"/>
                <a:gd name="connsiteY1625" fmla="*/ 905955 h 2151380"/>
                <a:gd name="connsiteX1626" fmla="*/ 2051495 w 2151380"/>
                <a:gd name="connsiteY1626" fmla="*/ 1175576 h 2151380"/>
                <a:gd name="connsiteX1627" fmla="*/ 2048701 w 2151380"/>
                <a:gd name="connsiteY1627" fmla="*/ 1210501 h 2151380"/>
                <a:gd name="connsiteX1628" fmla="*/ 1978851 w 2151380"/>
                <a:gd name="connsiteY1628" fmla="*/ 1161606 h 2151380"/>
                <a:gd name="connsiteX1629" fmla="*/ 1927161 w 2151380"/>
                <a:gd name="connsiteY1629" fmla="*/ 1157415 h 2151380"/>
                <a:gd name="connsiteX1630" fmla="*/ 1929956 w 2151380"/>
                <a:gd name="connsiteY1630" fmla="*/ 1126681 h 2151380"/>
                <a:gd name="connsiteX1631" fmla="*/ 1980248 w 2151380"/>
                <a:gd name="connsiteY1631" fmla="*/ 1130872 h 2151380"/>
                <a:gd name="connsiteX1632" fmla="*/ 2057083 w 2151380"/>
                <a:gd name="connsiteY1632" fmla="*/ 1093153 h 2151380"/>
                <a:gd name="connsiteX1633" fmla="*/ 2054289 w 2151380"/>
                <a:gd name="connsiteY1633" fmla="*/ 1128078 h 2151380"/>
                <a:gd name="connsiteX1634" fmla="*/ 2008188 w 2151380"/>
                <a:gd name="connsiteY1634" fmla="*/ 1149033 h 2151380"/>
                <a:gd name="connsiteX1635" fmla="*/ 2051495 w 2151380"/>
                <a:gd name="connsiteY1635" fmla="*/ 1175576 h 215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</a:cxnLst>
              <a:rect l="l" t="t" r="r" b="b"/>
              <a:pathLst>
                <a:path w="2151380" h="2151380">
                  <a:moveTo>
                    <a:pt x="1076389" y="10478"/>
                  </a:moveTo>
                  <a:cubicBezTo>
                    <a:pt x="486855" y="10478"/>
                    <a:pt x="10478" y="486855"/>
                    <a:pt x="10478" y="1076389"/>
                  </a:cubicBezTo>
                  <a:cubicBezTo>
                    <a:pt x="10478" y="1664526"/>
                    <a:pt x="488252" y="2142300"/>
                    <a:pt x="1076389" y="2142300"/>
                  </a:cubicBezTo>
                  <a:cubicBezTo>
                    <a:pt x="1664526" y="2142300"/>
                    <a:pt x="2142300" y="1664526"/>
                    <a:pt x="2142300" y="1076389"/>
                  </a:cubicBezTo>
                  <a:cubicBezTo>
                    <a:pt x="2140903" y="486855"/>
                    <a:pt x="1664526" y="10478"/>
                    <a:pt x="1076389" y="10478"/>
                  </a:cubicBezTo>
                  <a:close/>
                  <a:moveTo>
                    <a:pt x="2057083" y="1077786"/>
                  </a:moveTo>
                  <a:lnTo>
                    <a:pt x="2033334" y="1079183"/>
                  </a:lnTo>
                  <a:lnTo>
                    <a:pt x="2031936" y="1042861"/>
                  </a:lnTo>
                  <a:lnTo>
                    <a:pt x="1931353" y="1048449"/>
                  </a:lnTo>
                  <a:lnTo>
                    <a:pt x="1929956" y="1017715"/>
                  </a:lnTo>
                  <a:lnTo>
                    <a:pt x="2030540" y="1012127"/>
                  </a:lnTo>
                  <a:lnTo>
                    <a:pt x="2029143" y="975805"/>
                  </a:lnTo>
                  <a:lnTo>
                    <a:pt x="2052891" y="974407"/>
                  </a:lnTo>
                  <a:lnTo>
                    <a:pt x="2057083" y="1077786"/>
                  </a:lnTo>
                  <a:close/>
                  <a:moveTo>
                    <a:pt x="2023555" y="815150"/>
                  </a:moveTo>
                  <a:cubicBezTo>
                    <a:pt x="2024951" y="822135"/>
                    <a:pt x="2026349" y="829120"/>
                    <a:pt x="2027746" y="837502"/>
                  </a:cubicBezTo>
                  <a:cubicBezTo>
                    <a:pt x="2027746" y="844487"/>
                    <a:pt x="2027746" y="851472"/>
                    <a:pt x="2027746" y="858457"/>
                  </a:cubicBezTo>
                  <a:lnTo>
                    <a:pt x="1999806" y="866839"/>
                  </a:lnTo>
                  <a:lnTo>
                    <a:pt x="1998409" y="864045"/>
                  </a:lnTo>
                  <a:cubicBezTo>
                    <a:pt x="2001203" y="858457"/>
                    <a:pt x="2002600" y="851472"/>
                    <a:pt x="2003996" y="844487"/>
                  </a:cubicBezTo>
                  <a:cubicBezTo>
                    <a:pt x="2005394" y="837502"/>
                    <a:pt x="2003996" y="830517"/>
                    <a:pt x="2002600" y="823532"/>
                  </a:cubicBezTo>
                  <a:cubicBezTo>
                    <a:pt x="2001203" y="820738"/>
                    <a:pt x="2001203" y="817944"/>
                    <a:pt x="1999806" y="816547"/>
                  </a:cubicBezTo>
                  <a:cubicBezTo>
                    <a:pt x="1998409" y="815150"/>
                    <a:pt x="1997011" y="812356"/>
                    <a:pt x="1995615" y="810959"/>
                  </a:cubicBezTo>
                  <a:cubicBezTo>
                    <a:pt x="1994218" y="809562"/>
                    <a:pt x="1992821" y="808165"/>
                    <a:pt x="1990026" y="806768"/>
                  </a:cubicBezTo>
                  <a:cubicBezTo>
                    <a:pt x="1988630" y="805371"/>
                    <a:pt x="1985836" y="805371"/>
                    <a:pt x="1984439" y="806768"/>
                  </a:cubicBezTo>
                  <a:cubicBezTo>
                    <a:pt x="1981645" y="808165"/>
                    <a:pt x="1978851" y="809562"/>
                    <a:pt x="1977454" y="812356"/>
                  </a:cubicBezTo>
                  <a:cubicBezTo>
                    <a:pt x="1976056" y="815150"/>
                    <a:pt x="1976056" y="819341"/>
                    <a:pt x="1976056" y="826326"/>
                  </a:cubicBezTo>
                  <a:cubicBezTo>
                    <a:pt x="1976056" y="830517"/>
                    <a:pt x="1976056" y="834708"/>
                    <a:pt x="1976056" y="838899"/>
                  </a:cubicBezTo>
                  <a:cubicBezTo>
                    <a:pt x="1976056" y="843090"/>
                    <a:pt x="1976056" y="847281"/>
                    <a:pt x="1976056" y="851472"/>
                  </a:cubicBezTo>
                  <a:cubicBezTo>
                    <a:pt x="1976056" y="861251"/>
                    <a:pt x="1973263" y="868236"/>
                    <a:pt x="1969071" y="873824"/>
                  </a:cubicBezTo>
                  <a:cubicBezTo>
                    <a:pt x="1964881" y="879412"/>
                    <a:pt x="1959293" y="883602"/>
                    <a:pt x="1950911" y="885000"/>
                  </a:cubicBezTo>
                  <a:cubicBezTo>
                    <a:pt x="1938338" y="887794"/>
                    <a:pt x="1928559" y="886397"/>
                    <a:pt x="1918780" y="879412"/>
                  </a:cubicBezTo>
                  <a:cubicBezTo>
                    <a:pt x="1909001" y="872427"/>
                    <a:pt x="1902016" y="859854"/>
                    <a:pt x="1897825" y="844487"/>
                  </a:cubicBezTo>
                  <a:cubicBezTo>
                    <a:pt x="1895031" y="834708"/>
                    <a:pt x="1893634" y="826326"/>
                    <a:pt x="1893634" y="819341"/>
                  </a:cubicBezTo>
                  <a:cubicBezTo>
                    <a:pt x="1893634" y="812356"/>
                    <a:pt x="1893634" y="805371"/>
                    <a:pt x="1895031" y="798386"/>
                  </a:cubicBezTo>
                  <a:lnTo>
                    <a:pt x="1922971" y="790004"/>
                  </a:lnTo>
                  <a:lnTo>
                    <a:pt x="1924368" y="792798"/>
                  </a:lnTo>
                  <a:cubicBezTo>
                    <a:pt x="1921574" y="799783"/>
                    <a:pt x="1918780" y="808165"/>
                    <a:pt x="1918780" y="816547"/>
                  </a:cubicBezTo>
                  <a:cubicBezTo>
                    <a:pt x="1917383" y="824929"/>
                    <a:pt x="1918780" y="831914"/>
                    <a:pt x="1920176" y="838899"/>
                  </a:cubicBezTo>
                  <a:cubicBezTo>
                    <a:pt x="1920176" y="840296"/>
                    <a:pt x="1921574" y="843090"/>
                    <a:pt x="1922971" y="845884"/>
                  </a:cubicBezTo>
                  <a:cubicBezTo>
                    <a:pt x="1924368" y="848678"/>
                    <a:pt x="1925765" y="850075"/>
                    <a:pt x="1927161" y="852869"/>
                  </a:cubicBezTo>
                  <a:cubicBezTo>
                    <a:pt x="1928559" y="854266"/>
                    <a:pt x="1929956" y="855663"/>
                    <a:pt x="1932750" y="857060"/>
                  </a:cubicBezTo>
                  <a:cubicBezTo>
                    <a:pt x="1934146" y="858457"/>
                    <a:pt x="1936941" y="858457"/>
                    <a:pt x="1939735" y="857060"/>
                  </a:cubicBezTo>
                  <a:cubicBezTo>
                    <a:pt x="1942529" y="855663"/>
                    <a:pt x="1945323" y="854266"/>
                    <a:pt x="1946720" y="851472"/>
                  </a:cubicBezTo>
                  <a:cubicBezTo>
                    <a:pt x="1948116" y="848678"/>
                    <a:pt x="1948116" y="845884"/>
                    <a:pt x="1948116" y="841693"/>
                  </a:cubicBezTo>
                  <a:cubicBezTo>
                    <a:pt x="1948116" y="837502"/>
                    <a:pt x="1948116" y="833311"/>
                    <a:pt x="1948116" y="827723"/>
                  </a:cubicBezTo>
                  <a:cubicBezTo>
                    <a:pt x="1948116" y="822135"/>
                    <a:pt x="1948116" y="817944"/>
                    <a:pt x="1948116" y="813753"/>
                  </a:cubicBezTo>
                  <a:cubicBezTo>
                    <a:pt x="1948116" y="803974"/>
                    <a:pt x="1950911" y="795592"/>
                    <a:pt x="1955101" y="790004"/>
                  </a:cubicBezTo>
                  <a:cubicBezTo>
                    <a:pt x="1959293" y="784416"/>
                    <a:pt x="1966278" y="780225"/>
                    <a:pt x="1974660" y="777431"/>
                  </a:cubicBezTo>
                  <a:cubicBezTo>
                    <a:pt x="1985836" y="774637"/>
                    <a:pt x="1997011" y="776034"/>
                    <a:pt x="2005394" y="784416"/>
                  </a:cubicBezTo>
                  <a:cubicBezTo>
                    <a:pt x="2012379" y="790004"/>
                    <a:pt x="2019364" y="801180"/>
                    <a:pt x="2023555" y="815150"/>
                  </a:cubicBezTo>
                  <a:close/>
                  <a:moveTo>
                    <a:pt x="1974660" y="686626"/>
                  </a:moveTo>
                  <a:cubicBezTo>
                    <a:pt x="1977454" y="693611"/>
                    <a:pt x="1978851" y="699199"/>
                    <a:pt x="1980248" y="703390"/>
                  </a:cubicBezTo>
                  <a:cubicBezTo>
                    <a:pt x="1981645" y="708978"/>
                    <a:pt x="1981645" y="713169"/>
                    <a:pt x="1981645" y="718757"/>
                  </a:cubicBezTo>
                  <a:cubicBezTo>
                    <a:pt x="1980248" y="724345"/>
                    <a:pt x="1978851" y="728536"/>
                    <a:pt x="1976056" y="732727"/>
                  </a:cubicBezTo>
                  <a:cubicBezTo>
                    <a:pt x="1973263" y="736918"/>
                    <a:pt x="1969071" y="739712"/>
                    <a:pt x="1962086" y="742506"/>
                  </a:cubicBezTo>
                  <a:cubicBezTo>
                    <a:pt x="1953705" y="746697"/>
                    <a:pt x="1945323" y="748094"/>
                    <a:pt x="1938338" y="745300"/>
                  </a:cubicBezTo>
                  <a:cubicBezTo>
                    <a:pt x="1931353" y="743903"/>
                    <a:pt x="1924368" y="739712"/>
                    <a:pt x="1918780" y="735521"/>
                  </a:cubicBezTo>
                  <a:lnTo>
                    <a:pt x="1886649" y="795592"/>
                  </a:lnTo>
                  <a:lnTo>
                    <a:pt x="1871281" y="760667"/>
                  </a:lnTo>
                  <a:lnTo>
                    <a:pt x="1899221" y="710375"/>
                  </a:lnTo>
                  <a:lnTo>
                    <a:pt x="1895031" y="700596"/>
                  </a:lnTo>
                  <a:lnTo>
                    <a:pt x="1853121" y="718757"/>
                  </a:lnTo>
                  <a:lnTo>
                    <a:pt x="1840548" y="690817"/>
                  </a:lnTo>
                  <a:lnTo>
                    <a:pt x="1955101" y="640525"/>
                  </a:lnTo>
                  <a:lnTo>
                    <a:pt x="1974660" y="686626"/>
                  </a:lnTo>
                  <a:close/>
                  <a:moveTo>
                    <a:pt x="1936941" y="605600"/>
                  </a:moveTo>
                  <a:lnTo>
                    <a:pt x="1915986" y="618173"/>
                  </a:lnTo>
                  <a:lnTo>
                    <a:pt x="1888046" y="572072"/>
                  </a:lnTo>
                  <a:lnTo>
                    <a:pt x="1869885" y="583248"/>
                  </a:lnTo>
                  <a:lnTo>
                    <a:pt x="1895031" y="625158"/>
                  </a:lnTo>
                  <a:lnTo>
                    <a:pt x="1874076" y="637731"/>
                  </a:lnTo>
                  <a:lnTo>
                    <a:pt x="1848930" y="595821"/>
                  </a:lnTo>
                  <a:lnTo>
                    <a:pt x="1822386" y="612585"/>
                  </a:lnTo>
                  <a:lnTo>
                    <a:pt x="1850326" y="658686"/>
                  </a:lnTo>
                  <a:lnTo>
                    <a:pt x="1830769" y="671259"/>
                  </a:lnTo>
                  <a:lnTo>
                    <a:pt x="1787461" y="598615"/>
                  </a:lnTo>
                  <a:lnTo>
                    <a:pt x="1893634" y="534353"/>
                  </a:lnTo>
                  <a:lnTo>
                    <a:pt x="1936941" y="605600"/>
                  </a:lnTo>
                  <a:close/>
                  <a:moveTo>
                    <a:pt x="1825181" y="443548"/>
                  </a:moveTo>
                  <a:lnTo>
                    <a:pt x="1776286" y="517589"/>
                  </a:lnTo>
                  <a:lnTo>
                    <a:pt x="1858709" y="485458"/>
                  </a:lnTo>
                  <a:lnTo>
                    <a:pt x="1878266" y="510604"/>
                  </a:lnTo>
                  <a:lnTo>
                    <a:pt x="1753934" y="555308"/>
                  </a:lnTo>
                  <a:lnTo>
                    <a:pt x="1732979" y="530162"/>
                  </a:lnTo>
                  <a:lnTo>
                    <a:pt x="1804226" y="418402"/>
                  </a:lnTo>
                  <a:lnTo>
                    <a:pt x="1825181" y="443548"/>
                  </a:lnTo>
                  <a:close/>
                  <a:moveTo>
                    <a:pt x="1741361" y="355537"/>
                  </a:moveTo>
                  <a:lnTo>
                    <a:pt x="1788859" y="403035"/>
                  </a:lnTo>
                  <a:lnTo>
                    <a:pt x="1773492" y="418402"/>
                  </a:lnTo>
                  <a:lnTo>
                    <a:pt x="1760919" y="405829"/>
                  </a:lnTo>
                  <a:lnTo>
                    <a:pt x="1703642" y="463105"/>
                  </a:lnTo>
                  <a:lnTo>
                    <a:pt x="1716215" y="475679"/>
                  </a:lnTo>
                  <a:lnTo>
                    <a:pt x="1700848" y="491045"/>
                  </a:lnTo>
                  <a:lnTo>
                    <a:pt x="1653350" y="443548"/>
                  </a:lnTo>
                  <a:lnTo>
                    <a:pt x="1668717" y="428181"/>
                  </a:lnTo>
                  <a:lnTo>
                    <a:pt x="1681290" y="440754"/>
                  </a:lnTo>
                  <a:lnTo>
                    <a:pt x="1738567" y="383477"/>
                  </a:lnTo>
                  <a:lnTo>
                    <a:pt x="1725994" y="370904"/>
                  </a:lnTo>
                  <a:lnTo>
                    <a:pt x="1741361" y="355537"/>
                  </a:lnTo>
                  <a:close/>
                  <a:moveTo>
                    <a:pt x="1661732" y="289878"/>
                  </a:moveTo>
                  <a:lnTo>
                    <a:pt x="1649159" y="370904"/>
                  </a:lnTo>
                  <a:lnTo>
                    <a:pt x="1692466" y="313627"/>
                  </a:lnTo>
                  <a:lnTo>
                    <a:pt x="1714818" y="331788"/>
                  </a:lnTo>
                  <a:lnTo>
                    <a:pt x="1639380" y="430975"/>
                  </a:lnTo>
                  <a:lnTo>
                    <a:pt x="1615631" y="412814"/>
                  </a:lnTo>
                  <a:lnTo>
                    <a:pt x="1630998" y="315024"/>
                  </a:lnTo>
                  <a:lnTo>
                    <a:pt x="1577912" y="383477"/>
                  </a:lnTo>
                  <a:lnTo>
                    <a:pt x="1555560" y="365316"/>
                  </a:lnTo>
                  <a:lnTo>
                    <a:pt x="1630998" y="266129"/>
                  </a:lnTo>
                  <a:lnTo>
                    <a:pt x="1661732" y="289878"/>
                  </a:lnTo>
                  <a:close/>
                  <a:moveTo>
                    <a:pt x="1464755" y="261938"/>
                  </a:moveTo>
                  <a:lnTo>
                    <a:pt x="1503871" y="192088"/>
                  </a:lnTo>
                  <a:lnTo>
                    <a:pt x="1531811" y="207455"/>
                  </a:lnTo>
                  <a:lnTo>
                    <a:pt x="1494092" y="275908"/>
                  </a:lnTo>
                  <a:cubicBezTo>
                    <a:pt x="1489901" y="282893"/>
                    <a:pt x="1488504" y="289878"/>
                    <a:pt x="1488504" y="295466"/>
                  </a:cubicBezTo>
                  <a:cubicBezTo>
                    <a:pt x="1489901" y="301054"/>
                    <a:pt x="1492695" y="305245"/>
                    <a:pt x="1499680" y="309436"/>
                  </a:cubicBezTo>
                  <a:cubicBezTo>
                    <a:pt x="1506665" y="312230"/>
                    <a:pt x="1512253" y="313627"/>
                    <a:pt x="1516444" y="312230"/>
                  </a:cubicBezTo>
                  <a:cubicBezTo>
                    <a:pt x="1522032" y="310833"/>
                    <a:pt x="1526223" y="305245"/>
                    <a:pt x="1530414" y="296863"/>
                  </a:cubicBezTo>
                  <a:lnTo>
                    <a:pt x="1568133" y="228409"/>
                  </a:lnTo>
                  <a:lnTo>
                    <a:pt x="1596073" y="243777"/>
                  </a:lnTo>
                  <a:lnTo>
                    <a:pt x="1556957" y="313627"/>
                  </a:lnTo>
                  <a:cubicBezTo>
                    <a:pt x="1549972" y="327597"/>
                    <a:pt x="1540193" y="335979"/>
                    <a:pt x="1527620" y="338773"/>
                  </a:cubicBezTo>
                  <a:cubicBezTo>
                    <a:pt x="1516444" y="341567"/>
                    <a:pt x="1502474" y="338773"/>
                    <a:pt x="1487107" y="330391"/>
                  </a:cubicBezTo>
                  <a:cubicBezTo>
                    <a:pt x="1473137" y="322009"/>
                    <a:pt x="1463358" y="312230"/>
                    <a:pt x="1459167" y="301054"/>
                  </a:cubicBezTo>
                  <a:cubicBezTo>
                    <a:pt x="1454976" y="288481"/>
                    <a:pt x="1457770" y="275908"/>
                    <a:pt x="1464755" y="261938"/>
                  </a:cubicBezTo>
                  <a:close/>
                  <a:moveTo>
                    <a:pt x="1346010" y="133414"/>
                  </a:moveTo>
                  <a:lnTo>
                    <a:pt x="1355789" y="183706"/>
                  </a:lnTo>
                  <a:lnTo>
                    <a:pt x="1392111" y="148781"/>
                  </a:lnTo>
                  <a:lnTo>
                    <a:pt x="1425639" y="158560"/>
                  </a:lnTo>
                  <a:lnTo>
                    <a:pt x="1362774" y="214439"/>
                  </a:lnTo>
                  <a:lnTo>
                    <a:pt x="1347407" y="264732"/>
                  </a:lnTo>
                  <a:lnTo>
                    <a:pt x="1318070" y="254953"/>
                  </a:lnTo>
                  <a:lnTo>
                    <a:pt x="1333437" y="206058"/>
                  </a:lnTo>
                  <a:lnTo>
                    <a:pt x="1313879" y="122238"/>
                  </a:lnTo>
                  <a:lnTo>
                    <a:pt x="1346010" y="133414"/>
                  </a:lnTo>
                  <a:close/>
                  <a:moveTo>
                    <a:pt x="1186752" y="99886"/>
                  </a:moveTo>
                  <a:lnTo>
                    <a:pt x="1235647" y="108268"/>
                  </a:lnTo>
                  <a:cubicBezTo>
                    <a:pt x="1242632" y="109665"/>
                    <a:pt x="1248220" y="111061"/>
                    <a:pt x="1253808" y="112459"/>
                  </a:cubicBezTo>
                  <a:cubicBezTo>
                    <a:pt x="1259396" y="113856"/>
                    <a:pt x="1263587" y="116650"/>
                    <a:pt x="1266381" y="119444"/>
                  </a:cubicBezTo>
                  <a:cubicBezTo>
                    <a:pt x="1270572" y="123635"/>
                    <a:pt x="1273366" y="126429"/>
                    <a:pt x="1274763" y="132017"/>
                  </a:cubicBezTo>
                  <a:cubicBezTo>
                    <a:pt x="1276160" y="136208"/>
                    <a:pt x="1277557" y="143193"/>
                    <a:pt x="1276160" y="148781"/>
                  </a:cubicBezTo>
                  <a:cubicBezTo>
                    <a:pt x="1274763" y="158560"/>
                    <a:pt x="1270572" y="165545"/>
                    <a:pt x="1266381" y="171133"/>
                  </a:cubicBezTo>
                  <a:cubicBezTo>
                    <a:pt x="1260793" y="176721"/>
                    <a:pt x="1255205" y="179515"/>
                    <a:pt x="1246823" y="182309"/>
                  </a:cubicBezTo>
                  <a:lnTo>
                    <a:pt x="1280351" y="240983"/>
                  </a:lnTo>
                  <a:lnTo>
                    <a:pt x="1242632" y="235394"/>
                  </a:lnTo>
                  <a:lnTo>
                    <a:pt x="1216089" y="185103"/>
                  </a:lnTo>
                  <a:lnTo>
                    <a:pt x="1204913" y="183706"/>
                  </a:lnTo>
                  <a:lnTo>
                    <a:pt x="1197928" y="228409"/>
                  </a:lnTo>
                  <a:lnTo>
                    <a:pt x="1165797" y="224219"/>
                  </a:lnTo>
                  <a:lnTo>
                    <a:pt x="1186752" y="99886"/>
                  </a:lnTo>
                  <a:close/>
                  <a:moveTo>
                    <a:pt x="1051243" y="94298"/>
                  </a:moveTo>
                  <a:lnTo>
                    <a:pt x="1156018" y="97092"/>
                  </a:lnTo>
                  <a:lnTo>
                    <a:pt x="1156018" y="120841"/>
                  </a:lnTo>
                  <a:lnTo>
                    <a:pt x="1119696" y="119444"/>
                  </a:lnTo>
                  <a:lnTo>
                    <a:pt x="1116902" y="220028"/>
                  </a:lnTo>
                  <a:lnTo>
                    <a:pt x="1086168" y="218631"/>
                  </a:lnTo>
                  <a:lnTo>
                    <a:pt x="1088962" y="118046"/>
                  </a:lnTo>
                  <a:lnTo>
                    <a:pt x="1052640" y="116650"/>
                  </a:lnTo>
                  <a:lnTo>
                    <a:pt x="1051243" y="94298"/>
                  </a:lnTo>
                  <a:close/>
                  <a:moveTo>
                    <a:pt x="950659" y="111061"/>
                  </a:moveTo>
                  <a:cubicBezTo>
                    <a:pt x="960437" y="102680"/>
                    <a:pt x="971614" y="98489"/>
                    <a:pt x="986981" y="97092"/>
                  </a:cubicBezTo>
                  <a:cubicBezTo>
                    <a:pt x="993966" y="95695"/>
                    <a:pt x="1002347" y="97092"/>
                    <a:pt x="1009332" y="97092"/>
                  </a:cubicBezTo>
                  <a:cubicBezTo>
                    <a:pt x="1016317" y="98489"/>
                    <a:pt x="1023302" y="99886"/>
                    <a:pt x="1028891" y="101283"/>
                  </a:cubicBezTo>
                  <a:lnTo>
                    <a:pt x="1031685" y="129223"/>
                  </a:lnTo>
                  <a:lnTo>
                    <a:pt x="1028891" y="129223"/>
                  </a:lnTo>
                  <a:cubicBezTo>
                    <a:pt x="1023302" y="125031"/>
                    <a:pt x="1017715" y="122238"/>
                    <a:pt x="1010730" y="120841"/>
                  </a:cubicBezTo>
                  <a:cubicBezTo>
                    <a:pt x="1003745" y="119444"/>
                    <a:pt x="996760" y="118046"/>
                    <a:pt x="989775" y="118046"/>
                  </a:cubicBezTo>
                  <a:cubicBezTo>
                    <a:pt x="986981" y="118046"/>
                    <a:pt x="984187" y="118046"/>
                    <a:pt x="982790" y="119444"/>
                  </a:cubicBezTo>
                  <a:cubicBezTo>
                    <a:pt x="979996" y="119444"/>
                    <a:pt x="978599" y="120841"/>
                    <a:pt x="975805" y="122238"/>
                  </a:cubicBezTo>
                  <a:cubicBezTo>
                    <a:pt x="974407" y="123635"/>
                    <a:pt x="973011" y="125031"/>
                    <a:pt x="971614" y="126429"/>
                  </a:cubicBezTo>
                  <a:cubicBezTo>
                    <a:pt x="970217" y="127826"/>
                    <a:pt x="970217" y="130620"/>
                    <a:pt x="970217" y="132017"/>
                  </a:cubicBezTo>
                  <a:cubicBezTo>
                    <a:pt x="970217" y="134811"/>
                    <a:pt x="971614" y="137605"/>
                    <a:pt x="974407" y="139002"/>
                  </a:cubicBezTo>
                  <a:cubicBezTo>
                    <a:pt x="977202" y="140399"/>
                    <a:pt x="981392" y="141796"/>
                    <a:pt x="988377" y="143193"/>
                  </a:cubicBezTo>
                  <a:cubicBezTo>
                    <a:pt x="992569" y="143193"/>
                    <a:pt x="996760" y="144590"/>
                    <a:pt x="1000951" y="144590"/>
                  </a:cubicBezTo>
                  <a:cubicBezTo>
                    <a:pt x="1005142" y="144590"/>
                    <a:pt x="1009332" y="145987"/>
                    <a:pt x="1013524" y="147384"/>
                  </a:cubicBezTo>
                  <a:cubicBezTo>
                    <a:pt x="1021906" y="150178"/>
                    <a:pt x="1028891" y="152972"/>
                    <a:pt x="1034479" y="158560"/>
                  </a:cubicBezTo>
                  <a:cubicBezTo>
                    <a:pt x="1038670" y="162751"/>
                    <a:pt x="1041464" y="169736"/>
                    <a:pt x="1042861" y="178118"/>
                  </a:cubicBezTo>
                  <a:cubicBezTo>
                    <a:pt x="1044257" y="190691"/>
                    <a:pt x="1040067" y="200470"/>
                    <a:pt x="1031685" y="208852"/>
                  </a:cubicBezTo>
                  <a:cubicBezTo>
                    <a:pt x="1023302" y="217234"/>
                    <a:pt x="1009332" y="222822"/>
                    <a:pt x="993966" y="224219"/>
                  </a:cubicBezTo>
                  <a:cubicBezTo>
                    <a:pt x="984187" y="225616"/>
                    <a:pt x="975805" y="225616"/>
                    <a:pt x="968820" y="224219"/>
                  </a:cubicBezTo>
                  <a:cubicBezTo>
                    <a:pt x="961835" y="222822"/>
                    <a:pt x="954850" y="221424"/>
                    <a:pt x="947865" y="218631"/>
                  </a:cubicBezTo>
                  <a:lnTo>
                    <a:pt x="945071" y="189294"/>
                  </a:lnTo>
                  <a:lnTo>
                    <a:pt x="947865" y="189294"/>
                  </a:lnTo>
                  <a:cubicBezTo>
                    <a:pt x="954850" y="193485"/>
                    <a:pt x="961835" y="197676"/>
                    <a:pt x="970217" y="199073"/>
                  </a:cubicBezTo>
                  <a:cubicBezTo>
                    <a:pt x="978599" y="201867"/>
                    <a:pt x="985584" y="201867"/>
                    <a:pt x="992569" y="201867"/>
                  </a:cubicBezTo>
                  <a:cubicBezTo>
                    <a:pt x="993966" y="201867"/>
                    <a:pt x="996760" y="201867"/>
                    <a:pt x="999554" y="200470"/>
                  </a:cubicBezTo>
                  <a:cubicBezTo>
                    <a:pt x="1002347" y="200470"/>
                    <a:pt x="1005142" y="199073"/>
                    <a:pt x="1006539" y="197676"/>
                  </a:cubicBezTo>
                  <a:cubicBezTo>
                    <a:pt x="1007936" y="196279"/>
                    <a:pt x="1010730" y="194882"/>
                    <a:pt x="1012127" y="193485"/>
                  </a:cubicBezTo>
                  <a:cubicBezTo>
                    <a:pt x="1013524" y="192088"/>
                    <a:pt x="1013524" y="189294"/>
                    <a:pt x="1013524" y="186500"/>
                  </a:cubicBezTo>
                  <a:cubicBezTo>
                    <a:pt x="1013524" y="183706"/>
                    <a:pt x="1012127" y="180912"/>
                    <a:pt x="1009332" y="179515"/>
                  </a:cubicBezTo>
                  <a:cubicBezTo>
                    <a:pt x="1006539" y="178118"/>
                    <a:pt x="1003745" y="176721"/>
                    <a:pt x="999554" y="176721"/>
                  </a:cubicBezTo>
                  <a:cubicBezTo>
                    <a:pt x="995362" y="175324"/>
                    <a:pt x="991172" y="175324"/>
                    <a:pt x="985584" y="175324"/>
                  </a:cubicBezTo>
                  <a:cubicBezTo>
                    <a:pt x="979996" y="175324"/>
                    <a:pt x="975805" y="173927"/>
                    <a:pt x="971614" y="172530"/>
                  </a:cubicBezTo>
                  <a:cubicBezTo>
                    <a:pt x="961835" y="169736"/>
                    <a:pt x="954850" y="165545"/>
                    <a:pt x="949262" y="161354"/>
                  </a:cubicBezTo>
                  <a:cubicBezTo>
                    <a:pt x="945071" y="155766"/>
                    <a:pt x="942277" y="148781"/>
                    <a:pt x="940880" y="140399"/>
                  </a:cubicBezTo>
                  <a:cubicBezTo>
                    <a:pt x="936689" y="129223"/>
                    <a:pt x="940880" y="119444"/>
                    <a:pt x="950659" y="111061"/>
                  </a:cubicBezTo>
                  <a:close/>
                  <a:moveTo>
                    <a:pt x="904557" y="109665"/>
                  </a:moveTo>
                  <a:lnTo>
                    <a:pt x="910146" y="133414"/>
                  </a:lnTo>
                  <a:lnTo>
                    <a:pt x="858457" y="144590"/>
                  </a:lnTo>
                  <a:lnTo>
                    <a:pt x="862648" y="165545"/>
                  </a:lnTo>
                  <a:lnTo>
                    <a:pt x="910146" y="154369"/>
                  </a:lnTo>
                  <a:lnTo>
                    <a:pt x="915734" y="178118"/>
                  </a:lnTo>
                  <a:lnTo>
                    <a:pt x="868236" y="189294"/>
                  </a:lnTo>
                  <a:lnTo>
                    <a:pt x="875221" y="220028"/>
                  </a:lnTo>
                  <a:lnTo>
                    <a:pt x="926910" y="208852"/>
                  </a:lnTo>
                  <a:lnTo>
                    <a:pt x="932497" y="232601"/>
                  </a:lnTo>
                  <a:lnTo>
                    <a:pt x="850075" y="250762"/>
                  </a:lnTo>
                  <a:lnTo>
                    <a:pt x="823532" y="129223"/>
                  </a:lnTo>
                  <a:lnTo>
                    <a:pt x="904557" y="109665"/>
                  </a:lnTo>
                  <a:close/>
                  <a:moveTo>
                    <a:pt x="735521" y="155766"/>
                  </a:moveTo>
                  <a:cubicBezTo>
                    <a:pt x="742506" y="152972"/>
                    <a:pt x="748094" y="151575"/>
                    <a:pt x="752285" y="150178"/>
                  </a:cubicBezTo>
                  <a:cubicBezTo>
                    <a:pt x="757873" y="148781"/>
                    <a:pt x="762064" y="148781"/>
                    <a:pt x="767652" y="150178"/>
                  </a:cubicBezTo>
                  <a:cubicBezTo>
                    <a:pt x="773240" y="151575"/>
                    <a:pt x="777431" y="152972"/>
                    <a:pt x="781622" y="157163"/>
                  </a:cubicBezTo>
                  <a:cubicBezTo>
                    <a:pt x="785813" y="159957"/>
                    <a:pt x="788607" y="165545"/>
                    <a:pt x="791401" y="171133"/>
                  </a:cubicBezTo>
                  <a:cubicBezTo>
                    <a:pt x="794195" y="179515"/>
                    <a:pt x="795592" y="187897"/>
                    <a:pt x="792798" y="194882"/>
                  </a:cubicBezTo>
                  <a:cubicBezTo>
                    <a:pt x="791401" y="201867"/>
                    <a:pt x="787210" y="208852"/>
                    <a:pt x="781622" y="214439"/>
                  </a:cubicBezTo>
                  <a:lnTo>
                    <a:pt x="838899" y="249364"/>
                  </a:lnTo>
                  <a:lnTo>
                    <a:pt x="802577" y="263335"/>
                  </a:lnTo>
                  <a:lnTo>
                    <a:pt x="755079" y="232601"/>
                  </a:lnTo>
                  <a:lnTo>
                    <a:pt x="743903" y="236792"/>
                  </a:lnTo>
                  <a:lnTo>
                    <a:pt x="759270" y="280099"/>
                  </a:lnTo>
                  <a:lnTo>
                    <a:pt x="729933" y="291275"/>
                  </a:lnTo>
                  <a:lnTo>
                    <a:pt x="686626" y="173927"/>
                  </a:lnTo>
                  <a:lnTo>
                    <a:pt x="735521" y="155766"/>
                  </a:lnTo>
                  <a:close/>
                  <a:moveTo>
                    <a:pt x="569278" y="252159"/>
                  </a:moveTo>
                  <a:cubicBezTo>
                    <a:pt x="573469" y="236792"/>
                    <a:pt x="583248" y="224219"/>
                    <a:pt x="600012" y="215837"/>
                  </a:cubicBezTo>
                  <a:cubicBezTo>
                    <a:pt x="616776" y="206058"/>
                    <a:pt x="632143" y="204661"/>
                    <a:pt x="647510" y="208852"/>
                  </a:cubicBezTo>
                  <a:cubicBezTo>
                    <a:pt x="662877" y="214439"/>
                    <a:pt x="675450" y="225616"/>
                    <a:pt x="685229" y="242379"/>
                  </a:cubicBezTo>
                  <a:cubicBezTo>
                    <a:pt x="695008" y="260541"/>
                    <a:pt x="697802" y="275908"/>
                    <a:pt x="693611" y="291275"/>
                  </a:cubicBezTo>
                  <a:cubicBezTo>
                    <a:pt x="689420" y="306642"/>
                    <a:pt x="679641" y="319215"/>
                    <a:pt x="662877" y="327597"/>
                  </a:cubicBezTo>
                  <a:cubicBezTo>
                    <a:pt x="646113" y="337376"/>
                    <a:pt x="630746" y="338773"/>
                    <a:pt x="615379" y="333185"/>
                  </a:cubicBezTo>
                  <a:cubicBezTo>
                    <a:pt x="600012" y="327597"/>
                    <a:pt x="587439" y="316421"/>
                    <a:pt x="577660" y="299657"/>
                  </a:cubicBezTo>
                  <a:cubicBezTo>
                    <a:pt x="567881" y="284290"/>
                    <a:pt x="565087" y="267526"/>
                    <a:pt x="569278" y="252159"/>
                  </a:cubicBezTo>
                  <a:close/>
                  <a:moveTo>
                    <a:pt x="527368" y="261938"/>
                  </a:moveTo>
                  <a:lnTo>
                    <a:pt x="541338" y="281496"/>
                  </a:lnTo>
                  <a:lnTo>
                    <a:pt x="499428" y="312230"/>
                  </a:lnTo>
                  <a:lnTo>
                    <a:pt x="513398" y="331788"/>
                  </a:lnTo>
                  <a:lnTo>
                    <a:pt x="552514" y="302451"/>
                  </a:lnTo>
                  <a:lnTo>
                    <a:pt x="566484" y="322009"/>
                  </a:lnTo>
                  <a:lnTo>
                    <a:pt x="527368" y="351346"/>
                  </a:lnTo>
                  <a:lnTo>
                    <a:pt x="559499" y="394653"/>
                  </a:lnTo>
                  <a:lnTo>
                    <a:pt x="534353" y="412814"/>
                  </a:lnTo>
                  <a:lnTo>
                    <a:pt x="460312" y="312230"/>
                  </a:lnTo>
                  <a:lnTo>
                    <a:pt x="527368" y="261938"/>
                  </a:lnTo>
                  <a:close/>
                  <a:moveTo>
                    <a:pt x="352743" y="410020"/>
                  </a:moveTo>
                  <a:cubicBezTo>
                    <a:pt x="359728" y="401638"/>
                    <a:pt x="366713" y="396050"/>
                    <a:pt x="372301" y="393256"/>
                  </a:cubicBezTo>
                  <a:cubicBezTo>
                    <a:pt x="377889" y="389065"/>
                    <a:pt x="384874" y="386271"/>
                    <a:pt x="391859" y="383477"/>
                  </a:cubicBezTo>
                  <a:lnTo>
                    <a:pt x="412814" y="403035"/>
                  </a:lnTo>
                  <a:lnTo>
                    <a:pt x="411417" y="405829"/>
                  </a:lnTo>
                  <a:cubicBezTo>
                    <a:pt x="410020" y="405829"/>
                    <a:pt x="407226" y="407226"/>
                    <a:pt x="403035" y="407226"/>
                  </a:cubicBezTo>
                  <a:cubicBezTo>
                    <a:pt x="398844" y="407226"/>
                    <a:pt x="396050" y="408623"/>
                    <a:pt x="393256" y="410020"/>
                  </a:cubicBezTo>
                  <a:cubicBezTo>
                    <a:pt x="390462" y="411417"/>
                    <a:pt x="386271" y="412814"/>
                    <a:pt x="382080" y="415608"/>
                  </a:cubicBezTo>
                  <a:cubicBezTo>
                    <a:pt x="377889" y="418402"/>
                    <a:pt x="375095" y="421196"/>
                    <a:pt x="372301" y="423990"/>
                  </a:cubicBezTo>
                  <a:cubicBezTo>
                    <a:pt x="368110" y="428181"/>
                    <a:pt x="365316" y="432372"/>
                    <a:pt x="363919" y="436563"/>
                  </a:cubicBezTo>
                  <a:cubicBezTo>
                    <a:pt x="362522" y="440754"/>
                    <a:pt x="361125" y="444945"/>
                    <a:pt x="361125" y="450533"/>
                  </a:cubicBezTo>
                  <a:cubicBezTo>
                    <a:pt x="361125" y="454724"/>
                    <a:pt x="362522" y="460312"/>
                    <a:pt x="365316" y="464503"/>
                  </a:cubicBezTo>
                  <a:cubicBezTo>
                    <a:pt x="368110" y="468694"/>
                    <a:pt x="370904" y="474282"/>
                    <a:pt x="376492" y="478473"/>
                  </a:cubicBezTo>
                  <a:cubicBezTo>
                    <a:pt x="387668" y="488252"/>
                    <a:pt x="397447" y="492443"/>
                    <a:pt x="407226" y="492443"/>
                  </a:cubicBezTo>
                  <a:cubicBezTo>
                    <a:pt x="417005" y="491045"/>
                    <a:pt x="426784" y="486855"/>
                    <a:pt x="435165" y="477075"/>
                  </a:cubicBezTo>
                  <a:cubicBezTo>
                    <a:pt x="436563" y="475679"/>
                    <a:pt x="436563" y="475679"/>
                    <a:pt x="437960" y="474282"/>
                  </a:cubicBezTo>
                  <a:cubicBezTo>
                    <a:pt x="439357" y="472885"/>
                    <a:pt x="439357" y="471488"/>
                    <a:pt x="440754" y="471488"/>
                  </a:cubicBezTo>
                  <a:lnTo>
                    <a:pt x="422593" y="454724"/>
                  </a:lnTo>
                  <a:lnTo>
                    <a:pt x="405829" y="472885"/>
                  </a:lnTo>
                  <a:lnTo>
                    <a:pt x="391859" y="454724"/>
                  </a:lnTo>
                  <a:lnTo>
                    <a:pt x="428181" y="414211"/>
                  </a:lnTo>
                  <a:lnTo>
                    <a:pt x="474282" y="456120"/>
                  </a:lnTo>
                  <a:cubicBezTo>
                    <a:pt x="472885" y="461709"/>
                    <a:pt x="468694" y="468694"/>
                    <a:pt x="464503" y="475679"/>
                  </a:cubicBezTo>
                  <a:cubicBezTo>
                    <a:pt x="460312" y="484060"/>
                    <a:pt x="454724" y="491045"/>
                    <a:pt x="449135" y="496634"/>
                  </a:cubicBezTo>
                  <a:cubicBezTo>
                    <a:pt x="436563" y="510604"/>
                    <a:pt x="421196" y="518985"/>
                    <a:pt x="404432" y="520383"/>
                  </a:cubicBezTo>
                  <a:cubicBezTo>
                    <a:pt x="387668" y="521780"/>
                    <a:pt x="372301" y="514795"/>
                    <a:pt x="356934" y="500825"/>
                  </a:cubicBezTo>
                  <a:cubicBezTo>
                    <a:pt x="342964" y="488252"/>
                    <a:pt x="334582" y="472885"/>
                    <a:pt x="334582" y="456120"/>
                  </a:cubicBezTo>
                  <a:cubicBezTo>
                    <a:pt x="333185" y="440754"/>
                    <a:pt x="340170" y="423990"/>
                    <a:pt x="352743" y="410020"/>
                  </a:cubicBezTo>
                  <a:close/>
                  <a:moveTo>
                    <a:pt x="250762" y="545529"/>
                  </a:moveTo>
                  <a:lnTo>
                    <a:pt x="331788" y="552514"/>
                  </a:lnTo>
                  <a:lnTo>
                    <a:pt x="271717" y="513398"/>
                  </a:lnTo>
                  <a:lnTo>
                    <a:pt x="287084" y="489649"/>
                  </a:lnTo>
                  <a:lnTo>
                    <a:pt x="390462" y="558102"/>
                  </a:lnTo>
                  <a:lnTo>
                    <a:pt x="373698" y="583248"/>
                  </a:lnTo>
                  <a:lnTo>
                    <a:pt x="274511" y="574866"/>
                  </a:lnTo>
                  <a:lnTo>
                    <a:pt x="347155" y="622364"/>
                  </a:lnTo>
                  <a:lnTo>
                    <a:pt x="331788" y="646113"/>
                  </a:lnTo>
                  <a:lnTo>
                    <a:pt x="228409" y="577660"/>
                  </a:lnTo>
                  <a:lnTo>
                    <a:pt x="250762" y="545529"/>
                  </a:lnTo>
                  <a:close/>
                  <a:moveTo>
                    <a:pt x="211646" y="609791"/>
                  </a:moveTo>
                  <a:lnTo>
                    <a:pt x="231204" y="619570"/>
                  </a:lnTo>
                  <a:lnTo>
                    <a:pt x="224219" y="636334"/>
                  </a:lnTo>
                  <a:lnTo>
                    <a:pt x="296863" y="672656"/>
                  </a:lnTo>
                  <a:lnTo>
                    <a:pt x="305245" y="657289"/>
                  </a:lnTo>
                  <a:lnTo>
                    <a:pt x="324803" y="667068"/>
                  </a:lnTo>
                  <a:lnTo>
                    <a:pt x="294069" y="725742"/>
                  </a:lnTo>
                  <a:lnTo>
                    <a:pt x="274511" y="715963"/>
                  </a:lnTo>
                  <a:lnTo>
                    <a:pt x="282893" y="700596"/>
                  </a:lnTo>
                  <a:lnTo>
                    <a:pt x="210249" y="664274"/>
                  </a:lnTo>
                  <a:lnTo>
                    <a:pt x="201867" y="679641"/>
                  </a:lnTo>
                  <a:lnTo>
                    <a:pt x="182309" y="671259"/>
                  </a:lnTo>
                  <a:lnTo>
                    <a:pt x="211646" y="609791"/>
                  </a:lnTo>
                  <a:close/>
                  <a:moveTo>
                    <a:pt x="169736" y="699199"/>
                  </a:moveTo>
                  <a:lnTo>
                    <a:pt x="252159" y="729933"/>
                  </a:lnTo>
                  <a:cubicBezTo>
                    <a:pt x="257747" y="731330"/>
                    <a:pt x="261938" y="734124"/>
                    <a:pt x="266129" y="738315"/>
                  </a:cubicBezTo>
                  <a:cubicBezTo>
                    <a:pt x="270320" y="741109"/>
                    <a:pt x="273114" y="745300"/>
                    <a:pt x="274511" y="750888"/>
                  </a:cubicBezTo>
                  <a:cubicBezTo>
                    <a:pt x="275908" y="756476"/>
                    <a:pt x="277305" y="762064"/>
                    <a:pt x="277305" y="767652"/>
                  </a:cubicBezTo>
                  <a:cubicBezTo>
                    <a:pt x="277305" y="773240"/>
                    <a:pt x="275908" y="780225"/>
                    <a:pt x="273114" y="787210"/>
                  </a:cubicBezTo>
                  <a:cubicBezTo>
                    <a:pt x="271717" y="792798"/>
                    <a:pt x="268923" y="796989"/>
                    <a:pt x="267526" y="801180"/>
                  </a:cubicBezTo>
                  <a:cubicBezTo>
                    <a:pt x="264732" y="805371"/>
                    <a:pt x="263335" y="809562"/>
                    <a:pt x="261938" y="812356"/>
                  </a:cubicBezTo>
                  <a:lnTo>
                    <a:pt x="238189" y="803974"/>
                  </a:lnTo>
                  <a:lnTo>
                    <a:pt x="239586" y="801180"/>
                  </a:lnTo>
                  <a:cubicBezTo>
                    <a:pt x="240983" y="799783"/>
                    <a:pt x="243777" y="796989"/>
                    <a:pt x="245174" y="794195"/>
                  </a:cubicBezTo>
                  <a:cubicBezTo>
                    <a:pt x="246571" y="791401"/>
                    <a:pt x="247968" y="788607"/>
                    <a:pt x="250762" y="784416"/>
                  </a:cubicBezTo>
                  <a:cubicBezTo>
                    <a:pt x="252159" y="778828"/>
                    <a:pt x="253556" y="774637"/>
                    <a:pt x="253556" y="771843"/>
                  </a:cubicBezTo>
                  <a:cubicBezTo>
                    <a:pt x="253556" y="769049"/>
                    <a:pt x="252159" y="766255"/>
                    <a:pt x="249364" y="763461"/>
                  </a:cubicBezTo>
                  <a:cubicBezTo>
                    <a:pt x="246571" y="760667"/>
                    <a:pt x="245174" y="759270"/>
                    <a:pt x="240983" y="757873"/>
                  </a:cubicBezTo>
                  <a:cubicBezTo>
                    <a:pt x="238189" y="756476"/>
                    <a:pt x="233998" y="755079"/>
                    <a:pt x="229807" y="753682"/>
                  </a:cubicBezTo>
                  <a:lnTo>
                    <a:pt x="182309" y="735521"/>
                  </a:lnTo>
                  <a:lnTo>
                    <a:pt x="172530" y="762064"/>
                  </a:lnTo>
                  <a:lnTo>
                    <a:pt x="148781" y="755079"/>
                  </a:lnTo>
                  <a:lnTo>
                    <a:pt x="169736" y="699199"/>
                  </a:lnTo>
                  <a:close/>
                  <a:moveTo>
                    <a:pt x="118046" y="862648"/>
                  </a:moveTo>
                  <a:lnTo>
                    <a:pt x="196279" y="840296"/>
                  </a:lnTo>
                  <a:lnTo>
                    <a:pt x="126429" y="823532"/>
                  </a:lnTo>
                  <a:lnTo>
                    <a:pt x="133414" y="795592"/>
                  </a:lnTo>
                  <a:lnTo>
                    <a:pt x="254953" y="824929"/>
                  </a:lnTo>
                  <a:lnTo>
                    <a:pt x="247968" y="854266"/>
                  </a:lnTo>
                  <a:lnTo>
                    <a:pt x="152972" y="880809"/>
                  </a:lnTo>
                  <a:lnTo>
                    <a:pt x="238189" y="900367"/>
                  </a:lnTo>
                  <a:lnTo>
                    <a:pt x="231204" y="928307"/>
                  </a:lnTo>
                  <a:lnTo>
                    <a:pt x="109665" y="898970"/>
                  </a:lnTo>
                  <a:lnTo>
                    <a:pt x="118046" y="862648"/>
                  </a:lnTo>
                  <a:close/>
                  <a:moveTo>
                    <a:pt x="99886" y="1185355"/>
                  </a:moveTo>
                  <a:lnTo>
                    <a:pt x="98489" y="1147636"/>
                  </a:lnTo>
                  <a:lnTo>
                    <a:pt x="166942" y="1104329"/>
                  </a:lnTo>
                  <a:lnTo>
                    <a:pt x="95695" y="1108520"/>
                  </a:lnTo>
                  <a:lnTo>
                    <a:pt x="94298" y="1080580"/>
                  </a:lnTo>
                  <a:lnTo>
                    <a:pt x="218631" y="1073595"/>
                  </a:lnTo>
                  <a:lnTo>
                    <a:pt x="220028" y="1104329"/>
                  </a:lnTo>
                  <a:lnTo>
                    <a:pt x="136208" y="1157415"/>
                  </a:lnTo>
                  <a:lnTo>
                    <a:pt x="222822" y="1151827"/>
                  </a:lnTo>
                  <a:lnTo>
                    <a:pt x="224219" y="1179767"/>
                  </a:lnTo>
                  <a:lnTo>
                    <a:pt x="99886" y="1185355"/>
                  </a:lnTo>
                  <a:close/>
                  <a:moveTo>
                    <a:pt x="200470" y="979996"/>
                  </a:moveTo>
                  <a:lnTo>
                    <a:pt x="196279" y="1019112"/>
                  </a:lnTo>
                  <a:lnTo>
                    <a:pt x="221424" y="1028891"/>
                  </a:lnTo>
                  <a:lnTo>
                    <a:pt x="218631" y="1059625"/>
                  </a:lnTo>
                  <a:lnTo>
                    <a:pt x="98489" y="1006539"/>
                  </a:lnTo>
                  <a:lnTo>
                    <a:pt x="101283" y="973011"/>
                  </a:lnTo>
                  <a:lnTo>
                    <a:pt x="229807" y="942277"/>
                  </a:lnTo>
                  <a:lnTo>
                    <a:pt x="227013" y="974407"/>
                  </a:lnTo>
                  <a:lnTo>
                    <a:pt x="200470" y="979996"/>
                  </a:lnTo>
                  <a:close/>
                  <a:moveTo>
                    <a:pt x="250762" y="1637983"/>
                  </a:moveTo>
                  <a:cubicBezTo>
                    <a:pt x="252159" y="1639380"/>
                    <a:pt x="252159" y="1640777"/>
                    <a:pt x="250762" y="1639380"/>
                  </a:cubicBezTo>
                  <a:cubicBezTo>
                    <a:pt x="252159" y="1640777"/>
                    <a:pt x="249364" y="1642174"/>
                    <a:pt x="247968" y="1642174"/>
                  </a:cubicBezTo>
                  <a:cubicBezTo>
                    <a:pt x="245174" y="1642174"/>
                    <a:pt x="243777" y="1643571"/>
                    <a:pt x="242379" y="1644968"/>
                  </a:cubicBezTo>
                  <a:cubicBezTo>
                    <a:pt x="240983" y="1646365"/>
                    <a:pt x="239586" y="1646365"/>
                    <a:pt x="239586" y="1644968"/>
                  </a:cubicBezTo>
                  <a:cubicBezTo>
                    <a:pt x="238189" y="1642174"/>
                    <a:pt x="238189" y="1643571"/>
                    <a:pt x="236792" y="1644968"/>
                  </a:cubicBezTo>
                  <a:cubicBezTo>
                    <a:pt x="235394" y="1643571"/>
                    <a:pt x="238189" y="1640777"/>
                    <a:pt x="235394" y="1640777"/>
                  </a:cubicBezTo>
                  <a:cubicBezTo>
                    <a:pt x="232601" y="1640777"/>
                    <a:pt x="236792" y="1637983"/>
                    <a:pt x="235394" y="1637983"/>
                  </a:cubicBezTo>
                  <a:cubicBezTo>
                    <a:pt x="233998" y="1636586"/>
                    <a:pt x="231204" y="1637983"/>
                    <a:pt x="229807" y="1639380"/>
                  </a:cubicBezTo>
                  <a:cubicBezTo>
                    <a:pt x="228409" y="1639380"/>
                    <a:pt x="227013" y="1636586"/>
                    <a:pt x="228409" y="1633792"/>
                  </a:cubicBezTo>
                  <a:cubicBezTo>
                    <a:pt x="229807" y="1632395"/>
                    <a:pt x="229807" y="1632395"/>
                    <a:pt x="229807" y="1630998"/>
                  </a:cubicBezTo>
                  <a:cubicBezTo>
                    <a:pt x="229807" y="1629601"/>
                    <a:pt x="264732" y="1604455"/>
                    <a:pt x="267526" y="1601661"/>
                  </a:cubicBezTo>
                  <a:cubicBezTo>
                    <a:pt x="268923" y="1600264"/>
                    <a:pt x="281496" y="1589088"/>
                    <a:pt x="282893" y="1589088"/>
                  </a:cubicBezTo>
                  <a:cubicBezTo>
                    <a:pt x="284290" y="1587691"/>
                    <a:pt x="285687" y="1587691"/>
                    <a:pt x="287084" y="1586294"/>
                  </a:cubicBezTo>
                  <a:cubicBezTo>
                    <a:pt x="287084" y="1584897"/>
                    <a:pt x="287084" y="1584897"/>
                    <a:pt x="287084" y="1584897"/>
                  </a:cubicBezTo>
                  <a:cubicBezTo>
                    <a:pt x="287084" y="1583500"/>
                    <a:pt x="288481" y="1583500"/>
                    <a:pt x="289878" y="1582103"/>
                  </a:cubicBezTo>
                  <a:cubicBezTo>
                    <a:pt x="292672" y="1579309"/>
                    <a:pt x="294069" y="1576515"/>
                    <a:pt x="295466" y="1573721"/>
                  </a:cubicBezTo>
                  <a:cubicBezTo>
                    <a:pt x="294069" y="1572324"/>
                    <a:pt x="295466" y="1568133"/>
                    <a:pt x="296863" y="1569530"/>
                  </a:cubicBezTo>
                  <a:cubicBezTo>
                    <a:pt x="299657" y="1569530"/>
                    <a:pt x="299657" y="1575118"/>
                    <a:pt x="302451" y="1575118"/>
                  </a:cubicBezTo>
                  <a:cubicBezTo>
                    <a:pt x="305245" y="1573721"/>
                    <a:pt x="305245" y="1575118"/>
                    <a:pt x="306642" y="1577912"/>
                  </a:cubicBezTo>
                  <a:cubicBezTo>
                    <a:pt x="308039" y="1586294"/>
                    <a:pt x="309436" y="1594676"/>
                    <a:pt x="305245" y="1601661"/>
                  </a:cubicBezTo>
                  <a:cubicBezTo>
                    <a:pt x="301054" y="1607249"/>
                    <a:pt x="296863" y="1612837"/>
                    <a:pt x="291275" y="1617028"/>
                  </a:cubicBezTo>
                  <a:cubicBezTo>
                    <a:pt x="289878" y="1618425"/>
                    <a:pt x="282893" y="1622616"/>
                    <a:pt x="280099" y="1622616"/>
                  </a:cubicBezTo>
                  <a:cubicBezTo>
                    <a:pt x="280099" y="1625410"/>
                    <a:pt x="275908" y="1626807"/>
                    <a:pt x="273114" y="1626807"/>
                  </a:cubicBezTo>
                  <a:cubicBezTo>
                    <a:pt x="270320" y="1628204"/>
                    <a:pt x="268923" y="1630998"/>
                    <a:pt x="266129" y="1633792"/>
                  </a:cubicBezTo>
                  <a:cubicBezTo>
                    <a:pt x="264732" y="1635189"/>
                    <a:pt x="260541" y="1636586"/>
                    <a:pt x="259144" y="1637983"/>
                  </a:cubicBezTo>
                  <a:cubicBezTo>
                    <a:pt x="257747" y="1639380"/>
                    <a:pt x="256349" y="1640777"/>
                    <a:pt x="254953" y="1640777"/>
                  </a:cubicBezTo>
                  <a:cubicBezTo>
                    <a:pt x="253556" y="1637983"/>
                    <a:pt x="252159" y="1636586"/>
                    <a:pt x="250762" y="1637983"/>
                  </a:cubicBezTo>
                  <a:close/>
                  <a:moveTo>
                    <a:pt x="457518" y="1619822"/>
                  </a:moveTo>
                  <a:cubicBezTo>
                    <a:pt x="457518" y="1622616"/>
                    <a:pt x="454724" y="1619822"/>
                    <a:pt x="453327" y="1621219"/>
                  </a:cubicBezTo>
                  <a:cubicBezTo>
                    <a:pt x="451930" y="1621219"/>
                    <a:pt x="453327" y="1624013"/>
                    <a:pt x="453327" y="1624013"/>
                  </a:cubicBezTo>
                  <a:cubicBezTo>
                    <a:pt x="453327" y="1624013"/>
                    <a:pt x="453327" y="1624013"/>
                    <a:pt x="451930" y="1624013"/>
                  </a:cubicBezTo>
                  <a:cubicBezTo>
                    <a:pt x="451930" y="1624013"/>
                    <a:pt x="451930" y="1625410"/>
                    <a:pt x="451930" y="1625410"/>
                  </a:cubicBezTo>
                  <a:cubicBezTo>
                    <a:pt x="450533" y="1625410"/>
                    <a:pt x="450533" y="1625410"/>
                    <a:pt x="450533" y="1626807"/>
                  </a:cubicBezTo>
                  <a:cubicBezTo>
                    <a:pt x="450533" y="1628204"/>
                    <a:pt x="449135" y="1629601"/>
                    <a:pt x="447739" y="1630998"/>
                  </a:cubicBezTo>
                  <a:cubicBezTo>
                    <a:pt x="446342" y="1630998"/>
                    <a:pt x="444945" y="1630998"/>
                    <a:pt x="443548" y="1632395"/>
                  </a:cubicBezTo>
                  <a:cubicBezTo>
                    <a:pt x="443548" y="1632395"/>
                    <a:pt x="443548" y="1635189"/>
                    <a:pt x="442150" y="1635189"/>
                  </a:cubicBezTo>
                  <a:cubicBezTo>
                    <a:pt x="439357" y="1635189"/>
                    <a:pt x="435165" y="1632395"/>
                    <a:pt x="432372" y="1630998"/>
                  </a:cubicBezTo>
                  <a:cubicBezTo>
                    <a:pt x="428181" y="1629601"/>
                    <a:pt x="426784" y="1626807"/>
                    <a:pt x="422593" y="1624013"/>
                  </a:cubicBezTo>
                  <a:cubicBezTo>
                    <a:pt x="418402" y="1621219"/>
                    <a:pt x="415608" y="1618425"/>
                    <a:pt x="411417" y="1617028"/>
                  </a:cubicBezTo>
                  <a:cubicBezTo>
                    <a:pt x="407226" y="1614234"/>
                    <a:pt x="404432" y="1615631"/>
                    <a:pt x="401638" y="1615631"/>
                  </a:cubicBezTo>
                  <a:cubicBezTo>
                    <a:pt x="396050" y="1614234"/>
                    <a:pt x="391859" y="1611440"/>
                    <a:pt x="386271" y="1612837"/>
                  </a:cubicBezTo>
                  <a:cubicBezTo>
                    <a:pt x="386271" y="1614234"/>
                    <a:pt x="389065" y="1615631"/>
                    <a:pt x="390462" y="1617028"/>
                  </a:cubicBezTo>
                  <a:cubicBezTo>
                    <a:pt x="391859" y="1618425"/>
                    <a:pt x="393256" y="1619822"/>
                    <a:pt x="394653" y="1621219"/>
                  </a:cubicBezTo>
                  <a:cubicBezTo>
                    <a:pt x="398844" y="1625410"/>
                    <a:pt x="403035" y="1629601"/>
                    <a:pt x="405829" y="1633792"/>
                  </a:cubicBezTo>
                  <a:cubicBezTo>
                    <a:pt x="407226" y="1635189"/>
                    <a:pt x="408623" y="1636586"/>
                    <a:pt x="410020" y="1637983"/>
                  </a:cubicBezTo>
                  <a:cubicBezTo>
                    <a:pt x="411417" y="1637983"/>
                    <a:pt x="412814" y="1637983"/>
                    <a:pt x="414211" y="1637983"/>
                  </a:cubicBezTo>
                  <a:cubicBezTo>
                    <a:pt x="417005" y="1639380"/>
                    <a:pt x="418402" y="1643571"/>
                    <a:pt x="421196" y="1646365"/>
                  </a:cubicBezTo>
                  <a:cubicBezTo>
                    <a:pt x="422593" y="1647762"/>
                    <a:pt x="423990" y="1649159"/>
                    <a:pt x="425387" y="1650556"/>
                  </a:cubicBezTo>
                  <a:cubicBezTo>
                    <a:pt x="425387" y="1649159"/>
                    <a:pt x="426784" y="1649159"/>
                    <a:pt x="426784" y="1650556"/>
                  </a:cubicBezTo>
                  <a:cubicBezTo>
                    <a:pt x="428181" y="1651953"/>
                    <a:pt x="428181" y="1653350"/>
                    <a:pt x="429578" y="1654747"/>
                  </a:cubicBezTo>
                  <a:cubicBezTo>
                    <a:pt x="429578" y="1657541"/>
                    <a:pt x="429578" y="1661732"/>
                    <a:pt x="428181" y="1665923"/>
                  </a:cubicBezTo>
                  <a:cubicBezTo>
                    <a:pt x="428181" y="1667320"/>
                    <a:pt x="428181" y="1668717"/>
                    <a:pt x="428181" y="1671511"/>
                  </a:cubicBezTo>
                  <a:cubicBezTo>
                    <a:pt x="428181" y="1672908"/>
                    <a:pt x="428181" y="1674305"/>
                    <a:pt x="426784" y="1675702"/>
                  </a:cubicBezTo>
                  <a:cubicBezTo>
                    <a:pt x="426784" y="1677099"/>
                    <a:pt x="423990" y="1682687"/>
                    <a:pt x="426784" y="1684084"/>
                  </a:cubicBezTo>
                  <a:cubicBezTo>
                    <a:pt x="428181" y="1684084"/>
                    <a:pt x="426784" y="1682687"/>
                    <a:pt x="428181" y="1681290"/>
                  </a:cubicBezTo>
                  <a:cubicBezTo>
                    <a:pt x="432372" y="1685481"/>
                    <a:pt x="426784" y="1693863"/>
                    <a:pt x="425387" y="1698054"/>
                  </a:cubicBezTo>
                  <a:cubicBezTo>
                    <a:pt x="419799" y="1700848"/>
                    <a:pt x="414211" y="1705039"/>
                    <a:pt x="408623" y="1707833"/>
                  </a:cubicBezTo>
                  <a:cubicBezTo>
                    <a:pt x="405829" y="1709230"/>
                    <a:pt x="403035" y="1710627"/>
                    <a:pt x="400241" y="1712024"/>
                  </a:cubicBezTo>
                  <a:cubicBezTo>
                    <a:pt x="397447" y="1713421"/>
                    <a:pt x="396050" y="1714818"/>
                    <a:pt x="393256" y="1717612"/>
                  </a:cubicBezTo>
                  <a:cubicBezTo>
                    <a:pt x="389065" y="1720406"/>
                    <a:pt x="384874" y="1720406"/>
                    <a:pt x="382080" y="1724597"/>
                  </a:cubicBezTo>
                  <a:cubicBezTo>
                    <a:pt x="380683" y="1725994"/>
                    <a:pt x="379286" y="1725994"/>
                    <a:pt x="377889" y="1727391"/>
                  </a:cubicBezTo>
                  <a:cubicBezTo>
                    <a:pt x="375095" y="1728788"/>
                    <a:pt x="372301" y="1730185"/>
                    <a:pt x="370904" y="1731582"/>
                  </a:cubicBezTo>
                  <a:cubicBezTo>
                    <a:pt x="366713" y="1734376"/>
                    <a:pt x="362522" y="1739964"/>
                    <a:pt x="358331" y="1744155"/>
                  </a:cubicBezTo>
                  <a:cubicBezTo>
                    <a:pt x="354140" y="1748346"/>
                    <a:pt x="348552" y="1749743"/>
                    <a:pt x="344361" y="1751140"/>
                  </a:cubicBezTo>
                  <a:cubicBezTo>
                    <a:pt x="342964" y="1752537"/>
                    <a:pt x="341567" y="1752537"/>
                    <a:pt x="338773" y="1752537"/>
                  </a:cubicBezTo>
                  <a:cubicBezTo>
                    <a:pt x="337376" y="1753934"/>
                    <a:pt x="335979" y="1753934"/>
                    <a:pt x="334582" y="1755331"/>
                  </a:cubicBezTo>
                  <a:cubicBezTo>
                    <a:pt x="333185" y="1756728"/>
                    <a:pt x="328994" y="1759522"/>
                    <a:pt x="326200" y="1758125"/>
                  </a:cubicBezTo>
                  <a:cubicBezTo>
                    <a:pt x="326200" y="1756728"/>
                    <a:pt x="328994" y="1756728"/>
                    <a:pt x="327597" y="1755331"/>
                  </a:cubicBezTo>
                  <a:cubicBezTo>
                    <a:pt x="326200" y="1755331"/>
                    <a:pt x="324803" y="1758125"/>
                    <a:pt x="323406" y="1758125"/>
                  </a:cubicBezTo>
                  <a:cubicBezTo>
                    <a:pt x="322009" y="1758125"/>
                    <a:pt x="323406" y="1759522"/>
                    <a:pt x="322009" y="1760919"/>
                  </a:cubicBezTo>
                  <a:cubicBezTo>
                    <a:pt x="320612" y="1763713"/>
                    <a:pt x="315024" y="1767904"/>
                    <a:pt x="313627" y="1767904"/>
                  </a:cubicBezTo>
                  <a:cubicBezTo>
                    <a:pt x="312230" y="1767904"/>
                    <a:pt x="312230" y="1767904"/>
                    <a:pt x="312230" y="1767904"/>
                  </a:cubicBezTo>
                  <a:cubicBezTo>
                    <a:pt x="310833" y="1769301"/>
                    <a:pt x="309436" y="1770698"/>
                    <a:pt x="306642" y="1772095"/>
                  </a:cubicBezTo>
                  <a:cubicBezTo>
                    <a:pt x="303848" y="1773492"/>
                    <a:pt x="301054" y="1770698"/>
                    <a:pt x="299657" y="1769301"/>
                  </a:cubicBezTo>
                  <a:cubicBezTo>
                    <a:pt x="295466" y="1767904"/>
                    <a:pt x="289878" y="1763713"/>
                    <a:pt x="285687" y="1755331"/>
                  </a:cubicBezTo>
                  <a:cubicBezTo>
                    <a:pt x="284290" y="1753934"/>
                    <a:pt x="278702" y="1744155"/>
                    <a:pt x="278702" y="1741361"/>
                  </a:cubicBezTo>
                  <a:cubicBezTo>
                    <a:pt x="278702" y="1739964"/>
                    <a:pt x="278702" y="1738567"/>
                    <a:pt x="277305" y="1737170"/>
                  </a:cubicBezTo>
                  <a:cubicBezTo>
                    <a:pt x="275908" y="1735773"/>
                    <a:pt x="275908" y="1735773"/>
                    <a:pt x="274511" y="1734376"/>
                  </a:cubicBezTo>
                  <a:cubicBezTo>
                    <a:pt x="273114" y="1732979"/>
                    <a:pt x="271717" y="1730185"/>
                    <a:pt x="271717" y="1728788"/>
                  </a:cubicBezTo>
                  <a:cubicBezTo>
                    <a:pt x="271717" y="1727391"/>
                    <a:pt x="271717" y="1724597"/>
                    <a:pt x="271717" y="1723200"/>
                  </a:cubicBezTo>
                  <a:cubicBezTo>
                    <a:pt x="271717" y="1720406"/>
                    <a:pt x="270320" y="1719009"/>
                    <a:pt x="268923" y="1717612"/>
                  </a:cubicBezTo>
                  <a:cubicBezTo>
                    <a:pt x="268923" y="1716215"/>
                    <a:pt x="267526" y="1713421"/>
                    <a:pt x="267526" y="1712024"/>
                  </a:cubicBezTo>
                  <a:cubicBezTo>
                    <a:pt x="266129" y="1712024"/>
                    <a:pt x="267526" y="1716215"/>
                    <a:pt x="267526" y="1716215"/>
                  </a:cubicBezTo>
                  <a:cubicBezTo>
                    <a:pt x="266129" y="1719009"/>
                    <a:pt x="263335" y="1710627"/>
                    <a:pt x="263335" y="1709230"/>
                  </a:cubicBezTo>
                  <a:cubicBezTo>
                    <a:pt x="263335" y="1706436"/>
                    <a:pt x="267526" y="1707833"/>
                    <a:pt x="268923" y="1707833"/>
                  </a:cubicBezTo>
                  <a:cubicBezTo>
                    <a:pt x="270320" y="1706436"/>
                    <a:pt x="267526" y="1705039"/>
                    <a:pt x="270320" y="1705039"/>
                  </a:cubicBezTo>
                  <a:cubicBezTo>
                    <a:pt x="273114" y="1705039"/>
                    <a:pt x="273114" y="1707833"/>
                    <a:pt x="274511" y="1705039"/>
                  </a:cubicBezTo>
                  <a:cubicBezTo>
                    <a:pt x="275908" y="1703642"/>
                    <a:pt x="275908" y="1700848"/>
                    <a:pt x="278702" y="1702245"/>
                  </a:cubicBezTo>
                  <a:cubicBezTo>
                    <a:pt x="280099" y="1703642"/>
                    <a:pt x="281496" y="1702245"/>
                    <a:pt x="281496" y="1705039"/>
                  </a:cubicBezTo>
                  <a:cubicBezTo>
                    <a:pt x="281496" y="1706436"/>
                    <a:pt x="281496" y="1706436"/>
                    <a:pt x="281496" y="1707833"/>
                  </a:cubicBezTo>
                  <a:cubicBezTo>
                    <a:pt x="281496" y="1713421"/>
                    <a:pt x="285687" y="1721803"/>
                    <a:pt x="288481" y="1727391"/>
                  </a:cubicBezTo>
                  <a:cubicBezTo>
                    <a:pt x="291275" y="1732979"/>
                    <a:pt x="294069" y="1739964"/>
                    <a:pt x="298260" y="1745552"/>
                  </a:cubicBezTo>
                  <a:cubicBezTo>
                    <a:pt x="299657" y="1746949"/>
                    <a:pt x="302451" y="1751140"/>
                    <a:pt x="303848" y="1749743"/>
                  </a:cubicBezTo>
                  <a:cubicBezTo>
                    <a:pt x="306642" y="1749743"/>
                    <a:pt x="309436" y="1748346"/>
                    <a:pt x="310833" y="1746949"/>
                  </a:cubicBezTo>
                  <a:cubicBezTo>
                    <a:pt x="316421" y="1744155"/>
                    <a:pt x="322009" y="1739964"/>
                    <a:pt x="327597" y="1735773"/>
                  </a:cubicBezTo>
                  <a:cubicBezTo>
                    <a:pt x="334582" y="1732979"/>
                    <a:pt x="341567" y="1730185"/>
                    <a:pt x="347155" y="1725994"/>
                  </a:cubicBezTo>
                  <a:cubicBezTo>
                    <a:pt x="352743" y="1721803"/>
                    <a:pt x="356934" y="1717612"/>
                    <a:pt x="362522" y="1713421"/>
                  </a:cubicBezTo>
                  <a:cubicBezTo>
                    <a:pt x="368110" y="1709230"/>
                    <a:pt x="372301" y="1706436"/>
                    <a:pt x="377889" y="1703642"/>
                  </a:cubicBezTo>
                  <a:cubicBezTo>
                    <a:pt x="382080" y="1702245"/>
                    <a:pt x="386271" y="1698054"/>
                    <a:pt x="390462" y="1695260"/>
                  </a:cubicBezTo>
                  <a:cubicBezTo>
                    <a:pt x="394653" y="1692466"/>
                    <a:pt x="398844" y="1689672"/>
                    <a:pt x="403035" y="1685481"/>
                  </a:cubicBezTo>
                  <a:cubicBezTo>
                    <a:pt x="405829" y="1682687"/>
                    <a:pt x="410020" y="1675702"/>
                    <a:pt x="408623" y="1671511"/>
                  </a:cubicBezTo>
                  <a:cubicBezTo>
                    <a:pt x="405829" y="1667320"/>
                    <a:pt x="401638" y="1663129"/>
                    <a:pt x="397447" y="1660335"/>
                  </a:cubicBezTo>
                  <a:cubicBezTo>
                    <a:pt x="396050" y="1658938"/>
                    <a:pt x="393256" y="1657541"/>
                    <a:pt x="391859" y="1656144"/>
                  </a:cubicBezTo>
                  <a:cubicBezTo>
                    <a:pt x="390462" y="1654747"/>
                    <a:pt x="389065" y="1653350"/>
                    <a:pt x="387668" y="1651953"/>
                  </a:cubicBezTo>
                  <a:cubicBezTo>
                    <a:pt x="384874" y="1650556"/>
                    <a:pt x="382080" y="1653350"/>
                    <a:pt x="379286" y="1651953"/>
                  </a:cubicBezTo>
                  <a:cubicBezTo>
                    <a:pt x="376492" y="1650556"/>
                    <a:pt x="373698" y="1651953"/>
                    <a:pt x="372301" y="1650556"/>
                  </a:cubicBezTo>
                  <a:cubicBezTo>
                    <a:pt x="370904" y="1650556"/>
                    <a:pt x="366713" y="1649159"/>
                    <a:pt x="363919" y="1649159"/>
                  </a:cubicBezTo>
                  <a:cubicBezTo>
                    <a:pt x="363919" y="1649159"/>
                    <a:pt x="362522" y="1653350"/>
                    <a:pt x="362522" y="1654747"/>
                  </a:cubicBezTo>
                  <a:cubicBezTo>
                    <a:pt x="363919" y="1654747"/>
                    <a:pt x="365316" y="1653350"/>
                    <a:pt x="366713" y="1653350"/>
                  </a:cubicBezTo>
                  <a:cubicBezTo>
                    <a:pt x="366713" y="1653350"/>
                    <a:pt x="365316" y="1654747"/>
                    <a:pt x="366713" y="1656144"/>
                  </a:cubicBezTo>
                  <a:cubicBezTo>
                    <a:pt x="366713" y="1657541"/>
                    <a:pt x="366713" y="1658938"/>
                    <a:pt x="366713" y="1660335"/>
                  </a:cubicBezTo>
                  <a:cubicBezTo>
                    <a:pt x="366713" y="1661732"/>
                    <a:pt x="365316" y="1664526"/>
                    <a:pt x="365316" y="1665923"/>
                  </a:cubicBezTo>
                  <a:cubicBezTo>
                    <a:pt x="363919" y="1671511"/>
                    <a:pt x="361125" y="1674305"/>
                    <a:pt x="355537" y="1668717"/>
                  </a:cubicBezTo>
                  <a:cubicBezTo>
                    <a:pt x="351346" y="1664526"/>
                    <a:pt x="345758" y="1661732"/>
                    <a:pt x="342964" y="1657541"/>
                  </a:cubicBezTo>
                  <a:cubicBezTo>
                    <a:pt x="340170" y="1654747"/>
                    <a:pt x="334582" y="1649159"/>
                    <a:pt x="331788" y="1647762"/>
                  </a:cubicBezTo>
                  <a:cubicBezTo>
                    <a:pt x="330391" y="1647762"/>
                    <a:pt x="330391" y="1651953"/>
                    <a:pt x="330391" y="1653350"/>
                  </a:cubicBezTo>
                  <a:cubicBezTo>
                    <a:pt x="328994" y="1654747"/>
                    <a:pt x="326200" y="1656144"/>
                    <a:pt x="327597" y="1658938"/>
                  </a:cubicBezTo>
                  <a:cubicBezTo>
                    <a:pt x="328994" y="1661732"/>
                    <a:pt x="333185" y="1663129"/>
                    <a:pt x="334582" y="1664526"/>
                  </a:cubicBezTo>
                  <a:cubicBezTo>
                    <a:pt x="337376" y="1665923"/>
                    <a:pt x="337376" y="1668717"/>
                    <a:pt x="340170" y="1668717"/>
                  </a:cubicBezTo>
                  <a:cubicBezTo>
                    <a:pt x="341567" y="1671511"/>
                    <a:pt x="344361" y="1672908"/>
                    <a:pt x="345758" y="1674305"/>
                  </a:cubicBezTo>
                  <a:cubicBezTo>
                    <a:pt x="345758" y="1675702"/>
                    <a:pt x="345758" y="1679893"/>
                    <a:pt x="347155" y="1681290"/>
                  </a:cubicBezTo>
                  <a:cubicBezTo>
                    <a:pt x="347155" y="1682687"/>
                    <a:pt x="345758" y="1682687"/>
                    <a:pt x="345758" y="1684084"/>
                  </a:cubicBezTo>
                  <a:cubicBezTo>
                    <a:pt x="344361" y="1685481"/>
                    <a:pt x="345758" y="1685481"/>
                    <a:pt x="345758" y="1686878"/>
                  </a:cubicBezTo>
                  <a:cubicBezTo>
                    <a:pt x="344361" y="1688275"/>
                    <a:pt x="341567" y="1684084"/>
                    <a:pt x="341567" y="1685481"/>
                  </a:cubicBezTo>
                  <a:cubicBezTo>
                    <a:pt x="341567" y="1686878"/>
                    <a:pt x="344361" y="1686878"/>
                    <a:pt x="341567" y="1688275"/>
                  </a:cubicBezTo>
                  <a:cubicBezTo>
                    <a:pt x="340170" y="1688275"/>
                    <a:pt x="340170" y="1685481"/>
                    <a:pt x="338773" y="1686878"/>
                  </a:cubicBezTo>
                  <a:cubicBezTo>
                    <a:pt x="338773" y="1688275"/>
                    <a:pt x="341567" y="1689672"/>
                    <a:pt x="338773" y="1689672"/>
                  </a:cubicBezTo>
                  <a:cubicBezTo>
                    <a:pt x="338773" y="1689672"/>
                    <a:pt x="335979" y="1689672"/>
                    <a:pt x="335979" y="1691069"/>
                  </a:cubicBezTo>
                  <a:cubicBezTo>
                    <a:pt x="335979" y="1692466"/>
                    <a:pt x="328994" y="1685481"/>
                    <a:pt x="328994" y="1685481"/>
                  </a:cubicBezTo>
                  <a:cubicBezTo>
                    <a:pt x="324803" y="1682687"/>
                    <a:pt x="320612" y="1679893"/>
                    <a:pt x="316421" y="1677099"/>
                  </a:cubicBezTo>
                  <a:cubicBezTo>
                    <a:pt x="312230" y="1675702"/>
                    <a:pt x="308039" y="1677099"/>
                    <a:pt x="303848" y="1677099"/>
                  </a:cubicBezTo>
                  <a:cubicBezTo>
                    <a:pt x="298260" y="1677099"/>
                    <a:pt x="292672" y="1681290"/>
                    <a:pt x="289878" y="1685481"/>
                  </a:cubicBezTo>
                  <a:cubicBezTo>
                    <a:pt x="288481" y="1688275"/>
                    <a:pt x="285687" y="1689672"/>
                    <a:pt x="282893" y="1691069"/>
                  </a:cubicBezTo>
                  <a:cubicBezTo>
                    <a:pt x="281496" y="1692466"/>
                    <a:pt x="278702" y="1691069"/>
                    <a:pt x="277305" y="1692466"/>
                  </a:cubicBezTo>
                  <a:cubicBezTo>
                    <a:pt x="273114" y="1695260"/>
                    <a:pt x="268923" y="1695260"/>
                    <a:pt x="266129" y="1692466"/>
                  </a:cubicBezTo>
                  <a:cubicBezTo>
                    <a:pt x="266129" y="1692466"/>
                    <a:pt x="268923" y="1689672"/>
                    <a:pt x="268923" y="1688275"/>
                  </a:cubicBezTo>
                  <a:cubicBezTo>
                    <a:pt x="267526" y="1685481"/>
                    <a:pt x="266129" y="1686878"/>
                    <a:pt x="264732" y="1688275"/>
                  </a:cubicBezTo>
                  <a:cubicBezTo>
                    <a:pt x="264732" y="1686878"/>
                    <a:pt x="264732" y="1685481"/>
                    <a:pt x="263335" y="1684084"/>
                  </a:cubicBezTo>
                  <a:cubicBezTo>
                    <a:pt x="263335" y="1684084"/>
                    <a:pt x="261938" y="1684084"/>
                    <a:pt x="261938" y="1682687"/>
                  </a:cubicBezTo>
                  <a:cubicBezTo>
                    <a:pt x="260541" y="1679893"/>
                    <a:pt x="264732" y="1678496"/>
                    <a:pt x="264732" y="1677099"/>
                  </a:cubicBezTo>
                  <a:cubicBezTo>
                    <a:pt x="264732" y="1677099"/>
                    <a:pt x="263335" y="1677099"/>
                    <a:pt x="263335" y="1677099"/>
                  </a:cubicBezTo>
                  <a:cubicBezTo>
                    <a:pt x="263335" y="1675702"/>
                    <a:pt x="263335" y="1675702"/>
                    <a:pt x="263335" y="1674305"/>
                  </a:cubicBezTo>
                  <a:cubicBezTo>
                    <a:pt x="264732" y="1672908"/>
                    <a:pt x="266129" y="1668717"/>
                    <a:pt x="267526" y="1667320"/>
                  </a:cubicBezTo>
                  <a:cubicBezTo>
                    <a:pt x="270320" y="1664526"/>
                    <a:pt x="275908" y="1664526"/>
                    <a:pt x="278702" y="1661732"/>
                  </a:cubicBezTo>
                  <a:cubicBezTo>
                    <a:pt x="281496" y="1660335"/>
                    <a:pt x="288481" y="1658938"/>
                    <a:pt x="287084" y="1653350"/>
                  </a:cubicBezTo>
                  <a:cubicBezTo>
                    <a:pt x="287084" y="1651953"/>
                    <a:pt x="287084" y="1651953"/>
                    <a:pt x="287084" y="1650556"/>
                  </a:cubicBezTo>
                  <a:cubicBezTo>
                    <a:pt x="287084" y="1649159"/>
                    <a:pt x="285687" y="1647762"/>
                    <a:pt x="284290" y="1646365"/>
                  </a:cubicBezTo>
                  <a:cubicBezTo>
                    <a:pt x="282893" y="1643571"/>
                    <a:pt x="280099" y="1643571"/>
                    <a:pt x="278702" y="1640777"/>
                  </a:cubicBezTo>
                  <a:cubicBezTo>
                    <a:pt x="275908" y="1636586"/>
                    <a:pt x="280099" y="1632395"/>
                    <a:pt x="282893" y="1629601"/>
                  </a:cubicBezTo>
                  <a:cubicBezTo>
                    <a:pt x="285687" y="1628204"/>
                    <a:pt x="287084" y="1628204"/>
                    <a:pt x="288481" y="1625410"/>
                  </a:cubicBezTo>
                  <a:cubicBezTo>
                    <a:pt x="289878" y="1624013"/>
                    <a:pt x="289878" y="1625410"/>
                    <a:pt x="291275" y="1626807"/>
                  </a:cubicBezTo>
                  <a:cubicBezTo>
                    <a:pt x="291275" y="1626807"/>
                    <a:pt x="292672" y="1626807"/>
                    <a:pt x="294069" y="1626807"/>
                  </a:cubicBezTo>
                  <a:cubicBezTo>
                    <a:pt x="295466" y="1628204"/>
                    <a:pt x="296863" y="1628204"/>
                    <a:pt x="298260" y="1629601"/>
                  </a:cubicBezTo>
                  <a:cubicBezTo>
                    <a:pt x="301054" y="1630998"/>
                    <a:pt x="303848" y="1630998"/>
                    <a:pt x="305245" y="1630998"/>
                  </a:cubicBezTo>
                  <a:cubicBezTo>
                    <a:pt x="308039" y="1630998"/>
                    <a:pt x="312230" y="1632395"/>
                    <a:pt x="315024" y="1632395"/>
                  </a:cubicBezTo>
                  <a:cubicBezTo>
                    <a:pt x="316421" y="1632395"/>
                    <a:pt x="316421" y="1633792"/>
                    <a:pt x="316421" y="1635189"/>
                  </a:cubicBezTo>
                  <a:cubicBezTo>
                    <a:pt x="316421" y="1636586"/>
                    <a:pt x="310833" y="1633792"/>
                    <a:pt x="309436" y="1633792"/>
                  </a:cubicBezTo>
                  <a:cubicBezTo>
                    <a:pt x="310833" y="1635189"/>
                    <a:pt x="315024" y="1635189"/>
                    <a:pt x="316421" y="1635189"/>
                  </a:cubicBezTo>
                  <a:cubicBezTo>
                    <a:pt x="317818" y="1635189"/>
                    <a:pt x="317818" y="1633792"/>
                    <a:pt x="319215" y="1633792"/>
                  </a:cubicBezTo>
                  <a:cubicBezTo>
                    <a:pt x="320612" y="1632395"/>
                    <a:pt x="317818" y="1630998"/>
                    <a:pt x="317818" y="1630998"/>
                  </a:cubicBezTo>
                  <a:cubicBezTo>
                    <a:pt x="315024" y="1628204"/>
                    <a:pt x="308039" y="1625410"/>
                    <a:pt x="306642" y="1619822"/>
                  </a:cubicBezTo>
                  <a:cubicBezTo>
                    <a:pt x="306642" y="1615631"/>
                    <a:pt x="309436" y="1611440"/>
                    <a:pt x="310833" y="1608646"/>
                  </a:cubicBezTo>
                  <a:cubicBezTo>
                    <a:pt x="313627" y="1605852"/>
                    <a:pt x="320612" y="1600264"/>
                    <a:pt x="319215" y="1607249"/>
                  </a:cubicBezTo>
                  <a:cubicBezTo>
                    <a:pt x="319215" y="1607249"/>
                    <a:pt x="317818" y="1615631"/>
                    <a:pt x="319215" y="1612837"/>
                  </a:cubicBezTo>
                  <a:cubicBezTo>
                    <a:pt x="320612" y="1611440"/>
                    <a:pt x="319215" y="1610043"/>
                    <a:pt x="320612" y="1608646"/>
                  </a:cubicBezTo>
                  <a:cubicBezTo>
                    <a:pt x="322009" y="1607249"/>
                    <a:pt x="320612" y="1607249"/>
                    <a:pt x="320612" y="1607249"/>
                  </a:cubicBezTo>
                  <a:cubicBezTo>
                    <a:pt x="320612" y="1607249"/>
                    <a:pt x="323406" y="1604455"/>
                    <a:pt x="323406" y="1604455"/>
                  </a:cubicBezTo>
                  <a:cubicBezTo>
                    <a:pt x="324803" y="1603058"/>
                    <a:pt x="326200" y="1603058"/>
                    <a:pt x="327597" y="1601661"/>
                  </a:cubicBezTo>
                  <a:cubicBezTo>
                    <a:pt x="328994" y="1600264"/>
                    <a:pt x="328994" y="1598867"/>
                    <a:pt x="330391" y="1597470"/>
                  </a:cubicBezTo>
                  <a:cubicBezTo>
                    <a:pt x="331788" y="1596073"/>
                    <a:pt x="330391" y="1591882"/>
                    <a:pt x="328994" y="1589088"/>
                  </a:cubicBezTo>
                  <a:cubicBezTo>
                    <a:pt x="326200" y="1586294"/>
                    <a:pt x="327597" y="1577912"/>
                    <a:pt x="327597" y="1573721"/>
                  </a:cubicBezTo>
                  <a:cubicBezTo>
                    <a:pt x="327597" y="1568133"/>
                    <a:pt x="331788" y="1562545"/>
                    <a:pt x="331788" y="1556957"/>
                  </a:cubicBezTo>
                  <a:cubicBezTo>
                    <a:pt x="331788" y="1555560"/>
                    <a:pt x="331788" y="1551369"/>
                    <a:pt x="334582" y="1552766"/>
                  </a:cubicBezTo>
                  <a:cubicBezTo>
                    <a:pt x="337376" y="1554163"/>
                    <a:pt x="337376" y="1556957"/>
                    <a:pt x="340170" y="1558354"/>
                  </a:cubicBezTo>
                  <a:cubicBezTo>
                    <a:pt x="341567" y="1559751"/>
                    <a:pt x="342964" y="1559751"/>
                    <a:pt x="344361" y="1561148"/>
                  </a:cubicBezTo>
                  <a:cubicBezTo>
                    <a:pt x="345758" y="1562545"/>
                    <a:pt x="345758" y="1563942"/>
                    <a:pt x="345758" y="1565339"/>
                  </a:cubicBezTo>
                  <a:cubicBezTo>
                    <a:pt x="347155" y="1568133"/>
                    <a:pt x="348552" y="1570927"/>
                    <a:pt x="351346" y="1573721"/>
                  </a:cubicBezTo>
                  <a:cubicBezTo>
                    <a:pt x="354140" y="1577912"/>
                    <a:pt x="359728" y="1584897"/>
                    <a:pt x="365316" y="1584897"/>
                  </a:cubicBezTo>
                  <a:cubicBezTo>
                    <a:pt x="366713" y="1584897"/>
                    <a:pt x="370904" y="1586294"/>
                    <a:pt x="372301" y="1583500"/>
                  </a:cubicBezTo>
                  <a:cubicBezTo>
                    <a:pt x="372301" y="1582103"/>
                    <a:pt x="372301" y="1579309"/>
                    <a:pt x="370904" y="1577912"/>
                  </a:cubicBezTo>
                  <a:cubicBezTo>
                    <a:pt x="370904" y="1575118"/>
                    <a:pt x="372301" y="1575118"/>
                    <a:pt x="370904" y="1572324"/>
                  </a:cubicBezTo>
                  <a:cubicBezTo>
                    <a:pt x="369507" y="1570927"/>
                    <a:pt x="370904" y="1568133"/>
                    <a:pt x="372301" y="1566736"/>
                  </a:cubicBezTo>
                  <a:cubicBezTo>
                    <a:pt x="375095" y="1562545"/>
                    <a:pt x="380683" y="1561148"/>
                    <a:pt x="383477" y="1558354"/>
                  </a:cubicBezTo>
                  <a:cubicBezTo>
                    <a:pt x="383477" y="1558354"/>
                    <a:pt x="393256" y="1554163"/>
                    <a:pt x="396050" y="1552766"/>
                  </a:cubicBezTo>
                  <a:cubicBezTo>
                    <a:pt x="400241" y="1549972"/>
                    <a:pt x="405829" y="1549972"/>
                    <a:pt x="408623" y="1554163"/>
                  </a:cubicBezTo>
                  <a:cubicBezTo>
                    <a:pt x="410020" y="1556957"/>
                    <a:pt x="408623" y="1562545"/>
                    <a:pt x="412814" y="1565339"/>
                  </a:cubicBezTo>
                  <a:cubicBezTo>
                    <a:pt x="414211" y="1566736"/>
                    <a:pt x="417005" y="1566736"/>
                    <a:pt x="418402" y="1568133"/>
                  </a:cubicBezTo>
                  <a:cubicBezTo>
                    <a:pt x="419799" y="1569530"/>
                    <a:pt x="422593" y="1569530"/>
                    <a:pt x="425387" y="1569530"/>
                  </a:cubicBezTo>
                  <a:cubicBezTo>
                    <a:pt x="430975" y="1566736"/>
                    <a:pt x="436563" y="1563942"/>
                    <a:pt x="442150" y="1561148"/>
                  </a:cubicBezTo>
                  <a:cubicBezTo>
                    <a:pt x="446342" y="1558354"/>
                    <a:pt x="449135" y="1556957"/>
                    <a:pt x="450533" y="1552766"/>
                  </a:cubicBezTo>
                  <a:cubicBezTo>
                    <a:pt x="450533" y="1552766"/>
                    <a:pt x="453327" y="1548575"/>
                    <a:pt x="453327" y="1551369"/>
                  </a:cubicBezTo>
                  <a:cubicBezTo>
                    <a:pt x="453327" y="1551369"/>
                    <a:pt x="453327" y="1552766"/>
                    <a:pt x="454724" y="1552766"/>
                  </a:cubicBezTo>
                  <a:cubicBezTo>
                    <a:pt x="453327" y="1549972"/>
                    <a:pt x="456120" y="1551369"/>
                    <a:pt x="456120" y="1551369"/>
                  </a:cubicBezTo>
                  <a:cubicBezTo>
                    <a:pt x="457518" y="1551369"/>
                    <a:pt x="458915" y="1559751"/>
                    <a:pt x="458915" y="1559751"/>
                  </a:cubicBezTo>
                  <a:cubicBezTo>
                    <a:pt x="461709" y="1563942"/>
                    <a:pt x="461709" y="1572324"/>
                    <a:pt x="461709" y="1577912"/>
                  </a:cubicBezTo>
                  <a:cubicBezTo>
                    <a:pt x="461709" y="1582103"/>
                    <a:pt x="460312" y="1589088"/>
                    <a:pt x="457518" y="1593279"/>
                  </a:cubicBezTo>
                  <a:cubicBezTo>
                    <a:pt x="456120" y="1596073"/>
                    <a:pt x="453327" y="1596073"/>
                    <a:pt x="449135" y="1596073"/>
                  </a:cubicBezTo>
                  <a:cubicBezTo>
                    <a:pt x="446342" y="1596073"/>
                    <a:pt x="444945" y="1597470"/>
                    <a:pt x="442150" y="1596073"/>
                  </a:cubicBezTo>
                  <a:cubicBezTo>
                    <a:pt x="440754" y="1597470"/>
                    <a:pt x="450533" y="1598867"/>
                    <a:pt x="450533" y="1600264"/>
                  </a:cubicBezTo>
                  <a:cubicBezTo>
                    <a:pt x="451930" y="1600264"/>
                    <a:pt x="453327" y="1601661"/>
                    <a:pt x="454724" y="1603058"/>
                  </a:cubicBezTo>
                  <a:cubicBezTo>
                    <a:pt x="456120" y="1603058"/>
                    <a:pt x="457518" y="1604455"/>
                    <a:pt x="457518" y="1604455"/>
                  </a:cubicBezTo>
                  <a:cubicBezTo>
                    <a:pt x="458915" y="1605852"/>
                    <a:pt x="458915" y="1607249"/>
                    <a:pt x="461709" y="1607249"/>
                  </a:cubicBezTo>
                  <a:cubicBezTo>
                    <a:pt x="463105" y="1607249"/>
                    <a:pt x="463105" y="1605852"/>
                    <a:pt x="464503" y="1605852"/>
                  </a:cubicBezTo>
                  <a:cubicBezTo>
                    <a:pt x="465900" y="1605852"/>
                    <a:pt x="464503" y="1607249"/>
                    <a:pt x="465900" y="1608646"/>
                  </a:cubicBezTo>
                  <a:cubicBezTo>
                    <a:pt x="465900" y="1610043"/>
                    <a:pt x="465900" y="1610043"/>
                    <a:pt x="465900" y="1610043"/>
                  </a:cubicBezTo>
                  <a:cubicBezTo>
                    <a:pt x="465900" y="1610043"/>
                    <a:pt x="467297" y="1612837"/>
                    <a:pt x="467297" y="1612837"/>
                  </a:cubicBezTo>
                  <a:cubicBezTo>
                    <a:pt x="458915" y="1615631"/>
                    <a:pt x="457518" y="1618425"/>
                    <a:pt x="457518" y="1619822"/>
                  </a:cubicBezTo>
                  <a:close/>
                  <a:moveTo>
                    <a:pt x="505015" y="1913191"/>
                  </a:moveTo>
                  <a:cubicBezTo>
                    <a:pt x="503619" y="1911795"/>
                    <a:pt x="505015" y="1911795"/>
                    <a:pt x="503619" y="1909001"/>
                  </a:cubicBezTo>
                  <a:cubicBezTo>
                    <a:pt x="502222" y="1907604"/>
                    <a:pt x="502222" y="1906206"/>
                    <a:pt x="502222" y="1903413"/>
                  </a:cubicBezTo>
                  <a:cubicBezTo>
                    <a:pt x="502222" y="1902016"/>
                    <a:pt x="500825" y="1903413"/>
                    <a:pt x="500825" y="1900619"/>
                  </a:cubicBezTo>
                  <a:cubicBezTo>
                    <a:pt x="500825" y="1899221"/>
                    <a:pt x="500825" y="1897825"/>
                    <a:pt x="502222" y="1896428"/>
                  </a:cubicBezTo>
                  <a:cubicBezTo>
                    <a:pt x="506413" y="1893634"/>
                    <a:pt x="509207" y="1892236"/>
                    <a:pt x="512000" y="1889443"/>
                  </a:cubicBezTo>
                  <a:cubicBezTo>
                    <a:pt x="514795" y="1886649"/>
                    <a:pt x="517589" y="1885251"/>
                    <a:pt x="520383" y="1885251"/>
                  </a:cubicBezTo>
                  <a:cubicBezTo>
                    <a:pt x="521780" y="1885251"/>
                    <a:pt x="527368" y="1883855"/>
                    <a:pt x="528765" y="1886649"/>
                  </a:cubicBezTo>
                  <a:cubicBezTo>
                    <a:pt x="527368" y="1889443"/>
                    <a:pt x="531559" y="1889443"/>
                    <a:pt x="534353" y="1889443"/>
                  </a:cubicBezTo>
                  <a:cubicBezTo>
                    <a:pt x="534353" y="1889443"/>
                    <a:pt x="538544" y="1889443"/>
                    <a:pt x="538544" y="1889443"/>
                  </a:cubicBezTo>
                  <a:cubicBezTo>
                    <a:pt x="538544" y="1889443"/>
                    <a:pt x="537147" y="1889443"/>
                    <a:pt x="537147" y="1890840"/>
                  </a:cubicBezTo>
                  <a:cubicBezTo>
                    <a:pt x="537147" y="1892236"/>
                    <a:pt x="539941" y="1890840"/>
                    <a:pt x="542735" y="1892236"/>
                  </a:cubicBezTo>
                  <a:cubicBezTo>
                    <a:pt x="544132" y="1892236"/>
                    <a:pt x="555308" y="1893634"/>
                    <a:pt x="553911" y="1896428"/>
                  </a:cubicBezTo>
                  <a:cubicBezTo>
                    <a:pt x="552514" y="1896428"/>
                    <a:pt x="551117" y="1895031"/>
                    <a:pt x="551117" y="1896428"/>
                  </a:cubicBezTo>
                  <a:cubicBezTo>
                    <a:pt x="551117" y="1897825"/>
                    <a:pt x="548323" y="1897825"/>
                    <a:pt x="546926" y="1897825"/>
                  </a:cubicBezTo>
                  <a:cubicBezTo>
                    <a:pt x="545529" y="1897825"/>
                    <a:pt x="544132" y="1897825"/>
                    <a:pt x="544132" y="1899221"/>
                  </a:cubicBezTo>
                  <a:cubicBezTo>
                    <a:pt x="544132" y="1900619"/>
                    <a:pt x="545529" y="1900619"/>
                    <a:pt x="545529" y="1900619"/>
                  </a:cubicBezTo>
                  <a:cubicBezTo>
                    <a:pt x="546926" y="1902016"/>
                    <a:pt x="548323" y="1903413"/>
                    <a:pt x="545529" y="1903413"/>
                  </a:cubicBezTo>
                  <a:cubicBezTo>
                    <a:pt x="544132" y="1903413"/>
                    <a:pt x="544132" y="1903413"/>
                    <a:pt x="542735" y="1903413"/>
                  </a:cubicBezTo>
                  <a:cubicBezTo>
                    <a:pt x="541338" y="1904810"/>
                    <a:pt x="541338" y="1906206"/>
                    <a:pt x="541338" y="1907604"/>
                  </a:cubicBezTo>
                  <a:cubicBezTo>
                    <a:pt x="541338" y="1907604"/>
                    <a:pt x="532956" y="1906206"/>
                    <a:pt x="531559" y="1906206"/>
                  </a:cubicBezTo>
                  <a:cubicBezTo>
                    <a:pt x="528765" y="1906206"/>
                    <a:pt x="525971" y="1904810"/>
                    <a:pt x="524574" y="1906206"/>
                  </a:cubicBezTo>
                  <a:cubicBezTo>
                    <a:pt x="523177" y="1907604"/>
                    <a:pt x="521780" y="1909001"/>
                    <a:pt x="520383" y="1909001"/>
                  </a:cubicBezTo>
                  <a:cubicBezTo>
                    <a:pt x="517589" y="1910398"/>
                    <a:pt x="514795" y="1914589"/>
                    <a:pt x="510604" y="1914589"/>
                  </a:cubicBezTo>
                  <a:cubicBezTo>
                    <a:pt x="509207" y="1914589"/>
                    <a:pt x="507810" y="1914589"/>
                    <a:pt x="506413" y="1913191"/>
                  </a:cubicBezTo>
                  <a:cubicBezTo>
                    <a:pt x="505015" y="1914589"/>
                    <a:pt x="506413" y="1913191"/>
                    <a:pt x="505015" y="1913191"/>
                  </a:cubicBezTo>
                  <a:close/>
                  <a:moveTo>
                    <a:pt x="646113" y="1942529"/>
                  </a:moveTo>
                  <a:cubicBezTo>
                    <a:pt x="646113" y="1943926"/>
                    <a:pt x="643319" y="1941131"/>
                    <a:pt x="643319" y="1942529"/>
                  </a:cubicBezTo>
                  <a:cubicBezTo>
                    <a:pt x="641922" y="1943926"/>
                    <a:pt x="641922" y="1943926"/>
                    <a:pt x="640525" y="1945323"/>
                  </a:cubicBezTo>
                  <a:cubicBezTo>
                    <a:pt x="637731" y="1948116"/>
                    <a:pt x="636334" y="1952308"/>
                    <a:pt x="636334" y="1956499"/>
                  </a:cubicBezTo>
                  <a:cubicBezTo>
                    <a:pt x="634937" y="1959293"/>
                    <a:pt x="636334" y="1963484"/>
                    <a:pt x="634937" y="1966278"/>
                  </a:cubicBezTo>
                  <a:cubicBezTo>
                    <a:pt x="633540" y="1967675"/>
                    <a:pt x="630746" y="1970469"/>
                    <a:pt x="632143" y="1973263"/>
                  </a:cubicBezTo>
                  <a:cubicBezTo>
                    <a:pt x="632143" y="1973263"/>
                    <a:pt x="630746" y="1974660"/>
                    <a:pt x="629349" y="1973263"/>
                  </a:cubicBezTo>
                  <a:cubicBezTo>
                    <a:pt x="627952" y="1973263"/>
                    <a:pt x="627952" y="1976056"/>
                    <a:pt x="626555" y="1974660"/>
                  </a:cubicBezTo>
                  <a:cubicBezTo>
                    <a:pt x="623761" y="1973263"/>
                    <a:pt x="626555" y="1969071"/>
                    <a:pt x="626555" y="1966278"/>
                  </a:cubicBezTo>
                  <a:cubicBezTo>
                    <a:pt x="625158" y="1966278"/>
                    <a:pt x="625158" y="1970469"/>
                    <a:pt x="623761" y="1969071"/>
                  </a:cubicBezTo>
                  <a:cubicBezTo>
                    <a:pt x="623761" y="1970469"/>
                    <a:pt x="623761" y="1970469"/>
                    <a:pt x="622364" y="1971866"/>
                  </a:cubicBezTo>
                  <a:cubicBezTo>
                    <a:pt x="622364" y="1971866"/>
                    <a:pt x="620967" y="1970469"/>
                    <a:pt x="619570" y="1970469"/>
                  </a:cubicBezTo>
                  <a:cubicBezTo>
                    <a:pt x="615379" y="1969071"/>
                    <a:pt x="612585" y="1971866"/>
                    <a:pt x="609791" y="1969071"/>
                  </a:cubicBezTo>
                  <a:cubicBezTo>
                    <a:pt x="606997" y="1966278"/>
                    <a:pt x="609791" y="1962086"/>
                    <a:pt x="609791" y="1959293"/>
                  </a:cubicBezTo>
                  <a:cubicBezTo>
                    <a:pt x="611188" y="1955101"/>
                    <a:pt x="612585" y="1949514"/>
                    <a:pt x="611188" y="1945323"/>
                  </a:cubicBezTo>
                  <a:cubicBezTo>
                    <a:pt x="611188" y="1941131"/>
                    <a:pt x="609791" y="1938338"/>
                    <a:pt x="608394" y="1934146"/>
                  </a:cubicBezTo>
                  <a:cubicBezTo>
                    <a:pt x="606997" y="1931353"/>
                    <a:pt x="606997" y="1929956"/>
                    <a:pt x="608394" y="1927161"/>
                  </a:cubicBezTo>
                  <a:cubicBezTo>
                    <a:pt x="608394" y="1925765"/>
                    <a:pt x="606997" y="1925765"/>
                    <a:pt x="606997" y="1924368"/>
                  </a:cubicBezTo>
                  <a:cubicBezTo>
                    <a:pt x="608394" y="1922971"/>
                    <a:pt x="608394" y="1918780"/>
                    <a:pt x="611188" y="1921574"/>
                  </a:cubicBezTo>
                  <a:cubicBezTo>
                    <a:pt x="611188" y="1922971"/>
                    <a:pt x="613982" y="1922971"/>
                    <a:pt x="613982" y="1921574"/>
                  </a:cubicBezTo>
                  <a:cubicBezTo>
                    <a:pt x="615379" y="1920176"/>
                    <a:pt x="612585" y="1920176"/>
                    <a:pt x="612585" y="1920176"/>
                  </a:cubicBezTo>
                  <a:cubicBezTo>
                    <a:pt x="612585" y="1918780"/>
                    <a:pt x="615379" y="1918780"/>
                    <a:pt x="613982" y="1920176"/>
                  </a:cubicBezTo>
                  <a:cubicBezTo>
                    <a:pt x="613982" y="1921574"/>
                    <a:pt x="616776" y="1921574"/>
                    <a:pt x="616776" y="1920176"/>
                  </a:cubicBezTo>
                  <a:cubicBezTo>
                    <a:pt x="620967" y="1918780"/>
                    <a:pt x="618173" y="1917383"/>
                    <a:pt x="616776" y="1913191"/>
                  </a:cubicBezTo>
                  <a:cubicBezTo>
                    <a:pt x="619570" y="1913191"/>
                    <a:pt x="619570" y="1917383"/>
                    <a:pt x="622364" y="1918780"/>
                  </a:cubicBezTo>
                  <a:cubicBezTo>
                    <a:pt x="622364" y="1918780"/>
                    <a:pt x="625158" y="1920176"/>
                    <a:pt x="625158" y="1920176"/>
                  </a:cubicBezTo>
                  <a:cubicBezTo>
                    <a:pt x="626555" y="1920176"/>
                    <a:pt x="625158" y="1918780"/>
                    <a:pt x="626555" y="1918780"/>
                  </a:cubicBezTo>
                  <a:cubicBezTo>
                    <a:pt x="626555" y="1918780"/>
                    <a:pt x="627952" y="1918780"/>
                    <a:pt x="627952" y="1918780"/>
                  </a:cubicBezTo>
                  <a:cubicBezTo>
                    <a:pt x="629349" y="1917383"/>
                    <a:pt x="630746" y="1920176"/>
                    <a:pt x="632143" y="1921574"/>
                  </a:cubicBezTo>
                  <a:cubicBezTo>
                    <a:pt x="633540" y="1925765"/>
                    <a:pt x="633540" y="1927161"/>
                    <a:pt x="637731" y="1928559"/>
                  </a:cubicBezTo>
                  <a:cubicBezTo>
                    <a:pt x="641922" y="1929956"/>
                    <a:pt x="647510" y="1939735"/>
                    <a:pt x="646113" y="1942529"/>
                  </a:cubicBezTo>
                  <a:close/>
                  <a:moveTo>
                    <a:pt x="717360" y="1846136"/>
                  </a:moveTo>
                  <a:cubicBezTo>
                    <a:pt x="717360" y="1846136"/>
                    <a:pt x="710375" y="1841945"/>
                    <a:pt x="713169" y="1844739"/>
                  </a:cubicBezTo>
                  <a:cubicBezTo>
                    <a:pt x="714566" y="1847533"/>
                    <a:pt x="713169" y="1846136"/>
                    <a:pt x="711772" y="1846136"/>
                  </a:cubicBezTo>
                  <a:cubicBezTo>
                    <a:pt x="711772" y="1847533"/>
                    <a:pt x="714566" y="1847533"/>
                    <a:pt x="713169" y="1850326"/>
                  </a:cubicBezTo>
                  <a:cubicBezTo>
                    <a:pt x="711772" y="1851724"/>
                    <a:pt x="714566" y="1853121"/>
                    <a:pt x="714566" y="1854518"/>
                  </a:cubicBezTo>
                  <a:cubicBezTo>
                    <a:pt x="714566" y="1854518"/>
                    <a:pt x="714566" y="1855915"/>
                    <a:pt x="714566" y="1855915"/>
                  </a:cubicBezTo>
                  <a:cubicBezTo>
                    <a:pt x="713169" y="1857311"/>
                    <a:pt x="711772" y="1855915"/>
                    <a:pt x="710375" y="1857311"/>
                  </a:cubicBezTo>
                  <a:cubicBezTo>
                    <a:pt x="708978" y="1857311"/>
                    <a:pt x="707581" y="1855915"/>
                    <a:pt x="706184" y="1854518"/>
                  </a:cubicBezTo>
                  <a:cubicBezTo>
                    <a:pt x="703390" y="1851724"/>
                    <a:pt x="700596" y="1848930"/>
                    <a:pt x="696405" y="1848930"/>
                  </a:cubicBezTo>
                  <a:cubicBezTo>
                    <a:pt x="693611" y="1848930"/>
                    <a:pt x="689420" y="1847533"/>
                    <a:pt x="686626" y="1844739"/>
                  </a:cubicBezTo>
                  <a:cubicBezTo>
                    <a:pt x="685229" y="1843341"/>
                    <a:pt x="682435" y="1843341"/>
                    <a:pt x="681038" y="1843341"/>
                  </a:cubicBezTo>
                  <a:cubicBezTo>
                    <a:pt x="678244" y="1841945"/>
                    <a:pt x="674053" y="1840548"/>
                    <a:pt x="671259" y="1839151"/>
                  </a:cubicBezTo>
                  <a:cubicBezTo>
                    <a:pt x="668465" y="1837754"/>
                    <a:pt x="664274" y="1834960"/>
                    <a:pt x="661480" y="1834960"/>
                  </a:cubicBezTo>
                  <a:cubicBezTo>
                    <a:pt x="658686" y="1834960"/>
                    <a:pt x="655892" y="1833563"/>
                    <a:pt x="653098" y="1833563"/>
                  </a:cubicBezTo>
                  <a:cubicBezTo>
                    <a:pt x="651701" y="1833563"/>
                    <a:pt x="651701" y="1833563"/>
                    <a:pt x="651701" y="1832166"/>
                  </a:cubicBezTo>
                  <a:cubicBezTo>
                    <a:pt x="650304" y="1832166"/>
                    <a:pt x="637731" y="1830769"/>
                    <a:pt x="637731" y="1827975"/>
                  </a:cubicBezTo>
                  <a:cubicBezTo>
                    <a:pt x="634937" y="1826578"/>
                    <a:pt x="632143" y="1827975"/>
                    <a:pt x="630746" y="1826578"/>
                  </a:cubicBezTo>
                  <a:cubicBezTo>
                    <a:pt x="627952" y="1825181"/>
                    <a:pt x="623761" y="1822386"/>
                    <a:pt x="623761" y="1822386"/>
                  </a:cubicBezTo>
                  <a:cubicBezTo>
                    <a:pt x="623761" y="1819593"/>
                    <a:pt x="619570" y="1820990"/>
                    <a:pt x="618173" y="1822386"/>
                  </a:cubicBezTo>
                  <a:cubicBezTo>
                    <a:pt x="616776" y="1822386"/>
                    <a:pt x="616776" y="1822386"/>
                    <a:pt x="616776" y="1820990"/>
                  </a:cubicBezTo>
                  <a:cubicBezTo>
                    <a:pt x="616776" y="1819593"/>
                    <a:pt x="615379" y="1820990"/>
                    <a:pt x="613982" y="1822386"/>
                  </a:cubicBezTo>
                  <a:cubicBezTo>
                    <a:pt x="608394" y="1825181"/>
                    <a:pt x="601409" y="1820990"/>
                    <a:pt x="595821" y="1825181"/>
                  </a:cubicBezTo>
                  <a:cubicBezTo>
                    <a:pt x="600012" y="1825181"/>
                    <a:pt x="604203" y="1825181"/>
                    <a:pt x="606997" y="1823784"/>
                  </a:cubicBezTo>
                  <a:cubicBezTo>
                    <a:pt x="612585" y="1823784"/>
                    <a:pt x="605600" y="1825181"/>
                    <a:pt x="605600" y="1825181"/>
                  </a:cubicBezTo>
                  <a:cubicBezTo>
                    <a:pt x="606997" y="1826578"/>
                    <a:pt x="606997" y="1825181"/>
                    <a:pt x="608394" y="1826578"/>
                  </a:cubicBezTo>
                  <a:cubicBezTo>
                    <a:pt x="606997" y="1827975"/>
                    <a:pt x="604203" y="1826578"/>
                    <a:pt x="602806" y="1829371"/>
                  </a:cubicBezTo>
                  <a:cubicBezTo>
                    <a:pt x="604203" y="1829371"/>
                    <a:pt x="604203" y="1829371"/>
                    <a:pt x="605600" y="1829371"/>
                  </a:cubicBezTo>
                  <a:cubicBezTo>
                    <a:pt x="605600" y="1829371"/>
                    <a:pt x="604203" y="1830769"/>
                    <a:pt x="604203" y="1830769"/>
                  </a:cubicBezTo>
                  <a:cubicBezTo>
                    <a:pt x="605600" y="1832166"/>
                    <a:pt x="606997" y="1832166"/>
                    <a:pt x="609791" y="1833563"/>
                  </a:cubicBezTo>
                  <a:cubicBezTo>
                    <a:pt x="611188" y="1833563"/>
                    <a:pt x="616776" y="1834960"/>
                    <a:pt x="613982" y="1836356"/>
                  </a:cubicBezTo>
                  <a:cubicBezTo>
                    <a:pt x="612585" y="1837754"/>
                    <a:pt x="613982" y="1839151"/>
                    <a:pt x="613982" y="1839151"/>
                  </a:cubicBezTo>
                  <a:cubicBezTo>
                    <a:pt x="615379" y="1840548"/>
                    <a:pt x="616776" y="1840548"/>
                    <a:pt x="618173" y="1840548"/>
                  </a:cubicBezTo>
                  <a:cubicBezTo>
                    <a:pt x="619570" y="1840548"/>
                    <a:pt x="620967" y="1841945"/>
                    <a:pt x="622364" y="1843341"/>
                  </a:cubicBezTo>
                  <a:cubicBezTo>
                    <a:pt x="623761" y="1843341"/>
                    <a:pt x="626555" y="1844739"/>
                    <a:pt x="627952" y="1844739"/>
                  </a:cubicBezTo>
                  <a:cubicBezTo>
                    <a:pt x="632143" y="1844739"/>
                    <a:pt x="629349" y="1841945"/>
                    <a:pt x="632143" y="1841945"/>
                  </a:cubicBezTo>
                  <a:cubicBezTo>
                    <a:pt x="633540" y="1841945"/>
                    <a:pt x="634937" y="1843341"/>
                    <a:pt x="636334" y="1844739"/>
                  </a:cubicBezTo>
                  <a:cubicBezTo>
                    <a:pt x="637731" y="1846136"/>
                    <a:pt x="640525" y="1846136"/>
                    <a:pt x="641922" y="1847533"/>
                  </a:cubicBezTo>
                  <a:cubicBezTo>
                    <a:pt x="643319" y="1847533"/>
                    <a:pt x="643319" y="1848930"/>
                    <a:pt x="646113" y="1848930"/>
                  </a:cubicBezTo>
                  <a:cubicBezTo>
                    <a:pt x="647510" y="1848930"/>
                    <a:pt x="647510" y="1848930"/>
                    <a:pt x="648907" y="1848930"/>
                  </a:cubicBezTo>
                  <a:cubicBezTo>
                    <a:pt x="650304" y="1848930"/>
                    <a:pt x="653098" y="1850326"/>
                    <a:pt x="654495" y="1848930"/>
                  </a:cubicBezTo>
                  <a:cubicBezTo>
                    <a:pt x="655892" y="1848930"/>
                    <a:pt x="657289" y="1848930"/>
                    <a:pt x="657289" y="1848930"/>
                  </a:cubicBezTo>
                  <a:cubicBezTo>
                    <a:pt x="657289" y="1848930"/>
                    <a:pt x="658686" y="1847533"/>
                    <a:pt x="658686" y="1847533"/>
                  </a:cubicBezTo>
                  <a:cubicBezTo>
                    <a:pt x="660083" y="1846136"/>
                    <a:pt x="658686" y="1844739"/>
                    <a:pt x="660083" y="1844739"/>
                  </a:cubicBezTo>
                  <a:cubicBezTo>
                    <a:pt x="661480" y="1846136"/>
                    <a:pt x="661480" y="1846136"/>
                    <a:pt x="662877" y="1847533"/>
                  </a:cubicBezTo>
                  <a:cubicBezTo>
                    <a:pt x="665671" y="1848930"/>
                    <a:pt x="665671" y="1850326"/>
                    <a:pt x="667068" y="1853121"/>
                  </a:cubicBezTo>
                  <a:cubicBezTo>
                    <a:pt x="668465" y="1854518"/>
                    <a:pt x="668465" y="1857311"/>
                    <a:pt x="668465" y="1858709"/>
                  </a:cubicBezTo>
                  <a:cubicBezTo>
                    <a:pt x="668465" y="1860106"/>
                    <a:pt x="668465" y="1861503"/>
                    <a:pt x="668465" y="1862900"/>
                  </a:cubicBezTo>
                  <a:cubicBezTo>
                    <a:pt x="669862" y="1867091"/>
                    <a:pt x="671259" y="1869885"/>
                    <a:pt x="667068" y="1872679"/>
                  </a:cubicBezTo>
                  <a:cubicBezTo>
                    <a:pt x="664274" y="1874076"/>
                    <a:pt x="660083" y="1874076"/>
                    <a:pt x="655892" y="1876870"/>
                  </a:cubicBezTo>
                  <a:cubicBezTo>
                    <a:pt x="651701" y="1879664"/>
                    <a:pt x="647510" y="1879664"/>
                    <a:pt x="643319" y="1881061"/>
                  </a:cubicBezTo>
                  <a:cubicBezTo>
                    <a:pt x="639128" y="1882458"/>
                    <a:pt x="634937" y="1882458"/>
                    <a:pt x="632143" y="1883855"/>
                  </a:cubicBezTo>
                  <a:cubicBezTo>
                    <a:pt x="630746" y="1885251"/>
                    <a:pt x="627952" y="1885251"/>
                    <a:pt x="626555" y="1886649"/>
                  </a:cubicBezTo>
                  <a:cubicBezTo>
                    <a:pt x="623761" y="1886649"/>
                    <a:pt x="625158" y="1888046"/>
                    <a:pt x="626555" y="1890840"/>
                  </a:cubicBezTo>
                  <a:cubicBezTo>
                    <a:pt x="626555" y="1892236"/>
                    <a:pt x="632143" y="1895031"/>
                    <a:pt x="629349" y="1895031"/>
                  </a:cubicBezTo>
                  <a:cubicBezTo>
                    <a:pt x="630746" y="1897825"/>
                    <a:pt x="632143" y="1902016"/>
                    <a:pt x="627952" y="1900619"/>
                  </a:cubicBezTo>
                  <a:cubicBezTo>
                    <a:pt x="626555" y="1899221"/>
                    <a:pt x="627952" y="1902016"/>
                    <a:pt x="627952" y="1903413"/>
                  </a:cubicBezTo>
                  <a:cubicBezTo>
                    <a:pt x="627952" y="1904810"/>
                    <a:pt x="625158" y="1904810"/>
                    <a:pt x="623761" y="1904810"/>
                  </a:cubicBezTo>
                  <a:cubicBezTo>
                    <a:pt x="620967" y="1904810"/>
                    <a:pt x="618173" y="1903413"/>
                    <a:pt x="616776" y="1902016"/>
                  </a:cubicBezTo>
                  <a:cubicBezTo>
                    <a:pt x="615379" y="1900619"/>
                    <a:pt x="615379" y="1899221"/>
                    <a:pt x="613982" y="1899221"/>
                  </a:cubicBezTo>
                  <a:cubicBezTo>
                    <a:pt x="611188" y="1899221"/>
                    <a:pt x="609791" y="1896428"/>
                    <a:pt x="605600" y="1896428"/>
                  </a:cubicBezTo>
                  <a:cubicBezTo>
                    <a:pt x="602806" y="1896428"/>
                    <a:pt x="598615" y="1893634"/>
                    <a:pt x="595821" y="1893634"/>
                  </a:cubicBezTo>
                  <a:cubicBezTo>
                    <a:pt x="593027" y="1892236"/>
                    <a:pt x="591630" y="1892236"/>
                    <a:pt x="590233" y="1890840"/>
                  </a:cubicBezTo>
                  <a:cubicBezTo>
                    <a:pt x="588836" y="1889443"/>
                    <a:pt x="588836" y="1890840"/>
                    <a:pt x="590233" y="1892236"/>
                  </a:cubicBezTo>
                  <a:cubicBezTo>
                    <a:pt x="591630" y="1893634"/>
                    <a:pt x="591630" y="1895031"/>
                    <a:pt x="593027" y="1895031"/>
                  </a:cubicBezTo>
                  <a:cubicBezTo>
                    <a:pt x="597218" y="1896428"/>
                    <a:pt x="600012" y="1896428"/>
                    <a:pt x="601409" y="1902016"/>
                  </a:cubicBezTo>
                  <a:cubicBezTo>
                    <a:pt x="601409" y="1903413"/>
                    <a:pt x="601409" y="1904810"/>
                    <a:pt x="600012" y="1904810"/>
                  </a:cubicBezTo>
                  <a:cubicBezTo>
                    <a:pt x="598615" y="1904810"/>
                    <a:pt x="598615" y="1907604"/>
                    <a:pt x="600012" y="1907604"/>
                  </a:cubicBezTo>
                  <a:cubicBezTo>
                    <a:pt x="601409" y="1911795"/>
                    <a:pt x="600012" y="1917383"/>
                    <a:pt x="597218" y="1921574"/>
                  </a:cubicBezTo>
                  <a:cubicBezTo>
                    <a:pt x="595821" y="1925765"/>
                    <a:pt x="591630" y="1929956"/>
                    <a:pt x="590233" y="1934146"/>
                  </a:cubicBezTo>
                  <a:cubicBezTo>
                    <a:pt x="587439" y="1938338"/>
                    <a:pt x="586042" y="1942529"/>
                    <a:pt x="581851" y="1946720"/>
                  </a:cubicBezTo>
                  <a:cubicBezTo>
                    <a:pt x="577660" y="1950911"/>
                    <a:pt x="576263" y="1955101"/>
                    <a:pt x="573469" y="1959293"/>
                  </a:cubicBezTo>
                  <a:cubicBezTo>
                    <a:pt x="570675" y="1962086"/>
                    <a:pt x="567881" y="1964881"/>
                    <a:pt x="563690" y="1967675"/>
                  </a:cubicBezTo>
                  <a:cubicBezTo>
                    <a:pt x="562293" y="1969071"/>
                    <a:pt x="559499" y="1969071"/>
                    <a:pt x="559499" y="1970469"/>
                  </a:cubicBezTo>
                  <a:cubicBezTo>
                    <a:pt x="558102" y="1971866"/>
                    <a:pt x="558102" y="1971866"/>
                    <a:pt x="555308" y="1971866"/>
                  </a:cubicBezTo>
                  <a:cubicBezTo>
                    <a:pt x="552514" y="1971866"/>
                    <a:pt x="551117" y="1977454"/>
                    <a:pt x="548323" y="1976056"/>
                  </a:cubicBezTo>
                  <a:cubicBezTo>
                    <a:pt x="548323" y="1978851"/>
                    <a:pt x="545529" y="1976056"/>
                    <a:pt x="545529" y="1976056"/>
                  </a:cubicBezTo>
                  <a:cubicBezTo>
                    <a:pt x="544132" y="1976056"/>
                    <a:pt x="545529" y="1974660"/>
                    <a:pt x="545529" y="1974660"/>
                  </a:cubicBezTo>
                  <a:cubicBezTo>
                    <a:pt x="544132" y="1974660"/>
                    <a:pt x="544132" y="1977454"/>
                    <a:pt x="542735" y="1974660"/>
                  </a:cubicBezTo>
                  <a:cubicBezTo>
                    <a:pt x="542735" y="1973263"/>
                    <a:pt x="542735" y="1971866"/>
                    <a:pt x="542735" y="1971866"/>
                  </a:cubicBezTo>
                  <a:cubicBezTo>
                    <a:pt x="542735" y="1971866"/>
                    <a:pt x="539941" y="1971866"/>
                    <a:pt x="539941" y="1970469"/>
                  </a:cubicBezTo>
                  <a:cubicBezTo>
                    <a:pt x="538544" y="1970469"/>
                    <a:pt x="539941" y="1971866"/>
                    <a:pt x="539941" y="1971866"/>
                  </a:cubicBezTo>
                  <a:cubicBezTo>
                    <a:pt x="538544" y="1971866"/>
                    <a:pt x="538544" y="1969071"/>
                    <a:pt x="537147" y="1967675"/>
                  </a:cubicBezTo>
                  <a:cubicBezTo>
                    <a:pt x="535750" y="1967675"/>
                    <a:pt x="534353" y="1966278"/>
                    <a:pt x="534353" y="1964881"/>
                  </a:cubicBezTo>
                  <a:cubicBezTo>
                    <a:pt x="531559" y="1963484"/>
                    <a:pt x="528765" y="1960690"/>
                    <a:pt x="525971" y="1959293"/>
                  </a:cubicBezTo>
                  <a:cubicBezTo>
                    <a:pt x="521780" y="1956499"/>
                    <a:pt x="518985" y="1953705"/>
                    <a:pt x="514795" y="1950911"/>
                  </a:cubicBezTo>
                  <a:cubicBezTo>
                    <a:pt x="513398" y="1948116"/>
                    <a:pt x="512000" y="1948116"/>
                    <a:pt x="510604" y="1945323"/>
                  </a:cubicBezTo>
                  <a:cubicBezTo>
                    <a:pt x="509207" y="1942529"/>
                    <a:pt x="507810" y="1941131"/>
                    <a:pt x="509207" y="1939735"/>
                  </a:cubicBezTo>
                  <a:cubicBezTo>
                    <a:pt x="510604" y="1941131"/>
                    <a:pt x="512000" y="1948116"/>
                    <a:pt x="516192" y="1946720"/>
                  </a:cubicBezTo>
                  <a:cubicBezTo>
                    <a:pt x="516192" y="1945323"/>
                    <a:pt x="513398" y="1942529"/>
                    <a:pt x="512000" y="1941131"/>
                  </a:cubicBezTo>
                  <a:cubicBezTo>
                    <a:pt x="510604" y="1938338"/>
                    <a:pt x="513398" y="1936941"/>
                    <a:pt x="514795" y="1935544"/>
                  </a:cubicBezTo>
                  <a:cubicBezTo>
                    <a:pt x="516192" y="1932750"/>
                    <a:pt x="517589" y="1932750"/>
                    <a:pt x="518985" y="1929956"/>
                  </a:cubicBezTo>
                  <a:cubicBezTo>
                    <a:pt x="520383" y="1928559"/>
                    <a:pt x="521780" y="1925765"/>
                    <a:pt x="523177" y="1928559"/>
                  </a:cubicBezTo>
                  <a:cubicBezTo>
                    <a:pt x="524574" y="1931353"/>
                    <a:pt x="524574" y="1934146"/>
                    <a:pt x="527368" y="1938338"/>
                  </a:cubicBezTo>
                  <a:cubicBezTo>
                    <a:pt x="530162" y="1941131"/>
                    <a:pt x="531559" y="1942529"/>
                    <a:pt x="534353" y="1943926"/>
                  </a:cubicBezTo>
                  <a:cubicBezTo>
                    <a:pt x="537147" y="1945323"/>
                    <a:pt x="539941" y="1946720"/>
                    <a:pt x="542735" y="1945323"/>
                  </a:cubicBezTo>
                  <a:cubicBezTo>
                    <a:pt x="544132" y="1945323"/>
                    <a:pt x="545529" y="1943926"/>
                    <a:pt x="546926" y="1945323"/>
                  </a:cubicBezTo>
                  <a:cubicBezTo>
                    <a:pt x="546926" y="1946720"/>
                    <a:pt x="546926" y="1946720"/>
                    <a:pt x="546926" y="1948116"/>
                  </a:cubicBezTo>
                  <a:cubicBezTo>
                    <a:pt x="549720" y="1948116"/>
                    <a:pt x="555308" y="1936941"/>
                    <a:pt x="556705" y="1939735"/>
                  </a:cubicBezTo>
                  <a:cubicBezTo>
                    <a:pt x="555308" y="1943926"/>
                    <a:pt x="549720" y="1946720"/>
                    <a:pt x="549720" y="1950911"/>
                  </a:cubicBezTo>
                  <a:cubicBezTo>
                    <a:pt x="553911" y="1952308"/>
                    <a:pt x="556705" y="1943926"/>
                    <a:pt x="559499" y="1942529"/>
                  </a:cubicBezTo>
                  <a:cubicBezTo>
                    <a:pt x="562293" y="1939735"/>
                    <a:pt x="565087" y="1935544"/>
                    <a:pt x="567881" y="1932750"/>
                  </a:cubicBezTo>
                  <a:cubicBezTo>
                    <a:pt x="569278" y="1931353"/>
                    <a:pt x="569278" y="1929956"/>
                    <a:pt x="569278" y="1928559"/>
                  </a:cubicBezTo>
                  <a:cubicBezTo>
                    <a:pt x="569278" y="1927161"/>
                    <a:pt x="567881" y="1927161"/>
                    <a:pt x="567881" y="1927161"/>
                  </a:cubicBezTo>
                  <a:cubicBezTo>
                    <a:pt x="566484" y="1922971"/>
                    <a:pt x="574866" y="1915986"/>
                    <a:pt x="574866" y="1911795"/>
                  </a:cubicBezTo>
                  <a:cubicBezTo>
                    <a:pt x="576263" y="1907604"/>
                    <a:pt x="577660" y="1904810"/>
                    <a:pt x="579057" y="1900619"/>
                  </a:cubicBezTo>
                  <a:cubicBezTo>
                    <a:pt x="580454" y="1897825"/>
                    <a:pt x="581851" y="1892236"/>
                    <a:pt x="581851" y="1889443"/>
                  </a:cubicBezTo>
                  <a:cubicBezTo>
                    <a:pt x="581851" y="1888046"/>
                    <a:pt x="580454" y="1886649"/>
                    <a:pt x="581851" y="1885251"/>
                  </a:cubicBezTo>
                  <a:cubicBezTo>
                    <a:pt x="583248" y="1885251"/>
                    <a:pt x="581851" y="1882458"/>
                    <a:pt x="581851" y="1882458"/>
                  </a:cubicBezTo>
                  <a:cubicBezTo>
                    <a:pt x="579057" y="1879664"/>
                    <a:pt x="583248" y="1878266"/>
                    <a:pt x="581851" y="1876870"/>
                  </a:cubicBezTo>
                  <a:cubicBezTo>
                    <a:pt x="580454" y="1872679"/>
                    <a:pt x="577660" y="1879664"/>
                    <a:pt x="577660" y="1881061"/>
                  </a:cubicBezTo>
                  <a:cubicBezTo>
                    <a:pt x="576263" y="1883855"/>
                    <a:pt x="574866" y="1889443"/>
                    <a:pt x="572072" y="1892236"/>
                  </a:cubicBezTo>
                  <a:cubicBezTo>
                    <a:pt x="570675" y="1893634"/>
                    <a:pt x="570675" y="1889443"/>
                    <a:pt x="569278" y="1890840"/>
                  </a:cubicBezTo>
                  <a:cubicBezTo>
                    <a:pt x="565087" y="1892236"/>
                    <a:pt x="567881" y="1890840"/>
                    <a:pt x="566484" y="1888046"/>
                  </a:cubicBezTo>
                  <a:cubicBezTo>
                    <a:pt x="565087" y="1888046"/>
                    <a:pt x="566484" y="1889443"/>
                    <a:pt x="565087" y="1889443"/>
                  </a:cubicBezTo>
                  <a:cubicBezTo>
                    <a:pt x="563690" y="1888046"/>
                    <a:pt x="565087" y="1886649"/>
                    <a:pt x="562293" y="1888046"/>
                  </a:cubicBezTo>
                  <a:cubicBezTo>
                    <a:pt x="560896" y="1889443"/>
                    <a:pt x="559499" y="1886649"/>
                    <a:pt x="558102" y="1885251"/>
                  </a:cubicBezTo>
                  <a:cubicBezTo>
                    <a:pt x="556705" y="1885251"/>
                    <a:pt x="556705" y="1886649"/>
                    <a:pt x="555308" y="1885251"/>
                  </a:cubicBezTo>
                  <a:cubicBezTo>
                    <a:pt x="553911" y="1883855"/>
                    <a:pt x="553911" y="1883855"/>
                    <a:pt x="555308" y="1882458"/>
                  </a:cubicBezTo>
                  <a:cubicBezTo>
                    <a:pt x="555308" y="1881061"/>
                    <a:pt x="556705" y="1879664"/>
                    <a:pt x="558102" y="1876870"/>
                  </a:cubicBezTo>
                  <a:cubicBezTo>
                    <a:pt x="559499" y="1872679"/>
                    <a:pt x="562293" y="1868488"/>
                    <a:pt x="563690" y="1864296"/>
                  </a:cubicBezTo>
                  <a:cubicBezTo>
                    <a:pt x="566484" y="1858709"/>
                    <a:pt x="567881" y="1851724"/>
                    <a:pt x="569278" y="1844739"/>
                  </a:cubicBezTo>
                  <a:cubicBezTo>
                    <a:pt x="570675" y="1841945"/>
                    <a:pt x="570675" y="1839151"/>
                    <a:pt x="570675" y="1836356"/>
                  </a:cubicBezTo>
                  <a:cubicBezTo>
                    <a:pt x="570675" y="1833563"/>
                    <a:pt x="572072" y="1833563"/>
                    <a:pt x="574866" y="1832166"/>
                  </a:cubicBezTo>
                  <a:cubicBezTo>
                    <a:pt x="576263" y="1830769"/>
                    <a:pt x="574866" y="1829371"/>
                    <a:pt x="577660" y="1827975"/>
                  </a:cubicBezTo>
                  <a:cubicBezTo>
                    <a:pt x="579057" y="1826578"/>
                    <a:pt x="580454" y="1826578"/>
                    <a:pt x="581851" y="1826578"/>
                  </a:cubicBezTo>
                  <a:cubicBezTo>
                    <a:pt x="584645" y="1825181"/>
                    <a:pt x="586042" y="1826578"/>
                    <a:pt x="588836" y="1826578"/>
                  </a:cubicBezTo>
                  <a:cubicBezTo>
                    <a:pt x="590233" y="1826578"/>
                    <a:pt x="591630" y="1825181"/>
                    <a:pt x="593027" y="1825181"/>
                  </a:cubicBezTo>
                  <a:cubicBezTo>
                    <a:pt x="594424" y="1825181"/>
                    <a:pt x="600012" y="1823784"/>
                    <a:pt x="600012" y="1823784"/>
                  </a:cubicBezTo>
                  <a:cubicBezTo>
                    <a:pt x="600012" y="1822386"/>
                    <a:pt x="597218" y="1822386"/>
                    <a:pt x="595821" y="1822386"/>
                  </a:cubicBezTo>
                  <a:cubicBezTo>
                    <a:pt x="594424" y="1822386"/>
                    <a:pt x="593027" y="1823784"/>
                    <a:pt x="593027" y="1822386"/>
                  </a:cubicBezTo>
                  <a:cubicBezTo>
                    <a:pt x="591630" y="1822386"/>
                    <a:pt x="580454" y="1815401"/>
                    <a:pt x="577660" y="1814005"/>
                  </a:cubicBezTo>
                  <a:cubicBezTo>
                    <a:pt x="574866" y="1812608"/>
                    <a:pt x="572072" y="1812608"/>
                    <a:pt x="569278" y="1811211"/>
                  </a:cubicBezTo>
                  <a:cubicBezTo>
                    <a:pt x="566484" y="1811211"/>
                    <a:pt x="560896" y="1808416"/>
                    <a:pt x="559499" y="1805623"/>
                  </a:cubicBezTo>
                  <a:cubicBezTo>
                    <a:pt x="558102" y="1804226"/>
                    <a:pt x="556705" y="1801431"/>
                    <a:pt x="555308" y="1800035"/>
                  </a:cubicBezTo>
                  <a:cubicBezTo>
                    <a:pt x="555308" y="1798638"/>
                    <a:pt x="555308" y="1794446"/>
                    <a:pt x="555308" y="1793050"/>
                  </a:cubicBezTo>
                  <a:cubicBezTo>
                    <a:pt x="556705" y="1788859"/>
                    <a:pt x="558102" y="1783271"/>
                    <a:pt x="558102" y="1779080"/>
                  </a:cubicBezTo>
                  <a:cubicBezTo>
                    <a:pt x="558102" y="1776286"/>
                    <a:pt x="563690" y="1779080"/>
                    <a:pt x="565087" y="1779080"/>
                  </a:cubicBezTo>
                  <a:cubicBezTo>
                    <a:pt x="567881" y="1780476"/>
                    <a:pt x="567881" y="1779080"/>
                    <a:pt x="569278" y="1777683"/>
                  </a:cubicBezTo>
                  <a:cubicBezTo>
                    <a:pt x="569278" y="1777683"/>
                    <a:pt x="574866" y="1779080"/>
                    <a:pt x="576263" y="1779080"/>
                  </a:cubicBezTo>
                  <a:cubicBezTo>
                    <a:pt x="579057" y="1781874"/>
                    <a:pt x="574866" y="1786065"/>
                    <a:pt x="576263" y="1788859"/>
                  </a:cubicBezTo>
                  <a:cubicBezTo>
                    <a:pt x="577660" y="1791653"/>
                    <a:pt x="581851" y="1795844"/>
                    <a:pt x="584645" y="1794446"/>
                  </a:cubicBezTo>
                  <a:cubicBezTo>
                    <a:pt x="584645" y="1793050"/>
                    <a:pt x="588836" y="1793050"/>
                    <a:pt x="590233" y="1794446"/>
                  </a:cubicBezTo>
                  <a:cubicBezTo>
                    <a:pt x="591630" y="1797241"/>
                    <a:pt x="601409" y="1800035"/>
                    <a:pt x="605600" y="1800035"/>
                  </a:cubicBezTo>
                  <a:cubicBezTo>
                    <a:pt x="606997" y="1800035"/>
                    <a:pt x="604203" y="1801431"/>
                    <a:pt x="605600" y="1801431"/>
                  </a:cubicBezTo>
                  <a:cubicBezTo>
                    <a:pt x="606997" y="1802829"/>
                    <a:pt x="608394" y="1802829"/>
                    <a:pt x="609791" y="1802829"/>
                  </a:cubicBezTo>
                  <a:cubicBezTo>
                    <a:pt x="612585" y="1802829"/>
                    <a:pt x="618173" y="1804226"/>
                    <a:pt x="620967" y="1805623"/>
                  </a:cubicBezTo>
                  <a:cubicBezTo>
                    <a:pt x="623761" y="1807020"/>
                    <a:pt x="637731" y="1808416"/>
                    <a:pt x="639128" y="1808416"/>
                  </a:cubicBezTo>
                  <a:cubicBezTo>
                    <a:pt x="641922" y="1808416"/>
                    <a:pt x="641922" y="1807020"/>
                    <a:pt x="641922" y="1805623"/>
                  </a:cubicBezTo>
                  <a:cubicBezTo>
                    <a:pt x="641922" y="1804226"/>
                    <a:pt x="640525" y="1802829"/>
                    <a:pt x="639128" y="1801431"/>
                  </a:cubicBezTo>
                  <a:cubicBezTo>
                    <a:pt x="636334" y="1798638"/>
                    <a:pt x="633540" y="1795844"/>
                    <a:pt x="632143" y="1791653"/>
                  </a:cubicBezTo>
                  <a:cubicBezTo>
                    <a:pt x="630746" y="1787461"/>
                    <a:pt x="629349" y="1784668"/>
                    <a:pt x="630746" y="1780476"/>
                  </a:cubicBezTo>
                  <a:cubicBezTo>
                    <a:pt x="630746" y="1776286"/>
                    <a:pt x="632143" y="1772095"/>
                    <a:pt x="634937" y="1767904"/>
                  </a:cubicBezTo>
                  <a:cubicBezTo>
                    <a:pt x="634937" y="1767904"/>
                    <a:pt x="636334" y="1767904"/>
                    <a:pt x="636334" y="1769301"/>
                  </a:cubicBezTo>
                  <a:cubicBezTo>
                    <a:pt x="636334" y="1770698"/>
                    <a:pt x="636334" y="1774889"/>
                    <a:pt x="637731" y="1776286"/>
                  </a:cubicBezTo>
                  <a:cubicBezTo>
                    <a:pt x="637731" y="1777683"/>
                    <a:pt x="639128" y="1777683"/>
                    <a:pt x="640525" y="1777683"/>
                  </a:cubicBezTo>
                  <a:cubicBezTo>
                    <a:pt x="640525" y="1777683"/>
                    <a:pt x="639128" y="1769301"/>
                    <a:pt x="639128" y="1767904"/>
                  </a:cubicBezTo>
                  <a:cubicBezTo>
                    <a:pt x="640525" y="1765110"/>
                    <a:pt x="641922" y="1762316"/>
                    <a:pt x="644716" y="1759522"/>
                  </a:cubicBezTo>
                  <a:cubicBezTo>
                    <a:pt x="647510" y="1758125"/>
                    <a:pt x="648907" y="1756728"/>
                    <a:pt x="651701" y="1756728"/>
                  </a:cubicBezTo>
                  <a:cubicBezTo>
                    <a:pt x="653098" y="1756728"/>
                    <a:pt x="654495" y="1755331"/>
                    <a:pt x="654495" y="1756728"/>
                  </a:cubicBezTo>
                  <a:cubicBezTo>
                    <a:pt x="655892" y="1758125"/>
                    <a:pt x="654495" y="1759522"/>
                    <a:pt x="657289" y="1759522"/>
                  </a:cubicBezTo>
                  <a:cubicBezTo>
                    <a:pt x="660083" y="1759522"/>
                    <a:pt x="660083" y="1758125"/>
                    <a:pt x="660083" y="1760919"/>
                  </a:cubicBezTo>
                  <a:cubicBezTo>
                    <a:pt x="661480" y="1762316"/>
                    <a:pt x="662877" y="1760919"/>
                    <a:pt x="662877" y="1762316"/>
                  </a:cubicBezTo>
                  <a:cubicBezTo>
                    <a:pt x="662877" y="1762316"/>
                    <a:pt x="662877" y="1763713"/>
                    <a:pt x="662877" y="1763713"/>
                  </a:cubicBezTo>
                  <a:cubicBezTo>
                    <a:pt x="662877" y="1766507"/>
                    <a:pt x="660083" y="1772095"/>
                    <a:pt x="661480" y="1773492"/>
                  </a:cubicBezTo>
                  <a:cubicBezTo>
                    <a:pt x="661480" y="1773492"/>
                    <a:pt x="664274" y="1776286"/>
                    <a:pt x="664274" y="1776286"/>
                  </a:cubicBezTo>
                  <a:cubicBezTo>
                    <a:pt x="664274" y="1777683"/>
                    <a:pt x="664274" y="1780476"/>
                    <a:pt x="665671" y="1781874"/>
                  </a:cubicBezTo>
                  <a:cubicBezTo>
                    <a:pt x="667068" y="1783271"/>
                    <a:pt x="665671" y="1786065"/>
                    <a:pt x="667068" y="1787461"/>
                  </a:cubicBezTo>
                  <a:cubicBezTo>
                    <a:pt x="668465" y="1788859"/>
                    <a:pt x="669862" y="1787461"/>
                    <a:pt x="671259" y="1790256"/>
                  </a:cubicBezTo>
                  <a:cubicBezTo>
                    <a:pt x="672656" y="1791653"/>
                    <a:pt x="671259" y="1794446"/>
                    <a:pt x="672656" y="1795844"/>
                  </a:cubicBezTo>
                  <a:cubicBezTo>
                    <a:pt x="674053" y="1797241"/>
                    <a:pt x="675450" y="1798638"/>
                    <a:pt x="674053" y="1801431"/>
                  </a:cubicBezTo>
                  <a:cubicBezTo>
                    <a:pt x="674053" y="1802829"/>
                    <a:pt x="672656" y="1802829"/>
                    <a:pt x="672656" y="1804226"/>
                  </a:cubicBezTo>
                  <a:cubicBezTo>
                    <a:pt x="672656" y="1804226"/>
                    <a:pt x="671259" y="1804226"/>
                    <a:pt x="671259" y="1805623"/>
                  </a:cubicBezTo>
                  <a:cubicBezTo>
                    <a:pt x="671259" y="1807020"/>
                    <a:pt x="669862" y="1808416"/>
                    <a:pt x="669862" y="1809814"/>
                  </a:cubicBezTo>
                  <a:cubicBezTo>
                    <a:pt x="668465" y="1814005"/>
                    <a:pt x="671259" y="1815401"/>
                    <a:pt x="675450" y="1816799"/>
                  </a:cubicBezTo>
                  <a:cubicBezTo>
                    <a:pt x="679641" y="1818196"/>
                    <a:pt x="683832" y="1822386"/>
                    <a:pt x="688023" y="1823784"/>
                  </a:cubicBezTo>
                  <a:cubicBezTo>
                    <a:pt x="693611" y="1826578"/>
                    <a:pt x="700596" y="1826578"/>
                    <a:pt x="706184" y="1829371"/>
                  </a:cubicBezTo>
                  <a:cubicBezTo>
                    <a:pt x="710375" y="1830769"/>
                    <a:pt x="714566" y="1832166"/>
                    <a:pt x="717360" y="1836356"/>
                  </a:cubicBezTo>
                  <a:cubicBezTo>
                    <a:pt x="718757" y="1837754"/>
                    <a:pt x="720154" y="1839151"/>
                    <a:pt x="721551" y="1841945"/>
                  </a:cubicBezTo>
                  <a:cubicBezTo>
                    <a:pt x="722948" y="1843341"/>
                    <a:pt x="720154" y="1843341"/>
                    <a:pt x="718757" y="1844739"/>
                  </a:cubicBezTo>
                  <a:cubicBezTo>
                    <a:pt x="718757" y="1846136"/>
                    <a:pt x="718757" y="1848930"/>
                    <a:pt x="718757" y="1848930"/>
                  </a:cubicBezTo>
                  <a:cubicBezTo>
                    <a:pt x="717360" y="1843341"/>
                    <a:pt x="718757" y="1846136"/>
                    <a:pt x="717360" y="1846136"/>
                  </a:cubicBezTo>
                  <a:close/>
                  <a:moveTo>
                    <a:pt x="852869" y="2027746"/>
                  </a:moveTo>
                  <a:cubicBezTo>
                    <a:pt x="851472" y="2034731"/>
                    <a:pt x="848678" y="2043113"/>
                    <a:pt x="848678" y="2050098"/>
                  </a:cubicBezTo>
                  <a:cubicBezTo>
                    <a:pt x="848678" y="2054289"/>
                    <a:pt x="847281" y="2058480"/>
                    <a:pt x="845884" y="2062671"/>
                  </a:cubicBezTo>
                  <a:cubicBezTo>
                    <a:pt x="845884" y="2065465"/>
                    <a:pt x="845884" y="2069656"/>
                    <a:pt x="843090" y="2073846"/>
                  </a:cubicBezTo>
                  <a:cubicBezTo>
                    <a:pt x="841693" y="2076641"/>
                    <a:pt x="841693" y="2080831"/>
                    <a:pt x="841693" y="2083626"/>
                  </a:cubicBezTo>
                  <a:cubicBezTo>
                    <a:pt x="841693" y="2087816"/>
                    <a:pt x="840296" y="2083626"/>
                    <a:pt x="837502" y="2085023"/>
                  </a:cubicBezTo>
                  <a:cubicBezTo>
                    <a:pt x="837502" y="2085023"/>
                    <a:pt x="836105" y="2083626"/>
                    <a:pt x="836105" y="2083626"/>
                  </a:cubicBezTo>
                  <a:cubicBezTo>
                    <a:pt x="836105" y="2083626"/>
                    <a:pt x="834708" y="2083626"/>
                    <a:pt x="834708" y="2085023"/>
                  </a:cubicBezTo>
                  <a:cubicBezTo>
                    <a:pt x="833311" y="2085023"/>
                    <a:pt x="833311" y="2082229"/>
                    <a:pt x="833311" y="2080831"/>
                  </a:cubicBezTo>
                  <a:cubicBezTo>
                    <a:pt x="833311" y="2078038"/>
                    <a:pt x="830517" y="2076641"/>
                    <a:pt x="830517" y="2075244"/>
                  </a:cubicBezTo>
                  <a:cubicBezTo>
                    <a:pt x="830517" y="2072450"/>
                    <a:pt x="829120" y="2071053"/>
                    <a:pt x="827723" y="2068259"/>
                  </a:cubicBezTo>
                  <a:cubicBezTo>
                    <a:pt x="826326" y="2066861"/>
                    <a:pt x="823532" y="2057083"/>
                    <a:pt x="827723" y="2059876"/>
                  </a:cubicBezTo>
                  <a:cubicBezTo>
                    <a:pt x="830517" y="2061274"/>
                    <a:pt x="830517" y="2065465"/>
                    <a:pt x="834708" y="2066861"/>
                  </a:cubicBezTo>
                  <a:cubicBezTo>
                    <a:pt x="837502" y="2065465"/>
                    <a:pt x="836105" y="2059876"/>
                    <a:pt x="836105" y="2057083"/>
                  </a:cubicBezTo>
                  <a:cubicBezTo>
                    <a:pt x="836105" y="2052891"/>
                    <a:pt x="838899" y="2047304"/>
                    <a:pt x="838899" y="2043113"/>
                  </a:cubicBezTo>
                  <a:cubicBezTo>
                    <a:pt x="840296" y="2037525"/>
                    <a:pt x="840296" y="2033334"/>
                    <a:pt x="841693" y="2027746"/>
                  </a:cubicBezTo>
                  <a:cubicBezTo>
                    <a:pt x="843090" y="2023555"/>
                    <a:pt x="840296" y="2023555"/>
                    <a:pt x="837502" y="2024951"/>
                  </a:cubicBezTo>
                  <a:cubicBezTo>
                    <a:pt x="833311" y="2026349"/>
                    <a:pt x="830517" y="2027746"/>
                    <a:pt x="824929" y="2029143"/>
                  </a:cubicBezTo>
                  <a:cubicBezTo>
                    <a:pt x="822135" y="2029143"/>
                    <a:pt x="816547" y="2030540"/>
                    <a:pt x="815150" y="2031936"/>
                  </a:cubicBezTo>
                  <a:cubicBezTo>
                    <a:pt x="813753" y="2033334"/>
                    <a:pt x="815150" y="2034731"/>
                    <a:pt x="813753" y="2036128"/>
                  </a:cubicBezTo>
                  <a:cubicBezTo>
                    <a:pt x="812356" y="2037525"/>
                    <a:pt x="810959" y="2038921"/>
                    <a:pt x="809562" y="2040319"/>
                  </a:cubicBezTo>
                  <a:cubicBezTo>
                    <a:pt x="806768" y="2043113"/>
                    <a:pt x="803974" y="2044510"/>
                    <a:pt x="801180" y="2040319"/>
                  </a:cubicBezTo>
                  <a:cubicBezTo>
                    <a:pt x="799783" y="2037525"/>
                    <a:pt x="792798" y="2034731"/>
                    <a:pt x="794195" y="2030540"/>
                  </a:cubicBezTo>
                  <a:cubicBezTo>
                    <a:pt x="795592" y="2027746"/>
                    <a:pt x="795592" y="2026349"/>
                    <a:pt x="796989" y="2024951"/>
                  </a:cubicBezTo>
                  <a:cubicBezTo>
                    <a:pt x="798386" y="2022158"/>
                    <a:pt x="799783" y="2019364"/>
                    <a:pt x="801180" y="2016570"/>
                  </a:cubicBezTo>
                  <a:cubicBezTo>
                    <a:pt x="801180" y="2016570"/>
                    <a:pt x="802577" y="2015173"/>
                    <a:pt x="802577" y="2015173"/>
                  </a:cubicBezTo>
                  <a:cubicBezTo>
                    <a:pt x="803974" y="2016570"/>
                    <a:pt x="802577" y="2015173"/>
                    <a:pt x="802577" y="2016570"/>
                  </a:cubicBezTo>
                  <a:cubicBezTo>
                    <a:pt x="803974" y="2020761"/>
                    <a:pt x="810959" y="2012379"/>
                    <a:pt x="812356" y="2012379"/>
                  </a:cubicBezTo>
                  <a:cubicBezTo>
                    <a:pt x="815150" y="2009585"/>
                    <a:pt x="819341" y="2005394"/>
                    <a:pt x="822135" y="2002600"/>
                  </a:cubicBezTo>
                  <a:cubicBezTo>
                    <a:pt x="824929" y="1999806"/>
                    <a:pt x="827723" y="1997011"/>
                    <a:pt x="831914" y="1994218"/>
                  </a:cubicBezTo>
                  <a:cubicBezTo>
                    <a:pt x="834708" y="1992821"/>
                    <a:pt x="838899" y="1990026"/>
                    <a:pt x="838899" y="1987233"/>
                  </a:cubicBezTo>
                  <a:cubicBezTo>
                    <a:pt x="837502" y="1987233"/>
                    <a:pt x="836105" y="1990026"/>
                    <a:pt x="834708" y="1990026"/>
                  </a:cubicBezTo>
                  <a:cubicBezTo>
                    <a:pt x="836105" y="1985836"/>
                    <a:pt x="854266" y="1977454"/>
                    <a:pt x="845884" y="1973263"/>
                  </a:cubicBezTo>
                  <a:cubicBezTo>
                    <a:pt x="838899" y="1970469"/>
                    <a:pt x="829120" y="1981645"/>
                    <a:pt x="823532" y="1976056"/>
                  </a:cubicBezTo>
                  <a:cubicBezTo>
                    <a:pt x="816547" y="1969071"/>
                    <a:pt x="816547" y="1960690"/>
                    <a:pt x="823532" y="1953705"/>
                  </a:cubicBezTo>
                  <a:cubicBezTo>
                    <a:pt x="826326" y="1950911"/>
                    <a:pt x="830517" y="1946720"/>
                    <a:pt x="833311" y="1943926"/>
                  </a:cubicBezTo>
                  <a:cubicBezTo>
                    <a:pt x="836105" y="1941131"/>
                    <a:pt x="837502" y="1936941"/>
                    <a:pt x="841693" y="1936941"/>
                  </a:cubicBezTo>
                  <a:cubicBezTo>
                    <a:pt x="843090" y="1936941"/>
                    <a:pt x="844487" y="1934146"/>
                    <a:pt x="845884" y="1934146"/>
                  </a:cubicBezTo>
                  <a:cubicBezTo>
                    <a:pt x="847281" y="1934146"/>
                    <a:pt x="850075" y="1934146"/>
                    <a:pt x="851472" y="1934146"/>
                  </a:cubicBezTo>
                  <a:cubicBezTo>
                    <a:pt x="854266" y="1934146"/>
                    <a:pt x="854266" y="1936941"/>
                    <a:pt x="857060" y="1936941"/>
                  </a:cubicBezTo>
                  <a:cubicBezTo>
                    <a:pt x="858457" y="1936941"/>
                    <a:pt x="861251" y="1935544"/>
                    <a:pt x="861251" y="1934146"/>
                  </a:cubicBezTo>
                  <a:cubicBezTo>
                    <a:pt x="868236" y="1925765"/>
                    <a:pt x="866839" y="1913191"/>
                    <a:pt x="869633" y="1903413"/>
                  </a:cubicBezTo>
                  <a:cubicBezTo>
                    <a:pt x="871030" y="1899221"/>
                    <a:pt x="875221" y="1893634"/>
                    <a:pt x="875221" y="1889443"/>
                  </a:cubicBezTo>
                  <a:cubicBezTo>
                    <a:pt x="875221" y="1885251"/>
                    <a:pt x="871030" y="1879664"/>
                    <a:pt x="872427" y="1875473"/>
                  </a:cubicBezTo>
                  <a:cubicBezTo>
                    <a:pt x="873824" y="1871281"/>
                    <a:pt x="878015" y="1871281"/>
                    <a:pt x="876618" y="1875473"/>
                  </a:cubicBezTo>
                  <a:cubicBezTo>
                    <a:pt x="876618" y="1875473"/>
                    <a:pt x="875221" y="1879664"/>
                    <a:pt x="876618" y="1879664"/>
                  </a:cubicBezTo>
                  <a:cubicBezTo>
                    <a:pt x="878015" y="1879664"/>
                    <a:pt x="878015" y="1878266"/>
                    <a:pt x="878015" y="1876870"/>
                  </a:cubicBezTo>
                  <a:cubicBezTo>
                    <a:pt x="878015" y="1878266"/>
                    <a:pt x="880809" y="1881061"/>
                    <a:pt x="880809" y="1882458"/>
                  </a:cubicBezTo>
                  <a:cubicBezTo>
                    <a:pt x="880809" y="1885251"/>
                    <a:pt x="880809" y="1886649"/>
                    <a:pt x="882206" y="1888046"/>
                  </a:cubicBezTo>
                  <a:cubicBezTo>
                    <a:pt x="885000" y="1892236"/>
                    <a:pt x="885000" y="1899221"/>
                    <a:pt x="885000" y="1904810"/>
                  </a:cubicBezTo>
                  <a:cubicBezTo>
                    <a:pt x="883602" y="1911795"/>
                    <a:pt x="879412" y="1915986"/>
                    <a:pt x="876618" y="1921574"/>
                  </a:cubicBezTo>
                  <a:cubicBezTo>
                    <a:pt x="876618" y="1922971"/>
                    <a:pt x="873824" y="1932750"/>
                    <a:pt x="876618" y="1931353"/>
                  </a:cubicBezTo>
                  <a:cubicBezTo>
                    <a:pt x="878015" y="1931353"/>
                    <a:pt x="875221" y="1928559"/>
                    <a:pt x="879412" y="1929956"/>
                  </a:cubicBezTo>
                  <a:cubicBezTo>
                    <a:pt x="880809" y="1929956"/>
                    <a:pt x="883602" y="1931353"/>
                    <a:pt x="885000" y="1932750"/>
                  </a:cubicBezTo>
                  <a:cubicBezTo>
                    <a:pt x="887794" y="1934146"/>
                    <a:pt x="889191" y="1935544"/>
                    <a:pt x="890587" y="1936941"/>
                  </a:cubicBezTo>
                  <a:cubicBezTo>
                    <a:pt x="890587" y="1938338"/>
                    <a:pt x="891985" y="1939735"/>
                    <a:pt x="891985" y="1941131"/>
                  </a:cubicBezTo>
                  <a:cubicBezTo>
                    <a:pt x="891985" y="1942529"/>
                    <a:pt x="893382" y="1942529"/>
                    <a:pt x="893382" y="1943926"/>
                  </a:cubicBezTo>
                  <a:cubicBezTo>
                    <a:pt x="893382" y="1945323"/>
                    <a:pt x="893382" y="1946720"/>
                    <a:pt x="893382" y="1946720"/>
                  </a:cubicBezTo>
                  <a:cubicBezTo>
                    <a:pt x="891985" y="1948116"/>
                    <a:pt x="893382" y="1948116"/>
                    <a:pt x="894779" y="1948116"/>
                  </a:cubicBezTo>
                  <a:cubicBezTo>
                    <a:pt x="896176" y="1948116"/>
                    <a:pt x="897572" y="1949514"/>
                    <a:pt x="896176" y="1950911"/>
                  </a:cubicBezTo>
                  <a:cubicBezTo>
                    <a:pt x="891985" y="1952308"/>
                    <a:pt x="894779" y="1952308"/>
                    <a:pt x="896176" y="1955101"/>
                  </a:cubicBezTo>
                  <a:cubicBezTo>
                    <a:pt x="896176" y="1956499"/>
                    <a:pt x="891985" y="1956499"/>
                    <a:pt x="891985" y="1956499"/>
                  </a:cubicBezTo>
                  <a:cubicBezTo>
                    <a:pt x="890587" y="1956499"/>
                    <a:pt x="890587" y="1959293"/>
                    <a:pt x="889191" y="1959293"/>
                  </a:cubicBezTo>
                  <a:cubicBezTo>
                    <a:pt x="889191" y="1960690"/>
                    <a:pt x="891985" y="1959293"/>
                    <a:pt x="891985" y="1960690"/>
                  </a:cubicBezTo>
                  <a:cubicBezTo>
                    <a:pt x="890587" y="1962086"/>
                    <a:pt x="887794" y="1960690"/>
                    <a:pt x="887794" y="1962086"/>
                  </a:cubicBezTo>
                  <a:cubicBezTo>
                    <a:pt x="887794" y="1963484"/>
                    <a:pt x="889191" y="1962086"/>
                    <a:pt x="889191" y="1962086"/>
                  </a:cubicBezTo>
                  <a:cubicBezTo>
                    <a:pt x="889191" y="1964881"/>
                    <a:pt x="880809" y="1964881"/>
                    <a:pt x="878015" y="1966278"/>
                  </a:cubicBezTo>
                  <a:cubicBezTo>
                    <a:pt x="873824" y="1967675"/>
                    <a:pt x="866839" y="1969071"/>
                    <a:pt x="865442" y="1971866"/>
                  </a:cubicBezTo>
                  <a:cubicBezTo>
                    <a:pt x="862648" y="1977454"/>
                    <a:pt x="861251" y="1983041"/>
                    <a:pt x="858457" y="1988630"/>
                  </a:cubicBezTo>
                  <a:cubicBezTo>
                    <a:pt x="857060" y="1991424"/>
                    <a:pt x="854266" y="1997011"/>
                    <a:pt x="855663" y="2001203"/>
                  </a:cubicBezTo>
                  <a:cubicBezTo>
                    <a:pt x="855663" y="2003996"/>
                    <a:pt x="862648" y="1999806"/>
                    <a:pt x="865442" y="1999806"/>
                  </a:cubicBezTo>
                  <a:cubicBezTo>
                    <a:pt x="868236" y="1998409"/>
                    <a:pt x="869633" y="1992821"/>
                    <a:pt x="873824" y="1995615"/>
                  </a:cubicBezTo>
                  <a:cubicBezTo>
                    <a:pt x="878015" y="1998409"/>
                    <a:pt x="878015" y="2005394"/>
                    <a:pt x="875221" y="2009585"/>
                  </a:cubicBezTo>
                  <a:cubicBezTo>
                    <a:pt x="872427" y="2013776"/>
                    <a:pt x="866839" y="2016570"/>
                    <a:pt x="862648" y="2017966"/>
                  </a:cubicBezTo>
                  <a:cubicBezTo>
                    <a:pt x="858457" y="2017966"/>
                    <a:pt x="854266" y="2020761"/>
                    <a:pt x="852869" y="2027746"/>
                  </a:cubicBezTo>
                  <a:close/>
                  <a:moveTo>
                    <a:pt x="1028891" y="2059876"/>
                  </a:moveTo>
                  <a:cubicBezTo>
                    <a:pt x="1028891" y="2061274"/>
                    <a:pt x="1027494" y="2061274"/>
                    <a:pt x="1027494" y="2061274"/>
                  </a:cubicBezTo>
                  <a:cubicBezTo>
                    <a:pt x="1027494" y="2061274"/>
                    <a:pt x="1028891" y="2061274"/>
                    <a:pt x="1028891" y="2061274"/>
                  </a:cubicBezTo>
                  <a:cubicBezTo>
                    <a:pt x="1028891" y="2062671"/>
                    <a:pt x="1024700" y="2071053"/>
                    <a:pt x="1023302" y="2069656"/>
                  </a:cubicBezTo>
                  <a:cubicBezTo>
                    <a:pt x="1021906" y="2069656"/>
                    <a:pt x="1020509" y="2071053"/>
                    <a:pt x="1019112" y="2071053"/>
                  </a:cubicBezTo>
                  <a:cubicBezTo>
                    <a:pt x="1017715" y="2071053"/>
                    <a:pt x="1014921" y="2069656"/>
                    <a:pt x="1013524" y="2069656"/>
                  </a:cubicBezTo>
                  <a:cubicBezTo>
                    <a:pt x="1010730" y="2068259"/>
                    <a:pt x="1009332" y="2066861"/>
                    <a:pt x="1007936" y="2066861"/>
                  </a:cubicBezTo>
                  <a:cubicBezTo>
                    <a:pt x="1006539" y="2065465"/>
                    <a:pt x="1005142" y="2062671"/>
                    <a:pt x="1002347" y="2062671"/>
                  </a:cubicBezTo>
                  <a:cubicBezTo>
                    <a:pt x="996760" y="2061274"/>
                    <a:pt x="991172" y="2055686"/>
                    <a:pt x="986981" y="2052891"/>
                  </a:cubicBezTo>
                  <a:cubicBezTo>
                    <a:pt x="984187" y="2051495"/>
                    <a:pt x="982790" y="2048701"/>
                    <a:pt x="979996" y="2048701"/>
                  </a:cubicBezTo>
                  <a:cubicBezTo>
                    <a:pt x="977202" y="2048701"/>
                    <a:pt x="974407" y="2045906"/>
                    <a:pt x="971614" y="2045906"/>
                  </a:cubicBezTo>
                  <a:cubicBezTo>
                    <a:pt x="966026" y="2044510"/>
                    <a:pt x="960437" y="2040319"/>
                    <a:pt x="957644" y="2037525"/>
                  </a:cubicBezTo>
                  <a:cubicBezTo>
                    <a:pt x="956247" y="2036128"/>
                    <a:pt x="953452" y="2033334"/>
                    <a:pt x="953452" y="2031936"/>
                  </a:cubicBezTo>
                  <a:cubicBezTo>
                    <a:pt x="952056" y="2029143"/>
                    <a:pt x="950659" y="2027746"/>
                    <a:pt x="949262" y="2026349"/>
                  </a:cubicBezTo>
                  <a:cubicBezTo>
                    <a:pt x="945071" y="2022158"/>
                    <a:pt x="947865" y="2015173"/>
                    <a:pt x="945071" y="2010981"/>
                  </a:cubicBezTo>
                  <a:cubicBezTo>
                    <a:pt x="942277" y="2012379"/>
                    <a:pt x="942277" y="2019364"/>
                    <a:pt x="940880" y="2022158"/>
                  </a:cubicBezTo>
                  <a:cubicBezTo>
                    <a:pt x="939482" y="2024951"/>
                    <a:pt x="938086" y="2026349"/>
                    <a:pt x="939482" y="2029143"/>
                  </a:cubicBezTo>
                  <a:cubicBezTo>
                    <a:pt x="939482" y="2030540"/>
                    <a:pt x="940880" y="2031936"/>
                    <a:pt x="940880" y="2034731"/>
                  </a:cubicBezTo>
                  <a:cubicBezTo>
                    <a:pt x="940880" y="2038921"/>
                    <a:pt x="940880" y="2043113"/>
                    <a:pt x="939482" y="2047304"/>
                  </a:cubicBezTo>
                  <a:cubicBezTo>
                    <a:pt x="938086" y="2050098"/>
                    <a:pt x="939482" y="2051495"/>
                    <a:pt x="939482" y="2054289"/>
                  </a:cubicBezTo>
                  <a:cubicBezTo>
                    <a:pt x="939482" y="2057083"/>
                    <a:pt x="936689" y="2058480"/>
                    <a:pt x="935292" y="2061274"/>
                  </a:cubicBezTo>
                  <a:cubicBezTo>
                    <a:pt x="933895" y="2064068"/>
                    <a:pt x="933895" y="2068259"/>
                    <a:pt x="933895" y="2071053"/>
                  </a:cubicBezTo>
                  <a:cubicBezTo>
                    <a:pt x="932497" y="2075244"/>
                    <a:pt x="933895" y="2080831"/>
                    <a:pt x="932497" y="2085023"/>
                  </a:cubicBezTo>
                  <a:cubicBezTo>
                    <a:pt x="931101" y="2087816"/>
                    <a:pt x="931101" y="2092008"/>
                    <a:pt x="928307" y="2094801"/>
                  </a:cubicBezTo>
                  <a:cubicBezTo>
                    <a:pt x="926910" y="2098993"/>
                    <a:pt x="929704" y="2103184"/>
                    <a:pt x="926910" y="2105978"/>
                  </a:cubicBezTo>
                  <a:cubicBezTo>
                    <a:pt x="924116" y="2108772"/>
                    <a:pt x="919925" y="2108772"/>
                    <a:pt x="915734" y="2108772"/>
                  </a:cubicBezTo>
                  <a:cubicBezTo>
                    <a:pt x="910146" y="2108772"/>
                    <a:pt x="905955" y="2108772"/>
                    <a:pt x="900367" y="2107375"/>
                  </a:cubicBezTo>
                  <a:cubicBezTo>
                    <a:pt x="896176" y="2105978"/>
                    <a:pt x="891985" y="2103184"/>
                    <a:pt x="886397" y="2103184"/>
                  </a:cubicBezTo>
                  <a:cubicBezTo>
                    <a:pt x="883602" y="2101787"/>
                    <a:pt x="873824" y="2101787"/>
                    <a:pt x="872427" y="2098993"/>
                  </a:cubicBezTo>
                  <a:cubicBezTo>
                    <a:pt x="872427" y="2098993"/>
                    <a:pt x="872427" y="2097596"/>
                    <a:pt x="872427" y="2097596"/>
                  </a:cubicBezTo>
                  <a:cubicBezTo>
                    <a:pt x="871030" y="2097596"/>
                    <a:pt x="871030" y="2096199"/>
                    <a:pt x="869633" y="2096199"/>
                  </a:cubicBezTo>
                  <a:cubicBezTo>
                    <a:pt x="868236" y="2094801"/>
                    <a:pt x="868236" y="2094801"/>
                    <a:pt x="865442" y="2093405"/>
                  </a:cubicBezTo>
                  <a:cubicBezTo>
                    <a:pt x="864045" y="2093405"/>
                    <a:pt x="864045" y="2090611"/>
                    <a:pt x="865442" y="2090611"/>
                  </a:cubicBezTo>
                  <a:cubicBezTo>
                    <a:pt x="866839" y="2090611"/>
                    <a:pt x="866839" y="2093405"/>
                    <a:pt x="869633" y="2092008"/>
                  </a:cubicBezTo>
                  <a:cubicBezTo>
                    <a:pt x="869633" y="2089214"/>
                    <a:pt x="866839" y="2090611"/>
                    <a:pt x="868236" y="2087816"/>
                  </a:cubicBezTo>
                  <a:cubicBezTo>
                    <a:pt x="868236" y="2086420"/>
                    <a:pt x="869633" y="2085023"/>
                    <a:pt x="869633" y="2083626"/>
                  </a:cubicBezTo>
                  <a:cubicBezTo>
                    <a:pt x="871030" y="2080831"/>
                    <a:pt x="875221" y="2080831"/>
                    <a:pt x="878015" y="2079435"/>
                  </a:cubicBezTo>
                  <a:cubicBezTo>
                    <a:pt x="879412" y="2079435"/>
                    <a:pt x="879412" y="2082229"/>
                    <a:pt x="879412" y="2083626"/>
                  </a:cubicBezTo>
                  <a:cubicBezTo>
                    <a:pt x="879412" y="2085023"/>
                    <a:pt x="882206" y="2086420"/>
                    <a:pt x="883602" y="2086420"/>
                  </a:cubicBezTo>
                  <a:cubicBezTo>
                    <a:pt x="887794" y="2087816"/>
                    <a:pt x="891985" y="2090611"/>
                    <a:pt x="897572" y="2090611"/>
                  </a:cubicBezTo>
                  <a:cubicBezTo>
                    <a:pt x="904557" y="2092008"/>
                    <a:pt x="910146" y="2093405"/>
                    <a:pt x="910146" y="2086420"/>
                  </a:cubicBezTo>
                  <a:cubicBezTo>
                    <a:pt x="910146" y="2076641"/>
                    <a:pt x="911542" y="2068259"/>
                    <a:pt x="912940" y="2059876"/>
                  </a:cubicBezTo>
                  <a:cubicBezTo>
                    <a:pt x="914337" y="2050098"/>
                    <a:pt x="917131" y="2041716"/>
                    <a:pt x="918527" y="2031936"/>
                  </a:cubicBezTo>
                  <a:cubicBezTo>
                    <a:pt x="919925" y="2026349"/>
                    <a:pt x="919925" y="2022158"/>
                    <a:pt x="919925" y="2016570"/>
                  </a:cubicBezTo>
                  <a:cubicBezTo>
                    <a:pt x="919925" y="2015173"/>
                    <a:pt x="922719" y="2006791"/>
                    <a:pt x="919925" y="2006791"/>
                  </a:cubicBezTo>
                  <a:cubicBezTo>
                    <a:pt x="915734" y="2006791"/>
                    <a:pt x="915734" y="2009585"/>
                    <a:pt x="912940" y="2012379"/>
                  </a:cubicBezTo>
                  <a:cubicBezTo>
                    <a:pt x="910146" y="2016570"/>
                    <a:pt x="907352" y="2019364"/>
                    <a:pt x="904557" y="2022158"/>
                  </a:cubicBezTo>
                  <a:cubicBezTo>
                    <a:pt x="901764" y="2026349"/>
                    <a:pt x="898970" y="2029143"/>
                    <a:pt x="896176" y="2031936"/>
                  </a:cubicBezTo>
                  <a:cubicBezTo>
                    <a:pt x="893382" y="2034731"/>
                    <a:pt x="889191" y="2036128"/>
                    <a:pt x="886397" y="2038921"/>
                  </a:cubicBezTo>
                  <a:cubicBezTo>
                    <a:pt x="885000" y="2040319"/>
                    <a:pt x="885000" y="2041716"/>
                    <a:pt x="882206" y="2043113"/>
                  </a:cubicBezTo>
                  <a:cubicBezTo>
                    <a:pt x="880809" y="2043113"/>
                    <a:pt x="878015" y="2044510"/>
                    <a:pt x="876618" y="2044510"/>
                  </a:cubicBezTo>
                  <a:cubicBezTo>
                    <a:pt x="875221" y="2044510"/>
                    <a:pt x="875221" y="2045906"/>
                    <a:pt x="873824" y="2045906"/>
                  </a:cubicBezTo>
                  <a:cubicBezTo>
                    <a:pt x="873824" y="2045906"/>
                    <a:pt x="873824" y="2044510"/>
                    <a:pt x="873824" y="2044510"/>
                  </a:cubicBezTo>
                  <a:cubicBezTo>
                    <a:pt x="872427" y="2044510"/>
                    <a:pt x="871030" y="2045906"/>
                    <a:pt x="869633" y="2047304"/>
                  </a:cubicBezTo>
                  <a:cubicBezTo>
                    <a:pt x="866839" y="2048701"/>
                    <a:pt x="868236" y="2045906"/>
                    <a:pt x="869633" y="2044510"/>
                  </a:cubicBezTo>
                  <a:cubicBezTo>
                    <a:pt x="871030" y="2043113"/>
                    <a:pt x="873824" y="2041716"/>
                    <a:pt x="875221" y="2040319"/>
                  </a:cubicBezTo>
                  <a:cubicBezTo>
                    <a:pt x="876618" y="2038921"/>
                    <a:pt x="879412" y="2037525"/>
                    <a:pt x="879412" y="2036128"/>
                  </a:cubicBezTo>
                  <a:cubicBezTo>
                    <a:pt x="878015" y="2034731"/>
                    <a:pt x="875221" y="2038921"/>
                    <a:pt x="873824" y="2038921"/>
                  </a:cubicBezTo>
                  <a:cubicBezTo>
                    <a:pt x="873824" y="2038921"/>
                    <a:pt x="872427" y="2041716"/>
                    <a:pt x="871030" y="2040319"/>
                  </a:cubicBezTo>
                  <a:cubicBezTo>
                    <a:pt x="871030" y="2040319"/>
                    <a:pt x="871030" y="2038921"/>
                    <a:pt x="869633" y="2038921"/>
                  </a:cubicBezTo>
                  <a:cubicBezTo>
                    <a:pt x="868236" y="2038921"/>
                    <a:pt x="862648" y="2044510"/>
                    <a:pt x="862648" y="2044510"/>
                  </a:cubicBezTo>
                  <a:cubicBezTo>
                    <a:pt x="864045" y="2044510"/>
                    <a:pt x="864045" y="2043113"/>
                    <a:pt x="865442" y="2043113"/>
                  </a:cubicBezTo>
                  <a:cubicBezTo>
                    <a:pt x="865442" y="2044510"/>
                    <a:pt x="864045" y="2045906"/>
                    <a:pt x="866839" y="2045906"/>
                  </a:cubicBezTo>
                  <a:cubicBezTo>
                    <a:pt x="868236" y="2045906"/>
                    <a:pt x="865442" y="2048701"/>
                    <a:pt x="865442" y="2048701"/>
                  </a:cubicBezTo>
                  <a:cubicBezTo>
                    <a:pt x="864045" y="2047304"/>
                    <a:pt x="865442" y="2045906"/>
                    <a:pt x="864045" y="2045906"/>
                  </a:cubicBezTo>
                  <a:cubicBezTo>
                    <a:pt x="862648" y="2044510"/>
                    <a:pt x="862648" y="2047304"/>
                    <a:pt x="861251" y="2047304"/>
                  </a:cubicBezTo>
                  <a:cubicBezTo>
                    <a:pt x="859854" y="2045906"/>
                    <a:pt x="861251" y="2043113"/>
                    <a:pt x="858457" y="2043113"/>
                  </a:cubicBezTo>
                  <a:cubicBezTo>
                    <a:pt x="857060" y="2043113"/>
                    <a:pt x="858457" y="2038921"/>
                    <a:pt x="857060" y="2037525"/>
                  </a:cubicBezTo>
                  <a:cubicBezTo>
                    <a:pt x="855663" y="2034731"/>
                    <a:pt x="858457" y="2034731"/>
                    <a:pt x="858457" y="2033334"/>
                  </a:cubicBezTo>
                  <a:cubicBezTo>
                    <a:pt x="859854" y="2033334"/>
                    <a:pt x="859854" y="2037525"/>
                    <a:pt x="859854" y="2037525"/>
                  </a:cubicBezTo>
                  <a:cubicBezTo>
                    <a:pt x="864045" y="2038921"/>
                    <a:pt x="871030" y="2030540"/>
                    <a:pt x="872427" y="2029143"/>
                  </a:cubicBezTo>
                  <a:cubicBezTo>
                    <a:pt x="876618" y="2024951"/>
                    <a:pt x="882206" y="2020761"/>
                    <a:pt x="886397" y="2016570"/>
                  </a:cubicBezTo>
                  <a:cubicBezTo>
                    <a:pt x="889191" y="2013776"/>
                    <a:pt x="891985" y="2010981"/>
                    <a:pt x="893382" y="2008188"/>
                  </a:cubicBezTo>
                  <a:cubicBezTo>
                    <a:pt x="894779" y="2006791"/>
                    <a:pt x="894779" y="2005394"/>
                    <a:pt x="896176" y="2003996"/>
                  </a:cubicBezTo>
                  <a:cubicBezTo>
                    <a:pt x="897572" y="2002600"/>
                    <a:pt x="901764" y="1998409"/>
                    <a:pt x="898970" y="1997011"/>
                  </a:cubicBezTo>
                  <a:cubicBezTo>
                    <a:pt x="900367" y="1994218"/>
                    <a:pt x="903161" y="1991424"/>
                    <a:pt x="904557" y="1990026"/>
                  </a:cubicBezTo>
                  <a:cubicBezTo>
                    <a:pt x="905955" y="1987233"/>
                    <a:pt x="907352" y="1985836"/>
                    <a:pt x="910146" y="1983041"/>
                  </a:cubicBezTo>
                  <a:cubicBezTo>
                    <a:pt x="912940" y="1980248"/>
                    <a:pt x="914337" y="1977454"/>
                    <a:pt x="915734" y="1976056"/>
                  </a:cubicBezTo>
                  <a:cubicBezTo>
                    <a:pt x="917131" y="1974660"/>
                    <a:pt x="919925" y="1973263"/>
                    <a:pt x="921322" y="1970469"/>
                  </a:cubicBezTo>
                  <a:cubicBezTo>
                    <a:pt x="919925" y="1967675"/>
                    <a:pt x="910146" y="1973263"/>
                    <a:pt x="907352" y="1970469"/>
                  </a:cubicBezTo>
                  <a:cubicBezTo>
                    <a:pt x="901764" y="1966278"/>
                    <a:pt x="898970" y="1962086"/>
                    <a:pt x="901764" y="1956499"/>
                  </a:cubicBezTo>
                  <a:cubicBezTo>
                    <a:pt x="903161" y="1950911"/>
                    <a:pt x="903161" y="1945323"/>
                    <a:pt x="905955" y="1941131"/>
                  </a:cubicBezTo>
                  <a:cubicBezTo>
                    <a:pt x="907352" y="1938338"/>
                    <a:pt x="908749" y="1936941"/>
                    <a:pt x="912940" y="1936941"/>
                  </a:cubicBezTo>
                  <a:cubicBezTo>
                    <a:pt x="915734" y="1936941"/>
                    <a:pt x="918527" y="1939735"/>
                    <a:pt x="919925" y="1941131"/>
                  </a:cubicBezTo>
                  <a:cubicBezTo>
                    <a:pt x="922719" y="1943926"/>
                    <a:pt x="925512" y="1942529"/>
                    <a:pt x="928307" y="1939735"/>
                  </a:cubicBezTo>
                  <a:cubicBezTo>
                    <a:pt x="932497" y="1936941"/>
                    <a:pt x="932497" y="1935544"/>
                    <a:pt x="933895" y="1931353"/>
                  </a:cubicBezTo>
                  <a:cubicBezTo>
                    <a:pt x="936689" y="1922971"/>
                    <a:pt x="936689" y="1913191"/>
                    <a:pt x="939482" y="1904810"/>
                  </a:cubicBezTo>
                  <a:cubicBezTo>
                    <a:pt x="939482" y="1902016"/>
                    <a:pt x="940880" y="1897825"/>
                    <a:pt x="939482" y="1895031"/>
                  </a:cubicBezTo>
                  <a:cubicBezTo>
                    <a:pt x="939482" y="1892236"/>
                    <a:pt x="940880" y="1889443"/>
                    <a:pt x="938086" y="1886649"/>
                  </a:cubicBezTo>
                  <a:cubicBezTo>
                    <a:pt x="936689" y="1885251"/>
                    <a:pt x="938086" y="1883855"/>
                    <a:pt x="936689" y="1882458"/>
                  </a:cubicBezTo>
                  <a:cubicBezTo>
                    <a:pt x="936689" y="1881061"/>
                    <a:pt x="936689" y="1879664"/>
                    <a:pt x="936689" y="1878266"/>
                  </a:cubicBezTo>
                  <a:cubicBezTo>
                    <a:pt x="933895" y="1875473"/>
                    <a:pt x="933895" y="1875473"/>
                    <a:pt x="936689" y="1874076"/>
                  </a:cubicBezTo>
                  <a:cubicBezTo>
                    <a:pt x="936689" y="1872679"/>
                    <a:pt x="931101" y="1868488"/>
                    <a:pt x="935292" y="1868488"/>
                  </a:cubicBezTo>
                  <a:cubicBezTo>
                    <a:pt x="938086" y="1868488"/>
                    <a:pt x="940880" y="1871281"/>
                    <a:pt x="942277" y="1872679"/>
                  </a:cubicBezTo>
                  <a:cubicBezTo>
                    <a:pt x="946467" y="1875473"/>
                    <a:pt x="952056" y="1876870"/>
                    <a:pt x="956247" y="1881061"/>
                  </a:cubicBezTo>
                  <a:cubicBezTo>
                    <a:pt x="959041" y="1883855"/>
                    <a:pt x="960437" y="1885251"/>
                    <a:pt x="961835" y="1888046"/>
                  </a:cubicBezTo>
                  <a:cubicBezTo>
                    <a:pt x="970217" y="1896428"/>
                    <a:pt x="959041" y="1907604"/>
                    <a:pt x="957644" y="1917383"/>
                  </a:cubicBezTo>
                  <a:cubicBezTo>
                    <a:pt x="957644" y="1921574"/>
                    <a:pt x="953452" y="1929956"/>
                    <a:pt x="961835" y="1927161"/>
                  </a:cubicBezTo>
                  <a:cubicBezTo>
                    <a:pt x="967422" y="1925765"/>
                    <a:pt x="971614" y="1927161"/>
                    <a:pt x="975805" y="1929956"/>
                  </a:cubicBezTo>
                  <a:cubicBezTo>
                    <a:pt x="979996" y="1932750"/>
                    <a:pt x="981392" y="1938338"/>
                    <a:pt x="979996" y="1943926"/>
                  </a:cubicBezTo>
                  <a:cubicBezTo>
                    <a:pt x="979996" y="1945323"/>
                    <a:pt x="979996" y="1945323"/>
                    <a:pt x="978599" y="1946720"/>
                  </a:cubicBezTo>
                  <a:cubicBezTo>
                    <a:pt x="978599" y="1946720"/>
                    <a:pt x="979996" y="1948116"/>
                    <a:pt x="978599" y="1948116"/>
                  </a:cubicBezTo>
                  <a:cubicBezTo>
                    <a:pt x="977202" y="1949514"/>
                    <a:pt x="975805" y="1949514"/>
                    <a:pt x="977202" y="1952308"/>
                  </a:cubicBezTo>
                  <a:cubicBezTo>
                    <a:pt x="977202" y="1953705"/>
                    <a:pt x="979996" y="1956499"/>
                    <a:pt x="977202" y="1957896"/>
                  </a:cubicBezTo>
                  <a:cubicBezTo>
                    <a:pt x="975805" y="1957896"/>
                    <a:pt x="974407" y="1957896"/>
                    <a:pt x="973011" y="1957896"/>
                  </a:cubicBezTo>
                  <a:cubicBezTo>
                    <a:pt x="971614" y="1959293"/>
                    <a:pt x="967422" y="1957896"/>
                    <a:pt x="964629" y="1957896"/>
                  </a:cubicBezTo>
                  <a:cubicBezTo>
                    <a:pt x="960437" y="1959293"/>
                    <a:pt x="953452" y="1955101"/>
                    <a:pt x="949262" y="1959293"/>
                  </a:cubicBezTo>
                  <a:cubicBezTo>
                    <a:pt x="946467" y="1963484"/>
                    <a:pt x="945071" y="1970469"/>
                    <a:pt x="943674" y="1974660"/>
                  </a:cubicBezTo>
                  <a:cubicBezTo>
                    <a:pt x="943674" y="1976056"/>
                    <a:pt x="943674" y="1988630"/>
                    <a:pt x="947865" y="1987233"/>
                  </a:cubicBezTo>
                  <a:cubicBezTo>
                    <a:pt x="953452" y="1985836"/>
                    <a:pt x="961835" y="1998409"/>
                    <a:pt x="964629" y="2001203"/>
                  </a:cubicBezTo>
                  <a:cubicBezTo>
                    <a:pt x="968820" y="2008188"/>
                    <a:pt x="971614" y="2015173"/>
                    <a:pt x="975805" y="2022158"/>
                  </a:cubicBezTo>
                  <a:cubicBezTo>
                    <a:pt x="982790" y="2026349"/>
                    <a:pt x="989775" y="2027746"/>
                    <a:pt x="995362" y="2033334"/>
                  </a:cubicBezTo>
                  <a:cubicBezTo>
                    <a:pt x="999554" y="2036128"/>
                    <a:pt x="1003745" y="2040319"/>
                    <a:pt x="1007936" y="2043113"/>
                  </a:cubicBezTo>
                  <a:cubicBezTo>
                    <a:pt x="1012127" y="2045906"/>
                    <a:pt x="1014921" y="2050098"/>
                    <a:pt x="1020509" y="2052891"/>
                  </a:cubicBezTo>
                  <a:cubicBezTo>
                    <a:pt x="1021906" y="2054289"/>
                    <a:pt x="1026097" y="2055686"/>
                    <a:pt x="1024700" y="2057083"/>
                  </a:cubicBezTo>
                  <a:cubicBezTo>
                    <a:pt x="1028891" y="2057083"/>
                    <a:pt x="1028891" y="2058480"/>
                    <a:pt x="1028891" y="2059876"/>
                  </a:cubicBezTo>
                  <a:close/>
                  <a:moveTo>
                    <a:pt x="299657" y="1076389"/>
                  </a:moveTo>
                  <a:cubicBezTo>
                    <a:pt x="299657" y="647510"/>
                    <a:pt x="647510" y="299657"/>
                    <a:pt x="1076389" y="299657"/>
                  </a:cubicBezTo>
                  <a:cubicBezTo>
                    <a:pt x="1505268" y="299657"/>
                    <a:pt x="1853121" y="647510"/>
                    <a:pt x="1853121" y="1076389"/>
                  </a:cubicBezTo>
                  <a:cubicBezTo>
                    <a:pt x="1853121" y="1505268"/>
                    <a:pt x="1505268" y="1853121"/>
                    <a:pt x="1076389" y="1853121"/>
                  </a:cubicBezTo>
                  <a:cubicBezTo>
                    <a:pt x="647510" y="1851724"/>
                    <a:pt x="299657" y="1503871"/>
                    <a:pt x="299657" y="1076389"/>
                  </a:cubicBezTo>
                  <a:close/>
                  <a:moveTo>
                    <a:pt x="1744155" y="1587691"/>
                  </a:moveTo>
                  <a:cubicBezTo>
                    <a:pt x="1745552" y="1590485"/>
                    <a:pt x="1746949" y="1591882"/>
                    <a:pt x="1745552" y="1596073"/>
                  </a:cubicBezTo>
                  <a:cubicBezTo>
                    <a:pt x="1744155" y="1603058"/>
                    <a:pt x="1732979" y="1601661"/>
                    <a:pt x="1730185" y="1598867"/>
                  </a:cubicBezTo>
                  <a:cubicBezTo>
                    <a:pt x="1728788" y="1597470"/>
                    <a:pt x="1727391" y="1597470"/>
                    <a:pt x="1725994" y="1596073"/>
                  </a:cubicBezTo>
                  <a:cubicBezTo>
                    <a:pt x="1725994" y="1597470"/>
                    <a:pt x="1727391" y="1591882"/>
                    <a:pt x="1727391" y="1593279"/>
                  </a:cubicBezTo>
                  <a:cubicBezTo>
                    <a:pt x="1727391" y="1593279"/>
                    <a:pt x="1727391" y="1594676"/>
                    <a:pt x="1728788" y="1594676"/>
                  </a:cubicBezTo>
                  <a:cubicBezTo>
                    <a:pt x="1730185" y="1593279"/>
                    <a:pt x="1724597" y="1589088"/>
                    <a:pt x="1723200" y="1587691"/>
                  </a:cubicBezTo>
                  <a:cubicBezTo>
                    <a:pt x="1721803" y="1587691"/>
                    <a:pt x="1719009" y="1586294"/>
                    <a:pt x="1717612" y="1587691"/>
                  </a:cubicBezTo>
                  <a:cubicBezTo>
                    <a:pt x="1714818" y="1586294"/>
                    <a:pt x="1716215" y="1586294"/>
                    <a:pt x="1713421" y="1586294"/>
                  </a:cubicBezTo>
                  <a:cubicBezTo>
                    <a:pt x="1710627" y="1586294"/>
                    <a:pt x="1709230" y="1584897"/>
                    <a:pt x="1707833" y="1582103"/>
                  </a:cubicBezTo>
                  <a:cubicBezTo>
                    <a:pt x="1706436" y="1577912"/>
                    <a:pt x="1713421" y="1582103"/>
                    <a:pt x="1713421" y="1582103"/>
                  </a:cubicBezTo>
                  <a:cubicBezTo>
                    <a:pt x="1713421" y="1579309"/>
                    <a:pt x="1713421" y="1579309"/>
                    <a:pt x="1716215" y="1577912"/>
                  </a:cubicBezTo>
                  <a:cubicBezTo>
                    <a:pt x="1719009" y="1577912"/>
                    <a:pt x="1719009" y="1577912"/>
                    <a:pt x="1721803" y="1577912"/>
                  </a:cubicBezTo>
                  <a:cubicBezTo>
                    <a:pt x="1724597" y="1575118"/>
                    <a:pt x="1714818" y="1563942"/>
                    <a:pt x="1713421" y="1561148"/>
                  </a:cubicBezTo>
                  <a:cubicBezTo>
                    <a:pt x="1712024" y="1559751"/>
                    <a:pt x="1712024" y="1555560"/>
                    <a:pt x="1713421" y="1554163"/>
                  </a:cubicBezTo>
                  <a:cubicBezTo>
                    <a:pt x="1714818" y="1552766"/>
                    <a:pt x="1721803" y="1551369"/>
                    <a:pt x="1723200" y="1551369"/>
                  </a:cubicBezTo>
                  <a:cubicBezTo>
                    <a:pt x="1728788" y="1551369"/>
                    <a:pt x="1734376" y="1556957"/>
                    <a:pt x="1734376" y="1561148"/>
                  </a:cubicBezTo>
                  <a:cubicBezTo>
                    <a:pt x="1735773" y="1566736"/>
                    <a:pt x="1735773" y="1572324"/>
                    <a:pt x="1742758" y="1570927"/>
                  </a:cubicBezTo>
                  <a:cubicBezTo>
                    <a:pt x="1746949" y="1569530"/>
                    <a:pt x="1749743" y="1568133"/>
                    <a:pt x="1752537" y="1569530"/>
                  </a:cubicBezTo>
                  <a:cubicBezTo>
                    <a:pt x="1753934" y="1570927"/>
                    <a:pt x="1753934" y="1570927"/>
                    <a:pt x="1753934" y="1573721"/>
                  </a:cubicBezTo>
                  <a:cubicBezTo>
                    <a:pt x="1753934" y="1575118"/>
                    <a:pt x="1755331" y="1576515"/>
                    <a:pt x="1755331" y="1577912"/>
                  </a:cubicBezTo>
                  <a:cubicBezTo>
                    <a:pt x="1758125" y="1582103"/>
                    <a:pt x="1745552" y="1583500"/>
                    <a:pt x="1744155" y="1583500"/>
                  </a:cubicBezTo>
                  <a:cubicBezTo>
                    <a:pt x="1741361" y="1582103"/>
                    <a:pt x="1742758" y="1584897"/>
                    <a:pt x="1744155" y="1587691"/>
                  </a:cubicBezTo>
                  <a:close/>
                  <a:moveTo>
                    <a:pt x="1156018" y="1980248"/>
                  </a:moveTo>
                  <a:cubicBezTo>
                    <a:pt x="1156018" y="1980248"/>
                    <a:pt x="1156018" y="1980248"/>
                    <a:pt x="1156018" y="1980248"/>
                  </a:cubicBezTo>
                  <a:cubicBezTo>
                    <a:pt x="1156018" y="1980248"/>
                    <a:pt x="1156018" y="1980248"/>
                    <a:pt x="1156018" y="1980248"/>
                  </a:cubicBezTo>
                  <a:close/>
                  <a:moveTo>
                    <a:pt x="1211898" y="2078038"/>
                  </a:moveTo>
                  <a:cubicBezTo>
                    <a:pt x="1211898" y="2082229"/>
                    <a:pt x="1210501" y="2085023"/>
                    <a:pt x="1207707" y="2089214"/>
                  </a:cubicBezTo>
                  <a:cubicBezTo>
                    <a:pt x="1202119" y="2093405"/>
                    <a:pt x="1197928" y="2090611"/>
                    <a:pt x="1193737" y="2086420"/>
                  </a:cubicBezTo>
                  <a:cubicBezTo>
                    <a:pt x="1192340" y="2083626"/>
                    <a:pt x="1190943" y="2083626"/>
                    <a:pt x="1188149" y="2082229"/>
                  </a:cubicBezTo>
                  <a:cubicBezTo>
                    <a:pt x="1186752" y="2080831"/>
                    <a:pt x="1186752" y="2076641"/>
                    <a:pt x="1188149" y="2075244"/>
                  </a:cubicBezTo>
                  <a:cubicBezTo>
                    <a:pt x="1186752" y="2072450"/>
                    <a:pt x="1190943" y="2066861"/>
                    <a:pt x="1192340" y="2064068"/>
                  </a:cubicBezTo>
                  <a:cubicBezTo>
                    <a:pt x="1193737" y="2062671"/>
                    <a:pt x="1195134" y="2058480"/>
                    <a:pt x="1196531" y="2058480"/>
                  </a:cubicBezTo>
                  <a:cubicBezTo>
                    <a:pt x="1199325" y="2057083"/>
                    <a:pt x="1197928" y="2055686"/>
                    <a:pt x="1197928" y="2052891"/>
                  </a:cubicBezTo>
                  <a:cubicBezTo>
                    <a:pt x="1197928" y="2051495"/>
                    <a:pt x="1200722" y="2051495"/>
                    <a:pt x="1202119" y="2051495"/>
                  </a:cubicBezTo>
                  <a:cubicBezTo>
                    <a:pt x="1203516" y="2052891"/>
                    <a:pt x="1204913" y="2050098"/>
                    <a:pt x="1206310" y="2052891"/>
                  </a:cubicBezTo>
                  <a:cubicBezTo>
                    <a:pt x="1209104" y="2055686"/>
                    <a:pt x="1211898" y="2048701"/>
                    <a:pt x="1213295" y="2048701"/>
                  </a:cubicBezTo>
                  <a:cubicBezTo>
                    <a:pt x="1213295" y="2048701"/>
                    <a:pt x="1213295" y="2051495"/>
                    <a:pt x="1213295" y="2052891"/>
                  </a:cubicBezTo>
                  <a:cubicBezTo>
                    <a:pt x="1213295" y="2054289"/>
                    <a:pt x="1213295" y="2054289"/>
                    <a:pt x="1216089" y="2055686"/>
                  </a:cubicBezTo>
                  <a:cubicBezTo>
                    <a:pt x="1216089" y="2055686"/>
                    <a:pt x="1218883" y="2061274"/>
                    <a:pt x="1218883" y="2059876"/>
                  </a:cubicBezTo>
                  <a:cubicBezTo>
                    <a:pt x="1218883" y="2059876"/>
                    <a:pt x="1216089" y="2064068"/>
                    <a:pt x="1217486" y="2064068"/>
                  </a:cubicBezTo>
                  <a:cubicBezTo>
                    <a:pt x="1218883" y="2064068"/>
                    <a:pt x="1218883" y="2062671"/>
                    <a:pt x="1220280" y="2061274"/>
                  </a:cubicBezTo>
                  <a:cubicBezTo>
                    <a:pt x="1221677" y="2061274"/>
                    <a:pt x="1223074" y="2061274"/>
                    <a:pt x="1223074" y="2061274"/>
                  </a:cubicBezTo>
                  <a:cubicBezTo>
                    <a:pt x="1223074" y="2065465"/>
                    <a:pt x="1216089" y="2069656"/>
                    <a:pt x="1213295" y="2072450"/>
                  </a:cubicBezTo>
                  <a:cubicBezTo>
                    <a:pt x="1211898" y="2071053"/>
                    <a:pt x="1211898" y="2076641"/>
                    <a:pt x="1211898" y="2078038"/>
                  </a:cubicBezTo>
                  <a:close/>
                  <a:moveTo>
                    <a:pt x="1274763" y="2089214"/>
                  </a:moveTo>
                  <a:cubicBezTo>
                    <a:pt x="1274763" y="2090611"/>
                    <a:pt x="1276160" y="2094801"/>
                    <a:pt x="1274763" y="2096199"/>
                  </a:cubicBezTo>
                  <a:cubicBezTo>
                    <a:pt x="1273366" y="2097596"/>
                    <a:pt x="1273366" y="2096199"/>
                    <a:pt x="1273366" y="2097596"/>
                  </a:cubicBezTo>
                  <a:cubicBezTo>
                    <a:pt x="1273366" y="2098993"/>
                    <a:pt x="1270572" y="2098993"/>
                    <a:pt x="1270572" y="2098993"/>
                  </a:cubicBezTo>
                  <a:cubicBezTo>
                    <a:pt x="1264984" y="2100390"/>
                    <a:pt x="1260793" y="2100390"/>
                    <a:pt x="1255205" y="2100390"/>
                  </a:cubicBezTo>
                  <a:cubicBezTo>
                    <a:pt x="1249617" y="2100390"/>
                    <a:pt x="1244029" y="2101787"/>
                    <a:pt x="1238441" y="2101787"/>
                  </a:cubicBezTo>
                  <a:cubicBezTo>
                    <a:pt x="1235647" y="2101787"/>
                    <a:pt x="1232853" y="2101787"/>
                    <a:pt x="1230059" y="2100390"/>
                  </a:cubicBezTo>
                  <a:cubicBezTo>
                    <a:pt x="1228662" y="2100390"/>
                    <a:pt x="1231456" y="2103184"/>
                    <a:pt x="1228662" y="2101787"/>
                  </a:cubicBezTo>
                  <a:cubicBezTo>
                    <a:pt x="1227265" y="2101787"/>
                    <a:pt x="1225868" y="2101787"/>
                    <a:pt x="1225868" y="2101787"/>
                  </a:cubicBezTo>
                  <a:cubicBezTo>
                    <a:pt x="1224471" y="2100390"/>
                    <a:pt x="1220280" y="2100390"/>
                    <a:pt x="1220280" y="2097596"/>
                  </a:cubicBezTo>
                  <a:cubicBezTo>
                    <a:pt x="1220280" y="2096199"/>
                    <a:pt x="1221677" y="2096199"/>
                    <a:pt x="1223074" y="2094801"/>
                  </a:cubicBezTo>
                  <a:cubicBezTo>
                    <a:pt x="1223074" y="2093405"/>
                    <a:pt x="1223074" y="2093405"/>
                    <a:pt x="1223074" y="2092008"/>
                  </a:cubicBezTo>
                  <a:cubicBezTo>
                    <a:pt x="1223074" y="2089214"/>
                    <a:pt x="1223074" y="2087816"/>
                    <a:pt x="1223074" y="2085023"/>
                  </a:cubicBezTo>
                  <a:cubicBezTo>
                    <a:pt x="1221677" y="2085023"/>
                    <a:pt x="1220280" y="2085023"/>
                    <a:pt x="1221677" y="2083626"/>
                  </a:cubicBezTo>
                  <a:cubicBezTo>
                    <a:pt x="1221677" y="2083626"/>
                    <a:pt x="1224471" y="2083626"/>
                    <a:pt x="1224471" y="2082229"/>
                  </a:cubicBezTo>
                  <a:cubicBezTo>
                    <a:pt x="1225868" y="2080831"/>
                    <a:pt x="1235647" y="2083626"/>
                    <a:pt x="1237044" y="2083626"/>
                  </a:cubicBezTo>
                  <a:cubicBezTo>
                    <a:pt x="1238441" y="2083626"/>
                    <a:pt x="1241235" y="2083626"/>
                    <a:pt x="1242632" y="2083626"/>
                  </a:cubicBezTo>
                  <a:cubicBezTo>
                    <a:pt x="1244029" y="2083626"/>
                    <a:pt x="1244029" y="2082229"/>
                    <a:pt x="1245426" y="2082229"/>
                  </a:cubicBezTo>
                  <a:cubicBezTo>
                    <a:pt x="1245426" y="2083626"/>
                    <a:pt x="1246823" y="2083626"/>
                    <a:pt x="1248220" y="2082229"/>
                  </a:cubicBezTo>
                  <a:cubicBezTo>
                    <a:pt x="1253808" y="2080831"/>
                    <a:pt x="1251014" y="2073846"/>
                    <a:pt x="1251014" y="2069656"/>
                  </a:cubicBezTo>
                  <a:cubicBezTo>
                    <a:pt x="1249617" y="2065465"/>
                    <a:pt x="1248220" y="2061274"/>
                    <a:pt x="1248220" y="2057083"/>
                  </a:cubicBezTo>
                  <a:cubicBezTo>
                    <a:pt x="1248220" y="2051495"/>
                    <a:pt x="1246823" y="2047304"/>
                    <a:pt x="1246823" y="2041716"/>
                  </a:cubicBezTo>
                  <a:cubicBezTo>
                    <a:pt x="1246823" y="2036128"/>
                    <a:pt x="1244029" y="2030540"/>
                    <a:pt x="1239838" y="2026349"/>
                  </a:cubicBezTo>
                  <a:cubicBezTo>
                    <a:pt x="1237044" y="2023555"/>
                    <a:pt x="1235647" y="2026349"/>
                    <a:pt x="1234250" y="2027746"/>
                  </a:cubicBezTo>
                  <a:cubicBezTo>
                    <a:pt x="1230059" y="2030540"/>
                    <a:pt x="1227265" y="2031936"/>
                    <a:pt x="1223074" y="2034731"/>
                  </a:cubicBezTo>
                  <a:cubicBezTo>
                    <a:pt x="1220280" y="2036128"/>
                    <a:pt x="1202119" y="2041716"/>
                    <a:pt x="1202119" y="2040319"/>
                  </a:cubicBezTo>
                  <a:cubicBezTo>
                    <a:pt x="1202119" y="2038921"/>
                    <a:pt x="1199325" y="2040319"/>
                    <a:pt x="1197928" y="2040319"/>
                  </a:cubicBezTo>
                  <a:cubicBezTo>
                    <a:pt x="1195134" y="2038921"/>
                    <a:pt x="1196531" y="2037525"/>
                    <a:pt x="1196531" y="2036128"/>
                  </a:cubicBezTo>
                  <a:cubicBezTo>
                    <a:pt x="1196531" y="2034731"/>
                    <a:pt x="1195134" y="2033334"/>
                    <a:pt x="1195134" y="2031936"/>
                  </a:cubicBezTo>
                  <a:cubicBezTo>
                    <a:pt x="1193737" y="2030540"/>
                    <a:pt x="1192340" y="2031936"/>
                    <a:pt x="1190943" y="2030540"/>
                  </a:cubicBezTo>
                  <a:cubicBezTo>
                    <a:pt x="1190943" y="2027746"/>
                    <a:pt x="1192340" y="2027746"/>
                    <a:pt x="1193737" y="2026349"/>
                  </a:cubicBezTo>
                  <a:cubicBezTo>
                    <a:pt x="1195134" y="2024951"/>
                    <a:pt x="1196531" y="2022158"/>
                    <a:pt x="1197928" y="2020761"/>
                  </a:cubicBezTo>
                  <a:cubicBezTo>
                    <a:pt x="1199325" y="2019364"/>
                    <a:pt x="1204913" y="2017966"/>
                    <a:pt x="1206310" y="2017966"/>
                  </a:cubicBezTo>
                  <a:cubicBezTo>
                    <a:pt x="1206310" y="2020761"/>
                    <a:pt x="1199325" y="2024951"/>
                    <a:pt x="1197928" y="2027746"/>
                  </a:cubicBezTo>
                  <a:cubicBezTo>
                    <a:pt x="1199325" y="2029143"/>
                    <a:pt x="1202119" y="2026349"/>
                    <a:pt x="1202119" y="2024951"/>
                  </a:cubicBezTo>
                  <a:cubicBezTo>
                    <a:pt x="1203516" y="2023555"/>
                    <a:pt x="1203516" y="2022158"/>
                    <a:pt x="1204913" y="2020761"/>
                  </a:cubicBezTo>
                  <a:cubicBezTo>
                    <a:pt x="1206310" y="2020761"/>
                    <a:pt x="1206310" y="2020761"/>
                    <a:pt x="1207707" y="2020761"/>
                  </a:cubicBezTo>
                  <a:cubicBezTo>
                    <a:pt x="1207707" y="2022158"/>
                    <a:pt x="1204913" y="2023555"/>
                    <a:pt x="1203516" y="2026349"/>
                  </a:cubicBezTo>
                  <a:cubicBezTo>
                    <a:pt x="1207707" y="2027746"/>
                    <a:pt x="1214692" y="2020761"/>
                    <a:pt x="1217486" y="2017966"/>
                  </a:cubicBezTo>
                  <a:cubicBezTo>
                    <a:pt x="1223074" y="2013776"/>
                    <a:pt x="1231456" y="2012379"/>
                    <a:pt x="1234250" y="2006791"/>
                  </a:cubicBezTo>
                  <a:cubicBezTo>
                    <a:pt x="1235647" y="2005394"/>
                    <a:pt x="1234250" y="1998409"/>
                    <a:pt x="1231456" y="1999806"/>
                  </a:cubicBezTo>
                  <a:cubicBezTo>
                    <a:pt x="1230059" y="2001203"/>
                    <a:pt x="1227265" y="2002600"/>
                    <a:pt x="1227265" y="2003996"/>
                  </a:cubicBezTo>
                  <a:cubicBezTo>
                    <a:pt x="1225868" y="2005394"/>
                    <a:pt x="1227265" y="2006791"/>
                    <a:pt x="1225868" y="2006791"/>
                  </a:cubicBezTo>
                  <a:cubicBezTo>
                    <a:pt x="1224471" y="2008188"/>
                    <a:pt x="1221677" y="2009585"/>
                    <a:pt x="1220280" y="2009585"/>
                  </a:cubicBezTo>
                  <a:cubicBezTo>
                    <a:pt x="1218883" y="2008188"/>
                    <a:pt x="1224471" y="2006791"/>
                    <a:pt x="1224471" y="2006791"/>
                  </a:cubicBezTo>
                  <a:cubicBezTo>
                    <a:pt x="1225868" y="2003996"/>
                    <a:pt x="1228662" y="2002600"/>
                    <a:pt x="1230059" y="1999806"/>
                  </a:cubicBezTo>
                  <a:cubicBezTo>
                    <a:pt x="1228662" y="1998409"/>
                    <a:pt x="1223074" y="2006791"/>
                    <a:pt x="1220280" y="2008188"/>
                  </a:cubicBezTo>
                  <a:cubicBezTo>
                    <a:pt x="1218883" y="2008188"/>
                    <a:pt x="1217486" y="2008188"/>
                    <a:pt x="1216089" y="2008188"/>
                  </a:cubicBezTo>
                  <a:cubicBezTo>
                    <a:pt x="1213295" y="2008188"/>
                    <a:pt x="1213295" y="2009585"/>
                    <a:pt x="1210501" y="2010981"/>
                  </a:cubicBezTo>
                  <a:cubicBezTo>
                    <a:pt x="1207707" y="2012379"/>
                    <a:pt x="1206310" y="2013776"/>
                    <a:pt x="1206310" y="2010981"/>
                  </a:cubicBezTo>
                  <a:cubicBezTo>
                    <a:pt x="1206310" y="2008188"/>
                    <a:pt x="1203516" y="2008188"/>
                    <a:pt x="1200722" y="2006791"/>
                  </a:cubicBezTo>
                  <a:cubicBezTo>
                    <a:pt x="1197928" y="2005394"/>
                    <a:pt x="1202119" y="2002600"/>
                    <a:pt x="1203516" y="2001203"/>
                  </a:cubicBezTo>
                  <a:cubicBezTo>
                    <a:pt x="1206310" y="1998409"/>
                    <a:pt x="1209104" y="1995615"/>
                    <a:pt x="1211898" y="1992821"/>
                  </a:cubicBezTo>
                  <a:cubicBezTo>
                    <a:pt x="1213295" y="1992821"/>
                    <a:pt x="1213295" y="1991424"/>
                    <a:pt x="1214692" y="1991424"/>
                  </a:cubicBezTo>
                  <a:cubicBezTo>
                    <a:pt x="1216089" y="1991424"/>
                    <a:pt x="1214692" y="1992821"/>
                    <a:pt x="1216089" y="1991424"/>
                  </a:cubicBezTo>
                  <a:cubicBezTo>
                    <a:pt x="1213295" y="1995615"/>
                    <a:pt x="1209104" y="1997011"/>
                    <a:pt x="1206310" y="2001203"/>
                  </a:cubicBezTo>
                  <a:cubicBezTo>
                    <a:pt x="1207707" y="2001203"/>
                    <a:pt x="1211898" y="1995615"/>
                    <a:pt x="1213295" y="1995615"/>
                  </a:cubicBezTo>
                  <a:cubicBezTo>
                    <a:pt x="1211898" y="1997011"/>
                    <a:pt x="1216089" y="1994218"/>
                    <a:pt x="1217486" y="1994218"/>
                  </a:cubicBezTo>
                  <a:cubicBezTo>
                    <a:pt x="1217486" y="1997011"/>
                    <a:pt x="1213295" y="1999806"/>
                    <a:pt x="1210501" y="2002600"/>
                  </a:cubicBezTo>
                  <a:cubicBezTo>
                    <a:pt x="1211898" y="2003996"/>
                    <a:pt x="1220280" y="1998409"/>
                    <a:pt x="1221677" y="1997011"/>
                  </a:cubicBezTo>
                  <a:cubicBezTo>
                    <a:pt x="1224471" y="1994218"/>
                    <a:pt x="1228662" y="1992821"/>
                    <a:pt x="1230059" y="1988630"/>
                  </a:cubicBezTo>
                  <a:cubicBezTo>
                    <a:pt x="1231456" y="1987233"/>
                    <a:pt x="1230059" y="1984439"/>
                    <a:pt x="1230059" y="1981645"/>
                  </a:cubicBezTo>
                  <a:cubicBezTo>
                    <a:pt x="1228662" y="1980248"/>
                    <a:pt x="1225868" y="1983041"/>
                    <a:pt x="1224471" y="1984439"/>
                  </a:cubicBezTo>
                  <a:cubicBezTo>
                    <a:pt x="1218883" y="1987233"/>
                    <a:pt x="1213295" y="1992821"/>
                    <a:pt x="1206310" y="1994218"/>
                  </a:cubicBezTo>
                  <a:cubicBezTo>
                    <a:pt x="1203516" y="1994218"/>
                    <a:pt x="1199325" y="1994218"/>
                    <a:pt x="1196531" y="1994218"/>
                  </a:cubicBezTo>
                  <a:cubicBezTo>
                    <a:pt x="1195134" y="1994218"/>
                    <a:pt x="1195134" y="1992821"/>
                    <a:pt x="1195134" y="1992821"/>
                  </a:cubicBezTo>
                  <a:cubicBezTo>
                    <a:pt x="1195134" y="1992821"/>
                    <a:pt x="1192340" y="1992821"/>
                    <a:pt x="1192340" y="1992821"/>
                  </a:cubicBezTo>
                  <a:cubicBezTo>
                    <a:pt x="1190943" y="1991424"/>
                    <a:pt x="1190943" y="1988630"/>
                    <a:pt x="1192340" y="1987233"/>
                  </a:cubicBezTo>
                  <a:cubicBezTo>
                    <a:pt x="1193737" y="1985836"/>
                    <a:pt x="1196531" y="1984439"/>
                    <a:pt x="1197928" y="1984439"/>
                  </a:cubicBezTo>
                  <a:cubicBezTo>
                    <a:pt x="1200722" y="1984439"/>
                    <a:pt x="1203516" y="1983041"/>
                    <a:pt x="1206310" y="1983041"/>
                  </a:cubicBezTo>
                  <a:cubicBezTo>
                    <a:pt x="1209104" y="1983041"/>
                    <a:pt x="1213295" y="1980248"/>
                    <a:pt x="1216089" y="1977454"/>
                  </a:cubicBezTo>
                  <a:cubicBezTo>
                    <a:pt x="1220280" y="1974660"/>
                    <a:pt x="1227265" y="1973263"/>
                    <a:pt x="1227265" y="1967675"/>
                  </a:cubicBezTo>
                  <a:cubicBezTo>
                    <a:pt x="1224471" y="1967675"/>
                    <a:pt x="1221677" y="1971866"/>
                    <a:pt x="1218883" y="1971866"/>
                  </a:cubicBezTo>
                  <a:cubicBezTo>
                    <a:pt x="1216089" y="1971866"/>
                    <a:pt x="1214692" y="1970469"/>
                    <a:pt x="1211898" y="1970469"/>
                  </a:cubicBezTo>
                  <a:cubicBezTo>
                    <a:pt x="1210501" y="1970469"/>
                    <a:pt x="1209104" y="1970469"/>
                    <a:pt x="1207707" y="1970469"/>
                  </a:cubicBezTo>
                  <a:cubicBezTo>
                    <a:pt x="1206310" y="1970469"/>
                    <a:pt x="1203516" y="1969071"/>
                    <a:pt x="1202119" y="1969071"/>
                  </a:cubicBezTo>
                  <a:cubicBezTo>
                    <a:pt x="1200722" y="1967675"/>
                    <a:pt x="1199325" y="1966278"/>
                    <a:pt x="1197928" y="1966278"/>
                  </a:cubicBezTo>
                  <a:cubicBezTo>
                    <a:pt x="1190943" y="1969071"/>
                    <a:pt x="1183958" y="1974660"/>
                    <a:pt x="1176973" y="1974660"/>
                  </a:cubicBezTo>
                  <a:cubicBezTo>
                    <a:pt x="1174179" y="1974660"/>
                    <a:pt x="1171385" y="1977454"/>
                    <a:pt x="1169988" y="1977454"/>
                  </a:cubicBezTo>
                  <a:cubicBezTo>
                    <a:pt x="1167194" y="1978851"/>
                    <a:pt x="1164400" y="1978851"/>
                    <a:pt x="1163003" y="1978851"/>
                  </a:cubicBezTo>
                  <a:cubicBezTo>
                    <a:pt x="1160209" y="1978851"/>
                    <a:pt x="1158812" y="1980248"/>
                    <a:pt x="1156018" y="1980248"/>
                  </a:cubicBezTo>
                  <a:cubicBezTo>
                    <a:pt x="1153224" y="1980248"/>
                    <a:pt x="1150430" y="1983041"/>
                    <a:pt x="1147636" y="1983041"/>
                  </a:cubicBezTo>
                  <a:cubicBezTo>
                    <a:pt x="1143445" y="1983041"/>
                    <a:pt x="1139254" y="1984439"/>
                    <a:pt x="1135063" y="1984439"/>
                  </a:cubicBezTo>
                  <a:cubicBezTo>
                    <a:pt x="1133666" y="1984439"/>
                    <a:pt x="1130872" y="1984439"/>
                    <a:pt x="1130872" y="1981645"/>
                  </a:cubicBezTo>
                  <a:cubicBezTo>
                    <a:pt x="1130872" y="1980248"/>
                    <a:pt x="1132269" y="1977454"/>
                    <a:pt x="1133666" y="1977454"/>
                  </a:cubicBezTo>
                  <a:cubicBezTo>
                    <a:pt x="1135063" y="1976056"/>
                    <a:pt x="1135063" y="1974660"/>
                    <a:pt x="1135063" y="1973263"/>
                  </a:cubicBezTo>
                  <a:cubicBezTo>
                    <a:pt x="1135063" y="1973263"/>
                    <a:pt x="1137857" y="1969071"/>
                    <a:pt x="1137857" y="1969071"/>
                  </a:cubicBezTo>
                  <a:cubicBezTo>
                    <a:pt x="1140651" y="1969071"/>
                    <a:pt x="1139254" y="1966278"/>
                    <a:pt x="1142048" y="1966278"/>
                  </a:cubicBezTo>
                  <a:cubicBezTo>
                    <a:pt x="1143445" y="1966278"/>
                    <a:pt x="1144842" y="1967675"/>
                    <a:pt x="1144842" y="1967675"/>
                  </a:cubicBezTo>
                  <a:cubicBezTo>
                    <a:pt x="1149033" y="1967675"/>
                    <a:pt x="1153224" y="1967675"/>
                    <a:pt x="1156018" y="1967675"/>
                  </a:cubicBezTo>
                  <a:cubicBezTo>
                    <a:pt x="1160209" y="1967675"/>
                    <a:pt x="1165797" y="1966278"/>
                    <a:pt x="1169988" y="1964881"/>
                  </a:cubicBezTo>
                  <a:cubicBezTo>
                    <a:pt x="1172782" y="1963484"/>
                    <a:pt x="1175576" y="1962086"/>
                    <a:pt x="1178370" y="1960690"/>
                  </a:cubicBezTo>
                  <a:cubicBezTo>
                    <a:pt x="1182561" y="1959293"/>
                    <a:pt x="1186752" y="1959293"/>
                    <a:pt x="1189546" y="1957896"/>
                  </a:cubicBezTo>
                  <a:cubicBezTo>
                    <a:pt x="1192340" y="1956499"/>
                    <a:pt x="1195134" y="1956499"/>
                    <a:pt x="1197928" y="1953705"/>
                  </a:cubicBezTo>
                  <a:cubicBezTo>
                    <a:pt x="1200722" y="1952308"/>
                    <a:pt x="1197928" y="1942529"/>
                    <a:pt x="1197928" y="1941131"/>
                  </a:cubicBezTo>
                  <a:cubicBezTo>
                    <a:pt x="1196531" y="1938338"/>
                    <a:pt x="1190943" y="1942529"/>
                    <a:pt x="1186752" y="1942529"/>
                  </a:cubicBezTo>
                  <a:cubicBezTo>
                    <a:pt x="1185355" y="1942529"/>
                    <a:pt x="1179767" y="1941131"/>
                    <a:pt x="1179767" y="1939735"/>
                  </a:cubicBezTo>
                  <a:cubicBezTo>
                    <a:pt x="1179767" y="1938338"/>
                    <a:pt x="1178370" y="1936941"/>
                    <a:pt x="1176973" y="1935544"/>
                  </a:cubicBezTo>
                  <a:cubicBezTo>
                    <a:pt x="1176973" y="1934146"/>
                    <a:pt x="1176973" y="1934146"/>
                    <a:pt x="1176973" y="1932750"/>
                  </a:cubicBezTo>
                  <a:cubicBezTo>
                    <a:pt x="1175576" y="1932750"/>
                    <a:pt x="1175576" y="1931353"/>
                    <a:pt x="1175576" y="1929956"/>
                  </a:cubicBezTo>
                  <a:cubicBezTo>
                    <a:pt x="1175576" y="1928559"/>
                    <a:pt x="1176973" y="1924368"/>
                    <a:pt x="1178370" y="1924368"/>
                  </a:cubicBezTo>
                  <a:cubicBezTo>
                    <a:pt x="1176973" y="1921574"/>
                    <a:pt x="1182561" y="1921574"/>
                    <a:pt x="1185355" y="1918780"/>
                  </a:cubicBezTo>
                  <a:cubicBezTo>
                    <a:pt x="1186752" y="1917383"/>
                    <a:pt x="1189546" y="1915986"/>
                    <a:pt x="1190943" y="1914589"/>
                  </a:cubicBezTo>
                  <a:cubicBezTo>
                    <a:pt x="1192340" y="1913191"/>
                    <a:pt x="1190943" y="1907604"/>
                    <a:pt x="1190943" y="1906206"/>
                  </a:cubicBezTo>
                  <a:cubicBezTo>
                    <a:pt x="1190943" y="1902016"/>
                    <a:pt x="1192340" y="1899221"/>
                    <a:pt x="1193737" y="1895031"/>
                  </a:cubicBezTo>
                  <a:cubicBezTo>
                    <a:pt x="1195134" y="1895031"/>
                    <a:pt x="1193737" y="1899221"/>
                    <a:pt x="1195134" y="1899221"/>
                  </a:cubicBezTo>
                  <a:cubicBezTo>
                    <a:pt x="1196531" y="1899221"/>
                    <a:pt x="1197928" y="1896428"/>
                    <a:pt x="1197928" y="1895031"/>
                  </a:cubicBezTo>
                  <a:cubicBezTo>
                    <a:pt x="1199325" y="1890840"/>
                    <a:pt x="1199325" y="1888046"/>
                    <a:pt x="1200722" y="1883855"/>
                  </a:cubicBezTo>
                  <a:cubicBezTo>
                    <a:pt x="1204913" y="1878266"/>
                    <a:pt x="1209104" y="1885251"/>
                    <a:pt x="1211898" y="1888046"/>
                  </a:cubicBezTo>
                  <a:cubicBezTo>
                    <a:pt x="1213295" y="1889443"/>
                    <a:pt x="1211898" y="1892236"/>
                    <a:pt x="1211898" y="1895031"/>
                  </a:cubicBezTo>
                  <a:cubicBezTo>
                    <a:pt x="1210501" y="1896428"/>
                    <a:pt x="1213295" y="1899221"/>
                    <a:pt x="1214692" y="1900619"/>
                  </a:cubicBezTo>
                  <a:cubicBezTo>
                    <a:pt x="1216089" y="1902016"/>
                    <a:pt x="1217486" y="1907604"/>
                    <a:pt x="1217486" y="1909001"/>
                  </a:cubicBezTo>
                  <a:cubicBezTo>
                    <a:pt x="1217486" y="1911795"/>
                    <a:pt x="1217486" y="1914589"/>
                    <a:pt x="1218883" y="1917383"/>
                  </a:cubicBezTo>
                  <a:cubicBezTo>
                    <a:pt x="1220280" y="1920176"/>
                    <a:pt x="1220280" y="1921574"/>
                    <a:pt x="1220280" y="1924368"/>
                  </a:cubicBezTo>
                  <a:cubicBezTo>
                    <a:pt x="1220280" y="1927161"/>
                    <a:pt x="1221677" y="1929956"/>
                    <a:pt x="1221677" y="1932750"/>
                  </a:cubicBezTo>
                  <a:cubicBezTo>
                    <a:pt x="1221677" y="1934146"/>
                    <a:pt x="1221677" y="1941131"/>
                    <a:pt x="1224471" y="1939735"/>
                  </a:cubicBezTo>
                  <a:cubicBezTo>
                    <a:pt x="1225868" y="1938338"/>
                    <a:pt x="1228662" y="1935544"/>
                    <a:pt x="1230059" y="1934146"/>
                  </a:cubicBezTo>
                  <a:cubicBezTo>
                    <a:pt x="1231456" y="1931353"/>
                    <a:pt x="1231456" y="1929956"/>
                    <a:pt x="1231456" y="1927161"/>
                  </a:cubicBezTo>
                  <a:cubicBezTo>
                    <a:pt x="1231456" y="1925765"/>
                    <a:pt x="1230059" y="1922971"/>
                    <a:pt x="1232853" y="1921574"/>
                  </a:cubicBezTo>
                  <a:cubicBezTo>
                    <a:pt x="1234250" y="1921574"/>
                    <a:pt x="1232853" y="1922971"/>
                    <a:pt x="1234250" y="1922971"/>
                  </a:cubicBezTo>
                  <a:cubicBezTo>
                    <a:pt x="1234250" y="1918780"/>
                    <a:pt x="1234250" y="1915986"/>
                    <a:pt x="1232853" y="1911795"/>
                  </a:cubicBezTo>
                  <a:cubicBezTo>
                    <a:pt x="1231456" y="1909001"/>
                    <a:pt x="1230059" y="1906206"/>
                    <a:pt x="1230059" y="1902016"/>
                  </a:cubicBezTo>
                  <a:cubicBezTo>
                    <a:pt x="1230059" y="1896428"/>
                    <a:pt x="1232853" y="1890840"/>
                    <a:pt x="1231456" y="1885251"/>
                  </a:cubicBezTo>
                  <a:cubicBezTo>
                    <a:pt x="1231456" y="1883855"/>
                    <a:pt x="1231456" y="1882458"/>
                    <a:pt x="1230059" y="1881061"/>
                  </a:cubicBezTo>
                  <a:cubicBezTo>
                    <a:pt x="1230059" y="1879664"/>
                    <a:pt x="1227265" y="1879664"/>
                    <a:pt x="1227265" y="1878266"/>
                  </a:cubicBezTo>
                  <a:cubicBezTo>
                    <a:pt x="1227265" y="1876870"/>
                    <a:pt x="1228662" y="1874076"/>
                    <a:pt x="1228662" y="1872679"/>
                  </a:cubicBezTo>
                  <a:cubicBezTo>
                    <a:pt x="1230059" y="1868488"/>
                    <a:pt x="1231456" y="1864296"/>
                    <a:pt x="1234250" y="1860106"/>
                  </a:cubicBezTo>
                  <a:cubicBezTo>
                    <a:pt x="1237044" y="1855915"/>
                    <a:pt x="1237044" y="1851724"/>
                    <a:pt x="1244029" y="1853121"/>
                  </a:cubicBezTo>
                  <a:cubicBezTo>
                    <a:pt x="1248220" y="1854518"/>
                    <a:pt x="1251014" y="1857311"/>
                    <a:pt x="1249617" y="1862900"/>
                  </a:cubicBezTo>
                  <a:cubicBezTo>
                    <a:pt x="1249617" y="1865694"/>
                    <a:pt x="1248220" y="1869885"/>
                    <a:pt x="1249617" y="1871281"/>
                  </a:cubicBezTo>
                  <a:cubicBezTo>
                    <a:pt x="1251014" y="1872679"/>
                    <a:pt x="1253808" y="1871281"/>
                    <a:pt x="1255205" y="1871281"/>
                  </a:cubicBezTo>
                  <a:cubicBezTo>
                    <a:pt x="1260793" y="1869885"/>
                    <a:pt x="1267778" y="1875473"/>
                    <a:pt x="1271969" y="1878266"/>
                  </a:cubicBezTo>
                  <a:cubicBezTo>
                    <a:pt x="1273366" y="1879664"/>
                    <a:pt x="1281748" y="1889443"/>
                    <a:pt x="1276160" y="1890840"/>
                  </a:cubicBezTo>
                  <a:cubicBezTo>
                    <a:pt x="1273366" y="1890840"/>
                    <a:pt x="1271969" y="1893634"/>
                    <a:pt x="1269175" y="1895031"/>
                  </a:cubicBezTo>
                  <a:cubicBezTo>
                    <a:pt x="1266381" y="1896428"/>
                    <a:pt x="1263587" y="1895031"/>
                    <a:pt x="1260793" y="1895031"/>
                  </a:cubicBezTo>
                  <a:cubicBezTo>
                    <a:pt x="1259396" y="1895031"/>
                    <a:pt x="1255205" y="1893634"/>
                    <a:pt x="1255205" y="1893634"/>
                  </a:cubicBezTo>
                  <a:cubicBezTo>
                    <a:pt x="1253808" y="1895031"/>
                    <a:pt x="1255205" y="1897825"/>
                    <a:pt x="1253808" y="1899221"/>
                  </a:cubicBezTo>
                  <a:cubicBezTo>
                    <a:pt x="1252411" y="1904810"/>
                    <a:pt x="1257999" y="1910398"/>
                    <a:pt x="1257999" y="1914589"/>
                  </a:cubicBezTo>
                  <a:cubicBezTo>
                    <a:pt x="1257999" y="1921574"/>
                    <a:pt x="1266381" y="1914589"/>
                    <a:pt x="1270572" y="1913191"/>
                  </a:cubicBezTo>
                  <a:cubicBezTo>
                    <a:pt x="1271969" y="1913191"/>
                    <a:pt x="1274763" y="1911795"/>
                    <a:pt x="1276160" y="1911795"/>
                  </a:cubicBezTo>
                  <a:cubicBezTo>
                    <a:pt x="1277557" y="1911795"/>
                    <a:pt x="1278954" y="1910398"/>
                    <a:pt x="1280351" y="1910398"/>
                  </a:cubicBezTo>
                  <a:cubicBezTo>
                    <a:pt x="1281748" y="1910398"/>
                    <a:pt x="1281748" y="1909001"/>
                    <a:pt x="1281748" y="1909001"/>
                  </a:cubicBezTo>
                  <a:cubicBezTo>
                    <a:pt x="1283145" y="1909001"/>
                    <a:pt x="1283145" y="1909001"/>
                    <a:pt x="1284542" y="1909001"/>
                  </a:cubicBezTo>
                  <a:cubicBezTo>
                    <a:pt x="1288733" y="1909001"/>
                    <a:pt x="1291527" y="1906206"/>
                    <a:pt x="1295718" y="1906206"/>
                  </a:cubicBezTo>
                  <a:cubicBezTo>
                    <a:pt x="1298512" y="1904810"/>
                    <a:pt x="1302703" y="1903413"/>
                    <a:pt x="1305497" y="1902016"/>
                  </a:cubicBezTo>
                  <a:cubicBezTo>
                    <a:pt x="1309688" y="1900619"/>
                    <a:pt x="1315276" y="1895031"/>
                    <a:pt x="1319467" y="1897825"/>
                  </a:cubicBezTo>
                  <a:cubicBezTo>
                    <a:pt x="1318070" y="1900619"/>
                    <a:pt x="1320864" y="1903413"/>
                    <a:pt x="1319467" y="1906206"/>
                  </a:cubicBezTo>
                  <a:cubicBezTo>
                    <a:pt x="1318070" y="1909001"/>
                    <a:pt x="1311085" y="1910398"/>
                    <a:pt x="1308291" y="1910398"/>
                  </a:cubicBezTo>
                  <a:cubicBezTo>
                    <a:pt x="1305497" y="1911795"/>
                    <a:pt x="1301306" y="1913191"/>
                    <a:pt x="1298512" y="1914589"/>
                  </a:cubicBezTo>
                  <a:cubicBezTo>
                    <a:pt x="1294321" y="1915986"/>
                    <a:pt x="1290130" y="1917383"/>
                    <a:pt x="1285939" y="1918780"/>
                  </a:cubicBezTo>
                  <a:cubicBezTo>
                    <a:pt x="1278954" y="1920176"/>
                    <a:pt x="1269175" y="1924368"/>
                    <a:pt x="1263587" y="1928559"/>
                  </a:cubicBezTo>
                  <a:cubicBezTo>
                    <a:pt x="1257999" y="1932750"/>
                    <a:pt x="1256602" y="1936941"/>
                    <a:pt x="1255205" y="1943926"/>
                  </a:cubicBezTo>
                  <a:cubicBezTo>
                    <a:pt x="1255205" y="1948116"/>
                    <a:pt x="1248220" y="1950911"/>
                    <a:pt x="1244029" y="1950911"/>
                  </a:cubicBezTo>
                  <a:cubicBezTo>
                    <a:pt x="1242632" y="1950911"/>
                    <a:pt x="1242632" y="1948116"/>
                    <a:pt x="1241235" y="1946720"/>
                  </a:cubicBezTo>
                  <a:cubicBezTo>
                    <a:pt x="1239838" y="1945323"/>
                    <a:pt x="1237044" y="1946720"/>
                    <a:pt x="1235647" y="1948116"/>
                  </a:cubicBezTo>
                  <a:cubicBezTo>
                    <a:pt x="1232853" y="1949514"/>
                    <a:pt x="1228662" y="1950911"/>
                    <a:pt x="1225868" y="1953705"/>
                  </a:cubicBezTo>
                  <a:cubicBezTo>
                    <a:pt x="1225868" y="1956499"/>
                    <a:pt x="1224471" y="1960690"/>
                    <a:pt x="1228662" y="1959293"/>
                  </a:cubicBezTo>
                  <a:cubicBezTo>
                    <a:pt x="1231456" y="1957896"/>
                    <a:pt x="1232853" y="1962086"/>
                    <a:pt x="1235647" y="1960690"/>
                  </a:cubicBezTo>
                  <a:cubicBezTo>
                    <a:pt x="1238441" y="1959293"/>
                    <a:pt x="1241235" y="1959293"/>
                    <a:pt x="1244029" y="1957896"/>
                  </a:cubicBezTo>
                  <a:cubicBezTo>
                    <a:pt x="1252411" y="1953705"/>
                    <a:pt x="1259396" y="1948116"/>
                    <a:pt x="1267778" y="1942529"/>
                  </a:cubicBezTo>
                  <a:cubicBezTo>
                    <a:pt x="1269175" y="1942529"/>
                    <a:pt x="1274763" y="1938338"/>
                    <a:pt x="1274763" y="1941131"/>
                  </a:cubicBezTo>
                  <a:cubicBezTo>
                    <a:pt x="1274763" y="1942529"/>
                    <a:pt x="1276160" y="1943926"/>
                    <a:pt x="1276160" y="1945323"/>
                  </a:cubicBezTo>
                  <a:cubicBezTo>
                    <a:pt x="1276160" y="1952308"/>
                    <a:pt x="1271969" y="1953705"/>
                    <a:pt x="1266381" y="1957896"/>
                  </a:cubicBezTo>
                  <a:cubicBezTo>
                    <a:pt x="1263587" y="1959293"/>
                    <a:pt x="1260793" y="1960690"/>
                    <a:pt x="1257999" y="1962086"/>
                  </a:cubicBezTo>
                  <a:cubicBezTo>
                    <a:pt x="1256602" y="1963484"/>
                    <a:pt x="1255205" y="1964881"/>
                    <a:pt x="1252411" y="1966278"/>
                  </a:cubicBezTo>
                  <a:cubicBezTo>
                    <a:pt x="1251014" y="1966278"/>
                    <a:pt x="1251014" y="1966278"/>
                    <a:pt x="1249617" y="1967675"/>
                  </a:cubicBezTo>
                  <a:cubicBezTo>
                    <a:pt x="1249617" y="1967675"/>
                    <a:pt x="1248220" y="1969071"/>
                    <a:pt x="1248220" y="1970469"/>
                  </a:cubicBezTo>
                  <a:cubicBezTo>
                    <a:pt x="1249617" y="1971866"/>
                    <a:pt x="1252411" y="1973263"/>
                    <a:pt x="1255205" y="1971866"/>
                  </a:cubicBezTo>
                  <a:cubicBezTo>
                    <a:pt x="1260793" y="1970469"/>
                    <a:pt x="1263587" y="1966278"/>
                    <a:pt x="1269175" y="1964881"/>
                  </a:cubicBezTo>
                  <a:cubicBezTo>
                    <a:pt x="1270572" y="1964881"/>
                    <a:pt x="1276160" y="1962086"/>
                    <a:pt x="1277557" y="1963484"/>
                  </a:cubicBezTo>
                  <a:cubicBezTo>
                    <a:pt x="1278954" y="1966278"/>
                    <a:pt x="1281748" y="1969071"/>
                    <a:pt x="1280351" y="1971866"/>
                  </a:cubicBezTo>
                  <a:cubicBezTo>
                    <a:pt x="1278954" y="1976056"/>
                    <a:pt x="1273366" y="1977454"/>
                    <a:pt x="1269175" y="1980248"/>
                  </a:cubicBezTo>
                  <a:cubicBezTo>
                    <a:pt x="1267778" y="1981645"/>
                    <a:pt x="1259396" y="1983041"/>
                    <a:pt x="1260793" y="1985836"/>
                  </a:cubicBezTo>
                  <a:cubicBezTo>
                    <a:pt x="1260793" y="1991424"/>
                    <a:pt x="1269175" y="1990026"/>
                    <a:pt x="1273366" y="1988630"/>
                  </a:cubicBezTo>
                  <a:cubicBezTo>
                    <a:pt x="1277557" y="1987233"/>
                    <a:pt x="1280351" y="1985836"/>
                    <a:pt x="1284542" y="1985836"/>
                  </a:cubicBezTo>
                  <a:cubicBezTo>
                    <a:pt x="1287336" y="1984439"/>
                    <a:pt x="1288733" y="1985836"/>
                    <a:pt x="1291527" y="1985836"/>
                  </a:cubicBezTo>
                  <a:cubicBezTo>
                    <a:pt x="1291527" y="1985836"/>
                    <a:pt x="1290130" y="1987233"/>
                    <a:pt x="1288733" y="1987233"/>
                  </a:cubicBezTo>
                  <a:cubicBezTo>
                    <a:pt x="1288733" y="1990026"/>
                    <a:pt x="1295718" y="1988630"/>
                    <a:pt x="1291527" y="1992821"/>
                  </a:cubicBezTo>
                  <a:cubicBezTo>
                    <a:pt x="1290130" y="1994218"/>
                    <a:pt x="1292924" y="1995615"/>
                    <a:pt x="1290130" y="1997011"/>
                  </a:cubicBezTo>
                  <a:cubicBezTo>
                    <a:pt x="1287336" y="1998409"/>
                    <a:pt x="1284542" y="1999806"/>
                    <a:pt x="1281748" y="2001203"/>
                  </a:cubicBezTo>
                  <a:cubicBezTo>
                    <a:pt x="1280351" y="2002600"/>
                    <a:pt x="1277557" y="2003996"/>
                    <a:pt x="1274763" y="2003996"/>
                  </a:cubicBezTo>
                  <a:cubicBezTo>
                    <a:pt x="1271969" y="2003996"/>
                    <a:pt x="1269175" y="2006791"/>
                    <a:pt x="1269175" y="2009585"/>
                  </a:cubicBezTo>
                  <a:cubicBezTo>
                    <a:pt x="1269175" y="2012379"/>
                    <a:pt x="1267778" y="2015173"/>
                    <a:pt x="1266381" y="2019364"/>
                  </a:cubicBezTo>
                  <a:cubicBezTo>
                    <a:pt x="1264984" y="2023555"/>
                    <a:pt x="1267778" y="2029143"/>
                    <a:pt x="1269175" y="2033334"/>
                  </a:cubicBezTo>
                  <a:cubicBezTo>
                    <a:pt x="1270572" y="2037525"/>
                    <a:pt x="1271969" y="2043113"/>
                    <a:pt x="1273366" y="2048701"/>
                  </a:cubicBezTo>
                  <a:cubicBezTo>
                    <a:pt x="1274763" y="2054289"/>
                    <a:pt x="1273366" y="2059876"/>
                    <a:pt x="1274763" y="2065465"/>
                  </a:cubicBezTo>
                  <a:cubicBezTo>
                    <a:pt x="1276160" y="2069656"/>
                    <a:pt x="1278954" y="2073846"/>
                    <a:pt x="1278954" y="2078038"/>
                  </a:cubicBezTo>
                  <a:cubicBezTo>
                    <a:pt x="1278954" y="2079435"/>
                    <a:pt x="1277557" y="2079435"/>
                    <a:pt x="1277557" y="2080831"/>
                  </a:cubicBezTo>
                  <a:cubicBezTo>
                    <a:pt x="1277557" y="2082229"/>
                    <a:pt x="1277557" y="2083626"/>
                    <a:pt x="1277557" y="2085023"/>
                  </a:cubicBezTo>
                  <a:cubicBezTo>
                    <a:pt x="1273366" y="2087816"/>
                    <a:pt x="1274763" y="2087816"/>
                    <a:pt x="1274763" y="2089214"/>
                  </a:cubicBezTo>
                  <a:close/>
                  <a:moveTo>
                    <a:pt x="1316673" y="2054289"/>
                  </a:moveTo>
                  <a:cubicBezTo>
                    <a:pt x="1312482" y="2055686"/>
                    <a:pt x="1312482" y="2061274"/>
                    <a:pt x="1308291" y="2061274"/>
                  </a:cubicBezTo>
                  <a:cubicBezTo>
                    <a:pt x="1304100" y="2061274"/>
                    <a:pt x="1301306" y="2057083"/>
                    <a:pt x="1298512" y="2054289"/>
                  </a:cubicBezTo>
                  <a:cubicBezTo>
                    <a:pt x="1295718" y="2051495"/>
                    <a:pt x="1295718" y="2047304"/>
                    <a:pt x="1292924" y="2044510"/>
                  </a:cubicBezTo>
                  <a:cubicBezTo>
                    <a:pt x="1290130" y="2040319"/>
                    <a:pt x="1284542" y="2038921"/>
                    <a:pt x="1280351" y="2036128"/>
                  </a:cubicBezTo>
                  <a:cubicBezTo>
                    <a:pt x="1277557" y="2033334"/>
                    <a:pt x="1273366" y="2031936"/>
                    <a:pt x="1278954" y="2029143"/>
                  </a:cubicBezTo>
                  <a:cubicBezTo>
                    <a:pt x="1283145" y="2027746"/>
                    <a:pt x="1280351" y="2026349"/>
                    <a:pt x="1276160" y="2026349"/>
                  </a:cubicBezTo>
                  <a:cubicBezTo>
                    <a:pt x="1274763" y="2026349"/>
                    <a:pt x="1274763" y="2024951"/>
                    <a:pt x="1274763" y="2024951"/>
                  </a:cubicBezTo>
                  <a:cubicBezTo>
                    <a:pt x="1277557" y="2023555"/>
                    <a:pt x="1274763" y="2023555"/>
                    <a:pt x="1276160" y="2022158"/>
                  </a:cubicBezTo>
                  <a:cubicBezTo>
                    <a:pt x="1276160" y="2020761"/>
                    <a:pt x="1278954" y="2020761"/>
                    <a:pt x="1280351" y="2019364"/>
                  </a:cubicBezTo>
                  <a:cubicBezTo>
                    <a:pt x="1281748" y="2017966"/>
                    <a:pt x="1284542" y="2017966"/>
                    <a:pt x="1283145" y="2019364"/>
                  </a:cubicBezTo>
                  <a:cubicBezTo>
                    <a:pt x="1281748" y="2020761"/>
                    <a:pt x="1280351" y="2020761"/>
                    <a:pt x="1280351" y="2022158"/>
                  </a:cubicBezTo>
                  <a:cubicBezTo>
                    <a:pt x="1281748" y="2022158"/>
                    <a:pt x="1284542" y="2020761"/>
                    <a:pt x="1284542" y="2020761"/>
                  </a:cubicBezTo>
                  <a:cubicBezTo>
                    <a:pt x="1285939" y="2020761"/>
                    <a:pt x="1285939" y="2019364"/>
                    <a:pt x="1285939" y="2017966"/>
                  </a:cubicBezTo>
                  <a:cubicBezTo>
                    <a:pt x="1287336" y="2017966"/>
                    <a:pt x="1287336" y="2017966"/>
                    <a:pt x="1287336" y="2016570"/>
                  </a:cubicBezTo>
                  <a:cubicBezTo>
                    <a:pt x="1287336" y="2015173"/>
                    <a:pt x="1284542" y="2016570"/>
                    <a:pt x="1283145" y="2015173"/>
                  </a:cubicBezTo>
                  <a:cubicBezTo>
                    <a:pt x="1287336" y="2010981"/>
                    <a:pt x="1290130" y="2016570"/>
                    <a:pt x="1294321" y="2016570"/>
                  </a:cubicBezTo>
                  <a:cubicBezTo>
                    <a:pt x="1292924" y="2015173"/>
                    <a:pt x="1291527" y="2016570"/>
                    <a:pt x="1290130" y="2015173"/>
                  </a:cubicBezTo>
                  <a:cubicBezTo>
                    <a:pt x="1294321" y="2015173"/>
                    <a:pt x="1298512" y="2017966"/>
                    <a:pt x="1302703" y="2019364"/>
                  </a:cubicBezTo>
                  <a:cubicBezTo>
                    <a:pt x="1305497" y="2020761"/>
                    <a:pt x="1308291" y="2020761"/>
                    <a:pt x="1306894" y="2023555"/>
                  </a:cubicBezTo>
                  <a:cubicBezTo>
                    <a:pt x="1305497" y="2026349"/>
                    <a:pt x="1308291" y="2030540"/>
                    <a:pt x="1309688" y="2031936"/>
                  </a:cubicBezTo>
                  <a:cubicBezTo>
                    <a:pt x="1311085" y="2036128"/>
                    <a:pt x="1313879" y="2040319"/>
                    <a:pt x="1316673" y="2044510"/>
                  </a:cubicBezTo>
                  <a:cubicBezTo>
                    <a:pt x="1320864" y="2047304"/>
                    <a:pt x="1322261" y="2052891"/>
                    <a:pt x="1316673" y="2054289"/>
                  </a:cubicBezTo>
                  <a:close/>
                  <a:moveTo>
                    <a:pt x="1674305" y="1872679"/>
                  </a:moveTo>
                  <a:cubicBezTo>
                    <a:pt x="1674305" y="1875473"/>
                    <a:pt x="1670114" y="1876870"/>
                    <a:pt x="1668717" y="1876870"/>
                  </a:cubicBezTo>
                  <a:cubicBezTo>
                    <a:pt x="1663129" y="1879664"/>
                    <a:pt x="1656144" y="1879664"/>
                    <a:pt x="1650556" y="1882458"/>
                  </a:cubicBezTo>
                  <a:cubicBezTo>
                    <a:pt x="1644968" y="1885251"/>
                    <a:pt x="1637983" y="1885251"/>
                    <a:pt x="1632395" y="1889443"/>
                  </a:cubicBezTo>
                  <a:cubicBezTo>
                    <a:pt x="1626807" y="1892236"/>
                    <a:pt x="1622616" y="1895031"/>
                    <a:pt x="1617028" y="1896428"/>
                  </a:cubicBezTo>
                  <a:cubicBezTo>
                    <a:pt x="1614234" y="1896428"/>
                    <a:pt x="1612837" y="1897825"/>
                    <a:pt x="1610043" y="1897825"/>
                  </a:cubicBezTo>
                  <a:cubicBezTo>
                    <a:pt x="1607249" y="1897825"/>
                    <a:pt x="1607249" y="1900619"/>
                    <a:pt x="1603058" y="1900619"/>
                  </a:cubicBezTo>
                  <a:cubicBezTo>
                    <a:pt x="1597470" y="1900619"/>
                    <a:pt x="1590485" y="1899221"/>
                    <a:pt x="1584897" y="1896428"/>
                  </a:cubicBezTo>
                  <a:cubicBezTo>
                    <a:pt x="1580706" y="1895031"/>
                    <a:pt x="1576515" y="1895031"/>
                    <a:pt x="1572324" y="1892236"/>
                  </a:cubicBezTo>
                  <a:cubicBezTo>
                    <a:pt x="1570927" y="1890840"/>
                    <a:pt x="1566736" y="1886649"/>
                    <a:pt x="1563942" y="1886649"/>
                  </a:cubicBezTo>
                  <a:cubicBezTo>
                    <a:pt x="1561148" y="1886649"/>
                    <a:pt x="1559751" y="1885251"/>
                    <a:pt x="1558354" y="1885251"/>
                  </a:cubicBezTo>
                  <a:cubicBezTo>
                    <a:pt x="1555560" y="1885251"/>
                    <a:pt x="1552766" y="1883855"/>
                    <a:pt x="1548575" y="1883855"/>
                  </a:cubicBezTo>
                  <a:cubicBezTo>
                    <a:pt x="1547178" y="1883855"/>
                    <a:pt x="1536002" y="1881061"/>
                    <a:pt x="1536002" y="1883855"/>
                  </a:cubicBezTo>
                  <a:cubicBezTo>
                    <a:pt x="1536002" y="1885251"/>
                    <a:pt x="1536002" y="1886649"/>
                    <a:pt x="1537399" y="1888046"/>
                  </a:cubicBezTo>
                  <a:cubicBezTo>
                    <a:pt x="1537399" y="1889443"/>
                    <a:pt x="1538796" y="1892236"/>
                    <a:pt x="1538796" y="1893634"/>
                  </a:cubicBezTo>
                  <a:cubicBezTo>
                    <a:pt x="1538796" y="1897825"/>
                    <a:pt x="1537399" y="1902016"/>
                    <a:pt x="1538796" y="1904810"/>
                  </a:cubicBezTo>
                  <a:cubicBezTo>
                    <a:pt x="1540193" y="1907604"/>
                    <a:pt x="1541590" y="1910398"/>
                    <a:pt x="1541590" y="1913191"/>
                  </a:cubicBezTo>
                  <a:cubicBezTo>
                    <a:pt x="1541590" y="1914589"/>
                    <a:pt x="1541590" y="1914589"/>
                    <a:pt x="1540193" y="1914589"/>
                  </a:cubicBezTo>
                  <a:cubicBezTo>
                    <a:pt x="1538796" y="1915986"/>
                    <a:pt x="1538796" y="1917383"/>
                    <a:pt x="1538796" y="1918780"/>
                  </a:cubicBezTo>
                  <a:cubicBezTo>
                    <a:pt x="1538796" y="1921574"/>
                    <a:pt x="1537399" y="1925765"/>
                    <a:pt x="1538796" y="1928559"/>
                  </a:cubicBezTo>
                  <a:cubicBezTo>
                    <a:pt x="1540193" y="1927161"/>
                    <a:pt x="1540193" y="1935544"/>
                    <a:pt x="1540193" y="1936941"/>
                  </a:cubicBezTo>
                  <a:cubicBezTo>
                    <a:pt x="1540193" y="1938338"/>
                    <a:pt x="1540193" y="1941131"/>
                    <a:pt x="1540193" y="1942529"/>
                  </a:cubicBezTo>
                  <a:cubicBezTo>
                    <a:pt x="1538796" y="1941131"/>
                    <a:pt x="1540193" y="1939735"/>
                    <a:pt x="1540193" y="1939735"/>
                  </a:cubicBezTo>
                  <a:cubicBezTo>
                    <a:pt x="1537399" y="1941131"/>
                    <a:pt x="1540193" y="1943926"/>
                    <a:pt x="1538796" y="1946720"/>
                  </a:cubicBezTo>
                  <a:cubicBezTo>
                    <a:pt x="1537399" y="1948116"/>
                    <a:pt x="1537399" y="1952308"/>
                    <a:pt x="1537399" y="1953705"/>
                  </a:cubicBezTo>
                  <a:cubicBezTo>
                    <a:pt x="1536002" y="1956499"/>
                    <a:pt x="1534605" y="1960690"/>
                    <a:pt x="1533208" y="1963484"/>
                  </a:cubicBezTo>
                  <a:cubicBezTo>
                    <a:pt x="1533208" y="1964881"/>
                    <a:pt x="1531811" y="1966278"/>
                    <a:pt x="1530414" y="1967675"/>
                  </a:cubicBezTo>
                  <a:cubicBezTo>
                    <a:pt x="1530414" y="1969071"/>
                    <a:pt x="1530414" y="1971866"/>
                    <a:pt x="1527620" y="1971866"/>
                  </a:cubicBezTo>
                  <a:cubicBezTo>
                    <a:pt x="1524826" y="1969071"/>
                    <a:pt x="1531811" y="1964881"/>
                    <a:pt x="1530414" y="1962086"/>
                  </a:cubicBezTo>
                  <a:cubicBezTo>
                    <a:pt x="1527620" y="1964881"/>
                    <a:pt x="1526223" y="1969071"/>
                    <a:pt x="1526223" y="1971866"/>
                  </a:cubicBezTo>
                  <a:cubicBezTo>
                    <a:pt x="1526223" y="1973263"/>
                    <a:pt x="1524826" y="1974660"/>
                    <a:pt x="1523429" y="1976056"/>
                  </a:cubicBezTo>
                  <a:cubicBezTo>
                    <a:pt x="1522032" y="1977454"/>
                    <a:pt x="1522032" y="1980248"/>
                    <a:pt x="1520635" y="1981645"/>
                  </a:cubicBezTo>
                  <a:cubicBezTo>
                    <a:pt x="1520635" y="1978851"/>
                    <a:pt x="1523429" y="1976056"/>
                    <a:pt x="1524826" y="1971866"/>
                  </a:cubicBezTo>
                  <a:cubicBezTo>
                    <a:pt x="1523429" y="1971866"/>
                    <a:pt x="1519238" y="1980248"/>
                    <a:pt x="1517841" y="1981645"/>
                  </a:cubicBezTo>
                  <a:cubicBezTo>
                    <a:pt x="1516444" y="1983041"/>
                    <a:pt x="1513650" y="1984439"/>
                    <a:pt x="1512253" y="1984439"/>
                  </a:cubicBezTo>
                  <a:cubicBezTo>
                    <a:pt x="1510856" y="1984439"/>
                    <a:pt x="1510856" y="1987233"/>
                    <a:pt x="1508062" y="1985836"/>
                  </a:cubicBezTo>
                  <a:cubicBezTo>
                    <a:pt x="1506665" y="1987233"/>
                    <a:pt x="1505268" y="1985836"/>
                    <a:pt x="1503871" y="1985836"/>
                  </a:cubicBezTo>
                  <a:cubicBezTo>
                    <a:pt x="1499680" y="1985836"/>
                    <a:pt x="1502474" y="1984439"/>
                    <a:pt x="1499680" y="1983041"/>
                  </a:cubicBezTo>
                  <a:cubicBezTo>
                    <a:pt x="1498283" y="1981645"/>
                    <a:pt x="1498283" y="1981645"/>
                    <a:pt x="1496886" y="1983041"/>
                  </a:cubicBezTo>
                  <a:cubicBezTo>
                    <a:pt x="1495489" y="1984439"/>
                    <a:pt x="1494092" y="1981645"/>
                    <a:pt x="1496886" y="1981645"/>
                  </a:cubicBezTo>
                  <a:cubicBezTo>
                    <a:pt x="1498283" y="1981645"/>
                    <a:pt x="1499680" y="1977454"/>
                    <a:pt x="1502474" y="1976056"/>
                  </a:cubicBezTo>
                  <a:cubicBezTo>
                    <a:pt x="1503871" y="1974660"/>
                    <a:pt x="1503871" y="1976056"/>
                    <a:pt x="1505268" y="1973263"/>
                  </a:cubicBezTo>
                  <a:cubicBezTo>
                    <a:pt x="1505268" y="1971866"/>
                    <a:pt x="1506665" y="1969071"/>
                    <a:pt x="1508062" y="1969071"/>
                  </a:cubicBezTo>
                  <a:cubicBezTo>
                    <a:pt x="1508062" y="1970469"/>
                    <a:pt x="1506665" y="1973263"/>
                    <a:pt x="1505268" y="1974660"/>
                  </a:cubicBezTo>
                  <a:cubicBezTo>
                    <a:pt x="1506665" y="1974660"/>
                    <a:pt x="1502474" y="1977454"/>
                    <a:pt x="1506665" y="1977454"/>
                  </a:cubicBezTo>
                  <a:cubicBezTo>
                    <a:pt x="1510856" y="1977454"/>
                    <a:pt x="1510856" y="1973263"/>
                    <a:pt x="1512253" y="1970469"/>
                  </a:cubicBezTo>
                  <a:cubicBezTo>
                    <a:pt x="1513650" y="1966278"/>
                    <a:pt x="1515047" y="1963484"/>
                    <a:pt x="1516444" y="1959293"/>
                  </a:cubicBezTo>
                  <a:cubicBezTo>
                    <a:pt x="1517841" y="1955101"/>
                    <a:pt x="1517841" y="1952308"/>
                    <a:pt x="1519238" y="1948116"/>
                  </a:cubicBezTo>
                  <a:cubicBezTo>
                    <a:pt x="1519238" y="1948116"/>
                    <a:pt x="1519238" y="1943926"/>
                    <a:pt x="1520635" y="1943926"/>
                  </a:cubicBezTo>
                  <a:cubicBezTo>
                    <a:pt x="1522032" y="1942529"/>
                    <a:pt x="1522032" y="1938338"/>
                    <a:pt x="1522032" y="1936941"/>
                  </a:cubicBezTo>
                  <a:cubicBezTo>
                    <a:pt x="1522032" y="1934146"/>
                    <a:pt x="1522032" y="1931353"/>
                    <a:pt x="1522032" y="1928559"/>
                  </a:cubicBezTo>
                  <a:cubicBezTo>
                    <a:pt x="1522032" y="1927161"/>
                    <a:pt x="1522032" y="1925765"/>
                    <a:pt x="1522032" y="1924368"/>
                  </a:cubicBezTo>
                  <a:cubicBezTo>
                    <a:pt x="1522032" y="1922971"/>
                    <a:pt x="1519238" y="1921574"/>
                    <a:pt x="1519238" y="1920176"/>
                  </a:cubicBezTo>
                  <a:cubicBezTo>
                    <a:pt x="1516444" y="1922971"/>
                    <a:pt x="1517841" y="1918780"/>
                    <a:pt x="1517841" y="1917383"/>
                  </a:cubicBezTo>
                  <a:cubicBezTo>
                    <a:pt x="1517841" y="1914589"/>
                    <a:pt x="1516444" y="1915986"/>
                    <a:pt x="1516444" y="1917383"/>
                  </a:cubicBezTo>
                  <a:cubicBezTo>
                    <a:pt x="1516444" y="1921574"/>
                    <a:pt x="1515047" y="1927161"/>
                    <a:pt x="1516444" y="1931353"/>
                  </a:cubicBezTo>
                  <a:cubicBezTo>
                    <a:pt x="1516444" y="1935544"/>
                    <a:pt x="1515047" y="1941131"/>
                    <a:pt x="1513650" y="1934146"/>
                  </a:cubicBezTo>
                  <a:cubicBezTo>
                    <a:pt x="1513650" y="1931353"/>
                    <a:pt x="1515047" y="1929956"/>
                    <a:pt x="1515047" y="1927161"/>
                  </a:cubicBezTo>
                  <a:cubicBezTo>
                    <a:pt x="1515047" y="1925765"/>
                    <a:pt x="1515047" y="1924368"/>
                    <a:pt x="1515047" y="1924368"/>
                  </a:cubicBezTo>
                  <a:cubicBezTo>
                    <a:pt x="1515047" y="1922971"/>
                    <a:pt x="1515047" y="1920176"/>
                    <a:pt x="1515047" y="1918780"/>
                  </a:cubicBezTo>
                  <a:cubicBezTo>
                    <a:pt x="1515047" y="1911795"/>
                    <a:pt x="1515047" y="1904810"/>
                    <a:pt x="1513650" y="1897825"/>
                  </a:cubicBezTo>
                  <a:cubicBezTo>
                    <a:pt x="1513650" y="1893634"/>
                    <a:pt x="1508062" y="1895031"/>
                    <a:pt x="1505268" y="1896428"/>
                  </a:cubicBezTo>
                  <a:cubicBezTo>
                    <a:pt x="1501077" y="1897825"/>
                    <a:pt x="1498283" y="1899221"/>
                    <a:pt x="1494092" y="1896428"/>
                  </a:cubicBezTo>
                  <a:cubicBezTo>
                    <a:pt x="1491298" y="1895031"/>
                    <a:pt x="1489901" y="1893634"/>
                    <a:pt x="1488504" y="1892236"/>
                  </a:cubicBezTo>
                  <a:cubicBezTo>
                    <a:pt x="1487107" y="1890840"/>
                    <a:pt x="1487107" y="1888046"/>
                    <a:pt x="1485710" y="1885251"/>
                  </a:cubicBezTo>
                  <a:cubicBezTo>
                    <a:pt x="1484313" y="1882458"/>
                    <a:pt x="1485710" y="1879664"/>
                    <a:pt x="1484313" y="1876870"/>
                  </a:cubicBezTo>
                  <a:cubicBezTo>
                    <a:pt x="1482916" y="1874076"/>
                    <a:pt x="1478725" y="1874076"/>
                    <a:pt x="1481519" y="1871281"/>
                  </a:cubicBezTo>
                  <a:cubicBezTo>
                    <a:pt x="1482916" y="1869885"/>
                    <a:pt x="1482916" y="1867091"/>
                    <a:pt x="1484313" y="1865694"/>
                  </a:cubicBezTo>
                  <a:cubicBezTo>
                    <a:pt x="1487107" y="1864296"/>
                    <a:pt x="1488504" y="1861503"/>
                    <a:pt x="1489901" y="1860106"/>
                  </a:cubicBezTo>
                  <a:cubicBezTo>
                    <a:pt x="1491298" y="1858709"/>
                    <a:pt x="1494092" y="1860106"/>
                    <a:pt x="1496886" y="1858709"/>
                  </a:cubicBezTo>
                  <a:cubicBezTo>
                    <a:pt x="1498283" y="1857311"/>
                    <a:pt x="1502474" y="1855915"/>
                    <a:pt x="1503871" y="1854518"/>
                  </a:cubicBezTo>
                  <a:cubicBezTo>
                    <a:pt x="1505268" y="1851724"/>
                    <a:pt x="1503871" y="1847533"/>
                    <a:pt x="1502474" y="1844739"/>
                  </a:cubicBezTo>
                  <a:cubicBezTo>
                    <a:pt x="1501077" y="1840548"/>
                    <a:pt x="1499680" y="1836356"/>
                    <a:pt x="1498283" y="1832166"/>
                  </a:cubicBezTo>
                  <a:cubicBezTo>
                    <a:pt x="1495489" y="1825181"/>
                    <a:pt x="1492695" y="1818196"/>
                    <a:pt x="1491298" y="1811211"/>
                  </a:cubicBezTo>
                  <a:cubicBezTo>
                    <a:pt x="1489901" y="1808416"/>
                    <a:pt x="1488504" y="1805623"/>
                    <a:pt x="1487107" y="1802829"/>
                  </a:cubicBezTo>
                  <a:cubicBezTo>
                    <a:pt x="1487107" y="1801431"/>
                    <a:pt x="1484313" y="1800035"/>
                    <a:pt x="1485710" y="1798638"/>
                  </a:cubicBezTo>
                  <a:cubicBezTo>
                    <a:pt x="1485710" y="1798638"/>
                    <a:pt x="1488504" y="1797241"/>
                    <a:pt x="1487107" y="1795844"/>
                  </a:cubicBezTo>
                  <a:cubicBezTo>
                    <a:pt x="1485710" y="1795844"/>
                    <a:pt x="1478725" y="1793050"/>
                    <a:pt x="1480122" y="1791653"/>
                  </a:cubicBezTo>
                  <a:cubicBezTo>
                    <a:pt x="1481519" y="1790256"/>
                    <a:pt x="1481519" y="1788859"/>
                    <a:pt x="1482916" y="1788859"/>
                  </a:cubicBezTo>
                  <a:cubicBezTo>
                    <a:pt x="1484313" y="1788859"/>
                    <a:pt x="1485710" y="1788859"/>
                    <a:pt x="1487107" y="1787461"/>
                  </a:cubicBezTo>
                  <a:cubicBezTo>
                    <a:pt x="1489901" y="1786065"/>
                    <a:pt x="1494092" y="1787461"/>
                    <a:pt x="1496886" y="1787461"/>
                  </a:cubicBezTo>
                  <a:cubicBezTo>
                    <a:pt x="1501077" y="1787461"/>
                    <a:pt x="1516444" y="1786065"/>
                    <a:pt x="1515047" y="1791653"/>
                  </a:cubicBezTo>
                  <a:cubicBezTo>
                    <a:pt x="1516444" y="1797241"/>
                    <a:pt x="1517841" y="1802829"/>
                    <a:pt x="1517841" y="1808416"/>
                  </a:cubicBezTo>
                  <a:cubicBezTo>
                    <a:pt x="1517841" y="1812608"/>
                    <a:pt x="1519238" y="1819593"/>
                    <a:pt x="1520635" y="1823784"/>
                  </a:cubicBezTo>
                  <a:cubicBezTo>
                    <a:pt x="1522032" y="1825181"/>
                    <a:pt x="1523429" y="1826578"/>
                    <a:pt x="1524826" y="1827975"/>
                  </a:cubicBezTo>
                  <a:cubicBezTo>
                    <a:pt x="1524826" y="1829371"/>
                    <a:pt x="1529017" y="1823784"/>
                    <a:pt x="1529017" y="1823784"/>
                  </a:cubicBezTo>
                  <a:cubicBezTo>
                    <a:pt x="1530414" y="1820990"/>
                    <a:pt x="1531811" y="1818196"/>
                    <a:pt x="1534605" y="1815401"/>
                  </a:cubicBezTo>
                  <a:cubicBezTo>
                    <a:pt x="1536002" y="1814005"/>
                    <a:pt x="1536002" y="1814005"/>
                    <a:pt x="1537399" y="1812608"/>
                  </a:cubicBezTo>
                  <a:cubicBezTo>
                    <a:pt x="1537399" y="1811211"/>
                    <a:pt x="1537399" y="1811211"/>
                    <a:pt x="1537399" y="1809814"/>
                  </a:cubicBezTo>
                  <a:cubicBezTo>
                    <a:pt x="1540193" y="1808416"/>
                    <a:pt x="1542987" y="1802829"/>
                    <a:pt x="1544384" y="1800035"/>
                  </a:cubicBezTo>
                  <a:cubicBezTo>
                    <a:pt x="1545781" y="1798638"/>
                    <a:pt x="1545781" y="1797241"/>
                    <a:pt x="1548575" y="1795844"/>
                  </a:cubicBezTo>
                  <a:cubicBezTo>
                    <a:pt x="1548575" y="1795844"/>
                    <a:pt x="1551369" y="1794446"/>
                    <a:pt x="1551369" y="1794446"/>
                  </a:cubicBezTo>
                  <a:cubicBezTo>
                    <a:pt x="1551369" y="1794446"/>
                    <a:pt x="1555560" y="1800035"/>
                    <a:pt x="1555560" y="1795844"/>
                  </a:cubicBezTo>
                  <a:cubicBezTo>
                    <a:pt x="1555560" y="1795844"/>
                    <a:pt x="1552766" y="1793050"/>
                    <a:pt x="1554163" y="1793050"/>
                  </a:cubicBezTo>
                  <a:cubicBezTo>
                    <a:pt x="1554163" y="1791653"/>
                    <a:pt x="1558354" y="1788859"/>
                    <a:pt x="1555560" y="1788859"/>
                  </a:cubicBezTo>
                  <a:cubicBezTo>
                    <a:pt x="1555560" y="1787461"/>
                    <a:pt x="1556957" y="1787461"/>
                    <a:pt x="1556957" y="1787461"/>
                  </a:cubicBezTo>
                  <a:cubicBezTo>
                    <a:pt x="1556957" y="1786065"/>
                    <a:pt x="1555560" y="1786065"/>
                    <a:pt x="1556957" y="1784668"/>
                  </a:cubicBezTo>
                  <a:cubicBezTo>
                    <a:pt x="1558354" y="1784668"/>
                    <a:pt x="1561148" y="1784668"/>
                    <a:pt x="1562545" y="1784668"/>
                  </a:cubicBezTo>
                  <a:cubicBezTo>
                    <a:pt x="1563942" y="1786065"/>
                    <a:pt x="1566736" y="1783271"/>
                    <a:pt x="1568133" y="1784668"/>
                  </a:cubicBezTo>
                  <a:cubicBezTo>
                    <a:pt x="1569530" y="1784668"/>
                    <a:pt x="1569530" y="1787461"/>
                    <a:pt x="1570927" y="1788859"/>
                  </a:cubicBezTo>
                  <a:cubicBezTo>
                    <a:pt x="1570927" y="1790256"/>
                    <a:pt x="1570927" y="1790256"/>
                    <a:pt x="1570927" y="1790256"/>
                  </a:cubicBezTo>
                  <a:cubicBezTo>
                    <a:pt x="1570927" y="1790256"/>
                    <a:pt x="1572324" y="1790256"/>
                    <a:pt x="1572324" y="1790256"/>
                  </a:cubicBezTo>
                  <a:cubicBezTo>
                    <a:pt x="1572324" y="1790256"/>
                    <a:pt x="1570927" y="1790256"/>
                    <a:pt x="1570927" y="1791653"/>
                  </a:cubicBezTo>
                  <a:cubicBezTo>
                    <a:pt x="1572324" y="1791653"/>
                    <a:pt x="1573721" y="1793050"/>
                    <a:pt x="1575118" y="1793050"/>
                  </a:cubicBezTo>
                  <a:cubicBezTo>
                    <a:pt x="1575118" y="1794446"/>
                    <a:pt x="1575118" y="1794446"/>
                    <a:pt x="1577912" y="1794446"/>
                  </a:cubicBezTo>
                  <a:cubicBezTo>
                    <a:pt x="1577912" y="1795844"/>
                    <a:pt x="1577912" y="1795844"/>
                    <a:pt x="1579309" y="1797241"/>
                  </a:cubicBezTo>
                  <a:cubicBezTo>
                    <a:pt x="1580706" y="1798638"/>
                    <a:pt x="1579309" y="1798638"/>
                    <a:pt x="1577912" y="1800035"/>
                  </a:cubicBezTo>
                  <a:cubicBezTo>
                    <a:pt x="1577912" y="1801431"/>
                    <a:pt x="1572324" y="1805623"/>
                    <a:pt x="1576515" y="1804226"/>
                  </a:cubicBezTo>
                  <a:cubicBezTo>
                    <a:pt x="1576515" y="1805623"/>
                    <a:pt x="1573721" y="1809814"/>
                    <a:pt x="1572324" y="1812608"/>
                  </a:cubicBezTo>
                  <a:cubicBezTo>
                    <a:pt x="1572324" y="1814005"/>
                    <a:pt x="1569530" y="1815401"/>
                    <a:pt x="1569530" y="1816799"/>
                  </a:cubicBezTo>
                  <a:cubicBezTo>
                    <a:pt x="1568133" y="1818196"/>
                    <a:pt x="1566736" y="1820990"/>
                    <a:pt x="1565339" y="1822386"/>
                  </a:cubicBezTo>
                  <a:cubicBezTo>
                    <a:pt x="1562545" y="1826578"/>
                    <a:pt x="1559751" y="1827975"/>
                    <a:pt x="1556957" y="1832166"/>
                  </a:cubicBezTo>
                  <a:cubicBezTo>
                    <a:pt x="1554163" y="1836356"/>
                    <a:pt x="1551369" y="1840548"/>
                    <a:pt x="1549972" y="1846136"/>
                  </a:cubicBezTo>
                  <a:cubicBezTo>
                    <a:pt x="1548575" y="1848930"/>
                    <a:pt x="1547178" y="1853121"/>
                    <a:pt x="1545781" y="1854518"/>
                  </a:cubicBezTo>
                  <a:cubicBezTo>
                    <a:pt x="1544384" y="1855915"/>
                    <a:pt x="1544384" y="1857311"/>
                    <a:pt x="1547178" y="1857311"/>
                  </a:cubicBezTo>
                  <a:cubicBezTo>
                    <a:pt x="1554163" y="1857311"/>
                    <a:pt x="1561148" y="1857311"/>
                    <a:pt x="1568133" y="1857311"/>
                  </a:cubicBezTo>
                  <a:cubicBezTo>
                    <a:pt x="1579309" y="1857311"/>
                    <a:pt x="1587691" y="1858709"/>
                    <a:pt x="1597470" y="1862900"/>
                  </a:cubicBezTo>
                  <a:cubicBezTo>
                    <a:pt x="1601661" y="1864296"/>
                    <a:pt x="1605852" y="1867091"/>
                    <a:pt x="1611440" y="1864296"/>
                  </a:cubicBezTo>
                  <a:cubicBezTo>
                    <a:pt x="1617028" y="1862900"/>
                    <a:pt x="1621219" y="1860106"/>
                    <a:pt x="1626807" y="1858709"/>
                  </a:cubicBezTo>
                  <a:cubicBezTo>
                    <a:pt x="1632395" y="1857311"/>
                    <a:pt x="1636586" y="1855915"/>
                    <a:pt x="1642174" y="1854518"/>
                  </a:cubicBezTo>
                  <a:cubicBezTo>
                    <a:pt x="1647762" y="1854518"/>
                    <a:pt x="1653350" y="1853121"/>
                    <a:pt x="1657541" y="1851724"/>
                  </a:cubicBezTo>
                  <a:cubicBezTo>
                    <a:pt x="1660335" y="1850326"/>
                    <a:pt x="1661732" y="1851724"/>
                    <a:pt x="1664526" y="1850326"/>
                  </a:cubicBezTo>
                  <a:cubicBezTo>
                    <a:pt x="1667320" y="1850326"/>
                    <a:pt x="1670114" y="1848930"/>
                    <a:pt x="1672908" y="1848930"/>
                  </a:cubicBezTo>
                  <a:cubicBezTo>
                    <a:pt x="1677099" y="1848930"/>
                    <a:pt x="1677099" y="1855915"/>
                    <a:pt x="1672908" y="1855915"/>
                  </a:cubicBezTo>
                  <a:cubicBezTo>
                    <a:pt x="1672908" y="1858709"/>
                    <a:pt x="1679893" y="1857311"/>
                    <a:pt x="1677099" y="1860106"/>
                  </a:cubicBezTo>
                  <a:cubicBezTo>
                    <a:pt x="1674305" y="1868488"/>
                    <a:pt x="1674305" y="1871281"/>
                    <a:pt x="1674305" y="1872679"/>
                  </a:cubicBezTo>
                  <a:close/>
                  <a:moveTo>
                    <a:pt x="1784668" y="1730185"/>
                  </a:moveTo>
                  <a:cubicBezTo>
                    <a:pt x="1783271" y="1731582"/>
                    <a:pt x="1783271" y="1731582"/>
                    <a:pt x="1781874" y="1731582"/>
                  </a:cubicBezTo>
                  <a:cubicBezTo>
                    <a:pt x="1780476" y="1731582"/>
                    <a:pt x="1780476" y="1730185"/>
                    <a:pt x="1780476" y="1728788"/>
                  </a:cubicBezTo>
                  <a:cubicBezTo>
                    <a:pt x="1777683" y="1724597"/>
                    <a:pt x="1773492" y="1721803"/>
                    <a:pt x="1770698" y="1719009"/>
                  </a:cubicBezTo>
                  <a:cubicBezTo>
                    <a:pt x="1766507" y="1716215"/>
                    <a:pt x="1763713" y="1712024"/>
                    <a:pt x="1759522" y="1709230"/>
                  </a:cubicBezTo>
                  <a:cubicBezTo>
                    <a:pt x="1755331" y="1706436"/>
                    <a:pt x="1753934" y="1705039"/>
                    <a:pt x="1751140" y="1700848"/>
                  </a:cubicBezTo>
                  <a:cubicBezTo>
                    <a:pt x="1749743" y="1698054"/>
                    <a:pt x="1753934" y="1696657"/>
                    <a:pt x="1751140" y="1695260"/>
                  </a:cubicBezTo>
                  <a:cubicBezTo>
                    <a:pt x="1749743" y="1693863"/>
                    <a:pt x="1753934" y="1688275"/>
                    <a:pt x="1753934" y="1686878"/>
                  </a:cubicBezTo>
                  <a:cubicBezTo>
                    <a:pt x="1755331" y="1684084"/>
                    <a:pt x="1749743" y="1681290"/>
                    <a:pt x="1748346" y="1681290"/>
                  </a:cubicBezTo>
                  <a:cubicBezTo>
                    <a:pt x="1744155" y="1679893"/>
                    <a:pt x="1739964" y="1674305"/>
                    <a:pt x="1735773" y="1672908"/>
                  </a:cubicBezTo>
                  <a:cubicBezTo>
                    <a:pt x="1731582" y="1670114"/>
                    <a:pt x="1727391" y="1664526"/>
                    <a:pt x="1723200" y="1661732"/>
                  </a:cubicBezTo>
                  <a:cubicBezTo>
                    <a:pt x="1719009" y="1658938"/>
                    <a:pt x="1714818" y="1657541"/>
                    <a:pt x="1710627" y="1654747"/>
                  </a:cubicBezTo>
                  <a:cubicBezTo>
                    <a:pt x="1706436" y="1651953"/>
                    <a:pt x="1703642" y="1649159"/>
                    <a:pt x="1702245" y="1644968"/>
                  </a:cubicBezTo>
                  <a:cubicBezTo>
                    <a:pt x="1700848" y="1640777"/>
                    <a:pt x="1700848" y="1636586"/>
                    <a:pt x="1699451" y="1633792"/>
                  </a:cubicBezTo>
                  <a:cubicBezTo>
                    <a:pt x="1696657" y="1629601"/>
                    <a:pt x="1702245" y="1626807"/>
                    <a:pt x="1706436" y="1626807"/>
                  </a:cubicBezTo>
                  <a:cubicBezTo>
                    <a:pt x="1713421" y="1625410"/>
                    <a:pt x="1716215" y="1633792"/>
                    <a:pt x="1723200" y="1635189"/>
                  </a:cubicBezTo>
                  <a:cubicBezTo>
                    <a:pt x="1725994" y="1636586"/>
                    <a:pt x="1727391" y="1637983"/>
                    <a:pt x="1730185" y="1639380"/>
                  </a:cubicBezTo>
                  <a:cubicBezTo>
                    <a:pt x="1732979" y="1640777"/>
                    <a:pt x="1735773" y="1640777"/>
                    <a:pt x="1737170" y="1642174"/>
                  </a:cubicBezTo>
                  <a:cubicBezTo>
                    <a:pt x="1739964" y="1643571"/>
                    <a:pt x="1742758" y="1644968"/>
                    <a:pt x="1745552" y="1647762"/>
                  </a:cubicBezTo>
                  <a:cubicBezTo>
                    <a:pt x="1746949" y="1649159"/>
                    <a:pt x="1751140" y="1650556"/>
                    <a:pt x="1751140" y="1653350"/>
                  </a:cubicBezTo>
                  <a:cubicBezTo>
                    <a:pt x="1753934" y="1653350"/>
                    <a:pt x="1758125" y="1658938"/>
                    <a:pt x="1759522" y="1660335"/>
                  </a:cubicBezTo>
                  <a:cubicBezTo>
                    <a:pt x="1759522" y="1660335"/>
                    <a:pt x="1762316" y="1664526"/>
                    <a:pt x="1762316" y="1663129"/>
                  </a:cubicBezTo>
                  <a:cubicBezTo>
                    <a:pt x="1763713" y="1660335"/>
                    <a:pt x="1763713" y="1658938"/>
                    <a:pt x="1763713" y="1656144"/>
                  </a:cubicBezTo>
                  <a:cubicBezTo>
                    <a:pt x="1760919" y="1651953"/>
                    <a:pt x="1753934" y="1650556"/>
                    <a:pt x="1752537" y="1644968"/>
                  </a:cubicBezTo>
                  <a:cubicBezTo>
                    <a:pt x="1746949" y="1643571"/>
                    <a:pt x="1742758" y="1636586"/>
                    <a:pt x="1739964" y="1632395"/>
                  </a:cubicBezTo>
                  <a:cubicBezTo>
                    <a:pt x="1737170" y="1629601"/>
                    <a:pt x="1734376" y="1626807"/>
                    <a:pt x="1731582" y="1624013"/>
                  </a:cubicBezTo>
                  <a:cubicBezTo>
                    <a:pt x="1728788" y="1621219"/>
                    <a:pt x="1725994" y="1621219"/>
                    <a:pt x="1723200" y="1619822"/>
                  </a:cubicBezTo>
                  <a:cubicBezTo>
                    <a:pt x="1717612" y="1617028"/>
                    <a:pt x="1714818" y="1608646"/>
                    <a:pt x="1709230" y="1607249"/>
                  </a:cubicBezTo>
                  <a:cubicBezTo>
                    <a:pt x="1706436" y="1605852"/>
                    <a:pt x="1702245" y="1607249"/>
                    <a:pt x="1699451" y="1604455"/>
                  </a:cubicBezTo>
                  <a:cubicBezTo>
                    <a:pt x="1696657" y="1603058"/>
                    <a:pt x="1695260" y="1601661"/>
                    <a:pt x="1693863" y="1598867"/>
                  </a:cubicBezTo>
                  <a:cubicBezTo>
                    <a:pt x="1691069" y="1594676"/>
                    <a:pt x="1686878" y="1589088"/>
                    <a:pt x="1693863" y="1587691"/>
                  </a:cubicBezTo>
                  <a:cubicBezTo>
                    <a:pt x="1696657" y="1587691"/>
                    <a:pt x="1700848" y="1586294"/>
                    <a:pt x="1702245" y="1587691"/>
                  </a:cubicBezTo>
                  <a:cubicBezTo>
                    <a:pt x="1703642" y="1589088"/>
                    <a:pt x="1703642" y="1593279"/>
                    <a:pt x="1706436" y="1593279"/>
                  </a:cubicBezTo>
                  <a:cubicBezTo>
                    <a:pt x="1709230" y="1594676"/>
                    <a:pt x="1712024" y="1591882"/>
                    <a:pt x="1714818" y="1591882"/>
                  </a:cubicBezTo>
                  <a:cubicBezTo>
                    <a:pt x="1717612" y="1591882"/>
                    <a:pt x="1720406" y="1593279"/>
                    <a:pt x="1723200" y="1594676"/>
                  </a:cubicBezTo>
                  <a:cubicBezTo>
                    <a:pt x="1725994" y="1597470"/>
                    <a:pt x="1728788" y="1600264"/>
                    <a:pt x="1731582" y="1603058"/>
                  </a:cubicBezTo>
                  <a:cubicBezTo>
                    <a:pt x="1734376" y="1605852"/>
                    <a:pt x="1737170" y="1607249"/>
                    <a:pt x="1739964" y="1608646"/>
                  </a:cubicBezTo>
                  <a:cubicBezTo>
                    <a:pt x="1745552" y="1611440"/>
                    <a:pt x="1752537" y="1617028"/>
                    <a:pt x="1755331" y="1622616"/>
                  </a:cubicBezTo>
                  <a:cubicBezTo>
                    <a:pt x="1759522" y="1628204"/>
                    <a:pt x="1765110" y="1632395"/>
                    <a:pt x="1769301" y="1636586"/>
                  </a:cubicBezTo>
                  <a:cubicBezTo>
                    <a:pt x="1773492" y="1640777"/>
                    <a:pt x="1776286" y="1630998"/>
                    <a:pt x="1776286" y="1628204"/>
                  </a:cubicBezTo>
                  <a:cubicBezTo>
                    <a:pt x="1774889" y="1628204"/>
                    <a:pt x="1769301" y="1629601"/>
                    <a:pt x="1767904" y="1630998"/>
                  </a:cubicBezTo>
                  <a:cubicBezTo>
                    <a:pt x="1765110" y="1632395"/>
                    <a:pt x="1763713" y="1625410"/>
                    <a:pt x="1763713" y="1622616"/>
                  </a:cubicBezTo>
                  <a:cubicBezTo>
                    <a:pt x="1763713" y="1619822"/>
                    <a:pt x="1762316" y="1617028"/>
                    <a:pt x="1760919" y="1615631"/>
                  </a:cubicBezTo>
                  <a:cubicBezTo>
                    <a:pt x="1759522" y="1614234"/>
                    <a:pt x="1759522" y="1614234"/>
                    <a:pt x="1758125" y="1614234"/>
                  </a:cubicBezTo>
                  <a:cubicBezTo>
                    <a:pt x="1755331" y="1612837"/>
                    <a:pt x="1749743" y="1612837"/>
                    <a:pt x="1748346" y="1611440"/>
                  </a:cubicBezTo>
                  <a:cubicBezTo>
                    <a:pt x="1749743" y="1610043"/>
                    <a:pt x="1752537" y="1608646"/>
                    <a:pt x="1753934" y="1608646"/>
                  </a:cubicBezTo>
                  <a:cubicBezTo>
                    <a:pt x="1755331" y="1605852"/>
                    <a:pt x="1758125" y="1608646"/>
                    <a:pt x="1756728" y="1604455"/>
                  </a:cubicBezTo>
                  <a:cubicBezTo>
                    <a:pt x="1755331" y="1600264"/>
                    <a:pt x="1751140" y="1596073"/>
                    <a:pt x="1752537" y="1590485"/>
                  </a:cubicBezTo>
                  <a:cubicBezTo>
                    <a:pt x="1753934" y="1584897"/>
                    <a:pt x="1763713" y="1583500"/>
                    <a:pt x="1766507" y="1587691"/>
                  </a:cubicBezTo>
                  <a:cubicBezTo>
                    <a:pt x="1767904" y="1590485"/>
                    <a:pt x="1769301" y="1594676"/>
                    <a:pt x="1770698" y="1598867"/>
                  </a:cubicBezTo>
                  <a:cubicBezTo>
                    <a:pt x="1772095" y="1601661"/>
                    <a:pt x="1772095" y="1604455"/>
                    <a:pt x="1774889" y="1605852"/>
                  </a:cubicBezTo>
                  <a:cubicBezTo>
                    <a:pt x="1777683" y="1607249"/>
                    <a:pt x="1786065" y="1608646"/>
                    <a:pt x="1788859" y="1604455"/>
                  </a:cubicBezTo>
                  <a:cubicBezTo>
                    <a:pt x="1790256" y="1603058"/>
                    <a:pt x="1791653" y="1598867"/>
                    <a:pt x="1790256" y="1597470"/>
                  </a:cubicBezTo>
                  <a:cubicBezTo>
                    <a:pt x="1788859" y="1594676"/>
                    <a:pt x="1783271" y="1593279"/>
                    <a:pt x="1781874" y="1590485"/>
                  </a:cubicBezTo>
                  <a:cubicBezTo>
                    <a:pt x="1780476" y="1587691"/>
                    <a:pt x="1784668" y="1586294"/>
                    <a:pt x="1783271" y="1584897"/>
                  </a:cubicBezTo>
                  <a:cubicBezTo>
                    <a:pt x="1781874" y="1582103"/>
                    <a:pt x="1780476" y="1584897"/>
                    <a:pt x="1779080" y="1586294"/>
                  </a:cubicBezTo>
                  <a:cubicBezTo>
                    <a:pt x="1777683" y="1589088"/>
                    <a:pt x="1774889" y="1589088"/>
                    <a:pt x="1773492" y="1591882"/>
                  </a:cubicBezTo>
                  <a:cubicBezTo>
                    <a:pt x="1773492" y="1593279"/>
                    <a:pt x="1769301" y="1591882"/>
                    <a:pt x="1770698" y="1593279"/>
                  </a:cubicBezTo>
                  <a:cubicBezTo>
                    <a:pt x="1769301" y="1591882"/>
                    <a:pt x="1769301" y="1586294"/>
                    <a:pt x="1769301" y="1583500"/>
                  </a:cubicBezTo>
                  <a:cubicBezTo>
                    <a:pt x="1767904" y="1579309"/>
                    <a:pt x="1765110" y="1577912"/>
                    <a:pt x="1760919" y="1576515"/>
                  </a:cubicBezTo>
                  <a:cubicBezTo>
                    <a:pt x="1759522" y="1575118"/>
                    <a:pt x="1759522" y="1575118"/>
                    <a:pt x="1759522" y="1572324"/>
                  </a:cubicBezTo>
                  <a:cubicBezTo>
                    <a:pt x="1759522" y="1569530"/>
                    <a:pt x="1760919" y="1570927"/>
                    <a:pt x="1762316" y="1569530"/>
                  </a:cubicBezTo>
                  <a:cubicBezTo>
                    <a:pt x="1765110" y="1566736"/>
                    <a:pt x="1767904" y="1569530"/>
                    <a:pt x="1770698" y="1568133"/>
                  </a:cubicBezTo>
                  <a:cubicBezTo>
                    <a:pt x="1772095" y="1563942"/>
                    <a:pt x="1763713" y="1561148"/>
                    <a:pt x="1765110" y="1556957"/>
                  </a:cubicBezTo>
                  <a:cubicBezTo>
                    <a:pt x="1762316" y="1555560"/>
                    <a:pt x="1763713" y="1551369"/>
                    <a:pt x="1760919" y="1549972"/>
                  </a:cubicBezTo>
                  <a:cubicBezTo>
                    <a:pt x="1759522" y="1548575"/>
                    <a:pt x="1758125" y="1545781"/>
                    <a:pt x="1756728" y="1544384"/>
                  </a:cubicBezTo>
                  <a:cubicBezTo>
                    <a:pt x="1755331" y="1547178"/>
                    <a:pt x="1753934" y="1549972"/>
                    <a:pt x="1751140" y="1552766"/>
                  </a:cubicBezTo>
                  <a:cubicBezTo>
                    <a:pt x="1751140" y="1552766"/>
                    <a:pt x="1749743" y="1554163"/>
                    <a:pt x="1749743" y="1555560"/>
                  </a:cubicBezTo>
                  <a:cubicBezTo>
                    <a:pt x="1748346" y="1555560"/>
                    <a:pt x="1746949" y="1555560"/>
                    <a:pt x="1746949" y="1555560"/>
                  </a:cubicBezTo>
                  <a:cubicBezTo>
                    <a:pt x="1742758" y="1558354"/>
                    <a:pt x="1737170" y="1555560"/>
                    <a:pt x="1734376" y="1552766"/>
                  </a:cubicBezTo>
                  <a:cubicBezTo>
                    <a:pt x="1731582" y="1549972"/>
                    <a:pt x="1727391" y="1549972"/>
                    <a:pt x="1732979" y="1545781"/>
                  </a:cubicBezTo>
                  <a:cubicBezTo>
                    <a:pt x="1734376" y="1544384"/>
                    <a:pt x="1738567" y="1541590"/>
                    <a:pt x="1738567" y="1540193"/>
                  </a:cubicBezTo>
                  <a:cubicBezTo>
                    <a:pt x="1738567" y="1537399"/>
                    <a:pt x="1738567" y="1537399"/>
                    <a:pt x="1739964" y="1536002"/>
                  </a:cubicBezTo>
                  <a:cubicBezTo>
                    <a:pt x="1741361" y="1534605"/>
                    <a:pt x="1739964" y="1534605"/>
                    <a:pt x="1741361" y="1533208"/>
                  </a:cubicBezTo>
                  <a:cubicBezTo>
                    <a:pt x="1742758" y="1533208"/>
                    <a:pt x="1742758" y="1531811"/>
                    <a:pt x="1744155" y="1530414"/>
                  </a:cubicBezTo>
                  <a:cubicBezTo>
                    <a:pt x="1745552" y="1529017"/>
                    <a:pt x="1745552" y="1527620"/>
                    <a:pt x="1744155" y="1527620"/>
                  </a:cubicBezTo>
                  <a:cubicBezTo>
                    <a:pt x="1742758" y="1526223"/>
                    <a:pt x="1745552" y="1519238"/>
                    <a:pt x="1748346" y="1519238"/>
                  </a:cubicBezTo>
                  <a:cubicBezTo>
                    <a:pt x="1749743" y="1519238"/>
                    <a:pt x="1751140" y="1520635"/>
                    <a:pt x="1753934" y="1520635"/>
                  </a:cubicBezTo>
                  <a:cubicBezTo>
                    <a:pt x="1755331" y="1520635"/>
                    <a:pt x="1756728" y="1520635"/>
                    <a:pt x="1758125" y="1520635"/>
                  </a:cubicBezTo>
                  <a:cubicBezTo>
                    <a:pt x="1762316" y="1522032"/>
                    <a:pt x="1767904" y="1523429"/>
                    <a:pt x="1770698" y="1527620"/>
                  </a:cubicBezTo>
                  <a:cubicBezTo>
                    <a:pt x="1772095" y="1530414"/>
                    <a:pt x="1773492" y="1533208"/>
                    <a:pt x="1774889" y="1536002"/>
                  </a:cubicBezTo>
                  <a:cubicBezTo>
                    <a:pt x="1777683" y="1538796"/>
                    <a:pt x="1779080" y="1541590"/>
                    <a:pt x="1780476" y="1544384"/>
                  </a:cubicBezTo>
                  <a:cubicBezTo>
                    <a:pt x="1783271" y="1549972"/>
                    <a:pt x="1786065" y="1554163"/>
                    <a:pt x="1788859" y="1559751"/>
                  </a:cubicBezTo>
                  <a:cubicBezTo>
                    <a:pt x="1790256" y="1565339"/>
                    <a:pt x="1795844" y="1570927"/>
                    <a:pt x="1800035" y="1575118"/>
                  </a:cubicBezTo>
                  <a:cubicBezTo>
                    <a:pt x="1802829" y="1577912"/>
                    <a:pt x="1804226" y="1583500"/>
                    <a:pt x="1808416" y="1576515"/>
                  </a:cubicBezTo>
                  <a:cubicBezTo>
                    <a:pt x="1811211" y="1572324"/>
                    <a:pt x="1815401" y="1566736"/>
                    <a:pt x="1815401" y="1561148"/>
                  </a:cubicBezTo>
                  <a:cubicBezTo>
                    <a:pt x="1815401" y="1558354"/>
                    <a:pt x="1809814" y="1552766"/>
                    <a:pt x="1814005" y="1549972"/>
                  </a:cubicBezTo>
                  <a:cubicBezTo>
                    <a:pt x="1815401" y="1548575"/>
                    <a:pt x="1818196" y="1548575"/>
                    <a:pt x="1819593" y="1547178"/>
                  </a:cubicBezTo>
                  <a:cubicBezTo>
                    <a:pt x="1820990" y="1545781"/>
                    <a:pt x="1822386" y="1545781"/>
                    <a:pt x="1825181" y="1545781"/>
                  </a:cubicBezTo>
                  <a:cubicBezTo>
                    <a:pt x="1829371" y="1545781"/>
                    <a:pt x="1836356" y="1542987"/>
                    <a:pt x="1840548" y="1545781"/>
                  </a:cubicBezTo>
                  <a:cubicBezTo>
                    <a:pt x="1846136" y="1548575"/>
                    <a:pt x="1840548" y="1559751"/>
                    <a:pt x="1837754" y="1563942"/>
                  </a:cubicBezTo>
                  <a:cubicBezTo>
                    <a:pt x="1836356" y="1566736"/>
                    <a:pt x="1837754" y="1569530"/>
                    <a:pt x="1836356" y="1572324"/>
                  </a:cubicBezTo>
                  <a:cubicBezTo>
                    <a:pt x="1836356" y="1573721"/>
                    <a:pt x="1834960" y="1576515"/>
                    <a:pt x="1834960" y="1577912"/>
                  </a:cubicBezTo>
                  <a:cubicBezTo>
                    <a:pt x="1834960" y="1579309"/>
                    <a:pt x="1834960" y="1584897"/>
                    <a:pt x="1832166" y="1584897"/>
                  </a:cubicBezTo>
                  <a:cubicBezTo>
                    <a:pt x="1829371" y="1586294"/>
                    <a:pt x="1825181" y="1584897"/>
                    <a:pt x="1822386" y="1584897"/>
                  </a:cubicBezTo>
                  <a:cubicBezTo>
                    <a:pt x="1819593" y="1584897"/>
                    <a:pt x="1816799" y="1590485"/>
                    <a:pt x="1814005" y="1590485"/>
                  </a:cubicBezTo>
                  <a:cubicBezTo>
                    <a:pt x="1812608" y="1587691"/>
                    <a:pt x="1815401" y="1584897"/>
                    <a:pt x="1814005" y="1582103"/>
                  </a:cubicBezTo>
                  <a:cubicBezTo>
                    <a:pt x="1812608" y="1583500"/>
                    <a:pt x="1812608" y="1584897"/>
                    <a:pt x="1811211" y="1586294"/>
                  </a:cubicBezTo>
                  <a:cubicBezTo>
                    <a:pt x="1811211" y="1587691"/>
                    <a:pt x="1811211" y="1589088"/>
                    <a:pt x="1811211" y="1590485"/>
                  </a:cubicBezTo>
                  <a:cubicBezTo>
                    <a:pt x="1809814" y="1593279"/>
                    <a:pt x="1807020" y="1596073"/>
                    <a:pt x="1807020" y="1597470"/>
                  </a:cubicBezTo>
                  <a:cubicBezTo>
                    <a:pt x="1805623" y="1600264"/>
                    <a:pt x="1801431" y="1600264"/>
                    <a:pt x="1800035" y="1603058"/>
                  </a:cubicBezTo>
                  <a:cubicBezTo>
                    <a:pt x="1798638" y="1605852"/>
                    <a:pt x="1797241" y="1608646"/>
                    <a:pt x="1797241" y="1612837"/>
                  </a:cubicBezTo>
                  <a:cubicBezTo>
                    <a:pt x="1794446" y="1619822"/>
                    <a:pt x="1790256" y="1626807"/>
                    <a:pt x="1788859" y="1633792"/>
                  </a:cubicBezTo>
                  <a:cubicBezTo>
                    <a:pt x="1787461" y="1639380"/>
                    <a:pt x="1783271" y="1646365"/>
                    <a:pt x="1786065" y="1650556"/>
                  </a:cubicBezTo>
                  <a:cubicBezTo>
                    <a:pt x="1787461" y="1651953"/>
                    <a:pt x="1788859" y="1654747"/>
                    <a:pt x="1787461" y="1656144"/>
                  </a:cubicBezTo>
                  <a:cubicBezTo>
                    <a:pt x="1786065" y="1657541"/>
                    <a:pt x="1786065" y="1657541"/>
                    <a:pt x="1784668" y="1657541"/>
                  </a:cubicBezTo>
                  <a:cubicBezTo>
                    <a:pt x="1783271" y="1658938"/>
                    <a:pt x="1781874" y="1660335"/>
                    <a:pt x="1781874" y="1660335"/>
                  </a:cubicBezTo>
                  <a:cubicBezTo>
                    <a:pt x="1776286" y="1664526"/>
                    <a:pt x="1776286" y="1668717"/>
                    <a:pt x="1776286" y="1675702"/>
                  </a:cubicBezTo>
                  <a:cubicBezTo>
                    <a:pt x="1776286" y="1678496"/>
                    <a:pt x="1779080" y="1681290"/>
                    <a:pt x="1779080" y="1682687"/>
                  </a:cubicBezTo>
                  <a:cubicBezTo>
                    <a:pt x="1779080" y="1685481"/>
                    <a:pt x="1774889" y="1686878"/>
                    <a:pt x="1773492" y="1688275"/>
                  </a:cubicBezTo>
                  <a:cubicBezTo>
                    <a:pt x="1770698" y="1691069"/>
                    <a:pt x="1770698" y="1693863"/>
                    <a:pt x="1767904" y="1695260"/>
                  </a:cubicBezTo>
                  <a:cubicBezTo>
                    <a:pt x="1766507" y="1696657"/>
                    <a:pt x="1765110" y="1698054"/>
                    <a:pt x="1763713" y="1699451"/>
                  </a:cubicBezTo>
                  <a:cubicBezTo>
                    <a:pt x="1765110" y="1700848"/>
                    <a:pt x="1769301" y="1699451"/>
                    <a:pt x="1770698" y="1700848"/>
                  </a:cubicBezTo>
                  <a:cubicBezTo>
                    <a:pt x="1772095" y="1702245"/>
                    <a:pt x="1774889" y="1702245"/>
                    <a:pt x="1776286" y="1705039"/>
                  </a:cubicBezTo>
                  <a:cubicBezTo>
                    <a:pt x="1777683" y="1706436"/>
                    <a:pt x="1777683" y="1709230"/>
                    <a:pt x="1780476" y="1710627"/>
                  </a:cubicBezTo>
                  <a:cubicBezTo>
                    <a:pt x="1780476" y="1710627"/>
                    <a:pt x="1783271" y="1713421"/>
                    <a:pt x="1783271" y="1713421"/>
                  </a:cubicBezTo>
                  <a:cubicBezTo>
                    <a:pt x="1786065" y="1712024"/>
                    <a:pt x="1787461" y="1714818"/>
                    <a:pt x="1788859" y="1716215"/>
                  </a:cubicBezTo>
                  <a:cubicBezTo>
                    <a:pt x="1790256" y="1717612"/>
                    <a:pt x="1791653" y="1717612"/>
                    <a:pt x="1793050" y="1719009"/>
                  </a:cubicBezTo>
                  <a:cubicBezTo>
                    <a:pt x="1794446" y="1720406"/>
                    <a:pt x="1794446" y="1721803"/>
                    <a:pt x="1795844" y="1723200"/>
                  </a:cubicBezTo>
                  <a:cubicBezTo>
                    <a:pt x="1797241" y="1725994"/>
                    <a:pt x="1800035" y="1725994"/>
                    <a:pt x="1801431" y="1728788"/>
                  </a:cubicBezTo>
                  <a:cubicBezTo>
                    <a:pt x="1790256" y="1725994"/>
                    <a:pt x="1786065" y="1727391"/>
                    <a:pt x="1784668" y="1730185"/>
                  </a:cubicBezTo>
                  <a:close/>
                  <a:moveTo>
                    <a:pt x="1794446" y="1675702"/>
                  </a:moveTo>
                  <a:cubicBezTo>
                    <a:pt x="1790256" y="1675702"/>
                    <a:pt x="1780476" y="1677099"/>
                    <a:pt x="1781874" y="1671511"/>
                  </a:cubicBezTo>
                  <a:cubicBezTo>
                    <a:pt x="1781874" y="1668717"/>
                    <a:pt x="1781874" y="1664526"/>
                    <a:pt x="1780476" y="1661732"/>
                  </a:cubicBezTo>
                  <a:cubicBezTo>
                    <a:pt x="1780476" y="1658938"/>
                    <a:pt x="1777683" y="1657541"/>
                    <a:pt x="1780476" y="1656144"/>
                  </a:cubicBezTo>
                  <a:cubicBezTo>
                    <a:pt x="1781874" y="1654747"/>
                    <a:pt x="1784668" y="1654747"/>
                    <a:pt x="1786065" y="1651953"/>
                  </a:cubicBezTo>
                  <a:cubicBezTo>
                    <a:pt x="1787461" y="1649159"/>
                    <a:pt x="1787461" y="1647762"/>
                    <a:pt x="1787461" y="1644968"/>
                  </a:cubicBezTo>
                  <a:cubicBezTo>
                    <a:pt x="1788859" y="1637983"/>
                    <a:pt x="1790256" y="1630998"/>
                    <a:pt x="1794446" y="1625410"/>
                  </a:cubicBezTo>
                  <a:cubicBezTo>
                    <a:pt x="1795844" y="1624013"/>
                    <a:pt x="1795844" y="1619822"/>
                    <a:pt x="1797241" y="1618425"/>
                  </a:cubicBezTo>
                  <a:cubicBezTo>
                    <a:pt x="1798638" y="1619822"/>
                    <a:pt x="1797241" y="1624013"/>
                    <a:pt x="1797241" y="1625410"/>
                  </a:cubicBezTo>
                  <a:cubicBezTo>
                    <a:pt x="1795844" y="1628204"/>
                    <a:pt x="1797241" y="1630998"/>
                    <a:pt x="1797241" y="1632395"/>
                  </a:cubicBezTo>
                  <a:cubicBezTo>
                    <a:pt x="1797241" y="1635189"/>
                    <a:pt x="1794446" y="1639380"/>
                    <a:pt x="1794446" y="1642174"/>
                  </a:cubicBezTo>
                  <a:cubicBezTo>
                    <a:pt x="1793050" y="1644968"/>
                    <a:pt x="1793050" y="1647762"/>
                    <a:pt x="1793050" y="1650556"/>
                  </a:cubicBezTo>
                  <a:cubicBezTo>
                    <a:pt x="1793050" y="1656144"/>
                    <a:pt x="1797241" y="1661732"/>
                    <a:pt x="1798638" y="1667320"/>
                  </a:cubicBezTo>
                  <a:cubicBezTo>
                    <a:pt x="1800035" y="1670114"/>
                    <a:pt x="1800035" y="1671511"/>
                    <a:pt x="1801431" y="1672908"/>
                  </a:cubicBezTo>
                  <a:cubicBezTo>
                    <a:pt x="1800035" y="1674305"/>
                    <a:pt x="1797241" y="1675702"/>
                    <a:pt x="1794446" y="1675702"/>
                  </a:cubicBezTo>
                  <a:close/>
                  <a:moveTo>
                    <a:pt x="1800035" y="1600264"/>
                  </a:moveTo>
                  <a:cubicBezTo>
                    <a:pt x="1801431" y="1598867"/>
                    <a:pt x="1804226" y="1597470"/>
                    <a:pt x="1805623" y="1596073"/>
                  </a:cubicBezTo>
                  <a:cubicBezTo>
                    <a:pt x="1807020" y="1594676"/>
                    <a:pt x="1808416" y="1593279"/>
                    <a:pt x="1811211" y="1591882"/>
                  </a:cubicBezTo>
                  <a:cubicBezTo>
                    <a:pt x="1814005" y="1590485"/>
                    <a:pt x="1819593" y="1589088"/>
                    <a:pt x="1822386" y="1590485"/>
                  </a:cubicBezTo>
                  <a:cubicBezTo>
                    <a:pt x="1826578" y="1593279"/>
                    <a:pt x="1822386" y="1598867"/>
                    <a:pt x="1822386" y="1603058"/>
                  </a:cubicBezTo>
                  <a:cubicBezTo>
                    <a:pt x="1822386" y="1608646"/>
                    <a:pt x="1823784" y="1615631"/>
                    <a:pt x="1823784" y="1621219"/>
                  </a:cubicBezTo>
                  <a:cubicBezTo>
                    <a:pt x="1823784" y="1625410"/>
                    <a:pt x="1823784" y="1629601"/>
                    <a:pt x="1823784" y="1633792"/>
                  </a:cubicBezTo>
                  <a:cubicBezTo>
                    <a:pt x="1823784" y="1636586"/>
                    <a:pt x="1822386" y="1639380"/>
                    <a:pt x="1819593" y="1637983"/>
                  </a:cubicBezTo>
                  <a:cubicBezTo>
                    <a:pt x="1819593" y="1639380"/>
                    <a:pt x="1819593" y="1639380"/>
                    <a:pt x="1818196" y="1640777"/>
                  </a:cubicBezTo>
                  <a:cubicBezTo>
                    <a:pt x="1816799" y="1639380"/>
                    <a:pt x="1816799" y="1640777"/>
                    <a:pt x="1815401" y="1642174"/>
                  </a:cubicBezTo>
                  <a:cubicBezTo>
                    <a:pt x="1815401" y="1642174"/>
                    <a:pt x="1812608" y="1643571"/>
                    <a:pt x="1812608" y="1643571"/>
                  </a:cubicBezTo>
                  <a:cubicBezTo>
                    <a:pt x="1811211" y="1642174"/>
                    <a:pt x="1812608" y="1639380"/>
                    <a:pt x="1811211" y="1636586"/>
                  </a:cubicBezTo>
                  <a:cubicBezTo>
                    <a:pt x="1811211" y="1635189"/>
                    <a:pt x="1809814" y="1632395"/>
                    <a:pt x="1809814" y="1630998"/>
                  </a:cubicBezTo>
                  <a:cubicBezTo>
                    <a:pt x="1808416" y="1635189"/>
                    <a:pt x="1811211" y="1637983"/>
                    <a:pt x="1811211" y="1642174"/>
                  </a:cubicBezTo>
                  <a:cubicBezTo>
                    <a:pt x="1809814" y="1642174"/>
                    <a:pt x="1811211" y="1643571"/>
                    <a:pt x="1809814" y="1643571"/>
                  </a:cubicBezTo>
                  <a:cubicBezTo>
                    <a:pt x="1807020" y="1642174"/>
                    <a:pt x="1807020" y="1633792"/>
                    <a:pt x="1807020" y="1630998"/>
                  </a:cubicBezTo>
                  <a:cubicBezTo>
                    <a:pt x="1807020" y="1628204"/>
                    <a:pt x="1804226" y="1621219"/>
                    <a:pt x="1807020" y="1618425"/>
                  </a:cubicBezTo>
                  <a:cubicBezTo>
                    <a:pt x="1808416" y="1617028"/>
                    <a:pt x="1805623" y="1615631"/>
                    <a:pt x="1805623" y="1614234"/>
                  </a:cubicBezTo>
                  <a:cubicBezTo>
                    <a:pt x="1805623" y="1612837"/>
                    <a:pt x="1805623" y="1610043"/>
                    <a:pt x="1804226" y="1608646"/>
                  </a:cubicBezTo>
                  <a:cubicBezTo>
                    <a:pt x="1802829" y="1607249"/>
                    <a:pt x="1802829" y="1604455"/>
                    <a:pt x="1801431" y="1604455"/>
                  </a:cubicBezTo>
                  <a:cubicBezTo>
                    <a:pt x="1801431" y="1604455"/>
                    <a:pt x="1798638" y="1604455"/>
                    <a:pt x="1800035" y="1600264"/>
                  </a:cubicBezTo>
                  <a:close/>
                  <a:moveTo>
                    <a:pt x="1909001" y="1706436"/>
                  </a:moveTo>
                  <a:cubicBezTo>
                    <a:pt x="1906206" y="1712024"/>
                    <a:pt x="1903413" y="1717612"/>
                    <a:pt x="1900619" y="1723200"/>
                  </a:cubicBezTo>
                  <a:cubicBezTo>
                    <a:pt x="1897825" y="1728788"/>
                    <a:pt x="1893634" y="1734376"/>
                    <a:pt x="1889443" y="1738567"/>
                  </a:cubicBezTo>
                  <a:cubicBezTo>
                    <a:pt x="1888046" y="1739964"/>
                    <a:pt x="1885251" y="1742758"/>
                    <a:pt x="1883855" y="1744155"/>
                  </a:cubicBezTo>
                  <a:cubicBezTo>
                    <a:pt x="1882458" y="1745552"/>
                    <a:pt x="1881061" y="1749743"/>
                    <a:pt x="1878266" y="1748346"/>
                  </a:cubicBezTo>
                  <a:cubicBezTo>
                    <a:pt x="1876870" y="1748346"/>
                    <a:pt x="1874076" y="1749743"/>
                    <a:pt x="1874076" y="1752537"/>
                  </a:cubicBezTo>
                  <a:cubicBezTo>
                    <a:pt x="1874076" y="1755331"/>
                    <a:pt x="1874076" y="1755331"/>
                    <a:pt x="1872679" y="1756728"/>
                  </a:cubicBezTo>
                  <a:cubicBezTo>
                    <a:pt x="1871281" y="1759522"/>
                    <a:pt x="1868488" y="1760919"/>
                    <a:pt x="1867091" y="1763713"/>
                  </a:cubicBezTo>
                  <a:cubicBezTo>
                    <a:pt x="1867091" y="1763713"/>
                    <a:pt x="1867091" y="1763713"/>
                    <a:pt x="1867091" y="1763713"/>
                  </a:cubicBezTo>
                  <a:cubicBezTo>
                    <a:pt x="1867091" y="1763713"/>
                    <a:pt x="1865694" y="1765110"/>
                    <a:pt x="1865694" y="1765110"/>
                  </a:cubicBezTo>
                  <a:cubicBezTo>
                    <a:pt x="1865694" y="1765110"/>
                    <a:pt x="1865694" y="1765110"/>
                    <a:pt x="1867091" y="1765110"/>
                  </a:cubicBezTo>
                  <a:cubicBezTo>
                    <a:pt x="1867091" y="1766507"/>
                    <a:pt x="1862900" y="1767904"/>
                    <a:pt x="1861503" y="1769301"/>
                  </a:cubicBezTo>
                  <a:cubicBezTo>
                    <a:pt x="1861503" y="1769301"/>
                    <a:pt x="1862900" y="1769301"/>
                    <a:pt x="1862900" y="1769301"/>
                  </a:cubicBezTo>
                  <a:cubicBezTo>
                    <a:pt x="1862900" y="1770698"/>
                    <a:pt x="1860106" y="1773492"/>
                    <a:pt x="1858709" y="1773492"/>
                  </a:cubicBezTo>
                  <a:cubicBezTo>
                    <a:pt x="1858709" y="1773492"/>
                    <a:pt x="1855915" y="1776286"/>
                    <a:pt x="1855915" y="1776286"/>
                  </a:cubicBezTo>
                  <a:cubicBezTo>
                    <a:pt x="1855915" y="1776286"/>
                    <a:pt x="1854518" y="1774889"/>
                    <a:pt x="1854518" y="1774889"/>
                  </a:cubicBezTo>
                  <a:cubicBezTo>
                    <a:pt x="1854518" y="1774889"/>
                    <a:pt x="1853121" y="1770698"/>
                    <a:pt x="1853121" y="1770698"/>
                  </a:cubicBezTo>
                  <a:cubicBezTo>
                    <a:pt x="1850326" y="1770698"/>
                    <a:pt x="1853121" y="1766507"/>
                    <a:pt x="1851724" y="1766507"/>
                  </a:cubicBezTo>
                  <a:cubicBezTo>
                    <a:pt x="1850326" y="1766507"/>
                    <a:pt x="1846136" y="1766507"/>
                    <a:pt x="1846136" y="1765110"/>
                  </a:cubicBezTo>
                  <a:cubicBezTo>
                    <a:pt x="1846136" y="1763713"/>
                    <a:pt x="1848930" y="1759522"/>
                    <a:pt x="1850326" y="1759522"/>
                  </a:cubicBezTo>
                  <a:cubicBezTo>
                    <a:pt x="1851724" y="1758125"/>
                    <a:pt x="1851724" y="1753934"/>
                    <a:pt x="1853121" y="1753934"/>
                  </a:cubicBezTo>
                  <a:cubicBezTo>
                    <a:pt x="1855915" y="1753934"/>
                    <a:pt x="1858709" y="1749743"/>
                    <a:pt x="1861503" y="1746949"/>
                  </a:cubicBezTo>
                  <a:cubicBezTo>
                    <a:pt x="1867091" y="1739964"/>
                    <a:pt x="1872679" y="1731582"/>
                    <a:pt x="1876870" y="1724597"/>
                  </a:cubicBezTo>
                  <a:cubicBezTo>
                    <a:pt x="1881061" y="1717612"/>
                    <a:pt x="1882458" y="1712024"/>
                    <a:pt x="1885251" y="1705039"/>
                  </a:cubicBezTo>
                  <a:cubicBezTo>
                    <a:pt x="1888046" y="1696657"/>
                    <a:pt x="1883855" y="1692466"/>
                    <a:pt x="1879664" y="1686878"/>
                  </a:cubicBezTo>
                  <a:cubicBezTo>
                    <a:pt x="1878266" y="1685481"/>
                    <a:pt x="1875473" y="1685481"/>
                    <a:pt x="1875473" y="1681290"/>
                  </a:cubicBezTo>
                  <a:cubicBezTo>
                    <a:pt x="1875473" y="1678496"/>
                    <a:pt x="1874076" y="1678496"/>
                    <a:pt x="1872679" y="1677099"/>
                  </a:cubicBezTo>
                  <a:cubicBezTo>
                    <a:pt x="1867091" y="1672908"/>
                    <a:pt x="1862900" y="1667320"/>
                    <a:pt x="1857311" y="1663129"/>
                  </a:cubicBezTo>
                  <a:cubicBezTo>
                    <a:pt x="1855915" y="1661732"/>
                    <a:pt x="1854518" y="1660335"/>
                    <a:pt x="1853121" y="1660335"/>
                  </a:cubicBezTo>
                  <a:cubicBezTo>
                    <a:pt x="1851724" y="1660335"/>
                    <a:pt x="1851724" y="1661732"/>
                    <a:pt x="1850326" y="1663129"/>
                  </a:cubicBezTo>
                  <a:cubicBezTo>
                    <a:pt x="1847533" y="1665923"/>
                    <a:pt x="1847533" y="1672908"/>
                    <a:pt x="1841945" y="1674305"/>
                  </a:cubicBezTo>
                  <a:cubicBezTo>
                    <a:pt x="1841945" y="1675702"/>
                    <a:pt x="1843341" y="1682687"/>
                    <a:pt x="1843341" y="1682687"/>
                  </a:cubicBezTo>
                  <a:cubicBezTo>
                    <a:pt x="1846136" y="1682687"/>
                    <a:pt x="1843341" y="1685481"/>
                    <a:pt x="1841945" y="1686878"/>
                  </a:cubicBezTo>
                  <a:cubicBezTo>
                    <a:pt x="1840548" y="1688275"/>
                    <a:pt x="1839151" y="1688275"/>
                    <a:pt x="1837754" y="1689672"/>
                  </a:cubicBezTo>
                  <a:cubicBezTo>
                    <a:pt x="1836356" y="1691069"/>
                    <a:pt x="1837754" y="1692466"/>
                    <a:pt x="1836356" y="1692466"/>
                  </a:cubicBezTo>
                  <a:cubicBezTo>
                    <a:pt x="1834960" y="1693863"/>
                    <a:pt x="1834960" y="1693863"/>
                    <a:pt x="1833563" y="1695260"/>
                  </a:cubicBezTo>
                  <a:cubicBezTo>
                    <a:pt x="1833563" y="1696657"/>
                    <a:pt x="1833563" y="1696657"/>
                    <a:pt x="1833563" y="1698054"/>
                  </a:cubicBezTo>
                  <a:cubicBezTo>
                    <a:pt x="1833563" y="1699451"/>
                    <a:pt x="1833563" y="1698054"/>
                    <a:pt x="1832166" y="1699451"/>
                  </a:cubicBezTo>
                  <a:cubicBezTo>
                    <a:pt x="1832166" y="1699451"/>
                    <a:pt x="1830769" y="1702245"/>
                    <a:pt x="1830769" y="1702245"/>
                  </a:cubicBezTo>
                  <a:cubicBezTo>
                    <a:pt x="1829371" y="1705039"/>
                    <a:pt x="1826578" y="1706436"/>
                    <a:pt x="1827975" y="1709230"/>
                  </a:cubicBezTo>
                  <a:cubicBezTo>
                    <a:pt x="1829371" y="1716215"/>
                    <a:pt x="1819593" y="1714818"/>
                    <a:pt x="1815401" y="1713421"/>
                  </a:cubicBezTo>
                  <a:cubicBezTo>
                    <a:pt x="1811211" y="1712024"/>
                    <a:pt x="1807020" y="1706436"/>
                    <a:pt x="1805623" y="1702245"/>
                  </a:cubicBezTo>
                  <a:cubicBezTo>
                    <a:pt x="1804226" y="1699451"/>
                    <a:pt x="1801431" y="1695260"/>
                    <a:pt x="1802829" y="1692466"/>
                  </a:cubicBezTo>
                  <a:cubicBezTo>
                    <a:pt x="1802829" y="1691069"/>
                    <a:pt x="1802829" y="1688275"/>
                    <a:pt x="1805623" y="1688275"/>
                  </a:cubicBezTo>
                  <a:cubicBezTo>
                    <a:pt x="1809814" y="1689672"/>
                    <a:pt x="1811211" y="1688275"/>
                    <a:pt x="1812608" y="1684084"/>
                  </a:cubicBezTo>
                  <a:cubicBezTo>
                    <a:pt x="1814005" y="1681290"/>
                    <a:pt x="1815401" y="1679893"/>
                    <a:pt x="1816799" y="1677099"/>
                  </a:cubicBezTo>
                  <a:cubicBezTo>
                    <a:pt x="1818196" y="1675702"/>
                    <a:pt x="1818196" y="1675702"/>
                    <a:pt x="1819593" y="1674305"/>
                  </a:cubicBezTo>
                  <a:cubicBezTo>
                    <a:pt x="1820990" y="1672908"/>
                    <a:pt x="1820990" y="1668717"/>
                    <a:pt x="1820990" y="1667320"/>
                  </a:cubicBezTo>
                  <a:cubicBezTo>
                    <a:pt x="1820990" y="1665923"/>
                    <a:pt x="1822386" y="1664526"/>
                    <a:pt x="1822386" y="1663129"/>
                  </a:cubicBezTo>
                  <a:cubicBezTo>
                    <a:pt x="1822386" y="1663129"/>
                    <a:pt x="1820990" y="1663129"/>
                    <a:pt x="1820990" y="1663129"/>
                  </a:cubicBezTo>
                  <a:cubicBezTo>
                    <a:pt x="1822386" y="1658938"/>
                    <a:pt x="1826578" y="1657541"/>
                    <a:pt x="1827975" y="1653350"/>
                  </a:cubicBezTo>
                  <a:cubicBezTo>
                    <a:pt x="1829371" y="1650556"/>
                    <a:pt x="1827975" y="1649159"/>
                    <a:pt x="1825181" y="1650556"/>
                  </a:cubicBezTo>
                  <a:cubicBezTo>
                    <a:pt x="1820990" y="1651953"/>
                    <a:pt x="1818196" y="1654747"/>
                    <a:pt x="1814005" y="1654747"/>
                  </a:cubicBezTo>
                  <a:cubicBezTo>
                    <a:pt x="1812608" y="1654747"/>
                    <a:pt x="1811211" y="1654747"/>
                    <a:pt x="1809814" y="1656144"/>
                  </a:cubicBezTo>
                  <a:cubicBezTo>
                    <a:pt x="1808416" y="1657541"/>
                    <a:pt x="1808416" y="1657541"/>
                    <a:pt x="1807020" y="1656144"/>
                  </a:cubicBezTo>
                  <a:cubicBezTo>
                    <a:pt x="1809814" y="1654747"/>
                    <a:pt x="1808416" y="1653350"/>
                    <a:pt x="1809814" y="1651953"/>
                  </a:cubicBezTo>
                  <a:cubicBezTo>
                    <a:pt x="1811211" y="1650556"/>
                    <a:pt x="1812608" y="1650556"/>
                    <a:pt x="1814005" y="1649159"/>
                  </a:cubicBezTo>
                  <a:cubicBezTo>
                    <a:pt x="1816799" y="1646365"/>
                    <a:pt x="1819593" y="1643571"/>
                    <a:pt x="1822386" y="1640777"/>
                  </a:cubicBezTo>
                  <a:cubicBezTo>
                    <a:pt x="1825181" y="1637983"/>
                    <a:pt x="1826578" y="1635189"/>
                    <a:pt x="1829371" y="1633792"/>
                  </a:cubicBezTo>
                  <a:cubicBezTo>
                    <a:pt x="1830769" y="1632395"/>
                    <a:pt x="1833563" y="1632395"/>
                    <a:pt x="1834960" y="1630998"/>
                  </a:cubicBezTo>
                  <a:cubicBezTo>
                    <a:pt x="1836356" y="1629601"/>
                    <a:pt x="1837754" y="1626807"/>
                    <a:pt x="1837754" y="1625410"/>
                  </a:cubicBezTo>
                  <a:cubicBezTo>
                    <a:pt x="1839151" y="1622616"/>
                    <a:pt x="1840548" y="1619822"/>
                    <a:pt x="1843341" y="1618425"/>
                  </a:cubicBezTo>
                  <a:cubicBezTo>
                    <a:pt x="1848930" y="1612837"/>
                    <a:pt x="1854518" y="1605852"/>
                    <a:pt x="1860106" y="1600264"/>
                  </a:cubicBezTo>
                  <a:cubicBezTo>
                    <a:pt x="1860106" y="1598867"/>
                    <a:pt x="1864296" y="1594676"/>
                    <a:pt x="1865694" y="1596073"/>
                  </a:cubicBezTo>
                  <a:cubicBezTo>
                    <a:pt x="1867091" y="1596073"/>
                    <a:pt x="1867091" y="1600264"/>
                    <a:pt x="1867091" y="1600264"/>
                  </a:cubicBezTo>
                  <a:cubicBezTo>
                    <a:pt x="1867091" y="1601661"/>
                    <a:pt x="1869885" y="1605852"/>
                    <a:pt x="1871281" y="1605852"/>
                  </a:cubicBezTo>
                  <a:cubicBezTo>
                    <a:pt x="1874076" y="1605852"/>
                    <a:pt x="1874076" y="1607249"/>
                    <a:pt x="1876870" y="1607249"/>
                  </a:cubicBezTo>
                  <a:cubicBezTo>
                    <a:pt x="1876870" y="1608646"/>
                    <a:pt x="1876870" y="1610043"/>
                    <a:pt x="1876870" y="1610043"/>
                  </a:cubicBezTo>
                  <a:cubicBezTo>
                    <a:pt x="1876870" y="1611440"/>
                    <a:pt x="1875473" y="1612837"/>
                    <a:pt x="1874076" y="1614234"/>
                  </a:cubicBezTo>
                  <a:cubicBezTo>
                    <a:pt x="1872679" y="1617028"/>
                    <a:pt x="1869885" y="1617028"/>
                    <a:pt x="1868488" y="1619822"/>
                  </a:cubicBezTo>
                  <a:cubicBezTo>
                    <a:pt x="1865694" y="1622616"/>
                    <a:pt x="1862900" y="1625410"/>
                    <a:pt x="1861503" y="1629601"/>
                  </a:cubicBezTo>
                  <a:cubicBezTo>
                    <a:pt x="1860106" y="1630998"/>
                    <a:pt x="1858709" y="1633792"/>
                    <a:pt x="1860106" y="1635189"/>
                  </a:cubicBezTo>
                  <a:cubicBezTo>
                    <a:pt x="1861503" y="1636586"/>
                    <a:pt x="1864296" y="1636586"/>
                    <a:pt x="1865694" y="1639380"/>
                  </a:cubicBezTo>
                  <a:cubicBezTo>
                    <a:pt x="1867091" y="1640777"/>
                    <a:pt x="1869885" y="1642174"/>
                    <a:pt x="1871281" y="1643571"/>
                  </a:cubicBezTo>
                  <a:cubicBezTo>
                    <a:pt x="1874076" y="1644968"/>
                    <a:pt x="1875473" y="1647762"/>
                    <a:pt x="1878266" y="1649159"/>
                  </a:cubicBezTo>
                  <a:cubicBezTo>
                    <a:pt x="1882458" y="1651953"/>
                    <a:pt x="1888046" y="1656144"/>
                    <a:pt x="1890840" y="1660335"/>
                  </a:cubicBezTo>
                  <a:cubicBezTo>
                    <a:pt x="1892236" y="1661732"/>
                    <a:pt x="1892236" y="1664526"/>
                    <a:pt x="1893634" y="1665923"/>
                  </a:cubicBezTo>
                  <a:cubicBezTo>
                    <a:pt x="1896428" y="1667320"/>
                    <a:pt x="1897825" y="1668717"/>
                    <a:pt x="1899221" y="1670114"/>
                  </a:cubicBezTo>
                  <a:cubicBezTo>
                    <a:pt x="1902016" y="1674305"/>
                    <a:pt x="1904810" y="1678496"/>
                    <a:pt x="1907604" y="1684084"/>
                  </a:cubicBezTo>
                  <a:cubicBezTo>
                    <a:pt x="1907604" y="1685481"/>
                    <a:pt x="1910398" y="1686878"/>
                    <a:pt x="1910398" y="1689672"/>
                  </a:cubicBezTo>
                  <a:cubicBezTo>
                    <a:pt x="1910398" y="1692466"/>
                    <a:pt x="1910398" y="1692466"/>
                    <a:pt x="1913191" y="1693863"/>
                  </a:cubicBezTo>
                  <a:cubicBezTo>
                    <a:pt x="1915986" y="1695260"/>
                    <a:pt x="1911795" y="1702245"/>
                    <a:pt x="1909001" y="1706436"/>
                  </a:cubicBezTo>
                  <a:close/>
                  <a:moveTo>
                    <a:pt x="1914589" y="905955"/>
                  </a:moveTo>
                  <a:lnTo>
                    <a:pt x="1935544" y="901764"/>
                  </a:lnTo>
                  <a:lnTo>
                    <a:pt x="1938338" y="919925"/>
                  </a:lnTo>
                  <a:lnTo>
                    <a:pt x="2017966" y="907352"/>
                  </a:lnTo>
                  <a:lnTo>
                    <a:pt x="2015173" y="889191"/>
                  </a:lnTo>
                  <a:lnTo>
                    <a:pt x="2036128" y="886397"/>
                  </a:lnTo>
                  <a:lnTo>
                    <a:pt x="2047304" y="953452"/>
                  </a:lnTo>
                  <a:lnTo>
                    <a:pt x="2026349" y="956247"/>
                  </a:lnTo>
                  <a:lnTo>
                    <a:pt x="2023555" y="938086"/>
                  </a:lnTo>
                  <a:lnTo>
                    <a:pt x="1943926" y="950659"/>
                  </a:lnTo>
                  <a:lnTo>
                    <a:pt x="1946720" y="968820"/>
                  </a:lnTo>
                  <a:lnTo>
                    <a:pt x="1925765" y="971614"/>
                  </a:lnTo>
                  <a:lnTo>
                    <a:pt x="1914589" y="905955"/>
                  </a:lnTo>
                  <a:close/>
                  <a:moveTo>
                    <a:pt x="2051495" y="1175576"/>
                  </a:moveTo>
                  <a:lnTo>
                    <a:pt x="2048701" y="1210501"/>
                  </a:lnTo>
                  <a:lnTo>
                    <a:pt x="1978851" y="1161606"/>
                  </a:lnTo>
                  <a:lnTo>
                    <a:pt x="1927161" y="1157415"/>
                  </a:lnTo>
                  <a:lnTo>
                    <a:pt x="1929956" y="1126681"/>
                  </a:lnTo>
                  <a:lnTo>
                    <a:pt x="1980248" y="1130872"/>
                  </a:lnTo>
                  <a:lnTo>
                    <a:pt x="2057083" y="1093153"/>
                  </a:lnTo>
                  <a:lnTo>
                    <a:pt x="2054289" y="1128078"/>
                  </a:lnTo>
                  <a:lnTo>
                    <a:pt x="2008188" y="1149033"/>
                  </a:lnTo>
                  <a:lnTo>
                    <a:pt x="2051495" y="1175576"/>
                  </a:ln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6" name="任意多边形: 形状 115">
              <a:extLst>
                <a:ext uri="{FF2B5EF4-FFF2-40B4-BE49-F238E27FC236}">
                  <a16:creationId xmlns="" xmlns:a16="http://schemas.microsoft.com/office/drawing/2014/main" id="{64C9CF05-1148-4F06-851C-A441D669F3D8}"/>
                </a:ext>
              </a:extLst>
            </p:cNvPr>
            <p:cNvSpPr/>
            <p:nvPr/>
          </p:nvSpPr>
          <p:spPr>
            <a:xfrm>
              <a:off x="2248980" y="1176338"/>
              <a:ext cx="55880" cy="55880"/>
            </a:xfrm>
            <a:custGeom>
              <a:avLst/>
              <a:gdLst>
                <a:gd name="connsiteX0" fmla="*/ 18859 w 55880"/>
                <a:gd name="connsiteY0" fmla="*/ 41212 h 55880"/>
                <a:gd name="connsiteX1" fmla="*/ 24448 w 55880"/>
                <a:gd name="connsiteY1" fmla="*/ 46799 h 55880"/>
                <a:gd name="connsiteX2" fmla="*/ 31433 w 55880"/>
                <a:gd name="connsiteY2" fmla="*/ 48197 h 55880"/>
                <a:gd name="connsiteX3" fmla="*/ 39814 w 55880"/>
                <a:gd name="connsiteY3" fmla="*/ 46799 h 55880"/>
                <a:gd name="connsiteX4" fmla="*/ 46799 w 55880"/>
                <a:gd name="connsiteY4" fmla="*/ 42608 h 55880"/>
                <a:gd name="connsiteX5" fmla="*/ 49593 w 55880"/>
                <a:gd name="connsiteY5" fmla="*/ 35623 h 55880"/>
                <a:gd name="connsiteX6" fmla="*/ 48196 w 55880"/>
                <a:gd name="connsiteY6" fmla="*/ 28638 h 55880"/>
                <a:gd name="connsiteX7" fmla="*/ 45403 w 55880"/>
                <a:gd name="connsiteY7" fmla="*/ 20257 h 55880"/>
                <a:gd name="connsiteX8" fmla="*/ 41211 w 55880"/>
                <a:gd name="connsiteY8" fmla="*/ 10478 h 55880"/>
                <a:gd name="connsiteX9" fmla="*/ 10478 w 55880"/>
                <a:gd name="connsiteY9" fmla="*/ 24448 h 55880"/>
                <a:gd name="connsiteX10" fmla="*/ 14668 w 55880"/>
                <a:gd name="connsiteY10" fmla="*/ 32829 h 55880"/>
                <a:gd name="connsiteX11" fmla="*/ 18859 w 55880"/>
                <a:gd name="connsiteY11" fmla="*/ 41212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880" h="55880">
                  <a:moveTo>
                    <a:pt x="18859" y="41212"/>
                  </a:moveTo>
                  <a:cubicBezTo>
                    <a:pt x="20256" y="44006"/>
                    <a:pt x="23050" y="45403"/>
                    <a:pt x="24448" y="46799"/>
                  </a:cubicBezTo>
                  <a:cubicBezTo>
                    <a:pt x="27241" y="48197"/>
                    <a:pt x="28638" y="48197"/>
                    <a:pt x="31433" y="48197"/>
                  </a:cubicBezTo>
                  <a:cubicBezTo>
                    <a:pt x="34226" y="48197"/>
                    <a:pt x="37020" y="48197"/>
                    <a:pt x="39814" y="46799"/>
                  </a:cubicBezTo>
                  <a:cubicBezTo>
                    <a:pt x="42608" y="45403"/>
                    <a:pt x="45403" y="44006"/>
                    <a:pt x="46799" y="42608"/>
                  </a:cubicBezTo>
                  <a:cubicBezTo>
                    <a:pt x="48196" y="41212"/>
                    <a:pt x="49593" y="38418"/>
                    <a:pt x="49593" y="35623"/>
                  </a:cubicBezTo>
                  <a:cubicBezTo>
                    <a:pt x="49593" y="32829"/>
                    <a:pt x="49593" y="31433"/>
                    <a:pt x="48196" y="28638"/>
                  </a:cubicBezTo>
                  <a:cubicBezTo>
                    <a:pt x="46799" y="25844"/>
                    <a:pt x="46799" y="23051"/>
                    <a:pt x="45403" y="20257"/>
                  </a:cubicBezTo>
                  <a:lnTo>
                    <a:pt x="41211" y="10478"/>
                  </a:lnTo>
                  <a:lnTo>
                    <a:pt x="10478" y="24448"/>
                  </a:lnTo>
                  <a:lnTo>
                    <a:pt x="14668" y="32829"/>
                  </a:lnTo>
                  <a:cubicBezTo>
                    <a:pt x="16065" y="35623"/>
                    <a:pt x="17463" y="38418"/>
                    <a:pt x="18859" y="41212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7" name="任意多边形: 形状 116">
              <a:extLst>
                <a:ext uri="{FF2B5EF4-FFF2-40B4-BE49-F238E27FC236}">
                  <a16:creationId xmlns="" xmlns:a16="http://schemas.microsoft.com/office/drawing/2014/main" id="{8B1D97F4-0CDC-4814-A6EE-B83AB8BB2B36}"/>
                </a:ext>
              </a:extLst>
            </p:cNvPr>
            <p:cNvSpPr/>
            <p:nvPr/>
          </p:nvSpPr>
          <p:spPr>
            <a:xfrm>
              <a:off x="931608" y="731513"/>
              <a:ext cx="83820" cy="97790"/>
            </a:xfrm>
            <a:custGeom>
              <a:avLst/>
              <a:gdLst>
                <a:gd name="connsiteX0" fmla="*/ 18860 w 83820"/>
                <a:gd name="connsiteY0" fmla="*/ 64142 h 97790"/>
                <a:gd name="connsiteX1" fmla="*/ 30036 w 83820"/>
                <a:gd name="connsiteY1" fmla="*/ 79509 h 97790"/>
                <a:gd name="connsiteX2" fmla="*/ 41212 w 83820"/>
                <a:gd name="connsiteY2" fmla="*/ 87891 h 97790"/>
                <a:gd name="connsiteX3" fmla="*/ 52388 w 83820"/>
                <a:gd name="connsiteY3" fmla="*/ 89288 h 97790"/>
                <a:gd name="connsiteX4" fmla="*/ 62167 w 83820"/>
                <a:gd name="connsiteY4" fmla="*/ 86494 h 97790"/>
                <a:gd name="connsiteX5" fmla="*/ 70548 w 83820"/>
                <a:gd name="connsiteY5" fmla="*/ 79509 h 97790"/>
                <a:gd name="connsiteX6" fmla="*/ 74740 w 83820"/>
                <a:gd name="connsiteY6" fmla="*/ 68333 h 97790"/>
                <a:gd name="connsiteX7" fmla="*/ 73343 w 83820"/>
                <a:gd name="connsiteY7" fmla="*/ 54363 h 97790"/>
                <a:gd name="connsiteX8" fmla="*/ 66358 w 83820"/>
                <a:gd name="connsiteY8" fmla="*/ 36202 h 97790"/>
                <a:gd name="connsiteX9" fmla="*/ 55182 w 83820"/>
                <a:gd name="connsiteY9" fmla="*/ 20835 h 97790"/>
                <a:gd name="connsiteX10" fmla="*/ 44006 w 83820"/>
                <a:gd name="connsiteY10" fmla="*/ 12453 h 97790"/>
                <a:gd name="connsiteX11" fmla="*/ 32830 w 83820"/>
                <a:gd name="connsiteY11" fmla="*/ 11056 h 97790"/>
                <a:gd name="connsiteX12" fmla="*/ 23051 w 83820"/>
                <a:gd name="connsiteY12" fmla="*/ 13850 h 97790"/>
                <a:gd name="connsiteX13" fmla="*/ 14668 w 83820"/>
                <a:gd name="connsiteY13" fmla="*/ 20835 h 97790"/>
                <a:gd name="connsiteX14" fmla="*/ 10478 w 83820"/>
                <a:gd name="connsiteY14" fmla="*/ 32011 h 97790"/>
                <a:gd name="connsiteX15" fmla="*/ 11875 w 83820"/>
                <a:gd name="connsiteY15" fmla="*/ 45981 h 97790"/>
                <a:gd name="connsiteX16" fmla="*/ 18860 w 83820"/>
                <a:gd name="connsiteY16" fmla="*/ 64142 h 9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3820" h="97790">
                  <a:moveTo>
                    <a:pt x="18860" y="64142"/>
                  </a:moveTo>
                  <a:cubicBezTo>
                    <a:pt x="23051" y="71127"/>
                    <a:pt x="25845" y="76715"/>
                    <a:pt x="30036" y="79509"/>
                  </a:cubicBezTo>
                  <a:cubicBezTo>
                    <a:pt x="34227" y="83700"/>
                    <a:pt x="37021" y="86494"/>
                    <a:pt x="41212" y="87891"/>
                  </a:cubicBezTo>
                  <a:cubicBezTo>
                    <a:pt x="45403" y="89288"/>
                    <a:pt x="49593" y="90685"/>
                    <a:pt x="52388" y="89288"/>
                  </a:cubicBezTo>
                  <a:cubicBezTo>
                    <a:pt x="56578" y="89288"/>
                    <a:pt x="59373" y="87891"/>
                    <a:pt x="62167" y="86494"/>
                  </a:cubicBezTo>
                  <a:cubicBezTo>
                    <a:pt x="64961" y="85097"/>
                    <a:pt x="67755" y="82303"/>
                    <a:pt x="70548" y="79509"/>
                  </a:cubicBezTo>
                  <a:cubicBezTo>
                    <a:pt x="73343" y="76715"/>
                    <a:pt x="74740" y="72524"/>
                    <a:pt x="74740" y="68333"/>
                  </a:cubicBezTo>
                  <a:cubicBezTo>
                    <a:pt x="74740" y="64142"/>
                    <a:pt x="74740" y="58554"/>
                    <a:pt x="73343" y="54363"/>
                  </a:cubicBezTo>
                  <a:cubicBezTo>
                    <a:pt x="71946" y="48775"/>
                    <a:pt x="69152" y="43187"/>
                    <a:pt x="66358" y="36202"/>
                  </a:cubicBezTo>
                  <a:cubicBezTo>
                    <a:pt x="62167" y="29217"/>
                    <a:pt x="59373" y="25026"/>
                    <a:pt x="55182" y="20835"/>
                  </a:cubicBezTo>
                  <a:cubicBezTo>
                    <a:pt x="50991" y="16644"/>
                    <a:pt x="46800" y="13850"/>
                    <a:pt x="44006" y="12453"/>
                  </a:cubicBezTo>
                  <a:cubicBezTo>
                    <a:pt x="39815" y="11056"/>
                    <a:pt x="35623" y="9659"/>
                    <a:pt x="32830" y="11056"/>
                  </a:cubicBezTo>
                  <a:cubicBezTo>
                    <a:pt x="28638" y="11056"/>
                    <a:pt x="25845" y="12453"/>
                    <a:pt x="23051" y="13850"/>
                  </a:cubicBezTo>
                  <a:cubicBezTo>
                    <a:pt x="20257" y="15247"/>
                    <a:pt x="17463" y="18041"/>
                    <a:pt x="14668" y="20835"/>
                  </a:cubicBezTo>
                  <a:cubicBezTo>
                    <a:pt x="13272" y="23629"/>
                    <a:pt x="10478" y="27820"/>
                    <a:pt x="10478" y="32011"/>
                  </a:cubicBezTo>
                  <a:cubicBezTo>
                    <a:pt x="10478" y="36202"/>
                    <a:pt x="10478" y="40393"/>
                    <a:pt x="11875" y="45981"/>
                  </a:cubicBezTo>
                  <a:cubicBezTo>
                    <a:pt x="11875" y="51569"/>
                    <a:pt x="14668" y="57157"/>
                    <a:pt x="18860" y="64142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8" name="任意多边形: 形状 117">
              <a:extLst>
                <a:ext uri="{FF2B5EF4-FFF2-40B4-BE49-F238E27FC236}">
                  <a16:creationId xmlns="" xmlns:a16="http://schemas.microsoft.com/office/drawing/2014/main" id="{CF024006-F9F0-4303-975A-A3C6F820D41A}"/>
                </a:ext>
              </a:extLst>
            </p:cNvPr>
            <p:cNvSpPr/>
            <p:nvPr/>
          </p:nvSpPr>
          <p:spPr>
            <a:xfrm>
              <a:off x="1058736" y="676211"/>
              <a:ext cx="55880" cy="55880"/>
            </a:xfrm>
            <a:custGeom>
              <a:avLst/>
              <a:gdLst>
                <a:gd name="connsiteX0" fmla="*/ 30035 w 55880"/>
                <a:gd name="connsiteY0" fmla="*/ 45403 h 55880"/>
                <a:gd name="connsiteX1" fmla="*/ 39814 w 55880"/>
                <a:gd name="connsiteY1" fmla="*/ 41211 h 55880"/>
                <a:gd name="connsiteX2" fmla="*/ 45403 w 55880"/>
                <a:gd name="connsiteY2" fmla="*/ 35624 h 55880"/>
                <a:gd name="connsiteX3" fmla="*/ 48196 w 55880"/>
                <a:gd name="connsiteY3" fmla="*/ 28639 h 55880"/>
                <a:gd name="connsiteX4" fmla="*/ 46799 w 55880"/>
                <a:gd name="connsiteY4" fmla="*/ 20256 h 55880"/>
                <a:gd name="connsiteX5" fmla="*/ 42608 w 55880"/>
                <a:gd name="connsiteY5" fmla="*/ 13271 h 55880"/>
                <a:gd name="connsiteX6" fmla="*/ 35623 w 55880"/>
                <a:gd name="connsiteY6" fmla="*/ 10478 h 55880"/>
                <a:gd name="connsiteX7" fmla="*/ 28638 w 55880"/>
                <a:gd name="connsiteY7" fmla="*/ 11875 h 55880"/>
                <a:gd name="connsiteX8" fmla="*/ 20256 w 55880"/>
                <a:gd name="connsiteY8" fmla="*/ 14669 h 55880"/>
                <a:gd name="connsiteX9" fmla="*/ 10478 w 55880"/>
                <a:gd name="connsiteY9" fmla="*/ 18860 h 55880"/>
                <a:gd name="connsiteX10" fmla="*/ 21653 w 55880"/>
                <a:gd name="connsiteY10" fmla="*/ 50991 h 55880"/>
                <a:gd name="connsiteX11" fmla="*/ 30035 w 55880"/>
                <a:gd name="connsiteY11" fmla="*/ 45403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880" h="55880">
                  <a:moveTo>
                    <a:pt x="30035" y="45403"/>
                  </a:moveTo>
                  <a:cubicBezTo>
                    <a:pt x="34226" y="44006"/>
                    <a:pt x="37020" y="42609"/>
                    <a:pt x="39814" y="41211"/>
                  </a:cubicBezTo>
                  <a:cubicBezTo>
                    <a:pt x="42608" y="39815"/>
                    <a:pt x="44005" y="37021"/>
                    <a:pt x="45403" y="35624"/>
                  </a:cubicBezTo>
                  <a:cubicBezTo>
                    <a:pt x="46799" y="32830"/>
                    <a:pt x="46799" y="31433"/>
                    <a:pt x="48196" y="28639"/>
                  </a:cubicBezTo>
                  <a:cubicBezTo>
                    <a:pt x="48196" y="25845"/>
                    <a:pt x="48196" y="23051"/>
                    <a:pt x="46799" y="20256"/>
                  </a:cubicBezTo>
                  <a:cubicBezTo>
                    <a:pt x="45403" y="17463"/>
                    <a:pt x="44005" y="14669"/>
                    <a:pt x="42608" y="13271"/>
                  </a:cubicBezTo>
                  <a:cubicBezTo>
                    <a:pt x="41211" y="11875"/>
                    <a:pt x="38418" y="10478"/>
                    <a:pt x="35623" y="10478"/>
                  </a:cubicBezTo>
                  <a:cubicBezTo>
                    <a:pt x="32829" y="10478"/>
                    <a:pt x="31433" y="10478"/>
                    <a:pt x="28638" y="11875"/>
                  </a:cubicBezTo>
                  <a:cubicBezTo>
                    <a:pt x="25844" y="11875"/>
                    <a:pt x="23050" y="13271"/>
                    <a:pt x="20256" y="14669"/>
                  </a:cubicBezTo>
                  <a:lnTo>
                    <a:pt x="10478" y="18860"/>
                  </a:lnTo>
                  <a:lnTo>
                    <a:pt x="21653" y="50991"/>
                  </a:lnTo>
                  <a:lnTo>
                    <a:pt x="30035" y="45403"/>
                  </a:ln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19" name="任意多边形: 形状 118">
              <a:extLst>
                <a:ext uri="{FF2B5EF4-FFF2-40B4-BE49-F238E27FC236}">
                  <a16:creationId xmlns="" xmlns:a16="http://schemas.microsoft.com/office/drawing/2014/main" id="{9A69E7FA-EA50-43F0-B523-8F5F0308ABF4}"/>
                </a:ext>
              </a:extLst>
            </p:cNvPr>
            <p:cNvSpPr/>
            <p:nvPr/>
          </p:nvSpPr>
          <p:spPr>
            <a:xfrm>
              <a:off x="1832674" y="2331656"/>
              <a:ext cx="13970" cy="41910"/>
            </a:xfrm>
            <a:custGeom>
              <a:avLst/>
              <a:gdLst>
                <a:gd name="connsiteX0" fmla="*/ 10478 w 13970"/>
                <a:gd name="connsiteY0" fmla="*/ 10478 h 41910"/>
                <a:gd name="connsiteX1" fmla="*/ 10478 w 13970"/>
                <a:gd name="connsiteY1" fmla="*/ 10478 h 41910"/>
                <a:gd name="connsiteX2" fmla="*/ 11874 w 13970"/>
                <a:gd name="connsiteY2" fmla="*/ 14669 h 41910"/>
                <a:gd name="connsiteX3" fmla="*/ 11874 w 13970"/>
                <a:gd name="connsiteY3" fmla="*/ 18860 h 41910"/>
                <a:gd name="connsiteX4" fmla="*/ 14668 w 13970"/>
                <a:gd name="connsiteY4" fmla="*/ 31433 h 41910"/>
                <a:gd name="connsiteX5" fmla="*/ 16065 w 13970"/>
                <a:gd name="connsiteY5" fmla="*/ 30036 h 41910"/>
                <a:gd name="connsiteX6" fmla="*/ 10478 w 13970"/>
                <a:gd name="connsiteY6" fmla="*/ 10478 h 41910"/>
                <a:gd name="connsiteX7" fmla="*/ 10478 w 13970"/>
                <a:gd name="connsiteY7" fmla="*/ 10478 h 4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41910">
                  <a:moveTo>
                    <a:pt x="10478" y="10478"/>
                  </a:moveTo>
                  <a:lnTo>
                    <a:pt x="10478" y="10478"/>
                  </a:lnTo>
                  <a:cubicBezTo>
                    <a:pt x="10478" y="11875"/>
                    <a:pt x="11874" y="13271"/>
                    <a:pt x="11874" y="14669"/>
                  </a:cubicBezTo>
                  <a:cubicBezTo>
                    <a:pt x="11874" y="16066"/>
                    <a:pt x="11874" y="17463"/>
                    <a:pt x="11874" y="18860"/>
                  </a:cubicBezTo>
                  <a:cubicBezTo>
                    <a:pt x="13271" y="23051"/>
                    <a:pt x="14668" y="27241"/>
                    <a:pt x="14668" y="31433"/>
                  </a:cubicBezTo>
                  <a:cubicBezTo>
                    <a:pt x="16065" y="31433"/>
                    <a:pt x="16065" y="30036"/>
                    <a:pt x="16065" y="30036"/>
                  </a:cubicBezTo>
                  <a:cubicBezTo>
                    <a:pt x="18859" y="27241"/>
                    <a:pt x="14668" y="16066"/>
                    <a:pt x="10478" y="10478"/>
                  </a:cubicBezTo>
                  <a:cubicBezTo>
                    <a:pt x="11874" y="10478"/>
                    <a:pt x="10478" y="10478"/>
                    <a:pt x="10478" y="10478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926" name="组合 925">
            <a:extLst>
              <a:ext uri="{FF2B5EF4-FFF2-40B4-BE49-F238E27FC236}">
                <a16:creationId xmlns="" xmlns:a16="http://schemas.microsoft.com/office/drawing/2014/main" id="{6506E075-FE32-4BDD-BD09-4AC93E639A53}"/>
              </a:ext>
            </a:extLst>
          </p:cNvPr>
          <p:cNvGrpSpPr>
            <a:grpSpLocks noChangeAspect="1"/>
          </p:cNvGrpSpPr>
          <p:nvPr/>
        </p:nvGrpSpPr>
        <p:grpSpPr>
          <a:xfrm>
            <a:off x="7323312" y="2592470"/>
            <a:ext cx="1640375" cy="1634619"/>
            <a:chOff x="12086094" y="3598999"/>
            <a:chExt cx="1358160" cy="1353394"/>
          </a:xfrm>
        </p:grpSpPr>
        <p:sp>
          <p:nvSpPr>
            <p:cNvPr id="122" name="任意多边形: 形状 121">
              <a:extLst>
                <a:ext uri="{FF2B5EF4-FFF2-40B4-BE49-F238E27FC236}">
                  <a16:creationId xmlns="" xmlns:a16="http://schemas.microsoft.com/office/drawing/2014/main" id="{B8B4072F-5D7A-402C-A922-8CA352B1131F}"/>
                </a:ext>
              </a:extLst>
            </p:cNvPr>
            <p:cNvSpPr/>
            <p:nvPr/>
          </p:nvSpPr>
          <p:spPr>
            <a:xfrm>
              <a:off x="12655816" y="4423340"/>
              <a:ext cx="35277" cy="87883"/>
            </a:xfrm>
            <a:custGeom>
              <a:avLst/>
              <a:gdLst>
                <a:gd name="connsiteX0" fmla="*/ 57975 w 55880"/>
                <a:gd name="connsiteY0" fmla="*/ 27242 h 139700"/>
                <a:gd name="connsiteX1" fmla="*/ 41211 w 55880"/>
                <a:gd name="connsiteY1" fmla="*/ 10478 h 139700"/>
                <a:gd name="connsiteX2" fmla="*/ 34226 w 55880"/>
                <a:gd name="connsiteY2" fmla="*/ 10478 h 139700"/>
                <a:gd name="connsiteX3" fmla="*/ 10478 w 55880"/>
                <a:gd name="connsiteY3" fmla="*/ 21653 h 139700"/>
                <a:gd name="connsiteX4" fmla="*/ 10478 w 55880"/>
                <a:gd name="connsiteY4" fmla="*/ 45403 h 139700"/>
                <a:gd name="connsiteX5" fmla="*/ 34226 w 55880"/>
                <a:gd name="connsiteY5" fmla="*/ 34227 h 139700"/>
                <a:gd name="connsiteX6" fmla="*/ 34226 w 55880"/>
                <a:gd name="connsiteY6" fmla="*/ 139002 h 139700"/>
                <a:gd name="connsiteX7" fmla="*/ 57975 w 55880"/>
                <a:gd name="connsiteY7" fmla="*/ 139002 h 139700"/>
                <a:gd name="connsiteX8" fmla="*/ 57975 w 55880"/>
                <a:gd name="connsiteY8" fmla="*/ 27242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139700">
                  <a:moveTo>
                    <a:pt x="57975" y="27242"/>
                  </a:moveTo>
                  <a:cubicBezTo>
                    <a:pt x="57975" y="17463"/>
                    <a:pt x="49593" y="10478"/>
                    <a:pt x="41211" y="10478"/>
                  </a:cubicBezTo>
                  <a:lnTo>
                    <a:pt x="34226" y="10478"/>
                  </a:lnTo>
                  <a:lnTo>
                    <a:pt x="10478" y="21653"/>
                  </a:lnTo>
                  <a:lnTo>
                    <a:pt x="10478" y="45403"/>
                  </a:lnTo>
                  <a:lnTo>
                    <a:pt x="34226" y="34227"/>
                  </a:lnTo>
                  <a:lnTo>
                    <a:pt x="34226" y="139002"/>
                  </a:lnTo>
                  <a:lnTo>
                    <a:pt x="57975" y="139002"/>
                  </a:lnTo>
                  <a:lnTo>
                    <a:pt x="57975" y="27242"/>
                  </a:ln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3" name="任意多边形: 形状 122">
              <a:extLst>
                <a:ext uri="{FF2B5EF4-FFF2-40B4-BE49-F238E27FC236}">
                  <a16:creationId xmlns="" xmlns:a16="http://schemas.microsoft.com/office/drawing/2014/main" id="{304ED189-A871-45F0-9374-FFE2300CFF58}"/>
                </a:ext>
              </a:extLst>
            </p:cNvPr>
            <p:cNvSpPr/>
            <p:nvPr/>
          </p:nvSpPr>
          <p:spPr>
            <a:xfrm>
              <a:off x="12817207" y="4422460"/>
              <a:ext cx="52915" cy="87883"/>
            </a:xfrm>
            <a:custGeom>
              <a:avLst/>
              <a:gdLst>
                <a:gd name="connsiteX0" fmla="*/ 21654 w 83820"/>
                <a:gd name="connsiteY0" fmla="*/ 69152 h 139700"/>
                <a:gd name="connsiteX1" fmla="*/ 10478 w 83820"/>
                <a:gd name="connsiteY1" fmla="*/ 85915 h 139700"/>
                <a:gd name="connsiteX2" fmla="*/ 10478 w 83820"/>
                <a:gd name="connsiteY2" fmla="*/ 85915 h 139700"/>
                <a:gd name="connsiteX3" fmla="*/ 10478 w 83820"/>
                <a:gd name="connsiteY3" fmla="*/ 137605 h 139700"/>
                <a:gd name="connsiteX4" fmla="*/ 80328 w 83820"/>
                <a:gd name="connsiteY4" fmla="*/ 137605 h 139700"/>
                <a:gd name="connsiteX5" fmla="*/ 80328 w 83820"/>
                <a:gd name="connsiteY5" fmla="*/ 113855 h 139700"/>
                <a:gd name="connsiteX6" fmla="*/ 34227 w 83820"/>
                <a:gd name="connsiteY6" fmla="*/ 113855 h 139700"/>
                <a:gd name="connsiteX7" fmla="*/ 34227 w 83820"/>
                <a:gd name="connsiteY7" fmla="*/ 88710 h 139700"/>
                <a:gd name="connsiteX8" fmla="*/ 69152 w 83820"/>
                <a:gd name="connsiteY8" fmla="*/ 78930 h 139700"/>
                <a:gd name="connsiteX9" fmla="*/ 80328 w 83820"/>
                <a:gd name="connsiteY9" fmla="*/ 62167 h 139700"/>
                <a:gd name="connsiteX10" fmla="*/ 80328 w 83820"/>
                <a:gd name="connsiteY10" fmla="*/ 27242 h 139700"/>
                <a:gd name="connsiteX11" fmla="*/ 63564 w 83820"/>
                <a:gd name="connsiteY11" fmla="*/ 10478 h 139700"/>
                <a:gd name="connsiteX12" fmla="*/ 28639 w 83820"/>
                <a:gd name="connsiteY12" fmla="*/ 10478 h 139700"/>
                <a:gd name="connsiteX13" fmla="*/ 11874 w 83820"/>
                <a:gd name="connsiteY13" fmla="*/ 27242 h 139700"/>
                <a:gd name="connsiteX14" fmla="*/ 11874 w 83820"/>
                <a:gd name="connsiteY14" fmla="*/ 44005 h 139700"/>
                <a:gd name="connsiteX15" fmla="*/ 35624 w 83820"/>
                <a:gd name="connsiteY15" fmla="*/ 44005 h 139700"/>
                <a:gd name="connsiteX16" fmla="*/ 35624 w 83820"/>
                <a:gd name="connsiteY16" fmla="*/ 32830 h 139700"/>
                <a:gd name="connsiteX17" fmla="*/ 59373 w 83820"/>
                <a:gd name="connsiteY17" fmla="*/ 32830 h 139700"/>
                <a:gd name="connsiteX18" fmla="*/ 59373 w 83820"/>
                <a:gd name="connsiteY18" fmla="*/ 57975 h 139700"/>
                <a:gd name="connsiteX19" fmla="*/ 21654 w 83820"/>
                <a:gd name="connsiteY19" fmla="*/ 69152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3820" h="139700">
                  <a:moveTo>
                    <a:pt x="21654" y="69152"/>
                  </a:moveTo>
                  <a:cubicBezTo>
                    <a:pt x="14669" y="71945"/>
                    <a:pt x="10478" y="77534"/>
                    <a:pt x="10478" y="85915"/>
                  </a:cubicBezTo>
                  <a:cubicBezTo>
                    <a:pt x="10478" y="85915"/>
                    <a:pt x="10478" y="85915"/>
                    <a:pt x="10478" y="85915"/>
                  </a:cubicBezTo>
                  <a:lnTo>
                    <a:pt x="10478" y="137605"/>
                  </a:lnTo>
                  <a:lnTo>
                    <a:pt x="80328" y="137605"/>
                  </a:lnTo>
                  <a:lnTo>
                    <a:pt x="80328" y="113855"/>
                  </a:lnTo>
                  <a:lnTo>
                    <a:pt x="34227" y="113855"/>
                  </a:lnTo>
                  <a:lnTo>
                    <a:pt x="34227" y="88710"/>
                  </a:lnTo>
                  <a:lnTo>
                    <a:pt x="69152" y="78930"/>
                  </a:lnTo>
                  <a:cubicBezTo>
                    <a:pt x="76137" y="76137"/>
                    <a:pt x="80328" y="70549"/>
                    <a:pt x="80328" y="62167"/>
                  </a:cubicBezTo>
                  <a:lnTo>
                    <a:pt x="80328" y="27242"/>
                  </a:lnTo>
                  <a:cubicBezTo>
                    <a:pt x="80328" y="17463"/>
                    <a:pt x="71946" y="10478"/>
                    <a:pt x="63564" y="10478"/>
                  </a:cubicBezTo>
                  <a:lnTo>
                    <a:pt x="28639" y="10478"/>
                  </a:lnTo>
                  <a:cubicBezTo>
                    <a:pt x="18859" y="10478"/>
                    <a:pt x="11874" y="18860"/>
                    <a:pt x="11874" y="27242"/>
                  </a:cubicBezTo>
                  <a:lnTo>
                    <a:pt x="11874" y="44005"/>
                  </a:lnTo>
                  <a:lnTo>
                    <a:pt x="35624" y="44005"/>
                  </a:lnTo>
                  <a:lnTo>
                    <a:pt x="35624" y="32830"/>
                  </a:lnTo>
                  <a:lnTo>
                    <a:pt x="59373" y="32830"/>
                  </a:lnTo>
                  <a:lnTo>
                    <a:pt x="59373" y="57975"/>
                  </a:lnTo>
                  <a:lnTo>
                    <a:pt x="21654" y="69152"/>
                  </a:ln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4" name="任意多边形: 形状 123">
              <a:extLst>
                <a:ext uri="{FF2B5EF4-FFF2-40B4-BE49-F238E27FC236}">
                  <a16:creationId xmlns="" xmlns:a16="http://schemas.microsoft.com/office/drawing/2014/main" id="{DFD59E99-5D71-446B-AC59-A04AD78D4CC6}"/>
                </a:ext>
              </a:extLst>
            </p:cNvPr>
            <p:cNvSpPr/>
            <p:nvPr/>
          </p:nvSpPr>
          <p:spPr>
            <a:xfrm>
              <a:off x="12699912" y="4424218"/>
              <a:ext cx="52915" cy="87883"/>
            </a:xfrm>
            <a:custGeom>
              <a:avLst/>
              <a:gdLst>
                <a:gd name="connsiteX0" fmla="*/ 10478 w 83820"/>
                <a:gd name="connsiteY0" fmla="*/ 112458 h 139700"/>
                <a:gd name="connsiteX1" fmla="*/ 10478 w 83820"/>
                <a:gd name="connsiteY1" fmla="*/ 136208 h 139700"/>
                <a:gd name="connsiteX2" fmla="*/ 62166 w 83820"/>
                <a:gd name="connsiteY2" fmla="*/ 136208 h 139700"/>
                <a:gd name="connsiteX3" fmla="*/ 78930 w 83820"/>
                <a:gd name="connsiteY3" fmla="*/ 119443 h 139700"/>
                <a:gd name="connsiteX4" fmla="*/ 78930 w 83820"/>
                <a:gd name="connsiteY4" fmla="*/ 27241 h 139700"/>
                <a:gd name="connsiteX5" fmla="*/ 62166 w 83820"/>
                <a:gd name="connsiteY5" fmla="*/ 10478 h 139700"/>
                <a:gd name="connsiteX6" fmla="*/ 27241 w 83820"/>
                <a:gd name="connsiteY6" fmla="*/ 10478 h 139700"/>
                <a:gd name="connsiteX7" fmla="*/ 10478 w 83820"/>
                <a:gd name="connsiteY7" fmla="*/ 27241 h 139700"/>
                <a:gd name="connsiteX8" fmla="*/ 10478 w 83820"/>
                <a:gd name="connsiteY8" fmla="*/ 73343 h 139700"/>
                <a:gd name="connsiteX9" fmla="*/ 27241 w 83820"/>
                <a:gd name="connsiteY9" fmla="*/ 90106 h 139700"/>
                <a:gd name="connsiteX10" fmla="*/ 56578 w 83820"/>
                <a:gd name="connsiteY10" fmla="*/ 90106 h 139700"/>
                <a:gd name="connsiteX11" fmla="*/ 56578 w 83820"/>
                <a:gd name="connsiteY11" fmla="*/ 113855 h 139700"/>
                <a:gd name="connsiteX12" fmla="*/ 10478 w 83820"/>
                <a:gd name="connsiteY12" fmla="*/ 113855 h 139700"/>
                <a:gd name="connsiteX13" fmla="*/ 34226 w 83820"/>
                <a:gd name="connsiteY13" fmla="*/ 66358 h 139700"/>
                <a:gd name="connsiteX14" fmla="*/ 34226 w 83820"/>
                <a:gd name="connsiteY14" fmla="*/ 31433 h 139700"/>
                <a:gd name="connsiteX15" fmla="*/ 57975 w 83820"/>
                <a:gd name="connsiteY15" fmla="*/ 31433 h 139700"/>
                <a:gd name="connsiteX16" fmla="*/ 57975 w 83820"/>
                <a:gd name="connsiteY16" fmla="*/ 66358 h 139700"/>
                <a:gd name="connsiteX17" fmla="*/ 34226 w 83820"/>
                <a:gd name="connsiteY17" fmla="*/ 663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820" h="139700">
                  <a:moveTo>
                    <a:pt x="10478" y="112458"/>
                  </a:moveTo>
                  <a:lnTo>
                    <a:pt x="10478" y="136208"/>
                  </a:lnTo>
                  <a:lnTo>
                    <a:pt x="62166" y="136208"/>
                  </a:lnTo>
                  <a:cubicBezTo>
                    <a:pt x="71945" y="136208"/>
                    <a:pt x="78930" y="127825"/>
                    <a:pt x="78930" y="119443"/>
                  </a:cubicBezTo>
                  <a:lnTo>
                    <a:pt x="78930" y="27241"/>
                  </a:lnTo>
                  <a:cubicBezTo>
                    <a:pt x="78930" y="17463"/>
                    <a:pt x="70548" y="10478"/>
                    <a:pt x="62166" y="10478"/>
                  </a:cubicBezTo>
                  <a:lnTo>
                    <a:pt x="27241" y="10478"/>
                  </a:lnTo>
                  <a:cubicBezTo>
                    <a:pt x="17463" y="10478"/>
                    <a:pt x="10478" y="18860"/>
                    <a:pt x="10478" y="27241"/>
                  </a:cubicBezTo>
                  <a:lnTo>
                    <a:pt x="10478" y="73343"/>
                  </a:lnTo>
                  <a:cubicBezTo>
                    <a:pt x="10478" y="83121"/>
                    <a:pt x="18859" y="90106"/>
                    <a:pt x="27241" y="90106"/>
                  </a:cubicBezTo>
                  <a:lnTo>
                    <a:pt x="56578" y="90106"/>
                  </a:lnTo>
                  <a:lnTo>
                    <a:pt x="56578" y="113855"/>
                  </a:lnTo>
                  <a:lnTo>
                    <a:pt x="10478" y="113855"/>
                  </a:lnTo>
                  <a:close/>
                  <a:moveTo>
                    <a:pt x="34226" y="66358"/>
                  </a:moveTo>
                  <a:lnTo>
                    <a:pt x="34226" y="31433"/>
                  </a:lnTo>
                  <a:lnTo>
                    <a:pt x="57975" y="31433"/>
                  </a:lnTo>
                  <a:lnTo>
                    <a:pt x="57975" y="66358"/>
                  </a:lnTo>
                  <a:lnTo>
                    <a:pt x="34226" y="66358"/>
                  </a:ln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5" name="任意多边形: 形状 124">
              <a:extLst>
                <a:ext uri="{FF2B5EF4-FFF2-40B4-BE49-F238E27FC236}">
                  <a16:creationId xmlns="" xmlns:a16="http://schemas.microsoft.com/office/drawing/2014/main" id="{993FDB6A-1351-4C2C-8766-7B323519906E}"/>
                </a:ext>
              </a:extLst>
            </p:cNvPr>
            <p:cNvSpPr/>
            <p:nvPr/>
          </p:nvSpPr>
          <p:spPr>
            <a:xfrm>
              <a:off x="12759001" y="4423340"/>
              <a:ext cx="52915" cy="87883"/>
            </a:xfrm>
            <a:custGeom>
              <a:avLst/>
              <a:gdLst>
                <a:gd name="connsiteX0" fmla="*/ 78931 w 83820"/>
                <a:gd name="connsiteY0" fmla="*/ 119443 h 139700"/>
                <a:gd name="connsiteX1" fmla="*/ 78931 w 83820"/>
                <a:gd name="connsiteY1" fmla="*/ 27242 h 139700"/>
                <a:gd name="connsiteX2" fmla="*/ 62166 w 83820"/>
                <a:gd name="connsiteY2" fmla="*/ 10478 h 139700"/>
                <a:gd name="connsiteX3" fmla="*/ 27241 w 83820"/>
                <a:gd name="connsiteY3" fmla="*/ 10478 h 139700"/>
                <a:gd name="connsiteX4" fmla="*/ 10478 w 83820"/>
                <a:gd name="connsiteY4" fmla="*/ 27242 h 139700"/>
                <a:gd name="connsiteX5" fmla="*/ 10478 w 83820"/>
                <a:gd name="connsiteY5" fmla="*/ 119443 h 139700"/>
                <a:gd name="connsiteX6" fmla="*/ 10478 w 83820"/>
                <a:gd name="connsiteY6" fmla="*/ 119443 h 139700"/>
                <a:gd name="connsiteX7" fmla="*/ 27241 w 83820"/>
                <a:gd name="connsiteY7" fmla="*/ 136208 h 139700"/>
                <a:gd name="connsiteX8" fmla="*/ 62166 w 83820"/>
                <a:gd name="connsiteY8" fmla="*/ 136208 h 139700"/>
                <a:gd name="connsiteX9" fmla="*/ 78931 w 83820"/>
                <a:gd name="connsiteY9" fmla="*/ 119443 h 139700"/>
                <a:gd name="connsiteX10" fmla="*/ 56579 w 83820"/>
                <a:gd name="connsiteY10" fmla="*/ 113855 h 139700"/>
                <a:gd name="connsiteX11" fmla="*/ 32829 w 83820"/>
                <a:gd name="connsiteY11" fmla="*/ 113855 h 139700"/>
                <a:gd name="connsiteX12" fmla="*/ 32829 w 83820"/>
                <a:gd name="connsiteY12" fmla="*/ 32830 h 139700"/>
                <a:gd name="connsiteX13" fmla="*/ 56579 w 83820"/>
                <a:gd name="connsiteY13" fmla="*/ 32830 h 139700"/>
                <a:gd name="connsiteX14" fmla="*/ 56579 w 83820"/>
                <a:gd name="connsiteY14" fmla="*/ 113855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3820" h="139700">
                  <a:moveTo>
                    <a:pt x="78931" y="119443"/>
                  </a:moveTo>
                  <a:lnTo>
                    <a:pt x="78931" y="27242"/>
                  </a:lnTo>
                  <a:cubicBezTo>
                    <a:pt x="78931" y="17463"/>
                    <a:pt x="70549" y="10478"/>
                    <a:pt x="62166" y="10478"/>
                  </a:cubicBezTo>
                  <a:lnTo>
                    <a:pt x="27241" y="10478"/>
                  </a:lnTo>
                  <a:cubicBezTo>
                    <a:pt x="17463" y="10478"/>
                    <a:pt x="10478" y="18860"/>
                    <a:pt x="10478" y="27242"/>
                  </a:cubicBezTo>
                  <a:lnTo>
                    <a:pt x="10478" y="119443"/>
                  </a:lnTo>
                  <a:lnTo>
                    <a:pt x="10478" y="119443"/>
                  </a:lnTo>
                  <a:cubicBezTo>
                    <a:pt x="10478" y="129223"/>
                    <a:pt x="18859" y="136208"/>
                    <a:pt x="27241" y="136208"/>
                  </a:cubicBezTo>
                  <a:lnTo>
                    <a:pt x="62166" y="136208"/>
                  </a:lnTo>
                  <a:cubicBezTo>
                    <a:pt x="71946" y="136208"/>
                    <a:pt x="78931" y="129223"/>
                    <a:pt x="78931" y="119443"/>
                  </a:cubicBezTo>
                  <a:close/>
                  <a:moveTo>
                    <a:pt x="56579" y="113855"/>
                  </a:moveTo>
                  <a:lnTo>
                    <a:pt x="32829" y="113855"/>
                  </a:lnTo>
                  <a:lnTo>
                    <a:pt x="32829" y="32830"/>
                  </a:lnTo>
                  <a:lnTo>
                    <a:pt x="56579" y="32830"/>
                  </a:lnTo>
                  <a:lnTo>
                    <a:pt x="56579" y="113855"/>
                  </a:ln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6" name="任意多边形: 形状 125">
              <a:extLst>
                <a:ext uri="{FF2B5EF4-FFF2-40B4-BE49-F238E27FC236}">
                  <a16:creationId xmlns="" xmlns:a16="http://schemas.microsoft.com/office/drawing/2014/main" id="{9CA35658-4191-4FF9-9699-714CAB348691}"/>
                </a:ext>
              </a:extLst>
            </p:cNvPr>
            <p:cNvSpPr/>
            <p:nvPr/>
          </p:nvSpPr>
          <p:spPr>
            <a:xfrm>
              <a:off x="12740480" y="4203633"/>
              <a:ext cx="44096" cy="52730"/>
            </a:xfrm>
            <a:custGeom>
              <a:avLst/>
              <a:gdLst>
                <a:gd name="connsiteX0" fmla="*/ 10478 w 69850"/>
                <a:gd name="connsiteY0" fmla="*/ 10478 h 83820"/>
                <a:gd name="connsiteX1" fmla="*/ 67755 w 69850"/>
                <a:gd name="connsiteY1" fmla="*/ 10478 h 83820"/>
                <a:gd name="connsiteX2" fmla="*/ 67755 w 69850"/>
                <a:gd name="connsiteY2" fmla="*/ 80328 h 83820"/>
                <a:gd name="connsiteX3" fmla="*/ 10478 w 69850"/>
                <a:gd name="connsiteY3" fmla="*/ 80328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50" h="83820">
                  <a:moveTo>
                    <a:pt x="10478" y="10478"/>
                  </a:moveTo>
                  <a:lnTo>
                    <a:pt x="67755" y="10478"/>
                  </a:lnTo>
                  <a:lnTo>
                    <a:pt x="67755" y="80328"/>
                  </a:lnTo>
                  <a:lnTo>
                    <a:pt x="10478" y="80328"/>
                  </a:ln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="" xmlns:a16="http://schemas.microsoft.com/office/drawing/2014/main" id="{4A9D7FF6-56D7-4AD4-BA0A-C360675C0C32}"/>
                </a:ext>
              </a:extLst>
            </p:cNvPr>
            <p:cNvSpPr/>
            <p:nvPr/>
          </p:nvSpPr>
          <p:spPr>
            <a:xfrm>
              <a:off x="12791632" y="4203633"/>
              <a:ext cx="35277" cy="52730"/>
            </a:xfrm>
            <a:custGeom>
              <a:avLst/>
              <a:gdLst>
                <a:gd name="connsiteX0" fmla="*/ 10477 w 55880"/>
                <a:gd name="connsiteY0" fmla="*/ 10478 h 83820"/>
                <a:gd name="connsiteX1" fmla="*/ 45402 w 55880"/>
                <a:gd name="connsiteY1" fmla="*/ 10478 h 83820"/>
                <a:gd name="connsiteX2" fmla="*/ 45402 w 55880"/>
                <a:gd name="connsiteY2" fmla="*/ 80328 h 83820"/>
                <a:gd name="connsiteX3" fmla="*/ 10477 w 55880"/>
                <a:gd name="connsiteY3" fmla="*/ 80328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80" h="83820">
                  <a:moveTo>
                    <a:pt x="10477" y="10478"/>
                  </a:moveTo>
                  <a:lnTo>
                    <a:pt x="45402" y="10478"/>
                  </a:lnTo>
                  <a:lnTo>
                    <a:pt x="45402" y="80328"/>
                  </a:lnTo>
                  <a:lnTo>
                    <a:pt x="10477" y="80328"/>
                  </a:ln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8" name="任意多边形: 形状 127">
              <a:extLst>
                <a:ext uri="{FF2B5EF4-FFF2-40B4-BE49-F238E27FC236}">
                  <a16:creationId xmlns="" xmlns:a16="http://schemas.microsoft.com/office/drawing/2014/main" id="{D95D9E3B-09B4-428E-83A5-99DEC0ED5591}"/>
                </a:ext>
              </a:extLst>
            </p:cNvPr>
            <p:cNvSpPr/>
            <p:nvPr/>
          </p:nvSpPr>
          <p:spPr>
            <a:xfrm>
              <a:off x="12703440" y="4203633"/>
              <a:ext cx="35277" cy="52730"/>
            </a:xfrm>
            <a:custGeom>
              <a:avLst/>
              <a:gdLst>
                <a:gd name="connsiteX0" fmla="*/ 10477 w 55880"/>
                <a:gd name="connsiteY0" fmla="*/ 10478 h 83820"/>
                <a:gd name="connsiteX1" fmla="*/ 45402 w 55880"/>
                <a:gd name="connsiteY1" fmla="*/ 10478 h 83820"/>
                <a:gd name="connsiteX2" fmla="*/ 45402 w 55880"/>
                <a:gd name="connsiteY2" fmla="*/ 80328 h 83820"/>
                <a:gd name="connsiteX3" fmla="*/ 10477 w 55880"/>
                <a:gd name="connsiteY3" fmla="*/ 80328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80" h="83820">
                  <a:moveTo>
                    <a:pt x="10477" y="10478"/>
                  </a:moveTo>
                  <a:lnTo>
                    <a:pt x="45402" y="10478"/>
                  </a:lnTo>
                  <a:lnTo>
                    <a:pt x="45402" y="80328"/>
                  </a:lnTo>
                  <a:lnTo>
                    <a:pt x="10477" y="80328"/>
                  </a:ln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9" name="任意多边形: 形状 128">
              <a:extLst>
                <a:ext uri="{FF2B5EF4-FFF2-40B4-BE49-F238E27FC236}">
                  <a16:creationId xmlns="" xmlns:a16="http://schemas.microsoft.com/office/drawing/2014/main" id="{562EDBF6-871A-458E-B0DE-9784A0CB96B8}"/>
                </a:ext>
              </a:extLst>
            </p:cNvPr>
            <p:cNvSpPr/>
            <p:nvPr/>
          </p:nvSpPr>
          <p:spPr>
            <a:xfrm>
              <a:off x="12575561" y="4112235"/>
              <a:ext cx="370407" cy="290013"/>
            </a:xfrm>
            <a:custGeom>
              <a:avLst/>
              <a:gdLst>
                <a:gd name="connsiteX0" fmla="*/ 590232 w 586740"/>
                <a:gd name="connsiteY0" fmla="*/ 400240 h 461010"/>
                <a:gd name="connsiteX1" fmla="*/ 463105 w 586740"/>
                <a:gd name="connsiteY1" fmla="*/ 400240 h 461010"/>
                <a:gd name="connsiteX2" fmla="*/ 463105 w 586740"/>
                <a:gd name="connsiteY2" fmla="*/ 342963 h 461010"/>
                <a:gd name="connsiteX3" fmla="*/ 590232 w 586740"/>
                <a:gd name="connsiteY3" fmla="*/ 342963 h 461010"/>
                <a:gd name="connsiteX4" fmla="*/ 590232 w 586740"/>
                <a:gd name="connsiteY4" fmla="*/ 308038 h 461010"/>
                <a:gd name="connsiteX5" fmla="*/ 463105 w 586740"/>
                <a:gd name="connsiteY5" fmla="*/ 308038 h 461010"/>
                <a:gd name="connsiteX6" fmla="*/ 463105 w 586740"/>
                <a:gd name="connsiteY6" fmla="*/ 250761 h 461010"/>
                <a:gd name="connsiteX7" fmla="*/ 590232 w 586740"/>
                <a:gd name="connsiteY7" fmla="*/ 250761 h 461010"/>
                <a:gd name="connsiteX8" fmla="*/ 590232 w 586740"/>
                <a:gd name="connsiteY8" fmla="*/ 215836 h 461010"/>
                <a:gd name="connsiteX9" fmla="*/ 463105 w 586740"/>
                <a:gd name="connsiteY9" fmla="*/ 215836 h 461010"/>
                <a:gd name="connsiteX10" fmla="*/ 463105 w 586740"/>
                <a:gd name="connsiteY10" fmla="*/ 155765 h 461010"/>
                <a:gd name="connsiteX11" fmla="*/ 590232 w 586740"/>
                <a:gd name="connsiteY11" fmla="*/ 155765 h 461010"/>
                <a:gd name="connsiteX12" fmla="*/ 590232 w 586740"/>
                <a:gd name="connsiteY12" fmla="*/ 120840 h 461010"/>
                <a:gd name="connsiteX13" fmla="*/ 463105 w 586740"/>
                <a:gd name="connsiteY13" fmla="*/ 120840 h 461010"/>
                <a:gd name="connsiteX14" fmla="*/ 463105 w 586740"/>
                <a:gd name="connsiteY14" fmla="*/ 63563 h 461010"/>
                <a:gd name="connsiteX15" fmla="*/ 486855 w 586740"/>
                <a:gd name="connsiteY15" fmla="*/ 63563 h 461010"/>
                <a:gd name="connsiteX16" fmla="*/ 486855 w 586740"/>
                <a:gd name="connsiteY16" fmla="*/ 39815 h 461010"/>
                <a:gd name="connsiteX17" fmla="*/ 463105 w 586740"/>
                <a:gd name="connsiteY17" fmla="*/ 39815 h 461010"/>
                <a:gd name="connsiteX18" fmla="*/ 415607 w 586740"/>
                <a:gd name="connsiteY18" fmla="*/ 10478 h 461010"/>
                <a:gd name="connsiteX19" fmla="*/ 185102 w 586740"/>
                <a:gd name="connsiteY19" fmla="*/ 10478 h 461010"/>
                <a:gd name="connsiteX20" fmla="*/ 137605 w 586740"/>
                <a:gd name="connsiteY20" fmla="*/ 39815 h 461010"/>
                <a:gd name="connsiteX21" fmla="*/ 137605 w 586740"/>
                <a:gd name="connsiteY21" fmla="*/ 39815 h 461010"/>
                <a:gd name="connsiteX22" fmla="*/ 113855 w 586740"/>
                <a:gd name="connsiteY22" fmla="*/ 39815 h 461010"/>
                <a:gd name="connsiteX23" fmla="*/ 113855 w 586740"/>
                <a:gd name="connsiteY23" fmla="*/ 63563 h 461010"/>
                <a:gd name="connsiteX24" fmla="*/ 137605 w 586740"/>
                <a:gd name="connsiteY24" fmla="*/ 63563 h 461010"/>
                <a:gd name="connsiteX25" fmla="*/ 137605 w 586740"/>
                <a:gd name="connsiteY25" fmla="*/ 120840 h 461010"/>
                <a:gd name="connsiteX26" fmla="*/ 10478 w 586740"/>
                <a:gd name="connsiteY26" fmla="*/ 120840 h 461010"/>
                <a:gd name="connsiteX27" fmla="*/ 10478 w 586740"/>
                <a:gd name="connsiteY27" fmla="*/ 155765 h 461010"/>
                <a:gd name="connsiteX28" fmla="*/ 137605 w 586740"/>
                <a:gd name="connsiteY28" fmla="*/ 155765 h 461010"/>
                <a:gd name="connsiteX29" fmla="*/ 137605 w 586740"/>
                <a:gd name="connsiteY29" fmla="*/ 213043 h 461010"/>
                <a:gd name="connsiteX30" fmla="*/ 10478 w 586740"/>
                <a:gd name="connsiteY30" fmla="*/ 213043 h 461010"/>
                <a:gd name="connsiteX31" fmla="*/ 10478 w 586740"/>
                <a:gd name="connsiteY31" fmla="*/ 247968 h 461010"/>
                <a:gd name="connsiteX32" fmla="*/ 137605 w 586740"/>
                <a:gd name="connsiteY32" fmla="*/ 247968 h 461010"/>
                <a:gd name="connsiteX33" fmla="*/ 137605 w 586740"/>
                <a:gd name="connsiteY33" fmla="*/ 305245 h 461010"/>
                <a:gd name="connsiteX34" fmla="*/ 10478 w 586740"/>
                <a:gd name="connsiteY34" fmla="*/ 305245 h 461010"/>
                <a:gd name="connsiteX35" fmla="*/ 10478 w 586740"/>
                <a:gd name="connsiteY35" fmla="*/ 340170 h 461010"/>
                <a:gd name="connsiteX36" fmla="*/ 137605 w 586740"/>
                <a:gd name="connsiteY36" fmla="*/ 340170 h 461010"/>
                <a:gd name="connsiteX37" fmla="*/ 137605 w 586740"/>
                <a:gd name="connsiteY37" fmla="*/ 397446 h 461010"/>
                <a:gd name="connsiteX38" fmla="*/ 10478 w 586740"/>
                <a:gd name="connsiteY38" fmla="*/ 397446 h 461010"/>
                <a:gd name="connsiteX39" fmla="*/ 10478 w 586740"/>
                <a:gd name="connsiteY39" fmla="*/ 454723 h 461010"/>
                <a:gd name="connsiteX40" fmla="*/ 590232 w 586740"/>
                <a:gd name="connsiteY40" fmla="*/ 454723 h 461010"/>
                <a:gd name="connsiteX41" fmla="*/ 590232 w 586740"/>
                <a:gd name="connsiteY41" fmla="*/ 400240 h 461010"/>
                <a:gd name="connsiteX42" fmla="*/ 439357 w 586740"/>
                <a:gd name="connsiteY42" fmla="*/ 433768 h 461010"/>
                <a:gd name="connsiteX43" fmla="*/ 387667 w 586740"/>
                <a:gd name="connsiteY43" fmla="*/ 433768 h 461010"/>
                <a:gd name="connsiteX44" fmla="*/ 387667 w 586740"/>
                <a:gd name="connsiteY44" fmla="*/ 363918 h 461010"/>
                <a:gd name="connsiteX45" fmla="*/ 352742 w 586740"/>
                <a:gd name="connsiteY45" fmla="*/ 363918 h 461010"/>
                <a:gd name="connsiteX46" fmla="*/ 352742 w 586740"/>
                <a:gd name="connsiteY46" fmla="*/ 433768 h 461010"/>
                <a:gd name="connsiteX47" fmla="*/ 328994 w 586740"/>
                <a:gd name="connsiteY47" fmla="*/ 433768 h 461010"/>
                <a:gd name="connsiteX48" fmla="*/ 328994 w 586740"/>
                <a:gd name="connsiteY48" fmla="*/ 363918 h 461010"/>
                <a:gd name="connsiteX49" fmla="*/ 271717 w 586740"/>
                <a:gd name="connsiteY49" fmla="*/ 363918 h 461010"/>
                <a:gd name="connsiteX50" fmla="*/ 271717 w 586740"/>
                <a:gd name="connsiteY50" fmla="*/ 433768 h 461010"/>
                <a:gd name="connsiteX51" fmla="*/ 247967 w 586740"/>
                <a:gd name="connsiteY51" fmla="*/ 433768 h 461010"/>
                <a:gd name="connsiteX52" fmla="*/ 247967 w 586740"/>
                <a:gd name="connsiteY52" fmla="*/ 363918 h 461010"/>
                <a:gd name="connsiteX53" fmla="*/ 213042 w 586740"/>
                <a:gd name="connsiteY53" fmla="*/ 363918 h 461010"/>
                <a:gd name="connsiteX54" fmla="*/ 213042 w 586740"/>
                <a:gd name="connsiteY54" fmla="*/ 433768 h 461010"/>
                <a:gd name="connsiteX55" fmla="*/ 161353 w 586740"/>
                <a:gd name="connsiteY55" fmla="*/ 433768 h 461010"/>
                <a:gd name="connsiteX56" fmla="*/ 161353 w 586740"/>
                <a:gd name="connsiteY56" fmla="*/ 341566 h 461010"/>
                <a:gd name="connsiteX57" fmla="*/ 439357 w 586740"/>
                <a:gd name="connsiteY57" fmla="*/ 341566 h 461010"/>
                <a:gd name="connsiteX58" fmla="*/ 439357 w 586740"/>
                <a:gd name="connsiteY58" fmla="*/ 433768 h 461010"/>
                <a:gd name="connsiteX59" fmla="*/ 439357 w 586740"/>
                <a:gd name="connsiteY59" fmla="*/ 319215 h 461010"/>
                <a:gd name="connsiteX60" fmla="*/ 387667 w 586740"/>
                <a:gd name="connsiteY60" fmla="*/ 319215 h 461010"/>
                <a:gd name="connsiteX61" fmla="*/ 387667 w 586740"/>
                <a:gd name="connsiteY61" fmla="*/ 249365 h 461010"/>
                <a:gd name="connsiteX62" fmla="*/ 352742 w 586740"/>
                <a:gd name="connsiteY62" fmla="*/ 249365 h 461010"/>
                <a:gd name="connsiteX63" fmla="*/ 352742 w 586740"/>
                <a:gd name="connsiteY63" fmla="*/ 319215 h 461010"/>
                <a:gd name="connsiteX64" fmla="*/ 328994 w 586740"/>
                <a:gd name="connsiteY64" fmla="*/ 319215 h 461010"/>
                <a:gd name="connsiteX65" fmla="*/ 328994 w 586740"/>
                <a:gd name="connsiteY65" fmla="*/ 249365 h 461010"/>
                <a:gd name="connsiteX66" fmla="*/ 271717 w 586740"/>
                <a:gd name="connsiteY66" fmla="*/ 249365 h 461010"/>
                <a:gd name="connsiteX67" fmla="*/ 271717 w 586740"/>
                <a:gd name="connsiteY67" fmla="*/ 319215 h 461010"/>
                <a:gd name="connsiteX68" fmla="*/ 247967 w 586740"/>
                <a:gd name="connsiteY68" fmla="*/ 319215 h 461010"/>
                <a:gd name="connsiteX69" fmla="*/ 247967 w 586740"/>
                <a:gd name="connsiteY69" fmla="*/ 249365 h 461010"/>
                <a:gd name="connsiteX70" fmla="*/ 213042 w 586740"/>
                <a:gd name="connsiteY70" fmla="*/ 249365 h 461010"/>
                <a:gd name="connsiteX71" fmla="*/ 213042 w 586740"/>
                <a:gd name="connsiteY71" fmla="*/ 319215 h 461010"/>
                <a:gd name="connsiteX72" fmla="*/ 161353 w 586740"/>
                <a:gd name="connsiteY72" fmla="*/ 319215 h 461010"/>
                <a:gd name="connsiteX73" fmla="*/ 161353 w 586740"/>
                <a:gd name="connsiteY73" fmla="*/ 64960 h 461010"/>
                <a:gd name="connsiteX74" fmla="*/ 213042 w 586740"/>
                <a:gd name="connsiteY74" fmla="*/ 64960 h 461010"/>
                <a:gd name="connsiteX75" fmla="*/ 213042 w 586740"/>
                <a:gd name="connsiteY75" fmla="*/ 134810 h 461010"/>
                <a:gd name="connsiteX76" fmla="*/ 247967 w 586740"/>
                <a:gd name="connsiteY76" fmla="*/ 134810 h 461010"/>
                <a:gd name="connsiteX77" fmla="*/ 247967 w 586740"/>
                <a:gd name="connsiteY77" fmla="*/ 64960 h 461010"/>
                <a:gd name="connsiteX78" fmla="*/ 271717 w 586740"/>
                <a:gd name="connsiteY78" fmla="*/ 64960 h 461010"/>
                <a:gd name="connsiteX79" fmla="*/ 271717 w 586740"/>
                <a:gd name="connsiteY79" fmla="*/ 134810 h 461010"/>
                <a:gd name="connsiteX80" fmla="*/ 328994 w 586740"/>
                <a:gd name="connsiteY80" fmla="*/ 134810 h 461010"/>
                <a:gd name="connsiteX81" fmla="*/ 328994 w 586740"/>
                <a:gd name="connsiteY81" fmla="*/ 64960 h 461010"/>
                <a:gd name="connsiteX82" fmla="*/ 352742 w 586740"/>
                <a:gd name="connsiteY82" fmla="*/ 64960 h 461010"/>
                <a:gd name="connsiteX83" fmla="*/ 352742 w 586740"/>
                <a:gd name="connsiteY83" fmla="*/ 134810 h 461010"/>
                <a:gd name="connsiteX84" fmla="*/ 387667 w 586740"/>
                <a:gd name="connsiteY84" fmla="*/ 134810 h 461010"/>
                <a:gd name="connsiteX85" fmla="*/ 387667 w 586740"/>
                <a:gd name="connsiteY85" fmla="*/ 64960 h 461010"/>
                <a:gd name="connsiteX86" fmla="*/ 439357 w 586740"/>
                <a:gd name="connsiteY86" fmla="*/ 64960 h 461010"/>
                <a:gd name="connsiteX87" fmla="*/ 439357 w 586740"/>
                <a:gd name="connsiteY87" fmla="*/ 319215 h 46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586740" h="461010">
                  <a:moveTo>
                    <a:pt x="590232" y="400240"/>
                  </a:moveTo>
                  <a:lnTo>
                    <a:pt x="463105" y="400240"/>
                  </a:lnTo>
                  <a:lnTo>
                    <a:pt x="463105" y="342963"/>
                  </a:lnTo>
                  <a:lnTo>
                    <a:pt x="590232" y="342963"/>
                  </a:lnTo>
                  <a:lnTo>
                    <a:pt x="590232" y="308038"/>
                  </a:lnTo>
                  <a:lnTo>
                    <a:pt x="463105" y="308038"/>
                  </a:lnTo>
                  <a:lnTo>
                    <a:pt x="463105" y="250761"/>
                  </a:lnTo>
                  <a:lnTo>
                    <a:pt x="590232" y="250761"/>
                  </a:lnTo>
                  <a:lnTo>
                    <a:pt x="590232" y="215836"/>
                  </a:lnTo>
                  <a:lnTo>
                    <a:pt x="463105" y="215836"/>
                  </a:lnTo>
                  <a:lnTo>
                    <a:pt x="463105" y="155765"/>
                  </a:lnTo>
                  <a:lnTo>
                    <a:pt x="590232" y="155765"/>
                  </a:lnTo>
                  <a:lnTo>
                    <a:pt x="590232" y="120840"/>
                  </a:lnTo>
                  <a:lnTo>
                    <a:pt x="463105" y="120840"/>
                  </a:lnTo>
                  <a:lnTo>
                    <a:pt x="463105" y="63563"/>
                  </a:lnTo>
                  <a:lnTo>
                    <a:pt x="486855" y="63563"/>
                  </a:lnTo>
                  <a:lnTo>
                    <a:pt x="486855" y="39815"/>
                  </a:lnTo>
                  <a:lnTo>
                    <a:pt x="463105" y="39815"/>
                  </a:lnTo>
                  <a:lnTo>
                    <a:pt x="415607" y="10478"/>
                  </a:lnTo>
                  <a:lnTo>
                    <a:pt x="185102" y="10478"/>
                  </a:lnTo>
                  <a:lnTo>
                    <a:pt x="137605" y="39815"/>
                  </a:lnTo>
                  <a:lnTo>
                    <a:pt x="137605" y="39815"/>
                  </a:lnTo>
                  <a:lnTo>
                    <a:pt x="113855" y="39815"/>
                  </a:lnTo>
                  <a:lnTo>
                    <a:pt x="113855" y="63563"/>
                  </a:lnTo>
                  <a:lnTo>
                    <a:pt x="137605" y="63563"/>
                  </a:lnTo>
                  <a:lnTo>
                    <a:pt x="137605" y="120840"/>
                  </a:lnTo>
                  <a:lnTo>
                    <a:pt x="10478" y="120840"/>
                  </a:lnTo>
                  <a:lnTo>
                    <a:pt x="10478" y="155765"/>
                  </a:lnTo>
                  <a:lnTo>
                    <a:pt x="137605" y="155765"/>
                  </a:lnTo>
                  <a:lnTo>
                    <a:pt x="137605" y="213043"/>
                  </a:lnTo>
                  <a:lnTo>
                    <a:pt x="10478" y="213043"/>
                  </a:lnTo>
                  <a:lnTo>
                    <a:pt x="10478" y="247968"/>
                  </a:lnTo>
                  <a:lnTo>
                    <a:pt x="137605" y="247968"/>
                  </a:lnTo>
                  <a:lnTo>
                    <a:pt x="137605" y="305245"/>
                  </a:lnTo>
                  <a:lnTo>
                    <a:pt x="10478" y="305245"/>
                  </a:lnTo>
                  <a:lnTo>
                    <a:pt x="10478" y="340170"/>
                  </a:lnTo>
                  <a:lnTo>
                    <a:pt x="137605" y="340170"/>
                  </a:lnTo>
                  <a:lnTo>
                    <a:pt x="137605" y="397446"/>
                  </a:lnTo>
                  <a:lnTo>
                    <a:pt x="10478" y="397446"/>
                  </a:lnTo>
                  <a:lnTo>
                    <a:pt x="10478" y="454723"/>
                  </a:lnTo>
                  <a:lnTo>
                    <a:pt x="590232" y="454723"/>
                  </a:lnTo>
                  <a:lnTo>
                    <a:pt x="590232" y="400240"/>
                  </a:lnTo>
                  <a:close/>
                  <a:moveTo>
                    <a:pt x="439357" y="433768"/>
                  </a:moveTo>
                  <a:lnTo>
                    <a:pt x="387667" y="433768"/>
                  </a:lnTo>
                  <a:lnTo>
                    <a:pt x="387667" y="363918"/>
                  </a:lnTo>
                  <a:lnTo>
                    <a:pt x="352742" y="363918"/>
                  </a:lnTo>
                  <a:lnTo>
                    <a:pt x="352742" y="433768"/>
                  </a:lnTo>
                  <a:lnTo>
                    <a:pt x="328994" y="433768"/>
                  </a:lnTo>
                  <a:lnTo>
                    <a:pt x="328994" y="363918"/>
                  </a:lnTo>
                  <a:lnTo>
                    <a:pt x="271717" y="363918"/>
                  </a:lnTo>
                  <a:lnTo>
                    <a:pt x="271717" y="433768"/>
                  </a:lnTo>
                  <a:lnTo>
                    <a:pt x="247967" y="433768"/>
                  </a:lnTo>
                  <a:lnTo>
                    <a:pt x="247967" y="363918"/>
                  </a:lnTo>
                  <a:lnTo>
                    <a:pt x="213042" y="363918"/>
                  </a:lnTo>
                  <a:lnTo>
                    <a:pt x="213042" y="433768"/>
                  </a:lnTo>
                  <a:lnTo>
                    <a:pt x="161353" y="433768"/>
                  </a:lnTo>
                  <a:lnTo>
                    <a:pt x="161353" y="341566"/>
                  </a:lnTo>
                  <a:lnTo>
                    <a:pt x="439357" y="341566"/>
                  </a:lnTo>
                  <a:lnTo>
                    <a:pt x="439357" y="433768"/>
                  </a:lnTo>
                  <a:close/>
                  <a:moveTo>
                    <a:pt x="439357" y="319215"/>
                  </a:moveTo>
                  <a:lnTo>
                    <a:pt x="387667" y="319215"/>
                  </a:lnTo>
                  <a:lnTo>
                    <a:pt x="387667" y="249365"/>
                  </a:lnTo>
                  <a:lnTo>
                    <a:pt x="352742" y="249365"/>
                  </a:lnTo>
                  <a:lnTo>
                    <a:pt x="352742" y="319215"/>
                  </a:lnTo>
                  <a:lnTo>
                    <a:pt x="328994" y="319215"/>
                  </a:lnTo>
                  <a:lnTo>
                    <a:pt x="328994" y="249365"/>
                  </a:lnTo>
                  <a:lnTo>
                    <a:pt x="271717" y="249365"/>
                  </a:lnTo>
                  <a:lnTo>
                    <a:pt x="271717" y="319215"/>
                  </a:lnTo>
                  <a:lnTo>
                    <a:pt x="247967" y="319215"/>
                  </a:lnTo>
                  <a:lnTo>
                    <a:pt x="247967" y="249365"/>
                  </a:lnTo>
                  <a:lnTo>
                    <a:pt x="213042" y="249365"/>
                  </a:lnTo>
                  <a:lnTo>
                    <a:pt x="213042" y="319215"/>
                  </a:lnTo>
                  <a:lnTo>
                    <a:pt x="161353" y="319215"/>
                  </a:lnTo>
                  <a:lnTo>
                    <a:pt x="161353" y="64960"/>
                  </a:lnTo>
                  <a:lnTo>
                    <a:pt x="213042" y="64960"/>
                  </a:lnTo>
                  <a:lnTo>
                    <a:pt x="213042" y="134810"/>
                  </a:lnTo>
                  <a:lnTo>
                    <a:pt x="247967" y="134810"/>
                  </a:lnTo>
                  <a:lnTo>
                    <a:pt x="247967" y="64960"/>
                  </a:lnTo>
                  <a:lnTo>
                    <a:pt x="271717" y="64960"/>
                  </a:lnTo>
                  <a:lnTo>
                    <a:pt x="271717" y="134810"/>
                  </a:lnTo>
                  <a:lnTo>
                    <a:pt x="328994" y="134810"/>
                  </a:lnTo>
                  <a:lnTo>
                    <a:pt x="328994" y="64960"/>
                  </a:lnTo>
                  <a:lnTo>
                    <a:pt x="352742" y="64960"/>
                  </a:lnTo>
                  <a:lnTo>
                    <a:pt x="352742" y="134810"/>
                  </a:lnTo>
                  <a:lnTo>
                    <a:pt x="387667" y="134810"/>
                  </a:lnTo>
                  <a:lnTo>
                    <a:pt x="387667" y="64960"/>
                  </a:lnTo>
                  <a:lnTo>
                    <a:pt x="439357" y="64960"/>
                  </a:lnTo>
                  <a:lnTo>
                    <a:pt x="439357" y="319215"/>
                  </a:ln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0" name="任意多边形: 形状 129">
              <a:extLst>
                <a:ext uri="{FF2B5EF4-FFF2-40B4-BE49-F238E27FC236}">
                  <a16:creationId xmlns="" xmlns:a16="http://schemas.microsoft.com/office/drawing/2014/main" id="{DA4371A9-F61A-4E90-8BB8-DC6858338156}"/>
                </a:ext>
              </a:extLst>
            </p:cNvPr>
            <p:cNvSpPr/>
            <p:nvPr/>
          </p:nvSpPr>
          <p:spPr>
            <a:xfrm>
              <a:off x="12575561" y="4087627"/>
              <a:ext cx="141108" cy="70306"/>
            </a:xfrm>
            <a:custGeom>
              <a:avLst/>
              <a:gdLst>
                <a:gd name="connsiteX0" fmla="*/ 10478 w 223520"/>
                <a:gd name="connsiteY0" fmla="*/ 102680 h 111760"/>
                <a:gd name="connsiteX1" fmla="*/ 97092 w 223520"/>
                <a:gd name="connsiteY1" fmla="*/ 102680 h 111760"/>
                <a:gd name="connsiteX2" fmla="*/ 97092 w 223520"/>
                <a:gd name="connsiteY2" fmla="*/ 62167 h 111760"/>
                <a:gd name="connsiteX3" fmla="*/ 132017 w 223520"/>
                <a:gd name="connsiteY3" fmla="*/ 62167 h 111760"/>
                <a:gd name="connsiteX4" fmla="*/ 215837 w 223520"/>
                <a:gd name="connsiteY4" fmla="*/ 10478 h 111760"/>
                <a:gd name="connsiteX5" fmla="*/ 10478 w 223520"/>
                <a:gd name="connsiteY5" fmla="*/ 10478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520" h="111760">
                  <a:moveTo>
                    <a:pt x="10478" y="102680"/>
                  </a:moveTo>
                  <a:lnTo>
                    <a:pt x="97092" y="102680"/>
                  </a:lnTo>
                  <a:lnTo>
                    <a:pt x="97092" y="62167"/>
                  </a:lnTo>
                  <a:lnTo>
                    <a:pt x="132017" y="62167"/>
                  </a:lnTo>
                  <a:lnTo>
                    <a:pt x="215837" y="10478"/>
                  </a:lnTo>
                  <a:lnTo>
                    <a:pt x="10478" y="10478"/>
                  </a:ln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1" name="任意多边形: 形状 130">
              <a:extLst>
                <a:ext uri="{FF2B5EF4-FFF2-40B4-BE49-F238E27FC236}">
                  <a16:creationId xmlns="" xmlns:a16="http://schemas.microsoft.com/office/drawing/2014/main" id="{CDCE0123-2F57-4D03-AC04-EC86DF53F7D4}"/>
                </a:ext>
              </a:extLst>
            </p:cNvPr>
            <p:cNvSpPr/>
            <p:nvPr/>
          </p:nvSpPr>
          <p:spPr>
            <a:xfrm>
              <a:off x="12811916" y="4087627"/>
              <a:ext cx="141108" cy="70306"/>
            </a:xfrm>
            <a:custGeom>
              <a:avLst/>
              <a:gdLst>
                <a:gd name="connsiteX0" fmla="*/ 129223 w 223520"/>
                <a:gd name="connsiteY0" fmla="*/ 62167 h 111760"/>
                <a:gd name="connsiteX1" fmla="*/ 129223 w 223520"/>
                <a:gd name="connsiteY1" fmla="*/ 102680 h 111760"/>
                <a:gd name="connsiteX2" fmla="*/ 215836 w 223520"/>
                <a:gd name="connsiteY2" fmla="*/ 102680 h 111760"/>
                <a:gd name="connsiteX3" fmla="*/ 215836 w 223520"/>
                <a:gd name="connsiteY3" fmla="*/ 10478 h 111760"/>
                <a:gd name="connsiteX4" fmla="*/ 10478 w 223520"/>
                <a:gd name="connsiteY4" fmla="*/ 10478 h 111760"/>
                <a:gd name="connsiteX5" fmla="*/ 94298 w 223520"/>
                <a:gd name="connsiteY5" fmla="*/ 62167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520" h="111760">
                  <a:moveTo>
                    <a:pt x="129223" y="62167"/>
                  </a:moveTo>
                  <a:lnTo>
                    <a:pt x="129223" y="102680"/>
                  </a:lnTo>
                  <a:lnTo>
                    <a:pt x="215836" y="102680"/>
                  </a:lnTo>
                  <a:lnTo>
                    <a:pt x="215836" y="10478"/>
                  </a:lnTo>
                  <a:lnTo>
                    <a:pt x="10478" y="10478"/>
                  </a:lnTo>
                  <a:lnTo>
                    <a:pt x="94298" y="62167"/>
                  </a:ln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2" name="任意多边形: 形状 131">
              <a:extLst>
                <a:ext uri="{FF2B5EF4-FFF2-40B4-BE49-F238E27FC236}">
                  <a16:creationId xmlns="" xmlns:a16="http://schemas.microsoft.com/office/drawing/2014/main" id="{64E07AB8-D01F-4E64-B68F-713C16EB4625}"/>
                </a:ext>
              </a:extLst>
            </p:cNvPr>
            <p:cNvSpPr/>
            <p:nvPr/>
          </p:nvSpPr>
          <p:spPr>
            <a:xfrm>
              <a:off x="12703439" y="4058626"/>
              <a:ext cx="123469" cy="52730"/>
            </a:xfrm>
            <a:custGeom>
              <a:avLst/>
              <a:gdLst>
                <a:gd name="connsiteX0" fmla="*/ 185103 w 195580"/>
                <a:gd name="connsiteY0" fmla="*/ 78930 h 83820"/>
                <a:gd name="connsiteX1" fmla="*/ 109665 w 195580"/>
                <a:gd name="connsiteY1" fmla="*/ 32830 h 83820"/>
                <a:gd name="connsiteX2" fmla="*/ 109665 w 195580"/>
                <a:gd name="connsiteY2" fmla="*/ 10478 h 83820"/>
                <a:gd name="connsiteX3" fmla="*/ 85916 w 195580"/>
                <a:gd name="connsiteY3" fmla="*/ 10478 h 83820"/>
                <a:gd name="connsiteX4" fmla="*/ 85916 w 195580"/>
                <a:gd name="connsiteY4" fmla="*/ 32830 h 83820"/>
                <a:gd name="connsiteX5" fmla="*/ 10478 w 195580"/>
                <a:gd name="connsiteY5" fmla="*/ 7893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580" h="83820">
                  <a:moveTo>
                    <a:pt x="185103" y="78930"/>
                  </a:moveTo>
                  <a:lnTo>
                    <a:pt x="109665" y="32830"/>
                  </a:lnTo>
                  <a:lnTo>
                    <a:pt x="109665" y="10478"/>
                  </a:lnTo>
                  <a:lnTo>
                    <a:pt x="85916" y="10478"/>
                  </a:lnTo>
                  <a:lnTo>
                    <a:pt x="85916" y="32830"/>
                  </a:lnTo>
                  <a:lnTo>
                    <a:pt x="10478" y="78930"/>
                  </a:ln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3" name="任意多边形: 形状 132">
              <a:extLst>
                <a:ext uri="{FF2B5EF4-FFF2-40B4-BE49-F238E27FC236}">
                  <a16:creationId xmlns="" xmlns:a16="http://schemas.microsoft.com/office/drawing/2014/main" id="{1088B7EB-028A-4571-8717-0D38D4E46CBD}"/>
                </a:ext>
              </a:extLst>
            </p:cNvPr>
            <p:cNvSpPr/>
            <p:nvPr/>
          </p:nvSpPr>
          <p:spPr>
            <a:xfrm>
              <a:off x="12733424" y="4605257"/>
              <a:ext cx="61735" cy="96671"/>
            </a:xfrm>
            <a:custGeom>
              <a:avLst/>
              <a:gdLst>
                <a:gd name="connsiteX0" fmla="*/ 73343 w 97790"/>
                <a:gd name="connsiteY0" fmla="*/ 10478 h 153670"/>
                <a:gd name="connsiteX1" fmla="*/ 27242 w 97790"/>
                <a:gd name="connsiteY1" fmla="*/ 10478 h 153670"/>
                <a:gd name="connsiteX2" fmla="*/ 10478 w 97790"/>
                <a:gd name="connsiteY2" fmla="*/ 62166 h 153670"/>
                <a:gd name="connsiteX3" fmla="*/ 27242 w 97790"/>
                <a:gd name="connsiteY3" fmla="*/ 148780 h 153670"/>
                <a:gd name="connsiteX4" fmla="*/ 73343 w 97790"/>
                <a:gd name="connsiteY4" fmla="*/ 148780 h 153670"/>
                <a:gd name="connsiteX5" fmla="*/ 90107 w 97790"/>
                <a:gd name="connsiteY5" fmla="*/ 62166 h 153670"/>
                <a:gd name="connsiteX6" fmla="*/ 73343 w 97790"/>
                <a:gd name="connsiteY6" fmla="*/ 10478 h 15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90" h="153670">
                  <a:moveTo>
                    <a:pt x="73343" y="10478"/>
                  </a:moveTo>
                  <a:lnTo>
                    <a:pt x="27242" y="10478"/>
                  </a:lnTo>
                  <a:cubicBezTo>
                    <a:pt x="27242" y="10478"/>
                    <a:pt x="27242" y="48196"/>
                    <a:pt x="10478" y="62166"/>
                  </a:cubicBezTo>
                  <a:cubicBezTo>
                    <a:pt x="28639" y="80328"/>
                    <a:pt x="27242" y="148780"/>
                    <a:pt x="27242" y="148780"/>
                  </a:cubicBezTo>
                  <a:lnTo>
                    <a:pt x="73343" y="148780"/>
                  </a:lnTo>
                  <a:cubicBezTo>
                    <a:pt x="73343" y="148780"/>
                    <a:pt x="71946" y="80328"/>
                    <a:pt x="90107" y="62166"/>
                  </a:cubicBezTo>
                  <a:cubicBezTo>
                    <a:pt x="73343" y="48196"/>
                    <a:pt x="73343" y="10478"/>
                    <a:pt x="73343" y="10478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4" name="任意多边形: 形状 133">
              <a:extLst>
                <a:ext uri="{FF2B5EF4-FFF2-40B4-BE49-F238E27FC236}">
                  <a16:creationId xmlns="" xmlns:a16="http://schemas.microsoft.com/office/drawing/2014/main" id="{1EF6FAF7-9A94-49DB-B789-D78E673A164A}"/>
                </a:ext>
              </a:extLst>
            </p:cNvPr>
            <p:cNvSpPr/>
            <p:nvPr/>
          </p:nvSpPr>
          <p:spPr>
            <a:xfrm>
              <a:off x="12455483" y="4314648"/>
              <a:ext cx="88192" cy="96671"/>
            </a:xfrm>
            <a:custGeom>
              <a:avLst/>
              <a:gdLst>
                <a:gd name="connsiteX0" fmla="*/ 21869 w 139700"/>
                <a:gd name="connsiteY0" fmla="*/ 153918 h 153670"/>
                <a:gd name="connsiteX1" fmla="*/ 41427 w 139700"/>
                <a:gd name="connsiteY1" fmla="*/ 146933 h 153670"/>
                <a:gd name="connsiteX2" fmla="*/ 72161 w 139700"/>
                <a:gd name="connsiteY2" fmla="*/ 88259 h 153670"/>
                <a:gd name="connsiteX3" fmla="*/ 128041 w 139700"/>
                <a:gd name="connsiteY3" fmla="*/ 26791 h 153670"/>
                <a:gd name="connsiteX4" fmla="*/ 91719 w 139700"/>
                <a:gd name="connsiteY4" fmla="*/ 14218 h 153670"/>
                <a:gd name="connsiteX5" fmla="*/ 35839 w 139700"/>
                <a:gd name="connsiteY5" fmla="*/ 67304 h 153670"/>
                <a:gd name="connsiteX6" fmla="*/ 10693 w 139700"/>
                <a:gd name="connsiteY6" fmla="*/ 132963 h 153670"/>
                <a:gd name="connsiteX7" fmla="*/ 21869 w 139700"/>
                <a:gd name="connsiteY7" fmla="*/ 153918 h 15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0" h="153670">
                  <a:moveTo>
                    <a:pt x="21869" y="153918"/>
                  </a:moveTo>
                  <a:cubicBezTo>
                    <a:pt x="33045" y="159506"/>
                    <a:pt x="37236" y="152521"/>
                    <a:pt x="41427" y="146933"/>
                  </a:cubicBezTo>
                  <a:cubicBezTo>
                    <a:pt x="48412" y="138551"/>
                    <a:pt x="56794" y="112008"/>
                    <a:pt x="72161" y="88259"/>
                  </a:cubicBezTo>
                  <a:cubicBezTo>
                    <a:pt x="91719" y="57525"/>
                    <a:pt x="116865" y="35173"/>
                    <a:pt x="128041" y="26791"/>
                  </a:cubicBezTo>
                  <a:cubicBezTo>
                    <a:pt x="136423" y="19806"/>
                    <a:pt x="123850" y="3042"/>
                    <a:pt x="91719" y="14218"/>
                  </a:cubicBezTo>
                  <a:cubicBezTo>
                    <a:pt x="79146" y="18409"/>
                    <a:pt x="55397" y="36570"/>
                    <a:pt x="35839" y="67304"/>
                  </a:cubicBezTo>
                  <a:cubicBezTo>
                    <a:pt x="16281" y="99435"/>
                    <a:pt x="12090" y="123184"/>
                    <a:pt x="10693" y="132963"/>
                  </a:cubicBezTo>
                  <a:cubicBezTo>
                    <a:pt x="9296" y="142742"/>
                    <a:pt x="14884" y="151124"/>
                    <a:pt x="21869" y="153918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5" name="任意多边形: 形状 134">
              <a:extLst>
                <a:ext uri="{FF2B5EF4-FFF2-40B4-BE49-F238E27FC236}">
                  <a16:creationId xmlns="" xmlns:a16="http://schemas.microsoft.com/office/drawing/2014/main" id="{576BF55B-C343-493A-96AE-A5BCD0397667}"/>
                </a:ext>
              </a:extLst>
            </p:cNvPr>
            <p:cNvSpPr/>
            <p:nvPr/>
          </p:nvSpPr>
          <p:spPr>
            <a:xfrm>
              <a:off x="12438694" y="4269128"/>
              <a:ext cx="97011" cy="96671"/>
            </a:xfrm>
            <a:custGeom>
              <a:avLst/>
              <a:gdLst>
                <a:gd name="connsiteX0" fmla="*/ 20524 w 153670"/>
                <a:gd name="connsiteY0" fmla="*/ 142457 h 153670"/>
                <a:gd name="connsiteX1" fmla="*/ 40082 w 153670"/>
                <a:gd name="connsiteY1" fmla="*/ 138266 h 153670"/>
                <a:gd name="connsiteX2" fmla="*/ 79198 w 153670"/>
                <a:gd name="connsiteY2" fmla="*/ 83783 h 153670"/>
                <a:gd name="connsiteX3" fmla="*/ 143460 w 153670"/>
                <a:gd name="connsiteY3" fmla="*/ 29300 h 153670"/>
                <a:gd name="connsiteX4" fmla="*/ 109932 w 153670"/>
                <a:gd name="connsiteY4" fmla="*/ 12536 h 153670"/>
                <a:gd name="connsiteX5" fmla="*/ 45670 w 153670"/>
                <a:gd name="connsiteY5" fmla="*/ 58637 h 153670"/>
                <a:gd name="connsiteX6" fmla="*/ 10745 w 153670"/>
                <a:gd name="connsiteY6" fmla="*/ 121502 h 153670"/>
                <a:gd name="connsiteX7" fmla="*/ 20524 w 153670"/>
                <a:gd name="connsiteY7" fmla="*/ 142457 h 15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670" h="153670">
                  <a:moveTo>
                    <a:pt x="20524" y="142457"/>
                  </a:moveTo>
                  <a:cubicBezTo>
                    <a:pt x="30303" y="148045"/>
                    <a:pt x="35891" y="142457"/>
                    <a:pt x="40082" y="138266"/>
                  </a:cubicBezTo>
                  <a:cubicBezTo>
                    <a:pt x="47067" y="129884"/>
                    <a:pt x="59640" y="106135"/>
                    <a:pt x="79198" y="83783"/>
                  </a:cubicBezTo>
                  <a:cubicBezTo>
                    <a:pt x="104344" y="55843"/>
                    <a:pt x="130887" y="37682"/>
                    <a:pt x="143460" y="29300"/>
                  </a:cubicBezTo>
                  <a:cubicBezTo>
                    <a:pt x="151842" y="23712"/>
                    <a:pt x="142063" y="4154"/>
                    <a:pt x="109932" y="12536"/>
                  </a:cubicBezTo>
                  <a:cubicBezTo>
                    <a:pt x="95962" y="15330"/>
                    <a:pt x="70816" y="30697"/>
                    <a:pt x="45670" y="58637"/>
                  </a:cubicBezTo>
                  <a:cubicBezTo>
                    <a:pt x="20524" y="87974"/>
                    <a:pt x="13539" y="110326"/>
                    <a:pt x="10745" y="121502"/>
                  </a:cubicBezTo>
                  <a:cubicBezTo>
                    <a:pt x="9348" y="128487"/>
                    <a:pt x="13539" y="138266"/>
                    <a:pt x="20524" y="142457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6" name="任意多边形: 形状 135">
              <a:extLst>
                <a:ext uri="{FF2B5EF4-FFF2-40B4-BE49-F238E27FC236}">
                  <a16:creationId xmlns="" xmlns:a16="http://schemas.microsoft.com/office/drawing/2014/main" id="{0766F52C-6BAF-4218-9D27-A907B90A1262}"/>
                </a:ext>
              </a:extLst>
            </p:cNvPr>
            <p:cNvSpPr/>
            <p:nvPr/>
          </p:nvSpPr>
          <p:spPr>
            <a:xfrm>
              <a:off x="12431023" y="4223499"/>
              <a:ext cx="105831" cy="87883"/>
            </a:xfrm>
            <a:custGeom>
              <a:avLst/>
              <a:gdLst>
                <a:gd name="connsiteX0" fmla="*/ 17307 w 167640"/>
                <a:gd name="connsiteY0" fmla="*/ 128377 h 139700"/>
                <a:gd name="connsiteX1" fmla="*/ 36865 w 167640"/>
                <a:gd name="connsiteY1" fmla="*/ 126980 h 139700"/>
                <a:gd name="connsiteX2" fmla="*/ 84363 w 167640"/>
                <a:gd name="connsiteY2" fmla="*/ 78085 h 139700"/>
                <a:gd name="connsiteX3" fmla="*/ 157007 w 167640"/>
                <a:gd name="connsiteY3" fmla="*/ 31984 h 139700"/>
                <a:gd name="connsiteX4" fmla="*/ 126273 w 167640"/>
                <a:gd name="connsiteY4" fmla="*/ 11029 h 139700"/>
                <a:gd name="connsiteX5" fmla="*/ 56423 w 167640"/>
                <a:gd name="connsiteY5" fmla="*/ 48748 h 139700"/>
                <a:gd name="connsiteX6" fmla="*/ 13116 w 167640"/>
                <a:gd name="connsiteY6" fmla="*/ 106025 h 139700"/>
                <a:gd name="connsiteX7" fmla="*/ 17307 w 167640"/>
                <a:gd name="connsiteY7" fmla="*/ 128377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640" h="139700">
                  <a:moveTo>
                    <a:pt x="17307" y="128377"/>
                  </a:moveTo>
                  <a:cubicBezTo>
                    <a:pt x="25689" y="135362"/>
                    <a:pt x="32674" y="131171"/>
                    <a:pt x="36865" y="126980"/>
                  </a:cubicBezTo>
                  <a:cubicBezTo>
                    <a:pt x="45247" y="119995"/>
                    <a:pt x="62011" y="97643"/>
                    <a:pt x="84363" y="78085"/>
                  </a:cubicBezTo>
                  <a:cubicBezTo>
                    <a:pt x="112303" y="54336"/>
                    <a:pt x="143037" y="38969"/>
                    <a:pt x="157007" y="31984"/>
                  </a:cubicBezTo>
                  <a:cubicBezTo>
                    <a:pt x="166786" y="27793"/>
                    <a:pt x="159801" y="6838"/>
                    <a:pt x="126273" y="11029"/>
                  </a:cubicBezTo>
                  <a:cubicBezTo>
                    <a:pt x="112303" y="12426"/>
                    <a:pt x="84363" y="23602"/>
                    <a:pt x="56423" y="48748"/>
                  </a:cubicBezTo>
                  <a:cubicBezTo>
                    <a:pt x="28483" y="73894"/>
                    <a:pt x="17307" y="96246"/>
                    <a:pt x="13116" y="106025"/>
                  </a:cubicBezTo>
                  <a:cubicBezTo>
                    <a:pt x="7528" y="114407"/>
                    <a:pt x="11719" y="124186"/>
                    <a:pt x="17307" y="128377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7" name="任意多边形: 形状 136">
              <a:extLst>
                <a:ext uri="{FF2B5EF4-FFF2-40B4-BE49-F238E27FC236}">
                  <a16:creationId xmlns="" xmlns:a16="http://schemas.microsoft.com/office/drawing/2014/main" id="{1B978733-90C4-4B41-B45C-522A07C7E481}"/>
                </a:ext>
              </a:extLst>
            </p:cNvPr>
            <p:cNvSpPr/>
            <p:nvPr/>
          </p:nvSpPr>
          <p:spPr>
            <a:xfrm>
              <a:off x="12429561" y="4180783"/>
              <a:ext cx="105831" cy="70306"/>
            </a:xfrm>
            <a:custGeom>
              <a:avLst/>
              <a:gdLst>
                <a:gd name="connsiteX0" fmla="*/ 34990 w 167640"/>
                <a:gd name="connsiteY0" fmla="*/ 109665 h 111760"/>
                <a:gd name="connsiteX1" fmla="*/ 88076 w 167640"/>
                <a:gd name="connsiteY1" fmla="*/ 69152 h 111760"/>
                <a:gd name="connsiteX2" fmla="*/ 164911 w 167640"/>
                <a:gd name="connsiteY2" fmla="*/ 34227 h 111760"/>
                <a:gd name="connsiteX3" fmla="*/ 138368 w 167640"/>
                <a:gd name="connsiteY3" fmla="*/ 10478 h 111760"/>
                <a:gd name="connsiteX4" fmla="*/ 64327 w 167640"/>
                <a:gd name="connsiteY4" fmla="*/ 38418 h 111760"/>
                <a:gd name="connsiteX5" fmla="*/ 14035 w 167640"/>
                <a:gd name="connsiteY5" fmla="*/ 87313 h 111760"/>
                <a:gd name="connsiteX6" fmla="*/ 15432 w 167640"/>
                <a:gd name="connsiteY6" fmla="*/ 109665 h 111760"/>
                <a:gd name="connsiteX7" fmla="*/ 34990 w 167640"/>
                <a:gd name="connsiteY7" fmla="*/ 109665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640" h="111760">
                  <a:moveTo>
                    <a:pt x="34990" y="109665"/>
                  </a:moveTo>
                  <a:cubicBezTo>
                    <a:pt x="44769" y="104077"/>
                    <a:pt x="62930" y="84519"/>
                    <a:pt x="88076" y="69152"/>
                  </a:cubicBezTo>
                  <a:cubicBezTo>
                    <a:pt x="118810" y="49594"/>
                    <a:pt x="150941" y="38418"/>
                    <a:pt x="164911" y="34227"/>
                  </a:cubicBezTo>
                  <a:cubicBezTo>
                    <a:pt x="174690" y="31433"/>
                    <a:pt x="171896" y="11875"/>
                    <a:pt x="138368" y="10478"/>
                  </a:cubicBezTo>
                  <a:cubicBezTo>
                    <a:pt x="124398" y="10478"/>
                    <a:pt x="96458" y="17463"/>
                    <a:pt x="64327" y="38418"/>
                  </a:cubicBezTo>
                  <a:cubicBezTo>
                    <a:pt x="32196" y="59373"/>
                    <a:pt x="18226" y="78930"/>
                    <a:pt x="14035" y="87313"/>
                  </a:cubicBezTo>
                  <a:cubicBezTo>
                    <a:pt x="8447" y="95695"/>
                    <a:pt x="9844" y="104077"/>
                    <a:pt x="15432" y="109665"/>
                  </a:cubicBezTo>
                  <a:cubicBezTo>
                    <a:pt x="23814" y="116650"/>
                    <a:pt x="30799" y="112459"/>
                    <a:pt x="34990" y="109665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8" name="任意多边形: 形状 137">
              <a:extLst>
                <a:ext uri="{FF2B5EF4-FFF2-40B4-BE49-F238E27FC236}">
                  <a16:creationId xmlns="" xmlns:a16="http://schemas.microsoft.com/office/drawing/2014/main" id="{BF96635E-F001-4E7B-97D5-EFCB478149E2}"/>
                </a:ext>
              </a:extLst>
            </p:cNvPr>
            <p:cNvSpPr/>
            <p:nvPr/>
          </p:nvSpPr>
          <p:spPr>
            <a:xfrm>
              <a:off x="12436095" y="4138400"/>
              <a:ext cx="114650" cy="61518"/>
            </a:xfrm>
            <a:custGeom>
              <a:avLst/>
              <a:gdLst>
                <a:gd name="connsiteX0" fmla="*/ 147577 w 181610"/>
                <a:gd name="connsiteY0" fmla="*/ 10795 h 97790"/>
                <a:gd name="connsiteX1" fmla="*/ 72139 w 181610"/>
                <a:gd name="connsiteY1" fmla="*/ 27559 h 97790"/>
                <a:gd name="connsiteX2" fmla="*/ 14862 w 181610"/>
                <a:gd name="connsiteY2" fmla="*/ 68072 h 97790"/>
                <a:gd name="connsiteX3" fmla="*/ 13465 w 181610"/>
                <a:gd name="connsiteY3" fmla="*/ 89027 h 97790"/>
                <a:gd name="connsiteX4" fmla="*/ 33023 w 181610"/>
                <a:gd name="connsiteY4" fmla="*/ 91821 h 97790"/>
                <a:gd name="connsiteX5" fmla="*/ 90300 w 181610"/>
                <a:gd name="connsiteY5" fmla="*/ 59690 h 97790"/>
                <a:gd name="connsiteX6" fmla="*/ 169929 w 181610"/>
                <a:gd name="connsiteY6" fmla="*/ 35941 h 97790"/>
                <a:gd name="connsiteX7" fmla="*/ 147577 w 181610"/>
                <a:gd name="connsiteY7" fmla="*/ 10795 h 9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610" h="97790">
                  <a:moveTo>
                    <a:pt x="147577" y="10795"/>
                  </a:moveTo>
                  <a:cubicBezTo>
                    <a:pt x="135004" y="9398"/>
                    <a:pt x="105667" y="12192"/>
                    <a:pt x="72139" y="27559"/>
                  </a:cubicBezTo>
                  <a:cubicBezTo>
                    <a:pt x="38611" y="42926"/>
                    <a:pt x="21847" y="61087"/>
                    <a:pt x="14862" y="68072"/>
                  </a:cubicBezTo>
                  <a:cubicBezTo>
                    <a:pt x="9274" y="75057"/>
                    <a:pt x="9274" y="83439"/>
                    <a:pt x="13465" y="89027"/>
                  </a:cubicBezTo>
                  <a:cubicBezTo>
                    <a:pt x="19053" y="97409"/>
                    <a:pt x="27435" y="94615"/>
                    <a:pt x="33023" y="91821"/>
                  </a:cubicBezTo>
                  <a:cubicBezTo>
                    <a:pt x="42802" y="87630"/>
                    <a:pt x="63757" y="70866"/>
                    <a:pt x="90300" y="59690"/>
                  </a:cubicBezTo>
                  <a:cubicBezTo>
                    <a:pt x="123828" y="44323"/>
                    <a:pt x="155959" y="38735"/>
                    <a:pt x="169929" y="35941"/>
                  </a:cubicBezTo>
                  <a:cubicBezTo>
                    <a:pt x="179708" y="35941"/>
                    <a:pt x="179708" y="16383"/>
                    <a:pt x="147577" y="10795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9" name="任意多边形: 形状 138">
              <a:extLst>
                <a:ext uri="{FF2B5EF4-FFF2-40B4-BE49-F238E27FC236}">
                  <a16:creationId xmlns="" xmlns:a16="http://schemas.microsoft.com/office/drawing/2014/main" id="{0B2150E8-81E4-4308-BFD6-DA18C273400B}"/>
                </a:ext>
              </a:extLst>
            </p:cNvPr>
            <p:cNvSpPr/>
            <p:nvPr/>
          </p:nvSpPr>
          <p:spPr>
            <a:xfrm>
              <a:off x="12449226" y="4100712"/>
              <a:ext cx="114650" cy="52730"/>
            </a:xfrm>
            <a:custGeom>
              <a:avLst/>
              <a:gdLst>
                <a:gd name="connsiteX0" fmla="*/ 147732 w 181610"/>
                <a:gd name="connsiteY0" fmla="*/ 12030 h 83820"/>
                <a:gd name="connsiteX1" fmla="*/ 75088 w 181610"/>
                <a:gd name="connsiteY1" fmla="*/ 20412 h 83820"/>
                <a:gd name="connsiteX2" fmla="*/ 16414 w 181610"/>
                <a:gd name="connsiteY2" fmla="*/ 51146 h 83820"/>
                <a:gd name="connsiteX3" fmla="*/ 12223 w 181610"/>
                <a:gd name="connsiteY3" fmla="*/ 70704 h 83820"/>
                <a:gd name="connsiteX4" fmla="*/ 30384 w 181610"/>
                <a:gd name="connsiteY4" fmla="*/ 76292 h 83820"/>
                <a:gd name="connsiteX5" fmla="*/ 89058 w 181610"/>
                <a:gd name="connsiteY5" fmla="*/ 52542 h 83820"/>
                <a:gd name="connsiteX6" fmla="*/ 167290 w 181610"/>
                <a:gd name="connsiteY6" fmla="*/ 38572 h 83820"/>
                <a:gd name="connsiteX7" fmla="*/ 147732 w 181610"/>
                <a:gd name="connsiteY7" fmla="*/ 1203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610" h="83820">
                  <a:moveTo>
                    <a:pt x="147732" y="12030"/>
                  </a:moveTo>
                  <a:cubicBezTo>
                    <a:pt x="135159" y="9236"/>
                    <a:pt x="107219" y="9236"/>
                    <a:pt x="75088" y="20412"/>
                  </a:cubicBezTo>
                  <a:cubicBezTo>
                    <a:pt x="41560" y="31587"/>
                    <a:pt x="23399" y="45557"/>
                    <a:pt x="16414" y="51146"/>
                  </a:cubicBezTo>
                  <a:cubicBezTo>
                    <a:pt x="9429" y="56734"/>
                    <a:pt x="9429" y="65116"/>
                    <a:pt x="12223" y="70704"/>
                  </a:cubicBezTo>
                  <a:cubicBezTo>
                    <a:pt x="16414" y="79086"/>
                    <a:pt x="24796" y="77689"/>
                    <a:pt x="30384" y="76292"/>
                  </a:cubicBezTo>
                  <a:cubicBezTo>
                    <a:pt x="40163" y="73497"/>
                    <a:pt x="62515" y="60925"/>
                    <a:pt x="89058" y="52542"/>
                  </a:cubicBezTo>
                  <a:cubicBezTo>
                    <a:pt x="122586" y="42764"/>
                    <a:pt x="153320" y="39970"/>
                    <a:pt x="167290" y="38572"/>
                  </a:cubicBezTo>
                  <a:cubicBezTo>
                    <a:pt x="174275" y="37176"/>
                    <a:pt x="177069" y="19015"/>
                    <a:pt x="147732" y="12030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0" name="任意多边形: 形状 139">
              <a:extLst>
                <a:ext uri="{FF2B5EF4-FFF2-40B4-BE49-F238E27FC236}">
                  <a16:creationId xmlns="" xmlns:a16="http://schemas.microsoft.com/office/drawing/2014/main" id="{CB00B8FA-521F-4C6D-BF71-5B6250F1FD30}"/>
                </a:ext>
              </a:extLst>
            </p:cNvPr>
            <p:cNvSpPr/>
            <p:nvPr/>
          </p:nvSpPr>
          <p:spPr>
            <a:xfrm>
              <a:off x="12465895" y="4065217"/>
              <a:ext cx="105831" cy="43941"/>
            </a:xfrm>
            <a:custGeom>
              <a:avLst/>
              <a:gdLst>
                <a:gd name="connsiteX0" fmla="*/ 160443 w 167640"/>
                <a:gd name="connsiteY0" fmla="*/ 39116 h 69850"/>
                <a:gd name="connsiteX1" fmla="*/ 146473 w 167640"/>
                <a:gd name="connsiteY1" fmla="*/ 13970 h 69850"/>
                <a:gd name="connsiteX2" fmla="*/ 76623 w 167640"/>
                <a:gd name="connsiteY2" fmla="*/ 15367 h 69850"/>
                <a:gd name="connsiteX3" fmla="*/ 17949 w 167640"/>
                <a:gd name="connsiteY3" fmla="*/ 37719 h 69850"/>
                <a:gd name="connsiteX4" fmla="*/ 10964 w 167640"/>
                <a:gd name="connsiteY4" fmla="*/ 54483 h 69850"/>
                <a:gd name="connsiteX5" fmla="*/ 26331 w 167640"/>
                <a:gd name="connsiteY5" fmla="*/ 60071 h 69850"/>
                <a:gd name="connsiteX6" fmla="*/ 83608 w 167640"/>
                <a:gd name="connsiteY6" fmla="*/ 43307 h 69850"/>
                <a:gd name="connsiteX7" fmla="*/ 160443 w 167640"/>
                <a:gd name="connsiteY7" fmla="*/ 39116 h 69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640" h="69850">
                  <a:moveTo>
                    <a:pt x="160443" y="39116"/>
                  </a:moveTo>
                  <a:cubicBezTo>
                    <a:pt x="168825" y="39116"/>
                    <a:pt x="173016" y="23749"/>
                    <a:pt x="146473" y="13970"/>
                  </a:cubicBezTo>
                  <a:cubicBezTo>
                    <a:pt x="135297" y="9779"/>
                    <a:pt x="108754" y="8382"/>
                    <a:pt x="76623" y="15367"/>
                  </a:cubicBezTo>
                  <a:cubicBezTo>
                    <a:pt x="43095" y="22352"/>
                    <a:pt x="26331" y="33528"/>
                    <a:pt x="17949" y="37719"/>
                  </a:cubicBezTo>
                  <a:cubicBezTo>
                    <a:pt x="10964" y="41910"/>
                    <a:pt x="9567" y="48895"/>
                    <a:pt x="10964" y="54483"/>
                  </a:cubicBezTo>
                  <a:cubicBezTo>
                    <a:pt x="13758" y="62865"/>
                    <a:pt x="22140" y="61468"/>
                    <a:pt x="26331" y="60071"/>
                  </a:cubicBezTo>
                  <a:cubicBezTo>
                    <a:pt x="36110" y="58674"/>
                    <a:pt x="58462" y="48895"/>
                    <a:pt x="83608" y="43307"/>
                  </a:cubicBezTo>
                  <a:cubicBezTo>
                    <a:pt x="118533" y="37719"/>
                    <a:pt x="147870" y="37719"/>
                    <a:pt x="160443" y="39116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1" name="任意多边形: 形状 140">
              <a:extLst>
                <a:ext uri="{FF2B5EF4-FFF2-40B4-BE49-F238E27FC236}">
                  <a16:creationId xmlns="" xmlns:a16="http://schemas.microsoft.com/office/drawing/2014/main" id="{4BB376FF-159B-4A8F-81E4-85529EA6961E}"/>
                </a:ext>
              </a:extLst>
            </p:cNvPr>
            <p:cNvSpPr/>
            <p:nvPr/>
          </p:nvSpPr>
          <p:spPr>
            <a:xfrm>
              <a:off x="12510956" y="4004024"/>
              <a:ext cx="88192" cy="26365"/>
            </a:xfrm>
            <a:custGeom>
              <a:avLst/>
              <a:gdLst>
                <a:gd name="connsiteX0" fmla="*/ 10834 w 139700"/>
                <a:gd name="connsiteY0" fmla="*/ 34408 h 41910"/>
                <a:gd name="connsiteX1" fmla="*/ 23406 w 139700"/>
                <a:gd name="connsiteY1" fmla="*/ 41393 h 41910"/>
                <a:gd name="connsiteX2" fmla="*/ 72301 w 139700"/>
                <a:gd name="connsiteY2" fmla="*/ 35805 h 41910"/>
                <a:gd name="connsiteX3" fmla="*/ 135166 w 139700"/>
                <a:gd name="connsiteY3" fmla="*/ 42790 h 41910"/>
                <a:gd name="connsiteX4" fmla="*/ 126785 w 139700"/>
                <a:gd name="connsiteY4" fmla="*/ 20438 h 41910"/>
                <a:gd name="connsiteX5" fmla="*/ 69507 w 139700"/>
                <a:gd name="connsiteY5" fmla="*/ 10659 h 41910"/>
                <a:gd name="connsiteX6" fmla="*/ 17819 w 139700"/>
                <a:gd name="connsiteY6" fmla="*/ 21835 h 41910"/>
                <a:gd name="connsiteX7" fmla="*/ 10834 w 139700"/>
                <a:gd name="connsiteY7" fmla="*/ 34408 h 4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0" h="41910">
                  <a:moveTo>
                    <a:pt x="10834" y="34408"/>
                  </a:moveTo>
                  <a:cubicBezTo>
                    <a:pt x="12230" y="41393"/>
                    <a:pt x="19215" y="41393"/>
                    <a:pt x="23406" y="41393"/>
                  </a:cubicBezTo>
                  <a:cubicBezTo>
                    <a:pt x="31789" y="41393"/>
                    <a:pt x="51346" y="37202"/>
                    <a:pt x="72301" y="35805"/>
                  </a:cubicBezTo>
                  <a:cubicBezTo>
                    <a:pt x="100241" y="35805"/>
                    <a:pt x="123990" y="39996"/>
                    <a:pt x="135166" y="42790"/>
                  </a:cubicBezTo>
                  <a:cubicBezTo>
                    <a:pt x="142151" y="44187"/>
                    <a:pt x="147740" y="31614"/>
                    <a:pt x="126785" y="20438"/>
                  </a:cubicBezTo>
                  <a:cubicBezTo>
                    <a:pt x="118402" y="16247"/>
                    <a:pt x="97447" y="9262"/>
                    <a:pt x="69507" y="10659"/>
                  </a:cubicBezTo>
                  <a:cubicBezTo>
                    <a:pt x="41567" y="12056"/>
                    <a:pt x="24804" y="17644"/>
                    <a:pt x="17819" y="21835"/>
                  </a:cubicBezTo>
                  <a:cubicBezTo>
                    <a:pt x="12230" y="23232"/>
                    <a:pt x="9436" y="30217"/>
                    <a:pt x="10834" y="34408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="" xmlns:a16="http://schemas.microsoft.com/office/drawing/2014/main" id="{6292DF2E-6630-428B-97A3-C3FDDB6A001F}"/>
                </a:ext>
              </a:extLst>
            </p:cNvPr>
            <p:cNvSpPr/>
            <p:nvPr/>
          </p:nvSpPr>
          <p:spPr>
            <a:xfrm>
              <a:off x="12534992" y="3978513"/>
              <a:ext cx="79373" cy="35153"/>
            </a:xfrm>
            <a:custGeom>
              <a:avLst/>
              <a:gdLst>
                <a:gd name="connsiteX0" fmla="*/ 10478 w 125730"/>
                <a:gd name="connsiteY0" fmla="*/ 28861 h 55880"/>
                <a:gd name="connsiteX1" fmla="*/ 20257 w 125730"/>
                <a:gd name="connsiteY1" fmla="*/ 37243 h 55880"/>
                <a:gd name="connsiteX2" fmla="*/ 63564 w 125730"/>
                <a:gd name="connsiteY2" fmla="*/ 35846 h 55880"/>
                <a:gd name="connsiteX3" fmla="*/ 118047 w 125730"/>
                <a:gd name="connsiteY3" fmla="*/ 47022 h 55880"/>
                <a:gd name="connsiteX4" fmla="*/ 112459 w 125730"/>
                <a:gd name="connsiteY4" fmla="*/ 24670 h 55880"/>
                <a:gd name="connsiteX5" fmla="*/ 62167 w 125730"/>
                <a:gd name="connsiteY5" fmla="*/ 10700 h 55880"/>
                <a:gd name="connsiteX6" fmla="*/ 16066 w 125730"/>
                <a:gd name="connsiteY6" fmla="*/ 16288 h 55880"/>
                <a:gd name="connsiteX7" fmla="*/ 10478 w 125730"/>
                <a:gd name="connsiteY7" fmla="*/ 28861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730" h="55880">
                  <a:moveTo>
                    <a:pt x="10478" y="28861"/>
                  </a:moveTo>
                  <a:cubicBezTo>
                    <a:pt x="11875" y="35846"/>
                    <a:pt x="17463" y="35846"/>
                    <a:pt x="20257" y="37243"/>
                  </a:cubicBezTo>
                  <a:cubicBezTo>
                    <a:pt x="27242" y="37243"/>
                    <a:pt x="45403" y="34449"/>
                    <a:pt x="63564" y="35846"/>
                  </a:cubicBezTo>
                  <a:cubicBezTo>
                    <a:pt x="87313" y="37243"/>
                    <a:pt x="108268" y="44228"/>
                    <a:pt x="118047" y="47022"/>
                  </a:cubicBezTo>
                  <a:cubicBezTo>
                    <a:pt x="125032" y="48419"/>
                    <a:pt x="130620" y="37243"/>
                    <a:pt x="112459" y="24670"/>
                  </a:cubicBezTo>
                  <a:cubicBezTo>
                    <a:pt x="105474" y="19082"/>
                    <a:pt x="87313" y="12097"/>
                    <a:pt x="62167" y="10700"/>
                  </a:cubicBezTo>
                  <a:cubicBezTo>
                    <a:pt x="37021" y="9303"/>
                    <a:pt x="23051" y="14891"/>
                    <a:pt x="16066" y="16288"/>
                  </a:cubicBezTo>
                  <a:cubicBezTo>
                    <a:pt x="13272" y="19082"/>
                    <a:pt x="10478" y="24670"/>
                    <a:pt x="10478" y="28861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3" name="任意多边形: 形状 142">
              <a:extLst>
                <a:ext uri="{FF2B5EF4-FFF2-40B4-BE49-F238E27FC236}">
                  <a16:creationId xmlns="" xmlns:a16="http://schemas.microsoft.com/office/drawing/2014/main" id="{0DE7ABF8-7A46-47BA-8293-F0EE7F945E9A}"/>
                </a:ext>
              </a:extLst>
            </p:cNvPr>
            <p:cNvSpPr/>
            <p:nvPr/>
          </p:nvSpPr>
          <p:spPr>
            <a:xfrm>
              <a:off x="12560343" y="3956970"/>
              <a:ext cx="70554" cy="35153"/>
            </a:xfrm>
            <a:custGeom>
              <a:avLst/>
              <a:gdLst>
                <a:gd name="connsiteX0" fmla="*/ 55538 w 111760"/>
                <a:gd name="connsiteY0" fmla="*/ 33770 h 55880"/>
                <a:gd name="connsiteX1" fmla="*/ 100242 w 111760"/>
                <a:gd name="connsiteY1" fmla="*/ 47740 h 55880"/>
                <a:gd name="connsiteX2" fmla="*/ 97448 w 111760"/>
                <a:gd name="connsiteY2" fmla="*/ 26785 h 55880"/>
                <a:gd name="connsiteX3" fmla="*/ 56934 w 111760"/>
                <a:gd name="connsiteY3" fmla="*/ 11417 h 55880"/>
                <a:gd name="connsiteX4" fmla="*/ 17818 w 111760"/>
                <a:gd name="connsiteY4" fmla="*/ 14212 h 55880"/>
                <a:gd name="connsiteX5" fmla="*/ 10833 w 111760"/>
                <a:gd name="connsiteY5" fmla="*/ 23990 h 55880"/>
                <a:gd name="connsiteX6" fmla="*/ 19215 w 111760"/>
                <a:gd name="connsiteY6" fmla="*/ 32372 h 55880"/>
                <a:gd name="connsiteX7" fmla="*/ 55538 w 111760"/>
                <a:gd name="connsiteY7" fmla="*/ 33770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760" h="55880">
                  <a:moveTo>
                    <a:pt x="55538" y="33770"/>
                  </a:moveTo>
                  <a:cubicBezTo>
                    <a:pt x="76493" y="36563"/>
                    <a:pt x="93257" y="43548"/>
                    <a:pt x="100242" y="47740"/>
                  </a:cubicBezTo>
                  <a:cubicBezTo>
                    <a:pt x="105829" y="50533"/>
                    <a:pt x="111418" y="39357"/>
                    <a:pt x="97448" y="26785"/>
                  </a:cubicBezTo>
                  <a:cubicBezTo>
                    <a:pt x="91859" y="21197"/>
                    <a:pt x="76493" y="14212"/>
                    <a:pt x="56934" y="11417"/>
                  </a:cubicBezTo>
                  <a:cubicBezTo>
                    <a:pt x="35979" y="8623"/>
                    <a:pt x="23407" y="12815"/>
                    <a:pt x="17818" y="14212"/>
                  </a:cubicBezTo>
                  <a:cubicBezTo>
                    <a:pt x="12230" y="15608"/>
                    <a:pt x="9437" y="19800"/>
                    <a:pt x="10833" y="23990"/>
                  </a:cubicBezTo>
                  <a:cubicBezTo>
                    <a:pt x="10833" y="30975"/>
                    <a:pt x="15024" y="30975"/>
                    <a:pt x="19215" y="32372"/>
                  </a:cubicBezTo>
                  <a:cubicBezTo>
                    <a:pt x="23407" y="33770"/>
                    <a:pt x="38773" y="32372"/>
                    <a:pt x="55538" y="33770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4" name="任意多边形: 形状 143">
              <a:extLst>
                <a:ext uri="{FF2B5EF4-FFF2-40B4-BE49-F238E27FC236}">
                  <a16:creationId xmlns="" xmlns:a16="http://schemas.microsoft.com/office/drawing/2014/main" id="{C0DF8C2E-04F5-4E2E-8A80-A0552A36D104}"/>
                </a:ext>
              </a:extLst>
            </p:cNvPr>
            <p:cNvSpPr/>
            <p:nvPr/>
          </p:nvSpPr>
          <p:spPr>
            <a:xfrm>
              <a:off x="12583498" y="3939471"/>
              <a:ext cx="61735" cy="35153"/>
            </a:xfrm>
            <a:custGeom>
              <a:avLst/>
              <a:gdLst>
                <a:gd name="connsiteX0" fmla="*/ 10478 w 97790"/>
                <a:gd name="connsiteY0" fmla="*/ 21073 h 55880"/>
                <a:gd name="connsiteX1" fmla="*/ 16066 w 97790"/>
                <a:gd name="connsiteY1" fmla="*/ 29455 h 55880"/>
                <a:gd name="connsiteX2" fmla="*/ 46800 w 97790"/>
                <a:gd name="connsiteY2" fmla="*/ 33646 h 55880"/>
                <a:gd name="connsiteX3" fmla="*/ 83122 w 97790"/>
                <a:gd name="connsiteY3" fmla="*/ 49013 h 55880"/>
                <a:gd name="connsiteX4" fmla="*/ 83122 w 97790"/>
                <a:gd name="connsiteY4" fmla="*/ 29455 h 55880"/>
                <a:gd name="connsiteX5" fmla="*/ 50991 w 97790"/>
                <a:gd name="connsiteY5" fmla="*/ 12691 h 55880"/>
                <a:gd name="connsiteX6" fmla="*/ 17463 w 97790"/>
                <a:gd name="connsiteY6" fmla="*/ 12691 h 55880"/>
                <a:gd name="connsiteX7" fmla="*/ 10478 w 97790"/>
                <a:gd name="connsiteY7" fmla="*/ 21073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790" h="55880">
                  <a:moveTo>
                    <a:pt x="10478" y="21073"/>
                  </a:moveTo>
                  <a:cubicBezTo>
                    <a:pt x="10478" y="26661"/>
                    <a:pt x="13272" y="28058"/>
                    <a:pt x="16066" y="29455"/>
                  </a:cubicBezTo>
                  <a:cubicBezTo>
                    <a:pt x="20257" y="30852"/>
                    <a:pt x="34227" y="29455"/>
                    <a:pt x="46800" y="33646"/>
                  </a:cubicBezTo>
                  <a:cubicBezTo>
                    <a:pt x="63564" y="37837"/>
                    <a:pt x="77534" y="44822"/>
                    <a:pt x="83122" y="49013"/>
                  </a:cubicBezTo>
                  <a:cubicBezTo>
                    <a:pt x="87313" y="51807"/>
                    <a:pt x="92901" y="42028"/>
                    <a:pt x="83122" y="29455"/>
                  </a:cubicBezTo>
                  <a:cubicBezTo>
                    <a:pt x="78931" y="23867"/>
                    <a:pt x="67755" y="16882"/>
                    <a:pt x="50991" y="12691"/>
                  </a:cubicBezTo>
                  <a:cubicBezTo>
                    <a:pt x="34227" y="8500"/>
                    <a:pt x="23051" y="11294"/>
                    <a:pt x="17463" y="12691"/>
                  </a:cubicBezTo>
                  <a:cubicBezTo>
                    <a:pt x="14669" y="12691"/>
                    <a:pt x="11875" y="16882"/>
                    <a:pt x="10478" y="21073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5" name="任意多边形: 形状 144">
              <a:extLst>
                <a:ext uri="{FF2B5EF4-FFF2-40B4-BE49-F238E27FC236}">
                  <a16:creationId xmlns="" xmlns:a16="http://schemas.microsoft.com/office/drawing/2014/main" id="{98373F96-B489-449D-8A21-8C23506D5C93}"/>
                </a:ext>
              </a:extLst>
            </p:cNvPr>
            <p:cNvSpPr/>
            <p:nvPr/>
          </p:nvSpPr>
          <p:spPr>
            <a:xfrm>
              <a:off x="12607075" y="3924166"/>
              <a:ext cx="44096" cy="26365"/>
            </a:xfrm>
            <a:custGeom>
              <a:avLst/>
              <a:gdLst>
                <a:gd name="connsiteX0" fmla="*/ 10849 w 69850"/>
                <a:gd name="connsiteY0" fmla="*/ 17463 h 41910"/>
                <a:gd name="connsiteX1" fmla="*/ 15040 w 69850"/>
                <a:gd name="connsiteY1" fmla="*/ 24448 h 41910"/>
                <a:gd name="connsiteX2" fmla="*/ 40186 w 69850"/>
                <a:gd name="connsiteY2" fmla="*/ 30036 h 41910"/>
                <a:gd name="connsiteX3" fmla="*/ 68126 w 69850"/>
                <a:gd name="connsiteY3" fmla="*/ 44006 h 41910"/>
                <a:gd name="connsiteX4" fmla="*/ 69523 w 69850"/>
                <a:gd name="connsiteY4" fmla="*/ 28638 h 41910"/>
                <a:gd name="connsiteX5" fmla="*/ 44377 w 69850"/>
                <a:gd name="connsiteY5" fmla="*/ 13271 h 41910"/>
                <a:gd name="connsiteX6" fmla="*/ 17834 w 69850"/>
                <a:gd name="connsiteY6" fmla="*/ 11874 h 41910"/>
                <a:gd name="connsiteX7" fmla="*/ 10849 w 69850"/>
                <a:gd name="connsiteY7" fmla="*/ 17463 h 4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41910">
                  <a:moveTo>
                    <a:pt x="10849" y="17463"/>
                  </a:moveTo>
                  <a:cubicBezTo>
                    <a:pt x="9452" y="23051"/>
                    <a:pt x="12246" y="23051"/>
                    <a:pt x="15040" y="24448"/>
                  </a:cubicBezTo>
                  <a:cubicBezTo>
                    <a:pt x="19231" y="25844"/>
                    <a:pt x="29010" y="25844"/>
                    <a:pt x="40186" y="30036"/>
                  </a:cubicBezTo>
                  <a:cubicBezTo>
                    <a:pt x="52759" y="34226"/>
                    <a:pt x="63935" y="41211"/>
                    <a:pt x="68126" y="44006"/>
                  </a:cubicBezTo>
                  <a:cubicBezTo>
                    <a:pt x="70920" y="46799"/>
                    <a:pt x="76508" y="39814"/>
                    <a:pt x="69523" y="28638"/>
                  </a:cubicBezTo>
                  <a:cubicBezTo>
                    <a:pt x="66729" y="24448"/>
                    <a:pt x="58347" y="17463"/>
                    <a:pt x="44377" y="13271"/>
                  </a:cubicBezTo>
                  <a:cubicBezTo>
                    <a:pt x="30407" y="9081"/>
                    <a:pt x="22025" y="10478"/>
                    <a:pt x="17834" y="11874"/>
                  </a:cubicBezTo>
                  <a:cubicBezTo>
                    <a:pt x="13643" y="10478"/>
                    <a:pt x="10849" y="14668"/>
                    <a:pt x="10849" y="17463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6" name="任意多边形: 形状 145">
              <a:extLst>
                <a:ext uri="{FF2B5EF4-FFF2-40B4-BE49-F238E27FC236}">
                  <a16:creationId xmlns="" xmlns:a16="http://schemas.microsoft.com/office/drawing/2014/main" id="{93F747C2-079F-475B-80CB-C1FD0FC69150}"/>
                </a:ext>
              </a:extLst>
            </p:cNvPr>
            <p:cNvSpPr/>
            <p:nvPr/>
          </p:nvSpPr>
          <p:spPr>
            <a:xfrm>
              <a:off x="12537568" y="4438295"/>
              <a:ext cx="52915" cy="105459"/>
            </a:xfrm>
            <a:custGeom>
              <a:avLst/>
              <a:gdLst>
                <a:gd name="connsiteX0" fmla="*/ 11985 w 83820"/>
                <a:gd name="connsiteY0" fmla="*/ 88684 h 167640"/>
                <a:gd name="connsiteX1" fmla="*/ 16175 w 83820"/>
                <a:gd name="connsiteY1" fmla="*/ 152947 h 167640"/>
                <a:gd name="connsiteX2" fmla="*/ 34336 w 83820"/>
                <a:gd name="connsiteY2" fmla="*/ 165519 h 167640"/>
                <a:gd name="connsiteX3" fmla="*/ 48306 w 83820"/>
                <a:gd name="connsiteY3" fmla="*/ 152947 h 167640"/>
                <a:gd name="connsiteX4" fmla="*/ 51100 w 83820"/>
                <a:gd name="connsiteY4" fmla="*/ 92876 h 167640"/>
                <a:gd name="connsiteX5" fmla="*/ 74850 w 83820"/>
                <a:gd name="connsiteY5" fmla="*/ 20232 h 167640"/>
                <a:gd name="connsiteX6" fmla="*/ 38528 w 83820"/>
                <a:gd name="connsiteY6" fmla="*/ 23026 h 167640"/>
                <a:gd name="connsiteX7" fmla="*/ 11985 w 83820"/>
                <a:gd name="connsiteY7" fmla="*/ 88684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" h="167640">
                  <a:moveTo>
                    <a:pt x="11985" y="88684"/>
                  </a:moveTo>
                  <a:cubicBezTo>
                    <a:pt x="7794" y="122213"/>
                    <a:pt x="13381" y="144564"/>
                    <a:pt x="16175" y="152947"/>
                  </a:cubicBezTo>
                  <a:cubicBezTo>
                    <a:pt x="18970" y="161329"/>
                    <a:pt x="27351" y="166917"/>
                    <a:pt x="34336" y="165519"/>
                  </a:cubicBezTo>
                  <a:cubicBezTo>
                    <a:pt x="45513" y="165519"/>
                    <a:pt x="46910" y="158534"/>
                    <a:pt x="48306" y="152947"/>
                  </a:cubicBezTo>
                  <a:cubicBezTo>
                    <a:pt x="49704" y="143168"/>
                    <a:pt x="46910" y="118022"/>
                    <a:pt x="51100" y="92876"/>
                  </a:cubicBezTo>
                  <a:cubicBezTo>
                    <a:pt x="56689" y="59348"/>
                    <a:pt x="69261" y="32804"/>
                    <a:pt x="74850" y="20232"/>
                  </a:cubicBezTo>
                  <a:cubicBezTo>
                    <a:pt x="79040" y="11849"/>
                    <a:pt x="60880" y="2071"/>
                    <a:pt x="38528" y="23026"/>
                  </a:cubicBezTo>
                  <a:cubicBezTo>
                    <a:pt x="31543" y="31408"/>
                    <a:pt x="17573" y="55157"/>
                    <a:pt x="11985" y="88684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7" name="任意多边形: 形状 146">
              <a:extLst>
                <a:ext uri="{FF2B5EF4-FFF2-40B4-BE49-F238E27FC236}">
                  <a16:creationId xmlns="" xmlns:a16="http://schemas.microsoft.com/office/drawing/2014/main" id="{780D9BCC-1864-4CEA-B150-73F2EB5B5F69}"/>
                </a:ext>
              </a:extLst>
            </p:cNvPr>
            <p:cNvSpPr/>
            <p:nvPr/>
          </p:nvSpPr>
          <p:spPr>
            <a:xfrm>
              <a:off x="12571151" y="4472440"/>
              <a:ext cx="44096" cy="105459"/>
            </a:xfrm>
            <a:custGeom>
              <a:avLst/>
              <a:gdLst>
                <a:gd name="connsiteX0" fmla="*/ 28638 w 69850"/>
                <a:gd name="connsiteY0" fmla="*/ 26025 h 167640"/>
                <a:gd name="connsiteX1" fmla="*/ 10478 w 69850"/>
                <a:gd name="connsiteY1" fmla="*/ 93081 h 167640"/>
                <a:gd name="connsiteX2" fmla="*/ 23050 w 69850"/>
                <a:gd name="connsiteY2" fmla="*/ 154549 h 167640"/>
                <a:gd name="connsiteX3" fmla="*/ 42608 w 69850"/>
                <a:gd name="connsiteY3" fmla="*/ 164328 h 167640"/>
                <a:gd name="connsiteX4" fmla="*/ 53784 w 69850"/>
                <a:gd name="connsiteY4" fmla="*/ 150358 h 167640"/>
                <a:gd name="connsiteX5" fmla="*/ 49593 w 69850"/>
                <a:gd name="connsiteY5" fmla="*/ 91684 h 167640"/>
                <a:gd name="connsiteX6" fmla="*/ 62167 w 69850"/>
                <a:gd name="connsiteY6" fmla="*/ 19040 h 167640"/>
                <a:gd name="connsiteX7" fmla="*/ 28638 w 69850"/>
                <a:gd name="connsiteY7" fmla="*/ 26025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167640">
                  <a:moveTo>
                    <a:pt x="28638" y="26025"/>
                  </a:moveTo>
                  <a:cubicBezTo>
                    <a:pt x="21653" y="35804"/>
                    <a:pt x="11874" y="59553"/>
                    <a:pt x="10478" y="93081"/>
                  </a:cubicBezTo>
                  <a:cubicBezTo>
                    <a:pt x="10478" y="126609"/>
                    <a:pt x="18859" y="146167"/>
                    <a:pt x="23050" y="154549"/>
                  </a:cubicBezTo>
                  <a:cubicBezTo>
                    <a:pt x="27242" y="161534"/>
                    <a:pt x="35623" y="165725"/>
                    <a:pt x="42608" y="164328"/>
                  </a:cubicBezTo>
                  <a:cubicBezTo>
                    <a:pt x="53784" y="162931"/>
                    <a:pt x="53784" y="155946"/>
                    <a:pt x="53784" y="150358"/>
                  </a:cubicBezTo>
                  <a:cubicBezTo>
                    <a:pt x="53784" y="140579"/>
                    <a:pt x="48197" y="116830"/>
                    <a:pt x="49593" y="91684"/>
                  </a:cubicBezTo>
                  <a:cubicBezTo>
                    <a:pt x="50990" y="59553"/>
                    <a:pt x="57975" y="31613"/>
                    <a:pt x="62167" y="19040"/>
                  </a:cubicBezTo>
                  <a:cubicBezTo>
                    <a:pt x="64960" y="10658"/>
                    <a:pt x="46799" y="2276"/>
                    <a:pt x="28638" y="26025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8" name="任意多边形: 形状 147">
              <a:extLst>
                <a:ext uri="{FF2B5EF4-FFF2-40B4-BE49-F238E27FC236}">
                  <a16:creationId xmlns="" xmlns:a16="http://schemas.microsoft.com/office/drawing/2014/main" id="{B8DBBA17-3AB9-45EE-B23C-D85591A2EA07}"/>
                </a:ext>
              </a:extLst>
            </p:cNvPr>
            <p:cNvSpPr/>
            <p:nvPr/>
          </p:nvSpPr>
          <p:spPr>
            <a:xfrm>
              <a:off x="12606908" y="4504575"/>
              <a:ext cx="44096" cy="96671"/>
            </a:xfrm>
            <a:custGeom>
              <a:avLst/>
              <a:gdLst>
                <a:gd name="connsiteX0" fmla="*/ 20893 w 69850"/>
                <a:gd name="connsiteY0" fmla="*/ 28029 h 153670"/>
                <a:gd name="connsiteX1" fmla="*/ 11114 w 69850"/>
                <a:gd name="connsiteY1" fmla="*/ 92291 h 153670"/>
                <a:gd name="connsiteX2" fmla="*/ 30672 w 69850"/>
                <a:gd name="connsiteY2" fmla="*/ 148171 h 153670"/>
                <a:gd name="connsiteX3" fmla="*/ 50230 w 69850"/>
                <a:gd name="connsiteY3" fmla="*/ 155156 h 153670"/>
                <a:gd name="connsiteX4" fmla="*/ 60009 w 69850"/>
                <a:gd name="connsiteY4" fmla="*/ 141186 h 153670"/>
                <a:gd name="connsiteX5" fmla="*/ 48833 w 69850"/>
                <a:gd name="connsiteY5" fmla="*/ 88100 h 153670"/>
                <a:gd name="connsiteX6" fmla="*/ 53024 w 69850"/>
                <a:gd name="connsiteY6" fmla="*/ 18250 h 153670"/>
                <a:gd name="connsiteX7" fmla="*/ 20893 w 69850"/>
                <a:gd name="connsiteY7" fmla="*/ 28029 h 15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153670">
                  <a:moveTo>
                    <a:pt x="20893" y="28029"/>
                  </a:moveTo>
                  <a:cubicBezTo>
                    <a:pt x="15305" y="37808"/>
                    <a:pt x="8320" y="61557"/>
                    <a:pt x="11114" y="92291"/>
                  </a:cubicBezTo>
                  <a:cubicBezTo>
                    <a:pt x="15305" y="123025"/>
                    <a:pt x="25084" y="139789"/>
                    <a:pt x="30672" y="148171"/>
                  </a:cubicBezTo>
                  <a:cubicBezTo>
                    <a:pt x="34863" y="155156"/>
                    <a:pt x="43245" y="156553"/>
                    <a:pt x="50230" y="155156"/>
                  </a:cubicBezTo>
                  <a:cubicBezTo>
                    <a:pt x="60009" y="152362"/>
                    <a:pt x="60009" y="145377"/>
                    <a:pt x="60009" y="141186"/>
                  </a:cubicBezTo>
                  <a:cubicBezTo>
                    <a:pt x="60009" y="132804"/>
                    <a:pt x="51627" y="111849"/>
                    <a:pt x="48833" y="88100"/>
                  </a:cubicBezTo>
                  <a:cubicBezTo>
                    <a:pt x="46039" y="57366"/>
                    <a:pt x="50230" y="30823"/>
                    <a:pt x="53024" y="18250"/>
                  </a:cubicBezTo>
                  <a:cubicBezTo>
                    <a:pt x="54421" y="8471"/>
                    <a:pt x="36260" y="4280"/>
                    <a:pt x="20893" y="28029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9" name="任意多边形: 形状 148">
              <a:extLst>
                <a:ext uri="{FF2B5EF4-FFF2-40B4-BE49-F238E27FC236}">
                  <a16:creationId xmlns="" xmlns:a16="http://schemas.microsoft.com/office/drawing/2014/main" id="{7BE71611-ACBB-4A5C-B7E7-B97393248A93}"/>
                </a:ext>
              </a:extLst>
            </p:cNvPr>
            <p:cNvSpPr/>
            <p:nvPr/>
          </p:nvSpPr>
          <p:spPr>
            <a:xfrm>
              <a:off x="12645569" y="4533848"/>
              <a:ext cx="44096" cy="87883"/>
            </a:xfrm>
            <a:custGeom>
              <a:avLst/>
              <a:gdLst>
                <a:gd name="connsiteX0" fmla="*/ 16930 w 69850"/>
                <a:gd name="connsiteY0" fmla="*/ 28994 h 139700"/>
                <a:gd name="connsiteX1" fmla="*/ 14137 w 69850"/>
                <a:gd name="connsiteY1" fmla="*/ 87668 h 139700"/>
                <a:gd name="connsiteX2" fmla="*/ 37885 w 69850"/>
                <a:gd name="connsiteY2" fmla="*/ 135166 h 139700"/>
                <a:gd name="connsiteX3" fmla="*/ 57443 w 69850"/>
                <a:gd name="connsiteY3" fmla="*/ 139357 h 139700"/>
                <a:gd name="connsiteX4" fmla="*/ 65825 w 69850"/>
                <a:gd name="connsiteY4" fmla="*/ 125387 h 139700"/>
                <a:gd name="connsiteX5" fmla="*/ 50458 w 69850"/>
                <a:gd name="connsiteY5" fmla="*/ 77889 h 139700"/>
                <a:gd name="connsiteX6" fmla="*/ 47665 w 69850"/>
                <a:gd name="connsiteY6" fmla="*/ 15024 h 139700"/>
                <a:gd name="connsiteX7" fmla="*/ 16930 w 69850"/>
                <a:gd name="connsiteY7" fmla="*/ 28994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139700">
                  <a:moveTo>
                    <a:pt x="16930" y="28994"/>
                  </a:moveTo>
                  <a:cubicBezTo>
                    <a:pt x="11342" y="38773"/>
                    <a:pt x="7152" y="61125"/>
                    <a:pt x="14137" y="87668"/>
                  </a:cubicBezTo>
                  <a:cubicBezTo>
                    <a:pt x="21122" y="115608"/>
                    <a:pt x="32297" y="129578"/>
                    <a:pt x="37885" y="135166"/>
                  </a:cubicBezTo>
                  <a:cubicBezTo>
                    <a:pt x="43473" y="140754"/>
                    <a:pt x="51855" y="142151"/>
                    <a:pt x="57443" y="139357"/>
                  </a:cubicBezTo>
                  <a:cubicBezTo>
                    <a:pt x="68620" y="135166"/>
                    <a:pt x="65825" y="129578"/>
                    <a:pt x="65825" y="125387"/>
                  </a:cubicBezTo>
                  <a:cubicBezTo>
                    <a:pt x="64428" y="117005"/>
                    <a:pt x="54650" y="100241"/>
                    <a:pt x="50458" y="77889"/>
                  </a:cubicBezTo>
                  <a:cubicBezTo>
                    <a:pt x="44870" y="51346"/>
                    <a:pt x="46267" y="26200"/>
                    <a:pt x="47665" y="15024"/>
                  </a:cubicBezTo>
                  <a:cubicBezTo>
                    <a:pt x="47665" y="8039"/>
                    <a:pt x="29503" y="6642"/>
                    <a:pt x="16930" y="28994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0" name="任意多边形: 形状 149">
              <a:extLst>
                <a:ext uri="{FF2B5EF4-FFF2-40B4-BE49-F238E27FC236}">
                  <a16:creationId xmlns="" xmlns:a16="http://schemas.microsoft.com/office/drawing/2014/main" id="{78D1A6A0-9E4B-40C3-9BC1-18354EE2A4A5}"/>
                </a:ext>
              </a:extLst>
            </p:cNvPr>
            <p:cNvSpPr/>
            <p:nvPr/>
          </p:nvSpPr>
          <p:spPr>
            <a:xfrm>
              <a:off x="12686784" y="4557850"/>
              <a:ext cx="44096" cy="79094"/>
            </a:xfrm>
            <a:custGeom>
              <a:avLst/>
              <a:gdLst>
                <a:gd name="connsiteX0" fmla="*/ 49433 w 69850"/>
                <a:gd name="connsiteY0" fmla="*/ 71866 h 125730"/>
                <a:gd name="connsiteX1" fmla="*/ 42448 w 69850"/>
                <a:gd name="connsiteY1" fmla="*/ 14589 h 125730"/>
                <a:gd name="connsiteX2" fmla="*/ 14508 w 69850"/>
                <a:gd name="connsiteY2" fmla="*/ 29956 h 125730"/>
                <a:gd name="connsiteX3" fmla="*/ 15905 w 69850"/>
                <a:gd name="connsiteY3" fmla="*/ 83042 h 125730"/>
                <a:gd name="connsiteX4" fmla="*/ 42448 w 69850"/>
                <a:gd name="connsiteY4" fmla="*/ 123554 h 125730"/>
                <a:gd name="connsiteX5" fmla="*/ 62006 w 69850"/>
                <a:gd name="connsiteY5" fmla="*/ 124952 h 125730"/>
                <a:gd name="connsiteX6" fmla="*/ 67594 w 69850"/>
                <a:gd name="connsiteY6" fmla="*/ 109584 h 125730"/>
                <a:gd name="connsiteX7" fmla="*/ 49433 w 69850"/>
                <a:gd name="connsiteY7" fmla="*/ 71866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125730">
                  <a:moveTo>
                    <a:pt x="49433" y="71866"/>
                  </a:moveTo>
                  <a:cubicBezTo>
                    <a:pt x="41051" y="48117"/>
                    <a:pt x="41051" y="25764"/>
                    <a:pt x="42448" y="14589"/>
                  </a:cubicBezTo>
                  <a:cubicBezTo>
                    <a:pt x="42448" y="7604"/>
                    <a:pt x="24287" y="7604"/>
                    <a:pt x="14508" y="29956"/>
                  </a:cubicBezTo>
                  <a:cubicBezTo>
                    <a:pt x="10317" y="39734"/>
                    <a:pt x="7523" y="59292"/>
                    <a:pt x="15905" y="83042"/>
                  </a:cubicBezTo>
                  <a:cubicBezTo>
                    <a:pt x="24287" y="106791"/>
                    <a:pt x="36860" y="119364"/>
                    <a:pt x="42448" y="123554"/>
                  </a:cubicBezTo>
                  <a:cubicBezTo>
                    <a:pt x="48036" y="127746"/>
                    <a:pt x="56418" y="129142"/>
                    <a:pt x="62006" y="124952"/>
                  </a:cubicBezTo>
                  <a:cubicBezTo>
                    <a:pt x="70388" y="120761"/>
                    <a:pt x="68991" y="113776"/>
                    <a:pt x="67594" y="109584"/>
                  </a:cubicBezTo>
                  <a:cubicBezTo>
                    <a:pt x="66197" y="105394"/>
                    <a:pt x="55021" y="91424"/>
                    <a:pt x="49433" y="71866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1" name="任意多边形: 形状 150">
              <a:extLst>
                <a:ext uri="{FF2B5EF4-FFF2-40B4-BE49-F238E27FC236}">
                  <a16:creationId xmlns="" xmlns:a16="http://schemas.microsoft.com/office/drawing/2014/main" id="{FE0E1048-2C20-4F6C-A67A-212112835332}"/>
                </a:ext>
              </a:extLst>
            </p:cNvPr>
            <p:cNvSpPr/>
            <p:nvPr/>
          </p:nvSpPr>
          <p:spPr>
            <a:xfrm>
              <a:off x="12375010" y="4399029"/>
              <a:ext cx="194023" cy="123036"/>
            </a:xfrm>
            <a:custGeom>
              <a:avLst/>
              <a:gdLst>
                <a:gd name="connsiteX0" fmla="*/ 124195 w 307340"/>
                <a:gd name="connsiteY0" fmla="*/ 179042 h 195580"/>
                <a:gd name="connsiteX1" fmla="*/ 206618 w 307340"/>
                <a:gd name="connsiteY1" fmla="*/ 188821 h 195580"/>
                <a:gd name="connsiteX2" fmla="*/ 227573 w 307340"/>
                <a:gd name="connsiteY2" fmla="*/ 176249 h 195580"/>
                <a:gd name="connsiteX3" fmla="*/ 223382 w 307340"/>
                <a:gd name="connsiteY3" fmla="*/ 159484 h 195580"/>
                <a:gd name="connsiteX4" fmla="*/ 235955 w 307340"/>
                <a:gd name="connsiteY4" fmla="*/ 166469 h 195580"/>
                <a:gd name="connsiteX5" fmla="*/ 252719 w 307340"/>
                <a:gd name="connsiteY5" fmla="*/ 155294 h 195580"/>
                <a:gd name="connsiteX6" fmla="*/ 265292 w 307340"/>
                <a:gd name="connsiteY6" fmla="*/ 93826 h 195580"/>
                <a:gd name="connsiteX7" fmla="*/ 300217 w 307340"/>
                <a:gd name="connsiteY7" fmla="*/ 22579 h 195580"/>
                <a:gd name="connsiteX8" fmla="*/ 262498 w 307340"/>
                <a:gd name="connsiteY8" fmla="*/ 19784 h 195580"/>
                <a:gd name="connsiteX9" fmla="*/ 224779 w 307340"/>
                <a:gd name="connsiteY9" fmla="*/ 82649 h 195580"/>
                <a:gd name="connsiteX10" fmla="*/ 220588 w 307340"/>
                <a:gd name="connsiteY10" fmla="*/ 149706 h 195580"/>
                <a:gd name="connsiteX11" fmla="*/ 224779 w 307340"/>
                <a:gd name="connsiteY11" fmla="*/ 158087 h 195580"/>
                <a:gd name="connsiteX12" fmla="*/ 216397 w 307340"/>
                <a:gd name="connsiteY12" fmla="*/ 151102 h 195580"/>
                <a:gd name="connsiteX13" fmla="*/ 131180 w 307340"/>
                <a:gd name="connsiteY13" fmla="*/ 131544 h 195580"/>
                <a:gd name="connsiteX14" fmla="*/ 34787 w 307340"/>
                <a:gd name="connsiteY14" fmla="*/ 148309 h 195580"/>
                <a:gd name="connsiteX15" fmla="*/ 20817 w 307340"/>
                <a:gd name="connsiteY15" fmla="*/ 188821 h 195580"/>
                <a:gd name="connsiteX16" fmla="*/ 124195 w 307340"/>
                <a:gd name="connsiteY16" fmla="*/ 179042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7340" h="195580">
                  <a:moveTo>
                    <a:pt x="124195" y="179042"/>
                  </a:moveTo>
                  <a:cubicBezTo>
                    <a:pt x="160517" y="180439"/>
                    <a:pt x="194045" y="188821"/>
                    <a:pt x="206618" y="188821"/>
                  </a:cubicBezTo>
                  <a:cubicBezTo>
                    <a:pt x="213603" y="188821"/>
                    <a:pt x="224779" y="188821"/>
                    <a:pt x="227573" y="176249"/>
                  </a:cubicBezTo>
                  <a:cubicBezTo>
                    <a:pt x="228970" y="170661"/>
                    <a:pt x="227573" y="165072"/>
                    <a:pt x="223382" y="159484"/>
                  </a:cubicBezTo>
                  <a:cubicBezTo>
                    <a:pt x="226176" y="163676"/>
                    <a:pt x="231764" y="166469"/>
                    <a:pt x="235955" y="166469"/>
                  </a:cubicBezTo>
                  <a:cubicBezTo>
                    <a:pt x="247131" y="167866"/>
                    <a:pt x="249925" y="160881"/>
                    <a:pt x="252719" y="155294"/>
                  </a:cubicBezTo>
                  <a:cubicBezTo>
                    <a:pt x="255513" y="145514"/>
                    <a:pt x="256910" y="120369"/>
                    <a:pt x="265292" y="93826"/>
                  </a:cubicBezTo>
                  <a:cubicBezTo>
                    <a:pt x="275071" y="60297"/>
                    <a:pt x="291835" y="33754"/>
                    <a:pt x="300217" y="22579"/>
                  </a:cubicBezTo>
                  <a:cubicBezTo>
                    <a:pt x="305805" y="14196"/>
                    <a:pt x="289041" y="1624"/>
                    <a:pt x="262498" y="19784"/>
                  </a:cubicBezTo>
                  <a:cubicBezTo>
                    <a:pt x="251322" y="26769"/>
                    <a:pt x="234558" y="49121"/>
                    <a:pt x="224779" y="82649"/>
                  </a:cubicBezTo>
                  <a:cubicBezTo>
                    <a:pt x="215000" y="116177"/>
                    <a:pt x="217794" y="139926"/>
                    <a:pt x="220588" y="149706"/>
                  </a:cubicBezTo>
                  <a:cubicBezTo>
                    <a:pt x="220588" y="152499"/>
                    <a:pt x="221985" y="155294"/>
                    <a:pt x="224779" y="158087"/>
                  </a:cubicBezTo>
                  <a:cubicBezTo>
                    <a:pt x="221985" y="155294"/>
                    <a:pt x="219191" y="152499"/>
                    <a:pt x="216397" y="151102"/>
                  </a:cubicBezTo>
                  <a:cubicBezTo>
                    <a:pt x="205221" y="145514"/>
                    <a:pt x="177281" y="132941"/>
                    <a:pt x="131180" y="131544"/>
                  </a:cubicBezTo>
                  <a:cubicBezTo>
                    <a:pt x="85079" y="128751"/>
                    <a:pt x="48757" y="139926"/>
                    <a:pt x="34787" y="148309"/>
                  </a:cubicBezTo>
                  <a:cubicBezTo>
                    <a:pt x="-138" y="169264"/>
                    <a:pt x="9641" y="191616"/>
                    <a:pt x="20817" y="188821"/>
                  </a:cubicBezTo>
                  <a:cubicBezTo>
                    <a:pt x="37581" y="184631"/>
                    <a:pt x="78094" y="177646"/>
                    <a:pt x="124195" y="179042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2" name="任意多边形: 形状 151">
              <a:extLst>
                <a:ext uri="{FF2B5EF4-FFF2-40B4-BE49-F238E27FC236}">
                  <a16:creationId xmlns="" xmlns:a16="http://schemas.microsoft.com/office/drawing/2014/main" id="{AB3A6603-DC81-4E59-88DE-E943E778ABDB}"/>
                </a:ext>
              </a:extLst>
            </p:cNvPr>
            <p:cNvSpPr/>
            <p:nvPr/>
          </p:nvSpPr>
          <p:spPr>
            <a:xfrm>
              <a:off x="12416992" y="4521928"/>
              <a:ext cx="141108" cy="52730"/>
            </a:xfrm>
            <a:custGeom>
              <a:avLst/>
              <a:gdLst>
                <a:gd name="connsiteX0" fmla="*/ 198792 w 223520"/>
                <a:gd name="connsiteY0" fmla="*/ 56324 h 83820"/>
                <a:gd name="connsiteX1" fmla="*/ 216953 w 223520"/>
                <a:gd name="connsiteY1" fmla="*/ 40957 h 83820"/>
                <a:gd name="connsiteX2" fmla="*/ 201586 w 223520"/>
                <a:gd name="connsiteY2" fmla="*/ 20002 h 83820"/>
                <a:gd name="connsiteX3" fmla="*/ 117766 w 223520"/>
                <a:gd name="connsiteY3" fmla="*/ 11620 h 83820"/>
                <a:gd name="connsiteX4" fmla="*/ 29755 w 223520"/>
                <a:gd name="connsiteY4" fmla="*/ 39560 h 83820"/>
                <a:gd name="connsiteX5" fmla="*/ 22770 w 223520"/>
                <a:gd name="connsiteY5" fmla="*/ 81470 h 83820"/>
                <a:gd name="connsiteX6" fmla="*/ 119163 w 223520"/>
                <a:gd name="connsiteY6" fmla="*/ 57721 h 83820"/>
                <a:gd name="connsiteX7" fmla="*/ 198792 w 223520"/>
                <a:gd name="connsiteY7" fmla="*/ 56324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20" h="83820">
                  <a:moveTo>
                    <a:pt x="198792" y="56324"/>
                  </a:moveTo>
                  <a:cubicBezTo>
                    <a:pt x="205777" y="54927"/>
                    <a:pt x="215556" y="53530"/>
                    <a:pt x="216953" y="40957"/>
                  </a:cubicBezTo>
                  <a:cubicBezTo>
                    <a:pt x="218350" y="32575"/>
                    <a:pt x="212762" y="22796"/>
                    <a:pt x="201586" y="20002"/>
                  </a:cubicBezTo>
                  <a:cubicBezTo>
                    <a:pt x="190410" y="15811"/>
                    <a:pt x="162470" y="7429"/>
                    <a:pt x="117766" y="11620"/>
                  </a:cubicBezTo>
                  <a:cubicBezTo>
                    <a:pt x="73062" y="15811"/>
                    <a:pt x="40931" y="29781"/>
                    <a:pt x="29755" y="39560"/>
                  </a:cubicBezTo>
                  <a:cubicBezTo>
                    <a:pt x="-979" y="64706"/>
                    <a:pt x="11594" y="85661"/>
                    <a:pt x="22770" y="81470"/>
                  </a:cubicBezTo>
                  <a:cubicBezTo>
                    <a:pt x="39534" y="75882"/>
                    <a:pt x="75856" y="61912"/>
                    <a:pt x="119163" y="57721"/>
                  </a:cubicBezTo>
                  <a:cubicBezTo>
                    <a:pt x="154088" y="53530"/>
                    <a:pt x="184822" y="57721"/>
                    <a:pt x="198792" y="56324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3" name="任意多边形: 形状 152">
              <a:extLst>
                <a:ext uri="{FF2B5EF4-FFF2-40B4-BE49-F238E27FC236}">
                  <a16:creationId xmlns="" xmlns:a16="http://schemas.microsoft.com/office/drawing/2014/main" id="{2A595180-E25C-4BBA-85CA-2C1CFA84A3DB}"/>
                </a:ext>
              </a:extLst>
            </p:cNvPr>
            <p:cNvSpPr/>
            <p:nvPr/>
          </p:nvSpPr>
          <p:spPr>
            <a:xfrm>
              <a:off x="12466062" y="4559219"/>
              <a:ext cx="123469" cy="61518"/>
            </a:xfrm>
            <a:custGeom>
              <a:avLst/>
              <a:gdLst>
                <a:gd name="connsiteX0" fmla="*/ 183928 w 195580"/>
                <a:gd name="connsiteY0" fmla="*/ 48735 h 97790"/>
                <a:gd name="connsiteX1" fmla="*/ 197898 w 195580"/>
                <a:gd name="connsiteY1" fmla="*/ 31971 h 97790"/>
                <a:gd name="connsiteX2" fmla="*/ 181134 w 195580"/>
                <a:gd name="connsiteY2" fmla="*/ 13810 h 97790"/>
                <a:gd name="connsiteX3" fmla="*/ 102902 w 195580"/>
                <a:gd name="connsiteY3" fmla="*/ 16603 h 97790"/>
                <a:gd name="connsiteX4" fmla="*/ 24670 w 195580"/>
                <a:gd name="connsiteY4" fmla="*/ 55720 h 97790"/>
                <a:gd name="connsiteX5" fmla="*/ 23273 w 195580"/>
                <a:gd name="connsiteY5" fmla="*/ 96233 h 97790"/>
                <a:gd name="connsiteX6" fmla="*/ 109887 w 195580"/>
                <a:gd name="connsiteY6" fmla="*/ 61308 h 97790"/>
                <a:gd name="connsiteX7" fmla="*/ 183928 w 195580"/>
                <a:gd name="connsiteY7" fmla="*/ 48735 h 9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580" h="97790">
                  <a:moveTo>
                    <a:pt x="183928" y="48735"/>
                  </a:moveTo>
                  <a:cubicBezTo>
                    <a:pt x="190913" y="47338"/>
                    <a:pt x="199295" y="44543"/>
                    <a:pt x="197898" y="31971"/>
                  </a:cubicBezTo>
                  <a:cubicBezTo>
                    <a:pt x="197898" y="23588"/>
                    <a:pt x="190913" y="15206"/>
                    <a:pt x="181134" y="13810"/>
                  </a:cubicBezTo>
                  <a:cubicBezTo>
                    <a:pt x="169958" y="11016"/>
                    <a:pt x="143415" y="6825"/>
                    <a:pt x="102902" y="16603"/>
                  </a:cubicBezTo>
                  <a:cubicBezTo>
                    <a:pt x="62389" y="26383"/>
                    <a:pt x="34449" y="44543"/>
                    <a:pt x="24670" y="55720"/>
                  </a:cubicBezTo>
                  <a:cubicBezTo>
                    <a:pt x="-476" y="83660"/>
                    <a:pt x="13494" y="101821"/>
                    <a:pt x="23273" y="96233"/>
                  </a:cubicBezTo>
                  <a:cubicBezTo>
                    <a:pt x="37243" y="87851"/>
                    <a:pt x="70771" y="71086"/>
                    <a:pt x="109887" y="61308"/>
                  </a:cubicBezTo>
                  <a:cubicBezTo>
                    <a:pt x="142018" y="51528"/>
                    <a:pt x="172752" y="52926"/>
                    <a:pt x="183928" y="48735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4" name="任意多边形: 形状 153">
              <a:extLst>
                <a:ext uri="{FF2B5EF4-FFF2-40B4-BE49-F238E27FC236}">
                  <a16:creationId xmlns="" xmlns:a16="http://schemas.microsoft.com/office/drawing/2014/main" id="{A090DFD2-5D08-44FD-8D1D-D4D43392CB59}"/>
                </a:ext>
              </a:extLst>
            </p:cNvPr>
            <p:cNvSpPr/>
            <p:nvPr/>
          </p:nvSpPr>
          <p:spPr>
            <a:xfrm>
              <a:off x="12520422" y="4589053"/>
              <a:ext cx="114650" cy="70306"/>
            </a:xfrm>
            <a:custGeom>
              <a:avLst/>
              <a:gdLst>
                <a:gd name="connsiteX0" fmla="*/ 177448 w 181610"/>
                <a:gd name="connsiteY0" fmla="*/ 27853 h 111760"/>
                <a:gd name="connsiteX1" fmla="*/ 159287 w 181610"/>
                <a:gd name="connsiteY1" fmla="*/ 11089 h 111760"/>
                <a:gd name="connsiteX2" fmla="*/ 86643 w 181610"/>
                <a:gd name="connsiteY2" fmla="*/ 22265 h 111760"/>
                <a:gd name="connsiteX3" fmla="*/ 19587 w 181610"/>
                <a:gd name="connsiteY3" fmla="*/ 68366 h 111760"/>
                <a:gd name="connsiteX4" fmla="*/ 25175 w 181610"/>
                <a:gd name="connsiteY4" fmla="*/ 107482 h 111760"/>
                <a:gd name="connsiteX5" fmla="*/ 100613 w 181610"/>
                <a:gd name="connsiteY5" fmla="*/ 64175 h 111760"/>
                <a:gd name="connsiteX6" fmla="*/ 166272 w 181610"/>
                <a:gd name="connsiteY6" fmla="*/ 44617 h 111760"/>
                <a:gd name="connsiteX7" fmla="*/ 177448 w 181610"/>
                <a:gd name="connsiteY7" fmla="*/ 27853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610" h="111760">
                  <a:moveTo>
                    <a:pt x="177448" y="27853"/>
                  </a:moveTo>
                  <a:cubicBezTo>
                    <a:pt x="176051" y="19471"/>
                    <a:pt x="169066" y="12486"/>
                    <a:pt x="159287" y="11089"/>
                  </a:cubicBezTo>
                  <a:cubicBezTo>
                    <a:pt x="148111" y="9692"/>
                    <a:pt x="122965" y="9692"/>
                    <a:pt x="86643" y="22265"/>
                  </a:cubicBezTo>
                  <a:cubicBezTo>
                    <a:pt x="50321" y="36235"/>
                    <a:pt x="27969" y="57190"/>
                    <a:pt x="19587" y="68366"/>
                  </a:cubicBezTo>
                  <a:cubicBezTo>
                    <a:pt x="29" y="96306"/>
                    <a:pt x="16793" y="113070"/>
                    <a:pt x="25175" y="107482"/>
                  </a:cubicBezTo>
                  <a:cubicBezTo>
                    <a:pt x="37748" y="97703"/>
                    <a:pt x="64291" y="78145"/>
                    <a:pt x="100613" y="64175"/>
                  </a:cubicBezTo>
                  <a:cubicBezTo>
                    <a:pt x="128553" y="52999"/>
                    <a:pt x="156493" y="50205"/>
                    <a:pt x="166272" y="44617"/>
                  </a:cubicBezTo>
                  <a:cubicBezTo>
                    <a:pt x="171860" y="43220"/>
                    <a:pt x="178845" y="39029"/>
                    <a:pt x="177448" y="27853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5" name="任意多边形: 形状 154">
              <a:extLst>
                <a:ext uri="{FF2B5EF4-FFF2-40B4-BE49-F238E27FC236}">
                  <a16:creationId xmlns="" xmlns:a16="http://schemas.microsoft.com/office/drawing/2014/main" id="{B4E90378-BB4B-421A-8948-FFD69E702773}"/>
                </a:ext>
              </a:extLst>
            </p:cNvPr>
            <p:cNvSpPr/>
            <p:nvPr/>
          </p:nvSpPr>
          <p:spPr>
            <a:xfrm>
              <a:off x="12581650" y="4613166"/>
              <a:ext cx="97011" cy="79094"/>
            </a:xfrm>
            <a:custGeom>
              <a:avLst/>
              <a:gdLst>
                <a:gd name="connsiteX0" fmla="*/ 151707 w 153670"/>
                <a:gd name="connsiteY0" fmla="*/ 24448 h 125730"/>
                <a:gd name="connsiteX1" fmla="*/ 130752 w 153670"/>
                <a:gd name="connsiteY1" fmla="*/ 10478 h 125730"/>
                <a:gd name="connsiteX2" fmla="*/ 67887 w 153670"/>
                <a:gd name="connsiteY2" fmla="*/ 28638 h 125730"/>
                <a:gd name="connsiteX3" fmla="*/ 14801 w 153670"/>
                <a:gd name="connsiteY3" fmla="*/ 80328 h 125730"/>
                <a:gd name="connsiteX4" fmla="*/ 27374 w 153670"/>
                <a:gd name="connsiteY4" fmla="*/ 118046 h 125730"/>
                <a:gd name="connsiteX5" fmla="*/ 88842 w 153670"/>
                <a:gd name="connsiteY5" fmla="*/ 67755 h 125730"/>
                <a:gd name="connsiteX6" fmla="*/ 146119 w 153670"/>
                <a:gd name="connsiteY6" fmla="*/ 42608 h 125730"/>
                <a:gd name="connsiteX7" fmla="*/ 151707 w 153670"/>
                <a:gd name="connsiteY7" fmla="*/ 24448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670" h="125730">
                  <a:moveTo>
                    <a:pt x="151707" y="24448"/>
                  </a:moveTo>
                  <a:cubicBezTo>
                    <a:pt x="148913" y="16065"/>
                    <a:pt x="139134" y="10478"/>
                    <a:pt x="130752" y="10478"/>
                  </a:cubicBezTo>
                  <a:cubicBezTo>
                    <a:pt x="120973" y="10478"/>
                    <a:pt x="98621" y="11875"/>
                    <a:pt x="67887" y="28638"/>
                  </a:cubicBezTo>
                  <a:cubicBezTo>
                    <a:pt x="37153" y="45403"/>
                    <a:pt x="20389" y="67755"/>
                    <a:pt x="14801" y="80328"/>
                  </a:cubicBezTo>
                  <a:cubicBezTo>
                    <a:pt x="2228" y="111061"/>
                    <a:pt x="20389" y="125031"/>
                    <a:pt x="27374" y="118046"/>
                  </a:cubicBezTo>
                  <a:cubicBezTo>
                    <a:pt x="37153" y="108268"/>
                    <a:pt x="58108" y="85915"/>
                    <a:pt x="88842" y="67755"/>
                  </a:cubicBezTo>
                  <a:cubicBezTo>
                    <a:pt x="112591" y="53785"/>
                    <a:pt x="137737" y="48196"/>
                    <a:pt x="146119" y="42608"/>
                  </a:cubicBezTo>
                  <a:cubicBezTo>
                    <a:pt x="148913" y="39815"/>
                    <a:pt x="155898" y="35623"/>
                    <a:pt x="151707" y="24448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6" name="任意多边形: 形状 155">
              <a:extLst>
                <a:ext uri="{FF2B5EF4-FFF2-40B4-BE49-F238E27FC236}">
                  <a16:creationId xmlns="" xmlns:a16="http://schemas.microsoft.com/office/drawing/2014/main" id="{E002EFB4-2DFE-444C-A3E8-7D2118EBFBEF}"/>
                </a:ext>
              </a:extLst>
            </p:cNvPr>
            <p:cNvSpPr/>
            <p:nvPr/>
          </p:nvSpPr>
          <p:spPr>
            <a:xfrm>
              <a:off x="12643411" y="4630743"/>
              <a:ext cx="88192" cy="79094"/>
            </a:xfrm>
            <a:custGeom>
              <a:avLst/>
              <a:gdLst>
                <a:gd name="connsiteX0" fmla="*/ 106962 w 139700"/>
                <a:gd name="connsiteY0" fmla="*/ 10478 h 125730"/>
                <a:gd name="connsiteX1" fmla="*/ 52479 w 139700"/>
                <a:gd name="connsiteY1" fmla="*/ 32830 h 125730"/>
                <a:gd name="connsiteX2" fmla="*/ 11966 w 139700"/>
                <a:gd name="connsiteY2" fmla="*/ 85915 h 125730"/>
                <a:gd name="connsiteX3" fmla="*/ 30127 w 139700"/>
                <a:gd name="connsiteY3" fmla="*/ 120840 h 125730"/>
                <a:gd name="connsiteX4" fmla="*/ 77625 w 139700"/>
                <a:gd name="connsiteY4" fmla="*/ 67755 h 125730"/>
                <a:gd name="connsiteX5" fmla="*/ 123726 w 139700"/>
                <a:gd name="connsiteY5" fmla="*/ 41211 h 125730"/>
                <a:gd name="connsiteX6" fmla="*/ 129314 w 139700"/>
                <a:gd name="connsiteY6" fmla="*/ 20256 h 125730"/>
                <a:gd name="connsiteX7" fmla="*/ 106962 w 139700"/>
                <a:gd name="connsiteY7" fmla="*/ 10478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0" h="125730">
                  <a:moveTo>
                    <a:pt x="106962" y="10478"/>
                  </a:moveTo>
                  <a:cubicBezTo>
                    <a:pt x="97183" y="11875"/>
                    <a:pt x="77625" y="14668"/>
                    <a:pt x="52479" y="32830"/>
                  </a:cubicBezTo>
                  <a:cubicBezTo>
                    <a:pt x="27333" y="50990"/>
                    <a:pt x="14760" y="74740"/>
                    <a:pt x="11966" y="85915"/>
                  </a:cubicBezTo>
                  <a:cubicBezTo>
                    <a:pt x="4981" y="116650"/>
                    <a:pt x="24539" y="127825"/>
                    <a:pt x="30127" y="120840"/>
                  </a:cubicBezTo>
                  <a:cubicBezTo>
                    <a:pt x="37112" y="109665"/>
                    <a:pt x="52479" y="87313"/>
                    <a:pt x="77625" y="67755"/>
                  </a:cubicBezTo>
                  <a:cubicBezTo>
                    <a:pt x="97183" y="52388"/>
                    <a:pt x="115344" y="46800"/>
                    <a:pt x="123726" y="41211"/>
                  </a:cubicBezTo>
                  <a:cubicBezTo>
                    <a:pt x="127917" y="38418"/>
                    <a:pt x="136299" y="31433"/>
                    <a:pt x="129314" y="20256"/>
                  </a:cubicBezTo>
                  <a:cubicBezTo>
                    <a:pt x="125123" y="14668"/>
                    <a:pt x="115344" y="10478"/>
                    <a:pt x="106962" y="10478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="" xmlns:a16="http://schemas.microsoft.com/office/drawing/2014/main" id="{D2BF48CA-67B1-4B57-840B-93EE3BFCDAC1}"/>
                </a:ext>
              </a:extLst>
            </p:cNvPr>
            <p:cNvSpPr/>
            <p:nvPr/>
          </p:nvSpPr>
          <p:spPr>
            <a:xfrm>
              <a:off x="12337066" y="4357866"/>
              <a:ext cx="211661" cy="123036"/>
            </a:xfrm>
            <a:custGeom>
              <a:avLst/>
              <a:gdLst>
                <a:gd name="connsiteX0" fmla="*/ 215035 w 335280"/>
                <a:gd name="connsiteY0" fmla="*/ 184405 h 195580"/>
                <a:gd name="connsiteX1" fmla="*/ 238784 w 335280"/>
                <a:gd name="connsiteY1" fmla="*/ 174626 h 195580"/>
                <a:gd name="connsiteX2" fmla="*/ 235990 w 335280"/>
                <a:gd name="connsiteY2" fmla="*/ 153671 h 195580"/>
                <a:gd name="connsiteX3" fmla="*/ 247166 w 335280"/>
                <a:gd name="connsiteY3" fmla="*/ 162053 h 195580"/>
                <a:gd name="connsiteX4" fmla="*/ 265327 w 335280"/>
                <a:gd name="connsiteY4" fmla="*/ 153671 h 195580"/>
                <a:gd name="connsiteX5" fmla="*/ 286282 w 335280"/>
                <a:gd name="connsiteY5" fmla="*/ 92203 h 195580"/>
                <a:gd name="connsiteX6" fmla="*/ 332383 w 335280"/>
                <a:gd name="connsiteY6" fmla="*/ 25147 h 195580"/>
                <a:gd name="connsiteX7" fmla="*/ 294664 w 335280"/>
                <a:gd name="connsiteY7" fmla="*/ 16765 h 195580"/>
                <a:gd name="connsiteX8" fmla="*/ 247166 w 335280"/>
                <a:gd name="connsiteY8" fmla="*/ 76836 h 195580"/>
                <a:gd name="connsiteX9" fmla="*/ 233196 w 335280"/>
                <a:gd name="connsiteY9" fmla="*/ 143892 h 195580"/>
                <a:gd name="connsiteX10" fmla="*/ 235990 w 335280"/>
                <a:gd name="connsiteY10" fmla="*/ 152274 h 195580"/>
                <a:gd name="connsiteX11" fmla="*/ 230402 w 335280"/>
                <a:gd name="connsiteY11" fmla="*/ 146686 h 195580"/>
                <a:gd name="connsiteX12" fmla="*/ 145185 w 335280"/>
                <a:gd name="connsiteY12" fmla="*/ 110364 h 195580"/>
                <a:gd name="connsiteX13" fmla="*/ 41807 w 335280"/>
                <a:gd name="connsiteY13" fmla="*/ 108967 h 195580"/>
                <a:gd name="connsiteX14" fmla="*/ 20852 w 335280"/>
                <a:gd name="connsiteY14" fmla="*/ 149480 h 195580"/>
                <a:gd name="connsiteX15" fmla="*/ 132612 w 335280"/>
                <a:gd name="connsiteY15" fmla="*/ 157862 h 195580"/>
                <a:gd name="connsiteX16" fmla="*/ 215035 w 335280"/>
                <a:gd name="connsiteY16" fmla="*/ 184405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280" h="195580">
                  <a:moveTo>
                    <a:pt x="215035" y="184405"/>
                  </a:moveTo>
                  <a:cubicBezTo>
                    <a:pt x="223417" y="185802"/>
                    <a:pt x="233196" y="187199"/>
                    <a:pt x="238784" y="174626"/>
                  </a:cubicBezTo>
                  <a:cubicBezTo>
                    <a:pt x="241578" y="169038"/>
                    <a:pt x="240181" y="160656"/>
                    <a:pt x="235990" y="153671"/>
                  </a:cubicBezTo>
                  <a:cubicBezTo>
                    <a:pt x="238784" y="157862"/>
                    <a:pt x="242975" y="160656"/>
                    <a:pt x="247166" y="162053"/>
                  </a:cubicBezTo>
                  <a:cubicBezTo>
                    <a:pt x="258342" y="166244"/>
                    <a:pt x="262533" y="157862"/>
                    <a:pt x="265327" y="153671"/>
                  </a:cubicBezTo>
                  <a:cubicBezTo>
                    <a:pt x="270915" y="143892"/>
                    <a:pt x="275106" y="117349"/>
                    <a:pt x="286282" y="92203"/>
                  </a:cubicBezTo>
                  <a:cubicBezTo>
                    <a:pt x="301649" y="60072"/>
                    <a:pt x="322604" y="34926"/>
                    <a:pt x="332383" y="25147"/>
                  </a:cubicBezTo>
                  <a:cubicBezTo>
                    <a:pt x="339368" y="18162"/>
                    <a:pt x="324001" y="1398"/>
                    <a:pt x="294664" y="16765"/>
                  </a:cubicBezTo>
                  <a:cubicBezTo>
                    <a:pt x="282091" y="22353"/>
                    <a:pt x="261136" y="43308"/>
                    <a:pt x="247166" y="76836"/>
                  </a:cubicBezTo>
                  <a:cubicBezTo>
                    <a:pt x="231799" y="110364"/>
                    <a:pt x="231799" y="134113"/>
                    <a:pt x="233196" y="143892"/>
                  </a:cubicBezTo>
                  <a:cubicBezTo>
                    <a:pt x="233196" y="146686"/>
                    <a:pt x="234593" y="150877"/>
                    <a:pt x="235990" y="152274"/>
                  </a:cubicBezTo>
                  <a:cubicBezTo>
                    <a:pt x="234593" y="149480"/>
                    <a:pt x="231799" y="148083"/>
                    <a:pt x="230402" y="146686"/>
                  </a:cubicBezTo>
                  <a:cubicBezTo>
                    <a:pt x="219226" y="138304"/>
                    <a:pt x="192683" y="121540"/>
                    <a:pt x="145185" y="110364"/>
                  </a:cubicBezTo>
                  <a:cubicBezTo>
                    <a:pt x="97687" y="99188"/>
                    <a:pt x="58571" y="103379"/>
                    <a:pt x="41807" y="108967"/>
                  </a:cubicBezTo>
                  <a:cubicBezTo>
                    <a:pt x="1294" y="124334"/>
                    <a:pt x="6882" y="149480"/>
                    <a:pt x="20852" y="149480"/>
                  </a:cubicBezTo>
                  <a:cubicBezTo>
                    <a:pt x="40410" y="148083"/>
                    <a:pt x="83717" y="148083"/>
                    <a:pt x="132612" y="157862"/>
                  </a:cubicBezTo>
                  <a:cubicBezTo>
                    <a:pt x="168934" y="166244"/>
                    <a:pt x="201065" y="181611"/>
                    <a:pt x="215035" y="184405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8" name="任意多边形: 形状 157">
              <a:extLst>
                <a:ext uri="{FF2B5EF4-FFF2-40B4-BE49-F238E27FC236}">
                  <a16:creationId xmlns="" xmlns:a16="http://schemas.microsoft.com/office/drawing/2014/main" id="{2B02F510-5662-437D-9765-7DEFDC5EAE8B}"/>
                </a:ext>
              </a:extLst>
            </p:cNvPr>
            <p:cNvSpPr/>
            <p:nvPr/>
          </p:nvSpPr>
          <p:spPr>
            <a:xfrm>
              <a:off x="12313418" y="4349708"/>
              <a:ext cx="149927" cy="79094"/>
            </a:xfrm>
            <a:custGeom>
              <a:avLst/>
              <a:gdLst>
                <a:gd name="connsiteX0" fmla="*/ 210584 w 237490"/>
                <a:gd name="connsiteY0" fmla="*/ 113553 h 125730"/>
                <a:gd name="connsiteX1" fmla="*/ 237127 w 237490"/>
                <a:gd name="connsiteY1" fmla="*/ 107965 h 125730"/>
                <a:gd name="connsiteX2" fmla="*/ 232936 w 237490"/>
                <a:gd name="connsiteY2" fmla="*/ 80025 h 125730"/>
                <a:gd name="connsiteX3" fmla="*/ 151910 w 237490"/>
                <a:gd name="connsiteY3" fmla="*/ 29733 h 125730"/>
                <a:gd name="connsiteX4" fmla="*/ 47135 w 237490"/>
                <a:gd name="connsiteY4" fmla="*/ 11572 h 125730"/>
                <a:gd name="connsiteX5" fmla="*/ 19195 w 237490"/>
                <a:gd name="connsiteY5" fmla="*/ 47894 h 125730"/>
                <a:gd name="connsiteX6" fmla="*/ 130955 w 237490"/>
                <a:gd name="connsiteY6" fmla="*/ 74437 h 125730"/>
                <a:gd name="connsiteX7" fmla="*/ 210584 w 237490"/>
                <a:gd name="connsiteY7" fmla="*/ 113553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490" h="125730">
                  <a:moveTo>
                    <a:pt x="210584" y="113553"/>
                  </a:moveTo>
                  <a:cubicBezTo>
                    <a:pt x="218966" y="116347"/>
                    <a:pt x="228745" y="120538"/>
                    <a:pt x="237127" y="107965"/>
                  </a:cubicBezTo>
                  <a:cubicBezTo>
                    <a:pt x="242715" y="99583"/>
                    <a:pt x="241318" y="88407"/>
                    <a:pt x="232936" y="80025"/>
                  </a:cubicBezTo>
                  <a:cubicBezTo>
                    <a:pt x="223157" y="70246"/>
                    <a:pt x="199408" y="47894"/>
                    <a:pt x="151910" y="29733"/>
                  </a:cubicBezTo>
                  <a:cubicBezTo>
                    <a:pt x="104412" y="10175"/>
                    <a:pt x="63899" y="8778"/>
                    <a:pt x="47135" y="11572"/>
                  </a:cubicBezTo>
                  <a:cubicBezTo>
                    <a:pt x="3828" y="19954"/>
                    <a:pt x="5225" y="45100"/>
                    <a:pt x="19195" y="47894"/>
                  </a:cubicBezTo>
                  <a:cubicBezTo>
                    <a:pt x="38753" y="50688"/>
                    <a:pt x="83457" y="56276"/>
                    <a:pt x="130955" y="74437"/>
                  </a:cubicBezTo>
                  <a:cubicBezTo>
                    <a:pt x="164483" y="87010"/>
                    <a:pt x="195217" y="107965"/>
                    <a:pt x="210584" y="113553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59" name="任意多边形: 形状 158">
              <a:extLst>
                <a:ext uri="{FF2B5EF4-FFF2-40B4-BE49-F238E27FC236}">
                  <a16:creationId xmlns="" xmlns:a16="http://schemas.microsoft.com/office/drawing/2014/main" id="{2E8B4DE6-4E1E-4DA9-BA12-DBD6BB0538F9}"/>
                </a:ext>
              </a:extLst>
            </p:cNvPr>
            <p:cNvSpPr/>
            <p:nvPr/>
          </p:nvSpPr>
          <p:spPr>
            <a:xfrm>
              <a:off x="12298107" y="4275697"/>
              <a:ext cx="149927" cy="96671"/>
            </a:xfrm>
            <a:custGeom>
              <a:avLst/>
              <a:gdLst>
                <a:gd name="connsiteX0" fmla="*/ 204103 w 237490"/>
                <a:gd name="connsiteY0" fmla="*/ 139001 h 153670"/>
                <a:gd name="connsiteX1" fmla="*/ 230646 w 237490"/>
                <a:gd name="connsiteY1" fmla="*/ 137604 h 153670"/>
                <a:gd name="connsiteX2" fmla="*/ 229249 w 237490"/>
                <a:gd name="connsiteY2" fmla="*/ 109664 h 153670"/>
                <a:gd name="connsiteX3" fmla="*/ 153811 w 237490"/>
                <a:gd name="connsiteY3" fmla="*/ 46799 h 153670"/>
                <a:gd name="connsiteX4" fmla="*/ 50433 w 237490"/>
                <a:gd name="connsiteY4" fmla="*/ 10478 h 153670"/>
                <a:gd name="connsiteX5" fmla="*/ 18302 w 237490"/>
                <a:gd name="connsiteY5" fmla="*/ 39814 h 153670"/>
                <a:gd name="connsiteX6" fmla="*/ 125871 w 237490"/>
                <a:gd name="connsiteY6" fmla="*/ 85915 h 153670"/>
                <a:gd name="connsiteX7" fmla="*/ 204103 w 237490"/>
                <a:gd name="connsiteY7" fmla="*/ 139001 h 15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490" h="153670">
                  <a:moveTo>
                    <a:pt x="204103" y="139001"/>
                  </a:moveTo>
                  <a:cubicBezTo>
                    <a:pt x="211088" y="143193"/>
                    <a:pt x="222264" y="148780"/>
                    <a:pt x="230646" y="137604"/>
                  </a:cubicBezTo>
                  <a:cubicBezTo>
                    <a:pt x="236234" y="130619"/>
                    <a:pt x="237631" y="119443"/>
                    <a:pt x="229249" y="109664"/>
                  </a:cubicBezTo>
                  <a:cubicBezTo>
                    <a:pt x="220867" y="98488"/>
                    <a:pt x="199912" y="73343"/>
                    <a:pt x="153811" y="46799"/>
                  </a:cubicBezTo>
                  <a:cubicBezTo>
                    <a:pt x="109107" y="20256"/>
                    <a:pt x="68594" y="10478"/>
                    <a:pt x="50433" y="10478"/>
                  </a:cubicBezTo>
                  <a:cubicBezTo>
                    <a:pt x="5729" y="10478"/>
                    <a:pt x="4332" y="35623"/>
                    <a:pt x="18302" y="39814"/>
                  </a:cubicBezTo>
                  <a:cubicBezTo>
                    <a:pt x="37860" y="45403"/>
                    <a:pt x="81167" y="59373"/>
                    <a:pt x="125871" y="85915"/>
                  </a:cubicBezTo>
                  <a:cubicBezTo>
                    <a:pt x="162193" y="106870"/>
                    <a:pt x="190133" y="132016"/>
                    <a:pt x="204103" y="139001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0" name="任意多边形: 形状 159">
              <a:extLst>
                <a:ext uri="{FF2B5EF4-FFF2-40B4-BE49-F238E27FC236}">
                  <a16:creationId xmlns="" xmlns:a16="http://schemas.microsoft.com/office/drawing/2014/main" id="{28044947-A0EC-4510-8E51-930BDDBFB1CF}"/>
                </a:ext>
              </a:extLst>
            </p:cNvPr>
            <p:cNvSpPr/>
            <p:nvPr/>
          </p:nvSpPr>
          <p:spPr>
            <a:xfrm>
              <a:off x="12299680" y="4202567"/>
              <a:ext cx="141108" cy="105459"/>
            </a:xfrm>
            <a:custGeom>
              <a:avLst/>
              <a:gdLst>
                <a:gd name="connsiteX0" fmla="*/ 17208 w 223520"/>
                <a:gd name="connsiteY0" fmla="*/ 34524 h 167640"/>
                <a:gd name="connsiteX1" fmla="*/ 117792 w 223520"/>
                <a:gd name="connsiteY1" fmla="*/ 97389 h 167640"/>
                <a:gd name="connsiteX2" fmla="*/ 186245 w 223520"/>
                <a:gd name="connsiteY2" fmla="*/ 161651 h 167640"/>
                <a:gd name="connsiteX3" fmla="*/ 212788 w 223520"/>
                <a:gd name="connsiteY3" fmla="*/ 165842 h 167640"/>
                <a:gd name="connsiteX4" fmla="*/ 215582 w 223520"/>
                <a:gd name="connsiteY4" fmla="*/ 137902 h 167640"/>
                <a:gd name="connsiteX5" fmla="*/ 151320 w 223520"/>
                <a:gd name="connsiteY5" fmla="*/ 63861 h 167640"/>
                <a:gd name="connsiteX6" fmla="*/ 54927 w 223520"/>
                <a:gd name="connsiteY6" fmla="*/ 12172 h 167640"/>
                <a:gd name="connsiteX7" fmla="*/ 17208 w 223520"/>
                <a:gd name="connsiteY7" fmla="*/ 34524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20" h="167640">
                  <a:moveTo>
                    <a:pt x="17208" y="34524"/>
                  </a:moveTo>
                  <a:cubicBezTo>
                    <a:pt x="35369" y="42906"/>
                    <a:pt x="77279" y="65258"/>
                    <a:pt x="117792" y="97389"/>
                  </a:cubicBezTo>
                  <a:cubicBezTo>
                    <a:pt x="149923" y="122535"/>
                    <a:pt x="173672" y="151872"/>
                    <a:pt x="186245" y="161651"/>
                  </a:cubicBezTo>
                  <a:cubicBezTo>
                    <a:pt x="193230" y="167239"/>
                    <a:pt x="201612" y="174224"/>
                    <a:pt x="212788" y="165842"/>
                  </a:cubicBezTo>
                  <a:cubicBezTo>
                    <a:pt x="219773" y="160254"/>
                    <a:pt x="222567" y="149078"/>
                    <a:pt x="215582" y="137902"/>
                  </a:cubicBezTo>
                  <a:cubicBezTo>
                    <a:pt x="208597" y="125329"/>
                    <a:pt x="191833" y="97389"/>
                    <a:pt x="151320" y="63861"/>
                  </a:cubicBezTo>
                  <a:cubicBezTo>
                    <a:pt x="110807" y="30333"/>
                    <a:pt x="73088" y="14966"/>
                    <a:pt x="54927" y="12172"/>
                  </a:cubicBezTo>
                  <a:cubicBezTo>
                    <a:pt x="8826" y="3790"/>
                    <a:pt x="3238" y="28936"/>
                    <a:pt x="17208" y="34524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1" name="任意多边形: 形状 160">
              <a:extLst>
                <a:ext uri="{FF2B5EF4-FFF2-40B4-BE49-F238E27FC236}">
                  <a16:creationId xmlns="" xmlns:a16="http://schemas.microsoft.com/office/drawing/2014/main" id="{D40122C9-5877-4658-80D7-28CF42DD0A04}"/>
                </a:ext>
              </a:extLst>
            </p:cNvPr>
            <p:cNvSpPr/>
            <p:nvPr/>
          </p:nvSpPr>
          <p:spPr>
            <a:xfrm>
              <a:off x="12311667" y="4134570"/>
              <a:ext cx="123469" cy="123036"/>
            </a:xfrm>
            <a:custGeom>
              <a:avLst/>
              <a:gdLst>
                <a:gd name="connsiteX0" fmla="*/ 14983 w 195580"/>
                <a:gd name="connsiteY0" fmla="*/ 32249 h 195580"/>
                <a:gd name="connsiteX1" fmla="*/ 105788 w 195580"/>
                <a:gd name="connsiteY1" fmla="*/ 104893 h 195580"/>
                <a:gd name="connsiteX2" fmla="*/ 164462 w 195580"/>
                <a:gd name="connsiteY2" fmla="*/ 176140 h 195580"/>
                <a:gd name="connsiteX3" fmla="*/ 189608 w 195580"/>
                <a:gd name="connsiteY3" fmla="*/ 183125 h 195580"/>
                <a:gd name="connsiteX4" fmla="*/ 196593 w 195580"/>
                <a:gd name="connsiteY4" fmla="*/ 156582 h 195580"/>
                <a:gd name="connsiteX5" fmla="*/ 142110 w 195580"/>
                <a:gd name="connsiteY5" fmla="*/ 76953 h 195580"/>
                <a:gd name="connsiteX6" fmla="*/ 54099 w 195580"/>
                <a:gd name="connsiteY6" fmla="*/ 14088 h 195580"/>
                <a:gd name="connsiteX7" fmla="*/ 14983 w 195580"/>
                <a:gd name="connsiteY7" fmla="*/ 32249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580" h="195580">
                  <a:moveTo>
                    <a:pt x="14983" y="32249"/>
                  </a:moveTo>
                  <a:cubicBezTo>
                    <a:pt x="31747" y="43425"/>
                    <a:pt x="69466" y="68571"/>
                    <a:pt x="105788" y="104893"/>
                  </a:cubicBezTo>
                  <a:cubicBezTo>
                    <a:pt x="133728" y="134230"/>
                    <a:pt x="153286" y="164964"/>
                    <a:pt x="164462" y="176140"/>
                  </a:cubicBezTo>
                  <a:cubicBezTo>
                    <a:pt x="170050" y="181728"/>
                    <a:pt x="178432" y="190110"/>
                    <a:pt x="189608" y="183125"/>
                  </a:cubicBezTo>
                  <a:cubicBezTo>
                    <a:pt x="196593" y="178934"/>
                    <a:pt x="200784" y="167758"/>
                    <a:pt x="196593" y="156582"/>
                  </a:cubicBezTo>
                  <a:cubicBezTo>
                    <a:pt x="191005" y="144009"/>
                    <a:pt x="178432" y="114672"/>
                    <a:pt x="142110" y="76953"/>
                  </a:cubicBezTo>
                  <a:cubicBezTo>
                    <a:pt x="107185" y="39234"/>
                    <a:pt x="70863" y="19676"/>
                    <a:pt x="54099" y="14088"/>
                  </a:cubicBezTo>
                  <a:cubicBezTo>
                    <a:pt x="12189" y="1515"/>
                    <a:pt x="3807" y="25264"/>
                    <a:pt x="14983" y="32249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2" name="任意多边形: 形状 161">
              <a:extLst>
                <a:ext uri="{FF2B5EF4-FFF2-40B4-BE49-F238E27FC236}">
                  <a16:creationId xmlns="" xmlns:a16="http://schemas.microsoft.com/office/drawing/2014/main" id="{3565C3F4-F910-4727-8AA6-3CD699B1E2EA}"/>
                </a:ext>
              </a:extLst>
            </p:cNvPr>
            <p:cNvSpPr/>
            <p:nvPr/>
          </p:nvSpPr>
          <p:spPr>
            <a:xfrm>
              <a:off x="12333570" y="4072380"/>
              <a:ext cx="114650" cy="123036"/>
            </a:xfrm>
            <a:custGeom>
              <a:avLst/>
              <a:gdLst>
                <a:gd name="connsiteX0" fmla="*/ 92048 w 181610"/>
                <a:gd name="connsiteY0" fmla="*/ 110153 h 195580"/>
                <a:gd name="connsiteX1" fmla="*/ 139546 w 181610"/>
                <a:gd name="connsiteY1" fmla="*/ 185591 h 195580"/>
                <a:gd name="connsiteX2" fmla="*/ 163295 w 181610"/>
                <a:gd name="connsiteY2" fmla="*/ 195370 h 195580"/>
                <a:gd name="connsiteX3" fmla="*/ 173074 w 181610"/>
                <a:gd name="connsiteY3" fmla="*/ 170224 h 195580"/>
                <a:gd name="connsiteX4" fmla="*/ 131164 w 181610"/>
                <a:gd name="connsiteY4" fmla="*/ 86404 h 195580"/>
                <a:gd name="connsiteX5" fmla="*/ 54329 w 181610"/>
                <a:gd name="connsiteY5" fmla="*/ 16554 h 195580"/>
                <a:gd name="connsiteX6" fmla="*/ 13816 w 181610"/>
                <a:gd name="connsiteY6" fmla="*/ 30524 h 195580"/>
                <a:gd name="connsiteX7" fmla="*/ 92048 w 181610"/>
                <a:gd name="connsiteY7" fmla="*/ 110153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610" h="195580">
                  <a:moveTo>
                    <a:pt x="92048" y="110153"/>
                  </a:moveTo>
                  <a:cubicBezTo>
                    <a:pt x="115797" y="140887"/>
                    <a:pt x="131164" y="174415"/>
                    <a:pt x="139546" y="185591"/>
                  </a:cubicBezTo>
                  <a:cubicBezTo>
                    <a:pt x="145134" y="191179"/>
                    <a:pt x="152119" y="200958"/>
                    <a:pt x="163295" y="195370"/>
                  </a:cubicBezTo>
                  <a:cubicBezTo>
                    <a:pt x="171677" y="191179"/>
                    <a:pt x="175868" y="181400"/>
                    <a:pt x="173074" y="170224"/>
                  </a:cubicBezTo>
                  <a:cubicBezTo>
                    <a:pt x="170280" y="157651"/>
                    <a:pt x="160501" y="126917"/>
                    <a:pt x="131164" y="86404"/>
                  </a:cubicBezTo>
                  <a:cubicBezTo>
                    <a:pt x="101827" y="45891"/>
                    <a:pt x="69696" y="22142"/>
                    <a:pt x="54329" y="16554"/>
                  </a:cubicBezTo>
                  <a:cubicBezTo>
                    <a:pt x="15213" y="-210"/>
                    <a:pt x="4037" y="22142"/>
                    <a:pt x="13816" y="30524"/>
                  </a:cubicBezTo>
                  <a:cubicBezTo>
                    <a:pt x="29183" y="41700"/>
                    <a:pt x="62711" y="69640"/>
                    <a:pt x="92048" y="110153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3" name="任意多边形: 形状 162">
              <a:extLst>
                <a:ext uri="{FF2B5EF4-FFF2-40B4-BE49-F238E27FC236}">
                  <a16:creationId xmlns="" xmlns:a16="http://schemas.microsoft.com/office/drawing/2014/main" id="{918C5ED6-62D0-461C-9CC0-EB3326E06061}"/>
                </a:ext>
              </a:extLst>
            </p:cNvPr>
            <p:cNvSpPr/>
            <p:nvPr/>
          </p:nvSpPr>
          <p:spPr>
            <a:xfrm>
              <a:off x="12363105" y="4014974"/>
              <a:ext cx="97011" cy="131824"/>
            </a:xfrm>
            <a:custGeom>
              <a:avLst/>
              <a:gdLst>
                <a:gd name="connsiteX0" fmla="*/ 78791 w 153670"/>
                <a:gd name="connsiteY0" fmla="*/ 113396 h 209550"/>
                <a:gd name="connsiteX1" fmla="*/ 117907 w 153670"/>
                <a:gd name="connsiteY1" fmla="*/ 190231 h 209550"/>
                <a:gd name="connsiteX2" fmla="*/ 138862 w 153670"/>
                <a:gd name="connsiteY2" fmla="*/ 201408 h 209550"/>
                <a:gd name="connsiteX3" fmla="*/ 150038 w 153670"/>
                <a:gd name="connsiteY3" fmla="*/ 179056 h 209550"/>
                <a:gd name="connsiteX4" fmla="*/ 116510 w 153670"/>
                <a:gd name="connsiteY4" fmla="*/ 95236 h 209550"/>
                <a:gd name="connsiteX5" fmla="*/ 50851 w 153670"/>
                <a:gd name="connsiteY5" fmla="*/ 19798 h 209550"/>
                <a:gd name="connsiteX6" fmla="*/ 13132 w 153670"/>
                <a:gd name="connsiteY6" fmla="*/ 28179 h 209550"/>
                <a:gd name="connsiteX7" fmla="*/ 78791 w 153670"/>
                <a:gd name="connsiteY7" fmla="*/ 113396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670" h="209550">
                  <a:moveTo>
                    <a:pt x="78791" y="113396"/>
                  </a:moveTo>
                  <a:cubicBezTo>
                    <a:pt x="98349" y="145528"/>
                    <a:pt x="109525" y="177659"/>
                    <a:pt x="117907" y="190231"/>
                  </a:cubicBezTo>
                  <a:cubicBezTo>
                    <a:pt x="122098" y="197216"/>
                    <a:pt x="127686" y="205599"/>
                    <a:pt x="138862" y="201408"/>
                  </a:cubicBezTo>
                  <a:cubicBezTo>
                    <a:pt x="145847" y="198614"/>
                    <a:pt x="151435" y="190231"/>
                    <a:pt x="150038" y="179056"/>
                  </a:cubicBezTo>
                  <a:cubicBezTo>
                    <a:pt x="147244" y="166483"/>
                    <a:pt x="141656" y="137146"/>
                    <a:pt x="116510" y="95236"/>
                  </a:cubicBezTo>
                  <a:cubicBezTo>
                    <a:pt x="92761" y="53326"/>
                    <a:pt x="64821" y="28179"/>
                    <a:pt x="50851" y="19798"/>
                  </a:cubicBezTo>
                  <a:cubicBezTo>
                    <a:pt x="15926" y="-1157"/>
                    <a:pt x="4750" y="18401"/>
                    <a:pt x="13132" y="28179"/>
                  </a:cubicBezTo>
                  <a:cubicBezTo>
                    <a:pt x="25705" y="42149"/>
                    <a:pt x="53645" y="72883"/>
                    <a:pt x="78791" y="113396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4" name="任意多边形: 形状 163">
              <a:extLst>
                <a:ext uri="{FF2B5EF4-FFF2-40B4-BE49-F238E27FC236}">
                  <a16:creationId xmlns="" xmlns:a16="http://schemas.microsoft.com/office/drawing/2014/main" id="{746993AC-60B3-4010-A6CD-E2AAD89D6D51}"/>
                </a:ext>
              </a:extLst>
            </p:cNvPr>
            <p:cNvSpPr/>
            <p:nvPr/>
          </p:nvSpPr>
          <p:spPr>
            <a:xfrm>
              <a:off x="12395810" y="3973826"/>
              <a:ext cx="79373" cy="123036"/>
            </a:xfrm>
            <a:custGeom>
              <a:avLst/>
              <a:gdLst>
                <a:gd name="connsiteX0" fmla="*/ 67498 w 125730"/>
                <a:gd name="connsiteY0" fmla="*/ 108955 h 195580"/>
                <a:gd name="connsiteX1" fmla="*/ 96835 w 125730"/>
                <a:gd name="connsiteY1" fmla="*/ 182996 h 195580"/>
                <a:gd name="connsiteX2" fmla="*/ 114996 w 125730"/>
                <a:gd name="connsiteY2" fmla="*/ 195569 h 195580"/>
                <a:gd name="connsiteX3" fmla="*/ 126172 w 125730"/>
                <a:gd name="connsiteY3" fmla="*/ 176011 h 195580"/>
                <a:gd name="connsiteX4" fmla="*/ 102423 w 125730"/>
                <a:gd name="connsiteY4" fmla="*/ 96382 h 195580"/>
                <a:gd name="connsiteX5" fmla="*/ 47940 w 125730"/>
                <a:gd name="connsiteY5" fmla="*/ 20944 h 195580"/>
                <a:gd name="connsiteX6" fmla="*/ 13015 w 125730"/>
                <a:gd name="connsiteY6" fmla="*/ 25135 h 195580"/>
                <a:gd name="connsiteX7" fmla="*/ 67498 w 125730"/>
                <a:gd name="connsiteY7" fmla="*/ 108955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730" h="195580">
                  <a:moveTo>
                    <a:pt x="67498" y="108955"/>
                  </a:moveTo>
                  <a:cubicBezTo>
                    <a:pt x="82865" y="139689"/>
                    <a:pt x="91247" y="170423"/>
                    <a:pt x="96835" y="182996"/>
                  </a:cubicBezTo>
                  <a:cubicBezTo>
                    <a:pt x="99629" y="188584"/>
                    <a:pt x="105217" y="198363"/>
                    <a:pt x="114996" y="195569"/>
                  </a:cubicBezTo>
                  <a:cubicBezTo>
                    <a:pt x="121981" y="194172"/>
                    <a:pt x="127569" y="185790"/>
                    <a:pt x="126172" y="176011"/>
                  </a:cubicBezTo>
                  <a:cubicBezTo>
                    <a:pt x="124775" y="164835"/>
                    <a:pt x="121981" y="136895"/>
                    <a:pt x="102423" y="96382"/>
                  </a:cubicBezTo>
                  <a:cubicBezTo>
                    <a:pt x="82865" y="55869"/>
                    <a:pt x="60513" y="30723"/>
                    <a:pt x="47940" y="20944"/>
                  </a:cubicBezTo>
                  <a:cubicBezTo>
                    <a:pt x="17206" y="-11"/>
                    <a:pt x="4633" y="15356"/>
                    <a:pt x="13015" y="25135"/>
                  </a:cubicBezTo>
                  <a:cubicBezTo>
                    <a:pt x="24191" y="37708"/>
                    <a:pt x="47940" y="68442"/>
                    <a:pt x="67498" y="108955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5" name="任意多边形: 形状 164">
              <a:extLst>
                <a:ext uri="{FF2B5EF4-FFF2-40B4-BE49-F238E27FC236}">
                  <a16:creationId xmlns="" xmlns:a16="http://schemas.microsoft.com/office/drawing/2014/main" id="{43C93FBB-3BED-4883-978A-FE1663C03A9F}"/>
                </a:ext>
              </a:extLst>
            </p:cNvPr>
            <p:cNvSpPr/>
            <p:nvPr/>
          </p:nvSpPr>
          <p:spPr>
            <a:xfrm>
              <a:off x="12433567" y="3940356"/>
              <a:ext cx="158746" cy="123036"/>
            </a:xfrm>
            <a:custGeom>
              <a:avLst/>
              <a:gdLst>
                <a:gd name="connsiteX0" fmla="*/ 53791 w 251460"/>
                <a:gd name="connsiteY0" fmla="*/ 103486 h 195580"/>
                <a:gd name="connsiteX1" fmla="*/ 74746 w 251460"/>
                <a:gd name="connsiteY1" fmla="*/ 171939 h 195580"/>
                <a:gd name="connsiteX2" fmla="*/ 90113 w 251460"/>
                <a:gd name="connsiteY2" fmla="*/ 184512 h 195580"/>
                <a:gd name="connsiteX3" fmla="*/ 98495 w 251460"/>
                <a:gd name="connsiteY3" fmla="*/ 180321 h 195580"/>
                <a:gd name="connsiteX4" fmla="*/ 97098 w 251460"/>
                <a:gd name="connsiteY4" fmla="*/ 190100 h 195580"/>
                <a:gd name="connsiteX5" fmla="*/ 111068 w 251460"/>
                <a:gd name="connsiteY5" fmla="*/ 197085 h 195580"/>
                <a:gd name="connsiteX6" fmla="*/ 165551 w 251460"/>
                <a:gd name="connsiteY6" fmla="*/ 185909 h 195580"/>
                <a:gd name="connsiteX7" fmla="*/ 235401 w 251460"/>
                <a:gd name="connsiteY7" fmla="*/ 187306 h 195580"/>
                <a:gd name="connsiteX8" fmla="*/ 224225 w 251460"/>
                <a:gd name="connsiteY8" fmla="*/ 163557 h 195580"/>
                <a:gd name="connsiteX9" fmla="*/ 159963 w 251460"/>
                <a:gd name="connsiteY9" fmla="*/ 157969 h 195580"/>
                <a:gd name="connsiteX10" fmla="*/ 104083 w 251460"/>
                <a:gd name="connsiteY10" fmla="*/ 174733 h 195580"/>
                <a:gd name="connsiteX11" fmla="*/ 99892 w 251460"/>
                <a:gd name="connsiteY11" fmla="*/ 177527 h 195580"/>
                <a:gd name="connsiteX12" fmla="*/ 102686 w 251460"/>
                <a:gd name="connsiteY12" fmla="*/ 167748 h 195580"/>
                <a:gd name="connsiteX13" fmla="*/ 87319 w 251460"/>
                <a:gd name="connsiteY13" fmla="*/ 93707 h 195580"/>
                <a:gd name="connsiteX14" fmla="*/ 44012 w 251460"/>
                <a:gd name="connsiteY14" fmla="*/ 22460 h 195580"/>
                <a:gd name="connsiteX15" fmla="*/ 11881 w 251460"/>
                <a:gd name="connsiteY15" fmla="*/ 23857 h 195580"/>
                <a:gd name="connsiteX16" fmla="*/ 53791 w 251460"/>
                <a:gd name="connsiteY16" fmla="*/ 103486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460" h="195580">
                  <a:moveTo>
                    <a:pt x="53791" y="103486"/>
                  </a:moveTo>
                  <a:cubicBezTo>
                    <a:pt x="64967" y="132823"/>
                    <a:pt x="70555" y="160763"/>
                    <a:pt x="74746" y="171939"/>
                  </a:cubicBezTo>
                  <a:cubicBezTo>
                    <a:pt x="77540" y="177527"/>
                    <a:pt x="80334" y="185909"/>
                    <a:pt x="90113" y="184512"/>
                  </a:cubicBezTo>
                  <a:cubicBezTo>
                    <a:pt x="92907" y="184512"/>
                    <a:pt x="95701" y="183115"/>
                    <a:pt x="98495" y="180321"/>
                  </a:cubicBezTo>
                  <a:cubicBezTo>
                    <a:pt x="95701" y="183115"/>
                    <a:pt x="95701" y="187306"/>
                    <a:pt x="97098" y="190100"/>
                  </a:cubicBezTo>
                  <a:cubicBezTo>
                    <a:pt x="99892" y="198482"/>
                    <a:pt x="106877" y="197085"/>
                    <a:pt x="111068" y="197085"/>
                  </a:cubicBezTo>
                  <a:cubicBezTo>
                    <a:pt x="119450" y="197085"/>
                    <a:pt x="141802" y="188703"/>
                    <a:pt x="165551" y="185909"/>
                  </a:cubicBezTo>
                  <a:cubicBezTo>
                    <a:pt x="196285" y="183115"/>
                    <a:pt x="222828" y="185909"/>
                    <a:pt x="235401" y="187306"/>
                  </a:cubicBezTo>
                  <a:cubicBezTo>
                    <a:pt x="243783" y="188703"/>
                    <a:pt x="249371" y="173336"/>
                    <a:pt x="224225" y="163557"/>
                  </a:cubicBezTo>
                  <a:cubicBezTo>
                    <a:pt x="214446" y="159366"/>
                    <a:pt x="190697" y="155175"/>
                    <a:pt x="159963" y="157969"/>
                  </a:cubicBezTo>
                  <a:cubicBezTo>
                    <a:pt x="129229" y="162160"/>
                    <a:pt x="111068" y="170542"/>
                    <a:pt x="104083" y="174733"/>
                  </a:cubicBezTo>
                  <a:cubicBezTo>
                    <a:pt x="102686" y="176130"/>
                    <a:pt x="101289" y="176130"/>
                    <a:pt x="99892" y="177527"/>
                  </a:cubicBezTo>
                  <a:cubicBezTo>
                    <a:pt x="101289" y="174733"/>
                    <a:pt x="102686" y="171939"/>
                    <a:pt x="102686" y="167748"/>
                  </a:cubicBezTo>
                  <a:cubicBezTo>
                    <a:pt x="102686" y="156572"/>
                    <a:pt x="101289" y="131426"/>
                    <a:pt x="87319" y="93707"/>
                  </a:cubicBezTo>
                  <a:cubicBezTo>
                    <a:pt x="73349" y="55988"/>
                    <a:pt x="53791" y="30842"/>
                    <a:pt x="44012" y="22460"/>
                  </a:cubicBezTo>
                  <a:cubicBezTo>
                    <a:pt x="17469" y="108"/>
                    <a:pt x="6293" y="14078"/>
                    <a:pt x="11881" y="23857"/>
                  </a:cubicBezTo>
                  <a:cubicBezTo>
                    <a:pt x="20263" y="36430"/>
                    <a:pt x="39821" y="65767"/>
                    <a:pt x="53791" y="103486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6" name="任意多边形: 形状 165">
              <a:extLst>
                <a:ext uri="{FF2B5EF4-FFF2-40B4-BE49-F238E27FC236}">
                  <a16:creationId xmlns="" xmlns:a16="http://schemas.microsoft.com/office/drawing/2014/main" id="{D8C6BAF9-4C31-428F-B4B2-1D4EDA84D68B}"/>
                </a:ext>
              </a:extLst>
            </p:cNvPr>
            <p:cNvSpPr/>
            <p:nvPr/>
          </p:nvSpPr>
          <p:spPr>
            <a:xfrm>
              <a:off x="12470988" y="3916624"/>
              <a:ext cx="52915" cy="105459"/>
            </a:xfrm>
            <a:custGeom>
              <a:avLst/>
              <a:gdLst>
                <a:gd name="connsiteX0" fmla="*/ 43409 w 83820"/>
                <a:gd name="connsiteY0" fmla="*/ 93712 h 167640"/>
                <a:gd name="connsiteX1" fmla="*/ 55981 w 83820"/>
                <a:gd name="connsiteY1" fmla="*/ 155180 h 167640"/>
                <a:gd name="connsiteX2" fmla="*/ 69951 w 83820"/>
                <a:gd name="connsiteY2" fmla="*/ 167753 h 167640"/>
                <a:gd name="connsiteX3" fmla="*/ 82525 w 83820"/>
                <a:gd name="connsiteY3" fmla="*/ 153783 h 167640"/>
                <a:gd name="connsiteX4" fmla="*/ 75540 w 83820"/>
                <a:gd name="connsiteY4" fmla="*/ 88124 h 167640"/>
                <a:gd name="connsiteX5" fmla="*/ 42011 w 83820"/>
                <a:gd name="connsiteY5" fmla="*/ 22465 h 167640"/>
                <a:gd name="connsiteX6" fmla="*/ 11278 w 83820"/>
                <a:gd name="connsiteY6" fmla="*/ 21068 h 167640"/>
                <a:gd name="connsiteX7" fmla="*/ 43409 w 83820"/>
                <a:gd name="connsiteY7" fmla="*/ 93712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" h="167640">
                  <a:moveTo>
                    <a:pt x="43409" y="93712"/>
                  </a:moveTo>
                  <a:cubicBezTo>
                    <a:pt x="50394" y="120255"/>
                    <a:pt x="53188" y="145401"/>
                    <a:pt x="55981" y="155180"/>
                  </a:cubicBezTo>
                  <a:cubicBezTo>
                    <a:pt x="57379" y="160768"/>
                    <a:pt x="60173" y="167753"/>
                    <a:pt x="69951" y="167753"/>
                  </a:cubicBezTo>
                  <a:cubicBezTo>
                    <a:pt x="75540" y="167753"/>
                    <a:pt x="82525" y="162165"/>
                    <a:pt x="82525" y="153783"/>
                  </a:cubicBezTo>
                  <a:cubicBezTo>
                    <a:pt x="83921" y="144004"/>
                    <a:pt x="85319" y="121652"/>
                    <a:pt x="75540" y="88124"/>
                  </a:cubicBezTo>
                  <a:cubicBezTo>
                    <a:pt x="65761" y="54596"/>
                    <a:pt x="51791" y="30847"/>
                    <a:pt x="42011" y="22465"/>
                  </a:cubicBezTo>
                  <a:cubicBezTo>
                    <a:pt x="19660" y="1510"/>
                    <a:pt x="7086" y="12686"/>
                    <a:pt x="11278" y="21068"/>
                  </a:cubicBezTo>
                  <a:cubicBezTo>
                    <a:pt x="18263" y="32244"/>
                    <a:pt x="33630" y="60184"/>
                    <a:pt x="43409" y="93712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7" name="任意多边形: 形状 166">
              <a:extLst>
                <a:ext uri="{FF2B5EF4-FFF2-40B4-BE49-F238E27FC236}">
                  <a16:creationId xmlns="" xmlns:a16="http://schemas.microsoft.com/office/drawing/2014/main" id="{231D722D-EBB4-46C1-B38B-8198705CD99A}"/>
                </a:ext>
              </a:extLst>
            </p:cNvPr>
            <p:cNvSpPr/>
            <p:nvPr/>
          </p:nvSpPr>
          <p:spPr>
            <a:xfrm>
              <a:off x="12508265" y="3899345"/>
              <a:ext cx="44096" cy="96671"/>
            </a:xfrm>
            <a:custGeom>
              <a:avLst/>
              <a:gdLst>
                <a:gd name="connsiteX0" fmla="*/ 31859 w 69850"/>
                <a:gd name="connsiteY0" fmla="*/ 83460 h 153670"/>
                <a:gd name="connsiteX1" fmla="*/ 37447 w 69850"/>
                <a:gd name="connsiteY1" fmla="*/ 136546 h 153670"/>
                <a:gd name="connsiteX2" fmla="*/ 48623 w 69850"/>
                <a:gd name="connsiteY2" fmla="*/ 147722 h 153670"/>
                <a:gd name="connsiteX3" fmla="*/ 61196 w 69850"/>
                <a:gd name="connsiteY3" fmla="*/ 136546 h 153670"/>
                <a:gd name="connsiteX4" fmla="*/ 61196 w 69850"/>
                <a:gd name="connsiteY4" fmla="*/ 80666 h 153670"/>
                <a:gd name="connsiteX5" fmla="*/ 37447 w 69850"/>
                <a:gd name="connsiteY5" fmla="*/ 21992 h 153670"/>
                <a:gd name="connsiteX6" fmla="*/ 10904 w 69850"/>
                <a:gd name="connsiteY6" fmla="*/ 19198 h 153670"/>
                <a:gd name="connsiteX7" fmla="*/ 31859 w 69850"/>
                <a:gd name="connsiteY7" fmla="*/ 83460 h 15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153670">
                  <a:moveTo>
                    <a:pt x="31859" y="83460"/>
                  </a:moveTo>
                  <a:cubicBezTo>
                    <a:pt x="36050" y="105812"/>
                    <a:pt x="36050" y="128164"/>
                    <a:pt x="37447" y="136546"/>
                  </a:cubicBezTo>
                  <a:cubicBezTo>
                    <a:pt x="38844" y="140737"/>
                    <a:pt x="40241" y="147722"/>
                    <a:pt x="48623" y="147722"/>
                  </a:cubicBezTo>
                  <a:cubicBezTo>
                    <a:pt x="54211" y="147722"/>
                    <a:pt x="59799" y="143531"/>
                    <a:pt x="61196" y="136546"/>
                  </a:cubicBezTo>
                  <a:cubicBezTo>
                    <a:pt x="62593" y="128164"/>
                    <a:pt x="66784" y="110003"/>
                    <a:pt x="61196" y="80666"/>
                  </a:cubicBezTo>
                  <a:cubicBezTo>
                    <a:pt x="55608" y="51329"/>
                    <a:pt x="44432" y="30374"/>
                    <a:pt x="37447" y="21992"/>
                  </a:cubicBezTo>
                  <a:cubicBezTo>
                    <a:pt x="19286" y="2434"/>
                    <a:pt x="8110" y="12213"/>
                    <a:pt x="10904" y="19198"/>
                  </a:cubicBezTo>
                  <a:cubicBezTo>
                    <a:pt x="16492" y="30374"/>
                    <a:pt x="26271" y="54123"/>
                    <a:pt x="31859" y="83460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8" name="任意多边形: 形状 167">
              <a:extLst>
                <a:ext uri="{FF2B5EF4-FFF2-40B4-BE49-F238E27FC236}">
                  <a16:creationId xmlns="" xmlns:a16="http://schemas.microsoft.com/office/drawing/2014/main" id="{8F0823ED-8156-46D9-AA20-BAFDE4320B3E}"/>
                </a:ext>
              </a:extLst>
            </p:cNvPr>
            <p:cNvSpPr/>
            <p:nvPr/>
          </p:nvSpPr>
          <p:spPr>
            <a:xfrm>
              <a:off x="12540918" y="3889432"/>
              <a:ext cx="35277" cy="79094"/>
            </a:xfrm>
            <a:custGeom>
              <a:avLst/>
              <a:gdLst>
                <a:gd name="connsiteX0" fmla="*/ 26237 w 55880"/>
                <a:gd name="connsiteY0" fmla="*/ 72676 h 125730"/>
                <a:gd name="connsiteX1" fmla="*/ 26237 w 55880"/>
                <a:gd name="connsiteY1" fmla="*/ 117380 h 125730"/>
                <a:gd name="connsiteX2" fmla="*/ 34619 w 55880"/>
                <a:gd name="connsiteY2" fmla="*/ 127159 h 125730"/>
                <a:gd name="connsiteX3" fmla="*/ 47192 w 55880"/>
                <a:gd name="connsiteY3" fmla="*/ 118777 h 125730"/>
                <a:gd name="connsiteX4" fmla="*/ 51383 w 55880"/>
                <a:gd name="connsiteY4" fmla="*/ 71279 h 125730"/>
                <a:gd name="connsiteX5" fmla="*/ 34619 w 55880"/>
                <a:gd name="connsiteY5" fmla="*/ 20987 h 125730"/>
                <a:gd name="connsiteX6" fmla="*/ 10870 w 55880"/>
                <a:gd name="connsiteY6" fmla="*/ 16796 h 125730"/>
                <a:gd name="connsiteX7" fmla="*/ 26237 w 55880"/>
                <a:gd name="connsiteY7" fmla="*/ 72676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80" h="125730">
                  <a:moveTo>
                    <a:pt x="26237" y="72676"/>
                  </a:moveTo>
                  <a:cubicBezTo>
                    <a:pt x="27634" y="92234"/>
                    <a:pt x="26237" y="110395"/>
                    <a:pt x="26237" y="117380"/>
                  </a:cubicBezTo>
                  <a:cubicBezTo>
                    <a:pt x="26237" y="121571"/>
                    <a:pt x="27634" y="127159"/>
                    <a:pt x="34619" y="127159"/>
                  </a:cubicBezTo>
                  <a:cubicBezTo>
                    <a:pt x="40207" y="127159"/>
                    <a:pt x="44398" y="124365"/>
                    <a:pt x="47192" y="118777"/>
                  </a:cubicBezTo>
                  <a:cubicBezTo>
                    <a:pt x="49986" y="111792"/>
                    <a:pt x="54177" y="96425"/>
                    <a:pt x="51383" y="71279"/>
                  </a:cubicBezTo>
                  <a:cubicBezTo>
                    <a:pt x="48589" y="46133"/>
                    <a:pt x="40207" y="27972"/>
                    <a:pt x="34619" y="20987"/>
                  </a:cubicBezTo>
                  <a:cubicBezTo>
                    <a:pt x="20649" y="4223"/>
                    <a:pt x="8076" y="11208"/>
                    <a:pt x="10870" y="16796"/>
                  </a:cubicBezTo>
                  <a:cubicBezTo>
                    <a:pt x="16458" y="26575"/>
                    <a:pt x="23443" y="47530"/>
                    <a:pt x="26237" y="72676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69" name="任意多边形: 形状 168">
              <a:extLst>
                <a:ext uri="{FF2B5EF4-FFF2-40B4-BE49-F238E27FC236}">
                  <a16:creationId xmlns="" xmlns:a16="http://schemas.microsoft.com/office/drawing/2014/main" id="{C6A695E1-76FD-40A7-AEEF-4F41B5B374E8}"/>
                </a:ext>
              </a:extLst>
            </p:cNvPr>
            <p:cNvSpPr/>
            <p:nvPr/>
          </p:nvSpPr>
          <p:spPr>
            <a:xfrm>
              <a:off x="12573722" y="3884838"/>
              <a:ext cx="26458" cy="70306"/>
            </a:xfrm>
            <a:custGeom>
              <a:avLst/>
              <a:gdLst>
                <a:gd name="connsiteX0" fmla="*/ 17581 w 41910"/>
                <a:gd name="connsiteY0" fmla="*/ 59023 h 111760"/>
                <a:gd name="connsiteX1" fmla="*/ 14787 w 41910"/>
                <a:gd name="connsiteY1" fmla="*/ 93948 h 111760"/>
                <a:gd name="connsiteX2" fmla="*/ 21772 w 41910"/>
                <a:gd name="connsiteY2" fmla="*/ 102330 h 111760"/>
                <a:gd name="connsiteX3" fmla="*/ 32948 w 41910"/>
                <a:gd name="connsiteY3" fmla="*/ 96742 h 111760"/>
                <a:gd name="connsiteX4" fmla="*/ 41330 w 41910"/>
                <a:gd name="connsiteY4" fmla="*/ 60420 h 111760"/>
                <a:gd name="connsiteX5" fmla="*/ 31551 w 41910"/>
                <a:gd name="connsiteY5" fmla="*/ 19907 h 111760"/>
                <a:gd name="connsiteX6" fmla="*/ 10596 w 41910"/>
                <a:gd name="connsiteY6" fmla="*/ 15716 h 111760"/>
                <a:gd name="connsiteX7" fmla="*/ 17581 w 41910"/>
                <a:gd name="connsiteY7" fmla="*/ 59023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10" h="111760">
                  <a:moveTo>
                    <a:pt x="17581" y="59023"/>
                  </a:moveTo>
                  <a:cubicBezTo>
                    <a:pt x="17581" y="74390"/>
                    <a:pt x="13390" y="88360"/>
                    <a:pt x="14787" y="93948"/>
                  </a:cubicBezTo>
                  <a:cubicBezTo>
                    <a:pt x="14787" y="96742"/>
                    <a:pt x="14787" y="100933"/>
                    <a:pt x="21772" y="102330"/>
                  </a:cubicBezTo>
                  <a:cubicBezTo>
                    <a:pt x="25963" y="102330"/>
                    <a:pt x="31551" y="100933"/>
                    <a:pt x="32948" y="96742"/>
                  </a:cubicBezTo>
                  <a:cubicBezTo>
                    <a:pt x="35742" y="91154"/>
                    <a:pt x="41330" y="79978"/>
                    <a:pt x="41330" y="60420"/>
                  </a:cubicBezTo>
                  <a:cubicBezTo>
                    <a:pt x="41330" y="40862"/>
                    <a:pt x="35742" y="25495"/>
                    <a:pt x="31551" y="19907"/>
                  </a:cubicBezTo>
                  <a:cubicBezTo>
                    <a:pt x="20375" y="5937"/>
                    <a:pt x="9199" y="10128"/>
                    <a:pt x="10596" y="15716"/>
                  </a:cubicBezTo>
                  <a:cubicBezTo>
                    <a:pt x="13390" y="21304"/>
                    <a:pt x="17581" y="39465"/>
                    <a:pt x="17581" y="59023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0" name="任意多边形: 形状 169">
              <a:extLst>
                <a:ext uri="{FF2B5EF4-FFF2-40B4-BE49-F238E27FC236}">
                  <a16:creationId xmlns="" xmlns:a16="http://schemas.microsoft.com/office/drawing/2014/main" id="{2543B798-B540-4D14-9623-2D2C76A50C23}"/>
                </a:ext>
              </a:extLst>
            </p:cNvPr>
            <p:cNvSpPr/>
            <p:nvPr/>
          </p:nvSpPr>
          <p:spPr>
            <a:xfrm>
              <a:off x="12601136" y="3882303"/>
              <a:ext cx="26458" cy="52730"/>
            </a:xfrm>
            <a:custGeom>
              <a:avLst/>
              <a:gdLst>
                <a:gd name="connsiteX0" fmla="*/ 16066 w 41910"/>
                <a:gd name="connsiteY0" fmla="*/ 79816 h 83820"/>
                <a:gd name="connsiteX1" fmla="*/ 25845 w 41910"/>
                <a:gd name="connsiteY1" fmla="*/ 75625 h 83820"/>
                <a:gd name="connsiteX2" fmla="*/ 35624 w 41910"/>
                <a:gd name="connsiteY2" fmla="*/ 49082 h 83820"/>
                <a:gd name="connsiteX3" fmla="*/ 30036 w 41910"/>
                <a:gd name="connsiteY3" fmla="*/ 18348 h 83820"/>
                <a:gd name="connsiteX4" fmla="*/ 13272 w 41910"/>
                <a:gd name="connsiteY4" fmla="*/ 14157 h 83820"/>
                <a:gd name="connsiteX5" fmla="*/ 16066 w 41910"/>
                <a:gd name="connsiteY5" fmla="*/ 47685 h 83820"/>
                <a:gd name="connsiteX6" fmla="*/ 10478 w 41910"/>
                <a:gd name="connsiteY6" fmla="*/ 74228 h 83820"/>
                <a:gd name="connsiteX7" fmla="*/ 16066 w 41910"/>
                <a:gd name="connsiteY7" fmla="*/ 79816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10" h="83820">
                  <a:moveTo>
                    <a:pt x="16066" y="79816"/>
                  </a:moveTo>
                  <a:cubicBezTo>
                    <a:pt x="18860" y="81213"/>
                    <a:pt x="24448" y="79816"/>
                    <a:pt x="25845" y="75625"/>
                  </a:cubicBezTo>
                  <a:cubicBezTo>
                    <a:pt x="28639" y="71433"/>
                    <a:pt x="34227" y="63052"/>
                    <a:pt x="35624" y="49082"/>
                  </a:cubicBezTo>
                  <a:cubicBezTo>
                    <a:pt x="37021" y="33715"/>
                    <a:pt x="32830" y="22538"/>
                    <a:pt x="30036" y="18348"/>
                  </a:cubicBezTo>
                  <a:cubicBezTo>
                    <a:pt x="21654" y="7172"/>
                    <a:pt x="11875" y="9966"/>
                    <a:pt x="13272" y="14157"/>
                  </a:cubicBezTo>
                  <a:cubicBezTo>
                    <a:pt x="14669" y="19745"/>
                    <a:pt x="17463" y="32318"/>
                    <a:pt x="16066" y="47685"/>
                  </a:cubicBezTo>
                  <a:cubicBezTo>
                    <a:pt x="14669" y="58861"/>
                    <a:pt x="10478" y="70037"/>
                    <a:pt x="10478" y="74228"/>
                  </a:cubicBezTo>
                  <a:cubicBezTo>
                    <a:pt x="10478" y="75625"/>
                    <a:pt x="10478" y="78418"/>
                    <a:pt x="16066" y="79816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1" name="任意多边形: 形状 170">
              <a:extLst>
                <a:ext uri="{FF2B5EF4-FFF2-40B4-BE49-F238E27FC236}">
                  <a16:creationId xmlns="" xmlns:a16="http://schemas.microsoft.com/office/drawing/2014/main" id="{F5F996D2-AC3E-4BD9-935E-60E71A7930D7}"/>
                </a:ext>
              </a:extLst>
            </p:cNvPr>
            <p:cNvSpPr/>
            <p:nvPr/>
          </p:nvSpPr>
          <p:spPr>
            <a:xfrm>
              <a:off x="12986232" y="4314648"/>
              <a:ext cx="88192" cy="96671"/>
            </a:xfrm>
            <a:custGeom>
              <a:avLst/>
              <a:gdLst>
                <a:gd name="connsiteX0" fmla="*/ 48678 w 139700"/>
                <a:gd name="connsiteY0" fmla="*/ 14218 h 153670"/>
                <a:gd name="connsiteX1" fmla="*/ 12357 w 139700"/>
                <a:gd name="connsiteY1" fmla="*/ 26791 h 153670"/>
                <a:gd name="connsiteX2" fmla="*/ 68237 w 139700"/>
                <a:gd name="connsiteY2" fmla="*/ 88259 h 153670"/>
                <a:gd name="connsiteX3" fmla="*/ 98970 w 139700"/>
                <a:gd name="connsiteY3" fmla="*/ 146933 h 153670"/>
                <a:gd name="connsiteX4" fmla="*/ 118528 w 139700"/>
                <a:gd name="connsiteY4" fmla="*/ 153918 h 153670"/>
                <a:gd name="connsiteX5" fmla="*/ 129705 w 139700"/>
                <a:gd name="connsiteY5" fmla="*/ 132963 h 153670"/>
                <a:gd name="connsiteX6" fmla="*/ 104558 w 139700"/>
                <a:gd name="connsiteY6" fmla="*/ 67304 h 153670"/>
                <a:gd name="connsiteX7" fmla="*/ 48678 w 139700"/>
                <a:gd name="connsiteY7" fmla="*/ 14218 h 15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0" h="153670">
                  <a:moveTo>
                    <a:pt x="48678" y="14218"/>
                  </a:moveTo>
                  <a:cubicBezTo>
                    <a:pt x="17945" y="3042"/>
                    <a:pt x="5372" y="19806"/>
                    <a:pt x="12357" y="26791"/>
                  </a:cubicBezTo>
                  <a:cubicBezTo>
                    <a:pt x="23532" y="36570"/>
                    <a:pt x="48678" y="58922"/>
                    <a:pt x="68237" y="88259"/>
                  </a:cubicBezTo>
                  <a:cubicBezTo>
                    <a:pt x="83603" y="112008"/>
                    <a:pt x="91985" y="138551"/>
                    <a:pt x="98970" y="146933"/>
                  </a:cubicBezTo>
                  <a:cubicBezTo>
                    <a:pt x="101765" y="151124"/>
                    <a:pt x="107352" y="158109"/>
                    <a:pt x="118528" y="153918"/>
                  </a:cubicBezTo>
                  <a:cubicBezTo>
                    <a:pt x="125513" y="151124"/>
                    <a:pt x="131102" y="142742"/>
                    <a:pt x="129705" y="132963"/>
                  </a:cubicBezTo>
                  <a:cubicBezTo>
                    <a:pt x="128307" y="123184"/>
                    <a:pt x="124117" y="98038"/>
                    <a:pt x="104558" y="67304"/>
                  </a:cubicBezTo>
                  <a:cubicBezTo>
                    <a:pt x="85000" y="36570"/>
                    <a:pt x="61252" y="18409"/>
                    <a:pt x="48678" y="14218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="" xmlns:a16="http://schemas.microsoft.com/office/drawing/2014/main" id="{434FA7BE-87B1-4F79-96BB-21E5CE6E2AEC}"/>
                </a:ext>
              </a:extLst>
            </p:cNvPr>
            <p:cNvSpPr/>
            <p:nvPr/>
          </p:nvSpPr>
          <p:spPr>
            <a:xfrm>
              <a:off x="12991683" y="4268250"/>
              <a:ext cx="97011" cy="96671"/>
            </a:xfrm>
            <a:custGeom>
              <a:avLst/>
              <a:gdLst>
                <a:gd name="connsiteX0" fmla="*/ 137834 w 153670"/>
                <a:gd name="connsiteY0" fmla="*/ 143854 h 153670"/>
                <a:gd name="connsiteX1" fmla="*/ 146216 w 153670"/>
                <a:gd name="connsiteY1" fmla="*/ 121502 h 153670"/>
                <a:gd name="connsiteX2" fmla="*/ 111291 w 153670"/>
                <a:gd name="connsiteY2" fmla="*/ 58637 h 153670"/>
                <a:gd name="connsiteX3" fmla="*/ 47029 w 153670"/>
                <a:gd name="connsiteY3" fmla="*/ 12536 h 153670"/>
                <a:gd name="connsiteX4" fmla="*/ 13501 w 153670"/>
                <a:gd name="connsiteY4" fmla="*/ 29300 h 153670"/>
                <a:gd name="connsiteX5" fmla="*/ 77763 w 153670"/>
                <a:gd name="connsiteY5" fmla="*/ 83783 h 153670"/>
                <a:gd name="connsiteX6" fmla="*/ 116879 w 153670"/>
                <a:gd name="connsiteY6" fmla="*/ 138266 h 153670"/>
                <a:gd name="connsiteX7" fmla="*/ 137834 w 153670"/>
                <a:gd name="connsiteY7" fmla="*/ 143854 h 15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670" h="153670">
                  <a:moveTo>
                    <a:pt x="137834" y="143854"/>
                  </a:moveTo>
                  <a:cubicBezTo>
                    <a:pt x="144819" y="139663"/>
                    <a:pt x="149010" y="131281"/>
                    <a:pt x="146216" y="121502"/>
                  </a:cubicBezTo>
                  <a:cubicBezTo>
                    <a:pt x="143422" y="111723"/>
                    <a:pt x="136437" y="87974"/>
                    <a:pt x="111291" y="58637"/>
                  </a:cubicBezTo>
                  <a:cubicBezTo>
                    <a:pt x="87542" y="30697"/>
                    <a:pt x="60999" y="15330"/>
                    <a:pt x="47029" y="12536"/>
                  </a:cubicBezTo>
                  <a:cubicBezTo>
                    <a:pt x="13501" y="4154"/>
                    <a:pt x="5119" y="23712"/>
                    <a:pt x="13501" y="29300"/>
                  </a:cubicBezTo>
                  <a:cubicBezTo>
                    <a:pt x="26074" y="37682"/>
                    <a:pt x="54014" y="55843"/>
                    <a:pt x="77763" y="83783"/>
                  </a:cubicBezTo>
                  <a:cubicBezTo>
                    <a:pt x="97321" y="106135"/>
                    <a:pt x="109894" y="129884"/>
                    <a:pt x="116879" y="138266"/>
                  </a:cubicBezTo>
                  <a:cubicBezTo>
                    <a:pt x="122467" y="143854"/>
                    <a:pt x="128055" y="149442"/>
                    <a:pt x="137834" y="143854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3" name="任意多边形: 形状 172">
              <a:extLst>
                <a:ext uri="{FF2B5EF4-FFF2-40B4-BE49-F238E27FC236}">
                  <a16:creationId xmlns="" xmlns:a16="http://schemas.microsoft.com/office/drawing/2014/main" id="{C83F5784-A17F-4F27-8D72-FEDABE2B41F2}"/>
                </a:ext>
              </a:extLst>
            </p:cNvPr>
            <p:cNvSpPr/>
            <p:nvPr/>
          </p:nvSpPr>
          <p:spPr>
            <a:xfrm>
              <a:off x="12991909" y="4223674"/>
              <a:ext cx="105831" cy="87883"/>
            </a:xfrm>
            <a:custGeom>
              <a:avLst/>
              <a:gdLst>
                <a:gd name="connsiteX0" fmla="*/ 158431 w 167640"/>
                <a:gd name="connsiteY0" fmla="*/ 105746 h 139700"/>
                <a:gd name="connsiteX1" fmla="*/ 115124 w 167640"/>
                <a:gd name="connsiteY1" fmla="*/ 48469 h 139700"/>
                <a:gd name="connsiteX2" fmla="*/ 45274 w 167640"/>
                <a:gd name="connsiteY2" fmla="*/ 10749 h 139700"/>
                <a:gd name="connsiteX3" fmla="*/ 14540 w 167640"/>
                <a:gd name="connsiteY3" fmla="*/ 31704 h 139700"/>
                <a:gd name="connsiteX4" fmla="*/ 87184 w 167640"/>
                <a:gd name="connsiteY4" fmla="*/ 77806 h 139700"/>
                <a:gd name="connsiteX5" fmla="*/ 134682 w 167640"/>
                <a:gd name="connsiteY5" fmla="*/ 126701 h 139700"/>
                <a:gd name="connsiteX6" fmla="*/ 154240 w 167640"/>
                <a:gd name="connsiteY6" fmla="*/ 128098 h 139700"/>
                <a:gd name="connsiteX7" fmla="*/ 158431 w 167640"/>
                <a:gd name="connsiteY7" fmla="*/ 105746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640" h="139700">
                  <a:moveTo>
                    <a:pt x="158431" y="105746"/>
                  </a:moveTo>
                  <a:cubicBezTo>
                    <a:pt x="154240" y="95967"/>
                    <a:pt x="143064" y="73614"/>
                    <a:pt x="115124" y="48469"/>
                  </a:cubicBezTo>
                  <a:cubicBezTo>
                    <a:pt x="87184" y="23323"/>
                    <a:pt x="59244" y="12147"/>
                    <a:pt x="45274" y="10749"/>
                  </a:cubicBezTo>
                  <a:cubicBezTo>
                    <a:pt x="11746" y="7956"/>
                    <a:pt x="4761" y="27514"/>
                    <a:pt x="14540" y="31704"/>
                  </a:cubicBezTo>
                  <a:cubicBezTo>
                    <a:pt x="28510" y="38689"/>
                    <a:pt x="57847" y="52659"/>
                    <a:pt x="87184" y="77806"/>
                  </a:cubicBezTo>
                  <a:cubicBezTo>
                    <a:pt x="109536" y="97364"/>
                    <a:pt x="124903" y="119716"/>
                    <a:pt x="134682" y="126701"/>
                  </a:cubicBezTo>
                  <a:cubicBezTo>
                    <a:pt x="138873" y="130892"/>
                    <a:pt x="145858" y="135083"/>
                    <a:pt x="154240" y="128098"/>
                  </a:cubicBezTo>
                  <a:cubicBezTo>
                    <a:pt x="158431" y="123907"/>
                    <a:pt x="162622" y="114128"/>
                    <a:pt x="158431" y="105746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4" name="任意多边形: 形状 173">
              <a:extLst>
                <a:ext uri="{FF2B5EF4-FFF2-40B4-BE49-F238E27FC236}">
                  <a16:creationId xmlns="" xmlns:a16="http://schemas.microsoft.com/office/drawing/2014/main" id="{059DC86E-B07C-4119-B443-CD99D81D05B1}"/>
                </a:ext>
              </a:extLst>
            </p:cNvPr>
            <p:cNvSpPr/>
            <p:nvPr/>
          </p:nvSpPr>
          <p:spPr>
            <a:xfrm>
              <a:off x="12986951" y="4179904"/>
              <a:ext cx="105831" cy="70306"/>
            </a:xfrm>
            <a:custGeom>
              <a:avLst/>
              <a:gdLst>
                <a:gd name="connsiteX0" fmla="*/ 166285 w 167640"/>
                <a:gd name="connsiteY0" fmla="*/ 87313 h 111760"/>
                <a:gd name="connsiteX1" fmla="*/ 115993 w 167640"/>
                <a:gd name="connsiteY1" fmla="*/ 38418 h 111760"/>
                <a:gd name="connsiteX2" fmla="*/ 41951 w 167640"/>
                <a:gd name="connsiteY2" fmla="*/ 10478 h 111760"/>
                <a:gd name="connsiteX3" fmla="*/ 15408 w 167640"/>
                <a:gd name="connsiteY3" fmla="*/ 34227 h 111760"/>
                <a:gd name="connsiteX4" fmla="*/ 92243 w 167640"/>
                <a:gd name="connsiteY4" fmla="*/ 69152 h 111760"/>
                <a:gd name="connsiteX5" fmla="*/ 145330 w 167640"/>
                <a:gd name="connsiteY5" fmla="*/ 109665 h 111760"/>
                <a:gd name="connsiteX6" fmla="*/ 164888 w 167640"/>
                <a:gd name="connsiteY6" fmla="*/ 108268 h 111760"/>
                <a:gd name="connsiteX7" fmla="*/ 166285 w 167640"/>
                <a:gd name="connsiteY7" fmla="*/ 87313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640" h="111760">
                  <a:moveTo>
                    <a:pt x="166285" y="87313"/>
                  </a:moveTo>
                  <a:cubicBezTo>
                    <a:pt x="160696" y="78931"/>
                    <a:pt x="146726" y="59373"/>
                    <a:pt x="115993" y="38418"/>
                  </a:cubicBezTo>
                  <a:cubicBezTo>
                    <a:pt x="85258" y="17463"/>
                    <a:pt x="55921" y="10478"/>
                    <a:pt x="41951" y="10478"/>
                  </a:cubicBezTo>
                  <a:cubicBezTo>
                    <a:pt x="8423" y="10478"/>
                    <a:pt x="5630" y="31433"/>
                    <a:pt x="15408" y="34227"/>
                  </a:cubicBezTo>
                  <a:cubicBezTo>
                    <a:pt x="29378" y="38418"/>
                    <a:pt x="61510" y="49594"/>
                    <a:pt x="92243" y="69152"/>
                  </a:cubicBezTo>
                  <a:cubicBezTo>
                    <a:pt x="117390" y="84519"/>
                    <a:pt x="135551" y="104077"/>
                    <a:pt x="145330" y="109665"/>
                  </a:cubicBezTo>
                  <a:cubicBezTo>
                    <a:pt x="150918" y="112459"/>
                    <a:pt x="157903" y="116650"/>
                    <a:pt x="164888" y="108268"/>
                  </a:cubicBezTo>
                  <a:cubicBezTo>
                    <a:pt x="169078" y="104077"/>
                    <a:pt x="170476" y="95695"/>
                    <a:pt x="166285" y="87313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5" name="任意多边形: 形状 174">
              <a:extLst>
                <a:ext uri="{FF2B5EF4-FFF2-40B4-BE49-F238E27FC236}">
                  <a16:creationId xmlns="" xmlns:a16="http://schemas.microsoft.com/office/drawing/2014/main" id="{D0E4388F-E0AB-4AC6-BC6A-CEEDD386EAC1}"/>
                </a:ext>
              </a:extLst>
            </p:cNvPr>
            <p:cNvSpPr/>
            <p:nvPr/>
          </p:nvSpPr>
          <p:spPr>
            <a:xfrm>
              <a:off x="12976753" y="4138970"/>
              <a:ext cx="114650" cy="61518"/>
            </a:xfrm>
            <a:custGeom>
              <a:avLst/>
              <a:gdLst>
                <a:gd name="connsiteX0" fmla="*/ 113985 w 181610"/>
                <a:gd name="connsiteY0" fmla="*/ 28049 h 97790"/>
                <a:gd name="connsiteX1" fmla="*/ 38547 w 181610"/>
                <a:gd name="connsiteY1" fmla="*/ 11285 h 97790"/>
                <a:gd name="connsiteX2" fmla="*/ 16195 w 181610"/>
                <a:gd name="connsiteY2" fmla="*/ 36431 h 97790"/>
                <a:gd name="connsiteX3" fmla="*/ 95824 w 181610"/>
                <a:gd name="connsiteY3" fmla="*/ 60180 h 97790"/>
                <a:gd name="connsiteX4" fmla="*/ 153101 w 181610"/>
                <a:gd name="connsiteY4" fmla="*/ 92311 h 97790"/>
                <a:gd name="connsiteX5" fmla="*/ 172659 w 181610"/>
                <a:gd name="connsiteY5" fmla="*/ 89517 h 97790"/>
                <a:gd name="connsiteX6" fmla="*/ 171262 w 181610"/>
                <a:gd name="connsiteY6" fmla="*/ 68562 h 97790"/>
                <a:gd name="connsiteX7" fmla="*/ 113985 w 181610"/>
                <a:gd name="connsiteY7" fmla="*/ 28049 h 9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610" h="97790">
                  <a:moveTo>
                    <a:pt x="113985" y="28049"/>
                  </a:moveTo>
                  <a:cubicBezTo>
                    <a:pt x="80457" y="12682"/>
                    <a:pt x="51120" y="8491"/>
                    <a:pt x="38547" y="11285"/>
                  </a:cubicBezTo>
                  <a:cubicBezTo>
                    <a:pt x="6416" y="15476"/>
                    <a:pt x="6416" y="35034"/>
                    <a:pt x="16195" y="36431"/>
                  </a:cubicBezTo>
                  <a:cubicBezTo>
                    <a:pt x="30165" y="39225"/>
                    <a:pt x="62296" y="44813"/>
                    <a:pt x="95824" y="60180"/>
                  </a:cubicBezTo>
                  <a:cubicBezTo>
                    <a:pt x="122367" y="72753"/>
                    <a:pt x="143322" y="88120"/>
                    <a:pt x="153101" y="92311"/>
                  </a:cubicBezTo>
                  <a:cubicBezTo>
                    <a:pt x="158689" y="95105"/>
                    <a:pt x="165674" y="97899"/>
                    <a:pt x="172659" y="89517"/>
                  </a:cubicBezTo>
                  <a:cubicBezTo>
                    <a:pt x="176850" y="83929"/>
                    <a:pt x="176850" y="75547"/>
                    <a:pt x="171262" y="68562"/>
                  </a:cubicBezTo>
                  <a:cubicBezTo>
                    <a:pt x="164277" y="60180"/>
                    <a:pt x="147513" y="43416"/>
                    <a:pt x="113985" y="28049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6" name="任意多边形: 形状 175">
              <a:extLst>
                <a:ext uri="{FF2B5EF4-FFF2-40B4-BE49-F238E27FC236}">
                  <a16:creationId xmlns="" xmlns:a16="http://schemas.microsoft.com/office/drawing/2014/main" id="{6B237CD9-27FE-47D1-AA19-26F3E526C3EC}"/>
                </a:ext>
              </a:extLst>
            </p:cNvPr>
            <p:cNvSpPr/>
            <p:nvPr/>
          </p:nvSpPr>
          <p:spPr>
            <a:xfrm>
              <a:off x="12966192" y="4099833"/>
              <a:ext cx="114650" cy="52730"/>
            </a:xfrm>
            <a:custGeom>
              <a:avLst/>
              <a:gdLst>
                <a:gd name="connsiteX0" fmla="*/ 108362 w 181610"/>
                <a:gd name="connsiteY0" fmla="*/ 20412 h 83820"/>
                <a:gd name="connsiteX1" fmla="*/ 34321 w 181610"/>
                <a:gd name="connsiteY1" fmla="*/ 12030 h 83820"/>
                <a:gd name="connsiteX2" fmla="*/ 16160 w 181610"/>
                <a:gd name="connsiteY2" fmla="*/ 38573 h 83820"/>
                <a:gd name="connsiteX3" fmla="*/ 94392 w 181610"/>
                <a:gd name="connsiteY3" fmla="*/ 52543 h 83820"/>
                <a:gd name="connsiteX4" fmla="*/ 153066 w 181610"/>
                <a:gd name="connsiteY4" fmla="*/ 76292 h 83820"/>
                <a:gd name="connsiteX5" fmla="*/ 171227 w 181610"/>
                <a:gd name="connsiteY5" fmla="*/ 70704 h 83820"/>
                <a:gd name="connsiteX6" fmla="*/ 167036 w 181610"/>
                <a:gd name="connsiteY6" fmla="*/ 51146 h 83820"/>
                <a:gd name="connsiteX7" fmla="*/ 108362 w 181610"/>
                <a:gd name="connsiteY7" fmla="*/ 20412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610" h="83820">
                  <a:moveTo>
                    <a:pt x="108362" y="20412"/>
                  </a:moveTo>
                  <a:cubicBezTo>
                    <a:pt x="74834" y="9236"/>
                    <a:pt x="46894" y="9236"/>
                    <a:pt x="34321" y="12030"/>
                  </a:cubicBezTo>
                  <a:cubicBezTo>
                    <a:pt x="4984" y="19015"/>
                    <a:pt x="7778" y="37176"/>
                    <a:pt x="16160" y="38573"/>
                  </a:cubicBezTo>
                  <a:cubicBezTo>
                    <a:pt x="30130" y="39970"/>
                    <a:pt x="60864" y="41367"/>
                    <a:pt x="94392" y="52543"/>
                  </a:cubicBezTo>
                  <a:cubicBezTo>
                    <a:pt x="120935" y="60925"/>
                    <a:pt x="141890" y="73498"/>
                    <a:pt x="153066" y="76292"/>
                  </a:cubicBezTo>
                  <a:cubicBezTo>
                    <a:pt x="158654" y="77689"/>
                    <a:pt x="165639" y="80483"/>
                    <a:pt x="171227" y="70704"/>
                  </a:cubicBezTo>
                  <a:cubicBezTo>
                    <a:pt x="174021" y="65116"/>
                    <a:pt x="172624" y="56734"/>
                    <a:pt x="167036" y="51146"/>
                  </a:cubicBezTo>
                  <a:cubicBezTo>
                    <a:pt x="158654" y="45558"/>
                    <a:pt x="141890" y="31588"/>
                    <a:pt x="108362" y="20412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7" name="任意多边形: 形状 176">
              <a:extLst>
                <a:ext uri="{FF2B5EF4-FFF2-40B4-BE49-F238E27FC236}">
                  <a16:creationId xmlns="" xmlns:a16="http://schemas.microsoft.com/office/drawing/2014/main" id="{B8A95351-3430-48EF-A10D-A480CA204195}"/>
                </a:ext>
              </a:extLst>
            </p:cNvPr>
            <p:cNvSpPr/>
            <p:nvPr/>
          </p:nvSpPr>
          <p:spPr>
            <a:xfrm>
              <a:off x="12951642" y="4065535"/>
              <a:ext cx="105831" cy="43941"/>
            </a:xfrm>
            <a:custGeom>
              <a:avLst/>
              <a:gdLst>
                <a:gd name="connsiteX0" fmla="*/ 159350 w 167640"/>
                <a:gd name="connsiteY0" fmla="*/ 37214 h 69850"/>
                <a:gd name="connsiteX1" fmla="*/ 100676 w 167640"/>
                <a:gd name="connsiteY1" fmla="*/ 14862 h 69850"/>
                <a:gd name="connsiteX2" fmla="*/ 30826 w 167640"/>
                <a:gd name="connsiteY2" fmla="*/ 13464 h 69850"/>
                <a:gd name="connsiteX3" fmla="*/ 16856 w 167640"/>
                <a:gd name="connsiteY3" fmla="*/ 38610 h 69850"/>
                <a:gd name="connsiteX4" fmla="*/ 92294 w 167640"/>
                <a:gd name="connsiteY4" fmla="*/ 44199 h 69850"/>
                <a:gd name="connsiteX5" fmla="*/ 149571 w 167640"/>
                <a:gd name="connsiteY5" fmla="*/ 60962 h 69850"/>
                <a:gd name="connsiteX6" fmla="*/ 164938 w 167640"/>
                <a:gd name="connsiteY6" fmla="*/ 55374 h 69850"/>
                <a:gd name="connsiteX7" fmla="*/ 159350 w 167640"/>
                <a:gd name="connsiteY7" fmla="*/ 37214 h 69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640" h="69850">
                  <a:moveTo>
                    <a:pt x="159350" y="37214"/>
                  </a:moveTo>
                  <a:cubicBezTo>
                    <a:pt x="152365" y="31625"/>
                    <a:pt x="134204" y="21847"/>
                    <a:pt x="100676" y="14862"/>
                  </a:cubicBezTo>
                  <a:cubicBezTo>
                    <a:pt x="68545" y="7877"/>
                    <a:pt x="42002" y="10670"/>
                    <a:pt x="30826" y="13464"/>
                  </a:cubicBezTo>
                  <a:cubicBezTo>
                    <a:pt x="4283" y="23244"/>
                    <a:pt x="8474" y="38610"/>
                    <a:pt x="16856" y="38610"/>
                  </a:cubicBezTo>
                  <a:cubicBezTo>
                    <a:pt x="29429" y="38610"/>
                    <a:pt x="60163" y="37214"/>
                    <a:pt x="92294" y="44199"/>
                  </a:cubicBezTo>
                  <a:cubicBezTo>
                    <a:pt x="117440" y="49787"/>
                    <a:pt x="139792" y="59565"/>
                    <a:pt x="149571" y="60962"/>
                  </a:cubicBezTo>
                  <a:cubicBezTo>
                    <a:pt x="155159" y="62359"/>
                    <a:pt x="162144" y="63757"/>
                    <a:pt x="164938" y="55374"/>
                  </a:cubicBezTo>
                  <a:cubicBezTo>
                    <a:pt x="169129" y="48389"/>
                    <a:pt x="166335" y="41404"/>
                    <a:pt x="159350" y="37214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8" name="任意多边形: 形状 177">
              <a:extLst>
                <a:ext uri="{FF2B5EF4-FFF2-40B4-BE49-F238E27FC236}">
                  <a16:creationId xmlns="" xmlns:a16="http://schemas.microsoft.com/office/drawing/2014/main" id="{501382E8-55FA-47C0-97A4-47E134CC8971}"/>
                </a:ext>
              </a:extLst>
            </p:cNvPr>
            <p:cNvSpPr/>
            <p:nvPr/>
          </p:nvSpPr>
          <p:spPr>
            <a:xfrm>
              <a:off x="12923144" y="4003124"/>
              <a:ext cx="88192" cy="26365"/>
            </a:xfrm>
            <a:custGeom>
              <a:avLst/>
              <a:gdLst>
                <a:gd name="connsiteX0" fmla="*/ 17294 w 139700"/>
                <a:gd name="connsiteY0" fmla="*/ 44223 h 41910"/>
                <a:gd name="connsiteX1" fmla="*/ 80159 w 139700"/>
                <a:gd name="connsiteY1" fmla="*/ 37238 h 41910"/>
                <a:gd name="connsiteX2" fmla="*/ 129054 w 139700"/>
                <a:gd name="connsiteY2" fmla="*/ 42825 h 41910"/>
                <a:gd name="connsiteX3" fmla="*/ 141627 w 139700"/>
                <a:gd name="connsiteY3" fmla="*/ 35840 h 41910"/>
                <a:gd name="connsiteX4" fmla="*/ 134642 w 139700"/>
                <a:gd name="connsiteY4" fmla="*/ 21870 h 41910"/>
                <a:gd name="connsiteX5" fmla="*/ 82953 w 139700"/>
                <a:gd name="connsiteY5" fmla="*/ 10695 h 41910"/>
                <a:gd name="connsiteX6" fmla="*/ 25676 w 139700"/>
                <a:gd name="connsiteY6" fmla="*/ 20473 h 41910"/>
                <a:gd name="connsiteX7" fmla="*/ 17294 w 139700"/>
                <a:gd name="connsiteY7" fmla="*/ 44223 h 4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0" h="41910">
                  <a:moveTo>
                    <a:pt x="17294" y="44223"/>
                  </a:moveTo>
                  <a:cubicBezTo>
                    <a:pt x="28470" y="41428"/>
                    <a:pt x="52219" y="37238"/>
                    <a:pt x="80159" y="37238"/>
                  </a:cubicBezTo>
                  <a:cubicBezTo>
                    <a:pt x="102511" y="37238"/>
                    <a:pt x="122069" y="42825"/>
                    <a:pt x="129054" y="42825"/>
                  </a:cubicBezTo>
                  <a:cubicBezTo>
                    <a:pt x="133245" y="42825"/>
                    <a:pt x="140230" y="42825"/>
                    <a:pt x="141627" y="35840"/>
                  </a:cubicBezTo>
                  <a:cubicBezTo>
                    <a:pt x="143024" y="31650"/>
                    <a:pt x="140230" y="24665"/>
                    <a:pt x="134642" y="21870"/>
                  </a:cubicBezTo>
                  <a:cubicBezTo>
                    <a:pt x="127657" y="19076"/>
                    <a:pt x="110893" y="12091"/>
                    <a:pt x="82953" y="10695"/>
                  </a:cubicBezTo>
                  <a:cubicBezTo>
                    <a:pt x="55013" y="9298"/>
                    <a:pt x="34058" y="14885"/>
                    <a:pt x="25676" y="20473"/>
                  </a:cubicBezTo>
                  <a:cubicBezTo>
                    <a:pt x="3324" y="33046"/>
                    <a:pt x="10309" y="45620"/>
                    <a:pt x="17294" y="44223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79" name="任意多边形: 形状 178">
              <a:extLst>
                <a:ext uri="{FF2B5EF4-FFF2-40B4-BE49-F238E27FC236}">
                  <a16:creationId xmlns="" xmlns:a16="http://schemas.microsoft.com/office/drawing/2014/main" id="{EAB81DF9-56C7-4565-9493-700129E6B739}"/>
                </a:ext>
              </a:extLst>
            </p:cNvPr>
            <p:cNvSpPr/>
            <p:nvPr/>
          </p:nvSpPr>
          <p:spPr>
            <a:xfrm>
              <a:off x="12909210" y="3979357"/>
              <a:ext cx="79373" cy="35153"/>
            </a:xfrm>
            <a:custGeom>
              <a:avLst/>
              <a:gdLst>
                <a:gd name="connsiteX0" fmla="*/ 17014 w 125730"/>
                <a:gd name="connsiteY0" fmla="*/ 45680 h 55880"/>
                <a:gd name="connsiteX1" fmla="*/ 71498 w 125730"/>
                <a:gd name="connsiteY1" fmla="*/ 34504 h 55880"/>
                <a:gd name="connsiteX2" fmla="*/ 114804 w 125730"/>
                <a:gd name="connsiteY2" fmla="*/ 35901 h 55880"/>
                <a:gd name="connsiteX3" fmla="*/ 124583 w 125730"/>
                <a:gd name="connsiteY3" fmla="*/ 27519 h 55880"/>
                <a:gd name="connsiteX4" fmla="*/ 116201 w 125730"/>
                <a:gd name="connsiteY4" fmla="*/ 16343 h 55880"/>
                <a:gd name="connsiteX5" fmla="*/ 70101 w 125730"/>
                <a:gd name="connsiteY5" fmla="*/ 10755 h 55880"/>
                <a:gd name="connsiteX6" fmla="*/ 19808 w 125730"/>
                <a:gd name="connsiteY6" fmla="*/ 24725 h 55880"/>
                <a:gd name="connsiteX7" fmla="*/ 17014 w 125730"/>
                <a:gd name="connsiteY7" fmla="*/ 45680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730" h="55880">
                  <a:moveTo>
                    <a:pt x="17014" y="45680"/>
                  </a:moveTo>
                  <a:cubicBezTo>
                    <a:pt x="26793" y="42886"/>
                    <a:pt x="47748" y="35901"/>
                    <a:pt x="71498" y="34504"/>
                  </a:cubicBezTo>
                  <a:cubicBezTo>
                    <a:pt x="91056" y="33107"/>
                    <a:pt x="107819" y="35901"/>
                    <a:pt x="114804" y="35901"/>
                  </a:cubicBezTo>
                  <a:cubicBezTo>
                    <a:pt x="118996" y="35901"/>
                    <a:pt x="124583" y="34504"/>
                    <a:pt x="124583" y="27519"/>
                  </a:cubicBezTo>
                  <a:cubicBezTo>
                    <a:pt x="124583" y="23328"/>
                    <a:pt x="121789" y="17740"/>
                    <a:pt x="116201" y="16343"/>
                  </a:cubicBezTo>
                  <a:cubicBezTo>
                    <a:pt x="110613" y="13549"/>
                    <a:pt x="95246" y="9358"/>
                    <a:pt x="70101" y="10755"/>
                  </a:cubicBezTo>
                  <a:cubicBezTo>
                    <a:pt x="44954" y="12152"/>
                    <a:pt x="26793" y="19137"/>
                    <a:pt x="19808" y="24725"/>
                  </a:cubicBezTo>
                  <a:cubicBezTo>
                    <a:pt x="4441" y="35901"/>
                    <a:pt x="11426" y="47077"/>
                    <a:pt x="17014" y="45680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0" name="任意多边形: 形状 179">
              <a:extLst>
                <a:ext uri="{FF2B5EF4-FFF2-40B4-BE49-F238E27FC236}">
                  <a16:creationId xmlns="" xmlns:a16="http://schemas.microsoft.com/office/drawing/2014/main" id="{5EC59F24-E394-4EF4-8C59-F9679C7852A8}"/>
                </a:ext>
              </a:extLst>
            </p:cNvPr>
            <p:cNvSpPr/>
            <p:nvPr/>
          </p:nvSpPr>
          <p:spPr>
            <a:xfrm>
              <a:off x="12897518" y="3956970"/>
              <a:ext cx="70554" cy="35153"/>
            </a:xfrm>
            <a:custGeom>
              <a:avLst/>
              <a:gdLst>
                <a:gd name="connsiteX0" fmla="*/ 97003 w 111760"/>
                <a:gd name="connsiteY0" fmla="*/ 32372 h 55880"/>
                <a:gd name="connsiteX1" fmla="*/ 105385 w 111760"/>
                <a:gd name="connsiteY1" fmla="*/ 23990 h 55880"/>
                <a:gd name="connsiteX2" fmla="*/ 98400 w 111760"/>
                <a:gd name="connsiteY2" fmla="*/ 14212 h 55880"/>
                <a:gd name="connsiteX3" fmla="*/ 59284 w 111760"/>
                <a:gd name="connsiteY3" fmla="*/ 11417 h 55880"/>
                <a:gd name="connsiteX4" fmla="*/ 18771 w 111760"/>
                <a:gd name="connsiteY4" fmla="*/ 26785 h 55880"/>
                <a:gd name="connsiteX5" fmla="*/ 15977 w 111760"/>
                <a:gd name="connsiteY5" fmla="*/ 47740 h 55880"/>
                <a:gd name="connsiteX6" fmla="*/ 60681 w 111760"/>
                <a:gd name="connsiteY6" fmla="*/ 33770 h 55880"/>
                <a:gd name="connsiteX7" fmla="*/ 97003 w 111760"/>
                <a:gd name="connsiteY7" fmla="*/ 32372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760" h="55880">
                  <a:moveTo>
                    <a:pt x="97003" y="32372"/>
                  </a:moveTo>
                  <a:cubicBezTo>
                    <a:pt x="99797" y="32372"/>
                    <a:pt x="105385" y="30975"/>
                    <a:pt x="105385" y="23990"/>
                  </a:cubicBezTo>
                  <a:cubicBezTo>
                    <a:pt x="105385" y="19800"/>
                    <a:pt x="102591" y="15608"/>
                    <a:pt x="98400" y="14212"/>
                  </a:cubicBezTo>
                  <a:cubicBezTo>
                    <a:pt x="92812" y="12815"/>
                    <a:pt x="80239" y="8623"/>
                    <a:pt x="59284" y="11417"/>
                  </a:cubicBezTo>
                  <a:cubicBezTo>
                    <a:pt x="38329" y="14212"/>
                    <a:pt x="24359" y="22593"/>
                    <a:pt x="18771" y="26785"/>
                  </a:cubicBezTo>
                  <a:cubicBezTo>
                    <a:pt x="4801" y="39357"/>
                    <a:pt x="11786" y="49137"/>
                    <a:pt x="15977" y="47740"/>
                  </a:cubicBezTo>
                  <a:cubicBezTo>
                    <a:pt x="22962" y="44945"/>
                    <a:pt x="41123" y="37960"/>
                    <a:pt x="60681" y="33770"/>
                  </a:cubicBezTo>
                  <a:cubicBezTo>
                    <a:pt x="76048" y="32372"/>
                    <a:pt x="91415" y="33770"/>
                    <a:pt x="97003" y="32372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1" name="任意多边形: 形状 180">
              <a:extLst>
                <a:ext uri="{FF2B5EF4-FFF2-40B4-BE49-F238E27FC236}">
                  <a16:creationId xmlns="" xmlns:a16="http://schemas.microsoft.com/office/drawing/2014/main" id="{535CC91A-0D56-4338-BD77-93A6AFAFB2FB}"/>
                </a:ext>
              </a:extLst>
            </p:cNvPr>
            <p:cNvSpPr/>
            <p:nvPr/>
          </p:nvSpPr>
          <p:spPr>
            <a:xfrm>
              <a:off x="12883449" y="3937713"/>
              <a:ext cx="61735" cy="35153"/>
            </a:xfrm>
            <a:custGeom>
              <a:avLst/>
              <a:gdLst>
                <a:gd name="connsiteX0" fmla="*/ 15911 w 97790"/>
                <a:gd name="connsiteY0" fmla="*/ 30852 h 55880"/>
                <a:gd name="connsiteX1" fmla="*/ 15911 w 97790"/>
                <a:gd name="connsiteY1" fmla="*/ 50410 h 55880"/>
                <a:gd name="connsiteX2" fmla="*/ 52233 w 97790"/>
                <a:gd name="connsiteY2" fmla="*/ 35043 h 55880"/>
                <a:gd name="connsiteX3" fmla="*/ 82968 w 97790"/>
                <a:gd name="connsiteY3" fmla="*/ 30852 h 55880"/>
                <a:gd name="connsiteX4" fmla="*/ 88555 w 97790"/>
                <a:gd name="connsiteY4" fmla="*/ 22470 h 55880"/>
                <a:gd name="connsiteX5" fmla="*/ 81570 w 97790"/>
                <a:gd name="connsiteY5" fmla="*/ 12691 h 55880"/>
                <a:gd name="connsiteX6" fmla="*/ 48043 w 97790"/>
                <a:gd name="connsiteY6" fmla="*/ 12691 h 55880"/>
                <a:gd name="connsiteX7" fmla="*/ 15911 w 97790"/>
                <a:gd name="connsiteY7" fmla="*/ 30852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790" h="55880">
                  <a:moveTo>
                    <a:pt x="15911" y="30852"/>
                  </a:moveTo>
                  <a:cubicBezTo>
                    <a:pt x="6133" y="43425"/>
                    <a:pt x="11720" y="51807"/>
                    <a:pt x="15911" y="50410"/>
                  </a:cubicBezTo>
                  <a:cubicBezTo>
                    <a:pt x="21500" y="46219"/>
                    <a:pt x="35470" y="39234"/>
                    <a:pt x="52233" y="35043"/>
                  </a:cubicBezTo>
                  <a:cubicBezTo>
                    <a:pt x="64806" y="32249"/>
                    <a:pt x="78776" y="32249"/>
                    <a:pt x="82968" y="30852"/>
                  </a:cubicBezTo>
                  <a:cubicBezTo>
                    <a:pt x="85761" y="29455"/>
                    <a:pt x="89953" y="29455"/>
                    <a:pt x="88555" y="22470"/>
                  </a:cubicBezTo>
                  <a:cubicBezTo>
                    <a:pt x="88555" y="18279"/>
                    <a:pt x="85761" y="14088"/>
                    <a:pt x="81570" y="12691"/>
                  </a:cubicBezTo>
                  <a:cubicBezTo>
                    <a:pt x="77380" y="11294"/>
                    <a:pt x="66203" y="8500"/>
                    <a:pt x="48043" y="12691"/>
                  </a:cubicBezTo>
                  <a:cubicBezTo>
                    <a:pt x="32675" y="18279"/>
                    <a:pt x="20103" y="25264"/>
                    <a:pt x="15911" y="30852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2" name="任意多边形: 形状 181">
              <a:extLst>
                <a:ext uri="{FF2B5EF4-FFF2-40B4-BE49-F238E27FC236}">
                  <a16:creationId xmlns="" xmlns:a16="http://schemas.microsoft.com/office/drawing/2014/main" id="{1F3FA8AC-050A-4A46-9B40-FB7C23196A0B}"/>
                </a:ext>
              </a:extLst>
            </p:cNvPr>
            <p:cNvSpPr/>
            <p:nvPr/>
          </p:nvSpPr>
          <p:spPr>
            <a:xfrm>
              <a:off x="12870906" y="3923287"/>
              <a:ext cx="52915" cy="35153"/>
            </a:xfrm>
            <a:custGeom>
              <a:avLst/>
              <a:gdLst>
                <a:gd name="connsiteX0" fmla="*/ 16221 w 83820"/>
                <a:gd name="connsiteY0" fmla="*/ 45403 h 55880"/>
                <a:gd name="connsiteX1" fmla="*/ 44161 w 83820"/>
                <a:gd name="connsiteY1" fmla="*/ 31433 h 55880"/>
                <a:gd name="connsiteX2" fmla="*/ 69307 w 83820"/>
                <a:gd name="connsiteY2" fmla="*/ 25845 h 55880"/>
                <a:gd name="connsiteX3" fmla="*/ 73498 w 83820"/>
                <a:gd name="connsiteY3" fmla="*/ 18860 h 55880"/>
                <a:gd name="connsiteX4" fmla="*/ 66513 w 83820"/>
                <a:gd name="connsiteY4" fmla="*/ 11875 h 55880"/>
                <a:gd name="connsiteX5" fmla="*/ 39970 w 83820"/>
                <a:gd name="connsiteY5" fmla="*/ 13271 h 55880"/>
                <a:gd name="connsiteX6" fmla="*/ 14824 w 83820"/>
                <a:gd name="connsiteY6" fmla="*/ 28638 h 55880"/>
                <a:gd name="connsiteX7" fmla="*/ 16221 w 83820"/>
                <a:gd name="connsiteY7" fmla="*/ 45403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" h="55880">
                  <a:moveTo>
                    <a:pt x="16221" y="45403"/>
                  </a:moveTo>
                  <a:cubicBezTo>
                    <a:pt x="20412" y="42608"/>
                    <a:pt x="31588" y="35623"/>
                    <a:pt x="44161" y="31433"/>
                  </a:cubicBezTo>
                  <a:cubicBezTo>
                    <a:pt x="53940" y="28638"/>
                    <a:pt x="65116" y="27241"/>
                    <a:pt x="69307" y="25845"/>
                  </a:cubicBezTo>
                  <a:cubicBezTo>
                    <a:pt x="70704" y="24448"/>
                    <a:pt x="74895" y="24448"/>
                    <a:pt x="73498" y="18860"/>
                  </a:cubicBezTo>
                  <a:cubicBezTo>
                    <a:pt x="73498" y="16065"/>
                    <a:pt x="70704" y="11875"/>
                    <a:pt x="66513" y="11875"/>
                  </a:cubicBezTo>
                  <a:cubicBezTo>
                    <a:pt x="62322" y="10478"/>
                    <a:pt x="53940" y="9080"/>
                    <a:pt x="39970" y="13271"/>
                  </a:cubicBezTo>
                  <a:cubicBezTo>
                    <a:pt x="26000" y="17463"/>
                    <a:pt x="17618" y="24448"/>
                    <a:pt x="14824" y="28638"/>
                  </a:cubicBezTo>
                  <a:cubicBezTo>
                    <a:pt x="6442" y="41211"/>
                    <a:pt x="12030" y="48196"/>
                    <a:pt x="16221" y="45403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3" name="任意多边形: 形状 182">
              <a:extLst>
                <a:ext uri="{FF2B5EF4-FFF2-40B4-BE49-F238E27FC236}">
                  <a16:creationId xmlns="" xmlns:a16="http://schemas.microsoft.com/office/drawing/2014/main" id="{D458F60C-C140-4A5C-8185-089537D6119A}"/>
                </a:ext>
              </a:extLst>
            </p:cNvPr>
            <p:cNvSpPr/>
            <p:nvPr/>
          </p:nvSpPr>
          <p:spPr>
            <a:xfrm>
              <a:off x="12937648" y="4438295"/>
              <a:ext cx="52915" cy="105459"/>
            </a:xfrm>
            <a:custGeom>
              <a:avLst/>
              <a:gdLst>
                <a:gd name="connsiteX0" fmla="*/ 39023 w 83820"/>
                <a:gd name="connsiteY0" fmla="*/ 152947 h 167640"/>
                <a:gd name="connsiteX1" fmla="*/ 52993 w 83820"/>
                <a:gd name="connsiteY1" fmla="*/ 165519 h 167640"/>
                <a:gd name="connsiteX2" fmla="*/ 71154 w 83820"/>
                <a:gd name="connsiteY2" fmla="*/ 152947 h 167640"/>
                <a:gd name="connsiteX3" fmla="*/ 75345 w 83820"/>
                <a:gd name="connsiteY3" fmla="*/ 88684 h 167640"/>
                <a:gd name="connsiteX4" fmla="*/ 47405 w 83820"/>
                <a:gd name="connsiteY4" fmla="*/ 23026 h 167640"/>
                <a:gd name="connsiteX5" fmla="*/ 11083 w 83820"/>
                <a:gd name="connsiteY5" fmla="*/ 20232 h 167640"/>
                <a:gd name="connsiteX6" fmla="*/ 34832 w 83820"/>
                <a:gd name="connsiteY6" fmla="*/ 92876 h 167640"/>
                <a:gd name="connsiteX7" fmla="*/ 39023 w 83820"/>
                <a:gd name="connsiteY7" fmla="*/ 152947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" h="167640">
                  <a:moveTo>
                    <a:pt x="39023" y="152947"/>
                  </a:moveTo>
                  <a:cubicBezTo>
                    <a:pt x="40420" y="158534"/>
                    <a:pt x="41817" y="165519"/>
                    <a:pt x="52993" y="165519"/>
                  </a:cubicBezTo>
                  <a:cubicBezTo>
                    <a:pt x="59978" y="165519"/>
                    <a:pt x="68360" y="159932"/>
                    <a:pt x="71154" y="152947"/>
                  </a:cubicBezTo>
                  <a:cubicBezTo>
                    <a:pt x="73948" y="143168"/>
                    <a:pt x="80933" y="122213"/>
                    <a:pt x="75345" y="88684"/>
                  </a:cubicBezTo>
                  <a:cubicBezTo>
                    <a:pt x="71154" y="55157"/>
                    <a:pt x="57184" y="31408"/>
                    <a:pt x="47405" y="23026"/>
                  </a:cubicBezTo>
                  <a:cubicBezTo>
                    <a:pt x="25053" y="2071"/>
                    <a:pt x="6892" y="11849"/>
                    <a:pt x="11083" y="20232"/>
                  </a:cubicBezTo>
                  <a:cubicBezTo>
                    <a:pt x="16671" y="32804"/>
                    <a:pt x="29244" y="59348"/>
                    <a:pt x="34832" y="92876"/>
                  </a:cubicBezTo>
                  <a:cubicBezTo>
                    <a:pt x="39023" y="119419"/>
                    <a:pt x="36229" y="143168"/>
                    <a:pt x="39023" y="152947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4" name="任意多边形: 形状 183">
              <a:extLst>
                <a:ext uri="{FF2B5EF4-FFF2-40B4-BE49-F238E27FC236}">
                  <a16:creationId xmlns="" xmlns:a16="http://schemas.microsoft.com/office/drawing/2014/main" id="{FB65FEF4-2398-4318-A3D8-FB2A9F983A1E}"/>
                </a:ext>
              </a:extLst>
            </p:cNvPr>
            <p:cNvSpPr/>
            <p:nvPr/>
          </p:nvSpPr>
          <p:spPr>
            <a:xfrm>
              <a:off x="12913156" y="4471561"/>
              <a:ext cx="44096" cy="105459"/>
            </a:xfrm>
            <a:custGeom>
              <a:avLst/>
              <a:gdLst>
                <a:gd name="connsiteX0" fmla="*/ 30321 w 69850"/>
                <a:gd name="connsiteY0" fmla="*/ 164328 h 167640"/>
                <a:gd name="connsiteX1" fmla="*/ 49879 w 69850"/>
                <a:gd name="connsiteY1" fmla="*/ 154549 h 167640"/>
                <a:gd name="connsiteX2" fmla="*/ 62452 w 69850"/>
                <a:gd name="connsiteY2" fmla="*/ 93081 h 167640"/>
                <a:gd name="connsiteX3" fmla="*/ 44291 w 69850"/>
                <a:gd name="connsiteY3" fmla="*/ 26025 h 167640"/>
                <a:gd name="connsiteX4" fmla="*/ 10763 w 69850"/>
                <a:gd name="connsiteY4" fmla="*/ 19040 h 167640"/>
                <a:gd name="connsiteX5" fmla="*/ 23336 w 69850"/>
                <a:gd name="connsiteY5" fmla="*/ 91684 h 167640"/>
                <a:gd name="connsiteX6" fmla="*/ 19145 w 69850"/>
                <a:gd name="connsiteY6" fmla="*/ 150358 h 167640"/>
                <a:gd name="connsiteX7" fmla="*/ 30321 w 69850"/>
                <a:gd name="connsiteY7" fmla="*/ 164328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167640">
                  <a:moveTo>
                    <a:pt x="30321" y="164328"/>
                  </a:moveTo>
                  <a:cubicBezTo>
                    <a:pt x="37306" y="165725"/>
                    <a:pt x="45688" y="161534"/>
                    <a:pt x="49879" y="154549"/>
                  </a:cubicBezTo>
                  <a:cubicBezTo>
                    <a:pt x="54070" y="146167"/>
                    <a:pt x="62452" y="126609"/>
                    <a:pt x="62452" y="93081"/>
                  </a:cubicBezTo>
                  <a:cubicBezTo>
                    <a:pt x="62452" y="60950"/>
                    <a:pt x="52673" y="35804"/>
                    <a:pt x="44291" y="26025"/>
                  </a:cubicBezTo>
                  <a:cubicBezTo>
                    <a:pt x="26130" y="2276"/>
                    <a:pt x="7969" y="10658"/>
                    <a:pt x="10763" y="19040"/>
                  </a:cubicBezTo>
                  <a:cubicBezTo>
                    <a:pt x="14954" y="31613"/>
                    <a:pt x="23336" y="59553"/>
                    <a:pt x="23336" y="91684"/>
                  </a:cubicBezTo>
                  <a:cubicBezTo>
                    <a:pt x="23336" y="116830"/>
                    <a:pt x="17748" y="140579"/>
                    <a:pt x="19145" y="150358"/>
                  </a:cubicBezTo>
                  <a:cubicBezTo>
                    <a:pt x="19145" y="155946"/>
                    <a:pt x="19145" y="162931"/>
                    <a:pt x="30321" y="164328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5" name="任意多边形: 形状 184">
              <a:extLst>
                <a:ext uri="{FF2B5EF4-FFF2-40B4-BE49-F238E27FC236}">
                  <a16:creationId xmlns="" xmlns:a16="http://schemas.microsoft.com/office/drawing/2014/main" id="{E08BBFBC-76E6-45FF-9461-5D3F2B0F74EE}"/>
                </a:ext>
              </a:extLst>
            </p:cNvPr>
            <p:cNvSpPr/>
            <p:nvPr/>
          </p:nvSpPr>
          <p:spPr>
            <a:xfrm>
              <a:off x="12878907" y="4503550"/>
              <a:ext cx="44096" cy="96671"/>
            </a:xfrm>
            <a:custGeom>
              <a:avLst/>
              <a:gdLst>
                <a:gd name="connsiteX0" fmla="*/ 10533 w 69850"/>
                <a:gd name="connsiteY0" fmla="*/ 141418 h 153670"/>
                <a:gd name="connsiteX1" fmla="*/ 20312 w 69850"/>
                <a:gd name="connsiteY1" fmla="*/ 155388 h 153670"/>
                <a:gd name="connsiteX2" fmla="*/ 39870 w 69850"/>
                <a:gd name="connsiteY2" fmla="*/ 148403 h 153670"/>
                <a:gd name="connsiteX3" fmla="*/ 59428 w 69850"/>
                <a:gd name="connsiteY3" fmla="*/ 92523 h 153670"/>
                <a:gd name="connsiteX4" fmla="*/ 49649 w 69850"/>
                <a:gd name="connsiteY4" fmla="*/ 28261 h 153670"/>
                <a:gd name="connsiteX5" fmla="*/ 17518 w 69850"/>
                <a:gd name="connsiteY5" fmla="*/ 17085 h 153670"/>
                <a:gd name="connsiteX6" fmla="*/ 21709 w 69850"/>
                <a:gd name="connsiteY6" fmla="*/ 86935 h 153670"/>
                <a:gd name="connsiteX7" fmla="*/ 10533 w 69850"/>
                <a:gd name="connsiteY7" fmla="*/ 141418 h 15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153670">
                  <a:moveTo>
                    <a:pt x="10533" y="141418"/>
                  </a:moveTo>
                  <a:cubicBezTo>
                    <a:pt x="10533" y="147006"/>
                    <a:pt x="9136" y="152594"/>
                    <a:pt x="20312" y="155388"/>
                  </a:cubicBezTo>
                  <a:cubicBezTo>
                    <a:pt x="27297" y="158182"/>
                    <a:pt x="35679" y="155388"/>
                    <a:pt x="39870" y="148403"/>
                  </a:cubicBezTo>
                  <a:cubicBezTo>
                    <a:pt x="45458" y="141418"/>
                    <a:pt x="55237" y="123257"/>
                    <a:pt x="59428" y="92523"/>
                  </a:cubicBezTo>
                  <a:cubicBezTo>
                    <a:pt x="63619" y="61789"/>
                    <a:pt x="56634" y="38040"/>
                    <a:pt x="49649" y="28261"/>
                  </a:cubicBezTo>
                  <a:cubicBezTo>
                    <a:pt x="34282" y="4512"/>
                    <a:pt x="16121" y="8703"/>
                    <a:pt x="17518" y="17085"/>
                  </a:cubicBezTo>
                  <a:cubicBezTo>
                    <a:pt x="20312" y="29658"/>
                    <a:pt x="24503" y="56201"/>
                    <a:pt x="21709" y="86935"/>
                  </a:cubicBezTo>
                  <a:cubicBezTo>
                    <a:pt x="20312" y="112081"/>
                    <a:pt x="11930" y="133036"/>
                    <a:pt x="10533" y="141418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6" name="任意多边形: 形状 185">
              <a:extLst>
                <a:ext uri="{FF2B5EF4-FFF2-40B4-BE49-F238E27FC236}">
                  <a16:creationId xmlns="" xmlns:a16="http://schemas.microsoft.com/office/drawing/2014/main" id="{4104C42D-2848-4882-B9D6-DEBE37705730}"/>
                </a:ext>
              </a:extLst>
            </p:cNvPr>
            <p:cNvSpPr/>
            <p:nvPr/>
          </p:nvSpPr>
          <p:spPr>
            <a:xfrm>
              <a:off x="12836566" y="4534659"/>
              <a:ext cx="44096" cy="87883"/>
            </a:xfrm>
            <a:custGeom>
              <a:avLst/>
              <a:gdLst>
                <a:gd name="connsiteX0" fmla="*/ 18928 w 69850"/>
                <a:gd name="connsiteY0" fmla="*/ 139465 h 139700"/>
                <a:gd name="connsiteX1" fmla="*/ 38486 w 69850"/>
                <a:gd name="connsiteY1" fmla="*/ 135274 h 139700"/>
                <a:gd name="connsiteX2" fmla="*/ 62235 w 69850"/>
                <a:gd name="connsiteY2" fmla="*/ 87776 h 139700"/>
                <a:gd name="connsiteX3" fmla="*/ 59441 w 69850"/>
                <a:gd name="connsiteY3" fmla="*/ 29102 h 139700"/>
                <a:gd name="connsiteX4" fmla="*/ 28707 w 69850"/>
                <a:gd name="connsiteY4" fmla="*/ 16529 h 139700"/>
                <a:gd name="connsiteX5" fmla="*/ 25913 w 69850"/>
                <a:gd name="connsiteY5" fmla="*/ 79394 h 139700"/>
                <a:gd name="connsiteX6" fmla="*/ 10546 w 69850"/>
                <a:gd name="connsiteY6" fmla="*/ 126892 h 139700"/>
                <a:gd name="connsiteX7" fmla="*/ 18928 w 69850"/>
                <a:gd name="connsiteY7" fmla="*/ 139465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139700">
                  <a:moveTo>
                    <a:pt x="18928" y="139465"/>
                  </a:moveTo>
                  <a:cubicBezTo>
                    <a:pt x="25913" y="142259"/>
                    <a:pt x="34295" y="140862"/>
                    <a:pt x="38486" y="135274"/>
                  </a:cubicBezTo>
                  <a:cubicBezTo>
                    <a:pt x="44074" y="129686"/>
                    <a:pt x="56647" y="114319"/>
                    <a:pt x="62235" y="87776"/>
                  </a:cubicBezTo>
                  <a:cubicBezTo>
                    <a:pt x="69220" y="61233"/>
                    <a:pt x="63632" y="37484"/>
                    <a:pt x="59441" y="29102"/>
                  </a:cubicBezTo>
                  <a:cubicBezTo>
                    <a:pt x="46868" y="5353"/>
                    <a:pt x="27310" y="8147"/>
                    <a:pt x="28707" y="16529"/>
                  </a:cubicBezTo>
                  <a:cubicBezTo>
                    <a:pt x="30104" y="27705"/>
                    <a:pt x="32898" y="52851"/>
                    <a:pt x="25913" y="79394"/>
                  </a:cubicBezTo>
                  <a:cubicBezTo>
                    <a:pt x="21722" y="100349"/>
                    <a:pt x="11943" y="118510"/>
                    <a:pt x="10546" y="126892"/>
                  </a:cubicBezTo>
                  <a:cubicBezTo>
                    <a:pt x="10546" y="129686"/>
                    <a:pt x="9149" y="135274"/>
                    <a:pt x="18928" y="139465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="" xmlns:a16="http://schemas.microsoft.com/office/drawing/2014/main" id="{21F83DDC-CE40-47C1-AAB5-3ECFE1F3BE78}"/>
                </a:ext>
              </a:extLst>
            </p:cNvPr>
            <p:cNvSpPr/>
            <p:nvPr/>
          </p:nvSpPr>
          <p:spPr>
            <a:xfrm>
              <a:off x="12792935" y="4558729"/>
              <a:ext cx="44096" cy="79094"/>
            </a:xfrm>
            <a:custGeom>
              <a:avLst/>
              <a:gdLst>
                <a:gd name="connsiteX0" fmla="*/ 37751 w 69850"/>
                <a:gd name="connsiteY0" fmla="*/ 123554 h 125730"/>
                <a:gd name="connsiteX1" fmla="*/ 64293 w 69850"/>
                <a:gd name="connsiteY1" fmla="*/ 83042 h 125730"/>
                <a:gd name="connsiteX2" fmla="*/ 65691 w 69850"/>
                <a:gd name="connsiteY2" fmla="*/ 29955 h 125730"/>
                <a:gd name="connsiteX3" fmla="*/ 37751 w 69850"/>
                <a:gd name="connsiteY3" fmla="*/ 14589 h 125730"/>
                <a:gd name="connsiteX4" fmla="*/ 30765 w 69850"/>
                <a:gd name="connsiteY4" fmla="*/ 71865 h 125730"/>
                <a:gd name="connsiteX5" fmla="*/ 11207 w 69850"/>
                <a:gd name="connsiteY5" fmla="*/ 112379 h 125730"/>
                <a:gd name="connsiteX6" fmla="*/ 16795 w 69850"/>
                <a:gd name="connsiteY6" fmla="*/ 127745 h 125730"/>
                <a:gd name="connsiteX7" fmla="*/ 37751 w 69850"/>
                <a:gd name="connsiteY7" fmla="*/ 123554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125730">
                  <a:moveTo>
                    <a:pt x="37751" y="123554"/>
                  </a:moveTo>
                  <a:cubicBezTo>
                    <a:pt x="43338" y="119364"/>
                    <a:pt x="55911" y="106790"/>
                    <a:pt x="64293" y="83042"/>
                  </a:cubicBezTo>
                  <a:cubicBezTo>
                    <a:pt x="72676" y="59292"/>
                    <a:pt x="69881" y="38337"/>
                    <a:pt x="65691" y="29955"/>
                  </a:cubicBezTo>
                  <a:cubicBezTo>
                    <a:pt x="55911" y="7604"/>
                    <a:pt x="37751" y="7604"/>
                    <a:pt x="37751" y="14589"/>
                  </a:cubicBezTo>
                  <a:cubicBezTo>
                    <a:pt x="37751" y="24367"/>
                    <a:pt x="37751" y="48117"/>
                    <a:pt x="30765" y="71865"/>
                  </a:cubicBezTo>
                  <a:cubicBezTo>
                    <a:pt x="25177" y="90027"/>
                    <a:pt x="14001" y="105394"/>
                    <a:pt x="11207" y="112379"/>
                  </a:cubicBezTo>
                  <a:cubicBezTo>
                    <a:pt x="9810" y="116569"/>
                    <a:pt x="9810" y="122157"/>
                    <a:pt x="16795" y="127745"/>
                  </a:cubicBezTo>
                  <a:cubicBezTo>
                    <a:pt x="23780" y="129142"/>
                    <a:pt x="32162" y="127745"/>
                    <a:pt x="37751" y="123554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8" name="任意多边形: 形状 187">
              <a:extLst>
                <a:ext uri="{FF2B5EF4-FFF2-40B4-BE49-F238E27FC236}">
                  <a16:creationId xmlns="" xmlns:a16="http://schemas.microsoft.com/office/drawing/2014/main" id="{70858E3B-6FA3-4441-9E97-2E6102BA899A}"/>
                </a:ext>
              </a:extLst>
            </p:cNvPr>
            <p:cNvSpPr/>
            <p:nvPr/>
          </p:nvSpPr>
          <p:spPr>
            <a:xfrm>
              <a:off x="12960283" y="4399029"/>
              <a:ext cx="194023" cy="123036"/>
            </a:xfrm>
            <a:custGeom>
              <a:avLst/>
              <a:gdLst>
                <a:gd name="connsiteX0" fmla="*/ 276981 w 307340"/>
                <a:gd name="connsiteY0" fmla="*/ 148309 h 195580"/>
                <a:gd name="connsiteX1" fmla="*/ 180588 w 307340"/>
                <a:gd name="connsiteY1" fmla="*/ 131544 h 195580"/>
                <a:gd name="connsiteX2" fmla="*/ 95371 w 307340"/>
                <a:gd name="connsiteY2" fmla="*/ 151102 h 195580"/>
                <a:gd name="connsiteX3" fmla="*/ 86989 w 307340"/>
                <a:gd name="connsiteY3" fmla="*/ 158087 h 195580"/>
                <a:gd name="connsiteX4" fmla="*/ 91180 w 307340"/>
                <a:gd name="connsiteY4" fmla="*/ 149706 h 195580"/>
                <a:gd name="connsiteX5" fmla="*/ 86989 w 307340"/>
                <a:gd name="connsiteY5" fmla="*/ 82649 h 195580"/>
                <a:gd name="connsiteX6" fmla="*/ 49270 w 307340"/>
                <a:gd name="connsiteY6" fmla="*/ 19784 h 195580"/>
                <a:gd name="connsiteX7" fmla="*/ 11551 w 307340"/>
                <a:gd name="connsiteY7" fmla="*/ 22579 h 195580"/>
                <a:gd name="connsiteX8" fmla="*/ 46476 w 307340"/>
                <a:gd name="connsiteY8" fmla="*/ 93826 h 195580"/>
                <a:gd name="connsiteX9" fmla="*/ 59049 w 307340"/>
                <a:gd name="connsiteY9" fmla="*/ 155294 h 195580"/>
                <a:gd name="connsiteX10" fmla="*/ 75813 w 307340"/>
                <a:gd name="connsiteY10" fmla="*/ 166469 h 195580"/>
                <a:gd name="connsiteX11" fmla="*/ 88386 w 307340"/>
                <a:gd name="connsiteY11" fmla="*/ 159484 h 195580"/>
                <a:gd name="connsiteX12" fmla="*/ 84195 w 307340"/>
                <a:gd name="connsiteY12" fmla="*/ 176249 h 195580"/>
                <a:gd name="connsiteX13" fmla="*/ 105150 w 307340"/>
                <a:gd name="connsiteY13" fmla="*/ 188821 h 195580"/>
                <a:gd name="connsiteX14" fmla="*/ 187573 w 307340"/>
                <a:gd name="connsiteY14" fmla="*/ 179042 h 195580"/>
                <a:gd name="connsiteX15" fmla="*/ 292348 w 307340"/>
                <a:gd name="connsiteY15" fmla="*/ 188821 h 195580"/>
                <a:gd name="connsiteX16" fmla="*/ 276981 w 307340"/>
                <a:gd name="connsiteY16" fmla="*/ 148309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7340" h="195580">
                  <a:moveTo>
                    <a:pt x="276981" y="148309"/>
                  </a:moveTo>
                  <a:cubicBezTo>
                    <a:pt x="263011" y="139926"/>
                    <a:pt x="226689" y="130147"/>
                    <a:pt x="180588" y="131544"/>
                  </a:cubicBezTo>
                  <a:cubicBezTo>
                    <a:pt x="133090" y="134339"/>
                    <a:pt x="106547" y="145514"/>
                    <a:pt x="95371" y="151102"/>
                  </a:cubicBezTo>
                  <a:cubicBezTo>
                    <a:pt x="91180" y="152499"/>
                    <a:pt x="88386" y="155294"/>
                    <a:pt x="86989" y="158087"/>
                  </a:cubicBezTo>
                  <a:cubicBezTo>
                    <a:pt x="88386" y="155294"/>
                    <a:pt x="89783" y="152499"/>
                    <a:pt x="91180" y="149706"/>
                  </a:cubicBezTo>
                  <a:cubicBezTo>
                    <a:pt x="92577" y="139926"/>
                    <a:pt x="96768" y="117574"/>
                    <a:pt x="86989" y="82649"/>
                  </a:cubicBezTo>
                  <a:cubicBezTo>
                    <a:pt x="77210" y="49121"/>
                    <a:pt x="59049" y="26769"/>
                    <a:pt x="49270" y="19784"/>
                  </a:cubicBezTo>
                  <a:cubicBezTo>
                    <a:pt x="22727" y="1624"/>
                    <a:pt x="5963" y="14196"/>
                    <a:pt x="11551" y="22579"/>
                  </a:cubicBezTo>
                  <a:cubicBezTo>
                    <a:pt x="19933" y="33754"/>
                    <a:pt x="36697" y="60297"/>
                    <a:pt x="46476" y="93826"/>
                  </a:cubicBezTo>
                  <a:cubicBezTo>
                    <a:pt x="54858" y="120369"/>
                    <a:pt x="54858" y="145514"/>
                    <a:pt x="59049" y="155294"/>
                  </a:cubicBezTo>
                  <a:cubicBezTo>
                    <a:pt x="60446" y="160881"/>
                    <a:pt x="63240" y="167866"/>
                    <a:pt x="75813" y="166469"/>
                  </a:cubicBezTo>
                  <a:cubicBezTo>
                    <a:pt x="80004" y="165072"/>
                    <a:pt x="85592" y="163676"/>
                    <a:pt x="88386" y="159484"/>
                  </a:cubicBezTo>
                  <a:cubicBezTo>
                    <a:pt x="84195" y="165072"/>
                    <a:pt x="82798" y="170661"/>
                    <a:pt x="84195" y="176249"/>
                  </a:cubicBezTo>
                  <a:cubicBezTo>
                    <a:pt x="86989" y="188821"/>
                    <a:pt x="98165" y="188821"/>
                    <a:pt x="105150" y="188821"/>
                  </a:cubicBezTo>
                  <a:cubicBezTo>
                    <a:pt x="119120" y="188821"/>
                    <a:pt x="151251" y="180439"/>
                    <a:pt x="187573" y="179042"/>
                  </a:cubicBezTo>
                  <a:cubicBezTo>
                    <a:pt x="233674" y="177646"/>
                    <a:pt x="274187" y="184631"/>
                    <a:pt x="292348" y="188821"/>
                  </a:cubicBezTo>
                  <a:cubicBezTo>
                    <a:pt x="302127" y="191616"/>
                    <a:pt x="311906" y="169264"/>
                    <a:pt x="276981" y="148309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89" name="任意多边形: 形状 188">
              <a:extLst>
                <a:ext uri="{FF2B5EF4-FFF2-40B4-BE49-F238E27FC236}">
                  <a16:creationId xmlns="" xmlns:a16="http://schemas.microsoft.com/office/drawing/2014/main" id="{DEB0B46F-723B-4E12-B512-C48084041DDF}"/>
                </a:ext>
              </a:extLst>
            </p:cNvPr>
            <p:cNvSpPr/>
            <p:nvPr/>
          </p:nvSpPr>
          <p:spPr>
            <a:xfrm>
              <a:off x="12970550" y="4521928"/>
              <a:ext cx="141108" cy="52730"/>
            </a:xfrm>
            <a:custGeom>
              <a:avLst/>
              <a:gdLst>
                <a:gd name="connsiteX0" fmla="*/ 197854 w 223520"/>
                <a:gd name="connsiteY0" fmla="*/ 39560 h 83820"/>
                <a:gd name="connsiteX1" fmla="*/ 109842 w 223520"/>
                <a:gd name="connsiteY1" fmla="*/ 11620 h 83820"/>
                <a:gd name="connsiteX2" fmla="*/ 26022 w 223520"/>
                <a:gd name="connsiteY2" fmla="*/ 20002 h 83820"/>
                <a:gd name="connsiteX3" fmla="*/ 10655 w 223520"/>
                <a:gd name="connsiteY3" fmla="*/ 40957 h 83820"/>
                <a:gd name="connsiteX4" fmla="*/ 28817 w 223520"/>
                <a:gd name="connsiteY4" fmla="*/ 56324 h 83820"/>
                <a:gd name="connsiteX5" fmla="*/ 108446 w 223520"/>
                <a:gd name="connsiteY5" fmla="*/ 57721 h 83820"/>
                <a:gd name="connsiteX6" fmla="*/ 204839 w 223520"/>
                <a:gd name="connsiteY6" fmla="*/ 81470 h 83820"/>
                <a:gd name="connsiteX7" fmla="*/ 197854 w 223520"/>
                <a:gd name="connsiteY7" fmla="*/ 3956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20" h="83820">
                  <a:moveTo>
                    <a:pt x="197854" y="39560"/>
                  </a:moveTo>
                  <a:cubicBezTo>
                    <a:pt x="185281" y="29781"/>
                    <a:pt x="153149" y="14414"/>
                    <a:pt x="109842" y="11620"/>
                  </a:cubicBezTo>
                  <a:cubicBezTo>
                    <a:pt x="65139" y="7429"/>
                    <a:pt x="38595" y="15811"/>
                    <a:pt x="26022" y="20002"/>
                  </a:cubicBezTo>
                  <a:cubicBezTo>
                    <a:pt x="16244" y="24193"/>
                    <a:pt x="9259" y="32575"/>
                    <a:pt x="10655" y="40957"/>
                  </a:cubicBezTo>
                  <a:cubicBezTo>
                    <a:pt x="12052" y="53530"/>
                    <a:pt x="21832" y="54927"/>
                    <a:pt x="28817" y="56324"/>
                  </a:cubicBezTo>
                  <a:cubicBezTo>
                    <a:pt x="41389" y="57721"/>
                    <a:pt x="73521" y="53530"/>
                    <a:pt x="108446" y="57721"/>
                  </a:cubicBezTo>
                  <a:cubicBezTo>
                    <a:pt x="151752" y="61912"/>
                    <a:pt x="189472" y="75882"/>
                    <a:pt x="204839" y="81470"/>
                  </a:cubicBezTo>
                  <a:cubicBezTo>
                    <a:pt x="216014" y="85661"/>
                    <a:pt x="227191" y="64706"/>
                    <a:pt x="197854" y="39560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任意多边形: 形状 189">
              <a:extLst>
                <a:ext uri="{FF2B5EF4-FFF2-40B4-BE49-F238E27FC236}">
                  <a16:creationId xmlns="" xmlns:a16="http://schemas.microsoft.com/office/drawing/2014/main" id="{80A4944D-8479-4686-B635-95DD96F0A621}"/>
                </a:ext>
              </a:extLst>
            </p:cNvPr>
            <p:cNvSpPr/>
            <p:nvPr/>
          </p:nvSpPr>
          <p:spPr>
            <a:xfrm>
              <a:off x="12932739" y="4559219"/>
              <a:ext cx="123469" cy="61518"/>
            </a:xfrm>
            <a:custGeom>
              <a:avLst/>
              <a:gdLst>
                <a:gd name="connsiteX0" fmla="*/ 105474 w 195580"/>
                <a:gd name="connsiteY0" fmla="*/ 16603 h 97790"/>
                <a:gd name="connsiteX1" fmla="*/ 27242 w 195580"/>
                <a:gd name="connsiteY1" fmla="*/ 13810 h 97790"/>
                <a:gd name="connsiteX2" fmla="*/ 10478 w 195580"/>
                <a:gd name="connsiteY2" fmla="*/ 31971 h 97790"/>
                <a:gd name="connsiteX3" fmla="*/ 24448 w 195580"/>
                <a:gd name="connsiteY3" fmla="*/ 48735 h 97790"/>
                <a:gd name="connsiteX4" fmla="*/ 98489 w 195580"/>
                <a:gd name="connsiteY4" fmla="*/ 59911 h 97790"/>
                <a:gd name="connsiteX5" fmla="*/ 185103 w 195580"/>
                <a:gd name="connsiteY5" fmla="*/ 94836 h 97790"/>
                <a:gd name="connsiteX6" fmla="*/ 183706 w 195580"/>
                <a:gd name="connsiteY6" fmla="*/ 54323 h 97790"/>
                <a:gd name="connsiteX7" fmla="*/ 105474 w 195580"/>
                <a:gd name="connsiteY7" fmla="*/ 16603 h 9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580" h="97790">
                  <a:moveTo>
                    <a:pt x="105474" y="16603"/>
                  </a:moveTo>
                  <a:cubicBezTo>
                    <a:pt x="64961" y="6825"/>
                    <a:pt x="38418" y="11016"/>
                    <a:pt x="27242" y="13810"/>
                  </a:cubicBezTo>
                  <a:cubicBezTo>
                    <a:pt x="17463" y="16603"/>
                    <a:pt x="10478" y="24986"/>
                    <a:pt x="10478" y="31971"/>
                  </a:cubicBezTo>
                  <a:cubicBezTo>
                    <a:pt x="10478" y="44543"/>
                    <a:pt x="18860" y="47338"/>
                    <a:pt x="24448" y="48735"/>
                  </a:cubicBezTo>
                  <a:cubicBezTo>
                    <a:pt x="35624" y="51528"/>
                    <a:pt x="66358" y="51528"/>
                    <a:pt x="98489" y="59911"/>
                  </a:cubicBezTo>
                  <a:cubicBezTo>
                    <a:pt x="139002" y="69690"/>
                    <a:pt x="171133" y="86453"/>
                    <a:pt x="185103" y="94836"/>
                  </a:cubicBezTo>
                  <a:cubicBezTo>
                    <a:pt x="194882" y="100423"/>
                    <a:pt x="208852" y="82263"/>
                    <a:pt x="183706" y="54323"/>
                  </a:cubicBezTo>
                  <a:cubicBezTo>
                    <a:pt x="173927" y="43146"/>
                    <a:pt x="145987" y="24986"/>
                    <a:pt x="105474" y="16603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任意多边形: 形状 190">
              <a:extLst>
                <a:ext uri="{FF2B5EF4-FFF2-40B4-BE49-F238E27FC236}">
                  <a16:creationId xmlns="" xmlns:a16="http://schemas.microsoft.com/office/drawing/2014/main" id="{04EB6C4D-2180-4D50-892A-469C02CFDAFF}"/>
                </a:ext>
              </a:extLst>
            </p:cNvPr>
            <p:cNvSpPr/>
            <p:nvPr/>
          </p:nvSpPr>
          <p:spPr>
            <a:xfrm>
              <a:off x="12891175" y="4589787"/>
              <a:ext cx="114650" cy="70306"/>
            </a:xfrm>
            <a:custGeom>
              <a:avLst/>
              <a:gdLst>
                <a:gd name="connsiteX0" fmla="*/ 101463 w 181610"/>
                <a:gd name="connsiteY0" fmla="*/ 22496 h 111760"/>
                <a:gd name="connsiteX1" fmla="*/ 28819 w 181610"/>
                <a:gd name="connsiteY1" fmla="*/ 11320 h 111760"/>
                <a:gd name="connsiteX2" fmla="*/ 10658 w 181610"/>
                <a:gd name="connsiteY2" fmla="*/ 28084 h 111760"/>
                <a:gd name="connsiteX3" fmla="*/ 21834 w 181610"/>
                <a:gd name="connsiteY3" fmla="*/ 46245 h 111760"/>
                <a:gd name="connsiteX4" fmla="*/ 87493 w 181610"/>
                <a:gd name="connsiteY4" fmla="*/ 65803 h 111760"/>
                <a:gd name="connsiteX5" fmla="*/ 162931 w 181610"/>
                <a:gd name="connsiteY5" fmla="*/ 109110 h 111760"/>
                <a:gd name="connsiteX6" fmla="*/ 168519 w 181610"/>
                <a:gd name="connsiteY6" fmla="*/ 69994 h 111760"/>
                <a:gd name="connsiteX7" fmla="*/ 101463 w 181610"/>
                <a:gd name="connsiteY7" fmla="*/ 22496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610" h="111760">
                  <a:moveTo>
                    <a:pt x="101463" y="22496"/>
                  </a:moveTo>
                  <a:cubicBezTo>
                    <a:pt x="65141" y="8526"/>
                    <a:pt x="39995" y="9923"/>
                    <a:pt x="28819" y="11320"/>
                  </a:cubicBezTo>
                  <a:cubicBezTo>
                    <a:pt x="19040" y="12717"/>
                    <a:pt x="12055" y="19702"/>
                    <a:pt x="10658" y="28084"/>
                  </a:cubicBezTo>
                  <a:cubicBezTo>
                    <a:pt x="9261" y="40657"/>
                    <a:pt x="16246" y="43451"/>
                    <a:pt x="21834" y="46245"/>
                  </a:cubicBezTo>
                  <a:cubicBezTo>
                    <a:pt x="31613" y="50436"/>
                    <a:pt x="59553" y="54627"/>
                    <a:pt x="87493" y="65803"/>
                  </a:cubicBezTo>
                  <a:cubicBezTo>
                    <a:pt x="122418" y="79773"/>
                    <a:pt x="150358" y="99331"/>
                    <a:pt x="162931" y="109110"/>
                  </a:cubicBezTo>
                  <a:cubicBezTo>
                    <a:pt x="171313" y="116095"/>
                    <a:pt x="188077" y="99331"/>
                    <a:pt x="168519" y="69994"/>
                  </a:cubicBezTo>
                  <a:cubicBezTo>
                    <a:pt x="160137" y="56024"/>
                    <a:pt x="137785" y="35069"/>
                    <a:pt x="101463" y="22496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2" name="任意多边形: 形状 191">
              <a:extLst>
                <a:ext uri="{FF2B5EF4-FFF2-40B4-BE49-F238E27FC236}">
                  <a16:creationId xmlns="" xmlns:a16="http://schemas.microsoft.com/office/drawing/2014/main" id="{9F69F686-2800-4AA2-B176-747C0EE2338C}"/>
                </a:ext>
              </a:extLst>
            </p:cNvPr>
            <p:cNvSpPr/>
            <p:nvPr/>
          </p:nvSpPr>
          <p:spPr>
            <a:xfrm>
              <a:off x="12846377" y="4613166"/>
              <a:ext cx="97011" cy="79094"/>
            </a:xfrm>
            <a:custGeom>
              <a:avLst/>
              <a:gdLst>
                <a:gd name="connsiteX0" fmla="*/ 95590 w 153670"/>
                <a:gd name="connsiteY0" fmla="*/ 28638 h 125730"/>
                <a:gd name="connsiteX1" fmla="*/ 32725 w 153670"/>
                <a:gd name="connsiteY1" fmla="*/ 10478 h 125730"/>
                <a:gd name="connsiteX2" fmla="*/ 11770 w 153670"/>
                <a:gd name="connsiteY2" fmla="*/ 24448 h 125730"/>
                <a:gd name="connsiteX3" fmla="*/ 18755 w 153670"/>
                <a:gd name="connsiteY3" fmla="*/ 44005 h 125730"/>
                <a:gd name="connsiteX4" fmla="*/ 76032 w 153670"/>
                <a:gd name="connsiteY4" fmla="*/ 69151 h 125730"/>
                <a:gd name="connsiteX5" fmla="*/ 137500 w 153670"/>
                <a:gd name="connsiteY5" fmla="*/ 119443 h 125730"/>
                <a:gd name="connsiteX6" fmla="*/ 150073 w 153670"/>
                <a:gd name="connsiteY6" fmla="*/ 81725 h 125730"/>
                <a:gd name="connsiteX7" fmla="*/ 95590 w 153670"/>
                <a:gd name="connsiteY7" fmla="*/ 28638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670" h="125730">
                  <a:moveTo>
                    <a:pt x="95590" y="28638"/>
                  </a:moveTo>
                  <a:cubicBezTo>
                    <a:pt x="64856" y="11875"/>
                    <a:pt x="42504" y="10478"/>
                    <a:pt x="32725" y="10478"/>
                  </a:cubicBezTo>
                  <a:cubicBezTo>
                    <a:pt x="24343" y="10478"/>
                    <a:pt x="14564" y="16065"/>
                    <a:pt x="11770" y="24448"/>
                  </a:cubicBezTo>
                  <a:cubicBezTo>
                    <a:pt x="7579" y="37020"/>
                    <a:pt x="14564" y="39815"/>
                    <a:pt x="18755" y="44005"/>
                  </a:cubicBezTo>
                  <a:cubicBezTo>
                    <a:pt x="27137" y="49593"/>
                    <a:pt x="52283" y="55181"/>
                    <a:pt x="76032" y="69151"/>
                  </a:cubicBezTo>
                  <a:cubicBezTo>
                    <a:pt x="106766" y="85915"/>
                    <a:pt x="127721" y="108268"/>
                    <a:pt x="137500" y="119443"/>
                  </a:cubicBezTo>
                  <a:cubicBezTo>
                    <a:pt x="144485" y="126428"/>
                    <a:pt x="162646" y="112458"/>
                    <a:pt x="150073" y="81725"/>
                  </a:cubicBezTo>
                  <a:cubicBezTo>
                    <a:pt x="143088" y="67755"/>
                    <a:pt x="126324" y="45403"/>
                    <a:pt x="95590" y="28638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3" name="任意多边形: 形状 192">
              <a:extLst>
                <a:ext uri="{FF2B5EF4-FFF2-40B4-BE49-F238E27FC236}">
                  <a16:creationId xmlns="" xmlns:a16="http://schemas.microsoft.com/office/drawing/2014/main" id="{A727D65E-A975-4292-9DB7-C4FEBBEBDE50}"/>
                </a:ext>
              </a:extLst>
            </p:cNvPr>
            <p:cNvSpPr/>
            <p:nvPr/>
          </p:nvSpPr>
          <p:spPr>
            <a:xfrm>
              <a:off x="12798382" y="4630607"/>
              <a:ext cx="88192" cy="79094"/>
            </a:xfrm>
            <a:custGeom>
              <a:avLst/>
              <a:gdLst>
                <a:gd name="connsiteX0" fmla="*/ 89192 w 139700"/>
                <a:gd name="connsiteY0" fmla="*/ 33045 h 125730"/>
                <a:gd name="connsiteX1" fmla="*/ 34709 w 139700"/>
                <a:gd name="connsiteY1" fmla="*/ 10693 h 125730"/>
                <a:gd name="connsiteX2" fmla="*/ 12357 w 139700"/>
                <a:gd name="connsiteY2" fmla="*/ 21869 h 125730"/>
                <a:gd name="connsiteX3" fmla="*/ 17945 w 139700"/>
                <a:gd name="connsiteY3" fmla="*/ 42824 h 125730"/>
                <a:gd name="connsiteX4" fmla="*/ 64046 w 139700"/>
                <a:gd name="connsiteY4" fmla="*/ 69367 h 125730"/>
                <a:gd name="connsiteX5" fmla="*/ 111544 w 139700"/>
                <a:gd name="connsiteY5" fmla="*/ 122453 h 125730"/>
                <a:gd name="connsiteX6" fmla="*/ 129705 w 139700"/>
                <a:gd name="connsiteY6" fmla="*/ 87528 h 125730"/>
                <a:gd name="connsiteX7" fmla="*/ 89192 w 139700"/>
                <a:gd name="connsiteY7" fmla="*/ 33045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0" h="125730">
                  <a:moveTo>
                    <a:pt x="89192" y="33045"/>
                  </a:moveTo>
                  <a:cubicBezTo>
                    <a:pt x="64046" y="14884"/>
                    <a:pt x="43091" y="12090"/>
                    <a:pt x="34709" y="10693"/>
                  </a:cubicBezTo>
                  <a:cubicBezTo>
                    <a:pt x="26327" y="9296"/>
                    <a:pt x="16548" y="14884"/>
                    <a:pt x="12357" y="21869"/>
                  </a:cubicBezTo>
                  <a:cubicBezTo>
                    <a:pt x="6769" y="33045"/>
                    <a:pt x="15151" y="38633"/>
                    <a:pt x="17945" y="42824"/>
                  </a:cubicBezTo>
                  <a:cubicBezTo>
                    <a:pt x="24930" y="48412"/>
                    <a:pt x="44488" y="55397"/>
                    <a:pt x="64046" y="69367"/>
                  </a:cubicBezTo>
                  <a:cubicBezTo>
                    <a:pt x="89192" y="87528"/>
                    <a:pt x="104559" y="111277"/>
                    <a:pt x="111544" y="122453"/>
                  </a:cubicBezTo>
                  <a:cubicBezTo>
                    <a:pt x="115735" y="129438"/>
                    <a:pt x="136690" y="118262"/>
                    <a:pt x="129705" y="87528"/>
                  </a:cubicBezTo>
                  <a:cubicBezTo>
                    <a:pt x="125514" y="74955"/>
                    <a:pt x="114338" y="51206"/>
                    <a:pt x="89192" y="33045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任意多边形: 形状 193">
              <a:extLst>
                <a:ext uri="{FF2B5EF4-FFF2-40B4-BE49-F238E27FC236}">
                  <a16:creationId xmlns="" xmlns:a16="http://schemas.microsoft.com/office/drawing/2014/main" id="{A9CEFCEB-48B9-44DA-9CA3-08E2D4EF5EA2}"/>
                </a:ext>
              </a:extLst>
            </p:cNvPr>
            <p:cNvSpPr/>
            <p:nvPr/>
          </p:nvSpPr>
          <p:spPr>
            <a:xfrm>
              <a:off x="12975780" y="4357698"/>
              <a:ext cx="211661" cy="123036"/>
            </a:xfrm>
            <a:custGeom>
              <a:avLst/>
              <a:gdLst>
                <a:gd name="connsiteX0" fmla="*/ 302724 w 335280"/>
                <a:gd name="connsiteY0" fmla="*/ 109234 h 195580"/>
                <a:gd name="connsiteX1" fmla="*/ 199346 w 335280"/>
                <a:gd name="connsiteY1" fmla="*/ 110631 h 195580"/>
                <a:gd name="connsiteX2" fmla="*/ 114129 w 335280"/>
                <a:gd name="connsiteY2" fmla="*/ 146953 h 195580"/>
                <a:gd name="connsiteX3" fmla="*/ 108541 w 335280"/>
                <a:gd name="connsiteY3" fmla="*/ 152541 h 195580"/>
                <a:gd name="connsiteX4" fmla="*/ 111335 w 335280"/>
                <a:gd name="connsiteY4" fmla="*/ 144159 h 195580"/>
                <a:gd name="connsiteX5" fmla="*/ 97365 w 335280"/>
                <a:gd name="connsiteY5" fmla="*/ 77103 h 195580"/>
                <a:gd name="connsiteX6" fmla="*/ 49867 w 335280"/>
                <a:gd name="connsiteY6" fmla="*/ 17032 h 195580"/>
                <a:gd name="connsiteX7" fmla="*/ 12148 w 335280"/>
                <a:gd name="connsiteY7" fmla="*/ 25414 h 195580"/>
                <a:gd name="connsiteX8" fmla="*/ 58249 w 335280"/>
                <a:gd name="connsiteY8" fmla="*/ 92470 h 195580"/>
                <a:gd name="connsiteX9" fmla="*/ 79204 w 335280"/>
                <a:gd name="connsiteY9" fmla="*/ 153938 h 195580"/>
                <a:gd name="connsiteX10" fmla="*/ 97365 w 335280"/>
                <a:gd name="connsiteY10" fmla="*/ 162320 h 195580"/>
                <a:gd name="connsiteX11" fmla="*/ 108541 w 335280"/>
                <a:gd name="connsiteY11" fmla="*/ 153938 h 195580"/>
                <a:gd name="connsiteX12" fmla="*/ 105747 w 335280"/>
                <a:gd name="connsiteY12" fmla="*/ 174893 h 195580"/>
                <a:gd name="connsiteX13" fmla="*/ 129496 w 335280"/>
                <a:gd name="connsiteY13" fmla="*/ 184672 h 195580"/>
                <a:gd name="connsiteX14" fmla="*/ 213316 w 335280"/>
                <a:gd name="connsiteY14" fmla="*/ 158129 h 195580"/>
                <a:gd name="connsiteX15" fmla="*/ 325076 w 335280"/>
                <a:gd name="connsiteY15" fmla="*/ 149747 h 195580"/>
                <a:gd name="connsiteX16" fmla="*/ 302724 w 335280"/>
                <a:gd name="connsiteY16" fmla="*/ 109234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280" h="195580">
                  <a:moveTo>
                    <a:pt x="302724" y="109234"/>
                  </a:moveTo>
                  <a:cubicBezTo>
                    <a:pt x="285960" y="103646"/>
                    <a:pt x="246844" y="99455"/>
                    <a:pt x="199346" y="110631"/>
                  </a:cubicBezTo>
                  <a:cubicBezTo>
                    <a:pt x="150451" y="121807"/>
                    <a:pt x="123908" y="139968"/>
                    <a:pt x="114129" y="146953"/>
                  </a:cubicBezTo>
                  <a:cubicBezTo>
                    <a:pt x="111335" y="148350"/>
                    <a:pt x="109938" y="151144"/>
                    <a:pt x="108541" y="152541"/>
                  </a:cubicBezTo>
                  <a:cubicBezTo>
                    <a:pt x="109938" y="149747"/>
                    <a:pt x="111335" y="146953"/>
                    <a:pt x="111335" y="144159"/>
                  </a:cubicBezTo>
                  <a:cubicBezTo>
                    <a:pt x="111335" y="134380"/>
                    <a:pt x="111335" y="110631"/>
                    <a:pt x="97365" y="77103"/>
                  </a:cubicBezTo>
                  <a:cubicBezTo>
                    <a:pt x="81998" y="43575"/>
                    <a:pt x="61043" y="24017"/>
                    <a:pt x="49867" y="17032"/>
                  </a:cubicBezTo>
                  <a:cubicBezTo>
                    <a:pt x="20530" y="1665"/>
                    <a:pt x="5163" y="17032"/>
                    <a:pt x="12148" y="25414"/>
                  </a:cubicBezTo>
                  <a:cubicBezTo>
                    <a:pt x="21927" y="36590"/>
                    <a:pt x="42882" y="60339"/>
                    <a:pt x="58249" y="92470"/>
                  </a:cubicBezTo>
                  <a:cubicBezTo>
                    <a:pt x="70822" y="117616"/>
                    <a:pt x="75013" y="144159"/>
                    <a:pt x="79204" y="153938"/>
                  </a:cubicBezTo>
                  <a:cubicBezTo>
                    <a:pt x="81998" y="159526"/>
                    <a:pt x="86189" y="166511"/>
                    <a:pt x="97365" y="162320"/>
                  </a:cubicBezTo>
                  <a:cubicBezTo>
                    <a:pt x="101556" y="160923"/>
                    <a:pt x="105747" y="158129"/>
                    <a:pt x="108541" y="153938"/>
                  </a:cubicBezTo>
                  <a:cubicBezTo>
                    <a:pt x="104350" y="160923"/>
                    <a:pt x="102953" y="167908"/>
                    <a:pt x="105747" y="174893"/>
                  </a:cubicBezTo>
                  <a:cubicBezTo>
                    <a:pt x="111335" y="187466"/>
                    <a:pt x="122511" y="186069"/>
                    <a:pt x="129496" y="184672"/>
                  </a:cubicBezTo>
                  <a:cubicBezTo>
                    <a:pt x="143466" y="181878"/>
                    <a:pt x="175597" y="166511"/>
                    <a:pt x="213316" y="158129"/>
                  </a:cubicBezTo>
                  <a:cubicBezTo>
                    <a:pt x="260814" y="148350"/>
                    <a:pt x="305518" y="148350"/>
                    <a:pt x="325076" y="149747"/>
                  </a:cubicBezTo>
                  <a:cubicBezTo>
                    <a:pt x="337649" y="151144"/>
                    <a:pt x="343237" y="124601"/>
                    <a:pt x="302724" y="109234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任意多边形: 形状 194">
              <a:extLst>
                <a:ext uri="{FF2B5EF4-FFF2-40B4-BE49-F238E27FC236}">
                  <a16:creationId xmlns="" xmlns:a16="http://schemas.microsoft.com/office/drawing/2014/main" id="{9383EE86-30E0-424D-903C-E12A60C39711}"/>
                </a:ext>
              </a:extLst>
            </p:cNvPr>
            <p:cNvSpPr/>
            <p:nvPr/>
          </p:nvSpPr>
          <p:spPr>
            <a:xfrm>
              <a:off x="13059383" y="4348829"/>
              <a:ext cx="158746" cy="79094"/>
            </a:xfrm>
            <a:custGeom>
              <a:avLst/>
              <a:gdLst>
                <a:gd name="connsiteX0" fmla="*/ 205219 w 251460"/>
                <a:gd name="connsiteY0" fmla="*/ 11572 h 125730"/>
                <a:gd name="connsiteX1" fmla="*/ 100444 w 251460"/>
                <a:gd name="connsiteY1" fmla="*/ 29733 h 125730"/>
                <a:gd name="connsiteX2" fmla="*/ 18021 w 251460"/>
                <a:gd name="connsiteY2" fmla="*/ 80025 h 125730"/>
                <a:gd name="connsiteX3" fmla="*/ 13830 w 251460"/>
                <a:gd name="connsiteY3" fmla="*/ 107965 h 125730"/>
                <a:gd name="connsiteX4" fmla="*/ 40373 w 251460"/>
                <a:gd name="connsiteY4" fmla="*/ 113553 h 125730"/>
                <a:gd name="connsiteX5" fmla="*/ 122796 w 251460"/>
                <a:gd name="connsiteY5" fmla="*/ 74437 h 125730"/>
                <a:gd name="connsiteX6" fmla="*/ 234556 w 251460"/>
                <a:gd name="connsiteY6" fmla="*/ 47894 h 125730"/>
                <a:gd name="connsiteX7" fmla="*/ 205219 w 251460"/>
                <a:gd name="connsiteY7" fmla="*/ 11572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1460" h="125730">
                  <a:moveTo>
                    <a:pt x="205219" y="11572"/>
                  </a:moveTo>
                  <a:cubicBezTo>
                    <a:pt x="187058" y="8778"/>
                    <a:pt x="146545" y="10175"/>
                    <a:pt x="100444" y="29733"/>
                  </a:cubicBezTo>
                  <a:cubicBezTo>
                    <a:pt x="52946" y="49291"/>
                    <a:pt x="29197" y="70246"/>
                    <a:pt x="18021" y="80025"/>
                  </a:cubicBezTo>
                  <a:cubicBezTo>
                    <a:pt x="9639" y="88407"/>
                    <a:pt x="8242" y="100980"/>
                    <a:pt x="13830" y="107965"/>
                  </a:cubicBezTo>
                  <a:cubicBezTo>
                    <a:pt x="20815" y="120538"/>
                    <a:pt x="31991" y="116347"/>
                    <a:pt x="40373" y="113553"/>
                  </a:cubicBezTo>
                  <a:cubicBezTo>
                    <a:pt x="54343" y="109362"/>
                    <a:pt x="85077" y="88407"/>
                    <a:pt x="122796" y="74437"/>
                  </a:cubicBezTo>
                  <a:cubicBezTo>
                    <a:pt x="170294" y="56276"/>
                    <a:pt x="214998" y="49291"/>
                    <a:pt x="234556" y="47894"/>
                  </a:cubicBezTo>
                  <a:cubicBezTo>
                    <a:pt x="247129" y="46497"/>
                    <a:pt x="248526" y="19954"/>
                    <a:pt x="205219" y="11572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6" name="任意多边形: 形状 195">
              <a:extLst>
                <a:ext uri="{FF2B5EF4-FFF2-40B4-BE49-F238E27FC236}">
                  <a16:creationId xmlns="" xmlns:a16="http://schemas.microsoft.com/office/drawing/2014/main" id="{6CEC1CA2-DF81-453A-912A-58C1A137B714}"/>
                </a:ext>
              </a:extLst>
            </p:cNvPr>
            <p:cNvSpPr/>
            <p:nvPr/>
          </p:nvSpPr>
          <p:spPr>
            <a:xfrm>
              <a:off x="13076594" y="4276575"/>
              <a:ext cx="149927" cy="87883"/>
            </a:xfrm>
            <a:custGeom>
              <a:avLst/>
              <a:gdLst>
                <a:gd name="connsiteX0" fmla="*/ 194721 w 237490"/>
                <a:gd name="connsiteY0" fmla="*/ 10478 h 139700"/>
                <a:gd name="connsiteX1" fmla="*/ 91343 w 237490"/>
                <a:gd name="connsiteY1" fmla="*/ 46800 h 139700"/>
                <a:gd name="connsiteX2" fmla="*/ 15905 w 237490"/>
                <a:gd name="connsiteY2" fmla="*/ 109665 h 139700"/>
                <a:gd name="connsiteX3" fmla="*/ 14508 w 237490"/>
                <a:gd name="connsiteY3" fmla="*/ 137605 h 139700"/>
                <a:gd name="connsiteX4" fmla="*/ 41051 w 237490"/>
                <a:gd name="connsiteY4" fmla="*/ 139002 h 139700"/>
                <a:gd name="connsiteX5" fmla="*/ 117886 w 237490"/>
                <a:gd name="connsiteY5" fmla="*/ 85916 h 139700"/>
                <a:gd name="connsiteX6" fmla="*/ 225455 w 237490"/>
                <a:gd name="connsiteY6" fmla="*/ 39815 h 139700"/>
                <a:gd name="connsiteX7" fmla="*/ 194721 w 237490"/>
                <a:gd name="connsiteY7" fmla="*/ 1047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490" h="139700">
                  <a:moveTo>
                    <a:pt x="194721" y="10478"/>
                  </a:moveTo>
                  <a:cubicBezTo>
                    <a:pt x="176560" y="10478"/>
                    <a:pt x="136047" y="20257"/>
                    <a:pt x="91343" y="46800"/>
                  </a:cubicBezTo>
                  <a:cubicBezTo>
                    <a:pt x="46639" y="73343"/>
                    <a:pt x="25684" y="98489"/>
                    <a:pt x="15905" y="109665"/>
                  </a:cubicBezTo>
                  <a:cubicBezTo>
                    <a:pt x="8920" y="119444"/>
                    <a:pt x="8920" y="130620"/>
                    <a:pt x="14508" y="137605"/>
                  </a:cubicBezTo>
                  <a:cubicBezTo>
                    <a:pt x="24287" y="147384"/>
                    <a:pt x="34066" y="141796"/>
                    <a:pt x="41051" y="139002"/>
                  </a:cubicBezTo>
                  <a:cubicBezTo>
                    <a:pt x="55021" y="132017"/>
                    <a:pt x="82961" y="106871"/>
                    <a:pt x="117886" y="85916"/>
                  </a:cubicBezTo>
                  <a:cubicBezTo>
                    <a:pt x="162590" y="60770"/>
                    <a:pt x="205897" y="46800"/>
                    <a:pt x="225455" y="39815"/>
                  </a:cubicBezTo>
                  <a:cubicBezTo>
                    <a:pt x="240822" y="35624"/>
                    <a:pt x="239425" y="10478"/>
                    <a:pt x="194721" y="10478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7" name="任意多边形: 形状 196">
              <a:extLst>
                <a:ext uri="{FF2B5EF4-FFF2-40B4-BE49-F238E27FC236}">
                  <a16:creationId xmlns="" xmlns:a16="http://schemas.microsoft.com/office/drawing/2014/main" id="{D7660A9D-BBB0-4D5E-A12D-D77218ED0D37}"/>
                </a:ext>
              </a:extLst>
            </p:cNvPr>
            <p:cNvSpPr/>
            <p:nvPr/>
          </p:nvSpPr>
          <p:spPr>
            <a:xfrm>
              <a:off x="13086662" y="4201987"/>
              <a:ext cx="141108" cy="105459"/>
            </a:xfrm>
            <a:custGeom>
              <a:avLst/>
              <a:gdLst>
                <a:gd name="connsiteX0" fmla="*/ 174581 w 223520"/>
                <a:gd name="connsiteY0" fmla="*/ 11696 h 167640"/>
                <a:gd name="connsiteX1" fmla="*/ 78188 w 223520"/>
                <a:gd name="connsiteY1" fmla="*/ 63385 h 167640"/>
                <a:gd name="connsiteX2" fmla="*/ 13926 w 223520"/>
                <a:gd name="connsiteY2" fmla="*/ 137426 h 167640"/>
                <a:gd name="connsiteX3" fmla="*/ 16720 w 223520"/>
                <a:gd name="connsiteY3" fmla="*/ 165366 h 167640"/>
                <a:gd name="connsiteX4" fmla="*/ 43263 w 223520"/>
                <a:gd name="connsiteY4" fmla="*/ 161175 h 167640"/>
                <a:gd name="connsiteX5" fmla="*/ 111716 w 223520"/>
                <a:gd name="connsiteY5" fmla="*/ 96913 h 167640"/>
                <a:gd name="connsiteX6" fmla="*/ 212300 w 223520"/>
                <a:gd name="connsiteY6" fmla="*/ 34048 h 167640"/>
                <a:gd name="connsiteX7" fmla="*/ 174581 w 223520"/>
                <a:gd name="connsiteY7" fmla="*/ 11696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20" h="167640">
                  <a:moveTo>
                    <a:pt x="174581" y="11696"/>
                  </a:moveTo>
                  <a:cubicBezTo>
                    <a:pt x="156420" y="14490"/>
                    <a:pt x="118701" y="29857"/>
                    <a:pt x="78188" y="63385"/>
                  </a:cubicBezTo>
                  <a:cubicBezTo>
                    <a:pt x="37675" y="96913"/>
                    <a:pt x="19514" y="124853"/>
                    <a:pt x="13926" y="137426"/>
                  </a:cubicBezTo>
                  <a:cubicBezTo>
                    <a:pt x="8338" y="148602"/>
                    <a:pt x="9735" y="159778"/>
                    <a:pt x="16720" y="165366"/>
                  </a:cubicBezTo>
                  <a:cubicBezTo>
                    <a:pt x="27896" y="173748"/>
                    <a:pt x="36278" y="166763"/>
                    <a:pt x="43263" y="161175"/>
                  </a:cubicBezTo>
                  <a:cubicBezTo>
                    <a:pt x="55836" y="151396"/>
                    <a:pt x="79585" y="122059"/>
                    <a:pt x="111716" y="96913"/>
                  </a:cubicBezTo>
                  <a:cubicBezTo>
                    <a:pt x="152229" y="64782"/>
                    <a:pt x="194139" y="43827"/>
                    <a:pt x="212300" y="34048"/>
                  </a:cubicBezTo>
                  <a:cubicBezTo>
                    <a:pt x="224873" y="29857"/>
                    <a:pt x="219285" y="4711"/>
                    <a:pt x="174581" y="11696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8" name="任意多边形: 形状 197">
              <a:extLst>
                <a:ext uri="{FF2B5EF4-FFF2-40B4-BE49-F238E27FC236}">
                  <a16:creationId xmlns="" xmlns:a16="http://schemas.microsoft.com/office/drawing/2014/main" id="{D375E939-37C3-4762-85AA-5A13759B0197}"/>
                </a:ext>
              </a:extLst>
            </p:cNvPr>
            <p:cNvSpPr/>
            <p:nvPr/>
          </p:nvSpPr>
          <p:spPr>
            <a:xfrm>
              <a:off x="13086742" y="4133232"/>
              <a:ext cx="123469" cy="123036"/>
            </a:xfrm>
            <a:custGeom>
              <a:avLst/>
              <a:gdLst>
                <a:gd name="connsiteX0" fmla="*/ 66886 w 195580"/>
                <a:gd name="connsiteY0" fmla="*/ 77683 h 195580"/>
                <a:gd name="connsiteX1" fmla="*/ 12403 w 195580"/>
                <a:gd name="connsiteY1" fmla="*/ 157312 h 195580"/>
                <a:gd name="connsiteX2" fmla="*/ 19388 w 195580"/>
                <a:gd name="connsiteY2" fmla="*/ 183855 h 195580"/>
                <a:gd name="connsiteX3" fmla="*/ 44534 w 195580"/>
                <a:gd name="connsiteY3" fmla="*/ 176870 h 195580"/>
                <a:gd name="connsiteX4" fmla="*/ 103208 w 195580"/>
                <a:gd name="connsiteY4" fmla="*/ 105623 h 195580"/>
                <a:gd name="connsiteX5" fmla="*/ 194013 w 195580"/>
                <a:gd name="connsiteY5" fmla="*/ 32980 h 195580"/>
                <a:gd name="connsiteX6" fmla="*/ 154897 w 195580"/>
                <a:gd name="connsiteY6" fmla="*/ 13422 h 195580"/>
                <a:gd name="connsiteX7" fmla="*/ 66886 w 195580"/>
                <a:gd name="connsiteY7" fmla="*/ 77683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580" h="195580">
                  <a:moveTo>
                    <a:pt x="66886" y="77683"/>
                  </a:moveTo>
                  <a:cubicBezTo>
                    <a:pt x="31961" y="115402"/>
                    <a:pt x="17991" y="144740"/>
                    <a:pt x="12403" y="157312"/>
                  </a:cubicBezTo>
                  <a:cubicBezTo>
                    <a:pt x="8212" y="168488"/>
                    <a:pt x="11006" y="179665"/>
                    <a:pt x="19388" y="183855"/>
                  </a:cubicBezTo>
                  <a:cubicBezTo>
                    <a:pt x="30564" y="190840"/>
                    <a:pt x="38946" y="182458"/>
                    <a:pt x="44534" y="176870"/>
                  </a:cubicBezTo>
                  <a:cubicBezTo>
                    <a:pt x="55710" y="167092"/>
                    <a:pt x="75268" y="134960"/>
                    <a:pt x="103208" y="105623"/>
                  </a:cubicBezTo>
                  <a:cubicBezTo>
                    <a:pt x="138133" y="69302"/>
                    <a:pt x="175852" y="44155"/>
                    <a:pt x="194013" y="32980"/>
                  </a:cubicBezTo>
                  <a:cubicBezTo>
                    <a:pt x="205189" y="25995"/>
                    <a:pt x="196807" y="2245"/>
                    <a:pt x="154897" y="13422"/>
                  </a:cubicBezTo>
                  <a:cubicBezTo>
                    <a:pt x="138133" y="20407"/>
                    <a:pt x="101811" y="41362"/>
                    <a:pt x="66886" y="77683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9" name="任意多边形: 形状 198">
              <a:extLst>
                <a:ext uri="{FF2B5EF4-FFF2-40B4-BE49-F238E27FC236}">
                  <a16:creationId xmlns="" xmlns:a16="http://schemas.microsoft.com/office/drawing/2014/main" id="{8F361581-BFE5-4F67-A164-9EA1051AFD8A}"/>
                </a:ext>
              </a:extLst>
            </p:cNvPr>
            <p:cNvSpPr/>
            <p:nvPr/>
          </p:nvSpPr>
          <p:spPr>
            <a:xfrm>
              <a:off x="13080358" y="4070622"/>
              <a:ext cx="114650" cy="123036"/>
            </a:xfrm>
            <a:custGeom>
              <a:avLst/>
              <a:gdLst>
                <a:gd name="connsiteX0" fmla="*/ 53249 w 181610"/>
                <a:gd name="connsiteY0" fmla="*/ 87801 h 195580"/>
                <a:gd name="connsiteX1" fmla="*/ 11339 w 181610"/>
                <a:gd name="connsiteY1" fmla="*/ 171621 h 195580"/>
                <a:gd name="connsiteX2" fmla="*/ 21118 w 181610"/>
                <a:gd name="connsiteY2" fmla="*/ 196767 h 195580"/>
                <a:gd name="connsiteX3" fmla="*/ 44868 w 181610"/>
                <a:gd name="connsiteY3" fmla="*/ 186988 h 195580"/>
                <a:gd name="connsiteX4" fmla="*/ 92366 w 181610"/>
                <a:gd name="connsiteY4" fmla="*/ 111550 h 195580"/>
                <a:gd name="connsiteX5" fmla="*/ 170598 w 181610"/>
                <a:gd name="connsiteY5" fmla="*/ 30524 h 195580"/>
                <a:gd name="connsiteX6" fmla="*/ 130085 w 181610"/>
                <a:gd name="connsiteY6" fmla="*/ 16554 h 195580"/>
                <a:gd name="connsiteX7" fmla="*/ 53249 w 181610"/>
                <a:gd name="connsiteY7" fmla="*/ 87801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610" h="195580">
                  <a:moveTo>
                    <a:pt x="53249" y="87801"/>
                  </a:moveTo>
                  <a:cubicBezTo>
                    <a:pt x="23913" y="128314"/>
                    <a:pt x="14133" y="159048"/>
                    <a:pt x="11339" y="171621"/>
                  </a:cubicBezTo>
                  <a:cubicBezTo>
                    <a:pt x="8546" y="182797"/>
                    <a:pt x="12736" y="192576"/>
                    <a:pt x="21118" y="196767"/>
                  </a:cubicBezTo>
                  <a:cubicBezTo>
                    <a:pt x="33691" y="202355"/>
                    <a:pt x="39279" y="193973"/>
                    <a:pt x="44868" y="186988"/>
                  </a:cubicBezTo>
                  <a:cubicBezTo>
                    <a:pt x="54646" y="175812"/>
                    <a:pt x="68616" y="142284"/>
                    <a:pt x="92366" y="111550"/>
                  </a:cubicBezTo>
                  <a:cubicBezTo>
                    <a:pt x="121703" y="72434"/>
                    <a:pt x="155231" y="43097"/>
                    <a:pt x="170598" y="30524"/>
                  </a:cubicBezTo>
                  <a:cubicBezTo>
                    <a:pt x="180376" y="22142"/>
                    <a:pt x="170598" y="-210"/>
                    <a:pt x="130085" y="16554"/>
                  </a:cubicBezTo>
                  <a:cubicBezTo>
                    <a:pt x="114718" y="24936"/>
                    <a:pt x="82586" y="47288"/>
                    <a:pt x="53249" y="87801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0" name="任意多边形: 形状 199">
              <a:extLst>
                <a:ext uri="{FF2B5EF4-FFF2-40B4-BE49-F238E27FC236}">
                  <a16:creationId xmlns="" xmlns:a16="http://schemas.microsoft.com/office/drawing/2014/main" id="{3479A01C-D841-4E39-AC9C-80D3B96B14C4}"/>
                </a:ext>
              </a:extLst>
            </p:cNvPr>
            <p:cNvSpPr/>
            <p:nvPr/>
          </p:nvSpPr>
          <p:spPr>
            <a:xfrm>
              <a:off x="13066624" y="4016243"/>
              <a:ext cx="97011" cy="131824"/>
            </a:xfrm>
            <a:custGeom>
              <a:avLst/>
              <a:gdLst>
                <a:gd name="connsiteX0" fmla="*/ 44270 w 153670"/>
                <a:gd name="connsiteY0" fmla="*/ 94615 h 209550"/>
                <a:gd name="connsiteX1" fmla="*/ 10742 w 153670"/>
                <a:gd name="connsiteY1" fmla="*/ 178435 h 209550"/>
                <a:gd name="connsiteX2" fmla="*/ 21918 w 153670"/>
                <a:gd name="connsiteY2" fmla="*/ 200787 h 209550"/>
                <a:gd name="connsiteX3" fmla="*/ 42873 w 153670"/>
                <a:gd name="connsiteY3" fmla="*/ 189611 h 209550"/>
                <a:gd name="connsiteX4" fmla="*/ 81989 w 153670"/>
                <a:gd name="connsiteY4" fmla="*/ 112776 h 209550"/>
                <a:gd name="connsiteX5" fmla="*/ 147648 w 153670"/>
                <a:gd name="connsiteY5" fmla="*/ 27559 h 209550"/>
                <a:gd name="connsiteX6" fmla="*/ 109929 w 153670"/>
                <a:gd name="connsiteY6" fmla="*/ 19177 h 209550"/>
                <a:gd name="connsiteX7" fmla="*/ 44270 w 153670"/>
                <a:gd name="connsiteY7" fmla="*/ 94615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670" h="209550">
                  <a:moveTo>
                    <a:pt x="44270" y="94615"/>
                  </a:moveTo>
                  <a:cubicBezTo>
                    <a:pt x="19124" y="136525"/>
                    <a:pt x="13536" y="165862"/>
                    <a:pt x="10742" y="178435"/>
                  </a:cubicBezTo>
                  <a:cubicBezTo>
                    <a:pt x="9345" y="189611"/>
                    <a:pt x="13536" y="197993"/>
                    <a:pt x="21918" y="200787"/>
                  </a:cubicBezTo>
                  <a:cubicBezTo>
                    <a:pt x="33094" y="204978"/>
                    <a:pt x="38682" y="195199"/>
                    <a:pt x="42873" y="189611"/>
                  </a:cubicBezTo>
                  <a:cubicBezTo>
                    <a:pt x="49858" y="178435"/>
                    <a:pt x="62431" y="144907"/>
                    <a:pt x="81989" y="112776"/>
                  </a:cubicBezTo>
                  <a:cubicBezTo>
                    <a:pt x="107135" y="72263"/>
                    <a:pt x="135075" y="41529"/>
                    <a:pt x="147648" y="27559"/>
                  </a:cubicBezTo>
                  <a:cubicBezTo>
                    <a:pt x="156030" y="17780"/>
                    <a:pt x="144854" y="-381"/>
                    <a:pt x="109929" y="19177"/>
                  </a:cubicBezTo>
                  <a:cubicBezTo>
                    <a:pt x="95959" y="27559"/>
                    <a:pt x="68019" y="52705"/>
                    <a:pt x="44270" y="94615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1" name="任意多边形: 形状 200">
              <a:extLst>
                <a:ext uri="{FF2B5EF4-FFF2-40B4-BE49-F238E27FC236}">
                  <a16:creationId xmlns="" xmlns:a16="http://schemas.microsoft.com/office/drawing/2014/main" id="{5459AD08-4F04-4463-9676-A4F2A126DB97}"/>
                </a:ext>
              </a:extLst>
            </p:cNvPr>
            <p:cNvSpPr/>
            <p:nvPr/>
          </p:nvSpPr>
          <p:spPr>
            <a:xfrm>
              <a:off x="13047253" y="3972947"/>
              <a:ext cx="79373" cy="123036"/>
            </a:xfrm>
            <a:custGeom>
              <a:avLst/>
              <a:gdLst>
                <a:gd name="connsiteX0" fmla="*/ 10693 w 125730"/>
                <a:gd name="connsiteY0" fmla="*/ 176011 h 195580"/>
                <a:gd name="connsiteX1" fmla="*/ 21869 w 125730"/>
                <a:gd name="connsiteY1" fmla="*/ 195569 h 195580"/>
                <a:gd name="connsiteX2" fmla="*/ 40030 w 125730"/>
                <a:gd name="connsiteY2" fmla="*/ 182996 h 195580"/>
                <a:gd name="connsiteX3" fmla="*/ 69367 w 125730"/>
                <a:gd name="connsiteY3" fmla="*/ 108955 h 195580"/>
                <a:gd name="connsiteX4" fmla="*/ 123850 w 125730"/>
                <a:gd name="connsiteY4" fmla="*/ 25135 h 195580"/>
                <a:gd name="connsiteX5" fmla="*/ 88925 w 125730"/>
                <a:gd name="connsiteY5" fmla="*/ 20944 h 195580"/>
                <a:gd name="connsiteX6" fmla="*/ 34442 w 125730"/>
                <a:gd name="connsiteY6" fmla="*/ 96382 h 195580"/>
                <a:gd name="connsiteX7" fmla="*/ 10693 w 125730"/>
                <a:gd name="connsiteY7" fmla="*/ 176011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730" h="195580">
                  <a:moveTo>
                    <a:pt x="10693" y="176011"/>
                  </a:moveTo>
                  <a:cubicBezTo>
                    <a:pt x="9296" y="187187"/>
                    <a:pt x="14884" y="194172"/>
                    <a:pt x="21869" y="195569"/>
                  </a:cubicBezTo>
                  <a:cubicBezTo>
                    <a:pt x="33045" y="198363"/>
                    <a:pt x="37236" y="189981"/>
                    <a:pt x="40030" y="182996"/>
                  </a:cubicBezTo>
                  <a:cubicBezTo>
                    <a:pt x="45618" y="171820"/>
                    <a:pt x="54000" y="141086"/>
                    <a:pt x="69367" y="108955"/>
                  </a:cubicBezTo>
                  <a:cubicBezTo>
                    <a:pt x="88925" y="69839"/>
                    <a:pt x="112674" y="39105"/>
                    <a:pt x="123850" y="25135"/>
                  </a:cubicBezTo>
                  <a:cubicBezTo>
                    <a:pt x="130835" y="15356"/>
                    <a:pt x="119659" y="-11"/>
                    <a:pt x="88925" y="20944"/>
                  </a:cubicBezTo>
                  <a:cubicBezTo>
                    <a:pt x="76352" y="29326"/>
                    <a:pt x="52603" y="55869"/>
                    <a:pt x="34442" y="96382"/>
                  </a:cubicBezTo>
                  <a:cubicBezTo>
                    <a:pt x="14884" y="136895"/>
                    <a:pt x="12090" y="164835"/>
                    <a:pt x="10693" y="176011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2" name="任意多边形: 形状 201">
              <a:extLst>
                <a:ext uri="{FF2B5EF4-FFF2-40B4-BE49-F238E27FC236}">
                  <a16:creationId xmlns="" xmlns:a16="http://schemas.microsoft.com/office/drawing/2014/main" id="{861F775D-AAFB-4DEC-AB4A-7A0D0B7D3B78}"/>
                </a:ext>
              </a:extLst>
            </p:cNvPr>
            <p:cNvSpPr/>
            <p:nvPr/>
          </p:nvSpPr>
          <p:spPr>
            <a:xfrm>
              <a:off x="12937387" y="3940984"/>
              <a:ext cx="158746" cy="123036"/>
            </a:xfrm>
            <a:custGeom>
              <a:avLst/>
              <a:gdLst>
                <a:gd name="connsiteX0" fmla="*/ 149800 w 251460"/>
                <a:gd name="connsiteY0" fmla="*/ 166750 h 195580"/>
                <a:gd name="connsiteX1" fmla="*/ 152594 w 251460"/>
                <a:gd name="connsiteY1" fmla="*/ 176529 h 195580"/>
                <a:gd name="connsiteX2" fmla="*/ 148403 w 251460"/>
                <a:gd name="connsiteY2" fmla="*/ 173735 h 195580"/>
                <a:gd name="connsiteX3" fmla="*/ 92523 w 251460"/>
                <a:gd name="connsiteY3" fmla="*/ 156972 h 195580"/>
                <a:gd name="connsiteX4" fmla="*/ 28261 w 251460"/>
                <a:gd name="connsiteY4" fmla="*/ 162559 h 195580"/>
                <a:gd name="connsiteX5" fmla="*/ 17085 w 251460"/>
                <a:gd name="connsiteY5" fmla="*/ 186309 h 195580"/>
                <a:gd name="connsiteX6" fmla="*/ 86935 w 251460"/>
                <a:gd name="connsiteY6" fmla="*/ 184912 h 195580"/>
                <a:gd name="connsiteX7" fmla="*/ 141418 w 251460"/>
                <a:gd name="connsiteY7" fmla="*/ 196087 h 195580"/>
                <a:gd name="connsiteX8" fmla="*/ 155388 w 251460"/>
                <a:gd name="connsiteY8" fmla="*/ 189102 h 195580"/>
                <a:gd name="connsiteX9" fmla="*/ 153991 w 251460"/>
                <a:gd name="connsiteY9" fmla="*/ 179324 h 195580"/>
                <a:gd name="connsiteX10" fmla="*/ 162373 w 251460"/>
                <a:gd name="connsiteY10" fmla="*/ 183514 h 195580"/>
                <a:gd name="connsiteX11" fmla="*/ 177740 w 251460"/>
                <a:gd name="connsiteY11" fmla="*/ 170942 h 195580"/>
                <a:gd name="connsiteX12" fmla="*/ 198695 w 251460"/>
                <a:gd name="connsiteY12" fmla="*/ 102489 h 195580"/>
                <a:gd name="connsiteX13" fmla="*/ 240605 w 251460"/>
                <a:gd name="connsiteY13" fmla="*/ 22859 h 195580"/>
                <a:gd name="connsiteX14" fmla="*/ 208474 w 251460"/>
                <a:gd name="connsiteY14" fmla="*/ 21462 h 195580"/>
                <a:gd name="connsiteX15" fmla="*/ 165167 w 251460"/>
                <a:gd name="connsiteY15" fmla="*/ 92709 h 195580"/>
                <a:gd name="connsiteX16" fmla="*/ 149800 w 251460"/>
                <a:gd name="connsiteY16" fmla="*/ 166750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460" h="195580">
                  <a:moveTo>
                    <a:pt x="149800" y="166750"/>
                  </a:moveTo>
                  <a:cubicBezTo>
                    <a:pt x="149800" y="170942"/>
                    <a:pt x="151197" y="173735"/>
                    <a:pt x="152594" y="176529"/>
                  </a:cubicBezTo>
                  <a:cubicBezTo>
                    <a:pt x="151197" y="175132"/>
                    <a:pt x="149800" y="173735"/>
                    <a:pt x="148403" y="173735"/>
                  </a:cubicBezTo>
                  <a:cubicBezTo>
                    <a:pt x="141418" y="169544"/>
                    <a:pt x="123257" y="161162"/>
                    <a:pt x="92523" y="156972"/>
                  </a:cubicBezTo>
                  <a:cubicBezTo>
                    <a:pt x="61789" y="152780"/>
                    <a:pt x="38040" y="156972"/>
                    <a:pt x="28261" y="162559"/>
                  </a:cubicBezTo>
                  <a:cubicBezTo>
                    <a:pt x="4512" y="173735"/>
                    <a:pt x="8703" y="187705"/>
                    <a:pt x="17085" y="186309"/>
                  </a:cubicBezTo>
                  <a:cubicBezTo>
                    <a:pt x="29658" y="184912"/>
                    <a:pt x="56201" y="182117"/>
                    <a:pt x="86935" y="184912"/>
                  </a:cubicBezTo>
                  <a:cubicBezTo>
                    <a:pt x="110684" y="187705"/>
                    <a:pt x="131639" y="194690"/>
                    <a:pt x="141418" y="196087"/>
                  </a:cubicBezTo>
                  <a:cubicBezTo>
                    <a:pt x="147006" y="196087"/>
                    <a:pt x="152594" y="197484"/>
                    <a:pt x="155388" y="189102"/>
                  </a:cubicBezTo>
                  <a:cubicBezTo>
                    <a:pt x="156785" y="186309"/>
                    <a:pt x="155388" y="182117"/>
                    <a:pt x="153991" y="179324"/>
                  </a:cubicBezTo>
                  <a:cubicBezTo>
                    <a:pt x="156785" y="182117"/>
                    <a:pt x="158182" y="183514"/>
                    <a:pt x="162373" y="183514"/>
                  </a:cubicBezTo>
                  <a:cubicBezTo>
                    <a:pt x="172152" y="184912"/>
                    <a:pt x="174946" y="176529"/>
                    <a:pt x="177740" y="170942"/>
                  </a:cubicBezTo>
                  <a:cubicBezTo>
                    <a:pt x="181931" y="159765"/>
                    <a:pt x="187519" y="131825"/>
                    <a:pt x="198695" y="102489"/>
                  </a:cubicBezTo>
                  <a:cubicBezTo>
                    <a:pt x="212665" y="64769"/>
                    <a:pt x="232223" y="35432"/>
                    <a:pt x="240605" y="22859"/>
                  </a:cubicBezTo>
                  <a:cubicBezTo>
                    <a:pt x="246193" y="14477"/>
                    <a:pt x="235017" y="507"/>
                    <a:pt x="208474" y="21462"/>
                  </a:cubicBezTo>
                  <a:cubicBezTo>
                    <a:pt x="197298" y="29844"/>
                    <a:pt x="179137" y="56387"/>
                    <a:pt x="165167" y="92709"/>
                  </a:cubicBezTo>
                  <a:cubicBezTo>
                    <a:pt x="151197" y="130429"/>
                    <a:pt x="149800" y="155574"/>
                    <a:pt x="149800" y="166750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3" name="任意多边形: 形状 202">
              <a:extLst>
                <a:ext uri="{FF2B5EF4-FFF2-40B4-BE49-F238E27FC236}">
                  <a16:creationId xmlns="" xmlns:a16="http://schemas.microsoft.com/office/drawing/2014/main" id="{D36164D1-D5ED-446B-9E6F-69DE914280A2}"/>
                </a:ext>
              </a:extLst>
            </p:cNvPr>
            <p:cNvSpPr/>
            <p:nvPr/>
          </p:nvSpPr>
          <p:spPr>
            <a:xfrm>
              <a:off x="13000862" y="3916624"/>
              <a:ext cx="52915" cy="105459"/>
            </a:xfrm>
            <a:custGeom>
              <a:avLst/>
              <a:gdLst>
                <a:gd name="connsiteX0" fmla="*/ 11534 w 83820"/>
                <a:gd name="connsiteY0" fmla="*/ 153783 h 167640"/>
                <a:gd name="connsiteX1" fmla="*/ 24107 w 83820"/>
                <a:gd name="connsiteY1" fmla="*/ 167753 h 167640"/>
                <a:gd name="connsiteX2" fmla="*/ 38077 w 83820"/>
                <a:gd name="connsiteY2" fmla="*/ 155180 h 167640"/>
                <a:gd name="connsiteX3" fmla="*/ 50650 w 83820"/>
                <a:gd name="connsiteY3" fmla="*/ 93712 h 167640"/>
                <a:gd name="connsiteX4" fmla="*/ 81384 w 83820"/>
                <a:gd name="connsiteY4" fmla="*/ 21068 h 167640"/>
                <a:gd name="connsiteX5" fmla="*/ 50650 w 83820"/>
                <a:gd name="connsiteY5" fmla="*/ 22465 h 167640"/>
                <a:gd name="connsiteX6" fmla="*/ 17122 w 83820"/>
                <a:gd name="connsiteY6" fmla="*/ 88124 h 167640"/>
                <a:gd name="connsiteX7" fmla="*/ 11534 w 83820"/>
                <a:gd name="connsiteY7" fmla="*/ 153783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" h="167640">
                  <a:moveTo>
                    <a:pt x="11534" y="153783"/>
                  </a:moveTo>
                  <a:cubicBezTo>
                    <a:pt x="12930" y="162165"/>
                    <a:pt x="18519" y="167753"/>
                    <a:pt x="24107" y="167753"/>
                  </a:cubicBezTo>
                  <a:cubicBezTo>
                    <a:pt x="33885" y="167753"/>
                    <a:pt x="35282" y="160768"/>
                    <a:pt x="38077" y="155180"/>
                  </a:cubicBezTo>
                  <a:cubicBezTo>
                    <a:pt x="40870" y="145401"/>
                    <a:pt x="42267" y="120255"/>
                    <a:pt x="50650" y="93712"/>
                  </a:cubicBezTo>
                  <a:cubicBezTo>
                    <a:pt x="60429" y="60184"/>
                    <a:pt x="74399" y="32244"/>
                    <a:pt x="81384" y="21068"/>
                  </a:cubicBezTo>
                  <a:cubicBezTo>
                    <a:pt x="85575" y="12686"/>
                    <a:pt x="73002" y="1510"/>
                    <a:pt x="50650" y="22465"/>
                  </a:cubicBezTo>
                  <a:cubicBezTo>
                    <a:pt x="42267" y="30847"/>
                    <a:pt x="26900" y="54596"/>
                    <a:pt x="17122" y="88124"/>
                  </a:cubicBezTo>
                  <a:cubicBezTo>
                    <a:pt x="8740" y="121652"/>
                    <a:pt x="10137" y="144004"/>
                    <a:pt x="11534" y="153783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4" name="任意多边形: 形状 203">
              <a:extLst>
                <a:ext uri="{FF2B5EF4-FFF2-40B4-BE49-F238E27FC236}">
                  <a16:creationId xmlns="" xmlns:a16="http://schemas.microsoft.com/office/drawing/2014/main" id="{DFCE2A26-992D-4D5F-B375-10731A770513}"/>
                </a:ext>
              </a:extLst>
            </p:cNvPr>
            <p:cNvSpPr/>
            <p:nvPr/>
          </p:nvSpPr>
          <p:spPr>
            <a:xfrm>
              <a:off x="12975052" y="3899345"/>
              <a:ext cx="44096" cy="96671"/>
            </a:xfrm>
            <a:custGeom>
              <a:avLst/>
              <a:gdLst>
                <a:gd name="connsiteX0" fmla="*/ 25875 w 69850"/>
                <a:gd name="connsiteY0" fmla="*/ 147722 h 153670"/>
                <a:gd name="connsiteX1" fmla="*/ 37051 w 69850"/>
                <a:gd name="connsiteY1" fmla="*/ 136546 h 153670"/>
                <a:gd name="connsiteX2" fmla="*/ 42639 w 69850"/>
                <a:gd name="connsiteY2" fmla="*/ 83460 h 153670"/>
                <a:gd name="connsiteX3" fmla="*/ 63594 w 69850"/>
                <a:gd name="connsiteY3" fmla="*/ 19198 h 153670"/>
                <a:gd name="connsiteX4" fmla="*/ 37051 w 69850"/>
                <a:gd name="connsiteY4" fmla="*/ 21992 h 153670"/>
                <a:gd name="connsiteX5" fmla="*/ 13302 w 69850"/>
                <a:gd name="connsiteY5" fmla="*/ 80666 h 153670"/>
                <a:gd name="connsiteX6" fmla="*/ 13302 w 69850"/>
                <a:gd name="connsiteY6" fmla="*/ 136546 h 153670"/>
                <a:gd name="connsiteX7" fmla="*/ 25875 w 69850"/>
                <a:gd name="connsiteY7" fmla="*/ 147722 h 15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153670">
                  <a:moveTo>
                    <a:pt x="25875" y="147722"/>
                  </a:moveTo>
                  <a:cubicBezTo>
                    <a:pt x="34257" y="147722"/>
                    <a:pt x="35654" y="140737"/>
                    <a:pt x="37051" y="136546"/>
                  </a:cubicBezTo>
                  <a:cubicBezTo>
                    <a:pt x="38448" y="128164"/>
                    <a:pt x="38448" y="105812"/>
                    <a:pt x="42639" y="83460"/>
                  </a:cubicBezTo>
                  <a:cubicBezTo>
                    <a:pt x="48227" y="54123"/>
                    <a:pt x="59403" y="30374"/>
                    <a:pt x="63594" y="19198"/>
                  </a:cubicBezTo>
                  <a:cubicBezTo>
                    <a:pt x="66388" y="12213"/>
                    <a:pt x="55212" y="2434"/>
                    <a:pt x="37051" y="21992"/>
                  </a:cubicBezTo>
                  <a:cubicBezTo>
                    <a:pt x="30066" y="30374"/>
                    <a:pt x="18890" y="51329"/>
                    <a:pt x="13302" y="80666"/>
                  </a:cubicBezTo>
                  <a:cubicBezTo>
                    <a:pt x="7714" y="110003"/>
                    <a:pt x="11905" y="129561"/>
                    <a:pt x="13302" y="136546"/>
                  </a:cubicBezTo>
                  <a:cubicBezTo>
                    <a:pt x="14699" y="144928"/>
                    <a:pt x="20287" y="149119"/>
                    <a:pt x="25875" y="147722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5" name="任意多边形: 形状 204">
              <a:extLst>
                <a:ext uri="{FF2B5EF4-FFF2-40B4-BE49-F238E27FC236}">
                  <a16:creationId xmlns="" xmlns:a16="http://schemas.microsoft.com/office/drawing/2014/main" id="{F963FC09-760B-4E02-A3EB-CEF799AC8AC9}"/>
                </a:ext>
              </a:extLst>
            </p:cNvPr>
            <p:cNvSpPr/>
            <p:nvPr/>
          </p:nvSpPr>
          <p:spPr>
            <a:xfrm>
              <a:off x="12948127" y="3889996"/>
              <a:ext cx="35277" cy="79094"/>
            </a:xfrm>
            <a:custGeom>
              <a:avLst/>
              <a:gdLst>
                <a:gd name="connsiteX0" fmla="*/ 29410 w 55880"/>
                <a:gd name="connsiteY0" fmla="*/ 126262 h 125730"/>
                <a:gd name="connsiteX1" fmla="*/ 37792 w 55880"/>
                <a:gd name="connsiteY1" fmla="*/ 116483 h 125730"/>
                <a:gd name="connsiteX2" fmla="*/ 37792 w 55880"/>
                <a:gd name="connsiteY2" fmla="*/ 71779 h 125730"/>
                <a:gd name="connsiteX3" fmla="*/ 51762 w 55880"/>
                <a:gd name="connsiteY3" fmla="*/ 17295 h 125730"/>
                <a:gd name="connsiteX4" fmla="*/ 28013 w 55880"/>
                <a:gd name="connsiteY4" fmla="*/ 21487 h 125730"/>
                <a:gd name="connsiteX5" fmla="*/ 11249 w 55880"/>
                <a:gd name="connsiteY5" fmla="*/ 71779 h 125730"/>
                <a:gd name="connsiteX6" fmla="*/ 15440 w 55880"/>
                <a:gd name="connsiteY6" fmla="*/ 119277 h 125730"/>
                <a:gd name="connsiteX7" fmla="*/ 29410 w 55880"/>
                <a:gd name="connsiteY7" fmla="*/ 126262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80" h="125730">
                  <a:moveTo>
                    <a:pt x="29410" y="126262"/>
                  </a:moveTo>
                  <a:cubicBezTo>
                    <a:pt x="36395" y="126262"/>
                    <a:pt x="37792" y="120674"/>
                    <a:pt x="37792" y="116483"/>
                  </a:cubicBezTo>
                  <a:cubicBezTo>
                    <a:pt x="39189" y="109498"/>
                    <a:pt x="36395" y="91337"/>
                    <a:pt x="37792" y="71779"/>
                  </a:cubicBezTo>
                  <a:cubicBezTo>
                    <a:pt x="40586" y="46633"/>
                    <a:pt x="47571" y="27075"/>
                    <a:pt x="51762" y="17295"/>
                  </a:cubicBezTo>
                  <a:cubicBezTo>
                    <a:pt x="54556" y="10310"/>
                    <a:pt x="41983" y="4723"/>
                    <a:pt x="28013" y="21487"/>
                  </a:cubicBezTo>
                  <a:cubicBezTo>
                    <a:pt x="22425" y="28472"/>
                    <a:pt x="14043" y="46633"/>
                    <a:pt x="11249" y="71779"/>
                  </a:cubicBezTo>
                  <a:cubicBezTo>
                    <a:pt x="8455" y="96925"/>
                    <a:pt x="14043" y="112292"/>
                    <a:pt x="15440" y="119277"/>
                  </a:cubicBezTo>
                  <a:cubicBezTo>
                    <a:pt x="19631" y="123468"/>
                    <a:pt x="25219" y="126262"/>
                    <a:pt x="29410" y="126262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6" name="任意多边形: 形状 205">
              <a:extLst>
                <a:ext uri="{FF2B5EF4-FFF2-40B4-BE49-F238E27FC236}">
                  <a16:creationId xmlns="" xmlns:a16="http://schemas.microsoft.com/office/drawing/2014/main" id="{8D72E618-2BC2-4D6E-BF9B-E59311D3B333}"/>
                </a:ext>
              </a:extLst>
            </p:cNvPr>
            <p:cNvSpPr/>
            <p:nvPr/>
          </p:nvSpPr>
          <p:spPr>
            <a:xfrm>
              <a:off x="12923919" y="3883959"/>
              <a:ext cx="26458" cy="70306"/>
            </a:xfrm>
            <a:custGeom>
              <a:avLst/>
              <a:gdLst>
                <a:gd name="connsiteX0" fmla="*/ 30036 w 41910"/>
                <a:gd name="connsiteY0" fmla="*/ 103727 h 111760"/>
                <a:gd name="connsiteX1" fmla="*/ 37021 w 41910"/>
                <a:gd name="connsiteY1" fmla="*/ 95345 h 111760"/>
                <a:gd name="connsiteX2" fmla="*/ 34227 w 41910"/>
                <a:gd name="connsiteY2" fmla="*/ 60420 h 111760"/>
                <a:gd name="connsiteX3" fmla="*/ 41212 w 41910"/>
                <a:gd name="connsiteY3" fmla="*/ 15716 h 111760"/>
                <a:gd name="connsiteX4" fmla="*/ 20257 w 41910"/>
                <a:gd name="connsiteY4" fmla="*/ 19907 h 111760"/>
                <a:gd name="connsiteX5" fmla="*/ 10478 w 41910"/>
                <a:gd name="connsiteY5" fmla="*/ 60420 h 111760"/>
                <a:gd name="connsiteX6" fmla="*/ 18860 w 41910"/>
                <a:gd name="connsiteY6" fmla="*/ 96742 h 111760"/>
                <a:gd name="connsiteX7" fmla="*/ 30036 w 41910"/>
                <a:gd name="connsiteY7" fmla="*/ 103727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10" h="111760">
                  <a:moveTo>
                    <a:pt x="30036" y="103727"/>
                  </a:moveTo>
                  <a:cubicBezTo>
                    <a:pt x="37021" y="102330"/>
                    <a:pt x="37021" y="98139"/>
                    <a:pt x="37021" y="95345"/>
                  </a:cubicBezTo>
                  <a:cubicBezTo>
                    <a:pt x="37021" y="89757"/>
                    <a:pt x="34227" y="75787"/>
                    <a:pt x="34227" y="60420"/>
                  </a:cubicBezTo>
                  <a:cubicBezTo>
                    <a:pt x="34227" y="40862"/>
                    <a:pt x="39815" y="24098"/>
                    <a:pt x="41212" y="15716"/>
                  </a:cubicBezTo>
                  <a:cubicBezTo>
                    <a:pt x="42609" y="10128"/>
                    <a:pt x="31433" y="5937"/>
                    <a:pt x="20257" y="19907"/>
                  </a:cubicBezTo>
                  <a:cubicBezTo>
                    <a:pt x="16066" y="25495"/>
                    <a:pt x="10478" y="40862"/>
                    <a:pt x="10478" y="60420"/>
                  </a:cubicBezTo>
                  <a:cubicBezTo>
                    <a:pt x="10478" y="79978"/>
                    <a:pt x="16066" y="92551"/>
                    <a:pt x="18860" y="96742"/>
                  </a:cubicBezTo>
                  <a:cubicBezTo>
                    <a:pt x="20257" y="102330"/>
                    <a:pt x="25845" y="103727"/>
                    <a:pt x="30036" y="103727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7" name="任意多边形: 形状 206">
              <a:extLst>
                <a:ext uri="{FF2B5EF4-FFF2-40B4-BE49-F238E27FC236}">
                  <a16:creationId xmlns="" xmlns:a16="http://schemas.microsoft.com/office/drawing/2014/main" id="{2A1B814B-1FDB-4A63-9F9B-BED2E6A970C6}"/>
                </a:ext>
              </a:extLst>
            </p:cNvPr>
            <p:cNvSpPr/>
            <p:nvPr/>
          </p:nvSpPr>
          <p:spPr>
            <a:xfrm>
              <a:off x="12899933" y="3881425"/>
              <a:ext cx="26458" cy="52730"/>
            </a:xfrm>
            <a:custGeom>
              <a:avLst/>
              <a:gdLst>
                <a:gd name="connsiteX0" fmla="*/ 20534 w 41910"/>
                <a:gd name="connsiteY0" fmla="*/ 77022 h 83820"/>
                <a:gd name="connsiteX1" fmla="*/ 30313 w 41910"/>
                <a:gd name="connsiteY1" fmla="*/ 81213 h 83820"/>
                <a:gd name="connsiteX2" fmla="*/ 35901 w 41910"/>
                <a:gd name="connsiteY2" fmla="*/ 74228 h 83820"/>
                <a:gd name="connsiteX3" fmla="*/ 30313 w 41910"/>
                <a:gd name="connsiteY3" fmla="*/ 47685 h 83820"/>
                <a:gd name="connsiteX4" fmla="*/ 33107 w 41910"/>
                <a:gd name="connsiteY4" fmla="*/ 14157 h 83820"/>
                <a:gd name="connsiteX5" fmla="*/ 16343 w 41910"/>
                <a:gd name="connsiteY5" fmla="*/ 18348 h 83820"/>
                <a:gd name="connsiteX6" fmla="*/ 10755 w 41910"/>
                <a:gd name="connsiteY6" fmla="*/ 49082 h 83820"/>
                <a:gd name="connsiteX7" fmla="*/ 20534 w 41910"/>
                <a:gd name="connsiteY7" fmla="*/ 77022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10" h="83820">
                  <a:moveTo>
                    <a:pt x="20534" y="77022"/>
                  </a:moveTo>
                  <a:cubicBezTo>
                    <a:pt x="23328" y="79816"/>
                    <a:pt x="27519" y="81213"/>
                    <a:pt x="30313" y="81213"/>
                  </a:cubicBezTo>
                  <a:cubicBezTo>
                    <a:pt x="35901" y="79816"/>
                    <a:pt x="35901" y="77022"/>
                    <a:pt x="35901" y="74228"/>
                  </a:cubicBezTo>
                  <a:cubicBezTo>
                    <a:pt x="35901" y="70037"/>
                    <a:pt x="31710" y="60258"/>
                    <a:pt x="30313" y="47685"/>
                  </a:cubicBezTo>
                  <a:cubicBezTo>
                    <a:pt x="28916" y="33715"/>
                    <a:pt x="31710" y="19745"/>
                    <a:pt x="33107" y="14157"/>
                  </a:cubicBezTo>
                  <a:cubicBezTo>
                    <a:pt x="34504" y="9966"/>
                    <a:pt x="24725" y="7172"/>
                    <a:pt x="16343" y="18348"/>
                  </a:cubicBezTo>
                  <a:cubicBezTo>
                    <a:pt x="13549" y="22539"/>
                    <a:pt x="9358" y="35112"/>
                    <a:pt x="10755" y="49082"/>
                  </a:cubicBezTo>
                  <a:cubicBezTo>
                    <a:pt x="12152" y="65846"/>
                    <a:pt x="17740" y="74228"/>
                    <a:pt x="20534" y="77022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8" name="任意多边形: 形状 207">
              <a:extLst>
                <a:ext uri="{FF2B5EF4-FFF2-40B4-BE49-F238E27FC236}">
                  <a16:creationId xmlns="" xmlns:a16="http://schemas.microsoft.com/office/drawing/2014/main" id="{4385A7AB-7AA8-4417-8073-101ADFBE957A}"/>
                </a:ext>
              </a:extLst>
            </p:cNvPr>
            <p:cNvSpPr/>
            <p:nvPr/>
          </p:nvSpPr>
          <p:spPr>
            <a:xfrm>
              <a:off x="12682093" y="4819691"/>
              <a:ext cx="17638" cy="8788"/>
            </a:xfrm>
            <a:custGeom>
              <a:avLst/>
              <a:gdLst>
                <a:gd name="connsiteX0" fmla="*/ 23336 w 27940"/>
                <a:gd name="connsiteY0" fmla="*/ 13271 h 13970"/>
                <a:gd name="connsiteX1" fmla="*/ 28924 w 27940"/>
                <a:gd name="connsiteY1" fmla="*/ 11875 h 13970"/>
                <a:gd name="connsiteX2" fmla="*/ 20542 w 27940"/>
                <a:gd name="connsiteY2" fmla="*/ 10478 h 13970"/>
                <a:gd name="connsiteX3" fmla="*/ 10763 w 27940"/>
                <a:gd name="connsiteY3" fmla="*/ 11875 h 13970"/>
                <a:gd name="connsiteX4" fmla="*/ 13557 w 27940"/>
                <a:gd name="connsiteY4" fmla="*/ 14668 h 13970"/>
                <a:gd name="connsiteX5" fmla="*/ 23336 w 27940"/>
                <a:gd name="connsiteY5" fmla="*/ 13271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940" h="13970">
                  <a:moveTo>
                    <a:pt x="23336" y="13271"/>
                  </a:moveTo>
                  <a:cubicBezTo>
                    <a:pt x="24733" y="11875"/>
                    <a:pt x="27527" y="13271"/>
                    <a:pt x="28924" y="11875"/>
                  </a:cubicBezTo>
                  <a:cubicBezTo>
                    <a:pt x="27527" y="10478"/>
                    <a:pt x="21939" y="10478"/>
                    <a:pt x="20542" y="10478"/>
                  </a:cubicBezTo>
                  <a:cubicBezTo>
                    <a:pt x="17748" y="11875"/>
                    <a:pt x="13557" y="9080"/>
                    <a:pt x="10763" y="11875"/>
                  </a:cubicBezTo>
                  <a:cubicBezTo>
                    <a:pt x="9366" y="13271"/>
                    <a:pt x="13557" y="13271"/>
                    <a:pt x="13557" y="14668"/>
                  </a:cubicBezTo>
                  <a:cubicBezTo>
                    <a:pt x="16351" y="13271"/>
                    <a:pt x="21939" y="13271"/>
                    <a:pt x="23336" y="13271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09" name="任意多边形: 形状 208">
              <a:extLst>
                <a:ext uri="{FF2B5EF4-FFF2-40B4-BE49-F238E27FC236}">
                  <a16:creationId xmlns="" xmlns:a16="http://schemas.microsoft.com/office/drawing/2014/main" id="{DAE496C7-0187-44FB-A561-ED9B9B05651B}"/>
                </a:ext>
              </a:extLst>
            </p:cNvPr>
            <p:cNvSpPr/>
            <p:nvPr/>
          </p:nvSpPr>
          <p:spPr>
            <a:xfrm>
              <a:off x="12445965" y="4745869"/>
              <a:ext cx="44096" cy="26365"/>
            </a:xfrm>
            <a:custGeom>
              <a:avLst/>
              <a:gdLst>
                <a:gd name="connsiteX0" fmla="*/ 21579 w 69850"/>
                <a:gd name="connsiteY0" fmla="*/ 14668 h 41910"/>
                <a:gd name="connsiteX1" fmla="*/ 15991 w 69850"/>
                <a:gd name="connsiteY1" fmla="*/ 28638 h 41910"/>
                <a:gd name="connsiteX2" fmla="*/ 11800 w 69850"/>
                <a:gd name="connsiteY2" fmla="*/ 44005 h 41910"/>
                <a:gd name="connsiteX3" fmla="*/ 18785 w 69850"/>
                <a:gd name="connsiteY3" fmla="*/ 42608 h 41910"/>
                <a:gd name="connsiteX4" fmla="*/ 28564 w 69850"/>
                <a:gd name="connsiteY4" fmla="*/ 41211 h 41910"/>
                <a:gd name="connsiteX5" fmla="*/ 39740 w 69850"/>
                <a:gd name="connsiteY5" fmla="*/ 38418 h 41910"/>
                <a:gd name="connsiteX6" fmla="*/ 48122 w 69850"/>
                <a:gd name="connsiteY6" fmla="*/ 37020 h 41910"/>
                <a:gd name="connsiteX7" fmla="*/ 57901 w 69850"/>
                <a:gd name="connsiteY7" fmla="*/ 35623 h 41910"/>
                <a:gd name="connsiteX8" fmla="*/ 64886 w 69850"/>
                <a:gd name="connsiteY8" fmla="*/ 34226 h 41910"/>
                <a:gd name="connsiteX9" fmla="*/ 60695 w 69850"/>
                <a:gd name="connsiteY9" fmla="*/ 32829 h 41910"/>
                <a:gd name="connsiteX10" fmla="*/ 52313 w 69850"/>
                <a:gd name="connsiteY10" fmla="*/ 31433 h 41910"/>
                <a:gd name="connsiteX11" fmla="*/ 42534 w 69850"/>
                <a:gd name="connsiteY11" fmla="*/ 28638 h 41910"/>
                <a:gd name="connsiteX12" fmla="*/ 32755 w 69850"/>
                <a:gd name="connsiteY12" fmla="*/ 24448 h 41910"/>
                <a:gd name="connsiteX13" fmla="*/ 29961 w 69850"/>
                <a:gd name="connsiteY13" fmla="*/ 17463 h 41910"/>
                <a:gd name="connsiteX14" fmla="*/ 29961 w 69850"/>
                <a:gd name="connsiteY14" fmla="*/ 10478 h 41910"/>
                <a:gd name="connsiteX15" fmla="*/ 25770 w 69850"/>
                <a:gd name="connsiteY15" fmla="*/ 13271 h 41910"/>
                <a:gd name="connsiteX16" fmla="*/ 21579 w 69850"/>
                <a:gd name="connsiteY16" fmla="*/ 14668 h 4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850" h="41910">
                  <a:moveTo>
                    <a:pt x="21579" y="14668"/>
                  </a:moveTo>
                  <a:cubicBezTo>
                    <a:pt x="17388" y="13271"/>
                    <a:pt x="17388" y="27241"/>
                    <a:pt x="15991" y="28638"/>
                  </a:cubicBezTo>
                  <a:cubicBezTo>
                    <a:pt x="14594" y="31433"/>
                    <a:pt x="7609" y="41211"/>
                    <a:pt x="11800" y="44005"/>
                  </a:cubicBezTo>
                  <a:cubicBezTo>
                    <a:pt x="13197" y="44005"/>
                    <a:pt x="17388" y="42608"/>
                    <a:pt x="18785" y="42608"/>
                  </a:cubicBezTo>
                  <a:cubicBezTo>
                    <a:pt x="22976" y="42608"/>
                    <a:pt x="25770" y="41211"/>
                    <a:pt x="28564" y="41211"/>
                  </a:cubicBezTo>
                  <a:cubicBezTo>
                    <a:pt x="31358" y="39814"/>
                    <a:pt x="35549" y="38418"/>
                    <a:pt x="39740" y="38418"/>
                  </a:cubicBezTo>
                  <a:cubicBezTo>
                    <a:pt x="42534" y="38418"/>
                    <a:pt x="45328" y="37020"/>
                    <a:pt x="48122" y="37020"/>
                  </a:cubicBezTo>
                  <a:cubicBezTo>
                    <a:pt x="50916" y="37020"/>
                    <a:pt x="53710" y="35623"/>
                    <a:pt x="57901" y="35623"/>
                  </a:cubicBezTo>
                  <a:cubicBezTo>
                    <a:pt x="60695" y="35623"/>
                    <a:pt x="63489" y="35623"/>
                    <a:pt x="64886" y="34226"/>
                  </a:cubicBezTo>
                  <a:cubicBezTo>
                    <a:pt x="67680" y="32829"/>
                    <a:pt x="62092" y="32829"/>
                    <a:pt x="60695" y="32829"/>
                  </a:cubicBezTo>
                  <a:cubicBezTo>
                    <a:pt x="57901" y="34226"/>
                    <a:pt x="56504" y="32829"/>
                    <a:pt x="52313" y="31433"/>
                  </a:cubicBezTo>
                  <a:cubicBezTo>
                    <a:pt x="48122" y="30035"/>
                    <a:pt x="45328" y="31433"/>
                    <a:pt x="42534" y="28638"/>
                  </a:cubicBezTo>
                  <a:cubicBezTo>
                    <a:pt x="39740" y="25844"/>
                    <a:pt x="35549" y="27241"/>
                    <a:pt x="32755" y="24448"/>
                  </a:cubicBezTo>
                  <a:cubicBezTo>
                    <a:pt x="29961" y="23050"/>
                    <a:pt x="29961" y="18859"/>
                    <a:pt x="29961" y="17463"/>
                  </a:cubicBezTo>
                  <a:cubicBezTo>
                    <a:pt x="29961" y="16065"/>
                    <a:pt x="31358" y="10478"/>
                    <a:pt x="29961" y="10478"/>
                  </a:cubicBezTo>
                  <a:cubicBezTo>
                    <a:pt x="29961" y="10478"/>
                    <a:pt x="25770" y="13271"/>
                    <a:pt x="25770" y="13271"/>
                  </a:cubicBezTo>
                  <a:cubicBezTo>
                    <a:pt x="24373" y="13271"/>
                    <a:pt x="22976" y="13271"/>
                    <a:pt x="21579" y="14668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0" name="任意多边形: 形状 209">
              <a:extLst>
                <a:ext uri="{FF2B5EF4-FFF2-40B4-BE49-F238E27FC236}">
                  <a16:creationId xmlns="" xmlns:a16="http://schemas.microsoft.com/office/drawing/2014/main" id="{2E95DE98-B054-4E76-8F2A-16F1989566D6}"/>
                </a:ext>
              </a:extLst>
            </p:cNvPr>
            <p:cNvSpPr/>
            <p:nvPr/>
          </p:nvSpPr>
          <p:spPr>
            <a:xfrm>
              <a:off x="12283645" y="4602620"/>
              <a:ext cx="26458" cy="26365"/>
            </a:xfrm>
            <a:custGeom>
              <a:avLst/>
              <a:gdLst>
                <a:gd name="connsiteX0" fmla="*/ 32830 w 41910"/>
                <a:gd name="connsiteY0" fmla="*/ 20257 h 41910"/>
                <a:gd name="connsiteX1" fmla="*/ 21653 w 41910"/>
                <a:gd name="connsiteY1" fmla="*/ 10478 h 41910"/>
                <a:gd name="connsiteX2" fmla="*/ 17463 w 41910"/>
                <a:gd name="connsiteY2" fmla="*/ 14669 h 41910"/>
                <a:gd name="connsiteX3" fmla="*/ 11875 w 41910"/>
                <a:gd name="connsiteY3" fmla="*/ 23050 h 41910"/>
                <a:gd name="connsiteX4" fmla="*/ 10478 w 41910"/>
                <a:gd name="connsiteY4" fmla="*/ 25845 h 41910"/>
                <a:gd name="connsiteX5" fmla="*/ 10478 w 41910"/>
                <a:gd name="connsiteY5" fmla="*/ 27242 h 41910"/>
                <a:gd name="connsiteX6" fmla="*/ 13271 w 41910"/>
                <a:gd name="connsiteY6" fmla="*/ 28639 h 41910"/>
                <a:gd name="connsiteX7" fmla="*/ 25845 w 41910"/>
                <a:gd name="connsiteY7" fmla="*/ 32830 h 41910"/>
                <a:gd name="connsiteX8" fmla="*/ 31433 w 41910"/>
                <a:gd name="connsiteY8" fmla="*/ 34227 h 41910"/>
                <a:gd name="connsiteX9" fmla="*/ 44005 w 41910"/>
                <a:gd name="connsiteY9" fmla="*/ 34227 h 41910"/>
                <a:gd name="connsiteX10" fmla="*/ 32830 w 41910"/>
                <a:gd name="connsiteY10" fmla="*/ 20257 h 4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10" h="41910">
                  <a:moveTo>
                    <a:pt x="32830" y="20257"/>
                  </a:moveTo>
                  <a:cubicBezTo>
                    <a:pt x="30035" y="17463"/>
                    <a:pt x="25845" y="10478"/>
                    <a:pt x="21653" y="10478"/>
                  </a:cubicBezTo>
                  <a:cubicBezTo>
                    <a:pt x="23050" y="13272"/>
                    <a:pt x="17463" y="13272"/>
                    <a:pt x="17463" y="14669"/>
                  </a:cubicBezTo>
                  <a:cubicBezTo>
                    <a:pt x="14668" y="16065"/>
                    <a:pt x="13271" y="20257"/>
                    <a:pt x="11875" y="23050"/>
                  </a:cubicBezTo>
                  <a:cubicBezTo>
                    <a:pt x="11875" y="24448"/>
                    <a:pt x="10478" y="24448"/>
                    <a:pt x="10478" y="25845"/>
                  </a:cubicBezTo>
                  <a:cubicBezTo>
                    <a:pt x="10478" y="25845"/>
                    <a:pt x="10478" y="28639"/>
                    <a:pt x="10478" y="27242"/>
                  </a:cubicBezTo>
                  <a:cubicBezTo>
                    <a:pt x="11875" y="28639"/>
                    <a:pt x="14668" y="31433"/>
                    <a:pt x="13271" y="28639"/>
                  </a:cubicBezTo>
                  <a:cubicBezTo>
                    <a:pt x="17463" y="30035"/>
                    <a:pt x="21653" y="31433"/>
                    <a:pt x="25845" y="32830"/>
                  </a:cubicBezTo>
                  <a:cubicBezTo>
                    <a:pt x="27241" y="32830"/>
                    <a:pt x="30035" y="34227"/>
                    <a:pt x="31433" y="34227"/>
                  </a:cubicBezTo>
                  <a:cubicBezTo>
                    <a:pt x="31433" y="34227"/>
                    <a:pt x="39815" y="37020"/>
                    <a:pt x="44005" y="34227"/>
                  </a:cubicBezTo>
                  <a:cubicBezTo>
                    <a:pt x="44005" y="28639"/>
                    <a:pt x="35623" y="23050"/>
                    <a:pt x="32830" y="20257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1" name="任意多边形: 形状 210">
              <a:extLst>
                <a:ext uri="{FF2B5EF4-FFF2-40B4-BE49-F238E27FC236}">
                  <a16:creationId xmlns="" xmlns:a16="http://schemas.microsoft.com/office/drawing/2014/main" id="{52CEC2D2-F98B-4640-B0DE-FD8A1AE49C78}"/>
                </a:ext>
              </a:extLst>
            </p:cNvPr>
            <p:cNvSpPr/>
            <p:nvPr/>
          </p:nvSpPr>
          <p:spPr>
            <a:xfrm>
              <a:off x="12608192" y="4849571"/>
              <a:ext cx="17638" cy="17577"/>
            </a:xfrm>
            <a:custGeom>
              <a:avLst/>
              <a:gdLst>
                <a:gd name="connsiteX0" fmla="*/ 10478 w 27940"/>
                <a:gd name="connsiteY0" fmla="*/ 21653 h 27940"/>
                <a:gd name="connsiteX1" fmla="*/ 18859 w 27940"/>
                <a:gd name="connsiteY1" fmla="*/ 14668 h 27940"/>
                <a:gd name="connsiteX2" fmla="*/ 20256 w 27940"/>
                <a:gd name="connsiteY2" fmla="*/ 10478 h 27940"/>
                <a:gd name="connsiteX3" fmla="*/ 10478 w 27940"/>
                <a:gd name="connsiteY3" fmla="*/ 2165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40" h="27940">
                  <a:moveTo>
                    <a:pt x="10478" y="21653"/>
                  </a:moveTo>
                  <a:cubicBezTo>
                    <a:pt x="14668" y="21653"/>
                    <a:pt x="18859" y="18860"/>
                    <a:pt x="18859" y="14668"/>
                  </a:cubicBezTo>
                  <a:cubicBezTo>
                    <a:pt x="18859" y="13272"/>
                    <a:pt x="20256" y="11875"/>
                    <a:pt x="20256" y="10478"/>
                  </a:cubicBezTo>
                  <a:cubicBezTo>
                    <a:pt x="16065" y="10478"/>
                    <a:pt x="10478" y="17463"/>
                    <a:pt x="10478" y="21653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2" name="任意多边形: 形状 211">
              <a:extLst>
                <a:ext uri="{FF2B5EF4-FFF2-40B4-BE49-F238E27FC236}">
                  <a16:creationId xmlns="" xmlns:a16="http://schemas.microsoft.com/office/drawing/2014/main" id="{C93F87D8-B68C-40B4-B4B4-66F85D0B86DD}"/>
                </a:ext>
              </a:extLst>
            </p:cNvPr>
            <p:cNvSpPr/>
            <p:nvPr/>
          </p:nvSpPr>
          <p:spPr>
            <a:xfrm>
              <a:off x="12684188" y="4805630"/>
              <a:ext cx="8819" cy="8788"/>
            </a:xfrm>
            <a:custGeom>
              <a:avLst/>
              <a:gdLst>
                <a:gd name="connsiteX0" fmla="*/ 14429 w 13970"/>
                <a:gd name="connsiteY0" fmla="*/ 13272 h 13970"/>
                <a:gd name="connsiteX1" fmla="*/ 11635 w 13970"/>
                <a:gd name="connsiteY1" fmla="*/ 10478 h 13970"/>
                <a:gd name="connsiteX2" fmla="*/ 14429 w 13970"/>
                <a:gd name="connsiteY2" fmla="*/ 13272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0" h="13970">
                  <a:moveTo>
                    <a:pt x="14429" y="13272"/>
                  </a:moveTo>
                  <a:cubicBezTo>
                    <a:pt x="15826" y="11875"/>
                    <a:pt x="11635" y="10478"/>
                    <a:pt x="11635" y="10478"/>
                  </a:cubicBezTo>
                  <a:cubicBezTo>
                    <a:pt x="8841" y="11875"/>
                    <a:pt x="11635" y="16065"/>
                    <a:pt x="14429" y="13272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3" name="任意多边形: 形状 212">
              <a:extLst>
                <a:ext uri="{FF2B5EF4-FFF2-40B4-BE49-F238E27FC236}">
                  <a16:creationId xmlns="" xmlns:a16="http://schemas.microsoft.com/office/drawing/2014/main" id="{99F9406A-142B-48E1-8E05-9EA1E7F1C4EE}"/>
                </a:ext>
              </a:extLst>
            </p:cNvPr>
            <p:cNvSpPr/>
            <p:nvPr/>
          </p:nvSpPr>
          <p:spPr>
            <a:xfrm>
              <a:off x="12283645" y="4614045"/>
              <a:ext cx="8819" cy="8788"/>
            </a:xfrm>
            <a:custGeom>
              <a:avLst/>
              <a:gdLst>
                <a:gd name="connsiteX0" fmla="*/ 10478 w 13970"/>
                <a:gd name="connsiteY0" fmla="*/ 10478 h 13970"/>
                <a:gd name="connsiteX1" fmla="*/ 13271 w 13970"/>
                <a:gd name="connsiteY1" fmla="*/ 13271 h 13970"/>
                <a:gd name="connsiteX2" fmla="*/ 14668 w 13970"/>
                <a:gd name="connsiteY2" fmla="*/ 14668 h 13970"/>
                <a:gd name="connsiteX3" fmla="*/ 10478 w 13970"/>
                <a:gd name="connsiteY3" fmla="*/ 1047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70" h="13970">
                  <a:moveTo>
                    <a:pt x="10478" y="10478"/>
                  </a:moveTo>
                  <a:cubicBezTo>
                    <a:pt x="10478" y="11874"/>
                    <a:pt x="11875" y="11874"/>
                    <a:pt x="13271" y="13271"/>
                  </a:cubicBezTo>
                  <a:cubicBezTo>
                    <a:pt x="13271" y="13271"/>
                    <a:pt x="14668" y="14668"/>
                    <a:pt x="14668" y="14668"/>
                  </a:cubicBezTo>
                  <a:cubicBezTo>
                    <a:pt x="14668" y="13271"/>
                    <a:pt x="11875" y="10478"/>
                    <a:pt x="10478" y="10478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4" name="任意多边形: 形状 213">
              <a:extLst>
                <a:ext uri="{FF2B5EF4-FFF2-40B4-BE49-F238E27FC236}">
                  <a16:creationId xmlns="" xmlns:a16="http://schemas.microsoft.com/office/drawing/2014/main" id="{F6E28C0B-669B-4BA8-9510-8377C50A756F}"/>
                </a:ext>
              </a:extLst>
            </p:cNvPr>
            <p:cNvSpPr/>
            <p:nvPr/>
          </p:nvSpPr>
          <p:spPr>
            <a:xfrm>
              <a:off x="12286994" y="4691197"/>
              <a:ext cx="17638" cy="8788"/>
            </a:xfrm>
            <a:custGeom>
              <a:avLst/>
              <a:gdLst>
                <a:gd name="connsiteX0" fmla="*/ 13553 w 27940"/>
                <a:gd name="connsiteY0" fmla="*/ 10771 h 13970"/>
                <a:gd name="connsiteX1" fmla="*/ 10759 w 27940"/>
                <a:gd name="connsiteY1" fmla="*/ 13566 h 13970"/>
                <a:gd name="connsiteX2" fmla="*/ 14950 w 27940"/>
                <a:gd name="connsiteY2" fmla="*/ 13566 h 13970"/>
                <a:gd name="connsiteX3" fmla="*/ 17744 w 27940"/>
                <a:gd name="connsiteY3" fmla="*/ 10771 h 13970"/>
                <a:gd name="connsiteX4" fmla="*/ 13553 w 27940"/>
                <a:gd name="connsiteY4" fmla="*/ 10771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13970">
                  <a:moveTo>
                    <a:pt x="13553" y="10771"/>
                  </a:moveTo>
                  <a:cubicBezTo>
                    <a:pt x="12156" y="10771"/>
                    <a:pt x="12156" y="12169"/>
                    <a:pt x="10759" y="13566"/>
                  </a:cubicBezTo>
                  <a:cubicBezTo>
                    <a:pt x="9362" y="16359"/>
                    <a:pt x="13553" y="13566"/>
                    <a:pt x="14950" y="13566"/>
                  </a:cubicBezTo>
                  <a:cubicBezTo>
                    <a:pt x="14950" y="13566"/>
                    <a:pt x="19141" y="10771"/>
                    <a:pt x="17744" y="10771"/>
                  </a:cubicBezTo>
                  <a:cubicBezTo>
                    <a:pt x="16347" y="9374"/>
                    <a:pt x="14950" y="13566"/>
                    <a:pt x="13553" y="10771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5" name="任意多边形: 形状 214">
              <a:extLst>
                <a:ext uri="{FF2B5EF4-FFF2-40B4-BE49-F238E27FC236}">
                  <a16:creationId xmlns="" xmlns:a16="http://schemas.microsoft.com/office/drawing/2014/main" id="{5EB2318D-0AE6-4375-9C0E-CABB3AFE6FE9}"/>
                </a:ext>
              </a:extLst>
            </p:cNvPr>
            <p:cNvSpPr/>
            <p:nvPr/>
          </p:nvSpPr>
          <p:spPr>
            <a:xfrm>
              <a:off x="12271298" y="4621377"/>
              <a:ext cx="8819" cy="8788"/>
            </a:xfrm>
            <a:custGeom>
              <a:avLst/>
              <a:gdLst>
                <a:gd name="connsiteX0" fmla="*/ 10478 w 13970"/>
                <a:gd name="connsiteY0" fmla="*/ 11395 h 13970"/>
                <a:gd name="connsiteX1" fmla="*/ 13271 w 13970"/>
                <a:gd name="connsiteY1" fmla="*/ 12792 h 13970"/>
                <a:gd name="connsiteX2" fmla="*/ 16065 w 13970"/>
                <a:gd name="connsiteY2" fmla="*/ 12792 h 13970"/>
                <a:gd name="connsiteX3" fmla="*/ 10478 w 13970"/>
                <a:gd name="connsiteY3" fmla="*/ 11395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70" h="13970">
                  <a:moveTo>
                    <a:pt x="10478" y="11395"/>
                  </a:moveTo>
                  <a:cubicBezTo>
                    <a:pt x="11874" y="11395"/>
                    <a:pt x="11874" y="11395"/>
                    <a:pt x="13271" y="12792"/>
                  </a:cubicBezTo>
                  <a:cubicBezTo>
                    <a:pt x="14668" y="12792"/>
                    <a:pt x="16065" y="12792"/>
                    <a:pt x="16065" y="12792"/>
                  </a:cubicBezTo>
                  <a:cubicBezTo>
                    <a:pt x="16065" y="9998"/>
                    <a:pt x="10478" y="9998"/>
                    <a:pt x="10478" y="11395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6" name="任意多边形: 形状 215">
              <a:extLst>
                <a:ext uri="{FF2B5EF4-FFF2-40B4-BE49-F238E27FC236}">
                  <a16:creationId xmlns="" xmlns:a16="http://schemas.microsoft.com/office/drawing/2014/main" id="{E06BA5BA-EE27-4113-A4FF-9EC3138D0A89}"/>
                </a:ext>
              </a:extLst>
            </p:cNvPr>
            <p:cNvSpPr/>
            <p:nvPr/>
          </p:nvSpPr>
          <p:spPr>
            <a:xfrm>
              <a:off x="12277471" y="4688746"/>
              <a:ext cx="17638" cy="17577"/>
            </a:xfrm>
            <a:custGeom>
              <a:avLst/>
              <a:gdLst>
                <a:gd name="connsiteX0" fmla="*/ 17463 w 27940"/>
                <a:gd name="connsiteY0" fmla="*/ 16065 h 27940"/>
                <a:gd name="connsiteX1" fmla="*/ 10478 w 27940"/>
                <a:gd name="connsiteY1" fmla="*/ 21653 h 27940"/>
                <a:gd name="connsiteX2" fmla="*/ 16065 w 27940"/>
                <a:gd name="connsiteY2" fmla="*/ 17463 h 27940"/>
                <a:gd name="connsiteX3" fmla="*/ 24448 w 27940"/>
                <a:gd name="connsiteY3" fmla="*/ 10478 h 27940"/>
                <a:gd name="connsiteX4" fmla="*/ 17463 w 27940"/>
                <a:gd name="connsiteY4" fmla="*/ 16065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27940">
                  <a:moveTo>
                    <a:pt x="17463" y="16065"/>
                  </a:moveTo>
                  <a:cubicBezTo>
                    <a:pt x="16065" y="17463"/>
                    <a:pt x="10478" y="18859"/>
                    <a:pt x="10478" y="21653"/>
                  </a:cubicBezTo>
                  <a:cubicBezTo>
                    <a:pt x="11875" y="21653"/>
                    <a:pt x="16065" y="18859"/>
                    <a:pt x="16065" y="17463"/>
                  </a:cubicBezTo>
                  <a:cubicBezTo>
                    <a:pt x="17463" y="16065"/>
                    <a:pt x="25845" y="11874"/>
                    <a:pt x="24448" y="10478"/>
                  </a:cubicBezTo>
                  <a:cubicBezTo>
                    <a:pt x="23050" y="10478"/>
                    <a:pt x="18860" y="16065"/>
                    <a:pt x="17463" y="16065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7" name="任意多边形: 形状 216">
              <a:extLst>
                <a:ext uri="{FF2B5EF4-FFF2-40B4-BE49-F238E27FC236}">
                  <a16:creationId xmlns="" xmlns:a16="http://schemas.microsoft.com/office/drawing/2014/main" id="{F68E7E2D-10AC-4B89-B417-DE471A18BE9D}"/>
                </a:ext>
              </a:extLst>
            </p:cNvPr>
            <p:cNvSpPr/>
            <p:nvPr/>
          </p:nvSpPr>
          <p:spPr>
            <a:xfrm>
              <a:off x="12164585" y="4212421"/>
              <a:ext cx="35277" cy="26365"/>
            </a:xfrm>
            <a:custGeom>
              <a:avLst/>
              <a:gdLst>
                <a:gd name="connsiteX0" fmla="*/ 49593 w 55880"/>
                <a:gd name="connsiteY0" fmla="*/ 35623 h 41910"/>
                <a:gd name="connsiteX1" fmla="*/ 52388 w 55880"/>
                <a:gd name="connsiteY1" fmla="*/ 10478 h 41910"/>
                <a:gd name="connsiteX2" fmla="*/ 10478 w 55880"/>
                <a:gd name="connsiteY2" fmla="*/ 18860 h 4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880" h="41910">
                  <a:moveTo>
                    <a:pt x="49593" y="35623"/>
                  </a:moveTo>
                  <a:lnTo>
                    <a:pt x="52388" y="10478"/>
                  </a:lnTo>
                  <a:lnTo>
                    <a:pt x="10478" y="18860"/>
                  </a:ln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8" name="任意多边形: 形状 217">
              <a:extLst>
                <a:ext uri="{FF2B5EF4-FFF2-40B4-BE49-F238E27FC236}">
                  <a16:creationId xmlns="" xmlns:a16="http://schemas.microsoft.com/office/drawing/2014/main" id="{3F0EAAD7-BE0C-4383-BF7C-6FA538B81731}"/>
                </a:ext>
              </a:extLst>
            </p:cNvPr>
            <p:cNvSpPr/>
            <p:nvPr/>
          </p:nvSpPr>
          <p:spPr>
            <a:xfrm>
              <a:off x="12460028" y="4776284"/>
              <a:ext cx="17638" cy="8788"/>
            </a:xfrm>
            <a:custGeom>
              <a:avLst/>
              <a:gdLst>
                <a:gd name="connsiteX0" fmla="*/ 10478 w 27940"/>
                <a:gd name="connsiteY0" fmla="*/ 11026 h 13970"/>
                <a:gd name="connsiteX1" fmla="*/ 18860 w 27940"/>
                <a:gd name="connsiteY1" fmla="*/ 12422 h 13970"/>
                <a:gd name="connsiteX2" fmla="*/ 25845 w 27940"/>
                <a:gd name="connsiteY2" fmla="*/ 13819 h 13970"/>
                <a:gd name="connsiteX3" fmla="*/ 10478 w 27940"/>
                <a:gd name="connsiteY3" fmla="*/ 11026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40" h="13970">
                  <a:moveTo>
                    <a:pt x="10478" y="11026"/>
                  </a:moveTo>
                  <a:cubicBezTo>
                    <a:pt x="11875" y="12422"/>
                    <a:pt x="16066" y="12422"/>
                    <a:pt x="18860" y="12422"/>
                  </a:cubicBezTo>
                  <a:cubicBezTo>
                    <a:pt x="20257" y="13819"/>
                    <a:pt x="24448" y="15216"/>
                    <a:pt x="25845" y="13819"/>
                  </a:cubicBezTo>
                  <a:cubicBezTo>
                    <a:pt x="25845" y="11026"/>
                    <a:pt x="11875" y="9629"/>
                    <a:pt x="10478" y="11026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19" name="任意多边形: 形状 218">
              <a:extLst>
                <a:ext uri="{FF2B5EF4-FFF2-40B4-BE49-F238E27FC236}">
                  <a16:creationId xmlns="" xmlns:a16="http://schemas.microsoft.com/office/drawing/2014/main" id="{88E864C8-6CA9-4F19-86F4-065EAC17FE83}"/>
                </a:ext>
              </a:extLst>
            </p:cNvPr>
            <p:cNvSpPr/>
            <p:nvPr/>
          </p:nvSpPr>
          <p:spPr>
            <a:xfrm>
              <a:off x="12472790" y="4776755"/>
              <a:ext cx="8819" cy="8788"/>
            </a:xfrm>
            <a:custGeom>
              <a:avLst/>
              <a:gdLst>
                <a:gd name="connsiteX0" fmla="*/ 12615 w 13970"/>
                <a:gd name="connsiteY0" fmla="*/ 13070 h 13970"/>
                <a:gd name="connsiteX1" fmla="*/ 14012 w 13970"/>
                <a:gd name="connsiteY1" fmla="*/ 11673 h 13970"/>
                <a:gd name="connsiteX2" fmla="*/ 12615 w 13970"/>
                <a:gd name="connsiteY2" fmla="*/ 13070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0" h="13970">
                  <a:moveTo>
                    <a:pt x="12615" y="13070"/>
                  </a:moveTo>
                  <a:cubicBezTo>
                    <a:pt x="15409" y="14467"/>
                    <a:pt x="15409" y="13070"/>
                    <a:pt x="14012" y="11673"/>
                  </a:cubicBezTo>
                  <a:cubicBezTo>
                    <a:pt x="11218" y="8879"/>
                    <a:pt x="8424" y="11673"/>
                    <a:pt x="12615" y="13070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0" name="任意多边形: 形状 219">
              <a:extLst>
                <a:ext uri="{FF2B5EF4-FFF2-40B4-BE49-F238E27FC236}">
                  <a16:creationId xmlns="" xmlns:a16="http://schemas.microsoft.com/office/drawing/2014/main" id="{86A7042C-33FD-4EAC-8376-3AF5C47BEE9C}"/>
                </a:ext>
              </a:extLst>
            </p:cNvPr>
            <p:cNvSpPr/>
            <p:nvPr/>
          </p:nvSpPr>
          <p:spPr>
            <a:xfrm>
              <a:off x="12251013" y="4669411"/>
              <a:ext cx="17638" cy="17577"/>
            </a:xfrm>
            <a:custGeom>
              <a:avLst/>
              <a:gdLst>
                <a:gd name="connsiteX0" fmla="*/ 10478 w 27940"/>
                <a:gd name="connsiteY0" fmla="*/ 10478 h 27940"/>
                <a:gd name="connsiteX1" fmla="*/ 17463 w 27940"/>
                <a:gd name="connsiteY1" fmla="*/ 30035 h 27940"/>
                <a:gd name="connsiteX2" fmla="*/ 13272 w 27940"/>
                <a:gd name="connsiteY2" fmla="*/ 17463 h 27940"/>
                <a:gd name="connsiteX3" fmla="*/ 10478 w 27940"/>
                <a:gd name="connsiteY3" fmla="*/ 10478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40" h="27940">
                  <a:moveTo>
                    <a:pt x="10478" y="10478"/>
                  </a:moveTo>
                  <a:cubicBezTo>
                    <a:pt x="11875" y="17463"/>
                    <a:pt x="14669" y="24448"/>
                    <a:pt x="17463" y="30035"/>
                  </a:cubicBezTo>
                  <a:cubicBezTo>
                    <a:pt x="18860" y="28638"/>
                    <a:pt x="14669" y="20257"/>
                    <a:pt x="13272" y="17463"/>
                  </a:cubicBezTo>
                  <a:cubicBezTo>
                    <a:pt x="13272" y="17463"/>
                    <a:pt x="11875" y="11875"/>
                    <a:pt x="10478" y="10478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1" name="任意多边形: 形状 220">
              <a:extLst>
                <a:ext uri="{FF2B5EF4-FFF2-40B4-BE49-F238E27FC236}">
                  <a16:creationId xmlns="" xmlns:a16="http://schemas.microsoft.com/office/drawing/2014/main" id="{CDA0FECC-B575-4654-87C0-02C0F135C722}"/>
                </a:ext>
              </a:extLst>
            </p:cNvPr>
            <p:cNvSpPr/>
            <p:nvPr/>
          </p:nvSpPr>
          <p:spPr>
            <a:xfrm>
              <a:off x="12302905" y="4627228"/>
              <a:ext cx="17638" cy="8788"/>
            </a:xfrm>
            <a:custGeom>
              <a:avLst/>
              <a:gdLst>
                <a:gd name="connsiteX0" fmla="*/ 10702 w 27940"/>
                <a:gd name="connsiteY0" fmla="*/ 10478 h 13970"/>
                <a:gd name="connsiteX1" fmla="*/ 14893 w 27940"/>
                <a:gd name="connsiteY1" fmla="*/ 13271 h 13970"/>
                <a:gd name="connsiteX2" fmla="*/ 17687 w 27940"/>
                <a:gd name="connsiteY2" fmla="*/ 11874 h 13970"/>
                <a:gd name="connsiteX3" fmla="*/ 10702 w 27940"/>
                <a:gd name="connsiteY3" fmla="*/ 1047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40" h="13970">
                  <a:moveTo>
                    <a:pt x="10702" y="10478"/>
                  </a:moveTo>
                  <a:cubicBezTo>
                    <a:pt x="9305" y="11874"/>
                    <a:pt x="14893" y="13271"/>
                    <a:pt x="14893" y="13271"/>
                  </a:cubicBezTo>
                  <a:cubicBezTo>
                    <a:pt x="16290" y="13271"/>
                    <a:pt x="17687" y="13271"/>
                    <a:pt x="17687" y="11874"/>
                  </a:cubicBezTo>
                  <a:cubicBezTo>
                    <a:pt x="17687" y="11874"/>
                    <a:pt x="10702" y="10478"/>
                    <a:pt x="10702" y="10478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2" name="任意多边形: 形状 221">
              <a:extLst>
                <a:ext uri="{FF2B5EF4-FFF2-40B4-BE49-F238E27FC236}">
                  <a16:creationId xmlns="" xmlns:a16="http://schemas.microsoft.com/office/drawing/2014/main" id="{2C069757-3100-498A-B813-53D70D76F6C8}"/>
                </a:ext>
              </a:extLst>
            </p:cNvPr>
            <p:cNvSpPr/>
            <p:nvPr/>
          </p:nvSpPr>
          <p:spPr>
            <a:xfrm>
              <a:off x="13192906" y="4611408"/>
              <a:ext cx="8819" cy="17577"/>
            </a:xfrm>
            <a:custGeom>
              <a:avLst/>
              <a:gdLst>
                <a:gd name="connsiteX0" fmla="*/ 10478 w 13970"/>
                <a:gd name="connsiteY0" fmla="*/ 10478 h 27940"/>
                <a:gd name="connsiteX1" fmla="*/ 11875 w 13970"/>
                <a:gd name="connsiteY1" fmla="*/ 17463 h 27940"/>
                <a:gd name="connsiteX2" fmla="*/ 10478 w 13970"/>
                <a:gd name="connsiteY2" fmla="*/ 10478 h 27940"/>
                <a:gd name="connsiteX3" fmla="*/ 10478 w 13970"/>
                <a:gd name="connsiteY3" fmla="*/ 10478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70" h="27940">
                  <a:moveTo>
                    <a:pt x="10478" y="10478"/>
                  </a:moveTo>
                  <a:cubicBezTo>
                    <a:pt x="10478" y="13272"/>
                    <a:pt x="10478" y="17463"/>
                    <a:pt x="11875" y="17463"/>
                  </a:cubicBezTo>
                  <a:cubicBezTo>
                    <a:pt x="11875" y="16065"/>
                    <a:pt x="11875" y="13272"/>
                    <a:pt x="10478" y="10478"/>
                  </a:cubicBezTo>
                  <a:cubicBezTo>
                    <a:pt x="10478" y="11875"/>
                    <a:pt x="10478" y="11875"/>
                    <a:pt x="10478" y="10478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3" name="任意多边形: 形状 222">
              <a:extLst>
                <a:ext uri="{FF2B5EF4-FFF2-40B4-BE49-F238E27FC236}">
                  <a16:creationId xmlns="" xmlns:a16="http://schemas.microsoft.com/office/drawing/2014/main" id="{79E75A0A-6E80-4E13-A8CF-7F13FB5F9923}"/>
                </a:ext>
              </a:extLst>
            </p:cNvPr>
            <p:cNvSpPr/>
            <p:nvPr/>
          </p:nvSpPr>
          <p:spPr>
            <a:xfrm>
              <a:off x="12843665" y="3673699"/>
              <a:ext cx="35277" cy="35153"/>
            </a:xfrm>
            <a:custGeom>
              <a:avLst/>
              <a:gdLst>
                <a:gd name="connsiteX0" fmla="*/ 28639 w 55880"/>
                <a:gd name="connsiteY0" fmla="*/ 45403 h 55880"/>
                <a:gd name="connsiteX1" fmla="*/ 37021 w 55880"/>
                <a:gd name="connsiteY1" fmla="*/ 42609 h 55880"/>
                <a:gd name="connsiteX2" fmla="*/ 42609 w 55880"/>
                <a:gd name="connsiteY2" fmla="*/ 38418 h 55880"/>
                <a:gd name="connsiteX3" fmla="*/ 45403 w 55880"/>
                <a:gd name="connsiteY3" fmla="*/ 30036 h 55880"/>
                <a:gd name="connsiteX4" fmla="*/ 45403 w 55880"/>
                <a:gd name="connsiteY4" fmla="*/ 21654 h 55880"/>
                <a:gd name="connsiteX5" fmla="*/ 39814 w 55880"/>
                <a:gd name="connsiteY5" fmla="*/ 16066 h 55880"/>
                <a:gd name="connsiteX6" fmla="*/ 34227 w 55880"/>
                <a:gd name="connsiteY6" fmla="*/ 13271 h 55880"/>
                <a:gd name="connsiteX7" fmla="*/ 25844 w 55880"/>
                <a:gd name="connsiteY7" fmla="*/ 11875 h 55880"/>
                <a:gd name="connsiteX8" fmla="*/ 16066 w 55880"/>
                <a:gd name="connsiteY8" fmla="*/ 10478 h 55880"/>
                <a:gd name="connsiteX9" fmla="*/ 10478 w 55880"/>
                <a:gd name="connsiteY9" fmla="*/ 44006 h 55880"/>
                <a:gd name="connsiteX10" fmla="*/ 18859 w 55880"/>
                <a:gd name="connsiteY10" fmla="*/ 45403 h 55880"/>
                <a:gd name="connsiteX11" fmla="*/ 28639 w 55880"/>
                <a:gd name="connsiteY11" fmla="*/ 45403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880" h="55880">
                  <a:moveTo>
                    <a:pt x="28639" y="45403"/>
                  </a:moveTo>
                  <a:cubicBezTo>
                    <a:pt x="31433" y="45403"/>
                    <a:pt x="34227" y="44006"/>
                    <a:pt x="37021" y="42609"/>
                  </a:cubicBezTo>
                  <a:cubicBezTo>
                    <a:pt x="39814" y="41211"/>
                    <a:pt x="41212" y="39815"/>
                    <a:pt x="42609" y="38418"/>
                  </a:cubicBezTo>
                  <a:cubicBezTo>
                    <a:pt x="44006" y="37021"/>
                    <a:pt x="45403" y="34226"/>
                    <a:pt x="45403" y="30036"/>
                  </a:cubicBezTo>
                  <a:cubicBezTo>
                    <a:pt x="45403" y="27241"/>
                    <a:pt x="45403" y="24448"/>
                    <a:pt x="45403" y="21654"/>
                  </a:cubicBezTo>
                  <a:cubicBezTo>
                    <a:pt x="44006" y="18860"/>
                    <a:pt x="42609" y="17463"/>
                    <a:pt x="39814" y="16066"/>
                  </a:cubicBezTo>
                  <a:cubicBezTo>
                    <a:pt x="38418" y="14669"/>
                    <a:pt x="35624" y="14669"/>
                    <a:pt x="34227" y="13271"/>
                  </a:cubicBezTo>
                  <a:cubicBezTo>
                    <a:pt x="31433" y="13271"/>
                    <a:pt x="28639" y="11875"/>
                    <a:pt x="25844" y="11875"/>
                  </a:cubicBezTo>
                  <a:lnTo>
                    <a:pt x="16066" y="10478"/>
                  </a:lnTo>
                  <a:lnTo>
                    <a:pt x="10478" y="44006"/>
                  </a:lnTo>
                  <a:lnTo>
                    <a:pt x="18859" y="45403"/>
                  </a:lnTo>
                  <a:cubicBezTo>
                    <a:pt x="21654" y="45403"/>
                    <a:pt x="24448" y="45403"/>
                    <a:pt x="28639" y="45403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4" name="任意多边形: 形状 223">
              <a:extLst>
                <a:ext uri="{FF2B5EF4-FFF2-40B4-BE49-F238E27FC236}">
                  <a16:creationId xmlns="" xmlns:a16="http://schemas.microsoft.com/office/drawing/2014/main" id="{44D53D32-8FFF-4F62-A984-24C7D53D1F31}"/>
                </a:ext>
              </a:extLst>
            </p:cNvPr>
            <p:cNvSpPr/>
            <p:nvPr/>
          </p:nvSpPr>
          <p:spPr>
            <a:xfrm>
              <a:off x="13201146" y="4608361"/>
              <a:ext cx="8819" cy="8788"/>
            </a:xfrm>
            <a:custGeom>
              <a:avLst/>
              <a:gdLst>
                <a:gd name="connsiteX0" fmla="*/ 12792 w 13970"/>
                <a:gd name="connsiteY0" fmla="*/ 11131 h 13970"/>
                <a:gd name="connsiteX1" fmla="*/ 11395 w 13970"/>
                <a:gd name="connsiteY1" fmla="*/ 16719 h 13970"/>
                <a:gd name="connsiteX2" fmla="*/ 12792 w 13970"/>
                <a:gd name="connsiteY2" fmla="*/ 11131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0" h="13970">
                  <a:moveTo>
                    <a:pt x="12792" y="11131"/>
                  </a:moveTo>
                  <a:cubicBezTo>
                    <a:pt x="9998" y="8337"/>
                    <a:pt x="9998" y="15322"/>
                    <a:pt x="11395" y="16719"/>
                  </a:cubicBezTo>
                  <a:cubicBezTo>
                    <a:pt x="11395" y="16719"/>
                    <a:pt x="12792" y="12528"/>
                    <a:pt x="12792" y="11131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5" name="任意多边形: 形状 224">
              <a:extLst>
                <a:ext uri="{FF2B5EF4-FFF2-40B4-BE49-F238E27FC236}">
                  <a16:creationId xmlns="" xmlns:a16="http://schemas.microsoft.com/office/drawing/2014/main" id="{B3D59E14-7A85-4B2A-99D2-2AA00FEEFAC1}"/>
                </a:ext>
              </a:extLst>
            </p:cNvPr>
            <p:cNvSpPr/>
            <p:nvPr/>
          </p:nvSpPr>
          <p:spPr>
            <a:xfrm>
              <a:off x="13222892" y="4649198"/>
              <a:ext cx="17638" cy="17577"/>
            </a:xfrm>
            <a:custGeom>
              <a:avLst/>
              <a:gdLst>
                <a:gd name="connsiteX0" fmla="*/ 14668 w 27940"/>
                <a:gd name="connsiteY0" fmla="*/ 16065 h 27940"/>
                <a:gd name="connsiteX1" fmla="*/ 11874 w 27940"/>
                <a:gd name="connsiteY1" fmla="*/ 17463 h 27940"/>
                <a:gd name="connsiteX2" fmla="*/ 10478 w 27940"/>
                <a:gd name="connsiteY2" fmla="*/ 20256 h 27940"/>
                <a:gd name="connsiteX3" fmla="*/ 17463 w 27940"/>
                <a:gd name="connsiteY3" fmla="*/ 13271 h 27940"/>
                <a:gd name="connsiteX4" fmla="*/ 17463 w 27940"/>
                <a:gd name="connsiteY4" fmla="*/ 10478 h 27940"/>
                <a:gd name="connsiteX5" fmla="*/ 14668 w 27940"/>
                <a:gd name="connsiteY5" fmla="*/ 16065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940" h="27940">
                  <a:moveTo>
                    <a:pt x="14668" y="16065"/>
                  </a:moveTo>
                  <a:cubicBezTo>
                    <a:pt x="13271" y="17463"/>
                    <a:pt x="13271" y="16065"/>
                    <a:pt x="11874" y="17463"/>
                  </a:cubicBezTo>
                  <a:cubicBezTo>
                    <a:pt x="10478" y="18859"/>
                    <a:pt x="10478" y="20256"/>
                    <a:pt x="10478" y="20256"/>
                  </a:cubicBezTo>
                  <a:cubicBezTo>
                    <a:pt x="11874" y="20256"/>
                    <a:pt x="17463" y="16065"/>
                    <a:pt x="17463" y="13271"/>
                  </a:cubicBezTo>
                  <a:cubicBezTo>
                    <a:pt x="17463" y="13271"/>
                    <a:pt x="16065" y="11874"/>
                    <a:pt x="17463" y="10478"/>
                  </a:cubicBezTo>
                  <a:cubicBezTo>
                    <a:pt x="14668" y="13271"/>
                    <a:pt x="16065" y="14668"/>
                    <a:pt x="14668" y="16065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6" name="任意多边形: 形状 225">
              <a:extLst>
                <a:ext uri="{FF2B5EF4-FFF2-40B4-BE49-F238E27FC236}">
                  <a16:creationId xmlns="" xmlns:a16="http://schemas.microsoft.com/office/drawing/2014/main" id="{CE3BD1BB-95C3-4938-8FCB-BD9ADA26BD07}"/>
                </a:ext>
              </a:extLst>
            </p:cNvPr>
            <p:cNvSpPr/>
            <p:nvPr/>
          </p:nvSpPr>
          <p:spPr>
            <a:xfrm>
              <a:off x="12268651" y="4622489"/>
              <a:ext cx="17638" cy="8788"/>
            </a:xfrm>
            <a:custGeom>
              <a:avLst/>
              <a:gdLst>
                <a:gd name="connsiteX0" fmla="*/ 10478 w 27940"/>
                <a:gd name="connsiteY0" fmla="*/ 11026 h 13970"/>
                <a:gd name="connsiteX1" fmla="*/ 16065 w 27940"/>
                <a:gd name="connsiteY1" fmla="*/ 13819 h 13970"/>
                <a:gd name="connsiteX2" fmla="*/ 10478 w 27940"/>
                <a:gd name="connsiteY2" fmla="*/ 11026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40" h="13970">
                  <a:moveTo>
                    <a:pt x="10478" y="11026"/>
                  </a:moveTo>
                  <a:cubicBezTo>
                    <a:pt x="10478" y="12422"/>
                    <a:pt x="14669" y="13819"/>
                    <a:pt x="16065" y="13819"/>
                  </a:cubicBezTo>
                  <a:cubicBezTo>
                    <a:pt x="21654" y="11026"/>
                    <a:pt x="13272" y="9629"/>
                    <a:pt x="10478" y="11026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7" name="任意多边形: 形状 226">
              <a:extLst>
                <a:ext uri="{FF2B5EF4-FFF2-40B4-BE49-F238E27FC236}">
                  <a16:creationId xmlns="" xmlns:a16="http://schemas.microsoft.com/office/drawing/2014/main" id="{30C3EC1F-DB0B-401A-9015-8ED51D2C21DF}"/>
                </a:ext>
              </a:extLst>
            </p:cNvPr>
            <p:cNvSpPr/>
            <p:nvPr/>
          </p:nvSpPr>
          <p:spPr>
            <a:xfrm>
              <a:off x="12086094" y="3598999"/>
              <a:ext cx="1358160" cy="1353394"/>
            </a:xfrm>
            <a:custGeom>
              <a:avLst/>
              <a:gdLst>
                <a:gd name="connsiteX0" fmla="*/ 1076389 w 2151380"/>
                <a:gd name="connsiteY0" fmla="*/ 10478 h 2151380"/>
                <a:gd name="connsiteX1" fmla="*/ 10478 w 2151380"/>
                <a:gd name="connsiteY1" fmla="*/ 1076389 h 2151380"/>
                <a:gd name="connsiteX2" fmla="*/ 1076389 w 2151380"/>
                <a:gd name="connsiteY2" fmla="*/ 2142299 h 2151380"/>
                <a:gd name="connsiteX3" fmla="*/ 2142300 w 2151380"/>
                <a:gd name="connsiteY3" fmla="*/ 1076389 h 2151380"/>
                <a:gd name="connsiteX4" fmla="*/ 1076389 w 2151380"/>
                <a:gd name="connsiteY4" fmla="*/ 10478 h 2151380"/>
                <a:gd name="connsiteX5" fmla="*/ 2057083 w 2151380"/>
                <a:gd name="connsiteY5" fmla="*/ 1079183 h 2151380"/>
                <a:gd name="connsiteX6" fmla="*/ 2033334 w 2151380"/>
                <a:gd name="connsiteY6" fmla="*/ 1080579 h 2151380"/>
                <a:gd name="connsiteX7" fmla="*/ 2031936 w 2151380"/>
                <a:gd name="connsiteY7" fmla="*/ 1044258 h 2151380"/>
                <a:gd name="connsiteX8" fmla="*/ 1931353 w 2151380"/>
                <a:gd name="connsiteY8" fmla="*/ 1049846 h 2151380"/>
                <a:gd name="connsiteX9" fmla="*/ 1929956 w 2151380"/>
                <a:gd name="connsiteY9" fmla="*/ 1019111 h 2151380"/>
                <a:gd name="connsiteX10" fmla="*/ 2030540 w 2151380"/>
                <a:gd name="connsiteY10" fmla="*/ 1013524 h 2151380"/>
                <a:gd name="connsiteX11" fmla="*/ 2029143 w 2151380"/>
                <a:gd name="connsiteY11" fmla="*/ 977201 h 2151380"/>
                <a:gd name="connsiteX12" fmla="*/ 2052891 w 2151380"/>
                <a:gd name="connsiteY12" fmla="*/ 975804 h 2151380"/>
                <a:gd name="connsiteX13" fmla="*/ 2057083 w 2151380"/>
                <a:gd name="connsiteY13" fmla="*/ 1079183 h 2151380"/>
                <a:gd name="connsiteX14" fmla="*/ 2023555 w 2151380"/>
                <a:gd name="connsiteY14" fmla="*/ 815149 h 2151380"/>
                <a:gd name="connsiteX15" fmla="*/ 2027746 w 2151380"/>
                <a:gd name="connsiteY15" fmla="*/ 837501 h 2151380"/>
                <a:gd name="connsiteX16" fmla="*/ 2027746 w 2151380"/>
                <a:gd name="connsiteY16" fmla="*/ 858456 h 2151380"/>
                <a:gd name="connsiteX17" fmla="*/ 1999806 w 2151380"/>
                <a:gd name="connsiteY17" fmla="*/ 865441 h 2151380"/>
                <a:gd name="connsiteX18" fmla="*/ 1998409 w 2151380"/>
                <a:gd name="connsiteY18" fmla="*/ 862648 h 2151380"/>
                <a:gd name="connsiteX19" fmla="*/ 2003996 w 2151380"/>
                <a:gd name="connsiteY19" fmla="*/ 843089 h 2151380"/>
                <a:gd name="connsiteX20" fmla="*/ 2002600 w 2151380"/>
                <a:gd name="connsiteY20" fmla="*/ 822134 h 2151380"/>
                <a:gd name="connsiteX21" fmla="*/ 1999806 w 2151380"/>
                <a:gd name="connsiteY21" fmla="*/ 815149 h 2151380"/>
                <a:gd name="connsiteX22" fmla="*/ 1995615 w 2151380"/>
                <a:gd name="connsiteY22" fmla="*/ 809561 h 2151380"/>
                <a:gd name="connsiteX23" fmla="*/ 1990026 w 2151380"/>
                <a:gd name="connsiteY23" fmla="*/ 805371 h 2151380"/>
                <a:gd name="connsiteX24" fmla="*/ 1984439 w 2151380"/>
                <a:gd name="connsiteY24" fmla="*/ 805371 h 2151380"/>
                <a:gd name="connsiteX25" fmla="*/ 1977454 w 2151380"/>
                <a:gd name="connsiteY25" fmla="*/ 810959 h 2151380"/>
                <a:gd name="connsiteX26" fmla="*/ 1976056 w 2151380"/>
                <a:gd name="connsiteY26" fmla="*/ 824929 h 2151380"/>
                <a:gd name="connsiteX27" fmla="*/ 1976056 w 2151380"/>
                <a:gd name="connsiteY27" fmla="*/ 837501 h 2151380"/>
                <a:gd name="connsiteX28" fmla="*/ 1976056 w 2151380"/>
                <a:gd name="connsiteY28" fmla="*/ 850074 h 2151380"/>
                <a:gd name="connsiteX29" fmla="*/ 1969071 w 2151380"/>
                <a:gd name="connsiteY29" fmla="*/ 872426 h 2151380"/>
                <a:gd name="connsiteX30" fmla="*/ 1950911 w 2151380"/>
                <a:gd name="connsiteY30" fmla="*/ 883603 h 2151380"/>
                <a:gd name="connsiteX31" fmla="*/ 1918780 w 2151380"/>
                <a:gd name="connsiteY31" fmla="*/ 878014 h 2151380"/>
                <a:gd name="connsiteX32" fmla="*/ 1897825 w 2151380"/>
                <a:gd name="connsiteY32" fmla="*/ 843089 h 2151380"/>
                <a:gd name="connsiteX33" fmla="*/ 1893634 w 2151380"/>
                <a:gd name="connsiteY33" fmla="*/ 817944 h 2151380"/>
                <a:gd name="connsiteX34" fmla="*/ 1895031 w 2151380"/>
                <a:gd name="connsiteY34" fmla="*/ 796989 h 2151380"/>
                <a:gd name="connsiteX35" fmla="*/ 1922971 w 2151380"/>
                <a:gd name="connsiteY35" fmla="*/ 788606 h 2151380"/>
                <a:gd name="connsiteX36" fmla="*/ 1924368 w 2151380"/>
                <a:gd name="connsiteY36" fmla="*/ 791401 h 2151380"/>
                <a:gd name="connsiteX37" fmla="*/ 1918780 w 2151380"/>
                <a:gd name="connsiteY37" fmla="*/ 815149 h 2151380"/>
                <a:gd name="connsiteX38" fmla="*/ 1920176 w 2151380"/>
                <a:gd name="connsiteY38" fmla="*/ 837501 h 2151380"/>
                <a:gd name="connsiteX39" fmla="*/ 1922971 w 2151380"/>
                <a:gd name="connsiteY39" fmla="*/ 844486 h 2151380"/>
                <a:gd name="connsiteX40" fmla="*/ 1927161 w 2151380"/>
                <a:gd name="connsiteY40" fmla="*/ 851471 h 2151380"/>
                <a:gd name="connsiteX41" fmla="*/ 1932750 w 2151380"/>
                <a:gd name="connsiteY41" fmla="*/ 855663 h 2151380"/>
                <a:gd name="connsiteX42" fmla="*/ 1939735 w 2151380"/>
                <a:gd name="connsiteY42" fmla="*/ 855663 h 2151380"/>
                <a:gd name="connsiteX43" fmla="*/ 1946720 w 2151380"/>
                <a:gd name="connsiteY43" fmla="*/ 850074 h 2151380"/>
                <a:gd name="connsiteX44" fmla="*/ 1948116 w 2151380"/>
                <a:gd name="connsiteY44" fmla="*/ 840296 h 2151380"/>
                <a:gd name="connsiteX45" fmla="*/ 1948116 w 2151380"/>
                <a:gd name="connsiteY45" fmla="*/ 826326 h 2151380"/>
                <a:gd name="connsiteX46" fmla="*/ 1948116 w 2151380"/>
                <a:gd name="connsiteY46" fmla="*/ 812356 h 2151380"/>
                <a:gd name="connsiteX47" fmla="*/ 1955101 w 2151380"/>
                <a:gd name="connsiteY47" fmla="*/ 788606 h 2151380"/>
                <a:gd name="connsiteX48" fmla="*/ 1974660 w 2151380"/>
                <a:gd name="connsiteY48" fmla="*/ 776034 h 2151380"/>
                <a:gd name="connsiteX49" fmla="*/ 2005394 w 2151380"/>
                <a:gd name="connsiteY49" fmla="*/ 783019 h 2151380"/>
                <a:gd name="connsiteX50" fmla="*/ 2023555 w 2151380"/>
                <a:gd name="connsiteY50" fmla="*/ 815149 h 2151380"/>
                <a:gd name="connsiteX51" fmla="*/ 1974660 w 2151380"/>
                <a:gd name="connsiteY51" fmla="*/ 686626 h 2151380"/>
                <a:gd name="connsiteX52" fmla="*/ 1980248 w 2151380"/>
                <a:gd name="connsiteY52" fmla="*/ 703389 h 2151380"/>
                <a:gd name="connsiteX53" fmla="*/ 1981645 w 2151380"/>
                <a:gd name="connsiteY53" fmla="*/ 718756 h 2151380"/>
                <a:gd name="connsiteX54" fmla="*/ 1976056 w 2151380"/>
                <a:gd name="connsiteY54" fmla="*/ 732726 h 2151380"/>
                <a:gd name="connsiteX55" fmla="*/ 1962086 w 2151380"/>
                <a:gd name="connsiteY55" fmla="*/ 742506 h 2151380"/>
                <a:gd name="connsiteX56" fmla="*/ 1938338 w 2151380"/>
                <a:gd name="connsiteY56" fmla="*/ 745299 h 2151380"/>
                <a:gd name="connsiteX57" fmla="*/ 1918780 w 2151380"/>
                <a:gd name="connsiteY57" fmla="*/ 735521 h 2151380"/>
                <a:gd name="connsiteX58" fmla="*/ 1886649 w 2151380"/>
                <a:gd name="connsiteY58" fmla="*/ 795591 h 2151380"/>
                <a:gd name="connsiteX59" fmla="*/ 1871281 w 2151380"/>
                <a:gd name="connsiteY59" fmla="*/ 760666 h 2151380"/>
                <a:gd name="connsiteX60" fmla="*/ 1899221 w 2151380"/>
                <a:gd name="connsiteY60" fmla="*/ 710374 h 2151380"/>
                <a:gd name="connsiteX61" fmla="*/ 1895031 w 2151380"/>
                <a:gd name="connsiteY61" fmla="*/ 700596 h 2151380"/>
                <a:gd name="connsiteX62" fmla="*/ 1853121 w 2151380"/>
                <a:gd name="connsiteY62" fmla="*/ 718756 h 2151380"/>
                <a:gd name="connsiteX63" fmla="*/ 1840548 w 2151380"/>
                <a:gd name="connsiteY63" fmla="*/ 690816 h 2151380"/>
                <a:gd name="connsiteX64" fmla="*/ 1955101 w 2151380"/>
                <a:gd name="connsiteY64" fmla="*/ 640524 h 2151380"/>
                <a:gd name="connsiteX65" fmla="*/ 1974660 w 2151380"/>
                <a:gd name="connsiteY65" fmla="*/ 686626 h 2151380"/>
                <a:gd name="connsiteX66" fmla="*/ 1936941 w 2151380"/>
                <a:gd name="connsiteY66" fmla="*/ 606996 h 2151380"/>
                <a:gd name="connsiteX67" fmla="*/ 1915986 w 2151380"/>
                <a:gd name="connsiteY67" fmla="*/ 619569 h 2151380"/>
                <a:gd name="connsiteX68" fmla="*/ 1888046 w 2151380"/>
                <a:gd name="connsiteY68" fmla="*/ 573469 h 2151380"/>
                <a:gd name="connsiteX69" fmla="*/ 1869885 w 2151380"/>
                <a:gd name="connsiteY69" fmla="*/ 584644 h 2151380"/>
                <a:gd name="connsiteX70" fmla="*/ 1895031 w 2151380"/>
                <a:gd name="connsiteY70" fmla="*/ 626554 h 2151380"/>
                <a:gd name="connsiteX71" fmla="*/ 1874076 w 2151380"/>
                <a:gd name="connsiteY71" fmla="*/ 639128 h 2151380"/>
                <a:gd name="connsiteX72" fmla="*/ 1848930 w 2151380"/>
                <a:gd name="connsiteY72" fmla="*/ 597218 h 2151380"/>
                <a:gd name="connsiteX73" fmla="*/ 1822386 w 2151380"/>
                <a:gd name="connsiteY73" fmla="*/ 613981 h 2151380"/>
                <a:gd name="connsiteX74" fmla="*/ 1850326 w 2151380"/>
                <a:gd name="connsiteY74" fmla="*/ 660083 h 2151380"/>
                <a:gd name="connsiteX75" fmla="*/ 1829371 w 2151380"/>
                <a:gd name="connsiteY75" fmla="*/ 672656 h 2151380"/>
                <a:gd name="connsiteX76" fmla="*/ 1786065 w 2151380"/>
                <a:gd name="connsiteY76" fmla="*/ 600011 h 2151380"/>
                <a:gd name="connsiteX77" fmla="*/ 1892236 w 2151380"/>
                <a:gd name="connsiteY77" fmla="*/ 535749 h 2151380"/>
                <a:gd name="connsiteX78" fmla="*/ 1936941 w 2151380"/>
                <a:gd name="connsiteY78" fmla="*/ 606996 h 2151380"/>
                <a:gd name="connsiteX79" fmla="*/ 1825181 w 2151380"/>
                <a:gd name="connsiteY79" fmla="*/ 443548 h 2151380"/>
                <a:gd name="connsiteX80" fmla="*/ 1776286 w 2151380"/>
                <a:gd name="connsiteY80" fmla="*/ 517589 h 2151380"/>
                <a:gd name="connsiteX81" fmla="*/ 1858709 w 2151380"/>
                <a:gd name="connsiteY81" fmla="*/ 485458 h 2151380"/>
                <a:gd name="connsiteX82" fmla="*/ 1878266 w 2151380"/>
                <a:gd name="connsiteY82" fmla="*/ 510604 h 2151380"/>
                <a:gd name="connsiteX83" fmla="*/ 1753934 w 2151380"/>
                <a:gd name="connsiteY83" fmla="*/ 555308 h 2151380"/>
                <a:gd name="connsiteX84" fmla="*/ 1732979 w 2151380"/>
                <a:gd name="connsiteY84" fmla="*/ 530161 h 2151380"/>
                <a:gd name="connsiteX85" fmla="*/ 1804226 w 2151380"/>
                <a:gd name="connsiteY85" fmla="*/ 418401 h 2151380"/>
                <a:gd name="connsiteX86" fmla="*/ 1825181 w 2151380"/>
                <a:gd name="connsiteY86" fmla="*/ 443548 h 2151380"/>
                <a:gd name="connsiteX87" fmla="*/ 1741361 w 2151380"/>
                <a:gd name="connsiteY87" fmla="*/ 356934 h 2151380"/>
                <a:gd name="connsiteX88" fmla="*/ 1788859 w 2151380"/>
                <a:gd name="connsiteY88" fmla="*/ 404431 h 2151380"/>
                <a:gd name="connsiteX89" fmla="*/ 1773492 w 2151380"/>
                <a:gd name="connsiteY89" fmla="*/ 419799 h 2151380"/>
                <a:gd name="connsiteX90" fmla="*/ 1760919 w 2151380"/>
                <a:gd name="connsiteY90" fmla="*/ 407226 h 2151380"/>
                <a:gd name="connsiteX91" fmla="*/ 1703642 w 2151380"/>
                <a:gd name="connsiteY91" fmla="*/ 464503 h 2151380"/>
                <a:gd name="connsiteX92" fmla="*/ 1716215 w 2151380"/>
                <a:gd name="connsiteY92" fmla="*/ 477076 h 2151380"/>
                <a:gd name="connsiteX93" fmla="*/ 1700848 w 2151380"/>
                <a:gd name="connsiteY93" fmla="*/ 492443 h 2151380"/>
                <a:gd name="connsiteX94" fmla="*/ 1653350 w 2151380"/>
                <a:gd name="connsiteY94" fmla="*/ 444944 h 2151380"/>
                <a:gd name="connsiteX95" fmla="*/ 1668717 w 2151380"/>
                <a:gd name="connsiteY95" fmla="*/ 429578 h 2151380"/>
                <a:gd name="connsiteX96" fmla="*/ 1681290 w 2151380"/>
                <a:gd name="connsiteY96" fmla="*/ 442151 h 2151380"/>
                <a:gd name="connsiteX97" fmla="*/ 1738567 w 2151380"/>
                <a:gd name="connsiteY97" fmla="*/ 384874 h 2151380"/>
                <a:gd name="connsiteX98" fmla="*/ 1725994 w 2151380"/>
                <a:gd name="connsiteY98" fmla="*/ 372301 h 2151380"/>
                <a:gd name="connsiteX99" fmla="*/ 1741361 w 2151380"/>
                <a:gd name="connsiteY99" fmla="*/ 356934 h 2151380"/>
                <a:gd name="connsiteX100" fmla="*/ 1661732 w 2151380"/>
                <a:gd name="connsiteY100" fmla="*/ 289878 h 2151380"/>
                <a:gd name="connsiteX101" fmla="*/ 1649159 w 2151380"/>
                <a:gd name="connsiteY101" fmla="*/ 370904 h 2151380"/>
                <a:gd name="connsiteX102" fmla="*/ 1692466 w 2151380"/>
                <a:gd name="connsiteY102" fmla="*/ 313626 h 2151380"/>
                <a:gd name="connsiteX103" fmla="*/ 1714818 w 2151380"/>
                <a:gd name="connsiteY103" fmla="*/ 331788 h 2151380"/>
                <a:gd name="connsiteX104" fmla="*/ 1639380 w 2151380"/>
                <a:gd name="connsiteY104" fmla="*/ 430974 h 2151380"/>
                <a:gd name="connsiteX105" fmla="*/ 1615631 w 2151380"/>
                <a:gd name="connsiteY105" fmla="*/ 412814 h 2151380"/>
                <a:gd name="connsiteX106" fmla="*/ 1630998 w 2151380"/>
                <a:gd name="connsiteY106" fmla="*/ 315024 h 2151380"/>
                <a:gd name="connsiteX107" fmla="*/ 1577912 w 2151380"/>
                <a:gd name="connsiteY107" fmla="*/ 383476 h 2151380"/>
                <a:gd name="connsiteX108" fmla="*/ 1555560 w 2151380"/>
                <a:gd name="connsiteY108" fmla="*/ 365316 h 2151380"/>
                <a:gd name="connsiteX109" fmla="*/ 1630998 w 2151380"/>
                <a:gd name="connsiteY109" fmla="*/ 266129 h 2151380"/>
                <a:gd name="connsiteX110" fmla="*/ 1661732 w 2151380"/>
                <a:gd name="connsiteY110" fmla="*/ 289878 h 2151380"/>
                <a:gd name="connsiteX111" fmla="*/ 1464755 w 2151380"/>
                <a:gd name="connsiteY111" fmla="*/ 261938 h 2151380"/>
                <a:gd name="connsiteX112" fmla="*/ 1503871 w 2151380"/>
                <a:gd name="connsiteY112" fmla="*/ 192088 h 2151380"/>
                <a:gd name="connsiteX113" fmla="*/ 1531811 w 2151380"/>
                <a:gd name="connsiteY113" fmla="*/ 207455 h 2151380"/>
                <a:gd name="connsiteX114" fmla="*/ 1494092 w 2151380"/>
                <a:gd name="connsiteY114" fmla="*/ 275908 h 2151380"/>
                <a:gd name="connsiteX115" fmla="*/ 1488504 w 2151380"/>
                <a:gd name="connsiteY115" fmla="*/ 295466 h 2151380"/>
                <a:gd name="connsiteX116" fmla="*/ 1499680 w 2151380"/>
                <a:gd name="connsiteY116" fmla="*/ 309436 h 2151380"/>
                <a:gd name="connsiteX117" fmla="*/ 1516444 w 2151380"/>
                <a:gd name="connsiteY117" fmla="*/ 312230 h 2151380"/>
                <a:gd name="connsiteX118" fmla="*/ 1530414 w 2151380"/>
                <a:gd name="connsiteY118" fmla="*/ 296863 h 2151380"/>
                <a:gd name="connsiteX119" fmla="*/ 1568133 w 2151380"/>
                <a:gd name="connsiteY119" fmla="*/ 228410 h 2151380"/>
                <a:gd name="connsiteX120" fmla="*/ 1596073 w 2151380"/>
                <a:gd name="connsiteY120" fmla="*/ 243776 h 2151380"/>
                <a:gd name="connsiteX121" fmla="*/ 1556957 w 2151380"/>
                <a:gd name="connsiteY121" fmla="*/ 313626 h 2151380"/>
                <a:gd name="connsiteX122" fmla="*/ 1527620 w 2151380"/>
                <a:gd name="connsiteY122" fmla="*/ 338773 h 2151380"/>
                <a:gd name="connsiteX123" fmla="*/ 1487107 w 2151380"/>
                <a:gd name="connsiteY123" fmla="*/ 330391 h 2151380"/>
                <a:gd name="connsiteX124" fmla="*/ 1459167 w 2151380"/>
                <a:gd name="connsiteY124" fmla="*/ 301054 h 2151380"/>
                <a:gd name="connsiteX125" fmla="*/ 1464755 w 2151380"/>
                <a:gd name="connsiteY125" fmla="*/ 261938 h 2151380"/>
                <a:gd name="connsiteX126" fmla="*/ 1346010 w 2151380"/>
                <a:gd name="connsiteY126" fmla="*/ 133414 h 2151380"/>
                <a:gd name="connsiteX127" fmla="*/ 1355789 w 2151380"/>
                <a:gd name="connsiteY127" fmla="*/ 183706 h 2151380"/>
                <a:gd name="connsiteX128" fmla="*/ 1392111 w 2151380"/>
                <a:gd name="connsiteY128" fmla="*/ 148781 h 2151380"/>
                <a:gd name="connsiteX129" fmla="*/ 1425639 w 2151380"/>
                <a:gd name="connsiteY129" fmla="*/ 158560 h 2151380"/>
                <a:gd name="connsiteX130" fmla="*/ 1362774 w 2151380"/>
                <a:gd name="connsiteY130" fmla="*/ 214440 h 2151380"/>
                <a:gd name="connsiteX131" fmla="*/ 1347407 w 2151380"/>
                <a:gd name="connsiteY131" fmla="*/ 264731 h 2151380"/>
                <a:gd name="connsiteX132" fmla="*/ 1318070 w 2151380"/>
                <a:gd name="connsiteY132" fmla="*/ 254953 h 2151380"/>
                <a:gd name="connsiteX133" fmla="*/ 1333437 w 2151380"/>
                <a:gd name="connsiteY133" fmla="*/ 206058 h 2151380"/>
                <a:gd name="connsiteX134" fmla="*/ 1313879 w 2151380"/>
                <a:gd name="connsiteY134" fmla="*/ 122238 h 2151380"/>
                <a:gd name="connsiteX135" fmla="*/ 1346010 w 2151380"/>
                <a:gd name="connsiteY135" fmla="*/ 133414 h 2151380"/>
                <a:gd name="connsiteX136" fmla="*/ 1186752 w 2151380"/>
                <a:gd name="connsiteY136" fmla="*/ 101283 h 2151380"/>
                <a:gd name="connsiteX137" fmla="*/ 1235647 w 2151380"/>
                <a:gd name="connsiteY137" fmla="*/ 109665 h 2151380"/>
                <a:gd name="connsiteX138" fmla="*/ 1253808 w 2151380"/>
                <a:gd name="connsiteY138" fmla="*/ 113856 h 2151380"/>
                <a:gd name="connsiteX139" fmla="*/ 1266381 w 2151380"/>
                <a:gd name="connsiteY139" fmla="*/ 120841 h 2151380"/>
                <a:gd name="connsiteX140" fmla="*/ 1274763 w 2151380"/>
                <a:gd name="connsiteY140" fmla="*/ 133414 h 2151380"/>
                <a:gd name="connsiteX141" fmla="*/ 1276160 w 2151380"/>
                <a:gd name="connsiteY141" fmla="*/ 150178 h 2151380"/>
                <a:gd name="connsiteX142" fmla="*/ 1266381 w 2151380"/>
                <a:gd name="connsiteY142" fmla="*/ 172530 h 2151380"/>
                <a:gd name="connsiteX143" fmla="*/ 1246823 w 2151380"/>
                <a:gd name="connsiteY143" fmla="*/ 183706 h 2151380"/>
                <a:gd name="connsiteX144" fmla="*/ 1280351 w 2151380"/>
                <a:gd name="connsiteY144" fmla="*/ 242380 h 2151380"/>
                <a:gd name="connsiteX145" fmla="*/ 1242632 w 2151380"/>
                <a:gd name="connsiteY145" fmla="*/ 236791 h 2151380"/>
                <a:gd name="connsiteX146" fmla="*/ 1216089 w 2151380"/>
                <a:gd name="connsiteY146" fmla="*/ 186500 h 2151380"/>
                <a:gd name="connsiteX147" fmla="*/ 1204913 w 2151380"/>
                <a:gd name="connsiteY147" fmla="*/ 185103 h 2151380"/>
                <a:gd name="connsiteX148" fmla="*/ 1197928 w 2151380"/>
                <a:gd name="connsiteY148" fmla="*/ 229806 h 2151380"/>
                <a:gd name="connsiteX149" fmla="*/ 1167194 w 2151380"/>
                <a:gd name="connsiteY149" fmla="*/ 224219 h 2151380"/>
                <a:gd name="connsiteX150" fmla="*/ 1186752 w 2151380"/>
                <a:gd name="connsiteY150" fmla="*/ 101283 h 2151380"/>
                <a:gd name="connsiteX151" fmla="*/ 1051243 w 2151380"/>
                <a:gd name="connsiteY151" fmla="*/ 95695 h 2151380"/>
                <a:gd name="connsiteX152" fmla="*/ 1156018 w 2151380"/>
                <a:gd name="connsiteY152" fmla="*/ 98489 h 2151380"/>
                <a:gd name="connsiteX153" fmla="*/ 1156018 w 2151380"/>
                <a:gd name="connsiteY153" fmla="*/ 122238 h 2151380"/>
                <a:gd name="connsiteX154" fmla="*/ 1119696 w 2151380"/>
                <a:gd name="connsiteY154" fmla="*/ 120841 h 2151380"/>
                <a:gd name="connsiteX155" fmla="*/ 1116902 w 2151380"/>
                <a:gd name="connsiteY155" fmla="*/ 221425 h 2151380"/>
                <a:gd name="connsiteX156" fmla="*/ 1086168 w 2151380"/>
                <a:gd name="connsiteY156" fmla="*/ 220028 h 2151380"/>
                <a:gd name="connsiteX157" fmla="*/ 1088962 w 2151380"/>
                <a:gd name="connsiteY157" fmla="*/ 119444 h 2151380"/>
                <a:gd name="connsiteX158" fmla="*/ 1052640 w 2151380"/>
                <a:gd name="connsiteY158" fmla="*/ 118046 h 2151380"/>
                <a:gd name="connsiteX159" fmla="*/ 1051243 w 2151380"/>
                <a:gd name="connsiteY159" fmla="*/ 95695 h 2151380"/>
                <a:gd name="connsiteX160" fmla="*/ 950659 w 2151380"/>
                <a:gd name="connsiteY160" fmla="*/ 112459 h 2151380"/>
                <a:gd name="connsiteX161" fmla="*/ 986981 w 2151380"/>
                <a:gd name="connsiteY161" fmla="*/ 98489 h 2151380"/>
                <a:gd name="connsiteX162" fmla="*/ 1009332 w 2151380"/>
                <a:gd name="connsiteY162" fmla="*/ 98489 h 2151380"/>
                <a:gd name="connsiteX163" fmla="*/ 1028891 w 2151380"/>
                <a:gd name="connsiteY163" fmla="*/ 102680 h 2151380"/>
                <a:gd name="connsiteX164" fmla="*/ 1031685 w 2151380"/>
                <a:gd name="connsiteY164" fmla="*/ 130620 h 2151380"/>
                <a:gd name="connsiteX165" fmla="*/ 1028891 w 2151380"/>
                <a:gd name="connsiteY165" fmla="*/ 130620 h 2151380"/>
                <a:gd name="connsiteX166" fmla="*/ 1010730 w 2151380"/>
                <a:gd name="connsiteY166" fmla="*/ 122238 h 2151380"/>
                <a:gd name="connsiteX167" fmla="*/ 989775 w 2151380"/>
                <a:gd name="connsiteY167" fmla="*/ 119444 h 2151380"/>
                <a:gd name="connsiteX168" fmla="*/ 982790 w 2151380"/>
                <a:gd name="connsiteY168" fmla="*/ 120841 h 2151380"/>
                <a:gd name="connsiteX169" fmla="*/ 975805 w 2151380"/>
                <a:gd name="connsiteY169" fmla="*/ 123635 h 2151380"/>
                <a:gd name="connsiteX170" fmla="*/ 971614 w 2151380"/>
                <a:gd name="connsiteY170" fmla="*/ 127826 h 2151380"/>
                <a:gd name="connsiteX171" fmla="*/ 970217 w 2151380"/>
                <a:gd name="connsiteY171" fmla="*/ 133414 h 2151380"/>
                <a:gd name="connsiteX172" fmla="*/ 974407 w 2151380"/>
                <a:gd name="connsiteY172" fmla="*/ 140399 h 2151380"/>
                <a:gd name="connsiteX173" fmla="*/ 988377 w 2151380"/>
                <a:gd name="connsiteY173" fmla="*/ 144590 h 2151380"/>
                <a:gd name="connsiteX174" fmla="*/ 1000951 w 2151380"/>
                <a:gd name="connsiteY174" fmla="*/ 145986 h 2151380"/>
                <a:gd name="connsiteX175" fmla="*/ 1013524 w 2151380"/>
                <a:gd name="connsiteY175" fmla="*/ 148781 h 2151380"/>
                <a:gd name="connsiteX176" fmla="*/ 1034479 w 2151380"/>
                <a:gd name="connsiteY176" fmla="*/ 159956 h 2151380"/>
                <a:gd name="connsiteX177" fmla="*/ 1042861 w 2151380"/>
                <a:gd name="connsiteY177" fmla="*/ 179515 h 2151380"/>
                <a:gd name="connsiteX178" fmla="*/ 1031685 w 2151380"/>
                <a:gd name="connsiteY178" fmla="*/ 210249 h 2151380"/>
                <a:gd name="connsiteX179" fmla="*/ 993966 w 2151380"/>
                <a:gd name="connsiteY179" fmla="*/ 225616 h 2151380"/>
                <a:gd name="connsiteX180" fmla="*/ 968820 w 2151380"/>
                <a:gd name="connsiteY180" fmla="*/ 225616 h 2151380"/>
                <a:gd name="connsiteX181" fmla="*/ 947865 w 2151380"/>
                <a:gd name="connsiteY181" fmla="*/ 220028 h 2151380"/>
                <a:gd name="connsiteX182" fmla="*/ 945071 w 2151380"/>
                <a:gd name="connsiteY182" fmla="*/ 190691 h 2151380"/>
                <a:gd name="connsiteX183" fmla="*/ 947865 w 2151380"/>
                <a:gd name="connsiteY183" fmla="*/ 190691 h 2151380"/>
                <a:gd name="connsiteX184" fmla="*/ 970217 w 2151380"/>
                <a:gd name="connsiteY184" fmla="*/ 200470 h 2151380"/>
                <a:gd name="connsiteX185" fmla="*/ 992569 w 2151380"/>
                <a:gd name="connsiteY185" fmla="*/ 203264 h 2151380"/>
                <a:gd name="connsiteX186" fmla="*/ 999554 w 2151380"/>
                <a:gd name="connsiteY186" fmla="*/ 201866 h 2151380"/>
                <a:gd name="connsiteX187" fmla="*/ 1006539 w 2151380"/>
                <a:gd name="connsiteY187" fmla="*/ 199073 h 2151380"/>
                <a:gd name="connsiteX188" fmla="*/ 1012127 w 2151380"/>
                <a:gd name="connsiteY188" fmla="*/ 194881 h 2151380"/>
                <a:gd name="connsiteX189" fmla="*/ 1013524 w 2151380"/>
                <a:gd name="connsiteY189" fmla="*/ 187896 h 2151380"/>
                <a:gd name="connsiteX190" fmla="*/ 1009332 w 2151380"/>
                <a:gd name="connsiteY190" fmla="*/ 180911 h 2151380"/>
                <a:gd name="connsiteX191" fmla="*/ 999554 w 2151380"/>
                <a:gd name="connsiteY191" fmla="*/ 178118 h 2151380"/>
                <a:gd name="connsiteX192" fmla="*/ 985584 w 2151380"/>
                <a:gd name="connsiteY192" fmla="*/ 176721 h 2151380"/>
                <a:gd name="connsiteX193" fmla="*/ 971614 w 2151380"/>
                <a:gd name="connsiteY193" fmla="*/ 173926 h 2151380"/>
                <a:gd name="connsiteX194" fmla="*/ 949262 w 2151380"/>
                <a:gd name="connsiteY194" fmla="*/ 162751 h 2151380"/>
                <a:gd name="connsiteX195" fmla="*/ 940880 w 2151380"/>
                <a:gd name="connsiteY195" fmla="*/ 141796 h 2151380"/>
                <a:gd name="connsiteX196" fmla="*/ 950659 w 2151380"/>
                <a:gd name="connsiteY196" fmla="*/ 112459 h 2151380"/>
                <a:gd name="connsiteX197" fmla="*/ 904557 w 2151380"/>
                <a:gd name="connsiteY197" fmla="*/ 109665 h 2151380"/>
                <a:gd name="connsiteX198" fmla="*/ 910146 w 2151380"/>
                <a:gd name="connsiteY198" fmla="*/ 133414 h 2151380"/>
                <a:gd name="connsiteX199" fmla="*/ 858457 w 2151380"/>
                <a:gd name="connsiteY199" fmla="*/ 144590 h 2151380"/>
                <a:gd name="connsiteX200" fmla="*/ 862648 w 2151380"/>
                <a:gd name="connsiteY200" fmla="*/ 165545 h 2151380"/>
                <a:gd name="connsiteX201" fmla="*/ 910146 w 2151380"/>
                <a:gd name="connsiteY201" fmla="*/ 154369 h 2151380"/>
                <a:gd name="connsiteX202" fmla="*/ 915734 w 2151380"/>
                <a:gd name="connsiteY202" fmla="*/ 178118 h 2151380"/>
                <a:gd name="connsiteX203" fmla="*/ 868236 w 2151380"/>
                <a:gd name="connsiteY203" fmla="*/ 189294 h 2151380"/>
                <a:gd name="connsiteX204" fmla="*/ 875221 w 2151380"/>
                <a:gd name="connsiteY204" fmla="*/ 220028 h 2151380"/>
                <a:gd name="connsiteX205" fmla="*/ 926910 w 2151380"/>
                <a:gd name="connsiteY205" fmla="*/ 208851 h 2151380"/>
                <a:gd name="connsiteX206" fmla="*/ 932497 w 2151380"/>
                <a:gd name="connsiteY206" fmla="*/ 232601 h 2151380"/>
                <a:gd name="connsiteX207" fmla="*/ 850075 w 2151380"/>
                <a:gd name="connsiteY207" fmla="*/ 250761 h 2151380"/>
                <a:gd name="connsiteX208" fmla="*/ 823532 w 2151380"/>
                <a:gd name="connsiteY208" fmla="*/ 129223 h 2151380"/>
                <a:gd name="connsiteX209" fmla="*/ 904557 w 2151380"/>
                <a:gd name="connsiteY209" fmla="*/ 109665 h 2151380"/>
                <a:gd name="connsiteX210" fmla="*/ 735521 w 2151380"/>
                <a:gd name="connsiteY210" fmla="*/ 157163 h 2151380"/>
                <a:gd name="connsiteX211" fmla="*/ 752285 w 2151380"/>
                <a:gd name="connsiteY211" fmla="*/ 151575 h 2151380"/>
                <a:gd name="connsiteX212" fmla="*/ 767652 w 2151380"/>
                <a:gd name="connsiteY212" fmla="*/ 151575 h 2151380"/>
                <a:gd name="connsiteX213" fmla="*/ 781622 w 2151380"/>
                <a:gd name="connsiteY213" fmla="*/ 158560 h 2151380"/>
                <a:gd name="connsiteX214" fmla="*/ 791401 w 2151380"/>
                <a:gd name="connsiteY214" fmla="*/ 172530 h 2151380"/>
                <a:gd name="connsiteX215" fmla="*/ 792798 w 2151380"/>
                <a:gd name="connsiteY215" fmla="*/ 196279 h 2151380"/>
                <a:gd name="connsiteX216" fmla="*/ 781622 w 2151380"/>
                <a:gd name="connsiteY216" fmla="*/ 215836 h 2151380"/>
                <a:gd name="connsiteX217" fmla="*/ 838899 w 2151380"/>
                <a:gd name="connsiteY217" fmla="*/ 250761 h 2151380"/>
                <a:gd name="connsiteX218" fmla="*/ 802577 w 2151380"/>
                <a:gd name="connsiteY218" fmla="*/ 264731 h 2151380"/>
                <a:gd name="connsiteX219" fmla="*/ 753682 w 2151380"/>
                <a:gd name="connsiteY219" fmla="*/ 233998 h 2151380"/>
                <a:gd name="connsiteX220" fmla="*/ 742506 w 2151380"/>
                <a:gd name="connsiteY220" fmla="*/ 238189 h 2151380"/>
                <a:gd name="connsiteX221" fmla="*/ 757873 w 2151380"/>
                <a:gd name="connsiteY221" fmla="*/ 281496 h 2151380"/>
                <a:gd name="connsiteX222" fmla="*/ 728536 w 2151380"/>
                <a:gd name="connsiteY222" fmla="*/ 292671 h 2151380"/>
                <a:gd name="connsiteX223" fmla="*/ 685229 w 2151380"/>
                <a:gd name="connsiteY223" fmla="*/ 175324 h 2151380"/>
                <a:gd name="connsiteX224" fmla="*/ 735521 w 2151380"/>
                <a:gd name="connsiteY224" fmla="*/ 157163 h 2151380"/>
                <a:gd name="connsiteX225" fmla="*/ 569278 w 2151380"/>
                <a:gd name="connsiteY225" fmla="*/ 253556 h 2151380"/>
                <a:gd name="connsiteX226" fmla="*/ 600012 w 2151380"/>
                <a:gd name="connsiteY226" fmla="*/ 217234 h 2151380"/>
                <a:gd name="connsiteX227" fmla="*/ 647510 w 2151380"/>
                <a:gd name="connsiteY227" fmla="*/ 210249 h 2151380"/>
                <a:gd name="connsiteX228" fmla="*/ 685229 w 2151380"/>
                <a:gd name="connsiteY228" fmla="*/ 243776 h 2151380"/>
                <a:gd name="connsiteX229" fmla="*/ 693611 w 2151380"/>
                <a:gd name="connsiteY229" fmla="*/ 292671 h 2151380"/>
                <a:gd name="connsiteX230" fmla="*/ 662877 w 2151380"/>
                <a:gd name="connsiteY230" fmla="*/ 328994 h 2151380"/>
                <a:gd name="connsiteX231" fmla="*/ 615379 w 2151380"/>
                <a:gd name="connsiteY231" fmla="*/ 334581 h 2151380"/>
                <a:gd name="connsiteX232" fmla="*/ 577660 w 2151380"/>
                <a:gd name="connsiteY232" fmla="*/ 301054 h 2151380"/>
                <a:gd name="connsiteX233" fmla="*/ 569278 w 2151380"/>
                <a:gd name="connsiteY233" fmla="*/ 253556 h 2151380"/>
                <a:gd name="connsiteX234" fmla="*/ 527368 w 2151380"/>
                <a:gd name="connsiteY234" fmla="*/ 263335 h 2151380"/>
                <a:gd name="connsiteX235" fmla="*/ 541338 w 2151380"/>
                <a:gd name="connsiteY235" fmla="*/ 282893 h 2151380"/>
                <a:gd name="connsiteX236" fmla="*/ 499428 w 2151380"/>
                <a:gd name="connsiteY236" fmla="*/ 313626 h 2151380"/>
                <a:gd name="connsiteX237" fmla="*/ 513398 w 2151380"/>
                <a:gd name="connsiteY237" fmla="*/ 333185 h 2151380"/>
                <a:gd name="connsiteX238" fmla="*/ 552514 w 2151380"/>
                <a:gd name="connsiteY238" fmla="*/ 303848 h 2151380"/>
                <a:gd name="connsiteX239" fmla="*/ 566484 w 2151380"/>
                <a:gd name="connsiteY239" fmla="*/ 323406 h 2151380"/>
                <a:gd name="connsiteX240" fmla="*/ 527368 w 2151380"/>
                <a:gd name="connsiteY240" fmla="*/ 352743 h 2151380"/>
                <a:gd name="connsiteX241" fmla="*/ 559499 w 2151380"/>
                <a:gd name="connsiteY241" fmla="*/ 396049 h 2151380"/>
                <a:gd name="connsiteX242" fmla="*/ 534353 w 2151380"/>
                <a:gd name="connsiteY242" fmla="*/ 414211 h 2151380"/>
                <a:gd name="connsiteX243" fmla="*/ 460312 w 2151380"/>
                <a:gd name="connsiteY243" fmla="*/ 313626 h 2151380"/>
                <a:gd name="connsiteX244" fmla="*/ 527368 w 2151380"/>
                <a:gd name="connsiteY244" fmla="*/ 263335 h 2151380"/>
                <a:gd name="connsiteX245" fmla="*/ 352743 w 2151380"/>
                <a:gd name="connsiteY245" fmla="*/ 410019 h 2151380"/>
                <a:gd name="connsiteX246" fmla="*/ 372301 w 2151380"/>
                <a:gd name="connsiteY246" fmla="*/ 393256 h 2151380"/>
                <a:gd name="connsiteX247" fmla="*/ 391859 w 2151380"/>
                <a:gd name="connsiteY247" fmla="*/ 383476 h 2151380"/>
                <a:gd name="connsiteX248" fmla="*/ 412814 w 2151380"/>
                <a:gd name="connsiteY248" fmla="*/ 403034 h 2151380"/>
                <a:gd name="connsiteX249" fmla="*/ 411417 w 2151380"/>
                <a:gd name="connsiteY249" fmla="*/ 405829 h 2151380"/>
                <a:gd name="connsiteX250" fmla="*/ 403035 w 2151380"/>
                <a:gd name="connsiteY250" fmla="*/ 407226 h 2151380"/>
                <a:gd name="connsiteX251" fmla="*/ 393256 w 2151380"/>
                <a:gd name="connsiteY251" fmla="*/ 410019 h 2151380"/>
                <a:gd name="connsiteX252" fmla="*/ 382080 w 2151380"/>
                <a:gd name="connsiteY252" fmla="*/ 415608 h 2151380"/>
                <a:gd name="connsiteX253" fmla="*/ 372301 w 2151380"/>
                <a:gd name="connsiteY253" fmla="*/ 423989 h 2151380"/>
                <a:gd name="connsiteX254" fmla="*/ 363919 w 2151380"/>
                <a:gd name="connsiteY254" fmla="*/ 436563 h 2151380"/>
                <a:gd name="connsiteX255" fmla="*/ 361125 w 2151380"/>
                <a:gd name="connsiteY255" fmla="*/ 450533 h 2151380"/>
                <a:gd name="connsiteX256" fmla="*/ 365316 w 2151380"/>
                <a:gd name="connsiteY256" fmla="*/ 464503 h 2151380"/>
                <a:gd name="connsiteX257" fmla="*/ 376492 w 2151380"/>
                <a:gd name="connsiteY257" fmla="*/ 478473 h 2151380"/>
                <a:gd name="connsiteX258" fmla="*/ 407226 w 2151380"/>
                <a:gd name="connsiteY258" fmla="*/ 492443 h 2151380"/>
                <a:gd name="connsiteX259" fmla="*/ 435165 w 2151380"/>
                <a:gd name="connsiteY259" fmla="*/ 477076 h 2151380"/>
                <a:gd name="connsiteX260" fmla="*/ 437960 w 2151380"/>
                <a:gd name="connsiteY260" fmla="*/ 474281 h 2151380"/>
                <a:gd name="connsiteX261" fmla="*/ 440754 w 2151380"/>
                <a:gd name="connsiteY261" fmla="*/ 471488 h 2151380"/>
                <a:gd name="connsiteX262" fmla="*/ 422593 w 2151380"/>
                <a:gd name="connsiteY262" fmla="*/ 454724 h 2151380"/>
                <a:gd name="connsiteX263" fmla="*/ 405829 w 2151380"/>
                <a:gd name="connsiteY263" fmla="*/ 472884 h 2151380"/>
                <a:gd name="connsiteX264" fmla="*/ 389065 w 2151380"/>
                <a:gd name="connsiteY264" fmla="*/ 457518 h 2151380"/>
                <a:gd name="connsiteX265" fmla="*/ 425387 w 2151380"/>
                <a:gd name="connsiteY265" fmla="*/ 417004 h 2151380"/>
                <a:gd name="connsiteX266" fmla="*/ 471488 w 2151380"/>
                <a:gd name="connsiteY266" fmla="*/ 458914 h 2151380"/>
                <a:gd name="connsiteX267" fmla="*/ 461709 w 2151380"/>
                <a:gd name="connsiteY267" fmla="*/ 478473 h 2151380"/>
                <a:gd name="connsiteX268" fmla="*/ 446342 w 2151380"/>
                <a:gd name="connsiteY268" fmla="*/ 499428 h 2151380"/>
                <a:gd name="connsiteX269" fmla="*/ 401638 w 2151380"/>
                <a:gd name="connsiteY269" fmla="*/ 523176 h 2151380"/>
                <a:gd name="connsiteX270" fmla="*/ 354140 w 2151380"/>
                <a:gd name="connsiteY270" fmla="*/ 503619 h 2151380"/>
                <a:gd name="connsiteX271" fmla="*/ 331788 w 2151380"/>
                <a:gd name="connsiteY271" fmla="*/ 458914 h 2151380"/>
                <a:gd name="connsiteX272" fmla="*/ 352743 w 2151380"/>
                <a:gd name="connsiteY272" fmla="*/ 410019 h 2151380"/>
                <a:gd name="connsiteX273" fmla="*/ 250762 w 2151380"/>
                <a:gd name="connsiteY273" fmla="*/ 546926 h 2151380"/>
                <a:gd name="connsiteX274" fmla="*/ 331788 w 2151380"/>
                <a:gd name="connsiteY274" fmla="*/ 553911 h 2151380"/>
                <a:gd name="connsiteX275" fmla="*/ 271717 w 2151380"/>
                <a:gd name="connsiteY275" fmla="*/ 514794 h 2151380"/>
                <a:gd name="connsiteX276" fmla="*/ 287084 w 2151380"/>
                <a:gd name="connsiteY276" fmla="*/ 491046 h 2151380"/>
                <a:gd name="connsiteX277" fmla="*/ 390462 w 2151380"/>
                <a:gd name="connsiteY277" fmla="*/ 559499 h 2151380"/>
                <a:gd name="connsiteX278" fmla="*/ 373698 w 2151380"/>
                <a:gd name="connsiteY278" fmla="*/ 584644 h 2151380"/>
                <a:gd name="connsiteX279" fmla="*/ 274511 w 2151380"/>
                <a:gd name="connsiteY279" fmla="*/ 576263 h 2151380"/>
                <a:gd name="connsiteX280" fmla="*/ 347155 w 2151380"/>
                <a:gd name="connsiteY280" fmla="*/ 623761 h 2151380"/>
                <a:gd name="connsiteX281" fmla="*/ 331788 w 2151380"/>
                <a:gd name="connsiteY281" fmla="*/ 647509 h 2151380"/>
                <a:gd name="connsiteX282" fmla="*/ 228409 w 2151380"/>
                <a:gd name="connsiteY282" fmla="*/ 579056 h 2151380"/>
                <a:gd name="connsiteX283" fmla="*/ 250762 w 2151380"/>
                <a:gd name="connsiteY283" fmla="*/ 546926 h 2151380"/>
                <a:gd name="connsiteX284" fmla="*/ 211646 w 2151380"/>
                <a:gd name="connsiteY284" fmla="*/ 611188 h 2151380"/>
                <a:gd name="connsiteX285" fmla="*/ 231204 w 2151380"/>
                <a:gd name="connsiteY285" fmla="*/ 620966 h 2151380"/>
                <a:gd name="connsiteX286" fmla="*/ 224219 w 2151380"/>
                <a:gd name="connsiteY286" fmla="*/ 636334 h 2151380"/>
                <a:gd name="connsiteX287" fmla="*/ 296863 w 2151380"/>
                <a:gd name="connsiteY287" fmla="*/ 672656 h 2151380"/>
                <a:gd name="connsiteX288" fmla="*/ 305245 w 2151380"/>
                <a:gd name="connsiteY288" fmla="*/ 655891 h 2151380"/>
                <a:gd name="connsiteX289" fmla="*/ 324803 w 2151380"/>
                <a:gd name="connsiteY289" fmla="*/ 665671 h 2151380"/>
                <a:gd name="connsiteX290" fmla="*/ 295466 w 2151380"/>
                <a:gd name="connsiteY290" fmla="*/ 725741 h 2151380"/>
                <a:gd name="connsiteX291" fmla="*/ 275908 w 2151380"/>
                <a:gd name="connsiteY291" fmla="*/ 715963 h 2151380"/>
                <a:gd name="connsiteX292" fmla="*/ 284290 w 2151380"/>
                <a:gd name="connsiteY292" fmla="*/ 700596 h 2151380"/>
                <a:gd name="connsiteX293" fmla="*/ 211646 w 2151380"/>
                <a:gd name="connsiteY293" fmla="*/ 664274 h 2151380"/>
                <a:gd name="connsiteX294" fmla="*/ 203264 w 2151380"/>
                <a:gd name="connsiteY294" fmla="*/ 679641 h 2151380"/>
                <a:gd name="connsiteX295" fmla="*/ 183706 w 2151380"/>
                <a:gd name="connsiteY295" fmla="*/ 669861 h 2151380"/>
                <a:gd name="connsiteX296" fmla="*/ 211646 w 2151380"/>
                <a:gd name="connsiteY296" fmla="*/ 611188 h 2151380"/>
                <a:gd name="connsiteX297" fmla="*/ 169736 w 2151380"/>
                <a:gd name="connsiteY297" fmla="*/ 700596 h 2151380"/>
                <a:gd name="connsiteX298" fmla="*/ 252159 w 2151380"/>
                <a:gd name="connsiteY298" fmla="*/ 731329 h 2151380"/>
                <a:gd name="connsiteX299" fmla="*/ 266129 w 2151380"/>
                <a:gd name="connsiteY299" fmla="*/ 739711 h 2151380"/>
                <a:gd name="connsiteX300" fmla="*/ 274511 w 2151380"/>
                <a:gd name="connsiteY300" fmla="*/ 752284 h 2151380"/>
                <a:gd name="connsiteX301" fmla="*/ 277305 w 2151380"/>
                <a:gd name="connsiteY301" fmla="*/ 769049 h 2151380"/>
                <a:gd name="connsiteX302" fmla="*/ 273114 w 2151380"/>
                <a:gd name="connsiteY302" fmla="*/ 788606 h 2151380"/>
                <a:gd name="connsiteX303" fmla="*/ 267526 w 2151380"/>
                <a:gd name="connsiteY303" fmla="*/ 802576 h 2151380"/>
                <a:gd name="connsiteX304" fmla="*/ 261938 w 2151380"/>
                <a:gd name="connsiteY304" fmla="*/ 813753 h 2151380"/>
                <a:gd name="connsiteX305" fmla="*/ 238189 w 2151380"/>
                <a:gd name="connsiteY305" fmla="*/ 805371 h 2151380"/>
                <a:gd name="connsiteX306" fmla="*/ 239586 w 2151380"/>
                <a:gd name="connsiteY306" fmla="*/ 802576 h 2151380"/>
                <a:gd name="connsiteX307" fmla="*/ 245174 w 2151380"/>
                <a:gd name="connsiteY307" fmla="*/ 795591 h 2151380"/>
                <a:gd name="connsiteX308" fmla="*/ 250762 w 2151380"/>
                <a:gd name="connsiteY308" fmla="*/ 785813 h 2151380"/>
                <a:gd name="connsiteX309" fmla="*/ 253556 w 2151380"/>
                <a:gd name="connsiteY309" fmla="*/ 773239 h 2151380"/>
                <a:gd name="connsiteX310" fmla="*/ 249364 w 2151380"/>
                <a:gd name="connsiteY310" fmla="*/ 764858 h 2151380"/>
                <a:gd name="connsiteX311" fmla="*/ 240983 w 2151380"/>
                <a:gd name="connsiteY311" fmla="*/ 759269 h 2151380"/>
                <a:gd name="connsiteX312" fmla="*/ 229807 w 2151380"/>
                <a:gd name="connsiteY312" fmla="*/ 755079 h 2151380"/>
                <a:gd name="connsiteX313" fmla="*/ 182309 w 2151380"/>
                <a:gd name="connsiteY313" fmla="*/ 736918 h 2151380"/>
                <a:gd name="connsiteX314" fmla="*/ 172530 w 2151380"/>
                <a:gd name="connsiteY314" fmla="*/ 763461 h 2151380"/>
                <a:gd name="connsiteX315" fmla="*/ 151575 w 2151380"/>
                <a:gd name="connsiteY315" fmla="*/ 755079 h 2151380"/>
                <a:gd name="connsiteX316" fmla="*/ 169736 w 2151380"/>
                <a:gd name="connsiteY316" fmla="*/ 700596 h 2151380"/>
                <a:gd name="connsiteX317" fmla="*/ 118046 w 2151380"/>
                <a:gd name="connsiteY317" fmla="*/ 864044 h 2151380"/>
                <a:gd name="connsiteX318" fmla="*/ 196279 w 2151380"/>
                <a:gd name="connsiteY318" fmla="*/ 841693 h 2151380"/>
                <a:gd name="connsiteX319" fmla="*/ 126429 w 2151380"/>
                <a:gd name="connsiteY319" fmla="*/ 824929 h 2151380"/>
                <a:gd name="connsiteX320" fmla="*/ 133414 w 2151380"/>
                <a:gd name="connsiteY320" fmla="*/ 796989 h 2151380"/>
                <a:gd name="connsiteX321" fmla="*/ 254953 w 2151380"/>
                <a:gd name="connsiteY321" fmla="*/ 826326 h 2151380"/>
                <a:gd name="connsiteX322" fmla="*/ 247968 w 2151380"/>
                <a:gd name="connsiteY322" fmla="*/ 855663 h 2151380"/>
                <a:gd name="connsiteX323" fmla="*/ 151575 w 2151380"/>
                <a:gd name="connsiteY323" fmla="*/ 882206 h 2151380"/>
                <a:gd name="connsiteX324" fmla="*/ 238189 w 2151380"/>
                <a:gd name="connsiteY324" fmla="*/ 901764 h 2151380"/>
                <a:gd name="connsiteX325" fmla="*/ 231204 w 2151380"/>
                <a:gd name="connsiteY325" fmla="*/ 929704 h 2151380"/>
                <a:gd name="connsiteX326" fmla="*/ 109665 w 2151380"/>
                <a:gd name="connsiteY326" fmla="*/ 901764 h 2151380"/>
                <a:gd name="connsiteX327" fmla="*/ 118046 w 2151380"/>
                <a:gd name="connsiteY327" fmla="*/ 864044 h 2151380"/>
                <a:gd name="connsiteX328" fmla="*/ 99886 w 2151380"/>
                <a:gd name="connsiteY328" fmla="*/ 1186752 h 2151380"/>
                <a:gd name="connsiteX329" fmla="*/ 98489 w 2151380"/>
                <a:gd name="connsiteY329" fmla="*/ 1147636 h 2151380"/>
                <a:gd name="connsiteX330" fmla="*/ 166942 w 2151380"/>
                <a:gd name="connsiteY330" fmla="*/ 1104329 h 2151380"/>
                <a:gd name="connsiteX331" fmla="*/ 95695 w 2151380"/>
                <a:gd name="connsiteY331" fmla="*/ 1108519 h 2151380"/>
                <a:gd name="connsiteX332" fmla="*/ 94298 w 2151380"/>
                <a:gd name="connsiteY332" fmla="*/ 1080579 h 2151380"/>
                <a:gd name="connsiteX333" fmla="*/ 218631 w 2151380"/>
                <a:gd name="connsiteY333" fmla="*/ 1073594 h 2151380"/>
                <a:gd name="connsiteX334" fmla="*/ 220028 w 2151380"/>
                <a:gd name="connsiteY334" fmla="*/ 1104329 h 2151380"/>
                <a:gd name="connsiteX335" fmla="*/ 136208 w 2151380"/>
                <a:gd name="connsiteY335" fmla="*/ 1157414 h 2151380"/>
                <a:gd name="connsiteX336" fmla="*/ 222822 w 2151380"/>
                <a:gd name="connsiteY336" fmla="*/ 1151827 h 2151380"/>
                <a:gd name="connsiteX337" fmla="*/ 224219 w 2151380"/>
                <a:gd name="connsiteY337" fmla="*/ 1179767 h 2151380"/>
                <a:gd name="connsiteX338" fmla="*/ 99886 w 2151380"/>
                <a:gd name="connsiteY338" fmla="*/ 1186752 h 2151380"/>
                <a:gd name="connsiteX339" fmla="*/ 200470 w 2151380"/>
                <a:gd name="connsiteY339" fmla="*/ 979996 h 2151380"/>
                <a:gd name="connsiteX340" fmla="*/ 197676 w 2151380"/>
                <a:gd name="connsiteY340" fmla="*/ 1019111 h 2151380"/>
                <a:gd name="connsiteX341" fmla="*/ 222822 w 2151380"/>
                <a:gd name="connsiteY341" fmla="*/ 1028891 h 2151380"/>
                <a:gd name="connsiteX342" fmla="*/ 220028 w 2151380"/>
                <a:gd name="connsiteY342" fmla="*/ 1059624 h 2151380"/>
                <a:gd name="connsiteX343" fmla="*/ 98489 w 2151380"/>
                <a:gd name="connsiteY343" fmla="*/ 1007936 h 2151380"/>
                <a:gd name="connsiteX344" fmla="*/ 101283 w 2151380"/>
                <a:gd name="connsiteY344" fmla="*/ 974408 h 2151380"/>
                <a:gd name="connsiteX345" fmla="*/ 229807 w 2151380"/>
                <a:gd name="connsiteY345" fmla="*/ 943674 h 2151380"/>
                <a:gd name="connsiteX346" fmla="*/ 227013 w 2151380"/>
                <a:gd name="connsiteY346" fmla="*/ 975804 h 2151380"/>
                <a:gd name="connsiteX347" fmla="*/ 200470 w 2151380"/>
                <a:gd name="connsiteY347" fmla="*/ 979996 h 2151380"/>
                <a:gd name="connsiteX348" fmla="*/ 250762 w 2151380"/>
                <a:gd name="connsiteY348" fmla="*/ 1637983 h 2151380"/>
                <a:gd name="connsiteX349" fmla="*/ 250762 w 2151380"/>
                <a:gd name="connsiteY349" fmla="*/ 1639379 h 2151380"/>
                <a:gd name="connsiteX350" fmla="*/ 247968 w 2151380"/>
                <a:gd name="connsiteY350" fmla="*/ 1642174 h 2151380"/>
                <a:gd name="connsiteX351" fmla="*/ 242379 w 2151380"/>
                <a:gd name="connsiteY351" fmla="*/ 1644968 h 2151380"/>
                <a:gd name="connsiteX352" fmla="*/ 239586 w 2151380"/>
                <a:gd name="connsiteY352" fmla="*/ 1644968 h 2151380"/>
                <a:gd name="connsiteX353" fmla="*/ 236792 w 2151380"/>
                <a:gd name="connsiteY353" fmla="*/ 1644968 h 2151380"/>
                <a:gd name="connsiteX354" fmla="*/ 235394 w 2151380"/>
                <a:gd name="connsiteY354" fmla="*/ 1640777 h 2151380"/>
                <a:gd name="connsiteX355" fmla="*/ 235394 w 2151380"/>
                <a:gd name="connsiteY355" fmla="*/ 1637983 h 2151380"/>
                <a:gd name="connsiteX356" fmla="*/ 229807 w 2151380"/>
                <a:gd name="connsiteY356" fmla="*/ 1639379 h 2151380"/>
                <a:gd name="connsiteX357" fmla="*/ 228409 w 2151380"/>
                <a:gd name="connsiteY357" fmla="*/ 1633792 h 2151380"/>
                <a:gd name="connsiteX358" fmla="*/ 229807 w 2151380"/>
                <a:gd name="connsiteY358" fmla="*/ 1630998 h 2151380"/>
                <a:gd name="connsiteX359" fmla="*/ 267526 w 2151380"/>
                <a:gd name="connsiteY359" fmla="*/ 1601661 h 2151380"/>
                <a:gd name="connsiteX360" fmla="*/ 282893 w 2151380"/>
                <a:gd name="connsiteY360" fmla="*/ 1589088 h 2151380"/>
                <a:gd name="connsiteX361" fmla="*/ 287084 w 2151380"/>
                <a:gd name="connsiteY361" fmla="*/ 1586294 h 2151380"/>
                <a:gd name="connsiteX362" fmla="*/ 287084 w 2151380"/>
                <a:gd name="connsiteY362" fmla="*/ 1584897 h 2151380"/>
                <a:gd name="connsiteX363" fmla="*/ 289878 w 2151380"/>
                <a:gd name="connsiteY363" fmla="*/ 1582103 h 2151380"/>
                <a:gd name="connsiteX364" fmla="*/ 295466 w 2151380"/>
                <a:gd name="connsiteY364" fmla="*/ 1573721 h 2151380"/>
                <a:gd name="connsiteX365" fmla="*/ 296863 w 2151380"/>
                <a:gd name="connsiteY365" fmla="*/ 1569529 h 2151380"/>
                <a:gd name="connsiteX366" fmla="*/ 302451 w 2151380"/>
                <a:gd name="connsiteY366" fmla="*/ 1575118 h 2151380"/>
                <a:gd name="connsiteX367" fmla="*/ 306642 w 2151380"/>
                <a:gd name="connsiteY367" fmla="*/ 1577912 h 2151380"/>
                <a:gd name="connsiteX368" fmla="*/ 305245 w 2151380"/>
                <a:gd name="connsiteY368" fmla="*/ 1601661 h 2151380"/>
                <a:gd name="connsiteX369" fmla="*/ 291275 w 2151380"/>
                <a:gd name="connsiteY369" fmla="*/ 1617028 h 2151380"/>
                <a:gd name="connsiteX370" fmla="*/ 280099 w 2151380"/>
                <a:gd name="connsiteY370" fmla="*/ 1622616 h 2151380"/>
                <a:gd name="connsiteX371" fmla="*/ 273114 w 2151380"/>
                <a:gd name="connsiteY371" fmla="*/ 1626807 h 2151380"/>
                <a:gd name="connsiteX372" fmla="*/ 266129 w 2151380"/>
                <a:gd name="connsiteY372" fmla="*/ 1633792 h 2151380"/>
                <a:gd name="connsiteX373" fmla="*/ 259144 w 2151380"/>
                <a:gd name="connsiteY373" fmla="*/ 1637983 h 2151380"/>
                <a:gd name="connsiteX374" fmla="*/ 254953 w 2151380"/>
                <a:gd name="connsiteY374" fmla="*/ 1640777 h 2151380"/>
                <a:gd name="connsiteX375" fmla="*/ 250762 w 2151380"/>
                <a:gd name="connsiteY375" fmla="*/ 1637983 h 2151380"/>
                <a:gd name="connsiteX376" fmla="*/ 457518 w 2151380"/>
                <a:gd name="connsiteY376" fmla="*/ 1619822 h 2151380"/>
                <a:gd name="connsiteX377" fmla="*/ 453327 w 2151380"/>
                <a:gd name="connsiteY377" fmla="*/ 1621219 h 2151380"/>
                <a:gd name="connsiteX378" fmla="*/ 453327 w 2151380"/>
                <a:gd name="connsiteY378" fmla="*/ 1624013 h 2151380"/>
                <a:gd name="connsiteX379" fmla="*/ 451930 w 2151380"/>
                <a:gd name="connsiteY379" fmla="*/ 1624013 h 2151380"/>
                <a:gd name="connsiteX380" fmla="*/ 451930 w 2151380"/>
                <a:gd name="connsiteY380" fmla="*/ 1625409 h 2151380"/>
                <a:gd name="connsiteX381" fmla="*/ 450533 w 2151380"/>
                <a:gd name="connsiteY381" fmla="*/ 1626807 h 2151380"/>
                <a:gd name="connsiteX382" fmla="*/ 447739 w 2151380"/>
                <a:gd name="connsiteY382" fmla="*/ 1630998 h 2151380"/>
                <a:gd name="connsiteX383" fmla="*/ 443548 w 2151380"/>
                <a:gd name="connsiteY383" fmla="*/ 1632394 h 2151380"/>
                <a:gd name="connsiteX384" fmla="*/ 442150 w 2151380"/>
                <a:gd name="connsiteY384" fmla="*/ 1635189 h 2151380"/>
                <a:gd name="connsiteX385" fmla="*/ 432372 w 2151380"/>
                <a:gd name="connsiteY385" fmla="*/ 1630998 h 2151380"/>
                <a:gd name="connsiteX386" fmla="*/ 422593 w 2151380"/>
                <a:gd name="connsiteY386" fmla="*/ 1624013 h 2151380"/>
                <a:gd name="connsiteX387" fmla="*/ 411417 w 2151380"/>
                <a:gd name="connsiteY387" fmla="*/ 1617028 h 2151380"/>
                <a:gd name="connsiteX388" fmla="*/ 401638 w 2151380"/>
                <a:gd name="connsiteY388" fmla="*/ 1615631 h 2151380"/>
                <a:gd name="connsiteX389" fmla="*/ 386271 w 2151380"/>
                <a:gd name="connsiteY389" fmla="*/ 1612837 h 2151380"/>
                <a:gd name="connsiteX390" fmla="*/ 390462 w 2151380"/>
                <a:gd name="connsiteY390" fmla="*/ 1617028 h 2151380"/>
                <a:gd name="connsiteX391" fmla="*/ 394653 w 2151380"/>
                <a:gd name="connsiteY391" fmla="*/ 1621219 h 2151380"/>
                <a:gd name="connsiteX392" fmla="*/ 405829 w 2151380"/>
                <a:gd name="connsiteY392" fmla="*/ 1633792 h 2151380"/>
                <a:gd name="connsiteX393" fmla="*/ 410020 w 2151380"/>
                <a:gd name="connsiteY393" fmla="*/ 1637983 h 2151380"/>
                <a:gd name="connsiteX394" fmla="*/ 414211 w 2151380"/>
                <a:gd name="connsiteY394" fmla="*/ 1637983 h 2151380"/>
                <a:gd name="connsiteX395" fmla="*/ 421196 w 2151380"/>
                <a:gd name="connsiteY395" fmla="*/ 1646364 h 2151380"/>
                <a:gd name="connsiteX396" fmla="*/ 425387 w 2151380"/>
                <a:gd name="connsiteY396" fmla="*/ 1650556 h 2151380"/>
                <a:gd name="connsiteX397" fmla="*/ 426784 w 2151380"/>
                <a:gd name="connsiteY397" fmla="*/ 1650556 h 2151380"/>
                <a:gd name="connsiteX398" fmla="*/ 429578 w 2151380"/>
                <a:gd name="connsiteY398" fmla="*/ 1654747 h 2151380"/>
                <a:gd name="connsiteX399" fmla="*/ 428181 w 2151380"/>
                <a:gd name="connsiteY399" fmla="*/ 1665923 h 2151380"/>
                <a:gd name="connsiteX400" fmla="*/ 428181 w 2151380"/>
                <a:gd name="connsiteY400" fmla="*/ 1671511 h 2151380"/>
                <a:gd name="connsiteX401" fmla="*/ 426784 w 2151380"/>
                <a:gd name="connsiteY401" fmla="*/ 1675702 h 2151380"/>
                <a:gd name="connsiteX402" fmla="*/ 426784 w 2151380"/>
                <a:gd name="connsiteY402" fmla="*/ 1684084 h 2151380"/>
                <a:gd name="connsiteX403" fmla="*/ 428181 w 2151380"/>
                <a:gd name="connsiteY403" fmla="*/ 1681289 h 2151380"/>
                <a:gd name="connsiteX404" fmla="*/ 425387 w 2151380"/>
                <a:gd name="connsiteY404" fmla="*/ 1698054 h 2151380"/>
                <a:gd name="connsiteX405" fmla="*/ 408623 w 2151380"/>
                <a:gd name="connsiteY405" fmla="*/ 1707833 h 2151380"/>
                <a:gd name="connsiteX406" fmla="*/ 400241 w 2151380"/>
                <a:gd name="connsiteY406" fmla="*/ 1712024 h 2151380"/>
                <a:gd name="connsiteX407" fmla="*/ 393256 w 2151380"/>
                <a:gd name="connsiteY407" fmla="*/ 1717612 h 2151380"/>
                <a:gd name="connsiteX408" fmla="*/ 382080 w 2151380"/>
                <a:gd name="connsiteY408" fmla="*/ 1724597 h 2151380"/>
                <a:gd name="connsiteX409" fmla="*/ 377889 w 2151380"/>
                <a:gd name="connsiteY409" fmla="*/ 1727391 h 2151380"/>
                <a:gd name="connsiteX410" fmla="*/ 370904 w 2151380"/>
                <a:gd name="connsiteY410" fmla="*/ 1731582 h 2151380"/>
                <a:gd name="connsiteX411" fmla="*/ 358331 w 2151380"/>
                <a:gd name="connsiteY411" fmla="*/ 1742758 h 2151380"/>
                <a:gd name="connsiteX412" fmla="*/ 344361 w 2151380"/>
                <a:gd name="connsiteY412" fmla="*/ 1749743 h 2151380"/>
                <a:gd name="connsiteX413" fmla="*/ 338773 w 2151380"/>
                <a:gd name="connsiteY413" fmla="*/ 1751139 h 2151380"/>
                <a:gd name="connsiteX414" fmla="*/ 334582 w 2151380"/>
                <a:gd name="connsiteY414" fmla="*/ 1753934 h 2151380"/>
                <a:gd name="connsiteX415" fmla="*/ 326200 w 2151380"/>
                <a:gd name="connsiteY415" fmla="*/ 1756728 h 2151380"/>
                <a:gd name="connsiteX416" fmla="*/ 327597 w 2151380"/>
                <a:gd name="connsiteY416" fmla="*/ 1753934 h 2151380"/>
                <a:gd name="connsiteX417" fmla="*/ 323406 w 2151380"/>
                <a:gd name="connsiteY417" fmla="*/ 1756728 h 2151380"/>
                <a:gd name="connsiteX418" fmla="*/ 322009 w 2151380"/>
                <a:gd name="connsiteY418" fmla="*/ 1759522 h 2151380"/>
                <a:gd name="connsiteX419" fmla="*/ 313627 w 2151380"/>
                <a:gd name="connsiteY419" fmla="*/ 1766507 h 2151380"/>
                <a:gd name="connsiteX420" fmla="*/ 312230 w 2151380"/>
                <a:gd name="connsiteY420" fmla="*/ 1766507 h 2151380"/>
                <a:gd name="connsiteX421" fmla="*/ 306642 w 2151380"/>
                <a:gd name="connsiteY421" fmla="*/ 1770698 h 2151380"/>
                <a:gd name="connsiteX422" fmla="*/ 299657 w 2151380"/>
                <a:gd name="connsiteY422" fmla="*/ 1767904 h 2151380"/>
                <a:gd name="connsiteX423" fmla="*/ 285687 w 2151380"/>
                <a:gd name="connsiteY423" fmla="*/ 1753934 h 2151380"/>
                <a:gd name="connsiteX424" fmla="*/ 278702 w 2151380"/>
                <a:gd name="connsiteY424" fmla="*/ 1739964 h 2151380"/>
                <a:gd name="connsiteX425" fmla="*/ 277305 w 2151380"/>
                <a:gd name="connsiteY425" fmla="*/ 1735773 h 2151380"/>
                <a:gd name="connsiteX426" fmla="*/ 274511 w 2151380"/>
                <a:gd name="connsiteY426" fmla="*/ 1732979 h 2151380"/>
                <a:gd name="connsiteX427" fmla="*/ 271717 w 2151380"/>
                <a:gd name="connsiteY427" fmla="*/ 1727391 h 2151380"/>
                <a:gd name="connsiteX428" fmla="*/ 271717 w 2151380"/>
                <a:gd name="connsiteY428" fmla="*/ 1721803 h 2151380"/>
                <a:gd name="connsiteX429" fmla="*/ 268923 w 2151380"/>
                <a:gd name="connsiteY429" fmla="*/ 1716214 h 2151380"/>
                <a:gd name="connsiteX430" fmla="*/ 267526 w 2151380"/>
                <a:gd name="connsiteY430" fmla="*/ 1710627 h 2151380"/>
                <a:gd name="connsiteX431" fmla="*/ 267526 w 2151380"/>
                <a:gd name="connsiteY431" fmla="*/ 1714818 h 2151380"/>
                <a:gd name="connsiteX432" fmla="*/ 263335 w 2151380"/>
                <a:gd name="connsiteY432" fmla="*/ 1707833 h 2151380"/>
                <a:gd name="connsiteX433" fmla="*/ 268923 w 2151380"/>
                <a:gd name="connsiteY433" fmla="*/ 1706436 h 2151380"/>
                <a:gd name="connsiteX434" fmla="*/ 270320 w 2151380"/>
                <a:gd name="connsiteY434" fmla="*/ 1703642 h 2151380"/>
                <a:gd name="connsiteX435" fmla="*/ 274511 w 2151380"/>
                <a:gd name="connsiteY435" fmla="*/ 1703642 h 2151380"/>
                <a:gd name="connsiteX436" fmla="*/ 278702 w 2151380"/>
                <a:gd name="connsiteY436" fmla="*/ 1700848 h 2151380"/>
                <a:gd name="connsiteX437" fmla="*/ 281496 w 2151380"/>
                <a:gd name="connsiteY437" fmla="*/ 1703642 h 2151380"/>
                <a:gd name="connsiteX438" fmla="*/ 281496 w 2151380"/>
                <a:gd name="connsiteY438" fmla="*/ 1706436 h 2151380"/>
                <a:gd name="connsiteX439" fmla="*/ 288481 w 2151380"/>
                <a:gd name="connsiteY439" fmla="*/ 1725994 h 2151380"/>
                <a:gd name="connsiteX440" fmla="*/ 298260 w 2151380"/>
                <a:gd name="connsiteY440" fmla="*/ 1744154 h 2151380"/>
                <a:gd name="connsiteX441" fmla="*/ 303848 w 2151380"/>
                <a:gd name="connsiteY441" fmla="*/ 1748346 h 2151380"/>
                <a:gd name="connsiteX442" fmla="*/ 310833 w 2151380"/>
                <a:gd name="connsiteY442" fmla="*/ 1745552 h 2151380"/>
                <a:gd name="connsiteX443" fmla="*/ 327597 w 2151380"/>
                <a:gd name="connsiteY443" fmla="*/ 1734376 h 2151380"/>
                <a:gd name="connsiteX444" fmla="*/ 347155 w 2151380"/>
                <a:gd name="connsiteY444" fmla="*/ 1724597 h 2151380"/>
                <a:gd name="connsiteX445" fmla="*/ 362522 w 2151380"/>
                <a:gd name="connsiteY445" fmla="*/ 1712024 h 2151380"/>
                <a:gd name="connsiteX446" fmla="*/ 377889 w 2151380"/>
                <a:gd name="connsiteY446" fmla="*/ 1702244 h 2151380"/>
                <a:gd name="connsiteX447" fmla="*/ 390462 w 2151380"/>
                <a:gd name="connsiteY447" fmla="*/ 1693863 h 2151380"/>
                <a:gd name="connsiteX448" fmla="*/ 403035 w 2151380"/>
                <a:gd name="connsiteY448" fmla="*/ 1684084 h 2151380"/>
                <a:gd name="connsiteX449" fmla="*/ 408623 w 2151380"/>
                <a:gd name="connsiteY449" fmla="*/ 1670114 h 2151380"/>
                <a:gd name="connsiteX450" fmla="*/ 397447 w 2151380"/>
                <a:gd name="connsiteY450" fmla="*/ 1658938 h 2151380"/>
                <a:gd name="connsiteX451" fmla="*/ 391859 w 2151380"/>
                <a:gd name="connsiteY451" fmla="*/ 1654747 h 2151380"/>
                <a:gd name="connsiteX452" fmla="*/ 387668 w 2151380"/>
                <a:gd name="connsiteY452" fmla="*/ 1650556 h 2151380"/>
                <a:gd name="connsiteX453" fmla="*/ 379286 w 2151380"/>
                <a:gd name="connsiteY453" fmla="*/ 1650556 h 2151380"/>
                <a:gd name="connsiteX454" fmla="*/ 372301 w 2151380"/>
                <a:gd name="connsiteY454" fmla="*/ 1649159 h 2151380"/>
                <a:gd name="connsiteX455" fmla="*/ 363919 w 2151380"/>
                <a:gd name="connsiteY455" fmla="*/ 1647762 h 2151380"/>
                <a:gd name="connsiteX456" fmla="*/ 362522 w 2151380"/>
                <a:gd name="connsiteY456" fmla="*/ 1653349 h 2151380"/>
                <a:gd name="connsiteX457" fmla="*/ 366713 w 2151380"/>
                <a:gd name="connsiteY457" fmla="*/ 1651953 h 2151380"/>
                <a:gd name="connsiteX458" fmla="*/ 366713 w 2151380"/>
                <a:gd name="connsiteY458" fmla="*/ 1654747 h 2151380"/>
                <a:gd name="connsiteX459" fmla="*/ 366713 w 2151380"/>
                <a:gd name="connsiteY459" fmla="*/ 1658938 h 2151380"/>
                <a:gd name="connsiteX460" fmla="*/ 365316 w 2151380"/>
                <a:gd name="connsiteY460" fmla="*/ 1664526 h 2151380"/>
                <a:gd name="connsiteX461" fmla="*/ 355537 w 2151380"/>
                <a:gd name="connsiteY461" fmla="*/ 1667319 h 2151380"/>
                <a:gd name="connsiteX462" fmla="*/ 342964 w 2151380"/>
                <a:gd name="connsiteY462" fmla="*/ 1656144 h 2151380"/>
                <a:gd name="connsiteX463" fmla="*/ 331788 w 2151380"/>
                <a:gd name="connsiteY463" fmla="*/ 1646364 h 2151380"/>
                <a:gd name="connsiteX464" fmla="*/ 330391 w 2151380"/>
                <a:gd name="connsiteY464" fmla="*/ 1651953 h 2151380"/>
                <a:gd name="connsiteX465" fmla="*/ 327597 w 2151380"/>
                <a:gd name="connsiteY465" fmla="*/ 1657541 h 2151380"/>
                <a:gd name="connsiteX466" fmla="*/ 334582 w 2151380"/>
                <a:gd name="connsiteY466" fmla="*/ 1663129 h 2151380"/>
                <a:gd name="connsiteX467" fmla="*/ 340170 w 2151380"/>
                <a:gd name="connsiteY467" fmla="*/ 1667319 h 2151380"/>
                <a:gd name="connsiteX468" fmla="*/ 345758 w 2151380"/>
                <a:gd name="connsiteY468" fmla="*/ 1672908 h 2151380"/>
                <a:gd name="connsiteX469" fmla="*/ 347155 w 2151380"/>
                <a:gd name="connsiteY469" fmla="*/ 1679893 h 2151380"/>
                <a:gd name="connsiteX470" fmla="*/ 345758 w 2151380"/>
                <a:gd name="connsiteY470" fmla="*/ 1682687 h 2151380"/>
                <a:gd name="connsiteX471" fmla="*/ 345758 w 2151380"/>
                <a:gd name="connsiteY471" fmla="*/ 1685481 h 2151380"/>
                <a:gd name="connsiteX472" fmla="*/ 341567 w 2151380"/>
                <a:gd name="connsiteY472" fmla="*/ 1684084 h 2151380"/>
                <a:gd name="connsiteX473" fmla="*/ 341567 w 2151380"/>
                <a:gd name="connsiteY473" fmla="*/ 1686878 h 2151380"/>
                <a:gd name="connsiteX474" fmla="*/ 338773 w 2151380"/>
                <a:gd name="connsiteY474" fmla="*/ 1685481 h 2151380"/>
                <a:gd name="connsiteX475" fmla="*/ 338773 w 2151380"/>
                <a:gd name="connsiteY475" fmla="*/ 1688274 h 2151380"/>
                <a:gd name="connsiteX476" fmla="*/ 335979 w 2151380"/>
                <a:gd name="connsiteY476" fmla="*/ 1689672 h 2151380"/>
                <a:gd name="connsiteX477" fmla="*/ 328994 w 2151380"/>
                <a:gd name="connsiteY477" fmla="*/ 1684084 h 2151380"/>
                <a:gd name="connsiteX478" fmla="*/ 316421 w 2151380"/>
                <a:gd name="connsiteY478" fmla="*/ 1675702 h 2151380"/>
                <a:gd name="connsiteX479" fmla="*/ 303848 w 2151380"/>
                <a:gd name="connsiteY479" fmla="*/ 1675702 h 2151380"/>
                <a:gd name="connsiteX480" fmla="*/ 289878 w 2151380"/>
                <a:gd name="connsiteY480" fmla="*/ 1684084 h 2151380"/>
                <a:gd name="connsiteX481" fmla="*/ 282893 w 2151380"/>
                <a:gd name="connsiteY481" fmla="*/ 1689672 h 2151380"/>
                <a:gd name="connsiteX482" fmla="*/ 277305 w 2151380"/>
                <a:gd name="connsiteY482" fmla="*/ 1691069 h 2151380"/>
                <a:gd name="connsiteX483" fmla="*/ 266129 w 2151380"/>
                <a:gd name="connsiteY483" fmla="*/ 1691069 h 2151380"/>
                <a:gd name="connsiteX484" fmla="*/ 268923 w 2151380"/>
                <a:gd name="connsiteY484" fmla="*/ 1686878 h 2151380"/>
                <a:gd name="connsiteX485" fmla="*/ 264732 w 2151380"/>
                <a:gd name="connsiteY485" fmla="*/ 1686878 h 2151380"/>
                <a:gd name="connsiteX486" fmla="*/ 263335 w 2151380"/>
                <a:gd name="connsiteY486" fmla="*/ 1682687 h 2151380"/>
                <a:gd name="connsiteX487" fmla="*/ 261938 w 2151380"/>
                <a:gd name="connsiteY487" fmla="*/ 1681289 h 2151380"/>
                <a:gd name="connsiteX488" fmla="*/ 264732 w 2151380"/>
                <a:gd name="connsiteY488" fmla="*/ 1675702 h 2151380"/>
                <a:gd name="connsiteX489" fmla="*/ 263335 w 2151380"/>
                <a:gd name="connsiteY489" fmla="*/ 1675702 h 2151380"/>
                <a:gd name="connsiteX490" fmla="*/ 263335 w 2151380"/>
                <a:gd name="connsiteY490" fmla="*/ 1672908 h 2151380"/>
                <a:gd name="connsiteX491" fmla="*/ 267526 w 2151380"/>
                <a:gd name="connsiteY491" fmla="*/ 1665923 h 2151380"/>
                <a:gd name="connsiteX492" fmla="*/ 278702 w 2151380"/>
                <a:gd name="connsiteY492" fmla="*/ 1660334 h 2151380"/>
                <a:gd name="connsiteX493" fmla="*/ 287084 w 2151380"/>
                <a:gd name="connsiteY493" fmla="*/ 1651953 h 2151380"/>
                <a:gd name="connsiteX494" fmla="*/ 287084 w 2151380"/>
                <a:gd name="connsiteY494" fmla="*/ 1649159 h 2151380"/>
                <a:gd name="connsiteX495" fmla="*/ 284290 w 2151380"/>
                <a:gd name="connsiteY495" fmla="*/ 1644968 h 2151380"/>
                <a:gd name="connsiteX496" fmla="*/ 278702 w 2151380"/>
                <a:gd name="connsiteY496" fmla="*/ 1639379 h 2151380"/>
                <a:gd name="connsiteX497" fmla="*/ 282893 w 2151380"/>
                <a:gd name="connsiteY497" fmla="*/ 1628204 h 2151380"/>
                <a:gd name="connsiteX498" fmla="*/ 288481 w 2151380"/>
                <a:gd name="connsiteY498" fmla="*/ 1624013 h 2151380"/>
                <a:gd name="connsiteX499" fmla="*/ 291275 w 2151380"/>
                <a:gd name="connsiteY499" fmla="*/ 1625409 h 2151380"/>
                <a:gd name="connsiteX500" fmla="*/ 294069 w 2151380"/>
                <a:gd name="connsiteY500" fmla="*/ 1625409 h 2151380"/>
                <a:gd name="connsiteX501" fmla="*/ 298260 w 2151380"/>
                <a:gd name="connsiteY501" fmla="*/ 1628204 h 2151380"/>
                <a:gd name="connsiteX502" fmla="*/ 305245 w 2151380"/>
                <a:gd name="connsiteY502" fmla="*/ 1629601 h 2151380"/>
                <a:gd name="connsiteX503" fmla="*/ 315024 w 2151380"/>
                <a:gd name="connsiteY503" fmla="*/ 1630998 h 2151380"/>
                <a:gd name="connsiteX504" fmla="*/ 316421 w 2151380"/>
                <a:gd name="connsiteY504" fmla="*/ 1633792 h 2151380"/>
                <a:gd name="connsiteX505" fmla="*/ 309436 w 2151380"/>
                <a:gd name="connsiteY505" fmla="*/ 1632394 h 2151380"/>
                <a:gd name="connsiteX506" fmla="*/ 316421 w 2151380"/>
                <a:gd name="connsiteY506" fmla="*/ 1633792 h 2151380"/>
                <a:gd name="connsiteX507" fmla="*/ 319215 w 2151380"/>
                <a:gd name="connsiteY507" fmla="*/ 1632394 h 2151380"/>
                <a:gd name="connsiteX508" fmla="*/ 317818 w 2151380"/>
                <a:gd name="connsiteY508" fmla="*/ 1629601 h 2151380"/>
                <a:gd name="connsiteX509" fmla="*/ 306642 w 2151380"/>
                <a:gd name="connsiteY509" fmla="*/ 1618424 h 2151380"/>
                <a:gd name="connsiteX510" fmla="*/ 310833 w 2151380"/>
                <a:gd name="connsiteY510" fmla="*/ 1607249 h 2151380"/>
                <a:gd name="connsiteX511" fmla="*/ 319215 w 2151380"/>
                <a:gd name="connsiteY511" fmla="*/ 1605852 h 2151380"/>
                <a:gd name="connsiteX512" fmla="*/ 319215 w 2151380"/>
                <a:gd name="connsiteY512" fmla="*/ 1611439 h 2151380"/>
                <a:gd name="connsiteX513" fmla="*/ 320612 w 2151380"/>
                <a:gd name="connsiteY513" fmla="*/ 1607249 h 2151380"/>
                <a:gd name="connsiteX514" fmla="*/ 320612 w 2151380"/>
                <a:gd name="connsiteY514" fmla="*/ 1605852 h 2151380"/>
                <a:gd name="connsiteX515" fmla="*/ 323406 w 2151380"/>
                <a:gd name="connsiteY515" fmla="*/ 1603058 h 2151380"/>
                <a:gd name="connsiteX516" fmla="*/ 327597 w 2151380"/>
                <a:gd name="connsiteY516" fmla="*/ 1600264 h 2151380"/>
                <a:gd name="connsiteX517" fmla="*/ 330391 w 2151380"/>
                <a:gd name="connsiteY517" fmla="*/ 1596073 h 2151380"/>
                <a:gd name="connsiteX518" fmla="*/ 328994 w 2151380"/>
                <a:gd name="connsiteY518" fmla="*/ 1587691 h 2151380"/>
                <a:gd name="connsiteX519" fmla="*/ 327597 w 2151380"/>
                <a:gd name="connsiteY519" fmla="*/ 1572324 h 2151380"/>
                <a:gd name="connsiteX520" fmla="*/ 331788 w 2151380"/>
                <a:gd name="connsiteY520" fmla="*/ 1555559 h 2151380"/>
                <a:gd name="connsiteX521" fmla="*/ 334582 w 2151380"/>
                <a:gd name="connsiteY521" fmla="*/ 1551369 h 2151380"/>
                <a:gd name="connsiteX522" fmla="*/ 340170 w 2151380"/>
                <a:gd name="connsiteY522" fmla="*/ 1556957 h 2151380"/>
                <a:gd name="connsiteX523" fmla="*/ 344361 w 2151380"/>
                <a:gd name="connsiteY523" fmla="*/ 1559751 h 2151380"/>
                <a:gd name="connsiteX524" fmla="*/ 345758 w 2151380"/>
                <a:gd name="connsiteY524" fmla="*/ 1563942 h 2151380"/>
                <a:gd name="connsiteX525" fmla="*/ 351346 w 2151380"/>
                <a:gd name="connsiteY525" fmla="*/ 1572324 h 2151380"/>
                <a:gd name="connsiteX526" fmla="*/ 365316 w 2151380"/>
                <a:gd name="connsiteY526" fmla="*/ 1583499 h 2151380"/>
                <a:gd name="connsiteX527" fmla="*/ 372301 w 2151380"/>
                <a:gd name="connsiteY527" fmla="*/ 1582103 h 2151380"/>
                <a:gd name="connsiteX528" fmla="*/ 370904 w 2151380"/>
                <a:gd name="connsiteY528" fmla="*/ 1576514 h 2151380"/>
                <a:gd name="connsiteX529" fmla="*/ 370904 w 2151380"/>
                <a:gd name="connsiteY529" fmla="*/ 1570927 h 2151380"/>
                <a:gd name="connsiteX530" fmla="*/ 372301 w 2151380"/>
                <a:gd name="connsiteY530" fmla="*/ 1565339 h 2151380"/>
                <a:gd name="connsiteX531" fmla="*/ 383477 w 2151380"/>
                <a:gd name="connsiteY531" fmla="*/ 1556957 h 2151380"/>
                <a:gd name="connsiteX532" fmla="*/ 396050 w 2151380"/>
                <a:gd name="connsiteY532" fmla="*/ 1551369 h 2151380"/>
                <a:gd name="connsiteX533" fmla="*/ 408623 w 2151380"/>
                <a:gd name="connsiteY533" fmla="*/ 1552766 h 2151380"/>
                <a:gd name="connsiteX534" fmla="*/ 412814 w 2151380"/>
                <a:gd name="connsiteY534" fmla="*/ 1563942 h 2151380"/>
                <a:gd name="connsiteX535" fmla="*/ 418402 w 2151380"/>
                <a:gd name="connsiteY535" fmla="*/ 1566736 h 2151380"/>
                <a:gd name="connsiteX536" fmla="*/ 425387 w 2151380"/>
                <a:gd name="connsiteY536" fmla="*/ 1568133 h 2151380"/>
                <a:gd name="connsiteX537" fmla="*/ 442150 w 2151380"/>
                <a:gd name="connsiteY537" fmla="*/ 1559751 h 2151380"/>
                <a:gd name="connsiteX538" fmla="*/ 450533 w 2151380"/>
                <a:gd name="connsiteY538" fmla="*/ 1551369 h 2151380"/>
                <a:gd name="connsiteX539" fmla="*/ 453327 w 2151380"/>
                <a:gd name="connsiteY539" fmla="*/ 1549972 h 2151380"/>
                <a:gd name="connsiteX540" fmla="*/ 454724 w 2151380"/>
                <a:gd name="connsiteY540" fmla="*/ 1551369 h 2151380"/>
                <a:gd name="connsiteX541" fmla="*/ 456120 w 2151380"/>
                <a:gd name="connsiteY541" fmla="*/ 1549972 h 2151380"/>
                <a:gd name="connsiteX542" fmla="*/ 458915 w 2151380"/>
                <a:gd name="connsiteY542" fmla="*/ 1558354 h 2151380"/>
                <a:gd name="connsiteX543" fmla="*/ 461709 w 2151380"/>
                <a:gd name="connsiteY543" fmla="*/ 1576514 h 2151380"/>
                <a:gd name="connsiteX544" fmla="*/ 457518 w 2151380"/>
                <a:gd name="connsiteY544" fmla="*/ 1591882 h 2151380"/>
                <a:gd name="connsiteX545" fmla="*/ 449135 w 2151380"/>
                <a:gd name="connsiteY545" fmla="*/ 1594676 h 2151380"/>
                <a:gd name="connsiteX546" fmla="*/ 442150 w 2151380"/>
                <a:gd name="connsiteY546" fmla="*/ 1594676 h 2151380"/>
                <a:gd name="connsiteX547" fmla="*/ 450533 w 2151380"/>
                <a:gd name="connsiteY547" fmla="*/ 1598867 h 2151380"/>
                <a:gd name="connsiteX548" fmla="*/ 454724 w 2151380"/>
                <a:gd name="connsiteY548" fmla="*/ 1601661 h 2151380"/>
                <a:gd name="connsiteX549" fmla="*/ 457518 w 2151380"/>
                <a:gd name="connsiteY549" fmla="*/ 1603058 h 2151380"/>
                <a:gd name="connsiteX550" fmla="*/ 461709 w 2151380"/>
                <a:gd name="connsiteY550" fmla="*/ 1605852 h 2151380"/>
                <a:gd name="connsiteX551" fmla="*/ 464503 w 2151380"/>
                <a:gd name="connsiteY551" fmla="*/ 1604454 h 2151380"/>
                <a:gd name="connsiteX552" fmla="*/ 465900 w 2151380"/>
                <a:gd name="connsiteY552" fmla="*/ 1607249 h 2151380"/>
                <a:gd name="connsiteX553" fmla="*/ 465900 w 2151380"/>
                <a:gd name="connsiteY553" fmla="*/ 1608646 h 2151380"/>
                <a:gd name="connsiteX554" fmla="*/ 467297 w 2151380"/>
                <a:gd name="connsiteY554" fmla="*/ 1611439 h 2151380"/>
                <a:gd name="connsiteX555" fmla="*/ 457518 w 2151380"/>
                <a:gd name="connsiteY555" fmla="*/ 1619822 h 2151380"/>
                <a:gd name="connsiteX556" fmla="*/ 505015 w 2151380"/>
                <a:gd name="connsiteY556" fmla="*/ 1913192 h 2151380"/>
                <a:gd name="connsiteX557" fmla="*/ 503619 w 2151380"/>
                <a:gd name="connsiteY557" fmla="*/ 1909001 h 2151380"/>
                <a:gd name="connsiteX558" fmla="*/ 502222 w 2151380"/>
                <a:gd name="connsiteY558" fmla="*/ 1903413 h 2151380"/>
                <a:gd name="connsiteX559" fmla="*/ 500825 w 2151380"/>
                <a:gd name="connsiteY559" fmla="*/ 1900619 h 2151380"/>
                <a:gd name="connsiteX560" fmla="*/ 502222 w 2151380"/>
                <a:gd name="connsiteY560" fmla="*/ 1896428 h 2151380"/>
                <a:gd name="connsiteX561" fmla="*/ 512000 w 2151380"/>
                <a:gd name="connsiteY561" fmla="*/ 1889443 h 2151380"/>
                <a:gd name="connsiteX562" fmla="*/ 520383 w 2151380"/>
                <a:gd name="connsiteY562" fmla="*/ 1885252 h 2151380"/>
                <a:gd name="connsiteX563" fmla="*/ 528765 w 2151380"/>
                <a:gd name="connsiteY563" fmla="*/ 1886649 h 2151380"/>
                <a:gd name="connsiteX564" fmla="*/ 534353 w 2151380"/>
                <a:gd name="connsiteY564" fmla="*/ 1889443 h 2151380"/>
                <a:gd name="connsiteX565" fmla="*/ 538544 w 2151380"/>
                <a:gd name="connsiteY565" fmla="*/ 1889443 h 2151380"/>
                <a:gd name="connsiteX566" fmla="*/ 537147 w 2151380"/>
                <a:gd name="connsiteY566" fmla="*/ 1890839 h 2151380"/>
                <a:gd name="connsiteX567" fmla="*/ 542735 w 2151380"/>
                <a:gd name="connsiteY567" fmla="*/ 1892237 h 2151380"/>
                <a:gd name="connsiteX568" fmla="*/ 553911 w 2151380"/>
                <a:gd name="connsiteY568" fmla="*/ 1896428 h 2151380"/>
                <a:gd name="connsiteX569" fmla="*/ 551117 w 2151380"/>
                <a:gd name="connsiteY569" fmla="*/ 1896428 h 2151380"/>
                <a:gd name="connsiteX570" fmla="*/ 546926 w 2151380"/>
                <a:gd name="connsiteY570" fmla="*/ 1897824 h 2151380"/>
                <a:gd name="connsiteX571" fmla="*/ 544132 w 2151380"/>
                <a:gd name="connsiteY571" fmla="*/ 1899222 h 2151380"/>
                <a:gd name="connsiteX572" fmla="*/ 545529 w 2151380"/>
                <a:gd name="connsiteY572" fmla="*/ 1900619 h 2151380"/>
                <a:gd name="connsiteX573" fmla="*/ 545529 w 2151380"/>
                <a:gd name="connsiteY573" fmla="*/ 1903413 h 2151380"/>
                <a:gd name="connsiteX574" fmla="*/ 542735 w 2151380"/>
                <a:gd name="connsiteY574" fmla="*/ 1903413 h 2151380"/>
                <a:gd name="connsiteX575" fmla="*/ 541338 w 2151380"/>
                <a:gd name="connsiteY575" fmla="*/ 1907604 h 2151380"/>
                <a:gd name="connsiteX576" fmla="*/ 531559 w 2151380"/>
                <a:gd name="connsiteY576" fmla="*/ 1906207 h 2151380"/>
                <a:gd name="connsiteX577" fmla="*/ 524574 w 2151380"/>
                <a:gd name="connsiteY577" fmla="*/ 1906207 h 2151380"/>
                <a:gd name="connsiteX578" fmla="*/ 520383 w 2151380"/>
                <a:gd name="connsiteY578" fmla="*/ 1909001 h 2151380"/>
                <a:gd name="connsiteX579" fmla="*/ 510604 w 2151380"/>
                <a:gd name="connsiteY579" fmla="*/ 1914589 h 2151380"/>
                <a:gd name="connsiteX580" fmla="*/ 506413 w 2151380"/>
                <a:gd name="connsiteY580" fmla="*/ 1913192 h 2151380"/>
                <a:gd name="connsiteX581" fmla="*/ 505015 w 2151380"/>
                <a:gd name="connsiteY581" fmla="*/ 1913192 h 2151380"/>
                <a:gd name="connsiteX582" fmla="*/ 646113 w 2151380"/>
                <a:gd name="connsiteY582" fmla="*/ 1942529 h 2151380"/>
                <a:gd name="connsiteX583" fmla="*/ 643319 w 2151380"/>
                <a:gd name="connsiteY583" fmla="*/ 1942529 h 2151380"/>
                <a:gd name="connsiteX584" fmla="*/ 640525 w 2151380"/>
                <a:gd name="connsiteY584" fmla="*/ 1945323 h 2151380"/>
                <a:gd name="connsiteX585" fmla="*/ 636334 w 2151380"/>
                <a:gd name="connsiteY585" fmla="*/ 1956499 h 2151380"/>
                <a:gd name="connsiteX586" fmla="*/ 634937 w 2151380"/>
                <a:gd name="connsiteY586" fmla="*/ 1966278 h 2151380"/>
                <a:gd name="connsiteX587" fmla="*/ 632143 w 2151380"/>
                <a:gd name="connsiteY587" fmla="*/ 1973263 h 2151380"/>
                <a:gd name="connsiteX588" fmla="*/ 629349 w 2151380"/>
                <a:gd name="connsiteY588" fmla="*/ 1973263 h 2151380"/>
                <a:gd name="connsiteX589" fmla="*/ 626555 w 2151380"/>
                <a:gd name="connsiteY589" fmla="*/ 1974659 h 2151380"/>
                <a:gd name="connsiteX590" fmla="*/ 626555 w 2151380"/>
                <a:gd name="connsiteY590" fmla="*/ 1966278 h 2151380"/>
                <a:gd name="connsiteX591" fmla="*/ 623761 w 2151380"/>
                <a:gd name="connsiteY591" fmla="*/ 1969072 h 2151380"/>
                <a:gd name="connsiteX592" fmla="*/ 622364 w 2151380"/>
                <a:gd name="connsiteY592" fmla="*/ 1971866 h 2151380"/>
                <a:gd name="connsiteX593" fmla="*/ 619570 w 2151380"/>
                <a:gd name="connsiteY593" fmla="*/ 1970469 h 2151380"/>
                <a:gd name="connsiteX594" fmla="*/ 609791 w 2151380"/>
                <a:gd name="connsiteY594" fmla="*/ 1969072 h 2151380"/>
                <a:gd name="connsiteX595" fmla="*/ 609791 w 2151380"/>
                <a:gd name="connsiteY595" fmla="*/ 1959293 h 2151380"/>
                <a:gd name="connsiteX596" fmla="*/ 611188 w 2151380"/>
                <a:gd name="connsiteY596" fmla="*/ 1945323 h 2151380"/>
                <a:gd name="connsiteX597" fmla="*/ 608394 w 2151380"/>
                <a:gd name="connsiteY597" fmla="*/ 1934147 h 2151380"/>
                <a:gd name="connsiteX598" fmla="*/ 608394 w 2151380"/>
                <a:gd name="connsiteY598" fmla="*/ 1927162 h 2151380"/>
                <a:gd name="connsiteX599" fmla="*/ 606997 w 2151380"/>
                <a:gd name="connsiteY599" fmla="*/ 1924368 h 2151380"/>
                <a:gd name="connsiteX600" fmla="*/ 611188 w 2151380"/>
                <a:gd name="connsiteY600" fmla="*/ 1921574 h 2151380"/>
                <a:gd name="connsiteX601" fmla="*/ 613982 w 2151380"/>
                <a:gd name="connsiteY601" fmla="*/ 1921574 h 2151380"/>
                <a:gd name="connsiteX602" fmla="*/ 612585 w 2151380"/>
                <a:gd name="connsiteY602" fmla="*/ 1920177 h 2151380"/>
                <a:gd name="connsiteX603" fmla="*/ 613982 w 2151380"/>
                <a:gd name="connsiteY603" fmla="*/ 1920177 h 2151380"/>
                <a:gd name="connsiteX604" fmla="*/ 616776 w 2151380"/>
                <a:gd name="connsiteY604" fmla="*/ 1920177 h 2151380"/>
                <a:gd name="connsiteX605" fmla="*/ 616776 w 2151380"/>
                <a:gd name="connsiteY605" fmla="*/ 1913192 h 2151380"/>
                <a:gd name="connsiteX606" fmla="*/ 622364 w 2151380"/>
                <a:gd name="connsiteY606" fmla="*/ 1918779 h 2151380"/>
                <a:gd name="connsiteX607" fmla="*/ 625158 w 2151380"/>
                <a:gd name="connsiteY607" fmla="*/ 1921574 h 2151380"/>
                <a:gd name="connsiteX608" fmla="*/ 626555 w 2151380"/>
                <a:gd name="connsiteY608" fmla="*/ 1920177 h 2151380"/>
                <a:gd name="connsiteX609" fmla="*/ 627952 w 2151380"/>
                <a:gd name="connsiteY609" fmla="*/ 1920177 h 2151380"/>
                <a:gd name="connsiteX610" fmla="*/ 632143 w 2151380"/>
                <a:gd name="connsiteY610" fmla="*/ 1922971 h 2151380"/>
                <a:gd name="connsiteX611" fmla="*/ 637731 w 2151380"/>
                <a:gd name="connsiteY611" fmla="*/ 1929956 h 2151380"/>
                <a:gd name="connsiteX612" fmla="*/ 646113 w 2151380"/>
                <a:gd name="connsiteY612" fmla="*/ 1942529 h 2151380"/>
                <a:gd name="connsiteX613" fmla="*/ 717360 w 2151380"/>
                <a:gd name="connsiteY613" fmla="*/ 1847533 h 2151380"/>
                <a:gd name="connsiteX614" fmla="*/ 713169 w 2151380"/>
                <a:gd name="connsiteY614" fmla="*/ 1846136 h 2151380"/>
                <a:gd name="connsiteX615" fmla="*/ 711772 w 2151380"/>
                <a:gd name="connsiteY615" fmla="*/ 1847533 h 2151380"/>
                <a:gd name="connsiteX616" fmla="*/ 713169 w 2151380"/>
                <a:gd name="connsiteY616" fmla="*/ 1851724 h 2151380"/>
                <a:gd name="connsiteX617" fmla="*/ 714566 w 2151380"/>
                <a:gd name="connsiteY617" fmla="*/ 1855914 h 2151380"/>
                <a:gd name="connsiteX618" fmla="*/ 714566 w 2151380"/>
                <a:gd name="connsiteY618" fmla="*/ 1857312 h 2151380"/>
                <a:gd name="connsiteX619" fmla="*/ 710375 w 2151380"/>
                <a:gd name="connsiteY619" fmla="*/ 1858709 h 2151380"/>
                <a:gd name="connsiteX620" fmla="*/ 706184 w 2151380"/>
                <a:gd name="connsiteY620" fmla="*/ 1855914 h 2151380"/>
                <a:gd name="connsiteX621" fmla="*/ 696405 w 2151380"/>
                <a:gd name="connsiteY621" fmla="*/ 1850327 h 2151380"/>
                <a:gd name="connsiteX622" fmla="*/ 686626 w 2151380"/>
                <a:gd name="connsiteY622" fmla="*/ 1846136 h 2151380"/>
                <a:gd name="connsiteX623" fmla="*/ 681038 w 2151380"/>
                <a:gd name="connsiteY623" fmla="*/ 1844739 h 2151380"/>
                <a:gd name="connsiteX624" fmla="*/ 671259 w 2151380"/>
                <a:gd name="connsiteY624" fmla="*/ 1840548 h 2151380"/>
                <a:gd name="connsiteX625" fmla="*/ 661480 w 2151380"/>
                <a:gd name="connsiteY625" fmla="*/ 1836357 h 2151380"/>
                <a:gd name="connsiteX626" fmla="*/ 653098 w 2151380"/>
                <a:gd name="connsiteY626" fmla="*/ 1834959 h 2151380"/>
                <a:gd name="connsiteX627" fmla="*/ 651701 w 2151380"/>
                <a:gd name="connsiteY627" fmla="*/ 1833563 h 2151380"/>
                <a:gd name="connsiteX628" fmla="*/ 637731 w 2151380"/>
                <a:gd name="connsiteY628" fmla="*/ 1829372 h 2151380"/>
                <a:gd name="connsiteX629" fmla="*/ 630746 w 2151380"/>
                <a:gd name="connsiteY629" fmla="*/ 1827974 h 2151380"/>
                <a:gd name="connsiteX630" fmla="*/ 623761 w 2151380"/>
                <a:gd name="connsiteY630" fmla="*/ 1823784 h 2151380"/>
                <a:gd name="connsiteX631" fmla="*/ 618173 w 2151380"/>
                <a:gd name="connsiteY631" fmla="*/ 1823784 h 2151380"/>
                <a:gd name="connsiteX632" fmla="*/ 616776 w 2151380"/>
                <a:gd name="connsiteY632" fmla="*/ 1822387 h 2151380"/>
                <a:gd name="connsiteX633" fmla="*/ 613982 w 2151380"/>
                <a:gd name="connsiteY633" fmla="*/ 1823784 h 2151380"/>
                <a:gd name="connsiteX634" fmla="*/ 595821 w 2151380"/>
                <a:gd name="connsiteY634" fmla="*/ 1826578 h 2151380"/>
                <a:gd name="connsiteX635" fmla="*/ 606997 w 2151380"/>
                <a:gd name="connsiteY635" fmla="*/ 1825181 h 2151380"/>
                <a:gd name="connsiteX636" fmla="*/ 605600 w 2151380"/>
                <a:gd name="connsiteY636" fmla="*/ 1826578 h 2151380"/>
                <a:gd name="connsiteX637" fmla="*/ 608394 w 2151380"/>
                <a:gd name="connsiteY637" fmla="*/ 1827974 h 2151380"/>
                <a:gd name="connsiteX638" fmla="*/ 602806 w 2151380"/>
                <a:gd name="connsiteY638" fmla="*/ 1830769 h 2151380"/>
                <a:gd name="connsiteX639" fmla="*/ 605600 w 2151380"/>
                <a:gd name="connsiteY639" fmla="*/ 1830769 h 2151380"/>
                <a:gd name="connsiteX640" fmla="*/ 604203 w 2151380"/>
                <a:gd name="connsiteY640" fmla="*/ 1832166 h 2151380"/>
                <a:gd name="connsiteX641" fmla="*/ 609791 w 2151380"/>
                <a:gd name="connsiteY641" fmla="*/ 1834959 h 2151380"/>
                <a:gd name="connsiteX642" fmla="*/ 613982 w 2151380"/>
                <a:gd name="connsiteY642" fmla="*/ 1837754 h 2151380"/>
                <a:gd name="connsiteX643" fmla="*/ 613982 w 2151380"/>
                <a:gd name="connsiteY643" fmla="*/ 1840548 h 2151380"/>
                <a:gd name="connsiteX644" fmla="*/ 618173 w 2151380"/>
                <a:gd name="connsiteY644" fmla="*/ 1841944 h 2151380"/>
                <a:gd name="connsiteX645" fmla="*/ 622364 w 2151380"/>
                <a:gd name="connsiteY645" fmla="*/ 1844739 h 2151380"/>
                <a:gd name="connsiteX646" fmla="*/ 627952 w 2151380"/>
                <a:gd name="connsiteY646" fmla="*/ 1846136 h 2151380"/>
                <a:gd name="connsiteX647" fmla="*/ 632143 w 2151380"/>
                <a:gd name="connsiteY647" fmla="*/ 1843342 h 2151380"/>
                <a:gd name="connsiteX648" fmla="*/ 636334 w 2151380"/>
                <a:gd name="connsiteY648" fmla="*/ 1846136 h 2151380"/>
                <a:gd name="connsiteX649" fmla="*/ 641922 w 2151380"/>
                <a:gd name="connsiteY649" fmla="*/ 1848929 h 2151380"/>
                <a:gd name="connsiteX650" fmla="*/ 646113 w 2151380"/>
                <a:gd name="connsiteY650" fmla="*/ 1850327 h 2151380"/>
                <a:gd name="connsiteX651" fmla="*/ 648907 w 2151380"/>
                <a:gd name="connsiteY651" fmla="*/ 1850327 h 2151380"/>
                <a:gd name="connsiteX652" fmla="*/ 654495 w 2151380"/>
                <a:gd name="connsiteY652" fmla="*/ 1850327 h 2151380"/>
                <a:gd name="connsiteX653" fmla="*/ 657289 w 2151380"/>
                <a:gd name="connsiteY653" fmla="*/ 1850327 h 2151380"/>
                <a:gd name="connsiteX654" fmla="*/ 658686 w 2151380"/>
                <a:gd name="connsiteY654" fmla="*/ 1848929 h 2151380"/>
                <a:gd name="connsiteX655" fmla="*/ 660083 w 2151380"/>
                <a:gd name="connsiteY655" fmla="*/ 1846136 h 2151380"/>
                <a:gd name="connsiteX656" fmla="*/ 662877 w 2151380"/>
                <a:gd name="connsiteY656" fmla="*/ 1848929 h 2151380"/>
                <a:gd name="connsiteX657" fmla="*/ 667068 w 2151380"/>
                <a:gd name="connsiteY657" fmla="*/ 1854518 h 2151380"/>
                <a:gd name="connsiteX658" fmla="*/ 668465 w 2151380"/>
                <a:gd name="connsiteY658" fmla="*/ 1860106 h 2151380"/>
                <a:gd name="connsiteX659" fmla="*/ 668465 w 2151380"/>
                <a:gd name="connsiteY659" fmla="*/ 1864297 h 2151380"/>
                <a:gd name="connsiteX660" fmla="*/ 667068 w 2151380"/>
                <a:gd name="connsiteY660" fmla="*/ 1874076 h 2151380"/>
                <a:gd name="connsiteX661" fmla="*/ 655892 w 2151380"/>
                <a:gd name="connsiteY661" fmla="*/ 1878267 h 2151380"/>
                <a:gd name="connsiteX662" fmla="*/ 643319 w 2151380"/>
                <a:gd name="connsiteY662" fmla="*/ 1882458 h 2151380"/>
                <a:gd name="connsiteX663" fmla="*/ 632143 w 2151380"/>
                <a:gd name="connsiteY663" fmla="*/ 1885252 h 2151380"/>
                <a:gd name="connsiteX664" fmla="*/ 626555 w 2151380"/>
                <a:gd name="connsiteY664" fmla="*/ 1888046 h 2151380"/>
                <a:gd name="connsiteX665" fmla="*/ 626555 w 2151380"/>
                <a:gd name="connsiteY665" fmla="*/ 1892237 h 2151380"/>
                <a:gd name="connsiteX666" fmla="*/ 629349 w 2151380"/>
                <a:gd name="connsiteY666" fmla="*/ 1896428 h 2151380"/>
                <a:gd name="connsiteX667" fmla="*/ 627952 w 2151380"/>
                <a:gd name="connsiteY667" fmla="*/ 1902016 h 2151380"/>
                <a:gd name="connsiteX668" fmla="*/ 627952 w 2151380"/>
                <a:gd name="connsiteY668" fmla="*/ 1904809 h 2151380"/>
                <a:gd name="connsiteX669" fmla="*/ 623761 w 2151380"/>
                <a:gd name="connsiteY669" fmla="*/ 1906207 h 2151380"/>
                <a:gd name="connsiteX670" fmla="*/ 616776 w 2151380"/>
                <a:gd name="connsiteY670" fmla="*/ 1903413 h 2151380"/>
                <a:gd name="connsiteX671" fmla="*/ 613982 w 2151380"/>
                <a:gd name="connsiteY671" fmla="*/ 1900619 h 2151380"/>
                <a:gd name="connsiteX672" fmla="*/ 605600 w 2151380"/>
                <a:gd name="connsiteY672" fmla="*/ 1897824 h 2151380"/>
                <a:gd name="connsiteX673" fmla="*/ 595821 w 2151380"/>
                <a:gd name="connsiteY673" fmla="*/ 1895031 h 2151380"/>
                <a:gd name="connsiteX674" fmla="*/ 590233 w 2151380"/>
                <a:gd name="connsiteY674" fmla="*/ 1892237 h 2151380"/>
                <a:gd name="connsiteX675" fmla="*/ 590233 w 2151380"/>
                <a:gd name="connsiteY675" fmla="*/ 1893634 h 2151380"/>
                <a:gd name="connsiteX676" fmla="*/ 593027 w 2151380"/>
                <a:gd name="connsiteY676" fmla="*/ 1896428 h 2151380"/>
                <a:gd name="connsiteX677" fmla="*/ 601409 w 2151380"/>
                <a:gd name="connsiteY677" fmla="*/ 1903413 h 2151380"/>
                <a:gd name="connsiteX678" fmla="*/ 600012 w 2151380"/>
                <a:gd name="connsiteY678" fmla="*/ 1906207 h 2151380"/>
                <a:gd name="connsiteX679" fmla="*/ 600012 w 2151380"/>
                <a:gd name="connsiteY679" fmla="*/ 1910398 h 2151380"/>
                <a:gd name="connsiteX680" fmla="*/ 597218 w 2151380"/>
                <a:gd name="connsiteY680" fmla="*/ 1924368 h 2151380"/>
                <a:gd name="connsiteX681" fmla="*/ 590233 w 2151380"/>
                <a:gd name="connsiteY681" fmla="*/ 1936941 h 2151380"/>
                <a:gd name="connsiteX682" fmla="*/ 581851 w 2151380"/>
                <a:gd name="connsiteY682" fmla="*/ 1949514 h 2151380"/>
                <a:gd name="connsiteX683" fmla="*/ 573469 w 2151380"/>
                <a:gd name="connsiteY683" fmla="*/ 1962087 h 2151380"/>
                <a:gd name="connsiteX684" fmla="*/ 563690 w 2151380"/>
                <a:gd name="connsiteY684" fmla="*/ 1970469 h 2151380"/>
                <a:gd name="connsiteX685" fmla="*/ 559499 w 2151380"/>
                <a:gd name="connsiteY685" fmla="*/ 1973263 h 2151380"/>
                <a:gd name="connsiteX686" fmla="*/ 555308 w 2151380"/>
                <a:gd name="connsiteY686" fmla="*/ 1974659 h 2151380"/>
                <a:gd name="connsiteX687" fmla="*/ 548323 w 2151380"/>
                <a:gd name="connsiteY687" fmla="*/ 1978851 h 2151380"/>
                <a:gd name="connsiteX688" fmla="*/ 545529 w 2151380"/>
                <a:gd name="connsiteY688" fmla="*/ 1978851 h 2151380"/>
                <a:gd name="connsiteX689" fmla="*/ 545529 w 2151380"/>
                <a:gd name="connsiteY689" fmla="*/ 1977454 h 2151380"/>
                <a:gd name="connsiteX690" fmla="*/ 542735 w 2151380"/>
                <a:gd name="connsiteY690" fmla="*/ 1977454 h 2151380"/>
                <a:gd name="connsiteX691" fmla="*/ 542735 w 2151380"/>
                <a:gd name="connsiteY691" fmla="*/ 1974659 h 2151380"/>
                <a:gd name="connsiteX692" fmla="*/ 539941 w 2151380"/>
                <a:gd name="connsiteY692" fmla="*/ 1973263 h 2151380"/>
                <a:gd name="connsiteX693" fmla="*/ 539941 w 2151380"/>
                <a:gd name="connsiteY693" fmla="*/ 1974659 h 2151380"/>
                <a:gd name="connsiteX694" fmla="*/ 537147 w 2151380"/>
                <a:gd name="connsiteY694" fmla="*/ 1970469 h 2151380"/>
                <a:gd name="connsiteX695" fmla="*/ 534353 w 2151380"/>
                <a:gd name="connsiteY695" fmla="*/ 1967674 h 2151380"/>
                <a:gd name="connsiteX696" fmla="*/ 525971 w 2151380"/>
                <a:gd name="connsiteY696" fmla="*/ 1962087 h 2151380"/>
                <a:gd name="connsiteX697" fmla="*/ 514795 w 2151380"/>
                <a:gd name="connsiteY697" fmla="*/ 1953704 h 2151380"/>
                <a:gd name="connsiteX698" fmla="*/ 510604 w 2151380"/>
                <a:gd name="connsiteY698" fmla="*/ 1948117 h 2151380"/>
                <a:gd name="connsiteX699" fmla="*/ 509207 w 2151380"/>
                <a:gd name="connsiteY699" fmla="*/ 1942529 h 2151380"/>
                <a:gd name="connsiteX700" fmla="*/ 516192 w 2151380"/>
                <a:gd name="connsiteY700" fmla="*/ 1949514 h 2151380"/>
                <a:gd name="connsiteX701" fmla="*/ 512000 w 2151380"/>
                <a:gd name="connsiteY701" fmla="*/ 1943926 h 2151380"/>
                <a:gd name="connsiteX702" fmla="*/ 514795 w 2151380"/>
                <a:gd name="connsiteY702" fmla="*/ 1938338 h 2151380"/>
                <a:gd name="connsiteX703" fmla="*/ 518985 w 2151380"/>
                <a:gd name="connsiteY703" fmla="*/ 1932749 h 2151380"/>
                <a:gd name="connsiteX704" fmla="*/ 523177 w 2151380"/>
                <a:gd name="connsiteY704" fmla="*/ 1931353 h 2151380"/>
                <a:gd name="connsiteX705" fmla="*/ 527368 w 2151380"/>
                <a:gd name="connsiteY705" fmla="*/ 1941132 h 2151380"/>
                <a:gd name="connsiteX706" fmla="*/ 534353 w 2151380"/>
                <a:gd name="connsiteY706" fmla="*/ 1946719 h 2151380"/>
                <a:gd name="connsiteX707" fmla="*/ 542735 w 2151380"/>
                <a:gd name="connsiteY707" fmla="*/ 1948117 h 2151380"/>
                <a:gd name="connsiteX708" fmla="*/ 546926 w 2151380"/>
                <a:gd name="connsiteY708" fmla="*/ 1948117 h 2151380"/>
                <a:gd name="connsiteX709" fmla="*/ 546926 w 2151380"/>
                <a:gd name="connsiteY709" fmla="*/ 1950911 h 2151380"/>
                <a:gd name="connsiteX710" fmla="*/ 556705 w 2151380"/>
                <a:gd name="connsiteY710" fmla="*/ 1942529 h 2151380"/>
                <a:gd name="connsiteX711" fmla="*/ 549720 w 2151380"/>
                <a:gd name="connsiteY711" fmla="*/ 1953704 h 2151380"/>
                <a:gd name="connsiteX712" fmla="*/ 559499 w 2151380"/>
                <a:gd name="connsiteY712" fmla="*/ 1945323 h 2151380"/>
                <a:gd name="connsiteX713" fmla="*/ 567881 w 2151380"/>
                <a:gd name="connsiteY713" fmla="*/ 1935544 h 2151380"/>
                <a:gd name="connsiteX714" fmla="*/ 569278 w 2151380"/>
                <a:gd name="connsiteY714" fmla="*/ 1931353 h 2151380"/>
                <a:gd name="connsiteX715" fmla="*/ 567881 w 2151380"/>
                <a:gd name="connsiteY715" fmla="*/ 1929956 h 2151380"/>
                <a:gd name="connsiteX716" fmla="*/ 574866 w 2151380"/>
                <a:gd name="connsiteY716" fmla="*/ 1914589 h 2151380"/>
                <a:gd name="connsiteX717" fmla="*/ 579057 w 2151380"/>
                <a:gd name="connsiteY717" fmla="*/ 1903413 h 2151380"/>
                <a:gd name="connsiteX718" fmla="*/ 581851 w 2151380"/>
                <a:gd name="connsiteY718" fmla="*/ 1892237 h 2151380"/>
                <a:gd name="connsiteX719" fmla="*/ 581851 w 2151380"/>
                <a:gd name="connsiteY719" fmla="*/ 1888046 h 2151380"/>
                <a:gd name="connsiteX720" fmla="*/ 581851 w 2151380"/>
                <a:gd name="connsiteY720" fmla="*/ 1885252 h 2151380"/>
                <a:gd name="connsiteX721" fmla="*/ 581851 w 2151380"/>
                <a:gd name="connsiteY721" fmla="*/ 1879664 h 2151380"/>
                <a:gd name="connsiteX722" fmla="*/ 577660 w 2151380"/>
                <a:gd name="connsiteY722" fmla="*/ 1883854 h 2151380"/>
                <a:gd name="connsiteX723" fmla="*/ 572072 w 2151380"/>
                <a:gd name="connsiteY723" fmla="*/ 1895031 h 2151380"/>
                <a:gd name="connsiteX724" fmla="*/ 569278 w 2151380"/>
                <a:gd name="connsiteY724" fmla="*/ 1893634 h 2151380"/>
                <a:gd name="connsiteX725" fmla="*/ 566484 w 2151380"/>
                <a:gd name="connsiteY725" fmla="*/ 1890839 h 2151380"/>
                <a:gd name="connsiteX726" fmla="*/ 565087 w 2151380"/>
                <a:gd name="connsiteY726" fmla="*/ 1892237 h 2151380"/>
                <a:gd name="connsiteX727" fmla="*/ 562293 w 2151380"/>
                <a:gd name="connsiteY727" fmla="*/ 1890839 h 2151380"/>
                <a:gd name="connsiteX728" fmla="*/ 558102 w 2151380"/>
                <a:gd name="connsiteY728" fmla="*/ 1888046 h 2151380"/>
                <a:gd name="connsiteX729" fmla="*/ 555308 w 2151380"/>
                <a:gd name="connsiteY729" fmla="*/ 1888046 h 2151380"/>
                <a:gd name="connsiteX730" fmla="*/ 555308 w 2151380"/>
                <a:gd name="connsiteY730" fmla="*/ 1885252 h 2151380"/>
                <a:gd name="connsiteX731" fmla="*/ 558102 w 2151380"/>
                <a:gd name="connsiteY731" fmla="*/ 1879664 h 2151380"/>
                <a:gd name="connsiteX732" fmla="*/ 563690 w 2151380"/>
                <a:gd name="connsiteY732" fmla="*/ 1867091 h 2151380"/>
                <a:gd name="connsiteX733" fmla="*/ 569278 w 2151380"/>
                <a:gd name="connsiteY733" fmla="*/ 1847533 h 2151380"/>
                <a:gd name="connsiteX734" fmla="*/ 570675 w 2151380"/>
                <a:gd name="connsiteY734" fmla="*/ 1839151 h 2151380"/>
                <a:gd name="connsiteX735" fmla="*/ 574866 w 2151380"/>
                <a:gd name="connsiteY735" fmla="*/ 1834959 h 2151380"/>
                <a:gd name="connsiteX736" fmla="*/ 577660 w 2151380"/>
                <a:gd name="connsiteY736" fmla="*/ 1830769 h 2151380"/>
                <a:gd name="connsiteX737" fmla="*/ 581851 w 2151380"/>
                <a:gd name="connsiteY737" fmla="*/ 1829372 h 2151380"/>
                <a:gd name="connsiteX738" fmla="*/ 588836 w 2151380"/>
                <a:gd name="connsiteY738" fmla="*/ 1829372 h 2151380"/>
                <a:gd name="connsiteX739" fmla="*/ 593027 w 2151380"/>
                <a:gd name="connsiteY739" fmla="*/ 1827974 h 2151380"/>
                <a:gd name="connsiteX740" fmla="*/ 600012 w 2151380"/>
                <a:gd name="connsiteY740" fmla="*/ 1826578 h 2151380"/>
                <a:gd name="connsiteX741" fmla="*/ 595821 w 2151380"/>
                <a:gd name="connsiteY741" fmla="*/ 1825181 h 2151380"/>
                <a:gd name="connsiteX742" fmla="*/ 593027 w 2151380"/>
                <a:gd name="connsiteY742" fmla="*/ 1825181 h 2151380"/>
                <a:gd name="connsiteX743" fmla="*/ 577660 w 2151380"/>
                <a:gd name="connsiteY743" fmla="*/ 1816799 h 2151380"/>
                <a:gd name="connsiteX744" fmla="*/ 569278 w 2151380"/>
                <a:gd name="connsiteY744" fmla="*/ 1814004 h 2151380"/>
                <a:gd name="connsiteX745" fmla="*/ 559499 w 2151380"/>
                <a:gd name="connsiteY745" fmla="*/ 1808417 h 2151380"/>
                <a:gd name="connsiteX746" fmla="*/ 555308 w 2151380"/>
                <a:gd name="connsiteY746" fmla="*/ 1802829 h 2151380"/>
                <a:gd name="connsiteX747" fmla="*/ 555308 w 2151380"/>
                <a:gd name="connsiteY747" fmla="*/ 1795844 h 2151380"/>
                <a:gd name="connsiteX748" fmla="*/ 558102 w 2151380"/>
                <a:gd name="connsiteY748" fmla="*/ 1781874 h 2151380"/>
                <a:gd name="connsiteX749" fmla="*/ 565087 w 2151380"/>
                <a:gd name="connsiteY749" fmla="*/ 1781874 h 2151380"/>
                <a:gd name="connsiteX750" fmla="*/ 569278 w 2151380"/>
                <a:gd name="connsiteY750" fmla="*/ 1780477 h 2151380"/>
                <a:gd name="connsiteX751" fmla="*/ 576263 w 2151380"/>
                <a:gd name="connsiteY751" fmla="*/ 1781874 h 2151380"/>
                <a:gd name="connsiteX752" fmla="*/ 576263 w 2151380"/>
                <a:gd name="connsiteY752" fmla="*/ 1791653 h 2151380"/>
                <a:gd name="connsiteX753" fmla="*/ 584645 w 2151380"/>
                <a:gd name="connsiteY753" fmla="*/ 1797241 h 2151380"/>
                <a:gd name="connsiteX754" fmla="*/ 590233 w 2151380"/>
                <a:gd name="connsiteY754" fmla="*/ 1797241 h 2151380"/>
                <a:gd name="connsiteX755" fmla="*/ 605600 w 2151380"/>
                <a:gd name="connsiteY755" fmla="*/ 1802829 h 2151380"/>
                <a:gd name="connsiteX756" fmla="*/ 605600 w 2151380"/>
                <a:gd name="connsiteY756" fmla="*/ 1804226 h 2151380"/>
                <a:gd name="connsiteX757" fmla="*/ 609791 w 2151380"/>
                <a:gd name="connsiteY757" fmla="*/ 1805623 h 2151380"/>
                <a:gd name="connsiteX758" fmla="*/ 620967 w 2151380"/>
                <a:gd name="connsiteY758" fmla="*/ 1808417 h 2151380"/>
                <a:gd name="connsiteX759" fmla="*/ 639128 w 2151380"/>
                <a:gd name="connsiteY759" fmla="*/ 1811211 h 2151380"/>
                <a:gd name="connsiteX760" fmla="*/ 641922 w 2151380"/>
                <a:gd name="connsiteY760" fmla="*/ 1808417 h 2151380"/>
                <a:gd name="connsiteX761" fmla="*/ 639128 w 2151380"/>
                <a:gd name="connsiteY761" fmla="*/ 1804226 h 2151380"/>
                <a:gd name="connsiteX762" fmla="*/ 632143 w 2151380"/>
                <a:gd name="connsiteY762" fmla="*/ 1794447 h 2151380"/>
                <a:gd name="connsiteX763" fmla="*/ 630746 w 2151380"/>
                <a:gd name="connsiteY763" fmla="*/ 1783271 h 2151380"/>
                <a:gd name="connsiteX764" fmla="*/ 634937 w 2151380"/>
                <a:gd name="connsiteY764" fmla="*/ 1770698 h 2151380"/>
                <a:gd name="connsiteX765" fmla="*/ 636334 w 2151380"/>
                <a:gd name="connsiteY765" fmla="*/ 1772094 h 2151380"/>
                <a:gd name="connsiteX766" fmla="*/ 637731 w 2151380"/>
                <a:gd name="connsiteY766" fmla="*/ 1779079 h 2151380"/>
                <a:gd name="connsiteX767" fmla="*/ 640525 w 2151380"/>
                <a:gd name="connsiteY767" fmla="*/ 1780477 h 2151380"/>
                <a:gd name="connsiteX768" fmla="*/ 639128 w 2151380"/>
                <a:gd name="connsiteY768" fmla="*/ 1770698 h 2151380"/>
                <a:gd name="connsiteX769" fmla="*/ 644716 w 2151380"/>
                <a:gd name="connsiteY769" fmla="*/ 1762316 h 2151380"/>
                <a:gd name="connsiteX770" fmla="*/ 651701 w 2151380"/>
                <a:gd name="connsiteY770" fmla="*/ 1759522 h 2151380"/>
                <a:gd name="connsiteX771" fmla="*/ 654495 w 2151380"/>
                <a:gd name="connsiteY771" fmla="*/ 1759522 h 2151380"/>
                <a:gd name="connsiteX772" fmla="*/ 657289 w 2151380"/>
                <a:gd name="connsiteY772" fmla="*/ 1762316 h 2151380"/>
                <a:gd name="connsiteX773" fmla="*/ 660083 w 2151380"/>
                <a:gd name="connsiteY773" fmla="*/ 1763713 h 2151380"/>
                <a:gd name="connsiteX774" fmla="*/ 662877 w 2151380"/>
                <a:gd name="connsiteY774" fmla="*/ 1765109 h 2151380"/>
                <a:gd name="connsiteX775" fmla="*/ 662877 w 2151380"/>
                <a:gd name="connsiteY775" fmla="*/ 1766507 h 2151380"/>
                <a:gd name="connsiteX776" fmla="*/ 661480 w 2151380"/>
                <a:gd name="connsiteY776" fmla="*/ 1776286 h 2151380"/>
                <a:gd name="connsiteX777" fmla="*/ 664274 w 2151380"/>
                <a:gd name="connsiteY777" fmla="*/ 1779079 h 2151380"/>
                <a:gd name="connsiteX778" fmla="*/ 665671 w 2151380"/>
                <a:gd name="connsiteY778" fmla="*/ 1784668 h 2151380"/>
                <a:gd name="connsiteX779" fmla="*/ 667068 w 2151380"/>
                <a:gd name="connsiteY779" fmla="*/ 1790256 h 2151380"/>
                <a:gd name="connsiteX780" fmla="*/ 671259 w 2151380"/>
                <a:gd name="connsiteY780" fmla="*/ 1793049 h 2151380"/>
                <a:gd name="connsiteX781" fmla="*/ 672656 w 2151380"/>
                <a:gd name="connsiteY781" fmla="*/ 1798638 h 2151380"/>
                <a:gd name="connsiteX782" fmla="*/ 674053 w 2151380"/>
                <a:gd name="connsiteY782" fmla="*/ 1804226 h 2151380"/>
                <a:gd name="connsiteX783" fmla="*/ 672656 w 2151380"/>
                <a:gd name="connsiteY783" fmla="*/ 1807019 h 2151380"/>
                <a:gd name="connsiteX784" fmla="*/ 671259 w 2151380"/>
                <a:gd name="connsiteY784" fmla="*/ 1808417 h 2151380"/>
                <a:gd name="connsiteX785" fmla="*/ 669862 w 2151380"/>
                <a:gd name="connsiteY785" fmla="*/ 1812608 h 2151380"/>
                <a:gd name="connsiteX786" fmla="*/ 675450 w 2151380"/>
                <a:gd name="connsiteY786" fmla="*/ 1819593 h 2151380"/>
                <a:gd name="connsiteX787" fmla="*/ 688023 w 2151380"/>
                <a:gd name="connsiteY787" fmla="*/ 1826578 h 2151380"/>
                <a:gd name="connsiteX788" fmla="*/ 706184 w 2151380"/>
                <a:gd name="connsiteY788" fmla="*/ 1832166 h 2151380"/>
                <a:gd name="connsiteX789" fmla="*/ 717360 w 2151380"/>
                <a:gd name="connsiteY789" fmla="*/ 1839151 h 2151380"/>
                <a:gd name="connsiteX790" fmla="*/ 721551 w 2151380"/>
                <a:gd name="connsiteY790" fmla="*/ 1844739 h 2151380"/>
                <a:gd name="connsiteX791" fmla="*/ 718757 w 2151380"/>
                <a:gd name="connsiteY791" fmla="*/ 1847533 h 2151380"/>
                <a:gd name="connsiteX792" fmla="*/ 718757 w 2151380"/>
                <a:gd name="connsiteY792" fmla="*/ 1851724 h 2151380"/>
                <a:gd name="connsiteX793" fmla="*/ 717360 w 2151380"/>
                <a:gd name="connsiteY793" fmla="*/ 1847533 h 2151380"/>
                <a:gd name="connsiteX794" fmla="*/ 852869 w 2151380"/>
                <a:gd name="connsiteY794" fmla="*/ 2029143 h 2151380"/>
                <a:gd name="connsiteX795" fmla="*/ 848678 w 2151380"/>
                <a:gd name="connsiteY795" fmla="*/ 2051494 h 2151380"/>
                <a:gd name="connsiteX796" fmla="*/ 845884 w 2151380"/>
                <a:gd name="connsiteY796" fmla="*/ 2064068 h 2151380"/>
                <a:gd name="connsiteX797" fmla="*/ 843090 w 2151380"/>
                <a:gd name="connsiteY797" fmla="*/ 2075244 h 2151380"/>
                <a:gd name="connsiteX798" fmla="*/ 841693 w 2151380"/>
                <a:gd name="connsiteY798" fmla="*/ 2085023 h 2151380"/>
                <a:gd name="connsiteX799" fmla="*/ 837502 w 2151380"/>
                <a:gd name="connsiteY799" fmla="*/ 2086419 h 2151380"/>
                <a:gd name="connsiteX800" fmla="*/ 836105 w 2151380"/>
                <a:gd name="connsiteY800" fmla="*/ 2085023 h 2151380"/>
                <a:gd name="connsiteX801" fmla="*/ 834708 w 2151380"/>
                <a:gd name="connsiteY801" fmla="*/ 2086419 h 2151380"/>
                <a:gd name="connsiteX802" fmla="*/ 833311 w 2151380"/>
                <a:gd name="connsiteY802" fmla="*/ 2082229 h 2151380"/>
                <a:gd name="connsiteX803" fmla="*/ 830517 w 2151380"/>
                <a:gd name="connsiteY803" fmla="*/ 2076641 h 2151380"/>
                <a:gd name="connsiteX804" fmla="*/ 827723 w 2151380"/>
                <a:gd name="connsiteY804" fmla="*/ 2069656 h 2151380"/>
                <a:gd name="connsiteX805" fmla="*/ 827723 w 2151380"/>
                <a:gd name="connsiteY805" fmla="*/ 2061274 h 2151380"/>
                <a:gd name="connsiteX806" fmla="*/ 834708 w 2151380"/>
                <a:gd name="connsiteY806" fmla="*/ 2068259 h 2151380"/>
                <a:gd name="connsiteX807" fmla="*/ 836105 w 2151380"/>
                <a:gd name="connsiteY807" fmla="*/ 2058479 h 2151380"/>
                <a:gd name="connsiteX808" fmla="*/ 838899 w 2151380"/>
                <a:gd name="connsiteY808" fmla="*/ 2044509 h 2151380"/>
                <a:gd name="connsiteX809" fmla="*/ 841693 w 2151380"/>
                <a:gd name="connsiteY809" fmla="*/ 2029143 h 2151380"/>
                <a:gd name="connsiteX810" fmla="*/ 837502 w 2151380"/>
                <a:gd name="connsiteY810" fmla="*/ 2026349 h 2151380"/>
                <a:gd name="connsiteX811" fmla="*/ 824929 w 2151380"/>
                <a:gd name="connsiteY811" fmla="*/ 2030539 h 2151380"/>
                <a:gd name="connsiteX812" fmla="*/ 815150 w 2151380"/>
                <a:gd name="connsiteY812" fmla="*/ 2033334 h 2151380"/>
                <a:gd name="connsiteX813" fmla="*/ 813753 w 2151380"/>
                <a:gd name="connsiteY813" fmla="*/ 2037524 h 2151380"/>
                <a:gd name="connsiteX814" fmla="*/ 809562 w 2151380"/>
                <a:gd name="connsiteY814" fmla="*/ 2041716 h 2151380"/>
                <a:gd name="connsiteX815" fmla="*/ 801180 w 2151380"/>
                <a:gd name="connsiteY815" fmla="*/ 2041716 h 2151380"/>
                <a:gd name="connsiteX816" fmla="*/ 794195 w 2151380"/>
                <a:gd name="connsiteY816" fmla="*/ 2031937 h 2151380"/>
                <a:gd name="connsiteX817" fmla="*/ 796989 w 2151380"/>
                <a:gd name="connsiteY817" fmla="*/ 2026349 h 2151380"/>
                <a:gd name="connsiteX818" fmla="*/ 801180 w 2151380"/>
                <a:gd name="connsiteY818" fmla="*/ 2017967 h 2151380"/>
                <a:gd name="connsiteX819" fmla="*/ 802577 w 2151380"/>
                <a:gd name="connsiteY819" fmla="*/ 2016569 h 2151380"/>
                <a:gd name="connsiteX820" fmla="*/ 802577 w 2151380"/>
                <a:gd name="connsiteY820" fmla="*/ 2017967 h 2151380"/>
                <a:gd name="connsiteX821" fmla="*/ 812356 w 2151380"/>
                <a:gd name="connsiteY821" fmla="*/ 2013776 h 2151380"/>
                <a:gd name="connsiteX822" fmla="*/ 822135 w 2151380"/>
                <a:gd name="connsiteY822" fmla="*/ 2003997 h 2151380"/>
                <a:gd name="connsiteX823" fmla="*/ 831914 w 2151380"/>
                <a:gd name="connsiteY823" fmla="*/ 1995614 h 2151380"/>
                <a:gd name="connsiteX824" fmla="*/ 838899 w 2151380"/>
                <a:gd name="connsiteY824" fmla="*/ 1988629 h 2151380"/>
                <a:gd name="connsiteX825" fmla="*/ 834708 w 2151380"/>
                <a:gd name="connsiteY825" fmla="*/ 1991424 h 2151380"/>
                <a:gd name="connsiteX826" fmla="*/ 845884 w 2151380"/>
                <a:gd name="connsiteY826" fmla="*/ 1974659 h 2151380"/>
                <a:gd name="connsiteX827" fmla="*/ 823532 w 2151380"/>
                <a:gd name="connsiteY827" fmla="*/ 1977454 h 2151380"/>
                <a:gd name="connsiteX828" fmla="*/ 823532 w 2151380"/>
                <a:gd name="connsiteY828" fmla="*/ 1955102 h 2151380"/>
                <a:gd name="connsiteX829" fmla="*/ 833311 w 2151380"/>
                <a:gd name="connsiteY829" fmla="*/ 1945323 h 2151380"/>
                <a:gd name="connsiteX830" fmla="*/ 841693 w 2151380"/>
                <a:gd name="connsiteY830" fmla="*/ 1938338 h 2151380"/>
                <a:gd name="connsiteX831" fmla="*/ 845884 w 2151380"/>
                <a:gd name="connsiteY831" fmla="*/ 1935544 h 2151380"/>
                <a:gd name="connsiteX832" fmla="*/ 851472 w 2151380"/>
                <a:gd name="connsiteY832" fmla="*/ 1935544 h 2151380"/>
                <a:gd name="connsiteX833" fmla="*/ 857060 w 2151380"/>
                <a:gd name="connsiteY833" fmla="*/ 1938338 h 2151380"/>
                <a:gd name="connsiteX834" fmla="*/ 861251 w 2151380"/>
                <a:gd name="connsiteY834" fmla="*/ 1935544 h 2151380"/>
                <a:gd name="connsiteX835" fmla="*/ 869633 w 2151380"/>
                <a:gd name="connsiteY835" fmla="*/ 1904809 h 2151380"/>
                <a:gd name="connsiteX836" fmla="*/ 875221 w 2151380"/>
                <a:gd name="connsiteY836" fmla="*/ 1890839 h 2151380"/>
                <a:gd name="connsiteX837" fmla="*/ 872427 w 2151380"/>
                <a:gd name="connsiteY837" fmla="*/ 1876869 h 2151380"/>
                <a:gd name="connsiteX838" fmla="*/ 876618 w 2151380"/>
                <a:gd name="connsiteY838" fmla="*/ 1876869 h 2151380"/>
                <a:gd name="connsiteX839" fmla="*/ 876618 w 2151380"/>
                <a:gd name="connsiteY839" fmla="*/ 1881061 h 2151380"/>
                <a:gd name="connsiteX840" fmla="*/ 878015 w 2151380"/>
                <a:gd name="connsiteY840" fmla="*/ 1878267 h 2151380"/>
                <a:gd name="connsiteX841" fmla="*/ 880809 w 2151380"/>
                <a:gd name="connsiteY841" fmla="*/ 1883854 h 2151380"/>
                <a:gd name="connsiteX842" fmla="*/ 882206 w 2151380"/>
                <a:gd name="connsiteY842" fmla="*/ 1889443 h 2151380"/>
                <a:gd name="connsiteX843" fmla="*/ 885000 w 2151380"/>
                <a:gd name="connsiteY843" fmla="*/ 1906207 h 2151380"/>
                <a:gd name="connsiteX844" fmla="*/ 876618 w 2151380"/>
                <a:gd name="connsiteY844" fmla="*/ 1922971 h 2151380"/>
                <a:gd name="connsiteX845" fmla="*/ 876618 w 2151380"/>
                <a:gd name="connsiteY845" fmla="*/ 1932749 h 2151380"/>
                <a:gd name="connsiteX846" fmla="*/ 879412 w 2151380"/>
                <a:gd name="connsiteY846" fmla="*/ 1931353 h 2151380"/>
                <a:gd name="connsiteX847" fmla="*/ 885000 w 2151380"/>
                <a:gd name="connsiteY847" fmla="*/ 1934147 h 2151380"/>
                <a:gd name="connsiteX848" fmla="*/ 890587 w 2151380"/>
                <a:gd name="connsiteY848" fmla="*/ 1938338 h 2151380"/>
                <a:gd name="connsiteX849" fmla="*/ 891985 w 2151380"/>
                <a:gd name="connsiteY849" fmla="*/ 1942529 h 2151380"/>
                <a:gd name="connsiteX850" fmla="*/ 893382 w 2151380"/>
                <a:gd name="connsiteY850" fmla="*/ 1945323 h 2151380"/>
                <a:gd name="connsiteX851" fmla="*/ 893382 w 2151380"/>
                <a:gd name="connsiteY851" fmla="*/ 1949514 h 2151380"/>
                <a:gd name="connsiteX852" fmla="*/ 894779 w 2151380"/>
                <a:gd name="connsiteY852" fmla="*/ 1950911 h 2151380"/>
                <a:gd name="connsiteX853" fmla="*/ 896176 w 2151380"/>
                <a:gd name="connsiteY853" fmla="*/ 1953704 h 2151380"/>
                <a:gd name="connsiteX854" fmla="*/ 896176 w 2151380"/>
                <a:gd name="connsiteY854" fmla="*/ 1957896 h 2151380"/>
                <a:gd name="connsiteX855" fmla="*/ 891985 w 2151380"/>
                <a:gd name="connsiteY855" fmla="*/ 1959293 h 2151380"/>
                <a:gd name="connsiteX856" fmla="*/ 889191 w 2151380"/>
                <a:gd name="connsiteY856" fmla="*/ 1962087 h 2151380"/>
                <a:gd name="connsiteX857" fmla="*/ 891985 w 2151380"/>
                <a:gd name="connsiteY857" fmla="*/ 1963484 h 2151380"/>
                <a:gd name="connsiteX858" fmla="*/ 887794 w 2151380"/>
                <a:gd name="connsiteY858" fmla="*/ 1964881 h 2151380"/>
                <a:gd name="connsiteX859" fmla="*/ 889191 w 2151380"/>
                <a:gd name="connsiteY859" fmla="*/ 1964881 h 2151380"/>
                <a:gd name="connsiteX860" fmla="*/ 878015 w 2151380"/>
                <a:gd name="connsiteY860" fmla="*/ 1969072 h 2151380"/>
                <a:gd name="connsiteX861" fmla="*/ 865442 w 2151380"/>
                <a:gd name="connsiteY861" fmla="*/ 1974659 h 2151380"/>
                <a:gd name="connsiteX862" fmla="*/ 858457 w 2151380"/>
                <a:gd name="connsiteY862" fmla="*/ 1991424 h 2151380"/>
                <a:gd name="connsiteX863" fmla="*/ 855663 w 2151380"/>
                <a:gd name="connsiteY863" fmla="*/ 2003997 h 2151380"/>
                <a:gd name="connsiteX864" fmla="*/ 865442 w 2151380"/>
                <a:gd name="connsiteY864" fmla="*/ 2002599 h 2151380"/>
                <a:gd name="connsiteX865" fmla="*/ 873824 w 2151380"/>
                <a:gd name="connsiteY865" fmla="*/ 1998409 h 2151380"/>
                <a:gd name="connsiteX866" fmla="*/ 875221 w 2151380"/>
                <a:gd name="connsiteY866" fmla="*/ 2012379 h 2151380"/>
                <a:gd name="connsiteX867" fmla="*/ 862648 w 2151380"/>
                <a:gd name="connsiteY867" fmla="*/ 2020761 h 2151380"/>
                <a:gd name="connsiteX868" fmla="*/ 852869 w 2151380"/>
                <a:gd name="connsiteY868" fmla="*/ 2029143 h 2151380"/>
                <a:gd name="connsiteX869" fmla="*/ 1028891 w 2151380"/>
                <a:gd name="connsiteY869" fmla="*/ 2059877 h 2151380"/>
                <a:gd name="connsiteX870" fmla="*/ 1027494 w 2151380"/>
                <a:gd name="connsiteY870" fmla="*/ 2061274 h 2151380"/>
                <a:gd name="connsiteX871" fmla="*/ 1028891 w 2151380"/>
                <a:gd name="connsiteY871" fmla="*/ 2062671 h 2151380"/>
                <a:gd name="connsiteX872" fmla="*/ 1023302 w 2151380"/>
                <a:gd name="connsiteY872" fmla="*/ 2071053 h 2151380"/>
                <a:gd name="connsiteX873" fmla="*/ 1019112 w 2151380"/>
                <a:gd name="connsiteY873" fmla="*/ 2072449 h 2151380"/>
                <a:gd name="connsiteX874" fmla="*/ 1013524 w 2151380"/>
                <a:gd name="connsiteY874" fmla="*/ 2071053 h 2151380"/>
                <a:gd name="connsiteX875" fmla="*/ 1007936 w 2151380"/>
                <a:gd name="connsiteY875" fmla="*/ 2068259 h 2151380"/>
                <a:gd name="connsiteX876" fmla="*/ 1002347 w 2151380"/>
                <a:gd name="connsiteY876" fmla="*/ 2064068 h 2151380"/>
                <a:gd name="connsiteX877" fmla="*/ 986981 w 2151380"/>
                <a:gd name="connsiteY877" fmla="*/ 2054289 h 2151380"/>
                <a:gd name="connsiteX878" fmla="*/ 979996 w 2151380"/>
                <a:gd name="connsiteY878" fmla="*/ 2050098 h 2151380"/>
                <a:gd name="connsiteX879" fmla="*/ 971614 w 2151380"/>
                <a:gd name="connsiteY879" fmla="*/ 2047304 h 2151380"/>
                <a:gd name="connsiteX880" fmla="*/ 957644 w 2151380"/>
                <a:gd name="connsiteY880" fmla="*/ 2038922 h 2151380"/>
                <a:gd name="connsiteX881" fmla="*/ 953452 w 2151380"/>
                <a:gd name="connsiteY881" fmla="*/ 2033334 h 2151380"/>
                <a:gd name="connsiteX882" fmla="*/ 949262 w 2151380"/>
                <a:gd name="connsiteY882" fmla="*/ 2027746 h 2151380"/>
                <a:gd name="connsiteX883" fmla="*/ 945071 w 2151380"/>
                <a:gd name="connsiteY883" fmla="*/ 2012379 h 2151380"/>
                <a:gd name="connsiteX884" fmla="*/ 940880 w 2151380"/>
                <a:gd name="connsiteY884" fmla="*/ 2023554 h 2151380"/>
                <a:gd name="connsiteX885" fmla="*/ 939482 w 2151380"/>
                <a:gd name="connsiteY885" fmla="*/ 2030539 h 2151380"/>
                <a:gd name="connsiteX886" fmla="*/ 940880 w 2151380"/>
                <a:gd name="connsiteY886" fmla="*/ 2036128 h 2151380"/>
                <a:gd name="connsiteX887" fmla="*/ 939482 w 2151380"/>
                <a:gd name="connsiteY887" fmla="*/ 2048701 h 2151380"/>
                <a:gd name="connsiteX888" fmla="*/ 939482 w 2151380"/>
                <a:gd name="connsiteY888" fmla="*/ 2055686 h 2151380"/>
                <a:gd name="connsiteX889" fmla="*/ 935292 w 2151380"/>
                <a:gd name="connsiteY889" fmla="*/ 2062671 h 2151380"/>
                <a:gd name="connsiteX890" fmla="*/ 933895 w 2151380"/>
                <a:gd name="connsiteY890" fmla="*/ 2072449 h 2151380"/>
                <a:gd name="connsiteX891" fmla="*/ 932497 w 2151380"/>
                <a:gd name="connsiteY891" fmla="*/ 2086419 h 2151380"/>
                <a:gd name="connsiteX892" fmla="*/ 928307 w 2151380"/>
                <a:gd name="connsiteY892" fmla="*/ 2096199 h 2151380"/>
                <a:gd name="connsiteX893" fmla="*/ 926910 w 2151380"/>
                <a:gd name="connsiteY893" fmla="*/ 2107374 h 2151380"/>
                <a:gd name="connsiteX894" fmla="*/ 915734 w 2151380"/>
                <a:gd name="connsiteY894" fmla="*/ 2110169 h 2151380"/>
                <a:gd name="connsiteX895" fmla="*/ 900367 w 2151380"/>
                <a:gd name="connsiteY895" fmla="*/ 2108772 h 2151380"/>
                <a:gd name="connsiteX896" fmla="*/ 886397 w 2151380"/>
                <a:gd name="connsiteY896" fmla="*/ 2104581 h 2151380"/>
                <a:gd name="connsiteX897" fmla="*/ 872427 w 2151380"/>
                <a:gd name="connsiteY897" fmla="*/ 2100389 h 2151380"/>
                <a:gd name="connsiteX898" fmla="*/ 872427 w 2151380"/>
                <a:gd name="connsiteY898" fmla="*/ 2098993 h 2151380"/>
                <a:gd name="connsiteX899" fmla="*/ 869633 w 2151380"/>
                <a:gd name="connsiteY899" fmla="*/ 2097596 h 2151380"/>
                <a:gd name="connsiteX900" fmla="*/ 865442 w 2151380"/>
                <a:gd name="connsiteY900" fmla="*/ 2094802 h 2151380"/>
                <a:gd name="connsiteX901" fmla="*/ 865442 w 2151380"/>
                <a:gd name="connsiteY901" fmla="*/ 2092008 h 2151380"/>
                <a:gd name="connsiteX902" fmla="*/ 869633 w 2151380"/>
                <a:gd name="connsiteY902" fmla="*/ 2093404 h 2151380"/>
                <a:gd name="connsiteX903" fmla="*/ 868236 w 2151380"/>
                <a:gd name="connsiteY903" fmla="*/ 2089214 h 2151380"/>
                <a:gd name="connsiteX904" fmla="*/ 869633 w 2151380"/>
                <a:gd name="connsiteY904" fmla="*/ 2085023 h 2151380"/>
                <a:gd name="connsiteX905" fmla="*/ 878015 w 2151380"/>
                <a:gd name="connsiteY905" fmla="*/ 2080832 h 2151380"/>
                <a:gd name="connsiteX906" fmla="*/ 879412 w 2151380"/>
                <a:gd name="connsiteY906" fmla="*/ 2085023 h 2151380"/>
                <a:gd name="connsiteX907" fmla="*/ 883602 w 2151380"/>
                <a:gd name="connsiteY907" fmla="*/ 2087817 h 2151380"/>
                <a:gd name="connsiteX908" fmla="*/ 897572 w 2151380"/>
                <a:gd name="connsiteY908" fmla="*/ 2092008 h 2151380"/>
                <a:gd name="connsiteX909" fmla="*/ 910146 w 2151380"/>
                <a:gd name="connsiteY909" fmla="*/ 2087817 h 2151380"/>
                <a:gd name="connsiteX910" fmla="*/ 912940 w 2151380"/>
                <a:gd name="connsiteY910" fmla="*/ 2061274 h 2151380"/>
                <a:gd name="connsiteX911" fmla="*/ 918527 w 2151380"/>
                <a:gd name="connsiteY911" fmla="*/ 2033334 h 2151380"/>
                <a:gd name="connsiteX912" fmla="*/ 919925 w 2151380"/>
                <a:gd name="connsiteY912" fmla="*/ 2017967 h 2151380"/>
                <a:gd name="connsiteX913" fmla="*/ 919925 w 2151380"/>
                <a:gd name="connsiteY913" fmla="*/ 2008188 h 2151380"/>
                <a:gd name="connsiteX914" fmla="*/ 912940 w 2151380"/>
                <a:gd name="connsiteY914" fmla="*/ 2013776 h 2151380"/>
                <a:gd name="connsiteX915" fmla="*/ 904557 w 2151380"/>
                <a:gd name="connsiteY915" fmla="*/ 2023554 h 2151380"/>
                <a:gd name="connsiteX916" fmla="*/ 896176 w 2151380"/>
                <a:gd name="connsiteY916" fmla="*/ 2033334 h 2151380"/>
                <a:gd name="connsiteX917" fmla="*/ 886397 w 2151380"/>
                <a:gd name="connsiteY917" fmla="*/ 2040319 h 2151380"/>
                <a:gd name="connsiteX918" fmla="*/ 882206 w 2151380"/>
                <a:gd name="connsiteY918" fmla="*/ 2044509 h 2151380"/>
                <a:gd name="connsiteX919" fmla="*/ 876618 w 2151380"/>
                <a:gd name="connsiteY919" fmla="*/ 2045907 h 2151380"/>
                <a:gd name="connsiteX920" fmla="*/ 873824 w 2151380"/>
                <a:gd name="connsiteY920" fmla="*/ 2047304 h 2151380"/>
                <a:gd name="connsiteX921" fmla="*/ 873824 w 2151380"/>
                <a:gd name="connsiteY921" fmla="*/ 2045907 h 2151380"/>
                <a:gd name="connsiteX922" fmla="*/ 869633 w 2151380"/>
                <a:gd name="connsiteY922" fmla="*/ 2048701 h 2151380"/>
                <a:gd name="connsiteX923" fmla="*/ 869633 w 2151380"/>
                <a:gd name="connsiteY923" fmla="*/ 2045907 h 2151380"/>
                <a:gd name="connsiteX924" fmla="*/ 875221 w 2151380"/>
                <a:gd name="connsiteY924" fmla="*/ 2041716 h 2151380"/>
                <a:gd name="connsiteX925" fmla="*/ 879412 w 2151380"/>
                <a:gd name="connsiteY925" fmla="*/ 2037524 h 2151380"/>
                <a:gd name="connsiteX926" fmla="*/ 873824 w 2151380"/>
                <a:gd name="connsiteY926" fmla="*/ 2040319 h 2151380"/>
                <a:gd name="connsiteX927" fmla="*/ 871030 w 2151380"/>
                <a:gd name="connsiteY927" fmla="*/ 2041716 h 2151380"/>
                <a:gd name="connsiteX928" fmla="*/ 869633 w 2151380"/>
                <a:gd name="connsiteY928" fmla="*/ 2040319 h 2151380"/>
                <a:gd name="connsiteX929" fmla="*/ 862648 w 2151380"/>
                <a:gd name="connsiteY929" fmla="*/ 2045907 h 2151380"/>
                <a:gd name="connsiteX930" fmla="*/ 865442 w 2151380"/>
                <a:gd name="connsiteY930" fmla="*/ 2044509 h 2151380"/>
                <a:gd name="connsiteX931" fmla="*/ 866839 w 2151380"/>
                <a:gd name="connsiteY931" fmla="*/ 2047304 h 2151380"/>
                <a:gd name="connsiteX932" fmla="*/ 865442 w 2151380"/>
                <a:gd name="connsiteY932" fmla="*/ 2050098 h 2151380"/>
                <a:gd name="connsiteX933" fmla="*/ 864045 w 2151380"/>
                <a:gd name="connsiteY933" fmla="*/ 2047304 h 2151380"/>
                <a:gd name="connsiteX934" fmla="*/ 861251 w 2151380"/>
                <a:gd name="connsiteY934" fmla="*/ 2048701 h 2151380"/>
                <a:gd name="connsiteX935" fmla="*/ 858457 w 2151380"/>
                <a:gd name="connsiteY935" fmla="*/ 2044509 h 2151380"/>
                <a:gd name="connsiteX936" fmla="*/ 857060 w 2151380"/>
                <a:gd name="connsiteY936" fmla="*/ 2038922 h 2151380"/>
                <a:gd name="connsiteX937" fmla="*/ 858457 w 2151380"/>
                <a:gd name="connsiteY937" fmla="*/ 2034731 h 2151380"/>
                <a:gd name="connsiteX938" fmla="*/ 859854 w 2151380"/>
                <a:gd name="connsiteY938" fmla="*/ 2038922 h 2151380"/>
                <a:gd name="connsiteX939" fmla="*/ 872427 w 2151380"/>
                <a:gd name="connsiteY939" fmla="*/ 2030539 h 2151380"/>
                <a:gd name="connsiteX940" fmla="*/ 886397 w 2151380"/>
                <a:gd name="connsiteY940" fmla="*/ 2017967 h 2151380"/>
                <a:gd name="connsiteX941" fmla="*/ 893382 w 2151380"/>
                <a:gd name="connsiteY941" fmla="*/ 2009584 h 2151380"/>
                <a:gd name="connsiteX942" fmla="*/ 896176 w 2151380"/>
                <a:gd name="connsiteY942" fmla="*/ 2005394 h 2151380"/>
                <a:gd name="connsiteX943" fmla="*/ 898970 w 2151380"/>
                <a:gd name="connsiteY943" fmla="*/ 1998409 h 2151380"/>
                <a:gd name="connsiteX944" fmla="*/ 904557 w 2151380"/>
                <a:gd name="connsiteY944" fmla="*/ 1991424 h 2151380"/>
                <a:gd name="connsiteX945" fmla="*/ 910146 w 2151380"/>
                <a:gd name="connsiteY945" fmla="*/ 1984439 h 2151380"/>
                <a:gd name="connsiteX946" fmla="*/ 915734 w 2151380"/>
                <a:gd name="connsiteY946" fmla="*/ 1977454 h 2151380"/>
                <a:gd name="connsiteX947" fmla="*/ 921322 w 2151380"/>
                <a:gd name="connsiteY947" fmla="*/ 1971866 h 2151380"/>
                <a:gd name="connsiteX948" fmla="*/ 907352 w 2151380"/>
                <a:gd name="connsiteY948" fmla="*/ 1971866 h 2151380"/>
                <a:gd name="connsiteX949" fmla="*/ 901764 w 2151380"/>
                <a:gd name="connsiteY949" fmla="*/ 1957896 h 2151380"/>
                <a:gd name="connsiteX950" fmla="*/ 905955 w 2151380"/>
                <a:gd name="connsiteY950" fmla="*/ 1942529 h 2151380"/>
                <a:gd name="connsiteX951" fmla="*/ 912940 w 2151380"/>
                <a:gd name="connsiteY951" fmla="*/ 1938338 h 2151380"/>
                <a:gd name="connsiteX952" fmla="*/ 919925 w 2151380"/>
                <a:gd name="connsiteY952" fmla="*/ 1942529 h 2151380"/>
                <a:gd name="connsiteX953" fmla="*/ 928307 w 2151380"/>
                <a:gd name="connsiteY953" fmla="*/ 1941132 h 2151380"/>
                <a:gd name="connsiteX954" fmla="*/ 933895 w 2151380"/>
                <a:gd name="connsiteY954" fmla="*/ 1932749 h 2151380"/>
                <a:gd name="connsiteX955" fmla="*/ 939482 w 2151380"/>
                <a:gd name="connsiteY955" fmla="*/ 1906207 h 2151380"/>
                <a:gd name="connsiteX956" fmla="*/ 939482 w 2151380"/>
                <a:gd name="connsiteY956" fmla="*/ 1896428 h 2151380"/>
                <a:gd name="connsiteX957" fmla="*/ 938086 w 2151380"/>
                <a:gd name="connsiteY957" fmla="*/ 1888046 h 2151380"/>
                <a:gd name="connsiteX958" fmla="*/ 936689 w 2151380"/>
                <a:gd name="connsiteY958" fmla="*/ 1883854 h 2151380"/>
                <a:gd name="connsiteX959" fmla="*/ 936689 w 2151380"/>
                <a:gd name="connsiteY959" fmla="*/ 1879664 h 2151380"/>
                <a:gd name="connsiteX960" fmla="*/ 936689 w 2151380"/>
                <a:gd name="connsiteY960" fmla="*/ 1875473 h 2151380"/>
                <a:gd name="connsiteX961" fmla="*/ 935292 w 2151380"/>
                <a:gd name="connsiteY961" fmla="*/ 1869884 h 2151380"/>
                <a:gd name="connsiteX962" fmla="*/ 942277 w 2151380"/>
                <a:gd name="connsiteY962" fmla="*/ 1874076 h 2151380"/>
                <a:gd name="connsiteX963" fmla="*/ 956247 w 2151380"/>
                <a:gd name="connsiteY963" fmla="*/ 1882458 h 2151380"/>
                <a:gd name="connsiteX964" fmla="*/ 961835 w 2151380"/>
                <a:gd name="connsiteY964" fmla="*/ 1889443 h 2151380"/>
                <a:gd name="connsiteX965" fmla="*/ 957644 w 2151380"/>
                <a:gd name="connsiteY965" fmla="*/ 1918779 h 2151380"/>
                <a:gd name="connsiteX966" fmla="*/ 961835 w 2151380"/>
                <a:gd name="connsiteY966" fmla="*/ 1928559 h 2151380"/>
                <a:gd name="connsiteX967" fmla="*/ 975805 w 2151380"/>
                <a:gd name="connsiteY967" fmla="*/ 1931353 h 2151380"/>
                <a:gd name="connsiteX968" fmla="*/ 979996 w 2151380"/>
                <a:gd name="connsiteY968" fmla="*/ 1945323 h 2151380"/>
                <a:gd name="connsiteX969" fmla="*/ 978599 w 2151380"/>
                <a:gd name="connsiteY969" fmla="*/ 1948117 h 2151380"/>
                <a:gd name="connsiteX970" fmla="*/ 978599 w 2151380"/>
                <a:gd name="connsiteY970" fmla="*/ 1949514 h 2151380"/>
                <a:gd name="connsiteX971" fmla="*/ 977202 w 2151380"/>
                <a:gd name="connsiteY971" fmla="*/ 1953704 h 2151380"/>
                <a:gd name="connsiteX972" fmla="*/ 977202 w 2151380"/>
                <a:gd name="connsiteY972" fmla="*/ 1959293 h 2151380"/>
                <a:gd name="connsiteX973" fmla="*/ 973011 w 2151380"/>
                <a:gd name="connsiteY973" fmla="*/ 1960689 h 2151380"/>
                <a:gd name="connsiteX974" fmla="*/ 964629 w 2151380"/>
                <a:gd name="connsiteY974" fmla="*/ 1960689 h 2151380"/>
                <a:gd name="connsiteX975" fmla="*/ 949262 w 2151380"/>
                <a:gd name="connsiteY975" fmla="*/ 1962087 h 2151380"/>
                <a:gd name="connsiteX976" fmla="*/ 943674 w 2151380"/>
                <a:gd name="connsiteY976" fmla="*/ 1977454 h 2151380"/>
                <a:gd name="connsiteX977" fmla="*/ 947865 w 2151380"/>
                <a:gd name="connsiteY977" fmla="*/ 1990027 h 2151380"/>
                <a:gd name="connsiteX978" fmla="*/ 964629 w 2151380"/>
                <a:gd name="connsiteY978" fmla="*/ 2003997 h 2151380"/>
                <a:gd name="connsiteX979" fmla="*/ 975805 w 2151380"/>
                <a:gd name="connsiteY979" fmla="*/ 2024952 h 2151380"/>
                <a:gd name="connsiteX980" fmla="*/ 995362 w 2151380"/>
                <a:gd name="connsiteY980" fmla="*/ 2036128 h 2151380"/>
                <a:gd name="connsiteX981" fmla="*/ 1007936 w 2151380"/>
                <a:gd name="connsiteY981" fmla="*/ 2045907 h 2151380"/>
                <a:gd name="connsiteX982" fmla="*/ 1020509 w 2151380"/>
                <a:gd name="connsiteY982" fmla="*/ 2055686 h 2151380"/>
                <a:gd name="connsiteX983" fmla="*/ 1024700 w 2151380"/>
                <a:gd name="connsiteY983" fmla="*/ 2059877 h 2151380"/>
                <a:gd name="connsiteX984" fmla="*/ 1028891 w 2151380"/>
                <a:gd name="connsiteY984" fmla="*/ 2059877 h 2151380"/>
                <a:gd name="connsiteX985" fmla="*/ 299657 w 2151380"/>
                <a:gd name="connsiteY985" fmla="*/ 1076389 h 2151380"/>
                <a:gd name="connsiteX986" fmla="*/ 1076389 w 2151380"/>
                <a:gd name="connsiteY986" fmla="*/ 299656 h 2151380"/>
                <a:gd name="connsiteX987" fmla="*/ 1853121 w 2151380"/>
                <a:gd name="connsiteY987" fmla="*/ 1076389 h 2151380"/>
                <a:gd name="connsiteX988" fmla="*/ 1076389 w 2151380"/>
                <a:gd name="connsiteY988" fmla="*/ 1853121 h 2151380"/>
                <a:gd name="connsiteX989" fmla="*/ 299657 w 2151380"/>
                <a:gd name="connsiteY989" fmla="*/ 1076389 h 2151380"/>
                <a:gd name="connsiteX990" fmla="*/ 1744155 w 2151380"/>
                <a:gd name="connsiteY990" fmla="*/ 1587691 h 2151380"/>
                <a:gd name="connsiteX991" fmla="*/ 1745552 w 2151380"/>
                <a:gd name="connsiteY991" fmla="*/ 1596073 h 2151380"/>
                <a:gd name="connsiteX992" fmla="*/ 1730185 w 2151380"/>
                <a:gd name="connsiteY992" fmla="*/ 1598867 h 2151380"/>
                <a:gd name="connsiteX993" fmla="*/ 1725994 w 2151380"/>
                <a:gd name="connsiteY993" fmla="*/ 1596073 h 2151380"/>
                <a:gd name="connsiteX994" fmla="*/ 1727391 w 2151380"/>
                <a:gd name="connsiteY994" fmla="*/ 1593279 h 2151380"/>
                <a:gd name="connsiteX995" fmla="*/ 1728788 w 2151380"/>
                <a:gd name="connsiteY995" fmla="*/ 1594676 h 2151380"/>
                <a:gd name="connsiteX996" fmla="*/ 1723200 w 2151380"/>
                <a:gd name="connsiteY996" fmla="*/ 1587691 h 2151380"/>
                <a:gd name="connsiteX997" fmla="*/ 1717612 w 2151380"/>
                <a:gd name="connsiteY997" fmla="*/ 1587691 h 2151380"/>
                <a:gd name="connsiteX998" fmla="*/ 1713421 w 2151380"/>
                <a:gd name="connsiteY998" fmla="*/ 1586294 h 2151380"/>
                <a:gd name="connsiteX999" fmla="*/ 1707833 w 2151380"/>
                <a:gd name="connsiteY999" fmla="*/ 1582103 h 2151380"/>
                <a:gd name="connsiteX1000" fmla="*/ 1713421 w 2151380"/>
                <a:gd name="connsiteY1000" fmla="*/ 1582103 h 2151380"/>
                <a:gd name="connsiteX1001" fmla="*/ 1716215 w 2151380"/>
                <a:gd name="connsiteY1001" fmla="*/ 1577912 h 2151380"/>
                <a:gd name="connsiteX1002" fmla="*/ 1721803 w 2151380"/>
                <a:gd name="connsiteY1002" fmla="*/ 1577912 h 2151380"/>
                <a:gd name="connsiteX1003" fmla="*/ 1713421 w 2151380"/>
                <a:gd name="connsiteY1003" fmla="*/ 1561148 h 2151380"/>
                <a:gd name="connsiteX1004" fmla="*/ 1713421 w 2151380"/>
                <a:gd name="connsiteY1004" fmla="*/ 1554163 h 2151380"/>
                <a:gd name="connsiteX1005" fmla="*/ 1723200 w 2151380"/>
                <a:gd name="connsiteY1005" fmla="*/ 1551369 h 2151380"/>
                <a:gd name="connsiteX1006" fmla="*/ 1734376 w 2151380"/>
                <a:gd name="connsiteY1006" fmla="*/ 1561148 h 2151380"/>
                <a:gd name="connsiteX1007" fmla="*/ 1742758 w 2151380"/>
                <a:gd name="connsiteY1007" fmla="*/ 1570927 h 2151380"/>
                <a:gd name="connsiteX1008" fmla="*/ 1752537 w 2151380"/>
                <a:gd name="connsiteY1008" fmla="*/ 1570927 h 2151380"/>
                <a:gd name="connsiteX1009" fmla="*/ 1753934 w 2151380"/>
                <a:gd name="connsiteY1009" fmla="*/ 1575118 h 2151380"/>
                <a:gd name="connsiteX1010" fmla="*/ 1755331 w 2151380"/>
                <a:gd name="connsiteY1010" fmla="*/ 1579309 h 2151380"/>
                <a:gd name="connsiteX1011" fmla="*/ 1744155 w 2151380"/>
                <a:gd name="connsiteY1011" fmla="*/ 1584897 h 2151380"/>
                <a:gd name="connsiteX1012" fmla="*/ 1744155 w 2151380"/>
                <a:gd name="connsiteY1012" fmla="*/ 1587691 h 2151380"/>
                <a:gd name="connsiteX1013" fmla="*/ 1156018 w 2151380"/>
                <a:gd name="connsiteY1013" fmla="*/ 1981644 h 2151380"/>
                <a:gd name="connsiteX1014" fmla="*/ 1156018 w 2151380"/>
                <a:gd name="connsiteY1014" fmla="*/ 1981644 h 2151380"/>
                <a:gd name="connsiteX1015" fmla="*/ 1156018 w 2151380"/>
                <a:gd name="connsiteY1015" fmla="*/ 1981644 h 2151380"/>
                <a:gd name="connsiteX1016" fmla="*/ 1211898 w 2151380"/>
                <a:gd name="connsiteY1016" fmla="*/ 2079434 h 2151380"/>
                <a:gd name="connsiteX1017" fmla="*/ 1207707 w 2151380"/>
                <a:gd name="connsiteY1017" fmla="*/ 2090611 h 2151380"/>
                <a:gd name="connsiteX1018" fmla="*/ 1193737 w 2151380"/>
                <a:gd name="connsiteY1018" fmla="*/ 2087817 h 2151380"/>
                <a:gd name="connsiteX1019" fmla="*/ 1188149 w 2151380"/>
                <a:gd name="connsiteY1019" fmla="*/ 2083626 h 2151380"/>
                <a:gd name="connsiteX1020" fmla="*/ 1188149 w 2151380"/>
                <a:gd name="connsiteY1020" fmla="*/ 2076641 h 2151380"/>
                <a:gd name="connsiteX1021" fmla="*/ 1192340 w 2151380"/>
                <a:gd name="connsiteY1021" fmla="*/ 2065464 h 2151380"/>
                <a:gd name="connsiteX1022" fmla="*/ 1196531 w 2151380"/>
                <a:gd name="connsiteY1022" fmla="*/ 2059877 h 2151380"/>
                <a:gd name="connsiteX1023" fmla="*/ 1197928 w 2151380"/>
                <a:gd name="connsiteY1023" fmla="*/ 2054289 h 2151380"/>
                <a:gd name="connsiteX1024" fmla="*/ 1202119 w 2151380"/>
                <a:gd name="connsiteY1024" fmla="*/ 2052892 h 2151380"/>
                <a:gd name="connsiteX1025" fmla="*/ 1206310 w 2151380"/>
                <a:gd name="connsiteY1025" fmla="*/ 2054289 h 2151380"/>
                <a:gd name="connsiteX1026" fmla="*/ 1213295 w 2151380"/>
                <a:gd name="connsiteY1026" fmla="*/ 2050098 h 2151380"/>
                <a:gd name="connsiteX1027" fmla="*/ 1213295 w 2151380"/>
                <a:gd name="connsiteY1027" fmla="*/ 2054289 h 2151380"/>
                <a:gd name="connsiteX1028" fmla="*/ 1216089 w 2151380"/>
                <a:gd name="connsiteY1028" fmla="*/ 2057083 h 2151380"/>
                <a:gd name="connsiteX1029" fmla="*/ 1218883 w 2151380"/>
                <a:gd name="connsiteY1029" fmla="*/ 2061274 h 2151380"/>
                <a:gd name="connsiteX1030" fmla="*/ 1217486 w 2151380"/>
                <a:gd name="connsiteY1030" fmla="*/ 2065464 h 2151380"/>
                <a:gd name="connsiteX1031" fmla="*/ 1220280 w 2151380"/>
                <a:gd name="connsiteY1031" fmla="*/ 2062671 h 2151380"/>
                <a:gd name="connsiteX1032" fmla="*/ 1223074 w 2151380"/>
                <a:gd name="connsiteY1032" fmla="*/ 2062671 h 2151380"/>
                <a:gd name="connsiteX1033" fmla="*/ 1213295 w 2151380"/>
                <a:gd name="connsiteY1033" fmla="*/ 2073847 h 2151380"/>
                <a:gd name="connsiteX1034" fmla="*/ 1211898 w 2151380"/>
                <a:gd name="connsiteY1034" fmla="*/ 2079434 h 2151380"/>
                <a:gd name="connsiteX1035" fmla="*/ 1274763 w 2151380"/>
                <a:gd name="connsiteY1035" fmla="*/ 2090611 h 2151380"/>
                <a:gd name="connsiteX1036" fmla="*/ 1274763 w 2151380"/>
                <a:gd name="connsiteY1036" fmla="*/ 2097596 h 2151380"/>
                <a:gd name="connsiteX1037" fmla="*/ 1273366 w 2151380"/>
                <a:gd name="connsiteY1037" fmla="*/ 2098993 h 2151380"/>
                <a:gd name="connsiteX1038" fmla="*/ 1270572 w 2151380"/>
                <a:gd name="connsiteY1038" fmla="*/ 2100389 h 2151380"/>
                <a:gd name="connsiteX1039" fmla="*/ 1255205 w 2151380"/>
                <a:gd name="connsiteY1039" fmla="*/ 2101787 h 2151380"/>
                <a:gd name="connsiteX1040" fmla="*/ 1238441 w 2151380"/>
                <a:gd name="connsiteY1040" fmla="*/ 2103184 h 2151380"/>
                <a:gd name="connsiteX1041" fmla="*/ 1230059 w 2151380"/>
                <a:gd name="connsiteY1041" fmla="*/ 2101787 h 2151380"/>
                <a:gd name="connsiteX1042" fmla="*/ 1228662 w 2151380"/>
                <a:gd name="connsiteY1042" fmla="*/ 2103184 h 2151380"/>
                <a:gd name="connsiteX1043" fmla="*/ 1225868 w 2151380"/>
                <a:gd name="connsiteY1043" fmla="*/ 2103184 h 2151380"/>
                <a:gd name="connsiteX1044" fmla="*/ 1220280 w 2151380"/>
                <a:gd name="connsiteY1044" fmla="*/ 2098993 h 2151380"/>
                <a:gd name="connsiteX1045" fmla="*/ 1223074 w 2151380"/>
                <a:gd name="connsiteY1045" fmla="*/ 2096199 h 2151380"/>
                <a:gd name="connsiteX1046" fmla="*/ 1223074 w 2151380"/>
                <a:gd name="connsiteY1046" fmla="*/ 2093404 h 2151380"/>
                <a:gd name="connsiteX1047" fmla="*/ 1223074 w 2151380"/>
                <a:gd name="connsiteY1047" fmla="*/ 2086419 h 2151380"/>
                <a:gd name="connsiteX1048" fmla="*/ 1221677 w 2151380"/>
                <a:gd name="connsiteY1048" fmla="*/ 2085023 h 2151380"/>
                <a:gd name="connsiteX1049" fmla="*/ 1224471 w 2151380"/>
                <a:gd name="connsiteY1049" fmla="*/ 2083626 h 2151380"/>
                <a:gd name="connsiteX1050" fmla="*/ 1237044 w 2151380"/>
                <a:gd name="connsiteY1050" fmla="*/ 2085023 h 2151380"/>
                <a:gd name="connsiteX1051" fmla="*/ 1242632 w 2151380"/>
                <a:gd name="connsiteY1051" fmla="*/ 2085023 h 2151380"/>
                <a:gd name="connsiteX1052" fmla="*/ 1245426 w 2151380"/>
                <a:gd name="connsiteY1052" fmla="*/ 2083626 h 2151380"/>
                <a:gd name="connsiteX1053" fmla="*/ 1248220 w 2151380"/>
                <a:gd name="connsiteY1053" fmla="*/ 2083626 h 2151380"/>
                <a:gd name="connsiteX1054" fmla="*/ 1251014 w 2151380"/>
                <a:gd name="connsiteY1054" fmla="*/ 2071053 h 2151380"/>
                <a:gd name="connsiteX1055" fmla="*/ 1248220 w 2151380"/>
                <a:gd name="connsiteY1055" fmla="*/ 2058479 h 2151380"/>
                <a:gd name="connsiteX1056" fmla="*/ 1246823 w 2151380"/>
                <a:gd name="connsiteY1056" fmla="*/ 2043113 h 2151380"/>
                <a:gd name="connsiteX1057" fmla="*/ 1239838 w 2151380"/>
                <a:gd name="connsiteY1057" fmla="*/ 2027746 h 2151380"/>
                <a:gd name="connsiteX1058" fmla="*/ 1234250 w 2151380"/>
                <a:gd name="connsiteY1058" fmla="*/ 2029143 h 2151380"/>
                <a:gd name="connsiteX1059" fmla="*/ 1223074 w 2151380"/>
                <a:gd name="connsiteY1059" fmla="*/ 2036128 h 2151380"/>
                <a:gd name="connsiteX1060" fmla="*/ 1202119 w 2151380"/>
                <a:gd name="connsiteY1060" fmla="*/ 2041716 h 2151380"/>
                <a:gd name="connsiteX1061" fmla="*/ 1197928 w 2151380"/>
                <a:gd name="connsiteY1061" fmla="*/ 2041716 h 2151380"/>
                <a:gd name="connsiteX1062" fmla="*/ 1196531 w 2151380"/>
                <a:gd name="connsiteY1062" fmla="*/ 2037524 h 2151380"/>
                <a:gd name="connsiteX1063" fmla="*/ 1195134 w 2151380"/>
                <a:gd name="connsiteY1063" fmla="*/ 2033334 h 2151380"/>
                <a:gd name="connsiteX1064" fmla="*/ 1190943 w 2151380"/>
                <a:gd name="connsiteY1064" fmla="*/ 2031937 h 2151380"/>
                <a:gd name="connsiteX1065" fmla="*/ 1193737 w 2151380"/>
                <a:gd name="connsiteY1065" fmla="*/ 2027746 h 2151380"/>
                <a:gd name="connsiteX1066" fmla="*/ 1197928 w 2151380"/>
                <a:gd name="connsiteY1066" fmla="*/ 2022158 h 2151380"/>
                <a:gd name="connsiteX1067" fmla="*/ 1206310 w 2151380"/>
                <a:gd name="connsiteY1067" fmla="*/ 2019364 h 2151380"/>
                <a:gd name="connsiteX1068" fmla="*/ 1197928 w 2151380"/>
                <a:gd name="connsiteY1068" fmla="*/ 2029143 h 2151380"/>
                <a:gd name="connsiteX1069" fmla="*/ 1202119 w 2151380"/>
                <a:gd name="connsiteY1069" fmla="*/ 2026349 h 2151380"/>
                <a:gd name="connsiteX1070" fmla="*/ 1204913 w 2151380"/>
                <a:gd name="connsiteY1070" fmla="*/ 2022158 h 2151380"/>
                <a:gd name="connsiteX1071" fmla="*/ 1207707 w 2151380"/>
                <a:gd name="connsiteY1071" fmla="*/ 2022158 h 2151380"/>
                <a:gd name="connsiteX1072" fmla="*/ 1203516 w 2151380"/>
                <a:gd name="connsiteY1072" fmla="*/ 2027746 h 2151380"/>
                <a:gd name="connsiteX1073" fmla="*/ 1217486 w 2151380"/>
                <a:gd name="connsiteY1073" fmla="*/ 2019364 h 2151380"/>
                <a:gd name="connsiteX1074" fmla="*/ 1234250 w 2151380"/>
                <a:gd name="connsiteY1074" fmla="*/ 2008188 h 2151380"/>
                <a:gd name="connsiteX1075" fmla="*/ 1231456 w 2151380"/>
                <a:gd name="connsiteY1075" fmla="*/ 2001203 h 2151380"/>
                <a:gd name="connsiteX1076" fmla="*/ 1227265 w 2151380"/>
                <a:gd name="connsiteY1076" fmla="*/ 2005394 h 2151380"/>
                <a:gd name="connsiteX1077" fmla="*/ 1225868 w 2151380"/>
                <a:gd name="connsiteY1077" fmla="*/ 2008188 h 2151380"/>
                <a:gd name="connsiteX1078" fmla="*/ 1220280 w 2151380"/>
                <a:gd name="connsiteY1078" fmla="*/ 2010982 h 2151380"/>
                <a:gd name="connsiteX1079" fmla="*/ 1224471 w 2151380"/>
                <a:gd name="connsiteY1079" fmla="*/ 2008188 h 2151380"/>
                <a:gd name="connsiteX1080" fmla="*/ 1230059 w 2151380"/>
                <a:gd name="connsiteY1080" fmla="*/ 2001203 h 2151380"/>
                <a:gd name="connsiteX1081" fmla="*/ 1220280 w 2151380"/>
                <a:gd name="connsiteY1081" fmla="*/ 2009584 h 2151380"/>
                <a:gd name="connsiteX1082" fmla="*/ 1216089 w 2151380"/>
                <a:gd name="connsiteY1082" fmla="*/ 2009584 h 2151380"/>
                <a:gd name="connsiteX1083" fmla="*/ 1210501 w 2151380"/>
                <a:gd name="connsiteY1083" fmla="*/ 2012379 h 2151380"/>
                <a:gd name="connsiteX1084" fmla="*/ 1206310 w 2151380"/>
                <a:gd name="connsiteY1084" fmla="*/ 2012379 h 2151380"/>
                <a:gd name="connsiteX1085" fmla="*/ 1200722 w 2151380"/>
                <a:gd name="connsiteY1085" fmla="*/ 2008188 h 2151380"/>
                <a:gd name="connsiteX1086" fmla="*/ 1203516 w 2151380"/>
                <a:gd name="connsiteY1086" fmla="*/ 2002599 h 2151380"/>
                <a:gd name="connsiteX1087" fmla="*/ 1211898 w 2151380"/>
                <a:gd name="connsiteY1087" fmla="*/ 1994218 h 2151380"/>
                <a:gd name="connsiteX1088" fmla="*/ 1214692 w 2151380"/>
                <a:gd name="connsiteY1088" fmla="*/ 1992821 h 2151380"/>
                <a:gd name="connsiteX1089" fmla="*/ 1216089 w 2151380"/>
                <a:gd name="connsiteY1089" fmla="*/ 1992821 h 2151380"/>
                <a:gd name="connsiteX1090" fmla="*/ 1206310 w 2151380"/>
                <a:gd name="connsiteY1090" fmla="*/ 2002599 h 2151380"/>
                <a:gd name="connsiteX1091" fmla="*/ 1213295 w 2151380"/>
                <a:gd name="connsiteY1091" fmla="*/ 1997012 h 2151380"/>
                <a:gd name="connsiteX1092" fmla="*/ 1217486 w 2151380"/>
                <a:gd name="connsiteY1092" fmla="*/ 1995614 h 2151380"/>
                <a:gd name="connsiteX1093" fmla="*/ 1210501 w 2151380"/>
                <a:gd name="connsiteY1093" fmla="*/ 2003997 h 2151380"/>
                <a:gd name="connsiteX1094" fmla="*/ 1221677 w 2151380"/>
                <a:gd name="connsiteY1094" fmla="*/ 1998409 h 2151380"/>
                <a:gd name="connsiteX1095" fmla="*/ 1230059 w 2151380"/>
                <a:gd name="connsiteY1095" fmla="*/ 1990027 h 2151380"/>
                <a:gd name="connsiteX1096" fmla="*/ 1230059 w 2151380"/>
                <a:gd name="connsiteY1096" fmla="*/ 1983042 h 2151380"/>
                <a:gd name="connsiteX1097" fmla="*/ 1224471 w 2151380"/>
                <a:gd name="connsiteY1097" fmla="*/ 1985836 h 2151380"/>
                <a:gd name="connsiteX1098" fmla="*/ 1206310 w 2151380"/>
                <a:gd name="connsiteY1098" fmla="*/ 1995614 h 2151380"/>
                <a:gd name="connsiteX1099" fmla="*/ 1196531 w 2151380"/>
                <a:gd name="connsiteY1099" fmla="*/ 1995614 h 2151380"/>
                <a:gd name="connsiteX1100" fmla="*/ 1195134 w 2151380"/>
                <a:gd name="connsiteY1100" fmla="*/ 1994218 h 2151380"/>
                <a:gd name="connsiteX1101" fmla="*/ 1192340 w 2151380"/>
                <a:gd name="connsiteY1101" fmla="*/ 1994218 h 2151380"/>
                <a:gd name="connsiteX1102" fmla="*/ 1192340 w 2151380"/>
                <a:gd name="connsiteY1102" fmla="*/ 1988629 h 2151380"/>
                <a:gd name="connsiteX1103" fmla="*/ 1197928 w 2151380"/>
                <a:gd name="connsiteY1103" fmla="*/ 1985836 h 2151380"/>
                <a:gd name="connsiteX1104" fmla="*/ 1206310 w 2151380"/>
                <a:gd name="connsiteY1104" fmla="*/ 1984439 h 2151380"/>
                <a:gd name="connsiteX1105" fmla="*/ 1216089 w 2151380"/>
                <a:gd name="connsiteY1105" fmla="*/ 1978851 h 2151380"/>
                <a:gd name="connsiteX1106" fmla="*/ 1227265 w 2151380"/>
                <a:gd name="connsiteY1106" fmla="*/ 1969072 h 2151380"/>
                <a:gd name="connsiteX1107" fmla="*/ 1218883 w 2151380"/>
                <a:gd name="connsiteY1107" fmla="*/ 1973263 h 2151380"/>
                <a:gd name="connsiteX1108" fmla="*/ 1211898 w 2151380"/>
                <a:gd name="connsiteY1108" fmla="*/ 1971866 h 2151380"/>
                <a:gd name="connsiteX1109" fmla="*/ 1207707 w 2151380"/>
                <a:gd name="connsiteY1109" fmla="*/ 1971866 h 2151380"/>
                <a:gd name="connsiteX1110" fmla="*/ 1202119 w 2151380"/>
                <a:gd name="connsiteY1110" fmla="*/ 1969072 h 2151380"/>
                <a:gd name="connsiteX1111" fmla="*/ 1197928 w 2151380"/>
                <a:gd name="connsiteY1111" fmla="*/ 1966278 h 2151380"/>
                <a:gd name="connsiteX1112" fmla="*/ 1176973 w 2151380"/>
                <a:gd name="connsiteY1112" fmla="*/ 1974659 h 2151380"/>
                <a:gd name="connsiteX1113" fmla="*/ 1169988 w 2151380"/>
                <a:gd name="connsiteY1113" fmla="*/ 1977454 h 2151380"/>
                <a:gd name="connsiteX1114" fmla="*/ 1163003 w 2151380"/>
                <a:gd name="connsiteY1114" fmla="*/ 1978851 h 2151380"/>
                <a:gd name="connsiteX1115" fmla="*/ 1156018 w 2151380"/>
                <a:gd name="connsiteY1115" fmla="*/ 1980248 h 2151380"/>
                <a:gd name="connsiteX1116" fmla="*/ 1147636 w 2151380"/>
                <a:gd name="connsiteY1116" fmla="*/ 1983042 h 2151380"/>
                <a:gd name="connsiteX1117" fmla="*/ 1135063 w 2151380"/>
                <a:gd name="connsiteY1117" fmla="*/ 1984439 h 2151380"/>
                <a:gd name="connsiteX1118" fmla="*/ 1130872 w 2151380"/>
                <a:gd name="connsiteY1118" fmla="*/ 1981644 h 2151380"/>
                <a:gd name="connsiteX1119" fmla="*/ 1133666 w 2151380"/>
                <a:gd name="connsiteY1119" fmla="*/ 1977454 h 2151380"/>
                <a:gd name="connsiteX1120" fmla="*/ 1135063 w 2151380"/>
                <a:gd name="connsiteY1120" fmla="*/ 1973263 h 2151380"/>
                <a:gd name="connsiteX1121" fmla="*/ 1137857 w 2151380"/>
                <a:gd name="connsiteY1121" fmla="*/ 1969072 h 2151380"/>
                <a:gd name="connsiteX1122" fmla="*/ 1142048 w 2151380"/>
                <a:gd name="connsiteY1122" fmla="*/ 1966278 h 2151380"/>
                <a:gd name="connsiteX1123" fmla="*/ 1144842 w 2151380"/>
                <a:gd name="connsiteY1123" fmla="*/ 1967674 h 2151380"/>
                <a:gd name="connsiteX1124" fmla="*/ 1156018 w 2151380"/>
                <a:gd name="connsiteY1124" fmla="*/ 1967674 h 2151380"/>
                <a:gd name="connsiteX1125" fmla="*/ 1169988 w 2151380"/>
                <a:gd name="connsiteY1125" fmla="*/ 1964881 h 2151380"/>
                <a:gd name="connsiteX1126" fmla="*/ 1178370 w 2151380"/>
                <a:gd name="connsiteY1126" fmla="*/ 1960689 h 2151380"/>
                <a:gd name="connsiteX1127" fmla="*/ 1189546 w 2151380"/>
                <a:gd name="connsiteY1127" fmla="*/ 1957896 h 2151380"/>
                <a:gd name="connsiteX1128" fmla="*/ 1197928 w 2151380"/>
                <a:gd name="connsiteY1128" fmla="*/ 1953704 h 2151380"/>
                <a:gd name="connsiteX1129" fmla="*/ 1197928 w 2151380"/>
                <a:gd name="connsiteY1129" fmla="*/ 1941132 h 2151380"/>
                <a:gd name="connsiteX1130" fmla="*/ 1186752 w 2151380"/>
                <a:gd name="connsiteY1130" fmla="*/ 1942529 h 2151380"/>
                <a:gd name="connsiteX1131" fmla="*/ 1179767 w 2151380"/>
                <a:gd name="connsiteY1131" fmla="*/ 1939734 h 2151380"/>
                <a:gd name="connsiteX1132" fmla="*/ 1176973 w 2151380"/>
                <a:gd name="connsiteY1132" fmla="*/ 1935544 h 2151380"/>
                <a:gd name="connsiteX1133" fmla="*/ 1176973 w 2151380"/>
                <a:gd name="connsiteY1133" fmla="*/ 1932749 h 2151380"/>
                <a:gd name="connsiteX1134" fmla="*/ 1175576 w 2151380"/>
                <a:gd name="connsiteY1134" fmla="*/ 1929956 h 2151380"/>
                <a:gd name="connsiteX1135" fmla="*/ 1178370 w 2151380"/>
                <a:gd name="connsiteY1135" fmla="*/ 1924368 h 2151380"/>
                <a:gd name="connsiteX1136" fmla="*/ 1185355 w 2151380"/>
                <a:gd name="connsiteY1136" fmla="*/ 1918779 h 2151380"/>
                <a:gd name="connsiteX1137" fmla="*/ 1190943 w 2151380"/>
                <a:gd name="connsiteY1137" fmla="*/ 1914589 h 2151380"/>
                <a:gd name="connsiteX1138" fmla="*/ 1190943 w 2151380"/>
                <a:gd name="connsiteY1138" fmla="*/ 1906207 h 2151380"/>
                <a:gd name="connsiteX1139" fmla="*/ 1193737 w 2151380"/>
                <a:gd name="connsiteY1139" fmla="*/ 1895031 h 2151380"/>
                <a:gd name="connsiteX1140" fmla="*/ 1195134 w 2151380"/>
                <a:gd name="connsiteY1140" fmla="*/ 1899222 h 2151380"/>
                <a:gd name="connsiteX1141" fmla="*/ 1197928 w 2151380"/>
                <a:gd name="connsiteY1141" fmla="*/ 1895031 h 2151380"/>
                <a:gd name="connsiteX1142" fmla="*/ 1200722 w 2151380"/>
                <a:gd name="connsiteY1142" fmla="*/ 1883854 h 2151380"/>
                <a:gd name="connsiteX1143" fmla="*/ 1211898 w 2151380"/>
                <a:gd name="connsiteY1143" fmla="*/ 1888046 h 2151380"/>
                <a:gd name="connsiteX1144" fmla="*/ 1211898 w 2151380"/>
                <a:gd name="connsiteY1144" fmla="*/ 1895031 h 2151380"/>
                <a:gd name="connsiteX1145" fmla="*/ 1214692 w 2151380"/>
                <a:gd name="connsiteY1145" fmla="*/ 1900619 h 2151380"/>
                <a:gd name="connsiteX1146" fmla="*/ 1217486 w 2151380"/>
                <a:gd name="connsiteY1146" fmla="*/ 1909001 h 2151380"/>
                <a:gd name="connsiteX1147" fmla="*/ 1218883 w 2151380"/>
                <a:gd name="connsiteY1147" fmla="*/ 1917383 h 2151380"/>
                <a:gd name="connsiteX1148" fmla="*/ 1220280 w 2151380"/>
                <a:gd name="connsiteY1148" fmla="*/ 1924368 h 2151380"/>
                <a:gd name="connsiteX1149" fmla="*/ 1221677 w 2151380"/>
                <a:gd name="connsiteY1149" fmla="*/ 1932749 h 2151380"/>
                <a:gd name="connsiteX1150" fmla="*/ 1224471 w 2151380"/>
                <a:gd name="connsiteY1150" fmla="*/ 1939734 h 2151380"/>
                <a:gd name="connsiteX1151" fmla="*/ 1230059 w 2151380"/>
                <a:gd name="connsiteY1151" fmla="*/ 1934147 h 2151380"/>
                <a:gd name="connsiteX1152" fmla="*/ 1231456 w 2151380"/>
                <a:gd name="connsiteY1152" fmla="*/ 1927162 h 2151380"/>
                <a:gd name="connsiteX1153" fmla="*/ 1232853 w 2151380"/>
                <a:gd name="connsiteY1153" fmla="*/ 1921574 h 2151380"/>
                <a:gd name="connsiteX1154" fmla="*/ 1234250 w 2151380"/>
                <a:gd name="connsiteY1154" fmla="*/ 1922971 h 2151380"/>
                <a:gd name="connsiteX1155" fmla="*/ 1232853 w 2151380"/>
                <a:gd name="connsiteY1155" fmla="*/ 1911794 h 2151380"/>
                <a:gd name="connsiteX1156" fmla="*/ 1230059 w 2151380"/>
                <a:gd name="connsiteY1156" fmla="*/ 1902016 h 2151380"/>
                <a:gd name="connsiteX1157" fmla="*/ 1231456 w 2151380"/>
                <a:gd name="connsiteY1157" fmla="*/ 1885252 h 2151380"/>
                <a:gd name="connsiteX1158" fmla="*/ 1230059 w 2151380"/>
                <a:gd name="connsiteY1158" fmla="*/ 1881061 h 2151380"/>
                <a:gd name="connsiteX1159" fmla="*/ 1227265 w 2151380"/>
                <a:gd name="connsiteY1159" fmla="*/ 1878267 h 2151380"/>
                <a:gd name="connsiteX1160" fmla="*/ 1228662 w 2151380"/>
                <a:gd name="connsiteY1160" fmla="*/ 1872679 h 2151380"/>
                <a:gd name="connsiteX1161" fmla="*/ 1234250 w 2151380"/>
                <a:gd name="connsiteY1161" fmla="*/ 1860106 h 2151380"/>
                <a:gd name="connsiteX1162" fmla="*/ 1244029 w 2151380"/>
                <a:gd name="connsiteY1162" fmla="*/ 1853121 h 2151380"/>
                <a:gd name="connsiteX1163" fmla="*/ 1249617 w 2151380"/>
                <a:gd name="connsiteY1163" fmla="*/ 1862899 h 2151380"/>
                <a:gd name="connsiteX1164" fmla="*/ 1249617 w 2151380"/>
                <a:gd name="connsiteY1164" fmla="*/ 1871282 h 2151380"/>
                <a:gd name="connsiteX1165" fmla="*/ 1255205 w 2151380"/>
                <a:gd name="connsiteY1165" fmla="*/ 1871282 h 2151380"/>
                <a:gd name="connsiteX1166" fmla="*/ 1271969 w 2151380"/>
                <a:gd name="connsiteY1166" fmla="*/ 1878267 h 2151380"/>
                <a:gd name="connsiteX1167" fmla="*/ 1276160 w 2151380"/>
                <a:gd name="connsiteY1167" fmla="*/ 1890839 h 2151380"/>
                <a:gd name="connsiteX1168" fmla="*/ 1269175 w 2151380"/>
                <a:gd name="connsiteY1168" fmla="*/ 1895031 h 2151380"/>
                <a:gd name="connsiteX1169" fmla="*/ 1260793 w 2151380"/>
                <a:gd name="connsiteY1169" fmla="*/ 1895031 h 2151380"/>
                <a:gd name="connsiteX1170" fmla="*/ 1255205 w 2151380"/>
                <a:gd name="connsiteY1170" fmla="*/ 1893634 h 2151380"/>
                <a:gd name="connsiteX1171" fmla="*/ 1253808 w 2151380"/>
                <a:gd name="connsiteY1171" fmla="*/ 1899222 h 2151380"/>
                <a:gd name="connsiteX1172" fmla="*/ 1257999 w 2151380"/>
                <a:gd name="connsiteY1172" fmla="*/ 1914589 h 2151380"/>
                <a:gd name="connsiteX1173" fmla="*/ 1270572 w 2151380"/>
                <a:gd name="connsiteY1173" fmla="*/ 1913192 h 2151380"/>
                <a:gd name="connsiteX1174" fmla="*/ 1276160 w 2151380"/>
                <a:gd name="connsiteY1174" fmla="*/ 1911794 h 2151380"/>
                <a:gd name="connsiteX1175" fmla="*/ 1280351 w 2151380"/>
                <a:gd name="connsiteY1175" fmla="*/ 1910398 h 2151380"/>
                <a:gd name="connsiteX1176" fmla="*/ 1281748 w 2151380"/>
                <a:gd name="connsiteY1176" fmla="*/ 1909001 h 2151380"/>
                <a:gd name="connsiteX1177" fmla="*/ 1284542 w 2151380"/>
                <a:gd name="connsiteY1177" fmla="*/ 1909001 h 2151380"/>
                <a:gd name="connsiteX1178" fmla="*/ 1295718 w 2151380"/>
                <a:gd name="connsiteY1178" fmla="*/ 1906207 h 2151380"/>
                <a:gd name="connsiteX1179" fmla="*/ 1305497 w 2151380"/>
                <a:gd name="connsiteY1179" fmla="*/ 1902016 h 2151380"/>
                <a:gd name="connsiteX1180" fmla="*/ 1319467 w 2151380"/>
                <a:gd name="connsiteY1180" fmla="*/ 1897824 h 2151380"/>
                <a:gd name="connsiteX1181" fmla="*/ 1319467 w 2151380"/>
                <a:gd name="connsiteY1181" fmla="*/ 1906207 h 2151380"/>
                <a:gd name="connsiteX1182" fmla="*/ 1308291 w 2151380"/>
                <a:gd name="connsiteY1182" fmla="*/ 1910398 h 2151380"/>
                <a:gd name="connsiteX1183" fmla="*/ 1298512 w 2151380"/>
                <a:gd name="connsiteY1183" fmla="*/ 1914589 h 2151380"/>
                <a:gd name="connsiteX1184" fmla="*/ 1285939 w 2151380"/>
                <a:gd name="connsiteY1184" fmla="*/ 1918779 h 2151380"/>
                <a:gd name="connsiteX1185" fmla="*/ 1263587 w 2151380"/>
                <a:gd name="connsiteY1185" fmla="*/ 1928559 h 2151380"/>
                <a:gd name="connsiteX1186" fmla="*/ 1255205 w 2151380"/>
                <a:gd name="connsiteY1186" fmla="*/ 1943926 h 2151380"/>
                <a:gd name="connsiteX1187" fmla="*/ 1244029 w 2151380"/>
                <a:gd name="connsiteY1187" fmla="*/ 1950911 h 2151380"/>
                <a:gd name="connsiteX1188" fmla="*/ 1241235 w 2151380"/>
                <a:gd name="connsiteY1188" fmla="*/ 1946719 h 2151380"/>
                <a:gd name="connsiteX1189" fmla="*/ 1235647 w 2151380"/>
                <a:gd name="connsiteY1189" fmla="*/ 1948117 h 2151380"/>
                <a:gd name="connsiteX1190" fmla="*/ 1225868 w 2151380"/>
                <a:gd name="connsiteY1190" fmla="*/ 1953704 h 2151380"/>
                <a:gd name="connsiteX1191" fmla="*/ 1228662 w 2151380"/>
                <a:gd name="connsiteY1191" fmla="*/ 1959293 h 2151380"/>
                <a:gd name="connsiteX1192" fmla="*/ 1235647 w 2151380"/>
                <a:gd name="connsiteY1192" fmla="*/ 1960689 h 2151380"/>
                <a:gd name="connsiteX1193" fmla="*/ 1244029 w 2151380"/>
                <a:gd name="connsiteY1193" fmla="*/ 1957896 h 2151380"/>
                <a:gd name="connsiteX1194" fmla="*/ 1267778 w 2151380"/>
                <a:gd name="connsiteY1194" fmla="*/ 1942529 h 2151380"/>
                <a:gd name="connsiteX1195" fmla="*/ 1274763 w 2151380"/>
                <a:gd name="connsiteY1195" fmla="*/ 1941132 h 2151380"/>
                <a:gd name="connsiteX1196" fmla="*/ 1276160 w 2151380"/>
                <a:gd name="connsiteY1196" fmla="*/ 1945323 h 2151380"/>
                <a:gd name="connsiteX1197" fmla="*/ 1266381 w 2151380"/>
                <a:gd name="connsiteY1197" fmla="*/ 1957896 h 2151380"/>
                <a:gd name="connsiteX1198" fmla="*/ 1257999 w 2151380"/>
                <a:gd name="connsiteY1198" fmla="*/ 1962087 h 2151380"/>
                <a:gd name="connsiteX1199" fmla="*/ 1252411 w 2151380"/>
                <a:gd name="connsiteY1199" fmla="*/ 1966278 h 2151380"/>
                <a:gd name="connsiteX1200" fmla="*/ 1249617 w 2151380"/>
                <a:gd name="connsiteY1200" fmla="*/ 1967674 h 2151380"/>
                <a:gd name="connsiteX1201" fmla="*/ 1248220 w 2151380"/>
                <a:gd name="connsiteY1201" fmla="*/ 1970469 h 2151380"/>
                <a:gd name="connsiteX1202" fmla="*/ 1255205 w 2151380"/>
                <a:gd name="connsiteY1202" fmla="*/ 1971866 h 2151380"/>
                <a:gd name="connsiteX1203" fmla="*/ 1269175 w 2151380"/>
                <a:gd name="connsiteY1203" fmla="*/ 1964881 h 2151380"/>
                <a:gd name="connsiteX1204" fmla="*/ 1277557 w 2151380"/>
                <a:gd name="connsiteY1204" fmla="*/ 1963484 h 2151380"/>
                <a:gd name="connsiteX1205" fmla="*/ 1280351 w 2151380"/>
                <a:gd name="connsiteY1205" fmla="*/ 1971866 h 2151380"/>
                <a:gd name="connsiteX1206" fmla="*/ 1269175 w 2151380"/>
                <a:gd name="connsiteY1206" fmla="*/ 1980248 h 2151380"/>
                <a:gd name="connsiteX1207" fmla="*/ 1260793 w 2151380"/>
                <a:gd name="connsiteY1207" fmla="*/ 1985836 h 2151380"/>
                <a:gd name="connsiteX1208" fmla="*/ 1273366 w 2151380"/>
                <a:gd name="connsiteY1208" fmla="*/ 1988629 h 2151380"/>
                <a:gd name="connsiteX1209" fmla="*/ 1284542 w 2151380"/>
                <a:gd name="connsiteY1209" fmla="*/ 1985836 h 2151380"/>
                <a:gd name="connsiteX1210" fmla="*/ 1291527 w 2151380"/>
                <a:gd name="connsiteY1210" fmla="*/ 1985836 h 2151380"/>
                <a:gd name="connsiteX1211" fmla="*/ 1288733 w 2151380"/>
                <a:gd name="connsiteY1211" fmla="*/ 1987233 h 2151380"/>
                <a:gd name="connsiteX1212" fmla="*/ 1291527 w 2151380"/>
                <a:gd name="connsiteY1212" fmla="*/ 1992821 h 2151380"/>
                <a:gd name="connsiteX1213" fmla="*/ 1290130 w 2151380"/>
                <a:gd name="connsiteY1213" fmla="*/ 1997012 h 2151380"/>
                <a:gd name="connsiteX1214" fmla="*/ 1281748 w 2151380"/>
                <a:gd name="connsiteY1214" fmla="*/ 2001203 h 2151380"/>
                <a:gd name="connsiteX1215" fmla="*/ 1274763 w 2151380"/>
                <a:gd name="connsiteY1215" fmla="*/ 2003997 h 2151380"/>
                <a:gd name="connsiteX1216" fmla="*/ 1269175 w 2151380"/>
                <a:gd name="connsiteY1216" fmla="*/ 2009584 h 2151380"/>
                <a:gd name="connsiteX1217" fmla="*/ 1266381 w 2151380"/>
                <a:gd name="connsiteY1217" fmla="*/ 2019364 h 2151380"/>
                <a:gd name="connsiteX1218" fmla="*/ 1269175 w 2151380"/>
                <a:gd name="connsiteY1218" fmla="*/ 2033334 h 2151380"/>
                <a:gd name="connsiteX1219" fmla="*/ 1273366 w 2151380"/>
                <a:gd name="connsiteY1219" fmla="*/ 2048701 h 2151380"/>
                <a:gd name="connsiteX1220" fmla="*/ 1274763 w 2151380"/>
                <a:gd name="connsiteY1220" fmla="*/ 2065464 h 2151380"/>
                <a:gd name="connsiteX1221" fmla="*/ 1278954 w 2151380"/>
                <a:gd name="connsiteY1221" fmla="*/ 2078038 h 2151380"/>
                <a:gd name="connsiteX1222" fmla="*/ 1277557 w 2151380"/>
                <a:gd name="connsiteY1222" fmla="*/ 2080832 h 2151380"/>
                <a:gd name="connsiteX1223" fmla="*/ 1277557 w 2151380"/>
                <a:gd name="connsiteY1223" fmla="*/ 2085023 h 2151380"/>
                <a:gd name="connsiteX1224" fmla="*/ 1274763 w 2151380"/>
                <a:gd name="connsiteY1224" fmla="*/ 2090611 h 2151380"/>
                <a:gd name="connsiteX1225" fmla="*/ 1316673 w 2151380"/>
                <a:gd name="connsiteY1225" fmla="*/ 2055686 h 2151380"/>
                <a:gd name="connsiteX1226" fmla="*/ 1308291 w 2151380"/>
                <a:gd name="connsiteY1226" fmla="*/ 2062671 h 2151380"/>
                <a:gd name="connsiteX1227" fmla="*/ 1298512 w 2151380"/>
                <a:gd name="connsiteY1227" fmla="*/ 2055686 h 2151380"/>
                <a:gd name="connsiteX1228" fmla="*/ 1292924 w 2151380"/>
                <a:gd name="connsiteY1228" fmla="*/ 2045907 h 2151380"/>
                <a:gd name="connsiteX1229" fmla="*/ 1280351 w 2151380"/>
                <a:gd name="connsiteY1229" fmla="*/ 2037524 h 2151380"/>
                <a:gd name="connsiteX1230" fmla="*/ 1278954 w 2151380"/>
                <a:gd name="connsiteY1230" fmla="*/ 2030539 h 2151380"/>
                <a:gd name="connsiteX1231" fmla="*/ 1276160 w 2151380"/>
                <a:gd name="connsiteY1231" fmla="*/ 2027746 h 2151380"/>
                <a:gd name="connsiteX1232" fmla="*/ 1274763 w 2151380"/>
                <a:gd name="connsiteY1232" fmla="*/ 2026349 h 2151380"/>
                <a:gd name="connsiteX1233" fmla="*/ 1276160 w 2151380"/>
                <a:gd name="connsiteY1233" fmla="*/ 2023554 h 2151380"/>
                <a:gd name="connsiteX1234" fmla="*/ 1280351 w 2151380"/>
                <a:gd name="connsiteY1234" fmla="*/ 2020761 h 2151380"/>
                <a:gd name="connsiteX1235" fmla="*/ 1283145 w 2151380"/>
                <a:gd name="connsiteY1235" fmla="*/ 2020761 h 2151380"/>
                <a:gd name="connsiteX1236" fmla="*/ 1280351 w 2151380"/>
                <a:gd name="connsiteY1236" fmla="*/ 2023554 h 2151380"/>
                <a:gd name="connsiteX1237" fmla="*/ 1284542 w 2151380"/>
                <a:gd name="connsiteY1237" fmla="*/ 2022158 h 2151380"/>
                <a:gd name="connsiteX1238" fmla="*/ 1285939 w 2151380"/>
                <a:gd name="connsiteY1238" fmla="*/ 2019364 h 2151380"/>
                <a:gd name="connsiteX1239" fmla="*/ 1287336 w 2151380"/>
                <a:gd name="connsiteY1239" fmla="*/ 2017967 h 2151380"/>
                <a:gd name="connsiteX1240" fmla="*/ 1283145 w 2151380"/>
                <a:gd name="connsiteY1240" fmla="*/ 2016569 h 2151380"/>
                <a:gd name="connsiteX1241" fmla="*/ 1294321 w 2151380"/>
                <a:gd name="connsiteY1241" fmla="*/ 2017967 h 2151380"/>
                <a:gd name="connsiteX1242" fmla="*/ 1290130 w 2151380"/>
                <a:gd name="connsiteY1242" fmla="*/ 2016569 h 2151380"/>
                <a:gd name="connsiteX1243" fmla="*/ 1302703 w 2151380"/>
                <a:gd name="connsiteY1243" fmla="*/ 2020761 h 2151380"/>
                <a:gd name="connsiteX1244" fmla="*/ 1306894 w 2151380"/>
                <a:gd name="connsiteY1244" fmla="*/ 2024952 h 2151380"/>
                <a:gd name="connsiteX1245" fmla="*/ 1309688 w 2151380"/>
                <a:gd name="connsiteY1245" fmla="*/ 2033334 h 2151380"/>
                <a:gd name="connsiteX1246" fmla="*/ 1316673 w 2151380"/>
                <a:gd name="connsiteY1246" fmla="*/ 2045907 h 2151380"/>
                <a:gd name="connsiteX1247" fmla="*/ 1316673 w 2151380"/>
                <a:gd name="connsiteY1247" fmla="*/ 2055686 h 2151380"/>
                <a:gd name="connsiteX1248" fmla="*/ 1674305 w 2151380"/>
                <a:gd name="connsiteY1248" fmla="*/ 1874076 h 2151380"/>
                <a:gd name="connsiteX1249" fmla="*/ 1668717 w 2151380"/>
                <a:gd name="connsiteY1249" fmla="*/ 1878267 h 2151380"/>
                <a:gd name="connsiteX1250" fmla="*/ 1650556 w 2151380"/>
                <a:gd name="connsiteY1250" fmla="*/ 1883854 h 2151380"/>
                <a:gd name="connsiteX1251" fmla="*/ 1632395 w 2151380"/>
                <a:gd name="connsiteY1251" fmla="*/ 1890839 h 2151380"/>
                <a:gd name="connsiteX1252" fmla="*/ 1617028 w 2151380"/>
                <a:gd name="connsiteY1252" fmla="*/ 1897824 h 2151380"/>
                <a:gd name="connsiteX1253" fmla="*/ 1610043 w 2151380"/>
                <a:gd name="connsiteY1253" fmla="*/ 1899222 h 2151380"/>
                <a:gd name="connsiteX1254" fmla="*/ 1603058 w 2151380"/>
                <a:gd name="connsiteY1254" fmla="*/ 1902016 h 2151380"/>
                <a:gd name="connsiteX1255" fmla="*/ 1584897 w 2151380"/>
                <a:gd name="connsiteY1255" fmla="*/ 1897824 h 2151380"/>
                <a:gd name="connsiteX1256" fmla="*/ 1572324 w 2151380"/>
                <a:gd name="connsiteY1256" fmla="*/ 1893634 h 2151380"/>
                <a:gd name="connsiteX1257" fmla="*/ 1563942 w 2151380"/>
                <a:gd name="connsiteY1257" fmla="*/ 1888046 h 2151380"/>
                <a:gd name="connsiteX1258" fmla="*/ 1558354 w 2151380"/>
                <a:gd name="connsiteY1258" fmla="*/ 1886649 h 2151380"/>
                <a:gd name="connsiteX1259" fmla="*/ 1548575 w 2151380"/>
                <a:gd name="connsiteY1259" fmla="*/ 1885252 h 2151380"/>
                <a:gd name="connsiteX1260" fmla="*/ 1536002 w 2151380"/>
                <a:gd name="connsiteY1260" fmla="*/ 1885252 h 2151380"/>
                <a:gd name="connsiteX1261" fmla="*/ 1537399 w 2151380"/>
                <a:gd name="connsiteY1261" fmla="*/ 1889443 h 2151380"/>
                <a:gd name="connsiteX1262" fmla="*/ 1538796 w 2151380"/>
                <a:gd name="connsiteY1262" fmla="*/ 1895031 h 2151380"/>
                <a:gd name="connsiteX1263" fmla="*/ 1538796 w 2151380"/>
                <a:gd name="connsiteY1263" fmla="*/ 1906207 h 2151380"/>
                <a:gd name="connsiteX1264" fmla="*/ 1541590 w 2151380"/>
                <a:gd name="connsiteY1264" fmla="*/ 1914589 h 2151380"/>
                <a:gd name="connsiteX1265" fmla="*/ 1540193 w 2151380"/>
                <a:gd name="connsiteY1265" fmla="*/ 1915986 h 2151380"/>
                <a:gd name="connsiteX1266" fmla="*/ 1538796 w 2151380"/>
                <a:gd name="connsiteY1266" fmla="*/ 1920177 h 2151380"/>
                <a:gd name="connsiteX1267" fmla="*/ 1538796 w 2151380"/>
                <a:gd name="connsiteY1267" fmla="*/ 1929956 h 2151380"/>
                <a:gd name="connsiteX1268" fmla="*/ 1540193 w 2151380"/>
                <a:gd name="connsiteY1268" fmla="*/ 1938338 h 2151380"/>
                <a:gd name="connsiteX1269" fmla="*/ 1540193 w 2151380"/>
                <a:gd name="connsiteY1269" fmla="*/ 1943926 h 2151380"/>
                <a:gd name="connsiteX1270" fmla="*/ 1540193 w 2151380"/>
                <a:gd name="connsiteY1270" fmla="*/ 1941132 h 2151380"/>
                <a:gd name="connsiteX1271" fmla="*/ 1538796 w 2151380"/>
                <a:gd name="connsiteY1271" fmla="*/ 1948117 h 2151380"/>
                <a:gd name="connsiteX1272" fmla="*/ 1537399 w 2151380"/>
                <a:gd name="connsiteY1272" fmla="*/ 1955102 h 2151380"/>
                <a:gd name="connsiteX1273" fmla="*/ 1533208 w 2151380"/>
                <a:gd name="connsiteY1273" fmla="*/ 1964881 h 2151380"/>
                <a:gd name="connsiteX1274" fmla="*/ 1530414 w 2151380"/>
                <a:gd name="connsiteY1274" fmla="*/ 1969072 h 2151380"/>
                <a:gd name="connsiteX1275" fmla="*/ 1527620 w 2151380"/>
                <a:gd name="connsiteY1275" fmla="*/ 1973263 h 2151380"/>
                <a:gd name="connsiteX1276" fmla="*/ 1530414 w 2151380"/>
                <a:gd name="connsiteY1276" fmla="*/ 1963484 h 2151380"/>
                <a:gd name="connsiteX1277" fmla="*/ 1526223 w 2151380"/>
                <a:gd name="connsiteY1277" fmla="*/ 1973263 h 2151380"/>
                <a:gd name="connsiteX1278" fmla="*/ 1523429 w 2151380"/>
                <a:gd name="connsiteY1278" fmla="*/ 1977454 h 2151380"/>
                <a:gd name="connsiteX1279" fmla="*/ 1520635 w 2151380"/>
                <a:gd name="connsiteY1279" fmla="*/ 1983042 h 2151380"/>
                <a:gd name="connsiteX1280" fmla="*/ 1524826 w 2151380"/>
                <a:gd name="connsiteY1280" fmla="*/ 1973263 h 2151380"/>
                <a:gd name="connsiteX1281" fmla="*/ 1517841 w 2151380"/>
                <a:gd name="connsiteY1281" fmla="*/ 1983042 h 2151380"/>
                <a:gd name="connsiteX1282" fmla="*/ 1512253 w 2151380"/>
                <a:gd name="connsiteY1282" fmla="*/ 1985836 h 2151380"/>
                <a:gd name="connsiteX1283" fmla="*/ 1508062 w 2151380"/>
                <a:gd name="connsiteY1283" fmla="*/ 1987233 h 2151380"/>
                <a:gd name="connsiteX1284" fmla="*/ 1503871 w 2151380"/>
                <a:gd name="connsiteY1284" fmla="*/ 1987233 h 2151380"/>
                <a:gd name="connsiteX1285" fmla="*/ 1499680 w 2151380"/>
                <a:gd name="connsiteY1285" fmla="*/ 1984439 h 2151380"/>
                <a:gd name="connsiteX1286" fmla="*/ 1496886 w 2151380"/>
                <a:gd name="connsiteY1286" fmla="*/ 1984439 h 2151380"/>
                <a:gd name="connsiteX1287" fmla="*/ 1496886 w 2151380"/>
                <a:gd name="connsiteY1287" fmla="*/ 1983042 h 2151380"/>
                <a:gd name="connsiteX1288" fmla="*/ 1502474 w 2151380"/>
                <a:gd name="connsiteY1288" fmla="*/ 1977454 h 2151380"/>
                <a:gd name="connsiteX1289" fmla="*/ 1505268 w 2151380"/>
                <a:gd name="connsiteY1289" fmla="*/ 1974659 h 2151380"/>
                <a:gd name="connsiteX1290" fmla="*/ 1508062 w 2151380"/>
                <a:gd name="connsiteY1290" fmla="*/ 1970469 h 2151380"/>
                <a:gd name="connsiteX1291" fmla="*/ 1505268 w 2151380"/>
                <a:gd name="connsiteY1291" fmla="*/ 1976057 h 2151380"/>
                <a:gd name="connsiteX1292" fmla="*/ 1506665 w 2151380"/>
                <a:gd name="connsiteY1292" fmla="*/ 1978851 h 2151380"/>
                <a:gd name="connsiteX1293" fmla="*/ 1512253 w 2151380"/>
                <a:gd name="connsiteY1293" fmla="*/ 1971866 h 2151380"/>
                <a:gd name="connsiteX1294" fmla="*/ 1516444 w 2151380"/>
                <a:gd name="connsiteY1294" fmla="*/ 1960689 h 2151380"/>
                <a:gd name="connsiteX1295" fmla="*/ 1519238 w 2151380"/>
                <a:gd name="connsiteY1295" fmla="*/ 1949514 h 2151380"/>
                <a:gd name="connsiteX1296" fmla="*/ 1520635 w 2151380"/>
                <a:gd name="connsiteY1296" fmla="*/ 1945323 h 2151380"/>
                <a:gd name="connsiteX1297" fmla="*/ 1522032 w 2151380"/>
                <a:gd name="connsiteY1297" fmla="*/ 1938338 h 2151380"/>
                <a:gd name="connsiteX1298" fmla="*/ 1522032 w 2151380"/>
                <a:gd name="connsiteY1298" fmla="*/ 1929956 h 2151380"/>
                <a:gd name="connsiteX1299" fmla="*/ 1522032 w 2151380"/>
                <a:gd name="connsiteY1299" fmla="*/ 1925764 h 2151380"/>
                <a:gd name="connsiteX1300" fmla="*/ 1519238 w 2151380"/>
                <a:gd name="connsiteY1300" fmla="*/ 1921574 h 2151380"/>
                <a:gd name="connsiteX1301" fmla="*/ 1517841 w 2151380"/>
                <a:gd name="connsiteY1301" fmla="*/ 1918779 h 2151380"/>
                <a:gd name="connsiteX1302" fmla="*/ 1516444 w 2151380"/>
                <a:gd name="connsiteY1302" fmla="*/ 1918779 h 2151380"/>
                <a:gd name="connsiteX1303" fmla="*/ 1516444 w 2151380"/>
                <a:gd name="connsiteY1303" fmla="*/ 1932749 h 2151380"/>
                <a:gd name="connsiteX1304" fmla="*/ 1513650 w 2151380"/>
                <a:gd name="connsiteY1304" fmla="*/ 1935544 h 2151380"/>
                <a:gd name="connsiteX1305" fmla="*/ 1515047 w 2151380"/>
                <a:gd name="connsiteY1305" fmla="*/ 1928559 h 2151380"/>
                <a:gd name="connsiteX1306" fmla="*/ 1515047 w 2151380"/>
                <a:gd name="connsiteY1306" fmla="*/ 1925764 h 2151380"/>
                <a:gd name="connsiteX1307" fmla="*/ 1515047 w 2151380"/>
                <a:gd name="connsiteY1307" fmla="*/ 1920177 h 2151380"/>
                <a:gd name="connsiteX1308" fmla="*/ 1513650 w 2151380"/>
                <a:gd name="connsiteY1308" fmla="*/ 1899222 h 2151380"/>
                <a:gd name="connsiteX1309" fmla="*/ 1505268 w 2151380"/>
                <a:gd name="connsiteY1309" fmla="*/ 1897824 h 2151380"/>
                <a:gd name="connsiteX1310" fmla="*/ 1494092 w 2151380"/>
                <a:gd name="connsiteY1310" fmla="*/ 1897824 h 2151380"/>
                <a:gd name="connsiteX1311" fmla="*/ 1488504 w 2151380"/>
                <a:gd name="connsiteY1311" fmla="*/ 1893634 h 2151380"/>
                <a:gd name="connsiteX1312" fmla="*/ 1485710 w 2151380"/>
                <a:gd name="connsiteY1312" fmla="*/ 1886649 h 2151380"/>
                <a:gd name="connsiteX1313" fmla="*/ 1484313 w 2151380"/>
                <a:gd name="connsiteY1313" fmla="*/ 1878267 h 2151380"/>
                <a:gd name="connsiteX1314" fmla="*/ 1481519 w 2151380"/>
                <a:gd name="connsiteY1314" fmla="*/ 1872679 h 2151380"/>
                <a:gd name="connsiteX1315" fmla="*/ 1484313 w 2151380"/>
                <a:gd name="connsiteY1315" fmla="*/ 1867091 h 2151380"/>
                <a:gd name="connsiteX1316" fmla="*/ 1489901 w 2151380"/>
                <a:gd name="connsiteY1316" fmla="*/ 1861503 h 2151380"/>
                <a:gd name="connsiteX1317" fmla="*/ 1496886 w 2151380"/>
                <a:gd name="connsiteY1317" fmla="*/ 1860106 h 2151380"/>
                <a:gd name="connsiteX1318" fmla="*/ 1503871 w 2151380"/>
                <a:gd name="connsiteY1318" fmla="*/ 1855914 h 2151380"/>
                <a:gd name="connsiteX1319" fmla="*/ 1502474 w 2151380"/>
                <a:gd name="connsiteY1319" fmla="*/ 1846136 h 2151380"/>
                <a:gd name="connsiteX1320" fmla="*/ 1498283 w 2151380"/>
                <a:gd name="connsiteY1320" fmla="*/ 1833563 h 2151380"/>
                <a:gd name="connsiteX1321" fmla="*/ 1491298 w 2151380"/>
                <a:gd name="connsiteY1321" fmla="*/ 1812608 h 2151380"/>
                <a:gd name="connsiteX1322" fmla="*/ 1487107 w 2151380"/>
                <a:gd name="connsiteY1322" fmla="*/ 1804226 h 2151380"/>
                <a:gd name="connsiteX1323" fmla="*/ 1485710 w 2151380"/>
                <a:gd name="connsiteY1323" fmla="*/ 1800034 h 2151380"/>
                <a:gd name="connsiteX1324" fmla="*/ 1487107 w 2151380"/>
                <a:gd name="connsiteY1324" fmla="*/ 1797241 h 2151380"/>
                <a:gd name="connsiteX1325" fmla="*/ 1480122 w 2151380"/>
                <a:gd name="connsiteY1325" fmla="*/ 1793049 h 2151380"/>
                <a:gd name="connsiteX1326" fmla="*/ 1482916 w 2151380"/>
                <a:gd name="connsiteY1326" fmla="*/ 1790256 h 2151380"/>
                <a:gd name="connsiteX1327" fmla="*/ 1487107 w 2151380"/>
                <a:gd name="connsiteY1327" fmla="*/ 1788859 h 2151380"/>
                <a:gd name="connsiteX1328" fmla="*/ 1496886 w 2151380"/>
                <a:gd name="connsiteY1328" fmla="*/ 1788859 h 2151380"/>
                <a:gd name="connsiteX1329" fmla="*/ 1515047 w 2151380"/>
                <a:gd name="connsiteY1329" fmla="*/ 1793049 h 2151380"/>
                <a:gd name="connsiteX1330" fmla="*/ 1517841 w 2151380"/>
                <a:gd name="connsiteY1330" fmla="*/ 1809814 h 2151380"/>
                <a:gd name="connsiteX1331" fmla="*/ 1520635 w 2151380"/>
                <a:gd name="connsiteY1331" fmla="*/ 1825181 h 2151380"/>
                <a:gd name="connsiteX1332" fmla="*/ 1524826 w 2151380"/>
                <a:gd name="connsiteY1332" fmla="*/ 1829372 h 2151380"/>
                <a:gd name="connsiteX1333" fmla="*/ 1529017 w 2151380"/>
                <a:gd name="connsiteY1333" fmla="*/ 1825181 h 2151380"/>
                <a:gd name="connsiteX1334" fmla="*/ 1534605 w 2151380"/>
                <a:gd name="connsiteY1334" fmla="*/ 1816799 h 2151380"/>
                <a:gd name="connsiteX1335" fmla="*/ 1537399 w 2151380"/>
                <a:gd name="connsiteY1335" fmla="*/ 1814004 h 2151380"/>
                <a:gd name="connsiteX1336" fmla="*/ 1537399 w 2151380"/>
                <a:gd name="connsiteY1336" fmla="*/ 1811211 h 2151380"/>
                <a:gd name="connsiteX1337" fmla="*/ 1544384 w 2151380"/>
                <a:gd name="connsiteY1337" fmla="*/ 1801432 h 2151380"/>
                <a:gd name="connsiteX1338" fmla="*/ 1548575 w 2151380"/>
                <a:gd name="connsiteY1338" fmla="*/ 1797241 h 2151380"/>
                <a:gd name="connsiteX1339" fmla="*/ 1551369 w 2151380"/>
                <a:gd name="connsiteY1339" fmla="*/ 1795844 h 2151380"/>
                <a:gd name="connsiteX1340" fmla="*/ 1555560 w 2151380"/>
                <a:gd name="connsiteY1340" fmla="*/ 1797241 h 2151380"/>
                <a:gd name="connsiteX1341" fmla="*/ 1554163 w 2151380"/>
                <a:gd name="connsiteY1341" fmla="*/ 1794447 h 2151380"/>
                <a:gd name="connsiteX1342" fmla="*/ 1555560 w 2151380"/>
                <a:gd name="connsiteY1342" fmla="*/ 1790256 h 2151380"/>
                <a:gd name="connsiteX1343" fmla="*/ 1556957 w 2151380"/>
                <a:gd name="connsiteY1343" fmla="*/ 1788859 h 2151380"/>
                <a:gd name="connsiteX1344" fmla="*/ 1556957 w 2151380"/>
                <a:gd name="connsiteY1344" fmla="*/ 1786064 h 2151380"/>
                <a:gd name="connsiteX1345" fmla="*/ 1562545 w 2151380"/>
                <a:gd name="connsiteY1345" fmla="*/ 1786064 h 2151380"/>
                <a:gd name="connsiteX1346" fmla="*/ 1568133 w 2151380"/>
                <a:gd name="connsiteY1346" fmla="*/ 1786064 h 2151380"/>
                <a:gd name="connsiteX1347" fmla="*/ 1570927 w 2151380"/>
                <a:gd name="connsiteY1347" fmla="*/ 1790256 h 2151380"/>
                <a:gd name="connsiteX1348" fmla="*/ 1570927 w 2151380"/>
                <a:gd name="connsiteY1348" fmla="*/ 1791653 h 2151380"/>
                <a:gd name="connsiteX1349" fmla="*/ 1572324 w 2151380"/>
                <a:gd name="connsiteY1349" fmla="*/ 1791653 h 2151380"/>
                <a:gd name="connsiteX1350" fmla="*/ 1570927 w 2151380"/>
                <a:gd name="connsiteY1350" fmla="*/ 1793049 h 2151380"/>
                <a:gd name="connsiteX1351" fmla="*/ 1575118 w 2151380"/>
                <a:gd name="connsiteY1351" fmla="*/ 1794447 h 2151380"/>
                <a:gd name="connsiteX1352" fmla="*/ 1577912 w 2151380"/>
                <a:gd name="connsiteY1352" fmla="*/ 1795844 h 2151380"/>
                <a:gd name="connsiteX1353" fmla="*/ 1579309 w 2151380"/>
                <a:gd name="connsiteY1353" fmla="*/ 1798638 h 2151380"/>
                <a:gd name="connsiteX1354" fmla="*/ 1577912 w 2151380"/>
                <a:gd name="connsiteY1354" fmla="*/ 1801432 h 2151380"/>
                <a:gd name="connsiteX1355" fmla="*/ 1576515 w 2151380"/>
                <a:gd name="connsiteY1355" fmla="*/ 1805623 h 2151380"/>
                <a:gd name="connsiteX1356" fmla="*/ 1572324 w 2151380"/>
                <a:gd name="connsiteY1356" fmla="*/ 1814004 h 2151380"/>
                <a:gd name="connsiteX1357" fmla="*/ 1569530 w 2151380"/>
                <a:gd name="connsiteY1357" fmla="*/ 1818196 h 2151380"/>
                <a:gd name="connsiteX1358" fmla="*/ 1565339 w 2151380"/>
                <a:gd name="connsiteY1358" fmla="*/ 1823784 h 2151380"/>
                <a:gd name="connsiteX1359" fmla="*/ 1556957 w 2151380"/>
                <a:gd name="connsiteY1359" fmla="*/ 1833563 h 2151380"/>
                <a:gd name="connsiteX1360" fmla="*/ 1549972 w 2151380"/>
                <a:gd name="connsiteY1360" fmla="*/ 1847533 h 2151380"/>
                <a:gd name="connsiteX1361" fmla="*/ 1545781 w 2151380"/>
                <a:gd name="connsiteY1361" fmla="*/ 1855914 h 2151380"/>
                <a:gd name="connsiteX1362" fmla="*/ 1547178 w 2151380"/>
                <a:gd name="connsiteY1362" fmla="*/ 1858709 h 2151380"/>
                <a:gd name="connsiteX1363" fmla="*/ 1568133 w 2151380"/>
                <a:gd name="connsiteY1363" fmla="*/ 1858709 h 2151380"/>
                <a:gd name="connsiteX1364" fmla="*/ 1597470 w 2151380"/>
                <a:gd name="connsiteY1364" fmla="*/ 1864297 h 2151380"/>
                <a:gd name="connsiteX1365" fmla="*/ 1611440 w 2151380"/>
                <a:gd name="connsiteY1365" fmla="*/ 1865694 h 2151380"/>
                <a:gd name="connsiteX1366" fmla="*/ 1626807 w 2151380"/>
                <a:gd name="connsiteY1366" fmla="*/ 1860106 h 2151380"/>
                <a:gd name="connsiteX1367" fmla="*/ 1642174 w 2151380"/>
                <a:gd name="connsiteY1367" fmla="*/ 1855914 h 2151380"/>
                <a:gd name="connsiteX1368" fmla="*/ 1657541 w 2151380"/>
                <a:gd name="connsiteY1368" fmla="*/ 1853121 h 2151380"/>
                <a:gd name="connsiteX1369" fmla="*/ 1664526 w 2151380"/>
                <a:gd name="connsiteY1369" fmla="*/ 1851724 h 2151380"/>
                <a:gd name="connsiteX1370" fmla="*/ 1672908 w 2151380"/>
                <a:gd name="connsiteY1370" fmla="*/ 1850327 h 2151380"/>
                <a:gd name="connsiteX1371" fmla="*/ 1672908 w 2151380"/>
                <a:gd name="connsiteY1371" fmla="*/ 1857312 h 2151380"/>
                <a:gd name="connsiteX1372" fmla="*/ 1677099 w 2151380"/>
                <a:gd name="connsiteY1372" fmla="*/ 1861503 h 2151380"/>
                <a:gd name="connsiteX1373" fmla="*/ 1674305 w 2151380"/>
                <a:gd name="connsiteY1373" fmla="*/ 1874076 h 2151380"/>
                <a:gd name="connsiteX1374" fmla="*/ 1784668 w 2151380"/>
                <a:gd name="connsiteY1374" fmla="*/ 1730184 h 2151380"/>
                <a:gd name="connsiteX1375" fmla="*/ 1781874 w 2151380"/>
                <a:gd name="connsiteY1375" fmla="*/ 1731582 h 2151380"/>
                <a:gd name="connsiteX1376" fmla="*/ 1780476 w 2151380"/>
                <a:gd name="connsiteY1376" fmla="*/ 1728788 h 2151380"/>
                <a:gd name="connsiteX1377" fmla="*/ 1770698 w 2151380"/>
                <a:gd name="connsiteY1377" fmla="*/ 1719009 h 2151380"/>
                <a:gd name="connsiteX1378" fmla="*/ 1759522 w 2151380"/>
                <a:gd name="connsiteY1378" fmla="*/ 1709229 h 2151380"/>
                <a:gd name="connsiteX1379" fmla="*/ 1751140 w 2151380"/>
                <a:gd name="connsiteY1379" fmla="*/ 1700848 h 2151380"/>
                <a:gd name="connsiteX1380" fmla="*/ 1751140 w 2151380"/>
                <a:gd name="connsiteY1380" fmla="*/ 1695259 h 2151380"/>
                <a:gd name="connsiteX1381" fmla="*/ 1753934 w 2151380"/>
                <a:gd name="connsiteY1381" fmla="*/ 1686878 h 2151380"/>
                <a:gd name="connsiteX1382" fmla="*/ 1748346 w 2151380"/>
                <a:gd name="connsiteY1382" fmla="*/ 1681289 h 2151380"/>
                <a:gd name="connsiteX1383" fmla="*/ 1735773 w 2151380"/>
                <a:gd name="connsiteY1383" fmla="*/ 1672908 h 2151380"/>
                <a:gd name="connsiteX1384" fmla="*/ 1723200 w 2151380"/>
                <a:gd name="connsiteY1384" fmla="*/ 1661732 h 2151380"/>
                <a:gd name="connsiteX1385" fmla="*/ 1710627 w 2151380"/>
                <a:gd name="connsiteY1385" fmla="*/ 1654747 h 2151380"/>
                <a:gd name="connsiteX1386" fmla="*/ 1702245 w 2151380"/>
                <a:gd name="connsiteY1386" fmla="*/ 1644968 h 2151380"/>
                <a:gd name="connsiteX1387" fmla="*/ 1699451 w 2151380"/>
                <a:gd name="connsiteY1387" fmla="*/ 1633792 h 2151380"/>
                <a:gd name="connsiteX1388" fmla="*/ 1706436 w 2151380"/>
                <a:gd name="connsiteY1388" fmla="*/ 1626807 h 2151380"/>
                <a:gd name="connsiteX1389" fmla="*/ 1723200 w 2151380"/>
                <a:gd name="connsiteY1389" fmla="*/ 1635189 h 2151380"/>
                <a:gd name="connsiteX1390" fmla="*/ 1730185 w 2151380"/>
                <a:gd name="connsiteY1390" fmla="*/ 1639379 h 2151380"/>
                <a:gd name="connsiteX1391" fmla="*/ 1737170 w 2151380"/>
                <a:gd name="connsiteY1391" fmla="*/ 1642174 h 2151380"/>
                <a:gd name="connsiteX1392" fmla="*/ 1745552 w 2151380"/>
                <a:gd name="connsiteY1392" fmla="*/ 1647762 h 2151380"/>
                <a:gd name="connsiteX1393" fmla="*/ 1751140 w 2151380"/>
                <a:gd name="connsiteY1393" fmla="*/ 1653349 h 2151380"/>
                <a:gd name="connsiteX1394" fmla="*/ 1759522 w 2151380"/>
                <a:gd name="connsiteY1394" fmla="*/ 1660334 h 2151380"/>
                <a:gd name="connsiteX1395" fmla="*/ 1762316 w 2151380"/>
                <a:gd name="connsiteY1395" fmla="*/ 1663129 h 2151380"/>
                <a:gd name="connsiteX1396" fmla="*/ 1763713 w 2151380"/>
                <a:gd name="connsiteY1396" fmla="*/ 1656144 h 2151380"/>
                <a:gd name="connsiteX1397" fmla="*/ 1752537 w 2151380"/>
                <a:gd name="connsiteY1397" fmla="*/ 1644968 h 2151380"/>
                <a:gd name="connsiteX1398" fmla="*/ 1739964 w 2151380"/>
                <a:gd name="connsiteY1398" fmla="*/ 1632394 h 2151380"/>
                <a:gd name="connsiteX1399" fmla="*/ 1731582 w 2151380"/>
                <a:gd name="connsiteY1399" fmla="*/ 1624013 h 2151380"/>
                <a:gd name="connsiteX1400" fmla="*/ 1723200 w 2151380"/>
                <a:gd name="connsiteY1400" fmla="*/ 1619822 h 2151380"/>
                <a:gd name="connsiteX1401" fmla="*/ 1709230 w 2151380"/>
                <a:gd name="connsiteY1401" fmla="*/ 1607249 h 2151380"/>
                <a:gd name="connsiteX1402" fmla="*/ 1699451 w 2151380"/>
                <a:gd name="connsiteY1402" fmla="*/ 1604454 h 2151380"/>
                <a:gd name="connsiteX1403" fmla="*/ 1693863 w 2151380"/>
                <a:gd name="connsiteY1403" fmla="*/ 1598867 h 2151380"/>
                <a:gd name="connsiteX1404" fmla="*/ 1693863 w 2151380"/>
                <a:gd name="connsiteY1404" fmla="*/ 1587691 h 2151380"/>
                <a:gd name="connsiteX1405" fmla="*/ 1702245 w 2151380"/>
                <a:gd name="connsiteY1405" fmla="*/ 1587691 h 2151380"/>
                <a:gd name="connsiteX1406" fmla="*/ 1706436 w 2151380"/>
                <a:gd name="connsiteY1406" fmla="*/ 1593279 h 2151380"/>
                <a:gd name="connsiteX1407" fmla="*/ 1714818 w 2151380"/>
                <a:gd name="connsiteY1407" fmla="*/ 1591882 h 2151380"/>
                <a:gd name="connsiteX1408" fmla="*/ 1723200 w 2151380"/>
                <a:gd name="connsiteY1408" fmla="*/ 1594676 h 2151380"/>
                <a:gd name="connsiteX1409" fmla="*/ 1731582 w 2151380"/>
                <a:gd name="connsiteY1409" fmla="*/ 1603058 h 2151380"/>
                <a:gd name="connsiteX1410" fmla="*/ 1739964 w 2151380"/>
                <a:gd name="connsiteY1410" fmla="*/ 1608646 h 2151380"/>
                <a:gd name="connsiteX1411" fmla="*/ 1755331 w 2151380"/>
                <a:gd name="connsiteY1411" fmla="*/ 1622616 h 2151380"/>
                <a:gd name="connsiteX1412" fmla="*/ 1769301 w 2151380"/>
                <a:gd name="connsiteY1412" fmla="*/ 1636586 h 2151380"/>
                <a:gd name="connsiteX1413" fmla="*/ 1776286 w 2151380"/>
                <a:gd name="connsiteY1413" fmla="*/ 1628204 h 2151380"/>
                <a:gd name="connsiteX1414" fmla="*/ 1767904 w 2151380"/>
                <a:gd name="connsiteY1414" fmla="*/ 1630998 h 2151380"/>
                <a:gd name="connsiteX1415" fmla="*/ 1763713 w 2151380"/>
                <a:gd name="connsiteY1415" fmla="*/ 1622616 h 2151380"/>
                <a:gd name="connsiteX1416" fmla="*/ 1760919 w 2151380"/>
                <a:gd name="connsiteY1416" fmla="*/ 1615631 h 2151380"/>
                <a:gd name="connsiteX1417" fmla="*/ 1758125 w 2151380"/>
                <a:gd name="connsiteY1417" fmla="*/ 1614234 h 2151380"/>
                <a:gd name="connsiteX1418" fmla="*/ 1748346 w 2151380"/>
                <a:gd name="connsiteY1418" fmla="*/ 1611439 h 2151380"/>
                <a:gd name="connsiteX1419" fmla="*/ 1753934 w 2151380"/>
                <a:gd name="connsiteY1419" fmla="*/ 1608646 h 2151380"/>
                <a:gd name="connsiteX1420" fmla="*/ 1756728 w 2151380"/>
                <a:gd name="connsiteY1420" fmla="*/ 1604454 h 2151380"/>
                <a:gd name="connsiteX1421" fmla="*/ 1752537 w 2151380"/>
                <a:gd name="connsiteY1421" fmla="*/ 1590484 h 2151380"/>
                <a:gd name="connsiteX1422" fmla="*/ 1766507 w 2151380"/>
                <a:gd name="connsiteY1422" fmla="*/ 1587691 h 2151380"/>
                <a:gd name="connsiteX1423" fmla="*/ 1770698 w 2151380"/>
                <a:gd name="connsiteY1423" fmla="*/ 1598867 h 2151380"/>
                <a:gd name="connsiteX1424" fmla="*/ 1774889 w 2151380"/>
                <a:gd name="connsiteY1424" fmla="*/ 1605852 h 2151380"/>
                <a:gd name="connsiteX1425" fmla="*/ 1788859 w 2151380"/>
                <a:gd name="connsiteY1425" fmla="*/ 1604454 h 2151380"/>
                <a:gd name="connsiteX1426" fmla="*/ 1790256 w 2151380"/>
                <a:gd name="connsiteY1426" fmla="*/ 1597469 h 2151380"/>
                <a:gd name="connsiteX1427" fmla="*/ 1781874 w 2151380"/>
                <a:gd name="connsiteY1427" fmla="*/ 1590484 h 2151380"/>
                <a:gd name="connsiteX1428" fmla="*/ 1783271 w 2151380"/>
                <a:gd name="connsiteY1428" fmla="*/ 1584897 h 2151380"/>
                <a:gd name="connsiteX1429" fmla="*/ 1779080 w 2151380"/>
                <a:gd name="connsiteY1429" fmla="*/ 1586294 h 2151380"/>
                <a:gd name="connsiteX1430" fmla="*/ 1773492 w 2151380"/>
                <a:gd name="connsiteY1430" fmla="*/ 1591882 h 2151380"/>
                <a:gd name="connsiteX1431" fmla="*/ 1770698 w 2151380"/>
                <a:gd name="connsiteY1431" fmla="*/ 1593279 h 2151380"/>
                <a:gd name="connsiteX1432" fmla="*/ 1769301 w 2151380"/>
                <a:gd name="connsiteY1432" fmla="*/ 1583499 h 2151380"/>
                <a:gd name="connsiteX1433" fmla="*/ 1760919 w 2151380"/>
                <a:gd name="connsiteY1433" fmla="*/ 1576514 h 2151380"/>
                <a:gd name="connsiteX1434" fmla="*/ 1759522 w 2151380"/>
                <a:gd name="connsiteY1434" fmla="*/ 1572324 h 2151380"/>
                <a:gd name="connsiteX1435" fmla="*/ 1762316 w 2151380"/>
                <a:gd name="connsiteY1435" fmla="*/ 1569529 h 2151380"/>
                <a:gd name="connsiteX1436" fmla="*/ 1770698 w 2151380"/>
                <a:gd name="connsiteY1436" fmla="*/ 1568133 h 2151380"/>
                <a:gd name="connsiteX1437" fmla="*/ 1765110 w 2151380"/>
                <a:gd name="connsiteY1437" fmla="*/ 1556957 h 2151380"/>
                <a:gd name="connsiteX1438" fmla="*/ 1760919 w 2151380"/>
                <a:gd name="connsiteY1438" fmla="*/ 1549972 h 2151380"/>
                <a:gd name="connsiteX1439" fmla="*/ 1756728 w 2151380"/>
                <a:gd name="connsiteY1439" fmla="*/ 1544384 h 2151380"/>
                <a:gd name="connsiteX1440" fmla="*/ 1751140 w 2151380"/>
                <a:gd name="connsiteY1440" fmla="*/ 1552766 h 2151380"/>
                <a:gd name="connsiteX1441" fmla="*/ 1749743 w 2151380"/>
                <a:gd name="connsiteY1441" fmla="*/ 1555559 h 2151380"/>
                <a:gd name="connsiteX1442" fmla="*/ 1746949 w 2151380"/>
                <a:gd name="connsiteY1442" fmla="*/ 1555559 h 2151380"/>
                <a:gd name="connsiteX1443" fmla="*/ 1734376 w 2151380"/>
                <a:gd name="connsiteY1443" fmla="*/ 1552766 h 2151380"/>
                <a:gd name="connsiteX1444" fmla="*/ 1732979 w 2151380"/>
                <a:gd name="connsiteY1444" fmla="*/ 1545781 h 2151380"/>
                <a:gd name="connsiteX1445" fmla="*/ 1738567 w 2151380"/>
                <a:gd name="connsiteY1445" fmla="*/ 1540193 h 2151380"/>
                <a:gd name="connsiteX1446" fmla="*/ 1739964 w 2151380"/>
                <a:gd name="connsiteY1446" fmla="*/ 1536002 h 2151380"/>
                <a:gd name="connsiteX1447" fmla="*/ 1741361 w 2151380"/>
                <a:gd name="connsiteY1447" fmla="*/ 1533208 h 2151380"/>
                <a:gd name="connsiteX1448" fmla="*/ 1744155 w 2151380"/>
                <a:gd name="connsiteY1448" fmla="*/ 1530414 h 2151380"/>
                <a:gd name="connsiteX1449" fmla="*/ 1744155 w 2151380"/>
                <a:gd name="connsiteY1449" fmla="*/ 1527619 h 2151380"/>
                <a:gd name="connsiteX1450" fmla="*/ 1748346 w 2151380"/>
                <a:gd name="connsiteY1450" fmla="*/ 1519238 h 2151380"/>
                <a:gd name="connsiteX1451" fmla="*/ 1753934 w 2151380"/>
                <a:gd name="connsiteY1451" fmla="*/ 1520634 h 2151380"/>
                <a:gd name="connsiteX1452" fmla="*/ 1758125 w 2151380"/>
                <a:gd name="connsiteY1452" fmla="*/ 1520634 h 2151380"/>
                <a:gd name="connsiteX1453" fmla="*/ 1770698 w 2151380"/>
                <a:gd name="connsiteY1453" fmla="*/ 1527619 h 2151380"/>
                <a:gd name="connsiteX1454" fmla="*/ 1774889 w 2151380"/>
                <a:gd name="connsiteY1454" fmla="*/ 1536002 h 2151380"/>
                <a:gd name="connsiteX1455" fmla="*/ 1780476 w 2151380"/>
                <a:gd name="connsiteY1455" fmla="*/ 1544384 h 2151380"/>
                <a:gd name="connsiteX1456" fmla="*/ 1788859 w 2151380"/>
                <a:gd name="connsiteY1456" fmla="*/ 1559751 h 2151380"/>
                <a:gd name="connsiteX1457" fmla="*/ 1800035 w 2151380"/>
                <a:gd name="connsiteY1457" fmla="*/ 1575118 h 2151380"/>
                <a:gd name="connsiteX1458" fmla="*/ 1808416 w 2151380"/>
                <a:gd name="connsiteY1458" fmla="*/ 1576514 h 2151380"/>
                <a:gd name="connsiteX1459" fmla="*/ 1815401 w 2151380"/>
                <a:gd name="connsiteY1459" fmla="*/ 1561148 h 2151380"/>
                <a:gd name="connsiteX1460" fmla="*/ 1814005 w 2151380"/>
                <a:gd name="connsiteY1460" fmla="*/ 1549972 h 2151380"/>
                <a:gd name="connsiteX1461" fmla="*/ 1819593 w 2151380"/>
                <a:gd name="connsiteY1461" fmla="*/ 1547178 h 2151380"/>
                <a:gd name="connsiteX1462" fmla="*/ 1825181 w 2151380"/>
                <a:gd name="connsiteY1462" fmla="*/ 1545781 h 2151380"/>
                <a:gd name="connsiteX1463" fmla="*/ 1840548 w 2151380"/>
                <a:gd name="connsiteY1463" fmla="*/ 1545781 h 2151380"/>
                <a:gd name="connsiteX1464" fmla="*/ 1837754 w 2151380"/>
                <a:gd name="connsiteY1464" fmla="*/ 1563942 h 2151380"/>
                <a:gd name="connsiteX1465" fmla="*/ 1836356 w 2151380"/>
                <a:gd name="connsiteY1465" fmla="*/ 1572324 h 2151380"/>
                <a:gd name="connsiteX1466" fmla="*/ 1834960 w 2151380"/>
                <a:gd name="connsiteY1466" fmla="*/ 1577912 h 2151380"/>
                <a:gd name="connsiteX1467" fmla="*/ 1832166 w 2151380"/>
                <a:gd name="connsiteY1467" fmla="*/ 1584897 h 2151380"/>
                <a:gd name="connsiteX1468" fmla="*/ 1822386 w 2151380"/>
                <a:gd name="connsiteY1468" fmla="*/ 1584897 h 2151380"/>
                <a:gd name="connsiteX1469" fmla="*/ 1814005 w 2151380"/>
                <a:gd name="connsiteY1469" fmla="*/ 1590484 h 2151380"/>
                <a:gd name="connsiteX1470" fmla="*/ 1814005 w 2151380"/>
                <a:gd name="connsiteY1470" fmla="*/ 1582103 h 2151380"/>
                <a:gd name="connsiteX1471" fmla="*/ 1811211 w 2151380"/>
                <a:gd name="connsiteY1471" fmla="*/ 1586294 h 2151380"/>
                <a:gd name="connsiteX1472" fmla="*/ 1811211 w 2151380"/>
                <a:gd name="connsiteY1472" fmla="*/ 1590484 h 2151380"/>
                <a:gd name="connsiteX1473" fmla="*/ 1807020 w 2151380"/>
                <a:gd name="connsiteY1473" fmla="*/ 1597469 h 2151380"/>
                <a:gd name="connsiteX1474" fmla="*/ 1800035 w 2151380"/>
                <a:gd name="connsiteY1474" fmla="*/ 1603058 h 2151380"/>
                <a:gd name="connsiteX1475" fmla="*/ 1797241 w 2151380"/>
                <a:gd name="connsiteY1475" fmla="*/ 1612837 h 2151380"/>
                <a:gd name="connsiteX1476" fmla="*/ 1788859 w 2151380"/>
                <a:gd name="connsiteY1476" fmla="*/ 1633792 h 2151380"/>
                <a:gd name="connsiteX1477" fmla="*/ 1786065 w 2151380"/>
                <a:gd name="connsiteY1477" fmla="*/ 1650556 h 2151380"/>
                <a:gd name="connsiteX1478" fmla="*/ 1787461 w 2151380"/>
                <a:gd name="connsiteY1478" fmla="*/ 1656144 h 2151380"/>
                <a:gd name="connsiteX1479" fmla="*/ 1784668 w 2151380"/>
                <a:gd name="connsiteY1479" fmla="*/ 1657541 h 2151380"/>
                <a:gd name="connsiteX1480" fmla="*/ 1781874 w 2151380"/>
                <a:gd name="connsiteY1480" fmla="*/ 1660334 h 2151380"/>
                <a:gd name="connsiteX1481" fmla="*/ 1776286 w 2151380"/>
                <a:gd name="connsiteY1481" fmla="*/ 1675702 h 2151380"/>
                <a:gd name="connsiteX1482" fmla="*/ 1779080 w 2151380"/>
                <a:gd name="connsiteY1482" fmla="*/ 1682687 h 2151380"/>
                <a:gd name="connsiteX1483" fmla="*/ 1773492 w 2151380"/>
                <a:gd name="connsiteY1483" fmla="*/ 1688274 h 2151380"/>
                <a:gd name="connsiteX1484" fmla="*/ 1767904 w 2151380"/>
                <a:gd name="connsiteY1484" fmla="*/ 1695259 h 2151380"/>
                <a:gd name="connsiteX1485" fmla="*/ 1763713 w 2151380"/>
                <a:gd name="connsiteY1485" fmla="*/ 1699451 h 2151380"/>
                <a:gd name="connsiteX1486" fmla="*/ 1770698 w 2151380"/>
                <a:gd name="connsiteY1486" fmla="*/ 1700848 h 2151380"/>
                <a:gd name="connsiteX1487" fmla="*/ 1776286 w 2151380"/>
                <a:gd name="connsiteY1487" fmla="*/ 1705039 h 2151380"/>
                <a:gd name="connsiteX1488" fmla="*/ 1780476 w 2151380"/>
                <a:gd name="connsiteY1488" fmla="*/ 1710627 h 2151380"/>
                <a:gd name="connsiteX1489" fmla="*/ 1783271 w 2151380"/>
                <a:gd name="connsiteY1489" fmla="*/ 1713421 h 2151380"/>
                <a:gd name="connsiteX1490" fmla="*/ 1788859 w 2151380"/>
                <a:gd name="connsiteY1490" fmla="*/ 1716214 h 2151380"/>
                <a:gd name="connsiteX1491" fmla="*/ 1793050 w 2151380"/>
                <a:gd name="connsiteY1491" fmla="*/ 1719009 h 2151380"/>
                <a:gd name="connsiteX1492" fmla="*/ 1795844 w 2151380"/>
                <a:gd name="connsiteY1492" fmla="*/ 1723199 h 2151380"/>
                <a:gd name="connsiteX1493" fmla="*/ 1801431 w 2151380"/>
                <a:gd name="connsiteY1493" fmla="*/ 1728788 h 2151380"/>
                <a:gd name="connsiteX1494" fmla="*/ 1784668 w 2151380"/>
                <a:gd name="connsiteY1494" fmla="*/ 1730184 h 2151380"/>
                <a:gd name="connsiteX1495" fmla="*/ 1794446 w 2151380"/>
                <a:gd name="connsiteY1495" fmla="*/ 1677099 h 2151380"/>
                <a:gd name="connsiteX1496" fmla="*/ 1781874 w 2151380"/>
                <a:gd name="connsiteY1496" fmla="*/ 1672908 h 2151380"/>
                <a:gd name="connsiteX1497" fmla="*/ 1780476 w 2151380"/>
                <a:gd name="connsiteY1497" fmla="*/ 1663129 h 2151380"/>
                <a:gd name="connsiteX1498" fmla="*/ 1780476 w 2151380"/>
                <a:gd name="connsiteY1498" fmla="*/ 1657541 h 2151380"/>
                <a:gd name="connsiteX1499" fmla="*/ 1786065 w 2151380"/>
                <a:gd name="connsiteY1499" fmla="*/ 1653349 h 2151380"/>
                <a:gd name="connsiteX1500" fmla="*/ 1787461 w 2151380"/>
                <a:gd name="connsiteY1500" fmla="*/ 1646364 h 2151380"/>
                <a:gd name="connsiteX1501" fmla="*/ 1794446 w 2151380"/>
                <a:gd name="connsiteY1501" fmla="*/ 1626807 h 2151380"/>
                <a:gd name="connsiteX1502" fmla="*/ 1797241 w 2151380"/>
                <a:gd name="connsiteY1502" fmla="*/ 1619822 h 2151380"/>
                <a:gd name="connsiteX1503" fmla="*/ 1797241 w 2151380"/>
                <a:gd name="connsiteY1503" fmla="*/ 1626807 h 2151380"/>
                <a:gd name="connsiteX1504" fmla="*/ 1797241 w 2151380"/>
                <a:gd name="connsiteY1504" fmla="*/ 1633792 h 2151380"/>
                <a:gd name="connsiteX1505" fmla="*/ 1794446 w 2151380"/>
                <a:gd name="connsiteY1505" fmla="*/ 1643571 h 2151380"/>
                <a:gd name="connsiteX1506" fmla="*/ 1793050 w 2151380"/>
                <a:gd name="connsiteY1506" fmla="*/ 1651953 h 2151380"/>
                <a:gd name="connsiteX1507" fmla="*/ 1798638 w 2151380"/>
                <a:gd name="connsiteY1507" fmla="*/ 1668717 h 2151380"/>
                <a:gd name="connsiteX1508" fmla="*/ 1801431 w 2151380"/>
                <a:gd name="connsiteY1508" fmla="*/ 1674304 h 2151380"/>
                <a:gd name="connsiteX1509" fmla="*/ 1794446 w 2151380"/>
                <a:gd name="connsiteY1509" fmla="*/ 1677099 h 2151380"/>
                <a:gd name="connsiteX1510" fmla="*/ 1800035 w 2151380"/>
                <a:gd name="connsiteY1510" fmla="*/ 1601661 h 2151380"/>
                <a:gd name="connsiteX1511" fmla="*/ 1805623 w 2151380"/>
                <a:gd name="connsiteY1511" fmla="*/ 1597469 h 2151380"/>
                <a:gd name="connsiteX1512" fmla="*/ 1811211 w 2151380"/>
                <a:gd name="connsiteY1512" fmla="*/ 1593279 h 2151380"/>
                <a:gd name="connsiteX1513" fmla="*/ 1822386 w 2151380"/>
                <a:gd name="connsiteY1513" fmla="*/ 1591882 h 2151380"/>
                <a:gd name="connsiteX1514" fmla="*/ 1822386 w 2151380"/>
                <a:gd name="connsiteY1514" fmla="*/ 1604454 h 2151380"/>
                <a:gd name="connsiteX1515" fmla="*/ 1823784 w 2151380"/>
                <a:gd name="connsiteY1515" fmla="*/ 1622616 h 2151380"/>
                <a:gd name="connsiteX1516" fmla="*/ 1823784 w 2151380"/>
                <a:gd name="connsiteY1516" fmla="*/ 1635189 h 2151380"/>
                <a:gd name="connsiteX1517" fmla="*/ 1819593 w 2151380"/>
                <a:gd name="connsiteY1517" fmla="*/ 1639379 h 2151380"/>
                <a:gd name="connsiteX1518" fmla="*/ 1818196 w 2151380"/>
                <a:gd name="connsiteY1518" fmla="*/ 1642174 h 2151380"/>
                <a:gd name="connsiteX1519" fmla="*/ 1815401 w 2151380"/>
                <a:gd name="connsiteY1519" fmla="*/ 1643571 h 2151380"/>
                <a:gd name="connsiteX1520" fmla="*/ 1812608 w 2151380"/>
                <a:gd name="connsiteY1520" fmla="*/ 1644968 h 2151380"/>
                <a:gd name="connsiteX1521" fmla="*/ 1811211 w 2151380"/>
                <a:gd name="connsiteY1521" fmla="*/ 1637983 h 2151380"/>
                <a:gd name="connsiteX1522" fmla="*/ 1809814 w 2151380"/>
                <a:gd name="connsiteY1522" fmla="*/ 1632394 h 2151380"/>
                <a:gd name="connsiteX1523" fmla="*/ 1811211 w 2151380"/>
                <a:gd name="connsiteY1523" fmla="*/ 1643571 h 2151380"/>
                <a:gd name="connsiteX1524" fmla="*/ 1809814 w 2151380"/>
                <a:gd name="connsiteY1524" fmla="*/ 1644968 h 2151380"/>
                <a:gd name="connsiteX1525" fmla="*/ 1807020 w 2151380"/>
                <a:gd name="connsiteY1525" fmla="*/ 1632394 h 2151380"/>
                <a:gd name="connsiteX1526" fmla="*/ 1807020 w 2151380"/>
                <a:gd name="connsiteY1526" fmla="*/ 1619822 h 2151380"/>
                <a:gd name="connsiteX1527" fmla="*/ 1805623 w 2151380"/>
                <a:gd name="connsiteY1527" fmla="*/ 1615631 h 2151380"/>
                <a:gd name="connsiteX1528" fmla="*/ 1804226 w 2151380"/>
                <a:gd name="connsiteY1528" fmla="*/ 1610043 h 2151380"/>
                <a:gd name="connsiteX1529" fmla="*/ 1801431 w 2151380"/>
                <a:gd name="connsiteY1529" fmla="*/ 1605852 h 2151380"/>
                <a:gd name="connsiteX1530" fmla="*/ 1800035 w 2151380"/>
                <a:gd name="connsiteY1530" fmla="*/ 1601661 h 2151380"/>
                <a:gd name="connsiteX1531" fmla="*/ 1909001 w 2151380"/>
                <a:gd name="connsiteY1531" fmla="*/ 1706436 h 2151380"/>
                <a:gd name="connsiteX1532" fmla="*/ 1900619 w 2151380"/>
                <a:gd name="connsiteY1532" fmla="*/ 1723199 h 2151380"/>
                <a:gd name="connsiteX1533" fmla="*/ 1889443 w 2151380"/>
                <a:gd name="connsiteY1533" fmla="*/ 1738567 h 2151380"/>
                <a:gd name="connsiteX1534" fmla="*/ 1883855 w 2151380"/>
                <a:gd name="connsiteY1534" fmla="*/ 1744154 h 2151380"/>
                <a:gd name="connsiteX1535" fmla="*/ 1878266 w 2151380"/>
                <a:gd name="connsiteY1535" fmla="*/ 1748346 h 2151380"/>
                <a:gd name="connsiteX1536" fmla="*/ 1874076 w 2151380"/>
                <a:gd name="connsiteY1536" fmla="*/ 1752537 h 2151380"/>
                <a:gd name="connsiteX1537" fmla="*/ 1872679 w 2151380"/>
                <a:gd name="connsiteY1537" fmla="*/ 1756728 h 2151380"/>
                <a:gd name="connsiteX1538" fmla="*/ 1867091 w 2151380"/>
                <a:gd name="connsiteY1538" fmla="*/ 1763713 h 2151380"/>
                <a:gd name="connsiteX1539" fmla="*/ 1867091 w 2151380"/>
                <a:gd name="connsiteY1539" fmla="*/ 1763713 h 2151380"/>
                <a:gd name="connsiteX1540" fmla="*/ 1865694 w 2151380"/>
                <a:gd name="connsiteY1540" fmla="*/ 1765109 h 2151380"/>
                <a:gd name="connsiteX1541" fmla="*/ 1867091 w 2151380"/>
                <a:gd name="connsiteY1541" fmla="*/ 1765109 h 2151380"/>
                <a:gd name="connsiteX1542" fmla="*/ 1861503 w 2151380"/>
                <a:gd name="connsiteY1542" fmla="*/ 1769301 h 2151380"/>
                <a:gd name="connsiteX1543" fmla="*/ 1862900 w 2151380"/>
                <a:gd name="connsiteY1543" fmla="*/ 1769301 h 2151380"/>
                <a:gd name="connsiteX1544" fmla="*/ 1858709 w 2151380"/>
                <a:gd name="connsiteY1544" fmla="*/ 1773492 h 2151380"/>
                <a:gd name="connsiteX1545" fmla="*/ 1855915 w 2151380"/>
                <a:gd name="connsiteY1545" fmla="*/ 1776286 h 2151380"/>
                <a:gd name="connsiteX1546" fmla="*/ 1854518 w 2151380"/>
                <a:gd name="connsiteY1546" fmla="*/ 1774889 h 2151380"/>
                <a:gd name="connsiteX1547" fmla="*/ 1853121 w 2151380"/>
                <a:gd name="connsiteY1547" fmla="*/ 1770698 h 2151380"/>
                <a:gd name="connsiteX1548" fmla="*/ 1851724 w 2151380"/>
                <a:gd name="connsiteY1548" fmla="*/ 1766507 h 2151380"/>
                <a:gd name="connsiteX1549" fmla="*/ 1846136 w 2151380"/>
                <a:gd name="connsiteY1549" fmla="*/ 1765109 h 2151380"/>
                <a:gd name="connsiteX1550" fmla="*/ 1850326 w 2151380"/>
                <a:gd name="connsiteY1550" fmla="*/ 1759522 h 2151380"/>
                <a:gd name="connsiteX1551" fmla="*/ 1853121 w 2151380"/>
                <a:gd name="connsiteY1551" fmla="*/ 1753934 h 2151380"/>
                <a:gd name="connsiteX1552" fmla="*/ 1861503 w 2151380"/>
                <a:gd name="connsiteY1552" fmla="*/ 1746949 h 2151380"/>
                <a:gd name="connsiteX1553" fmla="*/ 1876870 w 2151380"/>
                <a:gd name="connsiteY1553" fmla="*/ 1724597 h 2151380"/>
                <a:gd name="connsiteX1554" fmla="*/ 1885251 w 2151380"/>
                <a:gd name="connsiteY1554" fmla="*/ 1705039 h 2151380"/>
                <a:gd name="connsiteX1555" fmla="*/ 1879664 w 2151380"/>
                <a:gd name="connsiteY1555" fmla="*/ 1686878 h 2151380"/>
                <a:gd name="connsiteX1556" fmla="*/ 1875473 w 2151380"/>
                <a:gd name="connsiteY1556" fmla="*/ 1681289 h 2151380"/>
                <a:gd name="connsiteX1557" fmla="*/ 1872679 w 2151380"/>
                <a:gd name="connsiteY1557" fmla="*/ 1677099 h 2151380"/>
                <a:gd name="connsiteX1558" fmla="*/ 1857311 w 2151380"/>
                <a:gd name="connsiteY1558" fmla="*/ 1663129 h 2151380"/>
                <a:gd name="connsiteX1559" fmla="*/ 1853121 w 2151380"/>
                <a:gd name="connsiteY1559" fmla="*/ 1660334 h 2151380"/>
                <a:gd name="connsiteX1560" fmla="*/ 1850326 w 2151380"/>
                <a:gd name="connsiteY1560" fmla="*/ 1663129 h 2151380"/>
                <a:gd name="connsiteX1561" fmla="*/ 1841945 w 2151380"/>
                <a:gd name="connsiteY1561" fmla="*/ 1674304 h 2151380"/>
                <a:gd name="connsiteX1562" fmla="*/ 1843341 w 2151380"/>
                <a:gd name="connsiteY1562" fmla="*/ 1682687 h 2151380"/>
                <a:gd name="connsiteX1563" fmla="*/ 1841945 w 2151380"/>
                <a:gd name="connsiteY1563" fmla="*/ 1686878 h 2151380"/>
                <a:gd name="connsiteX1564" fmla="*/ 1837754 w 2151380"/>
                <a:gd name="connsiteY1564" fmla="*/ 1689672 h 2151380"/>
                <a:gd name="connsiteX1565" fmla="*/ 1836356 w 2151380"/>
                <a:gd name="connsiteY1565" fmla="*/ 1692466 h 2151380"/>
                <a:gd name="connsiteX1566" fmla="*/ 1833563 w 2151380"/>
                <a:gd name="connsiteY1566" fmla="*/ 1695259 h 2151380"/>
                <a:gd name="connsiteX1567" fmla="*/ 1833563 w 2151380"/>
                <a:gd name="connsiteY1567" fmla="*/ 1698054 h 2151380"/>
                <a:gd name="connsiteX1568" fmla="*/ 1832166 w 2151380"/>
                <a:gd name="connsiteY1568" fmla="*/ 1699451 h 2151380"/>
                <a:gd name="connsiteX1569" fmla="*/ 1830769 w 2151380"/>
                <a:gd name="connsiteY1569" fmla="*/ 1702244 h 2151380"/>
                <a:gd name="connsiteX1570" fmla="*/ 1827975 w 2151380"/>
                <a:gd name="connsiteY1570" fmla="*/ 1709229 h 2151380"/>
                <a:gd name="connsiteX1571" fmla="*/ 1815401 w 2151380"/>
                <a:gd name="connsiteY1571" fmla="*/ 1713421 h 2151380"/>
                <a:gd name="connsiteX1572" fmla="*/ 1805623 w 2151380"/>
                <a:gd name="connsiteY1572" fmla="*/ 1702244 h 2151380"/>
                <a:gd name="connsiteX1573" fmla="*/ 1802829 w 2151380"/>
                <a:gd name="connsiteY1573" fmla="*/ 1692466 h 2151380"/>
                <a:gd name="connsiteX1574" fmla="*/ 1805623 w 2151380"/>
                <a:gd name="connsiteY1574" fmla="*/ 1688274 h 2151380"/>
                <a:gd name="connsiteX1575" fmla="*/ 1812608 w 2151380"/>
                <a:gd name="connsiteY1575" fmla="*/ 1684084 h 2151380"/>
                <a:gd name="connsiteX1576" fmla="*/ 1816799 w 2151380"/>
                <a:gd name="connsiteY1576" fmla="*/ 1677099 h 2151380"/>
                <a:gd name="connsiteX1577" fmla="*/ 1819593 w 2151380"/>
                <a:gd name="connsiteY1577" fmla="*/ 1674304 h 2151380"/>
                <a:gd name="connsiteX1578" fmla="*/ 1820990 w 2151380"/>
                <a:gd name="connsiteY1578" fmla="*/ 1667319 h 2151380"/>
                <a:gd name="connsiteX1579" fmla="*/ 1822386 w 2151380"/>
                <a:gd name="connsiteY1579" fmla="*/ 1663129 h 2151380"/>
                <a:gd name="connsiteX1580" fmla="*/ 1820990 w 2151380"/>
                <a:gd name="connsiteY1580" fmla="*/ 1663129 h 2151380"/>
                <a:gd name="connsiteX1581" fmla="*/ 1827975 w 2151380"/>
                <a:gd name="connsiteY1581" fmla="*/ 1653349 h 2151380"/>
                <a:gd name="connsiteX1582" fmla="*/ 1825181 w 2151380"/>
                <a:gd name="connsiteY1582" fmla="*/ 1650556 h 2151380"/>
                <a:gd name="connsiteX1583" fmla="*/ 1814005 w 2151380"/>
                <a:gd name="connsiteY1583" fmla="*/ 1654747 h 2151380"/>
                <a:gd name="connsiteX1584" fmla="*/ 1809814 w 2151380"/>
                <a:gd name="connsiteY1584" fmla="*/ 1656144 h 2151380"/>
                <a:gd name="connsiteX1585" fmla="*/ 1807020 w 2151380"/>
                <a:gd name="connsiteY1585" fmla="*/ 1656144 h 2151380"/>
                <a:gd name="connsiteX1586" fmla="*/ 1809814 w 2151380"/>
                <a:gd name="connsiteY1586" fmla="*/ 1651953 h 2151380"/>
                <a:gd name="connsiteX1587" fmla="*/ 1814005 w 2151380"/>
                <a:gd name="connsiteY1587" fmla="*/ 1649159 h 2151380"/>
                <a:gd name="connsiteX1588" fmla="*/ 1822386 w 2151380"/>
                <a:gd name="connsiteY1588" fmla="*/ 1640777 h 2151380"/>
                <a:gd name="connsiteX1589" fmla="*/ 1829371 w 2151380"/>
                <a:gd name="connsiteY1589" fmla="*/ 1633792 h 2151380"/>
                <a:gd name="connsiteX1590" fmla="*/ 1834960 w 2151380"/>
                <a:gd name="connsiteY1590" fmla="*/ 1630998 h 2151380"/>
                <a:gd name="connsiteX1591" fmla="*/ 1837754 w 2151380"/>
                <a:gd name="connsiteY1591" fmla="*/ 1625409 h 2151380"/>
                <a:gd name="connsiteX1592" fmla="*/ 1843341 w 2151380"/>
                <a:gd name="connsiteY1592" fmla="*/ 1618424 h 2151380"/>
                <a:gd name="connsiteX1593" fmla="*/ 1860106 w 2151380"/>
                <a:gd name="connsiteY1593" fmla="*/ 1600264 h 2151380"/>
                <a:gd name="connsiteX1594" fmla="*/ 1865694 w 2151380"/>
                <a:gd name="connsiteY1594" fmla="*/ 1596073 h 2151380"/>
                <a:gd name="connsiteX1595" fmla="*/ 1867091 w 2151380"/>
                <a:gd name="connsiteY1595" fmla="*/ 1600264 h 2151380"/>
                <a:gd name="connsiteX1596" fmla="*/ 1871281 w 2151380"/>
                <a:gd name="connsiteY1596" fmla="*/ 1605852 h 2151380"/>
                <a:gd name="connsiteX1597" fmla="*/ 1876870 w 2151380"/>
                <a:gd name="connsiteY1597" fmla="*/ 1607249 h 2151380"/>
                <a:gd name="connsiteX1598" fmla="*/ 1876870 w 2151380"/>
                <a:gd name="connsiteY1598" fmla="*/ 1610043 h 2151380"/>
                <a:gd name="connsiteX1599" fmla="*/ 1874076 w 2151380"/>
                <a:gd name="connsiteY1599" fmla="*/ 1614234 h 2151380"/>
                <a:gd name="connsiteX1600" fmla="*/ 1868488 w 2151380"/>
                <a:gd name="connsiteY1600" fmla="*/ 1619822 h 2151380"/>
                <a:gd name="connsiteX1601" fmla="*/ 1861503 w 2151380"/>
                <a:gd name="connsiteY1601" fmla="*/ 1629601 h 2151380"/>
                <a:gd name="connsiteX1602" fmla="*/ 1860106 w 2151380"/>
                <a:gd name="connsiteY1602" fmla="*/ 1635189 h 2151380"/>
                <a:gd name="connsiteX1603" fmla="*/ 1865694 w 2151380"/>
                <a:gd name="connsiteY1603" fmla="*/ 1639379 h 2151380"/>
                <a:gd name="connsiteX1604" fmla="*/ 1871281 w 2151380"/>
                <a:gd name="connsiteY1604" fmla="*/ 1643571 h 2151380"/>
                <a:gd name="connsiteX1605" fmla="*/ 1878266 w 2151380"/>
                <a:gd name="connsiteY1605" fmla="*/ 1649159 h 2151380"/>
                <a:gd name="connsiteX1606" fmla="*/ 1890840 w 2151380"/>
                <a:gd name="connsiteY1606" fmla="*/ 1660334 h 2151380"/>
                <a:gd name="connsiteX1607" fmla="*/ 1893634 w 2151380"/>
                <a:gd name="connsiteY1607" fmla="*/ 1665923 h 2151380"/>
                <a:gd name="connsiteX1608" fmla="*/ 1899221 w 2151380"/>
                <a:gd name="connsiteY1608" fmla="*/ 1670114 h 2151380"/>
                <a:gd name="connsiteX1609" fmla="*/ 1907604 w 2151380"/>
                <a:gd name="connsiteY1609" fmla="*/ 1684084 h 2151380"/>
                <a:gd name="connsiteX1610" fmla="*/ 1910398 w 2151380"/>
                <a:gd name="connsiteY1610" fmla="*/ 1689672 h 2151380"/>
                <a:gd name="connsiteX1611" fmla="*/ 1913191 w 2151380"/>
                <a:gd name="connsiteY1611" fmla="*/ 1693863 h 2151380"/>
                <a:gd name="connsiteX1612" fmla="*/ 1909001 w 2151380"/>
                <a:gd name="connsiteY1612" fmla="*/ 1706436 h 2151380"/>
                <a:gd name="connsiteX1613" fmla="*/ 1914589 w 2151380"/>
                <a:gd name="connsiteY1613" fmla="*/ 905954 h 2151380"/>
                <a:gd name="connsiteX1614" fmla="*/ 1935544 w 2151380"/>
                <a:gd name="connsiteY1614" fmla="*/ 901764 h 2151380"/>
                <a:gd name="connsiteX1615" fmla="*/ 1938338 w 2151380"/>
                <a:gd name="connsiteY1615" fmla="*/ 919924 h 2151380"/>
                <a:gd name="connsiteX1616" fmla="*/ 2017966 w 2151380"/>
                <a:gd name="connsiteY1616" fmla="*/ 907351 h 2151380"/>
                <a:gd name="connsiteX1617" fmla="*/ 2015173 w 2151380"/>
                <a:gd name="connsiteY1617" fmla="*/ 889191 h 2151380"/>
                <a:gd name="connsiteX1618" fmla="*/ 2036128 w 2151380"/>
                <a:gd name="connsiteY1618" fmla="*/ 886396 h 2151380"/>
                <a:gd name="connsiteX1619" fmla="*/ 2047304 w 2151380"/>
                <a:gd name="connsiteY1619" fmla="*/ 953453 h 2151380"/>
                <a:gd name="connsiteX1620" fmla="*/ 2026349 w 2151380"/>
                <a:gd name="connsiteY1620" fmla="*/ 956246 h 2151380"/>
                <a:gd name="connsiteX1621" fmla="*/ 2023555 w 2151380"/>
                <a:gd name="connsiteY1621" fmla="*/ 938086 h 2151380"/>
                <a:gd name="connsiteX1622" fmla="*/ 1943926 w 2151380"/>
                <a:gd name="connsiteY1622" fmla="*/ 950659 h 2151380"/>
                <a:gd name="connsiteX1623" fmla="*/ 1946720 w 2151380"/>
                <a:gd name="connsiteY1623" fmla="*/ 968819 h 2151380"/>
                <a:gd name="connsiteX1624" fmla="*/ 1925765 w 2151380"/>
                <a:gd name="connsiteY1624" fmla="*/ 971614 h 2151380"/>
                <a:gd name="connsiteX1625" fmla="*/ 1914589 w 2151380"/>
                <a:gd name="connsiteY1625" fmla="*/ 905954 h 2151380"/>
                <a:gd name="connsiteX1626" fmla="*/ 2051495 w 2151380"/>
                <a:gd name="connsiteY1626" fmla="*/ 1176973 h 2151380"/>
                <a:gd name="connsiteX1627" fmla="*/ 2048701 w 2151380"/>
                <a:gd name="connsiteY1627" fmla="*/ 1211898 h 2151380"/>
                <a:gd name="connsiteX1628" fmla="*/ 1978851 w 2151380"/>
                <a:gd name="connsiteY1628" fmla="*/ 1163003 h 2151380"/>
                <a:gd name="connsiteX1629" fmla="*/ 1927161 w 2151380"/>
                <a:gd name="connsiteY1629" fmla="*/ 1158812 h 2151380"/>
                <a:gd name="connsiteX1630" fmla="*/ 1929956 w 2151380"/>
                <a:gd name="connsiteY1630" fmla="*/ 1128078 h 2151380"/>
                <a:gd name="connsiteX1631" fmla="*/ 1980248 w 2151380"/>
                <a:gd name="connsiteY1631" fmla="*/ 1132269 h 2151380"/>
                <a:gd name="connsiteX1632" fmla="*/ 2057083 w 2151380"/>
                <a:gd name="connsiteY1632" fmla="*/ 1094549 h 2151380"/>
                <a:gd name="connsiteX1633" fmla="*/ 2054289 w 2151380"/>
                <a:gd name="connsiteY1633" fmla="*/ 1129474 h 2151380"/>
                <a:gd name="connsiteX1634" fmla="*/ 2008188 w 2151380"/>
                <a:gd name="connsiteY1634" fmla="*/ 1150429 h 2151380"/>
                <a:gd name="connsiteX1635" fmla="*/ 2051495 w 2151380"/>
                <a:gd name="connsiteY1635" fmla="*/ 1176973 h 215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</a:cxnLst>
              <a:rect l="l" t="t" r="r" b="b"/>
              <a:pathLst>
                <a:path w="2151380" h="2151380">
                  <a:moveTo>
                    <a:pt x="1076389" y="10478"/>
                  </a:moveTo>
                  <a:cubicBezTo>
                    <a:pt x="488252" y="10478"/>
                    <a:pt x="10478" y="488251"/>
                    <a:pt x="10478" y="1076389"/>
                  </a:cubicBezTo>
                  <a:cubicBezTo>
                    <a:pt x="10478" y="1664526"/>
                    <a:pt x="488252" y="2142299"/>
                    <a:pt x="1076389" y="2142299"/>
                  </a:cubicBezTo>
                  <a:cubicBezTo>
                    <a:pt x="1664526" y="2142299"/>
                    <a:pt x="2142300" y="1664526"/>
                    <a:pt x="2142300" y="1076389"/>
                  </a:cubicBezTo>
                  <a:cubicBezTo>
                    <a:pt x="2140903" y="488251"/>
                    <a:pt x="1664526" y="10478"/>
                    <a:pt x="1076389" y="10478"/>
                  </a:cubicBezTo>
                  <a:close/>
                  <a:moveTo>
                    <a:pt x="2057083" y="1079183"/>
                  </a:moveTo>
                  <a:lnTo>
                    <a:pt x="2033334" y="1080579"/>
                  </a:lnTo>
                  <a:lnTo>
                    <a:pt x="2031936" y="1044258"/>
                  </a:lnTo>
                  <a:lnTo>
                    <a:pt x="1931353" y="1049846"/>
                  </a:lnTo>
                  <a:lnTo>
                    <a:pt x="1929956" y="1019111"/>
                  </a:lnTo>
                  <a:lnTo>
                    <a:pt x="2030540" y="1013524"/>
                  </a:lnTo>
                  <a:lnTo>
                    <a:pt x="2029143" y="977201"/>
                  </a:lnTo>
                  <a:lnTo>
                    <a:pt x="2052891" y="975804"/>
                  </a:lnTo>
                  <a:lnTo>
                    <a:pt x="2057083" y="1079183"/>
                  </a:lnTo>
                  <a:close/>
                  <a:moveTo>
                    <a:pt x="2023555" y="815149"/>
                  </a:moveTo>
                  <a:cubicBezTo>
                    <a:pt x="2024951" y="822134"/>
                    <a:pt x="2026349" y="829119"/>
                    <a:pt x="2027746" y="837501"/>
                  </a:cubicBezTo>
                  <a:cubicBezTo>
                    <a:pt x="2027746" y="844486"/>
                    <a:pt x="2027746" y="851471"/>
                    <a:pt x="2027746" y="858456"/>
                  </a:cubicBezTo>
                  <a:lnTo>
                    <a:pt x="1999806" y="865441"/>
                  </a:lnTo>
                  <a:lnTo>
                    <a:pt x="1998409" y="862648"/>
                  </a:lnTo>
                  <a:cubicBezTo>
                    <a:pt x="2001203" y="857059"/>
                    <a:pt x="2002600" y="850074"/>
                    <a:pt x="2003996" y="843089"/>
                  </a:cubicBezTo>
                  <a:cubicBezTo>
                    <a:pt x="2005394" y="836104"/>
                    <a:pt x="2003996" y="829119"/>
                    <a:pt x="2002600" y="822134"/>
                  </a:cubicBezTo>
                  <a:cubicBezTo>
                    <a:pt x="2001203" y="819341"/>
                    <a:pt x="2001203" y="816546"/>
                    <a:pt x="1999806" y="815149"/>
                  </a:cubicBezTo>
                  <a:cubicBezTo>
                    <a:pt x="1998409" y="813753"/>
                    <a:pt x="1997011" y="810959"/>
                    <a:pt x="1995615" y="809561"/>
                  </a:cubicBezTo>
                  <a:cubicBezTo>
                    <a:pt x="1994218" y="808164"/>
                    <a:pt x="1992821" y="806768"/>
                    <a:pt x="1990026" y="805371"/>
                  </a:cubicBezTo>
                  <a:cubicBezTo>
                    <a:pt x="1988630" y="803974"/>
                    <a:pt x="1985836" y="803974"/>
                    <a:pt x="1984439" y="805371"/>
                  </a:cubicBezTo>
                  <a:cubicBezTo>
                    <a:pt x="1981645" y="806768"/>
                    <a:pt x="1978851" y="808164"/>
                    <a:pt x="1977454" y="810959"/>
                  </a:cubicBezTo>
                  <a:cubicBezTo>
                    <a:pt x="1976056" y="813753"/>
                    <a:pt x="1976056" y="817944"/>
                    <a:pt x="1976056" y="824929"/>
                  </a:cubicBezTo>
                  <a:cubicBezTo>
                    <a:pt x="1976056" y="829119"/>
                    <a:pt x="1976056" y="833311"/>
                    <a:pt x="1976056" y="837501"/>
                  </a:cubicBezTo>
                  <a:cubicBezTo>
                    <a:pt x="1976056" y="841693"/>
                    <a:pt x="1976056" y="845884"/>
                    <a:pt x="1976056" y="850074"/>
                  </a:cubicBezTo>
                  <a:cubicBezTo>
                    <a:pt x="1976056" y="859854"/>
                    <a:pt x="1973263" y="866839"/>
                    <a:pt x="1969071" y="872426"/>
                  </a:cubicBezTo>
                  <a:cubicBezTo>
                    <a:pt x="1964881" y="878014"/>
                    <a:pt x="1959293" y="882206"/>
                    <a:pt x="1950911" y="883603"/>
                  </a:cubicBezTo>
                  <a:cubicBezTo>
                    <a:pt x="1938338" y="886396"/>
                    <a:pt x="1928559" y="884999"/>
                    <a:pt x="1918780" y="878014"/>
                  </a:cubicBezTo>
                  <a:cubicBezTo>
                    <a:pt x="1909001" y="871029"/>
                    <a:pt x="1902016" y="858456"/>
                    <a:pt x="1897825" y="843089"/>
                  </a:cubicBezTo>
                  <a:cubicBezTo>
                    <a:pt x="1895031" y="833311"/>
                    <a:pt x="1893634" y="824929"/>
                    <a:pt x="1893634" y="817944"/>
                  </a:cubicBezTo>
                  <a:cubicBezTo>
                    <a:pt x="1893634" y="810959"/>
                    <a:pt x="1893634" y="803974"/>
                    <a:pt x="1895031" y="796989"/>
                  </a:cubicBezTo>
                  <a:lnTo>
                    <a:pt x="1922971" y="788606"/>
                  </a:lnTo>
                  <a:lnTo>
                    <a:pt x="1924368" y="791401"/>
                  </a:lnTo>
                  <a:cubicBezTo>
                    <a:pt x="1921574" y="798386"/>
                    <a:pt x="1918780" y="806768"/>
                    <a:pt x="1918780" y="815149"/>
                  </a:cubicBezTo>
                  <a:cubicBezTo>
                    <a:pt x="1917383" y="823531"/>
                    <a:pt x="1918780" y="830516"/>
                    <a:pt x="1920176" y="837501"/>
                  </a:cubicBezTo>
                  <a:cubicBezTo>
                    <a:pt x="1920176" y="838899"/>
                    <a:pt x="1921574" y="841693"/>
                    <a:pt x="1922971" y="844486"/>
                  </a:cubicBezTo>
                  <a:cubicBezTo>
                    <a:pt x="1924368" y="847281"/>
                    <a:pt x="1925765" y="848678"/>
                    <a:pt x="1927161" y="851471"/>
                  </a:cubicBezTo>
                  <a:cubicBezTo>
                    <a:pt x="1928559" y="852869"/>
                    <a:pt x="1929956" y="854266"/>
                    <a:pt x="1932750" y="855663"/>
                  </a:cubicBezTo>
                  <a:cubicBezTo>
                    <a:pt x="1934146" y="857059"/>
                    <a:pt x="1936941" y="857059"/>
                    <a:pt x="1939735" y="855663"/>
                  </a:cubicBezTo>
                  <a:cubicBezTo>
                    <a:pt x="1942529" y="854266"/>
                    <a:pt x="1945323" y="852869"/>
                    <a:pt x="1946720" y="850074"/>
                  </a:cubicBezTo>
                  <a:cubicBezTo>
                    <a:pt x="1948116" y="847281"/>
                    <a:pt x="1948116" y="844486"/>
                    <a:pt x="1948116" y="840296"/>
                  </a:cubicBezTo>
                  <a:cubicBezTo>
                    <a:pt x="1948116" y="836104"/>
                    <a:pt x="1948116" y="831914"/>
                    <a:pt x="1948116" y="826326"/>
                  </a:cubicBezTo>
                  <a:cubicBezTo>
                    <a:pt x="1948116" y="820738"/>
                    <a:pt x="1948116" y="816546"/>
                    <a:pt x="1948116" y="812356"/>
                  </a:cubicBezTo>
                  <a:cubicBezTo>
                    <a:pt x="1948116" y="802576"/>
                    <a:pt x="1950911" y="794194"/>
                    <a:pt x="1955101" y="788606"/>
                  </a:cubicBezTo>
                  <a:cubicBezTo>
                    <a:pt x="1959293" y="783019"/>
                    <a:pt x="1966278" y="778828"/>
                    <a:pt x="1974660" y="776034"/>
                  </a:cubicBezTo>
                  <a:cubicBezTo>
                    <a:pt x="1985836" y="773239"/>
                    <a:pt x="1997011" y="774636"/>
                    <a:pt x="2005394" y="783019"/>
                  </a:cubicBezTo>
                  <a:cubicBezTo>
                    <a:pt x="2012379" y="790004"/>
                    <a:pt x="2019364" y="801179"/>
                    <a:pt x="2023555" y="815149"/>
                  </a:cubicBezTo>
                  <a:close/>
                  <a:moveTo>
                    <a:pt x="1974660" y="686626"/>
                  </a:moveTo>
                  <a:cubicBezTo>
                    <a:pt x="1977454" y="693611"/>
                    <a:pt x="1978851" y="699199"/>
                    <a:pt x="1980248" y="703389"/>
                  </a:cubicBezTo>
                  <a:cubicBezTo>
                    <a:pt x="1981645" y="708978"/>
                    <a:pt x="1981645" y="713169"/>
                    <a:pt x="1981645" y="718756"/>
                  </a:cubicBezTo>
                  <a:cubicBezTo>
                    <a:pt x="1980248" y="724344"/>
                    <a:pt x="1978851" y="728536"/>
                    <a:pt x="1976056" y="732726"/>
                  </a:cubicBezTo>
                  <a:cubicBezTo>
                    <a:pt x="1973263" y="736918"/>
                    <a:pt x="1969071" y="739711"/>
                    <a:pt x="1962086" y="742506"/>
                  </a:cubicBezTo>
                  <a:cubicBezTo>
                    <a:pt x="1953705" y="746696"/>
                    <a:pt x="1945323" y="748094"/>
                    <a:pt x="1938338" y="745299"/>
                  </a:cubicBezTo>
                  <a:cubicBezTo>
                    <a:pt x="1931353" y="743903"/>
                    <a:pt x="1924368" y="739711"/>
                    <a:pt x="1918780" y="735521"/>
                  </a:cubicBezTo>
                  <a:lnTo>
                    <a:pt x="1886649" y="795591"/>
                  </a:lnTo>
                  <a:lnTo>
                    <a:pt x="1871281" y="760666"/>
                  </a:lnTo>
                  <a:lnTo>
                    <a:pt x="1899221" y="710374"/>
                  </a:lnTo>
                  <a:lnTo>
                    <a:pt x="1895031" y="700596"/>
                  </a:lnTo>
                  <a:lnTo>
                    <a:pt x="1853121" y="718756"/>
                  </a:lnTo>
                  <a:lnTo>
                    <a:pt x="1840548" y="690816"/>
                  </a:lnTo>
                  <a:lnTo>
                    <a:pt x="1955101" y="640524"/>
                  </a:lnTo>
                  <a:lnTo>
                    <a:pt x="1974660" y="686626"/>
                  </a:lnTo>
                  <a:close/>
                  <a:moveTo>
                    <a:pt x="1936941" y="606996"/>
                  </a:moveTo>
                  <a:lnTo>
                    <a:pt x="1915986" y="619569"/>
                  </a:lnTo>
                  <a:lnTo>
                    <a:pt x="1888046" y="573469"/>
                  </a:lnTo>
                  <a:lnTo>
                    <a:pt x="1869885" y="584644"/>
                  </a:lnTo>
                  <a:lnTo>
                    <a:pt x="1895031" y="626554"/>
                  </a:lnTo>
                  <a:lnTo>
                    <a:pt x="1874076" y="639128"/>
                  </a:lnTo>
                  <a:lnTo>
                    <a:pt x="1848930" y="597218"/>
                  </a:lnTo>
                  <a:lnTo>
                    <a:pt x="1822386" y="613981"/>
                  </a:lnTo>
                  <a:lnTo>
                    <a:pt x="1850326" y="660083"/>
                  </a:lnTo>
                  <a:lnTo>
                    <a:pt x="1829371" y="672656"/>
                  </a:lnTo>
                  <a:lnTo>
                    <a:pt x="1786065" y="600011"/>
                  </a:lnTo>
                  <a:lnTo>
                    <a:pt x="1892236" y="535749"/>
                  </a:lnTo>
                  <a:lnTo>
                    <a:pt x="1936941" y="606996"/>
                  </a:lnTo>
                  <a:close/>
                  <a:moveTo>
                    <a:pt x="1825181" y="443548"/>
                  </a:moveTo>
                  <a:lnTo>
                    <a:pt x="1776286" y="517589"/>
                  </a:lnTo>
                  <a:lnTo>
                    <a:pt x="1858709" y="485458"/>
                  </a:lnTo>
                  <a:lnTo>
                    <a:pt x="1878266" y="510604"/>
                  </a:lnTo>
                  <a:lnTo>
                    <a:pt x="1753934" y="555308"/>
                  </a:lnTo>
                  <a:lnTo>
                    <a:pt x="1732979" y="530161"/>
                  </a:lnTo>
                  <a:lnTo>
                    <a:pt x="1804226" y="418401"/>
                  </a:lnTo>
                  <a:lnTo>
                    <a:pt x="1825181" y="443548"/>
                  </a:lnTo>
                  <a:close/>
                  <a:moveTo>
                    <a:pt x="1741361" y="356934"/>
                  </a:moveTo>
                  <a:lnTo>
                    <a:pt x="1788859" y="404431"/>
                  </a:lnTo>
                  <a:lnTo>
                    <a:pt x="1773492" y="419799"/>
                  </a:lnTo>
                  <a:lnTo>
                    <a:pt x="1760919" y="407226"/>
                  </a:lnTo>
                  <a:lnTo>
                    <a:pt x="1703642" y="464503"/>
                  </a:lnTo>
                  <a:lnTo>
                    <a:pt x="1716215" y="477076"/>
                  </a:lnTo>
                  <a:lnTo>
                    <a:pt x="1700848" y="492443"/>
                  </a:lnTo>
                  <a:lnTo>
                    <a:pt x="1653350" y="444944"/>
                  </a:lnTo>
                  <a:lnTo>
                    <a:pt x="1668717" y="429578"/>
                  </a:lnTo>
                  <a:lnTo>
                    <a:pt x="1681290" y="442151"/>
                  </a:lnTo>
                  <a:lnTo>
                    <a:pt x="1738567" y="384874"/>
                  </a:lnTo>
                  <a:lnTo>
                    <a:pt x="1725994" y="372301"/>
                  </a:lnTo>
                  <a:lnTo>
                    <a:pt x="1741361" y="356934"/>
                  </a:lnTo>
                  <a:close/>
                  <a:moveTo>
                    <a:pt x="1661732" y="289878"/>
                  </a:moveTo>
                  <a:lnTo>
                    <a:pt x="1649159" y="370904"/>
                  </a:lnTo>
                  <a:lnTo>
                    <a:pt x="1692466" y="313626"/>
                  </a:lnTo>
                  <a:lnTo>
                    <a:pt x="1714818" y="331788"/>
                  </a:lnTo>
                  <a:lnTo>
                    <a:pt x="1639380" y="430974"/>
                  </a:lnTo>
                  <a:lnTo>
                    <a:pt x="1615631" y="412814"/>
                  </a:lnTo>
                  <a:lnTo>
                    <a:pt x="1630998" y="315024"/>
                  </a:lnTo>
                  <a:lnTo>
                    <a:pt x="1577912" y="383476"/>
                  </a:lnTo>
                  <a:lnTo>
                    <a:pt x="1555560" y="365316"/>
                  </a:lnTo>
                  <a:lnTo>
                    <a:pt x="1630998" y="266129"/>
                  </a:lnTo>
                  <a:lnTo>
                    <a:pt x="1661732" y="289878"/>
                  </a:lnTo>
                  <a:close/>
                  <a:moveTo>
                    <a:pt x="1464755" y="261938"/>
                  </a:moveTo>
                  <a:lnTo>
                    <a:pt x="1503871" y="192088"/>
                  </a:lnTo>
                  <a:lnTo>
                    <a:pt x="1531811" y="207455"/>
                  </a:lnTo>
                  <a:lnTo>
                    <a:pt x="1494092" y="275908"/>
                  </a:lnTo>
                  <a:cubicBezTo>
                    <a:pt x="1489901" y="282893"/>
                    <a:pt x="1488504" y="289878"/>
                    <a:pt x="1488504" y="295466"/>
                  </a:cubicBezTo>
                  <a:cubicBezTo>
                    <a:pt x="1489901" y="301054"/>
                    <a:pt x="1492695" y="305245"/>
                    <a:pt x="1499680" y="309436"/>
                  </a:cubicBezTo>
                  <a:cubicBezTo>
                    <a:pt x="1506665" y="312230"/>
                    <a:pt x="1512253" y="313626"/>
                    <a:pt x="1516444" y="312230"/>
                  </a:cubicBezTo>
                  <a:cubicBezTo>
                    <a:pt x="1522032" y="310833"/>
                    <a:pt x="1526223" y="305245"/>
                    <a:pt x="1530414" y="296863"/>
                  </a:cubicBezTo>
                  <a:lnTo>
                    <a:pt x="1568133" y="228410"/>
                  </a:lnTo>
                  <a:lnTo>
                    <a:pt x="1596073" y="243776"/>
                  </a:lnTo>
                  <a:lnTo>
                    <a:pt x="1556957" y="313626"/>
                  </a:lnTo>
                  <a:cubicBezTo>
                    <a:pt x="1549972" y="327596"/>
                    <a:pt x="1540193" y="335979"/>
                    <a:pt x="1527620" y="338773"/>
                  </a:cubicBezTo>
                  <a:cubicBezTo>
                    <a:pt x="1516444" y="341566"/>
                    <a:pt x="1502474" y="338773"/>
                    <a:pt x="1487107" y="330391"/>
                  </a:cubicBezTo>
                  <a:cubicBezTo>
                    <a:pt x="1473137" y="322009"/>
                    <a:pt x="1463358" y="312230"/>
                    <a:pt x="1459167" y="301054"/>
                  </a:cubicBezTo>
                  <a:cubicBezTo>
                    <a:pt x="1454976" y="288481"/>
                    <a:pt x="1457770" y="275908"/>
                    <a:pt x="1464755" y="261938"/>
                  </a:cubicBezTo>
                  <a:close/>
                  <a:moveTo>
                    <a:pt x="1346010" y="133414"/>
                  </a:moveTo>
                  <a:lnTo>
                    <a:pt x="1355789" y="183706"/>
                  </a:lnTo>
                  <a:lnTo>
                    <a:pt x="1392111" y="148781"/>
                  </a:lnTo>
                  <a:lnTo>
                    <a:pt x="1425639" y="158560"/>
                  </a:lnTo>
                  <a:lnTo>
                    <a:pt x="1362774" y="214440"/>
                  </a:lnTo>
                  <a:lnTo>
                    <a:pt x="1347407" y="264731"/>
                  </a:lnTo>
                  <a:lnTo>
                    <a:pt x="1318070" y="254953"/>
                  </a:lnTo>
                  <a:lnTo>
                    <a:pt x="1333437" y="206058"/>
                  </a:lnTo>
                  <a:lnTo>
                    <a:pt x="1313879" y="122238"/>
                  </a:lnTo>
                  <a:lnTo>
                    <a:pt x="1346010" y="133414"/>
                  </a:lnTo>
                  <a:close/>
                  <a:moveTo>
                    <a:pt x="1186752" y="101283"/>
                  </a:moveTo>
                  <a:lnTo>
                    <a:pt x="1235647" y="109665"/>
                  </a:lnTo>
                  <a:cubicBezTo>
                    <a:pt x="1242632" y="111061"/>
                    <a:pt x="1248220" y="112459"/>
                    <a:pt x="1253808" y="113856"/>
                  </a:cubicBezTo>
                  <a:cubicBezTo>
                    <a:pt x="1259396" y="115253"/>
                    <a:pt x="1263587" y="118046"/>
                    <a:pt x="1266381" y="120841"/>
                  </a:cubicBezTo>
                  <a:cubicBezTo>
                    <a:pt x="1270572" y="125031"/>
                    <a:pt x="1273366" y="127826"/>
                    <a:pt x="1274763" y="133414"/>
                  </a:cubicBezTo>
                  <a:cubicBezTo>
                    <a:pt x="1276160" y="137605"/>
                    <a:pt x="1277557" y="144590"/>
                    <a:pt x="1276160" y="150178"/>
                  </a:cubicBezTo>
                  <a:cubicBezTo>
                    <a:pt x="1274763" y="159956"/>
                    <a:pt x="1270572" y="166941"/>
                    <a:pt x="1266381" y="172530"/>
                  </a:cubicBezTo>
                  <a:cubicBezTo>
                    <a:pt x="1260793" y="178118"/>
                    <a:pt x="1255205" y="180911"/>
                    <a:pt x="1246823" y="183706"/>
                  </a:cubicBezTo>
                  <a:lnTo>
                    <a:pt x="1280351" y="242380"/>
                  </a:lnTo>
                  <a:lnTo>
                    <a:pt x="1242632" y="236791"/>
                  </a:lnTo>
                  <a:lnTo>
                    <a:pt x="1216089" y="186500"/>
                  </a:lnTo>
                  <a:lnTo>
                    <a:pt x="1204913" y="185103"/>
                  </a:lnTo>
                  <a:lnTo>
                    <a:pt x="1197928" y="229806"/>
                  </a:lnTo>
                  <a:lnTo>
                    <a:pt x="1167194" y="224219"/>
                  </a:lnTo>
                  <a:lnTo>
                    <a:pt x="1186752" y="101283"/>
                  </a:lnTo>
                  <a:close/>
                  <a:moveTo>
                    <a:pt x="1051243" y="95695"/>
                  </a:moveTo>
                  <a:lnTo>
                    <a:pt x="1156018" y="98489"/>
                  </a:lnTo>
                  <a:lnTo>
                    <a:pt x="1156018" y="122238"/>
                  </a:lnTo>
                  <a:lnTo>
                    <a:pt x="1119696" y="120841"/>
                  </a:lnTo>
                  <a:lnTo>
                    <a:pt x="1116902" y="221425"/>
                  </a:lnTo>
                  <a:lnTo>
                    <a:pt x="1086168" y="220028"/>
                  </a:lnTo>
                  <a:lnTo>
                    <a:pt x="1088962" y="119444"/>
                  </a:lnTo>
                  <a:lnTo>
                    <a:pt x="1052640" y="118046"/>
                  </a:lnTo>
                  <a:lnTo>
                    <a:pt x="1051243" y="95695"/>
                  </a:lnTo>
                  <a:close/>
                  <a:moveTo>
                    <a:pt x="950659" y="112459"/>
                  </a:moveTo>
                  <a:cubicBezTo>
                    <a:pt x="960437" y="104076"/>
                    <a:pt x="971614" y="99886"/>
                    <a:pt x="986981" y="98489"/>
                  </a:cubicBezTo>
                  <a:cubicBezTo>
                    <a:pt x="993966" y="98489"/>
                    <a:pt x="1002347" y="98489"/>
                    <a:pt x="1009332" y="98489"/>
                  </a:cubicBezTo>
                  <a:cubicBezTo>
                    <a:pt x="1016317" y="99886"/>
                    <a:pt x="1023302" y="101283"/>
                    <a:pt x="1028891" y="102680"/>
                  </a:cubicBezTo>
                  <a:lnTo>
                    <a:pt x="1031685" y="130620"/>
                  </a:lnTo>
                  <a:lnTo>
                    <a:pt x="1028891" y="130620"/>
                  </a:lnTo>
                  <a:cubicBezTo>
                    <a:pt x="1023302" y="126429"/>
                    <a:pt x="1017715" y="123635"/>
                    <a:pt x="1010730" y="122238"/>
                  </a:cubicBezTo>
                  <a:cubicBezTo>
                    <a:pt x="1003745" y="120841"/>
                    <a:pt x="996760" y="119444"/>
                    <a:pt x="989775" y="119444"/>
                  </a:cubicBezTo>
                  <a:cubicBezTo>
                    <a:pt x="986981" y="119444"/>
                    <a:pt x="984187" y="119444"/>
                    <a:pt x="982790" y="120841"/>
                  </a:cubicBezTo>
                  <a:cubicBezTo>
                    <a:pt x="979996" y="120841"/>
                    <a:pt x="978599" y="122238"/>
                    <a:pt x="975805" y="123635"/>
                  </a:cubicBezTo>
                  <a:cubicBezTo>
                    <a:pt x="974407" y="125031"/>
                    <a:pt x="973011" y="126429"/>
                    <a:pt x="971614" y="127826"/>
                  </a:cubicBezTo>
                  <a:cubicBezTo>
                    <a:pt x="970217" y="129223"/>
                    <a:pt x="970217" y="132016"/>
                    <a:pt x="970217" y="133414"/>
                  </a:cubicBezTo>
                  <a:cubicBezTo>
                    <a:pt x="970217" y="136208"/>
                    <a:pt x="971614" y="139001"/>
                    <a:pt x="974407" y="140399"/>
                  </a:cubicBezTo>
                  <a:cubicBezTo>
                    <a:pt x="977202" y="141796"/>
                    <a:pt x="981392" y="143193"/>
                    <a:pt x="988377" y="144590"/>
                  </a:cubicBezTo>
                  <a:cubicBezTo>
                    <a:pt x="992569" y="144590"/>
                    <a:pt x="996760" y="145986"/>
                    <a:pt x="1000951" y="145986"/>
                  </a:cubicBezTo>
                  <a:cubicBezTo>
                    <a:pt x="1005142" y="145986"/>
                    <a:pt x="1009332" y="147384"/>
                    <a:pt x="1013524" y="148781"/>
                  </a:cubicBezTo>
                  <a:cubicBezTo>
                    <a:pt x="1021906" y="151575"/>
                    <a:pt x="1028891" y="154369"/>
                    <a:pt x="1034479" y="159956"/>
                  </a:cubicBezTo>
                  <a:cubicBezTo>
                    <a:pt x="1038670" y="164148"/>
                    <a:pt x="1041464" y="171133"/>
                    <a:pt x="1042861" y="179515"/>
                  </a:cubicBezTo>
                  <a:cubicBezTo>
                    <a:pt x="1044257" y="192088"/>
                    <a:pt x="1040067" y="201866"/>
                    <a:pt x="1031685" y="210249"/>
                  </a:cubicBezTo>
                  <a:cubicBezTo>
                    <a:pt x="1023302" y="218631"/>
                    <a:pt x="1009332" y="224219"/>
                    <a:pt x="993966" y="225616"/>
                  </a:cubicBezTo>
                  <a:cubicBezTo>
                    <a:pt x="984187" y="227013"/>
                    <a:pt x="975805" y="227013"/>
                    <a:pt x="968820" y="225616"/>
                  </a:cubicBezTo>
                  <a:cubicBezTo>
                    <a:pt x="961835" y="224219"/>
                    <a:pt x="954850" y="222821"/>
                    <a:pt x="947865" y="220028"/>
                  </a:cubicBezTo>
                  <a:lnTo>
                    <a:pt x="945071" y="190691"/>
                  </a:lnTo>
                  <a:lnTo>
                    <a:pt x="947865" y="190691"/>
                  </a:lnTo>
                  <a:cubicBezTo>
                    <a:pt x="954850" y="194881"/>
                    <a:pt x="961835" y="199073"/>
                    <a:pt x="970217" y="200470"/>
                  </a:cubicBezTo>
                  <a:cubicBezTo>
                    <a:pt x="978599" y="203264"/>
                    <a:pt x="985584" y="203264"/>
                    <a:pt x="992569" y="203264"/>
                  </a:cubicBezTo>
                  <a:cubicBezTo>
                    <a:pt x="993966" y="203264"/>
                    <a:pt x="996760" y="203264"/>
                    <a:pt x="999554" y="201866"/>
                  </a:cubicBezTo>
                  <a:cubicBezTo>
                    <a:pt x="1002347" y="201866"/>
                    <a:pt x="1005142" y="200470"/>
                    <a:pt x="1006539" y="199073"/>
                  </a:cubicBezTo>
                  <a:cubicBezTo>
                    <a:pt x="1007936" y="197676"/>
                    <a:pt x="1010730" y="196279"/>
                    <a:pt x="1012127" y="194881"/>
                  </a:cubicBezTo>
                  <a:cubicBezTo>
                    <a:pt x="1013524" y="193485"/>
                    <a:pt x="1013524" y="190691"/>
                    <a:pt x="1013524" y="187896"/>
                  </a:cubicBezTo>
                  <a:cubicBezTo>
                    <a:pt x="1013524" y="185103"/>
                    <a:pt x="1012127" y="182309"/>
                    <a:pt x="1009332" y="180911"/>
                  </a:cubicBezTo>
                  <a:cubicBezTo>
                    <a:pt x="1006539" y="179515"/>
                    <a:pt x="1003745" y="178118"/>
                    <a:pt x="999554" y="178118"/>
                  </a:cubicBezTo>
                  <a:cubicBezTo>
                    <a:pt x="995362" y="176721"/>
                    <a:pt x="991172" y="176721"/>
                    <a:pt x="985584" y="176721"/>
                  </a:cubicBezTo>
                  <a:cubicBezTo>
                    <a:pt x="979996" y="176721"/>
                    <a:pt x="975805" y="175324"/>
                    <a:pt x="971614" y="173926"/>
                  </a:cubicBezTo>
                  <a:cubicBezTo>
                    <a:pt x="961835" y="171133"/>
                    <a:pt x="954850" y="166941"/>
                    <a:pt x="949262" y="162751"/>
                  </a:cubicBezTo>
                  <a:cubicBezTo>
                    <a:pt x="945071" y="157163"/>
                    <a:pt x="942277" y="150178"/>
                    <a:pt x="940880" y="141796"/>
                  </a:cubicBezTo>
                  <a:cubicBezTo>
                    <a:pt x="936689" y="130620"/>
                    <a:pt x="940880" y="120841"/>
                    <a:pt x="950659" y="112459"/>
                  </a:cubicBezTo>
                  <a:close/>
                  <a:moveTo>
                    <a:pt x="904557" y="109665"/>
                  </a:moveTo>
                  <a:lnTo>
                    <a:pt x="910146" y="133414"/>
                  </a:lnTo>
                  <a:lnTo>
                    <a:pt x="858457" y="144590"/>
                  </a:lnTo>
                  <a:lnTo>
                    <a:pt x="862648" y="165545"/>
                  </a:lnTo>
                  <a:lnTo>
                    <a:pt x="910146" y="154369"/>
                  </a:lnTo>
                  <a:lnTo>
                    <a:pt x="915734" y="178118"/>
                  </a:lnTo>
                  <a:lnTo>
                    <a:pt x="868236" y="189294"/>
                  </a:lnTo>
                  <a:lnTo>
                    <a:pt x="875221" y="220028"/>
                  </a:lnTo>
                  <a:lnTo>
                    <a:pt x="926910" y="208851"/>
                  </a:lnTo>
                  <a:lnTo>
                    <a:pt x="932497" y="232601"/>
                  </a:lnTo>
                  <a:lnTo>
                    <a:pt x="850075" y="250761"/>
                  </a:lnTo>
                  <a:lnTo>
                    <a:pt x="823532" y="129223"/>
                  </a:lnTo>
                  <a:lnTo>
                    <a:pt x="904557" y="109665"/>
                  </a:lnTo>
                  <a:close/>
                  <a:moveTo>
                    <a:pt x="735521" y="157163"/>
                  </a:moveTo>
                  <a:cubicBezTo>
                    <a:pt x="742506" y="154369"/>
                    <a:pt x="748094" y="152971"/>
                    <a:pt x="752285" y="151575"/>
                  </a:cubicBezTo>
                  <a:cubicBezTo>
                    <a:pt x="757873" y="150178"/>
                    <a:pt x="762064" y="150178"/>
                    <a:pt x="767652" y="151575"/>
                  </a:cubicBezTo>
                  <a:cubicBezTo>
                    <a:pt x="773240" y="152971"/>
                    <a:pt x="777431" y="154369"/>
                    <a:pt x="781622" y="158560"/>
                  </a:cubicBezTo>
                  <a:cubicBezTo>
                    <a:pt x="785813" y="161354"/>
                    <a:pt x="788607" y="166941"/>
                    <a:pt x="791401" y="172530"/>
                  </a:cubicBezTo>
                  <a:cubicBezTo>
                    <a:pt x="794195" y="180911"/>
                    <a:pt x="795592" y="189294"/>
                    <a:pt x="792798" y="196279"/>
                  </a:cubicBezTo>
                  <a:cubicBezTo>
                    <a:pt x="791401" y="203264"/>
                    <a:pt x="787210" y="210249"/>
                    <a:pt x="781622" y="215836"/>
                  </a:cubicBezTo>
                  <a:lnTo>
                    <a:pt x="838899" y="250761"/>
                  </a:lnTo>
                  <a:lnTo>
                    <a:pt x="802577" y="264731"/>
                  </a:lnTo>
                  <a:lnTo>
                    <a:pt x="753682" y="233998"/>
                  </a:lnTo>
                  <a:lnTo>
                    <a:pt x="742506" y="238189"/>
                  </a:lnTo>
                  <a:lnTo>
                    <a:pt x="757873" y="281496"/>
                  </a:lnTo>
                  <a:lnTo>
                    <a:pt x="728536" y="292671"/>
                  </a:lnTo>
                  <a:lnTo>
                    <a:pt x="685229" y="175324"/>
                  </a:lnTo>
                  <a:lnTo>
                    <a:pt x="735521" y="157163"/>
                  </a:lnTo>
                  <a:close/>
                  <a:moveTo>
                    <a:pt x="569278" y="253556"/>
                  </a:moveTo>
                  <a:cubicBezTo>
                    <a:pt x="573469" y="238189"/>
                    <a:pt x="583248" y="225616"/>
                    <a:pt x="600012" y="217234"/>
                  </a:cubicBezTo>
                  <a:cubicBezTo>
                    <a:pt x="616776" y="207455"/>
                    <a:pt x="632143" y="206058"/>
                    <a:pt x="647510" y="210249"/>
                  </a:cubicBezTo>
                  <a:cubicBezTo>
                    <a:pt x="662877" y="215836"/>
                    <a:pt x="675450" y="227013"/>
                    <a:pt x="685229" y="243776"/>
                  </a:cubicBezTo>
                  <a:cubicBezTo>
                    <a:pt x="695008" y="261938"/>
                    <a:pt x="697802" y="277305"/>
                    <a:pt x="693611" y="292671"/>
                  </a:cubicBezTo>
                  <a:cubicBezTo>
                    <a:pt x="689420" y="308039"/>
                    <a:pt x="679641" y="320611"/>
                    <a:pt x="662877" y="328994"/>
                  </a:cubicBezTo>
                  <a:cubicBezTo>
                    <a:pt x="646113" y="338773"/>
                    <a:pt x="630746" y="340170"/>
                    <a:pt x="615379" y="334581"/>
                  </a:cubicBezTo>
                  <a:cubicBezTo>
                    <a:pt x="600012" y="328994"/>
                    <a:pt x="587439" y="317818"/>
                    <a:pt x="577660" y="301054"/>
                  </a:cubicBezTo>
                  <a:cubicBezTo>
                    <a:pt x="567881" y="285686"/>
                    <a:pt x="565087" y="268923"/>
                    <a:pt x="569278" y="253556"/>
                  </a:cubicBezTo>
                  <a:close/>
                  <a:moveTo>
                    <a:pt x="527368" y="263335"/>
                  </a:moveTo>
                  <a:lnTo>
                    <a:pt x="541338" y="282893"/>
                  </a:lnTo>
                  <a:lnTo>
                    <a:pt x="499428" y="313626"/>
                  </a:lnTo>
                  <a:lnTo>
                    <a:pt x="513398" y="333185"/>
                  </a:lnTo>
                  <a:lnTo>
                    <a:pt x="552514" y="303848"/>
                  </a:lnTo>
                  <a:lnTo>
                    <a:pt x="566484" y="323406"/>
                  </a:lnTo>
                  <a:lnTo>
                    <a:pt x="527368" y="352743"/>
                  </a:lnTo>
                  <a:lnTo>
                    <a:pt x="559499" y="396049"/>
                  </a:lnTo>
                  <a:lnTo>
                    <a:pt x="534353" y="414211"/>
                  </a:lnTo>
                  <a:lnTo>
                    <a:pt x="460312" y="313626"/>
                  </a:lnTo>
                  <a:lnTo>
                    <a:pt x="527368" y="263335"/>
                  </a:lnTo>
                  <a:close/>
                  <a:moveTo>
                    <a:pt x="352743" y="410019"/>
                  </a:moveTo>
                  <a:cubicBezTo>
                    <a:pt x="359728" y="401638"/>
                    <a:pt x="366713" y="396049"/>
                    <a:pt x="372301" y="393256"/>
                  </a:cubicBezTo>
                  <a:cubicBezTo>
                    <a:pt x="377889" y="389064"/>
                    <a:pt x="384874" y="386271"/>
                    <a:pt x="391859" y="383476"/>
                  </a:cubicBezTo>
                  <a:lnTo>
                    <a:pt x="412814" y="403034"/>
                  </a:lnTo>
                  <a:lnTo>
                    <a:pt x="411417" y="405829"/>
                  </a:lnTo>
                  <a:cubicBezTo>
                    <a:pt x="410020" y="405829"/>
                    <a:pt x="407226" y="407226"/>
                    <a:pt x="403035" y="407226"/>
                  </a:cubicBezTo>
                  <a:cubicBezTo>
                    <a:pt x="398844" y="407226"/>
                    <a:pt x="396050" y="408623"/>
                    <a:pt x="393256" y="410019"/>
                  </a:cubicBezTo>
                  <a:cubicBezTo>
                    <a:pt x="390462" y="411416"/>
                    <a:pt x="386271" y="412814"/>
                    <a:pt x="382080" y="415608"/>
                  </a:cubicBezTo>
                  <a:cubicBezTo>
                    <a:pt x="377889" y="418401"/>
                    <a:pt x="375095" y="421196"/>
                    <a:pt x="372301" y="423989"/>
                  </a:cubicBezTo>
                  <a:cubicBezTo>
                    <a:pt x="368110" y="428181"/>
                    <a:pt x="365316" y="432371"/>
                    <a:pt x="363919" y="436563"/>
                  </a:cubicBezTo>
                  <a:cubicBezTo>
                    <a:pt x="362522" y="440754"/>
                    <a:pt x="361125" y="444944"/>
                    <a:pt x="361125" y="450533"/>
                  </a:cubicBezTo>
                  <a:cubicBezTo>
                    <a:pt x="361125" y="454724"/>
                    <a:pt x="362522" y="460311"/>
                    <a:pt x="365316" y="464503"/>
                  </a:cubicBezTo>
                  <a:cubicBezTo>
                    <a:pt x="368110" y="468694"/>
                    <a:pt x="370904" y="474281"/>
                    <a:pt x="376492" y="478473"/>
                  </a:cubicBezTo>
                  <a:cubicBezTo>
                    <a:pt x="387668" y="488251"/>
                    <a:pt x="397447" y="492443"/>
                    <a:pt x="407226" y="492443"/>
                  </a:cubicBezTo>
                  <a:cubicBezTo>
                    <a:pt x="417005" y="491046"/>
                    <a:pt x="426784" y="486854"/>
                    <a:pt x="435165" y="477076"/>
                  </a:cubicBezTo>
                  <a:cubicBezTo>
                    <a:pt x="436563" y="475679"/>
                    <a:pt x="436563" y="475679"/>
                    <a:pt x="437960" y="474281"/>
                  </a:cubicBezTo>
                  <a:cubicBezTo>
                    <a:pt x="439357" y="472884"/>
                    <a:pt x="439357" y="471488"/>
                    <a:pt x="440754" y="471488"/>
                  </a:cubicBezTo>
                  <a:lnTo>
                    <a:pt x="422593" y="454724"/>
                  </a:lnTo>
                  <a:lnTo>
                    <a:pt x="405829" y="472884"/>
                  </a:lnTo>
                  <a:lnTo>
                    <a:pt x="389065" y="457518"/>
                  </a:lnTo>
                  <a:lnTo>
                    <a:pt x="425387" y="417004"/>
                  </a:lnTo>
                  <a:lnTo>
                    <a:pt x="471488" y="458914"/>
                  </a:lnTo>
                  <a:cubicBezTo>
                    <a:pt x="470090" y="464503"/>
                    <a:pt x="465900" y="471488"/>
                    <a:pt x="461709" y="478473"/>
                  </a:cubicBezTo>
                  <a:cubicBezTo>
                    <a:pt x="457518" y="486854"/>
                    <a:pt x="451930" y="493839"/>
                    <a:pt x="446342" y="499428"/>
                  </a:cubicBezTo>
                  <a:cubicBezTo>
                    <a:pt x="433769" y="513398"/>
                    <a:pt x="418402" y="521779"/>
                    <a:pt x="401638" y="523176"/>
                  </a:cubicBezTo>
                  <a:cubicBezTo>
                    <a:pt x="384874" y="524574"/>
                    <a:pt x="369507" y="517589"/>
                    <a:pt x="354140" y="503619"/>
                  </a:cubicBezTo>
                  <a:cubicBezTo>
                    <a:pt x="340170" y="491046"/>
                    <a:pt x="331788" y="475679"/>
                    <a:pt x="331788" y="458914"/>
                  </a:cubicBezTo>
                  <a:cubicBezTo>
                    <a:pt x="333185" y="440754"/>
                    <a:pt x="340170" y="425386"/>
                    <a:pt x="352743" y="410019"/>
                  </a:cubicBezTo>
                  <a:close/>
                  <a:moveTo>
                    <a:pt x="250762" y="546926"/>
                  </a:moveTo>
                  <a:lnTo>
                    <a:pt x="331788" y="553911"/>
                  </a:lnTo>
                  <a:lnTo>
                    <a:pt x="271717" y="514794"/>
                  </a:lnTo>
                  <a:lnTo>
                    <a:pt x="287084" y="491046"/>
                  </a:lnTo>
                  <a:lnTo>
                    <a:pt x="390462" y="559499"/>
                  </a:lnTo>
                  <a:lnTo>
                    <a:pt x="373698" y="584644"/>
                  </a:lnTo>
                  <a:lnTo>
                    <a:pt x="274511" y="576263"/>
                  </a:lnTo>
                  <a:lnTo>
                    <a:pt x="347155" y="623761"/>
                  </a:lnTo>
                  <a:lnTo>
                    <a:pt x="331788" y="647509"/>
                  </a:lnTo>
                  <a:lnTo>
                    <a:pt x="228409" y="579056"/>
                  </a:lnTo>
                  <a:lnTo>
                    <a:pt x="250762" y="546926"/>
                  </a:lnTo>
                  <a:close/>
                  <a:moveTo>
                    <a:pt x="211646" y="611188"/>
                  </a:moveTo>
                  <a:lnTo>
                    <a:pt x="231204" y="620966"/>
                  </a:lnTo>
                  <a:lnTo>
                    <a:pt x="224219" y="636334"/>
                  </a:lnTo>
                  <a:lnTo>
                    <a:pt x="296863" y="672656"/>
                  </a:lnTo>
                  <a:lnTo>
                    <a:pt x="305245" y="655891"/>
                  </a:lnTo>
                  <a:lnTo>
                    <a:pt x="324803" y="665671"/>
                  </a:lnTo>
                  <a:lnTo>
                    <a:pt x="295466" y="725741"/>
                  </a:lnTo>
                  <a:lnTo>
                    <a:pt x="275908" y="715963"/>
                  </a:lnTo>
                  <a:lnTo>
                    <a:pt x="284290" y="700596"/>
                  </a:lnTo>
                  <a:lnTo>
                    <a:pt x="211646" y="664274"/>
                  </a:lnTo>
                  <a:lnTo>
                    <a:pt x="203264" y="679641"/>
                  </a:lnTo>
                  <a:lnTo>
                    <a:pt x="183706" y="669861"/>
                  </a:lnTo>
                  <a:lnTo>
                    <a:pt x="211646" y="611188"/>
                  </a:lnTo>
                  <a:close/>
                  <a:moveTo>
                    <a:pt x="169736" y="700596"/>
                  </a:moveTo>
                  <a:lnTo>
                    <a:pt x="252159" y="731329"/>
                  </a:lnTo>
                  <a:cubicBezTo>
                    <a:pt x="257747" y="732726"/>
                    <a:pt x="261938" y="735521"/>
                    <a:pt x="266129" y="739711"/>
                  </a:cubicBezTo>
                  <a:cubicBezTo>
                    <a:pt x="270320" y="742506"/>
                    <a:pt x="273114" y="746696"/>
                    <a:pt x="274511" y="752284"/>
                  </a:cubicBezTo>
                  <a:cubicBezTo>
                    <a:pt x="275908" y="757873"/>
                    <a:pt x="277305" y="763461"/>
                    <a:pt x="277305" y="769049"/>
                  </a:cubicBezTo>
                  <a:cubicBezTo>
                    <a:pt x="277305" y="774636"/>
                    <a:pt x="275908" y="781621"/>
                    <a:pt x="273114" y="788606"/>
                  </a:cubicBezTo>
                  <a:cubicBezTo>
                    <a:pt x="271717" y="794194"/>
                    <a:pt x="268923" y="798386"/>
                    <a:pt x="267526" y="802576"/>
                  </a:cubicBezTo>
                  <a:cubicBezTo>
                    <a:pt x="264732" y="806768"/>
                    <a:pt x="263335" y="810959"/>
                    <a:pt x="261938" y="813753"/>
                  </a:cubicBezTo>
                  <a:lnTo>
                    <a:pt x="238189" y="805371"/>
                  </a:lnTo>
                  <a:lnTo>
                    <a:pt x="239586" y="802576"/>
                  </a:lnTo>
                  <a:cubicBezTo>
                    <a:pt x="240983" y="801179"/>
                    <a:pt x="243777" y="798386"/>
                    <a:pt x="245174" y="795591"/>
                  </a:cubicBezTo>
                  <a:cubicBezTo>
                    <a:pt x="246571" y="792798"/>
                    <a:pt x="247968" y="790004"/>
                    <a:pt x="250762" y="785813"/>
                  </a:cubicBezTo>
                  <a:cubicBezTo>
                    <a:pt x="252159" y="780224"/>
                    <a:pt x="253556" y="776034"/>
                    <a:pt x="253556" y="773239"/>
                  </a:cubicBezTo>
                  <a:cubicBezTo>
                    <a:pt x="253556" y="770446"/>
                    <a:pt x="252159" y="767651"/>
                    <a:pt x="249364" y="764858"/>
                  </a:cubicBezTo>
                  <a:cubicBezTo>
                    <a:pt x="246571" y="762064"/>
                    <a:pt x="245174" y="760666"/>
                    <a:pt x="240983" y="759269"/>
                  </a:cubicBezTo>
                  <a:cubicBezTo>
                    <a:pt x="238189" y="757873"/>
                    <a:pt x="233998" y="756476"/>
                    <a:pt x="229807" y="755079"/>
                  </a:cubicBezTo>
                  <a:lnTo>
                    <a:pt x="182309" y="736918"/>
                  </a:lnTo>
                  <a:lnTo>
                    <a:pt x="172530" y="763461"/>
                  </a:lnTo>
                  <a:lnTo>
                    <a:pt x="151575" y="755079"/>
                  </a:lnTo>
                  <a:lnTo>
                    <a:pt x="169736" y="700596"/>
                  </a:lnTo>
                  <a:close/>
                  <a:moveTo>
                    <a:pt x="118046" y="864044"/>
                  </a:moveTo>
                  <a:lnTo>
                    <a:pt x="196279" y="841693"/>
                  </a:lnTo>
                  <a:lnTo>
                    <a:pt x="126429" y="824929"/>
                  </a:lnTo>
                  <a:lnTo>
                    <a:pt x="133414" y="796989"/>
                  </a:lnTo>
                  <a:lnTo>
                    <a:pt x="254953" y="826326"/>
                  </a:lnTo>
                  <a:lnTo>
                    <a:pt x="247968" y="855663"/>
                  </a:lnTo>
                  <a:lnTo>
                    <a:pt x="151575" y="882206"/>
                  </a:lnTo>
                  <a:lnTo>
                    <a:pt x="238189" y="901764"/>
                  </a:lnTo>
                  <a:lnTo>
                    <a:pt x="231204" y="929704"/>
                  </a:lnTo>
                  <a:lnTo>
                    <a:pt x="109665" y="901764"/>
                  </a:lnTo>
                  <a:lnTo>
                    <a:pt x="118046" y="864044"/>
                  </a:lnTo>
                  <a:close/>
                  <a:moveTo>
                    <a:pt x="99886" y="1186752"/>
                  </a:moveTo>
                  <a:lnTo>
                    <a:pt x="98489" y="1147636"/>
                  </a:lnTo>
                  <a:lnTo>
                    <a:pt x="166942" y="1104329"/>
                  </a:lnTo>
                  <a:lnTo>
                    <a:pt x="95695" y="1108519"/>
                  </a:lnTo>
                  <a:lnTo>
                    <a:pt x="94298" y="1080579"/>
                  </a:lnTo>
                  <a:lnTo>
                    <a:pt x="218631" y="1073594"/>
                  </a:lnTo>
                  <a:lnTo>
                    <a:pt x="220028" y="1104329"/>
                  </a:lnTo>
                  <a:lnTo>
                    <a:pt x="136208" y="1157414"/>
                  </a:lnTo>
                  <a:lnTo>
                    <a:pt x="222822" y="1151827"/>
                  </a:lnTo>
                  <a:lnTo>
                    <a:pt x="224219" y="1179767"/>
                  </a:lnTo>
                  <a:lnTo>
                    <a:pt x="99886" y="1186752"/>
                  </a:lnTo>
                  <a:close/>
                  <a:moveTo>
                    <a:pt x="200470" y="979996"/>
                  </a:moveTo>
                  <a:lnTo>
                    <a:pt x="197676" y="1019111"/>
                  </a:lnTo>
                  <a:lnTo>
                    <a:pt x="222822" y="1028891"/>
                  </a:lnTo>
                  <a:lnTo>
                    <a:pt x="220028" y="1059624"/>
                  </a:lnTo>
                  <a:lnTo>
                    <a:pt x="98489" y="1007936"/>
                  </a:lnTo>
                  <a:lnTo>
                    <a:pt x="101283" y="974408"/>
                  </a:lnTo>
                  <a:lnTo>
                    <a:pt x="229807" y="943674"/>
                  </a:lnTo>
                  <a:lnTo>
                    <a:pt x="227013" y="975804"/>
                  </a:lnTo>
                  <a:lnTo>
                    <a:pt x="200470" y="979996"/>
                  </a:lnTo>
                  <a:close/>
                  <a:moveTo>
                    <a:pt x="250762" y="1637983"/>
                  </a:moveTo>
                  <a:cubicBezTo>
                    <a:pt x="252159" y="1639379"/>
                    <a:pt x="252159" y="1640777"/>
                    <a:pt x="250762" y="1639379"/>
                  </a:cubicBezTo>
                  <a:cubicBezTo>
                    <a:pt x="252159" y="1640777"/>
                    <a:pt x="249364" y="1642174"/>
                    <a:pt x="247968" y="1642174"/>
                  </a:cubicBezTo>
                  <a:cubicBezTo>
                    <a:pt x="245174" y="1642174"/>
                    <a:pt x="243777" y="1643571"/>
                    <a:pt x="242379" y="1644968"/>
                  </a:cubicBezTo>
                  <a:cubicBezTo>
                    <a:pt x="240983" y="1646364"/>
                    <a:pt x="239586" y="1646364"/>
                    <a:pt x="239586" y="1644968"/>
                  </a:cubicBezTo>
                  <a:cubicBezTo>
                    <a:pt x="238189" y="1642174"/>
                    <a:pt x="238189" y="1643571"/>
                    <a:pt x="236792" y="1644968"/>
                  </a:cubicBezTo>
                  <a:cubicBezTo>
                    <a:pt x="235394" y="1643571"/>
                    <a:pt x="238189" y="1640777"/>
                    <a:pt x="235394" y="1640777"/>
                  </a:cubicBezTo>
                  <a:cubicBezTo>
                    <a:pt x="232601" y="1640777"/>
                    <a:pt x="236792" y="1637983"/>
                    <a:pt x="235394" y="1637983"/>
                  </a:cubicBezTo>
                  <a:cubicBezTo>
                    <a:pt x="233998" y="1636586"/>
                    <a:pt x="231204" y="1637983"/>
                    <a:pt x="229807" y="1639379"/>
                  </a:cubicBezTo>
                  <a:cubicBezTo>
                    <a:pt x="228409" y="1639379"/>
                    <a:pt x="227013" y="1636586"/>
                    <a:pt x="228409" y="1633792"/>
                  </a:cubicBezTo>
                  <a:cubicBezTo>
                    <a:pt x="229807" y="1632394"/>
                    <a:pt x="229807" y="1632394"/>
                    <a:pt x="229807" y="1630998"/>
                  </a:cubicBezTo>
                  <a:cubicBezTo>
                    <a:pt x="229807" y="1629601"/>
                    <a:pt x="264732" y="1604454"/>
                    <a:pt x="267526" y="1601661"/>
                  </a:cubicBezTo>
                  <a:cubicBezTo>
                    <a:pt x="268923" y="1600264"/>
                    <a:pt x="281496" y="1589088"/>
                    <a:pt x="282893" y="1589088"/>
                  </a:cubicBezTo>
                  <a:cubicBezTo>
                    <a:pt x="284290" y="1587691"/>
                    <a:pt x="285687" y="1587691"/>
                    <a:pt x="287084" y="1586294"/>
                  </a:cubicBezTo>
                  <a:cubicBezTo>
                    <a:pt x="287084" y="1584897"/>
                    <a:pt x="287084" y="1584897"/>
                    <a:pt x="287084" y="1584897"/>
                  </a:cubicBezTo>
                  <a:cubicBezTo>
                    <a:pt x="287084" y="1583499"/>
                    <a:pt x="288481" y="1583499"/>
                    <a:pt x="289878" y="1582103"/>
                  </a:cubicBezTo>
                  <a:cubicBezTo>
                    <a:pt x="292672" y="1579309"/>
                    <a:pt x="294069" y="1576514"/>
                    <a:pt x="295466" y="1573721"/>
                  </a:cubicBezTo>
                  <a:cubicBezTo>
                    <a:pt x="294069" y="1572324"/>
                    <a:pt x="295466" y="1568133"/>
                    <a:pt x="296863" y="1569529"/>
                  </a:cubicBezTo>
                  <a:cubicBezTo>
                    <a:pt x="299657" y="1569529"/>
                    <a:pt x="299657" y="1575118"/>
                    <a:pt x="302451" y="1575118"/>
                  </a:cubicBezTo>
                  <a:cubicBezTo>
                    <a:pt x="305245" y="1573721"/>
                    <a:pt x="305245" y="1575118"/>
                    <a:pt x="306642" y="1577912"/>
                  </a:cubicBezTo>
                  <a:cubicBezTo>
                    <a:pt x="308039" y="1586294"/>
                    <a:pt x="309436" y="1594676"/>
                    <a:pt x="305245" y="1601661"/>
                  </a:cubicBezTo>
                  <a:cubicBezTo>
                    <a:pt x="301054" y="1607249"/>
                    <a:pt x="296863" y="1612837"/>
                    <a:pt x="291275" y="1617028"/>
                  </a:cubicBezTo>
                  <a:cubicBezTo>
                    <a:pt x="289878" y="1618424"/>
                    <a:pt x="282893" y="1622616"/>
                    <a:pt x="280099" y="1622616"/>
                  </a:cubicBezTo>
                  <a:cubicBezTo>
                    <a:pt x="280099" y="1625409"/>
                    <a:pt x="275908" y="1626807"/>
                    <a:pt x="273114" y="1626807"/>
                  </a:cubicBezTo>
                  <a:cubicBezTo>
                    <a:pt x="270320" y="1628204"/>
                    <a:pt x="268923" y="1630998"/>
                    <a:pt x="266129" y="1633792"/>
                  </a:cubicBezTo>
                  <a:cubicBezTo>
                    <a:pt x="264732" y="1635189"/>
                    <a:pt x="260541" y="1636586"/>
                    <a:pt x="259144" y="1637983"/>
                  </a:cubicBezTo>
                  <a:cubicBezTo>
                    <a:pt x="257747" y="1639379"/>
                    <a:pt x="256349" y="1640777"/>
                    <a:pt x="254953" y="1640777"/>
                  </a:cubicBezTo>
                  <a:cubicBezTo>
                    <a:pt x="253556" y="1639379"/>
                    <a:pt x="252159" y="1637983"/>
                    <a:pt x="250762" y="1637983"/>
                  </a:cubicBezTo>
                  <a:close/>
                  <a:moveTo>
                    <a:pt x="457518" y="1619822"/>
                  </a:moveTo>
                  <a:cubicBezTo>
                    <a:pt x="457518" y="1622616"/>
                    <a:pt x="454724" y="1619822"/>
                    <a:pt x="453327" y="1621219"/>
                  </a:cubicBezTo>
                  <a:cubicBezTo>
                    <a:pt x="451930" y="1621219"/>
                    <a:pt x="453327" y="1624013"/>
                    <a:pt x="453327" y="1624013"/>
                  </a:cubicBezTo>
                  <a:cubicBezTo>
                    <a:pt x="453327" y="1624013"/>
                    <a:pt x="453327" y="1624013"/>
                    <a:pt x="451930" y="1624013"/>
                  </a:cubicBezTo>
                  <a:cubicBezTo>
                    <a:pt x="451930" y="1624013"/>
                    <a:pt x="451930" y="1625409"/>
                    <a:pt x="451930" y="1625409"/>
                  </a:cubicBezTo>
                  <a:cubicBezTo>
                    <a:pt x="450533" y="1625409"/>
                    <a:pt x="450533" y="1625409"/>
                    <a:pt x="450533" y="1626807"/>
                  </a:cubicBezTo>
                  <a:cubicBezTo>
                    <a:pt x="450533" y="1628204"/>
                    <a:pt x="449135" y="1629601"/>
                    <a:pt x="447739" y="1630998"/>
                  </a:cubicBezTo>
                  <a:cubicBezTo>
                    <a:pt x="446342" y="1630998"/>
                    <a:pt x="444945" y="1630998"/>
                    <a:pt x="443548" y="1632394"/>
                  </a:cubicBezTo>
                  <a:cubicBezTo>
                    <a:pt x="443548" y="1632394"/>
                    <a:pt x="443548" y="1635189"/>
                    <a:pt x="442150" y="1635189"/>
                  </a:cubicBezTo>
                  <a:cubicBezTo>
                    <a:pt x="439357" y="1635189"/>
                    <a:pt x="435165" y="1632394"/>
                    <a:pt x="432372" y="1630998"/>
                  </a:cubicBezTo>
                  <a:cubicBezTo>
                    <a:pt x="428181" y="1629601"/>
                    <a:pt x="426784" y="1626807"/>
                    <a:pt x="422593" y="1624013"/>
                  </a:cubicBezTo>
                  <a:cubicBezTo>
                    <a:pt x="418402" y="1621219"/>
                    <a:pt x="415608" y="1618424"/>
                    <a:pt x="411417" y="1617028"/>
                  </a:cubicBezTo>
                  <a:cubicBezTo>
                    <a:pt x="407226" y="1614234"/>
                    <a:pt x="404432" y="1615631"/>
                    <a:pt x="401638" y="1615631"/>
                  </a:cubicBezTo>
                  <a:cubicBezTo>
                    <a:pt x="396050" y="1614234"/>
                    <a:pt x="391859" y="1611439"/>
                    <a:pt x="386271" y="1612837"/>
                  </a:cubicBezTo>
                  <a:cubicBezTo>
                    <a:pt x="386271" y="1614234"/>
                    <a:pt x="389065" y="1615631"/>
                    <a:pt x="390462" y="1617028"/>
                  </a:cubicBezTo>
                  <a:cubicBezTo>
                    <a:pt x="391859" y="1618424"/>
                    <a:pt x="393256" y="1619822"/>
                    <a:pt x="394653" y="1621219"/>
                  </a:cubicBezTo>
                  <a:cubicBezTo>
                    <a:pt x="398844" y="1625409"/>
                    <a:pt x="403035" y="1629601"/>
                    <a:pt x="405829" y="1633792"/>
                  </a:cubicBezTo>
                  <a:cubicBezTo>
                    <a:pt x="407226" y="1635189"/>
                    <a:pt x="408623" y="1636586"/>
                    <a:pt x="410020" y="1637983"/>
                  </a:cubicBezTo>
                  <a:cubicBezTo>
                    <a:pt x="411417" y="1637983"/>
                    <a:pt x="412814" y="1637983"/>
                    <a:pt x="414211" y="1637983"/>
                  </a:cubicBezTo>
                  <a:cubicBezTo>
                    <a:pt x="417005" y="1639379"/>
                    <a:pt x="418402" y="1643571"/>
                    <a:pt x="421196" y="1646364"/>
                  </a:cubicBezTo>
                  <a:cubicBezTo>
                    <a:pt x="422593" y="1647762"/>
                    <a:pt x="423990" y="1649159"/>
                    <a:pt x="425387" y="1650556"/>
                  </a:cubicBezTo>
                  <a:cubicBezTo>
                    <a:pt x="425387" y="1649159"/>
                    <a:pt x="426784" y="1649159"/>
                    <a:pt x="426784" y="1650556"/>
                  </a:cubicBezTo>
                  <a:cubicBezTo>
                    <a:pt x="428181" y="1651953"/>
                    <a:pt x="428181" y="1653349"/>
                    <a:pt x="429578" y="1654747"/>
                  </a:cubicBezTo>
                  <a:cubicBezTo>
                    <a:pt x="429578" y="1657541"/>
                    <a:pt x="429578" y="1661732"/>
                    <a:pt x="428181" y="1665923"/>
                  </a:cubicBezTo>
                  <a:cubicBezTo>
                    <a:pt x="428181" y="1667319"/>
                    <a:pt x="428181" y="1668717"/>
                    <a:pt x="428181" y="1671511"/>
                  </a:cubicBezTo>
                  <a:cubicBezTo>
                    <a:pt x="428181" y="1672908"/>
                    <a:pt x="428181" y="1674304"/>
                    <a:pt x="426784" y="1675702"/>
                  </a:cubicBezTo>
                  <a:cubicBezTo>
                    <a:pt x="426784" y="1677099"/>
                    <a:pt x="423990" y="1682687"/>
                    <a:pt x="426784" y="1684084"/>
                  </a:cubicBezTo>
                  <a:cubicBezTo>
                    <a:pt x="428181" y="1684084"/>
                    <a:pt x="426784" y="1682687"/>
                    <a:pt x="428181" y="1681289"/>
                  </a:cubicBezTo>
                  <a:cubicBezTo>
                    <a:pt x="432372" y="1685481"/>
                    <a:pt x="426784" y="1693863"/>
                    <a:pt x="425387" y="1698054"/>
                  </a:cubicBezTo>
                  <a:cubicBezTo>
                    <a:pt x="419799" y="1700848"/>
                    <a:pt x="414211" y="1705039"/>
                    <a:pt x="408623" y="1707833"/>
                  </a:cubicBezTo>
                  <a:cubicBezTo>
                    <a:pt x="405829" y="1709229"/>
                    <a:pt x="403035" y="1710627"/>
                    <a:pt x="400241" y="1712024"/>
                  </a:cubicBezTo>
                  <a:cubicBezTo>
                    <a:pt x="397447" y="1713421"/>
                    <a:pt x="396050" y="1714818"/>
                    <a:pt x="393256" y="1717612"/>
                  </a:cubicBezTo>
                  <a:cubicBezTo>
                    <a:pt x="389065" y="1720406"/>
                    <a:pt x="384874" y="1720406"/>
                    <a:pt x="382080" y="1724597"/>
                  </a:cubicBezTo>
                  <a:cubicBezTo>
                    <a:pt x="380683" y="1725994"/>
                    <a:pt x="379286" y="1725994"/>
                    <a:pt x="377889" y="1727391"/>
                  </a:cubicBezTo>
                  <a:cubicBezTo>
                    <a:pt x="375095" y="1728788"/>
                    <a:pt x="372301" y="1730184"/>
                    <a:pt x="370904" y="1731582"/>
                  </a:cubicBezTo>
                  <a:cubicBezTo>
                    <a:pt x="366713" y="1734376"/>
                    <a:pt x="362522" y="1739964"/>
                    <a:pt x="358331" y="1742758"/>
                  </a:cubicBezTo>
                  <a:cubicBezTo>
                    <a:pt x="354140" y="1746949"/>
                    <a:pt x="348552" y="1748346"/>
                    <a:pt x="344361" y="1749743"/>
                  </a:cubicBezTo>
                  <a:cubicBezTo>
                    <a:pt x="342964" y="1751139"/>
                    <a:pt x="341567" y="1751139"/>
                    <a:pt x="338773" y="1751139"/>
                  </a:cubicBezTo>
                  <a:cubicBezTo>
                    <a:pt x="337376" y="1752537"/>
                    <a:pt x="335979" y="1752537"/>
                    <a:pt x="334582" y="1753934"/>
                  </a:cubicBezTo>
                  <a:cubicBezTo>
                    <a:pt x="333185" y="1755331"/>
                    <a:pt x="328994" y="1758124"/>
                    <a:pt x="326200" y="1756728"/>
                  </a:cubicBezTo>
                  <a:cubicBezTo>
                    <a:pt x="326200" y="1755331"/>
                    <a:pt x="328994" y="1755331"/>
                    <a:pt x="327597" y="1753934"/>
                  </a:cubicBezTo>
                  <a:cubicBezTo>
                    <a:pt x="326200" y="1753934"/>
                    <a:pt x="324803" y="1756728"/>
                    <a:pt x="323406" y="1756728"/>
                  </a:cubicBezTo>
                  <a:cubicBezTo>
                    <a:pt x="322009" y="1756728"/>
                    <a:pt x="323406" y="1758124"/>
                    <a:pt x="322009" y="1759522"/>
                  </a:cubicBezTo>
                  <a:cubicBezTo>
                    <a:pt x="320612" y="1762316"/>
                    <a:pt x="315024" y="1766507"/>
                    <a:pt x="313627" y="1766507"/>
                  </a:cubicBezTo>
                  <a:cubicBezTo>
                    <a:pt x="312230" y="1766507"/>
                    <a:pt x="312230" y="1766507"/>
                    <a:pt x="312230" y="1766507"/>
                  </a:cubicBezTo>
                  <a:cubicBezTo>
                    <a:pt x="310833" y="1767904"/>
                    <a:pt x="309436" y="1769301"/>
                    <a:pt x="306642" y="1770698"/>
                  </a:cubicBezTo>
                  <a:cubicBezTo>
                    <a:pt x="303848" y="1772094"/>
                    <a:pt x="301054" y="1769301"/>
                    <a:pt x="299657" y="1767904"/>
                  </a:cubicBezTo>
                  <a:cubicBezTo>
                    <a:pt x="295466" y="1766507"/>
                    <a:pt x="289878" y="1762316"/>
                    <a:pt x="285687" y="1753934"/>
                  </a:cubicBezTo>
                  <a:cubicBezTo>
                    <a:pt x="284290" y="1752537"/>
                    <a:pt x="278702" y="1742758"/>
                    <a:pt x="278702" y="1739964"/>
                  </a:cubicBezTo>
                  <a:cubicBezTo>
                    <a:pt x="278702" y="1738567"/>
                    <a:pt x="278702" y="1737169"/>
                    <a:pt x="277305" y="1735773"/>
                  </a:cubicBezTo>
                  <a:cubicBezTo>
                    <a:pt x="275908" y="1734376"/>
                    <a:pt x="275908" y="1734376"/>
                    <a:pt x="274511" y="1732979"/>
                  </a:cubicBezTo>
                  <a:cubicBezTo>
                    <a:pt x="273114" y="1731582"/>
                    <a:pt x="271717" y="1728788"/>
                    <a:pt x="271717" y="1727391"/>
                  </a:cubicBezTo>
                  <a:cubicBezTo>
                    <a:pt x="271717" y="1725994"/>
                    <a:pt x="271717" y="1723199"/>
                    <a:pt x="271717" y="1721803"/>
                  </a:cubicBezTo>
                  <a:cubicBezTo>
                    <a:pt x="271717" y="1719009"/>
                    <a:pt x="270320" y="1717612"/>
                    <a:pt x="268923" y="1716214"/>
                  </a:cubicBezTo>
                  <a:cubicBezTo>
                    <a:pt x="268923" y="1714818"/>
                    <a:pt x="267526" y="1712024"/>
                    <a:pt x="267526" y="1710627"/>
                  </a:cubicBezTo>
                  <a:cubicBezTo>
                    <a:pt x="266129" y="1710627"/>
                    <a:pt x="267526" y="1714818"/>
                    <a:pt x="267526" y="1714818"/>
                  </a:cubicBezTo>
                  <a:cubicBezTo>
                    <a:pt x="266129" y="1717612"/>
                    <a:pt x="263335" y="1709229"/>
                    <a:pt x="263335" y="1707833"/>
                  </a:cubicBezTo>
                  <a:cubicBezTo>
                    <a:pt x="263335" y="1705039"/>
                    <a:pt x="267526" y="1706436"/>
                    <a:pt x="268923" y="1706436"/>
                  </a:cubicBezTo>
                  <a:cubicBezTo>
                    <a:pt x="270320" y="1706436"/>
                    <a:pt x="267526" y="1703642"/>
                    <a:pt x="270320" y="1703642"/>
                  </a:cubicBezTo>
                  <a:cubicBezTo>
                    <a:pt x="273114" y="1703642"/>
                    <a:pt x="273114" y="1706436"/>
                    <a:pt x="274511" y="1703642"/>
                  </a:cubicBezTo>
                  <a:cubicBezTo>
                    <a:pt x="275908" y="1702244"/>
                    <a:pt x="275908" y="1699451"/>
                    <a:pt x="278702" y="1700848"/>
                  </a:cubicBezTo>
                  <a:cubicBezTo>
                    <a:pt x="280099" y="1702244"/>
                    <a:pt x="281496" y="1700848"/>
                    <a:pt x="281496" y="1703642"/>
                  </a:cubicBezTo>
                  <a:cubicBezTo>
                    <a:pt x="281496" y="1705039"/>
                    <a:pt x="281496" y="1705039"/>
                    <a:pt x="281496" y="1706436"/>
                  </a:cubicBezTo>
                  <a:cubicBezTo>
                    <a:pt x="281496" y="1712024"/>
                    <a:pt x="285687" y="1720406"/>
                    <a:pt x="288481" y="1725994"/>
                  </a:cubicBezTo>
                  <a:cubicBezTo>
                    <a:pt x="291275" y="1731582"/>
                    <a:pt x="294069" y="1738567"/>
                    <a:pt x="298260" y="1744154"/>
                  </a:cubicBezTo>
                  <a:cubicBezTo>
                    <a:pt x="299657" y="1745552"/>
                    <a:pt x="302451" y="1749743"/>
                    <a:pt x="303848" y="1748346"/>
                  </a:cubicBezTo>
                  <a:cubicBezTo>
                    <a:pt x="306642" y="1748346"/>
                    <a:pt x="309436" y="1746949"/>
                    <a:pt x="310833" y="1745552"/>
                  </a:cubicBezTo>
                  <a:cubicBezTo>
                    <a:pt x="316421" y="1742758"/>
                    <a:pt x="322009" y="1738567"/>
                    <a:pt x="327597" y="1734376"/>
                  </a:cubicBezTo>
                  <a:cubicBezTo>
                    <a:pt x="334582" y="1731582"/>
                    <a:pt x="341567" y="1728788"/>
                    <a:pt x="347155" y="1724597"/>
                  </a:cubicBezTo>
                  <a:cubicBezTo>
                    <a:pt x="352743" y="1720406"/>
                    <a:pt x="356934" y="1716214"/>
                    <a:pt x="362522" y="1712024"/>
                  </a:cubicBezTo>
                  <a:cubicBezTo>
                    <a:pt x="368110" y="1707833"/>
                    <a:pt x="372301" y="1705039"/>
                    <a:pt x="377889" y="1702244"/>
                  </a:cubicBezTo>
                  <a:cubicBezTo>
                    <a:pt x="382080" y="1700848"/>
                    <a:pt x="386271" y="1696657"/>
                    <a:pt x="390462" y="1693863"/>
                  </a:cubicBezTo>
                  <a:cubicBezTo>
                    <a:pt x="394653" y="1691069"/>
                    <a:pt x="398844" y="1688274"/>
                    <a:pt x="403035" y="1684084"/>
                  </a:cubicBezTo>
                  <a:cubicBezTo>
                    <a:pt x="405829" y="1681289"/>
                    <a:pt x="410020" y="1674304"/>
                    <a:pt x="408623" y="1670114"/>
                  </a:cubicBezTo>
                  <a:cubicBezTo>
                    <a:pt x="405829" y="1665923"/>
                    <a:pt x="401638" y="1661732"/>
                    <a:pt x="397447" y="1658938"/>
                  </a:cubicBezTo>
                  <a:cubicBezTo>
                    <a:pt x="396050" y="1657541"/>
                    <a:pt x="393256" y="1656144"/>
                    <a:pt x="391859" y="1654747"/>
                  </a:cubicBezTo>
                  <a:cubicBezTo>
                    <a:pt x="390462" y="1653349"/>
                    <a:pt x="389065" y="1651953"/>
                    <a:pt x="387668" y="1650556"/>
                  </a:cubicBezTo>
                  <a:cubicBezTo>
                    <a:pt x="384874" y="1649159"/>
                    <a:pt x="382080" y="1651953"/>
                    <a:pt x="379286" y="1650556"/>
                  </a:cubicBezTo>
                  <a:cubicBezTo>
                    <a:pt x="376492" y="1649159"/>
                    <a:pt x="373698" y="1650556"/>
                    <a:pt x="372301" y="1649159"/>
                  </a:cubicBezTo>
                  <a:cubicBezTo>
                    <a:pt x="370904" y="1649159"/>
                    <a:pt x="366713" y="1647762"/>
                    <a:pt x="363919" y="1647762"/>
                  </a:cubicBezTo>
                  <a:cubicBezTo>
                    <a:pt x="363919" y="1647762"/>
                    <a:pt x="362522" y="1651953"/>
                    <a:pt x="362522" y="1653349"/>
                  </a:cubicBezTo>
                  <a:cubicBezTo>
                    <a:pt x="363919" y="1653349"/>
                    <a:pt x="365316" y="1651953"/>
                    <a:pt x="366713" y="1651953"/>
                  </a:cubicBezTo>
                  <a:cubicBezTo>
                    <a:pt x="366713" y="1651953"/>
                    <a:pt x="365316" y="1653349"/>
                    <a:pt x="366713" y="1654747"/>
                  </a:cubicBezTo>
                  <a:cubicBezTo>
                    <a:pt x="366713" y="1656144"/>
                    <a:pt x="366713" y="1657541"/>
                    <a:pt x="366713" y="1658938"/>
                  </a:cubicBezTo>
                  <a:cubicBezTo>
                    <a:pt x="366713" y="1660334"/>
                    <a:pt x="365316" y="1663129"/>
                    <a:pt x="365316" y="1664526"/>
                  </a:cubicBezTo>
                  <a:cubicBezTo>
                    <a:pt x="363919" y="1670114"/>
                    <a:pt x="361125" y="1672908"/>
                    <a:pt x="355537" y="1667319"/>
                  </a:cubicBezTo>
                  <a:cubicBezTo>
                    <a:pt x="351346" y="1663129"/>
                    <a:pt x="345758" y="1660334"/>
                    <a:pt x="342964" y="1656144"/>
                  </a:cubicBezTo>
                  <a:cubicBezTo>
                    <a:pt x="340170" y="1653349"/>
                    <a:pt x="334582" y="1647762"/>
                    <a:pt x="331788" y="1646364"/>
                  </a:cubicBezTo>
                  <a:cubicBezTo>
                    <a:pt x="330391" y="1646364"/>
                    <a:pt x="330391" y="1650556"/>
                    <a:pt x="330391" y="1651953"/>
                  </a:cubicBezTo>
                  <a:cubicBezTo>
                    <a:pt x="328994" y="1653349"/>
                    <a:pt x="326200" y="1654747"/>
                    <a:pt x="327597" y="1657541"/>
                  </a:cubicBezTo>
                  <a:cubicBezTo>
                    <a:pt x="328994" y="1660334"/>
                    <a:pt x="333185" y="1661732"/>
                    <a:pt x="334582" y="1663129"/>
                  </a:cubicBezTo>
                  <a:cubicBezTo>
                    <a:pt x="337376" y="1664526"/>
                    <a:pt x="337376" y="1667319"/>
                    <a:pt x="340170" y="1667319"/>
                  </a:cubicBezTo>
                  <a:cubicBezTo>
                    <a:pt x="341567" y="1670114"/>
                    <a:pt x="344361" y="1671511"/>
                    <a:pt x="345758" y="1672908"/>
                  </a:cubicBezTo>
                  <a:cubicBezTo>
                    <a:pt x="345758" y="1674304"/>
                    <a:pt x="345758" y="1678496"/>
                    <a:pt x="347155" y="1679893"/>
                  </a:cubicBezTo>
                  <a:cubicBezTo>
                    <a:pt x="347155" y="1681289"/>
                    <a:pt x="345758" y="1681289"/>
                    <a:pt x="345758" y="1682687"/>
                  </a:cubicBezTo>
                  <a:cubicBezTo>
                    <a:pt x="344361" y="1684084"/>
                    <a:pt x="345758" y="1684084"/>
                    <a:pt x="345758" y="1685481"/>
                  </a:cubicBezTo>
                  <a:cubicBezTo>
                    <a:pt x="344361" y="1686878"/>
                    <a:pt x="341567" y="1682687"/>
                    <a:pt x="341567" y="1684084"/>
                  </a:cubicBezTo>
                  <a:cubicBezTo>
                    <a:pt x="341567" y="1685481"/>
                    <a:pt x="344361" y="1685481"/>
                    <a:pt x="341567" y="1686878"/>
                  </a:cubicBezTo>
                  <a:cubicBezTo>
                    <a:pt x="340170" y="1686878"/>
                    <a:pt x="340170" y="1684084"/>
                    <a:pt x="338773" y="1685481"/>
                  </a:cubicBezTo>
                  <a:cubicBezTo>
                    <a:pt x="338773" y="1686878"/>
                    <a:pt x="341567" y="1688274"/>
                    <a:pt x="338773" y="1688274"/>
                  </a:cubicBezTo>
                  <a:cubicBezTo>
                    <a:pt x="338773" y="1688274"/>
                    <a:pt x="335979" y="1688274"/>
                    <a:pt x="335979" y="1689672"/>
                  </a:cubicBezTo>
                  <a:cubicBezTo>
                    <a:pt x="335979" y="1691069"/>
                    <a:pt x="328994" y="1684084"/>
                    <a:pt x="328994" y="1684084"/>
                  </a:cubicBezTo>
                  <a:cubicBezTo>
                    <a:pt x="324803" y="1681289"/>
                    <a:pt x="320612" y="1678496"/>
                    <a:pt x="316421" y="1675702"/>
                  </a:cubicBezTo>
                  <a:cubicBezTo>
                    <a:pt x="312230" y="1674304"/>
                    <a:pt x="308039" y="1675702"/>
                    <a:pt x="303848" y="1675702"/>
                  </a:cubicBezTo>
                  <a:cubicBezTo>
                    <a:pt x="298260" y="1675702"/>
                    <a:pt x="292672" y="1679893"/>
                    <a:pt x="289878" y="1684084"/>
                  </a:cubicBezTo>
                  <a:cubicBezTo>
                    <a:pt x="288481" y="1686878"/>
                    <a:pt x="285687" y="1688274"/>
                    <a:pt x="282893" y="1689672"/>
                  </a:cubicBezTo>
                  <a:cubicBezTo>
                    <a:pt x="281496" y="1691069"/>
                    <a:pt x="278702" y="1689672"/>
                    <a:pt x="277305" y="1691069"/>
                  </a:cubicBezTo>
                  <a:cubicBezTo>
                    <a:pt x="273114" y="1693863"/>
                    <a:pt x="268923" y="1693863"/>
                    <a:pt x="266129" y="1691069"/>
                  </a:cubicBezTo>
                  <a:cubicBezTo>
                    <a:pt x="266129" y="1691069"/>
                    <a:pt x="268923" y="1688274"/>
                    <a:pt x="268923" y="1686878"/>
                  </a:cubicBezTo>
                  <a:cubicBezTo>
                    <a:pt x="267526" y="1684084"/>
                    <a:pt x="266129" y="1685481"/>
                    <a:pt x="264732" y="1686878"/>
                  </a:cubicBezTo>
                  <a:cubicBezTo>
                    <a:pt x="264732" y="1685481"/>
                    <a:pt x="264732" y="1684084"/>
                    <a:pt x="263335" y="1682687"/>
                  </a:cubicBezTo>
                  <a:cubicBezTo>
                    <a:pt x="263335" y="1682687"/>
                    <a:pt x="261938" y="1682687"/>
                    <a:pt x="261938" y="1681289"/>
                  </a:cubicBezTo>
                  <a:cubicBezTo>
                    <a:pt x="260541" y="1678496"/>
                    <a:pt x="264732" y="1677099"/>
                    <a:pt x="264732" y="1675702"/>
                  </a:cubicBezTo>
                  <a:cubicBezTo>
                    <a:pt x="264732" y="1675702"/>
                    <a:pt x="263335" y="1675702"/>
                    <a:pt x="263335" y="1675702"/>
                  </a:cubicBezTo>
                  <a:cubicBezTo>
                    <a:pt x="263335" y="1674304"/>
                    <a:pt x="263335" y="1674304"/>
                    <a:pt x="263335" y="1672908"/>
                  </a:cubicBezTo>
                  <a:cubicBezTo>
                    <a:pt x="264732" y="1671511"/>
                    <a:pt x="266129" y="1667319"/>
                    <a:pt x="267526" y="1665923"/>
                  </a:cubicBezTo>
                  <a:cubicBezTo>
                    <a:pt x="270320" y="1663129"/>
                    <a:pt x="275908" y="1663129"/>
                    <a:pt x="278702" y="1660334"/>
                  </a:cubicBezTo>
                  <a:cubicBezTo>
                    <a:pt x="281496" y="1658938"/>
                    <a:pt x="288481" y="1657541"/>
                    <a:pt x="287084" y="1651953"/>
                  </a:cubicBezTo>
                  <a:cubicBezTo>
                    <a:pt x="287084" y="1650556"/>
                    <a:pt x="287084" y="1650556"/>
                    <a:pt x="287084" y="1649159"/>
                  </a:cubicBezTo>
                  <a:cubicBezTo>
                    <a:pt x="287084" y="1647762"/>
                    <a:pt x="285687" y="1646364"/>
                    <a:pt x="284290" y="1644968"/>
                  </a:cubicBezTo>
                  <a:cubicBezTo>
                    <a:pt x="282893" y="1642174"/>
                    <a:pt x="280099" y="1642174"/>
                    <a:pt x="278702" y="1639379"/>
                  </a:cubicBezTo>
                  <a:cubicBezTo>
                    <a:pt x="275908" y="1635189"/>
                    <a:pt x="280099" y="1630998"/>
                    <a:pt x="282893" y="1628204"/>
                  </a:cubicBezTo>
                  <a:cubicBezTo>
                    <a:pt x="285687" y="1626807"/>
                    <a:pt x="287084" y="1626807"/>
                    <a:pt x="288481" y="1624013"/>
                  </a:cubicBezTo>
                  <a:cubicBezTo>
                    <a:pt x="289878" y="1622616"/>
                    <a:pt x="289878" y="1624013"/>
                    <a:pt x="291275" y="1625409"/>
                  </a:cubicBezTo>
                  <a:cubicBezTo>
                    <a:pt x="291275" y="1625409"/>
                    <a:pt x="292672" y="1625409"/>
                    <a:pt x="294069" y="1625409"/>
                  </a:cubicBezTo>
                  <a:cubicBezTo>
                    <a:pt x="295466" y="1626807"/>
                    <a:pt x="296863" y="1626807"/>
                    <a:pt x="298260" y="1628204"/>
                  </a:cubicBezTo>
                  <a:cubicBezTo>
                    <a:pt x="301054" y="1629601"/>
                    <a:pt x="303848" y="1629601"/>
                    <a:pt x="305245" y="1629601"/>
                  </a:cubicBezTo>
                  <a:cubicBezTo>
                    <a:pt x="308039" y="1629601"/>
                    <a:pt x="312230" y="1630998"/>
                    <a:pt x="315024" y="1630998"/>
                  </a:cubicBezTo>
                  <a:cubicBezTo>
                    <a:pt x="316421" y="1630998"/>
                    <a:pt x="316421" y="1632394"/>
                    <a:pt x="316421" y="1633792"/>
                  </a:cubicBezTo>
                  <a:cubicBezTo>
                    <a:pt x="316421" y="1635189"/>
                    <a:pt x="310833" y="1632394"/>
                    <a:pt x="309436" y="1632394"/>
                  </a:cubicBezTo>
                  <a:cubicBezTo>
                    <a:pt x="310833" y="1633792"/>
                    <a:pt x="315024" y="1633792"/>
                    <a:pt x="316421" y="1633792"/>
                  </a:cubicBezTo>
                  <a:cubicBezTo>
                    <a:pt x="317818" y="1633792"/>
                    <a:pt x="317818" y="1632394"/>
                    <a:pt x="319215" y="1632394"/>
                  </a:cubicBezTo>
                  <a:cubicBezTo>
                    <a:pt x="320612" y="1630998"/>
                    <a:pt x="317818" y="1629601"/>
                    <a:pt x="317818" y="1629601"/>
                  </a:cubicBezTo>
                  <a:cubicBezTo>
                    <a:pt x="315024" y="1626807"/>
                    <a:pt x="308039" y="1624013"/>
                    <a:pt x="306642" y="1618424"/>
                  </a:cubicBezTo>
                  <a:cubicBezTo>
                    <a:pt x="306642" y="1614234"/>
                    <a:pt x="309436" y="1610043"/>
                    <a:pt x="310833" y="1607249"/>
                  </a:cubicBezTo>
                  <a:cubicBezTo>
                    <a:pt x="313627" y="1604454"/>
                    <a:pt x="320612" y="1598867"/>
                    <a:pt x="319215" y="1605852"/>
                  </a:cubicBezTo>
                  <a:cubicBezTo>
                    <a:pt x="319215" y="1605852"/>
                    <a:pt x="317818" y="1614234"/>
                    <a:pt x="319215" y="1611439"/>
                  </a:cubicBezTo>
                  <a:cubicBezTo>
                    <a:pt x="320612" y="1610043"/>
                    <a:pt x="319215" y="1608646"/>
                    <a:pt x="320612" y="1607249"/>
                  </a:cubicBezTo>
                  <a:cubicBezTo>
                    <a:pt x="322009" y="1605852"/>
                    <a:pt x="320612" y="1605852"/>
                    <a:pt x="320612" y="1605852"/>
                  </a:cubicBezTo>
                  <a:cubicBezTo>
                    <a:pt x="320612" y="1605852"/>
                    <a:pt x="323406" y="1603058"/>
                    <a:pt x="323406" y="1603058"/>
                  </a:cubicBezTo>
                  <a:cubicBezTo>
                    <a:pt x="324803" y="1601661"/>
                    <a:pt x="326200" y="1601661"/>
                    <a:pt x="327597" y="1600264"/>
                  </a:cubicBezTo>
                  <a:cubicBezTo>
                    <a:pt x="328994" y="1598867"/>
                    <a:pt x="328994" y="1597469"/>
                    <a:pt x="330391" y="1596073"/>
                  </a:cubicBezTo>
                  <a:cubicBezTo>
                    <a:pt x="331788" y="1594676"/>
                    <a:pt x="330391" y="1590484"/>
                    <a:pt x="328994" y="1587691"/>
                  </a:cubicBezTo>
                  <a:cubicBezTo>
                    <a:pt x="326200" y="1584897"/>
                    <a:pt x="327597" y="1576514"/>
                    <a:pt x="327597" y="1572324"/>
                  </a:cubicBezTo>
                  <a:cubicBezTo>
                    <a:pt x="327597" y="1566736"/>
                    <a:pt x="331788" y="1561148"/>
                    <a:pt x="331788" y="1555559"/>
                  </a:cubicBezTo>
                  <a:cubicBezTo>
                    <a:pt x="331788" y="1554163"/>
                    <a:pt x="331788" y="1549972"/>
                    <a:pt x="334582" y="1551369"/>
                  </a:cubicBezTo>
                  <a:cubicBezTo>
                    <a:pt x="337376" y="1552766"/>
                    <a:pt x="337376" y="1555559"/>
                    <a:pt x="340170" y="1556957"/>
                  </a:cubicBezTo>
                  <a:cubicBezTo>
                    <a:pt x="341567" y="1558354"/>
                    <a:pt x="342964" y="1558354"/>
                    <a:pt x="344361" y="1559751"/>
                  </a:cubicBezTo>
                  <a:cubicBezTo>
                    <a:pt x="345758" y="1561148"/>
                    <a:pt x="345758" y="1562544"/>
                    <a:pt x="345758" y="1563942"/>
                  </a:cubicBezTo>
                  <a:cubicBezTo>
                    <a:pt x="347155" y="1566736"/>
                    <a:pt x="348552" y="1569529"/>
                    <a:pt x="351346" y="1572324"/>
                  </a:cubicBezTo>
                  <a:cubicBezTo>
                    <a:pt x="354140" y="1576514"/>
                    <a:pt x="359728" y="1583499"/>
                    <a:pt x="365316" y="1583499"/>
                  </a:cubicBezTo>
                  <a:cubicBezTo>
                    <a:pt x="366713" y="1583499"/>
                    <a:pt x="370904" y="1584897"/>
                    <a:pt x="372301" y="1582103"/>
                  </a:cubicBezTo>
                  <a:cubicBezTo>
                    <a:pt x="372301" y="1580706"/>
                    <a:pt x="372301" y="1577912"/>
                    <a:pt x="370904" y="1576514"/>
                  </a:cubicBezTo>
                  <a:cubicBezTo>
                    <a:pt x="370904" y="1573721"/>
                    <a:pt x="372301" y="1573721"/>
                    <a:pt x="370904" y="1570927"/>
                  </a:cubicBezTo>
                  <a:cubicBezTo>
                    <a:pt x="369507" y="1569529"/>
                    <a:pt x="370904" y="1566736"/>
                    <a:pt x="372301" y="1565339"/>
                  </a:cubicBezTo>
                  <a:cubicBezTo>
                    <a:pt x="375095" y="1561148"/>
                    <a:pt x="380683" y="1559751"/>
                    <a:pt x="383477" y="1556957"/>
                  </a:cubicBezTo>
                  <a:cubicBezTo>
                    <a:pt x="383477" y="1556957"/>
                    <a:pt x="393256" y="1552766"/>
                    <a:pt x="396050" y="1551369"/>
                  </a:cubicBezTo>
                  <a:cubicBezTo>
                    <a:pt x="400241" y="1548574"/>
                    <a:pt x="405829" y="1548574"/>
                    <a:pt x="408623" y="1552766"/>
                  </a:cubicBezTo>
                  <a:cubicBezTo>
                    <a:pt x="410020" y="1555559"/>
                    <a:pt x="408623" y="1561148"/>
                    <a:pt x="412814" y="1563942"/>
                  </a:cubicBezTo>
                  <a:cubicBezTo>
                    <a:pt x="414211" y="1565339"/>
                    <a:pt x="417005" y="1565339"/>
                    <a:pt x="418402" y="1566736"/>
                  </a:cubicBezTo>
                  <a:cubicBezTo>
                    <a:pt x="419799" y="1568133"/>
                    <a:pt x="422593" y="1568133"/>
                    <a:pt x="425387" y="1568133"/>
                  </a:cubicBezTo>
                  <a:cubicBezTo>
                    <a:pt x="430975" y="1565339"/>
                    <a:pt x="436563" y="1562544"/>
                    <a:pt x="442150" y="1559751"/>
                  </a:cubicBezTo>
                  <a:cubicBezTo>
                    <a:pt x="446342" y="1556957"/>
                    <a:pt x="449135" y="1555559"/>
                    <a:pt x="450533" y="1551369"/>
                  </a:cubicBezTo>
                  <a:cubicBezTo>
                    <a:pt x="450533" y="1551369"/>
                    <a:pt x="453327" y="1547178"/>
                    <a:pt x="453327" y="1549972"/>
                  </a:cubicBezTo>
                  <a:cubicBezTo>
                    <a:pt x="453327" y="1549972"/>
                    <a:pt x="453327" y="1551369"/>
                    <a:pt x="454724" y="1551369"/>
                  </a:cubicBezTo>
                  <a:cubicBezTo>
                    <a:pt x="453327" y="1548574"/>
                    <a:pt x="456120" y="1549972"/>
                    <a:pt x="456120" y="1549972"/>
                  </a:cubicBezTo>
                  <a:cubicBezTo>
                    <a:pt x="457518" y="1549972"/>
                    <a:pt x="458915" y="1558354"/>
                    <a:pt x="458915" y="1558354"/>
                  </a:cubicBezTo>
                  <a:cubicBezTo>
                    <a:pt x="461709" y="1562544"/>
                    <a:pt x="461709" y="1570927"/>
                    <a:pt x="461709" y="1576514"/>
                  </a:cubicBezTo>
                  <a:cubicBezTo>
                    <a:pt x="461709" y="1580706"/>
                    <a:pt x="460312" y="1587691"/>
                    <a:pt x="457518" y="1591882"/>
                  </a:cubicBezTo>
                  <a:cubicBezTo>
                    <a:pt x="456120" y="1594676"/>
                    <a:pt x="453327" y="1594676"/>
                    <a:pt x="449135" y="1594676"/>
                  </a:cubicBezTo>
                  <a:cubicBezTo>
                    <a:pt x="446342" y="1594676"/>
                    <a:pt x="444945" y="1596073"/>
                    <a:pt x="442150" y="1594676"/>
                  </a:cubicBezTo>
                  <a:cubicBezTo>
                    <a:pt x="440754" y="1596073"/>
                    <a:pt x="450533" y="1597469"/>
                    <a:pt x="450533" y="1598867"/>
                  </a:cubicBezTo>
                  <a:cubicBezTo>
                    <a:pt x="451930" y="1598867"/>
                    <a:pt x="453327" y="1600264"/>
                    <a:pt x="454724" y="1601661"/>
                  </a:cubicBezTo>
                  <a:cubicBezTo>
                    <a:pt x="456120" y="1601661"/>
                    <a:pt x="457518" y="1603058"/>
                    <a:pt x="457518" y="1603058"/>
                  </a:cubicBezTo>
                  <a:cubicBezTo>
                    <a:pt x="458915" y="1604454"/>
                    <a:pt x="458915" y="1605852"/>
                    <a:pt x="461709" y="1605852"/>
                  </a:cubicBezTo>
                  <a:cubicBezTo>
                    <a:pt x="463105" y="1605852"/>
                    <a:pt x="463105" y="1604454"/>
                    <a:pt x="464503" y="1604454"/>
                  </a:cubicBezTo>
                  <a:cubicBezTo>
                    <a:pt x="465900" y="1604454"/>
                    <a:pt x="464503" y="1605852"/>
                    <a:pt x="465900" y="1607249"/>
                  </a:cubicBezTo>
                  <a:cubicBezTo>
                    <a:pt x="465900" y="1608646"/>
                    <a:pt x="465900" y="1608646"/>
                    <a:pt x="465900" y="1608646"/>
                  </a:cubicBezTo>
                  <a:cubicBezTo>
                    <a:pt x="465900" y="1608646"/>
                    <a:pt x="467297" y="1611439"/>
                    <a:pt x="467297" y="1611439"/>
                  </a:cubicBezTo>
                  <a:cubicBezTo>
                    <a:pt x="458915" y="1615631"/>
                    <a:pt x="457518" y="1618424"/>
                    <a:pt x="457518" y="1619822"/>
                  </a:cubicBezTo>
                  <a:close/>
                  <a:moveTo>
                    <a:pt x="505015" y="1913192"/>
                  </a:moveTo>
                  <a:cubicBezTo>
                    <a:pt x="503619" y="1911794"/>
                    <a:pt x="505015" y="1911794"/>
                    <a:pt x="503619" y="1909001"/>
                  </a:cubicBezTo>
                  <a:cubicBezTo>
                    <a:pt x="502222" y="1907604"/>
                    <a:pt x="502222" y="1906207"/>
                    <a:pt x="502222" y="1903413"/>
                  </a:cubicBezTo>
                  <a:cubicBezTo>
                    <a:pt x="502222" y="1902016"/>
                    <a:pt x="500825" y="1903413"/>
                    <a:pt x="500825" y="1900619"/>
                  </a:cubicBezTo>
                  <a:cubicBezTo>
                    <a:pt x="500825" y="1899222"/>
                    <a:pt x="500825" y="1897824"/>
                    <a:pt x="502222" y="1896428"/>
                  </a:cubicBezTo>
                  <a:cubicBezTo>
                    <a:pt x="506413" y="1893634"/>
                    <a:pt x="509207" y="1892237"/>
                    <a:pt x="512000" y="1889443"/>
                  </a:cubicBezTo>
                  <a:cubicBezTo>
                    <a:pt x="514795" y="1886649"/>
                    <a:pt x="517589" y="1885252"/>
                    <a:pt x="520383" y="1885252"/>
                  </a:cubicBezTo>
                  <a:cubicBezTo>
                    <a:pt x="521780" y="1885252"/>
                    <a:pt x="527368" y="1883854"/>
                    <a:pt x="528765" y="1886649"/>
                  </a:cubicBezTo>
                  <a:cubicBezTo>
                    <a:pt x="527368" y="1889443"/>
                    <a:pt x="531559" y="1889443"/>
                    <a:pt x="534353" y="1889443"/>
                  </a:cubicBezTo>
                  <a:cubicBezTo>
                    <a:pt x="534353" y="1889443"/>
                    <a:pt x="538544" y="1889443"/>
                    <a:pt x="538544" y="1889443"/>
                  </a:cubicBezTo>
                  <a:cubicBezTo>
                    <a:pt x="538544" y="1889443"/>
                    <a:pt x="537147" y="1890839"/>
                    <a:pt x="537147" y="1890839"/>
                  </a:cubicBezTo>
                  <a:cubicBezTo>
                    <a:pt x="537147" y="1892237"/>
                    <a:pt x="539941" y="1890839"/>
                    <a:pt x="542735" y="1892237"/>
                  </a:cubicBezTo>
                  <a:cubicBezTo>
                    <a:pt x="544132" y="1892237"/>
                    <a:pt x="555308" y="1893634"/>
                    <a:pt x="553911" y="1896428"/>
                  </a:cubicBezTo>
                  <a:cubicBezTo>
                    <a:pt x="552514" y="1896428"/>
                    <a:pt x="551117" y="1895031"/>
                    <a:pt x="551117" y="1896428"/>
                  </a:cubicBezTo>
                  <a:cubicBezTo>
                    <a:pt x="551117" y="1897824"/>
                    <a:pt x="548323" y="1897824"/>
                    <a:pt x="546926" y="1897824"/>
                  </a:cubicBezTo>
                  <a:cubicBezTo>
                    <a:pt x="545529" y="1897824"/>
                    <a:pt x="544132" y="1897824"/>
                    <a:pt x="544132" y="1899222"/>
                  </a:cubicBezTo>
                  <a:cubicBezTo>
                    <a:pt x="544132" y="1900619"/>
                    <a:pt x="545529" y="1900619"/>
                    <a:pt x="545529" y="1900619"/>
                  </a:cubicBezTo>
                  <a:cubicBezTo>
                    <a:pt x="546926" y="1902016"/>
                    <a:pt x="548323" y="1903413"/>
                    <a:pt x="545529" y="1903413"/>
                  </a:cubicBezTo>
                  <a:cubicBezTo>
                    <a:pt x="544132" y="1903413"/>
                    <a:pt x="544132" y="1903413"/>
                    <a:pt x="542735" y="1903413"/>
                  </a:cubicBezTo>
                  <a:cubicBezTo>
                    <a:pt x="541338" y="1904809"/>
                    <a:pt x="541338" y="1906207"/>
                    <a:pt x="541338" y="1907604"/>
                  </a:cubicBezTo>
                  <a:cubicBezTo>
                    <a:pt x="541338" y="1907604"/>
                    <a:pt x="532956" y="1906207"/>
                    <a:pt x="531559" y="1906207"/>
                  </a:cubicBezTo>
                  <a:cubicBezTo>
                    <a:pt x="528765" y="1906207"/>
                    <a:pt x="525971" y="1904809"/>
                    <a:pt x="524574" y="1906207"/>
                  </a:cubicBezTo>
                  <a:cubicBezTo>
                    <a:pt x="523177" y="1907604"/>
                    <a:pt x="521780" y="1909001"/>
                    <a:pt x="520383" y="1909001"/>
                  </a:cubicBezTo>
                  <a:cubicBezTo>
                    <a:pt x="517589" y="1910398"/>
                    <a:pt x="514795" y="1914589"/>
                    <a:pt x="510604" y="1914589"/>
                  </a:cubicBezTo>
                  <a:cubicBezTo>
                    <a:pt x="509207" y="1914589"/>
                    <a:pt x="507810" y="1914589"/>
                    <a:pt x="506413" y="1913192"/>
                  </a:cubicBezTo>
                  <a:cubicBezTo>
                    <a:pt x="505015" y="1915986"/>
                    <a:pt x="506413" y="1914589"/>
                    <a:pt x="505015" y="1913192"/>
                  </a:cubicBezTo>
                  <a:close/>
                  <a:moveTo>
                    <a:pt x="646113" y="1942529"/>
                  </a:moveTo>
                  <a:cubicBezTo>
                    <a:pt x="646113" y="1943926"/>
                    <a:pt x="643319" y="1941132"/>
                    <a:pt x="643319" y="1942529"/>
                  </a:cubicBezTo>
                  <a:cubicBezTo>
                    <a:pt x="641922" y="1943926"/>
                    <a:pt x="641922" y="1943926"/>
                    <a:pt x="640525" y="1945323"/>
                  </a:cubicBezTo>
                  <a:cubicBezTo>
                    <a:pt x="637731" y="1948117"/>
                    <a:pt x="636334" y="1952308"/>
                    <a:pt x="636334" y="1956499"/>
                  </a:cubicBezTo>
                  <a:cubicBezTo>
                    <a:pt x="634937" y="1959293"/>
                    <a:pt x="636334" y="1963484"/>
                    <a:pt x="634937" y="1966278"/>
                  </a:cubicBezTo>
                  <a:cubicBezTo>
                    <a:pt x="633540" y="1967674"/>
                    <a:pt x="630746" y="1970469"/>
                    <a:pt x="632143" y="1973263"/>
                  </a:cubicBezTo>
                  <a:cubicBezTo>
                    <a:pt x="632143" y="1973263"/>
                    <a:pt x="630746" y="1974659"/>
                    <a:pt x="629349" y="1973263"/>
                  </a:cubicBezTo>
                  <a:cubicBezTo>
                    <a:pt x="627952" y="1973263"/>
                    <a:pt x="627952" y="1976057"/>
                    <a:pt x="626555" y="1974659"/>
                  </a:cubicBezTo>
                  <a:cubicBezTo>
                    <a:pt x="623761" y="1973263"/>
                    <a:pt x="626555" y="1969072"/>
                    <a:pt x="626555" y="1966278"/>
                  </a:cubicBezTo>
                  <a:cubicBezTo>
                    <a:pt x="625158" y="1966278"/>
                    <a:pt x="625158" y="1970469"/>
                    <a:pt x="623761" y="1969072"/>
                  </a:cubicBezTo>
                  <a:cubicBezTo>
                    <a:pt x="623761" y="1970469"/>
                    <a:pt x="623761" y="1971866"/>
                    <a:pt x="622364" y="1971866"/>
                  </a:cubicBezTo>
                  <a:cubicBezTo>
                    <a:pt x="622364" y="1971866"/>
                    <a:pt x="620967" y="1970469"/>
                    <a:pt x="619570" y="1970469"/>
                  </a:cubicBezTo>
                  <a:cubicBezTo>
                    <a:pt x="615379" y="1969072"/>
                    <a:pt x="612585" y="1971866"/>
                    <a:pt x="609791" y="1969072"/>
                  </a:cubicBezTo>
                  <a:cubicBezTo>
                    <a:pt x="606997" y="1966278"/>
                    <a:pt x="609791" y="1962087"/>
                    <a:pt x="609791" y="1959293"/>
                  </a:cubicBezTo>
                  <a:cubicBezTo>
                    <a:pt x="611188" y="1955102"/>
                    <a:pt x="612585" y="1949514"/>
                    <a:pt x="611188" y="1945323"/>
                  </a:cubicBezTo>
                  <a:cubicBezTo>
                    <a:pt x="611188" y="1941132"/>
                    <a:pt x="609791" y="1938338"/>
                    <a:pt x="608394" y="1934147"/>
                  </a:cubicBezTo>
                  <a:cubicBezTo>
                    <a:pt x="606997" y="1931353"/>
                    <a:pt x="606997" y="1929956"/>
                    <a:pt x="608394" y="1927162"/>
                  </a:cubicBezTo>
                  <a:cubicBezTo>
                    <a:pt x="608394" y="1925764"/>
                    <a:pt x="606997" y="1925764"/>
                    <a:pt x="606997" y="1924368"/>
                  </a:cubicBezTo>
                  <a:cubicBezTo>
                    <a:pt x="608394" y="1922971"/>
                    <a:pt x="608394" y="1918779"/>
                    <a:pt x="611188" y="1921574"/>
                  </a:cubicBezTo>
                  <a:cubicBezTo>
                    <a:pt x="611188" y="1922971"/>
                    <a:pt x="613982" y="1922971"/>
                    <a:pt x="613982" y="1921574"/>
                  </a:cubicBezTo>
                  <a:cubicBezTo>
                    <a:pt x="615379" y="1920177"/>
                    <a:pt x="612585" y="1920177"/>
                    <a:pt x="612585" y="1920177"/>
                  </a:cubicBezTo>
                  <a:cubicBezTo>
                    <a:pt x="612585" y="1918779"/>
                    <a:pt x="615379" y="1918779"/>
                    <a:pt x="613982" y="1920177"/>
                  </a:cubicBezTo>
                  <a:cubicBezTo>
                    <a:pt x="613982" y="1921574"/>
                    <a:pt x="616776" y="1921574"/>
                    <a:pt x="616776" y="1920177"/>
                  </a:cubicBezTo>
                  <a:cubicBezTo>
                    <a:pt x="620967" y="1918779"/>
                    <a:pt x="618173" y="1917383"/>
                    <a:pt x="616776" y="1913192"/>
                  </a:cubicBezTo>
                  <a:cubicBezTo>
                    <a:pt x="619570" y="1913192"/>
                    <a:pt x="619570" y="1917383"/>
                    <a:pt x="622364" y="1918779"/>
                  </a:cubicBezTo>
                  <a:cubicBezTo>
                    <a:pt x="622364" y="1918779"/>
                    <a:pt x="625158" y="1920177"/>
                    <a:pt x="625158" y="1921574"/>
                  </a:cubicBezTo>
                  <a:cubicBezTo>
                    <a:pt x="626555" y="1921574"/>
                    <a:pt x="625158" y="1920177"/>
                    <a:pt x="626555" y="1920177"/>
                  </a:cubicBezTo>
                  <a:cubicBezTo>
                    <a:pt x="626555" y="1920177"/>
                    <a:pt x="627952" y="1920177"/>
                    <a:pt x="627952" y="1920177"/>
                  </a:cubicBezTo>
                  <a:cubicBezTo>
                    <a:pt x="629349" y="1918779"/>
                    <a:pt x="630746" y="1921574"/>
                    <a:pt x="632143" y="1922971"/>
                  </a:cubicBezTo>
                  <a:cubicBezTo>
                    <a:pt x="633540" y="1927162"/>
                    <a:pt x="633540" y="1928559"/>
                    <a:pt x="637731" y="1929956"/>
                  </a:cubicBezTo>
                  <a:cubicBezTo>
                    <a:pt x="641922" y="1931353"/>
                    <a:pt x="647510" y="1941132"/>
                    <a:pt x="646113" y="1942529"/>
                  </a:cubicBezTo>
                  <a:close/>
                  <a:moveTo>
                    <a:pt x="717360" y="1847533"/>
                  </a:moveTo>
                  <a:cubicBezTo>
                    <a:pt x="717360" y="1847533"/>
                    <a:pt x="710375" y="1843342"/>
                    <a:pt x="713169" y="1846136"/>
                  </a:cubicBezTo>
                  <a:cubicBezTo>
                    <a:pt x="714566" y="1848929"/>
                    <a:pt x="713169" y="1847533"/>
                    <a:pt x="711772" y="1847533"/>
                  </a:cubicBezTo>
                  <a:cubicBezTo>
                    <a:pt x="711772" y="1848929"/>
                    <a:pt x="714566" y="1848929"/>
                    <a:pt x="713169" y="1851724"/>
                  </a:cubicBezTo>
                  <a:cubicBezTo>
                    <a:pt x="711772" y="1853121"/>
                    <a:pt x="714566" y="1854518"/>
                    <a:pt x="714566" y="1855914"/>
                  </a:cubicBezTo>
                  <a:cubicBezTo>
                    <a:pt x="714566" y="1855914"/>
                    <a:pt x="714566" y="1857312"/>
                    <a:pt x="714566" y="1857312"/>
                  </a:cubicBezTo>
                  <a:cubicBezTo>
                    <a:pt x="713169" y="1858709"/>
                    <a:pt x="711772" y="1857312"/>
                    <a:pt x="710375" y="1858709"/>
                  </a:cubicBezTo>
                  <a:cubicBezTo>
                    <a:pt x="708978" y="1858709"/>
                    <a:pt x="707581" y="1857312"/>
                    <a:pt x="706184" y="1855914"/>
                  </a:cubicBezTo>
                  <a:cubicBezTo>
                    <a:pt x="703390" y="1853121"/>
                    <a:pt x="700596" y="1850327"/>
                    <a:pt x="696405" y="1850327"/>
                  </a:cubicBezTo>
                  <a:cubicBezTo>
                    <a:pt x="693611" y="1850327"/>
                    <a:pt x="689420" y="1848929"/>
                    <a:pt x="686626" y="1846136"/>
                  </a:cubicBezTo>
                  <a:cubicBezTo>
                    <a:pt x="685229" y="1844739"/>
                    <a:pt x="682435" y="1844739"/>
                    <a:pt x="681038" y="1844739"/>
                  </a:cubicBezTo>
                  <a:cubicBezTo>
                    <a:pt x="678244" y="1843342"/>
                    <a:pt x="674053" y="1841944"/>
                    <a:pt x="671259" y="1840548"/>
                  </a:cubicBezTo>
                  <a:cubicBezTo>
                    <a:pt x="668465" y="1839151"/>
                    <a:pt x="664274" y="1836357"/>
                    <a:pt x="661480" y="1836357"/>
                  </a:cubicBezTo>
                  <a:cubicBezTo>
                    <a:pt x="658686" y="1836357"/>
                    <a:pt x="655892" y="1834959"/>
                    <a:pt x="653098" y="1834959"/>
                  </a:cubicBezTo>
                  <a:cubicBezTo>
                    <a:pt x="651701" y="1834959"/>
                    <a:pt x="651701" y="1834959"/>
                    <a:pt x="651701" y="1833563"/>
                  </a:cubicBezTo>
                  <a:cubicBezTo>
                    <a:pt x="650304" y="1833563"/>
                    <a:pt x="637731" y="1832166"/>
                    <a:pt x="637731" y="1829372"/>
                  </a:cubicBezTo>
                  <a:cubicBezTo>
                    <a:pt x="634937" y="1827974"/>
                    <a:pt x="632143" y="1829372"/>
                    <a:pt x="630746" y="1827974"/>
                  </a:cubicBezTo>
                  <a:cubicBezTo>
                    <a:pt x="627952" y="1826578"/>
                    <a:pt x="623761" y="1823784"/>
                    <a:pt x="623761" y="1823784"/>
                  </a:cubicBezTo>
                  <a:cubicBezTo>
                    <a:pt x="623761" y="1820989"/>
                    <a:pt x="619570" y="1822387"/>
                    <a:pt x="618173" y="1823784"/>
                  </a:cubicBezTo>
                  <a:cubicBezTo>
                    <a:pt x="616776" y="1823784"/>
                    <a:pt x="616776" y="1823784"/>
                    <a:pt x="616776" y="1822387"/>
                  </a:cubicBezTo>
                  <a:cubicBezTo>
                    <a:pt x="616776" y="1820989"/>
                    <a:pt x="615379" y="1822387"/>
                    <a:pt x="613982" y="1823784"/>
                  </a:cubicBezTo>
                  <a:cubicBezTo>
                    <a:pt x="608394" y="1826578"/>
                    <a:pt x="601409" y="1822387"/>
                    <a:pt x="595821" y="1826578"/>
                  </a:cubicBezTo>
                  <a:cubicBezTo>
                    <a:pt x="600012" y="1826578"/>
                    <a:pt x="604203" y="1826578"/>
                    <a:pt x="606997" y="1825181"/>
                  </a:cubicBezTo>
                  <a:cubicBezTo>
                    <a:pt x="612585" y="1825181"/>
                    <a:pt x="605600" y="1826578"/>
                    <a:pt x="605600" y="1826578"/>
                  </a:cubicBezTo>
                  <a:cubicBezTo>
                    <a:pt x="606997" y="1827974"/>
                    <a:pt x="606997" y="1826578"/>
                    <a:pt x="608394" y="1827974"/>
                  </a:cubicBezTo>
                  <a:cubicBezTo>
                    <a:pt x="606997" y="1829372"/>
                    <a:pt x="604203" y="1827974"/>
                    <a:pt x="602806" y="1830769"/>
                  </a:cubicBezTo>
                  <a:cubicBezTo>
                    <a:pt x="604203" y="1830769"/>
                    <a:pt x="604203" y="1830769"/>
                    <a:pt x="605600" y="1830769"/>
                  </a:cubicBezTo>
                  <a:cubicBezTo>
                    <a:pt x="605600" y="1830769"/>
                    <a:pt x="604203" y="1832166"/>
                    <a:pt x="604203" y="1832166"/>
                  </a:cubicBezTo>
                  <a:cubicBezTo>
                    <a:pt x="605600" y="1833563"/>
                    <a:pt x="606997" y="1833563"/>
                    <a:pt x="609791" y="1834959"/>
                  </a:cubicBezTo>
                  <a:cubicBezTo>
                    <a:pt x="611188" y="1834959"/>
                    <a:pt x="616776" y="1836357"/>
                    <a:pt x="613982" y="1837754"/>
                  </a:cubicBezTo>
                  <a:cubicBezTo>
                    <a:pt x="612585" y="1839151"/>
                    <a:pt x="613982" y="1840548"/>
                    <a:pt x="613982" y="1840548"/>
                  </a:cubicBezTo>
                  <a:cubicBezTo>
                    <a:pt x="615379" y="1841944"/>
                    <a:pt x="616776" y="1841944"/>
                    <a:pt x="618173" y="1841944"/>
                  </a:cubicBezTo>
                  <a:cubicBezTo>
                    <a:pt x="619570" y="1841944"/>
                    <a:pt x="620967" y="1843342"/>
                    <a:pt x="622364" y="1844739"/>
                  </a:cubicBezTo>
                  <a:cubicBezTo>
                    <a:pt x="623761" y="1844739"/>
                    <a:pt x="626555" y="1846136"/>
                    <a:pt x="627952" y="1846136"/>
                  </a:cubicBezTo>
                  <a:cubicBezTo>
                    <a:pt x="632143" y="1846136"/>
                    <a:pt x="629349" y="1843342"/>
                    <a:pt x="632143" y="1843342"/>
                  </a:cubicBezTo>
                  <a:cubicBezTo>
                    <a:pt x="633540" y="1843342"/>
                    <a:pt x="634937" y="1844739"/>
                    <a:pt x="636334" y="1846136"/>
                  </a:cubicBezTo>
                  <a:cubicBezTo>
                    <a:pt x="637731" y="1847533"/>
                    <a:pt x="640525" y="1847533"/>
                    <a:pt x="641922" y="1848929"/>
                  </a:cubicBezTo>
                  <a:cubicBezTo>
                    <a:pt x="643319" y="1848929"/>
                    <a:pt x="643319" y="1850327"/>
                    <a:pt x="646113" y="1850327"/>
                  </a:cubicBezTo>
                  <a:cubicBezTo>
                    <a:pt x="647510" y="1850327"/>
                    <a:pt x="647510" y="1850327"/>
                    <a:pt x="648907" y="1850327"/>
                  </a:cubicBezTo>
                  <a:cubicBezTo>
                    <a:pt x="650304" y="1850327"/>
                    <a:pt x="653098" y="1851724"/>
                    <a:pt x="654495" y="1850327"/>
                  </a:cubicBezTo>
                  <a:cubicBezTo>
                    <a:pt x="655892" y="1850327"/>
                    <a:pt x="657289" y="1850327"/>
                    <a:pt x="657289" y="1850327"/>
                  </a:cubicBezTo>
                  <a:cubicBezTo>
                    <a:pt x="657289" y="1850327"/>
                    <a:pt x="658686" y="1848929"/>
                    <a:pt x="658686" y="1848929"/>
                  </a:cubicBezTo>
                  <a:cubicBezTo>
                    <a:pt x="660083" y="1847533"/>
                    <a:pt x="658686" y="1846136"/>
                    <a:pt x="660083" y="1846136"/>
                  </a:cubicBezTo>
                  <a:cubicBezTo>
                    <a:pt x="661480" y="1847533"/>
                    <a:pt x="661480" y="1847533"/>
                    <a:pt x="662877" y="1848929"/>
                  </a:cubicBezTo>
                  <a:cubicBezTo>
                    <a:pt x="665671" y="1850327"/>
                    <a:pt x="665671" y="1851724"/>
                    <a:pt x="667068" y="1854518"/>
                  </a:cubicBezTo>
                  <a:cubicBezTo>
                    <a:pt x="668465" y="1855914"/>
                    <a:pt x="668465" y="1858709"/>
                    <a:pt x="668465" y="1860106"/>
                  </a:cubicBezTo>
                  <a:cubicBezTo>
                    <a:pt x="668465" y="1861503"/>
                    <a:pt x="668465" y="1862899"/>
                    <a:pt x="668465" y="1864297"/>
                  </a:cubicBezTo>
                  <a:cubicBezTo>
                    <a:pt x="669862" y="1868488"/>
                    <a:pt x="671259" y="1871282"/>
                    <a:pt x="667068" y="1874076"/>
                  </a:cubicBezTo>
                  <a:cubicBezTo>
                    <a:pt x="664274" y="1875473"/>
                    <a:pt x="660083" y="1875473"/>
                    <a:pt x="655892" y="1878267"/>
                  </a:cubicBezTo>
                  <a:cubicBezTo>
                    <a:pt x="651701" y="1881061"/>
                    <a:pt x="647510" y="1881061"/>
                    <a:pt x="643319" y="1882458"/>
                  </a:cubicBezTo>
                  <a:cubicBezTo>
                    <a:pt x="639128" y="1883854"/>
                    <a:pt x="634937" y="1883854"/>
                    <a:pt x="632143" y="1885252"/>
                  </a:cubicBezTo>
                  <a:cubicBezTo>
                    <a:pt x="630746" y="1886649"/>
                    <a:pt x="627952" y="1886649"/>
                    <a:pt x="626555" y="1888046"/>
                  </a:cubicBezTo>
                  <a:cubicBezTo>
                    <a:pt x="623761" y="1888046"/>
                    <a:pt x="625158" y="1889443"/>
                    <a:pt x="626555" y="1892237"/>
                  </a:cubicBezTo>
                  <a:cubicBezTo>
                    <a:pt x="626555" y="1893634"/>
                    <a:pt x="632143" y="1896428"/>
                    <a:pt x="629349" y="1896428"/>
                  </a:cubicBezTo>
                  <a:cubicBezTo>
                    <a:pt x="630746" y="1899222"/>
                    <a:pt x="632143" y="1903413"/>
                    <a:pt x="627952" y="1902016"/>
                  </a:cubicBezTo>
                  <a:cubicBezTo>
                    <a:pt x="626555" y="1900619"/>
                    <a:pt x="627952" y="1903413"/>
                    <a:pt x="627952" y="1904809"/>
                  </a:cubicBezTo>
                  <a:cubicBezTo>
                    <a:pt x="627952" y="1906207"/>
                    <a:pt x="625158" y="1906207"/>
                    <a:pt x="623761" y="1906207"/>
                  </a:cubicBezTo>
                  <a:cubicBezTo>
                    <a:pt x="620967" y="1906207"/>
                    <a:pt x="618173" y="1904809"/>
                    <a:pt x="616776" y="1903413"/>
                  </a:cubicBezTo>
                  <a:cubicBezTo>
                    <a:pt x="615379" y="1902016"/>
                    <a:pt x="615379" y="1900619"/>
                    <a:pt x="613982" y="1900619"/>
                  </a:cubicBezTo>
                  <a:cubicBezTo>
                    <a:pt x="611188" y="1900619"/>
                    <a:pt x="609791" y="1897824"/>
                    <a:pt x="605600" y="1897824"/>
                  </a:cubicBezTo>
                  <a:cubicBezTo>
                    <a:pt x="602806" y="1897824"/>
                    <a:pt x="598615" y="1895031"/>
                    <a:pt x="595821" y="1895031"/>
                  </a:cubicBezTo>
                  <a:cubicBezTo>
                    <a:pt x="593027" y="1893634"/>
                    <a:pt x="591630" y="1893634"/>
                    <a:pt x="590233" y="1892237"/>
                  </a:cubicBezTo>
                  <a:cubicBezTo>
                    <a:pt x="588836" y="1890839"/>
                    <a:pt x="588836" y="1892237"/>
                    <a:pt x="590233" y="1893634"/>
                  </a:cubicBezTo>
                  <a:cubicBezTo>
                    <a:pt x="591630" y="1895031"/>
                    <a:pt x="591630" y="1896428"/>
                    <a:pt x="593027" y="1896428"/>
                  </a:cubicBezTo>
                  <a:cubicBezTo>
                    <a:pt x="597218" y="1897824"/>
                    <a:pt x="600012" y="1897824"/>
                    <a:pt x="601409" y="1903413"/>
                  </a:cubicBezTo>
                  <a:cubicBezTo>
                    <a:pt x="601409" y="1904809"/>
                    <a:pt x="601409" y="1906207"/>
                    <a:pt x="600012" y="1906207"/>
                  </a:cubicBezTo>
                  <a:cubicBezTo>
                    <a:pt x="598615" y="1906207"/>
                    <a:pt x="598615" y="1909001"/>
                    <a:pt x="600012" y="1910398"/>
                  </a:cubicBezTo>
                  <a:cubicBezTo>
                    <a:pt x="601409" y="1914589"/>
                    <a:pt x="600012" y="1920177"/>
                    <a:pt x="597218" y="1924368"/>
                  </a:cubicBezTo>
                  <a:cubicBezTo>
                    <a:pt x="595821" y="1928559"/>
                    <a:pt x="591630" y="1932749"/>
                    <a:pt x="590233" y="1936941"/>
                  </a:cubicBezTo>
                  <a:cubicBezTo>
                    <a:pt x="587439" y="1941132"/>
                    <a:pt x="586042" y="1945323"/>
                    <a:pt x="581851" y="1949514"/>
                  </a:cubicBezTo>
                  <a:cubicBezTo>
                    <a:pt x="577660" y="1953704"/>
                    <a:pt x="576263" y="1957896"/>
                    <a:pt x="573469" y="1962087"/>
                  </a:cubicBezTo>
                  <a:cubicBezTo>
                    <a:pt x="570675" y="1964881"/>
                    <a:pt x="567881" y="1967674"/>
                    <a:pt x="563690" y="1970469"/>
                  </a:cubicBezTo>
                  <a:cubicBezTo>
                    <a:pt x="562293" y="1971866"/>
                    <a:pt x="559499" y="1971866"/>
                    <a:pt x="559499" y="1973263"/>
                  </a:cubicBezTo>
                  <a:cubicBezTo>
                    <a:pt x="558102" y="1974659"/>
                    <a:pt x="558102" y="1974659"/>
                    <a:pt x="555308" y="1974659"/>
                  </a:cubicBezTo>
                  <a:cubicBezTo>
                    <a:pt x="552514" y="1974659"/>
                    <a:pt x="551117" y="1980248"/>
                    <a:pt x="548323" y="1978851"/>
                  </a:cubicBezTo>
                  <a:cubicBezTo>
                    <a:pt x="548323" y="1981644"/>
                    <a:pt x="545529" y="1978851"/>
                    <a:pt x="545529" y="1978851"/>
                  </a:cubicBezTo>
                  <a:cubicBezTo>
                    <a:pt x="544132" y="1978851"/>
                    <a:pt x="545529" y="1977454"/>
                    <a:pt x="545529" y="1977454"/>
                  </a:cubicBezTo>
                  <a:cubicBezTo>
                    <a:pt x="544132" y="1977454"/>
                    <a:pt x="544132" y="1980248"/>
                    <a:pt x="542735" y="1977454"/>
                  </a:cubicBezTo>
                  <a:cubicBezTo>
                    <a:pt x="542735" y="1976057"/>
                    <a:pt x="542735" y="1974659"/>
                    <a:pt x="542735" y="1974659"/>
                  </a:cubicBezTo>
                  <a:cubicBezTo>
                    <a:pt x="542735" y="1974659"/>
                    <a:pt x="539941" y="1974659"/>
                    <a:pt x="539941" y="1973263"/>
                  </a:cubicBezTo>
                  <a:cubicBezTo>
                    <a:pt x="538544" y="1973263"/>
                    <a:pt x="539941" y="1974659"/>
                    <a:pt x="539941" y="1974659"/>
                  </a:cubicBezTo>
                  <a:cubicBezTo>
                    <a:pt x="538544" y="1974659"/>
                    <a:pt x="538544" y="1971866"/>
                    <a:pt x="537147" y="1970469"/>
                  </a:cubicBezTo>
                  <a:cubicBezTo>
                    <a:pt x="535750" y="1970469"/>
                    <a:pt x="534353" y="1969072"/>
                    <a:pt x="534353" y="1967674"/>
                  </a:cubicBezTo>
                  <a:cubicBezTo>
                    <a:pt x="531559" y="1966278"/>
                    <a:pt x="528765" y="1963484"/>
                    <a:pt x="525971" y="1962087"/>
                  </a:cubicBezTo>
                  <a:cubicBezTo>
                    <a:pt x="521780" y="1959293"/>
                    <a:pt x="518985" y="1956499"/>
                    <a:pt x="514795" y="1953704"/>
                  </a:cubicBezTo>
                  <a:cubicBezTo>
                    <a:pt x="513398" y="1950911"/>
                    <a:pt x="512000" y="1950911"/>
                    <a:pt x="510604" y="1948117"/>
                  </a:cubicBezTo>
                  <a:cubicBezTo>
                    <a:pt x="509207" y="1945323"/>
                    <a:pt x="507810" y="1943926"/>
                    <a:pt x="509207" y="1942529"/>
                  </a:cubicBezTo>
                  <a:cubicBezTo>
                    <a:pt x="510604" y="1943926"/>
                    <a:pt x="512000" y="1950911"/>
                    <a:pt x="516192" y="1949514"/>
                  </a:cubicBezTo>
                  <a:cubicBezTo>
                    <a:pt x="516192" y="1948117"/>
                    <a:pt x="513398" y="1945323"/>
                    <a:pt x="512000" y="1943926"/>
                  </a:cubicBezTo>
                  <a:cubicBezTo>
                    <a:pt x="510604" y="1941132"/>
                    <a:pt x="513398" y="1939734"/>
                    <a:pt x="514795" y="1938338"/>
                  </a:cubicBezTo>
                  <a:cubicBezTo>
                    <a:pt x="516192" y="1935544"/>
                    <a:pt x="517589" y="1935544"/>
                    <a:pt x="518985" y="1932749"/>
                  </a:cubicBezTo>
                  <a:cubicBezTo>
                    <a:pt x="520383" y="1931353"/>
                    <a:pt x="521780" y="1928559"/>
                    <a:pt x="523177" y="1931353"/>
                  </a:cubicBezTo>
                  <a:cubicBezTo>
                    <a:pt x="524574" y="1934147"/>
                    <a:pt x="524574" y="1936941"/>
                    <a:pt x="527368" y="1941132"/>
                  </a:cubicBezTo>
                  <a:cubicBezTo>
                    <a:pt x="530162" y="1943926"/>
                    <a:pt x="531559" y="1945323"/>
                    <a:pt x="534353" y="1946719"/>
                  </a:cubicBezTo>
                  <a:cubicBezTo>
                    <a:pt x="537147" y="1948117"/>
                    <a:pt x="539941" y="1949514"/>
                    <a:pt x="542735" y="1948117"/>
                  </a:cubicBezTo>
                  <a:cubicBezTo>
                    <a:pt x="544132" y="1948117"/>
                    <a:pt x="545529" y="1946719"/>
                    <a:pt x="546926" y="1948117"/>
                  </a:cubicBezTo>
                  <a:cubicBezTo>
                    <a:pt x="546926" y="1949514"/>
                    <a:pt x="546926" y="1949514"/>
                    <a:pt x="546926" y="1950911"/>
                  </a:cubicBezTo>
                  <a:cubicBezTo>
                    <a:pt x="549720" y="1950911"/>
                    <a:pt x="555308" y="1939734"/>
                    <a:pt x="556705" y="1942529"/>
                  </a:cubicBezTo>
                  <a:cubicBezTo>
                    <a:pt x="555308" y="1946719"/>
                    <a:pt x="549720" y="1949514"/>
                    <a:pt x="549720" y="1953704"/>
                  </a:cubicBezTo>
                  <a:cubicBezTo>
                    <a:pt x="553911" y="1955102"/>
                    <a:pt x="556705" y="1946719"/>
                    <a:pt x="559499" y="1945323"/>
                  </a:cubicBezTo>
                  <a:cubicBezTo>
                    <a:pt x="562293" y="1942529"/>
                    <a:pt x="565087" y="1938338"/>
                    <a:pt x="567881" y="1935544"/>
                  </a:cubicBezTo>
                  <a:cubicBezTo>
                    <a:pt x="569278" y="1934147"/>
                    <a:pt x="569278" y="1932749"/>
                    <a:pt x="569278" y="1931353"/>
                  </a:cubicBezTo>
                  <a:cubicBezTo>
                    <a:pt x="569278" y="1929956"/>
                    <a:pt x="567881" y="1929956"/>
                    <a:pt x="567881" y="1929956"/>
                  </a:cubicBezTo>
                  <a:cubicBezTo>
                    <a:pt x="566484" y="1925764"/>
                    <a:pt x="574866" y="1918779"/>
                    <a:pt x="574866" y="1914589"/>
                  </a:cubicBezTo>
                  <a:cubicBezTo>
                    <a:pt x="576263" y="1910398"/>
                    <a:pt x="577660" y="1907604"/>
                    <a:pt x="579057" y="1903413"/>
                  </a:cubicBezTo>
                  <a:cubicBezTo>
                    <a:pt x="580454" y="1900619"/>
                    <a:pt x="581851" y="1895031"/>
                    <a:pt x="581851" y="1892237"/>
                  </a:cubicBezTo>
                  <a:cubicBezTo>
                    <a:pt x="581851" y="1890839"/>
                    <a:pt x="580454" y="1889443"/>
                    <a:pt x="581851" y="1888046"/>
                  </a:cubicBezTo>
                  <a:cubicBezTo>
                    <a:pt x="583248" y="1888046"/>
                    <a:pt x="581851" y="1885252"/>
                    <a:pt x="581851" y="1885252"/>
                  </a:cubicBezTo>
                  <a:cubicBezTo>
                    <a:pt x="579057" y="1882458"/>
                    <a:pt x="583248" y="1881061"/>
                    <a:pt x="581851" y="1879664"/>
                  </a:cubicBezTo>
                  <a:cubicBezTo>
                    <a:pt x="580454" y="1875473"/>
                    <a:pt x="577660" y="1882458"/>
                    <a:pt x="577660" y="1883854"/>
                  </a:cubicBezTo>
                  <a:cubicBezTo>
                    <a:pt x="576263" y="1886649"/>
                    <a:pt x="574866" y="1892237"/>
                    <a:pt x="572072" y="1895031"/>
                  </a:cubicBezTo>
                  <a:cubicBezTo>
                    <a:pt x="570675" y="1896428"/>
                    <a:pt x="570675" y="1892237"/>
                    <a:pt x="569278" y="1893634"/>
                  </a:cubicBezTo>
                  <a:cubicBezTo>
                    <a:pt x="565087" y="1895031"/>
                    <a:pt x="567881" y="1893634"/>
                    <a:pt x="566484" y="1890839"/>
                  </a:cubicBezTo>
                  <a:cubicBezTo>
                    <a:pt x="565087" y="1890839"/>
                    <a:pt x="566484" y="1892237"/>
                    <a:pt x="565087" y="1892237"/>
                  </a:cubicBezTo>
                  <a:cubicBezTo>
                    <a:pt x="563690" y="1890839"/>
                    <a:pt x="565087" y="1889443"/>
                    <a:pt x="562293" y="1890839"/>
                  </a:cubicBezTo>
                  <a:cubicBezTo>
                    <a:pt x="560896" y="1892237"/>
                    <a:pt x="559499" y="1889443"/>
                    <a:pt x="558102" y="1888046"/>
                  </a:cubicBezTo>
                  <a:cubicBezTo>
                    <a:pt x="556705" y="1888046"/>
                    <a:pt x="556705" y="1889443"/>
                    <a:pt x="555308" y="1888046"/>
                  </a:cubicBezTo>
                  <a:cubicBezTo>
                    <a:pt x="553911" y="1886649"/>
                    <a:pt x="553911" y="1886649"/>
                    <a:pt x="555308" y="1885252"/>
                  </a:cubicBezTo>
                  <a:cubicBezTo>
                    <a:pt x="555308" y="1883854"/>
                    <a:pt x="556705" y="1882458"/>
                    <a:pt x="558102" y="1879664"/>
                  </a:cubicBezTo>
                  <a:cubicBezTo>
                    <a:pt x="559499" y="1875473"/>
                    <a:pt x="562293" y="1871282"/>
                    <a:pt x="563690" y="1867091"/>
                  </a:cubicBezTo>
                  <a:cubicBezTo>
                    <a:pt x="566484" y="1861503"/>
                    <a:pt x="567881" y="1854518"/>
                    <a:pt x="569278" y="1847533"/>
                  </a:cubicBezTo>
                  <a:cubicBezTo>
                    <a:pt x="570675" y="1844739"/>
                    <a:pt x="570675" y="1841944"/>
                    <a:pt x="570675" y="1839151"/>
                  </a:cubicBezTo>
                  <a:cubicBezTo>
                    <a:pt x="570675" y="1836357"/>
                    <a:pt x="572072" y="1836357"/>
                    <a:pt x="574866" y="1834959"/>
                  </a:cubicBezTo>
                  <a:cubicBezTo>
                    <a:pt x="576263" y="1833563"/>
                    <a:pt x="574866" y="1832166"/>
                    <a:pt x="577660" y="1830769"/>
                  </a:cubicBezTo>
                  <a:cubicBezTo>
                    <a:pt x="579057" y="1829372"/>
                    <a:pt x="580454" y="1829372"/>
                    <a:pt x="581851" y="1829372"/>
                  </a:cubicBezTo>
                  <a:cubicBezTo>
                    <a:pt x="584645" y="1827974"/>
                    <a:pt x="586042" y="1829372"/>
                    <a:pt x="588836" y="1829372"/>
                  </a:cubicBezTo>
                  <a:cubicBezTo>
                    <a:pt x="590233" y="1829372"/>
                    <a:pt x="591630" y="1827974"/>
                    <a:pt x="593027" y="1827974"/>
                  </a:cubicBezTo>
                  <a:cubicBezTo>
                    <a:pt x="594424" y="1827974"/>
                    <a:pt x="600012" y="1826578"/>
                    <a:pt x="600012" y="1826578"/>
                  </a:cubicBezTo>
                  <a:cubicBezTo>
                    <a:pt x="600012" y="1825181"/>
                    <a:pt x="597218" y="1825181"/>
                    <a:pt x="595821" y="1825181"/>
                  </a:cubicBezTo>
                  <a:cubicBezTo>
                    <a:pt x="594424" y="1825181"/>
                    <a:pt x="593027" y="1826578"/>
                    <a:pt x="593027" y="1825181"/>
                  </a:cubicBezTo>
                  <a:cubicBezTo>
                    <a:pt x="591630" y="1825181"/>
                    <a:pt x="580454" y="1818196"/>
                    <a:pt x="577660" y="1816799"/>
                  </a:cubicBezTo>
                  <a:cubicBezTo>
                    <a:pt x="574866" y="1815402"/>
                    <a:pt x="572072" y="1815402"/>
                    <a:pt x="569278" y="1814004"/>
                  </a:cubicBezTo>
                  <a:cubicBezTo>
                    <a:pt x="566484" y="1814004"/>
                    <a:pt x="560896" y="1811211"/>
                    <a:pt x="559499" y="1808417"/>
                  </a:cubicBezTo>
                  <a:cubicBezTo>
                    <a:pt x="558102" y="1807019"/>
                    <a:pt x="556705" y="1804226"/>
                    <a:pt x="555308" y="1802829"/>
                  </a:cubicBezTo>
                  <a:cubicBezTo>
                    <a:pt x="555308" y="1801432"/>
                    <a:pt x="555308" y="1797241"/>
                    <a:pt x="555308" y="1795844"/>
                  </a:cubicBezTo>
                  <a:cubicBezTo>
                    <a:pt x="556705" y="1791653"/>
                    <a:pt x="558102" y="1786064"/>
                    <a:pt x="558102" y="1781874"/>
                  </a:cubicBezTo>
                  <a:cubicBezTo>
                    <a:pt x="558102" y="1779079"/>
                    <a:pt x="563690" y="1781874"/>
                    <a:pt x="565087" y="1781874"/>
                  </a:cubicBezTo>
                  <a:cubicBezTo>
                    <a:pt x="567881" y="1783271"/>
                    <a:pt x="567881" y="1781874"/>
                    <a:pt x="569278" y="1780477"/>
                  </a:cubicBezTo>
                  <a:cubicBezTo>
                    <a:pt x="569278" y="1780477"/>
                    <a:pt x="574866" y="1781874"/>
                    <a:pt x="576263" y="1781874"/>
                  </a:cubicBezTo>
                  <a:cubicBezTo>
                    <a:pt x="579057" y="1784668"/>
                    <a:pt x="574866" y="1788859"/>
                    <a:pt x="576263" y="1791653"/>
                  </a:cubicBezTo>
                  <a:cubicBezTo>
                    <a:pt x="577660" y="1794447"/>
                    <a:pt x="581851" y="1798638"/>
                    <a:pt x="584645" y="1797241"/>
                  </a:cubicBezTo>
                  <a:cubicBezTo>
                    <a:pt x="584645" y="1795844"/>
                    <a:pt x="588836" y="1795844"/>
                    <a:pt x="590233" y="1797241"/>
                  </a:cubicBezTo>
                  <a:cubicBezTo>
                    <a:pt x="591630" y="1800034"/>
                    <a:pt x="601409" y="1802829"/>
                    <a:pt x="605600" y="1802829"/>
                  </a:cubicBezTo>
                  <a:cubicBezTo>
                    <a:pt x="606997" y="1802829"/>
                    <a:pt x="604203" y="1804226"/>
                    <a:pt x="605600" y="1804226"/>
                  </a:cubicBezTo>
                  <a:cubicBezTo>
                    <a:pt x="606997" y="1805623"/>
                    <a:pt x="608394" y="1805623"/>
                    <a:pt x="609791" y="1805623"/>
                  </a:cubicBezTo>
                  <a:cubicBezTo>
                    <a:pt x="612585" y="1805623"/>
                    <a:pt x="618173" y="1807019"/>
                    <a:pt x="620967" y="1808417"/>
                  </a:cubicBezTo>
                  <a:cubicBezTo>
                    <a:pt x="623761" y="1809814"/>
                    <a:pt x="637731" y="1811211"/>
                    <a:pt x="639128" y="1811211"/>
                  </a:cubicBezTo>
                  <a:cubicBezTo>
                    <a:pt x="641922" y="1811211"/>
                    <a:pt x="641922" y="1809814"/>
                    <a:pt x="641922" y="1808417"/>
                  </a:cubicBezTo>
                  <a:cubicBezTo>
                    <a:pt x="641922" y="1807019"/>
                    <a:pt x="640525" y="1805623"/>
                    <a:pt x="639128" y="1804226"/>
                  </a:cubicBezTo>
                  <a:cubicBezTo>
                    <a:pt x="636334" y="1801432"/>
                    <a:pt x="633540" y="1798638"/>
                    <a:pt x="632143" y="1794447"/>
                  </a:cubicBezTo>
                  <a:cubicBezTo>
                    <a:pt x="630746" y="1790256"/>
                    <a:pt x="629349" y="1787462"/>
                    <a:pt x="630746" y="1783271"/>
                  </a:cubicBezTo>
                  <a:cubicBezTo>
                    <a:pt x="630746" y="1779079"/>
                    <a:pt x="632143" y="1774889"/>
                    <a:pt x="634937" y="1770698"/>
                  </a:cubicBezTo>
                  <a:cubicBezTo>
                    <a:pt x="634937" y="1770698"/>
                    <a:pt x="636334" y="1770698"/>
                    <a:pt x="636334" y="1772094"/>
                  </a:cubicBezTo>
                  <a:cubicBezTo>
                    <a:pt x="636334" y="1773492"/>
                    <a:pt x="636334" y="1777683"/>
                    <a:pt x="637731" y="1779079"/>
                  </a:cubicBezTo>
                  <a:cubicBezTo>
                    <a:pt x="637731" y="1780477"/>
                    <a:pt x="639128" y="1780477"/>
                    <a:pt x="640525" y="1780477"/>
                  </a:cubicBezTo>
                  <a:cubicBezTo>
                    <a:pt x="640525" y="1780477"/>
                    <a:pt x="639128" y="1772094"/>
                    <a:pt x="639128" y="1770698"/>
                  </a:cubicBezTo>
                  <a:cubicBezTo>
                    <a:pt x="640525" y="1767904"/>
                    <a:pt x="641922" y="1765109"/>
                    <a:pt x="644716" y="1762316"/>
                  </a:cubicBezTo>
                  <a:cubicBezTo>
                    <a:pt x="647510" y="1760919"/>
                    <a:pt x="648907" y="1759522"/>
                    <a:pt x="651701" y="1759522"/>
                  </a:cubicBezTo>
                  <a:cubicBezTo>
                    <a:pt x="653098" y="1759522"/>
                    <a:pt x="654495" y="1758124"/>
                    <a:pt x="654495" y="1759522"/>
                  </a:cubicBezTo>
                  <a:cubicBezTo>
                    <a:pt x="655892" y="1760919"/>
                    <a:pt x="654495" y="1762316"/>
                    <a:pt x="657289" y="1762316"/>
                  </a:cubicBezTo>
                  <a:cubicBezTo>
                    <a:pt x="660083" y="1762316"/>
                    <a:pt x="660083" y="1760919"/>
                    <a:pt x="660083" y="1763713"/>
                  </a:cubicBezTo>
                  <a:cubicBezTo>
                    <a:pt x="661480" y="1765109"/>
                    <a:pt x="662877" y="1763713"/>
                    <a:pt x="662877" y="1765109"/>
                  </a:cubicBezTo>
                  <a:cubicBezTo>
                    <a:pt x="662877" y="1765109"/>
                    <a:pt x="662877" y="1766507"/>
                    <a:pt x="662877" y="1766507"/>
                  </a:cubicBezTo>
                  <a:cubicBezTo>
                    <a:pt x="662877" y="1769301"/>
                    <a:pt x="660083" y="1774889"/>
                    <a:pt x="661480" y="1776286"/>
                  </a:cubicBezTo>
                  <a:cubicBezTo>
                    <a:pt x="661480" y="1776286"/>
                    <a:pt x="664274" y="1779079"/>
                    <a:pt x="664274" y="1779079"/>
                  </a:cubicBezTo>
                  <a:cubicBezTo>
                    <a:pt x="664274" y="1780477"/>
                    <a:pt x="664274" y="1783271"/>
                    <a:pt x="665671" y="1784668"/>
                  </a:cubicBezTo>
                  <a:cubicBezTo>
                    <a:pt x="667068" y="1786064"/>
                    <a:pt x="665671" y="1788859"/>
                    <a:pt x="667068" y="1790256"/>
                  </a:cubicBezTo>
                  <a:cubicBezTo>
                    <a:pt x="668465" y="1791653"/>
                    <a:pt x="669862" y="1790256"/>
                    <a:pt x="671259" y="1793049"/>
                  </a:cubicBezTo>
                  <a:cubicBezTo>
                    <a:pt x="672656" y="1794447"/>
                    <a:pt x="671259" y="1797241"/>
                    <a:pt x="672656" y="1798638"/>
                  </a:cubicBezTo>
                  <a:cubicBezTo>
                    <a:pt x="674053" y="1800034"/>
                    <a:pt x="675450" y="1801432"/>
                    <a:pt x="674053" y="1804226"/>
                  </a:cubicBezTo>
                  <a:cubicBezTo>
                    <a:pt x="674053" y="1805623"/>
                    <a:pt x="672656" y="1805623"/>
                    <a:pt x="672656" y="1807019"/>
                  </a:cubicBezTo>
                  <a:cubicBezTo>
                    <a:pt x="672656" y="1807019"/>
                    <a:pt x="671259" y="1807019"/>
                    <a:pt x="671259" y="1808417"/>
                  </a:cubicBezTo>
                  <a:cubicBezTo>
                    <a:pt x="671259" y="1809814"/>
                    <a:pt x="669862" y="1811211"/>
                    <a:pt x="669862" y="1812608"/>
                  </a:cubicBezTo>
                  <a:cubicBezTo>
                    <a:pt x="668465" y="1816799"/>
                    <a:pt x="671259" y="1818196"/>
                    <a:pt x="675450" y="1819593"/>
                  </a:cubicBezTo>
                  <a:cubicBezTo>
                    <a:pt x="679641" y="1820989"/>
                    <a:pt x="683832" y="1825181"/>
                    <a:pt x="688023" y="1826578"/>
                  </a:cubicBezTo>
                  <a:cubicBezTo>
                    <a:pt x="693611" y="1829372"/>
                    <a:pt x="700596" y="1829372"/>
                    <a:pt x="706184" y="1832166"/>
                  </a:cubicBezTo>
                  <a:cubicBezTo>
                    <a:pt x="710375" y="1833563"/>
                    <a:pt x="714566" y="1834959"/>
                    <a:pt x="717360" y="1839151"/>
                  </a:cubicBezTo>
                  <a:cubicBezTo>
                    <a:pt x="718757" y="1840548"/>
                    <a:pt x="720154" y="1843342"/>
                    <a:pt x="721551" y="1844739"/>
                  </a:cubicBezTo>
                  <a:cubicBezTo>
                    <a:pt x="722948" y="1846136"/>
                    <a:pt x="720154" y="1846136"/>
                    <a:pt x="718757" y="1847533"/>
                  </a:cubicBezTo>
                  <a:cubicBezTo>
                    <a:pt x="718757" y="1848929"/>
                    <a:pt x="718757" y="1851724"/>
                    <a:pt x="718757" y="1851724"/>
                  </a:cubicBezTo>
                  <a:cubicBezTo>
                    <a:pt x="717360" y="1844739"/>
                    <a:pt x="718757" y="1846136"/>
                    <a:pt x="717360" y="1847533"/>
                  </a:cubicBezTo>
                  <a:close/>
                  <a:moveTo>
                    <a:pt x="852869" y="2029143"/>
                  </a:moveTo>
                  <a:cubicBezTo>
                    <a:pt x="851472" y="2036128"/>
                    <a:pt x="848678" y="2044509"/>
                    <a:pt x="848678" y="2051494"/>
                  </a:cubicBezTo>
                  <a:cubicBezTo>
                    <a:pt x="848678" y="2055686"/>
                    <a:pt x="847281" y="2059877"/>
                    <a:pt x="845884" y="2064068"/>
                  </a:cubicBezTo>
                  <a:cubicBezTo>
                    <a:pt x="845884" y="2066862"/>
                    <a:pt x="845884" y="2071053"/>
                    <a:pt x="843090" y="2075244"/>
                  </a:cubicBezTo>
                  <a:cubicBezTo>
                    <a:pt x="841693" y="2078038"/>
                    <a:pt x="841693" y="2082229"/>
                    <a:pt x="841693" y="2085023"/>
                  </a:cubicBezTo>
                  <a:cubicBezTo>
                    <a:pt x="841693" y="2089214"/>
                    <a:pt x="840296" y="2083626"/>
                    <a:pt x="837502" y="2086419"/>
                  </a:cubicBezTo>
                  <a:cubicBezTo>
                    <a:pt x="837502" y="2086419"/>
                    <a:pt x="836105" y="2085023"/>
                    <a:pt x="836105" y="2085023"/>
                  </a:cubicBezTo>
                  <a:cubicBezTo>
                    <a:pt x="836105" y="2085023"/>
                    <a:pt x="834708" y="2085023"/>
                    <a:pt x="834708" y="2086419"/>
                  </a:cubicBezTo>
                  <a:cubicBezTo>
                    <a:pt x="833311" y="2086419"/>
                    <a:pt x="833311" y="2083626"/>
                    <a:pt x="833311" y="2082229"/>
                  </a:cubicBezTo>
                  <a:cubicBezTo>
                    <a:pt x="833311" y="2079434"/>
                    <a:pt x="830517" y="2078038"/>
                    <a:pt x="830517" y="2076641"/>
                  </a:cubicBezTo>
                  <a:cubicBezTo>
                    <a:pt x="830517" y="2073847"/>
                    <a:pt x="829120" y="2072449"/>
                    <a:pt x="827723" y="2069656"/>
                  </a:cubicBezTo>
                  <a:cubicBezTo>
                    <a:pt x="826326" y="2068259"/>
                    <a:pt x="823532" y="2058479"/>
                    <a:pt x="827723" y="2061274"/>
                  </a:cubicBezTo>
                  <a:cubicBezTo>
                    <a:pt x="830517" y="2062671"/>
                    <a:pt x="830517" y="2066862"/>
                    <a:pt x="834708" y="2068259"/>
                  </a:cubicBezTo>
                  <a:cubicBezTo>
                    <a:pt x="837502" y="2066862"/>
                    <a:pt x="836105" y="2061274"/>
                    <a:pt x="836105" y="2058479"/>
                  </a:cubicBezTo>
                  <a:cubicBezTo>
                    <a:pt x="836105" y="2054289"/>
                    <a:pt x="838899" y="2048701"/>
                    <a:pt x="838899" y="2044509"/>
                  </a:cubicBezTo>
                  <a:cubicBezTo>
                    <a:pt x="840296" y="2038922"/>
                    <a:pt x="840296" y="2034731"/>
                    <a:pt x="841693" y="2029143"/>
                  </a:cubicBezTo>
                  <a:cubicBezTo>
                    <a:pt x="843090" y="2024952"/>
                    <a:pt x="840296" y="2024952"/>
                    <a:pt x="837502" y="2026349"/>
                  </a:cubicBezTo>
                  <a:cubicBezTo>
                    <a:pt x="833311" y="2027746"/>
                    <a:pt x="830517" y="2029143"/>
                    <a:pt x="824929" y="2030539"/>
                  </a:cubicBezTo>
                  <a:cubicBezTo>
                    <a:pt x="822135" y="2030539"/>
                    <a:pt x="816547" y="2031937"/>
                    <a:pt x="815150" y="2033334"/>
                  </a:cubicBezTo>
                  <a:cubicBezTo>
                    <a:pt x="813753" y="2034731"/>
                    <a:pt x="815150" y="2036128"/>
                    <a:pt x="813753" y="2037524"/>
                  </a:cubicBezTo>
                  <a:cubicBezTo>
                    <a:pt x="812356" y="2038922"/>
                    <a:pt x="810959" y="2040319"/>
                    <a:pt x="809562" y="2041716"/>
                  </a:cubicBezTo>
                  <a:cubicBezTo>
                    <a:pt x="806768" y="2044509"/>
                    <a:pt x="803974" y="2045907"/>
                    <a:pt x="801180" y="2041716"/>
                  </a:cubicBezTo>
                  <a:cubicBezTo>
                    <a:pt x="799783" y="2038922"/>
                    <a:pt x="792798" y="2036128"/>
                    <a:pt x="794195" y="2031937"/>
                  </a:cubicBezTo>
                  <a:cubicBezTo>
                    <a:pt x="795592" y="2029143"/>
                    <a:pt x="795592" y="2027746"/>
                    <a:pt x="796989" y="2026349"/>
                  </a:cubicBezTo>
                  <a:cubicBezTo>
                    <a:pt x="798386" y="2023554"/>
                    <a:pt x="799783" y="2020761"/>
                    <a:pt x="801180" y="2017967"/>
                  </a:cubicBezTo>
                  <a:cubicBezTo>
                    <a:pt x="801180" y="2017967"/>
                    <a:pt x="802577" y="2016569"/>
                    <a:pt x="802577" y="2016569"/>
                  </a:cubicBezTo>
                  <a:cubicBezTo>
                    <a:pt x="803974" y="2017967"/>
                    <a:pt x="802577" y="2016569"/>
                    <a:pt x="802577" y="2017967"/>
                  </a:cubicBezTo>
                  <a:cubicBezTo>
                    <a:pt x="803974" y="2022158"/>
                    <a:pt x="810959" y="2013776"/>
                    <a:pt x="812356" y="2013776"/>
                  </a:cubicBezTo>
                  <a:cubicBezTo>
                    <a:pt x="815150" y="2010982"/>
                    <a:pt x="819341" y="2006791"/>
                    <a:pt x="822135" y="2003997"/>
                  </a:cubicBezTo>
                  <a:cubicBezTo>
                    <a:pt x="824929" y="2001203"/>
                    <a:pt x="827723" y="1998409"/>
                    <a:pt x="831914" y="1995614"/>
                  </a:cubicBezTo>
                  <a:cubicBezTo>
                    <a:pt x="834708" y="1994218"/>
                    <a:pt x="838899" y="1991424"/>
                    <a:pt x="838899" y="1988629"/>
                  </a:cubicBezTo>
                  <a:cubicBezTo>
                    <a:pt x="837502" y="1988629"/>
                    <a:pt x="836105" y="1991424"/>
                    <a:pt x="834708" y="1991424"/>
                  </a:cubicBezTo>
                  <a:cubicBezTo>
                    <a:pt x="836105" y="1987233"/>
                    <a:pt x="854266" y="1978851"/>
                    <a:pt x="845884" y="1974659"/>
                  </a:cubicBezTo>
                  <a:cubicBezTo>
                    <a:pt x="838899" y="1971866"/>
                    <a:pt x="829120" y="1983042"/>
                    <a:pt x="823532" y="1977454"/>
                  </a:cubicBezTo>
                  <a:cubicBezTo>
                    <a:pt x="816547" y="1970469"/>
                    <a:pt x="816547" y="1962087"/>
                    <a:pt x="823532" y="1955102"/>
                  </a:cubicBezTo>
                  <a:cubicBezTo>
                    <a:pt x="826326" y="1952308"/>
                    <a:pt x="830517" y="1948117"/>
                    <a:pt x="833311" y="1945323"/>
                  </a:cubicBezTo>
                  <a:cubicBezTo>
                    <a:pt x="836105" y="1942529"/>
                    <a:pt x="837502" y="1938338"/>
                    <a:pt x="841693" y="1938338"/>
                  </a:cubicBezTo>
                  <a:cubicBezTo>
                    <a:pt x="843090" y="1938338"/>
                    <a:pt x="844487" y="1935544"/>
                    <a:pt x="845884" y="1935544"/>
                  </a:cubicBezTo>
                  <a:cubicBezTo>
                    <a:pt x="847281" y="1935544"/>
                    <a:pt x="850075" y="1935544"/>
                    <a:pt x="851472" y="1935544"/>
                  </a:cubicBezTo>
                  <a:cubicBezTo>
                    <a:pt x="854266" y="1935544"/>
                    <a:pt x="854266" y="1938338"/>
                    <a:pt x="857060" y="1938338"/>
                  </a:cubicBezTo>
                  <a:cubicBezTo>
                    <a:pt x="858457" y="1938338"/>
                    <a:pt x="861251" y="1936941"/>
                    <a:pt x="861251" y="1935544"/>
                  </a:cubicBezTo>
                  <a:cubicBezTo>
                    <a:pt x="868236" y="1927162"/>
                    <a:pt x="866839" y="1914589"/>
                    <a:pt x="869633" y="1904809"/>
                  </a:cubicBezTo>
                  <a:cubicBezTo>
                    <a:pt x="871030" y="1900619"/>
                    <a:pt x="875221" y="1895031"/>
                    <a:pt x="875221" y="1890839"/>
                  </a:cubicBezTo>
                  <a:cubicBezTo>
                    <a:pt x="875221" y="1886649"/>
                    <a:pt x="871030" y="1881061"/>
                    <a:pt x="872427" y="1876869"/>
                  </a:cubicBezTo>
                  <a:cubicBezTo>
                    <a:pt x="873824" y="1872679"/>
                    <a:pt x="878015" y="1872679"/>
                    <a:pt x="876618" y="1876869"/>
                  </a:cubicBezTo>
                  <a:cubicBezTo>
                    <a:pt x="876618" y="1876869"/>
                    <a:pt x="875221" y="1881061"/>
                    <a:pt x="876618" y="1881061"/>
                  </a:cubicBezTo>
                  <a:cubicBezTo>
                    <a:pt x="878015" y="1881061"/>
                    <a:pt x="878015" y="1879664"/>
                    <a:pt x="878015" y="1878267"/>
                  </a:cubicBezTo>
                  <a:cubicBezTo>
                    <a:pt x="878015" y="1879664"/>
                    <a:pt x="880809" y="1882458"/>
                    <a:pt x="880809" y="1883854"/>
                  </a:cubicBezTo>
                  <a:cubicBezTo>
                    <a:pt x="880809" y="1886649"/>
                    <a:pt x="880809" y="1888046"/>
                    <a:pt x="882206" y="1889443"/>
                  </a:cubicBezTo>
                  <a:cubicBezTo>
                    <a:pt x="885000" y="1893634"/>
                    <a:pt x="885000" y="1900619"/>
                    <a:pt x="885000" y="1906207"/>
                  </a:cubicBezTo>
                  <a:cubicBezTo>
                    <a:pt x="883602" y="1913192"/>
                    <a:pt x="879412" y="1917383"/>
                    <a:pt x="876618" y="1922971"/>
                  </a:cubicBezTo>
                  <a:cubicBezTo>
                    <a:pt x="876618" y="1924368"/>
                    <a:pt x="873824" y="1934147"/>
                    <a:pt x="876618" y="1932749"/>
                  </a:cubicBezTo>
                  <a:cubicBezTo>
                    <a:pt x="878015" y="1932749"/>
                    <a:pt x="875221" y="1929956"/>
                    <a:pt x="879412" y="1931353"/>
                  </a:cubicBezTo>
                  <a:cubicBezTo>
                    <a:pt x="880809" y="1931353"/>
                    <a:pt x="883602" y="1932749"/>
                    <a:pt x="885000" y="1934147"/>
                  </a:cubicBezTo>
                  <a:cubicBezTo>
                    <a:pt x="887794" y="1935544"/>
                    <a:pt x="889191" y="1936941"/>
                    <a:pt x="890587" y="1938338"/>
                  </a:cubicBezTo>
                  <a:cubicBezTo>
                    <a:pt x="890587" y="1939734"/>
                    <a:pt x="891985" y="1941132"/>
                    <a:pt x="891985" y="1942529"/>
                  </a:cubicBezTo>
                  <a:cubicBezTo>
                    <a:pt x="891985" y="1943926"/>
                    <a:pt x="893382" y="1943926"/>
                    <a:pt x="893382" y="1945323"/>
                  </a:cubicBezTo>
                  <a:cubicBezTo>
                    <a:pt x="893382" y="1946719"/>
                    <a:pt x="893382" y="1948117"/>
                    <a:pt x="893382" y="1949514"/>
                  </a:cubicBezTo>
                  <a:cubicBezTo>
                    <a:pt x="891985" y="1950911"/>
                    <a:pt x="893382" y="1950911"/>
                    <a:pt x="894779" y="1950911"/>
                  </a:cubicBezTo>
                  <a:cubicBezTo>
                    <a:pt x="896176" y="1950911"/>
                    <a:pt x="897572" y="1952308"/>
                    <a:pt x="896176" y="1953704"/>
                  </a:cubicBezTo>
                  <a:cubicBezTo>
                    <a:pt x="891985" y="1955102"/>
                    <a:pt x="894779" y="1955102"/>
                    <a:pt x="896176" y="1957896"/>
                  </a:cubicBezTo>
                  <a:cubicBezTo>
                    <a:pt x="896176" y="1959293"/>
                    <a:pt x="891985" y="1959293"/>
                    <a:pt x="891985" y="1959293"/>
                  </a:cubicBezTo>
                  <a:cubicBezTo>
                    <a:pt x="890587" y="1959293"/>
                    <a:pt x="890587" y="1962087"/>
                    <a:pt x="889191" y="1962087"/>
                  </a:cubicBezTo>
                  <a:cubicBezTo>
                    <a:pt x="889191" y="1963484"/>
                    <a:pt x="891985" y="1962087"/>
                    <a:pt x="891985" y="1963484"/>
                  </a:cubicBezTo>
                  <a:cubicBezTo>
                    <a:pt x="890587" y="1964881"/>
                    <a:pt x="887794" y="1963484"/>
                    <a:pt x="887794" y="1964881"/>
                  </a:cubicBezTo>
                  <a:cubicBezTo>
                    <a:pt x="887794" y="1966278"/>
                    <a:pt x="889191" y="1964881"/>
                    <a:pt x="889191" y="1964881"/>
                  </a:cubicBezTo>
                  <a:cubicBezTo>
                    <a:pt x="889191" y="1967674"/>
                    <a:pt x="880809" y="1967674"/>
                    <a:pt x="878015" y="1969072"/>
                  </a:cubicBezTo>
                  <a:cubicBezTo>
                    <a:pt x="873824" y="1970469"/>
                    <a:pt x="866839" y="1971866"/>
                    <a:pt x="865442" y="1974659"/>
                  </a:cubicBezTo>
                  <a:cubicBezTo>
                    <a:pt x="862648" y="1980248"/>
                    <a:pt x="861251" y="1985836"/>
                    <a:pt x="858457" y="1991424"/>
                  </a:cubicBezTo>
                  <a:cubicBezTo>
                    <a:pt x="857060" y="1994218"/>
                    <a:pt x="854266" y="1999806"/>
                    <a:pt x="855663" y="2003997"/>
                  </a:cubicBezTo>
                  <a:cubicBezTo>
                    <a:pt x="855663" y="2006791"/>
                    <a:pt x="862648" y="2002599"/>
                    <a:pt x="865442" y="2002599"/>
                  </a:cubicBezTo>
                  <a:cubicBezTo>
                    <a:pt x="868236" y="2001203"/>
                    <a:pt x="869633" y="1995614"/>
                    <a:pt x="873824" y="1998409"/>
                  </a:cubicBezTo>
                  <a:cubicBezTo>
                    <a:pt x="878015" y="2001203"/>
                    <a:pt x="878015" y="2008188"/>
                    <a:pt x="875221" y="2012379"/>
                  </a:cubicBezTo>
                  <a:cubicBezTo>
                    <a:pt x="872427" y="2016569"/>
                    <a:pt x="866839" y="2019364"/>
                    <a:pt x="862648" y="2020761"/>
                  </a:cubicBezTo>
                  <a:cubicBezTo>
                    <a:pt x="858457" y="2019364"/>
                    <a:pt x="854266" y="2022158"/>
                    <a:pt x="852869" y="2029143"/>
                  </a:cubicBezTo>
                  <a:close/>
                  <a:moveTo>
                    <a:pt x="1028891" y="2059877"/>
                  </a:moveTo>
                  <a:cubicBezTo>
                    <a:pt x="1028891" y="2061274"/>
                    <a:pt x="1027494" y="2061274"/>
                    <a:pt x="1027494" y="2061274"/>
                  </a:cubicBezTo>
                  <a:cubicBezTo>
                    <a:pt x="1027494" y="2061274"/>
                    <a:pt x="1028891" y="2061274"/>
                    <a:pt x="1028891" y="2062671"/>
                  </a:cubicBezTo>
                  <a:cubicBezTo>
                    <a:pt x="1028891" y="2064068"/>
                    <a:pt x="1024700" y="2072449"/>
                    <a:pt x="1023302" y="2071053"/>
                  </a:cubicBezTo>
                  <a:cubicBezTo>
                    <a:pt x="1021906" y="2071053"/>
                    <a:pt x="1020509" y="2072449"/>
                    <a:pt x="1019112" y="2072449"/>
                  </a:cubicBezTo>
                  <a:cubicBezTo>
                    <a:pt x="1017715" y="2072449"/>
                    <a:pt x="1014921" y="2071053"/>
                    <a:pt x="1013524" y="2071053"/>
                  </a:cubicBezTo>
                  <a:cubicBezTo>
                    <a:pt x="1010730" y="2069656"/>
                    <a:pt x="1009332" y="2068259"/>
                    <a:pt x="1007936" y="2068259"/>
                  </a:cubicBezTo>
                  <a:cubicBezTo>
                    <a:pt x="1006539" y="2066862"/>
                    <a:pt x="1005142" y="2064068"/>
                    <a:pt x="1002347" y="2064068"/>
                  </a:cubicBezTo>
                  <a:cubicBezTo>
                    <a:pt x="996760" y="2062671"/>
                    <a:pt x="991172" y="2057083"/>
                    <a:pt x="986981" y="2054289"/>
                  </a:cubicBezTo>
                  <a:cubicBezTo>
                    <a:pt x="984187" y="2052892"/>
                    <a:pt x="982790" y="2050098"/>
                    <a:pt x="979996" y="2050098"/>
                  </a:cubicBezTo>
                  <a:cubicBezTo>
                    <a:pt x="977202" y="2050098"/>
                    <a:pt x="974407" y="2047304"/>
                    <a:pt x="971614" y="2047304"/>
                  </a:cubicBezTo>
                  <a:cubicBezTo>
                    <a:pt x="966026" y="2045907"/>
                    <a:pt x="960437" y="2041716"/>
                    <a:pt x="957644" y="2038922"/>
                  </a:cubicBezTo>
                  <a:cubicBezTo>
                    <a:pt x="956247" y="2037524"/>
                    <a:pt x="953452" y="2034731"/>
                    <a:pt x="953452" y="2033334"/>
                  </a:cubicBezTo>
                  <a:cubicBezTo>
                    <a:pt x="952056" y="2030539"/>
                    <a:pt x="950659" y="2029143"/>
                    <a:pt x="949262" y="2027746"/>
                  </a:cubicBezTo>
                  <a:cubicBezTo>
                    <a:pt x="945071" y="2023554"/>
                    <a:pt x="947865" y="2016569"/>
                    <a:pt x="945071" y="2012379"/>
                  </a:cubicBezTo>
                  <a:cubicBezTo>
                    <a:pt x="942277" y="2013776"/>
                    <a:pt x="942277" y="2020761"/>
                    <a:pt x="940880" y="2023554"/>
                  </a:cubicBezTo>
                  <a:cubicBezTo>
                    <a:pt x="939482" y="2026349"/>
                    <a:pt x="938086" y="2027746"/>
                    <a:pt x="939482" y="2030539"/>
                  </a:cubicBezTo>
                  <a:cubicBezTo>
                    <a:pt x="939482" y="2031937"/>
                    <a:pt x="940880" y="2033334"/>
                    <a:pt x="940880" y="2036128"/>
                  </a:cubicBezTo>
                  <a:cubicBezTo>
                    <a:pt x="940880" y="2040319"/>
                    <a:pt x="940880" y="2044509"/>
                    <a:pt x="939482" y="2048701"/>
                  </a:cubicBezTo>
                  <a:cubicBezTo>
                    <a:pt x="938086" y="2051494"/>
                    <a:pt x="939482" y="2052892"/>
                    <a:pt x="939482" y="2055686"/>
                  </a:cubicBezTo>
                  <a:cubicBezTo>
                    <a:pt x="939482" y="2058479"/>
                    <a:pt x="936689" y="2059877"/>
                    <a:pt x="935292" y="2062671"/>
                  </a:cubicBezTo>
                  <a:cubicBezTo>
                    <a:pt x="933895" y="2065464"/>
                    <a:pt x="933895" y="2069656"/>
                    <a:pt x="933895" y="2072449"/>
                  </a:cubicBezTo>
                  <a:cubicBezTo>
                    <a:pt x="932497" y="2076641"/>
                    <a:pt x="933895" y="2082229"/>
                    <a:pt x="932497" y="2086419"/>
                  </a:cubicBezTo>
                  <a:cubicBezTo>
                    <a:pt x="931101" y="2089214"/>
                    <a:pt x="931101" y="2093404"/>
                    <a:pt x="928307" y="2096199"/>
                  </a:cubicBezTo>
                  <a:cubicBezTo>
                    <a:pt x="926910" y="2100389"/>
                    <a:pt x="929704" y="2104581"/>
                    <a:pt x="926910" y="2107374"/>
                  </a:cubicBezTo>
                  <a:cubicBezTo>
                    <a:pt x="924116" y="2110169"/>
                    <a:pt x="919925" y="2110169"/>
                    <a:pt x="915734" y="2110169"/>
                  </a:cubicBezTo>
                  <a:cubicBezTo>
                    <a:pt x="910146" y="2110169"/>
                    <a:pt x="905955" y="2110169"/>
                    <a:pt x="900367" y="2108772"/>
                  </a:cubicBezTo>
                  <a:cubicBezTo>
                    <a:pt x="896176" y="2107374"/>
                    <a:pt x="891985" y="2104581"/>
                    <a:pt x="886397" y="2104581"/>
                  </a:cubicBezTo>
                  <a:cubicBezTo>
                    <a:pt x="883602" y="2103184"/>
                    <a:pt x="873824" y="2103184"/>
                    <a:pt x="872427" y="2100389"/>
                  </a:cubicBezTo>
                  <a:cubicBezTo>
                    <a:pt x="872427" y="2100389"/>
                    <a:pt x="872427" y="2098993"/>
                    <a:pt x="872427" y="2098993"/>
                  </a:cubicBezTo>
                  <a:cubicBezTo>
                    <a:pt x="871030" y="2098993"/>
                    <a:pt x="871030" y="2097596"/>
                    <a:pt x="869633" y="2097596"/>
                  </a:cubicBezTo>
                  <a:cubicBezTo>
                    <a:pt x="868236" y="2096199"/>
                    <a:pt x="868236" y="2096199"/>
                    <a:pt x="865442" y="2094802"/>
                  </a:cubicBezTo>
                  <a:cubicBezTo>
                    <a:pt x="864045" y="2094802"/>
                    <a:pt x="864045" y="2092008"/>
                    <a:pt x="865442" y="2092008"/>
                  </a:cubicBezTo>
                  <a:cubicBezTo>
                    <a:pt x="866839" y="2092008"/>
                    <a:pt x="866839" y="2094802"/>
                    <a:pt x="869633" y="2093404"/>
                  </a:cubicBezTo>
                  <a:cubicBezTo>
                    <a:pt x="869633" y="2090611"/>
                    <a:pt x="866839" y="2092008"/>
                    <a:pt x="868236" y="2089214"/>
                  </a:cubicBezTo>
                  <a:cubicBezTo>
                    <a:pt x="868236" y="2087817"/>
                    <a:pt x="869633" y="2086419"/>
                    <a:pt x="869633" y="2085023"/>
                  </a:cubicBezTo>
                  <a:cubicBezTo>
                    <a:pt x="871030" y="2082229"/>
                    <a:pt x="875221" y="2082229"/>
                    <a:pt x="878015" y="2080832"/>
                  </a:cubicBezTo>
                  <a:cubicBezTo>
                    <a:pt x="879412" y="2080832"/>
                    <a:pt x="879412" y="2083626"/>
                    <a:pt x="879412" y="2085023"/>
                  </a:cubicBezTo>
                  <a:cubicBezTo>
                    <a:pt x="879412" y="2086419"/>
                    <a:pt x="882206" y="2087817"/>
                    <a:pt x="883602" y="2087817"/>
                  </a:cubicBezTo>
                  <a:cubicBezTo>
                    <a:pt x="887794" y="2089214"/>
                    <a:pt x="891985" y="2092008"/>
                    <a:pt x="897572" y="2092008"/>
                  </a:cubicBezTo>
                  <a:cubicBezTo>
                    <a:pt x="904557" y="2093404"/>
                    <a:pt x="910146" y="2094802"/>
                    <a:pt x="910146" y="2087817"/>
                  </a:cubicBezTo>
                  <a:cubicBezTo>
                    <a:pt x="910146" y="2078038"/>
                    <a:pt x="911542" y="2069656"/>
                    <a:pt x="912940" y="2061274"/>
                  </a:cubicBezTo>
                  <a:cubicBezTo>
                    <a:pt x="914337" y="2051494"/>
                    <a:pt x="917131" y="2043113"/>
                    <a:pt x="918527" y="2033334"/>
                  </a:cubicBezTo>
                  <a:cubicBezTo>
                    <a:pt x="919925" y="2027746"/>
                    <a:pt x="919925" y="2023554"/>
                    <a:pt x="919925" y="2017967"/>
                  </a:cubicBezTo>
                  <a:cubicBezTo>
                    <a:pt x="919925" y="2016569"/>
                    <a:pt x="922719" y="2008188"/>
                    <a:pt x="919925" y="2008188"/>
                  </a:cubicBezTo>
                  <a:cubicBezTo>
                    <a:pt x="915734" y="2008188"/>
                    <a:pt x="915734" y="2010982"/>
                    <a:pt x="912940" y="2013776"/>
                  </a:cubicBezTo>
                  <a:cubicBezTo>
                    <a:pt x="910146" y="2017967"/>
                    <a:pt x="907352" y="2020761"/>
                    <a:pt x="904557" y="2023554"/>
                  </a:cubicBezTo>
                  <a:cubicBezTo>
                    <a:pt x="901764" y="2027746"/>
                    <a:pt x="898970" y="2030539"/>
                    <a:pt x="896176" y="2033334"/>
                  </a:cubicBezTo>
                  <a:cubicBezTo>
                    <a:pt x="893382" y="2036128"/>
                    <a:pt x="889191" y="2037524"/>
                    <a:pt x="886397" y="2040319"/>
                  </a:cubicBezTo>
                  <a:cubicBezTo>
                    <a:pt x="885000" y="2041716"/>
                    <a:pt x="885000" y="2043113"/>
                    <a:pt x="882206" y="2044509"/>
                  </a:cubicBezTo>
                  <a:cubicBezTo>
                    <a:pt x="880809" y="2044509"/>
                    <a:pt x="878015" y="2045907"/>
                    <a:pt x="876618" y="2045907"/>
                  </a:cubicBezTo>
                  <a:cubicBezTo>
                    <a:pt x="875221" y="2045907"/>
                    <a:pt x="875221" y="2047304"/>
                    <a:pt x="873824" y="2047304"/>
                  </a:cubicBezTo>
                  <a:cubicBezTo>
                    <a:pt x="873824" y="2047304"/>
                    <a:pt x="873824" y="2045907"/>
                    <a:pt x="873824" y="2045907"/>
                  </a:cubicBezTo>
                  <a:cubicBezTo>
                    <a:pt x="872427" y="2045907"/>
                    <a:pt x="871030" y="2047304"/>
                    <a:pt x="869633" y="2048701"/>
                  </a:cubicBezTo>
                  <a:cubicBezTo>
                    <a:pt x="866839" y="2050098"/>
                    <a:pt x="868236" y="2047304"/>
                    <a:pt x="869633" y="2045907"/>
                  </a:cubicBezTo>
                  <a:cubicBezTo>
                    <a:pt x="871030" y="2044509"/>
                    <a:pt x="873824" y="2043113"/>
                    <a:pt x="875221" y="2041716"/>
                  </a:cubicBezTo>
                  <a:cubicBezTo>
                    <a:pt x="876618" y="2040319"/>
                    <a:pt x="879412" y="2038922"/>
                    <a:pt x="879412" y="2037524"/>
                  </a:cubicBezTo>
                  <a:cubicBezTo>
                    <a:pt x="878015" y="2036128"/>
                    <a:pt x="875221" y="2040319"/>
                    <a:pt x="873824" y="2040319"/>
                  </a:cubicBezTo>
                  <a:cubicBezTo>
                    <a:pt x="873824" y="2040319"/>
                    <a:pt x="872427" y="2043113"/>
                    <a:pt x="871030" y="2041716"/>
                  </a:cubicBezTo>
                  <a:cubicBezTo>
                    <a:pt x="871030" y="2041716"/>
                    <a:pt x="871030" y="2040319"/>
                    <a:pt x="869633" y="2040319"/>
                  </a:cubicBezTo>
                  <a:cubicBezTo>
                    <a:pt x="868236" y="2040319"/>
                    <a:pt x="862648" y="2045907"/>
                    <a:pt x="862648" y="2045907"/>
                  </a:cubicBezTo>
                  <a:cubicBezTo>
                    <a:pt x="864045" y="2045907"/>
                    <a:pt x="864045" y="2044509"/>
                    <a:pt x="865442" y="2044509"/>
                  </a:cubicBezTo>
                  <a:cubicBezTo>
                    <a:pt x="865442" y="2045907"/>
                    <a:pt x="864045" y="2047304"/>
                    <a:pt x="866839" y="2047304"/>
                  </a:cubicBezTo>
                  <a:cubicBezTo>
                    <a:pt x="868236" y="2047304"/>
                    <a:pt x="865442" y="2050098"/>
                    <a:pt x="865442" y="2050098"/>
                  </a:cubicBezTo>
                  <a:cubicBezTo>
                    <a:pt x="864045" y="2048701"/>
                    <a:pt x="865442" y="2047304"/>
                    <a:pt x="864045" y="2047304"/>
                  </a:cubicBezTo>
                  <a:cubicBezTo>
                    <a:pt x="862648" y="2045907"/>
                    <a:pt x="862648" y="2048701"/>
                    <a:pt x="861251" y="2048701"/>
                  </a:cubicBezTo>
                  <a:cubicBezTo>
                    <a:pt x="859854" y="2047304"/>
                    <a:pt x="861251" y="2044509"/>
                    <a:pt x="858457" y="2044509"/>
                  </a:cubicBezTo>
                  <a:cubicBezTo>
                    <a:pt x="857060" y="2044509"/>
                    <a:pt x="858457" y="2040319"/>
                    <a:pt x="857060" y="2038922"/>
                  </a:cubicBezTo>
                  <a:cubicBezTo>
                    <a:pt x="855663" y="2036128"/>
                    <a:pt x="858457" y="2036128"/>
                    <a:pt x="858457" y="2034731"/>
                  </a:cubicBezTo>
                  <a:cubicBezTo>
                    <a:pt x="859854" y="2034731"/>
                    <a:pt x="859854" y="2038922"/>
                    <a:pt x="859854" y="2038922"/>
                  </a:cubicBezTo>
                  <a:cubicBezTo>
                    <a:pt x="864045" y="2040319"/>
                    <a:pt x="871030" y="2031937"/>
                    <a:pt x="872427" y="2030539"/>
                  </a:cubicBezTo>
                  <a:cubicBezTo>
                    <a:pt x="876618" y="2026349"/>
                    <a:pt x="882206" y="2022158"/>
                    <a:pt x="886397" y="2017967"/>
                  </a:cubicBezTo>
                  <a:cubicBezTo>
                    <a:pt x="889191" y="2015173"/>
                    <a:pt x="891985" y="2012379"/>
                    <a:pt x="893382" y="2009584"/>
                  </a:cubicBezTo>
                  <a:cubicBezTo>
                    <a:pt x="894779" y="2008188"/>
                    <a:pt x="894779" y="2006791"/>
                    <a:pt x="896176" y="2005394"/>
                  </a:cubicBezTo>
                  <a:cubicBezTo>
                    <a:pt x="897572" y="2003997"/>
                    <a:pt x="901764" y="1999806"/>
                    <a:pt x="898970" y="1998409"/>
                  </a:cubicBezTo>
                  <a:cubicBezTo>
                    <a:pt x="900367" y="1995614"/>
                    <a:pt x="903161" y="1992821"/>
                    <a:pt x="904557" y="1991424"/>
                  </a:cubicBezTo>
                  <a:cubicBezTo>
                    <a:pt x="905955" y="1988629"/>
                    <a:pt x="907352" y="1987233"/>
                    <a:pt x="910146" y="1984439"/>
                  </a:cubicBezTo>
                  <a:cubicBezTo>
                    <a:pt x="912940" y="1981644"/>
                    <a:pt x="914337" y="1978851"/>
                    <a:pt x="915734" y="1977454"/>
                  </a:cubicBezTo>
                  <a:cubicBezTo>
                    <a:pt x="917131" y="1976057"/>
                    <a:pt x="919925" y="1974659"/>
                    <a:pt x="921322" y="1971866"/>
                  </a:cubicBezTo>
                  <a:cubicBezTo>
                    <a:pt x="919925" y="1969072"/>
                    <a:pt x="910146" y="1974659"/>
                    <a:pt x="907352" y="1971866"/>
                  </a:cubicBezTo>
                  <a:cubicBezTo>
                    <a:pt x="901764" y="1967674"/>
                    <a:pt x="898970" y="1963484"/>
                    <a:pt x="901764" y="1957896"/>
                  </a:cubicBezTo>
                  <a:cubicBezTo>
                    <a:pt x="903161" y="1952308"/>
                    <a:pt x="903161" y="1946719"/>
                    <a:pt x="905955" y="1942529"/>
                  </a:cubicBezTo>
                  <a:cubicBezTo>
                    <a:pt x="907352" y="1939734"/>
                    <a:pt x="908749" y="1938338"/>
                    <a:pt x="912940" y="1938338"/>
                  </a:cubicBezTo>
                  <a:cubicBezTo>
                    <a:pt x="915734" y="1938338"/>
                    <a:pt x="918527" y="1941132"/>
                    <a:pt x="919925" y="1942529"/>
                  </a:cubicBezTo>
                  <a:cubicBezTo>
                    <a:pt x="922719" y="1945323"/>
                    <a:pt x="925512" y="1943926"/>
                    <a:pt x="928307" y="1941132"/>
                  </a:cubicBezTo>
                  <a:cubicBezTo>
                    <a:pt x="932497" y="1938338"/>
                    <a:pt x="932497" y="1936941"/>
                    <a:pt x="933895" y="1932749"/>
                  </a:cubicBezTo>
                  <a:cubicBezTo>
                    <a:pt x="936689" y="1924368"/>
                    <a:pt x="936689" y="1914589"/>
                    <a:pt x="939482" y="1906207"/>
                  </a:cubicBezTo>
                  <a:cubicBezTo>
                    <a:pt x="939482" y="1903413"/>
                    <a:pt x="940880" y="1899222"/>
                    <a:pt x="939482" y="1896428"/>
                  </a:cubicBezTo>
                  <a:cubicBezTo>
                    <a:pt x="939482" y="1893634"/>
                    <a:pt x="940880" y="1890839"/>
                    <a:pt x="938086" y="1888046"/>
                  </a:cubicBezTo>
                  <a:cubicBezTo>
                    <a:pt x="936689" y="1886649"/>
                    <a:pt x="938086" y="1885252"/>
                    <a:pt x="936689" y="1883854"/>
                  </a:cubicBezTo>
                  <a:cubicBezTo>
                    <a:pt x="936689" y="1882458"/>
                    <a:pt x="936689" y="1881061"/>
                    <a:pt x="936689" y="1879664"/>
                  </a:cubicBezTo>
                  <a:cubicBezTo>
                    <a:pt x="933895" y="1876869"/>
                    <a:pt x="933895" y="1876869"/>
                    <a:pt x="936689" y="1875473"/>
                  </a:cubicBezTo>
                  <a:cubicBezTo>
                    <a:pt x="936689" y="1874076"/>
                    <a:pt x="931101" y="1869884"/>
                    <a:pt x="935292" y="1869884"/>
                  </a:cubicBezTo>
                  <a:cubicBezTo>
                    <a:pt x="938086" y="1869884"/>
                    <a:pt x="940880" y="1874076"/>
                    <a:pt x="942277" y="1874076"/>
                  </a:cubicBezTo>
                  <a:cubicBezTo>
                    <a:pt x="946467" y="1876869"/>
                    <a:pt x="952056" y="1878267"/>
                    <a:pt x="956247" y="1882458"/>
                  </a:cubicBezTo>
                  <a:cubicBezTo>
                    <a:pt x="959041" y="1885252"/>
                    <a:pt x="960437" y="1886649"/>
                    <a:pt x="961835" y="1889443"/>
                  </a:cubicBezTo>
                  <a:cubicBezTo>
                    <a:pt x="970217" y="1897824"/>
                    <a:pt x="959041" y="1909001"/>
                    <a:pt x="957644" y="1918779"/>
                  </a:cubicBezTo>
                  <a:cubicBezTo>
                    <a:pt x="957644" y="1922971"/>
                    <a:pt x="953452" y="1931353"/>
                    <a:pt x="961835" y="1928559"/>
                  </a:cubicBezTo>
                  <a:cubicBezTo>
                    <a:pt x="967422" y="1927162"/>
                    <a:pt x="971614" y="1928559"/>
                    <a:pt x="975805" y="1931353"/>
                  </a:cubicBezTo>
                  <a:cubicBezTo>
                    <a:pt x="979996" y="1934147"/>
                    <a:pt x="981392" y="1939734"/>
                    <a:pt x="979996" y="1945323"/>
                  </a:cubicBezTo>
                  <a:cubicBezTo>
                    <a:pt x="979996" y="1946719"/>
                    <a:pt x="979996" y="1946719"/>
                    <a:pt x="978599" y="1948117"/>
                  </a:cubicBezTo>
                  <a:cubicBezTo>
                    <a:pt x="978599" y="1948117"/>
                    <a:pt x="979996" y="1949514"/>
                    <a:pt x="978599" y="1949514"/>
                  </a:cubicBezTo>
                  <a:cubicBezTo>
                    <a:pt x="977202" y="1950911"/>
                    <a:pt x="975805" y="1950911"/>
                    <a:pt x="977202" y="1953704"/>
                  </a:cubicBezTo>
                  <a:cubicBezTo>
                    <a:pt x="977202" y="1955102"/>
                    <a:pt x="979996" y="1957896"/>
                    <a:pt x="977202" y="1959293"/>
                  </a:cubicBezTo>
                  <a:cubicBezTo>
                    <a:pt x="975805" y="1959293"/>
                    <a:pt x="974407" y="1959293"/>
                    <a:pt x="973011" y="1960689"/>
                  </a:cubicBezTo>
                  <a:cubicBezTo>
                    <a:pt x="971614" y="1962087"/>
                    <a:pt x="967422" y="1960689"/>
                    <a:pt x="964629" y="1960689"/>
                  </a:cubicBezTo>
                  <a:cubicBezTo>
                    <a:pt x="960437" y="1962087"/>
                    <a:pt x="953452" y="1957896"/>
                    <a:pt x="949262" y="1962087"/>
                  </a:cubicBezTo>
                  <a:cubicBezTo>
                    <a:pt x="946467" y="1966278"/>
                    <a:pt x="945071" y="1973263"/>
                    <a:pt x="943674" y="1977454"/>
                  </a:cubicBezTo>
                  <a:cubicBezTo>
                    <a:pt x="943674" y="1978851"/>
                    <a:pt x="943674" y="1991424"/>
                    <a:pt x="947865" y="1990027"/>
                  </a:cubicBezTo>
                  <a:cubicBezTo>
                    <a:pt x="953452" y="1988629"/>
                    <a:pt x="961835" y="2001203"/>
                    <a:pt x="964629" y="2003997"/>
                  </a:cubicBezTo>
                  <a:cubicBezTo>
                    <a:pt x="968820" y="2010982"/>
                    <a:pt x="971614" y="2017967"/>
                    <a:pt x="975805" y="2024952"/>
                  </a:cubicBezTo>
                  <a:cubicBezTo>
                    <a:pt x="982790" y="2029143"/>
                    <a:pt x="989775" y="2030539"/>
                    <a:pt x="995362" y="2036128"/>
                  </a:cubicBezTo>
                  <a:cubicBezTo>
                    <a:pt x="999554" y="2038922"/>
                    <a:pt x="1003745" y="2043113"/>
                    <a:pt x="1007936" y="2045907"/>
                  </a:cubicBezTo>
                  <a:cubicBezTo>
                    <a:pt x="1012127" y="2048701"/>
                    <a:pt x="1014921" y="2052892"/>
                    <a:pt x="1020509" y="2055686"/>
                  </a:cubicBezTo>
                  <a:cubicBezTo>
                    <a:pt x="1021906" y="2057083"/>
                    <a:pt x="1026097" y="2058479"/>
                    <a:pt x="1024700" y="2059877"/>
                  </a:cubicBezTo>
                  <a:cubicBezTo>
                    <a:pt x="1028891" y="2058479"/>
                    <a:pt x="1028891" y="2059877"/>
                    <a:pt x="1028891" y="2059877"/>
                  </a:cubicBezTo>
                  <a:close/>
                  <a:moveTo>
                    <a:pt x="299657" y="1076389"/>
                  </a:moveTo>
                  <a:cubicBezTo>
                    <a:pt x="299657" y="647509"/>
                    <a:pt x="647510" y="299656"/>
                    <a:pt x="1076389" y="299656"/>
                  </a:cubicBezTo>
                  <a:cubicBezTo>
                    <a:pt x="1505268" y="299656"/>
                    <a:pt x="1853121" y="647509"/>
                    <a:pt x="1853121" y="1076389"/>
                  </a:cubicBezTo>
                  <a:cubicBezTo>
                    <a:pt x="1853121" y="1505268"/>
                    <a:pt x="1505268" y="1853121"/>
                    <a:pt x="1076389" y="1853121"/>
                  </a:cubicBezTo>
                  <a:cubicBezTo>
                    <a:pt x="647510" y="1853121"/>
                    <a:pt x="299657" y="1505268"/>
                    <a:pt x="299657" y="1076389"/>
                  </a:cubicBezTo>
                  <a:close/>
                  <a:moveTo>
                    <a:pt x="1744155" y="1587691"/>
                  </a:moveTo>
                  <a:cubicBezTo>
                    <a:pt x="1745552" y="1590484"/>
                    <a:pt x="1746949" y="1591882"/>
                    <a:pt x="1745552" y="1596073"/>
                  </a:cubicBezTo>
                  <a:cubicBezTo>
                    <a:pt x="1744155" y="1603058"/>
                    <a:pt x="1732979" y="1601661"/>
                    <a:pt x="1730185" y="1598867"/>
                  </a:cubicBezTo>
                  <a:cubicBezTo>
                    <a:pt x="1728788" y="1597469"/>
                    <a:pt x="1727391" y="1597469"/>
                    <a:pt x="1725994" y="1596073"/>
                  </a:cubicBezTo>
                  <a:cubicBezTo>
                    <a:pt x="1725994" y="1597469"/>
                    <a:pt x="1727391" y="1591882"/>
                    <a:pt x="1727391" y="1593279"/>
                  </a:cubicBezTo>
                  <a:cubicBezTo>
                    <a:pt x="1727391" y="1593279"/>
                    <a:pt x="1727391" y="1594676"/>
                    <a:pt x="1728788" y="1594676"/>
                  </a:cubicBezTo>
                  <a:cubicBezTo>
                    <a:pt x="1730185" y="1593279"/>
                    <a:pt x="1724597" y="1589088"/>
                    <a:pt x="1723200" y="1587691"/>
                  </a:cubicBezTo>
                  <a:cubicBezTo>
                    <a:pt x="1721803" y="1587691"/>
                    <a:pt x="1719009" y="1586294"/>
                    <a:pt x="1717612" y="1587691"/>
                  </a:cubicBezTo>
                  <a:cubicBezTo>
                    <a:pt x="1714818" y="1586294"/>
                    <a:pt x="1716215" y="1586294"/>
                    <a:pt x="1713421" y="1586294"/>
                  </a:cubicBezTo>
                  <a:cubicBezTo>
                    <a:pt x="1710627" y="1586294"/>
                    <a:pt x="1709230" y="1584897"/>
                    <a:pt x="1707833" y="1582103"/>
                  </a:cubicBezTo>
                  <a:cubicBezTo>
                    <a:pt x="1706436" y="1577912"/>
                    <a:pt x="1713421" y="1582103"/>
                    <a:pt x="1713421" y="1582103"/>
                  </a:cubicBezTo>
                  <a:cubicBezTo>
                    <a:pt x="1713421" y="1579309"/>
                    <a:pt x="1713421" y="1579309"/>
                    <a:pt x="1716215" y="1577912"/>
                  </a:cubicBezTo>
                  <a:cubicBezTo>
                    <a:pt x="1719009" y="1577912"/>
                    <a:pt x="1719009" y="1577912"/>
                    <a:pt x="1721803" y="1577912"/>
                  </a:cubicBezTo>
                  <a:cubicBezTo>
                    <a:pt x="1724597" y="1575118"/>
                    <a:pt x="1714818" y="1563942"/>
                    <a:pt x="1713421" y="1561148"/>
                  </a:cubicBezTo>
                  <a:cubicBezTo>
                    <a:pt x="1712024" y="1559751"/>
                    <a:pt x="1712024" y="1555559"/>
                    <a:pt x="1713421" y="1554163"/>
                  </a:cubicBezTo>
                  <a:cubicBezTo>
                    <a:pt x="1714818" y="1552766"/>
                    <a:pt x="1721803" y="1551369"/>
                    <a:pt x="1723200" y="1551369"/>
                  </a:cubicBezTo>
                  <a:cubicBezTo>
                    <a:pt x="1728788" y="1551369"/>
                    <a:pt x="1734376" y="1555559"/>
                    <a:pt x="1734376" y="1561148"/>
                  </a:cubicBezTo>
                  <a:cubicBezTo>
                    <a:pt x="1735773" y="1566736"/>
                    <a:pt x="1735773" y="1572324"/>
                    <a:pt x="1742758" y="1570927"/>
                  </a:cubicBezTo>
                  <a:cubicBezTo>
                    <a:pt x="1746949" y="1569529"/>
                    <a:pt x="1749743" y="1568133"/>
                    <a:pt x="1752537" y="1570927"/>
                  </a:cubicBezTo>
                  <a:cubicBezTo>
                    <a:pt x="1753934" y="1570927"/>
                    <a:pt x="1753934" y="1572324"/>
                    <a:pt x="1753934" y="1575118"/>
                  </a:cubicBezTo>
                  <a:cubicBezTo>
                    <a:pt x="1753934" y="1576514"/>
                    <a:pt x="1755331" y="1577912"/>
                    <a:pt x="1755331" y="1579309"/>
                  </a:cubicBezTo>
                  <a:cubicBezTo>
                    <a:pt x="1758125" y="1583499"/>
                    <a:pt x="1745552" y="1584897"/>
                    <a:pt x="1744155" y="1584897"/>
                  </a:cubicBezTo>
                  <a:cubicBezTo>
                    <a:pt x="1741361" y="1583499"/>
                    <a:pt x="1742758" y="1586294"/>
                    <a:pt x="1744155" y="1587691"/>
                  </a:cubicBezTo>
                  <a:close/>
                  <a:moveTo>
                    <a:pt x="1156018" y="1981644"/>
                  </a:moveTo>
                  <a:cubicBezTo>
                    <a:pt x="1156018" y="1980248"/>
                    <a:pt x="1156018" y="1981644"/>
                    <a:pt x="1156018" y="1981644"/>
                  </a:cubicBezTo>
                  <a:cubicBezTo>
                    <a:pt x="1156018" y="1981644"/>
                    <a:pt x="1156018" y="1981644"/>
                    <a:pt x="1156018" y="1981644"/>
                  </a:cubicBezTo>
                  <a:close/>
                  <a:moveTo>
                    <a:pt x="1211898" y="2079434"/>
                  </a:moveTo>
                  <a:cubicBezTo>
                    <a:pt x="1211898" y="2083626"/>
                    <a:pt x="1210501" y="2086419"/>
                    <a:pt x="1207707" y="2090611"/>
                  </a:cubicBezTo>
                  <a:cubicBezTo>
                    <a:pt x="1202119" y="2094802"/>
                    <a:pt x="1197928" y="2092008"/>
                    <a:pt x="1193737" y="2087817"/>
                  </a:cubicBezTo>
                  <a:cubicBezTo>
                    <a:pt x="1192340" y="2085023"/>
                    <a:pt x="1190943" y="2085023"/>
                    <a:pt x="1188149" y="2083626"/>
                  </a:cubicBezTo>
                  <a:cubicBezTo>
                    <a:pt x="1186752" y="2082229"/>
                    <a:pt x="1186752" y="2078038"/>
                    <a:pt x="1188149" y="2076641"/>
                  </a:cubicBezTo>
                  <a:cubicBezTo>
                    <a:pt x="1186752" y="2073847"/>
                    <a:pt x="1190943" y="2068259"/>
                    <a:pt x="1192340" y="2065464"/>
                  </a:cubicBezTo>
                  <a:cubicBezTo>
                    <a:pt x="1193737" y="2064068"/>
                    <a:pt x="1195134" y="2059877"/>
                    <a:pt x="1196531" y="2059877"/>
                  </a:cubicBezTo>
                  <a:cubicBezTo>
                    <a:pt x="1199325" y="2058479"/>
                    <a:pt x="1197928" y="2057083"/>
                    <a:pt x="1197928" y="2054289"/>
                  </a:cubicBezTo>
                  <a:cubicBezTo>
                    <a:pt x="1197928" y="2052892"/>
                    <a:pt x="1200722" y="2052892"/>
                    <a:pt x="1202119" y="2052892"/>
                  </a:cubicBezTo>
                  <a:cubicBezTo>
                    <a:pt x="1203516" y="2054289"/>
                    <a:pt x="1204913" y="2051494"/>
                    <a:pt x="1206310" y="2054289"/>
                  </a:cubicBezTo>
                  <a:cubicBezTo>
                    <a:pt x="1209104" y="2057083"/>
                    <a:pt x="1211898" y="2050098"/>
                    <a:pt x="1213295" y="2050098"/>
                  </a:cubicBezTo>
                  <a:cubicBezTo>
                    <a:pt x="1213295" y="2050098"/>
                    <a:pt x="1213295" y="2052892"/>
                    <a:pt x="1213295" y="2054289"/>
                  </a:cubicBezTo>
                  <a:cubicBezTo>
                    <a:pt x="1213295" y="2055686"/>
                    <a:pt x="1213295" y="2055686"/>
                    <a:pt x="1216089" y="2057083"/>
                  </a:cubicBezTo>
                  <a:cubicBezTo>
                    <a:pt x="1216089" y="2057083"/>
                    <a:pt x="1218883" y="2062671"/>
                    <a:pt x="1218883" y="2061274"/>
                  </a:cubicBezTo>
                  <a:cubicBezTo>
                    <a:pt x="1218883" y="2061274"/>
                    <a:pt x="1216089" y="2065464"/>
                    <a:pt x="1217486" y="2065464"/>
                  </a:cubicBezTo>
                  <a:cubicBezTo>
                    <a:pt x="1218883" y="2065464"/>
                    <a:pt x="1218883" y="2064068"/>
                    <a:pt x="1220280" y="2062671"/>
                  </a:cubicBezTo>
                  <a:cubicBezTo>
                    <a:pt x="1221677" y="2062671"/>
                    <a:pt x="1223074" y="2062671"/>
                    <a:pt x="1223074" y="2062671"/>
                  </a:cubicBezTo>
                  <a:cubicBezTo>
                    <a:pt x="1223074" y="2066862"/>
                    <a:pt x="1216089" y="2071053"/>
                    <a:pt x="1213295" y="2073847"/>
                  </a:cubicBezTo>
                  <a:cubicBezTo>
                    <a:pt x="1211898" y="2071053"/>
                    <a:pt x="1211898" y="2078038"/>
                    <a:pt x="1211898" y="2079434"/>
                  </a:cubicBezTo>
                  <a:close/>
                  <a:moveTo>
                    <a:pt x="1274763" y="2090611"/>
                  </a:moveTo>
                  <a:cubicBezTo>
                    <a:pt x="1274763" y="2092008"/>
                    <a:pt x="1276160" y="2096199"/>
                    <a:pt x="1274763" y="2097596"/>
                  </a:cubicBezTo>
                  <a:cubicBezTo>
                    <a:pt x="1273366" y="2098993"/>
                    <a:pt x="1273366" y="2097596"/>
                    <a:pt x="1273366" y="2098993"/>
                  </a:cubicBezTo>
                  <a:cubicBezTo>
                    <a:pt x="1273366" y="2100389"/>
                    <a:pt x="1270572" y="2100389"/>
                    <a:pt x="1270572" y="2100389"/>
                  </a:cubicBezTo>
                  <a:cubicBezTo>
                    <a:pt x="1264984" y="2101787"/>
                    <a:pt x="1260793" y="2101787"/>
                    <a:pt x="1255205" y="2101787"/>
                  </a:cubicBezTo>
                  <a:cubicBezTo>
                    <a:pt x="1249617" y="2101787"/>
                    <a:pt x="1244029" y="2103184"/>
                    <a:pt x="1238441" y="2103184"/>
                  </a:cubicBezTo>
                  <a:cubicBezTo>
                    <a:pt x="1235647" y="2103184"/>
                    <a:pt x="1232853" y="2103184"/>
                    <a:pt x="1230059" y="2101787"/>
                  </a:cubicBezTo>
                  <a:cubicBezTo>
                    <a:pt x="1228662" y="2101787"/>
                    <a:pt x="1231456" y="2104581"/>
                    <a:pt x="1228662" y="2103184"/>
                  </a:cubicBezTo>
                  <a:cubicBezTo>
                    <a:pt x="1227265" y="2103184"/>
                    <a:pt x="1225868" y="2103184"/>
                    <a:pt x="1225868" y="2103184"/>
                  </a:cubicBezTo>
                  <a:cubicBezTo>
                    <a:pt x="1224471" y="2101787"/>
                    <a:pt x="1220280" y="2101787"/>
                    <a:pt x="1220280" y="2098993"/>
                  </a:cubicBezTo>
                  <a:cubicBezTo>
                    <a:pt x="1220280" y="2097596"/>
                    <a:pt x="1221677" y="2097596"/>
                    <a:pt x="1223074" y="2096199"/>
                  </a:cubicBezTo>
                  <a:cubicBezTo>
                    <a:pt x="1223074" y="2094802"/>
                    <a:pt x="1223074" y="2094802"/>
                    <a:pt x="1223074" y="2093404"/>
                  </a:cubicBezTo>
                  <a:cubicBezTo>
                    <a:pt x="1223074" y="2090611"/>
                    <a:pt x="1223074" y="2089214"/>
                    <a:pt x="1223074" y="2086419"/>
                  </a:cubicBezTo>
                  <a:cubicBezTo>
                    <a:pt x="1221677" y="2086419"/>
                    <a:pt x="1220280" y="2086419"/>
                    <a:pt x="1221677" y="2085023"/>
                  </a:cubicBezTo>
                  <a:cubicBezTo>
                    <a:pt x="1221677" y="2085023"/>
                    <a:pt x="1224471" y="2085023"/>
                    <a:pt x="1224471" y="2083626"/>
                  </a:cubicBezTo>
                  <a:cubicBezTo>
                    <a:pt x="1225868" y="2082229"/>
                    <a:pt x="1235647" y="2085023"/>
                    <a:pt x="1237044" y="2085023"/>
                  </a:cubicBezTo>
                  <a:cubicBezTo>
                    <a:pt x="1238441" y="2085023"/>
                    <a:pt x="1241235" y="2085023"/>
                    <a:pt x="1242632" y="2085023"/>
                  </a:cubicBezTo>
                  <a:cubicBezTo>
                    <a:pt x="1244029" y="2085023"/>
                    <a:pt x="1244029" y="2083626"/>
                    <a:pt x="1245426" y="2083626"/>
                  </a:cubicBezTo>
                  <a:cubicBezTo>
                    <a:pt x="1245426" y="2085023"/>
                    <a:pt x="1246823" y="2085023"/>
                    <a:pt x="1248220" y="2083626"/>
                  </a:cubicBezTo>
                  <a:cubicBezTo>
                    <a:pt x="1253808" y="2082229"/>
                    <a:pt x="1251014" y="2075244"/>
                    <a:pt x="1251014" y="2071053"/>
                  </a:cubicBezTo>
                  <a:cubicBezTo>
                    <a:pt x="1249617" y="2066862"/>
                    <a:pt x="1248220" y="2062671"/>
                    <a:pt x="1248220" y="2058479"/>
                  </a:cubicBezTo>
                  <a:cubicBezTo>
                    <a:pt x="1248220" y="2052892"/>
                    <a:pt x="1246823" y="2048701"/>
                    <a:pt x="1246823" y="2043113"/>
                  </a:cubicBezTo>
                  <a:cubicBezTo>
                    <a:pt x="1246823" y="2037524"/>
                    <a:pt x="1244029" y="2031937"/>
                    <a:pt x="1239838" y="2027746"/>
                  </a:cubicBezTo>
                  <a:cubicBezTo>
                    <a:pt x="1237044" y="2024952"/>
                    <a:pt x="1235647" y="2027746"/>
                    <a:pt x="1234250" y="2029143"/>
                  </a:cubicBezTo>
                  <a:cubicBezTo>
                    <a:pt x="1230059" y="2031937"/>
                    <a:pt x="1227265" y="2033334"/>
                    <a:pt x="1223074" y="2036128"/>
                  </a:cubicBezTo>
                  <a:cubicBezTo>
                    <a:pt x="1220280" y="2037524"/>
                    <a:pt x="1202119" y="2043113"/>
                    <a:pt x="1202119" y="2041716"/>
                  </a:cubicBezTo>
                  <a:cubicBezTo>
                    <a:pt x="1202119" y="2040319"/>
                    <a:pt x="1199325" y="2041716"/>
                    <a:pt x="1197928" y="2041716"/>
                  </a:cubicBezTo>
                  <a:cubicBezTo>
                    <a:pt x="1195134" y="2040319"/>
                    <a:pt x="1196531" y="2038922"/>
                    <a:pt x="1196531" y="2037524"/>
                  </a:cubicBezTo>
                  <a:cubicBezTo>
                    <a:pt x="1196531" y="2036128"/>
                    <a:pt x="1195134" y="2034731"/>
                    <a:pt x="1195134" y="2033334"/>
                  </a:cubicBezTo>
                  <a:cubicBezTo>
                    <a:pt x="1193737" y="2031937"/>
                    <a:pt x="1192340" y="2033334"/>
                    <a:pt x="1190943" y="2031937"/>
                  </a:cubicBezTo>
                  <a:cubicBezTo>
                    <a:pt x="1190943" y="2029143"/>
                    <a:pt x="1192340" y="2029143"/>
                    <a:pt x="1193737" y="2027746"/>
                  </a:cubicBezTo>
                  <a:cubicBezTo>
                    <a:pt x="1195134" y="2026349"/>
                    <a:pt x="1196531" y="2023554"/>
                    <a:pt x="1197928" y="2022158"/>
                  </a:cubicBezTo>
                  <a:cubicBezTo>
                    <a:pt x="1199325" y="2020761"/>
                    <a:pt x="1204913" y="2019364"/>
                    <a:pt x="1206310" y="2019364"/>
                  </a:cubicBezTo>
                  <a:cubicBezTo>
                    <a:pt x="1206310" y="2022158"/>
                    <a:pt x="1199325" y="2026349"/>
                    <a:pt x="1197928" y="2029143"/>
                  </a:cubicBezTo>
                  <a:cubicBezTo>
                    <a:pt x="1199325" y="2030539"/>
                    <a:pt x="1202119" y="2027746"/>
                    <a:pt x="1202119" y="2026349"/>
                  </a:cubicBezTo>
                  <a:cubicBezTo>
                    <a:pt x="1203516" y="2024952"/>
                    <a:pt x="1203516" y="2023554"/>
                    <a:pt x="1204913" y="2022158"/>
                  </a:cubicBezTo>
                  <a:cubicBezTo>
                    <a:pt x="1206310" y="2022158"/>
                    <a:pt x="1206310" y="2022158"/>
                    <a:pt x="1207707" y="2022158"/>
                  </a:cubicBezTo>
                  <a:cubicBezTo>
                    <a:pt x="1207707" y="2023554"/>
                    <a:pt x="1204913" y="2024952"/>
                    <a:pt x="1203516" y="2027746"/>
                  </a:cubicBezTo>
                  <a:cubicBezTo>
                    <a:pt x="1207707" y="2029143"/>
                    <a:pt x="1214692" y="2022158"/>
                    <a:pt x="1217486" y="2019364"/>
                  </a:cubicBezTo>
                  <a:cubicBezTo>
                    <a:pt x="1223074" y="2015173"/>
                    <a:pt x="1231456" y="2013776"/>
                    <a:pt x="1234250" y="2008188"/>
                  </a:cubicBezTo>
                  <a:cubicBezTo>
                    <a:pt x="1235647" y="2006791"/>
                    <a:pt x="1234250" y="1999806"/>
                    <a:pt x="1231456" y="2001203"/>
                  </a:cubicBezTo>
                  <a:cubicBezTo>
                    <a:pt x="1230059" y="2002599"/>
                    <a:pt x="1227265" y="2003997"/>
                    <a:pt x="1227265" y="2005394"/>
                  </a:cubicBezTo>
                  <a:cubicBezTo>
                    <a:pt x="1225868" y="2006791"/>
                    <a:pt x="1227265" y="2008188"/>
                    <a:pt x="1225868" y="2008188"/>
                  </a:cubicBezTo>
                  <a:cubicBezTo>
                    <a:pt x="1224471" y="2009584"/>
                    <a:pt x="1221677" y="2010982"/>
                    <a:pt x="1220280" y="2010982"/>
                  </a:cubicBezTo>
                  <a:cubicBezTo>
                    <a:pt x="1218883" y="2009584"/>
                    <a:pt x="1224471" y="2008188"/>
                    <a:pt x="1224471" y="2008188"/>
                  </a:cubicBezTo>
                  <a:cubicBezTo>
                    <a:pt x="1225868" y="2005394"/>
                    <a:pt x="1228662" y="2003997"/>
                    <a:pt x="1230059" y="2001203"/>
                  </a:cubicBezTo>
                  <a:cubicBezTo>
                    <a:pt x="1228662" y="1999806"/>
                    <a:pt x="1223074" y="2008188"/>
                    <a:pt x="1220280" y="2009584"/>
                  </a:cubicBezTo>
                  <a:cubicBezTo>
                    <a:pt x="1218883" y="2009584"/>
                    <a:pt x="1217486" y="2009584"/>
                    <a:pt x="1216089" y="2009584"/>
                  </a:cubicBezTo>
                  <a:cubicBezTo>
                    <a:pt x="1213295" y="2009584"/>
                    <a:pt x="1213295" y="2010982"/>
                    <a:pt x="1210501" y="2012379"/>
                  </a:cubicBezTo>
                  <a:cubicBezTo>
                    <a:pt x="1207707" y="2013776"/>
                    <a:pt x="1206310" y="2015173"/>
                    <a:pt x="1206310" y="2012379"/>
                  </a:cubicBezTo>
                  <a:cubicBezTo>
                    <a:pt x="1206310" y="2009584"/>
                    <a:pt x="1203516" y="2009584"/>
                    <a:pt x="1200722" y="2008188"/>
                  </a:cubicBezTo>
                  <a:cubicBezTo>
                    <a:pt x="1197928" y="2006791"/>
                    <a:pt x="1202119" y="2003997"/>
                    <a:pt x="1203516" y="2002599"/>
                  </a:cubicBezTo>
                  <a:cubicBezTo>
                    <a:pt x="1206310" y="1999806"/>
                    <a:pt x="1209104" y="1997012"/>
                    <a:pt x="1211898" y="1994218"/>
                  </a:cubicBezTo>
                  <a:cubicBezTo>
                    <a:pt x="1213295" y="1994218"/>
                    <a:pt x="1213295" y="1992821"/>
                    <a:pt x="1214692" y="1992821"/>
                  </a:cubicBezTo>
                  <a:cubicBezTo>
                    <a:pt x="1216089" y="1992821"/>
                    <a:pt x="1214692" y="1994218"/>
                    <a:pt x="1216089" y="1992821"/>
                  </a:cubicBezTo>
                  <a:cubicBezTo>
                    <a:pt x="1213295" y="1997012"/>
                    <a:pt x="1209104" y="1998409"/>
                    <a:pt x="1206310" y="2002599"/>
                  </a:cubicBezTo>
                  <a:cubicBezTo>
                    <a:pt x="1207707" y="2002599"/>
                    <a:pt x="1211898" y="1997012"/>
                    <a:pt x="1213295" y="1997012"/>
                  </a:cubicBezTo>
                  <a:cubicBezTo>
                    <a:pt x="1211898" y="1998409"/>
                    <a:pt x="1216089" y="1995614"/>
                    <a:pt x="1217486" y="1995614"/>
                  </a:cubicBezTo>
                  <a:cubicBezTo>
                    <a:pt x="1217486" y="1998409"/>
                    <a:pt x="1213295" y="2001203"/>
                    <a:pt x="1210501" y="2003997"/>
                  </a:cubicBezTo>
                  <a:cubicBezTo>
                    <a:pt x="1211898" y="2005394"/>
                    <a:pt x="1220280" y="1999806"/>
                    <a:pt x="1221677" y="1998409"/>
                  </a:cubicBezTo>
                  <a:cubicBezTo>
                    <a:pt x="1224471" y="1995614"/>
                    <a:pt x="1228662" y="1994218"/>
                    <a:pt x="1230059" y="1990027"/>
                  </a:cubicBezTo>
                  <a:cubicBezTo>
                    <a:pt x="1231456" y="1988629"/>
                    <a:pt x="1230059" y="1985836"/>
                    <a:pt x="1230059" y="1983042"/>
                  </a:cubicBezTo>
                  <a:cubicBezTo>
                    <a:pt x="1228662" y="1981644"/>
                    <a:pt x="1225868" y="1984439"/>
                    <a:pt x="1224471" y="1985836"/>
                  </a:cubicBezTo>
                  <a:cubicBezTo>
                    <a:pt x="1218883" y="1988629"/>
                    <a:pt x="1213295" y="1994218"/>
                    <a:pt x="1206310" y="1995614"/>
                  </a:cubicBezTo>
                  <a:cubicBezTo>
                    <a:pt x="1203516" y="1995614"/>
                    <a:pt x="1199325" y="1995614"/>
                    <a:pt x="1196531" y="1995614"/>
                  </a:cubicBezTo>
                  <a:cubicBezTo>
                    <a:pt x="1195134" y="1995614"/>
                    <a:pt x="1195134" y="1994218"/>
                    <a:pt x="1195134" y="1994218"/>
                  </a:cubicBezTo>
                  <a:cubicBezTo>
                    <a:pt x="1195134" y="1994218"/>
                    <a:pt x="1192340" y="1994218"/>
                    <a:pt x="1192340" y="1994218"/>
                  </a:cubicBezTo>
                  <a:cubicBezTo>
                    <a:pt x="1190943" y="1992821"/>
                    <a:pt x="1190943" y="1990027"/>
                    <a:pt x="1192340" y="1988629"/>
                  </a:cubicBezTo>
                  <a:cubicBezTo>
                    <a:pt x="1193737" y="1987233"/>
                    <a:pt x="1196531" y="1985836"/>
                    <a:pt x="1197928" y="1985836"/>
                  </a:cubicBezTo>
                  <a:cubicBezTo>
                    <a:pt x="1200722" y="1985836"/>
                    <a:pt x="1203516" y="1984439"/>
                    <a:pt x="1206310" y="1984439"/>
                  </a:cubicBezTo>
                  <a:cubicBezTo>
                    <a:pt x="1209104" y="1984439"/>
                    <a:pt x="1213295" y="1981644"/>
                    <a:pt x="1216089" y="1978851"/>
                  </a:cubicBezTo>
                  <a:cubicBezTo>
                    <a:pt x="1220280" y="1976057"/>
                    <a:pt x="1227265" y="1974659"/>
                    <a:pt x="1227265" y="1969072"/>
                  </a:cubicBezTo>
                  <a:cubicBezTo>
                    <a:pt x="1224471" y="1969072"/>
                    <a:pt x="1221677" y="1973263"/>
                    <a:pt x="1218883" y="1973263"/>
                  </a:cubicBezTo>
                  <a:cubicBezTo>
                    <a:pt x="1216089" y="1973263"/>
                    <a:pt x="1214692" y="1971866"/>
                    <a:pt x="1211898" y="1971866"/>
                  </a:cubicBezTo>
                  <a:cubicBezTo>
                    <a:pt x="1210501" y="1971866"/>
                    <a:pt x="1209104" y="1971866"/>
                    <a:pt x="1207707" y="1971866"/>
                  </a:cubicBezTo>
                  <a:cubicBezTo>
                    <a:pt x="1206310" y="1971866"/>
                    <a:pt x="1203516" y="1970469"/>
                    <a:pt x="1202119" y="1969072"/>
                  </a:cubicBezTo>
                  <a:cubicBezTo>
                    <a:pt x="1200722" y="1967674"/>
                    <a:pt x="1199325" y="1966278"/>
                    <a:pt x="1197928" y="1966278"/>
                  </a:cubicBezTo>
                  <a:cubicBezTo>
                    <a:pt x="1190943" y="1969072"/>
                    <a:pt x="1183958" y="1974659"/>
                    <a:pt x="1176973" y="1974659"/>
                  </a:cubicBezTo>
                  <a:cubicBezTo>
                    <a:pt x="1174179" y="1974659"/>
                    <a:pt x="1171385" y="1977454"/>
                    <a:pt x="1169988" y="1977454"/>
                  </a:cubicBezTo>
                  <a:cubicBezTo>
                    <a:pt x="1167194" y="1978851"/>
                    <a:pt x="1164400" y="1978851"/>
                    <a:pt x="1163003" y="1978851"/>
                  </a:cubicBezTo>
                  <a:cubicBezTo>
                    <a:pt x="1160209" y="1978851"/>
                    <a:pt x="1158812" y="1980248"/>
                    <a:pt x="1156018" y="1980248"/>
                  </a:cubicBezTo>
                  <a:cubicBezTo>
                    <a:pt x="1153224" y="1980248"/>
                    <a:pt x="1150430" y="1983042"/>
                    <a:pt x="1147636" y="1983042"/>
                  </a:cubicBezTo>
                  <a:cubicBezTo>
                    <a:pt x="1143445" y="1983042"/>
                    <a:pt x="1139254" y="1984439"/>
                    <a:pt x="1135063" y="1984439"/>
                  </a:cubicBezTo>
                  <a:cubicBezTo>
                    <a:pt x="1133666" y="1984439"/>
                    <a:pt x="1130872" y="1984439"/>
                    <a:pt x="1130872" y="1981644"/>
                  </a:cubicBezTo>
                  <a:cubicBezTo>
                    <a:pt x="1130872" y="1980248"/>
                    <a:pt x="1132269" y="1977454"/>
                    <a:pt x="1133666" y="1977454"/>
                  </a:cubicBezTo>
                  <a:cubicBezTo>
                    <a:pt x="1135063" y="1976057"/>
                    <a:pt x="1135063" y="1974659"/>
                    <a:pt x="1135063" y="1973263"/>
                  </a:cubicBezTo>
                  <a:cubicBezTo>
                    <a:pt x="1135063" y="1973263"/>
                    <a:pt x="1137857" y="1969072"/>
                    <a:pt x="1137857" y="1969072"/>
                  </a:cubicBezTo>
                  <a:cubicBezTo>
                    <a:pt x="1140651" y="1969072"/>
                    <a:pt x="1139254" y="1966278"/>
                    <a:pt x="1142048" y="1966278"/>
                  </a:cubicBezTo>
                  <a:cubicBezTo>
                    <a:pt x="1143445" y="1966278"/>
                    <a:pt x="1144842" y="1967674"/>
                    <a:pt x="1144842" y="1967674"/>
                  </a:cubicBezTo>
                  <a:cubicBezTo>
                    <a:pt x="1149033" y="1967674"/>
                    <a:pt x="1153224" y="1967674"/>
                    <a:pt x="1156018" y="1967674"/>
                  </a:cubicBezTo>
                  <a:cubicBezTo>
                    <a:pt x="1160209" y="1967674"/>
                    <a:pt x="1165797" y="1966278"/>
                    <a:pt x="1169988" y="1964881"/>
                  </a:cubicBezTo>
                  <a:cubicBezTo>
                    <a:pt x="1172782" y="1963484"/>
                    <a:pt x="1175576" y="1962087"/>
                    <a:pt x="1178370" y="1960689"/>
                  </a:cubicBezTo>
                  <a:cubicBezTo>
                    <a:pt x="1182561" y="1959293"/>
                    <a:pt x="1186752" y="1959293"/>
                    <a:pt x="1189546" y="1957896"/>
                  </a:cubicBezTo>
                  <a:cubicBezTo>
                    <a:pt x="1192340" y="1956499"/>
                    <a:pt x="1195134" y="1956499"/>
                    <a:pt x="1197928" y="1953704"/>
                  </a:cubicBezTo>
                  <a:cubicBezTo>
                    <a:pt x="1200722" y="1952308"/>
                    <a:pt x="1197928" y="1942529"/>
                    <a:pt x="1197928" y="1941132"/>
                  </a:cubicBezTo>
                  <a:cubicBezTo>
                    <a:pt x="1196531" y="1938338"/>
                    <a:pt x="1190943" y="1942529"/>
                    <a:pt x="1186752" y="1942529"/>
                  </a:cubicBezTo>
                  <a:cubicBezTo>
                    <a:pt x="1185355" y="1942529"/>
                    <a:pt x="1179767" y="1941132"/>
                    <a:pt x="1179767" y="1939734"/>
                  </a:cubicBezTo>
                  <a:cubicBezTo>
                    <a:pt x="1179767" y="1938338"/>
                    <a:pt x="1178370" y="1936941"/>
                    <a:pt x="1176973" y="1935544"/>
                  </a:cubicBezTo>
                  <a:cubicBezTo>
                    <a:pt x="1176973" y="1934147"/>
                    <a:pt x="1176973" y="1934147"/>
                    <a:pt x="1176973" y="1932749"/>
                  </a:cubicBezTo>
                  <a:cubicBezTo>
                    <a:pt x="1175576" y="1932749"/>
                    <a:pt x="1175576" y="1931353"/>
                    <a:pt x="1175576" y="1929956"/>
                  </a:cubicBezTo>
                  <a:cubicBezTo>
                    <a:pt x="1175576" y="1928559"/>
                    <a:pt x="1176973" y="1924368"/>
                    <a:pt x="1178370" y="1924368"/>
                  </a:cubicBezTo>
                  <a:cubicBezTo>
                    <a:pt x="1176973" y="1921574"/>
                    <a:pt x="1182561" y="1921574"/>
                    <a:pt x="1185355" y="1918779"/>
                  </a:cubicBezTo>
                  <a:cubicBezTo>
                    <a:pt x="1186752" y="1917383"/>
                    <a:pt x="1189546" y="1915986"/>
                    <a:pt x="1190943" y="1914589"/>
                  </a:cubicBezTo>
                  <a:cubicBezTo>
                    <a:pt x="1192340" y="1913192"/>
                    <a:pt x="1190943" y="1907604"/>
                    <a:pt x="1190943" y="1906207"/>
                  </a:cubicBezTo>
                  <a:cubicBezTo>
                    <a:pt x="1190943" y="1902016"/>
                    <a:pt x="1192340" y="1899222"/>
                    <a:pt x="1193737" y="1895031"/>
                  </a:cubicBezTo>
                  <a:cubicBezTo>
                    <a:pt x="1195134" y="1895031"/>
                    <a:pt x="1193737" y="1899222"/>
                    <a:pt x="1195134" y="1899222"/>
                  </a:cubicBezTo>
                  <a:cubicBezTo>
                    <a:pt x="1196531" y="1899222"/>
                    <a:pt x="1197928" y="1896428"/>
                    <a:pt x="1197928" y="1895031"/>
                  </a:cubicBezTo>
                  <a:cubicBezTo>
                    <a:pt x="1199325" y="1890839"/>
                    <a:pt x="1199325" y="1888046"/>
                    <a:pt x="1200722" y="1883854"/>
                  </a:cubicBezTo>
                  <a:cubicBezTo>
                    <a:pt x="1204913" y="1878267"/>
                    <a:pt x="1209104" y="1885252"/>
                    <a:pt x="1211898" y="1888046"/>
                  </a:cubicBezTo>
                  <a:cubicBezTo>
                    <a:pt x="1213295" y="1889443"/>
                    <a:pt x="1211898" y="1892237"/>
                    <a:pt x="1211898" y="1895031"/>
                  </a:cubicBezTo>
                  <a:cubicBezTo>
                    <a:pt x="1210501" y="1896428"/>
                    <a:pt x="1213295" y="1899222"/>
                    <a:pt x="1214692" y="1900619"/>
                  </a:cubicBezTo>
                  <a:cubicBezTo>
                    <a:pt x="1216089" y="1902016"/>
                    <a:pt x="1217486" y="1907604"/>
                    <a:pt x="1217486" y="1909001"/>
                  </a:cubicBezTo>
                  <a:cubicBezTo>
                    <a:pt x="1217486" y="1911794"/>
                    <a:pt x="1217486" y="1914589"/>
                    <a:pt x="1218883" y="1917383"/>
                  </a:cubicBezTo>
                  <a:cubicBezTo>
                    <a:pt x="1220280" y="1920177"/>
                    <a:pt x="1220280" y="1921574"/>
                    <a:pt x="1220280" y="1924368"/>
                  </a:cubicBezTo>
                  <a:cubicBezTo>
                    <a:pt x="1220280" y="1927162"/>
                    <a:pt x="1221677" y="1929956"/>
                    <a:pt x="1221677" y="1932749"/>
                  </a:cubicBezTo>
                  <a:cubicBezTo>
                    <a:pt x="1221677" y="1934147"/>
                    <a:pt x="1221677" y="1941132"/>
                    <a:pt x="1224471" y="1939734"/>
                  </a:cubicBezTo>
                  <a:cubicBezTo>
                    <a:pt x="1225868" y="1938338"/>
                    <a:pt x="1228662" y="1935544"/>
                    <a:pt x="1230059" y="1934147"/>
                  </a:cubicBezTo>
                  <a:cubicBezTo>
                    <a:pt x="1231456" y="1931353"/>
                    <a:pt x="1231456" y="1929956"/>
                    <a:pt x="1231456" y="1927162"/>
                  </a:cubicBezTo>
                  <a:cubicBezTo>
                    <a:pt x="1231456" y="1925764"/>
                    <a:pt x="1230059" y="1922971"/>
                    <a:pt x="1232853" y="1921574"/>
                  </a:cubicBezTo>
                  <a:cubicBezTo>
                    <a:pt x="1234250" y="1921574"/>
                    <a:pt x="1232853" y="1922971"/>
                    <a:pt x="1234250" y="1922971"/>
                  </a:cubicBezTo>
                  <a:cubicBezTo>
                    <a:pt x="1234250" y="1918779"/>
                    <a:pt x="1234250" y="1915986"/>
                    <a:pt x="1232853" y="1911794"/>
                  </a:cubicBezTo>
                  <a:cubicBezTo>
                    <a:pt x="1231456" y="1909001"/>
                    <a:pt x="1230059" y="1906207"/>
                    <a:pt x="1230059" y="1902016"/>
                  </a:cubicBezTo>
                  <a:cubicBezTo>
                    <a:pt x="1230059" y="1896428"/>
                    <a:pt x="1232853" y="1890839"/>
                    <a:pt x="1231456" y="1885252"/>
                  </a:cubicBezTo>
                  <a:cubicBezTo>
                    <a:pt x="1231456" y="1883854"/>
                    <a:pt x="1231456" y="1882458"/>
                    <a:pt x="1230059" y="1881061"/>
                  </a:cubicBezTo>
                  <a:cubicBezTo>
                    <a:pt x="1230059" y="1879664"/>
                    <a:pt x="1227265" y="1879664"/>
                    <a:pt x="1227265" y="1878267"/>
                  </a:cubicBezTo>
                  <a:cubicBezTo>
                    <a:pt x="1227265" y="1876869"/>
                    <a:pt x="1228662" y="1874076"/>
                    <a:pt x="1228662" y="1872679"/>
                  </a:cubicBezTo>
                  <a:cubicBezTo>
                    <a:pt x="1230059" y="1868488"/>
                    <a:pt x="1231456" y="1864297"/>
                    <a:pt x="1234250" y="1860106"/>
                  </a:cubicBezTo>
                  <a:cubicBezTo>
                    <a:pt x="1237044" y="1855914"/>
                    <a:pt x="1237044" y="1851724"/>
                    <a:pt x="1244029" y="1853121"/>
                  </a:cubicBezTo>
                  <a:cubicBezTo>
                    <a:pt x="1248220" y="1854518"/>
                    <a:pt x="1251014" y="1857312"/>
                    <a:pt x="1249617" y="1862899"/>
                  </a:cubicBezTo>
                  <a:cubicBezTo>
                    <a:pt x="1249617" y="1865694"/>
                    <a:pt x="1248220" y="1869884"/>
                    <a:pt x="1249617" y="1871282"/>
                  </a:cubicBezTo>
                  <a:cubicBezTo>
                    <a:pt x="1251014" y="1872679"/>
                    <a:pt x="1253808" y="1871282"/>
                    <a:pt x="1255205" y="1871282"/>
                  </a:cubicBezTo>
                  <a:cubicBezTo>
                    <a:pt x="1260793" y="1869884"/>
                    <a:pt x="1267778" y="1875473"/>
                    <a:pt x="1271969" y="1878267"/>
                  </a:cubicBezTo>
                  <a:cubicBezTo>
                    <a:pt x="1273366" y="1879664"/>
                    <a:pt x="1281748" y="1889443"/>
                    <a:pt x="1276160" y="1890839"/>
                  </a:cubicBezTo>
                  <a:cubicBezTo>
                    <a:pt x="1273366" y="1890839"/>
                    <a:pt x="1271969" y="1893634"/>
                    <a:pt x="1269175" y="1895031"/>
                  </a:cubicBezTo>
                  <a:cubicBezTo>
                    <a:pt x="1266381" y="1896428"/>
                    <a:pt x="1263587" y="1895031"/>
                    <a:pt x="1260793" y="1895031"/>
                  </a:cubicBezTo>
                  <a:cubicBezTo>
                    <a:pt x="1259396" y="1895031"/>
                    <a:pt x="1255205" y="1893634"/>
                    <a:pt x="1255205" y="1893634"/>
                  </a:cubicBezTo>
                  <a:cubicBezTo>
                    <a:pt x="1253808" y="1895031"/>
                    <a:pt x="1255205" y="1897824"/>
                    <a:pt x="1253808" y="1899222"/>
                  </a:cubicBezTo>
                  <a:cubicBezTo>
                    <a:pt x="1252411" y="1904809"/>
                    <a:pt x="1257999" y="1910398"/>
                    <a:pt x="1257999" y="1914589"/>
                  </a:cubicBezTo>
                  <a:cubicBezTo>
                    <a:pt x="1257999" y="1921574"/>
                    <a:pt x="1266381" y="1914589"/>
                    <a:pt x="1270572" y="1913192"/>
                  </a:cubicBezTo>
                  <a:cubicBezTo>
                    <a:pt x="1271969" y="1913192"/>
                    <a:pt x="1274763" y="1911794"/>
                    <a:pt x="1276160" y="1911794"/>
                  </a:cubicBezTo>
                  <a:cubicBezTo>
                    <a:pt x="1277557" y="1911794"/>
                    <a:pt x="1278954" y="1910398"/>
                    <a:pt x="1280351" y="1910398"/>
                  </a:cubicBezTo>
                  <a:cubicBezTo>
                    <a:pt x="1281748" y="1910398"/>
                    <a:pt x="1281748" y="1909001"/>
                    <a:pt x="1281748" y="1909001"/>
                  </a:cubicBezTo>
                  <a:cubicBezTo>
                    <a:pt x="1283145" y="1909001"/>
                    <a:pt x="1283145" y="1909001"/>
                    <a:pt x="1284542" y="1909001"/>
                  </a:cubicBezTo>
                  <a:cubicBezTo>
                    <a:pt x="1288733" y="1909001"/>
                    <a:pt x="1291527" y="1906207"/>
                    <a:pt x="1295718" y="1906207"/>
                  </a:cubicBezTo>
                  <a:cubicBezTo>
                    <a:pt x="1298512" y="1904809"/>
                    <a:pt x="1302703" y="1903413"/>
                    <a:pt x="1305497" y="1902016"/>
                  </a:cubicBezTo>
                  <a:cubicBezTo>
                    <a:pt x="1309688" y="1900619"/>
                    <a:pt x="1315276" y="1895031"/>
                    <a:pt x="1319467" y="1897824"/>
                  </a:cubicBezTo>
                  <a:cubicBezTo>
                    <a:pt x="1318070" y="1900619"/>
                    <a:pt x="1320864" y="1903413"/>
                    <a:pt x="1319467" y="1906207"/>
                  </a:cubicBezTo>
                  <a:cubicBezTo>
                    <a:pt x="1318070" y="1909001"/>
                    <a:pt x="1311085" y="1910398"/>
                    <a:pt x="1308291" y="1910398"/>
                  </a:cubicBezTo>
                  <a:cubicBezTo>
                    <a:pt x="1305497" y="1911794"/>
                    <a:pt x="1301306" y="1913192"/>
                    <a:pt x="1298512" y="1914589"/>
                  </a:cubicBezTo>
                  <a:cubicBezTo>
                    <a:pt x="1294321" y="1915986"/>
                    <a:pt x="1290130" y="1917383"/>
                    <a:pt x="1285939" y="1918779"/>
                  </a:cubicBezTo>
                  <a:cubicBezTo>
                    <a:pt x="1278954" y="1920177"/>
                    <a:pt x="1269175" y="1924368"/>
                    <a:pt x="1263587" y="1928559"/>
                  </a:cubicBezTo>
                  <a:cubicBezTo>
                    <a:pt x="1257999" y="1932749"/>
                    <a:pt x="1256602" y="1936941"/>
                    <a:pt x="1255205" y="1943926"/>
                  </a:cubicBezTo>
                  <a:cubicBezTo>
                    <a:pt x="1255205" y="1948117"/>
                    <a:pt x="1248220" y="1950911"/>
                    <a:pt x="1244029" y="1950911"/>
                  </a:cubicBezTo>
                  <a:cubicBezTo>
                    <a:pt x="1242632" y="1950911"/>
                    <a:pt x="1242632" y="1948117"/>
                    <a:pt x="1241235" y="1946719"/>
                  </a:cubicBezTo>
                  <a:cubicBezTo>
                    <a:pt x="1239838" y="1945323"/>
                    <a:pt x="1237044" y="1946719"/>
                    <a:pt x="1235647" y="1948117"/>
                  </a:cubicBezTo>
                  <a:cubicBezTo>
                    <a:pt x="1232853" y="1949514"/>
                    <a:pt x="1228662" y="1950911"/>
                    <a:pt x="1225868" y="1953704"/>
                  </a:cubicBezTo>
                  <a:cubicBezTo>
                    <a:pt x="1225868" y="1956499"/>
                    <a:pt x="1224471" y="1960689"/>
                    <a:pt x="1228662" y="1959293"/>
                  </a:cubicBezTo>
                  <a:cubicBezTo>
                    <a:pt x="1231456" y="1957896"/>
                    <a:pt x="1232853" y="1962087"/>
                    <a:pt x="1235647" y="1960689"/>
                  </a:cubicBezTo>
                  <a:cubicBezTo>
                    <a:pt x="1238441" y="1959293"/>
                    <a:pt x="1241235" y="1959293"/>
                    <a:pt x="1244029" y="1957896"/>
                  </a:cubicBezTo>
                  <a:cubicBezTo>
                    <a:pt x="1252411" y="1953704"/>
                    <a:pt x="1259396" y="1948117"/>
                    <a:pt x="1267778" y="1942529"/>
                  </a:cubicBezTo>
                  <a:cubicBezTo>
                    <a:pt x="1269175" y="1942529"/>
                    <a:pt x="1274763" y="1938338"/>
                    <a:pt x="1274763" y="1941132"/>
                  </a:cubicBezTo>
                  <a:cubicBezTo>
                    <a:pt x="1274763" y="1942529"/>
                    <a:pt x="1276160" y="1943926"/>
                    <a:pt x="1276160" y="1945323"/>
                  </a:cubicBezTo>
                  <a:cubicBezTo>
                    <a:pt x="1276160" y="1952308"/>
                    <a:pt x="1271969" y="1953704"/>
                    <a:pt x="1266381" y="1957896"/>
                  </a:cubicBezTo>
                  <a:cubicBezTo>
                    <a:pt x="1263587" y="1959293"/>
                    <a:pt x="1260793" y="1960689"/>
                    <a:pt x="1257999" y="1962087"/>
                  </a:cubicBezTo>
                  <a:cubicBezTo>
                    <a:pt x="1256602" y="1963484"/>
                    <a:pt x="1255205" y="1964881"/>
                    <a:pt x="1252411" y="1966278"/>
                  </a:cubicBezTo>
                  <a:cubicBezTo>
                    <a:pt x="1251014" y="1966278"/>
                    <a:pt x="1251014" y="1966278"/>
                    <a:pt x="1249617" y="1967674"/>
                  </a:cubicBezTo>
                  <a:cubicBezTo>
                    <a:pt x="1249617" y="1967674"/>
                    <a:pt x="1248220" y="1969072"/>
                    <a:pt x="1248220" y="1970469"/>
                  </a:cubicBezTo>
                  <a:cubicBezTo>
                    <a:pt x="1249617" y="1971866"/>
                    <a:pt x="1252411" y="1973263"/>
                    <a:pt x="1255205" y="1971866"/>
                  </a:cubicBezTo>
                  <a:cubicBezTo>
                    <a:pt x="1260793" y="1970469"/>
                    <a:pt x="1263587" y="1966278"/>
                    <a:pt x="1269175" y="1964881"/>
                  </a:cubicBezTo>
                  <a:cubicBezTo>
                    <a:pt x="1270572" y="1964881"/>
                    <a:pt x="1276160" y="1962087"/>
                    <a:pt x="1277557" y="1963484"/>
                  </a:cubicBezTo>
                  <a:cubicBezTo>
                    <a:pt x="1278954" y="1966278"/>
                    <a:pt x="1281748" y="1969072"/>
                    <a:pt x="1280351" y="1971866"/>
                  </a:cubicBezTo>
                  <a:cubicBezTo>
                    <a:pt x="1278954" y="1976057"/>
                    <a:pt x="1273366" y="1977454"/>
                    <a:pt x="1269175" y="1980248"/>
                  </a:cubicBezTo>
                  <a:cubicBezTo>
                    <a:pt x="1267778" y="1981644"/>
                    <a:pt x="1259396" y="1983042"/>
                    <a:pt x="1260793" y="1985836"/>
                  </a:cubicBezTo>
                  <a:cubicBezTo>
                    <a:pt x="1260793" y="1991424"/>
                    <a:pt x="1269175" y="1990027"/>
                    <a:pt x="1273366" y="1988629"/>
                  </a:cubicBezTo>
                  <a:cubicBezTo>
                    <a:pt x="1277557" y="1987233"/>
                    <a:pt x="1280351" y="1985836"/>
                    <a:pt x="1284542" y="1985836"/>
                  </a:cubicBezTo>
                  <a:cubicBezTo>
                    <a:pt x="1287336" y="1984439"/>
                    <a:pt x="1288733" y="1985836"/>
                    <a:pt x="1291527" y="1985836"/>
                  </a:cubicBezTo>
                  <a:cubicBezTo>
                    <a:pt x="1291527" y="1985836"/>
                    <a:pt x="1290130" y="1987233"/>
                    <a:pt x="1288733" y="1987233"/>
                  </a:cubicBezTo>
                  <a:cubicBezTo>
                    <a:pt x="1288733" y="1990027"/>
                    <a:pt x="1295718" y="1988629"/>
                    <a:pt x="1291527" y="1992821"/>
                  </a:cubicBezTo>
                  <a:cubicBezTo>
                    <a:pt x="1290130" y="1994218"/>
                    <a:pt x="1292924" y="1995614"/>
                    <a:pt x="1290130" y="1997012"/>
                  </a:cubicBezTo>
                  <a:cubicBezTo>
                    <a:pt x="1287336" y="1998409"/>
                    <a:pt x="1284542" y="1999806"/>
                    <a:pt x="1281748" y="2001203"/>
                  </a:cubicBezTo>
                  <a:cubicBezTo>
                    <a:pt x="1280351" y="2002599"/>
                    <a:pt x="1277557" y="2003997"/>
                    <a:pt x="1274763" y="2003997"/>
                  </a:cubicBezTo>
                  <a:cubicBezTo>
                    <a:pt x="1271969" y="2003997"/>
                    <a:pt x="1269175" y="2006791"/>
                    <a:pt x="1269175" y="2009584"/>
                  </a:cubicBezTo>
                  <a:cubicBezTo>
                    <a:pt x="1269175" y="2012379"/>
                    <a:pt x="1267778" y="2015173"/>
                    <a:pt x="1266381" y="2019364"/>
                  </a:cubicBezTo>
                  <a:cubicBezTo>
                    <a:pt x="1264984" y="2023554"/>
                    <a:pt x="1267778" y="2029143"/>
                    <a:pt x="1269175" y="2033334"/>
                  </a:cubicBezTo>
                  <a:cubicBezTo>
                    <a:pt x="1270572" y="2037524"/>
                    <a:pt x="1271969" y="2043113"/>
                    <a:pt x="1273366" y="2048701"/>
                  </a:cubicBezTo>
                  <a:cubicBezTo>
                    <a:pt x="1274763" y="2054289"/>
                    <a:pt x="1273366" y="2059877"/>
                    <a:pt x="1274763" y="2065464"/>
                  </a:cubicBezTo>
                  <a:cubicBezTo>
                    <a:pt x="1276160" y="2069656"/>
                    <a:pt x="1278954" y="2073847"/>
                    <a:pt x="1278954" y="2078038"/>
                  </a:cubicBezTo>
                  <a:cubicBezTo>
                    <a:pt x="1278954" y="2079434"/>
                    <a:pt x="1277557" y="2079434"/>
                    <a:pt x="1277557" y="2080832"/>
                  </a:cubicBezTo>
                  <a:cubicBezTo>
                    <a:pt x="1277557" y="2082229"/>
                    <a:pt x="1277557" y="2083626"/>
                    <a:pt x="1277557" y="2085023"/>
                  </a:cubicBezTo>
                  <a:cubicBezTo>
                    <a:pt x="1273366" y="2087817"/>
                    <a:pt x="1274763" y="2089214"/>
                    <a:pt x="1274763" y="2090611"/>
                  </a:cubicBezTo>
                  <a:close/>
                  <a:moveTo>
                    <a:pt x="1316673" y="2055686"/>
                  </a:moveTo>
                  <a:cubicBezTo>
                    <a:pt x="1312482" y="2057083"/>
                    <a:pt x="1312482" y="2062671"/>
                    <a:pt x="1308291" y="2062671"/>
                  </a:cubicBezTo>
                  <a:cubicBezTo>
                    <a:pt x="1304100" y="2062671"/>
                    <a:pt x="1301306" y="2058479"/>
                    <a:pt x="1298512" y="2055686"/>
                  </a:cubicBezTo>
                  <a:cubicBezTo>
                    <a:pt x="1295718" y="2052892"/>
                    <a:pt x="1295718" y="2048701"/>
                    <a:pt x="1292924" y="2045907"/>
                  </a:cubicBezTo>
                  <a:cubicBezTo>
                    <a:pt x="1290130" y="2041716"/>
                    <a:pt x="1284542" y="2040319"/>
                    <a:pt x="1280351" y="2037524"/>
                  </a:cubicBezTo>
                  <a:cubicBezTo>
                    <a:pt x="1277557" y="2034731"/>
                    <a:pt x="1273366" y="2033334"/>
                    <a:pt x="1278954" y="2030539"/>
                  </a:cubicBezTo>
                  <a:cubicBezTo>
                    <a:pt x="1283145" y="2027746"/>
                    <a:pt x="1280351" y="2027746"/>
                    <a:pt x="1276160" y="2027746"/>
                  </a:cubicBezTo>
                  <a:cubicBezTo>
                    <a:pt x="1274763" y="2027746"/>
                    <a:pt x="1274763" y="2026349"/>
                    <a:pt x="1274763" y="2026349"/>
                  </a:cubicBezTo>
                  <a:cubicBezTo>
                    <a:pt x="1277557" y="2024952"/>
                    <a:pt x="1274763" y="2024952"/>
                    <a:pt x="1276160" y="2023554"/>
                  </a:cubicBezTo>
                  <a:cubicBezTo>
                    <a:pt x="1276160" y="2022158"/>
                    <a:pt x="1278954" y="2022158"/>
                    <a:pt x="1280351" y="2020761"/>
                  </a:cubicBezTo>
                  <a:cubicBezTo>
                    <a:pt x="1281748" y="2019364"/>
                    <a:pt x="1284542" y="2019364"/>
                    <a:pt x="1283145" y="2020761"/>
                  </a:cubicBezTo>
                  <a:cubicBezTo>
                    <a:pt x="1281748" y="2022158"/>
                    <a:pt x="1280351" y="2022158"/>
                    <a:pt x="1280351" y="2023554"/>
                  </a:cubicBezTo>
                  <a:cubicBezTo>
                    <a:pt x="1281748" y="2023554"/>
                    <a:pt x="1284542" y="2022158"/>
                    <a:pt x="1284542" y="2022158"/>
                  </a:cubicBezTo>
                  <a:cubicBezTo>
                    <a:pt x="1285939" y="2022158"/>
                    <a:pt x="1285939" y="2020761"/>
                    <a:pt x="1285939" y="2019364"/>
                  </a:cubicBezTo>
                  <a:cubicBezTo>
                    <a:pt x="1287336" y="2019364"/>
                    <a:pt x="1287336" y="2019364"/>
                    <a:pt x="1287336" y="2017967"/>
                  </a:cubicBezTo>
                  <a:cubicBezTo>
                    <a:pt x="1287336" y="2016569"/>
                    <a:pt x="1284542" y="2017967"/>
                    <a:pt x="1283145" y="2016569"/>
                  </a:cubicBezTo>
                  <a:cubicBezTo>
                    <a:pt x="1287336" y="2012379"/>
                    <a:pt x="1290130" y="2017967"/>
                    <a:pt x="1294321" y="2017967"/>
                  </a:cubicBezTo>
                  <a:cubicBezTo>
                    <a:pt x="1292924" y="2016569"/>
                    <a:pt x="1291527" y="2017967"/>
                    <a:pt x="1290130" y="2016569"/>
                  </a:cubicBezTo>
                  <a:cubicBezTo>
                    <a:pt x="1294321" y="2016569"/>
                    <a:pt x="1298512" y="2019364"/>
                    <a:pt x="1302703" y="2020761"/>
                  </a:cubicBezTo>
                  <a:cubicBezTo>
                    <a:pt x="1305497" y="2022158"/>
                    <a:pt x="1308291" y="2022158"/>
                    <a:pt x="1306894" y="2024952"/>
                  </a:cubicBezTo>
                  <a:cubicBezTo>
                    <a:pt x="1305497" y="2027746"/>
                    <a:pt x="1308291" y="2031937"/>
                    <a:pt x="1309688" y="2033334"/>
                  </a:cubicBezTo>
                  <a:cubicBezTo>
                    <a:pt x="1311085" y="2037524"/>
                    <a:pt x="1313879" y="2041716"/>
                    <a:pt x="1316673" y="2045907"/>
                  </a:cubicBezTo>
                  <a:cubicBezTo>
                    <a:pt x="1320864" y="2048701"/>
                    <a:pt x="1322261" y="2052892"/>
                    <a:pt x="1316673" y="2055686"/>
                  </a:cubicBezTo>
                  <a:close/>
                  <a:moveTo>
                    <a:pt x="1674305" y="1874076"/>
                  </a:moveTo>
                  <a:cubicBezTo>
                    <a:pt x="1674305" y="1876869"/>
                    <a:pt x="1670114" y="1878267"/>
                    <a:pt x="1668717" y="1878267"/>
                  </a:cubicBezTo>
                  <a:cubicBezTo>
                    <a:pt x="1663129" y="1881061"/>
                    <a:pt x="1656144" y="1881061"/>
                    <a:pt x="1650556" y="1883854"/>
                  </a:cubicBezTo>
                  <a:cubicBezTo>
                    <a:pt x="1644968" y="1886649"/>
                    <a:pt x="1637983" y="1886649"/>
                    <a:pt x="1632395" y="1890839"/>
                  </a:cubicBezTo>
                  <a:cubicBezTo>
                    <a:pt x="1626807" y="1893634"/>
                    <a:pt x="1622616" y="1896428"/>
                    <a:pt x="1617028" y="1897824"/>
                  </a:cubicBezTo>
                  <a:cubicBezTo>
                    <a:pt x="1614234" y="1897824"/>
                    <a:pt x="1612837" y="1899222"/>
                    <a:pt x="1610043" y="1899222"/>
                  </a:cubicBezTo>
                  <a:cubicBezTo>
                    <a:pt x="1607249" y="1900619"/>
                    <a:pt x="1607249" y="1902016"/>
                    <a:pt x="1603058" y="1902016"/>
                  </a:cubicBezTo>
                  <a:cubicBezTo>
                    <a:pt x="1597470" y="1902016"/>
                    <a:pt x="1590485" y="1900619"/>
                    <a:pt x="1584897" y="1897824"/>
                  </a:cubicBezTo>
                  <a:cubicBezTo>
                    <a:pt x="1580706" y="1896428"/>
                    <a:pt x="1576515" y="1896428"/>
                    <a:pt x="1572324" y="1893634"/>
                  </a:cubicBezTo>
                  <a:cubicBezTo>
                    <a:pt x="1570927" y="1892237"/>
                    <a:pt x="1566736" y="1888046"/>
                    <a:pt x="1563942" y="1888046"/>
                  </a:cubicBezTo>
                  <a:cubicBezTo>
                    <a:pt x="1561148" y="1888046"/>
                    <a:pt x="1559751" y="1886649"/>
                    <a:pt x="1558354" y="1886649"/>
                  </a:cubicBezTo>
                  <a:cubicBezTo>
                    <a:pt x="1555560" y="1886649"/>
                    <a:pt x="1552766" y="1885252"/>
                    <a:pt x="1548575" y="1885252"/>
                  </a:cubicBezTo>
                  <a:cubicBezTo>
                    <a:pt x="1547178" y="1885252"/>
                    <a:pt x="1536002" y="1882458"/>
                    <a:pt x="1536002" y="1885252"/>
                  </a:cubicBezTo>
                  <a:cubicBezTo>
                    <a:pt x="1536002" y="1886649"/>
                    <a:pt x="1536002" y="1888046"/>
                    <a:pt x="1537399" y="1889443"/>
                  </a:cubicBezTo>
                  <a:cubicBezTo>
                    <a:pt x="1537399" y="1890839"/>
                    <a:pt x="1538796" y="1893634"/>
                    <a:pt x="1538796" y="1895031"/>
                  </a:cubicBezTo>
                  <a:cubicBezTo>
                    <a:pt x="1538796" y="1899222"/>
                    <a:pt x="1537399" y="1903413"/>
                    <a:pt x="1538796" y="1906207"/>
                  </a:cubicBezTo>
                  <a:cubicBezTo>
                    <a:pt x="1540193" y="1909001"/>
                    <a:pt x="1541590" y="1911794"/>
                    <a:pt x="1541590" y="1914589"/>
                  </a:cubicBezTo>
                  <a:cubicBezTo>
                    <a:pt x="1541590" y="1915986"/>
                    <a:pt x="1541590" y="1915986"/>
                    <a:pt x="1540193" y="1915986"/>
                  </a:cubicBezTo>
                  <a:cubicBezTo>
                    <a:pt x="1538796" y="1917383"/>
                    <a:pt x="1538796" y="1918779"/>
                    <a:pt x="1538796" y="1920177"/>
                  </a:cubicBezTo>
                  <a:cubicBezTo>
                    <a:pt x="1538796" y="1922971"/>
                    <a:pt x="1537399" y="1927162"/>
                    <a:pt x="1538796" y="1929956"/>
                  </a:cubicBezTo>
                  <a:cubicBezTo>
                    <a:pt x="1540193" y="1928559"/>
                    <a:pt x="1540193" y="1936941"/>
                    <a:pt x="1540193" y="1938338"/>
                  </a:cubicBezTo>
                  <a:cubicBezTo>
                    <a:pt x="1540193" y="1939734"/>
                    <a:pt x="1540193" y="1942529"/>
                    <a:pt x="1540193" y="1943926"/>
                  </a:cubicBezTo>
                  <a:cubicBezTo>
                    <a:pt x="1538796" y="1942529"/>
                    <a:pt x="1540193" y="1941132"/>
                    <a:pt x="1540193" y="1941132"/>
                  </a:cubicBezTo>
                  <a:cubicBezTo>
                    <a:pt x="1537399" y="1942529"/>
                    <a:pt x="1540193" y="1945323"/>
                    <a:pt x="1538796" y="1948117"/>
                  </a:cubicBezTo>
                  <a:cubicBezTo>
                    <a:pt x="1537399" y="1949514"/>
                    <a:pt x="1537399" y="1953704"/>
                    <a:pt x="1537399" y="1955102"/>
                  </a:cubicBezTo>
                  <a:cubicBezTo>
                    <a:pt x="1536002" y="1957896"/>
                    <a:pt x="1534605" y="1962087"/>
                    <a:pt x="1533208" y="1964881"/>
                  </a:cubicBezTo>
                  <a:cubicBezTo>
                    <a:pt x="1533208" y="1966278"/>
                    <a:pt x="1531811" y="1967674"/>
                    <a:pt x="1530414" y="1969072"/>
                  </a:cubicBezTo>
                  <a:cubicBezTo>
                    <a:pt x="1530414" y="1970469"/>
                    <a:pt x="1530414" y="1973263"/>
                    <a:pt x="1527620" y="1973263"/>
                  </a:cubicBezTo>
                  <a:cubicBezTo>
                    <a:pt x="1524826" y="1970469"/>
                    <a:pt x="1531811" y="1966278"/>
                    <a:pt x="1530414" y="1963484"/>
                  </a:cubicBezTo>
                  <a:cubicBezTo>
                    <a:pt x="1527620" y="1966278"/>
                    <a:pt x="1526223" y="1970469"/>
                    <a:pt x="1526223" y="1973263"/>
                  </a:cubicBezTo>
                  <a:cubicBezTo>
                    <a:pt x="1526223" y="1974659"/>
                    <a:pt x="1524826" y="1977454"/>
                    <a:pt x="1523429" y="1977454"/>
                  </a:cubicBezTo>
                  <a:cubicBezTo>
                    <a:pt x="1522032" y="1978851"/>
                    <a:pt x="1522032" y="1981644"/>
                    <a:pt x="1520635" y="1983042"/>
                  </a:cubicBezTo>
                  <a:cubicBezTo>
                    <a:pt x="1520635" y="1980248"/>
                    <a:pt x="1523429" y="1977454"/>
                    <a:pt x="1524826" y="1973263"/>
                  </a:cubicBezTo>
                  <a:cubicBezTo>
                    <a:pt x="1523429" y="1973263"/>
                    <a:pt x="1519238" y="1981644"/>
                    <a:pt x="1517841" y="1983042"/>
                  </a:cubicBezTo>
                  <a:cubicBezTo>
                    <a:pt x="1516444" y="1984439"/>
                    <a:pt x="1513650" y="1985836"/>
                    <a:pt x="1512253" y="1985836"/>
                  </a:cubicBezTo>
                  <a:cubicBezTo>
                    <a:pt x="1510856" y="1985836"/>
                    <a:pt x="1510856" y="1988629"/>
                    <a:pt x="1508062" y="1987233"/>
                  </a:cubicBezTo>
                  <a:cubicBezTo>
                    <a:pt x="1506665" y="1988629"/>
                    <a:pt x="1505268" y="1987233"/>
                    <a:pt x="1503871" y="1987233"/>
                  </a:cubicBezTo>
                  <a:cubicBezTo>
                    <a:pt x="1499680" y="1987233"/>
                    <a:pt x="1502474" y="1985836"/>
                    <a:pt x="1499680" y="1984439"/>
                  </a:cubicBezTo>
                  <a:cubicBezTo>
                    <a:pt x="1498283" y="1983042"/>
                    <a:pt x="1498283" y="1983042"/>
                    <a:pt x="1496886" y="1984439"/>
                  </a:cubicBezTo>
                  <a:cubicBezTo>
                    <a:pt x="1495489" y="1985836"/>
                    <a:pt x="1494092" y="1983042"/>
                    <a:pt x="1496886" y="1983042"/>
                  </a:cubicBezTo>
                  <a:cubicBezTo>
                    <a:pt x="1498283" y="1983042"/>
                    <a:pt x="1499680" y="1978851"/>
                    <a:pt x="1502474" y="1977454"/>
                  </a:cubicBezTo>
                  <a:cubicBezTo>
                    <a:pt x="1503871" y="1976057"/>
                    <a:pt x="1503871" y="1977454"/>
                    <a:pt x="1505268" y="1974659"/>
                  </a:cubicBezTo>
                  <a:cubicBezTo>
                    <a:pt x="1505268" y="1973263"/>
                    <a:pt x="1506665" y="1970469"/>
                    <a:pt x="1508062" y="1970469"/>
                  </a:cubicBezTo>
                  <a:cubicBezTo>
                    <a:pt x="1508062" y="1971866"/>
                    <a:pt x="1506665" y="1974659"/>
                    <a:pt x="1505268" y="1976057"/>
                  </a:cubicBezTo>
                  <a:cubicBezTo>
                    <a:pt x="1506665" y="1976057"/>
                    <a:pt x="1502474" y="1978851"/>
                    <a:pt x="1506665" y="1978851"/>
                  </a:cubicBezTo>
                  <a:cubicBezTo>
                    <a:pt x="1510856" y="1978851"/>
                    <a:pt x="1510856" y="1974659"/>
                    <a:pt x="1512253" y="1971866"/>
                  </a:cubicBezTo>
                  <a:cubicBezTo>
                    <a:pt x="1513650" y="1967674"/>
                    <a:pt x="1515047" y="1964881"/>
                    <a:pt x="1516444" y="1960689"/>
                  </a:cubicBezTo>
                  <a:cubicBezTo>
                    <a:pt x="1517841" y="1956499"/>
                    <a:pt x="1517841" y="1953704"/>
                    <a:pt x="1519238" y="1949514"/>
                  </a:cubicBezTo>
                  <a:cubicBezTo>
                    <a:pt x="1519238" y="1949514"/>
                    <a:pt x="1519238" y="1945323"/>
                    <a:pt x="1520635" y="1945323"/>
                  </a:cubicBezTo>
                  <a:cubicBezTo>
                    <a:pt x="1522032" y="1943926"/>
                    <a:pt x="1522032" y="1939734"/>
                    <a:pt x="1522032" y="1938338"/>
                  </a:cubicBezTo>
                  <a:cubicBezTo>
                    <a:pt x="1522032" y="1935544"/>
                    <a:pt x="1522032" y="1932749"/>
                    <a:pt x="1522032" y="1929956"/>
                  </a:cubicBezTo>
                  <a:cubicBezTo>
                    <a:pt x="1522032" y="1928559"/>
                    <a:pt x="1522032" y="1927162"/>
                    <a:pt x="1522032" y="1925764"/>
                  </a:cubicBezTo>
                  <a:cubicBezTo>
                    <a:pt x="1522032" y="1924368"/>
                    <a:pt x="1519238" y="1922971"/>
                    <a:pt x="1519238" y="1921574"/>
                  </a:cubicBezTo>
                  <a:cubicBezTo>
                    <a:pt x="1516444" y="1924368"/>
                    <a:pt x="1517841" y="1920177"/>
                    <a:pt x="1517841" y="1918779"/>
                  </a:cubicBezTo>
                  <a:cubicBezTo>
                    <a:pt x="1517841" y="1915986"/>
                    <a:pt x="1516444" y="1917383"/>
                    <a:pt x="1516444" y="1918779"/>
                  </a:cubicBezTo>
                  <a:cubicBezTo>
                    <a:pt x="1516444" y="1922971"/>
                    <a:pt x="1515047" y="1928559"/>
                    <a:pt x="1516444" y="1932749"/>
                  </a:cubicBezTo>
                  <a:cubicBezTo>
                    <a:pt x="1516444" y="1936941"/>
                    <a:pt x="1515047" y="1942529"/>
                    <a:pt x="1513650" y="1935544"/>
                  </a:cubicBezTo>
                  <a:cubicBezTo>
                    <a:pt x="1513650" y="1932749"/>
                    <a:pt x="1515047" y="1931353"/>
                    <a:pt x="1515047" y="1928559"/>
                  </a:cubicBezTo>
                  <a:cubicBezTo>
                    <a:pt x="1515047" y="1927162"/>
                    <a:pt x="1515047" y="1925764"/>
                    <a:pt x="1515047" y="1925764"/>
                  </a:cubicBezTo>
                  <a:cubicBezTo>
                    <a:pt x="1515047" y="1924368"/>
                    <a:pt x="1515047" y="1921574"/>
                    <a:pt x="1515047" y="1920177"/>
                  </a:cubicBezTo>
                  <a:cubicBezTo>
                    <a:pt x="1515047" y="1913192"/>
                    <a:pt x="1515047" y="1906207"/>
                    <a:pt x="1513650" y="1899222"/>
                  </a:cubicBezTo>
                  <a:cubicBezTo>
                    <a:pt x="1513650" y="1895031"/>
                    <a:pt x="1508062" y="1896428"/>
                    <a:pt x="1505268" y="1897824"/>
                  </a:cubicBezTo>
                  <a:cubicBezTo>
                    <a:pt x="1501077" y="1899222"/>
                    <a:pt x="1498283" y="1900619"/>
                    <a:pt x="1494092" y="1897824"/>
                  </a:cubicBezTo>
                  <a:cubicBezTo>
                    <a:pt x="1491298" y="1896428"/>
                    <a:pt x="1489901" y="1895031"/>
                    <a:pt x="1488504" y="1893634"/>
                  </a:cubicBezTo>
                  <a:cubicBezTo>
                    <a:pt x="1487107" y="1890839"/>
                    <a:pt x="1487107" y="1889443"/>
                    <a:pt x="1485710" y="1886649"/>
                  </a:cubicBezTo>
                  <a:cubicBezTo>
                    <a:pt x="1484313" y="1883854"/>
                    <a:pt x="1485710" y="1881061"/>
                    <a:pt x="1484313" y="1878267"/>
                  </a:cubicBezTo>
                  <a:cubicBezTo>
                    <a:pt x="1482916" y="1875473"/>
                    <a:pt x="1478725" y="1875473"/>
                    <a:pt x="1481519" y="1872679"/>
                  </a:cubicBezTo>
                  <a:cubicBezTo>
                    <a:pt x="1482916" y="1871282"/>
                    <a:pt x="1482916" y="1868488"/>
                    <a:pt x="1484313" y="1867091"/>
                  </a:cubicBezTo>
                  <a:cubicBezTo>
                    <a:pt x="1487107" y="1865694"/>
                    <a:pt x="1488504" y="1862899"/>
                    <a:pt x="1489901" y="1861503"/>
                  </a:cubicBezTo>
                  <a:cubicBezTo>
                    <a:pt x="1491298" y="1860106"/>
                    <a:pt x="1494092" y="1861503"/>
                    <a:pt x="1496886" y="1860106"/>
                  </a:cubicBezTo>
                  <a:cubicBezTo>
                    <a:pt x="1498283" y="1858709"/>
                    <a:pt x="1502474" y="1857312"/>
                    <a:pt x="1503871" y="1855914"/>
                  </a:cubicBezTo>
                  <a:cubicBezTo>
                    <a:pt x="1505268" y="1853121"/>
                    <a:pt x="1503871" y="1848929"/>
                    <a:pt x="1502474" y="1846136"/>
                  </a:cubicBezTo>
                  <a:cubicBezTo>
                    <a:pt x="1501077" y="1841944"/>
                    <a:pt x="1499680" y="1837754"/>
                    <a:pt x="1498283" y="1833563"/>
                  </a:cubicBezTo>
                  <a:cubicBezTo>
                    <a:pt x="1495489" y="1826578"/>
                    <a:pt x="1492695" y="1819593"/>
                    <a:pt x="1491298" y="1812608"/>
                  </a:cubicBezTo>
                  <a:cubicBezTo>
                    <a:pt x="1489901" y="1809814"/>
                    <a:pt x="1488504" y="1807019"/>
                    <a:pt x="1487107" y="1804226"/>
                  </a:cubicBezTo>
                  <a:cubicBezTo>
                    <a:pt x="1487107" y="1802829"/>
                    <a:pt x="1484313" y="1801432"/>
                    <a:pt x="1485710" y="1800034"/>
                  </a:cubicBezTo>
                  <a:cubicBezTo>
                    <a:pt x="1485710" y="1798638"/>
                    <a:pt x="1488504" y="1798638"/>
                    <a:pt x="1487107" y="1797241"/>
                  </a:cubicBezTo>
                  <a:cubicBezTo>
                    <a:pt x="1485710" y="1797241"/>
                    <a:pt x="1478725" y="1794447"/>
                    <a:pt x="1480122" y="1793049"/>
                  </a:cubicBezTo>
                  <a:cubicBezTo>
                    <a:pt x="1481519" y="1791653"/>
                    <a:pt x="1481519" y="1790256"/>
                    <a:pt x="1482916" y="1790256"/>
                  </a:cubicBezTo>
                  <a:cubicBezTo>
                    <a:pt x="1484313" y="1790256"/>
                    <a:pt x="1485710" y="1790256"/>
                    <a:pt x="1487107" y="1788859"/>
                  </a:cubicBezTo>
                  <a:cubicBezTo>
                    <a:pt x="1489901" y="1787462"/>
                    <a:pt x="1494092" y="1788859"/>
                    <a:pt x="1496886" y="1788859"/>
                  </a:cubicBezTo>
                  <a:cubicBezTo>
                    <a:pt x="1501077" y="1788859"/>
                    <a:pt x="1516444" y="1787462"/>
                    <a:pt x="1515047" y="1793049"/>
                  </a:cubicBezTo>
                  <a:cubicBezTo>
                    <a:pt x="1516444" y="1798638"/>
                    <a:pt x="1517841" y="1804226"/>
                    <a:pt x="1517841" y="1809814"/>
                  </a:cubicBezTo>
                  <a:cubicBezTo>
                    <a:pt x="1517841" y="1814004"/>
                    <a:pt x="1519238" y="1820989"/>
                    <a:pt x="1520635" y="1825181"/>
                  </a:cubicBezTo>
                  <a:cubicBezTo>
                    <a:pt x="1522032" y="1826578"/>
                    <a:pt x="1523429" y="1827974"/>
                    <a:pt x="1524826" y="1829372"/>
                  </a:cubicBezTo>
                  <a:cubicBezTo>
                    <a:pt x="1524826" y="1830769"/>
                    <a:pt x="1529017" y="1825181"/>
                    <a:pt x="1529017" y="1825181"/>
                  </a:cubicBezTo>
                  <a:cubicBezTo>
                    <a:pt x="1530414" y="1822387"/>
                    <a:pt x="1531811" y="1819593"/>
                    <a:pt x="1534605" y="1816799"/>
                  </a:cubicBezTo>
                  <a:cubicBezTo>
                    <a:pt x="1536002" y="1815402"/>
                    <a:pt x="1536002" y="1815402"/>
                    <a:pt x="1537399" y="1814004"/>
                  </a:cubicBezTo>
                  <a:cubicBezTo>
                    <a:pt x="1537399" y="1812608"/>
                    <a:pt x="1537399" y="1812608"/>
                    <a:pt x="1537399" y="1811211"/>
                  </a:cubicBezTo>
                  <a:cubicBezTo>
                    <a:pt x="1540193" y="1809814"/>
                    <a:pt x="1542987" y="1804226"/>
                    <a:pt x="1544384" y="1801432"/>
                  </a:cubicBezTo>
                  <a:cubicBezTo>
                    <a:pt x="1545781" y="1800034"/>
                    <a:pt x="1545781" y="1798638"/>
                    <a:pt x="1548575" y="1797241"/>
                  </a:cubicBezTo>
                  <a:cubicBezTo>
                    <a:pt x="1548575" y="1797241"/>
                    <a:pt x="1551369" y="1795844"/>
                    <a:pt x="1551369" y="1795844"/>
                  </a:cubicBezTo>
                  <a:cubicBezTo>
                    <a:pt x="1551369" y="1795844"/>
                    <a:pt x="1555560" y="1801432"/>
                    <a:pt x="1555560" y="1797241"/>
                  </a:cubicBezTo>
                  <a:cubicBezTo>
                    <a:pt x="1555560" y="1797241"/>
                    <a:pt x="1552766" y="1794447"/>
                    <a:pt x="1554163" y="1794447"/>
                  </a:cubicBezTo>
                  <a:cubicBezTo>
                    <a:pt x="1554163" y="1793049"/>
                    <a:pt x="1558354" y="1790256"/>
                    <a:pt x="1555560" y="1790256"/>
                  </a:cubicBezTo>
                  <a:cubicBezTo>
                    <a:pt x="1555560" y="1788859"/>
                    <a:pt x="1556957" y="1788859"/>
                    <a:pt x="1556957" y="1788859"/>
                  </a:cubicBezTo>
                  <a:cubicBezTo>
                    <a:pt x="1556957" y="1787462"/>
                    <a:pt x="1555560" y="1787462"/>
                    <a:pt x="1556957" y="1786064"/>
                  </a:cubicBezTo>
                  <a:cubicBezTo>
                    <a:pt x="1558354" y="1786064"/>
                    <a:pt x="1561148" y="1786064"/>
                    <a:pt x="1562545" y="1786064"/>
                  </a:cubicBezTo>
                  <a:cubicBezTo>
                    <a:pt x="1563942" y="1787462"/>
                    <a:pt x="1566736" y="1784668"/>
                    <a:pt x="1568133" y="1786064"/>
                  </a:cubicBezTo>
                  <a:cubicBezTo>
                    <a:pt x="1569530" y="1786064"/>
                    <a:pt x="1569530" y="1788859"/>
                    <a:pt x="1570927" y="1790256"/>
                  </a:cubicBezTo>
                  <a:cubicBezTo>
                    <a:pt x="1570927" y="1791653"/>
                    <a:pt x="1570927" y="1791653"/>
                    <a:pt x="1570927" y="1791653"/>
                  </a:cubicBezTo>
                  <a:cubicBezTo>
                    <a:pt x="1570927" y="1791653"/>
                    <a:pt x="1572324" y="1791653"/>
                    <a:pt x="1572324" y="1791653"/>
                  </a:cubicBezTo>
                  <a:cubicBezTo>
                    <a:pt x="1572324" y="1791653"/>
                    <a:pt x="1570927" y="1791653"/>
                    <a:pt x="1570927" y="1793049"/>
                  </a:cubicBezTo>
                  <a:cubicBezTo>
                    <a:pt x="1572324" y="1793049"/>
                    <a:pt x="1573721" y="1794447"/>
                    <a:pt x="1575118" y="1794447"/>
                  </a:cubicBezTo>
                  <a:cubicBezTo>
                    <a:pt x="1575118" y="1795844"/>
                    <a:pt x="1575118" y="1795844"/>
                    <a:pt x="1577912" y="1795844"/>
                  </a:cubicBezTo>
                  <a:cubicBezTo>
                    <a:pt x="1577912" y="1797241"/>
                    <a:pt x="1577912" y="1797241"/>
                    <a:pt x="1579309" y="1798638"/>
                  </a:cubicBezTo>
                  <a:cubicBezTo>
                    <a:pt x="1580706" y="1800034"/>
                    <a:pt x="1579309" y="1800034"/>
                    <a:pt x="1577912" y="1801432"/>
                  </a:cubicBezTo>
                  <a:cubicBezTo>
                    <a:pt x="1577912" y="1802829"/>
                    <a:pt x="1572324" y="1807019"/>
                    <a:pt x="1576515" y="1805623"/>
                  </a:cubicBezTo>
                  <a:cubicBezTo>
                    <a:pt x="1576515" y="1807019"/>
                    <a:pt x="1573721" y="1811211"/>
                    <a:pt x="1572324" y="1814004"/>
                  </a:cubicBezTo>
                  <a:cubicBezTo>
                    <a:pt x="1572324" y="1815402"/>
                    <a:pt x="1569530" y="1816799"/>
                    <a:pt x="1569530" y="1818196"/>
                  </a:cubicBezTo>
                  <a:cubicBezTo>
                    <a:pt x="1568133" y="1819593"/>
                    <a:pt x="1566736" y="1822387"/>
                    <a:pt x="1565339" y="1823784"/>
                  </a:cubicBezTo>
                  <a:cubicBezTo>
                    <a:pt x="1562545" y="1827974"/>
                    <a:pt x="1559751" y="1829372"/>
                    <a:pt x="1556957" y="1833563"/>
                  </a:cubicBezTo>
                  <a:cubicBezTo>
                    <a:pt x="1554163" y="1837754"/>
                    <a:pt x="1551369" y="1841944"/>
                    <a:pt x="1549972" y="1847533"/>
                  </a:cubicBezTo>
                  <a:cubicBezTo>
                    <a:pt x="1548575" y="1850327"/>
                    <a:pt x="1547178" y="1854518"/>
                    <a:pt x="1545781" y="1855914"/>
                  </a:cubicBezTo>
                  <a:cubicBezTo>
                    <a:pt x="1544384" y="1858709"/>
                    <a:pt x="1544384" y="1858709"/>
                    <a:pt x="1547178" y="1858709"/>
                  </a:cubicBezTo>
                  <a:cubicBezTo>
                    <a:pt x="1554163" y="1858709"/>
                    <a:pt x="1561148" y="1858709"/>
                    <a:pt x="1568133" y="1858709"/>
                  </a:cubicBezTo>
                  <a:cubicBezTo>
                    <a:pt x="1579309" y="1858709"/>
                    <a:pt x="1587691" y="1861503"/>
                    <a:pt x="1597470" y="1864297"/>
                  </a:cubicBezTo>
                  <a:cubicBezTo>
                    <a:pt x="1601661" y="1865694"/>
                    <a:pt x="1605852" y="1868488"/>
                    <a:pt x="1611440" y="1865694"/>
                  </a:cubicBezTo>
                  <a:cubicBezTo>
                    <a:pt x="1617028" y="1864297"/>
                    <a:pt x="1621219" y="1861503"/>
                    <a:pt x="1626807" y="1860106"/>
                  </a:cubicBezTo>
                  <a:cubicBezTo>
                    <a:pt x="1632395" y="1858709"/>
                    <a:pt x="1636586" y="1857312"/>
                    <a:pt x="1642174" y="1855914"/>
                  </a:cubicBezTo>
                  <a:cubicBezTo>
                    <a:pt x="1647762" y="1855914"/>
                    <a:pt x="1653350" y="1854518"/>
                    <a:pt x="1657541" y="1853121"/>
                  </a:cubicBezTo>
                  <a:cubicBezTo>
                    <a:pt x="1660335" y="1851724"/>
                    <a:pt x="1661732" y="1853121"/>
                    <a:pt x="1664526" y="1851724"/>
                  </a:cubicBezTo>
                  <a:cubicBezTo>
                    <a:pt x="1667320" y="1851724"/>
                    <a:pt x="1670114" y="1850327"/>
                    <a:pt x="1672908" y="1850327"/>
                  </a:cubicBezTo>
                  <a:cubicBezTo>
                    <a:pt x="1677099" y="1850327"/>
                    <a:pt x="1677099" y="1857312"/>
                    <a:pt x="1672908" y="1857312"/>
                  </a:cubicBezTo>
                  <a:cubicBezTo>
                    <a:pt x="1672908" y="1860106"/>
                    <a:pt x="1679893" y="1858709"/>
                    <a:pt x="1677099" y="1861503"/>
                  </a:cubicBezTo>
                  <a:cubicBezTo>
                    <a:pt x="1674305" y="1869884"/>
                    <a:pt x="1674305" y="1872679"/>
                    <a:pt x="1674305" y="1874076"/>
                  </a:cubicBezTo>
                  <a:close/>
                  <a:moveTo>
                    <a:pt x="1784668" y="1730184"/>
                  </a:moveTo>
                  <a:cubicBezTo>
                    <a:pt x="1783271" y="1731582"/>
                    <a:pt x="1783271" y="1731582"/>
                    <a:pt x="1781874" y="1731582"/>
                  </a:cubicBezTo>
                  <a:cubicBezTo>
                    <a:pt x="1780476" y="1731582"/>
                    <a:pt x="1780476" y="1730184"/>
                    <a:pt x="1780476" y="1728788"/>
                  </a:cubicBezTo>
                  <a:cubicBezTo>
                    <a:pt x="1777683" y="1724597"/>
                    <a:pt x="1773492" y="1721803"/>
                    <a:pt x="1770698" y="1719009"/>
                  </a:cubicBezTo>
                  <a:cubicBezTo>
                    <a:pt x="1766507" y="1716214"/>
                    <a:pt x="1763713" y="1712024"/>
                    <a:pt x="1759522" y="1709229"/>
                  </a:cubicBezTo>
                  <a:cubicBezTo>
                    <a:pt x="1755331" y="1706436"/>
                    <a:pt x="1753934" y="1705039"/>
                    <a:pt x="1751140" y="1700848"/>
                  </a:cubicBezTo>
                  <a:cubicBezTo>
                    <a:pt x="1749743" y="1698054"/>
                    <a:pt x="1753934" y="1696657"/>
                    <a:pt x="1751140" y="1695259"/>
                  </a:cubicBezTo>
                  <a:cubicBezTo>
                    <a:pt x="1749743" y="1693863"/>
                    <a:pt x="1753934" y="1688274"/>
                    <a:pt x="1753934" y="1686878"/>
                  </a:cubicBezTo>
                  <a:cubicBezTo>
                    <a:pt x="1755331" y="1684084"/>
                    <a:pt x="1749743" y="1681289"/>
                    <a:pt x="1748346" y="1681289"/>
                  </a:cubicBezTo>
                  <a:cubicBezTo>
                    <a:pt x="1744155" y="1679893"/>
                    <a:pt x="1739964" y="1674304"/>
                    <a:pt x="1735773" y="1672908"/>
                  </a:cubicBezTo>
                  <a:cubicBezTo>
                    <a:pt x="1731582" y="1670114"/>
                    <a:pt x="1727391" y="1664526"/>
                    <a:pt x="1723200" y="1661732"/>
                  </a:cubicBezTo>
                  <a:cubicBezTo>
                    <a:pt x="1719009" y="1658938"/>
                    <a:pt x="1714818" y="1657541"/>
                    <a:pt x="1710627" y="1654747"/>
                  </a:cubicBezTo>
                  <a:cubicBezTo>
                    <a:pt x="1706436" y="1651953"/>
                    <a:pt x="1703642" y="1649159"/>
                    <a:pt x="1702245" y="1644968"/>
                  </a:cubicBezTo>
                  <a:cubicBezTo>
                    <a:pt x="1700848" y="1640777"/>
                    <a:pt x="1700848" y="1636586"/>
                    <a:pt x="1699451" y="1633792"/>
                  </a:cubicBezTo>
                  <a:cubicBezTo>
                    <a:pt x="1696657" y="1629601"/>
                    <a:pt x="1702245" y="1626807"/>
                    <a:pt x="1706436" y="1626807"/>
                  </a:cubicBezTo>
                  <a:cubicBezTo>
                    <a:pt x="1713421" y="1625409"/>
                    <a:pt x="1716215" y="1633792"/>
                    <a:pt x="1723200" y="1635189"/>
                  </a:cubicBezTo>
                  <a:cubicBezTo>
                    <a:pt x="1725994" y="1636586"/>
                    <a:pt x="1727391" y="1637983"/>
                    <a:pt x="1730185" y="1639379"/>
                  </a:cubicBezTo>
                  <a:cubicBezTo>
                    <a:pt x="1732979" y="1640777"/>
                    <a:pt x="1735773" y="1640777"/>
                    <a:pt x="1737170" y="1642174"/>
                  </a:cubicBezTo>
                  <a:cubicBezTo>
                    <a:pt x="1739964" y="1643571"/>
                    <a:pt x="1742758" y="1644968"/>
                    <a:pt x="1745552" y="1647762"/>
                  </a:cubicBezTo>
                  <a:cubicBezTo>
                    <a:pt x="1746949" y="1649159"/>
                    <a:pt x="1751140" y="1650556"/>
                    <a:pt x="1751140" y="1653349"/>
                  </a:cubicBezTo>
                  <a:cubicBezTo>
                    <a:pt x="1753934" y="1653349"/>
                    <a:pt x="1758125" y="1658938"/>
                    <a:pt x="1759522" y="1660334"/>
                  </a:cubicBezTo>
                  <a:cubicBezTo>
                    <a:pt x="1759522" y="1660334"/>
                    <a:pt x="1762316" y="1664526"/>
                    <a:pt x="1762316" y="1663129"/>
                  </a:cubicBezTo>
                  <a:cubicBezTo>
                    <a:pt x="1763713" y="1660334"/>
                    <a:pt x="1763713" y="1658938"/>
                    <a:pt x="1763713" y="1656144"/>
                  </a:cubicBezTo>
                  <a:cubicBezTo>
                    <a:pt x="1760919" y="1651953"/>
                    <a:pt x="1753934" y="1650556"/>
                    <a:pt x="1752537" y="1644968"/>
                  </a:cubicBezTo>
                  <a:cubicBezTo>
                    <a:pt x="1746949" y="1643571"/>
                    <a:pt x="1742758" y="1636586"/>
                    <a:pt x="1739964" y="1632394"/>
                  </a:cubicBezTo>
                  <a:cubicBezTo>
                    <a:pt x="1737170" y="1629601"/>
                    <a:pt x="1734376" y="1626807"/>
                    <a:pt x="1731582" y="1624013"/>
                  </a:cubicBezTo>
                  <a:cubicBezTo>
                    <a:pt x="1728788" y="1621219"/>
                    <a:pt x="1725994" y="1621219"/>
                    <a:pt x="1723200" y="1619822"/>
                  </a:cubicBezTo>
                  <a:cubicBezTo>
                    <a:pt x="1717612" y="1617028"/>
                    <a:pt x="1714818" y="1608646"/>
                    <a:pt x="1709230" y="1607249"/>
                  </a:cubicBezTo>
                  <a:cubicBezTo>
                    <a:pt x="1706436" y="1605852"/>
                    <a:pt x="1702245" y="1607249"/>
                    <a:pt x="1699451" y="1604454"/>
                  </a:cubicBezTo>
                  <a:cubicBezTo>
                    <a:pt x="1696657" y="1603058"/>
                    <a:pt x="1695260" y="1601661"/>
                    <a:pt x="1693863" y="1598867"/>
                  </a:cubicBezTo>
                  <a:cubicBezTo>
                    <a:pt x="1691069" y="1594676"/>
                    <a:pt x="1686878" y="1589088"/>
                    <a:pt x="1693863" y="1587691"/>
                  </a:cubicBezTo>
                  <a:cubicBezTo>
                    <a:pt x="1696657" y="1587691"/>
                    <a:pt x="1700848" y="1586294"/>
                    <a:pt x="1702245" y="1587691"/>
                  </a:cubicBezTo>
                  <a:cubicBezTo>
                    <a:pt x="1703642" y="1589088"/>
                    <a:pt x="1703642" y="1593279"/>
                    <a:pt x="1706436" y="1593279"/>
                  </a:cubicBezTo>
                  <a:cubicBezTo>
                    <a:pt x="1709230" y="1594676"/>
                    <a:pt x="1712024" y="1591882"/>
                    <a:pt x="1714818" y="1591882"/>
                  </a:cubicBezTo>
                  <a:cubicBezTo>
                    <a:pt x="1717612" y="1591882"/>
                    <a:pt x="1720406" y="1593279"/>
                    <a:pt x="1723200" y="1594676"/>
                  </a:cubicBezTo>
                  <a:cubicBezTo>
                    <a:pt x="1725994" y="1597469"/>
                    <a:pt x="1728788" y="1600264"/>
                    <a:pt x="1731582" y="1603058"/>
                  </a:cubicBezTo>
                  <a:cubicBezTo>
                    <a:pt x="1734376" y="1605852"/>
                    <a:pt x="1737170" y="1607249"/>
                    <a:pt x="1739964" y="1608646"/>
                  </a:cubicBezTo>
                  <a:cubicBezTo>
                    <a:pt x="1745552" y="1611439"/>
                    <a:pt x="1752537" y="1617028"/>
                    <a:pt x="1755331" y="1622616"/>
                  </a:cubicBezTo>
                  <a:cubicBezTo>
                    <a:pt x="1759522" y="1628204"/>
                    <a:pt x="1765110" y="1632394"/>
                    <a:pt x="1769301" y="1636586"/>
                  </a:cubicBezTo>
                  <a:cubicBezTo>
                    <a:pt x="1773492" y="1640777"/>
                    <a:pt x="1776286" y="1630998"/>
                    <a:pt x="1776286" y="1628204"/>
                  </a:cubicBezTo>
                  <a:cubicBezTo>
                    <a:pt x="1774889" y="1628204"/>
                    <a:pt x="1769301" y="1629601"/>
                    <a:pt x="1767904" y="1630998"/>
                  </a:cubicBezTo>
                  <a:cubicBezTo>
                    <a:pt x="1765110" y="1632394"/>
                    <a:pt x="1763713" y="1625409"/>
                    <a:pt x="1763713" y="1622616"/>
                  </a:cubicBezTo>
                  <a:cubicBezTo>
                    <a:pt x="1763713" y="1619822"/>
                    <a:pt x="1762316" y="1617028"/>
                    <a:pt x="1760919" y="1615631"/>
                  </a:cubicBezTo>
                  <a:cubicBezTo>
                    <a:pt x="1759522" y="1614234"/>
                    <a:pt x="1759522" y="1614234"/>
                    <a:pt x="1758125" y="1614234"/>
                  </a:cubicBezTo>
                  <a:cubicBezTo>
                    <a:pt x="1755331" y="1612837"/>
                    <a:pt x="1749743" y="1612837"/>
                    <a:pt x="1748346" y="1611439"/>
                  </a:cubicBezTo>
                  <a:cubicBezTo>
                    <a:pt x="1749743" y="1610043"/>
                    <a:pt x="1752537" y="1608646"/>
                    <a:pt x="1753934" y="1608646"/>
                  </a:cubicBezTo>
                  <a:cubicBezTo>
                    <a:pt x="1755331" y="1605852"/>
                    <a:pt x="1758125" y="1608646"/>
                    <a:pt x="1756728" y="1604454"/>
                  </a:cubicBezTo>
                  <a:cubicBezTo>
                    <a:pt x="1755331" y="1600264"/>
                    <a:pt x="1751140" y="1596073"/>
                    <a:pt x="1752537" y="1590484"/>
                  </a:cubicBezTo>
                  <a:cubicBezTo>
                    <a:pt x="1753934" y="1584897"/>
                    <a:pt x="1763713" y="1583499"/>
                    <a:pt x="1766507" y="1587691"/>
                  </a:cubicBezTo>
                  <a:cubicBezTo>
                    <a:pt x="1767904" y="1590484"/>
                    <a:pt x="1769301" y="1594676"/>
                    <a:pt x="1770698" y="1598867"/>
                  </a:cubicBezTo>
                  <a:cubicBezTo>
                    <a:pt x="1772095" y="1601661"/>
                    <a:pt x="1772095" y="1604454"/>
                    <a:pt x="1774889" y="1605852"/>
                  </a:cubicBezTo>
                  <a:cubicBezTo>
                    <a:pt x="1777683" y="1607249"/>
                    <a:pt x="1786065" y="1608646"/>
                    <a:pt x="1788859" y="1604454"/>
                  </a:cubicBezTo>
                  <a:cubicBezTo>
                    <a:pt x="1790256" y="1603058"/>
                    <a:pt x="1791653" y="1598867"/>
                    <a:pt x="1790256" y="1597469"/>
                  </a:cubicBezTo>
                  <a:cubicBezTo>
                    <a:pt x="1788859" y="1594676"/>
                    <a:pt x="1783271" y="1593279"/>
                    <a:pt x="1781874" y="1590484"/>
                  </a:cubicBezTo>
                  <a:cubicBezTo>
                    <a:pt x="1780476" y="1587691"/>
                    <a:pt x="1784668" y="1586294"/>
                    <a:pt x="1783271" y="1584897"/>
                  </a:cubicBezTo>
                  <a:cubicBezTo>
                    <a:pt x="1781874" y="1582103"/>
                    <a:pt x="1780476" y="1584897"/>
                    <a:pt x="1779080" y="1586294"/>
                  </a:cubicBezTo>
                  <a:cubicBezTo>
                    <a:pt x="1777683" y="1589088"/>
                    <a:pt x="1774889" y="1589088"/>
                    <a:pt x="1773492" y="1591882"/>
                  </a:cubicBezTo>
                  <a:cubicBezTo>
                    <a:pt x="1773492" y="1593279"/>
                    <a:pt x="1769301" y="1591882"/>
                    <a:pt x="1770698" y="1593279"/>
                  </a:cubicBezTo>
                  <a:cubicBezTo>
                    <a:pt x="1769301" y="1591882"/>
                    <a:pt x="1769301" y="1586294"/>
                    <a:pt x="1769301" y="1583499"/>
                  </a:cubicBezTo>
                  <a:cubicBezTo>
                    <a:pt x="1767904" y="1579309"/>
                    <a:pt x="1765110" y="1577912"/>
                    <a:pt x="1760919" y="1576514"/>
                  </a:cubicBezTo>
                  <a:cubicBezTo>
                    <a:pt x="1759522" y="1575118"/>
                    <a:pt x="1759522" y="1575118"/>
                    <a:pt x="1759522" y="1572324"/>
                  </a:cubicBezTo>
                  <a:cubicBezTo>
                    <a:pt x="1759522" y="1569529"/>
                    <a:pt x="1760919" y="1570927"/>
                    <a:pt x="1762316" y="1569529"/>
                  </a:cubicBezTo>
                  <a:cubicBezTo>
                    <a:pt x="1765110" y="1566736"/>
                    <a:pt x="1767904" y="1569529"/>
                    <a:pt x="1770698" y="1568133"/>
                  </a:cubicBezTo>
                  <a:cubicBezTo>
                    <a:pt x="1772095" y="1563942"/>
                    <a:pt x="1763713" y="1561148"/>
                    <a:pt x="1765110" y="1556957"/>
                  </a:cubicBezTo>
                  <a:cubicBezTo>
                    <a:pt x="1762316" y="1555559"/>
                    <a:pt x="1763713" y="1551369"/>
                    <a:pt x="1760919" y="1549972"/>
                  </a:cubicBezTo>
                  <a:cubicBezTo>
                    <a:pt x="1759522" y="1548574"/>
                    <a:pt x="1758125" y="1545781"/>
                    <a:pt x="1756728" y="1544384"/>
                  </a:cubicBezTo>
                  <a:cubicBezTo>
                    <a:pt x="1755331" y="1547178"/>
                    <a:pt x="1753934" y="1549972"/>
                    <a:pt x="1751140" y="1552766"/>
                  </a:cubicBezTo>
                  <a:cubicBezTo>
                    <a:pt x="1751140" y="1552766"/>
                    <a:pt x="1749743" y="1554163"/>
                    <a:pt x="1749743" y="1555559"/>
                  </a:cubicBezTo>
                  <a:cubicBezTo>
                    <a:pt x="1748346" y="1555559"/>
                    <a:pt x="1746949" y="1555559"/>
                    <a:pt x="1746949" y="1555559"/>
                  </a:cubicBezTo>
                  <a:cubicBezTo>
                    <a:pt x="1742758" y="1558354"/>
                    <a:pt x="1737170" y="1555559"/>
                    <a:pt x="1734376" y="1552766"/>
                  </a:cubicBezTo>
                  <a:cubicBezTo>
                    <a:pt x="1731582" y="1549972"/>
                    <a:pt x="1727391" y="1549972"/>
                    <a:pt x="1732979" y="1545781"/>
                  </a:cubicBezTo>
                  <a:cubicBezTo>
                    <a:pt x="1734376" y="1544384"/>
                    <a:pt x="1738567" y="1541589"/>
                    <a:pt x="1738567" y="1540193"/>
                  </a:cubicBezTo>
                  <a:cubicBezTo>
                    <a:pt x="1738567" y="1537399"/>
                    <a:pt x="1738567" y="1537399"/>
                    <a:pt x="1739964" y="1536002"/>
                  </a:cubicBezTo>
                  <a:cubicBezTo>
                    <a:pt x="1741361" y="1534604"/>
                    <a:pt x="1739964" y="1534604"/>
                    <a:pt x="1741361" y="1533208"/>
                  </a:cubicBezTo>
                  <a:cubicBezTo>
                    <a:pt x="1742758" y="1533208"/>
                    <a:pt x="1742758" y="1531811"/>
                    <a:pt x="1744155" y="1530414"/>
                  </a:cubicBezTo>
                  <a:cubicBezTo>
                    <a:pt x="1745552" y="1529017"/>
                    <a:pt x="1745552" y="1527619"/>
                    <a:pt x="1744155" y="1527619"/>
                  </a:cubicBezTo>
                  <a:cubicBezTo>
                    <a:pt x="1742758" y="1526223"/>
                    <a:pt x="1745552" y="1519238"/>
                    <a:pt x="1748346" y="1519238"/>
                  </a:cubicBezTo>
                  <a:cubicBezTo>
                    <a:pt x="1749743" y="1519238"/>
                    <a:pt x="1751140" y="1520634"/>
                    <a:pt x="1753934" y="1520634"/>
                  </a:cubicBezTo>
                  <a:cubicBezTo>
                    <a:pt x="1755331" y="1520634"/>
                    <a:pt x="1756728" y="1520634"/>
                    <a:pt x="1758125" y="1520634"/>
                  </a:cubicBezTo>
                  <a:cubicBezTo>
                    <a:pt x="1762316" y="1522032"/>
                    <a:pt x="1767904" y="1523429"/>
                    <a:pt x="1770698" y="1527619"/>
                  </a:cubicBezTo>
                  <a:cubicBezTo>
                    <a:pt x="1772095" y="1530414"/>
                    <a:pt x="1773492" y="1533208"/>
                    <a:pt x="1774889" y="1536002"/>
                  </a:cubicBezTo>
                  <a:cubicBezTo>
                    <a:pt x="1777683" y="1538796"/>
                    <a:pt x="1779080" y="1541589"/>
                    <a:pt x="1780476" y="1544384"/>
                  </a:cubicBezTo>
                  <a:cubicBezTo>
                    <a:pt x="1783271" y="1549972"/>
                    <a:pt x="1786065" y="1554163"/>
                    <a:pt x="1788859" y="1559751"/>
                  </a:cubicBezTo>
                  <a:cubicBezTo>
                    <a:pt x="1790256" y="1565339"/>
                    <a:pt x="1795844" y="1570927"/>
                    <a:pt x="1800035" y="1575118"/>
                  </a:cubicBezTo>
                  <a:cubicBezTo>
                    <a:pt x="1802829" y="1577912"/>
                    <a:pt x="1804226" y="1583499"/>
                    <a:pt x="1808416" y="1576514"/>
                  </a:cubicBezTo>
                  <a:cubicBezTo>
                    <a:pt x="1811211" y="1572324"/>
                    <a:pt x="1815401" y="1566736"/>
                    <a:pt x="1815401" y="1561148"/>
                  </a:cubicBezTo>
                  <a:cubicBezTo>
                    <a:pt x="1815401" y="1558354"/>
                    <a:pt x="1809814" y="1552766"/>
                    <a:pt x="1814005" y="1549972"/>
                  </a:cubicBezTo>
                  <a:cubicBezTo>
                    <a:pt x="1815401" y="1548574"/>
                    <a:pt x="1818196" y="1548574"/>
                    <a:pt x="1819593" y="1547178"/>
                  </a:cubicBezTo>
                  <a:cubicBezTo>
                    <a:pt x="1820990" y="1545781"/>
                    <a:pt x="1822386" y="1545781"/>
                    <a:pt x="1825181" y="1545781"/>
                  </a:cubicBezTo>
                  <a:cubicBezTo>
                    <a:pt x="1829371" y="1545781"/>
                    <a:pt x="1836356" y="1542987"/>
                    <a:pt x="1840548" y="1545781"/>
                  </a:cubicBezTo>
                  <a:cubicBezTo>
                    <a:pt x="1846136" y="1548574"/>
                    <a:pt x="1840548" y="1559751"/>
                    <a:pt x="1837754" y="1563942"/>
                  </a:cubicBezTo>
                  <a:cubicBezTo>
                    <a:pt x="1836356" y="1566736"/>
                    <a:pt x="1837754" y="1569529"/>
                    <a:pt x="1836356" y="1572324"/>
                  </a:cubicBezTo>
                  <a:cubicBezTo>
                    <a:pt x="1836356" y="1573721"/>
                    <a:pt x="1834960" y="1576514"/>
                    <a:pt x="1834960" y="1577912"/>
                  </a:cubicBezTo>
                  <a:cubicBezTo>
                    <a:pt x="1834960" y="1579309"/>
                    <a:pt x="1834960" y="1584897"/>
                    <a:pt x="1832166" y="1584897"/>
                  </a:cubicBezTo>
                  <a:cubicBezTo>
                    <a:pt x="1829371" y="1584897"/>
                    <a:pt x="1825181" y="1584897"/>
                    <a:pt x="1822386" y="1584897"/>
                  </a:cubicBezTo>
                  <a:cubicBezTo>
                    <a:pt x="1819593" y="1584897"/>
                    <a:pt x="1816799" y="1590484"/>
                    <a:pt x="1814005" y="1590484"/>
                  </a:cubicBezTo>
                  <a:cubicBezTo>
                    <a:pt x="1812608" y="1587691"/>
                    <a:pt x="1815401" y="1584897"/>
                    <a:pt x="1814005" y="1582103"/>
                  </a:cubicBezTo>
                  <a:cubicBezTo>
                    <a:pt x="1812608" y="1583499"/>
                    <a:pt x="1812608" y="1584897"/>
                    <a:pt x="1811211" y="1586294"/>
                  </a:cubicBezTo>
                  <a:cubicBezTo>
                    <a:pt x="1811211" y="1587691"/>
                    <a:pt x="1811211" y="1589088"/>
                    <a:pt x="1811211" y="1590484"/>
                  </a:cubicBezTo>
                  <a:cubicBezTo>
                    <a:pt x="1809814" y="1593279"/>
                    <a:pt x="1807020" y="1596073"/>
                    <a:pt x="1807020" y="1597469"/>
                  </a:cubicBezTo>
                  <a:cubicBezTo>
                    <a:pt x="1805623" y="1600264"/>
                    <a:pt x="1801431" y="1600264"/>
                    <a:pt x="1800035" y="1603058"/>
                  </a:cubicBezTo>
                  <a:cubicBezTo>
                    <a:pt x="1798638" y="1605852"/>
                    <a:pt x="1797241" y="1608646"/>
                    <a:pt x="1797241" y="1612837"/>
                  </a:cubicBezTo>
                  <a:cubicBezTo>
                    <a:pt x="1794446" y="1619822"/>
                    <a:pt x="1790256" y="1626807"/>
                    <a:pt x="1788859" y="1633792"/>
                  </a:cubicBezTo>
                  <a:cubicBezTo>
                    <a:pt x="1787461" y="1639379"/>
                    <a:pt x="1783271" y="1646364"/>
                    <a:pt x="1786065" y="1650556"/>
                  </a:cubicBezTo>
                  <a:cubicBezTo>
                    <a:pt x="1787461" y="1651953"/>
                    <a:pt x="1788859" y="1654747"/>
                    <a:pt x="1787461" y="1656144"/>
                  </a:cubicBezTo>
                  <a:cubicBezTo>
                    <a:pt x="1786065" y="1657541"/>
                    <a:pt x="1786065" y="1657541"/>
                    <a:pt x="1784668" y="1657541"/>
                  </a:cubicBezTo>
                  <a:cubicBezTo>
                    <a:pt x="1783271" y="1658938"/>
                    <a:pt x="1781874" y="1660334"/>
                    <a:pt x="1781874" y="1660334"/>
                  </a:cubicBezTo>
                  <a:cubicBezTo>
                    <a:pt x="1776286" y="1664526"/>
                    <a:pt x="1776286" y="1668717"/>
                    <a:pt x="1776286" y="1675702"/>
                  </a:cubicBezTo>
                  <a:cubicBezTo>
                    <a:pt x="1776286" y="1678496"/>
                    <a:pt x="1779080" y="1681289"/>
                    <a:pt x="1779080" y="1682687"/>
                  </a:cubicBezTo>
                  <a:cubicBezTo>
                    <a:pt x="1779080" y="1685481"/>
                    <a:pt x="1774889" y="1686878"/>
                    <a:pt x="1773492" y="1688274"/>
                  </a:cubicBezTo>
                  <a:cubicBezTo>
                    <a:pt x="1770698" y="1691069"/>
                    <a:pt x="1770698" y="1693863"/>
                    <a:pt x="1767904" y="1695259"/>
                  </a:cubicBezTo>
                  <a:cubicBezTo>
                    <a:pt x="1766507" y="1696657"/>
                    <a:pt x="1765110" y="1698054"/>
                    <a:pt x="1763713" y="1699451"/>
                  </a:cubicBezTo>
                  <a:cubicBezTo>
                    <a:pt x="1765110" y="1700848"/>
                    <a:pt x="1769301" y="1699451"/>
                    <a:pt x="1770698" y="1700848"/>
                  </a:cubicBezTo>
                  <a:cubicBezTo>
                    <a:pt x="1772095" y="1702244"/>
                    <a:pt x="1774889" y="1702244"/>
                    <a:pt x="1776286" y="1705039"/>
                  </a:cubicBezTo>
                  <a:cubicBezTo>
                    <a:pt x="1777683" y="1706436"/>
                    <a:pt x="1777683" y="1709229"/>
                    <a:pt x="1780476" y="1710627"/>
                  </a:cubicBezTo>
                  <a:cubicBezTo>
                    <a:pt x="1780476" y="1710627"/>
                    <a:pt x="1783271" y="1713421"/>
                    <a:pt x="1783271" y="1713421"/>
                  </a:cubicBezTo>
                  <a:cubicBezTo>
                    <a:pt x="1786065" y="1712024"/>
                    <a:pt x="1787461" y="1714818"/>
                    <a:pt x="1788859" y="1716214"/>
                  </a:cubicBezTo>
                  <a:cubicBezTo>
                    <a:pt x="1790256" y="1717612"/>
                    <a:pt x="1791653" y="1717612"/>
                    <a:pt x="1793050" y="1719009"/>
                  </a:cubicBezTo>
                  <a:cubicBezTo>
                    <a:pt x="1794446" y="1720406"/>
                    <a:pt x="1794446" y="1721803"/>
                    <a:pt x="1795844" y="1723199"/>
                  </a:cubicBezTo>
                  <a:cubicBezTo>
                    <a:pt x="1797241" y="1725994"/>
                    <a:pt x="1800035" y="1725994"/>
                    <a:pt x="1801431" y="1728788"/>
                  </a:cubicBezTo>
                  <a:cubicBezTo>
                    <a:pt x="1790256" y="1727391"/>
                    <a:pt x="1786065" y="1728788"/>
                    <a:pt x="1784668" y="1730184"/>
                  </a:cubicBezTo>
                  <a:close/>
                  <a:moveTo>
                    <a:pt x="1794446" y="1677099"/>
                  </a:moveTo>
                  <a:cubicBezTo>
                    <a:pt x="1790256" y="1677099"/>
                    <a:pt x="1780476" y="1678496"/>
                    <a:pt x="1781874" y="1672908"/>
                  </a:cubicBezTo>
                  <a:cubicBezTo>
                    <a:pt x="1781874" y="1670114"/>
                    <a:pt x="1781874" y="1665923"/>
                    <a:pt x="1780476" y="1663129"/>
                  </a:cubicBezTo>
                  <a:cubicBezTo>
                    <a:pt x="1780476" y="1660334"/>
                    <a:pt x="1777683" y="1658938"/>
                    <a:pt x="1780476" y="1657541"/>
                  </a:cubicBezTo>
                  <a:cubicBezTo>
                    <a:pt x="1781874" y="1656144"/>
                    <a:pt x="1784668" y="1656144"/>
                    <a:pt x="1786065" y="1653349"/>
                  </a:cubicBezTo>
                  <a:cubicBezTo>
                    <a:pt x="1787461" y="1650556"/>
                    <a:pt x="1787461" y="1649159"/>
                    <a:pt x="1787461" y="1646364"/>
                  </a:cubicBezTo>
                  <a:cubicBezTo>
                    <a:pt x="1788859" y="1639379"/>
                    <a:pt x="1790256" y="1632394"/>
                    <a:pt x="1794446" y="1626807"/>
                  </a:cubicBezTo>
                  <a:cubicBezTo>
                    <a:pt x="1795844" y="1625409"/>
                    <a:pt x="1795844" y="1621219"/>
                    <a:pt x="1797241" y="1619822"/>
                  </a:cubicBezTo>
                  <a:cubicBezTo>
                    <a:pt x="1798638" y="1621219"/>
                    <a:pt x="1797241" y="1625409"/>
                    <a:pt x="1797241" y="1626807"/>
                  </a:cubicBezTo>
                  <a:cubicBezTo>
                    <a:pt x="1795844" y="1629601"/>
                    <a:pt x="1797241" y="1632394"/>
                    <a:pt x="1797241" y="1633792"/>
                  </a:cubicBezTo>
                  <a:cubicBezTo>
                    <a:pt x="1797241" y="1636586"/>
                    <a:pt x="1794446" y="1640777"/>
                    <a:pt x="1794446" y="1643571"/>
                  </a:cubicBezTo>
                  <a:cubicBezTo>
                    <a:pt x="1793050" y="1646364"/>
                    <a:pt x="1793050" y="1649159"/>
                    <a:pt x="1793050" y="1651953"/>
                  </a:cubicBezTo>
                  <a:cubicBezTo>
                    <a:pt x="1793050" y="1657541"/>
                    <a:pt x="1797241" y="1663129"/>
                    <a:pt x="1798638" y="1668717"/>
                  </a:cubicBezTo>
                  <a:cubicBezTo>
                    <a:pt x="1800035" y="1671511"/>
                    <a:pt x="1800035" y="1672908"/>
                    <a:pt x="1801431" y="1674304"/>
                  </a:cubicBezTo>
                  <a:cubicBezTo>
                    <a:pt x="1800035" y="1675702"/>
                    <a:pt x="1797241" y="1677099"/>
                    <a:pt x="1794446" y="1677099"/>
                  </a:cubicBezTo>
                  <a:close/>
                  <a:moveTo>
                    <a:pt x="1800035" y="1601661"/>
                  </a:moveTo>
                  <a:cubicBezTo>
                    <a:pt x="1801431" y="1600264"/>
                    <a:pt x="1804226" y="1598867"/>
                    <a:pt x="1805623" y="1597469"/>
                  </a:cubicBezTo>
                  <a:cubicBezTo>
                    <a:pt x="1807020" y="1596073"/>
                    <a:pt x="1808416" y="1594676"/>
                    <a:pt x="1811211" y="1593279"/>
                  </a:cubicBezTo>
                  <a:cubicBezTo>
                    <a:pt x="1814005" y="1591882"/>
                    <a:pt x="1819593" y="1590484"/>
                    <a:pt x="1822386" y="1591882"/>
                  </a:cubicBezTo>
                  <a:cubicBezTo>
                    <a:pt x="1826578" y="1594676"/>
                    <a:pt x="1822386" y="1600264"/>
                    <a:pt x="1822386" y="1604454"/>
                  </a:cubicBezTo>
                  <a:cubicBezTo>
                    <a:pt x="1822386" y="1610043"/>
                    <a:pt x="1823784" y="1617028"/>
                    <a:pt x="1823784" y="1622616"/>
                  </a:cubicBezTo>
                  <a:cubicBezTo>
                    <a:pt x="1823784" y="1626807"/>
                    <a:pt x="1823784" y="1630998"/>
                    <a:pt x="1823784" y="1635189"/>
                  </a:cubicBezTo>
                  <a:cubicBezTo>
                    <a:pt x="1823784" y="1637983"/>
                    <a:pt x="1822386" y="1640777"/>
                    <a:pt x="1819593" y="1639379"/>
                  </a:cubicBezTo>
                  <a:cubicBezTo>
                    <a:pt x="1819593" y="1640777"/>
                    <a:pt x="1819593" y="1640777"/>
                    <a:pt x="1818196" y="1642174"/>
                  </a:cubicBezTo>
                  <a:cubicBezTo>
                    <a:pt x="1816799" y="1640777"/>
                    <a:pt x="1816799" y="1642174"/>
                    <a:pt x="1815401" y="1643571"/>
                  </a:cubicBezTo>
                  <a:cubicBezTo>
                    <a:pt x="1815401" y="1643571"/>
                    <a:pt x="1812608" y="1644968"/>
                    <a:pt x="1812608" y="1644968"/>
                  </a:cubicBezTo>
                  <a:cubicBezTo>
                    <a:pt x="1811211" y="1643571"/>
                    <a:pt x="1812608" y="1640777"/>
                    <a:pt x="1811211" y="1637983"/>
                  </a:cubicBezTo>
                  <a:cubicBezTo>
                    <a:pt x="1811211" y="1636586"/>
                    <a:pt x="1809814" y="1633792"/>
                    <a:pt x="1809814" y="1632394"/>
                  </a:cubicBezTo>
                  <a:cubicBezTo>
                    <a:pt x="1808416" y="1636586"/>
                    <a:pt x="1811211" y="1639379"/>
                    <a:pt x="1811211" y="1643571"/>
                  </a:cubicBezTo>
                  <a:cubicBezTo>
                    <a:pt x="1809814" y="1643571"/>
                    <a:pt x="1811211" y="1644968"/>
                    <a:pt x="1809814" y="1644968"/>
                  </a:cubicBezTo>
                  <a:cubicBezTo>
                    <a:pt x="1807020" y="1643571"/>
                    <a:pt x="1807020" y="1635189"/>
                    <a:pt x="1807020" y="1632394"/>
                  </a:cubicBezTo>
                  <a:cubicBezTo>
                    <a:pt x="1807020" y="1628204"/>
                    <a:pt x="1804226" y="1622616"/>
                    <a:pt x="1807020" y="1619822"/>
                  </a:cubicBezTo>
                  <a:cubicBezTo>
                    <a:pt x="1808416" y="1618424"/>
                    <a:pt x="1805623" y="1617028"/>
                    <a:pt x="1805623" y="1615631"/>
                  </a:cubicBezTo>
                  <a:cubicBezTo>
                    <a:pt x="1805623" y="1614234"/>
                    <a:pt x="1805623" y="1611439"/>
                    <a:pt x="1804226" y="1610043"/>
                  </a:cubicBezTo>
                  <a:cubicBezTo>
                    <a:pt x="1802829" y="1608646"/>
                    <a:pt x="1802829" y="1605852"/>
                    <a:pt x="1801431" y="1605852"/>
                  </a:cubicBezTo>
                  <a:cubicBezTo>
                    <a:pt x="1801431" y="1604454"/>
                    <a:pt x="1798638" y="1604454"/>
                    <a:pt x="1800035" y="1601661"/>
                  </a:cubicBezTo>
                  <a:close/>
                  <a:moveTo>
                    <a:pt x="1909001" y="1706436"/>
                  </a:moveTo>
                  <a:cubicBezTo>
                    <a:pt x="1906206" y="1712024"/>
                    <a:pt x="1903413" y="1717612"/>
                    <a:pt x="1900619" y="1723199"/>
                  </a:cubicBezTo>
                  <a:cubicBezTo>
                    <a:pt x="1897825" y="1728788"/>
                    <a:pt x="1893634" y="1734376"/>
                    <a:pt x="1889443" y="1738567"/>
                  </a:cubicBezTo>
                  <a:cubicBezTo>
                    <a:pt x="1888046" y="1739964"/>
                    <a:pt x="1885251" y="1742758"/>
                    <a:pt x="1883855" y="1744154"/>
                  </a:cubicBezTo>
                  <a:cubicBezTo>
                    <a:pt x="1882458" y="1745552"/>
                    <a:pt x="1881061" y="1749743"/>
                    <a:pt x="1878266" y="1748346"/>
                  </a:cubicBezTo>
                  <a:cubicBezTo>
                    <a:pt x="1876870" y="1748346"/>
                    <a:pt x="1874076" y="1749743"/>
                    <a:pt x="1874076" y="1752537"/>
                  </a:cubicBezTo>
                  <a:cubicBezTo>
                    <a:pt x="1874076" y="1755331"/>
                    <a:pt x="1874076" y="1755331"/>
                    <a:pt x="1872679" y="1756728"/>
                  </a:cubicBezTo>
                  <a:cubicBezTo>
                    <a:pt x="1871281" y="1759522"/>
                    <a:pt x="1868488" y="1760919"/>
                    <a:pt x="1867091" y="1763713"/>
                  </a:cubicBezTo>
                  <a:cubicBezTo>
                    <a:pt x="1867091" y="1763713"/>
                    <a:pt x="1867091" y="1763713"/>
                    <a:pt x="1867091" y="1763713"/>
                  </a:cubicBezTo>
                  <a:cubicBezTo>
                    <a:pt x="1867091" y="1763713"/>
                    <a:pt x="1865694" y="1765109"/>
                    <a:pt x="1865694" y="1765109"/>
                  </a:cubicBezTo>
                  <a:cubicBezTo>
                    <a:pt x="1865694" y="1765109"/>
                    <a:pt x="1865694" y="1765109"/>
                    <a:pt x="1867091" y="1765109"/>
                  </a:cubicBezTo>
                  <a:cubicBezTo>
                    <a:pt x="1867091" y="1766507"/>
                    <a:pt x="1862900" y="1767904"/>
                    <a:pt x="1861503" y="1769301"/>
                  </a:cubicBezTo>
                  <a:cubicBezTo>
                    <a:pt x="1861503" y="1769301"/>
                    <a:pt x="1862900" y="1769301"/>
                    <a:pt x="1862900" y="1769301"/>
                  </a:cubicBezTo>
                  <a:cubicBezTo>
                    <a:pt x="1862900" y="1770698"/>
                    <a:pt x="1860106" y="1773492"/>
                    <a:pt x="1858709" y="1773492"/>
                  </a:cubicBezTo>
                  <a:cubicBezTo>
                    <a:pt x="1858709" y="1773492"/>
                    <a:pt x="1855915" y="1776286"/>
                    <a:pt x="1855915" y="1776286"/>
                  </a:cubicBezTo>
                  <a:cubicBezTo>
                    <a:pt x="1855915" y="1776286"/>
                    <a:pt x="1854518" y="1774889"/>
                    <a:pt x="1854518" y="1774889"/>
                  </a:cubicBezTo>
                  <a:cubicBezTo>
                    <a:pt x="1854518" y="1774889"/>
                    <a:pt x="1853121" y="1770698"/>
                    <a:pt x="1853121" y="1770698"/>
                  </a:cubicBezTo>
                  <a:cubicBezTo>
                    <a:pt x="1850326" y="1770698"/>
                    <a:pt x="1853121" y="1766507"/>
                    <a:pt x="1851724" y="1766507"/>
                  </a:cubicBezTo>
                  <a:cubicBezTo>
                    <a:pt x="1850326" y="1766507"/>
                    <a:pt x="1846136" y="1766507"/>
                    <a:pt x="1846136" y="1765109"/>
                  </a:cubicBezTo>
                  <a:cubicBezTo>
                    <a:pt x="1846136" y="1763713"/>
                    <a:pt x="1848930" y="1759522"/>
                    <a:pt x="1850326" y="1759522"/>
                  </a:cubicBezTo>
                  <a:cubicBezTo>
                    <a:pt x="1851724" y="1758124"/>
                    <a:pt x="1851724" y="1753934"/>
                    <a:pt x="1853121" y="1753934"/>
                  </a:cubicBezTo>
                  <a:cubicBezTo>
                    <a:pt x="1855915" y="1753934"/>
                    <a:pt x="1858709" y="1749743"/>
                    <a:pt x="1861503" y="1746949"/>
                  </a:cubicBezTo>
                  <a:cubicBezTo>
                    <a:pt x="1867091" y="1739964"/>
                    <a:pt x="1872679" y="1731582"/>
                    <a:pt x="1876870" y="1724597"/>
                  </a:cubicBezTo>
                  <a:cubicBezTo>
                    <a:pt x="1881061" y="1717612"/>
                    <a:pt x="1882458" y="1712024"/>
                    <a:pt x="1885251" y="1705039"/>
                  </a:cubicBezTo>
                  <a:cubicBezTo>
                    <a:pt x="1888046" y="1696657"/>
                    <a:pt x="1883855" y="1692466"/>
                    <a:pt x="1879664" y="1686878"/>
                  </a:cubicBezTo>
                  <a:cubicBezTo>
                    <a:pt x="1878266" y="1685481"/>
                    <a:pt x="1875473" y="1685481"/>
                    <a:pt x="1875473" y="1681289"/>
                  </a:cubicBezTo>
                  <a:cubicBezTo>
                    <a:pt x="1875473" y="1678496"/>
                    <a:pt x="1874076" y="1678496"/>
                    <a:pt x="1872679" y="1677099"/>
                  </a:cubicBezTo>
                  <a:cubicBezTo>
                    <a:pt x="1867091" y="1672908"/>
                    <a:pt x="1862900" y="1667319"/>
                    <a:pt x="1857311" y="1663129"/>
                  </a:cubicBezTo>
                  <a:cubicBezTo>
                    <a:pt x="1855915" y="1661732"/>
                    <a:pt x="1854518" y="1660334"/>
                    <a:pt x="1853121" y="1660334"/>
                  </a:cubicBezTo>
                  <a:cubicBezTo>
                    <a:pt x="1851724" y="1660334"/>
                    <a:pt x="1851724" y="1661732"/>
                    <a:pt x="1850326" y="1663129"/>
                  </a:cubicBezTo>
                  <a:cubicBezTo>
                    <a:pt x="1847533" y="1665923"/>
                    <a:pt x="1847533" y="1672908"/>
                    <a:pt x="1841945" y="1674304"/>
                  </a:cubicBezTo>
                  <a:cubicBezTo>
                    <a:pt x="1841945" y="1675702"/>
                    <a:pt x="1843341" y="1682687"/>
                    <a:pt x="1843341" y="1682687"/>
                  </a:cubicBezTo>
                  <a:cubicBezTo>
                    <a:pt x="1846136" y="1682687"/>
                    <a:pt x="1843341" y="1685481"/>
                    <a:pt x="1841945" y="1686878"/>
                  </a:cubicBezTo>
                  <a:cubicBezTo>
                    <a:pt x="1840548" y="1688274"/>
                    <a:pt x="1839151" y="1688274"/>
                    <a:pt x="1837754" y="1689672"/>
                  </a:cubicBezTo>
                  <a:cubicBezTo>
                    <a:pt x="1836356" y="1691069"/>
                    <a:pt x="1837754" y="1692466"/>
                    <a:pt x="1836356" y="1692466"/>
                  </a:cubicBezTo>
                  <a:cubicBezTo>
                    <a:pt x="1834960" y="1693863"/>
                    <a:pt x="1834960" y="1693863"/>
                    <a:pt x="1833563" y="1695259"/>
                  </a:cubicBezTo>
                  <a:cubicBezTo>
                    <a:pt x="1833563" y="1696657"/>
                    <a:pt x="1833563" y="1696657"/>
                    <a:pt x="1833563" y="1698054"/>
                  </a:cubicBezTo>
                  <a:cubicBezTo>
                    <a:pt x="1833563" y="1699451"/>
                    <a:pt x="1833563" y="1698054"/>
                    <a:pt x="1832166" y="1699451"/>
                  </a:cubicBezTo>
                  <a:cubicBezTo>
                    <a:pt x="1832166" y="1699451"/>
                    <a:pt x="1830769" y="1702244"/>
                    <a:pt x="1830769" y="1702244"/>
                  </a:cubicBezTo>
                  <a:cubicBezTo>
                    <a:pt x="1829371" y="1705039"/>
                    <a:pt x="1826578" y="1706436"/>
                    <a:pt x="1827975" y="1709229"/>
                  </a:cubicBezTo>
                  <a:cubicBezTo>
                    <a:pt x="1829371" y="1716214"/>
                    <a:pt x="1819593" y="1714818"/>
                    <a:pt x="1815401" y="1713421"/>
                  </a:cubicBezTo>
                  <a:cubicBezTo>
                    <a:pt x="1811211" y="1712024"/>
                    <a:pt x="1807020" y="1706436"/>
                    <a:pt x="1805623" y="1702244"/>
                  </a:cubicBezTo>
                  <a:cubicBezTo>
                    <a:pt x="1804226" y="1699451"/>
                    <a:pt x="1801431" y="1695259"/>
                    <a:pt x="1802829" y="1692466"/>
                  </a:cubicBezTo>
                  <a:cubicBezTo>
                    <a:pt x="1802829" y="1691069"/>
                    <a:pt x="1802829" y="1688274"/>
                    <a:pt x="1805623" y="1688274"/>
                  </a:cubicBezTo>
                  <a:cubicBezTo>
                    <a:pt x="1809814" y="1689672"/>
                    <a:pt x="1811211" y="1688274"/>
                    <a:pt x="1812608" y="1684084"/>
                  </a:cubicBezTo>
                  <a:cubicBezTo>
                    <a:pt x="1814005" y="1681289"/>
                    <a:pt x="1815401" y="1679893"/>
                    <a:pt x="1816799" y="1677099"/>
                  </a:cubicBezTo>
                  <a:cubicBezTo>
                    <a:pt x="1818196" y="1675702"/>
                    <a:pt x="1818196" y="1675702"/>
                    <a:pt x="1819593" y="1674304"/>
                  </a:cubicBezTo>
                  <a:cubicBezTo>
                    <a:pt x="1820990" y="1672908"/>
                    <a:pt x="1820990" y="1668717"/>
                    <a:pt x="1820990" y="1667319"/>
                  </a:cubicBezTo>
                  <a:cubicBezTo>
                    <a:pt x="1820990" y="1665923"/>
                    <a:pt x="1822386" y="1664526"/>
                    <a:pt x="1822386" y="1663129"/>
                  </a:cubicBezTo>
                  <a:cubicBezTo>
                    <a:pt x="1822386" y="1663129"/>
                    <a:pt x="1820990" y="1663129"/>
                    <a:pt x="1820990" y="1663129"/>
                  </a:cubicBezTo>
                  <a:cubicBezTo>
                    <a:pt x="1822386" y="1658938"/>
                    <a:pt x="1826578" y="1657541"/>
                    <a:pt x="1827975" y="1653349"/>
                  </a:cubicBezTo>
                  <a:cubicBezTo>
                    <a:pt x="1829371" y="1650556"/>
                    <a:pt x="1827975" y="1649159"/>
                    <a:pt x="1825181" y="1650556"/>
                  </a:cubicBezTo>
                  <a:cubicBezTo>
                    <a:pt x="1820990" y="1651953"/>
                    <a:pt x="1818196" y="1654747"/>
                    <a:pt x="1814005" y="1654747"/>
                  </a:cubicBezTo>
                  <a:cubicBezTo>
                    <a:pt x="1812608" y="1654747"/>
                    <a:pt x="1811211" y="1654747"/>
                    <a:pt x="1809814" y="1656144"/>
                  </a:cubicBezTo>
                  <a:cubicBezTo>
                    <a:pt x="1808416" y="1657541"/>
                    <a:pt x="1808416" y="1657541"/>
                    <a:pt x="1807020" y="1656144"/>
                  </a:cubicBezTo>
                  <a:cubicBezTo>
                    <a:pt x="1809814" y="1654747"/>
                    <a:pt x="1808416" y="1653349"/>
                    <a:pt x="1809814" y="1651953"/>
                  </a:cubicBezTo>
                  <a:cubicBezTo>
                    <a:pt x="1811211" y="1650556"/>
                    <a:pt x="1812608" y="1650556"/>
                    <a:pt x="1814005" y="1649159"/>
                  </a:cubicBezTo>
                  <a:cubicBezTo>
                    <a:pt x="1816799" y="1646364"/>
                    <a:pt x="1819593" y="1643571"/>
                    <a:pt x="1822386" y="1640777"/>
                  </a:cubicBezTo>
                  <a:cubicBezTo>
                    <a:pt x="1825181" y="1637983"/>
                    <a:pt x="1826578" y="1635189"/>
                    <a:pt x="1829371" y="1633792"/>
                  </a:cubicBezTo>
                  <a:cubicBezTo>
                    <a:pt x="1830769" y="1632394"/>
                    <a:pt x="1833563" y="1632394"/>
                    <a:pt x="1834960" y="1630998"/>
                  </a:cubicBezTo>
                  <a:cubicBezTo>
                    <a:pt x="1836356" y="1629601"/>
                    <a:pt x="1837754" y="1626807"/>
                    <a:pt x="1837754" y="1625409"/>
                  </a:cubicBezTo>
                  <a:cubicBezTo>
                    <a:pt x="1839151" y="1622616"/>
                    <a:pt x="1840548" y="1619822"/>
                    <a:pt x="1843341" y="1618424"/>
                  </a:cubicBezTo>
                  <a:cubicBezTo>
                    <a:pt x="1848930" y="1612837"/>
                    <a:pt x="1854518" y="1605852"/>
                    <a:pt x="1860106" y="1600264"/>
                  </a:cubicBezTo>
                  <a:cubicBezTo>
                    <a:pt x="1860106" y="1598867"/>
                    <a:pt x="1864296" y="1594676"/>
                    <a:pt x="1865694" y="1596073"/>
                  </a:cubicBezTo>
                  <a:cubicBezTo>
                    <a:pt x="1867091" y="1596073"/>
                    <a:pt x="1867091" y="1600264"/>
                    <a:pt x="1867091" y="1600264"/>
                  </a:cubicBezTo>
                  <a:cubicBezTo>
                    <a:pt x="1867091" y="1601661"/>
                    <a:pt x="1869885" y="1605852"/>
                    <a:pt x="1871281" y="1605852"/>
                  </a:cubicBezTo>
                  <a:cubicBezTo>
                    <a:pt x="1874076" y="1605852"/>
                    <a:pt x="1874076" y="1607249"/>
                    <a:pt x="1876870" y="1607249"/>
                  </a:cubicBezTo>
                  <a:cubicBezTo>
                    <a:pt x="1876870" y="1608646"/>
                    <a:pt x="1876870" y="1610043"/>
                    <a:pt x="1876870" y="1610043"/>
                  </a:cubicBezTo>
                  <a:cubicBezTo>
                    <a:pt x="1876870" y="1611439"/>
                    <a:pt x="1875473" y="1612837"/>
                    <a:pt x="1874076" y="1614234"/>
                  </a:cubicBezTo>
                  <a:cubicBezTo>
                    <a:pt x="1872679" y="1617028"/>
                    <a:pt x="1869885" y="1617028"/>
                    <a:pt x="1868488" y="1619822"/>
                  </a:cubicBezTo>
                  <a:cubicBezTo>
                    <a:pt x="1865694" y="1622616"/>
                    <a:pt x="1862900" y="1625409"/>
                    <a:pt x="1861503" y="1629601"/>
                  </a:cubicBezTo>
                  <a:cubicBezTo>
                    <a:pt x="1860106" y="1630998"/>
                    <a:pt x="1858709" y="1633792"/>
                    <a:pt x="1860106" y="1635189"/>
                  </a:cubicBezTo>
                  <a:cubicBezTo>
                    <a:pt x="1861503" y="1636586"/>
                    <a:pt x="1864296" y="1636586"/>
                    <a:pt x="1865694" y="1639379"/>
                  </a:cubicBezTo>
                  <a:cubicBezTo>
                    <a:pt x="1867091" y="1640777"/>
                    <a:pt x="1869885" y="1642174"/>
                    <a:pt x="1871281" y="1643571"/>
                  </a:cubicBezTo>
                  <a:cubicBezTo>
                    <a:pt x="1874076" y="1644968"/>
                    <a:pt x="1875473" y="1647762"/>
                    <a:pt x="1878266" y="1649159"/>
                  </a:cubicBezTo>
                  <a:cubicBezTo>
                    <a:pt x="1882458" y="1651953"/>
                    <a:pt x="1888046" y="1656144"/>
                    <a:pt x="1890840" y="1660334"/>
                  </a:cubicBezTo>
                  <a:cubicBezTo>
                    <a:pt x="1892236" y="1661732"/>
                    <a:pt x="1892236" y="1664526"/>
                    <a:pt x="1893634" y="1665923"/>
                  </a:cubicBezTo>
                  <a:cubicBezTo>
                    <a:pt x="1896428" y="1667319"/>
                    <a:pt x="1897825" y="1668717"/>
                    <a:pt x="1899221" y="1670114"/>
                  </a:cubicBezTo>
                  <a:cubicBezTo>
                    <a:pt x="1902016" y="1674304"/>
                    <a:pt x="1904810" y="1678496"/>
                    <a:pt x="1907604" y="1684084"/>
                  </a:cubicBezTo>
                  <a:cubicBezTo>
                    <a:pt x="1907604" y="1685481"/>
                    <a:pt x="1910398" y="1686878"/>
                    <a:pt x="1910398" y="1689672"/>
                  </a:cubicBezTo>
                  <a:cubicBezTo>
                    <a:pt x="1910398" y="1692466"/>
                    <a:pt x="1910398" y="1692466"/>
                    <a:pt x="1913191" y="1693863"/>
                  </a:cubicBezTo>
                  <a:cubicBezTo>
                    <a:pt x="1915986" y="1696657"/>
                    <a:pt x="1911795" y="1702244"/>
                    <a:pt x="1909001" y="1706436"/>
                  </a:cubicBezTo>
                  <a:close/>
                  <a:moveTo>
                    <a:pt x="1914589" y="905954"/>
                  </a:moveTo>
                  <a:lnTo>
                    <a:pt x="1935544" y="901764"/>
                  </a:lnTo>
                  <a:lnTo>
                    <a:pt x="1938338" y="919924"/>
                  </a:lnTo>
                  <a:lnTo>
                    <a:pt x="2017966" y="907351"/>
                  </a:lnTo>
                  <a:lnTo>
                    <a:pt x="2015173" y="889191"/>
                  </a:lnTo>
                  <a:lnTo>
                    <a:pt x="2036128" y="886396"/>
                  </a:lnTo>
                  <a:lnTo>
                    <a:pt x="2047304" y="953453"/>
                  </a:lnTo>
                  <a:lnTo>
                    <a:pt x="2026349" y="956246"/>
                  </a:lnTo>
                  <a:lnTo>
                    <a:pt x="2023555" y="938086"/>
                  </a:lnTo>
                  <a:lnTo>
                    <a:pt x="1943926" y="950659"/>
                  </a:lnTo>
                  <a:lnTo>
                    <a:pt x="1946720" y="968819"/>
                  </a:lnTo>
                  <a:lnTo>
                    <a:pt x="1925765" y="971614"/>
                  </a:lnTo>
                  <a:lnTo>
                    <a:pt x="1914589" y="905954"/>
                  </a:lnTo>
                  <a:close/>
                  <a:moveTo>
                    <a:pt x="2051495" y="1176973"/>
                  </a:moveTo>
                  <a:lnTo>
                    <a:pt x="2048701" y="1211898"/>
                  </a:lnTo>
                  <a:lnTo>
                    <a:pt x="1978851" y="1163003"/>
                  </a:lnTo>
                  <a:lnTo>
                    <a:pt x="1927161" y="1158812"/>
                  </a:lnTo>
                  <a:lnTo>
                    <a:pt x="1929956" y="1128078"/>
                  </a:lnTo>
                  <a:lnTo>
                    <a:pt x="1980248" y="1132269"/>
                  </a:lnTo>
                  <a:lnTo>
                    <a:pt x="2057083" y="1094549"/>
                  </a:lnTo>
                  <a:lnTo>
                    <a:pt x="2054289" y="1129474"/>
                  </a:lnTo>
                  <a:lnTo>
                    <a:pt x="2008188" y="1150429"/>
                  </a:lnTo>
                  <a:lnTo>
                    <a:pt x="2051495" y="1176973"/>
                  </a:ln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8" name="任意多边形: 形状 227">
              <a:extLst>
                <a:ext uri="{FF2B5EF4-FFF2-40B4-BE49-F238E27FC236}">
                  <a16:creationId xmlns="" xmlns:a16="http://schemas.microsoft.com/office/drawing/2014/main" id="{893534C5-232F-48D6-BCF7-33FD0AC5EDAD}"/>
                </a:ext>
              </a:extLst>
            </p:cNvPr>
            <p:cNvSpPr/>
            <p:nvPr/>
          </p:nvSpPr>
          <p:spPr>
            <a:xfrm>
              <a:off x="13289036" y="4019958"/>
              <a:ext cx="35277" cy="35153"/>
            </a:xfrm>
            <a:custGeom>
              <a:avLst/>
              <a:gdLst>
                <a:gd name="connsiteX0" fmla="*/ 18859 w 55880"/>
                <a:gd name="connsiteY0" fmla="*/ 41211 h 55880"/>
                <a:gd name="connsiteX1" fmla="*/ 24448 w 55880"/>
                <a:gd name="connsiteY1" fmla="*/ 46800 h 55880"/>
                <a:gd name="connsiteX2" fmla="*/ 31433 w 55880"/>
                <a:gd name="connsiteY2" fmla="*/ 48196 h 55880"/>
                <a:gd name="connsiteX3" fmla="*/ 39814 w 55880"/>
                <a:gd name="connsiteY3" fmla="*/ 46800 h 55880"/>
                <a:gd name="connsiteX4" fmla="*/ 46799 w 55880"/>
                <a:gd name="connsiteY4" fmla="*/ 42608 h 55880"/>
                <a:gd name="connsiteX5" fmla="*/ 49593 w 55880"/>
                <a:gd name="connsiteY5" fmla="*/ 35623 h 55880"/>
                <a:gd name="connsiteX6" fmla="*/ 48196 w 55880"/>
                <a:gd name="connsiteY6" fmla="*/ 28638 h 55880"/>
                <a:gd name="connsiteX7" fmla="*/ 45403 w 55880"/>
                <a:gd name="connsiteY7" fmla="*/ 20256 h 55880"/>
                <a:gd name="connsiteX8" fmla="*/ 41211 w 55880"/>
                <a:gd name="connsiteY8" fmla="*/ 10478 h 55880"/>
                <a:gd name="connsiteX9" fmla="*/ 10478 w 55880"/>
                <a:gd name="connsiteY9" fmla="*/ 24448 h 55880"/>
                <a:gd name="connsiteX10" fmla="*/ 14668 w 55880"/>
                <a:gd name="connsiteY10" fmla="*/ 32830 h 55880"/>
                <a:gd name="connsiteX11" fmla="*/ 18859 w 55880"/>
                <a:gd name="connsiteY11" fmla="*/ 41211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880" h="55880">
                  <a:moveTo>
                    <a:pt x="18859" y="41211"/>
                  </a:moveTo>
                  <a:cubicBezTo>
                    <a:pt x="20256" y="44005"/>
                    <a:pt x="23050" y="45403"/>
                    <a:pt x="24448" y="46800"/>
                  </a:cubicBezTo>
                  <a:cubicBezTo>
                    <a:pt x="27241" y="48196"/>
                    <a:pt x="28638" y="48196"/>
                    <a:pt x="31433" y="48196"/>
                  </a:cubicBezTo>
                  <a:cubicBezTo>
                    <a:pt x="34226" y="48196"/>
                    <a:pt x="37020" y="48196"/>
                    <a:pt x="39814" y="46800"/>
                  </a:cubicBezTo>
                  <a:cubicBezTo>
                    <a:pt x="42608" y="45403"/>
                    <a:pt x="45403" y="44005"/>
                    <a:pt x="46799" y="42608"/>
                  </a:cubicBezTo>
                  <a:cubicBezTo>
                    <a:pt x="48196" y="41211"/>
                    <a:pt x="49593" y="38418"/>
                    <a:pt x="49593" y="35623"/>
                  </a:cubicBezTo>
                  <a:cubicBezTo>
                    <a:pt x="49593" y="32830"/>
                    <a:pt x="49593" y="31433"/>
                    <a:pt x="48196" y="28638"/>
                  </a:cubicBezTo>
                  <a:cubicBezTo>
                    <a:pt x="46799" y="25845"/>
                    <a:pt x="46799" y="23050"/>
                    <a:pt x="45403" y="20256"/>
                  </a:cubicBezTo>
                  <a:lnTo>
                    <a:pt x="41211" y="10478"/>
                  </a:lnTo>
                  <a:lnTo>
                    <a:pt x="10478" y="24448"/>
                  </a:lnTo>
                  <a:lnTo>
                    <a:pt x="14668" y="32830"/>
                  </a:lnTo>
                  <a:cubicBezTo>
                    <a:pt x="16065" y="35623"/>
                    <a:pt x="17463" y="38418"/>
                    <a:pt x="18859" y="41211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29" name="任意多边形: 形状 228">
              <a:extLst>
                <a:ext uri="{FF2B5EF4-FFF2-40B4-BE49-F238E27FC236}">
                  <a16:creationId xmlns="" xmlns:a16="http://schemas.microsoft.com/office/drawing/2014/main" id="{42212B03-1CFC-40C0-A804-A5929A3641DE}"/>
                </a:ext>
              </a:extLst>
            </p:cNvPr>
            <p:cNvSpPr/>
            <p:nvPr/>
          </p:nvSpPr>
          <p:spPr>
            <a:xfrm>
              <a:off x="12457383" y="3739248"/>
              <a:ext cx="52915" cy="61518"/>
            </a:xfrm>
            <a:custGeom>
              <a:avLst/>
              <a:gdLst>
                <a:gd name="connsiteX0" fmla="*/ 18860 w 83820"/>
                <a:gd name="connsiteY0" fmla="*/ 64142 h 97790"/>
                <a:gd name="connsiteX1" fmla="*/ 30036 w 83820"/>
                <a:gd name="connsiteY1" fmla="*/ 79509 h 97790"/>
                <a:gd name="connsiteX2" fmla="*/ 41212 w 83820"/>
                <a:gd name="connsiteY2" fmla="*/ 87891 h 97790"/>
                <a:gd name="connsiteX3" fmla="*/ 52388 w 83820"/>
                <a:gd name="connsiteY3" fmla="*/ 89288 h 97790"/>
                <a:gd name="connsiteX4" fmla="*/ 62167 w 83820"/>
                <a:gd name="connsiteY4" fmla="*/ 86494 h 97790"/>
                <a:gd name="connsiteX5" fmla="*/ 70548 w 83820"/>
                <a:gd name="connsiteY5" fmla="*/ 79509 h 97790"/>
                <a:gd name="connsiteX6" fmla="*/ 74740 w 83820"/>
                <a:gd name="connsiteY6" fmla="*/ 68333 h 97790"/>
                <a:gd name="connsiteX7" fmla="*/ 73343 w 83820"/>
                <a:gd name="connsiteY7" fmla="*/ 54363 h 97790"/>
                <a:gd name="connsiteX8" fmla="*/ 66358 w 83820"/>
                <a:gd name="connsiteY8" fmla="*/ 36202 h 97790"/>
                <a:gd name="connsiteX9" fmla="*/ 55182 w 83820"/>
                <a:gd name="connsiteY9" fmla="*/ 20835 h 97790"/>
                <a:gd name="connsiteX10" fmla="*/ 44006 w 83820"/>
                <a:gd name="connsiteY10" fmla="*/ 12453 h 97790"/>
                <a:gd name="connsiteX11" fmla="*/ 32830 w 83820"/>
                <a:gd name="connsiteY11" fmla="*/ 11056 h 97790"/>
                <a:gd name="connsiteX12" fmla="*/ 23051 w 83820"/>
                <a:gd name="connsiteY12" fmla="*/ 13850 h 97790"/>
                <a:gd name="connsiteX13" fmla="*/ 14668 w 83820"/>
                <a:gd name="connsiteY13" fmla="*/ 20835 h 97790"/>
                <a:gd name="connsiteX14" fmla="*/ 10478 w 83820"/>
                <a:gd name="connsiteY14" fmla="*/ 32011 h 97790"/>
                <a:gd name="connsiteX15" fmla="*/ 11875 w 83820"/>
                <a:gd name="connsiteY15" fmla="*/ 45981 h 97790"/>
                <a:gd name="connsiteX16" fmla="*/ 18860 w 83820"/>
                <a:gd name="connsiteY16" fmla="*/ 64142 h 9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3820" h="97790">
                  <a:moveTo>
                    <a:pt x="18860" y="64142"/>
                  </a:moveTo>
                  <a:cubicBezTo>
                    <a:pt x="23051" y="71127"/>
                    <a:pt x="25845" y="75318"/>
                    <a:pt x="30036" y="79509"/>
                  </a:cubicBezTo>
                  <a:cubicBezTo>
                    <a:pt x="34227" y="83700"/>
                    <a:pt x="37021" y="86494"/>
                    <a:pt x="41212" y="87891"/>
                  </a:cubicBezTo>
                  <a:cubicBezTo>
                    <a:pt x="45403" y="89288"/>
                    <a:pt x="49593" y="90685"/>
                    <a:pt x="52388" y="89288"/>
                  </a:cubicBezTo>
                  <a:cubicBezTo>
                    <a:pt x="56578" y="89288"/>
                    <a:pt x="59373" y="87891"/>
                    <a:pt x="62167" y="86494"/>
                  </a:cubicBezTo>
                  <a:cubicBezTo>
                    <a:pt x="64961" y="85097"/>
                    <a:pt x="67755" y="82303"/>
                    <a:pt x="70548" y="79509"/>
                  </a:cubicBezTo>
                  <a:cubicBezTo>
                    <a:pt x="73343" y="76715"/>
                    <a:pt x="74740" y="72524"/>
                    <a:pt x="74740" y="68333"/>
                  </a:cubicBezTo>
                  <a:cubicBezTo>
                    <a:pt x="74740" y="64142"/>
                    <a:pt x="74740" y="58554"/>
                    <a:pt x="73343" y="54363"/>
                  </a:cubicBezTo>
                  <a:cubicBezTo>
                    <a:pt x="71946" y="48775"/>
                    <a:pt x="69152" y="43187"/>
                    <a:pt x="66358" y="36202"/>
                  </a:cubicBezTo>
                  <a:cubicBezTo>
                    <a:pt x="62167" y="29217"/>
                    <a:pt x="59373" y="25026"/>
                    <a:pt x="55182" y="20835"/>
                  </a:cubicBezTo>
                  <a:cubicBezTo>
                    <a:pt x="50991" y="16644"/>
                    <a:pt x="46800" y="13850"/>
                    <a:pt x="44006" y="12453"/>
                  </a:cubicBezTo>
                  <a:cubicBezTo>
                    <a:pt x="39815" y="11056"/>
                    <a:pt x="35623" y="9659"/>
                    <a:pt x="32830" y="11056"/>
                  </a:cubicBezTo>
                  <a:cubicBezTo>
                    <a:pt x="28638" y="11056"/>
                    <a:pt x="25845" y="12453"/>
                    <a:pt x="23051" y="13850"/>
                  </a:cubicBezTo>
                  <a:cubicBezTo>
                    <a:pt x="20257" y="15247"/>
                    <a:pt x="17463" y="18041"/>
                    <a:pt x="14668" y="20835"/>
                  </a:cubicBezTo>
                  <a:cubicBezTo>
                    <a:pt x="13272" y="23629"/>
                    <a:pt x="10478" y="27820"/>
                    <a:pt x="10478" y="32011"/>
                  </a:cubicBezTo>
                  <a:cubicBezTo>
                    <a:pt x="10478" y="36202"/>
                    <a:pt x="10478" y="40393"/>
                    <a:pt x="11875" y="45981"/>
                  </a:cubicBezTo>
                  <a:cubicBezTo>
                    <a:pt x="11875" y="51569"/>
                    <a:pt x="14668" y="57157"/>
                    <a:pt x="18860" y="64142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0" name="任意多边形: 形状 229">
              <a:extLst>
                <a:ext uri="{FF2B5EF4-FFF2-40B4-BE49-F238E27FC236}">
                  <a16:creationId xmlns="" xmlns:a16="http://schemas.microsoft.com/office/drawing/2014/main" id="{6C9EDCD2-26A3-4238-A43A-5532CED1CF76}"/>
                </a:ext>
              </a:extLst>
            </p:cNvPr>
            <p:cNvSpPr/>
            <p:nvPr/>
          </p:nvSpPr>
          <p:spPr>
            <a:xfrm>
              <a:off x="12537638" y="3704458"/>
              <a:ext cx="35277" cy="35153"/>
            </a:xfrm>
            <a:custGeom>
              <a:avLst/>
              <a:gdLst>
                <a:gd name="connsiteX0" fmla="*/ 30035 w 55880"/>
                <a:gd name="connsiteY0" fmla="*/ 45403 h 55880"/>
                <a:gd name="connsiteX1" fmla="*/ 39814 w 55880"/>
                <a:gd name="connsiteY1" fmla="*/ 41211 h 55880"/>
                <a:gd name="connsiteX2" fmla="*/ 45403 w 55880"/>
                <a:gd name="connsiteY2" fmla="*/ 35624 h 55880"/>
                <a:gd name="connsiteX3" fmla="*/ 48196 w 55880"/>
                <a:gd name="connsiteY3" fmla="*/ 28639 h 55880"/>
                <a:gd name="connsiteX4" fmla="*/ 46799 w 55880"/>
                <a:gd name="connsiteY4" fmla="*/ 20256 h 55880"/>
                <a:gd name="connsiteX5" fmla="*/ 42608 w 55880"/>
                <a:gd name="connsiteY5" fmla="*/ 13271 h 55880"/>
                <a:gd name="connsiteX6" fmla="*/ 35623 w 55880"/>
                <a:gd name="connsiteY6" fmla="*/ 10478 h 55880"/>
                <a:gd name="connsiteX7" fmla="*/ 28638 w 55880"/>
                <a:gd name="connsiteY7" fmla="*/ 11875 h 55880"/>
                <a:gd name="connsiteX8" fmla="*/ 20256 w 55880"/>
                <a:gd name="connsiteY8" fmla="*/ 14669 h 55880"/>
                <a:gd name="connsiteX9" fmla="*/ 10478 w 55880"/>
                <a:gd name="connsiteY9" fmla="*/ 18860 h 55880"/>
                <a:gd name="connsiteX10" fmla="*/ 21653 w 55880"/>
                <a:gd name="connsiteY10" fmla="*/ 50991 h 55880"/>
                <a:gd name="connsiteX11" fmla="*/ 30035 w 55880"/>
                <a:gd name="connsiteY11" fmla="*/ 45403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880" h="55880">
                  <a:moveTo>
                    <a:pt x="30035" y="45403"/>
                  </a:moveTo>
                  <a:cubicBezTo>
                    <a:pt x="34226" y="44006"/>
                    <a:pt x="37020" y="42609"/>
                    <a:pt x="39814" y="41211"/>
                  </a:cubicBezTo>
                  <a:cubicBezTo>
                    <a:pt x="42608" y="39815"/>
                    <a:pt x="44005" y="37021"/>
                    <a:pt x="45403" y="35624"/>
                  </a:cubicBezTo>
                  <a:cubicBezTo>
                    <a:pt x="46799" y="32830"/>
                    <a:pt x="46799" y="31433"/>
                    <a:pt x="48196" y="28639"/>
                  </a:cubicBezTo>
                  <a:cubicBezTo>
                    <a:pt x="48196" y="25845"/>
                    <a:pt x="48196" y="23051"/>
                    <a:pt x="46799" y="20256"/>
                  </a:cubicBezTo>
                  <a:cubicBezTo>
                    <a:pt x="45403" y="17463"/>
                    <a:pt x="44005" y="14669"/>
                    <a:pt x="42608" y="13271"/>
                  </a:cubicBezTo>
                  <a:cubicBezTo>
                    <a:pt x="41211" y="11875"/>
                    <a:pt x="38418" y="10478"/>
                    <a:pt x="35623" y="10478"/>
                  </a:cubicBezTo>
                  <a:cubicBezTo>
                    <a:pt x="32829" y="10478"/>
                    <a:pt x="31433" y="10478"/>
                    <a:pt x="28638" y="11875"/>
                  </a:cubicBezTo>
                  <a:cubicBezTo>
                    <a:pt x="25844" y="11875"/>
                    <a:pt x="23050" y="13271"/>
                    <a:pt x="20256" y="14669"/>
                  </a:cubicBezTo>
                  <a:lnTo>
                    <a:pt x="10478" y="18860"/>
                  </a:lnTo>
                  <a:lnTo>
                    <a:pt x="21653" y="50991"/>
                  </a:lnTo>
                  <a:lnTo>
                    <a:pt x="30035" y="45403"/>
                  </a:ln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1" name="任意多边形: 形状 230">
              <a:extLst>
                <a:ext uri="{FF2B5EF4-FFF2-40B4-BE49-F238E27FC236}">
                  <a16:creationId xmlns="" xmlns:a16="http://schemas.microsoft.com/office/drawing/2014/main" id="{EBE27185-C247-4307-BC18-BE34E05BD724}"/>
                </a:ext>
              </a:extLst>
            </p:cNvPr>
            <p:cNvSpPr/>
            <p:nvPr/>
          </p:nvSpPr>
          <p:spPr>
            <a:xfrm>
              <a:off x="13026223" y="4746089"/>
              <a:ext cx="8819" cy="26365"/>
            </a:xfrm>
            <a:custGeom>
              <a:avLst/>
              <a:gdLst>
                <a:gd name="connsiteX0" fmla="*/ 10478 w 13970"/>
                <a:gd name="connsiteY0" fmla="*/ 11525 h 41910"/>
                <a:gd name="connsiteX1" fmla="*/ 10478 w 13970"/>
                <a:gd name="connsiteY1" fmla="*/ 11525 h 41910"/>
                <a:gd name="connsiteX2" fmla="*/ 11874 w 13970"/>
                <a:gd name="connsiteY2" fmla="*/ 15716 h 41910"/>
                <a:gd name="connsiteX3" fmla="*/ 11874 w 13970"/>
                <a:gd name="connsiteY3" fmla="*/ 19907 h 41910"/>
                <a:gd name="connsiteX4" fmla="*/ 14668 w 13970"/>
                <a:gd name="connsiteY4" fmla="*/ 32480 h 41910"/>
                <a:gd name="connsiteX5" fmla="*/ 16065 w 13970"/>
                <a:gd name="connsiteY5" fmla="*/ 31083 h 41910"/>
                <a:gd name="connsiteX6" fmla="*/ 10478 w 13970"/>
                <a:gd name="connsiteY6" fmla="*/ 11525 h 41910"/>
                <a:gd name="connsiteX7" fmla="*/ 10478 w 13970"/>
                <a:gd name="connsiteY7" fmla="*/ 11525 h 4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41910">
                  <a:moveTo>
                    <a:pt x="10478" y="11525"/>
                  </a:moveTo>
                  <a:lnTo>
                    <a:pt x="10478" y="11525"/>
                  </a:lnTo>
                  <a:cubicBezTo>
                    <a:pt x="10478" y="12922"/>
                    <a:pt x="11874" y="14319"/>
                    <a:pt x="11874" y="15716"/>
                  </a:cubicBezTo>
                  <a:cubicBezTo>
                    <a:pt x="11874" y="17113"/>
                    <a:pt x="11874" y="18510"/>
                    <a:pt x="11874" y="19907"/>
                  </a:cubicBezTo>
                  <a:cubicBezTo>
                    <a:pt x="13271" y="24098"/>
                    <a:pt x="14668" y="28289"/>
                    <a:pt x="14668" y="32480"/>
                  </a:cubicBezTo>
                  <a:cubicBezTo>
                    <a:pt x="16065" y="32480"/>
                    <a:pt x="16065" y="31083"/>
                    <a:pt x="16065" y="31083"/>
                  </a:cubicBezTo>
                  <a:cubicBezTo>
                    <a:pt x="18859" y="28289"/>
                    <a:pt x="14668" y="17113"/>
                    <a:pt x="10478" y="11525"/>
                  </a:cubicBezTo>
                  <a:cubicBezTo>
                    <a:pt x="11874" y="10128"/>
                    <a:pt x="10478" y="10128"/>
                    <a:pt x="10478" y="11525"/>
                  </a:cubicBezTo>
                  <a:close/>
                </a:path>
              </a:pathLst>
            </a:custGeom>
            <a:solidFill>
              <a:srgbClr val="99784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33" name="组合 232">
            <a:extLst>
              <a:ext uri="{FF2B5EF4-FFF2-40B4-BE49-F238E27FC236}">
                <a16:creationId xmlns="" xmlns:a16="http://schemas.microsoft.com/office/drawing/2014/main" id="{CE11FE70-F6C3-41A1-8A0A-F3557C49B3B5}"/>
              </a:ext>
            </a:extLst>
          </p:cNvPr>
          <p:cNvGrpSpPr>
            <a:grpSpLocks noChangeAspect="1"/>
          </p:cNvGrpSpPr>
          <p:nvPr/>
        </p:nvGrpSpPr>
        <p:grpSpPr>
          <a:xfrm>
            <a:off x="5275812" y="2592470"/>
            <a:ext cx="1640375" cy="1634619"/>
            <a:chOff x="3560763" y="484823"/>
            <a:chExt cx="2193290" cy="2193290"/>
          </a:xfrm>
        </p:grpSpPr>
        <p:sp>
          <p:nvSpPr>
            <p:cNvPr id="234" name="任意多边形: 形状 233">
              <a:extLst>
                <a:ext uri="{FF2B5EF4-FFF2-40B4-BE49-F238E27FC236}">
                  <a16:creationId xmlns="" xmlns:a16="http://schemas.microsoft.com/office/drawing/2014/main" id="{3EE8A5DF-6CE5-4C05-9C39-6A48538C8522}"/>
                </a:ext>
              </a:extLst>
            </p:cNvPr>
            <p:cNvSpPr/>
            <p:nvPr/>
          </p:nvSpPr>
          <p:spPr>
            <a:xfrm>
              <a:off x="3560763" y="484823"/>
              <a:ext cx="2193290" cy="2193290"/>
            </a:xfrm>
            <a:custGeom>
              <a:avLst/>
              <a:gdLst>
                <a:gd name="connsiteX0" fmla="*/ 10478 w 2193290"/>
                <a:gd name="connsiteY0" fmla="*/ 1100138 h 2193290"/>
                <a:gd name="connsiteX1" fmla="*/ 1100138 w 2193290"/>
                <a:gd name="connsiteY1" fmla="*/ 10478 h 2193290"/>
                <a:gd name="connsiteX2" fmla="*/ 2189798 w 2193290"/>
                <a:gd name="connsiteY2" fmla="*/ 1100138 h 2193290"/>
                <a:gd name="connsiteX3" fmla="*/ 1100138 w 2193290"/>
                <a:gd name="connsiteY3" fmla="*/ 2189798 h 2193290"/>
                <a:gd name="connsiteX4" fmla="*/ 10478 w 2193290"/>
                <a:gd name="connsiteY4" fmla="*/ 1100138 h 219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3290" h="2193290">
                  <a:moveTo>
                    <a:pt x="10478" y="1100138"/>
                  </a:moveTo>
                  <a:cubicBezTo>
                    <a:pt x="10478" y="499428"/>
                    <a:pt x="498030" y="10478"/>
                    <a:pt x="1100138" y="10478"/>
                  </a:cubicBezTo>
                  <a:cubicBezTo>
                    <a:pt x="1702245" y="10478"/>
                    <a:pt x="2189798" y="498031"/>
                    <a:pt x="2189798" y="1100138"/>
                  </a:cubicBezTo>
                  <a:cubicBezTo>
                    <a:pt x="2189798" y="1700848"/>
                    <a:pt x="1702245" y="2189798"/>
                    <a:pt x="1100138" y="2189798"/>
                  </a:cubicBezTo>
                  <a:cubicBezTo>
                    <a:pt x="498030" y="2188401"/>
                    <a:pt x="10478" y="1700848"/>
                    <a:pt x="10478" y="110013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5" name="任意多边形: 形状 234">
              <a:extLst>
                <a:ext uri="{FF2B5EF4-FFF2-40B4-BE49-F238E27FC236}">
                  <a16:creationId xmlns="" xmlns:a16="http://schemas.microsoft.com/office/drawing/2014/main" id="{8B7FFEC6-10AB-4850-A177-EF6CC84F4E6B}"/>
                </a:ext>
              </a:extLst>
            </p:cNvPr>
            <p:cNvSpPr/>
            <p:nvPr/>
          </p:nvSpPr>
          <p:spPr>
            <a:xfrm>
              <a:off x="4486973" y="1817561"/>
              <a:ext cx="55880" cy="139700"/>
            </a:xfrm>
            <a:custGeom>
              <a:avLst/>
              <a:gdLst>
                <a:gd name="connsiteX0" fmla="*/ 56579 w 55880"/>
                <a:gd name="connsiteY0" fmla="*/ 27241 h 139700"/>
                <a:gd name="connsiteX1" fmla="*/ 39815 w 55880"/>
                <a:gd name="connsiteY1" fmla="*/ 10478 h 139700"/>
                <a:gd name="connsiteX2" fmla="*/ 34227 w 55880"/>
                <a:gd name="connsiteY2" fmla="*/ 10478 h 139700"/>
                <a:gd name="connsiteX3" fmla="*/ 10478 w 55880"/>
                <a:gd name="connsiteY3" fmla="*/ 21653 h 139700"/>
                <a:gd name="connsiteX4" fmla="*/ 10478 w 55880"/>
                <a:gd name="connsiteY4" fmla="*/ 45403 h 139700"/>
                <a:gd name="connsiteX5" fmla="*/ 34227 w 55880"/>
                <a:gd name="connsiteY5" fmla="*/ 32829 h 139700"/>
                <a:gd name="connsiteX6" fmla="*/ 34227 w 55880"/>
                <a:gd name="connsiteY6" fmla="*/ 137604 h 139700"/>
                <a:gd name="connsiteX7" fmla="*/ 57976 w 55880"/>
                <a:gd name="connsiteY7" fmla="*/ 137604 h 139700"/>
                <a:gd name="connsiteX8" fmla="*/ 57976 w 55880"/>
                <a:gd name="connsiteY8" fmla="*/ 27241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139700">
                  <a:moveTo>
                    <a:pt x="56579" y="27241"/>
                  </a:moveTo>
                  <a:cubicBezTo>
                    <a:pt x="56579" y="17463"/>
                    <a:pt x="48197" y="10478"/>
                    <a:pt x="39815" y="10478"/>
                  </a:cubicBezTo>
                  <a:lnTo>
                    <a:pt x="34227" y="10478"/>
                  </a:lnTo>
                  <a:lnTo>
                    <a:pt x="10478" y="21653"/>
                  </a:lnTo>
                  <a:lnTo>
                    <a:pt x="10478" y="45403"/>
                  </a:lnTo>
                  <a:lnTo>
                    <a:pt x="34227" y="32829"/>
                  </a:lnTo>
                  <a:lnTo>
                    <a:pt x="34227" y="137604"/>
                  </a:lnTo>
                  <a:lnTo>
                    <a:pt x="57976" y="137604"/>
                  </a:lnTo>
                  <a:lnTo>
                    <a:pt x="57976" y="2724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6" name="任意多边形: 形状 235">
              <a:extLst>
                <a:ext uri="{FF2B5EF4-FFF2-40B4-BE49-F238E27FC236}">
                  <a16:creationId xmlns="" xmlns:a16="http://schemas.microsoft.com/office/drawing/2014/main" id="{55C629ED-15BA-477D-AF25-CF2ABC9FF262}"/>
                </a:ext>
              </a:extLst>
            </p:cNvPr>
            <p:cNvSpPr/>
            <p:nvPr/>
          </p:nvSpPr>
          <p:spPr>
            <a:xfrm>
              <a:off x="4742625" y="1817561"/>
              <a:ext cx="83820" cy="139700"/>
            </a:xfrm>
            <a:custGeom>
              <a:avLst/>
              <a:gdLst>
                <a:gd name="connsiteX0" fmla="*/ 21653 w 83820"/>
                <a:gd name="connsiteY0" fmla="*/ 69151 h 139700"/>
                <a:gd name="connsiteX1" fmla="*/ 10478 w 83820"/>
                <a:gd name="connsiteY1" fmla="*/ 85916 h 139700"/>
                <a:gd name="connsiteX2" fmla="*/ 10478 w 83820"/>
                <a:gd name="connsiteY2" fmla="*/ 85916 h 139700"/>
                <a:gd name="connsiteX3" fmla="*/ 10478 w 83820"/>
                <a:gd name="connsiteY3" fmla="*/ 137604 h 139700"/>
                <a:gd name="connsiteX4" fmla="*/ 80328 w 83820"/>
                <a:gd name="connsiteY4" fmla="*/ 137604 h 139700"/>
                <a:gd name="connsiteX5" fmla="*/ 80328 w 83820"/>
                <a:gd name="connsiteY5" fmla="*/ 113856 h 139700"/>
                <a:gd name="connsiteX6" fmla="*/ 34226 w 83820"/>
                <a:gd name="connsiteY6" fmla="*/ 113856 h 139700"/>
                <a:gd name="connsiteX7" fmla="*/ 34226 w 83820"/>
                <a:gd name="connsiteY7" fmla="*/ 88709 h 139700"/>
                <a:gd name="connsiteX8" fmla="*/ 69151 w 83820"/>
                <a:gd name="connsiteY8" fmla="*/ 78931 h 139700"/>
                <a:gd name="connsiteX9" fmla="*/ 80328 w 83820"/>
                <a:gd name="connsiteY9" fmla="*/ 62166 h 139700"/>
                <a:gd name="connsiteX10" fmla="*/ 80328 w 83820"/>
                <a:gd name="connsiteY10" fmla="*/ 27241 h 139700"/>
                <a:gd name="connsiteX11" fmla="*/ 63563 w 83820"/>
                <a:gd name="connsiteY11" fmla="*/ 10478 h 139700"/>
                <a:gd name="connsiteX12" fmla="*/ 28638 w 83820"/>
                <a:gd name="connsiteY12" fmla="*/ 10478 h 139700"/>
                <a:gd name="connsiteX13" fmla="*/ 11875 w 83820"/>
                <a:gd name="connsiteY13" fmla="*/ 27241 h 139700"/>
                <a:gd name="connsiteX14" fmla="*/ 11875 w 83820"/>
                <a:gd name="connsiteY14" fmla="*/ 44006 h 139700"/>
                <a:gd name="connsiteX15" fmla="*/ 35623 w 83820"/>
                <a:gd name="connsiteY15" fmla="*/ 44006 h 139700"/>
                <a:gd name="connsiteX16" fmla="*/ 35623 w 83820"/>
                <a:gd name="connsiteY16" fmla="*/ 32829 h 139700"/>
                <a:gd name="connsiteX17" fmla="*/ 59373 w 83820"/>
                <a:gd name="connsiteY17" fmla="*/ 32829 h 139700"/>
                <a:gd name="connsiteX18" fmla="*/ 59373 w 83820"/>
                <a:gd name="connsiteY18" fmla="*/ 57976 h 139700"/>
                <a:gd name="connsiteX19" fmla="*/ 21653 w 83820"/>
                <a:gd name="connsiteY19" fmla="*/ 69151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3820" h="139700">
                  <a:moveTo>
                    <a:pt x="21653" y="69151"/>
                  </a:moveTo>
                  <a:cubicBezTo>
                    <a:pt x="14668" y="71946"/>
                    <a:pt x="10478" y="77533"/>
                    <a:pt x="10478" y="85916"/>
                  </a:cubicBezTo>
                  <a:cubicBezTo>
                    <a:pt x="10478" y="85916"/>
                    <a:pt x="10478" y="85916"/>
                    <a:pt x="10478" y="85916"/>
                  </a:cubicBezTo>
                  <a:lnTo>
                    <a:pt x="10478" y="137604"/>
                  </a:lnTo>
                  <a:lnTo>
                    <a:pt x="80328" y="137604"/>
                  </a:lnTo>
                  <a:lnTo>
                    <a:pt x="80328" y="113856"/>
                  </a:lnTo>
                  <a:lnTo>
                    <a:pt x="34226" y="113856"/>
                  </a:lnTo>
                  <a:lnTo>
                    <a:pt x="34226" y="88709"/>
                  </a:lnTo>
                  <a:lnTo>
                    <a:pt x="69151" y="78931"/>
                  </a:lnTo>
                  <a:cubicBezTo>
                    <a:pt x="76136" y="76136"/>
                    <a:pt x="80328" y="70548"/>
                    <a:pt x="80328" y="62166"/>
                  </a:cubicBezTo>
                  <a:lnTo>
                    <a:pt x="80328" y="27241"/>
                  </a:lnTo>
                  <a:cubicBezTo>
                    <a:pt x="80328" y="17463"/>
                    <a:pt x="71945" y="10478"/>
                    <a:pt x="63563" y="10478"/>
                  </a:cubicBezTo>
                  <a:lnTo>
                    <a:pt x="28638" y="10478"/>
                  </a:lnTo>
                  <a:cubicBezTo>
                    <a:pt x="18860" y="10478"/>
                    <a:pt x="11875" y="18859"/>
                    <a:pt x="11875" y="27241"/>
                  </a:cubicBezTo>
                  <a:lnTo>
                    <a:pt x="11875" y="44006"/>
                  </a:lnTo>
                  <a:lnTo>
                    <a:pt x="35623" y="44006"/>
                  </a:lnTo>
                  <a:lnTo>
                    <a:pt x="35623" y="32829"/>
                  </a:lnTo>
                  <a:lnTo>
                    <a:pt x="59373" y="32829"/>
                  </a:lnTo>
                  <a:lnTo>
                    <a:pt x="59373" y="57976"/>
                  </a:lnTo>
                  <a:lnTo>
                    <a:pt x="21653" y="6915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7" name="任意多边形: 形状 236">
              <a:extLst>
                <a:ext uri="{FF2B5EF4-FFF2-40B4-BE49-F238E27FC236}">
                  <a16:creationId xmlns="" xmlns:a16="http://schemas.microsoft.com/office/drawing/2014/main" id="{65E4D747-BA66-4C93-9F7E-290D0BB4C12C}"/>
                </a:ext>
              </a:extLst>
            </p:cNvPr>
            <p:cNvSpPr/>
            <p:nvPr/>
          </p:nvSpPr>
          <p:spPr>
            <a:xfrm>
              <a:off x="4556823" y="1818958"/>
              <a:ext cx="83820" cy="139700"/>
            </a:xfrm>
            <a:custGeom>
              <a:avLst/>
              <a:gdLst>
                <a:gd name="connsiteX0" fmla="*/ 10478 w 83820"/>
                <a:gd name="connsiteY0" fmla="*/ 112459 h 139700"/>
                <a:gd name="connsiteX1" fmla="*/ 10478 w 83820"/>
                <a:gd name="connsiteY1" fmla="*/ 136208 h 139700"/>
                <a:gd name="connsiteX2" fmla="*/ 62167 w 83820"/>
                <a:gd name="connsiteY2" fmla="*/ 136208 h 139700"/>
                <a:gd name="connsiteX3" fmla="*/ 78931 w 83820"/>
                <a:gd name="connsiteY3" fmla="*/ 119444 h 139700"/>
                <a:gd name="connsiteX4" fmla="*/ 78931 w 83820"/>
                <a:gd name="connsiteY4" fmla="*/ 27241 h 139700"/>
                <a:gd name="connsiteX5" fmla="*/ 62167 w 83820"/>
                <a:gd name="connsiteY5" fmla="*/ 10478 h 139700"/>
                <a:gd name="connsiteX6" fmla="*/ 27242 w 83820"/>
                <a:gd name="connsiteY6" fmla="*/ 10478 h 139700"/>
                <a:gd name="connsiteX7" fmla="*/ 10478 w 83820"/>
                <a:gd name="connsiteY7" fmla="*/ 27241 h 139700"/>
                <a:gd name="connsiteX8" fmla="*/ 10478 w 83820"/>
                <a:gd name="connsiteY8" fmla="*/ 73343 h 139700"/>
                <a:gd name="connsiteX9" fmla="*/ 27242 w 83820"/>
                <a:gd name="connsiteY9" fmla="*/ 90106 h 139700"/>
                <a:gd name="connsiteX10" fmla="*/ 56579 w 83820"/>
                <a:gd name="connsiteY10" fmla="*/ 90106 h 139700"/>
                <a:gd name="connsiteX11" fmla="*/ 56579 w 83820"/>
                <a:gd name="connsiteY11" fmla="*/ 113856 h 139700"/>
                <a:gd name="connsiteX12" fmla="*/ 10478 w 83820"/>
                <a:gd name="connsiteY12" fmla="*/ 113856 h 139700"/>
                <a:gd name="connsiteX13" fmla="*/ 34227 w 83820"/>
                <a:gd name="connsiteY13" fmla="*/ 66358 h 139700"/>
                <a:gd name="connsiteX14" fmla="*/ 34227 w 83820"/>
                <a:gd name="connsiteY14" fmla="*/ 31433 h 139700"/>
                <a:gd name="connsiteX15" fmla="*/ 57976 w 83820"/>
                <a:gd name="connsiteY15" fmla="*/ 31433 h 139700"/>
                <a:gd name="connsiteX16" fmla="*/ 57976 w 83820"/>
                <a:gd name="connsiteY16" fmla="*/ 66358 h 139700"/>
                <a:gd name="connsiteX17" fmla="*/ 34227 w 83820"/>
                <a:gd name="connsiteY17" fmla="*/ 663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820" h="139700">
                  <a:moveTo>
                    <a:pt x="10478" y="112459"/>
                  </a:moveTo>
                  <a:lnTo>
                    <a:pt x="10478" y="136208"/>
                  </a:lnTo>
                  <a:lnTo>
                    <a:pt x="62167" y="136208"/>
                  </a:lnTo>
                  <a:cubicBezTo>
                    <a:pt x="71946" y="136208"/>
                    <a:pt x="78931" y="127826"/>
                    <a:pt x="78931" y="119444"/>
                  </a:cubicBezTo>
                  <a:lnTo>
                    <a:pt x="78931" y="27241"/>
                  </a:lnTo>
                  <a:cubicBezTo>
                    <a:pt x="78931" y="17463"/>
                    <a:pt x="70549" y="10478"/>
                    <a:pt x="62167" y="10478"/>
                  </a:cubicBezTo>
                  <a:lnTo>
                    <a:pt x="27242" y="10478"/>
                  </a:lnTo>
                  <a:cubicBezTo>
                    <a:pt x="17463" y="10478"/>
                    <a:pt x="10478" y="18859"/>
                    <a:pt x="10478" y="27241"/>
                  </a:cubicBezTo>
                  <a:lnTo>
                    <a:pt x="10478" y="73343"/>
                  </a:lnTo>
                  <a:cubicBezTo>
                    <a:pt x="10478" y="83121"/>
                    <a:pt x="18860" y="90106"/>
                    <a:pt x="27242" y="90106"/>
                  </a:cubicBezTo>
                  <a:lnTo>
                    <a:pt x="56579" y="90106"/>
                  </a:lnTo>
                  <a:lnTo>
                    <a:pt x="56579" y="113856"/>
                  </a:lnTo>
                  <a:lnTo>
                    <a:pt x="10478" y="113856"/>
                  </a:lnTo>
                  <a:close/>
                  <a:moveTo>
                    <a:pt x="34227" y="66358"/>
                  </a:moveTo>
                  <a:lnTo>
                    <a:pt x="34227" y="31433"/>
                  </a:lnTo>
                  <a:lnTo>
                    <a:pt x="57976" y="31433"/>
                  </a:lnTo>
                  <a:lnTo>
                    <a:pt x="57976" y="66358"/>
                  </a:lnTo>
                  <a:lnTo>
                    <a:pt x="34227" y="6635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8" name="任意多边形: 形状 237">
              <a:extLst>
                <a:ext uri="{FF2B5EF4-FFF2-40B4-BE49-F238E27FC236}">
                  <a16:creationId xmlns="" xmlns:a16="http://schemas.microsoft.com/office/drawing/2014/main" id="{C9D73878-1A8E-4F4E-BBF0-E49C5D399116}"/>
                </a:ext>
              </a:extLst>
            </p:cNvPr>
            <p:cNvSpPr/>
            <p:nvPr/>
          </p:nvSpPr>
          <p:spPr>
            <a:xfrm>
              <a:off x="4650423" y="1817561"/>
              <a:ext cx="83820" cy="139700"/>
            </a:xfrm>
            <a:custGeom>
              <a:avLst/>
              <a:gdLst>
                <a:gd name="connsiteX0" fmla="*/ 78930 w 83820"/>
                <a:gd name="connsiteY0" fmla="*/ 119443 h 139700"/>
                <a:gd name="connsiteX1" fmla="*/ 78930 w 83820"/>
                <a:gd name="connsiteY1" fmla="*/ 27241 h 139700"/>
                <a:gd name="connsiteX2" fmla="*/ 62167 w 83820"/>
                <a:gd name="connsiteY2" fmla="*/ 10478 h 139700"/>
                <a:gd name="connsiteX3" fmla="*/ 27242 w 83820"/>
                <a:gd name="connsiteY3" fmla="*/ 10478 h 139700"/>
                <a:gd name="connsiteX4" fmla="*/ 10478 w 83820"/>
                <a:gd name="connsiteY4" fmla="*/ 27241 h 139700"/>
                <a:gd name="connsiteX5" fmla="*/ 10478 w 83820"/>
                <a:gd name="connsiteY5" fmla="*/ 119443 h 139700"/>
                <a:gd name="connsiteX6" fmla="*/ 10478 w 83820"/>
                <a:gd name="connsiteY6" fmla="*/ 119443 h 139700"/>
                <a:gd name="connsiteX7" fmla="*/ 27242 w 83820"/>
                <a:gd name="connsiteY7" fmla="*/ 136208 h 139700"/>
                <a:gd name="connsiteX8" fmla="*/ 62167 w 83820"/>
                <a:gd name="connsiteY8" fmla="*/ 136208 h 139700"/>
                <a:gd name="connsiteX9" fmla="*/ 78930 w 83820"/>
                <a:gd name="connsiteY9" fmla="*/ 119443 h 139700"/>
                <a:gd name="connsiteX10" fmla="*/ 56578 w 83820"/>
                <a:gd name="connsiteY10" fmla="*/ 113856 h 139700"/>
                <a:gd name="connsiteX11" fmla="*/ 32830 w 83820"/>
                <a:gd name="connsiteY11" fmla="*/ 113856 h 139700"/>
                <a:gd name="connsiteX12" fmla="*/ 32830 w 83820"/>
                <a:gd name="connsiteY12" fmla="*/ 32829 h 139700"/>
                <a:gd name="connsiteX13" fmla="*/ 56578 w 83820"/>
                <a:gd name="connsiteY13" fmla="*/ 32829 h 139700"/>
                <a:gd name="connsiteX14" fmla="*/ 56578 w 83820"/>
                <a:gd name="connsiteY14" fmla="*/ 113856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3820" h="139700">
                  <a:moveTo>
                    <a:pt x="78930" y="119443"/>
                  </a:moveTo>
                  <a:lnTo>
                    <a:pt x="78930" y="27241"/>
                  </a:lnTo>
                  <a:cubicBezTo>
                    <a:pt x="78930" y="17463"/>
                    <a:pt x="70548" y="10478"/>
                    <a:pt x="62167" y="10478"/>
                  </a:cubicBezTo>
                  <a:lnTo>
                    <a:pt x="27242" y="10478"/>
                  </a:lnTo>
                  <a:cubicBezTo>
                    <a:pt x="17463" y="10478"/>
                    <a:pt x="10478" y="18859"/>
                    <a:pt x="10478" y="27241"/>
                  </a:cubicBezTo>
                  <a:lnTo>
                    <a:pt x="10478" y="119443"/>
                  </a:lnTo>
                  <a:lnTo>
                    <a:pt x="10478" y="119443"/>
                  </a:lnTo>
                  <a:cubicBezTo>
                    <a:pt x="10478" y="129223"/>
                    <a:pt x="18860" y="136208"/>
                    <a:pt x="27242" y="136208"/>
                  </a:cubicBezTo>
                  <a:lnTo>
                    <a:pt x="62167" y="136208"/>
                  </a:lnTo>
                  <a:cubicBezTo>
                    <a:pt x="71945" y="137604"/>
                    <a:pt x="78930" y="129223"/>
                    <a:pt x="78930" y="119443"/>
                  </a:cubicBezTo>
                  <a:close/>
                  <a:moveTo>
                    <a:pt x="56578" y="113856"/>
                  </a:moveTo>
                  <a:lnTo>
                    <a:pt x="32830" y="113856"/>
                  </a:lnTo>
                  <a:lnTo>
                    <a:pt x="32830" y="32829"/>
                  </a:lnTo>
                  <a:lnTo>
                    <a:pt x="56578" y="32829"/>
                  </a:lnTo>
                  <a:lnTo>
                    <a:pt x="56578" y="1138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39" name="任意多边形: 形状 238">
              <a:extLst>
                <a:ext uri="{FF2B5EF4-FFF2-40B4-BE49-F238E27FC236}">
                  <a16:creationId xmlns="" xmlns:a16="http://schemas.microsoft.com/office/drawing/2014/main" id="{9F434475-B8E9-436A-93BE-09C485BC75F3}"/>
                </a:ext>
              </a:extLst>
            </p:cNvPr>
            <p:cNvSpPr/>
            <p:nvPr/>
          </p:nvSpPr>
          <p:spPr>
            <a:xfrm>
              <a:off x="4621086" y="1469708"/>
              <a:ext cx="69850" cy="83820"/>
            </a:xfrm>
            <a:custGeom>
              <a:avLst/>
              <a:gdLst>
                <a:gd name="connsiteX0" fmla="*/ 10477 w 69850"/>
                <a:gd name="connsiteY0" fmla="*/ 10478 h 83820"/>
                <a:gd name="connsiteX1" fmla="*/ 67755 w 69850"/>
                <a:gd name="connsiteY1" fmla="*/ 10478 h 83820"/>
                <a:gd name="connsiteX2" fmla="*/ 67755 w 69850"/>
                <a:gd name="connsiteY2" fmla="*/ 80328 h 83820"/>
                <a:gd name="connsiteX3" fmla="*/ 10477 w 69850"/>
                <a:gd name="connsiteY3" fmla="*/ 80328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50" h="83820">
                  <a:moveTo>
                    <a:pt x="10477" y="10478"/>
                  </a:moveTo>
                  <a:lnTo>
                    <a:pt x="67755" y="10478"/>
                  </a:lnTo>
                  <a:lnTo>
                    <a:pt x="67755" y="80328"/>
                  </a:lnTo>
                  <a:lnTo>
                    <a:pt x="10477" y="803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0" name="任意多边形: 形状 239">
              <a:extLst>
                <a:ext uri="{FF2B5EF4-FFF2-40B4-BE49-F238E27FC236}">
                  <a16:creationId xmlns="" xmlns:a16="http://schemas.microsoft.com/office/drawing/2014/main" id="{2C42E7B5-679E-42BB-AD12-4B1B735AC668}"/>
                </a:ext>
              </a:extLst>
            </p:cNvPr>
            <p:cNvSpPr/>
            <p:nvPr/>
          </p:nvSpPr>
          <p:spPr>
            <a:xfrm>
              <a:off x="4702112" y="1469708"/>
              <a:ext cx="55880" cy="83820"/>
            </a:xfrm>
            <a:custGeom>
              <a:avLst/>
              <a:gdLst>
                <a:gd name="connsiteX0" fmla="*/ 10478 w 55880"/>
                <a:gd name="connsiteY0" fmla="*/ 10478 h 83820"/>
                <a:gd name="connsiteX1" fmla="*/ 45403 w 55880"/>
                <a:gd name="connsiteY1" fmla="*/ 10478 h 83820"/>
                <a:gd name="connsiteX2" fmla="*/ 45403 w 55880"/>
                <a:gd name="connsiteY2" fmla="*/ 80328 h 83820"/>
                <a:gd name="connsiteX3" fmla="*/ 10478 w 55880"/>
                <a:gd name="connsiteY3" fmla="*/ 80328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80" h="83820">
                  <a:moveTo>
                    <a:pt x="10478" y="10478"/>
                  </a:moveTo>
                  <a:lnTo>
                    <a:pt x="45403" y="10478"/>
                  </a:lnTo>
                  <a:lnTo>
                    <a:pt x="45403" y="80328"/>
                  </a:lnTo>
                  <a:lnTo>
                    <a:pt x="10478" y="803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1" name="任意多边形: 形状 240">
              <a:extLst>
                <a:ext uri="{FF2B5EF4-FFF2-40B4-BE49-F238E27FC236}">
                  <a16:creationId xmlns="" xmlns:a16="http://schemas.microsoft.com/office/drawing/2014/main" id="{91F128C0-F52D-4B0D-86A0-3CE2EF751ECC}"/>
                </a:ext>
              </a:extLst>
            </p:cNvPr>
            <p:cNvSpPr/>
            <p:nvPr/>
          </p:nvSpPr>
          <p:spPr>
            <a:xfrm>
              <a:off x="4562412" y="1469708"/>
              <a:ext cx="55880" cy="83820"/>
            </a:xfrm>
            <a:custGeom>
              <a:avLst/>
              <a:gdLst>
                <a:gd name="connsiteX0" fmla="*/ 10478 w 55880"/>
                <a:gd name="connsiteY0" fmla="*/ 10478 h 83820"/>
                <a:gd name="connsiteX1" fmla="*/ 45403 w 55880"/>
                <a:gd name="connsiteY1" fmla="*/ 10478 h 83820"/>
                <a:gd name="connsiteX2" fmla="*/ 45403 w 55880"/>
                <a:gd name="connsiteY2" fmla="*/ 80328 h 83820"/>
                <a:gd name="connsiteX3" fmla="*/ 10478 w 55880"/>
                <a:gd name="connsiteY3" fmla="*/ 80328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80" h="83820">
                  <a:moveTo>
                    <a:pt x="10478" y="10478"/>
                  </a:moveTo>
                  <a:lnTo>
                    <a:pt x="45403" y="10478"/>
                  </a:lnTo>
                  <a:lnTo>
                    <a:pt x="45403" y="80328"/>
                  </a:lnTo>
                  <a:lnTo>
                    <a:pt x="10478" y="803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2" name="任意多边形: 形状 241">
              <a:extLst>
                <a:ext uri="{FF2B5EF4-FFF2-40B4-BE49-F238E27FC236}">
                  <a16:creationId xmlns="" xmlns:a16="http://schemas.microsoft.com/office/drawing/2014/main" id="{508A525F-8D83-486C-8224-C6DA41B8CA55}"/>
                </a:ext>
              </a:extLst>
            </p:cNvPr>
            <p:cNvSpPr/>
            <p:nvPr/>
          </p:nvSpPr>
          <p:spPr>
            <a:xfrm>
              <a:off x="4359847" y="1324419"/>
              <a:ext cx="600710" cy="461010"/>
            </a:xfrm>
            <a:custGeom>
              <a:avLst/>
              <a:gdLst>
                <a:gd name="connsiteX0" fmla="*/ 590233 w 600710"/>
                <a:gd name="connsiteY0" fmla="*/ 398844 h 461010"/>
                <a:gd name="connsiteX1" fmla="*/ 463105 w 600710"/>
                <a:gd name="connsiteY1" fmla="*/ 398844 h 461010"/>
                <a:gd name="connsiteX2" fmla="*/ 463105 w 600710"/>
                <a:gd name="connsiteY2" fmla="*/ 341567 h 461010"/>
                <a:gd name="connsiteX3" fmla="*/ 590233 w 600710"/>
                <a:gd name="connsiteY3" fmla="*/ 341567 h 461010"/>
                <a:gd name="connsiteX4" fmla="*/ 590233 w 600710"/>
                <a:gd name="connsiteY4" fmla="*/ 306642 h 461010"/>
                <a:gd name="connsiteX5" fmla="*/ 463105 w 600710"/>
                <a:gd name="connsiteY5" fmla="*/ 306642 h 461010"/>
                <a:gd name="connsiteX6" fmla="*/ 463105 w 600710"/>
                <a:gd name="connsiteY6" fmla="*/ 249364 h 461010"/>
                <a:gd name="connsiteX7" fmla="*/ 590233 w 600710"/>
                <a:gd name="connsiteY7" fmla="*/ 249364 h 461010"/>
                <a:gd name="connsiteX8" fmla="*/ 590233 w 600710"/>
                <a:gd name="connsiteY8" fmla="*/ 214439 h 461010"/>
                <a:gd name="connsiteX9" fmla="*/ 463105 w 600710"/>
                <a:gd name="connsiteY9" fmla="*/ 214439 h 461010"/>
                <a:gd name="connsiteX10" fmla="*/ 463105 w 600710"/>
                <a:gd name="connsiteY10" fmla="*/ 157163 h 461010"/>
                <a:gd name="connsiteX11" fmla="*/ 590233 w 600710"/>
                <a:gd name="connsiteY11" fmla="*/ 157163 h 461010"/>
                <a:gd name="connsiteX12" fmla="*/ 590233 w 600710"/>
                <a:gd name="connsiteY12" fmla="*/ 120841 h 461010"/>
                <a:gd name="connsiteX13" fmla="*/ 463105 w 600710"/>
                <a:gd name="connsiteY13" fmla="*/ 120841 h 461010"/>
                <a:gd name="connsiteX14" fmla="*/ 463105 w 600710"/>
                <a:gd name="connsiteY14" fmla="*/ 63564 h 461010"/>
                <a:gd name="connsiteX15" fmla="*/ 486854 w 600710"/>
                <a:gd name="connsiteY15" fmla="*/ 63564 h 461010"/>
                <a:gd name="connsiteX16" fmla="*/ 486854 w 600710"/>
                <a:gd name="connsiteY16" fmla="*/ 39815 h 461010"/>
                <a:gd name="connsiteX17" fmla="*/ 463105 w 600710"/>
                <a:gd name="connsiteY17" fmla="*/ 39815 h 461010"/>
                <a:gd name="connsiteX18" fmla="*/ 415608 w 600710"/>
                <a:gd name="connsiteY18" fmla="*/ 10478 h 461010"/>
                <a:gd name="connsiteX19" fmla="*/ 185103 w 600710"/>
                <a:gd name="connsiteY19" fmla="*/ 10478 h 461010"/>
                <a:gd name="connsiteX20" fmla="*/ 137604 w 600710"/>
                <a:gd name="connsiteY20" fmla="*/ 39815 h 461010"/>
                <a:gd name="connsiteX21" fmla="*/ 137604 w 600710"/>
                <a:gd name="connsiteY21" fmla="*/ 39815 h 461010"/>
                <a:gd name="connsiteX22" fmla="*/ 113855 w 600710"/>
                <a:gd name="connsiteY22" fmla="*/ 39815 h 461010"/>
                <a:gd name="connsiteX23" fmla="*/ 113855 w 600710"/>
                <a:gd name="connsiteY23" fmla="*/ 63564 h 461010"/>
                <a:gd name="connsiteX24" fmla="*/ 137604 w 600710"/>
                <a:gd name="connsiteY24" fmla="*/ 63564 h 461010"/>
                <a:gd name="connsiteX25" fmla="*/ 137604 w 600710"/>
                <a:gd name="connsiteY25" fmla="*/ 120841 h 461010"/>
                <a:gd name="connsiteX26" fmla="*/ 10478 w 600710"/>
                <a:gd name="connsiteY26" fmla="*/ 120841 h 461010"/>
                <a:gd name="connsiteX27" fmla="*/ 10478 w 600710"/>
                <a:gd name="connsiteY27" fmla="*/ 155766 h 461010"/>
                <a:gd name="connsiteX28" fmla="*/ 137604 w 600710"/>
                <a:gd name="connsiteY28" fmla="*/ 155766 h 461010"/>
                <a:gd name="connsiteX29" fmla="*/ 137604 w 600710"/>
                <a:gd name="connsiteY29" fmla="*/ 213043 h 461010"/>
                <a:gd name="connsiteX30" fmla="*/ 10478 w 600710"/>
                <a:gd name="connsiteY30" fmla="*/ 213043 h 461010"/>
                <a:gd name="connsiteX31" fmla="*/ 10478 w 600710"/>
                <a:gd name="connsiteY31" fmla="*/ 247968 h 461010"/>
                <a:gd name="connsiteX32" fmla="*/ 137604 w 600710"/>
                <a:gd name="connsiteY32" fmla="*/ 247968 h 461010"/>
                <a:gd name="connsiteX33" fmla="*/ 137604 w 600710"/>
                <a:gd name="connsiteY33" fmla="*/ 305244 h 461010"/>
                <a:gd name="connsiteX34" fmla="*/ 10478 w 600710"/>
                <a:gd name="connsiteY34" fmla="*/ 305244 h 461010"/>
                <a:gd name="connsiteX35" fmla="*/ 10478 w 600710"/>
                <a:gd name="connsiteY35" fmla="*/ 340169 h 461010"/>
                <a:gd name="connsiteX36" fmla="*/ 137604 w 600710"/>
                <a:gd name="connsiteY36" fmla="*/ 340169 h 461010"/>
                <a:gd name="connsiteX37" fmla="*/ 137604 w 600710"/>
                <a:gd name="connsiteY37" fmla="*/ 397447 h 461010"/>
                <a:gd name="connsiteX38" fmla="*/ 10478 w 600710"/>
                <a:gd name="connsiteY38" fmla="*/ 397447 h 461010"/>
                <a:gd name="connsiteX39" fmla="*/ 10478 w 600710"/>
                <a:gd name="connsiteY39" fmla="*/ 454724 h 461010"/>
                <a:gd name="connsiteX40" fmla="*/ 590233 w 600710"/>
                <a:gd name="connsiteY40" fmla="*/ 454724 h 461010"/>
                <a:gd name="connsiteX41" fmla="*/ 590233 w 600710"/>
                <a:gd name="connsiteY41" fmla="*/ 398844 h 461010"/>
                <a:gd name="connsiteX42" fmla="*/ 439356 w 600710"/>
                <a:gd name="connsiteY42" fmla="*/ 433769 h 461010"/>
                <a:gd name="connsiteX43" fmla="*/ 387668 w 600710"/>
                <a:gd name="connsiteY43" fmla="*/ 433769 h 461010"/>
                <a:gd name="connsiteX44" fmla="*/ 387668 w 600710"/>
                <a:gd name="connsiteY44" fmla="*/ 363919 h 461010"/>
                <a:gd name="connsiteX45" fmla="*/ 352743 w 600710"/>
                <a:gd name="connsiteY45" fmla="*/ 363919 h 461010"/>
                <a:gd name="connsiteX46" fmla="*/ 352743 w 600710"/>
                <a:gd name="connsiteY46" fmla="*/ 433769 h 461010"/>
                <a:gd name="connsiteX47" fmla="*/ 328993 w 600710"/>
                <a:gd name="connsiteY47" fmla="*/ 433769 h 461010"/>
                <a:gd name="connsiteX48" fmla="*/ 328993 w 600710"/>
                <a:gd name="connsiteY48" fmla="*/ 363919 h 461010"/>
                <a:gd name="connsiteX49" fmla="*/ 271716 w 600710"/>
                <a:gd name="connsiteY49" fmla="*/ 363919 h 461010"/>
                <a:gd name="connsiteX50" fmla="*/ 271716 w 600710"/>
                <a:gd name="connsiteY50" fmla="*/ 433769 h 461010"/>
                <a:gd name="connsiteX51" fmla="*/ 247968 w 600710"/>
                <a:gd name="connsiteY51" fmla="*/ 433769 h 461010"/>
                <a:gd name="connsiteX52" fmla="*/ 247968 w 600710"/>
                <a:gd name="connsiteY52" fmla="*/ 363919 h 461010"/>
                <a:gd name="connsiteX53" fmla="*/ 213043 w 600710"/>
                <a:gd name="connsiteY53" fmla="*/ 363919 h 461010"/>
                <a:gd name="connsiteX54" fmla="*/ 213043 w 600710"/>
                <a:gd name="connsiteY54" fmla="*/ 433769 h 461010"/>
                <a:gd name="connsiteX55" fmla="*/ 161353 w 600710"/>
                <a:gd name="connsiteY55" fmla="*/ 433769 h 461010"/>
                <a:gd name="connsiteX56" fmla="*/ 161353 w 600710"/>
                <a:gd name="connsiteY56" fmla="*/ 341567 h 461010"/>
                <a:gd name="connsiteX57" fmla="*/ 439356 w 600710"/>
                <a:gd name="connsiteY57" fmla="*/ 341567 h 461010"/>
                <a:gd name="connsiteX58" fmla="*/ 439356 w 600710"/>
                <a:gd name="connsiteY58" fmla="*/ 433769 h 461010"/>
                <a:gd name="connsiteX59" fmla="*/ 439356 w 600710"/>
                <a:gd name="connsiteY59" fmla="*/ 317818 h 461010"/>
                <a:gd name="connsiteX60" fmla="*/ 387668 w 600710"/>
                <a:gd name="connsiteY60" fmla="*/ 317818 h 461010"/>
                <a:gd name="connsiteX61" fmla="*/ 387668 w 600710"/>
                <a:gd name="connsiteY61" fmla="*/ 247968 h 461010"/>
                <a:gd name="connsiteX62" fmla="*/ 352743 w 600710"/>
                <a:gd name="connsiteY62" fmla="*/ 247968 h 461010"/>
                <a:gd name="connsiteX63" fmla="*/ 352743 w 600710"/>
                <a:gd name="connsiteY63" fmla="*/ 317818 h 461010"/>
                <a:gd name="connsiteX64" fmla="*/ 328993 w 600710"/>
                <a:gd name="connsiteY64" fmla="*/ 317818 h 461010"/>
                <a:gd name="connsiteX65" fmla="*/ 328993 w 600710"/>
                <a:gd name="connsiteY65" fmla="*/ 247968 h 461010"/>
                <a:gd name="connsiteX66" fmla="*/ 271716 w 600710"/>
                <a:gd name="connsiteY66" fmla="*/ 247968 h 461010"/>
                <a:gd name="connsiteX67" fmla="*/ 271716 w 600710"/>
                <a:gd name="connsiteY67" fmla="*/ 317818 h 461010"/>
                <a:gd name="connsiteX68" fmla="*/ 247968 w 600710"/>
                <a:gd name="connsiteY68" fmla="*/ 317818 h 461010"/>
                <a:gd name="connsiteX69" fmla="*/ 247968 w 600710"/>
                <a:gd name="connsiteY69" fmla="*/ 247968 h 461010"/>
                <a:gd name="connsiteX70" fmla="*/ 213043 w 600710"/>
                <a:gd name="connsiteY70" fmla="*/ 247968 h 461010"/>
                <a:gd name="connsiteX71" fmla="*/ 213043 w 600710"/>
                <a:gd name="connsiteY71" fmla="*/ 317818 h 461010"/>
                <a:gd name="connsiteX72" fmla="*/ 161353 w 600710"/>
                <a:gd name="connsiteY72" fmla="*/ 317818 h 461010"/>
                <a:gd name="connsiteX73" fmla="*/ 161353 w 600710"/>
                <a:gd name="connsiteY73" fmla="*/ 63564 h 461010"/>
                <a:gd name="connsiteX74" fmla="*/ 213043 w 600710"/>
                <a:gd name="connsiteY74" fmla="*/ 63564 h 461010"/>
                <a:gd name="connsiteX75" fmla="*/ 213043 w 600710"/>
                <a:gd name="connsiteY75" fmla="*/ 133414 h 461010"/>
                <a:gd name="connsiteX76" fmla="*/ 247968 w 600710"/>
                <a:gd name="connsiteY76" fmla="*/ 133414 h 461010"/>
                <a:gd name="connsiteX77" fmla="*/ 247968 w 600710"/>
                <a:gd name="connsiteY77" fmla="*/ 63564 h 461010"/>
                <a:gd name="connsiteX78" fmla="*/ 271716 w 600710"/>
                <a:gd name="connsiteY78" fmla="*/ 63564 h 461010"/>
                <a:gd name="connsiteX79" fmla="*/ 271716 w 600710"/>
                <a:gd name="connsiteY79" fmla="*/ 133414 h 461010"/>
                <a:gd name="connsiteX80" fmla="*/ 328993 w 600710"/>
                <a:gd name="connsiteY80" fmla="*/ 133414 h 461010"/>
                <a:gd name="connsiteX81" fmla="*/ 328993 w 600710"/>
                <a:gd name="connsiteY81" fmla="*/ 63564 h 461010"/>
                <a:gd name="connsiteX82" fmla="*/ 352743 w 600710"/>
                <a:gd name="connsiteY82" fmla="*/ 63564 h 461010"/>
                <a:gd name="connsiteX83" fmla="*/ 352743 w 600710"/>
                <a:gd name="connsiteY83" fmla="*/ 133414 h 461010"/>
                <a:gd name="connsiteX84" fmla="*/ 387668 w 600710"/>
                <a:gd name="connsiteY84" fmla="*/ 133414 h 461010"/>
                <a:gd name="connsiteX85" fmla="*/ 387668 w 600710"/>
                <a:gd name="connsiteY85" fmla="*/ 63564 h 461010"/>
                <a:gd name="connsiteX86" fmla="*/ 439356 w 600710"/>
                <a:gd name="connsiteY86" fmla="*/ 63564 h 461010"/>
                <a:gd name="connsiteX87" fmla="*/ 439356 w 600710"/>
                <a:gd name="connsiteY87" fmla="*/ 317818 h 461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600710" h="461010">
                  <a:moveTo>
                    <a:pt x="590233" y="398844"/>
                  </a:moveTo>
                  <a:lnTo>
                    <a:pt x="463105" y="398844"/>
                  </a:lnTo>
                  <a:lnTo>
                    <a:pt x="463105" y="341567"/>
                  </a:lnTo>
                  <a:lnTo>
                    <a:pt x="590233" y="341567"/>
                  </a:lnTo>
                  <a:lnTo>
                    <a:pt x="590233" y="306642"/>
                  </a:lnTo>
                  <a:lnTo>
                    <a:pt x="463105" y="306642"/>
                  </a:lnTo>
                  <a:lnTo>
                    <a:pt x="463105" y="249364"/>
                  </a:lnTo>
                  <a:lnTo>
                    <a:pt x="590233" y="249364"/>
                  </a:lnTo>
                  <a:lnTo>
                    <a:pt x="590233" y="214439"/>
                  </a:lnTo>
                  <a:lnTo>
                    <a:pt x="463105" y="214439"/>
                  </a:lnTo>
                  <a:lnTo>
                    <a:pt x="463105" y="157163"/>
                  </a:lnTo>
                  <a:lnTo>
                    <a:pt x="590233" y="157163"/>
                  </a:lnTo>
                  <a:lnTo>
                    <a:pt x="590233" y="120841"/>
                  </a:lnTo>
                  <a:lnTo>
                    <a:pt x="463105" y="120841"/>
                  </a:lnTo>
                  <a:lnTo>
                    <a:pt x="463105" y="63564"/>
                  </a:lnTo>
                  <a:lnTo>
                    <a:pt x="486854" y="63564"/>
                  </a:lnTo>
                  <a:lnTo>
                    <a:pt x="486854" y="39815"/>
                  </a:lnTo>
                  <a:lnTo>
                    <a:pt x="463105" y="39815"/>
                  </a:lnTo>
                  <a:lnTo>
                    <a:pt x="415608" y="10478"/>
                  </a:lnTo>
                  <a:lnTo>
                    <a:pt x="185103" y="10478"/>
                  </a:lnTo>
                  <a:lnTo>
                    <a:pt x="137604" y="39815"/>
                  </a:lnTo>
                  <a:lnTo>
                    <a:pt x="137604" y="39815"/>
                  </a:lnTo>
                  <a:lnTo>
                    <a:pt x="113855" y="39815"/>
                  </a:lnTo>
                  <a:lnTo>
                    <a:pt x="113855" y="63564"/>
                  </a:lnTo>
                  <a:lnTo>
                    <a:pt x="137604" y="63564"/>
                  </a:lnTo>
                  <a:lnTo>
                    <a:pt x="137604" y="120841"/>
                  </a:lnTo>
                  <a:lnTo>
                    <a:pt x="10478" y="120841"/>
                  </a:lnTo>
                  <a:lnTo>
                    <a:pt x="10478" y="155766"/>
                  </a:lnTo>
                  <a:lnTo>
                    <a:pt x="137604" y="155766"/>
                  </a:lnTo>
                  <a:lnTo>
                    <a:pt x="137604" y="213043"/>
                  </a:lnTo>
                  <a:lnTo>
                    <a:pt x="10478" y="213043"/>
                  </a:lnTo>
                  <a:lnTo>
                    <a:pt x="10478" y="247968"/>
                  </a:lnTo>
                  <a:lnTo>
                    <a:pt x="137604" y="247968"/>
                  </a:lnTo>
                  <a:lnTo>
                    <a:pt x="137604" y="305244"/>
                  </a:lnTo>
                  <a:lnTo>
                    <a:pt x="10478" y="305244"/>
                  </a:lnTo>
                  <a:lnTo>
                    <a:pt x="10478" y="340169"/>
                  </a:lnTo>
                  <a:lnTo>
                    <a:pt x="137604" y="340169"/>
                  </a:lnTo>
                  <a:lnTo>
                    <a:pt x="137604" y="397447"/>
                  </a:lnTo>
                  <a:lnTo>
                    <a:pt x="10478" y="397447"/>
                  </a:lnTo>
                  <a:lnTo>
                    <a:pt x="10478" y="454724"/>
                  </a:lnTo>
                  <a:lnTo>
                    <a:pt x="590233" y="454724"/>
                  </a:lnTo>
                  <a:lnTo>
                    <a:pt x="590233" y="398844"/>
                  </a:lnTo>
                  <a:close/>
                  <a:moveTo>
                    <a:pt x="439356" y="433769"/>
                  </a:moveTo>
                  <a:lnTo>
                    <a:pt x="387668" y="433769"/>
                  </a:lnTo>
                  <a:lnTo>
                    <a:pt x="387668" y="363919"/>
                  </a:lnTo>
                  <a:lnTo>
                    <a:pt x="352743" y="363919"/>
                  </a:lnTo>
                  <a:lnTo>
                    <a:pt x="352743" y="433769"/>
                  </a:lnTo>
                  <a:lnTo>
                    <a:pt x="328993" y="433769"/>
                  </a:lnTo>
                  <a:lnTo>
                    <a:pt x="328993" y="363919"/>
                  </a:lnTo>
                  <a:lnTo>
                    <a:pt x="271716" y="363919"/>
                  </a:lnTo>
                  <a:lnTo>
                    <a:pt x="271716" y="433769"/>
                  </a:lnTo>
                  <a:lnTo>
                    <a:pt x="247968" y="433769"/>
                  </a:lnTo>
                  <a:lnTo>
                    <a:pt x="247968" y="363919"/>
                  </a:lnTo>
                  <a:lnTo>
                    <a:pt x="213043" y="363919"/>
                  </a:lnTo>
                  <a:lnTo>
                    <a:pt x="213043" y="433769"/>
                  </a:lnTo>
                  <a:lnTo>
                    <a:pt x="161353" y="433769"/>
                  </a:lnTo>
                  <a:lnTo>
                    <a:pt x="161353" y="341567"/>
                  </a:lnTo>
                  <a:lnTo>
                    <a:pt x="439356" y="341567"/>
                  </a:lnTo>
                  <a:lnTo>
                    <a:pt x="439356" y="433769"/>
                  </a:lnTo>
                  <a:close/>
                  <a:moveTo>
                    <a:pt x="439356" y="317818"/>
                  </a:moveTo>
                  <a:lnTo>
                    <a:pt x="387668" y="317818"/>
                  </a:lnTo>
                  <a:lnTo>
                    <a:pt x="387668" y="247968"/>
                  </a:lnTo>
                  <a:lnTo>
                    <a:pt x="352743" y="247968"/>
                  </a:lnTo>
                  <a:lnTo>
                    <a:pt x="352743" y="317818"/>
                  </a:lnTo>
                  <a:lnTo>
                    <a:pt x="328993" y="317818"/>
                  </a:lnTo>
                  <a:lnTo>
                    <a:pt x="328993" y="247968"/>
                  </a:lnTo>
                  <a:lnTo>
                    <a:pt x="271716" y="247968"/>
                  </a:lnTo>
                  <a:lnTo>
                    <a:pt x="271716" y="317818"/>
                  </a:lnTo>
                  <a:lnTo>
                    <a:pt x="247968" y="317818"/>
                  </a:lnTo>
                  <a:lnTo>
                    <a:pt x="247968" y="247968"/>
                  </a:lnTo>
                  <a:lnTo>
                    <a:pt x="213043" y="247968"/>
                  </a:lnTo>
                  <a:lnTo>
                    <a:pt x="213043" y="317818"/>
                  </a:lnTo>
                  <a:lnTo>
                    <a:pt x="161353" y="317818"/>
                  </a:lnTo>
                  <a:lnTo>
                    <a:pt x="161353" y="63564"/>
                  </a:lnTo>
                  <a:lnTo>
                    <a:pt x="213043" y="63564"/>
                  </a:lnTo>
                  <a:lnTo>
                    <a:pt x="213043" y="133414"/>
                  </a:lnTo>
                  <a:lnTo>
                    <a:pt x="247968" y="133414"/>
                  </a:lnTo>
                  <a:lnTo>
                    <a:pt x="247968" y="63564"/>
                  </a:lnTo>
                  <a:lnTo>
                    <a:pt x="271716" y="63564"/>
                  </a:lnTo>
                  <a:lnTo>
                    <a:pt x="271716" y="133414"/>
                  </a:lnTo>
                  <a:lnTo>
                    <a:pt x="328993" y="133414"/>
                  </a:lnTo>
                  <a:lnTo>
                    <a:pt x="328993" y="63564"/>
                  </a:lnTo>
                  <a:lnTo>
                    <a:pt x="352743" y="63564"/>
                  </a:lnTo>
                  <a:lnTo>
                    <a:pt x="352743" y="133414"/>
                  </a:lnTo>
                  <a:lnTo>
                    <a:pt x="387668" y="133414"/>
                  </a:lnTo>
                  <a:lnTo>
                    <a:pt x="387668" y="63564"/>
                  </a:lnTo>
                  <a:lnTo>
                    <a:pt x="439356" y="63564"/>
                  </a:lnTo>
                  <a:lnTo>
                    <a:pt x="439356" y="31781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3" name="任意多边形: 形状 242">
              <a:extLst>
                <a:ext uri="{FF2B5EF4-FFF2-40B4-BE49-F238E27FC236}">
                  <a16:creationId xmlns="" xmlns:a16="http://schemas.microsoft.com/office/drawing/2014/main" id="{84B6F871-B269-4BCD-8272-D73DF1D044A1}"/>
                </a:ext>
              </a:extLst>
            </p:cNvPr>
            <p:cNvSpPr/>
            <p:nvPr/>
          </p:nvSpPr>
          <p:spPr>
            <a:xfrm>
              <a:off x="4359847" y="1283907"/>
              <a:ext cx="223520" cy="111760"/>
            </a:xfrm>
            <a:custGeom>
              <a:avLst/>
              <a:gdLst>
                <a:gd name="connsiteX0" fmla="*/ 10478 w 223520"/>
                <a:gd name="connsiteY0" fmla="*/ 104077 h 111760"/>
                <a:gd name="connsiteX1" fmla="*/ 97091 w 223520"/>
                <a:gd name="connsiteY1" fmla="*/ 104077 h 111760"/>
                <a:gd name="connsiteX2" fmla="*/ 97091 w 223520"/>
                <a:gd name="connsiteY2" fmla="*/ 63563 h 111760"/>
                <a:gd name="connsiteX3" fmla="*/ 132016 w 223520"/>
                <a:gd name="connsiteY3" fmla="*/ 63563 h 111760"/>
                <a:gd name="connsiteX4" fmla="*/ 215836 w 223520"/>
                <a:gd name="connsiteY4" fmla="*/ 10478 h 111760"/>
                <a:gd name="connsiteX5" fmla="*/ 10478 w 223520"/>
                <a:gd name="connsiteY5" fmla="*/ 10478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520" h="111760">
                  <a:moveTo>
                    <a:pt x="10478" y="104077"/>
                  </a:moveTo>
                  <a:lnTo>
                    <a:pt x="97091" y="104077"/>
                  </a:lnTo>
                  <a:lnTo>
                    <a:pt x="97091" y="63563"/>
                  </a:lnTo>
                  <a:lnTo>
                    <a:pt x="132016" y="63563"/>
                  </a:lnTo>
                  <a:lnTo>
                    <a:pt x="215836" y="10478"/>
                  </a:lnTo>
                  <a:lnTo>
                    <a:pt x="10478" y="1047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4" name="任意多边形: 形状 243">
              <a:extLst>
                <a:ext uri="{FF2B5EF4-FFF2-40B4-BE49-F238E27FC236}">
                  <a16:creationId xmlns="" xmlns:a16="http://schemas.microsoft.com/office/drawing/2014/main" id="{5B0D9A33-1428-49FA-B5BE-4BD5EA5EB0A1}"/>
                </a:ext>
              </a:extLst>
            </p:cNvPr>
            <p:cNvSpPr/>
            <p:nvPr/>
          </p:nvSpPr>
          <p:spPr>
            <a:xfrm>
              <a:off x="4734243" y="1283907"/>
              <a:ext cx="223520" cy="111760"/>
            </a:xfrm>
            <a:custGeom>
              <a:avLst/>
              <a:gdLst>
                <a:gd name="connsiteX0" fmla="*/ 129223 w 223520"/>
                <a:gd name="connsiteY0" fmla="*/ 63563 h 111760"/>
                <a:gd name="connsiteX1" fmla="*/ 129223 w 223520"/>
                <a:gd name="connsiteY1" fmla="*/ 104077 h 111760"/>
                <a:gd name="connsiteX2" fmla="*/ 215837 w 223520"/>
                <a:gd name="connsiteY2" fmla="*/ 104077 h 111760"/>
                <a:gd name="connsiteX3" fmla="*/ 215837 w 223520"/>
                <a:gd name="connsiteY3" fmla="*/ 10478 h 111760"/>
                <a:gd name="connsiteX4" fmla="*/ 10478 w 223520"/>
                <a:gd name="connsiteY4" fmla="*/ 10478 h 111760"/>
                <a:gd name="connsiteX5" fmla="*/ 94298 w 223520"/>
                <a:gd name="connsiteY5" fmla="*/ 63563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520" h="111760">
                  <a:moveTo>
                    <a:pt x="129223" y="63563"/>
                  </a:moveTo>
                  <a:lnTo>
                    <a:pt x="129223" y="104077"/>
                  </a:lnTo>
                  <a:lnTo>
                    <a:pt x="215837" y="104077"/>
                  </a:lnTo>
                  <a:lnTo>
                    <a:pt x="215837" y="10478"/>
                  </a:lnTo>
                  <a:lnTo>
                    <a:pt x="10478" y="10478"/>
                  </a:lnTo>
                  <a:lnTo>
                    <a:pt x="94298" y="6356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5" name="任意多边形: 形状 244">
              <a:extLst>
                <a:ext uri="{FF2B5EF4-FFF2-40B4-BE49-F238E27FC236}">
                  <a16:creationId xmlns="" xmlns:a16="http://schemas.microsoft.com/office/drawing/2014/main" id="{BCE3A452-B938-4EDE-97BD-E1DD1343F827}"/>
                </a:ext>
              </a:extLst>
            </p:cNvPr>
            <p:cNvSpPr/>
            <p:nvPr/>
          </p:nvSpPr>
          <p:spPr>
            <a:xfrm>
              <a:off x="4562412" y="1237806"/>
              <a:ext cx="195580" cy="83820"/>
            </a:xfrm>
            <a:custGeom>
              <a:avLst/>
              <a:gdLst>
                <a:gd name="connsiteX0" fmla="*/ 185103 w 195580"/>
                <a:gd name="connsiteY0" fmla="*/ 80328 h 83820"/>
                <a:gd name="connsiteX1" fmla="*/ 109664 w 195580"/>
                <a:gd name="connsiteY1" fmla="*/ 34226 h 83820"/>
                <a:gd name="connsiteX2" fmla="*/ 109664 w 195580"/>
                <a:gd name="connsiteY2" fmla="*/ 10478 h 83820"/>
                <a:gd name="connsiteX3" fmla="*/ 85915 w 195580"/>
                <a:gd name="connsiteY3" fmla="*/ 10478 h 83820"/>
                <a:gd name="connsiteX4" fmla="*/ 85915 w 195580"/>
                <a:gd name="connsiteY4" fmla="*/ 34226 h 83820"/>
                <a:gd name="connsiteX5" fmla="*/ 10478 w 195580"/>
                <a:gd name="connsiteY5" fmla="*/ 80328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580" h="83820">
                  <a:moveTo>
                    <a:pt x="185103" y="80328"/>
                  </a:moveTo>
                  <a:lnTo>
                    <a:pt x="109664" y="34226"/>
                  </a:lnTo>
                  <a:lnTo>
                    <a:pt x="109664" y="10478"/>
                  </a:lnTo>
                  <a:lnTo>
                    <a:pt x="85915" y="10478"/>
                  </a:lnTo>
                  <a:lnTo>
                    <a:pt x="85915" y="34226"/>
                  </a:lnTo>
                  <a:lnTo>
                    <a:pt x="10478" y="80328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6" name="任意多边形: 形状 245">
              <a:extLst>
                <a:ext uri="{FF2B5EF4-FFF2-40B4-BE49-F238E27FC236}">
                  <a16:creationId xmlns="" xmlns:a16="http://schemas.microsoft.com/office/drawing/2014/main" id="{A52001AF-2DBE-4C14-9131-45AFBF2578CB}"/>
                </a:ext>
              </a:extLst>
            </p:cNvPr>
            <p:cNvSpPr/>
            <p:nvPr/>
          </p:nvSpPr>
          <p:spPr>
            <a:xfrm>
              <a:off x="4609910" y="2106739"/>
              <a:ext cx="97790" cy="153670"/>
            </a:xfrm>
            <a:custGeom>
              <a:avLst/>
              <a:gdLst>
                <a:gd name="connsiteX0" fmla="*/ 73343 w 97790"/>
                <a:gd name="connsiteY0" fmla="*/ 10478 h 153670"/>
                <a:gd name="connsiteX1" fmla="*/ 27241 w 97790"/>
                <a:gd name="connsiteY1" fmla="*/ 10478 h 153670"/>
                <a:gd name="connsiteX2" fmla="*/ 10478 w 97790"/>
                <a:gd name="connsiteY2" fmla="*/ 62167 h 153670"/>
                <a:gd name="connsiteX3" fmla="*/ 27241 w 97790"/>
                <a:gd name="connsiteY3" fmla="*/ 148781 h 153670"/>
                <a:gd name="connsiteX4" fmla="*/ 73343 w 97790"/>
                <a:gd name="connsiteY4" fmla="*/ 148781 h 153670"/>
                <a:gd name="connsiteX5" fmla="*/ 90106 w 97790"/>
                <a:gd name="connsiteY5" fmla="*/ 62167 h 153670"/>
                <a:gd name="connsiteX6" fmla="*/ 73343 w 97790"/>
                <a:gd name="connsiteY6" fmla="*/ 10478 h 15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90" h="153670">
                  <a:moveTo>
                    <a:pt x="73343" y="10478"/>
                  </a:moveTo>
                  <a:lnTo>
                    <a:pt x="27241" y="10478"/>
                  </a:lnTo>
                  <a:cubicBezTo>
                    <a:pt x="27241" y="10478"/>
                    <a:pt x="27241" y="48197"/>
                    <a:pt x="10478" y="62167"/>
                  </a:cubicBezTo>
                  <a:cubicBezTo>
                    <a:pt x="28638" y="80328"/>
                    <a:pt x="27241" y="148781"/>
                    <a:pt x="27241" y="148781"/>
                  </a:cubicBezTo>
                  <a:lnTo>
                    <a:pt x="73343" y="148781"/>
                  </a:lnTo>
                  <a:cubicBezTo>
                    <a:pt x="73343" y="148781"/>
                    <a:pt x="71945" y="80328"/>
                    <a:pt x="90106" y="62167"/>
                  </a:cubicBezTo>
                  <a:cubicBezTo>
                    <a:pt x="73343" y="48197"/>
                    <a:pt x="73343" y="10478"/>
                    <a:pt x="73343" y="104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7" name="任意多边形: 形状 246">
              <a:extLst>
                <a:ext uri="{FF2B5EF4-FFF2-40B4-BE49-F238E27FC236}">
                  <a16:creationId xmlns="" xmlns:a16="http://schemas.microsoft.com/office/drawing/2014/main" id="{6444EFB4-A605-4BA3-ABCD-AD746A63200E}"/>
                </a:ext>
              </a:extLst>
            </p:cNvPr>
            <p:cNvSpPr/>
            <p:nvPr/>
          </p:nvSpPr>
          <p:spPr>
            <a:xfrm>
              <a:off x="4169639" y="1644783"/>
              <a:ext cx="139700" cy="153670"/>
            </a:xfrm>
            <a:custGeom>
              <a:avLst/>
              <a:gdLst>
                <a:gd name="connsiteX0" fmla="*/ 21869 w 139700"/>
                <a:gd name="connsiteY0" fmla="*/ 153918 h 153670"/>
                <a:gd name="connsiteX1" fmla="*/ 41427 w 139700"/>
                <a:gd name="connsiteY1" fmla="*/ 146933 h 153670"/>
                <a:gd name="connsiteX2" fmla="*/ 72161 w 139700"/>
                <a:gd name="connsiteY2" fmla="*/ 88259 h 153670"/>
                <a:gd name="connsiteX3" fmla="*/ 128041 w 139700"/>
                <a:gd name="connsiteY3" fmla="*/ 26791 h 153670"/>
                <a:gd name="connsiteX4" fmla="*/ 91719 w 139700"/>
                <a:gd name="connsiteY4" fmla="*/ 14218 h 153670"/>
                <a:gd name="connsiteX5" fmla="*/ 35839 w 139700"/>
                <a:gd name="connsiteY5" fmla="*/ 67304 h 153670"/>
                <a:gd name="connsiteX6" fmla="*/ 10693 w 139700"/>
                <a:gd name="connsiteY6" fmla="*/ 132963 h 153670"/>
                <a:gd name="connsiteX7" fmla="*/ 21869 w 139700"/>
                <a:gd name="connsiteY7" fmla="*/ 153918 h 15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0" h="153670">
                  <a:moveTo>
                    <a:pt x="21869" y="153918"/>
                  </a:moveTo>
                  <a:cubicBezTo>
                    <a:pt x="33045" y="159506"/>
                    <a:pt x="37236" y="152521"/>
                    <a:pt x="41427" y="146933"/>
                  </a:cubicBezTo>
                  <a:cubicBezTo>
                    <a:pt x="48412" y="138551"/>
                    <a:pt x="56794" y="112008"/>
                    <a:pt x="72161" y="88259"/>
                  </a:cubicBezTo>
                  <a:cubicBezTo>
                    <a:pt x="91719" y="57525"/>
                    <a:pt x="116865" y="35173"/>
                    <a:pt x="128041" y="26791"/>
                  </a:cubicBezTo>
                  <a:cubicBezTo>
                    <a:pt x="136423" y="19806"/>
                    <a:pt x="123850" y="3042"/>
                    <a:pt x="91719" y="14218"/>
                  </a:cubicBezTo>
                  <a:cubicBezTo>
                    <a:pt x="79146" y="18409"/>
                    <a:pt x="55397" y="36570"/>
                    <a:pt x="35839" y="67304"/>
                  </a:cubicBezTo>
                  <a:cubicBezTo>
                    <a:pt x="16281" y="98038"/>
                    <a:pt x="12090" y="123184"/>
                    <a:pt x="10693" y="132963"/>
                  </a:cubicBezTo>
                  <a:cubicBezTo>
                    <a:pt x="9296" y="142742"/>
                    <a:pt x="14884" y="151124"/>
                    <a:pt x="21869" y="15391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8" name="任意多边形: 形状 247">
              <a:extLst>
                <a:ext uri="{FF2B5EF4-FFF2-40B4-BE49-F238E27FC236}">
                  <a16:creationId xmlns="" xmlns:a16="http://schemas.microsoft.com/office/drawing/2014/main" id="{9654D9C4-316D-4AF9-B8BD-B4771B9332A1}"/>
                </a:ext>
              </a:extLst>
            </p:cNvPr>
            <p:cNvSpPr/>
            <p:nvPr/>
          </p:nvSpPr>
          <p:spPr>
            <a:xfrm>
              <a:off x="4143044" y="1572424"/>
              <a:ext cx="153670" cy="153670"/>
            </a:xfrm>
            <a:custGeom>
              <a:avLst/>
              <a:gdLst>
                <a:gd name="connsiteX0" fmla="*/ 20524 w 153670"/>
                <a:gd name="connsiteY0" fmla="*/ 142457 h 153670"/>
                <a:gd name="connsiteX1" fmla="*/ 40082 w 153670"/>
                <a:gd name="connsiteY1" fmla="*/ 138266 h 153670"/>
                <a:gd name="connsiteX2" fmla="*/ 79198 w 153670"/>
                <a:gd name="connsiteY2" fmla="*/ 83783 h 153670"/>
                <a:gd name="connsiteX3" fmla="*/ 143460 w 153670"/>
                <a:gd name="connsiteY3" fmla="*/ 29300 h 153670"/>
                <a:gd name="connsiteX4" fmla="*/ 109932 w 153670"/>
                <a:gd name="connsiteY4" fmla="*/ 12536 h 153670"/>
                <a:gd name="connsiteX5" fmla="*/ 45670 w 153670"/>
                <a:gd name="connsiteY5" fmla="*/ 58637 h 153670"/>
                <a:gd name="connsiteX6" fmla="*/ 10745 w 153670"/>
                <a:gd name="connsiteY6" fmla="*/ 121502 h 153670"/>
                <a:gd name="connsiteX7" fmla="*/ 20524 w 153670"/>
                <a:gd name="connsiteY7" fmla="*/ 142457 h 15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670" h="153670">
                  <a:moveTo>
                    <a:pt x="20524" y="142457"/>
                  </a:moveTo>
                  <a:cubicBezTo>
                    <a:pt x="30303" y="148045"/>
                    <a:pt x="35891" y="142457"/>
                    <a:pt x="40082" y="138266"/>
                  </a:cubicBezTo>
                  <a:cubicBezTo>
                    <a:pt x="47067" y="129884"/>
                    <a:pt x="59640" y="106135"/>
                    <a:pt x="79198" y="83783"/>
                  </a:cubicBezTo>
                  <a:cubicBezTo>
                    <a:pt x="104344" y="55843"/>
                    <a:pt x="130887" y="37682"/>
                    <a:pt x="143460" y="29300"/>
                  </a:cubicBezTo>
                  <a:cubicBezTo>
                    <a:pt x="151842" y="23712"/>
                    <a:pt x="142063" y="4154"/>
                    <a:pt x="109932" y="12536"/>
                  </a:cubicBezTo>
                  <a:cubicBezTo>
                    <a:pt x="95962" y="15330"/>
                    <a:pt x="70816" y="30697"/>
                    <a:pt x="45670" y="58637"/>
                  </a:cubicBezTo>
                  <a:cubicBezTo>
                    <a:pt x="20524" y="87974"/>
                    <a:pt x="13539" y="110326"/>
                    <a:pt x="10745" y="121502"/>
                  </a:cubicBezTo>
                  <a:cubicBezTo>
                    <a:pt x="9348" y="129884"/>
                    <a:pt x="13539" y="138266"/>
                    <a:pt x="20524" y="14245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9" name="任意多边形: 形状 248">
              <a:extLst>
                <a:ext uri="{FF2B5EF4-FFF2-40B4-BE49-F238E27FC236}">
                  <a16:creationId xmlns="" xmlns:a16="http://schemas.microsoft.com/office/drawing/2014/main" id="{64B44B2A-49B1-450C-8BCA-90210D158407}"/>
                </a:ext>
              </a:extLst>
            </p:cNvPr>
            <p:cNvSpPr/>
            <p:nvPr/>
          </p:nvSpPr>
          <p:spPr>
            <a:xfrm>
              <a:off x="4130560" y="1501287"/>
              <a:ext cx="167640" cy="139700"/>
            </a:xfrm>
            <a:custGeom>
              <a:avLst/>
              <a:gdLst>
                <a:gd name="connsiteX0" fmla="*/ 17641 w 167640"/>
                <a:gd name="connsiteY0" fmla="*/ 128377 h 139700"/>
                <a:gd name="connsiteX1" fmla="*/ 37199 w 167640"/>
                <a:gd name="connsiteY1" fmla="*/ 126980 h 139700"/>
                <a:gd name="connsiteX2" fmla="*/ 84697 w 167640"/>
                <a:gd name="connsiteY2" fmla="*/ 78085 h 139700"/>
                <a:gd name="connsiteX3" fmla="*/ 157341 w 167640"/>
                <a:gd name="connsiteY3" fmla="*/ 31984 h 139700"/>
                <a:gd name="connsiteX4" fmla="*/ 126607 w 167640"/>
                <a:gd name="connsiteY4" fmla="*/ 11029 h 139700"/>
                <a:gd name="connsiteX5" fmla="*/ 56757 w 167640"/>
                <a:gd name="connsiteY5" fmla="*/ 48748 h 139700"/>
                <a:gd name="connsiteX6" fmla="*/ 13450 w 167640"/>
                <a:gd name="connsiteY6" fmla="*/ 106025 h 139700"/>
                <a:gd name="connsiteX7" fmla="*/ 17641 w 167640"/>
                <a:gd name="connsiteY7" fmla="*/ 128377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640" h="139700">
                  <a:moveTo>
                    <a:pt x="17641" y="128377"/>
                  </a:moveTo>
                  <a:cubicBezTo>
                    <a:pt x="26023" y="135362"/>
                    <a:pt x="33008" y="131171"/>
                    <a:pt x="37199" y="126980"/>
                  </a:cubicBezTo>
                  <a:cubicBezTo>
                    <a:pt x="45581" y="119995"/>
                    <a:pt x="62345" y="97643"/>
                    <a:pt x="84697" y="78085"/>
                  </a:cubicBezTo>
                  <a:cubicBezTo>
                    <a:pt x="112637" y="54336"/>
                    <a:pt x="143371" y="38969"/>
                    <a:pt x="157341" y="31984"/>
                  </a:cubicBezTo>
                  <a:cubicBezTo>
                    <a:pt x="167120" y="27793"/>
                    <a:pt x="160135" y="6838"/>
                    <a:pt x="126607" y="11029"/>
                  </a:cubicBezTo>
                  <a:cubicBezTo>
                    <a:pt x="112637" y="12426"/>
                    <a:pt x="84697" y="23602"/>
                    <a:pt x="56757" y="48748"/>
                  </a:cubicBezTo>
                  <a:cubicBezTo>
                    <a:pt x="28817" y="73894"/>
                    <a:pt x="17641" y="96246"/>
                    <a:pt x="13450" y="106025"/>
                  </a:cubicBezTo>
                  <a:cubicBezTo>
                    <a:pt x="7862" y="113010"/>
                    <a:pt x="10656" y="122789"/>
                    <a:pt x="17641" y="12837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0" name="任意多边形: 形状 249">
              <a:extLst>
                <a:ext uri="{FF2B5EF4-FFF2-40B4-BE49-F238E27FC236}">
                  <a16:creationId xmlns="" xmlns:a16="http://schemas.microsoft.com/office/drawing/2014/main" id="{3002DB84-8367-4003-B5BC-254E10B5CE4F}"/>
                </a:ext>
              </a:extLst>
            </p:cNvPr>
            <p:cNvSpPr/>
            <p:nvPr/>
          </p:nvSpPr>
          <p:spPr>
            <a:xfrm>
              <a:off x="4128578" y="1431989"/>
              <a:ext cx="167640" cy="111760"/>
            </a:xfrm>
            <a:custGeom>
              <a:avLst/>
              <a:gdLst>
                <a:gd name="connsiteX0" fmla="*/ 34990 w 167640"/>
                <a:gd name="connsiteY0" fmla="*/ 109664 h 111760"/>
                <a:gd name="connsiteX1" fmla="*/ 88076 w 167640"/>
                <a:gd name="connsiteY1" fmla="*/ 69151 h 111760"/>
                <a:gd name="connsiteX2" fmla="*/ 164911 w 167640"/>
                <a:gd name="connsiteY2" fmla="*/ 34226 h 111760"/>
                <a:gd name="connsiteX3" fmla="*/ 138368 w 167640"/>
                <a:gd name="connsiteY3" fmla="*/ 10478 h 111760"/>
                <a:gd name="connsiteX4" fmla="*/ 64327 w 167640"/>
                <a:gd name="connsiteY4" fmla="*/ 38418 h 111760"/>
                <a:gd name="connsiteX5" fmla="*/ 14035 w 167640"/>
                <a:gd name="connsiteY5" fmla="*/ 87313 h 111760"/>
                <a:gd name="connsiteX6" fmla="*/ 15432 w 167640"/>
                <a:gd name="connsiteY6" fmla="*/ 109664 h 111760"/>
                <a:gd name="connsiteX7" fmla="*/ 34990 w 167640"/>
                <a:gd name="connsiteY7" fmla="*/ 10966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640" h="111760">
                  <a:moveTo>
                    <a:pt x="34990" y="109664"/>
                  </a:moveTo>
                  <a:cubicBezTo>
                    <a:pt x="44769" y="104076"/>
                    <a:pt x="62930" y="84518"/>
                    <a:pt x="88076" y="69151"/>
                  </a:cubicBezTo>
                  <a:cubicBezTo>
                    <a:pt x="118810" y="49593"/>
                    <a:pt x="150941" y="38418"/>
                    <a:pt x="164911" y="34226"/>
                  </a:cubicBezTo>
                  <a:cubicBezTo>
                    <a:pt x="174690" y="31433"/>
                    <a:pt x="171896" y="11874"/>
                    <a:pt x="138368" y="10478"/>
                  </a:cubicBezTo>
                  <a:cubicBezTo>
                    <a:pt x="124398" y="10478"/>
                    <a:pt x="96458" y="17463"/>
                    <a:pt x="64327" y="38418"/>
                  </a:cubicBezTo>
                  <a:cubicBezTo>
                    <a:pt x="32196" y="59373"/>
                    <a:pt x="18226" y="78930"/>
                    <a:pt x="14035" y="87313"/>
                  </a:cubicBezTo>
                  <a:cubicBezTo>
                    <a:pt x="8447" y="95694"/>
                    <a:pt x="9844" y="104076"/>
                    <a:pt x="15432" y="109664"/>
                  </a:cubicBezTo>
                  <a:cubicBezTo>
                    <a:pt x="23814" y="116649"/>
                    <a:pt x="30799" y="112458"/>
                    <a:pt x="34990" y="10966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1" name="任意多边形: 形状 250">
              <a:extLst>
                <a:ext uri="{FF2B5EF4-FFF2-40B4-BE49-F238E27FC236}">
                  <a16:creationId xmlns="" xmlns:a16="http://schemas.microsoft.com/office/drawing/2014/main" id="{2137FFA4-C741-4DE3-BE2C-2588120F2FC7}"/>
                </a:ext>
              </a:extLst>
            </p:cNvPr>
            <p:cNvSpPr/>
            <p:nvPr/>
          </p:nvSpPr>
          <p:spPr>
            <a:xfrm>
              <a:off x="4138927" y="1366012"/>
              <a:ext cx="181610" cy="97790"/>
            </a:xfrm>
            <a:custGeom>
              <a:avLst/>
              <a:gdLst>
                <a:gd name="connsiteX0" fmla="*/ 147577 w 181610"/>
                <a:gd name="connsiteY0" fmla="*/ 10795 h 97790"/>
                <a:gd name="connsiteX1" fmla="*/ 72139 w 181610"/>
                <a:gd name="connsiteY1" fmla="*/ 27559 h 97790"/>
                <a:gd name="connsiteX2" fmla="*/ 14862 w 181610"/>
                <a:gd name="connsiteY2" fmla="*/ 68072 h 97790"/>
                <a:gd name="connsiteX3" fmla="*/ 13465 w 181610"/>
                <a:gd name="connsiteY3" fmla="*/ 89027 h 97790"/>
                <a:gd name="connsiteX4" fmla="*/ 33023 w 181610"/>
                <a:gd name="connsiteY4" fmla="*/ 91821 h 97790"/>
                <a:gd name="connsiteX5" fmla="*/ 90300 w 181610"/>
                <a:gd name="connsiteY5" fmla="*/ 59690 h 97790"/>
                <a:gd name="connsiteX6" fmla="*/ 169929 w 181610"/>
                <a:gd name="connsiteY6" fmla="*/ 35941 h 97790"/>
                <a:gd name="connsiteX7" fmla="*/ 147577 w 181610"/>
                <a:gd name="connsiteY7" fmla="*/ 10795 h 9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610" h="97790">
                  <a:moveTo>
                    <a:pt x="147577" y="10795"/>
                  </a:moveTo>
                  <a:cubicBezTo>
                    <a:pt x="135004" y="9398"/>
                    <a:pt x="105667" y="12192"/>
                    <a:pt x="72139" y="27559"/>
                  </a:cubicBezTo>
                  <a:cubicBezTo>
                    <a:pt x="38611" y="42926"/>
                    <a:pt x="21847" y="61087"/>
                    <a:pt x="14862" y="68072"/>
                  </a:cubicBezTo>
                  <a:cubicBezTo>
                    <a:pt x="9274" y="75057"/>
                    <a:pt x="9274" y="83439"/>
                    <a:pt x="13465" y="89027"/>
                  </a:cubicBezTo>
                  <a:cubicBezTo>
                    <a:pt x="19053" y="97409"/>
                    <a:pt x="27435" y="94615"/>
                    <a:pt x="33023" y="91821"/>
                  </a:cubicBezTo>
                  <a:cubicBezTo>
                    <a:pt x="42802" y="87630"/>
                    <a:pt x="63757" y="70866"/>
                    <a:pt x="90300" y="59690"/>
                  </a:cubicBezTo>
                  <a:cubicBezTo>
                    <a:pt x="123828" y="44323"/>
                    <a:pt x="155959" y="38735"/>
                    <a:pt x="169929" y="35941"/>
                  </a:cubicBezTo>
                  <a:cubicBezTo>
                    <a:pt x="179708" y="34544"/>
                    <a:pt x="179708" y="14986"/>
                    <a:pt x="147577" y="1079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2" name="任意多边形: 形状 251">
              <a:extLst>
                <a:ext uri="{FF2B5EF4-FFF2-40B4-BE49-F238E27FC236}">
                  <a16:creationId xmlns="" xmlns:a16="http://schemas.microsoft.com/office/drawing/2014/main" id="{C52460A9-7702-41FC-ADC4-0D1D91CD94A8}"/>
                </a:ext>
              </a:extLst>
            </p:cNvPr>
            <p:cNvSpPr/>
            <p:nvPr/>
          </p:nvSpPr>
          <p:spPr>
            <a:xfrm>
              <a:off x="4159727" y="1304706"/>
              <a:ext cx="181610" cy="83820"/>
            </a:xfrm>
            <a:custGeom>
              <a:avLst/>
              <a:gdLst>
                <a:gd name="connsiteX0" fmla="*/ 147732 w 181610"/>
                <a:gd name="connsiteY0" fmla="*/ 12030 h 83820"/>
                <a:gd name="connsiteX1" fmla="*/ 75088 w 181610"/>
                <a:gd name="connsiteY1" fmla="*/ 20412 h 83820"/>
                <a:gd name="connsiteX2" fmla="*/ 16414 w 181610"/>
                <a:gd name="connsiteY2" fmla="*/ 51146 h 83820"/>
                <a:gd name="connsiteX3" fmla="*/ 12223 w 181610"/>
                <a:gd name="connsiteY3" fmla="*/ 70704 h 83820"/>
                <a:gd name="connsiteX4" fmla="*/ 30384 w 181610"/>
                <a:gd name="connsiteY4" fmla="*/ 76292 h 83820"/>
                <a:gd name="connsiteX5" fmla="*/ 89058 w 181610"/>
                <a:gd name="connsiteY5" fmla="*/ 52543 h 83820"/>
                <a:gd name="connsiteX6" fmla="*/ 167290 w 181610"/>
                <a:gd name="connsiteY6" fmla="*/ 38573 h 83820"/>
                <a:gd name="connsiteX7" fmla="*/ 147732 w 181610"/>
                <a:gd name="connsiteY7" fmla="*/ 1203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610" h="83820">
                  <a:moveTo>
                    <a:pt x="147732" y="12030"/>
                  </a:moveTo>
                  <a:cubicBezTo>
                    <a:pt x="135159" y="9236"/>
                    <a:pt x="107219" y="9236"/>
                    <a:pt x="75088" y="20412"/>
                  </a:cubicBezTo>
                  <a:cubicBezTo>
                    <a:pt x="41560" y="31588"/>
                    <a:pt x="23399" y="45558"/>
                    <a:pt x="16414" y="51146"/>
                  </a:cubicBezTo>
                  <a:cubicBezTo>
                    <a:pt x="9429" y="56734"/>
                    <a:pt x="9429" y="65116"/>
                    <a:pt x="12223" y="70704"/>
                  </a:cubicBezTo>
                  <a:cubicBezTo>
                    <a:pt x="16414" y="79086"/>
                    <a:pt x="24796" y="77689"/>
                    <a:pt x="30384" y="76292"/>
                  </a:cubicBezTo>
                  <a:cubicBezTo>
                    <a:pt x="40163" y="73498"/>
                    <a:pt x="62515" y="60925"/>
                    <a:pt x="89058" y="52543"/>
                  </a:cubicBezTo>
                  <a:cubicBezTo>
                    <a:pt x="122586" y="42764"/>
                    <a:pt x="153320" y="39970"/>
                    <a:pt x="167290" y="38573"/>
                  </a:cubicBezTo>
                  <a:cubicBezTo>
                    <a:pt x="174275" y="37176"/>
                    <a:pt x="177069" y="20412"/>
                    <a:pt x="147732" y="1203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3" name="任意多边形: 形状 252">
              <a:extLst>
                <a:ext uri="{FF2B5EF4-FFF2-40B4-BE49-F238E27FC236}">
                  <a16:creationId xmlns="" xmlns:a16="http://schemas.microsoft.com/office/drawing/2014/main" id="{F255DB4E-0876-4EF5-A9AB-6D807BE95202}"/>
                </a:ext>
              </a:extLst>
            </p:cNvPr>
            <p:cNvSpPr/>
            <p:nvPr/>
          </p:nvSpPr>
          <p:spPr>
            <a:xfrm>
              <a:off x="4186132" y="1248283"/>
              <a:ext cx="167640" cy="69850"/>
            </a:xfrm>
            <a:custGeom>
              <a:avLst/>
              <a:gdLst>
                <a:gd name="connsiteX0" fmla="*/ 160443 w 167640"/>
                <a:gd name="connsiteY0" fmla="*/ 39116 h 69850"/>
                <a:gd name="connsiteX1" fmla="*/ 146473 w 167640"/>
                <a:gd name="connsiteY1" fmla="*/ 13970 h 69850"/>
                <a:gd name="connsiteX2" fmla="*/ 76623 w 167640"/>
                <a:gd name="connsiteY2" fmla="*/ 15367 h 69850"/>
                <a:gd name="connsiteX3" fmla="*/ 17949 w 167640"/>
                <a:gd name="connsiteY3" fmla="*/ 37719 h 69850"/>
                <a:gd name="connsiteX4" fmla="*/ 10964 w 167640"/>
                <a:gd name="connsiteY4" fmla="*/ 54483 h 69850"/>
                <a:gd name="connsiteX5" fmla="*/ 26331 w 167640"/>
                <a:gd name="connsiteY5" fmla="*/ 60071 h 69850"/>
                <a:gd name="connsiteX6" fmla="*/ 83608 w 167640"/>
                <a:gd name="connsiteY6" fmla="*/ 43307 h 69850"/>
                <a:gd name="connsiteX7" fmla="*/ 160443 w 167640"/>
                <a:gd name="connsiteY7" fmla="*/ 39116 h 69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640" h="69850">
                  <a:moveTo>
                    <a:pt x="160443" y="39116"/>
                  </a:moveTo>
                  <a:cubicBezTo>
                    <a:pt x="168825" y="39116"/>
                    <a:pt x="173016" y="23749"/>
                    <a:pt x="146473" y="13970"/>
                  </a:cubicBezTo>
                  <a:cubicBezTo>
                    <a:pt x="135298" y="9779"/>
                    <a:pt x="108754" y="8382"/>
                    <a:pt x="76623" y="15367"/>
                  </a:cubicBezTo>
                  <a:cubicBezTo>
                    <a:pt x="43095" y="22352"/>
                    <a:pt x="26331" y="33528"/>
                    <a:pt x="17949" y="37719"/>
                  </a:cubicBezTo>
                  <a:cubicBezTo>
                    <a:pt x="10964" y="41910"/>
                    <a:pt x="9568" y="48895"/>
                    <a:pt x="10964" y="54483"/>
                  </a:cubicBezTo>
                  <a:cubicBezTo>
                    <a:pt x="13758" y="62865"/>
                    <a:pt x="22140" y="61468"/>
                    <a:pt x="26331" y="60071"/>
                  </a:cubicBezTo>
                  <a:cubicBezTo>
                    <a:pt x="36110" y="58674"/>
                    <a:pt x="58463" y="48895"/>
                    <a:pt x="83608" y="43307"/>
                  </a:cubicBezTo>
                  <a:cubicBezTo>
                    <a:pt x="118533" y="37719"/>
                    <a:pt x="147870" y="39116"/>
                    <a:pt x="160443" y="3911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4" name="任意多边形: 形状 253">
              <a:extLst>
                <a:ext uri="{FF2B5EF4-FFF2-40B4-BE49-F238E27FC236}">
                  <a16:creationId xmlns="" xmlns:a16="http://schemas.microsoft.com/office/drawing/2014/main" id="{119395D0-3715-41FB-83E7-22C939A55386}"/>
                </a:ext>
              </a:extLst>
            </p:cNvPr>
            <p:cNvSpPr/>
            <p:nvPr/>
          </p:nvSpPr>
          <p:spPr>
            <a:xfrm>
              <a:off x="4257509" y="1151010"/>
              <a:ext cx="139700" cy="41910"/>
            </a:xfrm>
            <a:custGeom>
              <a:avLst/>
              <a:gdLst>
                <a:gd name="connsiteX0" fmla="*/ 10834 w 139700"/>
                <a:gd name="connsiteY0" fmla="*/ 34408 h 41910"/>
                <a:gd name="connsiteX1" fmla="*/ 23406 w 139700"/>
                <a:gd name="connsiteY1" fmla="*/ 41393 h 41910"/>
                <a:gd name="connsiteX2" fmla="*/ 72301 w 139700"/>
                <a:gd name="connsiteY2" fmla="*/ 35805 h 41910"/>
                <a:gd name="connsiteX3" fmla="*/ 135166 w 139700"/>
                <a:gd name="connsiteY3" fmla="*/ 42790 h 41910"/>
                <a:gd name="connsiteX4" fmla="*/ 126785 w 139700"/>
                <a:gd name="connsiteY4" fmla="*/ 20438 h 41910"/>
                <a:gd name="connsiteX5" fmla="*/ 69508 w 139700"/>
                <a:gd name="connsiteY5" fmla="*/ 10659 h 41910"/>
                <a:gd name="connsiteX6" fmla="*/ 17819 w 139700"/>
                <a:gd name="connsiteY6" fmla="*/ 21835 h 41910"/>
                <a:gd name="connsiteX7" fmla="*/ 10834 w 139700"/>
                <a:gd name="connsiteY7" fmla="*/ 34408 h 4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0" h="41910">
                  <a:moveTo>
                    <a:pt x="10834" y="34408"/>
                  </a:moveTo>
                  <a:cubicBezTo>
                    <a:pt x="12231" y="41393"/>
                    <a:pt x="19216" y="41393"/>
                    <a:pt x="23406" y="41393"/>
                  </a:cubicBezTo>
                  <a:cubicBezTo>
                    <a:pt x="31789" y="41393"/>
                    <a:pt x="51346" y="37202"/>
                    <a:pt x="72301" y="35805"/>
                  </a:cubicBezTo>
                  <a:cubicBezTo>
                    <a:pt x="100241" y="35805"/>
                    <a:pt x="123991" y="39996"/>
                    <a:pt x="135166" y="42790"/>
                  </a:cubicBezTo>
                  <a:cubicBezTo>
                    <a:pt x="142151" y="44187"/>
                    <a:pt x="147740" y="31614"/>
                    <a:pt x="126785" y="20438"/>
                  </a:cubicBezTo>
                  <a:cubicBezTo>
                    <a:pt x="118403" y="16247"/>
                    <a:pt x="97448" y="9262"/>
                    <a:pt x="69508" y="10659"/>
                  </a:cubicBezTo>
                  <a:cubicBezTo>
                    <a:pt x="41568" y="12056"/>
                    <a:pt x="24804" y="17644"/>
                    <a:pt x="17819" y="21835"/>
                  </a:cubicBezTo>
                  <a:cubicBezTo>
                    <a:pt x="12231" y="24629"/>
                    <a:pt x="9436" y="30217"/>
                    <a:pt x="10834" y="3440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5" name="任意多边形: 形状 254">
              <a:extLst>
                <a:ext uri="{FF2B5EF4-FFF2-40B4-BE49-F238E27FC236}">
                  <a16:creationId xmlns="" xmlns:a16="http://schemas.microsoft.com/office/drawing/2014/main" id="{2AB17682-00F4-4222-9471-676DF4B512A2}"/>
                </a:ext>
              </a:extLst>
            </p:cNvPr>
            <p:cNvSpPr/>
            <p:nvPr/>
          </p:nvSpPr>
          <p:spPr>
            <a:xfrm>
              <a:off x="4295585" y="1111853"/>
              <a:ext cx="125730" cy="55880"/>
            </a:xfrm>
            <a:custGeom>
              <a:avLst/>
              <a:gdLst>
                <a:gd name="connsiteX0" fmla="*/ 10478 w 125730"/>
                <a:gd name="connsiteY0" fmla="*/ 28861 h 55880"/>
                <a:gd name="connsiteX1" fmla="*/ 20256 w 125730"/>
                <a:gd name="connsiteY1" fmla="*/ 37243 h 55880"/>
                <a:gd name="connsiteX2" fmla="*/ 63563 w 125730"/>
                <a:gd name="connsiteY2" fmla="*/ 35846 h 55880"/>
                <a:gd name="connsiteX3" fmla="*/ 118046 w 125730"/>
                <a:gd name="connsiteY3" fmla="*/ 47022 h 55880"/>
                <a:gd name="connsiteX4" fmla="*/ 112458 w 125730"/>
                <a:gd name="connsiteY4" fmla="*/ 24670 h 55880"/>
                <a:gd name="connsiteX5" fmla="*/ 62166 w 125730"/>
                <a:gd name="connsiteY5" fmla="*/ 10700 h 55880"/>
                <a:gd name="connsiteX6" fmla="*/ 16065 w 125730"/>
                <a:gd name="connsiteY6" fmla="*/ 16288 h 55880"/>
                <a:gd name="connsiteX7" fmla="*/ 10478 w 125730"/>
                <a:gd name="connsiteY7" fmla="*/ 28861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730" h="55880">
                  <a:moveTo>
                    <a:pt x="10478" y="28861"/>
                  </a:moveTo>
                  <a:cubicBezTo>
                    <a:pt x="11875" y="35846"/>
                    <a:pt x="17463" y="35846"/>
                    <a:pt x="20256" y="37243"/>
                  </a:cubicBezTo>
                  <a:cubicBezTo>
                    <a:pt x="27241" y="38640"/>
                    <a:pt x="45403" y="34449"/>
                    <a:pt x="63563" y="35846"/>
                  </a:cubicBezTo>
                  <a:cubicBezTo>
                    <a:pt x="87313" y="37243"/>
                    <a:pt x="108268" y="44228"/>
                    <a:pt x="118046" y="47022"/>
                  </a:cubicBezTo>
                  <a:cubicBezTo>
                    <a:pt x="125031" y="48419"/>
                    <a:pt x="130620" y="37243"/>
                    <a:pt x="112458" y="24670"/>
                  </a:cubicBezTo>
                  <a:cubicBezTo>
                    <a:pt x="105473" y="19082"/>
                    <a:pt x="87313" y="12097"/>
                    <a:pt x="62166" y="10700"/>
                  </a:cubicBezTo>
                  <a:cubicBezTo>
                    <a:pt x="37020" y="9303"/>
                    <a:pt x="23050" y="14891"/>
                    <a:pt x="16065" y="16288"/>
                  </a:cubicBezTo>
                  <a:cubicBezTo>
                    <a:pt x="13271" y="19082"/>
                    <a:pt x="10478" y="24670"/>
                    <a:pt x="10478" y="2886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6" name="任意多边形: 形状 255">
              <a:extLst>
                <a:ext uri="{FF2B5EF4-FFF2-40B4-BE49-F238E27FC236}">
                  <a16:creationId xmlns="" xmlns:a16="http://schemas.microsoft.com/office/drawing/2014/main" id="{21C77840-5651-4343-8D48-F1B6EA6A9883}"/>
                </a:ext>
              </a:extLst>
            </p:cNvPr>
            <p:cNvSpPr/>
            <p:nvPr/>
          </p:nvSpPr>
          <p:spPr>
            <a:xfrm>
              <a:off x="4335741" y="1077608"/>
              <a:ext cx="111760" cy="55880"/>
            </a:xfrm>
            <a:custGeom>
              <a:avLst/>
              <a:gdLst>
                <a:gd name="connsiteX0" fmla="*/ 55538 w 111760"/>
                <a:gd name="connsiteY0" fmla="*/ 33769 h 55880"/>
                <a:gd name="connsiteX1" fmla="*/ 100241 w 111760"/>
                <a:gd name="connsiteY1" fmla="*/ 47739 h 55880"/>
                <a:gd name="connsiteX2" fmla="*/ 97448 w 111760"/>
                <a:gd name="connsiteY2" fmla="*/ 26784 h 55880"/>
                <a:gd name="connsiteX3" fmla="*/ 56934 w 111760"/>
                <a:gd name="connsiteY3" fmla="*/ 11417 h 55880"/>
                <a:gd name="connsiteX4" fmla="*/ 17819 w 111760"/>
                <a:gd name="connsiteY4" fmla="*/ 14211 h 55880"/>
                <a:gd name="connsiteX5" fmla="*/ 10834 w 111760"/>
                <a:gd name="connsiteY5" fmla="*/ 23990 h 55880"/>
                <a:gd name="connsiteX6" fmla="*/ 19216 w 111760"/>
                <a:gd name="connsiteY6" fmla="*/ 32372 h 55880"/>
                <a:gd name="connsiteX7" fmla="*/ 55538 w 111760"/>
                <a:gd name="connsiteY7" fmla="*/ 3376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760" h="55880">
                  <a:moveTo>
                    <a:pt x="55538" y="33769"/>
                  </a:moveTo>
                  <a:cubicBezTo>
                    <a:pt x="76493" y="36563"/>
                    <a:pt x="93256" y="43548"/>
                    <a:pt x="100241" y="47739"/>
                  </a:cubicBezTo>
                  <a:cubicBezTo>
                    <a:pt x="105829" y="50533"/>
                    <a:pt x="111418" y="39357"/>
                    <a:pt x="97448" y="26784"/>
                  </a:cubicBezTo>
                  <a:cubicBezTo>
                    <a:pt x="91859" y="21196"/>
                    <a:pt x="76493" y="14211"/>
                    <a:pt x="56934" y="11417"/>
                  </a:cubicBezTo>
                  <a:cubicBezTo>
                    <a:pt x="35979" y="8623"/>
                    <a:pt x="23406" y="12814"/>
                    <a:pt x="17819" y="14211"/>
                  </a:cubicBezTo>
                  <a:cubicBezTo>
                    <a:pt x="12231" y="15608"/>
                    <a:pt x="9436" y="19799"/>
                    <a:pt x="10834" y="23990"/>
                  </a:cubicBezTo>
                  <a:cubicBezTo>
                    <a:pt x="10834" y="30975"/>
                    <a:pt x="15024" y="30975"/>
                    <a:pt x="19216" y="32372"/>
                  </a:cubicBezTo>
                  <a:cubicBezTo>
                    <a:pt x="23406" y="32372"/>
                    <a:pt x="38774" y="30975"/>
                    <a:pt x="55538" y="3376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7" name="任意多边形: 形状 256">
              <a:extLst>
                <a:ext uri="{FF2B5EF4-FFF2-40B4-BE49-F238E27FC236}">
                  <a16:creationId xmlns="" xmlns:a16="http://schemas.microsoft.com/office/drawing/2014/main" id="{A5A37FD2-2F5D-4A62-84C7-F18CAD4F5C09}"/>
                </a:ext>
              </a:extLst>
            </p:cNvPr>
            <p:cNvSpPr/>
            <p:nvPr/>
          </p:nvSpPr>
          <p:spPr>
            <a:xfrm>
              <a:off x="4372420" y="1048394"/>
              <a:ext cx="97790" cy="55880"/>
            </a:xfrm>
            <a:custGeom>
              <a:avLst/>
              <a:gdLst>
                <a:gd name="connsiteX0" fmla="*/ 10478 w 97790"/>
                <a:gd name="connsiteY0" fmla="*/ 21073 h 55880"/>
                <a:gd name="connsiteX1" fmla="*/ 16065 w 97790"/>
                <a:gd name="connsiteY1" fmla="*/ 29455 h 55880"/>
                <a:gd name="connsiteX2" fmla="*/ 46800 w 97790"/>
                <a:gd name="connsiteY2" fmla="*/ 33646 h 55880"/>
                <a:gd name="connsiteX3" fmla="*/ 83121 w 97790"/>
                <a:gd name="connsiteY3" fmla="*/ 49013 h 55880"/>
                <a:gd name="connsiteX4" fmla="*/ 83121 w 97790"/>
                <a:gd name="connsiteY4" fmla="*/ 29455 h 55880"/>
                <a:gd name="connsiteX5" fmla="*/ 50990 w 97790"/>
                <a:gd name="connsiteY5" fmla="*/ 12691 h 55880"/>
                <a:gd name="connsiteX6" fmla="*/ 17463 w 97790"/>
                <a:gd name="connsiteY6" fmla="*/ 12691 h 55880"/>
                <a:gd name="connsiteX7" fmla="*/ 10478 w 97790"/>
                <a:gd name="connsiteY7" fmla="*/ 21073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790" h="55880">
                  <a:moveTo>
                    <a:pt x="10478" y="21073"/>
                  </a:moveTo>
                  <a:cubicBezTo>
                    <a:pt x="10478" y="26661"/>
                    <a:pt x="13271" y="28058"/>
                    <a:pt x="16065" y="29455"/>
                  </a:cubicBezTo>
                  <a:cubicBezTo>
                    <a:pt x="20256" y="30852"/>
                    <a:pt x="34226" y="29455"/>
                    <a:pt x="46800" y="33646"/>
                  </a:cubicBezTo>
                  <a:cubicBezTo>
                    <a:pt x="63563" y="37837"/>
                    <a:pt x="77533" y="44822"/>
                    <a:pt x="83121" y="49013"/>
                  </a:cubicBezTo>
                  <a:cubicBezTo>
                    <a:pt x="87313" y="51807"/>
                    <a:pt x="92900" y="42028"/>
                    <a:pt x="83121" y="29455"/>
                  </a:cubicBezTo>
                  <a:cubicBezTo>
                    <a:pt x="78930" y="23867"/>
                    <a:pt x="67755" y="16882"/>
                    <a:pt x="50990" y="12691"/>
                  </a:cubicBezTo>
                  <a:cubicBezTo>
                    <a:pt x="34226" y="8500"/>
                    <a:pt x="23050" y="11294"/>
                    <a:pt x="17463" y="12691"/>
                  </a:cubicBezTo>
                  <a:cubicBezTo>
                    <a:pt x="13271" y="12691"/>
                    <a:pt x="10478" y="16882"/>
                    <a:pt x="10478" y="2107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8" name="任意多边形: 形状 257">
              <a:extLst>
                <a:ext uri="{FF2B5EF4-FFF2-40B4-BE49-F238E27FC236}">
                  <a16:creationId xmlns="" xmlns:a16="http://schemas.microsoft.com/office/drawing/2014/main" id="{9C73C7C1-98FD-4016-8D3A-534F2F2443B1}"/>
                </a:ext>
              </a:extLst>
            </p:cNvPr>
            <p:cNvSpPr/>
            <p:nvPr/>
          </p:nvSpPr>
          <p:spPr>
            <a:xfrm>
              <a:off x="4409767" y="1024064"/>
              <a:ext cx="69850" cy="41910"/>
            </a:xfrm>
            <a:custGeom>
              <a:avLst/>
              <a:gdLst>
                <a:gd name="connsiteX0" fmla="*/ 10849 w 69850"/>
                <a:gd name="connsiteY0" fmla="*/ 17462 h 41910"/>
                <a:gd name="connsiteX1" fmla="*/ 15040 w 69850"/>
                <a:gd name="connsiteY1" fmla="*/ 24447 h 41910"/>
                <a:gd name="connsiteX2" fmla="*/ 40186 w 69850"/>
                <a:gd name="connsiteY2" fmla="*/ 30036 h 41910"/>
                <a:gd name="connsiteX3" fmla="*/ 68126 w 69850"/>
                <a:gd name="connsiteY3" fmla="*/ 44006 h 41910"/>
                <a:gd name="connsiteX4" fmla="*/ 69523 w 69850"/>
                <a:gd name="connsiteY4" fmla="*/ 28639 h 41910"/>
                <a:gd name="connsiteX5" fmla="*/ 44377 w 69850"/>
                <a:gd name="connsiteY5" fmla="*/ 13271 h 41910"/>
                <a:gd name="connsiteX6" fmla="*/ 17834 w 69850"/>
                <a:gd name="connsiteY6" fmla="*/ 11875 h 41910"/>
                <a:gd name="connsiteX7" fmla="*/ 10849 w 69850"/>
                <a:gd name="connsiteY7" fmla="*/ 17462 h 4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41910">
                  <a:moveTo>
                    <a:pt x="10849" y="17462"/>
                  </a:moveTo>
                  <a:cubicBezTo>
                    <a:pt x="9452" y="23051"/>
                    <a:pt x="12246" y="23051"/>
                    <a:pt x="15040" y="24447"/>
                  </a:cubicBezTo>
                  <a:cubicBezTo>
                    <a:pt x="19231" y="25845"/>
                    <a:pt x="29010" y="25845"/>
                    <a:pt x="40186" y="30036"/>
                  </a:cubicBezTo>
                  <a:cubicBezTo>
                    <a:pt x="52759" y="34226"/>
                    <a:pt x="63935" y="41211"/>
                    <a:pt x="68126" y="44006"/>
                  </a:cubicBezTo>
                  <a:cubicBezTo>
                    <a:pt x="70920" y="46800"/>
                    <a:pt x="76508" y="39815"/>
                    <a:pt x="69523" y="28639"/>
                  </a:cubicBezTo>
                  <a:cubicBezTo>
                    <a:pt x="66729" y="24447"/>
                    <a:pt x="58347" y="17462"/>
                    <a:pt x="44377" y="13271"/>
                  </a:cubicBezTo>
                  <a:cubicBezTo>
                    <a:pt x="30407" y="9081"/>
                    <a:pt x="22025" y="10477"/>
                    <a:pt x="17834" y="11875"/>
                  </a:cubicBezTo>
                  <a:cubicBezTo>
                    <a:pt x="13643" y="11875"/>
                    <a:pt x="10849" y="14669"/>
                    <a:pt x="10849" y="1746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59" name="任意多边形: 形状 258">
              <a:extLst>
                <a:ext uri="{FF2B5EF4-FFF2-40B4-BE49-F238E27FC236}">
                  <a16:creationId xmlns="" xmlns:a16="http://schemas.microsoft.com/office/drawing/2014/main" id="{47FCB627-A194-4476-AC33-BD4746ACC1A9}"/>
                </a:ext>
              </a:extLst>
            </p:cNvPr>
            <p:cNvSpPr/>
            <p:nvPr/>
          </p:nvSpPr>
          <p:spPr>
            <a:xfrm>
              <a:off x="4299666" y="1841334"/>
              <a:ext cx="83820" cy="167640"/>
            </a:xfrm>
            <a:custGeom>
              <a:avLst/>
              <a:gdLst>
                <a:gd name="connsiteX0" fmla="*/ 11984 w 83820"/>
                <a:gd name="connsiteY0" fmla="*/ 88685 h 167640"/>
                <a:gd name="connsiteX1" fmla="*/ 16175 w 83820"/>
                <a:gd name="connsiteY1" fmla="*/ 152947 h 167640"/>
                <a:gd name="connsiteX2" fmla="*/ 34337 w 83820"/>
                <a:gd name="connsiteY2" fmla="*/ 165520 h 167640"/>
                <a:gd name="connsiteX3" fmla="*/ 48307 w 83820"/>
                <a:gd name="connsiteY3" fmla="*/ 152947 h 167640"/>
                <a:gd name="connsiteX4" fmla="*/ 51100 w 83820"/>
                <a:gd name="connsiteY4" fmla="*/ 92876 h 167640"/>
                <a:gd name="connsiteX5" fmla="*/ 74849 w 83820"/>
                <a:gd name="connsiteY5" fmla="*/ 20232 h 167640"/>
                <a:gd name="connsiteX6" fmla="*/ 38527 w 83820"/>
                <a:gd name="connsiteY6" fmla="*/ 23026 h 167640"/>
                <a:gd name="connsiteX7" fmla="*/ 11984 w 83820"/>
                <a:gd name="connsiteY7" fmla="*/ 88685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" h="167640">
                  <a:moveTo>
                    <a:pt x="11984" y="88685"/>
                  </a:moveTo>
                  <a:cubicBezTo>
                    <a:pt x="7794" y="122213"/>
                    <a:pt x="13382" y="144565"/>
                    <a:pt x="16175" y="152947"/>
                  </a:cubicBezTo>
                  <a:cubicBezTo>
                    <a:pt x="18969" y="161329"/>
                    <a:pt x="27352" y="166917"/>
                    <a:pt x="34337" y="165520"/>
                  </a:cubicBezTo>
                  <a:cubicBezTo>
                    <a:pt x="45512" y="165520"/>
                    <a:pt x="46909" y="158535"/>
                    <a:pt x="48307" y="152947"/>
                  </a:cubicBezTo>
                  <a:cubicBezTo>
                    <a:pt x="49704" y="143168"/>
                    <a:pt x="46909" y="118022"/>
                    <a:pt x="51100" y="92876"/>
                  </a:cubicBezTo>
                  <a:cubicBezTo>
                    <a:pt x="56689" y="59348"/>
                    <a:pt x="69262" y="32805"/>
                    <a:pt x="74849" y="20232"/>
                  </a:cubicBezTo>
                  <a:cubicBezTo>
                    <a:pt x="79040" y="11850"/>
                    <a:pt x="60879" y="2071"/>
                    <a:pt x="38527" y="23026"/>
                  </a:cubicBezTo>
                  <a:cubicBezTo>
                    <a:pt x="31542" y="31408"/>
                    <a:pt x="17572" y="55157"/>
                    <a:pt x="11984" y="8868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0" name="任意多边形: 形状 259">
              <a:extLst>
                <a:ext uri="{FF2B5EF4-FFF2-40B4-BE49-F238E27FC236}">
                  <a16:creationId xmlns="" xmlns:a16="http://schemas.microsoft.com/office/drawing/2014/main" id="{E7041FF0-49A3-48A3-9E79-3E515D0975B4}"/>
                </a:ext>
              </a:extLst>
            </p:cNvPr>
            <p:cNvSpPr/>
            <p:nvPr/>
          </p:nvSpPr>
          <p:spPr>
            <a:xfrm>
              <a:off x="4352862" y="1895612"/>
              <a:ext cx="69850" cy="167640"/>
            </a:xfrm>
            <a:custGeom>
              <a:avLst/>
              <a:gdLst>
                <a:gd name="connsiteX0" fmla="*/ 28638 w 69850"/>
                <a:gd name="connsiteY0" fmla="*/ 26025 h 167640"/>
                <a:gd name="connsiteX1" fmla="*/ 10478 w 69850"/>
                <a:gd name="connsiteY1" fmla="*/ 93081 h 167640"/>
                <a:gd name="connsiteX2" fmla="*/ 23050 w 69850"/>
                <a:gd name="connsiteY2" fmla="*/ 154549 h 167640"/>
                <a:gd name="connsiteX3" fmla="*/ 42608 w 69850"/>
                <a:gd name="connsiteY3" fmla="*/ 164328 h 167640"/>
                <a:gd name="connsiteX4" fmla="*/ 53784 w 69850"/>
                <a:gd name="connsiteY4" fmla="*/ 150358 h 167640"/>
                <a:gd name="connsiteX5" fmla="*/ 49593 w 69850"/>
                <a:gd name="connsiteY5" fmla="*/ 91684 h 167640"/>
                <a:gd name="connsiteX6" fmla="*/ 62166 w 69850"/>
                <a:gd name="connsiteY6" fmla="*/ 19040 h 167640"/>
                <a:gd name="connsiteX7" fmla="*/ 28638 w 69850"/>
                <a:gd name="connsiteY7" fmla="*/ 26025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167640">
                  <a:moveTo>
                    <a:pt x="28638" y="26025"/>
                  </a:moveTo>
                  <a:cubicBezTo>
                    <a:pt x="21653" y="35804"/>
                    <a:pt x="11874" y="59553"/>
                    <a:pt x="10478" y="93081"/>
                  </a:cubicBezTo>
                  <a:cubicBezTo>
                    <a:pt x="10478" y="126609"/>
                    <a:pt x="18859" y="146167"/>
                    <a:pt x="23050" y="154549"/>
                  </a:cubicBezTo>
                  <a:cubicBezTo>
                    <a:pt x="27241" y="161534"/>
                    <a:pt x="35623" y="165725"/>
                    <a:pt x="42608" y="164328"/>
                  </a:cubicBezTo>
                  <a:cubicBezTo>
                    <a:pt x="53784" y="162931"/>
                    <a:pt x="53784" y="155946"/>
                    <a:pt x="53784" y="150358"/>
                  </a:cubicBezTo>
                  <a:cubicBezTo>
                    <a:pt x="53784" y="140579"/>
                    <a:pt x="48196" y="116830"/>
                    <a:pt x="49593" y="91684"/>
                  </a:cubicBezTo>
                  <a:cubicBezTo>
                    <a:pt x="50990" y="59553"/>
                    <a:pt x="57975" y="31613"/>
                    <a:pt x="62166" y="19040"/>
                  </a:cubicBezTo>
                  <a:cubicBezTo>
                    <a:pt x="64960" y="10658"/>
                    <a:pt x="46799" y="2276"/>
                    <a:pt x="28638" y="2602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1" name="任意多边形: 形状 260">
              <a:extLst>
                <a:ext uri="{FF2B5EF4-FFF2-40B4-BE49-F238E27FC236}">
                  <a16:creationId xmlns="" xmlns:a16="http://schemas.microsoft.com/office/drawing/2014/main" id="{78256E17-678C-4618-8BCD-69D02DDD4271}"/>
                </a:ext>
              </a:extLst>
            </p:cNvPr>
            <p:cNvSpPr/>
            <p:nvPr/>
          </p:nvSpPr>
          <p:spPr>
            <a:xfrm>
              <a:off x="4409502" y="1947255"/>
              <a:ext cx="69850" cy="153670"/>
            </a:xfrm>
            <a:custGeom>
              <a:avLst/>
              <a:gdLst>
                <a:gd name="connsiteX0" fmla="*/ 20893 w 69850"/>
                <a:gd name="connsiteY0" fmla="*/ 27468 h 153670"/>
                <a:gd name="connsiteX1" fmla="*/ 11113 w 69850"/>
                <a:gd name="connsiteY1" fmla="*/ 91730 h 153670"/>
                <a:gd name="connsiteX2" fmla="*/ 30672 w 69850"/>
                <a:gd name="connsiteY2" fmla="*/ 147610 h 153670"/>
                <a:gd name="connsiteX3" fmla="*/ 50230 w 69850"/>
                <a:gd name="connsiteY3" fmla="*/ 154595 h 153670"/>
                <a:gd name="connsiteX4" fmla="*/ 60008 w 69850"/>
                <a:gd name="connsiteY4" fmla="*/ 140625 h 153670"/>
                <a:gd name="connsiteX5" fmla="*/ 48833 w 69850"/>
                <a:gd name="connsiteY5" fmla="*/ 87539 h 153670"/>
                <a:gd name="connsiteX6" fmla="*/ 53023 w 69850"/>
                <a:gd name="connsiteY6" fmla="*/ 17689 h 153670"/>
                <a:gd name="connsiteX7" fmla="*/ 20893 w 69850"/>
                <a:gd name="connsiteY7" fmla="*/ 27468 h 15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153670">
                  <a:moveTo>
                    <a:pt x="20893" y="27468"/>
                  </a:moveTo>
                  <a:cubicBezTo>
                    <a:pt x="15305" y="37247"/>
                    <a:pt x="8320" y="60996"/>
                    <a:pt x="11113" y="91730"/>
                  </a:cubicBezTo>
                  <a:cubicBezTo>
                    <a:pt x="15305" y="122464"/>
                    <a:pt x="25083" y="139228"/>
                    <a:pt x="30672" y="147610"/>
                  </a:cubicBezTo>
                  <a:cubicBezTo>
                    <a:pt x="34863" y="154595"/>
                    <a:pt x="43245" y="155992"/>
                    <a:pt x="50230" y="154595"/>
                  </a:cubicBezTo>
                  <a:cubicBezTo>
                    <a:pt x="60008" y="151801"/>
                    <a:pt x="60008" y="144816"/>
                    <a:pt x="60008" y="140625"/>
                  </a:cubicBezTo>
                  <a:cubicBezTo>
                    <a:pt x="60008" y="132243"/>
                    <a:pt x="51627" y="111288"/>
                    <a:pt x="48833" y="87539"/>
                  </a:cubicBezTo>
                  <a:cubicBezTo>
                    <a:pt x="46038" y="56805"/>
                    <a:pt x="50230" y="30262"/>
                    <a:pt x="53023" y="17689"/>
                  </a:cubicBezTo>
                  <a:cubicBezTo>
                    <a:pt x="54421" y="9307"/>
                    <a:pt x="36260" y="3719"/>
                    <a:pt x="20893" y="2746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2" name="任意多边形: 形状 261">
              <a:extLst>
                <a:ext uri="{FF2B5EF4-FFF2-40B4-BE49-F238E27FC236}">
                  <a16:creationId xmlns="" xmlns:a16="http://schemas.microsoft.com/office/drawing/2014/main" id="{40B6875C-3289-46B4-820C-D0A1C9F447D7}"/>
                </a:ext>
              </a:extLst>
            </p:cNvPr>
            <p:cNvSpPr/>
            <p:nvPr/>
          </p:nvSpPr>
          <p:spPr>
            <a:xfrm>
              <a:off x="4470742" y="1994231"/>
              <a:ext cx="69850" cy="139700"/>
            </a:xfrm>
            <a:custGeom>
              <a:avLst/>
              <a:gdLst>
                <a:gd name="connsiteX0" fmla="*/ 16931 w 69850"/>
                <a:gd name="connsiteY0" fmla="*/ 29387 h 139700"/>
                <a:gd name="connsiteX1" fmla="*/ 14136 w 69850"/>
                <a:gd name="connsiteY1" fmla="*/ 88061 h 139700"/>
                <a:gd name="connsiteX2" fmla="*/ 37886 w 69850"/>
                <a:gd name="connsiteY2" fmla="*/ 135559 h 139700"/>
                <a:gd name="connsiteX3" fmla="*/ 57443 w 69850"/>
                <a:gd name="connsiteY3" fmla="*/ 139751 h 139700"/>
                <a:gd name="connsiteX4" fmla="*/ 65826 w 69850"/>
                <a:gd name="connsiteY4" fmla="*/ 125781 h 139700"/>
                <a:gd name="connsiteX5" fmla="*/ 50458 w 69850"/>
                <a:gd name="connsiteY5" fmla="*/ 78282 h 139700"/>
                <a:gd name="connsiteX6" fmla="*/ 47664 w 69850"/>
                <a:gd name="connsiteY6" fmla="*/ 15417 h 139700"/>
                <a:gd name="connsiteX7" fmla="*/ 16931 w 69850"/>
                <a:gd name="connsiteY7" fmla="*/ 29387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139700">
                  <a:moveTo>
                    <a:pt x="16931" y="29387"/>
                  </a:moveTo>
                  <a:cubicBezTo>
                    <a:pt x="11343" y="39166"/>
                    <a:pt x="7151" y="61518"/>
                    <a:pt x="14136" y="88061"/>
                  </a:cubicBezTo>
                  <a:cubicBezTo>
                    <a:pt x="21121" y="116001"/>
                    <a:pt x="32298" y="129971"/>
                    <a:pt x="37886" y="135559"/>
                  </a:cubicBezTo>
                  <a:cubicBezTo>
                    <a:pt x="43473" y="141147"/>
                    <a:pt x="51856" y="142544"/>
                    <a:pt x="57443" y="139751"/>
                  </a:cubicBezTo>
                  <a:cubicBezTo>
                    <a:pt x="68619" y="135559"/>
                    <a:pt x="65826" y="129971"/>
                    <a:pt x="65826" y="125781"/>
                  </a:cubicBezTo>
                  <a:cubicBezTo>
                    <a:pt x="64428" y="117398"/>
                    <a:pt x="54649" y="99237"/>
                    <a:pt x="50458" y="78282"/>
                  </a:cubicBezTo>
                  <a:cubicBezTo>
                    <a:pt x="44871" y="51739"/>
                    <a:pt x="46268" y="26593"/>
                    <a:pt x="47664" y="15417"/>
                  </a:cubicBezTo>
                  <a:cubicBezTo>
                    <a:pt x="47664" y="8432"/>
                    <a:pt x="29503" y="5638"/>
                    <a:pt x="16931" y="2938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3" name="任意多边形: 形状 262">
              <a:extLst>
                <a:ext uri="{FF2B5EF4-FFF2-40B4-BE49-F238E27FC236}">
                  <a16:creationId xmlns="" xmlns:a16="http://schemas.microsoft.com/office/drawing/2014/main" id="{3334B69F-2CE6-4484-9F0C-C41E914F50E5}"/>
                </a:ext>
              </a:extLst>
            </p:cNvPr>
            <p:cNvSpPr/>
            <p:nvPr/>
          </p:nvSpPr>
          <p:spPr>
            <a:xfrm>
              <a:off x="4536029" y="2032778"/>
              <a:ext cx="69850" cy="125730"/>
            </a:xfrm>
            <a:custGeom>
              <a:avLst/>
              <a:gdLst>
                <a:gd name="connsiteX0" fmla="*/ 49433 w 69850"/>
                <a:gd name="connsiteY0" fmla="*/ 71866 h 125730"/>
                <a:gd name="connsiteX1" fmla="*/ 42448 w 69850"/>
                <a:gd name="connsiteY1" fmla="*/ 14589 h 125730"/>
                <a:gd name="connsiteX2" fmla="*/ 14508 w 69850"/>
                <a:gd name="connsiteY2" fmla="*/ 29956 h 125730"/>
                <a:gd name="connsiteX3" fmla="*/ 15905 w 69850"/>
                <a:gd name="connsiteY3" fmla="*/ 83042 h 125730"/>
                <a:gd name="connsiteX4" fmla="*/ 42448 w 69850"/>
                <a:gd name="connsiteY4" fmla="*/ 123555 h 125730"/>
                <a:gd name="connsiteX5" fmla="*/ 62006 w 69850"/>
                <a:gd name="connsiteY5" fmla="*/ 124952 h 125730"/>
                <a:gd name="connsiteX6" fmla="*/ 67594 w 69850"/>
                <a:gd name="connsiteY6" fmla="*/ 109585 h 125730"/>
                <a:gd name="connsiteX7" fmla="*/ 49433 w 69850"/>
                <a:gd name="connsiteY7" fmla="*/ 71866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125730">
                  <a:moveTo>
                    <a:pt x="49433" y="71866"/>
                  </a:moveTo>
                  <a:cubicBezTo>
                    <a:pt x="41051" y="48117"/>
                    <a:pt x="41051" y="25765"/>
                    <a:pt x="42448" y="14589"/>
                  </a:cubicBezTo>
                  <a:cubicBezTo>
                    <a:pt x="42448" y="7604"/>
                    <a:pt x="24287" y="7604"/>
                    <a:pt x="14508" y="29956"/>
                  </a:cubicBezTo>
                  <a:cubicBezTo>
                    <a:pt x="10317" y="39735"/>
                    <a:pt x="7523" y="59293"/>
                    <a:pt x="15905" y="83042"/>
                  </a:cubicBezTo>
                  <a:cubicBezTo>
                    <a:pt x="24287" y="106791"/>
                    <a:pt x="36860" y="119364"/>
                    <a:pt x="42448" y="123555"/>
                  </a:cubicBezTo>
                  <a:cubicBezTo>
                    <a:pt x="48036" y="127746"/>
                    <a:pt x="56418" y="129143"/>
                    <a:pt x="62006" y="124952"/>
                  </a:cubicBezTo>
                  <a:cubicBezTo>
                    <a:pt x="70388" y="120761"/>
                    <a:pt x="68991" y="113776"/>
                    <a:pt x="67594" y="109585"/>
                  </a:cubicBezTo>
                  <a:cubicBezTo>
                    <a:pt x="66197" y="103997"/>
                    <a:pt x="55021" y="90027"/>
                    <a:pt x="49433" y="7186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4" name="任意多边形: 形状 263">
              <a:extLst>
                <a:ext uri="{FF2B5EF4-FFF2-40B4-BE49-F238E27FC236}">
                  <a16:creationId xmlns="" xmlns:a16="http://schemas.microsoft.com/office/drawing/2014/main" id="{BC328915-9D30-40F6-92C0-E4F09B9C87FC}"/>
                </a:ext>
              </a:extLst>
            </p:cNvPr>
            <p:cNvSpPr/>
            <p:nvPr/>
          </p:nvSpPr>
          <p:spPr>
            <a:xfrm>
              <a:off x="4042167" y="1778917"/>
              <a:ext cx="307340" cy="195580"/>
            </a:xfrm>
            <a:custGeom>
              <a:avLst/>
              <a:gdLst>
                <a:gd name="connsiteX0" fmla="*/ 124195 w 307340"/>
                <a:gd name="connsiteY0" fmla="*/ 179042 h 195580"/>
                <a:gd name="connsiteX1" fmla="*/ 206618 w 307340"/>
                <a:gd name="connsiteY1" fmla="*/ 188822 h 195580"/>
                <a:gd name="connsiteX2" fmla="*/ 227573 w 307340"/>
                <a:gd name="connsiteY2" fmla="*/ 176248 h 195580"/>
                <a:gd name="connsiteX3" fmla="*/ 223382 w 307340"/>
                <a:gd name="connsiteY3" fmla="*/ 159485 h 195580"/>
                <a:gd name="connsiteX4" fmla="*/ 235955 w 307340"/>
                <a:gd name="connsiteY4" fmla="*/ 166470 h 195580"/>
                <a:gd name="connsiteX5" fmla="*/ 252718 w 307340"/>
                <a:gd name="connsiteY5" fmla="*/ 155293 h 195580"/>
                <a:gd name="connsiteX6" fmla="*/ 265292 w 307340"/>
                <a:gd name="connsiteY6" fmla="*/ 93825 h 195580"/>
                <a:gd name="connsiteX7" fmla="*/ 300217 w 307340"/>
                <a:gd name="connsiteY7" fmla="*/ 22578 h 195580"/>
                <a:gd name="connsiteX8" fmla="*/ 262498 w 307340"/>
                <a:gd name="connsiteY8" fmla="*/ 19785 h 195580"/>
                <a:gd name="connsiteX9" fmla="*/ 224778 w 307340"/>
                <a:gd name="connsiteY9" fmla="*/ 82650 h 195580"/>
                <a:gd name="connsiteX10" fmla="*/ 220588 w 307340"/>
                <a:gd name="connsiteY10" fmla="*/ 149705 h 195580"/>
                <a:gd name="connsiteX11" fmla="*/ 224778 w 307340"/>
                <a:gd name="connsiteY11" fmla="*/ 158087 h 195580"/>
                <a:gd name="connsiteX12" fmla="*/ 216397 w 307340"/>
                <a:gd name="connsiteY12" fmla="*/ 151102 h 195580"/>
                <a:gd name="connsiteX13" fmla="*/ 131180 w 307340"/>
                <a:gd name="connsiteY13" fmla="*/ 131545 h 195580"/>
                <a:gd name="connsiteX14" fmla="*/ 34787 w 307340"/>
                <a:gd name="connsiteY14" fmla="*/ 148308 h 195580"/>
                <a:gd name="connsiteX15" fmla="*/ 20817 w 307340"/>
                <a:gd name="connsiteY15" fmla="*/ 188822 h 195580"/>
                <a:gd name="connsiteX16" fmla="*/ 124195 w 307340"/>
                <a:gd name="connsiteY16" fmla="*/ 179042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7340" h="195580">
                  <a:moveTo>
                    <a:pt x="124195" y="179042"/>
                  </a:moveTo>
                  <a:cubicBezTo>
                    <a:pt x="160517" y="180440"/>
                    <a:pt x="194045" y="188822"/>
                    <a:pt x="206618" y="188822"/>
                  </a:cubicBezTo>
                  <a:cubicBezTo>
                    <a:pt x="213603" y="188822"/>
                    <a:pt x="224778" y="188822"/>
                    <a:pt x="227573" y="176248"/>
                  </a:cubicBezTo>
                  <a:cubicBezTo>
                    <a:pt x="228970" y="170660"/>
                    <a:pt x="227573" y="165072"/>
                    <a:pt x="223382" y="159485"/>
                  </a:cubicBezTo>
                  <a:cubicBezTo>
                    <a:pt x="226175" y="163675"/>
                    <a:pt x="231763" y="166470"/>
                    <a:pt x="235955" y="166470"/>
                  </a:cubicBezTo>
                  <a:cubicBezTo>
                    <a:pt x="247130" y="167867"/>
                    <a:pt x="249925" y="160882"/>
                    <a:pt x="252718" y="155293"/>
                  </a:cubicBezTo>
                  <a:cubicBezTo>
                    <a:pt x="255513" y="145515"/>
                    <a:pt x="256910" y="120368"/>
                    <a:pt x="265292" y="93825"/>
                  </a:cubicBezTo>
                  <a:cubicBezTo>
                    <a:pt x="275070" y="60297"/>
                    <a:pt x="291835" y="33755"/>
                    <a:pt x="300217" y="22578"/>
                  </a:cubicBezTo>
                  <a:cubicBezTo>
                    <a:pt x="305805" y="14196"/>
                    <a:pt x="289040" y="1623"/>
                    <a:pt x="262498" y="19785"/>
                  </a:cubicBezTo>
                  <a:cubicBezTo>
                    <a:pt x="251322" y="26770"/>
                    <a:pt x="234558" y="49121"/>
                    <a:pt x="224778" y="82650"/>
                  </a:cubicBezTo>
                  <a:cubicBezTo>
                    <a:pt x="215000" y="116177"/>
                    <a:pt x="217793" y="139927"/>
                    <a:pt x="220588" y="149705"/>
                  </a:cubicBezTo>
                  <a:cubicBezTo>
                    <a:pt x="220588" y="152500"/>
                    <a:pt x="221985" y="155293"/>
                    <a:pt x="224778" y="158087"/>
                  </a:cubicBezTo>
                  <a:cubicBezTo>
                    <a:pt x="221985" y="155293"/>
                    <a:pt x="219190" y="152500"/>
                    <a:pt x="216397" y="151102"/>
                  </a:cubicBezTo>
                  <a:cubicBezTo>
                    <a:pt x="205220" y="145515"/>
                    <a:pt x="177280" y="132942"/>
                    <a:pt x="131180" y="131545"/>
                  </a:cubicBezTo>
                  <a:cubicBezTo>
                    <a:pt x="85078" y="128750"/>
                    <a:pt x="48757" y="139927"/>
                    <a:pt x="34787" y="148308"/>
                  </a:cubicBezTo>
                  <a:cubicBezTo>
                    <a:pt x="-138" y="169263"/>
                    <a:pt x="9640" y="191615"/>
                    <a:pt x="20817" y="188822"/>
                  </a:cubicBezTo>
                  <a:cubicBezTo>
                    <a:pt x="37580" y="186027"/>
                    <a:pt x="78093" y="177645"/>
                    <a:pt x="124195" y="17904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5" name="任意多边形: 形状 264">
              <a:extLst>
                <a:ext uri="{FF2B5EF4-FFF2-40B4-BE49-F238E27FC236}">
                  <a16:creationId xmlns="" xmlns:a16="http://schemas.microsoft.com/office/drawing/2014/main" id="{E02D173D-864C-4C1F-AC78-448DA511B196}"/>
                </a:ext>
              </a:extLst>
            </p:cNvPr>
            <p:cNvSpPr/>
            <p:nvPr/>
          </p:nvSpPr>
          <p:spPr>
            <a:xfrm>
              <a:off x="4107270" y="1974279"/>
              <a:ext cx="223520" cy="83820"/>
            </a:xfrm>
            <a:custGeom>
              <a:avLst/>
              <a:gdLst>
                <a:gd name="connsiteX0" fmla="*/ 198792 w 223520"/>
                <a:gd name="connsiteY0" fmla="*/ 56324 h 83820"/>
                <a:gd name="connsiteX1" fmla="*/ 216952 w 223520"/>
                <a:gd name="connsiteY1" fmla="*/ 40957 h 83820"/>
                <a:gd name="connsiteX2" fmla="*/ 201585 w 223520"/>
                <a:gd name="connsiteY2" fmla="*/ 20002 h 83820"/>
                <a:gd name="connsiteX3" fmla="*/ 117765 w 223520"/>
                <a:gd name="connsiteY3" fmla="*/ 11620 h 83820"/>
                <a:gd name="connsiteX4" fmla="*/ 29755 w 223520"/>
                <a:gd name="connsiteY4" fmla="*/ 39560 h 83820"/>
                <a:gd name="connsiteX5" fmla="*/ 22770 w 223520"/>
                <a:gd name="connsiteY5" fmla="*/ 81470 h 83820"/>
                <a:gd name="connsiteX6" fmla="*/ 119162 w 223520"/>
                <a:gd name="connsiteY6" fmla="*/ 57721 h 83820"/>
                <a:gd name="connsiteX7" fmla="*/ 198792 w 223520"/>
                <a:gd name="connsiteY7" fmla="*/ 56324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20" h="83820">
                  <a:moveTo>
                    <a:pt x="198792" y="56324"/>
                  </a:moveTo>
                  <a:cubicBezTo>
                    <a:pt x="205777" y="54927"/>
                    <a:pt x="215555" y="53530"/>
                    <a:pt x="216952" y="40957"/>
                  </a:cubicBezTo>
                  <a:cubicBezTo>
                    <a:pt x="218350" y="32575"/>
                    <a:pt x="212762" y="22796"/>
                    <a:pt x="201585" y="20002"/>
                  </a:cubicBezTo>
                  <a:cubicBezTo>
                    <a:pt x="190410" y="15811"/>
                    <a:pt x="162470" y="7429"/>
                    <a:pt x="117765" y="11620"/>
                  </a:cubicBezTo>
                  <a:cubicBezTo>
                    <a:pt x="73062" y="15811"/>
                    <a:pt x="40930" y="29781"/>
                    <a:pt x="29755" y="39560"/>
                  </a:cubicBezTo>
                  <a:cubicBezTo>
                    <a:pt x="-980" y="64706"/>
                    <a:pt x="11594" y="85661"/>
                    <a:pt x="22770" y="81470"/>
                  </a:cubicBezTo>
                  <a:cubicBezTo>
                    <a:pt x="39534" y="75882"/>
                    <a:pt x="75855" y="61912"/>
                    <a:pt x="119162" y="57721"/>
                  </a:cubicBezTo>
                  <a:cubicBezTo>
                    <a:pt x="154087" y="53530"/>
                    <a:pt x="186219" y="59118"/>
                    <a:pt x="198792" y="5632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6" name="任意多边形: 形状 265">
              <a:extLst>
                <a:ext uri="{FF2B5EF4-FFF2-40B4-BE49-F238E27FC236}">
                  <a16:creationId xmlns="" xmlns:a16="http://schemas.microsoft.com/office/drawing/2014/main" id="{EDAE152C-6E3A-472A-B484-39F0859843BC}"/>
                </a:ext>
              </a:extLst>
            </p:cNvPr>
            <p:cNvSpPr/>
            <p:nvPr/>
          </p:nvSpPr>
          <p:spPr>
            <a:xfrm>
              <a:off x="4186396" y="2034954"/>
              <a:ext cx="195580" cy="97790"/>
            </a:xfrm>
            <a:custGeom>
              <a:avLst/>
              <a:gdLst>
                <a:gd name="connsiteX0" fmla="*/ 183928 w 195580"/>
                <a:gd name="connsiteY0" fmla="*/ 48735 h 97790"/>
                <a:gd name="connsiteX1" fmla="*/ 197898 w 195580"/>
                <a:gd name="connsiteY1" fmla="*/ 31971 h 97790"/>
                <a:gd name="connsiteX2" fmla="*/ 181134 w 195580"/>
                <a:gd name="connsiteY2" fmla="*/ 13810 h 97790"/>
                <a:gd name="connsiteX3" fmla="*/ 102902 w 195580"/>
                <a:gd name="connsiteY3" fmla="*/ 16604 h 97790"/>
                <a:gd name="connsiteX4" fmla="*/ 24670 w 195580"/>
                <a:gd name="connsiteY4" fmla="*/ 55720 h 97790"/>
                <a:gd name="connsiteX5" fmla="*/ 23273 w 195580"/>
                <a:gd name="connsiteY5" fmla="*/ 96233 h 97790"/>
                <a:gd name="connsiteX6" fmla="*/ 109887 w 195580"/>
                <a:gd name="connsiteY6" fmla="*/ 61308 h 97790"/>
                <a:gd name="connsiteX7" fmla="*/ 183928 w 195580"/>
                <a:gd name="connsiteY7" fmla="*/ 48735 h 9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580" h="97790">
                  <a:moveTo>
                    <a:pt x="183928" y="48735"/>
                  </a:moveTo>
                  <a:cubicBezTo>
                    <a:pt x="190913" y="47338"/>
                    <a:pt x="199295" y="44544"/>
                    <a:pt x="197898" y="31971"/>
                  </a:cubicBezTo>
                  <a:cubicBezTo>
                    <a:pt x="197898" y="23589"/>
                    <a:pt x="190913" y="15207"/>
                    <a:pt x="181134" y="13810"/>
                  </a:cubicBezTo>
                  <a:cubicBezTo>
                    <a:pt x="169958" y="11016"/>
                    <a:pt x="143415" y="6825"/>
                    <a:pt x="102902" y="16604"/>
                  </a:cubicBezTo>
                  <a:cubicBezTo>
                    <a:pt x="62389" y="26383"/>
                    <a:pt x="34449" y="44544"/>
                    <a:pt x="24670" y="55720"/>
                  </a:cubicBezTo>
                  <a:cubicBezTo>
                    <a:pt x="-476" y="83660"/>
                    <a:pt x="13494" y="101821"/>
                    <a:pt x="23273" y="96233"/>
                  </a:cubicBezTo>
                  <a:cubicBezTo>
                    <a:pt x="37243" y="87851"/>
                    <a:pt x="70771" y="71087"/>
                    <a:pt x="109887" y="61308"/>
                  </a:cubicBezTo>
                  <a:cubicBezTo>
                    <a:pt x="142018" y="51529"/>
                    <a:pt x="172752" y="51529"/>
                    <a:pt x="183928" y="4873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7" name="任意多边形: 形状 266">
              <a:extLst>
                <a:ext uri="{FF2B5EF4-FFF2-40B4-BE49-F238E27FC236}">
                  <a16:creationId xmlns="" xmlns:a16="http://schemas.microsoft.com/office/drawing/2014/main" id="{339ADE85-B525-4713-97C3-468A086F104B}"/>
                </a:ext>
              </a:extLst>
            </p:cNvPr>
            <p:cNvSpPr/>
            <p:nvPr/>
          </p:nvSpPr>
          <p:spPr>
            <a:xfrm>
              <a:off x="4272505" y="2080982"/>
              <a:ext cx="181610" cy="111760"/>
            </a:xfrm>
            <a:custGeom>
              <a:avLst/>
              <a:gdLst>
                <a:gd name="connsiteX0" fmla="*/ 177448 w 181610"/>
                <a:gd name="connsiteY0" fmla="*/ 27853 h 111760"/>
                <a:gd name="connsiteX1" fmla="*/ 159287 w 181610"/>
                <a:gd name="connsiteY1" fmla="*/ 11089 h 111760"/>
                <a:gd name="connsiteX2" fmla="*/ 86643 w 181610"/>
                <a:gd name="connsiteY2" fmla="*/ 22265 h 111760"/>
                <a:gd name="connsiteX3" fmla="*/ 19587 w 181610"/>
                <a:gd name="connsiteY3" fmla="*/ 68366 h 111760"/>
                <a:gd name="connsiteX4" fmla="*/ 25175 w 181610"/>
                <a:gd name="connsiteY4" fmla="*/ 107482 h 111760"/>
                <a:gd name="connsiteX5" fmla="*/ 100613 w 181610"/>
                <a:gd name="connsiteY5" fmla="*/ 64175 h 111760"/>
                <a:gd name="connsiteX6" fmla="*/ 166272 w 181610"/>
                <a:gd name="connsiteY6" fmla="*/ 44617 h 111760"/>
                <a:gd name="connsiteX7" fmla="*/ 177448 w 181610"/>
                <a:gd name="connsiteY7" fmla="*/ 27853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610" h="111760">
                  <a:moveTo>
                    <a:pt x="177448" y="27853"/>
                  </a:moveTo>
                  <a:cubicBezTo>
                    <a:pt x="176051" y="19471"/>
                    <a:pt x="169066" y="12486"/>
                    <a:pt x="159287" y="11089"/>
                  </a:cubicBezTo>
                  <a:cubicBezTo>
                    <a:pt x="148111" y="9692"/>
                    <a:pt x="122965" y="9692"/>
                    <a:pt x="86643" y="22265"/>
                  </a:cubicBezTo>
                  <a:cubicBezTo>
                    <a:pt x="50321" y="36235"/>
                    <a:pt x="27969" y="57190"/>
                    <a:pt x="19587" y="68366"/>
                  </a:cubicBezTo>
                  <a:cubicBezTo>
                    <a:pt x="29" y="96306"/>
                    <a:pt x="16793" y="113070"/>
                    <a:pt x="25175" y="107482"/>
                  </a:cubicBezTo>
                  <a:cubicBezTo>
                    <a:pt x="37748" y="97703"/>
                    <a:pt x="64291" y="78145"/>
                    <a:pt x="100613" y="64175"/>
                  </a:cubicBezTo>
                  <a:cubicBezTo>
                    <a:pt x="128553" y="52999"/>
                    <a:pt x="156493" y="50205"/>
                    <a:pt x="166272" y="44617"/>
                  </a:cubicBezTo>
                  <a:cubicBezTo>
                    <a:pt x="171860" y="43220"/>
                    <a:pt x="178845" y="40426"/>
                    <a:pt x="177448" y="278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8" name="任意多边形: 形状 267">
              <a:extLst>
                <a:ext uri="{FF2B5EF4-FFF2-40B4-BE49-F238E27FC236}">
                  <a16:creationId xmlns="" xmlns:a16="http://schemas.microsoft.com/office/drawing/2014/main" id="{4E6606B7-2D03-412A-B527-6F0C8F7BC131}"/>
                </a:ext>
              </a:extLst>
            </p:cNvPr>
            <p:cNvSpPr/>
            <p:nvPr/>
          </p:nvSpPr>
          <p:spPr>
            <a:xfrm>
              <a:off x="4369493" y="2119313"/>
              <a:ext cx="153670" cy="125730"/>
            </a:xfrm>
            <a:custGeom>
              <a:avLst/>
              <a:gdLst>
                <a:gd name="connsiteX0" fmla="*/ 151707 w 153670"/>
                <a:gd name="connsiteY0" fmla="*/ 24448 h 125730"/>
                <a:gd name="connsiteX1" fmla="*/ 130752 w 153670"/>
                <a:gd name="connsiteY1" fmla="*/ 10478 h 125730"/>
                <a:gd name="connsiteX2" fmla="*/ 67887 w 153670"/>
                <a:gd name="connsiteY2" fmla="*/ 28639 h 125730"/>
                <a:gd name="connsiteX3" fmla="*/ 14801 w 153670"/>
                <a:gd name="connsiteY3" fmla="*/ 80328 h 125730"/>
                <a:gd name="connsiteX4" fmla="*/ 27374 w 153670"/>
                <a:gd name="connsiteY4" fmla="*/ 118046 h 125730"/>
                <a:gd name="connsiteX5" fmla="*/ 88842 w 153670"/>
                <a:gd name="connsiteY5" fmla="*/ 67754 h 125730"/>
                <a:gd name="connsiteX6" fmla="*/ 146119 w 153670"/>
                <a:gd name="connsiteY6" fmla="*/ 42609 h 125730"/>
                <a:gd name="connsiteX7" fmla="*/ 151707 w 153670"/>
                <a:gd name="connsiteY7" fmla="*/ 24448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670" h="125730">
                  <a:moveTo>
                    <a:pt x="151707" y="24448"/>
                  </a:moveTo>
                  <a:cubicBezTo>
                    <a:pt x="148912" y="16066"/>
                    <a:pt x="139134" y="10478"/>
                    <a:pt x="130752" y="10478"/>
                  </a:cubicBezTo>
                  <a:cubicBezTo>
                    <a:pt x="120972" y="10478"/>
                    <a:pt x="98621" y="11874"/>
                    <a:pt x="67887" y="28639"/>
                  </a:cubicBezTo>
                  <a:cubicBezTo>
                    <a:pt x="37152" y="45403"/>
                    <a:pt x="20389" y="67754"/>
                    <a:pt x="14801" y="80328"/>
                  </a:cubicBezTo>
                  <a:cubicBezTo>
                    <a:pt x="2227" y="111061"/>
                    <a:pt x="20389" y="125031"/>
                    <a:pt x="27374" y="118046"/>
                  </a:cubicBezTo>
                  <a:cubicBezTo>
                    <a:pt x="37152" y="108268"/>
                    <a:pt x="58107" y="85916"/>
                    <a:pt x="88842" y="67754"/>
                  </a:cubicBezTo>
                  <a:cubicBezTo>
                    <a:pt x="112591" y="53784"/>
                    <a:pt x="137737" y="48196"/>
                    <a:pt x="146119" y="42609"/>
                  </a:cubicBezTo>
                  <a:cubicBezTo>
                    <a:pt x="148912" y="41211"/>
                    <a:pt x="155897" y="37021"/>
                    <a:pt x="151707" y="2444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69" name="任意多边形: 形状 268">
              <a:extLst>
                <a:ext uri="{FF2B5EF4-FFF2-40B4-BE49-F238E27FC236}">
                  <a16:creationId xmlns="" xmlns:a16="http://schemas.microsoft.com/office/drawing/2014/main" id="{2F09B466-D5A7-47C0-8060-564807887286}"/>
                </a:ext>
              </a:extLst>
            </p:cNvPr>
            <p:cNvSpPr/>
            <p:nvPr/>
          </p:nvSpPr>
          <p:spPr>
            <a:xfrm>
              <a:off x="4467324" y="2148382"/>
              <a:ext cx="139700" cy="125730"/>
            </a:xfrm>
            <a:custGeom>
              <a:avLst/>
              <a:gdLst>
                <a:gd name="connsiteX0" fmla="*/ 106962 w 139700"/>
                <a:gd name="connsiteY0" fmla="*/ 10745 h 125730"/>
                <a:gd name="connsiteX1" fmla="*/ 52479 w 139700"/>
                <a:gd name="connsiteY1" fmla="*/ 33097 h 125730"/>
                <a:gd name="connsiteX2" fmla="*/ 11966 w 139700"/>
                <a:gd name="connsiteY2" fmla="*/ 86183 h 125730"/>
                <a:gd name="connsiteX3" fmla="*/ 30127 w 139700"/>
                <a:gd name="connsiteY3" fmla="*/ 121108 h 125730"/>
                <a:gd name="connsiteX4" fmla="*/ 77625 w 139700"/>
                <a:gd name="connsiteY4" fmla="*/ 68022 h 125730"/>
                <a:gd name="connsiteX5" fmla="*/ 123726 w 139700"/>
                <a:gd name="connsiteY5" fmla="*/ 41479 h 125730"/>
                <a:gd name="connsiteX6" fmla="*/ 129314 w 139700"/>
                <a:gd name="connsiteY6" fmla="*/ 20524 h 125730"/>
                <a:gd name="connsiteX7" fmla="*/ 106962 w 139700"/>
                <a:gd name="connsiteY7" fmla="*/ 10745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0" h="125730">
                  <a:moveTo>
                    <a:pt x="106962" y="10745"/>
                  </a:moveTo>
                  <a:cubicBezTo>
                    <a:pt x="97183" y="12142"/>
                    <a:pt x="77625" y="14936"/>
                    <a:pt x="52479" y="33097"/>
                  </a:cubicBezTo>
                  <a:cubicBezTo>
                    <a:pt x="27333" y="51258"/>
                    <a:pt x="14760" y="75007"/>
                    <a:pt x="11966" y="86183"/>
                  </a:cubicBezTo>
                  <a:cubicBezTo>
                    <a:pt x="4981" y="116917"/>
                    <a:pt x="24539" y="128093"/>
                    <a:pt x="30127" y="121108"/>
                  </a:cubicBezTo>
                  <a:cubicBezTo>
                    <a:pt x="37112" y="109932"/>
                    <a:pt x="52479" y="87580"/>
                    <a:pt x="77625" y="68022"/>
                  </a:cubicBezTo>
                  <a:cubicBezTo>
                    <a:pt x="97183" y="52655"/>
                    <a:pt x="115344" y="47067"/>
                    <a:pt x="123726" y="41479"/>
                  </a:cubicBezTo>
                  <a:cubicBezTo>
                    <a:pt x="127917" y="38685"/>
                    <a:pt x="136299" y="31700"/>
                    <a:pt x="129314" y="20524"/>
                  </a:cubicBezTo>
                  <a:cubicBezTo>
                    <a:pt x="125123" y="13539"/>
                    <a:pt x="115344" y="9348"/>
                    <a:pt x="106962" y="1074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0" name="任意多边形: 形状 269">
              <a:extLst>
                <a:ext uri="{FF2B5EF4-FFF2-40B4-BE49-F238E27FC236}">
                  <a16:creationId xmlns="" xmlns:a16="http://schemas.microsoft.com/office/drawing/2014/main" id="{2F4371B9-F1C0-491B-A3DE-076F6896C679}"/>
                </a:ext>
              </a:extLst>
            </p:cNvPr>
            <p:cNvSpPr/>
            <p:nvPr/>
          </p:nvSpPr>
          <p:spPr>
            <a:xfrm>
              <a:off x="3982061" y="1713483"/>
              <a:ext cx="335280" cy="195580"/>
            </a:xfrm>
            <a:custGeom>
              <a:avLst/>
              <a:gdLst>
                <a:gd name="connsiteX0" fmla="*/ 215035 w 335280"/>
                <a:gd name="connsiteY0" fmla="*/ 184405 h 195580"/>
                <a:gd name="connsiteX1" fmla="*/ 238784 w 335280"/>
                <a:gd name="connsiteY1" fmla="*/ 174626 h 195580"/>
                <a:gd name="connsiteX2" fmla="*/ 235990 w 335280"/>
                <a:gd name="connsiteY2" fmla="*/ 153671 h 195580"/>
                <a:gd name="connsiteX3" fmla="*/ 247166 w 335280"/>
                <a:gd name="connsiteY3" fmla="*/ 162053 h 195580"/>
                <a:gd name="connsiteX4" fmla="*/ 265327 w 335280"/>
                <a:gd name="connsiteY4" fmla="*/ 153671 h 195580"/>
                <a:gd name="connsiteX5" fmla="*/ 286282 w 335280"/>
                <a:gd name="connsiteY5" fmla="*/ 92203 h 195580"/>
                <a:gd name="connsiteX6" fmla="*/ 332383 w 335280"/>
                <a:gd name="connsiteY6" fmla="*/ 25147 h 195580"/>
                <a:gd name="connsiteX7" fmla="*/ 294664 w 335280"/>
                <a:gd name="connsiteY7" fmla="*/ 16765 h 195580"/>
                <a:gd name="connsiteX8" fmla="*/ 247166 w 335280"/>
                <a:gd name="connsiteY8" fmla="*/ 76836 h 195580"/>
                <a:gd name="connsiteX9" fmla="*/ 233196 w 335280"/>
                <a:gd name="connsiteY9" fmla="*/ 143892 h 195580"/>
                <a:gd name="connsiteX10" fmla="*/ 235990 w 335280"/>
                <a:gd name="connsiteY10" fmla="*/ 152274 h 195580"/>
                <a:gd name="connsiteX11" fmla="*/ 230402 w 335280"/>
                <a:gd name="connsiteY11" fmla="*/ 146686 h 195580"/>
                <a:gd name="connsiteX12" fmla="*/ 145185 w 335280"/>
                <a:gd name="connsiteY12" fmla="*/ 110364 h 195580"/>
                <a:gd name="connsiteX13" fmla="*/ 41807 w 335280"/>
                <a:gd name="connsiteY13" fmla="*/ 108967 h 195580"/>
                <a:gd name="connsiteX14" fmla="*/ 20852 w 335280"/>
                <a:gd name="connsiteY14" fmla="*/ 149480 h 195580"/>
                <a:gd name="connsiteX15" fmla="*/ 132612 w 335280"/>
                <a:gd name="connsiteY15" fmla="*/ 157862 h 195580"/>
                <a:gd name="connsiteX16" fmla="*/ 215035 w 335280"/>
                <a:gd name="connsiteY16" fmla="*/ 184405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280" h="195580">
                  <a:moveTo>
                    <a:pt x="215035" y="184405"/>
                  </a:moveTo>
                  <a:cubicBezTo>
                    <a:pt x="223417" y="185802"/>
                    <a:pt x="233196" y="187199"/>
                    <a:pt x="238784" y="174626"/>
                  </a:cubicBezTo>
                  <a:cubicBezTo>
                    <a:pt x="241578" y="169038"/>
                    <a:pt x="240181" y="160656"/>
                    <a:pt x="235990" y="153671"/>
                  </a:cubicBezTo>
                  <a:cubicBezTo>
                    <a:pt x="238784" y="157862"/>
                    <a:pt x="242975" y="160656"/>
                    <a:pt x="247166" y="162053"/>
                  </a:cubicBezTo>
                  <a:cubicBezTo>
                    <a:pt x="258342" y="164847"/>
                    <a:pt x="262533" y="157862"/>
                    <a:pt x="265327" y="153671"/>
                  </a:cubicBezTo>
                  <a:cubicBezTo>
                    <a:pt x="270915" y="143892"/>
                    <a:pt x="275106" y="117349"/>
                    <a:pt x="286282" y="92203"/>
                  </a:cubicBezTo>
                  <a:cubicBezTo>
                    <a:pt x="301649" y="60072"/>
                    <a:pt x="322604" y="34926"/>
                    <a:pt x="332383" y="25147"/>
                  </a:cubicBezTo>
                  <a:cubicBezTo>
                    <a:pt x="339368" y="18162"/>
                    <a:pt x="324001" y="1398"/>
                    <a:pt x="294664" y="16765"/>
                  </a:cubicBezTo>
                  <a:cubicBezTo>
                    <a:pt x="282091" y="22353"/>
                    <a:pt x="261136" y="43308"/>
                    <a:pt x="247166" y="76836"/>
                  </a:cubicBezTo>
                  <a:cubicBezTo>
                    <a:pt x="231799" y="110364"/>
                    <a:pt x="231799" y="134113"/>
                    <a:pt x="233196" y="143892"/>
                  </a:cubicBezTo>
                  <a:cubicBezTo>
                    <a:pt x="233196" y="146686"/>
                    <a:pt x="234593" y="150877"/>
                    <a:pt x="235990" y="152274"/>
                  </a:cubicBezTo>
                  <a:cubicBezTo>
                    <a:pt x="234593" y="149480"/>
                    <a:pt x="231799" y="148083"/>
                    <a:pt x="230402" y="146686"/>
                  </a:cubicBezTo>
                  <a:cubicBezTo>
                    <a:pt x="219226" y="138304"/>
                    <a:pt x="192683" y="121540"/>
                    <a:pt x="145185" y="110364"/>
                  </a:cubicBezTo>
                  <a:cubicBezTo>
                    <a:pt x="97687" y="99188"/>
                    <a:pt x="58571" y="103379"/>
                    <a:pt x="41807" y="108967"/>
                  </a:cubicBezTo>
                  <a:cubicBezTo>
                    <a:pt x="1294" y="124334"/>
                    <a:pt x="6882" y="149480"/>
                    <a:pt x="20852" y="149480"/>
                  </a:cubicBezTo>
                  <a:cubicBezTo>
                    <a:pt x="40410" y="148083"/>
                    <a:pt x="83717" y="148083"/>
                    <a:pt x="132612" y="157862"/>
                  </a:cubicBezTo>
                  <a:cubicBezTo>
                    <a:pt x="168934" y="166244"/>
                    <a:pt x="201065" y="181611"/>
                    <a:pt x="215035" y="18440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1" name="任意多边形: 形状 270">
              <a:extLst>
                <a:ext uri="{FF2B5EF4-FFF2-40B4-BE49-F238E27FC236}">
                  <a16:creationId xmlns="" xmlns:a16="http://schemas.microsoft.com/office/drawing/2014/main" id="{A1F4FAFD-A6BE-4481-B733-A122556F4132}"/>
                </a:ext>
              </a:extLst>
            </p:cNvPr>
            <p:cNvSpPr/>
            <p:nvPr/>
          </p:nvSpPr>
          <p:spPr>
            <a:xfrm>
              <a:off x="3943205" y="1700515"/>
              <a:ext cx="237490" cy="125730"/>
            </a:xfrm>
            <a:custGeom>
              <a:avLst/>
              <a:gdLst>
                <a:gd name="connsiteX0" fmla="*/ 210584 w 237490"/>
                <a:gd name="connsiteY0" fmla="*/ 113553 h 125730"/>
                <a:gd name="connsiteX1" fmla="*/ 237127 w 237490"/>
                <a:gd name="connsiteY1" fmla="*/ 107965 h 125730"/>
                <a:gd name="connsiteX2" fmla="*/ 232936 w 237490"/>
                <a:gd name="connsiteY2" fmla="*/ 80025 h 125730"/>
                <a:gd name="connsiteX3" fmla="*/ 151910 w 237490"/>
                <a:gd name="connsiteY3" fmla="*/ 29733 h 125730"/>
                <a:gd name="connsiteX4" fmla="*/ 47135 w 237490"/>
                <a:gd name="connsiteY4" fmla="*/ 11572 h 125730"/>
                <a:gd name="connsiteX5" fmla="*/ 19195 w 237490"/>
                <a:gd name="connsiteY5" fmla="*/ 47894 h 125730"/>
                <a:gd name="connsiteX6" fmla="*/ 130955 w 237490"/>
                <a:gd name="connsiteY6" fmla="*/ 74437 h 125730"/>
                <a:gd name="connsiteX7" fmla="*/ 210584 w 237490"/>
                <a:gd name="connsiteY7" fmla="*/ 113553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490" h="125730">
                  <a:moveTo>
                    <a:pt x="210584" y="113553"/>
                  </a:moveTo>
                  <a:cubicBezTo>
                    <a:pt x="218966" y="116347"/>
                    <a:pt x="228745" y="120538"/>
                    <a:pt x="237127" y="107965"/>
                  </a:cubicBezTo>
                  <a:cubicBezTo>
                    <a:pt x="242715" y="99583"/>
                    <a:pt x="241318" y="88407"/>
                    <a:pt x="232936" y="80025"/>
                  </a:cubicBezTo>
                  <a:cubicBezTo>
                    <a:pt x="223157" y="70246"/>
                    <a:pt x="199408" y="47894"/>
                    <a:pt x="151910" y="29733"/>
                  </a:cubicBezTo>
                  <a:cubicBezTo>
                    <a:pt x="104412" y="10175"/>
                    <a:pt x="63899" y="8778"/>
                    <a:pt x="47135" y="11572"/>
                  </a:cubicBezTo>
                  <a:cubicBezTo>
                    <a:pt x="3828" y="19954"/>
                    <a:pt x="5225" y="45100"/>
                    <a:pt x="19195" y="47894"/>
                  </a:cubicBezTo>
                  <a:cubicBezTo>
                    <a:pt x="38753" y="50688"/>
                    <a:pt x="83457" y="56276"/>
                    <a:pt x="130955" y="74437"/>
                  </a:cubicBezTo>
                  <a:cubicBezTo>
                    <a:pt x="165880" y="88407"/>
                    <a:pt x="196614" y="109362"/>
                    <a:pt x="210584" y="1135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2" name="任意多边形: 形状 271">
              <a:extLst>
                <a:ext uri="{FF2B5EF4-FFF2-40B4-BE49-F238E27FC236}">
                  <a16:creationId xmlns="" xmlns:a16="http://schemas.microsoft.com/office/drawing/2014/main" id="{2A6680CE-25FC-4D7F-A71D-FBA29B6D14F0}"/>
                </a:ext>
              </a:extLst>
            </p:cNvPr>
            <p:cNvSpPr/>
            <p:nvPr/>
          </p:nvSpPr>
          <p:spPr>
            <a:xfrm>
              <a:off x="3920349" y="1584261"/>
              <a:ext cx="237490" cy="153670"/>
            </a:xfrm>
            <a:custGeom>
              <a:avLst/>
              <a:gdLst>
                <a:gd name="connsiteX0" fmla="*/ 204103 w 237490"/>
                <a:gd name="connsiteY0" fmla="*/ 139002 h 153670"/>
                <a:gd name="connsiteX1" fmla="*/ 230646 w 237490"/>
                <a:gd name="connsiteY1" fmla="*/ 137605 h 153670"/>
                <a:gd name="connsiteX2" fmla="*/ 229249 w 237490"/>
                <a:gd name="connsiteY2" fmla="*/ 109665 h 153670"/>
                <a:gd name="connsiteX3" fmla="*/ 153811 w 237490"/>
                <a:gd name="connsiteY3" fmla="*/ 46800 h 153670"/>
                <a:gd name="connsiteX4" fmla="*/ 50433 w 237490"/>
                <a:gd name="connsiteY4" fmla="*/ 10478 h 153670"/>
                <a:gd name="connsiteX5" fmla="*/ 18302 w 237490"/>
                <a:gd name="connsiteY5" fmla="*/ 39815 h 153670"/>
                <a:gd name="connsiteX6" fmla="*/ 125871 w 237490"/>
                <a:gd name="connsiteY6" fmla="*/ 85916 h 153670"/>
                <a:gd name="connsiteX7" fmla="*/ 204103 w 237490"/>
                <a:gd name="connsiteY7" fmla="*/ 139002 h 15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490" h="153670">
                  <a:moveTo>
                    <a:pt x="204103" y="139002"/>
                  </a:moveTo>
                  <a:cubicBezTo>
                    <a:pt x="211088" y="143193"/>
                    <a:pt x="222264" y="148781"/>
                    <a:pt x="230646" y="137605"/>
                  </a:cubicBezTo>
                  <a:cubicBezTo>
                    <a:pt x="236234" y="130620"/>
                    <a:pt x="237631" y="119444"/>
                    <a:pt x="229249" y="109665"/>
                  </a:cubicBezTo>
                  <a:cubicBezTo>
                    <a:pt x="220867" y="98489"/>
                    <a:pt x="199912" y="73343"/>
                    <a:pt x="153811" y="46800"/>
                  </a:cubicBezTo>
                  <a:cubicBezTo>
                    <a:pt x="109107" y="20257"/>
                    <a:pt x="68594" y="10478"/>
                    <a:pt x="50433" y="10478"/>
                  </a:cubicBezTo>
                  <a:cubicBezTo>
                    <a:pt x="5729" y="10478"/>
                    <a:pt x="4332" y="35624"/>
                    <a:pt x="18302" y="39815"/>
                  </a:cubicBezTo>
                  <a:cubicBezTo>
                    <a:pt x="37860" y="45403"/>
                    <a:pt x="81167" y="59373"/>
                    <a:pt x="125871" y="85916"/>
                  </a:cubicBezTo>
                  <a:cubicBezTo>
                    <a:pt x="162193" y="105474"/>
                    <a:pt x="190133" y="132017"/>
                    <a:pt x="204103" y="13900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3" name="任意多边形: 形状 272">
              <a:extLst>
                <a:ext uri="{FF2B5EF4-FFF2-40B4-BE49-F238E27FC236}">
                  <a16:creationId xmlns="" xmlns:a16="http://schemas.microsoft.com/office/drawing/2014/main" id="{747DE384-CAA7-415F-A6D1-C1DA9D6F846A}"/>
                </a:ext>
              </a:extLst>
            </p:cNvPr>
            <p:cNvSpPr/>
            <p:nvPr/>
          </p:nvSpPr>
          <p:spPr>
            <a:xfrm>
              <a:off x="3922326" y="1466616"/>
              <a:ext cx="223520" cy="167640"/>
            </a:xfrm>
            <a:custGeom>
              <a:avLst/>
              <a:gdLst>
                <a:gd name="connsiteX0" fmla="*/ 16325 w 223520"/>
                <a:gd name="connsiteY0" fmla="*/ 34524 h 167640"/>
                <a:gd name="connsiteX1" fmla="*/ 116909 w 223520"/>
                <a:gd name="connsiteY1" fmla="*/ 97389 h 167640"/>
                <a:gd name="connsiteX2" fmla="*/ 185362 w 223520"/>
                <a:gd name="connsiteY2" fmla="*/ 161651 h 167640"/>
                <a:gd name="connsiteX3" fmla="*/ 211905 w 223520"/>
                <a:gd name="connsiteY3" fmla="*/ 165842 h 167640"/>
                <a:gd name="connsiteX4" fmla="*/ 214699 w 223520"/>
                <a:gd name="connsiteY4" fmla="*/ 137902 h 167640"/>
                <a:gd name="connsiteX5" fmla="*/ 150437 w 223520"/>
                <a:gd name="connsiteY5" fmla="*/ 63861 h 167640"/>
                <a:gd name="connsiteX6" fmla="*/ 54044 w 223520"/>
                <a:gd name="connsiteY6" fmla="*/ 12172 h 167640"/>
                <a:gd name="connsiteX7" fmla="*/ 16325 w 223520"/>
                <a:gd name="connsiteY7" fmla="*/ 34524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20" h="167640">
                  <a:moveTo>
                    <a:pt x="16325" y="34524"/>
                  </a:moveTo>
                  <a:cubicBezTo>
                    <a:pt x="34487" y="42906"/>
                    <a:pt x="76397" y="65258"/>
                    <a:pt x="116909" y="97389"/>
                  </a:cubicBezTo>
                  <a:cubicBezTo>
                    <a:pt x="149040" y="122535"/>
                    <a:pt x="172789" y="151872"/>
                    <a:pt x="185362" y="161651"/>
                  </a:cubicBezTo>
                  <a:cubicBezTo>
                    <a:pt x="192347" y="167239"/>
                    <a:pt x="200729" y="174224"/>
                    <a:pt x="211905" y="165842"/>
                  </a:cubicBezTo>
                  <a:cubicBezTo>
                    <a:pt x="218890" y="160254"/>
                    <a:pt x="221684" y="149078"/>
                    <a:pt x="214699" y="137902"/>
                  </a:cubicBezTo>
                  <a:cubicBezTo>
                    <a:pt x="207714" y="125329"/>
                    <a:pt x="190950" y="97389"/>
                    <a:pt x="150437" y="63861"/>
                  </a:cubicBezTo>
                  <a:cubicBezTo>
                    <a:pt x="109924" y="30333"/>
                    <a:pt x="72205" y="14966"/>
                    <a:pt x="54044" y="12172"/>
                  </a:cubicBezTo>
                  <a:cubicBezTo>
                    <a:pt x="9340" y="3790"/>
                    <a:pt x="3752" y="28936"/>
                    <a:pt x="16325" y="3452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4" name="任意多边形: 形状 273">
              <a:extLst>
                <a:ext uri="{FF2B5EF4-FFF2-40B4-BE49-F238E27FC236}">
                  <a16:creationId xmlns="" xmlns:a16="http://schemas.microsoft.com/office/drawing/2014/main" id="{DBD5C58F-5108-4A28-9416-FA77E1C017C7}"/>
                </a:ext>
              </a:extLst>
            </p:cNvPr>
            <p:cNvSpPr/>
            <p:nvPr/>
          </p:nvSpPr>
          <p:spPr>
            <a:xfrm>
              <a:off x="3941829" y="1359782"/>
              <a:ext cx="195580" cy="195580"/>
            </a:xfrm>
            <a:custGeom>
              <a:avLst/>
              <a:gdLst>
                <a:gd name="connsiteX0" fmla="*/ 14983 w 195580"/>
                <a:gd name="connsiteY0" fmla="*/ 32392 h 195580"/>
                <a:gd name="connsiteX1" fmla="*/ 105788 w 195580"/>
                <a:gd name="connsiteY1" fmla="*/ 105036 h 195580"/>
                <a:gd name="connsiteX2" fmla="*/ 164462 w 195580"/>
                <a:gd name="connsiteY2" fmla="*/ 176283 h 195580"/>
                <a:gd name="connsiteX3" fmla="*/ 189608 w 195580"/>
                <a:gd name="connsiteY3" fmla="*/ 183268 h 195580"/>
                <a:gd name="connsiteX4" fmla="*/ 196593 w 195580"/>
                <a:gd name="connsiteY4" fmla="*/ 156725 h 195580"/>
                <a:gd name="connsiteX5" fmla="*/ 142110 w 195580"/>
                <a:gd name="connsiteY5" fmla="*/ 77096 h 195580"/>
                <a:gd name="connsiteX6" fmla="*/ 54099 w 195580"/>
                <a:gd name="connsiteY6" fmla="*/ 14231 h 195580"/>
                <a:gd name="connsiteX7" fmla="*/ 14983 w 195580"/>
                <a:gd name="connsiteY7" fmla="*/ 32392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580" h="195580">
                  <a:moveTo>
                    <a:pt x="14983" y="32392"/>
                  </a:moveTo>
                  <a:cubicBezTo>
                    <a:pt x="31747" y="43568"/>
                    <a:pt x="69466" y="68714"/>
                    <a:pt x="105788" y="105036"/>
                  </a:cubicBezTo>
                  <a:cubicBezTo>
                    <a:pt x="133728" y="134373"/>
                    <a:pt x="153286" y="165107"/>
                    <a:pt x="164462" y="176283"/>
                  </a:cubicBezTo>
                  <a:cubicBezTo>
                    <a:pt x="170050" y="181871"/>
                    <a:pt x="178432" y="190253"/>
                    <a:pt x="189608" y="183268"/>
                  </a:cubicBezTo>
                  <a:cubicBezTo>
                    <a:pt x="196593" y="179077"/>
                    <a:pt x="200784" y="167901"/>
                    <a:pt x="196593" y="156725"/>
                  </a:cubicBezTo>
                  <a:cubicBezTo>
                    <a:pt x="191005" y="144152"/>
                    <a:pt x="178432" y="114815"/>
                    <a:pt x="142110" y="77096"/>
                  </a:cubicBezTo>
                  <a:cubicBezTo>
                    <a:pt x="107185" y="39377"/>
                    <a:pt x="70863" y="19819"/>
                    <a:pt x="54099" y="14231"/>
                  </a:cubicBezTo>
                  <a:cubicBezTo>
                    <a:pt x="12189" y="1658"/>
                    <a:pt x="3807" y="24010"/>
                    <a:pt x="14983" y="3239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5" name="任意多边形: 形状 274">
              <a:extLst>
                <a:ext uri="{FF2B5EF4-FFF2-40B4-BE49-F238E27FC236}">
                  <a16:creationId xmlns="" xmlns:a16="http://schemas.microsoft.com/office/drawing/2014/main" id="{C7265454-905F-4321-9C2C-52417E5490F3}"/>
                </a:ext>
              </a:extLst>
            </p:cNvPr>
            <p:cNvSpPr/>
            <p:nvPr/>
          </p:nvSpPr>
          <p:spPr>
            <a:xfrm>
              <a:off x="3976524" y="1259669"/>
              <a:ext cx="181610" cy="195580"/>
            </a:xfrm>
            <a:custGeom>
              <a:avLst/>
              <a:gdLst>
                <a:gd name="connsiteX0" fmla="*/ 92048 w 181610"/>
                <a:gd name="connsiteY0" fmla="*/ 110153 h 195580"/>
                <a:gd name="connsiteX1" fmla="*/ 139546 w 181610"/>
                <a:gd name="connsiteY1" fmla="*/ 185591 h 195580"/>
                <a:gd name="connsiteX2" fmla="*/ 163295 w 181610"/>
                <a:gd name="connsiteY2" fmla="*/ 195370 h 195580"/>
                <a:gd name="connsiteX3" fmla="*/ 173074 w 181610"/>
                <a:gd name="connsiteY3" fmla="*/ 170224 h 195580"/>
                <a:gd name="connsiteX4" fmla="*/ 131164 w 181610"/>
                <a:gd name="connsiteY4" fmla="*/ 86404 h 195580"/>
                <a:gd name="connsiteX5" fmla="*/ 54329 w 181610"/>
                <a:gd name="connsiteY5" fmla="*/ 16554 h 195580"/>
                <a:gd name="connsiteX6" fmla="*/ 13816 w 181610"/>
                <a:gd name="connsiteY6" fmla="*/ 30524 h 195580"/>
                <a:gd name="connsiteX7" fmla="*/ 92048 w 181610"/>
                <a:gd name="connsiteY7" fmla="*/ 110153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610" h="195580">
                  <a:moveTo>
                    <a:pt x="92048" y="110153"/>
                  </a:moveTo>
                  <a:cubicBezTo>
                    <a:pt x="115797" y="140887"/>
                    <a:pt x="131164" y="174415"/>
                    <a:pt x="139546" y="185591"/>
                  </a:cubicBezTo>
                  <a:cubicBezTo>
                    <a:pt x="145134" y="191179"/>
                    <a:pt x="152119" y="200958"/>
                    <a:pt x="163295" y="195370"/>
                  </a:cubicBezTo>
                  <a:cubicBezTo>
                    <a:pt x="171677" y="191179"/>
                    <a:pt x="175868" y="181400"/>
                    <a:pt x="173074" y="170224"/>
                  </a:cubicBezTo>
                  <a:cubicBezTo>
                    <a:pt x="170280" y="157651"/>
                    <a:pt x="160501" y="126917"/>
                    <a:pt x="131164" y="86404"/>
                  </a:cubicBezTo>
                  <a:cubicBezTo>
                    <a:pt x="101827" y="45891"/>
                    <a:pt x="69696" y="22142"/>
                    <a:pt x="54329" y="16554"/>
                  </a:cubicBezTo>
                  <a:cubicBezTo>
                    <a:pt x="15213" y="-210"/>
                    <a:pt x="4037" y="22142"/>
                    <a:pt x="13816" y="30524"/>
                  </a:cubicBezTo>
                  <a:cubicBezTo>
                    <a:pt x="29183" y="41700"/>
                    <a:pt x="62711" y="71037"/>
                    <a:pt x="92048" y="1101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6" name="任意多边形: 形状 275">
              <a:extLst>
                <a:ext uri="{FF2B5EF4-FFF2-40B4-BE49-F238E27FC236}">
                  <a16:creationId xmlns="" xmlns:a16="http://schemas.microsoft.com/office/drawing/2014/main" id="{F77FD8EA-F644-45AF-B9C4-558D46F343E0}"/>
                </a:ext>
              </a:extLst>
            </p:cNvPr>
            <p:cNvSpPr/>
            <p:nvPr/>
          </p:nvSpPr>
          <p:spPr>
            <a:xfrm>
              <a:off x="4023309" y="1169811"/>
              <a:ext cx="153670" cy="209550"/>
            </a:xfrm>
            <a:custGeom>
              <a:avLst/>
              <a:gdLst>
                <a:gd name="connsiteX0" fmla="*/ 78791 w 153670"/>
                <a:gd name="connsiteY0" fmla="*/ 113397 h 209550"/>
                <a:gd name="connsiteX1" fmla="*/ 117907 w 153670"/>
                <a:gd name="connsiteY1" fmla="*/ 190232 h 209550"/>
                <a:gd name="connsiteX2" fmla="*/ 138862 w 153670"/>
                <a:gd name="connsiteY2" fmla="*/ 201408 h 209550"/>
                <a:gd name="connsiteX3" fmla="*/ 150038 w 153670"/>
                <a:gd name="connsiteY3" fmla="*/ 179056 h 209550"/>
                <a:gd name="connsiteX4" fmla="*/ 116510 w 153670"/>
                <a:gd name="connsiteY4" fmla="*/ 95236 h 209550"/>
                <a:gd name="connsiteX5" fmla="*/ 50851 w 153670"/>
                <a:gd name="connsiteY5" fmla="*/ 19798 h 209550"/>
                <a:gd name="connsiteX6" fmla="*/ 13132 w 153670"/>
                <a:gd name="connsiteY6" fmla="*/ 28180 h 209550"/>
                <a:gd name="connsiteX7" fmla="*/ 78791 w 153670"/>
                <a:gd name="connsiteY7" fmla="*/ 113397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670" h="209550">
                  <a:moveTo>
                    <a:pt x="78791" y="113397"/>
                  </a:moveTo>
                  <a:cubicBezTo>
                    <a:pt x="98349" y="145528"/>
                    <a:pt x="109525" y="177659"/>
                    <a:pt x="117907" y="190232"/>
                  </a:cubicBezTo>
                  <a:cubicBezTo>
                    <a:pt x="122098" y="197217"/>
                    <a:pt x="127686" y="205599"/>
                    <a:pt x="138862" y="201408"/>
                  </a:cubicBezTo>
                  <a:cubicBezTo>
                    <a:pt x="145847" y="198614"/>
                    <a:pt x="151435" y="190232"/>
                    <a:pt x="150038" y="179056"/>
                  </a:cubicBezTo>
                  <a:cubicBezTo>
                    <a:pt x="147244" y="166483"/>
                    <a:pt x="141656" y="137146"/>
                    <a:pt x="116510" y="95236"/>
                  </a:cubicBezTo>
                  <a:cubicBezTo>
                    <a:pt x="92761" y="53326"/>
                    <a:pt x="64821" y="28180"/>
                    <a:pt x="50851" y="19798"/>
                  </a:cubicBezTo>
                  <a:cubicBezTo>
                    <a:pt x="15926" y="-1157"/>
                    <a:pt x="4750" y="18401"/>
                    <a:pt x="13132" y="28180"/>
                  </a:cubicBezTo>
                  <a:cubicBezTo>
                    <a:pt x="25705" y="42150"/>
                    <a:pt x="53645" y="72884"/>
                    <a:pt x="78791" y="11339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7" name="任意多边形: 形状 276">
              <a:extLst>
                <a:ext uri="{FF2B5EF4-FFF2-40B4-BE49-F238E27FC236}">
                  <a16:creationId xmlns="" xmlns:a16="http://schemas.microsoft.com/office/drawing/2014/main" id="{C70AA71C-ED5C-49A1-9942-69D22A18443A}"/>
                </a:ext>
              </a:extLst>
            </p:cNvPr>
            <p:cNvSpPr/>
            <p:nvPr/>
          </p:nvSpPr>
          <p:spPr>
            <a:xfrm>
              <a:off x="4075115" y="1103006"/>
              <a:ext cx="125730" cy="195580"/>
            </a:xfrm>
            <a:custGeom>
              <a:avLst/>
              <a:gdLst>
                <a:gd name="connsiteX0" fmla="*/ 67498 w 125730"/>
                <a:gd name="connsiteY0" fmla="*/ 108955 h 195580"/>
                <a:gd name="connsiteX1" fmla="*/ 96835 w 125730"/>
                <a:gd name="connsiteY1" fmla="*/ 182996 h 195580"/>
                <a:gd name="connsiteX2" fmla="*/ 114996 w 125730"/>
                <a:gd name="connsiteY2" fmla="*/ 195569 h 195580"/>
                <a:gd name="connsiteX3" fmla="*/ 126172 w 125730"/>
                <a:gd name="connsiteY3" fmla="*/ 176011 h 195580"/>
                <a:gd name="connsiteX4" fmla="*/ 102423 w 125730"/>
                <a:gd name="connsiteY4" fmla="*/ 96382 h 195580"/>
                <a:gd name="connsiteX5" fmla="*/ 47940 w 125730"/>
                <a:gd name="connsiteY5" fmla="*/ 20944 h 195580"/>
                <a:gd name="connsiteX6" fmla="*/ 13015 w 125730"/>
                <a:gd name="connsiteY6" fmla="*/ 25135 h 195580"/>
                <a:gd name="connsiteX7" fmla="*/ 67498 w 125730"/>
                <a:gd name="connsiteY7" fmla="*/ 108955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730" h="195580">
                  <a:moveTo>
                    <a:pt x="67498" y="108955"/>
                  </a:moveTo>
                  <a:cubicBezTo>
                    <a:pt x="82865" y="139689"/>
                    <a:pt x="91247" y="170423"/>
                    <a:pt x="96835" y="182996"/>
                  </a:cubicBezTo>
                  <a:cubicBezTo>
                    <a:pt x="99629" y="188584"/>
                    <a:pt x="105217" y="198363"/>
                    <a:pt x="114996" y="195569"/>
                  </a:cubicBezTo>
                  <a:cubicBezTo>
                    <a:pt x="121981" y="194172"/>
                    <a:pt x="127569" y="185790"/>
                    <a:pt x="126172" y="176011"/>
                  </a:cubicBezTo>
                  <a:cubicBezTo>
                    <a:pt x="124775" y="164835"/>
                    <a:pt x="121981" y="136895"/>
                    <a:pt x="102423" y="96382"/>
                  </a:cubicBezTo>
                  <a:cubicBezTo>
                    <a:pt x="82865" y="55869"/>
                    <a:pt x="60513" y="30723"/>
                    <a:pt x="47940" y="20944"/>
                  </a:cubicBezTo>
                  <a:cubicBezTo>
                    <a:pt x="17206" y="-11"/>
                    <a:pt x="4633" y="15356"/>
                    <a:pt x="13015" y="25135"/>
                  </a:cubicBezTo>
                  <a:cubicBezTo>
                    <a:pt x="24191" y="39105"/>
                    <a:pt x="47940" y="69839"/>
                    <a:pt x="67498" y="10895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8" name="任意多边形: 形状 277">
              <a:extLst>
                <a:ext uri="{FF2B5EF4-FFF2-40B4-BE49-F238E27FC236}">
                  <a16:creationId xmlns="" xmlns:a16="http://schemas.microsoft.com/office/drawing/2014/main" id="{30F359BC-B3A1-459C-9232-3612903636B2}"/>
                </a:ext>
              </a:extLst>
            </p:cNvPr>
            <p:cNvSpPr/>
            <p:nvPr/>
          </p:nvSpPr>
          <p:spPr>
            <a:xfrm>
              <a:off x="4134923" y="1049801"/>
              <a:ext cx="251460" cy="195580"/>
            </a:xfrm>
            <a:custGeom>
              <a:avLst/>
              <a:gdLst>
                <a:gd name="connsiteX0" fmla="*/ 53791 w 251460"/>
                <a:gd name="connsiteY0" fmla="*/ 103486 h 195580"/>
                <a:gd name="connsiteX1" fmla="*/ 74746 w 251460"/>
                <a:gd name="connsiteY1" fmla="*/ 171939 h 195580"/>
                <a:gd name="connsiteX2" fmla="*/ 90113 w 251460"/>
                <a:gd name="connsiteY2" fmla="*/ 184512 h 195580"/>
                <a:gd name="connsiteX3" fmla="*/ 98495 w 251460"/>
                <a:gd name="connsiteY3" fmla="*/ 180321 h 195580"/>
                <a:gd name="connsiteX4" fmla="*/ 97098 w 251460"/>
                <a:gd name="connsiteY4" fmla="*/ 190100 h 195580"/>
                <a:gd name="connsiteX5" fmla="*/ 111068 w 251460"/>
                <a:gd name="connsiteY5" fmla="*/ 197085 h 195580"/>
                <a:gd name="connsiteX6" fmla="*/ 165551 w 251460"/>
                <a:gd name="connsiteY6" fmla="*/ 185909 h 195580"/>
                <a:gd name="connsiteX7" fmla="*/ 235401 w 251460"/>
                <a:gd name="connsiteY7" fmla="*/ 187306 h 195580"/>
                <a:gd name="connsiteX8" fmla="*/ 224225 w 251460"/>
                <a:gd name="connsiteY8" fmla="*/ 163557 h 195580"/>
                <a:gd name="connsiteX9" fmla="*/ 159963 w 251460"/>
                <a:gd name="connsiteY9" fmla="*/ 157969 h 195580"/>
                <a:gd name="connsiteX10" fmla="*/ 104083 w 251460"/>
                <a:gd name="connsiteY10" fmla="*/ 174733 h 195580"/>
                <a:gd name="connsiteX11" fmla="*/ 99892 w 251460"/>
                <a:gd name="connsiteY11" fmla="*/ 177527 h 195580"/>
                <a:gd name="connsiteX12" fmla="*/ 102686 w 251460"/>
                <a:gd name="connsiteY12" fmla="*/ 167748 h 195580"/>
                <a:gd name="connsiteX13" fmla="*/ 87319 w 251460"/>
                <a:gd name="connsiteY13" fmla="*/ 93707 h 195580"/>
                <a:gd name="connsiteX14" fmla="*/ 44012 w 251460"/>
                <a:gd name="connsiteY14" fmla="*/ 22460 h 195580"/>
                <a:gd name="connsiteX15" fmla="*/ 11881 w 251460"/>
                <a:gd name="connsiteY15" fmla="*/ 23857 h 195580"/>
                <a:gd name="connsiteX16" fmla="*/ 53791 w 251460"/>
                <a:gd name="connsiteY16" fmla="*/ 103486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460" h="195580">
                  <a:moveTo>
                    <a:pt x="53791" y="103486"/>
                  </a:moveTo>
                  <a:cubicBezTo>
                    <a:pt x="64967" y="132823"/>
                    <a:pt x="70555" y="160763"/>
                    <a:pt x="74746" y="171939"/>
                  </a:cubicBezTo>
                  <a:cubicBezTo>
                    <a:pt x="77540" y="177527"/>
                    <a:pt x="80334" y="185909"/>
                    <a:pt x="90113" y="184512"/>
                  </a:cubicBezTo>
                  <a:cubicBezTo>
                    <a:pt x="92907" y="184512"/>
                    <a:pt x="95701" y="183115"/>
                    <a:pt x="98495" y="180321"/>
                  </a:cubicBezTo>
                  <a:cubicBezTo>
                    <a:pt x="95701" y="183115"/>
                    <a:pt x="95701" y="187306"/>
                    <a:pt x="97098" y="190100"/>
                  </a:cubicBezTo>
                  <a:cubicBezTo>
                    <a:pt x="99892" y="198482"/>
                    <a:pt x="106877" y="197085"/>
                    <a:pt x="111068" y="197085"/>
                  </a:cubicBezTo>
                  <a:cubicBezTo>
                    <a:pt x="119450" y="197085"/>
                    <a:pt x="141802" y="188703"/>
                    <a:pt x="165551" y="185909"/>
                  </a:cubicBezTo>
                  <a:cubicBezTo>
                    <a:pt x="196285" y="183115"/>
                    <a:pt x="222828" y="185909"/>
                    <a:pt x="235401" y="187306"/>
                  </a:cubicBezTo>
                  <a:cubicBezTo>
                    <a:pt x="243783" y="188703"/>
                    <a:pt x="249371" y="173336"/>
                    <a:pt x="224225" y="163557"/>
                  </a:cubicBezTo>
                  <a:cubicBezTo>
                    <a:pt x="214446" y="159366"/>
                    <a:pt x="190697" y="155175"/>
                    <a:pt x="159963" y="157969"/>
                  </a:cubicBezTo>
                  <a:cubicBezTo>
                    <a:pt x="129229" y="162160"/>
                    <a:pt x="111068" y="170542"/>
                    <a:pt x="104083" y="174733"/>
                  </a:cubicBezTo>
                  <a:cubicBezTo>
                    <a:pt x="102686" y="176130"/>
                    <a:pt x="101289" y="176130"/>
                    <a:pt x="99892" y="177527"/>
                  </a:cubicBezTo>
                  <a:cubicBezTo>
                    <a:pt x="101289" y="174733"/>
                    <a:pt x="102686" y="171939"/>
                    <a:pt x="102686" y="167748"/>
                  </a:cubicBezTo>
                  <a:cubicBezTo>
                    <a:pt x="102686" y="156572"/>
                    <a:pt x="101289" y="131426"/>
                    <a:pt x="87319" y="93707"/>
                  </a:cubicBezTo>
                  <a:cubicBezTo>
                    <a:pt x="73349" y="55988"/>
                    <a:pt x="53791" y="30842"/>
                    <a:pt x="44012" y="22460"/>
                  </a:cubicBezTo>
                  <a:cubicBezTo>
                    <a:pt x="17469" y="108"/>
                    <a:pt x="6293" y="14078"/>
                    <a:pt x="11881" y="23857"/>
                  </a:cubicBezTo>
                  <a:cubicBezTo>
                    <a:pt x="20263" y="36430"/>
                    <a:pt x="39821" y="67164"/>
                    <a:pt x="53791" y="10348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79" name="任意多边形: 形状 278">
              <a:extLst>
                <a:ext uri="{FF2B5EF4-FFF2-40B4-BE49-F238E27FC236}">
                  <a16:creationId xmlns="" xmlns:a16="http://schemas.microsoft.com/office/drawing/2014/main" id="{3F5CFB67-9CFE-4FC0-8025-DDC882B8E6BF}"/>
                </a:ext>
              </a:extLst>
            </p:cNvPr>
            <p:cNvSpPr/>
            <p:nvPr/>
          </p:nvSpPr>
          <p:spPr>
            <a:xfrm>
              <a:off x="4192803" y="1013474"/>
              <a:ext cx="83820" cy="167640"/>
            </a:xfrm>
            <a:custGeom>
              <a:avLst/>
              <a:gdLst>
                <a:gd name="connsiteX0" fmla="*/ 43409 w 83820"/>
                <a:gd name="connsiteY0" fmla="*/ 93712 h 167640"/>
                <a:gd name="connsiteX1" fmla="*/ 55982 w 83820"/>
                <a:gd name="connsiteY1" fmla="*/ 155180 h 167640"/>
                <a:gd name="connsiteX2" fmla="*/ 69952 w 83820"/>
                <a:gd name="connsiteY2" fmla="*/ 167753 h 167640"/>
                <a:gd name="connsiteX3" fmla="*/ 82525 w 83820"/>
                <a:gd name="connsiteY3" fmla="*/ 153783 h 167640"/>
                <a:gd name="connsiteX4" fmla="*/ 75540 w 83820"/>
                <a:gd name="connsiteY4" fmla="*/ 88124 h 167640"/>
                <a:gd name="connsiteX5" fmla="*/ 42012 w 83820"/>
                <a:gd name="connsiteY5" fmla="*/ 22465 h 167640"/>
                <a:gd name="connsiteX6" fmla="*/ 11277 w 83820"/>
                <a:gd name="connsiteY6" fmla="*/ 21068 h 167640"/>
                <a:gd name="connsiteX7" fmla="*/ 43409 w 83820"/>
                <a:gd name="connsiteY7" fmla="*/ 93712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" h="167640">
                  <a:moveTo>
                    <a:pt x="43409" y="93712"/>
                  </a:moveTo>
                  <a:cubicBezTo>
                    <a:pt x="50394" y="120255"/>
                    <a:pt x="53187" y="145401"/>
                    <a:pt x="55982" y="155180"/>
                  </a:cubicBezTo>
                  <a:cubicBezTo>
                    <a:pt x="57379" y="160768"/>
                    <a:pt x="60172" y="167753"/>
                    <a:pt x="69952" y="167753"/>
                  </a:cubicBezTo>
                  <a:cubicBezTo>
                    <a:pt x="75540" y="167753"/>
                    <a:pt x="82525" y="162165"/>
                    <a:pt x="82525" y="153783"/>
                  </a:cubicBezTo>
                  <a:cubicBezTo>
                    <a:pt x="83922" y="144004"/>
                    <a:pt x="85319" y="121652"/>
                    <a:pt x="75540" y="88124"/>
                  </a:cubicBezTo>
                  <a:cubicBezTo>
                    <a:pt x="65761" y="54596"/>
                    <a:pt x="51791" y="30847"/>
                    <a:pt x="42012" y="22465"/>
                  </a:cubicBezTo>
                  <a:cubicBezTo>
                    <a:pt x="19660" y="1510"/>
                    <a:pt x="7087" y="12686"/>
                    <a:pt x="11277" y="21068"/>
                  </a:cubicBezTo>
                  <a:cubicBezTo>
                    <a:pt x="19660" y="32244"/>
                    <a:pt x="33630" y="60184"/>
                    <a:pt x="43409" y="937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0" name="任意多边形: 形状 279">
              <a:extLst>
                <a:ext uri="{FF2B5EF4-FFF2-40B4-BE49-F238E27FC236}">
                  <a16:creationId xmlns="" xmlns:a16="http://schemas.microsoft.com/office/drawing/2014/main" id="{36975659-032D-4230-A67F-A76CA27338E0}"/>
                </a:ext>
              </a:extLst>
            </p:cNvPr>
            <p:cNvSpPr/>
            <p:nvPr/>
          </p:nvSpPr>
          <p:spPr>
            <a:xfrm>
              <a:off x="4253248" y="986007"/>
              <a:ext cx="69850" cy="153670"/>
            </a:xfrm>
            <a:custGeom>
              <a:avLst/>
              <a:gdLst>
                <a:gd name="connsiteX0" fmla="*/ 31859 w 69850"/>
                <a:gd name="connsiteY0" fmla="*/ 83460 h 153670"/>
                <a:gd name="connsiteX1" fmla="*/ 37447 w 69850"/>
                <a:gd name="connsiteY1" fmla="*/ 136546 h 153670"/>
                <a:gd name="connsiteX2" fmla="*/ 48623 w 69850"/>
                <a:gd name="connsiteY2" fmla="*/ 147722 h 153670"/>
                <a:gd name="connsiteX3" fmla="*/ 61196 w 69850"/>
                <a:gd name="connsiteY3" fmla="*/ 136546 h 153670"/>
                <a:gd name="connsiteX4" fmla="*/ 61196 w 69850"/>
                <a:gd name="connsiteY4" fmla="*/ 80666 h 153670"/>
                <a:gd name="connsiteX5" fmla="*/ 37447 w 69850"/>
                <a:gd name="connsiteY5" fmla="*/ 21992 h 153670"/>
                <a:gd name="connsiteX6" fmla="*/ 10904 w 69850"/>
                <a:gd name="connsiteY6" fmla="*/ 19198 h 153670"/>
                <a:gd name="connsiteX7" fmla="*/ 31859 w 69850"/>
                <a:gd name="connsiteY7" fmla="*/ 83460 h 15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153670">
                  <a:moveTo>
                    <a:pt x="31859" y="83460"/>
                  </a:moveTo>
                  <a:cubicBezTo>
                    <a:pt x="36050" y="105812"/>
                    <a:pt x="36050" y="128164"/>
                    <a:pt x="37447" y="136546"/>
                  </a:cubicBezTo>
                  <a:cubicBezTo>
                    <a:pt x="38844" y="140737"/>
                    <a:pt x="40241" y="147722"/>
                    <a:pt x="48623" y="147722"/>
                  </a:cubicBezTo>
                  <a:cubicBezTo>
                    <a:pt x="54211" y="147722"/>
                    <a:pt x="59799" y="143531"/>
                    <a:pt x="61196" y="136546"/>
                  </a:cubicBezTo>
                  <a:cubicBezTo>
                    <a:pt x="62593" y="128164"/>
                    <a:pt x="66784" y="110003"/>
                    <a:pt x="61196" y="80666"/>
                  </a:cubicBezTo>
                  <a:cubicBezTo>
                    <a:pt x="55608" y="51329"/>
                    <a:pt x="44432" y="30374"/>
                    <a:pt x="37447" y="21992"/>
                  </a:cubicBezTo>
                  <a:cubicBezTo>
                    <a:pt x="19286" y="2434"/>
                    <a:pt x="8110" y="12213"/>
                    <a:pt x="10904" y="19198"/>
                  </a:cubicBezTo>
                  <a:cubicBezTo>
                    <a:pt x="16492" y="30374"/>
                    <a:pt x="26271" y="54123"/>
                    <a:pt x="31859" y="8346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1" name="任意多边形: 形状 280">
              <a:extLst>
                <a:ext uri="{FF2B5EF4-FFF2-40B4-BE49-F238E27FC236}">
                  <a16:creationId xmlns="" xmlns:a16="http://schemas.microsoft.com/office/drawing/2014/main" id="{4B6DF7A7-4454-4E48-8F95-A6819EAC4B42}"/>
                </a:ext>
              </a:extLst>
            </p:cNvPr>
            <p:cNvSpPr/>
            <p:nvPr/>
          </p:nvSpPr>
          <p:spPr>
            <a:xfrm>
              <a:off x="4304971" y="968851"/>
              <a:ext cx="55880" cy="125730"/>
            </a:xfrm>
            <a:custGeom>
              <a:avLst/>
              <a:gdLst>
                <a:gd name="connsiteX0" fmla="*/ 26237 w 55880"/>
                <a:gd name="connsiteY0" fmla="*/ 72676 h 125730"/>
                <a:gd name="connsiteX1" fmla="*/ 26237 w 55880"/>
                <a:gd name="connsiteY1" fmla="*/ 117380 h 125730"/>
                <a:gd name="connsiteX2" fmla="*/ 34619 w 55880"/>
                <a:gd name="connsiteY2" fmla="*/ 127159 h 125730"/>
                <a:gd name="connsiteX3" fmla="*/ 47192 w 55880"/>
                <a:gd name="connsiteY3" fmla="*/ 118777 h 125730"/>
                <a:gd name="connsiteX4" fmla="*/ 51383 w 55880"/>
                <a:gd name="connsiteY4" fmla="*/ 71279 h 125730"/>
                <a:gd name="connsiteX5" fmla="*/ 34619 w 55880"/>
                <a:gd name="connsiteY5" fmla="*/ 20987 h 125730"/>
                <a:gd name="connsiteX6" fmla="*/ 10870 w 55880"/>
                <a:gd name="connsiteY6" fmla="*/ 16796 h 125730"/>
                <a:gd name="connsiteX7" fmla="*/ 26237 w 55880"/>
                <a:gd name="connsiteY7" fmla="*/ 72676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80" h="125730">
                  <a:moveTo>
                    <a:pt x="26237" y="72676"/>
                  </a:moveTo>
                  <a:cubicBezTo>
                    <a:pt x="27634" y="92234"/>
                    <a:pt x="26237" y="110395"/>
                    <a:pt x="26237" y="117380"/>
                  </a:cubicBezTo>
                  <a:cubicBezTo>
                    <a:pt x="26237" y="121571"/>
                    <a:pt x="27634" y="127159"/>
                    <a:pt x="34619" y="127159"/>
                  </a:cubicBezTo>
                  <a:cubicBezTo>
                    <a:pt x="40207" y="127159"/>
                    <a:pt x="44398" y="124365"/>
                    <a:pt x="47192" y="118777"/>
                  </a:cubicBezTo>
                  <a:cubicBezTo>
                    <a:pt x="49986" y="111792"/>
                    <a:pt x="54177" y="96425"/>
                    <a:pt x="51383" y="71279"/>
                  </a:cubicBezTo>
                  <a:cubicBezTo>
                    <a:pt x="48589" y="46133"/>
                    <a:pt x="40207" y="27972"/>
                    <a:pt x="34619" y="20987"/>
                  </a:cubicBezTo>
                  <a:cubicBezTo>
                    <a:pt x="20649" y="4223"/>
                    <a:pt x="8076" y="11208"/>
                    <a:pt x="10870" y="16796"/>
                  </a:cubicBezTo>
                  <a:cubicBezTo>
                    <a:pt x="16458" y="27972"/>
                    <a:pt x="23443" y="48927"/>
                    <a:pt x="26237" y="7267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2" name="任意多边形: 形状 281">
              <a:extLst>
                <a:ext uri="{FF2B5EF4-FFF2-40B4-BE49-F238E27FC236}">
                  <a16:creationId xmlns="" xmlns:a16="http://schemas.microsoft.com/office/drawing/2014/main" id="{34CE1C6E-1897-4CC7-9806-8843960E8EC7}"/>
                </a:ext>
              </a:extLst>
            </p:cNvPr>
            <p:cNvSpPr/>
            <p:nvPr/>
          </p:nvSpPr>
          <p:spPr>
            <a:xfrm>
              <a:off x="4356934" y="961549"/>
              <a:ext cx="41910" cy="111760"/>
            </a:xfrm>
            <a:custGeom>
              <a:avLst/>
              <a:gdLst>
                <a:gd name="connsiteX0" fmla="*/ 17581 w 41910"/>
                <a:gd name="connsiteY0" fmla="*/ 59023 h 111760"/>
                <a:gd name="connsiteX1" fmla="*/ 14787 w 41910"/>
                <a:gd name="connsiteY1" fmla="*/ 93948 h 111760"/>
                <a:gd name="connsiteX2" fmla="*/ 21772 w 41910"/>
                <a:gd name="connsiteY2" fmla="*/ 102330 h 111760"/>
                <a:gd name="connsiteX3" fmla="*/ 32948 w 41910"/>
                <a:gd name="connsiteY3" fmla="*/ 96742 h 111760"/>
                <a:gd name="connsiteX4" fmla="*/ 41330 w 41910"/>
                <a:gd name="connsiteY4" fmla="*/ 60420 h 111760"/>
                <a:gd name="connsiteX5" fmla="*/ 31551 w 41910"/>
                <a:gd name="connsiteY5" fmla="*/ 19907 h 111760"/>
                <a:gd name="connsiteX6" fmla="*/ 10596 w 41910"/>
                <a:gd name="connsiteY6" fmla="*/ 15716 h 111760"/>
                <a:gd name="connsiteX7" fmla="*/ 17581 w 41910"/>
                <a:gd name="connsiteY7" fmla="*/ 59023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10" h="111760">
                  <a:moveTo>
                    <a:pt x="17581" y="59023"/>
                  </a:moveTo>
                  <a:cubicBezTo>
                    <a:pt x="17581" y="74390"/>
                    <a:pt x="13390" y="88360"/>
                    <a:pt x="14787" y="93948"/>
                  </a:cubicBezTo>
                  <a:cubicBezTo>
                    <a:pt x="14787" y="96742"/>
                    <a:pt x="14787" y="100933"/>
                    <a:pt x="21772" y="102330"/>
                  </a:cubicBezTo>
                  <a:cubicBezTo>
                    <a:pt x="25963" y="102330"/>
                    <a:pt x="31551" y="100933"/>
                    <a:pt x="32948" y="96742"/>
                  </a:cubicBezTo>
                  <a:cubicBezTo>
                    <a:pt x="35742" y="91154"/>
                    <a:pt x="41330" y="79978"/>
                    <a:pt x="41330" y="60420"/>
                  </a:cubicBezTo>
                  <a:cubicBezTo>
                    <a:pt x="41330" y="40862"/>
                    <a:pt x="35742" y="25495"/>
                    <a:pt x="31551" y="19907"/>
                  </a:cubicBezTo>
                  <a:cubicBezTo>
                    <a:pt x="20375" y="5937"/>
                    <a:pt x="9199" y="10128"/>
                    <a:pt x="10596" y="15716"/>
                  </a:cubicBezTo>
                  <a:cubicBezTo>
                    <a:pt x="13390" y="22701"/>
                    <a:pt x="17581" y="39465"/>
                    <a:pt x="17581" y="5902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3" name="任意多边形: 形状 282">
              <a:extLst>
                <a:ext uri="{FF2B5EF4-FFF2-40B4-BE49-F238E27FC236}">
                  <a16:creationId xmlns="" xmlns:a16="http://schemas.microsoft.com/office/drawing/2014/main" id="{4BDE028D-016C-4308-B2DD-CBB94E0B6CDF}"/>
                </a:ext>
              </a:extLst>
            </p:cNvPr>
            <p:cNvSpPr/>
            <p:nvPr/>
          </p:nvSpPr>
          <p:spPr>
            <a:xfrm>
              <a:off x="4400360" y="957520"/>
              <a:ext cx="41910" cy="83820"/>
            </a:xfrm>
            <a:custGeom>
              <a:avLst/>
              <a:gdLst>
                <a:gd name="connsiteX0" fmla="*/ 16065 w 41910"/>
                <a:gd name="connsiteY0" fmla="*/ 79816 h 83820"/>
                <a:gd name="connsiteX1" fmla="*/ 25845 w 41910"/>
                <a:gd name="connsiteY1" fmla="*/ 75625 h 83820"/>
                <a:gd name="connsiteX2" fmla="*/ 35623 w 41910"/>
                <a:gd name="connsiteY2" fmla="*/ 49082 h 83820"/>
                <a:gd name="connsiteX3" fmla="*/ 30035 w 41910"/>
                <a:gd name="connsiteY3" fmla="*/ 18348 h 83820"/>
                <a:gd name="connsiteX4" fmla="*/ 13271 w 41910"/>
                <a:gd name="connsiteY4" fmla="*/ 14157 h 83820"/>
                <a:gd name="connsiteX5" fmla="*/ 16065 w 41910"/>
                <a:gd name="connsiteY5" fmla="*/ 47685 h 83820"/>
                <a:gd name="connsiteX6" fmla="*/ 10478 w 41910"/>
                <a:gd name="connsiteY6" fmla="*/ 74228 h 83820"/>
                <a:gd name="connsiteX7" fmla="*/ 16065 w 41910"/>
                <a:gd name="connsiteY7" fmla="*/ 79816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10" h="83820">
                  <a:moveTo>
                    <a:pt x="16065" y="79816"/>
                  </a:moveTo>
                  <a:cubicBezTo>
                    <a:pt x="18860" y="81213"/>
                    <a:pt x="24448" y="79816"/>
                    <a:pt x="25845" y="75625"/>
                  </a:cubicBezTo>
                  <a:cubicBezTo>
                    <a:pt x="28638" y="71434"/>
                    <a:pt x="34226" y="63052"/>
                    <a:pt x="35623" y="49082"/>
                  </a:cubicBezTo>
                  <a:cubicBezTo>
                    <a:pt x="37020" y="33715"/>
                    <a:pt x="32830" y="22539"/>
                    <a:pt x="30035" y="18348"/>
                  </a:cubicBezTo>
                  <a:cubicBezTo>
                    <a:pt x="21653" y="7172"/>
                    <a:pt x="11875" y="9966"/>
                    <a:pt x="13271" y="14157"/>
                  </a:cubicBezTo>
                  <a:cubicBezTo>
                    <a:pt x="14668" y="19745"/>
                    <a:pt x="17463" y="32318"/>
                    <a:pt x="16065" y="47685"/>
                  </a:cubicBezTo>
                  <a:cubicBezTo>
                    <a:pt x="14668" y="58861"/>
                    <a:pt x="10478" y="70037"/>
                    <a:pt x="10478" y="74228"/>
                  </a:cubicBezTo>
                  <a:cubicBezTo>
                    <a:pt x="10478" y="75625"/>
                    <a:pt x="10478" y="78419"/>
                    <a:pt x="16065" y="7981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4" name="任意多边形: 形状 283">
              <a:extLst>
                <a:ext uri="{FF2B5EF4-FFF2-40B4-BE49-F238E27FC236}">
                  <a16:creationId xmlns="" xmlns:a16="http://schemas.microsoft.com/office/drawing/2014/main" id="{FB5B2237-7CAF-4CAD-89F0-3A00367771F3}"/>
                </a:ext>
              </a:extLst>
            </p:cNvPr>
            <p:cNvSpPr/>
            <p:nvPr/>
          </p:nvSpPr>
          <p:spPr>
            <a:xfrm>
              <a:off x="5010366" y="1644783"/>
              <a:ext cx="139700" cy="153670"/>
            </a:xfrm>
            <a:custGeom>
              <a:avLst/>
              <a:gdLst>
                <a:gd name="connsiteX0" fmla="*/ 48679 w 139700"/>
                <a:gd name="connsiteY0" fmla="*/ 14218 h 153670"/>
                <a:gd name="connsiteX1" fmla="*/ 12357 w 139700"/>
                <a:gd name="connsiteY1" fmla="*/ 26791 h 153670"/>
                <a:gd name="connsiteX2" fmla="*/ 68237 w 139700"/>
                <a:gd name="connsiteY2" fmla="*/ 88259 h 153670"/>
                <a:gd name="connsiteX3" fmla="*/ 98971 w 139700"/>
                <a:gd name="connsiteY3" fmla="*/ 146933 h 153670"/>
                <a:gd name="connsiteX4" fmla="*/ 118529 w 139700"/>
                <a:gd name="connsiteY4" fmla="*/ 153918 h 153670"/>
                <a:gd name="connsiteX5" fmla="*/ 129704 w 139700"/>
                <a:gd name="connsiteY5" fmla="*/ 132963 h 153670"/>
                <a:gd name="connsiteX6" fmla="*/ 104559 w 139700"/>
                <a:gd name="connsiteY6" fmla="*/ 67304 h 153670"/>
                <a:gd name="connsiteX7" fmla="*/ 48679 w 139700"/>
                <a:gd name="connsiteY7" fmla="*/ 14218 h 15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0" h="153670">
                  <a:moveTo>
                    <a:pt x="48679" y="14218"/>
                  </a:moveTo>
                  <a:cubicBezTo>
                    <a:pt x="17944" y="3042"/>
                    <a:pt x="5372" y="19806"/>
                    <a:pt x="12357" y="26791"/>
                  </a:cubicBezTo>
                  <a:cubicBezTo>
                    <a:pt x="23533" y="36570"/>
                    <a:pt x="48679" y="58922"/>
                    <a:pt x="68237" y="88259"/>
                  </a:cubicBezTo>
                  <a:cubicBezTo>
                    <a:pt x="83604" y="112008"/>
                    <a:pt x="91986" y="138551"/>
                    <a:pt x="98971" y="146933"/>
                  </a:cubicBezTo>
                  <a:cubicBezTo>
                    <a:pt x="101764" y="151124"/>
                    <a:pt x="107353" y="158109"/>
                    <a:pt x="118529" y="153918"/>
                  </a:cubicBezTo>
                  <a:cubicBezTo>
                    <a:pt x="125514" y="151124"/>
                    <a:pt x="131102" y="142742"/>
                    <a:pt x="129704" y="132963"/>
                  </a:cubicBezTo>
                  <a:cubicBezTo>
                    <a:pt x="128308" y="123184"/>
                    <a:pt x="124117" y="98038"/>
                    <a:pt x="104559" y="67304"/>
                  </a:cubicBezTo>
                  <a:cubicBezTo>
                    <a:pt x="85001" y="36570"/>
                    <a:pt x="61252" y="19806"/>
                    <a:pt x="48679" y="1421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5" name="任意多边形: 形状 284">
              <a:extLst>
                <a:ext uri="{FF2B5EF4-FFF2-40B4-BE49-F238E27FC236}">
                  <a16:creationId xmlns="" xmlns:a16="http://schemas.microsoft.com/office/drawing/2014/main" id="{B81B4749-6BB3-443B-8B3A-5B07BBA9F40A}"/>
                </a:ext>
              </a:extLst>
            </p:cNvPr>
            <p:cNvSpPr/>
            <p:nvPr/>
          </p:nvSpPr>
          <p:spPr>
            <a:xfrm>
              <a:off x="5019001" y="1571027"/>
              <a:ext cx="153670" cy="153670"/>
            </a:xfrm>
            <a:custGeom>
              <a:avLst/>
              <a:gdLst>
                <a:gd name="connsiteX0" fmla="*/ 137834 w 153670"/>
                <a:gd name="connsiteY0" fmla="*/ 143854 h 153670"/>
                <a:gd name="connsiteX1" fmla="*/ 146216 w 153670"/>
                <a:gd name="connsiteY1" fmla="*/ 121502 h 153670"/>
                <a:gd name="connsiteX2" fmla="*/ 111291 w 153670"/>
                <a:gd name="connsiteY2" fmla="*/ 58637 h 153670"/>
                <a:gd name="connsiteX3" fmla="*/ 47029 w 153670"/>
                <a:gd name="connsiteY3" fmla="*/ 12536 h 153670"/>
                <a:gd name="connsiteX4" fmla="*/ 13501 w 153670"/>
                <a:gd name="connsiteY4" fmla="*/ 29300 h 153670"/>
                <a:gd name="connsiteX5" fmla="*/ 77763 w 153670"/>
                <a:gd name="connsiteY5" fmla="*/ 83783 h 153670"/>
                <a:gd name="connsiteX6" fmla="*/ 116879 w 153670"/>
                <a:gd name="connsiteY6" fmla="*/ 138266 h 153670"/>
                <a:gd name="connsiteX7" fmla="*/ 137834 w 153670"/>
                <a:gd name="connsiteY7" fmla="*/ 143854 h 15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670" h="153670">
                  <a:moveTo>
                    <a:pt x="137834" y="143854"/>
                  </a:moveTo>
                  <a:cubicBezTo>
                    <a:pt x="144819" y="139663"/>
                    <a:pt x="149010" y="131281"/>
                    <a:pt x="146216" y="121502"/>
                  </a:cubicBezTo>
                  <a:cubicBezTo>
                    <a:pt x="143422" y="111723"/>
                    <a:pt x="136437" y="87974"/>
                    <a:pt x="111291" y="58637"/>
                  </a:cubicBezTo>
                  <a:cubicBezTo>
                    <a:pt x="87542" y="30697"/>
                    <a:pt x="60999" y="15330"/>
                    <a:pt x="47029" y="12536"/>
                  </a:cubicBezTo>
                  <a:cubicBezTo>
                    <a:pt x="13501" y="4154"/>
                    <a:pt x="5119" y="23712"/>
                    <a:pt x="13501" y="29300"/>
                  </a:cubicBezTo>
                  <a:cubicBezTo>
                    <a:pt x="26074" y="37682"/>
                    <a:pt x="54014" y="55843"/>
                    <a:pt x="77763" y="83783"/>
                  </a:cubicBezTo>
                  <a:cubicBezTo>
                    <a:pt x="97321" y="106135"/>
                    <a:pt x="109894" y="129884"/>
                    <a:pt x="116879" y="138266"/>
                  </a:cubicBezTo>
                  <a:cubicBezTo>
                    <a:pt x="122467" y="143854"/>
                    <a:pt x="128055" y="150839"/>
                    <a:pt x="137834" y="14385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6" name="任意多边形: 形状 285">
              <a:extLst>
                <a:ext uri="{FF2B5EF4-FFF2-40B4-BE49-F238E27FC236}">
                  <a16:creationId xmlns="" xmlns:a16="http://schemas.microsoft.com/office/drawing/2014/main" id="{996E7885-122E-4602-9593-6C69C83A139C}"/>
                </a:ext>
              </a:extLst>
            </p:cNvPr>
            <p:cNvSpPr/>
            <p:nvPr/>
          </p:nvSpPr>
          <p:spPr>
            <a:xfrm>
              <a:off x="5019359" y="1500170"/>
              <a:ext cx="167640" cy="139700"/>
            </a:xfrm>
            <a:custGeom>
              <a:avLst/>
              <a:gdLst>
                <a:gd name="connsiteX0" fmla="*/ 158431 w 167640"/>
                <a:gd name="connsiteY0" fmla="*/ 105746 h 139700"/>
                <a:gd name="connsiteX1" fmla="*/ 115124 w 167640"/>
                <a:gd name="connsiteY1" fmla="*/ 48469 h 139700"/>
                <a:gd name="connsiteX2" fmla="*/ 45274 w 167640"/>
                <a:gd name="connsiteY2" fmla="*/ 10749 h 139700"/>
                <a:gd name="connsiteX3" fmla="*/ 14540 w 167640"/>
                <a:gd name="connsiteY3" fmla="*/ 31704 h 139700"/>
                <a:gd name="connsiteX4" fmla="*/ 87184 w 167640"/>
                <a:gd name="connsiteY4" fmla="*/ 77806 h 139700"/>
                <a:gd name="connsiteX5" fmla="*/ 134682 w 167640"/>
                <a:gd name="connsiteY5" fmla="*/ 126701 h 139700"/>
                <a:gd name="connsiteX6" fmla="*/ 154240 w 167640"/>
                <a:gd name="connsiteY6" fmla="*/ 128097 h 139700"/>
                <a:gd name="connsiteX7" fmla="*/ 158431 w 167640"/>
                <a:gd name="connsiteY7" fmla="*/ 105746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640" h="139700">
                  <a:moveTo>
                    <a:pt x="158431" y="105746"/>
                  </a:moveTo>
                  <a:cubicBezTo>
                    <a:pt x="154240" y="95967"/>
                    <a:pt x="143064" y="73614"/>
                    <a:pt x="115124" y="48469"/>
                  </a:cubicBezTo>
                  <a:cubicBezTo>
                    <a:pt x="87184" y="23322"/>
                    <a:pt x="59244" y="12147"/>
                    <a:pt x="45274" y="10749"/>
                  </a:cubicBezTo>
                  <a:cubicBezTo>
                    <a:pt x="11746" y="7955"/>
                    <a:pt x="4761" y="27514"/>
                    <a:pt x="14540" y="31704"/>
                  </a:cubicBezTo>
                  <a:cubicBezTo>
                    <a:pt x="28510" y="38689"/>
                    <a:pt x="57846" y="52659"/>
                    <a:pt x="87184" y="77806"/>
                  </a:cubicBezTo>
                  <a:cubicBezTo>
                    <a:pt x="109536" y="97364"/>
                    <a:pt x="124903" y="119716"/>
                    <a:pt x="134682" y="126701"/>
                  </a:cubicBezTo>
                  <a:cubicBezTo>
                    <a:pt x="138873" y="130892"/>
                    <a:pt x="145858" y="135082"/>
                    <a:pt x="154240" y="128097"/>
                  </a:cubicBezTo>
                  <a:cubicBezTo>
                    <a:pt x="158431" y="123907"/>
                    <a:pt x="161225" y="114127"/>
                    <a:pt x="158431" y="10574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7" name="任意多边形: 形状 286">
              <a:extLst>
                <a:ext uri="{FF2B5EF4-FFF2-40B4-BE49-F238E27FC236}">
                  <a16:creationId xmlns="" xmlns:a16="http://schemas.microsoft.com/office/drawing/2014/main" id="{B3F7B5D6-BA06-40BF-847D-82C435FF09BF}"/>
                </a:ext>
              </a:extLst>
            </p:cNvPr>
            <p:cNvSpPr/>
            <p:nvPr/>
          </p:nvSpPr>
          <p:spPr>
            <a:xfrm>
              <a:off x="5011506" y="1431989"/>
              <a:ext cx="167640" cy="111760"/>
            </a:xfrm>
            <a:custGeom>
              <a:avLst/>
              <a:gdLst>
                <a:gd name="connsiteX0" fmla="*/ 166284 w 167640"/>
                <a:gd name="connsiteY0" fmla="*/ 87313 h 111760"/>
                <a:gd name="connsiteX1" fmla="*/ 115992 w 167640"/>
                <a:gd name="connsiteY1" fmla="*/ 38418 h 111760"/>
                <a:gd name="connsiteX2" fmla="*/ 41951 w 167640"/>
                <a:gd name="connsiteY2" fmla="*/ 10478 h 111760"/>
                <a:gd name="connsiteX3" fmla="*/ 15409 w 167640"/>
                <a:gd name="connsiteY3" fmla="*/ 34226 h 111760"/>
                <a:gd name="connsiteX4" fmla="*/ 92244 w 167640"/>
                <a:gd name="connsiteY4" fmla="*/ 69151 h 111760"/>
                <a:gd name="connsiteX5" fmla="*/ 145329 w 167640"/>
                <a:gd name="connsiteY5" fmla="*/ 109664 h 111760"/>
                <a:gd name="connsiteX6" fmla="*/ 164887 w 167640"/>
                <a:gd name="connsiteY6" fmla="*/ 108268 h 111760"/>
                <a:gd name="connsiteX7" fmla="*/ 166284 w 167640"/>
                <a:gd name="connsiteY7" fmla="*/ 87313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640" h="111760">
                  <a:moveTo>
                    <a:pt x="166284" y="87313"/>
                  </a:moveTo>
                  <a:cubicBezTo>
                    <a:pt x="160696" y="78930"/>
                    <a:pt x="146726" y="59373"/>
                    <a:pt x="115992" y="38418"/>
                  </a:cubicBezTo>
                  <a:cubicBezTo>
                    <a:pt x="85259" y="17463"/>
                    <a:pt x="55921" y="10478"/>
                    <a:pt x="41951" y="10478"/>
                  </a:cubicBezTo>
                  <a:cubicBezTo>
                    <a:pt x="8424" y="10478"/>
                    <a:pt x="5629" y="31433"/>
                    <a:pt x="15409" y="34226"/>
                  </a:cubicBezTo>
                  <a:cubicBezTo>
                    <a:pt x="29379" y="38418"/>
                    <a:pt x="61509" y="49593"/>
                    <a:pt x="92244" y="69151"/>
                  </a:cubicBezTo>
                  <a:cubicBezTo>
                    <a:pt x="117389" y="84518"/>
                    <a:pt x="135550" y="104076"/>
                    <a:pt x="145329" y="109664"/>
                  </a:cubicBezTo>
                  <a:cubicBezTo>
                    <a:pt x="150917" y="112458"/>
                    <a:pt x="157902" y="116649"/>
                    <a:pt x="164887" y="108268"/>
                  </a:cubicBezTo>
                  <a:cubicBezTo>
                    <a:pt x="169079" y="104076"/>
                    <a:pt x="170475" y="94298"/>
                    <a:pt x="166284" y="8731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8" name="任意多边形: 形状 287">
              <a:extLst>
                <a:ext uri="{FF2B5EF4-FFF2-40B4-BE49-F238E27FC236}">
                  <a16:creationId xmlns="" xmlns:a16="http://schemas.microsoft.com/office/drawing/2014/main" id="{C4767FC0-B432-47B4-B21C-D01F07ECFFE6}"/>
                </a:ext>
              </a:extLst>
            </p:cNvPr>
            <p:cNvSpPr/>
            <p:nvPr/>
          </p:nvSpPr>
          <p:spPr>
            <a:xfrm>
              <a:off x="4995352" y="1365522"/>
              <a:ext cx="181610" cy="97790"/>
            </a:xfrm>
            <a:custGeom>
              <a:avLst/>
              <a:gdLst>
                <a:gd name="connsiteX0" fmla="*/ 113985 w 181610"/>
                <a:gd name="connsiteY0" fmla="*/ 28049 h 97790"/>
                <a:gd name="connsiteX1" fmla="*/ 38547 w 181610"/>
                <a:gd name="connsiteY1" fmla="*/ 11285 h 97790"/>
                <a:gd name="connsiteX2" fmla="*/ 16195 w 181610"/>
                <a:gd name="connsiteY2" fmla="*/ 36431 h 97790"/>
                <a:gd name="connsiteX3" fmla="*/ 95824 w 181610"/>
                <a:gd name="connsiteY3" fmla="*/ 60180 h 97790"/>
                <a:gd name="connsiteX4" fmla="*/ 153101 w 181610"/>
                <a:gd name="connsiteY4" fmla="*/ 92311 h 97790"/>
                <a:gd name="connsiteX5" fmla="*/ 172659 w 181610"/>
                <a:gd name="connsiteY5" fmla="*/ 89517 h 97790"/>
                <a:gd name="connsiteX6" fmla="*/ 171262 w 181610"/>
                <a:gd name="connsiteY6" fmla="*/ 68562 h 97790"/>
                <a:gd name="connsiteX7" fmla="*/ 113985 w 181610"/>
                <a:gd name="connsiteY7" fmla="*/ 28049 h 9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610" h="97790">
                  <a:moveTo>
                    <a:pt x="113985" y="28049"/>
                  </a:moveTo>
                  <a:cubicBezTo>
                    <a:pt x="80457" y="12682"/>
                    <a:pt x="51120" y="8491"/>
                    <a:pt x="38547" y="11285"/>
                  </a:cubicBezTo>
                  <a:cubicBezTo>
                    <a:pt x="6416" y="15476"/>
                    <a:pt x="6416" y="35034"/>
                    <a:pt x="16195" y="36431"/>
                  </a:cubicBezTo>
                  <a:cubicBezTo>
                    <a:pt x="30165" y="39225"/>
                    <a:pt x="62296" y="44813"/>
                    <a:pt x="95824" y="60180"/>
                  </a:cubicBezTo>
                  <a:cubicBezTo>
                    <a:pt x="122367" y="72753"/>
                    <a:pt x="143322" y="88120"/>
                    <a:pt x="153101" y="92311"/>
                  </a:cubicBezTo>
                  <a:cubicBezTo>
                    <a:pt x="158689" y="95105"/>
                    <a:pt x="165674" y="97899"/>
                    <a:pt x="172659" y="89517"/>
                  </a:cubicBezTo>
                  <a:cubicBezTo>
                    <a:pt x="176850" y="83929"/>
                    <a:pt x="176850" y="75547"/>
                    <a:pt x="171262" y="68562"/>
                  </a:cubicBezTo>
                  <a:cubicBezTo>
                    <a:pt x="164277" y="61577"/>
                    <a:pt x="147513" y="44813"/>
                    <a:pt x="113985" y="2804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89" name="任意多边形: 形状 288">
              <a:extLst>
                <a:ext uri="{FF2B5EF4-FFF2-40B4-BE49-F238E27FC236}">
                  <a16:creationId xmlns="" xmlns:a16="http://schemas.microsoft.com/office/drawing/2014/main" id="{771F2CF1-541C-452A-B568-D89E927597A3}"/>
                </a:ext>
              </a:extLst>
            </p:cNvPr>
            <p:cNvSpPr/>
            <p:nvPr/>
          </p:nvSpPr>
          <p:spPr>
            <a:xfrm>
              <a:off x="4977226" y="1304706"/>
              <a:ext cx="181610" cy="83820"/>
            </a:xfrm>
            <a:custGeom>
              <a:avLst/>
              <a:gdLst>
                <a:gd name="connsiteX0" fmla="*/ 108362 w 181610"/>
                <a:gd name="connsiteY0" fmla="*/ 20412 h 83820"/>
                <a:gd name="connsiteX1" fmla="*/ 34321 w 181610"/>
                <a:gd name="connsiteY1" fmla="*/ 12030 h 83820"/>
                <a:gd name="connsiteX2" fmla="*/ 16160 w 181610"/>
                <a:gd name="connsiteY2" fmla="*/ 38573 h 83820"/>
                <a:gd name="connsiteX3" fmla="*/ 94392 w 181610"/>
                <a:gd name="connsiteY3" fmla="*/ 52543 h 83820"/>
                <a:gd name="connsiteX4" fmla="*/ 153066 w 181610"/>
                <a:gd name="connsiteY4" fmla="*/ 76292 h 83820"/>
                <a:gd name="connsiteX5" fmla="*/ 171227 w 181610"/>
                <a:gd name="connsiteY5" fmla="*/ 70704 h 83820"/>
                <a:gd name="connsiteX6" fmla="*/ 167036 w 181610"/>
                <a:gd name="connsiteY6" fmla="*/ 51146 h 83820"/>
                <a:gd name="connsiteX7" fmla="*/ 108362 w 181610"/>
                <a:gd name="connsiteY7" fmla="*/ 20412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610" h="83820">
                  <a:moveTo>
                    <a:pt x="108362" y="20412"/>
                  </a:moveTo>
                  <a:cubicBezTo>
                    <a:pt x="74834" y="9236"/>
                    <a:pt x="46894" y="9236"/>
                    <a:pt x="34321" y="12030"/>
                  </a:cubicBezTo>
                  <a:cubicBezTo>
                    <a:pt x="4984" y="19015"/>
                    <a:pt x="7778" y="37176"/>
                    <a:pt x="16160" y="38573"/>
                  </a:cubicBezTo>
                  <a:cubicBezTo>
                    <a:pt x="30130" y="39970"/>
                    <a:pt x="60864" y="41367"/>
                    <a:pt x="94392" y="52543"/>
                  </a:cubicBezTo>
                  <a:cubicBezTo>
                    <a:pt x="120935" y="60925"/>
                    <a:pt x="141890" y="73498"/>
                    <a:pt x="153066" y="76292"/>
                  </a:cubicBezTo>
                  <a:cubicBezTo>
                    <a:pt x="158654" y="77689"/>
                    <a:pt x="165639" y="80483"/>
                    <a:pt x="171227" y="70704"/>
                  </a:cubicBezTo>
                  <a:cubicBezTo>
                    <a:pt x="174021" y="65116"/>
                    <a:pt x="172624" y="56734"/>
                    <a:pt x="167036" y="51146"/>
                  </a:cubicBezTo>
                  <a:cubicBezTo>
                    <a:pt x="160051" y="45558"/>
                    <a:pt x="141890" y="31588"/>
                    <a:pt x="108362" y="204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0" name="任意多边形: 形状 289">
              <a:extLst>
                <a:ext uri="{FF2B5EF4-FFF2-40B4-BE49-F238E27FC236}">
                  <a16:creationId xmlns="" xmlns:a16="http://schemas.microsoft.com/office/drawing/2014/main" id="{72BA4CAC-5911-42FD-826C-72525BF336F5}"/>
                </a:ext>
              </a:extLst>
            </p:cNvPr>
            <p:cNvSpPr/>
            <p:nvPr/>
          </p:nvSpPr>
          <p:spPr>
            <a:xfrm>
              <a:off x="4955575" y="1248789"/>
              <a:ext cx="167640" cy="69850"/>
            </a:xfrm>
            <a:custGeom>
              <a:avLst/>
              <a:gdLst>
                <a:gd name="connsiteX0" fmla="*/ 159350 w 167640"/>
                <a:gd name="connsiteY0" fmla="*/ 37213 h 69850"/>
                <a:gd name="connsiteX1" fmla="*/ 100676 w 167640"/>
                <a:gd name="connsiteY1" fmla="*/ 14861 h 69850"/>
                <a:gd name="connsiteX2" fmla="*/ 30826 w 167640"/>
                <a:gd name="connsiteY2" fmla="*/ 13464 h 69850"/>
                <a:gd name="connsiteX3" fmla="*/ 16856 w 167640"/>
                <a:gd name="connsiteY3" fmla="*/ 38610 h 69850"/>
                <a:gd name="connsiteX4" fmla="*/ 92294 w 167640"/>
                <a:gd name="connsiteY4" fmla="*/ 44198 h 69850"/>
                <a:gd name="connsiteX5" fmla="*/ 149571 w 167640"/>
                <a:gd name="connsiteY5" fmla="*/ 60962 h 69850"/>
                <a:gd name="connsiteX6" fmla="*/ 164938 w 167640"/>
                <a:gd name="connsiteY6" fmla="*/ 55374 h 69850"/>
                <a:gd name="connsiteX7" fmla="*/ 159350 w 167640"/>
                <a:gd name="connsiteY7" fmla="*/ 37213 h 69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640" h="69850">
                  <a:moveTo>
                    <a:pt x="159350" y="37213"/>
                  </a:moveTo>
                  <a:cubicBezTo>
                    <a:pt x="152365" y="31625"/>
                    <a:pt x="134204" y="21846"/>
                    <a:pt x="100676" y="14861"/>
                  </a:cubicBezTo>
                  <a:cubicBezTo>
                    <a:pt x="68545" y="7876"/>
                    <a:pt x="42002" y="10670"/>
                    <a:pt x="30826" y="13464"/>
                  </a:cubicBezTo>
                  <a:cubicBezTo>
                    <a:pt x="4283" y="23243"/>
                    <a:pt x="8474" y="38610"/>
                    <a:pt x="16856" y="38610"/>
                  </a:cubicBezTo>
                  <a:cubicBezTo>
                    <a:pt x="29429" y="38610"/>
                    <a:pt x="60163" y="37213"/>
                    <a:pt x="92294" y="44198"/>
                  </a:cubicBezTo>
                  <a:cubicBezTo>
                    <a:pt x="117440" y="49786"/>
                    <a:pt x="139792" y="59565"/>
                    <a:pt x="149571" y="60962"/>
                  </a:cubicBezTo>
                  <a:cubicBezTo>
                    <a:pt x="155159" y="62359"/>
                    <a:pt x="162144" y="63756"/>
                    <a:pt x="164938" y="55374"/>
                  </a:cubicBezTo>
                  <a:cubicBezTo>
                    <a:pt x="167732" y="49786"/>
                    <a:pt x="166335" y="42801"/>
                    <a:pt x="159350" y="3721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1" name="任意多边形: 形状 290">
              <a:extLst>
                <a:ext uri="{FF2B5EF4-FFF2-40B4-BE49-F238E27FC236}">
                  <a16:creationId xmlns="" xmlns:a16="http://schemas.microsoft.com/office/drawing/2014/main" id="{B83B2316-3036-4A67-8815-CF3AEA337F60}"/>
                </a:ext>
              </a:extLst>
            </p:cNvPr>
            <p:cNvSpPr/>
            <p:nvPr/>
          </p:nvSpPr>
          <p:spPr>
            <a:xfrm>
              <a:off x="4909891" y="1150974"/>
              <a:ext cx="139700" cy="41910"/>
            </a:xfrm>
            <a:custGeom>
              <a:avLst/>
              <a:gdLst>
                <a:gd name="connsiteX0" fmla="*/ 17836 w 139700"/>
                <a:gd name="connsiteY0" fmla="*/ 44223 h 41910"/>
                <a:gd name="connsiteX1" fmla="*/ 80701 w 139700"/>
                <a:gd name="connsiteY1" fmla="*/ 37238 h 41910"/>
                <a:gd name="connsiteX2" fmla="*/ 129596 w 139700"/>
                <a:gd name="connsiteY2" fmla="*/ 42826 h 41910"/>
                <a:gd name="connsiteX3" fmla="*/ 142169 w 139700"/>
                <a:gd name="connsiteY3" fmla="*/ 35841 h 41910"/>
                <a:gd name="connsiteX4" fmla="*/ 135184 w 139700"/>
                <a:gd name="connsiteY4" fmla="*/ 21871 h 41910"/>
                <a:gd name="connsiteX5" fmla="*/ 83495 w 139700"/>
                <a:gd name="connsiteY5" fmla="*/ 10695 h 41910"/>
                <a:gd name="connsiteX6" fmla="*/ 26218 w 139700"/>
                <a:gd name="connsiteY6" fmla="*/ 20474 h 41910"/>
                <a:gd name="connsiteX7" fmla="*/ 17836 w 139700"/>
                <a:gd name="connsiteY7" fmla="*/ 44223 h 4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0" h="41910">
                  <a:moveTo>
                    <a:pt x="17836" y="44223"/>
                  </a:moveTo>
                  <a:cubicBezTo>
                    <a:pt x="29012" y="41429"/>
                    <a:pt x="52761" y="37238"/>
                    <a:pt x="80701" y="37238"/>
                  </a:cubicBezTo>
                  <a:cubicBezTo>
                    <a:pt x="103053" y="37238"/>
                    <a:pt x="122611" y="42826"/>
                    <a:pt x="129596" y="42826"/>
                  </a:cubicBezTo>
                  <a:cubicBezTo>
                    <a:pt x="133787" y="42826"/>
                    <a:pt x="140772" y="42826"/>
                    <a:pt x="142169" y="35841"/>
                  </a:cubicBezTo>
                  <a:cubicBezTo>
                    <a:pt x="143566" y="31650"/>
                    <a:pt x="140772" y="24665"/>
                    <a:pt x="135184" y="21871"/>
                  </a:cubicBezTo>
                  <a:cubicBezTo>
                    <a:pt x="128199" y="19077"/>
                    <a:pt x="111435" y="12092"/>
                    <a:pt x="83495" y="10695"/>
                  </a:cubicBezTo>
                  <a:cubicBezTo>
                    <a:pt x="55555" y="9298"/>
                    <a:pt x="34600" y="14886"/>
                    <a:pt x="26218" y="20474"/>
                  </a:cubicBezTo>
                  <a:cubicBezTo>
                    <a:pt x="3866" y="33047"/>
                    <a:pt x="9454" y="45620"/>
                    <a:pt x="17836" y="4422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2" name="任意多边形: 形状 291">
              <a:extLst>
                <a:ext uri="{FF2B5EF4-FFF2-40B4-BE49-F238E27FC236}">
                  <a16:creationId xmlns="" xmlns:a16="http://schemas.microsoft.com/office/drawing/2014/main" id="{7BE9CC05-1D5A-4857-8B96-18D33DD11A08}"/>
                </a:ext>
              </a:extLst>
            </p:cNvPr>
            <p:cNvSpPr/>
            <p:nvPr/>
          </p:nvSpPr>
          <p:spPr>
            <a:xfrm>
              <a:off x="4888361" y="1110401"/>
              <a:ext cx="125730" cy="55880"/>
            </a:xfrm>
            <a:custGeom>
              <a:avLst/>
              <a:gdLst>
                <a:gd name="connsiteX0" fmla="*/ 17014 w 125730"/>
                <a:gd name="connsiteY0" fmla="*/ 47077 h 55880"/>
                <a:gd name="connsiteX1" fmla="*/ 71497 w 125730"/>
                <a:gd name="connsiteY1" fmla="*/ 35901 h 55880"/>
                <a:gd name="connsiteX2" fmla="*/ 114804 w 125730"/>
                <a:gd name="connsiteY2" fmla="*/ 37298 h 55880"/>
                <a:gd name="connsiteX3" fmla="*/ 124584 w 125730"/>
                <a:gd name="connsiteY3" fmla="*/ 28916 h 55880"/>
                <a:gd name="connsiteX4" fmla="*/ 116201 w 125730"/>
                <a:gd name="connsiteY4" fmla="*/ 16343 h 55880"/>
                <a:gd name="connsiteX5" fmla="*/ 70100 w 125730"/>
                <a:gd name="connsiteY5" fmla="*/ 10755 h 55880"/>
                <a:gd name="connsiteX6" fmla="*/ 19809 w 125730"/>
                <a:gd name="connsiteY6" fmla="*/ 24725 h 55880"/>
                <a:gd name="connsiteX7" fmla="*/ 17014 w 125730"/>
                <a:gd name="connsiteY7" fmla="*/ 47077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730" h="55880">
                  <a:moveTo>
                    <a:pt x="17014" y="47077"/>
                  </a:moveTo>
                  <a:cubicBezTo>
                    <a:pt x="26794" y="44283"/>
                    <a:pt x="47749" y="37298"/>
                    <a:pt x="71497" y="35901"/>
                  </a:cubicBezTo>
                  <a:cubicBezTo>
                    <a:pt x="91055" y="34504"/>
                    <a:pt x="107819" y="37298"/>
                    <a:pt x="114804" y="37298"/>
                  </a:cubicBezTo>
                  <a:cubicBezTo>
                    <a:pt x="118995" y="37298"/>
                    <a:pt x="124584" y="35901"/>
                    <a:pt x="124584" y="28916"/>
                  </a:cubicBezTo>
                  <a:cubicBezTo>
                    <a:pt x="124584" y="24725"/>
                    <a:pt x="121789" y="19137"/>
                    <a:pt x="116201" y="16343"/>
                  </a:cubicBezTo>
                  <a:cubicBezTo>
                    <a:pt x="110614" y="13549"/>
                    <a:pt x="95246" y="9358"/>
                    <a:pt x="70100" y="10755"/>
                  </a:cubicBezTo>
                  <a:cubicBezTo>
                    <a:pt x="44954" y="12152"/>
                    <a:pt x="26794" y="19137"/>
                    <a:pt x="19809" y="24725"/>
                  </a:cubicBezTo>
                  <a:cubicBezTo>
                    <a:pt x="4441" y="38695"/>
                    <a:pt x="11426" y="49871"/>
                    <a:pt x="17014" y="4707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3" name="任意多边形: 形状 292">
              <a:extLst>
                <a:ext uri="{FF2B5EF4-FFF2-40B4-BE49-F238E27FC236}">
                  <a16:creationId xmlns="" xmlns:a16="http://schemas.microsoft.com/office/drawing/2014/main" id="{5A2DA6AA-ED7B-42E1-ACE9-438B486A62FA}"/>
                </a:ext>
              </a:extLst>
            </p:cNvPr>
            <p:cNvSpPr/>
            <p:nvPr/>
          </p:nvSpPr>
          <p:spPr>
            <a:xfrm>
              <a:off x="4869839" y="1076211"/>
              <a:ext cx="111760" cy="55880"/>
            </a:xfrm>
            <a:custGeom>
              <a:avLst/>
              <a:gdLst>
                <a:gd name="connsiteX0" fmla="*/ 97004 w 111760"/>
                <a:gd name="connsiteY0" fmla="*/ 32372 h 55880"/>
                <a:gd name="connsiteX1" fmla="*/ 105386 w 111760"/>
                <a:gd name="connsiteY1" fmla="*/ 23990 h 55880"/>
                <a:gd name="connsiteX2" fmla="*/ 98401 w 111760"/>
                <a:gd name="connsiteY2" fmla="*/ 14211 h 55880"/>
                <a:gd name="connsiteX3" fmla="*/ 59285 w 111760"/>
                <a:gd name="connsiteY3" fmla="*/ 11417 h 55880"/>
                <a:gd name="connsiteX4" fmla="*/ 18771 w 111760"/>
                <a:gd name="connsiteY4" fmla="*/ 26784 h 55880"/>
                <a:gd name="connsiteX5" fmla="*/ 15978 w 111760"/>
                <a:gd name="connsiteY5" fmla="*/ 47739 h 55880"/>
                <a:gd name="connsiteX6" fmla="*/ 60681 w 111760"/>
                <a:gd name="connsiteY6" fmla="*/ 33769 h 55880"/>
                <a:gd name="connsiteX7" fmla="*/ 97004 w 111760"/>
                <a:gd name="connsiteY7" fmla="*/ 32372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760" h="55880">
                  <a:moveTo>
                    <a:pt x="97004" y="32372"/>
                  </a:moveTo>
                  <a:cubicBezTo>
                    <a:pt x="99798" y="32372"/>
                    <a:pt x="105386" y="30975"/>
                    <a:pt x="105386" y="23990"/>
                  </a:cubicBezTo>
                  <a:cubicBezTo>
                    <a:pt x="105386" y="19799"/>
                    <a:pt x="102591" y="15608"/>
                    <a:pt x="98401" y="14211"/>
                  </a:cubicBezTo>
                  <a:cubicBezTo>
                    <a:pt x="92813" y="12814"/>
                    <a:pt x="80240" y="8623"/>
                    <a:pt x="59285" y="11417"/>
                  </a:cubicBezTo>
                  <a:cubicBezTo>
                    <a:pt x="38330" y="14211"/>
                    <a:pt x="24360" y="22593"/>
                    <a:pt x="18771" y="26784"/>
                  </a:cubicBezTo>
                  <a:cubicBezTo>
                    <a:pt x="4801" y="39357"/>
                    <a:pt x="11786" y="49136"/>
                    <a:pt x="15978" y="47739"/>
                  </a:cubicBezTo>
                  <a:cubicBezTo>
                    <a:pt x="22963" y="44945"/>
                    <a:pt x="41123" y="37960"/>
                    <a:pt x="60681" y="33769"/>
                  </a:cubicBezTo>
                  <a:cubicBezTo>
                    <a:pt x="76049" y="32372"/>
                    <a:pt x="91416" y="33769"/>
                    <a:pt x="97004" y="323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4" name="任意多边形: 形状 293">
              <a:extLst>
                <a:ext uri="{FF2B5EF4-FFF2-40B4-BE49-F238E27FC236}">
                  <a16:creationId xmlns="" xmlns:a16="http://schemas.microsoft.com/office/drawing/2014/main" id="{F8BAA1F8-32CF-4788-BC09-FB5DFABA0776}"/>
                </a:ext>
              </a:extLst>
            </p:cNvPr>
            <p:cNvSpPr/>
            <p:nvPr/>
          </p:nvSpPr>
          <p:spPr>
            <a:xfrm>
              <a:off x="4847553" y="1045600"/>
              <a:ext cx="97790" cy="55880"/>
            </a:xfrm>
            <a:custGeom>
              <a:avLst/>
              <a:gdLst>
                <a:gd name="connsiteX0" fmla="*/ 15912 w 97790"/>
                <a:gd name="connsiteY0" fmla="*/ 30852 h 55880"/>
                <a:gd name="connsiteX1" fmla="*/ 15912 w 97790"/>
                <a:gd name="connsiteY1" fmla="*/ 50410 h 55880"/>
                <a:gd name="connsiteX2" fmla="*/ 52234 w 97790"/>
                <a:gd name="connsiteY2" fmla="*/ 35043 h 55880"/>
                <a:gd name="connsiteX3" fmla="*/ 82967 w 97790"/>
                <a:gd name="connsiteY3" fmla="*/ 30852 h 55880"/>
                <a:gd name="connsiteX4" fmla="*/ 88556 w 97790"/>
                <a:gd name="connsiteY4" fmla="*/ 22470 h 55880"/>
                <a:gd name="connsiteX5" fmla="*/ 81571 w 97790"/>
                <a:gd name="connsiteY5" fmla="*/ 12691 h 55880"/>
                <a:gd name="connsiteX6" fmla="*/ 48042 w 97790"/>
                <a:gd name="connsiteY6" fmla="*/ 12691 h 55880"/>
                <a:gd name="connsiteX7" fmla="*/ 15912 w 97790"/>
                <a:gd name="connsiteY7" fmla="*/ 30852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7790" h="55880">
                  <a:moveTo>
                    <a:pt x="15912" y="30852"/>
                  </a:moveTo>
                  <a:cubicBezTo>
                    <a:pt x="6132" y="43425"/>
                    <a:pt x="11721" y="51807"/>
                    <a:pt x="15912" y="50410"/>
                  </a:cubicBezTo>
                  <a:cubicBezTo>
                    <a:pt x="21499" y="46219"/>
                    <a:pt x="35469" y="39234"/>
                    <a:pt x="52234" y="35043"/>
                  </a:cubicBezTo>
                  <a:cubicBezTo>
                    <a:pt x="64807" y="32249"/>
                    <a:pt x="78777" y="32249"/>
                    <a:pt x="82967" y="30852"/>
                  </a:cubicBezTo>
                  <a:cubicBezTo>
                    <a:pt x="85762" y="29455"/>
                    <a:pt x="89952" y="29455"/>
                    <a:pt x="88556" y="22470"/>
                  </a:cubicBezTo>
                  <a:cubicBezTo>
                    <a:pt x="88556" y="18279"/>
                    <a:pt x="85762" y="14088"/>
                    <a:pt x="81571" y="12691"/>
                  </a:cubicBezTo>
                  <a:cubicBezTo>
                    <a:pt x="77379" y="11294"/>
                    <a:pt x="66204" y="8500"/>
                    <a:pt x="48042" y="12691"/>
                  </a:cubicBezTo>
                  <a:cubicBezTo>
                    <a:pt x="31279" y="18279"/>
                    <a:pt x="20102" y="26661"/>
                    <a:pt x="15912" y="3085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5" name="任意多边形: 形状 294">
              <a:extLst>
                <a:ext uri="{FF2B5EF4-FFF2-40B4-BE49-F238E27FC236}">
                  <a16:creationId xmlns="" xmlns:a16="http://schemas.microsoft.com/office/drawing/2014/main" id="{4B39A0E4-9509-4EA1-8476-63C00FA5DD5E}"/>
                </a:ext>
              </a:extLst>
            </p:cNvPr>
            <p:cNvSpPr/>
            <p:nvPr/>
          </p:nvSpPr>
          <p:spPr>
            <a:xfrm>
              <a:off x="4827262" y="1022668"/>
              <a:ext cx="69850" cy="55880"/>
            </a:xfrm>
            <a:custGeom>
              <a:avLst/>
              <a:gdLst>
                <a:gd name="connsiteX0" fmla="*/ 15248 w 69850"/>
                <a:gd name="connsiteY0" fmla="*/ 45402 h 55880"/>
                <a:gd name="connsiteX1" fmla="*/ 43188 w 69850"/>
                <a:gd name="connsiteY1" fmla="*/ 31432 h 55880"/>
                <a:gd name="connsiteX2" fmla="*/ 68333 w 69850"/>
                <a:gd name="connsiteY2" fmla="*/ 25844 h 55880"/>
                <a:gd name="connsiteX3" fmla="*/ 72525 w 69850"/>
                <a:gd name="connsiteY3" fmla="*/ 18859 h 55880"/>
                <a:gd name="connsiteX4" fmla="*/ 65540 w 69850"/>
                <a:gd name="connsiteY4" fmla="*/ 11874 h 55880"/>
                <a:gd name="connsiteX5" fmla="*/ 38997 w 69850"/>
                <a:gd name="connsiteY5" fmla="*/ 13272 h 55880"/>
                <a:gd name="connsiteX6" fmla="*/ 13851 w 69850"/>
                <a:gd name="connsiteY6" fmla="*/ 28638 h 55880"/>
                <a:gd name="connsiteX7" fmla="*/ 15248 w 69850"/>
                <a:gd name="connsiteY7" fmla="*/ 45402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55880">
                  <a:moveTo>
                    <a:pt x="15248" y="45402"/>
                  </a:moveTo>
                  <a:cubicBezTo>
                    <a:pt x="19438" y="42608"/>
                    <a:pt x="30615" y="35623"/>
                    <a:pt x="43188" y="31432"/>
                  </a:cubicBezTo>
                  <a:cubicBezTo>
                    <a:pt x="52967" y="28638"/>
                    <a:pt x="64143" y="27242"/>
                    <a:pt x="68333" y="25844"/>
                  </a:cubicBezTo>
                  <a:cubicBezTo>
                    <a:pt x="69731" y="24447"/>
                    <a:pt x="73922" y="24447"/>
                    <a:pt x="72525" y="18859"/>
                  </a:cubicBezTo>
                  <a:cubicBezTo>
                    <a:pt x="72525" y="16066"/>
                    <a:pt x="69731" y="11874"/>
                    <a:pt x="65540" y="11874"/>
                  </a:cubicBezTo>
                  <a:cubicBezTo>
                    <a:pt x="61348" y="10477"/>
                    <a:pt x="52967" y="9081"/>
                    <a:pt x="38997" y="13272"/>
                  </a:cubicBezTo>
                  <a:cubicBezTo>
                    <a:pt x="25027" y="17462"/>
                    <a:pt x="16645" y="24447"/>
                    <a:pt x="13851" y="28638"/>
                  </a:cubicBezTo>
                  <a:cubicBezTo>
                    <a:pt x="6866" y="41212"/>
                    <a:pt x="12453" y="48197"/>
                    <a:pt x="15248" y="4540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6" name="任意多边形: 形状 295">
              <a:extLst>
                <a:ext uri="{FF2B5EF4-FFF2-40B4-BE49-F238E27FC236}">
                  <a16:creationId xmlns="" xmlns:a16="http://schemas.microsoft.com/office/drawing/2014/main" id="{442BFFED-CF03-4C41-AFDC-7B23866F7751}"/>
                </a:ext>
              </a:extLst>
            </p:cNvPr>
            <p:cNvSpPr/>
            <p:nvPr/>
          </p:nvSpPr>
          <p:spPr>
            <a:xfrm>
              <a:off x="4932011" y="1842731"/>
              <a:ext cx="83820" cy="167640"/>
            </a:xfrm>
            <a:custGeom>
              <a:avLst/>
              <a:gdLst>
                <a:gd name="connsiteX0" fmla="*/ 39023 w 83820"/>
                <a:gd name="connsiteY0" fmla="*/ 152947 h 167640"/>
                <a:gd name="connsiteX1" fmla="*/ 52993 w 83820"/>
                <a:gd name="connsiteY1" fmla="*/ 165520 h 167640"/>
                <a:gd name="connsiteX2" fmla="*/ 71154 w 83820"/>
                <a:gd name="connsiteY2" fmla="*/ 152947 h 167640"/>
                <a:gd name="connsiteX3" fmla="*/ 75344 w 83820"/>
                <a:gd name="connsiteY3" fmla="*/ 88685 h 167640"/>
                <a:gd name="connsiteX4" fmla="*/ 47404 w 83820"/>
                <a:gd name="connsiteY4" fmla="*/ 23026 h 167640"/>
                <a:gd name="connsiteX5" fmla="*/ 11083 w 83820"/>
                <a:gd name="connsiteY5" fmla="*/ 20232 h 167640"/>
                <a:gd name="connsiteX6" fmla="*/ 34832 w 83820"/>
                <a:gd name="connsiteY6" fmla="*/ 92876 h 167640"/>
                <a:gd name="connsiteX7" fmla="*/ 39023 w 83820"/>
                <a:gd name="connsiteY7" fmla="*/ 152947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" h="167640">
                  <a:moveTo>
                    <a:pt x="39023" y="152947"/>
                  </a:moveTo>
                  <a:cubicBezTo>
                    <a:pt x="40419" y="158535"/>
                    <a:pt x="41817" y="165520"/>
                    <a:pt x="52993" y="165520"/>
                  </a:cubicBezTo>
                  <a:cubicBezTo>
                    <a:pt x="59978" y="165520"/>
                    <a:pt x="68359" y="159932"/>
                    <a:pt x="71154" y="152947"/>
                  </a:cubicBezTo>
                  <a:cubicBezTo>
                    <a:pt x="73948" y="143168"/>
                    <a:pt x="80933" y="122213"/>
                    <a:pt x="75344" y="88685"/>
                  </a:cubicBezTo>
                  <a:cubicBezTo>
                    <a:pt x="71154" y="55157"/>
                    <a:pt x="57184" y="31408"/>
                    <a:pt x="47404" y="23026"/>
                  </a:cubicBezTo>
                  <a:cubicBezTo>
                    <a:pt x="25053" y="2071"/>
                    <a:pt x="6892" y="11850"/>
                    <a:pt x="11083" y="20232"/>
                  </a:cubicBezTo>
                  <a:cubicBezTo>
                    <a:pt x="16671" y="32805"/>
                    <a:pt x="29244" y="59348"/>
                    <a:pt x="34832" y="92876"/>
                  </a:cubicBezTo>
                  <a:cubicBezTo>
                    <a:pt x="40419" y="118022"/>
                    <a:pt x="37626" y="143168"/>
                    <a:pt x="39023" y="15294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7" name="任意多边形: 形状 296">
              <a:extLst>
                <a:ext uri="{FF2B5EF4-FFF2-40B4-BE49-F238E27FC236}">
                  <a16:creationId xmlns="" xmlns:a16="http://schemas.microsoft.com/office/drawing/2014/main" id="{4DB7F99A-4760-4688-A783-A56461794926}"/>
                </a:ext>
              </a:extLst>
            </p:cNvPr>
            <p:cNvSpPr/>
            <p:nvPr/>
          </p:nvSpPr>
          <p:spPr>
            <a:xfrm>
              <a:off x="4894612" y="1895612"/>
              <a:ext cx="69850" cy="167640"/>
            </a:xfrm>
            <a:custGeom>
              <a:avLst/>
              <a:gdLst>
                <a:gd name="connsiteX0" fmla="*/ 30321 w 69850"/>
                <a:gd name="connsiteY0" fmla="*/ 164328 h 167640"/>
                <a:gd name="connsiteX1" fmla="*/ 49879 w 69850"/>
                <a:gd name="connsiteY1" fmla="*/ 154549 h 167640"/>
                <a:gd name="connsiteX2" fmla="*/ 62453 w 69850"/>
                <a:gd name="connsiteY2" fmla="*/ 93081 h 167640"/>
                <a:gd name="connsiteX3" fmla="*/ 44291 w 69850"/>
                <a:gd name="connsiteY3" fmla="*/ 26025 h 167640"/>
                <a:gd name="connsiteX4" fmla="*/ 10763 w 69850"/>
                <a:gd name="connsiteY4" fmla="*/ 19040 h 167640"/>
                <a:gd name="connsiteX5" fmla="*/ 23336 w 69850"/>
                <a:gd name="connsiteY5" fmla="*/ 91684 h 167640"/>
                <a:gd name="connsiteX6" fmla="*/ 19146 w 69850"/>
                <a:gd name="connsiteY6" fmla="*/ 150358 h 167640"/>
                <a:gd name="connsiteX7" fmla="*/ 30321 w 69850"/>
                <a:gd name="connsiteY7" fmla="*/ 164328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167640">
                  <a:moveTo>
                    <a:pt x="30321" y="164328"/>
                  </a:moveTo>
                  <a:cubicBezTo>
                    <a:pt x="37306" y="165725"/>
                    <a:pt x="45688" y="161534"/>
                    <a:pt x="49879" y="154549"/>
                  </a:cubicBezTo>
                  <a:cubicBezTo>
                    <a:pt x="54071" y="146167"/>
                    <a:pt x="62453" y="126609"/>
                    <a:pt x="62453" y="93081"/>
                  </a:cubicBezTo>
                  <a:cubicBezTo>
                    <a:pt x="62453" y="60950"/>
                    <a:pt x="52673" y="35804"/>
                    <a:pt x="44291" y="26025"/>
                  </a:cubicBezTo>
                  <a:cubicBezTo>
                    <a:pt x="26131" y="2276"/>
                    <a:pt x="7969" y="10658"/>
                    <a:pt x="10763" y="19040"/>
                  </a:cubicBezTo>
                  <a:cubicBezTo>
                    <a:pt x="14954" y="31613"/>
                    <a:pt x="23336" y="59553"/>
                    <a:pt x="23336" y="91684"/>
                  </a:cubicBezTo>
                  <a:cubicBezTo>
                    <a:pt x="23336" y="116830"/>
                    <a:pt x="17748" y="140579"/>
                    <a:pt x="19146" y="150358"/>
                  </a:cubicBezTo>
                  <a:cubicBezTo>
                    <a:pt x="19146" y="155946"/>
                    <a:pt x="19146" y="162931"/>
                    <a:pt x="30321" y="16432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8" name="任意多边形: 形状 297">
              <a:extLst>
                <a:ext uri="{FF2B5EF4-FFF2-40B4-BE49-F238E27FC236}">
                  <a16:creationId xmlns="" xmlns:a16="http://schemas.microsoft.com/office/drawing/2014/main" id="{026C7382-5EC3-4C91-9EF9-8E7789EC0A7C}"/>
                </a:ext>
              </a:extLst>
            </p:cNvPr>
            <p:cNvSpPr/>
            <p:nvPr/>
          </p:nvSpPr>
          <p:spPr>
            <a:xfrm>
              <a:off x="4840359" y="1946462"/>
              <a:ext cx="69850" cy="153670"/>
            </a:xfrm>
            <a:custGeom>
              <a:avLst/>
              <a:gdLst>
                <a:gd name="connsiteX0" fmla="*/ 10533 w 69850"/>
                <a:gd name="connsiteY0" fmla="*/ 141418 h 153670"/>
                <a:gd name="connsiteX1" fmla="*/ 20312 w 69850"/>
                <a:gd name="connsiteY1" fmla="*/ 155388 h 153670"/>
                <a:gd name="connsiteX2" fmla="*/ 39870 w 69850"/>
                <a:gd name="connsiteY2" fmla="*/ 148403 h 153670"/>
                <a:gd name="connsiteX3" fmla="*/ 59428 w 69850"/>
                <a:gd name="connsiteY3" fmla="*/ 92523 h 153670"/>
                <a:gd name="connsiteX4" fmla="*/ 49649 w 69850"/>
                <a:gd name="connsiteY4" fmla="*/ 28261 h 153670"/>
                <a:gd name="connsiteX5" fmla="*/ 17518 w 69850"/>
                <a:gd name="connsiteY5" fmla="*/ 17085 h 153670"/>
                <a:gd name="connsiteX6" fmla="*/ 21709 w 69850"/>
                <a:gd name="connsiteY6" fmla="*/ 86935 h 153670"/>
                <a:gd name="connsiteX7" fmla="*/ 10533 w 69850"/>
                <a:gd name="connsiteY7" fmla="*/ 141418 h 15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153670">
                  <a:moveTo>
                    <a:pt x="10533" y="141418"/>
                  </a:moveTo>
                  <a:cubicBezTo>
                    <a:pt x="10533" y="147006"/>
                    <a:pt x="9136" y="152594"/>
                    <a:pt x="20312" y="155388"/>
                  </a:cubicBezTo>
                  <a:cubicBezTo>
                    <a:pt x="27297" y="158182"/>
                    <a:pt x="35679" y="155388"/>
                    <a:pt x="39870" y="148403"/>
                  </a:cubicBezTo>
                  <a:cubicBezTo>
                    <a:pt x="45458" y="141418"/>
                    <a:pt x="55237" y="123257"/>
                    <a:pt x="59428" y="92523"/>
                  </a:cubicBezTo>
                  <a:cubicBezTo>
                    <a:pt x="63619" y="61789"/>
                    <a:pt x="56634" y="38040"/>
                    <a:pt x="49649" y="28261"/>
                  </a:cubicBezTo>
                  <a:cubicBezTo>
                    <a:pt x="34282" y="4512"/>
                    <a:pt x="16121" y="8703"/>
                    <a:pt x="17518" y="17085"/>
                  </a:cubicBezTo>
                  <a:cubicBezTo>
                    <a:pt x="20312" y="29658"/>
                    <a:pt x="24503" y="56201"/>
                    <a:pt x="21709" y="86935"/>
                  </a:cubicBezTo>
                  <a:cubicBezTo>
                    <a:pt x="18915" y="110684"/>
                    <a:pt x="10533" y="131639"/>
                    <a:pt x="10533" y="14141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99" name="任意多边形: 形状 298">
              <a:extLst>
                <a:ext uri="{FF2B5EF4-FFF2-40B4-BE49-F238E27FC236}">
                  <a16:creationId xmlns="" xmlns:a16="http://schemas.microsoft.com/office/drawing/2014/main" id="{4A241A11-F14A-47F9-B91E-C1A4A9723590}"/>
                </a:ext>
              </a:extLst>
            </p:cNvPr>
            <p:cNvSpPr/>
            <p:nvPr/>
          </p:nvSpPr>
          <p:spPr>
            <a:xfrm>
              <a:off x="4773289" y="1994516"/>
              <a:ext cx="69850" cy="139700"/>
            </a:xfrm>
            <a:custGeom>
              <a:avLst/>
              <a:gdLst>
                <a:gd name="connsiteX0" fmla="*/ 18929 w 69850"/>
                <a:gd name="connsiteY0" fmla="*/ 139465 h 139700"/>
                <a:gd name="connsiteX1" fmla="*/ 38486 w 69850"/>
                <a:gd name="connsiteY1" fmla="*/ 135274 h 139700"/>
                <a:gd name="connsiteX2" fmla="*/ 62236 w 69850"/>
                <a:gd name="connsiteY2" fmla="*/ 87776 h 139700"/>
                <a:gd name="connsiteX3" fmla="*/ 59441 w 69850"/>
                <a:gd name="connsiteY3" fmla="*/ 29102 h 139700"/>
                <a:gd name="connsiteX4" fmla="*/ 28708 w 69850"/>
                <a:gd name="connsiteY4" fmla="*/ 16529 h 139700"/>
                <a:gd name="connsiteX5" fmla="*/ 25914 w 69850"/>
                <a:gd name="connsiteY5" fmla="*/ 79394 h 139700"/>
                <a:gd name="connsiteX6" fmla="*/ 10546 w 69850"/>
                <a:gd name="connsiteY6" fmla="*/ 126892 h 139700"/>
                <a:gd name="connsiteX7" fmla="*/ 18929 w 69850"/>
                <a:gd name="connsiteY7" fmla="*/ 139465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139700">
                  <a:moveTo>
                    <a:pt x="18929" y="139465"/>
                  </a:moveTo>
                  <a:cubicBezTo>
                    <a:pt x="25914" y="142259"/>
                    <a:pt x="34296" y="140862"/>
                    <a:pt x="38486" y="135274"/>
                  </a:cubicBezTo>
                  <a:cubicBezTo>
                    <a:pt x="44075" y="129686"/>
                    <a:pt x="56648" y="114319"/>
                    <a:pt x="62236" y="87776"/>
                  </a:cubicBezTo>
                  <a:cubicBezTo>
                    <a:pt x="69221" y="61233"/>
                    <a:pt x="63633" y="37484"/>
                    <a:pt x="59441" y="29102"/>
                  </a:cubicBezTo>
                  <a:cubicBezTo>
                    <a:pt x="46869" y="5353"/>
                    <a:pt x="27311" y="8147"/>
                    <a:pt x="28708" y="16529"/>
                  </a:cubicBezTo>
                  <a:cubicBezTo>
                    <a:pt x="30105" y="27705"/>
                    <a:pt x="32899" y="52851"/>
                    <a:pt x="25914" y="79394"/>
                  </a:cubicBezTo>
                  <a:cubicBezTo>
                    <a:pt x="21723" y="100349"/>
                    <a:pt x="11944" y="118510"/>
                    <a:pt x="10546" y="126892"/>
                  </a:cubicBezTo>
                  <a:cubicBezTo>
                    <a:pt x="10546" y="131083"/>
                    <a:pt x="9150" y="135274"/>
                    <a:pt x="18929" y="13946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0" name="任意多边形: 形状 299">
              <a:extLst>
                <a:ext uri="{FF2B5EF4-FFF2-40B4-BE49-F238E27FC236}">
                  <a16:creationId xmlns="" xmlns:a16="http://schemas.microsoft.com/office/drawing/2014/main" id="{D7329BCE-13B7-4976-BE9C-4168A212915A}"/>
                </a:ext>
              </a:extLst>
            </p:cNvPr>
            <p:cNvSpPr/>
            <p:nvPr/>
          </p:nvSpPr>
          <p:spPr>
            <a:xfrm>
              <a:off x="4704175" y="2034175"/>
              <a:ext cx="69850" cy="125730"/>
            </a:xfrm>
            <a:custGeom>
              <a:avLst/>
              <a:gdLst>
                <a:gd name="connsiteX0" fmla="*/ 37750 w 69850"/>
                <a:gd name="connsiteY0" fmla="*/ 123555 h 125730"/>
                <a:gd name="connsiteX1" fmla="*/ 64294 w 69850"/>
                <a:gd name="connsiteY1" fmla="*/ 83042 h 125730"/>
                <a:gd name="connsiteX2" fmla="*/ 65690 w 69850"/>
                <a:gd name="connsiteY2" fmla="*/ 29956 h 125730"/>
                <a:gd name="connsiteX3" fmla="*/ 37750 w 69850"/>
                <a:gd name="connsiteY3" fmla="*/ 14589 h 125730"/>
                <a:gd name="connsiteX4" fmla="*/ 30765 w 69850"/>
                <a:gd name="connsiteY4" fmla="*/ 71866 h 125730"/>
                <a:gd name="connsiteX5" fmla="*/ 11208 w 69850"/>
                <a:gd name="connsiteY5" fmla="*/ 112379 h 125730"/>
                <a:gd name="connsiteX6" fmla="*/ 16795 w 69850"/>
                <a:gd name="connsiteY6" fmla="*/ 127746 h 125730"/>
                <a:gd name="connsiteX7" fmla="*/ 37750 w 69850"/>
                <a:gd name="connsiteY7" fmla="*/ 123555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125730">
                  <a:moveTo>
                    <a:pt x="37750" y="123555"/>
                  </a:moveTo>
                  <a:cubicBezTo>
                    <a:pt x="43339" y="119364"/>
                    <a:pt x="55912" y="106791"/>
                    <a:pt x="64294" y="83042"/>
                  </a:cubicBezTo>
                  <a:cubicBezTo>
                    <a:pt x="72675" y="59293"/>
                    <a:pt x="69882" y="38338"/>
                    <a:pt x="65690" y="29956"/>
                  </a:cubicBezTo>
                  <a:cubicBezTo>
                    <a:pt x="55912" y="7604"/>
                    <a:pt x="37750" y="7604"/>
                    <a:pt x="37750" y="14589"/>
                  </a:cubicBezTo>
                  <a:cubicBezTo>
                    <a:pt x="37750" y="24368"/>
                    <a:pt x="37750" y="48117"/>
                    <a:pt x="30765" y="71866"/>
                  </a:cubicBezTo>
                  <a:cubicBezTo>
                    <a:pt x="25178" y="90027"/>
                    <a:pt x="14002" y="105394"/>
                    <a:pt x="11208" y="112379"/>
                  </a:cubicBezTo>
                  <a:cubicBezTo>
                    <a:pt x="9810" y="116570"/>
                    <a:pt x="9810" y="122158"/>
                    <a:pt x="16795" y="127746"/>
                  </a:cubicBezTo>
                  <a:cubicBezTo>
                    <a:pt x="23780" y="127746"/>
                    <a:pt x="32163" y="127746"/>
                    <a:pt x="37750" y="12355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1" name="任意多边形: 形状 300">
              <a:extLst>
                <a:ext uri="{FF2B5EF4-FFF2-40B4-BE49-F238E27FC236}">
                  <a16:creationId xmlns="" xmlns:a16="http://schemas.microsoft.com/office/drawing/2014/main" id="{C59BCCCF-A0ED-4302-9581-3563550825C0}"/>
                </a:ext>
              </a:extLst>
            </p:cNvPr>
            <p:cNvSpPr/>
            <p:nvPr/>
          </p:nvSpPr>
          <p:spPr>
            <a:xfrm>
              <a:off x="4967865" y="1780314"/>
              <a:ext cx="307340" cy="195580"/>
            </a:xfrm>
            <a:custGeom>
              <a:avLst/>
              <a:gdLst>
                <a:gd name="connsiteX0" fmla="*/ 276981 w 307340"/>
                <a:gd name="connsiteY0" fmla="*/ 148308 h 195580"/>
                <a:gd name="connsiteX1" fmla="*/ 180588 w 307340"/>
                <a:gd name="connsiteY1" fmla="*/ 131545 h 195580"/>
                <a:gd name="connsiteX2" fmla="*/ 95371 w 307340"/>
                <a:gd name="connsiteY2" fmla="*/ 151103 h 195580"/>
                <a:gd name="connsiteX3" fmla="*/ 86990 w 307340"/>
                <a:gd name="connsiteY3" fmla="*/ 158088 h 195580"/>
                <a:gd name="connsiteX4" fmla="*/ 91180 w 307340"/>
                <a:gd name="connsiteY4" fmla="*/ 149705 h 195580"/>
                <a:gd name="connsiteX5" fmla="*/ 86990 w 307340"/>
                <a:gd name="connsiteY5" fmla="*/ 82650 h 195580"/>
                <a:gd name="connsiteX6" fmla="*/ 49270 w 307340"/>
                <a:gd name="connsiteY6" fmla="*/ 19785 h 195580"/>
                <a:gd name="connsiteX7" fmla="*/ 11551 w 307340"/>
                <a:gd name="connsiteY7" fmla="*/ 22578 h 195580"/>
                <a:gd name="connsiteX8" fmla="*/ 46476 w 307340"/>
                <a:gd name="connsiteY8" fmla="*/ 93825 h 195580"/>
                <a:gd name="connsiteX9" fmla="*/ 59050 w 307340"/>
                <a:gd name="connsiteY9" fmla="*/ 155293 h 195580"/>
                <a:gd name="connsiteX10" fmla="*/ 75813 w 307340"/>
                <a:gd name="connsiteY10" fmla="*/ 166470 h 195580"/>
                <a:gd name="connsiteX11" fmla="*/ 88386 w 307340"/>
                <a:gd name="connsiteY11" fmla="*/ 159485 h 195580"/>
                <a:gd name="connsiteX12" fmla="*/ 84195 w 307340"/>
                <a:gd name="connsiteY12" fmla="*/ 176248 h 195580"/>
                <a:gd name="connsiteX13" fmla="*/ 105150 w 307340"/>
                <a:gd name="connsiteY13" fmla="*/ 188822 h 195580"/>
                <a:gd name="connsiteX14" fmla="*/ 187573 w 307340"/>
                <a:gd name="connsiteY14" fmla="*/ 179043 h 195580"/>
                <a:gd name="connsiteX15" fmla="*/ 292348 w 307340"/>
                <a:gd name="connsiteY15" fmla="*/ 188822 h 195580"/>
                <a:gd name="connsiteX16" fmla="*/ 276981 w 307340"/>
                <a:gd name="connsiteY16" fmla="*/ 148308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7340" h="195580">
                  <a:moveTo>
                    <a:pt x="276981" y="148308"/>
                  </a:moveTo>
                  <a:cubicBezTo>
                    <a:pt x="263011" y="139927"/>
                    <a:pt x="226690" y="130148"/>
                    <a:pt x="180588" y="131545"/>
                  </a:cubicBezTo>
                  <a:cubicBezTo>
                    <a:pt x="133090" y="134338"/>
                    <a:pt x="106547" y="145515"/>
                    <a:pt x="95371" y="151103"/>
                  </a:cubicBezTo>
                  <a:cubicBezTo>
                    <a:pt x="91180" y="152500"/>
                    <a:pt x="88386" y="155293"/>
                    <a:pt x="86990" y="158088"/>
                  </a:cubicBezTo>
                  <a:cubicBezTo>
                    <a:pt x="88386" y="155293"/>
                    <a:pt x="89783" y="152500"/>
                    <a:pt x="91180" y="149705"/>
                  </a:cubicBezTo>
                  <a:cubicBezTo>
                    <a:pt x="92577" y="139927"/>
                    <a:pt x="96768" y="117575"/>
                    <a:pt x="86990" y="82650"/>
                  </a:cubicBezTo>
                  <a:cubicBezTo>
                    <a:pt x="77210" y="49121"/>
                    <a:pt x="59050" y="26770"/>
                    <a:pt x="49270" y="19785"/>
                  </a:cubicBezTo>
                  <a:cubicBezTo>
                    <a:pt x="22727" y="1623"/>
                    <a:pt x="5963" y="14196"/>
                    <a:pt x="11551" y="22578"/>
                  </a:cubicBezTo>
                  <a:cubicBezTo>
                    <a:pt x="19933" y="33755"/>
                    <a:pt x="36697" y="60298"/>
                    <a:pt x="46476" y="93825"/>
                  </a:cubicBezTo>
                  <a:cubicBezTo>
                    <a:pt x="54858" y="120368"/>
                    <a:pt x="54858" y="145515"/>
                    <a:pt x="59050" y="155293"/>
                  </a:cubicBezTo>
                  <a:cubicBezTo>
                    <a:pt x="60446" y="160882"/>
                    <a:pt x="63240" y="167867"/>
                    <a:pt x="75813" y="166470"/>
                  </a:cubicBezTo>
                  <a:cubicBezTo>
                    <a:pt x="80005" y="165073"/>
                    <a:pt x="85592" y="163675"/>
                    <a:pt x="88386" y="159485"/>
                  </a:cubicBezTo>
                  <a:cubicBezTo>
                    <a:pt x="84195" y="165073"/>
                    <a:pt x="82798" y="170660"/>
                    <a:pt x="84195" y="176248"/>
                  </a:cubicBezTo>
                  <a:cubicBezTo>
                    <a:pt x="86990" y="188822"/>
                    <a:pt x="98165" y="188822"/>
                    <a:pt x="105150" y="188822"/>
                  </a:cubicBezTo>
                  <a:cubicBezTo>
                    <a:pt x="119120" y="188822"/>
                    <a:pt x="151251" y="180440"/>
                    <a:pt x="187573" y="179043"/>
                  </a:cubicBezTo>
                  <a:cubicBezTo>
                    <a:pt x="233675" y="177645"/>
                    <a:pt x="274187" y="184630"/>
                    <a:pt x="292348" y="188822"/>
                  </a:cubicBezTo>
                  <a:cubicBezTo>
                    <a:pt x="303525" y="191615"/>
                    <a:pt x="313303" y="169263"/>
                    <a:pt x="276981" y="14830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2" name="任意多边形: 形状 301">
              <a:extLst>
                <a:ext uri="{FF2B5EF4-FFF2-40B4-BE49-F238E27FC236}">
                  <a16:creationId xmlns="" xmlns:a16="http://schemas.microsoft.com/office/drawing/2014/main" id="{8E3E1A43-C285-424D-B489-1A694FE36F2C}"/>
                </a:ext>
              </a:extLst>
            </p:cNvPr>
            <p:cNvSpPr/>
            <p:nvPr/>
          </p:nvSpPr>
          <p:spPr>
            <a:xfrm>
              <a:off x="4984127" y="1974279"/>
              <a:ext cx="223520" cy="83820"/>
            </a:xfrm>
            <a:custGeom>
              <a:avLst/>
              <a:gdLst>
                <a:gd name="connsiteX0" fmla="*/ 197853 w 223520"/>
                <a:gd name="connsiteY0" fmla="*/ 39560 h 83820"/>
                <a:gd name="connsiteX1" fmla="*/ 109843 w 223520"/>
                <a:gd name="connsiteY1" fmla="*/ 11620 h 83820"/>
                <a:gd name="connsiteX2" fmla="*/ 26023 w 223520"/>
                <a:gd name="connsiteY2" fmla="*/ 20002 h 83820"/>
                <a:gd name="connsiteX3" fmla="*/ 10656 w 223520"/>
                <a:gd name="connsiteY3" fmla="*/ 40957 h 83820"/>
                <a:gd name="connsiteX4" fmla="*/ 28817 w 223520"/>
                <a:gd name="connsiteY4" fmla="*/ 56324 h 83820"/>
                <a:gd name="connsiteX5" fmla="*/ 108446 w 223520"/>
                <a:gd name="connsiteY5" fmla="*/ 57721 h 83820"/>
                <a:gd name="connsiteX6" fmla="*/ 204838 w 223520"/>
                <a:gd name="connsiteY6" fmla="*/ 81470 h 83820"/>
                <a:gd name="connsiteX7" fmla="*/ 197853 w 223520"/>
                <a:gd name="connsiteY7" fmla="*/ 39560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20" h="83820">
                  <a:moveTo>
                    <a:pt x="197853" y="39560"/>
                  </a:moveTo>
                  <a:cubicBezTo>
                    <a:pt x="185281" y="29781"/>
                    <a:pt x="153150" y="14414"/>
                    <a:pt x="109843" y="11620"/>
                  </a:cubicBezTo>
                  <a:cubicBezTo>
                    <a:pt x="65138" y="7429"/>
                    <a:pt x="38596" y="15811"/>
                    <a:pt x="26023" y="20002"/>
                  </a:cubicBezTo>
                  <a:cubicBezTo>
                    <a:pt x="16243" y="24193"/>
                    <a:pt x="9258" y="32575"/>
                    <a:pt x="10656" y="40957"/>
                  </a:cubicBezTo>
                  <a:cubicBezTo>
                    <a:pt x="12053" y="53530"/>
                    <a:pt x="21832" y="54927"/>
                    <a:pt x="28817" y="56324"/>
                  </a:cubicBezTo>
                  <a:cubicBezTo>
                    <a:pt x="41390" y="57721"/>
                    <a:pt x="73521" y="53530"/>
                    <a:pt x="108446" y="57721"/>
                  </a:cubicBezTo>
                  <a:cubicBezTo>
                    <a:pt x="151753" y="61912"/>
                    <a:pt x="189472" y="75882"/>
                    <a:pt x="204838" y="81470"/>
                  </a:cubicBezTo>
                  <a:cubicBezTo>
                    <a:pt x="217412" y="85661"/>
                    <a:pt x="228588" y="64706"/>
                    <a:pt x="197853" y="3956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3" name="任意多边形: 形状 302">
              <a:extLst>
                <a:ext uri="{FF2B5EF4-FFF2-40B4-BE49-F238E27FC236}">
                  <a16:creationId xmlns="" xmlns:a16="http://schemas.microsoft.com/office/drawing/2014/main" id="{6FC06FEE-6790-485B-884A-531D191C6314}"/>
                </a:ext>
              </a:extLst>
            </p:cNvPr>
            <p:cNvSpPr/>
            <p:nvPr/>
          </p:nvSpPr>
          <p:spPr>
            <a:xfrm>
              <a:off x="4925632" y="2033557"/>
              <a:ext cx="195580" cy="97790"/>
            </a:xfrm>
            <a:custGeom>
              <a:avLst/>
              <a:gdLst>
                <a:gd name="connsiteX0" fmla="*/ 105473 w 195580"/>
                <a:gd name="connsiteY0" fmla="*/ 16604 h 97790"/>
                <a:gd name="connsiteX1" fmla="*/ 27241 w 195580"/>
                <a:gd name="connsiteY1" fmla="*/ 13810 h 97790"/>
                <a:gd name="connsiteX2" fmla="*/ 10478 w 195580"/>
                <a:gd name="connsiteY2" fmla="*/ 31971 h 97790"/>
                <a:gd name="connsiteX3" fmla="*/ 24448 w 195580"/>
                <a:gd name="connsiteY3" fmla="*/ 48735 h 97790"/>
                <a:gd name="connsiteX4" fmla="*/ 98488 w 195580"/>
                <a:gd name="connsiteY4" fmla="*/ 59911 h 97790"/>
                <a:gd name="connsiteX5" fmla="*/ 185103 w 195580"/>
                <a:gd name="connsiteY5" fmla="*/ 94836 h 97790"/>
                <a:gd name="connsiteX6" fmla="*/ 183705 w 195580"/>
                <a:gd name="connsiteY6" fmla="*/ 54323 h 97790"/>
                <a:gd name="connsiteX7" fmla="*/ 105473 w 195580"/>
                <a:gd name="connsiteY7" fmla="*/ 16604 h 9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580" h="97790">
                  <a:moveTo>
                    <a:pt x="105473" y="16604"/>
                  </a:moveTo>
                  <a:cubicBezTo>
                    <a:pt x="64960" y="6825"/>
                    <a:pt x="38418" y="11016"/>
                    <a:pt x="27241" y="13810"/>
                  </a:cubicBezTo>
                  <a:cubicBezTo>
                    <a:pt x="17463" y="16604"/>
                    <a:pt x="10478" y="24986"/>
                    <a:pt x="10478" y="31971"/>
                  </a:cubicBezTo>
                  <a:cubicBezTo>
                    <a:pt x="10478" y="44544"/>
                    <a:pt x="18859" y="47338"/>
                    <a:pt x="24448" y="48735"/>
                  </a:cubicBezTo>
                  <a:cubicBezTo>
                    <a:pt x="35623" y="51529"/>
                    <a:pt x="66358" y="51529"/>
                    <a:pt x="98488" y="59911"/>
                  </a:cubicBezTo>
                  <a:cubicBezTo>
                    <a:pt x="139001" y="69690"/>
                    <a:pt x="171133" y="86454"/>
                    <a:pt x="185103" y="94836"/>
                  </a:cubicBezTo>
                  <a:cubicBezTo>
                    <a:pt x="194881" y="100424"/>
                    <a:pt x="208851" y="82263"/>
                    <a:pt x="183705" y="54323"/>
                  </a:cubicBezTo>
                  <a:cubicBezTo>
                    <a:pt x="173926" y="44544"/>
                    <a:pt x="145986" y="26383"/>
                    <a:pt x="105473" y="1660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4" name="任意多边形: 形状 303">
              <a:extLst>
                <a:ext uri="{FF2B5EF4-FFF2-40B4-BE49-F238E27FC236}">
                  <a16:creationId xmlns="" xmlns:a16="http://schemas.microsoft.com/office/drawing/2014/main" id="{B43F2C8F-2E12-4E19-A60D-7EA33F1197F0}"/>
                </a:ext>
              </a:extLst>
            </p:cNvPr>
            <p:cNvSpPr/>
            <p:nvPr/>
          </p:nvSpPr>
          <p:spPr>
            <a:xfrm>
              <a:off x="4859792" y="2082148"/>
              <a:ext cx="181610" cy="111760"/>
            </a:xfrm>
            <a:custGeom>
              <a:avLst/>
              <a:gdLst>
                <a:gd name="connsiteX0" fmla="*/ 101463 w 181610"/>
                <a:gd name="connsiteY0" fmla="*/ 22496 h 111760"/>
                <a:gd name="connsiteX1" fmla="*/ 28819 w 181610"/>
                <a:gd name="connsiteY1" fmla="*/ 11320 h 111760"/>
                <a:gd name="connsiteX2" fmla="*/ 10658 w 181610"/>
                <a:gd name="connsiteY2" fmla="*/ 28084 h 111760"/>
                <a:gd name="connsiteX3" fmla="*/ 21834 w 181610"/>
                <a:gd name="connsiteY3" fmla="*/ 46245 h 111760"/>
                <a:gd name="connsiteX4" fmla="*/ 87493 w 181610"/>
                <a:gd name="connsiteY4" fmla="*/ 65803 h 111760"/>
                <a:gd name="connsiteX5" fmla="*/ 162931 w 181610"/>
                <a:gd name="connsiteY5" fmla="*/ 109110 h 111760"/>
                <a:gd name="connsiteX6" fmla="*/ 168519 w 181610"/>
                <a:gd name="connsiteY6" fmla="*/ 69994 h 111760"/>
                <a:gd name="connsiteX7" fmla="*/ 101463 w 181610"/>
                <a:gd name="connsiteY7" fmla="*/ 22496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610" h="111760">
                  <a:moveTo>
                    <a:pt x="101463" y="22496"/>
                  </a:moveTo>
                  <a:cubicBezTo>
                    <a:pt x="65141" y="8526"/>
                    <a:pt x="39995" y="9923"/>
                    <a:pt x="28819" y="11320"/>
                  </a:cubicBezTo>
                  <a:cubicBezTo>
                    <a:pt x="19040" y="12717"/>
                    <a:pt x="12055" y="19702"/>
                    <a:pt x="10658" y="28084"/>
                  </a:cubicBezTo>
                  <a:cubicBezTo>
                    <a:pt x="9261" y="40657"/>
                    <a:pt x="16246" y="43451"/>
                    <a:pt x="21834" y="46245"/>
                  </a:cubicBezTo>
                  <a:cubicBezTo>
                    <a:pt x="31613" y="50436"/>
                    <a:pt x="59553" y="54627"/>
                    <a:pt x="87493" y="65803"/>
                  </a:cubicBezTo>
                  <a:cubicBezTo>
                    <a:pt x="122418" y="79773"/>
                    <a:pt x="150358" y="99331"/>
                    <a:pt x="162931" y="109110"/>
                  </a:cubicBezTo>
                  <a:cubicBezTo>
                    <a:pt x="171313" y="116095"/>
                    <a:pt x="188077" y="99331"/>
                    <a:pt x="168519" y="69994"/>
                  </a:cubicBezTo>
                  <a:cubicBezTo>
                    <a:pt x="160137" y="57421"/>
                    <a:pt x="137785" y="36466"/>
                    <a:pt x="101463" y="224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5" name="任意多边形: 形状 304">
              <a:extLst>
                <a:ext uri="{FF2B5EF4-FFF2-40B4-BE49-F238E27FC236}">
                  <a16:creationId xmlns="" xmlns:a16="http://schemas.microsoft.com/office/drawing/2014/main" id="{BD1632FA-66A6-45EA-B3B2-328846175619}"/>
                </a:ext>
              </a:extLst>
            </p:cNvPr>
            <p:cNvSpPr/>
            <p:nvPr/>
          </p:nvSpPr>
          <p:spPr>
            <a:xfrm>
              <a:off x="4788830" y="2119313"/>
              <a:ext cx="153670" cy="125730"/>
            </a:xfrm>
            <a:custGeom>
              <a:avLst/>
              <a:gdLst>
                <a:gd name="connsiteX0" fmla="*/ 95590 w 153670"/>
                <a:gd name="connsiteY0" fmla="*/ 28639 h 125730"/>
                <a:gd name="connsiteX1" fmla="*/ 32725 w 153670"/>
                <a:gd name="connsiteY1" fmla="*/ 10478 h 125730"/>
                <a:gd name="connsiteX2" fmla="*/ 11770 w 153670"/>
                <a:gd name="connsiteY2" fmla="*/ 24448 h 125730"/>
                <a:gd name="connsiteX3" fmla="*/ 18755 w 153670"/>
                <a:gd name="connsiteY3" fmla="*/ 44006 h 125730"/>
                <a:gd name="connsiteX4" fmla="*/ 76032 w 153670"/>
                <a:gd name="connsiteY4" fmla="*/ 69151 h 125730"/>
                <a:gd name="connsiteX5" fmla="*/ 137500 w 153670"/>
                <a:gd name="connsiteY5" fmla="*/ 119444 h 125730"/>
                <a:gd name="connsiteX6" fmla="*/ 150073 w 153670"/>
                <a:gd name="connsiteY6" fmla="*/ 81724 h 125730"/>
                <a:gd name="connsiteX7" fmla="*/ 95590 w 153670"/>
                <a:gd name="connsiteY7" fmla="*/ 28639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670" h="125730">
                  <a:moveTo>
                    <a:pt x="95590" y="28639"/>
                  </a:moveTo>
                  <a:cubicBezTo>
                    <a:pt x="64856" y="11874"/>
                    <a:pt x="42504" y="10478"/>
                    <a:pt x="32725" y="10478"/>
                  </a:cubicBezTo>
                  <a:cubicBezTo>
                    <a:pt x="24343" y="10478"/>
                    <a:pt x="14564" y="16066"/>
                    <a:pt x="11770" y="24448"/>
                  </a:cubicBezTo>
                  <a:cubicBezTo>
                    <a:pt x="7579" y="37021"/>
                    <a:pt x="14564" y="39814"/>
                    <a:pt x="18755" y="44006"/>
                  </a:cubicBezTo>
                  <a:cubicBezTo>
                    <a:pt x="27137" y="49594"/>
                    <a:pt x="52283" y="55181"/>
                    <a:pt x="76032" y="69151"/>
                  </a:cubicBezTo>
                  <a:cubicBezTo>
                    <a:pt x="106766" y="85916"/>
                    <a:pt x="127721" y="108268"/>
                    <a:pt x="137500" y="119444"/>
                  </a:cubicBezTo>
                  <a:cubicBezTo>
                    <a:pt x="144485" y="126429"/>
                    <a:pt x="162646" y="112459"/>
                    <a:pt x="150073" y="81724"/>
                  </a:cubicBezTo>
                  <a:cubicBezTo>
                    <a:pt x="143088" y="67754"/>
                    <a:pt x="126324" y="45403"/>
                    <a:pt x="95590" y="2863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6" name="任意多边形: 形状 305">
              <a:extLst>
                <a:ext uri="{FF2B5EF4-FFF2-40B4-BE49-F238E27FC236}">
                  <a16:creationId xmlns="" xmlns:a16="http://schemas.microsoft.com/office/drawing/2014/main" id="{BC51F105-E411-417A-8F50-E7D6C3C87CCC}"/>
                </a:ext>
              </a:extLst>
            </p:cNvPr>
            <p:cNvSpPr/>
            <p:nvPr/>
          </p:nvSpPr>
          <p:spPr>
            <a:xfrm>
              <a:off x="4711408" y="2148434"/>
              <a:ext cx="139700" cy="125730"/>
            </a:xfrm>
            <a:custGeom>
              <a:avLst/>
              <a:gdLst>
                <a:gd name="connsiteX0" fmla="*/ 89192 w 139700"/>
                <a:gd name="connsiteY0" fmla="*/ 33045 h 125730"/>
                <a:gd name="connsiteX1" fmla="*/ 34709 w 139700"/>
                <a:gd name="connsiteY1" fmla="*/ 10693 h 125730"/>
                <a:gd name="connsiteX2" fmla="*/ 12357 w 139700"/>
                <a:gd name="connsiteY2" fmla="*/ 21869 h 125730"/>
                <a:gd name="connsiteX3" fmla="*/ 17945 w 139700"/>
                <a:gd name="connsiteY3" fmla="*/ 42824 h 125730"/>
                <a:gd name="connsiteX4" fmla="*/ 64046 w 139700"/>
                <a:gd name="connsiteY4" fmla="*/ 69367 h 125730"/>
                <a:gd name="connsiteX5" fmla="*/ 111544 w 139700"/>
                <a:gd name="connsiteY5" fmla="*/ 122453 h 125730"/>
                <a:gd name="connsiteX6" fmla="*/ 129705 w 139700"/>
                <a:gd name="connsiteY6" fmla="*/ 87528 h 125730"/>
                <a:gd name="connsiteX7" fmla="*/ 89192 w 139700"/>
                <a:gd name="connsiteY7" fmla="*/ 33045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0" h="125730">
                  <a:moveTo>
                    <a:pt x="89192" y="33045"/>
                  </a:moveTo>
                  <a:cubicBezTo>
                    <a:pt x="64046" y="14884"/>
                    <a:pt x="43091" y="12090"/>
                    <a:pt x="34709" y="10693"/>
                  </a:cubicBezTo>
                  <a:cubicBezTo>
                    <a:pt x="26327" y="9296"/>
                    <a:pt x="16548" y="14884"/>
                    <a:pt x="12357" y="21869"/>
                  </a:cubicBezTo>
                  <a:cubicBezTo>
                    <a:pt x="6769" y="33045"/>
                    <a:pt x="15151" y="38633"/>
                    <a:pt x="17945" y="42824"/>
                  </a:cubicBezTo>
                  <a:cubicBezTo>
                    <a:pt x="24930" y="48412"/>
                    <a:pt x="44488" y="55397"/>
                    <a:pt x="64046" y="69367"/>
                  </a:cubicBezTo>
                  <a:cubicBezTo>
                    <a:pt x="89192" y="87528"/>
                    <a:pt x="104559" y="111277"/>
                    <a:pt x="111544" y="122453"/>
                  </a:cubicBezTo>
                  <a:cubicBezTo>
                    <a:pt x="115735" y="129438"/>
                    <a:pt x="136690" y="118262"/>
                    <a:pt x="129705" y="87528"/>
                  </a:cubicBezTo>
                  <a:cubicBezTo>
                    <a:pt x="126911" y="73558"/>
                    <a:pt x="115735" y="51206"/>
                    <a:pt x="89192" y="3304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7" name="任意多边形: 形状 306">
              <a:extLst>
                <a:ext uri="{FF2B5EF4-FFF2-40B4-BE49-F238E27FC236}">
                  <a16:creationId xmlns="" xmlns:a16="http://schemas.microsoft.com/office/drawing/2014/main" id="{FF7B0828-8D17-41C6-B33E-B0D843F5D0F6}"/>
                </a:ext>
              </a:extLst>
            </p:cNvPr>
            <p:cNvSpPr/>
            <p:nvPr/>
          </p:nvSpPr>
          <p:spPr>
            <a:xfrm>
              <a:off x="4993811" y="1714613"/>
              <a:ext cx="335280" cy="195580"/>
            </a:xfrm>
            <a:custGeom>
              <a:avLst/>
              <a:gdLst>
                <a:gd name="connsiteX0" fmla="*/ 302724 w 335280"/>
                <a:gd name="connsiteY0" fmla="*/ 109234 h 195580"/>
                <a:gd name="connsiteX1" fmla="*/ 199346 w 335280"/>
                <a:gd name="connsiteY1" fmla="*/ 110631 h 195580"/>
                <a:gd name="connsiteX2" fmla="*/ 114129 w 335280"/>
                <a:gd name="connsiteY2" fmla="*/ 146953 h 195580"/>
                <a:gd name="connsiteX3" fmla="*/ 108541 w 335280"/>
                <a:gd name="connsiteY3" fmla="*/ 152541 h 195580"/>
                <a:gd name="connsiteX4" fmla="*/ 111335 w 335280"/>
                <a:gd name="connsiteY4" fmla="*/ 144159 h 195580"/>
                <a:gd name="connsiteX5" fmla="*/ 97365 w 335280"/>
                <a:gd name="connsiteY5" fmla="*/ 77103 h 195580"/>
                <a:gd name="connsiteX6" fmla="*/ 49867 w 335280"/>
                <a:gd name="connsiteY6" fmla="*/ 17032 h 195580"/>
                <a:gd name="connsiteX7" fmla="*/ 12148 w 335280"/>
                <a:gd name="connsiteY7" fmla="*/ 25414 h 195580"/>
                <a:gd name="connsiteX8" fmla="*/ 58249 w 335280"/>
                <a:gd name="connsiteY8" fmla="*/ 92470 h 195580"/>
                <a:gd name="connsiteX9" fmla="*/ 79204 w 335280"/>
                <a:gd name="connsiteY9" fmla="*/ 153938 h 195580"/>
                <a:gd name="connsiteX10" fmla="*/ 97365 w 335280"/>
                <a:gd name="connsiteY10" fmla="*/ 162320 h 195580"/>
                <a:gd name="connsiteX11" fmla="*/ 108541 w 335280"/>
                <a:gd name="connsiteY11" fmla="*/ 153938 h 195580"/>
                <a:gd name="connsiteX12" fmla="*/ 105747 w 335280"/>
                <a:gd name="connsiteY12" fmla="*/ 174893 h 195580"/>
                <a:gd name="connsiteX13" fmla="*/ 129496 w 335280"/>
                <a:gd name="connsiteY13" fmla="*/ 184672 h 195580"/>
                <a:gd name="connsiteX14" fmla="*/ 213316 w 335280"/>
                <a:gd name="connsiteY14" fmla="*/ 158129 h 195580"/>
                <a:gd name="connsiteX15" fmla="*/ 325076 w 335280"/>
                <a:gd name="connsiteY15" fmla="*/ 149747 h 195580"/>
                <a:gd name="connsiteX16" fmla="*/ 302724 w 335280"/>
                <a:gd name="connsiteY16" fmla="*/ 109234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280" h="195580">
                  <a:moveTo>
                    <a:pt x="302724" y="109234"/>
                  </a:moveTo>
                  <a:cubicBezTo>
                    <a:pt x="285960" y="103646"/>
                    <a:pt x="246844" y="99455"/>
                    <a:pt x="199346" y="110631"/>
                  </a:cubicBezTo>
                  <a:cubicBezTo>
                    <a:pt x="150451" y="121807"/>
                    <a:pt x="123908" y="139968"/>
                    <a:pt x="114129" y="146953"/>
                  </a:cubicBezTo>
                  <a:cubicBezTo>
                    <a:pt x="111335" y="148350"/>
                    <a:pt x="109938" y="151144"/>
                    <a:pt x="108541" y="152541"/>
                  </a:cubicBezTo>
                  <a:cubicBezTo>
                    <a:pt x="109938" y="149747"/>
                    <a:pt x="111335" y="146953"/>
                    <a:pt x="111335" y="144159"/>
                  </a:cubicBezTo>
                  <a:cubicBezTo>
                    <a:pt x="111335" y="134380"/>
                    <a:pt x="111335" y="110631"/>
                    <a:pt x="97365" y="77103"/>
                  </a:cubicBezTo>
                  <a:cubicBezTo>
                    <a:pt x="81998" y="43575"/>
                    <a:pt x="61043" y="24017"/>
                    <a:pt x="49867" y="17032"/>
                  </a:cubicBezTo>
                  <a:cubicBezTo>
                    <a:pt x="20530" y="1665"/>
                    <a:pt x="5163" y="17032"/>
                    <a:pt x="12148" y="25414"/>
                  </a:cubicBezTo>
                  <a:cubicBezTo>
                    <a:pt x="21927" y="36590"/>
                    <a:pt x="42882" y="60339"/>
                    <a:pt x="58249" y="92470"/>
                  </a:cubicBezTo>
                  <a:cubicBezTo>
                    <a:pt x="70822" y="117616"/>
                    <a:pt x="75013" y="144159"/>
                    <a:pt x="79204" y="153938"/>
                  </a:cubicBezTo>
                  <a:cubicBezTo>
                    <a:pt x="81998" y="159526"/>
                    <a:pt x="86189" y="166511"/>
                    <a:pt x="97365" y="162320"/>
                  </a:cubicBezTo>
                  <a:cubicBezTo>
                    <a:pt x="101556" y="160923"/>
                    <a:pt x="105747" y="158129"/>
                    <a:pt x="108541" y="153938"/>
                  </a:cubicBezTo>
                  <a:cubicBezTo>
                    <a:pt x="104350" y="160923"/>
                    <a:pt x="102953" y="167908"/>
                    <a:pt x="105747" y="174893"/>
                  </a:cubicBezTo>
                  <a:cubicBezTo>
                    <a:pt x="111335" y="187466"/>
                    <a:pt x="122511" y="186069"/>
                    <a:pt x="129496" y="184672"/>
                  </a:cubicBezTo>
                  <a:cubicBezTo>
                    <a:pt x="143466" y="181878"/>
                    <a:pt x="175597" y="166511"/>
                    <a:pt x="213316" y="158129"/>
                  </a:cubicBezTo>
                  <a:cubicBezTo>
                    <a:pt x="260814" y="148350"/>
                    <a:pt x="305518" y="148350"/>
                    <a:pt x="325076" y="149747"/>
                  </a:cubicBezTo>
                  <a:cubicBezTo>
                    <a:pt x="337649" y="149747"/>
                    <a:pt x="343237" y="124601"/>
                    <a:pt x="302724" y="10923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8" name="任意多边形: 形状 307">
              <a:extLst>
                <a:ext uri="{FF2B5EF4-FFF2-40B4-BE49-F238E27FC236}">
                  <a16:creationId xmlns="" xmlns:a16="http://schemas.microsoft.com/office/drawing/2014/main" id="{009301AE-2B56-47A0-89B7-E5C4D9F0FDF6}"/>
                </a:ext>
              </a:extLst>
            </p:cNvPr>
            <p:cNvSpPr/>
            <p:nvPr/>
          </p:nvSpPr>
          <p:spPr>
            <a:xfrm>
              <a:off x="5126241" y="1700515"/>
              <a:ext cx="251460" cy="125730"/>
            </a:xfrm>
            <a:custGeom>
              <a:avLst/>
              <a:gdLst>
                <a:gd name="connsiteX0" fmla="*/ 205219 w 251460"/>
                <a:gd name="connsiteY0" fmla="*/ 11572 h 125730"/>
                <a:gd name="connsiteX1" fmla="*/ 100444 w 251460"/>
                <a:gd name="connsiteY1" fmla="*/ 29733 h 125730"/>
                <a:gd name="connsiteX2" fmla="*/ 18021 w 251460"/>
                <a:gd name="connsiteY2" fmla="*/ 80025 h 125730"/>
                <a:gd name="connsiteX3" fmla="*/ 13830 w 251460"/>
                <a:gd name="connsiteY3" fmla="*/ 107965 h 125730"/>
                <a:gd name="connsiteX4" fmla="*/ 40374 w 251460"/>
                <a:gd name="connsiteY4" fmla="*/ 113553 h 125730"/>
                <a:gd name="connsiteX5" fmla="*/ 122796 w 251460"/>
                <a:gd name="connsiteY5" fmla="*/ 74437 h 125730"/>
                <a:gd name="connsiteX6" fmla="*/ 234556 w 251460"/>
                <a:gd name="connsiteY6" fmla="*/ 47894 h 125730"/>
                <a:gd name="connsiteX7" fmla="*/ 205219 w 251460"/>
                <a:gd name="connsiteY7" fmla="*/ 11572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1460" h="125730">
                  <a:moveTo>
                    <a:pt x="205219" y="11572"/>
                  </a:moveTo>
                  <a:cubicBezTo>
                    <a:pt x="187059" y="8778"/>
                    <a:pt x="146545" y="10175"/>
                    <a:pt x="100444" y="29733"/>
                  </a:cubicBezTo>
                  <a:cubicBezTo>
                    <a:pt x="52946" y="49291"/>
                    <a:pt x="29197" y="70246"/>
                    <a:pt x="18021" y="80025"/>
                  </a:cubicBezTo>
                  <a:cubicBezTo>
                    <a:pt x="9639" y="88407"/>
                    <a:pt x="8242" y="100980"/>
                    <a:pt x="13830" y="107965"/>
                  </a:cubicBezTo>
                  <a:cubicBezTo>
                    <a:pt x="20815" y="120538"/>
                    <a:pt x="31991" y="116347"/>
                    <a:pt x="40374" y="113553"/>
                  </a:cubicBezTo>
                  <a:cubicBezTo>
                    <a:pt x="54344" y="109362"/>
                    <a:pt x="85077" y="88407"/>
                    <a:pt x="122796" y="74437"/>
                  </a:cubicBezTo>
                  <a:cubicBezTo>
                    <a:pt x="170294" y="56276"/>
                    <a:pt x="214999" y="49291"/>
                    <a:pt x="234556" y="47894"/>
                  </a:cubicBezTo>
                  <a:cubicBezTo>
                    <a:pt x="247129" y="45100"/>
                    <a:pt x="248526" y="19954"/>
                    <a:pt x="205219" y="115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09" name="任意多边形: 形状 308">
              <a:extLst>
                <a:ext uri="{FF2B5EF4-FFF2-40B4-BE49-F238E27FC236}">
                  <a16:creationId xmlns="" xmlns:a16="http://schemas.microsoft.com/office/drawing/2014/main" id="{2A6F0D42-3488-40B0-815E-A01582EB190C}"/>
                </a:ext>
              </a:extLst>
            </p:cNvPr>
            <p:cNvSpPr/>
            <p:nvPr/>
          </p:nvSpPr>
          <p:spPr>
            <a:xfrm>
              <a:off x="5153502" y="1584261"/>
              <a:ext cx="237490" cy="139700"/>
            </a:xfrm>
            <a:custGeom>
              <a:avLst/>
              <a:gdLst>
                <a:gd name="connsiteX0" fmla="*/ 194722 w 237490"/>
                <a:gd name="connsiteY0" fmla="*/ 10478 h 139700"/>
                <a:gd name="connsiteX1" fmla="*/ 91343 w 237490"/>
                <a:gd name="connsiteY1" fmla="*/ 46800 h 139700"/>
                <a:gd name="connsiteX2" fmla="*/ 15905 w 237490"/>
                <a:gd name="connsiteY2" fmla="*/ 109665 h 139700"/>
                <a:gd name="connsiteX3" fmla="*/ 14508 w 237490"/>
                <a:gd name="connsiteY3" fmla="*/ 137605 h 139700"/>
                <a:gd name="connsiteX4" fmla="*/ 41052 w 237490"/>
                <a:gd name="connsiteY4" fmla="*/ 139002 h 139700"/>
                <a:gd name="connsiteX5" fmla="*/ 117887 w 237490"/>
                <a:gd name="connsiteY5" fmla="*/ 85916 h 139700"/>
                <a:gd name="connsiteX6" fmla="*/ 225455 w 237490"/>
                <a:gd name="connsiteY6" fmla="*/ 39815 h 139700"/>
                <a:gd name="connsiteX7" fmla="*/ 194722 w 237490"/>
                <a:gd name="connsiteY7" fmla="*/ 1047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490" h="139700">
                  <a:moveTo>
                    <a:pt x="194722" y="10478"/>
                  </a:moveTo>
                  <a:cubicBezTo>
                    <a:pt x="176560" y="10478"/>
                    <a:pt x="136048" y="20257"/>
                    <a:pt x="91343" y="46800"/>
                  </a:cubicBezTo>
                  <a:cubicBezTo>
                    <a:pt x="46640" y="73343"/>
                    <a:pt x="25685" y="98489"/>
                    <a:pt x="15905" y="109665"/>
                  </a:cubicBezTo>
                  <a:cubicBezTo>
                    <a:pt x="8920" y="119444"/>
                    <a:pt x="8920" y="130620"/>
                    <a:pt x="14508" y="137605"/>
                  </a:cubicBezTo>
                  <a:cubicBezTo>
                    <a:pt x="24288" y="147384"/>
                    <a:pt x="34067" y="141796"/>
                    <a:pt x="41052" y="139002"/>
                  </a:cubicBezTo>
                  <a:cubicBezTo>
                    <a:pt x="55022" y="132017"/>
                    <a:pt x="82962" y="106871"/>
                    <a:pt x="117887" y="85916"/>
                  </a:cubicBezTo>
                  <a:cubicBezTo>
                    <a:pt x="162590" y="60770"/>
                    <a:pt x="205898" y="46800"/>
                    <a:pt x="225455" y="39815"/>
                  </a:cubicBezTo>
                  <a:cubicBezTo>
                    <a:pt x="240823" y="35624"/>
                    <a:pt x="239425" y="10478"/>
                    <a:pt x="194722" y="104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0" name="任意多边形: 形状 309">
              <a:extLst>
                <a:ext uri="{FF2B5EF4-FFF2-40B4-BE49-F238E27FC236}">
                  <a16:creationId xmlns="" xmlns:a16="http://schemas.microsoft.com/office/drawing/2014/main" id="{5149ADEA-5CB7-4BAE-837A-A71EC7B7C28C}"/>
                </a:ext>
              </a:extLst>
            </p:cNvPr>
            <p:cNvSpPr/>
            <p:nvPr/>
          </p:nvSpPr>
          <p:spPr>
            <a:xfrm>
              <a:off x="5169452" y="1465695"/>
              <a:ext cx="223520" cy="167640"/>
            </a:xfrm>
            <a:custGeom>
              <a:avLst/>
              <a:gdLst>
                <a:gd name="connsiteX0" fmla="*/ 174580 w 223520"/>
                <a:gd name="connsiteY0" fmla="*/ 11696 h 167640"/>
                <a:gd name="connsiteX1" fmla="*/ 78188 w 223520"/>
                <a:gd name="connsiteY1" fmla="*/ 63385 h 167640"/>
                <a:gd name="connsiteX2" fmla="*/ 13925 w 223520"/>
                <a:gd name="connsiteY2" fmla="*/ 137426 h 167640"/>
                <a:gd name="connsiteX3" fmla="*/ 16720 w 223520"/>
                <a:gd name="connsiteY3" fmla="*/ 165366 h 167640"/>
                <a:gd name="connsiteX4" fmla="*/ 43263 w 223520"/>
                <a:gd name="connsiteY4" fmla="*/ 161175 h 167640"/>
                <a:gd name="connsiteX5" fmla="*/ 111715 w 223520"/>
                <a:gd name="connsiteY5" fmla="*/ 96913 h 167640"/>
                <a:gd name="connsiteX6" fmla="*/ 212300 w 223520"/>
                <a:gd name="connsiteY6" fmla="*/ 34048 h 167640"/>
                <a:gd name="connsiteX7" fmla="*/ 174580 w 223520"/>
                <a:gd name="connsiteY7" fmla="*/ 11696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20" h="167640">
                  <a:moveTo>
                    <a:pt x="174580" y="11696"/>
                  </a:moveTo>
                  <a:cubicBezTo>
                    <a:pt x="156420" y="14490"/>
                    <a:pt x="118700" y="29857"/>
                    <a:pt x="78188" y="63385"/>
                  </a:cubicBezTo>
                  <a:cubicBezTo>
                    <a:pt x="37675" y="96913"/>
                    <a:pt x="19513" y="124853"/>
                    <a:pt x="13925" y="137426"/>
                  </a:cubicBezTo>
                  <a:cubicBezTo>
                    <a:pt x="8338" y="148602"/>
                    <a:pt x="9735" y="159778"/>
                    <a:pt x="16720" y="165366"/>
                  </a:cubicBezTo>
                  <a:cubicBezTo>
                    <a:pt x="27895" y="173748"/>
                    <a:pt x="36278" y="166763"/>
                    <a:pt x="43263" y="161175"/>
                  </a:cubicBezTo>
                  <a:cubicBezTo>
                    <a:pt x="55835" y="151396"/>
                    <a:pt x="79585" y="122059"/>
                    <a:pt x="111715" y="96913"/>
                  </a:cubicBezTo>
                  <a:cubicBezTo>
                    <a:pt x="152228" y="64782"/>
                    <a:pt x="194138" y="43827"/>
                    <a:pt x="212300" y="34048"/>
                  </a:cubicBezTo>
                  <a:cubicBezTo>
                    <a:pt x="224873" y="29857"/>
                    <a:pt x="219285" y="4711"/>
                    <a:pt x="174580" y="116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1" name="任意多边形: 形状 310">
              <a:extLst>
                <a:ext uri="{FF2B5EF4-FFF2-40B4-BE49-F238E27FC236}">
                  <a16:creationId xmlns="" xmlns:a16="http://schemas.microsoft.com/office/drawing/2014/main" id="{D081A26A-BF80-4108-A333-A7B74A8D4491}"/>
                </a:ext>
              </a:extLst>
            </p:cNvPr>
            <p:cNvSpPr/>
            <p:nvPr/>
          </p:nvSpPr>
          <p:spPr>
            <a:xfrm>
              <a:off x="5169578" y="1357797"/>
              <a:ext cx="195580" cy="195580"/>
            </a:xfrm>
            <a:custGeom>
              <a:avLst/>
              <a:gdLst>
                <a:gd name="connsiteX0" fmla="*/ 66886 w 195580"/>
                <a:gd name="connsiteY0" fmla="*/ 77684 h 195580"/>
                <a:gd name="connsiteX1" fmla="*/ 12403 w 195580"/>
                <a:gd name="connsiteY1" fmla="*/ 157313 h 195580"/>
                <a:gd name="connsiteX2" fmla="*/ 19388 w 195580"/>
                <a:gd name="connsiteY2" fmla="*/ 183856 h 195580"/>
                <a:gd name="connsiteX3" fmla="*/ 44534 w 195580"/>
                <a:gd name="connsiteY3" fmla="*/ 176871 h 195580"/>
                <a:gd name="connsiteX4" fmla="*/ 103208 w 195580"/>
                <a:gd name="connsiteY4" fmla="*/ 105624 h 195580"/>
                <a:gd name="connsiteX5" fmla="*/ 194013 w 195580"/>
                <a:gd name="connsiteY5" fmla="*/ 32980 h 195580"/>
                <a:gd name="connsiteX6" fmla="*/ 154897 w 195580"/>
                <a:gd name="connsiteY6" fmla="*/ 13422 h 195580"/>
                <a:gd name="connsiteX7" fmla="*/ 66886 w 195580"/>
                <a:gd name="connsiteY7" fmla="*/ 77684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580" h="195580">
                  <a:moveTo>
                    <a:pt x="66886" y="77684"/>
                  </a:moveTo>
                  <a:cubicBezTo>
                    <a:pt x="31961" y="115403"/>
                    <a:pt x="17991" y="144740"/>
                    <a:pt x="12403" y="157313"/>
                  </a:cubicBezTo>
                  <a:cubicBezTo>
                    <a:pt x="8212" y="168489"/>
                    <a:pt x="11006" y="179665"/>
                    <a:pt x="19388" y="183856"/>
                  </a:cubicBezTo>
                  <a:cubicBezTo>
                    <a:pt x="30564" y="190841"/>
                    <a:pt x="38946" y="182459"/>
                    <a:pt x="44534" y="176871"/>
                  </a:cubicBezTo>
                  <a:cubicBezTo>
                    <a:pt x="55710" y="167091"/>
                    <a:pt x="75268" y="134961"/>
                    <a:pt x="103208" y="105624"/>
                  </a:cubicBezTo>
                  <a:cubicBezTo>
                    <a:pt x="138133" y="69301"/>
                    <a:pt x="175852" y="44156"/>
                    <a:pt x="194013" y="32980"/>
                  </a:cubicBezTo>
                  <a:cubicBezTo>
                    <a:pt x="205189" y="25995"/>
                    <a:pt x="196807" y="2246"/>
                    <a:pt x="154897" y="13422"/>
                  </a:cubicBezTo>
                  <a:cubicBezTo>
                    <a:pt x="138133" y="20407"/>
                    <a:pt x="101811" y="39965"/>
                    <a:pt x="66886" y="7768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2" name="任意多边形: 形状 311">
              <a:extLst>
                <a:ext uri="{FF2B5EF4-FFF2-40B4-BE49-F238E27FC236}">
                  <a16:creationId xmlns="" xmlns:a16="http://schemas.microsoft.com/office/drawing/2014/main" id="{7626B01B-7525-49B4-834D-53504B0BFBE1}"/>
                </a:ext>
              </a:extLst>
            </p:cNvPr>
            <p:cNvSpPr/>
            <p:nvPr/>
          </p:nvSpPr>
          <p:spPr>
            <a:xfrm>
              <a:off x="5159465" y="1258272"/>
              <a:ext cx="181610" cy="195580"/>
            </a:xfrm>
            <a:custGeom>
              <a:avLst/>
              <a:gdLst>
                <a:gd name="connsiteX0" fmla="*/ 53250 w 181610"/>
                <a:gd name="connsiteY0" fmla="*/ 87801 h 195580"/>
                <a:gd name="connsiteX1" fmla="*/ 11340 w 181610"/>
                <a:gd name="connsiteY1" fmla="*/ 171621 h 195580"/>
                <a:gd name="connsiteX2" fmla="*/ 21119 w 181610"/>
                <a:gd name="connsiteY2" fmla="*/ 196767 h 195580"/>
                <a:gd name="connsiteX3" fmla="*/ 44867 w 181610"/>
                <a:gd name="connsiteY3" fmla="*/ 186988 h 195580"/>
                <a:gd name="connsiteX4" fmla="*/ 92365 w 181610"/>
                <a:gd name="connsiteY4" fmla="*/ 111550 h 195580"/>
                <a:gd name="connsiteX5" fmla="*/ 170597 w 181610"/>
                <a:gd name="connsiteY5" fmla="*/ 30524 h 195580"/>
                <a:gd name="connsiteX6" fmla="*/ 130085 w 181610"/>
                <a:gd name="connsiteY6" fmla="*/ 16554 h 195580"/>
                <a:gd name="connsiteX7" fmla="*/ 53250 w 181610"/>
                <a:gd name="connsiteY7" fmla="*/ 87801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610" h="195580">
                  <a:moveTo>
                    <a:pt x="53250" y="87801"/>
                  </a:moveTo>
                  <a:cubicBezTo>
                    <a:pt x="23912" y="128314"/>
                    <a:pt x="14134" y="159048"/>
                    <a:pt x="11340" y="171621"/>
                  </a:cubicBezTo>
                  <a:cubicBezTo>
                    <a:pt x="8545" y="182797"/>
                    <a:pt x="12737" y="192576"/>
                    <a:pt x="21119" y="196767"/>
                  </a:cubicBezTo>
                  <a:cubicBezTo>
                    <a:pt x="33692" y="202355"/>
                    <a:pt x="39280" y="193973"/>
                    <a:pt x="44867" y="186988"/>
                  </a:cubicBezTo>
                  <a:cubicBezTo>
                    <a:pt x="54647" y="175812"/>
                    <a:pt x="68617" y="142284"/>
                    <a:pt x="92365" y="111550"/>
                  </a:cubicBezTo>
                  <a:cubicBezTo>
                    <a:pt x="121702" y="72434"/>
                    <a:pt x="155230" y="43097"/>
                    <a:pt x="170597" y="30524"/>
                  </a:cubicBezTo>
                  <a:cubicBezTo>
                    <a:pt x="180377" y="22142"/>
                    <a:pt x="170597" y="-210"/>
                    <a:pt x="130085" y="16554"/>
                  </a:cubicBezTo>
                  <a:cubicBezTo>
                    <a:pt x="114717" y="23539"/>
                    <a:pt x="82587" y="47288"/>
                    <a:pt x="53250" y="8780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3" name="任意多边形: 形状 312">
              <a:extLst>
                <a:ext uri="{FF2B5EF4-FFF2-40B4-BE49-F238E27FC236}">
                  <a16:creationId xmlns="" xmlns:a16="http://schemas.microsoft.com/office/drawing/2014/main" id="{F08FD6E0-2DA9-4E57-8EEB-4AA261125CC8}"/>
                </a:ext>
              </a:extLst>
            </p:cNvPr>
            <p:cNvSpPr/>
            <p:nvPr/>
          </p:nvSpPr>
          <p:spPr>
            <a:xfrm>
              <a:off x="5137711" y="1170432"/>
              <a:ext cx="153670" cy="209550"/>
            </a:xfrm>
            <a:custGeom>
              <a:avLst/>
              <a:gdLst>
                <a:gd name="connsiteX0" fmla="*/ 44270 w 153670"/>
                <a:gd name="connsiteY0" fmla="*/ 94615 h 209550"/>
                <a:gd name="connsiteX1" fmla="*/ 10742 w 153670"/>
                <a:gd name="connsiteY1" fmla="*/ 178435 h 209550"/>
                <a:gd name="connsiteX2" fmla="*/ 21919 w 153670"/>
                <a:gd name="connsiteY2" fmla="*/ 200787 h 209550"/>
                <a:gd name="connsiteX3" fmla="*/ 42874 w 153670"/>
                <a:gd name="connsiteY3" fmla="*/ 189611 h 209550"/>
                <a:gd name="connsiteX4" fmla="*/ 81989 w 153670"/>
                <a:gd name="connsiteY4" fmla="*/ 112776 h 209550"/>
                <a:gd name="connsiteX5" fmla="*/ 147649 w 153670"/>
                <a:gd name="connsiteY5" fmla="*/ 27559 h 209550"/>
                <a:gd name="connsiteX6" fmla="*/ 109929 w 153670"/>
                <a:gd name="connsiteY6" fmla="*/ 19177 h 209550"/>
                <a:gd name="connsiteX7" fmla="*/ 44270 w 153670"/>
                <a:gd name="connsiteY7" fmla="*/ 94615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670" h="209550">
                  <a:moveTo>
                    <a:pt x="44270" y="94615"/>
                  </a:moveTo>
                  <a:cubicBezTo>
                    <a:pt x="19124" y="136525"/>
                    <a:pt x="13536" y="165862"/>
                    <a:pt x="10742" y="178435"/>
                  </a:cubicBezTo>
                  <a:cubicBezTo>
                    <a:pt x="9345" y="189611"/>
                    <a:pt x="13536" y="197993"/>
                    <a:pt x="21919" y="200787"/>
                  </a:cubicBezTo>
                  <a:cubicBezTo>
                    <a:pt x="33094" y="204978"/>
                    <a:pt x="38682" y="195199"/>
                    <a:pt x="42874" y="189611"/>
                  </a:cubicBezTo>
                  <a:cubicBezTo>
                    <a:pt x="49859" y="178435"/>
                    <a:pt x="62431" y="144907"/>
                    <a:pt x="81989" y="112776"/>
                  </a:cubicBezTo>
                  <a:cubicBezTo>
                    <a:pt x="107135" y="72263"/>
                    <a:pt x="135075" y="41529"/>
                    <a:pt x="147649" y="27559"/>
                  </a:cubicBezTo>
                  <a:cubicBezTo>
                    <a:pt x="156030" y="17780"/>
                    <a:pt x="144854" y="-381"/>
                    <a:pt x="109929" y="19177"/>
                  </a:cubicBezTo>
                  <a:cubicBezTo>
                    <a:pt x="95959" y="27559"/>
                    <a:pt x="68019" y="54102"/>
                    <a:pt x="44270" y="9461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4" name="任意多边形: 形状 313">
              <a:extLst>
                <a:ext uri="{FF2B5EF4-FFF2-40B4-BE49-F238E27FC236}">
                  <a16:creationId xmlns="" xmlns:a16="http://schemas.microsoft.com/office/drawing/2014/main" id="{AF28752D-04B7-46FE-83B9-EF0BA3DC8985}"/>
                </a:ext>
              </a:extLst>
            </p:cNvPr>
            <p:cNvSpPr/>
            <p:nvPr/>
          </p:nvSpPr>
          <p:spPr>
            <a:xfrm>
              <a:off x="5107026" y="1103006"/>
              <a:ext cx="125730" cy="195580"/>
            </a:xfrm>
            <a:custGeom>
              <a:avLst/>
              <a:gdLst>
                <a:gd name="connsiteX0" fmla="*/ 10693 w 125730"/>
                <a:gd name="connsiteY0" fmla="*/ 176011 h 195580"/>
                <a:gd name="connsiteX1" fmla="*/ 21869 w 125730"/>
                <a:gd name="connsiteY1" fmla="*/ 195569 h 195580"/>
                <a:gd name="connsiteX2" fmla="*/ 40030 w 125730"/>
                <a:gd name="connsiteY2" fmla="*/ 182996 h 195580"/>
                <a:gd name="connsiteX3" fmla="*/ 69367 w 125730"/>
                <a:gd name="connsiteY3" fmla="*/ 108955 h 195580"/>
                <a:gd name="connsiteX4" fmla="*/ 123850 w 125730"/>
                <a:gd name="connsiteY4" fmla="*/ 25135 h 195580"/>
                <a:gd name="connsiteX5" fmla="*/ 88925 w 125730"/>
                <a:gd name="connsiteY5" fmla="*/ 20944 h 195580"/>
                <a:gd name="connsiteX6" fmla="*/ 34442 w 125730"/>
                <a:gd name="connsiteY6" fmla="*/ 96382 h 195580"/>
                <a:gd name="connsiteX7" fmla="*/ 10693 w 125730"/>
                <a:gd name="connsiteY7" fmla="*/ 176011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730" h="195580">
                  <a:moveTo>
                    <a:pt x="10693" y="176011"/>
                  </a:moveTo>
                  <a:cubicBezTo>
                    <a:pt x="9296" y="187187"/>
                    <a:pt x="14884" y="194172"/>
                    <a:pt x="21869" y="195569"/>
                  </a:cubicBezTo>
                  <a:cubicBezTo>
                    <a:pt x="33045" y="198363"/>
                    <a:pt x="37236" y="189981"/>
                    <a:pt x="40030" y="182996"/>
                  </a:cubicBezTo>
                  <a:cubicBezTo>
                    <a:pt x="45618" y="171820"/>
                    <a:pt x="54000" y="141086"/>
                    <a:pt x="69367" y="108955"/>
                  </a:cubicBezTo>
                  <a:cubicBezTo>
                    <a:pt x="88925" y="69839"/>
                    <a:pt x="112674" y="39105"/>
                    <a:pt x="123850" y="25135"/>
                  </a:cubicBezTo>
                  <a:cubicBezTo>
                    <a:pt x="130835" y="15356"/>
                    <a:pt x="119659" y="-11"/>
                    <a:pt x="88925" y="20944"/>
                  </a:cubicBezTo>
                  <a:cubicBezTo>
                    <a:pt x="76352" y="29326"/>
                    <a:pt x="52603" y="55869"/>
                    <a:pt x="34442" y="96382"/>
                  </a:cubicBezTo>
                  <a:cubicBezTo>
                    <a:pt x="14884" y="135498"/>
                    <a:pt x="12090" y="163438"/>
                    <a:pt x="10693" y="17601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5" name="任意多边形: 形状 314">
              <a:extLst>
                <a:ext uri="{FF2B5EF4-FFF2-40B4-BE49-F238E27FC236}">
                  <a16:creationId xmlns="" xmlns:a16="http://schemas.microsoft.com/office/drawing/2014/main" id="{0C9723BB-18ED-44E9-9675-3776E9916F54}"/>
                </a:ext>
              </a:extLst>
            </p:cNvPr>
            <p:cNvSpPr/>
            <p:nvPr/>
          </p:nvSpPr>
          <p:spPr>
            <a:xfrm>
              <a:off x="4932994" y="1050799"/>
              <a:ext cx="251460" cy="195580"/>
            </a:xfrm>
            <a:custGeom>
              <a:avLst/>
              <a:gdLst>
                <a:gd name="connsiteX0" fmla="*/ 149800 w 251460"/>
                <a:gd name="connsiteY0" fmla="*/ 166750 h 195580"/>
                <a:gd name="connsiteX1" fmla="*/ 152594 w 251460"/>
                <a:gd name="connsiteY1" fmla="*/ 176529 h 195580"/>
                <a:gd name="connsiteX2" fmla="*/ 148403 w 251460"/>
                <a:gd name="connsiteY2" fmla="*/ 173735 h 195580"/>
                <a:gd name="connsiteX3" fmla="*/ 92523 w 251460"/>
                <a:gd name="connsiteY3" fmla="*/ 156971 h 195580"/>
                <a:gd name="connsiteX4" fmla="*/ 28261 w 251460"/>
                <a:gd name="connsiteY4" fmla="*/ 162559 h 195580"/>
                <a:gd name="connsiteX5" fmla="*/ 17085 w 251460"/>
                <a:gd name="connsiteY5" fmla="*/ 186308 h 195580"/>
                <a:gd name="connsiteX6" fmla="*/ 86935 w 251460"/>
                <a:gd name="connsiteY6" fmla="*/ 184911 h 195580"/>
                <a:gd name="connsiteX7" fmla="*/ 141418 w 251460"/>
                <a:gd name="connsiteY7" fmla="*/ 196087 h 195580"/>
                <a:gd name="connsiteX8" fmla="*/ 155388 w 251460"/>
                <a:gd name="connsiteY8" fmla="*/ 189102 h 195580"/>
                <a:gd name="connsiteX9" fmla="*/ 153991 w 251460"/>
                <a:gd name="connsiteY9" fmla="*/ 179323 h 195580"/>
                <a:gd name="connsiteX10" fmla="*/ 162373 w 251460"/>
                <a:gd name="connsiteY10" fmla="*/ 183514 h 195580"/>
                <a:gd name="connsiteX11" fmla="*/ 177740 w 251460"/>
                <a:gd name="connsiteY11" fmla="*/ 170941 h 195580"/>
                <a:gd name="connsiteX12" fmla="*/ 198695 w 251460"/>
                <a:gd name="connsiteY12" fmla="*/ 102488 h 195580"/>
                <a:gd name="connsiteX13" fmla="*/ 240605 w 251460"/>
                <a:gd name="connsiteY13" fmla="*/ 22859 h 195580"/>
                <a:gd name="connsiteX14" fmla="*/ 208474 w 251460"/>
                <a:gd name="connsiteY14" fmla="*/ 21462 h 195580"/>
                <a:gd name="connsiteX15" fmla="*/ 165167 w 251460"/>
                <a:gd name="connsiteY15" fmla="*/ 92709 h 195580"/>
                <a:gd name="connsiteX16" fmla="*/ 149800 w 251460"/>
                <a:gd name="connsiteY16" fmla="*/ 166750 h 195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460" h="195580">
                  <a:moveTo>
                    <a:pt x="149800" y="166750"/>
                  </a:moveTo>
                  <a:cubicBezTo>
                    <a:pt x="149800" y="170941"/>
                    <a:pt x="151197" y="173735"/>
                    <a:pt x="152594" y="176529"/>
                  </a:cubicBezTo>
                  <a:cubicBezTo>
                    <a:pt x="151197" y="175132"/>
                    <a:pt x="149800" y="173735"/>
                    <a:pt x="148403" y="173735"/>
                  </a:cubicBezTo>
                  <a:cubicBezTo>
                    <a:pt x="141418" y="169544"/>
                    <a:pt x="123257" y="161162"/>
                    <a:pt x="92523" y="156971"/>
                  </a:cubicBezTo>
                  <a:cubicBezTo>
                    <a:pt x="61789" y="152780"/>
                    <a:pt x="38040" y="156971"/>
                    <a:pt x="28261" y="162559"/>
                  </a:cubicBezTo>
                  <a:cubicBezTo>
                    <a:pt x="4512" y="173735"/>
                    <a:pt x="8703" y="187705"/>
                    <a:pt x="17085" y="186308"/>
                  </a:cubicBezTo>
                  <a:cubicBezTo>
                    <a:pt x="29658" y="184911"/>
                    <a:pt x="56201" y="182117"/>
                    <a:pt x="86935" y="184911"/>
                  </a:cubicBezTo>
                  <a:cubicBezTo>
                    <a:pt x="110684" y="187705"/>
                    <a:pt x="131639" y="194690"/>
                    <a:pt x="141418" y="196087"/>
                  </a:cubicBezTo>
                  <a:cubicBezTo>
                    <a:pt x="147006" y="196087"/>
                    <a:pt x="152594" y="197484"/>
                    <a:pt x="155388" y="189102"/>
                  </a:cubicBezTo>
                  <a:cubicBezTo>
                    <a:pt x="156785" y="186308"/>
                    <a:pt x="155388" y="182117"/>
                    <a:pt x="153991" y="179323"/>
                  </a:cubicBezTo>
                  <a:cubicBezTo>
                    <a:pt x="156785" y="182117"/>
                    <a:pt x="158182" y="183514"/>
                    <a:pt x="162373" y="183514"/>
                  </a:cubicBezTo>
                  <a:cubicBezTo>
                    <a:pt x="172152" y="184911"/>
                    <a:pt x="174946" y="176529"/>
                    <a:pt x="177740" y="170941"/>
                  </a:cubicBezTo>
                  <a:cubicBezTo>
                    <a:pt x="181931" y="159765"/>
                    <a:pt x="187519" y="131825"/>
                    <a:pt x="198695" y="102488"/>
                  </a:cubicBezTo>
                  <a:cubicBezTo>
                    <a:pt x="212665" y="64769"/>
                    <a:pt x="232223" y="35432"/>
                    <a:pt x="240605" y="22859"/>
                  </a:cubicBezTo>
                  <a:cubicBezTo>
                    <a:pt x="246193" y="14477"/>
                    <a:pt x="235017" y="507"/>
                    <a:pt x="208474" y="21462"/>
                  </a:cubicBezTo>
                  <a:cubicBezTo>
                    <a:pt x="197298" y="29844"/>
                    <a:pt x="179137" y="56387"/>
                    <a:pt x="165167" y="92709"/>
                  </a:cubicBezTo>
                  <a:cubicBezTo>
                    <a:pt x="151197" y="131825"/>
                    <a:pt x="149800" y="156971"/>
                    <a:pt x="149800" y="166750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6" name="任意多边形: 形状 315">
              <a:extLst>
                <a:ext uri="{FF2B5EF4-FFF2-40B4-BE49-F238E27FC236}">
                  <a16:creationId xmlns="" xmlns:a16="http://schemas.microsoft.com/office/drawing/2014/main" id="{80DC19CE-1552-4FC8-9CC8-CBA39C1A4FAB}"/>
                </a:ext>
              </a:extLst>
            </p:cNvPr>
            <p:cNvSpPr/>
            <p:nvPr/>
          </p:nvSpPr>
          <p:spPr>
            <a:xfrm>
              <a:off x="5033541" y="1012077"/>
              <a:ext cx="83820" cy="167640"/>
            </a:xfrm>
            <a:custGeom>
              <a:avLst/>
              <a:gdLst>
                <a:gd name="connsiteX0" fmla="*/ 11534 w 83820"/>
                <a:gd name="connsiteY0" fmla="*/ 153783 h 167640"/>
                <a:gd name="connsiteX1" fmla="*/ 24107 w 83820"/>
                <a:gd name="connsiteY1" fmla="*/ 167753 h 167640"/>
                <a:gd name="connsiteX2" fmla="*/ 38077 w 83820"/>
                <a:gd name="connsiteY2" fmla="*/ 155180 h 167640"/>
                <a:gd name="connsiteX3" fmla="*/ 50649 w 83820"/>
                <a:gd name="connsiteY3" fmla="*/ 93712 h 167640"/>
                <a:gd name="connsiteX4" fmla="*/ 81384 w 83820"/>
                <a:gd name="connsiteY4" fmla="*/ 21068 h 167640"/>
                <a:gd name="connsiteX5" fmla="*/ 50649 w 83820"/>
                <a:gd name="connsiteY5" fmla="*/ 22465 h 167640"/>
                <a:gd name="connsiteX6" fmla="*/ 17122 w 83820"/>
                <a:gd name="connsiteY6" fmla="*/ 88124 h 167640"/>
                <a:gd name="connsiteX7" fmla="*/ 11534 w 83820"/>
                <a:gd name="connsiteY7" fmla="*/ 153783 h 167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820" h="167640">
                  <a:moveTo>
                    <a:pt x="11534" y="153783"/>
                  </a:moveTo>
                  <a:cubicBezTo>
                    <a:pt x="12931" y="162165"/>
                    <a:pt x="18519" y="167753"/>
                    <a:pt x="24107" y="167753"/>
                  </a:cubicBezTo>
                  <a:cubicBezTo>
                    <a:pt x="33886" y="167753"/>
                    <a:pt x="35283" y="160768"/>
                    <a:pt x="38077" y="155180"/>
                  </a:cubicBezTo>
                  <a:cubicBezTo>
                    <a:pt x="40871" y="145401"/>
                    <a:pt x="42268" y="120255"/>
                    <a:pt x="50649" y="93712"/>
                  </a:cubicBezTo>
                  <a:cubicBezTo>
                    <a:pt x="60429" y="60184"/>
                    <a:pt x="74399" y="32244"/>
                    <a:pt x="81384" y="21068"/>
                  </a:cubicBezTo>
                  <a:cubicBezTo>
                    <a:pt x="85574" y="12686"/>
                    <a:pt x="73002" y="1510"/>
                    <a:pt x="50649" y="22465"/>
                  </a:cubicBezTo>
                  <a:cubicBezTo>
                    <a:pt x="42268" y="30847"/>
                    <a:pt x="26901" y="54596"/>
                    <a:pt x="17122" y="88124"/>
                  </a:cubicBezTo>
                  <a:cubicBezTo>
                    <a:pt x="8739" y="123049"/>
                    <a:pt x="10137" y="144004"/>
                    <a:pt x="11534" y="15378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7" name="任意多边形: 形状 316">
              <a:extLst>
                <a:ext uri="{FF2B5EF4-FFF2-40B4-BE49-F238E27FC236}">
                  <a16:creationId xmlns="" xmlns:a16="http://schemas.microsoft.com/office/drawing/2014/main" id="{0F2BAF0E-02D2-48A0-8EBF-BC29B8297692}"/>
                </a:ext>
              </a:extLst>
            </p:cNvPr>
            <p:cNvSpPr/>
            <p:nvPr/>
          </p:nvSpPr>
          <p:spPr>
            <a:xfrm>
              <a:off x="4992657" y="986007"/>
              <a:ext cx="69850" cy="153670"/>
            </a:xfrm>
            <a:custGeom>
              <a:avLst/>
              <a:gdLst>
                <a:gd name="connsiteX0" fmla="*/ 25875 w 69850"/>
                <a:gd name="connsiteY0" fmla="*/ 147722 h 153670"/>
                <a:gd name="connsiteX1" fmla="*/ 37051 w 69850"/>
                <a:gd name="connsiteY1" fmla="*/ 136546 h 153670"/>
                <a:gd name="connsiteX2" fmla="*/ 42638 w 69850"/>
                <a:gd name="connsiteY2" fmla="*/ 83460 h 153670"/>
                <a:gd name="connsiteX3" fmla="*/ 63593 w 69850"/>
                <a:gd name="connsiteY3" fmla="*/ 19198 h 153670"/>
                <a:gd name="connsiteX4" fmla="*/ 37051 w 69850"/>
                <a:gd name="connsiteY4" fmla="*/ 21992 h 153670"/>
                <a:gd name="connsiteX5" fmla="*/ 13302 w 69850"/>
                <a:gd name="connsiteY5" fmla="*/ 80666 h 153670"/>
                <a:gd name="connsiteX6" fmla="*/ 13302 w 69850"/>
                <a:gd name="connsiteY6" fmla="*/ 136546 h 153670"/>
                <a:gd name="connsiteX7" fmla="*/ 25875 w 69850"/>
                <a:gd name="connsiteY7" fmla="*/ 147722 h 15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850" h="153670">
                  <a:moveTo>
                    <a:pt x="25875" y="147722"/>
                  </a:moveTo>
                  <a:cubicBezTo>
                    <a:pt x="34257" y="147722"/>
                    <a:pt x="35653" y="140737"/>
                    <a:pt x="37051" y="136546"/>
                  </a:cubicBezTo>
                  <a:cubicBezTo>
                    <a:pt x="38448" y="128164"/>
                    <a:pt x="38448" y="105812"/>
                    <a:pt x="42638" y="83460"/>
                  </a:cubicBezTo>
                  <a:cubicBezTo>
                    <a:pt x="48227" y="54123"/>
                    <a:pt x="59403" y="30374"/>
                    <a:pt x="63593" y="19198"/>
                  </a:cubicBezTo>
                  <a:cubicBezTo>
                    <a:pt x="66388" y="12213"/>
                    <a:pt x="55212" y="2434"/>
                    <a:pt x="37051" y="21992"/>
                  </a:cubicBezTo>
                  <a:cubicBezTo>
                    <a:pt x="30066" y="30374"/>
                    <a:pt x="18890" y="51329"/>
                    <a:pt x="13302" y="80666"/>
                  </a:cubicBezTo>
                  <a:cubicBezTo>
                    <a:pt x="7713" y="110003"/>
                    <a:pt x="11905" y="129561"/>
                    <a:pt x="13302" y="136546"/>
                  </a:cubicBezTo>
                  <a:cubicBezTo>
                    <a:pt x="14698" y="143531"/>
                    <a:pt x="20287" y="147722"/>
                    <a:pt x="25875" y="14772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8" name="任意多边形: 形状 317">
              <a:extLst>
                <a:ext uri="{FF2B5EF4-FFF2-40B4-BE49-F238E27FC236}">
                  <a16:creationId xmlns="" xmlns:a16="http://schemas.microsoft.com/office/drawing/2014/main" id="{413F46F6-1C01-4D8B-AF13-39CA38126D60}"/>
                </a:ext>
              </a:extLst>
            </p:cNvPr>
            <p:cNvSpPr/>
            <p:nvPr/>
          </p:nvSpPr>
          <p:spPr>
            <a:xfrm>
              <a:off x="4950006" y="969748"/>
              <a:ext cx="55880" cy="125730"/>
            </a:xfrm>
            <a:custGeom>
              <a:avLst/>
              <a:gdLst>
                <a:gd name="connsiteX0" fmla="*/ 29410 w 55880"/>
                <a:gd name="connsiteY0" fmla="*/ 126262 h 125730"/>
                <a:gd name="connsiteX1" fmla="*/ 37792 w 55880"/>
                <a:gd name="connsiteY1" fmla="*/ 116483 h 125730"/>
                <a:gd name="connsiteX2" fmla="*/ 37792 w 55880"/>
                <a:gd name="connsiteY2" fmla="*/ 71778 h 125730"/>
                <a:gd name="connsiteX3" fmla="*/ 51762 w 55880"/>
                <a:gd name="connsiteY3" fmla="*/ 17296 h 125730"/>
                <a:gd name="connsiteX4" fmla="*/ 28013 w 55880"/>
                <a:gd name="connsiteY4" fmla="*/ 21487 h 125730"/>
                <a:gd name="connsiteX5" fmla="*/ 11249 w 55880"/>
                <a:gd name="connsiteY5" fmla="*/ 71778 h 125730"/>
                <a:gd name="connsiteX6" fmla="*/ 15440 w 55880"/>
                <a:gd name="connsiteY6" fmla="*/ 119277 h 125730"/>
                <a:gd name="connsiteX7" fmla="*/ 29410 w 55880"/>
                <a:gd name="connsiteY7" fmla="*/ 126262 h 12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80" h="125730">
                  <a:moveTo>
                    <a:pt x="29410" y="126262"/>
                  </a:moveTo>
                  <a:cubicBezTo>
                    <a:pt x="36395" y="126262"/>
                    <a:pt x="37792" y="120673"/>
                    <a:pt x="37792" y="116483"/>
                  </a:cubicBezTo>
                  <a:cubicBezTo>
                    <a:pt x="39189" y="109498"/>
                    <a:pt x="36395" y="91337"/>
                    <a:pt x="37792" y="71778"/>
                  </a:cubicBezTo>
                  <a:cubicBezTo>
                    <a:pt x="40586" y="46633"/>
                    <a:pt x="47571" y="27075"/>
                    <a:pt x="51762" y="17296"/>
                  </a:cubicBezTo>
                  <a:cubicBezTo>
                    <a:pt x="54556" y="10311"/>
                    <a:pt x="41983" y="4723"/>
                    <a:pt x="28013" y="21487"/>
                  </a:cubicBezTo>
                  <a:cubicBezTo>
                    <a:pt x="22425" y="28472"/>
                    <a:pt x="14043" y="46633"/>
                    <a:pt x="11249" y="71778"/>
                  </a:cubicBezTo>
                  <a:cubicBezTo>
                    <a:pt x="8455" y="96925"/>
                    <a:pt x="14043" y="112292"/>
                    <a:pt x="15440" y="119277"/>
                  </a:cubicBezTo>
                  <a:cubicBezTo>
                    <a:pt x="19631" y="123468"/>
                    <a:pt x="25219" y="126262"/>
                    <a:pt x="29410" y="12626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19" name="任意多边形: 形状 318">
              <a:extLst>
                <a:ext uri="{FF2B5EF4-FFF2-40B4-BE49-F238E27FC236}">
                  <a16:creationId xmlns="" xmlns:a16="http://schemas.microsoft.com/office/drawing/2014/main" id="{2865E4E9-4D28-4F74-98B5-111FD57011D5}"/>
                </a:ext>
              </a:extLst>
            </p:cNvPr>
            <p:cNvSpPr/>
            <p:nvPr/>
          </p:nvSpPr>
          <p:spPr>
            <a:xfrm>
              <a:off x="4911662" y="960152"/>
              <a:ext cx="41910" cy="111760"/>
            </a:xfrm>
            <a:custGeom>
              <a:avLst/>
              <a:gdLst>
                <a:gd name="connsiteX0" fmla="*/ 30035 w 41910"/>
                <a:gd name="connsiteY0" fmla="*/ 103727 h 111760"/>
                <a:gd name="connsiteX1" fmla="*/ 37020 w 41910"/>
                <a:gd name="connsiteY1" fmla="*/ 95345 h 111760"/>
                <a:gd name="connsiteX2" fmla="*/ 34226 w 41910"/>
                <a:gd name="connsiteY2" fmla="*/ 60420 h 111760"/>
                <a:gd name="connsiteX3" fmla="*/ 41211 w 41910"/>
                <a:gd name="connsiteY3" fmla="*/ 15716 h 111760"/>
                <a:gd name="connsiteX4" fmla="*/ 20256 w 41910"/>
                <a:gd name="connsiteY4" fmla="*/ 19907 h 111760"/>
                <a:gd name="connsiteX5" fmla="*/ 10478 w 41910"/>
                <a:gd name="connsiteY5" fmla="*/ 60420 h 111760"/>
                <a:gd name="connsiteX6" fmla="*/ 18859 w 41910"/>
                <a:gd name="connsiteY6" fmla="*/ 96742 h 111760"/>
                <a:gd name="connsiteX7" fmla="*/ 30035 w 41910"/>
                <a:gd name="connsiteY7" fmla="*/ 103727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10" h="111760">
                  <a:moveTo>
                    <a:pt x="30035" y="103727"/>
                  </a:moveTo>
                  <a:cubicBezTo>
                    <a:pt x="37020" y="102330"/>
                    <a:pt x="37020" y="98139"/>
                    <a:pt x="37020" y="95345"/>
                  </a:cubicBezTo>
                  <a:cubicBezTo>
                    <a:pt x="37020" y="89757"/>
                    <a:pt x="34226" y="75787"/>
                    <a:pt x="34226" y="60420"/>
                  </a:cubicBezTo>
                  <a:cubicBezTo>
                    <a:pt x="34226" y="40862"/>
                    <a:pt x="39814" y="24098"/>
                    <a:pt x="41211" y="15716"/>
                  </a:cubicBezTo>
                  <a:cubicBezTo>
                    <a:pt x="42608" y="10128"/>
                    <a:pt x="31433" y="5937"/>
                    <a:pt x="20256" y="19907"/>
                  </a:cubicBezTo>
                  <a:cubicBezTo>
                    <a:pt x="16065" y="25495"/>
                    <a:pt x="10478" y="40862"/>
                    <a:pt x="10478" y="60420"/>
                  </a:cubicBezTo>
                  <a:cubicBezTo>
                    <a:pt x="10478" y="79978"/>
                    <a:pt x="16065" y="92551"/>
                    <a:pt x="18859" y="96742"/>
                  </a:cubicBezTo>
                  <a:cubicBezTo>
                    <a:pt x="20256" y="102330"/>
                    <a:pt x="25844" y="105124"/>
                    <a:pt x="30035" y="10372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0" name="任意多边形: 形状 319">
              <a:extLst>
                <a:ext uri="{FF2B5EF4-FFF2-40B4-BE49-F238E27FC236}">
                  <a16:creationId xmlns="" xmlns:a16="http://schemas.microsoft.com/office/drawing/2014/main" id="{FA25D66D-33FF-44BD-B4DF-36EE0A92DF86}"/>
                </a:ext>
              </a:extLst>
            </p:cNvPr>
            <p:cNvSpPr/>
            <p:nvPr/>
          </p:nvSpPr>
          <p:spPr>
            <a:xfrm>
              <a:off x="4873665" y="957520"/>
              <a:ext cx="41910" cy="83820"/>
            </a:xfrm>
            <a:custGeom>
              <a:avLst/>
              <a:gdLst>
                <a:gd name="connsiteX0" fmla="*/ 20534 w 41910"/>
                <a:gd name="connsiteY0" fmla="*/ 77022 h 83820"/>
                <a:gd name="connsiteX1" fmla="*/ 30313 w 41910"/>
                <a:gd name="connsiteY1" fmla="*/ 81213 h 83820"/>
                <a:gd name="connsiteX2" fmla="*/ 35901 w 41910"/>
                <a:gd name="connsiteY2" fmla="*/ 74228 h 83820"/>
                <a:gd name="connsiteX3" fmla="*/ 30313 w 41910"/>
                <a:gd name="connsiteY3" fmla="*/ 47685 h 83820"/>
                <a:gd name="connsiteX4" fmla="*/ 33107 w 41910"/>
                <a:gd name="connsiteY4" fmla="*/ 14157 h 83820"/>
                <a:gd name="connsiteX5" fmla="*/ 16343 w 41910"/>
                <a:gd name="connsiteY5" fmla="*/ 18348 h 83820"/>
                <a:gd name="connsiteX6" fmla="*/ 10755 w 41910"/>
                <a:gd name="connsiteY6" fmla="*/ 49082 h 83820"/>
                <a:gd name="connsiteX7" fmla="*/ 20534 w 41910"/>
                <a:gd name="connsiteY7" fmla="*/ 77022 h 8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10" h="83820">
                  <a:moveTo>
                    <a:pt x="20534" y="77022"/>
                  </a:moveTo>
                  <a:cubicBezTo>
                    <a:pt x="23328" y="79816"/>
                    <a:pt x="27519" y="81213"/>
                    <a:pt x="30313" y="81213"/>
                  </a:cubicBezTo>
                  <a:cubicBezTo>
                    <a:pt x="35901" y="79816"/>
                    <a:pt x="35901" y="77022"/>
                    <a:pt x="35901" y="74228"/>
                  </a:cubicBezTo>
                  <a:cubicBezTo>
                    <a:pt x="35901" y="70037"/>
                    <a:pt x="31710" y="60258"/>
                    <a:pt x="30313" y="47685"/>
                  </a:cubicBezTo>
                  <a:cubicBezTo>
                    <a:pt x="28916" y="33715"/>
                    <a:pt x="31710" y="19745"/>
                    <a:pt x="33107" y="14157"/>
                  </a:cubicBezTo>
                  <a:cubicBezTo>
                    <a:pt x="34504" y="9966"/>
                    <a:pt x="24725" y="7172"/>
                    <a:pt x="16343" y="18348"/>
                  </a:cubicBezTo>
                  <a:cubicBezTo>
                    <a:pt x="13549" y="22539"/>
                    <a:pt x="9358" y="35112"/>
                    <a:pt x="10755" y="49082"/>
                  </a:cubicBezTo>
                  <a:cubicBezTo>
                    <a:pt x="12152" y="64449"/>
                    <a:pt x="17740" y="72831"/>
                    <a:pt x="20534" y="7702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1" name="任意多边形: 形状 320">
              <a:extLst>
                <a:ext uri="{FF2B5EF4-FFF2-40B4-BE49-F238E27FC236}">
                  <a16:creationId xmlns="" xmlns:a16="http://schemas.microsoft.com/office/drawing/2014/main" id="{8A3F1760-4B49-4DA4-870A-567F2287931D}"/>
                </a:ext>
              </a:extLst>
            </p:cNvPr>
            <p:cNvSpPr/>
            <p:nvPr/>
          </p:nvSpPr>
          <p:spPr>
            <a:xfrm>
              <a:off x="4528598" y="2447608"/>
              <a:ext cx="27940" cy="13970"/>
            </a:xfrm>
            <a:custGeom>
              <a:avLst/>
              <a:gdLst>
                <a:gd name="connsiteX0" fmla="*/ 23336 w 27940"/>
                <a:gd name="connsiteY0" fmla="*/ 13271 h 13970"/>
                <a:gd name="connsiteX1" fmla="*/ 28924 w 27940"/>
                <a:gd name="connsiteY1" fmla="*/ 11875 h 13970"/>
                <a:gd name="connsiteX2" fmla="*/ 20542 w 27940"/>
                <a:gd name="connsiteY2" fmla="*/ 10478 h 13970"/>
                <a:gd name="connsiteX3" fmla="*/ 10762 w 27940"/>
                <a:gd name="connsiteY3" fmla="*/ 11875 h 13970"/>
                <a:gd name="connsiteX4" fmla="*/ 13557 w 27940"/>
                <a:gd name="connsiteY4" fmla="*/ 14669 h 13970"/>
                <a:gd name="connsiteX5" fmla="*/ 23336 w 27940"/>
                <a:gd name="connsiteY5" fmla="*/ 13271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940" h="13970">
                  <a:moveTo>
                    <a:pt x="23336" y="13271"/>
                  </a:moveTo>
                  <a:cubicBezTo>
                    <a:pt x="24732" y="11875"/>
                    <a:pt x="27527" y="13271"/>
                    <a:pt x="28924" y="11875"/>
                  </a:cubicBezTo>
                  <a:cubicBezTo>
                    <a:pt x="27527" y="10478"/>
                    <a:pt x="21939" y="10478"/>
                    <a:pt x="20542" y="10478"/>
                  </a:cubicBezTo>
                  <a:cubicBezTo>
                    <a:pt x="17747" y="11875"/>
                    <a:pt x="13557" y="9080"/>
                    <a:pt x="10762" y="11875"/>
                  </a:cubicBezTo>
                  <a:cubicBezTo>
                    <a:pt x="9366" y="13271"/>
                    <a:pt x="13557" y="13271"/>
                    <a:pt x="13557" y="14669"/>
                  </a:cubicBezTo>
                  <a:cubicBezTo>
                    <a:pt x="16351" y="14669"/>
                    <a:pt x="21939" y="14669"/>
                    <a:pt x="23336" y="1327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2" name="任意多边形: 形状 321">
              <a:extLst>
                <a:ext uri="{FF2B5EF4-FFF2-40B4-BE49-F238E27FC236}">
                  <a16:creationId xmlns="" xmlns:a16="http://schemas.microsoft.com/office/drawing/2014/main" id="{416D9C5A-6E6F-4EE0-AF46-BA52E76ABB59}"/>
                </a:ext>
              </a:extLst>
            </p:cNvPr>
            <p:cNvSpPr/>
            <p:nvPr/>
          </p:nvSpPr>
          <p:spPr>
            <a:xfrm>
              <a:off x="4153165" y="2331656"/>
              <a:ext cx="69850" cy="41910"/>
            </a:xfrm>
            <a:custGeom>
              <a:avLst/>
              <a:gdLst>
                <a:gd name="connsiteX0" fmla="*/ 21579 w 69850"/>
                <a:gd name="connsiteY0" fmla="*/ 14669 h 41910"/>
                <a:gd name="connsiteX1" fmla="*/ 15991 w 69850"/>
                <a:gd name="connsiteY1" fmla="*/ 28639 h 41910"/>
                <a:gd name="connsiteX2" fmla="*/ 11800 w 69850"/>
                <a:gd name="connsiteY2" fmla="*/ 44006 h 41910"/>
                <a:gd name="connsiteX3" fmla="*/ 18785 w 69850"/>
                <a:gd name="connsiteY3" fmla="*/ 42609 h 41910"/>
                <a:gd name="connsiteX4" fmla="*/ 28564 w 69850"/>
                <a:gd name="connsiteY4" fmla="*/ 41211 h 41910"/>
                <a:gd name="connsiteX5" fmla="*/ 39740 w 69850"/>
                <a:gd name="connsiteY5" fmla="*/ 38418 h 41910"/>
                <a:gd name="connsiteX6" fmla="*/ 48122 w 69850"/>
                <a:gd name="connsiteY6" fmla="*/ 37021 h 41910"/>
                <a:gd name="connsiteX7" fmla="*/ 57901 w 69850"/>
                <a:gd name="connsiteY7" fmla="*/ 35624 h 41910"/>
                <a:gd name="connsiteX8" fmla="*/ 64886 w 69850"/>
                <a:gd name="connsiteY8" fmla="*/ 34226 h 41910"/>
                <a:gd name="connsiteX9" fmla="*/ 60695 w 69850"/>
                <a:gd name="connsiteY9" fmla="*/ 32830 h 41910"/>
                <a:gd name="connsiteX10" fmla="*/ 52313 w 69850"/>
                <a:gd name="connsiteY10" fmla="*/ 31433 h 41910"/>
                <a:gd name="connsiteX11" fmla="*/ 42534 w 69850"/>
                <a:gd name="connsiteY11" fmla="*/ 28639 h 41910"/>
                <a:gd name="connsiteX12" fmla="*/ 32755 w 69850"/>
                <a:gd name="connsiteY12" fmla="*/ 24448 h 41910"/>
                <a:gd name="connsiteX13" fmla="*/ 29961 w 69850"/>
                <a:gd name="connsiteY13" fmla="*/ 17463 h 41910"/>
                <a:gd name="connsiteX14" fmla="*/ 29961 w 69850"/>
                <a:gd name="connsiteY14" fmla="*/ 10478 h 41910"/>
                <a:gd name="connsiteX15" fmla="*/ 25770 w 69850"/>
                <a:gd name="connsiteY15" fmla="*/ 13271 h 41910"/>
                <a:gd name="connsiteX16" fmla="*/ 21579 w 69850"/>
                <a:gd name="connsiteY16" fmla="*/ 14669 h 4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850" h="41910">
                  <a:moveTo>
                    <a:pt x="21579" y="14669"/>
                  </a:moveTo>
                  <a:cubicBezTo>
                    <a:pt x="17388" y="13271"/>
                    <a:pt x="17388" y="27241"/>
                    <a:pt x="15991" y="28639"/>
                  </a:cubicBezTo>
                  <a:cubicBezTo>
                    <a:pt x="14594" y="31433"/>
                    <a:pt x="7609" y="41211"/>
                    <a:pt x="11800" y="44006"/>
                  </a:cubicBezTo>
                  <a:cubicBezTo>
                    <a:pt x="13197" y="44006"/>
                    <a:pt x="17388" y="42609"/>
                    <a:pt x="18785" y="42609"/>
                  </a:cubicBezTo>
                  <a:cubicBezTo>
                    <a:pt x="22976" y="42609"/>
                    <a:pt x="25770" y="41211"/>
                    <a:pt x="28564" y="41211"/>
                  </a:cubicBezTo>
                  <a:cubicBezTo>
                    <a:pt x="31358" y="39815"/>
                    <a:pt x="35549" y="38418"/>
                    <a:pt x="39740" y="38418"/>
                  </a:cubicBezTo>
                  <a:cubicBezTo>
                    <a:pt x="42534" y="38418"/>
                    <a:pt x="45328" y="37021"/>
                    <a:pt x="48122" y="37021"/>
                  </a:cubicBezTo>
                  <a:cubicBezTo>
                    <a:pt x="50916" y="37021"/>
                    <a:pt x="53710" y="35624"/>
                    <a:pt x="57901" y="35624"/>
                  </a:cubicBezTo>
                  <a:cubicBezTo>
                    <a:pt x="60695" y="35624"/>
                    <a:pt x="63489" y="35624"/>
                    <a:pt x="64886" y="34226"/>
                  </a:cubicBezTo>
                  <a:cubicBezTo>
                    <a:pt x="67680" y="32830"/>
                    <a:pt x="62092" y="32830"/>
                    <a:pt x="60695" y="32830"/>
                  </a:cubicBezTo>
                  <a:cubicBezTo>
                    <a:pt x="57901" y="34226"/>
                    <a:pt x="56504" y="32830"/>
                    <a:pt x="52313" y="31433"/>
                  </a:cubicBezTo>
                  <a:cubicBezTo>
                    <a:pt x="48122" y="30036"/>
                    <a:pt x="45328" y="31433"/>
                    <a:pt x="42534" y="28639"/>
                  </a:cubicBezTo>
                  <a:cubicBezTo>
                    <a:pt x="39740" y="25845"/>
                    <a:pt x="35549" y="27241"/>
                    <a:pt x="32755" y="24448"/>
                  </a:cubicBezTo>
                  <a:cubicBezTo>
                    <a:pt x="29961" y="23051"/>
                    <a:pt x="29961" y="18860"/>
                    <a:pt x="29961" y="17463"/>
                  </a:cubicBezTo>
                  <a:cubicBezTo>
                    <a:pt x="29961" y="16066"/>
                    <a:pt x="31358" y="10478"/>
                    <a:pt x="29961" y="10478"/>
                  </a:cubicBezTo>
                  <a:cubicBezTo>
                    <a:pt x="29961" y="10478"/>
                    <a:pt x="25770" y="13271"/>
                    <a:pt x="25770" y="13271"/>
                  </a:cubicBezTo>
                  <a:cubicBezTo>
                    <a:pt x="25770" y="11875"/>
                    <a:pt x="24373" y="13271"/>
                    <a:pt x="21579" y="1466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3" name="任意多边形: 形状 322">
              <a:extLst>
                <a:ext uri="{FF2B5EF4-FFF2-40B4-BE49-F238E27FC236}">
                  <a16:creationId xmlns="" xmlns:a16="http://schemas.microsoft.com/office/drawing/2014/main" id="{39B96538-76E0-4E8A-8FF1-5ABD85E679A2}"/>
                </a:ext>
              </a:extLst>
            </p:cNvPr>
            <p:cNvSpPr/>
            <p:nvPr/>
          </p:nvSpPr>
          <p:spPr>
            <a:xfrm>
              <a:off x="3897440" y="2103946"/>
              <a:ext cx="41910" cy="41910"/>
            </a:xfrm>
            <a:custGeom>
              <a:avLst/>
              <a:gdLst>
                <a:gd name="connsiteX0" fmla="*/ 32830 w 41910"/>
                <a:gd name="connsiteY0" fmla="*/ 20256 h 41910"/>
                <a:gd name="connsiteX1" fmla="*/ 21653 w 41910"/>
                <a:gd name="connsiteY1" fmla="*/ 10478 h 41910"/>
                <a:gd name="connsiteX2" fmla="*/ 17463 w 41910"/>
                <a:gd name="connsiteY2" fmla="*/ 14668 h 41910"/>
                <a:gd name="connsiteX3" fmla="*/ 11875 w 41910"/>
                <a:gd name="connsiteY3" fmla="*/ 23051 h 41910"/>
                <a:gd name="connsiteX4" fmla="*/ 10478 w 41910"/>
                <a:gd name="connsiteY4" fmla="*/ 25844 h 41910"/>
                <a:gd name="connsiteX5" fmla="*/ 10478 w 41910"/>
                <a:gd name="connsiteY5" fmla="*/ 27241 h 41910"/>
                <a:gd name="connsiteX6" fmla="*/ 13271 w 41910"/>
                <a:gd name="connsiteY6" fmla="*/ 28638 h 41910"/>
                <a:gd name="connsiteX7" fmla="*/ 25845 w 41910"/>
                <a:gd name="connsiteY7" fmla="*/ 32829 h 41910"/>
                <a:gd name="connsiteX8" fmla="*/ 31433 w 41910"/>
                <a:gd name="connsiteY8" fmla="*/ 34226 h 41910"/>
                <a:gd name="connsiteX9" fmla="*/ 44005 w 41910"/>
                <a:gd name="connsiteY9" fmla="*/ 34226 h 41910"/>
                <a:gd name="connsiteX10" fmla="*/ 32830 w 41910"/>
                <a:gd name="connsiteY10" fmla="*/ 20256 h 4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10" h="41910">
                  <a:moveTo>
                    <a:pt x="32830" y="20256"/>
                  </a:moveTo>
                  <a:cubicBezTo>
                    <a:pt x="30035" y="17463"/>
                    <a:pt x="25845" y="10478"/>
                    <a:pt x="21653" y="10478"/>
                  </a:cubicBezTo>
                  <a:cubicBezTo>
                    <a:pt x="23050" y="13271"/>
                    <a:pt x="17463" y="13271"/>
                    <a:pt x="17463" y="14668"/>
                  </a:cubicBezTo>
                  <a:cubicBezTo>
                    <a:pt x="14668" y="16066"/>
                    <a:pt x="13271" y="20256"/>
                    <a:pt x="11875" y="23051"/>
                  </a:cubicBezTo>
                  <a:cubicBezTo>
                    <a:pt x="11875" y="24448"/>
                    <a:pt x="10478" y="24448"/>
                    <a:pt x="10478" y="25844"/>
                  </a:cubicBezTo>
                  <a:cubicBezTo>
                    <a:pt x="10478" y="25844"/>
                    <a:pt x="10478" y="28638"/>
                    <a:pt x="10478" y="27241"/>
                  </a:cubicBezTo>
                  <a:cubicBezTo>
                    <a:pt x="11875" y="28638"/>
                    <a:pt x="14668" y="31433"/>
                    <a:pt x="13271" y="28638"/>
                  </a:cubicBezTo>
                  <a:cubicBezTo>
                    <a:pt x="17463" y="30036"/>
                    <a:pt x="21653" y="31433"/>
                    <a:pt x="25845" y="32829"/>
                  </a:cubicBezTo>
                  <a:cubicBezTo>
                    <a:pt x="27241" y="32829"/>
                    <a:pt x="30035" y="34226"/>
                    <a:pt x="31433" y="34226"/>
                  </a:cubicBezTo>
                  <a:cubicBezTo>
                    <a:pt x="31433" y="34226"/>
                    <a:pt x="39815" y="37021"/>
                    <a:pt x="44005" y="34226"/>
                  </a:cubicBezTo>
                  <a:cubicBezTo>
                    <a:pt x="44005" y="27241"/>
                    <a:pt x="35623" y="23051"/>
                    <a:pt x="32830" y="2025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4" name="任意多边形: 形状 323">
              <a:extLst>
                <a:ext uri="{FF2B5EF4-FFF2-40B4-BE49-F238E27FC236}">
                  <a16:creationId xmlns="" xmlns:a16="http://schemas.microsoft.com/office/drawing/2014/main" id="{6EB93009-21F2-4280-9601-9B211A82737E}"/>
                </a:ext>
              </a:extLst>
            </p:cNvPr>
            <p:cNvSpPr/>
            <p:nvPr/>
          </p:nvSpPr>
          <p:spPr>
            <a:xfrm>
              <a:off x="4411535" y="2495105"/>
              <a:ext cx="27940" cy="27940"/>
            </a:xfrm>
            <a:custGeom>
              <a:avLst/>
              <a:gdLst>
                <a:gd name="connsiteX0" fmla="*/ 10478 w 27940"/>
                <a:gd name="connsiteY0" fmla="*/ 21654 h 27940"/>
                <a:gd name="connsiteX1" fmla="*/ 18860 w 27940"/>
                <a:gd name="connsiteY1" fmla="*/ 14669 h 27940"/>
                <a:gd name="connsiteX2" fmla="*/ 20257 w 27940"/>
                <a:gd name="connsiteY2" fmla="*/ 10478 h 27940"/>
                <a:gd name="connsiteX3" fmla="*/ 10478 w 27940"/>
                <a:gd name="connsiteY3" fmla="*/ 2165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40" h="27940">
                  <a:moveTo>
                    <a:pt x="10478" y="21654"/>
                  </a:moveTo>
                  <a:cubicBezTo>
                    <a:pt x="14669" y="21654"/>
                    <a:pt x="18860" y="18860"/>
                    <a:pt x="18860" y="14669"/>
                  </a:cubicBezTo>
                  <a:cubicBezTo>
                    <a:pt x="18860" y="13272"/>
                    <a:pt x="20257" y="11875"/>
                    <a:pt x="20257" y="10478"/>
                  </a:cubicBezTo>
                  <a:cubicBezTo>
                    <a:pt x="16065" y="10478"/>
                    <a:pt x="10478" y="18860"/>
                    <a:pt x="10478" y="2165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5" name="任意多边形: 形状 324">
              <a:extLst>
                <a:ext uri="{FF2B5EF4-FFF2-40B4-BE49-F238E27FC236}">
                  <a16:creationId xmlns="" xmlns:a16="http://schemas.microsoft.com/office/drawing/2014/main" id="{E0B34E7D-D8EB-41CD-9CE6-41EB8DB928C8}"/>
                </a:ext>
              </a:extLst>
            </p:cNvPr>
            <p:cNvSpPr/>
            <p:nvPr/>
          </p:nvSpPr>
          <p:spPr>
            <a:xfrm>
              <a:off x="4531301" y="2426653"/>
              <a:ext cx="13970" cy="13970"/>
            </a:xfrm>
            <a:custGeom>
              <a:avLst/>
              <a:gdLst>
                <a:gd name="connsiteX0" fmla="*/ 15044 w 13970"/>
                <a:gd name="connsiteY0" fmla="*/ 13271 h 13970"/>
                <a:gd name="connsiteX1" fmla="*/ 12251 w 13970"/>
                <a:gd name="connsiteY1" fmla="*/ 10478 h 13970"/>
                <a:gd name="connsiteX2" fmla="*/ 15044 w 13970"/>
                <a:gd name="connsiteY2" fmla="*/ 13271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0" h="13970">
                  <a:moveTo>
                    <a:pt x="15044" y="13271"/>
                  </a:moveTo>
                  <a:cubicBezTo>
                    <a:pt x="16441" y="11875"/>
                    <a:pt x="12251" y="10478"/>
                    <a:pt x="12251" y="10478"/>
                  </a:cubicBezTo>
                  <a:cubicBezTo>
                    <a:pt x="8059" y="11875"/>
                    <a:pt x="12251" y="14669"/>
                    <a:pt x="15044" y="1327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6" name="任意多边形: 形状 325">
              <a:extLst>
                <a:ext uri="{FF2B5EF4-FFF2-40B4-BE49-F238E27FC236}">
                  <a16:creationId xmlns="" xmlns:a16="http://schemas.microsoft.com/office/drawing/2014/main" id="{96F071C2-CC90-4EFB-AE91-F56D9CDAD7EF}"/>
                </a:ext>
              </a:extLst>
            </p:cNvPr>
            <p:cNvSpPr/>
            <p:nvPr/>
          </p:nvSpPr>
          <p:spPr>
            <a:xfrm>
              <a:off x="3897440" y="2120709"/>
              <a:ext cx="13970" cy="13970"/>
            </a:xfrm>
            <a:custGeom>
              <a:avLst/>
              <a:gdLst>
                <a:gd name="connsiteX0" fmla="*/ 10478 w 13970"/>
                <a:gd name="connsiteY0" fmla="*/ 10478 h 13970"/>
                <a:gd name="connsiteX1" fmla="*/ 13271 w 13970"/>
                <a:gd name="connsiteY1" fmla="*/ 13272 h 13970"/>
                <a:gd name="connsiteX2" fmla="*/ 14668 w 13970"/>
                <a:gd name="connsiteY2" fmla="*/ 14669 h 13970"/>
                <a:gd name="connsiteX3" fmla="*/ 10478 w 13970"/>
                <a:gd name="connsiteY3" fmla="*/ 1047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70" h="13970">
                  <a:moveTo>
                    <a:pt x="10478" y="10478"/>
                  </a:moveTo>
                  <a:cubicBezTo>
                    <a:pt x="10478" y="11874"/>
                    <a:pt x="11875" y="11874"/>
                    <a:pt x="13271" y="13272"/>
                  </a:cubicBezTo>
                  <a:cubicBezTo>
                    <a:pt x="13271" y="13272"/>
                    <a:pt x="14668" y="14669"/>
                    <a:pt x="14668" y="14669"/>
                  </a:cubicBezTo>
                  <a:cubicBezTo>
                    <a:pt x="14668" y="13272"/>
                    <a:pt x="11875" y="10478"/>
                    <a:pt x="10478" y="104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7" name="任意多边形: 形状 326">
              <a:extLst>
                <a:ext uri="{FF2B5EF4-FFF2-40B4-BE49-F238E27FC236}">
                  <a16:creationId xmlns="" xmlns:a16="http://schemas.microsoft.com/office/drawing/2014/main" id="{3CD0BC08-576E-4F65-AB19-A7E105995806}"/>
                </a:ext>
              </a:extLst>
            </p:cNvPr>
            <p:cNvSpPr/>
            <p:nvPr/>
          </p:nvSpPr>
          <p:spPr>
            <a:xfrm>
              <a:off x="3902746" y="2244059"/>
              <a:ext cx="27940" cy="13970"/>
            </a:xfrm>
            <a:custGeom>
              <a:avLst/>
              <a:gdLst>
                <a:gd name="connsiteX0" fmla="*/ 13553 w 27940"/>
                <a:gd name="connsiteY0" fmla="*/ 11461 h 13970"/>
                <a:gd name="connsiteX1" fmla="*/ 10759 w 27940"/>
                <a:gd name="connsiteY1" fmla="*/ 14255 h 13970"/>
                <a:gd name="connsiteX2" fmla="*/ 14950 w 27940"/>
                <a:gd name="connsiteY2" fmla="*/ 14255 h 13970"/>
                <a:gd name="connsiteX3" fmla="*/ 17744 w 27940"/>
                <a:gd name="connsiteY3" fmla="*/ 11461 h 13970"/>
                <a:gd name="connsiteX4" fmla="*/ 13553 w 27940"/>
                <a:gd name="connsiteY4" fmla="*/ 11461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13970">
                  <a:moveTo>
                    <a:pt x="13553" y="11461"/>
                  </a:moveTo>
                  <a:cubicBezTo>
                    <a:pt x="12156" y="11461"/>
                    <a:pt x="12156" y="12858"/>
                    <a:pt x="10759" y="14255"/>
                  </a:cubicBezTo>
                  <a:cubicBezTo>
                    <a:pt x="9362" y="17049"/>
                    <a:pt x="13553" y="14255"/>
                    <a:pt x="14950" y="14255"/>
                  </a:cubicBezTo>
                  <a:cubicBezTo>
                    <a:pt x="14950" y="14255"/>
                    <a:pt x="19141" y="11461"/>
                    <a:pt x="17744" y="11461"/>
                  </a:cubicBezTo>
                  <a:cubicBezTo>
                    <a:pt x="16347" y="8667"/>
                    <a:pt x="14950" y="12858"/>
                    <a:pt x="13553" y="1146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8" name="任意多边形: 形状 327">
              <a:extLst>
                <a:ext uri="{FF2B5EF4-FFF2-40B4-BE49-F238E27FC236}">
                  <a16:creationId xmlns="" xmlns:a16="http://schemas.microsoft.com/office/drawing/2014/main" id="{D57705BA-3930-4029-8F43-838D23BA927A}"/>
                </a:ext>
              </a:extLst>
            </p:cNvPr>
            <p:cNvSpPr/>
            <p:nvPr/>
          </p:nvSpPr>
          <p:spPr>
            <a:xfrm>
              <a:off x="3877881" y="2133762"/>
              <a:ext cx="13970" cy="13970"/>
            </a:xfrm>
            <a:custGeom>
              <a:avLst/>
              <a:gdLst>
                <a:gd name="connsiteX0" fmla="*/ 10478 w 13970"/>
                <a:gd name="connsiteY0" fmla="*/ 11395 h 13970"/>
                <a:gd name="connsiteX1" fmla="*/ 13271 w 13970"/>
                <a:gd name="connsiteY1" fmla="*/ 12792 h 13970"/>
                <a:gd name="connsiteX2" fmla="*/ 16066 w 13970"/>
                <a:gd name="connsiteY2" fmla="*/ 12792 h 13970"/>
                <a:gd name="connsiteX3" fmla="*/ 10478 w 13970"/>
                <a:gd name="connsiteY3" fmla="*/ 11395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70" h="13970">
                  <a:moveTo>
                    <a:pt x="10478" y="11395"/>
                  </a:moveTo>
                  <a:cubicBezTo>
                    <a:pt x="11875" y="11395"/>
                    <a:pt x="11875" y="11395"/>
                    <a:pt x="13271" y="12792"/>
                  </a:cubicBezTo>
                  <a:cubicBezTo>
                    <a:pt x="14669" y="12792"/>
                    <a:pt x="16066" y="12792"/>
                    <a:pt x="16066" y="12792"/>
                  </a:cubicBezTo>
                  <a:cubicBezTo>
                    <a:pt x="16066" y="9998"/>
                    <a:pt x="10478" y="9998"/>
                    <a:pt x="10478" y="1139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29" name="任意多边形: 形状 328">
              <a:extLst>
                <a:ext uri="{FF2B5EF4-FFF2-40B4-BE49-F238E27FC236}">
                  <a16:creationId xmlns="" xmlns:a16="http://schemas.microsoft.com/office/drawing/2014/main" id="{14B88672-810B-4EF4-AADE-FF9F8DF12564}"/>
                </a:ext>
              </a:extLst>
            </p:cNvPr>
            <p:cNvSpPr/>
            <p:nvPr/>
          </p:nvSpPr>
          <p:spPr>
            <a:xfrm>
              <a:off x="3887660" y="2240851"/>
              <a:ext cx="27940" cy="27940"/>
            </a:xfrm>
            <a:custGeom>
              <a:avLst/>
              <a:gdLst>
                <a:gd name="connsiteX0" fmla="*/ 17463 w 27940"/>
                <a:gd name="connsiteY0" fmla="*/ 16066 h 27940"/>
                <a:gd name="connsiteX1" fmla="*/ 10478 w 27940"/>
                <a:gd name="connsiteY1" fmla="*/ 21654 h 27940"/>
                <a:gd name="connsiteX2" fmla="*/ 16066 w 27940"/>
                <a:gd name="connsiteY2" fmla="*/ 17463 h 27940"/>
                <a:gd name="connsiteX3" fmla="*/ 24448 w 27940"/>
                <a:gd name="connsiteY3" fmla="*/ 10478 h 27940"/>
                <a:gd name="connsiteX4" fmla="*/ 17463 w 27940"/>
                <a:gd name="connsiteY4" fmla="*/ 1606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940" h="27940">
                  <a:moveTo>
                    <a:pt x="17463" y="16066"/>
                  </a:moveTo>
                  <a:cubicBezTo>
                    <a:pt x="16066" y="17463"/>
                    <a:pt x="10478" y="18860"/>
                    <a:pt x="10478" y="21654"/>
                  </a:cubicBezTo>
                  <a:cubicBezTo>
                    <a:pt x="11875" y="23051"/>
                    <a:pt x="16066" y="18860"/>
                    <a:pt x="16066" y="17463"/>
                  </a:cubicBezTo>
                  <a:cubicBezTo>
                    <a:pt x="17463" y="16066"/>
                    <a:pt x="25845" y="11875"/>
                    <a:pt x="24448" y="10478"/>
                  </a:cubicBezTo>
                  <a:cubicBezTo>
                    <a:pt x="23050" y="10478"/>
                    <a:pt x="18860" y="14669"/>
                    <a:pt x="17463" y="1606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0" name="任意多边形: 形状 329">
              <a:extLst>
                <a:ext uri="{FF2B5EF4-FFF2-40B4-BE49-F238E27FC236}">
                  <a16:creationId xmlns="" xmlns:a16="http://schemas.microsoft.com/office/drawing/2014/main" id="{24EBF024-4669-458F-8919-6705CB38DBEC}"/>
                </a:ext>
              </a:extLst>
            </p:cNvPr>
            <p:cNvSpPr/>
            <p:nvPr/>
          </p:nvSpPr>
          <p:spPr>
            <a:xfrm>
              <a:off x="3708845" y="1482281"/>
              <a:ext cx="55880" cy="41910"/>
            </a:xfrm>
            <a:custGeom>
              <a:avLst/>
              <a:gdLst>
                <a:gd name="connsiteX0" fmla="*/ 49593 w 55880"/>
                <a:gd name="connsiteY0" fmla="*/ 35623 h 41910"/>
                <a:gd name="connsiteX1" fmla="*/ 52388 w 55880"/>
                <a:gd name="connsiteY1" fmla="*/ 10478 h 41910"/>
                <a:gd name="connsiteX2" fmla="*/ 10478 w 55880"/>
                <a:gd name="connsiteY2" fmla="*/ 20256 h 4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880" h="41910">
                  <a:moveTo>
                    <a:pt x="49593" y="35623"/>
                  </a:moveTo>
                  <a:lnTo>
                    <a:pt x="52388" y="10478"/>
                  </a:lnTo>
                  <a:lnTo>
                    <a:pt x="10478" y="2025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1" name="任意多边形: 形状 330">
              <a:extLst>
                <a:ext uri="{FF2B5EF4-FFF2-40B4-BE49-F238E27FC236}">
                  <a16:creationId xmlns="" xmlns:a16="http://schemas.microsoft.com/office/drawing/2014/main" id="{0DB62D07-F1B7-482C-88B3-BFEE5FFE7CC3}"/>
                </a:ext>
              </a:extLst>
            </p:cNvPr>
            <p:cNvSpPr/>
            <p:nvPr/>
          </p:nvSpPr>
          <p:spPr>
            <a:xfrm>
              <a:off x="4176840" y="2378774"/>
              <a:ext cx="27940" cy="13970"/>
            </a:xfrm>
            <a:custGeom>
              <a:avLst/>
              <a:gdLst>
                <a:gd name="connsiteX0" fmla="*/ 10478 w 27940"/>
                <a:gd name="connsiteY0" fmla="*/ 10858 h 13970"/>
                <a:gd name="connsiteX1" fmla="*/ 18860 w 27940"/>
                <a:gd name="connsiteY1" fmla="*/ 12255 h 13970"/>
                <a:gd name="connsiteX2" fmla="*/ 25845 w 27940"/>
                <a:gd name="connsiteY2" fmla="*/ 13652 h 13970"/>
                <a:gd name="connsiteX3" fmla="*/ 10478 w 27940"/>
                <a:gd name="connsiteY3" fmla="*/ 1085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40" h="13970">
                  <a:moveTo>
                    <a:pt x="10478" y="10858"/>
                  </a:moveTo>
                  <a:cubicBezTo>
                    <a:pt x="11875" y="12255"/>
                    <a:pt x="16065" y="12255"/>
                    <a:pt x="18860" y="12255"/>
                  </a:cubicBezTo>
                  <a:cubicBezTo>
                    <a:pt x="20256" y="13652"/>
                    <a:pt x="24448" y="15049"/>
                    <a:pt x="25845" y="13652"/>
                  </a:cubicBezTo>
                  <a:cubicBezTo>
                    <a:pt x="25845" y="12255"/>
                    <a:pt x="11875" y="9461"/>
                    <a:pt x="10478" y="1085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2" name="任意多边形: 形状 331">
              <a:extLst>
                <a:ext uri="{FF2B5EF4-FFF2-40B4-BE49-F238E27FC236}">
                  <a16:creationId xmlns="" xmlns:a16="http://schemas.microsoft.com/office/drawing/2014/main" id="{6A022FBB-7F9B-4B55-AE6D-7845FC62B495}"/>
                </a:ext>
              </a:extLst>
            </p:cNvPr>
            <p:cNvSpPr/>
            <p:nvPr/>
          </p:nvSpPr>
          <p:spPr>
            <a:xfrm>
              <a:off x="4197054" y="2379973"/>
              <a:ext cx="13970" cy="13970"/>
            </a:xfrm>
            <a:custGeom>
              <a:avLst/>
              <a:gdLst>
                <a:gd name="connsiteX0" fmla="*/ 12615 w 13970"/>
                <a:gd name="connsiteY0" fmla="*/ 12453 h 13970"/>
                <a:gd name="connsiteX1" fmla="*/ 14011 w 13970"/>
                <a:gd name="connsiteY1" fmla="*/ 11056 h 13970"/>
                <a:gd name="connsiteX2" fmla="*/ 12615 w 13970"/>
                <a:gd name="connsiteY2" fmla="*/ 12453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0" h="13970">
                  <a:moveTo>
                    <a:pt x="12615" y="12453"/>
                  </a:moveTo>
                  <a:cubicBezTo>
                    <a:pt x="15409" y="13850"/>
                    <a:pt x="15409" y="12453"/>
                    <a:pt x="14011" y="11056"/>
                  </a:cubicBezTo>
                  <a:cubicBezTo>
                    <a:pt x="11218" y="9659"/>
                    <a:pt x="8424" y="11056"/>
                    <a:pt x="12615" y="124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3" name="任意多边形: 形状 332">
              <a:extLst>
                <a:ext uri="{FF2B5EF4-FFF2-40B4-BE49-F238E27FC236}">
                  <a16:creationId xmlns="" xmlns:a16="http://schemas.microsoft.com/office/drawing/2014/main" id="{9AD1D4FD-B69B-4C70-9009-A7A4D44BD6F2}"/>
                </a:ext>
              </a:extLst>
            </p:cNvPr>
            <p:cNvSpPr/>
            <p:nvPr/>
          </p:nvSpPr>
          <p:spPr>
            <a:xfrm>
              <a:off x="3845750" y="2210118"/>
              <a:ext cx="27940" cy="27940"/>
            </a:xfrm>
            <a:custGeom>
              <a:avLst/>
              <a:gdLst>
                <a:gd name="connsiteX0" fmla="*/ 10478 w 27940"/>
                <a:gd name="connsiteY0" fmla="*/ 10478 h 27940"/>
                <a:gd name="connsiteX1" fmla="*/ 17463 w 27940"/>
                <a:gd name="connsiteY1" fmla="*/ 30036 h 27940"/>
                <a:gd name="connsiteX2" fmla="*/ 13272 w 27940"/>
                <a:gd name="connsiteY2" fmla="*/ 17463 h 27940"/>
                <a:gd name="connsiteX3" fmla="*/ 10478 w 27940"/>
                <a:gd name="connsiteY3" fmla="*/ 10478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40" h="27940">
                  <a:moveTo>
                    <a:pt x="10478" y="10478"/>
                  </a:moveTo>
                  <a:cubicBezTo>
                    <a:pt x="11875" y="17463"/>
                    <a:pt x="14669" y="24448"/>
                    <a:pt x="17463" y="30036"/>
                  </a:cubicBezTo>
                  <a:cubicBezTo>
                    <a:pt x="18860" y="28639"/>
                    <a:pt x="14669" y="20256"/>
                    <a:pt x="13272" y="17463"/>
                  </a:cubicBezTo>
                  <a:cubicBezTo>
                    <a:pt x="13272" y="16066"/>
                    <a:pt x="11875" y="10478"/>
                    <a:pt x="10478" y="104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4" name="任意多边形: 形状 333">
              <a:extLst>
                <a:ext uri="{FF2B5EF4-FFF2-40B4-BE49-F238E27FC236}">
                  <a16:creationId xmlns="" xmlns:a16="http://schemas.microsoft.com/office/drawing/2014/main" id="{E81F67AC-B442-4284-B6E9-C03914967213}"/>
                </a:ext>
              </a:extLst>
            </p:cNvPr>
            <p:cNvSpPr/>
            <p:nvPr/>
          </p:nvSpPr>
          <p:spPr>
            <a:xfrm>
              <a:off x="3927949" y="2142483"/>
              <a:ext cx="27940" cy="13970"/>
            </a:xfrm>
            <a:custGeom>
              <a:avLst/>
              <a:gdLst>
                <a:gd name="connsiteX0" fmla="*/ 10702 w 27940"/>
                <a:gd name="connsiteY0" fmla="*/ 11056 h 13970"/>
                <a:gd name="connsiteX1" fmla="*/ 14893 w 27940"/>
                <a:gd name="connsiteY1" fmla="*/ 13850 h 13970"/>
                <a:gd name="connsiteX2" fmla="*/ 17687 w 27940"/>
                <a:gd name="connsiteY2" fmla="*/ 12453 h 13970"/>
                <a:gd name="connsiteX3" fmla="*/ 10702 w 27940"/>
                <a:gd name="connsiteY3" fmla="*/ 11056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40" h="13970">
                  <a:moveTo>
                    <a:pt x="10702" y="11056"/>
                  </a:moveTo>
                  <a:cubicBezTo>
                    <a:pt x="9305" y="12453"/>
                    <a:pt x="14893" y="13850"/>
                    <a:pt x="14893" y="13850"/>
                  </a:cubicBezTo>
                  <a:cubicBezTo>
                    <a:pt x="16290" y="13850"/>
                    <a:pt x="17687" y="13850"/>
                    <a:pt x="17687" y="12453"/>
                  </a:cubicBezTo>
                  <a:cubicBezTo>
                    <a:pt x="17687" y="11056"/>
                    <a:pt x="10702" y="9659"/>
                    <a:pt x="10702" y="1105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5" name="任意多边形: 形状 334">
              <a:extLst>
                <a:ext uri="{FF2B5EF4-FFF2-40B4-BE49-F238E27FC236}">
                  <a16:creationId xmlns="" xmlns:a16="http://schemas.microsoft.com/office/drawing/2014/main" id="{9BF59101-7BF7-4D06-9492-8F43843474FE}"/>
                </a:ext>
              </a:extLst>
            </p:cNvPr>
            <p:cNvSpPr/>
            <p:nvPr/>
          </p:nvSpPr>
          <p:spPr>
            <a:xfrm>
              <a:off x="5337747" y="2117916"/>
              <a:ext cx="13970" cy="27940"/>
            </a:xfrm>
            <a:custGeom>
              <a:avLst/>
              <a:gdLst>
                <a:gd name="connsiteX0" fmla="*/ 10478 w 13970"/>
                <a:gd name="connsiteY0" fmla="*/ 10478 h 27940"/>
                <a:gd name="connsiteX1" fmla="*/ 11874 w 13970"/>
                <a:gd name="connsiteY1" fmla="*/ 17463 h 27940"/>
                <a:gd name="connsiteX2" fmla="*/ 10478 w 13970"/>
                <a:gd name="connsiteY2" fmla="*/ 10478 h 27940"/>
                <a:gd name="connsiteX3" fmla="*/ 10478 w 13970"/>
                <a:gd name="connsiteY3" fmla="*/ 10478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70" h="27940">
                  <a:moveTo>
                    <a:pt x="10478" y="10478"/>
                  </a:moveTo>
                  <a:cubicBezTo>
                    <a:pt x="10478" y="13271"/>
                    <a:pt x="10478" y="17463"/>
                    <a:pt x="11874" y="17463"/>
                  </a:cubicBezTo>
                  <a:cubicBezTo>
                    <a:pt x="11874" y="14668"/>
                    <a:pt x="11874" y="13271"/>
                    <a:pt x="10478" y="10478"/>
                  </a:cubicBezTo>
                  <a:cubicBezTo>
                    <a:pt x="10478" y="10478"/>
                    <a:pt x="10478" y="10478"/>
                    <a:pt x="10478" y="104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6" name="任意多边形: 形状 335">
              <a:extLst>
                <a:ext uri="{FF2B5EF4-FFF2-40B4-BE49-F238E27FC236}">
                  <a16:creationId xmlns="" xmlns:a16="http://schemas.microsoft.com/office/drawing/2014/main" id="{2E7205E6-9EDA-4A65-AEC3-6649CA9BC2E4}"/>
                </a:ext>
              </a:extLst>
            </p:cNvPr>
            <p:cNvSpPr/>
            <p:nvPr/>
          </p:nvSpPr>
          <p:spPr>
            <a:xfrm>
              <a:off x="4783138" y="627316"/>
              <a:ext cx="55880" cy="55880"/>
            </a:xfrm>
            <a:custGeom>
              <a:avLst/>
              <a:gdLst>
                <a:gd name="connsiteX0" fmla="*/ 28638 w 55880"/>
                <a:gd name="connsiteY0" fmla="*/ 45403 h 55880"/>
                <a:gd name="connsiteX1" fmla="*/ 37020 w 55880"/>
                <a:gd name="connsiteY1" fmla="*/ 42609 h 55880"/>
                <a:gd name="connsiteX2" fmla="*/ 42608 w 55880"/>
                <a:gd name="connsiteY2" fmla="*/ 38418 h 55880"/>
                <a:gd name="connsiteX3" fmla="*/ 45403 w 55880"/>
                <a:gd name="connsiteY3" fmla="*/ 30036 h 55880"/>
                <a:gd name="connsiteX4" fmla="*/ 45403 w 55880"/>
                <a:gd name="connsiteY4" fmla="*/ 21654 h 55880"/>
                <a:gd name="connsiteX5" fmla="*/ 39815 w 55880"/>
                <a:gd name="connsiteY5" fmla="*/ 16066 h 55880"/>
                <a:gd name="connsiteX6" fmla="*/ 34227 w 55880"/>
                <a:gd name="connsiteY6" fmla="*/ 13271 h 55880"/>
                <a:gd name="connsiteX7" fmla="*/ 25845 w 55880"/>
                <a:gd name="connsiteY7" fmla="*/ 11875 h 55880"/>
                <a:gd name="connsiteX8" fmla="*/ 16065 w 55880"/>
                <a:gd name="connsiteY8" fmla="*/ 10478 h 55880"/>
                <a:gd name="connsiteX9" fmla="*/ 10478 w 55880"/>
                <a:gd name="connsiteY9" fmla="*/ 44006 h 55880"/>
                <a:gd name="connsiteX10" fmla="*/ 18860 w 55880"/>
                <a:gd name="connsiteY10" fmla="*/ 45403 h 55880"/>
                <a:gd name="connsiteX11" fmla="*/ 28638 w 55880"/>
                <a:gd name="connsiteY11" fmla="*/ 45403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880" h="55880">
                  <a:moveTo>
                    <a:pt x="28638" y="45403"/>
                  </a:moveTo>
                  <a:cubicBezTo>
                    <a:pt x="31433" y="45403"/>
                    <a:pt x="34227" y="44006"/>
                    <a:pt x="37020" y="42609"/>
                  </a:cubicBezTo>
                  <a:cubicBezTo>
                    <a:pt x="39815" y="41211"/>
                    <a:pt x="41212" y="39815"/>
                    <a:pt x="42608" y="38418"/>
                  </a:cubicBezTo>
                  <a:cubicBezTo>
                    <a:pt x="44005" y="37021"/>
                    <a:pt x="45403" y="34226"/>
                    <a:pt x="45403" y="30036"/>
                  </a:cubicBezTo>
                  <a:cubicBezTo>
                    <a:pt x="45403" y="27241"/>
                    <a:pt x="45403" y="24448"/>
                    <a:pt x="45403" y="21654"/>
                  </a:cubicBezTo>
                  <a:cubicBezTo>
                    <a:pt x="44005" y="18860"/>
                    <a:pt x="42608" y="17463"/>
                    <a:pt x="39815" y="16066"/>
                  </a:cubicBezTo>
                  <a:cubicBezTo>
                    <a:pt x="38418" y="14669"/>
                    <a:pt x="35623" y="14669"/>
                    <a:pt x="34227" y="13271"/>
                  </a:cubicBezTo>
                  <a:cubicBezTo>
                    <a:pt x="31433" y="13271"/>
                    <a:pt x="28638" y="11875"/>
                    <a:pt x="25845" y="11875"/>
                  </a:cubicBezTo>
                  <a:lnTo>
                    <a:pt x="16065" y="10478"/>
                  </a:lnTo>
                  <a:lnTo>
                    <a:pt x="10478" y="44006"/>
                  </a:lnTo>
                  <a:lnTo>
                    <a:pt x="18860" y="45403"/>
                  </a:lnTo>
                  <a:cubicBezTo>
                    <a:pt x="23050" y="45403"/>
                    <a:pt x="25845" y="45403"/>
                    <a:pt x="28638" y="4540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7" name="任意多边形: 形状 336">
              <a:extLst>
                <a:ext uri="{FF2B5EF4-FFF2-40B4-BE49-F238E27FC236}">
                  <a16:creationId xmlns="" xmlns:a16="http://schemas.microsoft.com/office/drawing/2014/main" id="{C1E09BD0-B01A-4F05-9F24-0161E7F6D035}"/>
                </a:ext>
              </a:extLst>
            </p:cNvPr>
            <p:cNvSpPr/>
            <p:nvPr/>
          </p:nvSpPr>
          <p:spPr>
            <a:xfrm>
              <a:off x="5350799" y="2113071"/>
              <a:ext cx="13970" cy="13970"/>
            </a:xfrm>
            <a:custGeom>
              <a:avLst/>
              <a:gdLst>
                <a:gd name="connsiteX0" fmla="*/ 12792 w 13970"/>
                <a:gd name="connsiteY0" fmla="*/ 11131 h 13970"/>
                <a:gd name="connsiteX1" fmla="*/ 11395 w 13970"/>
                <a:gd name="connsiteY1" fmla="*/ 16719 h 13970"/>
                <a:gd name="connsiteX2" fmla="*/ 12792 w 13970"/>
                <a:gd name="connsiteY2" fmla="*/ 11131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0" h="13970">
                  <a:moveTo>
                    <a:pt x="12792" y="11131"/>
                  </a:moveTo>
                  <a:cubicBezTo>
                    <a:pt x="9998" y="8337"/>
                    <a:pt x="9998" y="15322"/>
                    <a:pt x="11395" y="16719"/>
                  </a:cubicBezTo>
                  <a:cubicBezTo>
                    <a:pt x="11395" y="15322"/>
                    <a:pt x="12792" y="11131"/>
                    <a:pt x="12792" y="111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8" name="任意多边形: 形状 337">
              <a:extLst>
                <a:ext uri="{FF2B5EF4-FFF2-40B4-BE49-F238E27FC236}">
                  <a16:creationId xmlns="" xmlns:a16="http://schemas.microsoft.com/office/drawing/2014/main" id="{F77AF32F-DD0D-4E00-B03D-78875B42459D}"/>
                </a:ext>
              </a:extLst>
            </p:cNvPr>
            <p:cNvSpPr/>
            <p:nvPr/>
          </p:nvSpPr>
          <p:spPr>
            <a:xfrm>
              <a:off x="5385245" y="2177986"/>
              <a:ext cx="27940" cy="27940"/>
            </a:xfrm>
            <a:custGeom>
              <a:avLst/>
              <a:gdLst>
                <a:gd name="connsiteX0" fmla="*/ 14668 w 27940"/>
                <a:gd name="connsiteY0" fmla="*/ 16066 h 27940"/>
                <a:gd name="connsiteX1" fmla="*/ 11875 w 27940"/>
                <a:gd name="connsiteY1" fmla="*/ 17463 h 27940"/>
                <a:gd name="connsiteX2" fmla="*/ 10478 w 27940"/>
                <a:gd name="connsiteY2" fmla="*/ 20257 h 27940"/>
                <a:gd name="connsiteX3" fmla="*/ 17463 w 27940"/>
                <a:gd name="connsiteY3" fmla="*/ 13272 h 27940"/>
                <a:gd name="connsiteX4" fmla="*/ 17463 w 27940"/>
                <a:gd name="connsiteY4" fmla="*/ 10478 h 27940"/>
                <a:gd name="connsiteX5" fmla="*/ 14668 w 27940"/>
                <a:gd name="connsiteY5" fmla="*/ 1606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940" h="27940">
                  <a:moveTo>
                    <a:pt x="14668" y="16066"/>
                  </a:moveTo>
                  <a:cubicBezTo>
                    <a:pt x="13271" y="17463"/>
                    <a:pt x="13271" y="16066"/>
                    <a:pt x="11875" y="17463"/>
                  </a:cubicBezTo>
                  <a:cubicBezTo>
                    <a:pt x="10478" y="18860"/>
                    <a:pt x="10478" y="20257"/>
                    <a:pt x="10478" y="20257"/>
                  </a:cubicBezTo>
                  <a:cubicBezTo>
                    <a:pt x="11875" y="20257"/>
                    <a:pt x="17463" y="16066"/>
                    <a:pt x="17463" y="13272"/>
                  </a:cubicBezTo>
                  <a:cubicBezTo>
                    <a:pt x="17463" y="13272"/>
                    <a:pt x="16065" y="11875"/>
                    <a:pt x="17463" y="10478"/>
                  </a:cubicBezTo>
                  <a:cubicBezTo>
                    <a:pt x="14668" y="11875"/>
                    <a:pt x="16065" y="14669"/>
                    <a:pt x="14668" y="1606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39" name="任意多边形: 形状 338">
              <a:extLst>
                <a:ext uri="{FF2B5EF4-FFF2-40B4-BE49-F238E27FC236}">
                  <a16:creationId xmlns="" xmlns:a16="http://schemas.microsoft.com/office/drawing/2014/main" id="{A8F70049-5DAF-4867-9B6C-6951F70A4CD5}"/>
                </a:ext>
              </a:extLst>
            </p:cNvPr>
            <p:cNvSpPr/>
            <p:nvPr/>
          </p:nvSpPr>
          <p:spPr>
            <a:xfrm>
              <a:off x="3873690" y="2134679"/>
              <a:ext cx="27940" cy="13970"/>
            </a:xfrm>
            <a:custGeom>
              <a:avLst/>
              <a:gdLst>
                <a:gd name="connsiteX0" fmla="*/ 10478 w 27940"/>
                <a:gd name="connsiteY0" fmla="*/ 10478 h 13970"/>
                <a:gd name="connsiteX1" fmla="*/ 16066 w 27940"/>
                <a:gd name="connsiteY1" fmla="*/ 13272 h 13970"/>
                <a:gd name="connsiteX2" fmla="*/ 10478 w 27940"/>
                <a:gd name="connsiteY2" fmla="*/ 1047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40" h="13970">
                  <a:moveTo>
                    <a:pt x="10478" y="10478"/>
                  </a:moveTo>
                  <a:cubicBezTo>
                    <a:pt x="10478" y="11874"/>
                    <a:pt x="14669" y="13272"/>
                    <a:pt x="16066" y="13272"/>
                  </a:cubicBezTo>
                  <a:cubicBezTo>
                    <a:pt x="21654" y="10478"/>
                    <a:pt x="13272" y="10478"/>
                    <a:pt x="10478" y="104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0" name="任意多边形: 形状 339">
              <a:extLst>
                <a:ext uri="{FF2B5EF4-FFF2-40B4-BE49-F238E27FC236}">
                  <a16:creationId xmlns="" xmlns:a16="http://schemas.microsoft.com/office/drawing/2014/main" id="{B9AD86B2-71DA-4BE8-86DA-716860433646}"/>
                </a:ext>
              </a:extLst>
            </p:cNvPr>
            <p:cNvSpPr/>
            <p:nvPr/>
          </p:nvSpPr>
          <p:spPr>
            <a:xfrm>
              <a:off x="3583115" y="508572"/>
              <a:ext cx="2151380" cy="2151380"/>
            </a:xfrm>
            <a:custGeom>
              <a:avLst/>
              <a:gdLst>
                <a:gd name="connsiteX0" fmla="*/ 1076388 w 2151380"/>
                <a:gd name="connsiteY0" fmla="*/ 10478 h 2151380"/>
                <a:gd name="connsiteX1" fmla="*/ 10478 w 2151380"/>
                <a:gd name="connsiteY1" fmla="*/ 1076389 h 2151380"/>
                <a:gd name="connsiteX2" fmla="*/ 1076388 w 2151380"/>
                <a:gd name="connsiteY2" fmla="*/ 2142300 h 2151380"/>
                <a:gd name="connsiteX3" fmla="*/ 2142300 w 2151380"/>
                <a:gd name="connsiteY3" fmla="*/ 1076389 h 2151380"/>
                <a:gd name="connsiteX4" fmla="*/ 1076388 w 2151380"/>
                <a:gd name="connsiteY4" fmla="*/ 10478 h 2151380"/>
                <a:gd name="connsiteX5" fmla="*/ 2058480 w 2151380"/>
                <a:gd name="connsiteY5" fmla="*/ 1077786 h 2151380"/>
                <a:gd name="connsiteX6" fmla="*/ 2034730 w 2151380"/>
                <a:gd name="connsiteY6" fmla="*/ 1079183 h 2151380"/>
                <a:gd name="connsiteX7" fmla="*/ 2033333 w 2151380"/>
                <a:gd name="connsiteY7" fmla="*/ 1042861 h 2151380"/>
                <a:gd name="connsiteX8" fmla="*/ 1932750 w 2151380"/>
                <a:gd name="connsiteY8" fmla="*/ 1048449 h 2151380"/>
                <a:gd name="connsiteX9" fmla="*/ 1931353 w 2151380"/>
                <a:gd name="connsiteY9" fmla="*/ 1017715 h 2151380"/>
                <a:gd name="connsiteX10" fmla="*/ 2031936 w 2151380"/>
                <a:gd name="connsiteY10" fmla="*/ 1012127 h 2151380"/>
                <a:gd name="connsiteX11" fmla="*/ 2030540 w 2151380"/>
                <a:gd name="connsiteY11" fmla="*/ 975805 h 2151380"/>
                <a:gd name="connsiteX12" fmla="*/ 2054288 w 2151380"/>
                <a:gd name="connsiteY12" fmla="*/ 974407 h 2151380"/>
                <a:gd name="connsiteX13" fmla="*/ 2058480 w 2151380"/>
                <a:gd name="connsiteY13" fmla="*/ 1077786 h 2151380"/>
                <a:gd name="connsiteX14" fmla="*/ 2024951 w 2151380"/>
                <a:gd name="connsiteY14" fmla="*/ 815150 h 2151380"/>
                <a:gd name="connsiteX15" fmla="*/ 2029143 w 2151380"/>
                <a:gd name="connsiteY15" fmla="*/ 837502 h 2151380"/>
                <a:gd name="connsiteX16" fmla="*/ 2029143 w 2151380"/>
                <a:gd name="connsiteY16" fmla="*/ 858457 h 2151380"/>
                <a:gd name="connsiteX17" fmla="*/ 2001203 w 2151380"/>
                <a:gd name="connsiteY17" fmla="*/ 866839 h 2151380"/>
                <a:gd name="connsiteX18" fmla="*/ 1999805 w 2151380"/>
                <a:gd name="connsiteY18" fmla="*/ 864045 h 2151380"/>
                <a:gd name="connsiteX19" fmla="*/ 2005393 w 2151380"/>
                <a:gd name="connsiteY19" fmla="*/ 844487 h 2151380"/>
                <a:gd name="connsiteX20" fmla="*/ 2003996 w 2151380"/>
                <a:gd name="connsiteY20" fmla="*/ 823532 h 2151380"/>
                <a:gd name="connsiteX21" fmla="*/ 2001203 w 2151380"/>
                <a:gd name="connsiteY21" fmla="*/ 816547 h 2151380"/>
                <a:gd name="connsiteX22" fmla="*/ 1997011 w 2151380"/>
                <a:gd name="connsiteY22" fmla="*/ 810959 h 2151380"/>
                <a:gd name="connsiteX23" fmla="*/ 1991423 w 2151380"/>
                <a:gd name="connsiteY23" fmla="*/ 806768 h 2151380"/>
                <a:gd name="connsiteX24" fmla="*/ 1985835 w 2151380"/>
                <a:gd name="connsiteY24" fmla="*/ 806768 h 2151380"/>
                <a:gd name="connsiteX25" fmla="*/ 1978850 w 2151380"/>
                <a:gd name="connsiteY25" fmla="*/ 812356 h 2151380"/>
                <a:gd name="connsiteX26" fmla="*/ 1977453 w 2151380"/>
                <a:gd name="connsiteY26" fmla="*/ 826326 h 2151380"/>
                <a:gd name="connsiteX27" fmla="*/ 1977453 w 2151380"/>
                <a:gd name="connsiteY27" fmla="*/ 838899 h 2151380"/>
                <a:gd name="connsiteX28" fmla="*/ 1977453 w 2151380"/>
                <a:gd name="connsiteY28" fmla="*/ 851472 h 2151380"/>
                <a:gd name="connsiteX29" fmla="*/ 1970468 w 2151380"/>
                <a:gd name="connsiteY29" fmla="*/ 873824 h 2151380"/>
                <a:gd name="connsiteX30" fmla="*/ 1952308 w 2151380"/>
                <a:gd name="connsiteY30" fmla="*/ 885000 h 2151380"/>
                <a:gd name="connsiteX31" fmla="*/ 1920176 w 2151380"/>
                <a:gd name="connsiteY31" fmla="*/ 879412 h 2151380"/>
                <a:gd name="connsiteX32" fmla="*/ 1899221 w 2151380"/>
                <a:gd name="connsiteY32" fmla="*/ 844487 h 2151380"/>
                <a:gd name="connsiteX33" fmla="*/ 1895030 w 2151380"/>
                <a:gd name="connsiteY33" fmla="*/ 819341 h 2151380"/>
                <a:gd name="connsiteX34" fmla="*/ 1896428 w 2151380"/>
                <a:gd name="connsiteY34" fmla="*/ 798386 h 2151380"/>
                <a:gd name="connsiteX35" fmla="*/ 1924368 w 2151380"/>
                <a:gd name="connsiteY35" fmla="*/ 790004 h 2151380"/>
                <a:gd name="connsiteX36" fmla="*/ 1925765 w 2151380"/>
                <a:gd name="connsiteY36" fmla="*/ 792798 h 2151380"/>
                <a:gd name="connsiteX37" fmla="*/ 1920176 w 2151380"/>
                <a:gd name="connsiteY37" fmla="*/ 816547 h 2151380"/>
                <a:gd name="connsiteX38" fmla="*/ 1921573 w 2151380"/>
                <a:gd name="connsiteY38" fmla="*/ 838899 h 2151380"/>
                <a:gd name="connsiteX39" fmla="*/ 1924368 w 2151380"/>
                <a:gd name="connsiteY39" fmla="*/ 845884 h 2151380"/>
                <a:gd name="connsiteX40" fmla="*/ 1928558 w 2151380"/>
                <a:gd name="connsiteY40" fmla="*/ 852869 h 2151380"/>
                <a:gd name="connsiteX41" fmla="*/ 1934146 w 2151380"/>
                <a:gd name="connsiteY41" fmla="*/ 857060 h 2151380"/>
                <a:gd name="connsiteX42" fmla="*/ 1941131 w 2151380"/>
                <a:gd name="connsiteY42" fmla="*/ 857060 h 2151380"/>
                <a:gd name="connsiteX43" fmla="*/ 1948116 w 2151380"/>
                <a:gd name="connsiteY43" fmla="*/ 851472 h 2151380"/>
                <a:gd name="connsiteX44" fmla="*/ 1949513 w 2151380"/>
                <a:gd name="connsiteY44" fmla="*/ 841693 h 2151380"/>
                <a:gd name="connsiteX45" fmla="*/ 1949513 w 2151380"/>
                <a:gd name="connsiteY45" fmla="*/ 827723 h 2151380"/>
                <a:gd name="connsiteX46" fmla="*/ 1949513 w 2151380"/>
                <a:gd name="connsiteY46" fmla="*/ 813753 h 2151380"/>
                <a:gd name="connsiteX47" fmla="*/ 1956498 w 2151380"/>
                <a:gd name="connsiteY47" fmla="*/ 790004 h 2151380"/>
                <a:gd name="connsiteX48" fmla="*/ 1976056 w 2151380"/>
                <a:gd name="connsiteY48" fmla="*/ 777431 h 2151380"/>
                <a:gd name="connsiteX49" fmla="*/ 2006790 w 2151380"/>
                <a:gd name="connsiteY49" fmla="*/ 784416 h 2151380"/>
                <a:gd name="connsiteX50" fmla="*/ 2024951 w 2151380"/>
                <a:gd name="connsiteY50" fmla="*/ 815150 h 2151380"/>
                <a:gd name="connsiteX51" fmla="*/ 1976056 w 2151380"/>
                <a:gd name="connsiteY51" fmla="*/ 686626 h 2151380"/>
                <a:gd name="connsiteX52" fmla="*/ 1981645 w 2151380"/>
                <a:gd name="connsiteY52" fmla="*/ 703390 h 2151380"/>
                <a:gd name="connsiteX53" fmla="*/ 1983041 w 2151380"/>
                <a:gd name="connsiteY53" fmla="*/ 718757 h 2151380"/>
                <a:gd name="connsiteX54" fmla="*/ 1977453 w 2151380"/>
                <a:gd name="connsiteY54" fmla="*/ 732727 h 2151380"/>
                <a:gd name="connsiteX55" fmla="*/ 1963483 w 2151380"/>
                <a:gd name="connsiteY55" fmla="*/ 742506 h 2151380"/>
                <a:gd name="connsiteX56" fmla="*/ 1939735 w 2151380"/>
                <a:gd name="connsiteY56" fmla="*/ 745300 h 2151380"/>
                <a:gd name="connsiteX57" fmla="*/ 1920176 w 2151380"/>
                <a:gd name="connsiteY57" fmla="*/ 735521 h 2151380"/>
                <a:gd name="connsiteX58" fmla="*/ 1888045 w 2151380"/>
                <a:gd name="connsiteY58" fmla="*/ 795592 h 2151380"/>
                <a:gd name="connsiteX59" fmla="*/ 1872678 w 2151380"/>
                <a:gd name="connsiteY59" fmla="*/ 760667 h 2151380"/>
                <a:gd name="connsiteX60" fmla="*/ 1900618 w 2151380"/>
                <a:gd name="connsiteY60" fmla="*/ 710375 h 2151380"/>
                <a:gd name="connsiteX61" fmla="*/ 1896428 w 2151380"/>
                <a:gd name="connsiteY61" fmla="*/ 700596 h 2151380"/>
                <a:gd name="connsiteX62" fmla="*/ 1854518 w 2151380"/>
                <a:gd name="connsiteY62" fmla="*/ 718757 h 2151380"/>
                <a:gd name="connsiteX63" fmla="*/ 1841945 w 2151380"/>
                <a:gd name="connsiteY63" fmla="*/ 690817 h 2151380"/>
                <a:gd name="connsiteX64" fmla="*/ 1956498 w 2151380"/>
                <a:gd name="connsiteY64" fmla="*/ 640525 h 2151380"/>
                <a:gd name="connsiteX65" fmla="*/ 1976056 w 2151380"/>
                <a:gd name="connsiteY65" fmla="*/ 686626 h 2151380"/>
                <a:gd name="connsiteX66" fmla="*/ 1938338 w 2151380"/>
                <a:gd name="connsiteY66" fmla="*/ 605600 h 2151380"/>
                <a:gd name="connsiteX67" fmla="*/ 1917383 w 2151380"/>
                <a:gd name="connsiteY67" fmla="*/ 618173 h 2151380"/>
                <a:gd name="connsiteX68" fmla="*/ 1889443 w 2151380"/>
                <a:gd name="connsiteY68" fmla="*/ 572072 h 2151380"/>
                <a:gd name="connsiteX69" fmla="*/ 1871281 w 2151380"/>
                <a:gd name="connsiteY69" fmla="*/ 583248 h 2151380"/>
                <a:gd name="connsiteX70" fmla="*/ 1896428 w 2151380"/>
                <a:gd name="connsiteY70" fmla="*/ 625158 h 2151380"/>
                <a:gd name="connsiteX71" fmla="*/ 1875473 w 2151380"/>
                <a:gd name="connsiteY71" fmla="*/ 637731 h 2151380"/>
                <a:gd name="connsiteX72" fmla="*/ 1850326 w 2151380"/>
                <a:gd name="connsiteY72" fmla="*/ 595821 h 2151380"/>
                <a:gd name="connsiteX73" fmla="*/ 1823783 w 2151380"/>
                <a:gd name="connsiteY73" fmla="*/ 612585 h 2151380"/>
                <a:gd name="connsiteX74" fmla="*/ 1851723 w 2151380"/>
                <a:gd name="connsiteY74" fmla="*/ 658686 h 2151380"/>
                <a:gd name="connsiteX75" fmla="*/ 1832165 w 2151380"/>
                <a:gd name="connsiteY75" fmla="*/ 671259 h 2151380"/>
                <a:gd name="connsiteX76" fmla="*/ 1788858 w 2151380"/>
                <a:gd name="connsiteY76" fmla="*/ 598615 h 2151380"/>
                <a:gd name="connsiteX77" fmla="*/ 1895030 w 2151380"/>
                <a:gd name="connsiteY77" fmla="*/ 534353 h 2151380"/>
                <a:gd name="connsiteX78" fmla="*/ 1938338 w 2151380"/>
                <a:gd name="connsiteY78" fmla="*/ 605600 h 2151380"/>
                <a:gd name="connsiteX79" fmla="*/ 1826578 w 2151380"/>
                <a:gd name="connsiteY79" fmla="*/ 443548 h 2151380"/>
                <a:gd name="connsiteX80" fmla="*/ 1777683 w 2151380"/>
                <a:gd name="connsiteY80" fmla="*/ 517589 h 2151380"/>
                <a:gd name="connsiteX81" fmla="*/ 1860105 w 2151380"/>
                <a:gd name="connsiteY81" fmla="*/ 485458 h 2151380"/>
                <a:gd name="connsiteX82" fmla="*/ 1879663 w 2151380"/>
                <a:gd name="connsiteY82" fmla="*/ 510604 h 2151380"/>
                <a:gd name="connsiteX83" fmla="*/ 1755330 w 2151380"/>
                <a:gd name="connsiteY83" fmla="*/ 555308 h 2151380"/>
                <a:gd name="connsiteX84" fmla="*/ 1734375 w 2151380"/>
                <a:gd name="connsiteY84" fmla="*/ 530162 h 2151380"/>
                <a:gd name="connsiteX85" fmla="*/ 1805623 w 2151380"/>
                <a:gd name="connsiteY85" fmla="*/ 418402 h 2151380"/>
                <a:gd name="connsiteX86" fmla="*/ 1826578 w 2151380"/>
                <a:gd name="connsiteY86" fmla="*/ 443548 h 2151380"/>
                <a:gd name="connsiteX87" fmla="*/ 1742758 w 2151380"/>
                <a:gd name="connsiteY87" fmla="*/ 355537 h 2151380"/>
                <a:gd name="connsiteX88" fmla="*/ 1790255 w 2151380"/>
                <a:gd name="connsiteY88" fmla="*/ 403035 h 2151380"/>
                <a:gd name="connsiteX89" fmla="*/ 1774888 w 2151380"/>
                <a:gd name="connsiteY89" fmla="*/ 418402 h 2151380"/>
                <a:gd name="connsiteX90" fmla="*/ 1762315 w 2151380"/>
                <a:gd name="connsiteY90" fmla="*/ 405829 h 2151380"/>
                <a:gd name="connsiteX91" fmla="*/ 1705038 w 2151380"/>
                <a:gd name="connsiteY91" fmla="*/ 463105 h 2151380"/>
                <a:gd name="connsiteX92" fmla="*/ 1717611 w 2151380"/>
                <a:gd name="connsiteY92" fmla="*/ 475679 h 2151380"/>
                <a:gd name="connsiteX93" fmla="*/ 1702245 w 2151380"/>
                <a:gd name="connsiteY93" fmla="*/ 491045 h 2151380"/>
                <a:gd name="connsiteX94" fmla="*/ 1654746 w 2151380"/>
                <a:gd name="connsiteY94" fmla="*/ 443548 h 2151380"/>
                <a:gd name="connsiteX95" fmla="*/ 1670113 w 2151380"/>
                <a:gd name="connsiteY95" fmla="*/ 428181 h 2151380"/>
                <a:gd name="connsiteX96" fmla="*/ 1682686 w 2151380"/>
                <a:gd name="connsiteY96" fmla="*/ 440754 h 2151380"/>
                <a:gd name="connsiteX97" fmla="*/ 1739963 w 2151380"/>
                <a:gd name="connsiteY97" fmla="*/ 383477 h 2151380"/>
                <a:gd name="connsiteX98" fmla="*/ 1727390 w 2151380"/>
                <a:gd name="connsiteY98" fmla="*/ 370904 h 2151380"/>
                <a:gd name="connsiteX99" fmla="*/ 1742758 w 2151380"/>
                <a:gd name="connsiteY99" fmla="*/ 355537 h 2151380"/>
                <a:gd name="connsiteX100" fmla="*/ 1663128 w 2151380"/>
                <a:gd name="connsiteY100" fmla="*/ 289878 h 2151380"/>
                <a:gd name="connsiteX101" fmla="*/ 1650555 w 2151380"/>
                <a:gd name="connsiteY101" fmla="*/ 370904 h 2151380"/>
                <a:gd name="connsiteX102" fmla="*/ 1693863 w 2151380"/>
                <a:gd name="connsiteY102" fmla="*/ 313627 h 2151380"/>
                <a:gd name="connsiteX103" fmla="*/ 1716215 w 2151380"/>
                <a:gd name="connsiteY103" fmla="*/ 331788 h 2151380"/>
                <a:gd name="connsiteX104" fmla="*/ 1640776 w 2151380"/>
                <a:gd name="connsiteY104" fmla="*/ 430975 h 2151380"/>
                <a:gd name="connsiteX105" fmla="*/ 1617028 w 2151380"/>
                <a:gd name="connsiteY105" fmla="*/ 412814 h 2151380"/>
                <a:gd name="connsiteX106" fmla="*/ 1632395 w 2151380"/>
                <a:gd name="connsiteY106" fmla="*/ 315024 h 2151380"/>
                <a:gd name="connsiteX107" fmla="*/ 1579308 w 2151380"/>
                <a:gd name="connsiteY107" fmla="*/ 383477 h 2151380"/>
                <a:gd name="connsiteX108" fmla="*/ 1556956 w 2151380"/>
                <a:gd name="connsiteY108" fmla="*/ 365316 h 2151380"/>
                <a:gd name="connsiteX109" fmla="*/ 1632395 w 2151380"/>
                <a:gd name="connsiteY109" fmla="*/ 266129 h 2151380"/>
                <a:gd name="connsiteX110" fmla="*/ 1663128 w 2151380"/>
                <a:gd name="connsiteY110" fmla="*/ 289878 h 2151380"/>
                <a:gd name="connsiteX111" fmla="*/ 1466151 w 2151380"/>
                <a:gd name="connsiteY111" fmla="*/ 261938 h 2151380"/>
                <a:gd name="connsiteX112" fmla="*/ 1505268 w 2151380"/>
                <a:gd name="connsiteY112" fmla="*/ 192088 h 2151380"/>
                <a:gd name="connsiteX113" fmla="*/ 1533208 w 2151380"/>
                <a:gd name="connsiteY113" fmla="*/ 207455 h 2151380"/>
                <a:gd name="connsiteX114" fmla="*/ 1495488 w 2151380"/>
                <a:gd name="connsiteY114" fmla="*/ 275908 h 2151380"/>
                <a:gd name="connsiteX115" fmla="*/ 1489900 w 2151380"/>
                <a:gd name="connsiteY115" fmla="*/ 295466 h 2151380"/>
                <a:gd name="connsiteX116" fmla="*/ 1501076 w 2151380"/>
                <a:gd name="connsiteY116" fmla="*/ 309436 h 2151380"/>
                <a:gd name="connsiteX117" fmla="*/ 1517840 w 2151380"/>
                <a:gd name="connsiteY117" fmla="*/ 312230 h 2151380"/>
                <a:gd name="connsiteX118" fmla="*/ 1531810 w 2151380"/>
                <a:gd name="connsiteY118" fmla="*/ 296863 h 2151380"/>
                <a:gd name="connsiteX119" fmla="*/ 1569530 w 2151380"/>
                <a:gd name="connsiteY119" fmla="*/ 228409 h 2151380"/>
                <a:gd name="connsiteX120" fmla="*/ 1597470 w 2151380"/>
                <a:gd name="connsiteY120" fmla="*/ 243777 h 2151380"/>
                <a:gd name="connsiteX121" fmla="*/ 1558353 w 2151380"/>
                <a:gd name="connsiteY121" fmla="*/ 313627 h 2151380"/>
                <a:gd name="connsiteX122" fmla="*/ 1529016 w 2151380"/>
                <a:gd name="connsiteY122" fmla="*/ 338773 h 2151380"/>
                <a:gd name="connsiteX123" fmla="*/ 1488503 w 2151380"/>
                <a:gd name="connsiteY123" fmla="*/ 330391 h 2151380"/>
                <a:gd name="connsiteX124" fmla="*/ 1460563 w 2151380"/>
                <a:gd name="connsiteY124" fmla="*/ 301054 h 2151380"/>
                <a:gd name="connsiteX125" fmla="*/ 1466151 w 2151380"/>
                <a:gd name="connsiteY125" fmla="*/ 261938 h 2151380"/>
                <a:gd name="connsiteX126" fmla="*/ 1347406 w 2151380"/>
                <a:gd name="connsiteY126" fmla="*/ 133414 h 2151380"/>
                <a:gd name="connsiteX127" fmla="*/ 1357185 w 2151380"/>
                <a:gd name="connsiteY127" fmla="*/ 183706 h 2151380"/>
                <a:gd name="connsiteX128" fmla="*/ 1393508 w 2151380"/>
                <a:gd name="connsiteY128" fmla="*/ 148781 h 2151380"/>
                <a:gd name="connsiteX129" fmla="*/ 1427035 w 2151380"/>
                <a:gd name="connsiteY129" fmla="*/ 158560 h 2151380"/>
                <a:gd name="connsiteX130" fmla="*/ 1364170 w 2151380"/>
                <a:gd name="connsiteY130" fmla="*/ 214439 h 2151380"/>
                <a:gd name="connsiteX131" fmla="*/ 1348803 w 2151380"/>
                <a:gd name="connsiteY131" fmla="*/ 264732 h 2151380"/>
                <a:gd name="connsiteX132" fmla="*/ 1319466 w 2151380"/>
                <a:gd name="connsiteY132" fmla="*/ 254953 h 2151380"/>
                <a:gd name="connsiteX133" fmla="*/ 1334833 w 2151380"/>
                <a:gd name="connsiteY133" fmla="*/ 206058 h 2151380"/>
                <a:gd name="connsiteX134" fmla="*/ 1315275 w 2151380"/>
                <a:gd name="connsiteY134" fmla="*/ 122238 h 2151380"/>
                <a:gd name="connsiteX135" fmla="*/ 1347406 w 2151380"/>
                <a:gd name="connsiteY135" fmla="*/ 133414 h 2151380"/>
                <a:gd name="connsiteX136" fmla="*/ 1188148 w 2151380"/>
                <a:gd name="connsiteY136" fmla="*/ 99886 h 2151380"/>
                <a:gd name="connsiteX137" fmla="*/ 1237043 w 2151380"/>
                <a:gd name="connsiteY137" fmla="*/ 108268 h 2151380"/>
                <a:gd name="connsiteX138" fmla="*/ 1255205 w 2151380"/>
                <a:gd name="connsiteY138" fmla="*/ 112459 h 2151380"/>
                <a:gd name="connsiteX139" fmla="*/ 1267778 w 2151380"/>
                <a:gd name="connsiteY139" fmla="*/ 119444 h 2151380"/>
                <a:gd name="connsiteX140" fmla="*/ 1276160 w 2151380"/>
                <a:gd name="connsiteY140" fmla="*/ 132017 h 2151380"/>
                <a:gd name="connsiteX141" fmla="*/ 1277556 w 2151380"/>
                <a:gd name="connsiteY141" fmla="*/ 148781 h 2151380"/>
                <a:gd name="connsiteX142" fmla="*/ 1267778 w 2151380"/>
                <a:gd name="connsiteY142" fmla="*/ 171133 h 2151380"/>
                <a:gd name="connsiteX143" fmla="*/ 1248220 w 2151380"/>
                <a:gd name="connsiteY143" fmla="*/ 182309 h 2151380"/>
                <a:gd name="connsiteX144" fmla="*/ 1281748 w 2151380"/>
                <a:gd name="connsiteY144" fmla="*/ 240983 h 2151380"/>
                <a:gd name="connsiteX145" fmla="*/ 1244028 w 2151380"/>
                <a:gd name="connsiteY145" fmla="*/ 235394 h 2151380"/>
                <a:gd name="connsiteX146" fmla="*/ 1217485 w 2151380"/>
                <a:gd name="connsiteY146" fmla="*/ 185103 h 2151380"/>
                <a:gd name="connsiteX147" fmla="*/ 1206310 w 2151380"/>
                <a:gd name="connsiteY147" fmla="*/ 183706 h 2151380"/>
                <a:gd name="connsiteX148" fmla="*/ 1199325 w 2151380"/>
                <a:gd name="connsiteY148" fmla="*/ 228409 h 2151380"/>
                <a:gd name="connsiteX149" fmla="*/ 1168590 w 2151380"/>
                <a:gd name="connsiteY149" fmla="*/ 222822 h 2151380"/>
                <a:gd name="connsiteX150" fmla="*/ 1188148 w 2151380"/>
                <a:gd name="connsiteY150" fmla="*/ 99886 h 2151380"/>
                <a:gd name="connsiteX151" fmla="*/ 1052640 w 2151380"/>
                <a:gd name="connsiteY151" fmla="*/ 94298 h 2151380"/>
                <a:gd name="connsiteX152" fmla="*/ 1157415 w 2151380"/>
                <a:gd name="connsiteY152" fmla="*/ 97092 h 2151380"/>
                <a:gd name="connsiteX153" fmla="*/ 1157415 w 2151380"/>
                <a:gd name="connsiteY153" fmla="*/ 120841 h 2151380"/>
                <a:gd name="connsiteX154" fmla="*/ 1121093 w 2151380"/>
                <a:gd name="connsiteY154" fmla="*/ 119444 h 2151380"/>
                <a:gd name="connsiteX155" fmla="*/ 1118298 w 2151380"/>
                <a:gd name="connsiteY155" fmla="*/ 220028 h 2151380"/>
                <a:gd name="connsiteX156" fmla="*/ 1087565 w 2151380"/>
                <a:gd name="connsiteY156" fmla="*/ 218631 h 2151380"/>
                <a:gd name="connsiteX157" fmla="*/ 1090358 w 2151380"/>
                <a:gd name="connsiteY157" fmla="*/ 118046 h 2151380"/>
                <a:gd name="connsiteX158" fmla="*/ 1054036 w 2151380"/>
                <a:gd name="connsiteY158" fmla="*/ 116650 h 2151380"/>
                <a:gd name="connsiteX159" fmla="*/ 1052640 w 2151380"/>
                <a:gd name="connsiteY159" fmla="*/ 94298 h 2151380"/>
                <a:gd name="connsiteX160" fmla="*/ 952055 w 2151380"/>
                <a:gd name="connsiteY160" fmla="*/ 111061 h 2151380"/>
                <a:gd name="connsiteX161" fmla="*/ 988378 w 2151380"/>
                <a:gd name="connsiteY161" fmla="*/ 97092 h 2151380"/>
                <a:gd name="connsiteX162" fmla="*/ 1010730 w 2151380"/>
                <a:gd name="connsiteY162" fmla="*/ 97092 h 2151380"/>
                <a:gd name="connsiteX163" fmla="*/ 1030288 w 2151380"/>
                <a:gd name="connsiteY163" fmla="*/ 101283 h 2151380"/>
                <a:gd name="connsiteX164" fmla="*/ 1033081 w 2151380"/>
                <a:gd name="connsiteY164" fmla="*/ 129223 h 2151380"/>
                <a:gd name="connsiteX165" fmla="*/ 1030288 w 2151380"/>
                <a:gd name="connsiteY165" fmla="*/ 129223 h 2151380"/>
                <a:gd name="connsiteX166" fmla="*/ 1012126 w 2151380"/>
                <a:gd name="connsiteY166" fmla="*/ 120841 h 2151380"/>
                <a:gd name="connsiteX167" fmla="*/ 991171 w 2151380"/>
                <a:gd name="connsiteY167" fmla="*/ 118046 h 2151380"/>
                <a:gd name="connsiteX168" fmla="*/ 984186 w 2151380"/>
                <a:gd name="connsiteY168" fmla="*/ 119444 h 2151380"/>
                <a:gd name="connsiteX169" fmla="*/ 977201 w 2151380"/>
                <a:gd name="connsiteY169" fmla="*/ 122238 h 2151380"/>
                <a:gd name="connsiteX170" fmla="*/ 973010 w 2151380"/>
                <a:gd name="connsiteY170" fmla="*/ 126429 h 2151380"/>
                <a:gd name="connsiteX171" fmla="*/ 971613 w 2151380"/>
                <a:gd name="connsiteY171" fmla="*/ 132017 h 2151380"/>
                <a:gd name="connsiteX172" fmla="*/ 975805 w 2151380"/>
                <a:gd name="connsiteY172" fmla="*/ 139002 h 2151380"/>
                <a:gd name="connsiteX173" fmla="*/ 989775 w 2151380"/>
                <a:gd name="connsiteY173" fmla="*/ 143193 h 2151380"/>
                <a:gd name="connsiteX174" fmla="*/ 1002348 w 2151380"/>
                <a:gd name="connsiteY174" fmla="*/ 144590 h 2151380"/>
                <a:gd name="connsiteX175" fmla="*/ 1014920 w 2151380"/>
                <a:gd name="connsiteY175" fmla="*/ 147384 h 2151380"/>
                <a:gd name="connsiteX176" fmla="*/ 1035875 w 2151380"/>
                <a:gd name="connsiteY176" fmla="*/ 158560 h 2151380"/>
                <a:gd name="connsiteX177" fmla="*/ 1044258 w 2151380"/>
                <a:gd name="connsiteY177" fmla="*/ 178118 h 2151380"/>
                <a:gd name="connsiteX178" fmla="*/ 1033081 w 2151380"/>
                <a:gd name="connsiteY178" fmla="*/ 208852 h 2151380"/>
                <a:gd name="connsiteX179" fmla="*/ 995363 w 2151380"/>
                <a:gd name="connsiteY179" fmla="*/ 224219 h 2151380"/>
                <a:gd name="connsiteX180" fmla="*/ 970216 w 2151380"/>
                <a:gd name="connsiteY180" fmla="*/ 224219 h 2151380"/>
                <a:gd name="connsiteX181" fmla="*/ 949261 w 2151380"/>
                <a:gd name="connsiteY181" fmla="*/ 218631 h 2151380"/>
                <a:gd name="connsiteX182" fmla="*/ 946468 w 2151380"/>
                <a:gd name="connsiteY182" fmla="*/ 189294 h 2151380"/>
                <a:gd name="connsiteX183" fmla="*/ 949261 w 2151380"/>
                <a:gd name="connsiteY183" fmla="*/ 189294 h 2151380"/>
                <a:gd name="connsiteX184" fmla="*/ 971613 w 2151380"/>
                <a:gd name="connsiteY184" fmla="*/ 199073 h 2151380"/>
                <a:gd name="connsiteX185" fmla="*/ 993965 w 2151380"/>
                <a:gd name="connsiteY185" fmla="*/ 201867 h 2151380"/>
                <a:gd name="connsiteX186" fmla="*/ 1000950 w 2151380"/>
                <a:gd name="connsiteY186" fmla="*/ 200470 h 2151380"/>
                <a:gd name="connsiteX187" fmla="*/ 1007935 w 2151380"/>
                <a:gd name="connsiteY187" fmla="*/ 197676 h 2151380"/>
                <a:gd name="connsiteX188" fmla="*/ 1013523 w 2151380"/>
                <a:gd name="connsiteY188" fmla="*/ 193485 h 2151380"/>
                <a:gd name="connsiteX189" fmla="*/ 1014920 w 2151380"/>
                <a:gd name="connsiteY189" fmla="*/ 186500 h 2151380"/>
                <a:gd name="connsiteX190" fmla="*/ 1010730 w 2151380"/>
                <a:gd name="connsiteY190" fmla="*/ 179515 h 2151380"/>
                <a:gd name="connsiteX191" fmla="*/ 1000950 w 2151380"/>
                <a:gd name="connsiteY191" fmla="*/ 176721 h 2151380"/>
                <a:gd name="connsiteX192" fmla="*/ 986980 w 2151380"/>
                <a:gd name="connsiteY192" fmla="*/ 175324 h 2151380"/>
                <a:gd name="connsiteX193" fmla="*/ 973010 w 2151380"/>
                <a:gd name="connsiteY193" fmla="*/ 172530 h 2151380"/>
                <a:gd name="connsiteX194" fmla="*/ 950658 w 2151380"/>
                <a:gd name="connsiteY194" fmla="*/ 161354 h 2151380"/>
                <a:gd name="connsiteX195" fmla="*/ 942276 w 2151380"/>
                <a:gd name="connsiteY195" fmla="*/ 140399 h 2151380"/>
                <a:gd name="connsiteX196" fmla="*/ 952055 w 2151380"/>
                <a:gd name="connsiteY196" fmla="*/ 111061 h 2151380"/>
                <a:gd name="connsiteX197" fmla="*/ 905955 w 2151380"/>
                <a:gd name="connsiteY197" fmla="*/ 109665 h 2151380"/>
                <a:gd name="connsiteX198" fmla="*/ 911543 w 2151380"/>
                <a:gd name="connsiteY198" fmla="*/ 133414 h 2151380"/>
                <a:gd name="connsiteX199" fmla="*/ 859853 w 2151380"/>
                <a:gd name="connsiteY199" fmla="*/ 144590 h 2151380"/>
                <a:gd name="connsiteX200" fmla="*/ 864045 w 2151380"/>
                <a:gd name="connsiteY200" fmla="*/ 165545 h 2151380"/>
                <a:gd name="connsiteX201" fmla="*/ 911543 w 2151380"/>
                <a:gd name="connsiteY201" fmla="*/ 154369 h 2151380"/>
                <a:gd name="connsiteX202" fmla="*/ 917130 w 2151380"/>
                <a:gd name="connsiteY202" fmla="*/ 178118 h 2151380"/>
                <a:gd name="connsiteX203" fmla="*/ 869633 w 2151380"/>
                <a:gd name="connsiteY203" fmla="*/ 189294 h 2151380"/>
                <a:gd name="connsiteX204" fmla="*/ 876618 w 2151380"/>
                <a:gd name="connsiteY204" fmla="*/ 220028 h 2151380"/>
                <a:gd name="connsiteX205" fmla="*/ 928306 w 2151380"/>
                <a:gd name="connsiteY205" fmla="*/ 208852 h 2151380"/>
                <a:gd name="connsiteX206" fmla="*/ 933895 w 2151380"/>
                <a:gd name="connsiteY206" fmla="*/ 232601 h 2151380"/>
                <a:gd name="connsiteX207" fmla="*/ 851471 w 2151380"/>
                <a:gd name="connsiteY207" fmla="*/ 250762 h 2151380"/>
                <a:gd name="connsiteX208" fmla="*/ 824928 w 2151380"/>
                <a:gd name="connsiteY208" fmla="*/ 129223 h 2151380"/>
                <a:gd name="connsiteX209" fmla="*/ 905955 w 2151380"/>
                <a:gd name="connsiteY209" fmla="*/ 109665 h 2151380"/>
                <a:gd name="connsiteX210" fmla="*/ 736918 w 2151380"/>
                <a:gd name="connsiteY210" fmla="*/ 155766 h 2151380"/>
                <a:gd name="connsiteX211" fmla="*/ 753681 w 2151380"/>
                <a:gd name="connsiteY211" fmla="*/ 150178 h 2151380"/>
                <a:gd name="connsiteX212" fmla="*/ 769048 w 2151380"/>
                <a:gd name="connsiteY212" fmla="*/ 150178 h 2151380"/>
                <a:gd name="connsiteX213" fmla="*/ 783018 w 2151380"/>
                <a:gd name="connsiteY213" fmla="*/ 157163 h 2151380"/>
                <a:gd name="connsiteX214" fmla="*/ 792798 w 2151380"/>
                <a:gd name="connsiteY214" fmla="*/ 171133 h 2151380"/>
                <a:gd name="connsiteX215" fmla="*/ 794195 w 2151380"/>
                <a:gd name="connsiteY215" fmla="*/ 194882 h 2151380"/>
                <a:gd name="connsiteX216" fmla="*/ 783018 w 2151380"/>
                <a:gd name="connsiteY216" fmla="*/ 214439 h 2151380"/>
                <a:gd name="connsiteX217" fmla="*/ 840295 w 2151380"/>
                <a:gd name="connsiteY217" fmla="*/ 249364 h 2151380"/>
                <a:gd name="connsiteX218" fmla="*/ 803973 w 2151380"/>
                <a:gd name="connsiteY218" fmla="*/ 263335 h 2151380"/>
                <a:gd name="connsiteX219" fmla="*/ 755078 w 2151380"/>
                <a:gd name="connsiteY219" fmla="*/ 232601 h 2151380"/>
                <a:gd name="connsiteX220" fmla="*/ 743903 w 2151380"/>
                <a:gd name="connsiteY220" fmla="*/ 236792 h 2151380"/>
                <a:gd name="connsiteX221" fmla="*/ 759270 w 2151380"/>
                <a:gd name="connsiteY221" fmla="*/ 280099 h 2151380"/>
                <a:gd name="connsiteX222" fmla="*/ 729933 w 2151380"/>
                <a:gd name="connsiteY222" fmla="*/ 291275 h 2151380"/>
                <a:gd name="connsiteX223" fmla="*/ 686625 w 2151380"/>
                <a:gd name="connsiteY223" fmla="*/ 173927 h 2151380"/>
                <a:gd name="connsiteX224" fmla="*/ 736918 w 2151380"/>
                <a:gd name="connsiteY224" fmla="*/ 155766 h 2151380"/>
                <a:gd name="connsiteX225" fmla="*/ 570675 w 2151380"/>
                <a:gd name="connsiteY225" fmla="*/ 252159 h 2151380"/>
                <a:gd name="connsiteX226" fmla="*/ 601408 w 2151380"/>
                <a:gd name="connsiteY226" fmla="*/ 215837 h 2151380"/>
                <a:gd name="connsiteX227" fmla="*/ 648906 w 2151380"/>
                <a:gd name="connsiteY227" fmla="*/ 208852 h 2151380"/>
                <a:gd name="connsiteX228" fmla="*/ 686625 w 2151380"/>
                <a:gd name="connsiteY228" fmla="*/ 242379 h 2151380"/>
                <a:gd name="connsiteX229" fmla="*/ 695008 w 2151380"/>
                <a:gd name="connsiteY229" fmla="*/ 291275 h 2151380"/>
                <a:gd name="connsiteX230" fmla="*/ 664273 w 2151380"/>
                <a:gd name="connsiteY230" fmla="*/ 327597 h 2151380"/>
                <a:gd name="connsiteX231" fmla="*/ 616775 w 2151380"/>
                <a:gd name="connsiteY231" fmla="*/ 333185 h 2151380"/>
                <a:gd name="connsiteX232" fmla="*/ 579056 w 2151380"/>
                <a:gd name="connsiteY232" fmla="*/ 299657 h 2151380"/>
                <a:gd name="connsiteX233" fmla="*/ 570675 w 2151380"/>
                <a:gd name="connsiteY233" fmla="*/ 252159 h 2151380"/>
                <a:gd name="connsiteX234" fmla="*/ 527368 w 2151380"/>
                <a:gd name="connsiteY234" fmla="*/ 261938 h 2151380"/>
                <a:gd name="connsiteX235" fmla="*/ 541338 w 2151380"/>
                <a:gd name="connsiteY235" fmla="*/ 281496 h 2151380"/>
                <a:gd name="connsiteX236" fmla="*/ 499428 w 2151380"/>
                <a:gd name="connsiteY236" fmla="*/ 312230 h 2151380"/>
                <a:gd name="connsiteX237" fmla="*/ 513398 w 2151380"/>
                <a:gd name="connsiteY237" fmla="*/ 331788 h 2151380"/>
                <a:gd name="connsiteX238" fmla="*/ 552513 w 2151380"/>
                <a:gd name="connsiteY238" fmla="*/ 302451 h 2151380"/>
                <a:gd name="connsiteX239" fmla="*/ 566483 w 2151380"/>
                <a:gd name="connsiteY239" fmla="*/ 322009 h 2151380"/>
                <a:gd name="connsiteX240" fmla="*/ 527368 w 2151380"/>
                <a:gd name="connsiteY240" fmla="*/ 351346 h 2151380"/>
                <a:gd name="connsiteX241" fmla="*/ 559498 w 2151380"/>
                <a:gd name="connsiteY241" fmla="*/ 394653 h 2151380"/>
                <a:gd name="connsiteX242" fmla="*/ 534353 w 2151380"/>
                <a:gd name="connsiteY242" fmla="*/ 412814 h 2151380"/>
                <a:gd name="connsiteX243" fmla="*/ 460311 w 2151380"/>
                <a:gd name="connsiteY243" fmla="*/ 312230 h 2151380"/>
                <a:gd name="connsiteX244" fmla="*/ 527368 w 2151380"/>
                <a:gd name="connsiteY244" fmla="*/ 261938 h 2151380"/>
                <a:gd name="connsiteX245" fmla="*/ 354140 w 2151380"/>
                <a:gd name="connsiteY245" fmla="*/ 410020 h 2151380"/>
                <a:gd name="connsiteX246" fmla="*/ 373698 w 2151380"/>
                <a:gd name="connsiteY246" fmla="*/ 393256 h 2151380"/>
                <a:gd name="connsiteX247" fmla="*/ 393255 w 2151380"/>
                <a:gd name="connsiteY247" fmla="*/ 383477 h 2151380"/>
                <a:gd name="connsiteX248" fmla="*/ 414210 w 2151380"/>
                <a:gd name="connsiteY248" fmla="*/ 403035 h 2151380"/>
                <a:gd name="connsiteX249" fmla="*/ 412813 w 2151380"/>
                <a:gd name="connsiteY249" fmla="*/ 405829 h 2151380"/>
                <a:gd name="connsiteX250" fmla="*/ 404431 w 2151380"/>
                <a:gd name="connsiteY250" fmla="*/ 407226 h 2151380"/>
                <a:gd name="connsiteX251" fmla="*/ 394653 w 2151380"/>
                <a:gd name="connsiteY251" fmla="*/ 410020 h 2151380"/>
                <a:gd name="connsiteX252" fmla="*/ 383476 w 2151380"/>
                <a:gd name="connsiteY252" fmla="*/ 415608 h 2151380"/>
                <a:gd name="connsiteX253" fmla="*/ 373698 w 2151380"/>
                <a:gd name="connsiteY253" fmla="*/ 423990 h 2151380"/>
                <a:gd name="connsiteX254" fmla="*/ 365315 w 2151380"/>
                <a:gd name="connsiteY254" fmla="*/ 436563 h 2151380"/>
                <a:gd name="connsiteX255" fmla="*/ 362521 w 2151380"/>
                <a:gd name="connsiteY255" fmla="*/ 450533 h 2151380"/>
                <a:gd name="connsiteX256" fmla="*/ 366713 w 2151380"/>
                <a:gd name="connsiteY256" fmla="*/ 464503 h 2151380"/>
                <a:gd name="connsiteX257" fmla="*/ 377888 w 2151380"/>
                <a:gd name="connsiteY257" fmla="*/ 478473 h 2151380"/>
                <a:gd name="connsiteX258" fmla="*/ 408623 w 2151380"/>
                <a:gd name="connsiteY258" fmla="*/ 492443 h 2151380"/>
                <a:gd name="connsiteX259" fmla="*/ 436563 w 2151380"/>
                <a:gd name="connsiteY259" fmla="*/ 477075 h 2151380"/>
                <a:gd name="connsiteX260" fmla="*/ 439356 w 2151380"/>
                <a:gd name="connsiteY260" fmla="*/ 474282 h 2151380"/>
                <a:gd name="connsiteX261" fmla="*/ 442150 w 2151380"/>
                <a:gd name="connsiteY261" fmla="*/ 471488 h 2151380"/>
                <a:gd name="connsiteX262" fmla="*/ 423990 w 2151380"/>
                <a:gd name="connsiteY262" fmla="*/ 454724 h 2151380"/>
                <a:gd name="connsiteX263" fmla="*/ 407225 w 2151380"/>
                <a:gd name="connsiteY263" fmla="*/ 472885 h 2151380"/>
                <a:gd name="connsiteX264" fmla="*/ 390461 w 2151380"/>
                <a:gd name="connsiteY264" fmla="*/ 457518 h 2151380"/>
                <a:gd name="connsiteX265" fmla="*/ 426783 w 2151380"/>
                <a:gd name="connsiteY265" fmla="*/ 417005 h 2151380"/>
                <a:gd name="connsiteX266" fmla="*/ 472885 w 2151380"/>
                <a:gd name="connsiteY266" fmla="*/ 458915 h 2151380"/>
                <a:gd name="connsiteX267" fmla="*/ 463105 w 2151380"/>
                <a:gd name="connsiteY267" fmla="*/ 478473 h 2151380"/>
                <a:gd name="connsiteX268" fmla="*/ 447738 w 2151380"/>
                <a:gd name="connsiteY268" fmla="*/ 499428 h 2151380"/>
                <a:gd name="connsiteX269" fmla="*/ 403035 w 2151380"/>
                <a:gd name="connsiteY269" fmla="*/ 523177 h 2151380"/>
                <a:gd name="connsiteX270" fmla="*/ 355536 w 2151380"/>
                <a:gd name="connsiteY270" fmla="*/ 503619 h 2151380"/>
                <a:gd name="connsiteX271" fmla="*/ 333185 w 2151380"/>
                <a:gd name="connsiteY271" fmla="*/ 458915 h 2151380"/>
                <a:gd name="connsiteX272" fmla="*/ 354140 w 2151380"/>
                <a:gd name="connsiteY272" fmla="*/ 410020 h 2151380"/>
                <a:gd name="connsiteX273" fmla="*/ 252158 w 2151380"/>
                <a:gd name="connsiteY273" fmla="*/ 545529 h 2151380"/>
                <a:gd name="connsiteX274" fmla="*/ 333185 w 2151380"/>
                <a:gd name="connsiteY274" fmla="*/ 552514 h 2151380"/>
                <a:gd name="connsiteX275" fmla="*/ 273113 w 2151380"/>
                <a:gd name="connsiteY275" fmla="*/ 513398 h 2151380"/>
                <a:gd name="connsiteX276" fmla="*/ 288480 w 2151380"/>
                <a:gd name="connsiteY276" fmla="*/ 489649 h 2151380"/>
                <a:gd name="connsiteX277" fmla="*/ 391858 w 2151380"/>
                <a:gd name="connsiteY277" fmla="*/ 558102 h 2151380"/>
                <a:gd name="connsiteX278" fmla="*/ 375095 w 2151380"/>
                <a:gd name="connsiteY278" fmla="*/ 583248 h 2151380"/>
                <a:gd name="connsiteX279" fmla="*/ 275908 w 2151380"/>
                <a:gd name="connsiteY279" fmla="*/ 574866 h 2151380"/>
                <a:gd name="connsiteX280" fmla="*/ 348551 w 2151380"/>
                <a:gd name="connsiteY280" fmla="*/ 622364 h 2151380"/>
                <a:gd name="connsiteX281" fmla="*/ 333185 w 2151380"/>
                <a:gd name="connsiteY281" fmla="*/ 646113 h 2151380"/>
                <a:gd name="connsiteX282" fmla="*/ 229806 w 2151380"/>
                <a:gd name="connsiteY282" fmla="*/ 577660 h 2151380"/>
                <a:gd name="connsiteX283" fmla="*/ 252158 w 2151380"/>
                <a:gd name="connsiteY283" fmla="*/ 545529 h 2151380"/>
                <a:gd name="connsiteX284" fmla="*/ 213043 w 2151380"/>
                <a:gd name="connsiteY284" fmla="*/ 609791 h 2151380"/>
                <a:gd name="connsiteX285" fmla="*/ 232600 w 2151380"/>
                <a:gd name="connsiteY285" fmla="*/ 619570 h 2151380"/>
                <a:gd name="connsiteX286" fmla="*/ 224218 w 2151380"/>
                <a:gd name="connsiteY286" fmla="*/ 636334 h 2151380"/>
                <a:gd name="connsiteX287" fmla="*/ 296863 w 2151380"/>
                <a:gd name="connsiteY287" fmla="*/ 672656 h 2151380"/>
                <a:gd name="connsiteX288" fmla="*/ 305244 w 2151380"/>
                <a:gd name="connsiteY288" fmla="*/ 657289 h 2151380"/>
                <a:gd name="connsiteX289" fmla="*/ 324803 w 2151380"/>
                <a:gd name="connsiteY289" fmla="*/ 667068 h 2151380"/>
                <a:gd name="connsiteX290" fmla="*/ 295465 w 2151380"/>
                <a:gd name="connsiteY290" fmla="*/ 727139 h 2151380"/>
                <a:gd name="connsiteX291" fmla="*/ 275908 w 2151380"/>
                <a:gd name="connsiteY291" fmla="*/ 717360 h 2151380"/>
                <a:gd name="connsiteX292" fmla="*/ 284289 w 2151380"/>
                <a:gd name="connsiteY292" fmla="*/ 701993 h 2151380"/>
                <a:gd name="connsiteX293" fmla="*/ 211645 w 2151380"/>
                <a:gd name="connsiteY293" fmla="*/ 665671 h 2151380"/>
                <a:gd name="connsiteX294" fmla="*/ 203263 w 2151380"/>
                <a:gd name="connsiteY294" fmla="*/ 681038 h 2151380"/>
                <a:gd name="connsiteX295" fmla="*/ 183705 w 2151380"/>
                <a:gd name="connsiteY295" fmla="*/ 671259 h 2151380"/>
                <a:gd name="connsiteX296" fmla="*/ 213043 w 2151380"/>
                <a:gd name="connsiteY296" fmla="*/ 609791 h 2151380"/>
                <a:gd name="connsiteX297" fmla="*/ 171133 w 2151380"/>
                <a:gd name="connsiteY297" fmla="*/ 699199 h 2151380"/>
                <a:gd name="connsiteX298" fmla="*/ 253555 w 2151380"/>
                <a:gd name="connsiteY298" fmla="*/ 729933 h 2151380"/>
                <a:gd name="connsiteX299" fmla="*/ 267525 w 2151380"/>
                <a:gd name="connsiteY299" fmla="*/ 738315 h 2151380"/>
                <a:gd name="connsiteX300" fmla="*/ 275908 w 2151380"/>
                <a:gd name="connsiteY300" fmla="*/ 750888 h 2151380"/>
                <a:gd name="connsiteX301" fmla="*/ 278701 w 2151380"/>
                <a:gd name="connsiteY301" fmla="*/ 767652 h 2151380"/>
                <a:gd name="connsiteX302" fmla="*/ 274510 w 2151380"/>
                <a:gd name="connsiteY302" fmla="*/ 787210 h 2151380"/>
                <a:gd name="connsiteX303" fmla="*/ 268923 w 2151380"/>
                <a:gd name="connsiteY303" fmla="*/ 801180 h 2151380"/>
                <a:gd name="connsiteX304" fmla="*/ 263334 w 2151380"/>
                <a:gd name="connsiteY304" fmla="*/ 812356 h 2151380"/>
                <a:gd name="connsiteX305" fmla="*/ 239585 w 2151380"/>
                <a:gd name="connsiteY305" fmla="*/ 803974 h 2151380"/>
                <a:gd name="connsiteX306" fmla="*/ 240983 w 2151380"/>
                <a:gd name="connsiteY306" fmla="*/ 801180 h 2151380"/>
                <a:gd name="connsiteX307" fmla="*/ 246570 w 2151380"/>
                <a:gd name="connsiteY307" fmla="*/ 794195 h 2151380"/>
                <a:gd name="connsiteX308" fmla="*/ 252158 w 2151380"/>
                <a:gd name="connsiteY308" fmla="*/ 784416 h 2151380"/>
                <a:gd name="connsiteX309" fmla="*/ 254953 w 2151380"/>
                <a:gd name="connsiteY309" fmla="*/ 771843 h 2151380"/>
                <a:gd name="connsiteX310" fmla="*/ 250761 w 2151380"/>
                <a:gd name="connsiteY310" fmla="*/ 763461 h 2151380"/>
                <a:gd name="connsiteX311" fmla="*/ 242379 w 2151380"/>
                <a:gd name="connsiteY311" fmla="*/ 757873 h 2151380"/>
                <a:gd name="connsiteX312" fmla="*/ 231203 w 2151380"/>
                <a:gd name="connsiteY312" fmla="*/ 753682 h 2151380"/>
                <a:gd name="connsiteX313" fmla="*/ 183705 w 2151380"/>
                <a:gd name="connsiteY313" fmla="*/ 735521 h 2151380"/>
                <a:gd name="connsiteX314" fmla="*/ 173926 w 2151380"/>
                <a:gd name="connsiteY314" fmla="*/ 762064 h 2151380"/>
                <a:gd name="connsiteX315" fmla="*/ 152971 w 2151380"/>
                <a:gd name="connsiteY315" fmla="*/ 753682 h 2151380"/>
                <a:gd name="connsiteX316" fmla="*/ 171133 w 2151380"/>
                <a:gd name="connsiteY316" fmla="*/ 699199 h 2151380"/>
                <a:gd name="connsiteX317" fmla="*/ 119443 w 2151380"/>
                <a:gd name="connsiteY317" fmla="*/ 862648 h 2151380"/>
                <a:gd name="connsiteX318" fmla="*/ 197675 w 2151380"/>
                <a:gd name="connsiteY318" fmla="*/ 840296 h 2151380"/>
                <a:gd name="connsiteX319" fmla="*/ 127825 w 2151380"/>
                <a:gd name="connsiteY319" fmla="*/ 823532 h 2151380"/>
                <a:gd name="connsiteX320" fmla="*/ 134810 w 2151380"/>
                <a:gd name="connsiteY320" fmla="*/ 795592 h 2151380"/>
                <a:gd name="connsiteX321" fmla="*/ 256349 w 2151380"/>
                <a:gd name="connsiteY321" fmla="*/ 824929 h 2151380"/>
                <a:gd name="connsiteX322" fmla="*/ 249364 w 2151380"/>
                <a:gd name="connsiteY322" fmla="*/ 854266 h 2151380"/>
                <a:gd name="connsiteX323" fmla="*/ 152971 w 2151380"/>
                <a:gd name="connsiteY323" fmla="*/ 880809 h 2151380"/>
                <a:gd name="connsiteX324" fmla="*/ 238188 w 2151380"/>
                <a:gd name="connsiteY324" fmla="*/ 900367 h 2151380"/>
                <a:gd name="connsiteX325" fmla="*/ 231203 w 2151380"/>
                <a:gd name="connsiteY325" fmla="*/ 928307 h 2151380"/>
                <a:gd name="connsiteX326" fmla="*/ 109664 w 2151380"/>
                <a:gd name="connsiteY326" fmla="*/ 898970 h 2151380"/>
                <a:gd name="connsiteX327" fmla="*/ 119443 w 2151380"/>
                <a:gd name="connsiteY327" fmla="*/ 862648 h 2151380"/>
                <a:gd name="connsiteX328" fmla="*/ 101283 w 2151380"/>
                <a:gd name="connsiteY328" fmla="*/ 1185355 h 2151380"/>
                <a:gd name="connsiteX329" fmla="*/ 98488 w 2151380"/>
                <a:gd name="connsiteY329" fmla="*/ 1146239 h 2151380"/>
                <a:gd name="connsiteX330" fmla="*/ 166941 w 2151380"/>
                <a:gd name="connsiteY330" fmla="*/ 1102932 h 2151380"/>
                <a:gd name="connsiteX331" fmla="*/ 95694 w 2151380"/>
                <a:gd name="connsiteY331" fmla="*/ 1107123 h 2151380"/>
                <a:gd name="connsiteX332" fmla="*/ 94298 w 2151380"/>
                <a:gd name="connsiteY332" fmla="*/ 1079183 h 2151380"/>
                <a:gd name="connsiteX333" fmla="*/ 218630 w 2151380"/>
                <a:gd name="connsiteY333" fmla="*/ 1072198 h 2151380"/>
                <a:gd name="connsiteX334" fmla="*/ 220028 w 2151380"/>
                <a:gd name="connsiteY334" fmla="*/ 1102932 h 2151380"/>
                <a:gd name="connsiteX335" fmla="*/ 136208 w 2151380"/>
                <a:gd name="connsiteY335" fmla="*/ 1156018 h 2151380"/>
                <a:gd name="connsiteX336" fmla="*/ 222821 w 2151380"/>
                <a:gd name="connsiteY336" fmla="*/ 1150430 h 2151380"/>
                <a:gd name="connsiteX337" fmla="*/ 224218 w 2151380"/>
                <a:gd name="connsiteY337" fmla="*/ 1178370 h 2151380"/>
                <a:gd name="connsiteX338" fmla="*/ 101283 w 2151380"/>
                <a:gd name="connsiteY338" fmla="*/ 1185355 h 2151380"/>
                <a:gd name="connsiteX339" fmla="*/ 200469 w 2151380"/>
                <a:gd name="connsiteY339" fmla="*/ 979996 h 2151380"/>
                <a:gd name="connsiteX340" fmla="*/ 197675 w 2151380"/>
                <a:gd name="connsiteY340" fmla="*/ 1019112 h 2151380"/>
                <a:gd name="connsiteX341" fmla="*/ 222821 w 2151380"/>
                <a:gd name="connsiteY341" fmla="*/ 1028891 h 2151380"/>
                <a:gd name="connsiteX342" fmla="*/ 220028 w 2151380"/>
                <a:gd name="connsiteY342" fmla="*/ 1059625 h 2151380"/>
                <a:gd name="connsiteX343" fmla="*/ 99885 w 2151380"/>
                <a:gd name="connsiteY343" fmla="*/ 1006539 h 2151380"/>
                <a:gd name="connsiteX344" fmla="*/ 102679 w 2151380"/>
                <a:gd name="connsiteY344" fmla="*/ 973011 h 2151380"/>
                <a:gd name="connsiteX345" fmla="*/ 231203 w 2151380"/>
                <a:gd name="connsiteY345" fmla="*/ 942277 h 2151380"/>
                <a:gd name="connsiteX346" fmla="*/ 228409 w 2151380"/>
                <a:gd name="connsiteY346" fmla="*/ 974407 h 2151380"/>
                <a:gd name="connsiteX347" fmla="*/ 200469 w 2151380"/>
                <a:gd name="connsiteY347" fmla="*/ 979996 h 2151380"/>
                <a:gd name="connsiteX348" fmla="*/ 252158 w 2151380"/>
                <a:gd name="connsiteY348" fmla="*/ 1637983 h 2151380"/>
                <a:gd name="connsiteX349" fmla="*/ 252158 w 2151380"/>
                <a:gd name="connsiteY349" fmla="*/ 1639380 h 2151380"/>
                <a:gd name="connsiteX350" fmla="*/ 249364 w 2151380"/>
                <a:gd name="connsiteY350" fmla="*/ 1642174 h 2151380"/>
                <a:gd name="connsiteX351" fmla="*/ 243776 w 2151380"/>
                <a:gd name="connsiteY351" fmla="*/ 1644968 h 2151380"/>
                <a:gd name="connsiteX352" fmla="*/ 240983 w 2151380"/>
                <a:gd name="connsiteY352" fmla="*/ 1644968 h 2151380"/>
                <a:gd name="connsiteX353" fmla="*/ 238188 w 2151380"/>
                <a:gd name="connsiteY353" fmla="*/ 1644968 h 2151380"/>
                <a:gd name="connsiteX354" fmla="*/ 236791 w 2151380"/>
                <a:gd name="connsiteY354" fmla="*/ 1640777 h 2151380"/>
                <a:gd name="connsiteX355" fmla="*/ 236791 w 2151380"/>
                <a:gd name="connsiteY355" fmla="*/ 1637983 h 2151380"/>
                <a:gd name="connsiteX356" fmla="*/ 231203 w 2151380"/>
                <a:gd name="connsiteY356" fmla="*/ 1639380 h 2151380"/>
                <a:gd name="connsiteX357" fmla="*/ 229806 w 2151380"/>
                <a:gd name="connsiteY357" fmla="*/ 1633792 h 2151380"/>
                <a:gd name="connsiteX358" fmla="*/ 231203 w 2151380"/>
                <a:gd name="connsiteY358" fmla="*/ 1630998 h 2151380"/>
                <a:gd name="connsiteX359" fmla="*/ 268923 w 2151380"/>
                <a:gd name="connsiteY359" fmla="*/ 1601661 h 2151380"/>
                <a:gd name="connsiteX360" fmla="*/ 284289 w 2151380"/>
                <a:gd name="connsiteY360" fmla="*/ 1589088 h 2151380"/>
                <a:gd name="connsiteX361" fmla="*/ 288480 w 2151380"/>
                <a:gd name="connsiteY361" fmla="*/ 1586294 h 2151380"/>
                <a:gd name="connsiteX362" fmla="*/ 288480 w 2151380"/>
                <a:gd name="connsiteY362" fmla="*/ 1584897 h 2151380"/>
                <a:gd name="connsiteX363" fmla="*/ 291274 w 2151380"/>
                <a:gd name="connsiteY363" fmla="*/ 1582103 h 2151380"/>
                <a:gd name="connsiteX364" fmla="*/ 296863 w 2151380"/>
                <a:gd name="connsiteY364" fmla="*/ 1573721 h 2151380"/>
                <a:gd name="connsiteX365" fmla="*/ 298259 w 2151380"/>
                <a:gd name="connsiteY365" fmla="*/ 1569530 h 2151380"/>
                <a:gd name="connsiteX366" fmla="*/ 303848 w 2151380"/>
                <a:gd name="connsiteY366" fmla="*/ 1575118 h 2151380"/>
                <a:gd name="connsiteX367" fmla="*/ 308038 w 2151380"/>
                <a:gd name="connsiteY367" fmla="*/ 1577912 h 2151380"/>
                <a:gd name="connsiteX368" fmla="*/ 306641 w 2151380"/>
                <a:gd name="connsiteY368" fmla="*/ 1601661 h 2151380"/>
                <a:gd name="connsiteX369" fmla="*/ 292671 w 2151380"/>
                <a:gd name="connsiteY369" fmla="*/ 1617028 h 2151380"/>
                <a:gd name="connsiteX370" fmla="*/ 281495 w 2151380"/>
                <a:gd name="connsiteY370" fmla="*/ 1622616 h 2151380"/>
                <a:gd name="connsiteX371" fmla="*/ 274510 w 2151380"/>
                <a:gd name="connsiteY371" fmla="*/ 1626807 h 2151380"/>
                <a:gd name="connsiteX372" fmla="*/ 267525 w 2151380"/>
                <a:gd name="connsiteY372" fmla="*/ 1633792 h 2151380"/>
                <a:gd name="connsiteX373" fmla="*/ 260540 w 2151380"/>
                <a:gd name="connsiteY373" fmla="*/ 1637983 h 2151380"/>
                <a:gd name="connsiteX374" fmla="*/ 256349 w 2151380"/>
                <a:gd name="connsiteY374" fmla="*/ 1640777 h 2151380"/>
                <a:gd name="connsiteX375" fmla="*/ 252158 w 2151380"/>
                <a:gd name="connsiteY375" fmla="*/ 1637983 h 2151380"/>
                <a:gd name="connsiteX376" fmla="*/ 458915 w 2151380"/>
                <a:gd name="connsiteY376" fmla="*/ 1619822 h 2151380"/>
                <a:gd name="connsiteX377" fmla="*/ 454723 w 2151380"/>
                <a:gd name="connsiteY377" fmla="*/ 1621219 h 2151380"/>
                <a:gd name="connsiteX378" fmla="*/ 454723 w 2151380"/>
                <a:gd name="connsiteY378" fmla="*/ 1624013 h 2151380"/>
                <a:gd name="connsiteX379" fmla="*/ 453326 w 2151380"/>
                <a:gd name="connsiteY379" fmla="*/ 1624013 h 2151380"/>
                <a:gd name="connsiteX380" fmla="*/ 453326 w 2151380"/>
                <a:gd name="connsiteY380" fmla="*/ 1625410 h 2151380"/>
                <a:gd name="connsiteX381" fmla="*/ 451930 w 2151380"/>
                <a:gd name="connsiteY381" fmla="*/ 1626807 h 2151380"/>
                <a:gd name="connsiteX382" fmla="*/ 449135 w 2151380"/>
                <a:gd name="connsiteY382" fmla="*/ 1630998 h 2151380"/>
                <a:gd name="connsiteX383" fmla="*/ 444945 w 2151380"/>
                <a:gd name="connsiteY383" fmla="*/ 1632395 h 2151380"/>
                <a:gd name="connsiteX384" fmla="*/ 443548 w 2151380"/>
                <a:gd name="connsiteY384" fmla="*/ 1635189 h 2151380"/>
                <a:gd name="connsiteX385" fmla="*/ 433768 w 2151380"/>
                <a:gd name="connsiteY385" fmla="*/ 1630998 h 2151380"/>
                <a:gd name="connsiteX386" fmla="*/ 423990 w 2151380"/>
                <a:gd name="connsiteY386" fmla="*/ 1624013 h 2151380"/>
                <a:gd name="connsiteX387" fmla="*/ 412813 w 2151380"/>
                <a:gd name="connsiteY387" fmla="*/ 1617028 h 2151380"/>
                <a:gd name="connsiteX388" fmla="*/ 403035 w 2151380"/>
                <a:gd name="connsiteY388" fmla="*/ 1615631 h 2151380"/>
                <a:gd name="connsiteX389" fmla="*/ 387668 w 2151380"/>
                <a:gd name="connsiteY389" fmla="*/ 1612837 h 2151380"/>
                <a:gd name="connsiteX390" fmla="*/ 391858 w 2151380"/>
                <a:gd name="connsiteY390" fmla="*/ 1617028 h 2151380"/>
                <a:gd name="connsiteX391" fmla="*/ 396050 w 2151380"/>
                <a:gd name="connsiteY391" fmla="*/ 1621219 h 2151380"/>
                <a:gd name="connsiteX392" fmla="*/ 407225 w 2151380"/>
                <a:gd name="connsiteY392" fmla="*/ 1633792 h 2151380"/>
                <a:gd name="connsiteX393" fmla="*/ 411416 w 2151380"/>
                <a:gd name="connsiteY393" fmla="*/ 1637983 h 2151380"/>
                <a:gd name="connsiteX394" fmla="*/ 415608 w 2151380"/>
                <a:gd name="connsiteY394" fmla="*/ 1637983 h 2151380"/>
                <a:gd name="connsiteX395" fmla="*/ 422593 w 2151380"/>
                <a:gd name="connsiteY395" fmla="*/ 1646365 h 2151380"/>
                <a:gd name="connsiteX396" fmla="*/ 426783 w 2151380"/>
                <a:gd name="connsiteY396" fmla="*/ 1650556 h 2151380"/>
                <a:gd name="connsiteX397" fmla="*/ 428180 w 2151380"/>
                <a:gd name="connsiteY397" fmla="*/ 1650556 h 2151380"/>
                <a:gd name="connsiteX398" fmla="*/ 430975 w 2151380"/>
                <a:gd name="connsiteY398" fmla="*/ 1654747 h 2151380"/>
                <a:gd name="connsiteX399" fmla="*/ 429578 w 2151380"/>
                <a:gd name="connsiteY399" fmla="*/ 1665923 h 2151380"/>
                <a:gd name="connsiteX400" fmla="*/ 429578 w 2151380"/>
                <a:gd name="connsiteY400" fmla="*/ 1671511 h 2151380"/>
                <a:gd name="connsiteX401" fmla="*/ 428180 w 2151380"/>
                <a:gd name="connsiteY401" fmla="*/ 1675702 h 2151380"/>
                <a:gd name="connsiteX402" fmla="*/ 428180 w 2151380"/>
                <a:gd name="connsiteY402" fmla="*/ 1684084 h 2151380"/>
                <a:gd name="connsiteX403" fmla="*/ 429578 w 2151380"/>
                <a:gd name="connsiteY403" fmla="*/ 1681290 h 2151380"/>
                <a:gd name="connsiteX404" fmla="*/ 426783 w 2151380"/>
                <a:gd name="connsiteY404" fmla="*/ 1698054 h 2151380"/>
                <a:gd name="connsiteX405" fmla="*/ 410020 w 2151380"/>
                <a:gd name="connsiteY405" fmla="*/ 1707833 h 2151380"/>
                <a:gd name="connsiteX406" fmla="*/ 401638 w 2151380"/>
                <a:gd name="connsiteY406" fmla="*/ 1712024 h 2151380"/>
                <a:gd name="connsiteX407" fmla="*/ 394653 w 2151380"/>
                <a:gd name="connsiteY407" fmla="*/ 1717612 h 2151380"/>
                <a:gd name="connsiteX408" fmla="*/ 383476 w 2151380"/>
                <a:gd name="connsiteY408" fmla="*/ 1724597 h 2151380"/>
                <a:gd name="connsiteX409" fmla="*/ 379285 w 2151380"/>
                <a:gd name="connsiteY409" fmla="*/ 1727391 h 2151380"/>
                <a:gd name="connsiteX410" fmla="*/ 372300 w 2151380"/>
                <a:gd name="connsiteY410" fmla="*/ 1731582 h 2151380"/>
                <a:gd name="connsiteX411" fmla="*/ 359728 w 2151380"/>
                <a:gd name="connsiteY411" fmla="*/ 1744155 h 2151380"/>
                <a:gd name="connsiteX412" fmla="*/ 345758 w 2151380"/>
                <a:gd name="connsiteY412" fmla="*/ 1751140 h 2151380"/>
                <a:gd name="connsiteX413" fmla="*/ 340170 w 2151380"/>
                <a:gd name="connsiteY413" fmla="*/ 1752537 h 2151380"/>
                <a:gd name="connsiteX414" fmla="*/ 335978 w 2151380"/>
                <a:gd name="connsiteY414" fmla="*/ 1755331 h 2151380"/>
                <a:gd name="connsiteX415" fmla="*/ 327596 w 2151380"/>
                <a:gd name="connsiteY415" fmla="*/ 1758125 h 2151380"/>
                <a:gd name="connsiteX416" fmla="*/ 328993 w 2151380"/>
                <a:gd name="connsiteY416" fmla="*/ 1755331 h 2151380"/>
                <a:gd name="connsiteX417" fmla="*/ 324803 w 2151380"/>
                <a:gd name="connsiteY417" fmla="*/ 1758125 h 2151380"/>
                <a:gd name="connsiteX418" fmla="*/ 323405 w 2151380"/>
                <a:gd name="connsiteY418" fmla="*/ 1760919 h 2151380"/>
                <a:gd name="connsiteX419" fmla="*/ 315023 w 2151380"/>
                <a:gd name="connsiteY419" fmla="*/ 1767904 h 2151380"/>
                <a:gd name="connsiteX420" fmla="*/ 313626 w 2151380"/>
                <a:gd name="connsiteY420" fmla="*/ 1767904 h 2151380"/>
                <a:gd name="connsiteX421" fmla="*/ 308038 w 2151380"/>
                <a:gd name="connsiteY421" fmla="*/ 1772095 h 2151380"/>
                <a:gd name="connsiteX422" fmla="*/ 301053 w 2151380"/>
                <a:gd name="connsiteY422" fmla="*/ 1769301 h 2151380"/>
                <a:gd name="connsiteX423" fmla="*/ 287083 w 2151380"/>
                <a:gd name="connsiteY423" fmla="*/ 1755331 h 2151380"/>
                <a:gd name="connsiteX424" fmla="*/ 280098 w 2151380"/>
                <a:gd name="connsiteY424" fmla="*/ 1741361 h 2151380"/>
                <a:gd name="connsiteX425" fmla="*/ 278701 w 2151380"/>
                <a:gd name="connsiteY425" fmla="*/ 1737170 h 2151380"/>
                <a:gd name="connsiteX426" fmla="*/ 275908 w 2151380"/>
                <a:gd name="connsiteY426" fmla="*/ 1734376 h 2151380"/>
                <a:gd name="connsiteX427" fmla="*/ 273113 w 2151380"/>
                <a:gd name="connsiteY427" fmla="*/ 1728788 h 2151380"/>
                <a:gd name="connsiteX428" fmla="*/ 273113 w 2151380"/>
                <a:gd name="connsiteY428" fmla="*/ 1723200 h 2151380"/>
                <a:gd name="connsiteX429" fmla="*/ 270319 w 2151380"/>
                <a:gd name="connsiteY429" fmla="*/ 1717612 h 2151380"/>
                <a:gd name="connsiteX430" fmla="*/ 268923 w 2151380"/>
                <a:gd name="connsiteY430" fmla="*/ 1712024 h 2151380"/>
                <a:gd name="connsiteX431" fmla="*/ 268923 w 2151380"/>
                <a:gd name="connsiteY431" fmla="*/ 1716215 h 2151380"/>
                <a:gd name="connsiteX432" fmla="*/ 264731 w 2151380"/>
                <a:gd name="connsiteY432" fmla="*/ 1709230 h 2151380"/>
                <a:gd name="connsiteX433" fmla="*/ 270319 w 2151380"/>
                <a:gd name="connsiteY433" fmla="*/ 1707833 h 2151380"/>
                <a:gd name="connsiteX434" fmla="*/ 271716 w 2151380"/>
                <a:gd name="connsiteY434" fmla="*/ 1705039 h 2151380"/>
                <a:gd name="connsiteX435" fmla="*/ 275908 w 2151380"/>
                <a:gd name="connsiteY435" fmla="*/ 1705039 h 2151380"/>
                <a:gd name="connsiteX436" fmla="*/ 280098 w 2151380"/>
                <a:gd name="connsiteY436" fmla="*/ 1702245 h 2151380"/>
                <a:gd name="connsiteX437" fmla="*/ 282893 w 2151380"/>
                <a:gd name="connsiteY437" fmla="*/ 1705039 h 2151380"/>
                <a:gd name="connsiteX438" fmla="*/ 282893 w 2151380"/>
                <a:gd name="connsiteY438" fmla="*/ 1707833 h 2151380"/>
                <a:gd name="connsiteX439" fmla="*/ 289878 w 2151380"/>
                <a:gd name="connsiteY439" fmla="*/ 1727391 h 2151380"/>
                <a:gd name="connsiteX440" fmla="*/ 299656 w 2151380"/>
                <a:gd name="connsiteY440" fmla="*/ 1745552 h 2151380"/>
                <a:gd name="connsiteX441" fmla="*/ 305244 w 2151380"/>
                <a:gd name="connsiteY441" fmla="*/ 1749743 h 2151380"/>
                <a:gd name="connsiteX442" fmla="*/ 312229 w 2151380"/>
                <a:gd name="connsiteY442" fmla="*/ 1746949 h 2151380"/>
                <a:gd name="connsiteX443" fmla="*/ 328993 w 2151380"/>
                <a:gd name="connsiteY443" fmla="*/ 1735773 h 2151380"/>
                <a:gd name="connsiteX444" fmla="*/ 348551 w 2151380"/>
                <a:gd name="connsiteY444" fmla="*/ 1725994 h 2151380"/>
                <a:gd name="connsiteX445" fmla="*/ 363918 w 2151380"/>
                <a:gd name="connsiteY445" fmla="*/ 1713421 h 2151380"/>
                <a:gd name="connsiteX446" fmla="*/ 379285 w 2151380"/>
                <a:gd name="connsiteY446" fmla="*/ 1703642 h 2151380"/>
                <a:gd name="connsiteX447" fmla="*/ 391858 w 2151380"/>
                <a:gd name="connsiteY447" fmla="*/ 1695260 h 2151380"/>
                <a:gd name="connsiteX448" fmla="*/ 404431 w 2151380"/>
                <a:gd name="connsiteY448" fmla="*/ 1685481 h 2151380"/>
                <a:gd name="connsiteX449" fmla="*/ 410020 w 2151380"/>
                <a:gd name="connsiteY449" fmla="*/ 1671511 h 2151380"/>
                <a:gd name="connsiteX450" fmla="*/ 398843 w 2151380"/>
                <a:gd name="connsiteY450" fmla="*/ 1660335 h 2151380"/>
                <a:gd name="connsiteX451" fmla="*/ 393255 w 2151380"/>
                <a:gd name="connsiteY451" fmla="*/ 1656144 h 2151380"/>
                <a:gd name="connsiteX452" fmla="*/ 389065 w 2151380"/>
                <a:gd name="connsiteY452" fmla="*/ 1651953 h 2151380"/>
                <a:gd name="connsiteX453" fmla="*/ 380683 w 2151380"/>
                <a:gd name="connsiteY453" fmla="*/ 1651953 h 2151380"/>
                <a:gd name="connsiteX454" fmla="*/ 373698 w 2151380"/>
                <a:gd name="connsiteY454" fmla="*/ 1650556 h 2151380"/>
                <a:gd name="connsiteX455" fmla="*/ 365315 w 2151380"/>
                <a:gd name="connsiteY455" fmla="*/ 1649159 h 2151380"/>
                <a:gd name="connsiteX456" fmla="*/ 363918 w 2151380"/>
                <a:gd name="connsiteY456" fmla="*/ 1654747 h 2151380"/>
                <a:gd name="connsiteX457" fmla="*/ 368110 w 2151380"/>
                <a:gd name="connsiteY457" fmla="*/ 1653350 h 2151380"/>
                <a:gd name="connsiteX458" fmla="*/ 368110 w 2151380"/>
                <a:gd name="connsiteY458" fmla="*/ 1656144 h 2151380"/>
                <a:gd name="connsiteX459" fmla="*/ 368110 w 2151380"/>
                <a:gd name="connsiteY459" fmla="*/ 1660335 h 2151380"/>
                <a:gd name="connsiteX460" fmla="*/ 366713 w 2151380"/>
                <a:gd name="connsiteY460" fmla="*/ 1665923 h 2151380"/>
                <a:gd name="connsiteX461" fmla="*/ 356933 w 2151380"/>
                <a:gd name="connsiteY461" fmla="*/ 1668717 h 2151380"/>
                <a:gd name="connsiteX462" fmla="*/ 344360 w 2151380"/>
                <a:gd name="connsiteY462" fmla="*/ 1657541 h 2151380"/>
                <a:gd name="connsiteX463" fmla="*/ 333185 w 2151380"/>
                <a:gd name="connsiteY463" fmla="*/ 1647762 h 2151380"/>
                <a:gd name="connsiteX464" fmla="*/ 331788 w 2151380"/>
                <a:gd name="connsiteY464" fmla="*/ 1653350 h 2151380"/>
                <a:gd name="connsiteX465" fmla="*/ 328993 w 2151380"/>
                <a:gd name="connsiteY465" fmla="*/ 1658938 h 2151380"/>
                <a:gd name="connsiteX466" fmla="*/ 335978 w 2151380"/>
                <a:gd name="connsiteY466" fmla="*/ 1664526 h 2151380"/>
                <a:gd name="connsiteX467" fmla="*/ 341566 w 2151380"/>
                <a:gd name="connsiteY467" fmla="*/ 1668717 h 2151380"/>
                <a:gd name="connsiteX468" fmla="*/ 347155 w 2151380"/>
                <a:gd name="connsiteY468" fmla="*/ 1674305 h 2151380"/>
                <a:gd name="connsiteX469" fmla="*/ 348551 w 2151380"/>
                <a:gd name="connsiteY469" fmla="*/ 1681290 h 2151380"/>
                <a:gd name="connsiteX470" fmla="*/ 347155 w 2151380"/>
                <a:gd name="connsiteY470" fmla="*/ 1684084 h 2151380"/>
                <a:gd name="connsiteX471" fmla="*/ 347155 w 2151380"/>
                <a:gd name="connsiteY471" fmla="*/ 1686878 h 2151380"/>
                <a:gd name="connsiteX472" fmla="*/ 342963 w 2151380"/>
                <a:gd name="connsiteY472" fmla="*/ 1685481 h 2151380"/>
                <a:gd name="connsiteX473" fmla="*/ 342963 w 2151380"/>
                <a:gd name="connsiteY473" fmla="*/ 1688275 h 2151380"/>
                <a:gd name="connsiteX474" fmla="*/ 340170 w 2151380"/>
                <a:gd name="connsiteY474" fmla="*/ 1686878 h 2151380"/>
                <a:gd name="connsiteX475" fmla="*/ 340170 w 2151380"/>
                <a:gd name="connsiteY475" fmla="*/ 1689672 h 2151380"/>
                <a:gd name="connsiteX476" fmla="*/ 337375 w 2151380"/>
                <a:gd name="connsiteY476" fmla="*/ 1691069 h 2151380"/>
                <a:gd name="connsiteX477" fmla="*/ 330390 w 2151380"/>
                <a:gd name="connsiteY477" fmla="*/ 1685481 h 2151380"/>
                <a:gd name="connsiteX478" fmla="*/ 317818 w 2151380"/>
                <a:gd name="connsiteY478" fmla="*/ 1677099 h 2151380"/>
                <a:gd name="connsiteX479" fmla="*/ 305244 w 2151380"/>
                <a:gd name="connsiteY479" fmla="*/ 1677099 h 2151380"/>
                <a:gd name="connsiteX480" fmla="*/ 291274 w 2151380"/>
                <a:gd name="connsiteY480" fmla="*/ 1685481 h 2151380"/>
                <a:gd name="connsiteX481" fmla="*/ 284289 w 2151380"/>
                <a:gd name="connsiteY481" fmla="*/ 1691069 h 2151380"/>
                <a:gd name="connsiteX482" fmla="*/ 278701 w 2151380"/>
                <a:gd name="connsiteY482" fmla="*/ 1692466 h 2151380"/>
                <a:gd name="connsiteX483" fmla="*/ 267525 w 2151380"/>
                <a:gd name="connsiteY483" fmla="*/ 1692466 h 2151380"/>
                <a:gd name="connsiteX484" fmla="*/ 270319 w 2151380"/>
                <a:gd name="connsiteY484" fmla="*/ 1688275 h 2151380"/>
                <a:gd name="connsiteX485" fmla="*/ 266128 w 2151380"/>
                <a:gd name="connsiteY485" fmla="*/ 1688275 h 2151380"/>
                <a:gd name="connsiteX486" fmla="*/ 264731 w 2151380"/>
                <a:gd name="connsiteY486" fmla="*/ 1684084 h 2151380"/>
                <a:gd name="connsiteX487" fmla="*/ 263334 w 2151380"/>
                <a:gd name="connsiteY487" fmla="*/ 1682687 h 2151380"/>
                <a:gd name="connsiteX488" fmla="*/ 266128 w 2151380"/>
                <a:gd name="connsiteY488" fmla="*/ 1677099 h 2151380"/>
                <a:gd name="connsiteX489" fmla="*/ 264731 w 2151380"/>
                <a:gd name="connsiteY489" fmla="*/ 1677099 h 2151380"/>
                <a:gd name="connsiteX490" fmla="*/ 264731 w 2151380"/>
                <a:gd name="connsiteY490" fmla="*/ 1674305 h 2151380"/>
                <a:gd name="connsiteX491" fmla="*/ 268923 w 2151380"/>
                <a:gd name="connsiteY491" fmla="*/ 1667320 h 2151380"/>
                <a:gd name="connsiteX492" fmla="*/ 280098 w 2151380"/>
                <a:gd name="connsiteY492" fmla="*/ 1661732 h 2151380"/>
                <a:gd name="connsiteX493" fmla="*/ 288480 w 2151380"/>
                <a:gd name="connsiteY493" fmla="*/ 1653350 h 2151380"/>
                <a:gd name="connsiteX494" fmla="*/ 288480 w 2151380"/>
                <a:gd name="connsiteY494" fmla="*/ 1650556 h 2151380"/>
                <a:gd name="connsiteX495" fmla="*/ 285686 w 2151380"/>
                <a:gd name="connsiteY495" fmla="*/ 1646365 h 2151380"/>
                <a:gd name="connsiteX496" fmla="*/ 280098 w 2151380"/>
                <a:gd name="connsiteY496" fmla="*/ 1640777 h 2151380"/>
                <a:gd name="connsiteX497" fmla="*/ 284289 w 2151380"/>
                <a:gd name="connsiteY497" fmla="*/ 1629601 h 2151380"/>
                <a:gd name="connsiteX498" fmla="*/ 289878 w 2151380"/>
                <a:gd name="connsiteY498" fmla="*/ 1625410 h 2151380"/>
                <a:gd name="connsiteX499" fmla="*/ 292671 w 2151380"/>
                <a:gd name="connsiteY499" fmla="*/ 1626807 h 2151380"/>
                <a:gd name="connsiteX500" fmla="*/ 295465 w 2151380"/>
                <a:gd name="connsiteY500" fmla="*/ 1626807 h 2151380"/>
                <a:gd name="connsiteX501" fmla="*/ 299656 w 2151380"/>
                <a:gd name="connsiteY501" fmla="*/ 1629601 h 2151380"/>
                <a:gd name="connsiteX502" fmla="*/ 306641 w 2151380"/>
                <a:gd name="connsiteY502" fmla="*/ 1630998 h 2151380"/>
                <a:gd name="connsiteX503" fmla="*/ 316420 w 2151380"/>
                <a:gd name="connsiteY503" fmla="*/ 1632395 h 2151380"/>
                <a:gd name="connsiteX504" fmla="*/ 317818 w 2151380"/>
                <a:gd name="connsiteY504" fmla="*/ 1635189 h 2151380"/>
                <a:gd name="connsiteX505" fmla="*/ 310833 w 2151380"/>
                <a:gd name="connsiteY505" fmla="*/ 1633792 h 2151380"/>
                <a:gd name="connsiteX506" fmla="*/ 317818 w 2151380"/>
                <a:gd name="connsiteY506" fmla="*/ 1635189 h 2151380"/>
                <a:gd name="connsiteX507" fmla="*/ 320611 w 2151380"/>
                <a:gd name="connsiteY507" fmla="*/ 1633792 h 2151380"/>
                <a:gd name="connsiteX508" fmla="*/ 319214 w 2151380"/>
                <a:gd name="connsiteY508" fmla="*/ 1630998 h 2151380"/>
                <a:gd name="connsiteX509" fmla="*/ 308038 w 2151380"/>
                <a:gd name="connsiteY509" fmla="*/ 1619822 h 2151380"/>
                <a:gd name="connsiteX510" fmla="*/ 312229 w 2151380"/>
                <a:gd name="connsiteY510" fmla="*/ 1608646 h 2151380"/>
                <a:gd name="connsiteX511" fmla="*/ 320611 w 2151380"/>
                <a:gd name="connsiteY511" fmla="*/ 1607249 h 2151380"/>
                <a:gd name="connsiteX512" fmla="*/ 320611 w 2151380"/>
                <a:gd name="connsiteY512" fmla="*/ 1612837 h 2151380"/>
                <a:gd name="connsiteX513" fmla="*/ 322008 w 2151380"/>
                <a:gd name="connsiteY513" fmla="*/ 1608646 h 2151380"/>
                <a:gd name="connsiteX514" fmla="*/ 322008 w 2151380"/>
                <a:gd name="connsiteY514" fmla="*/ 1607249 h 2151380"/>
                <a:gd name="connsiteX515" fmla="*/ 324803 w 2151380"/>
                <a:gd name="connsiteY515" fmla="*/ 1604455 h 2151380"/>
                <a:gd name="connsiteX516" fmla="*/ 328993 w 2151380"/>
                <a:gd name="connsiteY516" fmla="*/ 1601661 h 2151380"/>
                <a:gd name="connsiteX517" fmla="*/ 331788 w 2151380"/>
                <a:gd name="connsiteY517" fmla="*/ 1597470 h 2151380"/>
                <a:gd name="connsiteX518" fmla="*/ 330390 w 2151380"/>
                <a:gd name="connsiteY518" fmla="*/ 1589088 h 2151380"/>
                <a:gd name="connsiteX519" fmla="*/ 328993 w 2151380"/>
                <a:gd name="connsiteY519" fmla="*/ 1573721 h 2151380"/>
                <a:gd name="connsiteX520" fmla="*/ 333185 w 2151380"/>
                <a:gd name="connsiteY520" fmla="*/ 1556957 h 2151380"/>
                <a:gd name="connsiteX521" fmla="*/ 335978 w 2151380"/>
                <a:gd name="connsiteY521" fmla="*/ 1552766 h 2151380"/>
                <a:gd name="connsiteX522" fmla="*/ 341566 w 2151380"/>
                <a:gd name="connsiteY522" fmla="*/ 1558354 h 2151380"/>
                <a:gd name="connsiteX523" fmla="*/ 345758 w 2151380"/>
                <a:gd name="connsiteY523" fmla="*/ 1561148 h 2151380"/>
                <a:gd name="connsiteX524" fmla="*/ 347155 w 2151380"/>
                <a:gd name="connsiteY524" fmla="*/ 1565339 h 2151380"/>
                <a:gd name="connsiteX525" fmla="*/ 352743 w 2151380"/>
                <a:gd name="connsiteY525" fmla="*/ 1573721 h 2151380"/>
                <a:gd name="connsiteX526" fmla="*/ 366713 w 2151380"/>
                <a:gd name="connsiteY526" fmla="*/ 1584897 h 2151380"/>
                <a:gd name="connsiteX527" fmla="*/ 373698 w 2151380"/>
                <a:gd name="connsiteY527" fmla="*/ 1583500 h 2151380"/>
                <a:gd name="connsiteX528" fmla="*/ 372300 w 2151380"/>
                <a:gd name="connsiteY528" fmla="*/ 1577912 h 2151380"/>
                <a:gd name="connsiteX529" fmla="*/ 372300 w 2151380"/>
                <a:gd name="connsiteY529" fmla="*/ 1572324 h 2151380"/>
                <a:gd name="connsiteX530" fmla="*/ 373698 w 2151380"/>
                <a:gd name="connsiteY530" fmla="*/ 1566736 h 2151380"/>
                <a:gd name="connsiteX531" fmla="*/ 384873 w 2151380"/>
                <a:gd name="connsiteY531" fmla="*/ 1558354 h 2151380"/>
                <a:gd name="connsiteX532" fmla="*/ 397446 w 2151380"/>
                <a:gd name="connsiteY532" fmla="*/ 1552766 h 2151380"/>
                <a:gd name="connsiteX533" fmla="*/ 410020 w 2151380"/>
                <a:gd name="connsiteY533" fmla="*/ 1554163 h 2151380"/>
                <a:gd name="connsiteX534" fmla="*/ 414210 w 2151380"/>
                <a:gd name="connsiteY534" fmla="*/ 1565339 h 2151380"/>
                <a:gd name="connsiteX535" fmla="*/ 419798 w 2151380"/>
                <a:gd name="connsiteY535" fmla="*/ 1568133 h 2151380"/>
                <a:gd name="connsiteX536" fmla="*/ 426783 w 2151380"/>
                <a:gd name="connsiteY536" fmla="*/ 1569530 h 2151380"/>
                <a:gd name="connsiteX537" fmla="*/ 443548 w 2151380"/>
                <a:gd name="connsiteY537" fmla="*/ 1561148 h 2151380"/>
                <a:gd name="connsiteX538" fmla="*/ 451930 w 2151380"/>
                <a:gd name="connsiteY538" fmla="*/ 1552766 h 2151380"/>
                <a:gd name="connsiteX539" fmla="*/ 454723 w 2151380"/>
                <a:gd name="connsiteY539" fmla="*/ 1551369 h 2151380"/>
                <a:gd name="connsiteX540" fmla="*/ 456120 w 2151380"/>
                <a:gd name="connsiteY540" fmla="*/ 1552766 h 2151380"/>
                <a:gd name="connsiteX541" fmla="*/ 457518 w 2151380"/>
                <a:gd name="connsiteY541" fmla="*/ 1551369 h 2151380"/>
                <a:gd name="connsiteX542" fmla="*/ 460311 w 2151380"/>
                <a:gd name="connsiteY542" fmla="*/ 1559751 h 2151380"/>
                <a:gd name="connsiteX543" fmla="*/ 463105 w 2151380"/>
                <a:gd name="connsiteY543" fmla="*/ 1577912 h 2151380"/>
                <a:gd name="connsiteX544" fmla="*/ 458915 w 2151380"/>
                <a:gd name="connsiteY544" fmla="*/ 1593279 h 2151380"/>
                <a:gd name="connsiteX545" fmla="*/ 450533 w 2151380"/>
                <a:gd name="connsiteY545" fmla="*/ 1596073 h 2151380"/>
                <a:gd name="connsiteX546" fmla="*/ 443548 w 2151380"/>
                <a:gd name="connsiteY546" fmla="*/ 1596073 h 2151380"/>
                <a:gd name="connsiteX547" fmla="*/ 451930 w 2151380"/>
                <a:gd name="connsiteY547" fmla="*/ 1600264 h 2151380"/>
                <a:gd name="connsiteX548" fmla="*/ 456120 w 2151380"/>
                <a:gd name="connsiteY548" fmla="*/ 1603058 h 2151380"/>
                <a:gd name="connsiteX549" fmla="*/ 458915 w 2151380"/>
                <a:gd name="connsiteY549" fmla="*/ 1604455 h 2151380"/>
                <a:gd name="connsiteX550" fmla="*/ 463105 w 2151380"/>
                <a:gd name="connsiteY550" fmla="*/ 1607249 h 2151380"/>
                <a:gd name="connsiteX551" fmla="*/ 465900 w 2151380"/>
                <a:gd name="connsiteY551" fmla="*/ 1605852 h 2151380"/>
                <a:gd name="connsiteX552" fmla="*/ 467296 w 2151380"/>
                <a:gd name="connsiteY552" fmla="*/ 1608646 h 2151380"/>
                <a:gd name="connsiteX553" fmla="*/ 467296 w 2151380"/>
                <a:gd name="connsiteY553" fmla="*/ 1610043 h 2151380"/>
                <a:gd name="connsiteX554" fmla="*/ 468693 w 2151380"/>
                <a:gd name="connsiteY554" fmla="*/ 1612837 h 2151380"/>
                <a:gd name="connsiteX555" fmla="*/ 458915 w 2151380"/>
                <a:gd name="connsiteY555" fmla="*/ 1619822 h 2151380"/>
                <a:gd name="connsiteX556" fmla="*/ 506413 w 2151380"/>
                <a:gd name="connsiteY556" fmla="*/ 1913191 h 2151380"/>
                <a:gd name="connsiteX557" fmla="*/ 505015 w 2151380"/>
                <a:gd name="connsiteY557" fmla="*/ 1909001 h 2151380"/>
                <a:gd name="connsiteX558" fmla="*/ 503618 w 2151380"/>
                <a:gd name="connsiteY558" fmla="*/ 1903413 h 2151380"/>
                <a:gd name="connsiteX559" fmla="*/ 502221 w 2151380"/>
                <a:gd name="connsiteY559" fmla="*/ 1900619 h 2151380"/>
                <a:gd name="connsiteX560" fmla="*/ 503618 w 2151380"/>
                <a:gd name="connsiteY560" fmla="*/ 1896428 h 2151380"/>
                <a:gd name="connsiteX561" fmla="*/ 513398 w 2151380"/>
                <a:gd name="connsiteY561" fmla="*/ 1889443 h 2151380"/>
                <a:gd name="connsiteX562" fmla="*/ 521780 w 2151380"/>
                <a:gd name="connsiteY562" fmla="*/ 1885251 h 2151380"/>
                <a:gd name="connsiteX563" fmla="*/ 530161 w 2151380"/>
                <a:gd name="connsiteY563" fmla="*/ 1886649 h 2151380"/>
                <a:gd name="connsiteX564" fmla="*/ 535750 w 2151380"/>
                <a:gd name="connsiteY564" fmla="*/ 1889443 h 2151380"/>
                <a:gd name="connsiteX565" fmla="*/ 539940 w 2151380"/>
                <a:gd name="connsiteY565" fmla="*/ 1889443 h 2151380"/>
                <a:gd name="connsiteX566" fmla="*/ 538543 w 2151380"/>
                <a:gd name="connsiteY566" fmla="*/ 1890840 h 2151380"/>
                <a:gd name="connsiteX567" fmla="*/ 544131 w 2151380"/>
                <a:gd name="connsiteY567" fmla="*/ 1892236 h 2151380"/>
                <a:gd name="connsiteX568" fmla="*/ 555308 w 2151380"/>
                <a:gd name="connsiteY568" fmla="*/ 1896428 h 2151380"/>
                <a:gd name="connsiteX569" fmla="*/ 552513 w 2151380"/>
                <a:gd name="connsiteY569" fmla="*/ 1896428 h 2151380"/>
                <a:gd name="connsiteX570" fmla="*/ 548323 w 2151380"/>
                <a:gd name="connsiteY570" fmla="*/ 1897825 h 2151380"/>
                <a:gd name="connsiteX571" fmla="*/ 545528 w 2151380"/>
                <a:gd name="connsiteY571" fmla="*/ 1899221 h 2151380"/>
                <a:gd name="connsiteX572" fmla="*/ 546925 w 2151380"/>
                <a:gd name="connsiteY572" fmla="*/ 1900619 h 2151380"/>
                <a:gd name="connsiteX573" fmla="*/ 546925 w 2151380"/>
                <a:gd name="connsiteY573" fmla="*/ 1903413 h 2151380"/>
                <a:gd name="connsiteX574" fmla="*/ 544131 w 2151380"/>
                <a:gd name="connsiteY574" fmla="*/ 1903413 h 2151380"/>
                <a:gd name="connsiteX575" fmla="*/ 542735 w 2151380"/>
                <a:gd name="connsiteY575" fmla="*/ 1907604 h 2151380"/>
                <a:gd name="connsiteX576" fmla="*/ 532955 w 2151380"/>
                <a:gd name="connsiteY576" fmla="*/ 1906206 h 2151380"/>
                <a:gd name="connsiteX577" fmla="*/ 525970 w 2151380"/>
                <a:gd name="connsiteY577" fmla="*/ 1906206 h 2151380"/>
                <a:gd name="connsiteX578" fmla="*/ 521780 w 2151380"/>
                <a:gd name="connsiteY578" fmla="*/ 1909001 h 2151380"/>
                <a:gd name="connsiteX579" fmla="*/ 512000 w 2151380"/>
                <a:gd name="connsiteY579" fmla="*/ 1914589 h 2151380"/>
                <a:gd name="connsiteX580" fmla="*/ 507810 w 2151380"/>
                <a:gd name="connsiteY580" fmla="*/ 1913191 h 2151380"/>
                <a:gd name="connsiteX581" fmla="*/ 506413 w 2151380"/>
                <a:gd name="connsiteY581" fmla="*/ 1913191 h 2151380"/>
                <a:gd name="connsiteX582" fmla="*/ 647510 w 2151380"/>
                <a:gd name="connsiteY582" fmla="*/ 1942529 h 2151380"/>
                <a:gd name="connsiteX583" fmla="*/ 644715 w 2151380"/>
                <a:gd name="connsiteY583" fmla="*/ 1942529 h 2151380"/>
                <a:gd name="connsiteX584" fmla="*/ 641921 w 2151380"/>
                <a:gd name="connsiteY584" fmla="*/ 1945323 h 2151380"/>
                <a:gd name="connsiteX585" fmla="*/ 637730 w 2151380"/>
                <a:gd name="connsiteY585" fmla="*/ 1956499 h 2151380"/>
                <a:gd name="connsiteX586" fmla="*/ 636333 w 2151380"/>
                <a:gd name="connsiteY586" fmla="*/ 1966278 h 2151380"/>
                <a:gd name="connsiteX587" fmla="*/ 633540 w 2151380"/>
                <a:gd name="connsiteY587" fmla="*/ 1973263 h 2151380"/>
                <a:gd name="connsiteX588" fmla="*/ 630745 w 2151380"/>
                <a:gd name="connsiteY588" fmla="*/ 1973263 h 2151380"/>
                <a:gd name="connsiteX589" fmla="*/ 627951 w 2151380"/>
                <a:gd name="connsiteY589" fmla="*/ 1974660 h 2151380"/>
                <a:gd name="connsiteX590" fmla="*/ 627951 w 2151380"/>
                <a:gd name="connsiteY590" fmla="*/ 1966278 h 2151380"/>
                <a:gd name="connsiteX591" fmla="*/ 625158 w 2151380"/>
                <a:gd name="connsiteY591" fmla="*/ 1969071 h 2151380"/>
                <a:gd name="connsiteX592" fmla="*/ 623760 w 2151380"/>
                <a:gd name="connsiteY592" fmla="*/ 1971866 h 2151380"/>
                <a:gd name="connsiteX593" fmla="*/ 620966 w 2151380"/>
                <a:gd name="connsiteY593" fmla="*/ 1970469 h 2151380"/>
                <a:gd name="connsiteX594" fmla="*/ 611188 w 2151380"/>
                <a:gd name="connsiteY594" fmla="*/ 1969071 h 2151380"/>
                <a:gd name="connsiteX595" fmla="*/ 611188 w 2151380"/>
                <a:gd name="connsiteY595" fmla="*/ 1959293 h 2151380"/>
                <a:gd name="connsiteX596" fmla="*/ 612585 w 2151380"/>
                <a:gd name="connsiteY596" fmla="*/ 1945323 h 2151380"/>
                <a:gd name="connsiteX597" fmla="*/ 609790 w 2151380"/>
                <a:gd name="connsiteY597" fmla="*/ 1934146 h 2151380"/>
                <a:gd name="connsiteX598" fmla="*/ 609790 w 2151380"/>
                <a:gd name="connsiteY598" fmla="*/ 1927161 h 2151380"/>
                <a:gd name="connsiteX599" fmla="*/ 608393 w 2151380"/>
                <a:gd name="connsiteY599" fmla="*/ 1924368 h 2151380"/>
                <a:gd name="connsiteX600" fmla="*/ 612585 w 2151380"/>
                <a:gd name="connsiteY600" fmla="*/ 1921574 h 2151380"/>
                <a:gd name="connsiteX601" fmla="*/ 615378 w 2151380"/>
                <a:gd name="connsiteY601" fmla="*/ 1921574 h 2151380"/>
                <a:gd name="connsiteX602" fmla="*/ 613981 w 2151380"/>
                <a:gd name="connsiteY602" fmla="*/ 1920176 h 2151380"/>
                <a:gd name="connsiteX603" fmla="*/ 615378 w 2151380"/>
                <a:gd name="connsiteY603" fmla="*/ 1920176 h 2151380"/>
                <a:gd name="connsiteX604" fmla="*/ 618173 w 2151380"/>
                <a:gd name="connsiteY604" fmla="*/ 1920176 h 2151380"/>
                <a:gd name="connsiteX605" fmla="*/ 618173 w 2151380"/>
                <a:gd name="connsiteY605" fmla="*/ 1913191 h 2151380"/>
                <a:gd name="connsiteX606" fmla="*/ 623760 w 2151380"/>
                <a:gd name="connsiteY606" fmla="*/ 1918780 h 2151380"/>
                <a:gd name="connsiteX607" fmla="*/ 626555 w 2151380"/>
                <a:gd name="connsiteY607" fmla="*/ 1920176 h 2151380"/>
                <a:gd name="connsiteX608" fmla="*/ 627951 w 2151380"/>
                <a:gd name="connsiteY608" fmla="*/ 1918780 h 2151380"/>
                <a:gd name="connsiteX609" fmla="*/ 629348 w 2151380"/>
                <a:gd name="connsiteY609" fmla="*/ 1918780 h 2151380"/>
                <a:gd name="connsiteX610" fmla="*/ 633540 w 2151380"/>
                <a:gd name="connsiteY610" fmla="*/ 1921574 h 2151380"/>
                <a:gd name="connsiteX611" fmla="*/ 639128 w 2151380"/>
                <a:gd name="connsiteY611" fmla="*/ 1928559 h 2151380"/>
                <a:gd name="connsiteX612" fmla="*/ 647510 w 2151380"/>
                <a:gd name="connsiteY612" fmla="*/ 1942529 h 2151380"/>
                <a:gd name="connsiteX613" fmla="*/ 718756 w 2151380"/>
                <a:gd name="connsiteY613" fmla="*/ 1846136 h 2151380"/>
                <a:gd name="connsiteX614" fmla="*/ 714565 w 2151380"/>
                <a:gd name="connsiteY614" fmla="*/ 1844739 h 2151380"/>
                <a:gd name="connsiteX615" fmla="*/ 713168 w 2151380"/>
                <a:gd name="connsiteY615" fmla="*/ 1846136 h 2151380"/>
                <a:gd name="connsiteX616" fmla="*/ 714565 w 2151380"/>
                <a:gd name="connsiteY616" fmla="*/ 1850326 h 2151380"/>
                <a:gd name="connsiteX617" fmla="*/ 715963 w 2151380"/>
                <a:gd name="connsiteY617" fmla="*/ 1854518 h 2151380"/>
                <a:gd name="connsiteX618" fmla="*/ 715963 w 2151380"/>
                <a:gd name="connsiteY618" fmla="*/ 1855915 h 2151380"/>
                <a:gd name="connsiteX619" fmla="*/ 711771 w 2151380"/>
                <a:gd name="connsiteY619" fmla="*/ 1857311 h 2151380"/>
                <a:gd name="connsiteX620" fmla="*/ 707580 w 2151380"/>
                <a:gd name="connsiteY620" fmla="*/ 1854518 h 2151380"/>
                <a:gd name="connsiteX621" fmla="*/ 697801 w 2151380"/>
                <a:gd name="connsiteY621" fmla="*/ 1848930 h 2151380"/>
                <a:gd name="connsiteX622" fmla="*/ 688023 w 2151380"/>
                <a:gd name="connsiteY622" fmla="*/ 1844739 h 2151380"/>
                <a:gd name="connsiteX623" fmla="*/ 682435 w 2151380"/>
                <a:gd name="connsiteY623" fmla="*/ 1843341 h 2151380"/>
                <a:gd name="connsiteX624" fmla="*/ 672655 w 2151380"/>
                <a:gd name="connsiteY624" fmla="*/ 1839151 h 2151380"/>
                <a:gd name="connsiteX625" fmla="*/ 662876 w 2151380"/>
                <a:gd name="connsiteY625" fmla="*/ 1834960 h 2151380"/>
                <a:gd name="connsiteX626" fmla="*/ 654495 w 2151380"/>
                <a:gd name="connsiteY626" fmla="*/ 1833563 h 2151380"/>
                <a:gd name="connsiteX627" fmla="*/ 653098 w 2151380"/>
                <a:gd name="connsiteY627" fmla="*/ 1832166 h 2151380"/>
                <a:gd name="connsiteX628" fmla="*/ 639128 w 2151380"/>
                <a:gd name="connsiteY628" fmla="*/ 1827975 h 2151380"/>
                <a:gd name="connsiteX629" fmla="*/ 632143 w 2151380"/>
                <a:gd name="connsiteY629" fmla="*/ 1826578 h 2151380"/>
                <a:gd name="connsiteX630" fmla="*/ 625158 w 2151380"/>
                <a:gd name="connsiteY630" fmla="*/ 1822386 h 2151380"/>
                <a:gd name="connsiteX631" fmla="*/ 619570 w 2151380"/>
                <a:gd name="connsiteY631" fmla="*/ 1822386 h 2151380"/>
                <a:gd name="connsiteX632" fmla="*/ 618173 w 2151380"/>
                <a:gd name="connsiteY632" fmla="*/ 1820990 h 2151380"/>
                <a:gd name="connsiteX633" fmla="*/ 615378 w 2151380"/>
                <a:gd name="connsiteY633" fmla="*/ 1822386 h 2151380"/>
                <a:gd name="connsiteX634" fmla="*/ 597218 w 2151380"/>
                <a:gd name="connsiteY634" fmla="*/ 1825181 h 2151380"/>
                <a:gd name="connsiteX635" fmla="*/ 608393 w 2151380"/>
                <a:gd name="connsiteY635" fmla="*/ 1823784 h 2151380"/>
                <a:gd name="connsiteX636" fmla="*/ 606996 w 2151380"/>
                <a:gd name="connsiteY636" fmla="*/ 1825181 h 2151380"/>
                <a:gd name="connsiteX637" fmla="*/ 609790 w 2151380"/>
                <a:gd name="connsiteY637" fmla="*/ 1826578 h 2151380"/>
                <a:gd name="connsiteX638" fmla="*/ 604203 w 2151380"/>
                <a:gd name="connsiteY638" fmla="*/ 1829371 h 2151380"/>
                <a:gd name="connsiteX639" fmla="*/ 606996 w 2151380"/>
                <a:gd name="connsiteY639" fmla="*/ 1829371 h 2151380"/>
                <a:gd name="connsiteX640" fmla="*/ 605600 w 2151380"/>
                <a:gd name="connsiteY640" fmla="*/ 1830769 h 2151380"/>
                <a:gd name="connsiteX641" fmla="*/ 611188 w 2151380"/>
                <a:gd name="connsiteY641" fmla="*/ 1833563 h 2151380"/>
                <a:gd name="connsiteX642" fmla="*/ 615378 w 2151380"/>
                <a:gd name="connsiteY642" fmla="*/ 1836356 h 2151380"/>
                <a:gd name="connsiteX643" fmla="*/ 615378 w 2151380"/>
                <a:gd name="connsiteY643" fmla="*/ 1839151 h 2151380"/>
                <a:gd name="connsiteX644" fmla="*/ 619570 w 2151380"/>
                <a:gd name="connsiteY644" fmla="*/ 1840548 h 2151380"/>
                <a:gd name="connsiteX645" fmla="*/ 623760 w 2151380"/>
                <a:gd name="connsiteY645" fmla="*/ 1843341 h 2151380"/>
                <a:gd name="connsiteX646" fmla="*/ 629348 w 2151380"/>
                <a:gd name="connsiteY646" fmla="*/ 1844739 h 2151380"/>
                <a:gd name="connsiteX647" fmla="*/ 633540 w 2151380"/>
                <a:gd name="connsiteY647" fmla="*/ 1841945 h 2151380"/>
                <a:gd name="connsiteX648" fmla="*/ 637730 w 2151380"/>
                <a:gd name="connsiteY648" fmla="*/ 1844739 h 2151380"/>
                <a:gd name="connsiteX649" fmla="*/ 643318 w 2151380"/>
                <a:gd name="connsiteY649" fmla="*/ 1847533 h 2151380"/>
                <a:gd name="connsiteX650" fmla="*/ 647510 w 2151380"/>
                <a:gd name="connsiteY650" fmla="*/ 1848930 h 2151380"/>
                <a:gd name="connsiteX651" fmla="*/ 650303 w 2151380"/>
                <a:gd name="connsiteY651" fmla="*/ 1848930 h 2151380"/>
                <a:gd name="connsiteX652" fmla="*/ 655891 w 2151380"/>
                <a:gd name="connsiteY652" fmla="*/ 1848930 h 2151380"/>
                <a:gd name="connsiteX653" fmla="*/ 658685 w 2151380"/>
                <a:gd name="connsiteY653" fmla="*/ 1848930 h 2151380"/>
                <a:gd name="connsiteX654" fmla="*/ 660083 w 2151380"/>
                <a:gd name="connsiteY654" fmla="*/ 1847533 h 2151380"/>
                <a:gd name="connsiteX655" fmla="*/ 661480 w 2151380"/>
                <a:gd name="connsiteY655" fmla="*/ 1844739 h 2151380"/>
                <a:gd name="connsiteX656" fmla="*/ 664273 w 2151380"/>
                <a:gd name="connsiteY656" fmla="*/ 1847533 h 2151380"/>
                <a:gd name="connsiteX657" fmla="*/ 668465 w 2151380"/>
                <a:gd name="connsiteY657" fmla="*/ 1853121 h 2151380"/>
                <a:gd name="connsiteX658" fmla="*/ 669861 w 2151380"/>
                <a:gd name="connsiteY658" fmla="*/ 1858709 h 2151380"/>
                <a:gd name="connsiteX659" fmla="*/ 669861 w 2151380"/>
                <a:gd name="connsiteY659" fmla="*/ 1862900 h 2151380"/>
                <a:gd name="connsiteX660" fmla="*/ 668465 w 2151380"/>
                <a:gd name="connsiteY660" fmla="*/ 1872679 h 2151380"/>
                <a:gd name="connsiteX661" fmla="*/ 657288 w 2151380"/>
                <a:gd name="connsiteY661" fmla="*/ 1876870 h 2151380"/>
                <a:gd name="connsiteX662" fmla="*/ 644715 w 2151380"/>
                <a:gd name="connsiteY662" fmla="*/ 1881061 h 2151380"/>
                <a:gd name="connsiteX663" fmla="*/ 633540 w 2151380"/>
                <a:gd name="connsiteY663" fmla="*/ 1883855 h 2151380"/>
                <a:gd name="connsiteX664" fmla="*/ 627951 w 2151380"/>
                <a:gd name="connsiteY664" fmla="*/ 1886649 h 2151380"/>
                <a:gd name="connsiteX665" fmla="*/ 627951 w 2151380"/>
                <a:gd name="connsiteY665" fmla="*/ 1890840 h 2151380"/>
                <a:gd name="connsiteX666" fmla="*/ 630745 w 2151380"/>
                <a:gd name="connsiteY666" fmla="*/ 1895031 h 2151380"/>
                <a:gd name="connsiteX667" fmla="*/ 629348 w 2151380"/>
                <a:gd name="connsiteY667" fmla="*/ 1900619 h 2151380"/>
                <a:gd name="connsiteX668" fmla="*/ 629348 w 2151380"/>
                <a:gd name="connsiteY668" fmla="*/ 1903413 h 2151380"/>
                <a:gd name="connsiteX669" fmla="*/ 625158 w 2151380"/>
                <a:gd name="connsiteY669" fmla="*/ 1904810 h 2151380"/>
                <a:gd name="connsiteX670" fmla="*/ 618173 w 2151380"/>
                <a:gd name="connsiteY670" fmla="*/ 1902016 h 2151380"/>
                <a:gd name="connsiteX671" fmla="*/ 615378 w 2151380"/>
                <a:gd name="connsiteY671" fmla="*/ 1899221 h 2151380"/>
                <a:gd name="connsiteX672" fmla="*/ 606996 w 2151380"/>
                <a:gd name="connsiteY672" fmla="*/ 1896428 h 2151380"/>
                <a:gd name="connsiteX673" fmla="*/ 597218 w 2151380"/>
                <a:gd name="connsiteY673" fmla="*/ 1893634 h 2151380"/>
                <a:gd name="connsiteX674" fmla="*/ 591630 w 2151380"/>
                <a:gd name="connsiteY674" fmla="*/ 1890840 h 2151380"/>
                <a:gd name="connsiteX675" fmla="*/ 591630 w 2151380"/>
                <a:gd name="connsiteY675" fmla="*/ 1892236 h 2151380"/>
                <a:gd name="connsiteX676" fmla="*/ 594423 w 2151380"/>
                <a:gd name="connsiteY676" fmla="*/ 1895031 h 2151380"/>
                <a:gd name="connsiteX677" fmla="*/ 602805 w 2151380"/>
                <a:gd name="connsiteY677" fmla="*/ 1902016 h 2151380"/>
                <a:gd name="connsiteX678" fmla="*/ 601408 w 2151380"/>
                <a:gd name="connsiteY678" fmla="*/ 1904810 h 2151380"/>
                <a:gd name="connsiteX679" fmla="*/ 601408 w 2151380"/>
                <a:gd name="connsiteY679" fmla="*/ 1907604 h 2151380"/>
                <a:gd name="connsiteX680" fmla="*/ 598615 w 2151380"/>
                <a:gd name="connsiteY680" fmla="*/ 1921574 h 2151380"/>
                <a:gd name="connsiteX681" fmla="*/ 591630 w 2151380"/>
                <a:gd name="connsiteY681" fmla="*/ 1934146 h 2151380"/>
                <a:gd name="connsiteX682" fmla="*/ 583248 w 2151380"/>
                <a:gd name="connsiteY682" fmla="*/ 1946720 h 2151380"/>
                <a:gd name="connsiteX683" fmla="*/ 574865 w 2151380"/>
                <a:gd name="connsiteY683" fmla="*/ 1959293 h 2151380"/>
                <a:gd name="connsiteX684" fmla="*/ 565086 w 2151380"/>
                <a:gd name="connsiteY684" fmla="*/ 1967675 h 2151380"/>
                <a:gd name="connsiteX685" fmla="*/ 560895 w 2151380"/>
                <a:gd name="connsiteY685" fmla="*/ 1970469 h 2151380"/>
                <a:gd name="connsiteX686" fmla="*/ 556705 w 2151380"/>
                <a:gd name="connsiteY686" fmla="*/ 1971866 h 2151380"/>
                <a:gd name="connsiteX687" fmla="*/ 549720 w 2151380"/>
                <a:gd name="connsiteY687" fmla="*/ 1976056 h 2151380"/>
                <a:gd name="connsiteX688" fmla="*/ 546925 w 2151380"/>
                <a:gd name="connsiteY688" fmla="*/ 1976056 h 2151380"/>
                <a:gd name="connsiteX689" fmla="*/ 546925 w 2151380"/>
                <a:gd name="connsiteY689" fmla="*/ 1974660 h 2151380"/>
                <a:gd name="connsiteX690" fmla="*/ 544131 w 2151380"/>
                <a:gd name="connsiteY690" fmla="*/ 1974660 h 2151380"/>
                <a:gd name="connsiteX691" fmla="*/ 544131 w 2151380"/>
                <a:gd name="connsiteY691" fmla="*/ 1971866 h 2151380"/>
                <a:gd name="connsiteX692" fmla="*/ 541338 w 2151380"/>
                <a:gd name="connsiteY692" fmla="*/ 1970469 h 2151380"/>
                <a:gd name="connsiteX693" fmla="*/ 541338 w 2151380"/>
                <a:gd name="connsiteY693" fmla="*/ 1971866 h 2151380"/>
                <a:gd name="connsiteX694" fmla="*/ 538543 w 2151380"/>
                <a:gd name="connsiteY694" fmla="*/ 1967675 h 2151380"/>
                <a:gd name="connsiteX695" fmla="*/ 535750 w 2151380"/>
                <a:gd name="connsiteY695" fmla="*/ 1964881 h 2151380"/>
                <a:gd name="connsiteX696" fmla="*/ 527368 w 2151380"/>
                <a:gd name="connsiteY696" fmla="*/ 1959293 h 2151380"/>
                <a:gd name="connsiteX697" fmla="*/ 516191 w 2151380"/>
                <a:gd name="connsiteY697" fmla="*/ 1950911 h 2151380"/>
                <a:gd name="connsiteX698" fmla="*/ 512000 w 2151380"/>
                <a:gd name="connsiteY698" fmla="*/ 1945323 h 2151380"/>
                <a:gd name="connsiteX699" fmla="*/ 510603 w 2151380"/>
                <a:gd name="connsiteY699" fmla="*/ 1939735 h 2151380"/>
                <a:gd name="connsiteX700" fmla="*/ 517588 w 2151380"/>
                <a:gd name="connsiteY700" fmla="*/ 1946720 h 2151380"/>
                <a:gd name="connsiteX701" fmla="*/ 513398 w 2151380"/>
                <a:gd name="connsiteY701" fmla="*/ 1941131 h 2151380"/>
                <a:gd name="connsiteX702" fmla="*/ 516191 w 2151380"/>
                <a:gd name="connsiteY702" fmla="*/ 1935544 h 2151380"/>
                <a:gd name="connsiteX703" fmla="*/ 520383 w 2151380"/>
                <a:gd name="connsiteY703" fmla="*/ 1929956 h 2151380"/>
                <a:gd name="connsiteX704" fmla="*/ 524573 w 2151380"/>
                <a:gd name="connsiteY704" fmla="*/ 1928559 h 2151380"/>
                <a:gd name="connsiteX705" fmla="*/ 528765 w 2151380"/>
                <a:gd name="connsiteY705" fmla="*/ 1938338 h 2151380"/>
                <a:gd name="connsiteX706" fmla="*/ 535750 w 2151380"/>
                <a:gd name="connsiteY706" fmla="*/ 1943926 h 2151380"/>
                <a:gd name="connsiteX707" fmla="*/ 544131 w 2151380"/>
                <a:gd name="connsiteY707" fmla="*/ 1945323 h 2151380"/>
                <a:gd name="connsiteX708" fmla="*/ 548323 w 2151380"/>
                <a:gd name="connsiteY708" fmla="*/ 1945323 h 2151380"/>
                <a:gd name="connsiteX709" fmla="*/ 548323 w 2151380"/>
                <a:gd name="connsiteY709" fmla="*/ 1948116 h 2151380"/>
                <a:gd name="connsiteX710" fmla="*/ 558101 w 2151380"/>
                <a:gd name="connsiteY710" fmla="*/ 1939735 h 2151380"/>
                <a:gd name="connsiteX711" fmla="*/ 551116 w 2151380"/>
                <a:gd name="connsiteY711" fmla="*/ 1950911 h 2151380"/>
                <a:gd name="connsiteX712" fmla="*/ 560895 w 2151380"/>
                <a:gd name="connsiteY712" fmla="*/ 1942529 h 2151380"/>
                <a:gd name="connsiteX713" fmla="*/ 569278 w 2151380"/>
                <a:gd name="connsiteY713" fmla="*/ 1932750 h 2151380"/>
                <a:gd name="connsiteX714" fmla="*/ 570675 w 2151380"/>
                <a:gd name="connsiteY714" fmla="*/ 1928559 h 2151380"/>
                <a:gd name="connsiteX715" fmla="*/ 569278 w 2151380"/>
                <a:gd name="connsiteY715" fmla="*/ 1927161 h 2151380"/>
                <a:gd name="connsiteX716" fmla="*/ 576263 w 2151380"/>
                <a:gd name="connsiteY716" fmla="*/ 1911795 h 2151380"/>
                <a:gd name="connsiteX717" fmla="*/ 580453 w 2151380"/>
                <a:gd name="connsiteY717" fmla="*/ 1900619 h 2151380"/>
                <a:gd name="connsiteX718" fmla="*/ 583248 w 2151380"/>
                <a:gd name="connsiteY718" fmla="*/ 1889443 h 2151380"/>
                <a:gd name="connsiteX719" fmla="*/ 583248 w 2151380"/>
                <a:gd name="connsiteY719" fmla="*/ 1885251 h 2151380"/>
                <a:gd name="connsiteX720" fmla="*/ 583248 w 2151380"/>
                <a:gd name="connsiteY720" fmla="*/ 1882458 h 2151380"/>
                <a:gd name="connsiteX721" fmla="*/ 583248 w 2151380"/>
                <a:gd name="connsiteY721" fmla="*/ 1876870 h 2151380"/>
                <a:gd name="connsiteX722" fmla="*/ 579056 w 2151380"/>
                <a:gd name="connsiteY722" fmla="*/ 1881061 h 2151380"/>
                <a:gd name="connsiteX723" fmla="*/ 573468 w 2151380"/>
                <a:gd name="connsiteY723" fmla="*/ 1892236 h 2151380"/>
                <a:gd name="connsiteX724" fmla="*/ 570675 w 2151380"/>
                <a:gd name="connsiteY724" fmla="*/ 1890840 h 2151380"/>
                <a:gd name="connsiteX725" fmla="*/ 567880 w 2151380"/>
                <a:gd name="connsiteY725" fmla="*/ 1888046 h 2151380"/>
                <a:gd name="connsiteX726" fmla="*/ 566483 w 2151380"/>
                <a:gd name="connsiteY726" fmla="*/ 1889443 h 2151380"/>
                <a:gd name="connsiteX727" fmla="*/ 563690 w 2151380"/>
                <a:gd name="connsiteY727" fmla="*/ 1888046 h 2151380"/>
                <a:gd name="connsiteX728" fmla="*/ 559498 w 2151380"/>
                <a:gd name="connsiteY728" fmla="*/ 1885251 h 2151380"/>
                <a:gd name="connsiteX729" fmla="*/ 556705 w 2151380"/>
                <a:gd name="connsiteY729" fmla="*/ 1885251 h 2151380"/>
                <a:gd name="connsiteX730" fmla="*/ 556705 w 2151380"/>
                <a:gd name="connsiteY730" fmla="*/ 1882458 h 2151380"/>
                <a:gd name="connsiteX731" fmla="*/ 559498 w 2151380"/>
                <a:gd name="connsiteY731" fmla="*/ 1876870 h 2151380"/>
                <a:gd name="connsiteX732" fmla="*/ 565086 w 2151380"/>
                <a:gd name="connsiteY732" fmla="*/ 1864296 h 2151380"/>
                <a:gd name="connsiteX733" fmla="*/ 570675 w 2151380"/>
                <a:gd name="connsiteY733" fmla="*/ 1844739 h 2151380"/>
                <a:gd name="connsiteX734" fmla="*/ 572071 w 2151380"/>
                <a:gd name="connsiteY734" fmla="*/ 1836356 h 2151380"/>
                <a:gd name="connsiteX735" fmla="*/ 576263 w 2151380"/>
                <a:gd name="connsiteY735" fmla="*/ 1832166 h 2151380"/>
                <a:gd name="connsiteX736" fmla="*/ 579056 w 2151380"/>
                <a:gd name="connsiteY736" fmla="*/ 1827975 h 2151380"/>
                <a:gd name="connsiteX737" fmla="*/ 583248 w 2151380"/>
                <a:gd name="connsiteY737" fmla="*/ 1826578 h 2151380"/>
                <a:gd name="connsiteX738" fmla="*/ 590233 w 2151380"/>
                <a:gd name="connsiteY738" fmla="*/ 1826578 h 2151380"/>
                <a:gd name="connsiteX739" fmla="*/ 594423 w 2151380"/>
                <a:gd name="connsiteY739" fmla="*/ 1825181 h 2151380"/>
                <a:gd name="connsiteX740" fmla="*/ 601408 w 2151380"/>
                <a:gd name="connsiteY740" fmla="*/ 1823784 h 2151380"/>
                <a:gd name="connsiteX741" fmla="*/ 597218 w 2151380"/>
                <a:gd name="connsiteY741" fmla="*/ 1822386 h 2151380"/>
                <a:gd name="connsiteX742" fmla="*/ 594423 w 2151380"/>
                <a:gd name="connsiteY742" fmla="*/ 1822386 h 2151380"/>
                <a:gd name="connsiteX743" fmla="*/ 579056 w 2151380"/>
                <a:gd name="connsiteY743" fmla="*/ 1814005 h 2151380"/>
                <a:gd name="connsiteX744" fmla="*/ 570675 w 2151380"/>
                <a:gd name="connsiteY744" fmla="*/ 1811211 h 2151380"/>
                <a:gd name="connsiteX745" fmla="*/ 560895 w 2151380"/>
                <a:gd name="connsiteY745" fmla="*/ 1805623 h 2151380"/>
                <a:gd name="connsiteX746" fmla="*/ 556705 w 2151380"/>
                <a:gd name="connsiteY746" fmla="*/ 1800035 h 2151380"/>
                <a:gd name="connsiteX747" fmla="*/ 556705 w 2151380"/>
                <a:gd name="connsiteY747" fmla="*/ 1793050 h 2151380"/>
                <a:gd name="connsiteX748" fmla="*/ 559498 w 2151380"/>
                <a:gd name="connsiteY748" fmla="*/ 1779080 h 2151380"/>
                <a:gd name="connsiteX749" fmla="*/ 566483 w 2151380"/>
                <a:gd name="connsiteY749" fmla="*/ 1779080 h 2151380"/>
                <a:gd name="connsiteX750" fmla="*/ 570675 w 2151380"/>
                <a:gd name="connsiteY750" fmla="*/ 1777683 h 2151380"/>
                <a:gd name="connsiteX751" fmla="*/ 577660 w 2151380"/>
                <a:gd name="connsiteY751" fmla="*/ 1779080 h 2151380"/>
                <a:gd name="connsiteX752" fmla="*/ 577660 w 2151380"/>
                <a:gd name="connsiteY752" fmla="*/ 1788859 h 2151380"/>
                <a:gd name="connsiteX753" fmla="*/ 586041 w 2151380"/>
                <a:gd name="connsiteY753" fmla="*/ 1794446 h 2151380"/>
                <a:gd name="connsiteX754" fmla="*/ 591630 w 2151380"/>
                <a:gd name="connsiteY754" fmla="*/ 1794446 h 2151380"/>
                <a:gd name="connsiteX755" fmla="*/ 606996 w 2151380"/>
                <a:gd name="connsiteY755" fmla="*/ 1800035 h 2151380"/>
                <a:gd name="connsiteX756" fmla="*/ 606996 w 2151380"/>
                <a:gd name="connsiteY756" fmla="*/ 1801431 h 2151380"/>
                <a:gd name="connsiteX757" fmla="*/ 611188 w 2151380"/>
                <a:gd name="connsiteY757" fmla="*/ 1802829 h 2151380"/>
                <a:gd name="connsiteX758" fmla="*/ 622363 w 2151380"/>
                <a:gd name="connsiteY758" fmla="*/ 1805623 h 2151380"/>
                <a:gd name="connsiteX759" fmla="*/ 640525 w 2151380"/>
                <a:gd name="connsiteY759" fmla="*/ 1808416 h 2151380"/>
                <a:gd name="connsiteX760" fmla="*/ 643318 w 2151380"/>
                <a:gd name="connsiteY760" fmla="*/ 1805623 h 2151380"/>
                <a:gd name="connsiteX761" fmla="*/ 640525 w 2151380"/>
                <a:gd name="connsiteY761" fmla="*/ 1801431 h 2151380"/>
                <a:gd name="connsiteX762" fmla="*/ 633540 w 2151380"/>
                <a:gd name="connsiteY762" fmla="*/ 1791653 h 2151380"/>
                <a:gd name="connsiteX763" fmla="*/ 632143 w 2151380"/>
                <a:gd name="connsiteY763" fmla="*/ 1780476 h 2151380"/>
                <a:gd name="connsiteX764" fmla="*/ 636333 w 2151380"/>
                <a:gd name="connsiteY764" fmla="*/ 1767904 h 2151380"/>
                <a:gd name="connsiteX765" fmla="*/ 637730 w 2151380"/>
                <a:gd name="connsiteY765" fmla="*/ 1769301 h 2151380"/>
                <a:gd name="connsiteX766" fmla="*/ 639128 w 2151380"/>
                <a:gd name="connsiteY766" fmla="*/ 1776286 h 2151380"/>
                <a:gd name="connsiteX767" fmla="*/ 641921 w 2151380"/>
                <a:gd name="connsiteY767" fmla="*/ 1777683 h 2151380"/>
                <a:gd name="connsiteX768" fmla="*/ 640525 w 2151380"/>
                <a:gd name="connsiteY768" fmla="*/ 1767904 h 2151380"/>
                <a:gd name="connsiteX769" fmla="*/ 646113 w 2151380"/>
                <a:gd name="connsiteY769" fmla="*/ 1759522 h 2151380"/>
                <a:gd name="connsiteX770" fmla="*/ 653098 w 2151380"/>
                <a:gd name="connsiteY770" fmla="*/ 1756728 h 2151380"/>
                <a:gd name="connsiteX771" fmla="*/ 655891 w 2151380"/>
                <a:gd name="connsiteY771" fmla="*/ 1756728 h 2151380"/>
                <a:gd name="connsiteX772" fmla="*/ 658685 w 2151380"/>
                <a:gd name="connsiteY772" fmla="*/ 1759522 h 2151380"/>
                <a:gd name="connsiteX773" fmla="*/ 661480 w 2151380"/>
                <a:gd name="connsiteY773" fmla="*/ 1760919 h 2151380"/>
                <a:gd name="connsiteX774" fmla="*/ 664273 w 2151380"/>
                <a:gd name="connsiteY774" fmla="*/ 1762316 h 2151380"/>
                <a:gd name="connsiteX775" fmla="*/ 664273 w 2151380"/>
                <a:gd name="connsiteY775" fmla="*/ 1763713 h 2151380"/>
                <a:gd name="connsiteX776" fmla="*/ 662876 w 2151380"/>
                <a:gd name="connsiteY776" fmla="*/ 1773492 h 2151380"/>
                <a:gd name="connsiteX777" fmla="*/ 665670 w 2151380"/>
                <a:gd name="connsiteY777" fmla="*/ 1776286 h 2151380"/>
                <a:gd name="connsiteX778" fmla="*/ 667068 w 2151380"/>
                <a:gd name="connsiteY778" fmla="*/ 1781874 h 2151380"/>
                <a:gd name="connsiteX779" fmla="*/ 668465 w 2151380"/>
                <a:gd name="connsiteY779" fmla="*/ 1787461 h 2151380"/>
                <a:gd name="connsiteX780" fmla="*/ 672655 w 2151380"/>
                <a:gd name="connsiteY780" fmla="*/ 1790256 h 2151380"/>
                <a:gd name="connsiteX781" fmla="*/ 674053 w 2151380"/>
                <a:gd name="connsiteY781" fmla="*/ 1795844 h 2151380"/>
                <a:gd name="connsiteX782" fmla="*/ 675450 w 2151380"/>
                <a:gd name="connsiteY782" fmla="*/ 1801431 h 2151380"/>
                <a:gd name="connsiteX783" fmla="*/ 674053 w 2151380"/>
                <a:gd name="connsiteY783" fmla="*/ 1804226 h 2151380"/>
                <a:gd name="connsiteX784" fmla="*/ 672655 w 2151380"/>
                <a:gd name="connsiteY784" fmla="*/ 1805623 h 2151380"/>
                <a:gd name="connsiteX785" fmla="*/ 671258 w 2151380"/>
                <a:gd name="connsiteY785" fmla="*/ 1809814 h 2151380"/>
                <a:gd name="connsiteX786" fmla="*/ 676846 w 2151380"/>
                <a:gd name="connsiteY786" fmla="*/ 1816799 h 2151380"/>
                <a:gd name="connsiteX787" fmla="*/ 689420 w 2151380"/>
                <a:gd name="connsiteY787" fmla="*/ 1823784 h 2151380"/>
                <a:gd name="connsiteX788" fmla="*/ 707580 w 2151380"/>
                <a:gd name="connsiteY788" fmla="*/ 1829371 h 2151380"/>
                <a:gd name="connsiteX789" fmla="*/ 718756 w 2151380"/>
                <a:gd name="connsiteY789" fmla="*/ 1836356 h 2151380"/>
                <a:gd name="connsiteX790" fmla="*/ 722948 w 2151380"/>
                <a:gd name="connsiteY790" fmla="*/ 1841945 h 2151380"/>
                <a:gd name="connsiteX791" fmla="*/ 720153 w 2151380"/>
                <a:gd name="connsiteY791" fmla="*/ 1844739 h 2151380"/>
                <a:gd name="connsiteX792" fmla="*/ 720153 w 2151380"/>
                <a:gd name="connsiteY792" fmla="*/ 1848930 h 2151380"/>
                <a:gd name="connsiteX793" fmla="*/ 718756 w 2151380"/>
                <a:gd name="connsiteY793" fmla="*/ 1846136 h 2151380"/>
                <a:gd name="connsiteX794" fmla="*/ 854265 w 2151380"/>
                <a:gd name="connsiteY794" fmla="*/ 2027746 h 2151380"/>
                <a:gd name="connsiteX795" fmla="*/ 850075 w 2151380"/>
                <a:gd name="connsiteY795" fmla="*/ 2050098 h 2151380"/>
                <a:gd name="connsiteX796" fmla="*/ 847280 w 2151380"/>
                <a:gd name="connsiteY796" fmla="*/ 2062671 h 2151380"/>
                <a:gd name="connsiteX797" fmla="*/ 844486 w 2151380"/>
                <a:gd name="connsiteY797" fmla="*/ 2073846 h 2151380"/>
                <a:gd name="connsiteX798" fmla="*/ 843090 w 2151380"/>
                <a:gd name="connsiteY798" fmla="*/ 2083626 h 2151380"/>
                <a:gd name="connsiteX799" fmla="*/ 838898 w 2151380"/>
                <a:gd name="connsiteY799" fmla="*/ 2085023 h 2151380"/>
                <a:gd name="connsiteX800" fmla="*/ 837501 w 2151380"/>
                <a:gd name="connsiteY800" fmla="*/ 2083626 h 2151380"/>
                <a:gd name="connsiteX801" fmla="*/ 836105 w 2151380"/>
                <a:gd name="connsiteY801" fmla="*/ 2085023 h 2151380"/>
                <a:gd name="connsiteX802" fmla="*/ 834708 w 2151380"/>
                <a:gd name="connsiteY802" fmla="*/ 2080831 h 2151380"/>
                <a:gd name="connsiteX803" fmla="*/ 831913 w 2151380"/>
                <a:gd name="connsiteY803" fmla="*/ 2075244 h 2151380"/>
                <a:gd name="connsiteX804" fmla="*/ 829120 w 2151380"/>
                <a:gd name="connsiteY804" fmla="*/ 2068259 h 2151380"/>
                <a:gd name="connsiteX805" fmla="*/ 829120 w 2151380"/>
                <a:gd name="connsiteY805" fmla="*/ 2059876 h 2151380"/>
                <a:gd name="connsiteX806" fmla="*/ 836105 w 2151380"/>
                <a:gd name="connsiteY806" fmla="*/ 2066861 h 2151380"/>
                <a:gd name="connsiteX807" fmla="*/ 837501 w 2151380"/>
                <a:gd name="connsiteY807" fmla="*/ 2057083 h 2151380"/>
                <a:gd name="connsiteX808" fmla="*/ 840295 w 2151380"/>
                <a:gd name="connsiteY808" fmla="*/ 2043113 h 2151380"/>
                <a:gd name="connsiteX809" fmla="*/ 843090 w 2151380"/>
                <a:gd name="connsiteY809" fmla="*/ 2027746 h 2151380"/>
                <a:gd name="connsiteX810" fmla="*/ 838898 w 2151380"/>
                <a:gd name="connsiteY810" fmla="*/ 2024951 h 2151380"/>
                <a:gd name="connsiteX811" fmla="*/ 826325 w 2151380"/>
                <a:gd name="connsiteY811" fmla="*/ 2029143 h 2151380"/>
                <a:gd name="connsiteX812" fmla="*/ 816546 w 2151380"/>
                <a:gd name="connsiteY812" fmla="*/ 2031936 h 2151380"/>
                <a:gd name="connsiteX813" fmla="*/ 815150 w 2151380"/>
                <a:gd name="connsiteY813" fmla="*/ 2036128 h 2151380"/>
                <a:gd name="connsiteX814" fmla="*/ 810958 w 2151380"/>
                <a:gd name="connsiteY814" fmla="*/ 2040319 h 2151380"/>
                <a:gd name="connsiteX815" fmla="*/ 802576 w 2151380"/>
                <a:gd name="connsiteY815" fmla="*/ 2040319 h 2151380"/>
                <a:gd name="connsiteX816" fmla="*/ 795591 w 2151380"/>
                <a:gd name="connsiteY816" fmla="*/ 2030540 h 2151380"/>
                <a:gd name="connsiteX817" fmla="*/ 798385 w 2151380"/>
                <a:gd name="connsiteY817" fmla="*/ 2024951 h 2151380"/>
                <a:gd name="connsiteX818" fmla="*/ 802576 w 2151380"/>
                <a:gd name="connsiteY818" fmla="*/ 2016570 h 2151380"/>
                <a:gd name="connsiteX819" fmla="*/ 803973 w 2151380"/>
                <a:gd name="connsiteY819" fmla="*/ 2015173 h 2151380"/>
                <a:gd name="connsiteX820" fmla="*/ 803973 w 2151380"/>
                <a:gd name="connsiteY820" fmla="*/ 2016570 h 2151380"/>
                <a:gd name="connsiteX821" fmla="*/ 813753 w 2151380"/>
                <a:gd name="connsiteY821" fmla="*/ 2012379 h 2151380"/>
                <a:gd name="connsiteX822" fmla="*/ 823531 w 2151380"/>
                <a:gd name="connsiteY822" fmla="*/ 2002600 h 2151380"/>
                <a:gd name="connsiteX823" fmla="*/ 833310 w 2151380"/>
                <a:gd name="connsiteY823" fmla="*/ 1994218 h 2151380"/>
                <a:gd name="connsiteX824" fmla="*/ 840295 w 2151380"/>
                <a:gd name="connsiteY824" fmla="*/ 1987233 h 2151380"/>
                <a:gd name="connsiteX825" fmla="*/ 836105 w 2151380"/>
                <a:gd name="connsiteY825" fmla="*/ 1990026 h 2151380"/>
                <a:gd name="connsiteX826" fmla="*/ 847280 w 2151380"/>
                <a:gd name="connsiteY826" fmla="*/ 1973263 h 2151380"/>
                <a:gd name="connsiteX827" fmla="*/ 824928 w 2151380"/>
                <a:gd name="connsiteY827" fmla="*/ 1976056 h 2151380"/>
                <a:gd name="connsiteX828" fmla="*/ 824928 w 2151380"/>
                <a:gd name="connsiteY828" fmla="*/ 1953705 h 2151380"/>
                <a:gd name="connsiteX829" fmla="*/ 834708 w 2151380"/>
                <a:gd name="connsiteY829" fmla="*/ 1943926 h 2151380"/>
                <a:gd name="connsiteX830" fmla="*/ 843090 w 2151380"/>
                <a:gd name="connsiteY830" fmla="*/ 1936941 h 2151380"/>
                <a:gd name="connsiteX831" fmla="*/ 847280 w 2151380"/>
                <a:gd name="connsiteY831" fmla="*/ 1934146 h 2151380"/>
                <a:gd name="connsiteX832" fmla="*/ 852868 w 2151380"/>
                <a:gd name="connsiteY832" fmla="*/ 1934146 h 2151380"/>
                <a:gd name="connsiteX833" fmla="*/ 858456 w 2151380"/>
                <a:gd name="connsiteY833" fmla="*/ 1936941 h 2151380"/>
                <a:gd name="connsiteX834" fmla="*/ 862648 w 2151380"/>
                <a:gd name="connsiteY834" fmla="*/ 1934146 h 2151380"/>
                <a:gd name="connsiteX835" fmla="*/ 871030 w 2151380"/>
                <a:gd name="connsiteY835" fmla="*/ 1903413 h 2151380"/>
                <a:gd name="connsiteX836" fmla="*/ 876618 w 2151380"/>
                <a:gd name="connsiteY836" fmla="*/ 1889443 h 2151380"/>
                <a:gd name="connsiteX837" fmla="*/ 873823 w 2151380"/>
                <a:gd name="connsiteY837" fmla="*/ 1875473 h 2151380"/>
                <a:gd name="connsiteX838" fmla="*/ 878015 w 2151380"/>
                <a:gd name="connsiteY838" fmla="*/ 1875473 h 2151380"/>
                <a:gd name="connsiteX839" fmla="*/ 878015 w 2151380"/>
                <a:gd name="connsiteY839" fmla="*/ 1879664 h 2151380"/>
                <a:gd name="connsiteX840" fmla="*/ 879411 w 2151380"/>
                <a:gd name="connsiteY840" fmla="*/ 1876870 h 2151380"/>
                <a:gd name="connsiteX841" fmla="*/ 882205 w 2151380"/>
                <a:gd name="connsiteY841" fmla="*/ 1882458 h 2151380"/>
                <a:gd name="connsiteX842" fmla="*/ 883603 w 2151380"/>
                <a:gd name="connsiteY842" fmla="*/ 1888046 h 2151380"/>
                <a:gd name="connsiteX843" fmla="*/ 886396 w 2151380"/>
                <a:gd name="connsiteY843" fmla="*/ 1904810 h 2151380"/>
                <a:gd name="connsiteX844" fmla="*/ 878015 w 2151380"/>
                <a:gd name="connsiteY844" fmla="*/ 1921574 h 2151380"/>
                <a:gd name="connsiteX845" fmla="*/ 878015 w 2151380"/>
                <a:gd name="connsiteY845" fmla="*/ 1931353 h 2151380"/>
                <a:gd name="connsiteX846" fmla="*/ 880808 w 2151380"/>
                <a:gd name="connsiteY846" fmla="*/ 1929956 h 2151380"/>
                <a:gd name="connsiteX847" fmla="*/ 886396 w 2151380"/>
                <a:gd name="connsiteY847" fmla="*/ 1932750 h 2151380"/>
                <a:gd name="connsiteX848" fmla="*/ 891985 w 2151380"/>
                <a:gd name="connsiteY848" fmla="*/ 1936941 h 2151380"/>
                <a:gd name="connsiteX849" fmla="*/ 893381 w 2151380"/>
                <a:gd name="connsiteY849" fmla="*/ 1941131 h 2151380"/>
                <a:gd name="connsiteX850" fmla="*/ 894778 w 2151380"/>
                <a:gd name="connsiteY850" fmla="*/ 1943926 h 2151380"/>
                <a:gd name="connsiteX851" fmla="*/ 894778 w 2151380"/>
                <a:gd name="connsiteY851" fmla="*/ 1946720 h 2151380"/>
                <a:gd name="connsiteX852" fmla="*/ 896175 w 2151380"/>
                <a:gd name="connsiteY852" fmla="*/ 1948116 h 2151380"/>
                <a:gd name="connsiteX853" fmla="*/ 897573 w 2151380"/>
                <a:gd name="connsiteY853" fmla="*/ 1950911 h 2151380"/>
                <a:gd name="connsiteX854" fmla="*/ 897573 w 2151380"/>
                <a:gd name="connsiteY854" fmla="*/ 1955101 h 2151380"/>
                <a:gd name="connsiteX855" fmla="*/ 893381 w 2151380"/>
                <a:gd name="connsiteY855" fmla="*/ 1956499 h 2151380"/>
                <a:gd name="connsiteX856" fmla="*/ 890588 w 2151380"/>
                <a:gd name="connsiteY856" fmla="*/ 1959293 h 2151380"/>
                <a:gd name="connsiteX857" fmla="*/ 893381 w 2151380"/>
                <a:gd name="connsiteY857" fmla="*/ 1960690 h 2151380"/>
                <a:gd name="connsiteX858" fmla="*/ 889190 w 2151380"/>
                <a:gd name="connsiteY858" fmla="*/ 1962086 h 2151380"/>
                <a:gd name="connsiteX859" fmla="*/ 890588 w 2151380"/>
                <a:gd name="connsiteY859" fmla="*/ 1962086 h 2151380"/>
                <a:gd name="connsiteX860" fmla="*/ 879411 w 2151380"/>
                <a:gd name="connsiteY860" fmla="*/ 1966278 h 2151380"/>
                <a:gd name="connsiteX861" fmla="*/ 866838 w 2151380"/>
                <a:gd name="connsiteY861" fmla="*/ 1971866 h 2151380"/>
                <a:gd name="connsiteX862" fmla="*/ 859853 w 2151380"/>
                <a:gd name="connsiteY862" fmla="*/ 1988630 h 2151380"/>
                <a:gd name="connsiteX863" fmla="*/ 857060 w 2151380"/>
                <a:gd name="connsiteY863" fmla="*/ 2001203 h 2151380"/>
                <a:gd name="connsiteX864" fmla="*/ 866838 w 2151380"/>
                <a:gd name="connsiteY864" fmla="*/ 1999806 h 2151380"/>
                <a:gd name="connsiteX865" fmla="*/ 875220 w 2151380"/>
                <a:gd name="connsiteY865" fmla="*/ 1995615 h 2151380"/>
                <a:gd name="connsiteX866" fmla="*/ 876618 w 2151380"/>
                <a:gd name="connsiteY866" fmla="*/ 2009585 h 2151380"/>
                <a:gd name="connsiteX867" fmla="*/ 864045 w 2151380"/>
                <a:gd name="connsiteY867" fmla="*/ 2017966 h 2151380"/>
                <a:gd name="connsiteX868" fmla="*/ 854265 w 2151380"/>
                <a:gd name="connsiteY868" fmla="*/ 2027746 h 2151380"/>
                <a:gd name="connsiteX869" fmla="*/ 1030288 w 2151380"/>
                <a:gd name="connsiteY869" fmla="*/ 2059876 h 2151380"/>
                <a:gd name="connsiteX870" fmla="*/ 1028890 w 2151380"/>
                <a:gd name="connsiteY870" fmla="*/ 2061274 h 2151380"/>
                <a:gd name="connsiteX871" fmla="*/ 1030288 w 2151380"/>
                <a:gd name="connsiteY871" fmla="*/ 2061274 h 2151380"/>
                <a:gd name="connsiteX872" fmla="*/ 1024700 w 2151380"/>
                <a:gd name="connsiteY872" fmla="*/ 2069656 h 2151380"/>
                <a:gd name="connsiteX873" fmla="*/ 1020508 w 2151380"/>
                <a:gd name="connsiteY873" fmla="*/ 2071053 h 2151380"/>
                <a:gd name="connsiteX874" fmla="*/ 1014920 w 2151380"/>
                <a:gd name="connsiteY874" fmla="*/ 2069656 h 2151380"/>
                <a:gd name="connsiteX875" fmla="*/ 1009333 w 2151380"/>
                <a:gd name="connsiteY875" fmla="*/ 2066861 h 2151380"/>
                <a:gd name="connsiteX876" fmla="*/ 1003745 w 2151380"/>
                <a:gd name="connsiteY876" fmla="*/ 2062671 h 2151380"/>
                <a:gd name="connsiteX877" fmla="*/ 988378 w 2151380"/>
                <a:gd name="connsiteY877" fmla="*/ 2052891 h 2151380"/>
                <a:gd name="connsiteX878" fmla="*/ 981393 w 2151380"/>
                <a:gd name="connsiteY878" fmla="*/ 2048701 h 2151380"/>
                <a:gd name="connsiteX879" fmla="*/ 973010 w 2151380"/>
                <a:gd name="connsiteY879" fmla="*/ 2045906 h 2151380"/>
                <a:gd name="connsiteX880" fmla="*/ 959040 w 2151380"/>
                <a:gd name="connsiteY880" fmla="*/ 2037525 h 2151380"/>
                <a:gd name="connsiteX881" fmla="*/ 954850 w 2151380"/>
                <a:gd name="connsiteY881" fmla="*/ 2031936 h 2151380"/>
                <a:gd name="connsiteX882" fmla="*/ 950658 w 2151380"/>
                <a:gd name="connsiteY882" fmla="*/ 2026349 h 2151380"/>
                <a:gd name="connsiteX883" fmla="*/ 946468 w 2151380"/>
                <a:gd name="connsiteY883" fmla="*/ 2010981 h 2151380"/>
                <a:gd name="connsiteX884" fmla="*/ 942276 w 2151380"/>
                <a:gd name="connsiteY884" fmla="*/ 2022158 h 2151380"/>
                <a:gd name="connsiteX885" fmla="*/ 940880 w 2151380"/>
                <a:gd name="connsiteY885" fmla="*/ 2029143 h 2151380"/>
                <a:gd name="connsiteX886" fmla="*/ 942276 w 2151380"/>
                <a:gd name="connsiteY886" fmla="*/ 2034731 h 2151380"/>
                <a:gd name="connsiteX887" fmla="*/ 940880 w 2151380"/>
                <a:gd name="connsiteY887" fmla="*/ 2047304 h 2151380"/>
                <a:gd name="connsiteX888" fmla="*/ 940880 w 2151380"/>
                <a:gd name="connsiteY888" fmla="*/ 2054289 h 2151380"/>
                <a:gd name="connsiteX889" fmla="*/ 936688 w 2151380"/>
                <a:gd name="connsiteY889" fmla="*/ 2061274 h 2151380"/>
                <a:gd name="connsiteX890" fmla="*/ 935291 w 2151380"/>
                <a:gd name="connsiteY890" fmla="*/ 2071053 h 2151380"/>
                <a:gd name="connsiteX891" fmla="*/ 933895 w 2151380"/>
                <a:gd name="connsiteY891" fmla="*/ 2085023 h 2151380"/>
                <a:gd name="connsiteX892" fmla="*/ 929703 w 2151380"/>
                <a:gd name="connsiteY892" fmla="*/ 2094801 h 2151380"/>
                <a:gd name="connsiteX893" fmla="*/ 928306 w 2151380"/>
                <a:gd name="connsiteY893" fmla="*/ 2105978 h 2151380"/>
                <a:gd name="connsiteX894" fmla="*/ 917130 w 2151380"/>
                <a:gd name="connsiteY894" fmla="*/ 2108772 h 2151380"/>
                <a:gd name="connsiteX895" fmla="*/ 901763 w 2151380"/>
                <a:gd name="connsiteY895" fmla="*/ 2107375 h 2151380"/>
                <a:gd name="connsiteX896" fmla="*/ 887793 w 2151380"/>
                <a:gd name="connsiteY896" fmla="*/ 2103184 h 2151380"/>
                <a:gd name="connsiteX897" fmla="*/ 873823 w 2151380"/>
                <a:gd name="connsiteY897" fmla="*/ 2098993 h 2151380"/>
                <a:gd name="connsiteX898" fmla="*/ 873823 w 2151380"/>
                <a:gd name="connsiteY898" fmla="*/ 2097596 h 2151380"/>
                <a:gd name="connsiteX899" fmla="*/ 871030 w 2151380"/>
                <a:gd name="connsiteY899" fmla="*/ 2096199 h 2151380"/>
                <a:gd name="connsiteX900" fmla="*/ 866838 w 2151380"/>
                <a:gd name="connsiteY900" fmla="*/ 2093405 h 2151380"/>
                <a:gd name="connsiteX901" fmla="*/ 866838 w 2151380"/>
                <a:gd name="connsiteY901" fmla="*/ 2090611 h 2151380"/>
                <a:gd name="connsiteX902" fmla="*/ 871030 w 2151380"/>
                <a:gd name="connsiteY902" fmla="*/ 2092008 h 2151380"/>
                <a:gd name="connsiteX903" fmla="*/ 869633 w 2151380"/>
                <a:gd name="connsiteY903" fmla="*/ 2087816 h 2151380"/>
                <a:gd name="connsiteX904" fmla="*/ 871030 w 2151380"/>
                <a:gd name="connsiteY904" fmla="*/ 2083626 h 2151380"/>
                <a:gd name="connsiteX905" fmla="*/ 879411 w 2151380"/>
                <a:gd name="connsiteY905" fmla="*/ 2079435 h 2151380"/>
                <a:gd name="connsiteX906" fmla="*/ 880808 w 2151380"/>
                <a:gd name="connsiteY906" fmla="*/ 2083626 h 2151380"/>
                <a:gd name="connsiteX907" fmla="*/ 885000 w 2151380"/>
                <a:gd name="connsiteY907" fmla="*/ 2086420 h 2151380"/>
                <a:gd name="connsiteX908" fmla="*/ 898970 w 2151380"/>
                <a:gd name="connsiteY908" fmla="*/ 2090611 h 2151380"/>
                <a:gd name="connsiteX909" fmla="*/ 911543 w 2151380"/>
                <a:gd name="connsiteY909" fmla="*/ 2086420 h 2151380"/>
                <a:gd name="connsiteX910" fmla="*/ 914336 w 2151380"/>
                <a:gd name="connsiteY910" fmla="*/ 2059876 h 2151380"/>
                <a:gd name="connsiteX911" fmla="*/ 919925 w 2151380"/>
                <a:gd name="connsiteY911" fmla="*/ 2031936 h 2151380"/>
                <a:gd name="connsiteX912" fmla="*/ 921321 w 2151380"/>
                <a:gd name="connsiteY912" fmla="*/ 2016570 h 2151380"/>
                <a:gd name="connsiteX913" fmla="*/ 921321 w 2151380"/>
                <a:gd name="connsiteY913" fmla="*/ 2006791 h 2151380"/>
                <a:gd name="connsiteX914" fmla="*/ 914336 w 2151380"/>
                <a:gd name="connsiteY914" fmla="*/ 2012379 h 2151380"/>
                <a:gd name="connsiteX915" fmla="*/ 905955 w 2151380"/>
                <a:gd name="connsiteY915" fmla="*/ 2022158 h 2151380"/>
                <a:gd name="connsiteX916" fmla="*/ 897573 w 2151380"/>
                <a:gd name="connsiteY916" fmla="*/ 2031936 h 2151380"/>
                <a:gd name="connsiteX917" fmla="*/ 887793 w 2151380"/>
                <a:gd name="connsiteY917" fmla="*/ 2038921 h 2151380"/>
                <a:gd name="connsiteX918" fmla="*/ 883603 w 2151380"/>
                <a:gd name="connsiteY918" fmla="*/ 2043113 h 2151380"/>
                <a:gd name="connsiteX919" fmla="*/ 878015 w 2151380"/>
                <a:gd name="connsiteY919" fmla="*/ 2044510 h 2151380"/>
                <a:gd name="connsiteX920" fmla="*/ 875220 w 2151380"/>
                <a:gd name="connsiteY920" fmla="*/ 2045906 h 2151380"/>
                <a:gd name="connsiteX921" fmla="*/ 875220 w 2151380"/>
                <a:gd name="connsiteY921" fmla="*/ 2044510 h 2151380"/>
                <a:gd name="connsiteX922" fmla="*/ 871030 w 2151380"/>
                <a:gd name="connsiteY922" fmla="*/ 2047304 h 2151380"/>
                <a:gd name="connsiteX923" fmla="*/ 871030 w 2151380"/>
                <a:gd name="connsiteY923" fmla="*/ 2044510 h 2151380"/>
                <a:gd name="connsiteX924" fmla="*/ 876618 w 2151380"/>
                <a:gd name="connsiteY924" fmla="*/ 2040319 h 2151380"/>
                <a:gd name="connsiteX925" fmla="*/ 880808 w 2151380"/>
                <a:gd name="connsiteY925" fmla="*/ 2036128 h 2151380"/>
                <a:gd name="connsiteX926" fmla="*/ 875220 w 2151380"/>
                <a:gd name="connsiteY926" fmla="*/ 2038921 h 2151380"/>
                <a:gd name="connsiteX927" fmla="*/ 872426 w 2151380"/>
                <a:gd name="connsiteY927" fmla="*/ 2040319 h 2151380"/>
                <a:gd name="connsiteX928" fmla="*/ 871030 w 2151380"/>
                <a:gd name="connsiteY928" fmla="*/ 2038921 h 2151380"/>
                <a:gd name="connsiteX929" fmla="*/ 864045 w 2151380"/>
                <a:gd name="connsiteY929" fmla="*/ 2044510 h 2151380"/>
                <a:gd name="connsiteX930" fmla="*/ 866838 w 2151380"/>
                <a:gd name="connsiteY930" fmla="*/ 2043113 h 2151380"/>
                <a:gd name="connsiteX931" fmla="*/ 868235 w 2151380"/>
                <a:gd name="connsiteY931" fmla="*/ 2045906 h 2151380"/>
                <a:gd name="connsiteX932" fmla="*/ 866838 w 2151380"/>
                <a:gd name="connsiteY932" fmla="*/ 2048701 h 2151380"/>
                <a:gd name="connsiteX933" fmla="*/ 865441 w 2151380"/>
                <a:gd name="connsiteY933" fmla="*/ 2045906 h 2151380"/>
                <a:gd name="connsiteX934" fmla="*/ 862648 w 2151380"/>
                <a:gd name="connsiteY934" fmla="*/ 2047304 h 2151380"/>
                <a:gd name="connsiteX935" fmla="*/ 859853 w 2151380"/>
                <a:gd name="connsiteY935" fmla="*/ 2043113 h 2151380"/>
                <a:gd name="connsiteX936" fmla="*/ 858456 w 2151380"/>
                <a:gd name="connsiteY936" fmla="*/ 2037525 h 2151380"/>
                <a:gd name="connsiteX937" fmla="*/ 859853 w 2151380"/>
                <a:gd name="connsiteY937" fmla="*/ 2033334 h 2151380"/>
                <a:gd name="connsiteX938" fmla="*/ 861250 w 2151380"/>
                <a:gd name="connsiteY938" fmla="*/ 2037525 h 2151380"/>
                <a:gd name="connsiteX939" fmla="*/ 873823 w 2151380"/>
                <a:gd name="connsiteY939" fmla="*/ 2029143 h 2151380"/>
                <a:gd name="connsiteX940" fmla="*/ 887793 w 2151380"/>
                <a:gd name="connsiteY940" fmla="*/ 2016570 h 2151380"/>
                <a:gd name="connsiteX941" fmla="*/ 894778 w 2151380"/>
                <a:gd name="connsiteY941" fmla="*/ 2008188 h 2151380"/>
                <a:gd name="connsiteX942" fmla="*/ 897573 w 2151380"/>
                <a:gd name="connsiteY942" fmla="*/ 2003996 h 2151380"/>
                <a:gd name="connsiteX943" fmla="*/ 900366 w 2151380"/>
                <a:gd name="connsiteY943" fmla="*/ 1997011 h 2151380"/>
                <a:gd name="connsiteX944" fmla="*/ 905955 w 2151380"/>
                <a:gd name="connsiteY944" fmla="*/ 1990026 h 2151380"/>
                <a:gd name="connsiteX945" fmla="*/ 911543 w 2151380"/>
                <a:gd name="connsiteY945" fmla="*/ 1983041 h 2151380"/>
                <a:gd name="connsiteX946" fmla="*/ 917130 w 2151380"/>
                <a:gd name="connsiteY946" fmla="*/ 1976056 h 2151380"/>
                <a:gd name="connsiteX947" fmla="*/ 922718 w 2151380"/>
                <a:gd name="connsiteY947" fmla="*/ 1970469 h 2151380"/>
                <a:gd name="connsiteX948" fmla="*/ 908748 w 2151380"/>
                <a:gd name="connsiteY948" fmla="*/ 1970469 h 2151380"/>
                <a:gd name="connsiteX949" fmla="*/ 903160 w 2151380"/>
                <a:gd name="connsiteY949" fmla="*/ 1956499 h 2151380"/>
                <a:gd name="connsiteX950" fmla="*/ 907351 w 2151380"/>
                <a:gd name="connsiteY950" fmla="*/ 1941131 h 2151380"/>
                <a:gd name="connsiteX951" fmla="*/ 914336 w 2151380"/>
                <a:gd name="connsiteY951" fmla="*/ 1936941 h 2151380"/>
                <a:gd name="connsiteX952" fmla="*/ 921321 w 2151380"/>
                <a:gd name="connsiteY952" fmla="*/ 1941131 h 2151380"/>
                <a:gd name="connsiteX953" fmla="*/ 929703 w 2151380"/>
                <a:gd name="connsiteY953" fmla="*/ 1939735 h 2151380"/>
                <a:gd name="connsiteX954" fmla="*/ 935291 w 2151380"/>
                <a:gd name="connsiteY954" fmla="*/ 1931353 h 2151380"/>
                <a:gd name="connsiteX955" fmla="*/ 940880 w 2151380"/>
                <a:gd name="connsiteY955" fmla="*/ 1904810 h 2151380"/>
                <a:gd name="connsiteX956" fmla="*/ 940880 w 2151380"/>
                <a:gd name="connsiteY956" fmla="*/ 1895031 h 2151380"/>
                <a:gd name="connsiteX957" fmla="*/ 939483 w 2151380"/>
                <a:gd name="connsiteY957" fmla="*/ 1886649 h 2151380"/>
                <a:gd name="connsiteX958" fmla="*/ 938085 w 2151380"/>
                <a:gd name="connsiteY958" fmla="*/ 1882458 h 2151380"/>
                <a:gd name="connsiteX959" fmla="*/ 938085 w 2151380"/>
                <a:gd name="connsiteY959" fmla="*/ 1878266 h 2151380"/>
                <a:gd name="connsiteX960" fmla="*/ 938085 w 2151380"/>
                <a:gd name="connsiteY960" fmla="*/ 1874076 h 2151380"/>
                <a:gd name="connsiteX961" fmla="*/ 936688 w 2151380"/>
                <a:gd name="connsiteY961" fmla="*/ 1868488 h 2151380"/>
                <a:gd name="connsiteX962" fmla="*/ 943673 w 2151380"/>
                <a:gd name="connsiteY962" fmla="*/ 1872679 h 2151380"/>
                <a:gd name="connsiteX963" fmla="*/ 957643 w 2151380"/>
                <a:gd name="connsiteY963" fmla="*/ 1881061 h 2151380"/>
                <a:gd name="connsiteX964" fmla="*/ 963231 w 2151380"/>
                <a:gd name="connsiteY964" fmla="*/ 1888046 h 2151380"/>
                <a:gd name="connsiteX965" fmla="*/ 959040 w 2151380"/>
                <a:gd name="connsiteY965" fmla="*/ 1917383 h 2151380"/>
                <a:gd name="connsiteX966" fmla="*/ 963231 w 2151380"/>
                <a:gd name="connsiteY966" fmla="*/ 1927161 h 2151380"/>
                <a:gd name="connsiteX967" fmla="*/ 977201 w 2151380"/>
                <a:gd name="connsiteY967" fmla="*/ 1929956 h 2151380"/>
                <a:gd name="connsiteX968" fmla="*/ 981393 w 2151380"/>
                <a:gd name="connsiteY968" fmla="*/ 1943926 h 2151380"/>
                <a:gd name="connsiteX969" fmla="*/ 979995 w 2151380"/>
                <a:gd name="connsiteY969" fmla="*/ 1946720 h 2151380"/>
                <a:gd name="connsiteX970" fmla="*/ 979995 w 2151380"/>
                <a:gd name="connsiteY970" fmla="*/ 1948116 h 2151380"/>
                <a:gd name="connsiteX971" fmla="*/ 978598 w 2151380"/>
                <a:gd name="connsiteY971" fmla="*/ 1952308 h 2151380"/>
                <a:gd name="connsiteX972" fmla="*/ 978598 w 2151380"/>
                <a:gd name="connsiteY972" fmla="*/ 1957896 h 2151380"/>
                <a:gd name="connsiteX973" fmla="*/ 974408 w 2151380"/>
                <a:gd name="connsiteY973" fmla="*/ 1957896 h 2151380"/>
                <a:gd name="connsiteX974" fmla="*/ 966025 w 2151380"/>
                <a:gd name="connsiteY974" fmla="*/ 1957896 h 2151380"/>
                <a:gd name="connsiteX975" fmla="*/ 950658 w 2151380"/>
                <a:gd name="connsiteY975" fmla="*/ 1959293 h 2151380"/>
                <a:gd name="connsiteX976" fmla="*/ 945070 w 2151380"/>
                <a:gd name="connsiteY976" fmla="*/ 1974660 h 2151380"/>
                <a:gd name="connsiteX977" fmla="*/ 949261 w 2151380"/>
                <a:gd name="connsiteY977" fmla="*/ 1987233 h 2151380"/>
                <a:gd name="connsiteX978" fmla="*/ 966025 w 2151380"/>
                <a:gd name="connsiteY978" fmla="*/ 2001203 h 2151380"/>
                <a:gd name="connsiteX979" fmla="*/ 977201 w 2151380"/>
                <a:gd name="connsiteY979" fmla="*/ 2022158 h 2151380"/>
                <a:gd name="connsiteX980" fmla="*/ 996760 w 2151380"/>
                <a:gd name="connsiteY980" fmla="*/ 2033334 h 2151380"/>
                <a:gd name="connsiteX981" fmla="*/ 1009333 w 2151380"/>
                <a:gd name="connsiteY981" fmla="*/ 2043113 h 2151380"/>
                <a:gd name="connsiteX982" fmla="*/ 1021905 w 2151380"/>
                <a:gd name="connsiteY982" fmla="*/ 2052891 h 2151380"/>
                <a:gd name="connsiteX983" fmla="*/ 1026096 w 2151380"/>
                <a:gd name="connsiteY983" fmla="*/ 2057083 h 2151380"/>
                <a:gd name="connsiteX984" fmla="*/ 1030288 w 2151380"/>
                <a:gd name="connsiteY984" fmla="*/ 2059876 h 2151380"/>
                <a:gd name="connsiteX985" fmla="*/ 301053 w 2151380"/>
                <a:gd name="connsiteY985" fmla="*/ 1076389 h 2151380"/>
                <a:gd name="connsiteX986" fmla="*/ 1077785 w 2151380"/>
                <a:gd name="connsiteY986" fmla="*/ 299657 h 2151380"/>
                <a:gd name="connsiteX987" fmla="*/ 1854518 w 2151380"/>
                <a:gd name="connsiteY987" fmla="*/ 1076389 h 2151380"/>
                <a:gd name="connsiteX988" fmla="*/ 1077785 w 2151380"/>
                <a:gd name="connsiteY988" fmla="*/ 1853121 h 2151380"/>
                <a:gd name="connsiteX989" fmla="*/ 301053 w 2151380"/>
                <a:gd name="connsiteY989" fmla="*/ 1076389 h 2151380"/>
                <a:gd name="connsiteX990" fmla="*/ 1745551 w 2151380"/>
                <a:gd name="connsiteY990" fmla="*/ 1587691 h 2151380"/>
                <a:gd name="connsiteX991" fmla="*/ 1746948 w 2151380"/>
                <a:gd name="connsiteY991" fmla="*/ 1596073 h 2151380"/>
                <a:gd name="connsiteX992" fmla="*/ 1731581 w 2151380"/>
                <a:gd name="connsiteY992" fmla="*/ 1598867 h 2151380"/>
                <a:gd name="connsiteX993" fmla="*/ 1727390 w 2151380"/>
                <a:gd name="connsiteY993" fmla="*/ 1596073 h 2151380"/>
                <a:gd name="connsiteX994" fmla="*/ 1728788 w 2151380"/>
                <a:gd name="connsiteY994" fmla="*/ 1593279 h 2151380"/>
                <a:gd name="connsiteX995" fmla="*/ 1730185 w 2151380"/>
                <a:gd name="connsiteY995" fmla="*/ 1594676 h 2151380"/>
                <a:gd name="connsiteX996" fmla="*/ 1724596 w 2151380"/>
                <a:gd name="connsiteY996" fmla="*/ 1587691 h 2151380"/>
                <a:gd name="connsiteX997" fmla="*/ 1719008 w 2151380"/>
                <a:gd name="connsiteY997" fmla="*/ 1587691 h 2151380"/>
                <a:gd name="connsiteX998" fmla="*/ 1714818 w 2151380"/>
                <a:gd name="connsiteY998" fmla="*/ 1586294 h 2151380"/>
                <a:gd name="connsiteX999" fmla="*/ 1709230 w 2151380"/>
                <a:gd name="connsiteY999" fmla="*/ 1582103 h 2151380"/>
                <a:gd name="connsiteX1000" fmla="*/ 1714818 w 2151380"/>
                <a:gd name="connsiteY1000" fmla="*/ 1582103 h 2151380"/>
                <a:gd name="connsiteX1001" fmla="*/ 1717611 w 2151380"/>
                <a:gd name="connsiteY1001" fmla="*/ 1577912 h 2151380"/>
                <a:gd name="connsiteX1002" fmla="*/ 1723200 w 2151380"/>
                <a:gd name="connsiteY1002" fmla="*/ 1577912 h 2151380"/>
                <a:gd name="connsiteX1003" fmla="*/ 1714818 w 2151380"/>
                <a:gd name="connsiteY1003" fmla="*/ 1561148 h 2151380"/>
                <a:gd name="connsiteX1004" fmla="*/ 1714818 w 2151380"/>
                <a:gd name="connsiteY1004" fmla="*/ 1554163 h 2151380"/>
                <a:gd name="connsiteX1005" fmla="*/ 1724596 w 2151380"/>
                <a:gd name="connsiteY1005" fmla="*/ 1551369 h 2151380"/>
                <a:gd name="connsiteX1006" fmla="*/ 1735773 w 2151380"/>
                <a:gd name="connsiteY1006" fmla="*/ 1561148 h 2151380"/>
                <a:gd name="connsiteX1007" fmla="*/ 1744155 w 2151380"/>
                <a:gd name="connsiteY1007" fmla="*/ 1570927 h 2151380"/>
                <a:gd name="connsiteX1008" fmla="*/ 1753933 w 2151380"/>
                <a:gd name="connsiteY1008" fmla="*/ 1569530 h 2151380"/>
                <a:gd name="connsiteX1009" fmla="*/ 1755330 w 2151380"/>
                <a:gd name="connsiteY1009" fmla="*/ 1573721 h 2151380"/>
                <a:gd name="connsiteX1010" fmla="*/ 1756728 w 2151380"/>
                <a:gd name="connsiteY1010" fmla="*/ 1577912 h 2151380"/>
                <a:gd name="connsiteX1011" fmla="*/ 1745551 w 2151380"/>
                <a:gd name="connsiteY1011" fmla="*/ 1583500 h 2151380"/>
                <a:gd name="connsiteX1012" fmla="*/ 1745551 w 2151380"/>
                <a:gd name="connsiteY1012" fmla="*/ 1587691 h 2151380"/>
                <a:gd name="connsiteX1013" fmla="*/ 1156018 w 2151380"/>
                <a:gd name="connsiteY1013" fmla="*/ 1980248 h 2151380"/>
                <a:gd name="connsiteX1014" fmla="*/ 1156018 w 2151380"/>
                <a:gd name="connsiteY1014" fmla="*/ 1980248 h 2151380"/>
                <a:gd name="connsiteX1015" fmla="*/ 1156018 w 2151380"/>
                <a:gd name="connsiteY1015" fmla="*/ 1980248 h 2151380"/>
                <a:gd name="connsiteX1016" fmla="*/ 1213295 w 2151380"/>
                <a:gd name="connsiteY1016" fmla="*/ 2078038 h 2151380"/>
                <a:gd name="connsiteX1017" fmla="*/ 1209103 w 2151380"/>
                <a:gd name="connsiteY1017" fmla="*/ 2089214 h 2151380"/>
                <a:gd name="connsiteX1018" fmla="*/ 1195133 w 2151380"/>
                <a:gd name="connsiteY1018" fmla="*/ 2086420 h 2151380"/>
                <a:gd name="connsiteX1019" fmla="*/ 1189545 w 2151380"/>
                <a:gd name="connsiteY1019" fmla="*/ 2082229 h 2151380"/>
                <a:gd name="connsiteX1020" fmla="*/ 1189545 w 2151380"/>
                <a:gd name="connsiteY1020" fmla="*/ 2075244 h 2151380"/>
                <a:gd name="connsiteX1021" fmla="*/ 1193736 w 2151380"/>
                <a:gd name="connsiteY1021" fmla="*/ 2064068 h 2151380"/>
                <a:gd name="connsiteX1022" fmla="*/ 1197928 w 2151380"/>
                <a:gd name="connsiteY1022" fmla="*/ 2058480 h 2151380"/>
                <a:gd name="connsiteX1023" fmla="*/ 1199325 w 2151380"/>
                <a:gd name="connsiteY1023" fmla="*/ 2052891 h 2151380"/>
                <a:gd name="connsiteX1024" fmla="*/ 1203515 w 2151380"/>
                <a:gd name="connsiteY1024" fmla="*/ 2051495 h 2151380"/>
                <a:gd name="connsiteX1025" fmla="*/ 1207706 w 2151380"/>
                <a:gd name="connsiteY1025" fmla="*/ 2052891 h 2151380"/>
                <a:gd name="connsiteX1026" fmla="*/ 1214691 w 2151380"/>
                <a:gd name="connsiteY1026" fmla="*/ 2048701 h 2151380"/>
                <a:gd name="connsiteX1027" fmla="*/ 1214691 w 2151380"/>
                <a:gd name="connsiteY1027" fmla="*/ 2052891 h 2151380"/>
                <a:gd name="connsiteX1028" fmla="*/ 1217485 w 2151380"/>
                <a:gd name="connsiteY1028" fmla="*/ 2055686 h 2151380"/>
                <a:gd name="connsiteX1029" fmla="*/ 1220280 w 2151380"/>
                <a:gd name="connsiteY1029" fmla="*/ 2059876 h 2151380"/>
                <a:gd name="connsiteX1030" fmla="*/ 1218883 w 2151380"/>
                <a:gd name="connsiteY1030" fmla="*/ 2064068 h 2151380"/>
                <a:gd name="connsiteX1031" fmla="*/ 1221676 w 2151380"/>
                <a:gd name="connsiteY1031" fmla="*/ 2061274 h 2151380"/>
                <a:gd name="connsiteX1032" fmla="*/ 1224470 w 2151380"/>
                <a:gd name="connsiteY1032" fmla="*/ 2061274 h 2151380"/>
                <a:gd name="connsiteX1033" fmla="*/ 1214691 w 2151380"/>
                <a:gd name="connsiteY1033" fmla="*/ 2072450 h 2151380"/>
                <a:gd name="connsiteX1034" fmla="*/ 1213295 w 2151380"/>
                <a:gd name="connsiteY1034" fmla="*/ 2078038 h 2151380"/>
                <a:gd name="connsiteX1035" fmla="*/ 1274763 w 2151380"/>
                <a:gd name="connsiteY1035" fmla="*/ 2089214 h 2151380"/>
                <a:gd name="connsiteX1036" fmla="*/ 1274763 w 2151380"/>
                <a:gd name="connsiteY1036" fmla="*/ 2096199 h 2151380"/>
                <a:gd name="connsiteX1037" fmla="*/ 1273365 w 2151380"/>
                <a:gd name="connsiteY1037" fmla="*/ 2097596 h 2151380"/>
                <a:gd name="connsiteX1038" fmla="*/ 1270571 w 2151380"/>
                <a:gd name="connsiteY1038" fmla="*/ 2098993 h 2151380"/>
                <a:gd name="connsiteX1039" fmla="*/ 1255205 w 2151380"/>
                <a:gd name="connsiteY1039" fmla="*/ 2100390 h 2151380"/>
                <a:gd name="connsiteX1040" fmla="*/ 1238440 w 2151380"/>
                <a:gd name="connsiteY1040" fmla="*/ 2101787 h 2151380"/>
                <a:gd name="connsiteX1041" fmla="*/ 1230058 w 2151380"/>
                <a:gd name="connsiteY1041" fmla="*/ 2100390 h 2151380"/>
                <a:gd name="connsiteX1042" fmla="*/ 1228661 w 2151380"/>
                <a:gd name="connsiteY1042" fmla="*/ 2101787 h 2151380"/>
                <a:gd name="connsiteX1043" fmla="*/ 1225868 w 2151380"/>
                <a:gd name="connsiteY1043" fmla="*/ 2101787 h 2151380"/>
                <a:gd name="connsiteX1044" fmla="*/ 1220280 w 2151380"/>
                <a:gd name="connsiteY1044" fmla="*/ 2097596 h 2151380"/>
                <a:gd name="connsiteX1045" fmla="*/ 1223073 w 2151380"/>
                <a:gd name="connsiteY1045" fmla="*/ 2094801 h 2151380"/>
                <a:gd name="connsiteX1046" fmla="*/ 1223073 w 2151380"/>
                <a:gd name="connsiteY1046" fmla="*/ 2092008 h 2151380"/>
                <a:gd name="connsiteX1047" fmla="*/ 1223073 w 2151380"/>
                <a:gd name="connsiteY1047" fmla="*/ 2085023 h 2151380"/>
                <a:gd name="connsiteX1048" fmla="*/ 1221676 w 2151380"/>
                <a:gd name="connsiteY1048" fmla="*/ 2083626 h 2151380"/>
                <a:gd name="connsiteX1049" fmla="*/ 1224470 w 2151380"/>
                <a:gd name="connsiteY1049" fmla="*/ 2082229 h 2151380"/>
                <a:gd name="connsiteX1050" fmla="*/ 1237043 w 2151380"/>
                <a:gd name="connsiteY1050" fmla="*/ 2083626 h 2151380"/>
                <a:gd name="connsiteX1051" fmla="*/ 1242631 w 2151380"/>
                <a:gd name="connsiteY1051" fmla="*/ 2083626 h 2151380"/>
                <a:gd name="connsiteX1052" fmla="*/ 1245425 w 2151380"/>
                <a:gd name="connsiteY1052" fmla="*/ 2082229 h 2151380"/>
                <a:gd name="connsiteX1053" fmla="*/ 1248220 w 2151380"/>
                <a:gd name="connsiteY1053" fmla="*/ 2082229 h 2151380"/>
                <a:gd name="connsiteX1054" fmla="*/ 1251013 w 2151380"/>
                <a:gd name="connsiteY1054" fmla="*/ 2069656 h 2151380"/>
                <a:gd name="connsiteX1055" fmla="*/ 1248220 w 2151380"/>
                <a:gd name="connsiteY1055" fmla="*/ 2057083 h 2151380"/>
                <a:gd name="connsiteX1056" fmla="*/ 1246823 w 2151380"/>
                <a:gd name="connsiteY1056" fmla="*/ 2041716 h 2151380"/>
                <a:gd name="connsiteX1057" fmla="*/ 1239838 w 2151380"/>
                <a:gd name="connsiteY1057" fmla="*/ 2026349 h 2151380"/>
                <a:gd name="connsiteX1058" fmla="*/ 1234250 w 2151380"/>
                <a:gd name="connsiteY1058" fmla="*/ 2027746 h 2151380"/>
                <a:gd name="connsiteX1059" fmla="*/ 1223073 w 2151380"/>
                <a:gd name="connsiteY1059" fmla="*/ 2034731 h 2151380"/>
                <a:gd name="connsiteX1060" fmla="*/ 1202118 w 2151380"/>
                <a:gd name="connsiteY1060" fmla="*/ 2040319 h 2151380"/>
                <a:gd name="connsiteX1061" fmla="*/ 1197928 w 2151380"/>
                <a:gd name="connsiteY1061" fmla="*/ 2040319 h 2151380"/>
                <a:gd name="connsiteX1062" fmla="*/ 1196530 w 2151380"/>
                <a:gd name="connsiteY1062" fmla="*/ 2036128 h 2151380"/>
                <a:gd name="connsiteX1063" fmla="*/ 1195133 w 2151380"/>
                <a:gd name="connsiteY1063" fmla="*/ 2031936 h 2151380"/>
                <a:gd name="connsiteX1064" fmla="*/ 1190943 w 2151380"/>
                <a:gd name="connsiteY1064" fmla="*/ 2030540 h 2151380"/>
                <a:gd name="connsiteX1065" fmla="*/ 1193736 w 2151380"/>
                <a:gd name="connsiteY1065" fmla="*/ 2026349 h 2151380"/>
                <a:gd name="connsiteX1066" fmla="*/ 1197928 w 2151380"/>
                <a:gd name="connsiteY1066" fmla="*/ 2020761 h 2151380"/>
                <a:gd name="connsiteX1067" fmla="*/ 1206310 w 2151380"/>
                <a:gd name="connsiteY1067" fmla="*/ 2017966 h 2151380"/>
                <a:gd name="connsiteX1068" fmla="*/ 1197928 w 2151380"/>
                <a:gd name="connsiteY1068" fmla="*/ 2027746 h 2151380"/>
                <a:gd name="connsiteX1069" fmla="*/ 1202118 w 2151380"/>
                <a:gd name="connsiteY1069" fmla="*/ 2024951 h 2151380"/>
                <a:gd name="connsiteX1070" fmla="*/ 1204913 w 2151380"/>
                <a:gd name="connsiteY1070" fmla="*/ 2020761 h 2151380"/>
                <a:gd name="connsiteX1071" fmla="*/ 1207706 w 2151380"/>
                <a:gd name="connsiteY1071" fmla="*/ 2020761 h 2151380"/>
                <a:gd name="connsiteX1072" fmla="*/ 1203515 w 2151380"/>
                <a:gd name="connsiteY1072" fmla="*/ 2026349 h 2151380"/>
                <a:gd name="connsiteX1073" fmla="*/ 1217485 w 2151380"/>
                <a:gd name="connsiteY1073" fmla="*/ 2017966 h 2151380"/>
                <a:gd name="connsiteX1074" fmla="*/ 1234250 w 2151380"/>
                <a:gd name="connsiteY1074" fmla="*/ 2006791 h 2151380"/>
                <a:gd name="connsiteX1075" fmla="*/ 1231455 w 2151380"/>
                <a:gd name="connsiteY1075" fmla="*/ 1999806 h 2151380"/>
                <a:gd name="connsiteX1076" fmla="*/ 1227265 w 2151380"/>
                <a:gd name="connsiteY1076" fmla="*/ 2003996 h 2151380"/>
                <a:gd name="connsiteX1077" fmla="*/ 1225868 w 2151380"/>
                <a:gd name="connsiteY1077" fmla="*/ 2006791 h 2151380"/>
                <a:gd name="connsiteX1078" fmla="*/ 1220280 w 2151380"/>
                <a:gd name="connsiteY1078" fmla="*/ 2009585 h 2151380"/>
                <a:gd name="connsiteX1079" fmla="*/ 1224470 w 2151380"/>
                <a:gd name="connsiteY1079" fmla="*/ 2006791 h 2151380"/>
                <a:gd name="connsiteX1080" fmla="*/ 1230058 w 2151380"/>
                <a:gd name="connsiteY1080" fmla="*/ 1999806 h 2151380"/>
                <a:gd name="connsiteX1081" fmla="*/ 1220280 w 2151380"/>
                <a:gd name="connsiteY1081" fmla="*/ 2008188 h 2151380"/>
                <a:gd name="connsiteX1082" fmla="*/ 1216088 w 2151380"/>
                <a:gd name="connsiteY1082" fmla="*/ 2008188 h 2151380"/>
                <a:gd name="connsiteX1083" fmla="*/ 1210500 w 2151380"/>
                <a:gd name="connsiteY1083" fmla="*/ 2010981 h 2151380"/>
                <a:gd name="connsiteX1084" fmla="*/ 1206310 w 2151380"/>
                <a:gd name="connsiteY1084" fmla="*/ 2010981 h 2151380"/>
                <a:gd name="connsiteX1085" fmla="*/ 1200721 w 2151380"/>
                <a:gd name="connsiteY1085" fmla="*/ 2006791 h 2151380"/>
                <a:gd name="connsiteX1086" fmla="*/ 1203515 w 2151380"/>
                <a:gd name="connsiteY1086" fmla="*/ 2001203 h 2151380"/>
                <a:gd name="connsiteX1087" fmla="*/ 1211898 w 2151380"/>
                <a:gd name="connsiteY1087" fmla="*/ 1992821 h 2151380"/>
                <a:gd name="connsiteX1088" fmla="*/ 1214691 w 2151380"/>
                <a:gd name="connsiteY1088" fmla="*/ 1991424 h 2151380"/>
                <a:gd name="connsiteX1089" fmla="*/ 1216088 w 2151380"/>
                <a:gd name="connsiteY1089" fmla="*/ 1991424 h 2151380"/>
                <a:gd name="connsiteX1090" fmla="*/ 1206310 w 2151380"/>
                <a:gd name="connsiteY1090" fmla="*/ 2001203 h 2151380"/>
                <a:gd name="connsiteX1091" fmla="*/ 1213295 w 2151380"/>
                <a:gd name="connsiteY1091" fmla="*/ 1995615 h 2151380"/>
                <a:gd name="connsiteX1092" fmla="*/ 1217485 w 2151380"/>
                <a:gd name="connsiteY1092" fmla="*/ 1994218 h 2151380"/>
                <a:gd name="connsiteX1093" fmla="*/ 1210500 w 2151380"/>
                <a:gd name="connsiteY1093" fmla="*/ 2002600 h 2151380"/>
                <a:gd name="connsiteX1094" fmla="*/ 1221676 w 2151380"/>
                <a:gd name="connsiteY1094" fmla="*/ 1997011 h 2151380"/>
                <a:gd name="connsiteX1095" fmla="*/ 1230058 w 2151380"/>
                <a:gd name="connsiteY1095" fmla="*/ 1988630 h 2151380"/>
                <a:gd name="connsiteX1096" fmla="*/ 1230058 w 2151380"/>
                <a:gd name="connsiteY1096" fmla="*/ 1981645 h 2151380"/>
                <a:gd name="connsiteX1097" fmla="*/ 1224470 w 2151380"/>
                <a:gd name="connsiteY1097" fmla="*/ 1984439 h 2151380"/>
                <a:gd name="connsiteX1098" fmla="*/ 1206310 w 2151380"/>
                <a:gd name="connsiteY1098" fmla="*/ 1994218 h 2151380"/>
                <a:gd name="connsiteX1099" fmla="*/ 1196530 w 2151380"/>
                <a:gd name="connsiteY1099" fmla="*/ 1994218 h 2151380"/>
                <a:gd name="connsiteX1100" fmla="*/ 1195133 w 2151380"/>
                <a:gd name="connsiteY1100" fmla="*/ 1992821 h 2151380"/>
                <a:gd name="connsiteX1101" fmla="*/ 1192340 w 2151380"/>
                <a:gd name="connsiteY1101" fmla="*/ 1992821 h 2151380"/>
                <a:gd name="connsiteX1102" fmla="*/ 1192340 w 2151380"/>
                <a:gd name="connsiteY1102" fmla="*/ 1987233 h 2151380"/>
                <a:gd name="connsiteX1103" fmla="*/ 1197928 w 2151380"/>
                <a:gd name="connsiteY1103" fmla="*/ 1984439 h 2151380"/>
                <a:gd name="connsiteX1104" fmla="*/ 1206310 w 2151380"/>
                <a:gd name="connsiteY1104" fmla="*/ 1983041 h 2151380"/>
                <a:gd name="connsiteX1105" fmla="*/ 1216088 w 2151380"/>
                <a:gd name="connsiteY1105" fmla="*/ 1977454 h 2151380"/>
                <a:gd name="connsiteX1106" fmla="*/ 1227265 w 2151380"/>
                <a:gd name="connsiteY1106" fmla="*/ 1967675 h 2151380"/>
                <a:gd name="connsiteX1107" fmla="*/ 1218883 w 2151380"/>
                <a:gd name="connsiteY1107" fmla="*/ 1971866 h 2151380"/>
                <a:gd name="connsiteX1108" fmla="*/ 1211898 w 2151380"/>
                <a:gd name="connsiteY1108" fmla="*/ 1970469 h 2151380"/>
                <a:gd name="connsiteX1109" fmla="*/ 1207706 w 2151380"/>
                <a:gd name="connsiteY1109" fmla="*/ 1970469 h 2151380"/>
                <a:gd name="connsiteX1110" fmla="*/ 1202118 w 2151380"/>
                <a:gd name="connsiteY1110" fmla="*/ 1969071 h 2151380"/>
                <a:gd name="connsiteX1111" fmla="*/ 1197928 w 2151380"/>
                <a:gd name="connsiteY1111" fmla="*/ 1966278 h 2151380"/>
                <a:gd name="connsiteX1112" fmla="*/ 1176973 w 2151380"/>
                <a:gd name="connsiteY1112" fmla="*/ 1974660 h 2151380"/>
                <a:gd name="connsiteX1113" fmla="*/ 1169988 w 2151380"/>
                <a:gd name="connsiteY1113" fmla="*/ 1977454 h 2151380"/>
                <a:gd name="connsiteX1114" fmla="*/ 1163003 w 2151380"/>
                <a:gd name="connsiteY1114" fmla="*/ 1978851 h 2151380"/>
                <a:gd name="connsiteX1115" fmla="*/ 1156018 w 2151380"/>
                <a:gd name="connsiteY1115" fmla="*/ 1980248 h 2151380"/>
                <a:gd name="connsiteX1116" fmla="*/ 1147635 w 2151380"/>
                <a:gd name="connsiteY1116" fmla="*/ 1983041 h 2151380"/>
                <a:gd name="connsiteX1117" fmla="*/ 1135063 w 2151380"/>
                <a:gd name="connsiteY1117" fmla="*/ 1984439 h 2151380"/>
                <a:gd name="connsiteX1118" fmla="*/ 1130871 w 2151380"/>
                <a:gd name="connsiteY1118" fmla="*/ 1981645 h 2151380"/>
                <a:gd name="connsiteX1119" fmla="*/ 1133665 w 2151380"/>
                <a:gd name="connsiteY1119" fmla="*/ 1977454 h 2151380"/>
                <a:gd name="connsiteX1120" fmla="*/ 1135063 w 2151380"/>
                <a:gd name="connsiteY1120" fmla="*/ 1973263 h 2151380"/>
                <a:gd name="connsiteX1121" fmla="*/ 1137856 w 2151380"/>
                <a:gd name="connsiteY1121" fmla="*/ 1969071 h 2151380"/>
                <a:gd name="connsiteX1122" fmla="*/ 1142048 w 2151380"/>
                <a:gd name="connsiteY1122" fmla="*/ 1966278 h 2151380"/>
                <a:gd name="connsiteX1123" fmla="*/ 1144841 w 2151380"/>
                <a:gd name="connsiteY1123" fmla="*/ 1967675 h 2151380"/>
                <a:gd name="connsiteX1124" fmla="*/ 1156018 w 2151380"/>
                <a:gd name="connsiteY1124" fmla="*/ 1967675 h 2151380"/>
                <a:gd name="connsiteX1125" fmla="*/ 1169988 w 2151380"/>
                <a:gd name="connsiteY1125" fmla="*/ 1964881 h 2151380"/>
                <a:gd name="connsiteX1126" fmla="*/ 1178370 w 2151380"/>
                <a:gd name="connsiteY1126" fmla="*/ 1960690 h 2151380"/>
                <a:gd name="connsiteX1127" fmla="*/ 1189545 w 2151380"/>
                <a:gd name="connsiteY1127" fmla="*/ 1957896 h 2151380"/>
                <a:gd name="connsiteX1128" fmla="*/ 1197928 w 2151380"/>
                <a:gd name="connsiteY1128" fmla="*/ 1953705 h 2151380"/>
                <a:gd name="connsiteX1129" fmla="*/ 1197928 w 2151380"/>
                <a:gd name="connsiteY1129" fmla="*/ 1941131 h 2151380"/>
                <a:gd name="connsiteX1130" fmla="*/ 1186751 w 2151380"/>
                <a:gd name="connsiteY1130" fmla="*/ 1942529 h 2151380"/>
                <a:gd name="connsiteX1131" fmla="*/ 1179766 w 2151380"/>
                <a:gd name="connsiteY1131" fmla="*/ 1939735 h 2151380"/>
                <a:gd name="connsiteX1132" fmla="*/ 1176973 w 2151380"/>
                <a:gd name="connsiteY1132" fmla="*/ 1935544 h 2151380"/>
                <a:gd name="connsiteX1133" fmla="*/ 1176973 w 2151380"/>
                <a:gd name="connsiteY1133" fmla="*/ 1932750 h 2151380"/>
                <a:gd name="connsiteX1134" fmla="*/ 1175575 w 2151380"/>
                <a:gd name="connsiteY1134" fmla="*/ 1929956 h 2151380"/>
                <a:gd name="connsiteX1135" fmla="*/ 1178370 w 2151380"/>
                <a:gd name="connsiteY1135" fmla="*/ 1924368 h 2151380"/>
                <a:gd name="connsiteX1136" fmla="*/ 1185355 w 2151380"/>
                <a:gd name="connsiteY1136" fmla="*/ 1918780 h 2151380"/>
                <a:gd name="connsiteX1137" fmla="*/ 1190943 w 2151380"/>
                <a:gd name="connsiteY1137" fmla="*/ 1914589 h 2151380"/>
                <a:gd name="connsiteX1138" fmla="*/ 1190943 w 2151380"/>
                <a:gd name="connsiteY1138" fmla="*/ 1906206 h 2151380"/>
                <a:gd name="connsiteX1139" fmla="*/ 1193736 w 2151380"/>
                <a:gd name="connsiteY1139" fmla="*/ 1895031 h 2151380"/>
                <a:gd name="connsiteX1140" fmla="*/ 1195133 w 2151380"/>
                <a:gd name="connsiteY1140" fmla="*/ 1899221 h 2151380"/>
                <a:gd name="connsiteX1141" fmla="*/ 1197928 w 2151380"/>
                <a:gd name="connsiteY1141" fmla="*/ 1895031 h 2151380"/>
                <a:gd name="connsiteX1142" fmla="*/ 1200721 w 2151380"/>
                <a:gd name="connsiteY1142" fmla="*/ 1883855 h 2151380"/>
                <a:gd name="connsiteX1143" fmla="*/ 1211898 w 2151380"/>
                <a:gd name="connsiteY1143" fmla="*/ 1888046 h 2151380"/>
                <a:gd name="connsiteX1144" fmla="*/ 1211898 w 2151380"/>
                <a:gd name="connsiteY1144" fmla="*/ 1895031 h 2151380"/>
                <a:gd name="connsiteX1145" fmla="*/ 1214691 w 2151380"/>
                <a:gd name="connsiteY1145" fmla="*/ 1900619 h 2151380"/>
                <a:gd name="connsiteX1146" fmla="*/ 1217485 w 2151380"/>
                <a:gd name="connsiteY1146" fmla="*/ 1909001 h 2151380"/>
                <a:gd name="connsiteX1147" fmla="*/ 1218883 w 2151380"/>
                <a:gd name="connsiteY1147" fmla="*/ 1917383 h 2151380"/>
                <a:gd name="connsiteX1148" fmla="*/ 1220280 w 2151380"/>
                <a:gd name="connsiteY1148" fmla="*/ 1924368 h 2151380"/>
                <a:gd name="connsiteX1149" fmla="*/ 1221676 w 2151380"/>
                <a:gd name="connsiteY1149" fmla="*/ 1932750 h 2151380"/>
                <a:gd name="connsiteX1150" fmla="*/ 1224470 w 2151380"/>
                <a:gd name="connsiteY1150" fmla="*/ 1939735 h 2151380"/>
                <a:gd name="connsiteX1151" fmla="*/ 1230058 w 2151380"/>
                <a:gd name="connsiteY1151" fmla="*/ 1934146 h 2151380"/>
                <a:gd name="connsiteX1152" fmla="*/ 1231455 w 2151380"/>
                <a:gd name="connsiteY1152" fmla="*/ 1927161 h 2151380"/>
                <a:gd name="connsiteX1153" fmla="*/ 1232853 w 2151380"/>
                <a:gd name="connsiteY1153" fmla="*/ 1921574 h 2151380"/>
                <a:gd name="connsiteX1154" fmla="*/ 1234250 w 2151380"/>
                <a:gd name="connsiteY1154" fmla="*/ 1922971 h 2151380"/>
                <a:gd name="connsiteX1155" fmla="*/ 1232853 w 2151380"/>
                <a:gd name="connsiteY1155" fmla="*/ 1911795 h 2151380"/>
                <a:gd name="connsiteX1156" fmla="*/ 1230058 w 2151380"/>
                <a:gd name="connsiteY1156" fmla="*/ 1902016 h 2151380"/>
                <a:gd name="connsiteX1157" fmla="*/ 1231455 w 2151380"/>
                <a:gd name="connsiteY1157" fmla="*/ 1885251 h 2151380"/>
                <a:gd name="connsiteX1158" fmla="*/ 1230058 w 2151380"/>
                <a:gd name="connsiteY1158" fmla="*/ 1881061 h 2151380"/>
                <a:gd name="connsiteX1159" fmla="*/ 1227265 w 2151380"/>
                <a:gd name="connsiteY1159" fmla="*/ 1878266 h 2151380"/>
                <a:gd name="connsiteX1160" fmla="*/ 1228661 w 2151380"/>
                <a:gd name="connsiteY1160" fmla="*/ 1872679 h 2151380"/>
                <a:gd name="connsiteX1161" fmla="*/ 1234250 w 2151380"/>
                <a:gd name="connsiteY1161" fmla="*/ 1860106 h 2151380"/>
                <a:gd name="connsiteX1162" fmla="*/ 1244028 w 2151380"/>
                <a:gd name="connsiteY1162" fmla="*/ 1853121 h 2151380"/>
                <a:gd name="connsiteX1163" fmla="*/ 1249616 w 2151380"/>
                <a:gd name="connsiteY1163" fmla="*/ 1862900 h 2151380"/>
                <a:gd name="connsiteX1164" fmla="*/ 1249616 w 2151380"/>
                <a:gd name="connsiteY1164" fmla="*/ 1871281 h 2151380"/>
                <a:gd name="connsiteX1165" fmla="*/ 1255205 w 2151380"/>
                <a:gd name="connsiteY1165" fmla="*/ 1871281 h 2151380"/>
                <a:gd name="connsiteX1166" fmla="*/ 1271968 w 2151380"/>
                <a:gd name="connsiteY1166" fmla="*/ 1878266 h 2151380"/>
                <a:gd name="connsiteX1167" fmla="*/ 1276160 w 2151380"/>
                <a:gd name="connsiteY1167" fmla="*/ 1890840 h 2151380"/>
                <a:gd name="connsiteX1168" fmla="*/ 1269175 w 2151380"/>
                <a:gd name="connsiteY1168" fmla="*/ 1895031 h 2151380"/>
                <a:gd name="connsiteX1169" fmla="*/ 1260793 w 2151380"/>
                <a:gd name="connsiteY1169" fmla="*/ 1895031 h 2151380"/>
                <a:gd name="connsiteX1170" fmla="*/ 1255205 w 2151380"/>
                <a:gd name="connsiteY1170" fmla="*/ 1893634 h 2151380"/>
                <a:gd name="connsiteX1171" fmla="*/ 1253808 w 2151380"/>
                <a:gd name="connsiteY1171" fmla="*/ 1899221 h 2151380"/>
                <a:gd name="connsiteX1172" fmla="*/ 1257998 w 2151380"/>
                <a:gd name="connsiteY1172" fmla="*/ 1914589 h 2151380"/>
                <a:gd name="connsiteX1173" fmla="*/ 1270571 w 2151380"/>
                <a:gd name="connsiteY1173" fmla="*/ 1913191 h 2151380"/>
                <a:gd name="connsiteX1174" fmla="*/ 1276160 w 2151380"/>
                <a:gd name="connsiteY1174" fmla="*/ 1911795 h 2151380"/>
                <a:gd name="connsiteX1175" fmla="*/ 1280350 w 2151380"/>
                <a:gd name="connsiteY1175" fmla="*/ 1910398 h 2151380"/>
                <a:gd name="connsiteX1176" fmla="*/ 1281748 w 2151380"/>
                <a:gd name="connsiteY1176" fmla="*/ 1909001 h 2151380"/>
                <a:gd name="connsiteX1177" fmla="*/ 1284541 w 2151380"/>
                <a:gd name="connsiteY1177" fmla="*/ 1909001 h 2151380"/>
                <a:gd name="connsiteX1178" fmla="*/ 1295718 w 2151380"/>
                <a:gd name="connsiteY1178" fmla="*/ 1906206 h 2151380"/>
                <a:gd name="connsiteX1179" fmla="*/ 1305496 w 2151380"/>
                <a:gd name="connsiteY1179" fmla="*/ 1902016 h 2151380"/>
                <a:gd name="connsiteX1180" fmla="*/ 1319466 w 2151380"/>
                <a:gd name="connsiteY1180" fmla="*/ 1897825 h 2151380"/>
                <a:gd name="connsiteX1181" fmla="*/ 1319466 w 2151380"/>
                <a:gd name="connsiteY1181" fmla="*/ 1906206 h 2151380"/>
                <a:gd name="connsiteX1182" fmla="*/ 1308290 w 2151380"/>
                <a:gd name="connsiteY1182" fmla="*/ 1910398 h 2151380"/>
                <a:gd name="connsiteX1183" fmla="*/ 1298511 w 2151380"/>
                <a:gd name="connsiteY1183" fmla="*/ 1914589 h 2151380"/>
                <a:gd name="connsiteX1184" fmla="*/ 1285938 w 2151380"/>
                <a:gd name="connsiteY1184" fmla="*/ 1918780 h 2151380"/>
                <a:gd name="connsiteX1185" fmla="*/ 1263586 w 2151380"/>
                <a:gd name="connsiteY1185" fmla="*/ 1928559 h 2151380"/>
                <a:gd name="connsiteX1186" fmla="*/ 1255205 w 2151380"/>
                <a:gd name="connsiteY1186" fmla="*/ 1943926 h 2151380"/>
                <a:gd name="connsiteX1187" fmla="*/ 1244028 w 2151380"/>
                <a:gd name="connsiteY1187" fmla="*/ 1950911 h 2151380"/>
                <a:gd name="connsiteX1188" fmla="*/ 1241235 w 2151380"/>
                <a:gd name="connsiteY1188" fmla="*/ 1946720 h 2151380"/>
                <a:gd name="connsiteX1189" fmla="*/ 1235646 w 2151380"/>
                <a:gd name="connsiteY1189" fmla="*/ 1948116 h 2151380"/>
                <a:gd name="connsiteX1190" fmla="*/ 1225868 w 2151380"/>
                <a:gd name="connsiteY1190" fmla="*/ 1953705 h 2151380"/>
                <a:gd name="connsiteX1191" fmla="*/ 1228661 w 2151380"/>
                <a:gd name="connsiteY1191" fmla="*/ 1959293 h 2151380"/>
                <a:gd name="connsiteX1192" fmla="*/ 1235646 w 2151380"/>
                <a:gd name="connsiteY1192" fmla="*/ 1960690 h 2151380"/>
                <a:gd name="connsiteX1193" fmla="*/ 1244028 w 2151380"/>
                <a:gd name="connsiteY1193" fmla="*/ 1957896 h 2151380"/>
                <a:gd name="connsiteX1194" fmla="*/ 1267778 w 2151380"/>
                <a:gd name="connsiteY1194" fmla="*/ 1942529 h 2151380"/>
                <a:gd name="connsiteX1195" fmla="*/ 1274763 w 2151380"/>
                <a:gd name="connsiteY1195" fmla="*/ 1941131 h 2151380"/>
                <a:gd name="connsiteX1196" fmla="*/ 1276160 w 2151380"/>
                <a:gd name="connsiteY1196" fmla="*/ 1945323 h 2151380"/>
                <a:gd name="connsiteX1197" fmla="*/ 1266380 w 2151380"/>
                <a:gd name="connsiteY1197" fmla="*/ 1957896 h 2151380"/>
                <a:gd name="connsiteX1198" fmla="*/ 1257998 w 2151380"/>
                <a:gd name="connsiteY1198" fmla="*/ 1962086 h 2151380"/>
                <a:gd name="connsiteX1199" fmla="*/ 1252410 w 2151380"/>
                <a:gd name="connsiteY1199" fmla="*/ 1966278 h 2151380"/>
                <a:gd name="connsiteX1200" fmla="*/ 1249616 w 2151380"/>
                <a:gd name="connsiteY1200" fmla="*/ 1967675 h 2151380"/>
                <a:gd name="connsiteX1201" fmla="*/ 1248220 w 2151380"/>
                <a:gd name="connsiteY1201" fmla="*/ 1970469 h 2151380"/>
                <a:gd name="connsiteX1202" fmla="*/ 1255205 w 2151380"/>
                <a:gd name="connsiteY1202" fmla="*/ 1971866 h 2151380"/>
                <a:gd name="connsiteX1203" fmla="*/ 1269175 w 2151380"/>
                <a:gd name="connsiteY1203" fmla="*/ 1964881 h 2151380"/>
                <a:gd name="connsiteX1204" fmla="*/ 1277556 w 2151380"/>
                <a:gd name="connsiteY1204" fmla="*/ 1963484 h 2151380"/>
                <a:gd name="connsiteX1205" fmla="*/ 1280350 w 2151380"/>
                <a:gd name="connsiteY1205" fmla="*/ 1971866 h 2151380"/>
                <a:gd name="connsiteX1206" fmla="*/ 1269175 w 2151380"/>
                <a:gd name="connsiteY1206" fmla="*/ 1980248 h 2151380"/>
                <a:gd name="connsiteX1207" fmla="*/ 1260793 w 2151380"/>
                <a:gd name="connsiteY1207" fmla="*/ 1985836 h 2151380"/>
                <a:gd name="connsiteX1208" fmla="*/ 1273365 w 2151380"/>
                <a:gd name="connsiteY1208" fmla="*/ 1988630 h 2151380"/>
                <a:gd name="connsiteX1209" fmla="*/ 1284541 w 2151380"/>
                <a:gd name="connsiteY1209" fmla="*/ 1985836 h 2151380"/>
                <a:gd name="connsiteX1210" fmla="*/ 1291526 w 2151380"/>
                <a:gd name="connsiteY1210" fmla="*/ 1985836 h 2151380"/>
                <a:gd name="connsiteX1211" fmla="*/ 1288733 w 2151380"/>
                <a:gd name="connsiteY1211" fmla="*/ 1987233 h 2151380"/>
                <a:gd name="connsiteX1212" fmla="*/ 1291526 w 2151380"/>
                <a:gd name="connsiteY1212" fmla="*/ 1992821 h 2151380"/>
                <a:gd name="connsiteX1213" fmla="*/ 1290130 w 2151380"/>
                <a:gd name="connsiteY1213" fmla="*/ 1997011 h 2151380"/>
                <a:gd name="connsiteX1214" fmla="*/ 1281748 w 2151380"/>
                <a:gd name="connsiteY1214" fmla="*/ 2001203 h 2151380"/>
                <a:gd name="connsiteX1215" fmla="*/ 1274763 w 2151380"/>
                <a:gd name="connsiteY1215" fmla="*/ 2003996 h 2151380"/>
                <a:gd name="connsiteX1216" fmla="*/ 1269175 w 2151380"/>
                <a:gd name="connsiteY1216" fmla="*/ 2009585 h 2151380"/>
                <a:gd name="connsiteX1217" fmla="*/ 1266380 w 2151380"/>
                <a:gd name="connsiteY1217" fmla="*/ 2019364 h 2151380"/>
                <a:gd name="connsiteX1218" fmla="*/ 1269175 w 2151380"/>
                <a:gd name="connsiteY1218" fmla="*/ 2033334 h 2151380"/>
                <a:gd name="connsiteX1219" fmla="*/ 1273365 w 2151380"/>
                <a:gd name="connsiteY1219" fmla="*/ 2048701 h 2151380"/>
                <a:gd name="connsiteX1220" fmla="*/ 1274763 w 2151380"/>
                <a:gd name="connsiteY1220" fmla="*/ 2065465 h 2151380"/>
                <a:gd name="connsiteX1221" fmla="*/ 1278953 w 2151380"/>
                <a:gd name="connsiteY1221" fmla="*/ 2078038 h 2151380"/>
                <a:gd name="connsiteX1222" fmla="*/ 1277556 w 2151380"/>
                <a:gd name="connsiteY1222" fmla="*/ 2080831 h 2151380"/>
                <a:gd name="connsiteX1223" fmla="*/ 1277556 w 2151380"/>
                <a:gd name="connsiteY1223" fmla="*/ 2085023 h 2151380"/>
                <a:gd name="connsiteX1224" fmla="*/ 1274763 w 2151380"/>
                <a:gd name="connsiteY1224" fmla="*/ 2089214 h 2151380"/>
                <a:gd name="connsiteX1225" fmla="*/ 1318070 w 2151380"/>
                <a:gd name="connsiteY1225" fmla="*/ 2054289 h 2151380"/>
                <a:gd name="connsiteX1226" fmla="*/ 1309688 w 2151380"/>
                <a:gd name="connsiteY1226" fmla="*/ 2061274 h 2151380"/>
                <a:gd name="connsiteX1227" fmla="*/ 1299908 w 2151380"/>
                <a:gd name="connsiteY1227" fmla="*/ 2054289 h 2151380"/>
                <a:gd name="connsiteX1228" fmla="*/ 1294320 w 2151380"/>
                <a:gd name="connsiteY1228" fmla="*/ 2044510 h 2151380"/>
                <a:gd name="connsiteX1229" fmla="*/ 1281748 w 2151380"/>
                <a:gd name="connsiteY1229" fmla="*/ 2036128 h 2151380"/>
                <a:gd name="connsiteX1230" fmla="*/ 1280350 w 2151380"/>
                <a:gd name="connsiteY1230" fmla="*/ 2029143 h 2151380"/>
                <a:gd name="connsiteX1231" fmla="*/ 1277556 w 2151380"/>
                <a:gd name="connsiteY1231" fmla="*/ 2026349 h 2151380"/>
                <a:gd name="connsiteX1232" fmla="*/ 1276160 w 2151380"/>
                <a:gd name="connsiteY1232" fmla="*/ 2024951 h 2151380"/>
                <a:gd name="connsiteX1233" fmla="*/ 1277556 w 2151380"/>
                <a:gd name="connsiteY1233" fmla="*/ 2022158 h 2151380"/>
                <a:gd name="connsiteX1234" fmla="*/ 1281748 w 2151380"/>
                <a:gd name="connsiteY1234" fmla="*/ 2019364 h 2151380"/>
                <a:gd name="connsiteX1235" fmla="*/ 1284541 w 2151380"/>
                <a:gd name="connsiteY1235" fmla="*/ 2019364 h 2151380"/>
                <a:gd name="connsiteX1236" fmla="*/ 1281748 w 2151380"/>
                <a:gd name="connsiteY1236" fmla="*/ 2022158 h 2151380"/>
                <a:gd name="connsiteX1237" fmla="*/ 1285938 w 2151380"/>
                <a:gd name="connsiteY1237" fmla="*/ 2020761 h 2151380"/>
                <a:gd name="connsiteX1238" fmla="*/ 1287335 w 2151380"/>
                <a:gd name="connsiteY1238" fmla="*/ 2017966 h 2151380"/>
                <a:gd name="connsiteX1239" fmla="*/ 1288733 w 2151380"/>
                <a:gd name="connsiteY1239" fmla="*/ 2016570 h 2151380"/>
                <a:gd name="connsiteX1240" fmla="*/ 1284541 w 2151380"/>
                <a:gd name="connsiteY1240" fmla="*/ 2015173 h 2151380"/>
                <a:gd name="connsiteX1241" fmla="*/ 1295718 w 2151380"/>
                <a:gd name="connsiteY1241" fmla="*/ 2016570 h 2151380"/>
                <a:gd name="connsiteX1242" fmla="*/ 1291526 w 2151380"/>
                <a:gd name="connsiteY1242" fmla="*/ 2015173 h 2151380"/>
                <a:gd name="connsiteX1243" fmla="*/ 1304100 w 2151380"/>
                <a:gd name="connsiteY1243" fmla="*/ 2019364 h 2151380"/>
                <a:gd name="connsiteX1244" fmla="*/ 1308290 w 2151380"/>
                <a:gd name="connsiteY1244" fmla="*/ 2023555 h 2151380"/>
                <a:gd name="connsiteX1245" fmla="*/ 1311085 w 2151380"/>
                <a:gd name="connsiteY1245" fmla="*/ 2031936 h 2151380"/>
                <a:gd name="connsiteX1246" fmla="*/ 1318070 w 2151380"/>
                <a:gd name="connsiteY1246" fmla="*/ 2044510 h 2151380"/>
                <a:gd name="connsiteX1247" fmla="*/ 1318070 w 2151380"/>
                <a:gd name="connsiteY1247" fmla="*/ 2054289 h 2151380"/>
                <a:gd name="connsiteX1248" fmla="*/ 1675701 w 2151380"/>
                <a:gd name="connsiteY1248" fmla="*/ 1872679 h 2151380"/>
                <a:gd name="connsiteX1249" fmla="*/ 1670113 w 2151380"/>
                <a:gd name="connsiteY1249" fmla="*/ 1876870 h 2151380"/>
                <a:gd name="connsiteX1250" fmla="*/ 1651953 w 2151380"/>
                <a:gd name="connsiteY1250" fmla="*/ 1882458 h 2151380"/>
                <a:gd name="connsiteX1251" fmla="*/ 1633791 w 2151380"/>
                <a:gd name="connsiteY1251" fmla="*/ 1889443 h 2151380"/>
                <a:gd name="connsiteX1252" fmla="*/ 1618425 w 2151380"/>
                <a:gd name="connsiteY1252" fmla="*/ 1896428 h 2151380"/>
                <a:gd name="connsiteX1253" fmla="*/ 1611440 w 2151380"/>
                <a:gd name="connsiteY1253" fmla="*/ 1897825 h 2151380"/>
                <a:gd name="connsiteX1254" fmla="*/ 1604455 w 2151380"/>
                <a:gd name="connsiteY1254" fmla="*/ 1900619 h 2151380"/>
                <a:gd name="connsiteX1255" fmla="*/ 1586293 w 2151380"/>
                <a:gd name="connsiteY1255" fmla="*/ 1896428 h 2151380"/>
                <a:gd name="connsiteX1256" fmla="*/ 1573720 w 2151380"/>
                <a:gd name="connsiteY1256" fmla="*/ 1892236 h 2151380"/>
                <a:gd name="connsiteX1257" fmla="*/ 1565338 w 2151380"/>
                <a:gd name="connsiteY1257" fmla="*/ 1886649 h 2151380"/>
                <a:gd name="connsiteX1258" fmla="*/ 1559750 w 2151380"/>
                <a:gd name="connsiteY1258" fmla="*/ 1885251 h 2151380"/>
                <a:gd name="connsiteX1259" fmla="*/ 1549971 w 2151380"/>
                <a:gd name="connsiteY1259" fmla="*/ 1883855 h 2151380"/>
                <a:gd name="connsiteX1260" fmla="*/ 1537398 w 2151380"/>
                <a:gd name="connsiteY1260" fmla="*/ 1883855 h 2151380"/>
                <a:gd name="connsiteX1261" fmla="*/ 1538795 w 2151380"/>
                <a:gd name="connsiteY1261" fmla="*/ 1888046 h 2151380"/>
                <a:gd name="connsiteX1262" fmla="*/ 1540193 w 2151380"/>
                <a:gd name="connsiteY1262" fmla="*/ 1893634 h 2151380"/>
                <a:gd name="connsiteX1263" fmla="*/ 1540193 w 2151380"/>
                <a:gd name="connsiteY1263" fmla="*/ 1904810 h 2151380"/>
                <a:gd name="connsiteX1264" fmla="*/ 1542986 w 2151380"/>
                <a:gd name="connsiteY1264" fmla="*/ 1913191 h 2151380"/>
                <a:gd name="connsiteX1265" fmla="*/ 1541590 w 2151380"/>
                <a:gd name="connsiteY1265" fmla="*/ 1914589 h 2151380"/>
                <a:gd name="connsiteX1266" fmla="*/ 1540193 w 2151380"/>
                <a:gd name="connsiteY1266" fmla="*/ 1918780 h 2151380"/>
                <a:gd name="connsiteX1267" fmla="*/ 1540193 w 2151380"/>
                <a:gd name="connsiteY1267" fmla="*/ 1928559 h 2151380"/>
                <a:gd name="connsiteX1268" fmla="*/ 1541590 w 2151380"/>
                <a:gd name="connsiteY1268" fmla="*/ 1936941 h 2151380"/>
                <a:gd name="connsiteX1269" fmla="*/ 1541590 w 2151380"/>
                <a:gd name="connsiteY1269" fmla="*/ 1942529 h 2151380"/>
                <a:gd name="connsiteX1270" fmla="*/ 1541590 w 2151380"/>
                <a:gd name="connsiteY1270" fmla="*/ 1939735 h 2151380"/>
                <a:gd name="connsiteX1271" fmla="*/ 1540193 w 2151380"/>
                <a:gd name="connsiteY1271" fmla="*/ 1946720 h 2151380"/>
                <a:gd name="connsiteX1272" fmla="*/ 1538795 w 2151380"/>
                <a:gd name="connsiteY1272" fmla="*/ 1953705 h 2151380"/>
                <a:gd name="connsiteX1273" fmla="*/ 1534605 w 2151380"/>
                <a:gd name="connsiteY1273" fmla="*/ 1963484 h 2151380"/>
                <a:gd name="connsiteX1274" fmla="*/ 1531810 w 2151380"/>
                <a:gd name="connsiteY1274" fmla="*/ 1967675 h 2151380"/>
                <a:gd name="connsiteX1275" fmla="*/ 1529016 w 2151380"/>
                <a:gd name="connsiteY1275" fmla="*/ 1971866 h 2151380"/>
                <a:gd name="connsiteX1276" fmla="*/ 1531810 w 2151380"/>
                <a:gd name="connsiteY1276" fmla="*/ 1962086 h 2151380"/>
                <a:gd name="connsiteX1277" fmla="*/ 1527620 w 2151380"/>
                <a:gd name="connsiteY1277" fmla="*/ 1971866 h 2151380"/>
                <a:gd name="connsiteX1278" fmla="*/ 1524825 w 2151380"/>
                <a:gd name="connsiteY1278" fmla="*/ 1976056 h 2151380"/>
                <a:gd name="connsiteX1279" fmla="*/ 1522031 w 2151380"/>
                <a:gd name="connsiteY1279" fmla="*/ 1981645 h 2151380"/>
                <a:gd name="connsiteX1280" fmla="*/ 1526223 w 2151380"/>
                <a:gd name="connsiteY1280" fmla="*/ 1971866 h 2151380"/>
                <a:gd name="connsiteX1281" fmla="*/ 1519238 w 2151380"/>
                <a:gd name="connsiteY1281" fmla="*/ 1981645 h 2151380"/>
                <a:gd name="connsiteX1282" fmla="*/ 1513650 w 2151380"/>
                <a:gd name="connsiteY1282" fmla="*/ 1984439 h 2151380"/>
                <a:gd name="connsiteX1283" fmla="*/ 1509458 w 2151380"/>
                <a:gd name="connsiteY1283" fmla="*/ 1985836 h 2151380"/>
                <a:gd name="connsiteX1284" fmla="*/ 1505268 w 2151380"/>
                <a:gd name="connsiteY1284" fmla="*/ 1985836 h 2151380"/>
                <a:gd name="connsiteX1285" fmla="*/ 1501076 w 2151380"/>
                <a:gd name="connsiteY1285" fmla="*/ 1983041 h 2151380"/>
                <a:gd name="connsiteX1286" fmla="*/ 1498283 w 2151380"/>
                <a:gd name="connsiteY1286" fmla="*/ 1983041 h 2151380"/>
                <a:gd name="connsiteX1287" fmla="*/ 1498283 w 2151380"/>
                <a:gd name="connsiteY1287" fmla="*/ 1981645 h 2151380"/>
                <a:gd name="connsiteX1288" fmla="*/ 1503870 w 2151380"/>
                <a:gd name="connsiteY1288" fmla="*/ 1976056 h 2151380"/>
                <a:gd name="connsiteX1289" fmla="*/ 1506665 w 2151380"/>
                <a:gd name="connsiteY1289" fmla="*/ 1973263 h 2151380"/>
                <a:gd name="connsiteX1290" fmla="*/ 1509458 w 2151380"/>
                <a:gd name="connsiteY1290" fmla="*/ 1969071 h 2151380"/>
                <a:gd name="connsiteX1291" fmla="*/ 1506665 w 2151380"/>
                <a:gd name="connsiteY1291" fmla="*/ 1974660 h 2151380"/>
                <a:gd name="connsiteX1292" fmla="*/ 1508061 w 2151380"/>
                <a:gd name="connsiteY1292" fmla="*/ 1977454 h 2151380"/>
                <a:gd name="connsiteX1293" fmla="*/ 1513650 w 2151380"/>
                <a:gd name="connsiteY1293" fmla="*/ 1970469 h 2151380"/>
                <a:gd name="connsiteX1294" fmla="*/ 1517840 w 2151380"/>
                <a:gd name="connsiteY1294" fmla="*/ 1959293 h 2151380"/>
                <a:gd name="connsiteX1295" fmla="*/ 1520635 w 2151380"/>
                <a:gd name="connsiteY1295" fmla="*/ 1948116 h 2151380"/>
                <a:gd name="connsiteX1296" fmla="*/ 1522031 w 2151380"/>
                <a:gd name="connsiteY1296" fmla="*/ 1943926 h 2151380"/>
                <a:gd name="connsiteX1297" fmla="*/ 1523428 w 2151380"/>
                <a:gd name="connsiteY1297" fmla="*/ 1936941 h 2151380"/>
                <a:gd name="connsiteX1298" fmla="*/ 1523428 w 2151380"/>
                <a:gd name="connsiteY1298" fmla="*/ 1928559 h 2151380"/>
                <a:gd name="connsiteX1299" fmla="*/ 1523428 w 2151380"/>
                <a:gd name="connsiteY1299" fmla="*/ 1924368 h 2151380"/>
                <a:gd name="connsiteX1300" fmla="*/ 1520635 w 2151380"/>
                <a:gd name="connsiteY1300" fmla="*/ 1920176 h 2151380"/>
                <a:gd name="connsiteX1301" fmla="*/ 1519238 w 2151380"/>
                <a:gd name="connsiteY1301" fmla="*/ 1917383 h 2151380"/>
                <a:gd name="connsiteX1302" fmla="*/ 1517840 w 2151380"/>
                <a:gd name="connsiteY1302" fmla="*/ 1917383 h 2151380"/>
                <a:gd name="connsiteX1303" fmla="*/ 1517840 w 2151380"/>
                <a:gd name="connsiteY1303" fmla="*/ 1931353 h 2151380"/>
                <a:gd name="connsiteX1304" fmla="*/ 1515046 w 2151380"/>
                <a:gd name="connsiteY1304" fmla="*/ 1934146 h 2151380"/>
                <a:gd name="connsiteX1305" fmla="*/ 1516443 w 2151380"/>
                <a:gd name="connsiteY1305" fmla="*/ 1927161 h 2151380"/>
                <a:gd name="connsiteX1306" fmla="*/ 1516443 w 2151380"/>
                <a:gd name="connsiteY1306" fmla="*/ 1924368 h 2151380"/>
                <a:gd name="connsiteX1307" fmla="*/ 1516443 w 2151380"/>
                <a:gd name="connsiteY1307" fmla="*/ 1918780 h 2151380"/>
                <a:gd name="connsiteX1308" fmla="*/ 1515046 w 2151380"/>
                <a:gd name="connsiteY1308" fmla="*/ 1897825 h 2151380"/>
                <a:gd name="connsiteX1309" fmla="*/ 1506665 w 2151380"/>
                <a:gd name="connsiteY1309" fmla="*/ 1896428 h 2151380"/>
                <a:gd name="connsiteX1310" fmla="*/ 1495488 w 2151380"/>
                <a:gd name="connsiteY1310" fmla="*/ 1896428 h 2151380"/>
                <a:gd name="connsiteX1311" fmla="*/ 1489900 w 2151380"/>
                <a:gd name="connsiteY1311" fmla="*/ 1892236 h 2151380"/>
                <a:gd name="connsiteX1312" fmla="*/ 1487106 w 2151380"/>
                <a:gd name="connsiteY1312" fmla="*/ 1885251 h 2151380"/>
                <a:gd name="connsiteX1313" fmla="*/ 1485710 w 2151380"/>
                <a:gd name="connsiteY1313" fmla="*/ 1876870 h 2151380"/>
                <a:gd name="connsiteX1314" fmla="*/ 1482915 w 2151380"/>
                <a:gd name="connsiteY1314" fmla="*/ 1871281 h 2151380"/>
                <a:gd name="connsiteX1315" fmla="*/ 1485710 w 2151380"/>
                <a:gd name="connsiteY1315" fmla="*/ 1865694 h 2151380"/>
                <a:gd name="connsiteX1316" fmla="*/ 1491298 w 2151380"/>
                <a:gd name="connsiteY1316" fmla="*/ 1860106 h 2151380"/>
                <a:gd name="connsiteX1317" fmla="*/ 1498283 w 2151380"/>
                <a:gd name="connsiteY1317" fmla="*/ 1858709 h 2151380"/>
                <a:gd name="connsiteX1318" fmla="*/ 1505268 w 2151380"/>
                <a:gd name="connsiteY1318" fmla="*/ 1854518 h 2151380"/>
                <a:gd name="connsiteX1319" fmla="*/ 1503870 w 2151380"/>
                <a:gd name="connsiteY1319" fmla="*/ 1844739 h 2151380"/>
                <a:gd name="connsiteX1320" fmla="*/ 1499680 w 2151380"/>
                <a:gd name="connsiteY1320" fmla="*/ 1832166 h 2151380"/>
                <a:gd name="connsiteX1321" fmla="*/ 1492695 w 2151380"/>
                <a:gd name="connsiteY1321" fmla="*/ 1811211 h 2151380"/>
                <a:gd name="connsiteX1322" fmla="*/ 1488503 w 2151380"/>
                <a:gd name="connsiteY1322" fmla="*/ 1802829 h 2151380"/>
                <a:gd name="connsiteX1323" fmla="*/ 1487106 w 2151380"/>
                <a:gd name="connsiteY1323" fmla="*/ 1798638 h 2151380"/>
                <a:gd name="connsiteX1324" fmla="*/ 1488503 w 2151380"/>
                <a:gd name="connsiteY1324" fmla="*/ 1795844 h 2151380"/>
                <a:gd name="connsiteX1325" fmla="*/ 1481518 w 2151380"/>
                <a:gd name="connsiteY1325" fmla="*/ 1791653 h 2151380"/>
                <a:gd name="connsiteX1326" fmla="*/ 1484313 w 2151380"/>
                <a:gd name="connsiteY1326" fmla="*/ 1788859 h 2151380"/>
                <a:gd name="connsiteX1327" fmla="*/ 1488503 w 2151380"/>
                <a:gd name="connsiteY1327" fmla="*/ 1787461 h 2151380"/>
                <a:gd name="connsiteX1328" fmla="*/ 1498283 w 2151380"/>
                <a:gd name="connsiteY1328" fmla="*/ 1787461 h 2151380"/>
                <a:gd name="connsiteX1329" fmla="*/ 1516443 w 2151380"/>
                <a:gd name="connsiteY1329" fmla="*/ 1791653 h 2151380"/>
                <a:gd name="connsiteX1330" fmla="*/ 1519238 w 2151380"/>
                <a:gd name="connsiteY1330" fmla="*/ 1808416 h 2151380"/>
                <a:gd name="connsiteX1331" fmla="*/ 1522031 w 2151380"/>
                <a:gd name="connsiteY1331" fmla="*/ 1823784 h 2151380"/>
                <a:gd name="connsiteX1332" fmla="*/ 1526223 w 2151380"/>
                <a:gd name="connsiteY1332" fmla="*/ 1827975 h 2151380"/>
                <a:gd name="connsiteX1333" fmla="*/ 1530413 w 2151380"/>
                <a:gd name="connsiteY1333" fmla="*/ 1823784 h 2151380"/>
                <a:gd name="connsiteX1334" fmla="*/ 1536001 w 2151380"/>
                <a:gd name="connsiteY1334" fmla="*/ 1815401 h 2151380"/>
                <a:gd name="connsiteX1335" fmla="*/ 1538795 w 2151380"/>
                <a:gd name="connsiteY1335" fmla="*/ 1812608 h 2151380"/>
                <a:gd name="connsiteX1336" fmla="*/ 1538795 w 2151380"/>
                <a:gd name="connsiteY1336" fmla="*/ 1809814 h 2151380"/>
                <a:gd name="connsiteX1337" fmla="*/ 1545780 w 2151380"/>
                <a:gd name="connsiteY1337" fmla="*/ 1800035 h 2151380"/>
                <a:gd name="connsiteX1338" fmla="*/ 1549971 w 2151380"/>
                <a:gd name="connsiteY1338" fmla="*/ 1795844 h 2151380"/>
                <a:gd name="connsiteX1339" fmla="*/ 1552765 w 2151380"/>
                <a:gd name="connsiteY1339" fmla="*/ 1794446 h 2151380"/>
                <a:gd name="connsiteX1340" fmla="*/ 1556956 w 2151380"/>
                <a:gd name="connsiteY1340" fmla="*/ 1795844 h 2151380"/>
                <a:gd name="connsiteX1341" fmla="*/ 1555560 w 2151380"/>
                <a:gd name="connsiteY1341" fmla="*/ 1793050 h 2151380"/>
                <a:gd name="connsiteX1342" fmla="*/ 1556956 w 2151380"/>
                <a:gd name="connsiteY1342" fmla="*/ 1788859 h 2151380"/>
                <a:gd name="connsiteX1343" fmla="*/ 1558353 w 2151380"/>
                <a:gd name="connsiteY1343" fmla="*/ 1787461 h 2151380"/>
                <a:gd name="connsiteX1344" fmla="*/ 1558353 w 2151380"/>
                <a:gd name="connsiteY1344" fmla="*/ 1784668 h 2151380"/>
                <a:gd name="connsiteX1345" fmla="*/ 1563941 w 2151380"/>
                <a:gd name="connsiteY1345" fmla="*/ 1784668 h 2151380"/>
                <a:gd name="connsiteX1346" fmla="*/ 1569530 w 2151380"/>
                <a:gd name="connsiteY1346" fmla="*/ 1784668 h 2151380"/>
                <a:gd name="connsiteX1347" fmla="*/ 1572323 w 2151380"/>
                <a:gd name="connsiteY1347" fmla="*/ 1788859 h 2151380"/>
                <a:gd name="connsiteX1348" fmla="*/ 1572323 w 2151380"/>
                <a:gd name="connsiteY1348" fmla="*/ 1790256 h 2151380"/>
                <a:gd name="connsiteX1349" fmla="*/ 1573720 w 2151380"/>
                <a:gd name="connsiteY1349" fmla="*/ 1790256 h 2151380"/>
                <a:gd name="connsiteX1350" fmla="*/ 1572323 w 2151380"/>
                <a:gd name="connsiteY1350" fmla="*/ 1791653 h 2151380"/>
                <a:gd name="connsiteX1351" fmla="*/ 1576515 w 2151380"/>
                <a:gd name="connsiteY1351" fmla="*/ 1793050 h 2151380"/>
                <a:gd name="connsiteX1352" fmla="*/ 1579308 w 2151380"/>
                <a:gd name="connsiteY1352" fmla="*/ 1794446 h 2151380"/>
                <a:gd name="connsiteX1353" fmla="*/ 1580705 w 2151380"/>
                <a:gd name="connsiteY1353" fmla="*/ 1797241 h 2151380"/>
                <a:gd name="connsiteX1354" fmla="*/ 1579308 w 2151380"/>
                <a:gd name="connsiteY1354" fmla="*/ 1800035 h 2151380"/>
                <a:gd name="connsiteX1355" fmla="*/ 1577911 w 2151380"/>
                <a:gd name="connsiteY1355" fmla="*/ 1804226 h 2151380"/>
                <a:gd name="connsiteX1356" fmla="*/ 1573720 w 2151380"/>
                <a:gd name="connsiteY1356" fmla="*/ 1812608 h 2151380"/>
                <a:gd name="connsiteX1357" fmla="*/ 1570926 w 2151380"/>
                <a:gd name="connsiteY1357" fmla="*/ 1816799 h 2151380"/>
                <a:gd name="connsiteX1358" fmla="*/ 1566735 w 2151380"/>
                <a:gd name="connsiteY1358" fmla="*/ 1822386 h 2151380"/>
                <a:gd name="connsiteX1359" fmla="*/ 1558353 w 2151380"/>
                <a:gd name="connsiteY1359" fmla="*/ 1832166 h 2151380"/>
                <a:gd name="connsiteX1360" fmla="*/ 1551368 w 2151380"/>
                <a:gd name="connsiteY1360" fmla="*/ 1846136 h 2151380"/>
                <a:gd name="connsiteX1361" fmla="*/ 1547178 w 2151380"/>
                <a:gd name="connsiteY1361" fmla="*/ 1854518 h 2151380"/>
                <a:gd name="connsiteX1362" fmla="*/ 1548575 w 2151380"/>
                <a:gd name="connsiteY1362" fmla="*/ 1857311 h 2151380"/>
                <a:gd name="connsiteX1363" fmla="*/ 1569530 w 2151380"/>
                <a:gd name="connsiteY1363" fmla="*/ 1857311 h 2151380"/>
                <a:gd name="connsiteX1364" fmla="*/ 1598866 w 2151380"/>
                <a:gd name="connsiteY1364" fmla="*/ 1862900 h 2151380"/>
                <a:gd name="connsiteX1365" fmla="*/ 1612836 w 2151380"/>
                <a:gd name="connsiteY1365" fmla="*/ 1864296 h 2151380"/>
                <a:gd name="connsiteX1366" fmla="*/ 1628203 w 2151380"/>
                <a:gd name="connsiteY1366" fmla="*/ 1858709 h 2151380"/>
                <a:gd name="connsiteX1367" fmla="*/ 1643570 w 2151380"/>
                <a:gd name="connsiteY1367" fmla="*/ 1854518 h 2151380"/>
                <a:gd name="connsiteX1368" fmla="*/ 1658938 w 2151380"/>
                <a:gd name="connsiteY1368" fmla="*/ 1851724 h 2151380"/>
                <a:gd name="connsiteX1369" fmla="*/ 1665923 w 2151380"/>
                <a:gd name="connsiteY1369" fmla="*/ 1850326 h 2151380"/>
                <a:gd name="connsiteX1370" fmla="*/ 1674305 w 2151380"/>
                <a:gd name="connsiteY1370" fmla="*/ 1848930 h 2151380"/>
                <a:gd name="connsiteX1371" fmla="*/ 1674305 w 2151380"/>
                <a:gd name="connsiteY1371" fmla="*/ 1855915 h 2151380"/>
                <a:gd name="connsiteX1372" fmla="*/ 1678495 w 2151380"/>
                <a:gd name="connsiteY1372" fmla="*/ 1860106 h 2151380"/>
                <a:gd name="connsiteX1373" fmla="*/ 1675701 w 2151380"/>
                <a:gd name="connsiteY1373" fmla="*/ 1872679 h 2151380"/>
                <a:gd name="connsiteX1374" fmla="*/ 1784668 w 2151380"/>
                <a:gd name="connsiteY1374" fmla="*/ 1730185 h 2151380"/>
                <a:gd name="connsiteX1375" fmla="*/ 1781873 w 2151380"/>
                <a:gd name="connsiteY1375" fmla="*/ 1731582 h 2151380"/>
                <a:gd name="connsiteX1376" fmla="*/ 1780476 w 2151380"/>
                <a:gd name="connsiteY1376" fmla="*/ 1728788 h 2151380"/>
                <a:gd name="connsiteX1377" fmla="*/ 1770698 w 2151380"/>
                <a:gd name="connsiteY1377" fmla="*/ 1719009 h 2151380"/>
                <a:gd name="connsiteX1378" fmla="*/ 1759521 w 2151380"/>
                <a:gd name="connsiteY1378" fmla="*/ 1709230 h 2151380"/>
                <a:gd name="connsiteX1379" fmla="*/ 1751140 w 2151380"/>
                <a:gd name="connsiteY1379" fmla="*/ 1700848 h 2151380"/>
                <a:gd name="connsiteX1380" fmla="*/ 1751140 w 2151380"/>
                <a:gd name="connsiteY1380" fmla="*/ 1695260 h 2151380"/>
                <a:gd name="connsiteX1381" fmla="*/ 1753933 w 2151380"/>
                <a:gd name="connsiteY1381" fmla="*/ 1686878 h 2151380"/>
                <a:gd name="connsiteX1382" fmla="*/ 1748345 w 2151380"/>
                <a:gd name="connsiteY1382" fmla="*/ 1681290 h 2151380"/>
                <a:gd name="connsiteX1383" fmla="*/ 1735773 w 2151380"/>
                <a:gd name="connsiteY1383" fmla="*/ 1672908 h 2151380"/>
                <a:gd name="connsiteX1384" fmla="*/ 1723200 w 2151380"/>
                <a:gd name="connsiteY1384" fmla="*/ 1661732 h 2151380"/>
                <a:gd name="connsiteX1385" fmla="*/ 1710626 w 2151380"/>
                <a:gd name="connsiteY1385" fmla="*/ 1654747 h 2151380"/>
                <a:gd name="connsiteX1386" fmla="*/ 1702245 w 2151380"/>
                <a:gd name="connsiteY1386" fmla="*/ 1644968 h 2151380"/>
                <a:gd name="connsiteX1387" fmla="*/ 1699450 w 2151380"/>
                <a:gd name="connsiteY1387" fmla="*/ 1633792 h 2151380"/>
                <a:gd name="connsiteX1388" fmla="*/ 1706435 w 2151380"/>
                <a:gd name="connsiteY1388" fmla="*/ 1626807 h 2151380"/>
                <a:gd name="connsiteX1389" fmla="*/ 1723200 w 2151380"/>
                <a:gd name="connsiteY1389" fmla="*/ 1635189 h 2151380"/>
                <a:gd name="connsiteX1390" fmla="*/ 1730185 w 2151380"/>
                <a:gd name="connsiteY1390" fmla="*/ 1639380 h 2151380"/>
                <a:gd name="connsiteX1391" fmla="*/ 1737170 w 2151380"/>
                <a:gd name="connsiteY1391" fmla="*/ 1642174 h 2151380"/>
                <a:gd name="connsiteX1392" fmla="*/ 1745551 w 2151380"/>
                <a:gd name="connsiteY1392" fmla="*/ 1647762 h 2151380"/>
                <a:gd name="connsiteX1393" fmla="*/ 1751140 w 2151380"/>
                <a:gd name="connsiteY1393" fmla="*/ 1653350 h 2151380"/>
                <a:gd name="connsiteX1394" fmla="*/ 1759521 w 2151380"/>
                <a:gd name="connsiteY1394" fmla="*/ 1660335 h 2151380"/>
                <a:gd name="connsiteX1395" fmla="*/ 1762315 w 2151380"/>
                <a:gd name="connsiteY1395" fmla="*/ 1663129 h 2151380"/>
                <a:gd name="connsiteX1396" fmla="*/ 1763713 w 2151380"/>
                <a:gd name="connsiteY1396" fmla="*/ 1656144 h 2151380"/>
                <a:gd name="connsiteX1397" fmla="*/ 1752536 w 2151380"/>
                <a:gd name="connsiteY1397" fmla="*/ 1644968 h 2151380"/>
                <a:gd name="connsiteX1398" fmla="*/ 1739963 w 2151380"/>
                <a:gd name="connsiteY1398" fmla="*/ 1632395 h 2151380"/>
                <a:gd name="connsiteX1399" fmla="*/ 1731581 w 2151380"/>
                <a:gd name="connsiteY1399" fmla="*/ 1624013 h 2151380"/>
                <a:gd name="connsiteX1400" fmla="*/ 1723200 w 2151380"/>
                <a:gd name="connsiteY1400" fmla="*/ 1619822 h 2151380"/>
                <a:gd name="connsiteX1401" fmla="*/ 1709230 w 2151380"/>
                <a:gd name="connsiteY1401" fmla="*/ 1607249 h 2151380"/>
                <a:gd name="connsiteX1402" fmla="*/ 1699450 w 2151380"/>
                <a:gd name="connsiteY1402" fmla="*/ 1604455 h 2151380"/>
                <a:gd name="connsiteX1403" fmla="*/ 1693863 w 2151380"/>
                <a:gd name="connsiteY1403" fmla="*/ 1598867 h 2151380"/>
                <a:gd name="connsiteX1404" fmla="*/ 1693863 w 2151380"/>
                <a:gd name="connsiteY1404" fmla="*/ 1587691 h 2151380"/>
                <a:gd name="connsiteX1405" fmla="*/ 1702245 w 2151380"/>
                <a:gd name="connsiteY1405" fmla="*/ 1587691 h 2151380"/>
                <a:gd name="connsiteX1406" fmla="*/ 1706435 w 2151380"/>
                <a:gd name="connsiteY1406" fmla="*/ 1593279 h 2151380"/>
                <a:gd name="connsiteX1407" fmla="*/ 1714818 w 2151380"/>
                <a:gd name="connsiteY1407" fmla="*/ 1591882 h 2151380"/>
                <a:gd name="connsiteX1408" fmla="*/ 1723200 w 2151380"/>
                <a:gd name="connsiteY1408" fmla="*/ 1594676 h 2151380"/>
                <a:gd name="connsiteX1409" fmla="*/ 1731581 w 2151380"/>
                <a:gd name="connsiteY1409" fmla="*/ 1603058 h 2151380"/>
                <a:gd name="connsiteX1410" fmla="*/ 1739963 w 2151380"/>
                <a:gd name="connsiteY1410" fmla="*/ 1608646 h 2151380"/>
                <a:gd name="connsiteX1411" fmla="*/ 1755330 w 2151380"/>
                <a:gd name="connsiteY1411" fmla="*/ 1622616 h 2151380"/>
                <a:gd name="connsiteX1412" fmla="*/ 1769300 w 2151380"/>
                <a:gd name="connsiteY1412" fmla="*/ 1636586 h 2151380"/>
                <a:gd name="connsiteX1413" fmla="*/ 1776285 w 2151380"/>
                <a:gd name="connsiteY1413" fmla="*/ 1628204 h 2151380"/>
                <a:gd name="connsiteX1414" fmla="*/ 1767903 w 2151380"/>
                <a:gd name="connsiteY1414" fmla="*/ 1630998 h 2151380"/>
                <a:gd name="connsiteX1415" fmla="*/ 1763713 w 2151380"/>
                <a:gd name="connsiteY1415" fmla="*/ 1622616 h 2151380"/>
                <a:gd name="connsiteX1416" fmla="*/ 1760918 w 2151380"/>
                <a:gd name="connsiteY1416" fmla="*/ 1615631 h 2151380"/>
                <a:gd name="connsiteX1417" fmla="*/ 1758125 w 2151380"/>
                <a:gd name="connsiteY1417" fmla="*/ 1614234 h 2151380"/>
                <a:gd name="connsiteX1418" fmla="*/ 1748345 w 2151380"/>
                <a:gd name="connsiteY1418" fmla="*/ 1611440 h 2151380"/>
                <a:gd name="connsiteX1419" fmla="*/ 1753933 w 2151380"/>
                <a:gd name="connsiteY1419" fmla="*/ 1608646 h 2151380"/>
                <a:gd name="connsiteX1420" fmla="*/ 1756728 w 2151380"/>
                <a:gd name="connsiteY1420" fmla="*/ 1604455 h 2151380"/>
                <a:gd name="connsiteX1421" fmla="*/ 1752536 w 2151380"/>
                <a:gd name="connsiteY1421" fmla="*/ 1590485 h 2151380"/>
                <a:gd name="connsiteX1422" fmla="*/ 1766506 w 2151380"/>
                <a:gd name="connsiteY1422" fmla="*/ 1587691 h 2151380"/>
                <a:gd name="connsiteX1423" fmla="*/ 1770698 w 2151380"/>
                <a:gd name="connsiteY1423" fmla="*/ 1598867 h 2151380"/>
                <a:gd name="connsiteX1424" fmla="*/ 1774888 w 2151380"/>
                <a:gd name="connsiteY1424" fmla="*/ 1605852 h 2151380"/>
                <a:gd name="connsiteX1425" fmla="*/ 1788858 w 2151380"/>
                <a:gd name="connsiteY1425" fmla="*/ 1604455 h 2151380"/>
                <a:gd name="connsiteX1426" fmla="*/ 1790255 w 2151380"/>
                <a:gd name="connsiteY1426" fmla="*/ 1597470 h 2151380"/>
                <a:gd name="connsiteX1427" fmla="*/ 1781873 w 2151380"/>
                <a:gd name="connsiteY1427" fmla="*/ 1590485 h 2151380"/>
                <a:gd name="connsiteX1428" fmla="*/ 1783270 w 2151380"/>
                <a:gd name="connsiteY1428" fmla="*/ 1584897 h 2151380"/>
                <a:gd name="connsiteX1429" fmla="*/ 1779080 w 2151380"/>
                <a:gd name="connsiteY1429" fmla="*/ 1586294 h 2151380"/>
                <a:gd name="connsiteX1430" fmla="*/ 1773491 w 2151380"/>
                <a:gd name="connsiteY1430" fmla="*/ 1591882 h 2151380"/>
                <a:gd name="connsiteX1431" fmla="*/ 1770698 w 2151380"/>
                <a:gd name="connsiteY1431" fmla="*/ 1593279 h 2151380"/>
                <a:gd name="connsiteX1432" fmla="*/ 1769300 w 2151380"/>
                <a:gd name="connsiteY1432" fmla="*/ 1583500 h 2151380"/>
                <a:gd name="connsiteX1433" fmla="*/ 1760918 w 2151380"/>
                <a:gd name="connsiteY1433" fmla="*/ 1576515 h 2151380"/>
                <a:gd name="connsiteX1434" fmla="*/ 1759521 w 2151380"/>
                <a:gd name="connsiteY1434" fmla="*/ 1572324 h 2151380"/>
                <a:gd name="connsiteX1435" fmla="*/ 1762315 w 2151380"/>
                <a:gd name="connsiteY1435" fmla="*/ 1569530 h 2151380"/>
                <a:gd name="connsiteX1436" fmla="*/ 1770698 w 2151380"/>
                <a:gd name="connsiteY1436" fmla="*/ 1568133 h 2151380"/>
                <a:gd name="connsiteX1437" fmla="*/ 1765110 w 2151380"/>
                <a:gd name="connsiteY1437" fmla="*/ 1556957 h 2151380"/>
                <a:gd name="connsiteX1438" fmla="*/ 1760918 w 2151380"/>
                <a:gd name="connsiteY1438" fmla="*/ 1549972 h 2151380"/>
                <a:gd name="connsiteX1439" fmla="*/ 1756728 w 2151380"/>
                <a:gd name="connsiteY1439" fmla="*/ 1544384 h 2151380"/>
                <a:gd name="connsiteX1440" fmla="*/ 1751140 w 2151380"/>
                <a:gd name="connsiteY1440" fmla="*/ 1552766 h 2151380"/>
                <a:gd name="connsiteX1441" fmla="*/ 1749743 w 2151380"/>
                <a:gd name="connsiteY1441" fmla="*/ 1555560 h 2151380"/>
                <a:gd name="connsiteX1442" fmla="*/ 1746948 w 2151380"/>
                <a:gd name="connsiteY1442" fmla="*/ 1555560 h 2151380"/>
                <a:gd name="connsiteX1443" fmla="*/ 1734375 w 2151380"/>
                <a:gd name="connsiteY1443" fmla="*/ 1552766 h 2151380"/>
                <a:gd name="connsiteX1444" fmla="*/ 1732978 w 2151380"/>
                <a:gd name="connsiteY1444" fmla="*/ 1545781 h 2151380"/>
                <a:gd name="connsiteX1445" fmla="*/ 1738566 w 2151380"/>
                <a:gd name="connsiteY1445" fmla="*/ 1540193 h 2151380"/>
                <a:gd name="connsiteX1446" fmla="*/ 1739963 w 2151380"/>
                <a:gd name="connsiteY1446" fmla="*/ 1536002 h 2151380"/>
                <a:gd name="connsiteX1447" fmla="*/ 1741360 w 2151380"/>
                <a:gd name="connsiteY1447" fmla="*/ 1533208 h 2151380"/>
                <a:gd name="connsiteX1448" fmla="*/ 1744155 w 2151380"/>
                <a:gd name="connsiteY1448" fmla="*/ 1530414 h 2151380"/>
                <a:gd name="connsiteX1449" fmla="*/ 1744155 w 2151380"/>
                <a:gd name="connsiteY1449" fmla="*/ 1527620 h 2151380"/>
                <a:gd name="connsiteX1450" fmla="*/ 1748345 w 2151380"/>
                <a:gd name="connsiteY1450" fmla="*/ 1519238 h 2151380"/>
                <a:gd name="connsiteX1451" fmla="*/ 1753933 w 2151380"/>
                <a:gd name="connsiteY1451" fmla="*/ 1520635 h 2151380"/>
                <a:gd name="connsiteX1452" fmla="*/ 1758125 w 2151380"/>
                <a:gd name="connsiteY1452" fmla="*/ 1520635 h 2151380"/>
                <a:gd name="connsiteX1453" fmla="*/ 1770698 w 2151380"/>
                <a:gd name="connsiteY1453" fmla="*/ 1527620 h 2151380"/>
                <a:gd name="connsiteX1454" fmla="*/ 1774888 w 2151380"/>
                <a:gd name="connsiteY1454" fmla="*/ 1536002 h 2151380"/>
                <a:gd name="connsiteX1455" fmla="*/ 1780476 w 2151380"/>
                <a:gd name="connsiteY1455" fmla="*/ 1544384 h 2151380"/>
                <a:gd name="connsiteX1456" fmla="*/ 1788858 w 2151380"/>
                <a:gd name="connsiteY1456" fmla="*/ 1559751 h 2151380"/>
                <a:gd name="connsiteX1457" fmla="*/ 1800035 w 2151380"/>
                <a:gd name="connsiteY1457" fmla="*/ 1575118 h 2151380"/>
                <a:gd name="connsiteX1458" fmla="*/ 1808416 w 2151380"/>
                <a:gd name="connsiteY1458" fmla="*/ 1576515 h 2151380"/>
                <a:gd name="connsiteX1459" fmla="*/ 1815401 w 2151380"/>
                <a:gd name="connsiteY1459" fmla="*/ 1561148 h 2151380"/>
                <a:gd name="connsiteX1460" fmla="*/ 1814005 w 2151380"/>
                <a:gd name="connsiteY1460" fmla="*/ 1549972 h 2151380"/>
                <a:gd name="connsiteX1461" fmla="*/ 1819593 w 2151380"/>
                <a:gd name="connsiteY1461" fmla="*/ 1547178 h 2151380"/>
                <a:gd name="connsiteX1462" fmla="*/ 1825180 w 2151380"/>
                <a:gd name="connsiteY1462" fmla="*/ 1545781 h 2151380"/>
                <a:gd name="connsiteX1463" fmla="*/ 1840548 w 2151380"/>
                <a:gd name="connsiteY1463" fmla="*/ 1545781 h 2151380"/>
                <a:gd name="connsiteX1464" fmla="*/ 1837753 w 2151380"/>
                <a:gd name="connsiteY1464" fmla="*/ 1563942 h 2151380"/>
                <a:gd name="connsiteX1465" fmla="*/ 1836356 w 2151380"/>
                <a:gd name="connsiteY1465" fmla="*/ 1572324 h 2151380"/>
                <a:gd name="connsiteX1466" fmla="*/ 1834960 w 2151380"/>
                <a:gd name="connsiteY1466" fmla="*/ 1577912 h 2151380"/>
                <a:gd name="connsiteX1467" fmla="*/ 1832165 w 2151380"/>
                <a:gd name="connsiteY1467" fmla="*/ 1584897 h 2151380"/>
                <a:gd name="connsiteX1468" fmla="*/ 1822386 w 2151380"/>
                <a:gd name="connsiteY1468" fmla="*/ 1584897 h 2151380"/>
                <a:gd name="connsiteX1469" fmla="*/ 1814005 w 2151380"/>
                <a:gd name="connsiteY1469" fmla="*/ 1590485 h 2151380"/>
                <a:gd name="connsiteX1470" fmla="*/ 1814005 w 2151380"/>
                <a:gd name="connsiteY1470" fmla="*/ 1582103 h 2151380"/>
                <a:gd name="connsiteX1471" fmla="*/ 1811210 w 2151380"/>
                <a:gd name="connsiteY1471" fmla="*/ 1586294 h 2151380"/>
                <a:gd name="connsiteX1472" fmla="*/ 1811210 w 2151380"/>
                <a:gd name="connsiteY1472" fmla="*/ 1590485 h 2151380"/>
                <a:gd name="connsiteX1473" fmla="*/ 1807020 w 2151380"/>
                <a:gd name="connsiteY1473" fmla="*/ 1597470 h 2151380"/>
                <a:gd name="connsiteX1474" fmla="*/ 1800035 w 2151380"/>
                <a:gd name="connsiteY1474" fmla="*/ 1603058 h 2151380"/>
                <a:gd name="connsiteX1475" fmla="*/ 1797240 w 2151380"/>
                <a:gd name="connsiteY1475" fmla="*/ 1612837 h 2151380"/>
                <a:gd name="connsiteX1476" fmla="*/ 1788858 w 2151380"/>
                <a:gd name="connsiteY1476" fmla="*/ 1633792 h 2151380"/>
                <a:gd name="connsiteX1477" fmla="*/ 1786065 w 2151380"/>
                <a:gd name="connsiteY1477" fmla="*/ 1650556 h 2151380"/>
                <a:gd name="connsiteX1478" fmla="*/ 1787461 w 2151380"/>
                <a:gd name="connsiteY1478" fmla="*/ 1656144 h 2151380"/>
                <a:gd name="connsiteX1479" fmla="*/ 1784668 w 2151380"/>
                <a:gd name="connsiteY1479" fmla="*/ 1657541 h 2151380"/>
                <a:gd name="connsiteX1480" fmla="*/ 1781873 w 2151380"/>
                <a:gd name="connsiteY1480" fmla="*/ 1660335 h 2151380"/>
                <a:gd name="connsiteX1481" fmla="*/ 1776285 w 2151380"/>
                <a:gd name="connsiteY1481" fmla="*/ 1675702 h 2151380"/>
                <a:gd name="connsiteX1482" fmla="*/ 1779080 w 2151380"/>
                <a:gd name="connsiteY1482" fmla="*/ 1682687 h 2151380"/>
                <a:gd name="connsiteX1483" fmla="*/ 1773491 w 2151380"/>
                <a:gd name="connsiteY1483" fmla="*/ 1688275 h 2151380"/>
                <a:gd name="connsiteX1484" fmla="*/ 1767903 w 2151380"/>
                <a:gd name="connsiteY1484" fmla="*/ 1695260 h 2151380"/>
                <a:gd name="connsiteX1485" fmla="*/ 1763713 w 2151380"/>
                <a:gd name="connsiteY1485" fmla="*/ 1699451 h 2151380"/>
                <a:gd name="connsiteX1486" fmla="*/ 1770698 w 2151380"/>
                <a:gd name="connsiteY1486" fmla="*/ 1700848 h 2151380"/>
                <a:gd name="connsiteX1487" fmla="*/ 1776285 w 2151380"/>
                <a:gd name="connsiteY1487" fmla="*/ 1705039 h 2151380"/>
                <a:gd name="connsiteX1488" fmla="*/ 1780476 w 2151380"/>
                <a:gd name="connsiteY1488" fmla="*/ 1710627 h 2151380"/>
                <a:gd name="connsiteX1489" fmla="*/ 1783270 w 2151380"/>
                <a:gd name="connsiteY1489" fmla="*/ 1713421 h 2151380"/>
                <a:gd name="connsiteX1490" fmla="*/ 1788858 w 2151380"/>
                <a:gd name="connsiteY1490" fmla="*/ 1716215 h 2151380"/>
                <a:gd name="connsiteX1491" fmla="*/ 1793050 w 2151380"/>
                <a:gd name="connsiteY1491" fmla="*/ 1719009 h 2151380"/>
                <a:gd name="connsiteX1492" fmla="*/ 1795843 w 2151380"/>
                <a:gd name="connsiteY1492" fmla="*/ 1723200 h 2151380"/>
                <a:gd name="connsiteX1493" fmla="*/ 1801431 w 2151380"/>
                <a:gd name="connsiteY1493" fmla="*/ 1728788 h 2151380"/>
                <a:gd name="connsiteX1494" fmla="*/ 1784668 w 2151380"/>
                <a:gd name="connsiteY1494" fmla="*/ 1730185 h 2151380"/>
                <a:gd name="connsiteX1495" fmla="*/ 1795843 w 2151380"/>
                <a:gd name="connsiteY1495" fmla="*/ 1675702 h 2151380"/>
                <a:gd name="connsiteX1496" fmla="*/ 1783270 w 2151380"/>
                <a:gd name="connsiteY1496" fmla="*/ 1671511 h 2151380"/>
                <a:gd name="connsiteX1497" fmla="*/ 1781873 w 2151380"/>
                <a:gd name="connsiteY1497" fmla="*/ 1661732 h 2151380"/>
                <a:gd name="connsiteX1498" fmla="*/ 1781873 w 2151380"/>
                <a:gd name="connsiteY1498" fmla="*/ 1656144 h 2151380"/>
                <a:gd name="connsiteX1499" fmla="*/ 1787461 w 2151380"/>
                <a:gd name="connsiteY1499" fmla="*/ 1651953 h 2151380"/>
                <a:gd name="connsiteX1500" fmla="*/ 1788858 w 2151380"/>
                <a:gd name="connsiteY1500" fmla="*/ 1644968 h 2151380"/>
                <a:gd name="connsiteX1501" fmla="*/ 1795843 w 2151380"/>
                <a:gd name="connsiteY1501" fmla="*/ 1625410 h 2151380"/>
                <a:gd name="connsiteX1502" fmla="*/ 1798638 w 2151380"/>
                <a:gd name="connsiteY1502" fmla="*/ 1618425 h 2151380"/>
                <a:gd name="connsiteX1503" fmla="*/ 1798638 w 2151380"/>
                <a:gd name="connsiteY1503" fmla="*/ 1625410 h 2151380"/>
                <a:gd name="connsiteX1504" fmla="*/ 1798638 w 2151380"/>
                <a:gd name="connsiteY1504" fmla="*/ 1632395 h 2151380"/>
                <a:gd name="connsiteX1505" fmla="*/ 1795843 w 2151380"/>
                <a:gd name="connsiteY1505" fmla="*/ 1642174 h 2151380"/>
                <a:gd name="connsiteX1506" fmla="*/ 1794446 w 2151380"/>
                <a:gd name="connsiteY1506" fmla="*/ 1650556 h 2151380"/>
                <a:gd name="connsiteX1507" fmla="*/ 1800035 w 2151380"/>
                <a:gd name="connsiteY1507" fmla="*/ 1667320 h 2151380"/>
                <a:gd name="connsiteX1508" fmla="*/ 1802828 w 2151380"/>
                <a:gd name="connsiteY1508" fmla="*/ 1672908 h 2151380"/>
                <a:gd name="connsiteX1509" fmla="*/ 1795843 w 2151380"/>
                <a:gd name="connsiteY1509" fmla="*/ 1675702 h 2151380"/>
                <a:gd name="connsiteX1510" fmla="*/ 1801431 w 2151380"/>
                <a:gd name="connsiteY1510" fmla="*/ 1600264 h 2151380"/>
                <a:gd name="connsiteX1511" fmla="*/ 1807020 w 2151380"/>
                <a:gd name="connsiteY1511" fmla="*/ 1596073 h 2151380"/>
                <a:gd name="connsiteX1512" fmla="*/ 1812608 w 2151380"/>
                <a:gd name="connsiteY1512" fmla="*/ 1591882 h 2151380"/>
                <a:gd name="connsiteX1513" fmla="*/ 1823783 w 2151380"/>
                <a:gd name="connsiteY1513" fmla="*/ 1590485 h 2151380"/>
                <a:gd name="connsiteX1514" fmla="*/ 1823783 w 2151380"/>
                <a:gd name="connsiteY1514" fmla="*/ 1603058 h 2151380"/>
                <a:gd name="connsiteX1515" fmla="*/ 1825180 w 2151380"/>
                <a:gd name="connsiteY1515" fmla="*/ 1621219 h 2151380"/>
                <a:gd name="connsiteX1516" fmla="*/ 1825180 w 2151380"/>
                <a:gd name="connsiteY1516" fmla="*/ 1633792 h 2151380"/>
                <a:gd name="connsiteX1517" fmla="*/ 1820990 w 2151380"/>
                <a:gd name="connsiteY1517" fmla="*/ 1637983 h 2151380"/>
                <a:gd name="connsiteX1518" fmla="*/ 1819593 w 2151380"/>
                <a:gd name="connsiteY1518" fmla="*/ 1640777 h 2151380"/>
                <a:gd name="connsiteX1519" fmla="*/ 1816798 w 2151380"/>
                <a:gd name="connsiteY1519" fmla="*/ 1642174 h 2151380"/>
                <a:gd name="connsiteX1520" fmla="*/ 1814005 w 2151380"/>
                <a:gd name="connsiteY1520" fmla="*/ 1643571 h 2151380"/>
                <a:gd name="connsiteX1521" fmla="*/ 1812608 w 2151380"/>
                <a:gd name="connsiteY1521" fmla="*/ 1636586 h 2151380"/>
                <a:gd name="connsiteX1522" fmla="*/ 1811210 w 2151380"/>
                <a:gd name="connsiteY1522" fmla="*/ 1630998 h 2151380"/>
                <a:gd name="connsiteX1523" fmla="*/ 1812608 w 2151380"/>
                <a:gd name="connsiteY1523" fmla="*/ 1642174 h 2151380"/>
                <a:gd name="connsiteX1524" fmla="*/ 1811210 w 2151380"/>
                <a:gd name="connsiteY1524" fmla="*/ 1643571 h 2151380"/>
                <a:gd name="connsiteX1525" fmla="*/ 1808416 w 2151380"/>
                <a:gd name="connsiteY1525" fmla="*/ 1630998 h 2151380"/>
                <a:gd name="connsiteX1526" fmla="*/ 1808416 w 2151380"/>
                <a:gd name="connsiteY1526" fmla="*/ 1618425 h 2151380"/>
                <a:gd name="connsiteX1527" fmla="*/ 1807020 w 2151380"/>
                <a:gd name="connsiteY1527" fmla="*/ 1614234 h 2151380"/>
                <a:gd name="connsiteX1528" fmla="*/ 1805623 w 2151380"/>
                <a:gd name="connsiteY1528" fmla="*/ 1608646 h 2151380"/>
                <a:gd name="connsiteX1529" fmla="*/ 1802828 w 2151380"/>
                <a:gd name="connsiteY1529" fmla="*/ 1604455 h 2151380"/>
                <a:gd name="connsiteX1530" fmla="*/ 1801431 w 2151380"/>
                <a:gd name="connsiteY1530" fmla="*/ 1600264 h 2151380"/>
                <a:gd name="connsiteX1531" fmla="*/ 1910398 w 2151380"/>
                <a:gd name="connsiteY1531" fmla="*/ 1706436 h 2151380"/>
                <a:gd name="connsiteX1532" fmla="*/ 1902015 w 2151380"/>
                <a:gd name="connsiteY1532" fmla="*/ 1723200 h 2151380"/>
                <a:gd name="connsiteX1533" fmla="*/ 1890840 w 2151380"/>
                <a:gd name="connsiteY1533" fmla="*/ 1738567 h 2151380"/>
                <a:gd name="connsiteX1534" fmla="*/ 1885251 w 2151380"/>
                <a:gd name="connsiteY1534" fmla="*/ 1744155 h 2151380"/>
                <a:gd name="connsiteX1535" fmla="*/ 1879663 w 2151380"/>
                <a:gd name="connsiteY1535" fmla="*/ 1748346 h 2151380"/>
                <a:gd name="connsiteX1536" fmla="*/ 1875473 w 2151380"/>
                <a:gd name="connsiteY1536" fmla="*/ 1752537 h 2151380"/>
                <a:gd name="connsiteX1537" fmla="*/ 1874075 w 2151380"/>
                <a:gd name="connsiteY1537" fmla="*/ 1756728 h 2151380"/>
                <a:gd name="connsiteX1538" fmla="*/ 1868488 w 2151380"/>
                <a:gd name="connsiteY1538" fmla="*/ 1763713 h 2151380"/>
                <a:gd name="connsiteX1539" fmla="*/ 1868488 w 2151380"/>
                <a:gd name="connsiteY1539" fmla="*/ 1763713 h 2151380"/>
                <a:gd name="connsiteX1540" fmla="*/ 1867090 w 2151380"/>
                <a:gd name="connsiteY1540" fmla="*/ 1765110 h 2151380"/>
                <a:gd name="connsiteX1541" fmla="*/ 1868488 w 2151380"/>
                <a:gd name="connsiteY1541" fmla="*/ 1765110 h 2151380"/>
                <a:gd name="connsiteX1542" fmla="*/ 1862900 w 2151380"/>
                <a:gd name="connsiteY1542" fmla="*/ 1769301 h 2151380"/>
                <a:gd name="connsiteX1543" fmla="*/ 1864296 w 2151380"/>
                <a:gd name="connsiteY1543" fmla="*/ 1769301 h 2151380"/>
                <a:gd name="connsiteX1544" fmla="*/ 1860105 w 2151380"/>
                <a:gd name="connsiteY1544" fmla="*/ 1773492 h 2151380"/>
                <a:gd name="connsiteX1545" fmla="*/ 1857311 w 2151380"/>
                <a:gd name="connsiteY1545" fmla="*/ 1776286 h 2151380"/>
                <a:gd name="connsiteX1546" fmla="*/ 1855915 w 2151380"/>
                <a:gd name="connsiteY1546" fmla="*/ 1774889 h 2151380"/>
                <a:gd name="connsiteX1547" fmla="*/ 1854518 w 2151380"/>
                <a:gd name="connsiteY1547" fmla="*/ 1770698 h 2151380"/>
                <a:gd name="connsiteX1548" fmla="*/ 1853120 w 2151380"/>
                <a:gd name="connsiteY1548" fmla="*/ 1766507 h 2151380"/>
                <a:gd name="connsiteX1549" fmla="*/ 1847533 w 2151380"/>
                <a:gd name="connsiteY1549" fmla="*/ 1765110 h 2151380"/>
                <a:gd name="connsiteX1550" fmla="*/ 1851723 w 2151380"/>
                <a:gd name="connsiteY1550" fmla="*/ 1759522 h 2151380"/>
                <a:gd name="connsiteX1551" fmla="*/ 1854518 w 2151380"/>
                <a:gd name="connsiteY1551" fmla="*/ 1753934 h 2151380"/>
                <a:gd name="connsiteX1552" fmla="*/ 1862900 w 2151380"/>
                <a:gd name="connsiteY1552" fmla="*/ 1746949 h 2151380"/>
                <a:gd name="connsiteX1553" fmla="*/ 1878266 w 2151380"/>
                <a:gd name="connsiteY1553" fmla="*/ 1724597 h 2151380"/>
                <a:gd name="connsiteX1554" fmla="*/ 1886648 w 2151380"/>
                <a:gd name="connsiteY1554" fmla="*/ 1705039 h 2151380"/>
                <a:gd name="connsiteX1555" fmla="*/ 1881060 w 2151380"/>
                <a:gd name="connsiteY1555" fmla="*/ 1686878 h 2151380"/>
                <a:gd name="connsiteX1556" fmla="*/ 1876870 w 2151380"/>
                <a:gd name="connsiteY1556" fmla="*/ 1681290 h 2151380"/>
                <a:gd name="connsiteX1557" fmla="*/ 1874075 w 2151380"/>
                <a:gd name="connsiteY1557" fmla="*/ 1677099 h 2151380"/>
                <a:gd name="connsiteX1558" fmla="*/ 1858708 w 2151380"/>
                <a:gd name="connsiteY1558" fmla="*/ 1663129 h 2151380"/>
                <a:gd name="connsiteX1559" fmla="*/ 1854518 w 2151380"/>
                <a:gd name="connsiteY1559" fmla="*/ 1660335 h 2151380"/>
                <a:gd name="connsiteX1560" fmla="*/ 1851723 w 2151380"/>
                <a:gd name="connsiteY1560" fmla="*/ 1663129 h 2151380"/>
                <a:gd name="connsiteX1561" fmla="*/ 1843341 w 2151380"/>
                <a:gd name="connsiteY1561" fmla="*/ 1674305 h 2151380"/>
                <a:gd name="connsiteX1562" fmla="*/ 1844738 w 2151380"/>
                <a:gd name="connsiteY1562" fmla="*/ 1682687 h 2151380"/>
                <a:gd name="connsiteX1563" fmla="*/ 1843341 w 2151380"/>
                <a:gd name="connsiteY1563" fmla="*/ 1686878 h 2151380"/>
                <a:gd name="connsiteX1564" fmla="*/ 1839150 w 2151380"/>
                <a:gd name="connsiteY1564" fmla="*/ 1689672 h 2151380"/>
                <a:gd name="connsiteX1565" fmla="*/ 1837753 w 2151380"/>
                <a:gd name="connsiteY1565" fmla="*/ 1692466 h 2151380"/>
                <a:gd name="connsiteX1566" fmla="*/ 1834960 w 2151380"/>
                <a:gd name="connsiteY1566" fmla="*/ 1695260 h 2151380"/>
                <a:gd name="connsiteX1567" fmla="*/ 1834960 w 2151380"/>
                <a:gd name="connsiteY1567" fmla="*/ 1698054 h 2151380"/>
                <a:gd name="connsiteX1568" fmla="*/ 1833563 w 2151380"/>
                <a:gd name="connsiteY1568" fmla="*/ 1699451 h 2151380"/>
                <a:gd name="connsiteX1569" fmla="*/ 1832165 w 2151380"/>
                <a:gd name="connsiteY1569" fmla="*/ 1702245 h 2151380"/>
                <a:gd name="connsiteX1570" fmla="*/ 1829371 w 2151380"/>
                <a:gd name="connsiteY1570" fmla="*/ 1709230 h 2151380"/>
                <a:gd name="connsiteX1571" fmla="*/ 1816798 w 2151380"/>
                <a:gd name="connsiteY1571" fmla="*/ 1713421 h 2151380"/>
                <a:gd name="connsiteX1572" fmla="*/ 1807020 w 2151380"/>
                <a:gd name="connsiteY1572" fmla="*/ 1702245 h 2151380"/>
                <a:gd name="connsiteX1573" fmla="*/ 1804225 w 2151380"/>
                <a:gd name="connsiteY1573" fmla="*/ 1692466 h 2151380"/>
                <a:gd name="connsiteX1574" fmla="*/ 1807020 w 2151380"/>
                <a:gd name="connsiteY1574" fmla="*/ 1688275 h 2151380"/>
                <a:gd name="connsiteX1575" fmla="*/ 1814005 w 2151380"/>
                <a:gd name="connsiteY1575" fmla="*/ 1684084 h 2151380"/>
                <a:gd name="connsiteX1576" fmla="*/ 1818195 w 2151380"/>
                <a:gd name="connsiteY1576" fmla="*/ 1677099 h 2151380"/>
                <a:gd name="connsiteX1577" fmla="*/ 1820990 w 2151380"/>
                <a:gd name="connsiteY1577" fmla="*/ 1674305 h 2151380"/>
                <a:gd name="connsiteX1578" fmla="*/ 1822386 w 2151380"/>
                <a:gd name="connsiteY1578" fmla="*/ 1667320 h 2151380"/>
                <a:gd name="connsiteX1579" fmla="*/ 1823783 w 2151380"/>
                <a:gd name="connsiteY1579" fmla="*/ 1663129 h 2151380"/>
                <a:gd name="connsiteX1580" fmla="*/ 1822386 w 2151380"/>
                <a:gd name="connsiteY1580" fmla="*/ 1663129 h 2151380"/>
                <a:gd name="connsiteX1581" fmla="*/ 1829371 w 2151380"/>
                <a:gd name="connsiteY1581" fmla="*/ 1653350 h 2151380"/>
                <a:gd name="connsiteX1582" fmla="*/ 1826578 w 2151380"/>
                <a:gd name="connsiteY1582" fmla="*/ 1650556 h 2151380"/>
                <a:gd name="connsiteX1583" fmla="*/ 1815401 w 2151380"/>
                <a:gd name="connsiteY1583" fmla="*/ 1654747 h 2151380"/>
                <a:gd name="connsiteX1584" fmla="*/ 1811210 w 2151380"/>
                <a:gd name="connsiteY1584" fmla="*/ 1656144 h 2151380"/>
                <a:gd name="connsiteX1585" fmla="*/ 1808416 w 2151380"/>
                <a:gd name="connsiteY1585" fmla="*/ 1656144 h 2151380"/>
                <a:gd name="connsiteX1586" fmla="*/ 1811210 w 2151380"/>
                <a:gd name="connsiteY1586" fmla="*/ 1651953 h 2151380"/>
                <a:gd name="connsiteX1587" fmla="*/ 1815401 w 2151380"/>
                <a:gd name="connsiteY1587" fmla="*/ 1649159 h 2151380"/>
                <a:gd name="connsiteX1588" fmla="*/ 1823783 w 2151380"/>
                <a:gd name="connsiteY1588" fmla="*/ 1640777 h 2151380"/>
                <a:gd name="connsiteX1589" fmla="*/ 1830768 w 2151380"/>
                <a:gd name="connsiteY1589" fmla="*/ 1633792 h 2151380"/>
                <a:gd name="connsiteX1590" fmla="*/ 1836356 w 2151380"/>
                <a:gd name="connsiteY1590" fmla="*/ 1630998 h 2151380"/>
                <a:gd name="connsiteX1591" fmla="*/ 1839150 w 2151380"/>
                <a:gd name="connsiteY1591" fmla="*/ 1625410 h 2151380"/>
                <a:gd name="connsiteX1592" fmla="*/ 1844738 w 2151380"/>
                <a:gd name="connsiteY1592" fmla="*/ 1618425 h 2151380"/>
                <a:gd name="connsiteX1593" fmla="*/ 1861503 w 2151380"/>
                <a:gd name="connsiteY1593" fmla="*/ 1600264 h 2151380"/>
                <a:gd name="connsiteX1594" fmla="*/ 1867090 w 2151380"/>
                <a:gd name="connsiteY1594" fmla="*/ 1596073 h 2151380"/>
                <a:gd name="connsiteX1595" fmla="*/ 1868488 w 2151380"/>
                <a:gd name="connsiteY1595" fmla="*/ 1600264 h 2151380"/>
                <a:gd name="connsiteX1596" fmla="*/ 1872678 w 2151380"/>
                <a:gd name="connsiteY1596" fmla="*/ 1605852 h 2151380"/>
                <a:gd name="connsiteX1597" fmla="*/ 1878266 w 2151380"/>
                <a:gd name="connsiteY1597" fmla="*/ 1607249 h 2151380"/>
                <a:gd name="connsiteX1598" fmla="*/ 1878266 w 2151380"/>
                <a:gd name="connsiteY1598" fmla="*/ 1610043 h 2151380"/>
                <a:gd name="connsiteX1599" fmla="*/ 1875473 w 2151380"/>
                <a:gd name="connsiteY1599" fmla="*/ 1614234 h 2151380"/>
                <a:gd name="connsiteX1600" fmla="*/ 1869885 w 2151380"/>
                <a:gd name="connsiteY1600" fmla="*/ 1619822 h 2151380"/>
                <a:gd name="connsiteX1601" fmla="*/ 1862900 w 2151380"/>
                <a:gd name="connsiteY1601" fmla="*/ 1629601 h 2151380"/>
                <a:gd name="connsiteX1602" fmla="*/ 1861503 w 2151380"/>
                <a:gd name="connsiteY1602" fmla="*/ 1635189 h 2151380"/>
                <a:gd name="connsiteX1603" fmla="*/ 1867090 w 2151380"/>
                <a:gd name="connsiteY1603" fmla="*/ 1639380 h 2151380"/>
                <a:gd name="connsiteX1604" fmla="*/ 1872678 w 2151380"/>
                <a:gd name="connsiteY1604" fmla="*/ 1643571 h 2151380"/>
                <a:gd name="connsiteX1605" fmla="*/ 1879663 w 2151380"/>
                <a:gd name="connsiteY1605" fmla="*/ 1649159 h 2151380"/>
                <a:gd name="connsiteX1606" fmla="*/ 1892236 w 2151380"/>
                <a:gd name="connsiteY1606" fmla="*/ 1660335 h 2151380"/>
                <a:gd name="connsiteX1607" fmla="*/ 1895030 w 2151380"/>
                <a:gd name="connsiteY1607" fmla="*/ 1665923 h 2151380"/>
                <a:gd name="connsiteX1608" fmla="*/ 1900618 w 2151380"/>
                <a:gd name="connsiteY1608" fmla="*/ 1670114 h 2151380"/>
                <a:gd name="connsiteX1609" fmla="*/ 1909000 w 2151380"/>
                <a:gd name="connsiteY1609" fmla="*/ 1684084 h 2151380"/>
                <a:gd name="connsiteX1610" fmla="*/ 1911795 w 2151380"/>
                <a:gd name="connsiteY1610" fmla="*/ 1689672 h 2151380"/>
                <a:gd name="connsiteX1611" fmla="*/ 1914588 w 2151380"/>
                <a:gd name="connsiteY1611" fmla="*/ 1693863 h 2151380"/>
                <a:gd name="connsiteX1612" fmla="*/ 1910398 w 2151380"/>
                <a:gd name="connsiteY1612" fmla="*/ 1706436 h 2151380"/>
                <a:gd name="connsiteX1613" fmla="*/ 1915985 w 2151380"/>
                <a:gd name="connsiteY1613" fmla="*/ 905955 h 2151380"/>
                <a:gd name="connsiteX1614" fmla="*/ 1936940 w 2151380"/>
                <a:gd name="connsiteY1614" fmla="*/ 901764 h 2151380"/>
                <a:gd name="connsiteX1615" fmla="*/ 1939735 w 2151380"/>
                <a:gd name="connsiteY1615" fmla="*/ 919925 h 2151380"/>
                <a:gd name="connsiteX1616" fmla="*/ 2019363 w 2151380"/>
                <a:gd name="connsiteY1616" fmla="*/ 907352 h 2151380"/>
                <a:gd name="connsiteX1617" fmla="*/ 2016570 w 2151380"/>
                <a:gd name="connsiteY1617" fmla="*/ 889191 h 2151380"/>
                <a:gd name="connsiteX1618" fmla="*/ 2037525 w 2151380"/>
                <a:gd name="connsiteY1618" fmla="*/ 886397 h 2151380"/>
                <a:gd name="connsiteX1619" fmla="*/ 2048700 w 2151380"/>
                <a:gd name="connsiteY1619" fmla="*/ 953452 h 2151380"/>
                <a:gd name="connsiteX1620" fmla="*/ 2027745 w 2151380"/>
                <a:gd name="connsiteY1620" fmla="*/ 956247 h 2151380"/>
                <a:gd name="connsiteX1621" fmla="*/ 2024951 w 2151380"/>
                <a:gd name="connsiteY1621" fmla="*/ 938086 h 2151380"/>
                <a:gd name="connsiteX1622" fmla="*/ 1945323 w 2151380"/>
                <a:gd name="connsiteY1622" fmla="*/ 950659 h 2151380"/>
                <a:gd name="connsiteX1623" fmla="*/ 1948116 w 2151380"/>
                <a:gd name="connsiteY1623" fmla="*/ 968820 h 2151380"/>
                <a:gd name="connsiteX1624" fmla="*/ 1927161 w 2151380"/>
                <a:gd name="connsiteY1624" fmla="*/ 971614 h 2151380"/>
                <a:gd name="connsiteX1625" fmla="*/ 1915985 w 2151380"/>
                <a:gd name="connsiteY1625" fmla="*/ 905955 h 2151380"/>
                <a:gd name="connsiteX1626" fmla="*/ 2052891 w 2151380"/>
                <a:gd name="connsiteY1626" fmla="*/ 1175576 h 2151380"/>
                <a:gd name="connsiteX1627" fmla="*/ 2050098 w 2151380"/>
                <a:gd name="connsiteY1627" fmla="*/ 1210501 h 2151380"/>
                <a:gd name="connsiteX1628" fmla="*/ 1980248 w 2151380"/>
                <a:gd name="connsiteY1628" fmla="*/ 1161606 h 2151380"/>
                <a:gd name="connsiteX1629" fmla="*/ 1928558 w 2151380"/>
                <a:gd name="connsiteY1629" fmla="*/ 1157415 h 2151380"/>
                <a:gd name="connsiteX1630" fmla="*/ 1931353 w 2151380"/>
                <a:gd name="connsiteY1630" fmla="*/ 1126681 h 2151380"/>
                <a:gd name="connsiteX1631" fmla="*/ 1981645 w 2151380"/>
                <a:gd name="connsiteY1631" fmla="*/ 1130872 h 2151380"/>
                <a:gd name="connsiteX1632" fmla="*/ 2058480 w 2151380"/>
                <a:gd name="connsiteY1632" fmla="*/ 1093153 h 2151380"/>
                <a:gd name="connsiteX1633" fmla="*/ 2055685 w 2151380"/>
                <a:gd name="connsiteY1633" fmla="*/ 1128078 h 2151380"/>
                <a:gd name="connsiteX1634" fmla="*/ 2009585 w 2151380"/>
                <a:gd name="connsiteY1634" fmla="*/ 1149033 h 2151380"/>
                <a:gd name="connsiteX1635" fmla="*/ 2052891 w 2151380"/>
                <a:gd name="connsiteY1635" fmla="*/ 1175576 h 215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</a:cxnLst>
              <a:rect l="l" t="t" r="r" b="b"/>
              <a:pathLst>
                <a:path w="2151380" h="2151380">
                  <a:moveTo>
                    <a:pt x="1076388" y="10478"/>
                  </a:moveTo>
                  <a:cubicBezTo>
                    <a:pt x="488251" y="10478"/>
                    <a:pt x="10478" y="488252"/>
                    <a:pt x="10478" y="1076389"/>
                  </a:cubicBezTo>
                  <a:cubicBezTo>
                    <a:pt x="10478" y="1664526"/>
                    <a:pt x="488251" y="2142300"/>
                    <a:pt x="1076388" y="2142300"/>
                  </a:cubicBezTo>
                  <a:cubicBezTo>
                    <a:pt x="1664525" y="2142300"/>
                    <a:pt x="2142300" y="1664526"/>
                    <a:pt x="2142300" y="1076389"/>
                  </a:cubicBezTo>
                  <a:cubicBezTo>
                    <a:pt x="2142300" y="486855"/>
                    <a:pt x="1665923" y="10478"/>
                    <a:pt x="1076388" y="10478"/>
                  </a:cubicBezTo>
                  <a:close/>
                  <a:moveTo>
                    <a:pt x="2058480" y="1077786"/>
                  </a:moveTo>
                  <a:lnTo>
                    <a:pt x="2034730" y="1079183"/>
                  </a:lnTo>
                  <a:lnTo>
                    <a:pt x="2033333" y="1042861"/>
                  </a:lnTo>
                  <a:lnTo>
                    <a:pt x="1932750" y="1048449"/>
                  </a:lnTo>
                  <a:lnTo>
                    <a:pt x="1931353" y="1017715"/>
                  </a:lnTo>
                  <a:lnTo>
                    <a:pt x="2031936" y="1012127"/>
                  </a:lnTo>
                  <a:lnTo>
                    <a:pt x="2030540" y="975805"/>
                  </a:lnTo>
                  <a:lnTo>
                    <a:pt x="2054288" y="974407"/>
                  </a:lnTo>
                  <a:lnTo>
                    <a:pt x="2058480" y="1077786"/>
                  </a:lnTo>
                  <a:close/>
                  <a:moveTo>
                    <a:pt x="2024951" y="815150"/>
                  </a:moveTo>
                  <a:cubicBezTo>
                    <a:pt x="2026348" y="822135"/>
                    <a:pt x="2027745" y="829120"/>
                    <a:pt x="2029143" y="837502"/>
                  </a:cubicBezTo>
                  <a:cubicBezTo>
                    <a:pt x="2029143" y="844487"/>
                    <a:pt x="2029143" y="851472"/>
                    <a:pt x="2029143" y="858457"/>
                  </a:cubicBezTo>
                  <a:lnTo>
                    <a:pt x="2001203" y="866839"/>
                  </a:lnTo>
                  <a:lnTo>
                    <a:pt x="1999805" y="864045"/>
                  </a:lnTo>
                  <a:cubicBezTo>
                    <a:pt x="2002600" y="858457"/>
                    <a:pt x="2003996" y="851472"/>
                    <a:pt x="2005393" y="844487"/>
                  </a:cubicBezTo>
                  <a:cubicBezTo>
                    <a:pt x="2006790" y="837502"/>
                    <a:pt x="2005393" y="830517"/>
                    <a:pt x="2003996" y="823532"/>
                  </a:cubicBezTo>
                  <a:cubicBezTo>
                    <a:pt x="2002600" y="820738"/>
                    <a:pt x="2002600" y="817944"/>
                    <a:pt x="2001203" y="816547"/>
                  </a:cubicBezTo>
                  <a:cubicBezTo>
                    <a:pt x="1999805" y="815150"/>
                    <a:pt x="1998408" y="812356"/>
                    <a:pt x="1997011" y="810959"/>
                  </a:cubicBezTo>
                  <a:cubicBezTo>
                    <a:pt x="1995615" y="809562"/>
                    <a:pt x="1994218" y="808165"/>
                    <a:pt x="1991423" y="806768"/>
                  </a:cubicBezTo>
                  <a:cubicBezTo>
                    <a:pt x="1990026" y="805371"/>
                    <a:pt x="1987233" y="805371"/>
                    <a:pt x="1985835" y="806768"/>
                  </a:cubicBezTo>
                  <a:cubicBezTo>
                    <a:pt x="1983041" y="808165"/>
                    <a:pt x="1980248" y="809562"/>
                    <a:pt x="1978850" y="812356"/>
                  </a:cubicBezTo>
                  <a:cubicBezTo>
                    <a:pt x="1977453" y="815150"/>
                    <a:pt x="1977453" y="819341"/>
                    <a:pt x="1977453" y="826326"/>
                  </a:cubicBezTo>
                  <a:cubicBezTo>
                    <a:pt x="1977453" y="830517"/>
                    <a:pt x="1977453" y="834708"/>
                    <a:pt x="1977453" y="838899"/>
                  </a:cubicBezTo>
                  <a:cubicBezTo>
                    <a:pt x="1977453" y="843090"/>
                    <a:pt x="1977453" y="847281"/>
                    <a:pt x="1977453" y="851472"/>
                  </a:cubicBezTo>
                  <a:cubicBezTo>
                    <a:pt x="1977453" y="861251"/>
                    <a:pt x="1974660" y="868236"/>
                    <a:pt x="1970468" y="873824"/>
                  </a:cubicBezTo>
                  <a:cubicBezTo>
                    <a:pt x="1966278" y="879412"/>
                    <a:pt x="1960690" y="883602"/>
                    <a:pt x="1952308" y="885000"/>
                  </a:cubicBezTo>
                  <a:cubicBezTo>
                    <a:pt x="1939735" y="887794"/>
                    <a:pt x="1929955" y="886397"/>
                    <a:pt x="1920176" y="879412"/>
                  </a:cubicBezTo>
                  <a:cubicBezTo>
                    <a:pt x="1910398" y="872427"/>
                    <a:pt x="1903413" y="859854"/>
                    <a:pt x="1899221" y="844487"/>
                  </a:cubicBezTo>
                  <a:cubicBezTo>
                    <a:pt x="1896428" y="834708"/>
                    <a:pt x="1895030" y="826326"/>
                    <a:pt x="1895030" y="819341"/>
                  </a:cubicBezTo>
                  <a:cubicBezTo>
                    <a:pt x="1895030" y="812356"/>
                    <a:pt x="1895030" y="805371"/>
                    <a:pt x="1896428" y="798386"/>
                  </a:cubicBezTo>
                  <a:lnTo>
                    <a:pt x="1924368" y="790004"/>
                  </a:lnTo>
                  <a:lnTo>
                    <a:pt x="1925765" y="792798"/>
                  </a:lnTo>
                  <a:cubicBezTo>
                    <a:pt x="1922970" y="799783"/>
                    <a:pt x="1920176" y="808165"/>
                    <a:pt x="1920176" y="816547"/>
                  </a:cubicBezTo>
                  <a:cubicBezTo>
                    <a:pt x="1918780" y="824929"/>
                    <a:pt x="1920176" y="831914"/>
                    <a:pt x="1921573" y="838899"/>
                  </a:cubicBezTo>
                  <a:cubicBezTo>
                    <a:pt x="1921573" y="840296"/>
                    <a:pt x="1922970" y="843090"/>
                    <a:pt x="1924368" y="845884"/>
                  </a:cubicBezTo>
                  <a:cubicBezTo>
                    <a:pt x="1925765" y="848678"/>
                    <a:pt x="1927161" y="850075"/>
                    <a:pt x="1928558" y="852869"/>
                  </a:cubicBezTo>
                  <a:cubicBezTo>
                    <a:pt x="1929955" y="854266"/>
                    <a:pt x="1931353" y="855663"/>
                    <a:pt x="1934146" y="857060"/>
                  </a:cubicBezTo>
                  <a:cubicBezTo>
                    <a:pt x="1935543" y="858457"/>
                    <a:pt x="1938338" y="858457"/>
                    <a:pt x="1941131" y="857060"/>
                  </a:cubicBezTo>
                  <a:cubicBezTo>
                    <a:pt x="1943925" y="855663"/>
                    <a:pt x="1946720" y="854266"/>
                    <a:pt x="1948116" y="851472"/>
                  </a:cubicBezTo>
                  <a:cubicBezTo>
                    <a:pt x="1949513" y="848678"/>
                    <a:pt x="1949513" y="845884"/>
                    <a:pt x="1949513" y="841693"/>
                  </a:cubicBezTo>
                  <a:cubicBezTo>
                    <a:pt x="1949513" y="837502"/>
                    <a:pt x="1949513" y="833311"/>
                    <a:pt x="1949513" y="827723"/>
                  </a:cubicBezTo>
                  <a:cubicBezTo>
                    <a:pt x="1949513" y="822135"/>
                    <a:pt x="1949513" y="817944"/>
                    <a:pt x="1949513" y="813753"/>
                  </a:cubicBezTo>
                  <a:cubicBezTo>
                    <a:pt x="1949513" y="803974"/>
                    <a:pt x="1952308" y="795592"/>
                    <a:pt x="1956498" y="790004"/>
                  </a:cubicBezTo>
                  <a:cubicBezTo>
                    <a:pt x="1960690" y="784416"/>
                    <a:pt x="1967675" y="780225"/>
                    <a:pt x="1976056" y="777431"/>
                  </a:cubicBezTo>
                  <a:cubicBezTo>
                    <a:pt x="1987233" y="774637"/>
                    <a:pt x="1998408" y="776034"/>
                    <a:pt x="2006790" y="784416"/>
                  </a:cubicBezTo>
                  <a:cubicBezTo>
                    <a:pt x="2013775" y="790004"/>
                    <a:pt x="2020760" y="801180"/>
                    <a:pt x="2024951" y="815150"/>
                  </a:cubicBezTo>
                  <a:close/>
                  <a:moveTo>
                    <a:pt x="1976056" y="686626"/>
                  </a:moveTo>
                  <a:cubicBezTo>
                    <a:pt x="1978850" y="693611"/>
                    <a:pt x="1980248" y="699199"/>
                    <a:pt x="1981645" y="703390"/>
                  </a:cubicBezTo>
                  <a:cubicBezTo>
                    <a:pt x="1983041" y="708978"/>
                    <a:pt x="1983041" y="713169"/>
                    <a:pt x="1983041" y="718757"/>
                  </a:cubicBezTo>
                  <a:cubicBezTo>
                    <a:pt x="1981645" y="724345"/>
                    <a:pt x="1980248" y="728536"/>
                    <a:pt x="1977453" y="732727"/>
                  </a:cubicBezTo>
                  <a:cubicBezTo>
                    <a:pt x="1974660" y="736918"/>
                    <a:pt x="1970468" y="739712"/>
                    <a:pt x="1963483" y="742506"/>
                  </a:cubicBezTo>
                  <a:cubicBezTo>
                    <a:pt x="1955101" y="746697"/>
                    <a:pt x="1946720" y="748094"/>
                    <a:pt x="1939735" y="745300"/>
                  </a:cubicBezTo>
                  <a:cubicBezTo>
                    <a:pt x="1932750" y="743903"/>
                    <a:pt x="1925765" y="739712"/>
                    <a:pt x="1920176" y="735521"/>
                  </a:cubicBezTo>
                  <a:lnTo>
                    <a:pt x="1888045" y="795592"/>
                  </a:lnTo>
                  <a:lnTo>
                    <a:pt x="1872678" y="760667"/>
                  </a:lnTo>
                  <a:lnTo>
                    <a:pt x="1900618" y="710375"/>
                  </a:lnTo>
                  <a:lnTo>
                    <a:pt x="1896428" y="700596"/>
                  </a:lnTo>
                  <a:lnTo>
                    <a:pt x="1854518" y="718757"/>
                  </a:lnTo>
                  <a:lnTo>
                    <a:pt x="1841945" y="690817"/>
                  </a:lnTo>
                  <a:lnTo>
                    <a:pt x="1956498" y="640525"/>
                  </a:lnTo>
                  <a:lnTo>
                    <a:pt x="1976056" y="686626"/>
                  </a:lnTo>
                  <a:close/>
                  <a:moveTo>
                    <a:pt x="1938338" y="605600"/>
                  </a:moveTo>
                  <a:lnTo>
                    <a:pt x="1917383" y="618173"/>
                  </a:lnTo>
                  <a:lnTo>
                    <a:pt x="1889443" y="572072"/>
                  </a:lnTo>
                  <a:lnTo>
                    <a:pt x="1871281" y="583248"/>
                  </a:lnTo>
                  <a:lnTo>
                    <a:pt x="1896428" y="625158"/>
                  </a:lnTo>
                  <a:lnTo>
                    <a:pt x="1875473" y="637731"/>
                  </a:lnTo>
                  <a:lnTo>
                    <a:pt x="1850326" y="595821"/>
                  </a:lnTo>
                  <a:lnTo>
                    <a:pt x="1823783" y="612585"/>
                  </a:lnTo>
                  <a:lnTo>
                    <a:pt x="1851723" y="658686"/>
                  </a:lnTo>
                  <a:lnTo>
                    <a:pt x="1832165" y="671259"/>
                  </a:lnTo>
                  <a:lnTo>
                    <a:pt x="1788858" y="598615"/>
                  </a:lnTo>
                  <a:lnTo>
                    <a:pt x="1895030" y="534353"/>
                  </a:lnTo>
                  <a:lnTo>
                    <a:pt x="1938338" y="605600"/>
                  </a:lnTo>
                  <a:close/>
                  <a:moveTo>
                    <a:pt x="1826578" y="443548"/>
                  </a:moveTo>
                  <a:lnTo>
                    <a:pt x="1777683" y="517589"/>
                  </a:lnTo>
                  <a:lnTo>
                    <a:pt x="1860105" y="485458"/>
                  </a:lnTo>
                  <a:lnTo>
                    <a:pt x="1879663" y="510604"/>
                  </a:lnTo>
                  <a:lnTo>
                    <a:pt x="1755330" y="555308"/>
                  </a:lnTo>
                  <a:lnTo>
                    <a:pt x="1734375" y="530162"/>
                  </a:lnTo>
                  <a:lnTo>
                    <a:pt x="1805623" y="418402"/>
                  </a:lnTo>
                  <a:lnTo>
                    <a:pt x="1826578" y="443548"/>
                  </a:lnTo>
                  <a:close/>
                  <a:moveTo>
                    <a:pt x="1742758" y="355537"/>
                  </a:moveTo>
                  <a:lnTo>
                    <a:pt x="1790255" y="403035"/>
                  </a:lnTo>
                  <a:lnTo>
                    <a:pt x="1774888" y="418402"/>
                  </a:lnTo>
                  <a:lnTo>
                    <a:pt x="1762315" y="405829"/>
                  </a:lnTo>
                  <a:lnTo>
                    <a:pt x="1705038" y="463105"/>
                  </a:lnTo>
                  <a:lnTo>
                    <a:pt x="1717611" y="475679"/>
                  </a:lnTo>
                  <a:lnTo>
                    <a:pt x="1702245" y="491045"/>
                  </a:lnTo>
                  <a:lnTo>
                    <a:pt x="1654746" y="443548"/>
                  </a:lnTo>
                  <a:lnTo>
                    <a:pt x="1670113" y="428181"/>
                  </a:lnTo>
                  <a:lnTo>
                    <a:pt x="1682686" y="440754"/>
                  </a:lnTo>
                  <a:lnTo>
                    <a:pt x="1739963" y="383477"/>
                  </a:lnTo>
                  <a:lnTo>
                    <a:pt x="1727390" y="370904"/>
                  </a:lnTo>
                  <a:lnTo>
                    <a:pt x="1742758" y="355537"/>
                  </a:lnTo>
                  <a:close/>
                  <a:moveTo>
                    <a:pt x="1663128" y="289878"/>
                  </a:moveTo>
                  <a:lnTo>
                    <a:pt x="1650555" y="370904"/>
                  </a:lnTo>
                  <a:lnTo>
                    <a:pt x="1693863" y="313627"/>
                  </a:lnTo>
                  <a:lnTo>
                    <a:pt x="1716215" y="331788"/>
                  </a:lnTo>
                  <a:lnTo>
                    <a:pt x="1640776" y="430975"/>
                  </a:lnTo>
                  <a:lnTo>
                    <a:pt x="1617028" y="412814"/>
                  </a:lnTo>
                  <a:lnTo>
                    <a:pt x="1632395" y="315024"/>
                  </a:lnTo>
                  <a:lnTo>
                    <a:pt x="1579308" y="383477"/>
                  </a:lnTo>
                  <a:lnTo>
                    <a:pt x="1556956" y="365316"/>
                  </a:lnTo>
                  <a:lnTo>
                    <a:pt x="1632395" y="266129"/>
                  </a:lnTo>
                  <a:lnTo>
                    <a:pt x="1663128" y="289878"/>
                  </a:lnTo>
                  <a:close/>
                  <a:moveTo>
                    <a:pt x="1466151" y="261938"/>
                  </a:moveTo>
                  <a:lnTo>
                    <a:pt x="1505268" y="192088"/>
                  </a:lnTo>
                  <a:lnTo>
                    <a:pt x="1533208" y="207455"/>
                  </a:lnTo>
                  <a:lnTo>
                    <a:pt x="1495488" y="275908"/>
                  </a:lnTo>
                  <a:cubicBezTo>
                    <a:pt x="1491298" y="282893"/>
                    <a:pt x="1489900" y="289878"/>
                    <a:pt x="1489900" y="295466"/>
                  </a:cubicBezTo>
                  <a:cubicBezTo>
                    <a:pt x="1491298" y="301054"/>
                    <a:pt x="1494091" y="305245"/>
                    <a:pt x="1501076" y="309436"/>
                  </a:cubicBezTo>
                  <a:cubicBezTo>
                    <a:pt x="1508061" y="312230"/>
                    <a:pt x="1513650" y="313627"/>
                    <a:pt x="1517840" y="312230"/>
                  </a:cubicBezTo>
                  <a:cubicBezTo>
                    <a:pt x="1523428" y="310833"/>
                    <a:pt x="1527620" y="305245"/>
                    <a:pt x="1531810" y="296863"/>
                  </a:cubicBezTo>
                  <a:lnTo>
                    <a:pt x="1569530" y="228409"/>
                  </a:lnTo>
                  <a:lnTo>
                    <a:pt x="1597470" y="243777"/>
                  </a:lnTo>
                  <a:lnTo>
                    <a:pt x="1558353" y="313627"/>
                  </a:lnTo>
                  <a:cubicBezTo>
                    <a:pt x="1551368" y="327597"/>
                    <a:pt x="1541590" y="335979"/>
                    <a:pt x="1529016" y="338773"/>
                  </a:cubicBezTo>
                  <a:cubicBezTo>
                    <a:pt x="1517840" y="341567"/>
                    <a:pt x="1503870" y="338773"/>
                    <a:pt x="1488503" y="330391"/>
                  </a:cubicBezTo>
                  <a:cubicBezTo>
                    <a:pt x="1474533" y="322009"/>
                    <a:pt x="1464755" y="312230"/>
                    <a:pt x="1460563" y="301054"/>
                  </a:cubicBezTo>
                  <a:cubicBezTo>
                    <a:pt x="1456373" y="288481"/>
                    <a:pt x="1457770" y="275908"/>
                    <a:pt x="1466151" y="261938"/>
                  </a:cubicBezTo>
                  <a:close/>
                  <a:moveTo>
                    <a:pt x="1347406" y="133414"/>
                  </a:moveTo>
                  <a:lnTo>
                    <a:pt x="1357185" y="183706"/>
                  </a:lnTo>
                  <a:lnTo>
                    <a:pt x="1393508" y="148781"/>
                  </a:lnTo>
                  <a:lnTo>
                    <a:pt x="1427035" y="158560"/>
                  </a:lnTo>
                  <a:lnTo>
                    <a:pt x="1364170" y="214439"/>
                  </a:lnTo>
                  <a:lnTo>
                    <a:pt x="1348803" y="264732"/>
                  </a:lnTo>
                  <a:lnTo>
                    <a:pt x="1319466" y="254953"/>
                  </a:lnTo>
                  <a:lnTo>
                    <a:pt x="1334833" y="206058"/>
                  </a:lnTo>
                  <a:lnTo>
                    <a:pt x="1315275" y="122238"/>
                  </a:lnTo>
                  <a:lnTo>
                    <a:pt x="1347406" y="133414"/>
                  </a:lnTo>
                  <a:close/>
                  <a:moveTo>
                    <a:pt x="1188148" y="99886"/>
                  </a:moveTo>
                  <a:lnTo>
                    <a:pt x="1237043" y="108268"/>
                  </a:lnTo>
                  <a:cubicBezTo>
                    <a:pt x="1244028" y="109665"/>
                    <a:pt x="1249616" y="111061"/>
                    <a:pt x="1255205" y="112459"/>
                  </a:cubicBezTo>
                  <a:cubicBezTo>
                    <a:pt x="1260793" y="113856"/>
                    <a:pt x="1264983" y="116650"/>
                    <a:pt x="1267778" y="119444"/>
                  </a:cubicBezTo>
                  <a:cubicBezTo>
                    <a:pt x="1271968" y="123635"/>
                    <a:pt x="1274763" y="126429"/>
                    <a:pt x="1276160" y="132017"/>
                  </a:cubicBezTo>
                  <a:cubicBezTo>
                    <a:pt x="1277556" y="136208"/>
                    <a:pt x="1278953" y="143193"/>
                    <a:pt x="1277556" y="148781"/>
                  </a:cubicBezTo>
                  <a:cubicBezTo>
                    <a:pt x="1276160" y="158560"/>
                    <a:pt x="1271968" y="165545"/>
                    <a:pt x="1267778" y="171133"/>
                  </a:cubicBezTo>
                  <a:cubicBezTo>
                    <a:pt x="1262190" y="176721"/>
                    <a:pt x="1256601" y="179515"/>
                    <a:pt x="1248220" y="182309"/>
                  </a:cubicBezTo>
                  <a:lnTo>
                    <a:pt x="1281748" y="240983"/>
                  </a:lnTo>
                  <a:lnTo>
                    <a:pt x="1244028" y="235394"/>
                  </a:lnTo>
                  <a:lnTo>
                    <a:pt x="1217485" y="185103"/>
                  </a:lnTo>
                  <a:lnTo>
                    <a:pt x="1206310" y="183706"/>
                  </a:lnTo>
                  <a:lnTo>
                    <a:pt x="1199325" y="228409"/>
                  </a:lnTo>
                  <a:lnTo>
                    <a:pt x="1168590" y="222822"/>
                  </a:lnTo>
                  <a:lnTo>
                    <a:pt x="1188148" y="99886"/>
                  </a:lnTo>
                  <a:close/>
                  <a:moveTo>
                    <a:pt x="1052640" y="94298"/>
                  </a:moveTo>
                  <a:lnTo>
                    <a:pt x="1157415" y="97092"/>
                  </a:lnTo>
                  <a:lnTo>
                    <a:pt x="1157415" y="120841"/>
                  </a:lnTo>
                  <a:lnTo>
                    <a:pt x="1121093" y="119444"/>
                  </a:lnTo>
                  <a:lnTo>
                    <a:pt x="1118298" y="220028"/>
                  </a:lnTo>
                  <a:lnTo>
                    <a:pt x="1087565" y="218631"/>
                  </a:lnTo>
                  <a:lnTo>
                    <a:pt x="1090358" y="118046"/>
                  </a:lnTo>
                  <a:lnTo>
                    <a:pt x="1054036" y="116650"/>
                  </a:lnTo>
                  <a:lnTo>
                    <a:pt x="1052640" y="94298"/>
                  </a:lnTo>
                  <a:close/>
                  <a:moveTo>
                    <a:pt x="952055" y="111061"/>
                  </a:moveTo>
                  <a:cubicBezTo>
                    <a:pt x="961835" y="102680"/>
                    <a:pt x="973010" y="98489"/>
                    <a:pt x="988378" y="97092"/>
                  </a:cubicBezTo>
                  <a:cubicBezTo>
                    <a:pt x="995363" y="95695"/>
                    <a:pt x="1003745" y="97092"/>
                    <a:pt x="1010730" y="97092"/>
                  </a:cubicBezTo>
                  <a:cubicBezTo>
                    <a:pt x="1017715" y="98489"/>
                    <a:pt x="1024700" y="99886"/>
                    <a:pt x="1030288" y="101283"/>
                  </a:cubicBezTo>
                  <a:lnTo>
                    <a:pt x="1033081" y="129223"/>
                  </a:lnTo>
                  <a:lnTo>
                    <a:pt x="1030288" y="129223"/>
                  </a:lnTo>
                  <a:cubicBezTo>
                    <a:pt x="1024700" y="125031"/>
                    <a:pt x="1019111" y="122238"/>
                    <a:pt x="1012126" y="120841"/>
                  </a:cubicBezTo>
                  <a:cubicBezTo>
                    <a:pt x="1005141" y="119444"/>
                    <a:pt x="998156" y="118046"/>
                    <a:pt x="991171" y="118046"/>
                  </a:cubicBezTo>
                  <a:cubicBezTo>
                    <a:pt x="988378" y="118046"/>
                    <a:pt x="985583" y="118046"/>
                    <a:pt x="984186" y="119444"/>
                  </a:cubicBezTo>
                  <a:cubicBezTo>
                    <a:pt x="981393" y="119444"/>
                    <a:pt x="979995" y="120841"/>
                    <a:pt x="977201" y="122238"/>
                  </a:cubicBezTo>
                  <a:cubicBezTo>
                    <a:pt x="975805" y="123635"/>
                    <a:pt x="974408" y="125031"/>
                    <a:pt x="973010" y="126429"/>
                  </a:cubicBezTo>
                  <a:cubicBezTo>
                    <a:pt x="971613" y="127826"/>
                    <a:pt x="971613" y="130620"/>
                    <a:pt x="971613" y="132017"/>
                  </a:cubicBezTo>
                  <a:cubicBezTo>
                    <a:pt x="971613" y="134811"/>
                    <a:pt x="973010" y="137605"/>
                    <a:pt x="975805" y="139002"/>
                  </a:cubicBezTo>
                  <a:cubicBezTo>
                    <a:pt x="978598" y="140399"/>
                    <a:pt x="982790" y="141796"/>
                    <a:pt x="989775" y="143193"/>
                  </a:cubicBezTo>
                  <a:cubicBezTo>
                    <a:pt x="993965" y="143193"/>
                    <a:pt x="998156" y="144590"/>
                    <a:pt x="1002348" y="144590"/>
                  </a:cubicBezTo>
                  <a:cubicBezTo>
                    <a:pt x="1006538" y="144590"/>
                    <a:pt x="1010730" y="145987"/>
                    <a:pt x="1014920" y="147384"/>
                  </a:cubicBezTo>
                  <a:cubicBezTo>
                    <a:pt x="1023303" y="150178"/>
                    <a:pt x="1030288" y="152972"/>
                    <a:pt x="1035875" y="158560"/>
                  </a:cubicBezTo>
                  <a:cubicBezTo>
                    <a:pt x="1040066" y="162751"/>
                    <a:pt x="1042860" y="169736"/>
                    <a:pt x="1044258" y="178118"/>
                  </a:cubicBezTo>
                  <a:cubicBezTo>
                    <a:pt x="1045655" y="190691"/>
                    <a:pt x="1041463" y="200470"/>
                    <a:pt x="1033081" y="208852"/>
                  </a:cubicBezTo>
                  <a:cubicBezTo>
                    <a:pt x="1024700" y="217234"/>
                    <a:pt x="1010730" y="222822"/>
                    <a:pt x="995363" y="224219"/>
                  </a:cubicBezTo>
                  <a:cubicBezTo>
                    <a:pt x="985583" y="225616"/>
                    <a:pt x="977201" y="225616"/>
                    <a:pt x="970216" y="224219"/>
                  </a:cubicBezTo>
                  <a:cubicBezTo>
                    <a:pt x="963231" y="222822"/>
                    <a:pt x="956246" y="221424"/>
                    <a:pt x="949261" y="218631"/>
                  </a:cubicBezTo>
                  <a:lnTo>
                    <a:pt x="946468" y="189294"/>
                  </a:lnTo>
                  <a:lnTo>
                    <a:pt x="949261" y="189294"/>
                  </a:lnTo>
                  <a:cubicBezTo>
                    <a:pt x="956246" y="193485"/>
                    <a:pt x="963231" y="197676"/>
                    <a:pt x="971613" y="199073"/>
                  </a:cubicBezTo>
                  <a:cubicBezTo>
                    <a:pt x="979995" y="201867"/>
                    <a:pt x="986980" y="201867"/>
                    <a:pt x="993965" y="201867"/>
                  </a:cubicBezTo>
                  <a:cubicBezTo>
                    <a:pt x="995363" y="201867"/>
                    <a:pt x="998156" y="201867"/>
                    <a:pt x="1000950" y="200470"/>
                  </a:cubicBezTo>
                  <a:cubicBezTo>
                    <a:pt x="1003745" y="200470"/>
                    <a:pt x="1006538" y="199073"/>
                    <a:pt x="1007935" y="197676"/>
                  </a:cubicBezTo>
                  <a:cubicBezTo>
                    <a:pt x="1009333" y="196279"/>
                    <a:pt x="1012126" y="194882"/>
                    <a:pt x="1013523" y="193485"/>
                  </a:cubicBezTo>
                  <a:cubicBezTo>
                    <a:pt x="1014920" y="192088"/>
                    <a:pt x="1014920" y="189294"/>
                    <a:pt x="1014920" y="186500"/>
                  </a:cubicBezTo>
                  <a:cubicBezTo>
                    <a:pt x="1014920" y="183706"/>
                    <a:pt x="1013523" y="180912"/>
                    <a:pt x="1010730" y="179515"/>
                  </a:cubicBezTo>
                  <a:cubicBezTo>
                    <a:pt x="1007935" y="178118"/>
                    <a:pt x="1005141" y="176721"/>
                    <a:pt x="1000950" y="176721"/>
                  </a:cubicBezTo>
                  <a:cubicBezTo>
                    <a:pt x="996760" y="175324"/>
                    <a:pt x="992568" y="175324"/>
                    <a:pt x="986980" y="175324"/>
                  </a:cubicBezTo>
                  <a:cubicBezTo>
                    <a:pt x="981393" y="175324"/>
                    <a:pt x="977201" y="173927"/>
                    <a:pt x="973010" y="172530"/>
                  </a:cubicBezTo>
                  <a:cubicBezTo>
                    <a:pt x="963231" y="169736"/>
                    <a:pt x="956246" y="165545"/>
                    <a:pt x="950658" y="161354"/>
                  </a:cubicBezTo>
                  <a:cubicBezTo>
                    <a:pt x="946468" y="155766"/>
                    <a:pt x="943673" y="148781"/>
                    <a:pt x="942276" y="140399"/>
                  </a:cubicBezTo>
                  <a:cubicBezTo>
                    <a:pt x="938085" y="129223"/>
                    <a:pt x="942276" y="119444"/>
                    <a:pt x="952055" y="111061"/>
                  </a:cubicBezTo>
                  <a:close/>
                  <a:moveTo>
                    <a:pt x="905955" y="109665"/>
                  </a:moveTo>
                  <a:lnTo>
                    <a:pt x="911543" y="133414"/>
                  </a:lnTo>
                  <a:lnTo>
                    <a:pt x="859853" y="144590"/>
                  </a:lnTo>
                  <a:lnTo>
                    <a:pt x="864045" y="165545"/>
                  </a:lnTo>
                  <a:lnTo>
                    <a:pt x="911543" y="154369"/>
                  </a:lnTo>
                  <a:lnTo>
                    <a:pt x="917130" y="178118"/>
                  </a:lnTo>
                  <a:lnTo>
                    <a:pt x="869633" y="189294"/>
                  </a:lnTo>
                  <a:lnTo>
                    <a:pt x="876618" y="220028"/>
                  </a:lnTo>
                  <a:lnTo>
                    <a:pt x="928306" y="208852"/>
                  </a:lnTo>
                  <a:lnTo>
                    <a:pt x="933895" y="232601"/>
                  </a:lnTo>
                  <a:lnTo>
                    <a:pt x="851471" y="250762"/>
                  </a:lnTo>
                  <a:lnTo>
                    <a:pt x="824928" y="129223"/>
                  </a:lnTo>
                  <a:lnTo>
                    <a:pt x="905955" y="109665"/>
                  </a:lnTo>
                  <a:close/>
                  <a:moveTo>
                    <a:pt x="736918" y="155766"/>
                  </a:moveTo>
                  <a:cubicBezTo>
                    <a:pt x="743903" y="152972"/>
                    <a:pt x="749490" y="151575"/>
                    <a:pt x="753681" y="150178"/>
                  </a:cubicBezTo>
                  <a:cubicBezTo>
                    <a:pt x="759270" y="148781"/>
                    <a:pt x="763460" y="148781"/>
                    <a:pt x="769048" y="150178"/>
                  </a:cubicBezTo>
                  <a:cubicBezTo>
                    <a:pt x="774636" y="151575"/>
                    <a:pt x="778828" y="152972"/>
                    <a:pt x="783018" y="157163"/>
                  </a:cubicBezTo>
                  <a:cubicBezTo>
                    <a:pt x="787210" y="159957"/>
                    <a:pt x="790003" y="165545"/>
                    <a:pt x="792798" y="171133"/>
                  </a:cubicBezTo>
                  <a:cubicBezTo>
                    <a:pt x="795591" y="179515"/>
                    <a:pt x="796988" y="187897"/>
                    <a:pt x="794195" y="194882"/>
                  </a:cubicBezTo>
                  <a:cubicBezTo>
                    <a:pt x="792798" y="201867"/>
                    <a:pt x="788606" y="208852"/>
                    <a:pt x="783018" y="214439"/>
                  </a:cubicBezTo>
                  <a:lnTo>
                    <a:pt x="840295" y="249364"/>
                  </a:lnTo>
                  <a:lnTo>
                    <a:pt x="803973" y="263335"/>
                  </a:lnTo>
                  <a:lnTo>
                    <a:pt x="755078" y="232601"/>
                  </a:lnTo>
                  <a:lnTo>
                    <a:pt x="743903" y="236792"/>
                  </a:lnTo>
                  <a:lnTo>
                    <a:pt x="759270" y="280099"/>
                  </a:lnTo>
                  <a:lnTo>
                    <a:pt x="729933" y="291275"/>
                  </a:lnTo>
                  <a:lnTo>
                    <a:pt x="686625" y="173927"/>
                  </a:lnTo>
                  <a:lnTo>
                    <a:pt x="736918" y="155766"/>
                  </a:lnTo>
                  <a:close/>
                  <a:moveTo>
                    <a:pt x="570675" y="252159"/>
                  </a:moveTo>
                  <a:cubicBezTo>
                    <a:pt x="574865" y="236792"/>
                    <a:pt x="584645" y="224219"/>
                    <a:pt x="601408" y="215837"/>
                  </a:cubicBezTo>
                  <a:cubicBezTo>
                    <a:pt x="618173" y="206058"/>
                    <a:pt x="633540" y="204661"/>
                    <a:pt x="648906" y="208852"/>
                  </a:cubicBezTo>
                  <a:cubicBezTo>
                    <a:pt x="664273" y="214439"/>
                    <a:pt x="676846" y="225616"/>
                    <a:pt x="686625" y="242379"/>
                  </a:cubicBezTo>
                  <a:cubicBezTo>
                    <a:pt x="696405" y="260541"/>
                    <a:pt x="699198" y="275908"/>
                    <a:pt x="695008" y="291275"/>
                  </a:cubicBezTo>
                  <a:cubicBezTo>
                    <a:pt x="690816" y="306642"/>
                    <a:pt x="681038" y="319215"/>
                    <a:pt x="664273" y="327597"/>
                  </a:cubicBezTo>
                  <a:cubicBezTo>
                    <a:pt x="647510" y="337376"/>
                    <a:pt x="632143" y="338773"/>
                    <a:pt x="616775" y="333185"/>
                  </a:cubicBezTo>
                  <a:cubicBezTo>
                    <a:pt x="601408" y="327597"/>
                    <a:pt x="588835" y="316421"/>
                    <a:pt x="579056" y="299657"/>
                  </a:cubicBezTo>
                  <a:cubicBezTo>
                    <a:pt x="569278" y="284290"/>
                    <a:pt x="566483" y="267526"/>
                    <a:pt x="570675" y="252159"/>
                  </a:cubicBezTo>
                  <a:close/>
                  <a:moveTo>
                    <a:pt x="527368" y="261938"/>
                  </a:moveTo>
                  <a:lnTo>
                    <a:pt x="541338" y="281496"/>
                  </a:lnTo>
                  <a:lnTo>
                    <a:pt x="499428" y="312230"/>
                  </a:lnTo>
                  <a:lnTo>
                    <a:pt x="513398" y="331788"/>
                  </a:lnTo>
                  <a:lnTo>
                    <a:pt x="552513" y="302451"/>
                  </a:lnTo>
                  <a:lnTo>
                    <a:pt x="566483" y="322009"/>
                  </a:lnTo>
                  <a:lnTo>
                    <a:pt x="527368" y="351346"/>
                  </a:lnTo>
                  <a:lnTo>
                    <a:pt x="559498" y="394653"/>
                  </a:lnTo>
                  <a:lnTo>
                    <a:pt x="534353" y="412814"/>
                  </a:lnTo>
                  <a:lnTo>
                    <a:pt x="460311" y="312230"/>
                  </a:lnTo>
                  <a:lnTo>
                    <a:pt x="527368" y="261938"/>
                  </a:lnTo>
                  <a:close/>
                  <a:moveTo>
                    <a:pt x="354140" y="410020"/>
                  </a:moveTo>
                  <a:cubicBezTo>
                    <a:pt x="361125" y="401638"/>
                    <a:pt x="368110" y="396050"/>
                    <a:pt x="373698" y="393256"/>
                  </a:cubicBezTo>
                  <a:cubicBezTo>
                    <a:pt x="379285" y="389065"/>
                    <a:pt x="386270" y="386271"/>
                    <a:pt x="393255" y="383477"/>
                  </a:cubicBezTo>
                  <a:lnTo>
                    <a:pt x="414210" y="403035"/>
                  </a:lnTo>
                  <a:lnTo>
                    <a:pt x="412813" y="405829"/>
                  </a:lnTo>
                  <a:cubicBezTo>
                    <a:pt x="411416" y="405829"/>
                    <a:pt x="408623" y="407226"/>
                    <a:pt x="404431" y="407226"/>
                  </a:cubicBezTo>
                  <a:cubicBezTo>
                    <a:pt x="400240" y="407226"/>
                    <a:pt x="397446" y="408623"/>
                    <a:pt x="394653" y="410020"/>
                  </a:cubicBezTo>
                  <a:cubicBezTo>
                    <a:pt x="391858" y="411417"/>
                    <a:pt x="387668" y="412814"/>
                    <a:pt x="383476" y="415608"/>
                  </a:cubicBezTo>
                  <a:cubicBezTo>
                    <a:pt x="379285" y="418402"/>
                    <a:pt x="376491" y="421196"/>
                    <a:pt x="373698" y="423990"/>
                  </a:cubicBezTo>
                  <a:cubicBezTo>
                    <a:pt x="369506" y="428181"/>
                    <a:pt x="366713" y="432372"/>
                    <a:pt x="365315" y="436563"/>
                  </a:cubicBezTo>
                  <a:cubicBezTo>
                    <a:pt x="363918" y="440754"/>
                    <a:pt x="362521" y="444945"/>
                    <a:pt x="362521" y="450533"/>
                  </a:cubicBezTo>
                  <a:cubicBezTo>
                    <a:pt x="362521" y="454724"/>
                    <a:pt x="363918" y="460312"/>
                    <a:pt x="366713" y="464503"/>
                  </a:cubicBezTo>
                  <a:cubicBezTo>
                    <a:pt x="369506" y="468694"/>
                    <a:pt x="372300" y="474282"/>
                    <a:pt x="377888" y="478473"/>
                  </a:cubicBezTo>
                  <a:cubicBezTo>
                    <a:pt x="389065" y="488252"/>
                    <a:pt x="398843" y="492443"/>
                    <a:pt x="408623" y="492443"/>
                  </a:cubicBezTo>
                  <a:cubicBezTo>
                    <a:pt x="418401" y="491045"/>
                    <a:pt x="428180" y="486855"/>
                    <a:pt x="436563" y="477075"/>
                  </a:cubicBezTo>
                  <a:cubicBezTo>
                    <a:pt x="437960" y="475679"/>
                    <a:pt x="437960" y="475679"/>
                    <a:pt x="439356" y="474282"/>
                  </a:cubicBezTo>
                  <a:cubicBezTo>
                    <a:pt x="440753" y="472885"/>
                    <a:pt x="440753" y="471488"/>
                    <a:pt x="442150" y="471488"/>
                  </a:cubicBezTo>
                  <a:lnTo>
                    <a:pt x="423990" y="454724"/>
                  </a:lnTo>
                  <a:lnTo>
                    <a:pt x="407225" y="472885"/>
                  </a:lnTo>
                  <a:lnTo>
                    <a:pt x="390461" y="457518"/>
                  </a:lnTo>
                  <a:lnTo>
                    <a:pt x="426783" y="417005"/>
                  </a:lnTo>
                  <a:lnTo>
                    <a:pt x="472885" y="458915"/>
                  </a:lnTo>
                  <a:cubicBezTo>
                    <a:pt x="471488" y="464503"/>
                    <a:pt x="467296" y="471488"/>
                    <a:pt x="463105" y="478473"/>
                  </a:cubicBezTo>
                  <a:cubicBezTo>
                    <a:pt x="458915" y="486855"/>
                    <a:pt x="453326" y="493840"/>
                    <a:pt x="447738" y="499428"/>
                  </a:cubicBezTo>
                  <a:cubicBezTo>
                    <a:pt x="435165" y="513398"/>
                    <a:pt x="419798" y="521780"/>
                    <a:pt x="403035" y="523177"/>
                  </a:cubicBezTo>
                  <a:cubicBezTo>
                    <a:pt x="386270" y="524574"/>
                    <a:pt x="370903" y="517589"/>
                    <a:pt x="355536" y="503619"/>
                  </a:cubicBezTo>
                  <a:cubicBezTo>
                    <a:pt x="341566" y="491045"/>
                    <a:pt x="333185" y="475679"/>
                    <a:pt x="333185" y="458915"/>
                  </a:cubicBezTo>
                  <a:cubicBezTo>
                    <a:pt x="334581" y="440754"/>
                    <a:pt x="341566" y="423990"/>
                    <a:pt x="354140" y="410020"/>
                  </a:cubicBezTo>
                  <a:close/>
                  <a:moveTo>
                    <a:pt x="252158" y="545529"/>
                  </a:moveTo>
                  <a:lnTo>
                    <a:pt x="333185" y="552514"/>
                  </a:lnTo>
                  <a:lnTo>
                    <a:pt x="273113" y="513398"/>
                  </a:lnTo>
                  <a:lnTo>
                    <a:pt x="288480" y="489649"/>
                  </a:lnTo>
                  <a:lnTo>
                    <a:pt x="391858" y="558102"/>
                  </a:lnTo>
                  <a:lnTo>
                    <a:pt x="375095" y="583248"/>
                  </a:lnTo>
                  <a:lnTo>
                    <a:pt x="275908" y="574866"/>
                  </a:lnTo>
                  <a:lnTo>
                    <a:pt x="348551" y="622364"/>
                  </a:lnTo>
                  <a:lnTo>
                    <a:pt x="333185" y="646113"/>
                  </a:lnTo>
                  <a:lnTo>
                    <a:pt x="229806" y="577660"/>
                  </a:lnTo>
                  <a:lnTo>
                    <a:pt x="252158" y="545529"/>
                  </a:lnTo>
                  <a:close/>
                  <a:moveTo>
                    <a:pt x="213043" y="609791"/>
                  </a:moveTo>
                  <a:lnTo>
                    <a:pt x="232600" y="619570"/>
                  </a:lnTo>
                  <a:lnTo>
                    <a:pt x="224218" y="636334"/>
                  </a:lnTo>
                  <a:lnTo>
                    <a:pt x="296863" y="672656"/>
                  </a:lnTo>
                  <a:lnTo>
                    <a:pt x="305244" y="657289"/>
                  </a:lnTo>
                  <a:lnTo>
                    <a:pt x="324803" y="667068"/>
                  </a:lnTo>
                  <a:lnTo>
                    <a:pt x="295465" y="727139"/>
                  </a:lnTo>
                  <a:lnTo>
                    <a:pt x="275908" y="717360"/>
                  </a:lnTo>
                  <a:lnTo>
                    <a:pt x="284289" y="701993"/>
                  </a:lnTo>
                  <a:lnTo>
                    <a:pt x="211645" y="665671"/>
                  </a:lnTo>
                  <a:lnTo>
                    <a:pt x="203263" y="681038"/>
                  </a:lnTo>
                  <a:lnTo>
                    <a:pt x="183705" y="671259"/>
                  </a:lnTo>
                  <a:lnTo>
                    <a:pt x="213043" y="609791"/>
                  </a:lnTo>
                  <a:close/>
                  <a:moveTo>
                    <a:pt x="171133" y="699199"/>
                  </a:moveTo>
                  <a:lnTo>
                    <a:pt x="253555" y="729933"/>
                  </a:lnTo>
                  <a:cubicBezTo>
                    <a:pt x="259143" y="731330"/>
                    <a:pt x="263334" y="734124"/>
                    <a:pt x="267525" y="738315"/>
                  </a:cubicBezTo>
                  <a:cubicBezTo>
                    <a:pt x="271716" y="741109"/>
                    <a:pt x="274510" y="745300"/>
                    <a:pt x="275908" y="750888"/>
                  </a:cubicBezTo>
                  <a:cubicBezTo>
                    <a:pt x="277304" y="756476"/>
                    <a:pt x="278701" y="762064"/>
                    <a:pt x="278701" y="767652"/>
                  </a:cubicBezTo>
                  <a:cubicBezTo>
                    <a:pt x="278701" y="773240"/>
                    <a:pt x="277304" y="780225"/>
                    <a:pt x="274510" y="787210"/>
                  </a:cubicBezTo>
                  <a:cubicBezTo>
                    <a:pt x="273113" y="792798"/>
                    <a:pt x="270319" y="796989"/>
                    <a:pt x="268923" y="801180"/>
                  </a:cubicBezTo>
                  <a:cubicBezTo>
                    <a:pt x="266128" y="805371"/>
                    <a:pt x="264731" y="809562"/>
                    <a:pt x="263334" y="812356"/>
                  </a:cubicBezTo>
                  <a:lnTo>
                    <a:pt x="239585" y="803974"/>
                  </a:lnTo>
                  <a:lnTo>
                    <a:pt x="240983" y="801180"/>
                  </a:lnTo>
                  <a:cubicBezTo>
                    <a:pt x="242379" y="799783"/>
                    <a:pt x="245173" y="796989"/>
                    <a:pt x="246570" y="794195"/>
                  </a:cubicBezTo>
                  <a:cubicBezTo>
                    <a:pt x="247968" y="791401"/>
                    <a:pt x="249364" y="788607"/>
                    <a:pt x="252158" y="784416"/>
                  </a:cubicBezTo>
                  <a:cubicBezTo>
                    <a:pt x="253555" y="778828"/>
                    <a:pt x="254953" y="774637"/>
                    <a:pt x="254953" y="771843"/>
                  </a:cubicBezTo>
                  <a:cubicBezTo>
                    <a:pt x="254953" y="769049"/>
                    <a:pt x="253555" y="766255"/>
                    <a:pt x="250761" y="763461"/>
                  </a:cubicBezTo>
                  <a:cubicBezTo>
                    <a:pt x="247968" y="760667"/>
                    <a:pt x="246570" y="759270"/>
                    <a:pt x="242379" y="757873"/>
                  </a:cubicBezTo>
                  <a:cubicBezTo>
                    <a:pt x="239585" y="756476"/>
                    <a:pt x="235394" y="755079"/>
                    <a:pt x="231203" y="753682"/>
                  </a:cubicBezTo>
                  <a:lnTo>
                    <a:pt x="183705" y="735521"/>
                  </a:lnTo>
                  <a:lnTo>
                    <a:pt x="173926" y="762064"/>
                  </a:lnTo>
                  <a:lnTo>
                    <a:pt x="152971" y="753682"/>
                  </a:lnTo>
                  <a:lnTo>
                    <a:pt x="171133" y="699199"/>
                  </a:lnTo>
                  <a:close/>
                  <a:moveTo>
                    <a:pt x="119443" y="862648"/>
                  </a:moveTo>
                  <a:lnTo>
                    <a:pt x="197675" y="840296"/>
                  </a:lnTo>
                  <a:lnTo>
                    <a:pt x="127825" y="823532"/>
                  </a:lnTo>
                  <a:lnTo>
                    <a:pt x="134810" y="795592"/>
                  </a:lnTo>
                  <a:lnTo>
                    <a:pt x="256349" y="824929"/>
                  </a:lnTo>
                  <a:lnTo>
                    <a:pt x="249364" y="854266"/>
                  </a:lnTo>
                  <a:lnTo>
                    <a:pt x="152971" y="880809"/>
                  </a:lnTo>
                  <a:lnTo>
                    <a:pt x="238188" y="900367"/>
                  </a:lnTo>
                  <a:lnTo>
                    <a:pt x="231203" y="928307"/>
                  </a:lnTo>
                  <a:lnTo>
                    <a:pt x="109664" y="898970"/>
                  </a:lnTo>
                  <a:lnTo>
                    <a:pt x="119443" y="862648"/>
                  </a:lnTo>
                  <a:close/>
                  <a:moveTo>
                    <a:pt x="101283" y="1185355"/>
                  </a:moveTo>
                  <a:lnTo>
                    <a:pt x="98488" y="1146239"/>
                  </a:lnTo>
                  <a:lnTo>
                    <a:pt x="166941" y="1102932"/>
                  </a:lnTo>
                  <a:lnTo>
                    <a:pt x="95694" y="1107123"/>
                  </a:lnTo>
                  <a:lnTo>
                    <a:pt x="94298" y="1079183"/>
                  </a:lnTo>
                  <a:lnTo>
                    <a:pt x="218630" y="1072198"/>
                  </a:lnTo>
                  <a:lnTo>
                    <a:pt x="220028" y="1102932"/>
                  </a:lnTo>
                  <a:lnTo>
                    <a:pt x="136208" y="1156018"/>
                  </a:lnTo>
                  <a:lnTo>
                    <a:pt x="222821" y="1150430"/>
                  </a:lnTo>
                  <a:lnTo>
                    <a:pt x="224218" y="1178370"/>
                  </a:lnTo>
                  <a:lnTo>
                    <a:pt x="101283" y="1185355"/>
                  </a:lnTo>
                  <a:close/>
                  <a:moveTo>
                    <a:pt x="200469" y="979996"/>
                  </a:moveTo>
                  <a:lnTo>
                    <a:pt x="197675" y="1019112"/>
                  </a:lnTo>
                  <a:lnTo>
                    <a:pt x="222821" y="1028891"/>
                  </a:lnTo>
                  <a:lnTo>
                    <a:pt x="220028" y="1059625"/>
                  </a:lnTo>
                  <a:lnTo>
                    <a:pt x="99885" y="1006539"/>
                  </a:lnTo>
                  <a:lnTo>
                    <a:pt x="102679" y="973011"/>
                  </a:lnTo>
                  <a:lnTo>
                    <a:pt x="231203" y="942277"/>
                  </a:lnTo>
                  <a:lnTo>
                    <a:pt x="228409" y="974407"/>
                  </a:lnTo>
                  <a:lnTo>
                    <a:pt x="200469" y="979996"/>
                  </a:lnTo>
                  <a:close/>
                  <a:moveTo>
                    <a:pt x="252158" y="1637983"/>
                  </a:moveTo>
                  <a:cubicBezTo>
                    <a:pt x="253555" y="1639380"/>
                    <a:pt x="253555" y="1640777"/>
                    <a:pt x="252158" y="1639380"/>
                  </a:cubicBezTo>
                  <a:cubicBezTo>
                    <a:pt x="253555" y="1640777"/>
                    <a:pt x="250761" y="1642174"/>
                    <a:pt x="249364" y="1642174"/>
                  </a:cubicBezTo>
                  <a:cubicBezTo>
                    <a:pt x="246570" y="1642174"/>
                    <a:pt x="245173" y="1643571"/>
                    <a:pt x="243776" y="1644968"/>
                  </a:cubicBezTo>
                  <a:cubicBezTo>
                    <a:pt x="242379" y="1646365"/>
                    <a:pt x="240983" y="1646365"/>
                    <a:pt x="240983" y="1644968"/>
                  </a:cubicBezTo>
                  <a:cubicBezTo>
                    <a:pt x="239585" y="1642174"/>
                    <a:pt x="239585" y="1643571"/>
                    <a:pt x="238188" y="1644968"/>
                  </a:cubicBezTo>
                  <a:cubicBezTo>
                    <a:pt x="236791" y="1643571"/>
                    <a:pt x="239585" y="1640777"/>
                    <a:pt x="236791" y="1640777"/>
                  </a:cubicBezTo>
                  <a:cubicBezTo>
                    <a:pt x="233998" y="1640777"/>
                    <a:pt x="238188" y="1637983"/>
                    <a:pt x="236791" y="1637983"/>
                  </a:cubicBezTo>
                  <a:cubicBezTo>
                    <a:pt x="235394" y="1636586"/>
                    <a:pt x="232600" y="1637983"/>
                    <a:pt x="231203" y="1639380"/>
                  </a:cubicBezTo>
                  <a:cubicBezTo>
                    <a:pt x="229806" y="1639380"/>
                    <a:pt x="228409" y="1636586"/>
                    <a:pt x="229806" y="1633792"/>
                  </a:cubicBezTo>
                  <a:cubicBezTo>
                    <a:pt x="231203" y="1632395"/>
                    <a:pt x="231203" y="1632395"/>
                    <a:pt x="231203" y="1630998"/>
                  </a:cubicBezTo>
                  <a:cubicBezTo>
                    <a:pt x="231203" y="1629601"/>
                    <a:pt x="266128" y="1604455"/>
                    <a:pt x="268923" y="1601661"/>
                  </a:cubicBezTo>
                  <a:cubicBezTo>
                    <a:pt x="270319" y="1600264"/>
                    <a:pt x="282893" y="1589088"/>
                    <a:pt x="284289" y="1589088"/>
                  </a:cubicBezTo>
                  <a:cubicBezTo>
                    <a:pt x="285686" y="1587691"/>
                    <a:pt x="287083" y="1587691"/>
                    <a:pt x="288480" y="1586294"/>
                  </a:cubicBezTo>
                  <a:cubicBezTo>
                    <a:pt x="288480" y="1584897"/>
                    <a:pt x="288480" y="1584897"/>
                    <a:pt x="288480" y="1584897"/>
                  </a:cubicBezTo>
                  <a:cubicBezTo>
                    <a:pt x="288480" y="1583500"/>
                    <a:pt x="289878" y="1583500"/>
                    <a:pt x="291274" y="1582103"/>
                  </a:cubicBezTo>
                  <a:cubicBezTo>
                    <a:pt x="294068" y="1579309"/>
                    <a:pt x="295465" y="1576515"/>
                    <a:pt x="296863" y="1573721"/>
                  </a:cubicBezTo>
                  <a:cubicBezTo>
                    <a:pt x="295465" y="1572324"/>
                    <a:pt x="296863" y="1568133"/>
                    <a:pt x="298259" y="1569530"/>
                  </a:cubicBezTo>
                  <a:cubicBezTo>
                    <a:pt x="301053" y="1569530"/>
                    <a:pt x="301053" y="1575118"/>
                    <a:pt x="303848" y="1575118"/>
                  </a:cubicBezTo>
                  <a:cubicBezTo>
                    <a:pt x="306641" y="1573721"/>
                    <a:pt x="306641" y="1575118"/>
                    <a:pt x="308038" y="1577912"/>
                  </a:cubicBezTo>
                  <a:cubicBezTo>
                    <a:pt x="309435" y="1586294"/>
                    <a:pt x="310833" y="1594676"/>
                    <a:pt x="306641" y="1601661"/>
                  </a:cubicBezTo>
                  <a:cubicBezTo>
                    <a:pt x="302450" y="1607249"/>
                    <a:pt x="298259" y="1612837"/>
                    <a:pt x="292671" y="1617028"/>
                  </a:cubicBezTo>
                  <a:cubicBezTo>
                    <a:pt x="291274" y="1618425"/>
                    <a:pt x="284289" y="1622616"/>
                    <a:pt x="281495" y="1622616"/>
                  </a:cubicBezTo>
                  <a:cubicBezTo>
                    <a:pt x="281495" y="1625410"/>
                    <a:pt x="277304" y="1626807"/>
                    <a:pt x="274510" y="1626807"/>
                  </a:cubicBezTo>
                  <a:cubicBezTo>
                    <a:pt x="271716" y="1628204"/>
                    <a:pt x="270319" y="1630998"/>
                    <a:pt x="267525" y="1633792"/>
                  </a:cubicBezTo>
                  <a:cubicBezTo>
                    <a:pt x="266128" y="1635189"/>
                    <a:pt x="261938" y="1636586"/>
                    <a:pt x="260540" y="1637983"/>
                  </a:cubicBezTo>
                  <a:cubicBezTo>
                    <a:pt x="259143" y="1639380"/>
                    <a:pt x="257746" y="1640777"/>
                    <a:pt x="256349" y="1640777"/>
                  </a:cubicBezTo>
                  <a:cubicBezTo>
                    <a:pt x="254953" y="1637983"/>
                    <a:pt x="253555" y="1636586"/>
                    <a:pt x="252158" y="1637983"/>
                  </a:cubicBezTo>
                  <a:close/>
                  <a:moveTo>
                    <a:pt x="458915" y="1619822"/>
                  </a:moveTo>
                  <a:cubicBezTo>
                    <a:pt x="458915" y="1622616"/>
                    <a:pt x="456120" y="1619822"/>
                    <a:pt x="454723" y="1621219"/>
                  </a:cubicBezTo>
                  <a:cubicBezTo>
                    <a:pt x="453326" y="1621219"/>
                    <a:pt x="454723" y="1624013"/>
                    <a:pt x="454723" y="1624013"/>
                  </a:cubicBezTo>
                  <a:cubicBezTo>
                    <a:pt x="454723" y="1624013"/>
                    <a:pt x="454723" y="1624013"/>
                    <a:pt x="453326" y="1624013"/>
                  </a:cubicBezTo>
                  <a:cubicBezTo>
                    <a:pt x="453326" y="1624013"/>
                    <a:pt x="453326" y="1625410"/>
                    <a:pt x="453326" y="1625410"/>
                  </a:cubicBezTo>
                  <a:cubicBezTo>
                    <a:pt x="451930" y="1625410"/>
                    <a:pt x="451930" y="1625410"/>
                    <a:pt x="451930" y="1626807"/>
                  </a:cubicBezTo>
                  <a:cubicBezTo>
                    <a:pt x="451930" y="1628204"/>
                    <a:pt x="450533" y="1629601"/>
                    <a:pt x="449135" y="1630998"/>
                  </a:cubicBezTo>
                  <a:cubicBezTo>
                    <a:pt x="447738" y="1630998"/>
                    <a:pt x="446341" y="1630998"/>
                    <a:pt x="444945" y="1632395"/>
                  </a:cubicBezTo>
                  <a:cubicBezTo>
                    <a:pt x="444945" y="1632395"/>
                    <a:pt x="444945" y="1635189"/>
                    <a:pt x="443548" y="1635189"/>
                  </a:cubicBezTo>
                  <a:cubicBezTo>
                    <a:pt x="440753" y="1635189"/>
                    <a:pt x="436563" y="1632395"/>
                    <a:pt x="433768" y="1630998"/>
                  </a:cubicBezTo>
                  <a:cubicBezTo>
                    <a:pt x="429578" y="1629601"/>
                    <a:pt x="428180" y="1626807"/>
                    <a:pt x="423990" y="1624013"/>
                  </a:cubicBezTo>
                  <a:cubicBezTo>
                    <a:pt x="419798" y="1621219"/>
                    <a:pt x="417005" y="1618425"/>
                    <a:pt x="412813" y="1617028"/>
                  </a:cubicBezTo>
                  <a:cubicBezTo>
                    <a:pt x="408623" y="1614234"/>
                    <a:pt x="405828" y="1615631"/>
                    <a:pt x="403035" y="1615631"/>
                  </a:cubicBezTo>
                  <a:cubicBezTo>
                    <a:pt x="397446" y="1614234"/>
                    <a:pt x="393255" y="1611440"/>
                    <a:pt x="387668" y="1612837"/>
                  </a:cubicBezTo>
                  <a:cubicBezTo>
                    <a:pt x="387668" y="1614234"/>
                    <a:pt x="390461" y="1615631"/>
                    <a:pt x="391858" y="1617028"/>
                  </a:cubicBezTo>
                  <a:cubicBezTo>
                    <a:pt x="393255" y="1618425"/>
                    <a:pt x="394653" y="1619822"/>
                    <a:pt x="396050" y="1621219"/>
                  </a:cubicBezTo>
                  <a:cubicBezTo>
                    <a:pt x="400240" y="1625410"/>
                    <a:pt x="404431" y="1629601"/>
                    <a:pt x="407225" y="1633792"/>
                  </a:cubicBezTo>
                  <a:cubicBezTo>
                    <a:pt x="408623" y="1635189"/>
                    <a:pt x="410020" y="1636586"/>
                    <a:pt x="411416" y="1637983"/>
                  </a:cubicBezTo>
                  <a:cubicBezTo>
                    <a:pt x="412813" y="1637983"/>
                    <a:pt x="414210" y="1637983"/>
                    <a:pt x="415608" y="1637983"/>
                  </a:cubicBezTo>
                  <a:cubicBezTo>
                    <a:pt x="418401" y="1639380"/>
                    <a:pt x="419798" y="1643571"/>
                    <a:pt x="422593" y="1646365"/>
                  </a:cubicBezTo>
                  <a:cubicBezTo>
                    <a:pt x="423990" y="1647762"/>
                    <a:pt x="425386" y="1649159"/>
                    <a:pt x="426783" y="1650556"/>
                  </a:cubicBezTo>
                  <a:cubicBezTo>
                    <a:pt x="426783" y="1649159"/>
                    <a:pt x="428180" y="1649159"/>
                    <a:pt x="428180" y="1650556"/>
                  </a:cubicBezTo>
                  <a:cubicBezTo>
                    <a:pt x="429578" y="1651953"/>
                    <a:pt x="429578" y="1653350"/>
                    <a:pt x="430975" y="1654747"/>
                  </a:cubicBezTo>
                  <a:cubicBezTo>
                    <a:pt x="430975" y="1657541"/>
                    <a:pt x="430975" y="1661732"/>
                    <a:pt x="429578" y="1665923"/>
                  </a:cubicBezTo>
                  <a:cubicBezTo>
                    <a:pt x="429578" y="1667320"/>
                    <a:pt x="429578" y="1668717"/>
                    <a:pt x="429578" y="1671511"/>
                  </a:cubicBezTo>
                  <a:cubicBezTo>
                    <a:pt x="429578" y="1672908"/>
                    <a:pt x="429578" y="1674305"/>
                    <a:pt x="428180" y="1675702"/>
                  </a:cubicBezTo>
                  <a:cubicBezTo>
                    <a:pt x="428180" y="1677099"/>
                    <a:pt x="425386" y="1682687"/>
                    <a:pt x="428180" y="1684084"/>
                  </a:cubicBezTo>
                  <a:cubicBezTo>
                    <a:pt x="429578" y="1684084"/>
                    <a:pt x="428180" y="1682687"/>
                    <a:pt x="429578" y="1681290"/>
                  </a:cubicBezTo>
                  <a:cubicBezTo>
                    <a:pt x="433768" y="1685481"/>
                    <a:pt x="428180" y="1693863"/>
                    <a:pt x="426783" y="1698054"/>
                  </a:cubicBezTo>
                  <a:cubicBezTo>
                    <a:pt x="421195" y="1700848"/>
                    <a:pt x="415608" y="1705039"/>
                    <a:pt x="410020" y="1707833"/>
                  </a:cubicBezTo>
                  <a:cubicBezTo>
                    <a:pt x="407225" y="1709230"/>
                    <a:pt x="404431" y="1710627"/>
                    <a:pt x="401638" y="1712024"/>
                  </a:cubicBezTo>
                  <a:cubicBezTo>
                    <a:pt x="398843" y="1713421"/>
                    <a:pt x="397446" y="1714818"/>
                    <a:pt x="394653" y="1717612"/>
                  </a:cubicBezTo>
                  <a:cubicBezTo>
                    <a:pt x="390461" y="1720406"/>
                    <a:pt x="386270" y="1720406"/>
                    <a:pt x="383476" y="1724597"/>
                  </a:cubicBezTo>
                  <a:cubicBezTo>
                    <a:pt x="382080" y="1725994"/>
                    <a:pt x="380683" y="1725994"/>
                    <a:pt x="379285" y="1727391"/>
                  </a:cubicBezTo>
                  <a:cubicBezTo>
                    <a:pt x="376491" y="1728788"/>
                    <a:pt x="373698" y="1730185"/>
                    <a:pt x="372300" y="1731582"/>
                  </a:cubicBezTo>
                  <a:cubicBezTo>
                    <a:pt x="368110" y="1734376"/>
                    <a:pt x="363918" y="1739964"/>
                    <a:pt x="359728" y="1744155"/>
                  </a:cubicBezTo>
                  <a:cubicBezTo>
                    <a:pt x="355536" y="1748346"/>
                    <a:pt x="349948" y="1749743"/>
                    <a:pt x="345758" y="1751140"/>
                  </a:cubicBezTo>
                  <a:cubicBezTo>
                    <a:pt x="344360" y="1752537"/>
                    <a:pt x="342963" y="1752537"/>
                    <a:pt x="340170" y="1752537"/>
                  </a:cubicBezTo>
                  <a:cubicBezTo>
                    <a:pt x="338773" y="1753934"/>
                    <a:pt x="337375" y="1753934"/>
                    <a:pt x="335978" y="1755331"/>
                  </a:cubicBezTo>
                  <a:cubicBezTo>
                    <a:pt x="334581" y="1756728"/>
                    <a:pt x="330390" y="1759522"/>
                    <a:pt x="327596" y="1758125"/>
                  </a:cubicBezTo>
                  <a:cubicBezTo>
                    <a:pt x="327596" y="1756728"/>
                    <a:pt x="330390" y="1756728"/>
                    <a:pt x="328993" y="1755331"/>
                  </a:cubicBezTo>
                  <a:cubicBezTo>
                    <a:pt x="327596" y="1755331"/>
                    <a:pt x="326200" y="1758125"/>
                    <a:pt x="324803" y="1758125"/>
                  </a:cubicBezTo>
                  <a:cubicBezTo>
                    <a:pt x="323405" y="1758125"/>
                    <a:pt x="324803" y="1759522"/>
                    <a:pt x="323405" y="1760919"/>
                  </a:cubicBezTo>
                  <a:cubicBezTo>
                    <a:pt x="322008" y="1763713"/>
                    <a:pt x="316420" y="1767904"/>
                    <a:pt x="315023" y="1767904"/>
                  </a:cubicBezTo>
                  <a:cubicBezTo>
                    <a:pt x="313626" y="1767904"/>
                    <a:pt x="313626" y="1767904"/>
                    <a:pt x="313626" y="1767904"/>
                  </a:cubicBezTo>
                  <a:cubicBezTo>
                    <a:pt x="312229" y="1769301"/>
                    <a:pt x="310833" y="1770698"/>
                    <a:pt x="308038" y="1772095"/>
                  </a:cubicBezTo>
                  <a:cubicBezTo>
                    <a:pt x="305244" y="1773492"/>
                    <a:pt x="302450" y="1770698"/>
                    <a:pt x="301053" y="1769301"/>
                  </a:cubicBezTo>
                  <a:cubicBezTo>
                    <a:pt x="296863" y="1767904"/>
                    <a:pt x="291274" y="1763713"/>
                    <a:pt x="287083" y="1755331"/>
                  </a:cubicBezTo>
                  <a:cubicBezTo>
                    <a:pt x="285686" y="1753934"/>
                    <a:pt x="280098" y="1744155"/>
                    <a:pt x="280098" y="1741361"/>
                  </a:cubicBezTo>
                  <a:cubicBezTo>
                    <a:pt x="280098" y="1739964"/>
                    <a:pt x="280098" y="1738567"/>
                    <a:pt x="278701" y="1737170"/>
                  </a:cubicBezTo>
                  <a:cubicBezTo>
                    <a:pt x="277304" y="1735773"/>
                    <a:pt x="277304" y="1735773"/>
                    <a:pt x="275908" y="1734376"/>
                  </a:cubicBezTo>
                  <a:cubicBezTo>
                    <a:pt x="274510" y="1732979"/>
                    <a:pt x="273113" y="1730185"/>
                    <a:pt x="273113" y="1728788"/>
                  </a:cubicBezTo>
                  <a:cubicBezTo>
                    <a:pt x="273113" y="1727391"/>
                    <a:pt x="273113" y="1724597"/>
                    <a:pt x="273113" y="1723200"/>
                  </a:cubicBezTo>
                  <a:cubicBezTo>
                    <a:pt x="273113" y="1720406"/>
                    <a:pt x="271716" y="1719009"/>
                    <a:pt x="270319" y="1717612"/>
                  </a:cubicBezTo>
                  <a:cubicBezTo>
                    <a:pt x="270319" y="1716215"/>
                    <a:pt x="268923" y="1713421"/>
                    <a:pt x="268923" y="1712024"/>
                  </a:cubicBezTo>
                  <a:cubicBezTo>
                    <a:pt x="267525" y="1712024"/>
                    <a:pt x="268923" y="1716215"/>
                    <a:pt x="268923" y="1716215"/>
                  </a:cubicBezTo>
                  <a:cubicBezTo>
                    <a:pt x="267525" y="1719009"/>
                    <a:pt x="264731" y="1710627"/>
                    <a:pt x="264731" y="1709230"/>
                  </a:cubicBezTo>
                  <a:cubicBezTo>
                    <a:pt x="264731" y="1706436"/>
                    <a:pt x="268923" y="1707833"/>
                    <a:pt x="270319" y="1707833"/>
                  </a:cubicBezTo>
                  <a:cubicBezTo>
                    <a:pt x="271716" y="1706436"/>
                    <a:pt x="268923" y="1705039"/>
                    <a:pt x="271716" y="1705039"/>
                  </a:cubicBezTo>
                  <a:cubicBezTo>
                    <a:pt x="274510" y="1705039"/>
                    <a:pt x="274510" y="1707833"/>
                    <a:pt x="275908" y="1705039"/>
                  </a:cubicBezTo>
                  <a:cubicBezTo>
                    <a:pt x="277304" y="1703642"/>
                    <a:pt x="277304" y="1700848"/>
                    <a:pt x="280098" y="1702245"/>
                  </a:cubicBezTo>
                  <a:cubicBezTo>
                    <a:pt x="281495" y="1703642"/>
                    <a:pt x="282893" y="1702245"/>
                    <a:pt x="282893" y="1705039"/>
                  </a:cubicBezTo>
                  <a:cubicBezTo>
                    <a:pt x="282893" y="1706436"/>
                    <a:pt x="282893" y="1706436"/>
                    <a:pt x="282893" y="1707833"/>
                  </a:cubicBezTo>
                  <a:cubicBezTo>
                    <a:pt x="282893" y="1713421"/>
                    <a:pt x="287083" y="1721803"/>
                    <a:pt x="289878" y="1727391"/>
                  </a:cubicBezTo>
                  <a:cubicBezTo>
                    <a:pt x="292671" y="1732979"/>
                    <a:pt x="295465" y="1739964"/>
                    <a:pt x="299656" y="1745552"/>
                  </a:cubicBezTo>
                  <a:cubicBezTo>
                    <a:pt x="301053" y="1746949"/>
                    <a:pt x="303848" y="1751140"/>
                    <a:pt x="305244" y="1749743"/>
                  </a:cubicBezTo>
                  <a:cubicBezTo>
                    <a:pt x="308038" y="1749743"/>
                    <a:pt x="310833" y="1748346"/>
                    <a:pt x="312229" y="1746949"/>
                  </a:cubicBezTo>
                  <a:cubicBezTo>
                    <a:pt x="317818" y="1744155"/>
                    <a:pt x="323405" y="1739964"/>
                    <a:pt x="328993" y="1735773"/>
                  </a:cubicBezTo>
                  <a:cubicBezTo>
                    <a:pt x="335978" y="1732979"/>
                    <a:pt x="342963" y="1730185"/>
                    <a:pt x="348551" y="1725994"/>
                  </a:cubicBezTo>
                  <a:cubicBezTo>
                    <a:pt x="354140" y="1721803"/>
                    <a:pt x="358330" y="1717612"/>
                    <a:pt x="363918" y="1713421"/>
                  </a:cubicBezTo>
                  <a:cubicBezTo>
                    <a:pt x="369506" y="1709230"/>
                    <a:pt x="373698" y="1706436"/>
                    <a:pt x="379285" y="1703642"/>
                  </a:cubicBezTo>
                  <a:cubicBezTo>
                    <a:pt x="383476" y="1702245"/>
                    <a:pt x="387668" y="1698054"/>
                    <a:pt x="391858" y="1695260"/>
                  </a:cubicBezTo>
                  <a:cubicBezTo>
                    <a:pt x="396050" y="1692466"/>
                    <a:pt x="400240" y="1689672"/>
                    <a:pt x="404431" y="1685481"/>
                  </a:cubicBezTo>
                  <a:cubicBezTo>
                    <a:pt x="407225" y="1682687"/>
                    <a:pt x="411416" y="1675702"/>
                    <a:pt x="410020" y="1671511"/>
                  </a:cubicBezTo>
                  <a:cubicBezTo>
                    <a:pt x="407225" y="1667320"/>
                    <a:pt x="403035" y="1663129"/>
                    <a:pt x="398843" y="1660335"/>
                  </a:cubicBezTo>
                  <a:cubicBezTo>
                    <a:pt x="397446" y="1658938"/>
                    <a:pt x="394653" y="1657541"/>
                    <a:pt x="393255" y="1656144"/>
                  </a:cubicBezTo>
                  <a:cubicBezTo>
                    <a:pt x="391858" y="1654747"/>
                    <a:pt x="390461" y="1653350"/>
                    <a:pt x="389065" y="1651953"/>
                  </a:cubicBezTo>
                  <a:cubicBezTo>
                    <a:pt x="386270" y="1650556"/>
                    <a:pt x="383476" y="1653350"/>
                    <a:pt x="380683" y="1651953"/>
                  </a:cubicBezTo>
                  <a:cubicBezTo>
                    <a:pt x="377888" y="1650556"/>
                    <a:pt x="375095" y="1651953"/>
                    <a:pt x="373698" y="1650556"/>
                  </a:cubicBezTo>
                  <a:cubicBezTo>
                    <a:pt x="372300" y="1650556"/>
                    <a:pt x="368110" y="1649159"/>
                    <a:pt x="365315" y="1649159"/>
                  </a:cubicBezTo>
                  <a:cubicBezTo>
                    <a:pt x="365315" y="1649159"/>
                    <a:pt x="363918" y="1653350"/>
                    <a:pt x="363918" y="1654747"/>
                  </a:cubicBezTo>
                  <a:cubicBezTo>
                    <a:pt x="365315" y="1654747"/>
                    <a:pt x="366713" y="1653350"/>
                    <a:pt x="368110" y="1653350"/>
                  </a:cubicBezTo>
                  <a:cubicBezTo>
                    <a:pt x="368110" y="1653350"/>
                    <a:pt x="366713" y="1654747"/>
                    <a:pt x="368110" y="1656144"/>
                  </a:cubicBezTo>
                  <a:cubicBezTo>
                    <a:pt x="368110" y="1657541"/>
                    <a:pt x="368110" y="1658938"/>
                    <a:pt x="368110" y="1660335"/>
                  </a:cubicBezTo>
                  <a:cubicBezTo>
                    <a:pt x="368110" y="1661732"/>
                    <a:pt x="366713" y="1664526"/>
                    <a:pt x="366713" y="1665923"/>
                  </a:cubicBezTo>
                  <a:cubicBezTo>
                    <a:pt x="365315" y="1671511"/>
                    <a:pt x="362521" y="1674305"/>
                    <a:pt x="356933" y="1668717"/>
                  </a:cubicBezTo>
                  <a:cubicBezTo>
                    <a:pt x="352743" y="1664526"/>
                    <a:pt x="347155" y="1661732"/>
                    <a:pt x="344360" y="1657541"/>
                  </a:cubicBezTo>
                  <a:cubicBezTo>
                    <a:pt x="341566" y="1654747"/>
                    <a:pt x="335978" y="1649159"/>
                    <a:pt x="333185" y="1647762"/>
                  </a:cubicBezTo>
                  <a:cubicBezTo>
                    <a:pt x="331788" y="1647762"/>
                    <a:pt x="331788" y="1651953"/>
                    <a:pt x="331788" y="1653350"/>
                  </a:cubicBezTo>
                  <a:cubicBezTo>
                    <a:pt x="330390" y="1654747"/>
                    <a:pt x="327596" y="1656144"/>
                    <a:pt x="328993" y="1658938"/>
                  </a:cubicBezTo>
                  <a:cubicBezTo>
                    <a:pt x="330390" y="1661732"/>
                    <a:pt x="334581" y="1663129"/>
                    <a:pt x="335978" y="1664526"/>
                  </a:cubicBezTo>
                  <a:cubicBezTo>
                    <a:pt x="338773" y="1665923"/>
                    <a:pt x="338773" y="1668717"/>
                    <a:pt x="341566" y="1668717"/>
                  </a:cubicBezTo>
                  <a:cubicBezTo>
                    <a:pt x="342963" y="1671511"/>
                    <a:pt x="345758" y="1672908"/>
                    <a:pt x="347155" y="1674305"/>
                  </a:cubicBezTo>
                  <a:cubicBezTo>
                    <a:pt x="347155" y="1675702"/>
                    <a:pt x="347155" y="1679893"/>
                    <a:pt x="348551" y="1681290"/>
                  </a:cubicBezTo>
                  <a:cubicBezTo>
                    <a:pt x="348551" y="1682687"/>
                    <a:pt x="347155" y="1682687"/>
                    <a:pt x="347155" y="1684084"/>
                  </a:cubicBezTo>
                  <a:cubicBezTo>
                    <a:pt x="345758" y="1685481"/>
                    <a:pt x="347155" y="1685481"/>
                    <a:pt x="347155" y="1686878"/>
                  </a:cubicBezTo>
                  <a:cubicBezTo>
                    <a:pt x="345758" y="1688275"/>
                    <a:pt x="342963" y="1684084"/>
                    <a:pt x="342963" y="1685481"/>
                  </a:cubicBezTo>
                  <a:cubicBezTo>
                    <a:pt x="342963" y="1686878"/>
                    <a:pt x="345758" y="1686878"/>
                    <a:pt x="342963" y="1688275"/>
                  </a:cubicBezTo>
                  <a:cubicBezTo>
                    <a:pt x="341566" y="1688275"/>
                    <a:pt x="341566" y="1685481"/>
                    <a:pt x="340170" y="1686878"/>
                  </a:cubicBezTo>
                  <a:cubicBezTo>
                    <a:pt x="340170" y="1688275"/>
                    <a:pt x="342963" y="1689672"/>
                    <a:pt x="340170" y="1689672"/>
                  </a:cubicBezTo>
                  <a:cubicBezTo>
                    <a:pt x="340170" y="1689672"/>
                    <a:pt x="337375" y="1689672"/>
                    <a:pt x="337375" y="1691069"/>
                  </a:cubicBezTo>
                  <a:cubicBezTo>
                    <a:pt x="337375" y="1692466"/>
                    <a:pt x="330390" y="1685481"/>
                    <a:pt x="330390" y="1685481"/>
                  </a:cubicBezTo>
                  <a:cubicBezTo>
                    <a:pt x="326200" y="1682687"/>
                    <a:pt x="322008" y="1679893"/>
                    <a:pt x="317818" y="1677099"/>
                  </a:cubicBezTo>
                  <a:cubicBezTo>
                    <a:pt x="313626" y="1675702"/>
                    <a:pt x="309435" y="1677099"/>
                    <a:pt x="305244" y="1677099"/>
                  </a:cubicBezTo>
                  <a:cubicBezTo>
                    <a:pt x="299656" y="1677099"/>
                    <a:pt x="294068" y="1681290"/>
                    <a:pt x="291274" y="1685481"/>
                  </a:cubicBezTo>
                  <a:cubicBezTo>
                    <a:pt x="289878" y="1688275"/>
                    <a:pt x="287083" y="1689672"/>
                    <a:pt x="284289" y="1691069"/>
                  </a:cubicBezTo>
                  <a:cubicBezTo>
                    <a:pt x="282893" y="1692466"/>
                    <a:pt x="280098" y="1691069"/>
                    <a:pt x="278701" y="1692466"/>
                  </a:cubicBezTo>
                  <a:cubicBezTo>
                    <a:pt x="274510" y="1695260"/>
                    <a:pt x="270319" y="1695260"/>
                    <a:pt x="267525" y="1692466"/>
                  </a:cubicBezTo>
                  <a:cubicBezTo>
                    <a:pt x="267525" y="1692466"/>
                    <a:pt x="270319" y="1689672"/>
                    <a:pt x="270319" y="1688275"/>
                  </a:cubicBezTo>
                  <a:cubicBezTo>
                    <a:pt x="268923" y="1685481"/>
                    <a:pt x="267525" y="1686878"/>
                    <a:pt x="266128" y="1688275"/>
                  </a:cubicBezTo>
                  <a:cubicBezTo>
                    <a:pt x="266128" y="1686878"/>
                    <a:pt x="266128" y="1685481"/>
                    <a:pt x="264731" y="1684084"/>
                  </a:cubicBezTo>
                  <a:cubicBezTo>
                    <a:pt x="264731" y="1684084"/>
                    <a:pt x="263334" y="1684084"/>
                    <a:pt x="263334" y="1682687"/>
                  </a:cubicBezTo>
                  <a:cubicBezTo>
                    <a:pt x="261938" y="1679893"/>
                    <a:pt x="266128" y="1678496"/>
                    <a:pt x="266128" y="1677099"/>
                  </a:cubicBezTo>
                  <a:cubicBezTo>
                    <a:pt x="266128" y="1677099"/>
                    <a:pt x="264731" y="1677099"/>
                    <a:pt x="264731" y="1677099"/>
                  </a:cubicBezTo>
                  <a:cubicBezTo>
                    <a:pt x="264731" y="1675702"/>
                    <a:pt x="264731" y="1675702"/>
                    <a:pt x="264731" y="1674305"/>
                  </a:cubicBezTo>
                  <a:cubicBezTo>
                    <a:pt x="266128" y="1672908"/>
                    <a:pt x="267525" y="1668717"/>
                    <a:pt x="268923" y="1667320"/>
                  </a:cubicBezTo>
                  <a:cubicBezTo>
                    <a:pt x="271716" y="1664526"/>
                    <a:pt x="277304" y="1664526"/>
                    <a:pt x="280098" y="1661732"/>
                  </a:cubicBezTo>
                  <a:cubicBezTo>
                    <a:pt x="282893" y="1660335"/>
                    <a:pt x="289878" y="1658938"/>
                    <a:pt x="288480" y="1653350"/>
                  </a:cubicBezTo>
                  <a:cubicBezTo>
                    <a:pt x="288480" y="1651953"/>
                    <a:pt x="288480" y="1651953"/>
                    <a:pt x="288480" y="1650556"/>
                  </a:cubicBezTo>
                  <a:cubicBezTo>
                    <a:pt x="288480" y="1649159"/>
                    <a:pt x="287083" y="1647762"/>
                    <a:pt x="285686" y="1646365"/>
                  </a:cubicBezTo>
                  <a:cubicBezTo>
                    <a:pt x="284289" y="1643571"/>
                    <a:pt x="281495" y="1643571"/>
                    <a:pt x="280098" y="1640777"/>
                  </a:cubicBezTo>
                  <a:cubicBezTo>
                    <a:pt x="277304" y="1636586"/>
                    <a:pt x="281495" y="1632395"/>
                    <a:pt x="284289" y="1629601"/>
                  </a:cubicBezTo>
                  <a:cubicBezTo>
                    <a:pt x="287083" y="1628204"/>
                    <a:pt x="288480" y="1628204"/>
                    <a:pt x="289878" y="1625410"/>
                  </a:cubicBezTo>
                  <a:cubicBezTo>
                    <a:pt x="291274" y="1624013"/>
                    <a:pt x="291274" y="1625410"/>
                    <a:pt x="292671" y="1626807"/>
                  </a:cubicBezTo>
                  <a:cubicBezTo>
                    <a:pt x="292671" y="1626807"/>
                    <a:pt x="294068" y="1626807"/>
                    <a:pt x="295465" y="1626807"/>
                  </a:cubicBezTo>
                  <a:cubicBezTo>
                    <a:pt x="296863" y="1628204"/>
                    <a:pt x="298259" y="1628204"/>
                    <a:pt x="299656" y="1629601"/>
                  </a:cubicBezTo>
                  <a:cubicBezTo>
                    <a:pt x="302450" y="1630998"/>
                    <a:pt x="305244" y="1630998"/>
                    <a:pt x="306641" y="1630998"/>
                  </a:cubicBezTo>
                  <a:cubicBezTo>
                    <a:pt x="309435" y="1630998"/>
                    <a:pt x="313626" y="1632395"/>
                    <a:pt x="316420" y="1632395"/>
                  </a:cubicBezTo>
                  <a:cubicBezTo>
                    <a:pt x="317818" y="1632395"/>
                    <a:pt x="317818" y="1633792"/>
                    <a:pt x="317818" y="1635189"/>
                  </a:cubicBezTo>
                  <a:cubicBezTo>
                    <a:pt x="317818" y="1636586"/>
                    <a:pt x="312229" y="1633792"/>
                    <a:pt x="310833" y="1633792"/>
                  </a:cubicBezTo>
                  <a:cubicBezTo>
                    <a:pt x="312229" y="1635189"/>
                    <a:pt x="316420" y="1635189"/>
                    <a:pt x="317818" y="1635189"/>
                  </a:cubicBezTo>
                  <a:cubicBezTo>
                    <a:pt x="319214" y="1635189"/>
                    <a:pt x="319214" y="1633792"/>
                    <a:pt x="320611" y="1633792"/>
                  </a:cubicBezTo>
                  <a:cubicBezTo>
                    <a:pt x="322008" y="1632395"/>
                    <a:pt x="319214" y="1630998"/>
                    <a:pt x="319214" y="1630998"/>
                  </a:cubicBezTo>
                  <a:cubicBezTo>
                    <a:pt x="316420" y="1628204"/>
                    <a:pt x="309435" y="1625410"/>
                    <a:pt x="308038" y="1619822"/>
                  </a:cubicBezTo>
                  <a:cubicBezTo>
                    <a:pt x="308038" y="1615631"/>
                    <a:pt x="310833" y="1611440"/>
                    <a:pt x="312229" y="1608646"/>
                  </a:cubicBezTo>
                  <a:cubicBezTo>
                    <a:pt x="315023" y="1605852"/>
                    <a:pt x="322008" y="1600264"/>
                    <a:pt x="320611" y="1607249"/>
                  </a:cubicBezTo>
                  <a:cubicBezTo>
                    <a:pt x="320611" y="1607249"/>
                    <a:pt x="319214" y="1615631"/>
                    <a:pt x="320611" y="1612837"/>
                  </a:cubicBezTo>
                  <a:cubicBezTo>
                    <a:pt x="322008" y="1611440"/>
                    <a:pt x="320611" y="1610043"/>
                    <a:pt x="322008" y="1608646"/>
                  </a:cubicBezTo>
                  <a:cubicBezTo>
                    <a:pt x="323405" y="1607249"/>
                    <a:pt x="322008" y="1607249"/>
                    <a:pt x="322008" y="1607249"/>
                  </a:cubicBezTo>
                  <a:cubicBezTo>
                    <a:pt x="322008" y="1607249"/>
                    <a:pt x="324803" y="1604455"/>
                    <a:pt x="324803" y="1604455"/>
                  </a:cubicBezTo>
                  <a:cubicBezTo>
                    <a:pt x="326200" y="1603058"/>
                    <a:pt x="327596" y="1603058"/>
                    <a:pt x="328993" y="1601661"/>
                  </a:cubicBezTo>
                  <a:cubicBezTo>
                    <a:pt x="330390" y="1600264"/>
                    <a:pt x="330390" y="1598867"/>
                    <a:pt x="331788" y="1597470"/>
                  </a:cubicBezTo>
                  <a:cubicBezTo>
                    <a:pt x="333185" y="1596073"/>
                    <a:pt x="331788" y="1591882"/>
                    <a:pt x="330390" y="1589088"/>
                  </a:cubicBezTo>
                  <a:cubicBezTo>
                    <a:pt x="327596" y="1586294"/>
                    <a:pt x="328993" y="1577912"/>
                    <a:pt x="328993" y="1573721"/>
                  </a:cubicBezTo>
                  <a:cubicBezTo>
                    <a:pt x="328993" y="1568133"/>
                    <a:pt x="333185" y="1562545"/>
                    <a:pt x="333185" y="1556957"/>
                  </a:cubicBezTo>
                  <a:cubicBezTo>
                    <a:pt x="333185" y="1555560"/>
                    <a:pt x="333185" y="1551369"/>
                    <a:pt x="335978" y="1552766"/>
                  </a:cubicBezTo>
                  <a:cubicBezTo>
                    <a:pt x="338773" y="1554163"/>
                    <a:pt x="338773" y="1556957"/>
                    <a:pt x="341566" y="1558354"/>
                  </a:cubicBezTo>
                  <a:cubicBezTo>
                    <a:pt x="342963" y="1559751"/>
                    <a:pt x="344360" y="1559751"/>
                    <a:pt x="345758" y="1561148"/>
                  </a:cubicBezTo>
                  <a:cubicBezTo>
                    <a:pt x="347155" y="1562545"/>
                    <a:pt x="347155" y="1563942"/>
                    <a:pt x="347155" y="1565339"/>
                  </a:cubicBezTo>
                  <a:cubicBezTo>
                    <a:pt x="348551" y="1568133"/>
                    <a:pt x="349948" y="1570927"/>
                    <a:pt x="352743" y="1573721"/>
                  </a:cubicBezTo>
                  <a:cubicBezTo>
                    <a:pt x="355536" y="1577912"/>
                    <a:pt x="361125" y="1584897"/>
                    <a:pt x="366713" y="1584897"/>
                  </a:cubicBezTo>
                  <a:cubicBezTo>
                    <a:pt x="368110" y="1584897"/>
                    <a:pt x="372300" y="1586294"/>
                    <a:pt x="373698" y="1583500"/>
                  </a:cubicBezTo>
                  <a:cubicBezTo>
                    <a:pt x="373698" y="1582103"/>
                    <a:pt x="373698" y="1579309"/>
                    <a:pt x="372300" y="1577912"/>
                  </a:cubicBezTo>
                  <a:cubicBezTo>
                    <a:pt x="372300" y="1575118"/>
                    <a:pt x="373698" y="1575118"/>
                    <a:pt x="372300" y="1572324"/>
                  </a:cubicBezTo>
                  <a:cubicBezTo>
                    <a:pt x="370903" y="1570927"/>
                    <a:pt x="372300" y="1568133"/>
                    <a:pt x="373698" y="1566736"/>
                  </a:cubicBezTo>
                  <a:cubicBezTo>
                    <a:pt x="376491" y="1562545"/>
                    <a:pt x="382080" y="1561148"/>
                    <a:pt x="384873" y="1558354"/>
                  </a:cubicBezTo>
                  <a:cubicBezTo>
                    <a:pt x="384873" y="1558354"/>
                    <a:pt x="394653" y="1554163"/>
                    <a:pt x="397446" y="1552766"/>
                  </a:cubicBezTo>
                  <a:cubicBezTo>
                    <a:pt x="401638" y="1549972"/>
                    <a:pt x="407225" y="1549972"/>
                    <a:pt x="410020" y="1554163"/>
                  </a:cubicBezTo>
                  <a:cubicBezTo>
                    <a:pt x="411416" y="1556957"/>
                    <a:pt x="410020" y="1562545"/>
                    <a:pt x="414210" y="1565339"/>
                  </a:cubicBezTo>
                  <a:cubicBezTo>
                    <a:pt x="415608" y="1566736"/>
                    <a:pt x="418401" y="1566736"/>
                    <a:pt x="419798" y="1568133"/>
                  </a:cubicBezTo>
                  <a:cubicBezTo>
                    <a:pt x="421195" y="1569530"/>
                    <a:pt x="423990" y="1569530"/>
                    <a:pt x="426783" y="1569530"/>
                  </a:cubicBezTo>
                  <a:cubicBezTo>
                    <a:pt x="432371" y="1566736"/>
                    <a:pt x="437960" y="1563942"/>
                    <a:pt x="443548" y="1561148"/>
                  </a:cubicBezTo>
                  <a:cubicBezTo>
                    <a:pt x="447738" y="1558354"/>
                    <a:pt x="450533" y="1556957"/>
                    <a:pt x="451930" y="1552766"/>
                  </a:cubicBezTo>
                  <a:cubicBezTo>
                    <a:pt x="451930" y="1552766"/>
                    <a:pt x="454723" y="1548575"/>
                    <a:pt x="454723" y="1551369"/>
                  </a:cubicBezTo>
                  <a:cubicBezTo>
                    <a:pt x="454723" y="1551369"/>
                    <a:pt x="454723" y="1552766"/>
                    <a:pt x="456120" y="1552766"/>
                  </a:cubicBezTo>
                  <a:cubicBezTo>
                    <a:pt x="454723" y="1549972"/>
                    <a:pt x="457518" y="1551369"/>
                    <a:pt x="457518" y="1551369"/>
                  </a:cubicBezTo>
                  <a:cubicBezTo>
                    <a:pt x="458915" y="1551369"/>
                    <a:pt x="460311" y="1559751"/>
                    <a:pt x="460311" y="1559751"/>
                  </a:cubicBezTo>
                  <a:cubicBezTo>
                    <a:pt x="463105" y="1563942"/>
                    <a:pt x="463105" y="1572324"/>
                    <a:pt x="463105" y="1577912"/>
                  </a:cubicBezTo>
                  <a:cubicBezTo>
                    <a:pt x="463105" y="1582103"/>
                    <a:pt x="461708" y="1589088"/>
                    <a:pt x="458915" y="1593279"/>
                  </a:cubicBezTo>
                  <a:cubicBezTo>
                    <a:pt x="457518" y="1596073"/>
                    <a:pt x="454723" y="1596073"/>
                    <a:pt x="450533" y="1596073"/>
                  </a:cubicBezTo>
                  <a:cubicBezTo>
                    <a:pt x="447738" y="1596073"/>
                    <a:pt x="446341" y="1597470"/>
                    <a:pt x="443548" y="1596073"/>
                  </a:cubicBezTo>
                  <a:cubicBezTo>
                    <a:pt x="442150" y="1597470"/>
                    <a:pt x="451930" y="1598867"/>
                    <a:pt x="451930" y="1600264"/>
                  </a:cubicBezTo>
                  <a:cubicBezTo>
                    <a:pt x="453326" y="1600264"/>
                    <a:pt x="454723" y="1601661"/>
                    <a:pt x="456120" y="1603058"/>
                  </a:cubicBezTo>
                  <a:cubicBezTo>
                    <a:pt x="457518" y="1603058"/>
                    <a:pt x="458915" y="1604455"/>
                    <a:pt x="458915" y="1604455"/>
                  </a:cubicBezTo>
                  <a:cubicBezTo>
                    <a:pt x="460311" y="1605852"/>
                    <a:pt x="460311" y="1607249"/>
                    <a:pt x="463105" y="1607249"/>
                  </a:cubicBezTo>
                  <a:cubicBezTo>
                    <a:pt x="464503" y="1607249"/>
                    <a:pt x="464503" y="1605852"/>
                    <a:pt x="465900" y="1605852"/>
                  </a:cubicBezTo>
                  <a:cubicBezTo>
                    <a:pt x="467296" y="1605852"/>
                    <a:pt x="465900" y="1607249"/>
                    <a:pt x="467296" y="1608646"/>
                  </a:cubicBezTo>
                  <a:cubicBezTo>
                    <a:pt x="467296" y="1610043"/>
                    <a:pt x="467296" y="1610043"/>
                    <a:pt x="467296" y="1610043"/>
                  </a:cubicBezTo>
                  <a:cubicBezTo>
                    <a:pt x="467296" y="1610043"/>
                    <a:pt x="468693" y="1612837"/>
                    <a:pt x="468693" y="1612837"/>
                  </a:cubicBezTo>
                  <a:cubicBezTo>
                    <a:pt x="460311" y="1615631"/>
                    <a:pt x="458915" y="1618425"/>
                    <a:pt x="458915" y="1619822"/>
                  </a:cubicBezTo>
                  <a:close/>
                  <a:moveTo>
                    <a:pt x="506413" y="1913191"/>
                  </a:moveTo>
                  <a:cubicBezTo>
                    <a:pt x="505015" y="1911795"/>
                    <a:pt x="506413" y="1911795"/>
                    <a:pt x="505015" y="1909001"/>
                  </a:cubicBezTo>
                  <a:cubicBezTo>
                    <a:pt x="503618" y="1907604"/>
                    <a:pt x="503618" y="1906206"/>
                    <a:pt x="503618" y="1903413"/>
                  </a:cubicBezTo>
                  <a:cubicBezTo>
                    <a:pt x="503618" y="1902016"/>
                    <a:pt x="502221" y="1903413"/>
                    <a:pt x="502221" y="1900619"/>
                  </a:cubicBezTo>
                  <a:cubicBezTo>
                    <a:pt x="502221" y="1899221"/>
                    <a:pt x="502221" y="1897825"/>
                    <a:pt x="503618" y="1896428"/>
                  </a:cubicBezTo>
                  <a:cubicBezTo>
                    <a:pt x="507810" y="1893634"/>
                    <a:pt x="510603" y="1892236"/>
                    <a:pt x="513398" y="1889443"/>
                  </a:cubicBezTo>
                  <a:cubicBezTo>
                    <a:pt x="516191" y="1886649"/>
                    <a:pt x="518985" y="1885251"/>
                    <a:pt x="521780" y="1885251"/>
                  </a:cubicBezTo>
                  <a:cubicBezTo>
                    <a:pt x="523176" y="1885251"/>
                    <a:pt x="528765" y="1883855"/>
                    <a:pt x="530161" y="1886649"/>
                  </a:cubicBezTo>
                  <a:cubicBezTo>
                    <a:pt x="528765" y="1889443"/>
                    <a:pt x="532955" y="1889443"/>
                    <a:pt x="535750" y="1889443"/>
                  </a:cubicBezTo>
                  <a:cubicBezTo>
                    <a:pt x="535750" y="1889443"/>
                    <a:pt x="539940" y="1889443"/>
                    <a:pt x="539940" y="1889443"/>
                  </a:cubicBezTo>
                  <a:cubicBezTo>
                    <a:pt x="539940" y="1889443"/>
                    <a:pt x="538543" y="1889443"/>
                    <a:pt x="538543" y="1890840"/>
                  </a:cubicBezTo>
                  <a:cubicBezTo>
                    <a:pt x="538543" y="1892236"/>
                    <a:pt x="541338" y="1890840"/>
                    <a:pt x="544131" y="1892236"/>
                  </a:cubicBezTo>
                  <a:cubicBezTo>
                    <a:pt x="545528" y="1892236"/>
                    <a:pt x="556705" y="1893634"/>
                    <a:pt x="555308" y="1896428"/>
                  </a:cubicBezTo>
                  <a:cubicBezTo>
                    <a:pt x="553910" y="1896428"/>
                    <a:pt x="552513" y="1895031"/>
                    <a:pt x="552513" y="1896428"/>
                  </a:cubicBezTo>
                  <a:cubicBezTo>
                    <a:pt x="552513" y="1897825"/>
                    <a:pt x="549720" y="1897825"/>
                    <a:pt x="548323" y="1897825"/>
                  </a:cubicBezTo>
                  <a:cubicBezTo>
                    <a:pt x="546925" y="1897825"/>
                    <a:pt x="545528" y="1897825"/>
                    <a:pt x="545528" y="1899221"/>
                  </a:cubicBezTo>
                  <a:cubicBezTo>
                    <a:pt x="545528" y="1900619"/>
                    <a:pt x="546925" y="1900619"/>
                    <a:pt x="546925" y="1900619"/>
                  </a:cubicBezTo>
                  <a:cubicBezTo>
                    <a:pt x="548323" y="1902016"/>
                    <a:pt x="549720" y="1903413"/>
                    <a:pt x="546925" y="1903413"/>
                  </a:cubicBezTo>
                  <a:cubicBezTo>
                    <a:pt x="545528" y="1903413"/>
                    <a:pt x="545528" y="1903413"/>
                    <a:pt x="544131" y="1903413"/>
                  </a:cubicBezTo>
                  <a:cubicBezTo>
                    <a:pt x="542735" y="1904810"/>
                    <a:pt x="542735" y="1906206"/>
                    <a:pt x="542735" y="1907604"/>
                  </a:cubicBezTo>
                  <a:cubicBezTo>
                    <a:pt x="542735" y="1907604"/>
                    <a:pt x="534353" y="1906206"/>
                    <a:pt x="532955" y="1906206"/>
                  </a:cubicBezTo>
                  <a:cubicBezTo>
                    <a:pt x="530161" y="1906206"/>
                    <a:pt x="527368" y="1904810"/>
                    <a:pt x="525970" y="1906206"/>
                  </a:cubicBezTo>
                  <a:cubicBezTo>
                    <a:pt x="524573" y="1907604"/>
                    <a:pt x="523176" y="1909001"/>
                    <a:pt x="521780" y="1909001"/>
                  </a:cubicBezTo>
                  <a:cubicBezTo>
                    <a:pt x="518985" y="1910398"/>
                    <a:pt x="516191" y="1914589"/>
                    <a:pt x="512000" y="1914589"/>
                  </a:cubicBezTo>
                  <a:cubicBezTo>
                    <a:pt x="510603" y="1914589"/>
                    <a:pt x="509206" y="1914589"/>
                    <a:pt x="507810" y="1913191"/>
                  </a:cubicBezTo>
                  <a:cubicBezTo>
                    <a:pt x="506413" y="1914589"/>
                    <a:pt x="507810" y="1913191"/>
                    <a:pt x="506413" y="1913191"/>
                  </a:cubicBezTo>
                  <a:close/>
                  <a:moveTo>
                    <a:pt x="647510" y="1942529"/>
                  </a:moveTo>
                  <a:cubicBezTo>
                    <a:pt x="647510" y="1943926"/>
                    <a:pt x="644715" y="1941131"/>
                    <a:pt x="644715" y="1942529"/>
                  </a:cubicBezTo>
                  <a:cubicBezTo>
                    <a:pt x="643318" y="1943926"/>
                    <a:pt x="643318" y="1943926"/>
                    <a:pt x="641921" y="1945323"/>
                  </a:cubicBezTo>
                  <a:cubicBezTo>
                    <a:pt x="639128" y="1948116"/>
                    <a:pt x="637730" y="1952308"/>
                    <a:pt x="637730" y="1956499"/>
                  </a:cubicBezTo>
                  <a:cubicBezTo>
                    <a:pt x="636333" y="1959293"/>
                    <a:pt x="637730" y="1963484"/>
                    <a:pt x="636333" y="1966278"/>
                  </a:cubicBezTo>
                  <a:cubicBezTo>
                    <a:pt x="634936" y="1967675"/>
                    <a:pt x="632143" y="1970469"/>
                    <a:pt x="633540" y="1973263"/>
                  </a:cubicBezTo>
                  <a:cubicBezTo>
                    <a:pt x="633540" y="1973263"/>
                    <a:pt x="632143" y="1974660"/>
                    <a:pt x="630745" y="1973263"/>
                  </a:cubicBezTo>
                  <a:cubicBezTo>
                    <a:pt x="629348" y="1973263"/>
                    <a:pt x="629348" y="1976056"/>
                    <a:pt x="627951" y="1974660"/>
                  </a:cubicBezTo>
                  <a:cubicBezTo>
                    <a:pt x="625158" y="1973263"/>
                    <a:pt x="627951" y="1969071"/>
                    <a:pt x="627951" y="1966278"/>
                  </a:cubicBezTo>
                  <a:cubicBezTo>
                    <a:pt x="626555" y="1966278"/>
                    <a:pt x="626555" y="1970469"/>
                    <a:pt x="625158" y="1969071"/>
                  </a:cubicBezTo>
                  <a:cubicBezTo>
                    <a:pt x="625158" y="1970469"/>
                    <a:pt x="625158" y="1970469"/>
                    <a:pt x="623760" y="1971866"/>
                  </a:cubicBezTo>
                  <a:cubicBezTo>
                    <a:pt x="623760" y="1971866"/>
                    <a:pt x="622363" y="1970469"/>
                    <a:pt x="620966" y="1970469"/>
                  </a:cubicBezTo>
                  <a:cubicBezTo>
                    <a:pt x="616775" y="1969071"/>
                    <a:pt x="613981" y="1971866"/>
                    <a:pt x="611188" y="1969071"/>
                  </a:cubicBezTo>
                  <a:cubicBezTo>
                    <a:pt x="608393" y="1966278"/>
                    <a:pt x="611188" y="1962086"/>
                    <a:pt x="611188" y="1959293"/>
                  </a:cubicBezTo>
                  <a:cubicBezTo>
                    <a:pt x="612585" y="1955101"/>
                    <a:pt x="613981" y="1949514"/>
                    <a:pt x="612585" y="1945323"/>
                  </a:cubicBezTo>
                  <a:cubicBezTo>
                    <a:pt x="612585" y="1941131"/>
                    <a:pt x="611188" y="1938338"/>
                    <a:pt x="609790" y="1934146"/>
                  </a:cubicBezTo>
                  <a:cubicBezTo>
                    <a:pt x="608393" y="1931353"/>
                    <a:pt x="608393" y="1929956"/>
                    <a:pt x="609790" y="1927161"/>
                  </a:cubicBezTo>
                  <a:cubicBezTo>
                    <a:pt x="609790" y="1925765"/>
                    <a:pt x="608393" y="1925765"/>
                    <a:pt x="608393" y="1924368"/>
                  </a:cubicBezTo>
                  <a:cubicBezTo>
                    <a:pt x="609790" y="1922971"/>
                    <a:pt x="609790" y="1918780"/>
                    <a:pt x="612585" y="1921574"/>
                  </a:cubicBezTo>
                  <a:cubicBezTo>
                    <a:pt x="612585" y="1922971"/>
                    <a:pt x="615378" y="1922971"/>
                    <a:pt x="615378" y="1921574"/>
                  </a:cubicBezTo>
                  <a:cubicBezTo>
                    <a:pt x="616775" y="1920176"/>
                    <a:pt x="613981" y="1920176"/>
                    <a:pt x="613981" y="1920176"/>
                  </a:cubicBezTo>
                  <a:cubicBezTo>
                    <a:pt x="613981" y="1918780"/>
                    <a:pt x="616775" y="1918780"/>
                    <a:pt x="615378" y="1920176"/>
                  </a:cubicBezTo>
                  <a:cubicBezTo>
                    <a:pt x="615378" y="1921574"/>
                    <a:pt x="618173" y="1921574"/>
                    <a:pt x="618173" y="1920176"/>
                  </a:cubicBezTo>
                  <a:cubicBezTo>
                    <a:pt x="622363" y="1918780"/>
                    <a:pt x="619570" y="1917383"/>
                    <a:pt x="618173" y="1913191"/>
                  </a:cubicBezTo>
                  <a:cubicBezTo>
                    <a:pt x="620966" y="1913191"/>
                    <a:pt x="620966" y="1917383"/>
                    <a:pt x="623760" y="1918780"/>
                  </a:cubicBezTo>
                  <a:cubicBezTo>
                    <a:pt x="623760" y="1918780"/>
                    <a:pt x="626555" y="1920176"/>
                    <a:pt x="626555" y="1920176"/>
                  </a:cubicBezTo>
                  <a:cubicBezTo>
                    <a:pt x="627951" y="1920176"/>
                    <a:pt x="626555" y="1918780"/>
                    <a:pt x="627951" y="1918780"/>
                  </a:cubicBezTo>
                  <a:cubicBezTo>
                    <a:pt x="627951" y="1918780"/>
                    <a:pt x="629348" y="1918780"/>
                    <a:pt x="629348" y="1918780"/>
                  </a:cubicBezTo>
                  <a:cubicBezTo>
                    <a:pt x="630745" y="1917383"/>
                    <a:pt x="632143" y="1920176"/>
                    <a:pt x="633540" y="1921574"/>
                  </a:cubicBezTo>
                  <a:cubicBezTo>
                    <a:pt x="634936" y="1925765"/>
                    <a:pt x="634936" y="1927161"/>
                    <a:pt x="639128" y="1928559"/>
                  </a:cubicBezTo>
                  <a:cubicBezTo>
                    <a:pt x="643318" y="1929956"/>
                    <a:pt x="648906" y="1939735"/>
                    <a:pt x="647510" y="1942529"/>
                  </a:cubicBezTo>
                  <a:close/>
                  <a:moveTo>
                    <a:pt x="718756" y="1846136"/>
                  </a:moveTo>
                  <a:cubicBezTo>
                    <a:pt x="718756" y="1846136"/>
                    <a:pt x="711771" y="1841945"/>
                    <a:pt x="714565" y="1844739"/>
                  </a:cubicBezTo>
                  <a:cubicBezTo>
                    <a:pt x="715963" y="1847533"/>
                    <a:pt x="714565" y="1846136"/>
                    <a:pt x="713168" y="1846136"/>
                  </a:cubicBezTo>
                  <a:cubicBezTo>
                    <a:pt x="713168" y="1847533"/>
                    <a:pt x="715963" y="1847533"/>
                    <a:pt x="714565" y="1850326"/>
                  </a:cubicBezTo>
                  <a:cubicBezTo>
                    <a:pt x="713168" y="1851724"/>
                    <a:pt x="715963" y="1853121"/>
                    <a:pt x="715963" y="1854518"/>
                  </a:cubicBezTo>
                  <a:cubicBezTo>
                    <a:pt x="715963" y="1854518"/>
                    <a:pt x="715963" y="1855915"/>
                    <a:pt x="715963" y="1855915"/>
                  </a:cubicBezTo>
                  <a:cubicBezTo>
                    <a:pt x="714565" y="1857311"/>
                    <a:pt x="713168" y="1855915"/>
                    <a:pt x="711771" y="1857311"/>
                  </a:cubicBezTo>
                  <a:cubicBezTo>
                    <a:pt x="710375" y="1857311"/>
                    <a:pt x="708978" y="1855915"/>
                    <a:pt x="707580" y="1854518"/>
                  </a:cubicBezTo>
                  <a:cubicBezTo>
                    <a:pt x="704786" y="1851724"/>
                    <a:pt x="701993" y="1848930"/>
                    <a:pt x="697801" y="1848930"/>
                  </a:cubicBezTo>
                  <a:cubicBezTo>
                    <a:pt x="695008" y="1848930"/>
                    <a:pt x="690816" y="1847533"/>
                    <a:pt x="688023" y="1844739"/>
                  </a:cubicBezTo>
                  <a:cubicBezTo>
                    <a:pt x="686625" y="1843341"/>
                    <a:pt x="683831" y="1843341"/>
                    <a:pt x="682435" y="1843341"/>
                  </a:cubicBezTo>
                  <a:cubicBezTo>
                    <a:pt x="679640" y="1841945"/>
                    <a:pt x="675450" y="1840548"/>
                    <a:pt x="672655" y="1839151"/>
                  </a:cubicBezTo>
                  <a:cubicBezTo>
                    <a:pt x="669861" y="1837754"/>
                    <a:pt x="665670" y="1834960"/>
                    <a:pt x="662876" y="1834960"/>
                  </a:cubicBezTo>
                  <a:cubicBezTo>
                    <a:pt x="660083" y="1834960"/>
                    <a:pt x="657288" y="1833563"/>
                    <a:pt x="654495" y="1833563"/>
                  </a:cubicBezTo>
                  <a:cubicBezTo>
                    <a:pt x="653098" y="1833563"/>
                    <a:pt x="653098" y="1833563"/>
                    <a:pt x="653098" y="1832166"/>
                  </a:cubicBezTo>
                  <a:cubicBezTo>
                    <a:pt x="651700" y="1832166"/>
                    <a:pt x="639128" y="1830769"/>
                    <a:pt x="639128" y="1827975"/>
                  </a:cubicBezTo>
                  <a:cubicBezTo>
                    <a:pt x="636333" y="1826578"/>
                    <a:pt x="633540" y="1827975"/>
                    <a:pt x="632143" y="1826578"/>
                  </a:cubicBezTo>
                  <a:cubicBezTo>
                    <a:pt x="629348" y="1825181"/>
                    <a:pt x="625158" y="1822386"/>
                    <a:pt x="625158" y="1822386"/>
                  </a:cubicBezTo>
                  <a:cubicBezTo>
                    <a:pt x="625158" y="1819593"/>
                    <a:pt x="620966" y="1820990"/>
                    <a:pt x="619570" y="1822386"/>
                  </a:cubicBezTo>
                  <a:cubicBezTo>
                    <a:pt x="618173" y="1822386"/>
                    <a:pt x="618173" y="1822386"/>
                    <a:pt x="618173" y="1820990"/>
                  </a:cubicBezTo>
                  <a:cubicBezTo>
                    <a:pt x="618173" y="1819593"/>
                    <a:pt x="616775" y="1820990"/>
                    <a:pt x="615378" y="1822386"/>
                  </a:cubicBezTo>
                  <a:cubicBezTo>
                    <a:pt x="609790" y="1825181"/>
                    <a:pt x="602805" y="1820990"/>
                    <a:pt x="597218" y="1825181"/>
                  </a:cubicBezTo>
                  <a:cubicBezTo>
                    <a:pt x="601408" y="1825181"/>
                    <a:pt x="605600" y="1825181"/>
                    <a:pt x="608393" y="1823784"/>
                  </a:cubicBezTo>
                  <a:cubicBezTo>
                    <a:pt x="613981" y="1823784"/>
                    <a:pt x="606996" y="1825181"/>
                    <a:pt x="606996" y="1825181"/>
                  </a:cubicBezTo>
                  <a:cubicBezTo>
                    <a:pt x="608393" y="1826578"/>
                    <a:pt x="608393" y="1825181"/>
                    <a:pt x="609790" y="1826578"/>
                  </a:cubicBezTo>
                  <a:cubicBezTo>
                    <a:pt x="608393" y="1827975"/>
                    <a:pt x="605600" y="1826578"/>
                    <a:pt x="604203" y="1829371"/>
                  </a:cubicBezTo>
                  <a:cubicBezTo>
                    <a:pt x="605600" y="1829371"/>
                    <a:pt x="605600" y="1829371"/>
                    <a:pt x="606996" y="1829371"/>
                  </a:cubicBezTo>
                  <a:cubicBezTo>
                    <a:pt x="606996" y="1829371"/>
                    <a:pt x="605600" y="1830769"/>
                    <a:pt x="605600" y="1830769"/>
                  </a:cubicBezTo>
                  <a:cubicBezTo>
                    <a:pt x="606996" y="1832166"/>
                    <a:pt x="608393" y="1832166"/>
                    <a:pt x="611188" y="1833563"/>
                  </a:cubicBezTo>
                  <a:cubicBezTo>
                    <a:pt x="612585" y="1833563"/>
                    <a:pt x="618173" y="1834960"/>
                    <a:pt x="615378" y="1836356"/>
                  </a:cubicBezTo>
                  <a:cubicBezTo>
                    <a:pt x="613981" y="1837754"/>
                    <a:pt x="615378" y="1839151"/>
                    <a:pt x="615378" y="1839151"/>
                  </a:cubicBezTo>
                  <a:cubicBezTo>
                    <a:pt x="616775" y="1840548"/>
                    <a:pt x="618173" y="1840548"/>
                    <a:pt x="619570" y="1840548"/>
                  </a:cubicBezTo>
                  <a:cubicBezTo>
                    <a:pt x="620966" y="1840548"/>
                    <a:pt x="622363" y="1841945"/>
                    <a:pt x="623760" y="1843341"/>
                  </a:cubicBezTo>
                  <a:cubicBezTo>
                    <a:pt x="625158" y="1843341"/>
                    <a:pt x="627951" y="1844739"/>
                    <a:pt x="629348" y="1844739"/>
                  </a:cubicBezTo>
                  <a:cubicBezTo>
                    <a:pt x="633540" y="1844739"/>
                    <a:pt x="630745" y="1841945"/>
                    <a:pt x="633540" y="1841945"/>
                  </a:cubicBezTo>
                  <a:cubicBezTo>
                    <a:pt x="634936" y="1841945"/>
                    <a:pt x="636333" y="1843341"/>
                    <a:pt x="637730" y="1844739"/>
                  </a:cubicBezTo>
                  <a:cubicBezTo>
                    <a:pt x="639128" y="1846136"/>
                    <a:pt x="641921" y="1846136"/>
                    <a:pt x="643318" y="1847533"/>
                  </a:cubicBezTo>
                  <a:cubicBezTo>
                    <a:pt x="644715" y="1847533"/>
                    <a:pt x="644715" y="1848930"/>
                    <a:pt x="647510" y="1848930"/>
                  </a:cubicBezTo>
                  <a:cubicBezTo>
                    <a:pt x="648906" y="1848930"/>
                    <a:pt x="648906" y="1848930"/>
                    <a:pt x="650303" y="1848930"/>
                  </a:cubicBezTo>
                  <a:cubicBezTo>
                    <a:pt x="651700" y="1848930"/>
                    <a:pt x="654495" y="1850326"/>
                    <a:pt x="655891" y="1848930"/>
                  </a:cubicBezTo>
                  <a:cubicBezTo>
                    <a:pt x="657288" y="1848930"/>
                    <a:pt x="658685" y="1848930"/>
                    <a:pt x="658685" y="1848930"/>
                  </a:cubicBezTo>
                  <a:cubicBezTo>
                    <a:pt x="658685" y="1848930"/>
                    <a:pt x="660083" y="1847533"/>
                    <a:pt x="660083" y="1847533"/>
                  </a:cubicBezTo>
                  <a:cubicBezTo>
                    <a:pt x="661480" y="1846136"/>
                    <a:pt x="660083" y="1844739"/>
                    <a:pt x="661480" y="1844739"/>
                  </a:cubicBezTo>
                  <a:cubicBezTo>
                    <a:pt x="662876" y="1846136"/>
                    <a:pt x="662876" y="1846136"/>
                    <a:pt x="664273" y="1847533"/>
                  </a:cubicBezTo>
                  <a:cubicBezTo>
                    <a:pt x="667068" y="1848930"/>
                    <a:pt x="667068" y="1850326"/>
                    <a:pt x="668465" y="1853121"/>
                  </a:cubicBezTo>
                  <a:cubicBezTo>
                    <a:pt x="669861" y="1854518"/>
                    <a:pt x="669861" y="1857311"/>
                    <a:pt x="669861" y="1858709"/>
                  </a:cubicBezTo>
                  <a:cubicBezTo>
                    <a:pt x="669861" y="1860106"/>
                    <a:pt x="669861" y="1861503"/>
                    <a:pt x="669861" y="1862900"/>
                  </a:cubicBezTo>
                  <a:cubicBezTo>
                    <a:pt x="671258" y="1867091"/>
                    <a:pt x="672655" y="1869885"/>
                    <a:pt x="668465" y="1872679"/>
                  </a:cubicBezTo>
                  <a:cubicBezTo>
                    <a:pt x="665670" y="1874076"/>
                    <a:pt x="661480" y="1874076"/>
                    <a:pt x="657288" y="1876870"/>
                  </a:cubicBezTo>
                  <a:cubicBezTo>
                    <a:pt x="653098" y="1879664"/>
                    <a:pt x="648906" y="1879664"/>
                    <a:pt x="644715" y="1881061"/>
                  </a:cubicBezTo>
                  <a:cubicBezTo>
                    <a:pt x="640525" y="1882458"/>
                    <a:pt x="636333" y="1882458"/>
                    <a:pt x="633540" y="1883855"/>
                  </a:cubicBezTo>
                  <a:cubicBezTo>
                    <a:pt x="632143" y="1885251"/>
                    <a:pt x="629348" y="1885251"/>
                    <a:pt x="627951" y="1886649"/>
                  </a:cubicBezTo>
                  <a:cubicBezTo>
                    <a:pt x="625158" y="1886649"/>
                    <a:pt x="626555" y="1888046"/>
                    <a:pt x="627951" y="1890840"/>
                  </a:cubicBezTo>
                  <a:cubicBezTo>
                    <a:pt x="627951" y="1892236"/>
                    <a:pt x="633540" y="1895031"/>
                    <a:pt x="630745" y="1895031"/>
                  </a:cubicBezTo>
                  <a:cubicBezTo>
                    <a:pt x="632143" y="1897825"/>
                    <a:pt x="633540" y="1902016"/>
                    <a:pt x="629348" y="1900619"/>
                  </a:cubicBezTo>
                  <a:cubicBezTo>
                    <a:pt x="627951" y="1899221"/>
                    <a:pt x="629348" y="1902016"/>
                    <a:pt x="629348" y="1903413"/>
                  </a:cubicBezTo>
                  <a:cubicBezTo>
                    <a:pt x="629348" y="1904810"/>
                    <a:pt x="626555" y="1904810"/>
                    <a:pt x="625158" y="1904810"/>
                  </a:cubicBezTo>
                  <a:cubicBezTo>
                    <a:pt x="622363" y="1904810"/>
                    <a:pt x="619570" y="1903413"/>
                    <a:pt x="618173" y="1902016"/>
                  </a:cubicBezTo>
                  <a:cubicBezTo>
                    <a:pt x="616775" y="1900619"/>
                    <a:pt x="616775" y="1899221"/>
                    <a:pt x="615378" y="1899221"/>
                  </a:cubicBezTo>
                  <a:cubicBezTo>
                    <a:pt x="612585" y="1899221"/>
                    <a:pt x="611188" y="1896428"/>
                    <a:pt x="606996" y="1896428"/>
                  </a:cubicBezTo>
                  <a:cubicBezTo>
                    <a:pt x="604203" y="1896428"/>
                    <a:pt x="600011" y="1893634"/>
                    <a:pt x="597218" y="1893634"/>
                  </a:cubicBezTo>
                  <a:cubicBezTo>
                    <a:pt x="594423" y="1892236"/>
                    <a:pt x="593026" y="1892236"/>
                    <a:pt x="591630" y="1890840"/>
                  </a:cubicBezTo>
                  <a:cubicBezTo>
                    <a:pt x="590233" y="1889443"/>
                    <a:pt x="590233" y="1890840"/>
                    <a:pt x="591630" y="1892236"/>
                  </a:cubicBezTo>
                  <a:cubicBezTo>
                    <a:pt x="593026" y="1893634"/>
                    <a:pt x="593026" y="1895031"/>
                    <a:pt x="594423" y="1895031"/>
                  </a:cubicBezTo>
                  <a:cubicBezTo>
                    <a:pt x="598615" y="1896428"/>
                    <a:pt x="601408" y="1896428"/>
                    <a:pt x="602805" y="1902016"/>
                  </a:cubicBezTo>
                  <a:cubicBezTo>
                    <a:pt x="602805" y="1903413"/>
                    <a:pt x="602805" y="1904810"/>
                    <a:pt x="601408" y="1904810"/>
                  </a:cubicBezTo>
                  <a:cubicBezTo>
                    <a:pt x="600011" y="1904810"/>
                    <a:pt x="600011" y="1907604"/>
                    <a:pt x="601408" y="1907604"/>
                  </a:cubicBezTo>
                  <a:cubicBezTo>
                    <a:pt x="602805" y="1911795"/>
                    <a:pt x="601408" y="1917383"/>
                    <a:pt x="598615" y="1921574"/>
                  </a:cubicBezTo>
                  <a:cubicBezTo>
                    <a:pt x="597218" y="1925765"/>
                    <a:pt x="593026" y="1929956"/>
                    <a:pt x="591630" y="1934146"/>
                  </a:cubicBezTo>
                  <a:cubicBezTo>
                    <a:pt x="588835" y="1938338"/>
                    <a:pt x="587438" y="1942529"/>
                    <a:pt x="583248" y="1946720"/>
                  </a:cubicBezTo>
                  <a:cubicBezTo>
                    <a:pt x="579056" y="1950911"/>
                    <a:pt x="577660" y="1955101"/>
                    <a:pt x="574865" y="1959293"/>
                  </a:cubicBezTo>
                  <a:cubicBezTo>
                    <a:pt x="572071" y="1962086"/>
                    <a:pt x="569278" y="1964881"/>
                    <a:pt x="565086" y="1967675"/>
                  </a:cubicBezTo>
                  <a:cubicBezTo>
                    <a:pt x="563690" y="1969071"/>
                    <a:pt x="560895" y="1969071"/>
                    <a:pt x="560895" y="1970469"/>
                  </a:cubicBezTo>
                  <a:cubicBezTo>
                    <a:pt x="559498" y="1971866"/>
                    <a:pt x="559498" y="1971866"/>
                    <a:pt x="556705" y="1971866"/>
                  </a:cubicBezTo>
                  <a:cubicBezTo>
                    <a:pt x="553910" y="1971866"/>
                    <a:pt x="552513" y="1977454"/>
                    <a:pt x="549720" y="1976056"/>
                  </a:cubicBezTo>
                  <a:cubicBezTo>
                    <a:pt x="549720" y="1978851"/>
                    <a:pt x="546925" y="1976056"/>
                    <a:pt x="546925" y="1976056"/>
                  </a:cubicBezTo>
                  <a:cubicBezTo>
                    <a:pt x="545528" y="1976056"/>
                    <a:pt x="546925" y="1974660"/>
                    <a:pt x="546925" y="1974660"/>
                  </a:cubicBezTo>
                  <a:cubicBezTo>
                    <a:pt x="545528" y="1974660"/>
                    <a:pt x="545528" y="1977454"/>
                    <a:pt x="544131" y="1974660"/>
                  </a:cubicBezTo>
                  <a:cubicBezTo>
                    <a:pt x="544131" y="1973263"/>
                    <a:pt x="545528" y="1971866"/>
                    <a:pt x="544131" y="1971866"/>
                  </a:cubicBezTo>
                  <a:cubicBezTo>
                    <a:pt x="544131" y="1971866"/>
                    <a:pt x="541338" y="1971866"/>
                    <a:pt x="541338" y="1970469"/>
                  </a:cubicBezTo>
                  <a:cubicBezTo>
                    <a:pt x="539940" y="1970469"/>
                    <a:pt x="541338" y="1971866"/>
                    <a:pt x="541338" y="1971866"/>
                  </a:cubicBezTo>
                  <a:cubicBezTo>
                    <a:pt x="539940" y="1971866"/>
                    <a:pt x="539940" y="1969071"/>
                    <a:pt x="538543" y="1967675"/>
                  </a:cubicBezTo>
                  <a:cubicBezTo>
                    <a:pt x="537146" y="1967675"/>
                    <a:pt x="535750" y="1966278"/>
                    <a:pt x="535750" y="1964881"/>
                  </a:cubicBezTo>
                  <a:cubicBezTo>
                    <a:pt x="532955" y="1963484"/>
                    <a:pt x="530161" y="1960690"/>
                    <a:pt x="527368" y="1959293"/>
                  </a:cubicBezTo>
                  <a:cubicBezTo>
                    <a:pt x="523176" y="1956499"/>
                    <a:pt x="520383" y="1953705"/>
                    <a:pt x="516191" y="1950911"/>
                  </a:cubicBezTo>
                  <a:cubicBezTo>
                    <a:pt x="514795" y="1948116"/>
                    <a:pt x="513398" y="1948116"/>
                    <a:pt x="512000" y="1945323"/>
                  </a:cubicBezTo>
                  <a:cubicBezTo>
                    <a:pt x="510603" y="1942529"/>
                    <a:pt x="509206" y="1941131"/>
                    <a:pt x="510603" y="1939735"/>
                  </a:cubicBezTo>
                  <a:cubicBezTo>
                    <a:pt x="512000" y="1941131"/>
                    <a:pt x="513398" y="1948116"/>
                    <a:pt x="517588" y="1946720"/>
                  </a:cubicBezTo>
                  <a:cubicBezTo>
                    <a:pt x="517588" y="1945323"/>
                    <a:pt x="514795" y="1942529"/>
                    <a:pt x="513398" y="1941131"/>
                  </a:cubicBezTo>
                  <a:cubicBezTo>
                    <a:pt x="512000" y="1938338"/>
                    <a:pt x="514795" y="1936941"/>
                    <a:pt x="516191" y="1935544"/>
                  </a:cubicBezTo>
                  <a:cubicBezTo>
                    <a:pt x="517588" y="1932750"/>
                    <a:pt x="518985" y="1932750"/>
                    <a:pt x="520383" y="1929956"/>
                  </a:cubicBezTo>
                  <a:cubicBezTo>
                    <a:pt x="521780" y="1928559"/>
                    <a:pt x="523176" y="1925765"/>
                    <a:pt x="524573" y="1928559"/>
                  </a:cubicBezTo>
                  <a:cubicBezTo>
                    <a:pt x="525970" y="1931353"/>
                    <a:pt x="525970" y="1934146"/>
                    <a:pt x="528765" y="1938338"/>
                  </a:cubicBezTo>
                  <a:cubicBezTo>
                    <a:pt x="531558" y="1941131"/>
                    <a:pt x="532955" y="1942529"/>
                    <a:pt x="535750" y="1943926"/>
                  </a:cubicBezTo>
                  <a:cubicBezTo>
                    <a:pt x="538543" y="1945323"/>
                    <a:pt x="541338" y="1946720"/>
                    <a:pt x="544131" y="1945323"/>
                  </a:cubicBezTo>
                  <a:cubicBezTo>
                    <a:pt x="545528" y="1945323"/>
                    <a:pt x="546925" y="1943926"/>
                    <a:pt x="548323" y="1945323"/>
                  </a:cubicBezTo>
                  <a:cubicBezTo>
                    <a:pt x="548323" y="1946720"/>
                    <a:pt x="548323" y="1946720"/>
                    <a:pt x="548323" y="1948116"/>
                  </a:cubicBezTo>
                  <a:cubicBezTo>
                    <a:pt x="551116" y="1948116"/>
                    <a:pt x="556705" y="1936941"/>
                    <a:pt x="558101" y="1939735"/>
                  </a:cubicBezTo>
                  <a:cubicBezTo>
                    <a:pt x="556705" y="1943926"/>
                    <a:pt x="551116" y="1946720"/>
                    <a:pt x="551116" y="1950911"/>
                  </a:cubicBezTo>
                  <a:cubicBezTo>
                    <a:pt x="555308" y="1952308"/>
                    <a:pt x="558101" y="1943926"/>
                    <a:pt x="560895" y="1942529"/>
                  </a:cubicBezTo>
                  <a:cubicBezTo>
                    <a:pt x="563690" y="1939735"/>
                    <a:pt x="566483" y="1935544"/>
                    <a:pt x="569278" y="1932750"/>
                  </a:cubicBezTo>
                  <a:cubicBezTo>
                    <a:pt x="570675" y="1931353"/>
                    <a:pt x="570675" y="1929956"/>
                    <a:pt x="570675" y="1928559"/>
                  </a:cubicBezTo>
                  <a:cubicBezTo>
                    <a:pt x="570675" y="1927161"/>
                    <a:pt x="569278" y="1927161"/>
                    <a:pt x="569278" y="1927161"/>
                  </a:cubicBezTo>
                  <a:cubicBezTo>
                    <a:pt x="567880" y="1922971"/>
                    <a:pt x="576263" y="1915986"/>
                    <a:pt x="576263" y="1911795"/>
                  </a:cubicBezTo>
                  <a:cubicBezTo>
                    <a:pt x="577660" y="1907604"/>
                    <a:pt x="579056" y="1904810"/>
                    <a:pt x="580453" y="1900619"/>
                  </a:cubicBezTo>
                  <a:cubicBezTo>
                    <a:pt x="581850" y="1897825"/>
                    <a:pt x="583248" y="1892236"/>
                    <a:pt x="583248" y="1889443"/>
                  </a:cubicBezTo>
                  <a:cubicBezTo>
                    <a:pt x="583248" y="1888046"/>
                    <a:pt x="581850" y="1886649"/>
                    <a:pt x="583248" y="1885251"/>
                  </a:cubicBezTo>
                  <a:cubicBezTo>
                    <a:pt x="584645" y="1885251"/>
                    <a:pt x="583248" y="1882458"/>
                    <a:pt x="583248" y="1882458"/>
                  </a:cubicBezTo>
                  <a:cubicBezTo>
                    <a:pt x="580453" y="1879664"/>
                    <a:pt x="584645" y="1878266"/>
                    <a:pt x="583248" y="1876870"/>
                  </a:cubicBezTo>
                  <a:cubicBezTo>
                    <a:pt x="581850" y="1872679"/>
                    <a:pt x="579056" y="1879664"/>
                    <a:pt x="579056" y="1881061"/>
                  </a:cubicBezTo>
                  <a:cubicBezTo>
                    <a:pt x="577660" y="1883855"/>
                    <a:pt x="576263" y="1889443"/>
                    <a:pt x="573468" y="1892236"/>
                  </a:cubicBezTo>
                  <a:cubicBezTo>
                    <a:pt x="572071" y="1893634"/>
                    <a:pt x="572071" y="1889443"/>
                    <a:pt x="570675" y="1890840"/>
                  </a:cubicBezTo>
                  <a:cubicBezTo>
                    <a:pt x="566483" y="1892236"/>
                    <a:pt x="569278" y="1890840"/>
                    <a:pt x="567880" y="1888046"/>
                  </a:cubicBezTo>
                  <a:cubicBezTo>
                    <a:pt x="566483" y="1888046"/>
                    <a:pt x="567880" y="1889443"/>
                    <a:pt x="566483" y="1889443"/>
                  </a:cubicBezTo>
                  <a:cubicBezTo>
                    <a:pt x="565086" y="1888046"/>
                    <a:pt x="566483" y="1886649"/>
                    <a:pt x="563690" y="1888046"/>
                  </a:cubicBezTo>
                  <a:cubicBezTo>
                    <a:pt x="562293" y="1889443"/>
                    <a:pt x="560895" y="1886649"/>
                    <a:pt x="559498" y="1885251"/>
                  </a:cubicBezTo>
                  <a:cubicBezTo>
                    <a:pt x="558101" y="1885251"/>
                    <a:pt x="558101" y="1886649"/>
                    <a:pt x="556705" y="1885251"/>
                  </a:cubicBezTo>
                  <a:cubicBezTo>
                    <a:pt x="555308" y="1883855"/>
                    <a:pt x="555308" y="1883855"/>
                    <a:pt x="556705" y="1882458"/>
                  </a:cubicBezTo>
                  <a:cubicBezTo>
                    <a:pt x="556705" y="1881061"/>
                    <a:pt x="558101" y="1879664"/>
                    <a:pt x="559498" y="1876870"/>
                  </a:cubicBezTo>
                  <a:cubicBezTo>
                    <a:pt x="560895" y="1872679"/>
                    <a:pt x="563690" y="1868488"/>
                    <a:pt x="565086" y="1864296"/>
                  </a:cubicBezTo>
                  <a:cubicBezTo>
                    <a:pt x="567880" y="1858709"/>
                    <a:pt x="569278" y="1851724"/>
                    <a:pt x="570675" y="1844739"/>
                  </a:cubicBezTo>
                  <a:cubicBezTo>
                    <a:pt x="572071" y="1841945"/>
                    <a:pt x="572071" y="1839151"/>
                    <a:pt x="572071" y="1836356"/>
                  </a:cubicBezTo>
                  <a:cubicBezTo>
                    <a:pt x="572071" y="1833563"/>
                    <a:pt x="573468" y="1833563"/>
                    <a:pt x="576263" y="1832166"/>
                  </a:cubicBezTo>
                  <a:cubicBezTo>
                    <a:pt x="577660" y="1830769"/>
                    <a:pt x="576263" y="1829371"/>
                    <a:pt x="579056" y="1827975"/>
                  </a:cubicBezTo>
                  <a:cubicBezTo>
                    <a:pt x="580453" y="1826578"/>
                    <a:pt x="581850" y="1826578"/>
                    <a:pt x="583248" y="1826578"/>
                  </a:cubicBezTo>
                  <a:cubicBezTo>
                    <a:pt x="586041" y="1825181"/>
                    <a:pt x="587438" y="1826578"/>
                    <a:pt x="590233" y="1826578"/>
                  </a:cubicBezTo>
                  <a:cubicBezTo>
                    <a:pt x="591630" y="1826578"/>
                    <a:pt x="593026" y="1825181"/>
                    <a:pt x="594423" y="1825181"/>
                  </a:cubicBezTo>
                  <a:cubicBezTo>
                    <a:pt x="595820" y="1825181"/>
                    <a:pt x="601408" y="1823784"/>
                    <a:pt x="601408" y="1823784"/>
                  </a:cubicBezTo>
                  <a:cubicBezTo>
                    <a:pt x="601408" y="1822386"/>
                    <a:pt x="598615" y="1822386"/>
                    <a:pt x="597218" y="1822386"/>
                  </a:cubicBezTo>
                  <a:cubicBezTo>
                    <a:pt x="595820" y="1822386"/>
                    <a:pt x="594423" y="1823784"/>
                    <a:pt x="594423" y="1822386"/>
                  </a:cubicBezTo>
                  <a:cubicBezTo>
                    <a:pt x="593026" y="1822386"/>
                    <a:pt x="581850" y="1815401"/>
                    <a:pt x="579056" y="1814005"/>
                  </a:cubicBezTo>
                  <a:cubicBezTo>
                    <a:pt x="576263" y="1812608"/>
                    <a:pt x="573468" y="1812608"/>
                    <a:pt x="570675" y="1811211"/>
                  </a:cubicBezTo>
                  <a:cubicBezTo>
                    <a:pt x="567880" y="1811211"/>
                    <a:pt x="562293" y="1808416"/>
                    <a:pt x="560895" y="1805623"/>
                  </a:cubicBezTo>
                  <a:cubicBezTo>
                    <a:pt x="559498" y="1804226"/>
                    <a:pt x="558101" y="1801431"/>
                    <a:pt x="556705" y="1800035"/>
                  </a:cubicBezTo>
                  <a:cubicBezTo>
                    <a:pt x="556705" y="1798638"/>
                    <a:pt x="556705" y="1794446"/>
                    <a:pt x="556705" y="1793050"/>
                  </a:cubicBezTo>
                  <a:cubicBezTo>
                    <a:pt x="558101" y="1788859"/>
                    <a:pt x="559498" y="1783271"/>
                    <a:pt x="559498" y="1779080"/>
                  </a:cubicBezTo>
                  <a:cubicBezTo>
                    <a:pt x="559498" y="1776286"/>
                    <a:pt x="565086" y="1779080"/>
                    <a:pt x="566483" y="1779080"/>
                  </a:cubicBezTo>
                  <a:cubicBezTo>
                    <a:pt x="569278" y="1780476"/>
                    <a:pt x="569278" y="1779080"/>
                    <a:pt x="570675" y="1777683"/>
                  </a:cubicBezTo>
                  <a:cubicBezTo>
                    <a:pt x="570675" y="1777683"/>
                    <a:pt x="576263" y="1779080"/>
                    <a:pt x="577660" y="1779080"/>
                  </a:cubicBezTo>
                  <a:cubicBezTo>
                    <a:pt x="580453" y="1781874"/>
                    <a:pt x="576263" y="1786065"/>
                    <a:pt x="577660" y="1788859"/>
                  </a:cubicBezTo>
                  <a:cubicBezTo>
                    <a:pt x="579056" y="1791653"/>
                    <a:pt x="583248" y="1795844"/>
                    <a:pt x="586041" y="1794446"/>
                  </a:cubicBezTo>
                  <a:cubicBezTo>
                    <a:pt x="586041" y="1793050"/>
                    <a:pt x="590233" y="1793050"/>
                    <a:pt x="591630" y="1794446"/>
                  </a:cubicBezTo>
                  <a:cubicBezTo>
                    <a:pt x="593026" y="1797241"/>
                    <a:pt x="602805" y="1800035"/>
                    <a:pt x="606996" y="1800035"/>
                  </a:cubicBezTo>
                  <a:cubicBezTo>
                    <a:pt x="608393" y="1800035"/>
                    <a:pt x="605600" y="1801431"/>
                    <a:pt x="606996" y="1801431"/>
                  </a:cubicBezTo>
                  <a:cubicBezTo>
                    <a:pt x="608393" y="1802829"/>
                    <a:pt x="609790" y="1802829"/>
                    <a:pt x="611188" y="1802829"/>
                  </a:cubicBezTo>
                  <a:cubicBezTo>
                    <a:pt x="613981" y="1802829"/>
                    <a:pt x="619570" y="1804226"/>
                    <a:pt x="622363" y="1805623"/>
                  </a:cubicBezTo>
                  <a:cubicBezTo>
                    <a:pt x="625158" y="1807020"/>
                    <a:pt x="639128" y="1808416"/>
                    <a:pt x="640525" y="1808416"/>
                  </a:cubicBezTo>
                  <a:cubicBezTo>
                    <a:pt x="643318" y="1808416"/>
                    <a:pt x="643318" y="1807020"/>
                    <a:pt x="643318" y="1805623"/>
                  </a:cubicBezTo>
                  <a:cubicBezTo>
                    <a:pt x="643318" y="1804226"/>
                    <a:pt x="641921" y="1802829"/>
                    <a:pt x="640525" y="1801431"/>
                  </a:cubicBezTo>
                  <a:cubicBezTo>
                    <a:pt x="637730" y="1798638"/>
                    <a:pt x="634936" y="1795844"/>
                    <a:pt x="633540" y="1791653"/>
                  </a:cubicBezTo>
                  <a:cubicBezTo>
                    <a:pt x="632143" y="1787461"/>
                    <a:pt x="630745" y="1784668"/>
                    <a:pt x="632143" y="1780476"/>
                  </a:cubicBezTo>
                  <a:cubicBezTo>
                    <a:pt x="632143" y="1776286"/>
                    <a:pt x="633540" y="1772095"/>
                    <a:pt x="636333" y="1767904"/>
                  </a:cubicBezTo>
                  <a:cubicBezTo>
                    <a:pt x="636333" y="1767904"/>
                    <a:pt x="637730" y="1767904"/>
                    <a:pt x="637730" y="1769301"/>
                  </a:cubicBezTo>
                  <a:cubicBezTo>
                    <a:pt x="637730" y="1770698"/>
                    <a:pt x="637730" y="1774889"/>
                    <a:pt x="639128" y="1776286"/>
                  </a:cubicBezTo>
                  <a:cubicBezTo>
                    <a:pt x="639128" y="1777683"/>
                    <a:pt x="640525" y="1777683"/>
                    <a:pt x="641921" y="1777683"/>
                  </a:cubicBezTo>
                  <a:cubicBezTo>
                    <a:pt x="641921" y="1777683"/>
                    <a:pt x="640525" y="1769301"/>
                    <a:pt x="640525" y="1767904"/>
                  </a:cubicBezTo>
                  <a:cubicBezTo>
                    <a:pt x="641921" y="1765110"/>
                    <a:pt x="643318" y="1762316"/>
                    <a:pt x="646113" y="1759522"/>
                  </a:cubicBezTo>
                  <a:cubicBezTo>
                    <a:pt x="648906" y="1758125"/>
                    <a:pt x="650303" y="1756728"/>
                    <a:pt x="653098" y="1756728"/>
                  </a:cubicBezTo>
                  <a:cubicBezTo>
                    <a:pt x="654495" y="1756728"/>
                    <a:pt x="655891" y="1755331"/>
                    <a:pt x="655891" y="1756728"/>
                  </a:cubicBezTo>
                  <a:cubicBezTo>
                    <a:pt x="657288" y="1758125"/>
                    <a:pt x="655891" y="1759522"/>
                    <a:pt x="658685" y="1759522"/>
                  </a:cubicBezTo>
                  <a:cubicBezTo>
                    <a:pt x="661480" y="1759522"/>
                    <a:pt x="661480" y="1758125"/>
                    <a:pt x="661480" y="1760919"/>
                  </a:cubicBezTo>
                  <a:cubicBezTo>
                    <a:pt x="662876" y="1762316"/>
                    <a:pt x="664273" y="1760919"/>
                    <a:pt x="664273" y="1762316"/>
                  </a:cubicBezTo>
                  <a:cubicBezTo>
                    <a:pt x="664273" y="1762316"/>
                    <a:pt x="664273" y="1763713"/>
                    <a:pt x="664273" y="1763713"/>
                  </a:cubicBezTo>
                  <a:cubicBezTo>
                    <a:pt x="664273" y="1766507"/>
                    <a:pt x="661480" y="1772095"/>
                    <a:pt x="662876" y="1773492"/>
                  </a:cubicBezTo>
                  <a:cubicBezTo>
                    <a:pt x="662876" y="1773492"/>
                    <a:pt x="665670" y="1776286"/>
                    <a:pt x="665670" y="1776286"/>
                  </a:cubicBezTo>
                  <a:cubicBezTo>
                    <a:pt x="665670" y="1777683"/>
                    <a:pt x="665670" y="1780476"/>
                    <a:pt x="667068" y="1781874"/>
                  </a:cubicBezTo>
                  <a:cubicBezTo>
                    <a:pt x="668465" y="1783271"/>
                    <a:pt x="667068" y="1786065"/>
                    <a:pt x="668465" y="1787461"/>
                  </a:cubicBezTo>
                  <a:cubicBezTo>
                    <a:pt x="669861" y="1788859"/>
                    <a:pt x="671258" y="1787461"/>
                    <a:pt x="672655" y="1790256"/>
                  </a:cubicBezTo>
                  <a:cubicBezTo>
                    <a:pt x="674053" y="1791653"/>
                    <a:pt x="672655" y="1794446"/>
                    <a:pt x="674053" y="1795844"/>
                  </a:cubicBezTo>
                  <a:cubicBezTo>
                    <a:pt x="675450" y="1797241"/>
                    <a:pt x="676846" y="1798638"/>
                    <a:pt x="675450" y="1801431"/>
                  </a:cubicBezTo>
                  <a:cubicBezTo>
                    <a:pt x="675450" y="1802829"/>
                    <a:pt x="674053" y="1802829"/>
                    <a:pt x="674053" y="1804226"/>
                  </a:cubicBezTo>
                  <a:cubicBezTo>
                    <a:pt x="674053" y="1804226"/>
                    <a:pt x="672655" y="1804226"/>
                    <a:pt x="672655" y="1805623"/>
                  </a:cubicBezTo>
                  <a:cubicBezTo>
                    <a:pt x="672655" y="1807020"/>
                    <a:pt x="671258" y="1808416"/>
                    <a:pt x="671258" y="1809814"/>
                  </a:cubicBezTo>
                  <a:cubicBezTo>
                    <a:pt x="669861" y="1814005"/>
                    <a:pt x="672655" y="1815401"/>
                    <a:pt x="676846" y="1816799"/>
                  </a:cubicBezTo>
                  <a:cubicBezTo>
                    <a:pt x="681038" y="1818196"/>
                    <a:pt x="685228" y="1822386"/>
                    <a:pt x="689420" y="1823784"/>
                  </a:cubicBezTo>
                  <a:cubicBezTo>
                    <a:pt x="695008" y="1826578"/>
                    <a:pt x="701993" y="1826578"/>
                    <a:pt x="707580" y="1829371"/>
                  </a:cubicBezTo>
                  <a:cubicBezTo>
                    <a:pt x="711771" y="1830769"/>
                    <a:pt x="715963" y="1832166"/>
                    <a:pt x="718756" y="1836356"/>
                  </a:cubicBezTo>
                  <a:cubicBezTo>
                    <a:pt x="720153" y="1837754"/>
                    <a:pt x="721550" y="1839151"/>
                    <a:pt x="722948" y="1841945"/>
                  </a:cubicBezTo>
                  <a:cubicBezTo>
                    <a:pt x="724345" y="1843341"/>
                    <a:pt x="721550" y="1843341"/>
                    <a:pt x="720153" y="1844739"/>
                  </a:cubicBezTo>
                  <a:cubicBezTo>
                    <a:pt x="720153" y="1846136"/>
                    <a:pt x="720153" y="1848930"/>
                    <a:pt x="720153" y="1848930"/>
                  </a:cubicBezTo>
                  <a:cubicBezTo>
                    <a:pt x="717360" y="1843341"/>
                    <a:pt x="720153" y="1846136"/>
                    <a:pt x="718756" y="1846136"/>
                  </a:cubicBezTo>
                  <a:close/>
                  <a:moveTo>
                    <a:pt x="854265" y="2027746"/>
                  </a:moveTo>
                  <a:cubicBezTo>
                    <a:pt x="852868" y="2034731"/>
                    <a:pt x="850075" y="2043113"/>
                    <a:pt x="850075" y="2050098"/>
                  </a:cubicBezTo>
                  <a:cubicBezTo>
                    <a:pt x="850075" y="2054289"/>
                    <a:pt x="848678" y="2058480"/>
                    <a:pt x="847280" y="2062671"/>
                  </a:cubicBezTo>
                  <a:cubicBezTo>
                    <a:pt x="847280" y="2065465"/>
                    <a:pt x="847280" y="2069656"/>
                    <a:pt x="844486" y="2073846"/>
                  </a:cubicBezTo>
                  <a:cubicBezTo>
                    <a:pt x="843090" y="2076641"/>
                    <a:pt x="843090" y="2080831"/>
                    <a:pt x="843090" y="2083626"/>
                  </a:cubicBezTo>
                  <a:cubicBezTo>
                    <a:pt x="843090" y="2087816"/>
                    <a:pt x="841693" y="2083626"/>
                    <a:pt x="838898" y="2085023"/>
                  </a:cubicBezTo>
                  <a:cubicBezTo>
                    <a:pt x="838898" y="2085023"/>
                    <a:pt x="837501" y="2083626"/>
                    <a:pt x="837501" y="2083626"/>
                  </a:cubicBezTo>
                  <a:cubicBezTo>
                    <a:pt x="837501" y="2083626"/>
                    <a:pt x="836105" y="2083626"/>
                    <a:pt x="836105" y="2085023"/>
                  </a:cubicBezTo>
                  <a:cubicBezTo>
                    <a:pt x="834708" y="2085023"/>
                    <a:pt x="834708" y="2082229"/>
                    <a:pt x="834708" y="2080831"/>
                  </a:cubicBezTo>
                  <a:cubicBezTo>
                    <a:pt x="834708" y="2078038"/>
                    <a:pt x="831913" y="2076641"/>
                    <a:pt x="831913" y="2075244"/>
                  </a:cubicBezTo>
                  <a:cubicBezTo>
                    <a:pt x="831913" y="2072450"/>
                    <a:pt x="830516" y="2071053"/>
                    <a:pt x="829120" y="2068259"/>
                  </a:cubicBezTo>
                  <a:cubicBezTo>
                    <a:pt x="827723" y="2066861"/>
                    <a:pt x="824928" y="2057083"/>
                    <a:pt x="829120" y="2059876"/>
                  </a:cubicBezTo>
                  <a:cubicBezTo>
                    <a:pt x="831913" y="2061274"/>
                    <a:pt x="831913" y="2065465"/>
                    <a:pt x="836105" y="2066861"/>
                  </a:cubicBezTo>
                  <a:cubicBezTo>
                    <a:pt x="838898" y="2065465"/>
                    <a:pt x="837501" y="2059876"/>
                    <a:pt x="837501" y="2057083"/>
                  </a:cubicBezTo>
                  <a:cubicBezTo>
                    <a:pt x="837501" y="2052891"/>
                    <a:pt x="840295" y="2047304"/>
                    <a:pt x="840295" y="2043113"/>
                  </a:cubicBezTo>
                  <a:cubicBezTo>
                    <a:pt x="841693" y="2037525"/>
                    <a:pt x="841693" y="2033334"/>
                    <a:pt x="843090" y="2027746"/>
                  </a:cubicBezTo>
                  <a:cubicBezTo>
                    <a:pt x="844486" y="2023555"/>
                    <a:pt x="841693" y="2023555"/>
                    <a:pt x="838898" y="2024951"/>
                  </a:cubicBezTo>
                  <a:cubicBezTo>
                    <a:pt x="834708" y="2026349"/>
                    <a:pt x="831913" y="2027746"/>
                    <a:pt x="826325" y="2029143"/>
                  </a:cubicBezTo>
                  <a:cubicBezTo>
                    <a:pt x="823531" y="2029143"/>
                    <a:pt x="817943" y="2030540"/>
                    <a:pt x="816546" y="2031936"/>
                  </a:cubicBezTo>
                  <a:cubicBezTo>
                    <a:pt x="815150" y="2033334"/>
                    <a:pt x="816546" y="2034731"/>
                    <a:pt x="815150" y="2036128"/>
                  </a:cubicBezTo>
                  <a:cubicBezTo>
                    <a:pt x="813753" y="2037525"/>
                    <a:pt x="812355" y="2038921"/>
                    <a:pt x="810958" y="2040319"/>
                  </a:cubicBezTo>
                  <a:cubicBezTo>
                    <a:pt x="808165" y="2043113"/>
                    <a:pt x="805370" y="2044510"/>
                    <a:pt x="802576" y="2040319"/>
                  </a:cubicBezTo>
                  <a:cubicBezTo>
                    <a:pt x="801180" y="2037525"/>
                    <a:pt x="794195" y="2034731"/>
                    <a:pt x="795591" y="2030540"/>
                  </a:cubicBezTo>
                  <a:cubicBezTo>
                    <a:pt x="796988" y="2027746"/>
                    <a:pt x="796988" y="2026349"/>
                    <a:pt x="798385" y="2024951"/>
                  </a:cubicBezTo>
                  <a:cubicBezTo>
                    <a:pt x="799783" y="2022158"/>
                    <a:pt x="801180" y="2019364"/>
                    <a:pt x="802576" y="2016570"/>
                  </a:cubicBezTo>
                  <a:cubicBezTo>
                    <a:pt x="802576" y="2016570"/>
                    <a:pt x="803973" y="2015173"/>
                    <a:pt x="803973" y="2015173"/>
                  </a:cubicBezTo>
                  <a:cubicBezTo>
                    <a:pt x="805370" y="2016570"/>
                    <a:pt x="803973" y="2015173"/>
                    <a:pt x="803973" y="2016570"/>
                  </a:cubicBezTo>
                  <a:cubicBezTo>
                    <a:pt x="805370" y="2020761"/>
                    <a:pt x="812355" y="2012379"/>
                    <a:pt x="813753" y="2012379"/>
                  </a:cubicBezTo>
                  <a:cubicBezTo>
                    <a:pt x="816546" y="2009585"/>
                    <a:pt x="820738" y="2005394"/>
                    <a:pt x="823531" y="2002600"/>
                  </a:cubicBezTo>
                  <a:cubicBezTo>
                    <a:pt x="826325" y="1999806"/>
                    <a:pt x="829120" y="1997011"/>
                    <a:pt x="833310" y="1994218"/>
                  </a:cubicBezTo>
                  <a:cubicBezTo>
                    <a:pt x="836105" y="1992821"/>
                    <a:pt x="840295" y="1990026"/>
                    <a:pt x="840295" y="1987233"/>
                  </a:cubicBezTo>
                  <a:cubicBezTo>
                    <a:pt x="838898" y="1987233"/>
                    <a:pt x="837501" y="1990026"/>
                    <a:pt x="836105" y="1990026"/>
                  </a:cubicBezTo>
                  <a:cubicBezTo>
                    <a:pt x="837501" y="1985836"/>
                    <a:pt x="855663" y="1977454"/>
                    <a:pt x="847280" y="1973263"/>
                  </a:cubicBezTo>
                  <a:cubicBezTo>
                    <a:pt x="840295" y="1970469"/>
                    <a:pt x="830516" y="1981645"/>
                    <a:pt x="824928" y="1976056"/>
                  </a:cubicBezTo>
                  <a:cubicBezTo>
                    <a:pt x="817943" y="1969071"/>
                    <a:pt x="817943" y="1960690"/>
                    <a:pt x="824928" y="1953705"/>
                  </a:cubicBezTo>
                  <a:cubicBezTo>
                    <a:pt x="827723" y="1950911"/>
                    <a:pt x="831913" y="1946720"/>
                    <a:pt x="834708" y="1943926"/>
                  </a:cubicBezTo>
                  <a:cubicBezTo>
                    <a:pt x="837501" y="1941131"/>
                    <a:pt x="838898" y="1936941"/>
                    <a:pt x="843090" y="1936941"/>
                  </a:cubicBezTo>
                  <a:cubicBezTo>
                    <a:pt x="844486" y="1936941"/>
                    <a:pt x="845883" y="1934146"/>
                    <a:pt x="847280" y="1934146"/>
                  </a:cubicBezTo>
                  <a:cubicBezTo>
                    <a:pt x="848678" y="1934146"/>
                    <a:pt x="851471" y="1934146"/>
                    <a:pt x="852868" y="1934146"/>
                  </a:cubicBezTo>
                  <a:cubicBezTo>
                    <a:pt x="855663" y="1934146"/>
                    <a:pt x="855663" y="1936941"/>
                    <a:pt x="858456" y="1936941"/>
                  </a:cubicBezTo>
                  <a:cubicBezTo>
                    <a:pt x="859853" y="1936941"/>
                    <a:pt x="862648" y="1935544"/>
                    <a:pt x="862648" y="1934146"/>
                  </a:cubicBezTo>
                  <a:cubicBezTo>
                    <a:pt x="869633" y="1925765"/>
                    <a:pt x="868235" y="1913191"/>
                    <a:pt x="871030" y="1903413"/>
                  </a:cubicBezTo>
                  <a:cubicBezTo>
                    <a:pt x="872426" y="1899221"/>
                    <a:pt x="876618" y="1893634"/>
                    <a:pt x="876618" y="1889443"/>
                  </a:cubicBezTo>
                  <a:cubicBezTo>
                    <a:pt x="876618" y="1885251"/>
                    <a:pt x="872426" y="1879664"/>
                    <a:pt x="873823" y="1875473"/>
                  </a:cubicBezTo>
                  <a:cubicBezTo>
                    <a:pt x="875220" y="1871281"/>
                    <a:pt x="879411" y="1871281"/>
                    <a:pt x="878015" y="1875473"/>
                  </a:cubicBezTo>
                  <a:cubicBezTo>
                    <a:pt x="878015" y="1875473"/>
                    <a:pt x="876618" y="1879664"/>
                    <a:pt x="878015" y="1879664"/>
                  </a:cubicBezTo>
                  <a:cubicBezTo>
                    <a:pt x="879411" y="1879664"/>
                    <a:pt x="879411" y="1878266"/>
                    <a:pt x="879411" y="1876870"/>
                  </a:cubicBezTo>
                  <a:cubicBezTo>
                    <a:pt x="879411" y="1878266"/>
                    <a:pt x="882205" y="1881061"/>
                    <a:pt x="882205" y="1882458"/>
                  </a:cubicBezTo>
                  <a:cubicBezTo>
                    <a:pt x="882205" y="1885251"/>
                    <a:pt x="882205" y="1886649"/>
                    <a:pt x="883603" y="1888046"/>
                  </a:cubicBezTo>
                  <a:cubicBezTo>
                    <a:pt x="886396" y="1892236"/>
                    <a:pt x="886396" y="1899221"/>
                    <a:pt x="886396" y="1904810"/>
                  </a:cubicBezTo>
                  <a:cubicBezTo>
                    <a:pt x="885000" y="1911795"/>
                    <a:pt x="880808" y="1915986"/>
                    <a:pt x="878015" y="1921574"/>
                  </a:cubicBezTo>
                  <a:cubicBezTo>
                    <a:pt x="878015" y="1922971"/>
                    <a:pt x="875220" y="1932750"/>
                    <a:pt x="878015" y="1931353"/>
                  </a:cubicBezTo>
                  <a:cubicBezTo>
                    <a:pt x="879411" y="1931353"/>
                    <a:pt x="876618" y="1928559"/>
                    <a:pt x="880808" y="1929956"/>
                  </a:cubicBezTo>
                  <a:cubicBezTo>
                    <a:pt x="882205" y="1929956"/>
                    <a:pt x="885000" y="1931353"/>
                    <a:pt x="886396" y="1932750"/>
                  </a:cubicBezTo>
                  <a:cubicBezTo>
                    <a:pt x="889190" y="1934146"/>
                    <a:pt x="890588" y="1935544"/>
                    <a:pt x="891985" y="1936941"/>
                  </a:cubicBezTo>
                  <a:cubicBezTo>
                    <a:pt x="891985" y="1938338"/>
                    <a:pt x="893381" y="1939735"/>
                    <a:pt x="893381" y="1941131"/>
                  </a:cubicBezTo>
                  <a:cubicBezTo>
                    <a:pt x="893381" y="1942529"/>
                    <a:pt x="894778" y="1942529"/>
                    <a:pt x="894778" y="1943926"/>
                  </a:cubicBezTo>
                  <a:cubicBezTo>
                    <a:pt x="894778" y="1945323"/>
                    <a:pt x="894778" y="1946720"/>
                    <a:pt x="894778" y="1946720"/>
                  </a:cubicBezTo>
                  <a:cubicBezTo>
                    <a:pt x="893381" y="1948116"/>
                    <a:pt x="894778" y="1948116"/>
                    <a:pt x="896175" y="1948116"/>
                  </a:cubicBezTo>
                  <a:cubicBezTo>
                    <a:pt x="897573" y="1948116"/>
                    <a:pt x="898970" y="1949514"/>
                    <a:pt x="897573" y="1950911"/>
                  </a:cubicBezTo>
                  <a:cubicBezTo>
                    <a:pt x="893381" y="1952308"/>
                    <a:pt x="896175" y="1952308"/>
                    <a:pt x="897573" y="1955101"/>
                  </a:cubicBezTo>
                  <a:cubicBezTo>
                    <a:pt x="897573" y="1956499"/>
                    <a:pt x="893381" y="1956499"/>
                    <a:pt x="893381" y="1956499"/>
                  </a:cubicBezTo>
                  <a:cubicBezTo>
                    <a:pt x="891985" y="1956499"/>
                    <a:pt x="891985" y="1959293"/>
                    <a:pt x="890588" y="1959293"/>
                  </a:cubicBezTo>
                  <a:cubicBezTo>
                    <a:pt x="890588" y="1960690"/>
                    <a:pt x="893381" y="1959293"/>
                    <a:pt x="893381" y="1960690"/>
                  </a:cubicBezTo>
                  <a:cubicBezTo>
                    <a:pt x="891985" y="1962086"/>
                    <a:pt x="889190" y="1960690"/>
                    <a:pt x="889190" y="1962086"/>
                  </a:cubicBezTo>
                  <a:cubicBezTo>
                    <a:pt x="889190" y="1963484"/>
                    <a:pt x="890588" y="1962086"/>
                    <a:pt x="890588" y="1962086"/>
                  </a:cubicBezTo>
                  <a:cubicBezTo>
                    <a:pt x="890588" y="1964881"/>
                    <a:pt x="882205" y="1964881"/>
                    <a:pt x="879411" y="1966278"/>
                  </a:cubicBezTo>
                  <a:cubicBezTo>
                    <a:pt x="875220" y="1967675"/>
                    <a:pt x="868235" y="1969071"/>
                    <a:pt x="866838" y="1971866"/>
                  </a:cubicBezTo>
                  <a:cubicBezTo>
                    <a:pt x="864045" y="1977454"/>
                    <a:pt x="862648" y="1983041"/>
                    <a:pt x="859853" y="1988630"/>
                  </a:cubicBezTo>
                  <a:cubicBezTo>
                    <a:pt x="858456" y="1991424"/>
                    <a:pt x="855663" y="1997011"/>
                    <a:pt x="857060" y="2001203"/>
                  </a:cubicBezTo>
                  <a:cubicBezTo>
                    <a:pt x="857060" y="2003996"/>
                    <a:pt x="864045" y="1999806"/>
                    <a:pt x="866838" y="1999806"/>
                  </a:cubicBezTo>
                  <a:cubicBezTo>
                    <a:pt x="869633" y="1998409"/>
                    <a:pt x="871030" y="1992821"/>
                    <a:pt x="875220" y="1995615"/>
                  </a:cubicBezTo>
                  <a:cubicBezTo>
                    <a:pt x="879411" y="1998409"/>
                    <a:pt x="879411" y="2005394"/>
                    <a:pt x="876618" y="2009585"/>
                  </a:cubicBezTo>
                  <a:cubicBezTo>
                    <a:pt x="873823" y="2013776"/>
                    <a:pt x="868235" y="2016570"/>
                    <a:pt x="864045" y="2017966"/>
                  </a:cubicBezTo>
                  <a:cubicBezTo>
                    <a:pt x="859853" y="2017966"/>
                    <a:pt x="855663" y="2020761"/>
                    <a:pt x="854265" y="2027746"/>
                  </a:cubicBezTo>
                  <a:close/>
                  <a:moveTo>
                    <a:pt x="1030288" y="2059876"/>
                  </a:moveTo>
                  <a:cubicBezTo>
                    <a:pt x="1030288" y="2061274"/>
                    <a:pt x="1028890" y="2061274"/>
                    <a:pt x="1028890" y="2061274"/>
                  </a:cubicBezTo>
                  <a:cubicBezTo>
                    <a:pt x="1028890" y="2061274"/>
                    <a:pt x="1030288" y="2061274"/>
                    <a:pt x="1030288" y="2061274"/>
                  </a:cubicBezTo>
                  <a:cubicBezTo>
                    <a:pt x="1030288" y="2062671"/>
                    <a:pt x="1026096" y="2071053"/>
                    <a:pt x="1024700" y="2069656"/>
                  </a:cubicBezTo>
                  <a:cubicBezTo>
                    <a:pt x="1023303" y="2069656"/>
                    <a:pt x="1021905" y="2071053"/>
                    <a:pt x="1020508" y="2071053"/>
                  </a:cubicBezTo>
                  <a:cubicBezTo>
                    <a:pt x="1019111" y="2071053"/>
                    <a:pt x="1016318" y="2069656"/>
                    <a:pt x="1014920" y="2069656"/>
                  </a:cubicBezTo>
                  <a:cubicBezTo>
                    <a:pt x="1012126" y="2068259"/>
                    <a:pt x="1010730" y="2066861"/>
                    <a:pt x="1009333" y="2066861"/>
                  </a:cubicBezTo>
                  <a:cubicBezTo>
                    <a:pt x="1007935" y="2065465"/>
                    <a:pt x="1006538" y="2062671"/>
                    <a:pt x="1003745" y="2062671"/>
                  </a:cubicBezTo>
                  <a:cubicBezTo>
                    <a:pt x="998156" y="2061274"/>
                    <a:pt x="992568" y="2055686"/>
                    <a:pt x="988378" y="2052891"/>
                  </a:cubicBezTo>
                  <a:cubicBezTo>
                    <a:pt x="985583" y="2051495"/>
                    <a:pt x="984186" y="2048701"/>
                    <a:pt x="981393" y="2048701"/>
                  </a:cubicBezTo>
                  <a:cubicBezTo>
                    <a:pt x="978598" y="2048701"/>
                    <a:pt x="975805" y="2045906"/>
                    <a:pt x="973010" y="2045906"/>
                  </a:cubicBezTo>
                  <a:cubicBezTo>
                    <a:pt x="967423" y="2044510"/>
                    <a:pt x="961835" y="2040319"/>
                    <a:pt x="959040" y="2037525"/>
                  </a:cubicBezTo>
                  <a:cubicBezTo>
                    <a:pt x="957643" y="2036128"/>
                    <a:pt x="954850" y="2033334"/>
                    <a:pt x="954850" y="2031936"/>
                  </a:cubicBezTo>
                  <a:cubicBezTo>
                    <a:pt x="953453" y="2029143"/>
                    <a:pt x="952055" y="2027746"/>
                    <a:pt x="950658" y="2026349"/>
                  </a:cubicBezTo>
                  <a:cubicBezTo>
                    <a:pt x="946468" y="2022158"/>
                    <a:pt x="949261" y="2015173"/>
                    <a:pt x="946468" y="2010981"/>
                  </a:cubicBezTo>
                  <a:cubicBezTo>
                    <a:pt x="943673" y="2012379"/>
                    <a:pt x="943673" y="2019364"/>
                    <a:pt x="942276" y="2022158"/>
                  </a:cubicBezTo>
                  <a:cubicBezTo>
                    <a:pt x="940880" y="2024951"/>
                    <a:pt x="939483" y="2026349"/>
                    <a:pt x="940880" y="2029143"/>
                  </a:cubicBezTo>
                  <a:cubicBezTo>
                    <a:pt x="940880" y="2030540"/>
                    <a:pt x="942276" y="2031936"/>
                    <a:pt x="942276" y="2034731"/>
                  </a:cubicBezTo>
                  <a:cubicBezTo>
                    <a:pt x="942276" y="2038921"/>
                    <a:pt x="942276" y="2043113"/>
                    <a:pt x="940880" y="2047304"/>
                  </a:cubicBezTo>
                  <a:cubicBezTo>
                    <a:pt x="939483" y="2050098"/>
                    <a:pt x="940880" y="2051495"/>
                    <a:pt x="940880" y="2054289"/>
                  </a:cubicBezTo>
                  <a:cubicBezTo>
                    <a:pt x="940880" y="2057083"/>
                    <a:pt x="938085" y="2058480"/>
                    <a:pt x="936688" y="2061274"/>
                  </a:cubicBezTo>
                  <a:cubicBezTo>
                    <a:pt x="935291" y="2064068"/>
                    <a:pt x="935291" y="2068259"/>
                    <a:pt x="935291" y="2071053"/>
                  </a:cubicBezTo>
                  <a:cubicBezTo>
                    <a:pt x="933895" y="2075244"/>
                    <a:pt x="935291" y="2080831"/>
                    <a:pt x="933895" y="2085023"/>
                  </a:cubicBezTo>
                  <a:cubicBezTo>
                    <a:pt x="932498" y="2087816"/>
                    <a:pt x="932498" y="2092008"/>
                    <a:pt x="929703" y="2094801"/>
                  </a:cubicBezTo>
                  <a:cubicBezTo>
                    <a:pt x="928306" y="2098993"/>
                    <a:pt x="931100" y="2103184"/>
                    <a:pt x="928306" y="2105978"/>
                  </a:cubicBezTo>
                  <a:cubicBezTo>
                    <a:pt x="925513" y="2108772"/>
                    <a:pt x="921321" y="2108772"/>
                    <a:pt x="917130" y="2108772"/>
                  </a:cubicBezTo>
                  <a:cubicBezTo>
                    <a:pt x="911543" y="2108772"/>
                    <a:pt x="907351" y="2108772"/>
                    <a:pt x="901763" y="2107375"/>
                  </a:cubicBezTo>
                  <a:cubicBezTo>
                    <a:pt x="897573" y="2105978"/>
                    <a:pt x="893381" y="2103184"/>
                    <a:pt x="887793" y="2103184"/>
                  </a:cubicBezTo>
                  <a:cubicBezTo>
                    <a:pt x="885000" y="2101787"/>
                    <a:pt x="875220" y="2101787"/>
                    <a:pt x="873823" y="2098993"/>
                  </a:cubicBezTo>
                  <a:cubicBezTo>
                    <a:pt x="873823" y="2098993"/>
                    <a:pt x="873823" y="2097596"/>
                    <a:pt x="873823" y="2097596"/>
                  </a:cubicBezTo>
                  <a:cubicBezTo>
                    <a:pt x="872426" y="2097596"/>
                    <a:pt x="872426" y="2096199"/>
                    <a:pt x="871030" y="2096199"/>
                  </a:cubicBezTo>
                  <a:cubicBezTo>
                    <a:pt x="869633" y="2094801"/>
                    <a:pt x="869633" y="2094801"/>
                    <a:pt x="866838" y="2093405"/>
                  </a:cubicBezTo>
                  <a:cubicBezTo>
                    <a:pt x="865441" y="2093405"/>
                    <a:pt x="865441" y="2090611"/>
                    <a:pt x="866838" y="2090611"/>
                  </a:cubicBezTo>
                  <a:cubicBezTo>
                    <a:pt x="868235" y="2090611"/>
                    <a:pt x="868235" y="2093405"/>
                    <a:pt x="871030" y="2092008"/>
                  </a:cubicBezTo>
                  <a:cubicBezTo>
                    <a:pt x="871030" y="2089214"/>
                    <a:pt x="868235" y="2090611"/>
                    <a:pt x="869633" y="2087816"/>
                  </a:cubicBezTo>
                  <a:cubicBezTo>
                    <a:pt x="869633" y="2086420"/>
                    <a:pt x="871030" y="2085023"/>
                    <a:pt x="871030" y="2083626"/>
                  </a:cubicBezTo>
                  <a:cubicBezTo>
                    <a:pt x="872426" y="2080831"/>
                    <a:pt x="876618" y="2080831"/>
                    <a:pt x="879411" y="2079435"/>
                  </a:cubicBezTo>
                  <a:cubicBezTo>
                    <a:pt x="880808" y="2079435"/>
                    <a:pt x="880808" y="2082229"/>
                    <a:pt x="880808" y="2083626"/>
                  </a:cubicBezTo>
                  <a:cubicBezTo>
                    <a:pt x="880808" y="2085023"/>
                    <a:pt x="883603" y="2086420"/>
                    <a:pt x="885000" y="2086420"/>
                  </a:cubicBezTo>
                  <a:cubicBezTo>
                    <a:pt x="889190" y="2087816"/>
                    <a:pt x="893381" y="2090611"/>
                    <a:pt x="898970" y="2090611"/>
                  </a:cubicBezTo>
                  <a:cubicBezTo>
                    <a:pt x="905955" y="2092008"/>
                    <a:pt x="911543" y="2093405"/>
                    <a:pt x="911543" y="2086420"/>
                  </a:cubicBezTo>
                  <a:cubicBezTo>
                    <a:pt x="911543" y="2076641"/>
                    <a:pt x="912940" y="2068259"/>
                    <a:pt x="914336" y="2059876"/>
                  </a:cubicBezTo>
                  <a:cubicBezTo>
                    <a:pt x="915733" y="2050098"/>
                    <a:pt x="918528" y="2041716"/>
                    <a:pt x="919925" y="2031936"/>
                  </a:cubicBezTo>
                  <a:cubicBezTo>
                    <a:pt x="921321" y="2026349"/>
                    <a:pt x="921321" y="2022158"/>
                    <a:pt x="921321" y="2016570"/>
                  </a:cubicBezTo>
                  <a:cubicBezTo>
                    <a:pt x="921321" y="2015173"/>
                    <a:pt x="924115" y="2006791"/>
                    <a:pt x="921321" y="2006791"/>
                  </a:cubicBezTo>
                  <a:cubicBezTo>
                    <a:pt x="917130" y="2006791"/>
                    <a:pt x="917130" y="2009585"/>
                    <a:pt x="914336" y="2012379"/>
                  </a:cubicBezTo>
                  <a:cubicBezTo>
                    <a:pt x="911543" y="2016570"/>
                    <a:pt x="908748" y="2019364"/>
                    <a:pt x="905955" y="2022158"/>
                  </a:cubicBezTo>
                  <a:cubicBezTo>
                    <a:pt x="903160" y="2026349"/>
                    <a:pt x="900366" y="2029143"/>
                    <a:pt x="897573" y="2031936"/>
                  </a:cubicBezTo>
                  <a:cubicBezTo>
                    <a:pt x="894778" y="2034731"/>
                    <a:pt x="890588" y="2036128"/>
                    <a:pt x="887793" y="2038921"/>
                  </a:cubicBezTo>
                  <a:cubicBezTo>
                    <a:pt x="886396" y="2040319"/>
                    <a:pt x="886396" y="2041716"/>
                    <a:pt x="883603" y="2043113"/>
                  </a:cubicBezTo>
                  <a:cubicBezTo>
                    <a:pt x="882205" y="2043113"/>
                    <a:pt x="879411" y="2044510"/>
                    <a:pt x="878015" y="2044510"/>
                  </a:cubicBezTo>
                  <a:cubicBezTo>
                    <a:pt x="876618" y="2044510"/>
                    <a:pt x="876618" y="2045906"/>
                    <a:pt x="875220" y="2045906"/>
                  </a:cubicBezTo>
                  <a:cubicBezTo>
                    <a:pt x="875220" y="2045906"/>
                    <a:pt x="875220" y="2044510"/>
                    <a:pt x="875220" y="2044510"/>
                  </a:cubicBezTo>
                  <a:cubicBezTo>
                    <a:pt x="873823" y="2044510"/>
                    <a:pt x="872426" y="2045906"/>
                    <a:pt x="871030" y="2047304"/>
                  </a:cubicBezTo>
                  <a:cubicBezTo>
                    <a:pt x="868235" y="2048701"/>
                    <a:pt x="869633" y="2045906"/>
                    <a:pt x="871030" y="2044510"/>
                  </a:cubicBezTo>
                  <a:cubicBezTo>
                    <a:pt x="872426" y="2043113"/>
                    <a:pt x="875220" y="2041716"/>
                    <a:pt x="876618" y="2040319"/>
                  </a:cubicBezTo>
                  <a:cubicBezTo>
                    <a:pt x="878015" y="2038921"/>
                    <a:pt x="880808" y="2037525"/>
                    <a:pt x="880808" y="2036128"/>
                  </a:cubicBezTo>
                  <a:cubicBezTo>
                    <a:pt x="879411" y="2034731"/>
                    <a:pt x="876618" y="2038921"/>
                    <a:pt x="875220" y="2038921"/>
                  </a:cubicBezTo>
                  <a:cubicBezTo>
                    <a:pt x="875220" y="2038921"/>
                    <a:pt x="873823" y="2041716"/>
                    <a:pt x="872426" y="2040319"/>
                  </a:cubicBezTo>
                  <a:cubicBezTo>
                    <a:pt x="872426" y="2040319"/>
                    <a:pt x="872426" y="2038921"/>
                    <a:pt x="871030" y="2038921"/>
                  </a:cubicBezTo>
                  <a:cubicBezTo>
                    <a:pt x="869633" y="2038921"/>
                    <a:pt x="864045" y="2044510"/>
                    <a:pt x="864045" y="2044510"/>
                  </a:cubicBezTo>
                  <a:cubicBezTo>
                    <a:pt x="865441" y="2044510"/>
                    <a:pt x="865441" y="2043113"/>
                    <a:pt x="866838" y="2043113"/>
                  </a:cubicBezTo>
                  <a:cubicBezTo>
                    <a:pt x="866838" y="2044510"/>
                    <a:pt x="865441" y="2045906"/>
                    <a:pt x="868235" y="2045906"/>
                  </a:cubicBezTo>
                  <a:cubicBezTo>
                    <a:pt x="869633" y="2045906"/>
                    <a:pt x="866838" y="2048701"/>
                    <a:pt x="866838" y="2048701"/>
                  </a:cubicBezTo>
                  <a:cubicBezTo>
                    <a:pt x="865441" y="2047304"/>
                    <a:pt x="866838" y="2045906"/>
                    <a:pt x="865441" y="2045906"/>
                  </a:cubicBezTo>
                  <a:cubicBezTo>
                    <a:pt x="864045" y="2044510"/>
                    <a:pt x="864045" y="2047304"/>
                    <a:pt x="862648" y="2047304"/>
                  </a:cubicBezTo>
                  <a:cubicBezTo>
                    <a:pt x="861250" y="2045906"/>
                    <a:pt x="862648" y="2043113"/>
                    <a:pt x="859853" y="2043113"/>
                  </a:cubicBezTo>
                  <a:cubicBezTo>
                    <a:pt x="858456" y="2043113"/>
                    <a:pt x="859853" y="2038921"/>
                    <a:pt x="858456" y="2037525"/>
                  </a:cubicBezTo>
                  <a:cubicBezTo>
                    <a:pt x="857060" y="2034731"/>
                    <a:pt x="859853" y="2034731"/>
                    <a:pt x="859853" y="2033334"/>
                  </a:cubicBezTo>
                  <a:cubicBezTo>
                    <a:pt x="861250" y="2033334"/>
                    <a:pt x="861250" y="2037525"/>
                    <a:pt x="861250" y="2037525"/>
                  </a:cubicBezTo>
                  <a:cubicBezTo>
                    <a:pt x="865441" y="2038921"/>
                    <a:pt x="872426" y="2030540"/>
                    <a:pt x="873823" y="2029143"/>
                  </a:cubicBezTo>
                  <a:cubicBezTo>
                    <a:pt x="878015" y="2024951"/>
                    <a:pt x="883603" y="2020761"/>
                    <a:pt x="887793" y="2016570"/>
                  </a:cubicBezTo>
                  <a:cubicBezTo>
                    <a:pt x="890588" y="2013776"/>
                    <a:pt x="893381" y="2010981"/>
                    <a:pt x="894778" y="2008188"/>
                  </a:cubicBezTo>
                  <a:cubicBezTo>
                    <a:pt x="896175" y="2006791"/>
                    <a:pt x="896175" y="2005394"/>
                    <a:pt x="897573" y="2003996"/>
                  </a:cubicBezTo>
                  <a:cubicBezTo>
                    <a:pt x="898970" y="2002600"/>
                    <a:pt x="903160" y="1998409"/>
                    <a:pt x="900366" y="1997011"/>
                  </a:cubicBezTo>
                  <a:cubicBezTo>
                    <a:pt x="901763" y="1994218"/>
                    <a:pt x="904558" y="1991424"/>
                    <a:pt x="905955" y="1990026"/>
                  </a:cubicBezTo>
                  <a:cubicBezTo>
                    <a:pt x="907351" y="1987233"/>
                    <a:pt x="908748" y="1985836"/>
                    <a:pt x="911543" y="1983041"/>
                  </a:cubicBezTo>
                  <a:cubicBezTo>
                    <a:pt x="914336" y="1980248"/>
                    <a:pt x="915733" y="1977454"/>
                    <a:pt x="917130" y="1976056"/>
                  </a:cubicBezTo>
                  <a:cubicBezTo>
                    <a:pt x="918528" y="1974660"/>
                    <a:pt x="921321" y="1973263"/>
                    <a:pt x="922718" y="1970469"/>
                  </a:cubicBezTo>
                  <a:cubicBezTo>
                    <a:pt x="921321" y="1967675"/>
                    <a:pt x="911543" y="1973263"/>
                    <a:pt x="908748" y="1970469"/>
                  </a:cubicBezTo>
                  <a:cubicBezTo>
                    <a:pt x="903160" y="1966278"/>
                    <a:pt x="900366" y="1962086"/>
                    <a:pt x="903160" y="1956499"/>
                  </a:cubicBezTo>
                  <a:cubicBezTo>
                    <a:pt x="904558" y="1950911"/>
                    <a:pt x="904558" y="1945323"/>
                    <a:pt x="907351" y="1941131"/>
                  </a:cubicBezTo>
                  <a:cubicBezTo>
                    <a:pt x="908748" y="1938338"/>
                    <a:pt x="910145" y="1936941"/>
                    <a:pt x="914336" y="1936941"/>
                  </a:cubicBezTo>
                  <a:cubicBezTo>
                    <a:pt x="917130" y="1936941"/>
                    <a:pt x="919925" y="1939735"/>
                    <a:pt x="921321" y="1941131"/>
                  </a:cubicBezTo>
                  <a:cubicBezTo>
                    <a:pt x="924115" y="1943926"/>
                    <a:pt x="926910" y="1942529"/>
                    <a:pt x="929703" y="1939735"/>
                  </a:cubicBezTo>
                  <a:cubicBezTo>
                    <a:pt x="933895" y="1936941"/>
                    <a:pt x="933895" y="1935544"/>
                    <a:pt x="935291" y="1931353"/>
                  </a:cubicBezTo>
                  <a:cubicBezTo>
                    <a:pt x="938085" y="1922971"/>
                    <a:pt x="938085" y="1913191"/>
                    <a:pt x="940880" y="1904810"/>
                  </a:cubicBezTo>
                  <a:cubicBezTo>
                    <a:pt x="940880" y="1902016"/>
                    <a:pt x="942276" y="1897825"/>
                    <a:pt x="940880" y="1895031"/>
                  </a:cubicBezTo>
                  <a:cubicBezTo>
                    <a:pt x="940880" y="1892236"/>
                    <a:pt x="942276" y="1889443"/>
                    <a:pt x="939483" y="1886649"/>
                  </a:cubicBezTo>
                  <a:cubicBezTo>
                    <a:pt x="938085" y="1885251"/>
                    <a:pt x="939483" y="1883855"/>
                    <a:pt x="938085" y="1882458"/>
                  </a:cubicBezTo>
                  <a:cubicBezTo>
                    <a:pt x="938085" y="1881061"/>
                    <a:pt x="938085" y="1879664"/>
                    <a:pt x="938085" y="1878266"/>
                  </a:cubicBezTo>
                  <a:cubicBezTo>
                    <a:pt x="935291" y="1875473"/>
                    <a:pt x="935291" y="1875473"/>
                    <a:pt x="938085" y="1874076"/>
                  </a:cubicBezTo>
                  <a:cubicBezTo>
                    <a:pt x="938085" y="1872679"/>
                    <a:pt x="932498" y="1868488"/>
                    <a:pt x="936688" y="1868488"/>
                  </a:cubicBezTo>
                  <a:cubicBezTo>
                    <a:pt x="939483" y="1868488"/>
                    <a:pt x="942276" y="1871281"/>
                    <a:pt x="943673" y="1872679"/>
                  </a:cubicBezTo>
                  <a:cubicBezTo>
                    <a:pt x="947865" y="1875473"/>
                    <a:pt x="953453" y="1876870"/>
                    <a:pt x="957643" y="1881061"/>
                  </a:cubicBezTo>
                  <a:cubicBezTo>
                    <a:pt x="960438" y="1883855"/>
                    <a:pt x="961835" y="1885251"/>
                    <a:pt x="963231" y="1888046"/>
                  </a:cubicBezTo>
                  <a:cubicBezTo>
                    <a:pt x="971613" y="1896428"/>
                    <a:pt x="960438" y="1907604"/>
                    <a:pt x="959040" y="1917383"/>
                  </a:cubicBezTo>
                  <a:cubicBezTo>
                    <a:pt x="959040" y="1921574"/>
                    <a:pt x="954850" y="1929956"/>
                    <a:pt x="963231" y="1927161"/>
                  </a:cubicBezTo>
                  <a:cubicBezTo>
                    <a:pt x="968820" y="1925765"/>
                    <a:pt x="973010" y="1927161"/>
                    <a:pt x="977201" y="1929956"/>
                  </a:cubicBezTo>
                  <a:cubicBezTo>
                    <a:pt x="981393" y="1932750"/>
                    <a:pt x="982790" y="1938338"/>
                    <a:pt x="981393" y="1943926"/>
                  </a:cubicBezTo>
                  <a:cubicBezTo>
                    <a:pt x="981393" y="1945323"/>
                    <a:pt x="981393" y="1945323"/>
                    <a:pt x="979995" y="1946720"/>
                  </a:cubicBezTo>
                  <a:cubicBezTo>
                    <a:pt x="979995" y="1946720"/>
                    <a:pt x="981393" y="1948116"/>
                    <a:pt x="979995" y="1948116"/>
                  </a:cubicBezTo>
                  <a:cubicBezTo>
                    <a:pt x="978598" y="1949514"/>
                    <a:pt x="977201" y="1949514"/>
                    <a:pt x="978598" y="1952308"/>
                  </a:cubicBezTo>
                  <a:cubicBezTo>
                    <a:pt x="978598" y="1953705"/>
                    <a:pt x="981393" y="1956499"/>
                    <a:pt x="978598" y="1957896"/>
                  </a:cubicBezTo>
                  <a:cubicBezTo>
                    <a:pt x="977201" y="1957896"/>
                    <a:pt x="975805" y="1957896"/>
                    <a:pt x="974408" y="1957896"/>
                  </a:cubicBezTo>
                  <a:cubicBezTo>
                    <a:pt x="973010" y="1959293"/>
                    <a:pt x="968820" y="1957896"/>
                    <a:pt x="966025" y="1957896"/>
                  </a:cubicBezTo>
                  <a:cubicBezTo>
                    <a:pt x="961835" y="1959293"/>
                    <a:pt x="954850" y="1955101"/>
                    <a:pt x="950658" y="1959293"/>
                  </a:cubicBezTo>
                  <a:cubicBezTo>
                    <a:pt x="947865" y="1963484"/>
                    <a:pt x="946468" y="1970469"/>
                    <a:pt x="945070" y="1974660"/>
                  </a:cubicBezTo>
                  <a:cubicBezTo>
                    <a:pt x="945070" y="1976056"/>
                    <a:pt x="945070" y="1988630"/>
                    <a:pt x="949261" y="1987233"/>
                  </a:cubicBezTo>
                  <a:cubicBezTo>
                    <a:pt x="954850" y="1985836"/>
                    <a:pt x="963231" y="1998409"/>
                    <a:pt x="966025" y="2001203"/>
                  </a:cubicBezTo>
                  <a:cubicBezTo>
                    <a:pt x="970216" y="2008188"/>
                    <a:pt x="973010" y="2015173"/>
                    <a:pt x="977201" y="2022158"/>
                  </a:cubicBezTo>
                  <a:cubicBezTo>
                    <a:pt x="984186" y="2026349"/>
                    <a:pt x="991171" y="2027746"/>
                    <a:pt x="996760" y="2033334"/>
                  </a:cubicBezTo>
                  <a:cubicBezTo>
                    <a:pt x="1000950" y="2036128"/>
                    <a:pt x="1005141" y="2040319"/>
                    <a:pt x="1009333" y="2043113"/>
                  </a:cubicBezTo>
                  <a:cubicBezTo>
                    <a:pt x="1013523" y="2045906"/>
                    <a:pt x="1016318" y="2050098"/>
                    <a:pt x="1021905" y="2052891"/>
                  </a:cubicBezTo>
                  <a:cubicBezTo>
                    <a:pt x="1023303" y="2054289"/>
                    <a:pt x="1027493" y="2055686"/>
                    <a:pt x="1026096" y="2057083"/>
                  </a:cubicBezTo>
                  <a:cubicBezTo>
                    <a:pt x="1030288" y="2057083"/>
                    <a:pt x="1030288" y="2058480"/>
                    <a:pt x="1030288" y="2059876"/>
                  </a:cubicBezTo>
                  <a:close/>
                  <a:moveTo>
                    <a:pt x="301053" y="1076389"/>
                  </a:moveTo>
                  <a:cubicBezTo>
                    <a:pt x="301053" y="647510"/>
                    <a:pt x="648906" y="299657"/>
                    <a:pt x="1077785" y="299657"/>
                  </a:cubicBezTo>
                  <a:cubicBezTo>
                    <a:pt x="1506665" y="299657"/>
                    <a:pt x="1854518" y="647510"/>
                    <a:pt x="1854518" y="1076389"/>
                  </a:cubicBezTo>
                  <a:cubicBezTo>
                    <a:pt x="1854518" y="1505268"/>
                    <a:pt x="1506665" y="1853121"/>
                    <a:pt x="1077785" y="1853121"/>
                  </a:cubicBezTo>
                  <a:cubicBezTo>
                    <a:pt x="648906" y="1851724"/>
                    <a:pt x="301053" y="1503871"/>
                    <a:pt x="301053" y="1076389"/>
                  </a:cubicBezTo>
                  <a:close/>
                  <a:moveTo>
                    <a:pt x="1745551" y="1587691"/>
                  </a:moveTo>
                  <a:cubicBezTo>
                    <a:pt x="1746948" y="1590485"/>
                    <a:pt x="1748345" y="1591882"/>
                    <a:pt x="1746948" y="1596073"/>
                  </a:cubicBezTo>
                  <a:cubicBezTo>
                    <a:pt x="1745551" y="1603058"/>
                    <a:pt x="1734375" y="1601661"/>
                    <a:pt x="1731581" y="1598867"/>
                  </a:cubicBezTo>
                  <a:cubicBezTo>
                    <a:pt x="1730185" y="1597470"/>
                    <a:pt x="1728788" y="1597470"/>
                    <a:pt x="1727390" y="1596073"/>
                  </a:cubicBezTo>
                  <a:cubicBezTo>
                    <a:pt x="1727390" y="1597470"/>
                    <a:pt x="1728788" y="1591882"/>
                    <a:pt x="1728788" y="1593279"/>
                  </a:cubicBezTo>
                  <a:cubicBezTo>
                    <a:pt x="1728788" y="1593279"/>
                    <a:pt x="1728788" y="1594676"/>
                    <a:pt x="1730185" y="1594676"/>
                  </a:cubicBezTo>
                  <a:cubicBezTo>
                    <a:pt x="1731581" y="1593279"/>
                    <a:pt x="1725993" y="1589088"/>
                    <a:pt x="1724596" y="1587691"/>
                  </a:cubicBezTo>
                  <a:cubicBezTo>
                    <a:pt x="1723200" y="1587691"/>
                    <a:pt x="1720405" y="1586294"/>
                    <a:pt x="1719008" y="1587691"/>
                  </a:cubicBezTo>
                  <a:cubicBezTo>
                    <a:pt x="1716215" y="1586294"/>
                    <a:pt x="1717611" y="1586294"/>
                    <a:pt x="1714818" y="1586294"/>
                  </a:cubicBezTo>
                  <a:cubicBezTo>
                    <a:pt x="1712023" y="1586294"/>
                    <a:pt x="1710626" y="1584897"/>
                    <a:pt x="1709230" y="1582103"/>
                  </a:cubicBezTo>
                  <a:cubicBezTo>
                    <a:pt x="1707833" y="1577912"/>
                    <a:pt x="1714818" y="1582103"/>
                    <a:pt x="1714818" y="1582103"/>
                  </a:cubicBezTo>
                  <a:cubicBezTo>
                    <a:pt x="1714818" y="1579309"/>
                    <a:pt x="1714818" y="1579309"/>
                    <a:pt x="1717611" y="1577912"/>
                  </a:cubicBezTo>
                  <a:cubicBezTo>
                    <a:pt x="1720405" y="1577912"/>
                    <a:pt x="1720405" y="1577912"/>
                    <a:pt x="1723200" y="1577912"/>
                  </a:cubicBezTo>
                  <a:cubicBezTo>
                    <a:pt x="1725993" y="1575118"/>
                    <a:pt x="1716215" y="1563942"/>
                    <a:pt x="1714818" y="1561148"/>
                  </a:cubicBezTo>
                  <a:cubicBezTo>
                    <a:pt x="1713420" y="1559751"/>
                    <a:pt x="1713420" y="1555560"/>
                    <a:pt x="1714818" y="1554163"/>
                  </a:cubicBezTo>
                  <a:cubicBezTo>
                    <a:pt x="1716215" y="1552766"/>
                    <a:pt x="1723200" y="1551369"/>
                    <a:pt x="1724596" y="1551369"/>
                  </a:cubicBezTo>
                  <a:cubicBezTo>
                    <a:pt x="1730185" y="1551369"/>
                    <a:pt x="1735773" y="1556957"/>
                    <a:pt x="1735773" y="1561148"/>
                  </a:cubicBezTo>
                  <a:cubicBezTo>
                    <a:pt x="1737170" y="1566736"/>
                    <a:pt x="1737170" y="1572324"/>
                    <a:pt x="1744155" y="1570927"/>
                  </a:cubicBezTo>
                  <a:cubicBezTo>
                    <a:pt x="1748345" y="1569530"/>
                    <a:pt x="1751140" y="1568133"/>
                    <a:pt x="1753933" y="1569530"/>
                  </a:cubicBezTo>
                  <a:cubicBezTo>
                    <a:pt x="1755330" y="1570927"/>
                    <a:pt x="1755330" y="1570927"/>
                    <a:pt x="1755330" y="1573721"/>
                  </a:cubicBezTo>
                  <a:cubicBezTo>
                    <a:pt x="1755330" y="1575118"/>
                    <a:pt x="1756728" y="1576515"/>
                    <a:pt x="1756728" y="1577912"/>
                  </a:cubicBezTo>
                  <a:cubicBezTo>
                    <a:pt x="1759521" y="1582103"/>
                    <a:pt x="1746948" y="1583500"/>
                    <a:pt x="1745551" y="1583500"/>
                  </a:cubicBezTo>
                  <a:cubicBezTo>
                    <a:pt x="1742758" y="1582103"/>
                    <a:pt x="1744155" y="1584897"/>
                    <a:pt x="1745551" y="1587691"/>
                  </a:cubicBezTo>
                  <a:close/>
                  <a:moveTo>
                    <a:pt x="1156018" y="1980248"/>
                  </a:moveTo>
                  <a:cubicBezTo>
                    <a:pt x="1157415" y="1980248"/>
                    <a:pt x="1157415" y="1980248"/>
                    <a:pt x="1156018" y="1980248"/>
                  </a:cubicBezTo>
                  <a:cubicBezTo>
                    <a:pt x="1157415" y="1980248"/>
                    <a:pt x="1156018" y="1980248"/>
                    <a:pt x="1156018" y="1980248"/>
                  </a:cubicBezTo>
                  <a:close/>
                  <a:moveTo>
                    <a:pt x="1213295" y="2078038"/>
                  </a:moveTo>
                  <a:cubicBezTo>
                    <a:pt x="1213295" y="2082229"/>
                    <a:pt x="1211898" y="2085023"/>
                    <a:pt x="1209103" y="2089214"/>
                  </a:cubicBezTo>
                  <a:cubicBezTo>
                    <a:pt x="1203515" y="2093405"/>
                    <a:pt x="1199325" y="2090611"/>
                    <a:pt x="1195133" y="2086420"/>
                  </a:cubicBezTo>
                  <a:cubicBezTo>
                    <a:pt x="1193736" y="2083626"/>
                    <a:pt x="1192340" y="2083626"/>
                    <a:pt x="1189545" y="2082229"/>
                  </a:cubicBezTo>
                  <a:cubicBezTo>
                    <a:pt x="1188148" y="2080831"/>
                    <a:pt x="1188148" y="2076641"/>
                    <a:pt x="1189545" y="2075244"/>
                  </a:cubicBezTo>
                  <a:cubicBezTo>
                    <a:pt x="1188148" y="2072450"/>
                    <a:pt x="1192340" y="2066861"/>
                    <a:pt x="1193736" y="2064068"/>
                  </a:cubicBezTo>
                  <a:cubicBezTo>
                    <a:pt x="1195133" y="2062671"/>
                    <a:pt x="1196530" y="2058480"/>
                    <a:pt x="1197928" y="2058480"/>
                  </a:cubicBezTo>
                  <a:cubicBezTo>
                    <a:pt x="1200721" y="2057083"/>
                    <a:pt x="1199325" y="2055686"/>
                    <a:pt x="1199325" y="2052891"/>
                  </a:cubicBezTo>
                  <a:cubicBezTo>
                    <a:pt x="1199325" y="2051495"/>
                    <a:pt x="1202118" y="2051495"/>
                    <a:pt x="1203515" y="2051495"/>
                  </a:cubicBezTo>
                  <a:cubicBezTo>
                    <a:pt x="1204913" y="2052891"/>
                    <a:pt x="1206310" y="2050098"/>
                    <a:pt x="1207706" y="2052891"/>
                  </a:cubicBezTo>
                  <a:cubicBezTo>
                    <a:pt x="1210500" y="2055686"/>
                    <a:pt x="1213295" y="2048701"/>
                    <a:pt x="1214691" y="2048701"/>
                  </a:cubicBezTo>
                  <a:cubicBezTo>
                    <a:pt x="1214691" y="2048701"/>
                    <a:pt x="1214691" y="2051495"/>
                    <a:pt x="1214691" y="2052891"/>
                  </a:cubicBezTo>
                  <a:cubicBezTo>
                    <a:pt x="1214691" y="2054289"/>
                    <a:pt x="1214691" y="2054289"/>
                    <a:pt x="1217485" y="2055686"/>
                  </a:cubicBezTo>
                  <a:cubicBezTo>
                    <a:pt x="1217485" y="2055686"/>
                    <a:pt x="1220280" y="2061274"/>
                    <a:pt x="1220280" y="2059876"/>
                  </a:cubicBezTo>
                  <a:cubicBezTo>
                    <a:pt x="1220280" y="2059876"/>
                    <a:pt x="1217485" y="2064068"/>
                    <a:pt x="1218883" y="2064068"/>
                  </a:cubicBezTo>
                  <a:cubicBezTo>
                    <a:pt x="1220280" y="2064068"/>
                    <a:pt x="1220280" y="2062671"/>
                    <a:pt x="1221676" y="2061274"/>
                  </a:cubicBezTo>
                  <a:cubicBezTo>
                    <a:pt x="1223073" y="2061274"/>
                    <a:pt x="1224470" y="2061274"/>
                    <a:pt x="1224470" y="2061274"/>
                  </a:cubicBezTo>
                  <a:cubicBezTo>
                    <a:pt x="1224470" y="2065465"/>
                    <a:pt x="1217485" y="2069656"/>
                    <a:pt x="1214691" y="2072450"/>
                  </a:cubicBezTo>
                  <a:cubicBezTo>
                    <a:pt x="1213295" y="2071053"/>
                    <a:pt x="1213295" y="2076641"/>
                    <a:pt x="1213295" y="2078038"/>
                  </a:cubicBezTo>
                  <a:close/>
                  <a:moveTo>
                    <a:pt x="1274763" y="2089214"/>
                  </a:moveTo>
                  <a:cubicBezTo>
                    <a:pt x="1274763" y="2090611"/>
                    <a:pt x="1276160" y="2094801"/>
                    <a:pt x="1274763" y="2096199"/>
                  </a:cubicBezTo>
                  <a:cubicBezTo>
                    <a:pt x="1273365" y="2097596"/>
                    <a:pt x="1273365" y="2096199"/>
                    <a:pt x="1273365" y="2097596"/>
                  </a:cubicBezTo>
                  <a:cubicBezTo>
                    <a:pt x="1273365" y="2098993"/>
                    <a:pt x="1270571" y="2098993"/>
                    <a:pt x="1270571" y="2098993"/>
                  </a:cubicBezTo>
                  <a:cubicBezTo>
                    <a:pt x="1264983" y="2100390"/>
                    <a:pt x="1260793" y="2100390"/>
                    <a:pt x="1255205" y="2100390"/>
                  </a:cubicBezTo>
                  <a:cubicBezTo>
                    <a:pt x="1249616" y="2100390"/>
                    <a:pt x="1244028" y="2101787"/>
                    <a:pt x="1238440" y="2101787"/>
                  </a:cubicBezTo>
                  <a:cubicBezTo>
                    <a:pt x="1235646" y="2101787"/>
                    <a:pt x="1232853" y="2101787"/>
                    <a:pt x="1230058" y="2100390"/>
                  </a:cubicBezTo>
                  <a:cubicBezTo>
                    <a:pt x="1228661" y="2100390"/>
                    <a:pt x="1231455" y="2103184"/>
                    <a:pt x="1228661" y="2101787"/>
                  </a:cubicBezTo>
                  <a:cubicBezTo>
                    <a:pt x="1227265" y="2101787"/>
                    <a:pt x="1225868" y="2101787"/>
                    <a:pt x="1225868" y="2101787"/>
                  </a:cubicBezTo>
                  <a:cubicBezTo>
                    <a:pt x="1224470" y="2100390"/>
                    <a:pt x="1220280" y="2100390"/>
                    <a:pt x="1220280" y="2097596"/>
                  </a:cubicBezTo>
                  <a:cubicBezTo>
                    <a:pt x="1220280" y="2096199"/>
                    <a:pt x="1221676" y="2096199"/>
                    <a:pt x="1223073" y="2094801"/>
                  </a:cubicBezTo>
                  <a:cubicBezTo>
                    <a:pt x="1223073" y="2093405"/>
                    <a:pt x="1223073" y="2093405"/>
                    <a:pt x="1223073" y="2092008"/>
                  </a:cubicBezTo>
                  <a:cubicBezTo>
                    <a:pt x="1223073" y="2089214"/>
                    <a:pt x="1223073" y="2087816"/>
                    <a:pt x="1223073" y="2085023"/>
                  </a:cubicBezTo>
                  <a:cubicBezTo>
                    <a:pt x="1221676" y="2085023"/>
                    <a:pt x="1220280" y="2085023"/>
                    <a:pt x="1221676" y="2083626"/>
                  </a:cubicBezTo>
                  <a:cubicBezTo>
                    <a:pt x="1221676" y="2083626"/>
                    <a:pt x="1224470" y="2083626"/>
                    <a:pt x="1224470" y="2082229"/>
                  </a:cubicBezTo>
                  <a:cubicBezTo>
                    <a:pt x="1225868" y="2080831"/>
                    <a:pt x="1235646" y="2083626"/>
                    <a:pt x="1237043" y="2083626"/>
                  </a:cubicBezTo>
                  <a:cubicBezTo>
                    <a:pt x="1238440" y="2083626"/>
                    <a:pt x="1241235" y="2083626"/>
                    <a:pt x="1242631" y="2083626"/>
                  </a:cubicBezTo>
                  <a:cubicBezTo>
                    <a:pt x="1244028" y="2083626"/>
                    <a:pt x="1244028" y="2082229"/>
                    <a:pt x="1245425" y="2082229"/>
                  </a:cubicBezTo>
                  <a:cubicBezTo>
                    <a:pt x="1245425" y="2083626"/>
                    <a:pt x="1246823" y="2083626"/>
                    <a:pt x="1248220" y="2082229"/>
                  </a:cubicBezTo>
                  <a:cubicBezTo>
                    <a:pt x="1253808" y="2080831"/>
                    <a:pt x="1251013" y="2073846"/>
                    <a:pt x="1251013" y="2069656"/>
                  </a:cubicBezTo>
                  <a:cubicBezTo>
                    <a:pt x="1249616" y="2065465"/>
                    <a:pt x="1248220" y="2061274"/>
                    <a:pt x="1248220" y="2057083"/>
                  </a:cubicBezTo>
                  <a:cubicBezTo>
                    <a:pt x="1248220" y="2051495"/>
                    <a:pt x="1246823" y="2047304"/>
                    <a:pt x="1246823" y="2041716"/>
                  </a:cubicBezTo>
                  <a:cubicBezTo>
                    <a:pt x="1246823" y="2036128"/>
                    <a:pt x="1244028" y="2030540"/>
                    <a:pt x="1239838" y="2026349"/>
                  </a:cubicBezTo>
                  <a:cubicBezTo>
                    <a:pt x="1237043" y="2023555"/>
                    <a:pt x="1235646" y="2026349"/>
                    <a:pt x="1234250" y="2027746"/>
                  </a:cubicBezTo>
                  <a:cubicBezTo>
                    <a:pt x="1230058" y="2030540"/>
                    <a:pt x="1227265" y="2031936"/>
                    <a:pt x="1223073" y="2034731"/>
                  </a:cubicBezTo>
                  <a:cubicBezTo>
                    <a:pt x="1220280" y="2036128"/>
                    <a:pt x="1202118" y="2041716"/>
                    <a:pt x="1202118" y="2040319"/>
                  </a:cubicBezTo>
                  <a:cubicBezTo>
                    <a:pt x="1202118" y="2038921"/>
                    <a:pt x="1199325" y="2040319"/>
                    <a:pt x="1197928" y="2040319"/>
                  </a:cubicBezTo>
                  <a:cubicBezTo>
                    <a:pt x="1195133" y="2038921"/>
                    <a:pt x="1196530" y="2037525"/>
                    <a:pt x="1196530" y="2036128"/>
                  </a:cubicBezTo>
                  <a:cubicBezTo>
                    <a:pt x="1196530" y="2034731"/>
                    <a:pt x="1195133" y="2033334"/>
                    <a:pt x="1195133" y="2031936"/>
                  </a:cubicBezTo>
                  <a:cubicBezTo>
                    <a:pt x="1193736" y="2030540"/>
                    <a:pt x="1192340" y="2031936"/>
                    <a:pt x="1190943" y="2030540"/>
                  </a:cubicBezTo>
                  <a:cubicBezTo>
                    <a:pt x="1190943" y="2027746"/>
                    <a:pt x="1192340" y="2027746"/>
                    <a:pt x="1193736" y="2026349"/>
                  </a:cubicBezTo>
                  <a:cubicBezTo>
                    <a:pt x="1195133" y="2024951"/>
                    <a:pt x="1196530" y="2022158"/>
                    <a:pt x="1197928" y="2020761"/>
                  </a:cubicBezTo>
                  <a:cubicBezTo>
                    <a:pt x="1199325" y="2019364"/>
                    <a:pt x="1204913" y="2017966"/>
                    <a:pt x="1206310" y="2017966"/>
                  </a:cubicBezTo>
                  <a:cubicBezTo>
                    <a:pt x="1206310" y="2020761"/>
                    <a:pt x="1199325" y="2024951"/>
                    <a:pt x="1197928" y="2027746"/>
                  </a:cubicBezTo>
                  <a:cubicBezTo>
                    <a:pt x="1199325" y="2029143"/>
                    <a:pt x="1202118" y="2026349"/>
                    <a:pt x="1202118" y="2024951"/>
                  </a:cubicBezTo>
                  <a:cubicBezTo>
                    <a:pt x="1203515" y="2023555"/>
                    <a:pt x="1203515" y="2022158"/>
                    <a:pt x="1204913" y="2020761"/>
                  </a:cubicBezTo>
                  <a:cubicBezTo>
                    <a:pt x="1206310" y="2020761"/>
                    <a:pt x="1206310" y="2020761"/>
                    <a:pt x="1207706" y="2020761"/>
                  </a:cubicBezTo>
                  <a:cubicBezTo>
                    <a:pt x="1207706" y="2022158"/>
                    <a:pt x="1204913" y="2023555"/>
                    <a:pt x="1203515" y="2026349"/>
                  </a:cubicBezTo>
                  <a:cubicBezTo>
                    <a:pt x="1207706" y="2027746"/>
                    <a:pt x="1214691" y="2020761"/>
                    <a:pt x="1217485" y="2017966"/>
                  </a:cubicBezTo>
                  <a:cubicBezTo>
                    <a:pt x="1223073" y="2013776"/>
                    <a:pt x="1231455" y="2012379"/>
                    <a:pt x="1234250" y="2006791"/>
                  </a:cubicBezTo>
                  <a:cubicBezTo>
                    <a:pt x="1235646" y="2005394"/>
                    <a:pt x="1234250" y="1998409"/>
                    <a:pt x="1231455" y="1999806"/>
                  </a:cubicBezTo>
                  <a:cubicBezTo>
                    <a:pt x="1230058" y="2001203"/>
                    <a:pt x="1227265" y="2002600"/>
                    <a:pt x="1227265" y="2003996"/>
                  </a:cubicBezTo>
                  <a:cubicBezTo>
                    <a:pt x="1225868" y="2005394"/>
                    <a:pt x="1227265" y="2006791"/>
                    <a:pt x="1225868" y="2006791"/>
                  </a:cubicBezTo>
                  <a:cubicBezTo>
                    <a:pt x="1224470" y="2008188"/>
                    <a:pt x="1221676" y="2009585"/>
                    <a:pt x="1220280" y="2009585"/>
                  </a:cubicBezTo>
                  <a:cubicBezTo>
                    <a:pt x="1218883" y="2008188"/>
                    <a:pt x="1224470" y="2006791"/>
                    <a:pt x="1224470" y="2006791"/>
                  </a:cubicBezTo>
                  <a:cubicBezTo>
                    <a:pt x="1225868" y="2003996"/>
                    <a:pt x="1228661" y="2002600"/>
                    <a:pt x="1230058" y="1999806"/>
                  </a:cubicBezTo>
                  <a:cubicBezTo>
                    <a:pt x="1228661" y="1998409"/>
                    <a:pt x="1223073" y="2006791"/>
                    <a:pt x="1220280" y="2008188"/>
                  </a:cubicBezTo>
                  <a:cubicBezTo>
                    <a:pt x="1218883" y="2008188"/>
                    <a:pt x="1217485" y="2008188"/>
                    <a:pt x="1216088" y="2008188"/>
                  </a:cubicBezTo>
                  <a:cubicBezTo>
                    <a:pt x="1213295" y="2008188"/>
                    <a:pt x="1213295" y="2009585"/>
                    <a:pt x="1210500" y="2010981"/>
                  </a:cubicBezTo>
                  <a:cubicBezTo>
                    <a:pt x="1207706" y="2012379"/>
                    <a:pt x="1206310" y="2013776"/>
                    <a:pt x="1206310" y="2010981"/>
                  </a:cubicBezTo>
                  <a:cubicBezTo>
                    <a:pt x="1206310" y="2008188"/>
                    <a:pt x="1203515" y="2008188"/>
                    <a:pt x="1200721" y="2006791"/>
                  </a:cubicBezTo>
                  <a:cubicBezTo>
                    <a:pt x="1197928" y="2005394"/>
                    <a:pt x="1202118" y="2002600"/>
                    <a:pt x="1203515" y="2001203"/>
                  </a:cubicBezTo>
                  <a:cubicBezTo>
                    <a:pt x="1206310" y="1998409"/>
                    <a:pt x="1209103" y="1995615"/>
                    <a:pt x="1211898" y="1992821"/>
                  </a:cubicBezTo>
                  <a:cubicBezTo>
                    <a:pt x="1213295" y="1992821"/>
                    <a:pt x="1213295" y="1991424"/>
                    <a:pt x="1214691" y="1991424"/>
                  </a:cubicBezTo>
                  <a:cubicBezTo>
                    <a:pt x="1216088" y="1991424"/>
                    <a:pt x="1214691" y="1992821"/>
                    <a:pt x="1216088" y="1991424"/>
                  </a:cubicBezTo>
                  <a:cubicBezTo>
                    <a:pt x="1213295" y="1995615"/>
                    <a:pt x="1209103" y="1997011"/>
                    <a:pt x="1206310" y="2001203"/>
                  </a:cubicBezTo>
                  <a:cubicBezTo>
                    <a:pt x="1207706" y="2001203"/>
                    <a:pt x="1211898" y="1995615"/>
                    <a:pt x="1213295" y="1995615"/>
                  </a:cubicBezTo>
                  <a:cubicBezTo>
                    <a:pt x="1211898" y="1997011"/>
                    <a:pt x="1216088" y="1994218"/>
                    <a:pt x="1217485" y="1994218"/>
                  </a:cubicBezTo>
                  <a:cubicBezTo>
                    <a:pt x="1217485" y="1997011"/>
                    <a:pt x="1213295" y="1999806"/>
                    <a:pt x="1210500" y="2002600"/>
                  </a:cubicBezTo>
                  <a:cubicBezTo>
                    <a:pt x="1211898" y="2003996"/>
                    <a:pt x="1220280" y="1998409"/>
                    <a:pt x="1221676" y="1997011"/>
                  </a:cubicBezTo>
                  <a:cubicBezTo>
                    <a:pt x="1224470" y="1994218"/>
                    <a:pt x="1228661" y="1992821"/>
                    <a:pt x="1230058" y="1988630"/>
                  </a:cubicBezTo>
                  <a:cubicBezTo>
                    <a:pt x="1231455" y="1987233"/>
                    <a:pt x="1230058" y="1984439"/>
                    <a:pt x="1230058" y="1981645"/>
                  </a:cubicBezTo>
                  <a:cubicBezTo>
                    <a:pt x="1228661" y="1980248"/>
                    <a:pt x="1225868" y="1983041"/>
                    <a:pt x="1224470" y="1984439"/>
                  </a:cubicBezTo>
                  <a:cubicBezTo>
                    <a:pt x="1218883" y="1987233"/>
                    <a:pt x="1213295" y="1992821"/>
                    <a:pt x="1206310" y="1994218"/>
                  </a:cubicBezTo>
                  <a:cubicBezTo>
                    <a:pt x="1203515" y="1994218"/>
                    <a:pt x="1199325" y="1994218"/>
                    <a:pt x="1196530" y="1994218"/>
                  </a:cubicBezTo>
                  <a:cubicBezTo>
                    <a:pt x="1195133" y="1994218"/>
                    <a:pt x="1195133" y="1992821"/>
                    <a:pt x="1195133" y="1992821"/>
                  </a:cubicBezTo>
                  <a:cubicBezTo>
                    <a:pt x="1195133" y="1992821"/>
                    <a:pt x="1192340" y="1992821"/>
                    <a:pt x="1192340" y="1992821"/>
                  </a:cubicBezTo>
                  <a:cubicBezTo>
                    <a:pt x="1190943" y="1991424"/>
                    <a:pt x="1190943" y="1988630"/>
                    <a:pt x="1192340" y="1987233"/>
                  </a:cubicBezTo>
                  <a:cubicBezTo>
                    <a:pt x="1193736" y="1985836"/>
                    <a:pt x="1196530" y="1984439"/>
                    <a:pt x="1197928" y="1984439"/>
                  </a:cubicBezTo>
                  <a:cubicBezTo>
                    <a:pt x="1200721" y="1984439"/>
                    <a:pt x="1203515" y="1983041"/>
                    <a:pt x="1206310" y="1983041"/>
                  </a:cubicBezTo>
                  <a:cubicBezTo>
                    <a:pt x="1209103" y="1983041"/>
                    <a:pt x="1213295" y="1980248"/>
                    <a:pt x="1216088" y="1977454"/>
                  </a:cubicBezTo>
                  <a:cubicBezTo>
                    <a:pt x="1220280" y="1974660"/>
                    <a:pt x="1227265" y="1973263"/>
                    <a:pt x="1227265" y="1967675"/>
                  </a:cubicBezTo>
                  <a:cubicBezTo>
                    <a:pt x="1224470" y="1967675"/>
                    <a:pt x="1221676" y="1971866"/>
                    <a:pt x="1218883" y="1971866"/>
                  </a:cubicBezTo>
                  <a:cubicBezTo>
                    <a:pt x="1216088" y="1971866"/>
                    <a:pt x="1214691" y="1970469"/>
                    <a:pt x="1211898" y="1970469"/>
                  </a:cubicBezTo>
                  <a:cubicBezTo>
                    <a:pt x="1210500" y="1970469"/>
                    <a:pt x="1209103" y="1970469"/>
                    <a:pt x="1207706" y="1970469"/>
                  </a:cubicBezTo>
                  <a:cubicBezTo>
                    <a:pt x="1206310" y="1970469"/>
                    <a:pt x="1203515" y="1969071"/>
                    <a:pt x="1202118" y="1969071"/>
                  </a:cubicBezTo>
                  <a:cubicBezTo>
                    <a:pt x="1200721" y="1967675"/>
                    <a:pt x="1199325" y="1966278"/>
                    <a:pt x="1197928" y="1966278"/>
                  </a:cubicBezTo>
                  <a:cubicBezTo>
                    <a:pt x="1190943" y="1969071"/>
                    <a:pt x="1183958" y="1974660"/>
                    <a:pt x="1176973" y="1974660"/>
                  </a:cubicBezTo>
                  <a:cubicBezTo>
                    <a:pt x="1174178" y="1974660"/>
                    <a:pt x="1171385" y="1977454"/>
                    <a:pt x="1169988" y="1977454"/>
                  </a:cubicBezTo>
                  <a:cubicBezTo>
                    <a:pt x="1167193" y="1978851"/>
                    <a:pt x="1164400" y="1978851"/>
                    <a:pt x="1163003" y="1978851"/>
                  </a:cubicBezTo>
                  <a:cubicBezTo>
                    <a:pt x="1160208" y="1978851"/>
                    <a:pt x="1158811" y="1980248"/>
                    <a:pt x="1156018" y="1980248"/>
                  </a:cubicBezTo>
                  <a:cubicBezTo>
                    <a:pt x="1153223" y="1980248"/>
                    <a:pt x="1150430" y="1983041"/>
                    <a:pt x="1147635" y="1983041"/>
                  </a:cubicBezTo>
                  <a:cubicBezTo>
                    <a:pt x="1143445" y="1983041"/>
                    <a:pt x="1139253" y="1984439"/>
                    <a:pt x="1135063" y="1984439"/>
                  </a:cubicBezTo>
                  <a:cubicBezTo>
                    <a:pt x="1133665" y="1984439"/>
                    <a:pt x="1130871" y="1984439"/>
                    <a:pt x="1130871" y="1981645"/>
                  </a:cubicBezTo>
                  <a:cubicBezTo>
                    <a:pt x="1130871" y="1980248"/>
                    <a:pt x="1132268" y="1977454"/>
                    <a:pt x="1133665" y="1977454"/>
                  </a:cubicBezTo>
                  <a:cubicBezTo>
                    <a:pt x="1135063" y="1976056"/>
                    <a:pt x="1135063" y="1974660"/>
                    <a:pt x="1135063" y="1973263"/>
                  </a:cubicBezTo>
                  <a:cubicBezTo>
                    <a:pt x="1135063" y="1973263"/>
                    <a:pt x="1137856" y="1969071"/>
                    <a:pt x="1137856" y="1969071"/>
                  </a:cubicBezTo>
                  <a:cubicBezTo>
                    <a:pt x="1140650" y="1969071"/>
                    <a:pt x="1139253" y="1966278"/>
                    <a:pt x="1142048" y="1966278"/>
                  </a:cubicBezTo>
                  <a:cubicBezTo>
                    <a:pt x="1143445" y="1966278"/>
                    <a:pt x="1144841" y="1967675"/>
                    <a:pt x="1144841" y="1967675"/>
                  </a:cubicBezTo>
                  <a:cubicBezTo>
                    <a:pt x="1149033" y="1967675"/>
                    <a:pt x="1153223" y="1967675"/>
                    <a:pt x="1156018" y="1967675"/>
                  </a:cubicBezTo>
                  <a:cubicBezTo>
                    <a:pt x="1160208" y="1967675"/>
                    <a:pt x="1165796" y="1966278"/>
                    <a:pt x="1169988" y="1964881"/>
                  </a:cubicBezTo>
                  <a:cubicBezTo>
                    <a:pt x="1172781" y="1963484"/>
                    <a:pt x="1175575" y="1962086"/>
                    <a:pt x="1178370" y="1960690"/>
                  </a:cubicBezTo>
                  <a:cubicBezTo>
                    <a:pt x="1182560" y="1959293"/>
                    <a:pt x="1186751" y="1959293"/>
                    <a:pt x="1189545" y="1957896"/>
                  </a:cubicBezTo>
                  <a:cubicBezTo>
                    <a:pt x="1192340" y="1956499"/>
                    <a:pt x="1195133" y="1956499"/>
                    <a:pt x="1197928" y="1953705"/>
                  </a:cubicBezTo>
                  <a:cubicBezTo>
                    <a:pt x="1200721" y="1952308"/>
                    <a:pt x="1197928" y="1942529"/>
                    <a:pt x="1197928" y="1941131"/>
                  </a:cubicBezTo>
                  <a:cubicBezTo>
                    <a:pt x="1196530" y="1938338"/>
                    <a:pt x="1190943" y="1942529"/>
                    <a:pt x="1186751" y="1942529"/>
                  </a:cubicBezTo>
                  <a:cubicBezTo>
                    <a:pt x="1185355" y="1942529"/>
                    <a:pt x="1179766" y="1941131"/>
                    <a:pt x="1179766" y="1939735"/>
                  </a:cubicBezTo>
                  <a:cubicBezTo>
                    <a:pt x="1179766" y="1938338"/>
                    <a:pt x="1178370" y="1936941"/>
                    <a:pt x="1176973" y="1935544"/>
                  </a:cubicBezTo>
                  <a:cubicBezTo>
                    <a:pt x="1176973" y="1934146"/>
                    <a:pt x="1176973" y="1934146"/>
                    <a:pt x="1176973" y="1932750"/>
                  </a:cubicBezTo>
                  <a:cubicBezTo>
                    <a:pt x="1175575" y="1932750"/>
                    <a:pt x="1175575" y="1931353"/>
                    <a:pt x="1175575" y="1929956"/>
                  </a:cubicBezTo>
                  <a:cubicBezTo>
                    <a:pt x="1175575" y="1928559"/>
                    <a:pt x="1176973" y="1924368"/>
                    <a:pt x="1178370" y="1924368"/>
                  </a:cubicBezTo>
                  <a:cubicBezTo>
                    <a:pt x="1176973" y="1921574"/>
                    <a:pt x="1182560" y="1921574"/>
                    <a:pt x="1185355" y="1918780"/>
                  </a:cubicBezTo>
                  <a:cubicBezTo>
                    <a:pt x="1186751" y="1917383"/>
                    <a:pt x="1189545" y="1915986"/>
                    <a:pt x="1190943" y="1914589"/>
                  </a:cubicBezTo>
                  <a:cubicBezTo>
                    <a:pt x="1192340" y="1913191"/>
                    <a:pt x="1190943" y="1907604"/>
                    <a:pt x="1190943" y="1906206"/>
                  </a:cubicBezTo>
                  <a:cubicBezTo>
                    <a:pt x="1190943" y="1902016"/>
                    <a:pt x="1192340" y="1899221"/>
                    <a:pt x="1193736" y="1895031"/>
                  </a:cubicBezTo>
                  <a:cubicBezTo>
                    <a:pt x="1195133" y="1895031"/>
                    <a:pt x="1193736" y="1899221"/>
                    <a:pt x="1195133" y="1899221"/>
                  </a:cubicBezTo>
                  <a:cubicBezTo>
                    <a:pt x="1196530" y="1899221"/>
                    <a:pt x="1197928" y="1896428"/>
                    <a:pt x="1197928" y="1895031"/>
                  </a:cubicBezTo>
                  <a:cubicBezTo>
                    <a:pt x="1199325" y="1890840"/>
                    <a:pt x="1199325" y="1888046"/>
                    <a:pt x="1200721" y="1883855"/>
                  </a:cubicBezTo>
                  <a:cubicBezTo>
                    <a:pt x="1204913" y="1878266"/>
                    <a:pt x="1209103" y="1885251"/>
                    <a:pt x="1211898" y="1888046"/>
                  </a:cubicBezTo>
                  <a:cubicBezTo>
                    <a:pt x="1213295" y="1889443"/>
                    <a:pt x="1211898" y="1892236"/>
                    <a:pt x="1211898" y="1895031"/>
                  </a:cubicBezTo>
                  <a:cubicBezTo>
                    <a:pt x="1210500" y="1896428"/>
                    <a:pt x="1213295" y="1899221"/>
                    <a:pt x="1214691" y="1900619"/>
                  </a:cubicBezTo>
                  <a:cubicBezTo>
                    <a:pt x="1216088" y="1902016"/>
                    <a:pt x="1217485" y="1907604"/>
                    <a:pt x="1217485" y="1909001"/>
                  </a:cubicBezTo>
                  <a:cubicBezTo>
                    <a:pt x="1217485" y="1911795"/>
                    <a:pt x="1217485" y="1914589"/>
                    <a:pt x="1218883" y="1917383"/>
                  </a:cubicBezTo>
                  <a:cubicBezTo>
                    <a:pt x="1220280" y="1920176"/>
                    <a:pt x="1220280" y="1921574"/>
                    <a:pt x="1220280" y="1924368"/>
                  </a:cubicBezTo>
                  <a:cubicBezTo>
                    <a:pt x="1220280" y="1927161"/>
                    <a:pt x="1221676" y="1929956"/>
                    <a:pt x="1221676" y="1932750"/>
                  </a:cubicBezTo>
                  <a:cubicBezTo>
                    <a:pt x="1221676" y="1934146"/>
                    <a:pt x="1221676" y="1941131"/>
                    <a:pt x="1224470" y="1939735"/>
                  </a:cubicBezTo>
                  <a:cubicBezTo>
                    <a:pt x="1225868" y="1938338"/>
                    <a:pt x="1228661" y="1935544"/>
                    <a:pt x="1230058" y="1934146"/>
                  </a:cubicBezTo>
                  <a:cubicBezTo>
                    <a:pt x="1231455" y="1931353"/>
                    <a:pt x="1231455" y="1929956"/>
                    <a:pt x="1231455" y="1927161"/>
                  </a:cubicBezTo>
                  <a:cubicBezTo>
                    <a:pt x="1231455" y="1925765"/>
                    <a:pt x="1230058" y="1922971"/>
                    <a:pt x="1232853" y="1921574"/>
                  </a:cubicBezTo>
                  <a:cubicBezTo>
                    <a:pt x="1234250" y="1921574"/>
                    <a:pt x="1232853" y="1922971"/>
                    <a:pt x="1234250" y="1922971"/>
                  </a:cubicBezTo>
                  <a:cubicBezTo>
                    <a:pt x="1234250" y="1918780"/>
                    <a:pt x="1234250" y="1915986"/>
                    <a:pt x="1232853" y="1911795"/>
                  </a:cubicBezTo>
                  <a:cubicBezTo>
                    <a:pt x="1231455" y="1909001"/>
                    <a:pt x="1230058" y="1906206"/>
                    <a:pt x="1230058" y="1902016"/>
                  </a:cubicBezTo>
                  <a:cubicBezTo>
                    <a:pt x="1230058" y="1896428"/>
                    <a:pt x="1232853" y="1890840"/>
                    <a:pt x="1231455" y="1885251"/>
                  </a:cubicBezTo>
                  <a:cubicBezTo>
                    <a:pt x="1231455" y="1883855"/>
                    <a:pt x="1231455" y="1882458"/>
                    <a:pt x="1230058" y="1881061"/>
                  </a:cubicBezTo>
                  <a:cubicBezTo>
                    <a:pt x="1230058" y="1879664"/>
                    <a:pt x="1227265" y="1879664"/>
                    <a:pt x="1227265" y="1878266"/>
                  </a:cubicBezTo>
                  <a:cubicBezTo>
                    <a:pt x="1227265" y="1876870"/>
                    <a:pt x="1228661" y="1874076"/>
                    <a:pt x="1228661" y="1872679"/>
                  </a:cubicBezTo>
                  <a:cubicBezTo>
                    <a:pt x="1230058" y="1868488"/>
                    <a:pt x="1231455" y="1864296"/>
                    <a:pt x="1234250" y="1860106"/>
                  </a:cubicBezTo>
                  <a:cubicBezTo>
                    <a:pt x="1237043" y="1855915"/>
                    <a:pt x="1237043" y="1851724"/>
                    <a:pt x="1244028" y="1853121"/>
                  </a:cubicBezTo>
                  <a:cubicBezTo>
                    <a:pt x="1248220" y="1854518"/>
                    <a:pt x="1251013" y="1857311"/>
                    <a:pt x="1249616" y="1862900"/>
                  </a:cubicBezTo>
                  <a:cubicBezTo>
                    <a:pt x="1249616" y="1865694"/>
                    <a:pt x="1248220" y="1869885"/>
                    <a:pt x="1249616" y="1871281"/>
                  </a:cubicBezTo>
                  <a:cubicBezTo>
                    <a:pt x="1251013" y="1872679"/>
                    <a:pt x="1253808" y="1871281"/>
                    <a:pt x="1255205" y="1871281"/>
                  </a:cubicBezTo>
                  <a:cubicBezTo>
                    <a:pt x="1260793" y="1869885"/>
                    <a:pt x="1267778" y="1875473"/>
                    <a:pt x="1271968" y="1878266"/>
                  </a:cubicBezTo>
                  <a:cubicBezTo>
                    <a:pt x="1273365" y="1879664"/>
                    <a:pt x="1281748" y="1889443"/>
                    <a:pt x="1276160" y="1890840"/>
                  </a:cubicBezTo>
                  <a:cubicBezTo>
                    <a:pt x="1273365" y="1890840"/>
                    <a:pt x="1271968" y="1893634"/>
                    <a:pt x="1269175" y="1895031"/>
                  </a:cubicBezTo>
                  <a:cubicBezTo>
                    <a:pt x="1266380" y="1896428"/>
                    <a:pt x="1263586" y="1895031"/>
                    <a:pt x="1260793" y="1895031"/>
                  </a:cubicBezTo>
                  <a:cubicBezTo>
                    <a:pt x="1259395" y="1895031"/>
                    <a:pt x="1255205" y="1893634"/>
                    <a:pt x="1255205" y="1893634"/>
                  </a:cubicBezTo>
                  <a:cubicBezTo>
                    <a:pt x="1253808" y="1895031"/>
                    <a:pt x="1255205" y="1897825"/>
                    <a:pt x="1253808" y="1899221"/>
                  </a:cubicBezTo>
                  <a:cubicBezTo>
                    <a:pt x="1252410" y="1904810"/>
                    <a:pt x="1257998" y="1910398"/>
                    <a:pt x="1257998" y="1914589"/>
                  </a:cubicBezTo>
                  <a:cubicBezTo>
                    <a:pt x="1257998" y="1921574"/>
                    <a:pt x="1266380" y="1914589"/>
                    <a:pt x="1270571" y="1913191"/>
                  </a:cubicBezTo>
                  <a:cubicBezTo>
                    <a:pt x="1271968" y="1913191"/>
                    <a:pt x="1274763" y="1911795"/>
                    <a:pt x="1276160" y="1911795"/>
                  </a:cubicBezTo>
                  <a:cubicBezTo>
                    <a:pt x="1277556" y="1911795"/>
                    <a:pt x="1278953" y="1910398"/>
                    <a:pt x="1280350" y="1910398"/>
                  </a:cubicBezTo>
                  <a:cubicBezTo>
                    <a:pt x="1281748" y="1910398"/>
                    <a:pt x="1281748" y="1909001"/>
                    <a:pt x="1281748" y="1909001"/>
                  </a:cubicBezTo>
                  <a:cubicBezTo>
                    <a:pt x="1283145" y="1909001"/>
                    <a:pt x="1283145" y="1909001"/>
                    <a:pt x="1284541" y="1909001"/>
                  </a:cubicBezTo>
                  <a:cubicBezTo>
                    <a:pt x="1288733" y="1909001"/>
                    <a:pt x="1291526" y="1906206"/>
                    <a:pt x="1295718" y="1906206"/>
                  </a:cubicBezTo>
                  <a:cubicBezTo>
                    <a:pt x="1298511" y="1904810"/>
                    <a:pt x="1302703" y="1903413"/>
                    <a:pt x="1305496" y="1902016"/>
                  </a:cubicBezTo>
                  <a:cubicBezTo>
                    <a:pt x="1309688" y="1900619"/>
                    <a:pt x="1315275" y="1895031"/>
                    <a:pt x="1319466" y="1897825"/>
                  </a:cubicBezTo>
                  <a:cubicBezTo>
                    <a:pt x="1318070" y="1900619"/>
                    <a:pt x="1320863" y="1903413"/>
                    <a:pt x="1319466" y="1906206"/>
                  </a:cubicBezTo>
                  <a:cubicBezTo>
                    <a:pt x="1318070" y="1909001"/>
                    <a:pt x="1311085" y="1910398"/>
                    <a:pt x="1308290" y="1910398"/>
                  </a:cubicBezTo>
                  <a:cubicBezTo>
                    <a:pt x="1305496" y="1911795"/>
                    <a:pt x="1301305" y="1913191"/>
                    <a:pt x="1298511" y="1914589"/>
                  </a:cubicBezTo>
                  <a:cubicBezTo>
                    <a:pt x="1294320" y="1915986"/>
                    <a:pt x="1290130" y="1917383"/>
                    <a:pt x="1285938" y="1918780"/>
                  </a:cubicBezTo>
                  <a:cubicBezTo>
                    <a:pt x="1278953" y="1920176"/>
                    <a:pt x="1269175" y="1924368"/>
                    <a:pt x="1263586" y="1928559"/>
                  </a:cubicBezTo>
                  <a:cubicBezTo>
                    <a:pt x="1257998" y="1932750"/>
                    <a:pt x="1256601" y="1936941"/>
                    <a:pt x="1255205" y="1943926"/>
                  </a:cubicBezTo>
                  <a:cubicBezTo>
                    <a:pt x="1255205" y="1948116"/>
                    <a:pt x="1248220" y="1950911"/>
                    <a:pt x="1244028" y="1950911"/>
                  </a:cubicBezTo>
                  <a:cubicBezTo>
                    <a:pt x="1242631" y="1950911"/>
                    <a:pt x="1242631" y="1948116"/>
                    <a:pt x="1241235" y="1946720"/>
                  </a:cubicBezTo>
                  <a:cubicBezTo>
                    <a:pt x="1239838" y="1945323"/>
                    <a:pt x="1237043" y="1946720"/>
                    <a:pt x="1235646" y="1948116"/>
                  </a:cubicBezTo>
                  <a:cubicBezTo>
                    <a:pt x="1232853" y="1949514"/>
                    <a:pt x="1228661" y="1950911"/>
                    <a:pt x="1225868" y="1953705"/>
                  </a:cubicBezTo>
                  <a:cubicBezTo>
                    <a:pt x="1225868" y="1956499"/>
                    <a:pt x="1224470" y="1960690"/>
                    <a:pt x="1228661" y="1959293"/>
                  </a:cubicBezTo>
                  <a:cubicBezTo>
                    <a:pt x="1231455" y="1957896"/>
                    <a:pt x="1232853" y="1962086"/>
                    <a:pt x="1235646" y="1960690"/>
                  </a:cubicBezTo>
                  <a:cubicBezTo>
                    <a:pt x="1238440" y="1959293"/>
                    <a:pt x="1241235" y="1959293"/>
                    <a:pt x="1244028" y="1957896"/>
                  </a:cubicBezTo>
                  <a:cubicBezTo>
                    <a:pt x="1252410" y="1953705"/>
                    <a:pt x="1259395" y="1948116"/>
                    <a:pt x="1267778" y="1942529"/>
                  </a:cubicBezTo>
                  <a:cubicBezTo>
                    <a:pt x="1269175" y="1942529"/>
                    <a:pt x="1274763" y="1938338"/>
                    <a:pt x="1274763" y="1941131"/>
                  </a:cubicBezTo>
                  <a:cubicBezTo>
                    <a:pt x="1274763" y="1942529"/>
                    <a:pt x="1276160" y="1943926"/>
                    <a:pt x="1276160" y="1945323"/>
                  </a:cubicBezTo>
                  <a:cubicBezTo>
                    <a:pt x="1276160" y="1952308"/>
                    <a:pt x="1271968" y="1953705"/>
                    <a:pt x="1266380" y="1957896"/>
                  </a:cubicBezTo>
                  <a:cubicBezTo>
                    <a:pt x="1263586" y="1959293"/>
                    <a:pt x="1260793" y="1960690"/>
                    <a:pt x="1257998" y="1962086"/>
                  </a:cubicBezTo>
                  <a:cubicBezTo>
                    <a:pt x="1256601" y="1963484"/>
                    <a:pt x="1255205" y="1964881"/>
                    <a:pt x="1252410" y="1966278"/>
                  </a:cubicBezTo>
                  <a:cubicBezTo>
                    <a:pt x="1251013" y="1966278"/>
                    <a:pt x="1251013" y="1966278"/>
                    <a:pt x="1249616" y="1967675"/>
                  </a:cubicBezTo>
                  <a:cubicBezTo>
                    <a:pt x="1249616" y="1967675"/>
                    <a:pt x="1248220" y="1969071"/>
                    <a:pt x="1248220" y="1970469"/>
                  </a:cubicBezTo>
                  <a:cubicBezTo>
                    <a:pt x="1249616" y="1971866"/>
                    <a:pt x="1252410" y="1973263"/>
                    <a:pt x="1255205" y="1971866"/>
                  </a:cubicBezTo>
                  <a:cubicBezTo>
                    <a:pt x="1260793" y="1970469"/>
                    <a:pt x="1263586" y="1966278"/>
                    <a:pt x="1269175" y="1964881"/>
                  </a:cubicBezTo>
                  <a:cubicBezTo>
                    <a:pt x="1270571" y="1964881"/>
                    <a:pt x="1276160" y="1962086"/>
                    <a:pt x="1277556" y="1963484"/>
                  </a:cubicBezTo>
                  <a:cubicBezTo>
                    <a:pt x="1278953" y="1966278"/>
                    <a:pt x="1281748" y="1969071"/>
                    <a:pt x="1280350" y="1971866"/>
                  </a:cubicBezTo>
                  <a:cubicBezTo>
                    <a:pt x="1278953" y="1976056"/>
                    <a:pt x="1273365" y="1977454"/>
                    <a:pt x="1269175" y="1980248"/>
                  </a:cubicBezTo>
                  <a:cubicBezTo>
                    <a:pt x="1267778" y="1981645"/>
                    <a:pt x="1259395" y="1983041"/>
                    <a:pt x="1260793" y="1985836"/>
                  </a:cubicBezTo>
                  <a:cubicBezTo>
                    <a:pt x="1260793" y="1991424"/>
                    <a:pt x="1269175" y="1990026"/>
                    <a:pt x="1273365" y="1988630"/>
                  </a:cubicBezTo>
                  <a:cubicBezTo>
                    <a:pt x="1277556" y="1987233"/>
                    <a:pt x="1280350" y="1985836"/>
                    <a:pt x="1284541" y="1985836"/>
                  </a:cubicBezTo>
                  <a:cubicBezTo>
                    <a:pt x="1287335" y="1984439"/>
                    <a:pt x="1288733" y="1985836"/>
                    <a:pt x="1291526" y="1985836"/>
                  </a:cubicBezTo>
                  <a:cubicBezTo>
                    <a:pt x="1291526" y="1985836"/>
                    <a:pt x="1290130" y="1987233"/>
                    <a:pt x="1288733" y="1987233"/>
                  </a:cubicBezTo>
                  <a:cubicBezTo>
                    <a:pt x="1288733" y="1990026"/>
                    <a:pt x="1295718" y="1988630"/>
                    <a:pt x="1291526" y="1992821"/>
                  </a:cubicBezTo>
                  <a:cubicBezTo>
                    <a:pt x="1290130" y="1994218"/>
                    <a:pt x="1292923" y="1995615"/>
                    <a:pt x="1290130" y="1997011"/>
                  </a:cubicBezTo>
                  <a:cubicBezTo>
                    <a:pt x="1287335" y="1998409"/>
                    <a:pt x="1284541" y="1999806"/>
                    <a:pt x="1281748" y="2001203"/>
                  </a:cubicBezTo>
                  <a:cubicBezTo>
                    <a:pt x="1280350" y="2002600"/>
                    <a:pt x="1277556" y="2003996"/>
                    <a:pt x="1274763" y="2003996"/>
                  </a:cubicBezTo>
                  <a:cubicBezTo>
                    <a:pt x="1271968" y="2003996"/>
                    <a:pt x="1269175" y="2006791"/>
                    <a:pt x="1269175" y="2009585"/>
                  </a:cubicBezTo>
                  <a:cubicBezTo>
                    <a:pt x="1269175" y="2012379"/>
                    <a:pt x="1267778" y="2015173"/>
                    <a:pt x="1266380" y="2019364"/>
                  </a:cubicBezTo>
                  <a:cubicBezTo>
                    <a:pt x="1264983" y="2023555"/>
                    <a:pt x="1267778" y="2029143"/>
                    <a:pt x="1269175" y="2033334"/>
                  </a:cubicBezTo>
                  <a:cubicBezTo>
                    <a:pt x="1270571" y="2037525"/>
                    <a:pt x="1271968" y="2043113"/>
                    <a:pt x="1273365" y="2048701"/>
                  </a:cubicBezTo>
                  <a:cubicBezTo>
                    <a:pt x="1274763" y="2054289"/>
                    <a:pt x="1273365" y="2059876"/>
                    <a:pt x="1274763" y="2065465"/>
                  </a:cubicBezTo>
                  <a:cubicBezTo>
                    <a:pt x="1276160" y="2069656"/>
                    <a:pt x="1278953" y="2073846"/>
                    <a:pt x="1278953" y="2078038"/>
                  </a:cubicBezTo>
                  <a:cubicBezTo>
                    <a:pt x="1278953" y="2079435"/>
                    <a:pt x="1277556" y="2079435"/>
                    <a:pt x="1277556" y="2080831"/>
                  </a:cubicBezTo>
                  <a:cubicBezTo>
                    <a:pt x="1277556" y="2082229"/>
                    <a:pt x="1277556" y="2083626"/>
                    <a:pt x="1277556" y="2085023"/>
                  </a:cubicBezTo>
                  <a:cubicBezTo>
                    <a:pt x="1274763" y="2087816"/>
                    <a:pt x="1274763" y="2087816"/>
                    <a:pt x="1274763" y="2089214"/>
                  </a:cubicBezTo>
                  <a:close/>
                  <a:moveTo>
                    <a:pt x="1318070" y="2054289"/>
                  </a:moveTo>
                  <a:cubicBezTo>
                    <a:pt x="1313878" y="2055686"/>
                    <a:pt x="1313878" y="2061274"/>
                    <a:pt x="1309688" y="2061274"/>
                  </a:cubicBezTo>
                  <a:cubicBezTo>
                    <a:pt x="1305496" y="2061274"/>
                    <a:pt x="1302703" y="2057083"/>
                    <a:pt x="1299908" y="2054289"/>
                  </a:cubicBezTo>
                  <a:cubicBezTo>
                    <a:pt x="1297115" y="2051495"/>
                    <a:pt x="1297115" y="2047304"/>
                    <a:pt x="1294320" y="2044510"/>
                  </a:cubicBezTo>
                  <a:cubicBezTo>
                    <a:pt x="1291526" y="2040319"/>
                    <a:pt x="1285938" y="2038921"/>
                    <a:pt x="1281748" y="2036128"/>
                  </a:cubicBezTo>
                  <a:cubicBezTo>
                    <a:pt x="1278953" y="2033334"/>
                    <a:pt x="1274763" y="2031936"/>
                    <a:pt x="1280350" y="2029143"/>
                  </a:cubicBezTo>
                  <a:cubicBezTo>
                    <a:pt x="1284541" y="2027746"/>
                    <a:pt x="1281748" y="2026349"/>
                    <a:pt x="1277556" y="2026349"/>
                  </a:cubicBezTo>
                  <a:cubicBezTo>
                    <a:pt x="1276160" y="2026349"/>
                    <a:pt x="1276160" y="2024951"/>
                    <a:pt x="1276160" y="2024951"/>
                  </a:cubicBezTo>
                  <a:cubicBezTo>
                    <a:pt x="1278953" y="2023555"/>
                    <a:pt x="1276160" y="2023555"/>
                    <a:pt x="1277556" y="2022158"/>
                  </a:cubicBezTo>
                  <a:cubicBezTo>
                    <a:pt x="1277556" y="2020761"/>
                    <a:pt x="1280350" y="2020761"/>
                    <a:pt x="1281748" y="2019364"/>
                  </a:cubicBezTo>
                  <a:cubicBezTo>
                    <a:pt x="1283145" y="2017966"/>
                    <a:pt x="1285938" y="2017966"/>
                    <a:pt x="1284541" y="2019364"/>
                  </a:cubicBezTo>
                  <a:cubicBezTo>
                    <a:pt x="1283145" y="2020761"/>
                    <a:pt x="1281748" y="2020761"/>
                    <a:pt x="1281748" y="2022158"/>
                  </a:cubicBezTo>
                  <a:cubicBezTo>
                    <a:pt x="1283145" y="2022158"/>
                    <a:pt x="1285938" y="2020761"/>
                    <a:pt x="1285938" y="2020761"/>
                  </a:cubicBezTo>
                  <a:cubicBezTo>
                    <a:pt x="1287335" y="2020761"/>
                    <a:pt x="1287335" y="2019364"/>
                    <a:pt x="1287335" y="2017966"/>
                  </a:cubicBezTo>
                  <a:cubicBezTo>
                    <a:pt x="1288733" y="2017966"/>
                    <a:pt x="1288733" y="2017966"/>
                    <a:pt x="1288733" y="2016570"/>
                  </a:cubicBezTo>
                  <a:cubicBezTo>
                    <a:pt x="1288733" y="2015173"/>
                    <a:pt x="1285938" y="2016570"/>
                    <a:pt x="1284541" y="2015173"/>
                  </a:cubicBezTo>
                  <a:cubicBezTo>
                    <a:pt x="1288733" y="2010981"/>
                    <a:pt x="1291526" y="2016570"/>
                    <a:pt x="1295718" y="2016570"/>
                  </a:cubicBezTo>
                  <a:cubicBezTo>
                    <a:pt x="1294320" y="2015173"/>
                    <a:pt x="1292923" y="2016570"/>
                    <a:pt x="1291526" y="2015173"/>
                  </a:cubicBezTo>
                  <a:cubicBezTo>
                    <a:pt x="1295718" y="2015173"/>
                    <a:pt x="1299908" y="2017966"/>
                    <a:pt x="1304100" y="2019364"/>
                  </a:cubicBezTo>
                  <a:cubicBezTo>
                    <a:pt x="1306893" y="2020761"/>
                    <a:pt x="1309688" y="2020761"/>
                    <a:pt x="1308290" y="2023555"/>
                  </a:cubicBezTo>
                  <a:cubicBezTo>
                    <a:pt x="1306893" y="2026349"/>
                    <a:pt x="1309688" y="2030540"/>
                    <a:pt x="1311085" y="2031936"/>
                  </a:cubicBezTo>
                  <a:cubicBezTo>
                    <a:pt x="1312481" y="2036128"/>
                    <a:pt x="1315275" y="2040319"/>
                    <a:pt x="1318070" y="2044510"/>
                  </a:cubicBezTo>
                  <a:cubicBezTo>
                    <a:pt x="1322260" y="2047304"/>
                    <a:pt x="1323658" y="2052891"/>
                    <a:pt x="1318070" y="2054289"/>
                  </a:cubicBezTo>
                  <a:close/>
                  <a:moveTo>
                    <a:pt x="1675701" y="1872679"/>
                  </a:moveTo>
                  <a:cubicBezTo>
                    <a:pt x="1675701" y="1875473"/>
                    <a:pt x="1671510" y="1876870"/>
                    <a:pt x="1670113" y="1876870"/>
                  </a:cubicBezTo>
                  <a:cubicBezTo>
                    <a:pt x="1664525" y="1879664"/>
                    <a:pt x="1657540" y="1879664"/>
                    <a:pt x="1651953" y="1882458"/>
                  </a:cubicBezTo>
                  <a:cubicBezTo>
                    <a:pt x="1646365" y="1885251"/>
                    <a:pt x="1639380" y="1885251"/>
                    <a:pt x="1633791" y="1889443"/>
                  </a:cubicBezTo>
                  <a:cubicBezTo>
                    <a:pt x="1628203" y="1892236"/>
                    <a:pt x="1624013" y="1895031"/>
                    <a:pt x="1618425" y="1896428"/>
                  </a:cubicBezTo>
                  <a:cubicBezTo>
                    <a:pt x="1615630" y="1896428"/>
                    <a:pt x="1614233" y="1897825"/>
                    <a:pt x="1611440" y="1897825"/>
                  </a:cubicBezTo>
                  <a:cubicBezTo>
                    <a:pt x="1608645" y="1897825"/>
                    <a:pt x="1608645" y="1900619"/>
                    <a:pt x="1604455" y="1900619"/>
                  </a:cubicBezTo>
                  <a:cubicBezTo>
                    <a:pt x="1598866" y="1900619"/>
                    <a:pt x="1591881" y="1899221"/>
                    <a:pt x="1586293" y="1896428"/>
                  </a:cubicBezTo>
                  <a:cubicBezTo>
                    <a:pt x="1582103" y="1895031"/>
                    <a:pt x="1577911" y="1895031"/>
                    <a:pt x="1573720" y="1892236"/>
                  </a:cubicBezTo>
                  <a:cubicBezTo>
                    <a:pt x="1572323" y="1890840"/>
                    <a:pt x="1568133" y="1886649"/>
                    <a:pt x="1565338" y="1886649"/>
                  </a:cubicBezTo>
                  <a:cubicBezTo>
                    <a:pt x="1562545" y="1886649"/>
                    <a:pt x="1561148" y="1885251"/>
                    <a:pt x="1559750" y="1885251"/>
                  </a:cubicBezTo>
                  <a:cubicBezTo>
                    <a:pt x="1556956" y="1885251"/>
                    <a:pt x="1554163" y="1883855"/>
                    <a:pt x="1549971" y="1883855"/>
                  </a:cubicBezTo>
                  <a:cubicBezTo>
                    <a:pt x="1548575" y="1883855"/>
                    <a:pt x="1537398" y="1881061"/>
                    <a:pt x="1537398" y="1883855"/>
                  </a:cubicBezTo>
                  <a:cubicBezTo>
                    <a:pt x="1537398" y="1885251"/>
                    <a:pt x="1537398" y="1886649"/>
                    <a:pt x="1538795" y="1888046"/>
                  </a:cubicBezTo>
                  <a:cubicBezTo>
                    <a:pt x="1538795" y="1889443"/>
                    <a:pt x="1540193" y="1892236"/>
                    <a:pt x="1540193" y="1893634"/>
                  </a:cubicBezTo>
                  <a:cubicBezTo>
                    <a:pt x="1540193" y="1897825"/>
                    <a:pt x="1538795" y="1902016"/>
                    <a:pt x="1540193" y="1904810"/>
                  </a:cubicBezTo>
                  <a:cubicBezTo>
                    <a:pt x="1541590" y="1907604"/>
                    <a:pt x="1542986" y="1910398"/>
                    <a:pt x="1542986" y="1913191"/>
                  </a:cubicBezTo>
                  <a:cubicBezTo>
                    <a:pt x="1542986" y="1914589"/>
                    <a:pt x="1542986" y="1914589"/>
                    <a:pt x="1541590" y="1914589"/>
                  </a:cubicBezTo>
                  <a:cubicBezTo>
                    <a:pt x="1540193" y="1915986"/>
                    <a:pt x="1540193" y="1917383"/>
                    <a:pt x="1540193" y="1918780"/>
                  </a:cubicBezTo>
                  <a:cubicBezTo>
                    <a:pt x="1540193" y="1921574"/>
                    <a:pt x="1538795" y="1925765"/>
                    <a:pt x="1540193" y="1928559"/>
                  </a:cubicBezTo>
                  <a:cubicBezTo>
                    <a:pt x="1541590" y="1927161"/>
                    <a:pt x="1541590" y="1935544"/>
                    <a:pt x="1541590" y="1936941"/>
                  </a:cubicBezTo>
                  <a:cubicBezTo>
                    <a:pt x="1541590" y="1938338"/>
                    <a:pt x="1541590" y="1941131"/>
                    <a:pt x="1541590" y="1942529"/>
                  </a:cubicBezTo>
                  <a:cubicBezTo>
                    <a:pt x="1540193" y="1941131"/>
                    <a:pt x="1541590" y="1939735"/>
                    <a:pt x="1541590" y="1939735"/>
                  </a:cubicBezTo>
                  <a:cubicBezTo>
                    <a:pt x="1538795" y="1941131"/>
                    <a:pt x="1541590" y="1943926"/>
                    <a:pt x="1540193" y="1946720"/>
                  </a:cubicBezTo>
                  <a:cubicBezTo>
                    <a:pt x="1538795" y="1948116"/>
                    <a:pt x="1538795" y="1952308"/>
                    <a:pt x="1538795" y="1953705"/>
                  </a:cubicBezTo>
                  <a:cubicBezTo>
                    <a:pt x="1537398" y="1956499"/>
                    <a:pt x="1536001" y="1960690"/>
                    <a:pt x="1534605" y="1963484"/>
                  </a:cubicBezTo>
                  <a:cubicBezTo>
                    <a:pt x="1534605" y="1964881"/>
                    <a:pt x="1533208" y="1966278"/>
                    <a:pt x="1531810" y="1967675"/>
                  </a:cubicBezTo>
                  <a:cubicBezTo>
                    <a:pt x="1531810" y="1969071"/>
                    <a:pt x="1531810" y="1971866"/>
                    <a:pt x="1529016" y="1971866"/>
                  </a:cubicBezTo>
                  <a:cubicBezTo>
                    <a:pt x="1526223" y="1969071"/>
                    <a:pt x="1533208" y="1964881"/>
                    <a:pt x="1531810" y="1962086"/>
                  </a:cubicBezTo>
                  <a:cubicBezTo>
                    <a:pt x="1529016" y="1964881"/>
                    <a:pt x="1527620" y="1969071"/>
                    <a:pt x="1527620" y="1971866"/>
                  </a:cubicBezTo>
                  <a:cubicBezTo>
                    <a:pt x="1527620" y="1973263"/>
                    <a:pt x="1526223" y="1974660"/>
                    <a:pt x="1524825" y="1976056"/>
                  </a:cubicBezTo>
                  <a:cubicBezTo>
                    <a:pt x="1523428" y="1977454"/>
                    <a:pt x="1523428" y="1980248"/>
                    <a:pt x="1522031" y="1981645"/>
                  </a:cubicBezTo>
                  <a:cubicBezTo>
                    <a:pt x="1522031" y="1978851"/>
                    <a:pt x="1524825" y="1976056"/>
                    <a:pt x="1526223" y="1971866"/>
                  </a:cubicBezTo>
                  <a:cubicBezTo>
                    <a:pt x="1524825" y="1971866"/>
                    <a:pt x="1520635" y="1980248"/>
                    <a:pt x="1519238" y="1981645"/>
                  </a:cubicBezTo>
                  <a:cubicBezTo>
                    <a:pt x="1517840" y="1983041"/>
                    <a:pt x="1515046" y="1984439"/>
                    <a:pt x="1513650" y="1984439"/>
                  </a:cubicBezTo>
                  <a:cubicBezTo>
                    <a:pt x="1512253" y="1984439"/>
                    <a:pt x="1512253" y="1987233"/>
                    <a:pt x="1509458" y="1985836"/>
                  </a:cubicBezTo>
                  <a:cubicBezTo>
                    <a:pt x="1508061" y="1987233"/>
                    <a:pt x="1506665" y="1985836"/>
                    <a:pt x="1505268" y="1985836"/>
                  </a:cubicBezTo>
                  <a:cubicBezTo>
                    <a:pt x="1501076" y="1985836"/>
                    <a:pt x="1503870" y="1984439"/>
                    <a:pt x="1501076" y="1983041"/>
                  </a:cubicBezTo>
                  <a:cubicBezTo>
                    <a:pt x="1499680" y="1981645"/>
                    <a:pt x="1499680" y="1981645"/>
                    <a:pt x="1498283" y="1983041"/>
                  </a:cubicBezTo>
                  <a:cubicBezTo>
                    <a:pt x="1496885" y="1984439"/>
                    <a:pt x="1495488" y="1981645"/>
                    <a:pt x="1498283" y="1981645"/>
                  </a:cubicBezTo>
                  <a:cubicBezTo>
                    <a:pt x="1499680" y="1981645"/>
                    <a:pt x="1501076" y="1977454"/>
                    <a:pt x="1503870" y="1976056"/>
                  </a:cubicBezTo>
                  <a:cubicBezTo>
                    <a:pt x="1505268" y="1974660"/>
                    <a:pt x="1505268" y="1976056"/>
                    <a:pt x="1506665" y="1973263"/>
                  </a:cubicBezTo>
                  <a:cubicBezTo>
                    <a:pt x="1506665" y="1971866"/>
                    <a:pt x="1508061" y="1969071"/>
                    <a:pt x="1509458" y="1969071"/>
                  </a:cubicBezTo>
                  <a:cubicBezTo>
                    <a:pt x="1509458" y="1970469"/>
                    <a:pt x="1508061" y="1973263"/>
                    <a:pt x="1506665" y="1974660"/>
                  </a:cubicBezTo>
                  <a:cubicBezTo>
                    <a:pt x="1508061" y="1974660"/>
                    <a:pt x="1503870" y="1977454"/>
                    <a:pt x="1508061" y="1977454"/>
                  </a:cubicBezTo>
                  <a:cubicBezTo>
                    <a:pt x="1512253" y="1977454"/>
                    <a:pt x="1512253" y="1973263"/>
                    <a:pt x="1513650" y="1970469"/>
                  </a:cubicBezTo>
                  <a:cubicBezTo>
                    <a:pt x="1515046" y="1966278"/>
                    <a:pt x="1516443" y="1963484"/>
                    <a:pt x="1517840" y="1959293"/>
                  </a:cubicBezTo>
                  <a:cubicBezTo>
                    <a:pt x="1519238" y="1955101"/>
                    <a:pt x="1519238" y="1952308"/>
                    <a:pt x="1520635" y="1948116"/>
                  </a:cubicBezTo>
                  <a:cubicBezTo>
                    <a:pt x="1520635" y="1948116"/>
                    <a:pt x="1520635" y="1943926"/>
                    <a:pt x="1522031" y="1943926"/>
                  </a:cubicBezTo>
                  <a:cubicBezTo>
                    <a:pt x="1523428" y="1942529"/>
                    <a:pt x="1523428" y="1938338"/>
                    <a:pt x="1523428" y="1936941"/>
                  </a:cubicBezTo>
                  <a:cubicBezTo>
                    <a:pt x="1523428" y="1934146"/>
                    <a:pt x="1523428" y="1931353"/>
                    <a:pt x="1523428" y="1928559"/>
                  </a:cubicBezTo>
                  <a:cubicBezTo>
                    <a:pt x="1523428" y="1927161"/>
                    <a:pt x="1523428" y="1925765"/>
                    <a:pt x="1523428" y="1924368"/>
                  </a:cubicBezTo>
                  <a:cubicBezTo>
                    <a:pt x="1523428" y="1922971"/>
                    <a:pt x="1520635" y="1921574"/>
                    <a:pt x="1520635" y="1920176"/>
                  </a:cubicBezTo>
                  <a:cubicBezTo>
                    <a:pt x="1517840" y="1922971"/>
                    <a:pt x="1519238" y="1918780"/>
                    <a:pt x="1519238" y="1917383"/>
                  </a:cubicBezTo>
                  <a:cubicBezTo>
                    <a:pt x="1519238" y="1914589"/>
                    <a:pt x="1517840" y="1915986"/>
                    <a:pt x="1517840" y="1917383"/>
                  </a:cubicBezTo>
                  <a:cubicBezTo>
                    <a:pt x="1517840" y="1921574"/>
                    <a:pt x="1516443" y="1927161"/>
                    <a:pt x="1517840" y="1931353"/>
                  </a:cubicBezTo>
                  <a:cubicBezTo>
                    <a:pt x="1517840" y="1935544"/>
                    <a:pt x="1516443" y="1941131"/>
                    <a:pt x="1515046" y="1934146"/>
                  </a:cubicBezTo>
                  <a:cubicBezTo>
                    <a:pt x="1515046" y="1931353"/>
                    <a:pt x="1516443" y="1929956"/>
                    <a:pt x="1516443" y="1927161"/>
                  </a:cubicBezTo>
                  <a:cubicBezTo>
                    <a:pt x="1516443" y="1925765"/>
                    <a:pt x="1516443" y="1924368"/>
                    <a:pt x="1516443" y="1924368"/>
                  </a:cubicBezTo>
                  <a:cubicBezTo>
                    <a:pt x="1516443" y="1922971"/>
                    <a:pt x="1516443" y="1920176"/>
                    <a:pt x="1516443" y="1918780"/>
                  </a:cubicBezTo>
                  <a:cubicBezTo>
                    <a:pt x="1516443" y="1911795"/>
                    <a:pt x="1516443" y="1904810"/>
                    <a:pt x="1515046" y="1897825"/>
                  </a:cubicBezTo>
                  <a:cubicBezTo>
                    <a:pt x="1515046" y="1893634"/>
                    <a:pt x="1509458" y="1895031"/>
                    <a:pt x="1506665" y="1896428"/>
                  </a:cubicBezTo>
                  <a:cubicBezTo>
                    <a:pt x="1502473" y="1897825"/>
                    <a:pt x="1499680" y="1899221"/>
                    <a:pt x="1495488" y="1896428"/>
                  </a:cubicBezTo>
                  <a:cubicBezTo>
                    <a:pt x="1492695" y="1895031"/>
                    <a:pt x="1491298" y="1893634"/>
                    <a:pt x="1489900" y="1892236"/>
                  </a:cubicBezTo>
                  <a:cubicBezTo>
                    <a:pt x="1488503" y="1890840"/>
                    <a:pt x="1488503" y="1888046"/>
                    <a:pt x="1487106" y="1885251"/>
                  </a:cubicBezTo>
                  <a:cubicBezTo>
                    <a:pt x="1485710" y="1882458"/>
                    <a:pt x="1487106" y="1879664"/>
                    <a:pt x="1485710" y="1876870"/>
                  </a:cubicBezTo>
                  <a:cubicBezTo>
                    <a:pt x="1484313" y="1874076"/>
                    <a:pt x="1480121" y="1874076"/>
                    <a:pt x="1482915" y="1871281"/>
                  </a:cubicBezTo>
                  <a:cubicBezTo>
                    <a:pt x="1484313" y="1869885"/>
                    <a:pt x="1484313" y="1867091"/>
                    <a:pt x="1485710" y="1865694"/>
                  </a:cubicBezTo>
                  <a:cubicBezTo>
                    <a:pt x="1488503" y="1864296"/>
                    <a:pt x="1489900" y="1861503"/>
                    <a:pt x="1491298" y="1860106"/>
                  </a:cubicBezTo>
                  <a:cubicBezTo>
                    <a:pt x="1492695" y="1858709"/>
                    <a:pt x="1495488" y="1860106"/>
                    <a:pt x="1498283" y="1858709"/>
                  </a:cubicBezTo>
                  <a:cubicBezTo>
                    <a:pt x="1499680" y="1857311"/>
                    <a:pt x="1503870" y="1855915"/>
                    <a:pt x="1505268" y="1854518"/>
                  </a:cubicBezTo>
                  <a:cubicBezTo>
                    <a:pt x="1506665" y="1851724"/>
                    <a:pt x="1505268" y="1847533"/>
                    <a:pt x="1503870" y="1844739"/>
                  </a:cubicBezTo>
                  <a:cubicBezTo>
                    <a:pt x="1502473" y="1840548"/>
                    <a:pt x="1501076" y="1836356"/>
                    <a:pt x="1499680" y="1832166"/>
                  </a:cubicBezTo>
                  <a:cubicBezTo>
                    <a:pt x="1496885" y="1825181"/>
                    <a:pt x="1494091" y="1818196"/>
                    <a:pt x="1492695" y="1811211"/>
                  </a:cubicBezTo>
                  <a:cubicBezTo>
                    <a:pt x="1491298" y="1808416"/>
                    <a:pt x="1489900" y="1805623"/>
                    <a:pt x="1488503" y="1802829"/>
                  </a:cubicBezTo>
                  <a:cubicBezTo>
                    <a:pt x="1488503" y="1801431"/>
                    <a:pt x="1485710" y="1800035"/>
                    <a:pt x="1487106" y="1798638"/>
                  </a:cubicBezTo>
                  <a:cubicBezTo>
                    <a:pt x="1487106" y="1798638"/>
                    <a:pt x="1489900" y="1797241"/>
                    <a:pt x="1488503" y="1795844"/>
                  </a:cubicBezTo>
                  <a:cubicBezTo>
                    <a:pt x="1487106" y="1795844"/>
                    <a:pt x="1480121" y="1793050"/>
                    <a:pt x="1481518" y="1791653"/>
                  </a:cubicBezTo>
                  <a:cubicBezTo>
                    <a:pt x="1482915" y="1790256"/>
                    <a:pt x="1482915" y="1788859"/>
                    <a:pt x="1484313" y="1788859"/>
                  </a:cubicBezTo>
                  <a:cubicBezTo>
                    <a:pt x="1485710" y="1788859"/>
                    <a:pt x="1487106" y="1788859"/>
                    <a:pt x="1488503" y="1787461"/>
                  </a:cubicBezTo>
                  <a:cubicBezTo>
                    <a:pt x="1491298" y="1786065"/>
                    <a:pt x="1495488" y="1787461"/>
                    <a:pt x="1498283" y="1787461"/>
                  </a:cubicBezTo>
                  <a:cubicBezTo>
                    <a:pt x="1502473" y="1787461"/>
                    <a:pt x="1517840" y="1786065"/>
                    <a:pt x="1516443" y="1791653"/>
                  </a:cubicBezTo>
                  <a:cubicBezTo>
                    <a:pt x="1517840" y="1797241"/>
                    <a:pt x="1519238" y="1802829"/>
                    <a:pt x="1519238" y="1808416"/>
                  </a:cubicBezTo>
                  <a:cubicBezTo>
                    <a:pt x="1519238" y="1812608"/>
                    <a:pt x="1520635" y="1819593"/>
                    <a:pt x="1522031" y="1823784"/>
                  </a:cubicBezTo>
                  <a:cubicBezTo>
                    <a:pt x="1523428" y="1825181"/>
                    <a:pt x="1524825" y="1826578"/>
                    <a:pt x="1526223" y="1827975"/>
                  </a:cubicBezTo>
                  <a:cubicBezTo>
                    <a:pt x="1526223" y="1829371"/>
                    <a:pt x="1530413" y="1823784"/>
                    <a:pt x="1530413" y="1823784"/>
                  </a:cubicBezTo>
                  <a:cubicBezTo>
                    <a:pt x="1531810" y="1820990"/>
                    <a:pt x="1533208" y="1818196"/>
                    <a:pt x="1536001" y="1815401"/>
                  </a:cubicBezTo>
                  <a:cubicBezTo>
                    <a:pt x="1537398" y="1814005"/>
                    <a:pt x="1537398" y="1814005"/>
                    <a:pt x="1538795" y="1812608"/>
                  </a:cubicBezTo>
                  <a:cubicBezTo>
                    <a:pt x="1538795" y="1811211"/>
                    <a:pt x="1538795" y="1811211"/>
                    <a:pt x="1538795" y="1809814"/>
                  </a:cubicBezTo>
                  <a:cubicBezTo>
                    <a:pt x="1541590" y="1808416"/>
                    <a:pt x="1544383" y="1802829"/>
                    <a:pt x="1545780" y="1800035"/>
                  </a:cubicBezTo>
                  <a:cubicBezTo>
                    <a:pt x="1547178" y="1798638"/>
                    <a:pt x="1547178" y="1797241"/>
                    <a:pt x="1549971" y="1795844"/>
                  </a:cubicBezTo>
                  <a:cubicBezTo>
                    <a:pt x="1549971" y="1795844"/>
                    <a:pt x="1552765" y="1794446"/>
                    <a:pt x="1552765" y="1794446"/>
                  </a:cubicBezTo>
                  <a:cubicBezTo>
                    <a:pt x="1552765" y="1794446"/>
                    <a:pt x="1556956" y="1800035"/>
                    <a:pt x="1556956" y="1795844"/>
                  </a:cubicBezTo>
                  <a:cubicBezTo>
                    <a:pt x="1556956" y="1795844"/>
                    <a:pt x="1554163" y="1793050"/>
                    <a:pt x="1555560" y="1793050"/>
                  </a:cubicBezTo>
                  <a:cubicBezTo>
                    <a:pt x="1555560" y="1791653"/>
                    <a:pt x="1559750" y="1788859"/>
                    <a:pt x="1556956" y="1788859"/>
                  </a:cubicBezTo>
                  <a:cubicBezTo>
                    <a:pt x="1556956" y="1787461"/>
                    <a:pt x="1558353" y="1787461"/>
                    <a:pt x="1558353" y="1787461"/>
                  </a:cubicBezTo>
                  <a:cubicBezTo>
                    <a:pt x="1558353" y="1786065"/>
                    <a:pt x="1556956" y="1786065"/>
                    <a:pt x="1558353" y="1784668"/>
                  </a:cubicBezTo>
                  <a:cubicBezTo>
                    <a:pt x="1559750" y="1784668"/>
                    <a:pt x="1562545" y="1784668"/>
                    <a:pt x="1563941" y="1784668"/>
                  </a:cubicBezTo>
                  <a:cubicBezTo>
                    <a:pt x="1565338" y="1786065"/>
                    <a:pt x="1568133" y="1783271"/>
                    <a:pt x="1569530" y="1784668"/>
                  </a:cubicBezTo>
                  <a:cubicBezTo>
                    <a:pt x="1570926" y="1784668"/>
                    <a:pt x="1570926" y="1787461"/>
                    <a:pt x="1572323" y="1788859"/>
                  </a:cubicBezTo>
                  <a:cubicBezTo>
                    <a:pt x="1572323" y="1790256"/>
                    <a:pt x="1572323" y="1790256"/>
                    <a:pt x="1572323" y="1790256"/>
                  </a:cubicBezTo>
                  <a:cubicBezTo>
                    <a:pt x="1572323" y="1790256"/>
                    <a:pt x="1573720" y="1790256"/>
                    <a:pt x="1573720" y="1790256"/>
                  </a:cubicBezTo>
                  <a:cubicBezTo>
                    <a:pt x="1573720" y="1790256"/>
                    <a:pt x="1572323" y="1790256"/>
                    <a:pt x="1572323" y="1791653"/>
                  </a:cubicBezTo>
                  <a:cubicBezTo>
                    <a:pt x="1573720" y="1791653"/>
                    <a:pt x="1575118" y="1793050"/>
                    <a:pt x="1576515" y="1793050"/>
                  </a:cubicBezTo>
                  <a:cubicBezTo>
                    <a:pt x="1576515" y="1794446"/>
                    <a:pt x="1576515" y="1794446"/>
                    <a:pt x="1579308" y="1794446"/>
                  </a:cubicBezTo>
                  <a:cubicBezTo>
                    <a:pt x="1579308" y="1795844"/>
                    <a:pt x="1579308" y="1795844"/>
                    <a:pt x="1580705" y="1797241"/>
                  </a:cubicBezTo>
                  <a:cubicBezTo>
                    <a:pt x="1582103" y="1798638"/>
                    <a:pt x="1580705" y="1798638"/>
                    <a:pt x="1579308" y="1800035"/>
                  </a:cubicBezTo>
                  <a:cubicBezTo>
                    <a:pt x="1579308" y="1801431"/>
                    <a:pt x="1573720" y="1805623"/>
                    <a:pt x="1577911" y="1804226"/>
                  </a:cubicBezTo>
                  <a:cubicBezTo>
                    <a:pt x="1577911" y="1805623"/>
                    <a:pt x="1575118" y="1809814"/>
                    <a:pt x="1573720" y="1812608"/>
                  </a:cubicBezTo>
                  <a:cubicBezTo>
                    <a:pt x="1573720" y="1814005"/>
                    <a:pt x="1570926" y="1815401"/>
                    <a:pt x="1570926" y="1816799"/>
                  </a:cubicBezTo>
                  <a:cubicBezTo>
                    <a:pt x="1569530" y="1818196"/>
                    <a:pt x="1568133" y="1820990"/>
                    <a:pt x="1566735" y="1822386"/>
                  </a:cubicBezTo>
                  <a:cubicBezTo>
                    <a:pt x="1563941" y="1826578"/>
                    <a:pt x="1561148" y="1827975"/>
                    <a:pt x="1558353" y="1832166"/>
                  </a:cubicBezTo>
                  <a:cubicBezTo>
                    <a:pt x="1555560" y="1836356"/>
                    <a:pt x="1552765" y="1840548"/>
                    <a:pt x="1551368" y="1846136"/>
                  </a:cubicBezTo>
                  <a:cubicBezTo>
                    <a:pt x="1549971" y="1848930"/>
                    <a:pt x="1548575" y="1853121"/>
                    <a:pt x="1547178" y="1854518"/>
                  </a:cubicBezTo>
                  <a:cubicBezTo>
                    <a:pt x="1545780" y="1855915"/>
                    <a:pt x="1545780" y="1857311"/>
                    <a:pt x="1548575" y="1857311"/>
                  </a:cubicBezTo>
                  <a:cubicBezTo>
                    <a:pt x="1555560" y="1857311"/>
                    <a:pt x="1562545" y="1857311"/>
                    <a:pt x="1569530" y="1857311"/>
                  </a:cubicBezTo>
                  <a:cubicBezTo>
                    <a:pt x="1580705" y="1857311"/>
                    <a:pt x="1589088" y="1858709"/>
                    <a:pt x="1598866" y="1862900"/>
                  </a:cubicBezTo>
                  <a:cubicBezTo>
                    <a:pt x="1603058" y="1864296"/>
                    <a:pt x="1607248" y="1867091"/>
                    <a:pt x="1612836" y="1864296"/>
                  </a:cubicBezTo>
                  <a:cubicBezTo>
                    <a:pt x="1618425" y="1862900"/>
                    <a:pt x="1622615" y="1860106"/>
                    <a:pt x="1628203" y="1858709"/>
                  </a:cubicBezTo>
                  <a:cubicBezTo>
                    <a:pt x="1633791" y="1857311"/>
                    <a:pt x="1637983" y="1855915"/>
                    <a:pt x="1643570" y="1854518"/>
                  </a:cubicBezTo>
                  <a:cubicBezTo>
                    <a:pt x="1649158" y="1854518"/>
                    <a:pt x="1654746" y="1853121"/>
                    <a:pt x="1658938" y="1851724"/>
                  </a:cubicBezTo>
                  <a:cubicBezTo>
                    <a:pt x="1661731" y="1850326"/>
                    <a:pt x="1663128" y="1851724"/>
                    <a:pt x="1665923" y="1850326"/>
                  </a:cubicBezTo>
                  <a:cubicBezTo>
                    <a:pt x="1668716" y="1850326"/>
                    <a:pt x="1671510" y="1848930"/>
                    <a:pt x="1674305" y="1848930"/>
                  </a:cubicBezTo>
                  <a:cubicBezTo>
                    <a:pt x="1678495" y="1848930"/>
                    <a:pt x="1678495" y="1855915"/>
                    <a:pt x="1674305" y="1855915"/>
                  </a:cubicBezTo>
                  <a:cubicBezTo>
                    <a:pt x="1674305" y="1858709"/>
                    <a:pt x="1681290" y="1857311"/>
                    <a:pt x="1678495" y="1860106"/>
                  </a:cubicBezTo>
                  <a:cubicBezTo>
                    <a:pt x="1674305" y="1868488"/>
                    <a:pt x="1675701" y="1871281"/>
                    <a:pt x="1675701" y="1872679"/>
                  </a:cubicBezTo>
                  <a:close/>
                  <a:moveTo>
                    <a:pt x="1784668" y="1730185"/>
                  </a:moveTo>
                  <a:cubicBezTo>
                    <a:pt x="1783270" y="1731582"/>
                    <a:pt x="1783270" y="1731582"/>
                    <a:pt x="1781873" y="1731582"/>
                  </a:cubicBezTo>
                  <a:cubicBezTo>
                    <a:pt x="1780476" y="1731582"/>
                    <a:pt x="1780476" y="1730185"/>
                    <a:pt x="1780476" y="1728788"/>
                  </a:cubicBezTo>
                  <a:cubicBezTo>
                    <a:pt x="1777683" y="1724597"/>
                    <a:pt x="1773491" y="1721803"/>
                    <a:pt x="1770698" y="1719009"/>
                  </a:cubicBezTo>
                  <a:cubicBezTo>
                    <a:pt x="1766506" y="1716215"/>
                    <a:pt x="1763713" y="1712024"/>
                    <a:pt x="1759521" y="1709230"/>
                  </a:cubicBezTo>
                  <a:cubicBezTo>
                    <a:pt x="1755330" y="1706436"/>
                    <a:pt x="1753933" y="1705039"/>
                    <a:pt x="1751140" y="1700848"/>
                  </a:cubicBezTo>
                  <a:cubicBezTo>
                    <a:pt x="1749743" y="1698054"/>
                    <a:pt x="1753933" y="1696657"/>
                    <a:pt x="1751140" y="1695260"/>
                  </a:cubicBezTo>
                  <a:cubicBezTo>
                    <a:pt x="1749743" y="1693863"/>
                    <a:pt x="1753933" y="1688275"/>
                    <a:pt x="1753933" y="1686878"/>
                  </a:cubicBezTo>
                  <a:cubicBezTo>
                    <a:pt x="1755330" y="1684084"/>
                    <a:pt x="1749743" y="1681290"/>
                    <a:pt x="1748345" y="1681290"/>
                  </a:cubicBezTo>
                  <a:cubicBezTo>
                    <a:pt x="1744155" y="1679893"/>
                    <a:pt x="1739963" y="1674305"/>
                    <a:pt x="1735773" y="1672908"/>
                  </a:cubicBezTo>
                  <a:cubicBezTo>
                    <a:pt x="1731581" y="1670114"/>
                    <a:pt x="1727390" y="1664526"/>
                    <a:pt x="1723200" y="1661732"/>
                  </a:cubicBezTo>
                  <a:cubicBezTo>
                    <a:pt x="1719008" y="1658938"/>
                    <a:pt x="1714818" y="1657541"/>
                    <a:pt x="1710626" y="1654747"/>
                  </a:cubicBezTo>
                  <a:cubicBezTo>
                    <a:pt x="1706435" y="1651953"/>
                    <a:pt x="1703641" y="1649159"/>
                    <a:pt x="1702245" y="1644968"/>
                  </a:cubicBezTo>
                  <a:cubicBezTo>
                    <a:pt x="1700848" y="1640777"/>
                    <a:pt x="1700848" y="1636586"/>
                    <a:pt x="1699450" y="1633792"/>
                  </a:cubicBezTo>
                  <a:cubicBezTo>
                    <a:pt x="1696656" y="1629601"/>
                    <a:pt x="1702245" y="1626807"/>
                    <a:pt x="1706435" y="1626807"/>
                  </a:cubicBezTo>
                  <a:cubicBezTo>
                    <a:pt x="1713420" y="1625410"/>
                    <a:pt x="1716215" y="1633792"/>
                    <a:pt x="1723200" y="1635189"/>
                  </a:cubicBezTo>
                  <a:cubicBezTo>
                    <a:pt x="1725993" y="1636586"/>
                    <a:pt x="1727390" y="1637983"/>
                    <a:pt x="1730185" y="1639380"/>
                  </a:cubicBezTo>
                  <a:cubicBezTo>
                    <a:pt x="1732978" y="1640777"/>
                    <a:pt x="1735773" y="1640777"/>
                    <a:pt x="1737170" y="1642174"/>
                  </a:cubicBezTo>
                  <a:cubicBezTo>
                    <a:pt x="1739963" y="1643571"/>
                    <a:pt x="1742758" y="1644968"/>
                    <a:pt x="1745551" y="1647762"/>
                  </a:cubicBezTo>
                  <a:cubicBezTo>
                    <a:pt x="1746948" y="1649159"/>
                    <a:pt x="1751140" y="1650556"/>
                    <a:pt x="1751140" y="1653350"/>
                  </a:cubicBezTo>
                  <a:cubicBezTo>
                    <a:pt x="1753933" y="1653350"/>
                    <a:pt x="1758125" y="1658938"/>
                    <a:pt x="1759521" y="1660335"/>
                  </a:cubicBezTo>
                  <a:cubicBezTo>
                    <a:pt x="1759521" y="1660335"/>
                    <a:pt x="1762315" y="1664526"/>
                    <a:pt x="1762315" y="1663129"/>
                  </a:cubicBezTo>
                  <a:cubicBezTo>
                    <a:pt x="1763713" y="1660335"/>
                    <a:pt x="1763713" y="1658938"/>
                    <a:pt x="1763713" y="1656144"/>
                  </a:cubicBezTo>
                  <a:cubicBezTo>
                    <a:pt x="1760918" y="1651953"/>
                    <a:pt x="1753933" y="1650556"/>
                    <a:pt x="1752536" y="1644968"/>
                  </a:cubicBezTo>
                  <a:cubicBezTo>
                    <a:pt x="1746948" y="1643571"/>
                    <a:pt x="1742758" y="1636586"/>
                    <a:pt x="1739963" y="1632395"/>
                  </a:cubicBezTo>
                  <a:cubicBezTo>
                    <a:pt x="1737170" y="1629601"/>
                    <a:pt x="1734375" y="1626807"/>
                    <a:pt x="1731581" y="1624013"/>
                  </a:cubicBezTo>
                  <a:cubicBezTo>
                    <a:pt x="1728788" y="1621219"/>
                    <a:pt x="1725993" y="1621219"/>
                    <a:pt x="1723200" y="1619822"/>
                  </a:cubicBezTo>
                  <a:cubicBezTo>
                    <a:pt x="1717611" y="1617028"/>
                    <a:pt x="1714818" y="1608646"/>
                    <a:pt x="1709230" y="1607249"/>
                  </a:cubicBezTo>
                  <a:cubicBezTo>
                    <a:pt x="1706435" y="1605852"/>
                    <a:pt x="1702245" y="1607249"/>
                    <a:pt x="1699450" y="1604455"/>
                  </a:cubicBezTo>
                  <a:cubicBezTo>
                    <a:pt x="1696656" y="1603058"/>
                    <a:pt x="1695260" y="1601661"/>
                    <a:pt x="1693863" y="1598867"/>
                  </a:cubicBezTo>
                  <a:cubicBezTo>
                    <a:pt x="1691068" y="1594676"/>
                    <a:pt x="1686878" y="1589088"/>
                    <a:pt x="1693863" y="1587691"/>
                  </a:cubicBezTo>
                  <a:cubicBezTo>
                    <a:pt x="1696656" y="1587691"/>
                    <a:pt x="1700848" y="1586294"/>
                    <a:pt x="1702245" y="1587691"/>
                  </a:cubicBezTo>
                  <a:cubicBezTo>
                    <a:pt x="1703641" y="1589088"/>
                    <a:pt x="1703641" y="1593279"/>
                    <a:pt x="1706435" y="1593279"/>
                  </a:cubicBezTo>
                  <a:cubicBezTo>
                    <a:pt x="1709230" y="1594676"/>
                    <a:pt x="1712023" y="1591882"/>
                    <a:pt x="1714818" y="1591882"/>
                  </a:cubicBezTo>
                  <a:cubicBezTo>
                    <a:pt x="1717611" y="1591882"/>
                    <a:pt x="1720405" y="1593279"/>
                    <a:pt x="1723200" y="1594676"/>
                  </a:cubicBezTo>
                  <a:cubicBezTo>
                    <a:pt x="1725993" y="1597470"/>
                    <a:pt x="1728788" y="1600264"/>
                    <a:pt x="1731581" y="1603058"/>
                  </a:cubicBezTo>
                  <a:cubicBezTo>
                    <a:pt x="1734375" y="1605852"/>
                    <a:pt x="1737170" y="1607249"/>
                    <a:pt x="1739963" y="1608646"/>
                  </a:cubicBezTo>
                  <a:cubicBezTo>
                    <a:pt x="1745551" y="1611440"/>
                    <a:pt x="1752536" y="1617028"/>
                    <a:pt x="1755330" y="1622616"/>
                  </a:cubicBezTo>
                  <a:cubicBezTo>
                    <a:pt x="1759521" y="1628204"/>
                    <a:pt x="1765110" y="1632395"/>
                    <a:pt x="1769300" y="1636586"/>
                  </a:cubicBezTo>
                  <a:cubicBezTo>
                    <a:pt x="1773491" y="1640777"/>
                    <a:pt x="1776285" y="1630998"/>
                    <a:pt x="1776285" y="1628204"/>
                  </a:cubicBezTo>
                  <a:cubicBezTo>
                    <a:pt x="1774888" y="1628204"/>
                    <a:pt x="1769300" y="1629601"/>
                    <a:pt x="1767903" y="1630998"/>
                  </a:cubicBezTo>
                  <a:cubicBezTo>
                    <a:pt x="1765110" y="1632395"/>
                    <a:pt x="1763713" y="1625410"/>
                    <a:pt x="1763713" y="1622616"/>
                  </a:cubicBezTo>
                  <a:cubicBezTo>
                    <a:pt x="1763713" y="1619822"/>
                    <a:pt x="1762315" y="1617028"/>
                    <a:pt x="1760918" y="1615631"/>
                  </a:cubicBezTo>
                  <a:cubicBezTo>
                    <a:pt x="1759521" y="1614234"/>
                    <a:pt x="1759521" y="1614234"/>
                    <a:pt x="1758125" y="1614234"/>
                  </a:cubicBezTo>
                  <a:cubicBezTo>
                    <a:pt x="1755330" y="1612837"/>
                    <a:pt x="1749743" y="1612837"/>
                    <a:pt x="1748345" y="1611440"/>
                  </a:cubicBezTo>
                  <a:cubicBezTo>
                    <a:pt x="1749743" y="1610043"/>
                    <a:pt x="1752536" y="1608646"/>
                    <a:pt x="1753933" y="1608646"/>
                  </a:cubicBezTo>
                  <a:cubicBezTo>
                    <a:pt x="1755330" y="1605852"/>
                    <a:pt x="1758125" y="1608646"/>
                    <a:pt x="1756728" y="1604455"/>
                  </a:cubicBezTo>
                  <a:cubicBezTo>
                    <a:pt x="1755330" y="1600264"/>
                    <a:pt x="1751140" y="1596073"/>
                    <a:pt x="1752536" y="1590485"/>
                  </a:cubicBezTo>
                  <a:cubicBezTo>
                    <a:pt x="1753933" y="1584897"/>
                    <a:pt x="1763713" y="1583500"/>
                    <a:pt x="1766506" y="1587691"/>
                  </a:cubicBezTo>
                  <a:cubicBezTo>
                    <a:pt x="1767903" y="1590485"/>
                    <a:pt x="1769300" y="1594676"/>
                    <a:pt x="1770698" y="1598867"/>
                  </a:cubicBezTo>
                  <a:cubicBezTo>
                    <a:pt x="1772095" y="1601661"/>
                    <a:pt x="1772095" y="1604455"/>
                    <a:pt x="1774888" y="1605852"/>
                  </a:cubicBezTo>
                  <a:cubicBezTo>
                    <a:pt x="1777683" y="1607249"/>
                    <a:pt x="1786065" y="1608646"/>
                    <a:pt x="1788858" y="1604455"/>
                  </a:cubicBezTo>
                  <a:cubicBezTo>
                    <a:pt x="1790255" y="1603058"/>
                    <a:pt x="1791653" y="1598867"/>
                    <a:pt x="1790255" y="1597470"/>
                  </a:cubicBezTo>
                  <a:cubicBezTo>
                    <a:pt x="1788858" y="1594676"/>
                    <a:pt x="1783270" y="1593279"/>
                    <a:pt x="1781873" y="1590485"/>
                  </a:cubicBezTo>
                  <a:cubicBezTo>
                    <a:pt x="1780476" y="1587691"/>
                    <a:pt x="1784668" y="1586294"/>
                    <a:pt x="1783270" y="1584897"/>
                  </a:cubicBezTo>
                  <a:cubicBezTo>
                    <a:pt x="1781873" y="1582103"/>
                    <a:pt x="1780476" y="1584897"/>
                    <a:pt x="1779080" y="1586294"/>
                  </a:cubicBezTo>
                  <a:cubicBezTo>
                    <a:pt x="1777683" y="1589088"/>
                    <a:pt x="1774888" y="1589088"/>
                    <a:pt x="1773491" y="1591882"/>
                  </a:cubicBezTo>
                  <a:cubicBezTo>
                    <a:pt x="1773491" y="1593279"/>
                    <a:pt x="1769300" y="1591882"/>
                    <a:pt x="1770698" y="1593279"/>
                  </a:cubicBezTo>
                  <a:cubicBezTo>
                    <a:pt x="1769300" y="1591882"/>
                    <a:pt x="1769300" y="1586294"/>
                    <a:pt x="1769300" y="1583500"/>
                  </a:cubicBezTo>
                  <a:cubicBezTo>
                    <a:pt x="1767903" y="1579309"/>
                    <a:pt x="1765110" y="1577912"/>
                    <a:pt x="1760918" y="1576515"/>
                  </a:cubicBezTo>
                  <a:cubicBezTo>
                    <a:pt x="1759521" y="1575118"/>
                    <a:pt x="1759521" y="1575118"/>
                    <a:pt x="1759521" y="1572324"/>
                  </a:cubicBezTo>
                  <a:cubicBezTo>
                    <a:pt x="1759521" y="1569530"/>
                    <a:pt x="1760918" y="1570927"/>
                    <a:pt x="1762315" y="1569530"/>
                  </a:cubicBezTo>
                  <a:cubicBezTo>
                    <a:pt x="1765110" y="1566736"/>
                    <a:pt x="1767903" y="1569530"/>
                    <a:pt x="1770698" y="1568133"/>
                  </a:cubicBezTo>
                  <a:cubicBezTo>
                    <a:pt x="1772095" y="1563942"/>
                    <a:pt x="1763713" y="1561148"/>
                    <a:pt x="1765110" y="1556957"/>
                  </a:cubicBezTo>
                  <a:cubicBezTo>
                    <a:pt x="1762315" y="1555560"/>
                    <a:pt x="1763713" y="1551369"/>
                    <a:pt x="1760918" y="1549972"/>
                  </a:cubicBezTo>
                  <a:cubicBezTo>
                    <a:pt x="1759521" y="1548575"/>
                    <a:pt x="1758125" y="1545781"/>
                    <a:pt x="1756728" y="1544384"/>
                  </a:cubicBezTo>
                  <a:cubicBezTo>
                    <a:pt x="1755330" y="1547178"/>
                    <a:pt x="1753933" y="1549972"/>
                    <a:pt x="1751140" y="1552766"/>
                  </a:cubicBezTo>
                  <a:cubicBezTo>
                    <a:pt x="1751140" y="1552766"/>
                    <a:pt x="1749743" y="1554163"/>
                    <a:pt x="1749743" y="1555560"/>
                  </a:cubicBezTo>
                  <a:cubicBezTo>
                    <a:pt x="1748345" y="1555560"/>
                    <a:pt x="1746948" y="1555560"/>
                    <a:pt x="1746948" y="1555560"/>
                  </a:cubicBezTo>
                  <a:cubicBezTo>
                    <a:pt x="1742758" y="1558354"/>
                    <a:pt x="1737170" y="1555560"/>
                    <a:pt x="1734375" y="1552766"/>
                  </a:cubicBezTo>
                  <a:cubicBezTo>
                    <a:pt x="1731581" y="1549972"/>
                    <a:pt x="1727390" y="1549972"/>
                    <a:pt x="1732978" y="1545781"/>
                  </a:cubicBezTo>
                  <a:cubicBezTo>
                    <a:pt x="1734375" y="1544384"/>
                    <a:pt x="1738566" y="1541590"/>
                    <a:pt x="1738566" y="1540193"/>
                  </a:cubicBezTo>
                  <a:cubicBezTo>
                    <a:pt x="1738566" y="1537399"/>
                    <a:pt x="1738566" y="1537399"/>
                    <a:pt x="1739963" y="1536002"/>
                  </a:cubicBezTo>
                  <a:cubicBezTo>
                    <a:pt x="1741360" y="1534605"/>
                    <a:pt x="1739963" y="1534605"/>
                    <a:pt x="1741360" y="1533208"/>
                  </a:cubicBezTo>
                  <a:cubicBezTo>
                    <a:pt x="1742758" y="1533208"/>
                    <a:pt x="1742758" y="1531811"/>
                    <a:pt x="1744155" y="1530414"/>
                  </a:cubicBezTo>
                  <a:cubicBezTo>
                    <a:pt x="1745551" y="1529017"/>
                    <a:pt x="1745551" y="1527620"/>
                    <a:pt x="1744155" y="1527620"/>
                  </a:cubicBezTo>
                  <a:cubicBezTo>
                    <a:pt x="1742758" y="1526223"/>
                    <a:pt x="1745551" y="1519238"/>
                    <a:pt x="1748345" y="1519238"/>
                  </a:cubicBezTo>
                  <a:cubicBezTo>
                    <a:pt x="1749743" y="1519238"/>
                    <a:pt x="1751140" y="1520635"/>
                    <a:pt x="1753933" y="1520635"/>
                  </a:cubicBezTo>
                  <a:cubicBezTo>
                    <a:pt x="1755330" y="1520635"/>
                    <a:pt x="1756728" y="1520635"/>
                    <a:pt x="1758125" y="1520635"/>
                  </a:cubicBezTo>
                  <a:cubicBezTo>
                    <a:pt x="1762315" y="1522032"/>
                    <a:pt x="1767903" y="1523429"/>
                    <a:pt x="1770698" y="1527620"/>
                  </a:cubicBezTo>
                  <a:cubicBezTo>
                    <a:pt x="1772095" y="1530414"/>
                    <a:pt x="1773491" y="1533208"/>
                    <a:pt x="1774888" y="1536002"/>
                  </a:cubicBezTo>
                  <a:cubicBezTo>
                    <a:pt x="1777683" y="1538796"/>
                    <a:pt x="1779080" y="1541590"/>
                    <a:pt x="1780476" y="1544384"/>
                  </a:cubicBezTo>
                  <a:cubicBezTo>
                    <a:pt x="1783270" y="1549972"/>
                    <a:pt x="1786065" y="1554163"/>
                    <a:pt x="1788858" y="1559751"/>
                  </a:cubicBezTo>
                  <a:cubicBezTo>
                    <a:pt x="1790255" y="1565339"/>
                    <a:pt x="1795843" y="1570927"/>
                    <a:pt x="1800035" y="1575118"/>
                  </a:cubicBezTo>
                  <a:cubicBezTo>
                    <a:pt x="1802828" y="1577912"/>
                    <a:pt x="1804225" y="1583500"/>
                    <a:pt x="1808416" y="1576515"/>
                  </a:cubicBezTo>
                  <a:cubicBezTo>
                    <a:pt x="1811210" y="1572324"/>
                    <a:pt x="1815401" y="1566736"/>
                    <a:pt x="1815401" y="1561148"/>
                  </a:cubicBezTo>
                  <a:cubicBezTo>
                    <a:pt x="1815401" y="1558354"/>
                    <a:pt x="1809813" y="1552766"/>
                    <a:pt x="1814005" y="1549972"/>
                  </a:cubicBezTo>
                  <a:cubicBezTo>
                    <a:pt x="1815401" y="1548575"/>
                    <a:pt x="1818195" y="1548575"/>
                    <a:pt x="1819593" y="1547178"/>
                  </a:cubicBezTo>
                  <a:cubicBezTo>
                    <a:pt x="1820990" y="1545781"/>
                    <a:pt x="1822386" y="1545781"/>
                    <a:pt x="1825180" y="1545781"/>
                  </a:cubicBezTo>
                  <a:cubicBezTo>
                    <a:pt x="1829371" y="1545781"/>
                    <a:pt x="1836356" y="1542987"/>
                    <a:pt x="1840548" y="1545781"/>
                  </a:cubicBezTo>
                  <a:cubicBezTo>
                    <a:pt x="1846135" y="1548575"/>
                    <a:pt x="1840548" y="1559751"/>
                    <a:pt x="1837753" y="1563942"/>
                  </a:cubicBezTo>
                  <a:cubicBezTo>
                    <a:pt x="1836356" y="1566736"/>
                    <a:pt x="1837753" y="1569530"/>
                    <a:pt x="1836356" y="1572324"/>
                  </a:cubicBezTo>
                  <a:cubicBezTo>
                    <a:pt x="1836356" y="1573721"/>
                    <a:pt x="1834960" y="1576515"/>
                    <a:pt x="1834960" y="1577912"/>
                  </a:cubicBezTo>
                  <a:cubicBezTo>
                    <a:pt x="1834960" y="1579309"/>
                    <a:pt x="1834960" y="1584897"/>
                    <a:pt x="1832165" y="1584897"/>
                  </a:cubicBezTo>
                  <a:cubicBezTo>
                    <a:pt x="1829371" y="1586294"/>
                    <a:pt x="1825180" y="1584897"/>
                    <a:pt x="1822386" y="1584897"/>
                  </a:cubicBezTo>
                  <a:cubicBezTo>
                    <a:pt x="1819593" y="1584897"/>
                    <a:pt x="1816798" y="1590485"/>
                    <a:pt x="1814005" y="1590485"/>
                  </a:cubicBezTo>
                  <a:cubicBezTo>
                    <a:pt x="1812608" y="1587691"/>
                    <a:pt x="1815401" y="1584897"/>
                    <a:pt x="1814005" y="1582103"/>
                  </a:cubicBezTo>
                  <a:cubicBezTo>
                    <a:pt x="1812608" y="1583500"/>
                    <a:pt x="1812608" y="1584897"/>
                    <a:pt x="1811210" y="1586294"/>
                  </a:cubicBezTo>
                  <a:cubicBezTo>
                    <a:pt x="1811210" y="1587691"/>
                    <a:pt x="1811210" y="1589088"/>
                    <a:pt x="1811210" y="1590485"/>
                  </a:cubicBezTo>
                  <a:cubicBezTo>
                    <a:pt x="1809813" y="1593279"/>
                    <a:pt x="1807020" y="1596073"/>
                    <a:pt x="1807020" y="1597470"/>
                  </a:cubicBezTo>
                  <a:cubicBezTo>
                    <a:pt x="1805623" y="1600264"/>
                    <a:pt x="1801431" y="1600264"/>
                    <a:pt x="1800035" y="1603058"/>
                  </a:cubicBezTo>
                  <a:cubicBezTo>
                    <a:pt x="1798638" y="1605852"/>
                    <a:pt x="1797240" y="1608646"/>
                    <a:pt x="1797240" y="1612837"/>
                  </a:cubicBezTo>
                  <a:cubicBezTo>
                    <a:pt x="1794446" y="1619822"/>
                    <a:pt x="1790255" y="1626807"/>
                    <a:pt x="1788858" y="1633792"/>
                  </a:cubicBezTo>
                  <a:cubicBezTo>
                    <a:pt x="1787461" y="1639380"/>
                    <a:pt x="1783270" y="1646365"/>
                    <a:pt x="1786065" y="1650556"/>
                  </a:cubicBezTo>
                  <a:cubicBezTo>
                    <a:pt x="1787461" y="1651953"/>
                    <a:pt x="1788858" y="1654747"/>
                    <a:pt x="1787461" y="1656144"/>
                  </a:cubicBezTo>
                  <a:cubicBezTo>
                    <a:pt x="1786065" y="1657541"/>
                    <a:pt x="1786065" y="1657541"/>
                    <a:pt x="1784668" y="1657541"/>
                  </a:cubicBezTo>
                  <a:cubicBezTo>
                    <a:pt x="1783270" y="1658938"/>
                    <a:pt x="1781873" y="1660335"/>
                    <a:pt x="1781873" y="1660335"/>
                  </a:cubicBezTo>
                  <a:cubicBezTo>
                    <a:pt x="1776285" y="1664526"/>
                    <a:pt x="1776285" y="1668717"/>
                    <a:pt x="1776285" y="1675702"/>
                  </a:cubicBezTo>
                  <a:cubicBezTo>
                    <a:pt x="1776285" y="1678496"/>
                    <a:pt x="1779080" y="1681290"/>
                    <a:pt x="1779080" y="1682687"/>
                  </a:cubicBezTo>
                  <a:cubicBezTo>
                    <a:pt x="1779080" y="1685481"/>
                    <a:pt x="1774888" y="1686878"/>
                    <a:pt x="1773491" y="1688275"/>
                  </a:cubicBezTo>
                  <a:cubicBezTo>
                    <a:pt x="1770698" y="1691069"/>
                    <a:pt x="1770698" y="1693863"/>
                    <a:pt x="1767903" y="1695260"/>
                  </a:cubicBezTo>
                  <a:cubicBezTo>
                    <a:pt x="1766506" y="1696657"/>
                    <a:pt x="1765110" y="1698054"/>
                    <a:pt x="1763713" y="1699451"/>
                  </a:cubicBezTo>
                  <a:cubicBezTo>
                    <a:pt x="1765110" y="1700848"/>
                    <a:pt x="1769300" y="1699451"/>
                    <a:pt x="1770698" y="1700848"/>
                  </a:cubicBezTo>
                  <a:cubicBezTo>
                    <a:pt x="1772095" y="1702245"/>
                    <a:pt x="1774888" y="1702245"/>
                    <a:pt x="1776285" y="1705039"/>
                  </a:cubicBezTo>
                  <a:cubicBezTo>
                    <a:pt x="1777683" y="1706436"/>
                    <a:pt x="1777683" y="1709230"/>
                    <a:pt x="1780476" y="1710627"/>
                  </a:cubicBezTo>
                  <a:cubicBezTo>
                    <a:pt x="1780476" y="1710627"/>
                    <a:pt x="1783270" y="1713421"/>
                    <a:pt x="1783270" y="1713421"/>
                  </a:cubicBezTo>
                  <a:cubicBezTo>
                    <a:pt x="1786065" y="1712024"/>
                    <a:pt x="1787461" y="1714818"/>
                    <a:pt x="1788858" y="1716215"/>
                  </a:cubicBezTo>
                  <a:cubicBezTo>
                    <a:pt x="1790255" y="1717612"/>
                    <a:pt x="1791653" y="1717612"/>
                    <a:pt x="1793050" y="1719009"/>
                  </a:cubicBezTo>
                  <a:cubicBezTo>
                    <a:pt x="1794446" y="1720406"/>
                    <a:pt x="1794446" y="1721803"/>
                    <a:pt x="1795843" y="1723200"/>
                  </a:cubicBezTo>
                  <a:cubicBezTo>
                    <a:pt x="1797240" y="1725994"/>
                    <a:pt x="1800035" y="1725994"/>
                    <a:pt x="1801431" y="1728788"/>
                  </a:cubicBezTo>
                  <a:cubicBezTo>
                    <a:pt x="1791653" y="1725994"/>
                    <a:pt x="1787461" y="1727391"/>
                    <a:pt x="1784668" y="1730185"/>
                  </a:cubicBezTo>
                  <a:close/>
                  <a:moveTo>
                    <a:pt x="1795843" y="1675702"/>
                  </a:moveTo>
                  <a:cubicBezTo>
                    <a:pt x="1791653" y="1675702"/>
                    <a:pt x="1781873" y="1677099"/>
                    <a:pt x="1783270" y="1671511"/>
                  </a:cubicBezTo>
                  <a:cubicBezTo>
                    <a:pt x="1783270" y="1668717"/>
                    <a:pt x="1783270" y="1664526"/>
                    <a:pt x="1781873" y="1661732"/>
                  </a:cubicBezTo>
                  <a:cubicBezTo>
                    <a:pt x="1781873" y="1658938"/>
                    <a:pt x="1779080" y="1657541"/>
                    <a:pt x="1781873" y="1656144"/>
                  </a:cubicBezTo>
                  <a:cubicBezTo>
                    <a:pt x="1783270" y="1654747"/>
                    <a:pt x="1786065" y="1654747"/>
                    <a:pt x="1787461" y="1651953"/>
                  </a:cubicBezTo>
                  <a:cubicBezTo>
                    <a:pt x="1788858" y="1649159"/>
                    <a:pt x="1788858" y="1647762"/>
                    <a:pt x="1788858" y="1644968"/>
                  </a:cubicBezTo>
                  <a:cubicBezTo>
                    <a:pt x="1790255" y="1637983"/>
                    <a:pt x="1791653" y="1630998"/>
                    <a:pt x="1795843" y="1625410"/>
                  </a:cubicBezTo>
                  <a:cubicBezTo>
                    <a:pt x="1797240" y="1624013"/>
                    <a:pt x="1797240" y="1619822"/>
                    <a:pt x="1798638" y="1618425"/>
                  </a:cubicBezTo>
                  <a:cubicBezTo>
                    <a:pt x="1800035" y="1619822"/>
                    <a:pt x="1798638" y="1624013"/>
                    <a:pt x="1798638" y="1625410"/>
                  </a:cubicBezTo>
                  <a:cubicBezTo>
                    <a:pt x="1797240" y="1628204"/>
                    <a:pt x="1798638" y="1630998"/>
                    <a:pt x="1798638" y="1632395"/>
                  </a:cubicBezTo>
                  <a:cubicBezTo>
                    <a:pt x="1798638" y="1635189"/>
                    <a:pt x="1795843" y="1639380"/>
                    <a:pt x="1795843" y="1642174"/>
                  </a:cubicBezTo>
                  <a:cubicBezTo>
                    <a:pt x="1794446" y="1644968"/>
                    <a:pt x="1794446" y="1647762"/>
                    <a:pt x="1794446" y="1650556"/>
                  </a:cubicBezTo>
                  <a:cubicBezTo>
                    <a:pt x="1794446" y="1656144"/>
                    <a:pt x="1798638" y="1661732"/>
                    <a:pt x="1800035" y="1667320"/>
                  </a:cubicBezTo>
                  <a:cubicBezTo>
                    <a:pt x="1801431" y="1670114"/>
                    <a:pt x="1801431" y="1671511"/>
                    <a:pt x="1802828" y="1672908"/>
                  </a:cubicBezTo>
                  <a:cubicBezTo>
                    <a:pt x="1801431" y="1674305"/>
                    <a:pt x="1797240" y="1675702"/>
                    <a:pt x="1795843" y="1675702"/>
                  </a:cubicBezTo>
                  <a:close/>
                  <a:moveTo>
                    <a:pt x="1801431" y="1600264"/>
                  </a:moveTo>
                  <a:cubicBezTo>
                    <a:pt x="1802828" y="1598867"/>
                    <a:pt x="1805623" y="1597470"/>
                    <a:pt x="1807020" y="1596073"/>
                  </a:cubicBezTo>
                  <a:cubicBezTo>
                    <a:pt x="1808416" y="1594676"/>
                    <a:pt x="1809813" y="1593279"/>
                    <a:pt x="1812608" y="1591882"/>
                  </a:cubicBezTo>
                  <a:cubicBezTo>
                    <a:pt x="1815401" y="1590485"/>
                    <a:pt x="1820990" y="1589088"/>
                    <a:pt x="1823783" y="1590485"/>
                  </a:cubicBezTo>
                  <a:cubicBezTo>
                    <a:pt x="1827975" y="1593279"/>
                    <a:pt x="1823783" y="1598867"/>
                    <a:pt x="1823783" y="1603058"/>
                  </a:cubicBezTo>
                  <a:cubicBezTo>
                    <a:pt x="1823783" y="1608646"/>
                    <a:pt x="1825180" y="1615631"/>
                    <a:pt x="1825180" y="1621219"/>
                  </a:cubicBezTo>
                  <a:cubicBezTo>
                    <a:pt x="1825180" y="1625410"/>
                    <a:pt x="1825180" y="1629601"/>
                    <a:pt x="1825180" y="1633792"/>
                  </a:cubicBezTo>
                  <a:cubicBezTo>
                    <a:pt x="1825180" y="1636586"/>
                    <a:pt x="1823783" y="1639380"/>
                    <a:pt x="1820990" y="1637983"/>
                  </a:cubicBezTo>
                  <a:cubicBezTo>
                    <a:pt x="1820990" y="1639380"/>
                    <a:pt x="1820990" y="1639380"/>
                    <a:pt x="1819593" y="1640777"/>
                  </a:cubicBezTo>
                  <a:cubicBezTo>
                    <a:pt x="1818195" y="1639380"/>
                    <a:pt x="1818195" y="1640777"/>
                    <a:pt x="1816798" y="1642174"/>
                  </a:cubicBezTo>
                  <a:cubicBezTo>
                    <a:pt x="1816798" y="1642174"/>
                    <a:pt x="1814005" y="1643571"/>
                    <a:pt x="1814005" y="1643571"/>
                  </a:cubicBezTo>
                  <a:cubicBezTo>
                    <a:pt x="1812608" y="1642174"/>
                    <a:pt x="1814005" y="1639380"/>
                    <a:pt x="1812608" y="1636586"/>
                  </a:cubicBezTo>
                  <a:cubicBezTo>
                    <a:pt x="1812608" y="1635189"/>
                    <a:pt x="1811210" y="1632395"/>
                    <a:pt x="1811210" y="1630998"/>
                  </a:cubicBezTo>
                  <a:cubicBezTo>
                    <a:pt x="1809813" y="1635189"/>
                    <a:pt x="1812608" y="1637983"/>
                    <a:pt x="1812608" y="1642174"/>
                  </a:cubicBezTo>
                  <a:cubicBezTo>
                    <a:pt x="1811210" y="1642174"/>
                    <a:pt x="1812608" y="1643571"/>
                    <a:pt x="1811210" y="1643571"/>
                  </a:cubicBezTo>
                  <a:cubicBezTo>
                    <a:pt x="1808416" y="1642174"/>
                    <a:pt x="1808416" y="1633792"/>
                    <a:pt x="1808416" y="1630998"/>
                  </a:cubicBezTo>
                  <a:cubicBezTo>
                    <a:pt x="1808416" y="1628204"/>
                    <a:pt x="1805623" y="1621219"/>
                    <a:pt x="1808416" y="1618425"/>
                  </a:cubicBezTo>
                  <a:cubicBezTo>
                    <a:pt x="1809813" y="1617028"/>
                    <a:pt x="1807020" y="1615631"/>
                    <a:pt x="1807020" y="1614234"/>
                  </a:cubicBezTo>
                  <a:cubicBezTo>
                    <a:pt x="1807020" y="1612837"/>
                    <a:pt x="1807020" y="1610043"/>
                    <a:pt x="1805623" y="1608646"/>
                  </a:cubicBezTo>
                  <a:cubicBezTo>
                    <a:pt x="1804225" y="1607249"/>
                    <a:pt x="1804225" y="1604455"/>
                    <a:pt x="1802828" y="1604455"/>
                  </a:cubicBezTo>
                  <a:cubicBezTo>
                    <a:pt x="1802828" y="1604455"/>
                    <a:pt x="1800035" y="1604455"/>
                    <a:pt x="1801431" y="1600264"/>
                  </a:cubicBezTo>
                  <a:close/>
                  <a:moveTo>
                    <a:pt x="1910398" y="1706436"/>
                  </a:moveTo>
                  <a:cubicBezTo>
                    <a:pt x="1907603" y="1712024"/>
                    <a:pt x="1904810" y="1717612"/>
                    <a:pt x="1902015" y="1723200"/>
                  </a:cubicBezTo>
                  <a:cubicBezTo>
                    <a:pt x="1899221" y="1728788"/>
                    <a:pt x="1895030" y="1734376"/>
                    <a:pt x="1890840" y="1738567"/>
                  </a:cubicBezTo>
                  <a:cubicBezTo>
                    <a:pt x="1889443" y="1739964"/>
                    <a:pt x="1886648" y="1742758"/>
                    <a:pt x="1885251" y="1744155"/>
                  </a:cubicBezTo>
                  <a:cubicBezTo>
                    <a:pt x="1883855" y="1745552"/>
                    <a:pt x="1882458" y="1749743"/>
                    <a:pt x="1879663" y="1748346"/>
                  </a:cubicBezTo>
                  <a:cubicBezTo>
                    <a:pt x="1878266" y="1748346"/>
                    <a:pt x="1875473" y="1749743"/>
                    <a:pt x="1875473" y="1752537"/>
                  </a:cubicBezTo>
                  <a:cubicBezTo>
                    <a:pt x="1875473" y="1755331"/>
                    <a:pt x="1875473" y="1755331"/>
                    <a:pt x="1874075" y="1756728"/>
                  </a:cubicBezTo>
                  <a:cubicBezTo>
                    <a:pt x="1872678" y="1759522"/>
                    <a:pt x="1869885" y="1760919"/>
                    <a:pt x="1868488" y="1763713"/>
                  </a:cubicBezTo>
                  <a:cubicBezTo>
                    <a:pt x="1868488" y="1763713"/>
                    <a:pt x="1868488" y="1763713"/>
                    <a:pt x="1868488" y="1763713"/>
                  </a:cubicBezTo>
                  <a:cubicBezTo>
                    <a:pt x="1868488" y="1763713"/>
                    <a:pt x="1867090" y="1765110"/>
                    <a:pt x="1867090" y="1765110"/>
                  </a:cubicBezTo>
                  <a:cubicBezTo>
                    <a:pt x="1867090" y="1765110"/>
                    <a:pt x="1867090" y="1765110"/>
                    <a:pt x="1868488" y="1765110"/>
                  </a:cubicBezTo>
                  <a:cubicBezTo>
                    <a:pt x="1868488" y="1766507"/>
                    <a:pt x="1864296" y="1767904"/>
                    <a:pt x="1862900" y="1769301"/>
                  </a:cubicBezTo>
                  <a:cubicBezTo>
                    <a:pt x="1862900" y="1769301"/>
                    <a:pt x="1864296" y="1769301"/>
                    <a:pt x="1864296" y="1769301"/>
                  </a:cubicBezTo>
                  <a:cubicBezTo>
                    <a:pt x="1864296" y="1770698"/>
                    <a:pt x="1861503" y="1773492"/>
                    <a:pt x="1860105" y="1773492"/>
                  </a:cubicBezTo>
                  <a:cubicBezTo>
                    <a:pt x="1860105" y="1773492"/>
                    <a:pt x="1857311" y="1776286"/>
                    <a:pt x="1857311" y="1776286"/>
                  </a:cubicBezTo>
                  <a:cubicBezTo>
                    <a:pt x="1857311" y="1776286"/>
                    <a:pt x="1855915" y="1774889"/>
                    <a:pt x="1855915" y="1774889"/>
                  </a:cubicBezTo>
                  <a:cubicBezTo>
                    <a:pt x="1855915" y="1774889"/>
                    <a:pt x="1854518" y="1770698"/>
                    <a:pt x="1854518" y="1770698"/>
                  </a:cubicBezTo>
                  <a:cubicBezTo>
                    <a:pt x="1851723" y="1770698"/>
                    <a:pt x="1854518" y="1766507"/>
                    <a:pt x="1853120" y="1766507"/>
                  </a:cubicBezTo>
                  <a:cubicBezTo>
                    <a:pt x="1851723" y="1766507"/>
                    <a:pt x="1847533" y="1766507"/>
                    <a:pt x="1847533" y="1765110"/>
                  </a:cubicBezTo>
                  <a:cubicBezTo>
                    <a:pt x="1847533" y="1763713"/>
                    <a:pt x="1850326" y="1759522"/>
                    <a:pt x="1851723" y="1759522"/>
                  </a:cubicBezTo>
                  <a:cubicBezTo>
                    <a:pt x="1853120" y="1758125"/>
                    <a:pt x="1853120" y="1753934"/>
                    <a:pt x="1854518" y="1753934"/>
                  </a:cubicBezTo>
                  <a:cubicBezTo>
                    <a:pt x="1857311" y="1753934"/>
                    <a:pt x="1860105" y="1749743"/>
                    <a:pt x="1862900" y="1746949"/>
                  </a:cubicBezTo>
                  <a:cubicBezTo>
                    <a:pt x="1868488" y="1739964"/>
                    <a:pt x="1874075" y="1731582"/>
                    <a:pt x="1878266" y="1724597"/>
                  </a:cubicBezTo>
                  <a:cubicBezTo>
                    <a:pt x="1882458" y="1717612"/>
                    <a:pt x="1883855" y="1712024"/>
                    <a:pt x="1886648" y="1705039"/>
                  </a:cubicBezTo>
                  <a:cubicBezTo>
                    <a:pt x="1889443" y="1696657"/>
                    <a:pt x="1885251" y="1692466"/>
                    <a:pt x="1881060" y="1686878"/>
                  </a:cubicBezTo>
                  <a:cubicBezTo>
                    <a:pt x="1879663" y="1685481"/>
                    <a:pt x="1876870" y="1685481"/>
                    <a:pt x="1876870" y="1681290"/>
                  </a:cubicBezTo>
                  <a:cubicBezTo>
                    <a:pt x="1876870" y="1678496"/>
                    <a:pt x="1875473" y="1678496"/>
                    <a:pt x="1874075" y="1677099"/>
                  </a:cubicBezTo>
                  <a:cubicBezTo>
                    <a:pt x="1868488" y="1672908"/>
                    <a:pt x="1864296" y="1667320"/>
                    <a:pt x="1858708" y="1663129"/>
                  </a:cubicBezTo>
                  <a:cubicBezTo>
                    <a:pt x="1857311" y="1661732"/>
                    <a:pt x="1855915" y="1660335"/>
                    <a:pt x="1854518" y="1660335"/>
                  </a:cubicBezTo>
                  <a:cubicBezTo>
                    <a:pt x="1853120" y="1660335"/>
                    <a:pt x="1853120" y="1661732"/>
                    <a:pt x="1851723" y="1663129"/>
                  </a:cubicBezTo>
                  <a:cubicBezTo>
                    <a:pt x="1848930" y="1665923"/>
                    <a:pt x="1848930" y="1672908"/>
                    <a:pt x="1843341" y="1674305"/>
                  </a:cubicBezTo>
                  <a:cubicBezTo>
                    <a:pt x="1843341" y="1675702"/>
                    <a:pt x="1844738" y="1682687"/>
                    <a:pt x="1844738" y="1682687"/>
                  </a:cubicBezTo>
                  <a:cubicBezTo>
                    <a:pt x="1847533" y="1682687"/>
                    <a:pt x="1844738" y="1685481"/>
                    <a:pt x="1843341" y="1686878"/>
                  </a:cubicBezTo>
                  <a:cubicBezTo>
                    <a:pt x="1841945" y="1688275"/>
                    <a:pt x="1840548" y="1688275"/>
                    <a:pt x="1839150" y="1689672"/>
                  </a:cubicBezTo>
                  <a:cubicBezTo>
                    <a:pt x="1837753" y="1691069"/>
                    <a:pt x="1839150" y="1692466"/>
                    <a:pt x="1837753" y="1692466"/>
                  </a:cubicBezTo>
                  <a:cubicBezTo>
                    <a:pt x="1836356" y="1693863"/>
                    <a:pt x="1836356" y="1693863"/>
                    <a:pt x="1834960" y="1695260"/>
                  </a:cubicBezTo>
                  <a:cubicBezTo>
                    <a:pt x="1834960" y="1696657"/>
                    <a:pt x="1834960" y="1696657"/>
                    <a:pt x="1834960" y="1698054"/>
                  </a:cubicBezTo>
                  <a:cubicBezTo>
                    <a:pt x="1834960" y="1699451"/>
                    <a:pt x="1834960" y="1698054"/>
                    <a:pt x="1833563" y="1699451"/>
                  </a:cubicBezTo>
                  <a:cubicBezTo>
                    <a:pt x="1833563" y="1699451"/>
                    <a:pt x="1832165" y="1702245"/>
                    <a:pt x="1832165" y="1702245"/>
                  </a:cubicBezTo>
                  <a:cubicBezTo>
                    <a:pt x="1830768" y="1705039"/>
                    <a:pt x="1827975" y="1706436"/>
                    <a:pt x="1829371" y="1709230"/>
                  </a:cubicBezTo>
                  <a:cubicBezTo>
                    <a:pt x="1830768" y="1716215"/>
                    <a:pt x="1820990" y="1714818"/>
                    <a:pt x="1816798" y="1713421"/>
                  </a:cubicBezTo>
                  <a:cubicBezTo>
                    <a:pt x="1812608" y="1712024"/>
                    <a:pt x="1808416" y="1706436"/>
                    <a:pt x="1807020" y="1702245"/>
                  </a:cubicBezTo>
                  <a:cubicBezTo>
                    <a:pt x="1805623" y="1699451"/>
                    <a:pt x="1802828" y="1695260"/>
                    <a:pt x="1804225" y="1692466"/>
                  </a:cubicBezTo>
                  <a:cubicBezTo>
                    <a:pt x="1804225" y="1691069"/>
                    <a:pt x="1804225" y="1688275"/>
                    <a:pt x="1807020" y="1688275"/>
                  </a:cubicBezTo>
                  <a:cubicBezTo>
                    <a:pt x="1811210" y="1689672"/>
                    <a:pt x="1812608" y="1688275"/>
                    <a:pt x="1814005" y="1684084"/>
                  </a:cubicBezTo>
                  <a:cubicBezTo>
                    <a:pt x="1815401" y="1681290"/>
                    <a:pt x="1816798" y="1679893"/>
                    <a:pt x="1818195" y="1677099"/>
                  </a:cubicBezTo>
                  <a:cubicBezTo>
                    <a:pt x="1819593" y="1675702"/>
                    <a:pt x="1819593" y="1675702"/>
                    <a:pt x="1820990" y="1674305"/>
                  </a:cubicBezTo>
                  <a:cubicBezTo>
                    <a:pt x="1822386" y="1672908"/>
                    <a:pt x="1822386" y="1668717"/>
                    <a:pt x="1822386" y="1667320"/>
                  </a:cubicBezTo>
                  <a:cubicBezTo>
                    <a:pt x="1822386" y="1665923"/>
                    <a:pt x="1823783" y="1664526"/>
                    <a:pt x="1823783" y="1663129"/>
                  </a:cubicBezTo>
                  <a:cubicBezTo>
                    <a:pt x="1823783" y="1663129"/>
                    <a:pt x="1822386" y="1663129"/>
                    <a:pt x="1822386" y="1663129"/>
                  </a:cubicBezTo>
                  <a:cubicBezTo>
                    <a:pt x="1823783" y="1658938"/>
                    <a:pt x="1827975" y="1657541"/>
                    <a:pt x="1829371" y="1653350"/>
                  </a:cubicBezTo>
                  <a:cubicBezTo>
                    <a:pt x="1830768" y="1650556"/>
                    <a:pt x="1829371" y="1649159"/>
                    <a:pt x="1826578" y="1650556"/>
                  </a:cubicBezTo>
                  <a:cubicBezTo>
                    <a:pt x="1822386" y="1651953"/>
                    <a:pt x="1819593" y="1654747"/>
                    <a:pt x="1815401" y="1654747"/>
                  </a:cubicBezTo>
                  <a:cubicBezTo>
                    <a:pt x="1814005" y="1654747"/>
                    <a:pt x="1812608" y="1654747"/>
                    <a:pt x="1811210" y="1656144"/>
                  </a:cubicBezTo>
                  <a:cubicBezTo>
                    <a:pt x="1809813" y="1657541"/>
                    <a:pt x="1809813" y="1657541"/>
                    <a:pt x="1808416" y="1656144"/>
                  </a:cubicBezTo>
                  <a:cubicBezTo>
                    <a:pt x="1811210" y="1654747"/>
                    <a:pt x="1809813" y="1653350"/>
                    <a:pt x="1811210" y="1651953"/>
                  </a:cubicBezTo>
                  <a:cubicBezTo>
                    <a:pt x="1812608" y="1650556"/>
                    <a:pt x="1814005" y="1650556"/>
                    <a:pt x="1815401" y="1649159"/>
                  </a:cubicBezTo>
                  <a:cubicBezTo>
                    <a:pt x="1818195" y="1646365"/>
                    <a:pt x="1820990" y="1643571"/>
                    <a:pt x="1823783" y="1640777"/>
                  </a:cubicBezTo>
                  <a:cubicBezTo>
                    <a:pt x="1826578" y="1637983"/>
                    <a:pt x="1827975" y="1635189"/>
                    <a:pt x="1830768" y="1633792"/>
                  </a:cubicBezTo>
                  <a:cubicBezTo>
                    <a:pt x="1832165" y="1632395"/>
                    <a:pt x="1834960" y="1632395"/>
                    <a:pt x="1836356" y="1630998"/>
                  </a:cubicBezTo>
                  <a:cubicBezTo>
                    <a:pt x="1837753" y="1629601"/>
                    <a:pt x="1839150" y="1626807"/>
                    <a:pt x="1839150" y="1625410"/>
                  </a:cubicBezTo>
                  <a:cubicBezTo>
                    <a:pt x="1840548" y="1622616"/>
                    <a:pt x="1841945" y="1619822"/>
                    <a:pt x="1844738" y="1618425"/>
                  </a:cubicBezTo>
                  <a:cubicBezTo>
                    <a:pt x="1850326" y="1612837"/>
                    <a:pt x="1855915" y="1605852"/>
                    <a:pt x="1861503" y="1600264"/>
                  </a:cubicBezTo>
                  <a:cubicBezTo>
                    <a:pt x="1861503" y="1598867"/>
                    <a:pt x="1865693" y="1594676"/>
                    <a:pt x="1867090" y="1596073"/>
                  </a:cubicBezTo>
                  <a:cubicBezTo>
                    <a:pt x="1868488" y="1596073"/>
                    <a:pt x="1868488" y="1600264"/>
                    <a:pt x="1868488" y="1600264"/>
                  </a:cubicBezTo>
                  <a:cubicBezTo>
                    <a:pt x="1868488" y="1601661"/>
                    <a:pt x="1871281" y="1605852"/>
                    <a:pt x="1872678" y="1605852"/>
                  </a:cubicBezTo>
                  <a:cubicBezTo>
                    <a:pt x="1875473" y="1605852"/>
                    <a:pt x="1875473" y="1607249"/>
                    <a:pt x="1878266" y="1607249"/>
                  </a:cubicBezTo>
                  <a:cubicBezTo>
                    <a:pt x="1878266" y="1608646"/>
                    <a:pt x="1878266" y="1610043"/>
                    <a:pt x="1878266" y="1610043"/>
                  </a:cubicBezTo>
                  <a:cubicBezTo>
                    <a:pt x="1878266" y="1611440"/>
                    <a:pt x="1876870" y="1612837"/>
                    <a:pt x="1875473" y="1614234"/>
                  </a:cubicBezTo>
                  <a:cubicBezTo>
                    <a:pt x="1874075" y="1617028"/>
                    <a:pt x="1871281" y="1617028"/>
                    <a:pt x="1869885" y="1619822"/>
                  </a:cubicBezTo>
                  <a:cubicBezTo>
                    <a:pt x="1867090" y="1622616"/>
                    <a:pt x="1864296" y="1625410"/>
                    <a:pt x="1862900" y="1629601"/>
                  </a:cubicBezTo>
                  <a:cubicBezTo>
                    <a:pt x="1861503" y="1630998"/>
                    <a:pt x="1860105" y="1633792"/>
                    <a:pt x="1861503" y="1635189"/>
                  </a:cubicBezTo>
                  <a:cubicBezTo>
                    <a:pt x="1862900" y="1636586"/>
                    <a:pt x="1865693" y="1636586"/>
                    <a:pt x="1867090" y="1639380"/>
                  </a:cubicBezTo>
                  <a:cubicBezTo>
                    <a:pt x="1868488" y="1640777"/>
                    <a:pt x="1871281" y="1642174"/>
                    <a:pt x="1872678" y="1643571"/>
                  </a:cubicBezTo>
                  <a:cubicBezTo>
                    <a:pt x="1875473" y="1644968"/>
                    <a:pt x="1876870" y="1647762"/>
                    <a:pt x="1879663" y="1649159"/>
                  </a:cubicBezTo>
                  <a:cubicBezTo>
                    <a:pt x="1883855" y="1651953"/>
                    <a:pt x="1889443" y="1656144"/>
                    <a:pt x="1892236" y="1660335"/>
                  </a:cubicBezTo>
                  <a:cubicBezTo>
                    <a:pt x="1893633" y="1661732"/>
                    <a:pt x="1893633" y="1664526"/>
                    <a:pt x="1895030" y="1665923"/>
                  </a:cubicBezTo>
                  <a:cubicBezTo>
                    <a:pt x="1897825" y="1667320"/>
                    <a:pt x="1899221" y="1668717"/>
                    <a:pt x="1900618" y="1670114"/>
                  </a:cubicBezTo>
                  <a:cubicBezTo>
                    <a:pt x="1903413" y="1674305"/>
                    <a:pt x="1906206" y="1678496"/>
                    <a:pt x="1909000" y="1684084"/>
                  </a:cubicBezTo>
                  <a:cubicBezTo>
                    <a:pt x="1909000" y="1685481"/>
                    <a:pt x="1911795" y="1686878"/>
                    <a:pt x="1911795" y="1689672"/>
                  </a:cubicBezTo>
                  <a:cubicBezTo>
                    <a:pt x="1911795" y="1692466"/>
                    <a:pt x="1911795" y="1692466"/>
                    <a:pt x="1914588" y="1693863"/>
                  </a:cubicBezTo>
                  <a:cubicBezTo>
                    <a:pt x="1917383" y="1695260"/>
                    <a:pt x="1913191" y="1702245"/>
                    <a:pt x="1910398" y="1706436"/>
                  </a:cubicBezTo>
                  <a:close/>
                  <a:moveTo>
                    <a:pt x="1915985" y="905955"/>
                  </a:moveTo>
                  <a:lnTo>
                    <a:pt x="1936940" y="901764"/>
                  </a:lnTo>
                  <a:lnTo>
                    <a:pt x="1939735" y="919925"/>
                  </a:lnTo>
                  <a:lnTo>
                    <a:pt x="2019363" y="907352"/>
                  </a:lnTo>
                  <a:lnTo>
                    <a:pt x="2016570" y="889191"/>
                  </a:lnTo>
                  <a:lnTo>
                    <a:pt x="2037525" y="886397"/>
                  </a:lnTo>
                  <a:lnTo>
                    <a:pt x="2048700" y="953452"/>
                  </a:lnTo>
                  <a:lnTo>
                    <a:pt x="2027745" y="956247"/>
                  </a:lnTo>
                  <a:lnTo>
                    <a:pt x="2024951" y="938086"/>
                  </a:lnTo>
                  <a:lnTo>
                    <a:pt x="1945323" y="950659"/>
                  </a:lnTo>
                  <a:lnTo>
                    <a:pt x="1948116" y="968820"/>
                  </a:lnTo>
                  <a:lnTo>
                    <a:pt x="1927161" y="971614"/>
                  </a:lnTo>
                  <a:lnTo>
                    <a:pt x="1915985" y="905955"/>
                  </a:lnTo>
                  <a:close/>
                  <a:moveTo>
                    <a:pt x="2052891" y="1175576"/>
                  </a:moveTo>
                  <a:lnTo>
                    <a:pt x="2050098" y="1210501"/>
                  </a:lnTo>
                  <a:lnTo>
                    <a:pt x="1980248" y="1161606"/>
                  </a:lnTo>
                  <a:lnTo>
                    <a:pt x="1928558" y="1157415"/>
                  </a:lnTo>
                  <a:lnTo>
                    <a:pt x="1931353" y="1126681"/>
                  </a:lnTo>
                  <a:lnTo>
                    <a:pt x="1981645" y="1130872"/>
                  </a:lnTo>
                  <a:lnTo>
                    <a:pt x="2058480" y="1093153"/>
                  </a:lnTo>
                  <a:lnTo>
                    <a:pt x="2055685" y="1128078"/>
                  </a:lnTo>
                  <a:lnTo>
                    <a:pt x="2009585" y="1149033"/>
                  </a:lnTo>
                  <a:lnTo>
                    <a:pt x="2052891" y="1175576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1" name="任意多边形: 形状 340">
              <a:extLst>
                <a:ext uri="{FF2B5EF4-FFF2-40B4-BE49-F238E27FC236}">
                  <a16:creationId xmlns="" xmlns:a16="http://schemas.microsoft.com/office/drawing/2014/main" id="{148D4638-C063-4657-A97A-E323775F054C}"/>
                </a:ext>
              </a:extLst>
            </p:cNvPr>
            <p:cNvSpPr/>
            <p:nvPr/>
          </p:nvSpPr>
          <p:spPr>
            <a:xfrm>
              <a:off x="5490020" y="1176338"/>
              <a:ext cx="55880" cy="55880"/>
            </a:xfrm>
            <a:custGeom>
              <a:avLst/>
              <a:gdLst>
                <a:gd name="connsiteX0" fmla="*/ 18860 w 55880"/>
                <a:gd name="connsiteY0" fmla="*/ 41212 h 55880"/>
                <a:gd name="connsiteX1" fmla="*/ 24448 w 55880"/>
                <a:gd name="connsiteY1" fmla="*/ 46799 h 55880"/>
                <a:gd name="connsiteX2" fmla="*/ 31433 w 55880"/>
                <a:gd name="connsiteY2" fmla="*/ 48197 h 55880"/>
                <a:gd name="connsiteX3" fmla="*/ 39815 w 55880"/>
                <a:gd name="connsiteY3" fmla="*/ 46799 h 55880"/>
                <a:gd name="connsiteX4" fmla="*/ 46800 w 55880"/>
                <a:gd name="connsiteY4" fmla="*/ 42608 h 55880"/>
                <a:gd name="connsiteX5" fmla="*/ 49593 w 55880"/>
                <a:gd name="connsiteY5" fmla="*/ 35623 h 55880"/>
                <a:gd name="connsiteX6" fmla="*/ 48196 w 55880"/>
                <a:gd name="connsiteY6" fmla="*/ 28638 h 55880"/>
                <a:gd name="connsiteX7" fmla="*/ 45403 w 55880"/>
                <a:gd name="connsiteY7" fmla="*/ 20257 h 55880"/>
                <a:gd name="connsiteX8" fmla="*/ 41211 w 55880"/>
                <a:gd name="connsiteY8" fmla="*/ 10478 h 55880"/>
                <a:gd name="connsiteX9" fmla="*/ 10478 w 55880"/>
                <a:gd name="connsiteY9" fmla="*/ 24448 h 55880"/>
                <a:gd name="connsiteX10" fmla="*/ 14668 w 55880"/>
                <a:gd name="connsiteY10" fmla="*/ 32829 h 55880"/>
                <a:gd name="connsiteX11" fmla="*/ 18860 w 55880"/>
                <a:gd name="connsiteY11" fmla="*/ 41212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880" h="55880">
                  <a:moveTo>
                    <a:pt x="18860" y="41212"/>
                  </a:moveTo>
                  <a:cubicBezTo>
                    <a:pt x="20256" y="44006"/>
                    <a:pt x="23050" y="45403"/>
                    <a:pt x="24448" y="46799"/>
                  </a:cubicBezTo>
                  <a:cubicBezTo>
                    <a:pt x="27241" y="48197"/>
                    <a:pt x="28638" y="48197"/>
                    <a:pt x="31433" y="48197"/>
                  </a:cubicBezTo>
                  <a:cubicBezTo>
                    <a:pt x="34226" y="48197"/>
                    <a:pt x="37020" y="48197"/>
                    <a:pt x="39815" y="46799"/>
                  </a:cubicBezTo>
                  <a:cubicBezTo>
                    <a:pt x="42608" y="45403"/>
                    <a:pt x="45403" y="44006"/>
                    <a:pt x="46800" y="42608"/>
                  </a:cubicBezTo>
                  <a:cubicBezTo>
                    <a:pt x="48196" y="41212"/>
                    <a:pt x="49593" y="38418"/>
                    <a:pt x="49593" y="35623"/>
                  </a:cubicBezTo>
                  <a:cubicBezTo>
                    <a:pt x="49593" y="32829"/>
                    <a:pt x="49593" y="31433"/>
                    <a:pt x="48196" y="28638"/>
                  </a:cubicBezTo>
                  <a:cubicBezTo>
                    <a:pt x="46800" y="25844"/>
                    <a:pt x="46800" y="23051"/>
                    <a:pt x="45403" y="20257"/>
                  </a:cubicBezTo>
                  <a:lnTo>
                    <a:pt x="41211" y="10478"/>
                  </a:lnTo>
                  <a:lnTo>
                    <a:pt x="10478" y="24448"/>
                  </a:lnTo>
                  <a:lnTo>
                    <a:pt x="14668" y="32829"/>
                  </a:lnTo>
                  <a:cubicBezTo>
                    <a:pt x="16065" y="35623"/>
                    <a:pt x="17463" y="38418"/>
                    <a:pt x="18860" y="4121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2" name="任意多边形: 形状 341">
              <a:extLst>
                <a:ext uri="{FF2B5EF4-FFF2-40B4-BE49-F238E27FC236}">
                  <a16:creationId xmlns="" xmlns:a16="http://schemas.microsoft.com/office/drawing/2014/main" id="{476E73E3-896B-4271-82A4-85CCD8362D5E}"/>
                </a:ext>
              </a:extLst>
            </p:cNvPr>
            <p:cNvSpPr/>
            <p:nvPr/>
          </p:nvSpPr>
          <p:spPr>
            <a:xfrm>
              <a:off x="4172648" y="731513"/>
              <a:ext cx="83820" cy="97790"/>
            </a:xfrm>
            <a:custGeom>
              <a:avLst/>
              <a:gdLst>
                <a:gd name="connsiteX0" fmla="*/ 18860 w 83820"/>
                <a:gd name="connsiteY0" fmla="*/ 64142 h 97790"/>
                <a:gd name="connsiteX1" fmla="*/ 30036 w 83820"/>
                <a:gd name="connsiteY1" fmla="*/ 79509 h 97790"/>
                <a:gd name="connsiteX2" fmla="*/ 41212 w 83820"/>
                <a:gd name="connsiteY2" fmla="*/ 87891 h 97790"/>
                <a:gd name="connsiteX3" fmla="*/ 52388 w 83820"/>
                <a:gd name="connsiteY3" fmla="*/ 89288 h 97790"/>
                <a:gd name="connsiteX4" fmla="*/ 62167 w 83820"/>
                <a:gd name="connsiteY4" fmla="*/ 86494 h 97790"/>
                <a:gd name="connsiteX5" fmla="*/ 70549 w 83820"/>
                <a:gd name="connsiteY5" fmla="*/ 79509 h 97790"/>
                <a:gd name="connsiteX6" fmla="*/ 74740 w 83820"/>
                <a:gd name="connsiteY6" fmla="*/ 68333 h 97790"/>
                <a:gd name="connsiteX7" fmla="*/ 73343 w 83820"/>
                <a:gd name="connsiteY7" fmla="*/ 54363 h 97790"/>
                <a:gd name="connsiteX8" fmla="*/ 66358 w 83820"/>
                <a:gd name="connsiteY8" fmla="*/ 36202 h 97790"/>
                <a:gd name="connsiteX9" fmla="*/ 55182 w 83820"/>
                <a:gd name="connsiteY9" fmla="*/ 20835 h 97790"/>
                <a:gd name="connsiteX10" fmla="*/ 44006 w 83820"/>
                <a:gd name="connsiteY10" fmla="*/ 12453 h 97790"/>
                <a:gd name="connsiteX11" fmla="*/ 32830 w 83820"/>
                <a:gd name="connsiteY11" fmla="*/ 11056 h 97790"/>
                <a:gd name="connsiteX12" fmla="*/ 23051 w 83820"/>
                <a:gd name="connsiteY12" fmla="*/ 13850 h 97790"/>
                <a:gd name="connsiteX13" fmla="*/ 14669 w 83820"/>
                <a:gd name="connsiteY13" fmla="*/ 20835 h 97790"/>
                <a:gd name="connsiteX14" fmla="*/ 10478 w 83820"/>
                <a:gd name="connsiteY14" fmla="*/ 32011 h 97790"/>
                <a:gd name="connsiteX15" fmla="*/ 11875 w 83820"/>
                <a:gd name="connsiteY15" fmla="*/ 45981 h 97790"/>
                <a:gd name="connsiteX16" fmla="*/ 18860 w 83820"/>
                <a:gd name="connsiteY16" fmla="*/ 64142 h 9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3820" h="97790">
                  <a:moveTo>
                    <a:pt x="18860" y="64142"/>
                  </a:moveTo>
                  <a:cubicBezTo>
                    <a:pt x="23051" y="71127"/>
                    <a:pt x="25845" y="76715"/>
                    <a:pt x="30036" y="79509"/>
                  </a:cubicBezTo>
                  <a:cubicBezTo>
                    <a:pt x="34227" y="83700"/>
                    <a:pt x="37021" y="86494"/>
                    <a:pt x="41212" y="87891"/>
                  </a:cubicBezTo>
                  <a:cubicBezTo>
                    <a:pt x="45403" y="89288"/>
                    <a:pt x="49594" y="90685"/>
                    <a:pt x="52388" y="89288"/>
                  </a:cubicBezTo>
                  <a:cubicBezTo>
                    <a:pt x="56579" y="89288"/>
                    <a:pt x="59373" y="87891"/>
                    <a:pt x="62167" y="86494"/>
                  </a:cubicBezTo>
                  <a:cubicBezTo>
                    <a:pt x="64961" y="85097"/>
                    <a:pt x="67755" y="82303"/>
                    <a:pt x="70549" y="79509"/>
                  </a:cubicBezTo>
                  <a:cubicBezTo>
                    <a:pt x="73343" y="76715"/>
                    <a:pt x="74740" y="72524"/>
                    <a:pt x="74740" y="68333"/>
                  </a:cubicBezTo>
                  <a:cubicBezTo>
                    <a:pt x="74740" y="64142"/>
                    <a:pt x="74740" y="58554"/>
                    <a:pt x="73343" y="54363"/>
                  </a:cubicBezTo>
                  <a:cubicBezTo>
                    <a:pt x="71946" y="48775"/>
                    <a:pt x="69152" y="43187"/>
                    <a:pt x="66358" y="36202"/>
                  </a:cubicBezTo>
                  <a:cubicBezTo>
                    <a:pt x="62167" y="29217"/>
                    <a:pt x="59373" y="25026"/>
                    <a:pt x="55182" y="20835"/>
                  </a:cubicBezTo>
                  <a:cubicBezTo>
                    <a:pt x="50991" y="16644"/>
                    <a:pt x="46800" y="13850"/>
                    <a:pt x="44006" y="12453"/>
                  </a:cubicBezTo>
                  <a:cubicBezTo>
                    <a:pt x="39815" y="11056"/>
                    <a:pt x="35624" y="9659"/>
                    <a:pt x="32830" y="11056"/>
                  </a:cubicBezTo>
                  <a:cubicBezTo>
                    <a:pt x="28639" y="11056"/>
                    <a:pt x="25845" y="12453"/>
                    <a:pt x="23051" y="13850"/>
                  </a:cubicBezTo>
                  <a:cubicBezTo>
                    <a:pt x="20257" y="15247"/>
                    <a:pt x="17463" y="18041"/>
                    <a:pt x="14669" y="20835"/>
                  </a:cubicBezTo>
                  <a:cubicBezTo>
                    <a:pt x="13272" y="23629"/>
                    <a:pt x="10478" y="27820"/>
                    <a:pt x="10478" y="32011"/>
                  </a:cubicBezTo>
                  <a:cubicBezTo>
                    <a:pt x="10478" y="36202"/>
                    <a:pt x="10478" y="40393"/>
                    <a:pt x="11875" y="45981"/>
                  </a:cubicBezTo>
                  <a:cubicBezTo>
                    <a:pt x="11875" y="51569"/>
                    <a:pt x="14669" y="57157"/>
                    <a:pt x="18860" y="6414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3" name="任意多边形: 形状 342">
              <a:extLst>
                <a:ext uri="{FF2B5EF4-FFF2-40B4-BE49-F238E27FC236}">
                  <a16:creationId xmlns="" xmlns:a16="http://schemas.microsoft.com/office/drawing/2014/main" id="{FE0CFE4A-D014-4C63-8EFD-8F218F169528}"/>
                </a:ext>
              </a:extLst>
            </p:cNvPr>
            <p:cNvSpPr/>
            <p:nvPr/>
          </p:nvSpPr>
          <p:spPr>
            <a:xfrm>
              <a:off x="4299775" y="676211"/>
              <a:ext cx="55880" cy="55880"/>
            </a:xfrm>
            <a:custGeom>
              <a:avLst/>
              <a:gdLst>
                <a:gd name="connsiteX0" fmla="*/ 30035 w 55880"/>
                <a:gd name="connsiteY0" fmla="*/ 45403 h 55880"/>
                <a:gd name="connsiteX1" fmla="*/ 39815 w 55880"/>
                <a:gd name="connsiteY1" fmla="*/ 41211 h 55880"/>
                <a:gd name="connsiteX2" fmla="*/ 45403 w 55880"/>
                <a:gd name="connsiteY2" fmla="*/ 35624 h 55880"/>
                <a:gd name="connsiteX3" fmla="*/ 48197 w 55880"/>
                <a:gd name="connsiteY3" fmla="*/ 28639 h 55880"/>
                <a:gd name="connsiteX4" fmla="*/ 46800 w 55880"/>
                <a:gd name="connsiteY4" fmla="*/ 20256 h 55880"/>
                <a:gd name="connsiteX5" fmla="*/ 42609 w 55880"/>
                <a:gd name="connsiteY5" fmla="*/ 13271 h 55880"/>
                <a:gd name="connsiteX6" fmla="*/ 35624 w 55880"/>
                <a:gd name="connsiteY6" fmla="*/ 10478 h 55880"/>
                <a:gd name="connsiteX7" fmla="*/ 28639 w 55880"/>
                <a:gd name="connsiteY7" fmla="*/ 11875 h 55880"/>
                <a:gd name="connsiteX8" fmla="*/ 20257 w 55880"/>
                <a:gd name="connsiteY8" fmla="*/ 14669 h 55880"/>
                <a:gd name="connsiteX9" fmla="*/ 10478 w 55880"/>
                <a:gd name="connsiteY9" fmla="*/ 18860 h 55880"/>
                <a:gd name="connsiteX10" fmla="*/ 21654 w 55880"/>
                <a:gd name="connsiteY10" fmla="*/ 50991 h 55880"/>
                <a:gd name="connsiteX11" fmla="*/ 30035 w 55880"/>
                <a:gd name="connsiteY11" fmla="*/ 45403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880" h="55880">
                  <a:moveTo>
                    <a:pt x="30035" y="45403"/>
                  </a:moveTo>
                  <a:cubicBezTo>
                    <a:pt x="34227" y="44006"/>
                    <a:pt x="37020" y="42609"/>
                    <a:pt x="39815" y="41211"/>
                  </a:cubicBezTo>
                  <a:cubicBezTo>
                    <a:pt x="42609" y="39815"/>
                    <a:pt x="44005" y="37021"/>
                    <a:pt x="45403" y="35624"/>
                  </a:cubicBezTo>
                  <a:cubicBezTo>
                    <a:pt x="46800" y="32830"/>
                    <a:pt x="46800" y="31433"/>
                    <a:pt x="48197" y="28639"/>
                  </a:cubicBezTo>
                  <a:cubicBezTo>
                    <a:pt x="48197" y="25845"/>
                    <a:pt x="48197" y="23051"/>
                    <a:pt x="46800" y="20256"/>
                  </a:cubicBezTo>
                  <a:cubicBezTo>
                    <a:pt x="45403" y="17463"/>
                    <a:pt x="44005" y="14669"/>
                    <a:pt x="42609" y="13271"/>
                  </a:cubicBezTo>
                  <a:cubicBezTo>
                    <a:pt x="41212" y="11875"/>
                    <a:pt x="38418" y="10478"/>
                    <a:pt x="35624" y="10478"/>
                  </a:cubicBezTo>
                  <a:cubicBezTo>
                    <a:pt x="32830" y="10478"/>
                    <a:pt x="31433" y="10478"/>
                    <a:pt x="28639" y="11875"/>
                  </a:cubicBezTo>
                  <a:cubicBezTo>
                    <a:pt x="25845" y="11875"/>
                    <a:pt x="23050" y="13271"/>
                    <a:pt x="20257" y="14669"/>
                  </a:cubicBezTo>
                  <a:lnTo>
                    <a:pt x="10478" y="18860"/>
                  </a:lnTo>
                  <a:lnTo>
                    <a:pt x="21654" y="50991"/>
                  </a:lnTo>
                  <a:lnTo>
                    <a:pt x="30035" y="45403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344" name="任意多边形: 形状 343">
              <a:extLst>
                <a:ext uri="{FF2B5EF4-FFF2-40B4-BE49-F238E27FC236}">
                  <a16:creationId xmlns="" xmlns:a16="http://schemas.microsoft.com/office/drawing/2014/main" id="{A8E8D845-42D1-45C5-B594-53B122349C1E}"/>
                </a:ext>
              </a:extLst>
            </p:cNvPr>
            <p:cNvSpPr/>
            <p:nvPr/>
          </p:nvSpPr>
          <p:spPr>
            <a:xfrm>
              <a:off x="5073713" y="2331656"/>
              <a:ext cx="13970" cy="41910"/>
            </a:xfrm>
            <a:custGeom>
              <a:avLst/>
              <a:gdLst>
                <a:gd name="connsiteX0" fmla="*/ 10478 w 13970"/>
                <a:gd name="connsiteY0" fmla="*/ 10478 h 41910"/>
                <a:gd name="connsiteX1" fmla="*/ 10478 w 13970"/>
                <a:gd name="connsiteY1" fmla="*/ 10478 h 41910"/>
                <a:gd name="connsiteX2" fmla="*/ 11875 w 13970"/>
                <a:gd name="connsiteY2" fmla="*/ 14669 h 41910"/>
                <a:gd name="connsiteX3" fmla="*/ 11875 w 13970"/>
                <a:gd name="connsiteY3" fmla="*/ 18860 h 41910"/>
                <a:gd name="connsiteX4" fmla="*/ 14669 w 13970"/>
                <a:gd name="connsiteY4" fmla="*/ 31433 h 41910"/>
                <a:gd name="connsiteX5" fmla="*/ 16066 w 13970"/>
                <a:gd name="connsiteY5" fmla="*/ 30036 h 41910"/>
                <a:gd name="connsiteX6" fmla="*/ 10478 w 13970"/>
                <a:gd name="connsiteY6" fmla="*/ 10478 h 41910"/>
                <a:gd name="connsiteX7" fmla="*/ 10478 w 13970"/>
                <a:gd name="connsiteY7" fmla="*/ 10478 h 41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41910">
                  <a:moveTo>
                    <a:pt x="10478" y="10478"/>
                  </a:moveTo>
                  <a:lnTo>
                    <a:pt x="10478" y="10478"/>
                  </a:lnTo>
                  <a:cubicBezTo>
                    <a:pt x="10478" y="11875"/>
                    <a:pt x="11875" y="13271"/>
                    <a:pt x="11875" y="14669"/>
                  </a:cubicBezTo>
                  <a:cubicBezTo>
                    <a:pt x="11875" y="16066"/>
                    <a:pt x="11875" y="17463"/>
                    <a:pt x="11875" y="18860"/>
                  </a:cubicBezTo>
                  <a:cubicBezTo>
                    <a:pt x="13272" y="23051"/>
                    <a:pt x="14669" y="27241"/>
                    <a:pt x="14669" y="31433"/>
                  </a:cubicBezTo>
                  <a:cubicBezTo>
                    <a:pt x="16066" y="31433"/>
                    <a:pt x="16066" y="30036"/>
                    <a:pt x="16066" y="30036"/>
                  </a:cubicBezTo>
                  <a:cubicBezTo>
                    <a:pt x="18860" y="27241"/>
                    <a:pt x="14669" y="16066"/>
                    <a:pt x="10478" y="10478"/>
                  </a:cubicBezTo>
                  <a:cubicBezTo>
                    <a:pt x="11875" y="10478"/>
                    <a:pt x="10478" y="10478"/>
                    <a:pt x="10478" y="1047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927" name="组合 926">
            <a:extLst>
              <a:ext uri="{FF2B5EF4-FFF2-40B4-BE49-F238E27FC236}">
                <a16:creationId xmlns="" xmlns:a16="http://schemas.microsoft.com/office/drawing/2014/main" id="{01E88D06-375B-4B00-8267-F87492B05135}"/>
              </a:ext>
            </a:extLst>
          </p:cNvPr>
          <p:cNvGrpSpPr>
            <a:grpSpLocks noChangeAspect="1"/>
          </p:cNvGrpSpPr>
          <p:nvPr/>
        </p:nvGrpSpPr>
        <p:grpSpPr>
          <a:xfrm>
            <a:off x="9370813" y="2592471"/>
            <a:ext cx="1640375" cy="1634619"/>
            <a:chOff x="14735132" y="3040378"/>
            <a:chExt cx="2151380" cy="2151380"/>
          </a:xfrm>
        </p:grpSpPr>
        <p:sp>
          <p:nvSpPr>
            <p:cNvPr id="345" name="任意多边形: 形状 344">
              <a:extLst>
                <a:ext uri="{FF2B5EF4-FFF2-40B4-BE49-F238E27FC236}">
                  <a16:creationId xmlns="" xmlns:a16="http://schemas.microsoft.com/office/drawing/2014/main" id="{CE5DFB87-1463-40A1-A56A-5B1B7F6CD530}"/>
                </a:ext>
              </a:extLst>
            </p:cNvPr>
            <p:cNvSpPr>
              <a:spLocks/>
            </p:cNvSpPr>
            <p:nvPr/>
          </p:nvSpPr>
          <p:spPr>
            <a:xfrm>
              <a:off x="14818395" y="3127124"/>
              <a:ext cx="1984854" cy="1977889"/>
            </a:xfrm>
            <a:custGeom>
              <a:avLst/>
              <a:gdLst>
                <a:gd name="connsiteX0" fmla="*/ 1573869 w 2640330"/>
                <a:gd name="connsiteY0" fmla="*/ 263008 h 2640330"/>
                <a:gd name="connsiteX1" fmla="*/ 2383923 w 2640330"/>
                <a:gd name="connsiteY1" fmla="*/ 1573869 h 2640330"/>
                <a:gd name="connsiteX2" fmla="*/ 1073062 w 2640330"/>
                <a:gd name="connsiteY2" fmla="*/ 2383923 h 2640330"/>
                <a:gd name="connsiteX3" fmla="*/ 263008 w 2640330"/>
                <a:gd name="connsiteY3" fmla="*/ 1073062 h 2640330"/>
                <a:gd name="connsiteX4" fmla="*/ 1573869 w 2640330"/>
                <a:gd name="connsiteY4" fmla="*/ 263008 h 2640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0330" h="2640330">
                  <a:moveTo>
                    <a:pt x="1573869" y="263008"/>
                  </a:moveTo>
                  <a:cubicBezTo>
                    <a:pt x="2159544" y="401303"/>
                    <a:pt x="2522217" y="988195"/>
                    <a:pt x="2383923" y="1573869"/>
                  </a:cubicBezTo>
                  <a:cubicBezTo>
                    <a:pt x="2245628" y="2159544"/>
                    <a:pt x="1658736" y="2522217"/>
                    <a:pt x="1073062" y="2383923"/>
                  </a:cubicBezTo>
                  <a:cubicBezTo>
                    <a:pt x="487387" y="2245628"/>
                    <a:pt x="124714" y="1658736"/>
                    <a:pt x="263008" y="1073062"/>
                  </a:cubicBezTo>
                  <a:cubicBezTo>
                    <a:pt x="401303" y="487387"/>
                    <a:pt x="988195" y="124714"/>
                    <a:pt x="1573869" y="26300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grpSp>
          <p:nvGrpSpPr>
            <p:cNvPr id="346" name="组合 345">
              <a:extLst>
                <a:ext uri="{FF2B5EF4-FFF2-40B4-BE49-F238E27FC236}">
                  <a16:creationId xmlns="" xmlns:a16="http://schemas.microsoft.com/office/drawing/2014/main" id="{954EAC05-73F1-4FB9-BB78-E12395EABC5D}"/>
                </a:ext>
              </a:extLst>
            </p:cNvPr>
            <p:cNvGrpSpPr/>
            <p:nvPr/>
          </p:nvGrpSpPr>
          <p:grpSpPr>
            <a:xfrm>
              <a:off x="14735132" y="3040378"/>
              <a:ext cx="2151380" cy="2151380"/>
              <a:chOff x="3583115" y="3728656"/>
              <a:chExt cx="2151380" cy="2151380"/>
            </a:xfrm>
          </p:grpSpPr>
          <p:sp>
            <p:nvSpPr>
              <p:cNvPr id="347" name="任意多边形: 形状 346">
                <a:extLst>
                  <a:ext uri="{FF2B5EF4-FFF2-40B4-BE49-F238E27FC236}">
                    <a16:creationId xmlns="" xmlns:a16="http://schemas.microsoft.com/office/drawing/2014/main" id="{6985D6B6-C461-4AE2-B2AB-8B7E2932E0CE}"/>
                  </a:ext>
                </a:extLst>
              </p:cNvPr>
              <p:cNvSpPr/>
              <p:nvPr/>
            </p:nvSpPr>
            <p:spPr>
              <a:xfrm>
                <a:off x="4486973" y="5039043"/>
                <a:ext cx="55880" cy="139700"/>
              </a:xfrm>
              <a:custGeom>
                <a:avLst/>
                <a:gdLst>
                  <a:gd name="connsiteX0" fmla="*/ 56579 w 55880"/>
                  <a:gd name="connsiteY0" fmla="*/ 27242 h 139700"/>
                  <a:gd name="connsiteX1" fmla="*/ 39815 w 55880"/>
                  <a:gd name="connsiteY1" fmla="*/ 10478 h 139700"/>
                  <a:gd name="connsiteX2" fmla="*/ 34227 w 55880"/>
                  <a:gd name="connsiteY2" fmla="*/ 10478 h 139700"/>
                  <a:gd name="connsiteX3" fmla="*/ 10478 w 55880"/>
                  <a:gd name="connsiteY3" fmla="*/ 21653 h 139700"/>
                  <a:gd name="connsiteX4" fmla="*/ 10478 w 55880"/>
                  <a:gd name="connsiteY4" fmla="*/ 45403 h 139700"/>
                  <a:gd name="connsiteX5" fmla="*/ 34227 w 55880"/>
                  <a:gd name="connsiteY5" fmla="*/ 34227 h 139700"/>
                  <a:gd name="connsiteX6" fmla="*/ 34227 w 55880"/>
                  <a:gd name="connsiteY6" fmla="*/ 139002 h 139700"/>
                  <a:gd name="connsiteX7" fmla="*/ 57976 w 55880"/>
                  <a:gd name="connsiteY7" fmla="*/ 139002 h 139700"/>
                  <a:gd name="connsiteX8" fmla="*/ 57976 w 55880"/>
                  <a:gd name="connsiteY8" fmla="*/ 27242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880" h="139700">
                    <a:moveTo>
                      <a:pt x="56579" y="27242"/>
                    </a:moveTo>
                    <a:cubicBezTo>
                      <a:pt x="56579" y="17463"/>
                      <a:pt x="48197" y="10478"/>
                      <a:pt x="39815" y="10478"/>
                    </a:cubicBezTo>
                    <a:lnTo>
                      <a:pt x="34227" y="10478"/>
                    </a:lnTo>
                    <a:lnTo>
                      <a:pt x="10478" y="21653"/>
                    </a:lnTo>
                    <a:lnTo>
                      <a:pt x="10478" y="45403"/>
                    </a:lnTo>
                    <a:lnTo>
                      <a:pt x="34227" y="34227"/>
                    </a:lnTo>
                    <a:lnTo>
                      <a:pt x="34227" y="139002"/>
                    </a:lnTo>
                    <a:lnTo>
                      <a:pt x="57976" y="139002"/>
                    </a:lnTo>
                    <a:lnTo>
                      <a:pt x="57976" y="27242"/>
                    </a:ln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8" name="任意多边形: 形状 347">
                <a:extLst>
                  <a:ext uri="{FF2B5EF4-FFF2-40B4-BE49-F238E27FC236}">
                    <a16:creationId xmlns="" xmlns:a16="http://schemas.microsoft.com/office/drawing/2014/main" id="{2FBED647-20F5-4417-A813-3DCB3978102A}"/>
                  </a:ext>
                </a:extLst>
              </p:cNvPr>
              <p:cNvSpPr/>
              <p:nvPr/>
            </p:nvSpPr>
            <p:spPr>
              <a:xfrm>
                <a:off x="4742625" y="5037645"/>
                <a:ext cx="83820" cy="139700"/>
              </a:xfrm>
              <a:custGeom>
                <a:avLst/>
                <a:gdLst>
                  <a:gd name="connsiteX0" fmla="*/ 21653 w 83820"/>
                  <a:gd name="connsiteY0" fmla="*/ 69152 h 139700"/>
                  <a:gd name="connsiteX1" fmla="*/ 10478 w 83820"/>
                  <a:gd name="connsiteY1" fmla="*/ 85915 h 139700"/>
                  <a:gd name="connsiteX2" fmla="*/ 10478 w 83820"/>
                  <a:gd name="connsiteY2" fmla="*/ 85915 h 139700"/>
                  <a:gd name="connsiteX3" fmla="*/ 10478 w 83820"/>
                  <a:gd name="connsiteY3" fmla="*/ 137605 h 139700"/>
                  <a:gd name="connsiteX4" fmla="*/ 80328 w 83820"/>
                  <a:gd name="connsiteY4" fmla="*/ 137605 h 139700"/>
                  <a:gd name="connsiteX5" fmla="*/ 80328 w 83820"/>
                  <a:gd name="connsiteY5" fmla="*/ 113855 h 139700"/>
                  <a:gd name="connsiteX6" fmla="*/ 34226 w 83820"/>
                  <a:gd name="connsiteY6" fmla="*/ 113855 h 139700"/>
                  <a:gd name="connsiteX7" fmla="*/ 34226 w 83820"/>
                  <a:gd name="connsiteY7" fmla="*/ 88710 h 139700"/>
                  <a:gd name="connsiteX8" fmla="*/ 69151 w 83820"/>
                  <a:gd name="connsiteY8" fmla="*/ 78930 h 139700"/>
                  <a:gd name="connsiteX9" fmla="*/ 80328 w 83820"/>
                  <a:gd name="connsiteY9" fmla="*/ 62167 h 139700"/>
                  <a:gd name="connsiteX10" fmla="*/ 80328 w 83820"/>
                  <a:gd name="connsiteY10" fmla="*/ 27242 h 139700"/>
                  <a:gd name="connsiteX11" fmla="*/ 63563 w 83820"/>
                  <a:gd name="connsiteY11" fmla="*/ 10478 h 139700"/>
                  <a:gd name="connsiteX12" fmla="*/ 28638 w 83820"/>
                  <a:gd name="connsiteY12" fmla="*/ 10478 h 139700"/>
                  <a:gd name="connsiteX13" fmla="*/ 11875 w 83820"/>
                  <a:gd name="connsiteY13" fmla="*/ 27242 h 139700"/>
                  <a:gd name="connsiteX14" fmla="*/ 11875 w 83820"/>
                  <a:gd name="connsiteY14" fmla="*/ 44005 h 139700"/>
                  <a:gd name="connsiteX15" fmla="*/ 35623 w 83820"/>
                  <a:gd name="connsiteY15" fmla="*/ 44005 h 139700"/>
                  <a:gd name="connsiteX16" fmla="*/ 35623 w 83820"/>
                  <a:gd name="connsiteY16" fmla="*/ 32830 h 139700"/>
                  <a:gd name="connsiteX17" fmla="*/ 59373 w 83820"/>
                  <a:gd name="connsiteY17" fmla="*/ 32830 h 139700"/>
                  <a:gd name="connsiteX18" fmla="*/ 59373 w 83820"/>
                  <a:gd name="connsiteY18" fmla="*/ 57975 h 139700"/>
                  <a:gd name="connsiteX19" fmla="*/ 21653 w 83820"/>
                  <a:gd name="connsiteY19" fmla="*/ 69152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3820" h="139700">
                    <a:moveTo>
                      <a:pt x="21653" y="69152"/>
                    </a:moveTo>
                    <a:cubicBezTo>
                      <a:pt x="14668" y="71945"/>
                      <a:pt x="10478" y="77534"/>
                      <a:pt x="10478" y="85915"/>
                    </a:cubicBezTo>
                    <a:cubicBezTo>
                      <a:pt x="10478" y="85915"/>
                      <a:pt x="10478" y="85915"/>
                      <a:pt x="10478" y="85915"/>
                    </a:cubicBezTo>
                    <a:lnTo>
                      <a:pt x="10478" y="137605"/>
                    </a:lnTo>
                    <a:lnTo>
                      <a:pt x="80328" y="137605"/>
                    </a:lnTo>
                    <a:lnTo>
                      <a:pt x="80328" y="113855"/>
                    </a:lnTo>
                    <a:lnTo>
                      <a:pt x="34226" y="113855"/>
                    </a:lnTo>
                    <a:lnTo>
                      <a:pt x="34226" y="88710"/>
                    </a:lnTo>
                    <a:lnTo>
                      <a:pt x="69151" y="78930"/>
                    </a:lnTo>
                    <a:cubicBezTo>
                      <a:pt x="76136" y="76137"/>
                      <a:pt x="80328" y="70549"/>
                      <a:pt x="80328" y="62167"/>
                    </a:cubicBezTo>
                    <a:lnTo>
                      <a:pt x="80328" y="27242"/>
                    </a:lnTo>
                    <a:cubicBezTo>
                      <a:pt x="80328" y="17463"/>
                      <a:pt x="71945" y="10478"/>
                      <a:pt x="63563" y="10478"/>
                    </a:cubicBezTo>
                    <a:lnTo>
                      <a:pt x="28638" y="10478"/>
                    </a:lnTo>
                    <a:cubicBezTo>
                      <a:pt x="18860" y="10478"/>
                      <a:pt x="11875" y="18860"/>
                      <a:pt x="11875" y="27242"/>
                    </a:cubicBezTo>
                    <a:lnTo>
                      <a:pt x="11875" y="44005"/>
                    </a:lnTo>
                    <a:lnTo>
                      <a:pt x="35623" y="44005"/>
                    </a:lnTo>
                    <a:lnTo>
                      <a:pt x="35623" y="32830"/>
                    </a:lnTo>
                    <a:lnTo>
                      <a:pt x="59373" y="32830"/>
                    </a:lnTo>
                    <a:lnTo>
                      <a:pt x="59373" y="57975"/>
                    </a:lnTo>
                    <a:lnTo>
                      <a:pt x="21653" y="69152"/>
                    </a:ln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49" name="任意多边形: 形状 348">
                <a:extLst>
                  <a:ext uri="{FF2B5EF4-FFF2-40B4-BE49-F238E27FC236}">
                    <a16:creationId xmlns="" xmlns:a16="http://schemas.microsoft.com/office/drawing/2014/main" id="{D1594623-1A63-4858-8CDD-623E9BFA985A}"/>
                  </a:ext>
                </a:extLst>
              </p:cNvPr>
              <p:cNvSpPr/>
              <p:nvPr/>
            </p:nvSpPr>
            <p:spPr>
              <a:xfrm>
                <a:off x="4556823" y="5040440"/>
                <a:ext cx="83820" cy="139700"/>
              </a:xfrm>
              <a:custGeom>
                <a:avLst/>
                <a:gdLst>
                  <a:gd name="connsiteX0" fmla="*/ 10478 w 83820"/>
                  <a:gd name="connsiteY0" fmla="*/ 112458 h 139700"/>
                  <a:gd name="connsiteX1" fmla="*/ 10478 w 83820"/>
                  <a:gd name="connsiteY1" fmla="*/ 136208 h 139700"/>
                  <a:gd name="connsiteX2" fmla="*/ 62167 w 83820"/>
                  <a:gd name="connsiteY2" fmla="*/ 136208 h 139700"/>
                  <a:gd name="connsiteX3" fmla="*/ 78931 w 83820"/>
                  <a:gd name="connsiteY3" fmla="*/ 119443 h 139700"/>
                  <a:gd name="connsiteX4" fmla="*/ 78931 w 83820"/>
                  <a:gd name="connsiteY4" fmla="*/ 27241 h 139700"/>
                  <a:gd name="connsiteX5" fmla="*/ 62167 w 83820"/>
                  <a:gd name="connsiteY5" fmla="*/ 10478 h 139700"/>
                  <a:gd name="connsiteX6" fmla="*/ 27242 w 83820"/>
                  <a:gd name="connsiteY6" fmla="*/ 10478 h 139700"/>
                  <a:gd name="connsiteX7" fmla="*/ 10478 w 83820"/>
                  <a:gd name="connsiteY7" fmla="*/ 27241 h 139700"/>
                  <a:gd name="connsiteX8" fmla="*/ 10478 w 83820"/>
                  <a:gd name="connsiteY8" fmla="*/ 73343 h 139700"/>
                  <a:gd name="connsiteX9" fmla="*/ 27242 w 83820"/>
                  <a:gd name="connsiteY9" fmla="*/ 90106 h 139700"/>
                  <a:gd name="connsiteX10" fmla="*/ 56579 w 83820"/>
                  <a:gd name="connsiteY10" fmla="*/ 90106 h 139700"/>
                  <a:gd name="connsiteX11" fmla="*/ 56579 w 83820"/>
                  <a:gd name="connsiteY11" fmla="*/ 113855 h 139700"/>
                  <a:gd name="connsiteX12" fmla="*/ 10478 w 83820"/>
                  <a:gd name="connsiteY12" fmla="*/ 113855 h 139700"/>
                  <a:gd name="connsiteX13" fmla="*/ 34227 w 83820"/>
                  <a:gd name="connsiteY13" fmla="*/ 66358 h 139700"/>
                  <a:gd name="connsiteX14" fmla="*/ 34227 w 83820"/>
                  <a:gd name="connsiteY14" fmla="*/ 31433 h 139700"/>
                  <a:gd name="connsiteX15" fmla="*/ 57976 w 83820"/>
                  <a:gd name="connsiteY15" fmla="*/ 31433 h 139700"/>
                  <a:gd name="connsiteX16" fmla="*/ 57976 w 83820"/>
                  <a:gd name="connsiteY16" fmla="*/ 66358 h 139700"/>
                  <a:gd name="connsiteX17" fmla="*/ 34227 w 83820"/>
                  <a:gd name="connsiteY17" fmla="*/ 66358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3820" h="139700">
                    <a:moveTo>
                      <a:pt x="10478" y="112458"/>
                    </a:moveTo>
                    <a:lnTo>
                      <a:pt x="10478" y="136208"/>
                    </a:lnTo>
                    <a:lnTo>
                      <a:pt x="62167" y="136208"/>
                    </a:lnTo>
                    <a:cubicBezTo>
                      <a:pt x="71946" y="136208"/>
                      <a:pt x="78931" y="127825"/>
                      <a:pt x="78931" y="119443"/>
                    </a:cubicBezTo>
                    <a:lnTo>
                      <a:pt x="78931" y="27241"/>
                    </a:lnTo>
                    <a:cubicBezTo>
                      <a:pt x="78931" y="17463"/>
                      <a:pt x="70549" y="10478"/>
                      <a:pt x="62167" y="10478"/>
                    </a:cubicBezTo>
                    <a:lnTo>
                      <a:pt x="27242" y="10478"/>
                    </a:lnTo>
                    <a:cubicBezTo>
                      <a:pt x="17463" y="10478"/>
                      <a:pt x="10478" y="18860"/>
                      <a:pt x="10478" y="27241"/>
                    </a:cubicBezTo>
                    <a:lnTo>
                      <a:pt x="10478" y="73343"/>
                    </a:lnTo>
                    <a:cubicBezTo>
                      <a:pt x="10478" y="83121"/>
                      <a:pt x="18860" y="90106"/>
                      <a:pt x="27242" y="90106"/>
                    </a:cubicBezTo>
                    <a:lnTo>
                      <a:pt x="56579" y="90106"/>
                    </a:lnTo>
                    <a:lnTo>
                      <a:pt x="56579" y="113855"/>
                    </a:lnTo>
                    <a:lnTo>
                      <a:pt x="10478" y="113855"/>
                    </a:lnTo>
                    <a:close/>
                    <a:moveTo>
                      <a:pt x="34227" y="66358"/>
                    </a:moveTo>
                    <a:lnTo>
                      <a:pt x="34227" y="31433"/>
                    </a:lnTo>
                    <a:lnTo>
                      <a:pt x="57976" y="31433"/>
                    </a:lnTo>
                    <a:lnTo>
                      <a:pt x="57976" y="66358"/>
                    </a:lnTo>
                    <a:lnTo>
                      <a:pt x="34227" y="66358"/>
                    </a:ln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0" name="任意多边形: 形状 349">
                <a:extLst>
                  <a:ext uri="{FF2B5EF4-FFF2-40B4-BE49-F238E27FC236}">
                    <a16:creationId xmlns="" xmlns:a16="http://schemas.microsoft.com/office/drawing/2014/main" id="{C8CE1DFD-7DB9-4EA0-98DC-2A3AFA2CF3BF}"/>
                  </a:ext>
                </a:extLst>
              </p:cNvPr>
              <p:cNvSpPr/>
              <p:nvPr/>
            </p:nvSpPr>
            <p:spPr>
              <a:xfrm>
                <a:off x="4650423" y="5039043"/>
                <a:ext cx="83820" cy="139700"/>
              </a:xfrm>
              <a:custGeom>
                <a:avLst/>
                <a:gdLst>
                  <a:gd name="connsiteX0" fmla="*/ 78930 w 83820"/>
                  <a:gd name="connsiteY0" fmla="*/ 119443 h 139700"/>
                  <a:gd name="connsiteX1" fmla="*/ 78930 w 83820"/>
                  <a:gd name="connsiteY1" fmla="*/ 27242 h 139700"/>
                  <a:gd name="connsiteX2" fmla="*/ 62167 w 83820"/>
                  <a:gd name="connsiteY2" fmla="*/ 10478 h 139700"/>
                  <a:gd name="connsiteX3" fmla="*/ 27242 w 83820"/>
                  <a:gd name="connsiteY3" fmla="*/ 10478 h 139700"/>
                  <a:gd name="connsiteX4" fmla="*/ 10478 w 83820"/>
                  <a:gd name="connsiteY4" fmla="*/ 27242 h 139700"/>
                  <a:gd name="connsiteX5" fmla="*/ 10478 w 83820"/>
                  <a:gd name="connsiteY5" fmla="*/ 119443 h 139700"/>
                  <a:gd name="connsiteX6" fmla="*/ 10478 w 83820"/>
                  <a:gd name="connsiteY6" fmla="*/ 119443 h 139700"/>
                  <a:gd name="connsiteX7" fmla="*/ 27242 w 83820"/>
                  <a:gd name="connsiteY7" fmla="*/ 136208 h 139700"/>
                  <a:gd name="connsiteX8" fmla="*/ 62167 w 83820"/>
                  <a:gd name="connsiteY8" fmla="*/ 136208 h 139700"/>
                  <a:gd name="connsiteX9" fmla="*/ 78930 w 83820"/>
                  <a:gd name="connsiteY9" fmla="*/ 119443 h 139700"/>
                  <a:gd name="connsiteX10" fmla="*/ 56578 w 83820"/>
                  <a:gd name="connsiteY10" fmla="*/ 113855 h 139700"/>
                  <a:gd name="connsiteX11" fmla="*/ 32830 w 83820"/>
                  <a:gd name="connsiteY11" fmla="*/ 113855 h 139700"/>
                  <a:gd name="connsiteX12" fmla="*/ 32830 w 83820"/>
                  <a:gd name="connsiteY12" fmla="*/ 32830 h 139700"/>
                  <a:gd name="connsiteX13" fmla="*/ 56578 w 83820"/>
                  <a:gd name="connsiteY13" fmla="*/ 32830 h 139700"/>
                  <a:gd name="connsiteX14" fmla="*/ 56578 w 83820"/>
                  <a:gd name="connsiteY14" fmla="*/ 113855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3820" h="139700">
                    <a:moveTo>
                      <a:pt x="78930" y="119443"/>
                    </a:moveTo>
                    <a:lnTo>
                      <a:pt x="78930" y="27242"/>
                    </a:lnTo>
                    <a:cubicBezTo>
                      <a:pt x="78930" y="17463"/>
                      <a:pt x="70548" y="10478"/>
                      <a:pt x="62167" y="10478"/>
                    </a:cubicBezTo>
                    <a:lnTo>
                      <a:pt x="27242" y="10478"/>
                    </a:lnTo>
                    <a:cubicBezTo>
                      <a:pt x="17463" y="10478"/>
                      <a:pt x="10478" y="18860"/>
                      <a:pt x="10478" y="27242"/>
                    </a:cubicBezTo>
                    <a:lnTo>
                      <a:pt x="10478" y="119443"/>
                    </a:lnTo>
                    <a:lnTo>
                      <a:pt x="10478" y="119443"/>
                    </a:lnTo>
                    <a:cubicBezTo>
                      <a:pt x="10478" y="129223"/>
                      <a:pt x="18860" y="136208"/>
                      <a:pt x="27242" y="136208"/>
                    </a:cubicBezTo>
                    <a:lnTo>
                      <a:pt x="62167" y="136208"/>
                    </a:lnTo>
                    <a:cubicBezTo>
                      <a:pt x="71945" y="136208"/>
                      <a:pt x="78930" y="129223"/>
                      <a:pt x="78930" y="119443"/>
                    </a:cubicBezTo>
                    <a:close/>
                    <a:moveTo>
                      <a:pt x="56578" y="113855"/>
                    </a:moveTo>
                    <a:lnTo>
                      <a:pt x="32830" y="113855"/>
                    </a:lnTo>
                    <a:lnTo>
                      <a:pt x="32830" y="32830"/>
                    </a:lnTo>
                    <a:lnTo>
                      <a:pt x="56578" y="32830"/>
                    </a:lnTo>
                    <a:lnTo>
                      <a:pt x="56578" y="113855"/>
                    </a:ln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1" name="任意多边形: 形状 350">
                <a:extLst>
                  <a:ext uri="{FF2B5EF4-FFF2-40B4-BE49-F238E27FC236}">
                    <a16:creationId xmlns="" xmlns:a16="http://schemas.microsoft.com/office/drawing/2014/main" id="{91037F8B-D821-4C0D-A18B-C2798289C043}"/>
                  </a:ext>
                </a:extLst>
              </p:cNvPr>
              <p:cNvSpPr/>
              <p:nvPr/>
            </p:nvSpPr>
            <p:spPr>
              <a:xfrm>
                <a:off x="4621086" y="4689793"/>
                <a:ext cx="69850" cy="83820"/>
              </a:xfrm>
              <a:custGeom>
                <a:avLst/>
                <a:gdLst>
                  <a:gd name="connsiteX0" fmla="*/ 10477 w 69850"/>
                  <a:gd name="connsiteY0" fmla="*/ 10478 h 83820"/>
                  <a:gd name="connsiteX1" fmla="*/ 67755 w 69850"/>
                  <a:gd name="connsiteY1" fmla="*/ 10478 h 83820"/>
                  <a:gd name="connsiteX2" fmla="*/ 67755 w 69850"/>
                  <a:gd name="connsiteY2" fmla="*/ 80328 h 83820"/>
                  <a:gd name="connsiteX3" fmla="*/ 10477 w 69850"/>
                  <a:gd name="connsiteY3" fmla="*/ 80328 h 83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850" h="83820">
                    <a:moveTo>
                      <a:pt x="10477" y="10478"/>
                    </a:moveTo>
                    <a:lnTo>
                      <a:pt x="67755" y="10478"/>
                    </a:lnTo>
                    <a:lnTo>
                      <a:pt x="67755" y="80328"/>
                    </a:lnTo>
                    <a:lnTo>
                      <a:pt x="10477" y="80328"/>
                    </a:ln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2" name="任意多边形: 形状 351">
                <a:extLst>
                  <a:ext uri="{FF2B5EF4-FFF2-40B4-BE49-F238E27FC236}">
                    <a16:creationId xmlns="" xmlns:a16="http://schemas.microsoft.com/office/drawing/2014/main" id="{320532C6-A29B-414F-991A-B0F79172E914}"/>
                  </a:ext>
                </a:extLst>
              </p:cNvPr>
              <p:cNvSpPr/>
              <p:nvPr/>
            </p:nvSpPr>
            <p:spPr>
              <a:xfrm>
                <a:off x="4702112" y="4689793"/>
                <a:ext cx="55880" cy="83820"/>
              </a:xfrm>
              <a:custGeom>
                <a:avLst/>
                <a:gdLst>
                  <a:gd name="connsiteX0" fmla="*/ 10478 w 55880"/>
                  <a:gd name="connsiteY0" fmla="*/ 10478 h 83820"/>
                  <a:gd name="connsiteX1" fmla="*/ 45403 w 55880"/>
                  <a:gd name="connsiteY1" fmla="*/ 10478 h 83820"/>
                  <a:gd name="connsiteX2" fmla="*/ 45403 w 55880"/>
                  <a:gd name="connsiteY2" fmla="*/ 80328 h 83820"/>
                  <a:gd name="connsiteX3" fmla="*/ 10478 w 55880"/>
                  <a:gd name="connsiteY3" fmla="*/ 80328 h 83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880" h="83820">
                    <a:moveTo>
                      <a:pt x="10478" y="10478"/>
                    </a:moveTo>
                    <a:lnTo>
                      <a:pt x="45403" y="10478"/>
                    </a:lnTo>
                    <a:lnTo>
                      <a:pt x="45403" y="80328"/>
                    </a:lnTo>
                    <a:lnTo>
                      <a:pt x="10478" y="80328"/>
                    </a:ln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3" name="任意多边形: 形状 352">
                <a:extLst>
                  <a:ext uri="{FF2B5EF4-FFF2-40B4-BE49-F238E27FC236}">
                    <a16:creationId xmlns="" xmlns:a16="http://schemas.microsoft.com/office/drawing/2014/main" id="{97576567-24B5-4C4B-A8AA-9EE9AD10A83C}"/>
                  </a:ext>
                </a:extLst>
              </p:cNvPr>
              <p:cNvSpPr/>
              <p:nvPr/>
            </p:nvSpPr>
            <p:spPr>
              <a:xfrm>
                <a:off x="4562412" y="4689793"/>
                <a:ext cx="55880" cy="83820"/>
              </a:xfrm>
              <a:custGeom>
                <a:avLst/>
                <a:gdLst>
                  <a:gd name="connsiteX0" fmla="*/ 10478 w 55880"/>
                  <a:gd name="connsiteY0" fmla="*/ 10478 h 83820"/>
                  <a:gd name="connsiteX1" fmla="*/ 45403 w 55880"/>
                  <a:gd name="connsiteY1" fmla="*/ 10478 h 83820"/>
                  <a:gd name="connsiteX2" fmla="*/ 45403 w 55880"/>
                  <a:gd name="connsiteY2" fmla="*/ 80328 h 83820"/>
                  <a:gd name="connsiteX3" fmla="*/ 10478 w 55880"/>
                  <a:gd name="connsiteY3" fmla="*/ 80328 h 83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880" h="83820">
                    <a:moveTo>
                      <a:pt x="10478" y="10478"/>
                    </a:moveTo>
                    <a:lnTo>
                      <a:pt x="45403" y="10478"/>
                    </a:lnTo>
                    <a:lnTo>
                      <a:pt x="45403" y="80328"/>
                    </a:lnTo>
                    <a:lnTo>
                      <a:pt x="10478" y="80328"/>
                    </a:ln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4" name="任意多边形: 形状 353">
                <a:extLst>
                  <a:ext uri="{FF2B5EF4-FFF2-40B4-BE49-F238E27FC236}">
                    <a16:creationId xmlns="" xmlns:a16="http://schemas.microsoft.com/office/drawing/2014/main" id="{A766152D-DC61-4656-ACD7-7D6D007711CB}"/>
                  </a:ext>
                </a:extLst>
              </p:cNvPr>
              <p:cNvSpPr/>
              <p:nvPr/>
            </p:nvSpPr>
            <p:spPr>
              <a:xfrm>
                <a:off x="4359847" y="4544505"/>
                <a:ext cx="600710" cy="461010"/>
              </a:xfrm>
              <a:custGeom>
                <a:avLst/>
                <a:gdLst>
                  <a:gd name="connsiteX0" fmla="*/ 590233 w 600710"/>
                  <a:gd name="connsiteY0" fmla="*/ 400240 h 461010"/>
                  <a:gd name="connsiteX1" fmla="*/ 463105 w 600710"/>
                  <a:gd name="connsiteY1" fmla="*/ 400240 h 461010"/>
                  <a:gd name="connsiteX2" fmla="*/ 463105 w 600710"/>
                  <a:gd name="connsiteY2" fmla="*/ 342963 h 461010"/>
                  <a:gd name="connsiteX3" fmla="*/ 590233 w 600710"/>
                  <a:gd name="connsiteY3" fmla="*/ 342963 h 461010"/>
                  <a:gd name="connsiteX4" fmla="*/ 590233 w 600710"/>
                  <a:gd name="connsiteY4" fmla="*/ 308038 h 461010"/>
                  <a:gd name="connsiteX5" fmla="*/ 463105 w 600710"/>
                  <a:gd name="connsiteY5" fmla="*/ 308038 h 461010"/>
                  <a:gd name="connsiteX6" fmla="*/ 463105 w 600710"/>
                  <a:gd name="connsiteY6" fmla="*/ 250761 h 461010"/>
                  <a:gd name="connsiteX7" fmla="*/ 590233 w 600710"/>
                  <a:gd name="connsiteY7" fmla="*/ 250761 h 461010"/>
                  <a:gd name="connsiteX8" fmla="*/ 590233 w 600710"/>
                  <a:gd name="connsiteY8" fmla="*/ 215836 h 461010"/>
                  <a:gd name="connsiteX9" fmla="*/ 463105 w 600710"/>
                  <a:gd name="connsiteY9" fmla="*/ 215836 h 461010"/>
                  <a:gd name="connsiteX10" fmla="*/ 463105 w 600710"/>
                  <a:gd name="connsiteY10" fmla="*/ 155765 h 461010"/>
                  <a:gd name="connsiteX11" fmla="*/ 590233 w 600710"/>
                  <a:gd name="connsiteY11" fmla="*/ 155765 h 461010"/>
                  <a:gd name="connsiteX12" fmla="*/ 590233 w 600710"/>
                  <a:gd name="connsiteY12" fmla="*/ 120840 h 461010"/>
                  <a:gd name="connsiteX13" fmla="*/ 463105 w 600710"/>
                  <a:gd name="connsiteY13" fmla="*/ 120840 h 461010"/>
                  <a:gd name="connsiteX14" fmla="*/ 463105 w 600710"/>
                  <a:gd name="connsiteY14" fmla="*/ 63563 h 461010"/>
                  <a:gd name="connsiteX15" fmla="*/ 486854 w 600710"/>
                  <a:gd name="connsiteY15" fmla="*/ 63563 h 461010"/>
                  <a:gd name="connsiteX16" fmla="*/ 486854 w 600710"/>
                  <a:gd name="connsiteY16" fmla="*/ 39815 h 461010"/>
                  <a:gd name="connsiteX17" fmla="*/ 463105 w 600710"/>
                  <a:gd name="connsiteY17" fmla="*/ 39815 h 461010"/>
                  <a:gd name="connsiteX18" fmla="*/ 415608 w 600710"/>
                  <a:gd name="connsiteY18" fmla="*/ 10478 h 461010"/>
                  <a:gd name="connsiteX19" fmla="*/ 185103 w 600710"/>
                  <a:gd name="connsiteY19" fmla="*/ 10478 h 461010"/>
                  <a:gd name="connsiteX20" fmla="*/ 137604 w 600710"/>
                  <a:gd name="connsiteY20" fmla="*/ 39815 h 461010"/>
                  <a:gd name="connsiteX21" fmla="*/ 137604 w 600710"/>
                  <a:gd name="connsiteY21" fmla="*/ 39815 h 461010"/>
                  <a:gd name="connsiteX22" fmla="*/ 113855 w 600710"/>
                  <a:gd name="connsiteY22" fmla="*/ 39815 h 461010"/>
                  <a:gd name="connsiteX23" fmla="*/ 113855 w 600710"/>
                  <a:gd name="connsiteY23" fmla="*/ 63563 h 461010"/>
                  <a:gd name="connsiteX24" fmla="*/ 137604 w 600710"/>
                  <a:gd name="connsiteY24" fmla="*/ 63563 h 461010"/>
                  <a:gd name="connsiteX25" fmla="*/ 137604 w 600710"/>
                  <a:gd name="connsiteY25" fmla="*/ 120840 h 461010"/>
                  <a:gd name="connsiteX26" fmla="*/ 10478 w 600710"/>
                  <a:gd name="connsiteY26" fmla="*/ 120840 h 461010"/>
                  <a:gd name="connsiteX27" fmla="*/ 10478 w 600710"/>
                  <a:gd name="connsiteY27" fmla="*/ 155765 h 461010"/>
                  <a:gd name="connsiteX28" fmla="*/ 137604 w 600710"/>
                  <a:gd name="connsiteY28" fmla="*/ 155765 h 461010"/>
                  <a:gd name="connsiteX29" fmla="*/ 137604 w 600710"/>
                  <a:gd name="connsiteY29" fmla="*/ 213043 h 461010"/>
                  <a:gd name="connsiteX30" fmla="*/ 10478 w 600710"/>
                  <a:gd name="connsiteY30" fmla="*/ 213043 h 461010"/>
                  <a:gd name="connsiteX31" fmla="*/ 10478 w 600710"/>
                  <a:gd name="connsiteY31" fmla="*/ 247968 h 461010"/>
                  <a:gd name="connsiteX32" fmla="*/ 137604 w 600710"/>
                  <a:gd name="connsiteY32" fmla="*/ 247968 h 461010"/>
                  <a:gd name="connsiteX33" fmla="*/ 137604 w 600710"/>
                  <a:gd name="connsiteY33" fmla="*/ 305245 h 461010"/>
                  <a:gd name="connsiteX34" fmla="*/ 10478 w 600710"/>
                  <a:gd name="connsiteY34" fmla="*/ 305245 h 461010"/>
                  <a:gd name="connsiteX35" fmla="*/ 10478 w 600710"/>
                  <a:gd name="connsiteY35" fmla="*/ 340170 h 461010"/>
                  <a:gd name="connsiteX36" fmla="*/ 137604 w 600710"/>
                  <a:gd name="connsiteY36" fmla="*/ 340170 h 461010"/>
                  <a:gd name="connsiteX37" fmla="*/ 137604 w 600710"/>
                  <a:gd name="connsiteY37" fmla="*/ 397446 h 461010"/>
                  <a:gd name="connsiteX38" fmla="*/ 10478 w 600710"/>
                  <a:gd name="connsiteY38" fmla="*/ 397446 h 461010"/>
                  <a:gd name="connsiteX39" fmla="*/ 10478 w 600710"/>
                  <a:gd name="connsiteY39" fmla="*/ 454723 h 461010"/>
                  <a:gd name="connsiteX40" fmla="*/ 590233 w 600710"/>
                  <a:gd name="connsiteY40" fmla="*/ 454723 h 461010"/>
                  <a:gd name="connsiteX41" fmla="*/ 590233 w 600710"/>
                  <a:gd name="connsiteY41" fmla="*/ 400240 h 461010"/>
                  <a:gd name="connsiteX42" fmla="*/ 439356 w 600710"/>
                  <a:gd name="connsiteY42" fmla="*/ 433768 h 461010"/>
                  <a:gd name="connsiteX43" fmla="*/ 387668 w 600710"/>
                  <a:gd name="connsiteY43" fmla="*/ 433768 h 461010"/>
                  <a:gd name="connsiteX44" fmla="*/ 387668 w 600710"/>
                  <a:gd name="connsiteY44" fmla="*/ 363918 h 461010"/>
                  <a:gd name="connsiteX45" fmla="*/ 352743 w 600710"/>
                  <a:gd name="connsiteY45" fmla="*/ 363918 h 461010"/>
                  <a:gd name="connsiteX46" fmla="*/ 352743 w 600710"/>
                  <a:gd name="connsiteY46" fmla="*/ 433768 h 461010"/>
                  <a:gd name="connsiteX47" fmla="*/ 328993 w 600710"/>
                  <a:gd name="connsiteY47" fmla="*/ 433768 h 461010"/>
                  <a:gd name="connsiteX48" fmla="*/ 328993 w 600710"/>
                  <a:gd name="connsiteY48" fmla="*/ 363918 h 461010"/>
                  <a:gd name="connsiteX49" fmla="*/ 271716 w 600710"/>
                  <a:gd name="connsiteY49" fmla="*/ 363918 h 461010"/>
                  <a:gd name="connsiteX50" fmla="*/ 271716 w 600710"/>
                  <a:gd name="connsiteY50" fmla="*/ 433768 h 461010"/>
                  <a:gd name="connsiteX51" fmla="*/ 247968 w 600710"/>
                  <a:gd name="connsiteY51" fmla="*/ 433768 h 461010"/>
                  <a:gd name="connsiteX52" fmla="*/ 247968 w 600710"/>
                  <a:gd name="connsiteY52" fmla="*/ 363918 h 461010"/>
                  <a:gd name="connsiteX53" fmla="*/ 213043 w 600710"/>
                  <a:gd name="connsiteY53" fmla="*/ 363918 h 461010"/>
                  <a:gd name="connsiteX54" fmla="*/ 213043 w 600710"/>
                  <a:gd name="connsiteY54" fmla="*/ 433768 h 461010"/>
                  <a:gd name="connsiteX55" fmla="*/ 161353 w 600710"/>
                  <a:gd name="connsiteY55" fmla="*/ 433768 h 461010"/>
                  <a:gd name="connsiteX56" fmla="*/ 161353 w 600710"/>
                  <a:gd name="connsiteY56" fmla="*/ 341566 h 461010"/>
                  <a:gd name="connsiteX57" fmla="*/ 439356 w 600710"/>
                  <a:gd name="connsiteY57" fmla="*/ 341566 h 461010"/>
                  <a:gd name="connsiteX58" fmla="*/ 439356 w 600710"/>
                  <a:gd name="connsiteY58" fmla="*/ 433768 h 461010"/>
                  <a:gd name="connsiteX59" fmla="*/ 439356 w 600710"/>
                  <a:gd name="connsiteY59" fmla="*/ 319215 h 461010"/>
                  <a:gd name="connsiteX60" fmla="*/ 387668 w 600710"/>
                  <a:gd name="connsiteY60" fmla="*/ 319215 h 461010"/>
                  <a:gd name="connsiteX61" fmla="*/ 387668 w 600710"/>
                  <a:gd name="connsiteY61" fmla="*/ 249365 h 461010"/>
                  <a:gd name="connsiteX62" fmla="*/ 352743 w 600710"/>
                  <a:gd name="connsiteY62" fmla="*/ 249365 h 461010"/>
                  <a:gd name="connsiteX63" fmla="*/ 352743 w 600710"/>
                  <a:gd name="connsiteY63" fmla="*/ 319215 h 461010"/>
                  <a:gd name="connsiteX64" fmla="*/ 328993 w 600710"/>
                  <a:gd name="connsiteY64" fmla="*/ 319215 h 461010"/>
                  <a:gd name="connsiteX65" fmla="*/ 328993 w 600710"/>
                  <a:gd name="connsiteY65" fmla="*/ 249365 h 461010"/>
                  <a:gd name="connsiteX66" fmla="*/ 271716 w 600710"/>
                  <a:gd name="connsiteY66" fmla="*/ 249365 h 461010"/>
                  <a:gd name="connsiteX67" fmla="*/ 271716 w 600710"/>
                  <a:gd name="connsiteY67" fmla="*/ 319215 h 461010"/>
                  <a:gd name="connsiteX68" fmla="*/ 247968 w 600710"/>
                  <a:gd name="connsiteY68" fmla="*/ 319215 h 461010"/>
                  <a:gd name="connsiteX69" fmla="*/ 247968 w 600710"/>
                  <a:gd name="connsiteY69" fmla="*/ 249365 h 461010"/>
                  <a:gd name="connsiteX70" fmla="*/ 213043 w 600710"/>
                  <a:gd name="connsiteY70" fmla="*/ 249365 h 461010"/>
                  <a:gd name="connsiteX71" fmla="*/ 213043 w 600710"/>
                  <a:gd name="connsiteY71" fmla="*/ 319215 h 461010"/>
                  <a:gd name="connsiteX72" fmla="*/ 161353 w 600710"/>
                  <a:gd name="connsiteY72" fmla="*/ 319215 h 461010"/>
                  <a:gd name="connsiteX73" fmla="*/ 161353 w 600710"/>
                  <a:gd name="connsiteY73" fmla="*/ 64960 h 461010"/>
                  <a:gd name="connsiteX74" fmla="*/ 213043 w 600710"/>
                  <a:gd name="connsiteY74" fmla="*/ 64960 h 461010"/>
                  <a:gd name="connsiteX75" fmla="*/ 213043 w 600710"/>
                  <a:gd name="connsiteY75" fmla="*/ 134810 h 461010"/>
                  <a:gd name="connsiteX76" fmla="*/ 247968 w 600710"/>
                  <a:gd name="connsiteY76" fmla="*/ 134810 h 461010"/>
                  <a:gd name="connsiteX77" fmla="*/ 247968 w 600710"/>
                  <a:gd name="connsiteY77" fmla="*/ 64960 h 461010"/>
                  <a:gd name="connsiteX78" fmla="*/ 271716 w 600710"/>
                  <a:gd name="connsiteY78" fmla="*/ 64960 h 461010"/>
                  <a:gd name="connsiteX79" fmla="*/ 271716 w 600710"/>
                  <a:gd name="connsiteY79" fmla="*/ 134810 h 461010"/>
                  <a:gd name="connsiteX80" fmla="*/ 328993 w 600710"/>
                  <a:gd name="connsiteY80" fmla="*/ 134810 h 461010"/>
                  <a:gd name="connsiteX81" fmla="*/ 328993 w 600710"/>
                  <a:gd name="connsiteY81" fmla="*/ 64960 h 461010"/>
                  <a:gd name="connsiteX82" fmla="*/ 352743 w 600710"/>
                  <a:gd name="connsiteY82" fmla="*/ 64960 h 461010"/>
                  <a:gd name="connsiteX83" fmla="*/ 352743 w 600710"/>
                  <a:gd name="connsiteY83" fmla="*/ 134810 h 461010"/>
                  <a:gd name="connsiteX84" fmla="*/ 387668 w 600710"/>
                  <a:gd name="connsiteY84" fmla="*/ 134810 h 461010"/>
                  <a:gd name="connsiteX85" fmla="*/ 387668 w 600710"/>
                  <a:gd name="connsiteY85" fmla="*/ 64960 h 461010"/>
                  <a:gd name="connsiteX86" fmla="*/ 439356 w 600710"/>
                  <a:gd name="connsiteY86" fmla="*/ 64960 h 461010"/>
                  <a:gd name="connsiteX87" fmla="*/ 439356 w 600710"/>
                  <a:gd name="connsiteY87" fmla="*/ 319215 h 461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</a:cxnLst>
                <a:rect l="l" t="t" r="r" b="b"/>
                <a:pathLst>
                  <a:path w="600710" h="461010">
                    <a:moveTo>
                      <a:pt x="590233" y="400240"/>
                    </a:moveTo>
                    <a:lnTo>
                      <a:pt x="463105" y="400240"/>
                    </a:lnTo>
                    <a:lnTo>
                      <a:pt x="463105" y="342963"/>
                    </a:lnTo>
                    <a:lnTo>
                      <a:pt x="590233" y="342963"/>
                    </a:lnTo>
                    <a:lnTo>
                      <a:pt x="590233" y="308038"/>
                    </a:lnTo>
                    <a:lnTo>
                      <a:pt x="463105" y="308038"/>
                    </a:lnTo>
                    <a:lnTo>
                      <a:pt x="463105" y="250761"/>
                    </a:lnTo>
                    <a:lnTo>
                      <a:pt x="590233" y="250761"/>
                    </a:lnTo>
                    <a:lnTo>
                      <a:pt x="590233" y="215836"/>
                    </a:lnTo>
                    <a:lnTo>
                      <a:pt x="463105" y="215836"/>
                    </a:lnTo>
                    <a:lnTo>
                      <a:pt x="463105" y="155765"/>
                    </a:lnTo>
                    <a:lnTo>
                      <a:pt x="590233" y="155765"/>
                    </a:lnTo>
                    <a:lnTo>
                      <a:pt x="590233" y="120840"/>
                    </a:lnTo>
                    <a:lnTo>
                      <a:pt x="463105" y="120840"/>
                    </a:lnTo>
                    <a:lnTo>
                      <a:pt x="463105" y="63563"/>
                    </a:lnTo>
                    <a:lnTo>
                      <a:pt x="486854" y="63563"/>
                    </a:lnTo>
                    <a:lnTo>
                      <a:pt x="486854" y="39815"/>
                    </a:lnTo>
                    <a:lnTo>
                      <a:pt x="463105" y="39815"/>
                    </a:lnTo>
                    <a:lnTo>
                      <a:pt x="415608" y="10478"/>
                    </a:lnTo>
                    <a:lnTo>
                      <a:pt x="185103" y="10478"/>
                    </a:lnTo>
                    <a:lnTo>
                      <a:pt x="137604" y="39815"/>
                    </a:lnTo>
                    <a:lnTo>
                      <a:pt x="137604" y="39815"/>
                    </a:lnTo>
                    <a:lnTo>
                      <a:pt x="113855" y="39815"/>
                    </a:lnTo>
                    <a:lnTo>
                      <a:pt x="113855" y="63563"/>
                    </a:lnTo>
                    <a:lnTo>
                      <a:pt x="137604" y="63563"/>
                    </a:lnTo>
                    <a:lnTo>
                      <a:pt x="137604" y="120840"/>
                    </a:lnTo>
                    <a:lnTo>
                      <a:pt x="10478" y="120840"/>
                    </a:lnTo>
                    <a:lnTo>
                      <a:pt x="10478" y="155765"/>
                    </a:lnTo>
                    <a:lnTo>
                      <a:pt x="137604" y="155765"/>
                    </a:lnTo>
                    <a:lnTo>
                      <a:pt x="137604" y="213043"/>
                    </a:lnTo>
                    <a:lnTo>
                      <a:pt x="10478" y="213043"/>
                    </a:lnTo>
                    <a:lnTo>
                      <a:pt x="10478" y="247968"/>
                    </a:lnTo>
                    <a:lnTo>
                      <a:pt x="137604" y="247968"/>
                    </a:lnTo>
                    <a:lnTo>
                      <a:pt x="137604" y="305245"/>
                    </a:lnTo>
                    <a:lnTo>
                      <a:pt x="10478" y="305245"/>
                    </a:lnTo>
                    <a:lnTo>
                      <a:pt x="10478" y="340170"/>
                    </a:lnTo>
                    <a:lnTo>
                      <a:pt x="137604" y="340170"/>
                    </a:lnTo>
                    <a:lnTo>
                      <a:pt x="137604" y="397446"/>
                    </a:lnTo>
                    <a:lnTo>
                      <a:pt x="10478" y="397446"/>
                    </a:lnTo>
                    <a:lnTo>
                      <a:pt x="10478" y="454723"/>
                    </a:lnTo>
                    <a:lnTo>
                      <a:pt x="590233" y="454723"/>
                    </a:lnTo>
                    <a:lnTo>
                      <a:pt x="590233" y="400240"/>
                    </a:lnTo>
                    <a:close/>
                    <a:moveTo>
                      <a:pt x="439356" y="433768"/>
                    </a:moveTo>
                    <a:lnTo>
                      <a:pt x="387668" y="433768"/>
                    </a:lnTo>
                    <a:lnTo>
                      <a:pt x="387668" y="363918"/>
                    </a:lnTo>
                    <a:lnTo>
                      <a:pt x="352743" y="363918"/>
                    </a:lnTo>
                    <a:lnTo>
                      <a:pt x="352743" y="433768"/>
                    </a:lnTo>
                    <a:lnTo>
                      <a:pt x="328993" y="433768"/>
                    </a:lnTo>
                    <a:lnTo>
                      <a:pt x="328993" y="363918"/>
                    </a:lnTo>
                    <a:lnTo>
                      <a:pt x="271716" y="363918"/>
                    </a:lnTo>
                    <a:lnTo>
                      <a:pt x="271716" y="433768"/>
                    </a:lnTo>
                    <a:lnTo>
                      <a:pt x="247968" y="433768"/>
                    </a:lnTo>
                    <a:lnTo>
                      <a:pt x="247968" y="363918"/>
                    </a:lnTo>
                    <a:lnTo>
                      <a:pt x="213043" y="363918"/>
                    </a:lnTo>
                    <a:lnTo>
                      <a:pt x="213043" y="433768"/>
                    </a:lnTo>
                    <a:lnTo>
                      <a:pt x="161353" y="433768"/>
                    </a:lnTo>
                    <a:lnTo>
                      <a:pt x="161353" y="341566"/>
                    </a:lnTo>
                    <a:lnTo>
                      <a:pt x="439356" y="341566"/>
                    </a:lnTo>
                    <a:lnTo>
                      <a:pt x="439356" y="433768"/>
                    </a:lnTo>
                    <a:close/>
                    <a:moveTo>
                      <a:pt x="439356" y="319215"/>
                    </a:moveTo>
                    <a:lnTo>
                      <a:pt x="387668" y="319215"/>
                    </a:lnTo>
                    <a:lnTo>
                      <a:pt x="387668" y="249365"/>
                    </a:lnTo>
                    <a:lnTo>
                      <a:pt x="352743" y="249365"/>
                    </a:lnTo>
                    <a:lnTo>
                      <a:pt x="352743" y="319215"/>
                    </a:lnTo>
                    <a:lnTo>
                      <a:pt x="328993" y="319215"/>
                    </a:lnTo>
                    <a:lnTo>
                      <a:pt x="328993" y="249365"/>
                    </a:lnTo>
                    <a:lnTo>
                      <a:pt x="271716" y="249365"/>
                    </a:lnTo>
                    <a:lnTo>
                      <a:pt x="271716" y="319215"/>
                    </a:lnTo>
                    <a:lnTo>
                      <a:pt x="247968" y="319215"/>
                    </a:lnTo>
                    <a:lnTo>
                      <a:pt x="247968" y="249365"/>
                    </a:lnTo>
                    <a:lnTo>
                      <a:pt x="213043" y="249365"/>
                    </a:lnTo>
                    <a:lnTo>
                      <a:pt x="213043" y="319215"/>
                    </a:lnTo>
                    <a:lnTo>
                      <a:pt x="161353" y="319215"/>
                    </a:lnTo>
                    <a:lnTo>
                      <a:pt x="161353" y="64960"/>
                    </a:lnTo>
                    <a:lnTo>
                      <a:pt x="213043" y="64960"/>
                    </a:lnTo>
                    <a:lnTo>
                      <a:pt x="213043" y="134810"/>
                    </a:lnTo>
                    <a:lnTo>
                      <a:pt x="247968" y="134810"/>
                    </a:lnTo>
                    <a:lnTo>
                      <a:pt x="247968" y="64960"/>
                    </a:lnTo>
                    <a:lnTo>
                      <a:pt x="271716" y="64960"/>
                    </a:lnTo>
                    <a:lnTo>
                      <a:pt x="271716" y="134810"/>
                    </a:lnTo>
                    <a:lnTo>
                      <a:pt x="328993" y="134810"/>
                    </a:lnTo>
                    <a:lnTo>
                      <a:pt x="328993" y="64960"/>
                    </a:lnTo>
                    <a:lnTo>
                      <a:pt x="352743" y="64960"/>
                    </a:lnTo>
                    <a:lnTo>
                      <a:pt x="352743" y="134810"/>
                    </a:lnTo>
                    <a:lnTo>
                      <a:pt x="387668" y="134810"/>
                    </a:lnTo>
                    <a:lnTo>
                      <a:pt x="387668" y="64960"/>
                    </a:lnTo>
                    <a:lnTo>
                      <a:pt x="439356" y="64960"/>
                    </a:lnTo>
                    <a:lnTo>
                      <a:pt x="439356" y="319215"/>
                    </a:ln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5" name="任意多边形: 形状 354">
                <a:extLst>
                  <a:ext uri="{FF2B5EF4-FFF2-40B4-BE49-F238E27FC236}">
                    <a16:creationId xmlns="" xmlns:a16="http://schemas.microsoft.com/office/drawing/2014/main" id="{29401EDB-2699-40D8-9750-720FD39CD7E2}"/>
                  </a:ext>
                </a:extLst>
              </p:cNvPr>
              <p:cNvSpPr/>
              <p:nvPr/>
            </p:nvSpPr>
            <p:spPr>
              <a:xfrm>
                <a:off x="4359847" y="4505388"/>
                <a:ext cx="223520" cy="111760"/>
              </a:xfrm>
              <a:custGeom>
                <a:avLst/>
                <a:gdLst>
                  <a:gd name="connsiteX0" fmla="*/ 10478 w 223520"/>
                  <a:gd name="connsiteY0" fmla="*/ 102680 h 111760"/>
                  <a:gd name="connsiteX1" fmla="*/ 97091 w 223520"/>
                  <a:gd name="connsiteY1" fmla="*/ 102680 h 111760"/>
                  <a:gd name="connsiteX2" fmla="*/ 97091 w 223520"/>
                  <a:gd name="connsiteY2" fmla="*/ 62167 h 111760"/>
                  <a:gd name="connsiteX3" fmla="*/ 132016 w 223520"/>
                  <a:gd name="connsiteY3" fmla="*/ 62167 h 111760"/>
                  <a:gd name="connsiteX4" fmla="*/ 215836 w 223520"/>
                  <a:gd name="connsiteY4" fmla="*/ 10478 h 111760"/>
                  <a:gd name="connsiteX5" fmla="*/ 10478 w 223520"/>
                  <a:gd name="connsiteY5" fmla="*/ 10478 h 11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3520" h="111760">
                    <a:moveTo>
                      <a:pt x="10478" y="102680"/>
                    </a:moveTo>
                    <a:lnTo>
                      <a:pt x="97091" y="102680"/>
                    </a:lnTo>
                    <a:lnTo>
                      <a:pt x="97091" y="62167"/>
                    </a:lnTo>
                    <a:lnTo>
                      <a:pt x="132016" y="62167"/>
                    </a:lnTo>
                    <a:lnTo>
                      <a:pt x="215836" y="10478"/>
                    </a:lnTo>
                    <a:lnTo>
                      <a:pt x="10478" y="10478"/>
                    </a:ln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6" name="任意多边形: 形状 355">
                <a:extLst>
                  <a:ext uri="{FF2B5EF4-FFF2-40B4-BE49-F238E27FC236}">
                    <a16:creationId xmlns="" xmlns:a16="http://schemas.microsoft.com/office/drawing/2014/main" id="{D16A00E5-B203-42D7-A5FF-881C71D87F7E}"/>
                  </a:ext>
                </a:extLst>
              </p:cNvPr>
              <p:cNvSpPr/>
              <p:nvPr/>
            </p:nvSpPr>
            <p:spPr>
              <a:xfrm>
                <a:off x="4734243" y="4505388"/>
                <a:ext cx="223520" cy="111760"/>
              </a:xfrm>
              <a:custGeom>
                <a:avLst/>
                <a:gdLst>
                  <a:gd name="connsiteX0" fmla="*/ 129223 w 223520"/>
                  <a:gd name="connsiteY0" fmla="*/ 62167 h 111760"/>
                  <a:gd name="connsiteX1" fmla="*/ 129223 w 223520"/>
                  <a:gd name="connsiteY1" fmla="*/ 102680 h 111760"/>
                  <a:gd name="connsiteX2" fmla="*/ 215837 w 223520"/>
                  <a:gd name="connsiteY2" fmla="*/ 102680 h 111760"/>
                  <a:gd name="connsiteX3" fmla="*/ 215837 w 223520"/>
                  <a:gd name="connsiteY3" fmla="*/ 10478 h 111760"/>
                  <a:gd name="connsiteX4" fmla="*/ 10478 w 223520"/>
                  <a:gd name="connsiteY4" fmla="*/ 10478 h 111760"/>
                  <a:gd name="connsiteX5" fmla="*/ 94298 w 223520"/>
                  <a:gd name="connsiteY5" fmla="*/ 62167 h 11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3520" h="111760">
                    <a:moveTo>
                      <a:pt x="129223" y="62167"/>
                    </a:moveTo>
                    <a:lnTo>
                      <a:pt x="129223" y="102680"/>
                    </a:lnTo>
                    <a:lnTo>
                      <a:pt x="215837" y="102680"/>
                    </a:lnTo>
                    <a:lnTo>
                      <a:pt x="215837" y="10478"/>
                    </a:lnTo>
                    <a:lnTo>
                      <a:pt x="10478" y="10478"/>
                    </a:lnTo>
                    <a:lnTo>
                      <a:pt x="94298" y="62167"/>
                    </a:ln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7" name="任意多边形: 形状 356">
                <a:extLst>
                  <a:ext uri="{FF2B5EF4-FFF2-40B4-BE49-F238E27FC236}">
                    <a16:creationId xmlns="" xmlns:a16="http://schemas.microsoft.com/office/drawing/2014/main" id="{4EA8E7F4-5407-4073-82A7-099F470761CE}"/>
                  </a:ext>
                </a:extLst>
              </p:cNvPr>
              <p:cNvSpPr/>
              <p:nvPr/>
            </p:nvSpPr>
            <p:spPr>
              <a:xfrm>
                <a:off x="4562412" y="4459288"/>
                <a:ext cx="195580" cy="83820"/>
              </a:xfrm>
              <a:custGeom>
                <a:avLst/>
                <a:gdLst>
                  <a:gd name="connsiteX0" fmla="*/ 185103 w 195580"/>
                  <a:gd name="connsiteY0" fmla="*/ 78930 h 83820"/>
                  <a:gd name="connsiteX1" fmla="*/ 109664 w 195580"/>
                  <a:gd name="connsiteY1" fmla="*/ 32830 h 83820"/>
                  <a:gd name="connsiteX2" fmla="*/ 109664 w 195580"/>
                  <a:gd name="connsiteY2" fmla="*/ 10478 h 83820"/>
                  <a:gd name="connsiteX3" fmla="*/ 85915 w 195580"/>
                  <a:gd name="connsiteY3" fmla="*/ 10478 h 83820"/>
                  <a:gd name="connsiteX4" fmla="*/ 85915 w 195580"/>
                  <a:gd name="connsiteY4" fmla="*/ 32830 h 83820"/>
                  <a:gd name="connsiteX5" fmla="*/ 10478 w 195580"/>
                  <a:gd name="connsiteY5" fmla="*/ 78930 h 83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5580" h="83820">
                    <a:moveTo>
                      <a:pt x="185103" y="78930"/>
                    </a:moveTo>
                    <a:lnTo>
                      <a:pt x="109664" y="32830"/>
                    </a:lnTo>
                    <a:lnTo>
                      <a:pt x="109664" y="10478"/>
                    </a:lnTo>
                    <a:lnTo>
                      <a:pt x="85915" y="10478"/>
                    </a:lnTo>
                    <a:lnTo>
                      <a:pt x="85915" y="32830"/>
                    </a:lnTo>
                    <a:lnTo>
                      <a:pt x="10478" y="78930"/>
                    </a:ln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8" name="任意多边形: 形状 357">
                <a:extLst>
                  <a:ext uri="{FF2B5EF4-FFF2-40B4-BE49-F238E27FC236}">
                    <a16:creationId xmlns="" xmlns:a16="http://schemas.microsoft.com/office/drawing/2014/main" id="{FF9CE336-99FA-4843-B321-EA8E4F9C08C8}"/>
                  </a:ext>
                </a:extLst>
              </p:cNvPr>
              <p:cNvSpPr/>
              <p:nvPr/>
            </p:nvSpPr>
            <p:spPr>
              <a:xfrm>
                <a:off x="4609910" y="5328222"/>
                <a:ext cx="97790" cy="153670"/>
              </a:xfrm>
              <a:custGeom>
                <a:avLst/>
                <a:gdLst>
                  <a:gd name="connsiteX0" fmla="*/ 73343 w 97790"/>
                  <a:gd name="connsiteY0" fmla="*/ 10478 h 153670"/>
                  <a:gd name="connsiteX1" fmla="*/ 27241 w 97790"/>
                  <a:gd name="connsiteY1" fmla="*/ 10478 h 153670"/>
                  <a:gd name="connsiteX2" fmla="*/ 10478 w 97790"/>
                  <a:gd name="connsiteY2" fmla="*/ 62166 h 153670"/>
                  <a:gd name="connsiteX3" fmla="*/ 27241 w 97790"/>
                  <a:gd name="connsiteY3" fmla="*/ 148780 h 153670"/>
                  <a:gd name="connsiteX4" fmla="*/ 73343 w 97790"/>
                  <a:gd name="connsiteY4" fmla="*/ 148780 h 153670"/>
                  <a:gd name="connsiteX5" fmla="*/ 90106 w 97790"/>
                  <a:gd name="connsiteY5" fmla="*/ 62166 h 153670"/>
                  <a:gd name="connsiteX6" fmla="*/ 73343 w 97790"/>
                  <a:gd name="connsiteY6" fmla="*/ 10478 h 153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7790" h="153670">
                    <a:moveTo>
                      <a:pt x="73343" y="10478"/>
                    </a:moveTo>
                    <a:lnTo>
                      <a:pt x="27241" y="10478"/>
                    </a:lnTo>
                    <a:cubicBezTo>
                      <a:pt x="27241" y="10478"/>
                      <a:pt x="27241" y="48196"/>
                      <a:pt x="10478" y="62166"/>
                    </a:cubicBezTo>
                    <a:cubicBezTo>
                      <a:pt x="28638" y="80328"/>
                      <a:pt x="27241" y="148780"/>
                      <a:pt x="27241" y="148780"/>
                    </a:cubicBezTo>
                    <a:lnTo>
                      <a:pt x="73343" y="148780"/>
                    </a:lnTo>
                    <a:cubicBezTo>
                      <a:pt x="73343" y="148780"/>
                      <a:pt x="71945" y="80328"/>
                      <a:pt x="90106" y="62166"/>
                    </a:cubicBezTo>
                    <a:cubicBezTo>
                      <a:pt x="73343" y="48196"/>
                      <a:pt x="73343" y="10478"/>
                      <a:pt x="73343" y="10478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59" name="任意多边形: 形状 358">
                <a:extLst>
                  <a:ext uri="{FF2B5EF4-FFF2-40B4-BE49-F238E27FC236}">
                    <a16:creationId xmlns="" xmlns:a16="http://schemas.microsoft.com/office/drawing/2014/main" id="{67F9504C-A149-4936-94E7-B5B8C547B8F5}"/>
                  </a:ext>
                </a:extLst>
              </p:cNvPr>
              <p:cNvSpPr/>
              <p:nvPr/>
            </p:nvSpPr>
            <p:spPr>
              <a:xfrm>
                <a:off x="4169639" y="4866265"/>
                <a:ext cx="139700" cy="153670"/>
              </a:xfrm>
              <a:custGeom>
                <a:avLst/>
                <a:gdLst>
                  <a:gd name="connsiteX0" fmla="*/ 21869 w 139700"/>
                  <a:gd name="connsiteY0" fmla="*/ 153918 h 153670"/>
                  <a:gd name="connsiteX1" fmla="*/ 41427 w 139700"/>
                  <a:gd name="connsiteY1" fmla="*/ 146933 h 153670"/>
                  <a:gd name="connsiteX2" fmla="*/ 72161 w 139700"/>
                  <a:gd name="connsiteY2" fmla="*/ 88259 h 153670"/>
                  <a:gd name="connsiteX3" fmla="*/ 128041 w 139700"/>
                  <a:gd name="connsiteY3" fmla="*/ 26791 h 153670"/>
                  <a:gd name="connsiteX4" fmla="*/ 91719 w 139700"/>
                  <a:gd name="connsiteY4" fmla="*/ 14218 h 153670"/>
                  <a:gd name="connsiteX5" fmla="*/ 35839 w 139700"/>
                  <a:gd name="connsiteY5" fmla="*/ 67304 h 153670"/>
                  <a:gd name="connsiteX6" fmla="*/ 10693 w 139700"/>
                  <a:gd name="connsiteY6" fmla="*/ 132963 h 153670"/>
                  <a:gd name="connsiteX7" fmla="*/ 21869 w 139700"/>
                  <a:gd name="connsiteY7" fmla="*/ 153918 h 153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9700" h="153670">
                    <a:moveTo>
                      <a:pt x="21869" y="153918"/>
                    </a:moveTo>
                    <a:cubicBezTo>
                      <a:pt x="33045" y="159506"/>
                      <a:pt x="37236" y="152521"/>
                      <a:pt x="41427" y="146933"/>
                    </a:cubicBezTo>
                    <a:cubicBezTo>
                      <a:pt x="48412" y="138551"/>
                      <a:pt x="56794" y="112008"/>
                      <a:pt x="72161" y="88259"/>
                    </a:cubicBezTo>
                    <a:cubicBezTo>
                      <a:pt x="91719" y="57525"/>
                      <a:pt x="116865" y="35173"/>
                      <a:pt x="128041" y="26791"/>
                    </a:cubicBezTo>
                    <a:cubicBezTo>
                      <a:pt x="136423" y="19806"/>
                      <a:pt x="123850" y="3042"/>
                      <a:pt x="91719" y="14218"/>
                    </a:cubicBezTo>
                    <a:cubicBezTo>
                      <a:pt x="79146" y="18409"/>
                      <a:pt x="55397" y="36570"/>
                      <a:pt x="35839" y="67304"/>
                    </a:cubicBezTo>
                    <a:cubicBezTo>
                      <a:pt x="16281" y="99435"/>
                      <a:pt x="12090" y="123184"/>
                      <a:pt x="10693" y="132963"/>
                    </a:cubicBezTo>
                    <a:cubicBezTo>
                      <a:pt x="9296" y="142742"/>
                      <a:pt x="14884" y="151124"/>
                      <a:pt x="21869" y="153918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0" name="任意多边形: 形状 359">
                <a:extLst>
                  <a:ext uri="{FF2B5EF4-FFF2-40B4-BE49-F238E27FC236}">
                    <a16:creationId xmlns="" xmlns:a16="http://schemas.microsoft.com/office/drawing/2014/main" id="{479DC39C-C5DE-413B-97C9-171779C2202F}"/>
                  </a:ext>
                </a:extLst>
              </p:cNvPr>
              <p:cNvSpPr/>
              <p:nvPr/>
            </p:nvSpPr>
            <p:spPr>
              <a:xfrm>
                <a:off x="4143044" y="4793906"/>
                <a:ext cx="153670" cy="153670"/>
              </a:xfrm>
              <a:custGeom>
                <a:avLst/>
                <a:gdLst>
                  <a:gd name="connsiteX0" fmla="*/ 20524 w 153670"/>
                  <a:gd name="connsiteY0" fmla="*/ 142457 h 153670"/>
                  <a:gd name="connsiteX1" fmla="*/ 40082 w 153670"/>
                  <a:gd name="connsiteY1" fmla="*/ 138266 h 153670"/>
                  <a:gd name="connsiteX2" fmla="*/ 79198 w 153670"/>
                  <a:gd name="connsiteY2" fmla="*/ 83783 h 153670"/>
                  <a:gd name="connsiteX3" fmla="*/ 143460 w 153670"/>
                  <a:gd name="connsiteY3" fmla="*/ 29300 h 153670"/>
                  <a:gd name="connsiteX4" fmla="*/ 109932 w 153670"/>
                  <a:gd name="connsiteY4" fmla="*/ 12536 h 153670"/>
                  <a:gd name="connsiteX5" fmla="*/ 45670 w 153670"/>
                  <a:gd name="connsiteY5" fmla="*/ 58637 h 153670"/>
                  <a:gd name="connsiteX6" fmla="*/ 10745 w 153670"/>
                  <a:gd name="connsiteY6" fmla="*/ 121502 h 153670"/>
                  <a:gd name="connsiteX7" fmla="*/ 20524 w 153670"/>
                  <a:gd name="connsiteY7" fmla="*/ 142457 h 153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3670" h="153670">
                    <a:moveTo>
                      <a:pt x="20524" y="142457"/>
                    </a:moveTo>
                    <a:cubicBezTo>
                      <a:pt x="30303" y="148045"/>
                      <a:pt x="35891" y="142457"/>
                      <a:pt x="40082" y="138266"/>
                    </a:cubicBezTo>
                    <a:cubicBezTo>
                      <a:pt x="47067" y="129884"/>
                      <a:pt x="59640" y="106135"/>
                      <a:pt x="79198" y="83783"/>
                    </a:cubicBezTo>
                    <a:cubicBezTo>
                      <a:pt x="104344" y="55843"/>
                      <a:pt x="130887" y="37682"/>
                      <a:pt x="143460" y="29300"/>
                    </a:cubicBezTo>
                    <a:cubicBezTo>
                      <a:pt x="151842" y="23712"/>
                      <a:pt x="142063" y="4154"/>
                      <a:pt x="109932" y="12536"/>
                    </a:cubicBezTo>
                    <a:cubicBezTo>
                      <a:pt x="95962" y="15330"/>
                      <a:pt x="70816" y="30697"/>
                      <a:pt x="45670" y="58637"/>
                    </a:cubicBezTo>
                    <a:cubicBezTo>
                      <a:pt x="20524" y="87974"/>
                      <a:pt x="13539" y="110326"/>
                      <a:pt x="10745" y="121502"/>
                    </a:cubicBezTo>
                    <a:cubicBezTo>
                      <a:pt x="9348" y="128487"/>
                      <a:pt x="13539" y="138266"/>
                      <a:pt x="20524" y="142457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1" name="任意多边形: 形状 360">
                <a:extLst>
                  <a:ext uri="{FF2B5EF4-FFF2-40B4-BE49-F238E27FC236}">
                    <a16:creationId xmlns="" xmlns:a16="http://schemas.microsoft.com/office/drawing/2014/main" id="{852D43D0-6013-4D10-9BDA-70C934C0712A}"/>
                  </a:ext>
                </a:extLst>
              </p:cNvPr>
              <p:cNvSpPr/>
              <p:nvPr/>
            </p:nvSpPr>
            <p:spPr>
              <a:xfrm>
                <a:off x="4130560" y="4721372"/>
                <a:ext cx="167640" cy="139700"/>
              </a:xfrm>
              <a:custGeom>
                <a:avLst/>
                <a:gdLst>
                  <a:gd name="connsiteX0" fmla="*/ 17641 w 167640"/>
                  <a:gd name="connsiteY0" fmla="*/ 128377 h 139700"/>
                  <a:gd name="connsiteX1" fmla="*/ 37199 w 167640"/>
                  <a:gd name="connsiteY1" fmla="*/ 126980 h 139700"/>
                  <a:gd name="connsiteX2" fmla="*/ 84697 w 167640"/>
                  <a:gd name="connsiteY2" fmla="*/ 78085 h 139700"/>
                  <a:gd name="connsiteX3" fmla="*/ 157341 w 167640"/>
                  <a:gd name="connsiteY3" fmla="*/ 31984 h 139700"/>
                  <a:gd name="connsiteX4" fmla="*/ 126607 w 167640"/>
                  <a:gd name="connsiteY4" fmla="*/ 11029 h 139700"/>
                  <a:gd name="connsiteX5" fmla="*/ 56757 w 167640"/>
                  <a:gd name="connsiteY5" fmla="*/ 48748 h 139700"/>
                  <a:gd name="connsiteX6" fmla="*/ 13450 w 167640"/>
                  <a:gd name="connsiteY6" fmla="*/ 106025 h 139700"/>
                  <a:gd name="connsiteX7" fmla="*/ 17641 w 167640"/>
                  <a:gd name="connsiteY7" fmla="*/ 128377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640" h="139700">
                    <a:moveTo>
                      <a:pt x="17641" y="128377"/>
                    </a:moveTo>
                    <a:cubicBezTo>
                      <a:pt x="26023" y="135362"/>
                      <a:pt x="33008" y="131171"/>
                      <a:pt x="37199" y="126980"/>
                    </a:cubicBezTo>
                    <a:cubicBezTo>
                      <a:pt x="45581" y="119995"/>
                      <a:pt x="62345" y="97643"/>
                      <a:pt x="84697" y="78085"/>
                    </a:cubicBezTo>
                    <a:cubicBezTo>
                      <a:pt x="112637" y="54336"/>
                      <a:pt x="143371" y="38969"/>
                      <a:pt x="157341" y="31984"/>
                    </a:cubicBezTo>
                    <a:cubicBezTo>
                      <a:pt x="167120" y="27793"/>
                      <a:pt x="160135" y="6838"/>
                      <a:pt x="126607" y="11029"/>
                    </a:cubicBezTo>
                    <a:cubicBezTo>
                      <a:pt x="112637" y="12426"/>
                      <a:pt x="84697" y="23602"/>
                      <a:pt x="56757" y="48748"/>
                    </a:cubicBezTo>
                    <a:cubicBezTo>
                      <a:pt x="28817" y="73894"/>
                      <a:pt x="17641" y="96246"/>
                      <a:pt x="13450" y="106025"/>
                    </a:cubicBezTo>
                    <a:cubicBezTo>
                      <a:pt x="7862" y="114407"/>
                      <a:pt x="10656" y="124186"/>
                      <a:pt x="17641" y="128377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2" name="任意多边形: 形状 361">
                <a:extLst>
                  <a:ext uri="{FF2B5EF4-FFF2-40B4-BE49-F238E27FC236}">
                    <a16:creationId xmlns="" xmlns:a16="http://schemas.microsoft.com/office/drawing/2014/main" id="{8BE12848-BF65-4326-A588-681FCD336B0F}"/>
                  </a:ext>
                </a:extLst>
              </p:cNvPr>
              <p:cNvSpPr/>
              <p:nvPr/>
            </p:nvSpPr>
            <p:spPr>
              <a:xfrm>
                <a:off x="4128578" y="4653470"/>
                <a:ext cx="167640" cy="111760"/>
              </a:xfrm>
              <a:custGeom>
                <a:avLst/>
                <a:gdLst>
                  <a:gd name="connsiteX0" fmla="*/ 34990 w 167640"/>
                  <a:gd name="connsiteY0" fmla="*/ 109665 h 111760"/>
                  <a:gd name="connsiteX1" fmla="*/ 88076 w 167640"/>
                  <a:gd name="connsiteY1" fmla="*/ 69152 h 111760"/>
                  <a:gd name="connsiteX2" fmla="*/ 164911 w 167640"/>
                  <a:gd name="connsiteY2" fmla="*/ 34227 h 111760"/>
                  <a:gd name="connsiteX3" fmla="*/ 138368 w 167640"/>
                  <a:gd name="connsiteY3" fmla="*/ 10478 h 111760"/>
                  <a:gd name="connsiteX4" fmla="*/ 64327 w 167640"/>
                  <a:gd name="connsiteY4" fmla="*/ 38418 h 111760"/>
                  <a:gd name="connsiteX5" fmla="*/ 14035 w 167640"/>
                  <a:gd name="connsiteY5" fmla="*/ 87313 h 111760"/>
                  <a:gd name="connsiteX6" fmla="*/ 15432 w 167640"/>
                  <a:gd name="connsiteY6" fmla="*/ 109665 h 111760"/>
                  <a:gd name="connsiteX7" fmla="*/ 34990 w 167640"/>
                  <a:gd name="connsiteY7" fmla="*/ 109665 h 11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640" h="111760">
                    <a:moveTo>
                      <a:pt x="34990" y="109665"/>
                    </a:moveTo>
                    <a:cubicBezTo>
                      <a:pt x="44769" y="104077"/>
                      <a:pt x="62930" y="84519"/>
                      <a:pt x="88076" y="69152"/>
                    </a:cubicBezTo>
                    <a:cubicBezTo>
                      <a:pt x="118810" y="49594"/>
                      <a:pt x="150941" y="38418"/>
                      <a:pt x="164911" y="34227"/>
                    </a:cubicBezTo>
                    <a:cubicBezTo>
                      <a:pt x="174690" y="31433"/>
                      <a:pt x="171896" y="11875"/>
                      <a:pt x="138368" y="10478"/>
                    </a:cubicBezTo>
                    <a:cubicBezTo>
                      <a:pt x="124398" y="10478"/>
                      <a:pt x="96458" y="17463"/>
                      <a:pt x="64327" y="38418"/>
                    </a:cubicBezTo>
                    <a:cubicBezTo>
                      <a:pt x="32196" y="59373"/>
                      <a:pt x="18226" y="78930"/>
                      <a:pt x="14035" y="87313"/>
                    </a:cubicBezTo>
                    <a:cubicBezTo>
                      <a:pt x="8447" y="95695"/>
                      <a:pt x="9844" y="104077"/>
                      <a:pt x="15432" y="109665"/>
                    </a:cubicBezTo>
                    <a:cubicBezTo>
                      <a:pt x="23814" y="116650"/>
                      <a:pt x="30799" y="112459"/>
                      <a:pt x="34990" y="109665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3" name="任意多边形: 形状 362">
                <a:extLst>
                  <a:ext uri="{FF2B5EF4-FFF2-40B4-BE49-F238E27FC236}">
                    <a16:creationId xmlns="" xmlns:a16="http://schemas.microsoft.com/office/drawing/2014/main" id="{781064D2-9676-4A93-9985-5D37C941C0E5}"/>
                  </a:ext>
                </a:extLst>
              </p:cNvPr>
              <p:cNvSpPr/>
              <p:nvPr/>
            </p:nvSpPr>
            <p:spPr>
              <a:xfrm>
                <a:off x="4138927" y="4586097"/>
                <a:ext cx="181610" cy="97790"/>
              </a:xfrm>
              <a:custGeom>
                <a:avLst/>
                <a:gdLst>
                  <a:gd name="connsiteX0" fmla="*/ 147577 w 181610"/>
                  <a:gd name="connsiteY0" fmla="*/ 10795 h 97790"/>
                  <a:gd name="connsiteX1" fmla="*/ 72139 w 181610"/>
                  <a:gd name="connsiteY1" fmla="*/ 27559 h 97790"/>
                  <a:gd name="connsiteX2" fmla="*/ 14862 w 181610"/>
                  <a:gd name="connsiteY2" fmla="*/ 68072 h 97790"/>
                  <a:gd name="connsiteX3" fmla="*/ 13465 w 181610"/>
                  <a:gd name="connsiteY3" fmla="*/ 89027 h 97790"/>
                  <a:gd name="connsiteX4" fmla="*/ 33023 w 181610"/>
                  <a:gd name="connsiteY4" fmla="*/ 91821 h 97790"/>
                  <a:gd name="connsiteX5" fmla="*/ 90300 w 181610"/>
                  <a:gd name="connsiteY5" fmla="*/ 59690 h 97790"/>
                  <a:gd name="connsiteX6" fmla="*/ 169929 w 181610"/>
                  <a:gd name="connsiteY6" fmla="*/ 35941 h 97790"/>
                  <a:gd name="connsiteX7" fmla="*/ 147577 w 181610"/>
                  <a:gd name="connsiteY7" fmla="*/ 10795 h 9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1610" h="97790">
                    <a:moveTo>
                      <a:pt x="147577" y="10795"/>
                    </a:moveTo>
                    <a:cubicBezTo>
                      <a:pt x="135004" y="9398"/>
                      <a:pt x="105667" y="12192"/>
                      <a:pt x="72139" y="27559"/>
                    </a:cubicBezTo>
                    <a:cubicBezTo>
                      <a:pt x="38611" y="42926"/>
                      <a:pt x="21847" y="61087"/>
                      <a:pt x="14862" y="68072"/>
                    </a:cubicBezTo>
                    <a:cubicBezTo>
                      <a:pt x="9274" y="75057"/>
                      <a:pt x="9274" y="83439"/>
                      <a:pt x="13465" y="89027"/>
                    </a:cubicBezTo>
                    <a:cubicBezTo>
                      <a:pt x="19053" y="97409"/>
                      <a:pt x="27435" y="94615"/>
                      <a:pt x="33023" y="91821"/>
                    </a:cubicBezTo>
                    <a:cubicBezTo>
                      <a:pt x="42802" y="87630"/>
                      <a:pt x="63757" y="70866"/>
                      <a:pt x="90300" y="59690"/>
                    </a:cubicBezTo>
                    <a:cubicBezTo>
                      <a:pt x="123828" y="44323"/>
                      <a:pt x="155959" y="38735"/>
                      <a:pt x="169929" y="35941"/>
                    </a:cubicBezTo>
                    <a:cubicBezTo>
                      <a:pt x="179708" y="35941"/>
                      <a:pt x="179708" y="16383"/>
                      <a:pt x="147577" y="10795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4" name="任意多边形: 形状 363">
                <a:extLst>
                  <a:ext uri="{FF2B5EF4-FFF2-40B4-BE49-F238E27FC236}">
                    <a16:creationId xmlns="" xmlns:a16="http://schemas.microsoft.com/office/drawing/2014/main" id="{85B24664-4E56-44F9-A1AB-8FE83828AEBC}"/>
                  </a:ext>
                </a:extLst>
              </p:cNvPr>
              <p:cNvSpPr/>
              <p:nvPr/>
            </p:nvSpPr>
            <p:spPr>
              <a:xfrm>
                <a:off x="4159727" y="4526188"/>
                <a:ext cx="181610" cy="83820"/>
              </a:xfrm>
              <a:custGeom>
                <a:avLst/>
                <a:gdLst>
                  <a:gd name="connsiteX0" fmla="*/ 147732 w 181610"/>
                  <a:gd name="connsiteY0" fmla="*/ 12030 h 83820"/>
                  <a:gd name="connsiteX1" fmla="*/ 75088 w 181610"/>
                  <a:gd name="connsiteY1" fmla="*/ 20412 h 83820"/>
                  <a:gd name="connsiteX2" fmla="*/ 16414 w 181610"/>
                  <a:gd name="connsiteY2" fmla="*/ 51146 h 83820"/>
                  <a:gd name="connsiteX3" fmla="*/ 12223 w 181610"/>
                  <a:gd name="connsiteY3" fmla="*/ 70704 h 83820"/>
                  <a:gd name="connsiteX4" fmla="*/ 30384 w 181610"/>
                  <a:gd name="connsiteY4" fmla="*/ 76292 h 83820"/>
                  <a:gd name="connsiteX5" fmla="*/ 89058 w 181610"/>
                  <a:gd name="connsiteY5" fmla="*/ 52542 h 83820"/>
                  <a:gd name="connsiteX6" fmla="*/ 167290 w 181610"/>
                  <a:gd name="connsiteY6" fmla="*/ 38572 h 83820"/>
                  <a:gd name="connsiteX7" fmla="*/ 147732 w 181610"/>
                  <a:gd name="connsiteY7" fmla="*/ 12030 h 83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1610" h="83820">
                    <a:moveTo>
                      <a:pt x="147732" y="12030"/>
                    </a:moveTo>
                    <a:cubicBezTo>
                      <a:pt x="135159" y="9236"/>
                      <a:pt x="107219" y="9236"/>
                      <a:pt x="75088" y="20412"/>
                    </a:cubicBezTo>
                    <a:cubicBezTo>
                      <a:pt x="41560" y="31587"/>
                      <a:pt x="23399" y="45557"/>
                      <a:pt x="16414" y="51146"/>
                    </a:cubicBezTo>
                    <a:cubicBezTo>
                      <a:pt x="9429" y="56734"/>
                      <a:pt x="9429" y="65116"/>
                      <a:pt x="12223" y="70704"/>
                    </a:cubicBezTo>
                    <a:cubicBezTo>
                      <a:pt x="16414" y="79086"/>
                      <a:pt x="24796" y="77689"/>
                      <a:pt x="30384" y="76292"/>
                    </a:cubicBezTo>
                    <a:cubicBezTo>
                      <a:pt x="40163" y="73497"/>
                      <a:pt x="62515" y="60925"/>
                      <a:pt x="89058" y="52542"/>
                    </a:cubicBezTo>
                    <a:cubicBezTo>
                      <a:pt x="122586" y="42764"/>
                      <a:pt x="153320" y="39970"/>
                      <a:pt x="167290" y="38572"/>
                    </a:cubicBezTo>
                    <a:cubicBezTo>
                      <a:pt x="174275" y="37176"/>
                      <a:pt x="177069" y="19015"/>
                      <a:pt x="147732" y="12030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5" name="任意多边形: 形状 364">
                <a:extLst>
                  <a:ext uri="{FF2B5EF4-FFF2-40B4-BE49-F238E27FC236}">
                    <a16:creationId xmlns="" xmlns:a16="http://schemas.microsoft.com/office/drawing/2014/main" id="{EB0A5653-9DE6-44A9-9E9B-22B34314EFE9}"/>
                  </a:ext>
                </a:extLst>
              </p:cNvPr>
              <p:cNvSpPr/>
              <p:nvPr/>
            </p:nvSpPr>
            <p:spPr>
              <a:xfrm>
                <a:off x="4186132" y="4469765"/>
                <a:ext cx="167640" cy="69850"/>
              </a:xfrm>
              <a:custGeom>
                <a:avLst/>
                <a:gdLst>
                  <a:gd name="connsiteX0" fmla="*/ 160443 w 167640"/>
                  <a:gd name="connsiteY0" fmla="*/ 39116 h 69850"/>
                  <a:gd name="connsiteX1" fmla="*/ 146473 w 167640"/>
                  <a:gd name="connsiteY1" fmla="*/ 13970 h 69850"/>
                  <a:gd name="connsiteX2" fmla="*/ 76623 w 167640"/>
                  <a:gd name="connsiteY2" fmla="*/ 15367 h 69850"/>
                  <a:gd name="connsiteX3" fmla="*/ 17949 w 167640"/>
                  <a:gd name="connsiteY3" fmla="*/ 37719 h 69850"/>
                  <a:gd name="connsiteX4" fmla="*/ 10964 w 167640"/>
                  <a:gd name="connsiteY4" fmla="*/ 54483 h 69850"/>
                  <a:gd name="connsiteX5" fmla="*/ 26331 w 167640"/>
                  <a:gd name="connsiteY5" fmla="*/ 60071 h 69850"/>
                  <a:gd name="connsiteX6" fmla="*/ 83608 w 167640"/>
                  <a:gd name="connsiteY6" fmla="*/ 43307 h 69850"/>
                  <a:gd name="connsiteX7" fmla="*/ 160443 w 167640"/>
                  <a:gd name="connsiteY7" fmla="*/ 39116 h 69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640" h="69850">
                    <a:moveTo>
                      <a:pt x="160443" y="39116"/>
                    </a:moveTo>
                    <a:cubicBezTo>
                      <a:pt x="168825" y="39116"/>
                      <a:pt x="173016" y="23749"/>
                      <a:pt x="146473" y="13970"/>
                    </a:cubicBezTo>
                    <a:cubicBezTo>
                      <a:pt x="135298" y="9779"/>
                      <a:pt x="108754" y="8382"/>
                      <a:pt x="76623" y="15367"/>
                    </a:cubicBezTo>
                    <a:cubicBezTo>
                      <a:pt x="43095" y="22352"/>
                      <a:pt x="26331" y="33528"/>
                      <a:pt x="17949" y="37719"/>
                    </a:cubicBezTo>
                    <a:cubicBezTo>
                      <a:pt x="10964" y="41910"/>
                      <a:pt x="9568" y="48895"/>
                      <a:pt x="10964" y="54483"/>
                    </a:cubicBezTo>
                    <a:cubicBezTo>
                      <a:pt x="13758" y="62865"/>
                      <a:pt x="22140" y="61468"/>
                      <a:pt x="26331" y="60071"/>
                    </a:cubicBezTo>
                    <a:cubicBezTo>
                      <a:pt x="36110" y="58674"/>
                      <a:pt x="58463" y="48895"/>
                      <a:pt x="83608" y="43307"/>
                    </a:cubicBezTo>
                    <a:cubicBezTo>
                      <a:pt x="118533" y="37719"/>
                      <a:pt x="147870" y="37719"/>
                      <a:pt x="160443" y="39116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6" name="任意多边形: 形状 365">
                <a:extLst>
                  <a:ext uri="{FF2B5EF4-FFF2-40B4-BE49-F238E27FC236}">
                    <a16:creationId xmlns="" xmlns:a16="http://schemas.microsoft.com/office/drawing/2014/main" id="{06D6ECC9-5B7A-4EAE-B4C8-0B4A56CA682C}"/>
                  </a:ext>
                </a:extLst>
              </p:cNvPr>
              <p:cNvSpPr/>
              <p:nvPr/>
            </p:nvSpPr>
            <p:spPr>
              <a:xfrm>
                <a:off x="4257509" y="4372492"/>
                <a:ext cx="139700" cy="41910"/>
              </a:xfrm>
              <a:custGeom>
                <a:avLst/>
                <a:gdLst>
                  <a:gd name="connsiteX0" fmla="*/ 10834 w 139700"/>
                  <a:gd name="connsiteY0" fmla="*/ 34408 h 41910"/>
                  <a:gd name="connsiteX1" fmla="*/ 23406 w 139700"/>
                  <a:gd name="connsiteY1" fmla="*/ 41393 h 41910"/>
                  <a:gd name="connsiteX2" fmla="*/ 72301 w 139700"/>
                  <a:gd name="connsiteY2" fmla="*/ 35805 h 41910"/>
                  <a:gd name="connsiteX3" fmla="*/ 135166 w 139700"/>
                  <a:gd name="connsiteY3" fmla="*/ 42790 h 41910"/>
                  <a:gd name="connsiteX4" fmla="*/ 126785 w 139700"/>
                  <a:gd name="connsiteY4" fmla="*/ 20438 h 41910"/>
                  <a:gd name="connsiteX5" fmla="*/ 69508 w 139700"/>
                  <a:gd name="connsiteY5" fmla="*/ 10659 h 41910"/>
                  <a:gd name="connsiteX6" fmla="*/ 17819 w 139700"/>
                  <a:gd name="connsiteY6" fmla="*/ 21835 h 41910"/>
                  <a:gd name="connsiteX7" fmla="*/ 10834 w 139700"/>
                  <a:gd name="connsiteY7" fmla="*/ 34408 h 41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9700" h="41910">
                    <a:moveTo>
                      <a:pt x="10834" y="34408"/>
                    </a:moveTo>
                    <a:cubicBezTo>
                      <a:pt x="12231" y="41393"/>
                      <a:pt x="19216" y="41393"/>
                      <a:pt x="23406" y="41393"/>
                    </a:cubicBezTo>
                    <a:cubicBezTo>
                      <a:pt x="31789" y="41393"/>
                      <a:pt x="51346" y="37202"/>
                      <a:pt x="72301" y="35805"/>
                    </a:cubicBezTo>
                    <a:cubicBezTo>
                      <a:pt x="100241" y="35805"/>
                      <a:pt x="123991" y="39996"/>
                      <a:pt x="135166" y="42790"/>
                    </a:cubicBezTo>
                    <a:cubicBezTo>
                      <a:pt x="142151" y="44187"/>
                      <a:pt x="147740" y="31614"/>
                      <a:pt x="126785" y="20438"/>
                    </a:cubicBezTo>
                    <a:cubicBezTo>
                      <a:pt x="118403" y="16247"/>
                      <a:pt x="97448" y="9262"/>
                      <a:pt x="69508" y="10659"/>
                    </a:cubicBezTo>
                    <a:cubicBezTo>
                      <a:pt x="41568" y="12056"/>
                      <a:pt x="24804" y="17644"/>
                      <a:pt x="17819" y="21835"/>
                    </a:cubicBezTo>
                    <a:cubicBezTo>
                      <a:pt x="12231" y="23232"/>
                      <a:pt x="9436" y="30217"/>
                      <a:pt x="10834" y="34408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7" name="任意多边形: 形状 366">
                <a:extLst>
                  <a:ext uri="{FF2B5EF4-FFF2-40B4-BE49-F238E27FC236}">
                    <a16:creationId xmlns="" xmlns:a16="http://schemas.microsoft.com/office/drawing/2014/main" id="{14A106E7-BE98-4B82-AF32-56C065B012FA}"/>
                  </a:ext>
                </a:extLst>
              </p:cNvPr>
              <p:cNvSpPr/>
              <p:nvPr/>
            </p:nvSpPr>
            <p:spPr>
              <a:xfrm>
                <a:off x="4295585" y="4331938"/>
                <a:ext cx="125730" cy="55880"/>
              </a:xfrm>
              <a:custGeom>
                <a:avLst/>
                <a:gdLst>
                  <a:gd name="connsiteX0" fmla="*/ 10478 w 125730"/>
                  <a:gd name="connsiteY0" fmla="*/ 28861 h 55880"/>
                  <a:gd name="connsiteX1" fmla="*/ 20256 w 125730"/>
                  <a:gd name="connsiteY1" fmla="*/ 37243 h 55880"/>
                  <a:gd name="connsiteX2" fmla="*/ 63563 w 125730"/>
                  <a:gd name="connsiteY2" fmla="*/ 35846 h 55880"/>
                  <a:gd name="connsiteX3" fmla="*/ 118046 w 125730"/>
                  <a:gd name="connsiteY3" fmla="*/ 47022 h 55880"/>
                  <a:gd name="connsiteX4" fmla="*/ 112458 w 125730"/>
                  <a:gd name="connsiteY4" fmla="*/ 24670 h 55880"/>
                  <a:gd name="connsiteX5" fmla="*/ 62166 w 125730"/>
                  <a:gd name="connsiteY5" fmla="*/ 10700 h 55880"/>
                  <a:gd name="connsiteX6" fmla="*/ 16065 w 125730"/>
                  <a:gd name="connsiteY6" fmla="*/ 16288 h 55880"/>
                  <a:gd name="connsiteX7" fmla="*/ 10478 w 125730"/>
                  <a:gd name="connsiteY7" fmla="*/ 28861 h 55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5730" h="55880">
                    <a:moveTo>
                      <a:pt x="10478" y="28861"/>
                    </a:moveTo>
                    <a:cubicBezTo>
                      <a:pt x="11875" y="35846"/>
                      <a:pt x="17463" y="35846"/>
                      <a:pt x="20256" y="37243"/>
                    </a:cubicBezTo>
                    <a:cubicBezTo>
                      <a:pt x="27241" y="37243"/>
                      <a:pt x="45403" y="34449"/>
                      <a:pt x="63563" y="35846"/>
                    </a:cubicBezTo>
                    <a:cubicBezTo>
                      <a:pt x="87313" y="37243"/>
                      <a:pt x="108268" y="44228"/>
                      <a:pt x="118046" y="47022"/>
                    </a:cubicBezTo>
                    <a:cubicBezTo>
                      <a:pt x="125031" y="48419"/>
                      <a:pt x="130620" y="37243"/>
                      <a:pt x="112458" y="24670"/>
                    </a:cubicBezTo>
                    <a:cubicBezTo>
                      <a:pt x="105473" y="19082"/>
                      <a:pt x="87313" y="12097"/>
                      <a:pt x="62166" y="10700"/>
                    </a:cubicBezTo>
                    <a:cubicBezTo>
                      <a:pt x="37020" y="9303"/>
                      <a:pt x="23050" y="14891"/>
                      <a:pt x="16065" y="16288"/>
                    </a:cubicBezTo>
                    <a:cubicBezTo>
                      <a:pt x="13271" y="19082"/>
                      <a:pt x="10478" y="24670"/>
                      <a:pt x="10478" y="28861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8" name="任意多边形: 形状 367">
                <a:extLst>
                  <a:ext uri="{FF2B5EF4-FFF2-40B4-BE49-F238E27FC236}">
                    <a16:creationId xmlns="" xmlns:a16="http://schemas.microsoft.com/office/drawing/2014/main" id="{A00BBDB6-859F-4A3F-9095-248111C21CE6}"/>
                  </a:ext>
                </a:extLst>
              </p:cNvPr>
              <p:cNvSpPr/>
              <p:nvPr/>
            </p:nvSpPr>
            <p:spPr>
              <a:xfrm>
                <a:off x="4335741" y="4297693"/>
                <a:ext cx="111760" cy="55880"/>
              </a:xfrm>
              <a:custGeom>
                <a:avLst/>
                <a:gdLst>
                  <a:gd name="connsiteX0" fmla="*/ 55538 w 111760"/>
                  <a:gd name="connsiteY0" fmla="*/ 33770 h 55880"/>
                  <a:gd name="connsiteX1" fmla="*/ 100241 w 111760"/>
                  <a:gd name="connsiteY1" fmla="*/ 47740 h 55880"/>
                  <a:gd name="connsiteX2" fmla="*/ 97448 w 111760"/>
                  <a:gd name="connsiteY2" fmla="*/ 26785 h 55880"/>
                  <a:gd name="connsiteX3" fmla="*/ 56934 w 111760"/>
                  <a:gd name="connsiteY3" fmla="*/ 11417 h 55880"/>
                  <a:gd name="connsiteX4" fmla="*/ 17819 w 111760"/>
                  <a:gd name="connsiteY4" fmla="*/ 14212 h 55880"/>
                  <a:gd name="connsiteX5" fmla="*/ 10834 w 111760"/>
                  <a:gd name="connsiteY5" fmla="*/ 23990 h 55880"/>
                  <a:gd name="connsiteX6" fmla="*/ 19216 w 111760"/>
                  <a:gd name="connsiteY6" fmla="*/ 32372 h 55880"/>
                  <a:gd name="connsiteX7" fmla="*/ 55538 w 111760"/>
                  <a:gd name="connsiteY7" fmla="*/ 33770 h 55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760" h="55880">
                    <a:moveTo>
                      <a:pt x="55538" y="33770"/>
                    </a:moveTo>
                    <a:cubicBezTo>
                      <a:pt x="76493" y="36563"/>
                      <a:pt x="93256" y="43548"/>
                      <a:pt x="100241" y="47740"/>
                    </a:cubicBezTo>
                    <a:cubicBezTo>
                      <a:pt x="105829" y="50533"/>
                      <a:pt x="111418" y="39357"/>
                      <a:pt x="97448" y="26785"/>
                    </a:cubicBezTo>
                    <a:cubicBezTo>
                      <a:pt x="91859" y="21197"/>
                      <a:pt x="76493" y="14212"/>
                      <a:pt x="56934" y="11417"/>
                    </a:cubicBezTo>
                    <a:cubicBezTo>
                      <a:pt x="35979" y="8623"/>
                      <a:pt x="23406" y="12815"/>
                      <a:pt x="17819" y="14212"/>
                    </a:cubicBezTo>
                    <a:cubicBezTo>
                      <a:pt x="12231" y="15608"/>
                      <a:pt x="9436" y="19800"/>
                      <a:pt x="10834" y="23990"/>
                    </a:cubicBezTo>
                    <a:cubicBezTo>
                      <a:pt x="10834" y="30975"/>
                      <a:pt x="15024" y="30975"/>
                      <a:pt x="19216" y="32372"/>
                    </a:cubicBezTo>
                    <a:cubicBezTo>
                      <a:pt x="23406" y="33770"/>
                      <a:pt x="38774" y="32372"/>
                      <a:pt x="55538" y="33770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69" name="任意多边形: 形状 368">
                <a:extLst>
                  <a:ext uri="{FF2B5EF4-FFF2-40B4-BE49-F238E27FC236}">
                    <a16:creationId xmlns="" xmlns:a16="http://schemas.microsoft.com/office/drawing/2014/main" id="{F2520F58-2004-4B9D-AA09-EE4A906BA343}"/>
                  </a:ext>
                </a:extLst>
              </p:cNvPr>
              <p:cNvSpPr/>
              <p:nvPr/>
            </p:nvSpPr>
            <p:spPr>
              <a:xfrm>
                <a:off x="4372420" y="4269876"/>
                <a:ext cx="97790" cy="55880"/>
              </a:xfrm>
              <a:custGeom>
                <a:avLst/>
                <a:gdLst>
                  <a:gd name="connsiteX0" fmla="*/ 10478 w 97790"/>
                  <a:gd name="connsiteY0" fmla="*/ 21073 h 55880"/>
                  <a:gd name="connsiteX1" fmla="*/ 16065 w 97790"/>
                  <a:gd name="connsiteY1" fmla="*/ 29455 h 55880"/>
                  <a:gd name="connsiteX2" fmla="*/ 46800 w 97790"/>
                  <a:gd name="connsiteY2" fmla="*/ 33646 h 55880"/>
                  <a:gd name="connsiteX3" fmla="*/ 83121 w 97790"/>
                  <a:gd name="connsiteY3" fmla="*/ 49013 h 55880"/>
                  <a:gd name="connsiteX4" fmla="*/ 83121 w 97790"/>
                  <a:gd name="connsiteY4" fmla="*/ 29455 h 55880"/>
                  <a:gd name="connsiteX5" fmla="*/ 50990 w 97790"/>
                  <a:gd name="connsiteY5" fmla="*/ 12691 h 55880"/>
                  <a:gd name="connsiteX6" fmla="*/ 17463 w 97790"/>
                  <a:gd name="connsiteY6" fmla="*/ 12691 h 55880"/>
                  <a:gd name="connsiteX7" fmla="*/ 10478 w 97790"/>
                  <a:gd name="connsiteY7" fmla="*/ 21073 h 55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790" h="55880">
                    <a:moveTo>
                      <a:pt x="10478" y="21073"/>
                    </a:moveTo>
                    <a:cubicBezTo>
                      <a:pt x="10478" y="26661"/>
                      <a:pt x="13271" y="28058"/>
                      <a:pt x="16065" y="29455"/>
                    </a:cubicBezTo>
                    <a:cubicBezTo>
                      <a:pt x="20256" y="30852"/>
                      <a:pt x="34226" y="29455"/>
                      <a:pt x="46800" y="33646"/>
                    </a:cubicBezTo>
                    <a:cubicBezTo>
                      <a:pt x="63563" y="37837"/>
                      <a:pt x="77533" y="44822"/>
                      <a:pt x="83121" y="49013"/>
                    </a:cubicBezTo>
                    <a:cubicBezTo>
                      <a:pt x="87313" y="51807"/>
                      <a:pt x="92900" y="42028"/>
                      <a:pt x="83121" y="29455"/>
                    </a:cubicBezTo>
                    <a:cubicBezTo>
                      <a:pt x="78930" y="23867"/>
                      <a:pt x="67755" y="16882"/>
                      <a:pt x="50990" y="12691"/>
                    </a:cubicBezTo>
                    <a:cubicBezTo>
                      <a:pt x="34226" y="8500"/>
                      <a:pt x="23050" y="11294"/>
                      <a:pt x="17463" y="12691"/>
                    </a:cubicBezTo>
                    <a:cubicBezTo>
                      <a:pt x="13271" y="12691"/>
                      <a:pt x="10478" y="16882"/>
                      <a:pt x="10478" y="21073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0" name="任意多边形: 形状 369">
                <a:extLst>
                  <a:ext uri="{FF2B5EF4-FFF2-40B4-BE49-F238E27FC236}">
                    <a16:creationId xmlns="" xmlns:a16="http://schemas.microsoft.com/office/drawing/2014/main" id="{F4AEEE68-D316-4E7A-B05A-B40B2D32E006}"/>
                  </a:ext>
                </a:extLst>
              </p:cNvPr>
              <p:cNvSpPr/>
              <p:nvPr/>
            </p:nvSpPr>
            <p:spPr>
              <a:xfrm>
                <a:off x="4409767" y="4245547"/>
                <a:ext cx="69850" cy="41910"/>
              </a:xfrm>
              <a:custGeom>
                <a:avLst/>
                <a:gdLst>
                  <a:gd name="connsiteX0" fmla="*/ 10849 w 69850"/>
                  <a:gd name="connsiteY0" fmla="*/ 17463 h 41910"/>
                  <a:gd name="connsiteX1" fmla="*/ 15040 w 69850"/>
                  <a:gd name="connsiteY1" fmla="*/ 24448 h 41910"/>
                  <a:gd name="connsiteX2" fmla="*/ 40186 w 69850"/>
                  <a:gd name="connsiteY2" fmla="*/ 30036 h 41910"/>
                  <a:gd name="connsiteX3" fmla="*/ 68126 w 69850"/>
                  <a:gd name="connsiteY3" fmla="*/ 44006 h 41910"/>
                  <a:gd name="connsiteX4" fmla="*/ 69523 w 69850"/>
                  <a:gd name="connsiteY4" fmla="*/ 28638 h 41910"/>
                  <a:gd name="connsiteX5" fmla="*/ 44377 w 69850"/>
                  <a:gd name="connsiteY5" fmla="*/ 13271 h 41910"/>
                  <a:gd name="connsiteX6" fmla="*/ 17834 w 69850"/>
                  <a:gd name="connsiteY6" fmla="*/ 11874 h 41910"/>
                  <a:gd name="connsiteX7" fmla="*/ 10849 w 69850"/>
                  <a:gd name="connsiteY7" fmla="*/ 17463 h 41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850" h="41910">
                    <a:moveTo>
                      <a:pt x="10849" y="17463"/>
                    </a:moveTo>
                    <a:cubicBezTo>
                      <a:pt x="9452" y="23051"/>
                      <a:pt x="12246" y="23051"/>
                      <a:pt x="15040" y="24448"/>
                    </a:cubicBezTo>
                    <a:cubicBezTo>
                      <a:pt x="19231" y="25844"/>
                      <a:pt x="29010" y="25844"/>
                      <a:pt x="40186" y="30036"/>
                    </a:cubicBezTo>
                    <a:cubicBezTo>
                      <a:pt x="52759" y="34226"/>
                      <a:pt x="63935" y="41211"/>
                      <a:pt x="68126" y="44006"/>
                    </a:cubicBezTo>
                    <a:cubicBezTo>
                      <a:pt x="70920" y="46799"/>
                      <a:pt x="76508" y="39814"/>
                      <a:pt x="69523" y="28638"/>
                    </a:cubicBezTo>
                    <a:cubicBezTo>
                      <a:pt x="66729" y="24448"/>
                      <a:pt x="58347" y="17463"/>
                      <a:pt x="44377" y="13271"/>
                    </a:cubicBezTo>
                    <a:cubicBezTo>
                      <a:pt x="30407" y="9081"/>
                      <a:pt x="22025" y="10478"/>
                      <a:pt x="17834" y="11874"/>
                    </a:cubicBezTo>
                    <a:cubicBezTo>
                      <a:pt x="13643" y="10478"/>
                      <a:pt x="10849" y="14668"/>
                      <a:pt x="10849" y="17463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1" name="任意多边形: 形状 370">
                <a:extLst>
                  <a:ext uri="{FF2B5EF4-FFF2-40B4-BE49-F238E27FC236}">
                    <a16:creationId xmlns="" xmlns:a16="http://schemas.microsoft.com/office/drawing/2014/main" id="{B78F6875-223E-46F8-B72C-83C56BC13B73}"/>
                  </a:ext>
                </a:extLst>
              </p:cNvPr>
              <p:cNvSpPr/>
              <p:nvPr/>
            </p:nvSpPr>
            <p:spPr>
              <a:xfrm>
                <a:off x="4299666" y="5062816"/>
                <a:ext cx="83820" cy="167640"/>
              </a:xfrm>
              <a:custGeom>
                <a:avLst/>
                <a:gdLst>
                  <a:gd name="connsiteX0" fmla="*/ 11984 w 83820"/>
                  <a:gd name="connsiteY0" fmla="*/ 88684 h 167640"/>
                  <a:gd name="connsiteX1" fmla="*/ 16175 w 83820"/>
                  <a:gd name="connsiteY1" fmla="*/ 152947 h 167640"/>
                  <a:gd name="connsiteX2" fmla="*/ 34337 w 83820"/>
                  <a:gd name="connsiteY2" fmla="*/ 165519 h 167640"/>
                  <a:gd name="connsiteX3" fmla="*/ 48307 w 83820"/>
                  <a:gd name="connsiteY3" fmla="*/ 152947 h 167640"/>
                  <a:gd name="connsiteX4" fmla="*/ 51100 w 83820"/>
                  <a:gd name="connsiteY4" fmla="*/ 92876 h 167640"/>
                  <a:gd name="connsiteX5" fmla="*/ 74849 w 83820"/>
                  <a:gd name="connsiteY5" fmla="*/ 20232 h 167640"/>
                  <a:gd name="connsiteX6" fmla="*/ 38527 w 83820"/>
                  <a:gd name="connsiteY6" fmla="*/ 23026 h 167640"/>
                  <a:gd name="connsiteX7" fmla="*/ 11984 w 83820"/>
                  <a:gd name="connsiteY7" fmla="*/ 88684 h 16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" h="167640">
                    <a:moveTo>
                      <a:pt x="11984" y="88684"/>
                    </a:moveTo>
                    <a:cubicBezTo>
                      <a:pt x="7794" y="122213"/>
                      <a:pt x="13382" y="144564"/>
                      <a:pt x="16175" y="152947"/>
                    </a:cubicBezTo>
                    <a:cubicBezTo>
                      <a:pt x="18969" y="161329"/>
                      <a:pt x="27352" y="166917"/>
                      <a:pt x="34337" y="165519"/>
                    </a:cubicBezTo>
                    <a:cubicBezTo>
                      <a:pt x="45512" y="165519"/>
                      <a:pt x="46909" y="158534"/>
                      <a:pt x="48307" y="152947"/>
                    </a:cubicBezTo>
                    <a:cubicBezTo>
                      <a:pt x="49704" y="143168"/>
                      <a:pt x="46909" y="118022"/>
                      <a:pt x="51100" y="92876"/>
                    </a:cubicBezTo>
                    <a:cubicBezTo>
                      <a:pt x="56689" y="59348"/>
                      <a:pt x="69262" y="32804"/>
                      <a:pt x="74849" y="20232"/>
                    </a:cubicBezTo>
                    <a:cubicBezTo>
                      <a:pt x="79040" y="11849"/>
                      <a:pt x="60879" y="2071"/>
                      <a:pt x="38527" y="23026"/>
                    </a:cubicBezTo>
                    <a:cubicBezTo>
                      <a:pt x="31542" y="31408"/>
                      <a:pt x="17572" y="55157"/>
                      <a:pt x="11984" y="88684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2" name="任意多边形: 形状 371">
                <a:extLst>
                  <a:ext uri="{FF2B5EF4-FFF2-40B4-BE49-F238E27FC236}">
                    <a16:creationId xmlns="" xmlns:a16="http://schemas.microsoft.com/office/drawing/2014/main" id="{BE0880BF-E340-4185-8556-010FC9D7E6A4}"/>
                  </a:ext>
                </a:extLst>
              </p:cNvPr>
              <p:cNvSpPr/>
              <p:nvPr/>
            </p:nvSpPr>
            <p:spPr>
              <a:xfrm>
                <a:off x="4352862" y="5117094"/>
                <a:ext cx="69850" cy="167640"/>
              </a:xfrm>
              <a:custGeom>
                <a:avLst/>
                <a:gdLst>
                  <a:gd name="connsiteX0" fmla="*/ 28638 w 69850"/>
                  <a:gd name="connsiteY0" fmla="*/ 26025 h 167640"/>
                  <a:gd name="connsiteX1" fmla="*/ 10478 w 69850"/>
                  <a:gd name="connsiteY1" fmla="*/ 93081 h 167640"/>
                  <a:gd name="connsiteX2" fmla="*/ 23050 w 69850"/>
                  <a:gd name="connsiteY2" fmla="*/ 154549 h 167640"/>
                  <a:gd name="connsiteX3" fmla="*/ 42608 w 69850"/>
                  <a:gd name="connsiteY3" fmla="*/ 164328 h 167640"/>
                  <a:gd name="connsiteX4" fmla="*/ 53784 w 69850"/>
                  <a:gd name="connsiteY4" fmla="*/ 150358 h 167640"/>
                  <a:gd name="connsiteX5" fmla="*/ 49593 w 69850"/>
                  <a:gd name="connsiteY5" fmla="*/ 91684 h 167640"/>
                  <a:gd name="connsiteX6" fmla="*/ 62166 w 69850"/>
                  <a:gd name="connsiteY6" fmla="*/ 19040 h 167640"/>
                  <a:gd name="connsiteX7" fmla="*/ 28638 w 69850"/>
                  <a:gd name="connsiteY7" fmla="*/ 26025 h 16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850" h="167640">
                    <a:moveTo>
                      <a:pt x="28638" y="26025"/>
                    </a:moveTo>
                    <a:cubicBezTo>
                      <a:pt x="21653" y="35804"/>
                      <a:pt x="11874" y="59553"/>
                      <a:pt x="10478" y="93081"/>
                    </a:cubicBezTo>
                    <a:cubicBezTo>
                      <a:pt x="10478" y="126609"/>
                      <a:pt x="18859" y="146167"/>
                      <a:pt x="23050" y="154549"/>
                    </a:cubicBezTo>
                    <a:cubicBezTo>
                      <a:pt x="27241" y="161534"/>
                      <a:pt x="35623" y="165725"/>
                      <a:pt x="42608" y="164328"/>
                    </a:cubicBezTo>
                    <a:cubicBezTo>
                      <a:pt x="53784" y="162931"/>
                      <a:pt x="53784" y="155946"/>
                      <a:pt x="53784" y="150358"/>
                    </a:cubicBezTo>
                    <a:cubicBezTo>
                      <a:pt x="53784" y="140579"/>
                      <a:pt x="48196" y="116830"/>
                      <a:pt x="49593" y="91684"/>
                    </a:cubicBezTo>
                    <a:cubicBezTo>
                      <a:pt x="50990" y="59553"/>
                      <a:pt x="57975" y="31613"/>
                      <a:pt x="62166" y="19040"/>
                    </a:cubicBezTo>
                    <a:cubicBezTo>
                      <a:pt x="64960" y="10658"/>
                      <a:pt x="46799" y="2276"/>
                      <a:pt x="28638" y="26025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3" name="任意多边形: 形状 372">
                <a:extLst>
                  <a:ext uri="{FF2B5EF4-FFF2-40B4-BE49-F238E27FC236}">
                    <a16:creationId xmlns="" xmlns:a16="http://schemas.microsoft.com/office/drawing/2014/main" id="{9D9D26F1-50EF-4A77-999A-074E27557A5B}"/>
                  </a:ext>
                </a:extLst>
              </p:cNvPr>
              <p:cNvSpPr/>
              <p:nvPr/>
            </p:nvSpPr>
            <p:spPr>
              <a:xfrm>
                <a:off x="4409502" y="5168176"/>
                <a:ext cx="69850" cy="153670"/>
              </a:xfrm>
              <a:custGeom>
                <a:avLst/>
                <a:gdLst>
                  <a:gd name="connsiteX0" fmla="*/ 20893 w 69850"/>
                  <a:gd name="connsiteY0" fmla="*/ 28029 h 153670"/>
                  <a:gd name="connsiteX1" fmla="*/ 11113 w 69850"/>
                  <a:gd name="connsiteY1" fmla="*/ 92291 h 153670"/>
                  <a:gd name="connsiteX2" fmla="*/ 30672 w 69850"/>
                  <a:gd name="connsiteY2" fmla="*/ 148171 h 153670"/>
                  <a:gd name="connsiteX3" fmla="*/ 50230 w 69850"/>
                  <a:gd name="connsiteY3" fmla="*/ 155156 h 153670"/>
                  <a:gd name="connsiteX4" fmla="*/ 60008 w 69850"/>
                  <a:gd name="connsiteY4" fmla="*/ 141186 h 153670"/>
                  <a:gd name="connsiteX5" fmla="*/ 48833 w 69850"/>
                  <a:gd name="connsiteY5" fmla="*/ 88100 h 153670"/>
                  <a:gd name="connsiteX6" fmla="*/ 53023 w 69850"/>
                  <a:gd name="connsiteY6" fmla="*/ 18250 h 153670"/>
                  <a:gd name="connsiteX7" fmla="*/ 20893 w 69850"/>
                  <a:gd name="connsiteY7" fmla="*/ 28029 h 153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850" h="153670">
                    <a:moveTo>
                      <a:pt x="20893" y="28029"/>
                    </a:moveTo>
                    <a:cubicBezTo>
                      <a:pt x="15305" y="37808"/>
                      <a:pt x="8320" y="61557"/>
                      <a:pt x="11113" y="92291"/>
                    </a:cubicBezTo>
                    <a:cubicBezTo>
                      <a:pt x="15305" y="123025"/>
                      <a:pt x="25083" y="139789"/>
                      <a:pt x="30672" y="148171"/>
                    </a:cubicBezTo>
                    <a:cubicBezTo>
                      <a:pt x="34863" y="155156"/>
                      <a:pt x="43245" y="156553"/>
                      <a:pt x="50230" y="155156"/>
                    </a:cubicBezTo>
                    <a:cubicBezTo>
                      <a:pt x="60008" y="152362"/>
                      <a:pt x="60008" y="145377"/>
                      <a:pt x="60008" y="141186"/>
                    </a:cubicBezTo>
                    <a:cubicBezTo>
                      <a:pt x="60008" y="132804"/>
                      <a:pt x="51627" y="111849"/>
                      <a:pt x="48833" y="88100"/>
                    </a:cubicBezTo>
                    <a:cubicBezTo>
                      <a:pt x="46038" y="57366"/>
                      <a:pt x="50230" y="30823"/>
                      <a:pt x="53023" y="18250"/>
                    </a:cubicBezTo>
                    <a:cubicBezTo>
                      <a:pt x="54421" y="8471"/>
                      <a:pt x="36260" y="4280"/>
                      <a:pt x="20893" y="28029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4" name="任意多边形: 形状 373">
                <a:extLst>
                  <a:ext uri="{FF2B5EF4-FFF2-40B4-BE49-F238E27FC236}">
                    <a16:creationId xmlns="" xmlns:a16="http://schemas.microsoft.com/office/drawing/2014/main" id="{DD9FB1EE-8317-4B63-B6EC-F0C26AB2646A}"/>
                  </a:ext>
                </a:extLst>
              </p:cNvPr>
              <p:cNvSpPr/>
              <p:nvPr/>
            </p:nvSpPr>
            <p:spPr>
              <a:xfrm>
                <a:off x="4470742" y="5214709"/>
                <a:ext cx="69850" cy="139700"/>
              </a:xfrm>
              <a:custGeom>
                <a:avLst/>
                <a:gdLst>
                  <a:gd name="connsiteX0" fmla="*/ 16931 w 69850"/>
                  <a:gd name="connsiteY0" fmla="*/ 28994 h 139700"/>
                  <a:gd name="connsiteX1" fmla="*/ 14136 w 69850"/>
                  <a:gd name="connsiteY1" fmla="*/ 87668 h 139700"/>
                  <a:gd name="connsiteX2" fmla="*/ 37886 w 69850"/>
                  <a:gd name="connsiteY2" fmla="*/ 135166 h 139700"/>
                  <a:gd name="connsiteX3" fmla="*/ 57443 w 69850"/>
                  <a:gd name="connsiteY3" fmla="*/ 139357 h 139700"/>
                  <a:gd name="connsiteX4" fmla="*/ 65826 w 69850"/>
                  <a:gd name="connsiteY4" fmla="*/ 125387 h 139700"/>
                  <a:gd name="connsiteX5" fmla="*/ 50458 w 69850"/>
                  <a:gd name="connsiteY5" fmla="*/ 77889 h 139700"/>
                  <a:gd name="connsiteX6" fmla="*/ 47664 w 69850"/>
                  <a:gd name="connsiteY6" fmla="*/ 15024 h 139700"/>
                  <a:gd name="connsiteX7" fmla="*/ 16931 w 69850"/>
                  <a:gd name="connsiteY7" fmla="*/ 28994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850" h="139700">
                    <a:moveTo>
                      <a:pt x="16931" y="28994"/>
                    </a:moveTo>
                    <a:cubicBezTo>
                      <a:pt x="11343" y="38773"/>
                      <a:pt x="7151" y="61125"/>
                      <a:pt x="14136" y="87668"/>
                    </a:cubicBezTo>
                    <a:cubicBezTo>
                      <a:pt x="21121" y="115608"/>
                      <a:pt x="32298" y="129578"/>
                      <a:pt x="37886" y="135166"/>
                    </a:cubicBezTo>
                    <a:cubicBezTo>
                      <a:pt x="43473" y="140754"/>
                      <a:pt x="51856" y="142151"/>
                      <a:pt x="57443" y="139357"/>
                    </a:cubicBezTo>
                    <a:cubicBezTo>
                      <a:pt x="68619" y="135166"/>
                      <a:pt x="65826" y="129578"/>
                      <a:pt x="65826" y="125387"/>
                    </a:cubicBezTo>
                    <a:cubicBezTo>
                      <a:pt x="64428" y="117005"/>
                      <a:pt x="54649" y="100241"/>
                      <a:pt x="50458" y="77889"/>
                    </a:cubicBezTo>
                    <a:cubicBezTo>
                      <a:pt x="44871" y="51346"/>
                      <a:pt x="46268" y="26200"/>
                      <a:pt x="47664" y="15024"/>
                    </a:cubicBezTo>
                    <a:cubicBezTo>
                      <a:pt x="47664" y="8039"/>
                      <a:pt x="29503" y="6642"/>
                      <a:pt x="16931" y="28994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5" name="任意多边形: 形状 374">
                <a:extLst>
                  <a:ext uri="{FF2B5EF4-FFF2-40B4-BE49-F238E27FC236}">
                    <a16:creationId xmlns="" xmlns:a16="http://schemas.microsoft.com/office/drawing/2014/main" id="{6CD9A7AD-6A35-4193-8448-0BD4F80F880D}"/>
                  </a:ext>
                </a:extLst>
              </p:cNvPr>
              <p:cNvSpPr/>
              <p:nvPr/>
            </p:nvSpPr>
            <p:spPr>
              <a:xfrm>
                <a:off x="4536029" y="5252863"/>
                <a:ext cx="69850" cy="125730"/>
              </a:xfrm>
              <a:custGeom>
                <a:avLst/>
                <a:gdLst>
                  <a:gd name="connsiteX0" fmla="*/ 49433 w 69850"/>
                  <a:gd name="connsiteY0" fmla="*/ 71866 h 125730"/>
                  <a:gd name="connsiteX1" fmla="*/ 42448 w 69850"/>
                  <a:gd name="connsiteY1" fmla="*/ 14589 h 125730"/>
                  <a:gd name="connsiteX2" fmla="*/ 14508 w 69850"/>
                  <a:gd name="connsiteY2" fmla="*/ 29956 h 125730"/>
                  <a:gd name="connsiteX3" fmla="*/ 15905 w 69850"/>
                  <a:gd name="connsiteY3" fmla="*/ 83042 h 125730"/>
                  <a:gd name="connsiteX4" fmla="*/ 42448 w 69850"/>
                  <a:gd name="connsiteY4" fmla="*/ 123554 h 125730"/>
                  <a:gd name="connsiteX5" fmla="*/ 62006 w 69850"/>
                  <a:gd name="connsiteY5" fmla="*/ 124952 h 125730"/>
                  <a:gd name="connsiteX6" fmla="*/ 67594 w 69850"/>
                  <a:gd name="connsiteY6" fmla="*/ 109584 h 125730"/>
                  <a:gd name="connsiteX7" fmla="*/ 49433 w 69850"/>
                  <a:gd name="connsiteY7" fmla="*/ 71866 h 125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850" h="125730">
                    <a:moveTo>
                      <a:pt x="49433" y="71866"/>
                    </a:moveTo>
                    <a:cubicBezTo>
                      <a:pt x="41051" y="48117"/>
                      <a:pt x="41051" y="25764"/>
                      <a:pt x="42448" y="14589"/>
                    </a:cubicBezTo>
                    <a:cubicBezTo>
                      <a:pt x="42448" y="7604"/>
                      <a:pt x="24287" y="7604"/>
                      <a:pt x="14508" y="29956"/>
                    </a:cubicBezTo>
                    <a:cubicBezTo>
                      <a:pt x="10317" y="39734"/>
                      <a:pt x="7523" y="59292"/>
                      <a:pt x="15905" y="83042"/>
                    </a:cubicBezTo>
                    <a:cubicBezTo>
                      <a:pt x="24287" y="106791"/>
                      <a:pt x="36860" y="119364"/>
                      <a:pt x="42448" y="123554"/>
                    </a:cubicBezTo>
                    <a:cubicBezTo>
                      <a:pt x="48036" y="127746"/>
                      <a:pt x="56418" y="129142"/>
                      <a:pt x="62006" y="124952"/>
                    </a:cubicBezTo>
                    <a:cubicBezTo>
                      <a:pt x="70388" y="120761"/>
                      <a:pt x="68991" y="113776"/>
                      <a:pt x="67594" y="109584"/>
                    </a:cubicBezTo>
                    <a:cubicBezTo>
                      <a:pt x="66197" y="105394"/>
                      <a:pt x="55021" y="91424"/>
                      <a:pt x="49433" y="71866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6" name="任意多边形: 形状 375">
                <a:extLst>
                  <a:ext uri="{FF2B5EF4-FFF2-40B4-BE49-F238E27FC236}">
                    <a16:creationId xmlns="" xmlns:a16="http://schemas.microsoft.com/office/drawing/2014/main" id="{21B2B18B-BD4C-447A-A094-B1711007F1DC}"/>
                  </a:ext>
                </a:extLst>
              </p:cNvPr>
              <p:cNvSpPr/>
              <p:nvPr/>
            </p:nvSpPr>
            <p:spPr>
              <a:xfrm>
                <a:off x="4042167" y="5000399"/>
                <a:ext cx="307340" cy="195580"/>
              </a:xfrm>
              <a:custGeom>
                <a:avLst/>
                <a:gdLst>
                  <a:gd name="connsiteX0" fmla="*/ 124195 w 307340"/>
                  <a:gd name="connsiteY0" fmla="*/ 179042 h 195580"/>
                  <a:gd name="connsiteX1" fmla="*/ 206618 w 307340"/>
                  <a:gd name="connsiteY1" fmla="*/ 188821 h 195580"/>
                  <a:gd name="connsiteX2" fmla="*/ 227573 w 307340"/>
                  <a:gd name="connsiteY2" fmla="*/ 176249 h 195580"/>
                  <a:gd name="connsiteX3" fmla="*/ 223382 w 307340"/>
                  <a:gd name="connsiteY3" fmla="*/ 159484 h 195580"/>
                  <a:gd name="connsiteX4" fmla="*/ 235955 w 307340"/>
                  <a:gd name="connsiteY4" fmla="*/ 166469 h 195580"/>
                  <a:gd name="connsiteX5" fmla="*/ 252718 w 307340"/>
                  <a:gd name="connsiteY5" fmla="*/ 155294 h 195580"/>
                  <a:gd name="connsiteX6" fmla="*/ 265292 w 307340"/>
                  <a:gd name="connsiteY6" fmla="*/ 93826 h 195580"/>
                  <a:gd name="connsiteX7" fmla="*/ 300217 w 307340"/>
                  <a:gd name="connsiteY7" fmla="*/ 22579 h 195580"/>
                  <a:gd name="connsiteX8" fmla="*/ 262498 w 307340"/>
                  <a:gd name="connsiteY8" fmla="*/ 19784 h 195580"/>
                  <a:gd name="connsiteX9" fmla="*/ 224778 w 307340"/>
                  <a:gd name="connsiteY9" fmla="*/ 82649 h 195580"/>
                  <a:gd name="connsiteX10" fmla="*/ 220588 w 307340"/>
                  <a:gd name="connsiteY10" fmla="*/ 149706 h 195580"/>
                  <a:gd name="connsiteX11" fmla="*/ 224778 w 307340"/>
                  <a:gd name="connsiteY11" fmla="*/ 158087 h 195580"/>
                  <a:gd name="connsiteX12" fmla="*/ 216397 w 307340"/>
                  <a:gd name="connsiteY12" fmla="*/ 151102 h 195580"/>
                  <a:gd name="connsiteX13" fmla="*/ 131180 w 307340"/>
                  <a:gd name="connsiteY13" fmla="*/ 131544 h 195580"/>
                  <a:gd name="connsiteX14" fmla="*/ 34787 w 307340"/>
                  <a:gd name="connsiteY14" fmla="*/ 148309 h 195580"/>
                  <a:gd name="connsiteX15" fmla="*/ 20817 w 307340"/>
                  <a:gd name="connsiteY15" fmla="*/ 188821 h 195580"/>
                  <a:gd name="connsiteX16" fmla="*/ 124195 w 307340"/>
                  <a:gd name="connsiteY16" fmla="*/ 179042 h 19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07340" h="195580">
                    <a:moveTo>
                      <a:pt x="124195" y="179042"/>
                    </a:moveTo>
                    <a:cubicBezTo>
                      <a:pt x="160517" y="180439"/>
                      <a:pt x="194045" y="188821"/>
                      <a:pt x="206618" y="188821"/>
                    </a:cubicBezTo>
                    <a:cubicBezTo>
                      <a:pt x="213603" y="188821"/>
                      <a:pt x="224778" y="188821"/>
                      <a:pt x="227573" y="176249"/>
                    </a:cubicBezTo>
                    <a:cubicBezTo>
                      <a:pt x="228970" y="170661"/>
                      <a:pt x="227573" y="165072"/>
                      <a:pt x="223382" y="159484"/>
                    </a:cubicBezTo>
                    <a:cubicBezTo>
                      <a:pt x="226175" y="163676"/>
                      <a:pt x="231763" y="166469"/>
                      <a:pt x="235955" y="166469"/>
                    </a:cubicBezTo>
                    <a:cubicBezTo>
                      <a:pt x="247130" y="167866"/>
                      <a:pt x="249925" y="160881"/>
                      <a:pt x="252718" y="155294"/>
                    </a:cubicBezTo>
                    <a:cubicBezTo>
                      <a:pt x="255513" y="145514"/>
                      <a:pt x="256910" y="120369"/>
                      <a:pt x="265292" y="93826"/>
                    </a:cubicBezTo>
                    <a:cubicBezTo>
                      <a:pt x="275070" y="60297"/>
                      <a:pt x="291835" y="33754"/>
                      <a:pt x="300217" y="22579"/>
                    </a:cubicBezTo>
                    <a:cubicBezTo>
                      <a:pt x="305805" y="14196"/>
                      <a:pt x="289040" y="1624"/>
                      <a:pt x="262498" y="19784"/>
                    </a:cubicBezTo>
                    <a:cubicBezTo>
                      <a:pt x="251322" y="26769"/>
                      <a:pt x="234558" y="49121"/>
                      <a:pt x="224778" y="82649"/>
                    </a:cubicBezTo>
                    <a:cubicBezTo>
                      <a:pt x="215000" y="116177"/>
                      <a:pt x="217793" y="139926"/>
                      <a:pt x="220588" y="149706"/>
                    </a:cubicBezTo>
                    <a:cubicBezTo>
                      <a:pt x="220588" y="152499"/>
                      <a:pt x="221985" y="155294"/>
                      <a:pt x="224778" y="158087"/>
                    </a:cubicBezTo>
                    <a:cubicBezTo>
                      <a:pt x="221985" y="155294"/>
                      <a:pt x="219190" y="152499"/>
                      <a:pt x="216397" y="151102"/>
                    </a:cubicBezTo>
                    <a:cubicBezTo>
                      <a:pt x="205220" y="145514"/>
                      <a:pt x="177280" y="132941"/>
                      <a:pt x="131180" y="131544"/>
                    </a:cubicBezTo>
                    <a:cubicBezTo>
                      <a:pt x="85078" y="128751"/>
                      <a:pt x="48757" y="139926"/>
                      <a:pt x="34787" y="148309"/>
                    </a:cubicBezTo>
                    <a:cubicBezTo>
                      <a:pt x="-138" y="169264"/>
                      <a:pt x="9640" y="191616"/>
                      <a:pt x="20817" y="188821"/>
                    </a:cubicBezTo>
                    <a:cubicBezTo>
                      <a:pt x="37580" y="184631"/>
                      <a:pt x="78093" y="177646"/>
                      <a:pt x="124195" y="179042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7" name="任意多边形: 形状 376">
                <a:extLst>
                  <a:ext uri="{FF2B5EF4-FFF2-40B4-BE49-F238E27FC236}">
                    <a16:creationId xmlns="" xmlns:a16="http://schemas.microsoft.com/office/drawing/2014/main" id="{7EC38961-4312-4711-9E45-B34120BC8D66}"/>
                  </a:ext>
                </a:extLst>
              </p:cNvPr>
              <p:cNvSpPr/>
              <p:nvPr/>
            </p:nvSpPr>
            <p:spPr>
              <a:xfrm>
                <a:off x="4107270" y="5195761"/>
                <a:ext cx="223520" cy="83820"/>
              </a:xfrm>
              <a:custGeom>
                <a:avLst/>
                <a:gdLst>
                  <a:gd name="connsiteX0" fmla="*/ 198792 w 223520"/>
                  <a:gd name="connsiteY0" fmla="*/ 56324 h 83820"/>
                  <a:gd name="connsiteX1" fmla="*/ 216952 w 223520"/>
                  <a:gd name="connsiteY1" fmla="*/ 40957 h 83820"/>
                  <a:gd name="connsiteX2" fmla="*/ 201585 w 223520"/>
                  <a:gd name="connsiteY2" fmla="*/ 20002 h 83820"/>
                  <a:gd name="connsiteX3" fmla="*/ 117765 w 223520"/>
                  <a:gd name="connsiteY3" fmla="*/ 11620 h 83820"/>
                  <a:gd name="connsiteX4" fmla="*/ 29755 w 223520"/>
                  <a:gd name="connsiteY4" fmla="*/ 39560 h 83820"/>
                  <a:gd name="connsiteX5" fmla="*/ 22770 w 223520"/>
                  <a:gd name="connsiteY5" fmla="*/ 81470 h 83820"/>
                  <a:gd name="connsiteX6" fmla="*/ 119162 w 223520"/>
                  <a:gd name="connsiteY6" fmla="*/ 57721 h 83820"/>
                  <a:gd name="connsiteX7" fmla="*/ 198792 w 223520"/>
                  <a:gd name="connsiteY7" fmla="*/ 56324 h 83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3520" h="83820">
                    <a:moveTo>
                      <a:pt x="198792" y="56324"/>
                    </a:moveTo>
                    <a:cubicBezTo>
                      <a:pt x="205777" y="54927"/>
                      <a:pt x="215555" y="53530"/>
                      <a:pt x="216952" y="40957"/>
                    </a:cubicBezTo>
                    <a:cubicBezTo>
                      <a:pt x="218350" y="32575"/>
                      <a:pt x="212762" y="22796"/>
                      <a:pt x="201585" y="20002"/>
                    </a:cubicBezTo>
                    <a:cubicBezTo>
                      <a:pt x="190410" y="15811"/>
                      <a:pt x="162470" y="7429"/>
                      <a:pt x="117765" y="11620"/>
                    </a:cubicBezTo>
                    <a:cubicBezTo>
                      <a:pt x="73062" y="15811"/>
                      <a:pt x="40930" y="29781"/>
                      <a:pt x="29755" y="39560"/>
                    </a:cubicBezTo>
                    <a:cubicBezTo>
                      <a:pt x="-980" y="64706"/>
                      <a:pt x="11594" y="85661"/>
                      <a:pt x="22770" y="81470"/>
                    </a:cubicBezTo>
                    <a:cubicBezTo>
                      <a:pt x="39534" y="75882"/>
                      <a:pt x="75855" y="61912"/>
                      <a:pt x="119162" y="57721"/>
                    </a:cubicBezTo>
                    <a:cubicBezTo>
                      <a:pt x="154087" y="53530"/>
                      <a:pt x="186219" y="57721"/>
                      <a:pt x="198792" y="56324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8" name="任意多边形: 形状 377">
                <a:extLst>
                  <a:ext uri="{FF2B5EF4-FFF2-40B4-BE49-F238E27FC236}">
                    <a16:creationId xmlns="" xmlns:a16="http://schemas.microsoft.com/office/drawing/2014/main" id="{0554269B-C39A-4EF7-8FF7-4F82C4DAA5AD}"/>
                  </a:ext>
                </a:extLst>
              </p:cNvPr>
              <p:cNvSpPr/>
              <p:nvPr/>
            </p:nvSpPr>
            <p:spPr>
              <a:xfrm>
                <a:off x="4186396" y="5255039"/>
                <a:ext cx="195580" cy="97790"/>
              </a:xfrm>
              <a:custGeom>
                <a:avLst/>
                <a:gdLst>
                  <a:gd name="connsiteX0" fmla="*/ 183928 w 195580"/>
                  <a:gd name="connsiteY0" fmla="*/ 48735 h 97790"/>
                  <a:gd name="connsiteX1" fmla="*/ 197898 w 195580"/>
                  <a:gd name="connsiteY1" fmla="*/ 31971 h 97790"/>
                  <a:gd name="connsiteX2" fmla="*/ 181134 w 195580"/>
                  <a:gd name="connsiteY2" fmla="*/ 13810 h 97790"/>
                  <a:gd name="connsiteX3" fmla="*/ 102902 w 195580"/>
                  <a:gd name="connsiteY3" fmla="*/ 16603 h 97790"/>
                  <a:gd name="connsiteX4" fmla="*/ 24670 w 195580"/>
                  <a:gd name="connsiteY4" fmla="*/ 55720 h 97790"/>
                  <a:gd name="connsiteX5" fmla="*/ 23273 w 195580"/>
                  <a:gd name="connsiteY5" fmla="*/ 96233 h 97790"/>
                  <a:gd name="connsiteX6" fmla="*/ 109887 w 195580"/>
                  <a:gd name="connsiteY6" fmla="*/ 61308 h 97790"/>
                  <a:gd name="connsiteX7" fmla="*/ 183928 w 195580"/>
                  <a:gd name="connsiteY7" fmla="*/ 48735 h 9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5580" h="97790">
                    <a:moveTo>
                      <a:pt x="183928" y="48735"/>
                    </a:moveTo>
                    <a:cubicBezTo>
                      <a:pt x="190913" y="47338"/>
                      <a:pt x="199295" y="44543"/>
                      <a:pt x="197898" y="31971"/>
                    </a:cubicBezTo>
                    <a:cubicBezTo>
                      <a:pt x="197898" y="23588"/>
                      <a:pt x="190913" y="15206"/>
                      <a:pt x="181134" y="13810"/>
                    </a:cubicBezTo>
                    <a:cubicBezTo>
                      <a:pt x="169958" y="11016"/>
                      <a:pt x="143415" y="6825"/>
                      <a:pt x="102902" y="16603"/>
                    </a:cubicBezTo>
                    <a:cubicBezTo>
                      <a:pt x="62389" y="26383"/>
                      <a:pt x="34449" y="44543"/>
                      <a:pt x="24670" y="55720"/>
                    </a:cubicBezTo>
                    <a:cubicBezTo>
                      <a:pt x="-476" y="83660"/>
                      <a:pt x="13494" y="101821"/>
                      <a:pt x="23273" y="96233"/>
                    </a:cubicBezTo>
                    <a:cubicBezTo>
                      <a:pt x="37243" y="87851"/>
                      <a:pt x="70771" y="71086"/>
                      <a:pt x="109887" y="61308"/>
                    </a:cubicBezTo>
                    <a:cubicBezTo>
                      <a:pt x="142018" y="51528"/>
                      <a:pt x="172752" y="52926"/>
                      <a:pt x="183928" y="48735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79" name="任意多边形: 形状 378">
                <a:extLst>
                  <a:ext uri="{FF2B5EF4-FFF2-40B4-BE49-F238E27FC236}">
                    <a16:creationId xmlns="" xmlns:a16="http://schemas.microsoft.com/office/drawing/2014/main" id="{D3EBFD89-66EF-423D-805A-68E7317C6933}"/>
                  </a:ext>
                </a:extLst>
              </p:cNvPr>
              <p:cNvSpPr/>
              <p:nvPr/>
            </p:nvSpPr>
            <p:spPr>
              <a:xfrm>
                <a:off x="4272505" y="5302464"/>
                <a:ext cx="181610" cy="111760"/>
              </a:xfrm>
              <a:custGeom>
                <a:avLst/>
                <a:gdLst>
                  <a:gd name="connsiteX0" fmla="*/ 177448 w 181610"/>
                  <a:gd name="connsiteY0" fmla="*/ 27853 h 111760"/>
                  <a:gd name="connsiteX1" fmla="*/ 159287 w 181610"/>
                  <a:gd name="connsiteY1" fmla="*/ 11089 h 111760"/>
                  <a:gd name="connsiteX2" fmla="*/ 86643 w 181610"/>
                  <a:gd name="connsiteY2" fmla="*/ 22265 h 111760"/>
                  <a:gd name="connsiteX3" fmla="*/ 19587 w 181610"/>
                  <a:gd name="connsiteY3" fmla="*/ 68366 h 111760"/>
                  <a:gd name="connsiteX4" fmla="*/ 25175 w 181610"/>
                  <a:gd name="connsiteY4" fmla="*/ 107482 h 111760"/>
                  <a:gd name="connsiteX5" fmla="*/ 100613 w 181610"/>
                  <a:gd name="connsiteY5" fmla="*/ 64175 h 111760"/>
                  <a:gd name="connsiteX6" fmla="*/ 166272 w 181610"/>
                  <a:gd name="connsiteY6" fmla="*/ 44617 h 111760"/>
                  <a:gd name="connsiteX7" fmla="*/ 177448 w 181610"/>
                  <a:gd name="connsiteY7" fmla="*/ 27853 h 11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1610" h="111760">
                    <a:moveTo>
                      <a:pt x="177448" y="27853"/>
                    </a:moveTo>
                    <a:cubicBezTo>
                      <a:pt x="176051" y="19471"/>
                      <a:pt x="169066" y="12486"/>
                      <a:pt x="159287" y="11089"/>
                    </a:cubicBezTo>
                    <a:cubicBezTo>
                      <a:pt x="148111" y="9692"/>
                      <a:pt x="122965" y="9692"/>
                      <a:pt x="86643" y="22265"/>
                    </a:cubicBezTo>
                    <a:cubicBezTo>
                      <a:pt x="50321" y="36235"/>
                      <a:pt x="27969" y="57190"/>
                      <a:pt x="19587" y="68366"/>
                    </a:cubicBezTo>
                    <a:cubicBezTo>
                      <a:pt x="29" y="96306"/>
                      <a:pt x="16793" y="113070"/>
                      <a:pt x="25175" y="107482"/>
                    </a:cubicBezTo>
                    <a:cubicBezTo>
                      <a:pt x="37748" y="97703"/>
                      <a:pt x="64291" y="78145"/>
                      <a:pt x="100613" y="64175"/>
                    </a:cubicBezTo>
                    <a:cubicBezTo>
                      <a:pt x="128553" y="52999"/>
                      <a:pt x="156493" y="50205"/>
                      <a:pt x="166272" y="44617"/>
                    </a:cubicBezTo>
                    <a:cubicBezTo>
                      <a:pt x="171860" y="43220"/>
                      <a:pt x="178845" y="39029"/>
                      <a:pt x="177448" y="27853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0" name="任意多边形: 形状 379">
                <a:extLst>
                  <a:ext uri="{FF2B5EF4-FFF2-40B4-BE49-F238E27FC236}">
                    <a16:creationId xmlns="" xmlns:a16="http://schemas.microsoft.com/office/drawing/2014/main" id="{B0ACA442-FC40-444C-9D5E-B20EFC0DB550}"/>
                  </a:ext>
                </a:extLst>
              </p:cNvPr>
              <p:cNvSpPr/>
              <p:nvPr/>
            </p:nvSpPr>
            <p:spPr>
              <a:xfrm>
                <a:off x="4369493" y="5340795"/>
                <a:ext cx="153670" cy="125730"/>
              </a:xfrm>
              <a:custGeom>
                <a:avLst/>
                <a:gdLst>
                  <a:gd name="connsiteX0" fmla="*/ 151707 w 153670"/>
                  <a:gd name="connsiteY0" fmla="*/ 24448 h 125730"/>
                  <a:gd name="connsiteX1" fmla="*/ 130752 w 153670"/>
                  <a:gd name="connsiteY1" fmla="*/ 10478 h 125730"/>
                  <a:gd name="connsiteX2" fmla="*/ 67887 w 153670"/>
                  <a:gd name="connsiteY2" fmla="*/ 28638 h 125730"/>
                  <a:gd name="connsiteX3" fmla="*/ 14801 w 153670"/>
                  <a:gd name="connsiteY3" fmla="*/ 80328 h 125730"/>
                  <a:gd name="connsiteX4" fmla="*/ 27374 w 153670"/>
                  <a:gd name="connsiteY4" fmla="*/ 118046 h 125730"/>
                  <a:gd name="connsiteX5" fmla="*/ 88842 w 153670"/>
                  <a:gd name="connsiteY5" fmla="*/ 67755 h 125730"/>
                  <a:gd name="connsiteX6" fmla="*/ 146119 w 153670"/>
                  <a:gd name="connsiteY6" fmla="*/ 42608 h 125730"/>
                  <a:gd name="connsiteX7" fmla="*/ 151707 w 153670"/>
                  <a:gd name="connsiteY7" fmla="*/ 24448 h 125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3670" h="125730">
                    <a:moveTo>
                      <a:pt x="151707" y="24448"/>
                    </a:moveTo>
                    <a:cubicBezTo>
                      <a:pt x="148912" y="16065"/>
                      <a:pt x="139134" y="10478"/>
                      <a:pt x="130752" y="10478"/>
                    </a:cubicBezTo>
                    <a:cubicBezTo>
                      <a:pt x="120972" y="10478"/>
                      <a:pt x="98621" y="11875"/>
                      <a:pt x="67887" y="28638"/>
                    </a:cubicBezTo>
                    <a:cubicBezTo>
                      <a:pt x="37152" y="45403"/>
                      <a:pt x="20389" y="67755"/>
                      <a:pt x="14801" y="80328"/>
                    </a:cubicBezTo>
                    <a:cubicBezTo>
                      <a:pt x="2227" y="111061"/>
                      <a:pt x="20389" y="125031"/>
                      <a:pt x="27374" y="118046"/>
                    </a:cubicBezTo>
                    <a:cubicBezTo>
                      <a:pt x="37152" y="108268"/>
                      <a:pt x="58107" y="85915"/>
                      <a:pt x="88842" y="67755"/>
                    </a:cubicBezTo>
                    <a:cubicBezTo>
                      <a:pt x="112591" y="53785"/>
                      <a:pt x="137737" y="48196"/>
                      <a:pt x="146119" y="42608"/>
                    </a:cubicBezTo>
                    <a:cubicBezTo>
                      <a:pt x="148912" y="39815"/>
                      <a:pt x="155897" y="35623"/>
                      <a:pt x="151707" y="24448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1" name="任意多边形: 形状 380">
                <a:extLst>
                  <a:ext uri="{FF2B5EF4-FFF2-40B4-BE49-F238E27FC236}">
                    <a16:creationId xmlns="" xmlns:a16="http://schemas.microsoft.com/office/drawing/2014/main" id="{02CA459D-5D16-4F21-AAFC-8426F37A7539}"/>
                  </a:ext>
                </a:extLst>
              </p:cNvPr>
              <p:cNvSpPr/>
              <p:nvPr/>
            </p:nvSpPr>
            <p:spPr>
              <a:xfrm>
                <a:off x="4467324" y="5368735"/>
                <a:ext cx="139700" cy="125730"/>
              </a:xfrm>
              <a:custGeom>
                <a:avLst/>
                <a:gdLst>
                  <a:gd name="connsiteX0" fmla="*/ 106962 w 139700"/>
                  <a:gd name="connsiteY0" fmla="*/ 10478 h 125730"/>
                  <a:gd name="connsiteX1" fmla="*/ 52479 w 139700"/>
                  <a:gd name="connsiteY1" fmla="*/ 32830 h 125730"/>
                  <a:gd name="connsiteX2" fmla="*/ 11966 w 139700"/>
                  <a:gd name="connsiteY2" fmla="*/ 85915 h 125730"/>
                  <a:gd name="connsiteX3" fmla="*/ 30127 w 139700"/>
                  <a:gd name="connsiteY3" fmla="*/ 120840 h 125730"/>
                  <a:gd name="connsiteX4" fmla="*/ 77625 w 139700"/>
                  <a:gd name="connsiteY4" fmla="*/ 67755 h 125730"/>
                  <a:gd name="connsiteX5" fmla="*/ 123726 w 139700"/>
                  <a:gd name="connsiteY5" fmla="*/ 41211 h 125730"/>
                  <a:gd name="connsiteX6" fmla="*/ 129314 w 139700"/>
                  <a:gd name="connsiteY6" fmla="*/ 20256 h 125730"/>
                  <a:gd name="connsiteX7" fmla="*/ 106962 w 139700"/>
                  <a:gd name="connsiteY7" fmla="*/ 10478 h 125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9700" h="125730">
                    <a:moveTo>
                      <a:pt x="106962" y="10478"/>
                    </a:moveTo>
                    <a:cubicBezTo>
                      <a:pt x="97183" y="11875"/>
                      <a:pt x="77625" y="14668"/>
                      <a:pt x="52479" y="32830"/>
                    </a:cubicBezTo>
                    <a:cubicBezTo>
                      <a:pt x="27333" y="50990"/>
                      <a:pt x="14760" y="74740"/>
                      <a:pt x="11966" y="85915"/>
                    </a:cubicBezTo>
                    <a:cubicBezTo>
                      <a:pt x="4981" y="116650"/>
                      <a:pt x="24539" y="127825"/>
                      <a:pt x="30127" y="120840"/>
                    </a:cubicBezTo>
                    <a:cubicBezTo>
                      <a:pt x="37112" y="109665"/>
                      <a:pt x="52479" y="87313"/>
                      <a:pt x="77625" y="67755"/>
                    </a:cubicBezTo>
                    <a:cubicBezTo>
                      <a:pt x="97183" y="52388"/>
                      <a:pt x="115344" y="46800"/>
                      <a:pt x="123726" y="41211"/>
                    </a:cubicBezTo>
                    <a:cubicBezTo>
                      <a:pt x="127917" y="38418"/>
                      <a:pt x="136299" y="31433"/>
                      <a:pt x="129314" y="20256"/>
                    </a:cubicBezTo>
                    <a:cubicBezTo>
                      <a:pt x="125123" y="14668"/>
                      <a:pt x="115344" y="10478"/>
                      <a:pt x="106962" y="10478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2" name="任意多边形: 形状 381">
                <a:extLst>
                  <a:ext uri="{FF2B5EF4-FFF2-40B4-BE49-F238E27FC236}">
                    <a16:creationId xmlns="" xmlns:a16="http://schemas.microsoft.com/office/drawing/2014/main" id="{5015CF39-1757-41B2-8F08-513C94C553E6}"/>
                  </a:ext>
                </a:extLst>
              </p:cNvPr>
              <p:cNvSpPr/>
              <p:nvPr/>
            </p:nvSpPr>
            <p:spPr>
              <a:xfrm>
                <a:off x="3982061" y="4934965"/>
                <a:ext cx="335280" cy="195580"/>
              </a:xfrm>
              <a:custGeom>
                <a:avLst/>
                <a:gdLst>
                  <a:gd name="connsiteX0" fmla="*/ 215035 w 335280"/>
                  <a:gd name="connsiteY0" fmla="*/ 184405 h 195580"/>
                  <a:gd name="connsiteX1" fmla="*/ 238784 w 335280"/>
                  <a:gd name="connsiteY1" fmla="*/ 174626 h 195580"/>
                  <a:gd name="connsiteX2" fmla="*/ 235990 w 335280"/>
                  <a:gd name="connsiteY2" fmla="*/ 153671 h 195580"/>
                  <a:gd name="connsiteX3" fmla="*/ 247166 w 335280"/>
                  <a:gd name="connsiteY3" fmla="*/ 162053 h 195580"/>
                  <a:gd name="connsiteX4" fmla="*/ 265327 w 335280"/>
                  <a:gd name="connsiteY4" fmla="*/ 153671 h 195580"/>
                  <a:gd name="connsiteX5" fmla="*/ 286282 w 335280"/>
                  <a:gd name="connsiteY5" fmla="*/ 92203 h 195580"/>
                  <a:gd name="connsiteX6" fmla="*/ 332383 w 335280"/>
                  <a:gd name="connsiteY6" fmla="*/ 25147 h 195580"/>
                  <a:gd name="connsiteX7" fmla="*/ 294664 w 335280"/>
                  <a:gd name="connsiteY7" fmla="*/ 16765 h 195580"/>
                  <a:gd name="connsiteX8" fmla="*/ 247166 w 335280"/>
                  <a:gd name="connsiteY8" fmla="*/ 76836 h 195580"/>
                  <a:gd name="connsiteX9" fmla="*/ 233196 w 335280"/>
                  <a:gd name="connsiteY9" fmla="*/ 143892 h 195580"/>
                  <a:gd name="connsiteX10" fmla="*/ 235990 w 335280"/>
                  <a:gd name="connsiteY10" fmla="*/ 152274 h 195580"/>
                  <a:gd name="connsiteX11" fmla="*/ 230402 w 335280"/>
                  <a:gd name="connsiteY11" fmla="*/ 146686 h 195580"/>
                  <a:gd name="connsiteX12" fmla="*/ 145185 w 335280"/>
                  <a:gd name="connsiteY12" fmla="*/ 110364 h 195580"/>
                  <a:gd name="connsiteX13" fmla="*/ 41807 w 335280"/>
                  <a:gd name="connsiteY13" fmla="*/ 108967 h 195580"/>
                  <a:gd name="connsiteX14" fmla="*/ 20852 w 335280"/>
                  <a:gd name="connsiteY14" fmla="*/ 149480 h 195580"/>
                  <a:gd name="connsiteX15" fmla="*/ 132612 w 335280"/>
                  <a:gd name="connsiteY15" fmla="*/ 157862 h 195580"/>
                  <a:gd name="connsiteX16" fmla="*/ 215035 w 335280"/>
                  <a:gd name="connsiteY16" fmla="*/ 184405 h 19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35280" h="195580">
                    <a:moveTo>
                      <a:pt x="215035" y="184405"/>
                    </a:moveTo>
                    <a:cubicBezTo>
                      <a:pt x="223417" y="185802"/>
                      <a:pt x="233196" y="187199"/>
                      <a:pt x="238784" y="174626"/>
                    </a:cubicBezTo>
                    <a:cubicBezTo>
                      <a:pt x="241578" y="169038"/>
                      <a:pt x="240181" y="160656"/>
                      <a:pt x="235990" y="153671"/>
                    </a:cubicBezTo>
                    <a:cubicBezTo>
                      <a:pt x="238784" y="157862"/>
                      <a:pt x="242975" y="160656"/>
                      <a:pt x="247166" y="162053"/>
                    </a:cubicBezTo>
                    <a:cubicBezTo>
                      <a:pt x="258342" y="166244"/>
                      <a:pt x="262533" y="157862"/>
                      <a:pt x="265327" y="153671"/>
                    </a:cubicBezTo>
                    <a:cubicBezTo>
                      <a:pt x="270915" y="143892"/>
                      <a:pt x="275106" y="117349"/>
                      <a:pt x="286282" y="92203"/>
                    </a:cubicBezTo>
                    <a:cubicBezTo>
                      <a:pt x="301649" y="60072"/>
                      <a:pt x="322604" y="34926"/>
                      <a:pt x="332383" y="25147"/>
                    </a:cubicBezTo>
                    <a:cubicBezTo>
                      <a:pt x="339368" y="18162"/>
                      <a:pt x="324001" y="1398"/>
                      <a:pt x="294664" y="16765"/>
                    </a:cubicBezTo>
                    <a:cubicBezTo>
                      <a:pt x="282091" y="22353"/>
                      <a:pt x="261136" y="43308"/>
                      <a:pt x="247166" y="76836"/>
                    </a:cubicBezTo>
                    <a:cubicBezTo>
                      <a:pt x="231799" y="110364"/>
                      <a:pt x="231799" y="134113"/>
                      <a:pt x="233196" y="143892"/>
                    </a:cubicBezTo>
                    <a:cubicBezTo>
                      <a:pt x="233196" y="146686"/>
                      <a:pt x="234593" y="150877"/>
                      <a:pt x="235990" y="152274"/>
                    </a:cubicBezTo>
                    <a:cubicBezTo>
                      <a:pt x="234593" y="149480"/>
                      <a:pt x="231799" y="148083"/>
                      <a:pt x="230402" y="146686"/>
                    </a:cubicBezTo>
                    <a:cubicBezTo>
                      <a:pt x="219226" y="138304"/>
                      <a:pt x="192683" y="121540"/>
                      <a:pt x="145185" y="110364"/>
                    </a:cubicBezTo>
                    <a:cubicBezTo>
                      <a:pt x="97687" y="99188"/>
                      <a:pt x="58571" y="103379"/>
                      <a:pt x="41807" y="108967"/>
                    </a:cubicBezTo>
                    <a:cubicBezTo>
                      <a:pt x="1294" y="124334"/>
                      <a:pt x="6882" y="149480"/>
                      <a:pt x="20852" y="149480"/>
                    </a:cubicBezTo>
                    <a:cubicBezTo>
                      <a:pt x="40410" y="148083"/>
                      <a:pt x="83717" y="148083"/>
                      <a:pt x="132612" y="157862"/>
                    </a:cubicBezTo>
                    <a:cubicBezTo>
                      <a:pt x="168934" y="166244"/>
                      <a:pt x="201065" y="181611"/>
                      <a:pt x="215035" y="184405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3" name="任意多边形: 形状 382">
                <a:extLst>
                  <a:ext uri="{FF2B5EF4-FFF2-40B4-BE49-F238E27FC236}">
                    <a16:creationId xmlns="" xmlns:a16="http://schemas.microsoft.com/office/drawing/2014/main" id="{1C6D004D-8FED-4982-A36C-FA823C2B8178}"/>
                  </a:ext>
                </a:extLst>
              </p:cNvPr>
              <p:cNvSpPr/>
              <p:nvPr/>
            </p:nvSpPr>
            <p:spPr>
              <a:xfrm>
                <a:off x="3943205" y="4921997"/>
                <a:ext cx="237490" cy="125730"/>
              </a:xfrm>
              <a:custGeom>
                <a:avLst/>
                <a:gdLst>
                  <a:gd name="connsiteX0" fmla="*/ 210584 w 237490"/>
                  <a:gd name="connsiteY0" fmla="*/ 113553 h 125730"/>
                  <a:gd name="connsiteX1" fmla="*/ 237127 w 237490"/>
                  <a:gd name="connsiteY1" fmla="*/ 107965 h 125730"/>
                  <a:gd name="connsiteX2" fmla="*/ 232936 w 237490"/>
                  <a:gd name="connsiteY2" fmla="*/ 80025 h 125730"/>
                  <a:gd name="connsiteX3" fmla="*/ 151910 w 237490"/>
                  <a:gd name="connsiteY3" fmla="*/ 29733 h 125730"/>
                  <a:gd name="connsiteX4" fmla="*/ 47135 w 237490"/>
                  <a:gd name="connsiteY4" fmla="*/ 11572 h 125730"/>
                  <a:gd name="connsiteX5" fmla="*/ 19195 w 237490"/>
                  <a:gd name="connsiteY5" fmla="*/ 47894 h 125730"/>
                  <a:gd name="connsiteX6" fmla="*/ 130955 w 237490"/>
                  <a:gd name="connsiteY6" fmla="*/ 74437 h 125730"/>
                  <a:gd name="connsiteX7" fmla="*/ 210584 w 237490"/>
                  <a:gd name="connsiteY7" fmla="*/ 113553 h 125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7490" h="125730">
                    <a:moveTo>
                      <a:pt x="210584" y="113553"/>
                    </a:moveTo>
                    <a:cubicBezTo>
                      <a:pt x="218966" y="116347"/>
                      <a:pt x="228745" y="120538"/>
                      <a:pt x="237127" y="107965"/>
                    </a:cubicBezTo>
                    <a:cubicBezTo>
                      <a:pt x="242715" y="99583"/>
                      <a:pt x="241318" y="88407"/>
                      <a:pt x="232936" y="80025"/>
                    </a:cubicBezTo>
                    <a:cubicBezTo>
                      <a:pt x="223157" y="70246"/>
                      <a:pt x="199408" y="47894"/>
                      <a:pt x="151910" y="29733"/>
                    </a:cubicBezTo>
                    <a:cubicBezTo>
                      <a:pt x="104412" y="10175"/>
                      <a:pt x="63899" y="8778"/>
                      <a:pt x="47135" y="11572"/>
                    </a:cubicBezTo>
                    <a:cubicBezTo>
                      <a:pt x="3828" y="19954"/>
                      <a:pt x="5225" y="45100"/>
                      <a:pt x="19195" y="47894"/>
                    </a:cubicBezTo>
                    <a:cubicBezTo>
                      <a:pt x="38753" y="50688"/>
                      <a:pt x="83457" y="56276"/>
                      <a:pt x="130955" y="74437"/>
                    </a:cubicBezTo>
                    <a:cubicBezTo>
                      <a:pt x="165880" y="87010"/>
                      <a:pt x="196614" y="107965"/>
                      <a:pt x="210584" y="113553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4" name="任意多边形: 形状 383">
                <a:extLst>
                  <a:ext uri="{FF2B5EF4-FFF2-40B4-BE49-F238E27FC236}">
                    <a16:creationId xmlns="" xmlns:a16="http://schemas.microsoft.com/office/drawing/2014/main" id="{5A344F8D-249D-4427-90D5-895B003C0205}"/>
                  </a:ext>
                </a:extLst>
              </p:cNvPr>
              <p:cNvSpPr/>
              <p:nvPr/>
            </p:nvSpPr>
            <p:spPr>
              <a:xfrm>
                <a:off x="3920349" y="4804347"/>
                <a:ext cx="237490" cy="153670"/>
              </a:xfrm>
              <a:custGeom>
                <a:avLst/>
                <a:gdLst>
                  <a:gd name="connsiteX0" fmla="*/ 204103 w 237490"/>
                  <a:gd name="connsiteY0" fmla="*/ 139001 h 153670"/>
                  <a:gd name="connsiteX1" fmla="*/ 230646 w 237490"/>
                  <a:gd name="connsiteY1" fmla="*/ 137604 h 153670"/>
                  <a:gd name="connsiteX2" fmla="*/ 229249 w 237490"/>
                  <a:gd name="connsiteY2" fmla="*/ 109664 h 153670"/>
                  <a:gd name="connsiteX3" fmla="*/ 153811 w 237490"/>
                  <a:gd name="connsiteY3" fmla="*/ 46799 h 153670"/>
                  <a:gd name="connsiteX4" fmla="*/ 50433 w 237490"/>
                  <a:gd name="connsiteY4" fmla="*/ 10478 h 153670"/>
                  <a:gd name="connsiteX5" fmla="*/ 18302 w 237490"/>
                  <a:gd name="connsiteY5" fmla="*/ 39814 h 153670"/>
                  <a:gd name="connsiteX6" fmla="*/ 125871 w 237490"/>
                  <a:gd name="connsiteY6" fmla="*/ 85915 h 153670"/>
                  <a:gd name="connsiteX7" fmla="*/ 204103 w 237490"/>
                  <a:gd name="connsiteY7" fmla="*/ 139001 h 153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7490" h="153670">
                    <a:moveTo>
                      <a:pt x="204103" y="139001"/>
                    </a:moveTo>
                    <a:cubicBezTo>
                      <a:pt x="211088" y="143193"/>
                      <a:pt x="222264" y="148780"/>
                      <a:pt x="230646" y="137604"/>
                    </a:cubicBezTo>
                    <a:cubicBezTo>
                      <a:pt x="236234" y="130619"/>
                      <a:pt x="237631" y="119443"/>
                      <a:pt x="229249" y="109664"/>
                    </a:cubicBezTo>
                    <a:cubicBezTo>
                      <a:pt x="220867" y="98488"/>
                      <a:pt x="199912" y="73343"/>
                      <a:pt x="153811" y="46799"/>
                    </a:cubicBezTo>
                    <a:cubicBezTo>
                      <a:pt x="109107" y="20256"/>
                      <a:pt x="68594" y="10478"/>
                      <a:pt x="50433" y="10478"/>
                    </a:cubicBezTo>
                    <a:cubicBezTo>
                      <a:pt x="5729" y="10478"/>
                      <a:pt x="4332" y="35623"/>
                      <a:pt x="18302" y="39814"/>
                    </a:cubicBezTo>
                    <a:cubicBezTo>
                      <a:pt x="37860" y="45403"/>
                      <a:pt x="81167" y="59373"/>
                      <a:pt x="125871" y="85915"/>
                    </a:cubicBezTo>
                    <a:cubicBezTo>
                      <a:pt x="162193" y="106870"/>
                      <a:pt x="190133" y="132016"/>
                      <a:pt x="204103" y="139001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5" name="任意多边形: 形状 384">
                <a:extLst>
                  <a:ext uri="{FF2B5EF4-FFF2-40B4-BE49-F238E27FC236}">
                    <a16:creationId xmlns="" xmlns:a16="http://schemas.microsoft.com/office/drawing/2014/main" id="{0A0B97BE-32FD-491F-9B86-E1C3D0059440}"/>
                  </a:ext>
                </a:extLst>
              </p:cNvPr>
              <p:cNvSpPr/>
              <p:nvPr/>
            </p:nvSpPr>
            <p:spPr>
              <a:xfrm>
                <a:off x="3922326" y="4688098"/>
                <a:ext cx="223520" cy="167640"/>
              </a:xfrm>
              <a:custGeom>
                <a:avLst/>
                <a:gdLst>
                  <a:gd name="connsiteX0" fmla="*/ 16325 w 223520"/>
                  <a:gd name="connsiteY0" fmla="*/ 34524 h 167640"/>
                  <a:gd name="connsiteX1" fmla="*/ 116909 w 223520"/>
                  <a:gd name="connsiteY1" fmla="*/ 97389 h 167640"/>
                  <a:gd name="connsiteX2" fmla="*/ 185362 w 223520"/>
                  <a:gd name="connsiteY2" fmla="*/ 161651 h 167640"/>
                  <a:gd name="connsiteX3" fmla="*/ 211905 w 223520"/>
                  <a:gd name="connsiteY3" fmla="*/ 165842 h 167640"/>
                  <a:gd name="connsiteX4" fmla="*/ 214699 w 223520"/>
                  <a:gd name="connsiteY4" fmla="*/ 137902 h 167640"/>
                  <a:gd name="connsiteX5" fmla="*/ 150437 w 223520"/>
                  <a:gd name="connsiteY5" fmla="*/ 63861 h 167640"/>
                  <a:gd name="connsiteX6" fmla="*/ 54044 w 223520"/>
                  <a:gd name="connsiteY6" fmla="*/ 12172 h 167640"/>
                  <a:gd name="connsiteX7" fmla="*/ 16325 w 223520"/>
                  <a:gd name="connsiteY7" fmla="*/ 34524 h 16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3520" h="167640">
                    <a:moveTo>
                      <a:pt x="16325" y="34524"/>
                    </a:moveTo>
                    <a:cubicBezTo>
                      <a:pt x="34487" y="42906"/>
                      <a:pt x="76397" y="65258"/>
                      <a:pt x="116909" y="97389"/>
                    </a:cubicBezTo>
                    <a:cubicBezTo>
                      <a:pt x="149040" y="122535"/>
                      <a:pt x="172789" y="151872"/>
                      <a:pt x="185362" y="161651"/>
                    </a:cubicBezTo>
                    <a:cubicBezTo>
                      <a:pt x="192347" y="167239"/>
                      <a:pt x="200729" y="174224"/>
                      <a:pt x="211905" y="165842"/>
                    </a:cubicBezTo>
                    <a:cubicBezTo>
                      <a:pt x="218890" y="160254"/>
                      <a:pt x="221684" y="149078"/>
                      <a:pt x="214699" y="137902"/>
                    </a:cubicBezTo>
                    <a:cubicBezTo>
                      <a:pt x="207714" y="125329"/>
                      <a:pt x="190950" y="97389"/>
                      <a:pt x="150437" y="63861"/>
                    </a:cubicBezTo>
                    <a:cubicBezTo>
                      <a:pt x="109924" y="30333"/>
                      <a:pt x="72205" y="14966"/>
                      <a:pt x="54044" y="12172"/>
                    </a:cubicBezTo>
                    <a:cubicBezTo>
                      <a:pt x="9340" y="3790"/>
                      <a:pt x="3752" y="28936"/>
                      <a:pt x="16325" y="34524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6" name="任意多边形: 形状 385">
                <a:extLst>
                  <a:ext uri="{FF2B5EF4-FFF2-40B4-BE49-F238E27FC236}">
                    <a16:creationId xmlns="" xmlns:a16="http://schemas.microsoft.com/office/drawing/2014/main" id="{2F83441D-B37D-435D-AB81-3CC2F18830E3}"/>
                  </a:ext>
                </a:extLst>
              </p:cNvPr>
              <p:cNvSpPr/>
              <p:nvPr/>
            </p:nvSpPr>
            <p:spPr>
              <a:xfrm>
                <a:off x="3941829" y="4580010"/>
                <a:ext cx="195580" cy="195580"/>
              </a:xfrm>
              <a:custGeom>
                <a:avLst/>
                <a:gdLst>
                  <a:gd name="connsiteX0" fmla="*/ 14983 w 195580"/>
                  <a:gd name="connsiteY0" fmla="*/ 32249 h 195580"/>
                  <a:gd name="connsiteX1" fmla="*/ 105788 w 195580"/>
                  <a:gd name="connsiteY1" fmla="*/ 104893 h 195580"/>
                  <a:gd name="connsiteX2" fmla="*/ 164462 w 195580"/>
                  <a:gd name="connsiteY2" fmla="*/ 176140 h 195580"/>
                  <a:gd name="connsiteX3" fmla="*/ 189608 w 195580"/>
                  <a:gd name="connsiteY3" fmla="*/ 183125 h 195580"/>
                  <a:gd name="connsiteX4" fmla="*/ 196593 w 195580"/>
                  <a:gd name="connsiteY4" fmla="*/ 156582 h 195580"/>
                  <a:gd name="connsiteX5" fmla="*/ 142110 w 195580"/>
                  <a:gd name="connsiteY5" fmla="*/ 76953 h 195580"/>
                  <a:gd name="connsiteX6" fmla="*/ 54099 w 195580"/>
                  <a:gd name="connsiteY6" fmla="*/ 14088 h 195580"/>
                  <a:gd name="connsiteX7" fmla="*/ 14983 w 195580"/>
                  <a:gd name="connsiteY7" fmla="*/ 32249 h 19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5580" h="195580">
                    <a:moveTo>
                      <a:pt x="14983" y="32249"/>
                    </a:moveTo>
                    <a:cubicBezTo>
                      <a:pt x="31747" y="43425"/>
                      <a:pt x="69466" y="68571"/>
                      <a:pt x="105788" y="104893"/>
                    </a:cubicBezTo>
                    <a:cubicBezTo>
                      <a:pt x="133728" y="134230"/>
                      <a:pt x="153286" y="164964"/>
                      <a:pt x="164462" y="176140"/>
                    </a:cubicBezTo>
                    <a:cubicBezTo>
                      <a:pt x="170050" y="181728"/>
                      <a:pt x="178432" y="190110"/>
                      <a:pt x="189608" y="183125"/>
                    </a:cubicBezTo>
                    <a:cubicBezTo>
                      <a:pt x="196593" y="178934"/>
                      <a:pt x="200784" y="167758"/>
                      <a:pt x="196593" y="156582"/>
                    </a:cubicBezTo>
                    <a:cubicBezTo>
                      <a:pt x="191005" y="144009"/>
                      <a:pt x="178432" y="114672"/>
                      <a:pt x="142110" y="76953"/>
                    </a:cubicBezTo>
                    <a:cubicBezTo>
                      <a:pt x="107185" y="39234"/>
                      <a:pt x="70863" y="19676"/>
                      <a:pt x="54099" y="14088"/>
                    </a:cubicBezTo>
                    <a:cubicBezTo>
                      <a:pt x="12189" y="1515"/>
                      <a:pt x="3807" y="25264"/>
                      <a:pt x="14983" y="32249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7" name="任意多边形: 形状 386">
                <a:extLst>
                  <a:ext uri="{FF2B5EF4-FFF2-40B4-BE49-F238E27FC236}">
                    <a16:creationId xmlns="" xmlns:a16="http://schemas.microsoft.com/office/drawing/2014/main" id="{86F8F59E-2F0D-4194-80B9-C48ACE5C771D}"/>
                  </a:ext>
                </a:extLst>
              </p:cNvPr>
              <p:cNvSpPr/>
              <p:nvPr/>
            </p:nvSpPr>
            <p:spPr>
              <a:xfrm>
                <a:off x="3976524" y="4481151"/>
                <a:ext cx="181610" cy="195580"/>
              </a:xfrm>
              <a:custGeom>
                <a:avLst/>
                <a:gdLst>
                  <a:gd name="connsiteX0" fmla="*/ 92048 w 181610"/>
                  <a:gd name="connsiteY0" fmla="*/ 110153 h 195580"/>
                  <a:gd name="connsiteX1" fmla="*/ 139546 w 181610"/>
                  <a:gd name="connsiteY1" fmla="*/ 185591 h 195580"/>
                  <a:gd name="connsiteX2" fmla="*/ 163295 w 181610"/>
                  <a:gd name="connsiteY2" fmla="*/ 195370 h 195580"/>
                  <a:gd name="connsiteX3" fmla="*/ 173074 w 181610"/>
                  <a:gd name="connsiteY3" fmla="*/ 170224 h 195580"/>
                  <a:gd name="connsiteX4" fmla="*/ 131164 w 181610"/>
                  <a:gd name="connsiteY4" fmla="*/ 86404 h 195580"/>
                  <a:gd name="connsiteX5" fmla="*/ 54329 w 181610"/>
                  <a:gd name="connsiteY5" fmla="*/ 16554 h 195580"/>
                  <a:gd name="connsiteX6" fmla="*/ 13816 w 181610"/>
                  <a:gd name="connsiteY6" fmla="*/ 30524 h 195580"/>
                  <a:gd name="connsiteX7" fmla="*/ 92048 w 181610"/>
                  <a:gd name="connsiteY7" fmla="*/ 110153 h 19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1610" h="195580">
                    <a:moveTo>
                      <a:pt x="92048" y="110153"/>
                    </a:moveTo>
                    <a:cubicBezTo>
                      <a:pt x="115797" y="140887"/>
                      <a:pt x="131164" y="174415"/>
                      <a:pt x="139546" y="185591"/>
                    </a:cubicBezTo>
                    <a:cubicBezTo>
                      <a:pt x="145134" y="191179"/>
                      <a:pt x="152119" y="200958"/>
                      <a:pt x="163295" y="195370"/>
                    </a:cubicBezTo>
                    <a:cubicBezTo>
                      <a:pt x="171677" y="191179"/>
                      <a:pt x="175868" y="181400"/>
                      <a:pt x="173074" y="170224"/>
                    </a:cubicBezTo>
                    <a:cubicBezTo>
                      <a:pt x="170280" y="157651"/>
                      <a:pt x="160501" y="126917"/>
                      <a:pt x="131164" y="86404"/>
                    </a:cubicBezTo>
                    <a:cubicBezTo>
                      <a:pt x="101827" y="45891"/>
                      <a:pt x="69696" y="22142"/>
                      <a:pt x="54329" y="16554"/>
                    </a:cubicBezTo>
                    <a:cubicBezTo>
                      <a:pt x="15213" y="-210"/>
                      <a:pt x="4037" y="22142"/>
                      <a:pt x="13816" y="30524"/>
                    </a:cubicBezTo>
                    <a:cubicBezTo>
                      <a:pt x="29183" y="41700"/>
                      <a:pt x="62711" y="69640"/>
                      <a:pt x="92048" y="110153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8" name="任意多边形: 形状 387">
                <a:extLst>
                  <a:ext uri="{FF2B5EF4-FFF2-40B4-BE49-F238E27FC236}">
                    <a16:creationId xmlns="" xmlns:a16="http://schemas.microsoft.com/office/drawing/2014/main" id="{454470F6-DF07-4369-BC64-F210315292C5}"/>
                  </a:ext>
                </a:extLst>
              </p:cNvPr>
              <p:cNvSpPr/>
              <p:nvPr/>
            </p:nvSpPr>
            <p:spPr>
              <a:xfrm>
                <a:off x="4023309" y="4389897"/>
                <a:ext cx="153670" cy="209550"/>
              </a:xfrm>
              <a:custGeom>
                <a:avLst/>
                <a:gdLst>
                  <a:gd name="connsiteX0" fmla="*/ 78791 w 153670"/>
                  <a:gd name="connsiteY0" fmla="*/ 113396 h 209550"/>
                  <a:gd name="connsiteX1" fmla="*/ 117907 w 153670"/>
                  <a:gd name="connsiteY1" fmla="*/ 190231 h 209550"/>
                  <a:gd name="connsiteX2" fmla="*/ 138862 w 153670"/>
                  <a:gd name="connsiteY2" fmla="*/ 201408 h 209550"/>
                  <a:gd name="connsiteX3" fmla="*/ 150038 w 153670"/>
                  <a:gd name="connsiteY3" fmla="*/ 179056 h 209550"/>
                  <a:gd name="connsiteX4" fmla="*/ 116510 w 153670"/>
                  <a:gd name="connsiteY4" fmla="*/ 95236 h 209550"/>
                  <a:gd name="connsiteX5" fmla="*/ 50851 w 153670"/>
                  <a:gd name="connsiteY5" fmla="*/ 19798 h 209550"/>
                  <a:gd name="connsiteX6" fmla="*/ 13132 w 153670"/>
                  <a:gd name="connsiteY6" fmla="*/ 28179 h 209550"/>
                  <a:gd name="connsiteX7" fmla="*/ 78791 w 153670"/>
                  <a:gd name="connsiteY7" fmla="*/ 113396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3670" h="209550">
                    <a:moveTo>
                      <a:pt x="78791" y="113396"/>
                    </a:moveTo>
                    <a:cubicBezTo>
                      <a:pt x="98349" y="145528"/>
                      <a:pt x="109525" y="177659"/>
                      <a:pt x="117907" y="190231"/>
                    </a:cubicBezTo>
                    <a:cubicBezTo>
                      <a:pt x="122098" y="197216"/>
                      <a:pt x="127686" y="205599"/>
                      <a:pt x="138862" y="201408"/>
                    </a:cubicBezTo>
                    <a:cubicBezTo>
                      <a:pt x="145847" y="198614"/>
                      <a:pt x="151435" y="190231"/>
                      <a:pt x="150038" y="179056"/>
                    </a:cubicBezTo>
                    <a:cubicBezTo>
                      <a:pt x="147244" y="166483"/>
                      <a:pt x="141656" y="137146"/>
                      <a:pt x="116510" y="95236"/>
                    </a:cubicBezTo>
                    <a:cubicBezTo>
                      <a:pt x="92761" y="53326"/>
                      <a:pt x="64821" y="28179"/>
                      <a:pt x="50851" y="19798"/>
                    </a:cubicBezTo>
                    <a:cubicBezTo>
                      <a:pt x="15926" y="-1157"/>
                      <a:pt x="4750" y="18401"/>
                      <a:pt x="13132" y="28179"/>
                    </a:cubicBezTo>
                    <a:cubicBezTo>
                      <a:pt x="25705" y="42149"/>
                      <a:pt x="53645" y="72883"/>
                      <a:pt x="78791" y="113396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89" name="任意多边形: 形状 388">
                <a:extLst>
                  <a:ext uri="{FF2B5EF4-FFF2-40B4-BE49-F238E27FC236}">
                    <a16:creationId xmlns="" xmlns:a16="http://schemas.microsoft.com/office/drawing/2014/main" id="{5F4092BB-46F1-42A7-BFE7-F65F7135FDB9}"/>
                  </a:ext>
                </a:extLst>
              </p:cNvPr>
              <p:cNvSpPr/>
              <p:nvPr/>
            </p:nvSpPr>
            <p:spPr>
              <a:xfrm>
                <a:off x="4075115" y="4324488"/>
                <a:ext cx="125730" cy="195580"/>
              </a:xfrm>
              <a:custGeom>
                <a:avLst/>
                <a:gdLst>
                  <a:gd name="connsiteX0" fmla="*/ 67498 w 125730"/>
                  <a:gd name="connsiteY0" fmla="*/ 108955 h 195580"/>
                  <a:gd name="connsiteX1" fmla="*/ 96835 w 125730"/>
                  <a:gd name="connsiteY1" fmla="*/ 182996 h 195580"/>
                  <a:gd name="connsiteX2" fmla="*/ 114996 w 125730"/>
                  <a:gd name="connsiteY2" fmla="*/ 195569 h 195580"/>
                  <a:gd name="connsiteX3" fmla="*/ 126172 w 125730"/>
                  <a:gd name="connsiteY3" fmla="*/ 176011 h 195580"/>
                  <a:gd name="connsiteX4" fmla="*/ 102423 w 125730"/>
                  <a:gd name="connsiteY4" fmla="*/ 96382 h 195580"/>
                  <a:gd name="connsiteX5" fmla="*/ 47940 w 125730"/>
                  <a:gd name="connsiteY5" fmla="*/ 20944 h 195580"/>
                  <a:gd name="connsiteX6" fmla="*/ 13015 w 125730"/>
                  <a:gd name="connsiteY6" fmla="*/ 25135 h 195580"/>
                  <a:gd name="connsiteX7" fmla="*/ 67498 w 125730"/>
                  <a:gd name="connsiteY7" fmla="*/ 108955 h 19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5730" h="195580">
                    <a:moveTo>
                      <a:pt x="67498" y="108955"/>
                    </a:moveTo>
                    <a:cubicBezTo>
                      <a:pt x="82865" y="139689"/>
                      <a:pt x="91247" y="170423"/>
                      <a:pt x="96835" y="182996"/>
                    </a:cubicBezTo>
                    <a:cubicBezTo>
                      <a:pt x="99629" y="188584"/>
                      <a:pt x="105217" y="198363"/>
                      <a:pt x="114996" y="195569"/>
                    </a:cubicBezTo>
                    <a:cubicBezTo>
                      <a:pt x="121981" y="194172"/>
                      <a:pt x="127569" y="185790"/>
                      <a:pt x="126172" y="176011"/>
                    </a:cubicBezTo>
                    <a:cubicBezTo>
                      <a:pt x="124775" y="164835"/>
                      <a:pt x="121981" y="136895"/>
                      <a:pt x="102423" y="96382"/>
                    </a:cubicBezTo>
                    <a:cubicBezTo>
                      <a:pt x="82865" y="55869"/>
                      <a:pt x="60513" y="30723"/>
                      <a:pt x="47940" y="20944"/>
                    </a:cubicBezTo>
                    <a:cubicBezTo>
                      <a:pt x="17206" y="-11"/>
                      <a:pt x="4633" y="15356"/>
                      <a:pt x="13015" y="25135"/>
                    </a:cubicBezTo>
                    <a:cubicBezTo>
                      <a:pt x="24191" y="37708"/>
                      <a:pt x="47940" y="68442"/>
                      <a:pt x="67498" y="108955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0" name="任意多边形: 形状 389">
                <a:extLst>
                  <a:ext uri="{FF2B5EF4-FFF2-40B4-BE49-F238E27FC236}">
                    <a16:creationId xmlns="" xmlns:a16="http://schemas.microsoft.com/office/drawing/2014/main" id="{F7838853-109C-4C31-8BB2-C5952E1DF253}"/>
                  </a:ext>
                </a:extLst>
              </p:cNvPr>
              <p:cNvSpPr/>
              <p:nvPr/>
            </p:nvSpPr>
            <p:spPr>
              <a:xfrm>
                <a:off x="4134923" y="4271283"/>
                <a:ext cx="251460" cy="195580"/>
              </a:xfrm>
              <a:custGeom>
                <a:avLst/>
                <a:gdLst>
                  <a:gd name="connsiteX0" fmla="*/ 53791 w 251460"/>
                  <a:gd name="connsiteY0" fmla="*/ 103486 h 195580"/>
                  <a:gd name="connsiteX1" fmla="*/ 74746 w 251460"/>
                  <a:gd name="connsiteY1" fmla="*/ 171939 h 195580"/>
                  <a:gd name="connsiteX2" fmla="*/ 90113 w 251460"/>
                  <a:gd name="connsiteY2" fmla="*/ 184512 h 195580"/>
                  <a:gd name="connsiteX3" fmla="*/ 98495 w 251460"/>
                  <a:gd name="connsiteY3" fmla="*/ 180321 h 195580"/>
                  <a:gd name="connsiteX4" fmla="*/ 97098 w 251460"/>
                  <a:gd name="connsiteY4" fmla="*/ 190100 h 195580"/>
                  <a:gd name="connsiteX5" fmla="*/ 111068 w 251460"/>
                  <a:gd name="connsiteY5" fmla="*/ 197085 h 195580"/>
                  <a:gd name="connsiteX6" fmla="*/ 165551 w 251460"/>
                  <a:gd name="connsiteY6" fmla="*/ 185909 h 195580"/>
                  <a:gd name="connsiteX7" fmla="*/ 235401 w 251460"/>
                  <a:gd name="connsiteY7" fmla="*/ 187306 h 195580"/>
                  <a:gd name="connsiteX8" fmla="*/ 224225 w 251460"/>
                  <a:gd name="connsiteY8" fmla="*/ 163557 h 195580"/>
                  <a:gd name="connsiteX9" fmla="*/ 159963 w 251460"/>
                  <a:gd name="connsiteY9" fmla="*/ 157969 h 195580"/>
                  <a:gd name="connsiteX10" fmla="*/ 104083 w 251460"/>
                  <a:gd name="connsiteY10" fmla="*/ 174733 h 195580"/>
                  <a:gd name="connsiteX11" fmla="*/ 99892 w 251460"/>
                  <a:gd name="connsiteY11" fmla="*/ 177527 h 195580"/>
                  <a:gd name="connsiteX12" fmla="*/ 102686 w 251460"/>
                  <a:gd name="connsiteY12" fmla="*/ 167748 h 195580"/>
                  <a:gd name="connsiteX13" fmla="*/ 87319 w 251460"/>
                  <a:gd name="connsiteY13" fmla="*/ 93707 h 195580"/>
                  <a:gd name="connsiteX14" fmla="*/ 44012 w 251460"/>
                  <a:gd name="connsiteY14" fmla="*/ 22460 h 195580"/>
                  <a:gd name="connsiteX15" fmla="*/ 11881 w 251460"/>
                  <a:gd name="connsiteY15" fmla="*/ 23857 h 195580"/>
                  <a:gd name="connsiteX16" fmla="*/ 53791 w 251460"/>
                  <a:gd name="connsiteY16" fmla="*/ 103486 h 19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1460" h="195580">
                    <a:moveTo>
                      <a:pt x="53791" y="103486"/>
                    </a:moveTo>
                    <a:cubicBezTo>
                      <a:pt x="64967" y="132823"/>
                      <a:pt x="70555" y="160763"/>
                      <a:pt x="74746" y="171939"/>
                    </a:cubicBezTo>
                    <a:cubicBezTo>
                      <a:pt x="77540" y="177527"/>
                      <a:pt x="80334" y="185909"/>
                      <a:pt x="90113" y="184512"/>
                    </a:cubicBezTo>
                    <a:cubicBezTo>
                      <a:pt x="92907" y="184512"/>
                      <a:pt x="95701" y="183115"/>
                      <a:pt x="98495" y="180321"/>
                    </a:cubicBezTo>
                    <a:cubicBezTo>
                      <a:pt x="95701" y="183115"/>
                      <a:pt x="95701" y="187306"/>
                      <a:pt x="97098" y="190100"/>
                    </a:cubicBezTo>
                    <a:cubicBezTo>
                      <a:pt x="99892" y="198482"/>
                      <a:pt x="106877" y="197085"/>
                      <a:pt x="111068" y="197085"/>
                    </a:cubicBezTo>
                    <a:cubicBezTo>
                      <a:pt x="119450" y="197085"/>
                      <a:pt x="141802" y="188703"/>
                      <a:pt x="165551" y="185909"/>
                    </a:cubicBezTo>
                    <a:cubicBezTo>
                      <a:pt x="196285" y="183115"/>
                      <a:pt x="222828" y="185909"/>
                      <a:pt x="235401" y="187306"/>
                    </a:cubicBezTo>
                    <a:cubicBezTo>
                      <a:pt x="243783" y="188703"/>
                      <a:pt x="249371" y="173336"/>
                      <a:pt x="224225" y="163557"/>
                    </a:cubicBezTo>
                    <a:cubicBezTo>
                      <a:pt x="214446" y="159366"/>
                      <a:pt x="190697" y="155175"/>
                      <a:pt x="159963" y="157969"/>
                    </a:cubicBezTo>
                    <a:cubicBezTo>
                      <a:pt x="129229" y="162160"/>
                      <a:pt x="111068" y="170542"/>
                      <a:pt x="104083" y="174733"/>
                    </a:cubicBezTo>
                    <a:cubicBezTo>
                      <a:pt x="102686" y="176130"/>
                      <a:pt x="101289" y="176130"/>
                      <a:pt x="99892" y="177527"/>
                    </a:cubicBezTo>
                    <a:cubicBezTo>
                      <a:pt x="101289" y="174733"/>
                      <a:pt x="102686" y="171939"/>
                      <a:pt x="102686" y="167748"/>
                    </a:cubicBezTo>
                    <a:cubicBezTo>
                      <a:pt x="102686" y="156572"/>
                      <a:pt x="101289" y="131426"/>
                      <a:pt x="87319" y="93707"/>
                    </a:cubicBezTo>
                    <a:cubicBezTo>
                      <a:pt x="73349" y="55988"/>
                      <a:pt x="53791" y="30842"/>
                      <a:pt x="44012" y="22460"/>
                    </a:cubicBezTo>
                    <a:cubicBezTo>
                      <a:pt x="17469" y="108"/>
                      <a:pt x="6293" y="14078"/>
                      <a:pt x="11881" y="23857"/>
                    </a:cubicBezTo>
                    <a:cubicBezTo>
                      <a:pt x="20263" y="36430"/>
                      <a:pt x="39821" y="65767"/>
                      <a:pt x="53791" y="103486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1" name="任意多边形: 形状 390">
                <a:extLst>
                  <a:ext uri="{FF2B5EF4-FFF2-40B4-BE49-F238E27FC236}">
                    <a16:creationId xmlns="" xmlns:a16="http://schemas.microsoft.com/office/drawing/2014/main" id="{6900D7A3-ACBF-499A-B0F8-8713E2ECFB1F}"/>
                  </a:ext>
                </a:extLst>
              </p:cNvPr>
              <p:cNvSpPr/>
              <p:nvPr/>
            </p:nvSpPr>
            <p:spPr>
              <a:xfrm>
                <a:off x="4192803" y="4233559"/>
                <a:ext cx="83820" cy="167640"/>
              </a:xfrm>
              <a:custGeom>
                <a:avLst/>
                <a:gdLst>
                  <a:gd name="connsiteX0" fmla="*/ 43409 w 83820"/>
                  <a:gd name="connsiteY0" fmla="*/ 93712 h 167640"/>
                  <a:gd name="connsiteX1" fmla="*/ 55982 w 83820"/>
                  <a:gd name="connsiteY1" fmla="*/ 155180 h 167640"/>
                  <a:gd name="connsiteX2" fmla="*/ 69952 w 83820"/>
                  <a:gd name="connsiteY2" fmla="*/ 167753 h 167640"/>
                  <a:gd name="connsiteX3" fmla="*/ 82525 w 83820"/>
                  <a:gd name="connsiteY3" fmla="*/ 153783 h 167640"/>
                  <a:gd name="connsiteX4" fmla="*/ 75540 w 83820"/>
                  <a:gd name="connsiteY4" fmla="*/ 88124 h 167640"/>
                  <a:gd name="connsiteX5" fmla="*/ 42012 w 83820"/>
                  <a:gd name="connsiteY5" fmla="*/ 22465 h 167640"/>
                  <a:gd name="connsiteX6" fmla="*/ 11277 w 83820"/>
                  <a:gd name="connsiteY6" fmla="*/ 21068 h 167640"/>
                  <a:gd name="connsiteX7" fmla="*/ 43409 w 83820"/>
                  <a:gd name="connsiteY7" fmla="*/ 93712 h 16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" h="167640">
                    <a:moveTo>
                      <a:pt x="43409" y="93712"/>
                    </a:moveTo>
                    <a:cubicBezTo>
                      <a:pt x="50394" y="120255"/>
                      <a:pt x="53187" y="145401"/>
                      <a:pt x="55982" y="155180"/>
                    </a:cubicBezTo>
                    <a:cubicBezTo>
                      <a:pt x="57379" y="160768"/>
                      <a:pt x="60172" y="167753"/>
                      <a:pt x="69952" y="167753"/>
                    </a:cubicBezTo>
                    <a:cubicBezTo>
                      <a:pt x="75540" y="167753"/>
                      <a:pt x="82525" y="162165"/>
                      <a:pt x="82525" y="153783"/>
                    </a:cubicBezTo>
                    <a:cubicBezTo>
                      <a:pt x="83922" y="144004"/>
                      <a:pt x="85319" y="121652"/>
                      <a:pt x="75540" y="88124"/>
                    </a:cubicBezTo>
                    <a:cubicBezTo>
                      <a:pt x="65761" y="54596"/>
                      <a:pt x="51791" y="30847"/>
                      <a:pt x="42012" y="22465"/>
                    </a:cubicBezTo>
                    <a:cubicBezTo>
                      <a:pt x="19660" y="1510"/>
                      <a:pt x="7087" y="12686"/>
                      <a:pt x="11277" y="21068"/>
                    </a:cubicBezTo>
                    <a:cubicBezTo>
                      <a:pt x="19660" y="32244"/>
                      <a:pt x="33630" y="60184"/>
                      <a:pt x="43409" y="93712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2" name="任意多边形: 形状 391">
                <a:extLst>
                  <a:ext uri="{FF2B5EF4-FFF2-40B4-BE49-F238E27FC236}">
                    <a16:creationId xmlns="" xmlns:a16="http://schemas.microsoft.com/office/drawing/2014/main" id="{637D1012-F841-44BC-A8B1-6ED161DE8244}"/>
                  </a:ext>
                </a:extLst>
              </p:cNvPr>
              <p:cNvSpPr/>
              <p:nvPr/>
            </p:nvSpPr>
            <p:spPr>
              <a:xfrm>
                <a:off x="4253248" y="4206092"/>
                <a:ext cx="69850" cy="153670"/>
              </a:xfrm>
              <a:custGeom>
                <a:avLst/>
                <a:gdLst>
                  <a:gd name="connsiteX0" fmla="*/ 31859 w 69850"/>
                  <a:gd name="connsiteY0" fmla="*/ 83460 h 153670"/>
                  <a:gd name="connsiteX1" fmla="*/ 37447 w 69850"/>
                  <a:gd name="connsiteY1" fmla="*/ 136546 h 153670"/>
                  <a:gd name="connsiteX2" fmla="*/ 48623 w 69850"/>
                  <a:gd name="connsiteY2" fmla="*/ 147722 h 153670"/>
                  <a:gd name="connsiteX3" fmla="*/ 61196 w 69850"/>
                  <a:gd name="connsiteY3" fmla="*/ 136546 h 153670"/>
                  <a:gd name="connsiteX4" fmla="*/ 61196 w 69850"/>
                  <a:gd name="connsiteY4" fmla="*/ 80666 h 153670"/>
                  <a:gd name="connsiteX5" fmla="*/ 37447 w 69850"/>
                  <a:gd name="connsiteY5" fmla="*/ 21992 h 153670"/>
                  <a:gd name="connsiteX6" fmla="*/ 10904 w 69850"/>
                  <a:gd name="connsiteY6" fmla="*/ 19198 h 153670"/>
                  <a:gd name="connsiteX7" fmla="*/ 31859 w 69850"/>
                  <a:gd name="connsiteY7" fmla="*/ 83460 h 153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850" h="153670">
                    <a:moveTo>
                      <a:pt x="31859" y="83460"/>
                    </a:moveTo>
                    <a:cubicBezTo>
                      <a:pt x="36050" y="105812"/>
                      <a:pt x="36050" y="128164"/>
                      <a:pt x="37447" y="136546"/>
                    </a:cubicBezTo>
                    <a:cubicBezTo>
                      <a:pt x="38844" y="140737"/>
                      <a:pt x="40241" y="147722"/>
                      <a:pt x="48623" y="147722"/>
                    </a:cubicBezTo>
                    <a:cubicBezTo>
                      <a:pt x="54211" y="147722"/>
                      <a:pt x="59799" y="143531"/>
                      <a:pt x="61196" y="136546"/>
                    </a:cubicBezTo>
                    <a:cubicBezTo>
                      <a:pt x="62593" y="128164"/>
                      <a:pt x="66784" y="110003"/>
                      <a:pt x="61196" y="80666"/>
                    </a:cubicBezTo>
                    <a:cubicBezTo>
                      <a:pt x="55608" y="51329"/>
                      <a:pt x="44432" y="30374"/>
                      <a:pt x="37447" y="21992"/>
                    </a:cubicBezTo>
                    <a:cubicBezTo>
                      <a:pt x="19286" y="2434"/>
                      <a:pt x="8110" y="12213"/>
                      <a:pt x="10904" y="19198"/>
                    </a:cubicBezTo>
                    <a:cubicBezTo>
                      <a:pt x="16492" y="30374"/>
                      <a:pt x="26271" y="54123"/>
                      <a:pt x="31859" y="83460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3" name="任意多边形: 形状 392">
                <a:extLst>
                  <a:ext uri="{FF2B5EF4-FFF2-40B4-BE49-F238E27FC236}">
                    <a16:creationId xmlns="" xmlns:a16="http://schemas.microsoft.com/office/drawing/2014/main" id="{225CE975-6E04-45CE-BBD8-A946F0547568}"/>
                  </a:ext>
                </a:extLst>
              </p:cNvPr>
              <p:cNvSpPr/>
              <p:nvPr/>
            </p:nvSpPr>
            <p:spPr>
              <a:xfrm>
                <a:off x="4304971" y="4190333"/>
                <a:ext cx="55880" cy="125730"/>
              </a:xfrm>
              <a:custGeom>
                <a:avLst/>
                <a:gdLst>
                  <a:gd name="connsiteX0" fmla="*/ 26237 w 55880"/>
                  <a:gd name="connsiteY0" fmla="*/ 72676 h 125730"/>
                  <a:gd name="connsiteX1" fmla="*/ 26237 w 55880"/>
                  <a:gd name="connsiteY1" fmla="*/ 117380 h 125730"/>
                  <a:gd name="connsiteX2" fmla="*/ 34619 w 55880"/>
                  <a:gd name="connsiteY2" fmla="*/ 127159 h 125730"/>
                  <a:gd name="connsiteX3" fmla="*/ 47192 w 55880"/>
                  <a:gd name="connsiteY3" fmla="*/ 118777 h 125730"/>
                  <a:gd name="connsiteX4" fmla="*/ 51383 w 55880"/>
                  <a:gd name="connsiteY4" fmla="*/ 71279 h 125730"/>
                  <a:gd name="connsiteX5" fmla="*/ 34619 w 55880"/>
                  <a:gd name="connsiteY5" fmla="*/ 20987 h 125730"/>
                  <a:gd name="connsiteX6" fmla="*/ 10870 w 55880"/>
                  <a:gd name="connsiteY6" fmla="*/ 16796 h 125730"/>
                  <a:gd name="connsiteX7" fmla="*/ 26237 w 55880"/>
                  <a:gd name="connsiteY7" fmla="*/ 72676 h 125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880" h="125730">
                    <a:moveTo>
                      <a:pt x="26237" y="72676"/>
                    </a:moveTo>
                    <a:cubicBezTo>
                      <a:pt x="27634" y="92234"/>
                      <a:pt x="26237" y="110395"/>
                      <a:pt x="26237" y="117380"/>
                    </a:cubicBezTo>
                    <a:cubicBezTo>
                      <a:pt x="26237" y="121571"/>
                      <a:pt x="27634" y="127159"/>
                      <a:pt x="34619" y="127159"/>
                    </a:cubicBezTo>
                    <a:cubicBezTo>
                      <a:pt x="40207" y="127159"/>
                      <a:pt x="44398" y="124365"/>
                      <a:pt x="47192" y="118777"/>
                    </a:cubicBezTo>
                    <a:cubicBezTo>
                      <a:pt x="49986" y="111792"/>
                      <a:pt x="54177" y="96425"/>
                      <a:pt x="51383" y="71279"/>
                    </a:cubicBezTo>
                    <a:cubicBezTo>
                      <a:pt x="48589" y="46133"/>
                      <a:pt x="40207" y="27972"/>
                      <a:pt x="34619" y="20987"/>
                    </a:cubicBezTo>
                    <a:cubicBezTo>
                      <a:pt x="20649" y="4223"/>
                      <a:pt x="8076" y="11208"/>
                      <a:pt x="10870" y="16796"/>
                    </a:cubicBezTo>
                    <a:cubicBezTo>
                      <a:pt x="16458" y="26575"/>
                      <a:pt x="23443" y="47530"/>
                      <a:pt x="26237" y="72676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4" name="任意多边形: 形状 393">
                <a:extLst>
                  <a:ext uri="{FF2B5EF4-FFF2-40B4-BE49-F238E27FC236}">
                    <a16:creationId xmlns="" xmlns:a16="http://schemas.microsoft.com/office/drawing/2014/main" id="{561A9DB6-5AED-41F3-A360-C853992DB7CD}"/>
                  </a:ext>
                </a:extLst>
              </p:cNvPr>
              <p:cNvSpPr/>
              <p:nvPr/>
            </p:nvSpPr>
            <p:spPr>
              <a:xfrm>
                <a:off x="4356934" y="4183031"/>
                <a:ext cx="41910" cy="111760"/>
              </a:xfrm>
              <a:custGeom>
                <a:avLst/>
                <a:gdLst>
                  <a:gd name="connsiteX0" fmla="*/ 17581 w 41910"/>
                  <a:gd name="connsiteY0" fmla="*/ 59023 h 111760"/>
                  <a:gd name="connsiteX1" fmla="*/ 14787 w 41910"/>
                  <a:gd name="connsiteY1" fmla="*/ 93948 h 111760"/>
                  <a:gd name="connsiteX2" fmla="*/ 21772 w 41910"/>
                  <a:gd name="connsiteY2" fmla="*/ 102330 h 111760"/>
                  <a:gd name="connsiteX3" fmla="*/ 32948 w 41910"/>
                  <a:gd name="connsiteY3" fmla="*/ 96742 h 111760"/>
                  <a:gd name="connsiteX4" fmla="*/ 41330 w 41910"/>
                  <a:gd name="connsiteY4" fmla="*/ 60420 h 111760"/>
                  <a:gd name="connsiteX5" fmla="*/ 31551 w 41910"/>
                  <a:gd name="connsiteY5" fmla="*/ 19907 h 111760"/>
                  <a:gd name="connsiteX6" fmla="*/ 10596 w 41910"/>
                  <a:gd name="connsiteY6" fmla="*/ 15716 h 111760"/>
                  <a:gd name="connsiteX7" fmla="*/ 17581 w 41910"/>
                  <a:gd name="connsiteY7" fmla="*/ 59023 h 11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10" h="111760">
                    <a:moveTo>
                      <a:pt x="17581" y="59023"/>
                    </a:moveTo>
                    <a:cubicBezTo>
                      <a:pt x="17581" y="74390"/>
                      <a:pt x="13390" y="88360"/>
                      <a:pt x="14787" y="93948"/>
                    </a:cubicBezTo>
                    <a:cubicBezTo>
                      <a:pt x="14787" y="96742"/>
                      <a:pt x="14787" y="100933"/>
                      <a:pt x="21772" y="102330"/>
                    </a:cubicBezTo>
                    <a:cubicBezTo>
                      <a:pt x="25963" y="102330"/>
                      <a:pt x="31551" y="100933"/>
                      <a:pt x="32948" y="96742"/>
                    </a:cubicBezTo>
                    <a:cubicBezTo>
                      <a:pt x="35742" y="91154"/>
                      <a:pt x="41330" y="79978"/>
                      <a:pt x="41330" y="60420"/>
                    </a:cubicBezTo>
                    <a:cubicBezTo>
                      <a:pt x="41330" y="40862"/>
                      <a:pt x="35742" y="25495"/>
                      <a:pt x="31551" y="19907"/>
                    </a:cubicBezTo>
                    <a:cubicBezTo>
                      <a:pt x="20375" y="5937"/>
                      <a:pt x="9199" y="10128"/>
                      <a:pt x="10596" y="15716"/>
                    </a:cubicBezTo>
                    <a:cubicBezTo>
                      <a:pt x="13390" y="21304"/>
                      <a:pt x="17581" y="39465"/>
                      <a:pt x="17581" y="59023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5" name="任意多边形: 形状 394">
                <a:extLst>
                  <a:ext uri="{FF2B5EF4-FFF2-40B4-BE49-F238E27FC236}">
                    <a16:creationId xmlns="" xmlns:a16="http://schemas.microsoft.com/office/drawing/2014/main" id="{F54E8FD9-0E33-4C93-8DDB-73A85518624F}"/>
                  </a:ext>
                </a:extLst>
              </p:cNvPr>
              <p:cNvSpPr/>
              <p:nvPr/>
            </p:nvSpPr>
            <p:spPr>
              <a:xfrm>
                <a:off x="4400360" y="4179002"/>
                <a:ext cx="41910" cy="83820"/>
              </a:xfrm>
              <a:custGeom>
                <a:avLst/>
                <a:gdLst>
                  <a:gd name="connsiteX0" fmla="*/ 16065 w 41910"/>
                  <a:gd name="connsiteY0" fmla="*/ 79816 h 83820"/>
                  <a:gd name="connsiteX1" fmla="*/ 25845 w 41910"/>
                  <a:gd name="connsiteY1" fmla="*/ 75625 h 83820"/>
                  <a:gd name="connsiteX2" fmla="*/ 35623 w 41910"/>
                  <a:gd name="connsiteY2" fmla="*/ 49082 h 83820"/>
                  <a:gd name="connsiteX3" fmla="*/ 30035 w 41910"/>
                  <a:gd name="connsiteY3" fmla="*/ 18348 h 83820"/>
                  <a:gd name="connsiteX4" fmla="*/ 13271 w 41910"/>
                  <a:gd name="connsiteY4" fmla="*/ 14157 h 83820"/>
                  <a:gd name="connsiteX5" fmla="*/ 16065 w 41910"/>
                  <a:gd name="connsiteY5" fmla="*/ 47685 h 83820"/>
                  <a:gd name="connsiteX6" fmla="*/ 10478 w 41910"/>
                  <a:gd name="connsiteY6" fmla="*/ 74228 h 83820"/>
                  <a:gd name="connsiteX7" fmla="*/ 16065 w 41910"/>
                  <a:gd name="connsiteY7" fmla="*/ 79816 h 83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10" h="83820">
                    <a:moveTo>
                      <a:pt x="16065" y="79816"/>
                    </a:moveTo>
                    <a:cubicBezTo>
                      <a:pt x="18860" y="81213"/>
                      <a:pt x="24448" y="79816"/>
                      <a:pt x="25845" y="75625"/>
                    </a:cubicBezTo>
                    <a:cubicBezTo>
                      <a:pt x="28638" y="71433"/>
                      <a:pt x="34226" y="63052"/>
                      <a:pt x="35623" y="49082"/>
                    </a:cubicBezTo>
                    <a:cubicBezTo>
                      <a:pt x="37020" y="33715"/>
                      <a:pt x="32830" y="22538"/>
                      <a:pt x="30035" y="18348"/>
                    </a:cubicBezTo>
                    <a:cubicBezTo>
                      <a:pt x="21653" y="7172"/>
                      <a:pt x="11875" y="9966"/>
                      <a:pt x="13271" y="14157"/>
                    </a:cubicBezTo>
                    <a:cubicBezTo>
                      <a:pt x="14668" y="19745"/>
                      <a:pt x="17463" y="32318"/>
                      <a:pt x="16065" y="47685"/>
                    </a:cubicBezTo>
                    <a:cubicBezTo>
                      <a:pt x="14668" y="58861"/>
                      <a:pt x="10478" y="70037"/>
                      <a:pt x="10478" y="74228"/>
                    </a:cubicBezTo>
                    <a:cubicBezTo>
                      <a:pt x="10478" y="75625"/>
                      <a:pt x="10478" y="78418"/>
                      <a:pt x="16065" y="79816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6" name="任意多边形: 形状 395">
                <a:extLst>
                  <a:ext uri="{FF2B5EF4-FFF2-40B4-BE49-F238E27FC236}">
                    <a16:creationId xmlns="" xmlns:a16="http://schemas.microsoft.com/office/drawing/2014/main" id="{368A84DA-E40D-487B-A11E-612E12D171E9}"/>
                  </a:ext>
                </a:extLst>
              </p:cNvPr>
              <p:cNvSpPr/>
              <p:nvPr/>
            </p:nvSpPr>
            <p:spPr>
              <a:xfrm>
                <a:off x="5010366" y="4866265"/>
                <a:ext cx="139700" cy="153670"/>
              </a:xfrm>
              <a:custGeom>
                <a:avLst/>
                <a:gdLst>
                  <a:gd name="connsiteX0" fmla="*/ 48679 w 139700"/>
                  <a:gd name="connsiteY0" fmla="*/ 14218 h 153670"/>
                  <a:gd name="connsiteX1" fmla="*/ 12357 w 139700"/>
                  <a:gd name="connsiteY1" fmla="*/ 26791 h 153670"/>
                  <a:gd name="connsiteX2" fmla="*/ 68237 w 139700"/>
                  <a:gd name="connsiteY2" fmla="*/ 88259 h 153670"/>
                  <a:gd name="connsiteX3" fmla="*/ 98971 w 139700"/>
                  <a:gd name="connsiteY3" fmla="*/ 146933 h 153670"/>
                  <a:gd name="connsiteX4" fmla="*/ 118529 w 139700"/>
                  <a:gd name="connsiteY4" fmla="*/ 153918 h 153670"/>
                  <a:gd name="connsiteX5" fmla="*/ 129704 w 139700"/>
                  <a:gd name="connsiteY5" fmla="*/ 132963 h 153670"/>
                  <a:gd name="connsiteX6" fmla="*/ 104559 w 139700"/>
                  <a:gd name="connsiteY6" fmla="*/ 67304 h 153670"/>
                  <a:gd name="connsiteX7" fmla="*/ 48679 w 139700"/>
                  <a:gd name="connsiteY7" fmla="*/ 14218 h 153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9700" h="153670">
                    <a:moveTo>
                      <a:pt x="48679" y="14218"/>
                    </a:moveTo>
                    <a:cubicBezTo>
                      <a:pt x="17944" y="3042"/>
                      <a:pt x="5372" y="19806"/>
                      <a:pt x="12357" y="26791"/>
                    </a:cubicBezTo>
                    <a:cubicBezTo>
                      <a:pt x="23533" y="36570"/>
                      <a:pt x="48679" y="58922"/>
                      <a:pt x="68237" y="88259"/>
                    </a:cubicBezTo>
                    <a:cubicBezTo>
                      <a:pt x="83604" y="112008"/>
                      <a:pt x="91986" y="138551"/>
                      <a:pt x="98971" y="146933"/>
                    </a:cubicBezTo>
                    <a:cubicBezTo>
                      <a:pt x="101764" y="151124"/>
                      <a:pt x="107353" y="158109"/>
                      <a:pt x="118529" y="153918"/>
                    </a:cubicBezTo>
                    <a:cubicBezTo>
                      <a:pt x="125514" y="151124"/>
                      <a:pt x="131102" y="142742"/>
                      <a:pt x="129704" y="132963"/>
                    </a:cubicBezTo>
                    <a:cubicBezTo>
                      <a:pt x="128308" y="123184"/>
                      <a:pt x="124117" y="98038"/>
                      <a:pt x="104559" y="67304"/>
                    </a:cubicBezTo>
                    <a:cubicBezTo>
                      <a:pt x="85001" y="36570"/>
                      <a:pt x="61252" y="18409"/>
                      <a:pt x="48679" y="14218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7" name="任意多边形: 形状 396">
                <a:extLst>
                  <a:ext uri="{FF2B5EF4-FFF2-40B4-BE49-F238E27FC236}">
                    <a16:creationId xmlns="" xmlns:a16="http://schemas.microsoft.com/office/drawing/2014/main" id="{38FA89AA-876B-4E07-9C7D-95868EFF368F}"/>
                  </a:ext>
                </a:extLst>
              </p:cNvPr>
              <p:cNvSpPr/>
              <p:nvPr/>
            </p:nvSpPr>
            <p:spPr>
              <a:xfrm>
                <a:off x="5019001" y="4792509"/>
                <a:ext cx="153670" cy="153670"/>
              </a:xfrm>
              <a:custGeom>
                <a:avLst/>
                <a:gdLst>
                  <a:gd name="connsiteX0" fmla="*/ 137834 w 153670"/>
                  <a:gd name="connsiteY0" fmla="*/ 143854 h 153670"/>
                  <a:gd name="connsiteX1" fmla="*/ 146216 w 153670"/>
                  <a:gd name="connsiteY1" fmla="*/ 121502 h 153670"/>
                  <a:gd name="connsiteX2" fmla="*/ 111291 w 153670"/>
                  <a:gd name="connsiteY2" fmla="*/ 58637 h 153670"/>
                  <a:gd name="connsiteX3" fmla="*/ 47029 w 153670"/>
                  <a:gd name="connsiteY3" fmla="*/ 12536 h 153670"/>
                  <a:gd name="connsiteX4" fmla="*/ 13501 w 153670"/>
                  <a:gd name="connsiteY4" fmla="*/ 29300 h 153670"/>
                  <a:gd name="connsiteX5" fmla="*/ 77763 w 153670"/>
                  <a:gd name="connsiteY5" fmla="*/ 83783 h 153670"/>
                  <a:gd name="connsiteX6" fmla="*/ 116879 w 153670"/>
                  <a:gd name="connsiteY6" fmla="*/ 138266 h 153670"/>
                  <a:gd name="connsiteX7" fmla="*/ 137834 w 153670"/>
                  <a:gd name="connsiteY7" fmla="*/ 143854 h 153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3670" h="153670">
                    <a:moveTo>
                      <a:pt x="137834" y="143854"/>
                    </a:moveTo>
                    <a:cubicBezTo>
                      <a:pt x="144819" y="139663"/>
                      <a:pt x="149010" y="131281"/>
                      <a:pt x="146216" y="121502"/>
                    </a:cubicBezTo>
                    <a:cubicBezTo>
                      <a:pt x="143422" y="111723"/>
                      <a:pt x="136437" y="87974"/>
                      <a:pt x="111291" y="58637"/>
                    </a:cubicBezTo>
                    <a:cubicBezTo>
                      <a:pt x="87542" y="30697"/>
                      <a:pt x="60999" y="15330"/>
                      <a:pt x="47029" y="12536"/>
                    </a:cubicBezTo>
                    <a:cubicBezTo>
                      <a:pt x="13501" y="4154"/>
                      <a:pt x="5119" y="23712"/>
                      <a:pt x="13501" y="29300"/>
                    </a:cubicBezTo>
                    <a:cubicBezTo>
                      <a:pt x="26074" y="37682"/>
                      <a:pt x="54014" y="55843"/>
                      <a:pt x="77763" y="83783"/>
                    </a:cubicBezTo>
                    <a:cubicBezTo>
                      <a:pt x="97321" y="106135"/>
                      <a:pt x="109894" y="129884"/>
                      <a:pt x="116879" y="138266"/>
                    </a:cubicBezTo>
                    <a:cubicBezTo>
                      <a:pt x="122467" y="143854"/>
                      <a:pt x="128055" y="149442"/>
                      <a:pt x="137834" y="143854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8" name="任意多边形: 形状 397">
                <a:extLst>
                  <a:ext uri="{FF2B5EF4-FFF2-40B4-BE49-F238E27FC236}">
                    <a16:creationId xmlns="" xmlns:a16="http://schemas.microsoft.com/office/drawing/2014/main" id="{11DC7BA6-EA97-4D78-8746-430A5536497D}"/>
                  </a:ext>
                </a:extLst>
              </p:cNvPr>
              <p:cNvSpPr/>
              <p:nvPr/>
            </p:nvSpPr>
            <p:spPr>
              <a:xfrm>
                <a:off x="5019359" y="4721651"/>
                <a:ext cx="167640" cy="139700"/>
              </a:xfrm>
              <a:custGeom>
                <a:avLst/>
                <a:gdLst>
                  <a:gd name="connsiteX0" fmla="*/ 158431 w 167640"/>
                  <a:gd name="connsiteY0" fmla="*/ 105746 h 139700"/>
                  <a:gd name="connsiteX1" fmla="*/ 115124 w 167640"/>
                  <a:gd name="connsiteY1" fmla="*/ 48469 h 139700"/>
                  <a:gd name="connsiteX2" fmla="*/ 45274 w 167640"/>
                  <a:gd name="connsiteY2" fmla="*/ 10749 h 139700"/>
                  <a:gd name="connsiteX3" fmla="*/ 14540 w 167640"/>
                  <a:gd name="connsiteY3" fmla="*/ 31704 h 139700"/>
                  <a:gd name="connsiteX4" fmla="*/ 87184 w 167640"/>
                  <a:gd name="connsiteY4" fmla="*/ 77806 h 139700"/>
                  <a:gd name="connsiteX5" fmla="*/ 134682 w 167640"/>
                  <a:gd name="connsiteY5" fmla="*/ 126701 h 139700"/>
                  <a:gd name="connsiteX6" fmla="*/ 154240 w 167640"/>
                  <a:gd name="connsiteY6" fmla="*/ 128098 h 139700"/>
                  <a:gd name="connsiteX7" fmla="*/ 158431 w 167640"/>
                  <a:gd name="connsiteY7" fmla="*/ 105746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640" h="139700">
                    <a:moveTo>
                      <a:pt x="158431" y="105746"/>
                    </a:moveTo>
                    <a:cubicBezTo>
                      <a:pt x="154240" y="95967"/>
                      <a:pt x="143064" y="73614"/>
                      <a:pt x="115124" y="48469"/>
                    </a:cubicBezTo>
                    <a:cubicBezTo>
                      <a:pt x="87184" y="23323"/>
                      <a:pt x="59244" y="12147"/>
                      <a:pt x="45274" y="10749"/>
                    </a:cubicBezTo>
                    <a:cubicBezTo>
                      <a:pt x="11746" y="7956"/>
                      <a:pt x="4761" y="27514"/>
                      <a:pt x="14540" y="31704"/>
                    </a:cubicBezTo>
                    <a:cubicBezTo>
                      <a:pt x="28510" y="38689"/>
                      <a:pt x="57846" y="52659"/>
                      <a:pt x="87184" y="77806"/>
                    </a:cubicBezTo>
                    <a:cubicBezTo>
                      <a:pt x="109536" y="97364"/>
                      <a:pt x="124903" y="119716"/>
                      <a:pt x="134682" y="126701"/>
                    </a:cubicBezTo>
                    <a:cubicBezTo>
                      <a:pt x="138873" y="130892"/>
                      <a:pt x="145858" y="135083"/>
                      <a:pt x="154240" y="128098"/>
                    </a:cubicBezTo>
                    <a:cubicBezTo>
                      <a:pt x="158431" y="123907"/>
                      <a:pt x="161225" y="114128"/>
                      <a:pt x="158431" y="105746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399" name="任意多边形: 形状 398">
                <a:extLst>
                  <a:ext uri="{FF2B5EF4-FFF2-40B4-BE49-F238E27FC236}">
                    <a16:creationId xmlns="" xmlns:a16="http://schemas.microsoft.com/office/drawing/2014/main" id="{3D97148D-53B2-46C4-A661-6FA47C6C18A8}"/>
                  </a:ext>
                </a:extLst>
              </p:cNvPr>
              <p:cNvSpPr/>
              <p:nvPr/>
            </p:nvSpPr>
            <p:spPr>
              <a:xfrm>
                <a:off x="5011506" y="4652073"/>
                <a:ext cx="167640" cy="111760"/>
              </a:xfrm>
              <a:custGeom>
                <a:avLst/>
                <a:gdLst>
                  <a:gd name="connsiteX0" fmla="*/ 166284 w 167640"/>
                  <a:gd name="connsiteY0" fmla="*/ 87313 h 111760"/>
                  <a:gd name="connsiteX1" fmla="*/ 115992 w 167640"/>
                  <a:gd name="connsiteY1" fmla="*/ 38418 h 111760"/>
                  <a:gd name="connsiteX2" fmla="*/ 41951 w 167640"/>
                  <a:gd name="connsiteY2" fmla="*/ 10478 h 111760"/>
                  <a:gd name="connsiteX3" fmla="*/ 15409 w 167640"/>
                  <a:gd name="connsiteY3" fmla="*/ 34227 h 111760"/>
                  <a:gd name="connsiteX4" fmla="*/ 92244 w 167640"/>
                  <a:gd name="connsiteY4" fmla="*/ 69152 h 111760"/>
                  <a:gd name="connsiteX5" fmla="*/ 145329 w 167640"/>
                  <a:gd name="connsiteY5" fmla="*/ 109665 h 111760"/>
                  <a:gd name="connsiteX6" fmla="*/ 164887 w 167640"/>
                  <a:gd name="connsiteY6" fmla="*/ 108268 h 111760"/>
                  <a:gd name="connsiteX7" fmla="*/ 166284 w 167640"/>
                  <a:gd name="connsiteY7" fmla="*/ 87313 h 11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640" h="111760">
                    <a:moveTo>
                      <a:pt x="166284" y="87313"/>
                    </a:moveTo>
                    <a:cubicBezTo>
                      <a:pt x="160696" y="78931"/>
                      <a:pt x="146726" y="59373"/>
                      <a:pt x="115992" y="38418"/>
                    </a:cubicBezTo>
                    <a:cubicBezTo>
                      <a:pt x="85259" y="17463"/>
                      <a:pt x="55921" y="10478"/>
                      <a:pt x="41951" y="10478"/>
                    </a:cubicBezTo>
                    <a:cubicBezTo>
                      <a:pt x="8424" y="10478"/>
                      <a:pt x="5629" y="31433"/>
                      <a:pt x="15409" y="34227"/>
                    </a:cubicBezTo>
                    <a:cubicBezTo>
                      <a:pt x="29379" y="38418"/>
                      <a:pt x="61509" y="49594"/>
                      <a:pt x="92244" y="69152"/>
                    </a:cubicBezTo>
                    <a:cubicBezTo>
                      <a:pt x="117389" y="84519"/>
                      <a:pt x="135550" y="104077"/>
                      <a:pt x="145329" y="109665"/>
                    </a:cubicBezTo>
                    <a:cubicBezTo>
                      <a:pt x="150917" y="112459"/>
                      <a:pt x="157902" y="116650"/>
                      <a:pt x="164887" y="108268"/>
                    </a:cubicBezTo>
                    <a:cubicBezTo>
                      <a:pt x="169079" y="104077"/>
                      <a:pt x="170475" y="95695"/>
                      <a:pt x="166284" y="87313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0" name="任意多边形: 形状 399">
                <a:extLst>
                  <a:ext uri="{FF2B5EF4-FFF2-40B4-BE49-F238E27FC236}">
                    <a16:creationId xmlns="" xmlns:a16="http://schemas.microsoft.com/office/drawing/2014/main" id="{8E4DB89F-DC8D-4FA5-A2C1-D06032358744}"/>
                  </a:ext>
                </a:extLst>
              </p:cNvPr>
              <p:cNvSpPr/>
              <p:nvPr/>
            </p:nvSpPr>
            <p:spPr>
              <a:xfrm>
                <a:off x="4995352" y="4587004"/>
                <a:ext cx="181610" cy="97790"/>
              </a:xfrm>
              <a:custGeom>
                <a:avLst/>
                <a:gdLst>
                  <a:gd name="connsiteX0" fmla="*/ 113985 w 181610"/>
                  <a:gd name="connsiteY0" fmla="*/ 28049 h 97790"/>
                  <a:gd name="connsiteX1" fmla="*/ 38547 w 181610"/>
                  <a:gd name="connsiteY1" fmla="*/ 11285 h 97790"/>
                  <a:gd name="connsiteX2" fmla="*/ 16195 w 181610"/>
                  <a:gd name="connsiteY2" fmla="*/ 36431 h 97790"/>
                  <a:gd name="connsiteX3" fmla="*/ 95824 w 181610"/>
                  <a:gd name="connsiteY3" fmla="*/ 60180 h 97790"/>
                  <a:gd name="connsiteX4" fmla="*/ 153101 w 181610"/>
                  <a:gd name="connsiteY4" fmla="*/ 92311 h 97790"/>
                  <a:gd name="connsiteX5" fmla="*/ 172659 w 181610"/>
                  <a:gd name="connsiteY5" fmla="*/ 89517 h 97790"/>
                  <a:gd name="connsiteX6" fmla="*/ 171262 w 181610"/>
                  <a:gd name="connsiteY6" fmla="*/ 68562 h 97790"/>
                  <a:gd name="connsiteX7" fmla="*/ 113985 w 181610"/>
                  <a:gd name="connsiteY7" fmla="*/ 28049 h 9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1610" h="97790">
                    <a:moveTo>
                      <a:pt x="113985" y="28049"/>
                    </a:moveTo>
                    <a:cubicBezTo>
                      <a:pt x="80457" y="12682"/>
                      <a:pt x="51120" y="8491"/>
                      <a:pt x="38547" y="11285"/>
                    </a:cubicBezTo>
                    <a:cubicBezTo>
                      <a:pt x="6416" y="15476"/>
                      <a:pt x="6416" y="35034"/>
                      <a:pt x="16195" y="36431"/>
                    </a:cubicBezTo>
                    <a:cubicBezTo>
                      <a:pt x="30165" y="39225"/>
                      <a:pt x="62296" y="44813"/>
                      <a:pt x="95824" y="60180"/>
                    </a:cubicBezTo>
                    <a:cubicBezTo>
                      <a:pt x="122367" y="72753"/>
                      <a:pt x="143322" y="88120"/>
                      <a:pt x="153101" y="92311"/>
                    </a:cubicBezTo>
                    <a:cubicBezTo>
                      <a:pt x="158689" y="95105"/>
                      <a:pt x="165674" y="97899"/>
                      <a:pt x="172659" y="89517"/>
                    </a:cubicBezTo>
                    <a:cubicBezTo>
                      <a:pt x="176850" y="83929"/>
                      <a:pt x="176850" y="75547"/>
                      <a:pt x="171262" y="68562"/>
                    </a:cubicBezTo>
                    <a:cubicBezTo>
                      <a:pt x="164277" y="60180"/>
                      <a:pt x="147513" y="43416"/>
                      <a:pt x="113985" y="28049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1" name="任意多边形: 形状 400">
                <a:extLst>
                  <a:ext uri="{FF2B5EF4-FFF2-40B4-BE49-F238E27FC236}">
                    <a16:creationId xmlns="" xmlns:a16="http://schemas.microsoft.com/office/drawing/2014/main" id="{5B2D0D99-0EDA-420F-A73F-E78EABAFB057}"/>
                  </a:ext>
                </a:extLst>
              </p:cNvPr>
              <p:cNvSpPr/>
              <p:nvPr/>
            </p:nvSpPr>
            <p:spPr>
              <a:xfrm>
                <a:off x="4977226" y="4524791"/>
                <a:ext cx="181610" cy="83820"/>
              </a:xfrm>
              <a:custGeom>
                <a:avLst/>
                <a:gdLst>
                  <a:gd name="connsiteX0" fmla="*/ 108362 w 181610"/>
                  <a:gd name="connsiteY0" fmla="*/ 20412 h 83820"/>
                  <a:gd name="connsiteX1" fmla="*/ 34321 w 181610"/>
                  <a:gd name="connsiteY1" fmla="*/ 12030 h 83820"/>
                  <a:gd name="connsiteX2" fmla="*/ 16160 w 181610"/>
                  <a:gd name="connsiteY2" fmla="*/ 38573 h 83820"/>
                  <a:gd name="connsiteX3" fmla="*/ 94392 w 181610"/>
                  <a:gd name="connsiteY3" fmla="*/ 52543 h 83820"/>
                  <a:gd name="connsiteX4" fmla="*/ 153066 w 181610"/>
                  <a:gd name="connsiteY4" fmla="*/ 76292 h 83820"/>
                  <a:gd name="connsiteX5" fmla="*/ 171227 w 181610"/>
                  <a:gd name="connsiteY5" fmla="*/ 70704 h 83820"/>
                  <a:gd name="connsiteX6" fmla="*/ 167036 w 181610"/>
                  <a:gd name="connsiteY6" fmla="*/ 51146 h 83820"/>
                  <a:gd name="connsiteX7" fmla="*/ 108362 w 181610"/>
                  <a:gd name="connsiteY7" fmla="*/ 20412 h 83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1610" h="83820">
                    <a:moveTo>
                      <a:pt x="108362" y="20412"/>
                    </a:moveTo>
                    <a:cubicBezTo>
                      <a:pt x="74834" y="9236"/>
                      <a:pt x="46894" y="9236"/>
                      <a:pt x="34321" y="12030"/>
                    </a:cubicBezTo>
                    <a:cubicBezTo>
                      <a:pt x="4984" y="19015"/>
                      <a:pt x="7778" y="37176"/>
                      <a:pt x="16160" y="38573"/>
                    </a:cubicBezTo>
                    <a:cubicBezTo>
                      <a:pt x="30130" y="39970"/>
                      <a:pt x="60864" y="41367"/>
                      <a:pt x="94392" y="52543"/>
                    </a:cubicBezTo>
                    <a:cubicBezTo>
                      <a:pt x="120935" y="60925"/>
                      <a:pt x="141890" y="73498"/>
                      <a:pt x="153066" y="76292"/>
                    </a:cubicBezTo>
                    <a:cubicBezTo>
                      <a:pt x="158654" y="77689"/>
                      <a:pt x="165639" y="80483"/>
                      <a:pt x="171227" y="70704"/>
                    </a:cubicBezTo>
                    <a:cubicBezTo>
                      <a:pt x="174021" y="65116"/>
                      <a:pt x="172624" y="56734"/>
                      <a:pt x="167036" y="51146"/>
                    </a:cubicBezTo>
                    <a:cubicBezTo>
                      <a:pt x="160051" y="45558"/>
                      <a:pt x="141890" y="31588"/>
                      <a:pt x="108362" y="20412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2" name="任意多边形: 形状 401">
                <a:extLst>
                  <a:ext uri="{FF2B5EF4-FFF2-40B4-BE49-F238E27FC236}">
                    <a16:creationId xmlns="" xmlns:a16="http://schemas.microsoft.com/office/drawing/2014/main" id="{E822765D-6448-4D57-B5D5-D929597FA732}"/>
                  </a:ext>
                </a:extLst>
              </p:cNvPr>
              <p:cNvSpPr/>
              <p:nvPr/>
            </p:nvSpPr>
            <p:spPr>
              <a:xfrm>
                <a:off x="4955575" y="4470271"/>
                <a:ext cx="167640" cy="69850"/>
              </a:xfrm>
              <a:custGeom>
                <a:avLst/>
                <a:gdLst>
                  <a:gd name="connsiteX0" fmla="*/ 159350 w 167640"/>
                  <a:gd name="connsiteY0" fmla="*/ 37214 h 69850"/>
                  <a:gd name="connsiteX1" fmla="*/ 100676 w 167640"/>
                  <a:gd name="connsiteY1" fmla="*/ 14862 h 69850"/>
                  <a:gd name="connsiteX2" fmla="*/ 30826 w 167640"/>
                  <a:gd name="connsiteY2" fmla="*/ 13464 h 69850"/>
                  <a:gd name="connsiteX3" fmla="*/ 16856 w 167640"/>
                  <a:gd name="connsiteY3" fmla="*/ 38610 h 69850"/>
                  <a:gd name="connsiteX4" fmla="*/ 92294 w 167640"/>
                  <a:gd name="connsiteY4" fmla="*/ 44199 h 69850"/>
                  <a:gd name="connsiteX5" fmla="*/ 149571 w 167640"/>
                  <a:gd name="connsiteY5" fmla="*/ 60962 h 69850"/>
                  <a:gd name="connsiteX6" fmla="*/ 164938 w 167640"/>
                  <a:gd name="connsiteY6" fmla="*/ 55374 h 69850"/>
                  <a:gd name="connsiteX7" fmla="*/ 159350 w 167640"/>
                  <a:gd name="connsiteY7" fmla="*/ 37214 h 69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640" h="69850">
                    <a:moveTo>
                      <a:pt x="159350" y="37214"/>
                    </a:moveTo>
                    <a:cubicBezTo>
                      <a:pt x="152365" y="31625"/>
                      <a:pt x="134204" y="21847"/>
                      <a:pt x="100676" y="14862"/>
                    </a:cubicBezTo>
                    <a:cubicBezTo>
                      <a:pt x="68545" y="7877"/>
                      <a:pt x="42002" y="10670"/>
                      <a:pt x="30826" y="13464"/>
                    </a:cubicBezTo>
                    <a:cubicBezTo>
                      <a:pt x="4283" y="23244"/>
                      <a:pt x="8474" y="38610"/>
                      <a:pt x="16856" y="38610"/>
                    </a:cubicBezTo>
                    <a:cubicBezTo>
                      <a:pt x="29429" y="38610"/>
                      <a:pt x="60163" y="37214"/>
                      <a:pt x="92294" y="44199"/>
                    </a:cubicBezTo>
                    <a:cubicBezTo>
                      <a:pt x="117440" y="49787"/>
                      <a:pt x="139792" y="59565"/>
                      <a:pt x="149571" y="60962"/>
                    </a:cubicBezTo>
                    <a:cubicBezTo>
                      <a:pt x="155159" y="62359"/>
                      <a:pt x="162144" y="63757"/>
                      <a:pt x="164938" y="55374"/>
                    </a:cubicBezTo>
                    <a:cubicBezTo>
                      <a:pt x="167732" y="48389"/>
                      <a:pt x="166335" y="41404"/>
                      <a:pt x="159350" y="37214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3" name="任意多边形: 形状 402">
                <a:extLst>
                  <a:ext uri="{FF2B5EF4-FFF2-40B4-BE49-F238E27FC236}">
                    <a16:creationId xmlns="" xmlns:a16="http://schemas.microsoft.com/office/drawing/2014/main" id="{2E9367B8-E252-44D8-BD67-34077BC46BF1}"/>
                  </a:ext>
                </a:extLst>
              </p:cNvPr>
              <p:cNvSpPr/>
              <p:nvPr/>
            </p:nvSpPr>
            <p:spPr>
              <a:xfrm>
                <a:off x="4909891" y="4371060"/>
                <a:ext cx="139700" cy="41910"/>
              </a:xfrm>
              <a:custGeom>
                <a:avLst/>
                <a:gdLst>
                  <a:gd name="connsiteX0" fmla="*/ 17836 w 139700"/>
                  <a:gd name="connsiteY0" fmla="*/ 44223 h 41910"/>
                  <a:gd name="connsiteX1" fmla="*/ 80701 w 139700"/>
                  <a:gd name="connsiteY1" fmla="*/ 37238 h 41910"/>
                  <a:gd name="connsiteX2" fmla="*/ 129596 w 139700"/>
                  <a:gd name="connsiteY2" fmla="*/ 42825 h 41910"/>
                  <a:gd name="connsiteX3" fmla="*/ 142169 w 139700"/>
                  <a:gd name="connsiteY3" fmla="*/ 35840 h 41910"/>
                  <a:gd name="connsiteX4" fmla="*/ 135184 w 139700"/>
                  <a:gd name="connsiteY4" fmla="*/ 21870 h 41910"/>
                  <a:gd name="connsiteX5" fmla="*/ 83495 w 139700"/>
                  <a:gd name="connsiteY5" fmla="*/ 10695 h 41910"/>
                  <a:gd name="connsiteX6" fmla="*/ 26218 w 139700"/>
                  <a:gd name="connsiteY6" fmla="*/ 20473 h 41910"/>
                  <a:gd name="connsiteX7" fmla="*/ 17836 w 139700"/>
                  <a:gd name="connsiteY7" fmla="*/ 44223 h 41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9700" h="41910">
                    <a:moveTo>
                      <a:pt x="17836" y="44223"/>
                    </a:moveTo>
                    <a:cubicBezTo>
                      <a:pt x="29012" y="41428"/>
                      <a:pt x="52761" y="37238"/>
                      <a:pt x="80701" y="37238"/>
                    </a:cubicBezTo>
                    <a:cubicBezTo>
                      <a:pt x="103053" y="37238"/>
                      <a:pt x="122611" y="42825"/>
                      <a:pt x="129596" y="42825"/>
                    </a:cubicBezTo>
                    <a:cubicBezTo>
                      <a:pt x="133787" y="42825"/>
                      <a:pt x="140772" y="42825"/>
                      <a:pt x="142169" y="35840"/>
                    </a:cubicBezTo>
                    <a:cubicBezTo>
                      <a:pt x="143566" y="31650"/>
                      <a:pt x="140772" y="24665"/>
                      <a:pt x="135184" y="21870"/>
                    </a:cubicBezTo>
                    <a:cubicBezTo>
                      <a:pt x="128199" y="19076"/>
                      <a:pt x="111435" y="12091"/>
                      <a:pt x="83495" y="10695"/>
                    </a:cubicBezTo>
                    <a:cubicBezTo>
                      <a:pt x="55555" y="9298"/>
                      <a:pt x="34600" y="14885"/>
                      <a:pt x="26218" y="20473"/>
                    </a:cubicBezTo>
                    <a:cubicBezTo>
                      <a:pt x="3866" y="33046"/>
                      <a:pt x="9454" y="45620"/>
                      <a:pt x="17836" y="44223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4" name="任意多边形: 形状 403">
                <a:extLst>
                  <a:ext uri="{FF2B5EF4-FFF2-40B4-BE49-F238E27FC236}">
                    <a16:creationId xmlns="" xmlns:a16="http://schemas.microsoft.com/office/drawing/2014/main" id="{9BC329F0-241B-4852-B6FA-514B1AB29C24}"/>
                  </a:ext>
                </a:extLst>
              </p:cNvPr>
              <p:cNvSpPr/>
              <p:nvPr/>
            </p:nvSpPr>
            <p:spPr>
              <a:xfrm>
                <a:off x="4888361" y="4333280"/>
                <a:ext cx="125730" cy="55880"/>
              </a:xfrm>
              <a:custGeom>
                <a:avLst/>
                <a:gdLst>
                  <a:gd name="connsiteX0" fmla="*/ 17014 w 125730"/>
                  <a:gd name="connsiteY0" fmla="*/ 45680 h 55880"/>
                  <a:gd name="connsiteX1" fmla="*/ 71497 w 125730"/>
                  <a:gd name="connsiteY1" fmla="*/ 34504 h 55880"/>
                  <a:gd name="connsiteX2" fmla="*/ 114804 w 125730"/>
                  <a:gd name="connsiteY2" fmla="*/ 35901 h 55880"/>
                  <a:gd name="connsiteX3" fmla="*/ 124584 w 125730"/>
                  <a:gd name="connsiteY3" fmla="*/ 27519 h 55880"/>
                  <a:gd name="connsiteX4" fmla="*/ 116201 w 125730"/>
                  <a:gd name="connsiteY4" fmla="*/ 16343 h 55880"/>
                  <a:gd name="connsiteX5" fmla="*/ 70100 w 125730"/>
                  <a:gd name="connsiteY5" fmla="*/ 10755 h 55880"/>
                  <a:gd name="connsiteX6" fmla="*/ 19809 w 125730"/>
                  <a:gd name="connsiteY6" fmla="*/ 24725 h 55880"/>
                  <a:gd name="connsiteX7" fmla="*/ 17014 w 125730"/>
                  <a:gd name="connsiteY7" fmla="*/ 45680 h 55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5730" h="55880">
                    <a:moveTo>
                      <a:pt x="17014" y="45680"/>
                    </a:moveTo>
                    <a:cubicBezTo>
                      <a:pt x="26794" y="42886"/>
                      <a:pt x="47749" y="35901"/>
                      <a:pt x="71497" y="34504"/>
                    </a:cubicBezTo>
                    <a:cubicBezTo>
                      <a:pt x="91055" y="33107"/>
                      <a:pt x="107819" y="35901"/>
                      <a:pt x="114804" y="35901"/>
                    </a:cubicBezTo>
                    <a:cubicBezTo>
                      <a:pt x="118995" y="35901"/>
                      <a:pt x="124584" y="34504"/>
                      <a:pt x="124584" y="27519"/>
                    </a:cubicBezTo>
                    <a:cubicBezTo>
                      <a:pt x="124584" y="23328"/>
                      <a:pt x="121789" y="17740"/>
                      <a:pt x="116201" y="16343"/>
                    </a:cubicBezTo>
                    <a:cubicBezTo>
                      <a:pt x="110614" y="13549"/>
                      <a:pt x="95246" y="9358"/>
                      <a:pt x="70100" y="10755"/>
                    </a:cubicBezTo>
                    <a:cubicBezTo>
                      <a:pt x="44954" y="12152"/>
                      <a:pt x="26794" y="19137"/>
                      <a:pt x="19809" y="24725"/>
                    </a:cubicBezTo>
                    <a:cubicBezTo>
                      <a:pt x="4441" y="35901"/>
                      <a:pt x="11426" y="47077"/>
                      <a:pt x="17014" y="45680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5" name="任意多边形: 形状 404">
                <a:extLst>
                  <a:ext uri="{FF2B5EF4-FFF2-40B4-BE49-F238E27FC236}">
                    <a16:creationId xmlns="" xmlns:a16="http://schemas.microsoft.com/office/drawing/2014/main" id="{C9AF5D1E-32DA-40B1-AD35-1DD1D30E6114}"/>
                  </a:ext>
                </a:extLst>
              </p:cNvPr>
              <p:cNvSpPr/>
              <p:nvPr/>
            </p:nvSpPr>
            <p:spPr>
              <a:xfrm>
                <a:off x="4869839" y="4297693"/>
                <a:ext cx="111760" cy="55880"/>
              </a:xfrm>
              <a:custGeom>
                <a:avLst/>
                <a:gdLst>
                  <a:gd name="connsiteX0" fmla="*/ 97004 w 111760"/>
                  <a:gd name="connsiteY0" fmla="*/ 32372 h 55880"/>
                  <a:gd name="connsiteX1" fmla="*/ 105386 w 111760"/>
                  <a:gd name="connsiteY1" fmla="*/ 23990 h 55880"/>
                  <a:gd name="connsiteX2" fmla="*/ 98401 w 111760"/>
                  <a:gd name="connsiteY2" fmla="*/ 14212 h 55880"/>
                  <a:gd name="connsiteX3" fmla="*/ 59285 w 111760"/>
                  <a:gd name="connsiteY3" fmla="*/ 11417 h 55880"/>
                  <a:gd name="connsiteX4" fmla="*/ 18771 w 111760"/>
                  <a:gd name="connsiteY4" fmla="*/ 26785 h 55880"/>
                  <a:gd name="connsiteX5" fmla="*/ 15978 w 111760"/>
                  <a:gd name="connsiteY5" fmla="*/ 47740 h 55880"/>
                  <a:gd name="connsiteX6" fmla="*/ 60681 w 111760"/>
                  <a:gd name="connsiteY6" fmla="*/ 33770 h 55880"/>
                  <a:gd name="connsiteX7" fmla="*/ 97004 w 111760"/>
                  <a:gd name="connsiteY7" fmla="*/ 32372 h 55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760" h="55880">
                    <a:moveTo>
                      <a:pt x="97004" y="32372"/>
                    </a:moveTo>
                    <a:cubicBezTo>
                      <a:pt x="99798" y="32372"/>
                      <a:pt x="105386" y="30975"/>
                      <a:pt x="105386" y="23990"/>
                    </a:cubicBezTo>
                    <a:cubicBezTo>
                      <a:pt x="105386" y="19800"/>
                      <a:pt x="102591" y="15608"/>
                      <a:pt x="98401" y="14212"/>
                    </a:cubicBezTo>
                    <a:cubicBezTo>
                      <a:pt x="92813" y="12815"/>
                      <a:pt x="80240" y="8623"/>
                      <a:pt x="59285" y="11417"/>
                    </a:cubicBezTo>
                    <a:cubicBezTo>
                      <a:pt x="38330" y="14212"/>
                      <a:pt x="24360" y="22593"/>
                      <a:pt x="18771" y="26785"/>
                    </a:cubicBezTo>
                    <a:cubicBezTo>
                      <a:pt x="4801" y="39357"/>
                      <a:pt x="11786" y="49137"/>
                      <a:pt x="15978" y="47740"/>
                    </a:cubicBezTo>
                    <a:cubicBezTo>
                      <a:pt x="22963" y="44945"/>
                      <a:pt x="41123" y="37960"/>
                      <a:pt x="60681" y="33770"/>
                    </a:cubicBezTo>
                    <a:cubicBezTo>
                      <a:pt x="76049" y="32372"/>
                      <a:pt x="91416" y="33770"/>
                      <a:pt x="97004" y="32372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6" name="任意多边形: 形状 405">
                <a:extLst>
                  <a:ext uri="{FF2B5EF4-FFF2-40B4-BE49-F238E27FC236}">
                    <a16:creationId xmlns="" xmlns:a16="http://schemas.microsoft.com/office/drawing/2014/main" id="{25F49965-F843-4C46-B81A-AA6647A7275A}"/>
                  </a:ext>
                </a:extLst>
              </p:cNvPr>
              <p:cNvSpPr/>
              <p:nvPr/>
            </p:nvSpPr>
            <p:spPr>
              <a:xfrm>
                <a:off x="4847553" y="4267082"/>
                <a:ext cx="97790" cy="55880"/>
              </a:xfrm>
              <a:custGeom>
                <a:avLst/>
                <a:gdLst>
                  <a:gd name="connsiteX0" fmla="*/ 15912 w 97790"/>
                  <a:gd name="connsiteY0" fmla="*/ 30852 h 55880"/>
                  <a:gd name="connsiteX1" fmla="*/ 15912 w 97790"/>
                  <a:gd name="connsiteY1" fmla="*/ 50410 h 55880"/>
                  <a:gd name="connsiteX2" fmla="*/ 52234 w 97790"/>
                  <a:gd name="connsiteY2" fmla="*/ 35043 h 55880"/>
                  <a:gd name="connsiteX3" fmla="*/ 82967 w 97790"/>
                  <a:gd name="connsiteY3" fmla="*/ 30852 h 55880"/>
                  <a:gd name="connsiteX4" fmla="*/ 88556 w 97790"/>
                  <a:gd name="connsiteY4" fmla="*/ 22470 h 55880"/>
                  <a:gd name="connsiteX5" fmla="*/ 81571 w 97790"/>
                  <a:gd name="connsiteY5" fmla="*/ 12691 h 55880"/>
                  <a:gd name="connsiteX6" fmla="*/ 48042 w 97790"/>
                  <a:gd name="connsiteY6" fmla="*/ 12691 h 55880"/>
                  <a:gd name="connsiteX7" fmla="*/ 15912 w 97790"/>
                  <a:gd name="connsiteY7" fmla="*/ 30852 h 55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7790" h="55880">
                    <a:moveTo>
                      <a:pt x="15912" y="30852"/>
                    </a:moveTo>
                    <a:cubicBezTo>
                      <a:pt x="6132" y="43425"/>
                      <a:pt x="11721" y="51807"/>
                      <a:pt x="15912" y="50410"/>
                    </a:cubicBezTo>
                    <a:cubicBezTo>
                      <a:pt x="21499" y="46219"/>
                      <a:pt x="35469" y="39234"/>
                      <a:pt x="52234" y="35043"/>
                    </a:cubicBezTo>
                    <a:cubicBezTo>
                      <a:pt x="64807" y="32249"/>
                      <a:pt x="78777" y="32249"/>
                      <a:pt x="82967" y="30852"/>
                    </a:cubicBezTo>
                    <a:cubicBezTo>
                      <a:pt x="85762" y="29455"/>
                      <a:pt x="89952" y="29455"/>
                      <a:pt x="88556" y="22470"/>
                    </a:cubicBezTo>
                    <a:cubicBezTo>
                      <a:pt x="88556" y="18279"/>
                      <a:pt x="85762" y="14088"/>
                      <a:pt x="81571" y="12691"/>
                    </a:cubicBezTo>
                    <a:cubicBezTo>
                      <a:pt x="77379" y="11294"/>
                      <a:pt x="66204" y="8500"/>
                      <a:pt x="48042" y="12691"/>
                    </a:cubicBezTo>
                    <a:cubicBezTo>
                      <a:pt x="31279" y="18279"/>
                      <a:pt x="20102" y="25264"/>
                      <a:pt x="15912" y="30852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7" name="任意多边形: 形状 406">
                <a:extLst>
                  <a:ext uri="{FF2B5EF4-FFF2-40B4-BE49-F238E27FC236}">
                    <a16:creationId xmlns="" xmlns:a16="http://schemas.microsoft.com/office/drawing/2014/main" id="{D64748C0-578C-4D7D-8BB6-8819EAC22FF2}"/>
                  </a:ext>
                </a:extLst>
              </p:cNvPr>
              <p:cNvSpPr/>
              <p:nvPr/>
            </p:nvSpPr>
            <p:spPr>
              <a:xfrm>
                <a:off x="4827262" y="4244150"/>
                <a:ext cx="69850" cy="55880"/>
              </a:xfrm>
              <a:custGeom>
                <a:avLst/>
                <a:gdLst>
                  <a:gd name="connsiteX0" fmla="*/ 15248 w 69850"/>
                  <a:gd name="connsiteY0" fmla="*/ 45403 h 55880"/>
                  <a:gd name="connsiteX1" fmla="*/ 43188 w 69850"/>
                  <a:gd name="connsiteY1" fmla="*/ 31433 h 55880"/>
                  <a:gd name="connsiteX2" fmla="*/ 68333 w 69850"/>
                  <a:gd name="connsiteY2" fmla="*/ 25845 h 55880"/>
                  <a:gd name="connsiteX3" fmla="*/ 72525 w 69850"/>
                  <a:gd name="connsiteY3" fmla="*/ 18860 h 55880"/>
                  <a:gd name="connsiteX4" fmla="*/ 65540 w 69850"/>
                  <a:gd name="connsiteY4" fmla="*/ 11875 h 55880"/>
                  <a:gd name="connsiteX5" fmla="*/ 38997 w 69850"/>
                  <a:gd name="connsiteY5" fmla="*/ 13271 h 55880"/>
                  <a:gd name="connsiteX6" fmla="*/ 13851 w 69850"/>
                  <a:gd name="connsiteY6" fmla="*/ 28638 h 55880"/>
                  <a:gd name="connsiteX7" fmla="*/ 15248 w 69850"/>
                  <a:gd name="connsiteY7" fmla="*/ 45403 h 55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850" h="55880">
                    <a:moveTo>
                      <a:pt x="15248" y="45403"/>
                    </a:moveTo>
                    <a:cubicBezTo>
                      <a:pt x="19438" y="42608"/>
                      <a:pt x="30615" y="35623"/>
                      <a:pt x="43188" y="31433"/>
                    </a:cubicBezTo>
                    <a:cubicBezTo>
                      <a:pt x="52967" y="28638"/>
                      <a:pt x="64143" y="27241"/>
                      <a:pt x="68333" y="25845"/>
                    </a:cubicBezTo>
                    <a:cubicBezTo>
                      <a:pt x="69731" y="24448"/>
                      <a:pt x="73922" y="24448"/>
                      <a:pt x="72525" y="18860"/>
                    </a:cubicBezTo>
                    <a:cubicBezTo>
                      <a:pt x="72525" y="16065"/>
                      <a:pt x="69731" y="11875"/>
                      <a:pt x="65540" y="11875"/>
                    </a:cubicBezTo>
                    <a:cubicBezTo>
                      <a:pt x="61348" y="10478"/>
                      <a:pt x="52967" y="9080"/>
                      <a:pt x="38997" y="13271"/>
                    </a:cubicBezTo>
                    <a:cubicBezTo>
                      <a:pt x="25027" y="17463"/>
                      <a:pt x="16645" y="24448"/>
                      <a:pt x="13851" y="28638"/>
                    </a:cubicBezTo>
                    <a:cubicBezTo>
                      <a:pt x="6866" y="41211"/>
                      <a:pt x="12453" y="48196"/>
                      <a:pt x="15248" y="45403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8" name="任意多边形: 形状 407">
                <a:extLst>
                  <a:ext uri="{FF2B5EF4-FFF2-40B4-BE49-F238E27FC236}">
                    <a16:creationId xmlns="" xmlns:a16="http://schemas.microsoft.com/office/drawing/2014/main" id="{2E2A9652-7A24-4685-99A0-2485B01E70D6}"/>
                  </a:ext>
                </a:extLst>
              </p:cNvPr>
              <p:cNvSpPr/>
              <p:nvPr/>
            </p:nvSpPr>
            <p:spPr>
              <a:xfrm>
                <a:off x="4932011" y="5062816"/>
                <a:ext cx="83820" cy="167640"/>
              </a:xfrm>
              <a:custGeom>
                <a:avLst/>
                <a:gdLst>
                  <a:gd name="connsiteX0" fmla="*/ 39023 w 83820"/>
                  <a:gd name="connsiteY0" fmla="*/ 152947 h 167640"/>
                  <a:gd name="connsiteX1" fmla="*/ 52993 w 83820"/>
                  <a:gd name="connsiteY1" fmla="*/ 165519 h 167640"/>
                  <a:gd name="connsiteX2" fmla="*/ 71154 w 83820"/>
                  <a:gd name="connsiteY2" fmla="*/ 152947 h 167640"/>
                  <a:gd name="connsiteX3" fmla="*/ 75344 w 83820"/>
                  <a:gd name="connsiteY3" fmla="*/ 88684 h 167640"/>
                  <a:gd name="connsiteX4" fmla="*/ 47404 w 83820"/>
                  <a:gd name="connsiteY4" fmla="*/ 23026 h 167640"/>
                  <a:gd name="connsiteX5" fmla="*/ 11083 w 83820"/>
                  <a:gd name="connsiteY5" fmla="*/ 20232 h 167640"/>
                  <a:gd name="connsiteX6" fmla="*/ 34832 w 83820"/>
                  <a:gd name="connsiteY6" fmla="*/ 92876 h 167640"/>
                  <a:gd name="connsiteX7" fmla="*/ 39023 w 83820"/>
                  <a:gd name="connsiteY7" fmla="*/ 152947 h 16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" h="167640">
                    <a:moveTo>
                      <a:pt x="39023" y="152947"/>
                    </a:moveTo>
                    <a:cubicBezTo>
                      <a:pt x="40419" y="158534"/>
                      <a:pt x="41817" y="165519"/>
                      <a:pt x="52993" y="165519"/>
                    </a:cubicBezTo>
                    <a:cubicBezTo>
                      <a:pt x="59978" y="165519"/>
                      <a:pt x="68359" y="159932"/>
                      <a:pt x="71154" y="152947"/>
                    </a:cubicBezTo>
                    <a:cubicBezTo>
                      <a:pt x="73948" y="143168"/>
                      <a:pt x="80933" y="122213"/>
                      <a:pt x="75344" y="88684"/>
                    </a:cubicBezTo>
                    <a:cubicBezTo>
                      <a:pt x="71154" y="55157"/>
                      <a:pt x="57184" y="31408"/>
                      <a:pt x="47404" y="23026"/>
                    </a:cubicBezTo>
                    <a:cubicBezTo>
                      <a:pt x="25053" y="2071"/>
                      <a:pt x="6892" y="11849"/>
                      <a:pt x="11083" y="20232"/>
                    </a:cubicBezTo>
                    <a:cubicBezTo>
                      <a:pt x="16671" y="32804"/>
                      <a:pt x="29244" y="59348"/>
                      <a:pt x="34832" y="92876"/>
                    </a:cubicBezTo>
                    <a:cubicBezTo>
                      <a:pt x="40419" y="119419"/>
                      <a:pt x="37626" y="143168"/>
                      <a:pt x="39023" y="152947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09" name="任意多边形: 形状 408">
                <a:extLst>
                  <a:ext uri="{FF2B5EF4-FFF2-40B4-BE49-F238E27FC236}">
                    <a16:creationId xmlns="" xmlns:a16="http://schemas.microsoft.com/office/drawing/2014/main" id="{BEE7749B-5A7E-4BDD-A972-3E4C5E11140F}"/>
                  </a:ext>
                </a:extLst>
              </p:cNvPr>
              <p:cNvSpPr/>
              <p:nvPr/>
            </p:nvSpPr>
            <p:spPr>
              <a:xfrm>
                <a:off x="4894612" y="5115697"/>
                <a:ext cx="69850" cy="167640"/>
              </a:xfrm>
              <a:custGeom>
                <a:avLst/>
                <a:gdLst>
                  <a:gd name="connsiteX0" fmla="*/ 30321 w 69850"/>
                  <a:gd name="connsiteY0" fmla="*/ 164328 h 167640"/>
                  <a:gd name="connsiteX1" fmla="*/ 49879 w 69850"/>
                  <a:gd name="connsiteY1" fmla="*/ 154549 h 167640"/>
                  <a:gd name="connsiteX2" fmla="*/ 62453 w 69850"/>
                  <a:gd name="connsiteY2" fmla="*/ 93081 h 167640"/>
                  <a:gd name="connsiteX3" fmla="*/ 44291 w 69850"/>
                  <a:gd name="connsiteY3" fmla="*/ 26025 h 167640"/>
                  <a:gd name="connsiteX4" fmla="*/ 10763 w 69850"/>
                  <a:gd name="connsiteY4" fmla="*/ 19040 h 167640"/>
                  <a:gd name="connsiteX5" fmla="*/ 23336 w 69850"/>
                  <a:gd name="connsiteY5" fmla="*/ 91684 h 167640"/>
                  <a:gd name="connsiteX6" fmla="*/ 19146 w 69850"/>
                  <a:gd name="connsiteY6" fmla="*/ 150358 h 167640"/>
                  <a:gd name="connsiteX7" fmla="*/ 30321 w 69850"/>
                  <a:gd name="connsiteY7" fmla="*/ 164328 h 16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850" h="167640">
                    <a:moveTo>
                      <a:pt x="30321" y="164328"/>
                    </a:moveTo>
                    <a:cubicBezTo>
                      <a:pt x="37306" y="165725"/>
                      <a:pt x="45688" y="161534"/>
                      <a:pt x="49879" y="154549"/>
                    </a:cubicBezTo>
                    <a:cubicBezTo>
                      <a:pt x="54071" y="146167"/>
                      <a:pt x="62453" y="126609"/>
                      <a:pt x="62453" y="93081"/>
                    </a:cubicBezTo>
                    <a:cubicBezTo>
                      <a:pt x="62453" y="60950"/>
                      <a:pt x="52673" y="35804"/>
                      <a:pt x="44291" y="26025"/>
                    </a:cubicBezTo>
                    <a:cubicBezTo>
                      <a:pt x="26131" y="2276"/>
                      <a:pt x="7969" y="10658"/>
                      <a:pt x="10763" y="19040"/>
                    </a:cubicBezTo>
                    <a:cubicBezTo>
                      <a:pt x="14954" y="31613"/>
                      <a:pt x="23336" y="59553"/>
                      <a:pt x="23336" y="91684"/>
                    </a:cubicBezTo>
                    <a:cubicBezTo>
                      <a:pt x="23336" y="116830"/>
                      <a:pt x="17748" y="140579"/>
                      <a:pt x="19146" y="150358"/>
                    </a:cubicBezTo>
                    <a:cubicBezTo>
                      <a:pt x="19146" y="155946"/>
                      <a:pt x="19146" y="162931"/>
                      <a:pt x="30321" y="164328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0" name="任意多边形: 形状 409">
                <a:extLst>
                  <a:ext uri="{FF2B5EF4-FFF2-40B4-BE49-F238E27FC236}">
                    <a16:creationId xmlns="" xmlns:a16="http://schemas.microsoft.com/office/drawing/2014/main" id="{3A8DDDA5-D059-4181-89B3-97E759D654FB}"/>
                  </a:ext>
                </a:extLst>
              </p:cNvPr>
              <p:cNvSpPr/>
              <p:nvPr/>
            </p:nvSpPr>
            <p:spPr>
              <a:xfrm>
                <a:off x="4840359" y="5166547"/>
                <a:ext cx="69850" cy="153670"/>
              </a:xfrm>
              <a:custGeom>
                <a:avLst/>
                <a:gdLst>
                  <a:gd name="connsiteX0" fmla="*/ 10533 w 69850"/>
                  <a:gd name="connsiteY0" fmla="*/ 141418 h 153670"/>
                  <a:gd name="connsiteX1" fmla="*/ 20312 w 69850"/>
                  <a:gd name="connsiteY1" fmla="*/ 155388 h 153670"/>
                  <a:gd name="connsiteX2" fmla="*/ 39870 w 69850"/>
                  <a:gd name="connsiteY2" fmla="*/ 148403 h 153670"/>
                  <a:gd name="connsiteX3" fmla="*/ 59428 w 69850"/>
                  <a:gd name="connsiteY3" fmla="*/ 92523 h 153670"/>
                  <a:gd name="connsiteX4" fmla="*/ 49649 w 69850"/>
                  <a:gd name="connsiteY4" fmla="*/ 28261 h 153670"/>
                  <a:gd name="connsiteX5" fmla="*/ 17518 w 69850"/>
                  <a:gd name="connsiteY5" fmla="*/ 17085 h 153670"/>
                  <a:gd name="connsiteX6" fmla="*/ 21709 w 69850"/>
                  <a:gd name="connsiteY6" fmla="*/ 86935 h 153670"/>
                  <a:gd name="connsiteX7" fmla="*/ 10533 w 69850"/>
                  <a:gd name="connsiteY7" fmla="*/ 141418 h 153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850" h="153670">
                    <a:moveTo>
                      <a:pt x="10533" y="141418"/>
                    </a:moveTo>
                    <a:cubicBezTo>
                      <a:pt x="10533" y="147006"/>
                      <a:pt x="9136" y="152594"/>
                      <a:pt x="20312" y="155388"/>
                    </a:cubicBezTo>
                    <a:cubicBezTo>
                      <a:pt x="27297" y="158182"/>
                      <a:pt x="35679" y="155388"/>
                      <a:pt x="39870" y="148403"/>
                    </a:cubicBezTo>
                    <a:cubicBezTo>
                      <a:pt x="45458" y="141418"/>
                      <a:pt x="55237" y="123257"/>
                      <a:pt x="59428" y="92523"/>
                    </a:cubicBezTo>
                    <a:cubicBezTo>
                      <a:pt x="63619" y="61789"/>
                      <a:pt x="56634" y="38040"/>
                      <a:pt x="49649" y="28261"/>
                    </a:cubicBezTo>
                    <a:cubicBezTo>
                      <a:pt x="34282" y="4512"/>
                      <a:pt x="16121" y="8703"/>
                      <a:pt x="17518" y="17085"/>
                    </a:cubicBezTo>
                    <a:cubicBezTo>
                      <a:pt x="20312" y="29658"/>
                      <a:pt x="24503" y="56201"/>
                      <a:pt x="21709" y="86935"/>
                    </a:cubicBezTo>
                    <a:cubicBezTo>
                      <a:pt x="18915" y="112081"/>
                      <a:pt x="10533" y="133036"/>
                      <a:pt x="10533" y="141418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1" name="任意多边形: 形状 410">
                <a:extLst>
                  <a:ext uri="{FF2B5EF4-FFF2-40B4-BE49-F238E27FC236}">
                    <a16:creationId xmlns="" xmlns:a16="http://schemas.microsoft.com/office/drawing/2014/main" id="{7C5E4F68-4103-43C5-974C-4834A083647E}"/>
                  </a:ext>
                </a:extLst>
              </p:cNvPr>
              <p:cNvSpPr/>
              <p:nvPr/>
            </p:nvSpPr>
            <p:spPr>
              <a:xfrm>
                <a:off x="4773289" y="5215998"/>
                <a:ext cx="69850" cy="139700"/>
              </a:xfrm>
              <a:custGeom>
                <a:avLst/>
                <a:gdLst>
                  <a:gd name="connsiteX0" fmla="*/ 18929 w 69850"/>
                  <a:gd name="connsiteY0" fmla="*/ 139465 h 139700"/>
                  <a:gd name="connsiteX1" fmla="*/ 38486 w 69850"/>
                  <a:gd name="connsiteY1" fmla="*/ 135274 h 139700"/>
                  <a:gd name="connsiteX2" fmla="*/ 62236 w 69850"/>
                  <a:gd name="connsiteY2" fmla="*/ 87776 h 139700"/>
                  <a:gd name="connsiteX3" fmla="*/ 59441 w 69850"/>
                  <a:gd name="connsiteY3" fmla="*/ 29102 h 139700"/>
                  <a:gd name="connsiteX4" fmla="*/ 28708 w 69850"/>
                  <a:gd name="connsiteY4" fmla="*/ 16529 h 139700"/>
                  <a:gd name="connsiteX5" fmla="*/ 25914 w 69850"/>
                  <a:gd name="connsiteY5" fmla="*/ 79394 h 139700"/>
                  <a:gd name="connsiteX6" fmla="*/ 10546 w 69850"/>
                  <a:gd name="connsiteY6" fmla="*/ 126892 h 139700"/>
                  <a:gd name="connsiteX7" fmla="*/ 18929 w 69850"/>
                  <a:gd name="connsiteY7" fmla="*/ 139465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850" h="139700">
                    <a:moveTo>
                      <a:pt x="18929" y="139465"/>
                    </a:moveTo>
                    <a:cubicBezTo>
                      <a:pt x="25914" y="142259"/>
                      <a:pt x="34296" y="140862"/>
                      <a:pt x="38486" y="135274"/>
                    </a:cubicBezTo>
                    <a:cubicBezTo>
                      <a:pt x="44075" y="129686"/>
                      <a:pt x="56648" y="114319"/>
                      <a:pt x="62236" y="87776"/>
                    </a:cubicBezTo>
                    <a:cubicBezTo>
                      <a:pt x="69221" y="61233"/>
                      <a:pt x="63633" y="37484"/>
                      <a:pt x="59441" y="29102"/>
                    </a:cubicBezTo>
                    <a:cubicBezTo>
                      <a:pt x="46869" y="5353"/>
                      <a:pt x="27311" y="8147"/>
                      <a:pt x="28708" y="16529"/>
                    </a:cubicBezTo>
                    <a:cubicBezTo>
                      <a:pt x="30105" y="27705"/>
                      <a:pt x="32899" y="52851"/>
                      <a:pt x="25914" y="79394"/>
                    </a:cubicBezTo>
                    <a:cubicBezTo>
                      <a:pt x="21723" y="100349"/>
                      <a:pt x="11944" y="118510"/>
                      <a:pt x="10546" y="126892"/>
                    </a:cubicBezTo>
                    <a:cubicBezTo>
                      <a:pt x="10546" y="129686"/>
                      <a:pt x="9150" y="135274"/>
                      <a:pt x="18929" y="139465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2" name="任意多边形: 形状 411">
                <a:extLst>
                  <a:ext uri="{FF2B5EF4-FFF2-40B4-BE49-F238E27FC236}">
                    <a16:creationId xmlns="" xmlns:a16="http://schemas.microsoft.com/office/drawing/2014/main" id="{DF2E7848-07BB-4FAE-AC63-8816F70D019A}"/>
                  </a:ext>
                </a:extLst>
              </p:cNvPr>
              <p:cNvSpPr/>
              <p:nvPr/>
            </p:nvSpPr>
            <p:spPr>
              <a:xfrm>
                <a:off x="4704175" y="5254261"/>
                <a:ext cx="69850" cy="125730"/>
              </a:xfrm>
              <a:custGeom>
                <a:avLst/>
                <a:gdLst>
                  <a:gd name="connsiteX0" fmla="*/ 37750 w 69850"/>
                  <a:gd name="connsiteY0" fmla="*/ 123554 h 125730"/>
                  <a:gd name="connsiteX1" fmla="*/ 64294 w 69850"/>
                  <a:gd name="connsiteY1" fmla="*/ 83042 h 125730"/>
                  <a:gd name="connsiteX2" fmla="*/ 65690 w 69850"/>
                  <a:gd name="connsiteY2" fmla="*/ 29955 h 125730"/>
                  <a:gd name="connsiteX3" fmla="*/ 37750 w 69850"/>
                  <a:gd name="connsiteY3" fmla="*/ 14589 h 125730"/>
                  <a:gd name="connsiteX4" fmla="*/ 30765 w 69850"/>
                  <a:gd name="connsiteY4" fmla="*/ 71865 h 125730"/>
                  <a:gd name="connsiteX5" fmla="*/ 11208 w 69850"/>
                  <a:gd name="connsiteY5" fmla="*/ 112379 h 125730"/>
                  <a:gd name="connsiteX6" fmla="*/ 16795 w 69850"/>
                  <a:gd name="connsiteY6" fmla="*/ 127745 h 125730"/>
                  <a:gd name="connsiteX7" fmla="*/ 37750 w 69850"/>
                  <a:gd name="connsiteY7" fmla="*/ 123554 h 125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850" h="125730">
                    <a:moveTo>
                      <a:pt x="37750" y="123554"/>
                    </a:moveTo>
                    <a:cubicBezTo>
                      <a:pt x="43339" y="119364"/>
                      <a:pt x="55912" y="106790"/>
                      <a:pt x="64294" y="83042"/>
                    </a:cubicBezTo>
                    <a:cubicBezTo>
                      <a:pt x="72675" y="59292"/>
                      <a:pt x="69882" y="38337"/>
                      <a:pt x="65690" y="29955"/>
                    </a:cubicBezTo>
                    <a:cubicBezTo>
                      <a:pt x="55912" y="7604"/>
                      <a:pt x="37750" y="7604"/>
                      <a:pt x="37750" y="14589"/>
                    </a:cubicBezTo>
                    <a:cubicBezTo>
                      <a:pt x="37750" y="24367"/>
                      <a:pt x="37750" y="48117"/>
                      <a:pt x="30765" y="71865"/>
                    </a:cubicBezTo>
                    <a:cubicBezTo>
                      <a:pt x="25178" y="90027"/>
                      <a:pt x="14002" y="105394"/>
                      <a:pt x="11208" y="112379"/>
                    </a:cubicBezTo>
                    <a:cubicBezTo>
                      <a:pt x="9810" y="116569"/>
                      <a:pt x="9810" y="122157"/>
                      <a:pt x="16795" y="127745"/>
                    </a:cubicBezTo>
                    <a:cubicBezTo>
                      <a:pt x="23780" y="129142"/>
                      <a:pt x="32163" y="127745"/>
                      <a:pt x="37750" y="123554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3" name="任意多边形: 形状 412">
                <a:extLst>
                  <a:ext uri="{FF2B5EF4-FFF2-40B4-BE49-F238E27FC236}">
                    <a16:creationId xmlns="" xmlns:a16="http://schemas.microsoft.com/office/drawing/2014/main" id="{20D7E861-F4E9-4702-8264-BA506C8E1396}"/>
                  </a:ext>
                </a:extLst>
              </p:cNvPr>
              <p:cNvSpPr/>
              <p:nvPr/>
            </p:nvSpPr>
            <p:spPr>
              <a:xfrm>
                <a:off x="4967865" y="5000399"/>
                <a:ext cx="307340" cy="195580"/>
              </a:xfrm>
              <a:custGeom>
                <a:avLst/>
                <a:gdLst>
                  <a:gd name="connsiteX0" fmla="*/ 276981 w 307340"/>
                  <a:gd name="connsiteY0" fmla="*/ 148309 h 195580"/>
                  <a:gd name="connsiteX1" fmla="*/ 180588 w 307340"/>
                  <a:gd name="connsiteY1" fmla="*/ 131544 h 195580"/>
                  <a:gd name="connsiteX2" fmla="*/ 95371 w 307340"/>
                  <a:gd name="connsiteY2" fmla="*/ 151102 h 195580"/>
                  <a:gd name="connsiteX3" fmla="*/ 86990 w 307340"/>
                  <a:gd name="connsiteY3" fmla="*/ 158087 h 195580"/>
                  <a:gd name="connsiteX4" fmla="*/ 91180 w 307340"/>
                  <a:gd name="connsiteY4" fmla="*/ 149706 h 195580"/>
                  <a:gd name="connsiteX5" fmla="*/ 86990 w 307340"/>
                  <a:gd name="connsiteY5" fmla="*/ 82649 h 195580"/>
                  <a:gd name="connsiteX6" fmla="*/ 49270 w 307340"/>
                  <a:gd name="connsiteY6" fmla="*/ 19784 h 195580"/>
                  <a:gd name="connsiteX7" fmla="*/ 11551 w 307340"/>
                  <a:gd name="connsiteY7" fmla="*/ 22579 h 195580"/>
                  <a:gd name="connsiteX8" fmla="*/ 46476 w 307340"/>
                  <a:gd name="connsiteY8" fmla="*/ 93826 h 195580"/>
                  <a:gd name="connsiteX9" fmla="*/ 59050 w 307340"/>
                  <a:gd name="connsiteY9" fmla="*/ 155294 h 195580"/>
                  <a:gd name="connsiteX10" fmla="*/ 75813 w 307340"/>
                  <a:gd name="connsiteY10" fmla="*/ 166469 h 195580"/>
                  <a:gd name="connsiteX11" fmla="*/ 88386 w 307340"/>
                  <a:gd name="connsiteY11" fmla="*/ 159484 h 195580"/>
                  <a:gd name="connsiteX12" fmla="*/ 84195 w 307340"/>
                  <a:gd name="connsiteY12" fmla="*/ 176249 h 195580"/>
                  <a:gd name="connsiteX13" fmla="*/ 105150 w 307340"/>
                  <a:gd name="connsiteY13" fmla="*/ 188821 h 195580"/>
                  <a:gd name="connsiteX14" fmla="*/ 187573 w 307340"/>
                  <a:gd name="connsiteY14" fmla="*/ 179042 h 195580"/>
                  <a:gd name="connsiteX15" fmla="*/ 292348 w 307340"/>
                  <a:gd name="connsiteY15" fmla="*/ 188821 h 195580"/>
                  <a:gd name="connsiteX16" fmla="*/ 276981 w 307340"/>
                  <a:gd name="connsiteY16" fmla="*/ 148309 h 19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07340" h="195580">
                    <a:moveTo>
                      <a:pt x="276981" y="148309"/>
                    </a:moveTo>
                    <a:cubicBezTo>
                      <a:pt x="263011" y="139926"/>
                      <a:pt x="226690" y="130147"/>
                      <a:pt x="180588" y="131544"/>
                    </a:cubicBezTo>
                    <a:cubicBezTo>
                      <a:pt x="133090" y="134339"/>
                      <a:pt x="106547" y="145514"/>
                      <a:pt x="95371" y="151102"/>
                    </a:cubicBezTo>
                    <a:cubicBezTo>
                      <a:pt x="91180" y="152499"/>
                      <a:pt x="88386" y="155294"/>
                      <a:pt x="86990" y="158087"/>
                    </a:cubicBezTo>
                    <a:cubicBezTo>
                      <a:pt x="88386" y="155294"/>
                      <a:pt x="89783" y="152499"/>
                      <a:pt x="91180" y="149706"/>
                    </a:cubicBezTo>
                    <a:cubicBezTo>
                      <a:pt x="92577" y="139926"/>
                      <a:pt x="96768" y="117574"/>
                      <a:pt x="86990" y="82649"/>
                    </a:cubicBezTo>
                    <a:cubicBezTo>
                      <a:pt x="77210" y="49121"/>
                      <a:pt x="59050" y="26769"/>
                      <a:pt x="49270" y="19784"/>
                    </a:cubicBezTo>
                    <a:cubicBezTo>
                      <a:pt x="22727" y="1624"/>
                      <a:pt x="5963" y="14196"/>
                      <a:pt x="11551" y="22579"/>
                    </a:cubicBezTo>
                    <a:cubicBezTo>
                      <a:pt x="19933" y="33754"/>
                      <a:pt x="36697" y="60297"/>
                      <a:pt x="46476" y="93826"/>
                    </a:cubicBezTo>
                    <a:cubicBezTo>
                      <a:pt x="54858" y="120369"/>
                      <a:pt x="54858" y="145514"/>
                      <a:pt x="59050" y="155294"/>
                    </a:cubicBezTo>
                    <a:cubicBezTo>
                      <a:pt x="60446" y="160881"/>
                      <a:pt x="63240" y="167866"/>
                      <a:pt x="75813" y="166469"/>
                    </a:cubicBezTo>
                    <a:cubicBezTo>
                      <a:pt x="80005" y="165072"/>
                      <a:pt x="85592" y="163676"/>
                      <a:pt x="88386" y="159484"/>
                    </a:cubicBezTo>
                    <a:cubicBezTo>
                      <a:pt x="84195" y="165072"/>
                      <a:pt x="82798" y="170661"/>
                      <a:pt x="84195" y="176249"/>
                    </a:cubicBezTo>
                    <a:cubicBezTo>
                      <a:pt x="86990" y="188821"/>
                      <a:pt x="98165" y="188821"/>
                      <a:pt x="105150" y="188821"/>
                    </a:cubicBezTo>
                    <a:cubicBezTo>
                      <a:pt x="119120" y="188821"/>
                      <a:pt x="151251" y="180439"/>
                      <a:pt x="187573" y="179042"/>
                    </a:cubicBezTo>
                    <a:cubicBezTo>
                      <a:pt x="233675" y="177646"/>
                      <a:pt x="274187" y="184631"/>
                      <a:pt x="292348" y="188821"/>
                    </a:cubicBezTo>
                    <a:cubicBezTo>
                      <a:pt x="303525" y="191616"/>
                      <a:pt x="313303" y="169264"/>
                      <a:pt x="276981" y="148309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4" name="任意多边形: 形状 413">
                <a:extLst>
                  <a:ext uri="{FF2B5EF4-FFF2-40B4-BE49-F238E27FC236}">
                    <a16:creationId xmlns="" xmlns:a16="http://schemas.microsoft.com/office/drawing/2014/main" id="{1251C361-8185-4680-A3BD-35B3C4E86967}"/>
                  </a:ext>
                </a:extLst>
              </p:cNvPr>
              <p:cNvSpPr/>
              <p:nvPr/>
            </p:nvSpPr>
            <p:spPr>
              <a:xfrm>
                <a:off x="4984127" y="5195761"/>
                <a:ext cx="223520" cy="83820"/>
              </a:xfrm>
              <a:custGeom>
                <a:avLst/>
                <a:gdLst>
                  <a:gd name="connsiteX0" fmla="*/ 197853 w 223520"/>
                  <a:gd name="connsiteY0" fmla="*/ 39560 h 83820"/>
                  <a:gd name="connsiteX1" fmla="*/ 109843 w 223520"/>
                  <a:gd name="connsiteY1" fmla="*/ 11620 h 83820"/>
                  <a:gd name="connsiteX2" fmla="*/ 26023 w 223520"/>
                  <a:gd name="connsiteY2" fmla="*/ 20002 h 83820"/>
                  <a:gd name="connsiteX3" fmla="*/ 10656 w 223520"/>
                  <a:gd name="connsiteY3" fmla="*/ 40957 h 83820"/>
                  <a:gd name="connsiteX4" fmla="*/ 28817 w 223520"/>
                  <a:gd name="connsiteY4" fmla="*/ 56324 h 83820"/>
                  <a:gd name="connsiteX5" fmla="*/ 108446 w 223520"/>
                  <a:gd name="connsiteY5" fmla="*/ 57721 h 83820"/>
                  <a:gd name="connsiteX6" fmla="*/ 204838 w 223520"/>
                  <a:gd name="connsiteY6" fmla="*/ 81470 h 83820"/>
                  <a:gd name="connsiteX7" fmla="*/ 197853 w 223520"/>
                  <a:gd name="connsiteY7" fmla="*/ 39560 h 83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3520" h="83820">
                    <a:moveTo>
                      <a:pt x="197853" y="39560"/>
                    </a:moveTo>
                    <a:cubicBezTo>
                      <a:pt x="185281" y="29781"/>
                      <a:pt x="153150" y="14414"/>
                      <a:pt x="109843" y="11620"/>
                    </a:cubicBezTo>
                    <a:cubicBezTo>
                      <a:pt x="65138" y="7429"/>
                      <a:pt x="38596" y="15811"/>
                      <a:pt x="26023" y="20002"/>
                    </a:cubicBezTo>
                    <a:cubicBezTo>
                      <a:pt x="16243" y="24193"/>
                      <a:pt x="9258" y="32575"/>
                      <a:pt x="10656" y="40957"/>
                    </a:cubicBezTo>
                    <a:cubicBezTo>
                      <a:pt x="12053" y="53530"/>
                      <a:pt x="21832" y="54927"/>
                      <a:pt x="28817" y="56324"/>
                    </a:cubicBezTo>
                    <a:cubicBezTo>
                      <a:pt x="41390" y="57721"/>
                      <a:pt x="73521" y="53530"/>
                      <a:pt x="108446" y="57721"/>
                    </a:cubicBezTo>
                    <a:cubicBezTo>
                      <a:pt x="151753" y="61912"/>
                      <a:pt x="189472" y="75882"/>
                      <a:pt x="204838" y="81470"/>
                    </a:cubicBezTo>
                    <a:cubicBezTo>
                      <a:pt x="217412" y="85661"/>
                      <a:pt x="228588" y="64706"/>
                      <a:pt x="197853" y="39560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5" name="任意多边形: 形状 414">
                <a:extLst>
                  <a:ext uri="{FF2B5EF4-FFF2-40B4-BE49-F238E27FC236}">
                    <a16:creationId xmlns="" xmlns:a16="http://schemas.microsoft.com/office/drawing/2014/main" id="{8ADA3759-02A8-4475-8B59-40226CC23F01}"/>
                  </a:ext>
                </a:extLst>
              </p:cNvPr>
              <p:cNvSpPr/>
              <p:nvPr/>
            </p:nvSpPr>
            <p:spPr>
              <a:xfrm>
                <a:off x="4925632" y="5255039"/>
                <a:ext cx="195580" cy="97790"/>
              </a:xfrm>
              <a:custGeom>
                <a:avLst/>
                <a:gdLst>
                  <a:gd name="connsiteX0" fmla="*/ 105473 w 195580"/>
                  <a:gd name="connsiteY0" fmla="*/ 16603 h 97790"/>
                  <a:gd name="connsiteX1" fmla="*/ 27241 w 195580"/>
                  <a:gd name="connsiteY1" fmla="*/ 13810 h 97790"/>
                  <a:gd name="connsiteX2" fmla="*/ 10478 w 195580"/>
                  <a:gd name="connsiteY2" fmla="*/ 31971 h 97790"/>
                  <a:gd name="connsiteX3" fmla="*/ 24448 w 195580"/>
                  <a:gd name="connsiteY3" fmla="*/ 48735 h 97790"/>
                  <a:gd name="connsiteX4" fmla="*/ 98488 w 195580"/>
                  <a:gd name="connsiteY4" fmla="*/ 59911 h 97790"/>
                  <a:gd name="connsiteX5" fmla="*/ 185103 w 195580"/>
                  <a:gd name="connsiteY5" fmla="*/ 94836 h 97790"/>
                  <a:gd name="connsiteX6" fmla="*/ 183705 w 195580"/>
                  <a:gd name="connsiteY6" fmla="*/ 54323 h 97790"/>
                  <a:gd name="connsiteX7" fmla="*/ 105473 w 195580"/>
                  <a:gd name="connsiteY7" fmla="*/ 16603 h 9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5580" h="97790">
                    <a:moveTo>
                      <a:pt x="105473" y="16603"/>
                    </a:moveTo>
                    <a:cubicBezTo>
                      <a:pt x="64960" y="6825"/>
                      <a:pt x="38418" y="11016"/>
                      <a:pt x="27241" y="13810"/>
                    </a:cubicBezTo>
                    <a:cubicBezTo>
                      <a:pt x="17463" y="16603"/>
                      <a:pt x="10478" y="24986"/>
                      <a:pt x="10478" y="31971"/>
                    </a:cubicBezTo>
                    <a:cubicBezTo>
                      <a:pt x="10478" y="44543"/>
                      <a:pt x="18859" y="47338"/>
                      <a:pt x="24448" y="48735"/>
                    </a:cubicBezTo>
                    <a:cubicBezTo>
                      <a:pt x="35623" y="51528"/>
                      <a:pt x="66358" y="51528"/>
                      <a:pt x="98488" y="59911"/>
                    </a:cubicBezTo>
                    <a:cubicBezTo>
                      <a:pt x="139001" y="69690"/>
                      <a:pt x="171133" y="86453"/>
                      <a:pt x="185103" y="94836"/>
                    </a:cubicBezTo>
                    <a:cubicBezTo>
                      <a:pt x="194881" y="100423"/>
                      <a:pt x="208851" y="82263"/>
                      <a:pt x="183705" y="54323"/>
                    </a:cubicBezTo>
                    <a:cubicBezTo>
                      <a:pt x="173926" y="43146"/>
                      <a:pt x="145986" y="24986"/>
                      <a:pt x="105473" y="16603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6" name="任意多边形: 形状 415">
                <a:extLst>
                  <a:ext uri="{FF2B5EF4-FFF2-40B4-BE49-F238E27FC236}">
                    <a16:creationId xmlns="" xmlns:a16="http://schemas.microsoft.com/office/drawing/2014/main" id="{EED5EBB3-EDC1-4FEB-B5F3-DA83B373208C}"/>
                  </a:ext>
                </a:extLst>
              </p:cNvPr>
              <p:cNvSpPr/>
              <p:nvPr/>
            </p:nvSpPr>
            <p:spPr>
              <a:xfrm>
                <a:off x="4859792" y="5303630"/>
                <a:ext cx="181610" cy="111760"/>
              </a:xfrm>
              <a:custGeom>
                <a:avLst/>
                <a:gdLst>
                  <a:gd name="connsiteX0" fmla="*/ 101463 w 181610"/>
                  <a:gd name="connsiteY0" fmla="*/ 22496 h 111760"/>
                  <a:gd name="connsiteX1" fmla="*/ 28819 w 181610"/>
                  <a:gd name="connsiteY1" fmla="*/ 11320 h 111760"/>
                  <a:gd name="connsiteX2" fmla="*/ 10658 w 181610"/>
                  <a:gd name="connsiteY2" fmla="*/ 28084 h 111760"/>
                  <a:gd name="connsiteX3" fmla="*/ 21834 w 181610"/>
                  <a:gd name="connsiteY3" fmla="*/ 46245 h 111760"/>
                  <a:gd name="connsiteX4" fmla="*/ 87493 w 181610"/>
                  <a:gd name="connsiteY4" fmla="*/ 65803 h 111760"/>
                  <a:gd name="connsiteX5" fmla="*/ 162931 w 181610"/>
                  <a:gd name="connsiteY5" fmla="*/ 109110 h 111760"/>
                  <a:gd name="connsiteX6" fmla="*/ 168519 w 181610"/>
                  <a:gd name="connsiteY6" fmla="*/ 69994 h 111760"/>
                  <a:gd name="connsiteX7" fmla="*/ 101463 w 181610"/>
                  <a:gd name="connsiteY7" fmla="*/ 22496 h 11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1610" h="111760">
                    <a:moveTo>
                      <a:pt x="101463" y="22496"/>
                    </a:moveTo>
                    <a:cubicBezTo>
                      <a:pt x="65141" y="8526"/>
                      <a:pt x="39995" y="9923"/>
                      <a:pt x="28819" y="11320"/>
                    </a:cubicBezTo>
                    <a:cubicBezTo>
                      <a:pt x="19040" y="12717"/>
                      <a:pt x="12055" y="19702"/>
                      <a:pt x="10658" y="28084"/>
                    </a:cubicBezTo>
                    <a:cubicBezTo>
                      <a:pt x="9261" y="40657"/>
                      <a:pt x="16246" y="43451"/>
                      <a:pt x="21834" y="46245"/>
                    </a:cubicBezTo>
                    <a:cubicBezTo>
                      <a:pt x="31613" y="50436"/>
                      <a:pt x="59553" y="54627"/>
                      <a:pt x="87493" y="65803"/>
                    </a:cubicBezTo>
                    <a:cubicBezTo>
                      <a:pt x="122418" y="79773"/>
                      <a:pt x="150358" y="99331"/>
                      <a:pt x="162931" y="109110"/>
                    </a:cubicBezTo>
                    <a:cubicBezTo>
                      <a:pt x="171313" y="116095"/>
                      <a:pt x="188077" y="99331"/>
                      <a:pt x="168519" y="69994"/>
                    </a:cubicBezTo>
                    <a:cubicBezTo>
                      <a:pt x="160137" y="56024"/>
                      <a:pt x="137785" y="35069"/>
                      <a:pt x="101463" y="22496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7" name="任意多边形: 形状 416">
                <a:extLst>
                  <a:ext uri="{FF2B5EF4-FFF2-40B4-BE49-F238E27FC236}">
                    <a16:creationId xmlns="" xmlns:a16="http://schemas.microsoft.com/office/drawing/2014/main" id="{CB6C4D9E-EFD0-45CE-A55A-6C667D24489F}"/>
                  </a:ext>
                </a:extLst>
              </p:cNvPr>
              <p:cNvSpPr/>
              <p:nvPr/>
            </p:nvSpPr>
            <p:spPr>
              <a:xfrm>
                <a:off x="4788830" y="5340795"/>
                <a:ext cx="153670" cy="125730"/>
              </a:xfrm>
              <a:custGeom>
                <a:avLst/>
                <a:gdLst>
                  <a:gd name="connsiteX0" fmla="*/ 95590 w 153670"/>
                  <a:gd name="connsiteY0" fmla="*/ 28638 h 125730"/>
                  <a:gd name="connsiteX1" fmla="*/ 32725 w 153670"/>
                  <a:gd name="connsiteY1" fmla="*/ 10478 h 125730"/>
                  <a:gd name="connsiteX2" fmla="*/ 11770 w 153670"/>
                  <a:gd name="connsiteY2" fmla="*/ 24448 h 125730"/>
                  <a:gd name="connsiteX3" fmla="*/ 18755 w 153670"/>
                  <a:gd name="connsiteY3" fmla="*/ 44005 h 125730"/>
                  <a:gd name="connsiteX4" fmla="*/ 76032 w 153670"/>
                  <a:gd name="connsiteY4" fmla="*/ 69151 h 125730"/>
                  <a:gd name="connsiteX5" fmla="*/ 137500 w 153670"/>
                  <a:gd name="connsiteY5" fmla="*/ 119443 h 125730"/>
                  <a:gd name="connsiteX6" fmla="*/ 150073 w 153670"/>
                  <a:gd name="connsiteY6" fmla="*/ 81725 h 125730"/>
                  <a:gd name="connsiteX7" fmla="*/ 95590 w 153670"/>
                  <a:gd name="connsiteY7" fmla="*/ 28638 h 125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3670" h="125730">
                    <a:moveTo>
                      <a:pt x="95590" y="28638"/>
                    </a:moveTo>
                    <a:cubicBezTo>
                      <a:pt x="64856" y="11875"/>
                      <a:pt x="42504" y="10478"/>
                      <a:pt x="32725" y="10478"/>
                    </a:cubicBezTo>
                    <a:cubicBezTo>
                      <a:pt x="24343" y="10478"/>
                      <a:pt x="14564" y="16065"/>
                      <a:pt x="11770" y="24448"/>
                    </a:cubicBezTo>
                    <a:cubicBezTo>
                      <a:pt x="7579" y="37020"/>
                      <a:pt x="14564" y="39815"/>
                      <a:pt x="18755" y="44005"/>
                    </a:cubicBezTo>
                    <a:cubicBezTo>
                      <a:pt x="27137" y="49593"/>
                      <a:pt x="52283" y="55181"/>
                      <a:pt x="76032" y="69151"/>
                    </a:cubicBezTo>
                    <a:cubicBezTo>
                      <a:pt x="106766" y="85915"/>
                      <a:pt x="127721" y="108268"/>
                      <a:pt x="137500" y="119443"/>
                    </a:cubicBezTo>
                    <a:cubicBezTo>
                      <a:pt x="144485" y="126428"/>
                      <a:pt x="162646" y="112458"/>
                      <a:pt x="150073" y="81725"/>
                    </a:cubicBezTo>
                    <a:cubicBezTo>
                      <a:pt x="143088" y="67755"/>
                      <a:pt x="126324" y="45403"/>
                      <a:pt x="95590" y="28638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8" name="任意多边形: 形状 417">
                <a:extLst>
                  <a:ext uri="{FF2B5EF4-FFF2-40B4-BE49-F238E27FC236}">
                    <a16:creationId xmlns="" xmlns:a16="http://schemas.microsoft.com/office/drawing/2014/main" id="{3CB33CBF-DEFB-406B-A0FE-1917D2A281D5}"/>
                  </a:ext>
                </a:extLst>
              </p:cNvPr>
              <p:cNvSpPr/>
              <p:nvPr/>
            </p:nvSpPr>
            <p:spPr>
              <a:xfrm>
                <a:off x="4711408" y="5368519"/>
                <a:ext cx="139700" cy="125730"/>
              </a:xfrm>
              <a:custGeom>
                <a:avLst/>
                <a:gdLst>
                  <a:gd name="connsiteX0" fmla="*/ 89192 w 139700"/>
                  <a:gd name="connsiteY0" fmla="*/ 33045 h 125730"/>
                  <a:gd name="connsiteX1" fmla="*/ 34709 w 139700"/>
                  <a:gd name="connsiteY1" fmla="*/ 10693 h 125730"/>
                  <a:gd name="connsiteX2" fmla="*/ 12357 w 139700"/>
                  <a:gd name="connsiteY2" fmla="*/ 21869 h 125730"/>
                  <a:gd name="connsiteX3" fmla="*/ 17945 w 139700"/>
                  <a:gd name="connsiteY3" fmla="*/ 42824 h 125730"/>
                  <a:gd name="connsiteX4" fmla="*/ 64046 w 139700"/>
                  <a:gd name="connsiteY4" fmla="*/ 69367 h 125730"/>
                  <a:gd name="connsiteX5" fmla="*/ 111544 w 139700"/>
                  <a:gd name="connsiteY5" fmla="*/ 122453 h 125730"/>
                  <a:gd name="connsiteX6" fmla="*/ 129705 w 139700"/>
                  <a:gd name="connsiteY6" fmla="*/ 87528 h 125730"/>
                  <a:gd name="connsiteX7" fmla="*/ 89192 w 139700"/>
                  <a:gd name="connsiteY7" fmla="*/ 33045 h 125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9700" h="125730">
                    <a:moveTo>
                      <a:pt x="89192" y="33045"/>
                    </a:moveTo>
                    <a:cubicBezTo>
                      <a:pt x="64046" y="14884"/>
                      <a:pt x="43091" y="12090"/>
                      <a:pt x="34709" y="10693"/>
                    </a:cubicBezTo>
                    <a:cubicBezTo>
                      <a:pt x="26327" y="9296"/>
                      <a:pt x="16548" y="14884"/>
                      <a:pt x="12357" y="21869"/>
                    </a:cubicBezTo>
                    <a:cubicBezTo>
                      <a:pt x="6769" y="33045"/>
                      <a:pt x="15151" y="38633"/>
                      <a:pt x="17945" y="42824"/>
                    </a:cubicBezTo>
                    <a:cubicBezTo>
                      <a:pt x="24930" y="48412"/>
                      <a:pt x="44488" y="55397"/>
                      <a:pt x="64046" y="69367"/>
                    </a:cubicBezTo>
                    <a:cubicBezTo>
                      <a:pt x="89192" y="87528"/>
                      <a:pt x="104559" y="111277"/>
                      <a:pt x="111544" y="122453"/>
                    </a:cubicBezTo>
                    <a:cubicBezTo>
                      <a:pt x="115735" y="129438"/>
                      <a:pt x="136690" y="118262"/>
                      <a:pt x="129705" y="87528"/>
                    </a:cubicBezTo>
                    <a:cubicBezTo>
                      <a:pt x="126911" y="74955"/>
                      <a:pt x="115735" y="51206"/>
                      <a:pt x="89192" y="33045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19" name="任意多边形: 形状 418">
                <a:extLst>
                  <a:ext uri="{FF2B5EF4-FFF2-40B4-BE49-F238E27FC236}">
                    <a16:creationId xmlns="" xmlns:a16="http://schemas.microsoft.com/office/drawing/2014/main" id="{33D876B1-12D9-4557-B25A-A2089F71B2C9}"/>
                  </a:ext>
                </a:extLst>
              </p:cNvPr>
              <p:cNvSpPr/>
              <p:nvPr/>
            </p:nvSpPr>
            <p:spPr>
              <a:xfrm>
                <a:off x="4993811" y="4934698"/>
                <a:ext cx="335280" cy="195580"/>
              </a:xfrm>
              <a:custGeom>
                <a:avLst/>
                <a:gdLst>
                  <a:gd name="connsiteX0" fmla="*/ 302724 w 335280"/>
                  <a:gd name="connsiteY0" fmla="*/ 109234 h 195580"/>
                  <a:gd name="connsiteX1" fmla="*/ 199346 w 335280"/>
                  <a:gd name="connsiteY1" fmla="*/ 110631 h 195580"/>
                  <a:gd name="connsiteX2" fmla="*/ 114129 w 335280"/>
                  <a:gd name="connsiteY2" fmla="*/ 146953 h 195580"/>
                  <a:gd name="connsiteX3" fmla="*/ 108541 w 335280"/>
                  <a:gd name="connsiteY3" fmla="*/ 152541 h 195580"/>
                  <a:gd name="connsiteX4" fmla="*/ 111335 w 335280"/>
                  <a:gd name="connsiteY4" fmla="*/ 144159 h 195580"/>
                  <a:gd name="connsiteX5" fmla="*/ 97365 w 335280"/>
                  <a:gd name="connsiteY5" fmla="*/ 77103 h 195580"/>
                  <a:gd name="connsiteX6" fmla="*/ 49867 w 335280"/>
                  <a:gd name="connsiteY6" fmla="*/ 17032 h 195580"/>
                  <a:gd name="connsiteX7" fmla="*/ 12148 w 335280"/>
                  <a:gd name="connsiteY7" fmla="*/ 25414 h 195580"/>
                  <a:gd name="connsiteX8" fmla="*/ 58249 w 335280"/>
                  <a:gd name="connsiteY8" fmla="*/ 92470 h 195580"/>
                  <a:gd name="connsiteX9" fmla="*/ 79204 w 335280"/>
                  <a:gd name="connsiteY9" fmla="*/ 153938 h 195580"/>
                  <a:gd name="connsiteX10" fmla="*/ 97365 w 335280"/>
                  <a:gd name="connsiteY10" fmla="*/ 162320 h 195580"/>
                  <a:gd name="connsiteX11" fmla="*/ 108541 w 335280"/>
                  <a:gd name="connsiteY11" fmla="*/ 153938 h 195580"/>
                  <a:gd name="connsiteX12" fmla="*/ 105747 w 335280"/>
                  <a:gd name="connsiteY12" fmla="*/ 174893 h 195580"/>
                  <a:gd name="connsiteX13" fmla="*/ 129496 w 335280"/>
                  <a:gd name="connsiteY13" fmla="*/ 184672 h 195580"/>
                  <a:gd name="connsiteX14" fmla="*/ 213316 w 335280"/>
                  <a:gd name="connsiteY14" fmla="*/ 158129 h 195580"/>
                  <a:gd name="connsiteX15" fmla="*/ 325076 w 335280"/>
                  <a:gd name="connsiteY15" fmla="*/ 149747 h 195580"/>
                  <a:gd name="connsiteX16" fmla="*/ 302724 w 335280"/>
                  <a:gd name="connsiteY16" fmla="*/ 109234 h 19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35280" h="195580">
                    <a:moveTo>
                      <a:pt x="302724" y="109234"/>
                    </a:moveTo>
                    <a:cubicBezTo>
                      <a:pt x="285960" y="103646"/>
                      <a:pt x="246844" y="99455"/>
                      <a:pt x="199346" y="110631"/>
                    </a:cubicBezTo>
                    <a:cubicBezTo>
                      <a:pt x="150451" y="121807"/>
                      <a:pt x="123908" y="139968"/>
                      <a:pt x="114129" y="146953"/>
                    </a:cubicBezTo>
                    <a:cubicBezTo>
                      <a:pt x="111335" y="148350"/>
                      <a:pt x="109938" y="151144"/>
                      <a:pt x="108541" y="152541"/>
                    </a:cubicBezTo>
                    <a:cubicBezTo>
                      <a:pt x="109938" y="149747"/>
                      <a:pt x="111335" y="146953"/>
                      <a:pt x="111335" y="144159"/>
                    </a:cubicBezTo>
                    <a:cubicBezTo>
                      <a:pt x="111335" y="134380"/>
                      <a:pt x="111335" y="110631"/>
                      <a:pt x="97365" y="77103"/>
                    </a:cubicBezTo>
                    <a:cubicBezTo>
                      <a:pt x="81998" y="43575"/>
                      <a:pt x="61043" y="24017"/>
                      <a:pt x="49867" y="17032"/>
                    </a:cubicBezTo>
                    <a:cubicBezTo>
                      <a:pt x="20530" y="1665"/>
                      <a:pt x="5163" y="17032"/>
                      <a:pt x="12148" y="25414"/>
                    </a:cubicBezTo>
                    <a:cubicBezTo>
                      <a:pt x="21927" y="36590"/>
                      <a:pt x="42882" y="60339"/>
                      <a:pt x="58249" y="92470"/>
                    </a:cubicBezTo>
                    <a:cubicBezTo>
                      <a:pt x="70822" y="117616"/>
                      <a:pt x="75013" y="144159"/>
                      <a:pt x="79204" y="153938"/>
                    </a:cubicBezTo>
                    <a:cubicBezTo>
                      <a:pt x="81998" y="159526"/>
                      <a:pt x="86189" y="166511"/>
                      <a:pt x="97365" y="162320"/>
                    </a:cubicBezTo>
                    <a:cubicBezTo>
                      <a:pt x="101556" y="160923"/>
                      <a:pt x="105747" y="158129"/>
                      <a:pt x="108541" y="153938"/>
                    </a:cubicBezTo>
                    <a:cubicBezTo>
                      <a:pt x="104350" y="160923"/>
                      <a:pt x="102953" y="167908"/>
                      <a:pt x="105747" y="174893"/>
                    </a:cubicBezTo>
                    <a:cubicBezTo>
                      <a:pt x="111335" y="187466"/>
                      <a:pt x="122511" y="186069"/>
                      <a:pt x="129496" y="184672"/>
                    </a:cubicBezTo>
                    <a:cubicBezTo>
                      <a:pt x="143466" y="181878"/>
                      <a:pt x="175597" y="166511"/>
                      <a:pt x="213316" y="158129"/>
                    </a:cubicBezTo>
                    <a:cubicBezTo>
                      <a:pt x="260814" y="148350"/>
                      <a:pt x="305518" y="148350"/>
                      <a:pt x="325076" y="149747"/>
                    </a:cubicBezTo>
                    <a:cubicBezTo>
                      <a:pt x="337649" y="151144"/>
                      <a:pt x="343237" y="124601"/>
                      <a:pt x="302724" y="109234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0" name="任意多边形: 形状 419">
                <a:extLst>
                  <a:ext uri="{FF2B5EF4-FFF2-40B4-BE49-F238E27FC236}">
                    <a16:creationId xmlns="" xmlns:a16="http://schemas.microsoft.com/office/drawing/2014/main" id="{BD7E671B-3440-44DB-83A1-10F6CD76817F}"/>
                  </a:ext>
                </a:extLst>
              </p:cNvPr>
              <p:cNvSpPr/>
              <p:nvPr/>
            </p:nvSpPr>
            <p:spPr>
              <a:xfrm>
                <a:off x="5126241" y="4920600"/>
                <a:ext cx="251460" cy="125730"/>
              </a:xfrm>
              <a:custGeom>
                <a:avLst/>
                <a:gdLst>
                  <a:gd name="connsiteX0" fmla="*/ 205219 w 251460"/>
                  <a:gd name="connsiteY0" fmla="*/ 11572 h 125730"/>
                  <a:gd name="connsiteX1" fmla="*/ 100444 w 251460"/>
                  <a:gd name="connsiteY1" fmla="*/ 29733 h 125730"/>
                  <a:gd name="connsiteX2" fmla="*/ 18021 w 251460"/>
                  <a:gd name="connsiteY2" fmla="*/ 80025 h 125730"/>
                  <a:gd name="connsiteX3" fmla="*/ 13830 w 251460"/>
                  <a:gd name="connsiteY3" fmla="*/ 107965 h 125730"/>
                  <a:gd name="connsiteX4" fmla="*/ 40374 w 251460"/>
                  <a:gd name="connsiteY4" fmla="*/ 113553 h 125730"/>
                  <a:gd name="connsiteX5" fmla="*/ 122796 w 251460"/>
                  <a:gd name="connsiteY5" fmla="*/ 74437 h 125730"/>
                  <a:gd name="connsiteX6" fmla="*/ 234556 w 251460"/>
                  <a:gd name="connsiteY6" fmla="*/ 47894 h 125730"/>
                  <a:gd name="connsiteX7" fmla="*/ 205219 w 251460"/>
                  <a:gd name="connsiteY7" fmla="*/ 11572 h 125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1460" h="125730">
                    <a:moveTo>
                      <a:pt x="205219" y="11572"/>
                    </a:moveTo>
                    <a:cubicBezTo>
                      <a:pt x="187059" y="8778"/>
                      <a:pt x="146545" y="10175"/>
                      <a:pt x="100444" y="29733"/>
                    </a:cubicBezTo>
                    <a:cubicBezTo>
                      <a:pt x="52946" y="49291"/>
                      <a:pt x="29197" y="70246"/>
                      <a:pt x="18021" y="80025"/>
                    </a:cubicBezTo>
                    <a:cubicBezTo>
                      <a:pt x="9639" y="88407"/>
                      <a:pt x="8242" y="100980"/>
                      <a:pt x="13830" y="107965"/>
                    </a:cubicBezTo>
                    <a:cubicBezTo>
                      <a:pt x="20815" y="120538"/>
                      <a:pt x="31991" y="116347"/>
                      <a:pt x="40374" y="113553"/>
                    </a:cubicBezTo>
                    <a:cubicBezTo>
                      <a:pt x="54344" y="109362"/>
                      <a:pt x="85077" y="88407"/>
                      <a:pt x="122796" y="74437"/>
                    </a:cubicBezTo>
                    <a:cubicBezTo>
                      <a:pt x="170294" y="56276"/>
                      <a:pt x="214999" y="49291"/>
                      <a:pt x="234556" y="47894"/>
                    </a:cubicBezTo>
                    <a:cubicBezTo>
                      <a:pt x="247129" y="46497"/>
                      <a:pt x="248526" y="19954"/>
                      <a:pt x="205219" y="11572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1" name="任意多边形: 形状 420">
                <a:extLst>
                  <a:ext uri="{FF2B5EF4-FFF2-40B4-BE49-F238E27FC236}">
                    <a16:creationId xmlns="" xmlns:a16="http://schemas.microsoft.com/office/drawing/2014/main" id="{74842140-A1BC-464C-BD79-B5A4B6206112}"/>
                  </a:ext>
                </a:extLst>
              </p:cNvPr>
              <p:cNvSpPr/>
              <p:nvPr/>
            </p:nvSpPr>
            <p:spPr>
              <a:xfrm>
                <a:off x="5153502" y="4805743"/>
                <a:ext cx="237490" cy="139700"/>
              </a:xfrm>
              <a:custGeom>
                <a:avLst/>
                <a:gdLst>
                  <a:gd name="connsiteX0" fmla="*/ 194722 w 237490"/>
                  <a:gd name="connsiteY0" fmla="*/ 10478 h 139700"/>
                  <a:gd name="connsiteX1" fmla="*/ 91343 w 237490"/>
                  <a:gd name="connsiteY1" fmla="*/ 46800 h 139700"/>
                  <a:gd name="connsiteX2" fmla="*/ 15905 w 237490"/>
                  <a:gd name="connsiteY2" fmla="*/ 109665 h 139700"/>
                  <a:gd name="connsiteX3" fmla="*/ 14508 w 237490"/>
                  <a:gd name="connsiteY3" fmla="*/ 137605 h 139700"/>
                  <a:gd name="connsiteX4" fmla="*/ 41052 w 237490"/>
                  <a:gd name="connsiteY4" fmla="*/ 139002 h 139700"/>
                  <a:gd name="connsiteX5" fmla="*/ 117887 w 237490"/>
                  <a:gd name="connsiteY5" fmla="*/ 85916 h 139700"/>
                  <a:gd name="connsiteX6" fmla="*/ 225455 w 237490"/>
                  <a:gd name="connsiteY6" fmla="*/ 39815 h 139700"/>
                  <a:gd name="connsiteX7" fmla="*/ 194722 w 237490"/>
                  <a:gd name="connsiteY7" fmla="*/ 10478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7490" h="139700">
                    <a:moveTo>
                      <a:pt x="194722" y="10478"/>
                    </a:moveTo>
                    <a:cubicBezTo>
                      <a:pt x="176560" y="10478"/>
                      <a:pt x="136048" y="20257"/>
                      <a:pt x="91343" y="46800"/>
                    </a:cubicBezTo>
                    <a:cubicBezTo>
                      <a:pt x="46640" y="73343"/>
                      <a:pt x="25685" y="98489"/>
                      <a:pt x="15905" y="109665"/>
                    </a:cubicBezTo>
                    <a:cubicBezTo>
                      <a:pt x="8920" y="119444"/>
                      <a:pt x="8920" y="130620"/>
                      <a:pt x="14508" y="137605"/>
                    </a:cubicBezTo>
                    <a:cubicBezTo>
                      <a:pt x="24288" y="147384"/>
                      <a:pt x="34067" y="141796"/>
                      <a:pt x="41052" y="139002"/>
                    </a:cubicBezTo>
                    <a:cubicBezTo>
                      <a:pt x="55022" y="132017"/>
                      <a:pt x="82962" y="106871"/>
                      <a:pt x="117887" y="85916"/>
                    </a:cubicBezTo>
                    <a:cubicBezTo>
                      <a:pt x="162590" y="60770"/>
                      <a:pt x="205898" y="46800"/>
                      <a:pt x="225455" y="39815"/>
                    </a:cubicBezTo>
                    <a:cubicBezTo>
                      <a:pt x="240823" y="35624"/>
                      <a:pt x="239425" y="10478"/>
                      <a:pt x="194722" y="10478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2" name="任意多边形: 形状 421">
                <a:extLst>
                  <a:ext uri="{FF2B5EF4-FFF2-40B4-BE49-F238E27FC236}">
                    <a16:creationId xmlns="" xmlns:a16="http://schemas.microsoft.com/office/drawing/2014/main" id="{250010FD-81D4-4247-AE11-3C9C7A62816E}"/>
                  </a:ext>
                </a:extLst>
              </p:cNvPr>
              <p:cNvSpPr/>
              <p:nvPr/>
            </p:nvSpPr>
            <p:spPr>
              <a:xfrm>
                <a:off x="5169452" y="4687177"/>
                <a:ext cx="223520" cy="167640"/>
              </a:xfrm>
              <a:custGeom>
                <a:avLst/>
                <a:gdLst>
                  <a:gd name="connsiteX0" fmla="*/ 174580 w 223520"/>
                  <a:gd name="connsiteY0" fmla="*/ 11696 h 167640"/>
                  <a:gd name="connsiteX1" fmla="*/ 78188 w 223520"/>
                  <a:gd name="connsiteY1" fmla="*/ 63385 h 167640"/>
                  <a:gd name="connsiteX2" fmla="*/ 13925 w 223520"/>
                  <a:gd name="connsiteY2" fmla="*/ 137426 h 167640"/>
                  <a:gd name="connsiteX3" fmla="*/ 16720 w 223520"/>
                  <a:gd name="connsiteY3" fmla="*/ 165366 h 167640"/>
                  <a:gd name="connsiteX4" fmla="*/ 43263 w 223520"/>
                  <a:gd name="connsiteY4" fmla="*/ 161175 h 167640"/>
                  <a:gd name="connsiteX5" fmla="*/ 111715 w 223520"/>
                  <a:gd name="connsiteY5" fmla="*/ 96913 h 167640"/>
                  <a:gd name="connsiteX6" fmla="*/ 212300 w 223520"/>
                  <a:gd name="connsiteY6" fmla="*/ 34048 h 167640"/>
                  <a:gd name="connsiteX7" fmla="*/ 174580 w 223520"/>
                  <a:gd name="connsiteY7" fmla="*/ 11696 h 16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3520" h="167640">
                    <a:moveTo>
                      <a:pt x="174580" y="11696"/>
                    </a:moveTo>
                    <a:cubicBezTo>
                      <a:pt x="156420" y="14490"/>
                      <a:pt x="118700" y="29857"/>
                      <a:pt x="78188" y="63385"/>
                    </a:cubicBezTo>
                    <a:cubicBezTo>
                      <a:pt x="37675" y="96913"/>
                      <a:pt x="19513" y="124853"/>
                      <a:pt x="13925" y="137426"/>
                    </a:cubicBezTo>
                    <a:cubicBezTo>
                      <a:pt x="8338" y="148602"/>
                      <a:pt x="9735" y="159778"/>
                      <a:pt x="16720" y="165366"/>
                    </a:cubicBezTo>
                    <a:cubicBezTo>
                      <a:pt x="27895" y="173748"/>
                      <a:pt x="36278" y="166763"/>
                      <a:pt x="43263" y="161175"/>
                    </a:cubicBezTo>
                    <a:cubicBezTo>
                      <a:pt x="55835" y="151396"/>
                      <a:pt x="79585" y="122059"/>
                      <a:pt x="111715" y="96913"/>
                    </a:cubicBezTo>
                    <a:cubicBezTo>
                      <a:pt x="152228" y="64782"/>
                      <a:pt x="194138" y="43827"/>
                      <a:pt x="212300" y="34048"/>
                    </a:cubicBezTo>
                    <a:cubicBezTo>
                      <a:pt x="224873" y="29857"/>
                      <a:pt x="219285" y="4711"/>
                      <a:pt x="174580" y="11696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3" name="任意多边形: 形状 422">
                <a:extLst>
                  <a:ext uri="{FF2B5EF4-FFF2-40B4-BE49-F238E27FC236}">
                    <a16:creationId xmlns="" xmlns:a16="http://schemas.microsoft.com/office/drawing/2014/main" id="{E6C1720F-1E00-4358-BE68-EB02C38CCD1E}"/>
                  </a:ext>
                </a:extLst>
              </p:cNvPr>
              <p:cNvSpPr/>
              <p:nvPr/>
            </p:nvSpPr>
            <p:spPr>
              <a:xfrm>
                <a:off x="5169578" y="4577883"/>
                <a:ext cx="195580" cy="195580"/>
              </a:xfrm>
              <a:custGeom>
                <a:avLst/>
                <a:gdLst>
                  <a:gd name="connsiteX0" fmla="*/ 66886 w 195580"/>
                  <a:gd name="connsiteY0" fmla="*/ 77683 h 195580"/>
                  <a:gd name="connsiteX1" fmla="*/ 12403 w 195580"/>
                  <a:gd name="connsiteY1" fmla="*/ 157312 h 195580"/>
                  <a:gd name="connsiteX2" fmla="*/ 19388 w 195580"/>
                  <a:gd name="connsiteY2" fmla="*/ 183855 h 195580"/>
                  <a:gd name="connsiteX3" fmla="*/ 44534 w 195580"/>
                  <a:gd name="connsiteY3" fmla="*/ 176870 h 195580"/>
                  <a:gd name="connsiteX4" fmla="*/ 103208 w 195580"/>
                  <a:gd name="connsiteY4" fmla="*/ 105623 h 195580"/>
                  <a:gd name="connsiteX5" fmla="*/ 194013 w 195580"/>
                  <a:gd name="connsiteY5" fmla="*/ 32980 h 195580"/>
                  <a:gd name="connsiteX6" fmla="*/ 154897 w 195580"/>
                  <a:gd name="connsiteY6" fmla="*/ 13422 h 195580"/>
                  <a:gd name="connsiteX7" fmla="*/ 66886 w 195580"/>
                  <a:gd name="connsiteY7" fmla="*/ 77683 h 19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5580" h="195580">
                    <a:moveTo>
                      <a:pt x="66886" y="77683"/>
                    </a:moveTo>
                    <a:cubicBezTo>
                      <a:pt x="31961" y="115402"/>
                      <a:pt x="17991" y="144740"/>
                      <a:pt x="12403" y="157312"/>
                    </a:cubicBezTo>
                    <a:cubicBezTo>
                      <a:pt x="8212" y="168488"/>
                      <a:pt x="11006" y="179665"/>
                      <a:pt x="19388" y="183855"/>
                    </a:cubicBezTo>
                    <a:cubicBezTo>
                      <a:pt x="30564" y="190840"/>
                      <a:pt x="38946" y="182458"/>
                      <a:pt x="44534" y="176870"/>
                    </a:cubicBezTo>
                    <a:cubicBezTo>
                      <a:pt x="55710" y="167092"/>
                      <a:pt x="75268" y="134960"/>
                      <a:pt x="103208" y="105623"/>
                    </a:cubicBezTo>
                    <a:cubicBezTo>
                      <a:pt x="138133" y="69302"/>
                      <a:pt x="175852" y="44155"/>
                      <a:pt x="194013" y="32980"/>
                    </a:cubicBezTo>
                    <a:cubicBezTo>
                      <a:pt x="205189" y="25995"/>
                      <a:pt x="196807" y="2245"/>
                      <a:pt x="154897" y="13422"/>
                    </a:cubicBezTo>
                    <a:cubicBezTo>
                      <a:pt x="138133" y="20407"/>
                      <a:pt x="101811" y="41362"/>
                      <a:pt x="66886" y="77683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4" name="任意多边形: 形状 423">
                <a:extLst>
                  <a:ext uri="{FF2B5EF4-FFF2-40B4-BE49-F238E27FC236}">
                    <a16:creationId xmlns="" xmlns:a16="http://schemas.microsoft.com/office/drawing/2014/main" id="{4896D7E8-685E-4741-8351-D3F3ED138CE2}"/>
                  </a:ext>
                </a:extLst>
              </p:cNvPr>
              <p:cNvSpPr/>
              <p:nvPr/>
            </p:nvSpPr>
            <p:spPr>
              <a:xfrm>
                <a:off x="5159465" y="4478357"/>
                <a:ext cx="181610" cy="195580"/>
              </a:xfrm>
              <a:custGeom>
                <a:avLst/>
                <a:gdLst>
                  <a:gd name="connsiteX0" fmla="*/ 53250 w 181610"/>
                  <a:gd name="connsiteY0" fmla="*/ 87801 h 195580"/>
                  <a:gd name="connsiteX1" fmla="*/ 11340 w 181610"/>
                  <a:gd name="connsiteY1" fmla="*/ 171621 h 195580"/>
                  <a:gd name="connsiteX2" fmla="*/ 21119 w 181610"/>
                  <a:gd name="connsiteY2" fmla="*/ 196767 h 195580"/>
                  <a:gd name="connsiteX3" fmla="*/ 44867 w 181610"/>
                  <a:gd name="connsiteY3" fmla="*/ 186988 h 195580"/>
                  <a:gd name="connsiteX4" fmla="*/ 92365 w 181610"/>
                  <a:gd name="connsiteY4" fmla="*/ 111550 h 195580"/>
                  <a:gd name="connsiteX5" fmla="*/ 170597 w 181610"/>
                  <a:gd name="connsiteY5" fmla="*/ 30524 h 195580"/>
                  <a:gd name="connsiteX6" fmla="*/ 130085 w 181610"/>
                  <a:gd name="connsiteY6" fmla="*/ 16554 h 195580"/>
                  <a:gd name="connsiteX7" fmla="*/ 53250 w 181610"/>
                  <a:gd name="connsiteY7" fmla="*/ 87801 h 19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1610" h="195580">
                    <a:moveTo>
                      <a:pt x="53250" y="87801"/>
                    </a:moveTo>
                    <a:cubicBezTo>
                      <a:pt x="23912" y="128314"/>
                      <a:pt x="14134" y="159048"/>
                      <a:pt x="11340" y="171621"/>
                    </a:cubicBezTo>
                    <a:cubicBezTo>
                      <a:pt x="8545" y="182797"/>
                      <a:pt x="12737" y="192576"/>
                      <a:pt x="21119" y="196767"/>
                    </a:cubicBezTo>
                    <a:cubicBezTo>
                      <a:pt x="33692" y="202355"/>
                      <a:pt x="39280" y="193973"/>
                      <a:pt x="44867" y="186988"/>
                    </a:cubicBezTo>
                    <a:cubicBezTo>
                      <a:pt x="54647" y="175812"/>
                      <a:pt x="68617" y="142284"/>
                      <a:pt x="92365" y="111550"/>
                    </a:cubicBezTo>
                    <a:cubicBezTo>
                      <a:pt x="121702" y="72434"/>
                      <a:pt x="155230" y="43097"/>
                      <a:pt x="170597" y="30524"/>
                    </a:cubicBezTo>
                    <a:cubicBezTo>
                      <a:pt x="180377" y="22142"/>
                      <a:pt x="170597" y="-210"/>
                      <a:pt x="130085" y="16554"/>
                    </a:cubicBezTo>
                    <a:cubicBezTo>
                      <a:pt x="114717" y="24936"/>
                      <a:pt x="82587" y="47288"/>
                      <a:pt x="53250" y="87801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5" name="任意多边形: 形状 424">
                <a:extLst>
                  <a:ext uri="{FF2B5EF4-FFF2-40B4-BE49-F238E27FC236}">
                    <a16:creationId xmlns="" xmlns:a16="http://schemas.microsoft.com/office/drawing/2014/main" id="{A0DF2FE4-58EF-44F0-AD48-12DB12EF7CE4}"/>
                  </a:ext>
                </a:extLst>
              </p:cNvPr>
              <p:cNvSpPr/>
              <p:nvPr/>
            </p:nvSpPr>
            <p:spPr>
              <a:xfrm>
                <a:off x="5137711" y="4391914"/>
                <a:ext cx="153670" cy="209550"/>
              </a:xfrm>
              <a:custGeom>
                <a:avLst/>
                <a:gdLst>
                  <a:gd name="connsiteX0" fmla="*/ 44270 w 153670"/>
                  <a:gd name="connsiteY0" fmla="*/ 94615 h 209550"/>
                  <a:gd name="connsiteX1" fmla="*/ 10742 w 153670"/>
                  <a:gd name="connsiteY1" fmla="*/ 178435 h 209550"/>
                  <a:gd name="connsiteX2" fmla="*/ 21919 w 153670"/>
                  <a:gd name="connsiteY2" fmla="*/ 200787 h 209550"/>
                  <a:gd name="connsiteX3" fmla="*/ 42874 w 153670"/>
                  <a:gd name="connsiteY3" fmla="*/ 189611 h 209550"/>
                  <a:gd name="connsiteX4" fmla="*/ 81989 w 153670"/>
                  <a:gd name="connsiteY4" fmla="*/ 112776 h 209550"/>
                  <a:gd name="connsiteX5" fmla="*/ 147649 w 153670"/>
                  <a:gd name="connsiteY5" fmla="*/ 27559 h 209550"/>
                  <a:gd name="connsiteX6" fmla="*/ 109929 w 153670"/>
                  <a:gd name="connsiteY6" fmla="*/ 19177 h 209550"/>
                  <a:gd name="connsiteX7" fmla="*/ 44270 w 153670"/>
                  <a:gd name="connsiteY7" fmla="*/ 94615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3670" h="209550">
                    <a:moveTo>
                      <a:pt x="44270" y="94615"/>
                    </a:moveTo>
                    <a:cubicBezTo>
                      <a:pt x="19124" y="136525"/>
                      <a:pt x="13536" y="165862"/>
                      <a:pt x="10742" y="178435"/>
                    </a:cubicBezTo>
                    <a:cubicBezTo>
                      <a:pt x="9345" y="189611"/>
                      <a:pt x="13536" y="197993"/>
                      <a:pt x="21919" y="200787"/>
                    </a:cubicBezTo>
                    <a:cubicBezTo>
                      <a:pt x="33094" y="204978"/>
                      <a:pt x="38682" y="195199"/>
                      <a:pt x="42874" y="189611"/>
                    </a:cubicBezTo>
                    <a:cubicBezTo>
                      <a:pt x="49859" y="178435"/>
                      <a:pt x="62431" y="144907"/>
                      <a:pt x="81989" y="112776"/>
                    </a:cubicBezTo>
                    <a:cubicBezTo>
                      <a:pt x="107135" y="72263"/>
                      <a:pt x="135075" y="41529"/>
                      <a:pt x="147649" y="27559"/>
                    </a:cubicBezTo>
                    <a:cubicBezTo>
                      <a:pt x="156030" y="17780"/>
                      <a:pt x="144854" y="-381"/>
                      <a:pt x="109929" y="19177"/>
                    </a:cubicBezTo>
                    <a:cubicBezTo>
                      <a:pt x="95959" y="27559"/>
                      <a:pt x="68019" y="52705"/>
                      <a:pt x="44270" y="94615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6" name="任意多边形: 形状 425">
                <a:extLst>
                  <a:ext uri="{FF2B5EF4-FFF2-40B4-BE49-F238E27FC236}">
                    <a16:creationId xmlns="" xmlns:a16="http://schemas.microsoft.com/office/drawing/2014/main" id="{FE783CB1-E58B-4EC8-BC90-3F9C366982C5}"/>
                  </a:ext>
                </a:extLst>
              </p:cNvPr>
              <p:cNvSpPr/>
              <p:nvPr/>
            </p:nvSpPr>
            <p:spPr>
              <a:xfrm>
                <a:off x="5107026" y="4323091"/>
                <a:ext cx="125730" cy="195580"/>
              </a:xfrm>
              <a:custGeom>
                <a:avLst/>
                <a:gdLst>
                  <a:gd name="connsiteX0" fmla="*/ 10693 w 125730"/>
                  <a:gd name="connsiteY0" fmla="*/ 176011 h 195580"/>
                  <a:gd name="connsiteX1" fmla="*/ 21869 w 125730"/>
                  <a:gd name="connsiteY1" fmla="*/ 195569 h 195580"/>
                  <a:gd name="connsiteX2" fmla="*/ 40030 w 125730"/>
                  <a:gd name="connsiteY2" fmla="*/ 182996 h 195580"/>
                  <a:gd name="connsiteX3" fmla="*/ 69367 w 125730"/>
                  <a:gd name="connsiteY3" fmla="*/ 108955 h 195580"/>
                  <a:gd name="connsiteX4" fmla="*/ 123850 w 125730"/>
                  <a:gd name="connsiteY4" fmla="*/ 25135 h 195580"/>
                  <a:gd name="connsiteX5" fmla="*/ 88925 w 125730"/>
                  <a:gd name="connsiteY5" fmla="*/ 20944 h 195580"/>
                  <a:gd name="connsiteX6" fmla="*/ 34442 w 125730"/>
                  <a:gd name="connsiteY6" fmla="*/ 96382 h 195580"/>
                  <a:gd name="connsiteX7" fmla="*/ 10693 w 125730"/>
                  <a:gd name="connsiteY7" fmla="*/ 176011 h 19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5730" h="195580">
                    <a:moveTo>
                      <a:pt x="10693" y="176011"/>
                    </a:moveTo>
                    <a:cubicBezTo>
                      <a:pt x="9296" y="187187"/>
                      <a:pt x="14884" y="194172"/>
                      <a:pt x="21869" y="195569"/>
                    </a:cubicBezTo>
                    <a:cubicBezTo>
                      <a:pt x="33045" y="198363"/>
                      <a:pt x="37236" y="189981"/>
                      <a:pt x="40030" y="182996"/>
                    </a:cubicBezTo>
                    <a:cubicBezTo>
                      <a:pt x="45618" y="171820"/>
                      <a:pt x="54000" y="141086"/>
                      <a:pt x="69367" y="108955"/>
                    </a:cubicBezTo>
                    <a:cubicBezTo>
                      <a:pt x="88925" y="69839"/>
                      <a:pt x="112674" y="39105"/>
                      <a:pt x="123850" y="25135"/>
                    </a:cubicBezTo>
                    <a:cubicBezTo>
                      <a:pt x="130835" y="15356"/>
                      <a:pt x="119659" y="-11"/>
                      <a:pt x="88925" y="20944"/>
                    </a:cubicBezTo>
                    <a:cubicBezTo>
                      <a:pt x="76352" y="29326"/>
                      <a:pt x="52603" y="55869"/>
                      <a:pt x="34442" y="96382"/>
                    </a:cubicBezTo>
                    <a:cubicBezTo>
                      <a:pt x="14884" y="136895"/>
                      <a:pt x="12090" y="164835"/>
                      <a:pt x="10693" y="176011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7" name="任意多边形: 形状 426">
                <a:extLst>
                  <a:ext uri="{FF2B5EF4-FFF2-40B4-BE49-F238E27FC236}">
                    <a16:creationId xmlns="" xmlns:a16="http://schemas.microsoft.com/office/drawing/2014/main" id="{626824BA-C7DC-447E-92C1-6116E6E99E10}"/>
                  </a:ext>
                </a:extLst>
              </p:cNvPr>
              <p:cNvSpPr/>
              <p:nvPr/>
            </p:nvSpPr>
            <p:spPr>
              <a:xfrm>
                <a:off x="4932994" y="4272281"/>
                <a:ext cx="251460" cy="195580"/>
              </a:xfrm>
              <a:custGeom>
                <a:avLst/>
                <a:gdLst>
                  <a:gd name="connsiteX0" fmla="*/ 149800 w 251460"/>
                  <a:gd name="connsiteY0" fmla="*/ 166750 h 195580"/>
                  <a:gd name="connsiteX1" fmla="*/ 152594 w 251460"/>
                  <a:gd name="connsiteY1" fmla="*/ 176529 h 195580"/>
                  <a:gd name="connsiteX2" fmla="*/ 148403 w 251460"/>
                  <a:gd name="connsiteY2" fmla="*/ 173735 h 195580"/>
                  <a:gd name="connsiteX3" fmla="*/ 92523 w 251460"/>
                  <a:gd name="connsiteY3" fmla="*/ 156972 h 195580"/>
                  <a:gd name="connsiteX4" fmla="*/ 28261 w 251460"/>
                  <a:gd name="connsiteY4" fmla="*/ 162559 h 195580"/>
                  <a:gd name="connsiteX5" fmla="*/ 17085 w 251460"/>
                  <a:gd name="connsiteY5" fmla="*/ 186309 h 195580"/>
                  <a:gd name="connsiteX6" fmla="*/ 86935 w 251460"/>
                  <a:gd name="connsiteY6" fmla="*/ 184912 h 195580"/>
                  <a:gd name="connsiteX7" fmla="*/ 141418 w 251460"/>
                  <a:gd name="connsiteY7" fmla="*/ 196087 h 195580"/>
                  <a:gd name="connsiteX8" fmla="*/ 155388 w 251460"/>
                  <a:gd name="connsiteY8" fmla="*/ 189102 h 195580"/>
                  <a:gd name="connsiteX9" fmla="*/ 153991 w 251460"/>
                  <a:gd name="connsiteY9" fmla="*/ 179324 h 195580"/>
                  <a:gd name="connsiteX10" fmla="*/ 162373 w 251460"/>
                  <a:gd name="connsiteY10" fmla="*/ 183514 h 195580"/>
                  <a:gd name="connsiteX11" fmla="*/ 177740 w 251460"/>
                  <a:gd name="connsiteY11" fmla="*/ 170942 h 195580"/>
                  <a:gd name="connsiteX12" fmla="*/ 198695 w 251460"/>
                  <a:gd name="connsiteY12" fmla="*/ 102489 h 195580"/>
                  <a:gd name="connsiteX13" fmla="*/ 240605 w 251460"/>
                  <a:gd name="connsiteY13" fmla="*/ 22859 h 195580"/>
                  <a:gd name="connsiteX14" fmla="*/ 208474 w 251460"/>
                  <a:gd name="connsiteY14" fmla="*/ 21462 h 195580"/>
                  <a:gd name="connsiteX15" fmla="*/ 165167 w 251460"/>
                  <a:gd name="connsiteY15" fmla="*/ 92709 h 195580"/>
                  <a:gd name="connsiteX16" fmla="*/ 149800 w 251460"/>
                  <a:gd name="connsiteY16" fmla="*/ 166750 h 19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1460" h="195580">
                    <a:moveTo>
                      <a:pt x="149800" y="166750"/>
                    </a:moveTo>
                    <a:cubicBezTo>
                      <a:pt x="149800" y="170942"/>
                      <a:pt x="151197" y="173735"/>
                      <a:pt x="152594" y="176529"/>
                    </a:cubicBezTo>
                    <a:cubicBezTo>
                      <a:pt x="151197" y="175132"/>
                      <a:pt x="149800" y="173735"/>
                      <a:pt x="148403" y="173735"/>
                    </a:cubicBezTo>
                    <a:cubicBezTo>
                      <a:pt x="141418" y="169544"/>
                      <a:pt x="123257" y="161162"/>
                      <a:pt x="92523" y="156972"/>
                    </a:cubicBezTo>
                    <a:cubicBezTo>
                      <a:pt x="61789" y="152780"/>
                      <a:pt x="38040" y="156972"/>
                      <a:pt x="28261" y="162559"/>
                    </a:cubicBezTo>
                    <a:cubicBezTo>
                      <a:pt x="4512" y="173735"/>
                      <a:pt x="8703" y="187705"/>
                      <a:pt x="17085" y="186309"/>
                    </a:cubicBezTo>
                    <a:cubicBezTo>
                      <a:pt x="29658" y="184912"/>
                      <a:pt x="56201" y="182117"/>
                      <a:pt x="86935" y="184912"/>
                    </a:cubicBezTo>
                    <a:cubicBezTo>
                      <a:pt x="110684" y="187705"/>
                      <a:pt x="131639" y="194690"/>
                      <a:pt x="141418" y="196087"/>
                    </a:cubicBezTo>
                    <a:cubicBezTo>
                      <a:pt x="147006" y="196087"/>
                      <a:pt x="152594" y="197484"/>
                      <a:pt x="155388" y="189102"/>
                    </a:cubicBezTo>
                    <a:cubicBezTo>
                      <a:pt x="156785" y="186309"/>
                      <a:pt x="155388" y="182117"/>
                      <a:pt x="153991" y="179324"/>
                    </a:cubicBezTo>
                    <a:cubicBezTo>
                      <a:pt x="156785" y="182117"/>
                      <a:pt x="158182" y="183514"/>
                      <a:pt x="162373" y="183514"/>
                    </a:cubicBezTo>
                    <a:cubicBezTo>
                      <a:pt x="172152" y="184912"/>
                      <a:pt x="174946" y="176529"/>
                      <a:pt x="177740" y="170942"/>
                    </a:cubicBezTo>
                    <a:cubicBezTo>
                      <a:pt x="181931" y="159765"/>
                      <a:pt x="187519" y="131825"/>
                      <a:pt x="198695" y="102489"/>
                    </a:cubicBezTo>
                    <a:cubicBezTo>
                      <a:pt x="212665" y="64769"/>
                      <a:pt x="232223" y="35432"/>
                      <a:pt x="240605" y="22859"/>
                    </a:cubicBezTo>
                    <a:cubicBezTo>
                      <a:pt x="246193" y="14477"/>
                      <a:pt x="235017" y="507"/>
                      <a:pt x="208474" y="21462"/>
                    </a:cubicBezTo>
                    <a:cubicBezTo>
                      <a:pt x="197298" y="29844"/>
                      <a:pt x="179137" y="56387"/>
                      <a:pt x="165167" y="92709"/>
                    </a:cubicBezTo>
                    <a:cubicBezTo>
                      <a:pt x="151197" y="130429"/>
                      <a:pt x="149800" y="155574"/>
                      <a:pt x="149800" y="166750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8" name="任意多边形: 形状 427">
                <a:extLst>
                  <a:ext uri="{FF2B5EF4-FFF2-40B4-BE49-F238E27FC236}">
                    <a16:creationId xmlns="" xmlns:a16="http://schemas.microsoft.com/office/drawing/2014/main" id="{35C750BA-12B7-43DB-AD34-49FB8F1FA12E}"/>
                  </a:ext>
                </a:extLst>
              </p:cNvPr>
              <p:cNvSpPr/>
              <p:nvPr/>
            </p:nvSpPr>
            <p:spPr>
              <a:xfrm>
                <a:off x="5033541" y="4233559"/>
                <a:ext cx="83820" cy="167640"/>
              </a:xfrm>
              <a:custGeom>
                <a:avLst/>
                <a:gdLst>
                  <a:gd name="connsiteX0" fmla="*/ 11534 w 83820"/>
                  <a:gd name="connsiteY0" fmla="*/ 153783 h 167640"/>
                  <a:gd name="connsiteX1" fmla="*/ 24107 w 83820"/>
                  <a:gd name="connsiteY1" fmla="*/ 167753 h 167640"/>
                  <a:gd name="connsiteX2" fmla="*/ 38077 w 83820"/>
                  <a:gd name="connsiteY2" fmla="*/ 155180 h 167640"/>
                  <a:gd name="connsiteX3" fmla="*/ 50649 w 83820"/>
                  <a:gd name="connsiteY3" fmla="*/ 93712 h 167640"/>
                  <a:gd name="connsiteX4" fmla="*/ 81384 w 83820"/>
                  <a:gd name="connsiteY4" fmla="*/ 21068 h 167640"/>
                  <a:gd name="connsiteX5" fmla="*/ 50649 w 83820"/>
                  <a:gd name="connsiteY5" fmla="*/ 22465 h 167640"/>
                  <a:gd name="connsiteX6" fmla="*/ 17122 w 83820"/>
                  <a:gd name="connsiteY6" fmla="*/ 88124 h 167640"/>
                  <a:gd name="connsiteX7" fmla="*/ 11534 w 83820"/>
                  <a:gd name="connsiteY7" fmla="*/ 153783 h 16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820" h="167640">
                    <a:moveTo>
                      <a:pt x="11534" y="153783"/>
                    </a:moveTo>
                    <a:cubicBezTo>
                      <a:pt x="12931" y="162165"/>
                      <a:pt x="18519" y="167753"/>
                      <a:pt x="24107" y="167753"/>
                    </a:cubicBezTo>
                    <a:cubicBezTo>
                      <a:pt x="33886" y="167753"/>
                      <a:pt x="35283" y="160768"/>
                      <a:pt x="38077" y="155180"/>
                    </a:cubicBezTo>
                    <a:cubicBezTo>
                      <a:pt x="40871" y="145401"/>
                      <a:pt x="42268" y="120255"/>
                      <a:pt x="50649" y="93712"/>
                    </a:cubicBezTo>
                    <a:cubicBezTo>
                      <a:pt x="60429" y="60184"/>
                      <a:pt x="74399" y="32244"/>
                      <a:pt x="81384" y="21068"/>
                    </a:cubicBezTo>
                    <a:cubicBezTo>
                      <a:pt x="85574" y="12686"/>
                      <a:pt x="73002" y="1510"/>
                      <a:pt x="50649" y="22465"/>
                    </a:cubicBezTo>
                    <a:cubicBezTo>
                      <a:pt x="42268" y="30847"/>
                      <a:pt x="26901" y="54596"/>
                      <a:pt x="17122" y="88124"/>
                    </a:cubicBezTo>
                    <a:cubicBezTo>
                      <a:pt x="8739" y="121652"/>
                      <a:pt x="10137" y="144004"/>
                      <a:pt x="11534" y="153783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29" name="任意多边形: 形状 428">
                <a:extLst>
                  <a:ext uri="{FF2B5EF4-FFF2-40B4-BE49-F238E27FC236}">
                    <a16:creationId xmlns="" xmlns:a16="http://schemas.microsoft.com/office/drawing/2014/main" id="{20D4144F-98EC-4703-89C5-71DA14BD94C8}"/>
                  </a:ext>
                </a:extLst>
              </p:cNvPr>
              <p:cNvSpPr/>
              <p:nvPr/>
            </p:nvSpPr>
            <p:spPr>
              <a:xfrm>
                <a:off x="4992657" y="4206092"/>
                <a:ext cx="69850" cy="153670"/>
              </a:xfrm>
              <a:custGeom>
                <a:avLst/>
                <a:gdLst>
                  <a:gd name="connsiteX0" fmla="*/ 25875 w 69850"/>
                  <a:gd name="connsiteY0" fmla="*/ 147722 h 153670"/>
                  <a:gd name="connsiteX1" fmla="*/ 37051 w 69850"/>
                  <a:gd name="connsiteY1" fmla="*/ 136546 h 153670"/>
                  <a:gd name="connsiteX2" fmla="*/ 42638 w 69850"/>
                  <a:gd name="connsiteY2" fmla="*/ 83460 h 153670"/>
                  <a:gd name="connsiteX3" fmla="*/ 63593 w 69850"/>
                  <a:gd name="connsiteY3" fmla="*/ 19198 h 153670"/>
                  <a:gd name="connsiteX4" fmla="*/ 37051 w 69850"/>
                  <a:gd name="connsiteY4" fmla="*/ 21992 h 153670"/>
                  <a:gd name="connsiteX5" fmla="*/ 13302 w 69850"/>
                  <a:gd name="connsiteY5" fmla="*/ 80666 h 153670"/>
                  <a:gd name="connsiteX6" fmla="*/ 13302 w 69850"/>
                  <a:gd name="connsiteY6" fmla="*/ 136546 h 153670"/>
                  <a:gd name="connsiteX7" fmla="*/ 25875 w 69850"/>
                  <a:gd name="connsiteY7" fmla="*/ 147722 h 153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850" h="153670">
                    <a:moveTo>
                      <a:pt x="25875" y="147722"/>
                    </a:moveTo>
                    <a:cubicBezTo>
                      <a:pt x="34257" y="147722"/>
                      <a:pt x="35653" y="140737"/>
                      <a:pt x="37051" y="136546"/>
                    </a:cubicBezTo>
                    <a:cubicBezTo>
                      <a:pt x="38448" y="128164"/>
                      <a:pt x="38448" y="105812"/>
                      <a:pt x="42638" y="83460"/>
                    </a:cubicBezTo>
                    <a:cubicBezTo>
                      <a:pt x="48227" y="54123"/>
                      <a:pt x="59403" y="30374"/>
                      <a:pt x="63593" y="19198"/>
                    </a:cubicBezTo>
                    <a:cubicBezTo>
                      <a:pt x="66388" y="12213"/>
                      <a:pt x="55212" y="2434"/>
                      <a:pt x="37051" y="21992"/>
                    </a:cubicBezTo>
                    <a:cubicBezTo>
                      <a:pt x="30066" y="30374"/>
                      <a:pt x="18890" y="51329"/>
                      <a:pt x="13302" y="80666"/>
                    </a:cubicBezTo>
                    <a:cubicBezTo>
                      <a:pt x="7713" y="110003"/>
                      <a:pt x="11905" y="129561"/>
                      <a:pt x="13302" y="136546"/>
                    </a:cubicBezTo>
                    <a:cubicBezTo>
                      <a:pt x="14698" y="144928"/>
                      <a:pt x="20287" y="149119"/>
                      <a:pt x="25875" y="147722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0" name="任意多边形: 形状 429">
                <a:extLst>
                  <a:ext uri="{FF2B5EF4-FFF2-40B4-BE49-F238E27FC236}">
                    <a16:creationId xmlns="" xmlns:a16="http://schemas.microsoft.com/office/drawing/2014/main" id="{1575803E-A47A-4431-9B84-548DDE60DF33}"/>
                  </a:ext>
                </a:extLst>
              </p:cNvPr>
              <p:cNvSpPr/>
              <p:nvPr/>
            </p:nvSpPr>
            <p:spPr>
              <a:xfrm>
                <a:off x="4950006" y="4191230"/>
                <a:ext cx="55880" cy="125730"/>
              </a:xfrm>
              <a:custGeom>
                <a:avLst/>
                <a:gdLst>
                  <a:gd name="connsiteX0" fmla="*/ 29410 w 55880"/>
                  <a:gd name="connsiteY0" fmla="*/ 126262 h 125730"/>
                  <a:gd name="connsiteX1" fmla="*/ 37792 w 55880"/>
                  <a:gd name="connsiteY1" fmla="*/ 116483 h 125730"/>
                  <a:gd name="connsiteX2" fmla="*/ 37792 w 55880"/>
                  <a:gd name="connsiteY2" fmla="*/ 71779 h 125730"/>
                  <a:gd name="connsiteX3" fmla="*/ 51762 w 55880"/>
                  <a:gd name="connsiteY3" fmla="*/ 17295 h 125730"/>
                  <a:gd name="connsiteX4" fmla="*/ 28013 w 55880"/>
                  <a:gd name="connsiteY4" fmla="*/ 21487 h 125730"/>
                  <a:gd name="connsiteX5" fmla="*/ 11249 w 55880"/>
                  <a:gd name="connsiteY5" fmla="*/ 71779 h 125730"/>
                  <a:gd name="connsiteX6" fmla="*/ 15440 w 55880"/>
                  <a:gd name="connsiteY6" fmla="*/ 119277 h 125730"/>
                  <a:gd name="connsiteX7" fmla="*/ 29410 w 55880"/>
                  <a:gd name="connsiteY7" fmla="*/ 126262 h 125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880" h="125730">
                    <a:moveTo>
                      <a:pt x="29410" y="126262"/>
                    </a:moveTo>
                    <a:cubicBezTo>
                      <a:pt x="36395" y="126262"/>
                      <a:pt x="37792" y="120674"/>
                      <a:pt x="37792" y="116483"/>
                    </a:cubicBezTo>
                    <a:cubicBezTo>
                      <a:pt x="39189" y="109498"/>
                      <a:pt x="36395" y="91337"/>
                      <a:pt x="37792" y="71779"/>
                    </a:cubicBezTo>
                    <a:cubicBezTo>
                      <a:pt x="40586" y="46633"/>
                      <a:pt x="47571" y="27075"/>
                      <a:pt x="51762" y="17295"/>
                    </a:cubicBezTo>
                    <a:cubicBezTo>
                      <a:pt x="54556" y="10310"/>
                      <a:pt x="41983" y="4723"/>
                      <a:pt x="28013" y="21487"/>
                    </a:cubicBezTo>
                    <a:cubicBezTo>
                      <a:pt x="22425" y="28472"/>
                      <a:pt x="14043" y="46633"/>
                      <a:pt x="11249" y="71779"/>
                    </a:cubicBezTo>
                    <a:cubicBezTo>
                      <a:pt x="8455" y="96925"/>
                      <a:pt x="14043" y="112292"/>
                      <a:pt x="15440" y="119277"/>
                    </a:cubicBezTo>
                    <a:cubicBezTo>
                      <a:pt x="19631" y="123468"/>
                      <a:pt x="25219" y="126262"/>
                      <a:pt x="29410" y="126262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1" name="任意多边形: 形状 430">
                <a:extLst>
                  <a:ext uri="{FF2B5EF4-FFF2-40B4-BE49-F238E27FC236}">
                    <a16:creationId xmlns="" xmlns:a16="http://schemas.microsoft.com/office/drawing/2014/main" id="{AE444C94-8225-4A08-92EA-6CA4B6F0783D}"/>
                  </a:ext>
                </a:extLst>
              </p:cNvPr>
              <p:cNvSpPr/>
              <p:nvPr/>
            </p:nvSpPr>
            <p:spPr>
              <a:xfrm>
                <a:off x="4911662" y="4181634"/>
                <a:ext cx="41910" cy="111760"/>
              </a:xfrm>
              <a:custGeom>
                <a:avLst/>
                <a:gdLst>
                  <a:gd name="connsiteX0" fmla="*/ 30035 w 41910"/>
                  <a:gd name="connsiteY0" fmla="*/ 103727 h 111760"/>
                  <a:gd name="connsiteX1" fmla="*/ 37020 w 41910"/>
                  <a:gd name="connsiteY1" fmla="*/ 95345 h 111760"/>
                  <a:gd name="connsiteX2" fmla="*/ 34226 w 41910"/>
                  <a:gd name="connsiteY2" fmla="*/ 60420 h 111760"/>
                  <a:gd name="connsiteX3" fmla="*/ 41211 w 41910"/>
                  <a:gd name="connsiteY3" fmla="*/ 15716 h 111760"/>
                  <a:gd name="connsiteX4" fmla="*/ 20256 w 41910"/>
                  <a:gd name="connsiteY4" fmla="*/ 19907 h 111760"/>
                  <a:gd name="connsiteX5" fmla="*/ 10478 w 41910"/>
                  <a:gd name="connsiteY5" fmla="*/ 60420 h 111760"/>
                  <a:gd name="connsiteX6" fmla="*/ 18859 w 41910"/>
                  <a:gd name="connsiteY6" fmla="*/ 96742 h 111760"/>
                  <a:gd name="connsiteX7" fmla="*/ 30035 w 41910"/>
                  <a:gd name="connsiteY7" fmla="*/ 103727 h 111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10" h="111760">
                    <a:moveTo>
                      <a:pt x="30035" y="103727"/>
                    </a:moveTo>
                    <a:cubicBezTo>
                      <a:pt x="37020" y="102330"/>
                      <a:pt x="37020" y="98139"/>
                      <a:pt x="37020" y="95345"/>
                    </a:cubicBezTo>
                    <a:cubicBezTo>
                      <a:pt x="37020" y="89757"/>
                      <a:pt x="34226" y="75787"/>
                      <a:pt x="34226" y="60420"/>
                    </a:cubicBezTo>
                    <a:cubicBezTo>
                      <a:pt x="34226" y="40862"/>
                      <a:pt x="39814" y="24098"/>
                      <a:pt x="41211" y="15716"/>
                    </a:cubicBezTo>
                    <a:cubicBezTo>
                      <a:pt x="42608" y="10128"/>
                      <a:pt x="31433" y="5937"/>
                      <a:pt x="20256" y="19907"/>
                    </a:cubicBezTo>
                    <a:cubicBezTo>
                      <a:pt x="16065" y="25495"/>
                      <a:pt x="10478" y="40862"/>
                      <a:pt x="10478" y="60420"/>
                    </a:cubicBezTo>
                    <a:cubicBezTo>
                      <a:pt x="10478" y="79978"/>
                      <a:pt x="16065" y="92551"/>
                      <a:pt x="18859" y="96742"/>
                    </a:cubicBezTo>
                    <a:cubicBezTo>
                      <a:pt x="20256" y="102330"/>
                      <a:pt x="25844" y="103727"/>
                      <a:pt x="30035" y="103727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2" name="任意多边形: 形状 431">
                <a:extLst>
                  <a:ext uri="{FF2B5EF4-FFF2-40B4-BE49-F238E27FC236}">
                    <a16:creationId xmlns="" xmlns:a16="http://schemas.microsoft.com/office/drawing/2014/main" id="{9DB88303-5146-481B-8D0E-96E13BC460D7}"/>
                  </a:ext>
                </a:extLst>
              </p:cNvPr>
              <p:cNvSpPr/>
              <p:nvPr/>
            </p:nvSpPr>
            <p:spPr>
              <a:xfrm>
                <a:off x="4873665" y="4177605"/>
                <a:ext cx="41910" cy="83820"/>
              </a:xfrm>
              <a:custGeom>
                <a:avLst/>
                <a:gdLst>
                  <a:gd name="connsiteX0" fmla="*/ 20534 w 41910"/>
                  <a:gd name="connsiteY0" fmla="*/ 77022 h 83820"/>
                  <a:gd name="connsiteX1" fmla="*/ 30313 w 41910"/>
                  <a:gd name="connsiteY1" fmla="*/ 81213 h 83820"/>
                  <a:gd name="connsiteX2" fmla="*/ 35901 w 41910"/>
                  <a:gd name="connsiteY2" fmla="*/ 74228 h 83820"/>
                  <a:gd name="connsiteX3" fmla="*/ 30313 w 41910"/>
                  <a:gd name="connsiteY3" fmla="*/ 47685 h 83820"/>
                  <a:gd name="connsiteX4" fmla="*/ 33107 w 41910"/>
                  <a:gd name="connsiteY4" fmla="*/ 14157 h 83820"/>
                  <a:gd name="connsiteX5" fmla="*/ 16343 w 41910"/>
                  <a:gd name="connsiteY5" fmla="*/ 18348 h 83820"/>
                  <a:gd name="connsiteX6" fmla="*/ 10755 w 41910"/>
                  <a:gd name="connsiteY6" fmla="*/ 49082 h 83820"/>
                  <a:gd name="connsiteX7" fmla="*/ 20534 w 41910"/>
                  <a:gd name="connsiteY7" fmla="*/ 77022 h 83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910" h="83820">
                    <a:moveTo>
                      <a:pt x="20534" y="77022"/>
                    </a:moveTo>
                    <a:cubicBezTo>
                      <a:pt x="23328" y="79816"/>
                      <a:pt x="27519" y="81213"/>
                      <a:pt x="30313" y="81213"/>
                    </a:cubicBezTo>
                    <a:cubicBezTo>
                      <a:pt x="35901" y="79816"/>
                      <a:pt x="35901" y="77022"/>
                      <a:pt x="35901" y="74228"/>
                    </a:cubicBezTo>
                    <a:cubicBezTo>
                      <a:pt x="35901" y="70037"/>
                      <a:pt x="31710" y="60258"/>
                      <a:pt x="30313" y="47685"/>
                    </a:cubicBezTo>
                    <a:cubicBezTo>
                      <a:pt x="28916" y="33715"/>
                      <a:pt x="31710" y="19745"/>
                      <a:pt x="33107" y="14157"/>
                    </a:cubicBezTo>
                    <a:cubicBezTo>
                      <a:pt x="34504" y="9966"/>
                      <a:pt x="24725" y="7172"/>
                      <a:pt x="16343" y="18348"/>
                    </a:cubicBezTo>
                    <a:cubicBezTo>
                      <a:pt x="13549" y="22539"/>
                      <a:pt x="9358" y="35112"/>
                      <a:pt x="10755" y="49082"/>
                    </a:cubicBezTo>
                    <a:cubicBezTo>
                      <a:pt x="12152" y="65846"/>
                      <a:pt x="17740" y="74228"/>
                      <a:pt x="20534" y="77022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3" name="任意多边形: 形状 432">
                <a:extLst>
                  <a:ext uri="{FF2B5EF4-FFF2-40B4-BE49-F238E27FC236}">
                    <a16:creationId xmlns="" xmlns:a16="http://schemas.microsoft.com/office/drawing/2014/main" id="{4A54EA25-80A9-42AA-A389-2EB347CC1BAD}"/>
                  </a:ext>
                </a:extLst>
              </p:cNvPr>
              <p:cNvSpPr/>
              <p:nvPr/>
            </p:nvSpPr>
            <p:spPr>
              <a:xfrm>
                <a:off x="4528598" y="5669090"/>
                <a:ext cx="27940" cy="13970"/>
              </a:xfrm>
              <a:custGeom>
                <a:avLst/>
                <a:gdLst>
                  <a:gd name="connsiteX0" fmla="*/ 23336 w 27940"/>
                  <a:gd name="connsiteY0" fmla="*/ 13271 h 13970"/>
                  <a:gd name="connsiteX1" fmla="*/ 28924 w 27940"/>
                  <a:gd name="connsiteY1" fmla="*/ 11875 h 13970"/>
                  <a:gd name="connsiteX2" fmla="*/ 20542 w 27940"/>
                  <a:gd name="connsiteY2" fmla="*/ 10478 h 13970"/>
                  <a:gd name="connsiteX3" fmla="*/ 10762 w 27940"/>
                  <a:gd name="connsiteY3" fmla="*/ 11875 h 13970"/>
                  <a:gd name="connsiteX4" fmla="*/ 13557 w 27940"/>
                  <a:gd name="connsiteY4" fmla="*/ 14668 h 13970"/>
                  <a:gd name="connsiteX5" fmla="*/ 23336 w 27940"/>
                  <a:gd name="connsiteY5" fmla="*/ 13271 h 13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940" h="13970">
                    <a:moveTo>
                      <a:pt x="23336" y="13271"/>
                    </a:moveTo>
                    <a:cubicBezTo>
                      <a:pt x="24732" y="11875"/>
                      <a:pt x="27527" y="13271"/>
                      <a:pt x="28924" y="11875"/>
                    </a:cubicBezTo>
                    <a:cubicBezTo>
                      <a:pt x="27527" y="10478"/>
                      <a:pt x="21939" y="10478"/>
                      <a:pt x="20542" y="10478"/>
                    </a:cubicBezTo>
                    <a:cubicBezTo>
                      <a:pt x="17747" y="11875"/>
                      <a:pt x="13557" y="9080"/>
                      <a:pt x="10762" y="11875"/>
                    </a:cubicBezTo>
                    <a:cubicBezTo>
                      <a:pt x="9366" y="13271"/>
                      <a:pt x="13557" y="13271"/>
                      <a:pt x="13557" y="14668"/>
                    </a:cubicBezTo>
                    <a:cubicBezTo>
                      <a:pt x="16351" y="13271"/>
                      <a:pt x="21939" y="13271"/>
                      <a:pt x="23336" y="13271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4" name="任意多边形: 形状 433">
                <a:extLst>
                  <a:ext uri="{FF2B5EF4-FFF2-40B4-BE49-F238E27FC236}">
                    <a16:creationId xmlns="" xmlns:a16="http://schemas.microsoft.com/office/drawing/2014/main" id="{B32BE85B-E5DA-4906-ACD0-D8FAB412E2AB}"/>
                  </a:ext>
                </a:extLst>
              </p:cNvPr>
              <p:cNvSpPr/>
              <p:nvPr/>
            </p:nvSpPr>
            <p:spPr>
              <a:xfrm>
                <a:off x="4153165" y="5551742"/>
                <a:ext cx="69850" cy="41910"/>
              </a:xfrm>
              <a:custGeom>
                <a:avLst/>
                <a:gdLst>
                  <a:gd name="connsiteX0" fmla="*/ 21579 w 69850"/>
                  <a:gd name="connsiteY0" fmla="*/ 14668 h 41910"/>
                  <a:gd name="connsiteX1" fmla="*/ 15991 w 69850"/>
                  <a:gd name="connsiteY1" fmla="*/ 28638 h 41910"/>
                  <a:gd name="connsiteX2" fmla="*/ 11800 w 69850"/>
                  <a:gd name="connsiteY2" fmla="*/ 44005 h 41910"/>
                  <a:gd name="connsiteX3" fmla="*/ 18785 w 69850"/>
                  <a:gd name="connsiteY3" fmla="*/ 42608 h 41910"/>
                  <a:gd name="connsiteX4" fmla="*/ 28564 w 69850"/>
                  <a:gd name="connsiteY4" fmla="*/ 41211 h 41910"/>
                  <a:gd name="connsiteX5" fmla="*/ 39740 w 69850"/>
                  <a:gd name="connsiteY5" fmla="*/ 38418 h 41910"/>
                  <a:gd name="connsiteX6" fmla="*/ 48122 w 69850"/>
                  <a:gd name="connsiteY6" fmla="*/ 37020 h 41910"/>
                  <a:gd name="connsiteX7" fmla="*/ 57901 w 69850"/>
                  <a:gd name="connsiteY7" fmla="*/ 35623 h 41910"/>
                  <a:gd name="connsiteX8" fmla="*/ 64886 w 69850"/>
                  <a:gd name="connsiteY8" fmla="*/ 34226 h 41910"/>
                  <a:gd name="connsiteX9" fmla="*/ 60695 w 69850"/>
                  <a:gd name="connsiteY9" fmla="*/ 32829 h 41910"/>
                  <a:gd name="connsiteX10" fmla="*/ 52313 w 69850"/>
                  <a:gd name="connsiteY10" fmla="*/ 31433 h 41910"/>
                  <a:gd name="connsiteX11" fmla="*/ 42534 w 69850"/>
                  <a:gd name="connsiteY11" fmla="*/ 28638 h 41910"/>
                  <a:gd name="connsiteX12" fmla="*/ 32755 w 69850"/>
                  <a:gd name="connsiteY12" fmla="*/ 24448 h 41910"/>
                  <a:gd name="connsiteX13" fmla="*/ 29961 w 69850"/>
                  <a:gd name="connsiteY13" fmla="*/ 17463 h 41910"/>
                  <a:gd name="connsiteX14" fmla="*/ 29961 w 69850"/>
                  <a:gd name="connsiteY14" fmla="*/ 10478 h 41910"/>
                  <a:gd name="connsiteX15" fmla="*/ 25770 w 69850"/>
                  <a:gd name="connsiteY15" fmla="*/ 13271 h 41910"/>
                  <a:gd name="connsiteX16" fmla="*/ 21579 w 69850"/>
                  <a:gd name="connsiteY16" fmla="*/ 14668 h 41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9850" h="41910">
                    <a:moveTo>
                      <a:pt x="21579" y="14668"/>
                    </a:moveTo>
                    <a:cubicBezTo>
                      <a:pt x="17388" y="13271"/>
                      <a:pt x="17388" y="27241"/>
                      <a:pt x="15991" y="28638"/>
                    </a:cubicBezTo>
                    <a:cubicBezTo>
                      <a:pt x="14594" y="31433"/>
                      <a:pt x="7609" y="41211"/>
                      <a:pt x="11800" y="44005"/>
                    </a:cubicBezTo>
                    <a:cubicBezTo>
                      <a:pt x="13197" y="44005"/>
                      <a:pt x="17388" y="42608"/>
                      <a:pt x="18785" y="42608"/>
                    </a:cubicBezTo>
                    <a:cubicBezTo>
                      <a:pt x="22976" y="42608"/>
                      <a:pt x="25770" y="41211"/>
                      <a:pt x="28564" y="41211"/>
                    </a:cubicBezTo>
                    <a:cubicBezTo>
                      <a:pt x="31358" y="39814"/>
                      <a:pt x="35549" y="38418"/>
                      <a:pt x="39740" y="38418"/>
                    </a:cubicBezTo>
                    <a:cubicBezTo>
                      <a:pt x="42534" y="38418"/>
                      <a:pt x="45328" y="37020"/>
                      <a:pt x="48122" y="37020"/>
                    </a:cubicBezTo>
                    <a:cubicBezTo>
                      <a:pt x="50916" y="37020"/>
                      <a:pt x="53710" y="35623"/>
                      <a:pt x="57901" y="35623"/>
                    </a:cubicBezTo>
                    <a:cubicBezTo>
                      <a:pt x="60695" y="35623"/>
                      <a:pt x="63489" y="35623"/>
                      <a:pt x="64886" y="34226"/>
                    </a:cubicBezTo>
                    <a:cubicBezTo>
                      <a:pt x="67680" y="32829"/>
                      <a:pt x="62092" y="32829"/>
                      <a:pt x="60695" y="32829"/>
                    </a:cubicBezTo>
                    <a:cubicBezTo>
                      <a:pt x="57901" y="34226"/>
                      <a:pt x="56504" y="32829"/>
                      <a:pt x="52313" y="31433"/>
                    </a:cubicBezTo>
                    <a:cubicBezTo>
                      <a:pt x="48122" y="30035"/>
                      <a:pt x="45328" y="31433"/>
                      <a:pt x="42534" y="28638"/>
                    </a:cubicBezTo>
                    <a:cubicBezTo>
                      <a:pt x="39740" y="25844"/>
                      <a:pt x="35549" y="27241"/>
                      <a:pt x="32755" y="24448"/>
                    </a:cubicBezTo>
                    <a:cubicBezTo>
                      <a:pt x="29961" y="23050"/>
                      <a:pt x="29961" y="18859"/>
                      <a:pt x="29961" y="17463"/>
                    </a:cubicBezTo>
                    <a:cubicBezTo>
                      <a:pt x="29961" y="16065"/>
                      <a:pt x="31358" y="10478"/>
                      <a:pt x="29961" y="10478"/>
                    </a:cubicBezTo>
                    <a:cubicBezTo>
                      <a:pt x="29961" y="10478"/>
                      <a:pt x="25770" y="13271"/>
                      <a:pt x="25770" y="13271"/>
                    </a:cubicBezTo>
                    <a:cubicBezTo>
                      <a:pt x="25770" y="13271"/>
                      <a:pt x="24373" y="13271"/>
                      <a:pt x="21579" y="14668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5" name="任意多边形: 形状 434">
                <a:extLst>
                  <a:ext uri="{FF2B5EF4-FFF2-40B4-BE49-F238E27FC236}">
                    <a16:creationId xmlns="" xmlns:a16="http://schemas.microsoft.com/office/drawing/2014/main" id="{F134214D-DBB6-413B-BF46-F07E8263A62E}"/>
                  </a:ext>
                </a:extLst>
              </p:cNvPr>
              <p:cNvSpPr/>
              <p:nvPr/>
            </p:nvSpPr>
            <p:spPr>
              <a:xfrm>
                <a:off x="3897440" y="5324030"/>
                <a:ext cx="41910" cy="41910"/>
              </a:xfrm>
              <a:custGeom>
                <a:avLst/>
                <a:gdLst>
                  <a:gd name="connsiteX0" fmla="*/ 32830 w 41910"/>
                  <a:gd name="connsiteY0" fmla="*/ 20257 h 41910"/>
                  <a:gd name="connsiteX1" fmla="*/ 21653 w 41910"/>
                  <a:gd name="connsiteY1" fmla="*/ 10478 h 41910"/>
                  <a:gd name="connsiteX2" fmla="*/ 17463 w 41910"/>
                  <a:gd name="connsiteY2" fmla="*/ 14669 h 41910"/>
                  <a:gd name="connsiteX3" fmla="*/ 11875 w 41910"/>
                  <a:gd name="connsiteY3" fmla="*/ 23050 h 41910"/>
                  <a:gd name="connsiteX4" fmla="*/ 10478 w 41910"/>
                  <a:gd name="connsiteY4" fmla="*/ 25845 h 41910"/>
                  <a:gd name="connsiteX5" fmla="*/ 10478 w 41910"/>
                  <a:gd name="connsiteY5" fmla="*/ 27242 h 41910"/>
                  <a:gd name="connsiteX6" fmla="*/ 13271 w 41910"/>
                  <a:gd name="connsiteY6" fmla="*/ 28639 h 41910"/>
                  <a:gd name="connsiteX7" fmla="*/ 25845 w 41910"/>
                  <a:gd name="connsiteY7" fmla="*/ 32830 h 41910"/>
                  <a:gd name="connsiteX8" fmla="*/ 31433 w 41910"/>
                  <a:gd name="connsiteY8" fmla="*/ 34227 h 41910"/>
                  <a:gd name="connsiteX9" fmla="*/ 44005 w 41910"/>
                  <a:gd name="connsiteY9" fmla="*/ 34227 h 41910"/>
                  <a:gd name="connsiteX10" fmla="*/ 32830 w 41910"/>
                  <a:gd name="connsiteY10" fmla="*/ 20257 h 41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1910" h="41910">
                    <a:moveTo>
                      <a:pt x="32830" y="20257"/>
                    </a:moveTo>
                    <a:cubicBezTo>
                      <a:pt x="30035" y="17463"/>
                      <a:pt x="25845" y="10478"/>
                      <a:pt x="21653" y="10478"/>
                    </a:cubicBezTo>
                    <a:cubicBezTo>
                      <a:pt x="23050" y="13272"/>
                      <a:pt x="17463" y="13272"/>
                      <a:pt x="17463" y="14669"/>
                    </a:cubicBezTo>
                    <a:cubicBezTo>
                      <a:pt x="14668" y="16065"/>
                      <a:pt x="13271" y="20257"/>
                      <a:pt x="11875" y="23050"/>
                    </a:cubicBezTo>
                    <a:cubicBezTo>
                      <a:pt x="11875" y="24448"/>
                      <a:pt x="10478" y="24448"/>
                      <a:pt x="10478" y="25845"/>
                    </a:cubicBezTo>
                    <a:cubicBezTo>
                      <a:pt x="10478" y="25845"/>
                      <a:pt x="10478" y="28639"/>
                      <a:pt x="10478" y="27242"/>
                    </a:cubicBezTo>
                    <a:cubicBezTo>
                      <a:pt x="11875" y="28639"/>
                      <a:pt x="14668" y="31433"/>
                      <a:pt x="13271" y="28639"/>
                    </a:cubicBezTo>
                    <a:cubicBezTo>
                      <a:pt x="17463" y="30035"/>
                      <a:pt x="21653" y="31433"/>
                      <a:pt x="25845" y="32830"/>
                    </a:cubicBezTo>
                    <a:cubicBezTo>
                      <a:pt x="27241" y="32830"/>
                      <a:pt x="30035" y="34227"/>
                      <a:pt x="31433" y="34227"/>
                    </a:cubicBezTo>
                    <a:cubicBezTo>
                      <a:pt x="31433" y="34227"/>
                      <a:pt x="39815" y="37020"/>
                      <a:pt x="44005" y="34227"/>
                    </a:cubicBezTo>
                    <a:cubicBezTo>
                      <a:pt x="44005" y="28639"/>
                      <a:pt x="35623" y="23050"/>
                      <a:pt x="32830" y="20257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6" name="任意多边形: 形状 435">
                <a:extLst>
                  <a:ext uri="{FF2B5EF4-FFF2-40B4-BE49-F238E27FC236}">
                    <a16:creationId xmlns="" xmlns:a16="http://schemas.microsoft.com/office/drawing/2014/main" id="{0D4E1DDB-041D-413D-BFBC-575B53006BD3}"/>
                  </a:ext>
                </a:extLst>
              </p:cNvPr>
              <p:cNvSpPr/>
              <p:nvPr/>
            </p:nvSpPr>
            <p:spPr>
              <a:xfrm>
                <a:off x="4411535" y="5716588"/>
                <a:ext cx="27940" cy="27940"/>
              </a:xfrm>
              <a:custGeom>
                <a:avLst/>
                <a:gdLst>
                  <a:gd name="connsiteX0" fmla="*/ 10478 w 27940"/>
                  <a:gd name="connsiteY0" fmla="*/ 21653 h 27940"/>
                  <a:gd name="connsiteX1" fmla="*/ 18860 w 27940"/>
                  <a:gd name="connsiteY1" fmla="*/ 14668 h 27940"/>
                  <a:gd name="connsiteX2" fmla="*/ 20257 w 27940"/>
                  <a:gd name="connsiteY2" fmla="*/ 10478 h 27940"/>
                  <a:gd name="connsiteX3" fmla="*/ 10478 w 27940"/>
                  <a:gd name="connsiteY3" fmla="*/ 21653 h 27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940" h="27940">
                    <a:moveTo>
                      <a:pt x="10478" y="21653"/>
                    </a:moveTo>
                    <a:cubicBezTo>
                      <a:pt x="14669" y="21653"/>
                      <a:pt x="18860" y="18860"/>
                      <a:pt x="18860" y="14668"/>
                    </a:cubicBezTo>
                    <a:cubicBezTo>
                      <a:pt x="18860" y="13272"/>
                      <a:pt x="20257" y="11875"/>
                      <a:pt x="20257" y="10478"/>
                    </a:cubicBezTo>
                    <a:cubicBezTo>
                      <a:pt x="16065" y="10478"/>
                      <a:pt x="10478" y="17463"/>
                      <a:pt x="10478" y="21653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7" name="任意多边形: 形状 436">
                <a:extLst>
                  <a:ext uri="{FF2B5EF4-FFF2-40B4-BE49-F238E27FC236}">
                    <a16:creationId xmlns="" xmlns:a16="http://schemas.microsoft.com/office/drawing/2014/main" id="{97F22852-8450-4289-B9A3-32BCF32ED8C8}"/>
                  </a:ext>
                </a:extLst>
              </p:cNvPr>
              <p:cNvSpPr/>
              <p:nvPr/>
            </p:nvSpPr>
            <p:spPr>
              <a:xfrm>
                <a:off x="4531301" y="5646738"/>
                <a:ext cx="13970" cy="13970"/>
              </a:xfrm>
              <a:custGeom>
                <a:avLst/>
                <a:gdLst>
                  <a:gd name="connsiteX0" fmla="*/ 15044 w 13970"/>
                  <a:gd name="connsiteY0" fmla="*/ 13272 h 13970"/>
                  <a:gd name="connsiteX1" fmla="*/ 12251 w 13970"/>
                  <a:gd name="connsiteY1" fmla="*/ 10478 h 13970"/>
                  <a:gd name="connsiteX2" fmla="*/ 15044 w 13970"/>
                  <a:gd name="connsiteY2" fmla="*/ 13272 h 13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70" h="13970">
                    <a:moveTo>
                      <a:pt x="15044" y="13272"/>
                    </a:moveTo>
                    <a:cubicBezTo>
                      <a:pt x="16441" y="11875"/>
                      <a:pt x="12251" y="10478"/>
                      <a:pt x="12251" y="10478"/>
                    </a:cubicBezTo>
                    <a:cubicBezTo>
                      <a:pt x="8059" y="11875"/>
                      <a:pt x="12251" y="16065"/>
                      <a:pt x="15044" y="13272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8" name="任意多边形: 形状 437">
                <a:extLst>
                  <a:ext uri="{FF2B5EF4-FFF2-40B4-BE49-F238E27FC236}">
                    <a16:creationId xmlns="" xmlns:a16="http://schemas.microsoft.com/office/drawing/2014/main" id="{5FE0A1BC-4A9E-4793-8658-EB7D86C9685B}"/>
                  </a:ext>
                </a:extLst>
              </p:cNvPr>
              <p:cNvSpPr/>
              <p:nvPr/>
            </p:nvSpPr>
            <p:spPr>
              <a:xfrm>
                <a:off x="3897440" y="5342192"/>
                <a:ext cx="13970" cy="13970"/>
              </a:xfrm>
              <a:custGeom>
                <a:avLst/>
                <a:gdLst>
                  <a:gd name="connsiteX0" fmla="*/ 10478 w 13970"/>
                  <a:gd name="connsiteY0" fmla="*/ 10478 h 13970"/>
                  <a:gd name="connsiteX1" fmla="*/ 13271 w 13970"/>
                  <a:gd name="connsiteY1" fmla="*/ 13271 h 13970"/>
                  <a:gd name="connsiteX2" fmla="*/ 14668 w 13970"/>
                  <a:gd name="connsiteY2" fmla="*/ 14668 h 13970"/>
                  <a:gd name="connsiteX3" fmla="*/ 10478 w 13970"/>
                  <a:gd name="connsiteY3" fmla="*/ 10478 h 13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70" h="13970">
                    <a:moveTo>
                      <a:pt x="10478" y="10478"/>
                    </a:moveTo>
                    <a:cubicBezTo>
                      <a:pt x="10478" y="11874"/>
                      <a:pt x="11875" y="11874"/>
                      <a:pt x="13271" y="13271"/>
                    </a:cubicBezTo>
                    <a:cubicBezTo>
                      <a:pt x="13271" y="13271"/>
                      <a:pt x="14668" y="14668"/>
                      <a:pt x="14668" y="14668"/>
                    </a:cubicBezTo>
                    <a:cubicBezTo>
                      <a:pt x="14668" y="13271"/>
                      <a:pt x="11875" y="10478"/>
                      <a:pt x="10478" y="10478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39" name="任意多边形: 形状 438">
                <a:extLst>
                  <a:ext uri="{FF2B5EF4-FFF2-40B4-BE49-F238E27FC236}">
                    <a16:creationId xmlns="" xmlns:a16="http://schemas.microsoft.com/office/drawing/2014/main" id="{31E35F0A-4166-4750-A4BD-DF5F4027A6B1}"/>
                  </a:ext>
                </a:extLst>
              </p:cNvPr>
              <p:cNvSpPr/>
              <p:nvPr/>
            </p:nvSpPr>
            <p:spPr>
              <a:xfrm>
                <a:off x="3902746" y="5464834"/>
                <a:ext cx="27940" cy="13970"/>
              </a:xfrm>
              <a:custGeom>
                <a:avLst/>
                <a:gdLst>
                  <a:gd name="connsiteX0" fmla="*/ 13553 w 27940"/>
                  <a:gd name="connsiteY0" fmla="*/ 10771 h 13970"/>
                  <a:gd name="connsiteX1" fmla="*/ 10759 w 27940"/>
                  <a:gd name="connsiteY1" fmla="*/ 13566 h 13970"/>
                  <a:gd name="connsiteX2" fmla="*/ 14950 w 27940"/>
                  <a:gd name="connsiteY2" fmla="*/ 13566 h 13970"/>
                  <a:gd name="connsiteX3" fmla="*/ 17744 w 27940"/>
                  <a:gd name="connsiteY3" fmla="*/ 10771 h 13970"/>
                  <a:gd name="connsiteX4" fmla="*/ 13553 w 27940"/>
                  <a:gd name="connsiteY4" fmla="*/ 10771 h 13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40" h="13970">
                    <a:moveTo>
                      <a:pt x="13553" y="10771"/>
                    </a:moveTo>
                    <a:cubicBezTo>
                      <a:pt x="12156" y="10771"/>
                      <a:pt x="12156" y="12169"/>
                      <a:pt x="10759" y="13566"/>
                    </a:cubicBezTo>
                    <a:cubicBezTo>
                      <a:pt x="9362" y="16359"/>
                      <a:pt x="13553" y="13566"/>
                      <a:pt x="14950" y="13566"/>
                    </a:cubicBezTo>
                    <a:cubicBezTo>
                      <a:pt x="14950" y="13566"/>
                      <a:pt x="19141" y="10771"/>
                      <a:pt x="17744" y="10771"/>
                    </a:cubicBezTo>
                    <a:cubicBezTo>
                      <a:pt x="16347" y="9374"/>
                      <a:pt x="14950" y="13566"/>
                      <a:pt x="13553" y="10771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0" name="任意多边形: 形状 439">
                <a:extLst>
                  <a:ext uri="{FF2B5EF4-FFF2-40B4-BE49-F238E27FC236}">
                    <a16:creationId xmlns="" xmlns:a16="http://schemas.microsoft.com/office/drawing/2014/main" id="{39E23511-7EDA-4518-83E2-826568A668AD}"/>
                  </a:ext>
                </a:extLst>
              </p:cNvPr>
              <p:cNvSpPr/>
              <p:nvPr/>
            </p:nvSpPr>
            <p:spPr>
              <a:xfrm>
                <a:off x="3877881" y="5353847"/>
                <a:ext cx="13970" cy="13970"/>
              </a:xfrm>
              <a:custGeom>
                <a:avLst/>
                <a:gdLst>
                  <a:gd name="connsiteX0" fmla="*/ 10478 w 13970"/>
                  <a:gd name="connsiteY0" fmla="*/ 11395 h 13970"/>
                  <a:gd name="connsiteX1" fmla="*/ 13271 w 13970"/>
                  <a:gd name="connsiteY1" fmla="*/ 12792 h 13970"/>
                  <a:gd name="connsiteX2" fmla="*/ 16066 w 13970"/>
                  <a:gd name="connsiteY2" fmla="*/ 12792 h 13970"/>
                  <a:gd name="connsiteX3" fmla="*/ 10478 w 13970"/>
                  <a:gd name="connsiteY3" fmla="*/ 11395 h 13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70" h="13970">
                    <a:moveTo>
                      <a:pt x="10478" y="11395"/>
                    </a:moveTo>
                    <a:cubicBezTo>
                      <a:pt x="11875" y="11395"/>
                      <a:pt x="11875" y="11395"/>
                      <a:pt x="13271" y="12792"/>
                    </a:cubicBezTo>
                    <a:cubicBezTo>
                      <a:pt x="14669" y="12792"/>
                      <a:pt x="16066" y="12792"/>
                      <a:pt x="16066" y="12792"/>
                    </a:cubicBezTo>
                    <a:cubicBezTo>
                      <a:pt x="16066" y="9998"/>
                      <a:pt x="10478" y="9998"/>
                      <a:pt x="10478" y="11395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1" name="任意多边形: 形状 440">
                <a:extLst>
                  <a:ext uri="{FF2B5EF4-FFF2-40B4-BE49-F238E27FC236}">
                    <a16:creationId xmlns="" xmlns:a16="http://schemas.microsoft.com/office/drawing/2014/main" id="{798A7154-7492-4FDE-BC7F-8BCF6AB87E79}"/>
                  </a:ext>
                </a:extLst>
              </p:cNvPr>
              <p:cNvSpPr/>
              <p:nvPr/>
            </p:nvSpPr>
            <p:spPr>
              <a:xfrm>
                <a:off x="3887660" y="5460937"/>
                <a:ext cx="27940" cy="27940"/>
              </a:xfrm>
              <a:custGeom>
                <a:avLst/>
                <a:gdLst>
                  <a:gd name="connsiteX0" fmla="*/ 17463 w 27940"/>
                  <a:gd name="connsiteY0" fmla="*/ 16065 h 27940"/>
                  <a:gd name="connsiteX1" fmla="*/ 10478 w 27940"/>
                  <a:gd name="connsiteY1" fmla="*/ 21653 h 27940"/>
                  <a:gd name="connsiteX2" fmla="*/ 16066 w 27940"/>
                  <a:gd name="connsiteY2" fmla="*/ 17463 h 27940"/>
                  <a:gd name="connsiteX3" fmla="*/ 24448 w 27940"/>
                  <a:gd name="connsiteY3" fmla="*/ 10478 h 27940"/>
                  <a:gd name="connsiteX4" fmla="*/ 17463 w 27940"/>
                  <a:gd name="connsiteY4" fmla="*/ 16065 h 27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940" h="27940">
                    <a:moveTo>
                      <a:pt x="17463" y="16065"/>
                    </a:moveTo>
                    <a:cubicBezTo>
                      <a:pt x="16066" y="17463"/>
                      <a:pt x="10478" y="18859"/>
                      <a:pt x="10478" y="21653"/>
                    </a:cubicBezTo>
                    <a:cubicBezTo>
                      <a:pt x="11875" y="21653"/>
                      <a:pt x="16066" y="18859"/>
                      <a:pt x="16066" y="17463"/>
                    </a:cubicBezTo>
                    <a:cubicBezTo>
                      <a:pt x="17463" y="16065"/>
                      <a:pt x="25845" y="11874"/>
                      <a:pt x="24448" y="10478"/>
                    </a:cubicBezTo>
                    <a:cubicBezTo>
                      <a:pt x="23050" y="10478"/>
                      <a:pt x="18860" y="16065"/>
                      <a:pt x="17463" y="16065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2" name="任意多边形: 形状 441">
                <a:extLst>
                  <a:ext uri="{FF2B5EF4-FFF2-40B4-BE49-F238E27FC236}">
                    <a16:creationId xmlns="" xmlns:a16="http://schemas.microsoft.com/office/drawing/2014/main" id="{ED0D9000-52AA-42B5-9570-2303D0AC935C}"/>
                  </a:ext>
                </a:extLst>
              </p:cNvPr>
              <p:cNvSpPr/>
              <p:nvPr/>
            </p:nvSpPr>
            <p:spPr>
              <a:xfrm>
                <a:off x="3708845" y="4703763"/>
                <a:ext cx="55880" cy="41910"/>
              </a:xfrm>
              <a:custGeom>
                <a:avLst/>
                <a:gdLst>
                  <a:gd name="connsiteX0" fmla="*/ 49593 w 55880"/>
                  <a:gd name="connsiteY0" fmla="*/ 35623 h 41910"/>
                  <a:gd name="connsiteX1" fmla="*/ 52388 w 55880"/>
                  <a:gd name="connsiteY1" fmla="*/ 10478 h 41910"/>
                  <a:gd name="connsiteX2" fmla="*/ 10478 w 55880"/>
                  <a:gd name="connsiteY2" fmla="*/ 18860 h 41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880" h="41910">
                    <a:moveTo>
                      <a:pt x="49593" y="35623"/>
                    </a:moveTo>
                    <a:lnTo>
                      <a:pt x="52388" y="10478"/>
                    </a:lnTo>
                    <a:lnTo>
                      <a:pt x="10478" y="18860"/>
                    </a:ln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3" name="任意多边形: 形状 442">
                <a:extLst>
                  <a:ext uri="{FF2B5EF4-FFF2-40B4-BE49-F238E27FC236}">
                    <a16:creationId xmlns="" xmlns:a16="http://schemas.microsoft.com/office/drawing/2014/main" id="{BE217262-940D-42DE-B407-E73438E96A5B}"/>
                  </a:ext>
                </a:extLst>
              </p:cNvPr>
              <p:cNvSpPr/>
              <p:nvPr/>
            </p:nvSpPr>
            <p:spPr>
              <a:xfrm>
                <a:off x="4176840" y="5600089"/>
                <a:ext cx="27940" cy="13970"/>
              </a:xfrm>
              <a:custGeom>
                <a:avLst/>
                <a:gdLst>
                  <a:gd name="connsiteX0" fmla="*/ 10478 w 27940"/>
                  <a:gd name="connsiteY0" fmla="*/ 11026 h 13970"/>
                  <a:gd name="connsiteX1" fmla="*/ 18860 w 27940"/>
                  <a:gd name="connsiteY1" fmla="*/ 12422 h 13970"/>
                  <a:gd name="connsiteX2" fmla="*/ 25845 w 27940"/>
                  <a:gd name="connsiteY2" fmla="*/ 13819 h 13970"/>
                  <a:gd name="connsiteX3" fmla="*/ 10478 w 27940"/>
                  <a:gd name="connsiteY3" fmla="*/ 11026 h 13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940" h="13970">
                    <a:moveTo>
                      <a:pt x="10478" y="11026"/>
                    </a:moveTo>
                    <a:cubicBezTo>
                      <a:pt x="11875" y="12422"/>
                      <a:pt x="16065" y="12422"/>
                      <a:pt x="18860" y="12422"/>
                    </a:cubicBezTo>
                    <a:cubicBezTo>
                      <a:pt x="20256" y="13819"/>
                      <a:pt x="24448" y="15216"/>
                      <a:pt x="25845" y="13819"/>
                    </a:cubicBezTo>
                    <a:cubicBezTo>
                      <a:pt x="25845" y="11026"/>
                      <a:pt x="11875" y="9629"/>
                      <a:pt x="10478" y="11026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4" name="任意多边形: 形状 443">
                <a:extLst>
                  <a:ext uri="{FF2B5EF4-FFF2-40B4-BE49-F238E27FC236}">
                    <a16:creationId xmlns="" xmlns:a16="http://schemas.microsoft.com/office/drawing/2014/main" id="{DC412D16-7C40-4B8A-BA55-A9A35348C0D2}"/>
                  </a:ext>
                </a:extLst>
              </p:cNvPr>
              <p:cNvSpPr/>
              <p:nvPr/>
            </p:nvSpPr>
            <p:spPr>
              <a:xfrm>
                <a:off x="4197054" y="5600838"/>
                <a:ext cx="13970" cy="13970"/>
              </a:xfrm>
              <a:custGeom>
                <a:avLst/>
                <a:gdLst>
                  <a:gd name="connsiteX0" fmla="*/ 12615 w 13970"/>
                  <a:gd name="connsiteY0" fmla="*/ 13070 h 13970"/>
                  <a:gd name="connsiteX1" fmla="*/ 14011 w 13970"/>
                  <a:gd name="connsiteY1" fmla="*/ 11673 h 13970"/>
                  <a:gd name="connsiteX2" fmla="*/ 12615 w 13970"/>
                  <a:gd name="connsiteY2" fmla="*/ 13070 h 13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70" h="13970">
                    <a:moveTo>
                      <a:pt x="12615" y="13070"/>
                    </a:moveTo>
                    <a:cubicBezTo>
                      <a:pt x="15409" y="14467"/>
                      <a:pt x="15409" y="13070"/>
                      <a:pt x="14011" y="11673"/>
                    </a:cubicBezTo>
                    <a:cubicBezTo>
                      <a:pt x="11218" y="8879"/>
                      <a:pt x="8424" y="11673"/>
                      <a:pt x="12615" y="13070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5" name="任意多边形: 形状 444">
                <a:extLst>
                  <a:ext uri="{FF2B5EF4-FFF2-40B4-BE49-F238E27FC236}">
                    <a16:creationId xmlns="" xmlns:a16="http://schemas.microsoft.com/office/drawing/2014/main" id="{3A74C46A-705E-4D68-8001-A97B79EB2BD0}"/>
                  </a:ext>
                </a:extLst>
              </p:cNvPr>
              <p:cNvSpPr/>
              <p:nvPr/>
            </p:nvSpPr>
            <p:spPr>
              <a:xfrm>
                <a:off x="3845750" y="5430203"/>
                <a:ext cx="27940" cy="27940"/>
              </a:xfrm>
              <a:custGeom>
                <a:avLst/>
                <a:gdLst>
                  <a:gd name="connsiteX0" fmla="*/ 10478 w 27940"/>
                  <a:gd name="connsiteY0" fmla="*/ 10478 h 27940"/>
                  <a:gd name="connsiteX1" fmla="*/ 17463 w 27940"/>
                  <a:gd name="connsiteY1" fmla="*/ 30035 h 27940"/>
                  <a:gd name="connsiteX2" fmla="*/ 13272 w 27940"/>
                  <a:gd name="connsiteY2" fmla="*/ 17463 h 27940"/>
                  <a:gd name="connsiteX3" fmla="*/ 10478 w 27940"/>
                  <a:gd name="connsiteY3" fmla="*/ 10478 h 27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940" h="27940">
                    <a:moveTo>
                      <a:pt x="10478" y="10478"/>
                    </a:moveTo>
                    <a:cubicBezTo>
                      <a:pt x="11875" y="17463"/>
                      <a:pt x="14669" y="24448"/>
                      <a:pt x="17463" y="30035"/>
                    </a:cubicBezTo>
                    <a:cubicBezTo>
                      <a:pt x="18860" y="28638"/>
                      <a:pt x="14669" y="20257"/>
                      <a:pt x="13272" y="17463"/>
                    </a:cubicBezTo>
                    <a:cubicBezTo>
                      <a:pt x="13272" y="17463"/>
                      <a:pt x="11875" y="11875"/>
                      <a:pt x="10478" y="10478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6" name="任意多边形: 形状 445">
                <a:extLst>
                  <a:ext uri="{FF2B5EF4-FFF2-40B4-BE49-F238E27FC236}">
                    <a16:creationId xmlns="" xmlns:a16="http://schemas.microsoft.com/office/drawing/2014/main" id="{83605377-84B6-492D-A996-76A40D560CA8}"/>
                  </a:ext>
                </a:extLst>
              </p:cNvPr>
              <p:cNvSpPr/>
              <p:nvPr/>
            </p:nvSpPr>
            <p:spPr>
              <a:xfrm>
                <a:off x="3927949" y="5363147"/>
                <a:ext cx="27940" cy="13970"/>
              </a:xfrm>
              <a:custGeom>
                <a:avLst/>
                <a:gdLst>
                  <a:gd name="connsiteX0" fmla="*/ 10702 w 27940"/>
                  <a:gd name="connsiteY0" fmla="*/ 10478 h 13970"/>
                  <a:gd name="connsiteX1" fmla="*/ 14893 w 27940"/>
                  <a:gd name="connsiteY1" fmla="*/ 13271 h 13970"/>
                  <a:gd name="connsiteX2" fmla="*/ 17687 w 27940"/>
                  <a:gd name="connsiteY2" fmla="*/ 11874 h 13970"/>
                  <a:gd name="connsiteX3" fmla="*/ 10702 w 27940"/>
                  <a:gd name="connsiteY3" fmla="*/ 10478 h 13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940" h="13970">
                    <a:moveTo>
                      <a:pt x="10702" y="10478"/>
                    </a:moveTo>
                    <a:cubicBezTo>
                      <a:pt x="9305" y="11874"/>
                      <a:pt x="14893" y="13271"/>
                      <a:pt x="14893" y="13271"/>
                    </a:cubicBezTo>
                    <a:cubicBezTo>
                      <a:pt x="16290" y="13271"/>
                      <a:pt x="17687" y="13271"/>
                      <a:pt x="17687" y="11874"/>
                    </a:cubicBezTo>
                    <a:cubicBezTo>
                      <a:pt x="17687" y="11874"/>
                      <a:pt x="10702" y="10478"/>
                      <a:pt x="10702" y="10478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7" name="任意多边形: 形状 446">
                <a:extLst>
                  <a:ext uri="{FF2B5EF4-FFF2-40B4-BE49-F238E27FC236}">
                    <a16:creationId xmlns="" xmlns:a16="http://schemas.microsoft.com/office/drawing/2014/main" id="{BEFA127D-588C-4D95-A7EE-94FF59CCBB99}"/>
                  </a:ext>
                </a:extLst>
              </p:cNvPr>
              <p:cNvSpPr/>
              <p:nvPr/>
            </p:nvSpPr>
            <p:spPr>
              <a:xfrm>
                <a:off x="5337747" y="5338000"/>
                <a:ext cx="13970" cy="27940"/>
              </a:xfrm>
              <a:custGeom>
                <a:avLst/>
                <a:gdLst>
                  <a:gd name="connsiteX0" fmla="*/ 10478 w 13970"/>
                  <a:gd name="connsiteY0" fmla="*/ 10478 h 27940"/>
                  <a:gd name="connsiteX1" fmla="*/ 11874 w 13970"/>
                  <a:gd name="connsiteY1" fmla="*/ 17463 h 27940"/>
                  <a:gd name="connsiteX2" fmla="*/ 10478 w 13970"/>
                  <a:gd name="connsiteY2" fmla="*/ 10478 h 27940"/>
                  <a:gd name="connsiteX3" fmla="*/ 10478 w 13970"/>
                  <a:gd name="connsiteY3" fmla="*/ 10478 h 27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70" h="27940">
                    <a:moveTo>
                      <a:pt x="10478" y="10478"/>
                    </a:moveTo>
                    <a:cubicBezTo>
                      <a:pt x="10478" y="13272"/>
                      <a:pt x="10478" y="17463"/>
                      <a:pt x="11874" y="17463"/>
                    </a:cubicBezTo>
                    <a:cubicBezTo>
                      <a:pt x="11874" y="16065"/>
                      <a:pt x="11874" y="13272"/>
                      <a:pt x="10478" y="10478"/>
                    </a:cubicBezTo>
                    <a:cubicBezTo>
                      <a:pt x="10478" y="11875"/>
                      <a:pt x="10478" y="11875"/>
                      <a:pt x="10478" y="10478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8" name="任意多边形: 形状 447">
                <a:extLst>
                  <a:ext uri="{FF2B5EF4-FFF2-40B4-BE49-F238E27FC236}">
                    <a16:creationId xmlns="" xmlns:a16="http://schemas.microsoft.com/office/drawing/2014/main" id="{FAF61888-C203-482B-B810-5AE6031934D8}"/>
                  </a:ext>
                </a:extLst>
              </p:cNvPr>
              <p:cNvSpPr/>
              <p:nvPr/>
            </p:nvSpPr>
            <p:spPr>
              <a:xfrm>
                <a:off x="4783138" y="3847401"/>
                <a:ext cx="55880" cy="55880"/>
              </a:xfrm>
              <a:custGeom>
                <a:avLst/>
                <a:gdLst>
                  <a:gd name="connsiteX0" fmla="*/ 28638 w 55880"/>
                  <a:gd name="connsiteY0" fmla="*/ 45403 h 55880"/>
                  <a:gd name="connsiteX1" fmla="*/ 37020 w 55880"/>
                  <a:gd name="connsiteY1" fmla="*/ 42609 h 55880"/>
                  <a:gd name="connsiteX2" fmla="*/ 42608 w 55880"/>
                  <a:gd name="connsiteY2" fmla="*/ 38418 h 55880"/>
                  <a:gd name="connsiteX3" fmla="*/ 45403 w 55880"/>
                  <a:gd name="connsiteY3" fmla="*/ 30036 h 55880"/>
                  <a:gd name="connsiteX4" fmla="*/ 45403 w 55880"/>
                  <a:gd name="connsiteY4" fmla="*/ 21654 h 55880"/>
                  <a:gd name="connsiteX5" fmla="*/ 39815 w 55880"/>
                  <a:gd name="connsiteY5" fmla="*/ 16066 h 55880"/>
                  <a:gd name="connsiteX6" fmla="*/ 34227 w 55880"/>
                  <a:gd name="connsiteY6" fmla="*/ 13271 h 55880"/>
                  <a:gd name="connsiteX7" fmla="*/ 25845 w 55880"/>
                  <a:gd name="connsiteY7" fmla="*/ 11875 h 55880"/>
                  <a:gd name="connsiteX8" fmla="*/ 16065 w 55880"/>
                  <a:gd name="connsiteY8" fmla="*/ 10478 h 55880"/>
                  <a:gd name="connsiteX9" fmla="*/ 10478 w 55880"/>
                  <a:gd name="connsiteY9" fmla="*/ 44006 h 55880"/>
                  <a:gd name="connsiteX10" fmla="*/ 18860 w 55880"/>
                  <a:gd name="connsiteY10" fmla="*/ 45403 h 55880"/>
                  <a:gd name="connsiteX11" fmla="*/ 28638 w 55880"/>
                  <a:gd name="connsiteY11" fmla="*/ 45403 h 55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880" h="55880">
                    <a:moveTo>
                      <a:pt x="28638" y="45403"/>
                    </a:moveTo>
                    <a:cubicBezTo>
                      <a:pt x="31433" y="45403"/>
                      <a:pt x="34227" y="44006"/>
                      <a:pt x="37020" y="42609"/>
                    </a:cubicBezTo>
                    <a:cubicBezTo>
                      <a:pt x="39815" y="41211"/>
                      <a:pt x="41212" y="39815"/>
                      <a:pt x="42608" y="38418"/>
                    </a:cubicBezTo>
                    <a:cubicBezTo>
                      <a:pt x="44005" y="37021"/>
                      <a:pt x="45403" y="34226"/>
                      <a:pt x="45403" y="30036"/>
                    </a:cubicBezTo>
                    <a:cubicBezTo>
                      <a:pt x="45403" y="27241"/>
                      <a:pt x="45403" y="24448"/>
                      <a:pt x="45403" y="21654"/>
                    </a:cubicBezTo>
                    <a:cubicBezTo>
                      <a:pt x="44005" y="18860"/>
                      <a:pt x="42608" y="17463"/>
                      <a:pt x="39815" y="16066"/>
                    </a:cubicBezTo>
                    <a:cubicBezTo>
                      <a:pt x="38418" y="14669"/>
                      <a:pt x="35623" y="14669"/>
                      <a:pt x="34227" y="13271"/>
                    </a:cubicBezTo>
                    <a:cubicBezTo>
                      <a:pt x="31433" y="13271"/>
                      <a:pt x="28638" y="11875"/>
                      <a:pt x="25845" y="11875"/>
                    </a:cubicBezTo>
                    <a:lnTo>
                      <a:pt x="16065" y="10478"/>
                    </a:lnTo>
                    <a:lnTo>
                      <a:pt x="10478" y="44006"/>
                    </a:lnTo>
                    <a:lnTo>
                      <a:pt x="18860" y="45403"/>
                    </a:lnTo>
                    <a:cubicBezTo>
                      <a:pt x="23050" y="45403"/>
                      <a:pt x="25845" y="45403"/>
                      <a:pt x="28638" y="45403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49" name="任意多边形: 形状 448">
                <a:extLst>
                  <a:ext uri="{FF2B5EF4-FFF2-40B4-BE49-F238E27FC236}">
                    <a16:creationId xmlns="" xmlns:a16="http://schemas.microsoft.com/office/drawing/2014/main" id="{13550E04-3414-4871-85FA-E2841842689F}"/>
                  </a:ext>
                </a:extLst>
              </p:cNvPr>
              <p:cNvSpPr/>
              <p:nvPr/>
            </p:nvSpPr>
            <p:spPr>
              <a:xfrm>
                <a:off x="5350799" y="5333156"/>
                <a:ext cx="13970" cy="13970"/>
              </a:xfrm>
              <a:custGeom>
                <a:avLst/>
                <a:gdLst>
                  <a:gd name="connsiteX0" fmla="*/ 12792 w 13970"/>
                  <a:gd name="connsiteY0" fmla="*/ 11131 h 13970"/>
                  <a:gd name="connsiteX1" fmla="*/ 11395 w 13970"/>
                  <a:gd name="connsiteY1" fmla="*/ 16719 h 13970"/>
                  <a:gd name="connsiteX2" fmla="*/ 12792 w 13970"/>
                  <a:gd name="connsiteY2" fmla="*/ 11131 h 13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970" h="13970">
                    <a:moveTo>
                      <a:pt x="12792" y="11131"/>
                    </a:moveTo>
                    <a:cubicBezTo>
                      <a:pt x="9998" y="8337"/>
                      <a:pt x="9998" y="15322"/>
                      <a:pt x="11395" y="16719"/>
                    </a:cubicBezTo>
                    <a:cubicBezTo>
                      <a:pt x="11395" y="16719"/>
                      <a:pt x="12792" y="12528"/>
                      <a:pt x="12792" y="11131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0" name="任意多边形: 形状 449">
                <a:extLst>
                  <a:ext uri="{FF2B5EF4-FFF2-40B4-BE49-F238E27FC236}">
                    <a16:creationId xmlns="" xmlns:a16="http://schemas.microsoft.com/office/drawing/2014/main" id="{52C5D589-2606-41E9-9DDB-A8D25B7AAD39}"/>
                  </a:ext>
                </a:extLst>
              </p:cNvPr>
              <p:cNvSpPr/>
              <p:nvPr/>
            </p:nvSpPr>
            <p:spPr>
              <a:xfrm>
                <a:off x="5385245" y="5398072"/>
                <a:ext cx="27940" cy="27940"/>
              </a:xfrm>
              <a:custGeom>
                <a:avLst/>
                <a:gdLst>
                  <a:gd name="connsiteX0" fmla="*/ 14668 w 27940"/>
                  <a:gd name="connsiteY0" fmla="*/ 16065 h 27940"/>
                  <a:gd name="connsiteX1" fmla="*/ 11875 w 27940"/>
                  <a:gd name="connsiteY1" fmla="*/ 17463 h 27940"/>
                  <a:gd name="connsiteX2" fmla="*/ 10478 w 27940"/>
                  <a:gd name="connsiteY2" fmla="*/ 20256 h 27940"/>
                  <a:gd name="connsiteX3" fmla="*/ 17463 w 27940"/>
                  <a:gd name="connsiteY3" fmla="*/ 13271 h 27940"/>
                  <a:gd name="connsiteX4" fmla="*/ 17463 w 27940"/>
                  <a:gd name="connsiteY4" fmla="*/ 10478 h 27940"/>
                  <a:gd name="connsiteX5" fmla="*/ 14668 w 27940"/>
                  <a:gd name="connsiteY5" fmla="*/ 16065 h 27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940" h="27940">
                    <a:moveTo>
                      <a:pt x="14668" y="16065"/>
                    </a:moveTo>
                    <a:cubicBezTo>
                      <a:pt x="13271" y="17463"/>
                      <a:pt x="13271" y="16065"/>
                      <a:pt x="11875" y="17463"/>
                    </a:cubicBezTo>
                    <a:cubicBezTo>
                      <a:pt x="10478" y="18859"/>
                      <a:pt x="10478" y="20256"/>
                      <a:pt x="10478" y="20256"/>
                    </a:cubicBezTo>
                    <a:cubicBezTo>
                      <a:pt x="11875" y="20256"/>
                      <a:pt x="17463" y="16065"/>
                      <a:pt x="17463" y="13271"/>
                    </a:cubicBezTo>
                    <a:cubicBezTo>
                      <a:pt x="17463" y="13271"/>
                      <a:pt x="16065" y="11874"/>
                      <a:pt x="17463" y="10478"/>
                    </a:cubicBezTo>
                    <a:cubicBezTo>
                      <a:pt x="14668" y="13271"/>
                      <a:pt x="16065" y="14668"/>
                      <a:pt x="14668" y="16065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1" name="任意多边形: 形状 450">
                <a:extLst>
                  <a:ext uri="{FF2B5EF4-FFF2-40B4-BE49-F238E27FC236}">
                    <a16:creationId xmlns="" xmlns:a16="http://schemas.microsoft.com/office/drawing/2014/main" id="{CEEC2BE7-1726-4E51-B00B-47CC04EFD573}"/>
                  </a:ext>
                </a:extLst>
              </p:cNvPr>
              <p:cNvSpPr/>
              <p:nvPr/>
            </p:nvSpPr>
            <p:spPr>
              <a:xfrm>
                <a:off x="3873690" y="5355614"/>
                <a:ext cx="27940" cy="13970"/>
              </a:xfrm>
              <a:custGeom>
                <a:avLst/>
                <a:gdLst>
                  <a:gd name="connsiteX0" fmla="*/ 10478 w 27940"/>
                  <a:gd name="connsiteY0" fmla="*/ 11026 h 13970"/>
                  <a:gd name="connsiteX1" fmla="*/ 16066 w 27940"/>
                  <a:gd name="connsiteY1" fmla="*/ 13819 h 13970"/>
                  <a:gd name="connsiteX2" fmla="*/ 10478 w 27940"/>
                  <a:gd name="connsiteY2" fmla="*/ 11026 h 13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7940" h="13970">
                    <a:moveTo>
                      <a:pt x="10478" y="11026"/>
                    </a:moveTo>
                    <a:cubicBezTo>
                      <a:pt x="10478" y="12422"/>
                      <a:pt x="14669" y="13819"/>
                      <a:pt x="16066" y="13819"/>
                    </a:cubicBezTo>
                    <a:cubicBezTo>
                      <a:pt x="21654" y="11026"/>
                      <a:pt x="13272" y="9629"/>
                      <a:pt x="10478" y="11026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2" name="任意多边形: 形状 451">
                <a:extLst>
                  <a:ext uri="{FF2B5EF4-FFF2-40B4-BE49-F238E27FC236}">
                    <a16:creationId xmlns="" xmlns:a16="http://schemas.microsoft.com/office/drawing/2014/main" id="{99A4553A-5450-4915-87FB-94679B79E09D}"/>
                  </a:ext>
                </a:extLst>
              </p:cNvPr>
              <p:cNvSpPr/>
              <p:nvPr/>
            </p:nvSpPr>
            <p:spPr>
              <a:xfrm>
                <a:off x="3583115" y="3728656"/>
                <a:ext cx="2151380" cy="2151380"/>
              </a:xfrm>
              <a:custGeom>
                <a:avLst/>
                <a:gdLst>
                  <a:gd name="connsiteX0" fmla="*/ 1076388 w 2151380"/>
                  <a:gd name="connsiteY0" fmla="*/ 10478 h 2151380"/>
                  <a:gd name="connsiteX1" fmla="*/ 10478 w 2151380"/>
                  <a:gd name="connsiteY1" fmla="*/ 1076389 h 2151380"/>
                  <a:gd name="connsiteX2" fmla="*/ 1076388 w 2151380"/>
                  <a:gd name="connsiteY2" fmla="*/ 2142299 h 2151380"/>
                  <a:gd name="connsiteX3" fmla="*/ 2142300 w 2151380"/>
                  <a:gd name="connsiteY3" fmla="*/ 1076389 h 2151380"/>
                  <a:gd name="connsiteX4" fmla="*/ 1076388 w 2151380"/>
                  <a:gd name="connsiteY4" fmla="*/ 10478 h 2151380"/>
                  <a:gd name="connsiteX5" fmla="*/ 2058480 w 2151380"/>
                  <a:gd name="connsiteY5" fmla="*/ 1079183 h 2151380"/>
                  <a:gd name="connsiteX6" fmla="*/ 2034730 w 2151380"/>
                  <a:gd name="connsiteY6" fmla="*/ 1080579 h 2151380"/>
                  <a:gd name="connsiteX7" fmla="*/ 2033333 w 2151380"/>
                  <a:gd name="connsiteY7" fmla="*/ 1044258 h 2151380"/>
                  <a:gd name="connsiteX8" fmla="*/ 1932750 w 2151380"/>
                  <a:gd name="connsiteY8" fmla="*/ 1049846 h 2151380"/>
                  <a:gd name="connsiteX9" fmla="*/ 1931353 w 2151380"/>
                  <a:gd name="connsiteY9" fmla="*/ 1019111 h 2151380"/>
                  <a:gd name="connsiteX10" fmla="*/ 2031936 w 2151380"/>
                  <a:gd name="connsiteY10" fmla="*/ 1013524 h 2151380"/>
                  <a:gd name="connsiteX11" fmla="*/ 2030540 w 2151380"/>
                  <a:gd name="connsiteY11" fmla="*/ 977201 h 2151380"/>
                  <a:gd name="connsiteX12" fmla="*/ 2054288 w 2151380"/>
                  <a:gd name="connsiteY12" fmla="*/ 975804 h 2151380"/>
                  <a:gd name="connsiteX13" fmla="*/ 2058480 w 2151380"/>
                  <a:gd name="connsiteY13" fmla="*/ 1079183 h 2151380"/>
                  <a:gd name="connsiteX14" fmla="*/ 2024951 w 2151380"/>
                  <a:gd name="connsiteY14" fmla="*/ 815149 h 2151380"/>
                  <a:gd name="connsiteX15" fmla="*/ 2029143 w 2151380"/>
                  <a:gd name="connsiteY15" fmla="*/ 837501 h 2151380"/>
                  <a:gd name="connsiteX16" fmla="*/ 2029143 w 2151380"/>
                  <a:gd name="connsiteY16" fmla="*/ 858456 h 2151380"/>
                  <a:gd name="connsiteX17" fmla="*/ 2001203 w 2151380"/>
                  <a:gd name="connsiteY17" fmla="*/ 865441 h 2151380"/>
                  <a:gd name="connsiteX18" fmla="*/ 1999805 w 2151380"/>
                  <a:gd name="connsiteY18" fmla="*/ 862648 h 2151380"/>
                  <a:gd name="connsiteX19" fmla="*/ 2005393 w 2151380"/>
                  <a:gd name="connsiteY19" fmla="*/ 843089 h 2151380"/>
                  <a:gd name="connsiteX20" fmla="*/ 2003996 w 2151380"/>
                  <a:gd name="connsiteY20" fmla="*/ 822134 h 2151380"/>
                  <a:gd name="connsiteX21" fmla="*/ 2001203 w 2151380"/>
                  <a:gd name="connsiteY21" fmla="*/ 815149 h 2151380"/>
                  <a:gd name="connsiteX22" fmla="*/ 1997011 w 2151380"/>
                  <a:gd name="connsiteY22" fmla="*/ 809561 h 2151380"/>
                  <a:gd name="connsiteX23" fmla="*/ 1991423 w 2151380"/>
                  <a:gd name="connsiteY23" fmla="*/ 805371 h 2151380"/>
                  <a:gd name="connsiteX24" fmla="*/ 1985835 w 2151380"/>
                  <a:gd name="connsiteY24" fmla="*/ 805371 h 2151380"/>
                  <a:gd name="connsiteX25" fmla="*/ 1978850 w 2151380"/>
                  <a:gd name="connsiteY25" fmla="*/ 810959 h 2151380"/>
                  <a:gd name="connsiteX26" fmla="*/ 1977453 w 2151380"/>
                  <a:gd name="connsiteY26" fmla="*/ 824929 h 2151380"/>
                  <a:gd name="connsiteX27" fmla="*/ 1977453 w 2151380"/>
                  <a:gd name="connsiteY27" fmla="*/ 837501 h 2151380"/>
                  <a:gd name="connsiteX28" fmla="*/ 1977453 w 2151380"/>
                  <a:gd name="connsiteY28" fmla="*/ 850074 h 2151380"/>
                  <a:gd name="connsiteX29" fmla="*/ 1970468 w 2151380"/>
                  <a:gd name="connsiteY29" fmla="*/ 872426 h 2151380"/>
                  <a:gd name="connsiteX30" fmla="*/ 1952308 w 2151380"/>
                  <a:gd name="connsiteY30" fmla="*/ 883603 h 2151380"/>
                  <a:gd name="connsiteX31" fmla="*/ 1920176 w 2151380"/>
                  <a:gd name="connsiteY31" fmla="*/ 878014 h 2151380"/>
                  <a:gd name="connsiteX32" fmla="*/ 1899221 w 2151380"/>
                  <a:gd name="connsiteY32" fmla="*/ 843089 h 2151380"/>
                  <a:gd name="connsiteX33" fmla="*/ 1895030 w 2151380"/>
                  <a:gd name="connsiteY33" fmla="*/ 817944 h 2151380"/>
                  <a:gd name="connsiteX34" fmla="*/ 1896428 w 2151380"/>
                  <a:gd name="connsiteY34" fmla="*/ 796989 h 2151380"/>
                  <a:gd name="connsiteX35" fmla="*/ 1924368 w 2151380"/>
                  <a:gd name="connsiteY35" fmla="*/ 788606 h 2151380"/>
                  <a:gd name="connsiteX36" fmla="*/ 1925765 w 2151380"/>
                  <a:gd name="connsiteY36" fmla="*/ 791401 h 2151380"/>
                  <a:gd name="connsiteX37" fmla="*/ 1920176 w 2151380"/>
                  <a:gd name="connsiteY37" fmla="*/ 815149 h 2151380"/>
                  <a:gd name="connsiteX38" fmla="*/ 1921573 w 2151380"/>
                  <a:gd name="connsiteY38" fmla="*/ 837501 h 2151380"/>
                  <a:gd name="connsiteX39" fmla="*/ 1924368 w 2151380"/>
                  <a:gd name="connsiteY39" fmla="*/ 844486 h 2151380"/>
                  <a:gd name="connsiteX40" fmla="*/ 1928558 w 2151380"/>
                  <a:gd name="connsiteY40" fmla="*/ 851471 h 2151380"/>
                  <a:gd name="connsiteX41" fmla="*/ 1934146 w 2151380"/>
                  <a:gd name="connsiteY41" fmla="*/ 855663 h 2151380"/>
                  <a:gd name="connsiteX42" fmla="*/ 1941131 w 2151380"/>
                  <a:gd name="connsiteY42" fmla="*/ 855663 h 2151380"/>
                  <a:gd name="connsiteX43" fmla="*/ 1948116 w 2151380"/>
                  <a:gd name="connsiteY43" fmla="*/ 850074 h 2151380"/>
                  <a:gd name="connsiteX44" fmla="*/ 1949513 w 2151380"/>
                  <a:gd name="connsiteY44" fmla="*/ 840296 h 2151380"/>
                  <a:gd name="connsiteX45" fmla="*/ 1949513 w 2151380"/>
                  <a:gd name="connsiteY45" fmla="*/ 826326 h 2151380"/>
                  <a:gd name="connsiteX46" fmla="*/ 1949513 w 2151380"/>
                  <a:gd name="connsiteY46" fmla="*/ 812356 h 2151380"/>
                  <a:gd name="connsiteX47" fmla="*/ 1956498 w 2151380"/>
                  <a:gd name="connsiteY47" fmla="*/ 788606 h 2151380"/>
                  <a:gd name="connsiteX48" fmla="*/ 1976056 w 2151380"/>
                  <a:gd name="connsiteY48" fmla="*/ 776034 h 2151380"/>
                  <a:gd name="connsiteX49" fmla="*/ 2006790 w 2151380"/>
                  <a:gd name="connsiteY49" fmla="*/ 783019 h 2151380"/>
                  <a:gd name="connsiteX50" fmla="*/ 2024951 w 2151380"/>
                  <a:gd name="connsiteY50" fmla="*/ 815149 h 2151380"/>
                  <a:gd name="connsiteX51" fmla="*/ 1976056 w 2151380"/>
                  <a:gd name="connsiteY51" fmla="*/ 686626 h 2151380"/>
                  <a:gd name="connsiteX52" fmla="*/ 1981645 w 2151380"/>
                  <a:gd name="connsiteY52" fmla="*/ 703389 h 2151380"/>
                  <a:gd name="connsiteX53" fmla="*/ 1983041 w 2151380"/>
                  <a:gd name="connsiteY53" fmla="*/ 718756 h 2151380"/>
                  <a:gd name="connsiteX54" fmla="*/ 1977453 w 2151380"/>
                  <a:gd name="connsiteY54" fmla="*/ 732726 h 2151380"/>
                  <a:gd name="connsiteX55" fmla="*/ 1963483 w 2151380"/>
                  <a:gd name="connsiteY55" fmla="*/ 742506 h 2151380"/>
                  <a:gd name="connsiteX56" fmla="*/ 1939735 w 2151380"/>
                  <a:gd name="connsiteY56" fmla="*/ 745299 h 2151380"/>
                  <a:gd name="connsiteX57" fmla="*/ 1920176 w 2151380"/>
                  <a:gd name="connsiteY57" fmla="*/ 735521 h 2151380"/>
                  <a:gd name="connsiteX58" fmla="*/ 1888045 w 2151380"/>
                  <a:gd name="connsiteY58" fmla="*/ 795591 h 2151380"/>
                  <a:gd name="connsiteX59" fmla="*/ 1872678 w 2151380"/>
                  <a:gd name="connsiteY59" fmla="*/ 760666 h 2151380"/>
                  <a:gd name="connsiteX60" fmla="*/ 1900618 w 2151380"/>
                  <a:gd name="connsiteY60" fmla="*/ 710374 h 2151380"/>
                  <a:gd name="connsiteX61" fmla="*/ 1896428 w 2151380"/>
                  <a:gd name="connsiteY61" fmla="*/ 700596 h 2151380"/>
                  <a:gd name="connsiteX62" fmla="*/ 1854518 w 2151380"/>
                  <a:gd name="connsiteY62" fmla="*/ 718756 h 2151380"/>
                  <a:gd name="connsiteX63" fmla="*/ 1841945 w 2151380"/>
                  <a:gd name="connsiteY63" fmla="*/ 690816 h 2151380"/>
                  <a:gd name="connsiteX64" fmla="*/ 1956498 w 2151380"/>
                  <a:gd name="connsiteY64" fmla="*/ 640524 h 2151380"/>
                  <a:gd name="connsiteX65" fmla="*/ 1976056 w 2151380"/>
                  <a:gd name="connsiteY65" fmla="*/ 686626 h 2151380"/>
                  <a:gd name="connsiteX66" fmla="*/ 1938338 w 2151380"/>
                  <a:gd name="connsiteY66" fmla="*/ 606996 h 2151380"/>
                  <a:gd name="connsiteX67" fmla="*/ 1917383 w 2151380"/>
                  <a:gd name="connsiteY67" fmla="*/ 619569 h 2151380"/>
                  <a:gd name="connsiteX68" fmla="*/ 1889443 w 2151380"/>
                  <a:gd name="connsiteY68" fmla="*/ 573469 h 2151380"/>
                  <a:gd name="connsiteX69" fmla="*/ 1871281 w 2151380"/>
                  <a:gd name="connsiteY69" fmla="*/ 584644 h 2151380"/>
                  <a:gd name="connsiteX70" fmla="*/ 1896428 w 2151380"/>
                  <a:gd name="connsiteY70" fmla="*/ 626554 h 2151380"/>
                  <a:gd name="connsiteX71" fmla="*/ 1875473 w 2151380"/>
                  <a:gd name="connsiteY71" fmla="*/ 639128 h 2151380"/>
                  <a:gd name="connsiteX72" fmla="*/ 1850326 w 2151380"/>
                  <a:gd name="connsiteY72" fmla="*/ 597218 h 2151380"/>
                  <a:gd name="connsiteX73" fmla="*/ 1823783 w 2151380"/>
                  <a:gd name="connsiteY73" fmla="*/ 613981 h 2151380"/>
                  <a:gd name="connsiteX74" fmla="*/ 1851723 w 2151380"/>
                  <a:gd name="connsiteY74" fmla="*/ 660083 h 2151380"/>
                  <a:gd name="connsiteX75" fmla="*/ 1830768 w 2151380"/>
                  <a:gd name="connsiteY75" fmla="*/ 672656 h 2151380"/>
                  <a:gd name="connsiteX76" fmla="*/ 1787461 w 2151380"/>
                  <a:gd name="connsiteY76" fmla="*/ 600011 h 2151380"/>
                  <a:gd name="connsiteX77" fmla="*/ 1893633 w 2151380"/>
                  <a:gd name="connsiteY77" fmla="*/ 535749 h 2151380"/>
                  <a:gd name="connsiteX78" fmla="*/ 1938338 w 2151380"/>
                  <a:gd name="connsiteY78" fmla="*/ 606996 h 2151380"/>
                  <a:gd name="connsiteX79" fmla="*/ 1826578 w 2151380"/>
                  <a:gd name="connsiteY79" fmla="*/ 443548 h 2151380"/>
                  <a:gd name="connsiteX80" fmla="*/ 1777683 w 2151380"/>
                  <a:gd name="connsiteY80" fmla="*/ 517589 h 2151380"/>
                  <a:gd name="connsiteX81" fmla="*/ 1860105 w 2151380"/>
                  <a:gd name="connsiteY81" fmla="*/ 485458 h 2151380"/>
                  <a:gd name="connsiteX82" fmla="*/ 1879663 w 2151380"/>
                  <a:gd name="connsiteY82" fmla="*/ 510604 h 2151380"/>
                  <a:gd name="connsiteX83" fmla="*/ 1755330 w 2151380"/>
                  <a:gd name="connsiteY83" fmla="*/ 555308 h 2151380"/>
                  <a:gd name="connsiteX84" fmla="*/ 1734375 w 2151380"/>
                  <a:gd name="connsiteY84" fmla="*/ 530161 h 2151380"/>
                  <a:gd name="connsiteX85" fmla="*/ 1805623 w 2151380"/>
                  <a:gd name="connsiteY85" fmla="*/ 418401 h 2151380"/>
                  <a:gd name="connsiteX86" fmla="*/ 1826578 w 2151380"/>
                  <a:gd name="connsiteY86" fmla="*/ 443548 h 2151380"/>
                  <a:gd name="connsiteX87" fmla="*/ 1742758 w 2151380"/>
                  <a:gd name="connsiteY87" fmla="*/ 356934 h 2151380"/>
                  <a:gd name="connsiteX88" fmla="*/ 1790255 w 2151380"/>
                  <a:gd name="connsiteY88" fmla="*/ 404431 h 2151380"/>
                  <a:gd name="connsiteX89" fmla="*/ 1774888 w 2151380"/>
                  <a:gd name="connsiteY89" fmla="*/ 419799 h 2151380"/>
                  <a:gd name="connsiteX90" fmla="*/ 1762315 w 2151380"/>
                  <a:gd name="connsiteY90" fmla="*/ 407226 h 2151380"/>
                  <a:gd name="connsiteX91" fmla="*/ 1705038 w 2151380"/>
                  <a:gd name="connsiteY91" fmla="*/ 464503 h 2151380"/>
                  <a:gd name="connsiteX92" fmla="*/ 1717611 w 2151380"/>
                  <a:gd name="connsiteY92" fmla="*/ 477076 h 2151380"/>
                  <a:gd name="connsiteX93" fmla="*/ 1702245 w 2151380"/>
                  <a:gd name="connsiteY93" fmla="*/ 492443 h 2151380"/>
                  <a:gd name="connsiteX94" fmla="*/ 1654746 w 2151380"/>
                  <a:gd name="connsiteY94" fmla="*/ 444944 h 2151380"/>
                  <a:gd name="connsiteX95" fmla="*/ 1670113 w 2151380"/>
                  <a:gd name="connsiteY95" fmla="*/ 429578 h 2151380"/>
                  <a:gd name="connsiteX96" fmla="*/ 1682686 w 2151380"/>
                  <a:gd name="connsiteY96" fmla="*/ 442151 h 2151380"/>
                  <a:gd name="connsiteX97" fmla="*/ 1739963 w 2151380"/>
                  <a:gd name="connsiteY97" fmla="*/ 384874 h 2151380"/>
                  <a:gd name="connsiteX98" fmla="*/ 1727390 w 2151380"/>
                  <a:gd name="connsiteY98" fmla="*/ 372301 h 2151380"/>
                  <a:gd name="connsiteX99" fmla="*/ 1742758 w 2151380"/>
                  <a:gd name="connsiteY99" fmla="*/ 356934 h 2151380"/>
                  <a:gd name="connsiteX100" fmla="*/ 1663128 w 2151380"/>
                  <a:gd name="connsiteY100" fmla="*/ 289878 h 2151380"/>
                  <a:gd name="connsiteX101" fmla="*/ 1650555 w 2151380"/>
                  <a:gd name="connsiteY101" fmla="*/ 370904 h 2151380"/>
                  <a:gd name="connsiteX102" fmla="*/ 1693863 w 2151380"/>
                  <a:gd name="connsiteY102" fmla="*/ 313626 h 2151380"/>
                  <a:gd name="connsiteX103" fmla="*/ 1716215 w 2151380"/>
                  <a:gd name="connsiteY103" fmla="*/ 331788 h 2151380"/>
                  <a:gd name="connsiteX104" fmla="*/ 1640776 w 2151380"/>
                  <a:gd name="connsiteY104" fmla="*/ 430974 h 2151380"/>
                  <a:gd name="connsiteX105" fmla="*/ 1617028 w 2151380"/>
                  <a:gd name="connsiteY105" fmla="*/ 412814 h 2151380"/>
                  <a:gd name="connsiteX106" fmla="*/ 1632395 w 2151380"/>
                  <a:gd name="connsiteY106" fmla="*/ 315024 h 2151380"/>
                  <a:gd name="connsiteX107" fmla="*/ 1579308 w 2151380"/>
                  <a:gd name="connsiteY107" fmla="*/ 383476 h 2151380"/>
                  <a:gd name="connsiteX108" fmla="*/ 1556956 w 2151380"/>
                  <a:gd name="connsiteY108" fmla="*/ 365316 h 2151380"/>
                  <a:gd name="connsiteX109" fmla="*/ 1632395 w 2151380"/>
                  <a:gd name="connsiteY109" fmla="*/ 266129 h 2151380"/>
                  <a:gd name="connsiteX110" fmla="*/ 1663128 w 2151380"/>
                  <a:gd name="connsiteY110" fmla="*/ 289878 h 2151380"/>
                  <a:gd name="connsiteX111" fmla="*/ 1466151 w 2151380"/>
                  <a:gd name="connsiteY111" fmla="*/ 261938 h 2151380"/>
                  <a:gd name="connsiteX112" fmla="*/ 1505268 w 2151380"/>
                  <a:gd name="connsiteY112" fmla="*/ 192088 h 2151380"/>
                  <a:gd name="connsiteX113" fmla="*/ 1533208 w 2151380"/>
                  <a:gd name="connsiteY113" fmla="*/ 207455 h 2151380"/>
                  <a:gd name="connsiteX114" fmla="*/ 1495488 w 2151380"/>
                  <a:gd name="connsiteY114" fmla="*/ 275908 h 2151380"/>
                  <a:gd name="connsiteX115" fmla="*/ 1489900 w 2151380"/>
                  <a:gd name="connsiteY115" fmla="*/ 295466 h 2151380"/>
                  <a:gd name="connsiteX116" fmla="*/ 1501076 w 2151380"/>
                  <a:gd name="connsiteY116" fmla="*/ 309436 h 2151380"/>
                  <a:gd name="connsiteX117" fmla="*/ 1517840 w 2151380"/>
                  <a:gd name="connsiteY117" fmla="*/ 312230 h 2151380"/>
                  <a:gd name="connsiteX118" fmla="*/ 1531810 w 2151380"/>
                  <a:gd name="connsiteY118" fmla="*/ 296863 h 2151380"/>
                  <a:gd name="connsiteX119" fmla="*/ 1569530 w 2151380"/>
                  <a:gd name="connsiteY119" fmla="*/ 228410 h 2151380"/>
                  <a:gd name="connsiteX120" fmla="*/ 1597470 w 2151380"/>
                  <a:gd name="connsiteY120" fmla="*/ 243776 h 2151380"/>
                  <a:gd name="connsiteX121" fmla="*/ 1558353 w 2151380"/>
                  <a:gd name="connsiteY121" fmla="*/ 313626 h 2151380"/>
                  <a:gd name="connsiteX122" fmla="*/ 1529016 w 2151380"/>
                  <a:gd name="connsiteY122" fmla="*/ 338773 h 2151380"/>
                  <a:gd name="connsiteX123" fmla="*/ 1488503 w 2151380"/>
                  <a:gd name="connsiteY123" fmla="*/ 330391 h 2151380"/>
                  <a:gd name="connsiteX124" fmla="*/ 1460563 w 2151380"/>
                  <a:gd name="connsiteY124" fmla="*/ 301054 h 2151380"/>
                  <a:gd name="connsiteX125" fmla="*/ 1466151 w 2151380"/>
                  <a:gd name="connsiteY125" fmla="*/ 261938 h 2151380"/>
                  <a:gd name="connsiteX126" fmla="*/ 1347406 w 2151380"/>
                  <a:gd name="connsiteY126" fmla="*/ 133414 h 2151380"/>
                  <a:gd name="connsiteX127" fmla="*/ 1357185 w 2151380"/>
                  <a:gd name="connsiteY127" fmla="*/ 183706 h 2151380"/>
                  <a:gd name="connsiteX128" fmla="*/ 1393508 w 2151380"/>
                  <a:gd name="connsiteY128" fmla="*/ 148781 h 2151380"/>
                  <a:gd name="connsiteX129" fmla="*/ 1427035 w 2151380"/>
                  <a:gd name="connsiteY129" fmla="*/ 158560 h 2151380"/>
                  <a:gd name="connsiteX130" fmla="*/ 1364170 w 2151380"/>
                  <a:gd name="connsiteY130" fmla="*/ 214440 h 2151380"/>
                  <a:gd name="connsiteX131" fmla="*/ 1348803 w 2151380"/>
                  <a:gd name="connsiteY131" fmla="*/ 264731 h 2151380"/>
                  <a:gd name="connsiteX132" fmla="*/ 1319466 w 2151380"/>
                  <a:gd name="connsiteY132" fmla="*/ 254953 h 2151380"/>
                  <a:gd name="connsiteX133" fmla="*/ 1334833 w 2151380"/>
                  <a:gd name="connsiteY133" fmla="*/ 206058 h 2151380"/>
                  <a:gd name="connsiteX134" fmla="*/ 1315275 w 2151380"/>
                  <a:gd name="connsiteY134" fmla="*/ 122238 h 2151380"/>
                  <a:gd name="connsiteX135" fmla="*/ 1347406 w 2151380"/>
                  <a:gd name="connsiteY135" fmla="*/ 133414 h 2151380"/>
                  <a:gd name="connsiteX136" fmla="*/ 1188148 w 2151380"/>
                  <a:gd name="connsiteY136" fmla="*/ 101283 h 2151380"/>
                  <a:gd name="connsiteX137" fmla="*/ 1237043 w 2151380"/>
                  <a:gd name="connsiteY137" fmla="*/ 109665 h 2151380"/>
                  <a:gd name="connsiteX138" fmla="*/ 1255205 w 2151380"/>
                  <a:gd name="connsiteY138" fmla="*/ 113856 h 2151380"/>
                  <a:gd name="connsiteX139" fmla="*/ 1267778 w 2151380"/>
                  <a:gd name="connsiteY139" fmla="*/ 120841 h 2151380"/>
                  <a:gd name="connsiteX140" fmla="*/ 1276160 w 2151380"/>
                  <a:gd name="connsiteY140" fmla="*/ 133414 h 2151380"/>
                  <a:gd name="connsiteX141" fmla="*/ 1277556 w 2151380"/>
                  <a:gd name="connsiteY141" fmla="*/ 150178 h 2151380"/>
                  <a:gd name="connsiteX142" fmla="*/ 1267778 w 2151380"/>
                  <a:gd name="connsiteY142" fmla="*/ 172530 h 2151380"/>
                  <a:gd name="connsiteX143" fmla="*/ 1248220 w 2151380"/>
                  <a:gd name="connsiteY143" fmla="*/ 183706 h 2151380"/>
                  <a:gd name="connsiteX144" fmla="*/ 1281748 w 2151380"/>
                  <a:gd name="connsiteY144" fmla="*/ 242380 h 2151380"/>
                  <a:gd name="connsiteX145" fmla="*/ 1244028 w 2151380"/>
                  <a:gd name="connsiteY145" fmla="*/ 236791 h 2151380"/>
                  <a:gd name="connsiteX146" fmla="*/ 1217485 w 2151380"/>
                  <a:gd name="connsiteY146" fmla="*/ 186500 h 2151380"/>
                  <a:gd name="connsiteX147" fmla="*/ 1206310 w 2151380"/>
                  <a:gd name="connsiteY147" fmla="*/ 185103 h 2151380"/>
                  <a:gd name="connsiteX148" fmla="*/ 1199325 w 2151380"/>
                  <a:gd name="connsiteY148" fmla="*/ 229806 h 2151380"/>
                  <a:gd name="connsiteX149" fmla="*/ 1168590 w 2151380"/>
                  <a:gd name="connsiteY149" fmla="*/ 224219 h 2151380"/>
                  <a:gd name="connsiteX150" fmla="*/ 1188148 w 2151380"/>
                  <a:gd name="connsiteY150" fmla="*/ 101283 h 2151380"/>
                  <a:gd name="connsiteX151" fmla="*/ 1052640 w 2151380"/>
                  <a:gd name="connsiteY151" fmla="*/ 95695 h 2151380"/>
                  <a:gd name="connsiteX152" fmla="*/ 1157415 w 2151380"/>
                  <a:gd name="connsiteY152" fmla="*/ 98489 h 2151380"/>
                  <a:gd name="connsiteX153" fmla="*/ 1157415 w 2151380"/>
                  <a:gd name="connsiteY153" fmla="*/ 122238 h 2151380"/>
                  <a:gd name="connsiteX154" fmla="*/ 1121093 w 2151380"/>
                  <a:gd name="connsiteY154" fmla="*/ 120841 h 2151380"/>
                  <a:gd name="connsiteX155" fmla="*/ 1118298 w 2151380"/>
                  <a:gd name="connsiteY155" fmla="*/ 221425 h 2151380"/>
                  <a:gd name="connsiteX156" fmla="*/ 1087565 w 2151380"/>
                  <a:gd name="connsiteY156" fmla="*/ 220028 h 2151380"/>
                  <a:gd name="connsiteX157" fmla="*/ 1090358 w 2151380"/>
                  <a:gd name="connsiteY157" fmla="*/ 119444 h 2151380"/>
                  <a:gd name="connsiteX158" fmla="*/ 1054036 w 2151380"/>
                  <a:gd name="connsiteY158" fmla="*/ 118046 h 2151380"/>
                  <a:gd name="connsiteX159" fmla="*/ 1052640 w 2151380"/>
                  <a:gd name="connsiteY159" fmla="*/ 95695 h 2151380"/>
                  <a:gd name="connsiteX160" fmla="*/ 952055 w 2151380"/>
                  <a:gd name="connsiteY160" fmla="*/ 112459 h 2151380"/>
                  <a:gd name="connsiteX161" fmla="*/ 988378 w 2151380"/>
                  <a:gd name="connsiteY161" fmla="*/ 98489 h 2151380"/>
                  <a:gd name="connsiteX162" fmla="*/ 1010730 w 2151380"/>
                  <a:gd name="connsiteY162" fmla="*/ 98489 h 2151380"/>
                  <a:gd name="connsiteX163" fmla="*/ 1030288 w 2151380"/>
                  <a:gd name="connsiteY163" fmla="*/ 102680 h 2151380"/>
                  <a:gd name="connsiteX164" fmla="*/ 1033081 w 2151380"/>
                  <a:gd name="connsiteY164" fmla="*/ 130620 h 2151380"/>
                  <a:gd name="connsiteX165" fmla="*/ 1030288 w 2151380"/>
                  <a:gd name="connsiteY165" fmla="*/ 130620 h 2151380"/>
                  <a:gd name="connsiteX166" fmla="*/ 1012126 w 2151380"/>
                  <a:gd name="connsiteY166" fmla="*/ 122238 h 2151380"/>
                  <a:gd name="connsiteX167" fmla="*/ 991171 w 2151380"/>
                  <a:gd name="connsiteY167" fmla="*/ 119444 h 2151380"/>
                  <a:gd name="connsiteX168" fmla="*/ 984186 w 2151380"/>
                  <a:gd name="connsiteY168" fmla="*/ 120841 h 2151380"/>
                  <a:gd name="connsiteX169" fmla="*/ 977201 w 2151380"/>
                  <a:gd name="connsiteY169" fmla="*/ 123635 h 2151380"/>
                  <a:gd name="connsiteX170" fmla="*/ 973010 w 2151380"/>
                  <a:gd name="connsiteY170" fmla="*/ 127826 h 2151380"/>
                  <a:gd name="connsiteX171" fmla="*/ 971613 w 2151380"/>
                  <a:gd name="connsiteY171" fmla="*/ 133414 h 2151380"/>
                  <a:gd name="connsiteX172" fmla="*/ 975805 w 2151380"/>
                  <a:gd name="connsiteY172" fmla="*/ 140399 h 2151380"/>
                  <a:gd name="connsiteX173" fmla="*/ 989775 w 2151380"/>
                  <a:gd name="connsiteY173" fmla="*/ 144590 h 2151380"/>
                  <a:gd name="connsiteX174" fmla="*/ 1002348 w 2151380"/>
                  <a:gd name="connsiteY174" fmla="*/ 145986 h 2151380"/>
                  <a:gd name="connsiteX175" fmla="*/ 1014920 w 2151380"/>
                  <a:gd name="connsiteY175" fmla="*/ 148781 h 2151380"/>
                  <a:gd name="connsiteX176" fmla="*/ 1035875 w 2151380"/>
                  <a:gd name="connsiteY176" fmla="*/ 159956 h 2151380"/>
                  <a:gd name="connsiteX177" fmla="*/ 1044258 w 2151380"/>
                  <a:gd name="connsiteY177" fmla="*/ 179515 h 2151380"/>
                  <a:gd name="connsiteX178" fmla="*/ 1033081 w 2151380"/>
                  <a:gd name="connsiteY178" fmla="*/ 210249 h 2151380"/>
                  <a:gd name="connsiteX179" fmla="*/ 995363 w 2151380"/>
                  <a:gd name="connsiteY179" fmla="*/ 225616 h 2151380"/>
                  <a:gd name="connsiteX180" fmla="*/ 970216 w 2151380"/>
                  <a:gd name="connsiteY180" fmla="*/ 225616 h 2151380"/>
                  <a:gd name="connsiteX181" fmla="*/ 949261 w 2151380"/>
                  <a:gd name="connsiteY181" fmla="*/ 220028 h 2151380"/>
                  <a:gd name="connsiteX182" fmla="*/ 946468 w 2151380"/>
                  <a:gd name="connsiteY182" fmla="*/ 190691 h 2151380"/>
                  <a:gd name="connsiteX183" fmla="*/ 949261 w 2151380"/>
                  <a:gd name="connsiteY183" fmla="*/ 190691 h 2151380"/>
                  <a:gd name="connsiteX184" fmla="*/ 971613 w 2151380"/>
                  <a:gd name="connsiteY184" fmla="*/ 200470 h 2151380"/>
                  <a:gd name="connsiteX185" fmla="*/ 993965 w 2151380"/>
                  <a:gd name="connsiteY185" fmla="*/ 203264 h 2151380"/>
                  <a:gd name="connsiteX186" fmla="*/ 1000950 w 2151380"/>
                  <a:gd name="connsiteY186" fmla="*/ 201866 h 2151380"/>
                  <a:gd name="connsiteX187" fmla="*/ 1007935 w 2151380"/>
                  <a:gd name="connsiteY187" fmla="*/ 199073 h 2151380"/>
                  <a:gd name="connsiteX188" fmla="*/ 1013523 w 2151380"/>
                  <a:gd name="connsiteY188" fmla="*/ 194881 h 2151380"/>
                  <a:gd name="connsiteX189" fmla="*/ 1014920 w 2151380"/>
                  <a:gd name="connsiteY189" fmla="*/ 187896 h 2151380"/>
                  <a:gd name="connsiteX190" fmla="*/ 1010730 w 2151380"/>
                  <a:gd name="connsiteY190" fmla="*/ 180911 h 2151380"/>
                  <a:gd name="connsiteX191" fmla="*/ 1000950 w 2151380"/>
                  <a:gd name="connsiteY191" fmla="*/ 178118 h 2151380"/>
                  <a:gd name="connsiteX192" fmla="*/ 986980 w 2151380"/>
                  <a:gd name="connsiteY192" fmla="*/ 176721 h 2151380"/>
                  <a:gd name="connsiteX193" fmla="*/ 973010 w 2151380"/>
                  <a:gd name="connsiteY193" fmla="*/ 173926 h 2151380"/>
                  <a:gd name="connsiteX194" fmla="*/ 950658 w 2151380"/>
                  <a:gd name="connsiteY194" fmla="*/ 162751 h 2151380"/>
                  <a:gd name="connsiteX195" fmla="*/ 942276 w 2151380"/>
                  <a:gd name="connsiteY195" fmla="*/ 141796 h 2151380"/>
                  <a:gd name="connsiteX196" fmla="*/ 952055 w 2151380"/>
                  <a:gd name="connsiteY196" fmla="*/ 112459 h 2151380"/>
                  <a:gd name="connsiteX197" fmla="*/ 905955 w 2151380"/>
                  <a:gd name="connsiteY197" fmla="*/ 109665 h 2151380"/>
                  <a:gd name="connsiteX198" fmla="*/ 911543 w 2151380"/>
                  <a:gd name="connsiteY198" fmla="*/ 133414 h 2151380"/>
                  <a:gd name="connsiteX199" fmla="*/ 859853 w 2151380"/>
                  <a:gd name="connsiteY199" fmla="*/ 144590 h 2151380"/>
                  <a:gd name="connsiteX200" fmla="*/ 864045 w 2151380"/>
                  <a:gd name="connsiteY200" fmla="*/ 165545 h 2151380"/>
                  <a:gd name="connsiteX201" fmla="*/ 911543 w 2151380"/>
                  <a:gd name="connsiteY201" fmla="*/ 154369 h 2151380"/>
                  <a:gd name="connsiteX202" fmla="*/ 917130 w 2151380"/>
                  <a:gd name="connsiteY202" fmla="*/ 178118 h 2151380"/>
                  <a:gd name="connsiteX203" fmla="*/ 868235 w 2151380"/>
                  <a:gd name="connsiteY203" fmla="*/ 189294 h 2151380"/>
                  <a:gd name="connsiteX204" fmla="*/ 875220 w 2151380"/>
                  <a:gd name="connsiteY204" fmla="*/ 220028 h 2151380"/>
                  <a:gd name="connsiteX205" fmla="*/ 926910 w 2151380"/>
                  <a:gd name="connsiteY205" fmla="*/ 208851 h 2151380"/>
                  <a:gd name="connsiteX206" fmla="*/ 932498 w 2151380"/>
                  <a:gd name="connsiteY206" fmla="*/ 232601 h 2151380"/>
                  <a:gd name="connsiteX207" fmla="*/ 850075 w 2151380"/>
                  <a:gd name="connsiteY207" fmla="*/ 250761 h 2151380"/>
                  <a:gd name="connsiteX208" fmla="*/ 823531 w 2151380"/>
                  <a:gd name="connsiteY208" fmla="*/ 129223 h 2151380"/>
                  <a:gd name="connsiteX209" fmla="*/ 905955 w 2151380"/>
                  <a:gd name="connsiteY209" fmla="*/ 109665 h 2151380"/>
                  <a:gd name="connsiteX210" fmla="*/ 736918 w 2151380"/>
                  <a:gd name="connsiteY210" fmla="*/ 157163 h 2151380"/>
                  <a:gd name="connsiteX211" fmla="*/ 753681 w 2151380"/>
                  <a:gd name="connsiteY211" fmla="*/ 151575 h 2151380"/>
                  <a:gd name="connsiteX212" fmla="*/ 769048 w 2151380"/>
                  <a:gd name="connsiteY212" fmla="*/ 151575 h 2151380"/>
                  <a:gd name="connsiteX213" fmla="*/ 783018 w 2151380"/>
                  <a:gd name="connsiteY213" fmla="*/ 158560 h 2151380"/>
                  <a:gd name="connsiteX214" fmla="*/ 792798 w 2151380"/>
                  <a:gd name="connsiteY214" fmla="*/ 172530 h 2151380"/>
                  <a:gd name="connsiteX215" fmla="*/ 794195 w 2151380"/>
                  <a:gd name="connsiteY215" fmla="*/ 196279 h 2151380"/>
                  <a:gd name="connsiteX216" fmla="*/ 783018 w 2151380"/>
                  <a:gd name="connsiteY216" fmla="*/ 215836 h 2151380"/>
                  <a:gd name="connsiteX217" fmla="*/ 840295 w 2151380"/>
                  <a:gd name="connsiteY217" fmla="*/ 250761 h 2151380"/>
                  <a:gd name="connsiteX218" fmla="*/ 803973 w 2151380"/>
                  <a:gd name="connsiteY218" fmla="*/ 264731 h 2151380"/>
                  <a:gd name="connsiteX219" fmla="*/ 755078 w 2151380"/>
                  <a:gd name="connsiteY219" fmla="*/ 233998 h 2151380"/>
                  <a:gd name="connsiteX220" fmla="*/ 743903 w 2151380"/>
                  <a:gd name="connsiteY220" fmla="*/ 238189 h 2151380"/>
                  <a:gd name="connsiteX221" fmla="*/ 759270 w 2151380"/>
                  <a:gd name="connsiteY221" fmla="*/ 281496 h 2151380"/>
                  <a:gd name="connsiteX222" fmla="*/ 729933 w 2151380"/>
                  <a:gd name="connsiteY222" fmla="*/ 292671 h 2151380"/>
                  <a:gd name="connsiteX223" fmla="*/ 686625 w 2151380"/>
                  <a:gd name="connsiteY223" fmla="*/ 175324 h 2151380"/>
                  <a:gd name="connsiteX224" fmla="*/ 736918 w 2151380"/>
                  <a:gd name="connsiteY224" fmla="*/ 157163 h 2151380"/>
                  <a:gd name="connsiteX225" fmla="*/ 570675 w 2151380"/>
                  <a:gd name="connsiteY225" fmla="*/ 253556 h 2151380"/>
                  <a:gd name="connsiteX226" fmla="*/ 601408 w 2151380"/>
                  <a:gd name="connsiteY226" fmla="*/ 217234 h 2151380"/>
                  <a:gd name="connsiteX227" fmla="*/ 648906 w 2151380"/>
                  <a:gd name="connsiteY227" fmla="*/ 210249 h 2151380"/>
                  <a:gd name="connsiteX228" fmla="*/ 686625 w 2151380"/>
                  <a:gd name="connsiteY228" fmla="*/ 243776 h 2151380"/>
                  <a:gd name="connsiteX229" fmla="*/ 695008 w 2151380"/>
                  <a:gd name="connsiteY229" fmla="*/ 292671 h 2151380"/>
                  <a:gd name="connsiteX230" fmla="*/ 664273 w 2151380"/>
                  <a:gd name="connsiteY230" fmla="*/ 328994 h 2151380"/>
                  <a:gd name="connsiteX231" fmla="*/ 616775 w 2151380"/>
                  <a:gd name="connsiteY231" fmla="*/ 334581 h 2151380"/>
                  <a:gd name="connsiteX232" fmla="*/ 579056 w 2151380"/>
                  <a:gd name="connsiteY232" fmla="*/ 301054 h 2151380"/>
                  <a:gd name="connsiteX233" fmla="*/ 570675 w 2151380"/>
                  <a:gd name="connsiteY233" fmla="*/ 253556 h 2151380"/>
                  <a:gd name="connsiteX234" fmla="*/ 527368 w 2151380"/>
                  <a:gd name="connsiteY234" fmla="*/ 263335 h 2151380"/>
                  <a:gd name="connsiteX235" fmla="*/ 541338 w 2151380"/>
                  <a:gd name="connsiteY235" fmla="*/ 282893 h 2151380"/>
                  <a:gd name="connsiteX236" fmla="*/ 499428 w 2151380"/>
                  <a:gd name="connsiteY236" fmla="*/ 313626 h 2151380"/>
                  <a:gd name="connsiteX237" fmla="*/ 513398 w 2151380"/>
                  <a:gd name="connsiteY237" fmla="*/ 333185 h 2151380"/>
                  <a:gd name="connsiteX238" fmla="*/ 552513 w 2151380"/>
                  <a:gd name="connsiteY238" fmla="*/ 303848 h 2151380"/>
                  <a:gd name="connsiteX239" fmla="*/ 566483 w 2151380"/>
                  <a:gd name="connsiteY239" fmla="*/ 323406 h 2151380"/>
                  <a:gd name="connsiteX240" fmla="*/ 527368 w 2151380"/>
                  <a:gd name="connsiteY240" fmla="*/ 352743 h 2151380"/>
                  <a:gd name="connsiteX241" fmla="*/ 559498 w 2151380"/>
                  <a:gd name="connsiteY241" fmla="*/ 396049 h 2151380"/>
                  <a:gd name="connsiteX242" fmla="*/ 534353 w 2151380"/>
                  <a:gd name="connsiteY242" fmla="*/ 414211 h 2151380"/>
                  <a:gd name="connsiteX243" fmla="*/ 460311 w 2151380"/>
                  <a:gd name="connsiteY243" fmla="*/ 313626 h 2151380"/>
                  <a:gd name="connsiteX244" fmla="*/ 527368 w 2151380"/>
                  <a:gd name="connsiteY244" fmla="*/ 263335 h 2151380"/>
                  <a:gd name="connsiteX245" fmla="*/ 354140 w 2151380"/>
                  <a:gd name="connsiteY245" fmla="*/ 410019 h 2151380"/>
                  <a:gd name="connsiteX246" fmla="*/ 373698 w 2151380"/>
                  <a:gd name="connsiteY246" fmla="*/ 393256 h 2151380"/>
                  <a:gd name="connsiteX247" fmla="*/ 393255 w 2151380"/>
                  <a:gd name="connsiteY247" fmla="*/ 383476 h 2151380"/>
                  <a:gd name="connsiteX248" fmla="*/ 414210 w 2151380"/>
                  <a:gd name="connsiteY248" fmla="*/ 403034 h 2151380"/>
                  <a:gd name="connsiteX249" fmla="*/ 412813 w 2151380"/>
                  <a:gd name="connsiteY249" fmla="*/ 405829 h 2151380"/>
                  <a:gd name="connsiteX250" fmla="*/ 404431 w 2151380"/>
                  <a:gd name="connsiteY250" fmla="*/ 407226 h 2151380"/>
                  <a:gd name="connsiteX251" fmla="*/ 394653 w 2151380"/>
                  <a:gd name="connsiteY251" fmla="*/ 410019 h 2151380"/>
                  <a:gd name="connsiteX252" fmla="*/ 383476 w 2151380"/>
                  <a:gd name="connsiteY252" fmla="*/ 415608 h 2151380"/>
                  <a:gd name="connsiteX253" fmla="*/ 373698 w 2151380"/>
                  <a:gd name="connsiteY253" fmla="*/ 423989 h 2151380"/>
                  <a:gd name="connsiteX254" fmla="*/ 365315 w 2151380"/>
                  <a:gd name="connsiteY254" fmla="*/ 436563 h 2151380"/>
                  <a:gd name="connsiteX255" fmla="*/ 362521 w 2151380"/>
                  <a:gd name="connsiteY255" fmla="*/ 450533 h 2151380"/>
                  <a:gd name="connsiteX256" fmla="*/ 366713 w 2151380"/>
                  <a:gd name="connsiteY256" fmla="*/ 464503 h 2151380"/>
                  <a:gd name="connsiteX257" fmla="*/ 377888 w 2151380"/>
                  <a:gd name="connsiteY257" fmla="*/ 478473 h 2151380"/>
                  <a:gd name="connsiteX258" fmla="*/ 408623 w 2151380"/>
                  <a:gd name="connsiteY258" fmla="*/ 492443 h 2151380"/>
                  <a:gd name="connsiteX259" fmla="*/ 436563 w 2151380"/>
                  <a:gd name="connsiteY259" fmla="*/ 477076 h 2151380"/>
                  <a:gd name="connsiteX260" fmla="*/ 439356 w 2151380"/>
                  <a:gd name="connsiteY260" fmla="*/ 474281 h 2151380"/>
                  <a:gd name="connsiteX261" fmla="*/ 442150 w 2151380"/>
                  <a:gd name="connsiteY261" fmla="*/ 471488 h 2151380"/>
                  <a:gd name="connsiteX262" fmla="*/ 423990 w 2151380"/>
                  <a:gd name="connsiteY262" fmla="*/ 454724 h 2151380"/>
                  <a:gd name="connsiteX263" fmla="*/ 407225 w 2151380"/>
                  <a:gd name="connsiteY263" fmla="*/ 472884 h 2151380"/>
                  <a:gd name="connsiteX264" fmla="*/ 390461 w 2151380"/>
                  <a:gd name="connsiteY264" fmla="*/ 457518 h 2151380"/>
                  <a:gd name="connsiteX265" fmla="*/ 426783 w 2151380"/>
                  <a:gd name="connsiteY265" fmla="*/ 417004 h 2151380"/>
                  <a:gd name="connsiteX266" fmla="*/ 472885 w 2151380"/>
                  <a:gd name="connsiteY266" fmla="*/ 458914 h 2151380"/>
                  <a:gd name="connsiteX267" fmla="*/ 463105 w 2151380"/>
                  <a:gd name="connsiteY267" fmla="*/ 478473 h 2151380"/>
                  <a:gd name="connsiteX268" fmla="*/ 447738 w 2151380"/>
                  <a:gd name="connsiteY268" fmla="*/ 499428 h 2151380"/>
                  <a:gd name="connsiteX269" fmla="*/ 403035 w 2151380"/>
                  <a:gd name="connsiteY269" fmla="*/ 523176 h 2151380"/>
                  <a:gd name="connsiteX270" fmla="*/ 355536 w 2151380"/>
                  <a:gd name="connsiteY270" fmla="*/ 503619 h 2151380"/>
                  <a:gd name="connsiteX271" fmla="*/ 333185 w 2151380"/>
                  <a:gd name="connsiteY271" fmla="*/ 458914 h 2151380"/>
                  <a:gd name="connsiteX272" fmla="*/ 354140 w 2151380"/>
                  <a:gd name="connsiteY272" fmla="*/ 410019 h 2151380"/>
                  <a:gd name="connsiteX273" fmla="*/ 252158 w 2151380"/>
                  <a:gd name="connsiteY273" fmla="*/ 546926 h 2151380"/>
                  <a:gd name="connsiteX274" fmla="*/ 333185 w 2151380"/>
                  <a:gd name="connsiteY274" fmla="*/ 553911 h 2151380"/>
                  <a:gd name="connsiteX275" fmla="*/ 273113 w 2151380"/>
                  <a:gd name="connsiteY275" fmla="*/ 514794 h 2151380"/>
                  <a:gd name="connsiteX276" fmla="*/ 288480 w 2151380"/>
                  <a:gd name="connsiteY276" fmla="*/ 491046 h 2151380"/>
                  <a:gd name="connsiteX277" fmla="*/ 391858 w 2151380"/>
                  <a:gd name="connsiteY277" fmla="*/ 559499 h 2151380"/>
                  <a:gd name="connsiteX278" fmla="*/ 375095 w 2151380"/>
                  <a:gd name="connsiteY278" fmla="*/ 584644 h 2151380"/>
                  <a:gd name="connsiteX279" fmla="*/ 275908 w 2151380"/>
                  <a:gd name="connsiteY279" fmla="*/ 576263 h 2151380"/>
                  <a:gd name="connsiteX280" fmla="*/ 348551 w 2151380"/>
                  <a:gd name="connsiteY280" fmla="*/ 623761 h 2151380"/>
                  <a:gd name="connsiteX281" fmla="*/ 333185 w 2151380"/>
                  <a:gd name="connsiteY281" fmla="*/ 647509 h 2151380"/>
                  <a:gd name="connsiteX282" fmla="*/ 229806 w 2151380"/>
                  <a:gd name="connsiteY282" fmla="*/ 579056 h 2151380"/>
                  <a:gd name="connsiteX283" fmla="*/ 252158 w 2151380"/>
                  <a:gd name="connsiteY283" fmla="*/ 546926 h 2151380"/>
                  <a:gd name="connsiteX284" fmla="*/ 213043 w 2151380"/>
                  <a:gd name="connsiteY284" fmla="*/ 611188 h 2151380"/>
                  <a:gd name="connsiteX285" fmla="*/ 232600 w 2151380"/>
                  <a:gd name="connsiteY285" fmla="*/ 620966 h 2151380"/>
                  <a:gd name="connsiteX286" fmla="*/ 225615 w 2151380"/>
                  <a:gd name="connsiteY286" fmla="*/ 636334 h 2151380"/>
                  <a:gd name="connsiteX287" fmla="*/ 298259 w 2151380"/>
                  <a:gd name="connsiteY287" fmla="*/ 672656 h 2151380"/>
                  <a:gd name="connsiteX288" fmla="*/ 306641 w 2151380"/>
                  <a:gd name="connsiteY288" fmla="*/ 655891 h 2151380"/>
                  <a:gd name="connsiteX289" fmla="*/ 326200 w 2151380"/>
                  <a:gd name="connsiteY289" fmla="*/ 665671 h 2151380"/>
                  <a:gd name="connsiteX290" fmla="*/ 296863 w 2151380"/>
                  <a:gd name="connsiteY290" fmla="*/ 725741 h 2151380"/>
                  <a:gd name="connsiteX291" fmla="*/ 277304 w 2151380"/>
                  <a:gd name="connsiteY291" fmla="*/ 715963 h 2151380"/>
                  <a:gd name="connsiteX292" fmla="*/ 285686 w 2151380"/>
                  <a:gd name="connsiteY292" fmla="*/ 700596 h 2151380"/>
                  <a:gd name="connsiteX293" fmla="*/ 213043 w 2151380"/>
                  <a:gd name="connsiteY293" fmla="*/ 664274 h 2151380"/>
                  <a:gd name="connsiteX294" fmla="*/ 204660 w 2151380"/>
                  <a:gd name="connsiteY294" fmla="*/ 679641 h 2151380"/>
                  <a:gd name="connsiteX295" fmla="*/ 185103 w 2151380"/>
                  <a:gd name="connsiteY295" fmla="*/ 669861 h 2151380"/>
                  <a:gd name="connsiteX296" fmla="*/ 213043 w 2151380"/>
                  <a:gd name="connsiteY296" fmla="*/ 611188 h 2151380"/>
                  <a:gd name="connsiteX297" fmla="*/ 171133 w 2151380"/>
                  <a:gd name="connsiteY297" fmla="*/ 700596 h 2151380"/>
                  <a:gd name="connsiteX298" fmla="*/ 253555 w 2151380"/>
                  <a:gd name="connsiteY298" fmla="*/ 731329 h 2151380"/>
                  <a:gd name="connsiteX299" fmla="*/ 267525 w 2151380"/>
                  <a:gd name="connsiteY299" fmla="*/ 739711 h 2151380"/>
                  <a:gd name="connsiteX300" fmla="*/ 275908 w 2151380"/>
                  <a:gd name="connsiteY300" fmla="*/ 752284 h 2151380"/>
                  <a:gd name="connsiteX301" fmla="*/ 278701 w 2151380"/>
                  <a:gd name="connsiteY301" fmla="*/ 769049 h 2151380"/>
                  <a:gd name="connsiteX302" fmla="*/ 274510 w 2151380"/>
                  <a:gd name="connsiteY302" fmla="*/ 788606 h 2151380"/>
                  <a:gd name="connsiteX303" fmla="*/ 268923 w 2151380"/>
                  <a:gd name="connsiteY303" fmla="*/ 802576 h 2151380"/>
                  <a:gd name="connsiteX304" fmla="*/ 263334 w 2151380"/>
                  <a:gd name="connsiteY304" fmla="*/ 813753 h 2151380"/>
                  <a:gd name="connsiteX305" fmla="*/ 239585 w 2151380"/>
                  <a:gd name="connsiteY305" fmla="*/ 805371 h 2151380"/>
                  <a:gd name="connsiteX306" fmla="*/ 240983 w 2151380"/>
                  <a:gd name="connsiteY306" fmla="*/ 802576 h 2151380"/>
                  <a:gd name="connsiteX307" fmla="*/ 246570 w 2151380"/>
                  <a:gd name="connsiteY307" fmla="*/ 795591 h 2151380"/>
                  <a:gd name="connsiteX308" fmla="*/ 252158 w 2151380"/>
                  <a:gd name="connsiteY308" fmla="*/ 785813 h 2151380"/>
                  <a:gd name="connsiteX309" fmla="*/ 254953 w 2151380"/>
                  <a:gd name="connsiteY309" fmla="*/ 773239 h 2151380"/>
                  <a:gd name="connsiteX310" fmla="*/ 250761 w 2151380"/>
                  <a:gd name="connsiteY310" fmla="*/ 764858 h 2151380"/>
                  <a:gd name="connsiteX311" fmla="*/ 242379 w 2151380"/>
                  <a:gd name="connsiteY311" fmla="*/ 759269 h 2151380"/>
                  <a:gd name="connsiteX312" fmla="*/ 231203 w 2151380"/>
                  <a:gd name="connsiteY312" fmla="*/ 755079 h 2151380"/>
                  <a:gd name="connsiteX313" fmla="*/ 183705 w 2151380"/>
                  <a:gd name="connsiteY313" fmla="*/ 736918 h 2151380"/>
                  <a:gd name="connsiteX314" fmla="*/ 173926 w 2151380"/>
                  <a:gd name="connsiteY314" fmla="*/ 763461 h 2151380"/>
                  <a:gd name="connsiteX315" fmla="*/ 152971 w 2151380"/>
                  <a:gd name="connsiteY315" fmla="*/ 755079 h 2151380"/>
                  <a:gd name="connsiteX316" fmla="*/ 171133 w 2151380"/>
                  <a:gd name="connsiteY316" fmla="*/ 700596 h 2151380"/>
                  <a:gd name="connsiteX317" fmla="*/ 119443 w 2151380"/>
                  <a:gd name="connsiteY317" fmla="*/ 864044 h 2151380"/>
                  <a:gd name="connsiteX318" fmla="*/ 197675 w 2151380"/>
                  <a:gd name="connsiteY318" fmla="*/ 841693 h 2151380"/>
                  <a:gd name="connsiteX319" fmla="*/ 127825 w 2151380"/>
                  <a:gd name="connsiteY319" fmla="*/ 824929 h 2151380"/>
                  <a:gd name="connsiteX320" fmla="*/ 134810 w 2151380"/>
                  <a:gd name="connsiteY320" fmla="*/ 796989 h 2151380"/>
                  <a:gd name="connsiteX321" fmla="*/ 256349 w 2151380"/>
                  <a:gd name="connsiteY321" fmla="*/ 826326 h 2151380"/>
                  <a:gd name="connsiteX322" fmla="*/ 249364 w 2151380"/>
                  <a:gd name="connsiteY322" fmla="*/ 855663 h 2151380"/>
                  <a:gd name="connsiteX323" fmla="*/ 152971 w 2151380"/>
                  <a:gd name="connsiteY323" fmla="*/ 882206 h 2151380"/>
                  <a:gd name="connsiteX324" fmla="*/ 238188 w 2151380"/>
                  <a:gd name="connsiteY324" fmla="*/ 901764 h 2151380"/>
                  <a:gd name="connsiteX325" fmla="*/ 231203 w 2151380"/>
                  <a:gd name="connsiteY325" fmla="*/ 929704 h 2151380"/>
                  <a:gd name="connsiteX326" fmla="*/ 109664 w 2151380"/>
                  <a:gd name="connsiteY326" fmla="*/ 900366 h 2151380"/>
                  <a:gd name="connsiteX327" fmla="*/ 119443 w 2151380"/>
                  <a:gd name="connsiteY327" fmla="*/ 864044 h 2151380"/>
                  <a:gd name="connsiteX328" fmla="*/ 101283 w 2151380"/>
                  <a:gd name="connsiteY328" fmla="*/ 1186752 h 2151380"/>
                  <a:gd name="connsiteX329" fmla="*/ 98488 w 2151380"/>
                  <a:gd name="connsiteY329" fmla="*/ 1147636 h 2151380"/>
                  <a:gd name="connsiteX330" fmla="*/ 166941 w 2151380"/>
                  <a:gd name="connsiteY330" fmla="*/ 1104329 h 2151380"/>
                  <a:gd name="connsiteX331" fmla="*/ 95694 w 2151380"/>
                  <a:gd name="connsiteY331" fmla="*/ 1108519 h 2151380"/>
                  <a:gd name="connsiteX332" fmla="*/ 94298 w 2151380"/>
                  <a:gd name="connsiteY332" fmla="*/ 1080579 h 2151380"/>
                  <a:gd name="connsiteX333" fmla="*/ 218630 w 2151380"/>
                  <a:gd name="connsiteY333" fmla="*/ 1073594 h 2151380"/>
                  <a:gd name="connsiteX334" fmla="*/ 220028 w 2151380"/>
                  <a:gd name="connsiteY334" fmla="*/ 1104329 h 2151380"/>
                  <a:gd name="connsiteX335" fmla="*/ 136208 w 2151380"/>
                  <a:gd name="connsiteY335" fmla="*/ 1157414 h 2151380"/>
                  <a:gd name="connsiteX336" fmla="*/ 222821 w 2151380"/>
                  <a:gd name="connsiteY336" fmla="*/ 1151827 h 2151380"/>
                  <a:gd name="connsiteX337" fmla="*/ 224218 w 2151380"/>
                  <a:gd name="connsiteY337" fmla="*/ 1179767 h 2151380"/>
                  <a:gd name="connsiteX338" fmla="*/ 101283 w 2151380"/>
                  <a:gd name="connsiteY338" fmla="*/ 1186752 h 2151380"/>
                  <a:gd name="connsiteX339" fmla="*/ 200469 w 2151380"/>
                  <a:gd name="connsiteY339" fmla="*/ 979996 h 2151380"/>
                  <a:gd name="connsiteX340" fmla="*/ 197675 w 2151380"/>
                  <a:gd name="connsiteY340" fmla="*/ 1019111 h 2151380"/>
                  <a:gd name="connsiteX341" fmla="*/ 222821 w 2151380"/>
                  <a:gd name="connsiteY341" fmla="*/ 1028891 h 2151380"/>
                  <a:gd name="connsiteX342" fmla="*/ 220028 w 2151380"/>
                  <a:gd name="connsiteY342" fmla="*/ 1059624 h 2151380"/>
                  <a:gd name="connsiteX343" fmla="*/ 99885 w 2151380"/>
                  <a:gd name="connsiteY343" fmla="*/ 1006539 h 2151380"/>
                  <a:gd name="connsiteX344" fmla="*/ 102679 w 2151380"/>
                  <a:gd name="connsiteY344" fmla="*/ 973011 h 2151380"/>
                  <a:gd name="connsiteX345" fmla="*/ 231203 w 2151380"/>
                  <a:gd name="connsiteY345" fmla="*/ 942276 h 2151380"/>
                  <a:gd name="connsiteX346" fmla="*/ 228409 w 2151380"/>
                  <a:gd name="connsiteY346" fmla="*/ 974408 h 2151380"/>
                  <a:gd name="connsiteX347" fmla="*/ 200469 w 2151380"/>
                  <a:gd name="connsiteY347" fmla="*/ 979996 h 2151380"/>
                  <a:gd name="connsiteX348" fmla="*/ 252158 w 2151380"/>
                  <a:gd name="connsiteY348" fmla="*/ 1637983 h 2151380"/>
                  <a:gd name="connsiteX349" fmla="*/ 252158 w 2151380"/>
                  <a:gd name="connsiteY349" fmla="*/ 1639379 h 2151380"/>
                  <a:gd name="connsiteX350" fmla="*/ 249364 w 2151380"/>
                  <a:gd name="connsiteY350" fmla="*/ 1642174 h 2151380"/>
                  <a:gd name="connsiteX351" fmla="*/ 243776 w 2151380"/>
                  <a:gd name="connsiteY351" fmla="*/ 1644968 h 2151380"/>
                  <a:gd name="connsiteX352" fmla="*/ 240983 w 2151380"/>
                  <a:gd name="connsiteY352" fmla="*/ 1644968 h 2151380"/>
                  <a:gd name="connsiteX353" fmla="*/ 238188 w 2151380"/>
                  <a:gd name="connsiteY353" fmla="*/ 1644968 h 2151380"/>
                  <a:gd name="connsiteX354" fmla="*/ 236791 w 2151380"/>
                  <a:gd name="connsiteY354" fmla="*/ 1640777 h 2151380"/>
                  <a:gd name="connsiteX355" fmla="*/ 236791 w 2151380"/>
                  <a:gd name="connsiteY355" fmla="*/ 1637983 h 2151380"/>
                  <a:gd name="connsiteX356" fmla="*/ 231203 w 2151380"/>
                  <a:gd name="connsiteY356" fmla="*/ 1639379 h 2151380"/>
                  <a:gd name="connsiteX357" fmla="*/ 229806 w 2151380"/>
                  <a:gd name="connsiteY357" fmla="*/ 1633792 h 2151380"/>
                  <a:gd name="connsiteX358" fmla="*/ 231203 w 2151380"/>
                  <a:gd name="connsiteY358" fmla="*/ 1630998 h 2151380"/>
                  <a:gd name="connsiteX359" fmla="*/ 268923 w 2151380"/>
                  <a:gd name="connsiteY359" fmla="*/ 1601661 h 2151380"/>
                  <a:gd name="connsiteX360" fmla="*/ 284289 w 2151380"/>
                  <a:gd name="connsiteY360" fmla="*/ 1589088 h 2151380"/>
                  <a:gd name="connsiteX361" fmla="*/ 288480 w 2151380"/>
                  <a:gd name="connsiteY361" fmla="*/ 1586294 h 2151380"/>
                  <a:gd name="connsiteX362" fmla="*/ 288480 w 2151380"/>
                  <a:gd name="connsiteY362" fmla="*/ 1584897 h 2151380"/>
                  <a:gd name="connsiteX363" fmla="*/ 291274 w 2151380"/>
                  <a:gd name="connsiteY363" fmla="*/ 1582103 h 2151380"/>
                  <a:gd name="connsiteX364" fmla="*/ 296863 w 2151380"/>
                  <a:gd name="connsiteY364" fmla="*/ 1573721 h 2151380"/>
                  <a:gd name="connsiteX365" fmla="*/ 298259 w 2151380"/>
                  <a:gd name="connsiteY365" fmla="*/ 1569529 h 2151380"/>
                  <a:gd name="connsiteX366" fmla="*/ 303848 w 2151380"/>
                  <a:gd name="connsiteY366" fmla="*/ 1575118 h 2151380"/>
                  <a:gd name="connsiteX367" fmla="*/ 308038 w 2151380"/>
                  <a:gd name="connsiteY367" fmla="*/ 1577912 h 2151380"/>
                  <a:gd name="connsiteX368" fmla="*/ 306641 w 2151380"/>
                  <a:gd name="connsiteY368" fmla="*/ 1601661 h 2151380"/>
                  <a:gd name="connsiteX369" fmla="*/ 292671 w 2151380"/>
                  <a:gd name="connsiteY369" fmla="*/ 1617028 h 2151380"/>
                  <a:gd name="connsiteX370" fmla="*/ 281495 w 2151380"/>
                  <a:gd name="connsiteY370" fmla="*/ 1622616 h 2151380"/>
                  <a:gd name="connsiteX371" fmla="*/ 274510 w 2151380"/>
                  <a:gd name="connsiteY371" fmla="*/ 1626807 h 2151380"/>
                  <a:gd name="connsiteX372" fmla="*/ 267525 w 2151380"/>
                  <a:gd name="connsiteY372" fmla="*/ 1633792 h 2151380"/>
                  <a:gd name="connsiteX373" fmla="*/ 260540 w 2151380"/>
                  <a:gd name="connsiteY373" fmla="*/ 1637983 h 2151380"/>
                  <a:gd name="connsiteX374" fmla="*/ 256349 w 2151380"/>
                  <a:gd name="connsiteY374" fmla="*/ 1640777 h 2151380"/>
                  <a:gd name="connsiteX375" fmla="*/ 252158 w 2151380"/>
                  <a:gd name="connsiteY375" fmla="*/ 1637983 h 2151380"/>
                  <a:gd name="connsiteX376" fmla="*/ 458915 w 2151380"/>
                  <a:gd name="connsiteY376" fmla="*/ 1619822 h 2151380"/>
                  <a:gd name="connsiteX377" fmla="*/ 454723 w 2151380"/>
                  <a:gd name="connsiteY377" fmla="*/ 1621219 h 2151380"/>
                  <a:gd name="connsiteX378" fmla="*/ 454723 w 2151380"/>
                  <a:gd name="connsiteY378" fmla="*/ 1624013 h 2151380"/>
                  <a:gd name="connsiteX379" fmla="*/ 453326 w 2151380"/>
                  <a:gd name="connsiteY379" fmla="*/ 1624013 h 2151380"/>
                  <a:gd name="connsiteX380" fmla="*/ 453326 w 2151380"/>
                  <a:gd name="connsiteY380" fmla="*/ 1625409 h 2151380"/>
                  <a:gd name="connsiteX381" fmla="*/ 451930 w 2151380"/>
                  <a:gd name="connsiteY381" fmla="*/ 1626807 h 2151380"/>
                  <a:gd name="connsiteX382" fmla="*/ 449135 w 2151380"/>
                  <a:gd name="connsiteY382" fmla="*/ 1630998 h 2151380"/>
                  <a:gd name="connsiteX383" fmla="*/ 444945 w 2151380"/>
                  <a:gd name="connsiteY383" fmla="*/ 1632394 h 2151380"/>
                  <a:gd name="connsiteX384" fmla="*/ 443548 w 2151380"/>
                  <a:gd name="connsiteY384" fmla="*/ 1635189 h 2151380"/>
                  <a:gd name="connsiteX385" fmla="*/ 433768 w 2151380"/>
                  <a:gd name="connsiteY385" fmla="*/ 1630998 h 2151380"/>
                  <a:gd name="connsiteX386" fmla="*/ 423990 w 2151380"/>
                  <a:gd name="connsiteY386" fmla="*/ 1624013 h 2151380"/>
                  <a:gd name="connsiteX387" fmla="*/ 412813 w 2151380"/>
                  <a:gd name="connsiteY387" fmla="*/ 1617028 h 2151380"/>
                  <a:gd name="connsiteX388" fmla="*/ 403035 w 2151380"/>
                  <a:gd name="connsiteY388" fmla="*/ 1615631 h 2151380"/>
                  <a:gd name="connsiteX389" fmla="*/ 387668 w 2151380"/>
                  <a:gd name="connsiteY389" fmla="*/ 1612837 h 2151380"/>
                  <a:gd name="connsiteX390" fmla="*/ 391858 w 2151380"/>
                  <a:gd name="connsiteY390" fmla="*/ 1617028 h 2151380"/>
                  <a:gd name="connsiteX391" fmla="*/ 396050 w 2151380"/>
                  <a:gd name="connsiteY391" fmla="*/ 1621219 h 2151380"/>
                  <a:gd name="connsiteX392" fmla="*/ 407225 w 2151380"/>
                  <a:gd name="connsiteY392" fmla="*/ 1633792 h 2151380"/>
                  <a:gd name="connsiteX393" fmla="*/ 411416 w 2151380"/>
                  <a:gd name="connsiteY393" fmla="*/ 1637983 h 2151380"/>
                  <a:gd name="connsiteX394" fmla="*/ 415608 w 2151380"/>
                  <a:gd name="connsiteY394" fmla="*/ 1637983 h 2151380"/>
                  <a:gd name="connsiteX395" fmla="*/ 422593 w 2151380"/>
                  <a:gd name="connsiteY395" fmla="*/ 1646364 h 2151380"/>
                  <a:gd name="connsiteX396" fmla="*/ 426783 w 2151380"/>
                  <a:gd name="connsiteY396" fmla="*/ 1650556 h 2151380"/>
                  <a:gd name="connsiteX397" fmla="*/ 428180 w 2151380"/>
                  <a:gd name="connsiteY397" fmla="*/ 1650556 h 2151380"/>
                  <a:gd name="connsiteX398" fmla="*/ 430975 w 2151380"/>
                  <a:gd name="connsiteY398" fmla="*/ 1654747 h 2151380"/>
                  <a:gd name="connsiteX399" fmla="*/ 429578 w 2151380"/>
                  <a:gd name="connsiteY399" fmla="*/ 1665923 h 2151380"/>
                  <a:gd name="connsiteX400" fmla="*/ 429578 w 2151380"/>
                  <a:gd name="connsiteY400" fmla="*/ 1671511 h 2151380"/>
                  <a:gd name="connsiteX401" fmla="*/ 428180 w 2151380"/>
                  <a:gd name="connsiteY401" fmla="*/ 1675702 h 2151380"/>
                  <a:gd name="connsiteX402" fmla="*/ 428180 w 2151380"/>
                  <a:gd name="connsiteY402" fmla="*/ 1684084 h 2151380"/>
                  <a:gd name="connsiteX403" fmla="*/ 429578 w 2151380"/>
                  <a:gd name="connsiteY403" fmla="*/ 1681289 h 2151380"/>
                  <a:gd name="connsiteX404" fmla="*/ 426783 w 2151380"/>
                  <a:gd name="connsiteY404" fmla="*/ 1698054 h 2151380"/>
                  <a:gd name="connsiteX405" fmla="*/ 410020 w 2151380"/>
                  <a:gd name="connsiteY405" fmla="*/ 1707833 h 2151380"/>
                  <a:gd name="connsiteX406" fmla="*/ 401638 w 2151380"/>
                  <a:gd name="connsiteY406" fmla="*/ 1712024 h 2151380"/>
                  <a:gd name="connsiteX407" fmla="*/ 394653 w 2151380"/>
                  <a:gd name="connsiteY407" fmla="*/ 1717612 h 2151380"/>
                  <a:gd name="connsiteX408" fmla="*/ 383476 w 2151380"/>
                  <a:gd name="connsiteY408" fmla="*/ 1724597 h 2151380"/>
                  <a:gd name="connsiteX409" fmla="*/ 379285 w 2151380"/>
                  <a:gd name="connsiteY409" fmla="*/ 1727391 h 2151380"/>
                  <a:gd name="connsiteX410" fmla="*/ 372300 w 2151380"/>
                  <a:gd name="connsiteY410" fmla="*/ 1731582 h 2151380"/>
                  <a:gd name="connsiteX411" fmla="*/ 359728 w 2151380"/>
                  <a:gd name="connsiteY411" fmla="*/ 1742758 h 2151380"/>
                  <a:gd name="connsiteX412" fmla="*/ 345758 w 2151380"/>
                  <a:gd name="connsiteY412" fmla="*/ 1749743 h 2151380"/>
                  <a:gd name="connsiteX413" fmla="*/ 340170 w 2151380"/>
                  <a:gd name="connsiteY413" fmla="*/ 1751139 h 2151380"/>
                  <a:gd name="connsiteX414" fmla="*/ 335978 w 2151380"/>
                  <a:gd name="connsiteY414" fmla="*/ 1753934 h 2151380"/>
                  <a:gd name="connsiteX415" fmla="*/ 327596 w 2151380"/>
                  <a:gd name="connsiteY415" fmla="*/ 1756728 h 2151380"/>
                  <a:gd name="connsiteX416" fmla="*/ 328993 w 2151380"/>
                  <a:gd name="connsiteY416" fmla="*/ 1753934 h 2151380"/>
                  <a:gd name="connsiteX417" fmla="*/ 324803 w 2151380"/>
                  <a:gd name="connsiteY417" fmla="*/ 1756728 h 2151380"/>
                  <a:gd name="connsiteX418" fmla="*/ 323405 w 2151380"/>
                  <a:gd name="connsiteY418" fmla="*/ 1759522 h 2151380"/>
                  <a:gd name="connsiteX419" fmla="*/ 315023 w 2151380"/>
                  <a:gd name="connsiteY419" fmla="*/ 1766507 h 2151380"/>
                  <a:gd name="connsiteX420" fmla="*/ 313626 w 2151380"/>
                  <a:gd name="connsiteY420" fmla="*/ 1766507 h 2151380"/>
                  <a:gd name="connsiteX421" fmla="*/ 308038 w 2151380"/>
                  <a:gd name="connsiteY421" fmla="*/ 1770698 h 2151380"/>
                  <a:gd name="connsiteX422" fmla="*/ 301053 w 2151380"/>
                  <a:gd name="connsiteY422" fmla="*/ 1767904 h 2151380"/>
                  <a:gd name="connsiteX423" fmla="*/ 287083 w 2151380"/>
                  <a:gd name="connsiteY423" fmla="*/ 1753934 h 2151380"/>
                  <a:gd name="connsiteX424" fmla="*/ 280098 w 2151380"/>
                  <a:gd name="connsiteY424" fmla="*/ 1739964 h 2151380"/>
                  <a:gd name="connsiteX425" fmla="*/ 278701 w 2151380"/>
                  <a:gd name="connsiteY425" fmla="*/ 1735773 h 2151380"/>
                  <a:gd name="connsiteX426" fmla="*/ 275908 w 2151380"/>
                  <a:gd name="connsiteY426" fmla="*/ 1732979 h 2151380"/>
                  <a:gd name="connsiteX427" fmla="*/ 273113 w 2151380"/>
                  <a:gd name="connsiteY427" fmla="*/ 1727391 h 2151380"/>
                  <a:gd name="connsiteX428" fmla="*/ 273113 w 2151380"/>
                  <a:gd name="connsiteY428" fmla="*/ 1721803 h 2151380"/>
                  <a:gd name="connsiteX429" fmla="*/ 270319 w 2151380"/>
                  <a:gd name="connsiteY429" fmla="*/ 1716214 h 2151380"/>
                  <a:gd name="connsiteX430" fmla="*/ 268923 w 2151380"/>
                  <a:gd name="connsiteY430" fmla="*/ 1710627 h 2151380"/>
                  <a:gd name="connsiteX431" fmla="*/ 268923 w 2151380"/>
                  <a:gd name="connsiteY431" fmla="*/ 1714818 h 2151380"/>
                  <a:gd name="connsiteX432" fmla="*/ 264731 w 2151380"/>
                  <a:gd name="connsiteY432" fmla="*/ 1707833 h 2151380"/>
                  <a:gd name="connsiteX433" fmla="*/ 270319 w 2151380"/>
                  <a:gd name="connsiteY433" fmla="*/ 1706436 h 2151380"/>
                  <a:gd name="connsiteX434" fmla="*/ 271716 w 2151380"/>
                  <a:gd name="connsiteY434" fmla="*/ 1703642 h 2151380"/>
                  <a:gd name="connsiteX435" fmla="*/ 275908 w 2151380"/>
                  <a:gd name="connsiteY435" fmla="*/ 1703642 h 2151380"/>
                  <a:gd name="connsiteX436" fmla="*/ 280098 w 2151380"/>
                  <a:gd name="connsiteY436" fmla="*/ 1700848 h 2151380"/>
                  <a:gd name="connsiteX437" fmla="*/ 282893 w 2151380"/>
                  <a:gd name="connsiteY437" fmla="*/ 1703642 h 2151380"/>
                  <a:gd name="connsiteX438" fmla="*/ 282893 w 2151380"/>
                  <a:gd name="connsiteY438" fmla="*/ 1706436 h 2151380"/>
                  <a:gd name="connsiteX439" fmla="*/ 289878 w 2151380"/>
                  <a:gd name="connsiteY439" fmla="*/ 1725994 h 2151380"/>
                  <a:gd name="connsiteX440" fmla="*/ 299656 w 2151380"/>
                  <a:gd name="connsiteY440" fmla="*/ 1744154 h 2151380"/>
                  <a:gd name="connsiteX441" fmla="*/ 305244 w 2151380"/>
                  <a:gd name="connsiteY441" fmla="*/ 1748346 h 2151380"/>
                  <a:gd name="connsiteX442" fmla="*/ 312229 w 2151380"/>
                  <a:gd name="connsiteY442" fmla="*/ 1745552 h 2151380"/>
                  <a:gd name="connsiteX443" fmla="*/ 328993 w 2151380"/>
                  <a:gd name="connsiteY443" fmla="*/ 1734376 h 2151380"/>
                  <a:gd name="connsiteX444" fmla="*/ 348551 w 2151380"/>
                  <a:gd name="connsiteY444" fmla="*/ 1724597 h 2151380"/>
                  <a:gd name="connsiteX445" fmla="*/ 363918 w 2151380"/>
                  <a:gd name="connsiteY445" fmla="*/ 1712024 h 2151380"/>
                  <a:gd name="connsiteX446" fmla="*/ 379285 w 2151380"/>
                  <a:gd name="connsiteY446" fmla="*/ 1702244 h 2151380"/>
                  <a:gd name="connsiteX447" fmla="*/ 391858 w 2151380"/>
                  <a:gd name="connsiteY447" fmla="*/ 1693863 h 2151380"/>
                  <a:gd name="connsiteX448" fmla="*/ 404431 w 2151380"/>
                  <a:gd name="connsiteY448" fmla="*/ 1684084 h 2151380"/>
                  <a:gd name="connsiteX449" fmla="*/ 410020 w 2151380"/>
                  <a:gd name="connsiteY449" fmla="*/ 1670114 h 2151380"/>
                  <a:gd name="connsiteX450" fmla="*/ 398843 w 2151380"/>
                  <a:gd name="connsiteY450" fmla="*/ 1658938 h 2151380"/>
                  <a:gd name="connsiteX451" fmla="*/ 393255 w 2151380"/>
                  <a:gd name="connsiteY451" fmla="*/ 1654747 h 2151380"/>
                  <a:gd name="connsiteX452" fmla="*/ 389065 w 2151380"/>
                  <a:gd name="connsiteY452" fmla="*/ 1650556 h 2151380"/>
                  <a:gd name="connsiteX453" fmla="*/ 380683 w 2151380"/>
                  <a:gd name="connsiteY453" fmla="*/ 1650556 h 2151380"/>
                  <a:gd name="connsiteX454" fmla="*/ 373698 w 2151380"/>
                  <a:gd name="connsiteY454" fmla="*/ 1649159 h 2151380"/>
                  <a:gd name="connsiteX455" fmla="*/ 365315 w 2151380"/>
                  <a:gd name="connsiteY455" fmla="*/ 1647762 h 2151380"/>
                  <a:gd name="connsiteX456" fmla="*/ 363918 w 2151380"/>
                  <a:gd name="connsiteY456" fmla="*/ 1653349 h 2151380"/>
                  <a:gd name="connsiteX457" fmla="*/ 368110 w 2151380"/>
                  <a:gd name="connsiteY457" fmla="*/ 1651953 h 2151380"/>
                  <a:gd name="connsiteX458" fmla="*/ 368110 w 2151380"/>
                  <a:gd name="connsiteY458" fmla="*/ 1654747 h 2151380"/>
                  <a:gd name="connsiteX459" fmla="*/ 368110 w 2151380"/>
                  <a:gd name="connsiteY459" fmla="*/ 1658938 h 2151380"/>
                  <a:gd name="connsiteX460" fmla="*/ 366713 w 2151380"/>
                  <a:gd name="connsiteY460" fmla="*/ 1664526 h 2151380"/>
                  <a:gd name="connsiteX461" fmla="*/ 356933 w 2151380"/>
                  <a:gd name="connsiteY461" fmla="*/ 1667319 h 2151380"/>
                  <a:gd name="connsiteX462" fmla="*/ 344360 w 2151380"/>
                  <a:gd name="connsiteY462" fmla="*/ 1656144 h 2151380"/>
                  <a:gd name="connsiteX463" fmla="*/ 333185 w 2151380"/>
                  <a:gd name="connsiteY463" fmla="*/ 1646364 h 2151380"/>
                  <a:gd name="connsiteX464" fmla="*/ 331788 w 2151380"/>
                  <a:gd name="connsiteY464" fmla="*/ 1651953 h 2151380"/>
                  <a:gd name="connsiteX465" fmla="*/ 328993 w 2151380"/>
                  <a:gd name="connsiteY465" fmla="*/ 1657541 h 2151380"/>
                  <a:gd name="connsiteX466" fmla="*/ 335978 w 2151380"/>
                  <a:gd name="connsiteY466" fmla="*/ 1663129 h 2151380"/>
                  <a:gd name="connsiteX467" fmla="*/ 341566 w 2151380"/>
                  <a:gd name="connsiteY467" fmla="*/ 1667319 h 2151380"/>
                  <a:gd name="connsiteX468" fmla="*/ 347155 w 2151380"/>
                  <a:gd name="connsiteY468" fmla="*/ 1672908 h 2151380"/>
                  <a:gd name="connsiteX469" fmla="*/ 348551 w 2151380"/>
                  <a:gd name="connsiteY469" fmla="*/ 1679893 h 2151380"/>
                  <a:gd name="connsiteX470" fmla="*/ 347155 w 2151380"/>
                  <a:gd name="connsiteY470" fmla="*/ 1682687 h 2151380"/>
                  <a:gd name="connsiteX471" fmla="*/ 347155 w 2151380"/>
                  <a:gd name="connsiteY471" fmla="*/ 1685481 h 2151380"/>
                  <a:gd name="connsiteX472" fmla="*/ 342963 w 2151380"/>
                  <a:gd name="connsiteY472" fmla="*/ 1684084 h 2151380"/>
                  <a:gd name="connsiteX473" fmla="*/ 342963 w 2151380"/>
                  <a:gd name="connsiteY473" fmla="*/ 1686878 h 2151380"/>
                  <a:gd name="connsiteX474" fmla="*/ 340170 w 2151380"/>
                  <a:gd name="connsiteY474" fmla="*/ 1685481 h 2151380"/>
                  <a:gd name="connsiteX475" fmla="*/ 340170 w 2151380"/>
                  <a:gd name="connsiteY475" fmla="*/ 1688274 h 2151380"/>
                  <a:gd name="connsiteX476" fmla="*/ 337375 w 2151380"/>
                  <a:gd name="connsiteY476" fmla="*/ 1689672 h 2151380"/>
                  <a:gd name="connsiteX477" fmla="*/ 330390 w 2151380"/>
                  <a:gd name="connsiteY477" fmla="*/ 1684084 h 2151380"/>
                  <a:gd name="connsiteX478" fmla="*/ 317818 w 2151380"/>
                  <a:gd name="connsiteY478" fmla="*/ 1675702 h 2151380"/>
                  <a:gd name="connsiteX479" fmla="*/ 305244 w 2151380"/>
                  <a:gd name="connsiteY479" fmla="*/ 1675702 h 2151380"/>
                  <a:gd name="connsiteX480" fmla="*/ 291274 w 2151380"/>
                  <a:gd name="connsiteY480" fmla="*/ 1684084 h 2151380"/>
                  <a:gd name="connsiteX481" fmla="*/ 284289 w 2151380"/>
                  <a:gd name="connsiteY481" fmla="*/ 1689672 h 2151380"/>
                  <a:gd name="connsiteX482" fmla="*/ 278701 w 2151380"/>
                  <a:gd name="connsiteY482" fmla="*/ 1691069 h 2151380"/>
                  <a:gd name="connsiteX483" fmla="*/ 267525 w 2151380"/>
                  <a:gd name="connsiteY483" fmla="*/ 1691069 h 2151380"/>
                  <a:gd name="connsiteX484" fmla="*/ 270319 w 2151380"/>
                  <a:gd name="connsiteY484" fmla="*/ 1686878 h 2151380"/>
                  <a:gd name="connsiteX485" fmla="*/ 266128 w 2151380"/>
                  <a:gd name="connsiteY485" fmla="*/ 1686878 h 2151380"/>
                  <a:gd name="connsiteX486" fmla="*/ 264731 w 2151380"/>
                  <a:gd name="connsiteY486" fmla="*/ 1682687 h 2151380"/>
                  <a:gd name="connsiteX487" fmla="*/ 263334 w 2151380"/>
                  <a:gd name="connsiteY487" fmla="*/ 1681289 h 2151380"/>
                  <a:gd name="connsiteX488" fmla="*/ 266128 w 2151380"/>
                  <a:gd name="connsiteY488" fmla="*/ 1675702 h 2151380"/>
                  <a:gd name="connsiteX489" fmla="*/ 264731 w 2151380"/>
                  <a:gd name="connsiteY489" fmla="*/ 1675702 h 2151380"/>
                  <a:gd name="connsiteX490" fmla="*/ 264731 w 2151380"/>
                  <a:gd name="connsiteY490" fmla="*/ 1672908 h 2151380"/>
                  <a:gd name="connsiteX491" fmla="*/ 268923 w 2151380"/>
                  <a:gd name="connsiteY491" fmla="*/ 1665923 h 2151380"/>
                  <a:gd name="connsiteX492" fmla="*/ 280098 w 2151380"/>
                  <a:gd name="connsiteY492" fmla="*/ 1660334 h 2151380"/>
                  <a:gd name="connsiteX493" fmla="*/ 288480 w 2151380"/>
                  <a:gd name="connsiteY493" fmla="*/ 1651953 h 2151380"/>
                  <a:gd name="connsiteX494" fmla="*/ 288480 w 2151380"/>
                  <a:gd name="connsiteY494" fmla="*/ 1649159 h 2151380"/>
                  <a:gd name="connsiteX495" fmla="*/ 285686 w 2151380"/>
                  <a:gd name="connsiteY495" fmla="*/ 1644968 h 2151380"/>
                  <a:gd name="connsiteX496" fmla="*/ 280098 w 2151380"/>
                  <a:gd name="connsiteY496" fmla="*/ 1639379 h 2151380"/>
                  <a:gd name="connsiteX497" fmla="*/ 284289 w 2151380"/>
                  <a:gd name="connsiteY497" fmla="*/ 1628204 h 2151380"/>
                  <a:gd name="connsiteX498" fmla="*/ 289878 w 2151380"/>
                  <a:gd name="connsiteY498" fmla="*/ 1624013 h 2151380"/>
                  <a:gd name="connsiteX499" fmla="*/ 292671 w 2151380"/>
                  <a:gd name="connsiteY499" fmla="*/ 1625409 h 2151380"/>
                  <a:gd name="connsiteX500" fmla="*/ 295465 w 2151380"/>
                  <a:gd name="connsiteY500" fmla="*/ 1625409 h 2151380"/>
                  <a:gd name="connsiteX501" fmla="*/ 299656 w 2151380"/>
                  <a:gd name="connsiteY501" fmla="*/ 1628204 h 2151380"/>
                  <a:gd name="connsiteX502" fmla="*/ 306641 w 2151380"/>
                  <a:gd name="connsiteY502" fmla="*/ 1629601 h 2151380"/>
                  <a:gd name="connsiteX503" fmla="*/ 316420 w 2151380"/>
                  <a:gd name="connsiteY503" fmla="*/ 1630998 h 2151380"/>
                  <a:gd name="connsiteX504" fmla="*/ 317818 w 2151380"/>
                  <a:gd name="connsiteY504" fmla="*/ 1633792 h 2151380"/>
                  <a:gd name="connsiteX505" fmla="*/ 310833 w 2151380"/>
                  <a:gd name="connsiteY505" fmla="*/ 1632394 h 2151380"/>
                  <a:gd name="connsiteX506" fmla="*/ 317818 w 2151380"/>
                  <a:gd name="connsiteY506" fmla="*/ 1633792 h 2151380"/>
                  <a:gd name="connsiteX507" fmla="*/ 320611 w 2151380"/>
                  <a:gd name="connsiteY507" fmla="*/ 1632394 h 2151380"/>
                  <a:gd name="connsiteX508" fmla="*/ 319214 w 2151380"/>
                  <a:gd name="connsiteY508" fmla="*/ 1629601 h 2151380"/>
                  <a:gd name="connsiteX509" fmla="*/ 308038 w 2151380"/>
                  <a:gd name="connsiteY509" fmla="*/ 1618424 h 2151380"/>
                  <a:gd name="connsiteX510" fmla="*/ 312229 w 2151380"/>
                  <a:gd name="connsiteY510" fmla="*/ 1607249 h 2151380"/>
                  <a:gd name="connsiteX511" fmla="*/ 320611 w 2151380"/>
                  <a:gd name="connsiteY511" fmla="*/ 1605852 h 2151380"/>
                  <a:gd name="connsiteX512" fmla="*/ 320611 w 2151380"/>
                  <a:gd name="connsiteY512" fmla="*/ 1611439 h 2151380"/>
                  <a:gd name="connsiteX513" fmla="*/ 322008 w 2151380"/>
                  <a:gd name="connsiteY513" fmla="*/ 1607249 h 2151380"/>
                  <a:gd name="connsiteX514" fmla="*/ 322008 w 2151380"/>
                  <a:gd name="connsiteY514" fmla="*/ 1605852 h 2151380"/>
                  <a:gd name="connsiteX515" fmla="*/ 324803 w 2151380"/>
                  <a:gd name="connsiteY515" fmla="*/ 1603058 h 2151380"/>
                  <a:gd name="connsiteX516" fmla="*/ 328993 w 2151380"/>
                  <a:gd name="connsiteY516" fmla="*/ 1600264 h 2151380"/>
                  <a:gd name="connsiteX517" fmla="*/ 331788 w 2151380"/>
                  <a:gd name="connsiteY517" fmla="*/ 1596073 h 2151380"/>
                  <a:gd name="connsiteX518" fmla="*/ 330390 w 2151380"/>
                  <a:gd name="connsiteY518" fmla="*/ 1587691 h 2151380"/>
                  <a:gd name="connsiteX519" fmla="*/ 328993 w 2151380"/>
                  <a:gd name="connsiteY519" fmla="*/ 1572324 h 2151380"/>
                  <a:gd name="connsiteX520" fmla="*/ 333185 w 2151380"/>
                  <a:gd name="connsiteY520" fmla="*/ 1555559 h 2151380"/>
                  <a:gd name="connsiteX521" fmla="*/ 335978 w 2151380"/>
                  <a:gd name="connsiteY521" fmla="*/ 1551369 h 2151380"/>
                  <a:gd name="connsiteX522" fmla="*/ 341566 w 2151380"/>
                  <a:gd name="connsiteY522" fmla="*/ 1556957 h 2151380"/>
                  <a:gd name="connsiteX523" fmla="*/ 345758 w 2151380"/>
                  <a:gd name="connsiteY523" fmla="*/ 1559751 h 2151380"/>
                  <a:gd name="connsiteX524" fmla="*/ 347155 w 2151380"/>
                  <a:gd name="connsiteY524" fmla="*/ 1563942 h 2151380"/>
                  <a:gd name="connsiteX525" fmla="*/ 352743 w 2151380"/>
                  <a:gd name="connsiteY525" fmla="*/ 1572324 h 2151380"/>
                  <a:gd name="connsiteX526" fmla="*/ 366713 w 2151380"/>
                  <a:gd name="connsiteY526" fmla="*/ 1583499 h 2151380"/>
                  <a:gd name="connsiteX527" fmla="*/ 373698 w 2151380"/>
                  <a:gd name="connsiteY527" fmla="*/ 1582103 h 2151380"/>
                  <a:gd name="connsiteX528" fmla="*/ 372300 w 2151380"/>
                  <a:gd name="connsiteY528" fmla="*/ 1576514 h 2151380"/>
                  <a:gd name="connsiteX529" fmla="*/ 372300 w 2151380"/>
                  <a:gd name="connsiteY529" fmla="*/ 1570927 h 2151380"/>
                  <a:gd name="connsiteX530" fmla="*/ 373698 w 2151380"/>
                  <a:gd name="connsiteY530" fmla="*/ 1565339 h 2151380"/>
                  <a:gd name="connsiteX531" fmla="*/ 384873 w 2151380"/>
                  <a:gd name="connsiteY531" fmla="*/ 1556957 h 2151380"/>
                  <a:gd name="connsiteX532" fmla="*/ 397446 w 2151380"/>
                  <a:gd name="connsiteY532" fmla="*/ 1551369 h 2151380"/>
                  <a:gd name="connsiteX533" fmla="*/ 410020 w 2151380"/>
                  <a:gd name="connsiteY533" fmla="*/ 1552766 h 2151380"/>
                  <a:gd name="connsiteX534" fmla="*/ 414210 w 2151380"/>
                  <a:gd name="connsiteY534" fmla="*/ 1563942 h 2151380"/>
                  <a:gd name="connsiteX535" fmla="*/ 419798 w 2151380"/>
                  <a:gd name="connsiteY535" fmla="*/ 1566736 h 2151380"/>
                  <a:gd name="connsiteX536" fmla="*/ 426783 w 2151380"/>
                  <a:gd name="connsiteY536" fmla="*/ 1568133 h 2151380"/>
                  <a:gd name="connsiteX537" fmla="*/ 443548 w 2151380"/>
                  <a:gd name="connsiteY537" fmla="*/ 1559751 h 2151380"/>
                  <a:gd name="connsiteX538" fmla="*/ 451930 w 2151380"/>
                  <a:gd name="connsiteY538" fmla="*/ 1551369 h 2151380"/>
                  <a:gd name="connsiteX539" fmla="*/ 454723 w 2151380"/>
                  <a:gd name="connsiteY539" fmla="*/ 1549972 h 2151380"/>
                  <a:gd name="connsiteX540" fmla="*/ 456120 w 2151380"/>
                  <a:gd name="connsiteY540" fmla="*/ 1551369 h 2151380"/>
                  <a:gd name="connsiteX541" fmla="*/ 457518 w 2151380"/>
                  <a:gd name="connsiteY541" fmla="*/ 1549972 h 2151380"/>
                  <a:gd name="connsiteX542" fmla="*/ 460311 w 2151380"/>
                  <a:gd name="connsiteY542" fmla="*/ 1558354 h 2151380"/>
                  <a:gd name="connsiteX543" fmla="*/ 463105 w 2151380"/>
                  <a:gd name="connsiteY543" fmla="*/ 1576514 h 2151380"/>
                  <a:gd name="connsiteX544" fmla="*/ 458915 w 2151380"/>
                  <a:gd name="connsiteY544" fmla="*/ 1591882 h 2151380"/>
                  <a:gd name="connsiteX545" fmla="*/ 450533 w 2151380"/>
                  <a:gd name="connsiteY545" fmla="*/ 1594676 h 2151380"/>
                  <a:gd name="connsiteX546" fmla="*/ 443548 w 2151380"/>
                  <a:gd name="connsiteY546" fmla="*/ 1594676 h 2151380"/>
                  <a:gd name="connsiteX547" fmla="*/ 451930 w 2151380"/>
                  <a:gd name="connsiteY547" fmla="*/ 1598867 h 2151380"/>
                  <a:gd name="connsiteX548" fmla="*/ 456120 w 2151380"/>
                  <a:gd name="connsiteY548" fmla="*/ 1601661 h 2151380"/>
                  <a:gd name="connsiteX549" fmla="*/ 458915 w 2151380"/>
                  <a:gd name="connsiteY549" fmla="*/ 1603058 h 2151380"/>
                  <a:gd name="connsiteX550" fmla="*/ 463105 w 2151380"/>
                  <a:gd name="connsiteY550" fmla="*/ 1605852 h 2151380"/>
                  <a:gd name="connsiteX551" fmla="*/ 465900 w 2151380"/>
                  <a:gd name="connsiteY551" fmla="*/ 1604454 h 2151380"/>
                  <a:gd name="connsiteX552" fmla="*/ 467296 w 2151380"/>
                  <a:gd name="connsiteY552" fmla="*/ 1607249 h 2151380"/>
                  <a:gd name="connsiteX553" fmla="*/ 467296 w 2151380"/>
                  <a:gd name="connsiteY553" fmla="*/ 1608646 h 2151380"/>
                  <a:gd name="connsiteX554" fmla="*/ 468693 w 2151380"/>
                  <a:gd name="connsiteY554" fmla="*/ 1611439 h 2151380"/>
                  <a:gd name="connsiteX555" fmla="*/ 458915 w 2151380"/>
                  <a:gd name="connsiteY555" fmla="*/ 1619822 h 2151380"/>
                  <a:gd name="connsiteX556" fmla="*/ 506413 w 2151380"/>
                  <a:gd name="connsiteY556" fmla="*/ 1913192 h 2151380"/>
                  <a:gd name="connsiteX557" fmla="*/ 505015 w 2151380"/>
                  <a:gd name="connsiteY557" fmla="*/ 1909001 h 2151380"/>
                  <a:gd name="connsiteX558" fmla="*/ 503618 w 2151380"/>
                  <a:gd name="connsiteY558" fmla="*/ 1903413 h 2151380"/>
                  <a:gd name="connsiteX559" fmla="*/ 502221 w 2151380"/>
                  <a:gd name="connsiteY559" fmla="*/ 1900619 h 2151380"/>
                  <a:gd name="connsiteX560" fmla="*/ 503618 w 2151380"/>
                  <a:gd name="connsiteY560" fmla="*/ 1896428 h 2151380"/>
                  <a:gd name="connsiteX561" fmla="*/ 513398 w 2151380"/>
                  <a:gd name="connsiteY561" fmla="*/ 1889443 h 2151380"/>
                  <a:gd name="connsiteX562" fmla="*/ 521780 w 2151380"/>
                  <a:gd name="connsiteY562" fmla="*/ 1885252 h 2151380"/>
                  <a:gd name="connsiteX563" fmla="*/ 530161 w 2151380"/>
                  <a:gd name="connsiteY563" fmla="*/ 1886649 h 2151380"/>
                  <a:gd name="connsiteX564" fmla="*/ 535750 w 2151380"/>
                  <a:gd name="connsiteY564" fmla="*/ 1889443 h 2151380"/>
                  <a:gd name="connsiteX565" fmla="*/ 539940 w 2151380"/>
                  <a:gd name="connsiteY565" fmla="*/ 1889443 h 2151380"/>
                  <a:gd name="connsiteX566" fmla="*/ 538543 w 2151380"/>
                  <a:gd name="connsiteY566" fmla="*/ 1890839 h 2151380"/>
                  <a:gd name="connsiteX567" fmla="*/ 544131 w 2151380"/>
                  <a:gd name="connsiteY567" fmla="*/ 1892237 h 2151380"/>
                  <a:gd name="connsiteX568" fmla="*/ 555308 w 2151380"/>
                  <a:gd name="connsiteY568" fmla="*/ 1896428 h 2151380"/>
                  <a:gd name="connsiteX569" fmla="*/ 552513 w 2151380"/>
                  <a:gd name="connsiteY569" fmla="*/ 1896428 h 2151380"/>
                  <a:gd name="connsiteX570" fmla="*/ 548323 w 2151380"/>
                  <a:gd name="connsiteY570" fmla="*/ 1897824 h 2151380"/>
                  <a:gd name="connsiteX571" fmla="*/ 545528 w 2151380"/>
                  <a:gd name="connsiteY571" fmla="*/ 1899222 h 2151380"/>
                  <a:gd name="connsiteX572" fmla="*/ 546925 w 2151380"/>
                  <a:gd name="connsiteY572" fmla="*/ 1900619 h 2151380"/>
                  <a:gd name="connsiteX573" fmla="*/ 546925 w 2151380"/>
                  <a:gd name="connsiteY573" fmla="*/ 1903413 h 2151380"/>
                  <a:gd name="connsiteX574" fmla="*/ 544131 w 2151380"/>
                  <a:gd name="connsiteY574" fmla="*/ 1903413 h 2151380"/>
                  <a:gd name="connsiteX575" fmla="*/ 542735 w 2151380"/>
                  <a:gd name="connsiteY575" fmla="*/ 1907604 h 2151380"/>
                  <a:gd name="connsiteX576" fmla="*/ 532955 w 2151380"/>
                  <a:gd name="connsiteY576" fmla="*/ 1906207 h 2151380"/>
                  <a:gd name="connsiteX577" fmla="*/ 525970 w 2151380"/>
                  <a:gd name="connsiteY577" fmla="*/ 1906207 h 2151380"/>
                  <a:gd name="connsiteX578" fmla="*/ 521780 w 2151380"/>
                  <a:gd name="connsiteY578" fmla="*/ 1909001 h 2151380"/>
                  <a:gd name="connsiteX579" fmla="*/ 512000 w 2151380"/>
                  <a:gd name="connsiteY579" fmla="*/ 1914589 h 2151380"/>
                  <a:gd name="connsiteX580" fmla="*/ 507810 w 2151380"/>
                  <a:gd name="connsiteY580" fmla="*/ 1913192 h 2151380"/>
                  <a:gd name="connsiteX581" fmla="*/ 506413 w 2151380"/>
                  <a:gd name="connsiteY581" fmla="*/ 1913192 h 2151380"/>
                  <a:gd name="connsiteX582" fmla="*/ 647510 w 2151380"/>
                  <a:gd name="connsiteY582" fmla="*/ 1942529 h 2151380"/>
                  <a:gd name="connsiteX583" fmla="*/ 644715 w 2151380"/>
                  <a:gd name="connsiteY583" fmla="*/ 1942529 h 2151380"/>
                  <a:gd name="connsiteX584" fmla="*/ 641921 w 2151380"/>
                  <a:gd name="connsiteY584" fmla="*/ 1945323 h 2151380"/>
                  <a:gd name="connsiteX585" fmla="*/ 637730 w 2151380"/>
                  <a:gd name="connsiteY585" fmla="*/ 1956499 h 2151380"/>
                  <a:gd name="connsiteX586" fmla="*/ 636333 w 2151380"/>
                  <a:gd name="connsiteY586" fmla="*/ 1966278 h 2151380"/>
                  <a:gd name="connsiteX587" fmla="*/ 633540 w 2151380"/>
                  <a:gd name="connsiteY587" fmla="*/ 1973263 h 2151380"/>
                  <a:gd name="connsiteX588" fmla="*/ 630745 w 2151380"/>
                  <a:gd name="connsiteY588" fmla="*/ 1973263 h 2151380"/>
                  <a:gd name="connsiteX589" fmla="*/ 627951 w 2151380"/>
                  <a:gd name="connsiteY589" fmla="*/ 1974659 h 2151380"/>
                  <a:gd name="connsiteX590" fmla="*/ 627951 w 2151380"/>
                  <a:gd name="connsiteY590" fmla="*/ 1966278 h 2151380"/>
                  <a:gd name="connsiteX591" fmla="*/ 625158 w 2151380"/>
                  <a:gd name="connsiteY591" fmla="*/ 1969072 h 2151380"/>
                  <a:gd name="connsiteX592" fmla="*/ 623760 w 2151380"/>
                  <a:gd name="connsiteY592" fmla="*/ 1971866 h 2151380"/>
                  <a:gd name="connsiteX593" fmla="*/ 620966 w 2151380"/>
                  <a:gd name="connsiteY593" fmla="*/ 1970469 h 2151380"/>
                  <a:gd name="connsiteX594" fmla="*/ 611188 w 2151380"/>
                  <a:gd name="connsiteY594" fmla="*/ 1969072 h 2151380"/>
                  <a:gd name="connsiteX595" fmla="*/ 611188 w 2151380"/>
                  <a:gd name="connsiteY595" fmla="*/ 1959293 h 2151380"/>
                  <a:gd name="connsiteX596" fmla="*/ 612585 w 2151380"/>
                  <a:gd name="connsiteY596" fmla="*/ 1945323 h 2151380"/>
                  <a:gd name="connsiteX597" fmla="*/ 609790 w 2151380"/>
                  <a:gd name="connsiteY597" fmla="*/ 1934147 h 2151380"/>
                  <a:gd name="connsiteX598" fmla="*/ 609790 w 2151380"/>
                  <a:gd name="connsiteY598" fmla="*/ 1927162 h 2151380"/>
                  <a:gd name="connsiteX599" fmla="*/ 608393 w 2151380"/>
                  <a:gd name="connsiteY599" fmla="*/ 1924368 h 2151380"/>
                  <a:gd name="connsiteX600" fmla="*/ 612585 w 2151380"/>
                  <a:gd name="connsiteY600" fmla="*/ 1921574 h 2151380"/>
                  <a:gd name="connsiteX601" fmla="*/ 615378 w 2151380"/>
                  <a:gd name="connsiteY601" fmla="*/ 1921574 h 2151380"/>
                  <a:gd name="connsiteX602" fmla="*/ 613981 w 2151380"/>
                  <a:gd name="connsiteY602" fmla="*/ 1920177 h 2151380"/>
                  <a:gd name="connsiteX603" fmla="*/ 615378 w 2151380"/>
                  <a:gd name="connsiteY603" fmla="*/ 1920177 h 2151380"/>
                  <a:gd name="connsiteX604" fmla="*/ 618173 w 2151380"/>
                  <a:gd name="connsiteY604" fmla="*/ 1920177 h 2151380"/>
                  <a:gd name="connsiteX605" fmla="*/ 618173 w 2151380"/>
                  <a:gd name="connsiteY605" fmla="*/ 1913192 h 2151380"/>
                  <a:gd name="connsiteX606" fmla="*/ 623760 w 2151380"/>
                  <a:gd name="connsiteY606" fmla="*/ 1918779 h 2151380"/>
                  <a:gd name="connsiteX607" fmla="*/ 626555 w 2151380"/>
                  <a:gd name="connsiteY607" fmla="*/ 1921574 h 2151380"/>
                  <a:gd name="connsiteX608" fmla="*/ 627951 w 2151380"/>
                  <a:gd name="connsiteY608" fmla="*/ 1920177 h 2151380"/>
                  <a:gd name="connsiteX609" fmla="*/ 629348 w 2151380"/>
                  <a:gd name="connsiteY609" fmla="*/ 1920177 h 2151380"/>
                  <a:gd name="connsiteX610" fmla="*/ 633540 w 2151380"/>
                  <a:gd name="connsiteY610" fmla="*/ 1922971 h 2151380"/>
                  <a:gd name="connsiteX611" fmla="*/ 639128 w 2151380"/>
                  <a:gd name="connsiteY611" fmla="*/ 1929956 h 2151380"/>
                  <a:gd name="connsiteX612" fmla="*/ 647510 w 2151380"/>
                  <a:gd name="connsiteY612" fmla="*/ 1942529 h 2151380"/>
                  <a:gd name="connsiteX613" fmla="*/ 718756 w 2151380"/>
                  <a:gd name="connsiteY613" fmla="*/ 1847533 h 2151380"/>
                  <a:gd name="connsiteX614" fmla="*/ 714565 w 2151380"/>
                  <a:gd name="connsiteY614" fmla="*/ 1846136 h 2151380"/>
                  <a:gd name="connsiteX615" fmla="*/ 713168 w 2151380"/>
                  <a:gd name="connsiteY615" fmla="*/ 1847533 h 2151380"/>
                  <a:gd name="connsiteX616" fmla="*/ 714565 w 2151380"/>
                  <a:gd name="connsiteY616" fmla="*/ 1851724 h 2151380"/>
                  <a:gd name="connsiteX617" fmla="*/ 715963 w 2151380"/>
                  <a:gd name="connsiteY617" fmla="*/ 1855914 h 2151380"/>
                  <a:gd name="connsiteX618" fmla="*/ 715963 w 2151380"/>
                  <a:gd name="connsiteY618" fmla="*/ 1857312 h 2151380"/>
                  <a:gd name="connsiteX619" fmla="*/ 711771 w 2151380"/>
                  <a:gd name="connsiteY619" fmla="*/ 1858709 h 2151380"/>
                  <a:gd name="connsiteX620" fmla="*/ 707580 w 2151380"/>
                  <a:gd name="connsiteY620" fmla="*/ 1855914 h 2151380"/>
                  <a:gd name="connsiteX621" fmla="*/ 697801 w 2151380"/>
                  <a:gd name="connsiteY621" fmla="*/ 1850327 h 2151380"/>
                  <a:gd name="connsiteX622" fmla="*/ 688023 w 2151380"/>
                  <a:gd name="connsiteY622" fmla="*/ 1846136 h 2151380"/>
                  <a:gd name="connsiteX623" fmla="*/ 682435 w 2151380"/>
                  <a:gd name="connsiteY623" fmla="*/ 1844739 h 2151380"/>
                  <a:gd name="connsiteX624" fmla="*/ 672655 w 2151380"/>
                  <a:gd name="connsiteY624" fmla="*/ 1840548 h 2151380"/>
                  <a:gd name="connsiteX625" fmla="*/ 662876 w 2151380"/>
                  <a:gd name="connsiteY625" fmla="*/ 1836357 h 2151380"/>
                  <a:gd name="connsiteX626" fmla="*/ 654495 w 2151380"/>
                  <a:gd name="connsiteY626" fmla="*/ 1834959 h 2151380"/>
                  <a:gd name="connsiteX627" fmla="*/ 653098 w 2151380"/>
                  <a:gd name="connsiteY627" fmla="*/ 1833563 h 2151380"/>
                  <a:gd name="connsiteX628" fmla="*/ 639128 w 2151380"/>
                  <a:gd name="connsiteY628" fmla="*/ 1829372 h 2151380"/>
                  <a:gd name="connsiteX629" fmla="*/ 632143 w 2151380"/>
                  <a:gd name="connsiteY629" fmla="*/ 1827974 h 2151380"/>
                  <a:gd name="connsiteX630" fmla="*/ 625158 w 2151380"/>
                  <a:gd name="connsiteY630" fmla="*/ 1823784 h 2151380"/>
                  <a:gd name="connsiteX631" fmla="*/ 619570 w 2151380"/>
                  <a:gd name="connsiteY631" fmla="*/ 1823784 h 2151380"/>
                  <a:gd name="connsiteX632" fmla="*/ 618173 w 2151380"/>
                  <a:gd name="connsiteY632" fmla="*/ 1822387 h 2151380"/>
                  <a:gd name="connsiteX633" fmla="*/ 615378 w 2151380"/>
                  <a:gd name="connsiteY633" fmla="*/ 1823784 h 2151380"/>
                  <a:gd name="connsiteX634" fmla="*/ 597218 w 2151380"/>
                  <a:gd name="connsiteY634" fmla="*/ 1826578 h 2151380"/>
                  <a:gd name="connsiteX635" fmla="*/ 608393 w 2151380"/>
                  <a:gd name="connsiteY635" fmla="*/ 1825181 h 2151380"/>
                  <a:gd name="connsiteX636" fmla="*/ 606996 w 2151380"/>
                  <a:gd name="connsiteY636" fmla="*/ 1826578 h 2151380"/>
                  <a:gd name="connsiteX637" fmla="*/ 609790 w 2151380"/>
                  <a:gd name="connsiteY637" fmla="*/ 1827974 h 2151380"/>
                  <a:gd name="connsiteX638" fmla="*/ 604203 w 2151380"/>
                  <a:gd name="connsiteY638" fmla="*/ 1830769 h 2151380"/>
                  <a:gd name="connsiteX639" fmla="*/ 606996 w 2151380"/>
                  <a:gd name="connsiteY639" fmla="*/ 1830769 h 2151380"/>
                  <a:gd name="connsiteX640" fmla="*/ 605600 w 2151380"/>
                  <a:gd name="connsiteY640" fmla="*/ 1832166 h 2151380"/>
                  <a:gd name="connsiteX641" fmla="*/ 611188 w 2151380"/>
                  <a:gd name="connsiteY641" fmla="*/ 1834959 h 2151380"/>
                  <a:gd name="connsiteX642" fmla="*/ 615378 w 2151380"/>
                  <a:gd name="connsiteY642" fmla="*/ 1837754 h 2151380"/>
                  <a:gd name="connsiteX643" fmla="*/ 615378 w 2151380"/>
                  <a:gd name="connsiteY643" fmla="*/ 1840548 h 2151380"/>
                  <a:gd name="connsiteX644" fmla="*/ 619570 w 2151380"/>
                  <a:gd name="connsiteY644" fmla="*/ 1841944 h 2151380"/>
                  <a:gd name="connsiteX645" fmla="*/ 623760 w 2151380"/>
                  <a:gd name="connsiteY645" fmla="*/ 1844739 h 2151380"/>
                  <a:gd name="connsiteX646" fmla="*/ 629348 w 2151380"/>
                  <a:gd name="connsiteY646" fmla="*/ 1846136 h 2151380"/>
                  <a:gd name="connsiteX647" fmla="*/ 633540 w 2151380"/>
                  <a:gd name="connsiteY647" fmla="*/ 1843342 h 2151380"/>
                  <a:gd name="connsiteX648" fmla="*/ 637730 w 2151380"/>
                  <a:gd name="connsiteY648" fmla="*/ 1846136 h 2151380"/>
                  <a:gd name="connsiteX649" fmla="*/ 643318 w 2151380"/>
                  <a:gd name="connsiteY649" fmla="*/ 1848929 h 2151380"/>
                  <a:gd name="connsiteX650" fmla="*/ 647510 w 2151380"/>
                  <a:gd name="connsiteY650" fmla="*/ 1850327 h 2151380"/>
                  <a:gd name="connsiteX651" fmla="*/ 650303 w 2151380"/>
                  <a:gd name="connsiteY651" fmla="*/ 1850327 h 2151380"/>
                  <a:gd name="connsiteX652" fmla="*/ 655891 w 2151380"/>
                  <a:gd name="connsiteY652" fmla="*/ 1850327 h 2151380"/>
                  <a:gd name="connsiteX653" fmla="*/ 658685 w 2151380"/>
                  <a:gd name="connsiteY653" fmla="*/ 1850327 h 2151380"/>
                  <a:gd name="connsiteX654" fmla="*/ 660083 w 2151380"/>
                  <a:gd name="connsiteY654" fmla="*/ 1848929 h 2151380"/>
                  <a:gd name="connsiteX655" fmla="*/ 661480 w 2151380"/>
                  <a:gd name="connsiteY655" fmla="*/ 1846136 h 2151380"/>
                  <a:gd name="connsiteX656" fmla="*/ 664273 w 2151380"/>
                  <a:gd name="connsiteY656" fmla="*/ 1848929 h 2151380"/>
                  <a:gd name="connsiteX657" fmla="*/ 668465 w 2151380"/>
                  <a:gd name="connsiteY657" fmla="*/ 1854518 h 2151380"/>
                  <a:gd name="connsiteX658" fmla="*/ 669861 w 2151380"/>
                  <a:gd name="connsiteY658" fmla="*/ 1860106 h 2151380"/>
                  <a:gd name="connsiteX659" fmla="*/ 669861 w 2151380"/>
                  <a:gd name="connsiteY659" fmla="*/ 1864297 h 2151380"/>
                  <a:gd name="connsiteX660" fmla="*/ 668465 w 2151380"/>
                  <a:gd name="connsiteY660" fmla="*/ 1874076 h 2151380"/>
                  <a:gd name="connsiteX661" fmla="*/ 657288 w 2151380"/>
                  <a:gd name="connsiteY661" fmla="*/ 1878267 h 2151380"/>
                  <a:gd name="connsiteX662" fmla="*/ 644715 w 2151380"/>
                  <a:gd name="connsiteY662" fmla="*/ 1882458 h 2151380"/>
                  <a:gd name="connsiteX663" fmla="*/ 633540 w 2151380"/>
                  <a:gd name="connsiteY663" fmla="*/ 1885252 h 2151380"/>
                  <a:gd name="connsiteX664" fmla="*/ 627951 w 2151380"/>
                  <a:gd name="connsiteY664" fmla="*/ 1888046 h 2151380"/>
                  <a:gd name="connsiteX665" fmla="*/ 627951 w 2151380"/>
                  <a:gd name="connsiteY665" fmla="*/ 1892237 h 2151380"/>
                  <a:gd name="connsiteX666" fmla="*/ 630745 w 2151380"/>
                  <a:gd name="connsiteY666" fmla="*/ 1896428 h 2151380"/>
                  <a:gd name="connsiteX667" fmla="*/ 629348 w 2151380"/>
                  <a:gd name="connsiteY667" fmla="*/ 1902016 h 2151380"/>
                  <a:gd name="connsiteX668" fmla="*/ 629348 w 2151380"/>
                  <a:gd name="connsiteY668" fmla="*/ 1904809 h 2151380"/>
                  <a:gd name="connsiteX669" fmla="*/ 625158 w 2151380"/>
                  <a:gd name="connsiteY669" fmla="*/ 1906207 h 2151380"/>
                  <a:gd name="connsiteX670" fmla="*/ 618173 w 2151380"/>
                  <a:gd name="connsiteY670" fmla="*/ 1903413 h 2151380"/>
                  <a:gd name="connsiteX671" fmla="*/ 615378 w 2151380"/>
                  <a:gd name="connsiteY671" fmla="*/ 1900619 h 2151380"/>
                  <a:gd name="connsiteX672" fmla="*/ 606996 w 2151380"/>
                  <a:gd name="connsiteY672" fmla="*/ 1897824 h 2151380"/>
                  <a:gd name="connsiteX673" fmla="*/ 597218 w 2151380"/>
                  <a:gd name="connsiteY673" fmla="*/ 1895031 h 2151380"/>
                  <a:gd name="connsiteX674" fmla="*/ 591630 w 2151380"/>
                  <a:gd name="connsiteY674" fmla="*/ 1892237 h 2151380"/>
                  <a:gd name="connsiteX675" fmla="*/ 591630 w 2151380"/>
                  <a:gd name="connsiteY675" fmla="*/ 1893634 h 2151380"/>
                  <a:gd name="connsiteX676" fmla="*/ 594423 w 2151380"/>
                  <a:gd name="connsiteY676" fmla="*/ 1896428 h 2151380"/>
                  <a:gd name="connsiteX677" fmla="*/ 602805 w 2151380"/>
                  <a:gd name="connsiteY677" fmla="*/ 1903413 h 2151380"/>
                  <a:gd name="connsiteX678" fmla="*/ 601408 w 2151380"/>
                  <a:gd name="connsiteY678" fmla="*/ 1906207 h 2151380"/>
                  <a:gd name="connsiteX679" fmla="*/ 601408 w 2151380"/>
                  <a:gd name="connsiteY679" fmla="*/ 1910398 h 2151380"/>
                  <a:gd name="connsiteX680" fmla="*/ 598615 w 2151380"/>
                  <a:gd name="connsiteY680" fmla="*/ 1924368 h 2151380"/>
                  <a:gd name="connsiteX681" fmla="*/ 591630 w 2151380"/>
                  <a:gd name="connsiteY681" fmla="*/ 1936941 h 2151380"/>
                  <a:gd name="connsiteX682" fmla="*/ 583248 w 2151380"/>
                  <a:gd name="connsiteY682" fmla="*/ 1949514 h 2151380"/>
                  <a:gd name="connsiteX683" fmla="*/ 574865 w 2151380"/>
                  <a:gd name="connsiteY683" fmla="*/ 1962087 h 2151380"/>
                  <a:gd name="connsiteX684" fmla="*/ 565086 w 2151380"/>
                  <a:gd name="connsiteY684" fmla="*/ 1970469 h 2151380"/>
                  <a:gd name="connsiteX685" fmla="*/ 560895 w 2151380"/>
                  <a:gd name="connsiteY685" fmla="*/ 1973263 h 2151380"/>
                  <a:gd name="connsiteX686" fmla="*/ 556705 w 2151380"/>
                  <a:gd name="connsiteY686" fmla="*/ 1974659 h 2151380"/>
                  <a:gd name="connsiteX687" fmla="*/ 549720 w 2151380"/>
                  <a:gd name="connsiteY687" fmla="*/ 1978851 h 2151380"/>
                  <a:gd name="connsiteX688" fmla="*/ 546925 w 2151380"/>
                  <a:gd name="connsiteY688" fmla="*/ 1978851 h 2151380"/>
                  <a:gd name="connsiteX689" fmla="*/ 546925 w 2151380"/>
                  <a:gd name="connsiteY689" fmla="*/ 1977454 h 2151380"/>
                  <a:gd name="connsiteX690" fmla="*/ 544131 w 2151380"/>
                  <a:gd name="connsiteY690" fmla="*/ 1977454 h 2151380"/>
                  <a:gd name="connsiteX691" fmla="*/ 544131 w 2151380"/>
                  <a:gd name="connsiteY691" fmla="*/ 1974659 h 2151380"/>
                  <a:gd name="connsiteX692" fmla="*/ 541338 w 2151380"/>
                  <a:gd name="connsiteY692" fmla="*/ 1973263 h 2151380"/>
                  <a:gd name="connsiteX693" fmla="*/ 541338 w 2151380"/>
                  <a:gd name="connsiteY693" fmla="*/ 1974659 h 2151380"/>
                  <a:gd name="connsiteX694" fmla="*/ 538543 w 2151380"/>
                  <a:gd name="connsiteY694" fmla="*/ 1970469 h 2151380"/>
                  <a:gd name="connsiteX695" fmla="*/ 535750 w 2151380"/>
                  <a:gd name="connsiteY695" fmla="*/ 1967674 h 2151380"/>
                  <a:gd name="connsiteX696" fmla="*/ 527368 w 2151380"/>
                  <a:gd name="connsiteY696" fmla="*/ 1962087 h 2151380"/>
                  <a:gd name="connsiteX697" fmla="*/ 516191 w 2151380"/>
                  <a:gd name="connsiteY697" fmla="*/ 1953704 h 2151380"/>
                  <a:gd name="connsiteX698" fmla="*/ 512000 w 2151380"/>
                  <a:gd name="connsiteY698" fmla="*/ 1948117 h 2151380"/>
                  <a:gd name="connsiteX699" fmla="*/ 510603 w 2151380"/>
                  <a:gd name="connsiteY699" fmla="*/ 1942529 h 2151380"/>
                  <a:gd name="connsiteX700" fmla="*/ 517588 w 2151380"/>
                  <a:gd name="connsiteY700" fmla="*/ 1949514 h 2151380"/>
                  <a:gd name="connsiteX701" fmla="*/ 513398 w 2151380"/>
                  <a:gd name="connsiteY701" fmla="*/ 1943926 h 2151380"/>
                  <a:gd name="connsiteX702" fmla="*/ 516191 w 2151380"/>
                  <a:gd name="connsiteY702" fmla="*/ 1938338 h 2151380"/>
                  <a:gd name="connsiteX703" fmla="*/ 520383 w 2151380"/>
                  <a:gd name="connsiteY703" fmla="*/ 1932749 h 2151380"/>
                  <a:gd name="connsiteX704" fmla="*/ 524573 w 2151380"/>
                  <a:gd name="connsiteY704" fmla="*/ 1931353 h 2151380"/>
                  <a:gd name="connsiteX705" fmla="*/ 528765 w 2151380"/>
                  <a:gd name="connsiteY705" fmla="*/ 1941132 h 2151380"/>
                  <a:gd name="connsiteX706" fmla="*/ 535750 w 2151380"/>
                  <a:gd name="connsiteY706" fmla="*/ 1946719 h 2151380"/>
                  <a:gd name="connsiteX707" fmla="*/ 544131 w 2151380"/>
                  <a:gd name="connsiteY707" fmla="*/ 1948117 h 2151380"/>
                  <a:gd name="connsiteX708" fmla="*/ 548323 w 2151380"/>
                  <a:gd name="connsiteY708" fmla="*/ 1948117 h 2151380"/>
                  <a:gd name="connsiteX709" fmla="*/ 548323 w 2151380"/>
                  <a:gd name="connsiteY709" fmla="*/ 1950911 h 2151380"/>
                  <a:gd name="connsiteX710" fmla="*/ 558101 w 2151380"/>
                  <a:gd name="connsiteY710" fmla="*/ 1942529 h 2151380"/>
                  <a:gd name="connsiteX711" fmla="*/ 551116 w 2151380"/>
                  <a:gd name="connsiteY711" fmla="*/ 1953704 h 2151380"/>
                  <a:gd name="connsiteX712" fmla="*/ 560895 w 2151380"/>
                  <a:gd name="connsiteY712" fmla="*/ 1945323 h 2151380"/>
                  <a:gd name="connsiteX713" fmla="*/ 569278 w 2151380"/>
                  <a:gd name="connsiteY713" fmla="*/ 1935544 h 2151380"/>
                  <a:gd name="connsiteX714" fmla="*/ 570675 w 2151380"/>
                  <a:gd name="connsiteY714" fmla="*/ 1931353 h 2151380"/>
                  <a:gd name="connsiteX715" fmla="*/ 569278 w 2151380"/>
                  <a:gd name="connsiteY715" fmla="*/ 1929956 h 2151380"/>
                  <a:gd name="connsiteX716" fmla="*/ 576263 w 2151380"/>
                  <a:gd name="connsiteY716" fmla="*/ 1914589 h 2151380"/>
                  <a:gd name="connsiteX717" fmla="*/ 580453 w 2151380"/>
                  <a:gd name="connsiteY717" fmla="*/ 1903413 h 2151380"/>
                  <a:gd name="connsiteX718" fmla="*/ 583248 w 2151380"/>
                  <a:gd name="connsiteY718" fmla="*/ 1892237 h 2151380"/>
                  <a:gd name="connsiteX719" fmla="*/ 583248 w 2151380"/>
                  <a:gd name="connsiteY719" fmla="*/ 1888046 h 2151380"/>
                  <a:gd name="connsiteX720" fmla="*/ 583248 w 2151380"/>
                  <a:gd name="connsiteY720" fmla="*/ 1885252 h 2151380"/>
                  <a:gd name="connsiteX721" fmla="*/ 583248 w 2151380"/>
                  <a:gd name="connsiteY721" fmla="*/ 1879664 h 2151380"/>
                  <a:gd name="connsiteX722" fmla="*/ 579056 w 2151380"/>
                  <a:gd name="connsiteY722" fmla="*/ 1883854 h 2151380"/>
                  <a:gd name="connsiteX723" fmla="*/ 573468 w 2151380"/>
                  <a:gd name="connsiteY723" fmla="*/ 1895031 h 2151380"/>
                  <a:gd name="connsiteX724" fmla="*/ 570675 w 2151380"/>
                  <a:gd name="connsiteY724" fmla="*/ 1893634 h 2151380"/>
                  <a:gd name="connsiteX725" fmla="*/ 567880 w 2151380"/>
                  <a:gd name="connsiteY725" fmla="*/ 1890839 h 2151380"/>
                  <a:gd name="connsiteX726" fmla="*/ 566483 w 2151380"/>
                  <a:gd name="connsiteY726" fmla="*/ 1892237 h 2151380"/>
                  <a:gd name="connsiteX727" fmla="*/ 563690 w 2151380"/>
                  <a:gd name="connsiteY727" fmla="*/ 1890839 h 2151380"/>
                  <a:gd name="connsiteX728" fmla="*/ 559498 w 2151380"/>
                  <a:gd name="connsiteY728" fmla="*/ 1888046 h 2151380"/>
                  <a:gd name="connsiteX729" fmla="*/ 556705 w 2151380"/>
                  <a:gd name="connsiteY729" fmla="*/ 1888046 h 2151380"/>
                  <a:gd name="connsiteX730" fmla="*/ 556705 w 2151380"/>
                  <a:gd name="connsiteY730" fmla="*/ 1885252 h 2151380"/>
                  <a:gd name="connsiteX731" fmla="*/ 559498 w 2151380"/>
                  <a:gd name="connsiteY731" fmla="*/ 1879664 h 2151380"/>
                  <a:gd name="connsiteX732" fmla="*/ 565086 w 2151380"/>
                  <a:gd name="connsiteY732" fmla="*/ 1867091 h 2151380"/>
                  <a:gd name="connsiteX733" fmla="*/ 570675 w 2151380"/>
                  <a:gd name="connsiteY733" fmla="*/ 1847533 h 2151380"/>
                  <a:gd name="connsiteX734" fmla="*/ 572071 w 2151380"/>
                  <a:gd name="connsiteY734" fmla="*/ 1839151 h 2151380"/>
                  <a:gd name="connsiteX735" fmla="*/ 576263 w 2151380"/>
                  <a:gd name="connsiteY735" fmla="*/ 1834959 h 2151380"/>
                  <a:gd name="connsiteX736" fmla="*/ 579056 w 2151380"/>
                  <a:gd name="connsiteY736" fmla="*/ 1830769 h 2151380"/>
                  <a:gd name="connsiteX737" fmla="*/ 583248 w 2151380"/>
                  <a:gd name="connsiteY737" fmla="*/ 1829372 h 2151380"/>
                  <a:gd name="connsiteX738" fmla="*/ 590233 w 2151380"/>
                  <a:gd name="connsiteY738" fmla="*/ 1829372 h 2151380"/>
                  <a:gd name="connsiteX739" fmla="*/ 594423 w 2151380"/>
                  <a:gd name="connsiteY739" fmla="*/ 1827974 h 2151380"/>
                  <a:gd name="connsiteX740" fmla="*/ 601408 w 2151380"/>
                  <a:gd name="connsiteY740" fmla="*/ 1826578 h 2151380"/>
                  <a:gd name="connsiteX741" fmla="*/ 597218 w 2151380"/>
                  <a:gd name="connsiteY741" fmla="*/ 1825181 h 2151380"/>
                  <a:gd name="connsiteX742" fmla="*/ 594423 w 2151380"/>
                  <a:gd name="connsiteY742" fmla="*/ 1825181 h 2151380"/>
                  <a:gd name="connsiteX743" fmla="*/ 579056 w 2151380"/>
                  <a:gd name="connsiteY743" fmla="*/ 1816799 h 2151380"/>
                  <a:gd name="connsiteX744" fmla="*/ 570675 w 2151380"/>
                  <a:gd name="connsiteY744" fmla="*/ 1814004 h 2151380"/>
                  <a:gd name="connsiteX745" fmla="*/ 560895 w 2151380"/>
                  <a:gd name="connsiteY745" fmla="*/ 1808417 h 2151380"/>
                  <a:gd name="connsiteX746" fmla="*/ 556705 w 2151380"/>
                  <a:gd name="connsiteY746" fmla="*/ 1802829 h 2151380"/>
                  <a:gd name="connsiteX747" fmla="*/ 556705 w 2151380"/>
                  <a:gd name="connsiteY747" fmla="*/ 1795844 h 2151380"/>
                  <a:gd name="connsiteX748" fmla="*/ 559498 w 2151380"/>
                  <a:gd name="connsiteY748" fmla="*/ 1781874 h 2151380"/>
                  <a:gd name="connsiteX749" fmla="*/ 566483 w 2151380"/>
                  <a:gd name="connsiteY749" fmla="*/ 1781874 h 2151380"/>
                  <a:gd name="connsiteX750" fmla="*/ 570675 w 2151380"/>
                  <a:gd name="connsiteY750" fmla="*/ 1780477 h 2151380"/>
                  <a:gd name="connsiteX751" fmla="*/ 577660 w 2151380"/>
                  <a:gd name="connsiteY751" fmla="*/ 1781874 h 2151380"/>
                  <a:gd name="connsiteX752" fmla="*/ 577660 w 2151380"/>
                  <a:gd name="connsiteY752" fmla="*/ 1791653 h 2151380"/>
                  <a:gd name="connsiteX753" fmla="*/ 586041 w 2151380"/>
                  <a:gd name="connsiteY753" fmla="*/ 1797241 h 2151380"/>
                  <a:gd name="connsiteX754" fmla="*/ 591630 w 2151380"/>
                  <a:gd name="connsiteY754" fmla="*/ 1797241 h 2151380"/>
                  <a:gd name="connsiteX755" fmla="*/ 606996 w 2151380"/>
                  <a:gd name="connsiteY755" fmla="*/ 1802829 h 2151380"/>
                  <a:gd name="connsiteX756" fmla="*/ 606996 w 2151380"/>
                  <a:gd name="connsiteY756" fmla="*/ 1804226 h 2151380"/>
                  <a:gd name="connsiteX757" fmla="*/ 611188 w 2151380"/>
                  <a:gd name="connsiteY757" fmla="*/ 1805623 h 2151380"/>
                  <a:gd name="connsiteX758" fmla="*/ 622363 w 2151380"/>
                  <a:gd name="connsiteY758" fmla="*/ 1808417 h 2151380"/>
                  <a:gd name="connsiteX759" fmla="*/ 640525 w 2151380"/>
                  <a:gd name="connsiteY759" fmla="*/ 1811211 h 2151380"/>
                  <a:gd name="connsiteX760" fmla="*/ 643318 w 2151380"/>
                  <a:gd name="connsiteY760" fmla="*/ 1808417 h 2151380"/>
                  <a:gd name="connsiteX761" fmla="*/ 640525 w 2151380"/>
                  <a:gd name="connsiteY761" fmla="*/ 1804226 h 2151380"/>
                  <a:gd name="connsiteX762" fmla="*/ 633540 w 2151380"/>
                  <a:gd name="connsiteY762" fmla="*/ 1794447 h 2151380"/>
                  <a:gd name="connsiteX763" fmla="*/ 632143 w 2151380"/>
                  <a:gd name="connsiteY763" fmla="*/ 1783271 h 2151380"/>
                  <a:gd name="connsiteX764" fmla="*/ 636333 w 2151380"/>
                  <a:gd name="connsiteY764" fmla="*/ 1770698 h 2151380"/>
                  <a:gd name="connsiteX765" fmla="*/ 637730 w 2151380"/>
                  <a:gd name="connsiteY765" fmla="*/ 1772094 h 2151380"/>
                  <a:gd name="connsiteX766" fmla="*/ 639128 w 2151380"/>
                  <a:gd name="connsiteY766" fmla="*/ 1779079 h 2151380"/>
                  <a:gd name="connsiteX767" fmla="*/ 641921 w 2151380"/>
                  <a:gd name="connsiteY767" fmla="*/ 1780477 h 2151380"/>
                  <a:gd name="connsiteX768" fmla="*/ 640525 w 2151380"/>
                  <a:gd name="connsiteY768" fmla="*/ 1770698 h 2151380"/>
                  <a:gd name="connsiteX769" fmla="*/ 646113 w 2151380"/>
                  <a:gd name="connsiteY769" fmla="*/ 1762316 h 2151380"/>
                  <a:gd name="connsiteX770" fmla="*/ 653098 w 2151380"/>
                  <a:gd name="connsiteY770" fmla="*/ 1759522 h 2151380"/>
                  <a:gd name="connsiteX771" fmla="*/ 655891 w 2151380"/>
                  <a:gd name="connsiteY771" fmla="*/ 1759522 h 2151380"/>
                  <a:gd name="connsiteX772" fmla="*/ 658685 w 2151380"/>
                  <a:gd name="connsiteY772" fmla="*/ 1762316 h 2151380"/>
                  <a:gd name="connsiteX773" fmla="*/ 661480 w 2151380"/>
                  <a:gd name="connsiteY773" fmla="*/ 1763713 h 2151380"/>
                  <a:gd name="connsiteX774" fmla="*/ 664273 w 2151380"/>
                  <a:gd name="connsiteY774" fmla="*/ 1765109 h 2151380"/>
                  <a:gd name="connsiteX775" fmla="*/ 664273 w 2151380"/>
                  <a:gd name="connsiteY775" fmla="*/ 1766507 h 2151380"/>
                  <a:gd name="connsiteX776" fmla="*/ 662876 w 2151380"/>
                  <a:gd name="connsiteY776" fmla="*/ 1776286 h 2151380"/>
                  <a:gd name="connsiteX777" fmla="*/ 665670 w 2151380"/>
                  <a:gd name="connsiteY777" fmla="*/ 1779079 h 2151380"/>
                  <a:gd name="connsiteX778" fmla="*/ 667068 w 2151380"/>
                  <a:gd name="connsiteY778" fmla="*/ 1784668 h 2151380"/>
                  <a:gd name="connsiteX779" fmla="*/ 668465 w 2151380"/>
                  <a:gd name="connsiteY779" fmla="*/ 1790256 h 2151380"/>
                  <a:gd name="connsiteX780" fmla="*/ 672655 w 2151380"/>
                  <a:gd name="connsiteY780" fmla="*/ 1793049 h 2151380"/>
                  <a:gd name="connsiteX781" fmla="*/ 674053 w 2151380"/>
                  <a:gd name="connsiteY781" fmla="*/ 1798638 h 2151380"/>
                  <a:gd name="connsiteX782" fmla="*/ 675450 w 2151380"/>
                  <a:gd name="connsiteY782" fmla="*/ 1804226 h 2151380"/>
                  <a:gd name="connsiteX783" fmla="*/ 674053 w 2151380"/>
                  <a:gd name="connsiteY783" fmla="*/ 1807019 h 2151380"/>
                  <a:gd name="connsiteX784" fmla="*/ 672655 w 2151380"/>
                  <a:gd name="connsiteY784" fmla="*/ 1808417 h 2151380"/>
                  <a:gd name="connsiteX785" fmla="*/ 671258 w 2151380"/>
                  <a:gd name="connsiteY785" fmla="*/ 1812608 h 2151380"/>
                  <a:gd name="connsiteX786" fmla="*/ 676846 w 2151380"/>
                  <a:gd name="connsiteY786" fmla="*/ 1819593 h 2151380"/>
                  <a:gd name="connsiteX787" fmla="*/ 689420 w 2151380"/>
                  <a:gd name="connsiteY787" fmla="*/ 1826578 h 2151380"/>
                  <a:gd name="connsiteX788" fmla="*/ 707580 w 2151380"/>
                  <a:gd name="connsiteY788" fmla="*/ 1832166 h 2151380"/>
                  <a:gd name="connsiteX789" fmla="*/ 718756 w 2151380"/>
                  <a:gd name="connsiteY789" fmla="*/ 1839151 h 2151380"/>
                  <a:gd name="connsiteX790" fmla="*/ 722948 w 2151380"/>
                  <a:gd name="connsiteY790" fmla="*/ 1844739 h 2151380"/>
                  <a:gd name="connsiteX791" fmla="*/ 720153 w 2151380"/>
                  <a:gd name="connsiteY791" fmla="*/ 1847533 h 2151380"/>
                  <a:gd name="connsiteX792" fmla="*/ 720153 w 2151380"/>
                  <a:gd name="connsiteY792" fmla="*/ 1851724 h 2151380"/>
                  <a:gd name="connsiteX793" fmla="*/ 718756 w 2151380"/>
                  <a:gd name="connsiteY793" fmla="*/ 1847533 h 2151380"/>
                  <a:gd name="connsiteX794" fmla="*/ 854265 w 2151380"/>
                  <a:gd name="connsiteY794" fmla="*/ 2029143 h 2151380"/>
                  <a:gd name="connsiteX795" fmla="*/ 850075 w 2151380"/>
                  <a:gd name="connsiteY795" fmla="*/ 2051494 h 2151380"/>
                  <a:gd name="connsiteX796" fmla="*/ 847280 w 2151380"/>
                  <a:gd name="connsiteY796" fmla="*/ 2064068 h 2151380"/>
                  <a:gd name="connsiteX797" fmla="*/ 844486 w 2151380"/>
                  <a:gd name="connsiteY797" fmla="*/ 2075244 h 2151380"/>
                  <a:gd name="connsiteX798" fmla="*/ 843090 w 2151380"/>
                  <a:gd name="connsiteY798" fmla="*/ 2085023 h 2151380"/>
                  <a:gd name="connsiteX799" fmla="*/ 838898 w 2151380"/>
                  <a:gd name="connsiteY799" fmla="*/ 2086419 h 2151380"/>
                  <a:gd name="connsiteX800" fmla="*/ 837501 w 2151380"/>
                  <a:gd name="connsiteY800" fmla="*/ 2085023 h 2151380"/>
                  <a:gd name="connsiteX801" fmla="*/ 836105 w 2151380"/>
                  <a:gd name="connsiteY801" fmla="*/ 2086419 h 2151380"/>
                  <a:gd name="connsiteX802" fmla="*/ 834708 w 2151380"/>
                  <a:gd name="connsiteY802" fmla="*/ 2082229 h 2151380"/>
                  <a:gd name="connsiteX803" fmla="*/ 831913 w 2151380"/>
                  <a:gd name="connsiteY803" fmla="*/ 2076641 h 2151380"/>
                  <a:gd name="connsiteX804" fmla="*/ 829120 w 2151380"/>
                  <a:gd name="connsiteY804" fmla="*/ 2069656 h 2151380"/>
                  <a:gd name="connsiteX805" fmla="*/ 829120 w 2151380"/>
                  <a:gd name="connsiteY805" fmla="*/ 2061274 h 2151380"/>
                  <a:gd name="connsiteX806" fmla="*/ 836105 w 2151380"/>
                  <a:gd name="connsiteY806" fmla="*/ 2068259 h 2151380"/>
                  <a:gd name="connsiteX807" fmla="*/ 837501 w 2151380"/>
                  <a:gd name="connsiteY807" fmla="*/ 2058479 h 2151380"/>
                  <a:gd name="connsiteX808" fmla="*/ 840295 w 2151380"/>
                  <a:gd name="connsiteY808" fmla="*/ 2044509 h 2151380"/>
                  <a:gd name="connsiteX809" fmla="*/ 843090 w 2151380"/>
                  <a:gd name="connsiteY809" fmla="*/ 2029143 h 2151380"/>
                  <a:gd name="connsiteX810" fmla="*/ 838898 w 2151380"/>
                  <a:gd name="connsiteY810" fmla="*/ 2026349 h 2151380"/>
                  <a:gd name="connsiteX811" fmla="*/ 826325 w 2151380"/>
                  <a:gd name="connsiteY811" fmla="*/ 2030539 h 2151380"/>
                  <a:gd name="connsiteX812" fmla="*/ 816546 w 2151380"/>
                  <a:gd name="connsiteY812" fmla="*/ 2033334 h 2151380"/>
                  <a:gd name="connsiteX813" fmla="*/ 815150 w 2151380"/>
                  <a:gd name="connsiteY813" fmla="*/ 2037524 h 2151380"/>
                  <a:gd name="connsiteX814" fmla="*/ 810958 w 2151380"/>
                  <a:gd name="connsiteY814" fmla="*/ 2041716 h 2151380"/>
                  <a:gd name="connsiteX815" fmla="*/ 802576 w 2151380"/>
                  <a:gd name="connsiteY815" fmla="*/ 2041716 h 2151380"/>
                  <a:gd name="connsiteX816" fmla="*/ 795591 w 2151380"/>
                  <a:gd name="connsiteY816" fmla="*/ 2031937 h 2151380"/>
                  <a:gd name="connsiteX817" fmla="*/ 798385 w 2151380"/>
                  <a:gd name="connsiteY817" fmla="*/ 2026349 h 2151380"/>
                  <a:gd name="connsiteX818" fmla="*/ 802576 w 2151380"/>
                  <a:gd name="connsiteY818" fmla="*/ 2017967 h 2151380"/>
                  <a:gd name="connsiteX819" fmla="*/ 803973 w 2151380"/>
                  <a:gd name="connsiteY819" fmla="*/ 2016569 h 2151380"/>
                  <a:gd name="connsiteX820" fmla="*/ 803973 w 2151380"/>
                  <a:gd name="connsiteY820" fmla="*/ 2017967 h 2151380"/>
                  <a:gd name="connsiteX821" fmla="*/ 813753 w 2151380"/>
                  <a:gd name="connsiteY821" fmla="*/ 2013776 h 2151380"/>
                  <a:gd name="connsiteX822" fmla="*/ 823531 w 2151380"/>
                  <a:gd name="connsiteY822" fmla="*/ 2003997 h 2151380"/>
                  <a:gd name="connsiteX823" fmla="*/ 833310 w 2151380"/>
                  <a:gd name="connsiteY823" fmla="*/ 1995614 h 2151380"/>
                  <a:gd name="connsiteX824" fmla="*/ 840295 w 2151380"/>
                  <a:gd name="connsiteY824" fmla="*/ 1988629 h 2151380"/>
                  <a:gd name="connsiteX825" fmla="*/ 836105 w 2151380"/>
                  <a:gd name="connsiteY825" fmla="*/ 1991424 h 2151380"/>
                  <a:gd name="connsiteX826" fmla="*/ 847280 w 2151380"/>
                  <a:gd name="connsiteY826" fmla="*/ 1974659 h 2151380"/>
                  <a:gd name="connsiteX827" fmla="*/ 824928 w 2151380"/>
                  <a:gd name="connsiteY827" fmla="*/ 1977454 h 2151380"/>
                  <a:gd name="connsiteX828" fmla="*/ 824928 w 2151380"/>
                  <a:gd name="connsiteY828" fmla="*/ 1955102 h 2151380"/>
                  <a:gd name="connsiteX829" fmla="*/ 834708 w 2151380"/>
                  <a:gd name="connsiteY829" fmla="*/ 1945323 h 2151380"/>
                  <a:gd name="connsiteX830" fmla="*/ 843090 w 2151380"/>
                  <a:gd name="connsiteY830" fmla="*/ 1938338 h 2151380"/>
                  <a:gd name="connsiteX831" fmla="*/ 847280 w 2151380"/>
                  <a:gd name="connsiteY831" fmla="*/ 1935544 h 2151380"/>
                  <a:gd name="connsiteX832" fmla="*/ 852868 w 2151380"/>
                  <a:gd name="connsiteY832" fmla="*/ 1935544 h 2151380"/>
                  <a:gd name="connsiteX833" fmla="*/ 858456 w 2151380"/>
                  <a:gd name="connsiteY833" fmla="*/ 1938338 h 2151380"/>
                  <a:gd name="connsiteX834" fmla="*/ 862648 w 2151380"/>
                  <a:gd name="connsiteY834" fmla="*/ 1935544 h 2151380"/>
                  <a:gd name="connsiteX835" fmla="*/ 871030 w 2151380"/>
                  <a:gd name="connsiteY835" fmla="*/ 1904809 h 2151380"/>
                  <a:gd name="connsiteX836" fmla="*/ 876618 w 2151380"/>
                  <a:gd name="connsiteY836" fmla="*/ 1890839 h 2151380"/>
                  <a:gd name="connsiteX837" fmla="*/ 873823 w 2151380"/>
                  <a:gd name="connsiteY837" fmla="*/ 1876869 h 2151380"/>
                  <a:gd name="connsiteX838" fmla="*/ 878015 w 2151380"/>
                  <a:gd name="connsiteY838" fmla="*/ 1876869 h 2151380"/>
                  <a:gd name="connsiteX839" fmla="*/ 878015 w 2151380"/>
                  <a:gd name="connsiteY839" fmla="*/ 1881061 h 2151380"/>
                  <a:gd name="connsiteX840" fmla="*/ 879411 w 2151380"/>
                  <a:gd name="connsiteY840" fmla="*/ 1878267 h 2151380"/>
                  <a:gd name="connsiteX841" fmla="*/ 882205 w 2151380"/>
                  <a:gd name="connsiteY841" fmla="*/ 1883854 h 2151380"/>
                  <a:gd name="connsiteX842" fmla="*/ 883603 w 2151380"/>
                  <a:gd name="connsiteY842" fmla="*/ 1889443 h 2151380"/>
                  <a:gd name="connsiteX843" fmla="*/ 886396 w 2151380"/>
                  <a:gd name="connsiteY843" fmla="*/ 1906207 h 2151380"/>
                  <a:gd name="connsiteX844" fmla="*/ 878015 w 2151380"/>
                  <a:gd name="connsiteY844" fmla="*/ 1922971 h 2151380"/>
                  <a:gd name="connsiteX845" fmla="*/ 878015 w 2151380"/>
                  <a:gd name="connsiteY845" fmla="*/ 1932749 h 2151380"/>
                  <a:gd name="connsiteX846" fmla="*/ 880808 w 2151380"/>
                  <a:gd name="connsiteY846" fmla="*/ 1931353 h 2151380"/>
                  <a:gd name="connsiteX847" fmla="*/ 886396 w 2151380"/>
                  <a:gd name="connsiteY847" fmla="*/ 1934147 h 2151380"/>
                  <a:gd name="connsiteX848" fmla="*/ 891985 w 2151380"/>
                  <a:gd name="connsiteY848" fmla="*/ 1938338 h 2151380"/>
                  <a:gd name="connsiteX849" fmla="*/ 893381 w 2151380"/>
                  <a:gd name="connsiteY849" fmla="*/ 1942529 h 2151380"/>
                  <a:gd name="connsiteX850" fmla="*/ 894778 w 2151380"/>
                  <a:gd name="connsiteY850" fmla="*/ 1945323 h 2151380"/>
                  <a:gd name="connsiteX851" fmla="*/ 894778 w 2151380"/>
                  <a:gd name="connsiteY851" fmla="*/ 1949514 h 2151380"/>
                  <a:gd name="connsiteX852" fmla="*/ 896175 w 2151380"/>
                  <a:gd name="connsiteY852" fmla="*/ 1950911 h 2151380"/>
                  <a:gd name="connsiteX853" fmla="*/ 897573 w 2151380"/>
                  <a:gd name="connsiteY853" fmla="*/ 1953704 h 2151380"/>
                  <a:gd name="connsiteX854" fmla="*/ 897573 w 2151380"/>
                  <a:gd name="connsiteY854" fmla="*/ 1957896 h 2151380"/>
                  <a:gd name="connsiteX855" fmla="*/ 893381 w 2151380"/>
                  <a:gd name="connsiteY855" fmla="*/ 1959293 h 2151380"/>
                  <a:gd name="connsiteX856" fmla="*/ 890588 w 2151380"/>
                  <a:gd name="connsiteY856" fmla="*/ 1962087 h 2151380"/>
                  <a:gd name="connsiteX857" fmla="*/ 893381 w 2151380"/>
                  <a:gd name="connsiteY857" fmla="*/ 1963484 h 2151380"/>
                  <a:gd name="connsiteX858" fmla="*/ 889190 w 2151380"/>
                  <a:gd name="connsiteY858" fmla="*/ 1964881 h 2151380"/>
                  <a:gd name="connsiteX859" fmla="*/ 890588 w 2151380"/>
                  <a:gd name="connsiteY859" fmla="*/ 1964881 h 2151380"/>
                  <a:gd name="connsiteX860" fmla="*/ 879411 w 2151380"/>
                  <a:gd name="connsiteY860" fmla="*/ 1969072 h 2151380"/>
                  <a:gd name="connsiteX861" fmla="*/ 866838 w 2151380"/>
                  <a:gd name="connsiteY861" fmla="*/ 1974659 h 2151380"/>
                  <a:gd name="connsiteX862" fmla="*/ 859853 w 2151380"/>
                  <a:gd name="connsiteY862" fmla="*/ 1991424 h 2151380"/>
                  <a:gd name="connsiteX863" fmla="*/ 857060 w 2151380"/>
                  <a:gd name="connsiteY863" fmla="*/ 2003997 h 2151380"/>
                  <a:gd name="connsiteX864" fmla="*/ 866838 w 2151380"/>
                  <a:gd name="connsiteY864" fmla="*/ 2002599 h 2151380"/>
                  <a:gd name="connsiteX865" fmla="*/ 875220 w 2151380"/>
                  <a:gd name="connsiteY865" fmla="*/ 1998409 h 2151380"/>
                  <a:gd name="connsiteX866" fmla="*/ 876618 w 2151380"/>
                  <a:gd name="connsiteY866" fmla="*/ 2012379 h 2151380"/>
                  <a:gd name="connsiteX867" fmla="*/ 864045 w 2151380"/>
                  <a:gd name="connsiteY867" fmla="*/ 2020761 h 2151380"/>
                  <a:gd name="connsiteX868" fmla="*/ 854265 w 2151380"/>
                  <a:gd name="connsiteY868" fmla="*/ 2029143 h 2151380"/>
                  <a:gd name="connsiteX869" fmla="*/ 1030288 w 2151380"/>
                  <a:gd name="connsiteY869" fmla="*/ 2059877 h 2151380"/>
                  <a:gd name="connsiteX870" fmla="*/ 1028890 w 2151380"/>
                  <a:gd name="connsiteY870" fmla="*/ 2061274 h 2151380"/>
                  <a:gd name="connsiteX871" fmla="*/ 1030288 w 2151380"/>
                  <a:gd name="connsiteY871" fmla="*/ 2062671 h 2151380"/>
                  <a:gd name="connsiteX872" fmla="*/ 1024700 w 2151380"/>
                  <a:gd name="connsiteY872" fmla="*/ 2071053 h 2151380"/>
                  <a:gd name="connsiteX873" fmla="*/ 1020508 w 2151380"/>
                  <a:gd name="connsiteY873" fmla="*/ 2072449 h 2151380"/>
                  <a:gd name="connsiteX874" fmla="*/ 1014920 w 2151380"/>
                  <a:gd name="connsiteY874" fmla="*/ 2071053 h 2151380"/>
                  <a:gd name="connsiteX875" fmla="*/ 1009333 w 2151380"/>
                  <a:gd name="connsiteY875" fmla="*/ 2068259 h 2151380"/>
                  <a:gd name="connsiteX876" fmla="*/ 1003745 w 2151380"/>
                  <a:gd name="connsiteY876" fmla="*/ 2064068 h 2151380"/>
                  <a:gd name="connsiteX877" fmla="*/ 988378 w 2151380"/>
                  <a:gd name="connsiteY877" fmla="*/ 2054289 h 2151380"/>
                  <a:gd name="connsiteX878" fmla="*/ 981393 w 2151380"/>
                  <a:gd name="connsiteY878" fmla="*/ 2050098 h 2151380"/>
                  <a:gd name="connsiteX879" fmla="*/ 973010 w 2151380"/>
                  <a:gd name="connsiteY879" fmla="*/ 2047304 h 2151380"/>
                  <a:gd name="connsiteX880" fmla="*/ 959040 w 2151380"/>
                  <a:gd name="connsiteY880" fmla="*/ 2038922 h 2151380"/>
                  <a:gd name="connsiteX881" fmla="*/ 954850 w 2151380"/>
                  <a:gd name="connsiteY881" fmla="*/ 2033334 h 2151380"/>
                  <a:gd name="connsiteX882" fmla="*/ 950658 w 2151380"/>
                  <a:gd name="connsiteY882" fmla="*/ 2027746 h 2151380"/>
                  <a:gd name="connsiteX883" fmla="*/ 946468 w 2151380"/>
                  <a:gd name="connsiteY883" fmla="*/ 2012379 h 2151380"/>
                  <a:gd name="connsiteX884" fmla="*/ 942276 w 2151380"/>
                  <a:gd name="connsiteY884" fmla="*/ 2023554 h 2151380"/>
                  <a:gd name="connsiteX885" fmla="*/ 940880 w 2151380"/>
                  <a:gd name="connsiteY885" fmla="*/ 2030539 h 2151380"/>
                  <a:gd name="connsiteX886" fmla="*/ 942276 w 2151380"/>
                  <a:gd name="connsiteY886" fmla="*/ 2036128 h 2151380"/>
                  <a:gd name="connsiteX887" fmla="*/ 940880 w 2151380"/>
                  <a:gd name="connsiteY887" fmla="*/ 2048701 h 2151380"/>
                  <a:gd name="connsiteX888" fmla="*/ 940880 w 2151380"/>
                  <a:gd name="connsiteY888" fmla="*/ 2055686 h 2151380"/>
                  <a:gd name="connsiteX889" fmla="*/ 936688 w 2151380"/>
                  <a:gd name="connsiteY889" fmla="*/ 2062671 h 2151380"/>
                  <a:gd name="connsiteX890" fmla="*/ 935291 w 2151380"/>
                  <a:gd name="connsiteY890" fmla="*/ 2072449 h 2151380"/>
                  <a:gd name="connsiteX891" fmla="*/ 933895 w 2151380"/>
                  <a:gd name="connsiteY891" fmla="*/ 2086419 h 2151380"/>
                  <a:gd name="connsiteX892" fmla="*/ 929703 w 2151380"/>
                  <a:gd name="connsiteY892" fmla="*/ 2096199 h 2151380"/>
                  <a:gd name="connsiteX893" fmla="*/ 928306 w 2151380"/>
                  <a:gd name="connsiteY893" fmla="*/ 2107374 h 2151380"/>
                  <a:gd name="connsiteX894" fmla="*/ 917130 w 2151380"/>
                  <a:gd name="connsiteY894" fmla="*/ 2110169 h 2151380"/>
                  <a:gd name="connsiteX895" fmla="*/ 901763 w 2151380"/>
                  <a:gd name="connsiteY895" fmla="*/ 2108772 h 2151380"/>
                  <a:gd name="connsiteX896" fmla="*/ 887793 w 2151380"/>
                  <a:gd name="connsiteY896" fmla="*/ 2104581 h 2151380"/>
                  <a:gd name="connsiteX897" fmla="*/ 873823 w 2151380"/>
                  <a:gd name="connsiteY897" fmla="*/ 2100389 h 2151380"/>
                  <a:gd name="connsiteX898" fmla="*/ 873823 w 2151380"/>
                  <a:gd name="connsiteY898" fmla="*/ 2098993 h 2151380"/>
                  <a:gd name="connsiteX899" fmla="*/ 871030 w 2151380"/>
                  <a:gd name="connsiteY899" fmla="*/ 2097596 h 2151380"/>
                  <a:gd name="connsiteX900" fmla="*/ 866838 w 2151380"/>
                  <a:gd name="connsiteY900" fmla="*/ 2094802 h 2151380"/>
                  <a:gd name="connsiteX901" fmla="*/ 866838 w 2151380"/>
                  <a:gd name="connsiteY901" fmla="*/ 2092008 h 2151380"/>
                  <a:gd name="connsiteX902" fmla="*/ 871030 w 2151380"/>
                  <a:gd name="connsiteY902" fmla="*/ 2093404 h 2151380"/>
                  <a:gd name="connsiteX903" fmla="*/ 869633 w 2151380"/>
                  <a:gd name="connsiteY903" fmla="*/ 2089214 h 2151380"/>
                  <a:gd name="connsiteX904" fmla="*/ 871030 w 2151380"/>
                  <a:gd name="connsiteY904" fmla="*/ 2085023 h 2151380"/>
                  <a:gd name="connsiteX905" fmla="*/ 879411 w 2151380"/>
                  <a:gd name="connsiteY905" fmla="*/ 2080832 h 2151380"/>
                  <a:gd name="connsiteX906" fmla="*/ 880808 w 2151380"/>
                  <a:gd name="connsiteY906" fmla="*/ 2085023 h 2151380"/>
                  <a:gd name="connsiteX907" fmla="*/ 885000 w 2151380"/>
                  <a:gd name="connsiteY907" fmla="*/ 2087817 h 2151380"/>
                  <a:gd name="connsiteX908" fmla="*/ 898970 w 2151380"/>
                  <a:gd name="connsiteY908" fmla="*/ 2092008 h 2151380"/>
                  <a:gd name="connsiteX909" fmla="*/ 911543 w 2151380"/>
                  <a:gd name="connsiteY909" fmla="*/ 2087817 h 2151380"/>
                  <a:gd name="connsiteX910" fmla="*/ 914336 w 2151380"/>
                  <a:gd name="connsiteY910" fmla="*/ 2061274 h 2151380"/>
                  <a:gd name="connsiteX911" fmla="*/ 919925 w 2151380"/>
                  <a:gd name="connsiteY911" fmla="*/ 2033334 h 2151380"/>
                  <a:gd name="connsiteX912" fmla="*/ 921321 w 2151380"/>
                  <a:gd name="connsiteY912" fmla="*/ 2017967 h 2151380"/>
                  <a:gd name="connsiteX913" fmla="*/ 921321 w 2151380"/>
                  <a:gd name="connsiteY913" fmla="*/ 2008188 h 2151380"/>
                  <a:gd name="connsiteX914" fmla="*/ 914336 w 2151380"/>
                  <a:gd name="connsiteY914" fmla="*/ 2013776 h 2151380"/>
                  <a:gd name="connsiteX915" fmla="*/ 905955 w 2151380"/>
                  <a:gd name="connsiteY915" fmla="*/ 2023554 h 2151380"/>
                  <a:gd name="connsiteX916" fmla="*/ 897573 w 2151380"/>
                  <a:gd name="connsiteY916" fmla="*/ 2033334 h 2151380"/>
                  <a:gd name="connsiteX917" fmla="*/ 887793 w 2151380"/>
                  <a:gd name="connsiteY917" fmla="*/ 2040319 h 2151380"/>
                  <a:gd name="connsiteX918" fmla="*/ 883603 w 2151380"/>
                  <a:gd name="connsiteY918" fmla="*/ 2044509 h 2151380"/>
                  <a:gd name="connsiteX919" fmla="*/ 878015 w 2151380"/>
                  <a:gd name="connsiteY919" fmla="*/ 2045907 h 2151380"/>
                  <a:gd name="connsiteX920" fmla="*/ 875220 w 2151380"/>
                  <a:gd name="connsiteY920" fmla="*/ 2047304 h 2151380"/>
                  <a:gd name="connsiteX921" fmla="*/ 875220 w 2151380"/>
                  <a:gd name="connsiteY921" fmla="*/ 2045907 h 2151380"/>
                  <a:gd name="connsiteX922" fmla="*/ 871030 w 2151380"/>
                  <a:gd name="connsiteY922" fmla="*/ 2048701 h 2151380"/>
                  <a:gd name="connsiteX923" fmla="*/ 871030 w 2151380"/>
                  <a:gd name="connsiteY923" fmla="*/ 2045907 h 2151380"/>
                  <a:gd name="connsiteX924" fmla="*/ 876618 w 2151380"/>
                  <a:gd name="connsiteY924" fmla="*/ 2041716 h 2151380"/>
                  <a:gd name="connsiteX925" fmla="*/ 880808 w 2151380"/>
                  <a:gd name="connsiteY925" fmla="*/ 2037524 h 2151380"/>
                  <a:gd name="connsiteX926" fmla="*/ 875220 w 2151380"/>
                  <a:gd name="connsiteY926" fmla="*/ 2040319 h 2151380"/>
                  <a:gd name="connsiteX927" fmla="*/ 872426 w 2151380"/>
                  <a:gd name="connsiteY927" fmla="*/ 2041716 h 2151380"/>
                  <a:gd name="connsiteX928" fmla="*/ 871030 w 2151380"/>
                  <a:gd name="connsiteY928" fmla="*/ 2040319 h 2151380"/>
                  <a:gd name="connsiteX929" fmla="*/ 864045 w 2151380"/>
                  <a:gd name="connsiteY929" fmla="*/ 2045907 h 2151380"/>
                  <a:gd name="connsiteX930" fmla="*/ 866838 w 2151380"/>
                  <a:gd name="connsiteY930" fmla="*/ 2044509 h 2151380"/>
                  <a:gd name="connsiteX931" fmla="*/ 868235 w 2151380"/>
                  <a:gd name="connsiteY931" fmla="*/ 2047304 h 2151380"/>
                  <a:gd name="connsiteX932" fmla="*/ 866838 w 2151380"/>
                  <a:gd name="connsiteY932" fmla="*/ 2050098 h 2151380"/>
                  <a:gd name="connsiteX933" fmla="*/ 865441 w 2151380"/>
                  <a:gd name="connsiteY933" fmla="*/ 2047304 h 2151380"/>
                  <a:gd name="connsiteX934" fmla="*/ 862648 w 2151380"/>
                  <a:gd name="connsiteY934" fmla="*/ 2048701 h 2151380"/>
                  <a:gd name="connsiteX935" fmla="*/ 859853 w 2151380"/>
                  <a:gd name="connsiteY935" fmla="*/ 2044509 h 2151380"/>
                  <a:gd name="connsiteX936" fmla="*/ 858456 w 2151380"/>
                  <a:gd name="connsiteY936" fmla="*/ 2038922 h 2151380"/>
                  <a:gd name="connsiteX937" fmla="*/ 859853 w 2151380"/>
                  <a:gd name="connsiteY937" fmla="*/ 2034731 h 2151380"/>
                  <a:gd name="connsiteX938" fmla="*/ 861250 w 2151380"/>
                  <a:gd name="connsiteY938" fmla="*/ 2038922 h 2151380"/>
                  <a:gd name="connsiteX939" fmla="*/ 873823 w 2151380"/>
                  <a:gd name="connsiteY939" fmla="*/ 2030539 h 2151380"/>
                  <a:gd name="connsiteX940" fmla="*/ 887793 w 2151380"/>
                  <a:gd name="connsiteY940" fmla="*/ 2017967 h 2151380"/>
                  <a:gd name="connsiteX941" fmla="*/ 894778 w 2151380"/>
                  <a:gd name="connsiteY941" fmla="*/ 2009584 h 2151380"/>
                  <a:gd name="connsiteX942" fmla="*/ 897573 w 2151380"/>
                  <a:gd name="connsiteY942" fmla="*/ 2005394 h 2151380"/>
                  <a:gd name="connsiteX943" fmla="*/ 900366 w 2151380"/>
                  <a:gd name="connsiteY943" fmla="*/ 1998409 h 2151380"/>
                  <a:gd name="connsiteX944" fmla="*/ 905955 w 2151380"/>
                  <a:gd name="connsiteY944" fmla="*/ 1991424 h 2151380"/>
                  <a:gd name="connsiteX945" fmla="*/ 911543 w 2151380"/>
                  <a:gd name="connsiteY945" fmla="*/ 1984439 h 2151380"/>
                  <a:gd name="connsiteX946" fmla="*/ 917130 w 2151380"/>
                  <a:gd name="connsiteY946" fmla="*/ 1977454 h 2151380"/>
                  <a:gd name="connsiteX947" fmla="*/ 922718 w 2151380"/>
                  <a:gd name="connsiteY947" fmla="*/ 1971866 h 2151380"/>
                  <a:gd name="connsiteX948" fmla="*/ 908748 w 2151380"/>
                  <a:gd name="connsiteY948" fmla="*/ 1971866 h 2151380"/>
                  <a:gd name="connsiteX949" fmla="*/ 903160 w 2151380"/>
                  <a:gd name="connsiteY949" fmla="*/ 1957896 h 2151380"/>
                  <a:gd name="connsiteX950" fmla="*/ 907351 w 2151380"/>
                  <a:gd name="connsiteY950" fmla="*/ 1942529 h 2151380"/>
                  <a:gd name="connsiteX951" fmla="*/ 914336 w 2151380"/>
                  <a:gd name="connsiteY951" fmla="*/ 1938338 h 2151380"/>
                  <a:gd name="connsiteX952" fmla="*/ 921321 w 2151380"/>
                  <a:gd name="connsiteY952" fmla="*/ 1942529 h 2151380"/>
                  <a:gd name="connsiteX953" fmla="*/ 929703 w 2151380"/>
                  <a:gd name="connsiteY953" fmla="*/ 1941132 h 2151380"/>
                  <a:gd name="connsiteX954" fmla="*/ 935291 w 2151380"/>
                  <a:gd name="connsiteY954" fmla="*/ 1932749 h 2151380"/>
                  <a:gd name="connsiteX955" fmla="*/ 940880 w 2151380"/>
                  <a:gd name="connsiteY955" fmla="*/ 1906207 h 2151380"/>
                  <a:gd name="connsiteX956" fmla="*/ 940880 w 2151380"/>
                  <a:gd name="connsiteY956" fmla="*/ 1896428 h 2151380"/>
                  <a:gd name="connsiteX957" fmla="*/ 939483 w 2151380"/>
                  <a:gd name="connsiteY957" fmla="*/ 1888046 h 2151380"/>
                  <a:gd name="connsiteX958" fmla="*/ 938085 w 2151380"/>
                  <a:gd name="connsiteY958" fmla="*/ 1883854 h 2151380"/>
                  <a:gd name="connsiteX959" fmla="*/ 938085 w 2151380"/>
                  <a:gd name="connsiteY959" fmla="*/ 1879664 h 2151380"/>
                  <a:gd name="connsiteX960" fmla="*/ 938085 w 2151380"/>
                  <a:gd name="connsiteY960" fmla="*/ 1875473 h 2151380"/>
                  <a:gd name="connsiteX961" fmla="*/ 936688 w 2151380"/>
                  <a:gd name="connsiteY961" fmla="*/ 1869884 h 2151380"/>
                  <a:gd name="connsiteX962" fmla="*/ 943673 w 2151380"/>
                  <a:gd name="connsiteY962" fmla="*/ 1874076 h 2151380"/>
                  <a:gd name="connsiteX963" fmla="*/ 957643 w 2151380"/>
                  <a:gd name="connsiteY963" fmla="*/ 1882458 h 2151380"/>
                  <a:gd name="connsiteX964" fmla="*/ 963231 w 2151380"/>
                  <a:gd name="connsiteY964" fmla="*/ 1889443 h 2151380"/>
                  <a:gd name="connsiteX965" fmla="*/ 959040 w 2151380"/>
                  <a:gd name="connsiteY965" fmla="*/ 1918779 h 2151380"/>
                  <a:gd name="connsiteX966" fmla="*/ 963231 w 2151380"/>
                  <a:gd name="connsiteY966" fmla="*/ 1928559 h 2151380"/>
                  <a:gd name="connsiteX967" fmla="*/ 977201 w 2151380"/>
                  <a:gd name="connsiteY967" fmla="*/ 1931353 h 2151380"/>
                  <a:gd name="connsiteX968" fmla="*/ 981393 w 2151380"/>
                  <a:gd name="connsiteY968" fmla="*/ 1945323 h 2151380"/>
                  <a:gd name="connsiteX969" fmla="*/ 979995 w 2151380"/>
                  <a:gd name="connsiteY969" fmla="*/ 1948117 h 2151380"/>
                  <a:gd name="connsiteX970" fmla="*/ 979995 w 2151380"/>
                  <a:gd name="connsiteY970" fmla="*/ 1949514 h 2151380"/>
                  <a:gd name="connsiteX971" fmla="*/ 978598 w 2151380"/>
                  <a:gd name="connsiteY971" fmla="*/ 1953704 h 2151380"/>
                  <a:gd name="connsiteX972" fmla="*/ 978598 w 2151380"/>
                  <a:gd name="connsiteY972" fmla="*/ 1959293 h 2151380"/>
                  <a:gd name="connsiteX973" fmla="*/ 974408 w 2151380"/>
                  <a:gd name="connsiteY973" fmla="*/ 1960689 h 2151380"/>
                  <a:gd name="connsiteX974" fmla="*/ 966025 w 2151380"/>
                  <a:gd name="connsiteY974" fmla="*/ 1960689 h 2151380"/>
                  <a:gd name="connsiteX975" fmla="*/ 950658 w 2151380"/>
                  <a:gd name="connsiteY975" fmla="*/ 1962087 h 2151380"/>
                  <a:gd name="connsiteX976" fmla="*/ 945070 w 2151380"/>
                  <a:gd name="connsiteY976" fmla="*/ 1977454 h 2151380"/>
                  <a:gd name="connsiteX977" fmla="*/ 949261 w 2151380"/>
                  <a:gd name="connsiteY977" fmla="*/ 1990027 h 2151380"/>
                  <a:gd name="connsiteX978" fmla="*/ 966025 w 2151380"/>
                  <a:gd name="connsiteY978" fmla="*/ 2003997 h 2151380"/>
                  <a:gd name="connsiteX979" fmla="*/ 977201 w 2151380"/>
                  <a:gd name="connsiteY979" fmla="*/ 2024952 h 2151380"/>
                  <a:gd name="connsiteX980" fmla="*/ 996760 w 2151380"/>
                  <a:gd name="connsiteY980" fmla="*/ 2036128 h 2151380"/>
                  <a:gd name="connsiteX981" fmla="*/ 1009333 w 2151380"/>
                  <a:gd name="connsiteY981" fmla="*/ 2045907 h 2151380"/>
                  <a:gd name="connsiteX982" fmla="*/ 1021905 w 2151380"/>
                  <a:gd name="connsiteY982" fmla="*/ 2055686 h 2151380"/>
                  <a:gd name="connsiteX983" fmla="*/ 1026096 w 2151380"/>
                  <a:gd name="connsiteY983" fmla="*/ 2059877 h 2151380"/>
                  <a:gd name="connsiteX984" fmla="*/ 1030288 w 2151380"/>
                  <a:gd name="connsiteY984" fmla="*/ 2059877 h 2151380"/>
                  <a:gd name="connsiteX985" fmla="*/ 301053 w 2151380"/>
                  <a:gd name="connsiteY985" fmla="*/ 1076389 h 2151380"/>
                  <a:gd name="connsiteX986" fmla="*/ 1077785 w 2151380"/>
                  <a:gd name="connsiteY986" fmla="*/ 299656 h 2151380"/>
                  <a:gd name="connsiteX987" fmla="*/ 1854518 w 2151380"/>
                  <a:gd name="connsiteY987" fmla="*/ 1076389 h 2151380"/>
                  <a:gd name="connsiteX988" fmla="*/ 1077785 w 2151380"/>
                  <a:gd name="connsiteY988" fmla="*/ 1853121 h 2151380"/>
                  <a:gd name="connsiteX989" fmla="*/ 301053 w 2151380"/>
                  <a:gd name="connsiteY989" fmla="*/ 1076389 h 2151380"/>
                  <a:gd name="connsiteX990" fmla="*/ 1745551 w 2151380"/>
                  <a:gd name="connsiteY990" fmla="*/ 1587691 h 2151380"/>
                  <a:gd name="connsiteX991" fmla="*/ 1746948 w 2151380"/>
                  <a:gd name="connsiteY991" fmla="*/ 1596073 h 2151380"/>
                  <a:gd name="connsiteX992" fmla="*/ 1731581 w 2151380"/>
                  <a:gd name="connsiteY992" fmla="*/ 1598867 h 2151380"/>
                  <a:gd name="connsiteX993" fmla="*/ 1727390 w 2151380"/>
                  <a:gd name="connsiteY993" fmla="*/ 1596073 h 2151380"/>
                  <a:gd name="connsiteX994" fmla="*/ 1728788 w 2151380"/>
                  <a:gd name="connsiteY994" fmla="*/ 1593279 h 2151380"/>
                  <a:gd name="connsiteX995" fmla="*/ 1730185 w 2151380"/>
                  <a:gd name="connsiteY995" fmla="*/ 1594676 h 2151380"/>
                  <a:gd name="connsiteX996" fmla="*/ 1724596 w 2151380"/>
                  <a:gd name="connsiteY996" fmla="*/ 1587691 h 2151380"/>
                  <a:gd name="connsiteX997" fmla="*/ 1719008 w 2151380"/>
                  <a:gd name="connsiteY997" fmla="*/ 1587691 h 2151380"/>
                  <a:gd name="connsiteX998" fmla="*/ 1714818 w 2151380"/>
                  <a:gd name="connsiteY998" fmla="*/ 1586294 h 2151380"/>
                  <a:gd name="connsiteX999" fmla="*/ 1709230 w 2151380"/>
                  <a:gd name="connsiteY999" fmla="*/ 1582103 h 2151380"/>
                  <a:gd name="connsiteX1000" fmla="*/ 1714818 w 2151380"/>
                  <a:gd name="connsiteY1000" fmla="*/ 1582103 h 2151380"/>
                  <a:gd name="connsiteX1001" fmla="*/ 1717611 w 2151380"/>
                  <a:gd name="connsiteY1001" fmla="*/ 1577912 h 2151380"/>
                  <a:gd name="connsiteX1002" fmla="*/ 1723200 w 2151380"/>
                  <a:gd name="connsiteY1002" fmla="*/ 1577912 h 2151380"/>
                  <a:gd name="connsiteX1003" fmla="*/ 1714818 w 2151380"/>
                  <a:gd name="connsiteY1003" fmla="*/ 1561148 h 2151380"/>
                  <a:gd name="connsiteX1004" fmla="*/ 1714818 w 2151380"/>
                  <a:gd name="connsiteY1004" fmla="*/ 1554163 h 2151380"/>
                  <a:gd name="connsiteX1005" fmla="*/ 1724596 w 2151380"/>
                  <a:gd name="connsiteY1005" fmla="*/ 1551369 h 2151380"/>
                  <a:gd name="connsiteX1006" fmla="*/ 1735773 w 2151380"/>
                  <a:gd name="connsiteY1006" fmla="*/ 1561148 h 2151380"/>
                  <a:gd name="connsiteX1007" fmla="*/ 1744155 w 2151380"/>
                  <a:gd name="connsiteY1007" fmla="*/ 1570927 h 2151380"/>
                  <a:gd name="connsiteX1008" fmla="*/ 1753933 w 2151380"/>
                  <a:gd name="connsiteY1008" fmla="*/ 1570927 h 2151380"/>
                  <a:gd name="connsiteX1009" fmla="*/ 1755330 w 2151380"/>
                  <a:gd name="connsiteY1009" fmla="*/ 1575118 h 2151380"/>
                  <a:gd name="connsiteX1010" fmla="*/ 1756728 w 2151380"/>
                  <a:gd name="connsiteY1010" fmla="*/ 1579309 h 2151380"/>
                  <a:gd name="connsiteX1011" fmla="*/ 1745551 w 2151380"/>
                  <a:gd name="connsiteY1011" fmla="*/ 1584897 h 2151380"/>
                  <a:gd name="connsiteX1012" fmla="*/ 1745551 w 2151380"/>
                  <a:gd name="connsiteY1012" fmla="*/ 1587691 h 2151380"/>
                  <a:gd name="connsiteX1013" fmla="*/ 1156018 w 2151380"/>
                  <a:gd name="connsiteY1013" fmla="*/ 1981644 h 2151380"/>
                  <a:gd name="connsiteX1014" fmla="*/ 1156018 w 2151380"/>
                  <a:gd name="connsiteY1014" fmla="*/ 1981644 h 2151380"/>
                  <a:gd name="connsiteX1015" fmla="*/ 1156018 w 2151380"/>
                  <a:gd name="connsiteY1015" fmla="*/ 1981644 h 2151380"/>
                  <a:gd name="connsiteX1016" fmla="*/ 1213295 w 2151380"/>
                  <a:gd name="connsiteY1016" fmla="*/ 2079434 h 2151380"/>
                  <a:gd name="connsiteX1017" fmla="*/ 1209103 w 2151380"/>
                  <a:gd name="connsiteY1017" fmla="*/ 2090611 h 2151380"/>
                  <a:gd name="connsiteX1018" fmla="*/ 1195133 w 2151380"/>
                  <a:gd name="connsiteY1018" fmla="*/ 2087817 h 2151380"/>
                  <a:gd name="connsiteX1019" fmla="*/ 1189545 w 2151380"/>
                  <a:gd name="connsiteY1019" fmla="*/ 2083626 h 2151380"/>
                  <a:gd name="connsiteX1020" fmla="*/ 1189545 w 2151380"/>
                  <a:gd name="connsiteY1020" fmla="*/ 2076641 h 2151380"/>
                  <a:gd name="connsiteX1021" fmla="*/ 1193736 w 2151380"/>
                  <a:gd name="connsiteY1021" fmla="*/ 2065464 h 2151380"/>
                  <a:gd name="connsiteX1022" fmla="*/ 1197928 w 2151380"/>
                  <a:gd name="connsiteY1022" fmla="*/ 2059877 h 2151380"/>
                  <a:gd name="connsiteX1023" fmla="*/ 1199325 w 2151380"/>
                  <a:gd name="connsiteY1023" fmla="*/ 2054289 h 2151380"/>
                  <a:gd name="connsiteX1024" fmla="*/ 1203515 w 2151380"/>
                  <a:gd name="connsiteY1024" fmla="*/ 2052892 h 2151380"/>
                  <a:gd name="connsiteX1025" fmla="*/ 1207706 w 2151380"/>
                  <a:gd name="connsiteY1025" fmla="*/ 2054289 h 2151380"/>
                  <a:gd name="connsiteX1026" fmla="*/ 1214691 w 2151380"/>
                  <a:gd name="connsiteY1026" fmla="*/ 2050098 h 2151380"/>
                  <a:gd name="connsiteX1027" fmla="*/ 1214691 w 2151380"/>
                  <a:gd name="connsiteY1027" fmla="*/ 2054289 h 2151380"/>
                  <a:gd name="connsiteX1028" fmla="*/ 1217485 w 2151380"/>
                  <a:gd name="connsiteY1028" fmla="*/ 2057083 h 2151380"/>
                  <a:gd name="connsiteX1029" fmla="*/ 1220280 w 2151380"/>
                  <a:gd name="connsiteY1029" fmla="*/ 2061274 h 2151380"/>
                  <a:gd name="connsiteX1030" fmla="*/ 1218883 w 2151380"/>
                  <a:gd name="connsiteY1030" fmla="*/ 2065464 h 2151380"/>
                  <a:gd name="connsiteX1031" fmla="*/ 1221676 w 2151380"/>
                  <a:gd name="connsiteY1031" fmla="*/ 2062671 h 2151380"/>
                  <a:gd name="connsiteX1032" fmla="*/ 1224470 w 2151380"/>
                  <a:gd name="connsiteY1032" fmla="*/ 2062671 h 2151380"/>
                  <a:gd name="connsiteX1033" fmla="*/ 1214691 w 2151380"/>
                  <a:gd name="connsiteY1033" fmla="*/ 2073847 h 2151380"/>
                  <a:gd name="connsiteX1034" fmla="*/ 1213295 w 2151380"/>
                  <a:gd name="connsiteY1034" fmla="*/ 2079434 h 2151380"/>
                  <a:gd name="connsiteX1035" fmla="*/ 1274763 w 2151380"/>
                  <a:gd name="connsiteY1035" fmla="*/ 2090611 h 2151380"/>
                  <a:gd name="connsiteX1036" fmla="*/ 1274763 w 2151380"/>
                  <a:gd name="connsiteY1036" fmla="*/ 2097596 h 2151380"/>
                  <a:gd name="connsiteX1037" fmla="*/ 1273365 w 2151380"/>
                  <a:gd name="connsiteY1037" fmla="*/ 2098993 h 2151380"/>
                  <a:gd name="connsiteX1038" fmla="*/ 1270571 w 2151380"/>
                  <a:gd name="connsiteY1038" fmla="*/ 2100389 h 2151380"/>
                  <a:gd name="connsiteX1039" fmla="*/ 1255205 w 2151380"/>
                  <a:gd name="connsiteY1039" fmla="*/ 2101787 h 2151380"/>
                  <a:gd name="connsiteX1040" fmla="*/ 1238440 w 2151380"/>
                  <a:gd name="connsiteY1040" fmla="*/ 2103184 h 2151380"/>
                  <a:gd name="connsiteX1041" fmla="*/ 1230058 w 2151380"/>
                  <a:gd name="connsiteY1041" fmla="*/ 2101787 h 2151380"/>
                  <a:gd name="connsiteX1042" fmla="*/ 1228661 w 2151380"/>
                  <a:gd name="connsiteY1042" fmla="*/ 2103184 h 2151380"/>
                  <a:gd name="connsiteX1043" fmla="*/ 1225868 w 2151380"/>
                  <a:gd name="connsiteY1043" fmla="*/ 2103184 h 2151380"/>
                  <a:gd name="connsiteX1044" fmla="*/ 1220280 w 2151380"/>
                  <a:gd name="connsiteY1044" fmla="*/ 2098993 h 2151380"/>
                  <a:gd name="connsiteX1045" fmla="*/ 1223073 w 2151380"/>
                  <a:gd name="connsiteY1045" fmla="*/ 2096199 h 2151380"/>
                  <a:gd name="connsiteX1046" fmla="*/ 1223073 w 2151380"/>
                  <a:gd name="connsiteY1046" fmla="*/ 2093404 h 2151380"/>
                  <a:gd name="connsiteX1047" fmla="*/ 1223073 w 2151380"/>
                  <a:gd name="connsiteY1047" fmla="*/ 2086419 h 2151380"/>
                  <a:gd name="connsiteX1048" fmla="*/ 1221676 w 2151380"/>
                  <a:gd name="connsiteY1048" fmla="*/ 2085023 h 2151380"/>
                  <a:gd name="connsiteX1049" fmla="*/ 1224470 w 2151380"/>
                  <a:gd name="connsiteY1049" fmla="*/ 2083626 h 2151380"/>
                  <a:gd name="connsiteX1050" fmla="*/ 1237043 w 2151380"/>
                  <a:gd name="connsiteY1050" fmla="*/ 2085023 h 2151380"/>
                  <a:gd name="connsiteX1051" fmla="*/ 1242631 w 2151380"/>
                  <a:gd name="connsiteY1051" fmla="*/ 2085023 h 2151380"/>
                  <a:gd name="connsiteX1052" fmla="*/ 1245425 w 2151380"/>
                  <a:gd name="connsiteY1052" fmla="*/ 2083626 h 2151380"/>
                  <a:gd name="connsiteX1053" fmla="*/ 1248220 w 2151380"/>
                  <a:gd name="connsiteY1053" fmla="*/ 2083626 h 2151380"/>
                  <a:gd name="connsiteX1054" fmla="*/ 1251013 w 2151380"/>
                  <a:gd name="connsiteY1054" fmla="*/ 2071053 h 2151380"/>
                  <a:gd name="connsiteX1055" fmla="*/ 1248220 w 2151380"/>
                  <a:gd name="connsiteY1055" fmla="*/ 2058479 h 2151380"/>
                  <a:gd name="connsiteX1056" fmla="*/ 1246823 w 2151380"/>
                  <a:gd name="connsiteY1056" fmla="*/ 2043113 h 2151380"/>
                  <a:gd name="connsiteX1057" fmla="*/ 1239838 w 2151380"/>
                  <a:gd name="connsiteY1057" fmla="*/ 2027746 h 2151380"/>
                  <a:gd name="connsiteX1058" fmla="*/ 1234250 w 2151380"/>
                  <a:gd name="connsiteY1058" fmla="*/ 2029143 h 2151380"/>
                  <a:gd name="connsiteX1059" fmla="*/ 1223073 w 2151380"/>
                  <a:gd name="connsiteY1059" fmla="*/ 2036128 h 2151380"/>
                  <a:gd name="connsiteX1060" fmla="*/ 1202118 w 2151380"/>
                  <a:gd name="connsiteY1060" fmla="*/ 2041716 h 2151380"/>
                  <a:gd name="connsiteX1061" fmla="*/ 1197928 w 2151380"/>
                  <a:gd name="connsiteY1061" fmla="*/ 2041716 h 2151380"/>
                  <a:gd name="connsiteX1062" fmla="*/ 1196530 w 2151380"/>
                  <a:gd name="connsiteY1062" fmla="*/ 2037524 h 2151380"/>
                  <a:gd name="connsiteX1063" fmla="*/ 1195133 w 2151380"/>
                  <a:gd name="connsiteY1063" fmla="*/ 2033334 h 2151380"/>
                  <a:gd name="connsiteX1064" fmla="*/ 1190943 w 2151380"/>
                  <a:gd name="connsiteY1064" fmla="*/ 2031937 h 2151380"/>
                  <a:gd name="connsiteX1065" fmla="*/ 1193736 w 2151380"/>
                  <a:gd name="connsiteY1065" fmla="*/ 2027746 h 2151380"/>
                  <a:gd name="connsiteX1066" fmla="*/ 1197928 w 2151380"/>
                  <a:gd name="connsiteY1066" fmla="*/ 2022158 h 2151380"/>
                  <a:gd name="connsiteX1067" fmla="*/ 1206310 w 2151380"/>
                  <a:gd name="connsiteY1067" fmla="*/ 2019364 h 2151380"/>
                  <a:gd name="connsiteX1068" fmla="*/ 1197928 w 2151380"/>
                  <a:gd name="connsiteY1068" fmla="*/ 2029143 h 2151380"/>
                  <a:gd name="connsiteX1069" fmla="*/ 1202118 w 2151380"/>
                  <a:gd name="connsiteY1069" fmla="*/ 2026349 h 2151380"/>
                  <a:gd name="connsiteX1070" fmla="*/ 1204913 w 2151380"/>
                  <a:gd name="connsiteY1070" fmla="*/ 2022158 h 2151380"/>
                  <a:gd name="connsiteX1071" fmla="*/ 1207706 w 2151380"/>
                  <a:gd name="connsiteY1071" fmla="*/ 2022158 h 2151380"/>
                  <a:gd name="connsiteX1072" fmla="*/ 1203515 w 2151380"/>
                  <a:gd name="connsiteY1072" fmla="*/ 2027746 h 2151380"/>
                  <a:gd name="connsiteX1073" fmla="*/ 1217485 w 2151380"/>
                  <a:gd name="connsiteY1073" fmla="*/ 2019364 h 2151380"/>
                  <a:gd name="connsiteX1074" fmla="*/ 1234250 w 2151380"/>
                  <a:gd name="connsiteY1074" fmla="*/ 2008188 h 2151380"/>
                  <a:gd name="connsiteX1075" fmla="*/ 1231455 w 2151380"/>
                  <a:gd name="connsiteY1075" fmla="*/ 2001203 h 2151380"/>
                  <a:gd name="connsiteX1076" fmla="*/ 1227265 w 2151380"/>
                  <a:gd name="connsiteY1076" fmla="*/ 2005394 h 2151380"/>
                  <a:gd name="connsiteX1077" fmla="*/ 1225868 w 2151380"/>
                  <a:gd name="connsiteY1077" fmla="*/ 2008188 h 2151380"/>
                  <a:gd name="connsiteX1078" fmla="*/ 1220280 w 2151380"/>
                  <a:gd name="connsiteY1078" fmla="*/ 2010982 h 2151380"/>
                  <a:gd name="connsiteX1079" fmla="*/ 1224470 w 2151380"/>
                  <a:gd name="connsiteY1079" fmla="*/ 2008188 h 2151380"/>
                  <a:gd name="connsiteX1080" fmla="*/ 1230058 w 2151380"/>
                  <a:gd name="connsiteY1080" fmla="*/ 2001203 h 2151380"/>
                  <a:gd name="connsiteX1081" fmla="*/ 1220280 w 2151380"/>
                  <a:gd name="connsiteY1081" fmla="*/ 2009584 h 2151380"/>
                  <a:gd name="connsiteX1082" fmla="*/ 1216088 w 2151380"/>
                  <a:gd name="connsiteY1082" fmla="*/ 2009584 h 2151380"/>
                  <a:gd name="connsiteX1083" fmla="*/ 1210500 w 2151380"/>
                  <a:gd name="connsiteY1083" fmla="*/ 2012379 h 2151380"/>
                  <a:gd name="connsiteX1084" fmla="*/ 1206310 w 2151380"/>
                  <a:gd name="connsiteY1084" fmla="*/ 2012379 h 2151380"/>
                  <a:gd name="connsiteX1085" fmla="*/ 1200721 w 2151380"/>
                  <a:gd name="connsiteY1085" fmla="*/ 2008188 h 2151380"/>
                  <a:gd name="connsiteX1086" fmla="*/ 1203515 w 2151380"/>
                  <a:gd name="connsiteY1086" fmla="*/ 2002599 h 2151380"/>
                  <a:gd name="connsiteX1087" fmla="*/ 1211898 w 2151380"/>
                  <a:gd name="connsiteY1087" fmla="*/ 1994218 h 2151380"/>
                  <a:gd name="connsiteX1088" fmla="*/ 1214691 w 2151380"/>
                  <a:gd name="connsiteY1088" fmla="*/ 1992821 h 2151380"/>
                  <a:gd name="connsiteX1089" fmla="*/ 1216088 w 2151380"/>
                  <a:gd name="connsiteY1089" fmla="*/ 1992821 h 2151380"/>
                  <a:gd name="connsiteX1090" fmla="*/ 1206310 w 2151380"/>
                  <a:gd name="connsiteY1090" fmla="*/ 2002599 h 2151380"/>
                  <a:gd name="connsiteX1091" fmla="*/ 1213295 w 2151380"/>
                  <a:gd name="connsiteY1091" fmla="*/ 1997012 h 2151380"/>
                  <a:gd name="connsiteX1092" fmla="*/ 1217485 w 2151380"/>
                  <a:gd name="connsiteY1092" fmla="*/ 1995614 h 2151380"/>
                  <a:gd name="connsiteX1093" fmla="*/ 1210500 w 2151380"/>
                  <a:gd name="connsiteY1093" fmla="*/ 2003997 h 2151380"/>
                  <a:gd name="connsiteX1094" fmla="*/ 1221676 w 2151380"/>
                  <a:gd name="connsiteY1094" fmla="*/ 1998409 h 2151380"/>
                  <a:gd name="connsiteX1095" fmla="*/ 1230058 w 2151380"/>
                  <a:gd name="connsiteY1095" fmla="*/ 1990027 h 2151380"/>
                  <a:gd name="connsiteX1096" fmla="*/ 1230058 w 2151380"/>
                  <a:gd name="connsiteY1096" fmla="*/ 1983042 h 2151380"/>
                  <a:gd name="connsiteX1097" fmla="*/ 1224470 w 2151380"/>
                  <a:gd name="connsiteY1097" fmla="*/ 1985836 h 2151380"/>
                  <a:gd name="connsiteX1098" fmla="*/ 1206310 w 2151380"/>
                  <a:gd name="connsiteY1098" fmla="*/ 1995614 h 2151380"/>
                  <a:gd name="connsiteX1099" fmla="*/ 1196530 w 2151380"/>
                  <a:gd name="connsiteY1099" fmla="*/ 1995614 h 2151380"/>
                  <a:gd name="connsiteX1100" fmla="*/ 1195133 w 2151380"/>
                  <a:gd name="connsiteY1100" fmla="*/ 1994218 h 2151380"/>
                  <a:gd name="connsiteX1101" fmla="*/ 1192340 w 2151380"/>
                  <a:gd name="connsiteY1101" fmla="*/ 1994218 h 2151380"/>
                  <a:gd name="connsiteX1102" fmla="*/ 1192340 w 2151380"/>
                  <a:gd name="connsiteY1102" fmla="*/ 1988629 h 2151380"/>
                  <a:gd name="connsiteX1103" fmla="*/ 1197928 w 2151380"/>
                  <a:gd name="connsiteY1103" fmla="*/ 1985836 h 2151380"/>
                  <a:gd name="connsiteX1104" fmla="*/ 1206310 w 2151380"/>
                  <a:gd name="connsiteY1104" fmla="*/ 1984439 h 2151380"/>
                  <a:gd name="connsiteX1105" fmla="*/ 1216088 w 2151380"/>
                  <a:gd name="connsiteY1105" fmla="*/ 1978851 h 2151380"/>
                  <a:gd name="connsiteX1106" fmla="*/ 1227265 w 2151380"/>
                  <a:gd name="connsiteY1106" fmla="*/ 1969072 h 2151380"/>
                  <a:gd name="connsiteX1107" fmla="*/ 1218883 w 2151380"/>
                  <a:gd name="connsiteY1107" fmla="*/ 1973263 h 2151380"/>
                  <a:gd name="connsiteX1108" fmla="*/ 1211898 w 2151380"/>
                  <a:gd name="connsiteY1108" fmla="*/ 1971866 h 2151380"/>
                  <a:gd name="connsiteX1109" fmla="*/ 1207706 w 2151380"/>
                  <a:gd name="connsiteY1109" fmla="*/ 1971866 h 2151380"/>
                  <a:gd name="connsiteX1110" fmla="*/ 1202118 w 2151380"/>
                  <a:gd name="connsiteY1110" fmla="*/ 1969072 h 2151380"/>
                  <a:gd name="connsiteX1111" fmla="*/ 1197928 w 2151380"/>
                  <a:gd name="connsiteY1111" fmla="*/ 1966278 h 2151380"/>
                  <a:gd name="connsiteX1112" fmla="*/ 1176973 w 2151380"/>
                  <a:gd name="connsiteY1112" fmla="*/ 1974659 h 2151380"/>
                  <a:gd name="connsiteX1113" fmla="*/ 1169988 w 2151380"/>
                  <a:gd name="connsiteY1113" fmla="*/ 1977454 h 2151380"/>
                  <a:gd name="connsiteX1114" fmla="*/ 1163003 w 2151380"/>
                  <a:gd name="connsiteY1114" fmla="*/ 1978851 h 2151380"/>
                  <a:gd name="connsiteX1115" fmla="*/ 1156018 w 2151380"/>
                  <a:gd name="connsiteY1115" fmla="*/ 1980248 h 2151380"/>
                  <a:gd name="connsiteX1116" fmla="*/ 1147635 w 2151380"/>
                  <a:gd name="connsiteY1116" fmla="*/ 1983042 h 2151380"/>
                  <a:gd name="connsiteX1117" fmla="*/ 1135063 w 2151380"/>
                  <a:gd name="connsiteY1117" fmla="*/ 1984439 h 2151380"/>
                  <a:gd name="connsiteX1118" fmla="*/ 1130871 w 2151380"/>
                  <a:gd name="connsiteY1118" fmla="*/ 1981644 h 2151380"/>
                  <a:gd name="connsiteX1119" fmla="*/ 1133665 w 2151380"/>
                  <a:gd name="connsiteY1119" fmla="*/ 1977454 h 2151380"/>
                  <a:gd name="connsiteX1120" fmla="*/ 1135063 w 2151380"/>
                  <a:gd name="connsiteY1120" fmla="*/ 1973263 h 2151380"/>
                  <a:gd name="connsiteX1121" fmla="*/ 1137856 w 2151380"/>
                  <a:gd name="connsiteY1121" fmla="*/ 1969072 h 2151380"/>
                  <a:gd name="connsiteX1122" fmla="*/ 1142048 w 2151380"/>
                  <a:gd name="connsiteY1122" fmla="*/ 1966278 h 2151380"/>
                  <a:gd name="connsiteX1123" fmla="*/ 1144841 w 2151380"/>
                  <a:gd name="connsiteY1123" fmla="*/ 1967674 h 2151380"/>
                  <a:gd name="connsiteX1124" fmla="*/ 1156018 w 2151380"/>
                  <a:gd name="connsiteY1124" fmla="*/ 1967674 h 2151380"/>
                  <a:gd name="connsiteX1125" fmla="*/ 1169988 w 2151380"/>
                  <a:gd name="connsiteY1125" fmla="*/ 1964881 h 2151380"/>
                  <a:gd name="connsiteX1126" fmla="*/ 1178370 w 2151380"/>
                  <a:gd name="connsiteY1126" fmla="*/ 1960689 h 2151380"/>
                  <a:gd name="connsiteX1127" fmla="*/ 1189545 w 2151380"/>
                  <a:gd name="connsiteY1127" fmla="*/ 1957896 h 2151380"/>
                  <a:gd name="connsiteX1128" fmla="*/ 1197928 w 2151380"/>
                  <a:gd name="connsiteY1128" fmla="*/ 1953704 h 2151380"/>
                  <a:gd name="connsiteX1129" fmla="*/ 1197928 w 2151380"/>
                  <a:gd name="connsiteY1129" fmla="*/ 1941132 h 2151380"/>
                  <a:gd name="connsiteX1130" fmla="*/ 1186751 w 2151380"/>
                  <a:gd name="connsiteY1130" fmla="*/ 1942529 h 2151380"/>
                  <a:gd name="connsiteX1131" fmla="*/ 1179766 w 2151380"/>
                  <a:gd name="connsiteY1131" fmla="*/ 1939734 h 2151380"/>
                  <a:gd name="connsiteX1132" fmla="*/ 1176973 w 2151380"/>
                  <a:gd name="connsiteY1132" fmla="*/ 1935544 h 2151380"/>
                  <a:gd name="connsiteX1133" fmla="*/ 1176973 w 2151380"/>
                  <a:gd name="connsiteY1133" fmla="*/ 1932749 h 2151380"/>
                  <a:gd name="connsiteX1134" fmla="*/ 1175575 w 2151380"/>
                  <a:gd name="connsiteY1134" fmla="*/ 1929956 h 2151380"/>
                  <a:gd name="connsiteX1135" fmla="*/ 1178370 w 2151380"/>
                  <a:gd name="connsiteY1135" fmla="*/ 1924368 h 2151380"/>
                  <a:gd name="connsiteX1136" fmla="*/ 1185355 w 2151380"/>
                  <a:gd name="connsiteY1136" fmla="*/ 1918779 h 2151380"/>
                  <a:gd name="connsiteX1137" fmla="*/ 1190943 w 2151380"/>
                  <a:gd name="connsiteY1137" fmla="*/ 1914589 h 2151380"/>
                  <a:gd name="connsiteX1138" fmla="*/ 1190943 w 2151380"/>
                  <a:gd name="connsiteY1138" fmla="*/ 1906207 h 2151380"/>
                  <a:gd name="connsiteX1139" fmla="*/ 1193736 w 2151380"/>
                  <a:gd name="connsiteY1139" fmla="*/ 1895031 h 2151380"/>
                  <a:gd name="connsiteX1140" fmla="*/ 1195133 w 2151380"/>
                  <a:gd name="connsiteY1140" fmla="*/ 1899222 h 2151380"/>
                  <a:gd name="connsiteX1141" fmla="*/ 1197928 w 2151380"/>
                  <a:gd name="connsiteY1141" fmla="*/ 1895031 h 2151380"/>
                  <a:gd name="connsiteX1142" fmla="*/ 1200721 w 2151380"/>
                  <a:gd name="connsiteY1142" fmla="*/ 1883854 h 2151380"/>
                  <a:gd name="connsiteX1143" fmla="*/ 1211898 w 2151380"/>
                  <a:gd name="connsiteY1143" fmla="*/ 1888046 h 2151380"/>
                  <a:gd name="connsiteX1144" fmla="*/ 1211898 w 2151380"/>
                  <a:gd name="connsiteY1144" fmla="*/ 1895031 h 2151380"/>
                  <a:gd name="connsiteX1145" fmla="*/ 1214691 w 2151380"/>
                  <a:gd name="connsiteY1145" fmla="*/ 1900619 h 2151380"/>
                  <a:gd name="connsiteX1146" fmla="*/ 1217485 w 2151380"/>
                  <a:gd name="connsiteY1146" fmla="*/ 1909001 h 2151380"/>
                  <a:gd name="connsiteX1147" fmla="*/ 1218883 w 2151380"/>
                  <a:gd name="connsiteY1147" fmla="*/ 1917383 h 2151380"/>
                  <a:gd name="connsiteX1148" fmla="*/ 1220280 w 2151380"/>
                  <a:gd name="connsiteY1148" fmla="*/ 1924368 h 2151380"/>
                  <a:gd name="connsiteX1149" fmla="*/ 1221676 w 2151380"/>
                  <a:gd name="connsiteY1149" fmla="*/ 1932749 h 2151380"/>
                  <a:gd name="connsiteX1150" fmla="*/ 1224470 w 2151380"/>
                  <a:gd name="connsiteY1150" fmla="*/ 1939734 h 2151380"/>
                  <a:gd name="connsiteX1151" fmla="*/ 1230058 w 2151380"/>
                  <a:gd name="connsiteY1151" fmla="*/ 1934147 h 2151380"/>
                  <a:gd name="connsiteX1152" fmla="*/ 1231455 w 2151380"/>
                  <a:gd name="connsiteY1152" fmla="*/ 1927162 h 2151380"/>
                  <a:gd name="connsiteX1153" fmla="*/ 1232853 w 2151380"/>
                  <a:gd name="connsiteY1153" fmla="*/ 1921574 h 2151380"/>
                  <a:gd name="connsiteX1154" fmla="*/ 1234250 w 2151380"/>
                  <a:gd name="connsiteY1154" fmla="*/ 1922971 h 2151380"/>
                  <a:gd name="connsiteX1155" fmla="*/ 1232853 w 2151380"/>
                  <a:gd name="connsiteY1155" fmla="*/ 1911794 h 2151380"/>
                  <a:gd name="connsiteX1156" fmla="*/ 1230058 w 2151380"/>
                  <a:gd name="connsiteY1156" fmla="*/ 1902016 h 2151380"/>
                  <a:gd name="connsiteX1157" fmla="*/ 1231455 w 2151380"/>
                  <a:gd name="connsiteY1157" fmla="*/ 1885252 h 2151380"/>
                  <a:gd name="connsiteX1158" fmla="*/ 1230058 w 2151380"/>
                  <a:gd name="connsiteY1158" fmla="*/ 1881061 h 2151380"/>
                  <a:gd name="connsiteX1159" fmla="*/ 1227265 w 2151380"/>
                  <a:gd name="connsiteY1159" fmla="*/ 1878267 h 2151380"/>
                  <a:gd name="connsiteX1160" fmla="*/ 1228661 w 2151380"/>
                  <a:gd name="connsiteY1160" fmla="*/ 1872679 h 2151380"/>
                  <a:gd name="connsiteX1161" fmla="*/ 1234250 w 2151380"/>
                  <a:gd name="connsiteY1161" fmla="*/ 1860106 h 2151380"/>
                  <a:gd name="connsiteX1162" fmla="*/ 1244028 w 2151380"/>
                  <a:gd name="connsiteY1162" fmla="*/ 1853121 h 2151380"/>
                  <a:gd name="connsiteX1163" fmla="*/ 1249616 w 2151380"/>
                  <a:gd name="connsiteY1163" fmla="*/ 1862899 h 2151380"/>
                  <a:gd name="connsiteX1164" fmla="*/ 1249616 w 2151380"/>
                  <a:gd name="connsiteY1164" fmla="*/ 1871282 h 2151380"/>
                  <a:gd name="connsiteX1165" fmla="*/ 1255205 w 2151380"/>
                  <a:gd name="connsiteY1165" fmla="*/ 1871282 h 2151380"/>
                  <a:gd name="connsiteX1166" fmla="*/ 1271968 w 2151380"/>
                  <a:gd name="connsiteY1166" fmla="*/ 1878267 h 2151380"/>
                  <a:gd name="connsiteX1167" fmla="*/ 1276160 w 2151380"/>
                  <a:gd name="connsiteY1167" fmla="*/ 1890839 h 2151380"/>
                  <a:gd name="connsiteX1168" fmla="*/ 1269175 w 2151380"/>
                  <a:gd name="connsiteY1168" fmla="*/ 1895031 h 2151380"/>
                  <a:gd name="connsiteX1169" fmla="*/ 1260793 w 2151380"/>
                  <a:gd name="connsiteY1169" fmla="*/ 1895031 h 2151380"/>
                  <a:gd name="connsiteX1170" fmla="*/ 1255205 w 2151380"/>
                  <a:gd name="connsiteY1170" fmla="*/ 1893634 h 2151380"/>
                  <a:gd name="connsiteX1171" fmla="*/ 1253808 w 2151380"/>
                  <a:gd name="connsiteY1171" fmla="*/ 1899222 h 2151380"/>
                  <a:gd name="connsiteX1172" fmla="*/ 1257998 w 2151380"/>
                  <a:gd name="connsiteY1172" fmla="*/ 1914589 h 2151380"/>
                  <a:gd name="connsiteX1173" fmla="*/ 1270571 w 2151380"/>
                  <a:gd name="connsiteY1173" fmla="*/ 1913192 h 2151380"/>
                  <a:gd name="connsiteX1174" fmla="*/ 1276160 w 2151380"/>
                  <a:gd name="connsiteY1174" fmla="*/ 1911794 h 2151380"/>
                  <a:gd name="connsiteX1175" fmla="*/ 1280350 w 2151380"/>
                  <a:gd name="connsiteY1175" fmla="*/ 1910398 h 2151380"/>
                  <a:gd name="connsiteX1176" fmla="*/ 1281748 w 2151380"/>
                  <a:gd name="connsiteY1176" fmla="*/ 1909001 h 2151380"/>
                  <a:gd name="connsiteX1177" fmla="*/ 1284541 w 2151380"/>
                  <a:gd name="connsiteY1177" fmla="*/ 1909001 h 2151380"/>
                  <a:gd name="connsiteX1178" fmla="*/ 1295718 w 2151380"/>
                  <a:gd name="connsiteY1178" fmla="*/ 1906207 h 2151380"/>
                  <a:gd name="connsiteX1179" fmla="*/ 1305496 w 2151380"/>
                  <a:gd name="connsiteY1179" fmla="*/ 1902016 h 2151380"/>
                  <a:gd name="connsiteX1180" fmla="*/ 1319466 w 2151380"/>
                  <a:gd name="connsiteY1180" fmla="*/ 1897824 h 2151380"/>
                  <a:gd name="connsiteX1181" fmla="*/ 1319466 w 2151380"/>
                  <a:gd name="connsiteY1181" fmla="*/ 1906207 h 2151380"/>
                  <a:gd name="connsiteX1182" fmla="*/ 1308290 w 2151380"/>
                  <a:gd name="connsiteY1182" fmla="*/ 1910398 h 2151380"/>
                  <a:gd name="connsiteX1183" fmla="*/ 1298511 w 2151380"/>
                  <a:gd name="connsiteY1183" fmla="*/ 1914589 h 2151380"/>
                  <a:gd name="connsiteX1184" fmla="*/ 1285938 w 2151380"/>
                  <a:gd name="connsiteY1184" fmla="*/ 1918779 h 2151380"/>
                  <a:gd name="connsiteX1185" fmla="*/ 1263586 w 2151380"/>
                  <a:gd name="connsiteY1185" fmla="*/ 1928559 h 2151380"/>
                  <a:gd name="connsiteX1186" fmla="*/ 1255205 w 2151380"/>
                  <a:gd name="connsiteY1186" fmla="*/ 1943926 h 2151380"/>
                  <a:gd name="connsiteX1187" fmla="*/ 1244028 w 2151380"/>
                  <a:gd name="connsiteY1187" fmla="*/ 1950911 h 2151380"/>
                  <a:gd name="connsiteX1188" fmla="*/ 1241235 w 2151380"/>
                  <a:gd name="connsiteY1188" fmla="*/ 1946719 h 2151380"/>
                  <a:gd name="connsiteX1189" fmla="*/ 1235646 w 2151380"/>
                  <a:gd name="connsiteY1189" fmla="*/ 1948117 h 2151380"/>
                  <a:gd name="connsiteX1190" fmla="*/ 1225868 w 2151380"/>
                  <a:gd name="connsiteY1190" fmla="*/ 1953704 h 2151380"/>
                  <a:gd name="connsiteX1191" fmla="*/ 1228661 w 2151380"/>
                  <a:gd name="connsiteY1191" fmla="*/ 1959293 h 2151380"/>
                  <a:gd name="connsiteX1192" fmla="*/ 1235646 w 2151380"/>
                  <a:gd name="connsiteY1192" fmla="*/ 1960689 h 2151380"/>
                  <a:gd name="connsiteX1193" fmla="*/ 1244028 w 2151380"/>
                  <a:gd name="connsiteY1193" fmla="*/ 1957896 h 2151380"/>
                  <a:gd name="connsiteX1194" fmla="*/ 1267778 w 2151380"/>
                  <a:gd name="connsiteY1194" fmla="*/ 1942529 h 2151380"/>
                  <a:gd name="connsiteX1195" fmla="*/ 1274763 w 2151380"/>
                  <a:gd name="connsiteY1195" fmla="*/ 1941132 h 2151380"/>
                  <a:gd name="connsiteX1196" fmla="*/ 1276160 w 2151380"/>
                  <a:gd name="connsiteY1196" fmla="*/ 1945323 h 2151380"/>
                  <a:gd name="connsiteX1197" fmla="*/ 1266380 w 2151380"/>
                  <a:gd name="connsiteY1197" fmla="*/ 1957896 h 2151380"/>
                  <a:gd name="connsiteX1198" fmla="*/ 1257998 w 2151380"/>
                  <a:gd name="connsiteY1198" fmla="*/ 1962087 h 2151380"/>
                  <a:gd name="connsiteX1199" fmla="*/ 1252410 w 2151380"/>
                  <a:gd name="connsiteY1199" fmla="*/ 1966278 h 2151380"/>
                  <a:gd name="connsiteX1200" fmla="*/ 1249616 w 2151380"/>
                  <a:gd name="connsiteY1200" fmla="*/ 1967674 h 2151380"/>
                  <a:gd name="connsiteX1201" fmla="*/ 1248220 w 2151380"/>
                  <a:gd name="connsiteY1201" fmla="*/ 1970469 h 2151380"/>
                  <a:gd name="connsiteX1202" fmla="*/ 1255205 w 2151380"/>
                  <a:gd name="connsiteY1202" fmla="*/ 1971866 h 2151380"/>
                  <a:gd name="connsiteX1203" fmla="*/ 1269175 w 2151380"/>
                  <a:gd name="connsiteY1203" fmla="*/ 1964881 h 2151380"/>
                  <a:gd name="connsiteX1204" fmla="*/ 1277556 w 2151380"/>
                  <a:gd name="connsiteY1204" fmla="*/ 1963484 h 2151380"/>
                  <a:gd name="connsiteX1205" fmla="*/ 1280350 w 2151380"/>
                  <a:gd name="connsiteY1205" fmla="*/ 1971866 h 2151380"/>
                  <a:gd name="connsiteX1206" fmla="*/ 1269175 w 2151380"/>
                  <a:gd name="connsiteY1206" fmla="*/ 1980248 h 2151380"/>
                  <a:gd name="connsiteX1207" fmla="*/ 1260793 w 2151380"/>
                  <a:gd name="connsiteY1207" fmla="*/ 1985836 h 2151380"/>
                  <a:gd name="connsiteX1208" fmla="*/ 1273365 w 2151380"/>
                  <a:gd name="connsiteY1208" fmla="*/ 1988629 h 2151380"/>
                  <a:gd name="connsiteX1209" fmla="*/ 1284541 w 2151380"/>
                  <a:gd name="connsiteY1209" fmla="*/ 1985836 h 2151380"/>
                  <a:gd name="connsiteX1210" fmla="*/ 1291526 w 2151380"/>
                  <a:gd name="connsiteY1210" fmla="*/ 1985836 h 2151380"/>
                  <a:gd name="connsiteX1211" fmla="*/ 1288733 w 2151380"/>
                  <a:gd name="connsiteY1211" fmla="*/ 1987233 h 2151380"/>
                  <a:gd name="connsiteX1212" fmla="*/ 1291526 w 2151380"/>
                  <a:gd name="connsiteY1212" fmla="*/ 1992821 h 2151380"/>
                  <a:gd name="connsiteX1213" fmla="*/ 1290130 w 2151380"/>
                  <a:gd name="connsiteY1213" fmla="*/ 1997012 h 2151380"/>
                  <a:gd name="connsiteX1214" fmla="*/ 1281748 w 2151380"/>
                  <a:gd name="connsiteY1214" fmla="*/ 2001203 h 2151380"/>
                  <a:gd name="connsiteX1215" fmla="*/ 1274763 w 2151380"/>
                  <a:gd name="connsiteY1215" fmla="*/ 2003997 h 2151380"/>
                  <a:gd name="connsiteX1216" fmla="*/ 1269175 w 2151380"/>
                  <a:gd name="connsiteY1216" fmla="*/ 2009584 h 2151380"/>
                  <a:gd name="connsiteX1217" fmla="*/ 1266380 w 2151380"/>
                  <a:gd name="connsiteY1217" fmla="*/ 2019364 h 2151380"/>
                  <a:gd name="connsiteX1218" fmla="*/ 1269175 w 2151380"/>
                  <a:gd name="connsiteY1218" fmla="*/ 2033334 h 2151380"/>
                  <a:gd name="connsiteX1219" fmla="*/ 1273365 w 2151380"/>
                  <a:gd name="connsiteY1219" fmla="*/ 2048701 h 2151380"/>
                  <a:gd name="connsiteX1220" fmla="*/ 1274763 w 2151380"/>
                  <a:gd name="connsiteY1220" fmla="*/ 2065464 h 2151380"/>
                  <a:gd name="connsiteX1221" fmla="*/ 1278953 w 2151380"/>
                  <a:gd name="connsiteY1221" fmla="*/ 2078038 h 2151380"/>
                  <a:gd name="connsiteX1222" fmla="*/ 1277556 w 2151380"/>
                  <a:gd name="connsiteY1222" fmla="*/ 2080832 h 2151380"/>
                  <a:gd name="connsiteX1223" fmla="*/ 1277556 w 2151380"/>
                  <a:gd name="connsiteY1223" fmla="*/ 2085023 h 2151380"/>
                  <a:gd name="connsiteX1224" fmla="*/ 1274763 w 2151380"/>
                  <a:gd name="connsiteY1224" fmla="*/ 2090611 h 2151380"/>
                  <a:gd name="connsiteX1225" fmla="*/ 1318070 w 2151380"/>
                  <a:gd name="connsiteY1225" fmla="*/ 2055686 h 2151380"/>
                  <a:gd name="connsiteX1226" fmla="*/ 1309688 w 2151380"/>
                  <a:gd name="connsiteY1226" fmla="*/ 2062671 h 2151380"/>
                  <a:gd name="connsiteX1227" fmla="*/ 1299908 w 2151380"/>
                  <a:gd name="connsiteY1227" fmla="*/ 2055686 h 2151380"/>
                  <a:gd name="connsiteX1228" fmla="*/ 1294320 w 2151380"/>
                  <a:gd name="connsiteY1228" fmla="*/ 2045907 h 2151380"/>
                  <a:gd name="connsiteX1229" fmla="*/ 1281748 w 2151380"/>
                  <a:gd name="connsiteY1229" fmla="*/ 2037524 h 2151380"/>
                  <a:gd name="connsiteX1230" fmla="*/ 1280350 w 2151380"/>
                  <a:gd name="connsiteY1230" fmla="*/ 2030539 h 2151380"/>
                  <a:gd name="connsiteX1231" fmla="*/ 1277556 w 2151380"/>
                  <a:gd name="connsiteY1231" fmla="*/ 2027746 h 2151380"/>
                  <a:gd name="connsiteX1232" fmla="*/ 1276160 w 2151380"/>
                  <a:gd name="connsiteY1232" fmla="*/ 2026349 h 2151380"/>
                  <a:gd name="connsiteX1233" fmla="*/ 1277556 w 2151380"/>
                  <a:gd name="connsiteY1233" fmla="*/ 2023554 h 2151380"/>
                  <a:gd name="connsiteX1234" fmla="*/ 1281748 w 2151380"/>
                  <a:gd name="connsiteY1234" fmla="*/ 2020761 h 2151380"/>
                  <a:gd name="connsiteX1235" fmla="*/ 1284541 w 2151380"/>
                  <a:gd name="connsiteY1235" fmla="*/ 2020761 h 2151380"/>
                  <a:gd name="connsiteX1236" fmla="*/ 1281748 w 2151380"/>
                  <a:gd name="connsiteY1236" fmla="*/ 2023554 h 2151380"/>
                  <a:gd name="connsiteX1237" fmla="*/ 1285938 w 2151380"/>
                  <a:gd name="connsiteY1237" fmla="*/ 2022158 h 2151380"/>
                  <a:gd name="connsiteX1238" fmla="*/ 1287335 w 2151380"/>
                  <a:gd name="connsiteY1238" fmla="*/ 2019364 h 2151380"/>
                  <a:gd name="connsiteX1239" fmla="*/ 1288733 w 2151380"/>
                  <a:gd name="connsiteY1239" fmla="*/ 2017967 h 2151380"/>
                  <a:gd name="connsiteX1240" fmla="*/ 1284541 w 2151380"/>
                  <a:gd name="connsiteY1240" fmla="*/ 2016569 h 2151380"/>
                  <a:gd name="connsiteX1241" fmla="*/ 1295718 w 2151380"/>
                  <a:gd name="connsiteY1241" fmla="*/ 2017967 h 2151380"/>
                  <a:gd name="connsiteX1242" fmla="*/ 1291526 w 2151380"/>
                  <a:gd name="connsiteY1242" fmla="*/ 2016569 h 2151380"/>
                  <a:gd name="connsiteX1243" fmla="*/ 1304100 w 2151380"/>
                  <a:gd name="connsiteY1243" fmla="*/ 2020761 h 2151380"/>
                  <a:gd name="connsiteX1244" fmla="*/ 1308290 w 2151380"/>
                  <a:gd name="connsiteY1244" fmla="*/ 2024952 h 2151380"/>
                  <a:gd name="connsiteX1245" fmla="*/ 1311085 w 2151380"/>
                  <a:gd name="connsiteY1245" fmla="*/ 2033334 h 2151380"/>
                  <a:gd name="connsiteX1246" fmla="*/ 1318070 w 2151380"/>
                  <a:gd name="connsiteY1246" fmla="*/ 2045907 h 2151380"/>
                  <a:gd name="connsiteX1247" fmla="*/ 1318070 w 2151380"/>
                  <a:gd name="connsiteY1247" fmla="*/ 2055686 h 2151380"/>
                  <a:gd name="connsiteX1248" fmla="*/ 1675701 w 2151380"/>
                  <a:gd name="connsiteY1248" fmla="*/ 1874076 h 2151380"/>
                  <a:gd name="connsiteX1249" fmla="*/ 1670113 w 2151380"/>
                  <a:gd name="connsiteY1249" fmla="*/ 1878267 h 2151380"/>
                  <a:gd name="connsiteX1250" fmla="*/ 1651953 w 2151380"/>
                  <a:gd name="connsiteY1250" fmla="*/ 1883854 h 2151380"/>
                  <a:gd name="connsiteX1251" fmla="*/ 1633791 w 2151380"/>
                  <a:gd name="connsiteY1251" fmla="*/ 1890839 h 2151380"/>
                  <a:gd name="connsiteX1252" fmla="*/ 1618425 w 2151380"/>
                  <a:gd name="connsiteY1252" fmla="*/ 1897824 h 2151380"/>
                  <a:gd name="connsiteX1253" fmla="*/ 1611440 w 2151380"/>
                  <a:gd name="connsiteY1253" fmla="*/ 1899222 h 2151380"/>
                  <a:gd name="connsiteX1254" fmla="*/ 1604455 w 2151380"/>
                  <a:gd name="connsiteY1254" fmla="*/ 1902016 h 2151380"/>
                  <a:gd name="connsiteX1255" fmla="*/ 1586293 w 2151380"/>
                  <a:gd name="connsiteY1255" fmla="*/ 1897824 h 2151380"/>
                  <a:gd name="connsiteX1256" fmla="*/ 1573720 w 2151380"/>
                  <a:gd name="connsiteY1256" fmla="*/ 1893634 h 2151380"/>
                  <a:gd name="connsiteX1257" fmla="*/ 1565338 w 2151380"/>
                  <a:gd name="connsiteY1257" fmla="*/ 1888046 h 2151380"/>
                  <a:gd name="connsiteX1258" fmla="*/ 1559750 w 2151380"/>
                  <a:gd name="connsiteY1258" fmla="*/ 1886649 h 2151380"/>
                  <a:gd name="connsiteX1259" fmla="*/ 1549971 w 2151380"/>
                  <a:gd name="connsiteY1259" fmla="*/ 1885252 h 2151380"/>
                  <a:gd name="connsiteX1260" fmla="*/ 1537398 w 2151380"/>
                  <a:gd name="connsiteY1260" fmla="*/ 1885252 h 2151380"/>
                  <a:gd name="connsiteX1261" fmla="*/ 1538795 w 2151380"/>
                  <a:gd name="connsiteY1261" fmla="*/ 1889443 h 2151380"/>
                  <a:gd name="connsiteX1262" fmla="*/ 1540193 w 2151380"/>
                  <a:gd name="connsiteY1262" fmla="*/ 1895031 h 2151380"/>
                  <a:gd name="connsiteX1263" fmla="*/ 1540193 w 2151380"/>
                  <a:gd name="connsiteY1263" fmla="*/ 1906207 h 2151380"/>
                  <a:gd name="connsiteX1264" fmla="*/ 1542986 w 2151380"/>
                  <a:gd name="connsiteY1264" fmla="*/ 1914589 h 2151380"/>
                  <a:gd name="connsiteX1265" fmla="*/ 1541590 w 2151380"/>
                  <a:gd name="connsiteY1265" fmla="*/ 1915986 h 2151380"/>
                  <a:gd name="connsiteX1266" fmla="*/ 1540193 w 2151380"/>
                  <a:gd name="connsiteY1266" fmla="*/ 1920177 h 2151380"/>
                  <a:gd name="connsiteX1267" fmla="*/ 1540193 w 2151380"/>
                  <a:gd name="connsiteY1267" fmla="*/ 1929956 h 2151380"/>
                  <a:gd name="connsiteX1268" fmla="*/ 1541590 w 2151380"/>
                  <a:gd name="connsiteY1268" fmla="*/ 1938338 h 2151380"/>
                  <a:gd name="connsiteX1269" fmla="*/ 1541590 w 2151380"/>
                  <a:gd name="connsiteY1269" fmla="*/ 1943926 h 2151380"/>
                  <a:gd name="connsiteX1270" fmla="*/ 1541590 w 2151380"/>
                  <a:gd name="connsiteY1270" fmla="*/ 1941132 h 2151380"/>
                  <a:gd name="connsiteX1271" fmla="*/ 1540193 w 2151380"/>
                  <a:gd name="connsiteY1271" fmla="*/ 1948117 h 2151380"/>
                  <a:gd name="connsiteX1272" fmla="*/ 1538795 w 2151380"/>
                  <a:gd name="connsiteY1272" fmla="*/ 1955102 h 2151380"/>
                  <a:gd name="connsiteX1273" fmla="*/ 1534605 w 2151380"/>
                  <a:gd name="connsiteY1273" fmla="*/ 1964881 h 2151380"/>
                  <a:gd name="connsiteX1274" fmla="*/ 1531810 w 2151380"/>
                  <a:gd name="connsiteY1274" fmla="*/ 1969072 h 2151380"/>
                  <a:gd name="connsiteX1275" fmla="*/ 1529016 w 2151380"/>
                  <a:gd name="connsiteY1275" fmla="*/ 1973263 h 2151380"/>
                  <a:gd name="connsiteX1276" fmla="*/ 1531810 w 2151380"/>
                  <a:gd name="connsiteY1276" fmla="*/ 1963484 h 2151380"/>
                  <a:gd name="connsiteX1277" fmla="*/ 1527620 w 2151380"/>
                  <a:gd name="connsiteY1277" fmla="*/ 1973263 h 2151380"/>
                  <a:gd name="connsiteX1278" fmla="*/ 1524825 w 2151380"/>
                  <a:gd name="connsiteY1278" fmla="*/ 1977454 h 2151380"/>
                  <a:gd name="connsiteX1279" fmla="*/ 1522031 w 2151380"/>
                  <a:gd name="connsiteY1279" fmla="*/ 1983042 h 2151380"/>
                  <a:gd name="connsiteX1280" fmla="*/ 1526223 w 2151380"/>
                  <a:gd name="connsiteY1280" fmla="*/ 1973263 h 2151380"/>
                  <a:gd name="connsiteX1281" fmla="*/ 1519238 w 2151380"/>
                  <a:gd name="connsiteY1281" fmla="*/ 1983042 h 2151380"/>
                  <a:gd name="connsiteX1282" fmla="*/ 1513650 w 2151380"/>
                  <a:gd name="connsiteY1282" fmla="*/ 1985836 h 2151380"/>
                  <a:gd name="connsiteX1283" fmla="*/ 1509458 w 2151380"/>
                  <a:gd name="connsiteY1283" fmla="*/ 1987233 h 2151380"/>
                  <a:gd name="connsiteX1284" fmla="*/ 1505268 w 2151380"/>
                  <a:gd name="connsiteY1284" fmla="*/ 1987233 h 2151380"/>
                  <a:gd name="connsiteX1285" fmla="*/ 1501076 w 2151380"/>
                  <a:gd name="connsiteY1285" fmla="*/ 1984439 h 2151380"/>
                  <a:gd name="connsiteX1286" fmla="*/ 1498283 w 2151380"/>
                  <a:gd name="connsiteY1286" fmla="*/ 1984439 h 2151380"/>
                  <a:gd name="connsiteX1287" fmla="*/ 1498283 w 2151380"/>
                  <a:gd name="connsiteY1287" fmla="*/ 1983042 h 2151380"/>
                  <a:gd name="connsiteX1288" fmla="*/ 1503870 w 2151380"/>
                  <a:gd name="connsiteY1288" fmla="*/ 1977454 h 2151380"/>
                  <a:gd name="connsiteX1289" fmla="*/ 1506665 w 2151380"/>
                  <a:gd name="connsiteY1289" fmla="*/ 1974659 h 2151380"/>
                  <a:gd name="connsiteX1290" fmla="*/ 1509458 w 2151380"/>
                  <a:gd name="connsiteY1290" fmla="*/ 1970469 h 2151380"/>
                  <a:gd name="connsiteX1291" fmla="*/ 1506665 w 2151380"/>
                  <a:gd name="connsiteY1291" fmla="*/ 1976057 h 2151380"/>
                  <a:gd name="connsiteX1292" fmla="*/ 1508061 w 2151380"/>
                  <a:gd name="connsiteY1292" fmla="*/ 1978851 h 2151380"/>
                  <a:gd name="connsiteX1293" fmla="*/ 1513650 w 2151380"/>
                  <a:gd name="connsiteY1293" fmla="*/ 1971866 h 2151380"/>
                  <a:gd name="connsiteX1294" fmla="*/ 1517840 w 2151380"/>
                  <a:gd name="connsiteY1294" fmla="*/ 1960689 h 2151380"/>
                  <a:gd name="connsiteX1295" fmla="*/ 1520635 w 2151380"/>
                  <a:gd name="connsiteY1295" fmla="*/ 1949514 h 2151380"/>
                  <a:gd name="connsiteX1296" fmla="*/ 1522031 w 2151380"/>
                  <a:gd name="connsiteY1296" fmla="*/ 1945323 h 2151380"/>
                  <a:gd name="connsiteX1297" fmla="*/ 1523428 w 2151380"/>
                  <a:gd name="connsiteY1297" fmla="*/ 1938338 h 2151380"/>
                  <a:gd name="connsiteX1298" fmla="*/ 1523428 w 2151380"/>
                  <a:gd name="connsiteY1298" fmla="*/ 1929956 h 2151380"/>
                  <a:gd name="connsiteX1299" fmla="*/ 1523428 w 2151380"/>
                  <a:gd name="connsiteY1299" fmla="*/ 1925764 h 2151380"/>
                  <a:gd name="connsiteX1300" fmla="*/ 1520635 w 2151380"/>
                  <a:gd name="connsiteY1300" fmla="*/ 1921574 h 2151380"/>
                  <a:gd name="connsiteX1301" fmla="*/ 1519238 w 2151380"/>
                  <a:gd name="connsiteY1301" fmla="*/ 1918779 h 2151380"/>
                  <a:gd name="connsiteX1302" fmla="*/ 1517840 w 2151380"/>
                  <a:gd name="connsiteY1302" fmla="*/ 1918779 h 2151380"/>
                  <a:gd name="connsiteX1303" fmla="*/ 1517840 w 2151380"/>
                  <a:gd name="connsiteY1303" fmla="*/ 1932749 h 2151380"/>
                  <a:gd name="connsiteX1304" fmla="*/ 1515046 w 2151380"/>
                  <a:gd name="connsiteY1304" fmla="*/ 1935544 h 2151380"/>
                  <a:gd name="connsiteX1305" fmla="*/ 1516443 w 2151380"/>
                  <a:gd name="connsiteY1305" fmla="*/ 1928559 h 2151380"/>
                  <a:gd name="connsiteX1306" fmla="*/ 1516443 w 2151380"/>
                  <a:gd name="connsiteY1306" fmla="*/ 1925764 h 2151380"/>
                  <a:gd name="connsiteX1307" fmla="*/ 1516443 w 2151380"/>
                  <a:gd name="connsiteY1307" fmla="*/ 1920177 h 2151380"/>
                  <a:gd name="connsiteX1308" fmla="*/ 1515046 w 2151380"/>
                  <a:gd name="connsiteY1308" fmla="*/ 1899222 h 2151380"/>
                  <a:gd name="connsiteX1309" fmla="*/ 1506665 w 2151380"/>
                  <a:gd name="connsiteY1309" fmla="*/ 1897824 h 2151380"/>
                  <a:gd name="connsiteX1310" fmla="*/ 1495488 w 2151380"/>
                  <a:gd name="connsiteY1310" fmla="*/ 1897824 h 2151380"/>
                  <a:gd name="connsiteX1311" fmla="*/ 1489900 w 2151380"/>
                  <a:gd name="connsiteY1311" fmla="*/ 1893634 h 2151380"/>
                  <a:gd name="connsiteX1312" fmla="*/ 1487106 w 2151380"/>
                  <a:gd name="connsiteY1312" fmla="*/ 1886649 h 2151380"/>
                  <a:gd name="connsiteX1313" fmla="*/ 1485710 w 2151380"/>
                  <a:gd name="connsiteY1313" fmla="*/ 1878267 h 2151380"/>
                  <a:gd name="connsiteX1314" fmla="*/ 1482915 w 2151380"/>
                  <a:gd name="connsiteY1314" fmla="*/ 1872679 h 2151380"/>
                  <a:gd name="connsiteX1315" fmla="*/ 1485710 w 2151380"/>
                  <a:gd name="connsiteY1315" fmla="*/ 1867091 h 2151380"/>
                  <a:gd name="connsiteX1316" fmla="*/ 1491298 w 2151380"/>
                  <a:gd name="connsiteY1316" fmla="*/ 1861503 h 2151380"/>
                  <a:gd name="connsiteX1317" fmla="*/ 1498283 w 2151380"/>
                  <a:gd name="connsiteY1317" fmla="*/ 1860106 h 2151380"/>
                  <a:gd name="connsiteX1318" fmla="*/ 1505268 w 2151380"/>
                  <a:gd name="connsiteY1318" fmla="*/ 1855914 h 2151380"/>
                  <a:gd name="connsiteX1319" fmla="*/ 1503870 w 2151380"/>
                  <a:gd name="connsiteY1319" fmla="*/ 1846136 h 2151380"/>
                  <a:gd name="connsiteX1320" fmla="*/ 1499680 w 2151380"/>
                  <a:gd name="connsiteY1320" fmla="*/ 1833563 h 2151380"/>
                  <a:gd name="connsiteX1321" fmla="*/ 1492695 w 2151380"/>
                  <a:gd name="connsiteY1321" fmla="*/ 1812608 h 2151380"/>
                  <a:gd name="connsiteX1322" fmla="*/ 1488503 w 2151380"/>
                  <a:gd name="connsiteY1322" fmla="*/ 1804226 h 2151380"/>
                  <a:gd name="connsiteX1323" fmla="*/ 1487106 w 2151380"/>
                  <a:gd name="connsiteY1323" fmla="*/ 1800034 h 2151380"/>
                  <a:gd name="connsiteX1324" fmla="*/ 1488503 w 2151380"/>
                  <a:gd name="connsiteY1324" fmla="*/ 1797241 h 2151380"/>
                  <a:gd name="connsiteX1325" fmla="*/ 1481518 w 2151380"/>
                  <a:gd name="connsiteY1325" fmla="*/ 1793049 h 2151380"/>
                  <a:gd name="connsiteX1326" fmla="*/ 1484313 w 2151380"/>
                  <a:gd name="connsiteY1326" fmla="*/ 1790256 h 2151380"/>
                  <a:gd name="connsiteX1327" fmla="*/ 1488503 w 2151380"/>
                  <a:gd name="connsiteY1327" fmla="*/ 1788859 h 2151380"/>
                  <a:gd name="connsiteX1328" fmla="*/ 1498283 w 2151380"/>
                  <a:gd name="connsiteY1328" fmla="*/ 1788859 h 2151380"/>
                  <a:gd name="connsiteX1329" fmla="*/ 1516443 w 2151380"/>
                  <a:gd name="connsiteY1329" fmla="*/ 1793049 h 2151380"/>
                  <a:gd name="connsiteX1330" fmla="*/ 1519238 w 2151380"/>
                  <a:gd name="connsiteY1330" fmla="*/ 1809814 h 2151380"/>
                  <a:gd name="connsiteX1331" fmla="*/ 1522031 w 2151380"/>
                  <a:gd name="connsiteY1331" fmla="*/ 1825181 h 2151380"/>
                  <a:gd name="connsiteX1332" fmla="*/ 1526223 w 2151380"/>
                  <a:gd name="connsiteY1332" fmla="*/ 1829372 h 2151380"/>
                  <a:gd name="connsiteX1333" fmla="*/ 1530413 w 2151380"/>
                  <a:gd name="connsiteY1333" fmla="*/ 1825181 h 2151380"/>
                  <a:gd name="connsiteX1334" fmla="*/ 1536001 w 2151380"/>
                  <a:gd name="connsiteY1334" fmla="*/ 1816799 h 2151380"/>
                  <a:gd name="connsiteX1335" fmla="*/ 1538795 w 2151380"/>
                  <a:gd name="connsiteY1335" fmla="*/ 1814004 h 2151380"/>
                  <a:gd name="connsiteX1336" fmla="*/ 1538795 w 2151380"/>
                  <a:gd name="connsiteY1336" fmla="*/ 1811211 h 2151380"/>
                  <a:gd name="connsiteX1337" fmla="*/ 1545780 w 2151380"/>
                  <a:gd name="connsiteY1337" fmla="*/ 1801432 h 2151380"/>
                  <a:gd name="connsiteX1338" fmla="*/ 1549971 w 2151380"/>
                  <a:gd name="connsiteY1338" fmla="*/ 1797241 h 2151380"/>
                  <a:gd name="connsiteX1339" fmla="*/ 1552765 w 2151380"/>
                  <a:gd name="connsiteY1339" fmla="*/ 1795844 h 2151380"/>
                  <a:gd name="connsiteX1340" fmla="*/ 1556956 w 2151380"/>
                  <a:gd name="connsiteY1340" fmla="*/ 1797241 h 2151380"/>
                  <a:gd name="connsiteX1341" fmla="*/ 1555560 w 2151380"/>
                  <a:gd name="connsiteY1341" fmla="*/ 1794447 h 2151380"/>
                  <a:gd name="connsiteX1342" fmla="*/ 1556956 w 2151380"/>
                  <a:gd name="connsiteY1342" fmla="*/ 1790256 h 2151380"/>
                  <a:gd name="connsiteX1343" fmla="*/ 1558353 w 2151380"/>
                  <a:gd name="connsiteY1343" fmla="*/ 1788859 h 2151380"/>
                  <a:gd name="connsiteX1344" fmla="*/ 1558353 w 2151380"/>
                  <a:gd name="connsiteY1344" fmla="*/ 1786064 h 2151380"/>
                  <a:gd name="connsiteX1345" fmla="*/ 1563941 w 2151380"/>
                  <a:gd name="connsiteY1345" fmla="*/ 1786064 h 2151380"/>
                  <a:gd name="connsiteX1346" fmla="*/ 1569530 w 2151380"/>
                  <a:gd name="connsiteY1346" fmla="*/ 1786064 h 2151380"/>
                  <a:gd name="connsiteX1347" fmla="*/ 1572323 w 2151380"/>
                  <a:gd name="connsiteY1347" fmla="*/ 1790256 h 2151380"/>
                  <a:gd name="connsiteX1348" fmla="*/ 1572323 w 2151380"/>
                  <a:gd name="connsiteY1348" fmla="*/ 1791653 h 2151380"/>
                  <a:gd name="connsiteX1349" fmla="*/ 1573720 w 2151380"/>
                  <a:gd name="connsiteY1349" fmla="*/ 1791653 h 2151380"/>
                  <a:gd name="connsiteX1350" fmla="*/ 1572323 w 2151380"/>
                  <a:gd name="connsiteY1350" fmla="*/ 1793049 h 2151380"/>
                  <a:gd name="connsiteX1351" fmla="*/ 1576515 w 2151380"/>
                  <a:gd name="connsiteY1351" fmla="*/ 1794447 h 2151380"/>
                  <a:gd name="connsiteX1352" fmla="*/ 1579308 w 2151380"/>
                  <a:gd name="connsiteY1352" fmla="*/ 1795844 h 2151380"/>
                  <a:gd name="connsiteX1353" fmla="*/ 1580705 w 2151380"/>
                  <a:gd name="connsiteY1353" fmla="*/ 1798638 h 2151380"/>
                  <a:gd name="connsiteX1354" fmla="*/ 1579308 w 2151380"/>
                  <a:gd name="connsiteY1354" fmla="*/ 1801432 h 2151380"/>
                  <a:gd name="connsiteX1355" fmla="*/ 1577911 w 2151380"/>
                  <a:gd name="connsiteY1355" fmla="*/ 1805623 h 2151380"/>
                  <a:gd name="connsiteX1356" fmla="*/ 1573720 w 2151380"/>
                  <a:gd name="connsiteY1356" fmla="*/ 1814004 h 2151380"/>
                  <a:gd name="connsiteX1357" fmla="*/ 1570926 w 2151380"/>
                  <a:gd name="connsiteY1357" fmla="*/ 1818196 h 2151380"/>
                  <a:gd name="connsiteX1358" fmla="*/ 1566735 w 2151380"/>
                  <a:gd name="connsiteY1358" fmla="*/ 1823784 h 2151380"/>
                  <a:gd name="connsiteX1359" fmla="*/ 1558353 w 2151380"/>
                  <a:gd name="connsiteY1359" fmla="*/ 1833563 h 2151380"/>
                  <a:gd name="connsiteX1360" fmla="*/ 1551368 w 2151380"/>
                  <a:gd name="connsiteY1360" fmla="*/ 1847533 h 2151380"/>
                  <a:gd name="connsiteX1361" fmla="*/ 1547178 w 2151380"/>
                  <a:gd name="connsiteY1361" fmla="*/ 1855914 h 2151380"/>
                  <a:gd name="connsiteX1362" fmla="*/ 1548575 w 2151380"/>
                  <a:gd name="connsiteY1362" fmla="*/ 1858709 h 2151380"/>
                  <a:gd name="connsiteX1363" fmla="*/ 1569530 w 2151380"/>
                  <a:gd name="connsiteY1363" fmla="*/ 1858709 h 2151380"/>
                  <a:gd name="connsiteX1364" fmla="*/ 1598866 w 2151380"/>
                  <a:gd name="connsiteY1364" fmla="*/ 1864297 h 2151380"/>
                  <a:gd name="connsiteX1365" fmla="*/ 1612836 w 2151380"/>
                  <a:gd name="connsiteY1365" fmla="*/ 1865694 h 2151380"/>
                  <a:gd name="connsiteX1366" fmla="*/ 1628203 w 2151380"/>
                  <a:gd name="connsiteY1366" fmla="*/ 1860106 h 2151380"/>
                  <a:gd name="connsiteX1367" fmla="*/ 1643570 w 2151380"/>
                  <a:gd name="connsiteY1367" fmla="*/ 1855914 h 2151380"/>
                  <a:gd name="connsiteX1368" fmla="*/ 1658938 w 2151380"/>
                  <a:gd name="connsiteY1368" fmla="*/ 1853121 h 2151380"/>
                  <a:gd name="connsiteX1369" fmla="*/ 1665923 w 2151380"/>
                  <a:gd name="connsiteY1369" fmla="*/ 1851724 h 2151380"/>
                  <a:gd name="connsiteX1370" fmla="*/ 1674305 w 2151380"/>
                  <a:gd name="connsiteY1370" fmla="*/ 1850327 h 2151380"/>
                  <a:gd name="connsiteX1371" fmla="*/ 1674305 w 2151380"/>
                  <a:gd name="connsiteY1371" fmla="*/ 1857312 h 2151380"/>
                  <a:gd name="connsiteX1372" fmla="*/ 1678495 w 2151380"/>
                  <a:gd name="connsiteY1372" fmla="*/ 1861503 h 2151380"/>
                  <a:gd name="connsiteX1373" fmla="*/ 1675701 w 2151380"/>
                  <a:gd name="connsiteY1373" fmla="*/ 1874076 h 2151380"/>
                  <a:gd name="connsiteX1374" fmla="*/ 1784668 w 2151380"/>
                  <a:gd name="connsiteY1374" fmla="*/ 1730184 h 2151380"/>
                  <a:gd name="connsiteX1375" fmla="*/ 1781873 w 2151380"/>
                  <a:gd name="connsiteY1375" fmla="*/ 1731582 h 2151380"/>
                  <a:gd name="connsiteX1376" fmla="*/ 1780476 w 2151380"/>
                  <a:gd name="connsiteY1376" fmla="*/ 1728788 h 2151380"/>
                  <a:gd name="connsiteX1377" fmla="*/ 1770698 w 2151380"/>
                  <a:gd name="connsiteY1377" fmla="*/ 1719009 h 2151380"/>
                  <a:gd name="connsiteX1378" fmla="*/ 1759521 w 2151380"/>
                  <a:gd name="connsiteY1378" fmla="*/ 1709229 h 2151380"/>
                  <a:gd name="connsiteX1379" fmla="*/ 1751140 w 2151380"/>
                  <a:gd name="connsiteY1379" fmla="*/ 1700848 h 2151380"/>
                  <a:gd name="connsiteX1380" fmla="*/ 1751140 w 2151380"/>
                  <a:gd name="connsiteY1380" fmla="*/ 1695259 h 2151380"/>
                  <a:gd name="connsiteX1381" fmla="*/ 1753933 w 2151380"/>
                  <a:gd name="connsiteY1381" fmla="*/ 1686878 h 2151380"/>
                  <a:gd name="connsiteX1382" fmla="*/ 1748345 w 2151380"/>
                  <a:gd name="connsiteY1382" fmla="*/ 1681289 h 2151380"/>
                  <a:gd name="connsiteX1383" fmla="*/ 1735773 w 2151380"/>
                  <a:gd name="connsiteY1383" fmla="*/ 1672908 h 2151380"/>
                  <a:gd name="connsiteX1384" fmla="*/ 1723200 w 2151380"/>
                  <a:gd name="connsiteY1384" fmla="*/ 1661732 h 2151380"/>
                  <a:gd name="connsiteX1385" fmla="*/ 1710626 w 2151380"/>
                  <a:gd name="connsiteY1385" fmla="*/ 1654747 h 2151380"/>
                  <a:gd name="connsiteX1386" fmla="*/ 1702245 w 2151380"/>
                  <a:gd name="connsiteY1386" fmla="*/ 1644968 h 2151380"/>
                  <a:gd name="connsiteX1387" fmla="*/ 1699450 w 2151380"/>
                  <a:gd name="connsiteY1387" fmla="*/ 1633792 h 2151380"/>
                  <a:gd name="connsiteX1388" fmla="*/ 1706435 w 2151380"/>
                  <a:gd name="connsiteY1388" fmla="*/ 1626807 h 2151380"/>
                  <a:gd name="connsiteX1389" fmla="*/ 1723200 w 2151380"/>
                  <a:gd name="connsiteY1389" fmla="*/ 1635189 h 2151380"/>
                  <a:gd name="connsiteX1390" fmla="*/ 1730185 w 2151380"/>
                  <a:gd name="connsiteY1390" fmla="*/ 1639379 h 2151380"/>
                  <a:gd name="connsiteX1391" fmla="*/ 1737170 w 2151380"/>
                  <a:gd name="connsiteY1391" fmla="*/ 1642174 h 2151380"/>
                  <a:gd name="connsiteX1392" fmla="*/ 1745551 w 2151380"/>
                  <a:gd name="connsiteY1392" fmla="*/ 1647762 h 2151380"/>
                  <a:gd name="connsiteX1393" fmla="*/ 1751140 w 2151380"/>
                  <a:gd name="connsiteY1393" fmla="*/ 1653349 h 2151380"/>
                  <a:gd name="connsiteX1394" fmla="*/ 1759521 w 2151380"/>
                  <a:gd name="connsiteY1394" fmla="*/ 1660334 h 2151380"/>
                  <a:gd name="connsiteX1395" fmla="*/ 1762315 w 2151380"/>
                  <a:gd name="connsiteY1395" fmla="*/ 1663129 h 2151380"/>
                  <a:gd name="connsiteX1396" fmla="*/ 1763713 w 2151380"/>
                  <a:gd name="connsiteY1396" fmla="*/ 1656144 h 2151380"/>
                  <a:gd name="connsiteX1397" fmla="*/ 1752536 w 2151380"/>
                  <a:gd name="connsiteY1397" fmla="*/ 1644968 h 2151380"/>
                  <a:gd name="connsiteX1398" fmla="*/ 1739963 w 2151380"/>
                  <a:gd name="connsiteY1398" fmla="*/ 1632394 h 2151380"/>
                  <a:gd name="connsiteX1399" fmla="*/ 1731581 w 2151380"/>
                  <a:gd name="connsiteY1399" fmla="*/ 1624013 h 2151380"/>
                  <a:gd name="connsiteX1400" fmla="*/ 1723200 w 2151380"/>
                  <a:gd name="connsiteY1400" fmla="*/ 1619822 h 2151380"/>
                  <a:gd name="connsiteX1401" fmla="*/ 1709230 w 2151380"/>
                  <a:gd name="connsiteY1401" fmla="*/ 1607249 h 2151380"/>
                  <a:gd name="connsiteX1402" fmla="*/ 1699450 w 2151380"/>
                  <a:gd name="connsiteY1402" fmla="*/ 1604454 h 2151380"/>
                  <a:gd name="connsiteX1403" fmla="*/ 1693863 w 2151380"/>
                  <a:gd name="connsiteY1403" fmla="*/ 1598867 h 2151380"/>
                  <a:gd name="connsiteX1404" fmla="*/ 1693863 w 2151380"/>
                  <a:gd name="connsiteY1404" fmla="*/ 1587691 h 2151380"/>
                  <a:gd name="connsiteX1405" fmla="*/ 1702245 w 2151380"/>
                  <a:gd name="connsiteY1405" fmla="*/ 1587691 h 2151380"/>
                  <a:gd name="connsiteX1406" fmla="*/ 1706435 w 2151380"/>
                  <a:gd name="connsiteY1406" fmla="*/ 1593279 h 2151380"/>
                  <a:gd name="connsiteX1407" fmla="*/ 1714818 w 2151380"/>
                  <a:gd name="connsiteY1407" fmla="*/ 1591882 h 2151380"/>
                  <a:gd name="connsiteX1408" fmla="*/ 1723200 w 2151380"/>
                  <a:gd name="connsiteY1408" fmla="*/ 1594676 h 2151380"/>
                  <a:gd name="connsiteX1409" fmla="*/ 1731581 w 2151380"/>
                  <a:gd name="connsiteY1409" fmla="*/ 1603058 h 2151380"/>
                  <a:gd name="connsiteX1410" fmla="*/ 1739963 w 2151380"/>
                  <a:gd name="connsiteY1410" fmla="*/ 1608646 h 2151380"/>
                  <a:gd name="connsiteX1411" fmla="*/ 1755330 w 2151380"/>
                  <a:gd name="connsiteY1411" fmla="*/ 1622616 h 2151380"/>
                  <a:gd name="connsiteX1412" fmla="*/ 1769300 w 2151380"/>
                  <a:gd name="connsiteY1412" fmla="*/ 1636586 h 2151380"/>
                  <a:gd name="connsiteX1413" fmla="*/ 1776285 w 2151380"/>
                  <a:gd name="connsiteY1413" fmla="*/ 1628204 h 2151380"/>
                  <a:gd name="connsiteX1414" fmla="*/ 1767903 w 2151380"/>
                  <a:gd name="connsiteY1414" fmla="*/ 1630998 h 2151380"/>
                  <a:gd name="connsiteX1415" fmla="*/ 1763713 w 2151380"/>
                  <a:gd name="connsiteY1415" fmla="*/ 1622616 h 2151380"/>
                  <a:gd name="connsiteX1416" fmla="*/ 1760918 w 2151380"/>
                  <a:gd name="connsiteY1416" fmla="*/ 1615631 h 2151380"/>
                  <a:gd name="connsiteX1417" fmla="*/ 1758125 w 2151380"/>
                  <a:gd name="connsiteY1417" fmla="*/ 1614234 h 2151380"/>
                  <a:gd name="connsiteX1418" fmla="*/ 1748345 w 2151380"/>
                  <a:gd name="connsiteY1418" fmla="*/ 1611439 h 2151380"/>
                  <a:gd name="connsiteX1419" fmla="*/ 1753933 w 2151380"/>
                  <a:gd name="connsiteY1419" fmla="*/ 1608646 h 2151380"/>
                  <a:gd name="connsiteX1420" fmla="*/ 1756728 w 2151380"/>
                  <a:gd name="connsiteY1420" fmla="*/ 1604454 h 2151380"/>
                  <a:gd name="connsiteX1421" fmla="*/ 1752536 w 2151380"/>
                  <a:gd name="connsiteY1421" fmla="*/ 1590484 h 2151380"/>
                  <a:gd name="connsiteX1422" fmla="*/ 1766506 w 2151380"/>
                  <a:gd name="connsiteY1422" fmla="*/ 1587691 h 2151380"/>
                  <a:gd name="connsiteX1423" fmla="*/ 1770698 w 2151380"/>
                  <a:gd name="connsiteY1423" fmla="*/ 1598867 h 2151380"/>
                  <a:gd name="connsiteX1424" fmla="*/ 1774888 w 2151380"/>
                  <a:gd name="connsiteY1424" fmla="*/ 1605852 h 2151380"/>
                  <a:gd name="connsiteX1425" fmla="*/ 1788858 w 2151380"/>
                  <a:gd name="connsiteY1425" fmla="*/ 1604454 h 2151380"/>
                  <a:gd name="connsiteX1426" fmla="*/ 1790255 w 2151380"/>
                  <a:gd name="connsiteY1426" fmla="*/ 1597469 h 2151380"/>
                  <a:gd name="connsiteX1427" fmla="*/ 1781873 w 2151380"/>
                  <a:gd name="connsiteY1427" fmla="*/ 1590484 h 2151380"/>
                  <a:gd name="connsiteX1428" fmla="*/ 1783270 w 2151380"/>
                  <a:gd name="connsiteY1428" fmla="*/ 1584897 h 2151380"/>
                  <a:gd name="connsiteX1429" fmla="*/ 1779080 w 2151380"/>
                  <a:gd name="connsiteY1429" fmla="*/ 1586294 h 2151380"/>
                  <a:gd name="connsiteX1430" fmla="*/ 1773491 w 2151380"/>
                  <a:gd name="connsiteY1430" fmla="*/ 1591882 h 2151380"/>
                  <a:gd name="connsiteX1431" fmla="*/ 1770698 w 2151380"/>
                  <a:gd name="connsiteY1431" fmla="*/ 1593279 h 2151380"/>
                  <a:gd name="connsiteX1432" fmla="*/ 1769300 w 2151380"/>
                  <a:gd name="connsiteY1432" fmla="*/ 1583499 h 2151380"/>
                  <a:gd name="connsiteX1433" fmla="*/ 1760918 w 2151380"/>
                  <a:gd name="connsiteY1433" fmla="*/ 1576514 h 2151380"/>
                  <a:gd name="connsiteX1434" fmla="*/ 1759521 w 2151380"/>
                  <a:gd name="connsiteY1434" fmla="*/ 1572324 h 2151380"/>
                  <a:gd name="connsiteX1435" fmla="*/ 1762315 w 2151380"/>
                  <a:gd name="connsiteY1435" fmla="*/ 1569529 h 2151380"/>
                  <a:gd name="connsiteX1436" fmla="*/ 1770698 w 2151380"/>
                  <a:gd name="connsiteY1436" fmla="*/ 1568133 h 2151380"/>
                  <a:gd name="connsiteX1437" fmla="*/ 1765110 w 2151380"/>
                  <a:gd name="connsiteY1437" fmla="*/ 1556957 h 2151380"/>
                  <a:gd name="connsiteX1438" fmla="*/ 1760918 w 2151380"/>
                  <a:gd name="connsiteY1438" fmla="*/ 1549972 h 2151380"/>
                  <a:gd name="connsiteX1439" fmla="*/ 1756728 w 2151380"/>
                  <a:gd name="connsiteY1439" fmla="*/ 1544384 h 2151380"/>
                  <a:gd name="connsiteX1440" fmla="*/ 1751140 w 2151380"/>
                  <a:gd name="connsiteY1440" fmla="*/ 1552766 h 2151380"/>
                  <a:gd name="connsiteX1441" fmla="*/ 1749743 w 2151380"/>
                  <a:gd name="connsiteY1441" fmla="*/ 1555559 h 2151380"/>
                  <a:gd name="connsiteX1442" fmla="*/ 1746948 w 2151380"/>
                  <a:gd name="connsiteY1442" fmla="*/ 1555559 h 2151380"/>
                  <a:gd name="connsiteX1443" fmla="*/ 1734375 w 2151380"/>
                  <a:gd name="connsiteY1443" fmla="*/ 1552766 h 2151380"/>
                  <a:gd name="connsiteX1444" fmla="*/ 1732978 w 2151380"/>
                  <a:gd name="connsiteY1444" fmla="*/ 1545781 h 2151380"/>
                  <a:gd name="connsiteX1445" fmla="*/ 1738566 w 2151380"/>
                  <a:gd name="connsiteY1445" fmla="*/ 1540193 h 2151380"/>
                  <a:gd name="connsiteX1446" fmla="*/ 1739963 w 2151380"/>
                  <a:gd name="connsiteY1446" fmla="*/ 1536002 h 2151380"/>
                  <a:gd name="connsiteX1447" fmla="*/ 1741360 w 2151380"/>
                  <a:gd name="connsiteY1447" fmla="*/ 1533208 h 2151380"/>
                  <a:gd name="connsiteX1448" fmla="*/ 1744155 w 2151380"/>
                  <a:gd name="connsiteY1448" fmla="*/ 1530414 h 2151380"/>
                  <a:gd name="connsiteX1449" fmla="*/ 1744155 w 2151380"/>
                  <a:gd name="connsiteY1449" fmla="*/ 1527619 h 2151380"/>
                  <a:gd name="connsiteX1450" fmla="*/ 1748345 w 2151380"/>
                  <a:gd name="connsiteY1450" fmla="*/ 1519238 h 2151380"/>
                  <a:gd name="connsiteX1451" fmla="*/ 1753933 w 2151380"/>
                  <a:gd name="connsiteY1451" fmla="*/ 1520634 h 2151380"/>
                  <a:gd name="connsiteX1452" fmla="*/ 1758125 w 2151380"/>
                  <a:gd name="connsiteY1452" fmla="*/ 1520634 h 2151380"/>
                  <a:gd name="connsiteX1453" fmla="*/ 1770698 w 2151380"/>
                  <a:gd name="connsiteY1453" fmla="*/ 1527619 h 2151380"/>
                  <a:gd name="connsiteX1454" fmla="*/ 1774888 w 2151380"/>
                  <a:gd name="connsiteY1454" fmla="*/ 1536002 h 2151380"/>
                  <a:gd name="connsiteX1455" fmla="*/ 1780476 w 2151380"/>
                  <a:gd name="connsiteY1455" fmla="*/ 1544384 h 2151380"/>
                  <a:gd name="connsiteX1456" fmla="*/ 1788858 w 2151380"/>
                  <a:gd name="connsiteY1456" fmla="*/ 1559751 h 2151380"/>
                  <a:gd name="connsiteX1457" fmla="*/ 1800035 w 2151380"/>
                  <a:gd name="connsiteY1457" fmla="*/ 1575118 h 2151380"/>
                  <a:gd name="connsiteX1458" fmla="*/ 1808416 w 2151380"/>
                  <a:gd name="connsiteY1458" fmla="*/ 1576514 h 2151380"/>
                  <a:gd name="connsiteX1459" fmla="*/ 1815401 w 2151380"/>
                  <a:gd name="connsiteY1459" fmla="*/ 1561148 h 2151380"/>
                  <a:gd name="connsiteX1460" fmla="*/ 1814005 w 2151380"/>
                  <a:gd name="connsiteY1460" fmla="*/ 1549972 h 2151380"/>
                  <a:gd name="connsiteX1461" fmla="*/ 1819593 w 2151380"/>
                  <a:gd name="connsiteY1461" fmla="*/ 1547178 h 2151380"/>
                  <a:gd name="connsiteX1462" fmla="*/ 1825180 w 2151380"/>
                  <a:gd name="connsiteY1462" fmla="*/ 1545781 h 2151380"/>
                  <a:gd name="connsiteX1463" fmla="*/ 1840548 w 2151380"/>
                  <a:gd name="connsiteY1463" fmla="*/ 1545781 h 2151380"/>
                  <a:gd name="connsiteX1464" fmla="*/ 1837753 w 2151380"/>
                  <a:gd name="connsiteY1464" fmla="*/ 1563942 h 2151380"/>
                  <a:gd name="connsiteX1465" fmla="*/ 1836356 w 2151380"/>
                  <a:gd name="connsiteY1465" fmla="*/ 1572324 h 2151380"/>
                  <a:gd name="connsiteX1466" fmla="*/ 1834960 w 2151380"/>
                  <a:gd name="connsiteY1466" fmla="*/ 1577912 h 2151380"/>
                  <a:gd name="connsiteX1467" fmla="*/ 1832165 w 2151380"/>
                  <a:gd name="connsiteY1467" fmla="*/ 1584897 h 2151380"/>
                  <a:gd name="connsiteX1468" fmla="*/ 1822386 w 2151380"/>
                  <a:gd name="connsiteY1468" fmla="*/ 1584897 h 2151380"/>
                  <a:gd name="connsiteX1469" fmla="*/ 1814005 w 2151380"/>
                  <a:gd name="connsiteY1469" fmla="*/ 1590484 h 2151380"/>
                  <a:gd name="connsiteX1470" fmla="*/ 1814005 w 2151380"/>
                  <a:gd name="connsiteY1470" fmla="*/ 1582103 h 2151380"/>
                  <a:gd name="connsiteX1471" fmla="*/ 1811210 w 2151380"/>
                  <a:gd name="connsiteY1471" fmla="*/ 1586294 h 2151380"/>
                  <a:gd name="connsiteX1472" fmla="*/ 1811210 w 2151380"/>
                  <a:gd name="connsiteY1472" fmla="*/ 1590484 h 2151380"/>
                  <a:gd name="connsiteX1473" fmla="*/ 1807020 w 2151380"/>
                  <a:gd name="connsiteY1473" fmla="*/ 1597469 h 2151380"/>
                  <a:gd name="connsiteX1474" fmla="*/ 1800035 w 2151380"/>
                  <a:gd name="connsiteY1474" fmla="*/ 1603058 h 2151380"/>
                  <a:gd name="connsiteX1475" fmla="*/ 1797240 w 2151380"/>
                  <a:gd name="connsiteY1475" fmla="*/ 1612837 h 2151380"/>
                  <a:gd name="connsiteX1476" fmla="*/ 1788858 w 2151380"/>
                  <a:gd name="connsiteY1476" fmla="*/ 1633792 h 2151380"/>
                  <a:gd name="connsiteX1477" fmla="*/ 1786065 w 2151380"/>
                  <a:gd name="connsiteY1477" fmla="*/ 1650556 h 2151380"/>
                  <a:gd name="connsiteX1478" fmla="*/ 1787461 w 2151380"/>
                  <a:gd name="connsiteY1478" fmla="*/ 1656144 h 2151380"/>
                  <a:gd name="connsiteX1479" fmla="*/ 1784668 w 2151380"/>
                  <a:gd name="connsiteY1479" fmla="*/ 1657541 h 2151380"/>
                  <a:gd name="connsiteX1480" fmla="*/ 1781873 w 2151380"/>
                  <a:gd name="connsiteY1480" fmla="*/ 1660334 h 2151380"/>
                  <a:gd name="connsiteX1481" fmla="*/ 1776285 w 2151380"/>
                  <a:gd name="connsiteY1481" fmla="*/ 1675702 h 2151380"/>
                  <a:gd name="connsiteX1482" fmla="*/ 1779080 w 2151380"/>
                  <a:gd name="connsiteY1482" fmla="*/ 1682687 h 2151380"/>
                  <a:gd name="connsiteX1483" fmla="*/ 1773491 w 2151380"/>
                  <a:gd name="connsiteY1483" fmla="*/ 1688274 h 2151380"/>
                  <a:gd name="connsiteX1484" fmla="*/ 1767903 w 2151380"/>
                  <a:gd name="connsiteY1484" fmla="*/ 1695259 h 2151380"/>
                  <a:gd name="connsiteX1485" fmla="*/ 1763713 w 2151380"/>
                  <a:gd name="connsiteY1485" fmla="*/ 1699451 h 2151380"/>
                  <a:gd name="connsiteX1486" fmla="*/ 1770698 w 2151380"/>
                  <a:gd name="connsiteY1486" fmla="*/ 1700848 h 2151380"/>
                  <a:gd name="connsiteX1487" fmla="*/ 1776285 w 2151380"/>
                  <a:gd name="connsiteY1487" fmla="*/ 1705039 h 2151380"/>
                  <a:gd name="connsiteX1488" fmla="*/ 1780476 w 2151380"/>
                  <a:gd name="connsiteY1488" fmla="*/ 1710627 h 2151380"/>
                  <a:gd name="connsiteX1489" fmla="*/ 1783270 w 2151380"/>
                  <a:gd name="connsiteY1489" fmla="*/ 1713421 h 2151380"/>
                  <a:gd name="connsiteX1490" fmla="*/ 1788858 w 2151380"/>
                  <a:gd name="connsiteY1490" fmla="*/ 1716214 h 2151380"/>
                  <a:gd name="connsiteX1491" fmla="*/ 1793050 w 2151380"/>
                  <a:gd name="connsiteY1491" fmla="*/ 1719009 h 2151380"/>
                  <a:gd name="connsiteX1492" fmla="*/ 1795843 w 2151380"/>
                  <a:gd name="connsiteY1492" fmla="*/ 1723199 h 2151380"/>
                  <a:gd name="connsiteX1493" fmla="*/ 1801431 w 2151380"/>
                  <a:gd name="connsiteY1493" fmla="*/ 1728788 h 2151380"/>
                  <a:gd name="connsiteX1494" fmla="*/ 1784668 w 2151380"/>
                  <a:gd name="connsiteY1494" fmla="*/ 1730184 h 2151380"/>
                  <a:gd name="connsiteX1495" fmla="*/ 1795843 w 2151380"/>
                  <a:gd name="connsiteY1495" fmla="*/ 1677099 h 2151380"/>
                  <a:gd name="connsiteX1496" fmla="*/ 1783270 w 2151380"/>
                  <a:gd name="connsiteY1496" fmla="*/ 1672908 h 2151380"/>
                  <a:gd name="connsiteX1497" fmla="*/ 1781873 w 2151380"/>
                  <a:gd name="connsiteY1497" fmla="*/ 1663129 h 2151380"/>
                  <a:gd name="connsiteX1498" fmla="*/ 1781873 w 2151380"/>
                  <a:gd name="connsiteY1498" fmla="*/ 1657541 h 2151380"/>
                  <a:gd name="connsiteX1499" fmla="*/ 1787461 w 2151380"/>
                  <a:gd name="connsiteY1499" fmla="*/ 1653349 h 2151380"/>
                  <a:gd name="connsiteX1500" fmla="*/ 1788858 w 2151380"/>
                  <a:gd name="connsiteY1500" fmla="*/ 1646364 h 2151380"/>
                  <a:gd name="connsiteX1501" fmla="*/ 1795843 w 2151380"/>
                  <a:gd name="connsiteY1501" fmla="*/ 1626807 h 2151380"/>
                  <a:gd name="connsiteX1502" fmla="*/ 1798638 w 2151380"/>
                  <a:gd name="connsiteY1502" fmla="*/ 1619822 h 2151380"/>
                  <a:gd name="connsiteX1503" fmla="*/ 1798638 w 2151380"/>
                  <a:gd name="connsiteY1503" fmla="*/ 1626807 h 2151380"/>
                  <a:gd name="connsiteX1504" fmla="*/ 1798638 w 2151380"/>
                  <a:gd name="connsiteY1504" fmla="*/ 1633792 h 2151380"/>
                  <a:gd name="connsiteX1505" fmla="*/ 1795843 w 2151380"/>
                  <a:gd name="connsiteY1505" fmla="*/ 1643571 h 2151380"/>
                  <a:gd name="connsiteX1506" fmla="*/ 1794446 w 2151380"/>
                  <a:gd name="connsiteY1506" fmla="*/ 1651953 h 2151380"/>
                  <a:gd name="connsiteX1507" fmla="*/ 1800035 w 2151380"/>
                  <a:gd name="connsiteY1507" fmla="*/ 1668717 h 2151380"/>
                  <a:gd name="connsiteX1508" fmla="*/ 1802828 w 2151380"/>
                  <a:gd name="connsiteY1508" fmla="*/ 1674304 h 2151380"/>
                  <a:gd name="connsiteX1509" fmla="*/ 1795843 w 2151380"/>
                  <a:gd name="connsiteY1509" fmla="*/ 1677099 h 2151380"/>
                  <a:gd name="connsiteX1510" fmla="*/ 1801431 w 2151380"/>
                  <a:gd name="connsiteY1510" fmla="*/ 1601661 h 2151380"/>
                  <a:gd name="connsiteX1511" fmla="*/ 1807020 w 2151380"/>
                  <a:gd name="connsiteY1511" fmla="*/ 1597469 h 2151380"/>
                  <a:gd name="connsiteX1512" fmla="*/ 1812608 w 2151380"/>
                  <a:gd name="connsiteY1512" fmla="*/ 1593279 h 2151380"/>
                  <a:gd name="connsiteX1513" fmla="*/ 1823783 w 2151380"/>
                  <a:gd name="connsiteY1513" fmla="*/ 1591882 h 2151380"/>
                  <a:gd name="connsiteX1514" fmla="*/ 1823783 w 2151380"/>
                  <a:gd name="connsiteY1514" fmla="*/ 1604454 h 2151380"/>
                  <a:gd name="connsiteX1515" fmla="*/ 1825180 w 2151380"/>
                  <a:gd name="connsiteY1515" fmla="*/ 1622616 h 2151380"/>
                  <a:gd name="connsiteX1516" fmla="*/ 1825180 w 2151380"/>
                  <a:gd name="connsiteY1516" fmla="*/ 1635189 h 2151380"/>
                  <a:gd name="connsiteX1517" fmla="*/ 1820990 w 2151380"/>
                  <a:gd name="connsiteY1517" fmla="*/ 1639379 h 2151380"/>
                  <a:gd name="connsiteX1518" fmla="*/ 1819593 w 2151380"/>
                  <a:gd name="connsiteY1518" fmla="*/ 1642174 h 2151380"/>
                  <a:gd name="connsiteX1519" fmla="*/ 1816798 w 2151380"/>
                  <a:gd name="connsiteY1519" fmla="*/ 1643571 h 2151380"/>
                  <a:gd name="connsiteX1520" fmla="*/ 1814005 w 2151380"/>
                  <a:gd name="connsiteY1520" fmla="*/ 1644968 h 2151380"/>
                  <a:gd name="connsiteX1521" fmla="*/ 1812608 w 2151380"/>
                  <a:gd name="connsiteY1521" fmla="*/ 1637983 h 2151380"/>
                  <a:gd name="connsiteX1522" fmla="*/ 1811210 w 2151380"/>
                  <a:gd name="connsiteY1522" fmla="*/ 1632394 h 2151380"/>
                  <a:gd name="connsiteX1523" fmla="*/ 1812608 w 2151380"/>
                  <a:gd name="connsiteY1523" fmla="*/ 1643571 h 2151380"/>
                  <a:gd name="connsiteX1524" fmla="*/ 1811210 w 2151380"/>
                  <a:gd name="connsiteY1524" fmla="*/ 1644968 h 2151380"/>
                  <a:gd name="connsiteX1525" fmla="*/ 1808416 w 2151380"/>
                  <a:gd name="connsiteY1525" fmla="*/ 1632394 h 2151380"/>
                  <a:gd name="connsiteX1526" fmla="*/ 1808416 w 2151380"/>
                  <a:gd name="connsiteY1526" fmla="*/ 1619822 h 2151380"/>
                  <a:gd name="connsiteX1527" fmla="*/ 1807020 w 2151380"/>
                  <a:gd name="connsiteY1527" fmla="*/ 1615631 h 2151380"/>
                  <a:gd name="connsiteX1528" fmla="*/ 1805623 w 2151380"/>
                  <a:gd name="connsiteY1528" fmla="*/ 1610043 h 2151380"/>
                  <a:gd name="connsiteX1529" fmla="*/ 1802828 w 2151380"/>
                  <a:gd name="connsiteY1529" fmla="*/ 1605852 h 2151380"/>
                  <a:gd name="connsiteX1530" fmla="*/ 1801431 w 2151380"/>
                  <a:gd name="connsiteY1530" fmla="*/ 1601661 h 2151380"/>
                  <a:gd name="connsiteX1531" fmla="*/ 1910398 w 2151380"/>
                  <a:gd name="connsiteY1531" fmla="*/ 1706436 h 2151380"/>
                  <a:gd name="connsiteX1532" fmla="*/ 1902015 w 2151380"/>
                  <a:gd name="connsiteY1532" fmla="*/ 1723199 h 2151380"/>
                  <a:gd name="connsiteX1533" fmla="*/ 1890840 w 2151380"/>
                  <a:gd name="connsiteY1533" fmla="*/ 1738567 h 2151380"/>
                  <a:gd name="connsiteX1534" fmla="*/ 1885251 w 2151380"/>
                  <a:gd name="connsiteY1534" fmla="*/ 1744154 h 2151380"/>
                  <a:gd name="connsiteX1535" fmla="*/ 1879663 w 2151380"/>
                  <a:gd name="connsiteY1535" fmla="*/ 1748346 h 2151380"/>
                  <a:gd name="connsiteX1536" fmla="*/ 1875473 w 2151380"/>
                  <a:gd name="connsiteY1536" fmla="*/ 1752537 h 2151380"/>
                  <a:gd name="connsiteX1537" fmla="*/ 1874075 w 2151380"/>
                  <a:gd name="connsiteY1537" fmla="*/ 1756728 h 2151380"/>
                  <a:gd name="connsiteX1538" fmla="*/ 1868488 w 2151380"/>
                  <a:gd name="connsiteY1538" fmla="*/ 1763713 h 2151380"/>
                  <a:gd name="connsiteX1539" fmla="*/ 1868488 w 2151380"/>
                  <a:gd name="connsiteY1539" fmla="*/ 1763713 h 2151380"/>
                  <a:gd name="connsiteX1540" fmla="*/ 1867090 w 2151380"/>
                  <a:gd name="connsiteY1540" fmla="*/ 1765109 h 2151380"/>
                  <a:gd name="connsiteX1541" fmla="*/ 1868488 w 2151380"/>
                  <a:gd name="connsiteY1541" fmla="*/ 1765109 h 2151380"/>
                  <a:gd name="connsiteX1542" fmla="*/ 1862900 w 2151380"/>
                  <a:gd name="connsiteY1542" fmla="*/ 1769301 h 2151380"/>
                  <a:gd name="connsiteX1543" fmla="*/ 1864296 w 2151380"/>
                  <a:gd name="connsiteY1543" fmla="*/ 1769301 h 2151380"/>
                  <a:gd name="connsiteX1544" fmla="*/ 1860105 w 2151380"/>
                  <a:gd name="connsiteY1544" fmla="*/ 1773492 h 2151380"/>
                  <a:gd name="connsiteX1545" fmla="*/ 1857311 w 2151380"/>
                  <a:gd name="connsiteY1545" fmla="*/ 1776286 h 2151380"/>
                  <a:gd name="connsiteX1546" fmla="*/ 1855915 w 2151380"/>
                  <a:gd name="connsiteY1546" fmla="*/ 1774889 h 2151380"/>
                  <a:gd name="connsiteX1547" fmla="*/ 1854518 w 2151380"/>
                  <a:gd name="connsiteY1547" fmla="*/ 1770698 h 2151380"/>
                  <a:gd name="connsiteX1548" fmla="*/ 1853120 w 2151380"/>
                  <a:gd name="connsiteY1548" fmla="*/ 1766507 h 2151380"/>
                  <a:gd name="connsiteX1549" fmla="*/ 1847533 w 2151380"/>
                  <a:gd name="connsiteY1549" fmla="*/ 1765109 h 2151380"/>
                  <a:gd name="connsiteX1550" fmla="*/ 1851723 w 2151380"/>
                  <a:gd name="connsiteY1550" fmla="*/ 1759522 h 2151380"/>
                  <a:gd name="connsiteX1551" fmla="*/ 1854518 w 2151380"/>
                  <a:gd name="connsiteY1551" fmla="*/ 1753934 h 2151380"/>
                  <a:gd name="connsiteX1552" fmla="*/ 1862900 w 2151380"/>
                  <a:gd name="connsiteY1552" fmla="*/ 1746949 h 2151380"/>
                  <a:gd name="connsiteX1553" fmla="*/ 1878266 w 2151380"/>
                  <a:gd name="connsiteY1553" fmla="*/ 1724597 h 2151380"/>
                  <a:gd name="connsiteX1554" fmla="*/ 1886648 w 2151380"/>
                  <a:gd name="connsiteY1554" fmla="*/ 1705039 h 2151380"/>
                  <a:gd name="connsiteX1555" fmla="*/ 1881060 w 2151380"/>
                  <a:gd name="connsiteY1555" fmla="*/ 1686878 h 2151380"/>
                  <a:gd name="connsiteX1556" fmla="*/ 1876870 w 2151380"/>
                  <a:gd name="connsiteY1556" fmla="*/ 1681289 h 2151380"/>
                  <a:gd name="connsiteX1557" fmla="*/ 1874075 w 2151380"/>
                  <a:gd name="connsiteY1557" fmla="*/ 1677099 h 2151380"/>
                  <a:gd name="connsiteX1558" fmla="*/ 1858708 w 2151380"/>
                  <a:gd name="connsiteY1558" fmla="*/ 1663129 h 2151380"/>
                  <a:gd name="connsiteX1559" fmla="*/ 1854518 w 2151380"/>
                  <a:gd name="connsiteY1559" fmla="*/ 1660334 h 2151380"/>
                  <a:gd name="connsiteX1560" fmla="*/ 1851723 w 2151380"/>
                  <a:gd name="connsiteY1560" fmla="*/ 1663129 h 2151380"/>
                  <a:gd name="connsiteX1561" fmla="*/ 1843341 w 2151380"/>
                  <a:gd name="connsiteY1561" fmla="*/ 1674304 h 2151380"/>
                  <a:gd name="connsiteX1562" fmla="*/ 1844738 w 2151380"/>
                  <a:gd name="connsiteY1562" fmla="*/ 1682687 h 2151380"/>
                  <a:gd name="connsiteX1563" fmla="*/ 1843341 w 2151380"/>
                  <a:gd name="connsiteY1563" fmla="*/ 1686878 h 2151380"/>
                  <a:gd name="connsiteX1564" fmla="*/ 1839150 w 2151380"/>
                  <a:gd name="connsiteY1564" fmla="*/ 1689672 h 2151380"/>
                  <a:gd name="connsiteX1565" fmla="*/ 1837753 w 2151380"/>
                  <a:gd name="connsiteY1565" fmla="*/ 1692466 h 2151380"/>
                  <a:gd name="connsiteX1566" fmla="*/ 1834960 w 2151380"/>
                  <a:gd name="connsiteY1566" fmla="*/ 1695259 h 2151380"/>
                  <a:gd name="connsiteX1567" fmla="*/ 1834960 w 2151380"/>
                  <a:gd name="connsiteY1567" fmla="*/ 1698054 h 2151380"/>
                  <a:gd name="connsiteX1568" fmla="*/ 1833563 w 2151380"/>
                  <a:gd name="connsiteY1568" fmla="*/ 1699451 h 2151380"/>
                  <a:gd name="connsiteX1569" fmla="*/ 1832165 w 2151380"/>
                  <a:gd name="connsiteY1569" fmla="*/ 1702244 h 2151380"/>
                  <a:gd name="connsiteX1570" fmla="*/ 1829371 w 2151380"/>
                  <a:gd name="connsiteY1570" fmla="*/ 1709229 h 2151380"/>
                  <a:gd name="connsiteX1571" fmla="*/ 1816798 w 2151380"/>
                  <a:gd name="connsiteY1571" fmla="*/ 1713421 h 2151380"/>
                  <a:gd name="connsiteX1572" fmla="*/ 1807020 w 2151380"/>
                  <a:gd name="connsiteY1572" fmla="*/ 1702244 h 2151380"/>
                  <a:gd name="connsiteX1573" fmla="*/ 1804225 w 2151380"/>
                  <a:gd name="connsiteY1573" fmla="*/ 1692466 h 2151380"/>
                  <a:gd name="connsiteX1574" fmla="*/ 1807020 w 2151380"/>
                  <a:gd name="connsiteY1574" fmla="*/ 1688274 h 2151380"/>
                  <a:gd name="connsiteX1575" fmla="*/ 1814005 w 2151380"/>
                  <a:gd name="connsiteY1575" fmla="*/ 1684084 h 2151380"/>
                  <a:gd name="connsiteX1576" fmla="*/ 1818195 w 2151380"/>
                  <a:gd name="connsiteY1576" fmla="*/ 1677099 h 2151380"/>
                  <a:gd name="connsiteX1577" fmla="*/ 1820990 w 2151380"/>
                  <a:gd name="connsiteY1577" fmla="*/ 1674304 h 2151380"/>
                  <a:gd name="connsiteX1578" fmla="*/ 1822386 w 2151380"/>
                  <a:gd name="connsiteY1578" fmla="*/ 1667319 h 2151380"/>
                  <a:gd name="connsiteX1579" fmla="*/ 1823783 w 2151380"/>
                  <a:gd name="connsiteY1579" fmla="*/ 1663129 h 2151380"/>
                  <a:gd name="connsiteX1580" fmla="*/ 1822386 w 2151380"/>
                  <a:gd name="connsiteY1580" fmla="*/ 1663129 h 2151380"/>
                  <a:gd name="connsiteX1581" fmla="*/ 1829371 w 2151380"/>
                  <a:gd name="connsiteY1581" fmla="*/ 1653349 h 2151380"/>
                  <a:gd name="connsiteX1582" fmla="*/ 1826578 w 2151380"/>
                  <a:gd name="connsiteY1582" fmla="*/ 1650556 h 2151380"/>
                  <a:gd name="connsiteX1583" fmla="*/ 1815401 w 2151380"/>
                  <a:gd name="connsiteY1583" fmla="*/ 1654747 h 2151380"/>
                  <a:gd name="connsiteX1584" fmla="*/ 1811210 w 2151380"/>
                  <a:gd name="connsiteY1584" fmla="*/ 1656144 h 2151380"/>
                  <a:gd name="connsiteX1585" fmla="*/ 1808416 w 2151380"/>
                  <a:gd name="connsiteY1585" fmla="*/ 1656144 h 2151380"/>
                  <a:gd name="connsiteX1586" fmla="*/ 1811210 w 2151380"/>
                  <a:gd name="connsiteY1586" fmla="*/ 1651953 h 2151380"/>
                  <a:gd name="connsiteX1587" fmla="*/ 1815401 w 2151380"/>
                  <a:gd name="connsiteY1587" fmla="*/ 1649159 h 2151380"/>
                  <a:gd name="connsiteX1588" fmla="*/ 1823783 w 2151380"/>
                  <a:gd name="connsiteY1588" fmla="*/ 1640777 h 2151380"/>
                  <a:gd name="connsiteX1589" fmla="*/ 1830768 w 2151380"/>
                  <a:gd name="connsiteY1589" fmla="*/ 1633792 h 2151380"/>
                  <a:gd name="connsiteX1590" fmla="*/ 1836356 w 2151380"/>
                  <a:gd name="connsiteY1590" fmla="*/ 1630998 h 2151380"/>
                  <a:gd name="connsiteX1591" fmla="*/ 1839150 w 2151380"/>
                  <a:gd name="connsiteY1591" fmla="*/ 1625409 h 2151380"/>
                  <a:gd name="connsiteX1592" fmla="*/ 1844738 w 2151380"/>
                  <a:gd name="connsiteY1592" fmla="*/ 1618424 h 2151380"/>
                  <a:gd name="connsiteX1593" fmla="*/ 1861503 w 2151380"/>
                  <a:gd name="connsiteY1593" fmla="*/ 1600264 h 2151380"/>
                  <a:gd name="connsiteX1594" fmla="*/ 1867090 w 2151380"/>
                  <a:gd name="connsiteY1594" fmla="*/ 1596073 h 2151380"/>
                  <a:gd name="connsiteX1595" fmla="*/ 1868488 w 2151380"/>
                  <a:gd name="connsiteY1595" fmla="*/ 1600264 h 2151380"/>
                  <a:gd name="connsiteX1596" fmla="*/ 1872678 w 2151380"/>
                  <a:gd name="connsiteY1596" fmla="*/ 1605852 h 2151380"/>
                  <a:gd name="connsiteX1597" fmla="*/ 1878266 w 2151380"/>
                  <a:gd name="connsiteY1597" fmla="*/ 1607249 h 2151380"/>
                  <a:gd name="connsiteX1598" fmla="*/ 1878266 w 2151380"/>
                  <a:gd name="connsiteY1598" fmla="*/ 1610043 h 2151380"/>
                  <a:gd name="connsiteX1599" fmla="*/ 1875473 w 2151380"/>
                  <a:gd name="connsiteY1599" fmla="*/ 1614234 h 2151380"/>
                  <a:gd name="connsiteX1600" fmla="*/ 1869885 w 2151380"/>
                  <a:gd name="connsiteY1600" fmla="*/ 1619822 h 2151380"/>
                  <a:gd name="connsiteX1601" fmla="*/ 1862900 w 2151380"/>
                  <a:gd name="connsiteY1601" fmla="*/ 1629601 h 2151380"/>
                  <a:gd name="connsiteX1602" fmla="*/ 1861503 w 2151380"/>
                  <a:gd name="connsiteY1602" fmla="*/ 1635189 h 2151380"/>
                  <a:gd name="connsiteX1603" fmla="*/ 1867090 w 2151380"/>
                  <a:gd name="connsiteY1603" fmla="*/ 1639379 h 2151380"/>
                  <a:gd name="connsiteX1604" fmla="*/ 1872678 w 2151380"/>
                  <a:gd name="connsiteY1604" fmla="*/ 1643571 h 2151380"/>
                  <a:gd name="connsiteX1605" fmla="*/ 1879663 w 2151380"/>
                  <a:gd name="connsiteY1605" fmla="*/ 1649159 h 2151380"/>
                  <a:gd name="connsiteX1606" fmla="*/ 1892236 w 2151380"/>
                  <a:gd name="connsiteY1606" fmla="*/ 1660334 h 2151380"/>
                  <a:gd name="connsiteX1607" fmla="*/ 1895030 w 2151380"/>
                  <a:gd name="connsiteY1607" fmla="*/ 1665923 h 2151380"/>
                  <a:gd name="connsiteX1608" fmla="*/ 1900618 w 2151380"/>
                  <a:gd name="connsiteY1608" fmla="*/ 1670114 h 2151380"/>
                  <a:gd name="connsiteX1609" fmla="*/ 1909000 w 2151380"/>
                  <a:gd name="connsiteY1609" fmla="*/ 1684084 h 2151380"/>
                  <a:gd name="connsiteX1610" fmla="*/ 1911795 w 2151380"/>
                  <a:gd name="connsiteY1610" fmla="*/ 1689672 h 2151380"/>
                  <a:gd name="connsiteX1611" fmla="*/ 1914588 w 2151380"/>
                  <a:gd name="connsiteY1611" fmla="*/ 1693863 h 2151380"/>
                  <a:gd name="connsiteX1612" fmla="*/ 1910398 w 2151380"/>
                  <a:gd name="connsiteY1612" fmla="*/ 1706436 h 2151380"/>
                  <a:gd name="connsiteX1613" fmla="*/ 1915985 w 2151380"/>
                  <a:gd name="connsiteY1613" fmla="*/ 905954 h 2151380"/>
                  <a:gd name="connsiteX1614" fmla="*/ 1936940 w 2151380"/>
                  <a:gd name="connsiteY1614" fmla="*/ 901764 h 2151380"/>
                  <a:gd name="connsiteX1615" fmla="*/ 1939735 w 2151380"/>
                  <a:gd name="connsiteY1615" fmla="*/ 919924 h 2151380"/>
                  <a:gd name="connsiteX1616" fmla="*/ 2019363 w 2151380"/>
                  <a:gd name="connsiteY1616" fmla="*/ 907351 h 2151380"/>
                  <a:gd name="connsiteX1617" fmla="*/ 2016570 w 2151380"/>
                  <a:gd name="connsiteY1617" fmla="*/ 889191 h 2151380"/>
                  <a:gd name="connsiteX1618" fmla="*/ 2037525 w 2151380"/>
                  <a:gd name="connsiteY1618" fmla="*/ 886396 h 2151380"/>
                  <a:gd name="connsiteX1619" fmla="*/ 2048700 w 2151380"/>
                  <a:gd name="connsiteY1619" fmla="*/ 953453 h 2151380"/>
                  <a:gd name="connsiteX1620" fmla="*/ 2027745 w 2151380"/>
                  <a:gd name="connsiteY1620" fmla="*/ 956246 h 2151380"/>
                  <a:gd name="connsiteX1621" fmla="*/ 2024951 w 2151380"/>
                  <a:gd name="connsiteY1621" fmla="*/ 938086 h 2151380"/>
                  <a:gd name="connsiteX1622" fmla="*/ 1945323 w 2151380"/>
                  <a:gd name="connsiteY1622" fmla="*/ 950659 h 2151380"/>
                  <a:gd name="connsiteX1623" fmla="*/ 1948116 w 2151380"/>
                  <a:gd name="connsiteY1623" fmla="*/ 968819 h 2151380"/>
                  <a:gd name="connsiteX1624" fmla="*/ 1927161 w 2151380"/>
                  <a:gd name="connsiteY1624" fmla="*/ 971614 h 2151380"/>
                  <a:gd name="connsiteX1625" fmla="*/ 1915985 w 2151380"/>
                  <a:gd name="connsiteY1625" fmla="*/ 905954 h 2151380"/>
                  <a:gd name="connsiteX1626" fmla="*/ 2052891 w 2151380"/>
                  <a:gd name="connsiteY1626" fmla="*/ 1176973 h 2151380"/>
                  <a:gd name="connsiteX1627" fmla="*/ 2050098 w 2151380"/>
                  <a:gd name="connsiteY1627" fmla="*/ 1211898 h 2151380"/>
                  <a:gd name="connsiteX1628" fmla="*/ 1980248 w 2151380"/>
                  <a:gd name="connsiteY1628" fmla="*/ 1163003 h 2151380"/>
                  <a:gd name="connsiteX1629" fmla="*/ 1928558 w 2151380"/>
                  <a:gd name="connsiteY1629" fmla="*/ 1158812 h 2151380"/>
                  <a:gd name="connsiteX1630" fmla="*/ 1931353 w 2151380"/>
                  <a:gd name="connsiteY1630" fmla="*/ 1128078 h 2151380"/>
                  <a:gd name="connsiteX1631" fmla="*/ 1981645 w 2151380"/>
                  <a:gd name="connsiteY1631" fmla="*/ 1132269 h 2151380"/>
                  <a:gd name="connsiteX1632" fmla="*/ 2058480 w 2151380"/>
                  <a:gd name="connsiteY1632" fmla="*/ 1094549 h 2151380"/>
                  <a:gd name="connsiteX1633" fmla="*/ 2055685 w 2151380"/>
                  <a:gd name="connsiteY1633" fmla="*/ 1129474 h 2151380"/>
                  <a:gd name="connsiteX1634" fmla="*/ 2009585 w 2151380"/>
                  <a:gd name="connsiteY1634" fmla="*/ 1150429 h 2151380"/>
                  <a:gd name="connsiteX1635" fmla="*/ 2052891 w 2151380"/>
                  <a:gd name="connsiteY1635" fmla="*/ 1176973 h 2151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</a:cxnLst>
                <a:rect l="l" t="t" r="r" b="b"/>
                <a:pathLst>
                  <a:path w="2151380" h="2151380">
                    <a:moveTo>
                      <a:pt x="1076388" y="10478"/>
                    </a:moveTo>
                    <a:cubicBezTo>
                      <a:pt x="488251" y="10478"/>
                      <a:pt x="10478" y="488251"/>
                      <a:pt x="10478" y="1076389"/>
                    </a:cubicBezTo>
                    <a:cubicBezTo>
                      <a:pt x="10478" y="1664526"/>
                      <a:pt x="488251" y="2142299"/>
                      <a:pt x="1076388" y="2142299"/>
                    </a:cubicBezTo>
                    <a:cubicBezTo>
                      <a:pt x="1664525" y="2142299"/>
                      <a:pt x="2142300" y="1664526"/>
                      <a:pt x="2142300" y="1076389"/>
                    </a:cubicBezTo>
                    <a:cubicBezTo>
                      <a:pt x="2142300" y="488251"/>
                      <a:pt x="1665923" y="10478"/>
                      <a:pt x="1076388" y="10478"/>
                    </a:cubicBezTo>
                    <a:close/>
                    <a:moveTo>
                      <a:pt x="2058480" y="1079183"/>
                    </a:moveTo>
                    <a:lnTo>
                      <a:pt x="2034730" y="1080579"/>
                    </a:lnTo>
                    <a:lnTo>
                      <a:pt x="2033333" y="1044258"/>
                    </a:lnTo>
                    <a:lnTo>
                      <a:pt x="1932750" y="1049846"/>
                    </a:lnTo>
                    <a:lnTo>
                      <a:pt x="1931353" y="1019111"/>
                    </a:lnTo>
                    <a:lnTo>
                      <a:pt x="2031936" y="1013524"/>
                    </a:lnTo>
                    <a:lnTo>
                      <a:pt x="2030540" y="977201"/>
                    </a:lnTo>
                    <a:lnTo>
                      <a:pt x="2054288" y="975804"/>
                    </a:lnTo>
                    <a:lnTo>
                      <a:pt x="2058480" y="1079183"/>
                    </a:lnTo>
                    <a:close/>
                    <a:moveTo>
                      <a:pt x="2024951" y="815149"/>
                    </a:moveTo>
                    <a:cubicBezTo>
                      <a:pt x="2026348" y="822134"/>
                      <a:pt x="2027745" y="829119"/>
                      <a:pt x="2029143" y="837501"/>
                    </a:cubicBezTo>
                    <a:cubicBezTo>
                      <a:pt x="2029143" y="844486"/>
                      <a:pt x="2029143" y="851471"/>
                      <a:pt x="2029143" y="858456"/>
                    </a:cubicBezTo>
                    <a:lnTo>
                      <a:pt x="2001203" y="865441"/>
                    </a:lnTo>
                    <a:lnTo>
                      <a:pt x="1999805" y="862648"/>
                    </a:lnTo>
                    <a:cubicBezTo>
                      <a:pt x="2002600" y="857059"/>
                      <a:pt x="2003996" y="850074"/>
                      <a:pt x="2005393" y="843089"/>
                    </a:cubicBezTo>
                    <a:cubicBezTo>
                      <a:pt x="2006790" y="836104"/>
                      <a:pt x="2005393" y="829119"/>
                      <a:pt x="2003996" y="822134"/>
                    </a:cubicBezTo>
                    <a:cubicBezTo>
                      <a:pt x="2002600" y="819341"/>
                      <a:pt x="2002600" y="816546"/>
                      <a:pt x="2001203" y="815149"/>
                    </a:cubicBezTo>
                    <a:cubicBezTo>
                      <a:pt x="1999805" y="813753"/>
                      <a:pt x="1998408" y="810959"/>
                      <a:pt x="1997011" y="809561"/>
                    </a:cubicBezTo>
                    <a:cubicBezTo>
                      <a:pt x="1995615" y="808164"/>
                      <a:pt x="1994218" y="806768"/>
                      <a:pt x="1991423" y="805371"/>
                    </a:cubicBezTo>
                    <a:cubicBezTo>
                      <a:pt x="1990026" y="803974"/>
                      <a:pt x="1987233" y="803974"/>
                      <a:pt x="1985835" y="805371"/>
                    </a:cubicBezTo>
                    <a:cubicBezTo>
                      <a:pt x="1983041" y="806768"/>
                      <a:pt x="1980248" y="808164"/>
                      <a:pt x="1978850" y="810959"/>
                    </a:cubicBezTo>
                    <a:cubicBezTo>
                      <a:pt x="1977453" y="813753"/>
                      <a:pt x="1977453" y="817944"/>
                      <a:pt x="1977453" y="824929"/>
                    </a:cubicBezTo>
                    <a:cubicBezTo>
                      <a:pt x="1977453" y="829119"/>
                      <a:pt x="1977453" y="833311"/>
                      <a:pt x="1977453" y="837501"/>
                    </a:cubicBezTo>
                    <a:cubicBezTo>
                      <a:pt x="1977453" y="841693"/>
                      <a:pt x="1977453" y="845884"/>
                      <a:pt x="1977453" y="850074"/>
                    </a:cubicBezTo>
                    <a:cubicBezTo>
                      <a:pt x="1977453" y="859854"/>
                      <a:pt x="1974660" y="866839"/>
                      <a:pt x="1970468" y="872426"/>
                    </a:cubicBezTo>
                    <a:cubicBezTo>
                      <a:pt x="1966278" y="878014"/>
                      <a:pt x="1960690" y="882206"/>
                      <a:pt x="1952308" y="883603"/>
                    </a:cubicBezTo>
                    <a:cubicBezTo>
                      <a:pt x="1939735" y="886396"/>
                      <a:pt x="1929955" y="884999"/>
                      <a:pt x="1920176" y="878014"/>
                    </a:cubicBezTo>
                    <a:cubicBezTo>
                      <a:pt x="1910398" y="871029"/>
                      <a:pt x="1903413" y="858456"/>
                      <a:pt x="1899221" y="843089"/>
                    </a:cubicBezTo>
                    <a:cubicBezTo>
                      <a:pt x="1896428" y="833311"/>
                      <a:pt x="1895030" y="824929"/>
                      <a:pt x="1895030" y="817944"/>
                    </a:cubicBezTo>
                    <a:cubicBezTo>
                      <a:pt x="1895030" y="810959"/>
                      <a:pt x="1895030" y="803974"/>
                      <a:pt x="1896428" y="796989"/>
                    </a:cubicBezTo>
                    <a:lnTo>
                      <a:pt x="1924368" y="788606"/>
                    </a:lnTo>
                    <a:lnTo>
                      <a:pt x="1925765" y="791401"/>
                    </a:lnTo>
                    <a:cubicBezTo>
                      <a:pt x="1922970" y="798386"/>
                      <a:pt x="1920176" y="806768"/>
                      <a:pt x="1920176" y="815149"/>
                    </a:cubicBezTo>
                    <a:cubicBezTo>
                      <a:pt x="1918780" y="823531"/>
                      <a:pt x="1920176" y="830516"/>
                      <a:pt x="1921573" y="837501"/>
                    </a:cubicBezTo>
                    <a:cubicBezTo>
                      <a:pt x="1921573" y="838899"/>
                      <a:pt x="1922970" y="841693"/>
                      <a:pt x="1924368" y="844486"/>
                    </a:cubicBezTo>
                    <a:cubicBezTo>
                      <a:pt x="1925765" y="847281"/>
                      <a:pt x="1927161" y="848678"/>
                      <a:pt x="1928558" y="851471"/>
                    </a:cubicBezTo>
                    <a:cubicBezTo>
                      <a:pt x="1929955" y="852869"/>
                      <a:pt x="1931353" y="854266"/>
                      <a:pt x="1934146" y="855663"/>
                    </a:cubicBezTo>
                    <a:cubicBezTo>
                      <a:pt x="1935543" y="857059"/>
                      <a:pt x="1938338" y="857059"/>
                      <a:pt x="1941131" y="855663"/>
                    </a:cubicBezTo>
                    <a:cubicBezTo>
                      <a:pt x="1943925" y="854266"/>
                      <a:pt x="1946720" y="852869"/>
                      <a:pt x="1948116" y="850074"/>
                    </a:cubicBezTo>
                    <a:cubicBezTo>
                      <a:pt x="1949513" y="847281"/>
                      <a:pt x="1949513" y="844486"/>
                      <a:pt x="1949513" y="840296"/>
                    </a:cubicBezTo>
                    <a:cubicBezTo>
                      <a:pt x="1949513" y="836104"/>
                      <a:pt x="1949513" y="831914"/>
                      <a:pt x="1949513" y="826326"/>
                    </a:cubicBezTo>
                    <a:cubicBezTo>
                      <a:pt x="1949513" y="820738"/>
                      <a:pt x="1949513" y="816546"/>
                      <a:pt x="1949513" y="812356"/>
                    </a:cubicBezTo>
                    <a:cubicBezTo>
                      <a:pt x="1949513" y="802576"/>
                      <a:pt x="1952308" y="794194"/>
                      <a:pt x="1956498" y="788606"/>
                    </a:cubicBezTo>
                    <a:cubicBezTo>
                      <a:pt x="1960690" y="783019"/>
                      <a:pt x="1967675" y="778828"/>
                      <a:pt x="1976056" y="776034"/>
                    </a:cubicBezTo>
                    <a:cubicBezTo>
                      <a:pt x="1987233" y="773239"/>
                      <a:pt x="1998408" y="774636"/>
                      <a:pt x="2006790" y="783019"/>
                    </a:cubicBezTo>
                    <a:cubicBezTo>
                      <a:pt x="2013775" y="790004"/>
                      <a:pt x="2020760" y="801179"/>
                      <a:pt x="2024951" y="815149"/>
                    </a:cubicBezTo>
                    <a:close/>
                    <a:moveTo>
                      <a:pt x="1976056" y="686626"/>
                    </a:moveTo>
                    <a:cubicBezTo>
                      <a:pt x="1978850" y="693611"/>
                      <a:pt x="1980248" y="699199"/>
                      <a:pt x="1981645" y="703389"/>
                    </a:cubicBezTo>
                    <a:cubicBezTo>
                      <a:pt x="1983041" y="708978"/>
                      <a:pt x="1983041" y="713169"/>
                      <a:pt x="1983041" y="718756"/>
                    </a:cubicBezTo>
                    <a:cubicBezTo>
                      <a:pt x="1981645" y="724344"/>
                      <a:pt x="1980248" y="728536"/>
                      <a:pt x="1977453" y="732726"/>
                    </a:cubicBezTo>
                    <a:cubicBezTo>
                      <a:pt x="1974660" y="736918"/>
                      <a:pt x="1970468" y="739711"/>
                      <a:pt x="1963483" y="742506"/>
                    </a:cubicBezTo>
                    <a:cubicBezTo>
                      <a:pt x="1955101" y="746696"/>
                      <a:pt x="1946720" y="748094"/>
                      <a:pt x="1939735" y="745299"/>
                    </a:cubicBezTo>
                    <a:cubicBezTo>
                      <a:pt x="1932750" y="743903"/>
                      <a:pt x="1925765" y="739711"/>
                      <a:pt x="1920176" y="735521"/>
                    </a:cubicBezTo>
                    <a:lnTo>
                      <a:pt x="1888045" y="795591"/>
                    </a:lnTo>
                    <a:lnTo>
                      <a:pt x="1872678" y="760666"/>
                    </a:lnTo>
                    <a:lnTo>
                      <a:pt x="1900618" y="710374"/>
                    </a:lnTo>
                    <a:lnTo>
                      <a:pt x="1896428" y="700596"/>
                    </a:lnTo>
                    <a:lnTo>
                      <a:pt x="1854518" y="718756"/>
                    </a:lnTo>
                    <a:lnTo>
                      <a:pt x="1841945" y="690816"/>
                    </a:lnTo>
                    <a:lnTo>
                      <a:pt x="1956498" y="640524"/>
                    </a:lnTo>
                    <a:lnTo>
                      <a:pt x="1976056" y="686626"/>
                    </a:lnTo>
                    <a:close/>
                    <a:moveTo>
                      <a:pt x="1938338" y="606996"/>
                    </a:moveTo>
                    <a:lnTo>
                      <a:pt x="1917383" y="619569"/>
                    </a:lnTo>
                    <a:lnTo>
                      <a:pt x="1889443" y="573469"/>
                    </a:lnTo>
                    <a:lnTo>
                      <a:pt x="1871281" y="584644"/>
                    </a:lnTo>
                    <a:lnTo>
                      <a:pt x="1896428" y="626554"/>
                    </a:lnTo>
                    <a:lnTo>
                      <a:pt x="1875473" y="639128"/>
                    </a:lnTo>
                    <a:lnTo>
                      <a:pt x="1850326" y="597218"/>
                    </a:lnTo>
                    <a:lnTo>
                      <a:pt x="1823783" y="613981"/>
                    </a:lnTo>
                    <a:lnTo>
                      <a:pt x="1851723" y="660083"/>
                    </a:lnTo>
                    <a:lnTo>
                      <a:pt x="1830768" y="672656"/>
                    </a:lnTo>
                    <a:lnTo>
                      <a:pt x="1787461" y="600011"/>
                    </a:lnTo>
                    <a:lnTo>
                      <a:pt x="1893633" y="535749"/>
                    </a:lnTo>
                    <a:lnTo>
                      <a:pt x="1938338" y="606996"/>
                    </a:lnTo>
                    <a:close/>
                    <a:moveTo>
                      <a:pt x="1826578" y="443548"/>
                    </a:moveTo>
                    <a:lnTo>
                      <a:pt x="1777683" y="517589"/>
                    </a:lnTo>
                    <a:lnTo>
                      <a:pt x="1860105" y="485458"/>
                    </a:lnTo>
                    <a:lnTo>
                      <a:pt x="1879663" y="510604"/>
                    </a:lnTo>
                    <a:lnTo>
                      <a:pt x="1755330" y="555308"/>
                    </a:lnTo>
                    <a:lnTo>
                      <a:pt x="1734375" y="530161"/>
                    </a:lnTo>
                    <a:lnTo>
                      <a:pt x="1805623" y="418401"/>
                    </a:lnTo>
                    <a:lnTo>
                      <a:pt x="1826578" y="443548"/>
                    </a:lnTo>
                    <a:close/>
                    <a:moveTo>
                      <a:pt x="1742758" y="356934"/>
                    </a:moveTo>
                    <a:lnTo>
                      <a:pt x="1790255" y="404431"/>
                    </a:lnTo>
                    <a:lnTo>
                      <a:pt x="1774888" y="419799"/>
                    </a:lnTo>
                    <a:lnTo>
                      <a:pt x="1762315" y="407226"/>
                    </a:lnTo>
                    <a:lnTo>
                      <a:pt x="1705038" y="464503"/>
                    </a:lnTo>
                    <a:lnTo>
                      <a:pt x="1717611" y="477076"/>
                    </a:lnTo>
                    <a:lnTo>
                      <a:pt x="1702245" y="492443"/>
                    </a:lnTo>
                    <a:lnTo>
                      <a:pt x="1654746" y="444944"/>
                    </a:lnTo>
                    <a:lnTo>
                      <a:pt x="1670113" y="429578"/>
                    </a:lnTo>
                    <a:lnTo>
                      <a:pt x="1682686" y="442151"/>
                    </a:lnTo>
                    <a:lnTo>
                      <a:pt x="1739963" y="384874"/>
                    </a:lnTo>
                    <a:lnTo>
                      <a:pt x="1727390" y="372301"/>
                    </a:lnTo>
                    <a:lnTo>
                      <a:pt x="1742758" y="356934"/>
                    </a:lnTo>
                    <a:close/>
                    <a:moveTo>
                      <a:pt x="1663128" y="289878"/>
                    </a:moveTo>
                    <a:lnTo>
                      <a:pt x="1650555" y="370904"/>
                    </a:lnTo>
                    <a:lnTo>
                      <a:pt x="1693863" y="313626"/>
                    </a:lnTo>
                    <a:lnTo>
                      <a:pt x="1716215" y="331788"/>
                    </a:lnTo>
                    <a:lnTo>
                      <a:pt x="1640776" y="430974"/>
                    </a:lnTo>
                    <a:lnTo>
                      <a:pt x="1617028" y="412814"/>
                    </a:lnTo>
                    <a:lnTo>
                      <a:pt x="1632395" y="315024"/>
                    </a:lnTo>
                    <a:lnTo>
                      <a:pt x="1579308" y="383476"/>
                    </a:lnTo>
                    <a:lnTo>
                      <a:pt x="1556956" y="365316"/>
                    </a:lnTo>
                    <a:lnTo>
                      <a:pt x="1632395" y="266129"/>
                    </a:lnTo>
                    <a:lnTo>
                      <a:pt x="1663128" y="289878"/>
                    </a:lnTo>
                    <a:close/>
                    <a:moveTo>
                      <a:pt x="1466151" y="261938"/>
                    </a:moveTo>
                    <a:lnTo>
                      <a:pt x="1505268" y="192088"/>
                    </a:lnTo>
                    <a:lnTo>
                      <a:pt x="1533208" y="207455"/>
                    </a:lnTo>
                    <a:lnTo>
                      <a:pt x="1495488" y="275908"/>
                    </a:lnTo>
                    <a:cubicBezTo>
                      <a:pt x="1491298" y="282893"/>
                      <a:pt x="1489900" y="289878"/>
                      <a:pt x="1489900" y="295466"/>
                    </a:cubicBezTo>
                    <a:cubicBezTo>
                      <a:pt x="1491298" y="301054"/>
                      <a:pt x="1494091" y="305245"/>
                      <a:pt x="1501076" y="309436"/>
                    </a:cubicBezTo>
                    <a:cubicBezTo>
                      <a:pt x="1508061" y="312230"/>
                      <a:pt x="1513650" y="313626"/>
                      <a:pt x="1517840" y="312230"/>
                    </a:cubicBezTo>
                    <a:cubicBezTo>
                      <a:pt x="1523428" y="310833"/>
                      <a:pt x="1527620" y="305245"/>
                      <a:pt x="1531810" y="296863"/>
                    </a:cubicBezTo>
                    <a:lnTo>
                      <a:pt x="1569530" y="228410"/>
                    </a:lnTo>
                    <a:lnTo>
                      <a:pt x="1597470" y="243776"/>
                    </a:lnTo>
                    <a:lnTo>
                      <a:pt x="1558353" y="313626"/>
                    </a:lnTo>
                    <a:cubicBezTo>
                      <a:pt x="1551368" y="327596"/>
                      <a:pt x="1541590" y="335979"/>
                      <a:pt x="1529016" y="338773"/>
                    </a:cubicBezTo>
                    <a:cubicBezTo>
                      <a:pt x="1517840" y="341566"/>
                      <a:pt x="1503870" y="338773"/>
                      <a:pt x="1488503" y="330391"/>
                    </a:cubicBezTo>
                    <a:cubicBezTo>
                      <a:pt x="1474533" y="322009"/>
                      <a:pt x="1464755" y="312230"/>
                      <a:pt x="1460563" y="301054"/>
                    </a:cubicBezTo>
                    <a:cubicBezTo>
                      <a:pt x="1456373" y="288481"/>
                      <a:pt x="1457770" y="275908"/>
                      <a:pt x="1466151" y="261938"/>
                    </a:cubicBezTo>
                    <a:close/>
                    <a:moveTo>
                      <a:pt x="1347406" y="133414"/>
                    </a:moveTo>
                    <a:lnTo>
                      <a:pt x="1357185" y="183706"/>
                    </a:lnTo>
                    <a:lnTo>
                      <a:pt x="1393508" y="148781"/>
                    </a:lnTo>
                    <a:lnTo>
                      <a:pt x="1427035" y="158560"/>
                    </a:lnTo>
                    <a:lnTo>
                      <a:pt x="1364170" y="214440"/>
                    </a:lnTo>
                    <a:lnTo>
                      <a:pt x="1348803" y="264731"/>
                    </a:lnTo>
                    <a:lnTo>
                      <a:pt x="1319466" y="254953"/>
                    </a:lnTo>
                    <a:lnTo>
                      <a:pt x="1334833" y="206058"/>
                    </a:lnTo>
                    <a:lnTo>
                      <a:pt x="1315275" y="122238"/>
                    </a:lnTo>
                    <a:lnTo>
                      <a:pt x="1347406" y="133414"/>
                    </a:lnTo>
                    <a:close/>
                    <a:moveTo>
                      <a:pt x="1188148" y="101283"/>
                    </a:moveTo>
                    <a:lnTo>
                      <a:pt x="1237043" y="109665"/>
                    </a:lnTo>
                    <a:cubicBezTo>
                      <a:pt x="1244028" y="111061"/>
                      <a:pt x="1249616" y="112459"/>
                      <a:pt x="1255205" y="113856"/>
                    </a:cubicBezTo>
                    <a:cubicBezTo>
                      <a:pt x="1260793" y="115253"/>
                      <a:pt x="1264983" y="118046"/>
                      <a:pt x="1267778" y="120841"/>
                    </a:cubicBezTo>
                    <a:cubicBezTo>
                      <a:pt x="1271968" y="125031"/>
                      <a:pt x="1274763" y="127826"/>
                      <a:pt x="1276160" y="133414"/>
                    </a:cubicBezTo>
                    <a:cubicBezTo>
                      <a:pt x="1277556" y="137605"/>
                      <a:pt x="1278953" y="144590"/>
                      <a:pt x="1277556" y="150178"/>
                    </a:cubicBezTo>
                    <a:cubicBezTo>
                      <a:pt x="1276160" y="159956"/>
                      <a:pt x="1271968" y="166941"/>
                      <a:pt x="1267778" y="172530"/>
                    </a:cubicBezTo>
                    <a:cubicBezTo>
                      <a:pt x="1262190" y="178118"/>
                      <a:pt x="1256601" y="180911"/>
                      <a:pt x="1248220" y="183706"/>
                    </a:cubicBezTo>
                    <a:lnTo>
                      <a:pt x="1281748" y="242380"/>
                    </a:lnTo>
                    <a:lnTo>
                      <a:pt x="1244028" y="236791"/>
                    </a:lnTo>
                    <a:lnTo>
                      <a:pt x="1217485" y="186500"/>
                    </a:lnTo>
                    <a:lnTo>
                      <a:pt x="1206310" y="185103"/>
                    </a:lnTo>
                    <a:lnTo>
                      <a:pt x="1199325" y="229806"/>
                    </a:lnTo>
                    <a:lnTo>
                      <a:pt x="1168590" y="224219"/>
                    </a:lnTo>
                    <a:lnTo>
                      <a:pt x="1188148" y="101283"/>
                    </a:lnTo>
                    <a:close/>
                    <a:moveTo>
                      <a:pt x="1052640" y="95695"/>
                    </a:moveTo>
                    <a:lnTo>
                      <a:pt x="1157415" y="98489"/>
                    </a:lnTo>
                    <a:lnTo>
                      <a:pt x="1157415" y="122238"/>
                    </a:lnTo>
                    <a:lnTo>
                      <a:pt x="1121093" y="120841"/>
                    </a:lnTo>
                    <a:lnTo>
                      <a:pt x="1118298" y="221425"/>
                    </a:lnTo>
                    <a:lnTo>
                      <a:pt x="1087565" y="220028"/>
                    </a:lnTo>
                    <a:lnTo>
                      <a:pt x="1090358" y="119444"/>
                    </a:lnTo>
                    <a:lnTo>
                      <a:pt x="1054036" y="118046"/>
                    </a:lnTo>
                    <a:lnTo>
                      <a:pt x="1052640" y="95695"/>
                    </a:lnTo>
                    <a:close/>
                    <a:moveTo>
                      <a:pt x="952055" y="112459"/>
                    </a:moveTo>
                    <a:cubicBezTo>
                      <a:pt x="961835" y="104076"/>
                      <a:pt x="973010" y="99886"/>
                      <a:pt x="988378" y="98489"/>
                    </a:cubicBezTo>
                    <a:cubicBezTo>
                      <a:pt x="995363" y="98489"/>
                      <a:pt x="1003745" y="98489"/>
                      <a:pt x="1010730" y="98489"/>
                    </a:cubicBezTo>
                    <a:cubicBezTo>
                      <a:pt x="1017715" y="99886"/>
                      <a:pt x="1024700" y="101283"/>
                      <a:pt x="1030288" y="102680"/>
                    </a:cubicBezTo>
                    <a:lnTo>
                      <a:pt x="1033081" y="130620"/>
                    </a:lnTo>
                    <a:lnTo>
                      <a:pt x="1030288" y="130620"/>
                    </a:lnTo>
                    <a:cubicBezTo>
                      <a:pt x="1024700" y="126429"/>
                      <a:pt x="1019111" y="123635"/>
                      <a:pt x="1012126" y="122238"/>
                    </a:cubicBezTo>
                    <a:cubicBezTo>
                      <a:pt x="1005141" y="120841"/>
                      <a:pt x="998156" y="119444"/>
                      <a:pt x="991171" y="119444"/>
                    </a:cubicBezTo>
                    <a:cubicBezTo>
                      <a:pt x="988378" y="119444"/>
                      <a:pt x="985583" y="119444"/>
                      <a:pt x="984186" y="120841"/>
                    </a:cubicBezTo>
                    <a:cubicBezTo>
                      <a:pt x="981393" y="120841"/>
                      <a:pt x="979995" y="122238"/>
                      <a:pt x="977201" y="123635"/>
                    </a:cubicBezTo>
                    <a:cubicBezTo>
                      <a:pt x="975805" y="125031"/>
                      <a:pt x="974408" y="126429"/>
                      <a:pt x="973010" y="127826"/>
                    </a:cubicBezTo>
                    <a:cubicBezTo>
                      <a:pt x="971613" y="129223"/>
                      <a:pt x="971613" y="132016"/>
                      <a:pt x="971613" y="133414"/>
                    </a:cubicBezTo>
                    <a:cubicBezTo>
                      <a:pt x="971613" y="136208"/>
                      <a:pt x="973010" y="139001"/>
                      <a:pt x="975805" y="140399"/>
                    </a:cubicBezTo>
                    <a:cubicBezTo>
                      <a:pt x="978598" y="141796"/>
                      <a:pt x="982790" y="143193"/>
                      <a:pt x="989775" y="144590"/>
                    </a:cubicBezTo>
                    <a:cubicBezTo>
                      <a:pt x="993965" y="144590"/>
                      <a:pt x="998156" y="145986"/>
                      <a:pt x="1002348" y="145986"/>
                    </a:cubicBezTo>
                    <a:cubicBezTo>
                      <a:pt x="1006538" y="145986"/>
                      <a:pt x="1010730" y="147384"/>
                      <a:pt x="1014920" y="148781"/>
                    </a:cubicBezTo>
                    <a:cubicBezTo>
                      <a:pt x="1023303" y="151575"/>
                      <a:pt x="1030288" y="154369"/>
                      <a:pt x="1035875" y="159956"/>
                    </a:cubicBezTo>
                    <a:cubicBezTo>
                      <a:pt x="1040066" y="164148"/>
                      <a:pt x="1042860" y="171133"/>
                      <a:pt x="1044258" y="179515"/>
                    </a:cubicBezTo>
                    <a:cubicBezTo>
                      <a:pt x="1045655" y="192088"/>
                      <a:pt x="1041463" y="201866"/>
                      <a:pt x="1033081" y="210249"/>
                    </a:cubicBezTo>
                    <a:cubicBezTo>
                      <a:pt x="1024700" y="218631"/>
                      <a:pt x="1010730" y="224219"/>
                      <a:pt x="995363" y="225616"/>
                    </a:cubicBezTo>
                    <a:cubicBezTo>
                      <a:pt x="985583" y="227013"/>
                      <a:pt x="977201" y="227013"/>
                      <a:pt x="970216" y="225616"/>
                    </a:cubicBezTo>
                    <a:cubicBezTo>
                      <a:pt x="963231" y="224219"/>
                      <a:pt x="956246" y="222821"/>
                      <a:pt x="949261" y="220028"/>
                    </a:cubicBezTo>
                    <a:lnTo>
                      <a:pt x="946468" y="190691"/>
                    </a:lnTo>
                    <a:lnTo>
                      <a:pt x="949261" y="190691"/>
                    </a:lnTo>
                    <a:cubicBezTo>
                      <a:pt x="956246" y="194881"/>
                      <a:pt x="963231" y="199073"/>
                      <a:pt x="971613" y="200470"/>
                    </a:cubicBezTo>
                    <a:cubicBezTo>
                      <a:pt x="979995" y="203264"/>
                      <a:pt x="986980" y="203264"/>
                      <a:pt x="993965" y="203264"/>
                    </a:cubicBezTo>
                    <a:cubicBezTo>
                      <a:pt x="995363" y="203264"/>
                      <a:pt x="998156" y="203264"/>
                      <a:pt x="1000950" y="201866"/>
                    </a:cubicBezTo>
                    <a:cubicBezTo>
                      <a:pt x="1003745" y="201866"/>
                      <a:pt x="1006538" y="200470"/>
                      <a:pt x="1007935" y="199073"/>
                    </a:cubicBezTo>
                    <a:cubicBezTo>
                      <a:pt x="1009333" y="197676"/>
                      <a:pt x="1012126" y="196279"/>
                      <a:pt x="1013523" y="194881"/>
                    </a:cubicBezTo>
                    <a:cubicBezTo>
                      <a:pt x="1014920" y="193485"/>
                      <a:pt x="1014920" y="190691"/>
                      <a:pt x="1014920" y="187896"/>
                    </a:cubicBezTo>
                    <a:cubicBezTo>
                      <a:pt x="1014920" y="185103"/>
                      <a:pt x="1013523" y="182309"/>
                      <a:pt x="1010730" y="180911"/>
                    </a:cubicBezTo>
                    <a:cubicBezTo>
                      <a:pt x="1007935" y="179515"/>
                      <a:pt x="1005141" y="178118"/>
                      <a:pt x="1000950" y="178118"/>
                    </a:cubicBezTo>
                    <a:cubicBezTo>
                      <a:pt x="996760" y="176721"/>
                      <a:pt x="992568" y="176721"/>
                      <a:pt x="986980" y="176721"/>
                    </a:cubicBezTo>
                    <a:cubicBezTo>
                      <a:pt x="981393" y="176721"/>
                      <a:pt x="977201" y="175324"/>
                      <a:pt x="973010" y="173926"/>
                    </a:cubicBezTo>
                    <a:cubicBezTo>
                      <a:pt x="963231" y="171133"/>
                      <a:pt x="956246" y="166941"/>
                      <a:pt x="950658" y="162751"/>
                    </a:cubicBezTo>
                    <a:cubicBezTo>
                      <a:pt x="946468" y="157163"/>
                      <a:pt x="943673" y="150178"/>
                      <a:pt x="942276" y="141796"/>
                    </a:cubicBezTo>
                    <a:cubicBezTo>
                      <a:pt x="938085" y="130620"/>
                      <a:pt x="942276" y="120841"/>
                      <a:pt x="952055" y="112459"/>
                    </a:cubicBezTo>
                    <a:close/>
                    <a:moveTo>
                      <a:pt x="905955" y="109665"/>
                    </a:moveTo>
                    <a:lnTo>
                      <a:pt x="911543" y="133414"/>
                    </a:lnTo>
                    <a:lnTo>
                      <a:pt x="859853" y="144590"/>
                    </a:lnTo>
                    <a:lnTo>
                      <a:pt x="864045" y="165545"/>
                    </a:lnTo>
                    <a:lnTo>
                      <a:pt x="911543" y="154369"/>
                    </a:lnTo>
                    <a:lnTo>
                      <a:pt x="917130" y="178118"/>
                    </a:lnTo>
                    <a:lnTo>
                      <a:pt x="868235" y="189294"/>
                    </a:lnTo>
                    <a:lnTo>
                      <a:pt x="875220" y="220028"/>
                    </a:lnTo>
                    <a:lnTo>
                      <a:pt x="926910" y="208851"/>
                    </a:lnTo>
                    <a:lnTo>
                      <a:pt x="932498" y="232601"/>
                    </a:lnTo>
                    <a:lnTo>
                      <a:pt x="850075" y="250761"/>
                    </a:lnTo>
                    <a:lnTo>
                      <a:pt x="823531" y="129223"/>
                    </a:lnTo>
                    <a:lnTo>
                      <a:pt x="905955" y="109665"/>
                    </a:lnTo>
                    <a:close/>
                    <a:moveTo>
                      <a:pt x="736918" y="157163"/>
                    </a:moveTo>
                    <a:cubicBezTo>
                      <a:pt x="743903" y="154369"/>
                      <a:pt x="749490" y="152971"/>
                      <a:pt x="753681" y="151575"/>
                    </a:cubicBezTo>
                    <a:cubicBezTo>
                      <a:pt x="759270" y="150178"/>
                      <a:pt x="763460" y="150178"/>
                      <a:pt x="769048" y="151575"/>
                    </a:cubicBezTo>
                    <a:cubicBezTo>
                      <a:pt x="774636" y="152971"/>
                      <a:pt x="778828" y="154369"/>
                      <a:pt x="783018" y="158560"/>
                    </a:cubicBezTo>
                    <a:cubicBezTo>
                      <a:pt x="787210" y="161354"/>
                      <a:pt x="790003" y="166941"/>
                      <a:pt x="792798" y="172530"/>
                    </a:cubicBezTo>
                    <a:cubicBezTo>
                      <a:pt x="795591" y="180911"/>
                      <a:pt x="796988" y="189294"/>
                      <a:pt x="794195" y="196279"/>
                    </a:cubicBezTo>
                    <a:cubicBezTo>
                      <a:pt x="792798" y="203264"/>
                      <a:pt x="788606" y="210249"/>
                      <a:pt x="783018" y="215836"/>
                    </a:cubicBezTo>
                    <a:lnTo>
                      <a:pt x="840295" y="250761"/>
                    </a:lnTo>
                    <a:lnTo>
                      <a:pt x="803973" y="264731"/>
                    </a:lnTo>
                    <a:lnTo>
                      <a:pt x="755078" y="233998"/>
                    </a:lnTo>
                    <a:lnTo>
                      <a:pt x="743903" y="238189"/>
                    </a:lnTo>
                    <a:lnTo>
                      <a:pt x="759270" y="281496"/>
                    </a:lnTo>
                    <a:lnTo>
                      <a:pt x="729933" y="292671"/>
                    </a:lnTo>
                    <a:lnTo>
                      <a:pt x="686625" y="175324"/>
                    </a:lnTo>
                    <a:lnTo>
                      <a:pt x="736918" y="157163"/>
                    </a:lnTo>
                    <a:close/>
                    <a:moveTo>
                      <a:pt x="570675" y="253556"/>
                    </a:moveTo>
                    <a:cubicBezTo>
                      <a:pt x="574865" y="238189"/>
                      <a:pt x="584645" y="225616"/>
                      <a:pt x="601408" y="217234"/>
                    </a:cubicBezTo>
                    <a:cubicBezTo>
                      <a:pt x="618173" y="207455"/>
                      <a:pt x="633540" y="206058"/>
                      <a:pt x="648906" y="210249"/>
                    </a:cubicBezTo>
                    <a:cubicBezTo>
                      <a:pt x="664273" y="215836"/>
                      <a:pt x="676846" y="227013"/>
                      <a:pt x="686625" y="243776"/>
                    </a:cubicBezTo>
                    <a:cubicBezTo>
                      <a:pt x="696405" y="261938"/>
                      <a:pt x="699198" y="277305"/>
                      <a:pt x="695008" y="292671"/>
                    </a:cubicBezTo>
                    <a:cubicBezTo>
                      <a:pt x="690816" y="308039"/>
                      <a:pt x="681038" y="320611"/>
                      <a:pt x="664273" y="328994"/>
                    </a:cubicBezTo>
                    <a:cubicBezTo>
                      <a:pt x="647510" y="338773"/>
                      <a:pt x="632143" y="340170"/>
                      <a:pt x="616775" y="334581"/>
                    </a:cubicBezTo>
                    <a:cubicBezTo>
                      <a:pt x="601408" y="328994"/>
                      <a:pt x="588835" y="317818"/>
                      <a:pt x="579056" y="301054"/>
                    </a:cubicBezTo>
                    <a:cubicBezTo>
                      <a:pt x="569278" y="285686"/>
                      <a:pt x="566483" y="268923"/>
                      <a:pt x="570675" y="253556"/>
                    </a:cubicBezTo>
                    <a:close/>
                    <a:moveTo>
                      <a:pt x="527368" y="263335"/>
                    </a:moveTo>
                    <a:lnTo>
                      <a:pt x="541338" y="282893"/>
                    </a:lnTo>
                    <a:lnTo>
                      <a:pt x="499428" y="313626"/>
                    </a:lnTo>
                    <a:lnTo>
                      <a:pt x="513398" y="333185"/>
                    </a:lnTo>
                    <a:lnTo>
                      <a:pt x="552513" y="303848"/>
                    </a:lnTo>
                    <a:lnTo>
                      <a:pt x="566483" y="323406"/>
                    </a:lnTo>
                    <a:lnTo>
                      <a:pt x="527368" y="352743"/>
                    </a:lnTo>
                    <a:lnTo>
                      <a:pt x="559498" y="396049"/>
                    </a:lnTo>
                    <a:lnTo>
                      <a:pt x="534353" y="414211"/>
                    </a:lnTo>
                    <a:lnTo>
                      <a:pt x="460311" y="313626"/>
                    </a:lnTo>
                    <a:lnTo>
                      <a:pt x="527368" y="263335"/>
                    </a:lnTo>
                    <a:close/>
                    <a:moveTo>
                      <a:pt x="354140" y="410019"/>
                    </a:moveTo>
                    <a:cubicBezTo>
                      <a:pt x="361125" y="401638"/>
                      <a:pt x="368110" y="396049"/>
                      <a:pt x="373698" y="393256"/>
                    </a:cubicBezTo>
                    <a:cubicBezTo>
                      <a:pt x="379285" y="389064"/>
                      <a:pt x="386270" y="386271"/>
                      <a:pt x="393255" y="383476"/>
                    </a:cubicBezTo>
                    <a:lnTo>
                      <a:pt x="414210" y="403034"/>
                    </a:lnTo>
                    <a:lnTo>
                      <a:pt x="412813" y="405829"/>
                    </a:lnTo>
                    <a:cubicBezTo>
                      <a:pt x="411416" y="405829"/>
                      <a:pt x="408623" y="407226"/>
                      <a:pt x="404431" y="407226"/>
                    </a:cubicBezTo>
                    <a:cubicBezTo>
                      <a:pt x="400240" y="407226"/>
                      <a:pt x="397446" y="408623"/>
                      <a:pt x="394653" y="410019"/>
                    </a:cubicBezTo>
                    <a:cubicBezTo>
                      <a:pt x="391858" y="411416"/>
                      <a:pt x="387668" y="412814"/>
                      <a:pt x="383476" y="415608"/>
                    </a:cubicBezTo>
                    <a:cubicBezTo>
                      <a:pt x="379285" y="418401"/>
                      <a:pt x="376491" y="421196"/>
                      <a:pt x="373698" y="423989"/>
                    </a:cubicBezTo>
                    <a:cubicBezTo>
                      <a:pt x="369506" y="428181"/>
                      <a:pt x="366713" y="432371"/>
                      <a:pt x="365315" y="436563"/>
                    </a:cubicBezTo>
                    <a:cubicBezTo>
                      <a:pt x="363918" y="440754"/>
                      <a:pt x="362521" y="444944"/>
                      <a:pt x="362521" y="450533"/>
                    </a:cubicBezTo>
                    <a:cubicBezTo>
                      <a:pt x="362521" y="454724"/>
                      <a:pt x="363918" y="460311"/>
                      <a:pt x="366713" y="464503"/>
                    </a:cubicBezTo>
                    <a:cubicBezTo>
                      <a:pt x="369506" y="468694"/>
                      <a:pt x="372300" y="474281"/>
                      <a:pt x="377888" y="478473"/>
                    </a:cubicBezTo>
                    <a:cubicBezTo>
                      <a:pt x="389065" y="488251"/>
                      <a:pt x="398843" y="492443"/>
                      <a:pt x="408623" y="492443"/>
                    </a:cubicBezTo>
                    <a:cubicBezTo>
                      <a:pt x="418401" y="491046"/>
                      <a:pt x="428180" y="486854"/>
                      <a:pt x="436563" y="477076"/>
                    </a:cubicBezTo>
                    <a:cubicBezTo>
                      <a:pt x="437960" y="475679"/>
                      <a:pt x="437960" y="475679"/>
                      <a:pt x="439356" y="474281"/>
                    </a:cubicBezTo>
                    <a:cubicBezTo>
                      <a:pt x="440753" y="472884"/>
                      <a:pt x="440753" y="471488"/>
                      <a:pt x="442150" y="471488"/>
                    </a:cubicBezTo>
                    <a:lnTo>
                      <a:pt x="423990" y="454724"/>
                    </a:lnTo>
                    <a:lnTo>
                      <a:pt x="407225" y="472884"/>
                    </a:lnTo>
                    <a:lnTo>
                      <a:pt x="390461" y="457518"/>
                    </a:lnTo>
                    <a:lnTo>
                      <a:pt x="426783" y="417004"/>
                    </a:lnTo>
                    <a:lnTo>
                      <a:pt x="472885" y="458914"/>
                    </a:lnTo>
                    <a:cubicBezTo>
                      <a:pt x="471488" y="464503"/>
                      <a:pt x="467296" y="471488"/>
                      <a:pt x="463105" y="478473"/>
                    </a:cubicBezTo>
                    <a:cubicBezTo>
                      <a:pt x="458915" y="486854"/>
                      <a:pt x="453326" y="493839"/>
                      <a:pt x="447738" y="499428"/>
                    </a:cubicBezTo>
                    <a:cubicBezTo>
                      <a:pt x="435165" y="513398"/>
                      <a:pt x="419798" y="521779"/>
                      <a:pt x="403035" y="523176"/>
                    </a:cubicBezTo>
                    <a:cubicBezTo>
                      <a:pt x="386270" y="524574"/>
                      <a:pt x="370903" y="517589"/>
                      <a:pt x="355536" y="503619"/>
                    </a:cubicBezTo>
                    <a:cubicBezTo>
                      <a:pt x="341566" y="491046"/>
                      <a:pt x="333185" y="475679"/>
                      <a:pt x="333185" y="458914"/>
                    </a:cubicBezTo>
                    <a:cubicBezTo>
                      <a:pt x="334581" y="440754"/>
                      <a:pt x="341566" y="425386"/>
                      <a:pt x="354140" y="410019"/>
                    </a:cubicBezTo>
                    <a:close/>
                    <a:moveTo>
                      <a:pt x="252158" y="546926"/>
                    </a:moveTo>
                    <a:lnTo>
                      <a:pt x="333185" y="553911"/>
                    </a:lnTo>
                    <a:lnTo>
                      <a:pt x="273113" y="514794"/>
                    </a:lnTo>
                    <a:lnTo>
                      <a:pt x="288480" y="491046"/>
                    </a:lnTo>
                    <a:lnTo>
                      <a:pt x="391858" y="559499"/>
                    </a:lnTo>
                    <a:lnTo>
                      <a:pt x="375095" y="584644"/>
                    </a:lnTo>
                    <a:lnTo>
                      <a:pt x="275908" y="576263"/>
                    </a:lnTo>
                    <a:lnTo>
                      <a:pt x="348551" y="623761"/>
                    </a:lnTo>
                    <a:lnTo>
                      <a:pt x="333185" y="647509"/>
                    </a:lnTo>
                    <a:lnTo>
                      <a:pt x="229806" y="579056"/>
                    </a:lnTo>
                    <a:lnTo>
                      <a:pt x="252158" y="546926"/>
                    </a:lnTo>
                    <a:close/>
                    <a:moveTo>
                      <a:pt x="213043" y="611188"/>
                    </a:moveTo>
                    <a:lnTo>
                      <a:pt x="232600" y="620966"/>
                    </a:lnTo>
                    <a:lnTo>
                      <a:pt x="225615" y="636334"/>
                    </a:lnTo>
                    <a:lnTo>
                      <a:pt x="298259" y="672656"/>
                    </a:lnTo>
                    <a:lnTo>
                      <a:pt x="306641" y="655891"/>
                    </a:lnTo>
                    <a:lnTo>
                      <a:pt x="326200" y="665671"/>
                    </a:lnTo>
                    <a:lnTo>
                      <a:pt x="296863" y="725741"/>
                    </a:lnTo>
                    <a:lnTo>
                      <a:pt x="277304" y="715963"/>
                    </a:lnTo>
                    <a:lnTo>
                      <a:pt x="285686" y="700596"/>
                    </a:lnTo>
                    <a:lnTo>
                      <a:pt x="213043" y="664274"/>
                    </a:lnTo>
                    <a:lnTo>
                      <a:pt x="204660" y="679641"/>
                    </a:lnTo>
                    <a:lnTo>
                      <a:pt x="185103" y="669861"/>
                    </a:lnTo>
                    <a:lnTo>
                      <a:pt x="213043" y="611188"/>
                    </a:lnTo>
                    <a:close/>
                    <a:moveTo>
                      <a:pt x="171133" y="700596"/>
                    </a:moveTo>
                    <a:lnTo>
                      <a:pt x="253555" y="731329"/>
                    </a:lnTo>
                    <a:cubicBezTo>
                      <a:pt x="259143" y="732726"/>
                      <a:pt x="263334" y="735521"/>
                      <a:pt x="267525" y="739711"/>
                    </a:cubicBezTo>
                    <a:cubicBezTo>
                      <a:pt x="271716" y="742506"/>
                      <a:pt x="274510" y="746696"/>
                      <a:pt x="275908" y="752284"/>
                    </a:cubicBezTo>
                    <a:cubicBezTo>
                      <a:pt x="277304" y="757873"/>
                      <a:pt x="278701" y="763461"/>
                      <a:pt x="278701" y="769049"/>
                    </a:cubicBezTo>
                    <a:cubicBezTo>
                      <a:pt x="278701" y="774636"/>
                      <a:pt x="277304" y="781621"/>
                      <a:pt x="274510" y="788606"/>
                    </a:cubicBezTo>
                    <a:cubicBezTo>
                      <a:pt x="273113" y="794194"/>
                      <a:pt x="270319" y="798386"/>
                      <a:pt x="268923" y="802576"/>
                    </a:cubicBezTo>
                    <a:cubicBezTo>
                      <a:pt x="266128" y="806768"/>
                      <a:pt x="264731" y="810959"/>
                      <a:pt x="263334" y="813753"/>
                    </a:cubicBezTo>
                    <a:lnTo>
                      <a:pt x="239585" y="805371"/>
                    </a:lnTo>
                    <a:lnTo>
                      <a:pt x="240983" y="802576"/>
                    </a:lnTo>
                    <a:cubicBezTo>
                      <a:pt x="242379" y="801179"/>
                      <a:pt x="245173" y="798386"/>
                      <a:pt x="246570" y="795591"/>
                    </a:cubicBezTo>
                    <a:cubicBezTo>
                      <a:pt x="247968" y="792798"/>
                      <a:pt x="249364" y="790004"/>
                      <a:pt x="252158" y="785813"/>
                    </a:cubicBezTo>
                    <a:cubicBezTo>
                      <a:pt x="253555" y="780224"/>
                      <a:pt x="254953" y="776034"/>
                      <a:pt x="254953" y="773239"/>
                    </a:cubicBezTo>
                    <a:cubicBezTo>
                      <a:pt x="254953" y="770446"/>
                      <a:pt x="253555" y="767651"/>
                      <a:pt x="250761" y="764858"/>
                    </a:cubicBezTo>
                    <a:cubicBezTo>
                      <a:pt x="247968" y="762064"/>
                      <a:pt x="246570" y="760666"/>
                      <a:pt x="242379" y="759269"/>
                    </a:cubicBezTo>
                    <a:cubicBezTo>
                      <a:pt x="239585" y="757873"/>
                      <a:pt x="235394" y="756476"/>
                      <a:pt x="231203" y="755079"/>
                    </a:cubicBezTo>
                    <a:lnTo>
                      <a:pt x="183705" y="736918"/>
                    </a:lnTo>
                    <a:lnTo>
                      <a:pt x="173926" y="763461"/>
                    </a:lnTo>
                    <a:lnTo>
                      <a:pt x="152971" y="755079"/>
                    </a:lnTo>
                    <a:lnTo>
                      <a:pt x="171133" y="700596"/>
                    </a:lnTo>
                    <a:close/>
                    <a:moveTo>
                      <a:pt x="119443" y="864044"/>
                    </a:moveTo>
                    <a:lnTo>
                      <a:pt x="197675" y="841693"/>
                    </a:lnTo>
                    <a:lnTo>
                      <a:pt x="127825" y="824929"/>
                    </a:lnTo>
                    <a:lnTo>
                      <a:pt x="134810" y="796989"/>
                    </a:lnTo>
                    <a:lnTo>
                      <a:pt x="256349" y="826326"/>
                    </a:lnTo>
                    <a:lnTo>
                      <a:pt x="249364" y="855663"/>
                    </a:lnTo>
                    <a:lnTo>
                      <a:pt x="152971" y="882206"/>
                    </a:lnTo>
                    <a:lnTo>
                      <a:pt x="238188" y="901764"/>
                    </a:lnTo>
                    <a:lnTo>
                      <a:pt x="231203" y="929704"/>
                    </a:lnTo>
                    <a:lnTo>
                      <a:pt x="109664" y="900366"/>
                    </a:lnTo>
                    <a:lnTo>
                      <a:pt x="119443" y="864044"/>
                    </a:lnTo>
                    <a:close/>
                    <a:moveTo>
                      <a:pt x="101283" y="1186752"/>
                    </a:moveTo>
                    <a:lnTo>
                      <a:pt x="98488" y="1147636"/>
                    </a:lnTo>
                    <a:lnTo>
                      <a:pt x="166941" y="1104329"/>
                    </a:lnTo>
                    <a:lnTo>
                      <a:pt x="95694" y="1108519"/>
                    </a:lnTo>
                    <a:lnTo>
                      <a:pt x="94298" y="1080579"/>
                    </a:lnTo>
                    <a:lnTo>
                      <a:pt x="218630" y="1073594"/>
                    </a:lnTo>
                    <a:lnTo>
                      <a:pt x="220028" y="1104329"/>
                    </a:lnTo>
                    <a:lnTo>
                      <a:pt x="136208" y="1157414"/>
                    </a:lnTo>
                    <a:lnTo>
                      <a:pt x="222821" y="1151827"/>
                    </a:lnTo>
                    <a:lnTo>
                      <a:pt x="224218" y="1179767"/>
                    </a:lnTo>
                    <a:lnTo>
                      <a:pt x="101283" y="1186752"/>
                    </a:lnTo>
                    <a:close/>
                    <a:moveTo>
                      <a:pt x="200469" y="979996"/>
                    </a:moveTo>
                    <a:lnTo>
                      <a:pt x="197675" y="1019111"/>
                    </a:lnTo>
                    <a:lnTo>
                      <a:pt x="222821" y="1028891"/>
                    </a:lnTo>
                    <a:lnTo>
                      <a:pt x="220028" y="1059624"/>
                    </a:lnTo>
                    <a:lnTo>
                      <a:pt x="99885" y="1006539"/>
                    </a:lnTo>
                    <a:lnTo>
                      <a:pt x="102679" y="973011"/>
                    </a:lnTo>
                    <a:lnTo>
                      <a:pt x="231203" y="942276"/>
                    </a:lnTo>
                    <a:lnTo>
                      <a:pt x="228409" y="974408"/>
                    </a:lnTo>
                    <a:lnTo>
                      <a:pt x="200469" y="979996"/>
                    </a:lnTo>
                    <a:close/>
                    <a:moveTo>
                      <a:pt x="252158" y="1637983"/>
                    </a:moveTo>
                    <a:cubicBezTo>
                      <a:pt x="253555" y="1639379"/>
                      <a:pt x="253555" y="1640777"/>
                      <a:pt x="252158" y="1639379"/>
                    </a:cubicBezTo>
                    <a:cubicBezTo>
                      <a:pt x="253555" y="1640777"/>
                      <a:pt x="250761" y="1642174"/>
                      <a:pt x="249364" y="1642174"/>
                    </a:cubicBezTo>
                    <a:cubicBezTo>
                      <a:pt x="246570" y="1642174"/>
                      <a:pt x="245173" y="1643571"/>
                      <a:pt x="243776" y="1644968"/>
                    </a:cubicBezTo>
                    <a:cubicBezTo>
                      <a:pt x="242379" y="1646364"/>
                      <a:pt x="240983" y="1646364"/>
                      <a:pt x="240983" y="1644968"/>
                    </a:cubicBezTo>
                    <a:cubicBezTo>
                      <a:pt x="239585" y="1642174"/>
                      <a:pt x="239585" y="1643571"/>
                      <a:pt x="238188" y="1644968"/>
                    </a:cubicBezTo>
                    <a:cubicBezTo>
                      <a:pt x="236791" y="1643571"/>
                      <a:pt x="239585" y="1640777"/>
                      <a:pt x="236791" y="1640777"/>
                    </a:cubicBezTo>
                    <a:cubicBezTo>
                      <a:pt x="233998" y="1640777"/>
                      <a:pt x="238188" y="1637983"/>
                      <a:pt x="236791" y="1637983"/>
                    </a:cubicBezTo>
                    <a:cubicBezTo>
                      <a:pt x="235394" y="1636586"/>
                      <a:pt x="232600" y="1637983"/>
                      <a:pt x="231203" y="1639379"/>
                    </a:cubicBezTo>
                    <a:cubicBezTo>
                      <a:pt x="229806" y="1639379"/>
                      <a:pt x="228409" y="1636586"/>
                      <a:pt x="229806" y="1633792"/>
                    </a:cubicBezTo>
                    <a:cubicBezTo>
                      <a:pt x="231203" y="1632394"/>
                      <a:pt x="231203" y="1632394"/>
                      <a:pt x="231203" y="1630998"/>
                    </a:cubicBezTo>
                    <a:cubicBezTo>
                      <a:pt x="231203" y="1629601"/>
                      <a:pt x="266128" y="1604454"/>
                      <a:pt x="268923" y="1601661"/>
                    </a:cubicBezTo>
                    <a:cubicBezTo>
                      <a:pt x="270319" y="1600264"/>
                      <a:pt x="282893" y="1589088"/>
                      <a:pt x="284289" y="1589088"/>
                    </a:cubicBezTo>
                    <a:cubicBezTo>
                      <a:pt x="285686" y="1587691"/>
                      <a:pt x="287083" y="1587691"/>
                      <a:pt x="288480" y="1586294"/>
                    </a:cubicBezTo>
                    <a:cubicBezTo>
                      <a:pt x="288480" y="1584897"/>
                      <a:pt x="288480" y="1584897"/>
                      <a:pt x="288480" y="1584897"/>
                    </a:cubicBezTo>
                    <a:cubicBezTo>
                      <a:pt x="288480" y="1583499"/>
                      <a:pt x="289878" y="1583499"/>
                      <a:pt x="291274" y="1582103"/>
                    </a:cubicBezTo>
                    <a:cubicBezTo>
                      <a:pt x="294068" y="1579309"/>
                      <a:pt x="295465" y="1576514"/>
                      <a:pt x="296863" y="1573721"/>
                    </a:cubicBezTo>
                    <a:cubicBezTo>
                      <a:pt x="295465" y="1572324"/>
                      <a:pt x="296863" y="1568133"/>
                      <a:pt x="298259" y="1569529"/>
                    </a:cubicBezTo>
                    <a:cubicBezTo>
                      <a:pt x="301053" y="1569529"/>
                      <a:pt x="301053" y="1575118"/>
                      <a:pt x="303848" y="1575118"/>
                    </a:cubicBezTo>
                    <a:cubicBezTo>
                      <a:pt x="306641" y="1573721"/>
                      <a:pt x="306641" y="1575118"/>
                      <a:pt x="308038" y="1577912"/>
                    </a:cubicBezTo>
                    <a:cubicBezTo>
                      <a:pt x="309435" y="1586294"/>
                      <a:pt x="310833" y="1594676"/>
                      <a:pt x="306641" y="1601661"/>
                    </a:cubicBezTo>
                    <a:cubicBezTo>
                      <a:pt x="302450" y="1607249"/>
                      <a:pt x="298259" y="1612837"/>
                      <a:pt x="292671" y="1617028"/>
                    </a:cubicBezTo>
                    <a:cubicBezTo>
                      <a:pt x="291274" y="1618424"/>
                      <a:pt x="284289" y="1622616"/>
                      <a:pt x="281495" y="1622616"/>
                    </a:cubicBezTo>
                    <a:cubicBezTo>
                      <a:pt x="281495" y="1625409"/>
                      <a:pt x="277304" y="1626807"/>
                      <a:pt x="274510" y="1626807"/>
                    </a:cubicBezTo>
                    <a:cubicBezTo>
                      <a:pt x="271716" y="1628204"/>
                      <a:pt x="270319" y="1630998"/>
                      <a:pt x="267525" y="1633792"/>
                    </a:cubicBezTo>
                    <a:cubicBezTo>
                      <a:pt x="266128" y="1635189"/>
                      <a:pt x="261938" y="1636586"/>
                      <a:pt x="260540" y="1637983"/>
                    </a:cubicBezTo>
                    <a:cubicBezTo>
                      <a:pt x="259143" y="1639379"/>
                      <a:pt x="257746" y="1640777"/>
                      <a:pt x="256349" y="1640777"/>
                    </a:cubicBezTo>
                    <a:cubicBezTo>
                      <a:pt x="254953" y="1639379"/>
                      <a:pt x="253555" y="1637983"/>
                      <a:pt x="252158" y="1637983"/>
                    </a:cubicBezTo>
                    <a:close/>
                    <a:moveTo>
                      <a:pt x="458915" y="1619822"/>
                    </a:moveTo>
                    <a:cubicBezTo>
                      <a:pt x="458915" y="1622616"/>
                      <a:pt x="456120" y="1619822"/>
                      <a:pt x="454723" y="1621219"/>
                    </a:cubicBezTo>
                    <a:cubicBezTo>
                      <a:pt x="453326" y="1621219"/>
                      <a:pt x="454723" y="1624013"/>
                      <a:pt x="454723" y="1624013"/>
                    </a:cubicBezTo>
                    <a:cubicBezTo>
                      <a:pt x="454723" y="1624013"/>
                      <a:pt x="454723" y="1624013"/>
                      <a:pt x="453326" y="1624013"/>
                    </a:cubicBezTo>
                    <a:cubicBezTo>
                      <a:pt x="453326" y="1624013"/>
                      <a:pt x="453326" y="1625409"/>
                      <a:pt x="453326" y="1625409"/>
                    </a:cubicBezTo>
                    <a:cubicBezTo>
                      <a:pt x="451930" y="1625409"/>
                      <a:pt x="451930" y="1625409"/>
                      <a:pt x="451930" y="1626807"/>
                    </a:cubicBezTo>
                    <a:cubicBezTo>
                      <a:pt x="451930" y="1628204"/>
                      <a:pt x="450533" y="1629601"/>
                      <a:pt x="449135" y="1630998"/>
                    </a:cubicBezTo>
                    <a:cubicBezTo>
                      <a:pt x="447738" y="1630998"/>
                      <a:pt x="446341" y="1630998"/>
                      <a:pt x="444945" y="1632394"/>
                    </a:cubicBezTo>
                    <a:cubicBezTo>
                      <a:pt x="444945" y="1632394"/>
                      <a:pt x="444945" y="1635189"/>
                      <a:pt x="443548" y="1635189"/>
                    </a:cubicBezTo>
                    <a:cubicBezTo>
                      <a:pt x="440753" y="1635189"/>
                      <a:pt x="436563" y="1632394"/>
                      <a:pt x="433768" y="1630998"/>
                    </a:cubicBezTo>
                    <a:cubicBezTo>
                      <a:pt x="429578" y="1629601"/>
                      <a:pt x="428180" y="1626807"/>
                      <a:pt x="423990" y="1624013"/>
                    </a:cubicBezTo>
                    <a:cubicBezTo>
                      <a:pt x="419798" y="1621219"/>
                      <a:pt x="417005" y="1618424"/>
                      <a:pt x="412813" y="1617028"/>
                    </a:cubicBezTo>
                    <a:cubicBezTo>
                      <a:pt x="408623" y="1614234"/>
                      <a:pt x="405828" y="1615631"/>
                      <a:pt x="403035" y="1615631"/>
                    </a:cubicBezTo>
                    <a:cubicBezTo>
                      <a:pt x="397446" y="1614234"/>
                      <a:pt x="393255" y="1611439"/>
                      <a:pt x="387668" y="1612837"/>
                    </a:cubicBezTo>
                    <a:cubicBezTo>
                      <a:pt x="387668" y="1614234"/>
                      <a:pt x="390461" y="1615631"/>
                      <a:pt x="391858" y="1617028"/>
                    </a:cubicBezTo>
                    <a:cubicBezTo>
                      <a:pt x="393255" y="1618424"/>
                      <a:pt x="394653" y="1619822"/>
                      <a:pt x="396050" y="1621219"/>
                    </a:cubicBezTo>
                    <a:cubicBezTo>
                      <a:pt x="400240" y="1625409"/>
                      <a:pt x="404431" y="1629601"/>
                      <a:pt x="407225" y="1633792"/>
                    </a:cubicBezTo>
                    <a:cubicBezTo>
                      <a:pt x="408623" y="1635189"/>
                      <a:pt x="410020" y="1636586"/>
                      <a:pt x="411416" y="1637983"/>
                    </a:cubicBezTo>
                    <a:cubicBezTo>
                      <a:pt x="412813" y="1637983"/>
                      <a:pt x="414210" y="1637983"/>
                      <a:pt x="415608" y="1637983"/>
                    </a:cubicBezTo>
                    <a:cubicBezTo>
                      <a:pt x="418401" y="1639379"/>
                      <a:pt x="419798" y="1643571"/>
                      <a:pt x="422593" y="1646364"/>
                    </a:cubicBezTo>
                    <a:cubicBezTo>
                      <a:pt x="423990" y="1647762"/>
                      <a:pt x="425386" y="1649159"/>
                      <a:pt x="426783" y="1650556"/>
                    </a:cubicBezTo>
                    <a:cubicBezTo>
                      <a:pt x="426783" y="1649159"/>
                      <a:pt x="428180" y="1649159"/>
                      <a:pt x="428180" y="1650556"/>
                    </a:cubicBezTo>
                    <a:cubicBezTo>
                      <a:pt x="429578" y="1651953"/>
                      <a:pt x="429578" y="1653349"/>
                      <a:pt x="430975" y="1654747"/>
                    </a:cubicBezTo>
                    <a:cubicBezTo>
                      <a:pt x="430975" y="1657541"/>
                      <a:pt x="430975" y="1661732"/>
                      <a:pt x="429578" y="1665923"/>
                    </a:cubicBezTo>
                    <a:cubicBezTo>
                      <a:pt x="429578" y="1667319"/>
                      <a:pt x="429578" y="1668717"/>
                      <a:pt x="429578" y="1671511"/>
                    </a:cubicBezTo>
                    <a:cubicBezTo>
                      <a:pt x="429578" y="1672908"/>
                      <a:pt x="429578" y="1674304"/>
                      <a:pt x="428180" y="1675702"/>
                    </a:cubicBezTo>
                    <a:cubicBezTo>
                      <a:pt x="428180" y="1677099"/>
                      <a:pt x="425386" y="1682687"/>
                      <a:pt x="428180" y="1684084"/>
                    </a:cubicBezTo>
                    <a:cubicBezTo>
                      <a:pt x="429578" y="1684084"/>
                      <a:pt x="428180" y="1682687"/>
                      <a:pt x="429578" y="1681289"/>
                    </a:cubicBezTo>
                    <a:cubicBezTo>
                      <a:pt x="433768" y="1685481"/>
                      <a:pt x="428180" y="1693863"/>
                      <a:pt x="426783" y="1698054"/>
                    </a:cubicBezTo>
                    <a:cubicBezTo>
                      <a:pt x="421195" y="1700848"/>
                      <a:pt x="415608" y="1705039"/>
                      <a:pt x="410020" y="1707833"/>
                    </a:cubicBezTo>
                    <a:cubicBezTo>
                      <a:pt x="407225" y="1709229"/>
                      <a:pt x="404431" y="1710627"/>
                      <a:pt x="401638" y="1712024"/>
                    </a:cubicBezTo>
                    <a:cubicBezTo>
                      <a:pt x="398843" y="1713421"/>
                      <a:pt x="397446" y="1714818"/>
                      <a:pt x="394653" y="1717612"/>
                    </a:cubicBezTo>
                    <a:cubicBezTo>
                      <a:pt x="390461" y="1720406"/>
                      <a:pt x="386270" y="1720406"/>
                      <a:pt x="383476" y="1724597"/>
                    </a:cubicBezTo>
                    <a:cubicBezTo>
                      <a:pt x="382080" y="1725994"/>
                      <a:pt x="380683" y="1725994"/>
                      <a:pt x="379285" y="1727391"/>
                    </a:cubicBezTo>
                    <a:cubicBezTo>
                      <a:pt x="376491" y="1728788"/>
                      <a:pt x="373698" y="1730184"/>
                      <a:pt x="372300" y="1731582"/>
                    </a:cubicBezTo>
                    <a:cubicBezTo>
                      <a:pt x="368110" y="1734376"/>
                      <a:pt x="363918" y="1739964"/>
                      <a:pt x="359728" y="1742758"/>
                    </a:cubicBezTo>
                    <a:cubicBezTo>
                      <a:pt x="355536" y="1746949"/>
                      <a:pt x="349948" y="1748346"/>
                      <a:pt x="345758" y="1749743"/>
                    </a:cubicBezTo>
                    <a:cubicBezTo>
                      <a:pt x="344360" y="1751139"/>
                      <a:pt x="342963" y="1751139"/>
                      <a:pt x="340170" y="1751139"/>
                    </a:cubicBezTo>
                    <a:cubicBezTo>
                      <a:pt x="338773" y="1752537"/>
                      <a:pt x="337375" y="1752537"/>
                      <a:pt x="335978" y="1753934"/>
                    </a:cubicBezTo>
                    <a:cubicBezTo>
                      <a:pt x="334581" y="1755331"/>
                      <a:pt x="330390" y="1758124"/>
                      <a:pt x="327596" y="1756728"/>
                    </a:cubicBezTo>
                    <a:cubicBezTo>
                      <a:pt x="327596" y="1755331"/>
                      <a:pt x="330390" y="1755331"/>
                      <a:pt x="328993" y="1753934"/>
                    </a:cubicBezTo>
                    <a:cubicBezTo>
                      <a:pt x="327596" y="1753934"/>
                      <a:pt x="326200" y="1756728"/>
                      <a:pt x="324803" y="1756728"/>
                    </a:cubicBezTo>
                    <a:cubicBezTo>
                      <a:pt x="323405" y="1756728"/>
                      <a:pt x="324803" y="1758124"/>
                      <a:pt x="323405" y="1759522"/>
                    </a:cubicBezTo>
                    <a:cubicBezTo>
                      <a:pt x="322008" y="1762316"/>
                      <a:pt x="316420" y="1766507"/>
                      <a:pt x="315023" y="1766507"/>
                    </a:cubicBezTo>
                    <a:cubicBezTo>
                      <a:pt x="313626" y="1766507"/>
                      <a:pt x="313626" y="1766507"/>
                      <a:pt x="313626" y="1766507"/>
                    </a:cubicBezTo>
                    <a:cubicBezTo>
                      <a:pt x="312229" y="1767904"/>
                      <a:pt x="310833" y="1769301"/>
                      <a:pt x="308038" y="1770698"/>
                    </a:cubicBezTo>
                    <a:cubicBezTo>
                      <a:pt x="305244" y="1772094"/>
                      <a:pt x="302450" y="1769301"/>
                      <a:pt x="301053" y="1767904"/>
                    </a:cubicBezTo>
                    <a:cubicBezTo>
                      <a:pt x="296863" y="1766507"/>
                      <a:pt x="291274" y="1762316"/>
                      <a:pt x="287083" y="1753934"/>
                    </a:cubicBezTo>
                    <a:cubicBezTo>
                      <a:pt x="285686" y="1752537"/>
                      <a:pt x="280098" y="1742758"/>
                      <a:pt x="280098" y="1739964"/>
                    </a:cubicBezTo>
                    <a:cubicBezTo>
                      <a:pt x="280098" y="1738567"/>
                      <a:pt x="280098" y="1737169"/>
                      <a:pt x="278701" y="1735773"/>
                    </a:cubicBezTo>
                    <a:cubicBezTo>
                      <a:pt x="277304" y="1734376"/>
                      <a:pt x="277304" y="1734376"/>
                      <a:pt x="275908" y="1732979"/>
                    </a:cubicBezTo>
                    <a:cubicBezTo>
                      <a:pt x="274510" y="1731582"/>
                      <a:pt x="273113" y="1728788"/>
                      <a:pt x="273113" y="1727391"/>
                    </a:cubicBezTo>
                    <a:cubicBezTo>
                      <a:pt x="273113" y="1725994"/>
                      <a:pt x="273113" y="1723199"/>
                      <a:pt x="273113" y="1721803"/>
                    </a:cubicBezTo>
                    <a:cubicBezTo>
                      <a:pt x="273113" y="1719009"/>
                      <a:pt x="271716" y="1717612"/>
                      <a:pt x="270319" y="1716214"/>
                    </a:cubicBezTo>
                    <a:cubicBezTo>
                      <a:pt x="270319" y="1714818"/>
                      <a:pt x="268923" y="1712024"/>
                      <a:pt x="268923" y="1710627"/>
                    </a:cubicBezTo>
                    <a:cubicBezTo>
                      <a:pt x="267525" y="1710627"/>
                      <a:pt x="268923" y="1714818"/>
                      <a:pt x="268923" y="1714818"/>
                    </a:cubicBezTo>
                    <a:cubicBezTo>
                      <a:pt x="267525" y="1717612"/>
                      <a:pt x="264731" y="1709229"/>
                      <a:pt x="264731" y="1707833"/>
                    </a:cubicBezTo>
                    <a:cubicBezTo>
                      <a:pt x="264731" y="1705039"/>
                      <a:pt x="268923" y="1706436"/>
                      <a:pt x="270319" y="1706436"/>
                    </a:cubicBezTo>
                    <a:cubicBezTo>
                      <a:pt x="271716" y="1706436"/>
                      <a:pt x="268923" y="1703642"/>
                      <a:pt x="271716" y="1703642"/>
                    </a:cubicBezTo>
                    <a:cubicBezTo>
                      <a:pt x="274510" y="1703642"/>
                      <a:pt x="274510" y="1706436"/>
                      <a:pt x="275908" y="1703642"/>
                    </a:cubicBezTo>
                    <a:cubicBezTo>
                      <a:pt x="277304" y="1702244"/>
                      <a:pt x="277304" y="1699451"/>
                      <a:pt x="280098" y="1700848"/>
                    </a:cubicBezTo>
                    <a:cubicBezTo>
                      <a:pt x="281495" y="1702244"/>
                      <a:pt x="282893" y="1700848"/>
                      <a:pt x="282893" y="1703642"/>
                    </a:cubicBezTo>
                    <a:cubicBezTo>
                      <a:pt x="282893" y="1705039"/>
                      <a:pt x="282893" y="1705039"/>
                      <a:pt x="282893" y="1706436"/>
                    </a:cubicBezTo>
                    <a:cubicBezTo>
                      <a:pt x="282893" y="1712024"/>
                      <a:pt x="287083" y="1720406"/>
                      <a:pt x="289878" y="1725994"/>
                    </a:cubicBezTo>
                    <a:cubicBezTo>
                      <a:pt x="292671" y="1731582"/>
                      <a:pt x="295465" y="1738567"/>
                      <a:pt x="299656" y="1744154"/>
                    </a:cubicBezTo>
                    <a:cubicBezTo>
                      <a:pt x="301053" y="1745552"/>
                      <a:pt x="303848" y="1749743"/>
                      <a:pt x="305244" y="1748346"/>
                    </a:cubicBezTo>
                    <a:cubicBezTo>
                      <a:pt x="308038" y="1748346"/>
                      <a:pt x="310833" y="1746949"/>
                      <a:pt x="312229" y="1745552"/>
                    </a:cubicBezTo>
                    <a:cubicBezTo>
                      <a:pt x="317818" y="1742758"/>
                      <a:pt x="323405" y="1738567"/>
                      <a:pt x="328993" y="1734376"/>
                    </a:cubicBezTo>
                    <a:cubicBezTo>
                      <a:pt x="335978" y="1731582"/>
                      <a:pt x="342963" y="1728788"/>
                      <a:pt x="348551" y="1724597"/>
                    </a:cubicBezTo>
                    <a:cubicBezTo>
                      <a:pt x="354140" y="1720406"/>
                      <a:pt x="358330" y="1716214"/>
                      <a:pt x="363918" y="1712024"/>
                    </a:cubicBezTo>
                    <a:cubicBezTo>
                      <a:pt x="369506" y="1707833"/>
                      <a:pt x="373698" y="1705039"/>
                      <a:pt x="379285" y="1702244"/>
                    </a:cubicBezTo>
                    <a:cubicBezTo>
                      <a:pt x="383476" y="1700848"/>
                      <a:pt x="387668" y="1696657"/>
                      <a:pt x="391858" y="1693863"/>
                    </a:cubicBezTo>
                    <a:cubicBezTo>
                      <a:pt x="396050" y="1691069"/>
                      <a:pt x="400240" y="1688274"/>
                      <a:pt x="404431" y="1684084"/>
                    </a:cubicBezTo>
                    <a:cubicBezTo>
                      <a:pt x="407225" y="1681289"/>
                      <a:pt x="411416" y="1674304"/>
                      <a:pt x="410020" y="1670114"/>
                    </a:cubicBezTo>
                    <a:cubicBezTo>
                      <a:pt x="407225" y="1665923"/>
                      <a:pt x="403035" y="1661732"/>
                      <a:pt x="398843" y="1658938"/>
                    </a:cubicBezTo>
                    <a:cubicBezTo>
                      <a:pt x="397446" y="1657541"/>
                      <a:pt x="394653" y="1656144"/>
                      <a:pt x="393255" y="1654747"/>
                    </a:cubicBezTo>
                    <a:cubicBezTo>
                      <a:pt x="391858" y="1653349"/>
                      <a:pt x="390461" y="1651953"/>
                      <a:pt x="389065" y="1650556"/>
                    </a:cubicBezTo>
                    <a:cubicBezTo>
                      <a:pt x="386270" y="1649159"/>
                      <a:pt x="383476" y="1651953"/>
                      <a:pt x="380683" y="1650556"/>
                    </a:cubicBezTo>
                    <a:cubicBezTo>
                      <a:pt x="377888" y="1649159"/>
                      <a:pt x="375095" y="1650556"/>
                      <a:pt x="373698" y="1649159"/>
                    </a:cubicBezTo>
                    <a:cubicBezTo>
                      <a:pt x="372300" y="1649159"/>
                      <a:pt x="368110" y="1647762"/>
                      <a:pt x="365315" y="1647762"/>
                    </a:cubicBezTo>
                    <a:cubicBezTo>
                      <a:pt x="365315" y="1647762"/>
                      <a:pt x="363918" y="1651953"/>
                      <a:pt x="363918" y="1653349"/>
                    </a:cubicBezTo>
                    <a:cubicBezTo>
                      <a:pt x="365315" y="1653349"/>
                      <a:pt x="366713" y="1651953"/>
                      <a:pt x="368110" y="1651953"/>
                    </a:cubicBezTo>
                    <a:cubicBezTo>
                      <a:pt x="368110" y="1651953"/>
                      <a:pt x="366713" y="1653349"/>
                      <a:pt x="368110" y="1654747"/>
                    </a:cubicBezTo>
                    <a:cubicBezTo>
                      <a:pt x="368110" y="1656144"/>
                      <a:pt x="368110" y="1657541"/>
                      <a:pt x="368110" y="1658938"/>
                    </a:cubicBezTo>
                    <a:cubicBezTo>
                      <a:pt x="368110" y="1660334"/>
                      <a:pt x="366713" y="1663129"/>
                      <a:pt x="366713" y="1664526"/>
                    </a:cubicBezTo>
                    <a:cubicBezTo>
                      <a:pt x="365315" y="1670114"/>
                      <a:pt x="362521" y="1672908"/>
                      <a:pt x="356933" y="1667319"/>
                    </a:cubicBezTo>
                    <a:cubicBezTo>
                      <a:pt x="352743" y="1663129"/>
                      <a:pt x="347155" y="1660334"/>
                      <a:pt x="344360" y="1656144"/>
                    </a:cubicBezTo>
                    <a:cubicBezTo>
                      <a:pt x="341566" y="1653349"/>
                      <a:pt x="335978" y="1647762"/>
                      <a:pt x="333185" y="1646364"/>
                    </a:cubicBezTo>
                    <a:cubicBezTo>
                      <a:pt x="331788" y="1646364"/>
                      <a:pt x="331788" y="1650556"/>
                      <a:pt x="331788" y="1651953"/>
                    </a:cubicBezTo>
                    <a:cubicBezTo>
                      <a:pt x="330390" y="1653349"/>
                      <a:pt x="327596" y="1654747"/>
                      <a:pt x="328993" y="1657541"/>
                    </a:cubicBezTo>
                    <a:cubicBezTo>
                      <a:pt x="330390" y="1660334"/>
                      <a:pt x="334581" y="1661732"/>
                      <a:pt x="335978" y="1663129"/>
                    </a:cubicBezTo>
                    <a:cubicBezTo>
                      <a:pt x="338773" y="1664526"/>
                      <a:pt x="338773" y="1667319"/>
                      <a:pt x="341566" y="1667319"/>
                    </a:cubicBezTo>
                    <a:cubicBezTo>
                      <a:pt x="342963" y="1670114"/>
                      <a:pt x="345758" y="1671511"/>
                      <a:pt x="347155" y="1672908"/>
                    </a:cubicBezTo>
                    <a:cubicBezTo>
                      <a:pt x="347155" y="1674304"/>
                      <a:pt x="347155" y="1678496"/>
                      <a:pt x="348551" y="1679893"/>
                    </a:cubicBezTo>
                    <a:cubicBezTo>
                      <a:pt x="348551" y="1681289"/>
                      <a:pt x="347155" y="1681289"/>
                      <a:pt x="347155" y="1682687"/>
                    </a:cubicBezTo>
                    <a:cubicBezTo>
                      <a:pt x="345758" y="1684084"/>
                      <a:pt x="347155" y="1684084"/>
                      <a:pt x="347155" y="1685481"/>
                    </a:cubicBezTo>
                    <a:cubicBezTo>
                      <a:pt x="345758" y="1686878"/>
                      <a:pt x="342963" y="1682687"/>
                      <a:pt x="342963" y="1684084"/>
                    </a:cubicBezTo>
                    <a:cubicBezTo>
                      <a:pt x="342963" y="1685481"/>
                      <a:pt x="345758" y="1685481"/>
                      <a:pt x="342963" y="1686878"/>
                    </a:cubicBezTo>
                    <a:cubicBezTo>
                      <a:pt x="341566" y="1686878"/>
                      <a:pt x="341566" y="1684084"/>
                      <a:pt x="340170" y="1685481"/>
                    </a:cubicBezTo>
                    <a:cubicBezTo>
                      <a:pt x="340170" y="1686878"/>
                      <a:pt x="342963" y="1688274"/>
                      <a:pt x="340170" y="1688274"/>
                    </a:cubicBezTo>
                    <a:cubicBezTo>
                      <a:pt x="340170" y="1688274"/>
                      <a:pt x="337375" y="1688274"/>
                      <a:pt x="337375" y="1689672"/>
                    </a:cubicBezTo>
                    <a:cubicBezTo>
                      <a:pt x="337375" y="1691069"/>
                      <a:pt x="330390" y="1684084"/>
                      <a:pt x="330390" y="1684084"/>
                    </a:cubicBezTo>
                    <a:cubicBezTo>
                      <a:pt x="326200" y="1681289"/>
                      <a:pt x="322008" y="1678496"/>
                      <a:pt x="317818" y="1675702"/>
                    </a:cubicBezTo>
                    <a:cubicBezTo>
                      <a:pt x="313626" y="1674304"/>
                      <a:pt x="309435" y="1675702"/>
                      <a:pt x="305244" y="1675702"/>
                    </a:cubicBezTo>
                    <a:cubicBezTo>
                      <a:pt x="299656" y="1675702"/>
                      <a:pt x="294068" y="1679893"/>
                      <a:pt x="291274" y="1684084"/>
                    </a:cubicBezTo>
                    <a:cubicBezTo>
                      <a:pt x="289878" y="1686878"/>
                      <a:pt x="287083" y="1688274"/>
                      <a:pt x="284289" y="1689672"/>
                    </a:cubicBezTo>
                    <a:cubicBezTo>
                      <a:pt x="282893" y="1691069"/>
                      <a:pt x="280098" y="1689672"/>
                      <a:pt x="278701" y="1691069"/>
                    </a:cubicBezTo>
                    <a:cubicBezTo>
                      <a:pt x="274510" y="1693863"/>
                      <a:pt x="270319" y="1693863"/>
                      <a:pt x="267525" y="1691069"/>
                    </a:cubicBezTo>
                    <a:cubicBezTo>
                      <a:pt x="267525" y="1691069"/>
                      <a:pt x="270319" y="1688274"/>
                      <a:pt x="270319" y="1686878"/>
                    </a:cubicBezTo>
                    <a:cubicBezTo>
                      <a:pt x="268923" y="1684084"/>
                      <a:pt x="267525" y="1685481"/>
                      <a:pt x="266128" y="1686878"/>
                    </a:cubicBezTo>
                    <a:cubicBezTo>
                      <a:pt x="266128" y="1685481"/>
                      <a:pt x="266128" y="1684084"/>
                      <a:pt x="264731" y="1682687"/>
                    </a:cubicBezTo>
                    <a:cubicBezTo>
                      <a:pt x="264731" y="1682687"/>
                      <a:pt x="263334" y="1682687"/>
                      <a:pt x="263334" y="1681289"/>
                    </a:cubicBezTo>
                    <a:cubicBezTo>
                      <a:pt x="261938" y="1678496"/>
                      <a:pt x="266128" y="1677099"/>
                      <a:pt x="266128" y="1675702"/>
                    </a:cubicBezTo>
                    <a:cubicBezTo>
                      <a:pt x="266128" y="1675702"/>
                      <a:pt x="264731" y="1675702"/>
                      <a:pt x="264731" y="1675702"/>
                    </a:cubicBezTo>
                    <a:cubicBezTo>
                      <a:pt x="264731" y="1674304"/>
                      <a:pt x="264731" y="1674304"/>
                      <a:pt x="264731" y="1672908"/>
                    </a:cubicBezTo>
                    <a:cubicBezTo>
                      <a:pt x="266128" y="1671511"/>
                      <a:pt x="267525" y="1667319"/>
                      <a:pt x="268923" y="1665923"/>
                    </a:cubicBezTo>
                    <a:cubicBezTo>
                      <a:pt x="271716" y="1663129"/>
                      <a:pt x="277304" y="1663129"/>
                      <a:pt x="280098" y="1660334"/>
                    </a:cubicBezTo>
                    <a:cubicBezTo>
                      <a:pt x="282893" y="1658938"/>
                      <a:pt x="289878" y="1657541"/>
                      <a:pt x="288480" y="1651953"/>
                    </a:cubicBezTo>
                    <a:cubicBezTo>
                      <a:pt x="288480" y="1650556"/>
                      <a:pt x="288480" y="1650556"/>
                      <a:pt x="288480" y="1649159"/>
                    </a:cubicBezTo>
                    <a:cubicBezTo>
                      <a:pt x="288480" y="1647762"/>
                      <a:pt x="287083" y="1646364"/>
                      <a:pt x="285686" y="1644968"/>
                    </a:cubicBezTo>
                    <a:cubicBezTo>
                      <a:pt x="284289" y="1642174"/>
                      <a:pt x="281495" y="1642174"/>
                      <a:pt x="280098" y="1639379"/>
                    </a:cubicBezTo>
                    <a:cubicBezTo>
                      <a:pt x="277304" y="1635189"/>
                      <a:pt x="281495" y="1630998"/>
                      <a:pt x="284289" y="1628204"/>
                    </a:cubicBezTo>
                    <a:cubicBezTo>
                      <a:pt x="287083" y="1626807"/>
                      <a:pt x="288480" y="1626807"/>
                      <a:pt x="289878" y="1624013"/>
                    </a:cubicBezTo>
                    <a:cubicBezTo>
                      <a:pt x="291274" y="1622616"/>
                      <a:pt x="291274" y="1624013"/>
                      <a:pt x="292671" y="1625409"/>
                    </a:cubicBezTo>
                    <a:cubicBezTo>
                      <a:pt x="292671" y="1625409"/>
                      <a:pt x="294068" y="1625409"/>
                      <a:pt x="295465" y="1625409"/>
                    </a:cubicBezTo>
                    <a:cubicBezTo>
                      <a:pt x="296863" y="1626807"/>
                      <a:pt x="298259" y="1626807"/>
                      <a:pt x="299656" y="1628204"/>
                    </a:cubicBezTo>
                    <a:cubicBezTo>
                      <a:pt x="302450" y="1629601"/>
                      <a:pt x="305244" y="1629601"/>
                      <a:pt x="306641" y="1629601"/>
                    </a:cubicBezTo>
                    <a:cubicBezTo>
                      <a:pt x="309435" y="1629601"/>
                      <a:pt x="313626" y="1630998"/>
                      <a:pt x="316420" y="1630998"/>
                    </a:cubicBezTo>
                    <a:cubicBezTo>
                      <a:pt x="317818" y="1630998"/>
                      <a:pt x="317818" y="1632394"/>
                      <a:pt x="317818" y="1633792"/>
                    </a:cubicBezTo>
                    <a:cubicBezTo>
                      <a:pt x="317818" y="1635189"/>
                      <a:pt x="312229" y="1632394"/>
                      <a:pt x="310833" y="1632394"/>
                    </a:cubicBezTo>
                    <a:cubicBezTo>
                      <a:pt x="312229" y="1633792"/>
                      <a:pt x="316420" y="1633792"/>
                      <a:pt x="317818" y="1633792"/>
                    </a:cubicBezTo>
                    <a:cubicBezTo>
                      <a:pt x="319214" y="1633792"/>
                      <a:pt x="319214" y="1632394"/>
                      <a:pt x="320611" y="1632394"/>
                    </a:cubicBezTo>
                    <a:cubicBezTo>
                      <a:pt x="322008" y="1630998"/>
                      <a:pt x="319214" y="1629601"/>
                      <a:pt x="319214" y="1629601"/>
                    </a:cubicBezTo>
                    <a:cubicBezTo>
                      <a:pt x="316420" y="1626807"/>
                      <a:pt x="309435" y="1624013"/>
                      <a:pt x="308038" y="1618424"/>
                    </a:cubicBezTo>
                    <a:cubicBezTo>
                      <a:pt x="308038" y="1614234"/>
                      <a:pt x="310833" y="1610043"/>
                      <a:pt x="312229" y="1607249"/>
                    </a:cubicBezTo>
                    <a:cubicBezTo>
                      <a:pt x="315023" y="1604454"/>
                      <a:pt x="322008" y="1598867"/>
                      <a:pt x="320611" y="1605852"/>
                    </a:cubicBezTo>
                    <a:cubicBezTo>
                      <a:pt x="320611" y="1605852"/>
                      <a:pt x="319214" y="1614234"/>
                      <a:pt x="320611" y="1611439"/>
                    </a:cubicBezTo>
                    <a:cubicBezTo>
                      <a:pt x="322008" y="1610043"/>
                      <a:pt x="320611" y="1608646"/>
                      <a:pt x="322008" y="1607249"/>
                    </a:cubicBezTo>
                    <a:cubicBezTo>
                      <a:pt x="323405" y="1605852"/>
                      <a:pt x="322008" y="1605852"/>
                      <a:pt x="322008" y="1605852"/>
                    </a:cubicBezTo>
                    <a:cubicBezTo>
                      <a:pt x="322008" y="1605852"/>
                      <a:pt x="324803" y="1603058"/>
                      <a:pt x="324803" y="1603058"/>
                    </a:cubicBezTo>
                    <a:cubicBezTo>
                      <a:pt x="326200" y="1601661"/>
                      <a:pt x="327596" y="1601661"/>
                      <a:pt x="328993" y="1600264"/>
                    </a:cubicBezTo>
                    <a:cubicBezTo>
                      <a:pt x="330390" y="1598867"/>
                      <a:pt x="330390" y="1597469"/>
                      <a:pt x="331788" y="1596073"/>
                    </a:cubicBezTo>
                    <a:cubicBezTo>
                      <a:pt x="333185" y="1594676"/>
                      <a:pt x="331788" y="1590484"/>
                      <a:pt x="330390" y="1587691"/>
                    </a:cubicBezTo>
                    <a:cubicBezTo>
                      <a:pt x="327596" y="1584897"/>
                      <a:pt x="328993" y="1576514"/>
                      <a:pt x="328993" y="1572324"/>
                    </a:cubicBezTo>
                    <a:cubicBezTo>
                      <a:pt x="328993" y="1566736"/>
                      <a:pt x="333185" y="1561148"/>
                      <a:pt x="333185" y="1555559"/>
                    </a:cubicBezTo>
                    <a:cubicBezTo>
                      <a:pt x="333185" y="1554163"/>
                      <a:pt x="333185" y="1549972"/>
                      <a:pt x="335978" y="1551369"/>
                    </a:cubicBezTo>
                    <a:cubicBezTo>
                      <a:pt x="338773" y="1552766"/>
                      <a:pt x="338773" y="1555559"/>
                      <a:pt x="341566" y="1556957"/>
                    </a:cubicBezTo>
                    <a:cubicBezTo>
                      <a:pt x="342963" y="1558354"/>
                      <a:pt x="344360" y="1558354"/>
                      <a:pt x="345758" y="1559751"/>
                    </a:cubicBezTo>
                    <a:cubicBezTo>
                      <a:pt x="347155" y="1561148"/>
                      <a:pt x="347155" y="1562544"/>
                      <a:pt x="347155" y="1563942"/>
                    </a:cubicBezTo>
                    <a:cubicBezTo>
                      <a:pt x="348551" y="1566736"/>
                      <a:pt x="349948" y="1569529"/>
                      <a:pt x="352743" y="1572324"/>
                    </a:cubicBezTo>
                    <a:cubicBezTo>
                      <a:pt x="355536" y="1576514"/>
                      <a:pt x="361125" y="1583499"/>
                      <a:pt x="366713" y="1583499"/>
                    </a:cubicBezTo>
                    <a:cubicBezTo>
                      <a:pt x="368110" y="1583499"/>
                      <a:pt x="372300" y="1584897"/>
                      <a:pt x="373698" y="1582103"/>
                    </a:cubicBezTo>
                    <a:cubicBezTo>
                      <a:pt x="373698" y="1580706"/>
                      <a:pt x="373698" y="1577912"/>
                      <a:pt x="372300" y="1576514"/>
                    </a:cubicBezTo>
                    <a:cubicBezTo>
                      <a:pt x="372300" y="1573721"/>
                      <a:pt x="373698" y="1573721"/>
                      <a:pt x="372300" y="1570927"/>
                    </a:cubicBezTo>
                    <a:cubicBezTo>
                      <a:pt x="370903" y="1569529"/>
                      <a:pt x="372300" y="1566736"/>
                      <a:pt x="373698" y="1565339"/>
                    </a:cubicBezTo>
                    <a:cubicBezTo>
                      <a:pt x="376491" y="1561148"/>
                      <a:pt x="382080" y="1559751"/>
                      <a:pt x="384873" y="1556957"/>
                    </a:cubicBezTo>
                    <a:cubicBezTo>
                      <a:pt x="384873" y="1556957"/>
                      <a:pt x="394653" y="1552766"/>
                      <a:pt x="397446" y="1551369"/>
                    </a:cubicBezTo>
                    <a:cubicBezTo>
                      <a:pt x="401638" y="1548574"/>
                      <a:pt x="407225" y="1548574"/>
                      <a:pt x="410020" y="1552766"/>
                    </a:cubicBezTo>
                    <a:cubicBezTo>
                      <a:pt x="411416" y="1555559"/>
                      <a:pt x="410020" y="1561148"/>
                      <a:pt x="414210" y="1563942"/>
                    </a:cubicBezTo>
                    <a:cubicBezTo>
                      <a:pt x="415608" y="1565339"/>
                      <a:pt x="418401" y="1565339"/>
                      <a:pt x="419798" y="1566736"/>
                    </a:cubicBezTo>
                    <a:cubicBezTo>
                      <a:pt x="421195" y="1568133"/>
                      <a:pt x="423990" y="1568133"/>
                      <a:pt x="426783" y="1568133"/>
                    </a:cubicBezTo>
                    <a:cubicBezTo>
                      <a:pt x="432371" y="1565339"/>
                      <a:pt x="437960" y="1562544"/>
                      <a:pt x="443548" y="1559751"/>
                    </a:cubicBezTo>
                    <a:cubicBezTo>
                      <a:pt x="447738" y="1556957"/>
                      <a:pt x="450533" y="1555559"/>
                      <a:pt x="451930" y="1551369"/>
                    </a:cubicBezTo>
                    <a:cubicBezTo>
                      <a:pt x="451930" y="1551369"/>
                      <a:pt x="454723" y="1547178"/>
                      <a:pt x="454723" y="1549972"/>
                    </a:cubicBezTo>
                    <a:cubicBezTo>
                      <a:pt x="454723" y="1549972"/>
                      <a:pt x="454723" y="1551369"/>
                      <a:pt x="456120" y="1551369"/>
                    </a:cubicBezTo>
                    <a:cubicBezTo>
                      <a:pt x="454723" y="1548574"/>
                      <a:pt x="457518" y="1549972"/>
                      <a:pt x="457518" y="1549972"/>
                    </a:cubicBezTo>
                    <a:cubicBezTo>
                      <a:pt x="458915" y="1549972"/>
                      <a:pt x="460311" y="1558354"/>
                      <a:pt x="460311" y="1558354"/>
                    </a:cubicBezTo>
                    <a:cubicBezTo>
                      <a:pt x="463105" y="1562544"/>
                      <a:pt x="463105" y="1570927"/>
                      <a:pt x="463105" y="1576514"/>
                    </a:cubicBezTo>
                    <a:cubicBezTo>
                      <a:pt x="463105" y="1580706"/>
                      <a:pt x="461708" y="1587691"/>
                      <a:pt x="458915" y="1591882"/>
                    </a:cubicBezTo>
                    <a:cubicBezTo>
                      <a:pt x="457518" y="1594676"/>
                      <a:pt x="454723" y="1594676"/>
                      <a:pt x="450533" y="1594676"/>
                    </a:cubicBezTo>
                    <a:cubicBezTo>
                      <a:pt x="447738" y="1594676"/>
                      <a:pt x="446341" y="1596073"/>
                      <a:pt x="443548" y="1594676"/>
                    </a:cubicBezTo>
                    <a:cubicBezTo>
                      <a:pt x="442150" y="1596073"/>
                      <a:pt x="451930" y="1597469"/>
                      <a:pt x="451930" y="1598867"/>
                    </a:cubicBezTo>
                    <a:cubicBezTo>
                      <a:pt x="453326" y="1598867"/>
                      <a:pt x="454723" y="1600264"/>
                      <a:pt x="456120" y="1601661"/>
                    </a:cubicBezTo>
                    <a:cubicBezTo>
                      <a:pt x="457518" y="1601661"/>
                      <a:pt x="458915" y="1603058"/>
                      <a:pt x="458915" y="1603058"/>
                    </a:cubicBezTo>
                    <a:cubicBezTo>
                      <a:pt x="460311" y="1604454"/>
                      <a:pt x="460311" y="1605852"/>
                      <a:pt x="463105" y="1605852"/>
                    </a:cubicBezTo>
                    <a:cubicBezTo>
                      <a:pt x="464503" y="1605852"/>
                      <a:pt x="464503" y="1604454"/>
                      <a:pt x="465900" y="1604454"/>
                    </a:cubicBezTo>
                    <a:cubicBezTo>
                      <a:pt x="467296" y="1604454"/>
                      <a:pt x="465900" y="1605852"/>
                      <a:pt x="467296" y="1607249"/>
                    </a:cubicBezTo>
                    <a:cubicBezTo>
                      <a:pt x="467296" y="1608646"/>
                      <a:pt x="467296" y="1608646"/>
                      <a:pt x="467296" y="1608646"/>
                    </a:cubicBezTo>
                    <a:cubicBezTo>
                      <a:pt x="467296" y="1608646"/>
                      <a:pt x="468693" y="1611439"/>
                      <a:pt x="468693" y="1611439"/>
                    </a:cubicBezTo>
                    <a:cubicBezTo>
                      <a:pt x="460311" y="1615631"/>
                      <a:pt x="458915" y="1618424"/>
                      <a:pt x="458915" y="1619822"/>
                    </a:cubicBezTo>
                    <a:close/>
                    <a:moveTo>
                      <a:pt x="506413" y="1913192"/>
                    </a:moveTo>
                    <a:cubicBezTo>
                      <a:pt x="505015" y="1911794"/>
                      <a:pt x="506413" y="1911794"/>
                      <a:pt x="505015" y="1909001"/>
                    </a:cubicBezTo>
                    <a:cubicBezTo>
                      <a:pt x="503618" y="1907604"/>
                      <a:pt x="503618" y="1906207"/>
                      <a:pt x="503618" y="1903413"/>
                    </a:cubicBezTo>
                    <a:cubicBezTo>
                      <a:pt x="503618" y="1902016"/>
                      <a:pt x="502221" y="1903413"/>
                      <a:pt x="502221" y="1900619"/>
                    </a:cubicBezTo>
                    <a:cubicBezTo>
                      <a:pt x="502221" y="1899222"/>
                      <a:pt x="502221" y="1897824"/>
                      <a:pt x="503618" y="1896428"/>
                    </a:cubicBezTo>
                    <a:cubicBezTo>
                      <a:pt x="507810" y="1893634"/>
                      <a:pt x="510603" y="1892237"/>
                      <a:pt x="513398" y="1889443"/>
                    </a:cubicBezTo>
                    <a:cubicBezTo>
                      <a:pt x="516191" y="1886649"/>
                      <a:pt x="518985" y="1885252"/>
                      <a:pt x="521780" y="1885252"/>
                    </a:cubicBezTo>
                    <a:cubicBezTo>
                      <a:pt x="523176" y="1885252"/>
                      <a:pt x="528765" y="1883854"/>
                      <a:pt x="530161" y="1886649"/>
                    </a:cubicBezTo>
                    <a:cubicBezTo>
                      <a:pt x="528765" y="1889443"/>
                      <a:pt x="532955" y="1889443"/>
                      <a:pt x="535750" y="1889443"/>
                    </a:cubicBezTo>
                    <a:cubicBezTo>
                      <a:pt x="535750" y="1889443"/>
                      <a:pt x="539940" y="1889443"/>
                      <a:pt x="539940" y="1889443"/>
                    </a:cubicBezTo>
                    <a:cubicBezTo>
                      <a:pt x="539940" y="1889443"/>
                      <a:pt x="538543" y="1890839"/>
                      <a:pt x="538543" y="1890839"/>
                    </a:cubicBezTo>
                    <a:cubicBezTo>
                      <a:pt x="538543" y="1892237"/>
                      <a:pt x="541338" y="1890839"/>
                      <a:pt x="544131" y="1892237"/>
                    </a:cubicBezTo>
                    <a:cubicBezTo>
                      <a:pt x="545528" y="1892237"/>
                      <a:pt x="556705" y="1893634"/>
                      <a:pt x="555308" y="1896428"/>
                    </a:cubicBezTo>
                    <a:cubicBezTo>
                      <a:pt x="553910" y="1896428"/>
                      <a:pt x="552513" y="1895031"/>
                      <a:pt x="552513" y="1896428"/>
                    </a:cubicBezTo>
                    <a:cubicBezTo>
                      <a:pt x="552513" y="1897824"/>
                      <a:pt x="549720" y="1897824"/>
                      <a:pt x="548323" y="1897824"/>
                    </a:cubicBezTo>
                    <a:cubicBezTo>
                      <a:pt x="546925" y="1897824"/>
                      <a:pt x="545528" y="1897824"/>
                      <a:pt x="545528" y="1899222"/>
                    </a:cubicBezTo>
                    <a:cubicBezTo>
                      <a:pt x="545528" y="1900619"/>
                      <a:pt x="546925" y="1900619"/>
                      <a:pt x="546925" y="1900619"/>
                    </a:cubicBezTo>
                    <a:cubicBezTo>
                      <a:pt x="548323" y="1902016"/>
                      <a:pt x="549720" y="1903413"/>
                      <a:pt x="546925" y="1903413"/>
                    </a:cubicBezTo>
                    <a:cubicBezTo>
                      <a:pt x="545528" y="1903413"/>
                      <a:pt x="545528" y="1903413"/>
                      <a:pt x="544131" y="1903413"/>
                    </a:cubicBezTo>
                    <a:cubicBezTo>
                      <a:pt x="542735" y="1904809"/>
                      <a:pt x="542735" y="1906207"/>
                      <a:pt x="542735" y="1907604"/>
                    </a:cubicBezTo>
                    <a:cubicBezTo>
                      <a:pt x="542735" y="1907604"/>
                      <a:pt x="534353" y="1906207"/>
                      <a:pt x="532955" y="1906207"/>
                    </a:cubicBezTo>
                    <a:cubicBezTo>
                      <a:pt x="530161" y="1906207"/>
                      <a:pt x="527368" y="1904809"/>
                      <a:pt x="525970" y="1906207"/>
                    </a:cubicBezTo>
                    <a:cubicBezTo>
                      <a:pt x="524573" y="1907604"/>
                      <a:pt x="523176" y="1909001"/>
                      <a:pt x="521780" y="1909001"/>
                    </a:cubicBezTo>
                    <a:cubicBezTo>
                      <a:pt x="518985" y="1910398"/>
                      <a:pt x="516191" y="1914589"/>
                      <a:pt x="512000" y="1914589"/>
                    </a:cubicBezTo>
                    <a:cubicBezTo>
                      <a:pt x="510603" y="1914589"/>
                      <a:pt x="509206" y="1914589"/>
                      <a:pt x="507810" y="1913192"/>
                    </a:cubicBezTo>
                    <a:cubicBezTo>
                      <a:pt x="506413" y="1915986"/>
                      <a:pt x="507810" y="1914589"/>
                      <a:pt x="506413" y="1913192"/>
                    </a:cubicBezTo>
                    <a:close/>
                    <a:moveTo>
                      <a:pt x="647510" y="1942529"/>
                    </a:moveTo>
                    <a:cubicBezTo>
                      <a:pt x="647510" y="1943926"/>
                      <a:pt x="644715" y="1941132"/>
                      <a:pt x="644715" y="1942529"/>
                    </a:cubicBezTo>
                    <a:cubicBezTo>
                      <a:pt x="643318" y="1943926"/>
                      <a:pt x="643318" y="1943926"/>
                      <a:pt x="641921" y="1945323"/>
                    </a:cubicBezTo>
                    <a:cubicBezTo>
                      <a:pt x="639128" y="1948117"/>
                      <a:pt x="637730" y="1952308"/>
                      <a:pt x="637730" y="1956499"/>
                    </a:cubicBezTo>
                    <a:cubicBezTo>
                      <a:pt x="636333" y="1959293"/>
                      <a:pt x="637730" y="1963484"/>
                      <a:pt x="636333" y="1966278"/>
                    </a:cubicBezTo>
                    <a:cubicBezTo>
                      <a:pt x="634936" y="1967674"/>
                      <a:pt x="632143" y="1970469"/>
                      <a:pt x="633540" y="1973263"/>
                    </a:cubicBezTo>
                    <a:cubicBezTo>
                      <a:pt x="633540" y="1973263"/>
                      <a:pt x="632143" y="1974659"/>
                      <a:pt x="630745" y="1973263"/>
                    </a:cubicBezTo>
                    <a:cubicBezTo>
                      <a:pt x="629348" y="1973263"/>
                      <a:pt x="629348" y="1976057"/>
                      <a:pt x="627951" y="1974659"/>
                    </a:cubicBezTo>
                    <a:cubicBezTo>
                      <a:pt x="625158" y="1973263"/>
                      <a:pt x="627951" y="1969072"/>
                      <a:pt x="627951" y="1966278"/>
                    </a:cubicBezTo>
                    <a:cubicBezTo>
                      <a:pt x="626555" y="1966278"/>
                      <a:pt x="626555" y="1970469"/>
                      <a:pt x="625158" y="1969072"/>
                    </a:cubicBezTo>
                    <a:cubicBezTo>
                      <a:pt x="625158" y="1970469"/>
                      <a:pt x="625158" y="1971866"/>
                      <a:pt x="623760" y="1971866"/>
                    </a:cubicBezTo>
                    <a:cubicBezTo>
                      <a:pt x="623760" y="1971866"/>
                      <a:pt x="622363" y="1970469"/>
                      <a:pt x="620966" y="1970469"/>
                    </a:cubicBezTo>
                    <a:cubicBezTo>
                      <a:pt x="616775" y="1969072"/>
                      <a:pt x="613981" y="1971866"/>
                      <a:pt x="611188" y="1969072"/>
                    </a:cubicBezTo>
                    <a:cubicBezTo>
                      <a:pt x="608393" y="1966278"/>
                      <a:pt x="611188" y="1962087"/>
                      <a:pt x="611188" y="1959293"/>
                    </a:cubicBezTo>
                    <a:cubicBezTo>
                      <a:pt x="612585" y="1955102"/>
                      <a:pt x="613981" y="1949514"/>
                      <a:pt x="612585" y="1945323"/>
                    </a:cubicBezTo>
                    <a:cubicBezTo>
                      <a:pt x="612585" y="1941132"/>
                      <a:pt x="611188" y="1938338"/>
                      <a:pt x="609790" y="1934147"/>
                    </a:cubicBezTo>
                    <a:cubicBezTo>
                      <a:pt x="608393" y="1931353"/>
                      <a:pt x="608393" y="1929956"/>
                      <a:pt x="609790" y="1927162"/>
                    </a:cubicBezTo>
                    <a:cubicBezTo>
                      <a:pt x="609790" y="1925764"/>
                      <a:pt x="608393" y="1925764"/>
                      <a:pt x="608393" y="1924368"/>
                    </a:cubicBezTo>
                    <a:cubicBezTo>
                      <a:pt x="609790" y="1922971"/>
                      <a:pt x="609790" y="1918779"/>
                      <a:pt x="612585" y="1921574"/>
                    </a:cubicBezTo>
                    <a:cubicBezTo>
                      <a:pt x="612585" y="1922971"/>
                      <a:pt x="615378" y="1922971"/>
                      <a:pt x="615378" y="1921574"/>
                    </a:cubicBezTo>
                    <a:cubicBezTo>
                      <a:pt x="616775" y="1920177"/>
                      <a:pt x="613981" y="1920177"/>
                      <a:pt x="613981" y="1920177"/>
                    </a:cubicBezTo>
                    <a:cubicBezTo>
                      <a:pt x="613981" y="1918779"/>
                      <a:pt x="616775" y="1918779"/>
                      <a:pt x="615378" y="1920177"/>
                    </a:cubicBezTo>
                    <a:cubicBezTo>
                      <a:pt x="615378" y="1921574"/>
                      <a:pt x="618173" y="1921574"/>
                      <a:pt x="618173" y="1920177"/>
                    </a:cubicBezTo>
                    <a:cubicBezTo>
                      <a:pt x="622363" y="1918779"/>
                      <a:pt x="619570" y="1917383"/>
                      <a:pt x="618173" y="1913192"/>
                    </a:cubicBezTo>
                    <a:cubicBezTo>
                      <a:pt x="620966" y="1913192"/>
                      <a:pt x="620966" y="1917383"/>
                      <a:pt x="623760" y="1918779"/>
                    </a:cubicBezTo>
                    <a:cubicBezTo>
                      <a:pt x="623760" y="1918779"/>
                      <a:pt x="626555" y="1920177"/>
                      <a:pt x="626555" y="1921574"/>
                    </a:cubicBezTo>
                    <a:cubicBezTo>
                      <a:pt x="627951" y="1921574"/>
                      <a:pt x="626555" y="1920177"/>
                      <a:pt x="627951" y="1920177"/>
                    </a:cubicBezTo>
                    <a:cubicBezTo>
                      <a:pt x="627951" y="1920177"/>
                      <a:pt x="629348" y="1920177"/>
                      <a:pt x="629348" y="1920177"/>
                    </a:cubicBezTo>
                    <a:cubicBezTo>
                      <a:pt x="630745" y="1918779"/>
                      <a:pt x="632143" y="1921574"/>
                      <a:pt x="633540" y="1922971"/>
                    </a:cubicBezTo>
                    <a:cubicBezTo>
                      <a:pt x="634936" y="1927162"/>
                      <a:pt x="634936" y="1928559"/>
                      <a:pt x="639128" y="1929956"/>
                    </a:cubicBezTo>
                    <a:cubicBezTo>
                      <a:pt x="643318" y="1931353"/>
                      <a:pt x="648906" y="1941132"/>
                      <a:pt x="647510" y="1942529"/>
                    </a:cubicBezTo>
                    <a:close/>
                    <a:moveTo>
                      <a:pt x="718756" y="1847533"/>
                    </a:moveTo>
                    <a:cubicBezTo>
                      <a:pt x="718756" y="1847533"/>
                      <a:pt x="711771" y="1843342"/>
                      <a:pt x="714565" y="1846136"/>
                    </a:cubicBezTo>
                    <a:cubicBezTo>
                      <a:pt x="715963" y="1848929"/>
                      <a:pt x="714565" y="1847533"/>
                      <a:pt x="713168" y="1847533"/>
                    </a:cubicBezTo>
                    <a:cubicBezTo>
                      <a:pt x="713168" y="1848929"/>
                      <a:pt x="715963" y="1848929"/>
                      <a:pt x="714565" y="1851724"/>
                    </a:cubicBezTo>
                    <a:cubicBezTo>
                      <a:pt x="713168" y="1853121"/>
                      <a:pt x="715963" y="1854518"/>
                      <a:pt x="715963" y="1855914"/>
                    </a:cubicBezTo>
                    <a:cubicBezTo>
                      <a:pt x="715963" y="1855914"/>
                      <a:pt x="715963" y="1857312"/>
                      <a:pt x="715963" y="1857312"/>
                    </a:cubicBezTo>
                    <a:cubicBezTo>
                      <a:pt x="714565" y="1858709"/>
                      <a:pt x="713168" y="1857312"/>
                      <a:pt x="711771" y="1858709"/>
                    </a:cubicBezTo>
                    <a:cubicBezTo>
                      <a:pt x="710375" y="1858709"/>
                      <a:pt x="708978" y="1857312"/>
                      <a:pt x="707580" y="1855914"/>
                    </a:cubicBezTo>
                    <a:cubicBezTo>
                      <a:pt x="704786" y="1853121"/>
                      <a:pt x="701993" y="1850327"/>
                      <a:pt x="697801" y="1850327"/>
                    </a:cubicBezTo>
                    <a:cubicBezTo>
                      <a:pt x="695008" y="1850327"/>
                      <a:pt x="690816" y="1848929"/>
                      <a:pt x="688023" y="1846136"/>
                    </a:cubicBezTo>
                    <a:cubicBezTo>
                      <a:pt x="686625" y="1844739"/>
                      <a:pt x="683831" y="1844739"/>
                      <a:pt x="682435" y="1844739"/>
                    </a:cubicBezTo>
                    <a:cubicBezTo>
                      <a:pt x="679640" y="1843342"/>
                      <a:pt x="675450" y="1841944"/>
                      <a:pt x="672655" y="1840548"/>
                    </a:cubicBezTo>
                    <a:cubicBezTo>
                      <a:pt x="669861" y="1839151"/>
                      <a:pt x="665670" y="1836357"/>
                      <a:pt x="662876" y="1836357"/>
                    </a:cubicBezTo>
                    <a:cubicBezTo>
                      <a:pt x="660083" y="1836357"/>
                      <a:pt x="657288" y="1834959"/>
                      <a:pt x="654495" y="1834959"/>
                    </a:cubicBezTo>
                    <a:cubicBezTo>
                      <a:pt x="653098" y="1834959"/>
                      <a:pt x="653098" y="1834959"/>
                      <a:pt x="653098" y="1833563"/>
                    </a:cubicBezTo>
                    <a:cubicBezTo>
                      <a:pt x="651700" y="1833563"/>
                      <a:pt x="639128" y="1832166"/>
                      <a:pt x="639128" y="1829372"/>
                    </a:cubicBezTo>
                    <a:cubicBezTo>
                      <a:pt x="636333" y="1827974"/>
                      <a:pt x="633540" y="1829372"/>
                      <a:pt x="632143" y="1827974"/>
                    </a:cubicBezTo>
                    <a:cubicBezTo>
                      <a:pt x="629348" y="1826578"/>
                      <a:pt x="625158" y="1823784"/>
                      <a:pt x="625158" y="1823784"/>
                    </a:cubicBezTo>
                    <a:cubicBezTo>
                      <a:pt x="625158" y="1820989"/>
                      <a:pt x="620966" y="1822387"/>
                      <a:pt x="619570" y="1823784"/>
                    </a:cubicBezTo>
                    <a:cubicBezTo>
                      <a:pt x="618173" y="1823784"/>
                      <a:pt x="618173" y="1823784"/>
                      <a:pt x="618173" y="1822387"/>
                    </a:cubicBezTo>
                    <a:cubicBezTo>
                      <a:pt x="618173" y="1820989"/>
                      <a:pt x="616775" y="1822387"/>
                      <a:pt x="615378" y="1823784"/>
                    </a:cubicBezTo>
                    <a:cubicBezTo>
                      <a:pt x="609790" y="1826578"/>
                      <a:pt x="602805" y="1822387"/>
                      <a:pt x="597218" y="1826578"/>
                    </a:cubicBezTo>
                    <a:cubicBezTo>
                      <a:pt x="601408" y="1826578"/>
                      <a:pt x="605600" y="1826578"/>
                      <a:pt x="608393" y="1825181"/>
                    </a:cubicBezTo>
                    <a:cubicBezTo>
                      <a:pt x="613981" y="1825181"/>
                      <a:pt x="606996" y="1826578"/>
                      <a:pt x="606996" y="1826578"/>
                    </a:cubicBezTo>
                    <a:cubicBezTo>
                      <a:pt x="608393" y="1827974"/>
                      <a:pt x="608393" y="1826578"/>
                      <a:pt x="609790" y="1827974"/>
                    </a:cubicBezTo>
                    <a:cubicBezTo>
                      <a:pt x="608393" y="1829372"/>
                      <a:pt x="605600" y="1827974"/>
                      <a:pt x="604203" y="1830769"/>
                    </a:cubicBezTo>
                    <a:cubicBezTo>
                      <a:pt x="605600" y="1830769"/>
                      <a:pt x="605600" y="1830769"/>
                      <a:pt x="606996" y="1830769"/>
                    </a:cubicBezTo>
                    <a:cubicBezTo>
                      <a:pt x="606996" y="1830769"/>
                      <a:pt x="605600" y="1832166"/>
                      <a:pt x="605600" y="1832166"/>
                    </a:cubicBezTo>
                    <a:cubicBezTo>
                      <a:pt x="606996" y="1833563"/>
                      <a:pt x="608393" y="1833563"/>
                      <a:pt x="611188" y="1834959"/>
                    </a:cubicBezTo>
                    <a:cubicBezTo>
                      <a:pt x="612585" y="1834959"/>
                      <a:pt x="618173" y="1836357"/>
                      <a:pt x="615378" y="1837754"/>
                    </a:cubicBezTo>
                    <a:cubicBezTo>
                      <a:pt x="613981" y="1839151"/>
                      <a:pt x="615378" y="1840548"/>
                      <a:pt x="615378" y="1840548"/>
                    </a:cubicBezTo>
                    <a:cubicBezTo>
                      <a:pt x="616775" y="1841944"/>
                      <a:pt x="618173" y="1841944"/>
                      <a:pt x="619570" y="1841944"/>
                    </a:cubicBezTo>
                    <a:cubicBezTo>
                      <a:pt x="620966" y="1841944"/>
                      <a:pt x="622363" y="1843342"/>
                      <a:pt x="623760" y="1844739"/>
                    </a:cubicBezTo>
                    <a:cubicBezTo>
                      <a:pt x="625158" y="1844739"/>
                      <a:pt x="627951" y="1846136"/>
                      <a:pt x="629348" y="1846136"/>
                    </a:cubicBezTo>
                    <a:cubicBezTo>
                      <a:pt x="633540" y="1846136"/>
                      <a:pt x="630745" y="1843342"/>
                      <a:pt x="633540" y="1843342"/>
                    </a:cubicBezTo>
                    <a:cubicBezTo>
                      <a:pt x="634936" y="1843342"/>
                      <a:pt x="636333" y="1844739"/>
                      <a:pt x="637730" y="1846136"/>
                    </a:cubicBezTo>
                    <a:cubicBezTo>
                      <a:pt x="639128" y="1847533"/>
                      <a:pt x="641921" y="1847533"/>
                      <a:pt x="643318" y="1848929"/>
                    </a:cubicBezTo>
                    <a:cubicBezTo>
                      <a:pt x="644715" y="1848929"/>
                      <a:pt x="644715" y="1850327"/>
                      <a:pt x="647510" y="1850327"/>
                    </a:cubicBezTo>
                    <a:cubicBezTo>
                      <a:pt x="648906" y="1850327"/>
                      <a:pt x="648906" y="1850327"/>
                      <a:pt x="650303" y="1850327"/>
                    </a:cubicBezTo>
                    <a:cubicBezTo>
                      <a:pt x="651700" y="1850327"/>
                      <a:pt x="654495" y="1851724"/>
                      <a:pt x="655891" y="1850327"/>
                    </a:cubicBezTo>
                    <a:cubicBezTo>
                      <a:pt x="657288" y="1850327"/>
                      <a:pt x="658685" y="1850327"/>
                      <a:pt x="658685" y="1850327"/>
                    </a:cubicBezTo>
                    <a:cubicBezTo>
                      <a:pt x="658685" y="1850327"/>
                      <a:pt x="660083" y="1848929"/>
                      <a:pt x="660083" y="1848929"/>
                    </a:cubicBezTo>
                    <a:cubicBezTo>
                      <a:pt x="661480" y="1847533"/>
                      <a:pt x="660083" y="1846136"/>
                      <a:pt x="661480" y="1846136"/>
                    </a:cubicBezTo>
                    <a:cubicBezTo>
                      <a:pt x="662876" y="1847533"/>
                      <a:pt x="662876" y="1847533"/>
                      <a:pt x="664273" y="1848929"/>
                    </a:cubicBezTo>
                    <a:cubicBezTo>
                      <a:pt x="667068" y="1850327"/>
                      <a:pt x="667068" y="1851724"/>
                      <a:pt x="668465" y="1854518"/>
                    </a:cubicBezTo>
                    <a:cubicBezTo>
                      <a:pt x="669861" y="1855914"/>
                      <a:pt x="669861" y="1858709"/>
                      <a:pt x="669861" y="1860106"/>
                    </a:cubicBezTo>
                    <a:cubicBezTo>
                      <a:pt x="669861" y="1861503"/>
                      <a:pt x="669861" y="1862899"/>
                      <a:pt x="669861" y="1864297"/>
                    </a:cubicBezTo>
                    <a:cubicBezTo>
                      <a:pt x="671258" y="1868488"/>
                      <a:pt x="672655" y="1871282"/>
                      <a:pt x="668465" y="1874076"/>
                    </a:cubicBezTo>
                    <a:cubicBezTo>
                      <a:pt x="665670" y="1875473"/>
                      <a:pt x="661480" y="1875473"/>
                      <a:pt x="657288" y="1878267"/>
                    </a:cubicBezTo>
                    <a:cubicBezTo>
                      <a:pt x="653098" y="1881061"/>
                      <a:pt x="648906" y="1881061"/>
                      <a:pt x="644715" y="1882458"/>
                    </a:cubicBezTo>
                    <a:cubicBezTo>
                      <a:pt x="640525" y="1883854"/>
                      <a:pt x="636333" y="1883854"/>
                      <a:pt x="633540" y="1885252"/>
                    </a:cubicBezTo>
                    <a:cubicBezTo>
                      <a:pt x="632143" y="1886649"/>
                      <a:pt x="629348" y="1886649"/>
                      <a:pt x="627951" y="1888046"/>
                    </a:cubicBezTo>
                    <a:cubicBezTo>
                      <a:pt x="625158" y="1888046"/>
                      <a:pt x="626555" y="1889443"/>
                      <a:pt x="627951" y="1892237"/>
                    </a:cubicBezTo>
                    <a:cubicBezTo>
                      <a:pt x="627951" y="1893634"/>
                      <a:pt x="633540" y="1896428"/>
                      <a:pt x="630745" y="1896428"/>
                    </a:cubicBezTo>
                    <a:cubicBezTo>
                      <a:pt x="632143" y="1899222"/>
                      <a:pt x="633540" y="1903413"/>
                      <a:pt x="629348" y="1902016"/>
                    </a:cubicBezTo>
                    <a:cubicBezTo>
                      <a:pt x="627951" y="1900619"/>
                      <a:pt x="629348" y="1903413"/>
                      <a:pt x="629348" y="1904809"/>
                    </a:cubicBezTo>
                    <a:cubicBezTo>
                      <a:pt x="629348" y="1906207"/>
                      <a:pt x="626555" y="1906207"/>
                      <a:pt x="625158" y="1906207"/>
                    </a:cubicBezTo>
                    <a:cubicBezTo>
                      <a:pt x="622363" y="1906207"/>
                      <a:pt x="619570" y="1904809"/>
                      <a:pt x="618173" y="1903413"/>
                    </a:cubicBezTo>
                    <a:cubicBezTo>
                      <a:pt x="616775" y="1902016"/>
                      <a:pt x="616775" y="1900619"/>
                      <a:pt x="615378" y="1900619"/>
                    </a:cubicBezTo>
                    <a:cubicBezTo>
                      <a:pt x="612585" y="1900619"/>
                      <a:pt x="611188" y="1897824"/>
                      <a:pt x="606996" y="1897824"/>
                    </a:cubicBezTo>
                    <a:cubicBezTo>
                      <a:pt x="604203" y="1897824"/>
                      <a:pt x="600011" y="1895031"/>
                      <a:pt x="597218" y="1895031"/>
                    </a:cubicBezTo>
                    <a:cubicBezTo>
                      <a:pt x="594423" y="1893634"/>
                      <a:pt x="593026" y="1893634"/>
                      <a:pt x="591630" y="1892237"/>
                    </a:cubicBezTo>
                    <a:cubicBezTo>
                      <a:pt x="590233" y="1890839"/>
                      <a:pt x="590233" y="1892237"/>
                      <a:pt x="591630" y="1893634"/>
                    </a:cubicBezTo>
                    <a:cubicBezTo>
                      <a:pt x="593026" y="1895031"/>
                      <a:pt x="593026" y="1896428"/>
                      <a:pt x="594423" y="1896428"/>
                    </a:cubicBezTo>
                    <a:cubicBezTo>
                      <a:pt x="598615" y="1897824"/>
                      <a:pt x="601408" y="1897824"/>
                      <a:pt x="602805" y="1903413"/>
                    </a:cubicBezTo>
                    <a:cubicBezTo>
                      <a:pt x="602805" y="1904809"/>
                      <a:pt x="602805" y="1906207"/>
                      <a:pt x="601408" y="1906207"/>
                    </a:cubicBezTo>
                    <a:cubicBezTo>
                      <a:pt x="600011" y="1906207"/>
                      <a:pt x="600011" y="1909001"/>
                      <a:pt x="601408" y="1910398"/>
                    </a:cubicBezTo>
                    <a:cubicBezTo>
                      <a:pt x="602805" y="1914589"/>
                      <a:pt x="601408" y="1920177"/>
                      <a:pt x="598615" y="1924368"/>
                    </a:cubicBezTo>
                    <a:cubicBezTo>
                      <a:pt x="597218" y="1928559"/>
                      <a:pt x="593026" y="1932749"/>
                      <a:pt x="591630" y="1936941"/>
                    </a:cubicBezTo>
                    <a:cubicBezTo>
                      <a:pt x="588835" y="1941132"/>
                      <a:pt x="587438" y="1945323"/>
                      <a:pt x="583248" y="1949514"/>
                    </a:cubicBezTo>
                    <a:cubicBezTo>
                      <a:pt x="579056" y="1953704"/>
                      <a:pt x="577660" y="1957896"/>
                      <a:pt x="574865" y="1962087"/>
                    </a:cubicBezTo>
                    <a:cubicBezTo>
                      <a:pt x="572071" y="1964881"/>
                      <a:pt x="569278" y="1967674"/>
                      <a:pt x="565086" y="1970469"/>
                    </a:cubicBezTo>
                    <a:cubicBezTo>
                      <a:pt x="563690" y="1971866"/>
                      <a:pt x="560895" y="1971866"/>
                      <a:pt x="560895" y="1973263"/>
                    </a:cubicBezTo>
                    <a:cubicBezTo>
                      <a:pt x="559498" y="1974659"/>
                      <a:pt x="559498" y="1974659"/>
                      <a:pt x="556705" y="1974659"/>
                    </a:cubicBezTo>
                    <a:cubicBezTo>
                      <a:pt x="553910" y="1974659"/>
                      <a:pt x="552513" y="1980248"/>
                      <a:pt x="549720" y="1978851"/>
                    </a:cubicBezTo>
                    <a:cubicBezTo>
                      <a:pt x="549720" y="1981644"/>
                      <a:pt x="546925" y="1978851"/>
                      <a:pt x="546925" y="1978851"/>
                    </a:cubicBezTo>
                    <a:cubicBezTo>
                      <a:pt x="545528" y="1978851"/>
                      <a:pt x="546925" y="1977454"/>
                      <a:pt x="546925" y="1977454"/>
                    </a:cubicBezTo>
                    <a:cubicBezTo>
                      <a:pt x="545528" y="1977454"/>
                      <a:pt x="545528" y="1980248"/>
                      <a:pt x="544131" y="1977454"/>
                    </a:cubicBezTo>
                    <a:cubicBezTo>
                      <a:pt x="544131" y="1976057"/>
                      <a:pt x="545528" y="1974659"/>
                      <a:pt x="544131" y="1974659"/>
                    </a:cubicBezTo>
                    <a:cubicBezTo>
                      <a:pt x="544131" y="1974659"/>
                      <a:pt x="541338" y="1974659"/>
                      <a:pt x="541338" y="1973263"/>
                    </a:cubicBezTo>
                    <a:cubicBezTo>
                      <a:pt x="539940" y="1973263"/>
                      <a:pt x="541338" y="1974659"/>
                      <a:pt x="541338" y="1974659"/>
                    </a:cubicBezTo>
                    <a:cubicBezTo>
                      <a:pt x="539940" y="1974659"/>
                      <a:pt x="539940" y="1971866"/>
                      <a:pt x="538543" y="1970469"/>
                    </a:cubicBezTo>
                    <a:cubicBezTo>
                      <a:pt x="537146" y="1970469"/>
                      <a:pt x="535750" y="1969072"/>
                      <a:pt x="535750" y="1967674"/>
                    </a:cubicBezTo>
                    <a:cubicBezTo>
                      <a:pt x="532955" y="1966278"/>
                      <a:pt x="530161" y="1963484"/>
                      <a:pt x="527368" y="1962087"/>
                    </a:cubicBezTo>
                    <a:cubicBezTo>
                      <a:pt x="523176" y="1959293"/>
                      <a:pt x="520383" y="1956499"/>
                      <a:pt x="516191" y="1953704"/>
                    </a:cubicBezTo>
                    <a:cubicBezTo>
                      <a:pt x="514795" y="1950911"/>
                      <a:pt x="513398" y="1950911"/>
                      <a:pt x="512000" y="1948117"/>
                    </a:cubicBezTo>
                    <a:cubicBezTo>
                      <a:pt x="510603" y="1945323"/>
                      <a:pt x="509206" y="1943926"/>
                      <a:pt x="510603" y="1942529"/>
                    </a:cubicBezTo>
                    <a:cubicBezTo>
                      <a:pt x="512000" y="1943926"/>
                      <a:pt x="513398" y="1950911"/>
                      <a:pt x="517588" y="1949514"/>
                    </a:cubicBezTo>
                    <a:cubicBezTo>
                      <a:pt x="517588" y="1948117"/>
                      <a:pt x="514795" y="1945323"/>
                      <a:pt x="513398" y="1943926"/>
                    </a:cubicBezTo>
                    <a:cubicBezTo>
                      <a:pt x="512000" y="1941132"/>
                      <a:pt x="514795" y="1939734"/>
                      <a:pt x="516191" y="1938338"/>
                    </a:cubicBezTo>
                    <a:cubicBezTo>
                      <a:pt x="517588" y="1935544"/>
                      <a:pt x="518985" y="1935544"/>
                      <a:pt x="520383" y="1932749"/>
                    </a:cubicBezTo>
                    <a:cubicBezTo>
                      <a:pt x="521780" y="1931353"/>
                      <a:pt x="523176" y="1928559"/>
                      <a:pt x="524573" y="1931353"/>
                    </a:cubicBezTo>
                    <a:cubicBezTo>
                      <a:pt x="525970" y="1934147"/>
                      <a:pt x="525970" y="1936941"/>
                      <a:pt x="528765" y="1941132"/>
                    </a:cubicBezTo>
                    <a:cubicBezTo>
                      <a:pt x="531558" y="1943926"/>
                      <a:pt x="532955" y="1945323"/>
                      <a:pt x="535750" y="1946719"/>
                    </a:cubicBezTo>
                    <a:cubicBezTo>
                      <a:pt x="538543" y="1948117"/>
                      <a:pt x="541338" y="1949514"/>
                      <a:pt x="544131" y="1948117"/>
                    </a:cubicBezTo>
                    <a:cubicBezTo>
                      <a:pt x="545528" y="1948117"/>
                      <a:pt x="546925" y="1946719"/>
                      <a:pt x="548323" y="1948117"/>
                    </a:cubicBezTo>
                    <a:cubicBezTo>
                      <a:pt x="548323" y="1949514"/>
                      <a:pt x="548323" y="1949514"/>
                      <a:pt x="548323" y="1950911"/>
                    </a:cubicBezTo>
                    <a:cubicBezTo>
                      <a:pt x="551116" y="1950911"/>
                      <a:pt x="556705" y="1939734"/>
                      <a:pt x="558101" y="1942529"/>
                    </a:cubicBezTo>
                    <a:cubicBezTo>
                      <a:pt x="556705" y="1946719"/>
                      <a:pt x="551116" y="1949514"/>
                      <a:pt x="551116" y="1953704"/>
                    </a:cubicBezTo>
                    <a:cubicBezTo>
                      <a:pt x="555308" y="1955102"/>
                      <a:pt x="558101" y="1946719"/>
                      <a:pt x="560895" y="1945323"/>
                    </a:cubicBezTo>
                    <a:cubicBezTo>
                      <a:pt x="563690" y="1942529"/>
                      <a:pt x="566483" y="1938338"/>
                      <a:pt x="569278" y="1935544"/>
                    </a:cubicBezTo>
                    <a:cubicBezTo>
                      <a:pt x="570675" y="1934147"/>
                      <a:pt x="570675" y="1932749"/>
                      <a:pt x="570675" y="1931353"/>
                    </a:cubicBezTo>
                    <a:cubicBezTo>
                      <a:pt x="570675" y="1929956"/>
                      <a:pt x="569278" y="1929956"/>
                      <a:pt x="569278" y="1929956"/>
                    </a:cubicBezTo>
                    <a:cubicBezTo>
                      <a:pt x="567880" y="1925764"/>
                      <a:pt x="576263" y="1918779"/>
                      <a:pt x="576263" y="1914589"/>
                    </a:cubicBezTo>
                    <a:cubicBezTo>
                      <a:pt x="577660" y="1910398"/>
                      <a:pt x="579056" y="1907604"/>
                      <a:pt x="580453" y="1903413"/>
                    </a:cubicBezTo>
                    <a:cubicBezTo>
                      <a:pt x="581850" y="1900619"/>
                      <a:pt x="583248" y="1895031"/>
                      <a:pt x="583248" y="1892237"/>
                    </a:cubicBezTo>
                    <a:cubicBezTo>
                      <a:pt x="583248" y="1890839"/>
                      <a:pt x="581850" y="1889443"/>
                      <a:pt x="583248" y="1888046"/>
                    </a:cubicBezTo>
                    <a:cubicBezTo>
                      <a:pt x="584645" y="1888046"/>
                      <a:pt x="583248" y="1885252"/>
                      <a:pt x="583248" y="1885252"/>
                    </a:cubicBezTo>
                    <a:cubicBezTo>
                      <a:pt x="580453" y="1882458"/>
                      <a:pt x="584645" y="1881061"/>
                      <a:pt x="583248" y="1879664"/>
                    </a:cubicBezTo>
                    <a:cubicBezTo>
                      <a:pt x="581850" y="1875473"/>
                      <a:pt x="579056" y="1882458"/>
                      <a:pt x="579056" y="1883854"/>
                    </a:cubicBezTo>
                    <a:cubicBezTo>
                      <a:pt x="577660" y="1886649"/>
                      <a:pt x="576263" y="1892237"/>
                      <a:pt x="573468" y="1895031"/>
                    </a:cubicBezTo>
                    <a:cubicBezTo>
                      <a:pt x="572071" y="1896428"/>
                      <a:pt x="572071" y="1892237"/>
                      <a:pt x="570675" y="1893634"/>
                    </a:cubicBezTo>
                    <a:cubicBezTo>
                      <a:pt x="566483" y="1895031"/>
                      <a:pt x="569278" y="1893634"/>
                      <a:pt x="567880" y="1890839"/>
                    </a:cubicBezTo>
                    <a:cubicBezTo>
                      <a:pt x="566483" y="1890839"/>
                      <a:pt x="567880" y="1892237"/>
                      <a:pt x="566483" y="1892237"/>
                    </a:cubicBezTo>
                    <a:cubicBezTo>
                      <a:pt x="565086" y="1890839"/>
                      <a:pt x="566483" y="1889443"/>
                      <a:pt x="563690" y="1890839"/>
                    </a:cubicBezTo>
                    <a:cubicBezTo>
                      <a:pt x="562293" y="1892237"/>
                      <a:pt x="560895" y="1889443"/>
                      <a:pt x="559498" y="1888046"/>
                    </a:cubicBezTo>
                    <a:cubicBezTo>
                      <a:pt x="558101" y="1888046"/>
                      <a:pt x="558101" y="1889443"/>
                      <a:pt x="556705" y="1888046"/>
                    </a:cubicBezTo>
                    <a:cubicBezTo>
                      <a:pt x="555308" y="1886649"/>
                      <a:pt x="555308" y="1886649"/>
                      <a:pt x="556705" y="1885252"/>
                    </a:cubicBezTo>
                    <a:cubicBezTo>
                      <a:pt x="556705" y="1883854"/>
                      <a:pt x="558101" y="1882458"/>
                      <a:pt x="559498" y="1879664"/>
                    </a:cubicBezTo>
                    <a:cubicBezTo>
                      <a:pt x="560895" y="1875473"/>
                      <a:pt x="563690" y="1871282"/>
                      <a:pt x="565086" y="1867091"/>
                    </a:cubicBezTo>
                    <a:cubicBezTo>
                      <a:pt x="567880" y="1861503"/>
                      <a:pt x="569278" y="1854518"/>
                      <a:pt x="570675" y="1847533"/>
                    </a:cubicBezTo>
                    <a:cubicBezTo>
                      <a:pt x="572071" y="1844739"/>
                      <a:pt x="572071" y="1841944"/>
                      <a:pt x="572071" y="1839151"/>
                    </a:cubicBezTo>
                    <a:cubicBezTo>
                      <a:pt x="572071" y="1836357"/>
                      <a:pt x="573468" y="1836357"/>
                      <a:pt x="576263" y="1834959"/>
                    </a:cubicBezTo>
                    <a:cubicBezTo>
                      <a:pt x="577660" y="1833563"/>
                      <a:pt x="576263" y="1832166"/>
                      <a:pt x="579056" y="1830769"/>
                    </a:cubicBezTo>
                    <a:cubicBezTo>
                      <a:pt x="580453" y="1829372"/>
                      <a:pt x="581850" y="1829372"/>
                      <a:pt x="583248" y="1829372"/>
                    </a:cubicBezTo>
                    <a:cubicBezTo>
                      <a:pt x="586041" y="1827974"/>
                      <a:pt x="587438" y="1829372"/>
                      <a:pt x="590233" y="1829372"/>
                    </a:cubicBezTo>
                    <a:cubicBezTo>
                      <a:pt x="591630" y="1829372"/>
                      <a:pt x="593026" y="1827974"/>
                      <a:pt x="594423" y="1827974"/>
                    </a:cubicBezTo>
                    <a:cubicBezTo>
                      <a:pt x="595820" y="1827974"/>
                      <a:pt x="601408" y="1826578"/>
                      <a:pt x="601408" y="1826578"/>
                    </a:cubicBezTo>
                    <a:cubicBezTo>
                      <a:pt x="601408" y="1825181"/>
                      <a:pt x="598615" y="1825181"/>
                      <a:pt x="597218" y="1825181"/>
                    </a:cubicBezTo>
                    <a:cubicBezTo>
                      <a:pt x="595820" y="1825181"/>
                      <a:pt x="594423" y="1826578"/>
                      <a:pt x="594423" y="1825181"/>
                    </a:cubicBezTo>
                    <a:cubicBezTo>
                      <a:pt x="593026" y="1825181"/>
                      <a:pt x="581850" y="1818196"/>
                      <a:pt x="579056" y="1816799"/>
                    </a:cubicBezTo>
                    <a:cubicBezTo>
                      <a:pt x="576263" y="1815402"/>
                      <a:pt x="573468" y="1815402"/>
                      <a:pt x="570675" y="1814004"/>
                    </a:cubicBezTo>
                    <a:cubicBezTo>
                      <a:pt x="567880" y="1814004"/>
                      <a:pt x="562293" y="1811211"/>
                      <a:pt x="560895" y="1808417"/>
                    </a:cubicBezTo>
                    <a:cubicBezTo>
                      <a:pt x="559498" y="1807019"/>
                      <a:pt x="558101" y="1804226"/>
                      <a:pt x="556705" y="1802829"/>
                    </a:cubicBezTo>
                    <a:cubicBezTo>
                      <a:pt x="556705" y="1801432"/>
                      <a:pt x="556705" y="1797241"/>
                      <a:pt x="556705" y="1795844"/>
                    </a:cubicBezTo>
                    <a:cubicBezTo>
                      <a:pt x="558101" y="1791653"/>
                      <a:pt x="559498" y="1786064"/>
                      <a:pt x="559498" y="1781874"/>
                    </a:cubicBezTo>
                    <a:cubicBezTo>
                      <a:pt x="559498" y="1779079"/>
                      <a:pt x="565086" y="1781874"/>
                      <a:pt x="566483" y="1781874"/>
                    </a:cubicBezTo>
                    <a:cubicBezTo>
                      <a:pt x="569278" y="1783271"/>
                      <a:pt x="569278" y="1781874"/>
                      <a:pt x="570675" y="1780477"/>
                    </a:cubicBezTo>
                    <a:cubicBezTo>
                      <a:pt x="570675" y="1780477"/>
                      <a:pt x="576263" y="1781874"/>
                      <a:pt x="577660" y="1781874"/>
                    </a:cubicBezTo>
                    <a:cubicBezTo>
                      <a:pt x="580453" y="1784668"/>
                      <a:pt x="576263" y="1788859"/>
                      <a:pt x="577660" y="1791653"/>
                    </a:cubicBezTo>
                    <a:cubicBezTo>
                      <a:pt x="579056" y="1794447"/>
                      <a:pt x="583248" y="1798638"/>
                      <a:pt x="586041" y="1797241"/>
                    </a:cubicBezTo>
                    <a:cubicBezTo>
                      <a:pt x="586041" y="1795844"/>
                      <a:pt x="590233" y="1795844"/>
                      <a:pt x="591630" y="1797241"/>
                    </a:cubicBezTo>
                    <a:cubicBezTo>
                      <a:pt x="593026" y="1800034"/>
                      <a:pt x="602805" y="1802829"/>
                      <a:pt x="606996" y="1802829"/>
                    </a:cubicBezTo>
                    <a:cubicBezTo>
                      <a:pt x="608393" y="1802829"/>
                      <a:pt x="605600" y="1804226"/>
                      <a:pt x="606996" y="1804226"/>
                    </a:cubicBezTo>
                    <a:cubicBezTo>
                      <a:pt x="608393" y="1805623"/>
                      <a:pt x="609790" y="1805623"/>
                      <a:pt x="611188" y="1805623"/>
                    </a:cubicBezTo>
                    <a:cubicBezTo>
                      <a:pt x="613981" y="1805623"/>
                      <a:pt x="619570" y="1807019"/>
                      <a:pt x="622363" y="1808417"/>
                    </a:cubicBezTo>
                    <a:cubicBezTo>
                      <a:pt x="625158" y="1809814"/>
                      <a:pt x="639128" y="1811211"/>
                      <a:pt x="640525" y="1811211"/>
                    </a:cubicBezTo>
                    <a:cubicBezTo>
                      <a:pt x="643318" y="1811211"/>
                      <a:pt x="643318" y="1809814"/>
                      <a:pt x="643318" y="1808417"/>
                    </a:cubicBezTo>
                    <a:cubicBezTo>
                      <a:pt x="643318" y="1807019"/>
                      <a:pt x="641921" y="1805623"/>
                      <a:pt x="640525" y="1804226"/>
                    </a:cubicBezTo>
                    <a:cubicBezTo>
                      <a:pt x="637730" y="1801432"/>
                      <a:pt x="634936" y="1798638"/>
                      <a:pt x="633540" y="1794447"/>
                    </a:cubicBezTo>
                    <a:cubicBezTo>
                      <a:pt x="632143" y="1790256"/>
                      <a:pt x="630745" y="1787462"/>
                      <a:pt x="632143" y="1783271"/>
                    </a:cubicBezTo>
                    <a:cubicBezTo>
                      <a:pt x="632143" y="1779079"/>
                      <a:pt x="633540" y="1774889"/>
                      <a:pt x="636333" y="1770698"/>
                    </a:cubicBezTo>
                    <a:cubicBezTo>
                      <a:pt x="636333" y="1770698"/>
                      <a:pt x="637730" y="1770698"/>
                      <a:pt x="637730" y="1772094"/>
                    </a:cubicBezTo>
                    <a:cubicBezTo>
                      <a:pt x="637730" y="1773492"/>
                      <a:pt x="637730" y="1777683"/>
                      <a:pt x="639128" y="1779079"/>
                    </a:cubicBezTo>
                    <a:cubicBezTo>
                      <a:pt x="639128" y="1780477"/>
                      <a:pt x="640525" y="1780477"/>
                      <a:pt x="641921" y="1780477"/>
                    </a:cubicBezTo>
                    <a:cubicBezTo>
                      <a:pt x="641921" y="1780477"/>
                      <a:pt x="640525" y="1772094"/>
                      <a:pt x="640525" y="1770698"/>
                    </a:cubicBezTo>
                    <a:cubicBezTo>
                      <a:pt x="641921" y="1767904"/>
                      <a:pt x="643318" y="1765109"/>
                      <a:pt x="646113" y="1762316"/>
                    </a:cubicBezTo>
                    <a:cubicBezTo>
                      <a:pt x="648906" y="1760919"/>
                      <a:pt x="650303" y="1759522"/>
                      <a:pt x="653098" y="1759522"/>
                    </a:cubicBezTo>
                    <a:cubicBezTo>
                      <a:pt x="654495" y="1759522"/>
                      <a:pt x="655891" y="1758124"/>
                      <a:pt x="655891" y="1759522"/>
                    </a:cubicBezTo>
                    <a:cubicBezTo>
                      <a:pt x="657288" y="1760919"/>
                      <a:pt x="655891" y="1762316"/>
                      <a:pt x="658685" y="1762316"/>
                    </a:cubicBezTo>
                    <a:cubicBezTo>
                      <a:pt x="661480" y="1762316"/>
                      <a:pt x="661480" y="1760919"/>
                      <a:pt x="661480" y="1763713"/>
                    </a:cubicBezTo>
                    <a:cubicBezTo>
                      <a:pt x="662876" y="1765109"/>
                      <a:pt x="664273" y="1763713"/>
                      <a:pt x="664273" y="1765109"/>
                    </a:cubicBezTo>
                    <a:cubicBezTo>
                      <a:pt x="664273" y="1765109"/>
                      <a:pt x="664273" y="1766507"/>
                      <a:pt x="664273" y="1766507"/>
                    </a:cubicBezTo>
                    <a:cubicBezTo>
                      <a:pt x="664273" y="1769301"/>
                      <a:pt x="661480" y="1774889"/>
                      <a:pt x="662876" y="1776286"/>
                    </a:cubicBezTo>
                    <a:cubicBezTo>
                      <a:pt x="662876" y="1776286"/>
                      <a:pt x="665670" y="1779079"/>
                      <a:pt x="665670" y="1779079"/>
                    </a:cubicBezTo>
                    <a:cubicBezTo>
                      <a:pt x="665670" y="1780477"/>
                      <a:pt x="665670" y="1783271"/>
                      <a:pt x="667068" y="1784668"/>
                    </a:cubicBezTo>
                    <a:cubicBezTo>
                      <a:pt x="668465" y="1786064"/>
                      <a:pt x="667068" y="1788859"/>
                      <a:pt x="668465" y="1790256"/>
                    </a:cubicBezTo>
                    <a:cubicBezTo>
                      <a:pt x="669861" y="1791653"/>
                      <a:pt x="671258" y="1790256"/>
                      <a:pt x="672655" y="1793049"/>
                    </a:cubicBezTo>
                    <a:cubicBezTo>
                      <a:pt x="674053" y="1794447"/>
                      <a:pt x="672655" y="1797241"/>
                      <a:pt x="674053" y="1798638"/>
                    </a:cubicBezTo>
                    <a:cubicBezTo>
                      <a:pt x="675450" y="1800034"/>
                      <a:pt x="676846" y="1801432"/>
                      <a:pt x="675450" y="1804226"/>
                    </a:cubicBezTo>
                    <a:cubicBezTo>
                      <a:pt x="675450" y="1805623"/>
                      <a:pt x="674053" y="1805623"/>
                      <a:pt x="674053" y="1807019"/>
                    </a:cubicBezTo>
                    <a:cubicBezTo>
                      <a:pt x="674053" y="1807019"/>
                      <a:pt x="672655" y="1807019"/>
                      <a:pt x="672655" y="1808417"/>
                    </a:cubicBezTo>
                    <a:cubicBezTo>
                      <a:pt x="672655" y="1809814"/>
                      <a:pt x="671258" y="1811211"/>
                      <a:pt x="671258" y="1812608"/>
                    </a:cubicBezTo>
                    <a:cubicBezTo>
                      <a:pt x="669861" y="1816799"/>
                      <a:pt x="672655" y="1818196"/>
                      <a:pt x="676846" y="1819593"/>
                    </a:cubicBezTo>
                    <a:cubicBezTo>
                      <a:pt x="681038" y="1820989"/>
                      <a:pt x="685228" y="1825181"/>
                      <a:pt x="689420" y="1826578"/>
                    </a:cubicBezTo>
                    <a:cubicBezTo>
                      <a:pt x="695008" y="1829372"/>
                      <a:pt x="701993" y="1829372"/>
                      <a:pt x="707580" y="1832166"/>
                    </a:cubicBezTo>
                    <a:cubicBezTo>
                      <a:pt x="711771" y="1833563"/>
                      <a:pt x="715963" y="1834959"/>
                      <a:pt x="718756" y="1839151"/>
                    </a:cubicBezTo>
                    <a:cubicBezTo>
                      <a:pt x="720153" y="1840548"/>
                      <a:pt x="721550" y="1843342"/>
                      <a:pt x="722948" y="1844739"/>
                    </a:cubicBezTo>
                    <a:cubicBezTo>
                      <a:pt x="724345" y="1846136"/>
                      <a:pt x="721550" y="1846136"/>
                      <a:pt x="720153" y="1847533"/>
                    </a:cubicBezTo>
                    <a:cubicBezTo>
                      <a:pt x="720153" y="1848929"/>
                      <a:pt x="720153" y="1851724"/>
                      <a:pt x="720153" y="1851724"/>
                    </a:cubicBezTo>
                    <a:cubicBezTo>
                      <a:pt x="717360" y="1844739"/>
                      <a:pt x="720153" y="1846136"/>
                      <a:pt x="718756" y="1847533"/>
                    </a:cubicBezTo>
                    <a:close/>
                    <a:moveTo>
                      <a:pt x="854265" y="2029143"/>
                    </a:moveTo>
                    <a:cubicBezTo>
                      <a:pt x="852868" y="2036128"/>
                      <a:pt x="850075" y="2044509"/>
                      <a:pt x="850075" y="2051494"/>
                    </a:cubicBezTo>
                    <a:cubicBezTo>
                      <a:pt x="850075" y="2055686"/>
                      <a:pt x="848678" y="2059877"/>
                      <a:pt x="847280" y="2064068"/>
                    </a:cubicBezTo>
                    <a:cubicBezTo>
                      <a:pt x="847280" y="2066862"/>
                      <a:pt x="847280" y="2071053"/>
                      <a:pt x="844486" y="2075244"/>
                    </a:cubicBezTo>
                    <a:cubicBezTo>
                      <a:pt x="843090" y="2078038"/>
                      <a:pt x="843090" y="2082229"/>
                      <a:pt x="843090" y="2085023"/>
                    </a:cubicBezTo>
                    <a:cubicBezTo>
                      <a:pt x="843090" y="2089214"/>
                      <a:pt x="841693" y="2083626"/>
                      <a:pt x="838898" y="2086419"/>
                    </a:cubicBezTo>
                    <a:cubicBezTo>
                      <a:pt x="838898" y="2086419"/>
                      <a:pt x="837501" y="2085023"/>
                      <a:pt x="837501" y="2085023"/>
                    </a:cubicBezTo>
                    <a:cubicBezTo>
                      <a:pt x="837501" y="2085023"/>
                      <a:pt x="836105" y="2085023"/>
                      <a:pt x="836105" y="2086419"/>
                    </a:cubicBezTo>
                    <a:cubicBezTo>
                      <a:pt x="834708" y="2086419"/>
                      <a:pt x="834708" y="2083626"/>
                      <a:pt x="834708" y="2082229"/>
                    </a:cubicBezTo>
                    <a:cubicBezTo>
                      <a:pt x="834708" y="2079434"/>
                      <a:pt x="831913" y="2078038"/>
                      <a:pt x="831913" y="2076641"/>
                    </a:cubicBezTo>
                    <a:cubicBezTo>
                      <a:pt x="831913" y="2073847"/>
                      <a:pt x="830516" y="2072449"/>
                      <a:pt x="829120" y="2069656"/>
                    </a:cubicBezTo>
                    <a:cubicBezTo>
                      <a:pt x="827723" y="2068259"/>
                      <a:pt x="824928" y="2058479"/>
                      <a:pt x="829120" y="2061274"/>
                    </a:cubicBezTo>
                    <a:cubicBezTo>
                      <a:pt x="831913" y="2062671"/>
                      <a:pt x="831913" y="2066862"/>
                      <a:pt x="836105" y="2068259"/>
                    </a:cubicBezTo>
                    <a:cubicBezTo>
                      <a:pt x="838898" y="2066862"/>
                      <a:pt x="837501" y="2061274"/>
                      <a:pt x="837501" y="2058479"/>
                    </a:cubicBezTo>
                    <a:cubicBezTo>
                      <a:pt x="837501" y="2054289"/>
                      <a:pt x="840295" y="2048701"/>
                      <a:pt x="840295" y="2044509"/>
                    </a:cubicBezTo>
                    <a:cubicBezTo>
                      <a:pt x="841693" y="2038922"/>
                      <a:pt x="841693" y="2034731"/>
                      <a:pt x="843090" y="2029143"/>
                    </a:cubicBezTo>
                    <a:cubicBezTo>
                      <a:pt x="844486" y="2024952"/>
                      <a:pt x="841693" y="2024952"/>
                      <a:pt x="838898" y="2026349"/>
                    </a:cubicBezTo>
                    <a:cubicBezTo>
                      <a:pt x="834708" y="2027746"/>
                      <a:pt x="831913" y="2029143"/>
                      <a:pt x="826325" y="2030539"/>
                    </a:cubicBezTo>
                    <a:cubicBezTo>
                      <a:pt x="823531" y="2030539"/>
                      <a:pt x="817943" y="2031937"/>
                      <a:pt x="816546" y="2033334"/>
                    </a:cubicBezTo>
                    <a:cubicBezTo>
                      <a:pt x="815150" y="2034731"/>
                      <a:pt x="816546" y="2036128"/>
                      <a:pt x="815150" y="2037524"/>
                    </a:cubicBezTo>
                    <a:cubicBezTo>
                      <a:pt x="813753" y="2038922"/>
                      <a:pt x="812355" y="2040319"/>
                      <a:pt x="810958" y="2041716"/>
                    </a:cubicBezTo>
                    <a:cubicBezTo>
                      <a:pt x="808165" y="2044509"/>
                      <a:pt x="805370" y="2045907"/>
                      <a:pt x="802576" y="2041716"/>
                    </a:cubicBezTo>
                    <a:cubicBezTo>
                      <a:pt x="801180" y="2038922"/>
                      <a:pt x="794195" y="2036128"/>
                      <a:pt x="795591" y="2031937"/>
                    </a:cubicBezTo>
                    <a:cubicBezTo>
                      <a:pt x="796988" y="2029143"/>
                      <a:pt x="796988" y="2027746"/>
                      <a:pt x="798385" y="2026349"/>
                    </a:cubicBezTo>
                    <a:cubicBezTo>
                      <a:pt x="799783" y="2023554"/>
                      <a:pt x="801180" y="2020761"/>
                      <a:pt x="802576" y="2017967"/>
                    </a:cubicBezTo>
                    <a:cubicBezTo>
                      <a:pt x="802576" y="2017967"/>
                      <a:pt x="803973" y="2016569"/>
                      <a:pt x="803973" y="2016569"/>
                    </a:cubicBezTo>
                    <a:cubicBezTo>
                      <a:pt x="805370" y="2017967"/>
                      <a:pt x="803973" y="2016569"/>
                      <a:pt x="803973" y="2017967"/>
                    </a:cubicBezTo>
                    <a:cubicBezTo>
                      <a:pt x="805370" y="2022158"/>
                      <a:pt x="812355" y="2013776"/>
                      <a:pt x="813753" y="2013776"/>
                    </a:cubicBezTo>
                    <a:cubicBezTo>
                      <a:pt x="816546" y="2010982"/>
                      <a:pt x="820738" y="2006791"/>
                      <a:pt x="823531" y="2003997"/>
                    </a:cubicBezTo>
                    <a:cubicBezTo>
                      <a:pt x="826325" y="2001203"/>
                      <a:pt x="829120" y="1998409"/>
                      <a:pt x="833310" y="1995614"/>
                    </a:cubicBezTo>
                    <a:cubicBezTo>
                      <a:pt x="836105" y="1994218"/>
                      <a:pt x="840295" y="1991424"/>
                      <a:pt x="840295" y="1988629"/>
                    </a:cubicBezTo>
                    <a:cubicBezTo>
                      <a:pt x="838898" y="1988629"/>
                      <a:pt x="837501" y="1991424"/>
                      <a:pt x="836105" y="1991424"/>
                    </a:cubicBezTo>
                    <a:cubicBezTo>
                      <a:pt x="837501" y="1987233"/>
                      <a:pt x="855663" y="1978851"/>
                      <a:pt x="847280" y="1974659"/>
                    </a:cubicBezTo>
                    <a:cubicBezTo>
                      <a:pt x="840295" y="1971866"/>
                      <a:pt x="830516" y="1983042"/>
                      <a:pt x="824928" y="1977454"/>
                    </a:cubicBezTo>
                    <a:cubicBezTo>
                      <a:pt x="817943" y="1970469"/>
                      <a:pt x="817943" y="1962087"/>
                      <a:pt x="824928" y="1955102"/>
                    </a:cubicBezTo>
                    <a:cubicBezTo>
                      <a:pt x="827723" y="1952308"/>
                      <a:pt x="831913" y="1948117"/>
                      <a:pt x="834708" y="1945323"/>
                    </a:cubicBezTo>
                    <a:cubicBezTo>
                      <a:pt x="837501" y="1942529"/>
                      <a:pt x="838898" y="1938338"/>
                      <a:pt x="843090" y="1938338"/>
                    </a:cubicBezTo>
                    <a:cubicBezTo>
                      <a:pt x="844486" y="1938338"/>
                      <a:pt x="845883" y="1935544"/>
                      <a:pt x="847280" y="1935544"/>
                    </a:cubicBezTo>
                    <a:cubicBezTo>
                      <a:pt x="848678" y="1935544"/>
                      <a:pt x="851471" y="1935544"/>
                      <a:pt x="852868" y="1935544"/>
                    </a:cubicBezTo>
                    <a:cubicBezTo>
                      <a:pt x="855663" y="1935544"/>
                      <a:pt x="855663" y="1938338"/>
                      <a:pt x="858456" y="1938338"/>
                    </a:cubicBezTo>
                    <a:cubicBezTo>
                      <a:pt x="859853" y="1938338"/>
                      <a:pt x="862648" y="1936941"/>
                      <a:pt x="862648" y="1935544"/>
                    </a:cubicBezTo>
                    <a:cubicBezTo>
                      <a:pt x="869633" y="1927162"/>
                      <a:pt x="868235" y="1914589"/>
                      <a:pt x="871030" y="1904809"/>
                    </a:cubicBezTo>
                    <a:cubicBezTo>
                      <a:pt x="872426" y="1900619"/>
                      <a:pt x="876618" y="1895031"/>
                      <a:pt x="876618" y="1890839"/>
                    </a:cubicBezTo>
                    <a:cubicBezTo>
                      <a:pt x="876618" y="1886649"/>
                      <a:pt x="872426" y="1881061"/>
                      <a:pt x="873823" y="1876869"/>
                    </a:cubicBezTo>
                    <a:cubicBezTo>
                      <a:pt x="875220" y="1872679"/>
                      <a:pt x="879411" y="1872679"/>
                      <a:pt x="878015" y="1876869"/>
                    </a:cubicBezTo>
                    <a:cubicBezTo>
                      <a:pt x="878015" y="1876869"/>
                      <a:pt x="876618" y="1881061"/>
                      <a:pt x="878015" y="1881061"/>
                    </a:cubicBezTo>
                    <a:cubicBezTo>
                      <a:pt x="879411" y="1881061"/>
                      <a:pt x="879411" y="1879664"/>
                      <a:pt x="879411" y="1878267"/>
                    </a:cubicBezTo>
                    <a:cubicBezTo>
                      <a:pt x="879411" y="1879664"/>
                      <a:pt x="882205" y="1882458"/>
                      <a:pt x="882205" y="1883854"/>
                    </a:cubicBezTo>
                    <a:cubicBezTo>
                      <a:pt x="882205" y="1886649"/>
                      <a:pt x="882205" y="1888046"/>
                      <a:pt x="883603" y="1889443"/>
                    </a:cubicBezTo>
                    <a:cubicBezTo>
                      <a:pt x="886396" y="1893634"/>
                      <a:pt x="886396" y="1900619"/>
                      <a:pt x="886396" y="1906207"/>
                    </a:cubicBezTo>
                    <a:cubicBezTo>
                      <a:pt x="885000" y="1913192"/>
                      <a:pt x="880808" y="1917383"/>
                      <a:pt x="878015" y="1922971"/>
                    </a:cubicBezTo>
                    <a:cubicBezTo>
                      <a:pt x="878015" y="1924368"/>
                      <a:pt x="875220" y="1934147"/>
                      <a:pt x="878015" y="1932749"/>
                    </a:cubicBezTo>
                    <a:cubicBezTo>
                      <a:pt x="879411" y="1932749"/>
                      <a:pt x="876618" y="1929956"/>
                      <a:pt x="880808" y="1931353"/>
                    </a:cubicBezTo>
                    <a:cubicBezTo>
                      <a:pt x="882205" y="1931353"/>
                      <a:pt x="885000" y="1932749"/>
                      <a:pt x="886396" y="1934147"/>
                    </a:cubicBezTo>
                    <a:cubicBezTo>
                      <a:pt x="889190" y="1935544"/>
                      <a:pt x="890588" y="1936941"/>
                      <a:pt x="891985" y="1938338"/>
                    </a:cubicBezTo>
                    <a:cubicBezTo>
                      <a:pt x="891985" y="1939734"/>
                      <a:pt x="893381" y="1941132"/>
                      <a:pt x="893381" y="1942529"/>
                    </a:cubicBezTo>
                    <a:cubicBezTo>
                      <a:pt x="893381" y="1943926"/>
                      <a:pt x="894778" y="1943926"/>
                      <a:pt x="894778" y="1945323"/>
                    </a:cubicBezTo>
                    <a:cubicBezTo>
                      <a:pt x="894778" y="1946719"/>
                      <a:pt x="894778" y="1948117"/>
                      <a:pt x="894778" y="1949514"/>
                    </a:cubicBezTo>
                    <a:cubicBezTo>
                      <a:pt x="893381" y="1950911"/>
                      <a:pt x="894778" y="1950911"/>
                      <a:pt x="896175" y="1950911"/>
                    </a:cubicBezTo>
                    <a:cubicBezTo>
                      <a:pt x="897573" y="1950911"/>
                      <a:pt x="898970" y="1952308"/>
                      <a:pt x="897573" y="1953704"/>
                    </a:cubicBezTo>
                    <a:cubicBezTo>
                      <a:pt x="893381" y="1955102"/>
                      <a:pt x="896175" y="1955102"/>
                      <a:pt x="897573" y="1957896"/>
                    </a:cubicBezTo>
                    <a:cubicBezTo>
                      <a:pt x="897573" y="1959293"/>
                      <a:pt x="893381" y="1959293"/>
                      <a:pt x="893381" y="1959293"/>
                    </a:cubicBezTo>
                    <a:cubicBezTo>
                      <a:pt x="891985" y="1959293"/>
                      <a:pt x="891985" y="1962087"/>
                      <a:pt x="890588" y="1962087"/>
                    </a:cubicBezTo>
                    <a:cubicBezTo>
                      <a:pt x="890588" y="1963484"/>
                      <a:pt x="893381" y="1962087"/>
                      <a:pt x="893381" y="1963484"/>
                    </a:cubicBezTo>
                    <a:cubicBezTo>
                      <a:pt x="891985" y="1964881"/>
                      <a:pt x="889190" y="1963484"/>
                      <a:pt x="889190" y="1964881"/>
                    </a:cubicBezTo>
                    <a:cubicBezTo>
                      <a:pt x="889190" y="1966278"/>
                      <a:pt x="890588" y="1964881"/>
                      <a:pt x="890588" y="1964881"/>
                    </a:cubicBezTo>
                    <a:cubicBezTo>
                      <a:pt x="890588" y="1967674"/>
                      <a:pt x="882205" y="1967674"/>
                      <a:pt x="879411" y="1969072"/>
                    </a:cubicBezTo>
                    <a:cubicBezTo>
                      <a:pt x="875220" y="1970469"/>
                      <a:pt x="868235" y="1971866"/>
                      <a:pt x="866838" y="1974659"/>
                    </a:cubicBezTo>
                    <a:cubicBezTo>
                      <a:pt x="864045" y="1980248"/>
                      <a:pt x="862648" y="1985836"/>
                      <a:pt x="859853" y="1991424"/>
                    </a:cubicBezTo>
                    <a:cubicBezTo>
                      <a:pt x="858456" y="1994218"/>
                      <a:pt x="855663" y="1999806"/>
                      <a:pt x="857060" y="2003997"/>
                    </a:cubicBezTo>
                    <a:cubicBezTo>
                      <a:pt x="857060" y="2006791"/>
                      <a:pt x="864045" y="2002599"/>
                      <a:pt x="866838" y="2002599"/>
                    </a:cubicBezTo>
                    <a:cubicBezTo>
                      <a:pt x="869633" y="2001203"/>
                      <a:pt x="871030" y="1995614"/>
                      <a:pt x="875220" y="1998409"/>
                    </a:cubicBezTo>
                    <a:cubicBezTo>
                      <a:pt x="879411" y="2001203"/>
                      <a:pt x="879411" y="2008188"/>
                      <a:pt x="876618" y="2012379"/>
                    </a:cubicBezTo>
                    <a:cubicBezTo>
                      <a:pt x="873823" y="2016569"/>
                      <a:pt x="868235" y="2019364"/>
                      <a:pt x="864045" y="2020761"/>
                    </a:cubicBezTo>
                    <a:cubicBezTo>
                      <a:pt x="859853" y="2019364"/>
                      <a:pt x="855663" y="2022158"/>
                      <a:pt x="854265" y="2029143"/>
                    </a:cubicBezTo>
                    <a:close/>
                    <a:moveTo>
                      <a:pt x="1030288" y="2059877"/>
                    </a:moveTo>
                    <a:cubicBezTo>
                      <a:pt x="1030288" y="2061274"/>
                      <a:pt x="1028890" y="2061274"/>
                      <a:pt x="1028890" y="2061274"/>
                    </a:cubicBezTo>
                    <a:cubicBezTo>
                      <a:pt x="1028890" y="2061274"/>
                      <a:pt x="1030288" y="2061274"/>
                      <a:pt x="1030288" y="2062671"/>
                    </a:cubicBezTo>
                    <a:cubicBezTo>
                      <a:pt x="1030288" y="2064068"/>
                      <a:pt x="1026096" y="2072449"/>
                      <a:pt x="1024700" y="2071053"/>
                    </a:cubicBezTo>
                    <a:cubicBezTo>
                      <a:pt x="1023303" y="2071053"/>
                      <a:pt x="1021905" y="2072449"/>
                      <a:pt x="1020508" y="2072449"/>
                    </a:cubicBezTo>
                    <a:cubicBezTo>
                      <a:pt x="1019111" y="2072449"/>
                      <a:pt x="1016318" y="2071053"/>
                      <a:pt x="1014920" y="2071053"/>
                    </a:cubicBezTo>
                    <a:cubicBezTo>
                      <a:pt x="1012126" y="2069656"/>
                      <a:pt x="1010730" y="2068259"/>
                      <a:pt x="1009333" y="2068259"/>
                    </a:cubicBezTo>
                    <a:cubicBezTo>
                      <a:pt x="1007935" y="2066862"/>
                      <a:pt x="1006538" y="2064068"/>
                      <a:pt x="1003745" y="2064068"/>
                    </a:cubicBezTo>
                    <a:cubicBezTo>
                      <a:pt x="998156" y="2062671"/>
                      <a:pt x="992568" y="2057083"/>
                      <a:pt x="988378" y="2054289"/>
                    </a:cubicBezTo>
                    <a:cubicBezTo>
                      <a:pt x="985583" y="2052892"/>
                      <a:pt x="984186" y="2050098"/>
                      <a:pt x="981393" y="2050098"/>
                    </a:cubicBezTo>
                    <a:cubicBezTo>
                      <a:pt x="978598" y="2050098"/>
                      <a:pt x="975805" y="2047304"/>
                      <a:pt x="973010" y="2047304"/>
                    </a:cubicBezTo>
                    <a:cubicBezTo>
                      <a:pt x="967423" y="2045907"/>
                      <a:pt x="961835" y="2041716"/>
                      <a:pt x="959040" y="2038922"/>
                    </a:cubicBezTo>
                    <a:cubicBezTo>
                      <a:pt x="957643" y="2037524"/>
                      <a:pt x="954850" y="2034731"/>
                      <a:pt x="954850" y="2033334"/>
                    </a:cubicBezTo>
                    <a:cubicBezTo>
                      <a:pt x="953453" y="2030539"/>
                      <a:pt x="952055" y="2029143"/>
                      <a:pt x="950658" y="2027746"/>
                    </a:cubicBezTo>
                    <a:cubicBezTo>
                      <a:pt x="946468" y="2023554"/>
                      <a:pt x="949261" y="2016569"/>
                      <a:pt x="946468" y="2012379"/>
                    </a:cubicBezTo>
                    <a:cubicBezTo>
                      <a:pt x="943673" y="2013776"/>
                      <a:pt x="943673" y="2020761"/>
                      <a:pt x="942276" y="2023554"/>
                    </a:cubicBezTo>
                    <a:cubicBezTo>
                      <a:pt x="940880" y="2026349"/>
                      <a:pt x="939483" y="2027746"/>
                      <a:pt x="940880" y="2030539"/>
                    </a:cubicBezTo>
                    <a:cubicBezTo>
                      <a:pt x="940880" y="2031937"/>
                      <a:pt x="942276" y="2033334"/>
                      <a:pt x="942276" y="2036128"/>
                    </a:cubicBezTo>
                    <a:cubicBezTo>
                      <a:pt x="942276" y="2040319"/>
                      <a:pt x="942276" y="2044509"/>
                      <a:pt x="940880" y="2048701"/>
                    </a:cubicBezTo>
                    <a:cubicBezTo>
                      <a:pt x="939483" y="2051494"/>
                      <a:pt x="940880" y="2052892"/>
                      <a:pt x="940880" y="2055686"/>
                    </a:cubicBezTo>
                    <a:cubicBezTo>
                      <a:pt x="940880" y="2058479"/>
                      <a:pt x="938085" y="2059877"/>
                      <a:pt x="936688" y="2062671"/>
                    </a:cubicBezTo>
                    <a:cubicBezTo>
                      <a:pt x="935291" y="2065464"/>
                      <a:pt x="935291" y="2069656"/>
                      <a:pt x="935291" y="2072449"/>
                    </a:cubicBezTo>
                    <a:cubicBezTo>
                      <a:pt x="933895" y="2076641"/>
                      <a:pt x="935291" y="2082229"/>
                      <a:pt x="933895" y="2086419"/>
                    </a:cubicBezTo>
                    <a:cubicBezTo>
                      <a:pt x="932498" y="2089214"/>
                      <a:pt x="932498" y="2093404"/>
                      <a:pt x="929703" y="2096199"/>
                    </a:cubicBezTo>
                    <a:cubicBezTo>
                      <a:pt x="928306" y="2100389"/>
                      <a:pt x="931100" y="2104581"/>
                      <a:pt x="928306" y="2107374"/>
                    </a:cubicBezTo>
                    <a:cubicBezTo>
                      <a:pt x="925513" y="2110169"/>
                      <a:pt x="921321" y="2110169"/>
                      <a:pt x="917130" y="2110169"/>
                    </a:cubicBezTo>
                    <a:cubicBezTo>
                      <a:pt x="911543" y="2110169"/>
                      <a:pt x="907351" y="2110169"/>
                      <a:pt x="901763" y="2108772"/>
                    </a:cubicBezTo>
                    <a:cubicBezTo>
                      <a:pt x="897573" y="2107374"/>
                      <a:pt x="893381" y="2104581"/>
                      <a:pt x="887793" y="2104581"/>
                    </a:cubicBezTo>
                    <a:cubicBezTo>
                      <a:pt x="885000" y="2103184"/>
                      <a:pt x="875220" y="2103184"/>
                      <a:pt x="873823" y="2100389"/>
                    </a:cubicBezTo>
                    <a:cubicBezTo>
                      <a:pt x="873823" y="2100389"/>
                      <a:pt x="873823" y="2098993"/>
                      <a:pt x="873823" y="2098993"/>
                    </a:cubicBezTo>
                    <a:cubicBezTo>
                      <a:pt x="872426" y="2098993"/>
                      <a:pt x="872426" y="2097596"/>
                      <a:pt x="871030" y="2097596"/>
                    </a:cubicBezTo>
                    <a:cubicBezTo>
                      <a:pt x="869633" y="2096199"/>
                      <a:pt x="869633" y="2096199"/>
                      <a:pt x="866838" y="2094802"/>
                    </a:cubicBezTo>
                    <a:cubicBezTo>
                      <a:pt x="865441" y="2094802"/>
                      <a:pt x="865441" y="2092008"/>
                      <a:pt x="866838" y="2092008"/>
                    </a:cubicBezTo>
                    <a:cubicBezTo>
                      <a:pt x="868235" y="2092008"/>
                      <a:pt x="868235" y="2094802"/>
                      <a:pt x="871030" y="2093404"/>
                    </a:cubicBezTo>
                    <a:cubicBezTo>
                      <a:pt x="871030" y="2090611"/>
                      <a:pt x="868235" y="2092008"/>
                      <a:pt x="869633" y="2089214"/>
                    </a:cubicBezTo>
                    <a:cubicBezTo>
                      <a:pt x="869633" y="2087817"/>
                      <a:pt x="871030" y="2086419"/>
                      <a:pt x="871030" y="2085023"/>
                    </a:cubicBezTo>
                    <a:cubicBezTo>
                      <a:pt x="872426" y="2082229"/>
                      <a:pt x="876618" y="2082229"/>
                      <a:pt x="879411" y="2080832"/>
                    </a:cubicBezTo>
                    <a:cubicBezTo>
                      <a:pt x="880808" y="2080832"/>
                      <a:pt x="880808" y="2083626"/>
                      <a:pt x="880808" y="2085023"/>
                    </a:cubicBezTo>
                    <a:cubicBezTo>
                      <a:pt x="880808" y="2086419"/>
                      <a:pt x="883603" y="2087817"/>
                      <a:pt x="885000" y="2087817"/>
                    </a:cubicBezTo>
                    <a:cubicBezTo>
                      <a:pt x="889190" y="2089214"/>
                      <a:pt x="893381" y="2092008"/>
                      <a:pt x="898970" y="2092008"/>
                    </a:cubicBezTo>
                    <a:cubicBezTo>
                      <a:pt x="905955" y="2093404"/>
                      <a:pt x="911543" y="2094802"/>
                      <a:pt x="911543" y="2087817"/>
                    </a:cubicBezTo>
                    <a:cubicBezTo>
                      <a:pt x="911543" y="2078038"/>
                      <a:pt x="912940" y="2069656"/>
                      <a:pt x="914336" y="2061274"/>
                    </a:cubicBezTo>
                    <a:cubicBezTo>
                      <a:pt x="915733" y="2051494"/>
                      <a:pt x="918528" y="2043113"/>
                      <a:pt x="919925" y="2033334"/>
                    </a:cubicBezTo>
                    <a:cubicBezTo>
                      <a:pt x="921321" y="2027746"/>
                      <a:pt x="921321" y="2023554"/>
                      <a:pt x="921321" y="2017967"/>
                    </a:cubicBezTo>
                    <a:cubicBezTo>
                      <a:pt x="921321" y="2016569"/>
                      <a:pt x="924115" y="2008188"/>
                      <a:pt x="921321" y="2008188"/>
                    </a:cubicBezTo>
                    <a:cubicBezTo>
                      <a:pt x="917130" y="2008188"/>
                      <a:pt x="917130" y="2010982"/>
                      <a:pt x="914336" y="2013776"/>
                    </a:cubicBezTo>
                    <a:cubicBezTo>
                      <a:pt x="911543" y="2017967"/>
                      <a:pt x="908748" y="2020761"/>
                      <a:pt x="905955" y="2023554"/>
                    </a:cubicBezTo>
                    <a:cubicBezTo>
                      <a:pt x="903160" y="2027746"/>
                      <a:pt x="900366" y="2030539"/>
                      <a:pt x="897573" y="2033334"/>
                    </a:cubicBezTo>
                    <a:cubicBezTo>
                      <a:pt x="894778" y="2036128"/>
                      <a:pt x="890588" y="2037524"/>
                      <a:pt x="887793" y="2040319"/>
                    </a:cubicBezTo>
                    <a:cubicBezTo>
                      <a:pt x="886396" y="2041716"/>
                      <a:pt x="886396" y="2043113"/>
                      <a:pt x="883603" y="2044509"/>
                    </a:cubicBezTo>
                    <a:cubicBezTo>
                      <a:pt x="882205" y="2044509"/>
                      <a:pt x="879411" y="2045907"/>
                      <a:pt x="878015" y="2045907"/>
                    </a:cubicBezTo>
                    <a:cubicBezTo>
                      <a:pt x="876618" y="2045907"/>
                      <a:pt x="876618" y="2047304"/>
                      <a:pt x="875220" y="2047304"/>
                    </a:cubicBezTo>
                    <a:cubicBezTo>
                      <a:pt x="875220" y="2047304"/>
                      <a:pt x="875220" y="2045907"/>
                      <a:pt x="875220" y="2045907"/>
                    </a:cubicBezTo>
                    <a:cubicBezTo>
                      <a:pt x="873823" y="2045907"/>
                      <a:pt x="872426" y="2047304"/>
                      <a:pt x="871030" y="2048701"/>
                    </a:cubicBezTo>
                    <a:cubicBezTo>
                      <a:pt x="868235" y="2050098"/>
                      <a:pt x="869633" y="2047304"/>
                      <a:pt x="871030" y="2045907"/>
                    </a:cubicBezTo>
                    <a:cubicBezTo>
                      <a:pt x="872426" y="2044509"/>
                      <a:pt x="875220" y="2043113"/>
                      <a:pt x="876618" y="2041716"/>
                    </a:cubicBezTo>
                    <a:cubicBezTo>
                      <a:pt x="878015" y="2040319"/>
                      <a:pt x="880808" y="2038922"/>
                      <a:pt x="880808" y="2037524"/>
                    </a:cubicBezTo>
                    <a:cubicBezTo>
                      <a:pt x="879411" y="2036128"/>
                      <a:pt x="876618" y="2040319"/>
                      <a:pt x="875220" y="2040319"/>
                    </a:cubicBezTo>
                    <a:cubicBezTo>
                      <a:pt x="875220" y="2040319"/>
                      <a:pt x="873823" y="2043113"/>
                      <a:pt x="872426" y="2041716"/>
                    </a:cubicBezTo>
                    <a:cubicBezTo>
                      <a:pt x="872426" y="2041716"/>
                      <a:pt x="872426" y="2040319"/>
                      <a:pt x="871030" y="2040319"/>
                    </a:cubicBezTo>
                    <a:cubicBezTo>
                      <a:pt x="869633" y="2040319"/>
                      <a:pt x="864045" y="2045907"/>
                      <a:pt x="864045" y="2045907"/>
                    </a:cubicBezTo>
                    <a:cubicBezTo>
                      <a:pt x="865441" y="2045907"/>
                      <a:pt x="865441" y="2044509"/>
                      <a:pt x="866838" y="2044509"/>
                    </a:cubicBezTo>
                    <a:cubicBezTo>
                      <a:pt x="866838" y="2045907"/>
                      <a:pt x="865441" y="2047304"/>
                      <a:pt x="868235" y="2047304"/>
                    </a:cubicBezTo>
                    <a:cubicBezTo>
                      <a:pt x="869633" y="2047304"/>
                      <a:pt x="866838" y="2050098"/>
                      <a:pt x="866838" y="2050098"/>
                    </a:cubicBezTo>
                    <a:cubicBezTo>
                      <a:pt x="865441" y="2048701"/>
                      <a:pt x="866838" y="2047304"/>
                      <a:pt x="865441" y="2047304"/>
                    </a:cubicBezTo>
                    <a:cubicBezTo>
                      <a:pt x="864045" y="2045907"/>
                      <a:pt x="864045" y="2048701"/>
                      <a:pt x="862648" y="2048701"/>
                    </a:cubicBezTo>
                    <a:cubicBezTo>
                      <a:pt x="861250" y="2047304"/>
                      <a:pt x="862648" y="2044509"/>
                      <a:pt x="859853" y="2044509"/>
                    </a:cubicBezTo>
                    <a:cubicBezTo>
                      <a:pt x="858456" y="2044509"/>
                      <a:pt x="859853" y="2040319"/>
                      <a:pt x="858456" y="2038922"/>
                    </a:cubicBezTo>
                    <a:cubicBezTo>
                      <a:pt x="857060" y="2036128"/>
                      <a:pt x="859853" y="2036128"/>
                      <a:pt x="859853" y="2034731"/>
                    </a:cubicBezTo>
                    <a:cubicBezTo>
                      <a:pt x="861250" y="2034731"/>
                      <a:pt x="861250" y="2038922"/>
                      <a:pt x="861250" y="2038922"/>
                    </a:cubicBezTo>
                    <a:cubicBezTo>
                      <a:pt x="865441" y="2040319"/>
                      <a:pt x="872426" y="2031937"/>
                      <a:pt x="873823" y="2030539"/>
                    </a:cubicBezTo>
                    <a:cubicBezTo>
                      <a:pt x="878015" y="2026349"/>
                      <a:pt x="883603" y="2022158"/>
                      <a:pt x="887793" y="2017967"/>
                    </a:cubicBezTo>
                    <a:cubicBezTo>
                      <a:pt x="890588" y="2015173"/>
                      <a:pt x="893381" y="2012379"/>
                      <a:pt x="894778" y="2009584"/>
                    </a:cubicBezTo>
                    <a:cubicBezTo>
                      <a:pt x="896175" y="2008188"/>
                      <a:pt x="896175" y="2006791"/>
                      <a:pt x="897573" y="2005394"/>
                    </a:cubicBezTo>
                    <a:cubicBezTo>
                      <a:pt x="898970" y="2003997"/>
                      <a:pt x="903160" y="1999806"/>
                      <a:pt x="900366" y="1998409"/>
                    </a:cubicBezTo>
                    <a:cubicBezTo>
                      <a:pt x="901763" y="1995614"/>
                      <a:pt x="904558" y="1992821"/>
                      <a:pt x="905955" y="1991424"/>
                    </a:cubicBezTo>
                    <a:cubicBezTo>
                      <a:pt x="907351" y="1988629"/>
                      <a:pt x="908748" y="1987233"/>
                      <a:pt x="911543" y="1984439"/>
                    </a:cubicBezTo>
                    <a:cubicBezTo>
                      <a:pt x="914336" y="1981644"/>
                      <a:pt x="915733" y="1978851"/>
                      <a:pt x="917130" y="1977454"/>
                    </a:cubicBezTo>
                    <a:cubicBezTo>
                      <a:pt x="918528" y="1976057"/>
                      <a:pt x="921321" y="1974659"/>
                      <a:pt x="922718" y="1971866"/>
                    </a:cubicBezTo>
                    <a:cubicBezTo>
                      <a:pt x="921321" y="1969072"/>
                      <a:pt x="911543" y="1974659"/>
                      <a:pt x="908748" y="1971866"/>
                    </a:cubicBezTo>
                    <a:cubicBezTo>
                      <a:pt x="903160" y="1967674"/>
                      <a:pt x="900366" y="1963484"/>
                      <a:pt x="903160" y="1957896"/>
                    </a:cubicBezTo>
                    <a:cubicBezTo>
                      <a:pt x="904558" y="1952308"/>
                      <a:pt x="904558" y="1946719"/>
                      <a:pt x="907351" y="1942529"/>
                    </a:cubicBezTo>
                    <a:cubicBezTo>
                      <a:pt x="908748" y="1939734"/>
                      <a:pt x="910145" y="1938338"/>
                      <a:pt x="914336" y="1938338"/>
                    </a:cubicBezTo>
                    <a:cubicBezTo>
                      <a:pt x="917130" y="1938338"/>
                      <a:pt x="919925" y="1941132"/>
                      <a:pt x="921321" y="1942529"/>
                    </a:cubicBezTo>
                    <a:cubicBezTo>
                      <a:pt x="924115" y="1945323"/>
                      <a:pt x="926910" y="1943926"/>
                      <a:pt x="929703" y="1941132"/>
                    </a:cubicBezTo>
                    <a:cubicBezTo>
                      <a:pt x="933895" y="1938338"/>
                      <a:pt x="933895" y="1936941"/>
                      <a:pt x="935291" y="1932749"/>
                    </a:cubicBezTo>
                    <a:cubicBezTo>
                      <a:pt x="938085" y="1924368"/>
                      <a:pt x="938085" y="1914589"/>
                      <a:pt x="940880" y="1906207"/>
                    </a:cubicBezTo>
                    <a:cubicBezTo>
                      <a:pt x="940880" y="1903413"/>
                      <a:pt x="942276" y="1899222"/>
                      <a:pt x="940880" y="1896428"/>
                    </a:cubicBezTo>
                    <a:cubicBezTo>
                      <a:pt x="940880" y="1893634"/>
                      <a:pt x="942276" y="1890839"/>
                      <a:pt x="939483" y="1888046"/>
                    </a:cubicBezTo>
                    <a:cubicBezTo>
                      <a:pt x="938085" y="1886649"/>
                      <a:pt x="939483" y="1885252"/>
                      <a:pt x="938085" y="1883854"/>
                    </a:cubicBezTo>
                    <a:cubicBezTo>
                      <a:pt x="938085" y="1882458"/>
                      <a:pt x="938085" y="1881061"/>
                      <a:pt x="938085" y="1879664"/>
                    </a:cubicBezTo>
                    <a:cubicBezTo>
                      <a:pt x="935291" y="1876869"/>
                      <a:pt x="935291" y="1876869"/>
                      <a:pt x="938085" y="1875473"/>
                    </a:cubicBezTo>
                    <a:cubicBezTo>
                      <a:pt x="938085" y="1874076"/>
                      <a:pt x="932498" y="1869884"/>
                      <a:pt x="936688" y="1869884"/>
                    </a:cubicBezTo>
                    <a:cubicBezTo>
                      <a:pt x="939483" y="1869884"/>
                      <a:pt x="942276" y="1874076"/>
                      <a:pt x="943673" y="1874076"/>
                    </a:cubicBezTo>
                    <a:cubicBezTo>
                      <a:pt x="947865" y="1876869"/>
                      <a:pt x="953453" y="1878267"/>
                      <a:pt x="957643" y="1882458"/>
                    </a:cubicBezTo>
                    <a:cubicBezTo>
                      <a:pt x="960438" y="1885252"/>
                      <a:pt x="961835" y="1886649"/>
                      <a:pt x="963231" y="1889443"/>
                    </a:cubicBezTo>
                    <a:cubicBezTo>
                      <a:pt x="971613" y="1897824"/>
                      <a:pt x="960438" y="1909001"/>
                      <a:pt x="959040" y="1918779"/>
                    </a:cubicBezTo>
                    <a:cubicBezTo>
                      <a:pt x="959040" y="1922971"/>
                      <a:pt x="954850" y="1931353"/>
                      <a:pt x="963231" y="1928559"/>
                    </a:cubicBezTo>
                    <a:cubicBezTo>
                      <a:pt x="968820" y="1927162"/>
                      <a:pt x="973010" y="1928559"/>
                      <a:pt x="977201" y="1931353"/>
                    </a:cubicBezTo>
                    <a:cubicBezTo>
                      <a:pt x="981393" y="1934147"/>
                      <a:pt x="982790" y="1939734"/>
                      <a:pt x="981393" y="1945323"/>
                    </a:cubicBezTo>
                    <a:cubicBezTo>
                      <a:pt x="981393" y="1946719"/>
                      <a:pt x="981393" y="1946719"/>
                      <a:pt x="979995" y="1948117"/>
                    </a:cubicBezTo>
                    <a:cubicBezTo>
                      <a:pt x="979995" y="1948117"/>
                      <a:pt x="981393" y="1949514"/>
                      <a:pt x="979995" y="1949514"/>
                    </a:cubicBezTo>
                    <a:cubicBezTo>
                      <a:pt x="978598" y="1950911"/>
                      <a:pt x="977201" y="1950911"/>
                      <a:pt x="978598" y="1953704"/>
                    </a:cubicBezTo>
                    <a:cubicBezTo>
                      <a:pt x="978598" y="1955102"/>
                      <a:pt x="981393" y="1957896"/>
                      <a:pt x="978598" y="1959293"/>
                    </a:cubicBezTo>
                    <a:cubicBezTo>
                      <a:pt x="977201" y="1959293"/>
                      <a:pt x="975805" y="1959293"/>
                      <a:pt x="974408" y="1960689"/>
                    </a:cubicBezTo>
                    <a:cubicBezTo>
                      <a:pt x="973010" y="1962087"/>
                      <a:pt x="968820" y="1960689"/>
                      <a:pt x="966025" y="1960689"/>
                    </a:cubicBezTo>
                    <a:cubicBezTo>
                      <a:pt x="961835" y="1962087"/>
                      <a:pt x="954850" y="1957896"/>
                      <a:pt x="950658" y="1962087"/>
                    </a:cubicBezTo>
                    <a:cubicBezTo>
                      <a:pt x="947865" y="1966278"/>
                      <a:pt x="946468" y="1973263"/>
                      <a:pt x="945070" y="1977454"/>
                    </a:cubicBezTo>
                    <a:cubicBezTo>
                      <a:pt x="945070" y="1978851"/>
                      <a:pt x="945070" y="1991424"/>
                      <a:pt x="949261" y="1990027"/>
                    </a:cubicBezTo>
                    <a:cubicBezTo>
                      <a:pt x="954850" y="1988629"/>
                      <a:pt x="963231" y="2001203"/>
                      <a:pt x="966025" y="2003997"/>
                    </a:cubicBezTo>
                    <a:cubicBezTo>
                      <a:pt x="970216" y="2010982"/>
                      <a:pt x="973010" y="2017967"/>
                      <a:pt x="977201" y="2024952"/>
                    </a:cubicBezTo>
                    <a:cubicBezTo>
                      <a:pt x="984186" y="2029143"/>
                      <a:pt x="991171" y="2030539"/>
                      <a:pt x="996760" y="2036128"/>
                    </a:cubicBezTo>
                    <a:cubicBezTo>
                      <a:pt x="1000950" y="2038922"/>
                      <a:pt x="1005141" y="2043113"/>
                      <a:pt x="1009333" y="2045907"/>
                    </a:cubicBezTo>
                    <a:cubicBezTo>
                      <a:pt x="1013523" y="2048701"/>
                      <a:pt x="1016318" y="2052892"/>
                      <a:pt x="1021905" y="2055686"/>
                    </a:cubicBezTo>
                    <a:cubicBezTo>
                      <a:pt x="1023303" y="2057083"/>
                      <a:pt x="1027493" y="2058479"/>
                      <a:pt x="1026096" y="2059877"/>
                    </a:cubicBezTo>
                    <a:cubicBezTo>
                      <a:pt x="1030288" y="2058479"/>
                      <a:pt x="1030288" y="2059877"/>
                      <a:pt x="1030288" y="2059877"/>
                    </a:cubicBezTo>
                    <a:close/>
                    <a:moveTo>
                      <a:pt x="301053" y="1076389"/>
                    </a:moveTo>
                    <a:cubicBezTo>
                      <a:pt x="301053" y="647509"/>
                      <a:pt x="648906" y="299656"/>
                      <a:pt x="1077785" y="299656"/>
                    </a:cubicBezTo>
                    <a:cubicBezTo>
                      <a:pt x="1506665" y="299656"/>
                      <a:pt x="1854518" y="647509"/>
                      <a:pt x="1854518" y="1076389"/>
                    </a:cubicBezTo>
                    <a:cubicBezTo>
                      <a:pt x="1854518" y="1505268"/>
                      <a:pt x="1506665" y="1853121"/>
                      <a:pt x="1077785" y="1853121"/>
                    </a:cubicBezTo>
                    <a:cubicBezTo>
                      <a:pt x="648906" y="1853121"/>
                      <a:pt x="301053" y="1505268"/>
                      <a:pt x="301053" y="1076389"/>
                    </a:cubicBezTo>
                    <a:close/>
                    <a:moveTo>
                      <a:pt x="1745551" y="1587691"/>
                    </a:moveTo>
                    <a:cubicBezTo>
                      <a:pt x="1746948" y="1590484"/>
                      <a:pt x="1748345" y="1591882"/>
                      <a:pt x="1746948" y="1596073"/>
                    </a:cubicBezTo>
                    <a:cubicBezTo>
                      <a:pt x="1745551" y="1603058"/>
                      <a:pt x="1734375" y="1601661"/>
                      <a:pt x="1731581" y="1598867"/>
                    </a:cubicBezTo>
                    <a:cubicBezTo>
                      <a:pt x="1730185" y="1597469"/>
                      <a:pt x="1728788" y="1597469"/>
                      <a:pt x="1727390" y="1596073"/>
                    </a:cubicBezTo>
                    <a:cubicBezTo>
                      <a:pt x="1727390" y="1597469"/>
                      <a:pt x="1728788" y="1591882"/>
                      <a:pt x="1728788" y="1593279"/>
                    </a:cubicBezTo>
                    <a:cubicBezTo>
                      <a:pt x="1728788" y="1593279"/>
                      <a:pt x="1728788" y="1594676"/>
                      <a:pt x="1730185" y="1594676"/>
                    </a:cubicBezTo>
                    <a:cubicBezTo>
                      <a:pt x="1731581" y="1593279"/>
                      <a:pt x="1725993" y="1589088"/>
                      <a:pt x="1724596" y="1587691"/>
                    </a:cubicBezTo>
                    <a:cubicBezTo>
                      <a:pt x="1723200" y="1587691"/>
                      <a:pt x="1720405" y="1586294"/>
                      <a:pt x="1719008" y="1587691"/>
                    </a:cubicBezTo>
                    <a:cubicBezTo>
                      <a:pt x="1716215" y="1586294"/>
                      <a:pt x="1717611" y="1586294"/>
                      <a:pt x="1714818" y="1586294"/>
                    </a:cubicBezTo>
                    <a:cubicBezTo>
                      <a:pt x="1712023" y="1586294"/>
                      <a:pt x="1710626" y="1584897"/>
                      <a:pt x="1709230" y="1582103"/>
                    </a:cubicBezTo>
                    <a:cubicBezTo>
                      <a:pt x="1707833" y="1577912"/>
                      <a:pt x="1714818" y="1582103"/>
                      <a:pt x="1714818" y="1582103"/>
                    </a:cubicBezTo>
                    <a:cubicBezTo>
                      <a:pt x="1714818" y="1579309"/>
                      <a:pt x="1714818" y="1579309"/>
                      <a:pt x="1717611" y="1577912"/>
                    </a:cubicBezTo>
                    <a:cubicBezTo>
                      <a:pt x="1720405" y="1577912"/>
                      <a:pt x="1720405" y="1577912"/>
                      <a:pt x="1723200" y="1577912"/>
                    </a:cubicBezTo>
                    <a:cubicBezTo>
                      <a:pt x="1725993" y="1575118"/>
                      <a:pt x="1716215" y="1563942"/>
                      <a:pt x="1714818" y="1561148"/>
                    </a:cubicBezTo>
                    <a:cubicBezTo>
                      <a:pt x="1713420" y="1559751"/>
                      <a:pt x="1713420" y="1555559"/>
                      <a:pt x="1714818" y="1554163"/>
                    </a:cubicBezTo>
                    <a:cubicBezTo>
                      <a:pt x="1716215" y="1552766"/>
                      <a:pt x="1723200" y="1551369"/>
                      <a:pt x="1724596" y="1551369"/>
                    </a:cubicBezTo>
                    <a:cubicBezTo>
                      <a:pt x="1730185" y="1551369"/>
                      <a:pt x="1735773" y="1555559"/>
                      <a:pt x="1735773" y="1561148"/>
                    </a:cubicBezTo>
                    <a:cubicBezTo>
                      <a:pt x="1737170" y="1566736"/>
                      <a:pt x="1737170" y="1572324"/>
                      <a:pt x="1744155" y="1570927"/>
                    </a:cubicBezTo>
                    <a:cubicBezTo>
                      <a:pt x="1748345" y="1569529"/>
                      <a:pt x="1751140" y="1568133"/>
                      <a:pt x="1753933" y="1570927"/>
                    </a:cubicBezTo>
                    <a:cubicBezTo>
                      <a:pt x="1755330" y="1570927"/>
                      <a:pt x="1755330" y="1572324"/>
                      <a:pt x="1755330" y="1575118"/>
                    </a:cubicBezTo>
                    <a:cubicBezTo>
                      <a:pt x="1755330" y="1576514"/>
                      <a:pt x="1756728" y="1577912"/>
                      <a:pt x="1756728" y="1579309"/>
                    </a:cubicBezTo>
                    <a:cubicBezTo>
                      <a:pt x="1759521" y="1583499"/>
                      <a:pt x="1746948" y="1584897"/>
                      <a:pt x="1745551" y="1584897"/>
                    </a:cubicBezTo>
                    <a:cubicBezTo>
                      <a:pt x="1742758" y="1583499"/>
                      <a:pt x="1744155" y="1586294"/>
                      <a:pt x="1745551" y="1587691"/>
                    </a:cubicBezTo>
                    <a:close/>
                    <a:moveTo>
                      <a:pt x="1156018" y="1981644"/>
                    </a:moveTo>
                    <a:cubicBezTo>
                      <a:pt x="1157415" y="1980248"/>
                      <a:pt x="1157415" y="1981644"/>
                      <a:pt x="1156018" y="1981644"/>
                    </a:cubicBezTo>
                    <a:cubicBezTo>
                      <a:pt x="1157415" y="1981644"/>
                      <a:pt x="1156018" y="1981644"/>
                      <a:pt x="1156018" y="1981644"/>
                    </a:cubicBezTo>
                    <a:close/>
                    <a:moveTo>
                      <a:pt x="1213295" y="2079434"/>
                    </a:moveTo>
                    <a:cubicBezTo>
                      <a:pt x="1213295" y="2083626"/>
                      <a:pt x="1211898" y="2086419"/>
                      <a:pt x="1209103" y="2090611"/>
                    </a:cubicBezTo>
                    <a:cubicBezTo>
                      <a:pt x="1203515" y="2094802"/>
                      <a:pt x="1199325" y="2092008"/>
                      <a:pt x="1195133" y="2087817"/>
                    </a:cubicBezTo>
                    <a:cubicBezTo>
                      <a:pt x="1193736" y="2085023"/>
                      <a:pt x="1192340" y="2085023"/>
                      <a:pt x="1189545" y="2083626"/>
                    </a:cubicBezTo>
                    <a:cubicBezTo>
                      <a:pt x="1188148" y="2082229"/>
                      <a:pt x="1188148" y="2078038"/>
                      <a:pt x="1189545" y="2076641"/>
                    </a:cubicBezTo>
                    <a:cubicBezTo>
                      <a:pt x="1188148" y="2073847"/>
                      <a:pt x="1192340" y="2068259"/>
                      <a:pt x="1193736" y="2065464"/>
                    </a:cubicBezTo>
                    <a:cubicBezTo>
                      <a:pt x="1195133" y="2064068"/>
                      <a:pt x="1196530" y="2059877"/>
                      <a:pt x="1197928" y="2059877"/>
                    </a:cubicBezTo>
                    <a:cubicBezTo>
                      <a:pt x="1200721" y="2058479"/>
                      <a:pt x="1199325" y="2057083"/>
                      <a:pt x="1199325" y="2054289"/>
                    </a:cubicBezTo>
                    <a:cubicBezTo>
                      <a:pt x="1199325" y="2052892"/>
                      <a:pt x="1202118" y="2052892"/>
                      <a:pt x="1203515" y="2052892"/>
                    </a:cubicBezTo>
                    <a:cubicBezTo>
                      <a:pt x="1204913" y="2054289"/>
                      <a:pt x="1206310" y="2051494"/>
                      <a:pt x="1207706" y="2054289"/>
                    </a:cubicBezTo>
                    <a:cubicBezTo>
                      <a:pt x="1210500" y="2057083"/>
                      <a:pt x="1213295" y="2050098"/>
                      <a:pt x="1214691" y="2050098"/>
                    </a:cubicBezTo>
                    <a:cubicBezTo>
                      <a:pt x="1214691" y="2050098"/>
                      <a:pt x="1214691" y="2052892"/>
                      <a:pt x="1214691" y="2054289"/>
                    </a:cubicBezTo>
                    <a:cubicBezTo>
                      <a:pt x="1214691" y="2055686"/>
                      <a:pt x="1214691" y="2055686"/>
                      <a:pt x="1217485" y="2057083"/>
                    </a:cubicBezTo>
                    <a:cubicBezTo>
                      <a:pt x="1217485" y="2057083"/>
                      <a:pt x="1220280" y="2062671"/>
                      <a:pt x="1220280" y="2061274"/>
                    </a:cubicBezTo>
                    <a:cubicBezTo>
                      <a:pt x="1220280" y="2061274"/>
                      <a:pt x="1217485" y="2065464"/>
                      <a:pt x="1218883" y="2065464"/>
                    </a:cubicBezTo>
                    <a:cubicBezTo>
                      <a:pt x="1220280" y="2065464"/>
                      <a:pt x="1220280" y="2064068"/>
                      <a:pt x="1221676" y="2062671"/>
                    </a:cubicBezTo>
                    <a:cubicBezTo>
                      <a:pt x="1223073" y="2062671"/>
                      <a:pt x="1224470" y="2062671"/>
                      <a:pt x="1224470" y="2062671"/>
                    </a:cubicBezTo>
                    <a:cubicBezTo>
                      <a:pt x="1224470" y="2066862"/>
                      <a:pt x="1217485" y="2071053"/>
                      <a:pt x="1214691" y="2073847"/>
                    </a:cubicBezTo>
                    <a:cubicBezTo>
                      <a:pt x="1213295" y="2071053"/>
                      <a:pt x="1213295" y="2078038"/>
                      <a:pt x="1213295" y="2079434"/>
                    </a:cubicBezTo>
                    <a:close/>
                    <a:moveTo>
                      <a:pt x="1274763" y="2090611"/>
                    </a:moveTo>
                    <a:cubicBezTo>
                      <a:pt x="1274763" y="2092008"/>
                      <a:pt x="1276160" y="2096199"/>
                      <a:pt x="1274763" y="2097596"/>
                    </a:cubicBezTo>
                    <a:cubicBezTo>
                      <a:pt x="1273365" y="2098993"/>
                      <a:pt x="1273365" y="2097596"/>
                      <a:pt x="1273365" y="2098993"/>
                    </a:cubicBezTo>
                    <a:cubicBezTo>
                      <a:pt x="1273365" y="2100389"/>
                      <a:pt x="1270571" y="2100389"/>
                      <a:pt x="1270571" y="2100389"/>
                    </a:cubicBezTo>
                    <a:cubicBezTo>
                      <a:pt x="1264983" y="2101787"/>
                      <a:pt x="1260793" y="2101787"/>
                      <a:pt x="1255205" y="2101787"/>
                    </a:cubicBezTo>
                    <a:cubicBezTo>
                      <a:pt x="1249616" y="2101787"/>
                      <a:pt x="1244028" y="2103184"/>
                      <a:pt x="1238440" y="2103184"/>
                    </a:cubicBezTo>
                    <a:cubicBezTo>
                      <a:pt x="1235646" y="2103184"/>
                      <a:pt x="1232853" y="2103184"/>
                      <a:pt x="1230058" y="2101787"/>
                    </a:cubicBezTo>
                    <a:cubicBezTo>
                      <a:pt x="1228661" y="2101787"/>
                      <a:pt x="1231455" y="2104581"/>
                      <a:pt x="1228661" y="2103184"/>
                    </a:cubicBezTo>
                    <a:cubicBezTo>
                      <a:pt x="1227265" y="2103184"/>
                      <a:pt x="1225868" y="2103184"/>
                      <a:pt x="1225868" y="2103184"/>
                    </a:cubicBezTo>
                    <a:cubicBezTo>
                      <a:pt x="1224470" y="2101787"/>
                      <a:pt x="1220280" y="2101787"/>
                      <a:pt x="1220280" y="2098993"/>
                    </a:cubicBezTo>
                    <a:cubicBezTo>
                      <a:pt x="1220280" y="2097596"/>
                      <a:pt x="1221676" y="2097596"/>
                      <a:pt x="1223073" y="2096199"/>
                    </a:cubicBezTo>
                    <a:cubicBezTo>
                      <a:pt x="1223073" y="2094802"/>
                      <a:pt x="1223073" y="2094802"/>
                      <a:pt x="1223073" y="2093404"/>
                    </a:cubicBezTo>
                    <a:cubicBezTo>
                      <a:pt x="1223073" y="2090611"/>
                      <a:pt x="1223073" y="2089214"/>
                      <a:pt x="1223073" y="2086419"/>
                    </a:cubicBezTo>
                    <a:cubicBezTo>
                      <a:pt x="1221676" y="2086419"/>
                      <a:pt x="1220280" y="2086419"/>
                      <a:pt x="1221676" y="2085023"/>
                    </a:cubicBezTo>
                    <a:cubicBezTo>
                      <a:pt x="1221676" y="2085023"/>
                      <a:pt x="1224470" y="2085023"/>
                      <a:pt x="1224470" y="2083626"/>
                    </a:cubicBezTo>
                    <a:cubicBezTo>
                      <a:pt x="1225868" y="2082229"/>
                      <a:pt x="1235646" y="2085023"/>
                      <a:pt x="1237043" y="2085023"/>
                    </a:cubicBezTo>
                    <a:cubicBezTo>
                      <a:pt x="1238440" y="2085023"/>
                      <a:pt x="1241235" y="2085023"/>
                      <a:pt x="1242631" y="2085023"/>
                    </a:cubicBezTo>
                    <a:cubicBezTo>
                      <a:pt x="1244028" y="2085023"/>
                      <a:pt x="1244028" y="2083626"/>
                      <a:pt x="1245425" y="2083626"/>
                    </a:cubicBezTo>
                    <a:cubicBezTo>
                      <a:pt x="1245425" y="2085023"/>
                      <a:pt x="1246823" y="2085023"/>
                      <a:pt x="1248220" y="2083626"/>
                    </a:cubicBezTo>
                    <a:cubicBezTo>
                      <a:pt x="1253808" y="2082229"/>
                      <a:pt x="1251013" y="2075244"/>
                      <a:pt x="1251013" y="2071053"/>
                    </a:cubicBezTo>
                    <a:cubicBezTo>
                      <a:pt x="1249616" y="2066862"/>
                      <a:pt x="1248220" y="2062671"/>
                      <a:pt x="1248220" y="2058479"/>
                    </a:cubicBezTo>
                    <a:cubicBezTo>
                      <a:pt x="1248220" y="2052892"/>
                      <a:pt x="1246823" y="2048701"/>
                      <a:pt x="1246823" y="2043113"/>
                    </a:cubicBezTo>
                    <a:cubicBezTo>
                      <a:pt x="1246823" y="2037524"/>
                      <a:pt x="1244028" y="2031937"/>
                      <a:pt x="1239838" y="2027746"/>
                    </a:cubicBezTo>
                    <a:cubicBezTo>
                      <a:pt x="1237043" y="2024952"/>
                      <a:pt x="1235646" y="2027746"/>
                      <a:pt x="1234250" y="2029143"/>
                    </a:cubicBezTo>
                    <a:cubicBezTo>
                      <a:pt x="1230058" y="2031937"/>
                      <a:pt x="1227265" y="2033334"/>
                      <a:pt x="1223073" y="2036128"/>
                    </a:cubicBezTo>
                    <a:cubicBezTo>
                      <a:pt x="1220280" y="2037524"/>
                      <a:pt x="1202118" y="2043113"/>
                      <a:pt x="1202118" y="2041716"/>
                    </a:cubicBezTo>
                    <a:cubicBezTo>
                      <a:pt x="1202118" y="2040319"/>
                      <a:pt x="1199325" y="2041716"/>
                      <a:pt x="1197928" y="2041716"/>
                    </a:cubicBezTo>
                    <a:cubicBezTo>
                      <a:pt x="1195133" y="2040319"/>
                      <a:pt x="1196530" y="2038922"/>
                      <a:pt x="1196530" y="2037524"/>
                    </a:cubicBezTo>
                    <a:cubicBezTo>
                      <a:pt x="1196530" y="2036128"/>
                      <a:pt x="1195133" y="2034731"/>
                      <a:pt x="1195133" y="2033334"/>
                    </a:cubicBezTo>
                    <a:cubicBezTo>
                      <a:pt x="1193736" y="2031937"/>
                      <a:pt x="1192340" y="2033334"/>
                      <a:pt x="1190943" y="2031937"/>
                    </a:cubicBezTo>
                    <a:cubicBezTo>
                      <a:pt x="1190943" y="2029143"/>
                      <a:pt x="1192340" y="2029143"/>
                      <a:pt x="1193736" y="2027746"/>
                    </a:cubicBezTo>
                    <a:cubicBezTo>
                      <a:pt x="1195133" y="2026349"/>
                      <a:pt x="1196530" y="2023554"/>
                      <a:pt x="1197928" y="2022158"/>
                    </a:cubicBezTo>
                    <a:cubicBezTo>
                      <a:pt x="1199325" y="2020761"/>
                      <a:pt x="1204913" y="2019364"/>
                      <a:pt x="1206310" y="2019364"/>
                    </a:cubicBezTo>
                    <a:cubicBezTo>
                      <a:pt x="1206310" y="2022158"/>
                      <a:pt x="1199325" y="2026349"/>
                      <a:pt x="1197928" y="2029143"/>
                    </a:cubicBezTo>
                    <a:cubicBezTo>
                      <a:pt x="1199325" y="2030539"/>
                      <a:pt x="1202118" y="2027746"/>
                      <a:pt x="1202118" y="2026349"/>
                    </a:cubicBezTo>
                    <a:cubicBezTo>
                      <a:pt x="1203515" y="2024952"/>
                      <a:pt x="1203515" y="2023554"/>
                      <a:pt x="1204913" y="2022158"/>
                    </a:cubicBezTo>
                    <a:cubicBezTo>
                      <a:pt x="1206310" y="2022158"/>
                      <a:pt x="1206310" y="2022158"/>
                      <a:pt x="1207706" y="2022158"/>
                    </a:cubicBezTo>
                    <a:cubicBezTo>
                      <a:pt x="1207706" y="2023554"/>
                      <a:pt x="1204913" y="2024952"/>
                      <a:pt x="1203515" y="2027746"/>
                    </a:cubicBezTo>
                    <a:cubicBezTo>
                      <a:pt x="1207706" y="2029143"/>
                      <a:pt x="1214691" y="2022158"/>
                      <a:pt x="1217485" y="2019364"/>
                    </a:cubicBezTo>
                    <a:cubicBezTo>
                      <a:pt x="1223073" y="2015173"/>
                      <a:pt x="1231455" y="2013776"/>
                      <a:pt x="1234250" y="2008188"/>
                    </a:cubicBezTo>
                    <a:cubicBezTo>
                      <a:pt x="1235646" y="2006791"/>
                      <a:pt x="1234250" y="1999806"/>
                      <a:pt x="1231455" y="2001203"/>
                    </a:cubicBezTo>
                    <a:cubicBezTo>
                      <a:pt x="1230058" y="2002599"/>
                      <a:pt x="1227265" y="2003997"/>
                      <a:pt x="1227265" y="2005394"/>
                    </a:cubicBezTo>
                    <a:cubicBezTo>
                      <a:pt x="1225868" y="2006791"/>
                      <a:pt x="1227265" y="2008188"/>
                      <a:pt x="1225868" y="2008188"/>
                    </a:cubicBezTo>
                    <a:cubicBezTo>
                      <a:pt x="1224470" y="2009584"/>
                      <a:pt x="1221676" y="2010982"/>
                      <a:pt x="1220280" y="2010982"/>
                    </a:cubicBezTo>
                    <a:cubicBezTo>
                      <a:pt x="1218883" y="2009584"/>
                      <a:pt x="1224470" y="2008188"/>
                      <a:pt x="1224470" y="2008188"/>
                    </a:cubicBezTo>
                    <a:cubicBezTo>
                      <a:pt x="1225868" y="2005394"/>
                      <a:pt x="1228661" y="2003997"/>
                      <a:pt x="1230058" y="2001203"/>
                    </a:cubicBezTo>
                    <a:cubicBezTo>
                      <a:pt x="1228661" y="1999806"/>
                      <a:pt x="1223073" y="2008188"/>
                      <a:pt x="1220280" y="2009584"/>
                    </a:cubicBezTo>
                    <a:cubicBezTo>
                      <a:pt x="1218883" y="2009584"/>
                      <a:pt x="1217485" y="2009584"/>
                      <a:pt x="1216088" y="2009584"/>
                    </a:cubicBezTo>
                    <a:cubicBezTo>
                      <a:pt x="1213295" y="2009584"/>
                      <a:pt x="1213295" y="2010982"/>
                      <a:pt x="1210500" y="2012379"/>
                    </a:cubicBezTo>
                    <a:cubicBezTo>
                      <a:pt x="1207706" y="2013776"/>
                      <a:pt x="1206310" y="2015173"/>
                      <a:pt x="1206310" y="2012379"/>
                    </a:cubicBezTo>
                    <a:cubicBezTo>
                      <a:pt x="1206310" y="2009584"/>
                      <a:pt x="1203515" y="2009584"/>
                      <a:pt x="1200721" y="2008188"/>
                    </a:cubicBezTo>
                    <a:cubicBezTo>
                      <a:pt x="1197928" y="2006791"/>
                      <a:pt x="1202118" y="2003997"/>
                      <a:pt x="1203515" y="2002599"/>
                    </a:cubicBezTo>
                    <a:cubicBezTo>
                      <a:pt x="1206310" y="1999806"/>
                      <a:pt x="1209103" y="1997012"/>
                      <a:pt x="1211898" y="1994218"/>
                    </a:cubicBezTo>
                    <a:cubicBezTo>
                      <a:pt x="1213295" y="1994218"/>
                      <a:pt x="1213295" y="1992821"/>
                      <a:pt x="1214691" y="1992821"/>
                    </a:cubicBezTo>
                    <a:cubicBezTo>
                      <a:pt x="1216088" y="1992821"/>
                      <a:pt x="1214691" y="1994218"/>
                      <a:pt x="1216088" y="1992821"/>
                    </a:cubicBezTo>
                    <a:cubicBezTo>
                      <a:pt x="1213295" y="1997012"/>
                      <a:pt x="1209103" y="1998409"/>
                      <a:pt x="1206310" y="2002599"/>
                    </a:cubicBezTo>
                    <a:cubicBezTo>
                      <a:pt x="1207706" y="2002599"/>
                      <a:pt x="1211898" y="1997012"/>
                      <a:pt x="1213295" y="1997012"/>
                    </a:cubicBezTo>
                    <a:cubicBezTo>
                      <a:pt x="1211898" y="1998409"/>
                      <a:pt x="1216088" y="1995614"/>
                      <a:pt x="1217485" y="1995614"/>
                    </a:cubicBezTo>
                    <a:cubicBezTo>
                      <a:pt x="1217485" y="1998409"/>
                      <a:pt x="1213295" y="2001203"/>
                      <a:pt x="1210500" y="2003997"/>
                    </a:cubicBezTo>
                    <a:cubicBezTo>
                      <a:pt x="1211898" y="2005394"/>
                      <a:pt x="1220280" y="1999806"/>
                      <a:pt x="1221676" y="1998409"/>
                    </a:cubicBezTo>
                    <a:cubicBezTo>
                      <a:pt x="1224470" y="1995614"/>
                      <a:pt x="1228661" y="1994218"/>
                      <a:pt x="1230058" y="1990027"/>
                    </a:cubicBezTo>
                    <a:cubicBezTo>
                      <a:pt x="1231455" y="1988629"/>
                      <a:pt x="1230058" y="1985836"/>
                      <a:pt x="1230058" y="1983042"/>
                    </a:cubicBezTo>
                    <a:cubicBezTo>
                      <a:pt x="1228661" y="1981644"/>
                      <a:pt x="1225868" y="1984439"/>
                      <a:pt x="1224470" y="1985836"/>
                    </a:cubicBezTo>
                    <a:cubicBezTo>
                      <a:pt x="1218883" y="1988629"/>
                      <a:pt x="1213295" y="1994218"/>
                      <a:pt x="1206310" y="1995614"/>
                    </a:cubicBezTo>
                    <a:cubicBezTo>
                      <a:pt x="1203515" y="1995614"/>
                      <a:pt x="1199325" y="1995614"/>
                      <a:pt x="1196530" y="1995614"/>
                    </a:cubicBezTo>
                    <a:cubicBezTo>
                      <a:pt x="1195133" y="1995614"/>
                      <a:pt x="1195133" y="1994218"/>
                      <a:pt x="1195133" y="1994218"/>
                    </a:cubicBezTo>
                    <a:cubicBezTo>
                      <a:pt x="1195133" y="1994218"/>
                      <a:pt x="1192340" y="1994218"/>
                      <a:pt x="1192340" y="1994218"/>
                    </a:cubicBezTo>
                    <a:cubicBezTo>
                      <a:pt x="1190943" y="1992821"/>
                      <a:pt x="1190943" y="1990027"/>
                      <a:pt x="1192340" y="1988629"/>
                    </a:cubicBezTo>
                    <a:cubicBezTo>
                      <a:pt x="1193736" y="1987233"/>
                      <a:pt x="1196530" y="1985836"/>
                      <a:pt x="1197928" y="1985836"/>
                    </a:cubicBezTo>
                    <a:cubicBezTo>
                      <a:pt x="1200721" y="1985836"/>
                      <a:pt x="1203515" y="1984439"/>
                      <a:pt x="1206310" y="1984439"/>
                    </a:cubicBezTo>
                    <a:cubicBezTo>
                      <a:pt x="1209103" y="1984439"/>
                      <a:pt x="1213295" y="1981644"/>
                      <a:pt x="1216088" y="1978851"/>
                    </a:cubicBezTo>
                    <a:cubicBezTo>
                      <a:pt x="1220280" y="1976057"/>
                      <a:pt x="1227265" y="1974659"/>
                      <a:pt x="1227265" y="1969072"/>
                    </a:cubicBezTo>
                    <a:cubicBezTo>
                      <a:pt x="1224470" y="1969072"/>
                      <a:pt x="1221676" y="1973263"/>
                      <a:pt x="1218883" y="1973263"/>
                    </a:cubicBezTo>
                    <a:cubicBezTo>
                      <a:pt x="1216088" y="1973263"/>
                      <a:pt x="1214691" y="1971866"/>
                      <a:pt x="1211898" y="1971866"/>
                    </a:cubicBezTo>
                    <a:cubicBezTo>
                      <a:pt x="1210500" y="1971866"/>
                      <a:pt x="1209103" y="1971866"/>
                      <a:pt x="1207706" y="1971866"/>
                    </a:cubicBezTo>
                    <a:cubicBezTo>
                      <a:pt x="1206310" y="1971866"/>
                      <a:pt x="1203515" y="1970469"/>
                      <a:pt x="1202118" y="1969072"/>
                    </a:cubicBezTo>
                    <a:cubicBezTo>
                      <a:pt x="1200721" y="1967674"/>
                      <a:pt x="1199325" y="1966278"/>
                      <a:pt x="1197928" y="1966278"/>
                    </a:cubicBezTo>
                    <a:cubicBezTo>
                      <a:pt x="1190943" y="1969072"/>
                      <a:pt x="1183958" y="1974659"/>
                      <a:pt x="1176973" y="1974659"/>
                    </a:cubicBezTo>
                    <a:cubicBezTo>
                      <a:pt x="1174178" y="1974659"/>
                      <a:pt x="1171385" y="1977454"/>
                      <a:pt x="1169988" y="1977454"/>
                    </a:cubicBezTo>
                    <a:cubicBezTo>
                      <a:pt x="1167193" y="1978851"/>
                      <a:pt x="1164400" y="1978851"/>
                      <a:pt x="1163003" y="1978851"/>
                    </a:cubicBezTo>
                    <a:cubicBezTo>
                      <a:pt x="1160208" y="1978851"/>
                      <a:pt x="1158811" y="1980248"/>
                      <a:pt x="1156018" y="1980248"/>
                    </a:cubicBezTo>
                    <a:cubicBezTo>
                      <a:pt x="1153223" y="1980248"/>
                      <a:pt x="1150430" y="1983042"/>
                      <a:pt x="1147635" y="1983042"/>
                    </a:cubicBezTo>
                    <a:cubicBezTo>
                      <a:pt x="1143445" y="1983042"/>
                      <a:pt x="1139253" y="1984439"/>
                      <a:pt x="1135063" y="1984439"/>
                    </a:cubicBezTo>
                    <a:cubicBezTo>
                      <a:pt x="1133665" y="1984439"/>
                      <a:pt x="1130871" y="1984439"/>
                      <a:pt x="1130871" y="1981644"/>
                    </a:cubicBezTo>
                    <a:cubicBezTo>
                      <a:pt x="1130871" y="1980248"/>
                      <a:pt x="1132268" y="1977454"/>
                      <a:pt x="1133665" y="1977454"/>
                    </a:cubicBezTo>
                    <a:cubicBezTo>
                      <a:pt x="1135063" y="1976057"/>
                      <a:pt x="1135063" y="1974659"/>
                      <a:pt x="1135063" y="1973263"/>
                    </a:cubicBezTo>
                    <a:cubicBezTo>
                      <a:pt x="1135063" y="1973263"/>
                      <a:pt x="1137856" y="1969072"/>
                      <a:pt x="1137856" y="1969072"/>
                    </a:cubicBezTo>
                    <a:cubicBezTo>
                      <a:pt x="1140650" y="1969072"/>
                      <a:pt x="1139253" y="1966278"/>
                      <a:pt x="1142048" y="1966278"/>
                    </a:cubicBezTo>
                    <a:cubicBezTo>
                      <a:pt x="1143445" y="1966278"/>
                      <a:pt x="1144841" y="1967674"/>
                      <a:pt x="1144841" y="1967674"/>
                    </a:cubicBezTo>
                    <a:cubicBezTo>
                      <a:pt x="1149033" y="1967674"/>
                      <a:pt x="1153223" y="1967674"/>
                      <a:pt x="1156018" y="1967674"/>
                    </a:cubicBezTo>
                    <a:cubicBezTo>
                      <a:pt x="1160208" y="1967674"/>
                      <a:pt x="1165796" y="1966278"/>
                      <a:pt x="1169988" y="1964881"/>
                    </a:cubicBezTo>
                    <a:cubicBezTo>
                      <a:pt x="1172781" y="1963484"/>
                      <a:pt x="1175575" y="1962087"/>
                      <a:pt x="1178370" y="1960689"/>
                    </a:cubicBezTo>
                    <a:cubicBezTo>
                      <a:pt x="1182560" y="1959293"/>
                      <a:pt x="1186751" y="1959293"/>
                      <a:pt x="1189545" y="1957896"/>
                    </a:cubicBezTo>
                    <a:cubicBezTo>
                      <a:pt x="1192340" y="1956499"/>
                      <a:pt x="1195133" y="1956499"/>
                      <a:pt x="1197928" y="1953704"/>
                    </a:cubicBezTo>
                    <a:cubicBezTo>
                      <a:pt x="1200721" y="1952308"/>
                      <a:pt x="1197928" y="1942529"/>
                      <a:pt x="1197928" y="1941132"/>
                    </a:cubicBezTo>
                    <a:cubicBezTo>
                      <a:pt x="1196530" y="1938338"/>
                      <a:pt x="1190943" y="1942529"/>
                      <a:pt x="1186751" y="1942529"/>
                    </a:cubicBezTo>
                    <a:cubicBezTo>
                      <a:pt x="1185355" y="1942529"/>
                      <a:pt x="1179766" y="1941132"/>
                      <a:pt x="1179766" y="1939734"/>
                    </a:cubicBezTo>
                    <a:cubicBezTo>
                      <a:pt x="1179766" y="1938338"/>
                      <a:pt x="1178370" y="1936941"/>
                      <a:pt x="1176973" y="1935544"/>
                    </a:cubicBezTo>
                    <a:cubicBezTo>
                      <a:pt x="1176973" y="1934147"/>
                      <a:pt x="1176973" y="1934147"/>
                      <a:pt x="1176973" y="1932749"/>
                    </a:cubicBezTo>
                    <a:cubicBezTo>
                      <a:pt x="1175575" y="1932749"/>
                      <a:pt x="1175575" y="1931353"/>
                      <a:pt x="1175575" y="1929956"/>
                    </a:cubicBezTo>
                    <a:cubicBezTo>
                      <a:pt x="1175575" y="1928559"/>
                      <a:pt x="1176973" y="1924368"/>
                      <a:pt x="1178370" y="1924368"/>
                    </a:cubicBezTo>
                    <a:cubicBezTo>
                      <a:pt x="1176973" y="1921574"/>
                      <a:pt x="1182560" y="1921574"/>
                      <a:pt x="1185355" y="1918779"/>
                    </a:cubicBezTo>
                    <a:cubicBezTo>
                      <a:pt x="1186751" y="1917383"/>
                      <a:pt x="1189545" y="1915986"/>
                      <a:pt x="1190943" y="1914589"/>
                    </a:cubicBezTo>
                    <a:cubicBezTo>
                      <a:pt x="1192340" y="1913192"/>
                      <a:pt x="1190943" y="1907604"/>
                      <a:pt x="1190943" y="1906207"/>
                    </a:cubicBezTo>
                    <a:cubicBezTo>
                      <a:pt x="1190943" y="1902016"/>
                      <a:pt x="1192340" y="1899222"/>
                      <a:pt x="1193736" y="1895031"/>
                    </a:cubicBezTo>
                    <a:cubicBezTo>
                      <a:pt x="1195133" y="1895031"/>
                      <a:pt x="1193736" y="1899222"/>
                      <a:pt x="1195133" y="1899222"/>
                    </a:cubicBezTo>
                    <a:cubicBezTo>
                      <a:pt x="1196530" y="1899222"/>
                      <a:pt x="1197928" y="1896428"/>
                      <a:pt x="1197928" y="1895031"/>
                    </a:cubicBezTo>
                    <a:cubicBezTo>
                      <a:pt x="1199325" y="1890839"/>
                      <a:pt x="1199325" y="1888046"/>
                      <a:pt x="1200721" y="1883854"/>
                    </a:cubicBezTo>
                    <a:cubicBezTo>
                      <a:pt x="1204913" y="1878267"/>
                      <a:pt x="1209103" y="1885252"/>
                      <a:pt x="1211898" y="1888046"/>
                    </a:cubicBezTo>
                    <a:cubicBezTo>
                      <a:pt x="1213295" y="1889443"/>
                      <a:pt x="1211898" y="1892237"/>
                      <a:pt x="1211898" y="1895031"/>
                    </a:cubicBezTo>
                    <a:cubicBezTo>
                      <a:pt x="1210500" y="1896428"/>
                      <a:pt x="1213295" y="1899222"/>
                      <a:pt x="1214691" y="1900619"/>
                    </a:cubicBezTo>
                    <a:cubicBezTo>
                      <a:pt x="1216088" y="1902016"/>
                      <a:pt x="1217485" y="1907604"/>
                      <a:pt x="1217485" y="1909001"/>
                    </a:cubicBezTo>
                    <a:cubicBezTo>
                      <a:pt x="1217485" y="1911794"/>
                      <a:pt x="1217485" y="1914589"/>
                      <a:pt x="1218883" y="1917383"/>
                    </a:cubicBezTo>
                    <a:cubicBezTo>
                      <a:pt x="1220280" y="1920177"/>
                      <a:pt x="1220280" y="1921574"/>
                      <a:pt x="1220280" y="1924368"/>
                    </a:cubicBezTo>
                    <a:cubicBezTo>
                      <a:pt x="1220280" y="1927162"/>
                      <a:pt x="1221676" y="1929956"/>
                      <a:pt x="1221676" y="1932749"/>
                    </a:cubicBezTo>
                    <a:cubicBezTo>
                      <a:pt x="1221676" y="1934147"/>
                      <a:pt x="1221676" y="1941132"/>
                      <a:pt x="1224470" y="1939734"/>
                    </a:cubicBezTo>
                    <a:cubicBezTo>
                      <a:pt x="1225868" y="1938338"/>
                      <a:pt x="1228661" y="1935544"/>
                      <a:pt x="1230058" y="1934147"/>
                    </a:cubicBezTo>
                    <a:cubicBezTo>
                      <a:pt x="1231455" y="1931353"/>
                      <a:pt x="1231455" y="1929956"/>
                      <a:pt x="1231455" y="1927162"/>
                    </a:cubicBezTo>
                    <a:cubicBezTo>
                      <a:pt x="1231455" y="1925764"/>
                      <a:pt x="1230058" y="1922971"/>
                      <a:pt x="1232853" y="1921574"/>
                    </a:cubicBezTo>
                    <a:cubicBezTo>
                      <a:pt x="1234250" y="1921574"/>
                      <a:pt x="1232853" y="1922971"/>
                      <a:pt x="1234250" y="1922971"/>
                    </a:cubicBezTo>
                    <a:cubicBezTo>
                      <a:pt x="1234250" y="1918779"/>
                      <a:pt x="1234250" y="1915986"/>
                      <a:pt x="1232853" y="1911794"/>
                    </a:cubicBezTo>
                    <a:cubicBezTo>
                      <a:pt x="1231455" y="1909001"/>
                      <a:pt x="1230058" y="1906207"/>
                      <a:pt x="1230058" y="1902016"/>
                    </a:cubicBezTo>
                    <a:cubicBezTo>
                      <a:pt x="1230058" y="1896428"/>
                      <a:pt x="1232853" y="1890839"/>
                      <a:pt x="1231455" y="1885252"/>
                    </a:cubicBezTo>
                    <a:cubicBezTo>
                      <a:pt x="1231455" y="1883854"/>
                      <a:pt x="1231455" y="1882458"/>
                      <a:pt x="1230058" y="1881061"/>
                    </a:cubicBezTo>
                    <a:cubicBezTo>
                      <a:pt x="1230058" y="1879664"/>
                      <a:pt x="1227265" y="1879664"/>
                      <a:pt x="1227265" y="1878267"/>
                    </a:cubicBezTo>
                    <a:cubicBezTo>
                      <a:pt x="1227265" y="1876869"/>
                      <a:pt x="1228661" y="1874076"/>
                      <a:pt x="1228661" y="1872679"/>
                    </a:cubicBezTo>
                    <a:cubicBezTo>
                      <a:pt x="1230058" y="1868488"/>
                      <a:pt x="1231455" y="1864297"/>
                      <a:pt x="1234250" y="1860106"/>
                    </a:cubicBezTo>
                    <a:cubicBezTo>
                      <a:pt x="1237043" y="1855914"/>
                      <a:pt x="1237043" y="1851724"/>
                      <a:pt x="1244028" y="1853121"/>
                    </a:cubicBezTo>
                    <a:cubicBezTo>
                      <a:pt x="1248220" y="1854518"/>
                      <a:pt x="1251013" y="1857312"/>
                      <a:pt x="1249616" y="1862899"/>
                    </a:cubicBezTo>
                    <a:cubicBezTo>
                      <a:pt x="1249616" y="1865694"/>
                      <a:pt x="1248220" y="1869884"/>
                      <a:pt x="1249616" y="1871282"/>
                    </a:cubicBezTo>
                    <a:cubicBezTo>
                      <a:pt x="1251013" y="1872679"/>
                      <a:pt x="1253808" y="1871282"/>
                      <a:pt x="1255205" y="1871282"/>
                    </a:cubicBezTo>
                    <a:cubicBezTo>
                      <a:pt x="1260793" y="1869884"/>
                      <a:pt x="1267778" y="1875473"/>
                      <a:pt x="1271968" y="1878267"/>
                    </a:cubicBezTo>
                    <a:cubicBezTo>
                      <a:pt x="1273365" y="1879664"/>
                      <a:pt x="1281748" y="1889443"/>
                      <a:pt x="1276160" y="1890839"/>
                    </a:cubicBezTo>
                    <a:cubicBezTo>
                      <a:pt x="1273365" y="1890839"/>
                      <a:pt x="1271968" y="1893634"/>
                      <a:pt x="1269175" y="1895031"/>
                    </a:cubicBezTo>
                    <a:cubicBezTo>
                      <a:pt x="1266380" y="1896428"/>
                      <a:pt x="1263586" y="1895031"/>
                      <a:pt x="1260793" y="1895031"/>
                    </a:cubicBezTo>
                    <a:cubicBezTo>
                      <a:pt x="1259395" y="1895031"/>
                      <a:pt x="1255205" y="1893634"/>
                      <a:pt x="1255205" y="1893634"/>
                    </a:cubicBezTo>
                    <a:cubicBezTo>
                      <a:pt x="1253808" y="1895031"/>
                      <a:pt x="1255205" y="1897824"/>
                      <a:pt x="1253808" y="1899222"/>
                    </a:cubicBezTo>
                    <a:cubicBezTo>
                      <a:pt x="1252410" y="1904809"/>
                      <a:pt x="1257998" y="1910398"/>
                      <a:pt x="1257998" y="1914589"/>
                    </a:cubicBezTo>
                    <a:cubicBezTo>
                      <a:pt x="1257998" y="1921574"/>
                      <a:pt x="1266380" y="1914589"/>
                      <a:pt x="1270571" y="1913192"/>
                    </a:cubicBezTo>
                    <a:cubicBezTo>
                      <a:pt x="1271968" y="1913192"/>
                      <a:pt x="1274763" y="1911794"/>
                      <a:pt x="1276160" y="1911794"/>
                    </a:cubicBezTo>
                    <a:cubicBezTo>
                      <a:pt x="1277556" y="1911794"/>
                      <a:pt x="1278953" y="1910398"/>
                      <a:pt x="1280350" y="1910398"/>
                    </a:cubicBezTo>
                    <a:cubicBezTo>
                      <a:pt x="1281748" y="1910398"/>
                      <a:pt x="1281748" y="1909001"/>
                      <a:pt x="1281748" y="1909001"/>
                    </a:cubicBezTo>
                    <a:cubicBezTo>
                      <a:pt x="1283145" y="1909001"/>
                      <a:pt x="1283145" y="1909001"/>
                      <a:pt x="1284541" y="1909001"/>
                    </a:cubicBezTo>
                    <a:cubicBezTo>
                      <a:pt x="1288733" y="1909001"/>
                      <a:pt x="1291526" y="1906207"/>
                      <a:pt x="1295718" y="1906207"/>
                    </a:cubicBezTo>
                    <a:cubicBezTo>
                      <a:pt x="1298511" y="1904809"/>
                      <a:pt x="1302703" y="1903413"/>
                      <a:pt x="1305496" y="1902016"/>
                    </a:cubicBezTo>
                    <a:cubicBezTo>
                      <a:pt x="1309688" y="1900619"/>
                      <a:pt x="1315275" y="1895031"/>
                      <a:pt x="1319466" y="1897824"/>
                    </a:cubicBezTo>
                    <a:cubicBezTo>
                      <a:pt x="1318070" y="1900619"/>
                      <a:pt x="1320863" y="1903413"/>
                      <a:pt x="1319466" y="1906207"/>
                    </a:cubicBezTo>
                    <a:cubicBezTo>
                      <a:pt x="1318070" y="1909001"/>
                      <a:pt x="1311085" y="1910398"/>
                      <a:pt x="1308290" y="1910398"/>
                    </a:cubicBezTo>
                    <a:cubicBezTo>
                      <a:pt x="1305496" y="1911794"/>
                      <a:pt x="1301305" y="1913192"/>
                      <a:pt x="1298511" y="1914589"/>
                    </a:cubicBezTo>
                    <a:cubicBezTo>
                      <a:pt x="1294320" y="1915986"/>
                      <a:pt x="1290130" y="1917383"/>
                      <a:pt x="1285938" y="1918779"/>
                    </a:cubicBezTo>
                    <a:cubicBezTo>
                      <a:pt x="1278953" y="1920177"/>
                      <a:pt x="1269175" y="1924368"/>
                      <a:pt x="1263586" y="1928559"/>
                    </a:cubicBezTo>
                    <a:cubicBezTo>
                      <a:pt x="1257998" y="1932749"/>
                      <a:pt x="1256601" y="1936941"/>
                      <a:pt x="1255205" y="1943926"/>
                    </a:cubicBezTo>
                    <a:cubicBezTo>
                      <a:pt x="1255205" y="1948117"/>
                      <a:pt x="1248220" y="1950911"/>
                      <a:pt x="1244028" y="1950911"/>
                    </a:cubicBezTo>
                    <a:cubicBezTo>
                      <a:pt x="1242631" y="1950911"/>
                      <a:pt x="1242631" y="1948117"/>
                      <a:pt x="1241235" y="1946719"/>
                    </a:cubicBezTo>
                    <a:cubicBezTo>
                      <a:pt x="1239838" y="1945323"/>
                      <a:pt x="1237043" y="1946719"/>
                      <a:pt x="1235646" y="1948117"/>
                    </a:cubicBezTo>
                    <a:cubicBezTo>
                      <a:pt x="1232853" y="1949514"/>
                      <a:pt x="1228661" y="1950911"/>
                      <a:pt x="1225868" y="1953704"/>
                    </a:cubicBezTo>
                    <a:cubicBezTo>
                      <a:pt x="1225868" y="1956499"/>
                      <a:pt x="1224470" y="1960689"/>
                      <a:pt x="1228661" y="1959293"/>
                    </a:cubicBezTo>
                    <a:cubicBezTo>
                      <a:pt x="1231455" y="1957896"/>
                      <a:pt x="1232853" y="1962087"/>
                      <a:pt x="1235646" y="1960689"/>
                    </a:cubicBezTo>
                    <a:cubicBezTo>
                      <a:pt x="1238440" y="1959293"/>
                      <a:pt x="1241235" y="1959293"/>
                      <a:pt x="1244028" y="1957896"/>
                    </a:cubicBezTo>
                    <a:cubicBezTo>
                      <a:pt x="1252410" y="1953704"/>
                      <a:pt x="1259395" y="1948117"/>
                      <a:pt x="1267778" y="1942529"/>
                    </a:cubicBezTo>
                    <a:cubicBezTo>
                      <a:pt x="1269175" y="1942529"/>
                      <a:pt x="1274763" y="1938338"/>
                      <a:pt x="1274763" y="1941132"/>
                    </a:cubicBezTo>
                    <a:cubicBezTo>
                      <a:pt x="1274763" y="1942529"/>
                      <a:pt x="1276160" y="1943926"/>
                      <a:pt x="1276160" y="1945323"/>
                    </a:cubicBezTo>
                    <a:cubicBezTo>
                      <a:pt x="1276160" y="1952308"/>
                      <a:pt x="1271968" y="1953704"/>
                      <a:pt x="1266380" y="1957896"/>
                    </a:cubicBezTo>
                    <a:cubicBezTo>
                      <a:pt x="1263586" y="1959293"/>
                      <a:pt x="1260793" y="1960689"/>
                      <a:pt x="1257998" y="1962087"/>
                    </a:cubicBezTo>
                    <a:cubicBezTo>
                      <a:pt x="1256601" y="1963484"/>
                      <a:pt x="1255205" y="1964881"/>
                      <a:pt x="1252410" y="1966278"/>
                    </a:cubicBezTo>
                    <a:cubicBezTo>
                      <a:pt x="1251013" y="1966278"/>
                      <a:pt x="1251013" y="1966278"/>
                      <a:pt x="1249616" y="1967674"/>
                    </a:cubicBezTo>
                    <a:cubicBezTo>
                      <a:pt x="1249616" y="1967674"/>
                      <a:pt x="1248220" y="1969072"/>
                      <a:pt x="1248220" y="1970469"/>
                    </a:cubicBezTo>
                    <a:cubicBezTo>
                      <a:pt x="1249616" y="1971866"/>
                      <a:pt x="1252410" y="1973263"/>
                      <a:pt x="1255205" y="1971866"/>
                    </a:cubicBezTo>
                    <a:cubicBezTo>
                      <a:pt x="1260793" y="1970469"/>
                      <a:pt x="1263586" y="1966278"/>
                      <a:pt x="1269175" y="1964881"/>
                    </a:cubicBezTo>
                    <a:cubicBezTo>
                      <a:pt x="1270571" y="1964881"/>
                      <a:pt x="1276160" y="1962087"/>
                      <a:pt x="1277556" y="1963484"/>
                    </a:cubicBezTo>
                    <a:cubicBezTo>
                      <a:pt x="1278953" y="1966278"/>
                      <a:pt x="1281748" y="1969072"/>
                      <a:pt x="1280350" y="1971866"/>
                    </a:cubicBezTo>
                    <a:cubicBezTo>
                      <a:pt x="1278953" y="1976057"/>
                      <a:pt x="1273365" y="1977454"/>
                      <a:pt x="1269175" y="1980248"/>
                    </a:cubicBezTo>
                    <a:cubicBezTo>
                      <a:pt x="1267778" y="1981644"/>
                      <a:pt x="1259395" y="1983042"/>
                      <a:pt x="1260793" y="1985836"/>
                    </a:cubicBezTo>
                    <a:cubicBezTo>
                      <a:pt x="1260793" y="1991424"/>
                      <a:pt x="1269175" y="1990027"/>
                      <a:pt x="1273365" y="1988629"/>
                    </a:cubicBezTo>
                    <a:cubicBezTo>
                      <a:pt x="1277556" y="1987233"/>
                      <a:pt x="1280350" y="1985836"/>
                      <a:pt x="1284541" y="1985836"/>
                    </a:cubicBezTo>
                    <a:cubicBezTo>
                      <a:pt x="1287335" y="1984439"/>
                      <a:pt x="1288733" y="1985836"/>
                      <a:pt x="1291526" y="1985836"/>
                    </a:cubicBezTo>
                    <a:cubicBezTo>
                      <a:pt x="1291526" y="1985836"/>
                      <a:pt x="1290130" y="1987233"/>
                      <a:pt x="1288733" y="1987233"/>
                    </a:cubicBezTo>
                    <a:cubicBezTo>
                      <a:pt x="1288733" y="1990027"/>
                      <a:pt x="1295718" y="1988629"/>
                      <a:pt x="1291526" y="1992821"/>
                    </a:cubicBezTo>
                    <a:cubicBezTo>
                      <a:pt x="1290130" y="1994218"/>
                      <a:pt x="1292923" y="1995614"/>
                      <a:pt x="1290130" y="1997012"/>
                    </a:cubicBezTo>
                    <a:cubicBezTo>
                      <a:pt x="1287335" y="1998409"/>
                      <a:pt x="1284541" y="1999806"/>
                      <a:pt x="1281748" y="2001203"/>
                    </a:cubicBezTo>
                    <a:cubicBezTo>
                      <a:pt x="1280350" y="2002599"/>
                      <a:pt x="1277556" y="2003997"/>
                      <a:pt x="1274763" y="2003997"/>
                    </a:cubicBezTo>
                    <a:cubicBezTo>
                      <a:pt x="1271968" y="2003997"/>
                      <a:pt x="1269175" y="2006791"/>
                      <a:pt x="1269175" y="2009584"/>
                    </a:cubicBezTo>
                    <a:cubicBezTo>
                      <a:pt x="1269175" y="2012379"/>
                      <a:pt x="1267778" y="2015173"/>
                      <a:pt x="1266380" y="2019364"/>
                    </a:cubicBezTo>
                    <a:cubicBezTo>
                      <a:pt x="1264983" y="2023554"/>
                      <a:pt x="1267778" y="2029143"/>
                      <a:pt x="1269175" y="2033334"/>
                    </a:cubicBezTo>
                    <a:cubicBezTo>
                      <a:pt x="1270571" y="2037524"/>
                      <a:pt x="1271968" y="2043113"/>
                      <a:pt x="1273365" y="2048701"/>
                    </a:cubicBezTo>
                    <a:cubicBezTo>
                      <a:pt x="1274763" y="2054289"/>
                      <a:pt x="1273365" y="2059877"/>
                      <a:pt x="1274763" y="2065464"/>
                    </a:cubicBezTo>
                    <a:cubicBezTo>
                      <a:pt x="1276160" y="2069656"/>
                      <a:pt x="1278953" y="2073847"/>
                      <a:pt x="1278953" y="2078038"/>
                    </a:cubicBezTo>
                    <a:cubicBezTo>
                      <a:pt x="1278953" y="2079434"/>
                      <a:pt x="1277556" y="2079434"/>
                      <a:pt x="1277556" y="2080832"/>
                    </a:cubicBezTo>
                    <a:cubicBezTo>
                      <a:pt x="1277556" y="2082229"/>
                      <a:pt x="1277556" y="2083626"/>
                      <a:pt x="1277556" y="2085023"/>
                    </a:cubicBezTo>
                    <a:cubicBezTo>
                      <a:pt x="1274763" y="2087817"/>
                      <a:pt x="1274763" y="2089214"/>
                      <a:pt x="1274763" y="2090611"/>
                    </a:cubicBezTo>
                    <a:close/>
                    <a:moveTo>
                      <a:pt x="1318070" y="2055686"/>
                    </a:moveTo>
                    <a:cubicBezTo>
                      <a:pt x="1313878" y="2057083"/>
                      <a:pt x="1313878" y="2062671"/>
                      <a:pt x="1309688" y="2062671"/>
                    </a:cubicBezTo>
                    <a:cubicBezTo>
                      <a:pt x="1305496" y="2062671"/>
                      <a:pt x="1302703" y="2058479"/>
                      <a:pt x="1299908" y="2055686"/>
                    </a:cubicBezTo>
                    <a:cubicBezTo>
                      <a:pt x="1297115" y="2052892"/>
                      <a:pt x="1297115" y="2048701"/>
                      <a:pt x="1294320" y="2045907"/>
                    </a:cubicBezTo>
                    <a:cubicBezTo>
                      <a:pt x="1291526" y="2041716"/>
                      <a:pt x="1285938" y="2040319"/>
                      <a:pt x="1281748" y="2037524"/>
                    </a:cubicBezTo>
                    <a:cubicBezTo>
                      <a:pt x="1278953" y="2034731"/>
                      <a:pt x="1274763" y="2033334"/>
                      <a:pt x="1280350" y="2030539"/>
                    </a:cubicBezTo>
                    <a:cubicBezTo>
                      <a:pt x="1284541" y="2027746"/>
                      <a:pt x="1281748" y="2027746"/>
                      <a:pt x="1277556" y="2027746"/>
                    </a:cubicBezTo>
                    <a:cubicBezTo>
                      <a:pt x="1276160" y="2027746"/>
                      <a:pt x="1276160" y="2026349"/>
                      <a:pt x="1276160" y="2026349"/>
                    </a:cubicBezTo>
                    <a:cubicBezTo>
                      <a:pt x="1278953" y="2024952"/>
                      <a:pt x="1276160" y="2024952"/>
                      <a:pt x="1277556" y="2023554"/>
                    </a:cubicBezTo>
                    <a:cubicBezTo>
                      <a:pt x="1277556" y="2022158"/>
                      <a:pt x="1280350" y="2022158"/>
                      <a:pt x="1281748" y="2020761"/>
                    </a:cubicBezTo>
                    <a:cubicBezTo>
                      <a:pt x="1283145" y="2019364"/>
                      <a:pt x="1285938" y="2019364"/>
                      <a:pt x="1284541" y="2020761"/>
                    </a:cubicBezTo>
                    <a:cubicBezTo>
                      <a:pt x="1283145" y="2022158"/>
                      <a:pt x="1281748" y="2022158"/>
                      <a:pt x="1281748" y="2023554"/>
                    </a:cubicBezTo>
                    <a:cubicBezTo>
                      <a:pt x="1283145" y="2023554"/>
                      <a:pt x="1285938" y="2022158"/>
                      <a:pt x="1285938" y="2022158"/>
                    </a:cubicBezTo>
                    <a:cubicBezTo>
                      <a:pt x="1287335" y="2022158"/>
                      <a:pt x="1287335" y="2020761"/>
                      <a:pt x="1287335" y="2019364"/>
                    </a:cubicBezTo>
                    <a:cubicBezTo>
                      <a:pt x="1288733" y="2019364"/>
                      <a:pt x="1288733" y="2019364"/>
                      <a:pt x="1288733" y="2017967"/>
                    </a:cubicBezTo>
                    <a:cubicBezTo>
                      <a:pt x="1288733" y="2016569"/>
                      <a:pt x="1285938" y="2017967"/>
                      <a:pt x="1284541" y="2016569"/>
                    </a:cubicBezTo>
                    <a:cubicBezTo>
                      <a:pt x="1288733" y="2012379"/>
                      <a:pt x="1291526" y="2017967"/>
                      <a:pt x="1295718" y="2017967"/>
                    </a:cubicBezTo>
                    <a:cubicBezTo>
                      <a:pt x="1294320" y="2016569"/>
                      <a:pt x="1292923" y="2017967"/>
                      <a:pt x="1291526" y="2016569"/>
                    </a:cubicBezTo>
                    <a:cubicBezTo>
                      <a:pt x="1295718" y="2016569"/>
                      <a:pt x="1299908" y="2019364"/>
                      <a:pt x="1304100" y="2020761"/>
                    </a:cubicBezTo>
                    <a:cubicBezTo>
                      <a:pt x="1306893" y="2022158"/>
                      <a:pt x="1309688" y="2022158"/>
                      <a:pt x="1308290" y="2024952"/>
                    </a:cubicBezTo>
                    <a:cubicBezTo>
                      <a:pt x="1306893" y="2027746"/>
                      <a:pt x="1309688" y="2031937"/>
                      <a:pt x="1311085" y="2033334"/>
                    </a:cubicBezTo>
                    <a:cubicBezTo>
                      <a:pt x="1312481" y="2037524"/>
                      <a:pt x="1315275" y="2041716"/>
                      <a:pt x="1318070" y="2045907"/>
                    </a:cubicBezTo>
                    <a:cubicBezTo>
                      <a:pt x="1322260" y="2048701"/>
                      <a:pt x="1323658" y="2052892"/>
                      <a:pt x="1318070" y="2055686"/>
                    </a:cubicBezTo>
                    <a:close/>
                    <a:moveTo>
                      <a:pt x="1675701" y="1874076"/>
                    </a:moveTo>
                    <a:cubicBezTo>
                      <a:pt x="1675701" y="1876869"/>
                      <a:pt x="1671510" y="1878267"/>
                      <a:pt x="1670113" y="1878267"/>
                    </a:cubicBezTo>
                    <a:cubicBezTo>
                      <a:pt x="1664525" y="1881061"/>
                      <a:pt x="1657540" y="1881061"/>
                      <a:pt x="1651953" y="1883854"/>
                    </a:cubicBezTo>
                    <a:cubicBezTo>
                      <a:pt x="1646365" y="1886649"/>
                      <a:pt x="1639380" y="1886649"/>
                      <a:pt x="1633791" y="1890839"/>
                    </a:cubicBezTo>
                    <a:cubicBezTo>
                      <a:pt x="1628203" y="1893634"/>
                      <a:pt x="1624013" y="1896428"/>
                      <a:pt x="1618425" y="1897824"/>
                    </a:cubicBezTo>
                    <a:cubicBezTo>
                      <a:pt x="1615630" y="1897824"/>
                      <a:pt x="1614233" y="1899222"/>
                      <a:pt x="1611440" y="1899222"/>
                    </a:cubicBezTo>
                    <a:cubicBezTo>
                      <a:pt x="1608645" y="1900619"/>
                      <a:pt x="1608645" y="1902016"/>
                      <a:pt x="1604455" y="1902016"/>
                    </a:cubicBezTo>
                    <a:cubicBezTo>
                      <a:pt x="1598866" y="1902016"/>
                      <a:pt x="1591881" y="1900619"/>
                      <a:pt x="1586293" y="1897824"/>
                    </a:cubicBezTo>
                    <a:cubicBezTo>
                      <a:pt x="1582103" y="1896428"/>
                      <a:pt x="1577911" y="1896428"/>
                      <a:pt x="1573720" y="1893634"/>
                    </a:cubicBezTo>
                    <a:cubicBezTo>
                      <a:pt x="1572323" y="1892237"/>
                      <a:pt x="1568133" y="1888046"/>
                      <a:pt x="1565338" y="1888046"/>
                    </a:cubicBezTo>
                    <a:cubicBezTo>
                      <a:pt x="1562545" y="1888046"/>
                      <a:pt x="1561148" y="1886649"/>
                      <a:pt x="1559750" y="1886649"/>
                    </a:cubicBezTo>
                    <a:cubicBezTo>
                      <a:pt x="1556956" y="1886649"/>
                      <a:pt x="1554163" y="1885252"/>
                      <a:pt x="1549971" y="1885252"/>
                    </a:cubicBezTo>
                    <a:cubicBezTo>
                      <a:pt x="1548575" y="1885252"/>
                      <a:pt x="1537398" y="1882458"/>
                      <a:pt x="1537398" y="1885252"/>
                    </a:cubicBezTo>
                    <a:cubicBezTo>
                      <a:pt x="1537398" y="1886649"/>
                      <a:pt x="1537398" y="1888046"/>
                      <a:pt x="1538795" y="1889443"/>
                    </a:cubicBezTo>
                    <a:cubicBezTo>
                      <a:pt x="1538795" y="1890839"/>
                      <a:pt x="1540193" y="1893634"/>
                      <a:pt x="1540193" y="1895031"/>
                    </a:cubicBezTo>
                    <a:cubicBezTo>
                      <a:pt x="1540193" y="1899222"/>
                      <a:pt x="1538795" y="1903413"/>
                      <a:pt x="1540193" y="1906207"/>
                    </a:cubicBezTo>
                    <a:cubicBezTo>
                      <a:pt x="1541590" y="1909001"/>
                      <a:pt x="1542986" y="1911794"/>
                      <a:pt x="1542986" y="1914589"/>
                    </a:cubicBezTo>
                    <a:cubicBezTo>
                      <a:pt x="1542986" y="1915986"/>
                      <a:pt x="1542986" y="1915986"/>
                      <a:pt x="1541590" y="1915986"/>
                    </a:cubicBezTo>
                    <a:cubicBezTo>
                      <a:pt x="1540193" y="1917383"/>
                      <a:pt x="1540193" y="1918779"/>
                      <a:pt x="1540193" y="1920177"/>
                    </a:cubicBezTo>
                    <a:cubicBezTo>
                      <a:pt x="1540193" y="1922971"/>
                      <a:pt x="1538795" y="1927162"/>
                      <a:pt x="1540193" y="1929956"/>
                    </a:cubicBezTo>
                    <a:cubicBezTo>
                      <a:pt x="1541590" y="1928559"/>
                      <a:pt x="1541590" y="1936941"/>
                      <a:pt x="1541590" y="1938338"/>
                    </a:cubicBezTo>
                    <a:cubicBezTo>
                      <a:pt x="1541590" y="1939734"/>
                      <a:pt x="1541590" y="1942529"/>
                      <a:pt x="1541590" y="1943926"/>
                    </a:cubicBezTo>
                    <a:cubicBezTo>
                      <a:pt x="1540193" y="1942529"/>
                      <a:pt x="1541590" y="1941132"/>
                      <a:pt x="1541590" y="1941132"/>
                    </a:cubicBezTo>
                    <a:cubicBezTo>
                      <a:pt x="1538795" y="1942529"/>
                      <a:pt x="1541590" y="1945323"/>
                      <a:pt x="1540193" y="1948117"/>
                    </a:cubicBezTo>
                    <a:cubicBezTo>
                      <a:pt x="1538795" y="1949514"/>
                      <a:pt x="1538795" y="1953704"/>
                      <a:pt x="1538795" y="1955102"/>
                    </a:cubicBezTo>
                    <a:cubicBezTo>
                      <a:pt x="1537398" y="1957896"/>
                      <a:pt x="1536001" y="1962087"/>
                      <a:pt x="1534605" y="1964881"/>
                    </a:cubicBezTo>
                    <a:cubicBezTo>
                      <a:pt x="1534605" y="1966278"/>
                      <a:pt x="1533208" y="1967674"/>
                      <a:pt x="1531810" y="1969072"/>
                    </a:cubicBezTo>
                    <a:cubicBezTo>
                      <a:pt x="1531810" y="1970469"/>
                      <a:pt x="1531810" y="1973263"/>
                      <a:pt x="1529016" y="1973263"/>
                    </a:cubicBezTo>
                    <a:cubicBezTo>
                      <a:pt x="1526223" y="1970469"/>
                      <a:pt x="1533208" y="1966278"/>
                      <a:pt x="1531810" y="1963484"/>
                    </a:cubicBezTo>
                    <a:cubicBezTo>
                      <a:pt x="1529016" y="1966278"/>
                      <a:pt x="1527620" y="1970469"/>
                      <a:pt x="1527620" y="1973263"/>
                    </a:cubicBezTo>
                    <a:cubicBezTo>
                      <a:pt x="1527620" y="1974659"/>
                      <a:pt x="1526223" y="1977454"/>
                      <a:pt x="1524825" y="1977454"/>
                    </a:cubicBezTo>
                    <a:cubicBezTo>
                      <a:pt x="1523428" y="1978851"/>
                      <a:pt x="1523428" y="1981644"/>
                      <a:pt x="1522031" y="1983042"/>
                    </a:cubicBezTo>
                    <a:cubicBezTo>
                      <a:pt x="1522031" y="1980248"/>
                      <a:pt x="1524825" y="1977454"/>
                      <a:pt x="1526223" y="1973263"/>
                    </a:cubicBezTo>
                    <a:cubicBezTo>
                      <a:pt x="1524825" y="1973263"/>
                      <a:pt x="1520635" y="1981644"/>
                      <a:pt x="1519238" y="1983042"/>
                    </a:cubicBezTo>
                    <a:cubicBezTo>
                      <a:pt x="1517840" y="1984439"/>
                      <a:pt x="1515046" y="1985836"/>
                      <a:pt x="1513650" y="1985836"/>
                    </a:cubicBezTo>
                    <a:cubicBezTo>
                      <a:pt x="1512253" y="1985836"/>
                      <a:pt x="1512253" y="1988629"/>
                      <a:pt x="1509458" y="1987233"/>
                    </a:cubicBezTo>
                    <a:cubicBezTo>
                      <a:pt x="1508061" y="1988629"/>
                      <a:pt x="1506665" y="1987233"/>
                      <a:pt x="1505268" y="1987233"/>
                    </a:cubicBezTo>
                    <a:cubicBezTo>
                      <a:pt x="1501076" y="1987233"/>
                      <a:pt x="1503870" y="1985836"/>
                      <a:pt x="1501076" y="1984439"/>
                    </a:cubicBezTo>
                    <a:cubicBezTo>
                      <a:pt x="1499680" y="1983042"/>
                      <a:pt x="1499680" y="1983042"/>
                      <a:pt x="1498283" y="1984439"/>
                    </a:cubicBezTo>
                    <a:cubicBezTo>
                      <a:pt x="1496885" y="1985836"/>
                      <a:pt x="1495488" y="1983042"/>
                      <a:pt x="1498283" y="1983042"/>
                    </a:cubicBezTo>
                    <a:cubicBezTo>
                      <a:pt x="1499680" y="1983042"/>
                      <a:pt x="1501076" y="1978851"/>
                      <a:pt x="1503870" y="1977454"/>
                    </a:cubicBezTo>
                    <a:cubicBezTo>
                      <a:pt x="1505268" y="1976057"/>
                      <a:pt x="1505268" y="1977454"/>
                      <a:pt x="1506665" y="1974659"/>
                    </a:cubicBezTo>
                    <a:cubicBezTo>
                      <a:pt x="1506665" y="1973263"/>
                      <a:pt x="1508061" y="1970469"/>
                      <a:pt x="1509458" y="1970469"/>
                    </a:cubicBezTo>
                    <a:cubicBezTo>
                      <a:pt x="1509458" y="1971866"/>
                      <a:pt x="1508061" y="1974659"/>
                      <a:pt x="1506665" y="1976057"/>
                    </a:cubicBezTo>
                    <a:cubicBezTo>
                      <a:pt x="1508061" y="1976057"/>
                      <a:pt x="1503870" y="1978851"/>
                      <a:pt x="1508061" y="1978851"/>
                    </a:cubicBezTo>
                    <a:cubicBezTo>
                      <a:pt x="1512253" y="1978851"/>
                      <a:pt x="1512253" y="1974659"/>
                      <a:pt x="1513650" y="1971866"/>
                    </a:cubicBezTo>
                    <a:cubicBezTo>
                      <a:pt x="1515046" y="1967674"/>
                      <a:pt x="1516443" y="1964881"/>
                      <a:pt x="1517840" y="1960689"/>
                    </a:cubicBezTo>
                    <a:cubicBezTo>
                      <a:pt x="1519238" y="1956499"/>
                      <a:pt x="1519238" y="1953704"/>
                      <a:pt x="1520635" y="1949514"/>
                    </a:cubicBezTo>
                    <a:cubicBezTo>
                      <a:pt x="1520635" y="1949514"/>
                      <a:pt x="1520635" y="1945323"/>
                      <a:pt x="1522031" y="1945323"/>
                    </a:cubicBezTo>
                    <a:cubicBezTo>
                      <a:pt x="1523428" y="1943926"/>
                      <a:pt x="1523428" y="1939734"/>
                      <a:pt x="1523428" y="1938338"/>
                    </a:cubicBezTo>
                    <a:cubicBezTo>
                      <a:pt x="1523428" y="1935544"/>
                      <a:pt x="1523428" y="1932749"/>
                      <a:pt x="1523428" y="1929956"/>
                    </a:cubicBezTo>
                    <a:cubicBezTo>
                      <a:pt x="1523428" y="1928559"/>
                      <a:pt x="1523428" y="1927162"/>
                      <a:pt x="1523428" y="1925764"/>
                    </a:cubicBezTo>
                    <a:cubicBezTo>
                      <a:pt x="1523428" y="1924368"/>
                      <a:pt x="1520635" y="1922971"/>
                      <a:pt x="1520635" y="1921574"/>
                    </a:cubicBezTo>
                    <a:cubicBezTo>
                      <a:pt x="1517840" y="1924368"/>
                      <a:pt x="1519238" y="1920177"/>
                      <a:pt x="1519238" y="1918779"/>
                    </a:cubicBezTo>
                    <a:cubicBezTo>
                      <a:pt x="1519238" y="1915986"/>
                      <a:pt x="1517840" y="1917383"/>
                      <a:pt x="1517840" y="1918779"/>
                    </a:cubicBezTo>
                    <a:cubicBezTo>
                      <a:pt x="1517840" y="1922971"/>
                      <a:pt x="1516443" y="1928559"/>
                      <a:pt x="1517840" y="1932749"/>
                    </a:cubicBezTo>
                    <a:cubicBezTo>
                      <a:pt x="1517840" y="1936941"/>
                      <a:pt x="1516443" y="1942529"/>
                      <a:pt x="1515046" y="1935544"/>
                    </a:cubicBezTo>
                    <a:cubicBezTo>
                      <a:pt x="1515046" y="1932749"/>
                      <a:pt x="1516443" y="1931353"/>
                      <a:pt x="1516443" y="1928559"/>
                    </a:cubicBezTo>
                    <a:cubicBezTo>
                      <a:pt x="1516443" y="1927162"/>
                      <a:pt x="1516443" y="1925764"/>
                      <a:pt x="1516443" y="1925764"/>
                    </a:cubicBezTo>
                    <a:cubicBezTo>
                      <a:pt x="1516443" y="1924368"/>
                      <a:pt x="1516443" y="1921574"/>
                      <a:pt x="1516443" y="1920177"/>
                    </a:cubicBezTo>
                    <a:cubicBezTo>
                      <a:pt x="1516443" y="1913192"/>
                      <a:pt x="1516443" y="1906207"/>
                      <a:pt x="1515046" y="1899222"/>
                    </a:cubicBezTo>
                    <a:cubicBezTo>
                      <a:pt x="1515046" y="1895031"/>
                      <a:pt x="1509458" y="1896428"/>
                      <a:pt x="1506665" y="1897824"/>
                    </a:cubicBezTo>
                    <a:cubicBezTo>
                      <a:pt x="1502473" y="1899222"/>
                      <a:pt x="1499680" y="1900619"/>
                      <a:pt x="1495488" y="1897824"/>
                    </a:cubicBezTo>
                    <a:cubicBezTo>
                      <a:pt x="1492695" y="1896428"/>
                      <a:pt x="1491298" y="1895031"/>
                      <a:pt x="1489900" y="1893634"/>
                    </a:cubicBezTo>
                    <a:cubicBezTo>
                      <a:pt x="1488503" y="1890839"/>
                      <a:pt x="1488503" y="1889443"/>
                      <a:pt x="1487106" y="1886649"/>
                    </a:cubicBezTo>
                    <a:cubicBezTo>
                      <a:pt x="1485710" y="1883854"/>
                      <a:pt x="1487106" y="1881061"/>
                      <a:pt x="1485710" y="1878267"/>
                    </a:cubicBezTo>
                    <a:cubicBezTo>
                      <a:pt x="1484313" y="1875473"/>
                      <a:pt x="1480121" y="1875473"/>
                      <a:pt x="1482915" y="1872679"/>
                    </a:cubicBezTo>
                    <a:cubicBezTo>
                      <a:pt x="1484313" y="1871282"/>
                      <a:pt x="1484313" y="1868488"/>
                      <a:pt x="1485710" y="1867091"/>
                    </a:cubicBezTo>
                    <a:cubicBezTo>
                      <a:pt x="1488503" y="1865694"/>
                      <a:pt x="1489900" y="1862899"/>
                      <a:pt x="1491298" y="1861503"/>
                    </a:cubicBezTo>
                    <a:cubicBezTo>
                      <a:pt x="1492695" y="1860106"/>
                      <a:pt x="1495488" y="1861503"/>
                      <a:pt x="1498283" y="1860106"/>
                    </a:cubicBezTo>
                    <a:cubicBezTo>
                      <a:pt x="1499680" y="1858709"/>
                      <a:pt x="1503870" y="1857312"/>
                      <a:pt x="1505268" y="1855914"/>
                    </a:cubicBezTo>
                    <a:cubicBezTo>
                      <a:pt x="1506665" y="1853121"/>
                      <a:pt x="1505268" y="1848929"/>
                      <a:pt x="1503870" y="1846136"/>
                    </a:cubicBezTo>
                    <a:cubicBezTo>
                      <a:pt x="1502473" y="1841944"/>
                      <a:pt x="1501076" y="1837754"/>
                      <a:pt x="1499680" y="1833563"/>
                    </a:cubicBezTo>
                    <a:cubicBezTo>
                      <a:pt x="1496885" y="1826578"/>
                      <a:pt x="1494091" y="1819593"/>
                      <a:pt x="1492695" y="1812608"/>
                    </a:cubicBezTo>
                    <a:cubicBezTo>
                      <a:pt x="1491298" y="1809814"/>
                      <a:pt x="1489900" y="1807019"/>
                      <a:pt x="1488503" y="1804226"/>
                    </a:cubicBezTo>
                    <a:cubicBezTo>
                      <a:pt x="1488503" y="1802829"/>
                      <a:pt x="1485710" y="1801432"/>
                      <a:pt x="1487106" y="1800034"/>
                    </a:cubicBezTo>
                    <a:cubicBezTo>
                      <a:pt x="1487106" y="1798638"/>
                      <a:pt x="1489900" y="1798638"/>
                      <a:pt x="1488503" y="1797241"/>
                    </a:cubicBezTo>
                    <a:cubicBezTo>
                      <a:pt x="1487106" y="1797241"/>
                      <a:pt x="1480121" y="1794447"/>
                      <a:pt x="1481518" y="1793049"/>
                    </a:cubicBezTo>
                    <a:cubicBezTo>
                      <a:pt x="1482915" y="1791653"/>
                      <a:pt x="1482915" y="1790256"/>
                      <a:pt x="1484313" y="1790256"/>
                    </a:cubicBezTo>
                    <a:cubicBezTo>
                      <a:pt x="1485710" y="1790256"/>
                      <a:pt x="1487106" y="1790256"/>
                      <a:pt x="1488503" y="1788859"/>
                    </a:cubicBezTo>
                    <a:cubicBezTo>
                      <a:pt x="1491298" y="1787462"/>
                      <a:pt x="1495488" y="1788859"/>
                      <a:pt x="1498283" y="1788859"/>
                    </a:cubicBezTo>
                    <a:cubicBezTo>
                      <a:pt x="1502473" y="1788859"/>
                      <a:pt x="1517840" y="1787462"/>
                      <a:pt x="1516443" y="1793049"/>
                    </a:cubicBezTo>
                    <a:cubicBezTo>
                      <a:pt x="1517840" y="1798638"/>
                      <a:pt x="1519238" y="1804226"/>
                      <a:pt x="1519238" y="1809814"/>
                    </a:cubicBezTo>
                    <a:cubicBezTo>
                      <a:pt x="1519238" y="1814004"/>
                      <a:pt x="1520635" y="1820989"/>
                      <a:pt x="1522031" y="1825181"/>
                    </a:cubicBezTo>
                    <a:cubicBezTo>
                      <a:pt x="1523428" y="1826578"/>
                      <a:pt x="1524825" y="1827974"/>
                      <a:pt x="1526223" y="1829372"/>
                    </a:cubicBezTo>
                    <a:cubicBezTo>
                      <a:pt x="1526223" y="1830769"/>
                      <a:pt x="1530413" y="1825181"/>
                      <a:pt x="1530413" y="1825181"/>
                    </a:cubicBezTo>
                    <a:cubicBezTo>
                      <a:pt x="1531810" y="1822387"/>
                      <a:pt x="1533208" y="1819593"/>
                      <a:pt x="1536001" y="1816799"/>
                    </a:cubicBezTo>
                    <a:cubicBezTo>
                      <a:pt x="1537398" y="1815402"/>
                      <a:pt x="1537398" y="1815402"/>
                      <a:pt x="1538795" y="1814004"/>
                    </a:cubicBezTo>
                    <a:cubicBezTo>
                      <a:pt x="1538795" y="1812608"/>
                      <a:pt x="1538795" y="1812608"/>
                      <a:pt x="1538795" y="1811211"/>
                    </a:cubicBezTo>
                    <a:cubicBezTo>
                      <a:pt x="1541590" y="1809814"/>
                      <a:pt x="1544383" y="1804226"/>
                      <a:pt x="1545780" y="1801432"/>
                    </a:cubicBezTo>
                    <a:cubicBezTo>
                      <a:pt x="1547178" y="1800034"/>
                      <a:pt x="1547178" y="1798638"/>
                      <a:pt x="1549971" y="1797241"/>
                    </a:cubicBezTo>
                    <a:cubicBezTo>
                      <a:pt x="1549971" y="1797241"/>
                      <a:pt x="1552765" y="1795844"/>
                      <a:pt x="1552765" y="1795844"/>
                    </a:cubicBezTo>
                    <a:cubicBezTo>
                      <a:pt x="1552765" y="1795844"/>
                      <a:pt x="1556956" y="1801432"/>
                      <a:pt x="1556956" y="1797241"/>
                    </a:cubicBezTo>
                    <a:cubicBezTo>
                      <a:pt x="1556956" y="1797241"/>
                      <a:pt x="1554163" y="1794447"/>
                      <a:pt x="1555560" y="1794447"/>
                    </a:cubicBezTo>
                    <a:cubicBezTo>
                      <a:pt x="1555560" y="1793049"/>
                      <a:pt x="1559750" y="1790256"/>
                      <a:pt x="1556956" y="1790256"/>
                    </a:cubicBezTo>
                    <a:cubicBezTo>
                      <a:pt x="1556956" y="1788859"/>
                      <a:pt x="1558353" y="1788859"/>
                      <a:pt x="1558353" y="1788859"/>
                    </a:cubicBezTo>
                    <a:cubicBezTo>
                      <a:pt x="1558353" y="1787462"/>
                      <a:pt x="1556956" y="1787462"/>
                      <a:pt x="1558353" y="1786064"/>
                    </a:cubicBezTo>
                    <a:cubicBezTo>
                      <a:pt x="1559750" y="1786064"/>
                      <a:pt x="1562545" y="1786064"/>
                      <a:pt x="1563941" y="1786064"/>
                    </a:cubicBezTo>
                    <a:cubicBezTo>
                      <a:pt x="1565338" y="1787462"/>
                      <a:pt x="1568133" y="1784668"/>
                      <a:pt x="1569530" y="1786064"/>
                    </a:cubicBezTo>
                    <a:cubicBezTo>
                      <a:pt x="1570926" y="1786064"/>
                      <a:pt x="1570926" y="1788859"/>
                      <a:pt x="1572323" y="1790256"/>
                    </a:cubicBezTo>
                    <a:cubicBezTo>
                      <a:pt x="1572323" y="1791653"/>
                      <a:pt x="1572323" y="1791653"/>
                      <a:pt x="1572323" y="1791653"/>
                    </a:cubicBezTo>
                    <a:cubicBezTo>
                      <a:pt x="1572323" y="1791653"/>
                      <a:pt x="1573720" y="1791653"/>
                      <a:pt x="1573720" y="1791653"/>
                    </a:cubicBezTo>
                    <a:cubicBezTo>
                      <a:pt x="1573720" y="1791653"/>
                      <a:pt x="1572323" y="1791653"/>
                      <a:pt x="1572323" y="1793049"/>
                    </a:cubicBezTo>
                    <a:cubicBezTo>
                      <a:pt x="1573720" y="1793049"/>
                      <a:pt x="1575118" y="1794447"/>
                      <a:pt x="1576515" y="1794447"/>
                    </a:cubicBezTo>
                    <a:cubicBezTo>
                      <a:pt x="1576515" y="1795844"/>
                      <a:pt x="1576515" y="1795844"/>
                      <a:pt x="1579308" y="1795844"/>
                    </a:cubicBezTo>
                    <a:cubicBezTo>
                      <a:pt x="1579308" y="1797241"/>
                      <a:pt x="1579308" y="1797241"/>
                      <a:pt x="1580705" y="1798638"/>
                    </a:cubicBezTo>
                    <a:cubicBezTo>
                      <a:pt x="1582103" y="1800034"/>
                      <a:pt x="1580705" y="1800034"/>
                      <a:pt x="1579308" y="1801432"/>
                    </a:cubicBezTo>
                    <a:cubicBezTo>
                      <a:pt x="1579308" y="1802829"/>
                      <a:pt x="1573720" y="1807019"/>
                      <a:pt x="1577911" y="1805623"/>
                    </a:cubicBezTo>
                    <a:cubicBezTo>
                      <a:pt x="1577911" y="1807019"/>
                      <a:pt x="1575118" y="1811211"/>
                      <a:pt x="1573720" y="1814004"/>
                    </a:cubicBezTo>
                    <a:cubicBezTo>
                      <a:pt x="1573720" y="1815402"/>
                      <a:pt x="1570926" y="1816799"/>
                      <a:pt x="1570926" y="1818196"/>
                    </a:cubicBezTo>
                    <a:cubicBezTo>
                      <a:pt x="1569530" y="1819593"/>
                      <a:pt x="1568133" y="1822387"/>
                      <a:pt x="1566735" y="1823784"/>
                    </a:cubicBezTo>
                    <a:cubicBezTo>
                      <a:pt x="1563941" y="1827974"/>
                      <a:pt x="1561148" y="1829372"/>
                      <a:pt x="1558353" y="1833563"/>
                    </a:cubicBezTo>
                    <a:cubicBezTo>
                      <a:pt x="1555560" y="1837754"/>
                      <a:pt x="1552765" y="1841944"/>
                      <a:pt x="1551368" y="1847533"/>
                    </a:cubicBezTo>
                    <a:cubicBezTo>
                      <a:pt x="1549971" y="1850327"/>
                      <a:pt x="1548575" y="1854518"/>
                      <a:pt x="1547178" y="1855914"/>
                    </a:cubicBezTo>
                    <a:cubicBezTo>
                      <a:pt x="1545780" y="1858709"/>
                      <a:pt x="1545780" y="1858709"/>
                      <a:pt x="1548575" y="1858709"/>
                    </a:cubicBezTo>
                    <a:cubicBezTo>
                      <a:pt x="1555560" y="1858709"/>
                      <a:pt x="1562545" y="1858709"/>
                      <a:pt x="1569530" y="1858709"/>
                    </a:cubicBezTo>
                    <a:cubicBezTo>
                      <a:pt x="1580705" y="1858709"/>
                      <a:pt x="1589088" y="1861503"/>
                      <a:pt x="1598866" y="1864297"/>
                    </a:cubicBezTo>
                    <a:cubicBezTo>
                      <a:pt x="1603058" y="1865694"/>
                      <a:pt x="1607248" y="1868488"/>
                      <a:pt x="1612836" y="1865694"/>
                    </a:cubicBezTo>
                    <a:cubicBezTo>
                      <a:pt x="1618425" y="1864297"/>
                      <a:pt x="1622615" y="1861503"/>
                      <a:pt x="1628203" y="1860106"/>
                    </a:cubicBezTo>
                    <a:cubicBezTo>
                      <a:pt x="1633791" y="1858709"/>
                      <a:pt x="1637983" y="1857312"/>
                      <a:pt x="1643570" y="1855914"/>
                    </a:cubicBezTo>
                    <a:cubicBezTo>
                      <a:pt x="1649158" y="1855914"/>
                      <a:pt x="1654746" y="1854518"/>
                      <a:pt x="1658938" y="1853121"/>
                    </a:cubicBezTo>
                    <a:cubicBezTo>
                      <a:pt x="1661731" y="1851724"/>
                      <a:pt x="1663128" y="1853121"/>
                      <a:pt x="1665923" y="1851724"/>
                    </a:cubicBezTo>
                    <a:cubicBezTo>
                      <a:pt x="1668716" y="1851724"/>
                      <a:pt x="1671510" y="1850327"/>
                      <a:pt x="1674305" y="1850327"/>
                    </a:cubicBezTo>
                    <a:cubicBezTo>
                      <a:pt x="1678495" y="1850327"/>
                      <a:pt x="1678495" y="1857312"/>
                      <a:pt x="1674305" y="1857312"/>
                    </a:cubicBezTo>
                    <a:cubicBezTo>
                      <a:pt x="1674305" y="1860106"/>
                      <a:pt x="1681290" y="1858709"/>
                      <a:pt x="1678495" y="1861503"/>
                    </a:cubicBezTo>
                    <a:cubicBezTo>
                      <a:pt x="1674305" y="1869884"/>
                      <a:pt x="1675701" y="1872679"/>
                      <a:pt x="1675701" y="1874076"/>
                    </a:cubicBezTo>
                    <a:close/>
                    <a:moveTo>
                      <a:pt x="1784668" y="1730184"/>
                    </a:moveTo>
                    <a:cubicBezTo>
                      <a:pt x="1783270" y="1731582"/>
                      <a:pt x="1783270" y="1731582"/>
                      <a:pt x="1781873" y="1731582"/>
                    </a:cubicBezTo>
                    <a:cubicBezTo>
                      <a:pt x="1780476" y="1731582"/>
                      <a:pt x="1780476" y="1730184"/>
                      <a:pt x="1780476" y="1728788"/>
                    </a:cubicBezTo>
                    <a:cubicBezTo>
                      <a:pt x="1777683" y="1724597"/>
                      <a:pt x="1773491" y="1721803"/>
                      <a:pt x="1770698" y="1719009"/>
                    </a:cubicBezTo>
                    <a:cubicBezTo>
                      <a:pt x="1766506" y="1716214"/>
                      <a:pt x="1763713" y="1712024"/>
                      <a:pt x="1759521" y="1709229"/>
                    </a:cubicBezTo>
                    <a:cubicBezTo>
                      <a:pt x="1755330" y="1706436"/>
                      <a:pt x="1753933" y="1705039"/>
                      <a:pt x="1751140" y="1700848"/>
                    </a:cubicBezTo>
                    <a:cubicBezTo>
                      <a:pt x="1749743" y="1698054"/>
                      <a:pt x="1753933" y="1696657"/>
                      <a:pt x="1751140" y="1695259"/>
                    </a:cubicBezTo>
                    <a:cubicBezTo>
                      <a:pt x="1749743" y="1693863"/>
                      <a:pt x="1753933" y="1688274"/>
                      <a:pt x="1753933" y="1686878"/>
                    </a:cubicBezTo>
                    <a:cubicBezTo>
                      <a:pt x="1755330" y="1684084"/>
                      <a:pt x="1749743" y="1681289"/>
                      <a:pt x="1748345" y="1681289"/>
                    </a:cubicBezTo>
                    <a:cubicBezTo>
                      <a:pt x="1744155" y="1679893"/>
                      <a:pt x="1739963" y="1674304"/>
                      <a:pt x="1735773" y="1672908"/>
                    </a:cubicBezTo>
                    <a:cubicBezTo>
                      <a:pt x="1731581" y="1670114"/>
                      <a:pt x="1727390" y="1664526"/>
                      <a:pt x="1723200" y="1661732"/>
                    </a:cubicBezTo>
                    <a:cubicBezTo>
                      <a:pt x="1719008" y="1658938"/>
                      <a:pt x="1714818" y="1657541"/>
                      <a:pt x="1710626" y="1654747"/>
                    </a:cubicBezTo>
                    <a:cubicBezTo>
                      <a:pt x="1706435" y="1651953"/>
                      <a:pt x="1703641" y="1649159"/>
                      <a:pt x="1702245" y="1644968"/>
                    </a:cubicBezTo>
                    <a:cubicBezTo>
                      <a:pt x="1700848" y="1640777"/>
                      <a:pt x="1700848" y="1636586"/>
                      <a:pt x="1699450" y="1633792"/>
                    </a:cubicBezTo>
                    <a:cubicBezTo>
                      <a:pt x="1696656" y="1629601"/>
                      <a:pt x="1702245" y="1626807"/>
                      <a:pt x="1706435" y="1626807"/>
                    </a:cubicBezTo>
                    <a:cubicBezTo>
                      <a:pt x="1713420" y="1625409"/>
                      <a:pt x="1716215" y="1633792"/>
                      <a:pt x="1723200" y="1635189"/>
                    </a:cubicBezTo>
                    <a:cubicBezTo>
                      <a:pt x="1725993" y="1636586"/>
                      <a:pt x="1727390" y="1637983"/>
                      <a:pt x="1730185" y="1639379"/>
                    </a:cubicBezTo>
                    <a:cubicBezTo>
                      <a:pt x="1732978" y="1640777"/>
                      <a:pt x="1735773" y="1640777"/>
                      <a:pt x="1737170" y="1642174"/>
                    </a:cubicBezTo>
                    <a:cubicBezTo>
                      <a:pt x="1739963" y="1643571"/>
                      <a:pt x="1742758" y="1644968"/>
                      <a:pt x="1745551" y="1647762"/>
                    </a:cubicBezTo>
                    <a:cubicBezTo>
                      <a:pt x="1746948" y="1649159"/>
                      <a:pt x="1751140" y="1650556"/>
                      <a:pt x="1751140" y="1653349"/>
                    </a:cubicBezTo>
                    <a:cubicBezTo>
                      <a:pt x="1753933" y="1653349"/>
                      <a:pt x="1758125" y="1658938"/>
                      <a:pt x="1759521" y="1660334"/>
                    </a:cubicBezTo>
                    <a:cubicBezTo>
                      <a:pt x="1759521" y="1660334"/>
                      <a:pt x="1762315" y="1664526"/>
                      <a:pt x="1762315" y="1663129"/>
                    </a:cubicBezTo>
                    <a:cubicBezTo>
                      <a:pt x="1763713" y="1660334"/>
                      <a:pt x="1763713" y="1658938"/>
                      <a:pt x="1763713" y="1656144"/>
                    </a:cubicBezTo>
                    <a:cubicBezTo>
                      <a:pt x="1760918" y="1651953"/>
                      <a:pt x="1753933" y="1650556"/>
                      <a:pt x="1752536" y="1644968"/>
                    </a:cubicBezTo>
                    <a:cubicBezTo>
                      <a:pt x="1746948" y="1643571"/>
                      <a:pt x="1742758" y="1636586"/>
                      <a:pt x="1739963" y="1632394"/>
                    </a:cubicBezTo>
                    <a:cubicBezTo>
                      <a:pt x="1737170" y="1629601"/>
                      <a:pt x="1734375" y="1626807"/>
                      <a:pt x="1731581" y="1624013"/>
                    </a:cubicBezTo>
                    <a:cubicBezTo>
                      <a:pt x="1728788" y="1621219"/>
                      <a:pt x="1725993" y="1621219"/>
                      <a:pt x="1723200" y="1619822"/>
                    </a:cubicBezTo>
                    <a:cubicBezTo>
                      <a:pt x="1717611" y="1617028"/>
                      <a:pt x="1714818" y="1608646"/>
                      <a:pt x="1709230" y="1607249"/>
                    </a:cubicBezTo>
                    <a:cubicBezTo>
                      <a:pt x="1706435" y="1605852"/>
                      <a:pt x="1702245" y="1607249"/>
                      <a:pt x="1699450" y="1604454"/>
                    </a:cubicBezTo>
                    <a:cubicBezTo>
                      <a:pt x="1696656" y="1603058"/>
                      <a:pt x="1695260" y="1601661"/>
                      <a:pt x="1693863" y="1598867"/>
                    </a:cubicBezTo>
                    <a:cubicBezTo>
                      <a:pt x="1691068" y="1594676"/>
                      <a:pt x="1686878" y="1589088"/>
                      <a:pt x="1693863" y="1587691"/>
                    </a:cubicBezTo>
                    <a:cubicBezTo>
                      <a:pt x="1696656" y="1587691"/>
                      <a:pt x="1700848" y="1586294"/>
                      <a:pt x="1702245" y="1587691"/>
                    </a:cubicBezTo>
                    <a:cubicBezTo>
                      <a:pt x="1703641" y="1589088"/>
                      <a:pt x="1703641" y="1593279"/>
                      <a:pt x="1706435" y="1593279"/>
                    </a:cubicBezTo>
                    <a:cubicBezTo>
                      <a:pt x="1709230" y="1594676"/>
                      <a:pt x="1712023" y="1591882"/>
                      <a:pt x="1714818" y="1591882"/>
                    </a:cubicBezTo>
                    <a:cubicBezTo>
                      <a:pt x="1717611" y="1591882"/>
                      <a:pt x="1720405" y="1593279"/>
                      <a:pt x="1723200" y="1594676"/>
                    </a:cubicBezTo>
                    <a:cubicBezTo>
                      <a:pt x="1725993" y="1597469"/>
                      <a:pt x="1728788" y="1600264"/>
                      <a:pt x="1731581" y="1603058"/>
                    </a:cubicBezTo>
                    <a:cubicBezTo>
                      <a:pt x="1734375" y="1605852"/>
                      <a:pt x="1737170" y="1607249"/>
                      <a:pt x="1739963" y="1608646"/>
                    </a:cubicBezTo>
                    <a:cubicBezTo>
                      <a:pt x="1745551" y="1611439"/>
                      <a:pt x="1752536" y="1617028"/>
                      <a:pt x="1755330" y="1622616"/>
                    </a:cubicBezTo>
                    <a:cubicBezTo>
                      <a:pt x="1759521" y="1628204"/>
                      <a:pt x="1765110" y="1632394"/>
                      <a:pt x="1769300" y="1636586"/>
                    </a:cubicBezTo>
                    <a:cubicBezTo>
                      <a:pt x="1773491" y="1640777"/>
                      <a:pt x="1776285" y="1630998"/>
                      <a:pt x="1776285" y="1628204"/>
                    </a:cubicBezTo>
                    <a:cubicBezTo>
                      <a:pt x="1774888" y="1628204"/>
                      <a:pt x="1769300" y="1629601"/>
                      <a:pt x="1767903" y="1630998"/>
                    </a:cubicBezTo>
                    <a:cubicBezTo>
                      <a:pt x="1765110" y="1632394"/>
                      <a:pt x="1763713" y="1625409"/>
                      <a:pt x="1763713" y="1622616"/>
                    </a:cubicBezTo>
                    <a:cubicBezTo>
                      <a:pt x="1763713" y="1619822"/>
                      <a:pt x="1762315" y="1617028"/>
                      <a:pt x="1760918" y="1615631"/>
                    </a:cubicBezTo>
                    <a:cubicBezTo>
                      <a:pt x="1759521" y="1614234"/>
                      <a:pt x="1759521" y="1614234"/>
                      <a:pt x="1758125" y="1614234"/>
                    </a:cubicBezTo>
                    <a:cubicBezTo>
                      <a:pt x="1755330" y="1612837"/>
                      <a:pt x="1749743" y="1612837"/>
                      <a:pt x="1748345" y="1611439"/>
                    </a:cubicBezTo>
                    <a:cubicBezTo>
                      <a:pt x="1749743" y="1610043"/>
                      <a:pt x="1752536" y="1608646"/>
                      <a:pt x="1753933" y="1608646"/>
                    </a:cubicBezTo>
                    <a:cubicBezTo>
                      <a:pt x="1755330" y="1605852"/>
                      <a:pt x="1758125" y="1608646"/>
                      <a:pt x="1756728" y="1604454"/>
                    </a:cubicBezTo>
                    <a:cubicBezTo>
                      <a:pt x="1755330" y="1600264"/>
                      <a:pt x="1751140" y="1596073"/>
                      <a:pt x="1752536" y="1590484"/>
                    </a:cubicBezTo>
                    <a:cubicBezTo>
                      <a:pt x="1753933" y="1584897"/>
                      <a:pt x="1763713" y="1583499"/>
                      <a:pt x="1766506" y="1587691"/>
                    </a:cubicBezTo>
                    <a:cubicBezTo>
                      <a:pt x="1767903" y="1590484"/>
                      <a:pt x="1769300" y="1594676"/>
                      <a:pt x="1770698" y="1598867"/>
                    </a:cubicBezTo>
                    <a:cubicBezTo>
                      <a:pt x="1772095" y="1601661"/>
                      <a:pt x="1772095" y="1604454"/>
                      <a:pt x="1774888" y="1605852"/>
                    </a:cubicBezTo>
                    <a:cubicBezTo>
                      <a:pt x="1777683" y="1607249"/>
                      <a:pt x="1786065" y="1608646"/>
                      <a:pt x="1788858" y="1604454"/>
                    </a:cubicBezTo>
                    <a:cubicBezTo>
                      <a:pt x="1790255" y="1603058"/>
                      <a:pt x="1791653" y="1598867"/>
                      <a:pt x="1790255" y="1597469"/>
                    </a:cubicBezTo>
                    <a:cubicBezTo>
                      <a:pt x="1788858" y="1594676"/>
                      <a:pt x="1783270" y="1593279"/>
                      <a:pt x="1781873" y="1590484"/>
                    </a:cubicBezTo>
                    <a:cubicBezTo>
                      <a:pt x="1780476" y="1587691"/>
                      <a:pt x="1784668" y="1586294"/>
                      <a:pt x="1783270" y="1584897"/>
                    </a:cubicBezTo>
                    <a:cubicBezTo>
                      <a:pt x="1781873" y="1582103"/>
                      <a:pt x="1780476" y="1584897"/>
                      <a:pt x="1779080" y="1586294"/>
                    </a:cubicBezTo>
                    <a:cubicBezTo>
                      <a:pt x="1777683" y="1589088"/>
                      <a:pt x="1774888" y="1589088"/>
                      <a:pt x="1773491" y="1591882"/>
                    </a:cubicBezTo>
                    <a:cubicBezTo>
                      <a:pt x="1773491" y="1593279"/>
                      <a:pt x="1769300" y="1591882"/>
                      <a:pt x="1770698" y="1593279"/>
                    </a:cubicBezTo>
                    <a:cubicBezTo>
                      <a:pt x="1769300" y="1591882"/>
                      <a:pt x="1769300" y="1586294"/>
                      <a:pt x="1769300" y="1583499"/>
                    </a:cubicBezTo>
                    <a:cubicBezTo>
                      <a:pt x="1767903" y="1579309"/>
                      <a:pt x="1765110" y="1577912"/>
                      <a:pt x="1760918" y="1576514"/>
                    </a:cubicBezTo>
                    <a:cubicBezTo>
                      <a:pt x="1759521" y="1575118"/>
                      <a:pt x="1759521" y="1575118"/>
                      <a:pt x="1759521" y="1572324"/>
                    </a:cubicBezTo>
                    <a:cubicBezTo>
                      <a:pt x="1759521" y="1569529"/>
                      <a:pt x="1760918" y="1570927"/>
                      <a:pt x="1762315" y="1569529"/>
                    </a:cubicBezTo>
                    <a:cubicBezTo>
                      <a:pt x="1765110" y="1566736"/>
                      <a:pt x="1767903" y="1569529"/>
                      <a:pt x="1770698" y="1568133"/>
                    </a:cubicBezTo>
                    <a:cubicBezTo>
                      <a:pt x="1772095" y="1563942"/>
                      <a:pt x="1763713" y="1561148"/>
                      <a:pt x="1765110" y="1556957"/>
                    </a:cubicBezTo>
                    <a:cubicBezTo>
                      <a:pt x="1762315" y="1555559"/>
                      <a:pt x="1763713" y="1551369"/>
                      <a:pt x="1760918" y="1549972"/>
                    </a:cubicBezTo>
                    <a:cubicBezTo>
                      <a:pt x="1759521" y="1548574"/>
                      <a:pt x="1758125" y="1545781"/>
                      <a:pt x="1756728" y="1544384"/>
                    </a:cubicBezTo>
                    <a:cubicBezTo>
                      <a:pt x="1755330" y="1547178"/>
                      <a:pt x="1753933" y="1549972"/>
                      <a:pt x="1751140" y="1552766"/>
                    </a:cubicBezTo>
                    <a:cubicBezTo>
                      <a:pt x="1751140" y="1552766"/>
                      <a:pt x="1749743" y="1554163"/>
                      <a:pt x="1749743" y="1555559"/>
                    </a:cubicBezTo>
                    <a:cubicBezTo>
                      <a:pt x="1748345" y="1555559"/>
                      <a:pt x="1746948" y="1555559"/>
                      <a:pt x="1746948" y="1555559"/>
                    </a:cubicBezTo>
                    <a:cubicBezTo>
                      <a:pt x="1742758" y="1558354"/>
                      <a:pt x="1737170" y="1555559"/>
                      <a:pt x="1734375" y="1552766"/>
                    </a:cubicBezTo>
                    <a:cubicBezTo>
                      <a:pt x="1731581" y="1549972"/>
                      <a:pt x="1727390" y="1549972"/>
                      <a:pt x="1732978" y="1545781"/>
                    </a:cubicBezTo>
                    <a:cubicBezTo>
                      <a:pt x="1734375" y="1544384"/>
                      <a:pt x="1738566" y="1541589"/>
                      <a:pt x="1738566" y="1540193"/>
                    </a:cubicBezTo>
                    <a:cubicBezTo>
                      <a:pt x="1738566" y="1537399"/>
                      <a:pt x="1738566" y="1537399"/>
                      <a:pt x="1739963" y="1536002"/>
                    </a:cubicBezTo>
                    <a:cubicBezTo>
                      <a:pt x="1741360" y="1534604"/>
                      <a:pt x="1739963" y="1534604"/>
                      <a:pt x="1741360" y="1533208"/>
                    </a:cubicBezTo>
                    <a:cubicBezTo>
                      <a:pt x="1742758" y="1533208"/>
                      <a:pt x="1742758" y="1531811"/>
                      <a:pt x="1744155" y="1530414"/>
                    </a:cubicBezTo>
                    <a:cubicBezTo>
                      <a:pt x="1745551" y="1529017"/>
                      <a:pt x="1745551" y="1527619"/>
                      <a:pt x="1744155" y="1527619"/>
                    </a:cubicBezTo>
                    <a:cubicBezTo>
                      <a:pt x="1742758" y="1526223"/>
                      <a:pt x="1745551" y="1519238"/>
                      <a:pt x="1748345" y="1519238"/>
                    </a:cubicBezTo>
                    <a:cubicBezTo>
                      <a:pt x="1749743" y="1519238"/>
                      <a:pt x="1751140" y="1520634"/>
                      <a:pt x="1753933" y="1520634"/>
                    </a:cubicBezTo>
                    <a:cubicBezTo>
                      <a:pt x="1755330" y="1520634"/>
                      <a:pt x="1756728" y="1520634"/>
                      <a:pt x="1758125" y="1520634"/>
                    </a:cubicBezTo>
                    <a:cubicBezTo>
                      <a:pt x="1762315" y="1522032"/>
                      <a:pt x="1767903" y="1523429"/>
                      <a:pt x="1770698" y="1527619"/>
                    </a:cubicBezTo>
                    <a:cubicBezTo>
                      <a:pt x="1772095" y="1530414"/>
                      <a:pt x="1773491" y="1533208"/>
                      <a:pt x="1774888" y="1536002"/>
                    </a:cubicBezTo>
                    <a:cubicBezTo>
                      <a:pt x="1777683" y="1538796"/>
                      <a:pt x="1779080" y="1541589"/>
                      <a:pt x="1780476" y="1544384"/>
                    </a:cubicBezTo>
                    <a:cubicBezTo>
                      <a:pt x="1783270" y="1549972"/>
                      <a:pt x="1786065" y="1554163"/>
                      <a:pt x="1788858" y="1559751"/>
                    </a:cubicBezTo>
                    <a:cubicBezTo>
                      <a:pt x="1790255" y="1565339"/>
                      <a:pt x="1795843" y="1570927"/>
                      <a:pt x="1800035" y="1575118"/>
                    </a:cubicBezTo>
                    <a:cubicBezTo>
                      <a:pt x="1802828" y="1577912"/>
                      <a:pt x="1804225" y="1583499"/>
                      <a:pt x="1808416" y="1576514"/>
                    </a:cubicBezTo>
                    <a:cubicBezTo>
                      <a:pt x="1811210" y="1572324"/>
                      <a:pt x="1815401" y="1566736"/>
                      <a:pt x="1815401" y="1561148"/>
                    </a:cubicBezTo>
                    <a:cubicBezTo>
                      <a:pt x="1815401" y="1558354"/>
                      <a:pt x="1809813" y="1552766"/>
                      <a:pt x="1814005" y="1549972"/>
                    </a:cubicBezTo>
                    <a:cubicBezTo>
                      <a:pt x="1815401" y="1548574"/>
                      <a:pt x="1818195" y="1548574"/>
                      <a:pt x="1819593" y="1547178"/>
                    </a:cubicBezTo>
                    <a:cubicBezTo>
                      <a:pt x="1820990" y="1545781"/>
                      <a:pt x="1822386" y="1545781"/>
                      <a:pt x="1825180" y="1545781"/>
                    </a:cubicBezTo>
                    <a:cubicBezTo>
                      <a:pt x="1829371" y="1545781"/>
                      <a:pt x="1836356" y="1542987"/>
                      <a:pt x="1840548" y="1545781"/>
                    </a:cubicBezTo>
                    <a:cubicBezTo>
                      <a:pt x="1846135" y="1548574"/>
                      <a:pt x="1840548" y="1559751"/>
                      <a:pt x="1837753" y="1563942"/>
                    </a:cubicBezTo>
                    <a:cubicBezTo>
                      <a:pt x="1836356" y="1566736"/>
                      <a:pt x="1837753" y="1569529"/>
                      <a:pt x="1836356" y="1572324"/>
                    </a:cubicBezTo>
                    <a:cubicBezTo>
                      <a:pt x="1836356" y="1573721"/>
                      <a:pt x="1834960" y="1576514"/>
                      <a:pt x="1834960" y="1577912"/>
                    </a:cubicBezTo>
                    <a:cubicBezTo>
                      <a:pt x="1834960" y="1579309"/>
                      <a:pt x="1834960" y="1584897"/>
                      <a:pt x="1832165" y="1584897"/>
                    </a:cubicBezTo>
                    <a:cubicBezTo>
                      <a:pt x="1829371" y="1584897"/>
                      <a:pt x="1825180" y="1584897"/>
                      <a:pt x="1822386" y="1584897"/>
                    </a:cubicBezTo>
                    <a:cubicBezTo>
                      <a:pt x="1819593" y="1584897"/>
                      <a:pt x="1816798" y="1590484"/>
                      <a:pt x="1814005" y="1590484"/>
                    </a:cubicBezTo>
                    <a:cubicBezTo>
                      <a:pt x="1812608" y="1587691"/>
                      <a:pt x="1815401" y="1584897"/>
                      <a:pt x="1814005" y="1582103"/>
                    </a:cubicBezTo>
                    <a:cubicBezTo>
                      <a:pt x="1812608" y="1583499"/>
                      <a:pt x="1812608" y="1584897"/>
                      <a:pt x="1811210" y="1586294"/>
                    </a:cubicBezTo>
                    <a:cubicBezTo>
                      <a:pt x="1811210" y="1587691"/>
                      <a:pt x="1811210" y="1589088"/>
                      <a:pt x="1811210" y="1590484"/>
                    </a:cubicBezTo>
                    <a:cubicBezTo>
                      <a:pt x="1809813" y="1593279"/>
                      <a:pt x="1807020" y="1596073"/>
                      <a:pt x="1807020" y="1597469"/>
                    </a:cubicBezTo>
                    <a:cubicBezTo>
                      <a:pt x="1805623" y="1600264"/>
                      <a:pt x="1801431" y="1600264"/>
                      <a:pt x="1800035" y="1603058"/>
                    </a:cubicBezTo>
                    <a:cubicBezTo>
                      <a:pt x="1798638" y="1605852"/>
                      <a:pt x="1797240" y="1608646"/>
                      <a:pt x="1797240" y="1612837"/>
                    </a:cubicBezTo>
                    <a:cubicBezTo>
                      <a:pt x="1794446" y="1619822"/>
                      <a:pt x="1790255" y="1626807"/>
                      <a:pt x="1788858" y="1633792"/>
                    </a:cubicBezTo>
                    <a:cubicBezTo>
                      <a:pt x="1787461" y="1639379"/>
                      <a:pt x="1783270" y="1646364"/>
                      <a:pt x="1786065" y="1650556"/>
                    </a:cubicBezTo>
                    <a:cubicBezTo>
                      <a:pt x="1787461" y="1651953"/>
                      <a:pt x="1788858" y="1654747"/>
                      <a:pt x="1787461" y="1656144"/>
                    </a:cubicBezTo>
                    <a:cubicBezTo>
                      <a:pt x="1786065" y="1657541"/>
                      <a:pt x="1786065" y="1657541"/>
                      <a:pt x="1784668" y="1657541"/>
                    </a:cubicBezTo>
                    <a:cubicBezTo>
                      <a:pt x="1783270" y="1658938"/>
                      <a:pt x="1781873" y="1660334"/>
                      <a:pt x="1781873" y="1660334"/>
                    </a:cubicBezTo>
                    <a:cubicBezTo>
                      <a:pt x="1776285" y="1664526"/>
                      <a:pt x="1776285" y="1668717"/>
                      <a:pt x="1776285" y="1675702"/>
                    </a:cubicBezTo>
                    <a:cubicBezTo>
                      <a:pt x="1776285" y="1678496"/>
                      <a:pt x="1779080" y="1681289"/>
                      <a:pt x="1779080" y="1682687"/>
                    </a:cubicBezTo>
                    <a:cubicBezTo>
                      <a:pt x="1779080" y="1685481"/>
                      <a:pt x="1774888" y="1686878"/>
                      <a:pt x="1773491" y="1688274"/>
                    </a:cubicBezTo>
                    <a:cubicBezTo>
                      <a:pt x="1770698" y="1691069"/>
                      <a:pt x="1770698" y="1693863"/>
                      <a:pt x="1767903" y="1695259"/>
                    </a:cubicBezTo>
                    <a:cubicBezTo>
                      <a:pt x="1766506" y="1696657"/>
                      <a:pt x="1765110" y="1698054"/>
                      <a:pt x="1763713" y="1699451"/>
                    </a:cubicBezTo>
                    <a:cubicBezTo>
                      <a:pt x="1765110" y="1700848"/>
                      <a:pt x="1769300" y="1699451"/>
                      <a:pt x="1770698" y="1700848"/>
                    </a:cubicBezTo>
                    <a:cubicBezTo>
                      <a:pt x="1772095" y="1702244"/>
                      <a:pt x="1774888" y="1702244"/>
                      <a:pt x="1776285" y="1705039"/>
                    </a:cubicBezTo>
                    <a:cubicBezTo>
                      <a:pt x="1777683" y="1706436"/>
                      <a:pt x="1777683" y="1709229"/>
                      <a:pt x="1780476" y="1710627"/>
                    </a:cubicBezTo>
                    <a:cubicBezTo>
                      <a:pt x="1780476" y="1710627"/>
                      <a:pt x="1783270" y="1713421"/>
                      <a:pt x="1783270" y="1713421"/>
                    </a:cubicBezTo>
                    <a:cubicBezTo>
                      <a:pt x="1786065" y="1712024"/>
                      <a:pt x="1787461" y="1714818"/>
                      <a:pt x="1788858" y="1716214"/>
                    </a:cubicBezTo>
                    <a:cubicBezTo>
                      <a:pt x="1790255" y="1717612"/>
                      <a:pt x="1791653" y="1717612"/>
                      <a:pt x="1793050" y="1719009"/>
                    </a:cubicBezTo>
                    <a:cubicBezTo>
                      <a:pt x="1794446" y="1720406"/>
                      <a:pt x="1794446" y="1721803"/>
                      <a:pt x="1795843" y="1723199"/>
                    </a:cubicBezTo>
                    <a:cubicBezTo>
                      <a:pt x="1797240" y="1725994"/>
                      <a:pt x="1800035" y="1725994"/>
                      <a:pt x="1801431" y="1728788"/>
                    </a:cubicBezTo>
                    <a:cubicBezTo>
                      <a:pt x="1791653" y="1727391"/>
                      <a:pt x="1787461" y="1728788"/>
                      <a:pt x="1784668" y="1730184"/>
                    </a:cubicBezTo>
                    <a:close/>
                    <a:moveTo>
                      <a:pt x="1795843" y="1677099"/>
                    </a:moveTo>
                    <a:cubicBezTo>
                      <a:pt x="1791653" y="1677099"/>
                      <a:pt x="1781873" y="1678496"/>
                      <a:pt x="1783270" y="1672908"/>
                    </a:cubicBezTo>
                    <a:cubicBezTo>
                      <a:pt x="1783270" y="1670114"/>
                      <a:pt x="1783270" y="1665923"/>
                      <a:pt x="1781873" y="1663129"/>
                    </a:cubicBezTo>
                    <a:cubicBezTo>
                      <a:pt x="1781873" y="1660334"/>
                      <a:pt x="1779080" y="1658938"/>
                      <a:pt x="1781873" y="1657541"/>
                    </a:cubicBezTo>
                    <a:cubicBezTo>
                      <a:pt x="1783270" y="1656144"/>
                      <a:pt x="1786065" y="1656144"/>
                      <a:pt x="1787461" y="1653349"/>
                    </a:cubicBezTo>
                    <a:cubicBezTo>
                      <a:pt x="1788858" y="1650556"/>
                      <a:pt x="1788858" y="1649159"/>
                      <a:pt x="1788858" y="1646364"/>
                    </a:cubicBezTo>
                    <a:cubicBezTo>
                      <a:pt x="1790255" y="1639379"/>
                      <a:pt x="1791653" y="1632394"/>
                      <a:pt x="1795843" y="1626807"/>
                    </a:cubicBezTo>
                    <a:cubicBezTo>
                      <a:pt x="1797240" y="1625409"/>
                      <a:pt x="1797240" y="1621219"/>
                      <a:pt x="1798638" y="1619822"/>
                    </a:cubicBezTo>
                    <a:cubicBezTo>
                      <a:pt x="1800035" y="1621219"/>
                      <a:pt x="1798638" y="1625409"/>
                      <a:pt x="1798638" y="1626807"/>
                    </a:cubicBezTo>
                    <a:cubicBezTo>
                      <a:pt x="1797240" y="1629601"/>
                      <a:pt x="1798638" y="1632394"/>
                      <a:pt x="1798638" y="1633792"/>
                    </a:cubicBezTo>
                    <a:cubicBezTo>
                      <a:pt x="1798638" y="1636586"/>
                      <a:pt x="1795843" y="1640777"/>
                      <a:pt x="1795843" y="1643571"/>
                    </a:cubicBezTo>
                    <a:cubicBezTo>
                      <a:pt x="1794446" y="1646364"/>
                      <a:pt x="1794446" y="1649159"/>
                      <a:pt x="1794446" y="1651953"/>
                    </a:cubicBezTo>
                    <a:cubicBezTo>
                      <a:pt x="1794446" y="1657541"/>
                      <a:pt x="1798638" y="1663129"/>
                      <a:pt x="1800035" y="1668717"/>
                    </a:cubicBezTo>
                    <a:cubicBezTo>
                      <a:pt x="1801431" y="1671511"/>
                      <a:pt x="1801431" y="1672908"/>
                      <a:pt x="1802828" y="1674304"/>
                    </a:cubicBezTo>
                    <a:cubicBezTo>
                      <a:pt x="1801431" y="1675702"/>
                      <a:pt x="1797240" y="1677099"/>
                      <a:pt x="1795843" y="1677099"/>
                    </a:cubicBezTo>
                    <a:close/>
                    <a:moveTo>
                      <a:pt x="1801431" y="1601661"/>
                    </a:moveTo>
                    <a:cubicBezTo>
                      <a:pt x="1802828" y="1600264"/>
                      <a:pt x="1805623" y="1598867"/>
                      <a:pt x="1807020" y="1597469"/>
                    </a:cubicBezTo>
                    <a:cubicBezTo>
                      <a:pt x="1808416" y="1596073"/>
                      <a:pt x="1809813" y="1594676"/>
                      <a:pt x="1812608" y="1593279"/>
                    </a:cubicBezTo>
                    <a:cubicBezTo>
                      <a:pt x="1815401" y="1591882"/>
                      <a:pt x="1820990" y="1590484"/>
                      <a:pt x="1823783" y="1591882"/>
                    </a:cubicBezTo>
                    <a:cubicBezTo>
                      <a:pt x="1827975" y="1594676"/>
                      <a:pt x="1823783" y="1600264"/>
                      <a:pt x="1823783" y="1604454"/>
                    </a:cubicBezTo>
                    <a:cubicBezTo>
                      <a:pt x="1823783" y="1610043"/>
                      <a:pt x="1825180" y="1617028"/>
                      <a:pt x="1825180" y="1622616"/>
                    </a:cubicBezTo>
                    <a:cubicBezTo>
                      <a:pt x="1825180" y="1626807"/>
                      <a:pt x="1825180" y="1630998"/>
                      <a:pt x="1825180" y="1635189"/>
                    </a:cubicBezTo>
                    <a:cubicBezTo>
                      <a:pt x="1825180" y="1637983"/>
                      <a:pt x="1823783" y="1640777"/>
                      <a:pt x="1820990" y="1639379"/>
                    </a:cubicBezTo>
                    <a:cubicBezTo>
                      <a:pt x="1820990" y="1640777"/>
                      <a:pt x="1820990" y="1640777"/>
                      <a:pt x="1819593" y="1642174"/>
                    </a:cubicBezTo>
                    <a:cubicBezTo>
                      <a:pt x="1818195" y="1640777"/>
                      <a:pt x="1818195" y="1642174"/>
                      <a:pt x="1816798" y="1643571"/>
                    </a:cubicBezTo>
                    <a:cubicBezTo>
                      <a:pt x="1816798" y="1643571"/>
                      <a:pt x="1814005" y="1644968"/>
                      <a:pt x="1814005" y="1644968"/>
                    </a:cubicBezTo>
                    <a:cubicBezTo>
                      <a:pt x="1812608" y="1643571"/>
                      <a:pt x="1814005" y="1640777"/>
                      <a:pt x="1812608" y="1637983"/>
                    </a:cubicBezTo>
                    <a:cubicBezTo>
                      <a:pt x="1812608" y="1636586"/>
                      <a:pt x="1811210" y="1633792"/>
                      <a:pt x="1811210" y="1632394"/>
                    </a:cubicBezTo>
                    <a:cubicBezTo>
                      <a:pt x="1809813" y="1636586"/>
                      <a:pt x="1812608" y="1639379"/>
                      <a:pt x="1812608" y="1643571"/>
                    </a:cubicBezTo>
                    <a:cubicBezTo>
                      <a:pt x="1811210" y="1643571"/>
                      <a:pt x="1812608" y="1644968"/>
                      <a:pt x="1811210" y="1644968"/>
                    </a:cubicBezTo>
                    <a:cubicBezTo>
                      <a:pt x="1808416" y="1643571"/>
                      <a:pt x="1808416" y="1635189"/>
                      <a:pt x="1808416" y="1632394"/>
                    </a:cubicBezTo>
                    <a:cubicBezTo>
                      <a:pt x="1808416" y="1628204"/>
                      <a:pt x="1805623" y="1622616"/>
                      <a:pt x="1808416" y="1619822"/>
                    </a:cubicBezTo>
                    <a:cubicBezTo>
                      <a:pt x="1809813" y="1618424"/>
                      <a:pt x="1807020" y="1617028"/>
                      <a:pt x="1807020" y="1615631"/>
                    </a:cubicBezTo>
                    <a:cubicBezTo>
                      <a:pt x="1807020" y="1614234"/>
                      <a:pt x="1807020" y="1611439"/>
                      <a:pt x="1805623" y="1610043"/>
                    </a:cubicBezTo>
                    <a:cubicBezTo>
                      <a:pt x="1804225" y="1608646"/>
                      <a:pt x="1804225" y="1605852"/>
                      <a:pt x="1802828" y="1605852"/>
                    </a:cubicBezTo>
                    <a:cubicBezTo>
                      <a:pt x="1802828" y="1604454"/>
                      <a:pt x="1800035" y="1604454"/>
                      <a:pt x="1801431" y="1601661"/>
                    </a:cubicBezTo>
                    <a:close/>
                    <a:moveTo>
                      <a:pt x="1910398" y="1706436"/>
                    </a:moveTo>
                    <a:cubicBezTo>
                      <a:pt x="1907603" y="1712024"/>
                      <a:pt x="1904810" y="1717612"/>
                      <a:pt x="1902015" y="1723199"/>
                    </a:cubicBezTo>
                    <a:cubicBezTo>
                      <a:pt x="1899221" y="1728788"/>
                      <a:pt x="1895030" y="1734376"/>
                      <a:pt x="1890840" y="1738567"/>
                    </a:cubicBezTo>
                    <a:cubicBezTo>
                      <a:pt x="1889443" y="1739964"/>
                      <a:pt x="1886648" y="1742758"/>
                      <a:pt x="1885251" y="1744154"/>
                    </a:cubicBezTo>
                    <a:cubicBezTo>
                      <a:pt x="1883855" y="1745552"/>
                      <a:pt x="1882458" y="1749743"/>
                      <a:pt x="1879663" y="1748346"/>
                    </a:cubicBezTo>
                    <a:cubicBezTo>
                      <a:pt x="1878266" y="1748346"/>
                      <a:pt x="1875473" y="1749743"/>
                      <a:pt x="1875473" y="1752537"/>
                    </a:cubicBezTo>
                    <a:cubicBezTo>
                      <a:pt x="1875473" y="1755331"/>
                      <a:pt x="1875473" y="1755331"/>
                      <a:pt x="1874075" y="1756728"/>
                    </a:cubicBezTo>
                    <a:cubicBezTo>
                      <a:pt x="1872678" y="1759522"/>
                      <a:pt x="1869885" y="1760919"/>
                      <a:pt x="1868488" y="1763713"/>
                    </a:cubicBezTo>
                    <a:cubicBezTo>
                      <a:pt x="1868488" y="1763713"/>
                      <a:pt x="1868488" y="1763713"/>
                      <a:pt x="1868488" y="1763713"/>
                    </a:cubicBezTo>
                    <a:cubicBezTo>
                      <a:pt x="1868488" y="1763713"/>
                      <a:pt x="1867090" y="1765109"/>
                      <a:pt x="1867090" y="1765109"/>
                    </a:cubicBezTo>
                    <a:cubicBezTo>
                      <a:pt x="1867090" y="1765109"/>
                      <a:pt x="1867090" y="1765109"/>
                      <a:pt x="1868488" y="1765109"/>
                    </a:cubicBezTo>
                    <a:cubicBezTo>
                      <a:pt x="1868488" y="1766507"/>
                      <a:pt x="1864296" y="1767904"/>
                      <a:pt x="1862900" y="1769301"/>
                    </a:cubicBezTo>
                    <a:cubicBezTo>
                      <a:pt x="1862900" y="1769301"/>
                      <a:pt x="1864296" y="1769301"/>
                      <a:pt x="1864296" y="1769301"/>
                    </a:cubicBezTo>
                    <a:cubicBezTo>
                      <a:pt x="1864296" y="1770698"/>
                      <a:pt x="1861503" y="1773492"/>
                      <a:pt x="1860105" y="1773492"/>
                    </a:cubicBezTo>
                    <a:cubicBezTo>
                      <a:pt x="1860105" y="1773492"/>
                      <a:pt x="1857311" y="1776286"/>
                      <a:pt x="1857311" y="1776286"/>
                    </a:cubicBezTo>
                    <a:cubicBezTo>
                      <a:pt x="1857311" y="1776286"/>
                      <a:pt x="1855915" y="1774889"/>
                      <a:pt x="1855915" y="1774889"/>
                    </a:cubicBezTo>
                    <a:cubicBezTo>
                      <a:pt x="1855915" y="1774889"/>
                      <a:pt x="1854518" y="1770698"/>
                      <a:pt x="1854518" y="1770698"/>
                    </a:cubicBezTo>
                    <a:cubicBezTo>
                      <a:pt x="1851723" y="1770698"/>
                      <a:pt x="1854518" y="1766507"/>
                      <a:pt x="1853120" y="1766507"/>
                    </a:cubicBezTo>
                    <a:cubicBezTo>
                      <a:pt x="1851723" y="1766507"/>
                      <a:pt x="1847533" y="1766507"/>
                      <a:pt x="1847533" y="1765109"/>
                    </a:cubicBezTo>
                    <a:cubicBezTo>
                      <a:pt x="1847533" y="1763713"/>
                      <a:pt x="1850326" y="1759522"/>
                      <a:pt x="1851723" y="1759522"/>
                    </a:cubicBezTo>
                    <a:cubicBezTo>
                      <a:pt x="1853120" y="1758124"/>
                      <a:pt x="1853120" y="1753934"/>
                      <a:pt x="1854518" y="1753934"/>
                    </a:cubicBezTo>
                    <a:cubicBezTo>
                      <a:pt x="1857311" y="1753934"/>
                      <a:pt x="1860105" y="1749743"/>
                      <a:pt x="1862900" y="1746949"/>
                    </a:cubicBezTo>
                    <a:cubicBezTo>
                      <a:pt x="1868488" y="1739964"/>
                      <a:pt x="1874075" y="1731582"/>
                      <a:pt x="1878266" y="1724597"/>
                    </a:cubicBezTo>
                    <a:cubicBezTo>
                      <a:pt x="1882458" y="1717612"/>
                      <a:pt x="1883855" y="1712024"/>
                      <a:pt x="1886648" y="1705039"/>
                    </a:cubicBezTo>
                    <a:cubicBezTo>
                      <a:pt x="1889443" y="1696657"/>
                      <a:pt x="1885251" y="1692466"/>
                      <a:pt x="1881060" y="1686878"/>
                    </a:cubicBezTo>
                    <a:cubicBezTo>
                      <a:pt x="1879663" y="1685481"/>
                      <a:pt x="1876870" y="1685481"/>
                      <a:pt x="1876870" y="1681289"/>
                    </a:cubicBezTo>
                    <a:cubicBezTo>
                      <a:pt x="1876870" y="1678496"/>
                      <a:pt x="1875473" y="1678496"/>
                      <a:pt x="1874075" y="1677099"/>
                    </a:cubicBezTo>
                    <a:cubicBezTo>
                      <a:pt x="1868488" y="1672908"/>
                      <a:pt x="1864296" y="1667319"/>
                      <a:pt x="1858708" y="1663129"/>
                    </a:cubicBezTo>
                    <a:cubicBezTo>
                      <a:pt x="1857311" y="1661732"/>
                      <a:pt x="1855915" y="1660334"/>
                      <a:pt x="1854518" y="1660334"/>
                    </a:cubicBezTo>
                    <a:cubicBezTo>
                      <a:pt x="1853120" y="1660334"/>
                      <a:pt x="1853120" y="1661732"/>
                      <a:pt x="1851723" y="1663129"/>
                    </a:cubicBezTo>
                    <a:cubicBezTo>
                      <a:pt x="1848930" y="1665923"/>
                      <a:pt x="1848930" y="1672908"/>
                      <a:pt x="1843341" y="1674304"/>
                    </a:cubicBezTo>
                    <a:cubicBezTo>
                      <a:pt x="1843341" y="1675702"/>
                      <a:pt x="1844738" y="1682687"/>
                      <a:pt x="1844738" y="1682687"/>
                    </a:cubicBezTo>
                    <a:cubicBezTo>
                      <a:pt x="1847533" y="1682687"/>
                      <a:pt x="1844738" y="1685481"/>
                      <a:pt x="1843341" y="1686878"/>
                    </a:cubicBezTo>
                    <a:cubicBezTo>
                      <a:pt x="1841945" y="1688274"/>
                      <a:pt x="1840548" y="1688274"/>
                      <a:pt x="1839150" y="1689672"/>
                    </a:cubicBezTo>
                    <a:cubicBezTo>
                      <a:pt x="1837753" y="1691069"/>
                      <a:pt x="1839150" y="1692466"/>
                      <a:pt x="1837753" y="1692466"/>
                    </a:cubicBezTo>
                    <a:cubicBezTo>
                      <a:pt x="1836356" y="1693863"/>
                      <a:pt x="1836356" y="1693863"/>
                      <a:pt x="1834960" y="1695259"/>
                    </a:cubicBezTo>
                    <a:cubicBezTo>
                      <a:pt x="1834960" y="1696657"/>
                      <a:pt x="1834960" y="1696657"/>
                      <a:pt x="1834960" y="1698054"/>
                    </a:cubicBezTo>
                    <a:cubicBezTo>
                      <a:pt x="1834960" y="1699451"/>
                      <a:pt x="1834960" y="1698054"/>
                      <a:pt x="1833563" y="1699451"/>
                    </a:cubicBezTo>
                    <a:cubicBezTo>
                      <a:pt x="1833563" y="1699451"/>
                      <a:pt x="1832165" y="1702244"/>
                      <a:pt x="1832165" y="1702244"/>
                    </a:cubicBezTo>
                    <a:cubicBezTo>
                      <a:pt x="1830768" y="1705039"/>
                      <a:pt x="1827975" y="1706436"/>
                      <a:pt x="1829371" y="1709229"/>
                    </a:cubicBezTo>
                    <a:cubicBezTo>
                      <a:pt x="1830768" y="1716214"/>
                      <a:pt x="1820990" y="1714818"/>
                      <a:pt x="1816798" y="1713421"/>
                    </a:cubicBezTo>
                    <a:cubicBezTo>
                      <a:pt x="1812608" y="1712024"/>
                      <a:pt x="1808416" y="1706436"/>
                      <a:pt x="1807020" y="1702244"/>
                    </a:cubicBezTo>
                    <a:cubicBezTo>
                      <a:pt x="1805623" y="1699451"/>
                      <a:pt x="1802828" y="1695259"/>
                      <a:pt x="1804225" y="1692466"/>
                    </a:cubicBezTo>
                    <a:cubicBezTo>
                      <a:pt x="1804225" y="1691069"/>
                      <a:pt x="1804225" y="1688274"/>
                      <a:pt x="1807020" y="1688274"/>
                    </a:cubicBezTo>
                    <a:cubicBezTo>
                      <a:pt x="1811210" y="1689672"/>
                      <a:pt x="1812608" y="1688274"/>
                      <a:pt x="1814005" y="1684084"/>
                    </a:cubicBezTo>
                    <a:cubicBezTo>
                      <a:pt x="1815401" y="1681289"/>
                      <a:pt x="1816798" y="1679893"/>
                      <a:pt x="1818195" y="1677099"/>
                    </a:cubicBezTo>
                    <a:cubicBezTo>
                      <a:pt x="1819593" y="1675702"/>
                      <a:pt x="1819593" y="1675702"/>
                      <a:pt x="1820990" y="1674304"/>
                    </a:cubicBezTo>
                    <a:cubicBezTo>
                      <a:pt x="1822386" y="1672908"/>
                      <a:pt x="1822386" y="1668717"/>
                      <a:pt x="1822386" y="1667319"/>
                    </a:cubicBezTo>
                    <a:cubicBezTo>
                      <a:pt x="1822386" y="1665923"/>
                      <a:pt x="1823783" y="1664526"/>
                      <a:pt x="1823783" y="1663129"/>
                    </a:cubicBezTo>
                    <a:cubicBezTo>
                      <a:pt x="1823783" y="1663129"/>
                      <a:pt x="1822386" y="1663129"/>
                      <a:pt x="1822386" y="1663129"/>
                    </a:cubicBezTo>
                    <a:cubicBezTo>
                      <a:pt x="1823783" y="1658938"/>
                      <a:pt x="1827975" y="1657541"/>
                      <a:pt x="1829371" y="1653349"/>
                    </a:cubicBezTo>
                    <a:cubicBezTo>
                      <a:pt x="1830768" y="1650556"/>
                      <a:pt x="1829371" y="1649159"/>
                      <a:pt x="1826578" y="1650556"/>
                    </a:cubicBezTo>
                    <a:cubicBezTo>
                      <a:pt x="1822386" y="1651953"/>
                      <a:pt x="1819593" y="1654747"/>
                      <a:pt x="1815401" y="1654747"/>
                    </a:cubicBezTo>
                    <a:cubicBezTo>
                      <a:pt x="1814005" y="1654747"/>
                      <a:pt x="1812608" y="1654747"/>
                      <a:pt x="1811210" y="1656144"/>
                    </a:cubicBezTo>
                    <a:cubicBezTo>
                      <a:pt x="1809813" y="1657541"/>
                      <a:pt x="1809813" y="1657541"/>
                      <a:pt x="1808416" y="1656144"/>
                    </a:cubicBezTo>
                    <a:cubicBezTo>
                      <a:pt x="1811210" y="1654747"/>
                      <a:pt x="1809813" y="1653349"/>
                      <a:pt x="1811210" y="1651953"/>
                    </a:cubicBezTo>
                    <a:cubicBezTo>
                      <a:pt x="1812608" y="1650556"/>
                      <a:pt x="1814005" y="1650556"/>
                      <a:pt x="1815401" y="1649159"/>
                    </a:cubicBezTo>
                    <a:cubicBezTo>
                      <a:pt x="1818195" y="1646364"/>
                      <a:pt x="1820990" y="1643571"/>
                      <a:pt x="1823783" y="1640777"/>
                    </a:cubicBezTo>
                    <a:cubicBezTo>
                      <a:pt x="1826578" y="1637983"/>
                      <a:pt x="1827975" y="1635189"/>
                      <a:pt x="1830768" y="1633792"/>
                    </a:cubicBezTo>
                    <a:cubicBezTo>
                      <a:pt x="1832165" y="1632394"/>
                      <a:pt x="1834960" y="1632394"/>
                      <a:pt x="1836356" y="1630998"/>
                    </a:cubicBezTo>
                    <a:cubicBezTo>
                      <a:pt x="1837753" y="1629601"/>
                      <a:pt x="1839150" y="1626807"/>
                      <a:pt x="1839150" y="1625409"/>
                    </a:cubicBezTo>
                    <a:cubicBezTo>
                      <a:pt x="1840548" y="1622616"/>
                      <a:pt x="1841945" y="1619822"/>
                      <a:pt x="1844738" y="1618424"/>
                    </a:cubicBezTo>
                    <a:cubicBezTo>
                      <a:pt x="1850326" y="1612837"/>
                      <a:pt x="1855915" y="1605852"/>
                      <a:pt x="1861503" y="1600264"/>
                    </a:cubicBezTo>
                    <a:cubicBezTo>
                      <a:pt x="1861503" y="1598867"/>
                      <a:pt x="1865693" y="1594676"/>
                      <a:pt x="1867090" y="1596073"/>
                    </a:cubicBezTo>
                    <a:cubicBezTo>
                      <a:pt x="1868488" y="1596073"/>
                      <a:pt x="1868488" y="1600264"/>
                      <a:pt x="1868488" y="1600264"/>
                    </a:cubicBezTo>
                    <a:cubicBezTo>
                      <a:pt x="1868488" y="1601661"/>
                      <a:pt x="1871281" y="1605852"/>
                      <a:pt x="1872678" y="1605852"/>
                    </a:cubicBezTo>
                    <a:cubicBezTo>
                      <a:pt x="1875473" y="1605852"/>
                      <a:pt x="1875473" y="1607249"/>
                      <a:pt x="1878266" y="1607249"/>
                    </a:cubicBezTo>
                    <a:cubicBezTo>
                      <a:pt x="1878266" y="1608646"/>
                      <a:pt x="1878266" y="1610043"/>
                      <a:pt x="1878266" y="1610043"/>
                    </a:cubicBezTo>
                    <a:cubicBezTo>
                      <a:pt x="1878266" y="1611439"/>
                      <a:pt x="1876870" y="1612837"/>
                      <a:pt x="1875473" y="1614234"/>
                    </a:cubicBezTo>
                    <a:cubicBezTo>
                      <a:pt x="1874075" y="1617028"/>
                      <a:pt x="1871281" y="1617028"/>
                      <a:pt x="1869885" y="1619822"/>
                    </a:cubicBezTo>
                    <a:cubicBezTo>
                      <a:pt x="1867090" y="1622616"/>
                      <a:pt x="1864296" y="1625409"/>
                      <a:pt x="1862900" y="1629601"/>
                    </a:cubicBezTo>
                    <a:cubicBezTo>
                      <a:pt x="1861503" y="1630998"/>
                      <a:pt x="1860105" y="1633792"/>
                      <a:pt x="1861503" y="1635189"/>
                    </a:cubicBezTo>
                    <a:cubicBezTo>
                      <a:pt x="1862900" y="1636586"/>
                      <a:pt x="1865693" y="1636586"/>
                      <a:pt x="1867090" y="1639379"/>
                    </a:cubicBezTo>
                    <a:cubicBezTo>
                      <a:pt x="1868488" y="1640777"/>
                      <a:pt x="1871281" y="1642174"/>
                      <a:pt x="1872678" y="1643571"/>
                    </a:cubicBezTo>
                    <a:cubicBezTo>
                      <a:pt x="1875473" y="1644968"/>
                      <a:pt x="1876870" y="1647762"/>
                      <a:pt x="1879663" y="1649159"/>
                    </a:cubicBezTo>
                    <a:cubicBezTo>
                      <a:pt x="1883855" y="1651953"/>
                      <a:pt x="1889443" y="1656144"/>
                      <a:pt x="1892236" y="1660334"/>
                    </a:cubicBezTo>
                    <a:cubicBezTo>
                      <a:pt x="1893633" y="1661732"/>
                      <a:pt x="1893633" y="1664526"/>
                      <a:pt x="1895030" y="1665923"/>
                    </a:cubicBezTo>
                    <a:cubicBezTo>
                      <a:pt x="1897825" y="1667319"/>
                      <a:pt x="1899221" y="1668717"/>
                      <a:pt x="1900618" y="1670114"/>
                    </a:cubicBezTo>
                    <a:cubicBezTo>
                      <a:pt x="1903413" y="1674304"/>
                      <a:pt x="1906206" y="1678496"/>
                      <a:pt x="1909000" y="1684084"/>
                    </a:cubicBezTo>
                    <a:cubicBezTo>
                      <a:pt x="1909000" y="1685481"/>
                      <a:pt x="1911795" y="1686878"/>
                      <a:pt x="1911795" y="1689672"/>
                    </a:cubicBezTo>
                    <a:cubicBezTo>
                      <a:pt x="1911795" y="1692466"/>
                      <a:pt x="1911795" y="1692466"/>
                      <a:pt x="1914588" y="1693863"/>
                    </a:cubicBezTo>
                    <a:cubicBezTo>
                      <a:pt x="1917383" y="1696657"/>
                      <a:pt x="1913191" y="1702244"/>
                      <a:pt x="1910398" y="1706436"/>
                    </a:cubicBezTo>
                    <a:close/>
                    <a:moveTo>
                      <a:pt x="1915985" y="905954"/>
                    </a:moveTo>
                    <a:lnTo>
                      <a:pt x="1936940" y="901764"/>
                    </a:lnTo>
                    <a:lnTo>
                      <a:pt x="1939735" y="919924"/>
                    </a:lnTo>
                    <a:lnTo>
                      <a:pt x="2019363" y="907351"/>
                    </a:lnTo>
                    <a:lnTo>
                      <a:pt x="2016570" y="889191"/>
                    </a:lnTo>
                    <a:lnTo>
                      <a:pt x="2037525" y="886396"/>
                    </a:lnTo>
                    <a:lnTo>
                      <a:pt x="2048700" y="953453"/>
                    </a:lnTo>
                    <a:lnTo>
                      <a:pt x="2027745" y="956246"/>
                    </a:lnTo>
                    <a:lnTo>
                      <a:pt x="2024951" y="938086"/>
                    </a:lnTo>
                    <a:lnTo>
                      <a:pt x="1945323" y="950659"/>
                    </a:lnTo>
                    <a:lnTo>
                      <a:pt x="1948116" y="968819"/>
                    </a:lnTo>
                    <a:lnTo>
                      <a:pt x="1927161" y="971614"/>
                    </a:lnTo>
                    <a:lnTo>
                      <a:pt x="1915985" y="905954"/>
                    </a:lnTo>
                    <a:close/>
                    <a:moveTo>
                      <a:pt x="2052891" y="1176973"/>
                    </a:moveTo>
                    <a:lnTo>
                      <a:pt x="2050098" y="1211898"/>
                    </a:lnTo>
                    <a:lnTo>
                      <a:pt x="1980248" y="1163003"/>
                    </a:lnTo>
                    <a:lnTo>
                      <a:pt x="1928558" y="1158812"/>
                    </a:lnTo>
                    <a:lnTo>
                      <a:pt x="1931353" y="1128078"/>
                    </a:lnTo>
                    <a:lnTo>
                      <a:pt x="1981645" y="1132269"/>
                    </a:lnTo>
                    <a:lnTo>
                      <a:pt x="2058480" y="1094549"/>
                    </a:lnTo>
                    <a:lnTo>
                      <a:pt x="2055685" y="1129474"/>
                    </a:lnTo>
                    <a:lnTo>
                      <a:pt x="2009585" y="1150429"/>
                    </a:lnTo>
                    <a:lnTo>
                      <a:pt x="2052891" y="1176973"/>
                    </a:ln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3" name="任意多边形: 形状 452">
                <a:extLst>
                  <a:ext uri="{FF2B5EF4-FFF2-40B4-BE49-F238E27FC236}">
                    <a16:creationId xmlns="" xmlns:a16="http://schemas.microsoft.com/office/drawing/2014/main" id="{60D4FBFE-C267-4F89-A518-1A01E4949866}"/>
                  </a:ext>
                </a:extLst>
              </p:cNvPr>
              <p:cNvSpPr/>
              <p:nvPr/>
            </p:nvSpPr>
            <p:spPr>
              <a:xfrm>
                <a:off x="5490020" y="4397820"/>
                <a:ext cx="55880" cy="55880"/>
              </a:xfrm>
              <a:custGeom>
                <a:avLst/>
                <a:gdLst>
                  <a:gd name="connsiteX0" fmla="*/ 18860 w 55880"/>
                  <a:gd name="connsiteY0" fmla="*/ 41211 h 55880"/>
                  <a:gd name="connsiteX1" fmla="*/ 24448 w 55880"/>
                  <a:gd name="connsiteY1" fmla="*/ 46800 h 55880"/>
                  <a:gd name="connsiteX2" fmla="*/ 31433 w 55880"/>
                  <a:gd name="connsiteY2" fmla="*/ 48196 h 55880"/>
                  <a:gd name="connsiteX3" fmla="*/ 39815 w 55880"/>
                  <a:gd name="connsiteY3" fmla="*/ 46800 h 55880"/>
                  <a:gd name="connsiteX4" fmla="*/ 46800 w 55880"/>
                  <a:gd name="connsiteY4" fmla="*/ 42608 h 55880"/>
                  <a:gd name="connsiteX5" fmla="*/ 49593 w 55880"/>
                  <a:gd name="connsiteY5" fmla="*/ 35623 h 55880"/>
                  <a:gd name="connsiteX6" fmla="*/ 48196 w 55880"/>
                  <a:gd name="connsiteY6" fmla="*/ 28638 h 55880"/>
                  <a:gd name="connsiteX7" fmla="*/ 45403 w 55880"/>
                  <a:gd name="connsiteY7" fmla="*/ 20256 h 55880"/>
                  <a:gd name="connsiteX8" fmla="*/ 41211 w 55880"/>
                  <a:gd name="connsiteY8" fmla="*/ 10478 h 55880"/>
                  <a:gd name="connsiteX9" fmla="*/ 10478 w 55880"/>
                  <a:gd name="connsiteY9" fmla="*/ 24448 h 55880"/>
                  <a:gd name="connsiteX10" fmla="*/ 14668 w 55880"/>
                  <a:gd name="connsiteY10" fmla="*/ 32830 h 55880"/>
                  <a:gd name="connsiteX11" fmla="*/ 18860 w 55880"/>
                  <a:gd name="connsiteY11" fmla="*/ 41211 h 55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880" h="55880">
                    <a:moveTo>
                      <a:pt x="18860" y="41211"/>
                    </a:moveTo>
                    <a:cubicBezTo>
                      <a:pt x="20256" y="44005"/>
                      <a:pt x="23050" y="45403"/>
                      <a:pt x="24448" y="46800"/>
                    </a:cubicBezTo>
                    <a:cubicBezTo>
                      <a:pt x="27241" y="48196"/>
                      <a:pt x="28638" y="48196"/>
                      <a:pt x="31433" y="48196"/>
                    </a:cubicBezTo>
                    <a:cubicBezTo>
                      <a:pt x="34226" y="48196"/>
                      <a:pt x="37020" y="48196"/>
                      <a:pt x="39815" y="46800"/>
                    </a:cubicBezTo>
                    <a:cubicBezTo>
                      <a:pt x="42608" y="45403"/>
                      <a:pt x="45403" y="44005"/>
                      <a:pt x="46800" y="42608"/>
                    </a:cubicBezTo>
                    <a:cubicBezTo>
                      <a:pt x="48196" y="41211"/>
                      <a:pt x="49593" y="38418"/>
                      <a:pt x="49593" y="35623"/>
                    </a:cubicBezTo>
                    <a:cubicBezTo>
                      <a:pt x="49593" y="32830"/>
                      <a:pt x="49593" y="31433"/>
                      <a:pt x="48196" y="28638"/>
                    </a:cubicBezTo>
                    <a:cubicBezTo>
                      <a:pt x="46800" y="25845"/>
                      <a:pt x="46800" y="23050"/>
                      <a:pt x="45403" y="20256"/>
                    </a:cubicBezTo>
                    <a:lnTo>
                      <a:pt x="41211" y="10478"/>
                    </a:lnTo>
                    <a:lnTo>
                      <a:pt x="10478" y="24448"/>
                    </a:lnTo>
                    <a:lnTo>
                      <a:pt x="14668" y="32830"/>
                    </a:lnTo>
                    <a:cubicBezTo>
                      <a:pt x="16065" y="35623"/>
                      <a:pt x="17463" y="38418"/>
                      <a:pt x="18860" y="41211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4" name="任意多边形: 形状 453">
                <a:extLst>
                  <a:ext uri="{FF2B5EF4-FFF2-40B4-BE49-F238E27FC236}">
                    <a16:creationId xmlns="" xmlns:a16="http://schemas.microsoft.com/office/drawing/2014/main" id="{01B4CFA3-58CE-4DEC-A27E-BC75E4804F6F}"/>
                  </a:ext>
                </a:extLst>
              </p:cNvPr>
              <p:cNvSpPr/>
              <p:nvPr/>
            </p:nvSpPr>
            <p:spPr>
              <a:xfrm>
                <a:off x="4172648" y="3951598"/>
                <a:ext cx="83820" cy="97790"/>
              </a:xfrm>
              <a:custGeom>
                <a:avLst/>
                <a:gdLst>
                  <a:gd name="connsiteX0" fmla="*/ 18860 w 83820"/>
                  <a:gd name="connsiteY0" fmla="*/ 64142 h 97790"/>
                  <a:gd name="connsiteX1" fmla="*/ 30036 w 83820"/>
                  <a:gd name="connsiteY1" fmla="*/ 79509 h 97790"/>
                  <a:gd name="connsiteX2" fmla="*/ 41212 w 83820"/>
                  <a:gd name="connsiteY2" fmla="*/ 87891 h 97790"/>
                  <a:gd name="connsiteX3" fmla="*/ 52388 w 83820"/>
                  <a:gd name="connsiteY3" fmla="*/ 89288 h 97790"/>
                  <a:gd name="connsiteX4" fmla="*/ 62167 w 83820"/>
                  <a:gd name="connsiteY4" fmla="*/ 86494 h 97790"/>
                  <a:gd name="connsiteX5" fmla="*/ 70549 w 83820"/>
                  <a:gd name="connsiteY5" fmla="*/ 79509 h 97790"/>
                  <a:gd name="connsiteX6" fmla="*/ 74740 w 83820"/>
                  <a:gd name="connsiteY6" fmla="*/ 68333 h 97790"/>
                  <a:gd name="connsiteX7" fmla="*/ 73343 w 83820"/>
                  <a:gd name="connsiteY7" fmla="*/ 54363 h 97790"/>
                  <a:gd name="connsiteX8" fmla="*/ 66358 w 83820"/>
                  <a:gd name="connsiteY8" fmla="*/ 36202 h 97790"/>
                  <a:gd name="connsiteX9" fmla="*/ 55182 w 83820"/>
                  <a:gd name="connsiteY9" fmla="*/ 20835 h 97790"/>
                  <a:gd name="connsiteX10" fmla="*/ 44006 w 83820"/>
                  <a:gd name="connsiteY10" fmla="*/ 12453 h 97790"/>
                  <a:gd name="connsiteX11" fmla="*/ 32830 w 83820"/>
                  <a:gd name="connsiteY11" fmla="*/ 11056 h 97790"/>
                  <a:gd name="connsiteX12" fmla="*/ 23051 w 83820"/>
                  <a:gd name="connsiteY12" fmla="*/ 13850 h 97790"/>
                  <a:gd name="connsiteX13" fmla="*/ 14669 w 83820"/>
                  <a:gd name="connsiteY13" fmla="*/ 20835 h 97790"/>
                  <a:gd name="connsiteX14" fmla="*/ 10478 w 83820"/>
                  <a:gd name="connsiteY14" fmla="*/ 32011 h 97790"/>
                  <a:gd name="connsiteX15" fmla="*/ 11875 w 83820"/>
                  <a:gd name="connsiteY15" fmla="*/ 45981 h 97790"/>
                  <a:gd name="connsiteX16" fmla="*/ 18860 w 83820"/>
                  <a:gd name="connsiteY16" fmla="*/ 64142 h 97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3820" h="97790">
                    <a:moveTo>
                      <a:pt x="18860" y="64142"/>
                    </a:moveTo>
                    <a:cubicBezTo>
                      <a:pt x="23051" y="71127"/>
                      <a:pt x="25845" y="75318"/>
                      <a:pt x="30036" y="79509"/>
                    </a:cubicBezTo>
                    <a:cubicBezTo>
                      <a:pt x="34227" y="83700"/>
                      <a:pt x="37021" y="86494"/>
                      <a:pt x="41212" y="87891"/>
                    </a:cubicBezTo>
                    <a:cubicBezTo>
                      <a:pt x="45403" y="89288"/>
                      <a:pt x="49594" y="90685"/>
                      <a:pt x="52388" y="89288"/>
                    </a:cubicBezTo>
                    <a:cubicBezTo>
                      <a:pt x="56579" y="89288"/>
                      <a:pt x="59373" y="87891"/>
                      <a:pt x="62167" y="86494"/>
                    </a:cubicBezTo>
                    <a:cubicBezTo>
                      <a:pt x="64961" y="85097"/>
                      <a:pt x="67755" y="82303"/>
                      <a:pt x="70549" y="79509"/>
                    </a:cubicBezTo>
                    <a:cubicBezTo>
                      <a:pt x="73343" y="76715"/>
                      <a:pt x="74740" y="72524"/>
                      <a:pt x="74740" y="68333"/>
                    </a:cubicBezTo>
                    <a:cubicBezTo>
                      <a:pt x="74740" y="64142"/>
                      <a:pt x="74740" y="58554"/>
                      <a:pt x="73343" y="54363"/>
                    </a:cubicBezTo>
                    <a:cubicBezTo>
                      <a:pt x="71946" y="48775"/>
                      <a:pt x="69152" y="43187"/>
                      <a:pt x="66358" y="36202"/>
                    </a:cubicBezTo>
                    <a:cubicBezTo>
                      <a:pt x="62167" y="29217"/>
                      <a:pt x="59373" y="25026"/>
                      <a:pt x="55182" y="20835"/>
                    </a:cubicBezTo>
                    <a:cubicBezTo>
                      <a:pt x="50991" y="16644"/>
                      <a:pt x="46800" y="13850"/>
                      <a:pt x="44006" y="12453"/>
                    </a:cubicBezTo>
                    <a:cubicBezTo>
                      <a:pt x="39815" y="11056"/>
                      <a:pt x="35624" y="9659"/>
                      <a:pt x="32830" y="11056"/>
                    </a:cubicBezTo>
                    <a:cubicBezTo>
                      <a:pt x="28639" y="11056"/>
                      <a:pt x="25845" y="12453"/>
                      <a:pt x="23051" y="13850"/>
                    </a:cubicBezTo>
                    <a:cubicBezTo>
                      <a:pt x="20257" y="15247"/>
                      <a:pt x="17463" y="18041"/>
                      <a:pt x="14669" y="20835"/>
                    </a:cubicBezTo>
                    <a:cubicBezTo>
                      <a:pt x="13272" y="23629"/>
                      <a:pt x="10478" y="27820"/>
                      <a:pt x="10478" y="32011"/>
                    </a:cubicBezTo>
                    <a:cubicBezTo>
                      <a:pt x="10478" y="36202"/>
                      <a:pt x="10478" y="40393"/>
                      <a:pt x="11875" y="45981"/>
                    </a:cubicBezTo>
                    <a:cubicBezTo>
                      <a:pt x="11875" y="51569"/>
                      <a:pt x="14669" y="57157"/>
                      <a:pt x="18860" y="64142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5" name="任意多边形: 形状 454">
                <a:extLst>
                  <a:ext uri="{FF2B5EF4-FFF2-40B4-BE49-F238E27FC236}">
                    <a16:creationId xmlns="" xmlns:a16="http://schemas.microsoft.com/office/drawing/2014/main" id="{653B16B2-1BD1-4368-B943-E5F3E9E90CA4}"/>
                  </a:ext>
                </a:extLst>
              </p:cNvPr>
              <p:cNvSpPr/>
              <p:nvPr/>
            </p:nvSpPr>
            <p:spPr>
              <a:xfrm>
                <a:off x="4299775" y="3896296"/>
                <a:ext cx="55880" cy="55880"/>
              </a:xfrm>
              <a:custGeom>
                <a:avLst/>
                <a:gdLst>
                  <a:gd name="connsiteX0" fmla="*/ 30035 w 55880"/>
                  <a:gd name="connsiteY0" fmla="*/ 45403 h 55880"/>
                  <a:gd name="connsiteX1" fmla="*/ 39815 w 55880"/>
                  <a:gd name="connsiteY1" fmla="*/ 41211 h 55880"/>
                  <a:gd name="connsiteX2" fmla="*/ 45403 w 55880"/>
                  <a:gd name="connsiteY2" fmla="*/ 35624 h 55880"/>
                  <a:gd name="connsiteX3" fmla="*/ 48197 w 55880"/>
                  <a:gd name="connsiteY3" fmla="*/ 28639 h 55880"/>
                  <a:gd name="connsiteX4" fmla="*/ 46800 w 55880"/>
                  <a:gd name="connsiteY4" fmla="*/ 20256 h 55880"/>
                  <a:gd name="connsiteX5" fmla="*/ 42609 w 55880"/>
                  <a:gd name="connsiteY5" fmla="*/ 13271 h 55880"/>
                  <a:gd name="connsiteX6" fmla="*/ 35624 w 55880"/>
                  <a:gd name="connsiteY6" fmla="*/ 10478 h 55880"/>
                  <a:gd name="connsiteX7" fmla="*/ 28639 w 55880"/>
                  <a:gd name="connsiteY7" fmla="*/ 11875 h 55880"/>
                  <a:gd name="connsiteX8" fmla="*/ 20257 w 55880"/>
                  <a:gd name="connsiteY8" fmla="*/ 14669 h 55880"/>
                  <a:gd name="connsiteX9" fmla="*/ 10478 w 55880"/>
                  <a:gd name="connsiteY9" fmla="*/ 18860 h 55880"/>
                  <a:gd name="connsiteX10" fmla="*/ 21654 w 55880"/>
                  <a:gd name="connsiteY10" fmla="*/ 50991 h 55880"/>
                  <a:gd name="connsiteX11" fmla="*/ 30035 w 55880"/>
                  <a:gd name="connsiteY11" fmla="*/ 45403 h 55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880" h="55880">
                    <a:moveTo>
                      <a:pt x="30035" y="45403"/>
                    </a:moveTo>
                    <a:cubicBezTo>
                      <a:pt x="34227" y="44006"/>
                      <a:pt x="37020" y="42609"/>
                      <a:pt x="39815" y="41211"/>
                    </a:cubicBezTo>
                    <a:cubicBezTo>
                      <a:pt x="42609" y="39815"/>
                      <a:pt x="44005" y="37021"/>
                      <a:pt x="45403" y="35624"/>
                    </a:cubicBezTo>
                    <a:cubicBezTo>
                      <a:pt x="46800" y="32830"/>
                      <a:pt x="46800" y="31433"/>
                      <a:pt x="48197" y="28639"/>
                    </a:cubicBezTo>
                    <a:cubicBezTo>
                      <a:pt x="48197" y="25845"/>
                      <a:pt x="48197" y="23051"/>
                      <a:pt x="46800" y="20256"/>
                    </a:cubicBezTo>
                    <a:cubicBezTo>
                      <a:pt x="45403" y="17463"/>
                      <a:pt x="44005" y="14669"/>
                      <a:pt x="42609" y="13271"/>
                    </a:cubicBezTo>
                    <a:cubicBezTo>
                      <a:pt x="41212" y="11875"/>
                      <a:pt x="38418" y="10478"/>
                      <a:pt x="35624" y="10478"/>
                    </a:cubicBezTo>
                    <a:cubicBezTo>
                      <a:pt x="32830" y="10478"/>
                      <a:pt x="31433" y="10478"/>
                      <a:pt x="28639" y="11875"/>
                    </a:cubicBezTo>
                    <a:cubicBezTo>
                      <a:pt x="25845" y="11875"/>
                      <a:pt x="23050" y="13271"/>
                      <a:pt x="20257" y="14669"/>
                    </a:cubicBezTo>
                    <a:lnTo>
                      <a:pt x="10478" y="18860"/>
                    </a:lnTo>
                    <a:lnTo>
                      <a:pt x="21654" y="50991"/>
                    </a:lnTo>
                    <a:lnTo>
                      <a:pt x="30035" y="45403"/>
                    </a:ln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456" name="任意多边形: 形状 455">
                <a:extLst>
                  <a:ext uri="{FF2B5EF4-FFF2-40B4-BE49-F238E27FC236}">
                    <a16:creationId xmlns="" xmlns:a16="http://schemas.microsoft.com/office/drawing/2014/main" id="{6B380705-88E2-442C-BE5D-93FD52733610}"/>
                  </a:ext>
                </a:extLst>
              </p:cNvPr>
              <p:cNvSpPr/>
              <p:nvPr/>
            </p:nvSpPr>
            <p:spPr>
              <a:xfrm>
                <a:off x="5073713" y="5552091"/>
                <a:ext cx="13970" cy="41910"/>
              </a:xfrm>
              <a:custGeom>
                <a:avLst/>
                <a:gdLst>
                  <a:gd name="connsiteX0" fmla="*/ 10478 w 13970"/>
                  <a:gd name="connsiteY0" fmla="*/ 11525 h 41910"/>
                  <a:gd name="connsiteX1" fmla="*/ 10478 w 13970"/>
                  <a:gd name="connsiteY1" fmla="*/ 11525 h 41910"/>
                  <a:gd name="connsiteX2" fmla="*/ 11875 w 13970"/>
                  <a:gd name="connsiteY2" fmla="*/ 15716 h 41910"/>
                  <a:gd name="connsiteX3" fmla="*/ 11875 w 13970"/>
                  <a:gd name="connsiteY3" fmla="*/ 19907 h 41910"/>
                  <a:gd name="connsiteX4" fmla="*/ 14669 w 13970"/>
                  <a:gd name="connsiteY4" fmla="*/ 32480 h 41910"/>
                  <a:gd name="connsiteX5" fmla="*/ 16066 w 13970"/>
                  <a:gd name="connsiteY5" fmla="*/ 31083 h 41910"/>
                  <a:gd name="connsiteX6" fmla="*/ 10478 w 13970"/>
                  <a:gd name="connsiteY6" fmla="*/ 11525 h 41910"/>
                  <a:gd name="connsiteX7" fmla="*/ 10478 w 13970"/>
                  <a:gd name="connsiteY7" fmla="*/ 11525 h 41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970" h="41910">
                    <a:moveTo>
                      <a:pt x="10478" y="11525"/>
                    </a:moveTo>
                    <a:lnTo>
                      <a:pt x="10478" y="11525"/>
                    </a:lnTo>
                    <a:cubicBezTo>
                      <a:pt x="10478" y="12922"/>
                      <a:pt x="11875" y="14319"/>
                      <a:pt x="11875" y="15716"/>
                    </a:cubicBezTo>
                    <a:cubicBezTo>
                      <a:pt x="11875" y="17113"/>
                      <a:pt x="11875" y="18510"/>
                      <a:pt x="11875" y="19907"/>
                    </a:cubicBezTo>
                    <a:cubicBezTo>
                      <a:pt x="13272" y="24098"/>
                      <a:pt x="14669" y="28289"/>
                      <a:pt x="14669" y="32480"/>
                    </a:cubicBezTo>
                    <a:cubicBezTo>
                      <a:pt x="16066" y="32480"/>
                      <a:pt x="16066" y="31083"/>
                      <a:pt x="16066" y="31083"/>
                    </a:cubicBezTo>
                    <a:cubicBezTo>
                      <a:pt x="18860" y="28289"/>
                      <a:pt x="14669" y="17113"/>
                      <a:pt x="10478" y="11525"/>
                    </a:cubicBezTo>
                    <a:cubicBezTo>
                      <a:pt x="11875" y="10128"/>
                      <a:pt x="10478" y="10128"/>
                      <a:pt x="10478" y="11525"/>
                    </a:cubicBezTo>
                    <a:close/>
                  </a:path>
                </a:pathLst>
              </a:custGeom>
              <a:solidFill>
                <a:srgbClr val="9FA0A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sp>
        <p:nvSpPr>
          <p:cNvPr id="551" name="灯片编号占位符 550">
            <a:extLst>
              <a:ext uri="{FF2B5EF4-FFF2-40B4-BE49-F238E27FC236}">
                <a16:creationId xmlns="" xmlns:a16="http://schemas.microsoft.com/office/drawing/2014/main" id="{CACC9F2C-6F75-44FE-821A-F9D3FAFD100E}"/>
              </a:ext>
            </a:extLst>
          </p:cNvPr>
          <p:cNvSpPr>
            <a:spLocks noGrp="1" noChangeAspect="1"/>
          </p:cNvSpPr>
          <p:nvPr>
            <p:ph type="sldNum" sz="quarter" idx="4"/>
          </p:nvPr>
        </p:nvSpPr>
        <p:spPr/>
        <p:txBody>
          <a:bodyPr/>
          <a:lstStyle/>
          <a:p>
            <a:fld id="{A2912448-FEEC-49E8-9588-2DF1F90D57C2}" type="slidenum">
              <a:rPr lang="en-US" altLang="zh-CN" smtClean="0"/>
              <a:pPr/>
              <a:t>65</a:t>
            </a:fld>
            <a:endParaRPr lang="zh-CN" altLang="en-US" dirty="0"/>
          </a:p>
        </p:txBody>
      </p:sp>
      <p:sp>
        <p:nvSpPr>
          <p:cNvPr id="553" name="文本占位符 552">
            <a:extLst>
              <a:ext uri="{FF2B5EF4-FFF2-40B4-BE49-F238E27FC236}">
                <a16:creationId xmlns="" xmlns:a16="http://schemas.microsoft.com/office/drawing/2014/main" id="{01453A04-B122-4FC2-81C2-AF2BB9AF9029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学校</a:t>
            </a:r>
            <a:r>
              <a:rPr lang="en-US" altLang="zh-CN" dirty="0"/>
              <a:t>VI</a:t>
            </a:r>
          </a:p>
        </p:txBody>
      </p:sp>
      <p:grpSp>
        <p:nvGrpSpPr>
          <p:cNvPr id="928" name="组合 927">
            <a:extLst>
              <a:ext uri="{FF2B5EF4-FFF2-40B4-BE49-F238E27FC236}">
                <a16:creationId xmlns="" xmlns:a16="http://schemas.microsoft.com/office/drawing/2014/main" id="{BD9F117B-C681-458A-95BE-FC317005F039}"/>
              </a:ext>
            </a:extLst>
          </p:cNvPr>
          <p:cNvGrpSpPr>
            <a:grpSpLocks noChangeAspect="1"/>
          </p:cNvGrpSpPr>
          <p:nvPr/>
        </p:nvGrpSpPr>
        <p:grpSpPr>
          <a:xfrm>
            <a:off x="685800" y="1424224"/>
            <a:ext cx="10833100" cy="3994509"/>
            <a:chOff x="685800" y="1424224"/>
            <a:chExt cx="10833100" cy="3994509"/>
          </a:xfrm>
        </p:grpSpPr>
        <p:sp>
          <p:nvSpPr>
            <p:cNvPr id="556" name="Rectangle 4">
              <a:extLst>
                <a:ext uri="{FF2B5EF4-FFF2-40B4-BE49-F238E27FC236}">
                  <a16:creationId xmlns="" xmlns:a16="http://schemas.microsoft.com/office/drawing/2014/main" id="{D85D0699-3C8E-47AB-94DA-3B3D2E1FFC29}"/>
                </a:ext>
              </a:extLst>
            </p:cNvPr>
            <p:cNvSpPr/>
            <p:nvPr/>
          </p:nvSpPr>
          <p:spPr>
            <a:xfrm>
              <a:off x="685800" y="1867916"/>
              <a:ext cx="10833100" cy="3550817"/>
            </a:xfrm>
            <a:prstGeom prst="rect">
              <a:avLst/>
            </a:prstGeom>
            <a:noFill/>
            <a:ln w="19050"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 Light"/>
                <a:ea typeface="+mn-ea"/>
                <a:cs typeface="+mn-cs"/>
              </a:endParaRPr>
            </a:p>
          </p:txBody>
        </p:sp>
        <p:sp>
          <p:nvSpPr>
            <p:cNvPr id="557" name="Rectangle 6">
              <a:extLst>
                <a:ext uri="{FF2B5EF4-FFF2-40B4-BE49-F238E27FC236}">
                  <a16:creationId xmlns="" xmlns:a16="http://schemas.microsoft.com/office/drawing/2014/main" id="{3667B43F-15EE-4DB9-B7F8-46EC6B2D2030}"/>
                </a:ext>
              </a:extLst>
            </p:cNvPr>
            <p:cNvSpPr/>
            <p:nvPr/>
          </p:nvSpPr>
          <p:spPr>
            <a:xfrm>
              <a:off x="685807" y="1424224"/>
              <a:ext cx="10833093" cy="443693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en-US" altLang="zh-CN" sz="1600" spc="100" dirty="0">
                  <a:solidFill>
                    <a:prstClr val="white"/>
                  </a:solidFill>
                  <a:latin typeface="+mj-ea"/>
                  <a:ea typeface="+mj-ea"/>
                </a:rPr>
                <a:t>LOGO</a:t>
              </a:r>
              <a:r>
                <a:rPr lang="zh-CN" altLang="en-US" sz="1600" spc="100" dirty="0">
                  <a:solidFill>
                    <a:prstClr val="white"/>
                  </a:solidFill>
                  <a:latin typeface="+mj-ea"/>
                  <a:ea typeface="+mj-ea"/>
                </a:rPr>
                <a:t>颜色使用标准</a:t>
              </a:r>
            </a:p>
          </p:txBody>
        </p:sp>
      </p:grpSp>
      <p:grpSp>
        <p:nvGrpSpPr>
          <p:cNvPr id="460" name="图形 4">
            <a:extLst>
              <a:ext uri="{FF2B5EF4-FFF2-40B4-BE49-F238E27FC236}">
                <a16:creationId xmlns="" xmlns:a16="http://schemas.microsoft.com/office/drawing/2014/main" id="{A515E222-8586-4EB5-BF56-D4F1596C7245}"/>
              </a:ext>
            </a:extLst>
          </p:cNvPr>
          <p:cNvGrpSpPr>
            <a:grpSpLocks noChangeAspect="1"/>
          </p:cNvGrpSpPr>
          <p:nvPr/>
        </p:nvGrpSpPr>
        <p:grpSpPr>
          <a:xfrm>
            <a:off x="1180814" y="2592470"/>
            <a:ext cx="1640375" cy="1634619"/>
            <a:chOff x="4736306" y="2069306"/>
            <a:chExt cx="2714625" cy="2705100"/>
          </a:xfrm>
        </p:grpSpPr>
        <p:sp>
          <p:nvSpPr>
            <p:cNvPr id="461" name="任意多边形: 形状 460">
              <a:extLst>
                <a:ext uri="{FF2B5EF4-FFF2-40B4-BE49-F238E27FC236}">
                  <a16:creationId xmlns="" xmlns:a16="http://schemas.microsoft.com/office/drawing/2014/main" id="{9864EEAD-2754-445C-B292-64D6A963B6B9}"/>
                </a:ext>
              </a:extLst>
            </p:cNvPr>
            <p:cNvSpPr/>
            <p:nvPr/>
          </p:nvSpPr>
          <p:spPr>
            <a:xfrm>
              <a:off x="4736306" y="2069306"/>
              <a:ext cx="2714625" cy="2705100"/>
            </a:xfrm>
            <a:custGeom>
              <a:avLst/>
              <a:gdLst>
                <a:gd name="connsiteX0" fmla="*/ 7144 w 2714625"/>
                <a:gd name="connsiteY0" fmla="*/ 1356836 h 2705100"/>
                <a:gd name="connsiteX1" fmla="*/ 1356836 w 2714625"/>
                <a:gd name="connsiteY1" fmla="*/ 7144 h 2705100"/>
                <a:gd name="connsiteX2" fmla="*/ 2707481 w 2714625"/>
                <a:gd name="connsiteY2" fmla="*/ 1356836 h 2705100"/>
                <a:gd name="connsiteX3" fmla="*/ 1357789 w 2714625"/>
                <a:gd name="connsiteY3" fmla="*/ 2706529 h 2705100"/>
                <a:gd name="connsiteX4" fmla="*/ 7144 w 2714625"/>
                <a:gd name="connsiteY4" fmla="*/ 1356836 h 270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14625" h="2705100">
                  <a:moveTo>
                    <a:pt x="7144" y="1356836"/>
                  </a:moveTo>
                  <a:cubicBezTo>
                    <a:pt x="7144" y="611981"/>
                    <a:pt x="611981" y="7144"/>
                    <a:pt x="1356836" y="7144"/>
                  </a:cubicBezTo>
                  <a:cubicBezTo>
                    <a:pt x="2102644" y="7144"/>
                    <a:pt x="2707481" y="611981"/>
                    <a:pt x="2707481" y="1356836"/>
                  </a:cubicBezTo>
                  <a:cubicBezTo>
                    <a:pt x="2707481" y="2102644"/>
                    <a:pt x="2102644" y="2706529"/>
                    <a:pt x="1357789" y="2706529"/>
                  </a:cubicBezTo>
                  <a:cubicBezTo>
                    <a:pt x="611981" y="2707481"/>
                    <a:pt x="7144" y="2102644"/>
                    <a:pt x="7144" y="1356836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2" name="任意多边形: 形状 461">
              <a:extLst>
                <a:ext uri="{FF2B5EF4-FFF2-40B4-BE49-F238E27FC236}">
                  <a16:creationId xmlns="" xmlns:a16="http://schemas.microsoft.com/office/drawing/2014/main" id="{DFAB4F11-77A5-43B4-A44C-18CC95CEDF4A}"/>
                </a:ext>
              </a:extLst>
            </p:cNvPr>
            <p:cNvSpPr/>
            <p:nvPr/>
          </p:nvSpPr>
          <p:spPr>
            <a:xfrm>
              <a:off x="4764881" y="2097881"/>
              <a:ext cx="2647950" cy="2647950"/>
            </a:xfrm>
            <a:custGeom>
              <a:avLst/>
              <a:gdLst>
                <a:gd name="connsiteX0" fmla="*/ 7144 w 2647950"/>
                <a:gd name="connsiteY0" fmla="*/ 1328261 h 2647950"/>
                <a:gd name="connsiteX1" fmla="*/ 1328261 w 2647950"/>
                <a:gd name="connsiteY1" fmla="*/ 7144 h 2647950"/>
                <a:gd name="connsiteX2" fmla="*/ 2649379 w 2647950"/>
                <a:gd name="connsiteY2" fmla="*/ 1328261 h 2647950"/>
                <a:gd name="connsiteX3" fmla="*/ 1328261 w 2647950"/>
                <a:gd name="connsiteY3" fmla="*/ 2649379 h 2647950"/>
                <a:gd name="connsiteX4" fmla="*/ 7144 w 2647950"/>
                <a:gd name="connsiteY4" fmla="*/ 1328261 h 264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47950" h="2647950">
                  <a:moveTo>
                    <a:pt x="7144" y="1328261"/>
                  </a:moveTo>
                  <a:cubicBezTo>
                    <a:pt x="7144" y="598646"/>
                    <a:pt x="598646" y="7144"/>
                    <a:pt x="1328261" y="7144"/>
                  </a:cubicBezTo>
                  <a:cubicBezTo>
                    <a:pt x="2057876" y="7144"/>
                    <a:pt x="2649379" y="598646"/>
                    <a:pt x="2649379" y="1328261"/>
                  </a:cubicBezTo>
                  <a:cubicBezTo>
                    <a:pt x="2649379" y="2057876"/>
                    <a:pt x="2057876" y="2649379"/>
                    <a:pt x="1328261" y="2649379"/>
                  </a:cubicBezTo>
                  <a:cubicBezTo>
                    <a:pt x="598646" y="2649379"/>
                    <a:pt x="7144" y="2057876"/>
                    <a:pt x="7144" y="1328261"/>
                  </a:cubicBez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3" name="任意多边形: 形状 462">
              <a:extLst>
                <a:ext uri="{FF2B5EF4-FFF2-40B4-BE49-F238E27FC236}">
                  <a16:creationId xmlns="" xmlns:a16="http://schemas.microsoft.com/office/drawing/2014/main" id="{B5CC3EC7-37AD-47CD-BCFD-E1A7FBE7A15B}"/>
                </a:ext>
              </a:extLst>
            </p:cNvPr>
            <p:cNvSpPr/>
            <p:nvPr/>
          </p:nvSpPr>
          <p:spPr>
            <a:xfrm>
              <a:off x="5123974" y="2456974"/>
              <a:ext cx="1933575" cy="1933575"/>
            </a:xfrm>
            <a:custGeom>
              <a:avLst/>
              <a:gdLst>
                <a:gd name="connsiteX0" fmla="*/ 7144 w 1933575"/>
                <a:gd name="connsiteY0" fmla="*/ 969169 h 1933575"/>
                <a:gd name="connsiteX1" fmla="*/ 969169 w 1933575"/>
                <a:gd name="connsiteY1" fmla="*/ 7144 h 1933575"/>
                <a:gd name="connsiteX2" fmla="*/ 1931194 w 1933575"/>
                <a:gd name="connsiteY2" fmla="*/ 969169 h 1933575"/>
                <a:gd name="connsiteX3" fmla="*/ 969169 w 1933575"/>
                <a:gd name="connsiteY3" fmla="*/ 1931194 h 1933575"/>
                <a:gd name="connsiteX4" fmla="*/ 7144 w 1933575"/>
                <a:gd name="connsiteY4" fmla="*/ 969169 h 193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33575" h="1933575">
                  <a:moveTo>
                    <a:pt x="7144" y="969169"/>
                  </a:moveTo>
                  <a:cubicBezTo>
                    <a:pt x="7144" y="437674"/>
                    <a:pt x="437674" y="7144"/>
                    <a:pt x="969169" y="7144"/>
                  </a:cubicBezTo>
                  <a:cubicBezTo>
                    <a:pt x="1500664" y="7144"/>
                    <a:pt x="1931194" y="437674"/>
                    <a:pt x="1931194" y="969169"/>
                  </a:cubicBezTo>
                  <a:cubicBezTo>
                    <a:pt x="1931194" y="1500664"/>
                    <a:pt x="1500664" y="1931194"/>
                    <a:pt x="969169" y="1931194"/>
                  </a:cubicBezTo>
                  <a:cubicBezTo>
                    <a:pt x="437674" y="1932146"/>
                    <a:pt x="7144" y="1500664"/>
                    <a:pt x="7144" y="969169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4" name="任意多边形: 形状 463">
              <a:extLst>
                <a:ext uri="{FF2B5EF4-FFF2-40B4-BE49-F238E27FC236}">
                  <a16:creationId xmlns="" xmlns:a16="http://schemas.microsoft.com/office/drawing/2014/main" id="{376E5AA7-6D3E-4E9D-8472-A6A6E7723254}"/>
                </a:ext>
              </a:extLst>
            </p:cNvPr>
            <p:cNvSpPr/>
            <p:nvPr/>
          </p:nvSpPr>
          <p:spPr>
            <a:xfrm>
              <a:off x="5885021" y="3720941"/>
              <a:ext cx="409575" cy="171450"/>
            </a:xfrm>
            <a:custGeom>
              <a:avLst/>
              <a:gdLst>
                <a:gd name="connsiteX0" fmla="*/ 43339 w 409575"/>
                <a:gd name="connsiteY0" fmla="*/ 7144 h 171450"/>
                <a:gd name="connsiteX1" fmla="*/ 35719 w 409575"/>
                <a:gd name="connsiteY1" fmla="*/ 7144 h 171450"/>
                <a:gd name="connsiteX2" fmla="*/ 7144 w 409575"/>
                <a:gd name="connsiteY2" fmla="*/ 21431 h 171450"/>
                <a:gd name="connsiteX3" fmla="*/ 7144 w 409575"/>
                <a:gd name="connsiteY3" fmla="*/ 50006 h 171450"/>
                <a:gd name="connsiteX4" fmla="*/ 35719 w 409575"/>
                <a:gd name="connsiteY4" fmla="*/ 35719 h 171450"/>
                <a:gd name="connsiteX5" fmla="*/ 35719 w 409575"/>
                <a:gd name="connsiteY5" fmla="*/ 165259 h 171450"/>
                <a:gd name="connsiteX6" fmla="*/ 64294 w 409575"/>
                <a:gd name="connsiteY6" fmla="*/ 165259 h 171450"/>
                <a:gd name="connsiteX7" fmla="*/ 64294 w 409575"/>
                <a:gd name="connsiteY7" fmla="*/ 29051 h 171450"/>
                <a:gd name="connsiteX8" fmla="*/ 43339 w 409575"/>
                <a:gd name="connsiteY8" fmla="*/ 7144 h 171450"/>
                <a:gd name="connsiteX9" fmla="*/ 158591 w 409575"/>
                <a:gd name="connsiteY9" fmla="*/ 7144 h 171450"/>
                <a:gd name="connsiteX10" fmla="*/ 115729 w 409575"/>
                <a:gd name="connsiteY10" fmla="*/ 7144 h 171450"/>
                <a:gd name="connsiteX11" fmla="*/ 93821 w 409575"/>
                <a:gd name="connsiteY11" fmla="*/ 29051 h 171450"/>
                <a:gd name="connsiteX12" fmla="*/ 93821 w 409575"/>
                <a:gd name="connsiteY12" fmla="*/ 86201 h 171450"/>
                <a:gd name="connsiteX13" fmla="*/ 115729 w 409575"/>
                <a:gd name="connsiteY13" fmla="*/ 108109 h 171450"/>
                <a:gd name="connsiteX14" fmla="*/ 151924 w 409575"/>
                <a:gd name="connsiteY14" fmla="*/ 108109 h 171450"/>
                <a:gd name="connsiteX15" fmla="*/ 151924 w 409575"/>
                <a:gd name="connsiteY15" fmla="*/ 136684 h 171450"/>
                <a:gd name="connsiteX16" fmla="*/ 94774 w 409575"/>
                <a:gd name="connsiteY16" fmla="*/ 136684 h 171450"/>
                <a:gd name="connsiteX17" fmla="*/ 94774 w 409575"/>
                <a:gd name="connsiteY17" fmla="*/ 165259 h 171450"/>
                <a:gd name="connsiteX18" fmla="*/ 159544 w 409575"/>
                <a:gd name="connsiteY18" fmla="*/ 165259 h 171450"/>
                <a:gd name="connsiteX19" fmla="*/ 181451 w 409575"/>
                <a:gd name="connsiteY19" fmla="*/ 143351 h 171450"/>
                <a:gd name="connsiteX20" fmla="*/ 181451 w 409575"/>
                <a:gd name="connsiteY20" fmla="*/ 28099 h 171450"/>
                <a:gd name="connsiteX21" fmla="*/ 158591 w 409575"/>
                <a:gd name="connsiteY21" fmla="*/ 7144 h 171450"/>
                <a:gd name="connsiteX22" fmla="*/ 150971 w 409575"/>
                <a:gd name="connsiteY22" fmla="*/ 78581 h 171450"/>
                <a:gd name="connsiteX23" fmla="*/ 122396 w 409575"/>
                <a:gd name="connsiteY23" fmla="*/ 78581 h 171450"/>
                <a:gd name="connsiteX24" fmla="*/ 122396 w 409575"/>
                <a:gd name="connsiteY24" fmla="*/ 35719 h 171450"/>
                <a:gd name="connsiteX25" fmla="*/ 150971 w 409575"/>
                <a:gd name="connsiteY25" fmla="*/ 35719 h 171450"/>
                <a:gd name="connsiteX26" fmla="*/ 150971 w 409575"/>
                <a:gd name="connsiteY26" fmla="*/ 78581 h 171450"/>
                <a:gd name="connsiteX27" fmla="*/ 272891 w 409575"/>
                <a:gd name="connsiteY27" fmla="*/ 7144 h 171450"/>
                <a:gd name="connsiteX28" fmla="*/ 230029 w 409575"/>
                <a:gd name="connsiteY28" fmla="*/ 7144 h 171450"/>
                <a:gd name="connsiteX29" fmla="*/ 208121 w 409575"/>
                <a:gd name="connsiteY29" fmla="*/ 29051 h 171450"/>
                <a:gd name="connsiteX30" fmla="*/ 208121 w 409575"/>
                <a:gd name="connsiteY30" fmla="*/ 144304 h 171450"/>
                <a:gd name="connsiteX31" fmla="*/ 208121 w 409575"/>
                <a:gd name="connsiteY31" fmla="*/ 144304 h 171450"/>
                <a:gd name="connsiteX32" fmla="*/ 230029 w 409575"/>
                <a:gd name="connsiteY32" fmla="*/ 166211 h 171450"/>
                <a:gd name="connsiteX33" fmla="*/ 272891 w 409575"/>
                <a:gd name="connsiteY33" fmla="*/ 166211 h 171450"/>
                <a:gd name="connsiteX34" fmla="*/ 294799 w 409575"/>
                <a:gd name="connsiteY34" fmla="*/ 144304 h 171450"/>
                <a:gd name="connsiteX35" fmla="*/ 294799 w 409575"/>
                <a:gd name="connsiteY35" fmla="*/ 29051 h 171450"/>
                <a:gd name="connsiteX36" fmla="*/ 272891 w 409575"/>
                <a:gd name="connsiteY36" fmla="*/ 7144 h 171450"/>
                <a:gd name="connsiteX37" fmla="*/ 266224 w 409575"/>
                <a:gd name="connsiteY37" fmla="*/ 136684 h 171450"/>
                <a:gd name="connsiteX38" fmla="*/ 237649 w 409575"/>
                <a:gd name="connsiteY38" fmla="*/ 136684 h 171450"/>
                <a:gd name="connsiteX39" fmla="*/ 237649 w 409575"/>
                <a:gd name="connsiteY39" fmla="*/ 35719 h 171450"/>
                <a:gd name="connsiteX40" fmla="*/ 266224 w 409575"/>
                <a:gd name="connsiteY40" fmla="*/ 35719 h 171450"/>
                <a:gd name="connsiteX41" fmla="*/ 266224 w 409575"/>
                <a:gd name="connsiteY41" fmla="*/ 136684 h 171450"/>
                <a:gd name="connsiteX42" fmla="*/ 394811 w 409575"/>
                <a:gd name="connsiteY42" fmla="*/ 91916 h 171450"/>
                <a:gd name="connsiteX43" fmla="*/ 409099 w 409575"/>
                <a:gd name="connsiteY43" fmla="*/ 71914 h 171450"/>
                <a:gd name="connsiteX44" fmla="*/ 409099 w 409575"/>
                <a:gd name="connsiteY44" fmla="*/ 29051 h 171450"/>
                <a:gd name="connsiteX45" fmla="*/ 387191 w 409575"/>
                <a:gd name="connsiteY45" fmla="*/ 7144 h 171450"/>
                <a:gd name="connsiteX46" fmla="*/ 344329 w 409575"/>
                <a:gd name="connsiteY46" fmla="*/ 7144 h 171450"/>
                <a:gd name="connsiteX47" fmla="*/ 322421 w 409575"/>
                <a:gd name="connsiteY47" fmla="*/ 29051 h 171450"/>
                <a:gd name="connsiteX48" fmla="*/ 322421 w 409575"/>
                <a:gd name="connsiteY48" fmla="*/ 50959 h 171450"/>
                <a:gd name="connsiteX49" fmla="*/ 350996 w 409575"/>
                <a:gd name="connsiteY49" fmla="*/ 50959 h 171450"/>
                <a:gd name="connsiteX50" fmla="*/ 350996 w 409575"/>
                <a:gd name="connsiteY50" fmla="*/ 36671 h 171450"/>
                <a:gd name="connsiteX51" fmla="*/ 379571 w 409575"/>
                <a:gd name="connsiteY51" fmla="*/ 36671 h 171450"/>
                <a:gd name="connsiteX52" fmla="*/ 379571 w 409575"/>
                <a:gd name="connsiteY52" fmla="*/ 68104 h 171450"/>
                <a:gd name="connsiteX53" fmla="*/ 336709 w 409575"/>
                <a:gd name="connsiteY53" fmla="*/ 80486 h 171450"/>
                <a:gd name="connsiteX54" fmla="*/ 322421 w 409575"/>
                <a:gd name="connsiteY54" fmla="*/ 100489 h 171450"/>
                <a:gd name="connsiteX55" fmla="*/ 322421 w 409575"/>
                <a:gd name="connsiteY55" fmla="*/ 100489 h 171450"/>
                <a:gd name="connsiteX56" fmla="*/ 322421 w 409575"/>
                <a:gd name="connsiteY56" fmla="*/ 165259 h 171450"/>
                <a:gd name="connsiteX57" fmla="*/ 408146 w 409575"/>
                <a:gd name="connsiteY57" fmla="*/ 165259 h 171450"/>
                <a:gd name="connsiteX58" fmla="*/ 408146 w 409575"/>
                <a:gd name="connsiteY58" fmla="*/ 136684 h 171450"/>
                <a:gd name="connsiteX59" fmla="*/ 350996 w 409575"/>
                <a:gd name="connsiteY59" fmla="*/ 136684 h 171450"/>
                <a:gd name="connsiteX60" fmla="*/ 350996 w 409575"/>
                <a:gd name="connsiteY60" fmla="*/ 105251 h 171450"/>
                <a:gd name="connsiteX61" fmla="*/ 394811 w 409575"/>
                <a:gd name="connsiteY61" fmla="*/ 91916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09575" h="171450">
                  <a:moveTo>
                    <a:pt x="43339" y="7144"/>
                  </a:moveTo>
                  <a:lnTo>
                    <a:pt x="35719" y="7144"/>
                  </a:lnTo>
                  <a:lnTo>
                    <a:pt x="7144" y="21431"/>
                  </a:lnTo>
                  <a:lnTo>
                    <a:pt x="7144" y="50006"/>
                  </a:lnTo>
                  <a:lnTo>
                    <a:pt x="35719" y="35719"/>
                  </a:lnTo>
                  <a:lnTo>
                    <a:pt x="35719" y="165259"/>
                  </a:lnTo>
                  <a:lnTo>
                    <a:pt x="64294" y="165259"/>
                  </a:lnTo>
                  <a:lnTo>
                    <a:pt x="64294" y="29051"/>
                  </a:lnTo>
                  <a:cubicBezTo>
                    <a:pt x="65246" y="16669"/>
                    <a:pt x="54769" y="7144"/>
                    <a:pt x="43339" y="7144"/>
                  </a:cubicBezTo>
                  <a:close/>
                  <a:moveTo>
                    <a:pt x="158591" y="7144"/>
                  </a:moveTo>
                  <a:lnTo>
                    <a:pt x="115729" y="7144"/>
                  </a:lnTo>
                  <a:cubicBezTo>
                    <a:pt x="104299" y="7144"/>
                    <a:pt x="93821" y="16669"/>
                    <a:pt x="93821" y="29051"/>
                  </a:cubicBezTo>
                  <a:lnTo>
                    <a:pt x="93821" y="86201"/>
                  </a:lnTo>
                  <a:cubicBezTo>
                    <a:pt x="93821" y="97631"/>
                    <a:pt x="103346" y="108109"/>
                    <a:pt x="115729" y="108109"/>
                  </a:cubicBezTo>
                  <a:lnTo>
                    <a:pt x="151924" y="108109"/>
                  </a:lnTo>
                  <a:lnTo>
                    <a:pt x="151924" y="136684"/>
                  </a:lnTo>
                  <a:lnTo>
                    <a:pt x="94774" y="136684"/>
                  </a:lnTo>
                  <a:lnTo>
                    <a:pt x="94774" y="165259"/>
                  </a:lnTo>
                  <a:lnTo>
                    <a:pt x="159544" y="165259"/>
                  </a:lnTo>
                  <a:cubicBezTo>
                    <a:pt x="170974" y="165259"/>
                    <a:pt x="181451" y="155734"/>
                    <a:pt x="181451" y="143351"/>
                  </a:cubicBezTo>
                  <a:lnTo>
                    <a:pt x="181451" y="28099"/>
                  </a:lnTo>
                  <a:cubicBezTo>
                    <a:pt x="179546" y="16669"/>
                    <a:pt x="170021" y="7144"/>
                    <a:pt x="158591" y="7144"/>
                  </a:cubicBezTo>
                  <a:close/>
                  <a:moveTo>
                    <a:pt x="150971" y="78581"/>
                  </a:moveTo>
                  <a:lnTo>
                    <a:pt x="122396" y="78581"/>
                  </a:lnTo>
                  <a:lnTo>
                    <a:pt x="122396" y="35719"/>
                  </a:lnTo>
                  <a:lnTo>
                    <a:pt x="150971" y="35719"/>
                  </a:lnTo>
                  <a:lnTo>
                    <a:pt x="150971" y="78581"/>
                  </a:lnTo>
                  <a:close/>
                  <a:moveTo>
                    <a:pt x="272891" y="7144"/>
                  </a:moveTo>
                  <a:lnTo>
                    <a:pt x="230029" y="7144"/>
                  </a:lnTo>
                  <a:cubicBezTo>
                    <a:pt x="218599" y="7144"/>
                    <a:pt x="208121" y="16669"/>
                    <a:pt x="208121" y="29051"/>
                  </a:cubicBezTo>
                  <a:lnTo>
                    <a:pt x="208121" y="144304"/>
                  </a:lnTo>
                  <a:lnTo>
                    <a:pt x="208121" y="144304"/>
                  </a:lnTo>
                  <a:cubicBezTo>
                    <a:pt x="208121" y="155734"/>
                    <a:pt x="217646" y="166211"/>
                    <a:pt x="230029" y="166211"/>
                  </a:cubicBezTo>
                  <a:lnTo>
                    <a:pt x="272891" y="166211"/>
                  </a:lnTo>
                  <a:cubicBezTo>
                    <a:pt x="284321" y="166211"/>
                    <a:pt x="294799" y="156686"/>
                    <a:pt x="294799" y="144304"/>
                  </a:cubicBezTo>
                  <a:lnTo>
                    <a:pt x="294799" y="29051"/>
                  </a:lnTo>
                  <a:cubicBezTo>
                    <a:pt x="294799" y="16669"/>
                    <a:pt x="285274" y="7144"/>
                    <a:pt x="272891" y="7144"/>
                  </a:cubicBezTo>
                  <a:close/>
                  <a:moveTo>
                    <a:pt x="266224" y="136684"/>
                  </a:moveTo>
                  <a:lnTo>
                    <a:pt x="237649" y="136684"/>
                  </a:lnTo>
                  <a:lnTo>
                    <a:pt x="237649" y="35719"/>
                  </a:lnTo>
                  <a:lnTo>
                    <a:pt x="266224" y="35719"/>
                  </a:lnTo>
                  <a:lnTo>
                    <a:pt x="266224" y="136684"/>
                  </a:lnTo>
                  <a:close/>
                  <a:moveTo>
                    <a:pt x="394811" y="91916"/>
                  </a:moveTo>
                  <a:cubicBezTo>
                    <a:pt x="403384" y="89059"/>
                    <a:pt x="409099" y="81439"/>
                    <a:pt x="409099" y="71914"/>
                  </a:cubicBezTo>
                  <a:lnTo>
                    <a:pt x="409099" y="29051"/>
                  </a:lnTo>
                  <a:cubicBezTo>
                    <a:pt x="409099" y="17621"/>
                    <a:pt x="399574" y="7144"/>
                    <a:pt x="387191" y="7144"/>
                  </a:cubicBezTo>
                  <a:lnTo>
                    <a:pt x="344329" y="7144"/>
                  </a:lnTo>
                  <a:cubicBezTo>
                    <a:pt x="331946" y="7144"/>
                    <a:pt x="322421" y="16669"/>
                    <a:pt x="322421" y="29051"/>
                  </a:cubicBezTo>
                  <a:lnTo>
                    <a:pt x="322421" y="50959"/>
                  </a:lnTo>
                  <a:lnTo>
                    <a:pt x="350996" y="50959"/>
                  </a:lnTo>
                  <a:lnTo>
                    <a:pt x="350996" y="36671"/>
                  </a:lnTo>
                  <a:lnTo>
                    <a:pt x="379571" y="36671"/>
                  </a:lnTo>
                  <a:lnTo>
                    <a:pt x="379571" y="68104"/>
                  </a:lnTo>
                  <a:lnTo>
                    <a:pt x="336709" y="80486"/>
                  </a:lnTo>
                  <a:cubicBezTo>
                    <a:pt x="328136" y="83344"/>
                    <a:pt x="322421" y="90964"/>
                    <a:pt x="322421" y="100489"/>
                  </a:cubicBezTo>
                  <a:cubicBezTo>
                    <a:pt x="322421" y="100489"/>
                    <a:pt x="322421" y="100489"/>
                    <a:pt x="322421" y="100489"/>
                  </a:cubicBezTo>
                  <a:lnTo>
                    <a:pt x="322421" y="165259"/>
                  </a:lnTo>
                  <a:lnTo>
                    <a:pt x="408146" y="165259"/>
                  </a:lnTo>
                  <a:lnTo>
                    <a:pt x="408146" y="136684"/>
                  </a:lnTo>
                  <a:lnTo>
                    <a:pt x="350996" y="136684"/>
                  </a:lnTo>
                  <a:lnTo>
                    <a:pt x="350996" y="105251"/>
                  </a:lnTo>
                  <a:lnTo>
                    <a:pt x="394811" y="91916"/>
                  </a:ln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5" name="任意多边形: 形状 464">
              <a:extLst>
                <a:ext uri="{FF2B5EF4-FFF2-40B4-BE49-F238E27FC236}">
                  <a16:creationId xmlns="" xmlns:a16="http://schemas.microsoft.com/office/drawing/2014/main" id="{4F632FF1-DDA2-4315-B3AB-D6E3507D5E10}"/>
                </a:ext>
              </a:extLst>
            </p:cNvPr>
            <p:cNvSpPr/>
            <p:nvPr/>
          </p:nvSpPr>
          <p:spPr>
            <a:xfrm>
              <a:off x="5726906" y="3003709"/>
              <a:ext cx="723900" cy="666750"/>
            </a:xfrm>
            <a:custGeom>
              <a:avLst/>
              <a:gdLst>
                <a:gd name="connsiteX0" fmla="*/ 114776 w 723900"/>
                <a:gd name="connsiteY0" fmla="*/ 128111 h 666750"/>
                <a:gd name="connsiteX1" fmla="*/ 156686 w 723900"/>
                <a:gd name="connsiteY1" fmla="*/ 128111 h 666750"/>
                <a:gd name="connsiteX2" fmla="*/ 261461 w 723900"/>
                <a:gd name="connsiteY2" fmla="*/ 63341 h 666750"/>
                <a:gd name="connsiteX3" fmla="*/ 7144 w 723900"/>
                <a:gd name="connsiteY3" fmla="*/ 63341 h 666750"/>
                <a:gd name="connsiteX4" fmla="*/ 7144 w 723900"/>
                <a:gd name="connsiteY4" fmla="*/ 178594 h 666750"/>
                <a:gd name="connsiteX5" fmla="*/ 114776 w 723900"/>
                <a:gd name="connsiteY5" fmla="*/ 178594 h 666750"/>
                <a:gd name="connsiteX6" fmla="*/ 114776 w 723900"/>
                <a:gd name="connsiteY6" fmla="*/ 128111 h 666750"/>
                <a:gd name="connsiteX7" fmla="*/ 471011 w 723900"/>
                <a:gd name="connsiteY7" fmla="*/ 63341 h 666750"/>
                <a:gd name="connsiteX8" fmla="*/ 575786 w 723900"/>
                <a:gd name="connsiteY8" fmla="*/ 128111 h 666750"/>
                <a:gd name="connsiteX9" fmla="*/ 617696 w 723900"/>
                <a:gd name="connsiteY9" fmla="*/ 128111 h 666750"/>
                <a:gd name="connsiteX10" fmla="*/ 617696 w 723900"/>
                <a:gd name="connsiteY10" fmla="*/ 178594 h 666750"/>
                <a:gd name="connsiteX11" fmla="*/ 725329 w 723900"/>
                <a:gd name="connsiteY11" fmla="*/ 178594 h 666750"/>
                <a:gd name="connsiteX12" fmla="*/ 725329 w 723900"/>
                <a:gd name="connsiteY12" fmla="*/ 63341 h 666750"/>
                <a:gd name="connsiteX13" fmla="*/ 471011 w 723900"/>
                <a:gd name="connsiteY13" fmla="*/ 63341 h 666750"/>
                <a:gd name="connsiteX14" fmla="*/ 473869 w 723900"/>
                <a:gd name="connsiteY14" fmla="*/ 92869 h 666750"/>
                <a:gd name="connsiteX15" fmla="*/ 380524 w 723900"/>
                <a:gd name="connsiteY15" fmla="*/ 35719 h 666750"/>
                <a:gd name="connsiteX16" fmla="*/ 380524 w 723900"/>
                <a:gd name="connsiteY16" fmla="*/ 7144 h 666750"/>
                <a:gd name="connsiteX17" fmla="*/ 351949 w 723900"/>
                <a:gd name="connsiteY17" fmla="*/ 7144 h 666750"/>
                <a:gd name="connsiteX18" fmla="*/ 351949 w 723900"/>
                <a:gd name="connsiteY18" fmla="*/ 35719 h 666750"/>
                <a:gd name="connsiteX19" fmla="*/ 258604 w 723900"/>
                <a:gd name="connsiteY19" fmla="*/ 92869 h 666750"/>
                <a:gd name="connsiteX20" fmla="*/ 473869 w 723900"/>
                <a:gd name="connsiteY20" fmla="*/ 92869 h 666750"/>
                <a:gd name="connsiteX21" fmla="*/ 567214 w 723900"/>
                <a:gd name="connsiteY21" fmla="*/ 178594 h 666750"/>
                <a:gd name="connsiteX22" fmla="*/ 595789 w 723900"/>
                <a:gd name="connsiteY22" fmla="*/ 178594 h 666750"/>
                <a:gd name="connsiteX23" fmla="*/ 595789 w 723900"/>
                <a:gd name="connsiteY23" fmla="*/ 150019 h 666750"/>
                <a:gd name="connsiteX24" fmla="*/ 567214 w 723900"/>
                <a:gd name="connsiteY24" fmla="*/ 150019 h 666750"/>
                <a:gd name="connsiteX25" fmla="*/ 509111 w 723900"/>
                <a:gd name="connsiteY25" fmla="*/ 113824 h 666750"/>
                <a:gd name="connsiteX26" fmla="*/ 223361 w 723900"/>
                <a:gd name="connsiteY26" fmla="*/ 113824 h 666750"/>
                <a:gd name="connsiteX27" fmla="*/ 165259 w 723900"/>
                <a:gd name="connsiteY27" fmla="*/ 150019 h 666750"/>
                <a:gd name="connsiteX28" fmla="*/ 165259 w 723900"/>
                <a:gd name="connsiteY28" fmla="*/ 150019 h 666750"/>
                <a:gd name="connsiteX29" fmla="*/ 136684 w 723900"/>
                <a:gd name="connsiteY29" fmla="*/ 150019 h 666750"/>
                <a:gd name="connsiteX30" fmla="*/ 136684 w 723900"/>
                <a:gd name="connsiteY30" fmla="*/ 178594 h 666750"/>
                <a:gd name="connsiteX31" fmla="*/ 165259 w 723900"/>
                <a:gd name="connsiteY31" fmla="*/ 178594 h 666750"/>
                <a:gd name="connsiteX32" fmla="*/ 165259 w 723900"/>
                <a:gd name="connsiteY32" fmla="*/ 250031 h 666750"/>
                <a:gd name="connsiteX33" fmla="*/ 7144 w 723900"/>
                <a:gd name="connsiteY33" fmla="*/ 250031 h 666750"/>
                <a:gd name="connsiteX34" fmla="*/ 7144 w 723900"/>
                <a:gd name="connsiteY34" fmla="*/ 292894 h 666750"/>
                <a:gd name="connsiteX35" fmla="*/ 165259 w 723900"/>
                <a:gd name="connsiteY35" fmla="*/ 292894 h 666750"/>
                <a:gd name="connsiteX36" fmla="*/ 165259 w 723900"/>
                <a:gd name="connsiteY36" fmla="*/ 364331 h 666750"/>
                <a:gd name="connsiteX37" fmla="*/ 7144 w 723900"/>
                <a:gd name="connsiteY37" fmla="*/ 364331 h 666750"/>
                <a:gd name="connsiteX38" fmla="*/ 7144 w 723900"/>
                <a:gd name="connsiteY38" fmla="*/ 407194 h 666750"/>
                <a:gd name="connsiteX39" fmla="*/ 165259 w 723900"/>
                <a:gd name="connsiteY39" fmla="*/ 407194 h 666750"/>
                <a:gd name="connsiteX40" fmla="*/ 165259 w 723900"/>
                <a:gd name="connsiteY40" fmla="*/ 478631 h 666750"/>
                <a:gd name="connsiteX41" fmla="*/ 7144 w 723900"/>
                <a:gd name="connsiteY41" fmla="*/ 478631 h 666750"/>
                <a:gd name="connsiteX42" fmla="*/ 7144 w 723900"/>
                <a:gd name="connsiteY42" fmla="*/ 521494 h 666750"/>
                <a:gd name="connsiteX43" fmla="*/ 165259 w 723900"/>
                <a:gd name="connsiteY43" fmla="*/ 521494 h 666750"/>
                <a:gd name="connsiteX44" fmla="*/ 165259 w 723900"/>
                <a:gd name="connsiteY44" fmla="*/ 592931 h 666750"/>
                <a:gd name="connsiteX45" fmla="*/ 7144 w 723900"/>
                <a:gd name="connsiteY45" fmla="*/ 592931 h 666750"/>
                <a:gd name="connsiteX46" fmla="*/ 7144 w 723900"/>
                <a:gd name="connsiteY46" fmla="*/ 664369 h 666750"/>
                <a:gd name="connsiteX47" fmla="*/ 725329 w 723900"/>
                <a:gd name="connsiteY47" fmla="*/ 664369 h 666750"/>
                <a:gd name="connsiteX48" fmla="*/ 725329 w 723900"/>
                <a:gd name="connsiteY48" fmla="*/ 592931 h 666750"/>
                <a:gd name="connsiteX49" fmla="*/ 567214 w 723900"/>
                <a:gd name="connsiteY49" fmla="*/ 592931 h 666750"/>
                <a:gd name="connsiteX50" fmla="*/ 567214 w 723900"/>
                <a:gd name="connsiteY50" fmla="*/ 521494 h 666750"/>
                <a:gd name="connsiteX51" fmla="*/ 725329 w 723900"/>
                <a:gd name="connsiteY51" fmla="*/ 521494 h 666750"/>
                <a:gd name="connsiteX52" fmla="*/ 725329 w 723900"/>
                <a:gd name="connsiteY52" fmla="*/ 478631 h 666750"/>
                <a:gd name="connsiteX53" fmla="*/ 567214 w 723900"/>
                <a:gd name="connsiteY53" fmla="*/ 478631 h 666750"/>
                <a:gd name="connsiteX54" fmla="*/ 567214 w 723900"/>
                <a:gd name="connsiteY54" fmla="*/ 407194 h 666750"/>
                <a:gd name="connsiteX55" fmla="*/ 725329 w 723900"/>
                <a:gd name="connsiteY55" fmla="*/ 407194 h 666750"/>
                <a:gd name="connsiteX56" fmla="*/ 725329 w 723900"/>
                <a:gd name="connsiteY56" fmla="*/ 364331 h 666750"/>
                <a:gd name="connsiteX57" fmla="*/ 567214 w 723900"/>
                <a:gd name="connsiteY57" fmla="*/ 364331 h 666750"/>
                <a:gd name="connsiteX58" fmla="*/ 567214 w 723900"/>
                <a:gd name="connsiteY58" fmla="*/ 292894 h 666750"/>
                <a:gd name="connsiteX59" fmla="*/ 725329 w 723900"/>
                <a:gd name="connsiteY59" fmla="*/ 292894 h 666750"/>
                <a:gd name="connsiteX60" fmla="*/ 725329 w 723900"/>
                <a:gd name="connsiteY60" fmla="*/ 250031 h 666750"/>
                <a:gd name="connsiteX61" fmla="*/ 567214 w 723900"/>
                <a:gd name="connsiteY61" fmla="*/ 250031 h 666750"/>
                <a:gd name="connsiteX62" fmla="*/ 567214 w 723900"/>
                <a:gd name="connsiteY62" fmla="*/ 178594 h 666750"/>
                <a:gd name="connsiteX63" fmla="*/ 538639 w 723900"/>
                <a:gd name="connsiteY63" fmla="*/ 637699 h 666750"/>
                <a:gd name="connsiteX64" fmla="*/ 473869 w 723900"/>
                <a:gd name="connsiteY64" fmla="*/ 637699 h 666750"/>
                <a:gd name="connsiteX65" fmla="*/ 473869 w 723900"/>
                <a:gd name="connsiteY65" fmla="*/ 551974 h 666750"/>
                <a:gd name="connsiteX66" fmla="*/ 431006 w 723900"/>
                <a:gd name="connsiteY66" fmla="*/ 551974 h 666750"/>
                <a:gd name="connsiteX67" fmla="*/ 431006 w 723900"/>
                <a:gd name="connsiteY67" fmla="*/ 637699 h 666750"/>
                <a:gd name="connsiteX68" fmla="*/ 402431 w 723900"/>
                <a:gd name="connsiteY68" fmla="*/ 637699 h 666750"/>
                <a:gd name="connsiteX69" fmla="*/ 402431 w 723900"/>
                <a:gd name="connsiteY69" fmla="*/ 551974 h 666750"/>
                <a:gd name="connsiteX70" fmla="*/ 330994 w 723900"/>
                <a:gd name="connsiteY70" fmla="*/ 551974 h 666750"/>
                <a:gd name="connsiteX71" fmla="*/ 330994 w 723900"/>
                <a:gd name="connsiteY71" fmla="*/ 637699 h 666750"/>
                <a:gd name="connsiteX72" fmla="*/ 302419 w 723900"/>
                <a:gd name="connsiteY72" fmla="*/ 637699 h 666750"/>
                <a:gd name="connsiteX73" fmla="*/ 302419 w 723900"/>
                <a:gd name="connsiteY73" fmla="*/ 551974 h 666750"/>
                <a:gd name="connsiteX74" fmla="*/ 259556 w 723900"/>
                <a:gd name="connsiteY74" fmla="*/ 551974 h 666750"/>
                <a:gd name="connsiteX75" fmla="*/ 259556 w 723900"/>
                <a:gd name="connsiteY75" fmla="*/ 637699 h 666750"/>
                <a:gd name="connsiteX76" fmla="*/ 194786 w 723900"/>
                <a:gd name="connsiteY76" fmla="*/ 637699 h 666750"/>
                <a:gd name="connsiteX77" fmla="*/ 194786 w 723900"/>
                <a:gd name="connsiteY77" fmla="*/ 522446 h 666750"/>
                <a:gd name="connsiteX78" fmla="*/ 539591 w 723900"/>
                <a:gd name="connsiteY78" fmla="*/ 522446 h 666750"/>
                <a:gd name="connsiteX79" fmla="*/ 539591 w 723900"/>
                <a:gd name="connsiteY79" fmla="*/ 637699 h 666750"/>
                <a:gd name="connsiteX80" fmla="*/ 538639 w 723900"/>
                <a:gd name="connsiteY80" fmla="*/ 494824 h 666750"/>
                <a:gd name="connsiteX81" fmla="*/ 473869 w 723900"/>
                <a:gd name="connsiteY81" fmla="*/ 494824 h 666750"/>
                <a:gd name="connsiteX82" fmla="*/ 473869 w 723900"/>
                <a:gd name="connsiteY82" fmla="*/ 409099 h 666750"/>
                <a:gd name="connsiteX83" fmla="*/ 431006 w 723900"/>
                <a:gd name="connsiteY83" fmla="*/ 409099 h 666750"/>
                <a:gd name="connsiteX84" fmla="*/ 431006 w 723900"/>
                <a:gd name="connsiteY84" fmla="*/ 494824 h 666750"/>
                <a:gd name="connsiteX85" fmla="*/ 402431 w 723900"/>
                <a:gd name="connsiteY85" fmla="*/ 494824 h 666750"/>
                <a:gd name="connsiteX86" fmla="*/ 402431 w 723900"/>
                <a:gd name="connsiteY86" fmla="*/ 409099 h 666750"/>
                <a:gd name="connsiteX87" fmla="*/ 330994 w 723900"/>
                <a:gd name="connsiteY87" fmla="*/ 409099 h 666750"/>
                <a:gd name="connsiteX88" fmla="*/ 330994 w 723900"/>
                <a:gd name="connsiteY88" fmla="*/ 494824 h 666750"/>
                <a:gd name="connsiteX89" fmla="*/ 302419 w 723900"/>
                <a:gd name="connsiteY89" fmla="*/ 494824 h 666750"/>
                <a:gd name="connsiteX90" fmla="*/ 302419 w 723900"/>
                <a:gd name="connsiteY90" fmla="*/ 409099 h 666750"/>
                <a:gd name="connsiteX91" fmla="*/ 259556 w 723900"/>
                <a:gd name="connsiteY91" fmla="*/ 409099 h 666750"/>
                <a:gd name="connsiteX92" fmla="*/ 259556 w 723900"/>
                <a:gd name="connsiteY92" fmla="*/ 494824 h 666750"/>
                <a:gd name="connsiteX93" fmla="*/ 194786 w 723900"/>
                <a:gd name="connsiteY93" fmla="*/ 494824 h 666750"/>
                <a:gd name="connsiteX94" fmla="*/ 194786 w 723900"/>
                <a:gd name="connsiteY94" fmla="*/ 178594 h 666750"/>
                <a:gd name="connsiteX95" fmla="*/ 259556 w 723900"/>
                <a:gd name="connsiteY95" fmla="*/ 178594 h 666750"/>
                <a:gd name="connsiteX96" fmla="*/ 259556 w 723900"/>
                <a:gd name="connsiteY96" fmla="*/ 264319 h 666750"/>
                <a:gd name="connsiteX97" fmla="*/ 302419 w 723900"/>
                <a:gd name="connsiteY97" fmla="*/ 264319 h 666750"/>
                <a:gd name="connsiteX98" fmla="*/ 302419 w 723900"/>
                <a:gd name="connsiteY98" fmla="*/ 178594 h 666750"/>
                <a:gd name="connsiteX99" fmla="*/ 330994 w 723900"/>
                <a:gd name="connsiteY99" fmla="*/ 178594 h 666750"/>
                <a:gd name="connsiteX100" fmla="*/ 330994 w 723900"/>
                <a:gd name="connsiteY100" fmla="*/ 264319 h 666750"/>
                <a:gd name="connsiteX101" fmla="*/ 402431 w 723900"/>
                <a:gd name="connsiteY101" fmla="*/ 264319 h 666750"/>
                <a:gd name="connsiteX102" fmla="*/ 402431 w 723900"/>
                <a:gd name="connsiteY102" fmla="*/ 178594 h 666750"/>
                <a:gd name="connsiteX103" fmla="*/ 431006 w 723900"/>
                <a:gd name="connsiteY103" fmla="*/ 178594 h 666750"/>
                <a:gd name="connsiteX104" fmla="*/ 431006 w 723900"/>
                <a:gd name="connsiteY104" fmla="*/ 264319 h 666750"/>
                <a:gd name="connsiteX105" fmla="*/ 473869 w 723900"/>
                <a:gd name="connsiteY105" fmla="*/ 264319 h 666750"/>
                <a:gd name="connsiteX106" fmla="*/ 473869 w 723900"/>
                <a:gd name="connsiteY106" fmla="*/ 178594 h 666750"/>
                <a:gd name="connsiteX107" fmla="*/ 538639 w 723900"/>
                <a:gd name="connsiteY107" fmla="*/ 178594 h 666750"/>
                <a:gd name="connsiteX108" fmla="*/ 538639 w 723900"/>
                <a:gd name="connsiteY108" fmla="*/ 494824 h 666750"/>
                <a:gd name="connsiteX109" fmla="*/ 330994 w 723900"/>
                <a:gd name="connsiteY109" fmla="*/ 379571 h 666750"/>
                <a:gd name="connsiteX110" fmla="*/ 402431 w 723900"/>
                <a:gd name="connsiteY110" fmla="*/ 379571 h 666750"/>
                <a:gd name="connsiteX111" fmla="*/ 402431 w 723900"/>
                <a:gd name="connsiteY111" fmla="*/ 293846 h 666750"/>
                <a:gd name="connsiteX112" fmla="*/ 330994 w 723900"/>
                <a:gd name="connsiteY112" fmla="*/ 293846 h 666750"/>
                <a:gd name="connsiteX113" fmla="*/ 330994 w 723900"/>
                <a:gd name="connsiteY113" fmla="*/ 379571 h 666750"/>
                <a:gd name="connsiteX114" fmla="*/ 258604 w 723900"/>
                <a:gd name="connsiteY114" fmla="*/ 379571 h 666750"/>
                <a:gd name="connsiteX115" fmla="*/ 301466 w 723900"/>
                <a:gd name="connsiteY115" fmla="*/ 379571 h 666750"/>
                <a:gd name="connsiteX116" fmla="*/ 301466 w 723900"/>
                <a:gd name="connsiteY116" fmla="*/ 293846 h 666750"/>
                <a:gd name="connsiteX117" fmla="*/ 258604 w 723900"/>
                <a:gd name="connsiteY117" fmla="*/ 293846 h 666750"/>
                <a:gd name="connsiteX118" fmla="*/ 258604 w 723900"/>
                <a:gd name="connsiteY118" fmla="*/ 379571 h 666750"/>
                <a:gd name="connsiteX119" fmla="*/ 431006 w 723900"/>
                <a:gd name="connsiteY119" fmla="*/ 379571 h 666750"/>
                <a:gd name="connsiteX120" fmla="*/ 473869 w 723900"/>
                <a:gd name="connsiteY120" fmla="*/ 379571 h 666750"/>
                <a:gd name="connsiteX121" fmla="*/ 473869 w 723900"/>
                <a:gd name="connsiteY121" fmla="*/ 293846 h 666750"/>
                <a:gd name="connsiteX122" fmla="*/ 431006 w 723900"/>
                <a:gd name="connsiteY122" fmla="*/ 293846 h 666750"/>
                <a:gd name="connsiteX123" fmla="*/ 431006 w 723900"/>
                <a:gd name="connsiteY123" fmla="*/ 379571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</a:cxnLst>
              <a:rect l="l" t="t" r="r" b="b"/>
              <a:pathLst>
                <a:path w="723900" h="666750">
                  <a:moveTo>
                    <a:pt x="114776" y="128111"/>
                  </a:moveTo>
                  <a:lnTo>
                    <a:pt x="156686" y="128111"/>
                  </a:lnTo>
                  <a:lnTo>
                    <a:pt x="261461" y="63341"/>
                  </a:lnTo>
                  <a:lnTo>
                    <a:pt x="7144" y="63341"/>
                  </a:lnTo>
                  <a:lnTo>
                    <a:pt x="7144" y="178594"/>
                  </a:lnTo>
                  <a:lnTo>
                    <a:pt x="114776" y="178594"/>
                  </a:lnTo>
                  <a:lnTo>
                    <a:pt x="114776" y="128111"/>
                  </a:lnTo>
                  <a:close/>
                  <a:moveTo>
                    <a:pt x="471011" y="63341"/>
                  </a:moveTo>
                  <a:lnTo>
                    <a:pt x="575786" y="128111"/>
                  </a:lnTo>
                  <a:lnTo>
                    <a:pt x="617696" y="128111"/>
                  </a:lnTo>
                  <a:lnTo>
                    <a:pt x="617696" y="178594"/>
                  </a:lnTo>
                  <a:lnTo>
                    <a:pt x="725329" y="178594"/>
                  </a:lnTo>
                  <a:lnTo>
                    <a:pt x="725329" y="63341"/>
                  </a:lnTo>
                  <a:lnTo>
                    <a:pt x="471011" y="63341"/>
                  </a:lnTo>
                  <a:close/>
                  <a:moveTo>
                    <a:pt x="473869" y="92869"/>
                  </a:moveTo>
                  <a:lnTo>
                    <a:pt x="380524" y="35719"/>
                  </a:lnTo>
                  <a:lnTo>
                    <a:pt x="380524" y="7144"/>
                  </a:lnTo>
                  <a:lnTo>
                    <a:pt x="351949" y="7144"/>
                  </a:lnTo>
                  <a:lnTo>
                    <a:pt x="351949" y="35719"/>
                  </a:lnTo>
                  <a:lnTo>
                    <a:pt x="258604" y="92869"/>
                  </a:lnTo>
                  <a:lnTo>
                    <a:pt x="473869" y="92869"/>
                  </a:lnTo>
                  <a:close/>
                  <a:moveTo>
                    <a:pt x="567214" y="178594"/>
                  </a:moveTo>
                  <a:lnTo>
                    <a:pt x="595789" y="178594"/>
                  </a:lnTo>
                  <a:lnTo>
                    <a:pt x="595789" y="150019"/>
                  </a:lnTo>
                  <a:lnTo>
                    <a:pt x="567214" y="150019"/>
                  </a:lnTo>
                  <a:lnTo>
                    <a:pt x="509111" y="113824"/>
                  </a:lnTo>
                  <a:lnTo>
                    <a:pt x="223361" y="113824"/>
                  </a:lnTo>
                  <a:lnTo>
                    <a:pt x="165259" y="150019"/>
                  </a:lnTo>
                  <a:lnTo>
                    <a:pt x="165259" y="150019"/>
                  </a:lnTo>
                  <a:lnTo>
                    <a:pt x="136684" y="150019"/>
                  </a:lnTo>
                  <a:lnTo>
                    <a:pt x="136684" y="178594"/>
                  </a:lnTo>
                  <a:lnTo>
                    <a:pt x="165259" y="178594"/>
                  </a:lnTo>
                  <a:lnTo>
                    <a:pt x="165259" y="250031"/>
                  </a:lnTo>
                  <a:lnTo>
                    <a:pt x="7144" y="250031"/>
                  </a:lnTo>
                  <a:lnTo>
                    <a:pt x="7144" y="292894"/>
                  </a:lnTo>
                  <a:lnTo>
                    <a:pt x="165259" y="292894"/>
                  </a:lnTo>
                  <a:lnTo>
                    <a:pt x="165259" y="364331"/>
                  </a:lnTo>
                  <a:lnTo>
                    <a:pt x="7144" y="364331"/>
                  </a:lnTo>
                  <a:lnTo>
                    <a:pt x="7144" y="407194"/>
                  </a:lnTo>
                  <a:lnTo>
                    <a:pt x="165259" y="407194"/>
                  </a:lnTo>
                  <a:lnTo>
                    <a:pt x="165259" y="478631"/>
                  </a:lnTo>
                  <a:lnTo>
                    <a:pt x="7144" y="478631"/>
                  </a:lnTo>
                  <a:lnTo>
                    <a:pt x="7144" y="521494"/>
                  </a:lnTo>
                  <a:lnTo>
                    <a:pt x="165259" y="521494"/>
                  </a:lnTo>
                  <a:lnTo>
                    <a:pt x="165259" y="592931"/>
                  </a:lnTo>
                  <a:lnTo>
                    <a:pt x="7144" y="592931"/>
                  </a:lnTo>
                  <a:lnTo>
                    <a:pt x="7144" y="664369"/>
                  </a:lnTo>
                  <a:lnTo>
                    <a:pt x="725329" y="664369"/>
                  </a:lnTo>
                  <a:lnTo>
                    <a:pt x="725329" y="592931"/>
                  </a:lnTo>
                  <a:lnTo>
                    <a:pt x="567214" y="592931"/>
                  </a:lnTo>
                  <a:lnTo>
                    <a:pt x="567214" y="521494"/>
                  </a:lnTo>
                  <a:lnTo>
                    <a:pt x="725329" y="521494"/>
                  </a:lnTo>
                  <a:lnTo>
                    <a:pt x="725329" y="478631"/>
                  </a:lnTo>
                  <a:lnTo>
                    <a:pt x="567214" y="478631"/>
                  </a:lnTo>
                  <a:lnTo>
                    <a:pt x="567214" y="407194"/>
                  </a:lnTo>
                  <a:lnTo>
                    <a:pt x="725329" y="407194"/>
                  </a:lnTo>
                  <a:lnTo>
                    <a:pt x="725329" y="364331"/>
                  </a:lnTo>
                  <a:lnTo>
                    <a:pt x="567214" y="364331"/>
                  </a:lnTo>
                  <a:lnTo>
                    <a:pt x="567214" y="292894"/>
                  </a:lnTo>
                  <a:lnTo>
                    <a:pt x="725329" y="292894"/>
                  </a:lnTo>
                  <a:lnTo>
                    <a:pt x="725329" y="250031"/>
                  </a:lnTo>
                  <a:lnTo>
                    <a:pt x="567214" y="250031"/>
                  </a:lnTo>
                  <a:lnTo>
                    <a:pt x="567214" y="178594"/>
                  </a:lnTo>
                  <a:close/>
                  <a:moveTo>
                    <a:pt x="538639" y="637699"/>
                  </a:moveTo>
                  <a:lnTo>
                    <a:pt x="473869" y="637699"/>
                  </a:lnTo>
                  <a:lnTo>
                    <a:pt x="473869" y="551974"/>
                  </a:lnTo>
                  <a:lnTo>
                    <a:pt x="431006" y="551974"/>
                  </a:lnTo>
                  <a:lnTo>
                    <a:pt x="431006" y="637699"/>
                  </a:lnTo>
                  <a:lnTo>
                    <a:pt x="402431" y="637699"/>
                  </a:lnTo>
                  <a:lnTo>
                    <a:pt x="402431" y="551974"/>
                  </a:lnTo>
                  <a:lnTo>
                    <a:pt x="330994" y="551974"/>
                  </a:lnTo>
                  <a:lnTo>
                    <a:pt x="330994" y="637699"/>
                  </a:lnTo>
                  <a:lnTo>
                    <a:pt x="302419" y="637699"/>
                  </a:lnTo>
                  <a:lnTo>
                    <a:pt x="302419" y="551974"/>
                  </a:lnTo>
                  <a:lnTo>
                    <a:pt x="259556" y="551974"/>
                  </a:lnTo>
                  <a:lnTo>
                    <a:pt x="259556" y="637699"/>
                  </a:lnTo>
                  <a:lnTo>
                    <a:pt x="194786" y="637699"/>
                  </a:lnTo>
                  <a:lnTo>
                    <a:pt x="194786" y="522446"/>
                  </a:lnTo>
                  <a:lnTo>
                    <a:pt x="539591" y="522446"/>
                  </a:lnTo>
                  <a:lnTo>
                    <a:pt x="539591" y="637699"/>
                  </a:lnTo>
                  <a:close/>
                  <a:moveTo>
                    <a:pt x="538639" y="494824"/>
                  </a:moveTo>
                  <a:lnTo>
                    <a:pt x="473869" y="494824"/>
                  </a:lnTo>
                  <a:lnTo>
                    <a:pt x="473869" y="409099"/>
                  </a:lnTo>
                  <a:lnTo>
                    <a:pt x="431006" y="409099"/>
                  </a:lnTo>
                  <a:lnTo>
                    <a:pt x="431006" y="494824"/>
                  </a:lnTo>
                  <a:lnTo>
                    <a:pt x="402431" y="494824"/>
                  </a:lnTo>
                  <a:lnTo>
                    <a:pt x="402431" y="409099"/>
                  </a:lnTo>
                  <a:lnTo>
                    <a:pt x="330994" y="409099"/>
                  </a:lnTo>
                  <a:lnTo>
                    <a:pt x="330994" y="494824"/>
                  </a:lnTo>
                  <a:lnTo>
                    <a:pt x="302419" y="494824"/>
                  </a:lnTo>
                  <a:lnTo>
                    <a:pt x="302419" y="409099"/>
                  </a:lnTo>
                  <a:lnTo>
                    <a:pt x="259556" y="409099"/>
                  </a:lnTo>
                  <a:lnTo>
                    <a:pt x="259556" y="494824"/>
                  </a:lnTo>
                  <a:lnTo>
                    <a:pt x="194786" y="494824"/>
                  </a:lnTo>
                  <a:lnTo>
                    <a:pt x="194786" y="178594"/>
                  </a:lnTo>
                  <a:lnTo>
                    <a:pt x="259556" y="178594"/>
                  </a:lnTo>
                  <a:lnTo>
                    <a:pt x="259556" y="264319"/>
                  </a:lnTo>
                  <a:lnTo>
                    <a:pt x="302419" y="264319"/>
                  </a:lnTo>
                  <a:lnTo>
                    <a:pt x="302419" y="178594"/>
                  </a:lnTo>
                  <a:lnTo>
                    <a:pt x="330994" y="178594"/>
                  </a:lnTo>
                  <a:lnTo>
                    <a:pt x="330994" y="264319"/>
                  </a:lnTo>
                  <a:lnTo>
                    <a:pt x="402431" y="264319"/>
                  </a:lnTo>
                  <a:lnTo>
                    <a:pt x="402431" y="178594"/>
                  </a:lnTo>
                  <a:lnTo>
                    <a:pt x="431006" y="178594"/>
                  </a:lnTo>
                  <a:lnTo>
                    <a:pt x="431006" y="264319"/>
                  </a:lnTo>
                  <a:lnTo>
                    <a:pt x="473869" y="264319"/>
                  </a:lnTo>
                  <a:lnTo>
                    <a:pt x="473869" y="178594"/>
                  </a:lnTo>
                  <a:lnTo>
                    <a:pt x="538639" y="178594"/>
                  </a:lnTo>
                  <a:lnTo>
                    <a:pt x="538639" y="494824"/>
                  </a:lnTo>
                  <a:close/>
                  <a:moveTo>
                    <a:pt x="330994" y="379571"/>
                  </a:moveTo>
                  <a:lnTo>
                    <a:pt x="402431" y="379571"/>
                  </a:lnTo>
                  <a:lnTo>
                    <a:pt x="402431" y="293846"/>
                  </a:lnTo>
                  <a:lnTo>
                    <a:pt x="330994" y="293846"/>
                  </a:lnTo>
                  <a:lnTo>
                    <a:pt x="330994" y="379571"/>
                  </a:lnTo>
                  <a:close/>
                  <a:moveTo>
                    <a:pt x="258604" y="379571"/>
                  </a:moveTo>
                  <a:lnTo>
                    <a:pt x="301466" y="379571"/>
                  </a:lnTo>
                  <a:lnTo>
                    <a:pt x="301466" y="293846"/>
                  </a:lnTo>
                  <a:lnTo>
                    <a:pt x="258604" y="293846"/>
                  </a:lnTo>
                  <a:lnTo>
                    <a:pt x="258604" y="379571"/>
                  </a:lnTo>
                  <a:close/>
                  <a:moveTo>
                    <a:pt x="431006" y="379571"/>
                  </a:moveTo>
                  <a:lnTo>
                    <a:pt x="473869" y="379571"/>
                  </a:lnTo>
                  <a:lnTo>
                    <a:pt x="473869" y="293846"/>
                  </a:lnTo>
                  <a:lnTo>
                    <a:pt x="431006" y="293846"/>
                  </a:lnTo>
                  <a:lnTo>
                    <a:pt x="431006" y="379571"/>
                  </a:lnTo>
                  <a:close/>
                </a:path>
              </a:pathLst>
            </a:custGeom>
            <a:solidFill>
              <a:srgbClr val="006F4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6" name="任意多边形: 形状 465">
              <a:extLst>
                <a:ext uri="{FF2B5EF4-FFF2-40B4-BE49-F238E27FC236}">
                  <a16:creationId xmlns="" xmlns:a16="http://schemas.microsoft.com/office/drawing/2014/main" id="{EBB0859F-F8A5-4C76-BC46-55B6608CA511}"/>
                </a:ext>
              </a:extLst>
            </p:cNvPr>
            <p:cNvSpPr/>
            <p:nvPr/>
          </p:nvSpPr>
          <p:spPr>
            <a:xfrm>
              <a:off x="6035516" y="4080034"/>
              <a:ext cx="114300" cy="180975"/>
            </a:xfrm>
            <a:custGeom>
              <a:avLst/>
              <a:gdLst>
                <a:gd name="connsiteX0" fmla="*/ 108109 w 114300"/>
                <a:gd name="connsiteY0" fmla="*/ 71914 h 180975"/>
                <a:gd name="connsiteX1" fmla="*/ 86201 w 114300"/>
                <a:gd name="connsiteY1" fmla="*/ 7144 h 180975"/>
                <a:gd name="connsiteX2" fmla="*/ 29051 w 114300"/>
                <a:gd name="connsiteY2" fmla="*/ 7144 h 180975"/>
                <a:gd name="connsiteX3" fmla="*/ 7144 w 114300"/>
                <a:gd name="connsiteY3" fmla="*/ 71914 h 180975"/>
                <a:gd name="connsiteX4" fmla="*/ 29051 w 114300"/>
                <a:gd name="connsiteY4" fmla="*/ 179546 h 180975"/>
                <a:gd name="connsiteX5" fmla="*/ 86201 w 114300"/>
                <a:gd name="connsiteY5" fmla="*/ 179546 h 180975"/>
                <a:gd name="connsiteX6" fmla="*/ 108109 w 114300"/>
                <a:gd name="connsiteY6" fmla="*/ 71914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180975">
                  <a:moveTo>
                    <a:pt x="108109" y="71914"/>
                  </a:moveTo>
                  <a:cubicBezTo>
                    <a:pt x="86201" y="54769"/>
                    <a:pt x="86201" y="7144"/>
                    <a:pt x="86201" y="7144"/>
                  </a:cubicBezTo>
                  <a:lnTo>
                    <a:pt x="29051" y="7144"/>
                  </a:lnTo>
                  <a:cubicBezTo>
                    <a:pt x="29051" y="7144"/>
                    <a:pt x="29051" y="54769"/>
                    <a:pt x="7144" y="71914"/>
                  </a:cubicBezTo>
                  <a:cubicBezTo>
                    <a:pt x="30004" y="94774"/>
                    <a:pt x="29051" y="178594"/>
                    <a:pt x="29051" y="179546"/>
                  </a:cubicBezTo>
                  <a:lnTo>
                    <a:pt x="86201" y="179546"/>
                  </a:lnTo>
                  <a:cubicBezTo>
                    <a:pt x="87154" y="178594"/>
                    <a:pt x="85249" y="94774"/>
                    <a:pt x="108109" y="71914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7" name="任意多边形: 形状 466">
              <a:extLst>
                <a:ext uri="{FF2B5EF4-FFF2-40B4-BE49-F238E27FC236}">
                  <a16:creationId xmlns="" xmlns:a16="http://schemas.microsoft.com/office/drawing/2014/main" id="{24CF0964-D1A0-478A-BA93-7CDF8F33DE5A}"/>
                </a:ext>
              </a:extLst>
            </p:cNvPr>
            <p:cNvSpPr/>
            <p:nvPr/>
          </p:nvSpPr>
          <p:spPr>
            <a:xfrm>
              <a:off x="5590676" y="3676484"/>
              <a:ext cx="114300" cy="200025"/>
            </a:xfrm>
            <a:custGeom>
              <a:avLst/>
              <a:gdLst>
                <a:gd name="connsiteX0" fmla="*/ 109084 w 114300"/>
                <a:gd name="connsiteY0" fmla="*/ 22073 h 200025"/>
                <a:gd name="connsiteX1" fmla="*/ 62412 w 114300"/>
                <a:gd name="connsiteY1" fmla="*/ 19216 h 200025"/>
                <a:gd name="connsiteX2" fmla="*/ 15739 w 114300"/>
                <a:gd name="connsiteY2" fmla="*/ 97321 h 200025"/>
                <a:gd name="connsiteX3" fmla="*/ 10024 w 114300"/>
                <a:gd name="connsiteY3" fmla="*/ 180188 h 200025"/>
                <a:gd name="connsiteX4" fmla="*/ 30979 w 114300"/>
                <a:gd name="connsiteY4" fmla="*/ 200191 h 200025"/>
                <a:gd name="connsiteX5" fmla="*/ 50982 w 114300"/>
                <a:gd name="connsiteY5" fmla="*/ 186856 h 200025"/>
                <a:gd name="connsiteX6" fmla="*/ 66222 w 114300"/>
                <a:gd name="connsiteY6" fmla="*/ 110656 h 200025"/>
                <a:gd name="connsiteX7" fmla="*/ 109084 w 114300"/>
                <a:gd name="connsiteY7" fmla="*/ 22073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300" h="200025">
                  <a:moveTo>
                    <a:pt x="109084" y="22073"/>
                  </a:moveTo>
                  <a:cubicBezTo>
                    <a:pt x="115752" y="12548"/>
                    <a:pt x="94797" y="-4597"/>
                    <a:pt x="62412" y="19216"/>
                  </a:cubicBezTo>
                  <a:cubicBezTo>
                    <a:pt x="49077" y="28741"/>
                    <a:pt x="27169" y="56363"/>
                    <a:pt x="15739" y="97321"/>
                  </a:cubicBezTo>
                  <a:cubicBezTo>
                    <a:pt x="3357" y="139231"/>
                    <a:pt x="7167" y="167806"/>
                    <a:pt x="10024" y="180188"/>
                  </a:cubicBezTo>
                  <a:cubicBezTo>
                    <a:pt x="11929" y="190666"/>
                    <a:pt x="21454" y="198286"/>
                    <a:pt x="30979" y="200191"/>
                  </a:cubicBezTo>
                  <a:cubicBezTo>
                    <a:pt x="45267" y="202096"/>
                    <a:pt x="49077" y="193523"/>
                    <a:pt x="50982" y="186856"/>
                  </a:cubicBezTo>
                  <a:cubicBezTo>
                    <a:pt x="54792" y="174473"/>
                    <a:pt x="55744" y="143041"/>
                    <a:pt x="66222" y="110656"/>
                  </a:cubicBezTo>
                  <a:cubicBezTo>
                    <a:pt x="78604" y="68746"/>
                    <a:pt x="98607" y="36361"/>
                    <a:pt x="109084" y="22073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8" name="任意多边形: 形状 467">
              <a:extLst>
                <a:ext uri="{FF2B5EF4-FFF2-40B4-BE49-F238E27FC236}">
                  <a16:creationId xmlns="" xmlns:a16="http://schemas.microsoft.com/office/drawing/2014/main" id="{D2FBC1DE-2F22-4703-B18A-09E5A8E0B257}"/>
                </a:ext>
              </a:extLst>
            </p:cNvPr>
            <p:cNvSpPr/>
            <p:nvPr/>
          </p:nvSpPr>
          <p:spPr>
            <a:xfrm>
              <a:off x="5536157" y="3593728"/>
              <a:ext cx="133350" cy="200025"/>
            </a:xfrm>
            <a:custGeom>
              <a:avLst/>
              <a:gdLst>
                <a:gd name="connsiteX0" fmla="*/ 131218 w 133350"/>
                <a:gd name="connsiteY0" fmla="*/ 24820 h 200025"/>
                <a:gd name="connsiteX1" fmla="*/ 84545 w 133350"/>
                <a:gd name="connsiteY1" fmla="*/ 15295 h 200025"/>
                <a:gd name="connsiteX2" fmla="*/ 25490 w 133350"/>
                <a:gd name="connsiteY2" fmla="*/ 88637 h 200025"/>
                <a:gd name="connsiteX3" fmla="*/ 7393 w 133350"/>
                <a:gd name="connsiteY3" fmla="*/ 172457 h 200025"/>
                <a:gd name="connsiteX4" fmla="*/ 25490 w 133350"/>
                <a:gd name="connsiteY4" fmla="*/ 195317 h 200025"/>
                <a:gd name="connsiteX5" fmla="*/ 47398 w 133350"/>
                <a:gd name="connsiteY5" fmla="*/ 184840 h 200025"/>
                <a:gd name="connsiteX6" fmla="*/ 74068 w 133350"/>
                <a:gd name="connsiteY6" fmla="*/ 108640 h 200025"/>
                <a:gd name="connsiteX7" fmla="*/ 131218 w 133350"/>
                <a:gd name="connsiteY7" fmla="*/ 2482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200025">
                  <a:moveTo>
                    <a:pt x="131218" y="24820"/>
                  </a:moveTo>
                  <a:cubicBezTo>
                    <a:pt x="139790" y="15295"/>
                    <a:pt x="120740" y="-3755"/>
                    <a:pt x="84545" y="15295"/>
                  </a:cubicBezTo>
                  <a:cubicBezTo>
                    <a:pt x="69305" y="22915"/>
                    <a:pt x="43588" y="48632"/>
                    <a:pt x="25490" y="88637"/>
                  </a:cubicBezTo>
                  <a:cubicBezTo>
                    <a:pt x="7393" y="129595"/>
                    <a:pt x="6440" y="159122"/>
                    <a:pt x="7393" y="172457"/>
                  </a:cubicBezTo>
                  <a:cubicBezTo>
                    <a:pt x="8345" y="183887"/>
                    <a:pt x="16918" y="192460"/>
                    <a:pt x="25490" y="195317"/>
                  </a:cubicBezTo>
                  <a:cubicBezTo>
                    <a:pt x="39778" y="200080"/>
                    <a:pt x="44540" y="190555"/>
                    <a:pt x="47398" y="184840"/>
                  </a:cubicBezTo>
                  <a:cubicBezTo>
                    <a:pt x="53113" y="173410"/>
                    <a:pt x="58828" y="141025"/>
                    <a:pt x="74068" y="108640"/>
                  </a:cubicBezTo>
                  <a:cubicBezTo>
                    <a:pt x="93118" y="68635"/>
                    <a:pt x="118835" y="38155"/>
                    <a:pt x="131218" y="24820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69" name="任意多边形: 形状 468">
              <a:extLst>
                <a:ext uri="{FF2B5EF4-FFF2-40B4-BE49-F238E27FC236}">
                  <a16:creationId xmlns="" xmlns:a16="http://schemas.microsoft.com/office/drawing/2014/main" id="{4589E2A8-F43D-428E-B6D3-9926223F470C}"/>
                </a:ext>
              </a:extLst>
            </p:cNvPr>
            <p:cNvSpPr/>
            <p:nvPr/>
          </p:nvSpPr>
          <p:spPr>
            <a:xfrm>
              <a:off x="5491548" y="3507743"/>
              <a:ext cx="152400" cy="190500"/>
            </a:xfrm>
            <a:custGeom>
              <a:avLst/>
              <a:gdLst>
                <a:gd name="connsiteX0" fmla="*/ 152014 w 152400"/>
                <a:gd name="connsiteY0" fmla="*/ 27937 h 190500"/>
                <a:gd name="connsiteX1" fmla="*/ 107247 w 152400"/>
                <a:gd name="connsiteY1" fmla="*/ 11744 h 190500"/>
                <a:gd name="connsiteX2" fmla="*/ 37714 w 152400"/>
                <a:gd name="connsiteY2" fmla="*/ 78419 h 190500"/>
                <a:gd name="connsiteX3" fmla="*/ 7235 w 152400"/>
                <a:gd name="connsiteY3" fmla="*/ 160334 h 190500"/>
                <a:gd name="connsiteX4" fmla="*/ 21522 w 152400"/>
                <a:gd name="connsiteY4" fmla="*/ 186052 h 190500"/>
                <a:gd name="connsiteX5" fmla="*/ 45335 w 152400"/>
                <a:gd name="connsiteY5" fmla="*/ 177479 h 190500"/>
                <a:gd name="connsiteX6" fmla="*/ 83435 w 152400"/>
                <a:gd name="connsiteY6" fmla="*/ 105089 h 190500"/>
                <a:gd name="connsiteX7" fmla="*/ 152014 w 152400"/>
                <a:gd name="connsiteY7" fmla="*/ 27937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400" h="190500">
                  <a:moveTo>
                    <a:pt x="152014" y="27937"/>
                  </a:moveTo>
                  <a:cubicBezTo>
                    <a:pt x="161539" y="20317"/>
                    <a:pt x="146299" y="-2543"/>
                    <a:pt x="107247" y="11744"/>
                  </a:cubicBezTo>
                  <a:cubicBezTo>
                    <a:pt x="91054" y="17459"/>
                    <a:pt x="61527" y="39367"/>
                    <a:pt x="37714" y="78419"/>
                  </a:cubicBezTo>
                  <a:cubicBezTo>
                    <a:pt x="12949" y="117472"/>
                    <a:pt x="8187" y="146999"/>
                    <a:pt x="7235" y="160334"/>
                  </a:cubicBezTo>
                  <a:cubicBezTo>
                    <a:pt x="6282" y="171764"/>
                    <a:pt x="12949" y="182242"/>
                    <a:pt x="21522" y="186052"/>
                  </a:cubicBezTo>
                  <a:cubicBezTo>
                    <a:pt x="34857" y="191767"/>
                    <a:pt x="40572" y="184147"/>
                    <a:pt x="45335" y="177479"/>
                  </a:cubicBezTo>
                  <a:cubicBezTo>
                    <a:pt x="52954" y="167002"/>
                    <a:pt x="63432" y="134617"/>
                    <a:pt x="83435" y="105089"/>
                  </a:cubicBezTo>
                  <a:cubicBezTo>
                    <a:pt x="108199" y="66989"/>
                    <a:pt x="138679" y="39367"/>
                    <a:pt x="152014" y="27937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0" name="任意多边形: 形状 469">
              <a:extLst>
                <a:ext uri="{FF2B5EF4-FFF2-40B4-BE49-F238E27FC236}">
                  <a16:creationId xmlns="" xmlns:a16="http://schemas.microsoft.com/office/drawing/2014/main" id="{8B057B8D-5C85-49FE-9938-440FF519B3DD}"/>
                </a:ext>
              </a:extLst>
            </p:cNvPr>
            <p:cNvSpPr/>
            <p:nvPr/>
          </p:nvSpPr>
          <p:spPr>
            <a:xfrm>
              <a:off x="5459458" y="3417732"/>
              <a:ext cx="180975" cy="180975"/>
            </a:xfrm>
            <a:custGeom>
              <a:avLst/>
              <a:gdLst>
                <a:gd name="connsiteX0" fmla="*/ 171722 w 180975"/>
                <a:gd name="connsiteY0" fmla="*/ 30318 h 180975"/>
                <a:gd name="connsiteX1" fmla="*/ 129812 w 180975"/>
                <a:gd name="connsiteY1" fmla="*/ 9363 h 180975"/>
                <a:gd name="connsiteX2" fmla="*/ 50755 w 180975"/>
                <a:gd name="connsiteY2" fmla="*/ 66513 h 180975"/>
                <a:gd name="connsiteX3" fmla="*/ 7892 w 180975"/>
                <a:gd name="connsiteY3" fmla="*/ 143665 h 180975"/>
                <a:gd name="connsiteX4" fmla="*/ 18370 w 180975"/>
                <a:gd name="connsiteY4" fmla="*/ 171288 h 180975"/>
                <a:gd name="connsiteX5" fmla="*/ 43135 w 180975"/>
                <a:gd name="connsiteY5" fmla="*/ 166525 h 180975"/>
                <a:gd name="connsiteX6" fmla="*/ 91712 w 180975"/>
                <a:gd name="connsiteY6" fmla="*/ 98898 h 180975"/>
                <a:gd name="connsiteX7" fmla="*/ 171722 w 180975"/>
                <a:gd name="connsiteY7" fmla="*/ 30318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75" h="180975">
                  <a:moveTo>
                    <a:pt x="171722" y="30318"/>
                  </a:moveTo>
                  <a:cubicBezTo>
                    <a:pt x="182200" y="23650"/>
                    <a:pt x="170770" y="-162"/>
                    <a:pt x="129812" y="9363"/>
                  </a:cubicBezTo>
                  <a:cubicBezTo>
                    <a:pt x="113620" y="13173"/>
                    <a:pt x="80282" y="31270"/>
                    <a:pt x="50755" y="66513"/>
                  </a:cubicBezTo>
                  <a:cubicBezTo>
                    <a:pt x="20275" y="102708"/>
                    <a:pt x="10750" y="131283"/>
                    <a:pt x="7892" y="143665"/>
                  </a:cubicBezTo>
                  <a:cubicBezTo>
                    <a:pt x="5035" y="155095"/>
                    <a:pt x="10750" y="165573"/>
                    <a:pt x="18370" y="171288"/>
                  </a:cubicBezTo>
                  <a:cubicBezTo>
                    <a:pt x="30752" y="178908"/>
                    <a:pt x="37420" y="171288"/>
                    <a:pt x="43135" y="166525"/>
                  </a:cubicBezTo>
                  <a:cubicBezTo>
                    <a:pt x="52660" y="157000"/>
                    <a:pt x="67900" y="126520"/>
                    <a:pt x="91712" y="98898"/>
                  </a:cubicBezTo>
                  <a:cubicBezTo>
                    <a:pt x="122192" y="63655"/>
                    <a:pt x="156482" y="39843"/>
                    <a:pt x="171722" y="30318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1" name="任意多边形: 形状 470">
              <a:extLst>
                <a:ext uri="{FF2B5EF4-FFF2-40B4-BE49-F238E27FC236}">
                  <a16:creationId xmlns="" xmlns:a16="http://schemas.microsoft.com/office/drawing/2014/main" id="{EFD86ECC-7032-487F-97B4-43C0C7C31619}"/>
                </a:ext>
              </a:extLst>
            </p:cNvPr>
            <p:cNvSpPr/>
            <p:nvPr/>
          </p:nvSpPr>
          <p:spPr>
            <a:xfrm>
              <a:off x="5442866" y="3329067"/>
              <a:ext cx="200025" cy="161925"/>
            </a:xfrm>
            <a:custGeom>
              <a:avLst/>
              <a:gdLst>
                <a:gd name="connsiteX0" fmla="*/ 188314 w 200025"/>
                <a:gd name="connsiteY0" fmla="*/ 34210 h 161925"/>
                <a:gd name="connsiteX1" fmla="*/ 150214 w 200025"/>
                <a:gd name="connsiteY1" fmla="*/ 7540 h 161925"/>
                <a:gd name="connsiteX2" fmla="*/ 63537 w 200025"/>
                <a:gd name="connsiteY2" fmla="*/ 54213 h 161925"/>
                <a:gd name="connsiteX3" fmla="*/ 9244 w 200025"/>
                <a:gd name="connsiteY3" fmla="*/ 124698 h 161925"/>
                <a:gd name="connsiteX4" fmla="*/ 15912 w 200025"/>
                <a:gd name="connsiteY4" fmla="*/ 153273 h 161925"/>
                <a:gd name="connsiteX5" fmla="*/ 40677 w 200025"/>
                <a:gd name="connsiteY5" fmla="*/ 151368 h 161925"/>
                <a:gd name="connsiteX6" fmla="*/ 98779 w 200025"/>
                <a:gd name="connsiteY6" fmla="*/ 91360 h 161925"/>
                <a:gd name="connsiteX7" fmla="*/ 188314 w 200025"/>
                <a:gd name="connsiteY7" fmla="*/ 3421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025" h="161925">
                  <a:moveTo>
                    <a:pt x="188314" y="34210"/>
                  </a:moveTo>
                  <a:cubicBezTo>
                    <a:pt x="199744" y="28495"/>
                    <a:pt x="192124" y="3730"/>
                    <a:pt x="150214" y="7540"/>
                  </a:cubicBezTo>
                  <a:cubicBezTo>
                    <a:pt x="133069" y="9445"/>
                    <a:pt x="97827" y="22780"/>
                    <a:pt x="63537" y="54213"/>
                  </a:cubicBezTo>
                  <a:cubicBezTo>
                    <a:pt x="28294" y="85645"/>
                    <a:pt x="14959" y="112315"/>
                    <a:pt x="9244" y="124698"/>
                  </a:cubicBezTo>
                  <a:cubicBezTo>
                    <a:pt x="4482" y="135175"/>
                    <a:pt x="8292" y="146605"/>
                    <a:pt x="15912" y="153273"/>
                  </a:cubicBezTo>
                  <a:cubicBezTo>
                    <a:pt x="27342" y="162798"/>
                    <a:pt x="34962" y="156130"/>
                    <a:pt x="40677" y="151368"/>
                  </a:cubicBezTo>
                  <a:cubicBezTo>
                    <a:pt x="51154" y="142795"/>
                    <a:pt x="71157" y="115173"/>
                    <a:pt x="98779" y="91360"/>
                  </a:cubicBezTo>
                  <a:cubicBezTo>
                    <a:pt x="134022" y="60880"/>
                    <a:pt x="171169" y="41830"/>
                    <a:pt x="188314" y="34210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2" name="任意多边形: 形状 471">
              <a:extLst>
                <a:ext uri="{FF2B5EF4-FFF2-40B4-BE49-F238E27FC236}">
                  <a16:creationId xmlns="" xmlns:a16="http://schemas.microsoft.com/office/drawing/2014/main" id="{811075D8-B623-4C2B-9211-5FE4AC57CB1E}"/>
                </a:ext>
              </a:extLst>
            </p:cNvPr>
            <p:cNvSpPr/>
            <p:nvPr/>
          </p:nvSpPr>
          <p:spPr>
            <a:xfrm>
              <a:off x="5442166" y="3242786"/>
              <a:ext cx="209550" cy="142875"/>
            </a:xfrm>
            <a:custGeom>
              <a:avLst/>
              <a:gdLst>
                <a:gd name="connsiteX0" fmla="*/ 197586 w 209550"/>
                <a:gd name="connsiteY0" fmla="*/ 36671 h 142875"/>
                <a:gd name="connsiteX1" fmla="*/ 165201 w 209550"/>
                <a:gd name="connsiteY1" fmla="*/ 7144 h 142875"/>
                <a:gd name="connsiteX2" fmla="*/ 73761 w 209550"/>
                <a:gd name="connsiteY2" fmla="*/ 41434 h 142875"/>
                <a:gd name="connsiteX3" fmla="*/ 10896 w 209550"/>
                <a:gd name="connsiteY3" fmla="*/ 102394 h 142875"/>
                <a:gd name="connsiteX4" fmla="*/ 12801 w 209550"/>
                <a:gd name="connsiteY4" fmla="*/ 130016 h 142875"/>
                <a:gd name="connsiteX5" fmla="*/ 37566 w 209550"/>
                <a:gd name="connsiteY5" fmla="*/ 130969 h 142875"/>
                <a:gd name="connsiteX6" fmla="*/ 103289 w 209550"/>
                <a:gd name="connsiteY6" fmla="*/ 80486 h 142875"/>
                <a:gd name="connsiteX7" fmla="*/ 197586 w 209550"/>
                <a:gd name="connsiteY7" fmla="*/ 3667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550" h="142875">
                  <a:moveTo>
                    <a:pt x="197586" y="36671"/>
                  </a:moveTo>
                  <a:cubicBezTo>
                    <a:pt x="209969" y="32861"/>
                    <a:pt x="206159" y="8096"/>
                    <a:pt x="165201" y="7144"/>
                  </a:cubicBezTo>
                  <a:cubicBezTo>
                    <a:pt x="149009" y="7144"/>
                    <a:pt x="112814" y="15716"/>
                    <a:pt x="73761" y="41434"/>
                  </a:cubicBezTo>
                  <a:cubicBezTo>
                    <a:pt x="34709" y="67151"/>
                    <a:pt x="17564" y="91916"/>
                    <a:pt x="10896" y="102394"/>
                  </a:cubicBezTo>
                  <a:cubicBezTo>
                    <a:pt x="5181" y="111919"/>
                    <a:pt x="6134" y="123349"/>
                    <a:pt x="12801" y="130016"/>
                  </a:cubicBezTo>
                  <a:cubicBezTo>
                    <a:pt x="22326" y="140494"/>
                    <a:pt x="30899" y="134779"/>
                    <a:pt x="37566" y="130969"/>
                  </a:cubicBezTo>
                  <a:cubicBezTo>
                    <a:pt x="48996" y="124301"/>
                    <a:pt x="72809" y="99536"/>
                    <a:pt x="103289" y="80486"/>
                  </a:cubicBezTo>
                  <a:cubicBezTo>
                    <a:pt x="140436" y="55721"/>
                    <a:pt x="179489" y="42386"/>
                    <a:pt x="197586" y="36671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3" name="任意多边形: 形状 472">
              <a:extLst>
                <a:ext uri="{FF2B5EF4-FFF2-40B4-BE49-F238E27FC236}">
                  <a16:creationId xmlns="" xmlns:a16="http://schemas.microsoft.com/office/drawing/2014/main" id="{20D9334D-18C2-4129-A8F5-A286BDC0C208}"/>
                </a:ext>
              </a:extLst>
            </p:cNvPr>
            <p:cNvSpPr/>
            <p:nvPr/>
          </p:nvSpPr>
          <p:spPr>
            <a:xfrm>
              <a:off x="5453119" y="3161384"/>
              <a:ext cx="219075" cy="114300"/>
            </a:xfrm>
            <a:custGeom>
              <a:avLst/>
              <a:gdLst>
                <a:gd name="connsiteX0" fmla="*/ 204731 w 219075"/>
                <a:gd name="connsiteY0" fmla="*/ 39016 h 114300"/>
                <a:gd name="connsiteX1" fmla="*/ 177108 w 219075"/>
                <a:gd name="connsiteY1" fmla="*/ 7583 h 114300"/>
                <a:gd name="connsiteX2" fmla="*/ 83763 w 219075"/>
                <a:gd name="connsiteY2" fmla="*/ 28538 h 114300"/>
                <a:gd name="connsiteX3" fmla="*/ 13278 w 219075"/>
                <a:gd name="connsiteY3" fmla="*/ 79021 h 114300"/>
                <a:gd name="connsiteX4" fmla="*/ 10421 w 219075"/>
                <a:gd name="connsiteY4" fmla="*/ 105691 h 114300"/>
                <a:gd name="connsiteX5" fmla="*/ 34233 w 219075"/>
                <a:gd name="connsiteY5" fmla="*/ 109501 h 114300"/>
                <a:gd name="connsiteX6" fmla="*/ 105671 w 219075"/>
                <a:gd name="connsiteY6" fmla="*/ 69496 h 114300"/>
                <a:gd name="connsiteX7" fmla="*/ 204731 w 219075"/>
                <a:gd name="connsiteY7" fmla="*/ 3901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075" h="114300">
                  <a:moveTo>
                    <a:pt x="204731" y="39016"/>
                  </a:moveTo>
                  <a:cubicBezTo>
                    <a:pt x="217113" y="37111"/>
                    <a:pt x="217113" y="13298"/>
                    <a:pt x="177108" y="7583"/>
                  </a:cubicBezTo>
                  <a:cubicBezTo>
                    <a:pt x="160916" y="5678"/>
                    <a:pt x="124721" y="9488"/>
                    <a:pt x="83763" y="28538"/>
                  </a:cubicBezTo>
                  <a:cubicBezTo>
                    <a:pt x="41853" y="48541"/>
                    <a:pt x="21851" y="69496"/>
                    <a:pt x="13278" y="79021"/>
                  </a:cubicBezTo>
                  <a:cubicBezTo>
                    <a:pt x="5658" y="87593"/>
                    <a:pt x="5658" y="98071"/>
                    <a:pt x="10421" y="105691"/>
                  </a:cubicBezTo>
                  <a:cubicBezTo>
                    <a:pt x="18041" y="116168"/>
                    <a:pt x="27566" y="112358"/>
                    <a:pt x="34233" y="109501"/>
                  </a:cubicBezTo>
                  <a:cubicBezTo>
                    <a:pt x="46616" y="104738"/>
                    <a:pt x="73286" y="83783"/>
                    <a:pt x="105671" y="69496"/>
                  </a:cubicBezTo>
                  <a:cubicBezTo>
                    <a:pt x="147581" y="50446"/>
                    <a:pt x="186633" y="42826"/>
                    <a:pt x="204731" y="39016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4" name="任意多边形: 形状 473">
              <a:extLst>
                <a:ext uri="{FF2B5EF4-FFF2-40B4-BE49-F238E27FC236}">
                  <a16:creationId xmlns="" xmlns:a16="http://schemas.microsoft.com/office/drawing/2014/main" id="{E10FD34D-3A4A-4708-80EA-89E7A17FFA5B}"/>
                </a:ext>
              </a:extLst>
            </p:cNvPr>
            <p:cNvSpPr/>
            <p:nvPr/>
          </p:nvSpPr>
          <p:spPr>
            <a:xfrm>
              <a:off x="5478304" y="3085337"/>
              <a:ext cx="209550" cy="95250"/>
            </a:xfrm>
            <a:custGeom>
              <a:avLst/>
              <a:gdLst>
                <a:gd name="connsiteX0" fmla="*/ 199549 w 209550"/>
                <a:gd name="connsiteY0" fmla="*/ 41721 h 95250"/>
                <a:gd name="connsiteX1" fmla="*/ 177641 w 209550"/>
                <a:gd name="connsiteY1" fmla="*/ 9336 h 95250"/>
                <a:gd name="connsiteX2" fmla="*/ 87154 w 209550"/>
                <a:gd name="connsiteY2" fmla="*/ 18861 h 95250"/>
                <a:gd name="connsiteX3" fmla="*/ 14764 w 209550"/>
                <a:gd name="connsiteY3" fmla="*/ 57913 h 95250"/>
                <a:gd name="connsiteX4" fmla="*/ 9049 w 209550"/>
                <a:gd name="connsiteY4" fmla="*/ 81726 h 95250"/>
                <a:gd name="connsiteX5" fmla="*/ 30956 w 209550"/>
                <a:gd name="connsiteY5" fmla="*/ 87441 h 95250"/>
                <a:gd name="connsiteX6" fmla="*/ 103346 w 209550"/>
                <a:gd name="connsiteY6" fmla="*/ 57913 h 95250"/>
                <a:gd name="connsiteX7" fmla="*/ 199549 w 209550"/>
                <a:gd name="connsiteY7" fmla="*/ 4172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550" h="95250">
                  <a:moveTo>
                    <a:pt x="199549" y="41721"/>
                  </a:moveTo>
                  <a:cubicBezTo>
                    <a:pt x="210979" y="40768"/>
                    <a:pt x="213836" y="18861"/>
                    <a:pt x="177641" y="9336"/>
                  </a:cubicBezTo>
                  <a:cubicBezTo>
                    <a:pt x="162401" y="5526"/>
                    <a:pt x="128111" y="5526"/>
                    <a:pt x="87154" y="18861"/>
                  </a:cubicBezTo>
                  <a:cubicBezTo>
                    <a:pt x="45244" y="32196"/>
                    <a:pt x="23336" y="50293"/>
                    <a:pt x="14764" y="57913"/>
                  </a:cubicBezTo>
                  <a:cubicBezTo>
                    <a:pt x="7144" y="64581"/>
                    <a:pt x="5239" y="75058"/>
                    <a:pt x="9049" y="81726"/>
                  </a:cubicBezTo>
                  <a:cubicBezTo>
                    <a:pt x="14764" y="92203"/>
                    <a:pt x="24289" y="89346"/>
                    <a:pt x="30956" y="87441"/>
                  </a:cubicBezTo>
                  <a:cubicBezTo>
                    <a:pt x="43339" y="83631"/>
                    <a:pt x="70961" y="68391"/>
                    <a:pt x="103346" y="57913"/>
                  </a:cubicBezTo>
                  <a:cubicBezTo>
                    <a:pt x="144304" y="46483"/>
                    <a:pt x="182404" y="42673"/>
                    <a:pt x="199549" y="41721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5" name="任意多边形: 形状 474">
              <a:extLst>
                <a:ext uri="{FF2B5EF4-FFF2-40B4-BE49-F238E27FC236}">
                  <a16:creationId xmlns="" xmlns:a16="http://schemas.microsoft.com/office/drawing/2014/main" id="{75D51B73-5C9F-4112-8546-0E4114DDBF97}"/>
                </a:ext>
              </a:extLst>
            </p:cNvPr>
            <p:cNvSpPr/>
            <p:nvPr/>
          </p:nvSpPr>
          <p:spPr>
            <a:xfrm>
              <a:off x="5513260" y="3016304"/>
              <a:ext cx="200025" cy="76200"/>
            </a:xfrm>
            <a:custGeom>
              <a:avLst/>
              <a:gdLst>
                <a:gd name="connsiteX0" fmla="*/ 192215 w 200025"/>
                <a:gd name="connsiteY0" fmla="*/ 42173 h 76200"/>
                <a:gd name="connsiteX1" fmla="*/ 175070 w 200025"/>
                <a:gd name="connsiteY1" fmla="*/ 11693 h 76200"/>
                <a:gd name="connsiteX2" fmla="*/ 88392 w 200025"/>
                <a:gd name="connsiteY2" fmla="*/ 12646 h 76200"/>
                <a:gd name="connsiteX3" fmla="*/ 16002 w 200025"/>
                <a:gd name="connsiteY3" fmla="*/ 41221 h 76200"/>
                <a:gd name="connsiteX4" fmla="*/ 8382 w 200025"/>
                <a:gd name="connsiteY4" fmla="*/ 62176 h 76200"/>
                <a:gd name="connsiteX5" fmla="*/ 28385 w 200025"/>
                <a:gd name="connsiteY5" fmla="*/ 69796 h 76200"/>
                <a:gd name="connsiteX6" fmla="*/ 99822 w 200025"/>
                <a:gd name="connsiteY6" fmla="*/ 49793 h 76200"/>
                <a:gd name="connsiteX7" fmla="*/ 192215 w 200025"/>
                <a:gd name="connsiteY7" fmla="*/ 42173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025" h="76200">
                  <a:moveTo>
                    <a:pt x="192215" y="42173"/>
                  </a:moveTo>
                  <a:cubicBezTo>
                    <a:pt x="203645" y="42173"/>
                    <a:pt x="208407" y="23123"/>
                    <a:pt x="175070" y="11693"/>
                  </a:cubicBezTo>
                  <a:cubicBezTo>
                    <a:pt x="161735" y="6931"/>
                    <a:pt x="128397" y="4073"/>
                    <a:pt x="88392" y="12646"/>
                  </a:cubicBezTo>
                  <a:cubicBezTo>
                    <a:pt x="47435" y="21218"/>
                    <a:pt x="25527" y="34553"/>
                    <a:pt x="16002" y="41221"/>
                  </a:cubicBezTo>
                  <a:cubicBezTo>
                    <a:pt x="7430" y="46936"/>
                    <a:pt x="5525" y="55508"/>
                    <a:pt x="8382" y="62176"/>
                  </a:cubicBezTo>
                  <a:cubicBezTo>
                    <a:pt x="13145" y="72653"/>
                    <a:pt x="21717" y="70748"/>
                    <a:pt x="28385" y="69796"/>
                  </a:cubicBezTo>
                  <a:cubicBezTo>
                    <a:pt x="40767" y="67891"/>
                    <a:pt x="67437" y="55508"/>
                    <a:pt x="99822" y="49793"/>
                  </a:cubicBezTo>
                  <a:cubicBezTo>
                    <a:pt x="138875" y="41221"/>
                    <a:pt x="176022" y="41221"/>
                    <a:pt x="192215" y="42173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6" name="任意多边形: 形状 475">
              <a:extLst>
                <a:ext uri="{FF2B5EF4-FFF2-40B4-BE49-F238E27FC236}">
                  <a16:creationId xmlns="" xmlns:a16="http://schemas.microsoft.com/office/drawing/2014/main" id="{4BBDB09B-31A1-461B-A281-431CE8B610AD}"/>
                </a:ext>
              </a:extLst>
            </p:cNvPr>
            <p:cNvSpPr/>
            <p:nvPr/>
          </p:nvSpPr>
          <p:spPr>
            <a:xfrm>
              <a:off x="5554508" y="2951452"/>
              <a:ext cx="190500" cy="57150"/>
            </a:xfrm>
            <a:custGeom>
              <a:avLst/>
              <a:gdLst>
                <a:gd name="connsiteX0" fmla="*/ 179543 w 190500"/>
                <a:gd name="connsiteY0" fmla="*/ 46065 h 57150"/>
                <a:gd name="connsiteX1" fmla="*/ 166207 w 190500"/>
                <a:gd name="connsiteY1" fmla="*/ 15585 h 57150"/>
                <a:gd name="connsiteX2" fmla="*/ 86197 w 190500"/>
                <a:gd name="connsiteY2" fmla="*/ 8918 h 57150"/>
                <a:gd name="connsiteX3" fmla="*/ 16665 w 190500"/>
                <a:gd name="connsiteY3" fmla="*/ 29873 h 57150"/>
                <a:gd name="connsiteX4" fmla="*/ 8092 w 190500"/>
                <a:gd name="connsiteY4" fmla="*/ 48923 h 57150"/>
                <a:gd name="connsiteX5" fmla="*/ 26190 w 190500"/>
                <a:gd name="connsiteY5" fmla="*/ 57495 h 57150"/>
                <a:gd name="connsiteX6" fmla="*/ 93818 w 190500"/>
                <a:gd name="connsiteY6" fmla="*/ 44160 h 57150"/>
                <a:gd name="connsiteX7" fmla="*/ 179543 w 190500"/>
                <a:gd name="connsiteY7" fmla="*/ 4606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57150">
                  <a:moveTo>
                    <a:pt x="179543" y="46065"/>
                  </a:moveTo>
                  <a:cubicBezTo>
                    <a:pt x="190020" y="47018"/>
                    <a:pt x="195735" y="29873"/>
                    <a:pt x="166207" y="15585"/>
                  </a:cubicBezTo>
                  <a:cubicBezTo>
                    <a:pt x="153825" y="9870"/>
                    <a:pt x="124297" y="4155"/>
                    <a:pt x="86197" y="8918"/>
                  </a:cubicBezTo>
                  <a:cubicBezTo>
                    <a:pt x="48097" y="13680"/>
                    <a:pt x="26190" y="24158"/>
                    <a:pt x="16665" y="29873"/>
                  </a:cubicBezTo>
                  <a:cubicBezTo>
                    <a:pt x="9045" y="34635"/>
                    <a:pt x="5235" y="42255"/>
                    <a:pt x="8092" y="48923"/>
                  </a:cubicBezTo>
                  <a:cubicBezTo>
                    <a:pt x="10950" y="58448"/>
                    <a:pt x="19522" y="58448"/>
                    <a:pt x="26190" y="57495"/>
                  </a:cubicBezTo>
                  <a:cubicBezTo>
                    <a:pt x="37620" y="56543"/>
                    <a:pt x="63338" y="47970"/>
                    <a:pt x="93818" y="44160"/>
                  </a:cubicBezTo>
                  <a:cubicBezTo>
                    <a:pt x="130013" y="40350"/>
                    <a:pt x="164303" y="44160"/>
                    <a:pt x="179543" y="46065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7" name="任意多边形: 形状 476">
              <a:extLst>
                <a:ext uri="{FF2B5EF4-FFF2-40B4-BE49-F238E27FC236}">
                  <a16:creationId xmlns="" xmlns:a16="http://schemas.microsoft.com/office/drawing/2014/main" id="{B5B80393-6361-4149-8A48-143F55EE7945}"/>
                </a:ext>
              </a:extLst>
            </p:cNvPr>
            <p:cNvSpPr/>
            <p:nvPr/>
          </p:nvSpPr>
          <p:spPr>
            <a:xfrm>
              <a:off x="5600999" y="2895042"/>
              <a:ext cx="171450" cy="47625"/>
            </a:xfrm>
            <a:custGeom>
              <a:avLst/>
              <a:gdLst>
                <a:gd name="connsiteX0" fmla="*/ 161626 w 171450"/>
                <a:gd name="connsiteY0" fmla="*/ 48183 h 47625"/>
                <a:gd name="connsiteX1" fmla="*/ 152101 w 171450"/>
                <a:gd name="connsiteY1" fmla="*/ 19608 h 47625"/>
                <a:gd name="connsiteX2" fmla="*/ 80663 w 171450"/>
                <a:gd name="connsiteY2" fmla="*/ 7225 h 47625"/>
                <a:gd name="connsiteX3" fmla="*/ 16846 w 171450"/>
                <a:gd name="connsiteY3" fmla="*/ 20560 h 47625"/>
                <a:gd name="connsiteX4" fmla="*/ 7321 w 171450"/>
                <a:gd name="connsiteY4" fmla="*/ 36753 h 47625"/>
                <a:gd name="connsiteX5" fmla="*/ 22561 w 171450"/>
                <a:gd name="connsiteY5" fmla="*/ 46278 h 47625"/>
                <a:gd name="connsiteX6" fmla="*/ 83521 w 171450"/>
                <a:gd name="connsiteY6" fmla="*/ 39610 h 47625"/>
                <a:gd name="connsiteX7" fmla="*/ 161626 w 171450"/>
                <a:gd name="connsiteY7" fmla="*/ 4818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50" h="47625">
                  <a:moveTo>
                    <a:pt x="161626" y="48183"/>
                  </a:moveTo>
                  <a:cubicBezTo>
                    <a:pt x="171151" y="50088"/>
                    <a:pt x="177818" y="34848"/>
                    <a:pt x="152101" y="19608"/>
                  </a:cubicBezTo>
                  <a:cubicBezTo>
                    <a:pt x="141623" y="13893"/>
                    <a:pt x="114953" y="6273"/>
                    <a:pt x="80663" y="7225"/>
                  </a:cubicBezTo>
                  <a:cubicBezTo>
                    <a:pt x="45421" y="8178"/>
                    <a:pt x="25418" y="16750"/>
                    <a:pt x="16846" y="20560"/>
                  </a:cubicBezTo>
                  <a:cubicBezTo>
                    <a:pt x="9226" y="24370"/>
                    <a:pt x="6368" y="31038"/>
                    <a:pt x="7321" y="36753"/>
                  </a:cubicBezTo>
                  <a:cubicBezTo>
                    <a:pt x="9226" y="45325"/>
                    <a:pt x="16846" y="46278"/>
                    <a:pt x="22561" y="46278"/>
                  </a:cubicBezTo>
                  <a:cubicBezTo>
                    <a:pt x="33038" y="46278"/>
                    <a:pt x="56851" y="40563"/>
                    <a:pt x="83521" y="39610"/>
                  </a:cubicBezTo>
                  <a:cubicBezTo>
                    <a:pt x="117811" y="39610"/>
                    <a:pt x="148291" y="45325"/>
                    <a:pt x="161626" y="48183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8" name="任意多边形: 形状 477">
              <a:extLst>
                <a:ext uri="{FF2B5EF4-FFF2-40B4-BE49-F238E27FC236}">
                  <a16:creationId xmlns="" xmlns:a16="http://schemas.microsoft.com/office/drawing/2014/main" id="{A7C1FBCB-0E22-40E3-81D2-603712CCACB2}"/>
                </a:ext>
              </a:extLst>
            </p:cNvPr>
            <p:cNvSpPr/>
            <p:nvPr/>
          </p:nvSpPr>
          <p:spPr>
            <a:xfrm>
              <a:off x="5647704" y="2845257"/>
              <a:ext cx="152400" cy="57150"/>
            </a:xfrm>
            <a:custGeom>
              <a:avLst/>
              <a:gdLst>
                <a:gd name="connsiteX0" fmla="*/ 141591 w 152400"/>
                <a:gd name="connsiteY0" fmla="*/ 52248 h 57150"/>
                <a:gd name="connsiteX1" fmla="*/ 135876 w 152400"/>
                <a:gd name="connsiteY1" fmla="*/ 24626 h 57150"/>
                <a:gd name="connsiteX2" fmla="*/ 73964 w 152400"/>
                <a:gd name="connsiteY2" fmla="*/ 7481 h 57150"/>
                <a:gd name="connsiteX3" fmla="*/ 16814 w 152400"/>
                <a:gd name="connsiteY3" fmla="*/ 15101 h 57150"/>
                <a:gd name="connsiteX4" fmla="*/ 7289 w 152400"/>
                <a:gd name="connsiteY4" fmla="*/ 29388 h 57150"/>
                <a:gd name="connsiteX5" fmla="*/ 19671 w 152400"/>
                <a:gd name="connsiteY5" fmla="*/ 38913 h 57150"/>
                <a:gd name="connsiteX6" fmla="*/ 73964 w 152400"/>
                <a:gd name="connsiteY6" fmla="*/ 37961 h 57150"/>
                <a:gd name="connsiteX7" fmla="*/ 141591 w 152400"/>
                <a:gd name="connsiteY7" fmla="*/ 5224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400" h="57150">
                  <a:moveTo>
                    <a:pt x="141591" y="52248"/>
                  </a:moveTo>
                  <a:cubicBezTo>
                    <a:pt x="149211" y="55106"/>
                    <a:pt x="156831" y="40818"/>
                    <a:pt x="135876" y="24626"/>
                  </a:cubicBezTo>
                  <a:cubicBezTo>
                    <a:pt x="127304" y="17958"/>
                    <a:pt x="104444" y="9386"/>
                    <a:pt x="73964" y="7481"/>
                  </a:cubicBezTo>
                  <a:cubicBezTo>
                    <a:pt x="43484" y="5576"/>
                    <a:pt x="24434" y="12243"/>
                    <a:pt x="16814" y="15101"/>
                  </a:cubicBezTo>
                  <a:cubicBezTo>
                    <a:pt x="10146" y="17958"/>
                    <a:pt x="6336" y="24626"/>
                    <a:pt x="7289" y="29388"/>
                  </a:cubicBezTo>
                  <a:cubicBezTo>
                    <a:pt x="8241" y="37961"/>
                    <a:pt x="14909" y="38913"/>
                    <a:pt x="19671" y="38913"/>
                  </a:cubicBezTo>
                  <a:cubicBezTo>
                    <a:pt x="28244" y="39866"/>
                    <a:pt x="50151" y="36056"/>
                    <a:pt x="73964" y="37961"/>
                  </a:cubicBezTo>
                  <a:cubicBezTo>
                    <a:pt x="104444" y="40818"/>
                    <a:pt x="130161" y="48438"/>
                    <a:pt x="141591" y="52248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79" name="任意多边形: 形状 478">
              <a:extLst>
                <a:ext uri="{FF2B5EF4-FFF2-40B4-BE49-F238E27FC236}">
                  <a16:creationId xmlns="" xmlns:a16="http://schemas.microsoft.com/office/drawing/2014/main" id="{760404B3-EFC7-4FD5-8CEE-0D2DF8F8DB32}"/>
                </a:ext>
              </a:extLst>
            </p:cNvPr>
            <p:cNvSpPr/>
            <p:nvPr/>
          </p:nvSpPr>
          <p:spPr>
            <a:xfrm>
              <a:off x="5696426" y="2803200"/>
              <a:ext cx="123825" cy="57150"/>
            </a:xfrm>
            <a:custGeom>
              <a:avLst/>
              <a:gdLst>
                <a:gd name="connsiteX0" fmla="*/ 118586 w 123825"/>
                <a:gd name="connsiteY0" fmla="*/ 53348 h 57150"/>
                <a:gd name="connsiteX1" fmla="*/ 115729 w 123825"/>
                <a:gd name="connsiteY1" fmla="*/ 27630 h 57150"/>
                <a:gd name="connsiteX2" fmla="*/ 65246 w 123825"/>
                <a:gd name="connsiteY2" fmla="*/ 8580 h 57150"/>
                <a:gd name="connsiteX3" fmla="*/ 16669 w 123825"/>
                <a:gd name="connsiteY3" fmla="*/ 11438 h 57150"/>
                <a:gd name="connsiteX4" fmla="*/ 7144 w 123825"/>
                <a:gd name="connsiteY4" fmla="*/ 24773 h 57150"/>
                <a:gd name="connsiteX5" fmla="*/ 16669 w 123825"/>
                <a:gd name="connsiteY5" fmla="*/ 34298 h 57150"/>
                <a:gd name="connsiteX6" fmla="*/ 63341 w 123825"/>
                <a:gd name="connsiteY6" fmla="*/ 36203 h 57150"/>
                <a:gd name="connsiteX7" fmla="*/ 118586 w 123825"/>
                <a:gd name="connsiteY7" fmla="*/ 5334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825" h="57150">
                  <a:moveTo>
                    <a:pt x="118586" y="53348"/>
                  </a:moveTo>
                  <a:cubicBezTo>
                    <a:pt x="125254" y="56205"/>
                    <a:pt x="132874" y="43823"/>
                    <a:pt x="115729" y="27630"/>
                  </a:cubicBezTo>
                  <a:cubicBezTo>
                    <a:pt x="109061" y="20963"/>
                    <a:pt x="90964" y="11438"/>
                    <a:pt x="65246" y="8580"/>
                  </a:cubicBezTo>
                  <a:cubicBezTo>
                    <a:pt x="39529" y="4770"/>
                    <a:pt x="23336" y="9533"/>
                    <a:pt x="16669" y="11438"/>
                  </a:cubicBezTo>
                  <a:cubicBezTo>
                    <a:pt x="10954" y="13343"/>
                    <a:pt x="7144" y="19058"/>
                    <a:pt x="7144" y="24773"/>
                  </a:cubicBezTo>
                  <a:cubicBezTo>
                    <a:pt x="7144" y="32393"/>
                    <a:pt x="12859" y="34298"/>
                    <a:pt x="16669" y="34298"/>
                  </a:cubicBezTo>
                  <a:cubicBezTo>
                    <a:pt x="24289" y="35250"/>
                    <a:pt x="43339" y="33345"/>
                    <a:pt x="63341" y="36203"/>
                  </a:cubicBezTo>
                  <a:cubicBezTo>
                    <a:pt x="88106" y="40965"/>
                    <a:pt x="110014" y="49538"/>
                    <a:pt x="118586" y="53348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0" name="任意多边形: 形状 479">
              <a:extLst>
                <a:ext uri="{FF2B5EF4-FFF2-40B4-BE49-F238E27FC236}">
                  <a16:creationId xmlns="" xmlns:a16="http://schemas.microsoft.com/office/drawing/2014/main" id="{9D710279-B979-4CF3-AB6C-8C6C98EE67B0}"/>
                </a:ext>
              </a:extLst>
            </p:cNvPr>
            <p:cNvSpPr/>
            <p:nvPr/>
          </p:nvSpPr>
          <p:spPr>
            <a:xfrm>
              <a:off x="5742975" y="2766787"/>
              <a:ext cx="104775" cy="57150"/>
            </a:xfrm>
            <a:custGeom>
              <a:avLst/>
              <a:gdLst>
                <a:gd name="connsiteX0" fmla="*/ 97754 w 104775"/>
                <a:gd name="connsiteY0" fmla="*/ 54518 h 57150"/>
                <a:gd name="connsiteX1" fmla="*/ 97754 w 104775"/>
                <a:gd name="connsiteY1" fmla="*/ 30705 h 57150"/>
                <a:gd name="connsiteX2" fmla="*/ 57750 w 104775"/>
                <a:gd name="connsiteY2" fmla="*/ 9750 h 57150"/>
                <a:gd name="connsiteX3" fmla="*/ 16792 w 104775"/>
                <a:gd name="connsiteY3" fmla="*/ 9750 h 57150"/>
                <a:gd name="connsiteX4" fmla="*/ 7267 w 104775"/>
                <a:gd name="connsiteY4" fmla="*/ 21180 h 57150"/>
                <a:gd name="connsiteX5" fmla="*/ 14887 w 104775"/>
                <a:gd name="connsiteY5" fmla="*/ 30705 h 57150"/>
                <a:gd name="connsiteX6" fmla="*/ 52987 w 104775"/>
                <a:gd name="connsiteY6" fmla="*/ 35468 h 57150"/>
                <a:gd name="connsiteX7" fmla="*/ 97754 w 104775"/>
                <a:gd name="connsiteY7" fmla="*/ 5451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775" h="57150">
                  <a:moveTo>
                    <a:pt x="97754" y="54518"/>
                  </a:moveTo>
                  <a:cubicBezTo>
                    <a:pt x="102517" y="57375"/>
                    <a:pt x="110137" y="46898"/>
                    <a:pt x="97754" y="30705"/>
                  </a:cubicBezTo>
                  <a:cubicBezTo>
                    <a:pt x="92992" y="24038"/>
                    <a:pt x="78704" y="14513"/>
                    <a:pt x="57750" y="9750"/>
                  </a:cubicBezTo>
                  <a:cubicBezTo>
                    <a:pt x="36795" y="4988"/>
                    <a:pt x="22507" y="7845"/>
                    <a:pt x="16792" y="9750"/>
                  </a:cubicBezTo>
                  <a:cubicBezTo>
                    <a:pt x="11077" y="11655"/>
                    <a:pt x="8220" y="16418"/>
                    <a:pt x="7267" y="21180"/>
                  </a:cubicBezTo>
                  <a:cubicBezTo>
                    <a:pt x="6314" y="28800"/>
                    <a:pt x="11077" y="29753"/>
                    <a:pt x="14887" y="30705"/>
                  </a:cubicBezTo>
                  <a:cubicBezTo>
                    <a:pt x="20602" y="32610"/>
                    <a:pt x="36795" y="31658"/>
                    <a:pt x="52987" y="35468"/>
                  </a:cubicBezTo>
                  <a:cubicBezTo>
                    <a:pt x="73942" y="40230"/>
                    <a:pt x="90135" y="49755"/>
                    <a:pt x="97754" y="54518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1" name="任意多边形: 形状 480">
              <a:extLst>
                <a:ext uri="{FF2B5EF4-FFF2-40B4-BE49-F238E27FC236}">
                  <a16:creationId xmlns="" xmlns:a16="http://schemas.microsoft.com/office/drawing/2014/main" id="{78717727-AD81-4BA3-A30F-C3B9DACA811C}"/>
                </a:ext>
              </a:extLst>
            </p:cNvPr>
            <p:cNvSpPr/>
            <p:nvPr/>
          </p:nvSpPr>
          <p:spPr>
            <a:xfrm>
              <a:off x="5788668" y="2736400"/>
              <a:ext cx="85725" cy="57150"/>
            </a:xfrm>
            <a:custGeom>
              <a:avLst/>
              <a:gdLst>
                <a:gd name="connsiteX0" fmla="*/ 77779 w 85725"/>
                <a:gd name="connsiteY0" fmla="*/ 50615 h 57150"/>
                <a:gd name="connsiteX1" fmla="*/ 79684 w 85725"/>
                <a:gd name="connsiteY1" fmla="*/ 30612 h 57150"/>
                <a:gd name="connsiteX2" fmla="*/ 49204 w 85725"/>
                <a:gd name="connsiteY2" fmla="*/ 10610 h 57150"/>
                <a:gd name="connsiteX3" fmla="*/ 15867 w 85725"/>
                <a:gd name="connsiteY3" fmla="*/ 8705 h 57150"/>
                <a:gd name="connsiteX4" fmla="*/ 7294 w 85725"/>
                <a:gd name="connsiteY4" fmla="*/ 17277 h 57150"/>
                <a:gd name="connsiteX5" fmla="*/ 12057 w 85725"/>
                <a:gd name="connsiteY5" fmla="*/ 25850 h 57150"/>
                <a:gd name="connsiteX6" fmla="*/ 42537 w 85725"/>
                <a:gd name="connsiteY6" fmla="*/ 32517 h 57150"/>
                <a:gd name="connsiteX7" fmla="*/ 77779 w 85725"/>
                <a:gd name="connsiteY7" fmla="*/ 5061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5" h="57150">
                  <a:moveTo>
                    <a:pt x="77779" y="50615"/>
                  </a:moveTo>
                  <a:cubicBezTo>
                    <a:pt x="81589" y="53472"/>
                    <a:pt x="88257" y="44900"/>
                    <a:pt x="79684" y="30612"/>
                  </a:cubicBezTo>
                  <a:cubicBezTo>
                    <a:pt x="75874" y="24897"/>
                    <a:pt x="65397" y="16325"/>
                    <a:pt x="49204" y="10610"/>
                  </a:cubicBezTo>
                  <a:cubicBezTo>
                    <a:pt x="32059" y="5847"/>
                    <a:pt x="20629" y="6800"/>
                    <a:pt x="15867" y="8705"/>
                  </a:cubicBezTo>
                  <a:cubicBezTo>
                    <a:pt x="11104" y="9657"/>
                    <a:pt x="8247" y="13467"/>
                    <a:pt x="7294" y="17277"/>
                  </a:cubicBezTo>
                  <a:cubicBezTo>
                    <a:pt x="6342" y="22992"/>
                    <a:pt x="10152" y="24897"/>
                    <a:pt x="12057" y="25850"/>
                  </a:cubicBezTo>
                  <a:cubicBezTo>
                    <a:pt x="16819" y="27755"/>
                    <a:pt x="29202" y="27755"/>
                    <a:pt x="42537" y="32517"/>
                  </a:cubicBezTo>
                  <a:cubicBezTo>
                    <a:pt x="59682" y="38232"/>
                    <a:pt x="72064" y="46805"/>
                    <a:pt x="77779" y="50615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2" name="任意多边形: 形状 481">
              <a:extLst>
                <a:ext uri="{FF2B5EF4-FFF2-40B4-BE49-F238E27FC236}">
                  <a16:creationId xmlns="" xmlns:a16="http://schemas.microsoft.com/office/drawing/2014/main" id="{4960EDAF-96E7-4AEB-817C-F7A8F293EA2D}"/>
                </a:ext>
              </a:extLst>
            </p:cNvPr>
            <p:cNvSpPr/>
            <p:nvPr/>
          </p:nvSpPr>
          <p:spPr>
            <a:xfrm>
              <a:off x="5652461" y="3751039"/>
              <a:ext cx="95250" cy="200025"/>
            </a:xfrm>
            <a:custGeom>
              <a:avLst/>
              <a:gdLst>
                <a:gd name="connsiteX0" fmla="*/ 88256 w 95250"/>
                <a:gd name="connsiteY0" fmla="*/ 19909 h 200025"/>
                <a:gd name="connsiteX1" fmla="*/ 43489 w 95250"/>
                <a:gd name="connsiteY1" fmla="*/ 22766 h 200025"/>
                <a:gd name="connsiteX2" fmla="*/ 9199 w 95250"/>
                <a:gd name="connsiteY2" fmla="*/ 104681 h 200025"/>
                <a:gd name="connsiteX3" fmla="*/ 14914 w 95250"/>
                <a:gd name="connsiteY3" fmla="*/ 184691 h 200025"/>
                <a:gd name="connsiteX4" fmla="*/ 37774 w 95250"/>
                <a:gd name="connsiteY4" fmla="*/ 200884 h 200025"/>
                <a:gd name="connsiteX5" fmla="*/ 54919 w 95250"/>
                <a:gd name="connsiteY5" fmla="*/ 185644 h 200025"/>
                <a:gd name="connsiteX6" fmla="*/ 59681 w 95250"/>
                <a:gd name="connsiteY6" fmla="*/ 110396 h 200025"/>
                <a:gd name="connsiteX7" fmla="*/ 88256 w 95250"/>
                <a:gd name="connsiteY7" fmla="*/ 19909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250" h="200025">
                  <a:moveTo>
                    <a:pt x="88256" y="19909"/>
                  </a:moveTo>
                  <a:cubicBezTo>
                    <a:pt x="93019" y="9431"/>
                    <a:pt x="71111" y="-3904"/>
                    <a:pt x="43489" y="22766"/>
                  </a:cubicBezTo>
                  <a:cubicBezTo>
                    <a:pt x="32059" y="33244"/>
                    <a:pt x="14914" y="62771"/>
                    <a:pt x="9199" y="104681"/>
                  </a:cubicBezTo>
                  <a:cubicBezTo>
                    <a:pt x="3484" y="146591"/>
                    <a:pt x="11104" y="173261"/>
                    <a:pt x="14914" y="184691"/>
                  </a:cubicBezTo>
                  <a:cubicBezTo>
                    <a:pt x="18724" y="195169"/>
                    <a:pt x="28249" y="200884"/>
                    <a:pt x="37774" y="200884"/>
                  </a:cubicBezTo>
                  <a:cubicBezTo>
                    <a:pt x="52061" y="199931"/>
                    <a:pt x="53966" y="192311"/>
                    <a:pt x="54919" y="185644"/>
                  </a:cubicBezTo>
                  <a:cubicBezTo>
                    <a:pt x="57776" y="173261"/>
                    <a:pt x="53966" y="142781"/>
                    <a:pt x="59681" y="110396"/>
                  </a:cubicBezTo>
                  <a:cubicBezTo>
                    <a:pt x="65396" y="68486"/>
                    <a:pt x="81589" y="35149"/>
                    <a:pt x="88256" y="19909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3" name="任意多边形: 形状 482">
              <a:extLst>
                <a:ext uri="{FF2B5EF4-FFF2-40B4-BE49-F238E27FC236}">
                  <a16:creationId xmlns="" xmlns:a16="http://schemas.microsoft.com/office/drawing/2014/main" id="{5C551736-8045-4ED2-9304-D0B699AAFBE8}"/>
                </a:ext>
              </a:extLst>
            </p:cNvPr>
            <p:cNvSpPr/>
            <p:nvPr/>
          </p:nvSpPr>
          <p:spPr>
            <a:xfrm>
              <a:off x="5718334" y="3818213"/>
              <a:ext cx="76200" cy="200025"/>
            </a:xfrm>
            <a:custGeom>
              <a:avLst/>
              <a:gdLst>
                <a:gd name="connsiteX0" fmla="*/ 70961 w 76200"/>
                <a:gd name="connsiteY0" fmla="*/ 17504 h 200025"/>
                <a:gd name="connsiteX1" fmla="*/ 29051 w 76200"/>
                <a:gd name="connsiteY1" fmla="*/ 26077 h 200025"/>
                <a:gd name="connsiteX2" fmla="*/ 7144 w 76200"/>
                <a:gd name="connsiteY2" fmla="*/ 108944 h 200025"/>
                <a:gd name="connsiteX3" fmla="*/ 22384 w 76200"/>
                <a:gd name="connsiteY3" fmla="*/ 184192 h 200025"/>
                <a:gd name="connsiteX4" fmla="*/ 46196 w 76200"/>
                <a:gd name="connsiteY4" fmla="*/ 196574 h 200025"/>
                <a:gd name="connsiteX5" fmla="*/ 60484 w 76200"/>
                <a:gd name="connsiteY5" fmla="*/ 179429 h 200025"/>
                <a:gd name="connsiteX6" fmla="*/ 54769 w 76200"/>
                <a:gd name="connsiteY6" fmla="*/ 107039 h 200025"/>
                <a:gd name="connsiteX7" fmla="*/ 70961 w 76200"/>
                <a:gd name="connsiteY7" fmla="*/ 1750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00" h="200025">
                  <a:moveTo>
                    <a:pt x="70961" y="17504"/>
                  </a:moveTo>
                  <a:cubicBezTo>
                    <a:pt x="74771" y="7027"/>
                    <a:pt x="51911" y="-2498"/>
                    <a:pt x="29051" y="26077"/>
                  </a:cubicBezTo>
                  <a:cubicBezTo>
                    <a:pt x="19526" y="37507"/>
                    <a:pt x="7144" y="67987"/>
                    <a:pt x="7144" y="108944"/>
                  </a:cubicBezTo>
                  <a:cubicBezTo>
                    <a:pt x="7144" y="149902"/>
                    <a:pt x="17621" y="174667"/>
                    <a:pt x="22384" y="184192"/>
                  </a:cubicBezTo>
                  <a:cubicBezTo>
                    <a:pt x="27146" y="193717"/>
                    <a:pt x="37624" y="197527"/>
                    <a:pt x="46196" y="196574"/>
                  </a:cubicBezTo>
                  <a:cubicBezTo>
                    <a:pt x="59531" y="194669"/>
                    <a:pt x="60484" y="186097"/>
                    <a:pt x="60484" y="179429"/>
                  </a:cubicBezTo>
                  <a:cubicBezTo>
                    <a:pt x="61436" y="167999"/>
                    <a:pt x="53816" y="138472"/>
                    <a:pt x="54769" y="107039"/>
                  </a:cubicBezTo>
                  <a:cubicBezTo>
                    <a:pt x="55721" y="67987"/>
                    <a:pt x="66199" y="33697"/>
                    <a:pt x="70961" y="17504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4" name="任意多边形: 形状 483">
              <a:extLst>
                <a:ext uri="{FF2B5EF4-FFF2-40B4-BE49-F238E27FC236}">
                  <a16:creationId xmlns="" xmlns:a16="http://schemas.microsoft.com/office/drawing/2014/main" id="{80D6E49C-263D-42F6-A3EA-AB91DA68E870}"/>
                </a:ext>
              </a:extLst>
            </p:cNvPr>
            <p:cNvSpPr/>
            <p:nvPr/>
          </p:nvSpPr>
          <p:spPr>
            <a:xfrm>
              <a:off x="5788400" y="3882012"/>
              <a:ext cx="66675" cy="190500"/>
            </a:xfrm>
            <a:custGeom>
              <a:avLst/>
              <a:gdLst>
                <a:gd name="connsiteX0" fmla="*/ 58998 w 66675"/>
                <a:gd name="connsiteY0" fmla="*/ 15618 h 190500"/>
                <a:gd name="connsiteX1" fmla="*/ 19945 w 66675"/>
                <a:gd name="connsiteY1" fmla="*/ 28953 h 190500"/>
                <a:gd name="connsiteX2" fmla="*/ 8515 w 66675"/>
                <a:gd name="connsiteY2" fmla="*/ 108963 h 190500"/>
                <a:gd name="connsiteX3" fmla="*/ 32328 w 66675"/>
                <a:gd name="connsiteY3" fmla="*/ 177543 h 190500"/>
                <a:gd name="connsiteX4" fmla="*/ 56140 w 66675"/>
                <a:gd name="connsiteY4" fmla="*/ 186115 h 190500"/>
                <a:gd name="connsiteX5" fmla="*/ 67570 w 66675"/>
                <a:gd name="connsiteY5" fmla="*/ 168018 h 190500"/>
                <a:gd name="connsiteX6" fmla="*/ 53283 w 66675"/>
                <a:gd name="connsiteY6" fmla="*/ 101343 h 190500"/>
                <a:gd name="connsiteX7" fmla="*/ 58998 w 66675"/>
                <a:gd name="connsiteY7" fmla="*/ 1561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675" h="190500">
                  <a:moveTo>
                    <a:pt x="58998" y="15618"/>
                  </a:moveTo>
                  <a:cubicBezTo>
                    <a:pt x="60903" y="5140"/>
                    <a:pt x="38043" y="-575"/>
                    <a:pt x="19945" y="28953"/>
                  </a:cubicBezTo>
                  <a:cubicBezTo>
                    <a:pt x="12325" y="41335"/>
                    <a:pt x="3753" y="70863"/>
                    <a:pt x="8515" y="108963"/>
                  </a:cubicBezTo>
                  <a:cubicBezTo>
                    <a:pt x="13278" y="147063"/>
                    <a:pt x="26613" y="168970"/>
                    <a:pt x="32328" y="177543"/>
                  </a:cubicBezTo>
                  <a:cubicBezTo>
                    <a:pt x="38043" y="185163"/>
                    <a:pt x="48520" y="188973"/>
                    <a:pt x="56140" y="186115"/>
                  </a:cubicBezTo>
                  <a:cubicBezTo>
                    <a:pt x="68523" y="182305"/>
                    <a:pt x="68523" y="174685"/>
                    <a:pt x="67570" y="168018"/>
                  </a:cubicBezTo>
                  <a:cubicBezTo>
                    <a:pt x="66618" y="156588"/>
                    <a:pt x="57093" y="130870"/>
                    <a:pt x="53283" y="101343"/>
                  </a:cubicBezTo>
                  <a:cubicBezTo>
                    <a:pt x="50425" y="64195"/>
                    <a:pt x="56140" y="30858"/>
                    <a:pt x="58998" y="15618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5" name="任意多边形: 形状 484">
              <a:extLst>
                <a:ext uri="{FF2B5EF4-FFF2-40B4-BE49-F238E27FC236}">
                  <a16:creationId xmlns="" xmlns:a16="http://schemas.microsoft.com/office/drawing/2014/main" id="{AACF0F6E-AE13-4D26-8784-ACDC87913069}"/>
                </a:ext>
              </a:extLst>
            </p:cNvPr>
            <p:cNvSpPr/>
            <p:nvPr/>
          </p:nvSpPr>
          <p:spPr>
            <a:xfrm>
              <a:off x="5863551" y="3940037"/>
              <a:ext cx="76200" cy="171450"/>
            </a:xfrm>
            <a:custGeom>
              <a:avLst/>
              <a:gdLst>
                <a:gd name="connsiteX0" fmla="*/ 53379 w 76200"/>
                <a:gd name="connsiteY0" fmla="*/ 13791 h 171450"/>
                <a:gd name="connsiteX1" fmla="*/ 15279 w 76200"/>
                <a:gd name="connsiteY1" fmla="*/ 29983 h 171450"/>
                <a:gd name="connsiteX2" fmla="*/ 11469 w 76200"/>
                <a:gd name="connsiteY2" fmla="*/ 103326 h 171450"/>
                <a:gd name="connsiteX3" fmla="*/ 40997 w 76200"/>
                <a:gd name="connsiteY3" fmla="*/ 163333 h 171450"/>
                <a:gd name="connsiteX4" fmla="*/ 65762 w 76200"/>
                <a:gd name="connsiteY4" fmla="*/ 168096 h 171450"/>
                <a:gd name="connsiteX5" fmla="*/ 76239 w 76200"/>
                <a:gd name="connsiteY5" fmla="*/ 150951 h 171450"/>
                <a:gd name="connsiteX6" fmla="*/ 56237 w 76200"/>
                <a:gd name="connsiteY6" fmla="*/ 92848 h 171450"/>
                <a:gd name="connsiteX7" fmla="*/ 53379 w 76200"/>
                <a:gd name="connsiteY7" fmla="*/ 1379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00" h="171450">
                  <a:moveTo>
                    <a:pt x="53379" y="13791"/>
                  </a:moveTo>
                  <a:cubicBezTo>
                    <a:pt x="54332" y="4266"/>
                    <a:pt x="31472" y="1408"/>
                    <a:pt x="15279" y="29983"/>
                  </a:cubicBezTo>
                  <a:cubicBezTo>
                    <a:pt x="8612" y="41413"/>
                    <a:pt x="2897" y="69988"/>
                    <a:pt x="11469" y="103326"/>
                  </a:cubicBezTo>
                  <a:cubicBezTo>
                    <a:pt x="19089" y="137616"/>
                    <a:pt x="34329" y="155713"/>
                    <a:pt x="40997" y="163333"/>
                  </a:cubicBezTo>
                  <a:cubicBezTo>
                    <a:pt x="47664" y="170001"/>
                    <a:pt x="57189" y="170953"/>
                    <a:pt x="65762" y="168096"/>
                  </a:cubicBezTo>
                  <a:cubicBezTo>
                    <a:pt x="79097" y="163333"/>
                    <a:pt x="77192" y="156666"/>
                    <a:pt x="76239" y="150951"/>
                  </a:cubicBezTo>
                  <a:cubicBezTo>
                    <a:pt x="74334" y="141426"/>
                    <a:pt x="61952" y="118566"/>
                    <a:pt x="56237" y="92848"/>
                  </a:cubicBezTo>
                  <a:cubicBezTo>
                    <a:pt x="49569" y="59511"/>
                    <a:pt x="52427" y="28078"/>
                    <a:pt x="53379" y="13791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6" name="任意多边形: 形状 485">
              <a:extLst>
                <a:ext uri="{FF2B5EF4-FFF2-40B4-BE49-F238E27FC236}">
                  <a16:creationId xmlns="" xmlns:a16="http://schemas.microsoft.com/office/drawing/2014/main" id="{08C9E452-58FC-44DD-B310-B91F4BFAEF43}"/>
                </a:ext>
              </a:extLst>
            </p:cNvPr>
            <p:cNvSpPr/>
            <p:nvPr/>
          </p:nvSpPr>
          <p:spPr>
            <a:xfrm>
              <a:off x="5945380" y="3988320"/>
              <a:ext cx="85725" cy="152400"/>
            </a:xfrm>
            <a:custGeom>
              <a:avLst/>
              <a:gdLst>
                <a:gd name="connsiteX0" fmla="*/ 45845 w 85725"/>
                <a:gd name="connsiteY0" fmla="*/ 12180 h 152400"/>
                <a:gd name="connsiteX1" fmla="*/ 11555 w 85725"/>
                <a:gd name="connsiteY1" fmla="*/ 31230 h 152400"/>
                <a:gd name="connsiteX2" fmla="*/ 13460 w 85725"/>
                <a:gd name="connsiteY2" fmla="*/ 97905 h 152400"/>
                <a:gd name="connsiteX3" fmla="*/ 46798 w 85725"/>
                <a:gd name="connsiteY3" fmla="*/ 148388 h 152400"/>
                <a:gd name="connsiteX4" fmla="*/ 70610 w 85725"/>
                <a:gd name="connsiteY4" fmla="*/ 151246 h 152400"/>
                <a:gd name="connsiteX5" fmla="*/ 78230 w 85725"/>
                <a:gd name="connsiteY5" fmla="*/ 133148 h 152400"/>
                <a:gd name="connsiteX6" fmla="*/ 54417 w 85725"/>
                <a:gd name="connsiteY6" fmla="*/ 83618 h 152400"/>
                <a:gd name="connsiteX7" fmla="*/ 45845 w 85725"/>
                <a:gd name="connsiteY7" fmla="*/ 1218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5" h="152400">
                  <a:moveTo>
                    <a:pt x="45845" y="12180"/>
                  </a:moveTo>
                  <a:cubicBezTo>
                    <a:pt x="45845" y="3608"/>
                    <a:pt x="23937" y="3608"/>
                    <a:pt x="11555" y="31230"/>
                  </a:cubicBezTo>
                  <a:cubicBezTo>
                    <a:pt x="6792" y="42660"/>
                    <a:pt x="3935" y="68378"/>
                    <a:pt x="13460" y="97905"/>
                  </a:cubicBezTo>
                  <a:cubicBezTo>
                    <a:pt x="23937" y="127433"/>
                    <a:pt x="40130" y="142673"/>
                    <a:pt x="46798" y="148388"/>
                  </a:cubicBezTo>
                  <a:cubicBezTo>
                    <a:pt x="53465" y="154103"/>
                    <a:pt x="63942" y="155055"/>
                    <a:pt x="70610" y="151246"/>
                  </a:cubicBezTo>
                  <a:cubicBezTo>
                    <a:pt x="80135" y="145530"/>
                    <a:pt x="79182" y="137910"/>
                    <a:pt x="78230" y="133148"/>
                  </a:cubicBezTo>
                  <a:cubicBezTo>
                    <a:pt x="75373" y="124575"/>
                    <a:pt x="62037" y="106478"/>
                    <a:pt x="54417" y="83618"/>
                  </a:cubicBezTo>
                  <a:cubicBezTo>
                    <a:pt x="45845" y="53138"/>
                    <a:pt x="45845" y="25515"/>
                    <a:pt x="45845" y="12180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7" name="任意多边形: 形状 486">
              <a:extLst>
                <a:ext uri="{FF2B5EF4-FFF2-40B4-BE49-F238E27FC236}">
                  <a16:creationId xmlns="" xmlns:a16="http://schemas.microsoft.com/office/drawing/2014/main" id="{1C959F3C-8C41-400F-BBCE-0FE08BF03910}"/>
                </a:ext>
              </a:extLst>
            </p:cNvPr>
            <p:cNvSpPr/>
            <p:nvPr/>
          </p:nvSpPr>
          <p:spPr>
            <a:xfrm>
              <a:off x="5330376" y="3826252"/>
              <a:ext cx="285750" cy="76200"/>
            </a:xfrm>
            <a:custGeom>
              <a:avLst/>
              <a:gdLst>
                <a:gd name="connsiteX0" fmla="*/ 20769 w 285750"/>
                <a:gd name="connsiteY0" fmla="*/ 77094 h 76200"/>
                <a:gd name="connsiteX1" fmla="*/ 37914 w 285750"/>
                <a:gd name="connsiteY1" fmla="*/ 27564 h 76200"/>
                <a:gd name="connsiteX2" fmla="*/ 157929 w 285750"/>
                <a:gd name="connsiteY2" fmla="*/ 7561 h 76200"/>
                <a:gd name="connsiteX3" fmla="*/ 264610 w 285750"/>
                <a:gd name="connsiteY3" fmla="*/ 32326 h 76200"/>
                <a:gd name="connsiteX4" fmla="*/ 279849 w 285750"/>
                <a:gd name="connsiteY4" fmla="*/ 61853 h 76200"/>
                <a:gd name="connsiteX5" fmla="*/ 254132 w 285750"/>
                <a:gd name="connsiteY5" fmla="*/ 78046 h 76200"/>
                <a:gd name="connsiteX6" fmla="*/ 151262 w 285750"/>
                <a:gd name="connsiteY6" fmla="*/ 65664 h 76200"/>
                <a:gd name="connsiteX7" fmla="*/ 20769 w 285750"/>
                <a:gd name="connsiteY7" fmla="*/ 7709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50" h="76200">
                  <a:moveTo>
                    <a:pt x="20769" y="77094"/>
                  </a:moveTo>
                  <a:cubicBezTo>
                    <a:pt x="5529" y="80903"/>
                    <a:pt x="-5901" y="52328"/>
                    <a:pt x="37914" y="27564"/>
                  </a:cubicBezTo>
                  <a:cubicBezTo>
                    <a:pt x="56012" y="17086"/>
                    <a:pt x="99827" y="4703"/>
                    <a:pt x="157929" y="7561"/>
                  </a:cubicBezTo>
                  <a:cubicBezTo>
                    <a:pt x="216032" y="10419"/>
                    <a:pt x="250322" y="25658"/>
                    <a:pt x="264610" y="32326"/>
                  </a:cubicBezTo>
                  <a:cubicBezTo>
                    <a:pt x="276992" y="38994"/>
                    <a:pt x="282707" y="51376"/>
                    <a:pt x="279849" y="61853"/>
                  </a:cubicBezTo>
                  <a:cubicBezTo>
                    <a:pt x="276039" y="78046"/>
                    <a:pt x="263657" y="78046"/>
                    <a:pt x="254132" y="78046"/>
                  </a:cubicBezTo>
                  <a:cubicBezTo>
                    <a:pt x="236987" y="78046"/>
                    <a:pt x="196982" y="66616"/>
                    <a:pt x="151262" y="65664"/>
                  </a:cubicBezTo>
                  <a:cubicBezTo>
                    <a:pt x="93159" y="61853"/>
                    <a:pt x="43629" y="72331"/>
                    <a:pt x="20769" y="77094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8" name="任意多边形: 形状 487">
              <a:extLst>
                <a:ext uri="{FF2B5EF4-FFF2-40B4-BE49-F238E27FC236}">
                  <a16:creationId xmlns="" xmlns:a16="http://schemas.microsoft.com/office/drawing/2014/main" id="{4916FC9B-2D95-4F3B-98D4-022960730899}"/>
                </a:ext>
              </a:extLst>
            </p:cNvPr>
            <p:cNvSpPr/>
            <p:nvPr/>
          </p:nvSpPr>
          <p:spPr>
            <a:xfrm>
              <a:off x="5414666" y="3915865"/>
              <a:ext cx="266700" cy="95250"/>
            </a:xfrm>
            <a:custGeom>
              <a:avLst/>
              <a:gdLst>
                <a:gd name="connsiteX0" fmla="*/ 22204 w 266700"/>
                <a:gd name="connsiteY0" fmla="*/ 95113 h 95250"/>
                <a:gd name="connsiteX1" fmla="*/ 30777 w 266700"/>
                <a:gd name="connsiteY1" fmla="*/ 43678 h 95250"/>
                <a:gd name="connsiteX2" fmla="*/ 140314 w 266700"/>
                <a:gd name="connsiteY2" fmla="*/ 8435 h 95250"/>
                <a:gd name="connsiteX3" fmla="*/ 243184 w 266700"/>
                <a:gd name="connsiteY3" fmla="*/ 18913 h 95250"/>
                <a:gd name="connsiteX4" fmla="*/ 262234 w 266700"/>
                <a:gd name="connsiteY4" fmla="*/ 45583 h 95250"/>
                <a:gd name="connsiteX5" fmla="*/ 240327 w 266700"/>
                <a:gd name="connsiteY5" fmla="*/ 64633 h 95250"/>
                <a:gd name="connsiteX6" fmla="*/ 142219 w 266700"/>
                <a:gd name="connsiteY6" fmla="*/ 65585 h 95250"/>
                <a:gd name="connsiteX7" fmla="*/ 22204 w 266700"/>
                <a:gd name="connsiteY7" fmla="*/ 9511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6700" h="95250">
                  <a:moveTo>
                    <a:pt x="22204" y="95113"/>
                  </a:moveTo>
                  <a:cubicBezTo>
                    <a:pt x="7917" y="100828"/>
                    <a:pt x="-6371" y="74158"/>
                    <a:pt x="30777" y="43678"/>
                  </a:cubicBezTo>
                  <a:cubicBezTo>
                    <a:pt x="46017" y="31295"/>
                    <a:pt x="86022" y="13198"/>
                    <a:pt x="140314" y="8435"/>
                  </a:cubicBezTo>
                  <a:cubicBezTo>
                    <a:pt x="195559" y="3673"/>
                    <a:pt x="228897" y="13198"/>
                    <a:pt x="243184" y="18913"/>
                  </a:cubicBezTo>
                  <a:cubicBezTo>
                    <a:pt x="255567" y="23675"/>
                    <a:pt x="263187" y="35105"/>
                    <a:pt x="262234" y="45583"/>
                  </a:cubicBezTo>
                  <a:cubicBezTo>
                    <a:pt x="260329" y="61775"/>
                    <a:pt x="248899" y="63680"/>
                    <a:pt x="240327" y="64633"/>
                  </a:cubicBezTo>
                  <a:cubicBezTo>
                    <a:pt x="224134" y="66538"/>
                    <a:pt x="185082" y="61775"/>
                    <a:pt x="142219" y="65585"/>
                  </a:cubicBezTo>
                  <a:cubicBezTo>
                    <a:pt x="88879" y="71300"/>
                    <a:pt x="43159" y="87493"/>
                    <a:pt x="22204" y="95113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89" name="任意多边形: 形状 488">
              <a:extLst>
                <a:ext uri="{FF2B5EF4-FFF2-40B4-BE49-F238E27FC236}">
                  <a16:creationId xmlns="" xmlns:a16="http://schemas.microsoft.com/office/drawing/2014/main" id="{ED51F9A7-B10A-4488-BAB4-2C661AF44774}"/>
                </a:ext>
              </a:extLst>
            </p:cNvPr>
            <p:cNvSpPr/>
            <p:nvPr/>
          </p:nvSpPr>
          <p:spPr>
            <a:xfrm>
              <a:off x="5511701" y="3990850"/>
              <a:ext cx="247650" cy="114300"/>
            </a:xfrm>
            <a:custGeom>
              <a:avLst/>
              <a:gdLst>
                <a:gd name="connsiteX0" fmla="*/ 23277 w 247650"/>
                <a:gd name="connsiteY0" fmla="*/ 111567 h 114300"/>
                <a:gd name="connsiteX1" fmla="*/ 24229 w 247650"/>
                <a:gd name="connsiteY1" fmla="*/ 62037 h 114300"/>
                <a:gd name="connsiteX2" fmla="*/ 121384 w 247650"/>
                <a:gd name="connsiteY2" fmla="*/ 14412 h 114300"/>
                <a:gd name="connsiteX3" fmla="*/ 219492 w 247650"/>
                <a:gd name="connsiteY3" fmla="*/ 10602 h 114300"/>
                <a:gd name="connsiteX4" fmla="*/ 240447 w 247650"/>
                <a:gd name="connsiteY4" fmla="*/ 33462 h 114300"/>
                <a:gd name="connsiteX5" fmla="*/ 222349 w 247650"/>
                <a:gd name="connsiteY5" fmla="*/ 54417 h 114300"/>
                <a:gd name="connsiteX6" fmla="*/ 130909 w 247650"/>
                <a:gd name="connsiteY6" fmla="*/ 67752 h 114300"/>
                <a:gd name="connsiteX7" fmla="*/ 23277 w 247650"/>
                <a:gd name="connsiteY7" fmla="*/ 11156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650" h="114300">
                  <a:moveTo>
                    <a:pt x="23277" y="111567"/>
                  </a:moveTo>
                  <a:cubicBezTo>
                    <a:pt x="10894" y="118235"/>
                    <a:pt x="-6251" y="95375"/>
                    <a:pt x="24229" y="62037"/>
                  </a:cubicBezTo>
                  <a:cubicBezTo>
                    <a:pt x="36612" y="47750"/>
                    <a:pt x="71854" y="25842"/>
                    <a:pt x="121384" y="14412"/>
                  </a:cubicBezTo>
                  <a:cubicBezTo>
                    <a:pt x="171867" y="2982"/>
                    <a:pt x="205204" y="7745"/>
                    <a:pt x="219492" y="10602"/>
                  </a:cubicBezTo>
                  <a:cubicBezTo>
                    <a:pt x="231874" y="13460"/>
                    <a:pt x="240447" y="23937"/>
                    <a:pt x="240447" y="33462"/>
                  </a:cubicBezTo>
                  <a:cubicBezTo>
                    <a:pt x="241399" y="48702"/>
                    <a:pt x="230922" y="52512"/>
                    <a:pt x="222349" y="54417"/>
                  </a:cubicBezTo>
                  <a:cubicBezTo>
                    <a:pt x="208062" y="58227"/>
                    <a:pt x="169962" y="58227"/>
                    <a:pt x="130909" y="67752"/>
                  </a:cubicBezTo>
                  <a:cubicBezTo>
                    <a:pt x="81379" y="80135"/>
                    <a:pt x="41374" y="101090"/>
                    <a:pt x="23277" y="111567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0" name="任意多边形: 形状 489">
              <a:extLst>
                <a:ext uri="{FF2B5EF4-FFF2-40B4-BE49-F238E27FC236}">
                  <a16:creationId xmlns="" xmlns:a16="http://schemas.microsoft.com/office/drawing/2014/main" id="{79B158A8-92E7-4717-9EA3-00347D4EF072}"/>
                </a:ext>
              </a:extLst>
            </p:cNvPr>
            <p:cNvSpPr/>
            <p:nvPr/>
          </p:nvSpPr>
          <p:spPr>
            <a:xfrm>
              <a:off x="5619090" y="4049506"/>
              <a:ext cx="219075" cy="133350"/>
            </a:xfrm>
            <a:custGeom>
              <a:avLst/>
              <a:gdLst>
                <a:gd name="connsiteX0" fmla="*/ 25425 w 219075"/>
                <a:gd name="connsiteY0" fmla="*/ 127206 h 133350"/>
                <a:gd name="connsiteX1" fmla="*/ 18758 w 219075"/>
                <a:gd name="connsiteY1" fmla="*/ 79581 h 133350"/>
                <a:gd name="connsiteX2" fmla="*/ 101625 w 219075"/>
                <a:gd name="connsiteY2" fmla="*/ 22431 h 133350"/>
                <a:gd name="connsiteX3" fmla="*/ 191160 w 219075"/>
                <a:gd name="connsiteY3" fmla="*/ 8144 h 133350"/>
                <a:gd name="connsiteX4" fmla="*/ 214020 w 219075"/>
                <a:gd name="connsiteY4" fmla="*/ 28146 h 133350"/>
                <a:gd name="connsiteX5" fmla="*/ 200685 w 219075"/>
                <a:gd name="connsiteY5" fmla="*/ 50054 h 133350"/>
                <a:gd name="connsiteX6" fmla="*/ 118770 w 219075"/>
                <a:gd name="connsiteY6" fmla="*/ 73866 h 133350"/>
                <a:gd name="connsiteX7" fmla="*/ 25425 w 219075"/>
                <a:gd name="connsiteY7" fmla="*/ 127206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075" h="133350">
                  <a:moveTo>
                    <a:pt x="25425" y="127206"/>
                  </a:moveTo>
                  <a:cubicBezTo>
                    <a:pt x="14948" y="134826"/>
                    <a:pt x="-6007" y="113871"/>
                    <a:pt x="18758" y="79581"/>
                  </a:cubicBezTo>
                  <a:cubicBezTo>
                    <a:pt x="29235" y="65294"/>
                    <a:pt x="56858" y="39576"/>
                    <a:pt x="101625" y="22431"/>
                  </a:cubicBezTo>
                  <a:cubicBezTo>
                    <a:pt x="146393" y="5286"/>
                    <a:pt x="177825" y="6239"/>
                    <a:pt x="191160" y="8144"/>
                  </a:cubicBezTo>
                  <a:cubicBezTo>
                    <a:pt x="203543" y="9096"/>
                    <a:pt x="212115" y="18621"/>
                    <a:pt x="214020" y="28146"/>
                  </a:cubicBezTo>
                  <a:cubicBezTo>
                    <a:pt x="215925" y="42434"/>
                    <a:pt x="207353" y="47196"/>
                    <a:pt x="200685" y="50054"/>
                  </a:cubicBezTo>
                  <a:cubicBezTo>
                    <a:pt x="188303" y="55769"/>
                    <a:pt x="153060" y="59579"/>
                    <a:pt x="118770" y="73866"/>
                  </a:cubicBezTo>
                  <a:cubicBezTo>
                    <a:pt x="74003" y="91011"/>
                    <a:pt x="39713" y="115776"/>
                    <a:pt x="25425" y="127206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1" name="任意多边形: 形状 490">
              <a:extLst>
                <a:ext uri="{FF2B5EF4-FFF2-40B4-BE49-F238E27FC236}">
                  <a16:creationId xmlns="" xmlns:a16="http://schemas.microsoft.com/office/drawing/2014/main" id="{7910A02A-4415-4BDE-A6EA-60013EF4A5AC}"/>
                </a:ext>
              </a:extLst>
            </p:cNvPr>
            <p:cNvSpPr/>
            <p:nvPr/>
          </p:nvSpPr>
          <p:spPr>
            <a:xfrm>
              <a:off x="5736622" y="4096226"/>
              <a:ext cx="190500" cy="142875"/>
            </a:xfrm>
            <a:custGeom>
              <a:avLst/>
              <a:gdLst>
                <a:gd name="connsiteX0" fmla="*/ 27908 w 190500"/>
                <a:gd name="connsiteY0" fmla="*/ 139541 h 142875"/>
                <a:gd name="connsiteX1" fmla="*/ 12668 w 190500"/>
                <a:gd name="connsiteY1" fmla="*/ 92869 h 142875"/>
                <a:gd name="connsiteX2" fmla="*/ 78390 w 190500"/>
                <a:gd name="connsiteY2" fmla="*/ 29051 h 142875"/>
                <a:gd name="connsiteX3" fmla="*/ 157448 w 190500"/>
                <a:gd name="connsiteY3" fmla="*/ 7144 h 142875"/>
                <a:gd name="connsiteX4" fmla="*/ 184118 w 190500"/>
                <a:gd name="connsiteY4" fmla="*/ 24289 h 142875"/>
                <a:gd name="connsiteX5" fmla="*/ 174593 w 190500"/>
                <a:gd name="connsiteY5" fmla="*/ 48101 h 142875"/>
                <a:gd name="connsiteX6" fmla="*/ 103155 w 190500"/>
                <a:gd name="connsiteY6" fmla="*/ 78581 h 142875"/>
                <a:gd name="connsiteX7" fmla="*/ 27908 w 190500"/>
                <a:gd name="connsiteY7" fmla="*/ 13954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42875">
                  <a:moveTo>
                    <a:pt x="27908" y="139541"/>
                  </a:moveTo>
                  <a:cubicBezTo>
                    <a:pt x="20288" y="148114"/>
                    <a:pt x="-3525" y="130016"/>
                    <a:pt x="12668" y="92869"/>
                  </a:cubicBezTo>
                  <a:cubicBezTo>
                    <a:pt x="19335" y="77629"/>
                    <a:pt x="40290" y="50006"/>
                    <a:pt x="78390" y="29051"/>
                  </a:cubicBezTo>
                  <a:cubicBezTo>
                    <a:pt x="116490" y="8096"/>
                    <a:pt x="144113" y="7144"/>
                    <a:pt x="157448" y="7144"/>
                  </a:cubicBezTo>
                  <a:cubicBezTo>
                    <a:pt x="168878" y="7144"/>
                    <a:pt x="180308" y="12859"/>
                    <a:pt x="184118" y="24289"/>
                  </a:cubicBezTo>
                  <a:cubicBezTo>
                    <a:pt x="189833" y="39529"/>
                    <a:pt x="181260" y="44291"/>
                    <a:pt x="174593" y="48101"/>
                  </a:cubicBezTo>
                  <a:cubicBezTo>
                    <a:pt x="164115" y="54769"/>
                    <a:pt x="132683" y="61436"/>
                    <a:pt x="103155" y="78581"/>
                  </a:cubicBezTo>
                  <a:cubicBezTo>
                    <a:pt x="66960" y="99536"/>
                    <a:pt x="40290" y="127159"/>
                    <a:pt x="27908" y="139541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2" name="任意多边形: 形状 491">
              <a:extLst>
                <a:ext uri="{FF2B5EF4-FFF2-40B4-BE49-F238E27FC236}">
                  <a16:creationId xmlns="" xmlns:a16="http://schemas.microsoft.com/office/drawing/2014/main" id="{9DBE09FB-95F7-4E37-864A-A290D50B6793}"/>
                </a:ext>
              </a:extLst>
            </p:cNvPr>
            <p:cNvSpPr/>
            <p:nvPr/>
          </p:nvSpPr>
          <p:spPr>
            <a:xfrm>
              <a:off x="5860066" y="4131365"/>
              <a:ext cx="161925" cy="152400"/>
            </a:xfrm>
            <a:custGeom>
              <a:avLst/>
              <a:gdLst>
                <a:gd name="connsiteX0" fmla="*/ 31146 w 161925"/>
                <a:gd name="connsiteY0" fmla="*/ 144407 h 152400"/>
                <a:gd name="connsiteX1" fmla="*/ 9239 w 161925"/>
                <a:gd name="connsiteY1" fmla="*/ 101545 h 152400"/>
                <a:gd name="connsiteX2" fmla="*/ 58769 w 161925"/>
                <a:gd name="connsiteY2" fmla="*/ 34870 h 152400"/>
                <a:gd name="connsiteX3" fmla="*/ 127349 w 161925"/>
                <a:gd name="connsiteY3" fmla="*/ 7247 h 152400"/>
                <a:gd name="connsiteX4" fmla="*/ 154971 w 161925"/>
                <a:gd name="connsiteY4" fmla="*/ 20582 h 152400"/>
                <a:gd name="connsiteX5" fmla="*/ 147351 w 161925"/>
                <a:gd name="connsiteY5" fmla="*/ 46300 h 152400"/>
                <a:gd name="connsiteX6" fmla="*/ 91154 w 161925"/>
                <a:gd name="connsiteY6" fmla="*/ 79637 h 152400"/>
                <a:gd name="connsiteX7" fmla="*/ 31146 w 161925"/>
                <a:gd name="connsiteY7" fmla="*/ 14440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52400">
                  <a:moveTo>
                    <a:pt x="31146" y="144407"/>
                  </a:moveTo>
                  <a:cubicBezTo>
                    <a:pt x="25431" y="153932"/>
                    <a:pt x="-286" y="138692"/>
                    <a:pt x="9239" y="101545"/>
                  </a:cubicBezTo>
                  <a:cubicBezTo>
                    <a:pt x="13049" y="86305"/>
                    <a:pt x="27336" y="57730"/>
                    <a:pt x="58769" y="34870"/>
                  </a:cubicBezTo>
                  <a:cubicBezTo>
                    <a:pt x="90201" y="12010"/>
                    <a:pt x="114966" y="8200"/>
                    <a:pt x="127349" y="7247"/>
                  </a:cubicBezTo>
                  <a:cubicBezTo>
                    <a:pt x="137826" y="6295"/>
                    <a:pt x="150209" y="12010"/>
                    <a:pt x="154971" y="20582"/>
                  </a:cubicBezTo>
                  <a:cubicBezTo>
                    <a:pt x="162591" y="33917"/>
                    <a:pt x="152114" y="42490"/>
                    <a:pt x="147351" y="46300"/>
                  </a:cubicBezTo>
                  <a:cubicBezTo>
                    <a:pt x="138779" y="53920"/>
                    <a:pt x="114966" y="60587"/>
                    <a:pt x="91154" y="79637"/>
                  </a:cubicBezTo>
                  <a:cubicBezTo>
                    <a:pt x="58769" y="102497"/>
                    <a:pt x="39719" y="131072"/>
                    <a:pt x="31146" y="144407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3" name="任意多边形: 形状 492">
              <a:extLst>
                <a:ext uri="{FF2B5EF4-FFF2-40B4-BE49-F238E27FC236}">
                  <a16:creationId xmlns="" xmlns:a16="http://schemas.microsoft.com/office/drawing/2014/main" id="{AEB5D709-C7CD-46F8-9A78-58B9F9D293FA}"/>
                </a:ext>
              </a:extLst>
            </p:cNvPr>
            <p:cNvSpPr/>
            <p:nvPr/>
          </p:nvSpPr>
          <p:spPr>
            <a:xfrm>
              <a:off x="5258461" y="3708733"/>
              <a:ext cx="295275" cy="114300"/>
            </a:xfrm>
            <a:custGeom>
              <a:avLst/>
              <a:gdLst>
                <a:gd name="connsiteX0" fmla="*/ 19342 w 295275"/>
                <a:gd name="connsiteY0" fmla="*/ 64119 h 114300"/>
                <a:gd name="connsiteX1" fmla="*/ 46012 w 295275"/>
                <a:gd name="connsiteY1" fmla="*/ 14589 h 114300"/>
                <a:gd name="connsiteX2" fmla="*/ 174599 w 295275"/>
                <a:gd name="connsiteY2" fmla="*/ 15542 h 114300"/>
                <a:gd name="connsiteX3" fmla="*/ 280327 w 295275"/>
                <a:gd name="connsiteY3" fmla="*/ 61262 h 114300"/>
                <a:gd name="connsiteX4" fmla="*/ 290804 w 295275"/>
                <a:gd name="connsiteY4" fmla="*/ 95552 h 114300"/>
                <a:gd name="connsiteX5" fmla="*/ 261277 w 295275"/>
                <a:gd name="connsiteY5" fmla="*/ 107934 h 114300"/>
                <a:gd name="connsiteX6" fmla="*/ 156502 w 295275"/>
                <a:gd name="connsiteY6" fmla="*/ 75549 h 114300"/>
                <a:gd name="connsiteX7" fmla="*/ 19342 w 295275"/>
                <a:gd name="connsiteY7" fmla="*/ 64119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275" h="114300">
                  <a:moveTo>
                    <a:pt x="19342" y="64119"/>
                  </a:moveTo>
                  <a:cubicBezTo>
                    <a:pt x="3149" y="65072"/>
                    <a:pt x="-4471" y="33639"/>
                    <a:pt x="46012" y="14589"/>
                  </a:cubicBezTo>
                  <a:cubicBezTo>
                    <a:pt x="66014" y="6969"/>
                    <a:pt x="114592" y="2207"/>
                    <a:pt x="174599" y="15542"/>
                  </a:cubicBezTo>
                  <a:cubicBezTo>
                    <a:pt x="234607" y="28877"/>
                    <a:pt x="266992" y="50784"/>
                    <a:pt x="280327" y="61262"/>
                  </a:cubicBezTo>
                  <a:cubicBezTo>
                    <a:pt x="292709" y="69834"/>
                    <a:pt x="295567" y="85074"/>
                    <a:pt x="290804" y="95552"/>
                  </a:cubicBezTo>
                  <a:cubicBezTo>
                    <a:pt x="284137" y="111744"/>
                    <a:pt x="270802" y="108887"/>
                    <a:pt x="261277" y="107934"/>
                  </a:cubicBezTo>
                  <a:cubicBezTo>
                    <a:pt x="243179" y="105077"/>
                    <a:pt x="203174" y="86027"/>
                    <a:pt x="156502" y="75549"/>
                  </a:cubicBezTo>
                  <a:cubicBezTo>
                    <a:pt x="97447" y="62214"/>
                    <a:pt x="43154" y="63167"/>
                    <a:pt x="19342" y="64119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4" name="任意多边形: 形状 493">
              <a:extLst>
                <a:ext uri="{FF2B5EF4-FFF2-40B4-BE49-F238E27FC236}">
                  <a16:creationId xmlns="" xmlns:a16="http://schemas.microsoft.com/office/drawing/2014/main" id="{48AD03C6-B81B-4E4D-A3D6-127BA14A175B}"/>
                </a:ext>
              </a:extLst>
            </p:cNvPr>
            <p:cNvSpPr/>
            <p:nvPr/>
          </p:nvSpPr>
          <p:spPr>
            <a:xfrm>
              <a:off x="5208474" y="3575717"/>
              <a:ext cx="295275" cy="142875"/>
            </a:xfrm>
            <a:custGeom>
              <a:avLst/>
              <a:gdLst>
                <a:gd name="connsiteX0" fmla="*/ 17893 w 295275"/>
                <a:gd name="connsiteY0" fmla="*/ 53308 h 142875"/>
                <a:gd name="connsiteX1" fmla="*/ 52183 w 295275"/>
                <a:gd name="connsiteY1" fmla="*/ 8541 h 142875"/>
                <a:gd name="connsiteX2" fmla="*/ 182676 w 295275"/>
                <a:gd name="connsiteY2" fmla="*/ 31401 h 142875"/>
                <a:gd name="connsiteX3" fmla="*/ 283641 w 295275"/>
                <a:gd name="connsiteY3" fmla="*/ 94266 h 142875"/>
                <a:gd name="connsiteX4" fmla="*/ 289356 w 295275"/>
                <a:gd name="connsiteY4" fmla="*/ 129508 h 142875"/>
                <a:gd name="connsiteX5" fmla="*/ 256971 w 295275"/>
                <a:gd name="connsiteY5" fmla="*/ 136176 h 142875"/>
                <a:gd name="connsiteX6" fmla="*/ 155053 w 295275"/>
                <a:gd name="connsiteY6" fmla="*/ 86646 h 142875"/>
                <a:gd name="connsiteX7" fmla="*/ 17893 w 295275"/>
                <a:gd name="connsiteY7" fmla="*/ 53308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275" h="142875">
                  <a:moveTo>
                    <a:pt x="17893" y="53308"/>
                  </a:moveTo>
                  <a:cubicBezTo>
                    <a:pt x="748" y="51403"/>
                    <a:pt x="-1157" y="19018"/>
                    <a:pt x="52183" y="8541"/>
                  </a:cubicBezTo>
                  <a:cubicBezTo>
                    <a:pt x="74091" y="4731"/>
                    <a:pt x="124573" y="7588"/>
                    <a:pt x="182676" y="31401"/>
                  </a:cubicBezTo>
                  <a:cubicBezTo>
                    <a:pt x="241731" y="55213"/>
                    <a:pt x="271258" y="81883"/>
                    <a:pt x="283641" y="94266"/>
                  </a:cubicBezTo>
                  <a:cubicBezTo>
                    <a:pt x="294118" y="104743"/>
                    <a:pt x="296023" y="119983"/>
                    <a:pt x="289356" y="129508"/>
                  </a:cubicBezTo>
                  <a:cubicBezTo>
                    <a:pt x="279831" y="144748"/>
                    <a:pt x="266496" y="139986"/>
                    <a:pt x="256971" y="136176"/>
                  </a:cubicBezTo>
                  <a:cubicBezTo>
                    <a:pt x="239826" y="130461"/>
                    <a:pt x="201726" y="104743"/>
                    <a:pt x="155053" y="86646"/>
                  </a:cubicBezTo>
                  <a:cubicBezTo>
                    <a:pt x="97903" y="63786"/>
                    <a:pt x="42658" y="56166"/>
                    <a:pt x="17893" y="53308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5" name="任意多边形: 形状 494">
              <a:extLst>
                <a:ext uri="{FF2B5EF4-FFF2-40B4-BE49-F238E27FC236}">
                  <a16:creationId xmlns="" xmlns:a16="http://schemas.microsoft.com/office/drawing/2014/main" id="{3D5C9063-C636-45C7-8403-67D34D4BF186}"/>
                </a:ext>
              </a:extLst>
            </p:cNvPr>
            <p:cNvSpPr/>
            <p:nvPr/>
          </p:nvSpPr>
          <p:spPr>
            <a:xfrm>
              <a:off x="5184227" y="3432334"/>
              <a:ext cx="285750" cy="171450"/>
            </a:xfrm>
            <a:custGeom>
              <a:avLst/>
              <a:gdLst>
                <a:gd name="connsiteX0" fmla="*/ 16423 w 285750"/>
                <a:gd name="connsiteY0" fmla="*/ 44291 h 171450"/>
                <a:gd name="connsiteX1" fmla="*/ 57380 w 285750"/>
                <a:gd name="connsiteY1" fmla="*/ 7144 h 171450"/>
                <a:gd name="connsiteX2" fmla="*/ 185015 w 285750"/>
                <a:gd name="connsiteY2" fmla="*/ 51911 h 171450"/>
                <a:gd name="connsiteX3" fmla="*/ 277408 w 285750"/>
                <a:gd name="connsiteY3" fmla="*/ 130016 h 171450"/>
                <a:gd name="connsiteX4" fmla="*/ 278360 w 285750"/>
                <a:gd name="connsiteY4" fmla="*/ 165259 h 171450"/>
                <a:gd name="connsiteX5" fmla="*/ 245023 w 285750"/>
                <a:gd name="connsiteY5" fmla="*/ 166211 h 171450"/>
                <a:gd name="connsiteX6" fmla="*/ 149773 w 285750"/>
                <a:gd name="connsiteY6" fmla="*/ 101441 h 171450"/>
                <a:gd name="connsiteX7" fmla="*/ 16423 w 285750"/>
                <a:gd name="connsiteY7" fmla="*/ 4429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50" h="171450">
                  <a:moveTo>
                    <a:pt x="16423" y="44291"/>
                  </a:moveTo>
                  <a:cubicBezTo>
                    <a:pt x="-722" y="39529"/>
                    <a:pt x="2135" y="8096"/>
                    <a:pt x="57380" y="7144"/>
                  </a:cubicBezTo>
                  <a:cubicBezTo>
                    <a:pt x="80240" y="7144"/>
                    <a:pt x="129770" y="18574"/>
                    <a:pt x="185015" y="51911"/>
                  </a:cubicBezTo>
                  <a:cubicBezTo>
                    <a:pt x="241213" y="85249"/>
                    <a:pt x="266930" y="116681"/>
                    <a:pt x="277408" y="130016"/>
                  </a:cubicBezTo>
                  <a:cubicBezTo>
                    <a:pt x="286933" y="142399"/>
                    <a:pt x="285980" y="156686"/>
                    <a:pt x="278360" y="165259"/>
                  </a:cubicBezTo>
                  <a:cubicBezTo>
                    <a:pt x="266930" y="177641"/>
                    <a:pt x="254548" y="170974"/>
                    <a:pt x="245023" y="166211"/>
                  </a:cubicBezTo>
                  <a:cubicBezTo>
                    <a:pt x="227878" y="157639"/>
                    <a:pt x="193588" y="126206"/>
                    <a:pt x="149773" y="101441"/>
                  </a:cubicBezTo>
                  <a:cubicBezTo>
                    <a:pt x="94528" y="69056"/>
                    <a:pt x="40235" y="50959"/>
                    <a:pt x="16423" y="44291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6" name="任意多边形: 形状 495">
              <a:extLst>
                <a:ext uri="{FF2B5EF4-FFF2-40B4-BE49-F238E27FC236}">
                  <a16:creationId xmlns="" xmlns:a16="http://schemas.microsoft.com/office/drawing/2014/main" id="{816E1E18-6FB0-4C38-8E7D-395F5A9ED6D5}"/>
                </a:ext>
              </a:extLst>
            </p:cNvPr>
            <p:cNvSpPr/>
            <p:nvPr/>
          </p:nvSpPr>
          <p:spPr>
            <a:xfrm>
              <a:off x="5184846" y="3286048"/>
              <a:ext cx="266700" cy="209550"/>
            </a:xfrm>
            <a:custGeom>
              <a:avLst/>
              <a:gdLst>
                <a:gd name="connsiteX0" fmla="*/ 14851 w 266700"/>
                <a:gd name="connsiteY0" fmla="*/ 38177 h 209550"/>
                <a:gd name="connsiteX1" fmla="*/ 60571 w 266700"/>
                <a:gd name="connsiteY1" fmla="*/ 8650 h 209550"/>
                <a:gd name="connsiteX2" fmla="*/ 180586 w 266700"/>
                <a:gd name="connsiteY2" fmla="*/ 73420 h 209550"/>
                <a:gd name="connsiteX3" fmla="*/ 260596 w 266700"/>
                <a:gd name="connsiteY3" fmla="*/ 165812 h 209550"/>
                <a:gd name="connsiteX4" fmla="*/ 256786 w 266700"/>
                <a:gd name="connsiteY4" fmla="*/ 200102 h 209550"/>
                <a:gd name="connsiteX5" fmla="*/ 223449 w 266700"/>
                <a:gd name="connsiteY5" fmla="*/ 195340 h 209550"/>
                <a:gd name="connsiteX6" fmla="*/ 138676 w 266700"/>
                <a:gd name="connsiteY6" fmla="*/ 115330 h 209550"/>
                <a:gd name="connsiteX7" fmla="*/ 14851 w 266700"/>
                <a:gd name="connsiteY7" fmla="*/ 38177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6700" h="209550">
                  <a:moveTo>
                    <a:pt x="14851" y="38177"/>
                  </a:moveTo>
                  <a:cubicBezTo>
                    <a:pt x="-1341" y="30557"/>
                    <a:pt x="5326" y="77"/>
                    <a:pt x="60571" y="8650"/>
                  </a:cubicBezTo>
                  <a:cubicBezTo>
                    <a:pt x="82479" y="12460"/>
                    <a:pt x="130104" y="32462"/>
                    <a:pt x="180586" y="73420"/>
                  </a:cubicBezTo>
                  <a:cubicBezTo>
                    <a:pt x="231069" y="115330"/>
                    <a:pt x="252976" y="150572"/>
                    <a:pt x="260596" y="165812"/>
                  </a:cubicBezTo>
                  <a:cubicBezTo>
                    <a:pt x="268216" y="179147"/>
                    <a:pt x="265359" y="193435"/>
                    <a:pt x="256786" y="200102"/>
                  </a:cubicBezTo>
                  <a:cubicBezTo>
                    <a:pt x="243451" y="210580"/>
                    <a:pt x="232021" y="202007"/>
                    <a:pt x="223449" y="195340"/>
                  </a:cubicBezTo>
                  <a:cubicBezTo>
                    <a:pt x="208209" y="183910"/>
                    <a:pt x="178681" y="147715"/>
                    <a:pt x="138676" y="115330"/>
                  </a:cubicBezTo>
                  <a:cubicBezTo>
                    <a:pt x="89146" y="75325"/>
                    <a:pt x="38664" y="49607"/>
                    <a:pt x="14851" y="38177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7" name="任意多边形: 形状 496">
              <a:extLst>
                <a:ext uri="{FF2B5EF4-FFF2-40B4-BE49-F238E27FC236}">
                  <a16:creationId xmlns="" xmlns:a16="http://schemas.microsoft.com/office/drawing/2014/main" id="{C4EC7F4F-2996-413A-8CD2-7B4D01A10218}"/>
                </a:ext>
              </a:extLst>
            </p:cNvPr>
            <p:cNvSpPr/>
            <p:nvPr/>
          </p:nvSpPr>
          <p:spPr>
            <a:xfrm>
              <a:off x="5209574" y="3153133"/>
              <a:ext cx="238125" cy="228600"/>
            </a:xfrm>
            <a:custGeom>
              <a:avLst/>
              <a:gdLst>
                <a:gd name="connsiteX0" fmla="*/ 12984 w 238125"/>
                <a:gd name="connsiteY0" fmla="*/ 34884 h 228600"/>
                <a:gd name="connsiteX1" fmla="*/ 60609 w 238125"/>
                <a:gd name="connsiteY1" fmla="*/ 11072 h 228600"/>
                <a:gd name="connsiteX2" fmla="*/ 169194 w 238125"/>
                <a:gd name="connsiteY2" fmla="*/ 88224 h 228600"/>
                <a:gd name="connsiteX3" fmla="*/ 235869 w 238125"/>
                <a:gd name="connsiteY3" fmla="*/ 187284 h 228600"/>
                <a:gd name="connsiteX4" fmla="*/ 227296 w 238125"/>
                <a:gd name="connsiteY4" fmla="*/ 220622 h 228600"/>
                <a:gd name="connsiteX5" fmla="*/ 195864 w 238125"/>
                <a:gd name="connsiteY5" fmla="*/ 212049 h 228600"/>
                <a:gd name="connsiteX6" fmla="*/ 123474 w 238125"/>
                <a:gd name="connsiteY6" fmla="*/ 124419 h 228600"/>
                <a:gd name="connsiteX7" fmla="*/ 12984 w 238125"/>
                <a:gd name="connsiteY7" fmla="*/ 34884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8125" h="228600">
                  <a:moveTo>
                    <a:pt x="12984" y="34884"/>
                  </a:moveTo>
                  <a:cubicBezTo>
                    <a:pt x="-1304" y="25359"/>
                    <a:pt x="9174" y="-3216"/>
                    <a:pt x="60609" y="11072"/>
                  </a:cubicBezTo>
                  <a:cubicBezTo>
                    <a:pt x="81564" y="16787"/>
                    <a:pt x="125379" y="42504"/>
                    <a:pt x="169194" y="88224"/>
                  </a:cubicBezTo>
                  <a:cubicBezTo>
                    <a:pt x="213009" y="134897"/>
                    <a:pt x="230154" y="171092"/>
                    <a:pt x="235869" y="187284"/>
                  </a:cubicBezTo>
                  <a:cubicBezTo>
                    <a:pt x="241584" y="201572"/>
                    <a:pt x="236821" y="214907"/>
                    <a:pt x="227296" y="220622"/>
                  </a:cubicBezTo>
                  <a:cubicBezTo>
                    <a:pt x="213009" y="229194"/>
                    <a:pt x="203484" y="219669"/>
                    <a:pt x="195864" y="212049"/>
                  </a:cubicBezTo>
                  <a:cubicBezTo>
                    <a:pt x="182529" y="198714"/>
                    <a:pt x="157764" y="159662"/>
                    <a:pt x="123474" y="124419"/>
                  </a:cubicBezTo>
                  <a:cubicBezTo>
                    <a:pt x="80611" y="79652"/>
                    <a:pt x="33939" y="48219"/>
                    <a:pt x="12984" y="34884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8" name="任意多边形: 形状 497">
              <a:extLst>
                <a:ext uri="{FF2B5EF4-FFF2-40B4-BE49-F238E27FC236}">
                  <a16:creationId xmlns="" xmlns:a16="http://schemas.microsoft.com/office/drawing/2014/main" id="{F68A8EF9-B906-4B36-ADCE-6245A9B7C649}"/>
                </a:ext>
              </a:extLst>
            </p:cNvPr>
            <p:cNvSpPr/>
            <p:nvPr/>
          </p:nvSpPr>
          <p:spPr>
            <a:xfrm>
              <a:off x="5251633" y="3028852"/>
              <a:ext cx="209550" cy="238125"/>
            </a:xfrm>
            <a:custGeom>
              <a:avLst/>
              <a:gdLst>
                <a:gd name="connsiteX0" fmla="*/ 11882 w 209550"/>
                <a:gd name="connsiteY0" fmla="*/ 31530 h 238125"/>
                <a:gd name="connsiteX1" fmla="*/ 61412 w 209550"/>
                <a:gd name="connsiteY1" fmla="*/ 14385 h 238125"/>
                <a:gd name="connsiteX2" fmla="*/ 157615 w 209550"/>
                <a:gd name="connsiteY2" fmla="*/ 101063 h 238125"/>
                <a:gd name="connsiteX3" fmla="*/ 210002 w 209550"/>
                <a:gd name="connsiteY3" fmla="*/ 204885 h 238125"/>
                <a:gd name="connsiteX4" fmla="*/ 197620 w 209550"/>
                <a:gd name="connsiteY4" fmla="*/ 236318 h 238125"/>
                <a:gd name="connsiteX5" fmla="*/ 168092 w 209550"/>
                <a:gd name="connsiteY5" fmla="*/ 224888 h 238125"/>
                <a:gd name="connsiteX6" fmla="*/ 109037 w 209550"/>
                <a:gd name="connsiteY6" fmla="*/ 131543 h 238125"/>
                <a:gd name="connsiteX7" fmla="*/ 11882 w 209550"/>
                <a:gd name="connsiteY7" fmla="*/ 3153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550" h="238125">
                  <a:moveTo>
                    <a:pt x="11882" y="31530"/>
                  </a:moveTo>
                  <a:cubicBezTo>
                    <a:pt x="-1453" y="21053"/>
                    <a:pt x="12835" y="-5617"/>
                    <a:pt x="61412" y="14385"/>
                  </a:cubicBezTo>
                  <a:cubicBezTo>
                    <a:pt x="81415" y="22958"/>
                    <a:pt x="120467" y="51533"/>
                    <a:pt x="157615" y="101063"/>
                  </a:cubicBezTo>
                  <a:cubicBezTo>
                    <a:pt x="194762" y="151545"/>
                    <a:pt x="206192" y="188693"/>
                    <a:pt x="210002" y="204885"/>
                  </a:cubicBezTo>
                  <a:cubicBezTo>
                    <a:pt x="213812" y="219173"/>
                    <a:pt x="207145" y="231555"/>
                    <a:pt x="197620" y="236318"/>
                  </a:cubicBezTo>
                  <a:cubicBezTo>
                    <a:pt x="183332" y="242985"/>
                    <a:pt x="174760" y="232508"/>
                    <a:pt x="168092" y="224888"/>
                  </a:cubicBezTo>
                  <a:cubicBezTo>
                    <a:pt x="156662" y="210600"/>
                    <a:pt x="137612" y="170595"/>
                    <a:pt x="109037" y="131543"/>
                  </a:cubicBezTo>
                  <a:cubicBezTo>
                    <a:pt x="71890" y="82965"/>
                    <a:pt x="29980" y="46770"/>
                    <a:pt x="11882" y="31530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499" name="任意多边形: 形状 498">
              <a:extLst>
                <a:ext uri="{FF2B5EF4-FFF2-40B4-BE49-F238E27FC236}">
                  <a16:creationId xmlns="" xmlns:a16="http://schemas.microsoft.com/office/drawing/2014/main" id="{2FF6DF5F-7372-4292-944D-543C32F156B8}"/>
                </a:ext>
              </a:extLst>
            </p:cNvPr>
            <p:cNvSpPr/>
            <p:nvPr/>
          </p:nvSpPr>
          <p:spPr>
            <a:xfrm>
              <a:off x="5308800" y="2918861"/>
              <a:ext cx="180975" cy="247650"/>
            </a:xfrm>
            <a:custGeom>
              <a:avLst/>
              <a:gdLst>
                <a:gd name="connsiteX0" fmla="*/ 10913 w 180975"/>
                <a:gd name="connsiteY0" fmla="*/ 28174 h 247650"/>
                <a:gd name="connsiteX1" fmla="*/ 57585 w 180975"/>
                <a:gd name="connsiteY1" fmla="*/ 18649 h 247650"/>
                <a:gd name="connsiteX2" fmla="*/ 139500 w 180975"/>
                <a:gd name="connsiteY2" fmla="*/ 111994 h 247650"/>
                <a:gd name="connsiteX3" fmla="*/ 180458 w 180975"/>
                <a:gd name="connsiteY3" fmla="*/ 215816 h 247650"/>
                <a:gd name="connsiteX4" fmla="*/ 167123 w 180975"/>
                <a:gd name="connsiteY4" fmla="*/ 243439 h 247650"/>
                <a:gd name="connsiteX5" fmla="*/ 141405 w 180975"/>
                <a:gd name="connsiteY5" fmla="*/ 229151 h 247650"/>
                <a:gd name="connsiteX6" fmla="*/ 93780 w 180975"/>
                <a:gd name="connsiteY6" fmla="*/ 134854 h 247650"/>
                <a:gd name="connsiteX7" fmla="*/ 10913 w 180975"/>
                <a:gd name="connsiteY7" fmla="*/ 2817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75" h="247650">
                  <a:moveTo>
                    <a:pt x="10913" y="28174"/>
                  </a:moveTo>
                  <a:cubicBezTo>
                    <a:pt x="-517" y="16744"/>
                    <a:pt x="13770" y="-7069"/>
                    <a:pt x="57585" y="18649"/>
                  </a:cubicBezTo>
                  <a:cubicBezTo>
                    <a:pt x="74730" y="29126"/>
                    <a:pt x="109020" y="61511"/>
                    <a:pt x="139500" y="111994"/>
                  </a:cubicBezTo>
                  <a:cubicBezTo>
                    <a:pt x="169980" y="163429"/>
                    <a:pt x="177600" y="199624"/>
                    <a:pt x="180458" y="215816"/>
                  </a:cubicBezTo>
                  <a:cubicBezTo>
                    <a:pt x="183315" y="230104"/>
                    <a:pt x="176648" y="240581"/>
                    <a:pt x="167123" y="243439"/>
                  </a:cubicBezTo>
                  <a:cubicBezTo>
                    <a:pt x="152835" y="248201"/>
                    <a:pt x="146168" y="236771"/>
                    <a:pt x="141405" y="229151"/>
                  </a:cubicBezTo>
                  <a:cubicBezTo>
                    <a:pt x="131880" y="214864"/>
                    <a:pt x="117593" y="173906"/>
                    <a:pt x="93780" y="134854"/>
                  </a:cubicBezTo>
                  <a:cubicBezTo>
                    <a:pt x="62348" y="83419"/>
                    <a:pt x="27105" y="45319"/>
                    <a:pt x="10913" y="28174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0" name="任意多边形: 形状 499">
              <a:extLst>
                <a:ext uri="{FF2B5EF4-FFF2-40B4-BE49-F238E27FC236}">
                  <a16:creationId xmlns="" xmlns:a16="http://schemas.microsoft.com/office/drawing/2014/main" id="{8398D601-887C-4A08-AA6A-7F151811505E}"/>
                </a:ext>
              </a:extLst>
            </p:cNvPr>
            <p:cNvSpPr/>
            <p:nvPr/>
          </p:nvSpPr>
          <p:spPr>
            <a:xfrm>
              <a:off x="5374577" y="2834794"/>
              <a:ext cx="152400" cy="238125"/>
            </a:xfrm>
            <a:custGeom>
              <a:avLst/>
              <a:gdLst>
                <a:gd name="connsiteX0" fmla="*/ 9905 w 152400"/>
                <a:gd name="connsiteY0" fmla="*/ 25563 h 238125"/>
                <a:gd name="connsiteX1" fmla="*/ 53720 w 152400"/>
                <a:gd name="connsiteY1" fmla="*/ 20801 h 238125"/>
                <a:gd name="connsiteX2" fmla="*/ 121348 w 152400"/>
                <a:gd name="connsiteY2" fmla="*/ 114146 h 238125"/>
                <a:gd name="connsiteX3" fmla="*/ 150875 w 152400"/>
                <a:gd name="connsiteY3" fmla="*/ 213206 h 238125"/>
                <a:gd name="connsiteX4" fmla="*/ 136588 w 152400"/>
                <a:gd name="connsiteY4" fmla="*/ 237971 h 238125"/>
                <a:gd name="connsiteX5" fmla="*/ 113727 w 152400"/>
                <a:gd name="connsiteY5" fmla="*/ 222731 h 238125"/>
                <a:gd name="connsiteX6" fmla="*/ 76580 w 152400"/>
                <a:gd name="connsiteY6" fmla="*/ 131291 h 238125"/>
                <a:gd name="connsiteX7" fmla="*/ 9905 w 152400"/>
                <a:gd name="connsiteY7" fmla="*/ 25563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400" h="238125">
                  <a:moveTo>
                    <a:pt x="9905" y="25563"/>
                  </a:moveTo>
                  <a:cubicBezTo>
                    <a:pt x="380" y="14133"/>
                    <a:pt x="15620" y="-6822"/>
                    <a:pt x="53720" y="20801"/>
                  </a:cubicBezTo>
                  <a:cubicBezTo>
                    <a:pt x="68960" y="31278"/>
                    <a:pt x="97535" y="63663"/>
                    <a:pt x="121348" y="114146"/>
                  </a:cubicBezTo>
                  <a:cubicBezTo>
                    <a:pt x="145160" y="164628"/>
                    <a:pt x="149923" y="197966"/>
                    <a:pt x="150875" y="213206"/>
                  </a:cubicBezTo>
                  <a:cubicBezTo>
                    <a:pt x="151827" y="226541"/>
                    <a:pt x="145160" y="236066"/>
                    <a:pt x="136588" y="237971"/>
                  </a:cubicBezTo>
                  <a:cubicBezTo>
                    <a:pt x="123252" y="240828"/>
                    <a:pt x="117538" y="230351"/>
                    <a:pt x="113727" y="222731"/>
                  </a:cubicBezTo>
                  <a:cubicBezTo>
                    <a:pt x="106108" y="208443"/>
                    <a:pt x="95630" y="170343"/>
                    <a:pt x="76580" y="131291"/>
                  </a:cubicBezTo>
                  <a:cubicBezTo>
                    <a:pt x="53720" y="81761"/>
                    <a:pt x="24193" y="42708"/>
                    <a:pt x="9905" y="25563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1" name="任意多边形: 形状 500">
              <a:extLst>
                <a:ext uri="{FF2B5EF4-FFF2-40B4-BE49-F238E27FC236}">
                  <a16:creationId xmlns="" xmlns:a16="http://schemas.microsoft.com/office/drawing/2014/main" id="{B4CAB1A5-D4B4-4D35-BB33-5B1276C7A223}"/>
                </a:ext>
              </a:extLst>
            </p:cNvPr>
            <p:cNvSpPr/>
            <p:nvPr/>
          </p:nvSpPr>
          <p:spPr>
            <a:xfrm>
              <a:off x="5447796" y="2769744"/>
              <a:ext cx="123825" cy="228600"/>
            </a:xfrm>
            <a:custGeom>
              <a:avLst/>
              <a:gdLst>
                <a:gd name="connsiteX0" fmla="*/ 9076 w 123825"/>
                <a:gd name="connsiteY0" fmla="*/ 22986 h 228600"/>
                <a:gd name="connsiteX1" fmla="*/ 49081 w 123825"/>
                <a:gd name="connsiteY1" fmla="*/ 22034 h 228600"/>
                <a:gd name="connsiteX2" fmla="*/ 103374 w 123825"/>
                <a:gd name="connsiteY2" fmla="*/ 111569 h 228600"/>
                <a:gd name="connsiteX3" fmla="*/ 122424 w 123825"/>
                <a:gd name="connsiteY3" fmla="*/ 203009 h 228600"/>
                <a:gd name="connsiteX4" fmla="*/ 107184 w 123825"/>
                <a:gd name="connsiteY4" fmla="*/ 223964 h 228600"/>
                <a:gd name="connsiteX5" fmla="*/ 87181 w 123825"/>
                <a:gd name="connsiteY5" fmla="*/ 207771 h 228600"/>
                <a:gd name="connsiteX6" fmla="*/ 61464 w 123825"/>
                <a:gd name="connsiteY6" fmla="*/ 122999 h 228600"/>
                <a:gd name="connsiteX7" fmla="*/ 9076 w 123825"/>
                <a:gd name="connsiteY7" fmla="*/ 22986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825" h="228600">
                  <a:moveTo>
                    <a:pt x="9076" y="22986"/>
                  </a:moveTo>
                  <a:cubicBezTo>
                    <a:pt x="1456" y="11556"/>
                    <a:pt x="16696" y="-5589"/>
                    <a:pt x="49081" y="22034"/>
                  </a:cubicBezTo>
                  <a:cubicBezTo>
                    <a:pt x="62416" y="33464"/>
                    <a:pt x="85276" y="64896"/>
                    <a:pt x="103374" y="111569"/>
                  </a:cubicBezTo>
                  <a:cubicBezTo>
                    <a:pt x="120519" y="158241"/>
                    <a:pt x="122424" y="189674"/>
                    <a:pt x="122424" y="203009"/>
                  </a:cubicBezTo>
                  <a:cubicBezTo>
                    <a:pt x="122424" y="214439"/>
                    <a:pt x="115756" y="223011"/>
                    <a:pt x="107184" y="223964"/>
                  </a:cubicBezTo>
                  <a:cubicBezTo>
                    <a:pt x="94801" y="225869"/>
                    <a:pt x="90991" y="215391"/>
                    <a:pt x="87181" y="207771"/>
                  </a:cubicBezTo>
                  <a:cubicBezTo>
                    <a:pt x="81466" y="194436"/>
                    <a:pt x="75751" y="159194"/>
                    <a:pt x="61464" y="122999"/>
                  </a:cubicBezTo>
                  <a:cubicBezTo>
                    <a:pt x="43366" y="76326"/>
                    <a:pt x="20506" y="40131"/>
                    <a:pt x="9076" y="22986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2" name="任意多边形: 形状 501">
              <a:extLst>
                <a:ext uri="{FF2B5EF4-FFF2-40B4-BE49-F238E27FC236}">
                  <a16:creationId xmlns="" xmlns:a16="http://schemas.microsoft.com/office/drawing/2014/main" id="{96D261FF-A279-4BA7-B937-056B224C5A32}"/>
                </a:ext>
              </a:extLst>
            </p:cNvPr>
            <p:cNvSpPr/>
            <p:nvPr/>
          </p:nvSpPr>
          <p:spPr>
            <a:xfrm>
              <a:off x="5521926" y="2722528"/>
              <a:ext cx="95250" cy="209550"/>
            </a:xfrm>
            <a:custGeom>
              <a:avLst/>
              <a:gdLst>
                <a:gd name="connsiteX0" fmla="*/ 8289 w 95250"/>
                <a:gd name="connsiteY0" fmla="*/ 20672 h 209550"/>
                <a:gd name="connsiteX1" fmla="*/ 45436 w 95250"/>
                <a:gd name="connsiteY1" fmla="*/ 21624 h 209550"/>
                <a:gd name="connsiteX2" fmla="*/ 86394 w 95250"/>
                <a:gd name="connsiteY2" fmla="*/ 103539 h 209550"/>
                <a:gd name="connsiteX3" fmla="*/ 94966 w 95250"/>
                <a:gd name="connsiteY3" fmla="*/ 185454 h 209550"/>
                <a:gd name="connsiteX4" fmla="*/ 78774 w 95250"/>
                <a:gd name="connsiteY4" fmla="*/ 202599 h 209550"/>
                <a:gd name="connsiteX5" fmla="*/ 62581 w 95250"/>
                <a:gd name="connsiteY5" fmla="*/ 187359 h 209550"/>
                <a:gd name="connsiteX6" fmla="*/ 47341 w 95250"/>
                <a:gd name="connsiteY6" fmla="*/ 111159 h 209550"/>
                <a:gd name="connsiteX7" fmla="*/ 8289 w 95250"/>
                <a:gd name="connsiteY7" fmla="*/ 20672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250" h="209550">
                  <a:moveTo>
                    <a:pt x="8289" y="20672"/>
                  </a:moveTo>
                  <a:cubicBezTo>
                    <a:pt x="2574" y="10194"/>
                    <a:pt x="18766" y="-4093"/>
                    <a:pt x="45436" y="21624"/>
                  </a:cubicBezTo>
                  <a:cubicBezTo>
                    <a:pt x="56866" y="32102"/>
                    <a:pt x="74964" y="61629"/>
                    <a:pt x="86394" y="103539"/>
                  </a:cubicBezTo>
                  <a:cubicBezTo>
                    <a:pt x="97824" y="146402"/>
                    <a:pt x="95919" y="173072"/>
                    <a:pt x="94966" y="185454"/>
                  </a:cubicBezTo>
                  <a:cubicBezTo>
                    <a:pt x="94014" y="195932"/>
                    <a:pt x="86394" y="202599"/>
                    <a:pt x="78774" y="202599"/>
                  </a:cubicBezTo>
                  <a:cubicBezTo>
                    <a:pt x="67344" y="203552"/>
                    <a:pt x="64486" y="194027"/>
                    <a:pt x="62581" y="187359"/>
                  </a:cubicBezTo>
                  <a:cubicBezTo>
                    <a:pt x="58771" y="174977"/>
                    <a:pt x="56866" y="143544"/>
                    <a:pt x="47341" y="111159"/>
                  </a:cubicBezTo>
                  <a:cubicBezTo>
                    <a:pt x="34959" y="70202"/>
                    <a:pt x="16861" y="35912"/>
                    <a:pt x="8289" y="20672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3" name="任意多边形: 形状 502">
              <a:extLst>
                <a:ext uri="{FF2B5EF4-FFF2-40B4-BE49-F238E27FC236}">
                  <a16:creationId xmlns="" xmlns:a16="http://schemas.microsoft.com/office/drawing/2014/main" id="{841A0582-ADA4-40D3-B6A2-AEFB5DE7ECB8}"/>
                </a:ext>
              </a:extLst>
            </p:cNvPr>
            <p:cNvSpPr/>
            <p:nvPr/>
          </p:nvSpPr>
          <p:spPr>
            <a:xfrm>
              <a:off x="5594877" y="2690096"/>
              <a:ext cx="76200" cy="180975"/>
            </a:xfrm>
            <a:custGeom>
              <a:avLst/>
              <a:gdLst>
                <a:gd name="connsiteX0" fmla="*/ 7728 w 76200"/>
                <a:gd name="connsiteY0" fmla="*/ 17861 h 180975"/>
                <a:gd name="connsiteX1" fmla="*/ 41066 w 76200"/>
                <a:gd name="connsiteY1" fmla="*/ 21671 h 180975"/>
                <a:gd name="connsiteX2" fmla="*/ 70593 w 76200"/>
                <a:gd name="connsiteY2" fmla="*/ 94061 h 180975"/>
                <a:gd name="connsiteX3" fmla="*/ 70593 w 76200"/>
                <a:gd name="connsiteY3" fmla="*/ 163594 h 180975"/>
                <a:gd name="connsiteX4" fmla="*/ 55353 w 76200"/>
                <a:gd name="connsiteY4" fmla="*/ 177881 h 180975"/>
                <a:gd name="connsiteX5" fmla="*/ 42018 w 76200"/>
                <a:gd name="connsiteY5" fmla="*/ 163594 h 180975"/>
                <a:gd name="connsiteX6" fmla="*/ 35351 w 76200"/>
                <a:gd name="connsiteY6" fmla="*/ 97871 h 180975"/>
                <a:gd name="connsiteX7" fmla="*/ 7728 w 76200"/>
                <a:gd name="connsiteY7" fmla="*/ 17861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00" h="180975">
                  <a:moveTo>
                    <a:pt x="7728" y="17861"/>
                  </a:moveTo>
                  <a:cubicBezTo>
                    <a:pt x="3918" y="8336"/>
                    <a:pt x="19158" y="-2141"/>
                    <a:pt x="41066" y="21671"/>
                  </a:cubicBezTo>
                  <a:cubicBezTo>
                    <a:pt x="49638" y="31196"/>
                    <a:pt x="63926" y="56914"/>
                    <a:pt x="70593" y="94061"/>
                  </a:cubicBezTo>
                  <a:cubicBezTo>
                    <a:pt x="77261" y="131209"/>
                    <a:pt x="73451" y="154069"/>
                    <a:pt x="70593" y="163594"/>
                  </a:cubicBezTo>
                  <a:cubicBezTo>
                    <a:pt x="68688" y="172166"/>
                    <a:pt x="62021" y="177881"/>
                    <a:pt x="55353" y="177881"/>
                  </a:cubicBezTo>
                  <a:cubicBezTo>
                    <a:pt x="44876" y="177881"/>
                    <a:pt x="42971" y="170261"/>
                    <a:pt x="42018" y="163594"/>
                  </a:cubicBezTo>
                  <a:cubicBezTo>
                    <a:pt x="39161" y="153116"/>
                    <a:pt x="40113" y="126446"/>
                    <a:pt x="35351" y="97871"/>
                  </a:cubicBezTo>
                  <a:cubicBezTo>
                    <a:pt x="27731" y="61676"/>
                    <a:pt x="14396" y="31196"/>
                    <a:pt x="7728" y="17861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4" name="任意多边形: 形状 503">
              <a:extLst>
                <a:ext uri="{FF2B5EF4-FFF2-40B4-BE49-F238E27FC236}">
                  <a16:creationId xmlns="" xmlns:a16="http://schemas.microsoft.com/office/drawing/2014/main" id="{D768865A-676B-49D1-8F0D-3BE83AC9B73C}"/>
                </a:ext>
              </a:extLst>
            </p:cNvPr>
            <p:cNvSpPr/>
            <p:nvPr/>
          </p:nvSpPr>
          <p:spPr>
            <a:xfrm>
              <a:off x="5661771" y="2670525"/>
              <a:ext cx="57150" cy="152400"/>
            </a:xfrm>
            <a:custGeom>
              <a:avLst/>
              <a:gdLst>
                <a:gd name="connsiteX0" fmla="*/ 7509 w 57150"/>
                <a:gd name="connsiteY0" fmla="*/ 15525 h 152400"/>
                <a:gd name="connsiteX1" fmla="*/ 37037 w 57150"/>
                <a:gd name="connsiteY1" fmla="*/ 20287 h 152400"/>
                <a:gd name="connsiteX2" fmla="*/ 57039 w 57150"/>
                <a:gd name="connsiteY2" fmla="*/ 82200 h 152400"/>
                <a:gd name="connsiteX3" fmla="*/ 51324 w 57150"/>
                <a:gd name="connsiteY3" fmla="*/ 140302 h 152400"/>
                <a:gd name="connsiteX4" fmla="*/ 36084 w 57150"/>
                <a:gd name="connsiteY4" fmla="*/ 150780 h 152400"/>
                <a:gd name="connsiteX5" fmla="*/ 25607 w 57150"/>
                <a:gd name="connsiteY5" fmla="*/ 138397 h 152400"/>
                <a:gd name="connsiteX6" fmla="*/ 24654 w 57150"/>
                <a:gd name="connsiteY6" fmla="*/ 83152 h 152400"/>
                <a:gd name="connsiteX7" fmla="*/ 7509 w 57150"/>
                <a:gd name="connsiteY7" fmla="*/ 1552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152400">
                  <a:moveTo>
                    <a:pt x="7509" y="15525"/>
                  </a:moveTo>
                  <a:cubicBezTo>
                    <a:pt x="4652" y="7905"/>
                    <a:pt x="18939" y="-668"/>
                    <a:pt x="37037" y="20287"/>
                  </a:cubicBezTo>
                  <a:cubicBezTo>
                    <a:pt x="44657" y="28860"/>
                    <a:pt x="54182" y="50767"/>
                    <a:pt x="57039" y="82200"/>
                  </a:cubicBezTo>
                  <a:cubicBezTo>
                    <a:pt x="59897" y="112680"/>
                    <a:pt x="54182" y="132682"/>
                    <a:pt x="51324" y="140302"/>
                  </a:cubicBezTo>
                  <a:cubicBezTo>
                    <a:pt x="48467" y="147922"/>
                    <a:pt x="41799" y="151732"/>
                    <a:pt x="36084" y="150780"/>
                  </a:cubicBezTo>
                  <a:cubicBezTo>
                    <a:pt x="26559" y="149827"/>
                    <a:pt x="25607" y="143160"/>
                    <a:pt x="25607" y="138397"/>
                  </a:cubicBezTo>
                  <a:cubicBezTo>
                    <a:pt x="24654" y="129825"/>
                    <a:pt x="27512" y="106965"/>
                    <a:pt x="24654" y="83152"/>
                  </a:cubicBezTo>
                  <a:cubicBezTo>
                    <a:pt x="20844" y="52672"/>
                    <a:pt x="12272" y="26955"/>
                    <a:pt x="7509" y="15525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5" name="任意多边形: 形状 504">
              <a:extLst>
                <a:ext uri="{FF2B5EF4-FFF2-40B4-BE49-F238E27FC236}">
                  <a16:creationId xmlns="" xmlns:a16="http://schemas.microsoft.com/office/drawing/2014/main" id="{5DB1D33B-C66A-4FC1-BEEE-4E22F7CB4895}"/>
                </a:ext>
              </a:extLst>
            </p:cNvPr>
            <p:cNvSpPr/>
            <p:nvPr/>
          </p:nvSpPr>
          <p:spPr>
            <a:xfrm>
              <a:off x="5722914" y="2659142"/>
              <a:ext cx="47625" cy="123825"/>
            </a:xfrm>
            <a:custGeom>
              <a:avLst/>
              <a:gdLst>
                <a:gd name="connsiteX0" fmla="*/ 7326 w 47625"/>
                <a:gd name="connsiteY0" fmla="*/ 13573 h 123825"/>
                <a:gd name="connsiteX1" fmla="*/ 33044 w 47625"/>
                <a:gd name="connsiteY1" fmla="*/ 19288 h 123825"/>
                <a:gd name="connsiteX2" fmla="*/ 45426 w 47625"/>
                <a:gd name="connsiteY2" fmla="*/ 69771 h 123825"/>
                <a:gd name="connsiteX3" fmla="*/ 35901 w 47625"/>
                <a:gd name="connsiteY3" fmla="*/ 115491 h 123825"/>
                <a:gd name="connsiteX4" fmla="*/ 21613 w 47625"/>
                <a:gd name="connsiteY4" fmla="*/ 123111 h 123825"/>
                <a:gd name="connsiteX5" fmla="*/ 13041 w 47625"/>
                <a:gd name="connsiteY5" fmla="*/ 112633 h 123825"/>
                <a:gd name="connsiteX6" fmla="*/ 16851 w 47625"/>
                <a:gd name="connsiteY6" fmla="*/ 68818 h 123825"/>
                <a:gd name="connsiteX7" fmla="*/ 7326 w 47625"/>
                <a:gd name="connsiteY7" fmla="*/ 13573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123825">
                  <a:moveTo>
                    <a:pt x="7326" y="13573"/>
                  </a:moveTo>
                  <a:cubicBezTo>
                    <a:pt x="5421" y="6906"/>
                    <a:pt x="18756" y="1191"/>
                    <a:pt x="33044" y="19288"/>
                  </a:cubicBezTo>
                  <a:cubicBezTo>
                    <a:pt x="38759" y="26908"/>
                    <a:pt x="45426" y="45006"/>
                    <a:pt x="45426" y="69771"/>
                  </a:cubicBezTo>
                  <a:cubicBezTo>
                    <a:pt x="45426" y="94536"/>
                    <a:pt x="38759" y="108823"/>
                    <a:pt x="35901" y="115491"/>
                  </a:cubicBezTo>
                  <a:cubicBezTo>
                    <a:pt x="33044" y="121206"/>
                    <a:pt x="26376" y="123111"/>
                    <a:pt x="21613" y="123111"/>
                  </a:cubicBezTo>
                  <a:cubicBezTo>
                    <a:pt x="13041" y="122158"/>
                    <a:pt x="13041" y="116443"/>
                    <a:pt x="13041" y="112633"/>
                  </a:cubicBezTo>
                  <a:cubicBezTo>
                    <a:pt x="13041" y="105013"/>
                    <a:pt x="16851" y="87868"/>
                    <a:pt x="16851" y="68818"/>
                  </a:cubicBezTo>
                  <a:cubicBezTo>
                    <a:pt x="16851" y="44053"/>
                    <a:pt x="10184" y="23098"/>
                    <a:pt x="7326" y="13573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6" name="任意多边形: 形状 505">
              <a:extLst>
                <a:ext uri="{FF2B5EF4-FFF2-40B4-BE49-F238E27FC236}">
                  <a16:creationId xmlns="" xmlns:a16="http://schemas.microsoft.com/office/drawing/2014/main" id="{4B3FA4D7-F603-4E1C-A1E1-1CD7D60C1B19}"/>
                </a:ext>
              </a:extLst>
            </p:cNvPr>
            <p:cNvSpPr/>
            <p:nvPr/>
          </p:nvSpPr>
          <p:spPr>
            <a:xfrm>
              <a:off x="5777389" y="2655552"/>
              <a:ext cx="38100" cy="95250"/>
            </a:xfrm>
            <a:custGeom>
              <a:avLst/>
              <a:gdLst>
                <a:gd name="connsiteX0" fmla="*/ 10001 w 38100"/>
                <a:gd name="connsiteY0" fmla="*/ 11448 h 95250"/>
                <a:gd name="connsiteX1" fmla="*/ 30956 w 38100"/>
                <a:gd name="connsiteY1" fmla="*/ 17163 h 95250"/>
                <a:gd name="connsiteX2" fmla="*/ 37624 w 38100"/>
                <a:gd name="connsiteY2" fmla="*/ 55263 h 95250"/>
                <a:gd name="connsiteX3" fmla="*/ 26194 w 38100"/>
                <a:gd name="connsiteY3" fmla="*/ 88601 h 95250"/>
                <a:gd name="connsiteX4" fmla="*/ 13811 w 38100"/>
                <a:gd name="connsiteY4" fmla="*/ 93363 h 95250"/>
                <a:gd name="connsiteX5" fmla="*/ 7144 w 38100"/>
                <a:gd name="connsiteY5" fmla="*/ 84791 h 95250"/>
                <a:gd name="connsiteX6" fmla="*/ 13811 w 38100"/>
                <a:gd name="connsiteY6" fmla="*/ 52406 h 95250"/>
                <a:gd name="connsiteX7" fmla="*/ 10001 w 38100"/>
                <a:gd name="connsiteY7" fmla="*/ 1144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" h="95250">
                  <a:moveTo>
                    <a:pt x="10001" y="11448"/>
                  </a:moveTo>
                  <a:cubicBezTo>
                    <a:pt x="9049" y="6686"/>
                    <a:pt x="20479" y="2876"/>
                    <a:pt x="30956" y="17163"/>
                  </a:cubicBezTo>
                  <a:cubicBezTo>
                    <a:pt x="34766" y="22878"/>
                    <a:pt x="39529" y="37166"/>
                    <a:pt x="37624" y="55263"/>
                  </a:cubicBezTo>
                  <a:cubicBezTo>
                    <a:pt x="35719" y="73361"/>
                    <a:pt x="29051" y="83838"/>
                    <a:pt x="26194" y="88601"/>
                  </a:cubicBezTo>
                  <a:cubicBezTo>
                    <a:pt x="23336" y="92411"/>
                    <a:pt x="17621" y="94316"/>
                    <a:pt x="13811" y="93363"/>
                  </a:cubicBezTo>
                  <a:cubicBezTo>
                    <a:pt x="7144" y="92411"/>
                    <a:pt x="7144" y="87648"/>
                    <a:pt x="7144" y="84791"/>
                  </a:cubicBezTo>
                  <a:cubicBezTo>
                    <a:pt x="7144" y="79076"/>
                    <a:pt x="11906" y="66693"/>
                    <a:pt x="13811" y="52406"/>
                  </a:cubicBezTo>
                  <a:cubicBezTo>
                    <a:pt x="15716" y="34308"/>
                    <a:pt x="11906" y="18116"/>
                    <a:pt x="10001" y="11448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7" name="任意多边形: 形状 506">
              <a:extLst>
                <a:ext uri="{FF2B5EF4-FFF2-40B4-BE49-F238E27FC236}">
                  <a16:creationId xmlns="" xmlns:a16="http://schemas.microsoft.com/office/drawing/2014/main" id="{672C34A6-867E-4908-ABFC-06AFC7BEF570}"/>
                </a:ext>
              </a:extLst>
            </p:cNvPr>
            <p:cNvSpPr/>
            <p:nvPr/>
          </p:nvSpPr>
          <p:spPr>
            <a:xfrm>
              <a:off x="6479097" y="3676484"/>
              <a:ext cx="114300" cy="200025"/>
            </a:xfrm>
            <a:custGeom>
              <a:avLst/>
              <a:gdLst>
                <a:gd name="connsiteX0" fmla="*/ 8381 w 114300"/>
                <a:gd name="connsiteY0" fmla="*/ 22073 h 200025"/>
                <a:gd name="connsiteX1" fmla="*/ 55053 w 114300"/>
                <a:gd name="connsiteY1" fmla="*/ 19216 h 200025"/>
                <a:gd name="connsiteX2" fmla="*/ 101726 w 114300"/>
                <a:gd name="connsiteY2" fmla="*/ 97321 h 200025"/>
                <a:gd name="connsiteX3" fmla="*/ 107441 w 114300"/>
                <a:gd name="connsiteY3" fmla="*/ 180188 h 200025"/>
                <a:gd name="connsiteX4" fmla="*/ 86486 w 114300"/>
                <a:gd name="connsiteY4" fmla="*/ 200191 h 200025"/>
                <a:gd name="connsiteX5" fmla="*/ 66483 w 114300"/>
                <a:gd name="connsiteY5" fmla="*/ 186856 h 200025"/>
                <a:gd name="connsiteX6" fmla="*/ 51243 w 114300"/>
                <a:gd name="connsiteY6" fmla="*/ 110656 h 200025"/>
                <a:gd name="connsiteX7" fmla="*/ 8381 w 114300"/>
                <a:gd name="connsiteY7" fmla="*/ 22073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300" h="200025">
                  <a:moveTo>
                    <a:pt x="8381" y="22073"/>
                  </a:moveTo>
                  <a:cubicBezTo>
                    <a:pt x="1713" y="12548"/>
                    <a:pt x="22668" y="-4597"/>
                    <a:pt x="55053" y="19216"/>
                  </a:cubicBezTo>
                  <a:cubicBezTo>
                    <a:pt x="68388" y="28741"/>
                    <a:pt x="90296" y="56363"/>
                    <a:pt x="101726" y="97321"/>
                  </a:cubicBezTo>
                  <a:cubicBezTo>
                    <a:pt x="114108" y="139231"/>
                    <a:pt x="110298" y="167806"/>
                    <a:pt x="107441" y="180188"/>
                  </a:cubicBezTo>
                  <a:cubicBezTo>
                    <a:pt x="105536" y="190666"/>
                    <a:pt x="96011" y="198286"/>
                    <a:pt x="86486" y="200191"/>
                  </a:cubicBezTo>
                  <a:cubicBezTo>
                    <a:pt x="72198" y="202096"/>
                    <a:pt x="69341" y="193523"/>
                    <a:pt x="66483" y="186856"/>
                  </a:cubicBezTo>
                  <a:cubicBezTo>
                    <a:pt x="62673" y="174473"/>
                    <a:pt x="61721" y="143041"/>
                    <a:pt x="51243" y="110656"/>
                  </a:cubicBezTo>
                  <a:cubicBezTo>
                    <a:pt x="38861" y="68746"/>
                    <a:pt x="17906" y="36361"/>
                    <a:pt x="8381" y="22073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8" name="任意多边形: 形状 507">
              <a:extLst>
                <a:ext uri="{FF2B5EF4-FFF2-40B4-BE49-F238E27FC236}">
                  <a16:creationId xmlns="" xmlns:a16="http://schemas.microsoft.com/office/drawing/2014/main" id="{CD255389-D859-4200-8D6B-2AD4D9654A4E}"/>
                </a:ext>
              </a:extLst>
            </p:cNvPr>
            <p:cNvSpPr/>
            <p:nvPr/>
          </p:nvSpPr>
          <p:spPr>
            <a:xfrm>
              <a:off x="6510682" y="3593728"/>
              <a:ext cx="133350" cy="200025"/>
            </a:xfrm>
            <a:custGeom>
              <a:avLst/>
              <a:gdLst>
                <a:gd name="connsiteX0" fmla="*/ 9180 w 133350"/>
                <a:gd name="connsiteY0" fmla="*/ 24820 h 200025"/>
                <a:gd name="connsiteX1" fmla="*/ 55852 w 133350"/>
                <a:gd name="connsiteY1" fmla="*/ 15295 h 200025"/>
                <a:gd name="connsiteX2" fmla="*/ 114908 w 133350"/>
                <a:gd name="connsiteY2" fmla="*/ 88637 h 200025"/>
                <a:gd name="connsiteX3" fmla="*/ 133005 w 133350"/>
                <a:gd name="connsiteY3" fmla="*/ 172457 h 200025"/>
                <a:gd name="connsiteX4" fmla="*/ 114908 w 133350"/>
                <a:gd name="connsiteY4" fmla="*/ 195317 h 200025"/>
                <a:gd name="connsiteX5" fmla="*/ 93000 w 133350"/>
                <a:gd name="connsiteY5" fmla="*/ 184840 h 200025"/>
                <a:gd name="connsiteX6" fmla="*/ 66330 w 133350"/>
                <a:gd name="connsiteY6" fmla="*/ 108640 h 200025"/>
                <a:gd name="connsiteX7" fmla="*/ 9180 w 133350"/>
                <a:gd name="connsiteY7" fmla="*/ 2482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200025">
                  <a:moveTo>
                    <a:pt x="9180" y="24820"/>
                  </a:moveTo>
                  <a:cubicBezTo>
                    <a:pt x="608" y="15295"/>
                    <a:pt x="19658" y="-3755"/>
                    <a:pt x="55852" y="15295"/>
                  </a:cubicBezTo>
                  <a:cubicBezTo>
                    <a:pt x="70140" y="22915"/>
                    <a:pt x="96810" y="48632"/>
                    <a:pt x="114908" y="88637"/>
                  </a:cubicBezTo>
                  <a:cubicBezTo>
                    <a:pt x="133005" y="129595"/>
                    <a:pt x="133958" y="159122"/>
                    <a:pt x="133005" y="172457"/>
                  </a:cubicBezTo>
                  <a:cubicBezTo>
                    <a:pt x="132052" y="183887"/>
                    <a:pt x="123480" y="192460"/>
                    <a:pt x="114908" y="195317"/>
                  </a:cubicBezTo>
                  <a:cubicBezTo>
                    <a:pt x="100620" y="200080"/>
                    <a:pt x="95858" y="190555"/>
                    <a:pt x="93000" y="184840"/>
                  </a:cubicBezTo>
                  <a:cubicBezTo>
                    <a:pt x="87285" y="173410"/>
                    <a:pt x="81570" y="141025"/>
                    <a:pt x="66330" y="108640"/>
                  </a:cubicBezTo>
                  <a:cubicBezTo>
                    <a:pt x="47280" y="68635"/>
                    <a:pt x="21563" y="38155"/>
                    <a:pt x="9180" y="24820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09" name="任意多边形: 形状 508">
              <a:extLst>
                <a:ext uri="{FF2B5EF4-FFF2-40B4-BE49-F238E27FC236}">
                  <a16:creationId xmlns="" xmlns:a16="http://schemas.microsoft.com/office/drawing/2014/main" id="{79126250-79CE-4C78-8355-831D125E4A8B}"/>
                </a:ext>
              </a:extLst>
            </p:cNvPr>
            <p:cNvSpPr/>
            <p:nvPr/>
          </p:nvSpPr>
          <p:spPr>
            <a:xfrm>
              <a:off x="6532824" y="3507743"/>
              <a:ext cx="152400" cy="190500"/>
            </a:xfrm>
            <a:custGeom>
              <a:avLst/>
              <a:gdLst>
                <a:gd name="connsiteX0" fmla="*/ 9898 w 152400"/>
                <a:gd name="connsiteY0" fmla="*/ 27937 h 190500"/>
                <a:gd name="connsiteX1" fmla="*/ 54666 w 152400"/>
                <a:gd name="connsiteY1" fmla="*/ 11744 h 190500"/>
                <a:gd name="connsiteX2" fmla="*/ 124198 w 152400"/>
                <a:gd name="connsiteY2" fmla="*/ 78419 h 190500"/>
                <a:gd name="connsiteX3" fmla="*/ 154678 w 152400"/>
                <a:gd name="connsiteY3" fmla="*/ 160334 h 190500"/>
                <a:gd name="connsiteX4" fmla="*/ 140391 w 152400"/>
                <a:gd name="connsiteY4" fmla="*/ 186052 h 190500"/>
                <a:gd name="connsiteX5" fmla="*/ 116578 w 152400"/>
                <a:gd name="connsiteY5" fmla="*/ 177479 h 190500"/>
                <a:gd name="connsiteX6" fmla="*/ 78478 w 152400"/>
                <a:gd name="connsiteY6" fmla="*/ 105089 h 190500"/>
                <a:gd name="connsiteX7" fmla="*/ 9898 w 152400"/>
                <a:gd name="connsiteY7" fmla="*/ 27937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400" h="190500">
                  <a:moveTo>
                    <a:pt x="9898" y="27937"/>
                  </a:moveTo>
                  <a:cubicBezTo>
                    <a:pt x="373" y="20317"/>
                    <a:pt x="15613" y="-2543"/>
                    <a:pt x="54666" y="11744"/>
                  </a:cubicBezTo>
                  <a:cubicBezTo>
                    <a:pt x="70858" y="17459"/>
                    <a:pt x="100386" y="39367"/>
                    <a:pt x="124198" y="78419"/>
                  </a:cubicBezTo>
                  <a:cubicBezTo>
                    <a:pt x="148963" y="117472"/>
                    <a:pt x="153726" y="146999"/>
                    <a:pt x="154678" y="160334"/>
                  </a:cubicBezTo>
                  <a:cubicBezTo>
                    <a:pt x="155631" y="171764"/>
                    <a:pt x="148963" y="182242"/>
                    <a:pt x="140391" y="186052"/>
                  </a:cubicBezTo>
                  <a:cubicBezTo>
                    <a:pt x="127056" y="191767"/>
                    <a:pt x="121341" y="184147"/>
                    <a:pt x="116578" y="177479"/>
                  </a:cubicBezTo>
                  <a:cubicBezTo>
                    <a:pt x="108958" y="167002"/>
                    <a:pt x="98481" y="134617"/>
                    <a:pt x="78478" y="105089"/>
                  </a:cubicBezTo>
                  <a:cubicBezTo>
                    <a:pt x="54666" y="66989"/>
                    <a:pt x="24186" y="39367"/>
                    <a:pt x="9898" y="27937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0" name="任意多边形: 形状 509">
              <a:extLst>
                <a:ext uri="{FF2B5EF4-FFF2-40B4-BE49-F238E27FC236}">
                  <a16:creationId xmlns="" xmlns:a16="http://schemas.microsoft.com/office/drawing/2014/main" id="{888E97E0-DADC-4E3C-8CA3-4FE95A313911}"/>
                </a:ext>
              </a:extLst>
            </p:cNvPr>
            <p:cNvSpPr/>
            <p:nvPr/>
          </p:nvSpPr>
          <p:spPr>
            <a:xfrm>
              <a:off x="6544301" y="3417732"/>
              <a:ext cx="180975" cy="180975"/>
            </a:xfrm>
            <a:custGeom>
              <a:avLst/>
              <a:gdLst>
                <a:gd name="connsiteX0" fmla="*/ 10804 w 180975"/>
                <a:gd name="connsiteY0" fmla="*/ 30318 h 180975"/>
                <a:gd name="connsiteX1" fmla="*/ 52714 w 180975"/>
                <a:gd name="connsiteY1" fmla="*/ 9363 h 180975"/>
                <a:gd name="connsiteX2" fmla="*/ 131771 w 180975"/>
                <a:gd name="connsiteY2" fmla="*/ 66513 h 180975"/>
                <a:gd name="connsiteX3" fmla="*/ 174634 w 180975"/>
                <a:gd name="connsiteY3" fmla="*/ 143665 h 180975"/>
                <a:gd name="connsiteX4" fmla="*/ 164156 w 180975"/>
                <a:gd name="connsiteY4" fmla="*/ 171288 h 180975"/>
                <a:gd name="connsiteX5" fmla="*/ 139391 w 180975"/>
                <a:gd name="connsiteY5" fmla="*/ 166525 h 180975"/>
                <a:gd name="connsiteX6" fmla="*/ 90814 w 180975"/>
                <a:gd name="connsiteY6" fmla="*/ 98898 h 180975"/>
                <a:gd name="connsiteX7" fmla="*/ 10804 w 180975"/>
                <a:gd name="connsiteY7" fmla="*/ 30318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75" h="180975">
                  <a:moveTo>
                    <a:pt x="10804" y="30318"/>
                  </a:moveTo>
                  <a:cubicBezTo>
                    <a:pt x="326" y="23650"/>
                    <a:pt x="11756" y="-162"/>
                    <a:pt x="52714" y="9363"/>
                  </a:cubicBezTo>
                  <a:cubicBezTo>
                    <a:pt x="68906" y="13173"/>
                    <a:pt x="102244" y="31270"/>
                    <a:pt x="131771" y="66513"/>
                  </a:cubicBezTo>
                  <a:cubicBezTo>
                    <a:pt x="162251" y="102708"/>
                    <a:pt x="171776" y="131283"/>
                    <a:pt x="174634" y="143665"/>
                  </a:cubicBezTo>
                  <a:cubicBezTo>
                    <a:pt x="177491" y="155095"/>
                    <a:pt x="172729" y="165573"/>
                    <a:pt x="164156" y="171288"/>
                  </a:cubicBezTo>
                  <a:cubicBezTo>
                    <a:pt x="151774" y="178908"/>
                    <a:pt x="145106" y="171288"/>
                    <a:pt x="139391" y="166525"/>
                  </a:cubicBezTo>
                  <a:cubicBezTo>
                    <a:pt x="129866" y="157000"/>
                    <a:pt x="114626" y="126520"/>
                    <a:pt x="90814" y="98898"/>
                  </a:cubicBezTo>
                  <a:cubicBezTo>
                    <a:pt x="61286" y="63655"/>
                    <a:pt x="26996" y="39843"/>
                    <a:pt x="10804" y="30318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1" name="任意多边形: 形状 510">
              <a:extLst>
                <a:ext uri="{FF2B5EF4-FFF2-40B4-BE49-F238E27FC236}">
                  <a16:creationId xmlns="" xmlns:a16="http://schemas.microsoft.com/office/drawing/2014/main" id="{7DAA1C4A-5D24-429B-A85F-A10F777AB84A}"/>
                </a:ext>
              </a:extLst>
            </p:cNvPr>
            <p:cNvSpPr/>
            <p:nvPr/>
          </p:nvSpPr>
          <p:spPr>
            <a:xfrm>
              <a:off x="6544122" y="3329067"/>
              <a:ext cx="200025" cy="161925"/>
            </a:xfrm>
            <a:custGeom>
              <a:avLst/>
              <a:gdLst>
                <a:gd name="connsiteX0" fmla="*/ 11936 w 200025"/>
                <a:gd name="connsiteY0" fmla="*/ 34210 h 161925"/>
                <a:gd name="connsiteX1" fmla="*/ 50036 w 200025"/>
                <a:gd name="connsiteY1" fmla="*/ 7540 h 161925"/>
                <a:gd name="connsiteX2" fmla="*/ 136713 w 200025"/>
                <a:gd name="connsiteY2" fmla="*/ 54213 h 161925"/>
                <a:gd name="connsiteX3" fmla="*/ 191006 w 200025"/>
                <a:gd name="connsiteY3" fmla="*/ 124698 h 161925"/>
                <a:gd name="connsiteX4" fmla="*/ 184338 w 200025"/>
                <a:gd name="connsiteY4" fmla="*/ 153273 h 161925"/>
                <a:gd name="connsiteX5" fmla="*/ 159573 w 200025"/>
                <a:gd name="connsiteY5" fmla="*/ 151368 h 161925"/>
                <a:gd name="connsiteX6" fmla="*/ 101471 w 200025"/>
                <a:gd name="connsiteY6" fmla="*/ 91360 h 161925"/>
                <a:gd name="connsiteX7" fmla="*/ 11936 w 200025"/>
                <a:gd name="connsiteY7" fmla="*/ 3421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025" h="161925">
                  <a:moveTo>
                    <a:pt x="11936" y="34210"/>
                  </a:moveTo>
                  <a:cubicBezTo>
                    <a:pt x="506" y="28495"/>
                    <a:pt x="8126" y="3730"/>
                    <a:pt x="50036" y="7540"/>
                  </a:cubicBezTo>
                  <a:cubicBezTo>
                    <a:pt x="67181" y="9445"/>
                    <a:pt x="101471" y="22780"/>
                    <a:pt x="136713" y="54213"/>
                  </a:cubicBezTo>
                  <a:cubicBezTo>
                    <a:pt x="171956" y="85645"/>
                    <a:pt x="185291" y="112315"/>
                    <a:pt x="191006" y="124698"/>
                  </a:cubicBezTo>
                  <a:cubicBezTo>
                    <a:pt x="195768" y="135175"/>
                    <a:pt x="191958" y="146605"/>
                    <a:pt x="184338" y="153273"/>
                  </a:cubicBezTo>
                  <a:cubicBezTo>
                    <a:pt x="172908" y="162798"/>
                    <a:pt x="165288" y="156130"/>
                    <a:pt x="159573" y="151368"/>
                  </a:cubicBezTo>
                  <a:cubicBezTo>
                    <a:pt x="149096" y="142795"/>
                    <a:pt x="129093" y="115173"/>
                    <a:pt x="101471" y="91360"/>
                  </a:cubicBezTo>
                  <a:cubicBezTo>
                    <a:pt x="66228" y="60880"/>
                    <a:pt x="29081" y="41830"/>
                    <a:pt x="11936" y="34210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2" name="任意多边形: 形状 511">
              <a:extLst>
                <a:ext uri="{FF2B5EF4-FFF2-40B4-BE49-F238E27FC236}">
                  <a16:creationId xmlns="" xmlns:a16="http://schemas.microsoft.com/office/drawing/2014/main" id="{D638F949-B56D-488E-B0C0-F1F1BA2ED18F}"/>
                </a:ext>
              </a:extLst>
            </p:cNvPr>
            <p:cNvSpPr/>
            <p:nvPr/>
          </p:nvSpPr>
          <p:spPr>
            <a:xfrm>
              <a:off x="6534115" y="3242786"/>
              <a:ext cx="209550" cy="142875"/>
            </a:xfrm>
            <a:custGeom>
              <a:avLst/>
              <a:gdLst>
                <a:gd name="connsiteX0" fmla="*/ 13370 w 209550"/>
                <a:gd name="connsiteY0" fmla="*/ 36671 h 142875"/>
                <a:gd name="connsiteX1" fmla="*/ 45756 w 209550"/>
                <a:gd name="connsiteY1" fmla="*/ 7144 h 142875"/>
                <a:gd name="connsiteX2" fmla="*/ 137195 w 209550"/>
                <a:gd name="connsiteY2" fmla="*/ 41434 h 142875"/>
                <a:gd name="connsiteX3" fmla="*/ 200060 w 209550"/>
                <a:gd name="connsiteY3" fmla="*/ 102394 h 142875"/>
                <a:gd name="connsiteX4" fmla="*/ 198156 w 209550"/>
                <a:gd name="connsiteY4" fmla="*/ 130016 h 142875"/>
                <a:gd name="connsiteX5" fmla="*/ 173390 w 209550"/>
                <a:gd name="connsiteY5" fmla="*/ 130969 h 142875"/>
                <a:gd name="connsiteX6" fmla="*/ 107668 w 209550"/>
                <a:gd name="connsiteY6" fmla="*/ 80486 h 142875"/>
                <a:gd name="connsiteX7" fmla="*/ 13370 w 209550"/>
                <a:gd name="connsiteY7" fmla="*/ 3667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550" h="142875">
                  <a:moveTo>
                    <a:pt x="13370" y="36671"/>
                  </a:moveTo>
                  <a:cubicBezTo>
                    <a:pt x="988" y="32861"/>
                    <a:pt x="4798" y="8096"/>
                    <a:pt x="45756" y="7144"/>
                  </a:cubicBezTo>
                  <a:cubicBezTo>
                    <a:pt x="61948" y="7144"/>
                    <a:pt x="98143" y="15716"/>
                    <a:pt x="137195" y="41434"/>
                  </a:cubicBezTo>
                  <a:cubicBezTo>
                    <a:pt x="176248" y="67151"/>
                    <a:pt x="193393" y="91916"/>
                    <a:pt x="200060" y="102394"/>
                  </a:cubicBezTo>
                  <a:cubicBezTo>
                    <a:pt x="205776" y="111919"/>
                    <a:pt x="204823" y="123349"/>
                    <a:pt x="198156" y="130016"/>
                  </a:cubicBezTo>
                  <a:cubicBezTo>
                    <a:pt x="188631" y="140494"/>
                    <a:pt x="180058" y="134779"/>
                    <a:pt x="173390" y="130969"/>
                  </a:cubicBezTo>
                  <a:cubicBezTo>
                    <a:pt x="161960" y="124301"/>
                    <a:pt x="138148" y="99536"/>
                    <a:pt x="107668" y="80486"/>
                  </a:cubicBezTo>
                  <a:cubicBezTo>
                    <a:pt x="69568" y="55721"/>
                    <a:pt x="30515" y="42386"/>
                    <a:pt x="13370" y="36671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3" name="任意多边形: 形状 512">
              <a:extLst>
                <a:ext uri="{FF2B5EF4-FFF2-40B4-BE49-F238E27FC236}">
                  <a16:creationId xmlns="" xmlns:a16="http://schemas.microsoft.com/office/drawing/2014/main" id="{F9AE9C1C-3E48-483F-9724-CC4113D5D725}"/>
                </a:ext>
              </a:extLst>
            </p:cNvPr>
            <p:cNvSpPr/>
            <p:nvPr/>
          </p:nvSpPr>
          <p:spPr>
            <a:xfrm>
              <a:off x="6514973" y="3161384"/>
              <a:ext cx="219075" cy="114300"/>
            </a:xfrm>
            <a:custGeom>
              <a:avLst/>
              <a:gdLst>
                <a:gd name="connsiteX0" fmla="*/ 14414 w 219075"/>
                <a:gd name="connsiteY0" fmla="*/ 39016 h 114300"/>
                <a:gd name="connsiteX1" fmla="*/ 42037 w 219075"/>
                <a:gd name="connsiteY1" fmla="*/ 7583 h 114300"/>
                <a:gd name="connsiteX2" fmla="*/ 135382 w 219075"/>
                <a:gd name="connsiteY2" fmla="*/ 28538 h 114300"/>
                <a:gd name="connsiteX3" fmla="*/ 205867 w 219075"/>
                <a:gd name="connsiteY3" fmla="*/ 79021 h 114300"/>
                <a:gd name="connsiteX4" fmla="*/ 208724 w 219075"/>
                <a:gd name="connsiteY4" fmla="*/ 105691 h 114300"/>
                <a:gd name="connsiteX5" fmla="*/ 184912 w 219075"/>
                <a:gd name="connsiteY5" fmla="*/ 109501 h 114300"/>
                <a:gd name="connsiteX6" fmla="*/ 113474 w 219075"/>
                <a:gd name="connsiteY6" fmla="*/ 69496 h 114300"/>
                <a:gd name="connsiteX7" fmla="*/ 14414 w 219075"/>
                <a:gd name="connsiteY7" fmla="*/ 39016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075" h="114300">
                  <a:moveTo>
                    <a:pt x="14414" y="39016"/>
                  </a:moveTo>
                  <a:cubicBezTo>
                    <a:pt x="2032" y="37111"/>
                    <a:pt x="2032" y="13298"/>
                    <a:pt x="42037" y="7583"/>
                  </a:cubicBezTo>
                  <a:cubicBezTo>
                    <a:pt x="58229" y="5678"/>
                    <a:pt x="94424" y="9488"/>
                    <a:pt x="135382" y="28538"/>
                  </a:cubicBezTo>
                  <a:cubicBezTo>
                    <a:pt x="177292" y="48541"/>
                    <a:pt x="197294" y="69496"/>
                    <a:pt x="205867" y="79021"/>
                  </a:cubicBezTo>
                  <a:cubicBezTo>
                    <a:pt x="213487" y="87593"/>
                    <a:pt x="213487" y="98071"/>
                    <a:pt x="208724" y="105691"/>
                  </a:cubicBezTo>
                  <a:cubicBezTo>
                    <a:pt x="201104" y="116168"/>
                    <a:pt x="191579" y="112358"/>
                    <a:pt x="184912" y="109501"/>
                  </a:cubicBezTo>
                  <a:cubicBezTo>
                    <a:pt x="172529" y="104738"/>
                    <a:pt x="145859" y="83783"/>
                    <a:pt x="113474" y="69496"/>
                  </a:cubicBezTo>
                  <a:cubicBezTo>
                    <a:pt x="71564" y="50446"/>
                    <a:pt x="32512" y="42826"/>
                    <a:pt x="14414" y="39016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4" name="任意多边形: 形状 513">
              <a:extLst>
                <a:ext uri="{FF2B5EF4-FFF2-40B4-BE49-F238E27FC236}">
                  <a16:creationId xmlns="" xmlns:a16="http://schemas.microsoft.com/office/drawing/2014/main" id="{DDA576E9-BE5E-47CC-8AA1-688F3EF37164}"/>
                </a:ext>
              </a:extLst>
            </p:cNvPr>
            <p:cNvSpPr/>
            <p:nvPr/>
          </p:nvSpPr>
          <p:spPr>
            <a:xfrm>
              <a:off x="6493635" y="3085337"/>
              <a:ext cx="209550" cy="95250"/>
            </a:xfrm>
            <a:custGeom>
              <a:avLst/>
              <a:gdLst>
                <a:gd name="connsiteX0" fmla="*/ 14798 w 209550"/>
                <a:gd name="connsiteY0" fmla="*/ 41721 h 95250"/>
                <a:gd name="connsiteX1" fmla="*/ 36705 w 209550"/>
                <a:gd name="connsiteY1" fmla="*/ 9336 h 95250"/>
                <a:gd name="connsiteX2" fmla="*/ 127193 w 209550"/>
                <a:gd name="connsiteY2" fmla="*/ 18861 h 95250"/>
                <a:gd name="connsiteX3" fmla="*/ 199583 w 209550"/>
                <a:gd name="connsiteY3" fmla="*/ 57913 h 95250"/>
                <a:gd name="connsiteX4" fmla="*/ 205298 w 209550"/>
                <a:gd name="connsiteY4" fmla="*/ 81726 h 95250"/>
                <a:gd name="connsiteX5" fmla="*/ 183390 w 209550"/>
                <a:gd name="connsiteY5" fmla="*/ 87441 h 95250"/>
                <a:gd name="connsiteX6" fmla="*/ 111000 w 209550"/>
                <a:gd name="connsiteY6" fmla="*/ 57913 h 95250"/>
                <a:gd name="connsiteX7" fmla="*/ 14798 w 209550"/>
                <a:gd name="connsiteY7" fmla="*/ 4172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550" h="95250">
                  <a:moveTo>
                    <a:pt x="14798" y="41721"/>
                  </a:moveTo>
                  <a:cubicBezTo>
                    <a:pt x="3368" y="40768"/>
                    <a:pt x="510" y="18861"/>
                    <a:pt x="36705" y="9336"/>
                  </a:cubicBezTo>
                  <a:cubicBezTo>
                    <a:pt x="51945" y="5526"/>
                    <a:pt x="86235" y="5526"/>
                    <a:pt x="127193" y="18861"/>
                  </a:cubicBezTo>
                  <a:cubicBezTo>
                    <a:pt x="169103" y="32196"/>
                    <a:pt x="191010" y="50293"/>
                    <a:pt x="199583" y="57913"/>
                  </a:cubicBezTo>
                  <a:cubicBezTo>
                    <a:pt x="207203" y="64581"/>
                    <a:pt x="209108" y="75058"/>
                    <a:pt x="205298" y="81726"/>
                  </a:cubicBezTo>
                  <a:cubicBezTo>
                    <a:pt x="199583" y="92203"/>
                    <a:pt x="190058" y="89346"/>
                    <a:pt x="183390" y="87441"/>
                  </a:cubicBezTo>
                  <a:cubicBezTo>
                    <a:pt x="171008" y="83631"/>
                    <a:pt x="143385" y="68391"/>
                    <a:pt x="111000" y="57913"/>
                  </a:cubicBezTo>
                  <a:cubicBezTo>
                    <a:pt x="70995" y="46483"/>
                    <a:pt x="32895" y="42673"/>
                    <a:pt x="14798" y="41721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5" name="任意多边形: 形状 514">
              <a:extLst>
                <a:ext uri="{FF2B5EF4-FFF2-40B4-BE49-F238E27FC236}">
                  <a16:creationId xmlns="" xmlns:a16="http://schemas.microsoft.com/office/drawing/2014/main" id="{74B3DA02-B022-4255-A141-95D57091BD1E}"/>
                </a:ext>
              </a:extLst>
            </p:cNvPr>
            <p:cNvSpPr/>
            <p:nvPr/>
          </p:nvSpPr>
          <p:spPr>
            <a:xfrm>
              <a:off x="6466071" y="3016304"/>
              <a:ext cx="200025" cy="76200"/>
            </a:xfrm>
            <a:custGeom>
              <a:avLst/>
              <a:gdLst>
                <a:gd name="connsiteX0" fmla="*/ 15691 w 200025"/>
                <a:gd name="connsiteY0" fmla="*/ 42173 h 76200"/>
                <a:gd name="connsiteX1" fmla="*/ 32836 w 200025"/>
                <a:gd name="connsiteY1" fmla="*/ 11693 h 76200"/>
                <a:gd name="connsiteX2" fmla="*/ 119514 w 200025"/>
                <a:gd name="connsiteY2" fmla="*/ 12646 h 76200"/>
                <a:gd name="connsiteX3" fmla="*/ 191904 w 200025"/>
                <a:gd name="connsiteY3" fmla="*/ 41221 h 76200"/>
                <a:gd name="connsiteX4" fmla="*/ 199524 w 200025"/>
                <a:gd name="connsiteY4" fmla="*/ 62176 h 76200"/>
                <a:gd name="connsiteX5" fmla="*/ 179521 w 200025"/>
                <a:gd name="connsiteY5" fmla="*/ 69796 h 76200"/>
                <a:gd name="connsiteX6" fmla="*/ 108084 w 200025"/>
                <a:gd name="connsiteY6" fmla="*/ 49793 h 76200"/>
                <a:gd name="connsiteX7" fmla="*/ 15691 w 200025"/>
                <a:gd name="connsiteY7" fmla="*/ 42173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025" h="76200">
                  <a:moveTo>
                    <a:pt x="15691" y="42173"/>
                  </a:moveTo>
                  <a:cubicBezTo>
                    <a:pt x="4261" y="42173"/>
                    <a:pt x="-501" y="23123"/>
                    <a:pt x="32836" y="11693"/>
                  </a:cubicBezTo>
                  <a:cubicBezTo>
                    <a:pt x="46171" y="6931"/>
                    <a:pt x="79509" y="4073"/>
                    <a:pt x="119514" y="12646"/>
                  </a:cubicBezTo>
                  <a:cubicBezTo>
                    <a:pt x="160471" y="21218"/>
                    <a:pt x="182379" y="34553"/>
                    <a:pt x="191904" y="41221"/>
                  </a:cubicBezTo>
                  <a:cubicBezTo>
                    <a:pt x="200476" y="46936"/>
                    <a:pt x="202381" y="55508"/>
                    <a:pt x="199524" y="62176"/>
                  </a:cubicBezTo>
                  <a:cubicBezTo>
                    <a:pt x="194761" y="72653"/>
                    <a:pt x="186189" y="70748"/>
                    <a:pt x="179521" y="69796"/>
                  </a:cubicBezTo>
                  <a:cubicBezTo>
                    <a:pt x="167139" y="67891"/>
                    <a:pt x="140469" y="55508"/>
                    <a:pt x="108084" y="49793"/>
                  </a:cubicBezTo>
                  <a:cubicBezTo>
                    <a:pt x="68079" y="41221"/>
                    <a:pt x="31884" y="41221"/>
                    <a:pt x="15691" y="42173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6" name="任意多边形: 形状 515">
              <a:extLst>
                <a:ext uri="{FF2B5EF4-FFF2-40B4-BE49-F238E27FC236}">
                  <a16:creationId xmlns="" xmlns:a16="http://schemas.microsoft.com/office/drawing/2014/main" id="{057B9509-1483-454D-B7BE-A8AEA1530286}"/>
                </a:ext>
              </a:extLst>
            </p:cNvPr>
            <p:cNvSpPr/>
            <p:nvPr/>
          </p:nvSpPr>
          <p:spPr>
            <a:xfrm>
              <a:off x="6437570" y="2951452"/>
              <a:ext cx="190500" cy="57150"/>
            </a:xfrm>
            <a:custGeom>
              <a:avLst/>
              <a:gdLst>
                <a:gd name="connsiteX0" fmla="*/ 15618 w 190500"/>
                <a:gd name="connsiteY0" fmla="*/ 46065 h 57150"/>
                <a:gd name="connsiteX1" fmla="*/ 28953 w 190500"/>
                <a:gd name="connsiteY1" fmla="*/ 15585 h 57150"/>
                <a:gd name="connsiteX2" fmla="*/ 108963 w 190500"/>
                <a:gd name="connsiteY2" fmla="*/ 8918 h 57150"/>
                <a:gd name="connsiteX3" fmla="*/ 178495 w 190500"/>
                <a:gd name="connsiteY3" fmla="*/ 29873 h 57150"/>
                <a:gd name="connsiteX4" fmla="*/ 187068 w 190500"/>
                <a:gd name="connsiteY4" fmla="*/ 48923 h 57150"/>
                <a:gd name="connsiteX5" fmla="*/ 168970 w 190500"/>
                <a:gd name="connsiteY5" fmla="*/ 57495 h 57150"/>
                <a:gd name="connsiteX6" fmla="*/ 101343 w 190500"/>
                <a:gd name="connsiteY6" fmla="*/ 44160 h 57150"/>
                <a:gd name="connsiteX7" fmla="*/ 15618 w 190500"/>
                <a:gd name="connsiteY7" fmla="*/ 4606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57150">
                  <a:moveTo>
                    <a:pt x="15618" y="46065"/>
                  </a:moveTo>
                  <a:cubicBezTo>
                    <a:pt x="5140" y="47018"/>
                    <a:pt x="-575" y="29873"/>
                    <a:pt x="28953" y="15585"/>
                  </a:cubicBezTo>
                  <a:cubicBezTo>
                    <a:pt x="41335" y="9870"/>
                    <a:pt x="70863" y="4155"/>
                    <a:pt x="108963" y="8918"/>
                  </a:cubicBezTo>
                  <a:cubicBezTo>
                    <a:pt x="147063" y="13680"/>
                    <a:pt x="168970" y="24158"/>
                    <a:pt x="178495" y="29873"/>
                  </a:cubicBezTo>
                  <a:cubicBezTo>
                    <a:pt x="187068" y="34635"/>
                    <a:pt x="189925" y="42255"/>
                    <a:pt x="187068" y="48923"/>
                  </a:cubicBezTo>
                  <a:cubicBezTo>
                    <a:pt x="184210" y="58448"/>
                    <a:pt x="175638" y="58448"/>
                    <a:pt x="168970" y="57495"/>
                  </a:cubicBezTo>
                  <a:cubicBezTo>
                    <a:pt x="157540" y="56543"/>
                    <a:pt x="131823" y="47970"/>
                    <a:pt x="101343" y="44160"/>
                  </a:cubicBezTo>
                  <a:cubicBezTo>
                    <a:pt x="64195" y="40350"/>
                    <a:pt x="30858" y="44160"/>
                    <a:pt x="15618" y="46065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7" name="任意多边形: 形状 516">
              <a:extLst>
                <a:ext uri="{FF2B5EF4-FFF2-40B4-BE49-F238E27FC236}">
                  <a16:creationId xmlns="" xmlns:a16="http://schemas.microsoft.com/office/drawing/2014/main" id="{6DF2B1E5-475C-4410-80EE-9889D7163F54}"/>
                </a:ext>
              </a:extLst>
            </p:cNvPr>
            <p:cNvSpPr/>
            <p:nvPr/>
          </p:nvSpPr>
          <p:spPr>
            <a:xfrm>
              <a:off x="6408993" y="2895042"/>
              <a:ext cx="171450" cy="47625"/>
            </a:xfrm>
            <a:custGeom>
              <a:avLst/>
              <a:gdLst>
                <a:gd name="connsiteX0" fmla="*/ 15619 w 171450"/>
                <a:gd name="connsiteY0" fmla="*/ 48183 h 47625"/>
                <a:gd name="connsiteX1" fmla="*/ 25144 w 171450"/>
                <a:gd name="connsiteY1" fmla="*/ 19608 h 47625"/>
                <a:gd name="connsiteX2" fmla="*/ 96582 w 171450"/>
                <a:gd name="connsiteY2" fmla="*/ 7225 h 47625"/>
                <a:gd name="connsiteX3" fmla="*/ 160399 w 171450"/>
                <a:gd name="connsiteY3" fmla="*/ 20560 h 47625"/>
                <a:gd name="connsiteX4" fmla="*/ 169924 w 171450"/>
                <a:gd name="connsiteY4" fmla="*/ 36753 h 47625"/>
                <a:gd name="connsiteX5" fmla="*/ 154684 w 171450"/>
                <a:gd name="connsiteY5" fmla="*/ 46278 h 47625"/>
                <a:gd name="connsiteX6" fmla="*/ 93724 w 171450"/>
                <a:gd name="connsiteY6" fmla="*/ 39610 h 47625"/>
                <a:gd name="connsiteX7" fmla="*/ 15619 w 171450"/>
                <a:gd name="connsiteY7" fmla="*/ 4818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50" h="47625">
                  <a:moveTo>
                    <a:pt x="15619" y="48183"/>
                  </a:moveTo>
                  <a:cubicBezTo>
                    <a:pt x="6094" y="50088"/>
                    <a:pt x="-573" y="34848"/>
                    <a:pt x="25144" y="19608"/>
                  </a:cubicBezTo>
                  <a:cubicBezTo>
                    <a:pt x="35622" y="13893"/>
                    <a:pt x="62292" y="6273"/>
                    <a:pt x="96582" y="7225"/>
                  </a:cubicBezTo>
                  <a:cubicBezTo>
                    <a:pt x="130872" y="8178"/>
                    <a:pt x="151827" y="16750"/>
                    <a:pt x="160399" y="20560"/>
                  </a:cubicBezTo>
                  <a:cubicBezTo>
                    <a:pt x="168019" y="24370"/>
                    <a:pt x="170877" y="31038"/>
                    <a:pt x="169924" y="36753"/>
                  </a:cubicBezTo>
                  <a:cubicBezTo>
                    <a:pt x="168019" y="45325"/>
                    <a:pt x="160399" y="46278"/>
                    <a:pt x="154684" y="46278"/>
                  </a:cubicBezTo>
                  <a:cubicBezTo>
                    <a:pt x="144207" y="46278"/>
                    <a:pt x="120394" y="40563"/>
                    <a:pt x="93724" y="39610"/>
                  </a:cubicBezTo>
                  <a:cubicBezTo>
                    <a:pt x="59434" y="39610"/>
                    <a:pt x="28954" y="45325"/>
                    <a:pt x="15619" y="48183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8" name="任意多边形: 形状 517">
              <a:extLst>
                <a:ext uri="{FF2B5EF4-FFF2-40B4-BE49-F238E27FC236}">
                  <a16:creationId xmlns="" xmlns:a16="http://schemas.microsoft.com/office/drawing/2014/main" id="{D11EB676-D75F-448B-B0F5-32191B94233B}"/>
                </a:ext>
              </a:extLst>
            </p:cNvPr>
            <p:cNvSpPr/>
            <p:nvPr/>
          </p:nvSpPr>
          <p:spPr>
            <a:xfrm>
              <a:off x="6382929" y="2845257"/>
              <a:ext cx="152400" cy="57150"/>
            </a:xfrm>
            <a:custGeom>
              <a:avLst/>
              <a:gdLst>
                <a:gd name="connsiteX0" fmla="*/ 15014 w 152400"/>
                <a:gd name="connsiteY0" fmla="*/ 52248 h 57150"/>
                <a:gd name="connsiteX1" fmla="*/ 20729 w 152400"/>
                <a:gd name="connsiteY1" fmla="*/ 24626 h 57150"/>
                <a:gd name="connsiteX2" fmla="*/ 82641 w 152400"/>
                <a:gd name="connsiteY2" fmla="*/ 7481 h 57150"/>
                <a:gd name="connsiteX3" fmla="*/ 139791 w 152400"/>
                <a:gd name="connsiteY3" fmla="*/ 15101 h 57150"/>
                <a:gd name="connsiteX4" fmla="*/ 149316 w 152400"/>
                <a:gd name="connsiteY4" fmla="*/ 29388 h 57150"/>
                <a:gd name="connsiteX5" fmla="*/ 136934 w 152400"/>
                <a:gd name="connsiteY5" fmla="*/ 38913 h 57150"/>
                <a:gd name="connsiteX6" fmla="*/ 82641 w 152400"/>
                <a:gd name="connsiteY6" fmla="*/ 37961 h 57150"/>
                <a:gd name="connsiteX7" fmla="*/ 15014 w 152400"/>
                <a:gd name="connsiteY7" fmla="*/ 5224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400" h="57150">
                  <a:moveTo>
                    <a:pt x="15014" y="52248"/>
                  </a:moveTo>
                  <a:cubicBezTo>
                    <a:pt x="7394" y="55106"/>
                    <a:pt x="-226" y="40818"/>
                    <a:pt x="20729" y="24626"/>
                  </a:cubicBezTo>
                  <a:cubicBezTo>
                    <a:pt x="29301" y="17958"/>
                    <a:pt x="52161" y="9386"/>
                    <a:pt x="82641" y="7481"/>
                  </a:cubicBezTo>
                  <a:cubicBezTo>
                    <a:pt x="113121" y="5576"/>
                    <a:pt x="132171" y="12243"/>
                    <a:pt x="139791" y="15101"/>
                  </a:cubicBezTo>
                  <a:cubicBezTo>
                    <a:pt x="146459" y="17958"/>
                    <a:pt x="150269" y="24626"/>
                    <a:pt x="149316" y="29388"/>
                  </a:cubicBezTo>
                  <a:cubicBezTo>
                    <a:pt x="148364" y="37961"/>
                    <a:pt x="141696" y="38913"/>
                    <a:pt x="136934" y="38913"/>
                  </a:cubicBezTo>
                  <a:cubicBezTo>
                    <a:pt x="128361" y="39866"/>
                    <a:pt x="106454" y="36056"/>
                    <a:pt x="82641" y="37961"/>
                  </a:cubicBezTo>
                  <a:cubicBezTo>
                    <a:pt x="52161" y="40818"/>
                    <a:pt x="26444" y="48438"/>
                    <a:pt x="15014" y="52248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19" name="任意多边形: 形状 518">
              <a:extLst>
                <a:ext uri="{FF2B5EF4-FFF2-40B4-BE49-F238E27FC236}">
                  <a16:creationId xmlns="" xmlns:a16="http://schemas.microsoft.com/office/drawing/2014/main" id="{F42D930F-2232-4AD8-BD7B-F0BDF55F3766}"/>
                </a:ext>
              </a:extLst>
            </p:cNvPr>
            <p:cNvSpPr/>
            <p:nvPr/>
          </p:nvSpPr>
          <p:spPr>
            <a:xfrm>
              <a:off x="6356541" y="2803200"/>
              <a:ext cx="123825" cy="57150"/>
            </a:xfrm>
            <a:custGeom>
              <a:avLst/>
              <a:gdLst>
                <a:gd name="connsiteX0" fmla="*/ 14731 w 123825"/>
                <a:gd name="connsiteY0" fmla="*/ 53348 h 57150"/>
                <a:gd name="connsiteX1" fmla="*/ 17589 w 123825"/>
                <a:gd name="connsiteY1" fmla="*/ 27630 h 57150"/>
                <a:gd name="connsiteX2" fmla="*/ 68071 w 123825"/>
                <a:gd name="connsiteY2" fmla="*/ 8580 h 57150"/>
                <a:gd name="connsiteX3" fmla="*/ 116649 w 123825"/>
                <a:gd name="connsiteY3" fmla="*/ 11438 h 57150"/>
                <a:gd name="connsiteX4" fmla="*/ 126174 w 123825"/>
                <a:gd name="connsiteY4" fmla="*/ 24773 h 57150"/>
                <a:gd name="connsiteX5" fmla="*/ 116649 w 123825"/>
                <a:gd name="connsiteY5" fmla="*/ 34298 h 57150"/>
                <a:gd name="connsiteX6" fmla="*/ 69976 w 123825"/>
                <a:gd name="connsiteY6" fmla="*/ 36203 h 57150"/>
                <a:gd name="connsiteX7" fmla="*/ 14731 w 123825"/>
                <a:gd name="connsiteY7" fmla="*/ 5334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825" h="57150">
                  <a:moveTo>
                    <a:pt x="14731" y="53348"/>
                  </a:moveTo>
                  <a:cubicBezTo>
                    <a:pt x="8064" y="56205"/>
                    <a:pt x="443" y="43823"/>
                    <a:pt x="17589" y="27630"/>
                  </a:cubicBezTo>
                  <a:cubicBezTo>
                    <a:pt x="24256" y="20963"/>
                    <a:pt x="42354" y="11438"/>
                    <a:pt x="68071" y="8580"/>
                  </a:cubicBezTo>
                  <a:cubicBezTo>
                    <a:pt x="93789" y="4770"/>
                    <a:pt x="109981" y="9533"/>
                    <a:pt x="116649" y="11438"/>
                  </a:cubicBezTo>
                  <a:cubicBezTo>
                    <a:pt x="122364" y="13343"/>
                    <a:pt x="126174" y="19058"/>
                    <a:pt x="126174" y="24773"/>
                  </a:cubicBezTo>
                  <a:cubicBezTo>
                    <a:pt x="126174" y="32393"/>
                    <a:pt x="120459" y="34298"/>
                    <a:pt x="116649" y="34298"/>
                  </a:cubicBezTo>
                  <a:cubicBezTo>
                    <a:pt x="109029" y="35250"/>
                    <a:pt x="89979" y="33345"/>
                    <a:pt x="69976" y="36203"/>
                  </a:cubicBezTo>
                  <a:cubicBezTo>
                    <a:pt x="45211" y="40965"/>
                    <a:pt x="24256" y="49538"/>
                    <a:pt x="14731" y="53348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0" name="任意多边形: 形状 519">
              <a:extLst>
                <a:ext uri="{FF2B5EF4-FFF2-40B4-BE49-F238E27FC236}">
                  <a16:creationId xmlns="" xmlns:a16="http://schemas.microsoft.com/office/drawing/2014/main" id="{AA3D86EB-4B75-4979-98E0-2400D4B03EDA}"/>
                </a:ext>
              </a:extLst>
            </p:cNvPr>
            <p:cNvSpPr/>
            <p:nvPr/>
          </p:nvSpPr>
          <p:spPr>
            <a:xfrm>
              <a:off x="6332643" y="2766787"/>
              <a:ext cx="104775" cy="57150"/>
            </a:xfrm>
            <a:custGeom>
              <a:avLst/>
              <a:gdLst>
                <a:gd name="connsiteX0" fmla="*/ 13865 w 104775"/>
                <a:gd name="connsiteY0" fmla="*/ 54518 h 57150"/>
                <a:gd name="connsiteX1" fmla="*/ 13865 w 104775"/>
                <a:gd name="connsiteY1" fmla="*/ 30705 h 57150"/>
                <a:gd name="connsiteX2" fmla="*/ 53870 w 104775"/>
                <a:gd name="connsiteY2" fmla="*/ 9750 h 57150"/>
                <a:gd name="connsiteX3" fmla="*/ 94827 w 104775"/>
                <a:gd name="connsiteY3" fmla="*/ 9750 h 57150"/>
                <a:gd name="connsiteX4" fmla="*/ 104352 w 104775"/>
                <a:gd name="connsiteY4" fmla="*/ 21180 h 57150"/>
                <a:gd name="connsiteX5" fmla="*/ 96732 w 104775"/>
                <a:gd name="connsiteY5" fmla="*/ 30705 h 57150"/>
                <a:gd name="connsiteX6" fmla="*/ 58632 w 104775"/>
                <a:gd name="connsiteY6" fmla="*/ 35468 h 57150"/>
                <a:gd name="connsiteX7" fmla="*/ 13865 w 104775"/>
                <a:gd name="connsiteY7" fmla="*/ 5451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775" h="57150">
                  <a:moveTo>
                    <a:pt x="13865" y="54518"/>
                  </a:moveTo>
                  <a:cubicBezTo>
                    <a:pt x="9102" y="57375"/>
                    <a:pt x="1482" y="46898"/>
                    <a:pt x="13865" y="30705"/>
                  </a:cubicBezTo>
                  <a:cubicBezTo>
                    <a:pt x="18627" y="24038"/>
                    <a:pt x="32915" y="14513"/>
                    <a:pt x="53870" y="9750"/>
                  </a:cubicBezTo>
                  <a:cubicBezTo>
                    <a:pt x="74825" y="4988"/>
                    <a:pt x="89112" y="7845"/>
                    <a:pt x="94827" y="9750"/>
                  </a:cubicBezTo>
                  <a:cubicBezTo>
                    <a:pt x="100542" y="11655"/>
                    <a:pt x="103400" y="16418"/>
                    <a:pt x="104352" y="21180"/>
                  </a:cubicBezTo>
                  <a:cubicBezTo>
                    <a:pt x="105305" y="28800"/>
                    <a:pt x="100542" y="29753"/>
                    <a:pt x="96732" y="30705"/>
                  </a:cubicBezTo>
                  <a:cubicBezTo>
                    <a:pt x="91017" y="32610"/>
                    <a:pt x="74825" y="31658"/>
                    <a:pt x="58632" y="35468"/>
                  </a:cubicBezTo>
                  <a:cubicBezTo>
                    <a:pt x="37677" y="40230"/>
                    <a:pt x="20532" y="49755"/>
                    <a:pt x="13865" y="54518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1" name="任意多边形: 形状 520">
              <a:extLst>
                <a:ext uri="{FF2B5EF4-FFF2-40B4-BE49-F238E27FC236}">
                  <a16:creationId xmlns="" xmlns:a16="http://schemas.microsoft.com/office/drawing/2014/main" id="{F3C7E0C9-BBF4-4713-8E7B-07E276817C2E}"/>
                </a:ext>
              </a:extLst>
            </p:cNvPr>
            <p:cNvSpPr/>
            <p:nvPr/>
          </p:nvSpPr>
          <p:spPr>
            <a:xfrm>
              <a:off x="6306611" y="2736400"/>
              <a:ext cx="85725" cy="57150"/>
            </a:xfrm>
            <a:custGeom>
              <a:avLst/>
              <a:gdLst>
                <a:gd name="connsiteX0" fmla="*/ 13226 w 85725"/>
                <a:gd name="connsiteY0" fmla="*/ 50615 h 57150"/>
                <a:gd name="connsiteX1" fmla="*/ 11321 w 85725"/>
                <a:gd name="connsiteY1" fmla="*/ 30612 h 57150"/>
                <a:gd name="connsiteX2" fmla="*/ 41801 w 85725"/>
                <a:gd name="connsiteY2" fmla="*/ 10610 h 57150"/>
                <a:gd name="connsiteX3" fmla="*/ 75139 w 85725"/>
                <a:gd name="connsiteY3" fmla="*/ 8705 h 57150"/>
                <a:gd name="connsiteX4" fmla="*/ 83711 w 85725"/>
                <a:gd name="connsiteY4" fmla="*/ 17277 h 57150"/>
                <a:gd name="connsiteX5" fmla="*/ 78949 w 85725"/>
                <a:gd name="connsiteY5" fmla="*/ 25850 h 57150"/>
                <a:gd name="connsiteX6" fmla="*/ 48469 w 85725"/>
                <a:gd name="connsiteY6" fmla="*/ 32517 h 57150"/>
                <a:gd name="connsiteX7" fmla="*/ 13226 w 85725"/>
                <a:gd name="connsiteY7" fmla="*/ 5061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5" h="57150">
                  <a:moveTo>
                    <a:pt x="13226" y="50615"/>
                  </a:moveTo>
                  <a:cubicBezTo>
                    <a:pt x="9416" y="53472"/>
                    <a:pt x="2749" y="44900"/>
                    <a:pt x="11321" y="30612"/>
                  </a:cubicBezTo>
                  <a:cubicBezTo>
                    <a:pt x="15131" y="24897"/>
                    <a:pt x="25609" y="16325"/>
                    <a:pt x="41801" y="10610"/>
                  </a:cubicBezTo>
                  <a:cubicBezTo>
                    <a:pt x="58946" y="5847"/>
                    <a:pt x="70376" y="6800"/>
                    <a:pt x="75139" y="8705"/>
                  </a:cubicBezTo>
                  <a:cubicBezTo>
                    <a:pt x="79901" y="9657"/>
                    <a:pt x="82759" y="13467"/>
                    <a:pt x="83711" y="17277"/>
                  </a:cubicBezTo>
                  <a:cubicBezTo>
                    <a:pt x="84664" y="22992"/>
                    <a:pt x="80854" y="24897"/>
                    <a:pt x="78949" y="25850"/>
                  </a:cubicBezTo>
                  <a:cubicBezTo>
                    <a:pt x="74186" y="27755"/>
                    <a:pt x="61804" y="27755"/>
                    <a:pt x="48469" y="32517"/>
                  </a:cubicBezTo>
                  <a:cubicBezTo>
                    <a:pt x="32276" y="38232"/>
                    <a:pt x="18941" y="46805"/>
                    <a:pt x="13226" y="50615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2" name="任意多边形: 形状 521">
              <a:extLst>
                <a:ext uri="{FF2B5EF4-FFF2-40B4-BE49-F238E27FC236}">
                  <a16:creationId xmlns="" xmlns:a16="http://schemas.microsoft.com/office/drawing/2014/main" id="{6AC8261A-AF23-4526-A1C5-7073C5ED8E64}"/>
                </a:ext>
              </a:extLst>
            </p:cNvPr>
            <p:cNvSpPr/>
            <p:nvPr/>
          </p:nvSpPr>
          <p:spPr>
            <a:xfrm>
              <a:off x="6437770" y="3751039"/>
              <a:ext cx="95250" cy="200025"/>
            </a:xfrm>
            <a:custGeom>
              <a:avLst/>
              <a:gdLst>
                <a:gd name="connsiteX0" fmla="*/ 7797 w 95250"/>
                <a:gd name="connsiteY0" fmla="*/ 19909 h 200025"/>
                <a:gd name="connsiteX1" fmla="*/ 52565 w 95250"/>
                <a:gd name="connsiteY1" fmla="*/ 22766 h 200025"/>
                <a:gd name="connsiteX2" fmla="*/ 86855 w 95250"/>
                <a:gd name="connsiteY2" fmla="*/ 104681 h 200025"/>
                <a:gd name="connsiteX3" fmla="*/ 81140 w 95250"/>
                <a:gd name="connsiteY3" fmla="*/ 184691 h 200025"/>
                <a:gd name="connsiteX4" fmla="*/ 58280 w 95250"/>
                <a:gd name="connsiteY4" fmla="*/ 200884 h 200025"/>
                <a:gd name="connsiteX5" fmla="*/ 41135 w 95250"/>
                <a:gd name="connsiteY5" fmla="*/ 185644 h 200025"/>
                <a:gd name="connsiteX6" fmla="*/ 36372 w 95250"/>
                <a:gd name="connsiteY6" fmla="*/ 110396 h 200025"/>
                <a:gd name="connsiteX7" fmla="*/ 7797 w 95250"/>
                <a:gd name="connsiteY7" fmla="*/ 19909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250" h="200025">
                  <a:moveTo>
                    <a:pt x="7797" y="19909"/>
                  </a:moveTo>
                  <a:cubicBezTo>
                    <a:pt x="3035" y="9431"/>
                    <a:pt x="24942" y="-3904"/>
                    <a:pt x="52565" y="22766"/>
                  </a:cubicBezTo>
                  <a:cubicBezTo>
                    <a:pt x="63995" y="33244"/>
                    <a:pt x="81140" y="62771"/>
                    <a:pt x="86855" y="104681"/>
                  </a:cubicBezTo>
                  <a:cubicBezTo>
                    <a:pt x="92570" y="146591"/>
                    <a:pt x="84950" y="173261"/>
                    <a:pt x="81140" y="184691"/>
                  </a:cubicBezTo>
                  <a:cubicBezTo>
                    <a:pt x="77330" y="195169"/>
                    <a:pt x="67805" y="200884"/>
                    <a:pt x="58280" y="200884"/>
                  </a:cubicBezTo>
                  <a:cubicBezTo>
                    <a:pt x="43992" y="199931"/>
                    <a:pt x="42087" y="192311"/>
                    <a:pt x="41135" y="185644"/>
                  </a:cubicBezTo>
                  <a:cubicBezTo>
                    <a:pt x="38277" y="173261"/>
                    <a:pt x="42087" y="142781"/>
                    <a:pt x="36372" y="110396"/>
                  </a:cubicBezTo>
                  <a:cubicBezTo>
                    <a:pt x="30657" y="68486"/>
                    <a:pt x="15417" y="35149"/>
                    <a:pt x="7797" y="19909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3" name="任意多边形: 形状 522">
              <a:extLst>
                <a:ext uri="{FF2B5EF4-FFF2-40B4-BE49-F238E27FC236}">
                  <a16:creationId xmlns="" xmlns:a16="http://schemas.microsoft.com/office/drawing/2014/main" id="{F2BBD168-BCB0-45A4-BC1D-32D7809782F5}"/>
                </a:ext>
              </a:extLst>
            </p:cNvPr>
            <p:cNvSpPr/>
            <p:nvPr/>
          </p:nvSpPr>
          <p:spPr>
            <a:xfrm>
              <a:off x="6389428" y="3818213"/>
              <a:ext cx="76200" cy="200025"/>
            </a:xfrm>
            <a:custGeom>
              <a:avLst/>
              <a:gdLst>
                <a:gd name="connsiteX0" fmla="*/ 7562 w 76200"/>
                <a:gd name="connsiteY0" fmla="*/ 17504 h 200025"/>
                <a:gd name="connsiteX1" fmla="*/ 49472 w 76200"/>
                <a:gd name="connsiteY1" fmla="*/ 26077 h 200025"/>
                <a:gd name="connsiteX2" fmla="*/ 71380 w 76200"/>
                <a:gd name="connsiteY2" fmla="*/ 108944 h 200025"/>
                <a:gd name="connsiteX3" fmla="*/ 56140 w 76200"/>
                <a:gd name="connsiteY3" fmla="*/ 184192 h 200025"/>
                <a:gd name="connsiteX4" fmla="*/ 32327 w 76200"/>
                <a:gd name="connsiteY4" fmla="*/ 196574 h 200025"/>
                <a:gd name="connsiteX5" fmla="*/ 18040 w 76200"/>
                <a:gd name="connsiteY5" fmla="*/ 179429 h 200025"/>
                <a:gd name="connsiteX6" fmla="*/ 23755 w 76200"/>
                <a:gd name="connsiteY6" fmla="*/ 107039 h 200025"/>
                <a:gd name="connsiteX7" fmla="*/ 7562 w 76200"/>
                <a:gd name="connsiteY7" fmla="*/ 1750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00" h="200025">
                  <a:moveTo>
                    <a:pt x="7562" y="17504"/>
                  </a:moveTo>
                  <a:cubicBezTo>
                    <a:pt x="3752" y="7027"/>
                    <a:pt x="26612" y="-2498"/>
                    <a:pt x="49472" y="26077"/>
                  </a:cubicBezTo>
                  <a:cubicBezTo>
                    <a:pt x="58997" y="37507"/>
                    <a:pt x="71380" y="67987"/>
                    <a:pt x="71380" y="108944"/>
                  </a:cubicBezTo>
                  <a:cubicBezTo>
                    <a:pt x="71380" y="149902"/>
                    <a:pt x="60902" y="174667"/>
                    <a:pt x="56140" y="184192"/>
                  </a:cubicBezTo>
                  <a:cubicBezTo>
                    <a:pt x="51377" y="193717"/>
                    <a:pt x="40900" y="197527"/>
                    <a:pt x="32327" y="196574"/>
                  </a:cubicBezTo>
                  <a:cubicBezTo>
                    <a:pt x="18992" y="194669"/>
                    <a:pt x="18040" y="186097"/>
                    <a:pt x="18040" y="179429"/>
                  </a:cubicBezTo>
                  <a:cubicBezTo>
                    <a:pt x="17087" y="167999"/>
                    <a:pt x="24707" y="138472"/>
                    <a:pt x="23755" y="107039"/>
                  </a:cubicBezTo>
                  <a:cubicBezTo>
                    <a:pt x="22802" y="67987"/>
                    <a:pt x="13277" y="33697"/>
                    <a:pt x="7562" y="17504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4" name="任意多边形: 形状 523">
              <a:extLst>
                <a:ext uri="{FF2B5EF4-FFF2-40B4-BE49-F238E27FC236}">
                  <a16:creationId xmlns="" xmlns:a16="http://schemas.microsoft.com/office/drawing/2014/main" id="{916258AC-0800-42FD-B89B-0CAB83E0E1E0}"/>
                </a:ext>
              </a:extLst>
            </p:cNvPr>
            <p:cNvSpPr/>
            <p:nvPr/>
          </p:nvSpPr>
          <p:spPr>
            <a:xfrm>
              <a:off x="6322803" y="3882012"/>
              <a:ext cx="66675" cy="190500"/>
            </a:xfrm>
            <a:custGeom>
              <a:avLst/>
              <a:gdLst>
                <a:gd name="connsiteX0" fmla="*/ 16085 w 66675"/>
                <a:gd name="connsiteY0" fmla="*/ 15618 h 190500"/>
                <a:gd name="connsiteX1" fmla="*/ 55138 w 66675"/>
                <a:gd name="connsiteY1" fmla="*/ 28953 h 190500"/>
                <a:gd name="connsiteX2" fmla="*/ 66567 w 66675"/>
                <a:gd name="connsiteY2" fmla="*/ 108963 h 190500"/>
                <a:gd name="connsiteX3" fmla="*/ 42755 w 66675"/>
                <a:gd name="connsiteY3" fmla="*/ 177543 h 190500"/>
                <a:gd name="connsiteX4" fmla="*/ 18942 w 66675"/>
                <a:gd name="connsiteY4" fmla="*/ 186115 h 190500"/>
                <a:gd name="connsiteX5" fmla="*/ 7513 w 66675"/>
                <a:gd name="connsiteY5" fmla="*/ 168018 h 190500"/>
                <a:gd name="connsiteX6" fmla="*/ 21800 w 66675"/>
                <a:gd name="connsiteY6" fmla="*/ 101343 h 190500"/>
                <a:gd name="connsiteX7" fmla="*/ 16085 w 66675"/>
                <a:gd name="connsiteY7" fmla="*/ 15618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675" h="190500">
                  <a:moveTo>
                    <a:pt x="16085" y="15618"/>
                  </a:moveTo>
                  <a:cubicBezTo>
                    <a:pt x="14180" y="5140"/>
                    <a:pt x="37040" y="-575"/>
                    <a:pt x="55138" y="28953"/>
                  </a:cubicBezTo>
                  <a:cubicBezTo>
                    <a:pt x="62757" y="41335"/>
                    <a:pt x="71330" y="70863"/>
                    <a:pt x="66567" y="108963"/>
                  </a:cubicBezTo>
                  <a:cubicBezTo>
                    <a:pt x="61805" y="147063"/>
                    <a:pt x="48470" y="168970"/>
                    <a:pt x="42755" y="177543"/>
                  </a:cubicBezTo>
                  <a:cubicBezTo>
                    <a:pt x="37040" y="185163"/>
                    <a:pt x="26563" y="188973"/>
                    <a:pt x="18942" y="186115"/>
                  </a:cubicBezTo>
                  <a:cubicBezTo>
                    <a:pt x="6560" y="182305"/>
                    <a:pt x="6560" y="174685"/>
                    <a:pt x="7513" y="168018"/>
                  </a:cubicBezTo>
                  <a:cubicBezTo>
                    <a:pt x="8465" y="156588"/>
                    <a:pt x="17990" y="130870"/>
                    <a:pt x="21800" y="101343"/>
                  </a:cubicBezTo>
                  <a:cubicBezTo>
                    <a:pt x="24657" y="64195"/>
                    <a:pt x="18942" y="30858"/>
                    <a:pt x="16085" y="15618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5" name="任意多边形: 形状 524">
              <a:extLst>
                <a:ext uri="{FF2B5EF4-FFF2-40B4-BE49-F238E27FC236}">
                  <a16:creationId xmlns="" xmlns:a16="http://schemas.microsoft.com/office/drawing/2014/main" id="{CDADD151-8AAD-4514-A739-505811F5CBD6}"/>
                </a:ext>
              </a:extLst>
            </p:cNvPr>
            <p:cNvSpPr/>
            <p:nvPr/>
          </p:nvSpPr>
          <p:spPr>
            <a:xfrm>
              <a:off x="6238673" y="3940037"/>
              <a:ext cx="76200" cy="171450"/>
            </a:xfrm>
            <a:custGeom>
              <a:avLst/>
              <a:gdLst>
                <a:gd name="connsiteX0" fmla="*/ 30682 w 76200"/>
                <a:gd name="connsiteY0" fmla="*/ 13791 h 171450"/>
                <a:gd name="connsiteX1" fmla="*/ 68782 w 76200"/>
                <a:gd name="connsiteY1" fmla="*/ 29983 h 171450"/>
                <a:gd name="connsiteX2" fmla="*/ 72592 w 76200"/>
                <a:gd name="connsiteY2" fmla="*/ 103326 h 171450"/>
                <a:gd name="connsiteX3" fmla="*/ 43064 w 76200"/>
                <a:gd name="connsiteY3" fmla="*/ 163333 h 171450"/>
                <a:gd name="connsiteX4" fmla="*/ 18299 w 76200"/>
                <a:gd name="connsiteY4" fmla="*/ 168096 h 171450"/>
                <a:gd name="connsiteX5" fmla="*/ 7822 w 76200"/>
                <a:gd name="connsiteY5" fmla="*/ 150951 h 171450"/>
                <a:gd name="connsiteX6" fmla="*/ 27824 w 76200"/>
                <a:gd name="connsiteY6" fmla="*/ 92848 h 171450"/>
                <a:gd name="connsiteX7" fmla="*/ 30682 w 76200"/>
                <a:gd name="connsiteY7" fmla="*/ 1379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00" h="171450">
                  <a:moveTo>
                    <a:pt x="30682" y="13791"/>
                  </a:moveTo>
                  <a:cubicBezTo>
                    <a:pt x="29729" y="4266"/>
                    <a:pt x="52589" y="1408"/>
                    <a:pt x="68782" y="29983"/>
                  </a:cubicBezTo>
                  <a:cubicBezTo>
                    <a:pt x="75449" y="41413"/>
                    <a:pt x="81164" y="69988"/>
                    <a:pt x="72592" y="103326"/>
                  </a:cubicBezTo>
                  <a:cubicBezTo>
                    <a:pt x="64972" y="137616"/>
                    <a:pt x="49732" y="155713"/>
                    <a:pt x="43064" y="163333"/>
                  </a:cubicBezTo>
                  <a:cubicBezTo>
                    <a:pt x="36397" y="170001"/>
                    <a:pt x="26872" y="170953"/>
                    <a:pt x="18299" y="168096"/>
                  </a:cubicBezTo>
                  <a:cubicBezTo>
                    <a:pt x="4964" y="163333"/>
                    <a:pt x="6869" y="156666"/>
                    <a:pt x="7822" y="150951"/>
                  </a:cubicBezTo>
                  <a:cubicBezTo>
                    <a:pt x="9727" y="141426"/>
                    <a:pt x="22109" y="118566"/>
                    <a:pt x="27824" y="92848"/>
                  </a:cubicBezTo>
                  <a:cubicBezTo>
                    <a:pt x="35444" y="59511"/>
                    <a:pt x="32587" y="28078"/>
                    <a:pt x="30682" y="13791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6" name="任意多边形: 形状 525">
              <a:extLst>
                <a:ext uri="{FF2B5EF4-FFF2-40B4-BE49-F238E27FC236}">
                  <a16:creationId xmlns="" xmlns:a16="http://schemas.microsoft.com/office/drawing/2014/main" id="{4662ADB3-26B6-4A01-872C-D709C93DBC29}"/>
                </a:ext>
              </a:extLst>
            </p:cNvPr>
            <p:cNvSpPr/>
            <p:nvPr/>
          </p:nvSpPr>
          <p:spPr>
            <a:xfrm>
              <a:off x="6154957" y="3988320"/>
              <a:ext cx="85725" cy="152400"/>
            </a:xfrm>
            <a:custGeom>
              <a:avLst/>
              <a:gdLst>
                <a:gd name="connsiteX0" fmla="*/ 40103 w 85725"/>
                <a:gd name="connsiteY0" fmla="*/ 12180 h 152400"/>
                <a:gd name="connsiteX1" fmla="*/ 74393 w 85725"/>
                <a:gd name="connsiteY1" fmla="*/ 31230 h 152400"/>
                <a:gd name="connsiteX2" fmla="*/ 72488 w 85725"/>
                <a:gd name="connsiteY2" fmla="*/ 97905 h 152400"/>
                <a:gd name="connsiteX3" fmla="*/ 39151 w 85725"/>
                <a:gd name="connsiteY3" fmla="*/ 148388 h 152400"/>
                <a:gd name="connsiteX4" fmla="*/ 15338 w 85725"/>
                <a:gd name="connsiteY4" fmla="*/ 151246 h 152400"/>
                <a:gd name="connsiteX5" fmla="*/ 7718 w 85725"/>
                <a:gd name="connsiteY5" fmla="*/ 133148 h 152400"/>
                <a:gd name="connsiteX6" fmla="*/ 31531 w 85725"/>
                <a:gd name="connsiteY6" fmla="*/ 83618 h 152400"/>
                <a:gd name="connsiteX7" fmla="*/ 40103 w 85725"/>
                <a:gd name="connsiteY7" fmla="*/ 1218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5" h="152400">
                  <a:moveTo>
                    <a:pt x="40103" y="12180"/>
                  </a:moveTo>
                  <a:cubicBezTo>
                    <a:pt x="40103" y="3608"/>
                    <a:pt x="62011" y="3608"/>
                    <a:pt x="74393" y="31230"/>
                  </a:cubicBezTo>
                  <a:cubicBezTo>
                    <a:pt x="79156" y="42660"/>
                    <a:pt x="82013" y="68378"/>
                    <a:pt x="72488" y="97905"/>
                  </a:cubicBezTo>
                  <a:cubicBezTo>
                    <a:pt x="62011" y="127433"/>
                    <a:pt x="45818" y="142673"/>
                    <a:pt x="39151" y="148388"/>
                  </a:cubicBezTo>
                  <a:cubicBezTo>
                    <a:pt x="32483" y="154103"/>
                    <a:pt x="22006" y="155055"/>
                    <a:pt x="15338" y="151246"/>
                  </a:cubicBezTo>
                  <a:cubicBezTo>
                    <a:pt x="5813" y="145530"/>
                    <a:pt x="6766" y="137910"/>
                    <a:pt x="7718" y="133148"/>
                  </a:cubicBezTo>
                  <a:cubicBezTo>
                    <a:pt x="10576" y="124575"/>
                    <a:pt x="23911" y="106478"/>
                    <a:pt x="31531" y="83618"/>
                  </a:cubicBezTo>
                  <a:cubicBezTo>
                    <a:pt x="41056" y="53138"/>
                    <a:pt x="41056" y="25515"/>
                    <a:pt x="40103" y="12180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7" name="任意多边形: 形状 526">
              <a:extLst>
                <a:ext uri="{FF2B5EF4-FFF2-40B4-BE49-F238E27FC236}">
                  <a16:creationId xmlns="" xmlns:a16="http://schemas.microsoft.com/office/drawing/2014/main" id="{263E0DE7-A7B1-421F-B394-6D12253D5403}"/>
                </a:ext>
              </a:extLst>
            </p:cNvPr>
            <p:cNvSpPr/>
            <p:nvPr/>
          </p:nvSpPr>
          <p:spPr>
            <a:xfrm>
              <a:off x="6569145" y="3826252"/>
              <a:ext cx="285750" cy="76200"/>
            </a:xfrm>
            <a:custGeom>
              <a:avLst/>
              <a:gdLst>
                <a:gd name="connsiteX0" fmla="*/ 266947 w 285750"/>
                <a:gd name="connsiteY0" fmla="*/ 77094 h 76200"/>
                <a:gd name="connsiteX1" fmla="*/ 249802 w 285750"/>
                <a:gd name="connsiteY1" fmla="*/ 27564 h 76200"/>
                <a:gd name="connsiteX2" fmla="*/ 129787 w 285750"/>
                <a:gd name="connsiteY2" fmla="*/ 7561 h 76200"/>
                <a:gd name="connsiteX3" fmla="*/ 23107 w 285750"/>
                <a:gd name="connsiteY3" fmla="*/ 32326 h 76200"/>
                <a:gd name="connsiteX4" fmla="*/ 7867 w 285750"/>
                <a:gd name="connsiteY4" fmla="*/ 61853 h 76200"/>
                <a:gd name="connsiteX5" fmla="*/ 33585 w 285750"/>
                <a:gd name="connsiteY5" fmla="*/ 78046 h 76200"/>
                <a:gd name="connsiteX6" fmla="*/ 136455 w 285750"/>
                <a:gd name="connsiteY6" fmla="*/ 65664 h 76200"/>
                <a:gd name="connsiteX7" fmla="*/ 266947 w 285750"/>
                <a:gd name="connsiteY7" fmla="*/ 7709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50" h="76200">
                  <a:moveTo>
                    <a:pt x="266947" y="77094"/>
                  </a:moveTo>
                  <a:cubicBezTo>
                    <a:pt x="282187" y="80903"/>
                    <a:pt x="293617" y="52328"/>
                    <a:pt x="249802" y="27564"/>
                  </a:cubicBezTo>
                  <a:cubicBezTo>
                    <a:pt x="231705" y="17086"/>
                    <a:pt x="187890" y="4703"/>
                    <a:pt x="129787" y="7561"/>
                  </a:cubicBezTo>
                  <a:cubicBezTo>
                    <a:pt x="71685" y="10419"/>
                    <a:pt x="37395" y="25658"/>
                    <a:pt x="23107" y="32326"/>
                  </a:cubicBezTo>
                  <a:cubicBezTo>
                    <a:pt x="10725" y="38994"/>
                    <a:pt x="5010" y="51376"/>
                    <a:pt x="7867" y="61853"/>
                  </a:cubicBezTo>
                  <a:cubicBezTo>
                    <a:pt x="11677" y="78046"/>
                    <a:pt x="24060" y="78046"/>
                    <a:pt x="33585" y="78046"/>
                  </a:cubicBezTo>
                  <a:cubicBezTo>
                    <a:pt x="50730" y="78046"/>
                    <a:pt x="90735" y="66616"/>
                    <a:pt x="136455" y="65664"/>
                  </a:cubicBezTo>
                  <a:cubicBezTo>
                    <a:pt x="193605" y="61853"/>
                    <a:pt x="244087" y="72331"/>
                    <a:pt x="266947" y="77094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8" name="任意多边形: 形状 527">
              <a:extLst>
                <a:ext uri="{FF2B5EF4-FFF2-40B4-BE49-F238E27FC236}">
                  <a16:creationId xmlns="" xmlns:a16="http://schemas.microsoft.com/office/drawing/2014/main" id="{43C00B32-4DB1-416F-8B95-4075203D89EC}"/>
                </a:ext>
              </a:extLst>
            </p:cNvPr>
            <p:cNvSpPr/>
            <p:nvPr/>
          </p:nvSpPr>
          <p:spPr>
            <a:xfrm>
              <a:off x="6502161" y="3915865"/>
              <a:ext cx="266700" cy="95250"/>
            </a:xfrm>
            <a:custGeom>
              <a:avLst/>
              <a:gdLst>
                <a:gd name="connsiteX0" fmla="*/ 247254 w 266700"/>
                <a:gd name="connsiteY0" fmla="*/ 95113 h 95250"/>
                <a:gd name="connsiteX1" fmla="*/ 238681 w 266700"/>
                <a:gd name="connsiteY1" fmla="*/ 43678 h 95250"/>
                <a:gd name="connsiteX2" fmla="*/ 129144 w 266700"/>
                <a:gd name="connsiteY2" fmla="*/ 8435 h 95250"/>
                <a:gd name="connsiteX3" fmla="*/ 26274 w 266700"/>
                <a:gd name="connsiteY3" fmla="*/ 18913 h 95250"/>
                <a:gd name="connsiteX4" fmla="*/ 7224 w 266700"/>
                <a:gd name="connsiteY4" fmla="*/ 45583 h 95250"/>
                <a:gd name="connsiteX5" fmla="*/ 29131 w 266700"/>
                <a:gd name="connsiteY5" fmla="*/ 64633 h 95250"/>
                <a:gd name="connsiteX6" fmla="*/ 127239 w 266700"/>
                <a:gd name="connsiteY6" fmla="*/ 65585 h 95250"/>
                <a:gd name="connsiteX7" fmla="*/ 247254 w 266700"/>
                <a:gd name="connsiteY7" fmla="*/ 9511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6700" h="95250">
                  <a:moveTo>
                    <a:pt x="247254" y="95113"/>
                  </a:moveTo>
                  <a:cubicBezTo>
                    <a:pt x="261541" y="100828"/>
                    <a:pt x="275829" y="74158"/>
                    <a:pt x="238681" y="43678"/>
                  </a:cubicBezTo>
                  <a:cubicBezTo>
                    <a:pt x="223441" y="31295"/>
                    <a:pt x="183436" y="13198"/>
                    <a:pt x="129144" y="8435"/>
                  </a:cubicBezTo>
                  <a:cubicBezTo>
                    <a:pt x="73899" y="3673"/>
                    <a:pt x="40561" y="13198"/>
                    <a:pt x="26274" y="18913"/>
                  </a:cubicBezTo>
                  <a:cubicBezTo>
                    <a:pt x="13891" y="23675"/>
                    <a:pt x="6271" y="35105"/>
                    <a:pt x="7224" y="45583"/>
                  </a:cubicBezTo>
                  <a:cubicBezTo>
                    <a:pt x="9129" y="61775"/>
                    <a:pt x="20559" y="63680"/>
                    <a:pt x="29131" y="64633"/>
                  </a:cubicBezTo>
                  <a:cubicBezTo>
                    <a:pt x="45324" y="66538"/>
                    <a:pt x="84376" y="61775"/>
                    <a:pt x="127239" y="65585"/>
                  </a:cubicBezTo>
                  <a:cubicBezTo>
                    <a:pt x="181531" y="71300"/>
                    <a:pt x="227251" y="87493"/>
                    <a:pt x="247254" y="95113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29" name="任意多边形: 形状 528">
              <a:extLst>
                <a:ext uri="{FF2B5EF4-FFF2-40B4-BE49-F238E27FC236}">
                  <a16:creationId xmlns="" xmlns:a16="http://schemas.microsoft.com/office/drawing/2014/main" id="{7714E5D8-64FD-4FEC-8D06-6BB6739140FC}"/>
                </a:ext>
              </a:extLst>
            </p:cNvPr>
            <p:cNvSpPr/>
            <p:nvPr/>
          </p:nvSpPr>
          <p:spPr>
            <a:xfrm>
              <a:off x="6427946" y="3990850"/>
              <a:ext cx="238125" cy="114300"/>
            </a:xfrm>
            <a:custGeom>
              <a:avLst/>
              <a:gdLst>
                <a:gd name="connsiteX0" fmla="*/ 224314 w 238125"/>
                <a:gd name="connsiteY0" fmla="*/ 111567 h 114300"/>
                <a:gd name="connsiteX1" fmla="*/ 223361 w 238125"/>
                <a:gd name="connsiteY1" fmla="*/ 62037 h 114300"/>
                <a:gd name="connsiteX2" fmla="*/ 126206 w 238125"/>
                <a:gd name="connsiteY2" fmla="*/ 14412 h 114300"/>
                <a:gd name="connsiteX3" fmla="*/ 28099 w 238125"/>
                <a:gd name="connsiteY3" fmla="*/ 10602 h 114300"/>
                <a:gd name="connsiteX4" fmla="*/ 7144 w 238125"/>
                <a:gd name="connsiteY4" fmla="*/ 33462 h 114300"/>
                <a:gd name="connsiteX5" fmla="*/ 25241 w 238125"/>
                <a:gd name="connsiteY5" fmla="*/ 54417 h 114300"/>
                <a:gd name="connsiteX6" fmla="*/ 116681 w 238125"/>
                <a:gd name="connsiteY6" fmla="*/ 67752 h 114300"/>
                <a:gd name="connsiteX7" fmla="*/ 224314 w 238125"/>
                <a:gd name="connsiteY7" fmla="*/ 111567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8125" h="114300">
                  <a:moveTo>
                    <a:pt x="224314" y="111567"/>
                  </a:moveTo>
                  <a:cubicBezTo>
                    <a:pt x="236696" y="118235"/>
                    <a:pt x="253841" y="95375"/>
                    <a:pt x="223361" y="62037"/>
                  </a:cubicBezTo>
                  <a:cubicBezTo>
                    <a:pt x="210979" y="47750"/>
                    <a:pt x="175736" y="25842"/>
                    <a:pt x="126206" y="14412"/>
                  </a:cubicBezTo>
                  <a:cubicBezTo>
                    <a:pt x="75724" y="2982"/>
                    <a:pt x="42386" y="7745"/>
                    <a:pt x="28099" y="10602"/>
                  </a:cubicBezTo>
                  <a:cubicBezTo>
                    <a:pt x="15716" y="13460"/>
                    <a:pt x="7144" y="23937"/>
                    <a:pt x="7144" y="33462"/>
                  </a:cubicBezTo>
                  <a:cubicBezTo>
                    <a:pt x="7144" y="48702"/>
                    <a:pt x="16669" y="52512"/>
                    <a:pt x="25241" y="54417"/>
                  </a:cubicBezTo>
                  <a:cubicBezTo>
                    <a:pt x="39529" y="58227"/>
                    <a:pt x="77629" y="58227"/>
                    <a:pt x="116681" y="67752"/>
                  </a:cubicBezTo>
                  <a:cubicBezTo>
                    <a:pt x="166211" y="80135"/>
                    <a:pt x="206216" y="101090"/>
                    <a:pt x="224314" y="111567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0" name="任意多边形: 形状 529">
              <a:extLst>
                <a:ext uri="{FF2B5EF4-FFF2-40B4-BE49-F238E27FC236}">
                  <a16:creationId xmlns="" xmlns:a16="http://schemas.microsoft.com/office/drawing/2014/main" id="{A43DFF22-FB64-4C36-8B19-7212DC895C30}"/>
                </a:ext>
              </a:extLst>
            </p:cNvPr>
            <p:cNvSpPr/>
            <p:nvPr/>
          </p:nvSpPr>
          <p:spPr>
            <a:xfrm>
              <a:off x="6346714" y="4049506"/>
              <a:ext cx="219075" cy="133350"/>
            </a:xfrm>
            <a:custGeom>
              <a:avLst/>
              <a:gdLst>
                <a:gd name="connsiteX0" fmla="*/ 196009 w 219075"/>
                <a:gd name="connsiteY0" fmla="*/ 127206 h 133350"/>
                <a:gd name="connsiteX1" fmla="*/ 202676 w 219075"/>
                <a:gd name="connsiteY1" fmla="*/ 79581 h 133350"/>
                <a:gd name="connsiteX2" fmla="*/ 119809 w 219075"/>
                <a:gd name="connsiteY2" fmla="*/ 22431 h 133350"/>
                <a:gd name="connsiteX3" fmla="*/ 30274 w 219075"/>
                <a:gd name="connsiteY3" fmla="*/ 8144 h 133350"/>
                <a:gd name="connsiteX4" fmla="*/ 7414 w 219075"/>
                <a:gd name="connsiteY4" fmla="*/ 28146 h 133350"/>
                <a:gd name="connsiteX5" fmla="*/ 20749 w 219075"/>
                <a:gd name="connsiteY5" fmla="*/ 50054 h 133350"/>
                <a:gd name="connsiteX6" fmla="*/ 102664 w 219075"/>
                <a:gd name="connsiteY6" fmla="*/ 73866 h 133350"/>
                <a:gd name="connsiteX7" fmla="*/ 196009 w 219075"/>
                <a:gd name="connsiteY7" fmla="*/ 127206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075" h="133350">
                  <a:moveTo>
                    <a:pt x="196009" y="127206"/>
                  </a:moveTo>
                  <a:cubicBezTo>
                    <a:pt x="206486" y="134826"/>
                    <a:pt x="227441" y="113871"/>
                    <a:pt x="202676" y="79581"/>
                  </a:cubicBezTo>
                  <a:cubicBezTo>
                    <a:pt x="192199" y="65294"/>
                    <a:pt x="164576" y="39576"/>
                    <a:pt x="119809" y="22431"/>
                  </a:cubicBezTo>
                  <a:cubicBezTo>
                    <a:pt x="75041" y="5286"/>
                    <a:pt x="43609" y="6239"/>
                    <a:pt x="30274" y="8144"/>
                  </a:cubicBezTo>
                  <a:cubicBezTo>
                    <a:pt x="17891" y="9096"/>
                    <a:pt x="8366" y="18621"/>
                    <a:pt x="7414" y="28146"/>
                  </a:cubicBezTo>
                  <a:cubicBezTo>
                    <a:pt x="5509" y="42434"/>
                    <a:pt x="14081" y="47196"/>
                    <a:pt x="20749" y="50054"/>
                  </a:cubicBezTo>
                  <a:cubicBezTo>
                    <a:pt x="33131" y="55769"/>
                    <a:pt x="68374" y="59579"/>
                    <a:pt x="102664" y="73866"/>
                  </a:cubicBezTo>
                  <a:cubicBezTo>
                    <a:pt x="147431" y="91011"/>
                    <a:pt x="180769" y="115776"/>
                    <a:pt x="196009" y="127206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1" name="任意多边形: 形状 530">
              <a:extLst>
                <a:ext uri="{FF2B5EF4-FFF2-40B4-BE49-F238E27FC236}">
                  <a16:creationId xmlns="" xmlns:a16="http://schemas.microsoft.com/office/drawing/2014/main" id="{05C93938-6523-4DD9-B5C5-3C84721A4142}"/>
                </a:ext>
              </a:extLst>
            </p:cNvPr>
            <p:cNvSpPr/>
            <p:nvPr/>
          </p:nvSpPr>
          <p:spPr>
            <a:xfrm>
              <a:off x="6256528" y="4096226"/>
              <a:ext cx="190500" cy="142875"/>
            </a:xfrm>
            <a:custGeom>
              <a:avLst/>
              <a:gdLst>
                <a:gd name="connsiteX0" fmla="*/ 165227 w 190500"/>
                <a:gd name="connsiteY0" fmla="*/ 139541 h 142875"/>
                <a:gd name="connsiteX1" fmla="*/ 180467 w 190500"/>
                <a:gd name="connsiteY1" fmla="*/ 92869 h 142875"/>
                <a:gd name="connsiteX2" fmla="*/ 114744 w 190500"/>
                <a:gd name="connsiteY2" fmla="*/ 29051 h 142875"/>
                <a:gd name="connsiteX3" fmla="*/ 35687 w 190500"/>
                <a:gd name="connsiteY3" fmla="*/ 7144 h 142875"/>
                <a:gd name="connsiteX4" fmla="*/ 9017 w 190500"/>
                <a:gd name="connsiteY4" fmla="*/ 24289 h 142875"/>
                <a:gd name="connsiteX5" fmla="*/ 18542 w 190500"/>
                <a:gd name="connsiteY5" fmla="*/ 48101 h 142875"/>
                <a:gd name="connsiteX6" fmla="*/ 89979 w 190500"/>
                <a:gd name="connsiteY6" fmla="*/ 78581 h 142875"/>
                <a:gd name="connsiteX7" fmla="*/ 165227 w 190500"/>
                <a:gd name="connsiteY7" fmla="*/ 13954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0500" h="142875">
                  <a:moveTo>
                    <a:pt x="165227" y="139541"/>
                  </a:moveTo>
                  <a:cubicBezTo>
                    <a:pt x="172847" y="148114"/>
                    <a:pt x="196659" y="130016"/>
                    <a:pt x="180467" y="92869"/>
                  </a:cubicBezTo>
                  <a:cubicBezTo>
                    <a:pt x="173799" y="77629"/>
                    <a:pt x="152844" y="50006"/>
                    <a:pt x="114744" y="29051"/>
                  </a:cubicBezTo>
                  <a:cubicBezTo>
                    <a:pt x="76644" y="8096"/>
                    <a:pt x="48069" y="7144"/>
                    <a:pt x="35687" y="7144"/>
                  </a:cubicBezTo>
                  <a:cubicBezTo>
                    <a:pt x="24257" y="7144"/>
                    <a:pt x="12827" y="12859"/>
                    <a:pt x="9017" y="24289"/>
                  </a:cubicBezTo>
                  <a:cubicBezTo>
                    <a:pt x="3302" y="39529"/>
                    <a:pt x="11874" y="44291"/>
                    <a:pt x="18542" y="48101"/>
                  </a:cubicBezTo>
                  <a:cubicBezTo>
                    <a:pt x="29019" y="54769"/>
                    <a:pt x="60452" y="61436"/>
                    <a:pt x="89979" y="78581"/>
                  </a:cubicBezTo>
                  <a:cubicBezTo>
                    <a:pt x="127127" y="99536"/>
                    <a:pt x="153797" y="127159"/>
                    <a:pt x="165227" y="139541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2" name="任意多边形: 形状 531">
              <a:extLst>
                <a:ext uri="{FF2B5EF4-FFF2-40B4-BE49-F238E27FC236}">
                  <a16:creationId xmlns="" xmlns:a16="http://schemas.microsoft.com/office/drawing/2014/main" id="{99228B08-DD65-49AB-9859-E84C9D33C50D}"/>
                </a:ext>
              </a:extLst>
            </p:cNvPr>
            <p:cNvSpPr/>
            <p:nvPr/>
          </p:nvSpPr>
          <p:spPr>
            <a:xfrm>
              <a:off x="6162362" y="4131365"/>
              <a:ext cx="161925" cy="152400"/>
            </a:xfrm>
            <a:custGeom>
              <a:avLst/>
              <a:gdLst>
                <a:gd name="connsiteX0" fmla="*/ 133663 w 161925"/>
                <a:gd name="connsiteY0" fmla="*/ 144407 h 152400"/>
                <a:gd name="connsiteX1" fmla="*/ 155570 w 161925"/>
                <a:gd name="connsiteY1" fmla="*/ 101545 h 152400"/>
                <a:gd name="connsiteX2" fmla="*/ 106040 w 161925"/>
                <a:gd name="connsiteY2" fmla="*/ 34870 h 152400"/>
                <a:gd name="connsiteX3" fmla="*/ 37460 w 161925"/>
                <a:gd name="connsiteY3" fmla="*/ 7247 h 152400"/>
                <a:gd name="connsiteX4" fmla="*/ 9838 w 161925"/>
                <a:gd name="connsiteY4" fmla="*/ 20582 h 152400"/>
                <a:gd name="connsiteX5" fmla="*/ 17458 w 161925"/>
                <a:gd name="connsiteY5" fmla="*/ 46300 h 152400"/>
                <a:gd name="connsiteX6" fmla="*/ 73655 w 161925"/>
                <a:gd name="connsiteY6" fmla="*/ 79637 h 152400"/>
                <a:gd name="connsiteX7" fmla="*/ 133663 w 161925"/>
                <a:gd name="connsiteY7" fmla="*/ 14440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52400">
                  <a:moveTo>
                    <a:pt x="133663" y="144407"/>
                  </a:moveTo>
                  <a:cubicBezTo>
                    <a:pt x="139378" y="153932"/>
                    <a:pt x="165095" y="138692"/>
                    <a:pt x="155570" y="101545"/>
                  </a:cubicBezTo>
                  <a:cubicBezTo>
                    <a:pt x="151760" y="86305"/>
                    <a:pt x="137473" y="57730"/>
                    <a:pt x="106040" y="34870"/>
                  </a:cubicBezTo>
                  <a:cubicBezTo>
                    <a:pt x="74608" y="12010"/>
                    <a:pt x="49843" y="8200"/>
                    <a:pt x="37460" y="7247"/>
                  </a:cubicBezTo>
                  <a:cubicBezTo>
                    <a:pt x="26983" y="6295"/>
                    <a:pt x="14600" y="12010"/>
                    <a:pt x="9838" y="20582"/>
                  </a:cubicBezTo>
                  <a:cubicBezTo>
                    <a:pt x="2218" y="33917"/>
                    <a:pt x="12695" y="42490"/>
                    <a:pt x="17458" y="46300"/>
                  </a:cubicBezTo>
                  <a:cubicBezTo>
                    <a:pt x="26030" y="53920"/>
                    <a:pt x="49843" y="60587"/>
                    <a:pt x="73655" y="79637"/>
                  </a:cubicBezTo>
                  <a:cubicBezTo>
                    <a:pt x="105088" y="102497"/>
                    <a:pt x="125090" y="131072"/>
                    <a:pt x="133663" y="144407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3" name="任意多边形: 形状 532">
              <a:extLst>
                <a:ext uri="{FF2B5EF4-FFF2-40B4-BE49-F238E27FC236}">
                  <a16:creationId xmlns="" xmlns:a16="http://schemas.microsoft.com/office/drawing/2014/main" id="{3BC0F0BE-AD9C-4C43-A997-B03B97770A48}"/>
                </a:ext>
              </a:extLst>
            </p:cNvPr>
            <p:cNvSpPr/>
            <p:nvPr/>
          </p:nvSpPr>
          <p:spPr>
            <a:xfrm>
              <a:off x="6628651" y="3708733"/>
              <a:ext cx="295275" cy="114300"/>
            </a:xfrm>
            <a:custGeom>
              <a:avLst/>
              <a:gdLst>
                <a:gd name="connsiteX0" fmla="*/ 280784 w 295275"/>
                <a:gd name="connsiteY0" fmla="*/ 64119 h 114300"/>
                <a:gd name="connsiteX1" fmla="*/ 254114 w 295275"/>
                <a:gd name="connsiteY1" fmla="*/ 14589 h 114300"/>
                <a:gd name="connsiteX2" fmla="*/ 125526 w 295275"/>
                <a:gd name="connsiteY2" fmla="*/ 15542 h 114300"/>
                <a:gd name="connsiteX3" fmla="*/ 19799 w 295275"/>
                <a:gd name="connsiteY3" fmla="*/ 61262 h 114300"/>
                <a:gd name="connsiteX4" fmla="*/ 9321 w 295275"/>
                <a:gd name="connsiteY4" fmla="*/ 95552 h 114300"/>
                <a:gd name="connsiteX5" fmla="*/ 38849 w 295275"/>
                <a:gd name="connsiteY5" fmla="*/ 107934 h 114300"/>
                <a:gd name="connsiteX6" fmla="*/ 143624 w 295275"/>
                <a:gd name="connsiteY6" fmla="*/ 75549 h 114300"/>
                <a:gd name="connsiteX7" fmla="*/ 280784 w 295275"/>
                <a:gd name="connsiteY7" fmla="*/ 64119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275" h="114300">
                  <a:moveTo>
                    <a:pt x="280784" y="64119"/>
                  </a:moveTo>
                  <a:cubicBezTo>
                    <a:pt x="296976" y="65072"/>
                    <a:pt x="304596" y="33639"/>
                    <a:pt x="254114" y="14589"/>
                  </a:cubicBezTo>
                  <a:cubicBezTo>
                    <a:pt x="234111" y="6969"/>
                    <a:pt x="185534" y="2207"/>
                    <a:pt x="125526" y="15542"/>
                  </a:cubicBezTo>
                  <a:cubicBezTo>
                    <a:pt x="65519" y="28877"/>
                    <a:pt x="33134" y="50784"/>
                    <a:pt x="19799" y="61262"/>
                  </a:cubicBezTo>
                  <a:cubicBezTo>
                    <a:pt x="7416" y="69834"/>
                    <a:pt x="4559" y="85074"/>
                    <a:pt x="9321" y="95552"/>
                  </a:cubicBezTo>
                  <a:cubicBezTo>
                    <a:pt x="15989" y="111744"/>
                    <a:pt x="29324" y="108887"/>
                    <a:pt x="38849" y="107934"/>
                  </a:cubicBezTo>
                  <a:cubicBezTo>
                    <a:pt x="56946" y="105077"/>
                    <a:pt x="96951" y="86027"/>
                    <a:pt x="143624" y="75549"/>
                  </a:cubicBezTo>
                  <a:cubicBezTo>
                    <a:pt x="201726" y="62214"/>
                    <a:pt x="256019" y="63167"/>
                    <a:pt x="280784" y="64119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4" name="任意多边形: 形状 533">
              <a:extLst>
                <a:ext uri="{FF2B5EF4-FFF2-40B4-BE49-F238E27FC236}">
                  <a16:creationId xmlns="" xmlns:a16="http://schemas.microsoft.com/office/drawing/2014/main" id="{3F5CB93D-A49A-48C9-B972-65BD2EE15FEA}"/>
                </a:ext>
              </a:extLst>
            </p:cNvPr>
            <p:cNvSpPr/>
            <p:nvPr/>
          </p:nvSpPr>
          <p:spPr>
            <a:xfrm>
              <a:off x="6678374" y="3575717"/>
              <a:ext cx="295275" cy="142875"/>
            </a:xfrm>
            <a:custGeom>
              <a:avLst/>
              <a:gdLst>
                <a:gd name="connsiteX0" fmla="*/ 282496 w 295275"/>
                <a:gd name="connsiteY0" fmla="*/ 53308 h 142875"/>
                <a:gd name="connsiteX1" fmla="*/ 248206 w 295275"/>
                <a:gd name="connsiteY1" fmla="*/ 8541 h 142875"/>
                <a:gd name="connsiteX2" fmla="*/ 117713 w 295275"/>
                <a:gd name="connsiteY2" fmla="*/ 31401 h 142875"/>
                <a:gd name="connsiteX3" fmla="*/ 16748 w 295275"/>
                <a:gd name="connsiteY3" fmla="*/ 94266 h 142875"/>
                <a:gd name="connsiteX4" fmla="*/ 11033 w 295275"/>
                <a:gd name="connsiteY4" fmla="*/ 129508 h 142875"/>
                <a:gd name="connsiteX5" fmla="*/ 43418 w 295275"/>
                <a:gd name="connsiteY5" fmla="*/ 136176 h 142875"/>
                <a:gd name="connsiteX6" fmla="*/ 145336 w 295275"/>
                <a:gd name="connsiteY6" fmla="*/ 86646 h 142875"/>
                <a:gd name="connsiteX7" fmla="*/ 282496 w 295275"/>
                <a:gd name="connsiteY7" fmla="*/ 53308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275" h="142875">
                  <a:moveTo>
                    <a:pt x="282496" y="53308"/>
                  </a:moveTo>
                  <a:cubicBezTo>
                    <a:pt x="299641" y="51403"/>
                    <a:pt x="301546" y="19018"/>
                    <a:pt x="248206" y="8541"/>
                  </a:cubicBezTo>
                  <a:cubicBezTo>
                    <a:pt x="226298" y="4731"/>
                    <a:pt x="175816" y="7588"/>
                    <a:pt x="117713" y="31401"/>
                  </a:cubicBezTo>
                  <a:cubicBezTo>
                    <a:pt x="58658" y="55213"/>
                    <a:pt x="28178" y="81883"/>
                    <a:pt x="16748" y="94266"/>
                  </a:cubicBezTo>
                  <a:cubicBezTo>
                    <a:pt x="6271" y="104743"/>
                    <a:pt x="4366" y="119983"/>
                    <a:pt x="11033" y="129508"/>
                  </a:cubicBezTo>
                  <a:cubicBezTo>
                    <a:pt x="20558" y="144748"/>
                    <a:pt x="33893" y="139986"/>
                    <a:pt x="43418" y="136176"/>
                  </a:cubicBezTo>
                  <a:cubicBezTo>
                    <a:pt x="60563" y="130461"/>
                    <a:pt x="98663" y="104743"/>
                    <a:pt x="145336" y="86646"/>
                  </a:cubicBezTo>
                  <a:cubicBezTo>
                    <a:pt x="202486" y="63786"/>
                    <a:pt x="257731" y="56166"/>
                    <a:pt x="282496" y="53308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5" name="任意多边形: 形状 534">
              <a:extLst>
                <a:ext uri="{FF2B5EF4-FFF2-40B4-BE49-F238E27FC236}">
                  <a16:creationId xmlns="" xmlns:a16="http://schemas.microsoft.com/office/drawing/2014/main" id="{B08DABAE-FCBF-4ABD-ACC8-4FF5F01E15F2}"/>
                </a:ext>
              </a:extLst>
            </p:cNvPr>
            <p:cNvSpPr/>
            <p:nvPr/>
          </p:nvSpPr>
          <p:spPr>
            <a:xfrm>
              <a:off x="6711553" y="3432334"/>
              <a:ext cx="285750" cy="171450"/>
            </a:xfrm>
            <a:custGeom>
              <a:avLst/>
              <a:gdLst>
                <a:gd name="connsiteX0" fmla="*/ 275034 w 285750"/>
                <a:gd name="connsiteY0" fmla="*/ 44291 h 171450"/>
                <a:gd name="connsiteX1" fmla="*/ 234077 w 285750"/>
                <a:gd name="connsiteY1" fmla="*/ 7144 h 171450"/>
                <a:gd name="connsiteX2" fmla="*/ 106442 w 285750"/>
                <a:gd name="connsiteY2" fmla="*/ 51911 h 171450"/>
                <a:gd name="connsiteX3" fmla="*/ 14049 w 285750"/>
                <a:gd name="connsiteY3" fmla="*/ 130016 h 171450"/>
                <a:gd name="connsiteX4" fmla="*/ 13097 w 285750"/>
                <a:gd name="connsiteY4" fmla="*/ 165259 h 171450"/>
                <a:gd name="connsiteX5" fmla="*/ 46434 w 285750"/>
                <a:gd name="connsiteY5" fmla="*/ 166211 h 171450"/>
                <a:gd name="connsiteX6" fmla="*/ 141684 w 285750"/>
                <a:gd name="connsiteY6" fmla="*/ 101441 h 171450"/>
                <a:gd name="connsiteX7" fmla="*/ 275034 w 285750"/>
                <a:gd name="connsiteY7" fmla="*/ 4429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50" h="171450">
                  <a:moveTo>
                    <a:pt x="275034" y="44291"/>
                  </a:moveTo>
                  <a:cubicBezTo>
                    <a:pt x="292179" y="39529"/>
                    <a:pt x="289322" y="8096"/>
                    <a:pt x="234077" y="7144"/>
                  </a:cubicBezTo>
                  <a:cubicBezTo>
                    <a:pt x="211217" y="7144"/>
                    <a:pt x="161687" y="18574"/>
                    <a:pt x="106442" y="51911"/>
                  </a:cubicBezTo>
                  <a:cubicBezTo>
                    <a:pt x="50244" y="85249"/>
                    <a:pt x="24527" y="116681"/>
                    <a:pt x="14049" y="130016"/>
                  </a:cubicBezTo>
                  <a:cubicBezTo>
                    <a:pt x="4524" y="142399"/>
                    <a:pt x="5477" y="156686"/>
                    <a:pt x="13097" y="165259"/>
                  </a:cubicBezTo>
                  <a:cubicBezTo>
                    <a:pt x="24527" y="177641"/>
                    <a:pt x="36909" y="170974"/>
                    <a:pt x="46434" y="166211"/>
                  </a:cubicBezTo>
                  <a:cubicBezTo>
                    <a:pt x="63579" y="157639"/>
                    <a:pt x="97869" y="126206"/>
                    <a:pt x="141684" y="101441"/>
                  </a:cubicBezTo>
                  <a:cubicBezTo>
                    <a:pt x="196929" y="69056"/>
                    <a:pt x="251222" y="50959"/>
                    <a:pt x="275034" y="44291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6" name="任意多边形: 形状 535">
              <a:extLst>
                <a:ext uri="{FF2B5EF4-FFF2-40B4-BE49-F238E27FC236}">
                  <a16:creationId xmlns="" xmlns:a16="http://schemas.microsoft.com/office/drawing/2014/main" id="{7C393381-E81A-4BBB-88EA-8F5C07E37BB8}"/>
                </a:ext>
              </a:extLst>
            </p:cNvPr>
            <p:cNvSpPr/>
            <p:nvPr/>
          </p:nvSpPr>
          <p:spPr>
            <a:xfrm>
              <a:off x="6729279" y="3286048"/>
              <a:ext cx="266700" cy="209550"/>
            </a:xfrm>
            <a:custGeom>
              <a:avLst/>
              <a:gdLst>
                <a:gd name="connsiteX0" fmla="*/ 257308 w 266700"/>
                <a:gd name="connsiteY0" fmla="*/ 38177 h 209550"/>
                <a:gd name="connsiteX1" fmla="*/ 211588 w 266700"/>
                <a:gd name="connsiteY1" fmla="*/ 8650 h 209550"/>
                <a:gd name="connsiteX2" fmla="*/ 91573 w 266700"/>
                <a:gd name="connsiteY2" fmla="*/ 73420 h 209550"/>
                <a:gd name="connsiteX3" fmla="*/ 11563 w 266700"/>
                <a:gd name="connsiteY3" fmla="*/ 165812 h 209550"/>
                <a:gd name="connsiteX4" fmla="*/ 15373 w 266700"/>
                <a:gd name="connsiteY4" fmla="*/ 200102 h 209550"/>
                <a:gd name="connsiteX5" fmla="*/ 48711 w 266700"/>
                <a:gd name="connsiteY5" fmla="*/ 195340 h 209550"/>
                <a:gd name="connsiteX6" fmla="*/ 133483 w 266700"/>
                <a:gd name="connsiteY6" fmla="*/ 115330 h 209550"/>
                <a:gd name="connsiteX7" fmla="*/ 257308 w 266700"/>
                <a:gd name="connsiteY7" fmla="*/ 38177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6700" h="209550">
                  <a:moveTo>
                    <a:pt x="257308" y="38177"/>
                  </a:moveTo>
                  <a:cubicBezTo>
                    <a:pt x="273501" y="30557"/>
                    <a:pt x="266833" y="77"/>
                    <a:pt x="211588" y="8650"/>
                  </a:cubicBezTo>
                  <a:cubicBezTo>
                    <a:pt x="189681" y="12460"/>
                    <a:pt x="142056" y="32462"/>
                    <a:pt x="91573" y="73420"/>
                  </a:cubicBezTo>
                  <a:cubicBezTo>
                    <a:pt x="41091" y="115330"/>
                    <a:pt x="20136" y="150572"/>
                    <a:pt x="11563" y="165812"/>
                  </a:cubicBezTo>
                  <a:cubicBezTo>
                    <a:pt x="3943" y="179147"/>
                    <a:pt x="6801" y="193435"/>
                    <a:pt x="15373" y="200102"/>
                  </a:cubicBezTo>
                  <a:cubicBezTo>
                    <a:pt x="28708" y="210580"/>
                    <a:pt x="40138" y="202007"/>
                    <a:pt x="48711" y="195340"/>
                  </a:cubicBezTo>
                  <a:cubicBezTo>
                    <a:pt x="63951" y="183910"/>
                    <a:pt x="93478" y="147715"/>
                    <a:pt x="133483" y="115330"/>
                  </a:cubicBezTo>
                  <a:cubicBezTo>
                    <a:pt x="183966" y="75325"/>
                    <a:pt x="234448" y="49607"/>
                    <a:pt x="257308" y="38177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7" name="任意多边形: 形状 536">
              <a:extLst>
                <a:ext uri="{FF2B5EF4-FFF2-40B4-BE49-F238E27FC236}">
                  <a16:creationId xmlns="" xmlns:a16="http://schemas.microsoft.com/office/drawing/2014/main" id="{52DC49C5-5232-45D8-96AE-FDB7D4AC602A}"/>
                </a:ext>
              </a:extLst>
            </p:cNvPr>
            <p:cNvSpPr/>
            <p:nvPr/>
          </p:nvSpPr>
          <p:spPr>
            <a:xfrm>
              <a:off x="6732182" y="3153133"/>
              <a:ext cx="238125" cy="228600"/>
            </a:xfrm>
            <a:custGeom>
              <a:avLst/>
              <a:gdLst>
                <a:gd name="connsiteX0" fmla="*/ 232498 w 238125"/>
                <a:gd name="connsiteY0" fmla="*/ 34884 h 228600"/>
                <a:gd name="connsiteX1" fmla="*/ 184873 w 238125"/>
                <a:gd name="connsiteY1" fmla="*/ 11072 h 228600"/>
                <a:gd name="connsiteX2" fmla="*/ 76288 w 238125"/>
                <a:gd name="connsiteY2" fmla="*/ 88224 h 228600"/>
                <a:gd name="connsiteX3" fmla="*/ 9613 w 238125"/>
                <a:gd name="connsiteY3" fmla="*/ 187284 h 228600"/>
                <a:gd name="connsiteX4" fmla="*/ 18185 w 238125"/>
                <a:gd name="connsiteY4" fmla="*/ 220622 h 228600"/>
                <a:gd name="connsiteX5" fmla="*/ 49618 w 238125"/>
                <a:gd name="connsiteY5" fmla="*/ 212049 h 228600"/>
                <a:gd name="connsiteX6" fmla="*/ 122008 w 238125"/>
                <a:gd name="connsiteY6" fmla="*/ 124419 h 228600"/>
                <a:gd name="connsiteX7" fmla="*/ 232498 w 238125"/>
                <a:gd name="connsiteY7" fmla="*/ 34884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8125" h="228600">
                  <a:moveTo>
                    <a:pt x="232498" y="34884"/>
                  </a:moveTo>
                  <a:cubicBezTo>
                    <a:pt x="246785" y="25359"/>
                    <a:pt x="236308" y="-3216"/>
                    <a:pt x="184873" y="11072"/>
                  </a:cubicBezTo>
                  <a:cubicBezTo>
                    <a:pt x="163918" y="16787"/>
                    <a:pt x="120103" y="42504"/>
                    <a:pt x="76288" y="88224"/>
                  </a:cubicBezTo>
                  <a:cubicBezTo>
                    <a:pt x="32473" y="134897"/>
                    <a:pt x="15328" y="171092"/>
                    <a:pt x="9613" y="187284"/>
                  </a:cubicBezTo>
                  <a:cubicBezTo>
                    <a:pt x="3898" y="201572"/>
                    <a:pt x="8660" y="214907"/>
                    <a:pt x="18185" y="220622"/>
                  </a:cubicBezTo>
                  <a:cubicBezTo>
                    <a:pt x="32473" y="229194"/>
                    <a:pt x="41998" y="219669"/>
                    <a:pt x="49618" y="212049"/>
                  </a:cubicBezTo>
                  <a:cubicBezTo>
                    <a:pt x="62953" y="198714"/>
                    <a:pt x="87718" y="159662"/>
                    <a:pt x="122008" y="124419"/>
                  </a:cubicBezTo>
                  <a:cubicBezTo>
                    <a:pt x="164870" y="79652"/>
                    <a:pt x="211543" y="48219"/>
                    <a:pt x="232498" y="34884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8" name="任意多边形: 形状 537">
              <a:extLst>
                <a:ext uri="{FF2B5EF4-FFF2-40B4-BE49-F238E27FC236}">
                  <a16:creationId xmlns="" xmlns:a16="http://schemas.microsoft.com/office/drawing/2014/main" id="{358C74B7-2C81-4329-8122-E82A8AF2259C}"/>
                </a:ext>
              </a:extLst>
            </p:cNvPr>
            <p:cNvSpPr/>
            <p:nvPr/>
          </p:nvSpPr>
          <p:spPr>
            <a:xfrm>
              <a:off x="6717369" y="3028852"/>
              <a:ext cx="209550" cy="238125"/>
            </a:xfrm>
            <a:custGeom>
              <a:avLst/>
              <a:gdLst>
                <a:gd name="connsiteX0" fmla="*/ 206354 w 209550"/>
                <a:gd name="connsiteY0" fmla="*/ 31530 h 238125"/>
                <a:gd name="connsiteX1" fmla="*/ 156824 w 209550"/>
                <a:gd name="connsiteY1" fmla="*/ 14385 h 238125"/>
                <a:gd name="connsiteX2" fmla="*/ 60621 w 209550"/>
                <a:gd name="connsiteY2" fmla="*/ 101063 h 238125"/>
                <a:gd name="connsiteX3" fmla="*/ 8234 w 209550"/>
                <a:gd name="connsiteY3" fmla="*/ 204885 h 238125"/>
                <a:gd name="connsiteX4" fmla="*/ 20616 w 209550"/>
                <a:gd name="connsiteY4" fmla="*/ 236318 h 238125"/>
                <a:gd name="connsiteX5" fmla="*/ 50144 w 209550"/>
                <a:gd name="connsiteY5" fmla="*/ 224888 h 238125"/>
                <a:gd name="connsiteX6" fmla="*/ 109199 w 209550"/>
                <a:gd name="connsiteY6" fmla="*/ 131543 h 238125"/>
                <a:gd name="connsiteX7" fmla="*/ 206354 w 209550"/>
                <a:gd name="connsiteY7" fmla="*/ 31530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9550" h="238125">
                  <a:moveTo>
                    <a:pt x="206354" y="31530"/>
                  </a:moveTo>
                  <a:cubicBezTo>
                    <a:pt x="219689" y="21053"/>
                    <a:pt x="205401" y="-5617"/>
                    <a:pt x="156824" y="14385"/>
                  </a:cubicBezTo>
                  <a:cubicBezTo>
                    <a:pt x="136821" y="22958"/>
                    <a:pt x="97769" y="51533"/>
                    <a:pt x="60621" y="101063"/>
                  </a:cubicBezTo>
                  <a:cubicBezTo>
                    <a:pt x="23474" y="151545"/>
                    <a:pt x="12044" y="188693"/>
                    <a:pt x="8234" y="204885"/>
                  </a:cubicBezTo>
                  <a:cubicBezTo>
                    <a:pt x="4424" y="219173"/>
                    <a:pt x="11091" y="231555"/>
                    <a:pt x="20616" y="236318"/>
                  </a:cubicBezTo>
                  <a:cubicBezTo>
                    <a:pt x="35856" y="242985"/>
                    <a:pt x="43476" y="232508"/>
                    <a:pt x="50144" y="224888"/>
                  </a:cubicBezTo>
                  <a:cubicBezTo>
                    <a:pt x="61574" y="210600"/>
                    <a:pt x="80624" y="170595"/>
                    <a:pt x="109199" y="131543"/>
                  </a:cubicBezTo>
                  <a:cubicBezTo>
                    <a:pt x="146346" y="82965"/>
                    <a:pt x="187304" y="46770"/>
                    <a:pt x="206354" y="31530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39" name="任意多边形: 形状 538">
              <a:extLst>
                <a:ext uri="{FF2B5EF4-FFF2-40B4-BE49-F238E27FC236}">
                  <a16:creationId xmlns="" xmlns:a16="http://schemas.microsoft.com/office/drawing/2014/main" id="{C6BB0B0A-73E7-45FE-8D43-72B6DB515F12}"/>
                </a:ext>
              </a:extLst>
            </p:cNvPr>
            <p:cNvSpPr/>
            <p:nvPr/>
          </p:nvSpPr>
          <p:spPr>
            <a:xfrm>
              <a:off x="6690169" y="2918861"/>
              <a:ext cx="180975" cy="247650"/>
            </a:xfrm>
            <a:custGeom>
              <a:avLst/>
              <a:gdLst>
                <a:gd name="connsiteX0" fmla="*/ 177356 w 180975"/>
                <a:gd name="connsiteY0" fmla="*/ 28174 h 247650"/>
                <a:gd name="connsiteX1" fmla="*/ 130684 w 180975"/>
                <a:gd name="connsiteY1" fmla="*/ 18649 h 247650"/>
                <a:gd name="connsiteX2" fmla="*/ 48769 w 180975"/>
                <a:gd name="connsiteY2" fmla="*/ 111994 h 247650"/>
                <a:gd name="connsiteX3" fmla="*/ 7811 w 180975"/>
                <a:gd name="connsiteY3" fmla="*/ 215816 h 247650"/>
                <a:gd name="connsiteX4" fmla="*/ 21146 w 180975"/>
                <a:gd name="connsiteY4" fmla="*/ 243439 h 247650"/>
                <a:gd name="connsiteX5" fmla="*/ 47816 w 180975"/>
                <a:gd name="connsiteY5" fmla="*/ 229151 h 247650"/>
                <a:gd name="connsiteX6" fmla="*/ 95441 w 180975"/>
                <a:gd name="connsiteY6" fmla="*/ 134854 h 247650"/>
                <a:gd name="connsiteX7" fmla="*/ 177356 w 180975"/>
                <a:gd name="connsiteY7" fmla="*/ 2817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75" h="247650">
                  <a:moveTo>
                    <a:pt x="177356" y="28174"/>
                  </a:moveTo>
                  <a:cubicBezTo>
                    <a:pt x="188786" y="16744"/>
                    <a:pt x="174499" y="-7069"/>
                    <a:pt x="130684" y="18649"/>
                  </a:cubicBezTo>
                  <a:cubicBezTo>
                    <a:pt x="113539" y="29126"/>
                    <a:pt x="79249" y="61511"/>
                    <a:pt x="48769" y="111994"/>
                  </a:cubicBezTo>
                  <a:cubicBezTo>
                    <a:pt x="18289" y="163429"/>
                    <a:pt x="10669" y="199624"/>
                    <a:pt x="7811" y="215816"/>
                  </a:cubicBezTo>
                  <a:cubicBezTo>
                    <a:pt x="4954" y="230104"/>
                    <a:pt x="11621" y="240581"/>
                    <a:pt x="21146" y="243439"/>
                  </a:cubicBezTo>
                  <a:cubicBezTo>
                    <a:pt x="35434" y="248201"/>
                    <a:pt x="42101" y="236771"/>
                    <a:pt x="47816" y="229151"/>
                  </a:cubicBezTo>
                  <a:cubicBezTo>
                    <a:pt x="57341" y="214864"/>
                    <a:pt x="71629" y="173906"/>
                    <a:pt x="95441" y="134854"/>
                  </a:cubicBezTo>
                  <a:cubicBezTo>
                    <a:pt x="125921" y="83419"/>
                    <a:pt x="161164" y="45319"/>
                    <a:pt x="177356" y="28174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0" name="任意多边形: 形状 539">
              <a:extLst>
                <a:ext uri="{FF2B5EF4-FFF2-40B4-BE49-F238E27FC236}">
                  <a16:creationId xmlns="" xmlns:a16="http://schemas.microsoft.com/office/drawing/2014/main" id="{731EE307-5D61-427F-AE64-F81C71C298B4}"/>
                </a:ext>
              </a:extLst>
            </p:cNvPr>
            <p:cNvSpPr/>
            <p:nvPr/>
          </p:nvSpPr>
          <p:spPr>
            <a:xfrm>
              <a:off x="6653598" y="2834794"/>
              <a:ext cx="152400" cy="238125"/>
            </a:xfrm>
            <a:custGeom>
              <a:avLst/>
              <a:gdLst>
                <a:gd name="connsiteX0" fmla="*/ 148205 w 152400"/>
                <a:gd name="connsiteY0" fmla="*/ 25563 h 238125"/>
                <a:gd name="connsiteX1" fmla="*/ 104389 w 152400"/>
                <a:gd name="connsiteY1" fmla="*/ 20801 h 238125"/>
                <a:gd name="connsiteX2" fmla="*/ 36762 w 152400"/>
                <a:gd name="connsiteY2" fmla="*/ 114146 h 238125"/>
                <a:gd name="connsiteX3" fmla="*/ 7235 w 152400"/>
                <a:gd name="connsiteY3" fmla="*/ 213206 h 238125"/>
                <a:gd name="connsiteX4" fmla="*/ 21522 w 152400"/>
                <a:gd name="connsiteY4" fmla="*/ 237971 h 238125"/>
                <a:gd name="connsiteX5" fmla="*/ 44382 w 152400"/>
                <a:gd name="connsiteY5" fmla="*/ 222731 h 238125"/>
                <a:gd name="connsiteX6" fmla="*/ 81530 w 152400"/>
                <a:gd name="connsiteY6" fmla="*/ 131291 h 238125"/>
                <a:gd name="connsiteX7" fmla="*/ 148205 w 152400"/>
                <a:gd name="connsiteY7" fmla="*/ 25563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400" h="238125">
                  <a:moveTo>
                    <a:pt x="148205" y="25563"/>
                  </a:moveTo>
                  <a:cubicBezTo>
                    <a:pt x="157730" y="14133"/>
                    <a:pt x="142489" y="-6822"/>
                    <a:pt x="104389" y="20801"/>
                  </a:cubicBezTo>
                  <a:cubicBezTo>
                    <a:pt x="89149" y="31278"/>
                    <a:pt x="59622" y="63663"/>
                    <a:pt x="36762" y="114146"/>
                  </a:cubicBezTo>
                  <a:cubicBezTo>
                    <a:pt x="12949" y="164628"/>
                    <a:pt x="8187" y="197966"/>
                    <a:pt x="7235" y="213206"/>
                  </a:cubicBezTo>
                  <a:cubicBezTo>
                    <a:pt x="6282" y="226541"/>
                    <a:pt x="12949" y="236066"/>
                    <a:pt x="21522" y="237971"/>
                  </a:cubicBezTo>
                  <a:cubicBezTo>
                    <a:pt x="34857" y="240828"/>
                    <a:pt x="40572" y="230351"/>
                    <a:pt x="44382" y="222731"/>
                  </a:cubicBezTo>
                  <a:cubicBezTo>
                    <a:pt x="52002" y="208443"/>
                    <a:pt x="62480" y="170343"/>
                    <a:pt x="81530" y="131291"/>
                  </a:cubicBezTo>
                  <a:cubicBezTo>
                    <a:pt x="105342" y="81761"/>
                    <a:pt x="134869" y="42708"/>
                    <a:pt x="148205" y="25563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1" name="任意多边形: 形状 540">
              <a:extLst>
                <a:ext uri="{FF2B5EF4-FFF2-40B4-BE49-F238E27FC236}">
                  <a16:creationId xmlns="" xmlns:a16="http://schemas.microsoft.com/office/drawing/2014/main" id="{2060923F-00F0-4622-AAC9-4006F20D258C}"/>
                </a:ext>
              </a:extLst>
            </p:cNvPr>
            <p:cNvSpPr/>
            <p:nvPr/>
          </p:nvSpPr>
          <p:spPr>
            <a:xfrm>
              <a:off x="6609874" y="2769744"/>
              <a:ext cx="123825" cy="228600"/>
            </a:xfrm>
            <a:custGeom>
              <a:avLst/>
              <a:gdLst>
                <a:gd name="connsiteX0" fmla="*/ 120491 w 123825"/>
                <a:gd name="connsiteY0" fmla="*/ 22986 h 228600"/>
                <a:gd name="connsiteX1" fmla="*/ 80486 w 123825"/>
                <a:gd name="connsiteY1" fmla="*/ 22034 h 228600"/>
                <a:gd name="connsiteX2" fmla="*/ 26194 w 123825"/>
                <a:gd name="connsiteY2" fmla="*/ 111569 h 228600"/>
                <a:gd name="connsiteX3" fmla="*/ 7144 w 123825"/>
                <a:gd name="connsiteY3" fmla="*/ 203009 h 228600"/>
                <a:gd name="connsiteX4" fmla="*/ 22384 w 123825"/>
                <a:gd name="connsiteY4" fmla="*/ 223964 h 228600"/>
                <a:gd name="connsiteX5" fmla="*/ 42386 w 123825"/>
                <a:gd name="connsiteY5" fmla="*/ 207771 h 228600"/>
                <a:gd name="connsiteX6" fmla="*/ 68104 w 123825"/>
                <a:gd name="connsiteY6" fmla="*/ 122999 h 228600"/>
                <a:gd name="connsiteX7" fmla="*/ 120491 w 123825"/>
                <a:gd name="connsiteY7" fmla="*/ 22986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825" h="228600">
                  <a:moveTo>
                    <a:pt x="120491" y="22986"/>
                  </a:moveTo>
                  <a:cubicBezTo>
                    <a:pt x="128111" y="11556"/>
                    <a:pt x="112871" y="-5589"/>
                    <a:pt x="80486" y="22034"/>
                  </a:cubicBezTo>
                  <a:cubicBezTo>
                    <a:pt x="67151" y="33464"/>
                    <a:pt x="44291" y="64896"/>
                    <a:pt x="26194" y="111569"/>
                  </a:cubicBezTo>
                  <a:cubicBezTo>
                    <a:pt x="9049" y="158241"/>
                    <a:pt x="7144" y="189674"/>
                    <a:pt x="7144" y="203009"/>
                  </a:cubicBezTo>
                  <a:cubicBezTo>
                    <a:pt x="7144" y="214439"/>
                    <a:pt x="13811" y="223011"/>
                    <a:pt x="22384" y="223964"/>
                  </a:cubicBezTo>
                  <a:cubicBezTo>
                    <a:pt x="34766" y="225869"/>
                    <a:pt x="38576" y="215391"/>
                    <a:pt x="42386" y="207771"/>
                  </a:cubicBezTo>
                  <a:cubicBezTo>
                    <a:pt x="48101" y="194436"/>
                    <a:pt x="53816" y="159194"/>
                    <a:pt x="68104" y="122999"/>
                  </a:cubicBezTo>
                  <a:cubicBezTo>
                    <a:pt x="85249" y="76326"/>
                    <a:pt x="109061" y="40131"/>
                    <a:pt x="120491" y="22986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2" name="任意多边形: 形状 541">
              <a:extLst>
                <a:ext uri="{FF2B5EF4-FFF2-40B4-BE49-F238E27FC236}">
                  <a16:creationId xmlns="" xmlns:a16="http://schemas.microsoft.com/office/drawing/2014/main" id="{19049937-86CD-42A2-936D-4FC329C68E0D}"/>
                </a:ext>
              </a:extLst>
            </p:cNvPr>
            <p:cNvSpPr/>
            <p:nvPr/>
          </p:nvSpPr>
          <p:spPr>
            <a:xfrm>
              <a:off x="6562460" y="2722528"/>
              <a:ext cx="95250" cy="209550"/>
            </a:xfrm>
            <a:custGeom>
              <a:avLst/>
              <a:gdLst>
                <a:gd name="connsiteX0" fmla="*/ 94562 w 95250"/>
                <a:gd name="connsiteY0" fmla="*/ 20672 h 209550"/>
                <a:gd name="connsiteX1" fmla="*/ 57415 w 95250"/>
                <a:gd name="connsiteY1" fmla="*/ 21624 h 209550"/>
                <a:gd name="connsiteX2" fmla="*/ 16457 w 95250"/>
                <a:gd name="connsiteY2" fmla="*/ 103539 h 209550"/>
                <a:gd name="connsiteX3" fmla="*/ 7885 w 95250"/>
                <a:gd name="connsiteY3" fmla="*/ 185454 h 209550"/>
                <a:gd name="connsiteX4" fmla="*/ 24077 w 95250"/>
                <a:gd name="connsiteY4" fmla="*/ 202599 h 209550"/>
                <a:gd name="connsiteX5" fmla="*/ 40270 w 95250"/>
                <a:gd name="connsiteY5" fmla="*/ 187359 h 209550"/>
                <a:gd name="connsiteX6" fmla="*/ 55510 w 95250"/>
                <a:gd name="connsiteY6" fmla="*/ 111159 h 209550"/>
                <a:gd name="connsiteX7" fmla="*/ 94562 w 95250"/>
                <a:gd name="connsiteY7" fmla="*/ 20672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5250" h="209550">
                  <a:moveTo>
                    <a:pt x="94562" y="20672"/>
                  </a:moveTo>
                  <a:cubicBezTo>
                    <a:pt x="100277" y="10194"/>
                    <a:pt x="84085" y="-4093"/>
                    <a:pt x="57415" y="21624"/>
                  </a:cubicBezTo>
                  <a:cubicBezTo>
                    <a:pt x="45985" y="32102"/>
                    <a:pt x="27887" y="61629"/>
                    <a:pt x="16457" y="103539"/>
                  </a:cubicBezTo>
                  <a:cubicBezTo>
                    <a:pt x="5027" y="146402"/>
                    <a:pt x="6932" y="173072"/>
                    <a:pt x="7885" y="185454"/>
                  </a:cubicBezTo>
                  <a:cubicBezTo>
                    <a:pt x="8837" y="195932"/>
                    <a:pt x="16457" y="202599"/>
                    <a:pt x="24077" y="202599"/>
                  </a:cubicBezTo>
                  <a:cubicBezTo>
                    <a:pt x="35507" y="203552"/>
                    <a:pt x="38365" y="194027"/>
                    <a:pt x="40270" y="187359"/>
                  </a:cubicBezTo>
                  <a:cubicBezTo>
                    <a:pt x="44080" y="174977"/>
                    <a:pt x="45985" y="143544"/>
                    <a:pt x="55510" y="111159"/>
                  </a:cubicBezTo>
                  <a:cubicBezTo>
                    <a:pt x="67892" y="70202"/>
                    <a:pt x="85990" y="35912"/>
                    <a:pt x="94562" y="20672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3" name="任意多边形: 形状 542">
              <a:extLst>
                <a:ext uri="{FF2B5EF4-FFF2-40B4-BE49-F238E27FC236}">
                  <a16:creationId xmlns="" xmlns:a16="http://schemas.microsoft.com/office/drawing/2014/main" id="{17E10D46-00AE-49CF-84A7-57D7B0C5EEEF}"/>
                </a:ext>
              </a:extLst>
            </p:cNvPr>
            <p:cNvSpPr/>
            <p:nvPr/>
          </p:nvSpPr>
          <p:spPr>
            <a:xfrm>
              <a:off x="6509966" y="2690096"/>
              <a:ext cx="76200" cy="180975"/>
            </a:xfrm>
            <a:custGeom>
              <a:avLst/>
              <a:gdLst>
                <a:gd name="connsiteX0" fmla="*/ 73714 w 76200"/>
                <a:gd name="connsiteY0" fmla="*/ 17861 h 180975"/>
                <a:gd name="connsiteX1" fmla="*/ 40376 w 76200"/>
                <a:gd name="connsiteY1" fmla="*/ 21671 h 180975"/>
                <a:gd name="connsiteX2" fmla="*/ 10849 w 76200"/>
                <a:gd name="connsiteY2" fmla="*/ 94061 h 180975"/>
                <a:gd name="connsiteX3" fmla="*/ 10849 w 76200"/>
                <a:gd name="connsiteY3" fmla="*/ 163594 h 180975"/>
                <a:gd name="connsiteX4" fmla="*/ 27041 w 76200"/>
                <a:gd name="connsiteY4" fmla="*/ 177881 h 180975"/>
                <a:gd name="connsiteX5" fmla="*/ 40376 w 76200"/>
                <a:gd name="connsiteY5" fmla="*/ 163594 h 180975"/>
                <a:gd name="connsiteX6" fmla="*/ 47996 w 76200"/>
                <a:gd name="connsiteY6" fmla="*/ 97871 h 180975"/>
                <a:gd name="connsiteX7" fmla="*/ 73714 w 76200"/>
                <a:gd name="connsiteY7" fmla="*/ 17861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00" h="180975">
                  <a:moveTo>
                    <a:pt x="73714" y="17861"/>
                  </a:moveTo>
                  <a:cubicBezTo>
                    <a:pt x="77524" y="8336"/>
                    <a:pt x="62284" y="-2141"/>
                    <a:pt x="40376" y="21671"/>
                  </a:cubicBezTo>
                  <a:cubicBezTo>
                    <a:pt x="31804" y="31196"/>
                    <a:pt x="17516" y="56914"/>
                    <a:pt x="10849" y="94061"/>
                  </a:cubicBezTo>
                  <a:cubicBezTo>
                    <a:pt x="4181" y="131209"/>
                    <a:pt x="7991" y="154069"/>
                    <a:pt x="10849" y="163594"/>
                  </a:cubicBezTo>
                  <a:cubicBezTo>
                    <a:pt x="12754" y="172166"/>
                    <a:pt x="19421" y="177881"/>
                    <a:pt x="27041" y="177881"/>
                  </a:cubicBezTo>
                  <a:cubicBezTo>
                    <a:pt x="37519" y="177881"/>
                    <a:pt x="39424" y="170261"/>
                    <a:pt x="40376" y="163594"/>
                  </a:cubicBezTo>
                  <a:cubicBezTo>
                    <a:pt x="43234" y="153116"/>
                    <a:pt x="42281" y="126446"/>
                    <a:pt x="47996" y="97871"/>
                  </a:cubicBezTo>
                  <a:cubicBezTo>
                    <a:pt x="54664" y="61676"/>
                    <a:pt x="67999" y="31196"/>
                    <a:pt x="73714" y="17861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4" name="任意多边形: 形状 543">
              <a:extLst>
                <a:ext uri="{FF2B5EF4-FFF2-40B4-BE49-F238E27FC236}">
                  <a16:creationId xmlns="" xmlns:a16="http://schemas.microsoft.com/office/drawing/2014/main" id="{EE2E8A55-C055-476C-B220-89F026CA65BA}"/>
                </a:ext>
              </a:extLst>
            </p:cNvPr>
            <p:cNvSpPr/>
            <p:nvPr/>
          </p:nvSpPr>
          <p:spPr>
            <a:xfrm>
              <a:off x="6460505" y="2670525"/>
              <a:ext cx="57150" cy="152400"/>
            </a:xfrm>
            <a:custGeom>
              <a:avLst/>
              <a:gdLst>
                <a:gd name="connsiteX0" fmla="*/ 57453 w 57150"/>
                <a:gd name="connsiteY0" fmla="*/ 15525 h 152400"/>
                <a:gd name="connsiteX1" fmla="*/ 27925 w 57150"/>
                <a:gd name="connsiteY1" fmla="*/ 20287 h 152400"/>
                <a:gd name="connsiteX2" fmla="*/ 7923 w 57150"/>
                <a:gd name="connsiteY2" fmla="*/ 82200 h 152400"/>
                <a:gd name="connsiteX3" fmla="*/ 13637 w 57150"/>
                <a:gd name="connsiteY3" fmla="*/ 140302 h 152400"/>
                <a:gd name="connsiteX4" fmla="*/ 28878 w 57150"/>
                <a:gd name="connsiteY4" fmla="*/ 150780 h 152400"/>
                <a:gd name="connsiteX5" fmla="*/ 39355 w 57150"/>
                <a:gd name="connsiteY5" fmla="*/ 138397 h 152400"/>
                <a:gd name="connsiteX6" fmla="*/ 39355 w 57150"/>
                <a:gd name="connsiteY6" fmla="*/ 83152 h 152400"/>
                <a:gd name="connsiteX7" fmla="*/ 57453 w 57150"/>
                <a:gd name="connsiteY7" fmla="*/ 1552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152400">
                  <a:moveTo>
                    <a:pt x="57453" y="15525"/>
                  </a:moveTo>
                  <a:cubicBezTo>
                    <a:pt x="60310" y="7905"/>
                    <a:pt x="46023" y="-668"/>
                    <a:pt x="27925" y="20287"/>
                  </a:cubicBezTo>
                  <a:cubicBezTo>
                    <a:pt x="20305" y="28860"/>
                    <a:pt x="10780" y="50767"/>
                    <a:pt x="7923" y="82200"/>
                  </a:cubicBezTo>
                  <a:cubicBezTo>
                    <a:pt x="5065" y="112680"/>
                    <a:pt x="10780" y="132682"/>
                    <a:pt x="13637" y="140302"/>
                  </a:cubicBezTo>
                  <a:cubicBezTo>
                    <a:pt x="16495" y="147922"/>
                    <a:pt x="23162" y="151732"/>
                    <a:pt x="28878" y="150780"/>
                  </a:cubicBezTo>
                  <a:cubicBezTo>
                    <a:pt x="38403" y="149827"/>
                    <a:pt x="39355" y="143160"/>
                    <a:pt x="39355" y="138397"/>
                  </a:cubicBezTo>
                  <a:cubicBezTo>
                    <a:pt x="40308" y="129825"/>
                    <a:pt x="37450" y="106965"/>
                    <a:pt x="39355" y="83152"/>
                  </a:cubicBezTo>
                  <a:cubicBezTo>
                    <a:pt x="43165" y="52672"/>
                    <a:pt x="52690" y="26955"/>
                    <a:pt x="57453" y="15525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5" name="任意多边形: 形状 544">
              <a:extLst>
                <a:ext uri="{FF2B5EF4-FFF2-40B4-BE49-F238E27FC236}">
                  <a16:creationId xmlns="" xmlns:a16="http://schemas.microsoft.com/office/drawing/2014/main" id="{8D74677B-EF80-4317-A32F-CA0C4AF74A22}"/>
                </a:ext>
              </a:extLst>
            </p:cNvPr>
            <p:cNvSpPr/>
            <p:nvPr/>
          </p:nvSpPr>
          <p:spPr>
            <a:xfrm>
              <a:off x="6410801" y="2659142"/>
              <a:ext cx="47625" cy="123825"/>
            </a:xfrm>
            <a:custGeom>
              <a:avLst/>
              <a:gdLst>
                <a:gd name="connsiteX0" fmla="*/ 45244 w 47625"/>
                <a:gd name="connsiteY0" fmla="*/ 13573 h 123825"/>
                <a:gd name="connsiteX1" fmla="*/ 19526 w 47625"/>
                <a:gd name="connsiteY1" fmla="*/ 19288 h 123825"/>
                <a:gd name="connsiteX2" fmla="*/ 7144 w 47625"/>
                <a:gd name="connsiteY2" fmla="*/ 69771 h 123825"/>
                <a:gd name="connsiteX3" fmla="*/ 16669 w 47625"/>
                <a:gd name="connsiteY3" fmla="*/ 115491 h 123825"/>
                <a:gd name="connsiteX4" fmla="*/ 30956 w 47625"/>
                <a:gd name="connsiteY4" fmla="*/ 123111 h 123825"/>
                <a:gd name="connsiteX5" fmla="*/ 39529 w 47625"/>
                <a:gd name="connsiteY5" fmla="*/ 112633 h 123825"/>
                <a:gd name="connsiteX6" fmla="*/ 35719 w 47625"/>
                <a:gd name="connsiteY6" fmla="*/ 68818 h 123825"/>
                <a:gd name="connsiteX7" fmla="*/ 45244 w 47625"/>
                <a:gd name="connsiteY7" fmla="*/ 13573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123825">
                  <a:moveTo>
                    <a:pt x="45244" y="13573"/>
                  </a:moveTo>
                  <a:cubicBezTo>
                    <a:pt x="47149" y="6906"/>
                    <a:pt x="33814" y="1191"/>
                    <a:pt x="19526" y="19288"/>
                  </a:cubicBezTo>
                  <a:cubicBezTo>
                    <a:pt x="13811" y="26908"/>
                    <a:pt x="7144" y="45006"/>
                    <a:pt x="7144" y="69771"/>
                  </a:cubicBezTo>
                  <a:cubicBezTo>
                    <a:pt x="7144" y="94536"/>
                    <a:pt x="13811" y="108823"/>
                    <a:pt x="16669" y="115491"/>
                  </a:cubicBezTo>
                  <a:cubicBezTo>
                    <a:pt x="19526" y="121206"/>
                    <a:pt x="26194" y="123111"/>
                    <a:pt x="30956" y="123111"/>
                  </a:cubicBezTo>
                  <a:cubicBezTo>
                    <a:pt x="39529" y="122158"/>
                    <a:pt x="39529" y="116443"/>
                    <a:pt x="39529" y="112633"/>
                  </a:cubicBezTo>
                  <a:cubicBezTo>
                    <a:pt x="39529" y="105013"/>
                    <a:pt x="35719" y="87868"/>
                    <a:pt x="35719" y="68818"/>
                  </a:cubicBezTo>
                  <a:cubicBezTo>
                    <a:pt x="36671" y="44053"/>
                    <a:pt x="42386" y="23098"/>
                    <a:pt x="45244" y="13573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6" name="任意多边形: 形状 545">
              <a:extLst>
                <a:ext uri="{FF2B5EF4-FFF2-40B4-BE49-F238E27FC236}">
                  <a16:creationId xmlns="" xmlns:a16="http://schemas.microsoft.com/office/drawing/2014/main" id="{A1038892-6954-4671-9757-1F51D6A8060F}"/>
                </a:ext>
              </a:extLst>
            </p:cNvPr>
            <p:cNvSpPr/>
            <p:nvPr/>
          </p:nvSpPr>
          <p:spPr>
            <a:xfrm>
              <a:off x="6364648" y="2655552"/>
              <a:ext cx="38100" cy="95250"/>
            </a:xfrm>
            <a:custGeom>
              <a:avLst/>
              <a:gdLst>
                <a:gd name="connsiteX0" fmla="*/ 35200 w 38100"/>
                <a:gd name="connsiteY0" fmla="*/ 11448 h 95250"/>
                <a:gd name="connsiteX1" fmla="*/ 14245 w 38100"/>
                <a:gd name="connsiteY1" fmla="*/ 17163 h 95250"/>
                <a:gd name="connsiteX2" fmla="*/ 7577 w 38100"/>
                <a:gd name="connsiteY2" fmla="*/ 55263 h 95250"/>
                <a:gd name="connsiteX3" fmla="*/ 19007 w 38100"/>
                <a:gd name="connsiteY3" fmla="*/ 88601 h 95250"/>
                <a:gd name="connsiteX4" fmla="*/ 31390 w 38100"/>
                <a:gd name="connsiteY4" fmla="*/ 93363 h 95250"/>
                <a:gd name="connsiteX5" fmla="*/ 38057 w 38100"/>
                <a:gd name="connsiteY5" fmla="*/ 84791 h 95250"/>
                <a:gd name="connsiteX6" fmla="*/ 31390 w 38100"/>
                <a:gd name="connsiteY6" fmla="*/ 52406 h 95250"/>
                <a:gd name="connsiteX7" fmla="*/ 35200 w 38100"/>
                <a:gd name="connsiteY7" fmla="*/ 1144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" h="95250">
                  <a:moveTo>
                    <a:pt x="35200" y="11448"/>
                  </a:moveTo>
                  <a:cubicBezTo>
                    <a:pt x="36152" y="6686"/>
                    <a:pt x="24722" y="2876"/>
                    <a:pt x="14245" y="17163"/>
                  </a:cubicBezTo>
                  <a:cubicBezTo>
                    <a:pt x="10435" y="22878"/>
                    <a:pt x="5672" y="37166"/>
                    <a:pt x="7577" y="55263"/>
                  </a:cubicBezTo>
                  <a:cubicBezTo>
                    <a:pt x="9482" y="73361"/>
                    <a:pt x="16150" y="83838"/>
                    <a:pt x="19007" y="88601"/>
                  </a:cubicBezTo>
                  <a:cubicBezTo>
                    <a:pt x="21865" y="92411"/>
                    <a:pt x="27580" y="94316"/>
                    <a:pt x="31390" y="93363"/>
                  </a:cubicBezTo>
                  <a:cubicBezTo>
                    <a:pt x="38057" y="92411"/>
                    <a:pt x="38057" y="87648"/>
                    <a:pt x="38057" y="84791"/>
                  </a:cubicBezTo>
                  <a:cubicBezTo>
                    <a:pt x="38057" y="79076"/>
                    <a:pt x="32342" y="66693"/>
                    <a:pt x="31390" y="52406"/>
                  </a:cubicBezTo>
                  <a:cubicBezTo>
                    <a:pt x="29485" y="34308"/>
                    <a:pt x="33295" y="18116"/>
                    <a:pt x="35200" y="11448"/>
                  </a:cubicBezTo>
                  <a:close/>
                </a:path>
              </a:pathLst>
            </a:custGeom>
            <a:solidFill>
              <a:srgbClr val="45B03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7" name="任意多边形: 形状 546">
              <a:extLst>
                <a:ext uri="{FF2B5EF4-FFF2-40B4-BE49-F238E27FC236}">
                  <a16:creationId xmlns="" xmlns:a16="http://schemas.microsoft.com/office/drawing/2014/main" id="{CD434775-0D58-4093-A11C-FE8A70AE4B16}"/>
                </a:ext>
              </a:extLst>
            </p:cNvPr>
            <p:cNvSpPr/>
            <p:nvPr/>
          </p:nvSpPr>
          <p:spPr>
            <a:xfrm>
              <a:off x="4869656" y="2202656"/>
              <a:ext cx="2447925" cy="1390650"/>
            </a:xfrm>
            <a:custGeom>
              <a:avLst/>
              <a:gdLst>
                <a:gd name="connsiteX0" fmla="*/ 1845469 w 2447925"/>
                <a:gd name="connsiteY0" fmla="*/ 364331 h 1390650"/>
                <a:gd name="connsiteX1" fmla="*/ 1911191 w 2447925"/>
                <a:gd name="connsiteY1" fmla="*/ 278606 h 1390650"/>
                <a:gd name="connsiteX2" fmla="*/ 1893094 w 2447925"/>
                <a:gd name="connsiteY2" fmla="*/ 400526 h 1390650"/>
                <a:gd name="connsiteX3" fmla="*/ 1922621 w 2447925"/>
                <a:gd name="connsiteY3" fmla="*/ 423386 h 1390650"/>
                <a:gd name="connsiteX4" fmla="*/ 2016919 w 2447925"/>
                <a:gd name="connsiteY4" fmla="*/ 300514 h 1390650"/>
                <a:gd name="connsiteX5" fmla="*/ 1988344 w 2447925"/>
                <a:gd name="connsiteY5" fmla="*/ 278606 h 1390650"/>
                <a:gd name="connsiteX6" fmla="*/ 1934051 w 2447925"/>
                <a:gd name="connsiteY6" fmla="*/ 349091 h 1390650"/>
                <a:gd name="connsiteX7" fmla="*/ 1949291 w 2447925"/>
                <a:gd name="connsiteY7" fmla="*/ 249079 h 1390650"/>
                <a:gd name="connsiteX8" fmla="*/ 1911191 w 2447925"/>
                <a:gd name="connsiteY8" fmla="*/ 219551 h 1390650"/>
                <a:gd name="connsiteX9" fmla="*/ 1816894 w 2447925"/>
                <a:gd name="connsiteY9" fmla="*/ 342424 h 1390650"/>
                <a:gd name="connsiteX10" fmla="*/ 1845469 w 2447925"/>
                <a:gd name="connsiteY10" fmla="*/ 364331 h 1390650"/>
                <a:gd name="connsiteX11" fmla="*/ 1975961 w 2447925"/>
                <a:gd name="connsiteY11" fmla="*/ 437674 h 1390650"/>
                <a:gd name="connsiteX12" fmla="*/ 1959769 w 2447925"/>
                <a:gd name="connsiteY12" fmla="*/ 422434 h 1390650"/>
                <a:gd name="connsiteX13" fmla="*/ 1940719 w 2447925"/>
                <a:gd name="connsiteY13" fmla="*/ 441484 h 1390650"/>
                <a:gd name="connsiteX14" fmla="*/ 1999774 w 2447925"/>
                <a:gd name="connsiteY14" fmla="*/ 500539 h 1390650"/>
                <a:gd name="connsiteX15" fmla="*/ 2018824 w 2447925"/>
                <a:gd name="connsiteY15" fmla="*/ 481489 h 1390650"/>
                <a:gd name="connsiteX16" fmla="*/ 2002631 w 2447925"/>
                <a:gd name="connsiteY16" fmla="*/ 466249 h 1390650"/>
                <a:gd name="connsiteX17" fmla="*/ 2073116 w 2447925"/>
                <a:gd name="connsiteY17" fmla="*/ 394811 h 1390650"/>
                <a:gd name="connsiteX18" fmla="*/ 2089309 w 2447925"/>
                <a:gd name="connsiteY18" fmla="*/ 410051 h 1390650"/>
                <a:gd name="connsiteX19" fmla="*/ 2108359 w 2447925"/>
                <a:gd name="connsiteY19" fmla="*/ 391001 h 1390650"/>
                <a:gd name="connsiteX20" fmla="*/ 2049304 w 2447925"/>
                <a:gd name="connsiteY20" fmla="*/ 331946 h 1390650"/>
                <a:gd name="connsiteX21" fmla="*/ 2030254 w 2447925"/>
                <a:gd name="connsiteY21" fmla="*/ 350996 h 1390650"/>
                <a:gd name="connsiteX22" fmla="*/ 2046446 w 2447925"/>
                <a:gd name="connsiteY22" fmla="*/ 366236 h 1390650"/>
                <a:gd name="connsiteX23" fmla="*/ 1975961 w 2447925"/>
                <a:gd name="connsiteY23" fmla="*/ 437674 h 1390650"/>
                <a:gd name="connsiteX24" fmla="*/ 2065496 w 2447925"/>
                <a:gd name="connsiteY24" fmla="*/ 577691 h 1390650"/>
                <a:gd name="connsiteX25" fmla="*/ 2219801 w 2447925"/>
                <a:gd name="connsiteY25" fmla="*/ 522446 h 1390650"/>
                <a:gd name="connsiteX26" fmla="*/ 2195036 w 2447925"/>
                <a:gd name="connsiteY26" fmla="*/ 491966 h 1390650"/>
                <a:gd name="connsiteX27" fmla="*/ 2092166 w 2447925"/>
                <a:gd name="connsiteY27" fmla="*/ 531019 h 1390650"/>
                <a:gd name="connsiteX28" fmla="*/ 2153126 w 2447925"/>
                <a:gd name="connsiteY28" fmla="*/ 439579 h 1390650"/>
                <a:gd name="connsiteX29" fmla="*/ 2128361 w 2447925"/>
                <a:gd name="connsiteY29" fmla="*/ 408146 h 1390650"/>
                <a:gd name="connsiteX30" fmla="*/ 2040731 w 2447925"/>
                <a:gd name="connsiteY30" fmla="*/ 546259 h 1390650"/>
                <a:gd name="connsiteX31" fmla="*/ 2065496 w 2447925"/>
                <a:gd name="connsiteY31" fmla="*/ 577691 h 1390650"/>
                <a:gd name="connsiteX32" fmla="*/ 652939 w 2447925"/>
                <a:gd name="connsiteY32" fmla="*/ 306229 h 1390650"/>
                <a:gd name="connsiteX33" fmla="*/ 711994 w 2447925"/>
                <a:gd name="connsiteY33" fmla="*/ 298609 h 1390650"/>
                <a:gd name="connsiteX34" fmla="*/ 750094 w 2447925"/>
                <a:gd name="connsiteY34" fmla="*/ 252889 h 1390650"/>
                <a:gd name="connsiteX35" fmla="*/ 738664 w 2447925"/>
                <a:gd name="connsiteY35" fmla="*/ 191929 h 1390650"/>
                <a:gd name="connsiteX36" fmla="*/ 692944 w 2447925"/>
                <a:gd name="connsiteY36" fmla="*/ 150019 h 1390650"/>
                <a:gd name="connsiteX37" fmla="*/ 634841 w 2447925"/>
                <a:gd name="connsiteY37" fmla="*/ 157639 h 1390650"/>
                <a:gd name="connsiteX38" fmla="*/ 597694 w 2447925"/>
                <a:gd name="connsiteY38" fmla="*/ 203359 h 1390650"/>
                <a:gd name="connsiteX39" fmla="*/ 609124 w 2447925"/>
                <a:gd name="connsiteY39" fmla="*/ 264319 h 1390650"/>
                <a:gd name="connsiteX40" fmla="*/ 652939 w 2447925"/>
                <a:gd name="connsiteY40" fmla="*/ 306229 h 1390650"/>
                <a:gd name="connsiteX41" fmla="*/ 631984 w 2447925"/>
                <a:gd name="connsiteY41" fmla="*/ 205264 h 1390650"/>
                <a:gd name="connsiteX42" fmla="*/ 637699 w 2447925"/>
                <a:gd name="connsiteY42" fmla="*/ 191929 h 1390650"/>
                <a:gd name="connsiteX43" fmla="*/ 648176 w 2447925"/>
                <a:gd name="connsiteY43" fmla="*/ 183356 h 1390650"/>
                <a:gd name="connsiteX44" fmla="*/ 660559 w 2447925"/>
                <a:gd name="connsiteY44" fmla="*/ 179546 h 1390650"/>
                <a:gd name="connsiteX45" fmla="*/ 674846 w 2447925"/>
                <a:gd name="connsiteY45" fmla="*/ 182404 h 1390650"/>
                <a:gd name="connsiteX46" fmla="*/ 689134 w 2447925"/>
                <a:gd name="connsiteY46" fmla="*/ 192881 h 1390650"/>
                <a:gd name="connsiteX47" fmla="*/ 703421 w 2447925"/>
                <a:gd name="connsiteY47" fmla="*/ 211931 h 1390650"/>
                <a:gd name="connsiteX48" fmla="*/ 712946 w 2447925"/>
                <a:gd name="connsiteY48" fmla="*/ 233839 h 1390650"/>
                <a:gd name="connsiteX49" fmla="*/ 713899 w 2447925"/>
                <a:gd name="connsiteY49" fmla="*/ 250984 h 1390650"/>
                <a:gd name="connsiteX50" fmla="*/ 708184 w 2447925"/>
                <a:gd name="connsiteY50" fmla="*/ 264319 h 1390650"/>
                <a:gd name="connsiteX51" fmla="*/ 697706 w 2447925"/>
                <a:gd name="connsiteY51" fmla="*/ 272891 h 1390650"/>
                <a:gd name="connsiteX52" fmla="*/ 685324 w 2447925"/>
                <a:gd name="connsiteY52" fmla="*/ 276701 h 1390650"/>
                <a:gd name="connsiteX53" fmla="*/ 671036 w 2447925"/>
                <a:gd name="connsiteY53" fmla="*/ 273844 h 1390650"/>
                <a:gd name="connsiteX54" fmla="*/ 656749 w 2447925"/>
                <a:gd name="connsiteY54" fmla="*/ 263366 h 1390650"/>
                <a:gd name="connsiteX55" fmla="*/ 642461 w 2447925"/>
                <a:gd name="connsiteY55" fmla="*/ 244316 h 1390650"/>
                <a:gd name="connsiteX56" fmla="*/ 633889 w 2447925"/>
                <a:gd name="connsiteY56" fmla="*/ 222409 h 1390650"/>
                <a:gd name="connsiteX57" fmla="*/ 631984 w 2447925"/>
                <a:gd name="connsiteY57" fmla="*/ 205264 h 1390650"/>
                <a:gd name="connsiteX58" fmla="*/ 2406491 w 2447925"/>
                <a:gd name="connsiteY58" fmla="*/ 1143476 h 1390650"/>
                <a:gd name="connsiteX59" fmla="*/ 2281714 w 2447925"/>
                <a:gd name="connsiteY59" fmla="*/ 1150144 h 1390650"/>
                <a:gd name="connsiteX60" fmla="*/ 2283619 w 2447925"/>
                <a:gd name="connsiteY60" fmla="*/ 1189196 h 1390650"/>
                <a:gd name="connsiteX61" fmla="*/ 2408396 w 2447925"/>
                <a:gd name="connsiteY61" fmla="*/ 1182529 h 1390650"/>
                <a:gd name="connsiteX62" fmla="*/ 2410301 w 2447925"/>
                <a:gd name="connsiteY62" fmla="*/ 1228249 h 1390650"/>
                <a:gd name="connsiteX63" fmla="*/ 2439829 w 2447925"/>
                <a:gd name="connsiteY63" fmla="*/ 1226344 h 1390650"/>
                <a:gd name="connsiteX64" fmla="*/ 2433161 w 2447925"/>
                <a:gd name="connsiteY64" fmla="*/ 1095851 h 1390650"/>
                <a:gd name="connsiteX65" fmla="*/ 2403634 w 2447925"/>
                <a:gd name="connsiteY65" fmla="*/ 1097756 h 1390650"/>
                <a:gd name="connsiteX66" fmla="*/ 2406491 w 2447925"/>
                <a:gd name="connsiteY66" fmla="*/ 1143476 h 1390650"/>
                <a:gd name="connsiteX67" fmla="*/ 2159794 w 2447925"/>
                <a:gd name="connsiteY67" fmla="*/ 722471 h 1390650"/>
                <a:gd name="connsiteX68" fmla="*/ 2184559 w 2447925"/>
                <a:gd name="connsiteY68" fmla="*/ 707231 h 1390650"/>
                <a:gd name="connsiteX69" fmla="*/ 2150269 w 2447925"/>
                <a:gd name="connsiteY69" fmla="*/ 651034 h 1390650"/>
                <a:gd name="connsiteX70" fmla="*/ 2183606 w 2447925"/>
                <a:gd name="connsiteY70" fmla="*/ 631031 h 1390650"/>
                <a:gd name="connsiteX71" fmla="*/ 2215039 w 2447925"/>
                <a:gd name="connsiteY71" fmla="*/ 683419 h 1390650"/>
                <a:gd name="connsiteX72" fmla="*/ 2239804 w 2447925"/>
                <a:gd name="connsiteY72" fmla="*/ 668179 h 1390650"/>
                <a:gd name="connsiteX73" fmla="*/ 2208371 w 2447925"/>
                <a:gd name="connsiteY73" fmla="*/ 615791 h 1390650"/>
                <a:gd name="connsiteX74" fmla="*/ 2231231 w 2447925"/>
                <a:gd name="connsiteY74" fmla="*/ 601504 h 1390650"/>
                <a:gd name="connsiteX75" fmla="*/ 2265521 w 2447925"/>
                <a:gd name="connsiteY75" fmla="*/ 657701 h 1390650"/>
                <a:gd name="connsiteX76" fmla="*/ 2290286 w 2447925"/>
                <a:gd name="connsiteY76" fmla="*/ 642461 h 1390650"/>
                <a:gd name="connsiteX77" fmla="*/ 2235994 w 2447925"/>
                <a:gd name="connsiteY77" fmla="*/ 552926 h 1390650"/>
                <a:gd name="connsiteX78" fmla="*/ 2103596 w 2447925"/>
                <a:gd name="connsiteY78" fmla="*/ 632936 h 1390650"/>
                <a:gd name="connsiteX79" fmla="*/ 2159794 w 2447925"/>
                <a:gd name="connsiteY79" fmla="*/ 722471 h 1390650"/>
                <a:gd name="connsiteX80" fmla="*/ 2187416 w 2447925"/>
                <a:gd name="connsiteY80" fmla="*/ 780574 h 1390650"/>
                <a:gd name="connsiteX81" fmla="*/ 2239804 w 2447925"/>
                <a:gd name="connsiteY81" fmla="*/ 757714 h 1390650"/>
                <a:gd name="connsiteX82" fmla="*/ 2245519 w 2447925"/>
                <a:gd name="connsiteY82" fmla="*/ 770096 h 1390650"/>
                <a:gd name="connsiteX83" fmla="*/ 2210276 w 2447925"/>
                <a:gd name="connsiteY83" fmla="*/ 832009 h 1390650"/>
                <a:gd name="connsiteX84" fmla="*/ 2229326 w 2447925"/>
                <a:gd name="connsiteY84" fmla="*/ 875824 h 1390650"/>
                <a:gd name="connsiteX85" fmla="*/ 2269331 w 2447925"/>
                <a:gd name="connsiteY85" fmla="*/ 801529 h 1390650"/>
                <a:gd name="connsiteX86" fmla="*/ 2294096 w 2447925"/>
                <a:gd name="connsiteY86" fmla="*/ 813911 h 1390650"/>
                <a:gd name="connsiteX87" fmla="*/ 2323624 w 2447925"/>
                <a:gd name="connsiteY87" fmla="*/ 810101 h 1390650"/>
                <a:gd name="connsiteX88" fmla="*/ 2340769 w 2447925"/>
                <a:gd name="connsiteY88" fmla="*/ 797719 h 1390650"/>
                <a:gd name="connsiteX89" fmla="*/ 2347436 w 2447925"/>
                <a:gd name="connsiteY89" fmla="*/ 780574 h 1390650"/>
                <a:gd name="connsiteX90" fmla="*/ 2346484 w 2447925"/>
                <a:gd name="connsiteY90" fmla="*/ 761524 h 1390650"/>
                <a:gd name="connsiteX91" fmla="*/ 2338864 w 2447925"/>
                <a:gd name="connsiteY91" fmla="*/ 740569 h 1390650"/>
                <a:gd name="connsiteX92" fmla="*/ 2314099 w 2447925"/>
                <a:gd name="connsiteY92" fmla="*/ 683419 h 1390650"/>
                <a:gd name="connsiteX93" fmla="*/ 2172176 w 2447925"/>
                <a:gd name="connsiteY93" fmla="*/ 745331 h 1390650"/>
                <a:gd name="connsiteX94" fmla="*/ 2187416 w 2447925"/>
                <a:gd name="connsiteY94" fmla="*/ 780574 h 1390650"/>
                <a:gd name="connsiteX95" fmla="*/ 2303621 w 2447925"/>
                <a:gd name="connsiteY95" fmla="*/ 730091 h 1390650"/>
                <a:gd name="connsiteX96" fmla="*/ 2308384 w 2447925"/>
                <a:gd name="connsiteY96" fmla="*/ 742474 h 1390650"/>
                <a:gd name="connsiteX97" fmla="*/ 2312194 w 2447925"/>
                <a:gd name="connsiteY97" fmla="*/ 752951 h 1390650"/>
                <a:gd name="connsiteX98" fmla="*/ 2313146 w 2447925"/>
                <a:gd name="connsiteY98" fmla="*/ 761524 h 1390650"/>
                <a:gd name="connsiteX99" fmla="*/ 2310289 w 2447925"/>
                <a:gd name="connsiteY99" fmla="*/ 771049 h 1390650"/>
                <a:gd name="connsiteX100" fmla="*/ 2301716 w 2447925"/>
                <a:gd name="connsiteY100" fmla="*/ 776764 h 1390650"/>
                <a:gd name="connsiteX101" fmla="*/ 2291239 w 2447925"/>
                <a:gd name="connsiteY101" fmla="*/ 779621 h 1390650"/>
                <a:gd name="connsiteX102" fmla="*/ 2282666 w 2447925"/>
                <a:gd name="connsiteY102" fmla="*/ 777716 h 1390650"/>
                <a:gd name="connsiteX103" fmla="*/ 2275046 w 2447925"/>
                <a:gd name="connsiteY103" fmla="*/ 770096 h 1390650"/>
                <a:gd name="connsiteX104" fmla="*/ 2268379 w 2447925"/>
                <a:gd name="connsiteY104" fmla="*/ 757714 h 1390650"/>
                <a:gd name="connsiteX105" fmla="*/ 2263616 w 2447925"/>
                <a:gd name="connsiteY105" fmla="*/ 747236 h 1390650"/>
                <a:gd name="connsiteX106" fmla="*/ 2303621 w 2447925"/>
                <a:gd name="connsiteY106" fmla="*/ 730091 h 1390650"/>
                <a:gd name="connsiteX107" fmla="*/ 150019 w 2447925"/>
                <a:gd name="connsiteY107" fmla="*/ 713899 h 1390650"/>
                <a:gd name="connsiteX108" fmla="*/ 240506 w 2447925"/>
                <a:gd name="connsiteY108" fmla="*/ 758666 h 1390650"/>
                <a:gd name="connsiteX109" fmla="*/ 230981 w 2447925"/>
                <a:gd name="connsiteY109" fmla="*/ 778669 h 1390650"/>
                <a:gd name="connsiteX110" fmla="*/ 254794 w 2447925"/>
                <a:gd name="connsiteY110" fmla="*/ 791051 h 1390650"/>
                <a:gd name="connsiteX111" fmla="*/ 291941 w 2447925"/>
                <a:gd name="connsiteY111" fmla="*/ 716756 h 1390650"/>
                <a:gd name="connsiteX112" fmla="*/ 268129 w 2447925"/>
                <a:gd name="connsiteY112" fmla="*/ 704374 h 1390650"/>
                <a:gd name="connsiteX113" fmla="*/ 258604 w 2447925"/>
                <a:gd name="connsiteY113" fmla="*/ 724376 h 1390650"/>
                <a:gd name="connsiteX114" fmla="*/ 168116 w 2447925"/>
                <a:gd name="connsiteY114" fmla="*/ 679609 h 1390650"/>
                <a:gd name="connsiteX115" fmla="*/ 177641 w 2447925"/>
                <a:gd name="connsiteY115" fmla="*/ 659606 h 1390650"/>
                <a:gd name="connsiteX116" fmla="*/ 153829 w 2447925"/>
                <a:gd name="connsiteY116" fmla="*/ 647224 h 1390650"/>
                <a:gd name="connsiteX117" fmla="*/ 116681 w 2447925"/>
                <a:gd name="connsiteY117" fmla="*/ 721519 h 1390650"/>
                <a:gd name="connsiteX118" fmla="*/ 140494 w 2447925"/>
                <a:gd name="connsiteY118" fmla="*/ 733901 h 1390650"/>
                <a:gd name="connsiteX119" fmla="*/ 150019 w 2447925"/>
                <a:gd name="connsiteY119" fmla="*/ 713899 h 1390650"/>
                <a:gd name="connsiteX120" fmla="*/ 112871 w 2447925"/>
                <a:gd name="connsiteY120" fmla="*/ 803434 h 1390650"/>
                <a:gd name="connsiteX121" fmla="*/ 170974 w 2447925"/>
                <a:gd name="connsiteY121" fmla="*/ 825341 h 1390650"/>
                <a:gd name="connsiteX122" fmla="*/ 185261 w 2447925"/>
                <a:gd name="connsiteY122" fmla="*/ 831056 h 1390650"/>
                <a:gd name="connsiteX123" fmla="*/ 195739 w 2447925"/>
                <a:gd name="connsiteY123" fmla="*/ 837724 h 1390650"/>
                <a:gd name="connsiteX124" fmla="*/ 200501 w 2447925"/>
                <a:gd name="connsiteY124" fmla="*/ 848201 h 1390650"/>
                <a:gd name="connsiteX125" fmla="*/ 197644 w 2447925"/>
                <a:gd name="connsiteY125" fmla="*/ 864394 h 1390650"/>
                <a:gd name="connsiteX126" fmla="*/ 191929 w 2447925"/>
                <a:gd name="connsiteY126" fmla="*/ 875824 h 1390650"/>
                <a:gd name="connsiteX127" fmla="*/ 185261 w 2447925"/>
                <a:gd name="connsiteY127" fmla="*/ 883444 h 1390650"/>
                <a:gd name="connsiteX128" fmla="*/ 184309 w 2447925"/>
                <a:gd name="connsiteY128" fmla="*/ 886301 h 1390650"/>
                <a:gd name="connsiteX129" fmla="*/ 213836 w 2447925"/>
                <a:gd name="connsiteY129" fmla="*/ 897731 h 1390650"/>
                <a:gd name="connsiteX130" fmla="*/ 221456 w 2447925"/>
                <a:gd name="connsiteY130" fmla="*/ 883444 h 1390650"/>
                <a:gd name="connsiteX131" fmla="*/ 229076 w 2447925"/>
                <a:gd name="connsiteY131" fmla="*/ 865346 h 1390650"/>
                <a:gd name="connsiteX132" fmla="*/ 234791 w 2447925"/>
                <a:gd name="connsiteY132" fmla="*/ 841534 h 1390650"/>
                <a:gd name="connsiteX133" fmla="*/ 231934 w 2447925"/>
                <a:gd name="connsiteY133" fmla="*/ 820579 h 1390650"/>
                <a:gd name="connsiteX134" fmla="*/ 221456 w 2447925"/>
                <a:gd name="connsiteY134" fmla="*/ 805339 h 1390650"/>
                <a:gd name="connsiteX135" fmla="*/ 205264 w 2447925"/>
                <a:gd name="connsiteY135" fmla="*/ 795814 h 1390650"/>
                <a:gd name="connsiteX136" fmla="*/ 103346 w 2447925"/>
                <a:gd name="connsiteY136" fmla="*/ 756761 h 1390650"/>
                <a:gd name="connsiteX137" fmla="*/ 76676 w 2447925"/>
                <a:gd name="connsiteY137" fmla="*/ 826294 h 1390650"/>
                <a:gd name="connsiteX138" fmla="*/ 103346 w 2447925"/>
                <a:gd name="connsiteY138" fmla="*/ 835819 h 1390650"/>
                <a:gd name="connsiteX139" fmla="*/ 112871 w 2447925"/>
                <a:gd name="connsiteY139" fmla="*/ 803434 h 1390650"/>
                <a:gd name="connsiteX140" fmla="*/ 59531 w 2447925"/>
                <a:gd name="connsiteY140" fmla="*/ 1322546 h 1390650"/>
                <a:gd name="connsiteX141" fmla="*/ 163354 w 2447925"/>
                <a:gd name="connsiteY141" fmla="*/ 1256824 h 1390650"/>
                <a:gd name="connsiteX142" fmla="*/ 161449 w 2447925"/>
                <a:gd name="connsiteY142" fmla="*/ 1219676 h 1390650"/>
                <a:gd name="connsiteX143" fmla="*/ 7144 w 2447925"/>
                <a:gd name="connsiteY143" fmla="*/ 1228249 h 1390650"/>
                <a:gd name="connsiteX144" fmla="*/ 9049 w 2447925"/>
                <a:gd name="connsiteY144" fmla="*/ 1263491 h 1390650"/>
                <a:gd name="connsiteX145" fmla="*/ 97631 w 2447925"/>
                <a:gd name="connsiteY145" fmla="*/ 1258729 h 1390650"/>
                <a:gd name="connsiteX146" fmla="*/ 11906 w 2447925"/>
                <a:gd name="connsiteY146" fmla="*/ 1313021 h 1390650"/>
                <a:gd name="connsiteX147" fmla="*/ 14764 w 2447925"/>
                <a:gd name="connsiteY147" fmla="*/ 1360646 h 1390650"/>
                <a:gd name="connsiteX148" fmla="*/ 169069 w 2447925"/>
                <a:gd name="connsiteY148" fmla="*/ 1352074 h 1390650"/>
                <a:gd name="connsiteX149" fmla="*/ 167164 w 2447925"/>
                <a:gd name="connsiteY149" fmla="*/ 1316831 h 1390650"/>
                <a:gd name="connsiteX150" fmla="*/ 59531 w 2447925"/>
                <a:gd name="connsiteY150" fmla="*/ 1322546 h 1390650"/>
                <a:gd name="connsiteX151" fmla="*/ 583406 w 2447925"/>
                <a:gd name="connsiteY151" fmla="*/ 378619 h 1390650"/>
                <a:gd name="connsiteX152" fmla="*/ 543401 w 2447925"/>
                <a:gd name="connsiteY152" fmla="*/ 325279 h 1390650"/>
                <a:gd name="connsiteX153" fmla="*/ 591026 w 2447925"/>
                <a:gd name="connsiteY153" fmla="*/ 289084 h 1390650"/>
                <a:gd name="connsiteX154" fmla="*/ 572929 w 2447925"/>
                <a:gd name="connsiteY154" fmla="*/ 265271 h 1390650"/>
                <a:gd name="connsiteX155" fmla="*/ 525304 w 2447925"/>
                <a:gd name="connsiteY155" fmla="*/ 301466 h 1390650"/>
                <a:gd name="connsiteX156" fmla="*/ 508159 w 2447925"/>
                <a:gd name="connsiteY156" fmla="*/ 277654 h 1390650"/>
                <a:gd name="connsiteX157" fmla="*/ 560546 w 2447925"/>
                <a:gd name="connsiteY157" fmla="*/ 238601 h 1390650"/>
                <a:gd name="connsiteX158" fmla="*/ 542449 w 2447925"/>
                <a:gd name="connsiteY158" fmla="*/ 214789 h 1390650"/>
                <a:gd name="connsiteX159" fmla="*/ 459581 w 2447925"/>
                <a:gd name="connsiteY159" fmla="*/ 276701 h 1390650"/>
                <a:gd name="connsiteX160" fmla="*/ 551974 w 2447925"/>
                <a:gd name="connsiteY160" fmla="*/ 400526 h 1390650"/>
                <a:gd name="connsiteX161" fmla="*/ 583406 w 2447925"/>
                <a:gd name="connsiteY161" fmla="*/ 378619 h 1390650"/>
                <a:gd name="connsiteX162" fmla="*/ 11906 w 2447925"/>
                <a:gd name="connsiteY162" fmla="*/ 1138714 h 1390650"/>
                <a:gd name="connsiteX163" fmla="*/ 161449 w 2447925"/>
                <a:gd name="connsiteY163" fmla="*/ 1204436 h 1390650"/>
                <a:gd name="connsiteX164" fmla="*/ 165259 w 2447925"/>
                <a:gd name="connsiteY164" fmla="*/ 1165384 h 1390650"/>
                <a:gd name="connsiteX165" fmla="*/ 134779 w 2447925"/>
                <a:gd name="connsiteY165" fmla="*/ 1153001 h 1390650"/>
                <a:gd name="connsiteX166" fmla="*/ 138589 w 2447925"/>
                <a:gd name="connsiteY166" fmla="*/ 1104424 h 1390650"/>
                <a:gd name="connsiteX167" fmla="*/ 170974 w 2447925"/>
                <a:gd name="connsiteY167" fmla="*/ 1097756 h 1390650"/>
                <a:gd name="connsiteX168" fmla="*/ 174784 w 2447925"/>
                <a:gd name="connsiteY168" fmla="*/ 1057751 h 1390650"/>
                <a:gd name="connsiteX169" fmla="*/ 15716 w 2447925"/>
                <a:gd name="connsiteY169" fmla="*/ 1096804 h 1390650"/>
                <a:gd name="connsiteX170" fmla="*/ 11906 w 2447925"/>
                <a:gd name="connsiteY170" fmla="*/ 1138714 h 1390650"/>
                <a:gd name="connsiteX171" fmla="*/ 109061 w 2447925"/>
                <a:gd name="connsiteY171" fmla="*/ 1110139 h 1390650"/>
                <a:gd name="connsiteX172" fmla="*/ 106204 w 2447925"/>
                <a:gd name="connsiteY172" fmla="*/ 1141571 h 1390650"/>
                <a:gd name="connsiteX173" fmla="*/ 56674 w 2447925"/>
                <a:gd name="connsiteY173" fmla="*/ 1121569 h 1390650"/>
                <a:gd name="connsiteX174" fmla="*/ 109061 w 2447925"/>
                <a:gd name="connsiteY174" fmla="*/ 1110139 h 1390650"/>
                <a:gd name="connsiteX175" fmla="*/ 80486 w 2447925"/>
                <a:gd name="connsiteY175" fmla="*/ 982504 h 1390650"/>
                <a:gd name="connsiteX176" fmla="*/ 199549 w 2447925"/>
                <a:gd name="connsiteY176" fmla="*/ 949166 h 1390650"/>
                <a:gd name="connsiteX177" fmla="*/ 208121 w 2447925"/>
                <a:gd name="connsiteY177" fmla="*/ 912971 h 1390650"/>
                <a:gd name="connsiteX178" fmla="*/ 57626 w 2447925"/>
                <a:gd name="connsiteY178" fmla="*/ 876776 h 1390650"/>
                <a:gd name="connsiteX179" fmla="*/ 49054 w 2447925"/>
                <a:gd name="connsiteY179" fmla="*/ 911066 h 1390650"/>
                <a:gd name="connsiteX180" fmla="*/ 135731 w 2447925"/>
                <a:gd name="connsiteY180" fmla="*/ 931069 h 1390650"/>
                <a:gd name="connsiteX181" fmla="*/ 38576 w 2447925"/>
                <a:gd name="connsiteY181" fmla="*/ 958691 h 1390650"/>
                <a:gd name="connsiteX182" fmla="*/ 27146 w 2447925"/>
                <a:gd name="connsiteY182" fmla="*/ 1005364 h 1390650"/>
                <a:gd name="connsiteX183" fmla="*/ 177641 w 2447925"/>
                <a:gd name="connsiteY183" fmla="*/ 1041559 h 1390650"/>
                <a:gd name="connsiteX184" fmla="*/ 186214 w 2447925"/>
                <a:gd name="connsiteY184" fmla="*/ 1007269 h 1390650"/>
                <a:gd name="connsiteX185" fmla="*/ 80486 w 2447925"/>
                <a:gd name="connsiteY185" fmla="*/ 982504 h 1390650"/>
                <a:gd name="connsiteX186" fmla="*/ 1383506 w 2447925"/>
                <a:gd name="connsiteY186" fmla="*/ 117634 h 1390650"/>
                <a:gd name="connsiteX187" fmla="*/ 1396841 w 2447925"/>
                <a:gd name="connsiteY187" fmla="*/ 119539 h 1390650"/>
                <a:gd name="connsiteX188" fmla="*/ 1430179 w 2447925"/>
                <a:gd name="connsiteY188" fmla="*/ 182404 h 1390650"/>
                <a:gd name="connsiteX189" fmla="*/ 1476851 w 2447925"/>
                <a:gd name="connsiteY189" fmla="*/ 190024 h 1390650"/>
                <a:gd name="connsiteX190" fmla="*/ 1435894 w 2447925"/>
                <a:gd name="connsiteY190" fmla="*/ 116681 h 1390650"/>
                <a:gd name="connsiteX191" fmla="*/ 1459706 w 2447925"/>
                <a:gd name="connsiteY191" fmla="*/ 102394 h 1390650"/>
                <a:gd name="connsiteX192" fmla="*/ 1472089 w 2447925"/>
                <a:gd name="connsiteY192" fmla="*/ 74771 h 1390650"/>
                <a:gd name="connsiteX193" fmla="*/ 1470184 w 2447925"/>
                <a:gd name="connsiteY193" fmla="*/ 53816 h 1390650"/>
                <a:gd name="connsiteX194" fmla="*/ 1459706 w 2447925"/>
                <a:gd name="connsiteY194" fmla="*/ 38576 h 1390650"/>
                <a:gd name="connsiteX195" fmla="*/ 1443514 w 2447925"/>
                <a:gd name="connsiteY195" fmla="*/ 29051 h 1390650"/>
                <a:gd name="connsiteX196" fmla="*/ 1421606 w 2447925"/>
                <a:gd name="connsiteY196" fmla="*/ 24289 h 1390650"/>
                <a:gd name="connsiteX197" fmla="*/ 1360646 w 2447925"/>
                <a:gd name="connsiteY197" fmla="*/ 13811 h 1390650"/>
                <a:gd name="connsiteX198" fmla="*/ 1335881 w 2447925"/>
                <a:gd name="connsiteY198" fmla="*/ 166211 h 1390650"/>
                <a:gd name="connsiteX199" fmla="*/ 1373981 w 2447925"/>
                <a:gd name="connsiteY199" fmla="*/ 172879 h 1390650"/>
                <a:gd name="connsiteX200" fmla="*/ 1383506 w 2447925"/>
                <a:gd name="connsiteY200" fmla="*/ 117634 h 1390650"/>
                <a:gd name="connsiteX201" fmla="*/ 1394936 w 2447925"/>
                <a:gd name="connsiteY201" fmla="*/ 49054 h 1390650"/>
                <a:gd name="connsiteX202" fmla="*/ 1407319 w 2447925"/>
                <a:gd name="connsiteY202" fmla="*/ 50959 h 1390650"/>
                <a:gd name="connsiteX203" fmla="*/ 1417796 w 2447925"/>
                <a:gd name="connsiteY203" fmla="*/ 52864 h 1390650"/>
                <a:gd name="connsiteX204" fmla="*/ 1425416 w 2447925"/>
                <a:gd name="connsiteY204" fmla="*/ 55721 h 1390650"/>
                <a:gd name="connsiteX205" fmla="*/ 1432084 w 2447925"/>
                <a:gd name="connsiteY205" fmla="*/ 63341 h 1390650"/>
                <a:gd name="connsiteX206" fmla="*/ 1433036 w 2447925"/>
                <a:gd name="connsiteY206" fmla="*/ 73819 h 1390650"/>
                <a:gd name="connsiteX207" fmla="*/ 1429226 w 2447925"/>
                <a:gd name="connsiteY207" fmla="*/ 84296 h 1390650"/>
                <a:gd name="connsiteX208" fmla="*/ 1422559 w 2447925"/>
                <a:gd name="connsiteY208" fmla="*/ 90011 h 1390650"/>
                <a:gd name="connsiteX209" fmla="*/ 1412081 w 2447925"/>
                <a:gd name="connsiteY209" fmla="*/ 92869 h 1390650"/>
                <a:gd name="connsiteX210" fmla="*/ 1398746 w 2447925"/>
                <a:gd name="connsiteY210" fmla="*/ 91916 h 1390650"/>
                <a:gd name="connsiteX211" fmla="*/ 1387316 w 2447925"/>
                <a:gd name="connsiteY211" fmla="*/ 90011 h 1390650"/>
                <a:gd name="connsiteX212" fmla="*/ 1394936 w 2447925"/>
                <a:gd name="connsiteY212" fmla="*/ 49054 h 1390650"/>
                <a:gd name="connsiteX213" fmla="*/ 1045369 w 2447925"/>
                <a:gd name="connsiteY213" fmla="*/ 176689 h 1390650"/>
                <a:gd name="connsiteX214" fmla="*/ 1038701 w 2447925"/>
                <a:gd name="connsiteY214" fmla="*/ 148114 h 1390650"/>
                <a:gd name="connsiteX215" fmla="*/ 973931 w 2447925"/>
                <a:gd name="connsiteY215" fmla="*/ 162401 h 1390650"/>
                <a:gd name="connsiteX216" fmla="*/ 965359 w 2447925"/>
                <a:gd name="connsiteY216" fmla="*/ 124301 h 1390650"/>
                <a:gd name="connsiteX217" fmla="*/ 1024414 w 2447925"/>
                <a:gd name="connsiteY217" fmla="*/ 110966 h 1390650"/>
                <a:gd name="connsiteX218" fmla="*/ 1017746 w 2447925"/>
                <a:gd name="connsiteY218" fmla="*/ 82391 h 1390650"/>
                <a:gd name="connsiteX219" fmla="*/ 958691 w 2447925"/>
                <a:gd name="connsiteY219" fmla="*/ 95726 h 1390650"/>
                <a:gd name="connsiteX220" fmla="*/ 952976 w 2447925"/>
                <a:gd name="connsiteY220" fmla="*/ 69056 h 1390650"/>
                <a:gd name="connsiteX221" fmla="*/ 1017746 w 2447925"/>
                <a:gd name="connsiteY221" fmla="*/ 54769 h 1390650"/>
                <a:gd name="connsiteX222" fmla="*/ 1011079 w 2447925"/>
                <a:gd name="connsiteY222" fmla="*/ 26194 h 1390650"/>
                <a:gd name="connsiteX223" fmla="*/ 909161 w 2447925"/>
                <a:gd name="connsiteY223" fmla="*/ 49054 h 1390650"/>
                <a:gd name="connsiteX224" fmla="*/ 942499 w 2447925"/>
                <a:gd name="connsiteY224" fmla="*/ 200501 h 1390650"/>
                <a:gd name="connsiteX225" fmla="*/ 1045369 w 2447925"/>
                <a:gd name="connsiteY225" fmla="*/ 176689 h 1390650"/>
                <a:gd name="connsiteX226" fmla="*/ 323374 w 2447925"/>
                <a:gd name="connsiteY226" fmla="*/ 662464 h 1390650"/>
                <a:gd name="connsiteX227" fmla="*/ 233839 w 2447925"/>
                <a:gd name="connsiteY227" fmla="*/ 602456 h 1390650"/>
                <a:gd name="connsiteX228" fmla="*/ 356711 w 2447925"/>
                <a:gd name="connsiteY228" fmla="*/ 612934 h 1390650"/>
                <a:gd name="connsiteX229" fmla="*/ 377666 w 2447925"/>
                <a:gd name="connsiteY229" fmla="*/ 581501 h 1390650"/>
                <a:gd name="connsiteX230" fmla="*/ 249079 w 2447925"/>
                <a:gd name="connsiteY230" fmla="*/ 495776 h 1390650"/>
                <a:gd name="connsiteX231" fmla="*/ 229076 w 2447925"/>
                <a:gd name="connsiteY231" fmla="*/ 525304 h 1390650"/>
                <a:gd name="connsiteX232" fmla="*/ 302419 w 2447925"/>
                <a:gd name="connsiteY232" fmla="*/ 574834 h 1390650"/>
                <a:gd name="connsiteX233" fmla="*/ 201454 w 2447925"/>
                <a:gd name="connsiteY233" fmla="*/ 567214 h 1390650"/>
                <a:gd name="connsiteX234" fmla="*/ 174784 w 2447925"/>
                <a:gd name="connsiteY234" fmla="*/ 607219 h 1390650"/>
                <a:gd name="connsiteX235" fmla="*/ 303371 w 2447925"/>
                <a:gd name="connsiteY235" fmla="*/ 692944 h 1390650"/>
                <a:gd name="connsiteX236" fmla="*/ 323374 w 2447925"/>
                <a:gd name="connsiteY236" fmla="*/ 662464 h 1390650"/>
                <a:gd name="connsiteX237" fmla="*/ 887254 w 2447925"/>
                <a:gd name="connsiteY237" fmla="*/ 217646 h 1390650"/>
                <a:gd name="connsiteX238" fmla="*/ 932021 w 2447925"/>
                <a:gd name="connsiteY238" fmla="*/ 201454 h 1390650"/>
                <a:gd name="connsiteX239" fmla="*/ 860584 w 2447925"/>
                <a:gd name="connsiteY239" fmla="*/ 157639 h 1390650"/>
                <a:gd name="connsiteX240" fmla="*/ 874871 w 2447925"/>
                <a:gd name="connsiteY240" fmla="*/ 133826 h 1390650"/>
                <a:gd name="connsiteX241" fmla="*/ 872014 w 2447925"/>
                <a:gd name="connsiteY241" fmla="*/ 104299 h 1390650"/>
                <a:gd name="connsiteX242" fmla="*/ 860584 w 2447925"/>
                <a:gd name="connsiteY242" fmla="*/ 86201 h 1390650"/>
                <a:gd name="connsiteX243" fmla="*/ 843439 w 2447925"/>
                <a:gd name="connsiteY243" fmla="*/ 78581 h 1390650"/>
                <a:gd name="connsiteX244" fmla="*/ 824389 w 2447925"/>
                <a:gd name="connsiteY244" fmla="*/ 78581 h 1390650"/>
                <a:gd name="connsiteX245" fmla="*/ 802481 w 2447925"/>
                <a:gd name="connsiteY245" fmla="*/ 85249 h 1390650"/>
                <a:gd name="connsiteX246" fmla="*/ 744379 w 2447925"/>
                <a:gd name="connsiteY246" fmla="*/ 107156 h 1390650"/>
                <a:gd name="connsiteX247" fmla="*/ 798671 w 2447925"/>
                <a:gd name="connsiteY247" fmla="*/ 251936 h 1390650"/>
                <a:gd name="connsiteX248" fmla="*/ 834866 w 2447925"/>
                <a:gd name="connsiteY248" fmla="*/ 238601 h 1390650"/>
                <a:gd name="connsiteX249" fmla="*/ 814864 w 2447925"/>
                <a:gd name="connsiteY249" fmla="*/ 185261 h 1390650"/>
                <a:gd name="connsiteX250" fmla="*/ 828199 w 2447925"/>
                <a:gd name="connsiteY250" fmla="*/ 180499 h 1390650"/>
                <a:gd name="connsiteX251" fmla="*/ 887254 w 2447925"/>
                <a:gd name="connsiteY251" fmla="*/ 217646 h 1390650"/>
                <a:gd name="connsiteX252" fmla="*/ 804386 w 2447925"/>
                <a:gd name="connsiteY252" fmla="*/ 157639 h 1390650"/>
                <a:gd name="connsiteX253" fmla="*/ 790099 w 2447925"/>
                <a:gd name="connsiteY253" fmla="*/ 118586 h 1390650"/>
                <a:gd name="connsiteX254" fmla="*/ 802481 w 2447925"/>
                <a:gd name="connsiteY254" fmla="*/ 113824 h 1390650"/>
                <a:gd name="connsiteX255" fmla="*/ 812959 w 2447925"/>
                <a:gd name="connsiteY255" fmla="*/ 110014 h 1390650"/>
                <a:gd name="connsiteX256" fmla="*/ 821531 w 2447925"/>
                <a:gd name="connsiteY256" fmla="*/ 109061 h 1390650"/>
                <a:gd name="connsiteX257" fmla="*/ 831056 w 2447925"/>
                <a:gd name="connsiteY257" fmla="*/ 112871 h 1390650"/>
                <a:gd name="connsiteX258" fmla="*/ 836771 w 2447925"/>
                <a:gd name="connsiteY258" fmla="*/ 121444 h 1390650"/>
                <a:gd name="connsiteX259" fmla="*/ 838676 w 2447925"/>
                <a:gd name="connsiteY259" fmla="*/ 131921 h 1390650"/>
                <a:gd name="connsiteX260" fmla="*/ 835819 w 2447925"/>
                <a:gd name="connsiteY260" fmla="*/ 140494 h 1390650"/>
                <a:gd name="connsiteX261" fmla="*/ 828199 w 2447925"/>
                <a:gd name="connsiteY261" fmla="*/ 148114 h 1390650"/>
                <a:gd name="connsiteX262" fmla="*/ 815816 w 2447925"/>
                <a:gd name="connsiteY262" fmla="*/ 153829 h 1390650"/>
                <a:gd name="connsiteX263" fmla="*/ 804386 w 2447925"/>
                <a:gd name="connsiteY263" fmla="*/ 157639 h 1390650"/>
                <a:gd name="connsiteX264" fmla="*/ 1324451 w 2447925"/>
                <a:gd name="connsiteY264" fmla="*/ 10954 h 1390650"/>
                <a:gd name="connsiteX265" fmla="*/ 1193959 w 2447925"/>
                <a:gd name="connsiteY265" fmla="*/ 7144 h 1390650"/>
                <a:gd name="connsiteX266" fmla="*/ 1193006 w 2447925"/>
                <a:gd name="connsiteY266" fmla="*/ 36671 h 1390650"/>
                <a:gd name="connsiteX267" fmla="*/ 1238726 w 2447925"/>
                <a:gd name="connsiteY267" fmla="*/ 37624 h 1390650"/>
                <a:gd name="connsiteX268" fmla="*/ 1234916 w 2447925"/>
                <a:gd name="connsiteY268" fmla="*/ 162401 h 1390650"/>
                <a:gd name="connsiteX269" fmla="*/ 1273969 w 2447925"/>
                <a:gd name="connsiteY269" fmla="*/ 163354 h 1390650"/>
                <a:gd name="connsiteX270" fmla="*/ 1277779 w 2447925"/>
                <a:gd name="connsiteY270" fmla="*/ 38576 h 1390650"/>
                <a:gd name="connsiteX271" fmla="*/ 1323499 w 2447925"/>
                <a:gd name="connsiteY271" fmla="*/ 39529 h 1390650"/>
                <a:gd name="connsiteX272" fmla="*/ 1324451 w 2447925"/>
                <a:gd name="connsiteY272" fmla="*/ 10954 h 1390650"/>
                <a:gd name="connsiteX273" fmla="*/ 1783556 w 2447925"/>
                <a:gd name="connsiteY273" fmla="*/ 308134 h 1390650"/>
                <a:gd name="connsiteX274" fmla="*/ 1818799 w 2447925"/>
                <a:gd name="connsiteY274" fmla="*/ 277654 h 1390650"/>
                <a:gd name="connsiteX275" fmla="*/ 1866424 w 2447925"/>
                <a:gd name="connsiteY275" fmla="*/ 190976 h 1390650"/>
                <a:gd name="connsiteX276" fmla="*/ 1832134 w 2447925"/>
                <a:gd name="connsiteY276" fmla="*/ 171926 h 1390650"/>
                <a:gd name="connsiteX277" fmla="*/ 1785461 w 2447925"/>
                <a:gd name="connsiteY277" fmla="*/ 256699 h 1390650"/>
                <a:gd name="connsiteX278" fmla="*/ 1768316 w 2447925"/>
                <a:gd name="connsiteY278" fmla="*/ 274796 h 1390650"/>
                <a:gd name="connsiteX279" fmla="*/ 1747361 w 2447925"/>
                <a:gd name="connsiteY279" fmla="*/ 271939 h 1390650"/>
                <a:gd name="connsiteX280" fmla="*/ 1734026 w 2447925"/>
                <a:gd name="connsiteY280" fmla="*/ 255746 h 1390650"/>
                <a:gd name="connsiteX281" fmla="*/ 1740694 w 2447925"/>
                <a:gd name="connsiteY281" fmla="*/ 231934 h 1390650"/>
                <a:gd name="connsiteX282" fmla="*/ 1787366 w 2447925"/>
                <a:gd name="connsiteY282" fmla="*/ 147161 h 1390650"/>
                <a:gd name="connsiteX283" fmla="*/ 1753076 w 2447925"/>
                <a:gd name="connsiteY283" fmla="*/ 128111 h 1390650"/>
                <a:gd name="connsiteX284" fmla="*/ 1705451 w 2447925"/>
                <a:gd name="connsiteY284" fmla="*/ 214789 h 1390650"/>
                <a:gd name="connsiteX285" fmla="*/ 1698784 w 2447925"/>
                <a:gd name="connsiteY285" fmla="*/ 261461 h 1390650"/>
                <a:gd name="connsiteX286" fmla="*/ 1733074 w 2447925"/>
                <a:gd name="connsiteY286" fmla="*/ 297656 h 1390650"/>
                <a:gd name="connsiteX287" fmla="*/ 1783556 w 2447925"/>
                <a:gd name="connsiteY287" fmla="*/ 308134 h 1390650"/>
                <a:gd name="connsiteX288" fmla="*/ 1572101 w 2447925"/>
                <a:gd name="connsiteY288" fmla="*/ 117634 h 1390650"/>
                <a:gd name="connsiteX289" fmla="*/ 1559719 w 2447925"/>
                <a:gd name="connsiteY289" fmla="*/ 55721 h 1390650"/>
                <a:gd name="connsiteX290" fmla="*/ 1517809 w 2447925"/>
                <a:gd name="connsiteY290" fmla="*/ 42386 h 1390650"/>
                <a:gd name="connsiteX291" fmla="*/ 1542574 w 2447925"/>
                <a:gd name="connsiteY291" fmla="*/ 146209 h 1390650"/>
                <a:gd name="connsiteX292" fmla="*/ 1523524 w 2447925"/>
                <a:gd name="connsiteY292" fmla="*/ 206216 h 1390650"/>
                <a:gd name="connsiteX293" fmla="*/ 1560671 w 2447925"/>
                <a:gd name="connsiteY293" fmla="*/ 217646 h 1390650"/>
                <a:gd name="connsiteX294" fmla="*/ 1579721 w 2447925"/>
                <a:gd name="connsiteY294" fmla="*/ 155734 h 1390650"/>
                <a:gd name="connsiteX295" fmla="*/ 1657826 w 2447925"/>
                <a:gd name="connsiteY295" fmla="*/ 85249 h 1390650"/>
                <a:gd name="connsiteX296" fmla="*/ 1616869 w 2447925"/>
                <a:gd name="connsiteY296" fmla="*/ 72866 h 1390650"/>
                <a:gd name="connsiteX297" fmla="*/ 1572101 w 2447925"/>
                <a:gd name="connsiteY297" fmla="*/ 117634 h 1390650"/>
                <a:gd name="connsiteX298" fmla="*/ 2440781 w 2447925"/>
                <a:gd name="connsiteY298" fmla="*/ 1244441 h 1390650"/>
                <a:gd name="connsiteX299" fmla="*/ 2344579 w 2447925"/>
                <a:gd name="connsiteY299" fmla="*/ 1292066 h 1390650"/>
                <a:gd name="connsiteX300" fmla="*/ 2281714 w 2447925"/>
                <a:gd name="connsiteY300" fmla="*/ 1287304 h 1390650"/>
                <a:gd name="connsiteX301" fmla="*/ 2278856 w 2447925"/>
                <a:gd name="connsiteY301" fmla="*/ 1326356 h 1390650"/>
                <a:gd name="connsiteX302" fmla="*/ 2343626 w 2447925"/>
                <a:gd name="connsiteY302" fmla="*/ 1331119 h 1390650"/>
                <a:gd name="connsiteX303" fmla="*/ 2429351 w 2447925"/>
                <a:gd name="connsiteY303" fmla="*/ 1391126 h 1390650"/>
                <a:gd name="connsiteX304" fmla="*/ 2432209 w 2447925"/>
                <a:gd name="connsiteY304" fmla="*/ 1348264 h 1390650"/>
                <a:gd name="connsiteX305" fmla="*/ 2378869 w 2447925"/>
                <a:gd name="connsiteY305" fmla="*/ 1314926 h 1390650"/>
                <a:gd name="connsiteX306" fmla="*/ 2436019 w 2447925"/>
                <a:gd name="connsiteY306" fmla="*/ 1289209 h 1390650"/>
                <a:gd name="connsiteX307" fmla="*/ 2440781 w 2447925"/>
                <a:gd name="connsiteY307" fmla="*/ 1244441 h 1390650"/>
                <a:gd name="connsiteX308" fmla="*/ 2308384 w 2447925"/>
                <a:gd name="connsiteY308" fmla="*/ 985361 h 1390650"/>
                <a:gd name="connsiteX309" fmla="*/ 2331244 w 2447925"/>
                <a:gd name="connsiteY309" fmla="*/ 971074 h 1390650"/>
                <a:gd name="connsiteX310" fmla="*/ 2339816 w 2447925"/>
                <a:gd name="connsiteY310" fmla="*/ 943451 h 1390650"/>
                <a:gd name="connsiteX311" fmla="*/ 2339816 w 2447925"/>
                <a:gd name="connsiteY311" fmla="*/ 927259 h 1390650"/>
                <a:gd name="connsiteX312" fmla="*/ 2338864 w 2447925"/>
                <a:gd name="connsiteY312" fmla="*/ 912019 h 1390650"/>
                <a:gd name="connsiteX313" fmla="*/ 2340769 w 2447925"/>
                <a:gd name="connsiteY313" fmla="*/ 894874 h 1390650"/>
                <a:gd name="connsiteX314" fmla="*/ 2348389 w 2447925"/>
                <a:gd name="connsiteY314" fmla="*/ 888206 h 1390650"/>
                <a:gd name="connsiteX315" fmla="*/ 2356009 w 2447925"/>
                <a:gd name="connsiteY315" fmla="*/ 889159 h 1390650"/>
                <a:gd name="connsiteX316" fmla="*/ 2362676 w 2447925"/>
                <a:gd name="connsiteY316" fmla="*/ 893921 h 1390650"/>
                <a:gd name="connsiteX317" fmla="*/ 2367439 w 2447925"/>
                <a:gd name="connsiteY317" fmla="*/ 901541 h 1390650"/>
                <a:gd name="connsiteX318" fmla="*/ 2370296 w 2447925"/>
                <a:gd name="connsiteY318" fmla="*/ 910114 h 1390650"/>
                <a:gd name="connsiteX319" fmla="*/ 2372201 w 2447925"/>
                <a:gd name="connsiteY319" fmla="*/ 935831 h 1390650"/>
                <a:gd name="connsiteX320" fmla="*/ 2365534 w 2447925"/>
                <a:gd name="connsiteY320" fmla="*/ 959644 h 1390650"/>
                <a:gd name="connsiteX321" fmla="*/ 2366486 w 2447925"/>
                <a:gd name="connsiteY321" fmla="*/ 962501 h 1390650"/>
                <a:gd name="connsiteX322" fmla="*/ 2400776 w 2447925"/>
                <a:gd name="connsiteY322" fmla="*/ 952976 h 1390650"/>
                <a:gd name="connsiteX323" fmla="*/ 2401729 w 2447925"/>
                <a:gd name="connsiteY323" fmla="*/ 927259 h 1390650"/>
                <a:gd name="connsiteX324" fmla="*/ 2396966 w 2447925"/>
                <a:gd name="connsiteY324" fmla="*/ 899636 h 1390650"/>
                <a:gd name="connsiteX325" fmla="*/ 2371249 w 2447925"/>
                <a:gd name="connsiteY325" fmla="*/ 858679 h 1390650"/>
                <a:gd name="connsiteX326" fmla="*/ 2332196 w 2447925"/>
                <a:gd name="connsiteY326" fmla="*/ 850106 h 1390650"/>
                <a:gd name="connsiteX327" fmla="*/ 2308384 w 2447925"/>
                <a:gd name="connsiteY327" fmla="*/ 864394 h 1390650"/>
                <a:gd name="connsiteX328" fmla="*/ 2298859 w 2447925"/>
                <a:gd name="connsiteY328" fmla="*/ 893921 h 1390650"/>
                <a:gd name="connsiteX329" fmla="*/ 2298859 w 2447925"/>
                <a:gd name="connsiteY329" fmla="*/ 911066 h 1390650"/>
                <a:gd name="connsiteX330" fmla="*/ 2299811 w 2447925"/>
                <a:gd name="connsiteY330" fmla="*/ 928211 h 1390650"/>
                <a:gd name="connsiteX331" fmla="*/ 2297906 w 2447925"/>
                <a:gd name="connsiteY331" fmla="*/ 940594 h 1390650"/>
                <a:gd name="connsiteX332" fmla="*/ 2290286 w 2447925"/>
                <a:gd name="connsiteY332" fmla="*/ 947261 h 1390650"/>
                <a:gd name="connsiteX333" fmla="*/ 2281714 w 2447925"/>
                <a:gd name="connsiteY333" fmla="*/ 947261 h 1390650"/>
                <a:gd name="connsiteX334" fmla="*/ 2275046 w 2447925"/>
                <a:gd name="connsiteY334" fmla="*/ 941546 h 1390650"/>
                <a:gd name="connsiteX335" fmla="*/ 2270284 w 2447925"/>
                <a:gd name="connsiteY335" fmla="*/ 933926 h 1390650"/>
                <a:gd name="connsiteX336" fmla="*/ 2267426 w 2447925"/>
                <a:gd name="connsiteY336" fmla="*/ 925354 h 1390650"/>
                <a:gd name="connsiteX337" fmla="*/ 2265521 w 2447925"/>
                <a:gd name="connsiteY337" fmla="*/ 897731 h 1390650"/>
                <a:gd name="connsiteX338" fmla="*/ 2273141 w 2447925"/>
                <a:gd name="connsiteY338" fmla="*/ 869156 h 1390650"/>
                <a:gd name="connsiteX339" fmla="*/ 2272189 w 2447925"/>
                <a:gd name="connsiteY339" fmla="*/ 865346 h 1390650"/>
                <a:gd name="connsiteX340" fmla="*/ 2236946 w 2447925"/>
                <a:gd name="connsiteY340" fmla="*/ 874871 h 1390650"/>
                <a:gd name="connsiteX341" fmla="*/ 2235041 w 2447925"/>
                <a:gd name="connsiteY341" fmla="*/ 901541 h 1390650"/>
                <a:gd name="connsiteX342" fmla="*/ 2239804 w 2447925"/>
                <a:gd name="connsiteY342" fmla="*/ 932974 h 1390650"/>
                <a:gd name="connsiteX343" fmla="*/ 2266474 w 2447925"/>
                <a:gd name="connsiteY343" fmla="*/ 976789 h 1390650"/>
                <a:gd name="connsiteX344" fmla="*/ 2308384 w 2447925"/>
                <a:gd name="connsiteY344" fmla="*/ 985361 h 1390650"/>
                <a:gd name="connsiteX345" fmla="*/ 1171099 w 2447925"/>
                <a:gd name="connsiteY345" fmla="*/ 89059 h 1390650"/>
                <a:gd name="connsiteX346" fmla="*/ 1145381 w 2447925"/>
                <a:gd name="connsiteY346" fmla="*/ 75724 h 1390650"/>
                <a:gd name="connsiteX347" fmla="*/ 1129189 w 2447925"/>
                <a:gd name="connsiteY347" fmla="*/ 72866 h 1390650"/>
                <a:gd name="connsiteX348" fmla="*/ 1113949 w 2447925"/>
                <a:gd name="connsiteY348" fmla="*/ 70961 h 1390650"/>
                <a:gd name="connsiteX349" fmla="*/ 1096804 w 2447925"/>
                <a:gd name="connsiteY349" fmla="*/ 66199 h 1390650"/>
                <a:gd name="connsiteX350" fmla="*/ 1092041 w 2447925"/>
                <a:gd name="connsiteY350" fmla="*/ 57626 h 1390650"/>
                <a:gd name="connsiteX351" fmla="*/ 1093946 w 2447925"/>
                <a:gd name="connsiteY351" fmla="*/ 50006 h 1390650"/>
                <a:gd name="connsiteX352" fmla="*/ 1099661 w 2447925"/>
                <a:gd name="connsiteY352" fmla="*/ 44291 h 1390650"/>
                <a:gd name="connsiteX353" fmla="*/ 1108234 w 2447925"/>
                <a:gd name="connsiteY353" fmla="*/ 40481 h 1390650"/>
                <a:gd name="connsiteX354" fmla="*/ 1116806 w 2447925"/>
                <a:gd name="connsiteY354" fmla="*/ 38576 h 1390650"/>
                <a:gd name="connsiteX355" fmla="*/ 1142524 w 2447925"/>
                <a:gd name="connsiteY355" fmla="*/ 41434 h 1390650"/>
                <a:gd name="connsiteX356" fmla="*/ 1164431 w 2447925"/>
                <a:gd name="connsiteY356" fmla="*/ 51911 h 1390650"/>
                <a:gd name="connsiteX357" fmla="*/ 1168241 w 2447925"/>
                <a:gd name="connsiteY357" fmla="*/ 51911 h 1390650"/>
                <a:gd name="connsiteX358" fmla="*/ 1165384 w 2447925"/>
                <a:gd name="connsiteY358" fmla="*/ 16669 h 1390650"/>
                <a:gd name="connsiteX359" fmla="*/ 1140619 w 2447925"/>
                <a:gd name="connsiteY359" fmla="*/ 10954 h 1390650"/>
                <a:gd name="connsiteX360" fmla="*/ 1112996 w 2447925"/>
                <a:gd name="connsiteY360" fmla="*/ 10954 h 1390650"/>
                <a:gd name="connsiteX361" fmla="*/ 1068229 w 2447925"/>
                <a:gd name="connsiteY361" fmla="*/ 29051 h 1390650"/>
                <a:gd name="connsiteX362" fmla="*/ 1052989 w 2447925"/>
                <a:gd name="connsiteY362" fmla="*/ 66199 h 1390650"/>
                <a:gd name="connsiteX363" fmla="*/ 1063466 w 2447925"/>
                <a:gd name="connsiteY363" fmla="*/ 91916 h 1390650"/>
                <a:gd name="connsiteX364" fmla="*/ 1091089 w 2447925"/>
                <a:gd name="connsiteY364" fmla="*/ 106204 h 1390650"/>
                <a:gd name="connsiteX365" fmla="*/ 1108234 w 2447925"/>
                <a:gd name="connsiteY365" fmla="*/ 109061 h 1390650"/>
                <a:gd name="connsiteX366" fmla="*/ 1125379 w 2447925"/>
                <a:gd name="connsiteY366" fmla="*/ 110966 h 1390650"/>
                <a:gd name="connsiteX367" fmla="*/ 1136809 w 2447925"/>
                <a:gd name="connsiteY367" fmla="*/ 114776 h 1390650"/>
                <a:gd name="connsiteX368" fmla="*/ 1142524 w 2447925"/>
                <a:gd name="connsiteY368" fmla="*/ 123349 h 1390650"/>
                <a:gd name="connsiteX369" fmla="*/ 1140619 w 2447925"/>
                <a:gd name="connsiteY369" fmla="*/ 131921 h 1390650"/>
                <a:gd name="connsiteX370" fmla="*/ 1133951 w 2447925"/>
                <a:gd name="connsiteY370" fmla="*/ 137636 h 1390650"/>
                <a:gd name="connsiteX371" fmla="*/ 1125379 w 2447925"/>
                <a:gd name="connsiteY371" fmla="*/ 140494 h 1390650"/>
                <a:gd name="connsiteX372" fmla="*/ 1116806 w 2447925"/>
                <a:gd name="connsiteY372" fmla="*/ 142399 h 1390650"/>
                <a:gd name="connsiteX373" fmla="*/ 1089184 w 2447925"/>
                <a:gd name="connsiteY373" fmla="*/ 139541 h 1390650"/>
                <a:gd name="connsiteX374" fmla="*/ 1062514 w 2447925"/>
                <a:gd name="connsiteY374" fmla="*/ 127159 h 1390650"/>
                <a:gd name="connsiteX375" fmla="*/ 1058704 w 2447925"/>
                <a:gd name="connsiteY375" fmla="*/ 127159 h 1390650"/>
                <a:gd name="connsiteX376" fmla="*/ 1062514 w 2447925"/>
                <a:gd name="connsiteY376" fmla="*/ 163354 h 1390650"/>
                <a:gd name="connsiteX377" fmla="*/ 1088231 w 2447925"/>
                <a:gd name="connsiteY377" fmla="*/ 169069 h 1390650"/>
                <a:gd name="connsiteX378" fmla="*/ 1119664 w 2447925"/>
                <a:gd name="connsiteY378" fmla="*/ 170021 h 1390650"/>
                <a:gd name="connsiteX379" fmla="*/ 1167289 w 2447925"/>
                <a:gd name="connsiteY379" fmla="*/ 150971 h 1390650"/>
                <a:gd name="connsiteX380" fmla="*/ 1181576 w 2447925"/>
                <a:gd name="connsiteY380" fmla="*/ 111919 h 1390650"/>
                <a:gd name="connsiteX381" fmla="*/ 1171099 w 2447925"/>
                <a:gd name="connsiteY381" fmla="*/ 89059 h 1390650"/>
                <a:gd name="connsiteX382" fmla="*/ 374809 w 2447925"/>
                <a:gd name="connsiteY382" fmla="*/ 454819 h 1390650"/>
                <a:gd name="connsiteX383" fmla="*/ 396716 w 2447925"/>
                <a:gd name="connsiteY383" fmla="*/ 473869 h 1390650"/>
                <a:gd name="connsiteX384" fmla="*/ 416719 w 2447925"/>
                <a:gd name="connsiteY384" fmla="*/ 451961 h 1390650"/>
                <a:gd name="connsiteX385" fmla="*/ 439579 w 2447925"/>
                <a:gd name="connsiteY385" fmla="*/ 471964 h 1390650"/>
                <a:gd name="connsiteX386" fmla="*/ 436721 w 2447925"/>
                <a:gd name="connsiteY386" fmla="*/ 475774 h 1390650"/>
                <a:gd name="connsiteX387" fmla="*/ 433864 w 2447925"/>
                <a:gd name="connsiteY387" fmla="*/ 479584 h 1390650"/>
                <a:gd name="connsiteX388" fmla="*/ 399574 w 2447925"/>
                <a:gd name="connsiteY388" fmla="*/ 498634 h 1390650"/>
                <a:gd name="connsiteX389" fmla="*/ 360521 w 2447925"/>
                <a:gd name="connsiteY389" fmla="*/ 481489 h 1390650"/>
                <a:gd name="connsiteX390" fmla="*/ 346234 w 2447925"/>
                <a:gd name="connsiteY390" fmla="*/ 464344 h 1390650"/>
                <a:gd name="connsiteX391" fmla="*/ 341471 w 2447925"/>
                <a:gd name="connsiteY391" fmla="*/ 446246 h 1390650"/>
                <a:gd name="connsiteX392" fmla="*/ 344329 w 2447925"/>
                <a:gd name="connsiteY392" fmla="*/ 429101 h 1390650"/>
                <a:gd name="connsiteX393" fmla="*/ 353854 w 2447925"/>
                <a:gd name="connsiteY393" fmla="*/ 413861 h 1390650"/>
                <a:gd name="connsiteX394" fmla="*/ 366236 w 2447925"/>
                <a:gd name="connsiteY394" fmla="*/ 403384 h 1390650"/>
                <a:gd name="connsiteX395" fmla="*/ 379571 w 2447925"/>
                <a:gd name="connsiteY395" fmla="*/ 397669 h 1390650"/>
                <a:gd name="connsiteX396" fmla="*/ 391954 w 2447925"/>
                <a:gd name="connsiteY396" fmla="*/ 394811 h 1390650"/>
                <a:gd name="connsiteX397" fmla="*/ 401479 w 2447925"/>
                <a:gd name="connsiteY397" fmla="*/ 392906 h 1390650"/>
                <a:gd name="connsiteX398" fmla="*/ 404336 w 2447925"/>
                <a:gd name="connsiteY398" fmla="*/ 390049 h 1390650"/>
                <a:gd name="connsiteX399" fmla="*/ 377666 w 2447925"/>
                <a:gd name="connsiteY399" fmla="*/ 365284 h 1390650"/>
                <a:gd name="connsiteX400" fmla="*/ 352901 w 2447925"/>
                <a:gd name="connsiteY400" fmla="*/ 376714 h 1390650"/>
                <a:gd name="connsiteX401" fmla="*/ 329089 w 2447925"/>
                <a:gd name="connsiteY401" fmla="*/ 397669 h 1390650"/>
                <a:gd name="connsiteX402" fmla="*/ 305276 w 2447925"/>
                <a:gd name="connsiteY402" fmla="*/ 456724 h 1390650"/>
                <a:gd name="connsiteX403" fmla="*/ 333851 w 2447925"/>
                <a:gd name="connsiteY403" fmla="*/ 511969 h 1390650"/>
                <a:gd name="connsiteX404" fmla="*/ 392906 w 2447925"/>
                <a:gd name="connsiteY404" fmla="*/ 535781 h 1390650"/>
                <a:gd name="connsiteX405" fmla="*/ 447199 w 2447925"/>
                <a:gd name="connsiteY405" fmla="*/ 507206 h 1390650"/>
                <a:gd name="connsiteX406" fmla="*/ 466249 w 2447925"/>
                <a:gd name="connsiteY406" fmla="*/ 480536 h 1390650"/>
                <a:gd name="connsiteX407" fmla="*/ 477679 w 2447925"/>
                <a:gd name="connsiteY407" fmla="*/ 455771 h 1390650"/>
                <a:gd name="connsiteX408" fmla="*/ 421481 w 2447925"/>
                <a:gd name="connsiteY408" fmla="*/ 404336 h 1390650"/>
                <a:gd name="connsiteX409" fmla="*/ 374809 w 2447925"/>
                <a:gd name="connsiteY409" fmla="*/ 454819 h 1390650"/>
                <a:gd name="connsiteX410" fmla="*/ 2300764 w 2447925"/>
                <a:gd name="connsiteY410" fmla="*/ 1068229 h 1390650"/>
                <a:gd name="connsiteX411" fmla="*/ 2399824 w 2447925"/>
                <a:gd name="connsiteY411" fmla="*/ 1052036 h 1390650"/>
                <a:gd name="connsiteX412" fmla="*/ 2403634 w 2447925"/>
                <a:gd name="connsiteY412" fmla="*/ 1073944 h 1390650"/>
                <a:gd name="connsiteX413" fmla="*/ 2430304 w 2447925"/>
                <a:gd name="connsiteY413" fmla="*/ 1069181 h 1390650"/>
                <a:gd name="connsiteX414" fmla="*/ 2416969 w 2447925"/>
                <a:gd name="connsiteY414" fmla="*/ 988219 h 1390650"/>
                <a:gd name="connsiteX415" fmla="*/ 2390299 w 2447925"/>
                <a:gd name="connsiteY415" fmla="*/ 992981 h 1390650"/>
                <a:gd name="connsiteX416" fmla="*/ 2394109 w 2447925"/>
                <a:gd name="connsiteY416" fmla="*/ 1014889 h 1390650"/>
                <a:gd name="connsiteX417" fmla="*/ 2295049 w 2447925"/>
                <a:gd name="connsiteY417" fmla="*/ 1031081 h 1390650"/>
                <a:gd name="connsiteX418" fmla="*/ 2291239 w 2447925"/>
                <a:gd name="connsiteY418" fmla="*/ 1009174 h 1390650"/>
                <a:gd name="connsiteX419" fmla="*/ 2264569 w 2447925"/>
                <a:gd name="connsiteY419" fmla="*/ 1013936 h 1390650"/>
                <a:gd name="connsiteX420" fmla="*/ 2277904 w 2447925"/>
                <a:gd name="connsiteY420" fmla="*/ 1095851 h 1390650"/>
                <a:gd name="connsiteX421" fmla="*/ 2304574 w 2447925"/>
                <a:gd name="connsiteY421" fmla="*/ 1091089 h 1390650"/>
                <a:gd name="connsiteX422" fmla="*/ 2300764 w 2447925"/>
                <a:gd name="connsiteY422" fmla="*/ 1068229 h 13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</a:cxnLst>
              <a:rect l="l" t="t" r="r" b="b"/>
              <a:pathLst>
                <a:path w="2447925" h="1390650">
                  <a:moveTo>
                    <a:pt x="1845469" y="364331"/>
                  </a:moveTo>
                  <a:lnTo>
                    <a:pt x="1911191" y="278606"/>
                  </a:lnTo>
                  <a:lnTo>
                    <a:pt x="1893094" y="400526"/>
                  </a:lnTo>
                  <a:lnTo>
                    <a:pt x="1922621" y="423386"/>
                  </a:lnTo>
                  <a:lnTo>
                    <a:pt x="2016919" y="300514"/>
                  </a:lnTo>
                  <a:lnTo>
                    <a:pt x="1988344" y="278606"/>
                  </a:lnTo>
                  <a:lnTo>
                    <a:pt x="1934051" y="349091"/>
                  </a:lnTo>
                  <a:lnTo>
                    <a:pt x="1949291" y="249079"/>
                  </a:lnTo>
                  <a:lnTo>
                    <a:pt x="1911191" y="219551"/>
                  </a:lnTo>
                  <a:lnTo>
                    <a:pt x="1816894" y="342424"/>
                  </a:lnTo>
                  <a:lnTo>
                    <a:pt x="1845469" y="364331"/>
                  </a:lnTo>
                  <a:close/>
                  <a:moveTo>
                    <a:pt x="1975961" y="437674"/>
                  </a:moveTo>
                  <a:lnTo>
                    <a:pt x="1959769" y="422434"/>
                  </a:lnTo>
                  <a:lnTo>
                    <a:pt x="1940719" y="441484"/>
                  </a:lnTo>
                  <a:lnTo>
                    <a:pt x="1999774" y="500539"/>
                  </a:lnTo>
                  <a:lnTo>
                    <a:pt x="2018824" y="481489"/>
                  </a:lnTo>
                  <a:lnTo>
                    <a:pt x="2002631" y="466249"/>
                  </a:lnTo>
                  <a:lnTo>
                    <a:pt x="2073116" y="394811"/>
                  </a:lnTo>
                  <a:lnTo>
                    <a:pt x="2089309" y="410051"/>
                  </a:lnTo>
                  <a:lnTo>
                    <a:pt x="2108359" y="391001"/>
                  </a:lnTo>
                  <a:lnTo>
                    <a:pt x="2049304" y="331946"/>
                  </a:lnTo>
                  <a:lnTo>
                    <a:pt x="2030254" y="350996"/>
                  </a:lnTo>
                  <a:lnTo>
                    <a:pt x="2046446" y="366236"/>
                  </a:lnTo>
                  <a:lnTo>
                    <a:pt x="1975961" y="437674"/>
                  </a:lnTo>
                  <a:close/>
                  <a:moveTo>
                    <a:pt x="2065496" y="577691"/>
                  </a:moveTo>
                  <a:lnTo>
                    <a:pt x="2219801" y="522446"/>
                  </a:lnTo>
                  <a:lnTo>
                    <a:pt x="2195036" y="491966"/>
                  </a:lnTo>
                  <a:lnTo>
                    <a:pt x="2092166" y="531019"/>
                  </a:lnTo>
                  <a:lnTo>
                    <a:pt x="2153126" y="439579"/>
                  </a:lnTo>
                  <a:lnTo>
                    <a:pt x="2128361" y="408146"/>
                  </a:lnTo>
                  <a:lnTo>
                    <a:pt x="2040731" y="546259"/>
                  </a:lnTo>
                  <a:lnTo>
                    <a:pt x="2065496" y="577691"/>
                  </a:lnTo>
                  <a:close/>
                  <a:moveTo>
                    <a:pt x="652939" y="306229"/>
                  </a:moveTo>
                  <a:cubicBezTo>
                    <a:pt x="671989" y="312896"/>
                    <a:pt x="691039" y="310039"/>
                    <a:pt x="711994" y="298609"/>
                  </a:cubicBezTo>
                  <a:cubicBezTo>
                    <a:pt x="731996" y="287179"/>
                    <a:pt x="745331" y="271939"/>
                    <a:pt x="750094" y="252889"/>
                  </a:cubicBezTo>
                  <a:cubicBezTo>
                    <a:pt x="754856" y="233839"/>
                    <a:pt x="751046" y="213836"/>
                    <a:pt x="738664" y="191929"/>
                  </a:cubicBezTo>
                  <a:cubicBezTo>
                    <a:pt x="726281" y="170021"/>
                    <a:pt x="711041" y="155734"/>
                    <a:pt x="692944" y="150019"/>
                  </a:cubicBezTo>
                  <a:cubicBezTo>
                    <a:pt x="673894" y="144304"/>
                    <a:pt x="654844" y="146209"/>
                    <a:pt x="634841" y="157639"/>
                  </a:cubicBezTo>
                  <a:cubicBezTo>
                    <a:pt x="614839" y="169069"/>
                    <a:pt x="601504" y="184309"/>
                    <a:pt x="597694" y="203359"/>
                  </a:cubicBezTo>
                  <a:cubicBezTo>
                    <a:pt x="592931" y="222409"/>
                    <a:pt x="596741" y="242411"/>
                    <a:pt x="609124" y="264319"/>
                  </a:cubicBezTo>
                  <a:cubicBezTo>
                    <a:pt x="618649" y="286226"/>
                    <a:pt x="633889" y="300514"/>
                    <a:pt x="652939" y="306229"/>
                  </a:cubicBezTo>
                  <a:close/>
                  <a:moveTo>
                    <a:pt x="631984" y="205264"/>
                  </a:moveTo>
                  <a:cubicBezTo>
                    <a:pt x="632936" y="199549"/>
                    <a:pt x="634841" y="194786"/>
                    <a:pt x="637699" y="191929"/>
                  </a:cubicBezTo>
                  <a:cubicBezTo>
                    <a:pt x="640556" y="188119"/>
                    <a:pt x="643414" y="185261"/>
                    <a:pt x="648176" y="183356"/>
                  </a:cubicBezTo>
                  <a:cubicBezTo>
                    <a:pt x="651986" y="181451"/>
                    <a:pt x="656749" y="179546"/>
                    <a:pt x="660559" y="179546"/>
                  </a:cubicBezTo>
                  <a:cubicBezTo>
                    <a:pt x="665321" y="179546"/>
                    <a:pt x="670084" y="179546"/>
                    <a:pt x="674846" y="182404"/>
                  </a:cubicBezTo>
                  <a:cubicBezTo>
                    <a:pt x="679609" y="184309"/>
                    <a:pt x="684371" y="188119"/>
                    <a:pt x="689134" y="192881"/>
                  </a:cubicBezTo>
                  <a:cubicBezTo>
                    <a:pt x="693896" y="197644"/>
                    <a:pt x="698659" y="204311"/>
                    <a:pt x="703421" y="211931"/>
                  </a:cubicBezTo>
                  <a:cubicBezTo>
                    <a:pt x="708184" y="220504"/>
                    <a:pt x="711041" y="228124"/>
                    <a:pt x="712946" y="233839"/>
                  </a:cubicBezTo>
                  <a:cubicBezTo>
                    <a:pt x="713899" y="239554"/>
                    <a:pt x="714851" y="246221"/>
                    <a:pt x="713899" y="250984"/>
                  </a:cubicBezTo>
                  <a:cubicBezTo>
                    <a:pt x="712946" y="255746"/>
                    <a:pt x="711041" y="260509"/>
                    <a:pt x="708184" y="264319"/>
                  </a:cubicBezTo>
                  <a:cubicBezTo>
                    <a:pt x="705326" y="268129"/>
                    <a:pt x="701516" y="270986"/>
                    <a:pt x="697706" y="272891"/>
                  </a:cubicBezTo>
                  <a:cubicBezTo>
                    <a:pt x="693896" y="274796"/>
                    <a:pt x="689134" y="276701"/>
                    <a:pt x="685324" y="276701"/>
                  </a:cubicBezTo>
                  <a:cubicBezTo>
                    <a:pt x="680561" y="276701"/>
                    <a:pt x="675799" y="276701"/>
                    <a:pt x="671036" y="273844"/>
                  </a:cubicBezTo>
                  <a:cubicBezTo>
                    <a:pt x="666274" y="271939"/>
                    <a:pt x="661511" y="268129"/>
                    <a:pt x="656749" y="263366"/>
                  </a:cubicBezTo>
                  <a:cubicBezTo>
                    <a:pt x="651986" y="258604"/>
                    <a:pt x="647224" y="251936"/>
                    <a:pt x="642461" y="244316"/>
                  </a:cubicBezTo>
                  <a:cubicBezTo>
                    <a:pt x="637699" y="236696"/>
                    <a:pt x="634841" y="229076"/>
                    <a:pt x="633889" y="222409"/>
                  </a:cubicBezTo>
                  <a:cubicBezTo>
                    <a:pt x="631984" y="216694"/>
                    <a:pt x="631031" y="210026"/>
                    <a:pt x="631984" y="205264"/>
                  </a:cubicBezTo>
                  <a:close/>
                  <a:moveTo>
                    <a:pt x="2406491" y="1143476"/>
                  </a:moveTo>
                  <a:lnTo>
                    <a:pt x="2281714" y="1150144"/>
                  </a:lnTo>
                  <a:lnTo>
                    <a:pt x="2283619" y="1189196"/>
                  </a:lnTo>
                  <a:lnTo>
                    <a:pt x="2408396" y="1182529"/>
                  </a:lnTo>
                  <a:lnTo>
                    <a:pt x="2410301" y="1228249"/>
                  </a:lnTo>
                  <a:lnTo>
                    <a:pt x="2439829" y="1226344"/>
                  </a:lnTo>
                  <a:lnTo>
                    <a:pt x="2433161" y="1095851"/>
                  </a:lnTo>
                  <a:lnTo>
                    <a:pt x="2403634" y="1097756"/>
                  </a:lnTo>
                  <a:lnTo>
                    <a:pt x="2406491" y="1143476"/>
                  </a:lnTo>
                  <a:close/>
                  <a:moveTo>
                    <a:pt x="2159794" y="722471"/>
                  </a:moveTo>
                  <a:lnTo>
                    <a:pt x="2184559" y="707231"/>
                  </a:lnTo>
                  <a:lnTo>
                    <a:pt x="2150269" y="651034"/>
                  </a:lnTo>
                  <a:lnTo>
                    <a:pt x="2183606" y="631031"/>
                  </a:lnTo>
                  <a:lnTo>
                    <a:pt x="2215039" y="683419"/>
                  </a:lnTo>
                  <a:lnTo>
                    <a:pt x="2239804" y="668179"/>
                  </a:lnTo>
                  <a:lnTo>
                    <a:pt x="2208371" y="615791"/>
                  </a:lnTo>
                  <a:lnTo>
                    <a:pt x="2231231" y="601504"/>
                  </a:lnTo>
                  <a:lnTo>
                    <a:pt x="2265521" y="657701"/>
                  </a:lnTo>
                  <a:lnTo>
                    <a:pt x="2290286" y="642461"/>
                  </a:lnTo>
                  <a:lnTo>
                    <a:pt x="2235994" y="552926"/>
                  </a:lnTo>
                  <a:lnTo>
                    <a:pt x="2103596" y="632936"/>
                  </a:lnTo>
                  <a:lnTo>
                    <a:pt x="2159794" y="722471"/>
                  </a:lnTo>
                  <a:close/>
                  <a:moveTo>
                    <a:pt x="2187416" y="780574"/>
                  </a:moveTo>
                  <a:lnTo>
                    <a:pt x="2239804" y="757714"/>
                  </a:lnTo>
                  <a:lnTo>
                    <a:pt x="2245519" y="770096"/>
                  </a:lnTo>
                  <a:lnTo>
                    <a:pt x="2210276" y="832009"/>
                  </a:lnTo>
                  <a:lnTo>
                    <a:pt x="2229326" y="875824"/>
                  </a:lnTo>
                  <a:lnTo>
                    <a:pt x="2269331" y="801529"/>
                  </a:lnTo>
                  <a:cubicBezTo>
                    <a:pt x="2276951" y="808196"/>
                    <a:pt x="2285524" y="812006"/>
                    <a:pt x="2294096" y="813911"/>
                  </a:cubicBezTo>
                  <a:cubicBezTo>
                    <a:pt x="2302669" y="815816"/>
                    <a:pt x="2313146" y="814864"/>
                    <a:pt x="2323624" y="810101"/>
                  </a:cubicBezTo>
                  <a:cubicBezTo>
                    <a:pt x="2331244" y="806291"/>
                    <a:pt x="2336959" y="802481"/>
                    <a:pt x="2340769" y="797719"/>
                  </a:cubicBezTo>
                  <a:cubicBezTo>
                    <a:pt x="2344579" y="792956"/>
                    <a:pt x="2346484" y="786289"/>
                    <a:pt x="2347436" y="780574"/>
                  </a:cubicBezTo>
                  <a:cubicBezTo>
                    <a:pt x="2348389" y="773906"/>
                    <a:pt x="2348389" y="768191"/>
                    <a:pt x="2346484" y="761524"/>
                  </a:cubicBezTo>
                  <a:cubicBezTo>
                    <a:pt x="2344579" y="754856"/>
                    <a:pt x="2342674" y="748189"/>
                    <a:pt x="2338864" y="740569"/>
                  </a:cubicBezTo>
                  <a:lnTo>
                    <a:pt x="2314099" y="683419"/>
                  </a:lnTo>
                  <a:lnTo>
                    <a:pt x="2172176" y="745331"/>
                  </a:lnTo>
                  <a:lnTo>
                    <a:pt x="2187416" y="780574"/>
                  </a:lnTo>
                  <a:close/>
                  <a:moveTo>
                    <a:pt x="2303621" y="730091"/>
                  </a:moveTo>
                  <a:lnTo>
                    <a:pt x="2308384" y="742474"/>
                  </a:lnTo>
                  <a:cubicBezTo>
                    <a:pt x="2310289" y="746284"/>
                    <a:pt x="2311241" y="750094"/>
                    <a:pt x="2312194" y="752951"/>
                  </a:cubicBezTo>
                  <a:cubicBezTo>
                    <a:pt x="2313146" y="755809"/>
                    <a:pt x="2313146" y="758666"/>
                    <a:pt x="2313146" y="761524"/>
                  </a:cubicBezTo>
                  <a:cubicBezTo>
                    <a:pt x="2313146" y="765334"/>
                    <a:pt x="2312194" y="768191"/>
                    <a:pt x="2310289" y="771049"/>
                  </a:cubicBezTo>
                  <a:cubicBezTo>
                    <a:pt x="2308384" y="773906"/>
                    <a:pt x="2305526" y="775811"/>
                    <a:pt x="2301716" y="776764"/>
                  </a:cubicBezTo>
                  <a:cubicBezTo>
                    <a:pt x="2297906" y="778669"/>
                    <a:pt x="2294096" y="779621"/>
                    <a:pt x="2291239" y="779621"/>
                  </a:cubicBezTo>
                  <a:cubicBezTo>
                    <a:pt x="2288381" y="779621"/>
                    <a:pt x="2285524" y="778669"/>
                    <a:pt x="2282666" y="777716"/>
                  </a:cubicBezTo>
                  <a:cubicBezTo>
                    <a:pt x="2279809" y="775811"/>
                    <a:pt x="2276951" y="773906"/>
                    <a:pt x="2275046" y="770096"/>
                  </a:cubicBezTo>
                  <a:cubicBezTo>
                    <a:pt x="2273141" y="767239"/>
                    <a:pt x="2271236" y="762476"/>
                    <a:pt x="2268379" y="757714"/>
                  </a:cubicBezTo>
                  <a:lnTo>
                    <a:pt x="2263616" y="747236"/>
                  </a:lnTo>
                  <a:lnTo>
                    <a:pt x="2303621" y="730091"/>
                  </a:lnTo>
                  <a:close/>
                  <a:moveTo>
                    <a:pt x="150019" y="713899"/>
                  </a:moveTo>
                  <a:lnTo>
                    <a:pt x="240506" y="758666"/>
                  </a:lnTo>
                  <a:lnTo>
                    <a:pt x="230981" y="778669"/>
                  </a:lnTo>
                  <a:lnTo>
                    <a:pt x="254794" y="791051"/>
                  </a:lnTo>
                  <a:lnTo>
                    <a:pt x="291941" y="716756"/>
                  </a:lnTo>
                  <a:lnTo>
                    <a:pt x="268129" y="704374"/>
                  </a:lnTo>
                  <a:lnTo>
                    <a:pt x="258604" y="724376"/>
                  </a:lnTo>
                  <a:lnTo>
                    <a:pt x="168116" y="679609"/>
                  </a:lnTo>
                  <a:lnTo>
                    <a:pt x="177641" y="659606"/>
                  </a:lnTo>
                  <a:lnTo>
                    <a:pt x="153829" y="647224"/>
                  </a:lnTo>
                  <a:lnTo>
                    <a:pt x="116681" y="721519"/>
                  </a:lnTo>
                  <a:lnTo>
                    <a:pt x="140494" y="733901"/>
                  </a:lnTo>
                  <a:lnTo>
                    <a:pt x="150019" y="713899"/>
                  </a:lnTo>
                  <a:close/>
                  <a:moveTo>
                    <a:pt x="112871" y="803434"/>
                  </a:moveTo>
                  <a:lnTo>
                    <a:pt x="170974" y="825341"/>
                  </a:lnTo>
                  <a:cubicBezTo>
                    <a:pt x="175736" y="827246"/>
                    <a:pt x="180499" y="829151"/>
                    <a:pt x="185261" y="831056"/>
                  </a:cubicBezTo>
                  <a:cubicBezTo>
                    <a:pt x="189071" y="832961"/>
                    <a:pt x="192881" y="834866"/>
                    <a:pt x="195739" y="837724"/>
                  </a:cubicBezTo>
                  <a:cubicBezTo>
                    <a:pt x="198596" y="840581"/>
                    <a:pt x="200501" y="843439"/>
                    <a:pt x="200501" y="848201"/>
                  </a:cubicBezTo>
                  <a:cubicBezTo>
                    <a:pt x="201454" y="852011"/>
                    <a:pt x="200501" y="857726"/>
                    <a:pt x="197644" y="864394"/>
                  </a:cubicBezTo>
                  <a:cubicBezTo>
                    <a:pt x="195739" y="869156"/>
                    <a:pt x="193834" y="872966"/>
                    <a:pt x="191929" y="875824"/>
                  </a:cubicBezTo>
                  <a:cubicBezTo>
                    <a:pt x="190024" y="878681"/>
                    <a:pt x="187166" y="881539"/>
                    <a:pt x="185261" y="883444"/>
                  </a:cubicBezTo>
                  <a:lnTo>
                    <a:pt x="184309" y="886301"/>
                  </a:lnTo>
                  <a:lnTo>
                    <a:pt x="213836" y="897731"/>
                  </a:lnTo>
                  <a:cubicBezTo>
                    <a:pt x="216694" y="893921"/>
                    <a:pt x="218599" y="889159"/>
                    <a:pt x="221456" y="883444"/>
                  </a:cubicBezTo>
                  <a:cubicBezTo>
                    <a:pt x="224314" y="877729"/>
                    <a:pt x="226219" y="872014"/>
                    <a:pt x="229076" y="865346"/>
                  </a:cubicBezTo>
                  <a:cubicBezTo>
                    <a:pt x="231934" y="856774"/>
                    <a:pt x="233839" y="849154"/>
                    <a:pt x="234791" y="841534"/>
                  </a:cubicBezTo>
                  <a:cubicBezTo>
                    <a:pt x="234791" y="833914"/>
                    <a:pt x="233839" y="827246"/>
                    <a:pt x="231934" y="820579"/>
                  </a:cubicBezTo>
                  <a:cubicBezTo>
                    <a:pt x="230029" y="814864"/>
                    <a:pt x="226219" y="810101"/>
                    <a:pt x="221456" y="805339"/>
                  </a:cubicBezTo>
                  <a:cubicBezTo>
                    <a:pt x="216694" y="801529"/>
                    <a:pt x="210979" y="797719"/>
                    <a:pt x="205264" y="795814"/>
                  </a:cubicBezTo>
                  <a:lnTo>
                    <a:pt x="103346" y="756761"/>
                  </a:lnTo>
                  <a:lnTo>
                    <a:pt x="76676" y="826294"/>
                  </a:lnTo>
                  <a:lnTo>
                    <a:pt x="103346" y="835819"/>
                  </a:lnTo>
                  <a:lnTo>
                    <a:pt x="112871" y="803434"/>
                  </a:lnTo>
                  <a:close/>
                  <a:moveTo>
                    <a:pt x="59531" y="1322546"/>
                  </a:moveTo>
                  <a:lnTo>
                    <a:pt x="163354" y="1256824"/>
                  </a:lnTo>
                  <a:lnTo>
                    <a:pt x="161449" y="1219676"/>
                  </a:lnTo>
                  <a:lnTo>
                    <a:pt x="7144" y="1228249"/>
                  </a:lnTo>
                  <a:lnTo>
                    <a:pt x="9049" y="1263491"/>
                  </a:lnTo>
                  <a:lnTo>
                    <a:pt x="97631" y="1258729"/>
                  </a:lnTo>
                  <a:lnTo>
                    <a:pt x="11906" y="1313021"/>
                  </a:lnTo>
                  <a:lnTo>
                    <a:pt x="14764" y="1360646"/>
                  </a:lnTo>
                  <a:lnTo>
                    <a:pt x="169069" y="1352074"/>
                  </a:lnTo>
                  <a:lnTo>
                    <a:pt x="167164" y="1316831"/>
                  </a:lnTo>
                  <a:lnTo>
                    <a:pt x="59531" y="1322546"/>
                  </a:lnTo>
                  <a:close/>
                  <a:moveTo>
                    <a:pt x="583406" y="378619"/>
                  </a:moveTo>
                  <a:lnTo>
                    <a:pt x="543401" y="325279"/>
                  </a:lnTo>
                  <a:lnTo>
                    <a:pt x="591026" y="289084"/>
                  </a:lnTo>
                  <a:lnTo>
                    <a:pt x="572929" y="265271"/>
                  </a:lnTo>
                  <a:lnTo>
                    <a:pt x="525304" y="301466"/>
                  </a:lnTo>
                  <a:lnTo>
                    <a:pt x="508159" y="277654"/>
                  </a:lnTo>
                  <a:lnTo>
                    <a:pt x="560546" y="238601"/>
                  </a:lnTo>
                  <a:lnTo>
                    <a:pt x="542449" y="214789"/>
                  </a:lnTo>
                  <a:lnTo>
                    <a:pt x="459581" y="276701"/>
                  </a:lnTo>
                  <a:lnTo>
                    <a:pt x="551974" y="400526"/>
                  </a:lnTo>
                  <a:lnTo>
                    <a:pt x="583406" y="378619"/>
                  </a:lnTo>
                  <a:close/>
                  <a:moveTo>
                    <a:pt x="11906" y="1138714"/>
                  </a:moveTo>
                  <a:lnTo>
                    <a:pt x="161449" y="1204436"/>
                  </a:lnTo>
                  <a:lnTo>
                    <a:pt x="165259" y="1165384"/>
                  </a:lnTo>
                  <a:lnTo>
                    <a:pt x="134779" y="1153001"/>
                  </a:lnTo>
                  <a:lnTo>
                    <a:pt x="138589" y="1104424"/>
                  </a:lnTo>
                  <a:lnTo>
                    <a:pt x="170974" y="1097756"/>
                  </a:lnTo>
                  <a:lnTo>
                    <a:pt x="174784" y="1057751"/>
                  </a:lnTo>
                  <a:lnTo>
                    <a:pt x="15716" y="1096804"/>
                  </a:lnTo>
                  <a:lnTo>
                    <a:pt x="11906" y="1138714"/>
                  </a:lnTo>
                  <a:close/>
                  <a:moveTo>
                    <a:pt x="109061" y="1110139"/>
                  </a:moveTo>
                  <a:lnTo>
                    <a:pt x="106204" y="1141571"/>
                  </a:lnTo>
                  <a:lnTo>
                    <a:pt x="56674" y="1121569"/>
                  </a:lnTo>
                  <a:lnTo>
                    <a:pt x="109061" y="1110139"/>
                  </a:lnTo>
                  <a:close/>
                  <a:moveTo>
                    <a:pt x="80486" y="982504"/>
                  </a:moveTo>
                  <a:lnTo>
                    <a:pt x="199549" y="949166"/>
                  </a:lnTo>
                  <a:lnTo>
                    <a:pt x="208121" y="912971"/>
                  </a:lnTo>
                  <a:lnTo>
                    <a:pt x="57626" y="876776"/>
                  </a:lnTo>
                  <a:lnTo>
                    <a:pt x="49054" y="911066"/>
                  </a:lnTo>
                  <a:lnTo>
                    <a:pt x="135731" y="931069"/>
                  </a:lnTo>
                  <a:lnTo>
                    <a:pt x="38576" y="958691"/>
                  </a:lnTo>
                  <a:lnTo>
                    <a:pt x="27146" y="1005364"/>
                  </a:lnTo>
                  <a:lnTo>
                    <a:pt x="177641" y="1041559"/>
                  </a:lnTo>
                  <a:lnTo>
                    <a:pt x="186214" y="1007269"/>
                  </a:lnTo>
                  <a:lnTo>
                    <a:pt x="80486" y="982504"/>
                  </a:lnTo>
                  <a:close/>
                  <a:moveTo>
                    <a:pt x="1383506" y="117634"/>
                  </a:moveTo>
                  <a:lnTo>
                    <a:pt x="1396841" y="119539"/>
                  </a:lnTo>
                  <a:lnTo>
                    <a:pt x="1430179" y="182404"/>
                  </a:lnTo>
                  <a:lnTo>
                    <a:pt x="1476851" y="190024"/>
                  </a:lnTo>
                  <a:lnTo>
                    <a:pt x="1435894" y="116681"/>
                  </a:lnTo>
                  <a:cubicBezTo>
                    <a:pt x="1445419" y="113824"/>
                    <a:pt x="1453039" y="109061"/>
                    <a:pt x="1459706" y="102394"/>
                  </a:cubicBezTo>
                  <a:cubicBezTo>
                    <a:pt x="1466374" y="95726"/>
                    <a:pt x="1470184" y="87154"/>
                    <a:pt x="1472089" y="74771"/>
                  </a:cubicBezTo>
                  <a:cubicBezTo>
                    <a:pt x="1473041" y="66199"/>
                    <a:pt x="1473041" y="59531"/>
                    <a:pt x="1470184" y="53816"/>
                  </a:cubicBezTo>
                  <a:cubicBezTo>
                    <a:pt x="1468279" y="48101"/>
                    <a:pt x="1464469" y="42386"/>
                    <a:pt x="1459706" y="38576"/>
                  </a:cubicBezTo>
                  <a:cubicBezTo>
                    <a:pt x="1454944" y="34766"/>
                    <a:pt x="1449229" y="30956"/>
                    <a:pt x="1443514" y="29051"/>
                  </a:cubicBezTo>
                  <a:cubicBezTo>
                    <a:pt x="1437799" y="27146"/>
                    <a:pt x="1430179" y="25241"/>
                    <a:pt x="1421606" y="24289"/>
                  </a:cubicBezTo>
                  <a:lnTo>
                    <a:pt x="1360646" y="13811"/>
                  </a:lnTo>
                  <a:lnTo>
                    <a:pt x="1335881" y="166211"/>
                  </a:lnTo>
                  <a:lnTo>
                    <a:pt x="1373981" y="172879"/>
                  </a:lnTo>
                  <a:lnTo>
                    <a:pt x="1383506" y="117634"/>
                  </a:lnTo>
                  <a:close/>
                  <a:moveTo>
                    <a:pt x="1394936" y="49054"/>
                  </a:moveTo>
                  <a:lnTo>
                    <a:pt x="1407319" y="50959"/>
                  </a:lnTo>
                  <a:cubicBezTo>
                    <a:pt x="1412081" y="51911"/>
                    <a:pt x="1414939" y="52864"/>
                    <a:pt x="1417796" y="52864"/>
                  </a:cubicBezTo>
                  <a:cubicBezTo>
                    <a:pt x="1420654" y="53816"/>
                    <a:pt x="1423511" y="54769"/>
                    <a:pt x="1425416" y="55721"/>
                  </a:cubicBezTo>
                  <a:cubicBezTo>
                    <a:pt x="1428274" y="57626"/>
                    <a:pt x="1431131" y="60484"/>
                    <a:pt x="1432084" y="63341"/>
                  </a:cubicBezTo>
                  <a:cubicBezTo>
                    <a:pt x="1433036" y="66199"/>
                    <a:pt x="1433036" y="70009"/>
                    <a:pt x="1433036" y="73819"/>
                  </a:cubicBezTo>
                  <a:cubicBezTo>
                    <a:pt x="1432084" y="78581"/>
                    <a:pt x="1431131" y="81439"/>
                    <a:pt x="1429226" y="84296"/>
                  </a:cubicBezTo>
                  <a:cubicBezTo>
                    <a:pt x="1427321" y="87154"/>
                    <a:pt x="1425416" y="89059"/>
                    <a:pt x="1422559" y="90011"/>
                  </a:cubicBezTo>
                  <a:cubicBezTo>
                    <a:pt x="1419701" y="91916"/>
                    <a:pt x="1415891" y="92869"/>
                    <a:pt x="1412081" y="92869"/>
                  </a:cubicBezTo>
                  <a:cubicBezTo>
                    <a:pt x="1408271" y="92869"/>
                    <a:pt x="1403509" y="92869"/>
                    <a:pt x="1398746" y="91916"/>
                  </a:cubicBezTo>
                  <a:lnTo>
                    <a:pt x="1387316" y="90011"/>
                  </a:lnTo>
                  <a:lnTo>
                    <a:pt x="1394936" y="49054"/>
                  </a:lnTo>
                  <a:close/>
                  <a:moveTo>
                    <a:pt x="1045369" y="176689"/>
                  </a:moveTo>
                  <a:lnTo>
                    <a:pt x="1038701" y="148114"/>
                  </a:lnTo>
                  <a:lnTo>
                    <a:pt x="973931" y="162401"/>
                  </a:lnTo>
                  <a:lnTo>
                    <a:pt x="965359" y="124301"/>
                  </a:lnTo>
                  <a:lnTo>
                    <a:pt x="1024414" y="110966"/>
                  </a:lnTo>
                  <a:lnTo>
                    <a:pt x="1017746" y="82391"/>
                  </a:lnTo>
                  <a:lnTo>
                    <a:pt x="958691" y="95726"/>
                  </a:lnTo>
                  <a:lnTo>
                    <a:pt x="952976" y="69056"/>
                  </a:lnTo>
                  <a:lnTo>
                    <a:pt x="1017746" y="54769"/>
                  </a:lnTo>
                  <a:lnTo>
                    <a:pt x="1011079" y="26194"/>
                  </a:lnTo>
                  <a:lnTo>
                    <a:pt x="909161" y="49054"/>
                  </a:lnTo>
                  <a:lnTo>
                    <a:pt x="942499" y="200501"/>
                  </a:lnTo>
                  <a:lnTo>
                    <a:pt x="1045369" y="176689"/>
                  </a:lnTo>
                  <a:close/>
                  <a:moveTo>
                    <a:pt x="323374" y="662464"/>
                  </a:moveTo>
                  <a:lnTo>
                    <a:pt x="233839" y="602456"/>
                  </a:lnTo>
                  <a:lnTo>
                    <a:pt x="356711" y="612934"/>
                  </a:lnTo>
                  <a:lnTo>
                    <a:pt x="377666" y="581501"/>
                  </a:lnTo>
                  <a:lnTo>
                    <a:pt x="249079" y="495776"/>
                  </a:lnTo>
                  <a:lnTo>
                    <a:pt x="229076" y="525304"/>
                  </a:lnTo>
                  <a:lnTo>
                    <a:pt x="302419" y="574834"/>
                  </a:lnTo>
                  <a:lnTo>
                    <a:pt x="201454" y="567214"/>
                  </a:lnTo>
                  <a:lnTo>
                    <a:pt x="174784" y="607219"/>
                  </a:lnTo>
                  <a:lnTo>
                    <a:pt x="303371" y="692944"/>
                  </a:lnTo>
                  <a:lnTo>
                    <a:pt x="323374" y="662464"/>
                  </a:lnTo>
                  <a:close/>
                  <a:moveTo>
                    <a:pt x="887254" y="217646"/>
                  </a:moveTo>
                  <a:lnTo>
                    <a:pt x="932021" y="201454"/>
                  </a:lnTo>
                  <a:lnTo>
                    <a:pt x="860584" y="157639"/>
                  </a:lnTo>
                  <a:cubicBezTo>
                    <a:pt x="867251" y="150019"/>
                    <a:pt x="872014" y="142399"/>
                    <a:pt x="874871" y="133826"/>
                  </a:cubicBezTo>
                  <a:cubicBezTo>
                    <a:pt x="877729" y="125254"/>
                    <a:pt x="876776" y="114776"/>
                    <a:pt x="872014" y="104299"/>
                  </a:cubicBezTo>
                  <a:cubicBezTo>
                    <a:pt x="869156" y="96679"/>
                    <a:pt x="865346" y="90964"/>
                    <a:pt x="860584" y="86201"/>
                  </a:cubicBezTo>
                  <a:cubicBezTo>
                    <a:pt x="855821" y="82391"/>
                    <a:pt x="850106" y="79534"/>
                    <a:pt x="843439" y="78581"/>
                  </a:cubicBezTo>
                  <a:cubicBezTo>
                    <a:pt x="836771" y="77629"/>
                    <a:pt x="831056" y="77629"/>
                    <a:pt x="824389" y="78581"/>
                  </a:cubicBezTo>
                  <a:cubicBezTo>
                    <a:pt x="817721" y="79534"/>
                    <a:pt x="811054" y="81439"/>
                    <a:pt x="802481" y="85249"/>
                  </a:cubicBezTo>
                  <a:lnTo>
                    <a:pt x="744379" y="107156"/>
                  </a:lnTo>
                  <a:lnTo>
                    <a:pt x="798671" y="251936"/>
                  </a:lnTo>
                  <a:lnTo>
                    <a:pt x="834866" y="238601"/>
                  </a:lnTo>
                  <a:lnTo>
                    <a:pt x="814864" y="185261"/>
                  </a:lnTo>
                  <a:lnTo>
                    <a:pt x="828199" y="180499"/>
                  </a:lnTo>
                  <a:lnTo>
                    <a:pt x="887254" y="217646"/>
                  </a:lnTo>
                  <a:close/>
                  <a:moveTo>
                    <a:pt x="804386" y="157639"/>
                  </a:moveTo>
                  <a:lnTo>
                    <a:pt x="790099" y="118586"/>
                  </a:lnTo>
                  <a:lnTo>
                    <a:pt x="802481" y="113824"/>
                  </a:lnTo>
                  <a:cubicBezTo>
                    <a:pt x="806291" y="111919"/>
                    <a:pt x="810101" y="110966"/>
                    <a:pt x="812959" y="110014"/>
                  </a:cubicBezTo>
                  <a:cubicBezTo>
                    <a:pt x="815816" y="109061"/>
                    <a:pt x="818674" y="109061"/>
                    <a:pt x="821531" y="109061"/>
                  </a:cubicBezTo>
                  <a:cubicBezTo>
                    <a:pt x="825341" y="109061"/>
                    <a:pt x="828199" y="110014"/>
                    <a:pt x="831056" y="112871"/>
                  </a:cubicBezTo>
                  <a:cubicBezTo>
                    <a:pt x="833914" y="114776"/>
                    <a:pt x="834866" y="117634"/>
                    <a:pt x="836771" y="121444"/>
                  </a:cubicBezTo>
                  <a:cubicBezTo>
                    <a:pt x="838676" y="125254"/>
                    <a:pt x="838676" y="129064"/>
                    <a:pt x="838676" y="131921"/>
                  </a:cubicBezTo>
                  <a:cubicBezTo>
                    <a:pt x="838676" y="134779"/>
                    <a:pt x="837724" y="137636"/>
                    <a:pt x="835819" y="140494"/>
                  </a:cubicBezTo>
                  <a:cubicBezTo>
                    <a:pt x="833914" y="143351"/>
                    <a:pt x="832009" y="146209"/>
                    <a:pt x="828199" y="148114"/>
                  </a:cubicBezTo>
                  <a:cubicBezTo>
                    <a:pt x="825341" y="150019"/>
                    <a:pt x="820579" y="151924"/>
                    <a:pt x="815816" y="153829"/>
                  </a:cubicBezTo>
                  <a:lnTo>
                    <a:pt x="804386" y="157639"/>
                  </a:lnTo>
                  <a:close/>
                  <a:moveTo>
                    <a:pt x="1324451" y="10954"/>
                  </a:moveTo>
                  <a:lnTo>
                    <a:pt x="1193959" y="7144"/>
                  </a:lnTo>
                  <a:lnTo>
                    <a:pt x="1193006" y="36671"/>
                  </a:lnTo>
                  <a:lnTo>
                    <a:pt x="1238726" y="37624"/>
                  </a:lnTo>
                  <a:lnTo>
                    <a:pt x="1234916" y="162401"/>
                  </a:lnTo>
                  <a:lnTo>
                    <a:pt x="1273969" y="163354"/>
                  </a:lnTo>
                  <a:lnTo>
                    <a:pt x="1277779" y="38576"/>
                  </a:lnTo>
                  <a:lnTo>
                    <a:pt x="1323499" y="39529"/>
                  </a:lnTo>
                  <a:lnTo>
                    <a:pt x="1324451" y="10954"/>
                  </a:lnTo>
                  <a:close/>
                  <a:moveTo>
                    <a:pt x="1783556" y="308134"/>
                  </a:moveTo>
                  <a:cubicBezTo>
                    <a:pt x="1797844" y="304324"/>
                    <a:pt x="1810226" y="293846"/>
                    <a:pt x="1818799" y="277654"/>
                  </a:cubicBezTo>
                  <a:lnTo>
                    <a:pt x="1866424" y="190976"/>
                  </a:lnTo>
                  <a:lnTo>
                    <a:pt x="1832134" y="171926"/>
                  </a:lnTo>
                  <a:lnTo>
                    <a:pt x="1785461" y="256699"/>
                  </a:lnTo>
                  <a:cubicBezTo>
                    <a:pt x="1779746" y="266224"/>
                    <a:pt x="1774031" y="272891"/>
                    <a:pt x="1768316" y="274796"/>
                  </a:cubicBezTo>
                  <a:cubicBezTo>
                    <a:pt x="1762601" y="277654"/>
                    <a:pt x="1754981" y="276701"/>
                    <a:pt x="1747361" y="271939"/>
                  </a:cubicBezTo>
                  <a:cubicBezTo>
                    <a:pt x="1739741" y="267176"/>
                    <a:pt x="1734979" y="262414"/>
                    <a:pt x="1734026" y="255746"/>
                  </a:cubicBezTo>
                  <a:cubicBezTo>
                    <a:pt x="1733074" y="249079"/>
                    <a:pt x="1734979" y="241459"/>
                    <a:pt x="1740694" y="231934"/>
                  </a:cubicBezTo>
                  <a:lnTo>
                    <a:pt x="1787366" y="147161"/>
                  </a:lnTo>
                  <a:lnTo>
                    <a:pt x="1753076" y="128111"/>
                  </a:lnTo>
                  <a:lnTo>
                    <a:pt x="1705451" y="214789"/>
                  </a:lnTo>
                  <a:cubicBezTo>
                    <a:pt x="1695926" y="231934"/>
                    <a:pt x="1694021" y="247174"/>
                    <a:pt x="1698784" y="261461"/>
                  </a:cubicBezTo>
                  <a:cubicBezTo>
                    <a:pt x="1703546" y="275749"/>
                    <a:pt x="1714976" y="288131"/>
                    <a:pt x="1733074" y="297656"/>
                  </a:cubicBezTo>
                  <a:cubicBezTo>
                    <a:pt x="1753076" y="308134"/>
                    <a:pt x="1769269" y="310991"/>
                    <a:pt x="1783556" y="308134"/>
                  </a:cubicBezTo>
                  <a:close/>
                  <a:moveTo>
                    <a:pt x="1572101" y="117634"/>
                  </a:moveTo>
                  <a:lnTo>
                    <a:pt x="1559719" y="55721"/>
                  </a:lnTo>
                  <a:lnTo>
                    <a:pt x="1517809" y="42386"/>
                  </a:lnTo>
                  <a:lnTo>
                    <a:pt x="1542574" y="146209"/>
                  </a:lnTo>
                  <a:lnTo>
                    <a:pt x="1523524" y="206216"/>
                  </a:lnTo>
                  <a:lnTo>
                    <a:pt x="1560671" y="217646"/>
                  </a:lnTo>
                  <a:lnTo>
                    <a:pt x="1579721" y="155734"/>
                  </a:lnTo>
                  <a:lnTo>
                    <a:pt x="1657826" y="85249"/>
                  </a:lnTo>
                  <a:lnTo>
                    <a:pt x="1616869" y="72866"/>
                  </a:lnTo>
                  <a:lnTo>
                    <a:pt x="1572101" y="117634"/>
                  </a:lnTo>
                  <a:close/>
                  <a:moveTo>
                    <a:pt x="2440781" y="1244441"/>
                  </a:moveTo>
                  <a:lnTo>
                    <a:pt x="2344579" y="1292066"/>
                  </a:lnTo>
                  <a:lnTo>
                    <a:pt x="2281714" y="1287304"/>
                  </a:lnTo>
                  <a:lnTo>
                    <a:pt x="2278856" y="1326356"/>
                  </a:lnTo>
                  <a:lnTo>
                    <a:pt x="2343626" y="1331119"/>
                  </a:lnTo>
                  <a:lnTo>
                    <a:pt x="2429351" y="1391126"/>
                  </a:lnTo>
                  <a:lnTo>
                    <a:pt x="2432209" y="1348264"/>
                  </a:lnTo>
                  <a:lnTo>
                    <a:pt x="2378869" y="1314926"/>
                  </a:lnTo>
                  <a:lnTo>
                    <a:pt x="2436019" y="1289209"/>
                  </a:lnTo>
                  <a:lnTo>
                    <a:pt x="2440781" y="1244441"/>
                  </a:lnTo>
                  <a:close/>
                  <a:moveTo>
                    <a:pt x="2308384" y="985361"/>
                  </a:moveTo>
                  <a:cubicBezTo>
                    <a:pt x="2318861" y="982504"/>
                    <a:pt x="2326481" y="977741"/>
                    <a:pt x="2331244" y="971074"/>
                  </a:cubicBezTo>
                  <a:cubicBezTo>
                    <a:pt x="2336006" y="964406"/>
                    <a:pt x="2338864" y="954881"/>
                    <a:pt x="2339816" y="943451"/>
                  </a:cubicBezTo>
                  <a:cubicBezTo>
                    <a:pt x="2339816" y="937736"/>
                    <a:pt x="2339816" y="932021"/>
                    <a:pt x="2339816" y="927259"/>
                  </a:cubicBezTo>
                  <a:cubicBezTo>
                    <a:pt x="2339816" y="922496"/>
                    <a:pt x="2339816" y="916781"/>
                    <a:pt x="2338864" y="912019"/>
                  </a:cubicBezTo>
                  <a:cubicBezTo>
                    <a:pt x="2338864" y="903446"/>
                    <a:pt x="2338864" y="897731"/>
                    <a:pt x="2340769" y="894874"/>
                  </a:cubicBezTo>
                  <a:cubicBezTo>
                    <a:pt x="2342674" y="891064"/>
                    <a:pt x="2344579" y="889159"/>
                    <a:pt x="2348389" y="888206"/>
                  </a:cubicBezTo>
                  <a:cubicBezTo>
                    <a:pt x="2351246" y="887254"/>
                    <a:pt x="2353151" y="887254"/>
                    <a:pt x="2356009" y="889159"/>
                  </a:cubicBezTo>
                  <a:cubicBezTo>
                    <a:pt x="2358866" y="890111"/>
                    <a:pt x="2360771" y="892016"/>
                    <a:pt x="2362676" y="893921"/>
                  </a:cubicBezTo>
                  <a:cubicBezTo>
                    <a:pt x="2364581" y="896779"/>
                    <a:pt x="2366486" y="898684"/>
                    <a:pt x="2367439" y="901541"/>
                  </a:cubicBezTo>
                  <a:cubicBezTo>
                    <a:pt x="2368391" y="904399"/>
                    <a:pt x="2369344" y="907256"/>
                    <a:pt x="2370296" y="910114"/>
                  </a:cubicBezTo>
                  <a:cubicBezTo>
                    <a:pt x="2372201" y="918686"/>
                    <a:pt x="2373154" y="927259"/>
                    <a:pt x="2372201" y="935831"/>
                  </a:cubicBezTo>
                  <a:cubicBezTo>
                    <a:pt x="2371249" y="944404"/>
                    <a:pt x="2369344" y="952976"/>
                    <a:pt x="2365534" y="959644"/>
                  </a:cubicBezTo>
                  <a:lnTo>
                    <a:pt x="2366486" y="962501"/>
                  </a:lnTo>
                  <a:lnTo>
                    <a:pt x="2400776" y="952976"/>
                  </a:lnTo>
                  <a:cubicBezTo>
                    <a:pt x="2401729" y="945356"/>
                    <a:pt x="2401729" y="936784"/>
                    <a:pt x="2401729" y="927259"/>
                  </a:cubicBezTo>
                  <a:cubicBezTo>
                    <a:pt x="2400776" y="917734"/>
                    <a:pt x="2399824" y="909161"/>
                    <a:pt x="2396966" y="899636"/>
                  </a:cubicBezTo>
                  <a:cubicBezTo>
                    <a:pt x="2392204" y="881539"/>
                    <a:pt x="2383631" y="868204"/>
                    <a:pt x="2371249" y="858679"/>
                  </a:cubicBezTo>
                  <a:cubicBezTo>
                    <a:pt x="2358866" y="849154"/>
                    <a:pt x="2346484" y="846296"/>
                    <a:pt x="2332196" y="850106"/>
                  </a:cubicBezTo>
                  <a:cubicBezTo>
                    <a:pt x="2321719" y="852964"/>
                    <a:pt x="2314099" y="857726"/>
                    <a:pt x="2308384" y="864394"/>
                  </a:cubicBezTo>
                  <a:cubicBezTo>
                    <a:pt x="2302669" y="871061"/>
                    <a:pt x="2299811" y="881539"/>
                    <a:pt x="2298859" y="893921"/>
                  </a:cubicBezTo>
                  <a:cubicBezTo>
                    <a:pt x="2298859" y="899636"/>
                    <a:pt x="2298859" y="905351"/>
                    <a:pt x="2298859" y="911066"/>
                  </a:cubicBezTo>
                  <a:cubicBezTo>
                    <a:pt x="2298859" y="916781"/>
                    <a:pt x="2299811" y="922496"/>
                    <a:pt x="2299811" y="928211"/>
                  </a:cubicBezTo>
                  <a:cubicBezTo>
                    <a:pt x="2299811" y="932974"/>
                    <a:pt x="2298859" y="936784"/>
                    <a:pt x="2297906" y="940594"/>
                  </a:cubicBezTo>
                  <a:cubicBezTo>
                    <a:pt x="2296001" y="944404"/>
                    <a:pt x="2294096" y="946309"/>
                    <a:pt x="2290286" y="947261"/>
                  </a:cubicBezTo>
                  <a:cubicBezTo>
                    <a:pt x="2286476" y="948214"/>
                    <a:pt x="2283619" y="948214"/>
                    <a:pt x="2281714" y="947261"/>
                  </a:cubicBezTo>
                  <a:cubicBezTo>
                    <a:pt x="2278856" y="946309"/>
                    <a:pt x="2276951" y="944404"/>
                    <a:pt x="2275046" y="941546"/>
                  </a:cubicBezTo>
                  <a:cubicBezTo>
                    <a:pt x="2273141" y="939641"/>
                    <a:pt x="2272189" y="936784"/>
                    <a:pt x="2270284" y="933926"/>
                  </a:cubicBezTo>
                  <a:cubicBezTo>
                    <a:pt x="2268379" y="930116"/>
                    <a:pt x="2267426" y="928211"/>
                    <a:pt x="2267426" y="925354"/>
                  </a:cubicBezTo>
                  <a:cubicBezTo>
                    <a:pt x="2264569" y="916781"/>
                    <a:pt x="2264569" y="907256"/>
                    <a:pt x="2265521" y="897731"/>
                  </a:cubicBezTo>
                  <a:cubicBezTo>
                    <a:pt x="2266474" y="888206"/>
                    <a:pt x="2269331" y="877729"/>
                    <a:pt x="2273141" y="869156"/>
                  </a:cubicBezTo>
                  <a:lnTo>
                    <a:pt x="2272189" y="865346"/>
                  </a:lnTo>
                  <a:lnTo>
                    <a:pt x="2236946" y="874871"/>
                  </a:lnTo>
                  <a:cubicBezTo>
                    <a:pt x="2235994" y="883444"/>
                    <a:pt x="2235041" y="892016"/>
                    <a:pt x="2235041" y="901541"/>
                  </a:cubicBezTo>
                  <a:cubicBezTo>
                    <a:pt x="2235041" y="911066"/>
                    <a:pt x="2236946" y="921544"/>
                    <a:pt x="2239804" y="932974"/>
                  </a:cubicBezTo>
                  <a:cubicBezTo>
                    <a:pt x="2245519" y="952976"/>
                    <a:pt x="2254091" y="967264"/>
                    <a:pt x="2266474" y="976789"/>
                  </a:cubicBezTo>
                  <a:cubicBezTo>
                    <a:pt x="2280761" y="987266"/>
                    <a:pt x="2294096" y="990124"/>
                    <a:pt x="2308384" y="985361"/>
                  </a:cubicBezTo>
                  <a:close/>
                  <a:moveTo>
                    <a:pt x="1171099" y="89059"/>
                  </a:moveTo>
                  <a:cubicBezTo>
                    <a:pt x="1165384" y="83344"/>
                    <a:pt x="1156811" y="78581"/>
                    <a:pt x="1145381" y="75724"/>
                  </a:cubicBezTo>
                  <a:cubicBezTo>
                    <a:pt x="1139666" y="74771"/>
                    <a:pt x="1134904" y="72866"/>
                    <a:pt x="1129189" y="72866"/>
                  </a:cubicBezTo>
                  <a:cubicBezTo>
                    <a:pt x="1124426" y="71914"/>
                    <a:pt x="1119664" y="71914"/>
                    <a:pt x="1113949" y="70961"/>
                  </a:cubicBezTo>
                  <a:cubicBezTo>
                    <a:pt x="1105376" y="70009"/>
                    <a:pt x="1100614" y="68104"/>
                    <a:pt x="1096804" y="66199"/>
                  </a:cubicBezTo>
                  <a:cubicBezTo>
                    <a:pt x="1093946" y="64294"/>
                    <a:pt x="1092041" y="61436"/>
                    <a:pt x="1092041" y="57626"/>
                  </a:cubicBezTo>
                  <a:cubicBezTo>
                    <a:pt x="1092041" y="54769"/>
                    <a:pt x="1092041" y="52864"/>
                    <a:pt x="1093946" y="50006"/>
                  </a:cubicBezTo>
                  <a:cubicBezTo>
                    <a:pt x="1095851" y="48101"/>
                    <a:pt x="1097756" y="46196"/>
                    <a:pt x="1099661" y="44291"/>
                  </a:cubicBezTo>
                  <a:cubicBezTo>
                    <a:pt x="1102519" y="42386"/>
                    <a:pt x="1105376" y="41434"/>
                    <a:pt x="1108234" y="40481"/>
                  </a:cubicBezTo>
                  <a:cubicBezTo>
                    <a:pt x="1111091" y="39529"/>
                    <a:pt x="1113949" y="39529"/>
                    <a:pt x="1116806" y="38576"/>
                  </a:cubicBezTo>
                  <a:cubicBezTo>
                    <a:pt x="1125379" y="37624"/>
                    <a:pt x="1133951" y="38576"/>
                    <a:pt x="1142524" y="41434"/>
                  </a:cubicBezTo>
                  <a:cubicBezTo>
                    <a:pt x="1151096" y="44291"/>
                    <a:pt x="1158716" y="47149"/>
                    <a:pt x="1164431" y="51911"/>
                  </a:cubicBezTo>
                  <a:lnTo>
                    <a:pt x="1168241" y="51911"/>
                  </a:lnTo>
                  <a:lnTo>
                    <a:pt x="1165384" y="16669"/>
                  </a:lnTo>
                  <a:cubicBezTo>
                    <a:pt x="1157764" y="13811"/>
                    <a:pt x="1149191" y="12859"/>
                    <a:pt x="1140619" y="10954"/>
                  </a:cubicBezTo>
                  <a:cubicBezTo>
                    <a:pt x="1131094" y="10001"/>
                    <a:pt x="1122521" y="10001"/>
                    <a:pt x="1112996" y="10954"/>
                  </a:cubicBezTo>
                  <a:cubicBezTo>
                    <a:pt x="1094899" y="12859"/>
                    <a:pt x="1079659" y="18574"/>
                    <a:pt x="1068229" y="29051"/>
                  </a:cubicBezTo>
                  <a:cubicBezTo>
                    <a:pt x="1056799" y="39529"/>
                    <a:pt x="1052036" y="50959"/>
                    <a:pt x="1052989" y="66199"/>
                  </a:cubicBezTo>
                  <a:cubicBezTo>
                    <a:pt x="1053941" y="76676"/>
                    <a:pt x="1057751" y="85249"/>
                    <a:pt x="1063466" y="91916"/>
                  </a:cubicBezTo>
                  <a:cubicBezTo>
                    <a:pt x="1069181" y="98584"/>
                    <a:pt x="1078706" y="103346"/>
                    <a:pt x="1091089" y="106204"/>
                  </a:cubicBezTo>
                  <a:cubicBezTo>
                    <a:pt x="1096804" y="107156"/>
                    <a:pt x="1102519" y="108109"/>
                    <a:pt x="1108234" y="109061"/>
                  </a:cubicBezTo>
                  <a:cubicBezTo>
                    <a:pt x="1113949" y="110014"/>
                    <a:pt x="1119664" y="110966"/>
                    <a:pt x="1125379" y="110966"/>
                  </a:cubicBezTo>
                  <a:cubicBezTo>
                    <a:pt x="1130141" y="111919"/>
                    <a:pt x="1132999" y="112871"/>
                    <a:pt x="1136809" y="114776"/>
                  </a:cubicBezTo>
                  <a:cubicBezTo>
                    <a:pt x="1139666" y="116681"/>
                    <a:pt x="1141571" y="119539"/>
                    <a:pt x="1142524" y="123349"/>
                  </a:cubicBezTo>
                  <a:cubicBezTo>
                    <a:pt x="1142524" y="127159"/>
                    <a:pt x="1142524" y="130016"/>
                    <a:pt x="1140619" y="131921"/>
                  </a:cubicBezTo>
                  <a:cubicBezTo>
                    <a:pt x="1138714" y="133826"/>
                    <a:pt x="1136809" y="135731"/>
                    <a:pt x="1133951" y="137636"/>
                  </a:cubicBezTo>
                  <a:cubicBezTo>
                    <a:pt x="1132046" y="138589"/>
                    <a:pt x="1129189" y="139541"/>
                    <a:pt x="1125379" y="140494"/>
                  </a:cubicBezTo>
                  <a:cubicBezTo>
                    <a:pt x="1121569" y="141446"/>
                    <a:pt x="1118711" y="141446"/>
                    <a:pt x="1116806" y="142399"/>
                  </a:cubicBezTo>
                  <a:cubicBezTo>
                    <a:pt x="1108234" y="143351"/>
                    <a:pt x="1098709" y="142399"/>
                    <a:pt x="1089184" y="139541"/>
                  </a:cubicBezTo>
                  <a:cubicBezTo>
                    <a:pt x="1079659" y="136684"/>
                    <a:pt x="1070134" y="132874"/>
                    <a:pt x="1062514" y="127159"/>
                  </a:cubicBezTo>
                  <a:lnTo>
                    <a:pt x="1058704" y="127159"/>
                  </a:lnTo>
                  <a:lnTo>
                    <a:pt x="1062514" y="163354"/>
                  </a:lnTo>
                  <a:cubicBezTo>
                    <a:pt x="1070134" y="166211"/>
                    <a:pt x="1078706" y="168116"/>
                    <a:pt x="1088231" y="169069"/>
                  </a:cubicBezTo>
                  <a:cubicBezTo>
                    <a:pt x="1097756" y="170974"/>
                    <a:pt x="1108234" y="170974"/>
                    <a:pt x="1119664" y="170021"/>
                  </a:cubicBezTo>
                  <a:cubicBezTo>
                    <a:pt x="1139666" y="168116"/>
                    <a:pt x="1155859" y="161449"/>
                    <a:pt x="1167289" y="150971"/>
                  </a:cubicBezTo>
                  <a:cubicBezTo>
                    <a:pt x="1178719" y="140494"/>
                    <a:pt x="1183481" y="127159"/>
                    <a:pt x="1181576" y="111919"/>
                  </a:cubicBezTo>
                  <a:cubicBezTo>
                    <a:pt x="1180624" y="103346"/>
                    <a:pt x="1176814" y="94774"/>
                    <a:pt x="1171099" y="89059"/>
                  </a:cubicBezTo>
                  <a:close/>
                  <a:moveTo>
                    <a:pt x="374809" y="454819"/>
                  </a:moveTo>
                  <a:lnTo>
                    <a:pt x="396716" y="473869"/>
                  </a:lnTo>
                  <a:lnTo>
                    <a:pt x="416719" y="451961"/>
                  </a:lnTo>
                  <a:lnTo>
                    <a:pt x="439579" y="471964"/>
                  </a:lnTo>
                  <a:cubicBezTo>
                    <a:pt x="438626" y="472916"/>
                    <a:pt x="437674" y="474821"/>
                    <a:pt x="436721" y="475774"/>
                  </a:cubicBezTo>
                  <a:cubicBezTo>
                    <a:pt x="435769" y="477679"/>
                    <a:pt x="434816" y="478631"/>
                    <a:pt x="433864" y="479584"/>
                  </a:cubicBezTo>
                  <a:cubicBezTo>
                    <a:pt x="423386" y="491014"/>
                    <a:pt x="411956" y="497681"/>
                    <a:pt x="399574" y="498634"/>
                  </a:cubicBezTo>
                  <a:cubicBezTo>
                    <a:pt x="387191" y="499586"/>
                    <a:pt x="373856" y="493871"/>
                    <a:pt x="360521" y="481489"/>
                  </a:cubicBezTo>
                  <a:cubicBezTo>
                    <a:pt x="353854" y="475774"/>
                    <a:pt x="350044" y="470059"/>
                    <a:pt x="346234" y="464344"/>
                  </a:cubicBezTo>
                  <a:cubicBezTo>
                    <a:pt x="343376" y="458629"/>
                    <a:pt x="341471" y="451961"/>
                    <a:pt x="341471" y="446246"/>
                  </a:cubicBezTo>
                  <a:cubicBezTo>
                    <a:pt x="341471" y="440531"/>
                    <a:pt x="342424" y="434816"/>
                    <a:pt x="344329" y="429101"/>
                  </a:cubicBezTo>
                  <a:cubicBezTo>
                    <a:pt x="346234" y="423386"/>
                    <a:pt x="350044" y="418624"/>
                    <a:pt x="353854" y="413861"/>
                  </a:cubicBezTo>
                  <a:cubicBezTo>
                    <a:pt x="357664" y="410051"/>
                    <a:pt x="361474" y="406241"/>
                    <a:pt x="366236" y="403384"/>
                  </a:cubicBezTo>
                  <a:cubicBezTo>
                    <a:pt x="370999" y="400526"/>
                    <a:pt x="374809" y="398621"/>
                    <a:pt x="379571" y="397669"/>
                  </a:cubicBezTo>
                  <a:cubicBezTo>
                    <a:pt x="383381" y="396716"/>
                    <a:pt x="387191" y="395764"/>
                    <a:pt x="391954" y="394811"/>
                  </a:cubicBezTo>
                  <a:cubicBezTo>
                    <a:pt x="396716" y="393859"/>
                    <a:pt x="399574" y="393859"/>
                    <a:pt x="401479" y="392906"/>
                  </a:cubicBezTo>
                  <a:lnTo>
                    <a:pt x="404336" y="390049"/>
                  </a:lnTo>
                  <a:lnTo>
                    <a:pt x="377666" y="365284"/>
                  </a:lnTo>
                  <a:cubicBezTo>
                    <a:pt x="369094" y="369094"/>
                    <a:pt x="360521" y="372904"/>
                    <a:pt x="352901" y="376714"/>
                  </a:cubicBezTo>
                  <a:cubicBezTo>
                    <a:pt x="345281" y="381476"/>
                    <a:pt x="337661" y="388144"/>
                    <a:pt x="329089" y="397669"/>
                  </a:cubicBezTo>
                  <a:cubicBezTo>
                    <a:pt x="311944" y="415766"/>
                    <a:pt x="304324" y="435769"/>
                    <a:pt x="305276" y="456724"/>
                  </a:cubicBezTo>
                  <a:cubicBezTo>
                    <a:pt x="306229" y="477679"/>
                    <a:pt x="315754" y="495776"/>
                    <a:pt x="333851" y="511969"/>
                  </a:cubicBezTo>
                  <a:cubicBezTo>
                    <a:pt x="352901" y="529114"/>
                    <a:pt x="372904" y="537686"/>
                    <a:pt x="392906" y="535781"/>
                  </a:cubicBezTo>
                  <a:cubicBezTo>
                    <a:pt x="412909" y="534829"/>
                    <a:pt x="431006" y="525304"/>
                    <a:pt x="447199" y="507206"/>
                  </a:cubicBezTo>
                  <a:cubicBezTo>
                    <a:pt x="453866" y="499586"/>
                    <a:pt x="460534" y="491014"/>
                    <a:pt x="466249" y="480536"/>
                  </a:cubicBezTo>
                  <a:cubicBezTo>
                    <a:pt x="471964" y="471011"/>
                    <a:pt x="475774" y="462439"/>
                    <a:pt x="477679" y="455771"/>
                  </a:cubicBezTo>
                  <a:lnTo>
                    <a:pt x="421481" y="404336"/>
                  </a:lnTo>
                  <a:lnTo>
                    <a:pt x="374809" y="454819"/>
                  </a:lnTo>
                  <a:close/>
                  <a:moveTo>
                    <a:pt x="2300764" y="1068229"/>
                  </a:moveTo>
                  <a:lnTo>
                    <a:pt x="2399824" y="1052036"/>
                  </a:lnTo>
                  <a:lnTo>
                    <a:pt x="2403634" y="1073944"/>
                  </a:lnTo>
                  <a:lnTo>
                    <a:pt x="2430304" y="1069181"/>
                  </a:lnTo>
                  <a:lnTo>
                    <a:pt x="2416969" y="988219"/>
                  </a:lnTo>
                  <a:lnTo>
                    <a:pt x="2390299" y="992981"/>
                  </a:lnTo>
                  <a:lnTo>
                    <a:pt x="2394109" y="1014889"/>
                  </a:lnTo>
                  <a:lnTo>
                    <a:pt x="2295049" y="1031081"/>
                  </a:lnTo>
                  <a:lnTo>
                    <a:pt x="2291239" y="1009174"/>
                  </a:lnTo>
                  <a:lnTo>
                    <a:pt x="2264569" y="1013936"/>
                  </a:lnTo>
                  <a:lnTo>
                    <a:pt x="2277904" y="1095851"/>
                  </a:lnTo>
                  <a:lnTo>
                    <a:pt x="2304574" y="1091089"/>
                  </a:lnTo>
                  <a:lnTo>
                    <a:pt x="2300764" y="1068229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548" name="任意多边形: 形状 547">
              <a:extLst>
                <a:ext uri="{FF2B5EF4-FFF2-40B4-BE49-F238E27FC236}">
                  <a16:creationId xmlns="" xmlns:a16="http://schemas.microsoft.com/office/drawing/2014/main" id="{E0ACA7C9-051F-43A3-B89B-E8DB9F95AF06}"/>
                </a:ext>
              </a:extLst>
            </p:cNvPr>
            <p:cNvSpPr/>
            <p:nvPr/>
          </p:nvSpPr>
          <p:spPr>
            <a:xfrm>
              <a:off x="5035132" y="3958114"/>
              <a:ext cx="2095500" cy="752475"/>
            </a:xfrm>
            <a:custGeom>
              <a:avLst/>
              <a:gdLst>
                <a:gd name="connsiteX0" fmla="*/ 1940026 w 2095500"/>
                <a:gd name="connsiteY0" fmla="*/ 264319 h 752475"/>
                <a:gd name="connsiteX1" fmla="*/ 1937168 w 2095500"/>
                <a:gd name="connsiteY1" fmla="*/ 259556 h 752475"/>
                <a:gd name="connsiteX2" fmla="*/ 1932406 w 2095500"/>
                <a:gd name="connsiteY2" fmla="*/ 255746 h 752475"/>
                <a:gd name="connsiteX3" fmla="*/ 1926691 w 2095500"/>
                <a:gd name="connsiteY3" fmla="*/ 251936 h 752475"/>
                <a:gd name="connsiteX4" fmla="*/ 1922881 w 2095500"/>
                <a:gd name="connsiteY4" fmla="*/ 249079 h 752475"/>
                <a:gd name="connsiteX5" fmla="*/ 1918118 w 2095500"/>
                <a:gd name="connsiteY5" fmla="*/ 242411 h 752475"/>
                <a:gd name="connsiteX6" fmla="*/ 1911451 w 2095500"/>
                <a:gd name="connsiteY6" fmla="*/ 237649 h 752475"/>
                <a:gd name="connsiteX7" fmla="*/ 1902878 w 2095500"/>
                <a:gd name="connsiteY7" fmla="*/ 234791 h 752475"/>
                <a:gd name="connsiteX8" fmla="*/ 1907641 w 2095500"/>
                <a:gd name="connsiteY8" fmla="*/ 229076 h 752475"/>
                <a:gd name="connsiteX9" fmla="*/ 1915261 w 2095500"/>
                <a:gd name="connsiteY9" fmla="*/ 219551 h 752475"/>
                <a:gd name="connsiteX10" fmla="*/ 1921928 w 2095500"/>
                <a:gd name="connsiteY10" fmla="*/ 212884 h 752475"/>
                <a:gd name="connsiteX11" fmla="*/ 1918118 w 2095500"/>
                <a:gd name="connsiteY11" fmla="*/ 203359 h 752475"/>
                <a:gd name="connsiteX12" fmla="*/ 1925738 w 2095500"/>
                <a:gd name="connsiteY12" fmla="*/ 184309 h 752475"/>
                <a:gd name="connsiteX13" fmla="*/ 1930501 w 2095500"/>
                <a:gd name="connsiteY13" fmla="*/ 180499 h 752475"/>
                <a:gd name="connsiteX14" fmla="*/ 1934311 w 2095500"/>
                <a:gd name="connsiteY14" fmla="*/ 179546 h 752475"/>
                <a:gd name="connsiteX15" fmla="*/ 1933358 w 2095500"/>
                <a:gd name="connsiteY15" fmla="*/ 172879 h 752475"/>
                <a:gd name="connsiteX16" fmla="*/ 1937168 w 2095500"/>
                <a:gd name="connsiteY16" fmla="*/ 150971 h 752475"/>
                <a:gd name="connsiteX17" fmla="*/ 1948598 w 2095500"/>
                <a:gd name="connsiteY17" fmla="*/ 125254 h 752475"/>
                <a:gd name="connsiteX18" fmla="*/ 1952408 w 2095500"/>
                <a:gd name="connsiteY18" fmla="*/ 113824 h 752475"/>
                <a:gd name="connsiteX19" fmla="*/ 1960981 w 2095500"/>
                <a:gd name="connsiteY19" fmla="*/ 107156 h 752475"/>
                <a:gd name="connsiteX20" fmla="*/ 1966696 w 2095500"/>
                <a:gd name="connsiteY20" fmla="*/ 97631 h 752475"/>
                <a:gd name="connsiteX21" fmla="*/ 1966696 w 2095500"/>
                <a:gd name="connsiteY21" fmla="*/ 91916 h 752475"/>
                <a:gd name="connsiteX22" fmla="*/ 1969553 w 2095500"/>
                <a:gd name="connsiteY22" fmla="*/ 87154 h 752475"/>
                <a:gd name="connsiteX23" fmla="*/ 1969553 w 2095500"/>
                <a:gd name="connsiteY23" fmla="*/ 96679 h 752475"/>
                <a:gd name="connsiteX24" fmla="*/ 1979078 w 2095500"/>
                <a:gd name="connsiteY24" fmla="*/ 90011 h 752475"/>
                <a:gd name="connsiteX25" fmla="*/ 1991461 w 2095500"/>
                <a:gd name="connsiteY25" fmla="*/ 89059 h 752475"/>
                <a:gd name="connsiteX26" fmla="*/ 1994318 w 2095500"/>
                <a:gd name="connsiteY26" fmla="*/ 79534 h 752475"/>
                <a:gd name="connsiteX27" fmla="*/ 1996223 w 2095500"/>
                <a:gd name="connsiteY27" fmla="*/ 72866 h 752475"/>
                <a:gd name="connsiteX28" fmla="*/ 1997176 w 2095500"/>
                <a:gd name="connsiteY28" fmla="*/ 63341 h 752475"/>
                <a:gd name="connsiteX29" fmla="*/ 2000033 w 2095500"/>
                <a:gd name="connsiteY29" fmla="*/ 40481 h 752475"/>
                <a:gd name="connsiteX30" fmla="*/ 1980983 w 2095500"/>
                <a:gd name="connsiteY30" fmla="*/ 40481 h 752475"/>
                <a:gd name="connsiteX31" fmla="*/ 1975268 w 2095500"/>
                <a:gd name="connsiteY31" fmla="*/ 43339 h 752475"/>
                <a:gd name="connsiteX32" fmla="*/ 1968601 w 2095500"/>
                <a:gd name="connsiteY32" fmla="*/ 46196 h 752475"/>
                <a:gd name="connsiteX33" fmla="*/ 1970506 w 2095500"/>
                <a:gd name="connsiteY33" fmla="*/ 59531 h 752475"/>
                <a:gd name="connsiteX34" fmla="*/ 1961933 w 2095500"/>
                <a:gd name="connsiteY34" fmla="*/ 79534 h 752475"/>
                <a:gd name="connsiteX35" fmla="*/ 1951456 w 2095500"/>
                <a:gd name="connsiteY35" fmla="*/ 76676 h 752475"/>
                <a:gd name="connsiteX36" fmla="*/ 1937168 w 2095500"/>
                <a:gd name="connsiteY36" fmla="*/ 57626 h 752475"/>
                <a:gd name="connsiteX37" fmla="*/ 1927643 w 2095500"/>
                <a:gd name="connsiteY37" fmla="*/ 38576 h 752475"/>
                <a:gd name="connsiteX38" fmla="*/ 1920023 w 2095500"/>
                <a:gd name="connsiteY38" fmla="*/ 28099 h 752475"/>
                <a:gd name="connsiteX39" fmla="*/ 1914308 w 2095500"/>
                <a:gd name="connsiteY39" fmla="*/ 17621 h 752475"/>
                <a:gd name="connsiteX40" fmla="*/ 1899068 w 2095500"/>
                <a:gd name="connsiteY40" fmla="*/ 9049 h 752475"/>
                <a:gd name="connsiteX41" fmla="*/ 1893353 w 2095500"/>
                <a:gd name="connsiteY41" fmla="*/ 9049 h 752475"/>
                <a:gd name="connsiteX42" fmla="*/ 1887638 w 2095500"/>
                <a:gd name="connsiteY42" fmla="*/ 7144 h 752475"/>
                <a:gd name="connsiteX43" fmla="*/ 1881923 w 2095500"/>
                <a:gd name="connsiteY43" fmla="*/ 17621 h 752475"/>
                <a:gd name="connsiteX44" fmla="*/ 1882876 w 2095500"/>
                <a:gd name="connsiteY44" fmla="*/ 22384 h 752475"/>
                <a:gd name="connsiteX45" fmla="*/ 1880018 w 2095500"/>
                <a:gd name="connsiteY45" fmla="*/ 25241 h 752475"/>
                <a:gd name="connsiteX46" fmla="*/ 1879066 w 2095500"/>
                <a:gd name="connsiteY46" fmla="*/ 29051 h 752475"/>
                <a:gd name="connsiteX47" fmla="*/ 1876208 w 2095500"/>
                <a:gd name="connsiteY47" fmla="*/ 34766 h 752475"/>
                <a:gd name="connsiteX48" fmla="*/ 1868588 w 2095500"/>
                <a:gd name="connsiteY48" fmla="*/ 42386 h 752475"/>
                <a:gd name="connsiteX49" fmla="*/ 1871446 w 2095500"/>
                <a:gd name="connsiteY49" fmla="*/ 51911 h 752475"/>
                <a:gd name="connsiteX50" fmla="*/ 1886686 w 2095500"/>
                <a:gd name="connsiteY50" fmla="*/ 55721 h 752475"/>
                <a:gd name="connsiteX51" fmla="*/ 1890496 w 2095500"/>
                <a:gd name="connsiteY51" fmla="*/ 54769 h 752475"/>
                <a:gd name="connsiteX52" fmla="*/ 1893353 w 2095500"/>
                <a:gd name="connsiteY52" fmla="*/ 51911 h 752475"/>
                <a:gd name="connsiteX53" fmla="*/ 1900021 w 2095500"/>
                <a:gd name="connsiteY53" fmla="*/ 41434 h 752475"/>
                <a:gd name="connsiteX54" fmla="*/ 1905736 w 2095500"/>
                <a:gd name="connsiteY54" fmla="*/ 48101 h 752475"/>
                <a:gd name="connsiteX55" fmla="*/ 1910498 w 2095500"/>
                <a:gd name="connsiteY55" fmla="*/ 56674 h 752475"/>
                <a:gd name="connsiteX56" fmla="*/ 1918118 w 2095500"/>
                <a:gd name="connsiteY56" fmla="*/ 70009 h 752475"/>
                <a:gd name="connsiteX57" fmla="*/ 1907641 w 2095500"/>
                <a:gd name="connsiteY57" fmla="*/ 71914 h 752475"/>
                <a:gd name="connsiteX58" fmla="*/ 1904783 w 2095500"/>
                <a:gd name="connsiteY58" fmla="*/ 75724 h 752475"/>
                <a:gd name="connsiteX59" fmla="*/ 1906688 w 2095500"/>
                <a:gd name="connsiteY59" fmla="*/ 80486 h 752475"/>
                <a:gd name="connsiteX60" fmla="*/ 1916213 w 2095500"/>
                <a:gd name="connsiteY60" fmla="*/ 90011 h 752475"/>
                <a:gd name="connsiteX61" fmla="*/ 1918118 w 2095500"/>
                <a:gd name="connsiteY61" fmla="*/ 102394 h 752475"/>
                <a:gd name="connsiteX62" fmla="*/ 1921928 w 2095500"/>
                <a:gd name="connsiteY62" fmla="*/ 100489 h 752475"/>
                <a:gd name="connsiteX63" fmla="*/ 1929548 w 2095500"/>
                <a:gd name="connsiteY63" fmla="*/ 93821 h 752475"/>
                <a:gd name="connsiteX64" fmla="*/ 1934311 w 2095500"/>
                <a:gd name="connsiteY64" fmla="*/ 90964 h 752475"/>
                <a:gd name="connsiteX65" fmla="*/ 1933358 w 2095500"/>
                <a:gd name="connsiteY65" fmla="*/ 98584 h 752475"/>
                <a:gd name="connsiteX66" fmla="*/ 1942883 w 2095500"/>
                <a:gd name="connsiteY66" fmla="*/ 107156 h 752475"/>
                <a:gd name="connsiteX67" fmla="*/ 1940978 w 2095500"/>
                <a:gd name="connsiteY67" fmla="*/ 116681 h 752475"/>
                <a:gd name="connsiteX68" fmla="*/ 1923833 w 2095500"/>
                <a:gd name="connsiteY68" fmla="*/ 117634 h 752475"/>
                <a:gd name="connsiteX69" fmla="*/ 1919071 w 2095500"/>
                <a:gd name="connsiteY69" fmla="*/ 109061 h 752475"/>
                <a:gd name="connsiteX70" fmla="*/ 1913356 w 2095500"/>
                <a:gd name="connsiteY70" fmla="*/ 95726 h 752475"/>
                <a:gd name="connsiteX71" fmla="*/ 1896211 w 2095500"/>
                <a:gd name="connsiteY71" fmla="*/ 99536 h 752475"/>
                <a:gd name="connsiteX72" fmla="*/ 1901926 w 2095500"/>
                <a:gd name="connsiteY72" fmla="*/ 115729 h 752475"/>
                <a:gd name="connsiteX73" fmla="*/ 1899068 w 2095500"/>
                <a:gd name="connsiteY73" fmla="*/ 121444 h 752475"/>
                <a:gd name="connsiteX74" fmla="*/ 1891448 w 2095500"/>
                <a:gd name="connsiteY74" fmla="*/ 125254 h 752475"/>
                <a:gd name="connsiteX75" fmla="*/ 1902878 w 2095500"/>
                <a:gd name="connsiteY75" fmla="*/ 129064 h 752475"/>
                <a:gd name="connsiteX76" fmla="*/ 1907641 w 2095500"/>
                <a:gd name="connsiteY76" fmla="*/ 130969 h 752475"/>
                <a:gd name="connsiteX77" fmla="*/ 1910498 w 2095500"/>
                <a:gd name="connsiteY77" fmla="*/ 140494 h 752475"/>
                <a:gd name="connsiteX78" fmla="*/ 1915261 w 2095500"/>
                <a:gd name="connsiteY78" fmla="*/ 150971 h 752475"/>
                <a:gd name="connsiteX79" fmla="*/ 1925738 w 2095500"/>
                <a:gd name="connsiteY79" fmla="*/ 148114 h 752475"/>
                <a:gd name="connsiteX80" fmla="*/ 1916213 w 2095500"/>
                <a:gd name="connsiteY80" fmla="*/ 159544 h 752475"/>
                <a:gd name="connsiteX81" fmla="*/ 1898116 w 2095500"/>
                <a:gd name="connsiteY81" fmla="*/ 141446 h 752475"/>
                <a:gd name="connsiteX82" fmla="*/ 1878113 w 2095500"/>
                <a:gd name="connsiteY82" fmla="*/ 124301 h 752475"/>
                <a:gd name="connsiteX83" fmla="*/ 1867636 w 2095500"/>
                <a:gd name="connsiteY83" fmla="*/ 118586 h 752475"/>
                <a:gd name="connsiteX84" fmla="*/ 1857158 w 2095500"/>
                <a:gd name="connsiteY84" fmla="*/ 108109 h 752475"/>
                <a:gd name="connsiteX85" fmla="*/ 1847633 w 2095500"/>
                <a:gd name="connsiteY85" fmla="*/ 105251 h 752475"/>
                <a:gd name="connsiteX86" fmla="*/ 1838108 w 2095500"/>
                <a:gd name="connsiteY86" fmla="*/ 107156 h 752475"/>
                <a:gd name="connsiteX87" fmla="*/ 1832393 w 2095500"/>
                <a:gd name="connsiteY87" fmla="*/ 99536 h 752475"/>
                <a:gd name="connsiteX88" fmla="*/ 1821916 w 2095500"/>
                <a:gd name="connsiteY88" fmla="*/ 99536 h 752475"/>
                <a:gd name="connsiteX89" fmla="*/ 1820963 w 2095500"/>
                <a:gd name="connsiteY89" fmla="*/ 113824 h 752475"/>
                <a:gd name="connsiteX90" fmla="*/ 1828583 w 2095500"/>
                <a:gd name="connsiteY90" fmla="*/ 121444 h 752475"/>
                <a:gd name="connsiteX91" fmla="*/ 1840966 w 2095500"/>
                <a:gd name="connsiteY91" fmla="*/ 124301 h 752475"/>
                <a:gd name="connsiteX92" fmla="*/ 1859063 w 2095500"/>
                <a:gd name="connsiteY92" fmla="*/ 140494 h 752475"/>
                <a:gd name="connsiteX93" fmla="*/ 1870493 w 2095500"/>
                <a:gd name="connsiteY93" fmla="*/ 145256 h 752475"/>
                <a:gd name="connsiteX94" fmla="*/ 1880971 w 2095500"/>
                <a:gd name="connsiteY94" fmla="*/ 155734 h 752475"/>
                <a:gd name="connsiteX95" fmla="*/ 1897163 w 2095500"/>
                <a:gd name="connsiteY95" fmla="*/ 170974 h 752475"/>
                <a:gd name="connsiteX96" fmla="*/ 1910498 w 2095500"/>
                <a:gd name="connsiteY96" fmla="*/ 184309 h 752475"/>
                <a:gd name="connsiteX97" fmla="*/ 1909546 w 2095500"/>
                <a:gd name="connsiteY97" fmla="*/ 192881 h 752475"/>
                <a:gd name="connsiteX98" fmla="*/ 1905736 w 2095500"/>
                <a:gd name="connsiteY98" fmla="*/ 189071 h 752475"/>
                <a:gd name="connsiteX99" fmla="*/ 1895258 w 2095500"/>
                <a:gd name="connsiteY99" fmla="*/ 180499 h 752475"/>
                <a:gd name="connsiteX100" fmla="*/ 1888591 w 2095500"/>
                <a:gd name="connsiteY100" fmla="*/ 172879 h 752475"/>
                <a:gd name="connsiteX101" fmla="*/ 1878113 w 2095500"/>
                <a:gd name="connsiteY101" fmla="*/ 166211 h 752475"/>
                <a:gd name="connsiteX102" fmla="*/ 1868588 w 2095500"/>
                <a:gd name="connsiteY102" fmla="*/ 162401 h 752475"/>
                <a:gd name="connsiteX103" fmla="*/ 1860016 w 2095500"/>
                <a:gd name="connsiteY103" fmla="*/ 157639 h 752475"/>
                <a:gd name="connsiteX104" fmla="*/ 1840013 w 2095500"/>
                <a:gd name="connsiteY104" fmla="*/ 147161 h 752475"/>
                <a:gd name="connsiteX105" fmla="*/ 1831441 w 2095500"/>
                <a:gd name="connsiteY105" fmla="*/ 156686 h 752475"/>
                <a:gd name="connsiteX106" fmla="*/ 1835251 w 2095500"/>
                <a:gd name="connsiteY106" fmla="*/ 170974 h 752475"/>
                <a:gd name="connsiteX107" fmla="*/ 1845728 w 2095500"/>
                <a:gd name="connsiteY107" fmla="*/ 183356 h 752475"/>
                <a:gd name="connsiteX108" fmla="*/ 1860968 w 2095500"/>
                <a:gd name="connsiteY108" fmla="*/ 191929 h 752475"/>
                <a:gd name="connsiteX109" fmla="*/ 1876208 w 2095500"/>
                <a:gd name="connsiteY109" fmla="*/ 206216 h 752475"/>
                <a:gd name="connsiteX110" fmla="*/ 1891448 w 2095500"/>
                <a:gd name="connsiteY110" fmla="*/ 217646 h 752475"/>
                <a:gd name="connsiteX111" fmla="*/ 1899068 w 2095500"/>
                <a:gd name="connsiteY111" fmla="*/ 225266 h 752475"/>
                <a:gd name="connsiteX112" fmla="*/ 1895258 w 2095500"/>
                <a:gd name="connsiteY112" fmla="*/ 234791 h 752475"/>
                <a:gd name="connsiteX113" fmla="*/ 1895258 w 2095500"/>
                <a:gd name="connsiteY113" fmla="*/ 241459 h 752475"/>
                <a:gd name="connsiteX114" fmla="*/ 1904783 w 2095500"/>
                <a:gd name="connsiteY114" fmla="*/ 251936 h 752475"/>
                <a:gd name="connsiteX115" fmla="*/ 1919071 w 2095500"/>
                <a:gd name="connsiteY115" fmla="*/ 263366 h 752475"/>
                <a:gd name="connsiteX116" fmla="*/ 1931453 w 2095500"/>
                <a:gd name="connsiteY116" fmla="*/ 275749 h 752475"/>
                <a:gd name="connsiteX117" fmla="*/ 1933358 w 2095500"/>
                <a:gd name="connsiteY117" fmla="*/ 278606 h 752475"/>
                <a:gd name="connsiteX118" fmla="*/ 1936216 w 2095500"/>
                <a:gd name="connsiteY118" fmla="*/ 276701 h 752475"/>
                <a:gd name="connsiteX119" fmla="*/ 1946693 w 2095500"/>
                <a:gd name="connsiteY119" fmla="*/ 268129 h 752475"/>
                <a:gd name="connsiteX120" fmla="*/ 1940026 w 2095500"/>
                <a:gd name="connsiteY120" fmla="*/ 264319 h 752475"/>
                <a:gd name="connsiteX121" fmla="*/ 1911451 w 2095500"/>
                <a:gd name="connsiteY121" fmla="*/ 142399 h 752475"/>
                <a:gd name="connsiteX122" fmla="*/ 1912403 w 2095500"/>
                <a:gd name="connsiteY122" fmla="*/ 144304 h 752475"/>
                <a:gd name="connsiteX123" fmla="*/ 1914308 w 2095500"/>
                <a:gd name="connsiteY123" fmla="*/ 150971 h 752475"/>
                <a:gd name="connsiteX124" fmla="*/ 1911451 w 2095500"/>
                <a:gd name="connsiteY124" fmla="*/ 142399 h 752475"/>
                <a:gd name="connsiteX125" fmla="*/ 1930501 w 2095500"/>
                <a:gd name="connsiteY125" fmla="*/ 137636 h 752475"/>
                <a:gd name="connsiteX126" fmla="*/ 1928596 w 2095500"/>
                <a:gd name="connsiteY126" fmla="*/ 144304 h 752475"/>
                <a:gd name="connsiteX127" fmla="*/ 1930501 w 2095500"/>
                <a:gd name="connsiteY127" fmla="*/ 137636 h 752475"/>
                <a:gd name="connsiteX128" fmla="*/ 2095283 w 2095500"/>
                <a:gd name="connsiteY128" fmla="*/ 233839 h 752475"/>
                <a:gd name="connsiteX129" fmla="*/ 2092426 w 2095500"/>
                <a:gd name="connsiteY129" fmla="*/ 228124 h 752475"/>
                <a:gd name="connsiteX130" fmla="*/ 2088616 w 2095500"/>
                <a:gd name="connsiteY130" fmla="*/ 221456 h 752475"/>
                <a:gd name="connsiteX131" fmla="*/ 2079091 w 2095500"/>
                <a:gd name="connsiteY131" fmla="*/ 204311 h 752475"/>
                <a:gd name="connsiteX132" fmla="*/ 2073376 w 2095500"/>
                <a:gd name="connsiteY132" fmla="*/ 198596 h 752475"/>
                <a:gd name="connsiteX133" fmla="*/ 2069566 w 2095500"/>
                <a:gd name="connsiteY133" fmla="*/ 192881 h 752475"/>
                <a:gd name="connsiteX134" fmla="*/ 2054326 w 2095500"/>
                <a:gd name="connsiteY134" fmla="*/ 179546 h 752475"/>
                <a:gd name="connsiteX135" fmla="*/ 2045753 w 2095500"/>
                <a:gd name="connsiteY135" fmla="*/ 171926 h 752475"/>
                <a:gd name="connsiteX136" fmla="*/ 2038133 w 2095500"/>
                <a:gd name="connsiteY136" fmla="*/ 167164 h 752475"/>
                <a:gd name="connsiteX137" fmla="*/ 2031466 w 2095500"/>
                <a:gd name="connsiteY137" fmla="*/ 162401 h 752475"/>
                <a:gd name="connsiteX138" fmla="*/ 2032418 w 2095500"/>
                <a:gd name="connsiteY138" fmla="*/ 154781 h 752475"/>
                <a:gd name="connsiteX139" fmla="*/ 2041943 w 2095500"/>
                <a:gd name="connsiteY139" fmla="*/ 143351 h 752475"/>
                <a:gd name="connsiteX140" fmla="*/ 2049563 w 2095500"/>
                <a:gd name="connsiteY140" fmla="*/ 136684 h 752475"/>
                <a:gd name="connsiteX141" fmla="*/ 2053373 w 2095500"/>
                <a:gd name="connsiteY141" fmla="*/ 130969 h 752475"/>
                <a:gd name="connsiteX142" fmla="*/ 2053373 w 2095500"/>
                <a:gd name="connsiteY142" fmla="*/ 127159 h 752475"/>
                <a:gd name="connsiteX143" fmla="*/ 2047658 w 2095500"/>
                <a:gd name="connsiteY143" fmla="*/ 124301 h 752475"/>
                <a:gd name="connsiteX144" fmla="*/ 2042896 w 2095500"/>
                <a:gd name="connsiteY144" fmla="*/ 117634 h 752475"/>
                <a:gd name="connsiteX145" fmla="*/ 2040038 w 2095500"/>
                <a:gd name="connsiteY145" fmla="*/ 111919 h 752475"/>
                <a:gd name="connsiteX146" fmla="*/ 2033371 w 2095500"/>
                <a:gd name="connsiteY146" fmla="*/ 116681 h 752475"/>
                <a:gd name="connsiteX147" fmla="*/ 2012416 w 2095500"/>
                <a:gd name="connsiteY147" fmla="*/ 139541 h 752475"/>
                <a:gd name="connsiteX148" fmla="*/ 2005748 w 2095500"/>
                <a:gd name="connsiteY148" fmla="*/ 148114 h 752475"/>
                <a:gd name="connsiteX149" fmla="*/ 2001938 w 2095500"/>
                <a:gd name="connsiteY149" fmla="*/ 155734 h 752475"/>
                <a:gd name="connsiteX150" fmla="*/ 1994318 w 2095500"/>
                <a:gd name="connsiteY150" fmla="*/ 159544 h 752475"/>
                <a:gd name="connsiteX151" fmla="*/ 1985746 w 2095500"/>
                <a:gd name="connsiteY151" fmla="*/ 168116 h 752475"/>
                <a:gd name="connsiteX152" fmla="*/ 1974316 w 2095500"/>
                <a:gd name="connsiteY152" fmla="*/ 178594 h 752475"/>
                <a:gd name="connsiteX153" fmla="*/ 1969553 w 2095500"/>
                <a:gd name="connsiteY153" fmla="*/ 182404 h 752475"/>
                <a:gd name="connsiteX154" fmla="*/ 1965743 w 2095500"/>
                <a:gd name="connsiteY154" fmla="*/ 187166 h 752475"/>
                <a:gd name="connsiteX155" fmla="*/ 1969553 w 2095500"/>
                <a:gd name="connsiteY155" fmla="*/ 187166 h 752475"/>
                <a:gd name="connsiteX156" fmla="*/ 1975268 w 2095500"/>
                <a:gd name="connsiteY156" fmla="*/ 186214 h 752475"/>
                <a:gd name="connsiteX157" fmla="*/ 1988603 w 2095500"/>
                <a:gd name="connsiteY157" fmla="*/ 180499 h 752475"/>
                <a:gd name="connsiteX158" fmla="*/ 1992413 w 2095500"/>
                <a:gd name="connsiteY158" fmla="*/ 184309 h 752475"/>
                <a:gd name="connsiteX159" fmla="*/ 1983841 w 2095500"/>
                <a:gd name="connsiteY159" fmla="*/ 196691 h 752475"/>
                <a:gd name="connsiteX160" fmla="*/ 1984793 w 2095500"/>
                <a:gd name="connsiteY160" fmla="*/ 196691 h 752475"/>
                <a:gd name="connsiteX161" fmla="*/ 1982888 w 2095500"/>
                <a:gd name="connsiteY161" fmla="*/ 202406 h 752475"/>
                <a:gd name="connsiteX162" fmla="*/ 1980983 w 2095500"/>
                <a:gd name="connsiteY162" fmla="*/ 210979 h 752475"/>
                <a:gd name="connsiteX163" fmla="*/ 1977173 w 2095500"/>
                <a:gd name="connsiteY163" fmla="*/ 213836 h 752475"/>
                <a:gd name="connsiteX164" fmla="*/ 1972411 w 2095500"/>
                <a:gd name="connsiteY164" fmla="*/ 222409 h 752475"/>
                <a:gd name="connsiteX165" fmla="*/ 1962886 w 2095500"/>
                <a:gd name="connsiteY165" fmla="*/ 228124 h 752475"/>
                <a:gd name="connsiteX166" fmla="*/ 1960028 w 2095500"/>
                <a:gd name="connsiteY166" fmla="*/ 232886 h 752475"/>
                <a:gd name="connsiteX167" fmla="*/ 1963838 w 2095500"/>
                <a:gd name="connsiteY167" fmla="*/ 245269 h 752475"/>
                <a:gd name="connsiteX168" fmla="*/ 1975268 w 2095500"/>
                <a:gd name="connsiteY168" fmla="*/ 258604 h 752475"/>
                <a:gd name="connsiteX169" fmla="*/ 1990508 w 2095500"/>
                <a:gd name="connsiteY169" fmla="*/ 252889 h 752475"/>
                <a:gd name="connsiteX170" fmla="*/ 1994318 w 2095500"/>
                <a:gd name="connsiteY170" fmla="*/ 244316 h 752475"/>
                <a:gd name="connsiteX171" fmla="*/ 1996223 w 2095500"/>
                <a:gd name="connsiteY171" fmla="*/ 240506 h 752475"/>
                <a:gd name="connsiteX172" fmla="*/ 1998128 w 2095500"/>
                <a:gd name="connsiteY172" fmla="*/ 239554 h 752475"/>
                <a:gd name="connsiteX173" fmla="*/ 1998128 w 2095500"/>
                <a:gd name="connsiteY173" fmla="*/ 235744 h 752475"/>
                <a:gd name="connsiteX174" fmla="*/ 2000986 w 2095500"/>
                <a:gd name="connsiteY174" fmla="*/ 232886 h 752475"/>
                <a:gd name="connsiteX175" fmla="*/ 2001938 w 2095500"/>
                <a:gd name="connsiteY175" fmla="*/ 229076 h 752475"/>
                <a:gd name="connsiteX176" fmla="*/ 2006701 w 2095500"/>
                <a:gd name="connsiteY176" fmla="*/ 226219 h 752475"/>
                <a:gd name="connsiteX177" fmla="*/ 2007653 w 2095500"/>
                <a:gd name="connsiteY177" fmla="*/ 220504 h 752475"/>
                <a:gd name="connsiteX178" fmla="*/ 2005748 w 2095500"/>
                <a:gd name="connsiteY178" fmla="*/ 210026 h 752475"/>
                <a:gd name="connsiteX179" fmla="*/ 2016226 w 2095500"/>
                <a:gd name="connsiteY179" fmla="*/ 196691 h 752475"/>
                <a:gd name="connsiteX180" fmla="*/ 2020036 w 2095500"/>
                <a:gd name="connsiteY180" fmla="*/ 193834 h 752475"/>
                <a:gd name="connsiteX181" fmla="*/ 2025751 w 2095500"/>
                <a:gd name="connsiteY181" fmla="*/ 197644 h 752475"/>
                <a:gd name="connsiteX182" fmla="*/ 2043848 w 2095500"/>
                <a:gd name="connsiteY182" fmla="*/ 214789 h 752475"/>
                <a:gd name="connsiteX183" fmla="*/ 2046706 w 2095500"/>
                <a:gd name="connsiteY183" fmla="*/ 219551 h 752475"/>
                <a:gd name="connsiteX184" fmla="*/ 2051468 w 2095500"/>
                <a:gd name="connsiteY184" fmla="*/ 225266 h 752475"/>
                <a:gd name="connsiteX185" fmla="*/ 2058136 w 2095500"/>
                <a:gd name="connsiteY185" fmla="*/ 247174 h 752475"/>
                <a:gd name="connsiteX186" fmla="*/ 2048611 w 2095500"/>
                <a:gd name="connsiteY186" fmla="*/ 271939 h 752475"/>
                <a:gd name="connsiteX187" fmla="*/ 2029561 w 2095500"/>
                <a:gd name="connsiteY187" fmla="*/ 300514 h 752475"/>
                <a:gd name="connsiteX188" fmla="*/ 2020036 w 2095500"/>
                <a:gd name="connsiteY188" fmla="*/ 309086 h 752475"/>
                <a:gd name="connsiteX189" fmla="*/ 2016226 w 2095500"/>
                <a:gd name="connsiteY189" fmla="*/ 315754 h 752475"/>
                <a:gd name="connsiteX190" fmla="*/ 2011463 w 2095500"/>
                <a:gd name="connsiteY190" fmla="*/ 323374 h 752475"/>
                <a:gd name="connsiteX191" fmla="*/ 2019083 w 2095500"/>
                <a:gd name="connsiteY191" fmla="*/ 324326 h 752475"/>
                <a:gd name="connsiteX192" fmla="*/ 2020988 w 2095500"/>
                <a:gd name="connsiteY192" fmla="*/ 329089 h 752475"/>
                <a:gd name="connsiteX193" fmla="*/ 2022893 w 2095500"/>
                <a:gd name="connsiteY193" fmla="*/ 333851 h 752475"/>
                <a:gd name="connsiteX194" fmla="*/ 2024798 w 2095500"/>
                <a:gd name="connsiteY194" fmla="*/ 336709 h 752475"/>
                <a:gd name="connsiteX195" fmla="*/ 2028608 w 2095500"/>
                <a:gd name="connsiteY195" fmla="*/ 332899 h 752475"/>
                <a:gd name="connsiteX196" fmla="*/ 2033371 w 2095500"/>
                <a:gd name="connsiteY196" fmla="*/ 327184 h 752475"/>
                <a:gd name="connsiteX197" fmla="*/ 2032418 w 2095500"/>
                <a:gd name="connsiteY197" fmla="*/ 326231 h 752475"/>
                <a:gd name="connsiteX198" fmla="*/ 2039086 w 2095500"/>
                <a:gd name="connsiteY198" fmla="*/ 321469 h 752475"/>
                <a:gd name="connsiteX199" fmla="*/ 2038133 w 2095500"/>
                <a:gd name="connsiteY199" fmla="*/ 321469 h 752475"/>
                <a:gd name="connsiteX200" fmla="*/ 2040038 w 2095500"/>
                <a:gd name="connsiteY200" fmla="*/ 319564 h 752475"/>
                <a:gd name="connsiteX201" fmla="*/ 2039086 w 2095500"/>
                <a:gd name="connsiteY201" fmla="*/ 320516 h 752475"/>
                <a:gd name="connsiteX202" fmla="*/ 2046706 w 2095500"/>
                <a:gd name="connsiteY202" fmla="*/ 311944 h 752475"/>
                <a:gd name="connsiteX203" fmla="*/ 2048611 w 2095500"/>
                <a:gd name="connsiteY203" fmla="*/ 306229 h 752475"/>
                <a:gd name="connsiteX204" fmla="*/ 2054326 w 2095500"/>
                <a:gd name="connsiteY204" fmla="*/ 301466 h 752475"/>
                <a:gd name="connsiteX205" fmla="*/ 2060993 w 2095500"/>
                <a:gd name="connsiteY205" fmla="*/ 296704 h 752475"/>
                <a:gd name="connsiteX206" fmla="*/ 2067661 w 2095500"/>
                <a:gd name="connsiteY206" fmla="*/ 290036 h 752475"/>
                <a:gd name="connsiteX207" fmla="*/ 2081948 w 2095500"/>
                <a:gd name="connsiteY207" fmla="*/ 270986 h 752475"/>
                <a:gd name="connsiteX208" fmla="*/ 2093378 w 2095500"/>
                <a:gd name="connsiteY208" fmla="*/ 250984 h 752475"/>
                <a:gd name="connsiteX209" fmla="*/ 2095283 w 2095500"/>
                <a:gd name="connsiteY209" fmla="*/ 233839 h 752475"/>
                <a:gd name="connsiteX210" fmla="*/ 1969553 w 2095500"/>
                <a:gd name="connsiteY210" fmla="*/ 229076 h 752475"/>
                <a:gd name="connsiteX211" fmla="*/ 1971458 w 2095500"/>
                <a:gd name="connsiteY211" fmla="*/ 225266 h 752475"/>
                <a:gd name="connsiteX212" fmla="*/ 1975268 w 2095500"/>
                <a:gd name="connsiteY212" fmla="*/ 223361 h 752475"/>
                <a:gd name="connsiteX213" fmla="*/ 1977173 w 2095500"/>
                <a:gd name="connsiteY213" fmla="*/ 218599 h 752475"/>
                <a:gd name="connsiteX214" fmla="*/ 1978126 w 2095500"/>
                <a:gd name="connsiteY214" fmla="*/ 221456 h 752475"/>
                <a:gd name="connsiteX215" fmla="*/ 1969553 w 2095500"/>
                <a:gd name="connsiteY215" fmla="*/ 229076 h 752475"/>
                <a:gd name="connsiteX216" fmla="*/ 1848586 w 2095500"/>
                <a:gd name="connsiteY216" fmla="*/ 98584 h 752475"/>
                <a:gd name="connsiteX217" fmla="*/ 1854301 w 2095500"/>
                <a:gd name="connsiteY217" fmla="*/ 100489 h 752475"/>
                <a:gd name="connsiteX218" fmla="*/ 1860968 w 2095500"/>
                <a:gd name="connsiteY218" fmla="*/ 101441 h 752475"/>
                <a:gd name="connsiteX219" fmla="*/ 1867636 w 2095500"/>
                <a:gd name="connsiteY219" fmla="*/ 109061 h 752475"/>
                <a:gd name="connsiteX220" fmla="*/ 1866683 w 2095500"/>
                <a:gd name="connsiteY220" fmla="*/ 108109 h 752475"/>
                <a:gd name="connsiteX221" fmla="*/ 1865731 w 2095500"/>
                <a:gd name="connsiteY221" fmla="*/ 111919 h 752475"/>
                <a:gd name="connsiteX222" fmla="*/ 1870493 w 2095500"/>
                <a:gd name="connsiteY222" fmla="*/ 115729 h 752475"/>
                <a:gd name="connsiteX223" fmla="*/ 1890496 w 2095500"/>
                <a:gd name="connsiteY223" fmla="*/ 111919 h 752475"/>
                <a:gd name="connsiteX224" fmla="*/ 1888591 w 2095500"/>
                <a:gd name="connsiteY224" fmla="*/ 101441 h 752475"/>
                <a:gd name="connsiteX225" fmla="*/ 1889543 w 2095500"/>
                <a:gd name="connsiteY225" fmla="*/ 94774 h 752475"/>
                <a:gd name="connsiteX226" fmla="*/ 1903831 w 2095500"/>
                <a:gd name="connsiteY226" fmla="*/ 88106 h 752475"/>
                <a:gd name="connsiteX227" fmla="*/ 1901926 w 2095500"/>
                <a:gd name="connsiteY227" fmla="*/ 83344 h 752475"/>
                <a:gd name="connsiteX228" fmla="*/ 1900021 w 2095500"/>
                <a:gd name="connsiteY228" fmla="*/ 78581 h 752475"/>
                <a:gd name="connsiteX229" fmla="*/ 1887638 w 2095500"/>
                <a:gd name="connsiteY229" fmla="*/ 79534 h 752475"/>
                <a:gd name="connsiteX230" fmla="*/ 1878113 w 2095500"/>
                <a:gd name="connsiteY230" fmla="*/ 67151 h 752475"/>
                <a:gd name="connsiteX231" fmla="*/ 1863826 w 2095500"/>
                <a:gd name="connsiteY231" fmla="*/ 54769 h 752475"/>
                <a:gd name="connsiteX232" fmla="*/ 1851443 w 2095500"/>
                <a:gd name="connsiteY232" fmla="*/ 58579 h 752475"/>
                <a:gd name="connsiteX233" fmla="*/ 1852396 w 2095500"/>
                <a:gd name="connsiteY233" fmla="*/ 67151 h 752475"/>
                <a:gd name="connsiteX234" fmla="*/ 1861921 w 2095500"/>
                <a:gd name="connsiteY234" fmla="*/ 87154 h 752475"/>
                <a:gd name="connsiteX235" fmla="*/ 1855253 w 2095500"/>
                <a:gd name="connsiteY235" fmla="*/ 88106 h 752475"/>
                <a:gd name="connsiteX236" fmla="*/ 1852396 w 2095500"/>
                <a:gd name="connsiteY236" fmla="*/ 92869 h 752475"/>
                <a:gd name="connsiteX237" fmla="*/ 1844776 w 2095500"/>
                <a:gd name="connsiteY237" fmla="*/ 93821 h 752475"/>
                <a:gd name="connsiteX238" fmla="*/ 1848586 w 2095500"/>
                <a:gd name="connsiteY238" fmla="*/ 98584 h 752475"/>
                <a:gd name="connsiteX239" fmla="*/ 1944788 w 2095500"/>
                <a:gd name="connsiteY239" fmla="*/ 180499 h 752475"/>
                <a:gd name="connsiteX240" fmla="*/ 1946693 w 2095500"/>
                <a:gd name="connsiteY240" fmla="*/ 170021 h 752475"/>
                <a:gd name="connsiteX241" fmla="*/ 1951456 w 2095500"/>
                <a:gd name="connsiteY241" fmla="*/ 158591 h 752475"/>
                <a:gd name="connsiteX242" fmla="*/ 1952408 w 2095500"/>
                <a:gd name="connsiteY242" fmla="*/ 149066 h 752475"/>
                <a:gd name="connsiteX243" fmla="*/ 1953361 w 2095500"/>
                <a:gd name="connsiteY243" fmla="*/ 140494 h 752475"/>
                <a:gd name="connsiteX244" fmla="*/ 1949551 w 2095500"/>
                <a:gd name="connsiteY244" fmla="*/ 149066 h 752475"/>
                <a:gd name="connsiteX245" fmla="*/ 1940978 w 2095500"/>
                <a:gd name="connsiteY245" fmla="*/ 173831 h 752475"/>
                <a:gd name="connsiteX246" fmla="*/ 1939073 w 2095500"/>
                <a:gd name="connsiteY246" fmla="*/ 182404 h 752475"/>
                <a:gd name="connsiteX247" fmla="*/ 1932406 w 2095500"/>
                <a:gd name="connsiteY247" fmla="*/ 187166 h 752475"/>
                <a:gd name="connsiteX248" fmla="*/ 1933358 w 2095500"/>
                <a:gd name="connsiteY248" fmla="*/ 194786 h 752475"/>
                <a:gd name="connsiteX249" fmla="*/ 1934311 w 2095500"/>
                <a:gd name="connsiteY249" fmla="*/ 206216 h 752475"/>
                <a:gd name="connsiteX250" fmla="*/ 1950503 w 2095500"/>
                <a:gd name="connsiteY250" fmla="*/ 211931 h 752475"/>
                <a:gd name="connsiteX251" fmla="*/ 1955266 w 2095500"/>
                <a:gd name="connsiteY251" fmla="*/ 208121 h 752475"/>
                <a:gd name="connsiteX252" fmla="*/ 1952408 w 2095500"/>
                <a:gd name="connsiteY252" fmla="*/ 200501 h 752475"/>
                <a:gd name="connsiteX253" fmla="*/ 1944788 w 2095500"/>
                <a:gd name="connsiteY253" fmla="*/ 180499 h 752475"/>
                <a:gd name="connsiteX254" fmla="*/ 1962886 w 2095500"/>
                <a:gd name="connsiteY254" fmla="*/ 129064 h 752475"/>
                <a:gd name="connsiteX255" fmla="*/ 1964791 w 2095500"/>
                <a:gd name="connsiteY255" fmla="*/ 136684 h 752475"/>
                <a:gd name="connsiteX256" fmla="*/ 1965743 w 2095500"/>
                <a:gd name="connsiteY256" fmla="*/ 141446 h 752475"/>
                <a:gd name="connsiteX257" fmla="*/ 1966696 w 2095500"/>
                <a:gd name="connsiteY257" fmla="*/ 156686 h 752475"/>
                <a:gd name="connsiteX258" fmla="*/ 1970506 w 2095500"/>
                <a:gd name="connsiteY258" fmla="*/ 171926 h 752475"/>
                <a:gd name="connsiteX259" fmla="*/ 1971458 w 2095500"/>
                <a:gd name="connsiteY259" fmla="*/ 170021 h 752475"/>
                <a:gd name="connsiteX260" fmla="*/ 1969553 w 2095500"/>
                <a:gd name="connsiteY260" fmla="*/ 155734 h 752475"/>
                <a:gd name="connsiteX261" fmla="*/ 1971458 w 2095500"/>
                <a:gd name="connsiteY261" fmla="*/ 162401 h 752475"/>
                <a:gd name="connsiteX262" fmla="*/ 1972411 w 2095500"/>
                <a:gd name="connsiteY262" fmla="*/ 170974 h 752475"/>
                <a:gd name="connsiteX263" fmla="*/ 1976221 w 2095500"/>
                <a:gd name="connsiteY263" fmla="*/ 170021 h 752475"/>
                <a:gd name="connsiteX264" fmla="*/ 1979078 w 2095500"/>
                <a:gd name="connsiteY264" fmla="*/ 169069 h 752475"/>
                <a:gd name="connsiteX265" fmla="*/ 1980031 w 2095500"/>
                <a:gd name="connsiteY265" fmla="*/ 166211 h 752475"/>
                <a:gd name="connsiteX266" fmla="*/ 1985746 w 2095500"/>
                <a:gd name="connsiteY266" fmla="*/ 160496 h 752475"/>
                <a:gd name="connsiteX267" fmla="*/ 1984793 w 2095500"/>
                <a:gd name="connsiteY267" fmla="*/ 144304 h 752475"/>
                <a:gd name="connsiteX268" fmla="*/ 1982888 w 2095500"/>
                <a:gd name="connsiteY268" fmla="*/ 122396 h 752475"/>
                <a:gd name="connsiteX269" fmla="*/ 1982888 w 2095500"/>
                <a:gd name="connsiteY269" fmla="*/ 107156 h 752475"/>
                <a:gd name="connsiteX270" fmla="*/ 1969553 w 2095500"/>
                <a:gd name="connsiteY270" fmla="*/ 109061 h 752475"/>
                <a:gd name="connsiteX271" fmla="*/ 1962886 w 2095500"/>
                <a:gd name="connsiteY271" fmla="*/ 113824 h 752475"/>
                <a:gd name="connsiteX272" fmla="*/ 1956218 w 2095500"/>
                <a:gd name="connsiteY272" fmla="*/ 118586 h 752475"/>
                <a:gd name="connsiteX273" fmla="*/ 1959076 w 2095500"/>
                <a:gd name="connsiteY273" fmla="*/ 123349 h 752475"/>
                <a:gd name="connsiteX274" fmla="*/ 1962886 w 2095500"/>
                <a:gd name="connsiteY274" fmla="*/ 129064 h 752475"/>
                <a:gd name="connsiteX275" fmla="*/ 1796198 w 2095500"/>
                <a:gd name="connsiteY275" fmla="*/ 444341 h 752475"/>
                <a:gd name="connsiteX276" fmla="*/ 1796198 w 2095500"/>
                <a:gd name="connsiteY276" fmla="*/ 435769 h 752475"/>
                <a:gd name="connsiteX277" fmla="*/ 1786673 w 2095500"/>
                <a:gd name="connsiteY277" fmla="*/ 437674 h 752475"/>
                <a:gd name="connsiteX278" fmla="*/ 1778101 w 2095500"/>
                <a:gd name="connsiteY278" fmla="*/ 438626 h 752475"/>
                <a:gd name="connsiteX279" fmla="*/ 1758098 w 2095500"/>
                <a:gd name="connsiteY279" fmla="*/ 442436 h 752475"/>
                <a:gd name="connsiteX280" fmla="*/ 1739048 w 2095500"/>
                <a:gd name="connsiteY280" fmla="*/ 447199 h 752475"/>
                <a:gd name="connsiteX281" fmla="*/ 1720951 w 2095500"/>
                <a:gd name="connsiteY281" fmla="*/ 453866 h 752475"/>
                <a:gd name="connsiteX282" fmla="*/ 1703806 w 2095500"/>
                <a:gd name="connsiteY282" fmla="*/ 451009 h 752475"/>
                <a:gd name="connsiteX283" fmla="*/ 1666658 w 2095500"/>
                <a:gd name="connsiteY283" fmla="*/ 443389 h 752475"/>
                <a:gd name="connsiteX284" fmla="*/ 1639988 w 2095500"/>
                <a:gd name="connsiteY284" fmla="*/ 444341 h 752475"/>
                <a:gd name="connsiteX285" fmla="*/ 1639036 w 2095500"/>
                <a:gd name="connsiteY285" fmla="*/ 440531 h 752475"/>
                <a:gd name="connsiteX286" fmla="*/ 1644751 w 2095500"/>
                <a:gd name="connsiteY286" fmla="*/ 430054 h 752475"/>
                <a:gd name="connsiteX287" fmla="*/ 1653323 w 2095500"/>
                <a:gd name="connsiteY287" fmla="*/ 412909 h 752475"/>
                <a:gd name="connsiteX288" fmla="*/ 1662848 w 2095500"/>
                <a:gd name="connsiteY288" fmla="*/ 401479 h 752475"/>
                <a:gd name="connsiteX289" fmla="*/ 1667611 w 2095500"/>
                <a:gd name="connsiteY289" fmla="*/ 393859 h 752475"/>
                <a:gd name="connsiteX290" fmla="*/ 1671421 w 2095500"/>
                <a:gd name="connsiteY290" fmla="*/ 388144 h 752475"/>
                <a:gd name="connsiteX291" fmla="*/ 1676183 w 2095500"/>
                <a:gd name="connsiteY291" fmla="*/ 378619 h 752475"/>
                <a:gd name="connsiteX292" fmla="*/ 1678088 w 2095500"/>
                <a:gd name="connsiteY292" fmla="*/ 372904 h 752475"/>
                <a:gd name="connsiteX293" fmla="*/ 1679041 w 2095500"/>
                <a:gd name="connsiteY293" fmla="*/ 369094 h 752475"/>
                <a:gd name="connsiteX294" fmla="*/ 1677136 w 2095500"/>
                <a:gd name="connsiteY294" fmla="*/ 366236 h 752475"/>
                <a:gd name="connsiteX295" fmla="*/ 1674278 w 2095500"/>
                <a:gd name="connsiteY295" fmla="*/ 364331 h 752475"/>
                <a:gd name="connsiteX296" fmla="*/ 1669516 w 2095500"/>
                <a:gd name="connsiteY296" fmla="*/ 362426 h 752475"/>
                <a:gd name="connsiteX297" fmla="*/ 1671421 w 2095500"/>
                <a:gd name="connsiteY297" fmla="*/ 360521 h 752475"/>
                <a:gd name="connsiteX298" fmla="*/ 1669516 w 2095500"/>
                <a:gd name="connsiteY298" fmla="*/ 359569 h 752475"/>
                <a:gd name="connsiteX299" fmla="*/ 1669516 w 2095500"/>
                <a:gd name="connsiteY299" fmla="*/ 356711 h 752475"/>
                <a:gd name="connsiteX300" fmla="*/ 1666658 w 2095500"/>
                <a:gd name="connsiteY300" fmla="*/ 351949 h 752475"/>
                <a:gd name="connsiteX301" fmla="*/ 1659991 w 2095500"/>
                <a:gd name="connsiteY301" fmla="*/ 352901 h 752475"/>
                <a:gd name="connsiteX302" fmla="*/ 1653323 w 2095500"/>
                <a:gd name="connsiteY302" fmla="*/ 352901 h 752475"/>
                <a:gd name="connsiteX303" fmla="*/ 1654276 w 2095500"/>
                <a:gd name="connsiteY303" fmla="*/ 355759 h 752475"/>
                <a:gd name="connsiteX304" fmla="*/ 1652371 w 2095500"/>
                <a:gd name="connsiteY304" fmla="*/ 357664 h 752475"/>
                <a:gd name="connsiteX305" fmla="*/ 1650466 w 2095500"/>
                <a:gd name="connsiteY305" fmla="*/ 362426 h 752475"/>
                <a:gd name="connsiteX306" fmla="*/ 1652371 w 2095500"/>
                <a:gd name="connsiteY306" fmla="*/ 366236 h 752475"/>
                <a:gd name="connsiteX307" fmla="*/ 1647608 w 2095500"/>
                <a:gd name="connsiteY307" fmla="*/ 365284 h 752475"/>
                <a:gd name="connsiteX308" fmla="*/ 1644751 w 2095500"/>
                <a:gd name="connsiteY308" fmla="*/ 367189 h 752475"/>
                <a:gd name="connsiteX309" fmla="*/ 1639988 w 2095500"/>
                <a:gd name="connsiteY309" fmla="*/ 371951 h 752475"/>
                <a:gd name="connsiteX310" fmla="*/ 1630463 w 2095500"/>
                <a:gd name="connsiteY310" fmla="*/ 383381 h 752475"/>
                <a:gd name="connsiteX311" fmla="*/ 1630463 w 2095500"/>
                <a:gd name="connsiteY311" fmla="*/ 387191 h 752475"/>
                <a:gd name="connsiteX312" fmla="*/ 1627606 w 2095500"/>
                <a:gd name="connsiteY312" fmla="*/ 391001 h 752475"/>
                <a:gd name="connsiteX313" fmla="*/ 1620938 w 2095500"/>
                <a:gd name="connsiteY313" fmla="*/ 400526 h 752475"/>
                <a:gd name="connsiteX314" fmla="*/ 1616176 w 2095500"/>
                <a:gd name="connsiteY314" fmla="*/ 406241 h 752475"/>
                <a:gd name="connsiteX315" fmla="*/ 1611413 w 2095500"/>
                <a:gd name="connsiteY315" fmla="*/ 400526 h 752475"/>
                <a:gd name="connsiteX316" fmla="*/ 1606651 w 2095500"/>
                <a:gd name="connsiteY316" fmla="*/ 382429 h 752475"/>
                <a:gd name="connsiteX317" fmla="*/ 1602841 w 2095500"/>
                <a:gd name="connsiteY317" fmla="*/ 361474 h 752475"/>
                <a:gd name="connsiteX318" fmla="*/ 1579981 w 2095500"/>
                <a:gd name="connsiteY318" fmla="*/ 356711 h 752475"/>
                <a:gd name="connsiteX319" fmla="*/ 1567598 w 2095500"/>
                <a:gd name="connsiteY319" fmla="*/ 357664 h 752475"/>
                <a:gd name="connsiteX320" fmla="*/ 1561883 w 2095500"/>
                <a:gd name="connsiteY320" fmla="*/ 358616 h 752475"/>
                <a:gd name="connsiteX321" fmla="*/ 1558073 w 2095500"/>
                <a:gd name="connsiteY321" fmla="*/ 362426 h 752475"/>
                <a:gd name="connsiteX322" fmla="*/ 1566646 w 2095500"/>
                <a:gd name="connsiteY322" fmla="*/ 367189 h 752475"/>
                <a:gd name="connsiteX323" fmla="*/ 1565693 w 2095500"/>
                <a:gd name="connsiteY323" fmla="*/ 370999 h 752475"/>
                <a:gd name="connsiteX324" fmla="*/ 1567598 w 2095500"/>
                <a:gd name="connsiteY324" fmla="*/ 375761 h 752475"/>
                <a:gd name="connsiteX325" fmla="*/ 1573313 w 2095500"/>
                <a:gd name="connsiteY325" fmla="*/ 385286 h 752475"/>
                <a:gd name="connsiteX326" fmla="*/ 1582838 w 2095500"/>
                <a:gd name="connsiteY326" fmla="*/ 411956 h 752475"/>
                <a:gd name="connsiteX327" fmla="*/ 1587601 w 2095500"/>
                <a:gd name="connsiteY327" fmla="*/ 427196 h 752475"/>
                <a:gd name="connsiteX328" fmla="*/ 1588553 w 2095500"/>
                <a:gd name="connsiteY328" fmla="*/ 439579 h 752475"/>
                <a:gd name="connsiteX329" fmla="*/ 1579981 w 2095500"/>
                <a:gd name="connsiteY329" fmla="*/ 445294 h 752475"/>
                <a:gd name="connsiteX330" fmla="*/ 1572361 w 2095500"/>
                <a:gd name="connsiteY330" fmla="*/ 447199 h 752475"/>
                <a:gd name="connsiteX331" fmla="*/ 1565693 w 2095500"/>
                <a:gd name="connsiteY331" fmla="*/ 454819 h 752475"/>
                <a:gd name="connsiteX332" fmla="*/ 1561883 w 2095500"/>
                <a:gd name="connsiteY332" fmla="*/ 461486 h 752475"/>
                <a:gd name="connsiteX333" fmla="*/ 1565693 w 2095500"/>
                <a:gd name="connsiteY333" fmla="*/ 469106 h 752475"/>
                <a:gd name="connsiteX334" fmla="*/ 1567598 w 2095500"/>
                <a:gd name="connsiteY334" fmla="*/ 479584 h 752475"/>
                <a:gd name="connsiteX335" fmla="*/ 1571408 w 2095500"/>
                <a:gd name="connsiteY335" fmla="*/ 488156 h 752475"/>
                <a:gd name="connsiteX336" fmla="*/ 1579028 w 2095500"/>
                <a:gd name="connsiteY336" fmla="*/ 493871 h 752475"/>
                <a:gd name="connsiteX337" fmla="*/ 1592363 w 2095500"/>
                <a:gd name="connsiteY337" fmla="*/ 492919 h 752475"/>
                <a:gd name="connsiteX338" fmla="*/ 1602841 w 2095500"/>
                <a:gd name="connsiteY338" fmla="*/ 494824 h 752475"/>
                <a:gd name="connsiteX339" fmla="*/ 1604746 w 2095500"/>
                <a:gd name="connsiteY339" fmla="*/ 521494 h 752475"/>
                <a:gd name="connsiteX340" fmla="*/ 1603793 w 2095500"/>
                <a:gd name="connsiteY340" fmla="*/ 529114 h 752475"/>
                <a:gd name="connsiteX341" fmla="*/ 1604746 w 2095500"/>
                <a:gd name="connsiteY341" fmla="*/ 532924 h 752475"/>
                <a:gd name="connsiteX342" fmla="*/ 1602841 w 2095500"/>
                <a:gd name="connsiteY342" fmla="*/ 541496 h 752475"/>
                <a:gd name="connsiteX343" fmla="*/ 1605698 w 2095500"/>
                <a:gd name="connsiteY343" fmla="*/ 537686 h 752475"/>
                <a:gd name="connsiteX344" fmla="*/ 1606651 w 2095500"/>
                <a:gd name="connsiteY344" fmla="*/ 520541 h 752475"/>
                <a:gd name="connsiteX345" fmla="*/ 1608556 w 2095500"/>
                <a:gd name="connsiteY345" fmla="*/ 519589 h 752475"/>
                <a:gd name="connsiteX346" fmla="*/ 1610461 w 2095500"/>
                <a:gd name="connsiteY346" fmla="*/ 522446 h 752475"/>
                <a:gd name="connsiteX347" fmla="*/ 1613318 w 2095500"/>
                <a:gd name="connsiteY347" fmla="*/ 527209 h 752475"/>
                <a:gd name="connsiteX348" fmla="*/ 1612366 w 2095500"/>
                <a:gd name="connsiteY348" fmla="*/ 532924 h 752475"/>
                <a:gd name="connsiteX349" fmla="*/ 1612366 w 2095500"/>
                <a:gd name="connsiteY349" fmla="*/ 543401 h 752475"/>
                <a:gd name="connsiteX350" fmla="*/ 1610461 w 2095500"/>
                <a:gd name="connsiteY350" fmla="*/ 552926 h 752475"/>
                <a:gd name="connsiteX351" fmla="*/ 1609508 w 2095500"/>
                <a:gd name="connsiteY351" fmla="*/ 558641 h 752475"/>
                <a:gd name="connsiteX352" fmla="*/ 1605698 w 2095500"/>
                <a:gd name="connsiteY352" fmla="*/ 571976 h 752475"/>
                <a:gd name="connsiteX353" fmla="*/ 1599983 w 2095500"/>
                <a:gd name="connsiteY353" fmla="*/ 586264 h 752475"/>
                <a:gd name="connsiteX354" fmla="*/ 1593316 w 2095500"/>
                <a:gd name="connsiteY354" fmla="*/ 594836 h 752475"/>
                <a:gd name="connsiteX355" fmla="*/ 1592363 w 2095500"/>
                <a:gd name="connsiteY355" fmla="*/ 591979 h 752475"/>
                <a:gd name="connsiteX356" fmla="*/ 1595221 w 2095500"/>
                <a:gd name="connsiteY356" fmla="*/ 585311 h 752475"/>
                <a:gd name="connsiteX357" fmla="*/ 1591411 w 2095500"/>
                <a:gd name="connsiteY357" fmla="*/ 590074 h 752475"/>
                <a:gd name="connsiteX358" fmla="*/ 1587601 w 2095500"/>
                <a:gd name="connsiteY358" fmla="*/ 592931 h 752475"/>
                <a:gd name="connsiteX359" fmla="*/ 1580933 w 2095500"/>
                <a:gd name="connsiteY359" fmla="*/ 599599 h 752475"/>
                <a:gd name="connsiteX360" fmla="*/ 1581886 w 2095500"/>
                <a:gd name="connsiteY360" fmla="*/ 601504 h 752475"/>
                <a:gd name="connsiteX361" fmla="*/ 1584743 w 2095500"/>
                <a:gd name="connsiteY361" fmla="*/ 601504 h 752475"/>
                <a:gd name="connsiteX362" fmla="*/ 1589506 w 2095500"/>
                <a:gd name="connsiteY362" fmla="*/ 605314 h 752475"/>
                <a:gd name="connsiteX363" fmla="*/ 1595221 w 2095500"/>
                <a:gd name="connsiteY363" fmla="*/ 604361 h 752475"/>
                <a:gd name="connsiteX364" fmla="*/ 1600936 w 2095500"/>
                <a:gd name="connsiteY364" fmla="*/ 602456 h 752475"/>
                <a:gd name="connsiteX365" fmla="*/ 1607603 w 2095500"/>
                <a:gd name="connsiteY365" fmla="*/ 599599 h 752475"/>
                <a:gd name="connsiteX366" fmla="*/ 1616176 w 2095500"/>
                <a:gd name="connsiteY366" fmla="*/ 587216 h 752475"/>
                <a:gd name="connsiteX367" fmla="*/ 1611413 w 2095500"/>
                <a:gd name="connsiteY367" fmla="*/ 598646 h 752475"/>
                <a:gd name="connsiteX368" fmla="*/ 1615223 w 2095500"/>
                <a:gd name="connsiteY368" fmla="*/ 591979 h 752475"/>
                <a:gd name="connsiteX369" fmla="*/ 1619033 w 2095500"/>
                <a:gd name="connsiteY369" fmla="*/ 587216 h 752475"/>
                <a:gd name="connsiteX370" fmla="*/ 1624748 w 2095500"/>
                <a:gd name="connsiteY370" fmla="*/ 574834 h 752475"/>
                <a:gd name="connsiteX371" fmla="*/ 1621891 w 2095500"/>
                <a:gd name="connsiteY371" fmla="*/ 587216 h 752475"/>
                <a:gd name="connsiteX372" fmla="*/ 1624748 w 2095500"/>
                <a:gd name="connsiteY372" fmla="*/ 581501 h 752475"/>
                <a:gd name="connsiteX373" fmla="*/ 1628558 w 2095500"/>
                <a:gd name="connsiteY373" fmla="*/ 575786 h 752475"/>
                <a:gd name="connsiteX374" fmla="*/ 1633321 w 2095500"/>
                <a:gd name="connsiteY374" fmla="*/ 563404 h 752475"/>
                <a:gd name="connsiteX375" fmla="*/ 1636178 w 2095500"/>
                <a:gd name="connsiteY375" fmla="*/ 553879 h 752475"/>
                <a:gd name="connsiteX376" fmla="*/ 1637131 w 2095500"/>
                <a:gd name="connsiteY376" fmla="*/ 545306 h 752475"/>
                <a:gd name="connsiteX377" fmla="*/ 1638083 w 2095500"/>
                <a:gd name="connsiteY377" fmla="*/ 549116 h 752475"/>
                <a:gd name="connsiteX378" fmla="*/ 1639036 w 2095500"/>
                <a:gd name="connsiteY378" fmla="*/ 541496 h 752475"/>
                <a:gd name="connsiteX379" fmla="*/ 1637131 w 2095500"/>
                <a:gd name="connsiteY379" fmla="*/ 531971 h 752475"/>
                <a:gd name="connsiteX380" fmla="*/ 1637131 w 2095500"/>
                <a:gd name="connsiteY380" fmla="*/ 519589 h 752475"/>
                <a:gd name="connsiteX381" fmla="*/ 1638083 w 2095500"/>
                <a:gd name="connsiteY381" fmla="*/ 514826 h 752475"/>
                <a:gd name="connsiteX382" fmla="*/ 1639988 w 2095500"/>
                <a:gd name="connsiteY382" fmla="*/ 512921 h 752475"/>
                <a:gd name="connsiteX383" fmla="*/ 1636178 w 2095500"/>
                <a:gd name="connsiteY383" fmla="*/ 501491 h 752475"/>
                <a:gd name="connsiteX384" fmla="*/ 1636178 w 2095500"/>
                <a:gd name="connsiteY384" fmla="*/ 487204 h 752475"/>
                <a:gd name="connsiteX385" fmla="*/ 1633321 w 2095500"/>
                <a:gd name="connsiteY385" fmla="*/ 479584 h 752475"/>
                <a:gd name="connsiteX386" fmla="*/ 1632368 w 2095500"/>
                <a:gd name="connsiteY386" fmla="*/ 473869 h 752475"/>
                <a:gd name="connsiteX387" fmla="*/ 1647608 w 2095500"/>
                <a:gd name="connsiteY387" fmla="*/ 473869 h 752475"/>
                <a:gd name="connsiteX388" fmla="*/ 1659038 w 2095500"/>
                <a:gd name="connsiteY388" fmla="*/ 474821 h 752475"/>
                <a:gd name="connsiteX389" fmla="*/ 1666658 w 2095500"/>
                <a:gd name="connsiteY389" fmla="*/ 476726 h 752475"/>
                <a:gd name="connsiteX390" fmla="*/ 1676183 w 2095500"/>
                <a:gd name="connsiteY390" fmla="*/ 483394 h 752475"/>
                <a:gd name="connsiteX391" fmla="*/ 1691423 w 2095500"/>
                <a:gd name="connsiteY391" fmla="*/ 489109 h 752475"/>
                <a:gd name="connsiteX392" fmla="*/ 1714283 w 2095500"/>
                <a:gd name="connsiteY392" fmla="*/ 493871 h 752475"/>
                <a:gd name="connsiteX393" fmla="*/ 1721903 w 2095500"/>
                <a:gd name="connsiteY393" fmla="*/ 490061 h 752475"/>
                <a:gd name="connsiteX394" fmla="*/ 1730476 w 2095500"/>
                <a:gd name="connsiteY394" fmla="*/ 488156 h 752475"/>
                <a:gd name="connsiteX395" fmla="*/ 1749526 w 2095500"/>
                <a:gd name="connsiteY395" fmla="*/ 479584 h 752475"/>
                <a:gd name="connsiteX396" fmla="*/ 1772386 w 2095500"/>
                <a:gd name="connsiteY396" fmla="*/ 471964 h 752475"/>
                <a:gd name="connsiteX397" fmla="*/ 1795246 w 2095500"/>
                <a:gd name="connsiteY397" fmla="*/ 465296 h 752475"/>
                <a:gd name="connsiteX398" fmla="*/ 1802866 w 2095500"/>
                <a:gd name="connsiteY398" fmla="*/ 459581 h 752475"/>
                <a:gd name="connsiteX399" fmla="*/ 1802866 w 2095500"/>
                <a:gd name="connsiteY399" fmla="*/ 453866 h 752475"/>
                <a:gd name="connsiteX400" fmla="*/ 1796198 w 2095500"/>
                <a:gd name="connsiteY400" fmla="*/ 444341 h 752475"/>
                <a:gd name="connsiteX401" fmla="*/ 1593316 w 2095500"/>
                <a:gd name="connsiteY401" fmla="*/ 433864 h 752475"/>
                <a:gd name="connsiteX402" fmla="*/ 1591411 w 2095500"/>
                <a:gd name="connsiteY402" fmla="*/ 435769 h 752475"/>
                <a:gd name="connsiteX403" fmla="*/ 1588553 w 2095500"/>
                <a:gd name="connsiteY403" fmla="*/ 419576 h 752475"/>
                <a:gd name="connsiteX404" fmla="*/ 1587601 w 2095500"/>
                <a:gd name="connsiteY404" fmla="*/ 413861 h 752475"/>
                <a:gd name="connsiteX405" fmla="*/ 1584743 w 2095500"/>
                <a:gd name="connsiteY405" fmla="*/ 409099 h 752475"/>
                <a:gd name="connsiteX406" fmla="*/ 1584743 w 2095500"/>
                <a:gd name="connsiteY406" fmla="*/ 409099 h 752475"/>
                <a:gd name="connsiteX407" fmla="*/ 1585696 w 2095500"/>
                <a:gd name="connsiteY407" fmla="*/ 408146 h 752475"/>
                <a:gd name="connsiteX408" fmla="*/ 1593316 w 2095500"/>
                <a:gd name="connsiteY408" fmla="*/ 433864 h 752475"/>
                <a:gd name="connsiteX409" fmla="*/ 1242796 w 2095500"/>
                <a:gd name="connsiteY409" fmla="*/ 689134 h 752475"/>
                <a:gd name="connsiteX410" fmla="*/ 1238986 w 2095500"/>
                <a:gd name="connsiteY410" fmla="*/ 689134 h 752475"/>
                <a:gd name="connsiteX411" fmla="*/ 1235176 w 2095500"/>
                <a:gd name="connsiteY411" fmla="*/ 691991 h 752475"/>
                <a:gd name="connsiteX412" fmla="*/ 1236128 w 2095500"/>
                <a:gd name="connsiteY412" fmla="*/ 687229 h 752475"/>
                <a:gd name="connsiteX413" fmla="*/ 1232318 w 2095500"/>
                <a:gd name="connsiteY413" fmla="*/ 681514 h 752475"/>
                <a:gd name="connsiteX414" fmla="*/ 1229461 w 2095500"/>
                <a:gd name="connsiteY414" fmla="*/ 678656 h 752475"/>
                <a:gd name="connsiteX415" fmla="*/ 1229461 w 2095500"/>
                <a:gd name="connsiteY415" fmla="*/ 673894 h 752475"/>
                <a:gd name="connsiteX416" fmla="*/ 1220888 w 2095500"/>
                <a:gd name="connsiteY416" fmla="*/ 679609 h 752475"/>
                <a:gd name="connsiteX417" fmla="*/ 1215173 w 2095500"/>
                <a:gd name="connsiteY417" fmla="*/ 678656 h 752475"/>
                <a:gd name="connsiteX418" fmla="*/ 1210411 w 2095500"/>
                <a:gd name="connsiteY418" fmla="*/ 679609 h 752475"/>
                <a:gd name="connsiteX419" fmla="*/ 1209458 w 2095500"/>
                <a:gd name="connsiteY419" fmla="*/ 686276 h 752475"/>
                <a:gd name="connsiteX420" fmla="*/ 1204696 w 2095500"/>
                <a:gd name="connsiteY420" fmla="*/ 693896 h 752475"/>
                <a:gd name="connsiteX421" fmla="*/ 1198981 w 2095500"/>
                <a:gd name="connsiteY421" fmla="*/ 707231 h 752475"/>
                <a:gd name="connsiteX422" fmla="*/ 1198981 w 2095500"/>
                <a:gd name="connsiteY422" fmla="*/ 716756 h 752475"/>
                <a:gd name="connsiteX423" fmla="*/ 1205648 w 2095500"/>
                <a:gd name="connsiteY423" fmla="*/ 721519 h 752475"/>
                <a:gd name="connsiteX424" fmla="*/ 1222793 w 2095500"/>
                <a:gd name="connsiteY424" fmla="*/ 724376 h 752475"/>
                <a:gd name="connsiteX425" fmla="*/ 1228508 w 2095500"/>
                <a:gd name="connsiteY425" fmla="*/ 711041 h 752475"/>
                <a:gd name="connsiteX426" fmla="*/ 1232318 w 2095500"/>
                <a:gd name="connsiteY426" fmla="*/ 701516 h 752475"/>
                <a:gd name="connsiteX427" fmla="*/ 1242796 w 2095500"/>
                <a:gd name="connsiteY427" fmla="*/ 689134 h 752475"/>
                <a:gd name="connsiteX428" fmla="*/ 1351381 w 2095500"/>
                <a:gd name="connsiteY428" fmla="*/ 652939 h 752475"/>
                <a:gd name="connsiteX429" fmla="*/ 1347571 w 2095500"/>
                <a:gd name="connsiteY429" fmla="*/ 641509 h 752475"/>
                <a:gd name="connsiteX430" fmla="*/ 1341856 w 2095500"/>
                <a:gd name="connsiteY430" fmla="*/ 636746 h 752475"/>
                <a:gd name="connsiteX431" fmla="*/ 1326616 w 2095500"/>
                <a:gd name="connsiteY431" fmla="*/ 631984 h 752475"/>
                <a:gd name="connsiteX432" fmla="*/ 1331378 w 2095500"/>
                <a:gd name="connsiteY432" fmla="*/ 634841 h 752475"/>
                <a:gd name="connsiteX433" fmla="*/ 1317091 w 2095500"/>
                <a:gd name="connsiteY433" fmla="*/ 633889 h 752475"/>
                <a:gd name="connsiteX434" fmla="*/ 1321853 w 2095500"/>
                <a:gd name="connsiteY434" fmla="*/ 634841 h 752475"/>
                <a:gd name="connsiteX435" fmla="*/ 1318996 w 2095500"/>
                <a:gd name="connsiteY435" fmla="*/ 635794 h 752475"/>
                <a:gd name="connsiteX436" fmla="*/ 1316138 w 2095500"/>
                <a:gd name="connsiteY436" fmla="*/ 638651 h 752475"/>
                <a:gd name="connsiteX437" fmla="*/ 1310423 w 2095500"/>
                <a:gd name="connsiteY437" fmla="*/ 640556 h 752475"/>
                <a:gd name="connsiteX438" fmla="*/ 1314233 w 2095500"/>
                <a:gd name="connsiteY438" fmla="*/ 637699 h 752475"/>
                <a:gd name="connsiteX439" fmla="*/ 1311376 w 2095500"/>
                <a:gd name="connsiteY439" fmla="*/ 636746 h 752475"/>
                <a:gd name="connsiteX440" fmla="*/ 1306613 w 2095500"/>
                <a:gd name="connsiteY440" fmla="*/ 639604 h 752475"/>
                <a:gd name="connsiteX441" fmla="*/ 1304708 w 2095500"/>
                <a:gd name="connsiteY441" fmla="*/ 642461 h 752475"/>
                <a:gd name="connsiteX442" fmla="*/ 1306613 w 2095500"/>
                <a:gd name="connsiteY442" fmla="*/ 645319 h 752475"/>
                <a:gd name="connsiteX443" fmla="*/ 1309471 w 2095500"/>
                <a:gd name="connsiteY443" fmla="*/ 649129 h 752475"/>
                <a:gd name="connsiteX444" fmla="*/ 1311376 w 2095500"/>
                <a:gd name="connsiteY444" fmla="*/ 657701 h 752475"/>
                <a:gd name="connsiteX445" fmla="*/ 1326616 w 2095500"/>
                <a:gd name="connsiteY445" fmla="*/ 669131 h 752475"/>
                <a:gd name="connsiteX446" fmla="*/ 1334236 w 2095500"/>
                <a:gd name="connsiteY446" fmla="*/ 681514 h 752475"/>
                <a:gd name="connsiteX447" fmla="*/ 1345666 w 2095500"/>
                <a:gd name="connsiteY447" fmla="*/ 690086 h 752475"/>
                <a:gd name="connsiteX448" fmla="*/ 1356143 w 2095500"/>
                <a:gd name="connsiteY448" fmla="*/ 682466 h 752475"/>
                <a:gd name="connsiteX449" fmla="*/ 1359001 w 2095500"/>
                <a:gd name="connsiteY449" fmla="*/ 670084 h 752475"/>
                <a:gd name="connsiteX450" fmla="*/ 1351381 w 2095500"/>
                <a:gd name="connsiteY450" fmla="*/ 652939 h 752475"/>
                <a:gd name="connsiteX451" fmla="*/ 1157071 w 2095500"/>
                <a:gd name="connsiteY451" fmla="*/ 590074 h 752475"/>
                <a:gd name="connsiteX452" fmla="*/ 1157071 w 2095500"/>
                <a:gd name="connsiteY452" fmla="*/ 590074 h 752475"/>
                <a:gd name="connsiteX453" fmla="*/ 1157071 w 2095500"/>
                <a:gd name="connsiteY453" fmla="*/ 590074 h 752475"/>
                <a:gd name="connsiteX454" fmla="*/ 1306613 w 2095500"/>
                <a:gd name="connsiteY454" fmla="*/ 713899 h 752475"/>
                <a:gd name="connsiteX455" fmla="*/ 1301851 w 2095500"/>
                <a:gd name="connsiteY455" fmla="*/ 697706 h 752475"/>
                <a:gd name="connsiteX456" fmla="*/ 1299946 w 2095500"/>
                <a:gd name="connsiteY456" fmla="*/ 677704 h 752475"/>
                <a:gd name="connsiteX457" fmla="*/ 1295183 w 2095500"/>
                <a:gd name="connsiteY457" fmla="*/ 659606 h 752475"/>
                <a:gd name="connsiteX458" fmla="*/ 1291373 w 2095500"/>
                <a:gd name="connsiteY458" fmla="*/ 642461 h 752475"/>
                <a:gd name="connsiteX459" fmla="*/ 1294231 w 2095500"/>
                <a:gd name="connsiteY459" fmla="*/ 631031 h 752475"/>
                <a:gd name="connsiteX460" fmla="*/ 1301851 w 2095500"/>
                <a:gd name="connsiteY460" fmla="*/ 624364 h 752475"/>
                <a:gd name="connsiteX461" fmla="*/ 1310423 w 2095500"/>
                <a:gd name="connsiteY461" fmla="*/ 620554 h 752475"/>
                <a:gd name="connsiteX462" fmla="*/ 1320901 w 2095500"/>
                <a:gd name="connsiteY462" fmla="*/ 614839 h 752475"/>
                <a:gd name="connsiteX463" fmla="*/ 1322806 w 2095500"/>
                <a:gd name="connsiteY463" fmla="*/ 609124 h 752475"/>
                <a:gd name="connsiteX464" fmla="*/ 1319948 w 2095500"/>
                <a:gd name="connsiteY464" fmla="*/ 602456 h 752475"/>
                <a:gd name="connsiteX465" fmla="*/ 1322806 w 2095500"/>
                <a:gd name="connsiteY465" fmla="*/ 600551 h 752475"/>
                <a:gd name="connsiteX466" fmla="*/ 1313281 w 2095500"/>
                <a:gd name="connsiteY466" fmla="*/ 600551 h 752475"/>
                <a:gd name="connsiteX467" fmla="*/ 1299946 w 2095500"/>
                <a:gd name="connsiteY467" fmla="*/ 604361 h 752475"/>
                <a:gd name="connsiteX468" fmla="*/ 1283753 w 2095500"/>
                <a:gd name="connsiteY468" fmla="*/ 600551 h 752475"/>
                <a:gd name="connsiteX469" fmla="*/ 1295183 w 2095500"/>
                <a:gd name="connsiteY469" fmla="*/ 593884 h 752475"/>
                <a:gd name="connsiteX470" fmla="*/ 1308518 w 2095500"/>
                <a:gd name="connsiteY470" fmla="*/ 584359 h 752475"/>
                <a:gd name="connsiteX471" fmla="*/ 1304708 w 2095500"/>
                <a:gd name="connsiteY471" fmla="*/ 572929 h 752475"/>
                <a:gd name="connsiteX472" fmla="*/ 1294231 w 2095500"/>
                <a:gd name="connsiteY472" fmla="*/ 574834 h 752475"/>
                <a:gd name="connsiteX473" fmla="*/ 1276133 w 2095500"/>
                <a:gd name="connsiteY473" fmla="*/ 584359 h 752475"/>
                <a:gd name="connsiteX474" fmla="*/ 1268513 w 2095500"/>
                <a:gd name="connsiteY474" fmla="*/ 582454 h 752475"/>
                <a:gd name="connsiteX475" fmla="*/ 1269466 w 2095500"/>
                <a:gd name="connsiteY475" fmla="*/ 579596 h 752475"/>
                <a:gd name="connsiteX476" fmla="*/ 1273276 w 2095500"/>
                <a:gd name="connsiteY476" fmla="*/ 577691 h 752475"/>
                <a:gd name="connsiteX477" fmla="*/ 1279943 w 2095500"/>
                <a:gd name="connsiteY477" fmla="*/ 572929 h 752475"/>
                <a:gd name="connsiteX478" fmla="*/ 1289468 w 2095500"/>
                <a:gd name="connsiteY478" fmla="*/ 567214 h 752475"/>
                <a:gd name="connsiteX479" fmla="*/ 1301851 w 2095500"/>
                <a:gd name="connsiteY479" fmla="*/ 551974 h 752475"/>
                <a:gd name="connsiteX480" fmla="*/ 1300898 w 2095500"/>
                <a:gd name="connsiteY480" fmla="*/ 546259 h 752475"/>
                <a:gd name="connsiteX481" fmla="*/ 1292326 w 2095500"/>
                <a:gd name="connsiteY481" fmla="*/ 549116 h 752475"/>
                <a:gd name="connsiteX482" fmla="*/ 1262798 w 2095500"/>
                <a:gd name="connsiteY482" fmla="*/ 567214 h 752475"/>
                <a:gd name="connsiteX483" fmla="*/ 1252321 w 2095500"/>
                <a:gd name="connsiteY483" fmla="*/ 571024 h 752475"/>
                <a:gd name="connsiteX484" fmla="*/ 1243748 w 2095500"/>
                <a:gd name="connsiteY484" fmla="*/ 568166 h 752475"/>
                <a:gd name="connsiteX485" fmla="*/ 1240891 w 2095500"/>
                <a:gd name="connsiteY485" fmla="*/ 560546 h 752475"/>
                <a:gd name="connsiteX486" fmla="*/ 1253273 w 2095500"/>
                <a:gd name="connsiteY486" fmla="*/ 553879 h 752475"/>
                <a:gd name="connsiteX487" fmla="*/ 1260893 w 2095500"/>
                <a:gd name="connsiteY487" fmla="*/ 552926 h 752475"/>
                <a:gd name="connsiteX488" fmla="*/ 1263751 w 2095500"/>
                <a:gd name="connsiteY488" fmla="*/ 558641 h 752475"/>
                <a:gd name="connsiteX489" fmla="*/ 1277086 w 2095500"/>
                <a:gd name="connsiteY489" fmla="*/ 550069 h 752475"/>
                <a:gd name="connsiteX490" fmla="*/ 1286611 w 2095500"/>
                <a:gd name="connsiteY490" fmla="*/ 531971 h 752475"/>
                <a:gd name="connsiteX491" fmla="*/ 1314233 w 2095500"/>
                <a:gd name="connsiteY491" fmla="*/ 520541 h 752475"/>
                <a:gd name="connsiteX492" fmla="*/ 1329473 w 2095500"/>
                <a:gd name="connsiteY492" fmla="*/ 515779 h 752475"/>
                <a:gd name="connsiteX493" fmla="*/ 1341856 w 2095500"/>
                <a:gd name="connsiteY493" fmla="*/ 510064 h 752475"/>
                <a:gd name="connsiteX494" fmla="*/ 1356143 w 2095500"/>
                <a:gd name="connsiteY494" fmla="*/ 504349 h 752475"/>
                <a:gd name="connsiteX495" fmla="*/ 1356143 w 2095500"/>
                <a:gd name="connsiteY495" fmla="*/ 493871 h 752475"/>
                <a:gd name="connsiteX496" fmla="*/ 1338046 w 2095500"/>
                <a:gd name="connsiteY496" fmla="*/ 498634 h 752475"/>
                <a:gd name="connsiteX497" fmla="*/ 1325663 w 2095500"/>
                <a:gd name="connsiteY497" fmla="*/ 503396 h 752475"/>
                <a:gd name="connsiteX498" fmla="*/ 1312328 w 2095500"/>
                <a:gd name="connsiteY498" fmla="*/ 507206 h 752475"/>
                <a:gd name="connsiteX499" fmla="*/ 1308518 w 2095500"/>
                <a:gd name="connsiteY499" fmla="*/ 507206 h 752475"/>
                <a:gd name="connsiteX500" fmla="*/ 1306613 w 2095500"/>
                <a:gd name="connsiteY500" fmla="*/ 509111 h 752475"/>
                <a:gd name="connsiteX501" fmla="*/ 1301851 w 2095500"/>
                <a:gd name="connsiteY501" fmla="*/ 511016 h 752475"/>
                <a:gd name="connsiteX502" fmla="*/ 1295183 w 2095500"/>
                <a:gd name="connsiteY502" fmla="*/ 511969 h 752475"/>
                <a:gd name="connsiteX503" fmla="*/ 1279943 w 2095500"/>
                <a:gd name="connsiteY503" fmla="*/ 512921 h 752475"/>
                <a:gd name="connsiteX504" fmla="*/ 1275181 w 2095500"/>
                <a:gd name="connsiteY504" fmla="*/ 492919 h 752475"/>
                <a:gd name="connsiteX505" fmla="*/ 1276133 w 2095500"/>
                <a:gd name="connsiteY505" fmla="*/ 486251 h 752475"/>
                <a:gd name="connsiteX506" fmla="*/ 1283753 w 2095500"/>
                <a:gd name="connsiteY506" fmla="*/ 488156 h 752475"/>
                <a:gd name="connsiteX507" fmla="*/ 1295183 w 2095500"/>
                <a:gd name="connsiteY507" fmla="*/ 488156 h 752475"/>
                <a:gd name="connsiteX508" fmla="*/ 1303756 w 2095500"/>
                <a:gd name="connsiteY508" fmla="*/ 483394 h 752475"/>
                <a:gd name="connsiteX509" fmla="*/ 1298993 w 2095500"/>
                <a:gd name="connsiteY509" fmla="*/ 468154 h 752475"/>
                <a:gd name="connsiteX510" fmla="*/ 1278991 w 2095500"/>
                <a:gd name="connsiteY510" fmla="*/ 459581 h 752475"/>
                <a:gd name="connsiteX511" fmla="*/ 1273276 w 2095500"/>
                <a:gd name="connsiteY511" fmla="*/ 459581 h 752475"/>
                <a:gd name="connsiteX512" fmla="*/ 1273276 w 2095500"/>
                <a:gd name="connsiteY512" fmla="*/ 449104 h 752475"/>
                <a:gd name="connsiteX513" fmla="*/ 1265656 w 2095500"/>
                <a:gd name="connsiteY513" fmla="*/ 437674 h 752475"/>
                <a:gd name="connsiteX514" fmla="*/ 1254226 w 2095500"/>
                <a:gd name="connsiteY514" fmla="*/ 445294 h 752475"/>
                <a:gd name="connsiteX515" fmla="*/ 1246606 w 2095500"/>
                <a:gd name="connsiteY515" fmla="*/ 460534 h 752475"/>
                <a:gd name="connsiteX516" fmla="*/ 1243748 w 2095500"/>
                <a:gd name="connsiteY516" fmla="*/ 468154 h 752475"/>
                <a:gd name="connsiteX517" fmla="*/ 1246606 w 2095500"/>
                <a:gd name="connsiteY517" fmla="*/ 471964 h 752475"/>
                <a:gd name="connsiteX518" fmla="*/ 1247558 w 2095500"/>
                <a:gd name="connsiteY518" fmla="*/ 476726 h 752475"/>
                <a:gd name="connsiteX519" fmla="*/ 1245653 w 2095500"/>
                <a:gd name="connsiteY519" fmla="*/ 497681 h 752475"/>
                <a:gd name="connsiteX520" fmla="*/ 1248511 w 2095500"/>
                <a:gd name="connsiteY520" fmla="*/ 509111 h 752475"/>
                <a:gd name="connsiteX521" fmla="*/ 1250416 w 2095500"/>
                <a:gd name="connsiteY521" fmla="*/ 522446 h 752475"/>
                <a:gd name="connsiteX522" fmla="*/ 1248511 w 2095500"/>
                <a:gd name="connsiteY522" fmla="*/ 520541 h 752475"/>
                <a:gd name="connsiteX523" fmla="*/ 1247558 w 2095500"/>
                <a:gd name="connsiteY523" fmla="*/ 528161 h 752475"/>
                <a:gd name="connsiteX524" fmla="*/ 1245653 w 2095500"/>
                <a:gd name="connsiteY524" fmla="*/ 536734 h 752475"/>
                <a:gd name="connsiteX525" fmla="*/ 1239938 w 2095500"/>
                <a:gd name="connsiteY525" fmla="*/ 544354 h 752475"/>
                <a:gd name="connsiteX526" fmla="*/ 1237081 w 2095500"/>
                <a:gd name="connsiteY526" fmla="*/ 535781 h 752475"/>
                <a:gd name="connsiteX527" fmla="*/ 1235176 w 2095500"/>
                <a:gd name="connsiteY527" fmla="*/ 524351 h 752475"/>
                <a:gd name="connsiteX528" fmla="*/ 1233271 w 2095500"/>
                <a:gd name="connsiteY528" fmla="*/ 515779 h 752475"/>
                <a:gd name="connsiteX529" fmla="*/ 1232318 w 2095500"/>
                <a:gd name="connsiteY529" fmla="*/ 504349 h 752475"/>
                <a:gd name="connsiteX530" fmla="*/ 1228508 w 2095500"/>
                <a:gd name="connsiteY530" fmla="*/ 493871 h 752475"/>
                <a:gd name="connsiteX531" fmla="*/ 1224698 w 2095500"/>
                <a:gd name="connsiteY531" fmla="*/ 487204 h 752475"/>
                <a:gd name="connsiteX532" fmla="*/ 1224698 w 2095500"/>
                <a:gd name="connsiteY532" fmla="*/ 479584 h 752475"/>
                <a:gd name="connsiteX533" fmla="*/ 1211363 w 2095500"/>
                <a:gd name="connsiteY533" fmla="*/ 474821 h 752475"/>
                <a:gd name="connsiteX534" fmla="*/ 1207553 w 2095500"/>
                <a:gd name="connsiteY534" fmla="*/ 488156 h 752475"/>
                <a:gd name="connsiteX535" fmla="*/ 1204696 w 2095500"/>
                <a:gd name="connsiteY535" fmla="*/ 493871 h 752475"/>
                <a:gd name="connsiteX536" fmla="*/ 1201838 w 2095500"/>
                <a:gd name="connsiteY536" fmla="*/ 488156 h 752475"/>
                <a:gd name="connsiteX537" fmla="*/ 1198028 w 2095500"/>
                <a:gd name="connsiteY537" fmla="*/ 501491 h 752475"/>
                <a:gd name="connsiteX538" fmla="*/ 1198981 w 2095500"/>
                <a:gd name="connsiteY538" fmla="*/ 511969 h 752475"/>
                <a:gd name="connsiteX539" fmla="*/ 1192313 w 2095500"/>
                <a:gd name="connsiteY539" fmla="*/ 517684 h 752475"/>
                <a:gd name="connsiteX540" fmla="*/ 1184693 w 2095500"/>
                <a:gd name="connsiteY540" fmla="*/ 524351 h 752475"/>
                <a:gd name="connsiteX541" fmla="*/ 1180883 w 2095500"/>
                <a:gd name="connsiteY541" fmla="*/ 531971 h 752475"/>
                <a:gd name="connsiteX542" fmla="*/ 1182788 w 2095500"/>
                <a:gd name="connsiteY542" fmla="*/ 534829 h 752475"/>
                <a:gd name="connsiteX543" fmla="*/ 1182788 w 2095500"/>
                <a:gd name="connsiteY543" fmla="*/ 537686 h 752475"/>
                <a:gd name="connsiteX544" fmla="*/ 1185646 w 2095500"/>
                <a:gd name="connsiteY544" fmla="*/ 542449 h 752475"/>
                <a:gd name="connsiteX545" fmla="*/ 1194218 w 2095500"/>
                <a:gd name="connsiteY545" fmla="*/ 546259 h 752475"/>
                <a:gd name="connsiteX546" fmla="*/ 1207553 w 2095500"/>
                <a:gd name="connsiteY546" fmla="*/ 545306 h 752475"/>
                <a:gd name="connsiteX547" fmla="*/ 1208506 w 2095500"/>
                <a:gd name="connsiteY547" fmla="*/ 561499 h 752475"/>
                <a:gd name="connsiteX548" fmla="*/ 1198028 w 2095500"/>
                <a:gd name="connsiteY548" fmla="*/ 566261 h 752475"/>
                <a:gd name="connsiteX549" fmla="*/ 1183741 w 2095500"/>
                <a:gd name="connsiteY549" fmla="*/ 570071 h 752475"/>
                <a:gd name="connsiteX550" fmla="*/ 1174216 w 2095500"/>
                <a:gd name="connsiteY550" fmla="*/ 575786 h 752475"/>
                <a:gd name="connsiteX551" fmla="*/ 1157071 w 2095500"/>
                <a:gd name="connsiteY551" fmla="*/ 578644 h 752475"/>
                <a:gd name="connsiteX552" fmla="*/ 1142783 w 2095500"/>
                <a:gd name="connsiteY552" fmla="*/ 578644 h 752475"/>
                <a:gd name="connsiteX553" fmla="*/ 1138973 w 2095500"/>
                <a:gd name="connsiteY553" fmla="*/ 576739 h 752475"/>
                <a:gd name="connsiteX554" fmla="*/ 1133258 w 2095500"/>
                <a:gd name="connsiteY554" fmla="*/ 579596 h 752475"/>
                <a:gd name="connsiteX555" fmla="*/ 1129448 w 2095500"/>
                <a:gd name="connsiteY555" fmla="*/ 584359 h 752475"/>
                <a:gd name="connsiteX556" fmla="*/ 1127543 w 2095500"/>
                <a:gd name="connsiteY556" fmla="*/ 590074 h 752475"/>
                <a:gd name="connsiteX557" fmla="*/ 1124686 w 2095500"/>
                <a:gd name="connsiteY557" fmla="*/ 595789 h 752475"/>
                <a:gd name="connsiteX558" fmla="*/ 1129448 w 2095500"/>
                <a:gd name="connsiteY558" fmla="*/ 598646 h 752475"/>
                <a:gd name="connsiteX559" fmla="*/ 1144688 w 2095500"/>
                <a:gd name="connsiteY559" fmla="*/ 597694 h 752475"/>
                <a:gd name="connsiteX560" fmla="*/ 1155166 w 2095500"/>
                <a:gd name="connsiteY560" fmla="*/ 593884 h 752475"/>
                <a:gd name="connsiteX561" fmla="*/ 1164691 w 2095500"/>
                <a:gd name="connsiteY561" fmla="*/ 591026 h 752475"/>
                <a:gd name="connsiteX562" fmla="*/ 1174216 w 2095500"/>
                <a:gd name="connsiteY562" fmla="*/ 589121 h 752475"/>
                <a:gd name="connsiteX563" fmla="*/ 1183741 w 2095500"/>
                <a:gd name="connsiteY563" fmla="*/ 584359 h 752475"/>
                <a:gd name="connsiteX564" fmla="*/ 1210411 w 2095500"/>
                <a:gd name="connsiteY564" fmla="*/ 573881 h 752475"/>
                <a:gd name="connsiteX565" fmla="*/ 1216126 w 2095500"/>
                <a:gd name="connsiteY565" fmla="*/ 576739 h 752475"/>
                <a:gd name="connsiteX566" fmla="*/ 1222793 w 2095500"/>
                <a:gd name="connsiteY566" fmla="*/ 579596 h 752475"/>
                <a:gd name="connsiteX567" fmla="*/ 1227556 w 2095500"/>
                <a:gd name="connsiteY567" fmla="*/ 578644 h 752475"/>
                <a:gd name="connsiteX568" fmla="*/ 1236128 w 2095500"/>
                <a:gd name="connsiteY568" fmla="*/ 580549 h 752475"/>
                <a:gd name="connsiteX569" fmla="*/ 1247558 w 2095500"/>
                <a:gd name="connsiteY569" fmla="*/ 575786 h 752475"/>
                <a:gd name="connsiteX570" fmla="*/ 1234223 w 2095500"/>
                <a:gd name="connsiteY570" fmla="*/ 587216 h 752475"/>
                <a:gd name="connsiteX571" fmla="*/ 1222793 w 2095500"/>
                <a:gd name="connsiteY571" fmla="*/ 592931 h 752475"/>
                <a:gd name="connsiteX572" fmla="*/ 1212316 w 2095500"/>
                <a:gd name="connsiteY572" fmla="*/ 593884 h 752475"/>
                <a:gd name="connsiteX573" fmla="*/ 1204696 w 2095500"/>
                <a:gd name="connsiteY573" fmla="*/ 597694 h 752475"/>
                <a:gd name="connsiteX574" fmla="*/ 1205648 w 2095500"/>
                <a:gd name="connsiteY574" fmla="*/ 604361 h 752475"/>
                <a:gd name="connsiteX575" fmla="*/ 1208506 w 2095500"/>
                <a:gd name="connsiteY575" fmla="*/ 605314 h 752475"/>
                <a:gd name="connsiteX576" fmla="*/ 1209458 w 2095500"/>
                <a:gd name="connsiteY576" fmla="*/ 608171 h 752475"/>
                <a:gd name="connsiteX577" fmla="*/ 1220888 w 2095500"/>
                <a:gd name="connsiteY577" fmla="*/ 608171 h 752475"/>
                <a:gd name="connsiteX578" fmla="*/ 1243748 w 2095500"/>
                <a:gd name="connsiteY578" fmla="*/ 596741 h 752475"/>
                <a:gd name="connsiteX579" fmla="*/ 1250416 w 2095500"/>
                <a:gd name="connsiteY579" fmla="*/ 593884 h 752475"/>
                <a:gd name="connsiteX580" fmla="*/ 1251368 w 2095500"/>
                <a:gd name="connsiteY580" fmla="*/ 601504 h 752475"/>
                <a:gd name="connsiteX581" fmla="*/ 1241843 w 2095500"/>
                <a:gd name="connsiteY581" fmla="*/ 611981 h 752475"/>
                <a:gd name="connsiteX582" fmla="*/ 1228508 w 2095500"/>
                <a:gd name="connsiteY582" fmla="*/ 618649 h 752475"/>
                <a:gd name="connsiteX583" fmla="*/ 1236128 w 2095500"/>
                <a:gd name="connsiteY583" fmla="*/ 608171 h 752475"/>
                <a:gd name="connsiteX584" fmla="*/ 1231366 w 2095500"/>
                <a:gd name="connsiteY584" fmla="*/ 610076 h 752475"/>
                <a:gd name="connsiteX585" fmla="*/ 1222793 w 2095500"/>
                <a:gd name="connsiteY585" fmla="*/ 617696 h 752475"/>
                <a:gd name="connsiteX586" fmla="*/ 1234223 w 2095500"/>
                <a:gd name="connsiteY586" fmla="*/ 606266 h 752475"/>
                <a:gd name="connsiteX587" fmla="*/ 1232318 w 2095500"/>
                <a:gd name="connsiteY587" fmla="*/ 605314 h 752475"/>
                <a:gd name="connsiteX588" fmla="*/ 1228508 w 2095500"/>
                <a:gd name="connsiteY588" fmla="*/ 607219 h 752475"/>
                <a:gd name="connsiteX589" fmla="*/ 1218031 w 2095500"/>
                <a:gd name="connsiteY589" fmla="*/ 617696 h 752475"/>
                <a:gd name="connsiteX590" fmla="*/ 1215173 w 2095500"/>
                <a:gd name="connsiteY590" fmla="*/ 624364 h 752475"/>
                <a:gd name="connsiteX591" fmla="*/ 1221841 w 2095500"/>
                <a:gd name="connsiteY591" fmla="*/ 630079 h 752475"/>
                <a:gd name="connsiteX592" fmla="*/ 1226603 w 2095500"/>
                <a:gd name="connsiteY592" fmla="*/ 631031 h 752475"/>
                <a:gd name="connsiteX593" fmla="*/ 1233271 w 2095500"/>
                <a:gd name="connsiteY593" fmla="*/ 627221 h 752475"/>
                <a:gd name="connsiteX594" fmla="*/ 1238986 w 2095500"/>
                <a:gd name="connsiteY594" fmla="*/ 627221 h 752475"/>
                <a:gd name="connsiteX595" fmla="*/ 1250416 w 2095500"/>
                <a:gd name="connsiteY595" fmla="*/ 617696 h 752475"/>
                <a:gd name="connsiteX596" fmla="*/ 1243748 w 2095500"/>
                <a:gd name="connsiteY596" fmla="*/ 626269 h 752475"/>
                <a:gd name="connsiteX597" fmla="*/ 1238033 w 2095500"/>
                <a:gd name="connsiteY597" fmla="*/ 630079 h 752475"/>
                <a:gd name="connsiteX598" fmla="*/ 1245653 w 2095500"/>
                <a:gd name="connsiteY598" fmla="*/ 627221 h 752475"/>
                <a:gd name="connsiteX599" fmla="*/ 1247558 w 2095500"/>
                <a:gd name="connsiteY599" fmla="*/ 623411 h 752475"/>
                <a:gd name="connsiteX600" fmla="*/ 1253273 w 2095500"/>
                <a:gd name="connsiteY600" fmla="*/ 618649 h 752475"/>
                <a:gd name="connsiteX601" fmla="*/ 1257083 w 2095500"/>
                <a:gd name="connsiteY601" fmla="*/ 626269 h 752475"/>
                <a:gd name="connsiteX602" fmla="*/ 1236128 w 2095500"/>
                <a:gd name="connsiteY602" fmla="*/ 640556 h 752475"/>
                <a:gd name="connsiteX603" fmla="*/ 1218983 w 2095500"/>
                <a:gd name="connsiteY603" fmla="*/ 651034 h 752475"/>
                <a:gd name="connsiteX604" fmla="*/ 1223746 w 2095500"/>
                <a:gd name="connsiteY604" fmla="*/ 645319 h 752475"/>
                <a:gd name="connsiteX605" fmla="*/ 1220888 w 2095500"/>
                <a:gd name="connsiteY605" fmla="*/ 645319 h 752475"/>
                <a:gd name="connsiteX606" fmla="*/ 1217078 w 2095500"/>
                <a:gd name="connsiteY606" fmla="*/ 650081 h 752475"/>
                <a:gd name="connsiteX607" fmla="*/ 1211363 w 2095500"/>
                <a:gd name="connsiteY607" fmla="*/ 652939 h 752475"/>
                <a:gd name="connsiteX608" fmla="*/ 1221841 w 2095500"/>
                <a:gd name="connsiteY608" fmla="*/ 641509 h 752475"/>
                <a:gd name="connsiteX609" fmla="*/ 1210411 w 2095500"/>
                <a:gd name="connsiteY609" fmla="*/ 644366 h 752475"/>
                <a:gd name="connsiteX610" fmla="*/ 1204696 w 2095500"/>
                <a:gd name="connsiteY610" fmla="*/ 651034 h 752475"/>
                <a:gd name="connsiteX611" fmla="*/ 1200886 w 2095500"/>
                <a:gd name="connsiteY611" fmla="*/ 656749 h 752475"/>
                <a:gd name="connsiteX612" fmla="*/ 1205648 w 2095500"/>
                <a:gd name="connsiteY612" fmla="*/ 658654 h 752475"/>
                <a:gd name="connsiteX613" fmla="*/ 1208506 w 2095500"/>
                <a:gd name="connsiteY613" fmla="*/ 663416 h 752475"/>
                <a:gd name="connsiteX614" fmla="*/ 1209458 w 2095500"/>
                <a:gd name="connsiteY614" fmla="*/ 669131 h 752475"/>
                <a:gd name="connsiteX615" fmla="*/ 1215173 w 2095500"/>
                <a:gd name="connsiteY615" fmla="*/ 669131 h 752475"/>
                <a:gd name="connsiteX616" fmla="*/ 1240891 w 2095500"/>
                <a:gd name="connsiteY616" fmla="*/ 662464 h 752475"/>
                <a:gd name="connsiteX617" fmla="*/ 1254226 w 2095500"/>
                <a:gd name="connsiteY617" fmla="*/ 653891 h 752475"/>
                <a:gd name="connsiteX618" fmla="*/ 1261846 w 2095500"/>
                <a:gd name="connsiteY618" fmla="*/ 651986 h 752475"/>
                <a:gd name="connsiteX619" fmla="*/ 1270418 w 2095500"/>
                <a:gd name="connsiteY619" fmla="*/ 670084 h 752475"/>
                <a:gd name="connsiteX620" fmla="*/ 1272323 w 2095500"/>
                <a:gd name="connsiteY620" fmla="*/ 689134 h 752475"/>
                <a:gd name="connsiteX621" fmla="*/ 1276133 w 2095500"/>
                <a:gd name="connsiteY621" fmla="*/ 705326 h 752475"/>
                <a:gd name="connsiteX622" fmla="*/ 1273276 w 2095500"/>
                <a:gd name="connsiteY622" fmla="*/ 720566 h 752475"/>
                <a:gd name="connsiteX623" fmla="*/ 1270418 w 2095500"/>
                <a:gd name="connsiteY623" fmla="*/ 719614 h 752475"/>
                <a:gd name="connsiteX624" fmla="*/ 1266608 w 2095500"/>
                <a:gd name="connsiteY624" fmla="*/ 720566 h 752475"/>
                <a:gd name="connsiteX625" fmla="*/ 1259941 w 2095500"/>
                <a:gd name="connsiteY625" fmla="*/ 721519 h 752475"/>
                <a:gd name="connsiteX626" fmla="*/ 1243748 w 2095500"/>
                <a:gd name="connsiteY626" fmla="*/ 718661 h 752475"/>
                <a:gd name="connsiteX627" fmla="*/ 1239938 w 2095500"/>
                <a:gd name="connsiteY627" fmla="*/ 719614 h 752475"/>
                <a:gd name="connsiteX628" fmla="*/ 1241843 w 2095500"/>
                <a:gd name="connsiteY628" fmla="*/ 722471 h 752475"/>
                <a:gd name="connsiteX629" fmla="*/ 1242796 w 2095500"/>
                <a:gd name="connsiteY629" fmla="*/ 731044 h 752475"/>
                <a:gd name="connsiteX630" fmla="*/ 1242796 w 2095500"/>
                <a:gd name="connsiteY630" fmla="*/ 734854 h 752475"/>
                <a:gd name="connsiteX631" fmla="*/ 1239938 w 2095500"/>
                <a:gd name="connsiteY631" fmla="*/ 738664 h 752475"/>
                <a:gd name="connsiteX632" fmla="*/ 1246606 w 2095500"/>
                <a:gd name="connsiteY632" fmla="*/ 744379 h 752475"/>
                <a:gd name="connsiteX633" fmla="*/ 1250416 w 2095500"/>
                <a:gd name="connsiteY633" fmla="*/ 745331 h 752475"/>
                <a:gd name="connsiteX634" fmla="*/ 1252321 w 2095500"/>
                <a:gd name="connsiteY634" fmla="*/ 743426 h 752475"/>
                <a:gd name="connsiteX635" fmla="*/ 1263751 w 2095500"/>
                <a:gd name="connsiteY635" fmla="*/ 745331 h 752475"/>
                <a:gd name="connsiteX636" fmla="*/ 1284706 w 2095500"/>
                <a:gd name="connsiteY636" fmla="*/ 744379 h 752475"/>
                <a:gd name="connsiteX637" fmla="*/ 1303756 w 2095500"/>
                <a:gd name="connsiteY637" fmla="*/ 742474 h 752475"/>
                <a:gd name="connsiteX638" fmla="*/ 1307566 w 2095500"/>
                <a:gd name="connsiteY638" fmla="*/ 740569 h 752475"/>
                <a:gd name="connsiteX639" fmla="*/ 1309471 w 2095500"/>
                <a:gd name="connsiteY639" fmla="*/ 738664 h 752475"/>
                <a:gd name="connsiteX640" fmla="*/ 1310423 w 2095500"/>
                <a:gd name="connsiteY640" fmla="*/ 730091 h 752475"/>
                <a:gd name="connsiteX641" fmla="*/ 1310423 w 2095500"/>
                <a:gd name="connsiteY641" fmla="*/ 727234 h 752475"/>
                <a:gd name="connsiteX642" fmla="*/ 1310423 w 2095500"/>
                <a:gd name="connsiteY642" fmla="*/ 722471 h 752475"/>
                <a:gd name="connsiteX643" fmla="*/ 1306613 w 2095500"/>
                <a:gd name="connsiteY643" fmla="*/ 713899 h 752475"/>
                <a:gd name="connsiteX644" fmla="*/ 813218 w 2095500"/>
                <a:gd name="connsiteY644" fmla="*/ 622459 h 752475"/>
                <a:gd name="connsiteX645" fmla="*/ 811313 w 2095500"/>
                <a:gd name="connsiteY645" fmla="*/ 605314 h 752475"/>
                <a:gd name="connsiteX646" fmla="*/ 801788 w 2095500"/>
                <a:gd name="connsiteY646" fmla="*/ 610076 h 752475"/>
                <a:gd name="connsiteX647" fmla="*/ 790358 w 2095500"/>
                <a:gd name="connsiteY647" fmla="*/ 611981 h 752475"/>
                <a:gd name="connsiteX648" fmla="*/ 794168 w 2095500"/>
                <a:gd name="connsiteY648" fmla="*/ 596741 h 752475"/>
                <a:gd name="connsiteX649" fmla="*/ 801788 w 2095500"/>
                <a:gd name="connsiteY649" fmla="*/ 576739 h 752475"/>
                <a:gd name="connsiteX650" fmla="*/ 817028 w 2095500"/>
                <a:gd name="connsiteY650" fmla="*/ 569119 h 752475"/>
                <a:gd name="connsiteX651" fmla="*/ 830363 w 2095500"/>
                <a:gd name="connsiteY651" fmla="*/ 564356 h 752475"/>
                <a:gd name="connsiteX652" fmla="*/ 827506 w 2095500"/>
                <a:gd name="connsiteY652" fmla="*/ 564356 h 752475"/>
                <a:gd name="connsiteX653" fmla="*/ 833221 w 2095500"/>
                <a:gd name="connsiteY653" fmla="*/ 561499 h 752475"/>
                <a:gd name="connsiteX654" fmla="*/ 829411 w 2095500"/>
                <a:gd name="connsiteY654" fmla="*/ 560546 h 752475"/>
                <a:gd name="connsiteX655" fmla="*/ 833221 w 2095500"/>
                <a:gd name="connsiteY655" fmla="*/ 556736 h 752475"/>
                <a:gd name="connsiteX656" fmla="*/ 838936 w 2095500"/>
                <a:gd name="connsiteY656" fmla="*/ 554831 h 752475"/>
                <a:gd name="connsiteX657" fmla="*/ 838936 w 2095500"/>
                <a:gd name="connsiteY657" fmla="*/ 550069 h 752475"/>
                <a:gd name="connsiteX658" fmla="*/ 837983 w 2095500"/>
                <a:gd name="connsiteY658" fmla="*/ 547211 h 752475"/>
                <a:gd name="connsiteX659" fmla="*/ 837031 w 2095500"/>
                <a:gd name="connsiteY659" fmla="*/ 545306 h 752475"/>
                <a:gd name="connsiteX660" fmla="*/ 837983 w 2095500"/>
                <a:gd name="connsiteY660" fmla="*/ 540544 h 752475"/>
                <a:gd name="connsiteX661" fmla="*/ 835126 w 2095500"/>
                <a:gd name="connsiteY661" fmla="*/ 537686 h 752475"/>
                <a:gd name="connsiteX662" fmla="*/ 833221 w 2095500"/>
                <a:gd name="connsiteY662" fmla="*/ 532924 h 752475"/>
                <a:gd name="connsiteX663" fmla="*/ 825601 w 2095500"/>
                <a:gd name="connsiteY663" fmla="*/ 527209 h 752475"/>
                <a:gd name="connsiteX664" fmla="*/ 818933 w 2095500"/>
                <a:gd name="connsiteY664" fmla="*/ 524351 h 752475"/>
                <a:gd name="connsiteX665" fmla="*/ 815123 w 2095500"/>
                <a:gd name="connsiteY665" fmla="*/ 527209 h 752475"/>
                <a:gd name="connsiteX666" fmla="*/ 814171 w 2095500"/>
                <a:gd name="connsiteY666" fmla="*/ 514826 h 752475"/>
                <a:gd name="connsiteX667" fmla="*/ 824648 w 2095500"/>
                <a:gd name="connsiteY667" fmla="*/ 493871 h 752475"/>
                <a:gd name="connsiteX668" fmla="*/ 821791 w 2095500"/>
                <a:gd name="connsiteY668" fmla="*/ 472916 h 752475"/>
                <a:gd name="connsiteX669" fmla="*/ 819886 w 2095500"/>
                <a:gd name="connsiteY669" fmla="*/ 466249 h 752475"/>
                <a:gd name="connsiteX670" fmla="*/ 817028 w 2095500"/>
                <a:gd name="connsiteY670" fmla="*/ 459581 h 752475"/>
                <a:gd name="connsiteX671" fmla="*/ 814171 w 2095500"/>
                <a:gd name="connsiteY671" fmla="*/ 462439 h 752475"/>
                <a:gd name="connsiteX672" fmla="*/ 814171 w 2095500"/>
                <a:gd name="connsiteY672" fmla="*/ 457676 h 752475"/>
                <a:gd name="connsiteX673" fmla="*/ 808456 w 2095500"/>
                <a:gd name="connsiteY673" fmla="*/ 457676 h 752475"/>
                <a:gd name="connsiteX674" fmla="*/ 811313 w 2095500"/>
                <a:gd name="connsiteY674" fmla="*/ 474821 h 752475"/>
                <a:gd name="connsiteX675" fmla="*/ 803693 w 2095500"/>
                <a:gd name="connsiteY675" fmla="*/ 492919 h 752475"/>
                <a:gd name="connsiteX676" fmla="*/ 793216 w 2095500"/>
                <a:gd name="connsiteY676" fmla="*/ 531019 h 752475"/>
                <a:gd name="connsiteX677" fmla="*/ 787501 w 2095500"/>
                <a:gd name="connsiteY677" fmla="*/ 534829 h 752475"/>
                <a:gd name="connsiteX678" fmla="*/ 780833 w 2095500"/>
                <a:gd name="connsiteY678" fmla="*/ 531971 h 752475"/>
                <a:gd name="connsiteX679" fmla="*/ 774166 w 2095500"/>
                <a:gd name="connsiteY679" fmla="*/ 531971 h 752475"/>
                <a:gd name="connsiteX680" fmla="*/ 768451 w 2095500"/>
                <a:gd name="connsiteY680" fmla="*/ 535781 h 752475"/>
                <a:gd name="connsiteX681" fmla="*/ 757021 w 2095500"/>
                <a:gd name="connsiteY681" fmla="*/ 544354 h 752475"/>
                <a:gd name="connsiteX682" fmla="*/ 744638 w 2095500"/>
                <a:gd name="connsiteY682" fmla="*/ 556736 h 752475"/>
                <a:gd name="connsiteX683" fmla="*/ 744638 w 2095500"/>
                <a:gd name="connsiteY683" fmla="*/ 584359 h 752475"/>
                <a:gd name="connsiteX684" fmla="*/ 773213 w 2095500"/>
                <a:gd name="connsiteY684" fmla="*/ 580549 h 752475"/>
                <a:gd name="connsiteX685" fmla="*/ 759878 w 2095500"/>
                <a:gd name="connsiteY685" fmla="*/ 600551 h 752475"/>
                <a:gd name="connsiteX686" fmla="*/ 764641 w 2095500"/>
                <a:gd name="connsiteY686" fmla="*/ 597694 h 752475"/>
                <a:gd name="connsiteX687" fmla="*/ 756068 w 2095500"/>
                <a:gd name="connsiteY687" fmla="*/ 606266 h 752475"/>
                <a:gd name="connsiteX688" fmla="*/ 744638 w 2095500"/>
                <a:gd name="connsiteY688" fmla="*/ 617696 h 752475"/>
                <a:gd name="connsiteX689" fmla="*/ 732256 w 2095500"/>
                <a:gd name="connsiteY689" fmla="*/ 630079 h 752475"/>
                <a:gd name="connsiteX690" fmla="*/ 720826 w 2095500"/>
                <a:gd name="connsiteY690" fmla="*/ 635794 h 752475"/>
                <a:gd name="connsiteX691" fmla="*/ 720826 w 2095500"/>
                <a:gd name="connsiteY691" fmla="*/ 633889 h 752475"/>
                <a:gd name="connsiteX692" fmla="*/ 718921 w 2095500"/>
                <a:gd name="connsiteY692" fmla="*/ 634841 h 752475"/>
                <a:gd name="connsiteX693" fmla="*/ 713206 w 2095500"/>
                <a:gd name="connsiteY693" fmla="*/ 645319 h 752475"/>
                <a:gd name="connsiteX694" fmla="*/ 709396 w 2095500"/>
                <a:gd name="connsiteY694" fmla="*/ 652939 h 752475"/>
                <a:gd name="connsiteX695" fmla="*/ 717016 w 2095500"/>
                <a:gd name="connsiteY695" fmla="*/ 664369 h 752475"/>
                <a:gd name="connsiteX696" fmla="*/ 726541 w 2095500"/>
                <a:gd name="connsiteY696" fmla="*/ 664369 h 752475"/>
                <a:gd name="connsiteX697" fmla="*/ 731303 w 2095500"/>
                <a:gd name="connsiteY697" fmla="*/ 659606 h 752475"/>
                <a:gd name="connsiteX698" fmla="*/ 732256 w 2095500"/>
                <a:gd name="connsiteY698" fmla="*/ 654844 h 752475"/>
                <a:gd name="connsiteX699" fmla="*/ 743686 w 2095500"/>
                <a:gd name="connsiteY699" fmla="*/ 651986 h 752475"/>
                <a:gd name="connsiteX700" fmla="*/ 758926 w 2095500"/>
                <a:gd name="connsiteY700" fmla="*/ 647224 h 752475"/>
                <a:gd name="connsiteX701" fmla="*/ 764641 w 2095500"/>
                <a:gd name="connsiteY701" fmla="*/ 650081 h 752475"/>
                <a:gd name="connsiteX702" fmla="*/ 760831 w 2095500"/>
                <a:gd name="connsiteY702" fmla="*/ 669131 h 752475"/>
                <a:gd name="connsiteX703" fmla="*/ 757021 w 2095500"/>
                <a:gd name="connsiteY703" fmla="*/ 686276 h 752475"/>
                <a:gd name="connsiteX704" fmla="*/ 754163 w 2095500"/>
                <a:gd name="connsiteY704" fmla="*/ 697706 h 752475"/>
                <a:gd name="connsiteX705" fmla="*/ 746543 w 2095500"/>
                <a:gd name="connsiteY705" fmla="*/ 690086 h 752475"/>
                <a:gd name="connsiteX706" fmla="*/ 746543 w 2095500"/>
                <a:gd name="connsiteY706" fmla="*/ 700564 h 752475"/>
                <a:gd name="connsiteX707" fmla="*/ 750353 w 2095500"/>
                <a:gd name="connsiteY707" fmla="*/ 709136 h 752475"/>
                <a:gd name="connsiteX708" fmla="*/ 753211 w 2095500"/>
                <a:gd name="connsiteY708" fmla="*/ 716756 h 752475"/>
                <a:gd name="connsiteX709" fmla="*/ 756068 w 2095500"/>
                <a:gd name="connsiteY709" fmla="*/ 721519 h 752475"/>
                <a:gd name="connsiteX710" fmla="*/ 757973 w 2095500"/>
                <a:gd name="connsiteY710" fmla="*/ 720566 h 752475"/>
                <a:gd name="connsiteX711" fmla="*/ 759878 w 2095500"/>
                <a:gd name="connsiteY711" fmla="*/ 722471 h 752475"/>
                <a:gd name="connsiteX712" fmla="*/ 764641 w 2095500"/>
                <a:gd name="connsiteY712" fmla="*/ 720566 h 752475"/>
                <a:gd name="connsiteX713" fmla="*/ 766546 w 2095500"/>
                <a:gd name="connsiteY713" fmla="*/ 707231 h 752475"/>
                <a:gd name="connsiteX714" fmla="*/ 769403 w 2095500"/>
                <a:gd name="connsiteY714" fmla="*/ 693896 h 752475"/>
                <a:gd name="connsiteX715" fmla="*/ 772261 w 2095500"/>
                <a:gd name="connsiteY715" fmla="*/ 677704 h 752475"/>
                <a:gd name="connsiteX716" fmla="*/ 777976 w 2095500"/>
                <a:gd name="connsiteY716" fmla="*/ 649129 h 752475"/>
                <a:gd name="connsiteX717" fmla="*/ 793216 w 2095500"/>
                <a:gd name="connsiteY717" fmla="*/ 633889 h 752475"/>
                <a:gd name="connsiteX718" fmla="*/ 813218 w 2095500"/>
                <a:gd name="connsiteY718" fmla="*/ 622459 h 752475"/>
                <a:gd name="connsiteX719" fmla="*/ 773213 w 2095500"/>
                <a:gd name="connsiteY719" fmla="*/ 616744 h 752475"/>
                <a:gd name="connsiteX720" fmla="*/ 762736 w 2095500"/>
                <a:gd name="connsiteY720" fmla="*/ 624364 h 752475"/>
                <a:gd name="connsiteX721" fmla="*/ 776071 w 2095500"/>
                <a:gd name="connsiteY721" fmla="*/ 610076 h 752475"/>
                <a:gd name="connsiteX722" fmla="*/ 773213 w 2095500"/>
                <a:gd name="connsiteY722" fmla="*/ 616744 h 752475"/>
                <a:gd name="connsiteX723" fmla="*/ 995146 w 2095500"/>
                <a:gd name="connsiteY723" fmla="*/ 677704 h 752475"/>
                <a:gd name="connsiteX724" fmla="*/ 979906 w 2095500"/>
                <a:gd name="connsiteY724" fmla="*/ 666274 h 752475"/>
                <a:gd name="connsiteX725" fmla="*/ 963713 w 2095500"/>
                <a:gd name="connsiteY725" fmla="*/ 654844 h 752475"/>
                <a:gd name="connsiteX726" fmla="*/ 939901 w 2095500"/>
                <a:gd name="connsiteY726" fmla="*/ 641509 h 752475"/>
                <a:gd name="connsiteX727" fmla="*/ 925613 w 2095500"/>
                <a:gd name="connsiteY727" fmla="*/ 615791 h 752475"/>
                <a:gd name="connsiteX728" fmla="*/ 904658 w 2095500"/>
                <a:gd name="connsiteY728" fmla="*/ 597694 h 752475"/>
                <a:gd name="connsiteX729" fmla="*/ 899896 w 2095500"/>
                <a:gd name="connsiteY729" fmla="*/ 582454 h 752475"/>
                <a:gd name="connsiteX730" fmla="*/ 906563 w 2095500"/>
                <a:gd name="connsiteY730" fmla="*/ 563404 h 752475"/>
                <a:gd name="connsiteX731" fmla="*/ 926566 w 2095500"/>
                <a:gd name="connsiteY731" fmla="*/ 561499 h 752475"/>
                <a:gd name="connsiteX732" fmla="*/ 936091 w 2095500"/>
                <a:gd name="connsiteY732" fmla="*/ 561499 h 752475"/>
                <a:gd name="connsiteX733" fmla="*/ 940853 w 2095500"/>
                <a:gd name="connsiteY733" fmla="*/ 560546 h 752475"/>
                <a:gd name="connsiteX734" fmla="*/ 940853 w 2095500"/>
                <a:gd name="connsiteY734" fmla="*/ 554831 h 752475"/>
                <a:gd name="connsiteX735" fmla="*/ 942758 w 2095500"/>
                <a:gd name="connsiteY735" fmla="*/ 549116 h 752475"/>
                <a:gd name="connsiteX736" fmla="*/ 941806 w 2095500"/>
                <a:gd name="connsiteY736" fmla="*/ 547211 h 752475"/>
                <a:gd name="connsiteX737" fmla="*/ 942758 w 2095500"/>
                <a:gd name="connsiteY737" fmla="*/ 544354 h 752475"/>
                <a:gd name="connsiteX738" fmla="*/ 937996 w 2095500"/>
                <a:gd name="connsiteY738" fmla="*/ 528161 h 752475"/>
                <a:gd name="connsiteX739" fmla="*/ 919898 w 2095500"/>
                <a:gd name="connsiteY739" fmla="*/ 524351 h 752475"/>
                <a:gd name="connsiteX740" fmla="*/ 914183 w 2095500"/>
                <a:gd name="connsiteY740" fmla="*/ 511969 h 752475"/>
                <a:gd name="connsiteX741" fmla="*/ 918946 w 2095500"/>
                <a:gd name="connsiteY741" fmla="*/ 475774 h 752475"/>
                <a:gd name="connsiteX742" fmla="*/ 912278 w 2095500"/>
                <a:gd name="connsiteY742" fmla="*/ 467201 h 752475"/>
                <a:gd name="connsiteX743" fmla="*/ 895133 w 2095500"/>
                <a:gd name="connsiteY743" fmla="*/ 457676 h 752475"/>
                <a:gd name="connsiteX744" fmla="*/ 885608 w 2095500"/>
                <a:gd name="connsiteY744" fmla="*/ 451961 h 752475"/>
                <a:gd name="connsiteX745" fmla="*/ 887513 w 2095500"/>
                <a:gd name="connsiteY745" fmla="*/ 459581 h 752475"/>
                <a:gd name="connsiteX746" fmla="*/ 886561 w 2095500"/>
                <a:gd name="connsiteY746" fmla="*/ 464344 h 752475"/>
                <a:gd name="connsiteX747" fmla="*/ 887513 w 2095500"/>
                <a:gd name="connsiteY747" fmla="*/ 469106 h 752475"/>
                <a:gd name="connsiteX748" fmla="*/ 889418 w 2095500"/>
                <a:gd name="connsiteY748" fmla="*/ 474821 h 752475"/>
                <a:gd name="connsiteX749" fmla="*/ 890371 w 2095500"/>
                <a:gd name="connsiteY749" fmla="*/ 485299 h 752475"/>
                <a:gd name="connsiteX750" fmla="*/ 889418 w 2095500"/>
                <a:gd name="connsiteY750" fmla="*/ 496729 h 752475"/>
                <a:gd name="connsiteX751" fmla="*/ 882751 w 2095500"/>
                <a:gd name="connsiteY751" fmla="*/ 529114 h 752475"/>
                <a:gd name="connsiteX752" fmla="*/ 875131 w 2095500"/>
                <a:gd name="connsiteY752" fmla="*/ 538639 h 752475"/>
                <a:gd name="connsiteX753" fmla="*/ 864653 w 2095500"/>
                <a:gd name="connsiteY753" fmla="*/ 539591 h 752475"/>
                <a:gd name="connsiteX754" fmla="*/ 856081 w 2095500"/>
                <a:gd name="connsiteY754" fmla="*/ 533876 h 752475"/>
                <a:gd name="connsiteX755" fmla="*/ 848461 w 2095500"/>
                <a:gd name="connsiteY755" fmla="*/ 539591 h 752475"/>
                <a:gd name="connsiteX756" fmla="*/ 843698 w 2095500"/>
                <a:gd name="connsiteY756" fmla="*/ 558641 h 752475"/>
                <a:gd name="connsiteX757" fmla="*/ 851318 w 2095500"/>
                <a:gd name="connsiteY757" fmla="*/ 576739 h 752475"/>
                <a:gd name="connsiteX758" fmla="*/ 869416 w 2095500"/>
                <a:gd name="connsiteY758" fmla="*/ 575786 h 752475"/>
                <a:gd name="connsiteX759" fmla="*/ 862748 w 2095500"/>
                <a:gd name="connsiteY759" fmla="*/ 582454 h 752475"/>
                <a:gd name="connsiteX760" fmla="*/ 855128 w 2095500"/>
                <a:gd name="connsiteY760" fmla="*/ 591979 h 752475"/>
                <a:gd name="connsiteX761" fmla="*/ 848461 w 2095500"/>
                <a:gd name="connsiteY761" fmla="*/ 600551 h 752475"/>
                <a:gd name="connsiteX762" fmla="*/ 840841 w 2095500"/>
                <a:gd name="connsiteY762" fmla="*/ 609124 h 752475"/>
                <a:gd name="connsiteX763" fmla="*/ 837031 w 2095500"/>
                <a:gd name="connsiteY763" fmla="*/ 617696 h 752475"/>
                <a:gd name="connsiteX764" fmla="*/ 834173 w 2095500"/>
                <a:gd name="connsiteY764" fmla="*/ 623411 h 752475"/>
                <a:gd name="connsiteX765" fmla="*/ 824648 w 2095500"/>
                <a:gd name="connsiteY765" fmla="*/ 633889 h 752475"/>
                <a:gd name="connsiteX766" fmla="*/ 807503 w 2095500"/>
                <a:gd name="connsiteY766" fmla="*/ 650081 h 752475"/>
                <a:gd name="connsiteX767" fmla="*/ 791311 w 2095500"/>
                <a:gd name="connsiteY767" fmla="*/ 661511 h 752475"/>
                <a:gd name="connsiteX768" fmla="*/ 789406 w 2095500"/>
                <a:gd name="connsiteY768" fmla="*/ 655796 h 752475"/>
                <a:gd name="connsiteX769" fmla="*/ 787501 w 2095500"/>
                <a:gd name="connsiteY769" fmla="*/ 661511 h 752475"/>
                <a:gd name="connsiteX770" fmla="*/ 788453 w 2095500"/>
                <a:gd name="connsiteY770" fmla="*/ 668179 h 752475"/>
                <a:gd name="connsiteX771" fmla="*/ 791311 w 2095500"/>
                <a:gd name="connsiteY771" fmla="*/ 673894 h 752475"/>
                <a:gd name="connsiteX772" fmla="*/ 794168 w 2095500"/>
                <a:gd name="connsiteY772" fmla="*/ 671989 h 752475"/>
                <a:gd name="connsiteX773" fmla="*/ 796073 w 2095500"/>
                <a:gd name="connsiteY773" fmla="*/ 675799 h 752475"/>
                <a:gd name="connsiteX774" fmla="*/ 797978 w 2095500"/>
                <a:gd name="connsiteY774" fmla="*/ 671989 h 752475"/>
                <a:gd name="connsiteX775" fmla="*/ 797026 w 2095500"/>
                <a:gd name="connsiteY775" fmla="*/ 668179 h 752475"/>
                <a:gd name="connsiteX776" fmla="*/ 794168 w 2095500"/>
                <a:gd name="connsiteY776" fmla="*/ 669131 h 752475"/>
                <a:gd name="connsiteX777" fmla="*/ 802741 w 2095500"/>
                <a:gd name="connsiteY777" fmla="*/ 662464 h 752475"/>
                <a:gd name="connsiteX778" fmla="*/ 803693 w 2095500"/>
                <a:gd name="connsiteY778" fmla="*/ 665321 h 752475"/>
                <a:gd name="connsiteX779" fmla="*/ 807503 w 2095500"/>
                <a:gd name="connsiteY779" fmla="*/ 663416 h 752475"/>
                <a:gd name="connsiteX780" fmla="*/ 814171 w 2095500"/>
                <a:gd name="connsiteY780" fmla="*/ 659606 h 752475"/>
                <a:gd name="connsiteX781" fmla="*/ 808456 w 2095500"/>
                <a:gd name="connsiteY781" fmla="*/ 665321 h 752475"/>
                <a:gd name="connsiteX782" fmla="*/ 800836 w 2095500"/>
                <a:gd name="connsiteY782" fmla="*/ 670084 h 752475"/>
                <a:gd name="connsiteX783" fmla="*/ 800836 w 2095500"/>
                <a:gd name="connsiteY783" fmla="*/ 672941 h 752475"/>
                <a:gd name="connsiteX784" fmla="*/ 806551 w 2095500"/>
                <a:gd name="connsiteY784" fmla="*/ 670084 h 752475"/>
                <a:gd name="connsiteX785" fmla="*/ 806551 w 2095500"/>
                <a:gd name="connsiteY785" fmla="*/ 671036 h 752475"/>
                <a:gd name="connsiteX786" fmla="*/ 810361 w 2095500"/>
                <a:gd name="connsiteY786" fmla="*/ 669131 h 752475"/>
                <a:gd name="connsiteX787" fmla="*/ 816076 w 2095500"/>
                <a:gd name="connsiteY787" fmla="*/ 667226 h 752475"/>
                <a:gd name="connsiteX788" fmla="*/ 820838 w 2095500"/>
                <a:gd name="connsiteY788" fmla="*/ 662464 h 752475"/>
                <a:gd name="connsiteX789" fmla="*/ 832268 w 2095500"/>
                <a:gd name="connsiteY789" fmla="*/ 653891 h 752475"/>
                <a:gd name="connsiteX790" fmla="*/ 843698 w 2095500"/>
                <a:gd name="connsiteY790" fmla="*/ 641509 h 752475"/>
                <a:gd name="connsiteX791" fmla="*/ 854176 w 2095500"/>
                <a:gd name="connsiteY791" fmla="*/ 629126 h 752475"/>
                <a:gd name="connsiteX792" fmla="*/ 861796 w 2095500"/>
                <a:gd name="connsiteY792" fmla="*/ 622459 h 752475"/>
                <a:gd name="connsiteX793" fmla="*/ 860843 w 2095500"/>
                <a:gd name="connsiteY793" fmla="*/ 634841 h 752475"/>
                <a:gd name="connsiteX794" fmla="*/ 858938 w 2095500"/>
                <a:gd name="connsiteY794" fmla="*/ 653891 h 752475"/>
                <a:gd name="connsiteX795" fmla="*/ 851318 w 2095500"/>
                <a:gd name="connsiteY795" fmla="*/ 688181 h 752475"/>
                <a:gd name="connsiteX796" fmla="*/ 847508 w 2095500"/>
                <a:gd name="connsiteY796" fmla="*/ 721519 h 752475"/>
                <a:gd name="connsiteX797" fmla="*/ 831316 w 2095500"/>
                <a:gd name="connsiteY797" fmla="*/ 727234 h 752475"/>
                <a:gd name="connsiteX798" fmla="*/ 814171 w 2095500"/>
                <a:gd name="connsiteY798" fmla="*/ 721519 h 752475"/>
                <a:gd name="connsiteX799" fmla="*/ 809408 w 2095500"/>
                <a:gd name="connsiteY799" fmla="*/ 717709 h 752475"/>
                <a:gd name="connsiteX800" fmla="*/ 807503 w 2095500"/>
                <a:gd name="connsiteY800" fmla="*/ 712946 h 752475"/>
                <a:gd name="connsiteX801" fmla="*/ 797026 w 2095500"/>
                <a:gd name="connsiteY801" fmla="*/ 718661 h 752475"/>
                <a:gd name="connsiteX802" fmla="*/ 795121 w 2095500"/>
                <a:gd name="connsiteY802" fmla="*/ 723424 h 752475"/>
                <a:gd name="connsiteX803" fmla="*/ 797026 w 2095500"/>
                <a:gd name="connsiteY803" fmla="*/ 728186 h 752475"/>
                <a:gd name="connsiteX804" fmla="*/ 792263 w 2095500"/>
                <a:gd name="connsiteY804" fmla="*/ 725329 h 752475"/>
                <a:gd name="connsiteX805" fmla="*/ 792263 w 2095500"/>
                <a:gd name="connsiteY805" fmla="*/ 728186 h 752475"/>
                <a:gd name="connsiteX806" fmla="*/ 797026 w 2095500"/>
                <a:gd name="connsiteY806" fmla="*/ 731044 h 752475"/>
                <a:gd name="connsiteX807" fmla="*/ 799883 w 2095500"/>
                <a:gd name="connsiteY807" fmla="*/ 732949 h 752475"/>
                <a:gd name="connsiteX808" fmla="*/ 799883 w 2095500"/>
                <a:gd name="connsiteY808" fmla="*/ 734854 h 752475"/>
                <a:gd name="connsiteX809" fmla="*/ 817028 w 2095500"/>
                <a:gd name="connsiteY809" fmla="*/ 740569 h 752475"/>
                <a:gd name="connsiteX810" fmla="*/ 834173 w 2095500"/>
                <a:gd name="connsiteY810" fmla="*/ 746284 h 752475"/>
                <a:gd name="connsiteX811" fmla="*/ 853223 w 2095500"/>
                <a:gd name="connsiteY811" fmla="*/ 748189 h 752475"/>
                <a:gd name="connsiteX812" fmla="*/ 866558 w 2095500"/>
                <a:gd name="connsiteY812" fmla="*/ 744379 h 752475"/>
                <a:gd name="connsiteX813" fmla="*/ 868463 w 2095500"/>
                <a:gd name="connsiteY813" fmla="*/ 731044 h 752475"/>
                <a:gd name="connsiteX814" fmla="*/ 873226 w 2095500"/>
                <a:gd name="connsiteY814" fmla="*/ 718661 h 752475"/>
                <a:gd name="connsiteX815" fmla="*/ 876083 w 2095500"/>
                <a:gd name="connsiteY815" fmla="*/ 701516 h 752475"/>
                <a:gd name="connsiteX816" fmla="*/ 877988 w 2095500"/>
                <a:gd name="connsiteY816" fmla="*/ 690086 h 752475"/>
                <a:gd name="connsiteX817" fmla="*/ 882751 w 2095500"/>
                <a:gd name="connsiteY817" fmla="*/ 681514 h 752475"/>
                <a:gd name="connsiteX818" fmla="*/ 882751 w 2095500"/>
                <a:gd name="connsiteY818" fmla="*/ 672941 h 752475"/>
                <a:gd name="connsiteX819" fmla="*/ 884656 w 2095500"/>
                <a:gd name="connsiteY819" fmla="*/ 657701 h 752475"/>
                <a:gd name="connsiteX820" fmla="*/ 883703 w 2095500"/>
                <a:gd name="connsiteY820" fmla="*/ 651986 h 752475"/>
                <a:gd name="connsiteX821" fmla="*/ 886561 w 2095500"/>
                <a:gd name="connsiteY821" fmla="*/ 643414 h 752475"/>
                <a:gd name="connsiteX822" fmla="*/ 891323 w 2095500"/>
                <a:gd name="connsiteY822" fmla="*/ 630079 h 752475"/>
                <a:gd name="connsiteX823" fmla="*/ 897038 w 2095500"/>
                <a:gd name="connsiteY823" fmla="*/ 649129 h 752475"/>
                <a:gd name="connsiteX824" fmla="*/ 902753 w 2095500"/>
                <a:gd name="connsiteY824" fmla="*/ 655796 h 752475"/>
                <a:gd name="connsiteX825" fmla="*/ 908468 w 2095500"/>
                <a:gd name="connsiteY825" fmla="*/ 663416 h 752475"/>
                <a:gd name="connsiteX826" fmla="*/ 925613 w 2095500"/>
                <a:gd name="connsiteY826" fmla="*/ 673894 h 752475"/>
                <a:gd name="connsiteX827" fmla="*/ 936091 w 2095500"/>
                <a:gd name="connsiteY827" fmla="*/ 677704 h 752475"/>
                <a:gd name="connsiteX828" fmla="*/ 944663 w 2095500"/>
                <a:gd name="connsiteY828" fmla="*/ 683419 h 752475"/>
                <a:gd name="connsiteX829" fmla="*/ 963713 w 2095500"/>
                <a:gd name="connsiteY829" fmla="*/ 695801 h 752475"/>
                <a:gd name="connsiteX830" fmla="*/ 970381 w 2095500"/>
                <a:gd name="connsiteY830" fmla="*/ 700564 h 752475"/>
                <a:gd name="connsiteX831" fmla="*/ 978001 w 2095500"/>
                <a:gd name="connsiteY831" fmla="*/ 704374 h 752475"/>
                <a:gd name="connsiteX832" fmla="*/ 984668 w 2095500"/>
                <a:gd name="connsiteY832" fmla="*/ 707231 h 752475"/>
                <a:gd name="connsiteX833" fmla="*/ 990383 w 2095500"/>
                <a:gd name="connsiteY833" fmla="*/ 706279 h 752475"/>
                <a:gd name="connsiteX834" fmla="*/ 997051 w 2095500"/>
                <a:gd name="connsiteY834" fmla="*/ 695801 h 752475"/>
                <a:gd name="connsiteX835" fmla="*/ 995146 w 2095500"/>
                <a:gd name="connsiteY835" fmla="*/ 694849 h 752475"/>
                <a:gd name="connsiteX836" fmla="*/ 997051 w 2095500"/>
                <a:gd name="connsiteY836" fmla="*/ 692944 h 752475"/>
                <a:gd name="connsiteX837" fmla="*/ 997051 w 2095500"/>
                <a:gd name="connsiteY837" fmla="*/ 689134 h 752475"/>
                <a:gd name="connsiteX838" fmla="*/ 995146 w 2095500"/>
                <a:gd name="connsiteY838" fmla="*/ 677704 h 752475"/>
                <a:gd name="connsiteX839" fmla="*/ 913231 w 2095500"/>
                <a:gd name="connsiteY839" fmla="*/ 524351 h 752475"/>
                <a:gd name="connsiteX840" fmla="*/ 917041 w 2095500"/>
                <a:gd name="connsiteY840" fmla="*/ 528161 h 752475"/>
                <a:gd name="connsiteX841" fmla="*/ 913231 w 2095500"/>
                <a:gd name="connsiteY841" fmla="*/ 524351 h 752475"/>
                <a:gd name="connsiteX842" fmla="*/ 909421 w 2095500"/>
                <a:gd name="connsiteY842" fmla="*/ 552926 h 752475"/>
                <a:gd name="connsiteX843" fmla="*/ 921803 w 2095500"/>
                <a:gd name="connsiteY843" fmla="*/ 551021 h 752475"/>
                <a:gd name="connsiteX844" fmla="*/ 931328 w 2095500"/>
                <a:gd name="connsiteY844" fmla="*/ 552926 h 752475"/>
                <a:gd name="connsiteX845" fmla="*/ 924661 w 2095500"/>
                <a:gd name="connsiteY845" fmla="*/ 554831 h 752475"/>
                <a:gd name="connsiteX846" fmla="*/ 913231 w 2095500"/>
                <a:gd name="connsiteY846" fmla="*/ 554831 h 752475"/>
                <a:gd name="connsiteX847" fmla="*/ 909421 w 2095500"/>
                <a:gd name="connsiteY847" fmla="*/ 552926 h 752475"/>
                <a:gd name="connsiteX848" fmla="*/ 371258 w 2095500"/>
                <a:gd name="connsiteY848" fmla="*/ 504349 h 752475"/>
                <a:gd name="connsiteX849" fmla="*/ 376021 w 2095500"/>
                <a:gd name="connsiteY849" fmla="*/ 500539 h 752475"/>
                <a:gd name="connsiteX850" fmla="*/ 384593 w 2095500"/>
                <a:gd name="connsiteY850" fmla="*/ 500539 h 752475"/>
                <a:gd name="connsiteX851" fmla="*/ 396976 w 2095500"/>
                <a:gd name="connsiteY851" fmla="*/ 502444 h 752475"/>
                <a:gd name="connsiteX852" fmla="*/ 398881 w 2095500"/>
                <a:gd name="connsiteY852" fmla="*/ 496729 h 752475"/>
                <a:gd name="connsiteX853" fmla="*/ 402691 w 2095500"/>
                <a:gd name="connsiteY853" fmla="*/ 495776 h 752475"/>
                <a:gd name="connsiteX854" fmla="*/ 401738 w 2095500"/>
                <a:gd name="connsiteY854" fmla="*/ 491966 h 752475"/>
                <a:gd name="connsiteX855" fmla="*/ 399833 w 2095500"/>
                <a:gd name="connsiteY855" fmla="*/ 490061 h 752475"/>
                <a:gd name="connsiteX856" fmla="*/ 403643 w 2095500"/>
                <a:gd name="connsiteY856" fmla="*/ 488156 h 752475"/>
                <a:gd name="connsiteX857" fmla="*/ 408406 w 2095500"/>
                <a:gd name="connsiteY857" fmla="*/ 486251 h 752475"/>
                <a:gd name="connsiteX858" fmla="*/ 413168 w 2095500"/>
                <a:gd name="connsiteY858" fmla="*/ 486251 h 752475"/>
                <a:gd name="connsiteX859" fmla="*/ 398881 w 2095500"/>
                <a:gd name="connsiteY859" fmla="*/ 480536 h 752475"/>
                <a:gd name="connsiteX860" fmla="*/ 393166 w 2095500"/>
                <a:gd name="connsiteY860" fmla="*/ 479584 h 752475"/>
                <a:gd name="connsiteX861" fmla="*/ 395071 w 2095500"/>
                <a:gd name="connsiteY861" fmla="*/ 477679 h 752475"/>
                <a:gd name="connsiteX862" fmla="*/ 390308 w 2095500"/>
                <a:gd name="connsiteY862" fmla="*/ 476726 h 752475"/>
                <a:gd name="connsiteX863" fmla="*/ 383641 w 2095500"/>
                <a:gd name="connsiteY863" fmla="*/ 472916 h 752475"/>
                <a:gd name="connsiteX864" fmla="*/ 373163 w 2095500"/>
                <a:gd name="connsiteY864" fmla="*/ 471964 h 752475"/>
                <a:gd name="connsiteX865" fmla="*/ 362686 w 2095500"/>
                <a:gd name="connsiteY865" fmla="*/ 477679 h 752475"/>
                <a:gd name="connsiteX866" fmla="*/ 350303 w 2095500"/>
                <a:gd name="connsiteY866" fmla="*/ 486251 h 752475"/>
                <a:gd name="connsiteX867" fmla="*/ 347446 w 2095500"/>
                <a:gd name="connsiteY867" fmla="*/ 491014 h 752475"/>
                <a:gd name="connsiteX868" fmla="*/ 349351 w 2095500"/>
                <a:gd name="connsiteY868" fmla="*/ 494824 h 752475"/>
                <a:gd name="connsiteX869" fmla="*/ 351256 w 2095500"/>
                <a:gd name="connsiteY869" fmla="*/ 500539 h 752475"/>
                <a:gd name="connsiteX870" fmla="*/ 352208 w 2095500"/>
                <a:gd name="connsiteY870" fmla="*/ 505301 h 752475"/>
                <a:gd name="connsiteX871" fmla="*/ 355066 w 2095500"/>
                <a:gd name="connsiteY871" fmla="*/ 510064 h 752475"/>
                <a:gd name="connsiteX872" fmla="*/ 360781 w 2095500"/>
                <a:gd name="connsiteY872" fmla="*/ 511016 h 752475"/>
                <a:gd name="connsiteX873" fmla="*/ 371258 w 2095500"/>
                <a:gd name="connsiteY873" fmla="*/ 504349 h 752475"/>
                <a:gd name="connsiteX874" fmla="*/ 612241 w 2095500"/>
                <a:gd name="connsiteY874" fmla="*/ 420529 h 752475"/>
                <a:gd name="connsiteX875" fmla="*/ 611288 w 2095500"/>
                <a:gd name="connsiteY875" fmla="*/ 414814 h 752475"/>
                <a:gd name="connsiteX876" fmla="*/ 614146 w 2095500"/>
                <a:gd name="connsiteY876" fmla="*/ 411956 h 752475"/>
                <a:gd name="connsiteX877" fmla="*/ 609383 w 2095500"/>
                <a:gd name="connsiteY877" fmla="*/ 405289 h 752475"/>
                <a:gd name="connsiteX878" fmla="*/ 595096 w 2095500"/>
                <a:gd name="connsiteY878" fmla="*/ 397669 h 752475"/>
                <a:gd name="connsiteX879" fmla="*/ 573188 w 2095500"/>
                <a:gd name="connsiteY879" fmla="*/ 391001 h 752475"/>
                <a:gd name="connsiteX880" fmla="*/ 556996 w 2095500"/>
                <a:gd name="connsiteY880" fmla="*/ 382429 h 752475"/>
                <a:gd name="connsiteX881" fmla="*/ 550328 w 2095500"/>
                <a:gd name="connsiteY881" fmla="*/ 372904 h 752475"/>
                <a:gd name="connsiteX882" fmla="*/ 552233 w 2095500"/>
                <a:gd name="connsiteY882" fmla="*/ 367189 h 752475"/>
                <a:gd name="connsiteX883" fmla="*/ 554138 w 2095500"/>
                <a:gd name="connsiteY883" fmla="*/ 366236 h 752475"/>
                <a:gd name="connsiteX884" fmla="*/ 556043 w 2095500"/>
                <a:gd name="connsiteY884" fmla="*/ 363379 h 752475"/>
                <a:gd name="connsiteX885" fmla="*/ 554138 w 2095500"/>
                <a:gd name="connsiteY885" fmla="*/ 357664 h 752475"/>
                <a:gd name="connsiteX886" fmla="*/ 551281 w 2095500"/>
                <a:gd name="connsiteY886" fmla="*/ 350044 h 752475"/>
                <a:gd name="connsiteX887" fmla="*/ 546518 w 2095500"/>
                <a:gd name="connsiteY887" fmla="*/ 347186 h 752475"/>
                <a:gd name="connsiteX888" fmla="*/ 543661 w 2095500"/>
                <a:gd name="connsiteY888" fmla="*/ 340519 h 752475"/>
                <a:gd name="connsiteX889" fmla="*/ 541756 w 2095500"/>
                <a:gd name="connsiteY889" fmla="*/ 333851 h 752475"/>
                <a:gd name="connsiteX890" fmla="*/ 537946 w 2095500"/>
                <a:gd name="connsiteY890" fmla="*/ 330994 h 752475"/>
                <a:gd name="connsiteX891" fmla="*/ 538898 w 2095500"/>
                <a:gd name="connsiteY891" fmla="*/ 318611 h 752475"/>
                <a:gd name="connsiteX892" fmla="*/ 537946 w 2095500"/>
                <a:gd name="connsiteY892" fmla="*/ 316706 h 752475"/>
                <a:gd name="connsiteX893" fmla="*/ 535088 w 2095500"/>
                <a:gd name="connsiteY893" fmla="*/ 314801 h 752475"/>
                <a:gd name="connsiteX894" fmla="*/ 531278 w 2095500"/>
                <a:gd name="connsiteY894" fmla="*/ 313849 h 752475"/>
                <a:gd name="connsiteX895" fmla="*/ 528421 w 2095500"/>
                <a:gd name="connsiteY895" fmla="*/ 310039 h 752475"/>
                <a:gd name="connsiteX896" fmla="*/ 524611 w 2095500"/>
                <a:gd name="connsiteY896" fmla="*/ 310991 h 752475"/>
                <a:gd name="connsiteX897" fmla="*/ 516038 w 2095500"/>
                <a:gd name="connsiteY897" fmla="*/ 313849 h 752475"/>
                <a:gd name="connsiteX898" fmla="*/ 510323 w 2095500"/>
                <a:gd name="connsiteY898" fmla="*/ 323374 h 752475"/>
                <a:gd name="connsiteX899" fmla="*/ 512228 w 2095500"/>
                <a:gd name="connsiteY899" fmla="*/ 335756 h 752475"/>
                <a:gd name="connsiteX900" fmla="*/ 508418 w 2095500"/>
                <a:gd name="connsiteY900" fmla="*/ 333851 h 752475"/>
                <a:gd name="connsiteX901" fmla="*/ 506513 w 2095500"/>
                <a:gd name="connsiteY901" fmla="*/ 325279 h 752475"/>
                <a:gd name="connsiteX902" fmla="*/ 505561 w 2095500"/>
                <a:gd name="connsiteY902" fmla="*/ 323374 h 752475"/>
                <a:gd name="connsiteX903" fmla="*/ 500798 w 2095500"/>
                <a:gd name="connsiteY903" fmla="*/ 338614 h 752475"/>
                <a:gd name="connsiteX904" fmla="*/ 503656 w 2095500"/>
                <a:gd name="connsiteY904" fmla="*/ 351949 h 752475"/>
                <a:gd name="connsiteX905" fmla="*/ 512228 w 2095500"/>
                <a:gd name="connsiteY905" fmla="*/ 364331 h 752475"/>
                <a:gd name="connsiteX906" fmla="*/ 515086 w 2095500"/>
                <a:gd name="connsiteY906" fmla="*/ 370046 h 752475"/>
                <a:gd name="connsiteX907" fmla="*/ 511276 w 2095500"/>
                <a:gd name="connsiteY907" fmla="*/ 373856 h 752475"/>
                <a:gd name="connsiteX908" fmla="*/ 489368 w 2095500"/>
                <a:gd name="connsiteY908" fmla="*/ 370046 h 752475"/>
                <a:gd name="connsiteX909" fmla="*/ 475081 w 2095500"/>
                <a:gd name="connsiteY909" fmla="*/ 366236 h 752475"/>
                <a:gd name="connsiteX910" fmla="*/ 469366 w 2095500"/>
                <a:gd name="connsiteY910" fmla="*/ 365284 h 752475"/>
                <a:gd name="connsiteX911" fmla="*/ 469366 w 2095500"/>
                <a:gd name="connsiteY911" fmla="*/ 362426 h 752475"/>
                <a:gd name="connsiteX912" fmla="*/ 450316 w 2095500"/>
                <a:gd name="connsiteY912" fmla="*/ 354806 h 752475"/>
                <a:gd name="connsiteX913" fmla="*/ 443648 w 2095500"/>
                <a:gd name="connsiteY913" fmla="*/ 354806 h 752475"/>
                <a:gd name="connsiteX914" fmla="*/ 433171 w 2095500"/>
                <a:gd name="connsiteY914" fmla="*/ 347186 h 752475"/>
                <a:gd name="connsiteX915" fmla="*/ 433171 w 2095500"/>
                <a:gd name="connsiteY915" fmla="*/ 335756 h 752475"/>
                <a:gd name="connsiteX916" fmla="*/ 425551 w 2095500"/>
                <a:gd name="connsiteY916" fmla="*/ 333851 h 752475"/>
                <a:gd name="connsiteX917" fmla="*/ 420788 w 2095500"/>
                <a:gd name="connsiteY917" fmla="*/ 335756 h 752475"/>
                <a:gd name="connsiteX918" fmla="*/ 413168 w 2095500"/>
                <a:gd name="connsiteY918" fmla="*/ 335756 h 752475"/>
                <a:gd name="connsiteX919" fmla="*/ 410311 w 2095500"/>
                <a:gd name="connsiteY919" fmla="*/ 353854 h 752475"/>
                <a:gd name="connsiteX920" fmla="*/ 409358 w 2095500"/>
                <a:gd name="connsiteY920" fmla="*/ 362426 h 752475"/>
                <a:gd name="connsiteX921" fmla="*/ 414121 w 2095500"/>
                <a:gd name="connsiteY921" fmla="*/ 369094 h 752475"/>
                <a:gd name="connsiteX922" fmla="*/ 426503 w 2095500"/>
                <a:gd name="connsiteY922" fmla="*/ 376714 h 752475"/>
                <a:gd name="connsiteX923" fmla="*/ 436981 w 2095500"/>
                <a:gd name="connsiteY923" fmla="*/ 379571 h 752475"/>
                <a:gd name="connsiteX924" fmla="*/ 456031 w 2095500"/>
                <a:gd name="connsiteY924" fmla="*/ 391001 h 752475"/>
                <a:gd name="connsiteX925" fmla="*/ 459841 w 2095500"/>
                <a:gd name="connsiteY925" fmla="*/ 390049 h 752475"/>
                <a:gd name="connsiteX926" fmla="*/ 464603 w 2095500"/>
                <a:gd name="connsiteY926" fmla="*/ 391954 h 752475"/>
                <a:gd name="connsiteX927" fmla="*/ 455078 w 2095500"/>
                <a:gd name="connsiteY927" fmla="*/ 394811 h 752475"/>
                <a:gd name="connsiteX928" fmla="*/ 450316 w 2095500"/>
                <a:gd name="connsiteY928" fmla="*/ 396716 h 752475"/>
                <a:gd name="connsiteX929" fmla="*/ 442696 w 2095500"/>
                <a:gd name="connsiteY929" fmla="*/ 395764 h 752475"/>
                <a:gd name="connsiteX930" fmla="*/ 436981 w 2095500"/>
                <a:gd name="connsiteY930" fmla="*/ 397669 h 752475"/>
                <a:gd name="connsiteX931" fmla="*/ 434123 w 2095500"/>
                <a:gd name="connsiteY931" fmla="*/ 402431 h 752475"/>
                <a:gd name="connsiteX932" fmla="*/ 429361 w 2095500"/>
                <a:gd name="connsiteY932" fmla="*/ 408146 h 752475"/>
                <a:gd name="connsiteX933" fmla="*/ 426503 w 2095500"/>
                <a:gd name="connsiteY933" fmla="*/ 417671 h 752475"/>
                <a:gd name="connsiteX934" fmla="*/ 418883 w 2095500"/>
                <a:gd name="connsiteY934" fmla="*/ 441484 h 752475"/>
                <a:gd name="connsiteX935" fmla="*/ 412216 w 2095500"/>
                <a:gd name="connsiteY935" fmla="*/ 456724 h 752475"/>
                <a:gd name="connsiteX936" fmla="*/ 409358 w 2095500"/>
                <a:gd name="connsiteY936" fmla="*/ 463391 h 752475"/>
                <a:gd name="connsiteX937" fmla="*/ 410311 w 2095500"/>
                <a:gd name="connsiteY937" fmla="*/ 467201 h 752475"/>
                <a:gd name="connsiteX938" fmla="*/ 413168 w 2095500"/>
                <a:gd name="connsiteY938" fmla="*/ 467201 h 752475"/>
                <a:gd name="connsiteX939" fmla="*/ 417931 w 2095500"/>
                <a:gd name="connsiteY939" fmla="*/ 470059 h 752475"/>
                <a:gd name="connsiteX940" fmla="*/ 421741 w 2095500"/>
                <a:gd name="connsiteY940" fmla="*/ 471964 h 752475"/>
                <a:gd name="connsiteX941" fmla="*/ 422693 w 2095500"/>
                <a:gd name="connsiteY941" fmla="*/ 470059 h 752475"/>
                <a:gd name="connsiteX942" fmla="*/ 425551 w 2095500"/>
                <a:gd name="connsiteY942" fmla="*/ 472916 h 752475"/>
                <a:gd name="connsiteX943" fmla="*/ 429361 w 2095500"/>
                <a:gd name="connsiteY943" fmla="*/ 473869 h 752475"/>
                <a:gd name="connsiteX944" fmla="*/ 436028 w 2095500"/>
                <a:gd name="connsiteY944" fmla="*/ 460534 h 752475"/>
                <a:gd name="connsiteX945" fmla="*/ 441743 w 2095500"/>
                <a:gd name="connsiteY945" fmla="*/ 454819 h 752475"/>
                <a:gd name="connsiteX946" fmla="*/ 441743 w 2095500"/>
                <a:gd name="connsiteY946" fmla="*/ 462439 h 752475"/>
                <a:gd name="connsiteX947" fmla="*/ 442696 w 2095500"/>
                <a:gd name="connsiteY947" fmla="*/ 466249 h 752475"/>
                <a:gd name="connsiteX948" fmla="*/ 442696 w 2095500"/>
                <a:gd name="connsiteY948" fmla="*/ 471011 h 752475"/>
                <a:gd name="connsiteX949" fmla="*/ 439838 w 2095500"/>
                <a:gd name="connsiteY949" fmla="*/ 484346 h 752475"/>
                <a:gd name="connsiteX950" fmla="*/ 435076 w 2095500"/>
                <a:gd name="connsiteY950" fmla="*/ 498634 h 752475"/>
                <a:gd name="connsiteX951" fmla="*/ 425551 w 2095500"/>
                <a:gd name="connsiteY951" fmla="*/ 516731 h 752475"/>
                <a:gd name="connsiteX952" fmla="*/ 427456 w 2095500"/>
                <a:gd name="connsiteY952" fmla="*/ 518636 h 752475"/>
                <a:gd name="connsiteX953" fmla="*/ 425551 w 2095500"/>
                <a:gd name="connsiteY953" fmla="*/ 524351 h 752475"/>
                <a:gd name="connsiteX954" fmla="*/ 415073 w 2095500"/>
                <a:gd name="connsiteY954" fmla="*/ 536734 h 752475"/>
                <a:gd name="connsiteX955" fmla="*/ 403643 w 2095500"/>
                <a:gd name="connsiteY955" fmla="*/ 547211 h 752475"/>
                <a:gd name="connsiteX956" fmla="*/ 413168 w 2095500"/>
                <a:gd name="connsiteY956" fmla="*/ 532924 h 752475"/>
                <a:gd name="connsiteX957" fmla="*/ 400786 w 2095500"/>
                <a:gd name="connsiteY957" fmla="*/ 544354 h 752475"/>
                <a:gd name="connsiteX958" fmla="*/ 400786 w 2095500"/>
                <a:gd name="connsiteY958" fmla="*/ 540544 h 752475"/>
                <a:gd name="connsiteX959" fmla="*/ 396023 w 2095500"/>
                <a:gd name="connsiteY959" fmla="*/ 541496 h 752475"/>
                <a:gd name="connsiteX960" fmla="*/ 386498 w 2095500"/>
                <a:gd name="connsiteY960" fmla="*/ 539591 h 752475"/>
                <a:gd name="connsiteX961" fmla="*/ 376973 w 2095500"/>
                <a:gd name="connsiteY961" fmla="*/ 531971 h 752475"/>
                <a:gd name="connsiteX962" fmla="*/ 371258 w 2095500"/>
                <a:gd name="connsiteY962" fmla="*/ 520541 h 752475"/>
                <a:gd name="connsiteX963" fmla="*/ 366496 w 2095500"/>
                <a:gd name="connsiteY963" fmla="*/ 523399 h 752475"/>
                <a:gd name="connsiteX964" fmla="*/ 360781 w 2095500"/>
                <a:gd name="connsiteY964" fmla="*/ 530066 h 752475"/>
                <a:gd name="connsiteX965" fmla="*/ 356971 w 2095500"/>
                <a:gd name="connsiteY965" fmla="*/ 536734 h 752475"/>
                <a:gd name="connsiteX966" fmla="*/ 361733 w 2095500"/>
                <a:gd name="connsiteY966" fmla="*/ 544354 h 752475"/>
                <a:gd name="connsiteX967" fmla="*/ 354113 w 2095500"/>
                <a:gd name="connsiteY967" fmla="*/ 535781 h 752475"/>
                <a:gd name="connsiteX968" fmla="*/ 355066 w 2095500"/>
                <a:gd name="connsiteY968" fmla="*/ 543401 h 752475"/>
                <a:gd name="connsiteX969" fmla="*/ 360781 w 2095500"/>
                <a:gd name="connsiteY969" fmla="*/ 550069 h 752475"/>
                <a:gd name="connsiteX970" fmla="*/ 374116 w 2095500"/>
                <a:gd name="connsiteY970" fmla="*/ 561499 h 752475"/>
                <a:gd name="connsiteX971" fmla="*/ 385546 w 2095500"/>
                <a:gd name="connsiteY971" fmla="*/ 569119 h 752475"/>
                <a:gd name="connsiteX972" fmla="*/ 389356 w 2095500"/>
                <a:gd name="connsiteY972" fmla="*/ 571976 h 752475"/>
                <a:gd name="connsiteX973" fmla="*/ 393166 w 2095500"/>
                <a:gd name="connsiteY973" fmla="*/ 576739 h 752475"/>
                <a:gd name="connsiteX974" fmla="*/ 394118 w 2095500"/>
                <a:gd name="connsiteY974" fmla="*/ 574834 h 752475"/>
                <a:gd name="connsiteX975" fmla="*/ 397928 w 2095500"/>
                <a:gd name="connsiteY975" fmla="*/ 575786 h 752475"/>
                <a:gd name="connsiteX976" fmla="*/ 396976 w 2095500"/>
                <a:gd name="connsiteY976" fmla="*/ 579596 h 752475"/>
                <a:gd name="connsiteX977" fmla="*/ 399833 w 2095500"/>
                <a:gd name="connsiteY977" fmla="*/ 578644 h 752475"/>
                <a:gd name="connsiteX978" fmla="*/ 400786 w 2095500"/>
                <a:gd name="connsiteY978" fmla="*/ 580549 h 752475"/>
                <a:gd name="connsiteX979" fmla="*/ 404596 w 2095500"/>
                <a:gd name="connsiteY979" fmla="*/ 581501 h 752475"/>
                <a:gd name="connsiteX980" fmla="*/ 412216 w 2095500"/>
                <a:gd name="connsiteY980" fmla="*/ 575786 h 752475"/>
                <a:gd name="connsiteX981" fmla="*/ 416978 w 2095500"/>
                <a:gd name="connsiteY981" fmla="*/ 572929 h 752475"/>
                <a:gd name="connsiteX982" fmla="*/ 422693 w 2095500"/>
                <a:gd name="connsiteY982" fmla="*/ 569119 h 752475"/>
                <a:gd name="connsiteX983" fmla="*/ 434123 w 2095500"/>
                <a:gd name="connsiteY983" fmla="*/ 557689 h 752475"/>
                <a:gd name="connsiteX984" fmla="*/ 445553 w 2095500"/>
                <a:gd name="connsiteY984" fmla="*/ 542449 h 752475"/>
                <a:gd name="connsiteX985" fmla="*/ 456031 w 2095500"/>
                <a:gd name="connsiteY985" fmla="*/ 526256 h 752475"/>
                <a:gd name="connsiteX986" fmla="*/ 465556 w 2095500"/>
                <a:gd name="connsiteY986" fmla="*/ 510064 h 752475"/>
                <a:gd name="connsiteX987" fmla="*/ 468413 w 2095500"/>
                <a:gd name="connsiteY987" fmla="*/ 492919 h 752475"/>
                <a:gd name="connsiteX988" fmla="*/ 469366 w 2095500"/>
                <a:gd name="connsiteY988" fmla="*/ 488156 h 752475"/>
                <a:gd name="connsiteX989" fmla="*/ 471271 w 2095500"/>
                <a:gd name="connsiteY989" fmla="*/ 485299 h 752475"/>
                <a:gd name="connsiteX990" fmla="*/ 461746 w 2095500"/>
                <a:gd name="connsiteY990" fmla="*/ 477679 h 752475"/>
                <a:gd name="connsiteX991" fmla="*/ 457936 w 2095500"/>
                <a:gd name="connsiteY991" fmla="*/ 473869 h 752475"/>
                <a:gd name="connsiteX992" fmla="*/ 458888 w 2095500"/>
                <a:gd name="connsiteY992" fmla="*/ 471964 h 752475"/>
                <a:gd name="connsiteX993" fmla="*/ 464603 w 2095500"/>
                <a:gd name="connsiteY993" fmla="*/ 475774 h 752475"/>
                <a:gd name="connsiteX994" fmla="*/ 476033 w 2095500"/>
                <a:gd name="connsiteY994" fmla="*/ 479584 h 752475"/>
                <a:gd name="connsiteX995" fmla="*/ 485558 w 2095500"/>
                <a:gd name="connsiteY995" fmla="*/ 483394 h 752475"/>
                <a:gd name="connsiteX996" fmla="*/ 489368 w 2095500"/>
                <a:gd name="connsiteY996" fmla="*/ 486251 h 752475"/>
                <a:gd name="connsiteX997" fmla="*/ 498893 w 2095500"/>
                <a:gd name="connsiteY997" fmla="*/ 489109 h 752475"/>
                <a:gd name="connsiteX998" fmla="*/ 504608 w 2095500"/>
                <a:gd name="connsiteY998" fmla="*/ 487204 h 752475"/>
                <a:gd name="connsiteX999" fmla="*/ 504608 w 2095500"/>
                <a:gd name="connsiteY999" fmla="*/ 484346 h 752475"/>
                <a:gd name="connsiteX1000" fmla="*/ 506513 w 2095500"/>
                <a:gd name="connsiteY1000" fmla="*/ 477679 h 752475"/>
                <a:gd name="connsiteX1001" fmla="*/ 502703 w 2095500"/>
                <a:gd name="connsiteY1001" fmla="*/ 471964 h 752475"/>
                <a:gd name="connsiteX1002" fmla="*/ 503656 w 2095500"/>
                <a:gd name="connsiteY1002" fmla="*/ 467201 h 752475"/>
                <a:gd name="connsiteX1003" fmla="*/ 510323 w 2095500"/>
                <a:gd name="connsiteY1003" fmla="*/ 464344 h 752475"/>
                <a:gd name="connsiteX1004" fmla="*/ 524611 w 2095500"/>
                <a:gd name="connsiteY1004" fmla="*/ 460534 h 752475"/>
                <a:gd name="connsiteX1005" fmla="*/ 539851 w 2095500"/>
                <a:gd name="connsiteY1005" fmla="*/ 455771 h 752475"/>
                <a:gd name="connsiteX1006" fmla="*/ 553186 w 2095500"/>
                <a:gd name="connsiteY1006" fmla="*/ 451009 h 752475"/>
                <a:gd name="connsiteX1007" fmla="*/ 555091 w 2095500"/>
                <a:gd name="connsiteY1007" fmla="*/ 438626 h 752475"/>
                <a:gd name="connsiteX1008" fmla="*/ 554138 w 2095500"/>
                <a:gd name="connsiteY1008" fmla="*/ 432911 h 752475"/>
                <a:gd name="connsiteX1009" fmla="*/ 552233 w 2095500"/>
                <a:gd name="connsiteY1009" fmla="*/ 426244 h 752475"/>
                <a:gd name="connsiteX1010" fmla="*/ 547471 w 2095500"/>
                <a:gd name="connsiteY1010" fmla="*/ 419576 h 752475"/>
                <a:gd name="connsiteX1011" fmla="*/ 543661 w 2095500"/>
                <a:gd name="connsiteY1011" fmla="*/ 416719 h 752475"/>
                <a:gd name="connsiteX1012" fmla="*/ 541756 w 2095500"/>
                <a:gd name="connsiteY1012" fmla="*/ 420529 h 752475"/>
                <a:gd name="connsiteX1013" fmla="*/ 539851 w 2095500"/>
                <a:gd name="connsiteY1013" fmla="*/ 423386 h 752475"/>
                <a:gd name="connsiteX1014" fmla="*/ 536041 w 2095500"/>
                <a:gd name="connsiteY1014" fmla="*/ 423386 h 752475"/>
                <a:gd name="connsiteX1015" fmla="*/ 529373 w 2095500"/>
                <a:gd name="connsiteY1015" fmla="*/ 422434 h 752475"/>
                <a:gd name="connsiteX1016" fmla="*/ 526516 w 2095500"/>
                <a:gd name="connsiteY1016" fmla="*/ 422434 h 752475"/>
                <a:gd name="connsiteX1017" fmla="*/ 521753 w 2095500"/>
                <a:gd name="connsiteY1017" fmla="*/ 420529 h 752475"/>
                <a:gd name="connsiteX1018" fmla="*/ 515086 w 2095500"/>
                <a:gd name="connsiteY1018" fmla="*/ 417671 h 752475"/>
                <a:gd name="connsiteX1019" fmla="*/ 509371 w 2095500"/>
                <a:gd name="connsiteY1019" fmla="*/ 414814 h 752475"/>
                <a:gd name="connsiteX1020" fmla="*/ 504608 w 2095500"/>
                <a:gd name="connsiteY1020" fmla="*/ 418624 h 752475"/>
                <a:gd name="connsiteX1021" fmla="*/ 497941 w 2095500"/>
                <a:gd name="connsiteY1021" fmla="*/ 416719 h 752475"/>
                <a:gd name="connsiteX1022" fmla="*/ 493178 w 2095500"/>
                <a:gd name="connsiteY1022" fmla="*/ 413861 h 752475"/>
                <a:gd name="connsiteX1023" fmla="*/ 487463 w 2095500"/>
                <a:gd name="connsiteY1023" fmla="*/ 411956 h 752475"/>
                <a:gd name="connsiteX1024" fmla="*/ 488416 w 2095500"/>
                <a:gd name="connsiteY1024" fmla="*/ 407194 h 752475"/>
                <a:gd name="connsiteX1025" fmla="*/ 483653 w 2095500"/>
                <a:gd name="connsiteY1025" fmla="*/ 404336 h 752475"/>
                <a:gd name="connsiteX1026" fmla="*/ 476986 w 2095500"/>
                <a:gd name="connsiteY1026" fmla="*/ 401479 h 752475"/>
                <a:gd name="connsiteX1027" fmla="*/ 477938 w 2095500"/>
                <a:gd name="connsiteY1027" fmla="*/ 398621 h 752475"/>
                <a:gd name="connsiteX1028" fmla="*/ 475081 w 2095500"/>
                <a:gd name="connsiteY1028" fmla="*/ 398621 h 752475"/>
                <a:gd name="connsiteX1029" fmla="*/ 481748 w 2095500"/>
                <a:gd name="connsiteY1029" fmla="*/ 395764 h 752475"/>
                <a:gd name="connsiteX1030" fmla="*/ 478891 w 2095500"/>
                <a:gd name="connsiteY1030" fmla="*/ 393859 h 752475"/>
                <a:gd name="connsiteX1031" fmla="*/ 480796 w 2095500"/>
                <a:gd name="connsiteY1031" fmla="*/ 391954 h 752475"/>
                <a:gd name="connsiteX1032" fmla="*/ 466508 w 2095500"/>
                <a:gd name="connsiteY1032" fmla="*/ 392906 h 752475"/>
                <a:gd name="connsiteX1033" fmla="*/ 489368 w 2095500"/>
                <a:gd name="connsiteY1033" fmla="*/ 390049 h 752475"/>
                <a:gd name="connsiteX1034" fmla="*/ 492226 w 2095500"/>
                <a:gd name="connsiteY1034" fmla="*/ 389096 h 752475"/>
                <a:gd name="connsiteX1035" fmla="*/ 494131 w 2095500"/>
                <a:gd name="connsiteY1035" fmla="*/ 390049 h 752475"/>
                <a:gd name="connsiteX1036" fmla="*/ 501751 w 2095500"/>
                <a:gd name="connsiteY1036" fmla="*/ 391001 h 752475"/>
                <a:gd name="connsiteX1037" fmla="*/ 510323 w 2095500"/>
                <a:gd name="connsiteY1037" fmla="*/ 395764 h 752475"/>
                <a:gd name="connsiteX1038" fmla="*/ 519848 w 2095500"/>
                <a:gd name="connsiteY1038" fmla="*/ 397669 h 752475"/>
                <a:gd name="connsiteX1039" fmla="*/ 536041 w 2095500"/>
                <a:gd name="connsiteY1039" fmla="*/ 403384 h 752475"/>
                <a:gd name="connsiteX1040" fmla="*/ 537946 w 2095500"/>
                <a:gd name="connsiteY1040" fmla="*/ 405289 h 752475"/>
                <a:gd name="connsiteX1041" fmla="*/ 547471 w 2095500"/>
                <a:gd name="connsiteY1041" fmla="*/ 407194 h 752475"/>
                <a:gd name="connsiteX1042" fmla="*/ 559853 w 2095500"/>
                <a:gd name="connsiteY1042" fmla="*/ 412909 h 752475"/>
                <a:gd name="connsiteX1043" fmla="*/ 572236 w 2095500"/>
                <a:gd name="connsiteY1043" fmla="*/ 418624 h 752475"/>
                <a:gd name="connsiteX1044" fmla="*/ 579856 w 2095500"/>
                <a:gd name="connsiteY1044" fmla="*/ 421481 h 752475"/>
                <a:gd name="connsiteX1045" fmla="*/ 591286 w 2095500"/>
                <a:gd name="connsiteY1045" fmla="*/ 426244 h 752475"/>
                <a:gd name="connsiteX1046" fmla="*/ 603668 w 2095500"/>
                <a:gd name="connsiteY1046" fmla="*/ 432911 h 752475"/>
                <a:gd name="connsiteX1047" fmla="*/ 608431 w 2095500"/>
                <a:gd name="connsiteY1047" fmla="*/ 436721 h 752475"/>
                <a:gd name="connsiteX1048" fmla="*/ 613193 w 2095500"/>
                <a:gd name="connsiteY1048" fmla="*/ 435769 h 752475"/>
                <a:gd name="connsiteX1049" fmla="*/ 612241 w 2095500"/>
                <a:gd name="connsiteY1049" fmla="*/ 433864 h 752475"/>
                <a:gd name="connsiteX1050" fmla="*/ 609383 w 2095500"/>
                <a:gd name="connsiteY1050" fmla="*/ 429101 h 752475"/>
                <a:gd name="connsiteX1051" fmla="*/ 607478 w 2095500"/>
                <a:gd name="connsiteY1051" fmla="*/ 424339 h 752475"/>
                <a:gd name="connsiteX1052" fmla="*/ 609383 w 2095500"/>
                <a:gd name="connsiteY1052" fmla="*/ 422434 h 752475"/>
                <a:gd name="connsiteX1053" fmla="*/ 615098 w 2095500"/>
                <a:gd name="connsiteY1053" fmla="*/ 424339 h 752475"/>
                <a:gd name="connsiteX1054" fmla="*/ 612241 w 2095500"/>
                <a:gd name="connsiteY1054" fmla="*/ 420529 h 752475"/>
                <a:gd name="connsiteX1055" fmla="*/ 481748 w 2095500"/>
                <a:gd name="connsiteY1055" fmla="*/ 469106 h 752475"/>
                <a:gd name="connsiteX1056" fmla="*/ 472223 w 2095500"/>
                <a:gd name="connsiteY1056" fmla="*/ 467201 h 752475"/>
                <a:gd name="connsiteX1057" fmla="*/ 491273 w 2095500"/>
                <a:gd name="connsiteY1057" fmla="*/ 471011 h 752475"/>
                <a:gd name="connsiteX1058" fmla="*/ 481748 w 2095500"/>
                <a:gd name="connsiteY1058" fmla="*/ 469106 h 752475"/>
                <a:gd name="connsiteX1059" fmla="*/ 499846 w 2095500"/>
                <a:gd name="connsiteY1059" fmla="*/ 471011 h 752475"/>
                <a:gd name="connsiteX1060" fmla="*/ 500798 w 2095500"/>
                <a:gd name="connsiteY1060" fmla="*/ 469106 h 752475"/>
                <a:gd name="connsiteX1061" fmla="*/ 499846 w 2095500"/>
                <a:gd name="connsiteY1061" fmla="*/ 471011 h 752475"/>
                <a:gd name="connsiteX1062" fmla="*/ 469366 w 2095500"/>
                <a:gd name="connsiteY1062" fmla="*/ 404336 h 752475"/>
                <a:gd name="connsiteX1063" fmla="*/ 468413 w 2095500"/>
                <a:gd name="connsiteY1063" fmla="*/ 413861 h 752475"/>
                <a:gd name="connsiteX1064" fmla="*/ 472223 w 2095500"/>
                <a:gd name="connsiteY1064" fmla="*/ 423386 h 752475"/>
                <a:gd name="connsiteX1065" fmla="*/ 484606 w 2095500"/>
                <a:gd name="connsiteY1065" fmla="*/ 428149 h 752475"/>
                <a:gd name="connsiteX1066" fmla="*/ 496988 w 2095500"/>
                <a:gd name="connsiteY1066" fmla="*/ 431959 h 752475"/>
                <a:gd name="connsiteX1067" fmla="*/ 506513 w 2095500"/>
                <a:gd name="connsiteY1067" fmla="*/ 433864 h 752475"/>
                <a:gd name="connsiteX1068" fmla="*/ 511276 w 2095500"/>
                <a:gd name="connsiteY1068" fmla="*/ 435769 h 752475"/>
                <a:gd name="connsiteX1069" fmla="*/ 501751 w 2095500"/>
                <a:gd name="connsiteY1069" fmla="*/ 438626 h 752475"/>
                <a:gd name="connsiteX1070" fmla="*/ 490321 w 2095500"/>
                <a:gd name="connsiteY1070" fmla="*/ 441484 h 752475"/>
                <a:gd name="connsiteX1071" fmla="*/ 479843 w 2095500"/>
                <a:gd name="connsiteY1071" fmla="*/ 443389 h 752475"/>
                <a:gd name="connsiteX1072" fmla="*/ 466508 w 2095500"/>
                <a:gd name="connsiteY1072" fmla="*/ 446246 h 752475"/>
                <a:gd name="connsiteX1073" fmla="*/ 454126 w 2095500"/>
                <a:gd name="connsiteY1073" fmla="*/ 448151 h 752475"/>
                <a:gd name="connsiteX1074" fmla="*/ 445553 w 2095500"/>
                <a:gd name="connsiteY1074" fmla="*/ 450056 h 752475"/>
                <a:gd name="connsiteX1075" fmla="*/ 450316 w 2095500"/>
                <a:gd name="connsiteY1075" fmla="*/ 431959 h 752475"/>
                <a:gd name="connsiteX1076" fmla="*/ 456983 w 2095500"/>
                <a:gd name="connsiteY1076" fmla="*/ 413861 h 752475"/>
                <a:gd name="connsiteX1077" fmla="*/ 463651 w 2095500"/>
                <a:gd name="connsiteY1077" fmla="*/ 409099 h 752475"/>
                <a:gd name="connsiteX1078" fmla="*/ 469366 w 2095500"/>
                <a:gd name="connsiteY1078" fmla="*/ 404336 h 752475"/>
                <a:gd name="connsiteX1079" fmla="*/ 518896 w 2095500"/>
                <a:gd name="connsiteY1079" fmla="*/ 526256 h 752475"/>
                <a:gd name="connsiteX1080" fmla="*/ 512228 w 2095500"/>
                <a:gd name="connsiteY1080" fmla="*/ 516731 h 752475"/>
                <a:gd name="connsiteX1081" fmla="*/ 507466 w 2095500"/>
                <a:gd name="connsiteY1081" fmla="*/ 512921 h 752475"/>
                <a:gd name="connsiteX1082" fmla="*/ 504608 w 2095500"/>
                <a:gd name="connsiteY1082" fmla="*/ 512921 h 752475"/>
                <a:gd name="connsiteX1083" fmla="*/ 502703 w 2095500"/>
                <a:gd name="connsiteY1083" fmla="*/ 514826 h 752475"/>
                <a:gd name="connsiteX1084" fmla="*/ 499846 w 2095500"/>
                <a:gd name="connsiteY1084" fmla="*/ 511969 h 752475"/>
                <a:gd name="connsiteX1085" fmla="*/ 493178 w 2095500"/>
                <a:gd name="connsiteY1085" fmla="*/ 504349 h 752475"/>
                <a:gd name="connsiteX1086" fmla="*/ 492226 w 2095500"/>
                <a:gd name="connsiteY1086" fmla="*/ 512921 h 752475"/>
                <a:gd name="connsiteX1087" fmla="*/ 488416 w 2095500"/>
                <a:gd name="connsiteY1087" fmla="*/ 511969 h 752475"/>
                <a:gd name="connsiteX1088" fmla="*/ 485558 w 2095500"/>
                <a:gd name="connsiteY1088" fmla="*/ 512921 h 752475"/>
                <a:gd name="connsiteX1089" fmla="*/ 486511 w 2095500"/>
                <a:gd name="connsiteY1089" fmla="*/ 514826 h 752475"/>
                <a:gd name="connsiteX1090" fmla="*/ 482701 w 2095500"/>
                <a:gd name="connsiteY1090" fmla="*/ 514826 h 752475"/>
                <a:gd name="connsiteX1091" fmla="*/ 477938 w 2095500"/>
                <a:gd name="connsiteY1091" fmla="*/ 517684 h 752475"/>
                <a:gd name="connsiteX1092" fmla="*/ 478891 w 2095500"/>
                <a:gd name="connsiteY1092" fmla="*/ 521494 h 752475"/>
                <a:gd name="connsiteX1093" fmla="*/ 478891 w 2095500"/>
                <a:gd name="connsiteY1093" fmla="*/ 530066 h 752475"/>
                <a:gd name="connsiteX1094" fmla="*/ 482701 w 2095500"/>
                <a:gd name="connsiteY1094" fmla="*/ 544354 h 752475"/>
                <a:gd name="connsiteX1095" fmla="*/ 479843 w 2095500"/>
                <a:gd name="connsiteY1095" fmla="*/ 561499 h 752475"/>
                <a:gd name="connsiteX1096" fmla="*/ 479843 w 2095500"/>
                <a:gd name="connsiteY1096" fmla="*/ 573881 h 752475"/>
                <a:gd name="connsiteX1097" fmla="*/ 492226 w 2095500"/>
                <a:gd name="connsiteY1097" fmla="*/ 576739 h 752475"/>
                <a:gd name="connsiteX1098" fmla="*/ 495083 w 2095500"/>
                <a:gd name="connsiteY1098" fmla="*/ 578644 h 752475"/>
                <a:gd name="connsiteX1099" fmla="*/ 496988 w 2095500"/>
                <a:gd name="connsiteY1099" fmla="*/ 575786 h 752475"/>
                <a:gd name="connsiteX1100" fmla="*/ 500798 w 2095500"/>
                <a:gd name="connsiteY1100" fmla="*/ 572929 h 752475"/>
                <a:gd name="connsiteX1101" fmla="*/ 500798 w 2095500"/>
                <a:gd name="connsiteY1101" fmla="*/ 582454 h 752475"/>
                <a:gd name="connsiteX1102" fmla="*/ 504608 w 2095500"/>
                <a:gd name="connsiteY1102" fmla="*/ 580549 h 752475"/>
                <a:gd name="connsiteX1103" fmla="*/ 507466 w 2095500"/>
                <a:gd name="connsiteY1103" fmla="*/ 580549 h 752475"/>
                <a:gd name="connsiteX1104" fmla="*/ 511276 w 2095500"/>
                <a:gd name="connsiteY1104" fmla="*/ 572929 h 752475"/>
                <a:gd name="connsiteX1105" fmla="*/ 513181 w 2095500"/>
                <a:gd name="connsiteY1105" fmla="*/ 560546 h 752475"/>
                <a:gd name="connsiteX1106" fmla="*/ 518896 w 2095500"/>
                <a:gd name="connsiteY1106" fmla="*/ 547211 h 752475"/>
                <a:gd name="connsiteX1107" fmla="*/ 521753 w 2095500"/>
                <a:gd name="connsiteY1107" fmla="*/ 543401 h 752475"/>
                <a:gd name="connsiteX1108" fmla="*/ 525563 w 2095500"/>
                <a:gd name="connsiteY1108" fmla="*/ 544354 h 752475"/>
                <a:gd name="connsiteX1109" fmla="*/ 518896 w 2095500"/>
                <a:gd name="connsiteY1109" fmla="*/ 526256 h 752475"/>
                <a:gd name="connsiteX1110" fmla="*/ 54076 w 2095500"/>
                <a:gd name="connsiteY1110" fmla="*/ 156686 h 752475"/>
                <a:gd name="connsiteX1111" fmla="*/ 61696 w 2095500"/>
                <a:gd name="connsiteY1111" fmla="*/ 149066 h 752475"/>
                <a:gd name="connsiteX1112" fmla="*/ 69316 w 2095500"/>
                <a:gd name="connsiteY1112" fmla="*/ 143351 h 752475"/>
                <a:gd name="connsiteX1113" fmla="*/ 82651 w 2095500"/>
                <a:gd name="connsiteY1113" fmla="*/ 135731 h 752475"/>
                <a:gd name="connsiteX1114" fmla="*/ 99796 w 2095500"/>
                <a:gd name="connsiteY1114" fmla="*/ 116681 h 752475"/>
                <a:gd name="connsiteX1115" fmla="*/ 102653 w 2095500"/>
                <a:gd name="connsiteY1115" fmla="*/ 87154 h 752475"/>
                <a:gd name="connsiteX1116" fmla="*/ 97891 w 2095500"/>
                <a:gd name="connsiteY1116" fmla="*/ 83344 h 752475"/>
                <a:gd name="connsiteX1117" fmla="*/ 91223 w 2095500"/>
                <a:gd name="connsiteY1117" fmla="*/ 76676 h 752475"/>
                <a:gd name="connsiteX1118" fmla="*/ 89318 w 2095500"/>
                <a:gd name="connsiteY1118" fmla="*/ 82391 h 752475"/>
                <a:gd name="connsiteX1119" fmla="*/ 82651 w 2095500"/>
                <a:gd name="connsiteY1119" fmla="*/ 92869 h 752475"/>
                <a:gd name="connsiteX1120" fmla="*/ 79793 w 2095500"/>
                <a:gd name="connsiteY1120" fmla="*/ 95726 h 752475"/>
                <a:gd name="connsiteX1121" fmla="*/ 79793 w 2095500"/>
                <a:gd name="connsiteY1121" fmla="*/ 97631 h 752475"/>
                <a:gd name="connsiteX1122" fmla="*/ 75031 w 2095500"/>
                <a:gd name="connsiteY1122" fmla="*/ 101441 h 752475"/>
                <a:gd name="connsiteX1123" fmla="*/ 55981 w 2095500"/>
                <a:gd name="connsiteY1123" fmla="*/ 116681 h 752475"/>
                <a:gd name="connsiteX1124" fmla="*/ 9308 w 2095500"/>
                <a:gd name="connsiteY1124" fmla="*/ 152876 h 752475"/>
                <a:gd name="connsiteX1125" fmla="*/ 7403 w 2095500"/>
                <a:gd name="connsiteY1125" fmla="*/ 156686 h 752475"/>
                <a:gd name="connsiteX1126" fmla="*/ 9308 w 2095500"/>
                <a:gd name="connsiteY1126" fmla="*/ 163354 h 752475"/>
                <a:gd name="connsiteX1127" fmla="*/ 15976 w 2095500"/>
                <a:gd name="connsiteY1127" fmla="*/ 162401 h 752475"/>
                <a:gd name="connsiteX1128" fmla="*/ 16928 w 2095500"/>
                <a:gd name="connsiteY1128" fmla="*/ 166211 h 752475"/>
                <a:gd name="connsiteX1129" fmla="*/ 18833 w 2095500"/>
                <a:gd name="connsiteY1129" fmla="*/ 170974 h 752475"/>
                <a:gd name="connsiteX1130" fmla="*/ 21691 w 2095500"/>
                <a:gd name="connsiteY1130" fmla="*/ 170974 h 752475"/>
                <a:gd name="connsiteX1131" fmla="*/ 25501 w 2095500"/>
                <a:gd name="connsiteY1131" fmla="*/ 170974 h 752475"/>
                <a:gd name="connsiteX1132" fmla="*/ 32168 w 2095500"/>
                <a:gd name="connsiteY1132" fmla="*/ 167164 h 752475"/>
                <a:gd name="connsiteX1133" fmla="*/ 35978 w 2095500"/>
                <a:gd name="connsiteY1133" fmla="*/ 163354 h 752475"/>
                <a:gd name="connsiteX1134" fmla="*/ 36931 w 2095500"/>
                <a:gd name="connsiteY1134" fmla="*/ 160496 h 752475"/>
                <a:gd name="connsiteX1135" fmla="*/ 40741 w 2095500"/>
                <a:gd name="connsiteY1135" fmla="*/ 160496 h 752475"/>
                <a:gd name="connsiteX1136" fmla="*/ 45503 w 2095500"/>
                <a:gd name="connsiteY1136" fmla="*/ 156686 h 752475"/>
                <a:gd name="connsiteX1137" fmla="*/ 54076 w 2095500"/>
                <a:gd name="connsiteY1137" fmla="*/ 156686 h 752475"/>
                <a:gd name="connsiteX1138" fmla="*/ 291248 w 2095500"/>
                <a:gd name="connsiteY1138" fmla="*/ 131921 h 752475"/>
                <a:gd name="connsiteX1139" fmla="*/ 292201 w 2095500"/>
                <a:gd name="connsiteY1139" fmla="*/ 130016 h 752475"/>
                <a:gd name="connsiteX1140" fmla="*/ 290296 w 2095500"/>
                <a:gd name="connsiteY1140" fmla="*/ 126206 h 752475"/>
                <a:gd name="connsiteX1141" fmla="*/ 287438 w 2095500"/>
                <a:gd name="connsiteY1141" fmla="*/ 128111 h 752475"/>
                <a:gd name="connsiteX1142" fmla="*/ 282676 w 2095500"/>
                <a:gd name="connsiteY1142" fmla="*/ 124301 h 752475"/>
                <a:gd name="connsiteX1143" fmla="*/ 277913 w 2095500"/>
                <a:gd name="connsiteY1143" fmla="*/ 122396 h 752475"/>
                <a:gd name="connsiteX1144" fmla="*/ 273151 w 2095500"/>
                <a:gd name="connsiteY1144" fmla="*/ 119539 h 752475"/>
                <a:gd name="connsiteX1145" fmla="*/ 262673 w 2095500"/>
                <a:gd name="connsiteY1145" fmla="*/ 114776 h 752475"/>
                <a:gd name="connsiteX1146" fmla="*/ 271246 w 2095500"/>
                <a:gd name="connsiteY1146" fmla="*/ 114776 h 752475"/>
                <a:gd name="connsiteX1147" fmla="*/ 280771 w 2095500"/>
                <a:gd name="connsiteY1147" fmla="*/ 111919 h 752475"/>
                <a:gd name="connsiteX1148" fmla="*/ 285533 w 2095500"/>
                <a:gd name="connsiteY1148" fmla="*/ 92869 h 752475"/>
                <a:gd name="connsiteX1149" fmla="*/ 282676 w 2095500"/>
                <a:gd name="connsiteY1149" fmla="*/ 70009 h 752475"/>
                <a:gd name="connsiteX1150" fmla="*/ 279818 w 2095500"/>
                <a:gd name="connsiteY1150" fmla="*/ 58579 h 752475"/>
                <a:gd name="connsiteX1151" fmla="*/ 277913 w 2095500"/>
                <a:gd name="connsiteY1151" fmla="*/ 60484 h 752475"/>
                <a:gd name="connsiteX1152" fmla="*/ 276008 w 2095500"/>
                <a:gd name="connsiteY1152" fmla="*/ 58579 h 752475"/>
                <a:gd name="connsiteX1153" fmla="*/ 272198 w 2095500"/>
                <a:gd name="connsiteY1153" fmla="*/ 60484 h 752475"/>
                <a:gd name="connsiteX1154" fmla="*/ 261721 w 2095500"/>
                <a:gd name="connsiteY1154" fmla="*/ 70961 h 752475"/>
                <a:gd name="connsiteX1155" fmla="*/ 240766 w 2095500"/>
                <a:gd name="connsiteY1155" fmla="*/ 82391 h 752475"/>
                <a:gd name="connsiteX1156" fmla="*/ 233146 w 2095500"/>
                <a:gd name="connsiteY1156" fmla="*/ 81439 h 752475"/>
                <a:gd name="connsiteX1157" fmla="*/ 225526 w 2095500"/>
                <a:gd name="connsiteY1157" fmla="*/ 77629 h 752475"/>
                <a:gd name="connsiteX1158" fmla="*/ 220763 w 2095500"/>
                <a:gd name="connsiteY1158" fmla="*/ 64294 h 752475"/>
                <a:gd name="connsiteX1159" fmla="*/ 205523 w 2095500"/>
                <a:gd name="connsiteY1159" fmla="*/ 62389 h 752475"/>
                <a:gd name="connsiteX1160" fmla="*/ 190283 w 2095500"/>
                <a:gd name="connsiteY1160" fmla="*/ 69056 h 752475"/>
                <a:gd name="connsiteX1161" fmla="*/ 175996 w 2095500"/>
                <a:gd name="connsiteY1161" fmla="*/ 79534 h 752475"/>
                <a:gd name="connsiteX1162" fmla="*/ 174091 w 2095500"/>
                <a:gd name="connsiteY1162" fmla="*/ 87154 h 752475"/>
                <a:gd name="connsiteX1163" fmla="*/ 174091 w 2095500"/>
                <a:gd name="connsiteY1163" fmla="*/ 93821 h 752475"/>
                <a:gd name="connsiteX1164" fmla="*/ 175043 w 2095500"/>
                <a:gd name="connsiteY1164" fmla="*/ 101441 h 752475"/>
                <a:gd name="connsiteX1165" fmla="*/ 166471 w 2095500"/>
                <a:gd name="connsiteY1165" fmla="*/ 103346 h 752475"/>
                <a:gd name="connsiteX1166" fmla="*/ 150278 w 2095500"/>
                <a:gd name="connsiteY1166" fmla="*/ 89059 h 752475"/>
                <a:gd name="connsiteX1167" fmla="*/ 143611 w 2095500"/>
                <a:gd name="connsiteY1167" fmla="*/ 78581 h 752475"/>
                <a:gd name="connsiteX1168" fmla="*/ 141706 w 2095500"/>
                <a:gd name="connsiteY1168" fmla="*/ 72866 h 752475"/>
                <a:gd name="connsiteX1169" fmla="*/ 135991 w 2095500"/>
                <a:gd name="connsiteY1169" fmla="*/ 69056 h 752475"/>
                <a:gd name="connsiteX1170" fmla="*/ 129323 w 2095500"/>
                <a:gd name="connsiteY1170" fmla="*/ 62389 h 752475"/>
                <a:gd name="connsiteX1171" fmla="*/ 126466 w 2095500"/>
                <a:gd name="connsiteY1171" fmla="*/ 68104 h 752475"/>
                <a:gd name="connsiteX1172" fmla="*/ 121703 w 2095500"/>
                <a:gd name="connsiteY1172" fmla="*/ 89059 h 752475"/>
                <a:gd name="connsiteX1173" fmla="*/ 123608 w 2095500"/>
                <a:gd name="connsiteY1173" fmla="*/ 108109 h 752475"/>
                <a:gd name="connsiteX1174" fmla="*/ 125513 w 2095500"/>
                <a:gd name="connsiteY1174" fmla="*/ 117634 h 752475"/>
                <a:gd name="connsiteX1175" fmla="*/ 122656 w 2095500"/>
                <a:gd name="connsiteY1175" fmla="*/ 122396 h 752475"/>
                <a:gd name="connsiteX1176" fmla="*/ 117893 w 2095500"/>
                <a:gd name="connsiteY1176" fmla="*/ 125254 h 752475"/>
                <a:gd name="connsiteX1177" fmla="*/ 114083 w 2095500"/>
                <a:gd name="connsiteY1177" fmla="*/ 129064 h 752475"/>
                <a:gd name="connsiteX1178" fmla="*/ 115036 w 2095500"/>
                <a:gd name="connsiteY1178" fmla="*/ 130969 h 752475"/>
                <a:gd name="connsiteX1179" fmla="*/ 113131 w 2095500"/>
                <a:gd name="connsiteY1179" fmla="*/ 135731 h 752475"/>
                <a:gd name="connsiteX1180" fmla="*/ 112178 w 2095500"/>
                <a:gd name="connsiteY1180" fmla="*/ 129064 h 752475"/>
                <a:gd name="connsiteX1181" fmla="*/ 102653 w 2095500"/>
                <a:gd name="connsiteY1181" fmla="*/ 130016 h 752475"/>
                <a:gd name="connsiteX1182" fmla="*/ 96938 w 2095500"/>
                <a:gd name="connsiteY1182" fmla="*/ 144304 h 752475"/>
                <a:gd name="connsiteX1183" fmla="*/ 110273 w 2095500"/>
                <a:gd name="connsiteY1183" fmla="*/ 157639 h 752475"/>
                <a:gd name="connsiteX1184" fmla="*/ 112178 w 2095500"/>
                <a:gd name="connsiteY1184" fmla="*/ 161449 h 752475"/>
                <a:gd name="connsiteX1185" fmla="*/ 109321 w 2095500"/>
                <a:gd name="connsiteY1185" fmla="*/ 163354 h 752475"/>
                <a:gd name="connsiteX1186" fmla="*/ 99796 w 2095500"/>
                <a:gd name="connsiteY1186" fmla="*/ 160496 h 752475"/>
                <a:gd name="connsiteX1187" fmla="*/ 109321 w 2095500"/>
                <a:gd name="connsiteY1187" fmla="*/ 161449 h 752475"/>
                <a:gd name="connsiteX1188" fmla="*/ 107416 w 2095500"/>
                <a:gd name="connsiteY1188" fmla="*/ 158591 h 752475"/>
                <a:gd name="connsiteX1189" fmla="*/ 95033 w 2095500"/>
                <a:gd name="connsiteY1189" fmla="*/ 156686 h 752475"/>
                <a:gd name="connsiteX1190" fmla="*/ 85508 w 2095500"/>
                <a:gd name="connsiteY1190" fmla="*/ 155734 h 752475"/>
                <a:gd name="connsiteX1191" fmla="*/ 80746 w 2095500"/>
                <a:gd name="connsiteY1191" fmla="*/ 152876 h 752475"/>
                <a:gd name="connsiteX1192" fmla="*/ 77888 w 2095500"/>
                <a:gd name="connsiteY1192" fmla="*/ 152876 h 752475"/>
                <a:gd name="connsiteX1193" fmla="*/ 74078 w 2095500"/>
                <a:gd name="connsiteY1193" fmla="*/ 151924 h 752475"/>
                <a:gd name="connsiteX1194" fmla="*/ 67411 w 2095500"/>
                <a:gd name="connsiteY1194" fmla="*/ 156686 h 752475"/>
                <a:gd name="connsiteX1195" fmla="*/ 61696 w 2095500"/>
                <a:gd name="connsiteY1195" fmla="*/ 170021 h 752475"/>
                <a:gd name="connsiteX1196" fmla="*/ 68363 w 2095500"/>
                <a:gd name="connsiteY1196" fmla="*/ 176689 h 752475"/>
                <a:gd name="connsiteX1197" fmla="*/ 71221 w 2095500"/>
                <a:gd name="connsiteY1197" fmla="*/ 181451 h 752475"/>
                <a:gd name="connsiteX1198" fmla="*/ 71221 w 2095500"/>
                <a:gd name="connsiteY1198" fmla="*/ 184309 h 752475"/>
                <a:gd name="connsiteX1199" fmla="*/ 60743 w 2095500"/>
                <a:gd name="connsiteY1199" fmla="*/ 193834 h 752475"/>
                <a:gd name="connsiteX1200" fmla="*/ 46456 w 2095500"/>
                <a:gd name="connsiteY1200" fmla="*/ 199549 h 752475"/>
                <a:gd name="connsiteX1201" fmla="*/ 41693 w 2095500"/>
                <a:gd name="connsiteY1201" fmla="*/ 208121 h 752475"/>
                <a:gd name="connsiteX1202" fmla="*/ 40741 w 2095500"/>
                <a:gd name="connsiteY1202" fmla="*/ 211931 h 752475"/>
                <a:gd name="connsiteX1203" fmla="*/ 42646 w 2095500"/>
                <a:gd name="connsiteY1203" fmla="*/ 211931 h 752475"/>
                <a:gd name="connsiteX1204" fmla="*/ 39788 w 2095500"/>
                <a:gd name="connsiteY1204" fmla="*/ 219551 h 752475"/>
                <a:gd name="connsiteX1205" fmla="*/ 42646 w 2095500"/>
                <a:gd name="connsiteY1205" fmla="*/ 221456 h 752475"/>
                <a:gd name="connsiteX1206" fmla="*/ 43598 w 2095500"/>
                <a:gd name="connsiteY1206" fmla="*/ 226219 h 752475"/>
                <a:gd name="connsiteX1207" fmla="*/ 48361 w 2095500"/>
                <a:gd name="connsiteY1207" fmla="*/ 226219 h 752475"/>
                <a:gd name="connsiteX1208" fmla="*/ 45503 w 2095500"/>
                <a:gd name="connsiteY1208" fmla="*/ 230981 h 752475"/>
                <a:gd name="connsiteX1209" fmla="*/ 59791 w 2095500"/>
                <a:gd name="connsiteY1209" fmla="*/ 231934 h 752475"/>
                <a:gd name="connsiteX1210" fmla="*/ 67411 w 2095500"/>
                <a:gd name="connsiteY1210" fmla="*/ 230029 h 752475"/>
                <a:gd name="connsiteX1211" fmla="*/ 76936 w 2095500"/>
                <a:gd name="connsiteY1211" fmla="*/ 222409 h 752475"/>
                <a:gd name="connsiteX1212" fmla="*/ 95033 w 2095500"/>
                <a:gd name="connsiteY1212" fmla="*/ 211931 h 752475"/>
                <a:gd name="connsiteX1213" fmla="*/ 110273 w 2095500"/>
                <a:gd name="connsiteY1213" fmla="*/ 212884 h 752475"/>
                <a:gd name="connsiteX1214" fmla="*/ 126466 w 2095500"/>
                <a:gd name="connsiteY1214" fmla="*/ 222409 h 752475"/>
                <a:gd name="connsiteX1215" fmla="*/ 135991 w 2095500"/>
                <a:gd name="connsiteY1215" fmla="*/ 229076 h 752475"/>
                <a:gd name="connsiteX1216" fmla="*/ 138848 w 2095500"/>
                <a:gd name="connsiteY1216" fmla="*/ 228124 h 752475"/>
                <a:gd name="connsiteX1217" fmla="*/ 139801 w 2095500"/>
                <a:gd name="connsiteY1217" fmla="*/ 225266 h 752475"/>
                <a:gd name="connsiteX1218" fmla="*/ 142658 w 2095500"/>
                <a:gd name="connsiteY1218" fmla="*/ 226219 h 752475"/>
                <a:gd name="connsiteX1219" fmla="*/ 141706 w 2095500"/>
                <a:gd name="connsiteY1219" fmla="*/ 223361 h 752475"/>
                <a:gd name="connsiteX1220" fmla="*/ 147421 w 2095500"/>
                <a:gd name="connsiteY1220" fmla="*/ 224314 h 752475"/>
                <a:gd name="connsiteX1221" fmla="*/ 148373 w 2095500"/>
                <a:gd name="connsiteY1221" fmla="*/ 220504 h 752475"/>
                <a:gd name="connsiteX1222" fmla="*/ 150278 w 2095500"/>
                <a:gd name="connsiteY1222" fmla="*/ 216694 h 752475"/>
                <a:gd name="connsiteX1223" fmla="*/ 148373 w 2095500"/>
                <a:gd name="connsiteY1223" fmla="*/ 209074 h 752475"/>
                <a:gd name="connsiteX1224" fmla="*/ 142658 w 2095500"/>
                <a:gd name="connsiteY1224" fmla="*/ 201454 h 752475"/>
                <a:gd name="connsiteX1225" fmla="*/ 135991 w 2095500"/>
                <a:gd name="connsiteY1225" fmla="*/ 195739 h 752475"/>
                <a:gd name="connsiteX1226" fmla="*/ 127418 w 2095500"/>
                <a:gd name="connsiteY1226" fmla="*/ 190024 h 752475"/>
                <a:gd name="connsiteX1227" fmla="*/ 131228 w 2095500"/>
                <a:gd name="connsiteY1227" fmla="*/ 183356 h 752475"/>
                <a:gd name="connsiteX1228" fmla="*/ 133133 w 2095500"/>
                <a:gd name="connsiteY1228" fmla="*/ 176689 h 752475"/>
                <a:gd name="connsiteX1229" fmla="*/ 147421 w 2095500"/>
                <a:gd name="connsiteY1229" fmla="*/ 188119 h 752475"/>
                <a:gd name="connsiteX1230" fmla="*/ 163613 w 2095500"/>
                <a:gd name="connsiteY1230" fmla="*/ 202406 h 752475"/>
                <a:gd name="connsiteX1231" fmla="*/ 175043 w 2095500"/>
                <a:gd name="connsiteY1231" fmla="*/ 198596 h 752475"/>
                <a:gd name="connsiteX1232" fmla="*/ 176948 w 2095500"/>
                <a:gd name="connsiteY1232" fmla="*/ 190976 h 752475"/>
                <a:gd name="connsiteX1233" fmla="*/ 175996 w 2095500"/>
                <a:gd name="connsiteY1233" fmla="*/ 186214 h 752475"/>
                <a:gd name="connsiteX1234" fmla="*/ 176948 w 2095500"/>
                <a:gd name="connsiteY1234" fmla="*/ 183356 h 752475"/>
                <a:gd name="connsiteX1235" fmla="*/ 172186 w 2095500"/>
                <a:gd name="connsiteY1235" fmla="*/ 184309 h 752475"/>
                <a:gd name="connsiteX1236" fmla="*/ 174091 w 2095500"/>
                <a:gd name="connsiteY1236" fmla="*/ 177641 h 752475"/>
                <a:gd name="connsiteX1237" fmla="*/ 183616 w 2095500"/>
                <a:gd name="connsiteY1237" fmla="*/ 178594 h 752475"/>
                <a:gd name="connsiteX1238" fmla="*/ 193141 w 2095500"/>
                <a:gd name="connsiteY1238" fmla="*/ 179546 h 752475"/>
                <a:gd name="connsiteX1239" fmla="*/ 202666 w 2095500"/>
                <a:gd name="connsiteY1239" fmla="*/ 179546 h 752475"/>
                <a:gd name="connsiteX1240" fmla="*/ 208381 w 2095500"/>
                <a:gd name="connsiteY1240" fmla="*/ 184309 h 752475"/>
                <a:gd name="connsiteX1241" fmla="*/ 216001 w 2095500"/>
                <a:gd name="connsiteY1241" fmla="*/ 190024 h 752475"/>
                <a:gd name="connsiteX1242" fmla="*/ 229336 w 2095500"/>
                <a:gd name="connsiteY1242" fmla="*/ 204311 h 752475"/>
                <a:gd name="connsiteX1243" fmla="*/ 222668 w 2095500"/>
                <a:gd name="connsiteY1243" fmla="*/ 221456 h 752475"/>
                <a:gd name="connsiteX1244" fmla="*/ 206476 w 2095500"/>
                <a:gd name="connsiteY1244" fmla="*/ 234791 h 752475"/>
                <a:gd name="connsiteX1245" fmla="*/ 191236 w 2095500"/>
                <a:gd name="connsiteY1245" fmla="*/ 244316 h 752475"/>
                <a:gd name="connsiteX1246" fmla="*/ 171233 w 2095500"/>
                <a:gd name="connsiteY1246" fmla="*/ 255746 h 752475"/>
                <a:gd name="connsiteX1247" fmla="*/ 151231 w 2095500"/>
                <a:gd name="connsiteY1247" fmla="*/ 271939 h 752475"/>
                <a:gd name="connsiteX1248" fmla="*/ 126466 w 2095500"/>
                <a:gd name="connsiteY1248" fmla="*/ 283369 h 752475"/>
                <a:gd name="connsiteX1249" fmla="*/ 106463 w 2095500"/>
                <a:gd name="connsiteY1249" fmla="*/ 296704 h 752475"/>
                <a:gd name="connsiteX1250" fmla="*/ 97891 w 2095500"/>
                <a:gd name="connsiteY1250" fmla="*/ 300514 h 752475"/>
                <a:gd name="connsiteX1251" fmla="*/ 90271 w 2095500"/>
                <a:gd name="connsiteY1251" fmla="*/ 294799 h 752475"/>
                <a:gd name="connsiteX1252" fmla="*/ 77888 w 2095500"/>
                <a:gd name="connsiteY1252" fmla="*/ 272891 h 752475"/>
                <a:gd name="connsiteX1253" fmla="*/ 69316 w 2095500"/>
                <a:gd name="connsiteY1253" fmla="*/ 248126 h 752475"/>
                <a:gd name="connsiteX1254" fmla="*/ 69316 w 2095500"/>
                <a:gd name="connsiteY1254" fmla="*/ 244316 h 752475"/>
                <a:gd name="connsiteX1255" fmla="*/ 66458 w 2095500"/>
                <a:gd name="connsiteY1255" fmla="*/ 241459 h 752475"/>
                <a:gd name="connsiteX1256" fmla="*/ 61696 w 2095500"/>
                <a:gd name="connsiteY1256" fmla="*/ 244316 h 752475"/>
                <a:gd name="connsiteX1257" fmla="*/ 55981 w 2095500"/>
                <a:gd name="connsiteY1257" fmla="*/ 245269 h 752475"/>
                <a:gd name="connsiteX1258" fmla="*/ 55028 w 2095500"/>
                <a:gd name="connsiteY1258" fmla="*/ 249079 h 752475"/>
                <a:gd name="connsiteX1259" fmla="*/ 48361 w 2095500"/>
                <a:gd name="connsiteY1259" fmla="*/ 250031 h 752475"/>
                <a:gd name="connsiteX1260" fmla="*/ 53123 w 2095500"/>
                <a:gd name="connsiteY1260" fmla="*/ 258604 h 752475"/>
                <a:gd name="connsiteX1261" fmla="*/ 52171 w 2095500"/>
                <a:gd name="connsiteY1261" fmla="*/ 252889 h 752475"/>
                <a:gd name="connsiteX1262" fmla="*/ 54076 w 2095500"/>
                <a:gd name="connsiteY1262" fmla="*/ 259556 h 752475"/>
                <a:gd name="connsiteX1263" fmla="*/ 56933 w 2095500"/>
                <a:gd name="connsiteY1263" fmla="*/ 267176 h 752475"/>
                <a:gd name="connsiteX1264" fmla="*/ 56933 w 2095500"/>
                <a:gd name="connsiteY1264" fmla="*/ 274796 h 752475"/>
                <a:gd name="connsiteX1265" fmla="*/ 59791 w 2095500"/>
                <a:gd name="connsiteY1265" fmla="*/ 282416 h 752475"/>
                <a:gd name="connsiteX1266" fmla="*/ 62648 w 2095500"/>
                <a:gd name="connsiteY1266" fmla="*/ 286226 h 752475"/>
                <a:gd name="connsiteX1267" fmla="*/ 64553 w 2095500"/>
                <a:gd name="connsiteY1267" fmla="*/ 291941 h 752475"/>
                <a:gd name="connsiteX1268" fmla="*/ 72173 w 2095500"/>
                <a:gd name="connsiteY1268" fmla="*/ 309086 h 752475"/>
                <a:gd name="connsiteX1269" fmla="*/ 90271 w 2095500"/>
                <a:gd name="connsiteY1269" fmla="*/ 326231 h 752475"/>
                <a:gd name="connsiteX1270" fmla="*/ 99796 w 2095500"/>
                <a:gd name="connsiteY1270" fmla="*/ 330041 h 752475"/>
                <a:gd name="connsiteX1271" fmla="*/ 106463 w 2095500"/>
                <a:gd name="connsiteY1271" fmla="*/ 325279 h 752475"/>
                <a:gd name="connsiteX1272" fmla="*/ 108368 w 2095500"/>
                <a:gd name="connsiteY1272" fmla="*/ 324326 h 752475"/>
                <a:gd name="connsiteX1273" fmla="*/ 118846 w 2095500"/>
                <a:gd name="connsiteY1273" fmla="*/ 315754 h 752475"/>
                <a:gd name="connsiteX1274" fmla="*/ 119798 w 2095500"/>
                <a:gd name="connsiteY1274" fmla="*/ 311944 h 752475"/>
                <a:gd name="connsiteX1275" fmla="*/ 125513 w 2095500"/>
                <a:gd name="connsiteY1275" fmla="*/ 309086 h 752475"/>
                <a:gd name="connsiteX1276" fmla="*/ 123608 w 2095500"/>
                <a:gd name="connsiteY1276" fmla="*/ 311944 h 752475"/>
                <a:gd name="connsiteX1277" fmla="*/ 134086 w 2095500"/>
                <a:gd name="connsiteY1277" fmla="*/ 308134 h 752475"/>
                <a:gd name="connsiteX1278" fmla="*/ 138848 w 2095500"/>
                <a:gd name="connsiteY1278" fmla="*/ 304324 h 752475"/>
                <a:gd name="connsiteX1279" fmla="*/ 145516 w 2095500"/>
                <a:gd name="connsiteY1279" fmla="*/ 302419 h 752475"/>
                <a:gd name="connsiteX1280" fmla="*/ 162661 w 2095500"/>
                <a:gd name="connsiteY1280" fmla="*/ 293846 h 752475"/>
                <a:gd name="connsiteX1281" fmla="*/ 177901 w 2095500"/>
                <a:gd name="connsiteY1281" fmla="*/ 279559 h 752475"/>
                <a:gd name="connsiteX1282" fmla="*/ 187426 w 2095500"/>
                <a:gd name="connsiteY1282" fmla="*/ 274796 h 752475"/>
                <a:gd name="connsiteX1283" fmla="*/ 193141 w 2095500"/>
                <a:gd name="connsiteY1283" fmla="*/ 271939 h 752475"/>
                <a:gd name="connsiteX1284" fmla="*/ 207428 w 2095500"/>
                <a:gd name="connsiteY1284" fmla="*/ 263366 h 752475"/>
                <a:gd name="connsiteX1285" fmla="*/ 216001 w 2095500"/>
                <a:gd name="connsiteY1285" fmla="*/ 257651 h 752475"/>
                <a:gd name="connsiteX1286" fmla="*/ 227431 w 2095500"/>
                <a:gd name="connsiteY1286" fmla="*/ 251936 h 752475"/>
                <a:gd name="connsiteX1287" fmla="*/ 247433 w 2095500"/>
                <a:gd name="connsiteY1287" fmla="*/ 239554 h 752475"/>
                <a:gd name="connsiteX1288" fmla="*/ 251243 w 2095500"/>
                <a:gd name="connsiteY1288" fmla="*/ 218599 h 752475"/>
                <a:gd name="connsiteX1289" fmla="*/ 249338 w 2095500"/>
                <a:gd name="connsiteY1289" fmla="*/ 221456 h 752475"/>
                <a:gd name="connsiteX1290" fmla="*/ 250291 w 2095500"/>
                <a:gd name="connsiteY1290" fmla="*/ 210979 h 752475"/>
                <a:gd name="connsiteX1291" fmla="*/ 251243 w 2095500"/>
                <a:gd name="connsiteY1291" fmla="*/ 206216 h 752475"/>
                <a:gd name="connsiteX1292" fmla="*/ 251243 w 2095500"/>
                <a:gd name="connsiteY1292" fmla="*/ 200501 h 752475"/>
                <a:gd name="connsiteX1293" fmla="*/ 252196 w 2095500"/>
                <a:gd name="connsiteY1293" fmla="*/ 187166 h 752475"/>
                <a:gd name="connsiteX1294" fmla="*/ 249338 w 2095500"/>
                <a:gd name="connsiteY1294" fmla="*/ 182404 h 752475"/>
                <a:gd name="connsiteX1295" fmla="*/ 246481 w 2095500"/>
                <a:gd name="connsiteY1295" fmla="*/ 182404 h 752475"/>
                <a:gd name="connsiteX1296" fmla="*/ 241718 w 2095500"/>
                <a:gd name="connsiteY1296" fmla="*/ 177641 h 752475"/>
                <a:gd name="connsiteX1297" fmla="*/ 232193 w 2095500"/>
                <a:gd name="connsiteY1297" fmla="*/ 167164 h 752475"/>
                <a:gd name="connsiteX1298" fmla="*/ 227431 w 2095500"/>
                <a:gd name="connsiteY1298" fmla="*/ 166211 h 752475"/>
                <a:gd name="connsiteX1299" fmla="*/ 222668 w 2095500"/>
                <a:gd name="connsiteY1299" fmla="*/ 161449 h 752475"/>
                <a:gd name="connsiteX1300" fmla="*/ 208381 w 2095500"/>
                <a:gd name="connsiteY1300" fmla="*/ 145256 h 752475"/>
                <a:gd name="connsiteX1301" fmla="*/ 203618 w 2095500"/>
                <a:gd name="connsiteY1301" fmla="*/ 139541 h 752475"/>
                <a:gd name="connsiteX1302" fmla="*/ 198856 w 2095500"/>
                <a:gd name="connsiteY1302" fmla="*/ 134779 h 752475"/>
                <a:gd name="connsiteX1303" fmla="*/ 217906 w 2095500"/>
                <a:gd name="connsiteY1303" fmla="*/ 138589 h 752475"/>
                <a:gd name="connsiteX1304" fmla="*/ 230288 w 2095500"/>
                <a:gd name="connsiteY1304" fmla="*/ 141446 h 752475"/>
                <a:gd name="connsiteX1305" fmla="*/ 244576 w 2095500"/>
                <a:gd name="connsiteY1305" fmla="*/ 150019 h 752475"/>
                <a:gd name="connsiteX1306" fmla="*/ 256006 w 2095500"/>
                <a:gd name="connsiteY1306" fmla="*/ 158591 h 752475"/>
                <a:gd name="connsiteX1307" fmla="*/ 267436 w 2095500"/>
                <a:gd name="connsiteY1307" fmla="*/ 163354 h 752475"/>
                <a:gd name="connsiteX1308" fmla="*/ 269341 w 2095500"/>
                <a:gd name="connsiteY1308" fmla="*/ 160496 h 752475"/>
                <a:gd name="connsiteX1309" fmla="*/ 275056 w 2095500"/>
                <a:gd name="connsiteY1309" fmla="*/ 158591 h 752475"/>
                <a:gd name="connsiteX1310" fmla="*/ 277913 w 2095500"/>
                <a:gd name="connsiteY1310" fmla="*/ 153829 h 752475"/>
                <a:gd name="connsiteX1311" fmla="*/ 279818 w 2095500"/>
                <a:gd name="connsiteY1311" fmla="*/ 151924 h 752475"/>
                <a:gd name="connsiteX1312" fmla="*/ 280771 w 2095500"/>
                <a:gd name="connsiteY1312" fmla="*/ 150019 h 752475"/>
                <a:gd name="connsiteX1313" fmla="*/ 281723 w 2095500"/>
                <a:gd name="connsiteY1313" fmla="*/ 150971 h 752475"/>
                <a:gd name="connsiteX1314" fmla="*/ 282676 w 2095500"/>
                <a:gd name="connsiteY1314" fmla="*/ 147161 h 752475"/>
                <a:gd name="connsiteX1315" fmla="*/ 287438 w 2095500"/>
                <a:gd name="connsiteY1315" fmla="*/ 145256 h 752475"/>
                <a:gd name="connsiteX1316" fmla="*/ 288391 w 2095500"/>
                <a:gd name="connsiteY1316" fmla="*/ 138589 h 752475"/>
                <a:gd name="connsiteX1317" fmla="*/ 291248 w 2095500"/>
                <a:gd name="connsiteY1317" fmla="*/ 131921 h 752475"/>
                <a:gd name="connsiteX1318" fmla="*/ 102653 w 2095500"/>
                <a:gd name="connsiteY1318" fmla="*/ 167164 h 752475"/>
                <a:gd name="connsiteX1319" fmla="*/ 95986 w 2095500"/>
                <a:gd name="connsiteY1319" fmla="*/ 164306 h 752475"/>
                <a:gd name="connsiteX1320" fmla="*/ 102653 w 2095500"/>
                <a:gd name="connsiteY1320" fmla="*/ 167164 h 752475"/>
                <a:gd name="connsiteX1321" fmla="*/ 104558 w 2095500"/>
                <a:gd name="connsiteY1321" fmla="*/ 163354 h 752475"/>
                <a:gd name="connsiteX1322" fmla="*/ 100748 w 2095500"/>
                <a:gd name="connsiteY1322" fmla="*/ 162401 h 752475"/>
                <a:gd name="connsiteX1323" fmla="*/ 108368 w 2095500"/>
                <a:gd name="connsiteY1323" fmla="*/ 163354 h 752475"/>
                <a:gd name="connsiteX1324" fmla="*/ 104558 w 2095500"/>
                <a:gd name="connsiteY1324" fmla="*/ 163354 h 752475"/>
                <a:gd name="connsiteX1325" fmla="*/ 129323 w 2095500"/>
                <a:gd name="connsiteY1325" fmla="*/ 150019 h 752475"/>
                <a:gd name="connsiteX1326" fmla="*/ 126466 w 2095500"/>
                <a:gd name="connsiteY1326" fmla="*/ 147161 h 752475"/>
                <a:gd name="connsiteX1327" fmla="*/ 132181 w 2095500"/>
                <a:gd name="connsiteY1327" fmla="*/ 151924 h 752475"/>
                <a:gd name="connsiteX1328" fmla="*/ 129323 w 2095500"/>
                <a:gd name="connsiteY1328" fmla="*/ 150019 h 752475"/>
                <a:gd name="connsiteX1329" fmla="*/ 153136 w 2095500"/>
                <a:gd name="connsiteY1329" fmla="*/ 151924 h 752475"/>
                <a:gd name="connsiteX1330" fmla="*/ 145516 w 2095500"/>
                <a:gd name="connsiteY1330" fmla="*/ 150971 h 752475"/>
                <a:gd name="connsiteX1331" fmla="*/ 129323 w 2095500"/>
                <a:gd name="connsiteY1331" fmla="*/ 146209 h 752475"/>
                <a:gd name="connsiteX1332" fmla="*/ 125513 w 2095500"/>
                <a:gd name="connsiteY1332" fmla="*/ 145256 h 752475"/>
                <a:gd name="connsiteX1333" fmla="*/ 125513 w 2095500"/>
                <a:gd name="connsiteY1333" fmla="*/ 142399 h 752475"/>
                <a:gd name="connsiteX1334" fmla="*/ 126466 w 2095500"/>
                <a:gd name="connsiteY1334" fmla="*/ 138589 h 752475"/>
                <a:gd name="connsiteX1335" fmla="*/ 133133 w 2095500"/>
                <a:gd name="connsiteY1335" fmla="*/ 128111 h 752475"/>
                <a:gd name="connsiteX1336" fmla="*/ 138848 w 2095500"/>
                <a:gd name="connsiteY1336" fmla="*/ 123349 h 752475"/>
                <a:gd name="connsiteX1337" fmla="*/ 152183 w 2095500"/>
                <a:gd name="connsiteY1337" fmla="*/ 136684 h 752475"/>
                <a:gd name="connsiteX1338" fmla="*/ 167423 w 2095500"/>
                <a:gd name="connsiteY1338" fmla="*/ 151924 h 752475"/>
                <a:gd name="connsiteX1339" fmla="*/ 153136 w 2095500"/>
                <a:gd name="connsiteY1339" fmla="*/ 151924 h 752475"/>
                <a:gd name="connsiteX1340" fmla="*/ 169328 w 2095500"/>
                <a:gd name="connsiteY1340" fmla="*/ 176689 h 752475"/>
                <a:gd name="connsiteX1341" fmla="*/ 163613 w 2095500"/>
                <a:gd name="connsiteY1341" fmla="*/ 172879 h 752475"/>
                <a:gd name="connsiteX1342" fmla="*/ 173138 w 2095500"/>
                <a:gd name="connsiteY1342" fmla="*/ 174784 h 752475"/>
                <a:gd name="connsiteX1343" fmla="*/ 169328 w 2095500"/>
                <a:gd name="connsiteY1343" fmla="*/ 176689 h 752475"/>
                <a:gd name="connsiteX1344" fmla="*/ 70268 w 2095500"/>
                <a:gd name="connsiteY1344" fmla="*/ 281464 h 752475"/>
                <a:gd name="connsiteX1345" fmla="*/ 60743 w 2095500"/>
                <a:gd name="connsiteY1345" fmla="*/ 256699 h 752475"/>
                <a:gd name="connsiteX1346" fmla="*/ 65506 w 2095500"/>
                <a:gd name="connsiteY1346" fmla="*/ 266224 h 752475"/>
                <a:gd name="connsiteX1347" fmla="*/ 70268 w 2095500"/>
                <a:gd name="connsiteY1347" fmla="*/ 281464 h 752475"/>
                <a:gd name="connsiteX1348" fmla="*/ 121703 w 2095500"/>
                <a:gd name="connsiteY1348" fmla="*/ 304324 h 752475"/>
                <a:gd name="connsiteX1349" fmla="*/ 114083 w 2095500"/>
                <a:gd name="connsiteY1349" fmla="*/ 309086 h 752475"/>
                <a:gd name="connsiteX1350" fmla="*/ 122656 w 2095500"/>
                <a:gd name="connsiteY1350" fmla="*/ 302419 h 752475"/>
                <a:gd name="connsiteX1351" fmla="*/ 132181 w 2095500"/>
                <a:gd name="connsiteY1351" fmla="*/ 296704 h 752475"/>
                <a:gd name="connsiteX1352" fmla="*/ 121703 w 2095500"/>
                <a:gd name="connsiteY1352" fmla="*/ 304324 h 752475"/>
                <a:gd name="connsiteX1353" fmla="*/ 137896 w 2095500"/>
                <a:gd name="connsiteY1353" fmla="*/ 303371 h 752475"/>
                <a:gd name="connsiteX1354" fmla="*/ 133133 w 2095500"/>
                <a:gd name="connsiteY1354" fmla="*/ 303371 h 752475"/>
                <a:gd name="connsiteX1355" fmla="*/ 135991 w 2095500"/>
                <a:gd name="connsiteY1355" fmla="*/ 299561 h 752475"/>
                <a:gd name="connsiteX1356" fmla="*/ 141706 w 2095500"/>
                <a:gd name="connsiteY1356" fmla="*/ 298609 h 752475"/>
                <a:gd name="connsiteX1357" fmla="*/ 137896 w 2095500"/>
                <a:gd name="connsiteY1357" fmla="*/ 303371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</a:cxnLst>
              <a:rect l="l" t="t" r="r" b="b"/>
              <a:pathLst>
                <a:path w="2095500" h="752475">
                  <a:moveTo>
                    <a:pt x="1940026" y="264319"/>
                  </a:moveTo>
                  <a:cubicBezTo>
                    <a:pt x="1939073" y="263366"/>
                    <a:pt x="1938121" y="260509"/>
                    <a:pt x="1937168" y="259556"/>
                  </a:cubicBezTo>
                  <a:cubicBezTo>
                    <a:pt x="1935263" y="257651"/>
                    <a:pt x="1933358" y="257651"/>
                    <a:pt x="1932406" y="255746"/>
                  </a:cubicBezTo>
                  <a:cubicBezTo>
                    <a:pt x="1931453" y="253841"/>
                    <a:pt x="1928596" y="250031"/>
                    <a:pt x="1926691" y="251936"/>
                  </a:cubicBezTo>
                  <a:cubicBezTo>
                    <a:pt x="1926691" y="251936"/>
                    <a:pt x="1922881" y="249079"/>
                    <a:pt x="1922881" y="249079"/>
                  </a:cubicBezTo>
                  <a:cubicBezTo>
                    <a:pt x="1920976" y="247174"/>
                    <a:pt x="1920023" y="244316"/>
                    <a:pt x="1918118" y="242411"/>
                  </a:cubicBezTo>
                  <a:cubicBezTo>
                    <a:pt x="1916213" y="240506"/>
                    <a:pt x="1913356" y="239554"/>
                    <a:pt x="1911451" y="237649"/>
                  </a:cubicBezTo>
                  <a:cubicBezTo>
                    <a:pt x="1908593" y="235744"/>
                    <a:pt x="1905736" y="236696"/>
                    <a:pt x="1902878" y="234791"/>
                  </a:cubicBezTo>
                  <a:cubicBezTo>
                    <a:pt x="1903831" y="232886"/>
                    <a:pt x="1905736" y="230029"/>
                    <a:pt x="1907641" y="229076"/>
                  </a:cubicBezTo>
                  <a:cubicBezTo>
                    <a:pt x="1910498" y="226219"/>
                    <a:pt x="1912403" y="222409"/>
                    <a:pt x="1915261" y="219551"/>
                  </a:cubicBezTo>
                  <a:cubicBezTo>
                    <a:pt x="1917166" y="217646"/>
                    <a:pt x="1920976" y="215741"/>
                    <a:pt x="1921928" y="212884"/>
                  </a:cubicBezTo>
                  <a:cubicBezTo>
                    <a:pt x="1921928" y="209074"/>
                    <a:pt x="1918118" y="207169"/>
                    <a:pt x="1918118" y="203359"/>
                  </a:cubicBezTo>
                  <a:cubicBezTo>
                    <a:pt x="1918118" y="195739"/>
                    <a:pt x="1919071" y="190024"/>
                    <a:pt x="1925738" y="184309"/>
                  </a:cubicBezTo>
                  <a:cubicBezTo>
                    <a:pt x="1927643" y="183356"/>
                    <a:pt x="1928596" y="181451"/>
                    <a:pt x="1930501" y="180499"/>
                  </a:cubicBezTo>
                  <a:cubicBezTo>
                    <a:pt x="1931453" y="180499"/>
                    <a:pt x="1933358" y="180499"/>
                    <a:pt x="1934311" y="179546"/>
                  </a:cubicBezTo>
                  <a:cubicBezTo>
                    <a:pt x="1936216" y="176689"/>
                    <a:pt x="1934311" y="174784"/>
                    <a:pt x="1933358" y="172879"/>
                  </a:cubicBezTo>
                  <a:cubicBezTo>
                    <a:pt x="1929548" y="167164"/>
                    <a:pt x="1935263" y="157639"/>
                    <a:pt x="1937168" y="150971"/>
                  </a:cubicBezTo>
                  <a:cubicBezTo>
                    <a:pt x="1940026" y="142399"/>
                    <a:pt x="1944788" y="133826"/>
                    <a:pt x="1948598" y="125254"/>
                  </a:cubicBezTo>
                  <a:cubicBezTo>
                    <a:pt x="1949551" y="121444"/>
                    <a:pt x="1950503" y="117634"/>
                    <a:pt x="1952408" y="113824"/>
                  </a:cubicBezTo>
                  <a:cubicBezTo>
                    <a:pt x="1954313" y="110966"/>
                    <a:pt x="1959076" y="110014"/>
                    <a:pt x="1960981" y="107156"/>
                  </a:cubicBezTo>
                  <a:cubicBezTo>
                    <a:pt x="1962886" y="104299"/>
                    <a:pt x="1965743" y="101441"/>
                    <a:pt x="1966696" y="97631"/>
                  </a:cubicBezTo>
                  <a:cubicBezTo>
                    <a:pt x="1967648" y="95726"/>
                    <a:pt x="1966696" y="93821"/>
                    <a:pt x="1966696" y="91916"/>
                  </a:cubicBezTo>
                  <a:cubicBezTo>
                    <a:pt x="1967648" y="90011"/>
                    <a:pt x="1968601" y="88106"/>
                    <a:pt x="1969553" y="87154"/>
                  </a:cubicBezTo>
                  <a:cubicBezTo>
                    <a:pt x="1971458" y="89059"/>
                    <a:pt x="1968601" y="93821"/>
                    <a:pt x="1969553" y="96679"/>
                  </a:cubicBezTo>
                  <a:cubicBezTo>
                    <a:pt x="1973363" y="96679"/>
                    <a:pt x="1975268" y="90964"/>
                    <a:pt x="1979078" y="90011"/>
                  </a:cubicBezTo>
                  <a:cubicBezTo>
                    <a:pt x="1983841" y="89059"/>
                    <a:pt x="1987651" y="90011"/>
                    <a:pt x="1991461" y="89059"/>
                  </a:cubicBezTo>
                  <a:cubicBezTo>
                    <a:pt x="1994318" y="88106"/>
                    <a:pt x="1994318" y="81439"/>
                    <a:pt x="1994318" y="79534"/>
                  </a:cubicBezTo>
                  <a:cubicBezTo>
                    <a:pt x="1994318" y="76676"/>
                    <a:pt x="1995271" y="74771"/>
                    <a:pt x="1996223" y="72866"/>
                  </a:cubicBezTo>
                  <a:cubicBezTo>
                    <a:pt x="1997176" y="70009"/>
                    <a:pt x="1996223" y="67151"/>
                    <a:pt x="1997176" y="63341"/>
                  </a:cubicBezTo>
                  <a:cubicBezTo>
                    <a:pt x="1999081" y="57626"/>
                    <a:pt x="2006701" y="44291"/>
                    <a:pt x="2000033" y="40481"/>
                  </a:cubicBezTo>
                  <a:cubicBezTo>
                    <a:pt x="1995271" y="37624"/>
                    <a:pt x="1986698" y="39529"/>
                    <a:pt x="1980983" y="40481"/>
                  </a:cubicBezTo>
                  <a:cubicBezTo>
                    <a:pt x="1979078" y="40481"/>
                    <a:pt x="1976221" y="42386"/>
                    <a:pt x="1975268" y="43339"/>
                  </a:cubicBezTo>
                  <a:cubicBezTo>
                    <a:pt x="1973363" y="44291"/>
                    <a:pt x="1970506" y="45244"/>
                    <a:pt x="1968601" y="46196"/>
                  </a:cubicBezTo>
                  <a:cubicBezTo>
                    <a:pt x="1963838" y="49054"/>
                    <a:pt x="1970506" y="56674"/>
                    <a:pt x="1970506" y="59531"/>
                  </a:cubicBezTo>
                  <a:cubicBezTo>
                    <a:pt x="1970506" y="66199"/>
                    <a:pt x="1965743" y="73819"/>
                    <a:pt x="1961933" y="79534"/>
                  </a:cubicBezTo>
                  <a:cubicBezTo>
                    <a:pt x="1957171" y="87154"/>
                    <a:pt x="1955266" y="81439"/>
                    <a:pt x="1951456" y="76676"/>
                  </a:cubicBezTo>
                  <a:cubicBezTo>
                    <a:pt x="1946693" y="70961"/>
                    <a:pt x="1940026" y="65246"/>
                    <a:pt x="1937168" y="57626"/>
                  </a:cubicBezTo>
                  <a:cubicBezTo>
                    <a:pt x="1934311" y="50006"/>
                    <a:pt x="1931453" y="45244"/>
                    <a:pt x="1927643" y="38576"/>
                  </a:cubicBezTo>
                  <a:cubicBezTo>
                    <a:pt x="1925738" y="34766"/>
                    <a:pt x="1922881" y="31909"/>
                    <a:pt x="1920023" y="28099"/>
                  </a:cubicBezTo>
                  <a:cubicBezTo>
                    <a:pt x="1917166" y="25241"/>
                    <a:pt x="1916213" y="21431"/>
                    <a:pt x="1914308" y="17621"/>
                  </a:cubicBezTo>
                  <a:cubicBezTo>
                    <a:pt x="1911451" y="12859"/>
                    <a:pt x="1903831" y="10954"/>
                    <a:pt x="1899068" y="9049"/>
                  </a:cubicBezTo>
                  <a:cubicBezTo>
                    <a:pt x="1897163" y="8096"/>
                    <a:pt x="1895258" y="9049"/>
                    <a:pt x="1893353" y="9049"/>
                  </a:cubicBezTo>
                  <a:cubicBezTo>
                    <a:pt x="1891448" y="9049"/>
                    <a:pt x="1889543" y="7144"/>
                    <a:pt x="1887638" y="7144"/>
                  </a:cubicBezTo>
                  <a:cubicBezTo>
                    <a:pt x="1883828" y="7144"/>
                    <a:pt x="1880018" y="15716"/>
                    <a:pt x="1881923" y="17621"/>
                  </a:cubicBezTo>
                  <a:cubicBezTo>
                    <a:pt x="1883828" y="19526"/>
                    <a:pt x="1884781" y="20479"/>
                    <a:pt x="1882876" y="22384"/>
                  </a:cubicBezTo>
                  <a:cubicBezTo>
                    <a:pt x="1881923" y="23336"/>
                    <a:pt x="1880971" y="24289"/>
                    <a:pt x="1880018" y="25241"/>
                  </a:cubicBezTo>
                  <a:cubicBezTo>
                    <a:pt x="1879066" y="26194"/>
                    <a:pt x="1880018" y="27146"/>
                    <a:pt x="1879066" y="29051"/>
                  </a:cubicBezTo>
                  <a:cubicBezTo>
                    <a:pt x="1877161" y="31909"/>
                    <a:pt x="1877161" y="31909"/>
                    <a:pt x="1876208" y="34766"/>
                  </a:cubicBezTo>
                  <a:cubicBezTo>
                    <a:pt x="1875256" y="37624"/>
                    <a:pt x="1870493" y="40481"/>
                    <a:pt x="1868588" y="42386"/>
                  </a:cubicBezTo>
                  <a:cubicBezTo>
                    <a:pt x="1862873" y="48101"/>
                    <a:pt x="1866683" y="48101"/>
                    <a:pt x="1871446" y="51911"/>
                  </a:cubicBezTo>
                  <a:cubicBezTo>
                    <a:pt x="1875256" y="55721"/>
                    <a:pt x="1880971" y="58579"/>
                    <a:pt x="1886686" y="55721"/>
                  </a:cubicBezTo>
                  <a:cubicBezTo>
                    <a:pt x="1887638" y="54769"/>
                    <a:pt x="1889543" y="54769"/>
                    <a:pt x="1890496" y="54769"/>
                  </a:cubicBezTo>
                  <a:cubicBezTo>
                    <a:pt x="1890496" y="53816"/>
                    <a:pt x="1892401" y="52864"/>
                    <a:pt x="1893353" y="51911"/>
                  </a:cubicBezTo>
                  <a:cubicBezTo>
                    <a:pt x="1896211" y="49054"/>
                    <a:pt x="1898116" y="45244"/>
                    <a:pt x="1900021" y="41434"/>
                  </a:cubicBezTo>
                  <a:cubicBezTo>
                    <a:pt x="1901926" y="43339"/>
                    <a:pt x="1903831" y="46196"/>
                    <a:pt x="1905736" y="48101"/>
                  </a:cubicBezTo>
                  <a:cubicBezTo>
                    <a:pt x="1907641" y="50959"/>
                    <a:pt x="1907641" y="55721"/>
                    <a:pt x="1910498" y="56674"/>
                  </a:cubicBezTo>
                  <a:cubicBezTo>
                    <a:pt x="1909546" y="60484"/>
                    <a:pt x="1920023" y="65246"/>
                    <a:pt x="1918118" y="70009"/>
                  </a:cubicBezTo>
                  <a:cubicBezTo>
                    <a:pt x="1914308" y="71914"/>
                    <a:pt x="1911451" y="68104"/>
                    <a:pt x="1907641" y="71914"/>
                  </a:cubicBezTo>
                  <a:cubicBezTo>
                    <a:pt x="1905736" y="73819"/>
                    <a:pt x="1905736" y="72866"/>
                    <a:pt x="1904783" y="75724"/>
                  </a:cubicBezTo>
                  <a:cubicBezTo>
                    <a:pt x="1903831" y="77629"/>
                    <a:pt x="1904783" y="79534"/>
                    <a:pt x="1906688" y="80486"/>
                  </a:cubicBezTo>
                  <a:cubicBezTo>
                    <a:pt x="1911451" y="83344"/>
                    <a:pt x="1914308" y="83344"/>
                    <a:pt x="1916213" y="90011"/>
                  </a:cubicBezTo>
                  <a:cubicBezTo>
                    <a:pt x="1917166" y="92869"/>
                    <a:pt x="1916213" y="100489"/>
                    <a:pt x="1918118" y="102394"/>
                  </a:cubicBezTo>
                  <a:cubicBezTo>
                    <a:pt x="1918118" y="100489"/>
                    <a:pt x="1920976" y="102394"/>
                    <a:pt x="1921928" y="100489"/>
                  </a:cubicBezTo>
                  <a:cubicBezTo>
                    <a:pt x="1923833" y="97631"/>
                    <a:pt x="1927643" y="97631"/>
                    <a:pt x="1929548" y="93821"/>
                  </a:cubicBezTo>
                  <a:cubicBezTo>
                    <a:pt x="1930501" y="91916"/>
                    <a:pt x="1932406" y="88106"/>
                    <a:pt x="1934311" y="90964"/>
                  </a:cubicBezTo>
                  <a:cubicBezTo>
                    <a:pt x="1936216" y="93821"/>
                    <a:pt x="1931453" y="95726"/>
                    <a:pt x="1933358" y="98584"/>
                  </a:cubicBezTo>
                  <a:cubicBezTo>
                    <a:pt x="1935263" y="102394"/>
                    <a:pt x="1941931" y="103346"/>
                    <a:pt x="1942883" y="107156"/>
                  </a:cubicBezTo>
                  <a:cubicBezTo>
                    <a:pt x="1943836" y="110014"/>
                    <a:pt x="1942883" y="113824"/>
                    <a:pt x="1940978" y="116681"/>
                  </a:cubicBezTo>
                  <a:cubicBezTo>
                    <a:pt x="1938121" y="120491"/>
                    <a:pt x="1927643" y="119539"/>
                    <a:pt x="1923833" y="117634"/>
                  </a:cubicBezTo>
                  <a:cubicBezTo>
                    <a:pt x="1920976" y="116681"/>
                    <a:pt x="1920023" y="111919"/>
                    <a:pt x="1919071" y="109061"/>
                  </a:cubicBezTo>
                  <a:cubicBezTo>
                    <a:pt x="1917166" y="105251"/>
                    <a:pt x="1916213" y="99536"/>
                    <a:pt x="1913356" y="95726"/>
                  </a:cubicBezTo>
                  <a:cubicBezTo>
                    <a:pt x="1910498" y="90964"/>
                    <a:pt x="1898116" y="93821"/>
                    <a:pt x="1896211" y="99536"/>
                  </a:cubicBezTo>
                  <a:cubicBezTo>
                    <a:pt x="1895258" y="105251"/>
                    <a:pt x="1900021" y="111919"/>
                    <a:pt x="1901926" y="115729"/>
                  </a:cubicBezTo>
                  <a:cubicBezTo>
                    <a:pt x="1904783" y="121444"/>
                    <a:pt x="1900973" y="117634"/>
                    <a:pt x="1899068" y="121444"/>
                  </a:cubicBezTo>
                  <a:cubicBezTo>
                    <a:pt x="1897163" y="121444"/>
                    <a:pt x="1892401" y="123349"/>
                    <a:pt x="1891448" y="125254"/>
                  </a:cubicBezTo>
                  <a:cubicBezTo>
                    <a:pt x="1892401" y="128111"/>
                    <a:pt x="1900021" y="128111"/>
                    <a:pt x="1902878" y="129064"/>
                  </a:cubicBezTo>
                  <a:cubicBezTo>
                    <a:pt x="1904783" y="130016"/>
                    <a:pt x="1906688" y="129064"/>
                    <a:pt x="1907641" y="130969"/>
                  </a:cubicBezTo>
                  <a:cubicBezTo>
                    <a:pt x="1908593" y="133826"/>
                    <a:pt x="1909546" y="136684"/>
                    <a:pt x="1910498" y="140494"/>
                  </a:cubicBezTo>
                  <a:cubicBezTo>
                    <a:pt x="1911451" y="143351"/>
                    <a:pt x="1911451" y="151924"/>
                    <a:pt x="1915261" y="150971"/>
                  </a:cubicBezTo>
                  <a:cubicBezTo>
                    <a:pt x="1917166" y="150019"/>
                    <a:pt x="1924786" y="147161"/>
                    <a:pt x="1925738" y="148114"/>
                  </a:cubicBezTo>
                  <a:cubicBezTo>
                    <a:pt x="1925738" y="152876"/>
                    <a:pt x="1921928" y="164306"/>
                    <a:pt x="1916213" y="159544"/>
                  </a:cubicBezTo>
                  <a:cubicBezTo>
                    <a:pt x="1910498" y="153829"/>
                    <a:pt x="1902878" y="149066"/>
                    <a:pt x="1898116" y="141446"/>
                  </a:cubicBezTo>
                  <a:cubicBezTo>
                    <a:pt x="1893353" y="134779"/>
                    <a:pt x="1885733" y="128111"/>
                    <a:pt x="1878113" y="124301"/>
                  </a:cubicBezTo>
                  <a:cubicBezTo>
                    <a:pt x="1874303" y="122396"/>
                    <a:pt x="1870493" y="121444"/>
                    <a:pt x="1867636" y="118586"/>
                  </a:cubicBezTo>
                  <a:cubicBezTo>
                    <a:pt x="1863826" y="114776"/>
                    <a:pt x="1861921" y="110966"/>
                    <a:pt x="1857158" y="108109"/>
                  </a:cubicBezTo>
                  <a:cubicBezTo>
                    <a:pt x="1854301" y="106204"/>
                    <a:pt x="1851443" y="105251"/>
                    <a:pt x="1847633" y="105251"/>
                  </a:cubicBezTo>
                  <a:cubicBezTo>
                    <a:pt x="1844776" y="105251"/>
                    <a:pt x="1840966" y="108109"/>
                    <a:pt x="1838108" y="107156"/>
                  </a:cubicBezTo>
                  <a:cubicBezTo>
                    <a:pt x="1834298" y="106204"/>
                    <a:pt x="1835251" y="102394"/>
                    <a:pt x="1832393" y="99536"/>
                  </a:cubicBezTo>
                  <a:cubicBezTo>
                    <a:pt x="1830488" y="97631"/>
                    <a:pt x="1824773" y="98584"/>
                    <a:pt x="1821916" y="99536"/>
                  </a:cubicBezTo>
                  <a:cubicBezTo>
                    <a:pt x="1812391" y="101441"/>
                    <a:pt x="1818106" y="109061"/>
                    <a:pt x="1820963" y="113824"/>
                  </a:cubicBezTo>
                  <a:cubicBezTo>
                    <a:pt x="1822868" y="116681"/>
                    <a:pt x="1825726" y="119539"/>
                    <a:pt x="1828583" y="121444"/>
                  </a:cubicBezTo>
                  <a:cubicBezTo>
                    <a:pt x="1832393" y="123349"/>
                    <a:pt x="1837156" y="123349"/>
                    <a:pt x="1840966" y="124301"/>
                  </a:cubicBezTo>
                  <a:cubicBezTo>
                    <a:pt x="1848586" y="127159"/>
                    <a:pt x="1851443" y="137636"/>
                    <a:pt x="1859063" y="140494"/>
                  </a:cubicBezTo>
                  <a:cubicBezTo>
                    <a:pt x="1862873" y="142399"/>
                    <a:pt x="1866683" y="142399"/>
                    <a:pt x="1870493" y="145256"/>
                  </a:cubicBezTo>
                  <a:cubicBezTo>
                    <a:pt x="1874303" y="148114"/>
                    <a:pt x="1877161" y="151924"/>
                    <a:pt x="1880971" y="155734"/>
                  </a:cubicBezTo>
                  <a:cubicBezTo>
                    <a:pt x="1885733" y="160496"/>
                    <a:pt x="1890496" y="169069"/>
                    <a:pt x="1897163" y="170974"/>
                  </a:cubicBezTo>
                  <a:cubicBezTo>
                    <a:pt x="1899068" y="177641"/>
                    <a:pt x="1907641" y="178594"/>
                    <a:pt x="1910498" y="184309"/>
                  </a:cubicBezTo>
                  <a:cubicBezTo>
                    <a:pt x="1912403" y="187166"/>
                    <a:pt x="1911451" y="190024"/>
                    <a:pt x="1909546" y="192881"/>
                  </a:cubicBezTo>
                  <a:cubicBezTo>
                    <a:pt x="1908593" y="194786"/>
                    <a:pt x="1905736" y="189071"/>
                    <a:pt x="1905736" y="189071"/>
                  </a:cubicBezTo>
                  <a:cubicBezTo>
                    <a:pt x="1903831" y="187166"/>
                    <a:pt x="1898116" y="179546"/>
                    <a:pt x="1895258" y="180499"/>
                  </a:cubicBezTo>
                  <a:cubicBezTo>
                    <a:pt x="1894306" y="176689"/>
                    <a:pt x="1890496" y="174784"/>
                    <a:pt x="1888591" y="172879"/>
                  </a:cubicBezTo>
                  <a:cubicBezTo>
                    <a:pt x="1885733" y="170021"/>
                    <a:pt x="1881923" y="168116"/>
                    <a:pt x="1878113" y="166211"/>
                  </a:cubicBezTo>
                  <a:cubicBezTo>
                    <a:pt x="1875256" y="164306"/>
                    <a:pt x="1871446" y="164306"/>
                    <a:pt x="1868588" y="162401"/>
                  </a:cubicBezTo>
                  <a:cubicBezTo>
                    <a:pt x="1865731" y="160496"/>
                    <a:pt x="1863826" y="158591"/>
                    <a:pt x="1860016" y="157639"/>
                  </a:cubicBezTo>
                  <a:cubicBezTo>
                    <a:pt x="1852396" y="155734"/>
                    <a:pt x="1848586" y="146209"/>
                    <a:pt x="1840013" y="147161"/>
                  </a:cubicBezTo>
                  <a:cubicBezTo>
                    <a:pt x="1836203" y="148114"/>
                    <a:pt x="1828583" y="150971"/>
                    <a:pt x="1831441" y="156686"/>
                  </a:cubicBezTo>
                  <a:cubicBezTo>
                    <a:pt x="1833346" y="160496"/>
                    <a:pt x="1832393" y="166211"/>
                    <a:pt x="1835251" y="170974"/>
                  </a:cubicBezTo>
                  <a:cubicBezTo>
                    <a:pt x="1838108" y="175736"/>
                    <a:pt x="1841918" y="180499"/>
                    <a:pt x="1845728" y="183356"/>
                  </a:cubicBezTo>
                  <a:cubicBezTo>
                    <a:pt x="1850491" y="187166"/>
                    <a:pt x="1856206" y="188119"/>
                    <a:pt x="1860968" y="191929"/>
                  </a:cubicBezTo>
                  <a:cubicBezTo>
                    <a:pt x="1866683" y="195739"/>
                    <a:pt x="1870493" y="202406"/>
                    <a:pt x="1876208" y="206216"/>
                  </a:cubicBezTo>
                  <a:cubicBezTo>
                    <a:pt x="1880971" y="209074"/>
                    <a:pt x="1885733" y="215741"/>
                    <a:pt x="1891448" y="217646"/>
                  </a:cubicBezTo>
                  <a:cubicBezTo>
                    <a:pt x="1893353" y="218599"/>
                    <a:pt x="1900021" y="222409"/>
                    <a:pt x="1899068" y="225266"/>
                  </a:cubicBezTo>
                  <a:cubicBezTo>
                    <a:pt x="1898116" y="227171"/>
                    <a:pt x="1893353" y="233839"/>
                    <a:pt x="1895258" y="234791"/>
                  </a:cubicBezTo>
                  <a:cubicBezTo>
                    <a:pt x="1898116" y="236696"/>
                    <a:pt x="1894306" y="237649"/>
                    <a:pt x="1895258" y="241459"/>
                  </a:cubicBezTo>
                  <a:cubicBezTo>
                    <a:pt x="1897163" y="247174"/>
                    <a:pt x="1900021" y="249079"/>
                    <a:pt x="1904783" y="251936"/>
                  </a:cubicBezTo>
                  <a:cubicBezTo>
                    <a:pt x="1910498" y="255746"/>
                    <a:pt x="1914308" y="259556"/>
                    <a:pt x="1919071" y="263366"/>
                  </a:cubicBezTo>
                  <a:cubicBezTo>
                    <a:pt x="1923833" y="267176"/>
                    <a:pt x="1927643" y="270034"/>
                    <a:pt x="1931453" y="275749"/>
                  </a:cubicBezTo>
                  <a:cubicBezTo>
                    <a:pt x="1931453" y="276701"/>
                    <a:pt x="1932406" y="278606"/>
                    <a:pt x="1933358" y="278606"/>
                  </a:cubicBezTo>
                  <a:cubicBezTo>
                    <a:pt x="1935263" y="279559"/>
                    <a:pt x="1935263" y="277654"/>
                    <a:pt x="1936216" y="276701"/>
                  </a:cubicBezTo>
                  <a:cubicBezTo>
                    <a:pt x="1939073" y="273844"/>
                    <a:pt x="1943836" y="271939"/>
                    <a:pt x="1946693" y="268129"/>
                  </a:cubicBezTo>
                  <a:cubicBezTo>
                    <a:pt x="1944788" y="269081"/>
                    <a:pt x="1941931" y="267176"/>
                    <a:pt x="1940026" y="264319"/>
                  </a:cubicBezTo>
                  <a:close/>
                  <a:moveTo>
                    <a:pt x="1911451" y="142399"/>
                  </a:moveTo>
                  <a:cubicBezTo>
                    <a:pt x="1911451" y="143351"/>
                    <a:pt x="1912403" y="143351"/>
                    <a:pt x="1912403" y="144304"/>
                  </a:cubicBezTo>
                  <a:cubicBezTo>
                    <a:pt x="1913356" y="146209"/>
                    <a:pt x="1913356" y="149066"/>
                    <a:pt x="1914308" y="150971"/>
                  </a:cubicBezTo>
                  <a:cubicBezTo>
                    <a:pt x="1910498" y="150971"/>
                    <a:pt x="1911451" y="145256"/>
                    <a:pt x="1911451" y="142399"/>
                  </a:cubicBezTo>
                  <a:close/>
                  <a:moveTo>
                    <a:pt x="1930501" y="137636"/>
                  </a:moveTo>
                  <a:cubicBezTo>
                    <a:pt x="1931453" y="138589"/>
                    <a:pt x="1928596" y="143351"/>
                    <a:pt x="1928596" y="144304"/>
                  </a:cubicBezTo>
                  <a:cubicBezTo>
                    <a:pt x="1927643" y="142399"/>
                    <a:pt x="1926691" y="133826"/>
                    <a:pt x="1930501" y="137636"/>
                  </a:cubicBezTo>
                  <a:close/>
                  <a:moveTo>
                    <a:pt x="2095283" y="233839"/>
                  </a:moveTo>
                  <a:cubicBezTo>
                    <a:pt x="2092426" y="231934"/>
                    <a:pt x="2092426" y="230981"/>
                    <a:pt x="2092426" y="228124"/>
                  </a:cubicBezTo>
                  <a:cubicBezTo>
                    <a:pt x="2092426" y="225266"/>
                    <a:pt x="2089568" y="224314"/>
                    <a:pt x="2088616" y="221456"/>
                  </a:cubicBezTo>
                  <a:cubicBezTo>
                    <a:pt x="2086711" y="215741"/>
                    <a:pt x="2081948" y="210026"/>
                    <a:pt x="2079091" y="204311"/>
                  </a:cubicBezTo>
                  <a:cubicBezTo>
                    <a:pt x="2077186" y="201454"/>
                    <a:pt x="2075281" y="199549"/>
                    <a:pt x="2073376" y="198596"/>
                  </a:cubicBezTo>
                  <a:cubicBezTo>
                    <a:pt x="2070518" y="196691"/>
                    <a:pt x="2070518" y="194786"/>
                    <a:pt x="2069566" y="192881"/>
                  </a:cubicBezTo>
                  <a:cubicBezTo>
                    <a:pt x="2065756" y="187166"/>
                    <a:pt x="2059088" y="183356"/>
                    <a:pt x="2054326" y="179546"/>
                  </a:cubicBezTo>
                  <a:cubicBezTo>
                    <a:pt x="2051468" y="177641"/>
                    <a:pt x="2048611" y="174784"/>
                    <a:pt x="2045753" y="171926"/>
                  </a:cubicBezTo>
                  <a:cubicBezTo>
                    <a:pt x="2043848" y="170021"/>
                    <a:pt x="2040038" y="169069"/>
                    <a:pt x="2038133" y="167164"/>
                  </a:cubicBezTo>
                  <a:cubicBezTo>
                    <a:pt x="2036228" y="165259"/>
                    <a:pt x="2032418" y="165259"/>
                    <a:pt x="2031466" y="162401"/>
                  </a:cubicBezTo>
                  <a:cubicBezTo>
                    <a:pt x="2030513" y="159544"/>
                    <a:pt x="2031466" y="156686"/>
                    <a:pt x="2032418" y="154781"/>
                  </a:cubicBezTo>
                  <a:cubicBezTo>
                    <a:pt x="2035276" y="150971"/>
                    <a:pt x="2039086" y="147161"/>
                    <a:pt x="2041943" y="143351"/>
                  </a:cubicBezTo>
                  <a:cubicBezTo>
                    <a:pt x="2043848" y="140494"/>
                    <a:pt x="2046706" y="139541"/>
                    <a:pt x="2049563" y="136684"/>
                  </a:cubicBezTo>
                  <a:cubicBezTo>
                    <a:pt x="2050516" y="135731"/>
                    <a:pt x="2052421" y="132874"/>
                    <a:pt x="2053373" y="130969"/>
                  </a:cubicBezTo>
                  <a:cubicBezTo>
                    <a:pt x="2053373" y="129064"/>
                    <a:pt x="2052421" y="128111"/>
                    <a:pt x="2053373" y="127159"/>
                  </a:cubicBezTo>
                  <a:cubicBezTo>
                    <a:pt x="2051468" y="126206"/>
                    <a:pt x="2050516" y="124301"/>
                    <a:pt x="2047658" y="124301"/>
                  </a:cubicBezTo>
                  <a:cubicBezTo>
                    <a:pt x="2045753" y="124301"/>
                    <a:pt x="2042896" y="119539"/>
                    <a:pt x="2042896" y="117634"/>
                  </a:cubicBezTo>
                  <a:cubicBezTo>
                    <a:pt x="2041943" y="116681"/>
                    <a:pt x="2041943" y="112871"/>
                    <a:pt x="2040038" y="111919"/>
                  </a:cubicBezTo>
                  <a:cubicBezTo>
                    <a:pt x="2037181" y="110014"/>
                    <a:pt x="2034323" y="114776"/>
                    <a:pt x="2033371" y="116681"/>
                  </a:cubicBezTo>
                  <a:cubicBezTo>
                    <a:pt x="2025751" y="124301"/>
                    <a:pt x="2019083" y="131921"/>
                    <a:pt x="2012416" y="139541"/>
                  </a:cubicBezTo>
                  <a:cubicBezTo>
                    <a:pt x="2009558" y="142399"/>
                    <a:pt x="2007653" y="145256"/>
                    <a:pt x="2005748" y="148114"/>
                  </a:cubicBezTo>
                  <a:cubicBezTo>
                    <a:pt x="2004796" y="150019"/>
                    <a:pt x="2003843" y="153829"/>
                    <a:pt x="2001938" y="155734"/>
                  </a:cubicBezTo>
                  <a:cubicBezTo>
                    <a:pt x="2000033" y="157639"/>
                    <a:pt x="1996223" y="157639"/>
                    <a:pt x="1994318" y="159544"/>
                  </a:cubicBezTo>
                  <a:cubicBezTo>
                    <a:pt x="1991461" y="162401"/>
                    <a:pt x="1988603" y="165259"/>
                    <a:pt x="1985746" y="168116"/>
                  </a:cubicBezTo>
                  <a:cubicBezTo>
                    <a:pt x="1981936" y="171926"/>
                    <a:pt x="1978126" y="174784"/>
                    <a:pt x="1974316" y="178594"/>
                  </a:cubicBezTo>
                  <a:cubicBezTo>
                    <a:pt x="1972411" y="180499"/>
                    <a:pt x="1971458" y="181451"/>
                    <a:pt x="1969553" y="182404"/>
                  </a:cubicBezTo>
                  <a:cubicBezTo>
                    <a:pt x="1966696" y="184309"/>
                    <a:pt x="1968601" y="185261"/>
                    <a:pt x="1965743" y="187166"/>
                  </a:cubicBezTo>
                  <a:cubicBezTo>
                    <a:pt x="1966696" y="188119"/>
                    <a:pt x="1968601" y="189071"/>
                    <a:pt x="1969553" y="187166"/>
                  </a:cubicBezTo>
                  <a:cubicBezTo>
                    <a:pt x="1970506" y="185261"/>
                    <a:pt x="1972411" y="186214"/>
                    <a:pt x="1975268" y="186214"/>
                  </a:cubicBezTo>
                  <a:cubicBezTo>
                    <a:pt x="1980031" y="185261"/>
                    <a:pt x="1983841" y="183356"/>
                    <a:pt x="1988603" y="180499"/>
                  </a:cubicBezTo>
                  <a:cubicBezTo>
                    <a:pt x="1992413" y="178594"/>
                    <a:pt x="1994318" y="180499"/>
                    <a:pt x="1992413" y="184309"/>
                  </a:cubicBezTo>
                  <a:cubicBezTo>
                    <a:pt x="1989556" y="189071"/>
                    <a:pt x="1985746" y="191929"/>
                    <a:pt x="1983841" y="196691"/>
                  </a:cubicBezTo>
                  <a:cubicBezTo>
                    <a:pt x="1983841" y="197644"/>
                    <a:pt x="1984793" y="196691"/>
                    <a:pt x="1984793" y="196691"/>
                  </a:cubicBezTo>
                  <a:cubicBezTo>
                    <a:pt x="1984793" y="198596"/>
                    <a:pt x="1983841" y="201454"/>
                    <a:pt x="1982888" y="202406"/>
                  </a:cubicBezTo>
                  <a:cubicBezTo>
                    <a:pt x="1981936" y="205264"/>
                    <a:pt x="1982888" y="209074"/>
                    <a:pt x="1980983" y="210979"/>
                  </a:cubicBezTo>
                  <a:cubicBezTo>
                    <a:pt x="1980031" y="212884"/>
                    <a:pt x="1978126" y="210979"/>
                    <a:pt x="1977173" y="213836"/>
                  </a:cubicBezTo>
                  <a:cubicBezTo>
                    <a:pt x="1975268" y="216694"/>
                    <a:pt x="1974316" y="219551"/>
                    <a:pt x="1972411" y="222409"/>
                  </a:cubicBezTo>
                  <a:cubicBezTo>
                    <a:pt x="1969553" y="227171"/>
                    <a:pt x="1968601" y="230981"/>
                    <a:pt x="1962886" y="228124"/>
                  </a:cubicBezTo>
                  <a:cubicBezTo>
                    <a:pt x="1960981" y="227171"/>
                    <a:pt x="1960028" y="231934"/>
                    <a:pt x="1960028" y="232886"/>
                  </a:cubicBezTo>
                  <a:cubicBezTo>
                    <a:pt x="1960028" y="236696"/>
                    <a:pt x="1962886" y="241459"/>
                    <a:pt x="1963838" y="245269"/>
                  </a:cubicBezTo>
                  <a:cubicBezTo>
                    <a:pt x="1964791" y="250031"/>
                    <a:pt x="1970506" y="257651"/>
                    <a:pt x="1975268" y="258604"/>
                  </a:cubicBezTo>
                  <a:cubicBezTo>
                    <a:pt x="1979078" y="259556"/>
                    <a:pt x="1992413" y="261461"/>
                    <a:pt x="1990508" y="252889"/>
                  </a:cubicBezTo>
                  <a:cubicBezTo>
                    <a:pt x="1989556" y="250031"/>
                    <a:pt x="1992413" y="247174"/>
                    <a:pt x="1994318" y="244316"/>
                  </a:cubicBezTo>
                  <a:cubicBezTo>
                    <a:pt x="1994318" y="243364"/>
                    <a:pt x="1995271" y="240506"/>
                    <a:pt x="1996223" y="240506"/>
                  </a:cubicBezTo>
                  <a:cubicBezTo>
                    <a:pt x="1997176" y="239554"/>
                    <a:pt x="1998128" y="241459"/>
                    <a:pt x="1998128" y="239554"/>
                  </a:cubicBezTo>
                  <a:cubicBezTo>
                    <a:pt x="1998128" y="238601"/>
                    <a:pt x="1998128" y="236696"/>
                    <a:pt x="1998128" y="235744"/>
                  </a:cubicBezTo>
                  <a:cubicBezTo>
                    <a:pt x="1999081" y="233839"/>
                    <a:pt x="2000033" y="233839"/>
                    <a:pt x="2000986" y="232886"/>
                  </a:cubicBezTo>
                  <a:cubicBezTo>
                    <a:pt x="2001938" y="231934"/>
                    <a:pt x="2000986" y="230029"/>
                    <a:pt x="2001938" y="229076"/>
                  </a:cubicBezTo>
                  <a:cubicBezTo>
                    <a:pt x="2003843" y="228124"/>
                    <a:pt x="2004796" y="228124"/>
                    <a:pt x="2006701" y="226219"/>
                  </a:cubicBezTo>
                  <a:cubicBezTo>
                    <a:pt x="2008606" y="224314"/>
                    <a:pt x="2010511" y="221456"/>
                    <a:pt x="2007653" y="220504"/>
                  </a:cubicBezTo>
                  <a:cubicBezTo>
                    <a:pt x="2006701" y="220504"/>
                    <a:pt x="2005748" y="211931"/>
                    <a:pt x="2005748" y="210026"/>
                  </a:cubicBezTo>
                  <a:cubicBezTo>
                    <a:pt x="2013368" y="209074"/>
                    <a:pt x="2012416" y="200501"/>
                    <a:pt x="2016226" y="196691"/>
                  </a:cubicBezTo>
                  <a:cubicBezTo>
                    <a:pt x="2017178" y="195739"/>
                    <a:pt x="2017178" y="192881"/>
                    <a:pt x="2020036" y="193834"/>
                  </a:cubicBezTo>
                  <a:cubicBezTo>
                    <a:pt x="2021941" y="194786"/>
                    <a:pt x="2023846" y="195739"/>
                    <a:pt x="2025751" y="197644"/>
                  </a:cubicBezTo>
                  <a:cubicBezTo>
                    <a:pt x="2032418" y="203359"/>
                    <a:pt x="2037181" y="210026"/>
                    <a:pt x="2043848" y="214789"/>
                  </a:cubicBezTo>
                  <a:cubicBezTo>
                    <a:pt x="2045753" y="216694"/>
                    <a:pt x="2047658" y="216694"/>
                    <a:pt x="2046706" y="219551"/>
                  </a:cubicBezTo>
                  <a:cubicBezTo>
                    <a:pt x="2046706" y="223361"/>
                    <a:pt x="2050516" y="223361"/>
                    <a:pt x="2051468" y="225266"/>
                  </a:cubicBezTo>
                  <a:cubicBezTo>
                    <a:pt x="2056231" y="231934"/>
                    <a:pt x="2060993" y="237649"/>
                    <a:pt x="2058136" y="247174"/>
                  </a:cubicBezTo>
                  <a:cubicBezTo>
                    <a:pt x="2055278" y="255746"/>
                    <a:pt x="2053373" y="263366"/>
                    <a:pt x="2048611" y="271939"/>
                  </a:cubicBezTo>
                  <a:cubicBezTo>
                    <a:pt x="2041943" y="281464"/>
                    <a:pt x="2036228" y="290989"/>
                    <a:pt x="2029561" y="300514"/>
                  </a:cubicBezTo>
                  <a:cubicBezTo>
                    <a:pt x="2027656" y="303371"/>
                    <a:pt x="2023846" y="310039"/>
                    <a:pt x="2020036" y="309086"/>
                  </a:cubicBezTo>
                  <a:cubicBezTo>
                    <a:pt x="2017178" y="308134"/>
                    <a:pt x="2018131" y="313849"/>
                    <a:pt x="2016226" y="315754"/>
                  </a:cubicBezTo>
                  <a:cubicBezTo>
                    <a:pt x="2014321" y="317659"/>
                    <a:pt x="2010511" y="321469"/>
                    <a:pt x="2011463" y="323374"/>
                  </a:cubicBezTo>
                  <a:cubicBezTo>
                    <a:pt x="2011463" y="324326"/>
                    <a:pt x="2018131" y="324326"/>
                    <a:pt x="2019083" y="324326"/>
                  </a:cubicBezTo>
                  <a:cubicBezTo>
                    <a:pt x="2020988" y="323374"/>
                    <a:pt x="2018131" y="328136"/>
                    <a:pt x="2020988" y="329089"/>
                  </a:cubicBezTo>
                  <a:cubicBezTo>
                    <a:pt x="2021941" y="329089"/>
                    <a:pt x="2022893" y="333851"/>
                    <a:pt x="2022893" y="333851"/>
                  </a:cubicBezTo>
                  <a:cubicBezTo>
                    <a:pt x="2022893" y="333851"/>
                    <a:pt x="2024798" y="336709"/>
                    <a:pt x="2024798" y="336709"/>
                  </a:cubicBezTo>
                  <a:cubicBezTo>
                    <a:pt x="2025751" y="336709"/>
                    <a:pt x="2027656" y="332899"/>
                    <a:pt x="2028608" y="332899"/>
                  </a:cubicBezTo>
                  <a:cubicBezTo>
                    <a:pt x="2029561" y="331946"/>
                    <a:pt x="2032418" y="329089"/>
                    <a:pt x="2033371" y="327184"/>
                  </a:cubicBezTo>
                  <a:cubicBezTo>
                    <a:pt x="2033371" y="326231"/>
                    <a:pt x="2032418" y="327184"/>
                    <a:pt x="2032418" y="326231"/>
                  </a:cubicBezTo>
                  <a:cubicBezTo>
                    <a:pt x="2033371" y="325279"/>
                    <a:pt x="2039086" y="323374"/>
                    <a:pt x="2039086" y="321469"/>
                  </a:cubicBezTo>
                  <a:cubicBezTo>
                    <a:pt x="2039086" y="321469"/>
                    <a:pt x="2038133" y="321469"/>
                    <a:pt x="2038133" y="321469"/>
                  </a:cubicBezTo>
                  <a:cubicBezTo>
                    <a:pt x="2038133" y="321469"/>
                    <a:pt x="2039086" y="319564"/>
                    <a:pt x="2040038" y="319564"/>
                  </a:cubicBezTo>
                  <a:cubicBezTo>
                    <a:pt x="2040038" y="319564"/>
                    <a:pt x="2040038" y="320516"/>
                    <a:pt x="2039086" y="320516"/>
                  </a:cubicBezTo>
                  <a:cubicBezTo>
                    <a:pt x="2040991" y="317659"/>
                    <a:pt x="2043848" y="314801"/>
                    <a:pt x="2046706" y="311944"/>
                  </a:cubicBezTo>
                  <a:cubicBezTo>
                    <a:pt x="2048611" y="309086"/>
                    <a:pt x="2047658" y="309086"/>
                    <a:pt x="2048611" y="306229"/>
                  </a:cubicBezTo>
                  <a:cubicBezTo>
                    <a:pt x="2048611" y="304324"/>
                    <a:pt x="2052421" y="300514"/>
                    <a:pt x="2054326" y="301466"/>
                  </a:cubicBezTo>
                  <a:cubicBezTo>
                    <a:pt x="2058136" y="302419"/>
                    <a:pt x="2058136" y="298609"/>
                    <a:pt x="2060993" y="296704"/>
                  </a:cubicBezTo>
                  <a:cubicBezTo>
                    <a:pt x="2062898" y="293846"/>
                    <a:pt x="2065756" y="291941"/>
                    <a:pt x="2067661" y="290036"/>
                  </a:cubicBezTo>
                  <a:cubicBezTo>
                    <a:pt x="2073376" y="284321"/>
                    <a:pt x="2078138" y="278606"/>
                    <a:pt x="2081948" y="270986"/>
                  </a:cubicBezTo>
                  <a:cubicBezTo>
                    <a:pt x="2084806" y="264319"/>
                    <a:pt x="2089568" y="257651"/>
                    <a:pt x="2093378" y="250984"/>
                  </a:cubicBezTo>
                  <a:cubicBezTo>
                    <a:pt x="2094331" y="245269"/>
                    <a:pt x="2100046" y="237649"/>
                    <a:pt x="2095283" y="233839"/>
                  </a:cubicBezTo>
                  <a:close/>
                  <a:moveTo>
                    <a:pt x="1969553" y="229076"/>
                  </a:moveTo>
                  <a:cubicBezTo>
                    <a:pt x="1970506" y="228124"/>
                    <a:pt x="1970506" y="226219"/>
                    <a:pt x="1971458" y="225266"/>
                  </a:cubicBezTo>
                  <a:cubicBezTo>
                    <a:pt x="1972411" y="224314"/>
                    <a:pt x="1974316" y="224314"/>
                    <a:pt x="1975268" y="223361"/>
                  </a:cubicBezTo>
                  <a:cubicBezTo>
                    <a:pt x="1977173" y="222409"/>
                    <a:pt x="1974316" y="218599"/>
                    <a:pt x="1977173" y="218599"/>
                  </a:cubicBezTo>
                  <a:cubicBezTo>
                    <a:pt x="1977173" y="219551"/>
                    <a:pt x="1977173" y="220504"/>
                    <a:pt x="1978126" y="221456"/>
                  </a:cubicBezTo>
                  <a:cubicBezTo>
                    <a:pt x="1978126" y="223361"/>
                    <a:pt x="1971458" y="230029"/>
                    <a:pt x="1969553" y="229076"/>
                  </a:cubicBezTo>
                  <a:close/>
                  <a:moveTo>
                    <a:pt x="1848586" y="98584"/>
                  </a:moveTo>
                  <a:cubicBezTo>
                    <a:pt x="1852396" y="97631"/>
                    <a:pt x="1851443" y="99536"/>
                    <a:pt x="1854301" y="100489"/>
                  </a:cubicBezTo>
                  <a:cubicBezTo>
                    <a:pt x="1856206" y="99536"/>
                    <a:pt x="1859063" y="100489"/>
                    <a:pt x="1860968" y="101441"/>
                  </a:cubicBezTo>
                  <a:cubicBezTo>
                    <a:pt x="1861921" y="101441"/>
                    <a:pt x="1868588" y="108109"/>
                    <a:pt x="1867636" y="109061"/>
                  </a:cubicBezTo>
                  <a:cubicBezTo>
                    <a:pt x="1866683" y="110014"/>
                    <a:pt x="1866683" y="108109"/>
                    <a:pt x="1866683" y="108109"/>
                  </a:cubicBezTo>
                  <a:cubicBezTo>
                    <a:pt x="1866683" y="108109"/>
                    <a:pt x="1865731" y="112871"/>
                    <a:pt x="1865731" y="111919"/>
                  </a:cubicBezTo>
                  <a:cubicBezTo>
                    <a:pt x="1865731" y="113824"/>
                    <a:pt x="1869541" y="114776"/>
                    <a:pt x="1870493" y="115729"/>
                  </a:cubicBezTo>
                  <a:cubicBezTo>
                    <a:pt x="1875256" y="119539"/>
                    <a:pt x="1888591" y="120491"/>
                    <a:pt x="1890496" y="111919"/>
                  </a:cubicBezTo>
                  <a:cubicBezTo>
                    <a:pt x="1891448" y="107156"/>
                    <a:pt x="1891448" y="105251"/>
                    <a:pt x="1888591" y="101441"/>
                  </a:cubicBezTo>
                  <a:cubicBezTo>
                    <a:pt x="1886686" y="98584"/>
                    <a:pt x="1884781" y="95726"/>
                    <a:pt x="1889543" y="94774"/>
                  </a:cubicBezTo>
                  <a:cubicBezTo>
                    <a:pt x="1891448" y="94774"/>
                    <a:pt x="1906688" y="93821"/>
                    <a:pt x="1903831" y="88106"/>
                  </a:cubicBezTo>
                  <a:cubicBezTo>
                    <a:pt x="1902878" y="86201"/>
                    <a:pt x="1901926" y="86201"/>
                    <a:pt x="1901926" y="83344"/>
                  </a:cubicBezTo>
                  <a:cubicBezTo>
                    <a:pt x="1901926" y="81439"/>
                    <a:pt x="1901926" y="79534"/>
                    <a:pt x="1900021" y="78581"/>
                  </a:cubicBezTo>
                  <a:cubicBezTo>
                    <a:pt x="1896211" y="76676"/>
                    <a:pt x="1891448" y="78581"/>
                    <a:pt x="1887638" y="79534"/>
                  </a:cubicBezTo>
                  <a:cubicBezTo>
                    <a:pt x="1879066" y="81439"/>
                    <a:pt x="1879066" y="74771"/>
                    <a:pt x="1878113" y="67151"/>
                  </a:cubicBezTo>
                  <a:cubicBezTo>
                    <a:pt x="1877161" y="60484"/>
                    <a:pt x="1870493" y="53816"/>
                    <a:pt x="1863826" y="54769"/>
                  </a:cubicBezTo>
                  <a:cubicBezTo>
                    <a:pt x="1861921" y="54769"/>
                    <a:pt x="1852396" y="56674"/>
                    <a:pt x="1851443" y="58579"/>
                  </a:cubicBezTo>
                  <a:cubicBezTo>
                    <a:pt x="1850491" y="60484"/>
                    <a:pt x="1850491" y="66199"/>
                    <a:pt x="1852396" y="67151"/>
                  </a:cubicBezTo>
                  <a:cubicBezTo>
                    <a:pt x="1853348" y="69056"/>
                    <a:pt x="1865731" y="83344"/>
                    <a:pt x="1861921" y="87154"/>
                  </a:cubicBezTo>
                  <a:cubicBezTo>
                    <a:pt x="1859063" y="87154"/>
                    <a:pt x="1858111" y="87154"/>
                    <a:pt x="1855253" y="88106"/>
                  </a:cubicBezTo>
                  <a:cubicBezTo>
                    <a:pt x="1851443" y="89059"/>
                    <a:pt x="1852396" y="90011"/>
                    <a:pt x="1852396" y="92869"/>
                  </a:cubicBezTo>
                  <a:cubicBezTo>
                    <a:pt x="1851443" y="92869"/>
                    <a:pt x="1843823" y="89059"/>
                    <a:pt x="1844776" y="93821"/>
                  </a:cubicBezTo>
                  <a:cubicBezTo>
                    <a:pt x="1842871" y="97631"/>
                    <a:pt x="1844776" y="99536"/>
                    <a:pt x="1848586" y="98584"/>
                  </a:cubicBezTo>
                  <a:close/>
                  <a:moveTo>
                    <a:pt x="1944788" y="180499"/>
                  </a:moveTo>
                  <a:cubicBezTo>
                    <a:pt x="1944788" y="177641"/>
                    <a:pt x="1945741" y="172879"/>
                    <a:pt x="1946693" y="170021"/>
                  </a:cubicBezTo>
                  <a:cubicBezTo>
                    <a:pt x="1947646" y="166211"/>
                    <a:pt x="1950503" y="161449"/>
                    <a:pt x="1951456" y="158591"/>
                  </a:cubicBezTo>
                  <a:cubicBezTo>
                    <a:pt x="1951456" y="155734"/>
                    <a:pt x="1950503" y="152876"/>
                    <a:pt x="1952408" y="149066"/>
                  </a:cubicBezTo>
                  <a:cubicBezTo>
                    <a:pt x="1953361" y="147161"/>
                    <a:pt x="1955266" y="142399"/>
                    <a:pt x="1953361" y="140494"/>
                  </a:cubicBezTo>
                  <a:cubicBezTo>
                    <a:pt x="1951456" y="141446"/>
                    <a:pt x="1950503" y="147161"/>
                    <a:pt x="1949551" y="149066"/>
                  </a:cubicBezTo>
                  <a:cubicBezTo>
                    <a:pt x="1944788" y="156686"/>
                    <a:pt x="1942883" y="165259"/>
                    <a:pt x="1940978" y="173831"/>
                  </a:cubicBezTo>
                  <a:cubicBezTo>
                    <a:pt x="1940026" y="176689"/>
                    <a:pt x="1940026" y="179546"/>
                    <a:pt x="1939073" y="182404"/>
                  </a:cubicBezTo>
                  <a:cubicBezTo>
                    <a:pt x="1938121" y="185261"/>
                    <a:pt x="1935263" y="185261"/>
                    <a:pt x="1932406" y="187166"/>
                  </a:cubicBezTo>
                  <a:cubicBezTo>
                    <a:pt x="1929548" y="190024"/>
                    <a:pt x="1932406" y="191929"/>
                    <a:pt x="1933358" y="194786"/>
                  </a:cubicBezTo>
                  <a:cubicBezTo>
                    <a:pt x="1934311" y="198596"/>
                    <a:pt x="1934311" y="202406"/>
                    <a:pt x="1934311" y="206216"/>
                  </a:cubicBezTo>
                  <a:cubicBezTo>
                    <a:pt x="1933358" y="212884"/>
                    <a:pt x="1946693" y="211931"/>
                    <a:pt x="1950503" y="211931"/>
                  </a:cubicBezTo>
                  <a:cubicBezTo>
                    <a:pt x="1952408" y="211931"/>
                    <a:pt x="1956218" y="210026"/>
                    <a:pt x="1955266" y="208121"/>
                  </a:cubicBezTo>
                  <a:cubicBezTo>
                    <a:pt x="1954313" y="205264"/>
                    <a:pt x="1953361" y="203359"/>
                    <a:pt x="1952408" y="200501"/>
                  </a:cubicBezTo>
                  <a:cubicBezTo>
                    <a:pt x="1948598" y="194786"/>
                    <a:pt x="1944788" y="188119"/>
                    <a:pt x="1944788" y="180499"/>
                  </a:cubicBezTo>
                  <a:close/>
                  <a:moveTo>
                    <a:pt x="1962886" y="129064"/>
                  </a:moveTo>
                  <a:cubicBezTo>
                    <a:pt x="1963838" y="130969"/>
                    <a:pt x="1964791" y="134779"/>
                    <a:pt x="1964791" y="136684"/>
                  </a:cubicBezTo>
                  <a:cubicBezTo>
                    <a:pt x="1964791" y="138589"/>
                    <a:pt x="1966696" y="139541"/>
                    <a:pt x="1965743" y="141446"/>
                  </a:cubicBezTo>
                  <a:cubicBezTo>
                    <a:pt x="1963838" y="145256"/>
                    <a:pt x="1966696" y="152876"/>
                    <a:pt x="1966696" y="156686"/>
                  </a:cubicBezTo>
                  <a:cubicBezTo>
                    <a:pt x="1966696" y="159544"/>
                    <a:pt x="1967648" y="170974"/>
                    <a:pt x="1970506" y="171926"/>
                  </a:cubicBezTo>
                  <a:cubicBezTo>
                    <a:pt x="1971458" y="170974"/>
                    <a:pt x="1970506" y="169069"/>
                    <a:pt x="1971458" y="170021"/>
                  </a:cubicBezTo>
                  <a:cubicBezTo>
                    <a:pt x="1971458" y="165259"/>
                    <a:pt x="1967648" y="160496"/>
                    <a:pt x="1969553" y="155734"/>
                  </a:cubicBezTo>
                  <a:cubicBezTo>
                    <a:pt x="1970506" y="157639"/>
                    <a:pt x="1971458" y="160496"/>
                    <a:pt x="1971458" y="162401"/>
                  </a:cubicBezTo>
                  <a:cubicBezTo>
                    <a:pt x="1972411" y="164306"/>
                    <a:pt x="1971458" y="169069"/>
                    <a:pt x="1972411" y="170974"/>
                  </a:cubicBezTo>
                  <a:cubicBezTo>
                    <a:pt x="1973363" y="171926"/>
                    <a:pt x="1975268" y="170021"/>
                    <a:pt x="1976221" y="170021"/>
                  </a:cubicBezTo>
                  <a:cubicBezTo>
                    <a:pt x="1978126" y="168116"/>
                    <a:pt x="1977173" y="168116"/>
                    <a:pt x="1979078" y="169069"/>
                  </a:cubicBezTo>
                  <a:cubicBezTo>
                    <a:pt x="1980031" y="168116"/>
                    <a:pt x="1979078" y="167164"/>
                    <a:pt x="1980031" y="166211"/>
                  </a:cubicBezTo>
                  <a:cubicBezTo>
                    <a:pt x="1984793" y="168116"/>
                    <a:pt x="1985746" y="165259"/>
                    <a:pt x="1985746" y="160496"/>
                  </a:cubicBezTo>
                  <a:cubicBezTo>
                    <a:pt x="1985746" y="155734"/>
                    <a:pt x="1984793" y="150019"/>
                    <a:pt x="1984793" y="144304"/>
                  </a:cubicBezTo>
                  <a:cubicBezTo>
                    <a:pt x="1984793" y="136684"/>
                    <a:pt x="1981936" y="129064"/>
                    <a:pt x="1982888" y="122396"/>
                  </a:cubicBezTo>
                  <a:cubicBezTo>
                    <a:pt x="1982888" y="117634"/>
                    <a:pt x="1988603" y="110014"/>
                    <a:pt x="1982888" y="107156"/>
                  </a:cubicBezTo>
                  <a:cubicBezTo>
                    <a:pt x="1979078" y="105251"/>
                    <a:pt x="1973363" y="107156"/>
                    <a:pt x="1969553" y="109061"/>
                  </a:cubicBezTo>
                  <a:cubicBezTo>
                    <a:pt x="1966696" y="110014"/>
                    <a:pt x="1964791" y="111919"/>
                    <a:pt x="1962886" y="113824"/>
                  </a:cubicBezTo>
                  <a:cubicBezTo>
                    <a:pt x="1960981" y="115729"/>
                    <a:pt x="1957171" y="116681"/>
                    <a:pt x="1956218" y="118586"/>
                  </a:cubicBezTo>
                  <a:cubicBezTo>
                    <a:pt x="1954313" y="122396"/>
                    <a:pt x="1958123" y="122396"/>
                    <a:pt x="1959076" y="123349"/>
                  </a:cubicBezTo>
                  <a:cubicBezTo>
                    <a:pt x="1960981" y="125254"/>
                    <a:pt x="1961933" y="128111"/>
                    <a:pt x="1962886" y="129064"/>
                  </a:cubicBezTo>
                  <a:close/>
                  <a:moveTo>
                    <a:pt x="1796198" y="444341"/>
                  </a:moveTo>
                  <a:cubicBezTo>
                    <a:pt x="1800961" y="443389"/>
                    <a:pt x="1800961" y="435769"/>
                    <a:pt x="1796198" y="435769"/>
                  </a:cubicBezTo>
                  <a:cubicBezTo>
                    <a:pt x="1793341" y="435769"/>
                    <a:pt x="1789531" y="437674"/>
                    <a:pt x="1786673" y="437674"/>
                  </a:cubicBezTo>
                  <a:cubicBezTo>
                    <a:pt x="1783816" y="438626"/>
                    <a:pt x="1780958" y="437674"/>
                    <a:pt x="1778101" y="438626"/>
                  </a:cubicBezTo>
                  <a:cubicBezTo>
                    <a:pt x="1772386" y="440531"/>
                    <a:pt x="1764766" y="441484"/>
                    <a:pt x="1758098" y="442436"/>
                  </a:cubicBezTo>
                  <a:cubicBezTo>
                    <a:pt x="1751431" y="443389"/>
                    <a:pt x="1744763" y="445294"/>
                    <a:pt x="1739048" y="447199"/>
                  </a:cubicBezTo>
                  <a:cubicBezTo>
                    <a:pt x="1732381" y="449104"/>
                    <a:pt x="1726666" y="451961"/>
                    <a:pt x="1720951" y="453866"/>
                  </a:cubicBezTo>
                  <a:cubicBezTo>
                    <a:pt x="1714283" y="455771"/>
                    <a:pt x="1709521" y="453866"/>
                    <a:pt x="1703806" y="451009"/>
                  </a:cubicBezTo>
                  <a:cubicBezTo>
                    <a:pt x="1692376" y="446246"/>
                    <a:pt x="1680946" y="443389"/>
                    <a:pt x="1666658" y="443389"/>
                  </a:cubicBezTo>
                  <a:cubicBezTo>
                    <a:pt x="1658086" y="443389"/>
                    <a:pt x="1648561" y="444341"/>
                    <a:pt x="1639988" y="444341"/>
                  </a:cubicBezTo>
                  <a:cubicBezTo>
                    <a:pt x="1636178" y="444341"/>
                    <a:pt x="1636178" y="443389"/>
                    <a:pt x="1639036" y="440531"/>
                  </a:cubicBezTo>
                  <a:cubicBezTo>
                    <a:pt x="1640941" y="438626"/>
                    <a:pt x="1643798" y="432911"/>
                    <a:pt x="1644751" y="430054"/>
                  </a:cubicBezTo>
                  <a:cubicBezTo>
                    <a:pt x="1646656" y="424339"/>
                    <a:pt x="1648561" y="418624"/>
                    <a:pt x="1653323" y="412909"/>
                  </a:cubicBezTo>
                  <a:cubicBezTo>
                    <a:pt x="1657133" y="409099"/>
                    <a:pt x="1659991" y="406241"/>
                    <a:pt x="1662848" y="401479"/>
                  </a:cubicBezTo>
                  <a:cubicBezTo>
                    <a:pt x="1664753" y="398621"/>
                    <a:pt x="1665706" y="396716"/>
                    <a:pt x="1667611" y="393859"/>
                  </a:cubicBezTo>
                  <a:cubicBezTo>
                    <a:pt x="1668563" y="391954"/>
                    <a:pt x="1671421" y="390049"/>
                    <a:pt x="1671421" y="388144"/>
                  </a:cubicBezTo>
                  <a:cubicBezTo>
                    <a:pt x="1672373" y="385286"/>
                    <a:pt x="1676183" y="380524"/>
                    <a:pt x="1676183" y="378619"/>
                  </a:cubicBezTo>
                  <a:cubicBezTo>
                    <a:pt x="1670468" y="379571"/>
                    <a:pt x="1677136" y="373856"/>
                    <a:pt x="1678088" y="372904"/>
                  </a:cubicBezTo>
                  <a:cubicBezTo>
                    <a:pt x="1679041" y="371951"/>
                    <a:pt x="1679993" y="370046"/>
                    <a:pt x="1679041" y="369094"/>
                  </a:cubicBezTo>
                  <a:cubicBezTo>
                    <a:pt x="1677136" y="367189"/>
                    <a:pt x="1678088" y="368141"/>
                    <a:pt x="1677136" y="366236"/>
                  </a:cubicBezTo>
                  <a:cubicBezTo>
                    <a:pt x="1675231" y="366236"/>
                    <a:pt x="1675231" y="366236"/>
                    <a:pt x="1674278" y="364331"/>
                  </a:cubicBezTo>
                  <a:cubicBezTo>
                    <a:pt x="1672373" y="364331"/>
                    <a:pt x="1670468" y="363379"/>
                    <a:pt x="1669516" y="362426"/>
                  </a:cubicBezTo>
                  <a:cubicBezTo>
                    <a:pt x="1669516" y="361474"/>
                    <a:pt x="1670468" y="361474"/>
                    <a:pt x="1671421" y="360521"/>
                  </a:cubicBezTo>
                  <a:cubicBezTo>
                    <a:pt x="1671421" y="359569"/>
                    <a:pt x="1669516" y="360521"/>
                    <a:pt x="1669516" y="359569"/>
                  </a:cubicBezTo>
                  <a:cubicBezTo>
                    <a:pt x="1669516" y="358616"/>
                    <a:pt x="1669516" y="358616"/>
                    <a:pt x="1669516" y="356711"/>
                  </a:cubicBezTo>
                  <a:cubicBezTo>
                    <a:pt x="1669516" y="355759"/>
                    <a:pt x="1668563" y="351949"/>
                    <a:pt x="1666658" y="351949"/>
                  </a:cubicBezTo>
                  <a:cubicBezTo>
                    <a:pt x="1664753" y="351949"/>
                    <a:pt x="1661896" y="353854"/>
                    <a:pt x="1659991" y="352901"/>
                  </a:cubicBezTo>
                  <a:cubicBezTo>
                    <a:pt x="1659038" y="351949"/>
                    <a:pt x="1655228" y="352901"/>
                    <a:pt x="1653323" y="352901"/>
                  </a:cubicBezTo>
                  <a:cubicBezTo>
                    <a:pt x="1652371" y="354806"/>
                    <a:pt x="1655228" y="354806"/>
                    <a:pt x="1654276" y="355759"/>
                  </a:cubicBezTo>
                  <a:cubicBezTo>
                    <a:pt x="1653323" y="356711"/>
                    <a:pt x="1652371" y="356711"/>
                    <a:pt x="1652371" y="357664"/>
                  </a:cubicBezTo>
                  <a:cubicBezTo>
                    <a:pt x="1656181" y="356711"/>
                    <a:pt x="1650466" y="360521"/>
                    <a:pt x="1650466" y="362426"/>
                  </a:cubicBezTo>
                  <a:cubicBezTo>
                    <a:pt x="1649513" y="363379"/>
                    <a:pt x="1652371" y="365284"/>
                    <a:pt x="1652371" y="366236"/>
                  </a:cubicBezTo>
                  <a:cubicBezTo>
                    <a:pt x="1653323" y="371951"/>
                    <a:pt x="1647608" y="364331"/>
                    <a:pt x="1647608" y="365284"/>
                  </a:cubicBezTo>
                  <a:cubicBezTo>
                    <a:pt x="1647608" y="365284"/>
                    <a:pt x="1645703" y="367189"/>
                    <a:pt x="1644751" y="367189"/>
                  </a:cubicBezTo>
                  <a:cubicBezTo>
                    <a:pt x="1641893" y="367189"/>
                    <a:pt x="1641893" y="370046"/>
                    <a:pt x="1639988" y="371951"/>
                  </a:cubicBezTo>
                  <a:cubicBezTo>
                    <a:pt x="1637131" y="374809"/>
                    <a:pt x="1634273" y="381476"/>
                    <a:pt x="1630463" y="383381"/>
                  </a:cubicBezTo>
                  <a:cubicBezTo>
                    <a:pt x="1629511" y="384334"/>
                    <a:pt x="1631416" y="385286"/>
                    <a:pt x="1630463" y="387191"/>
                  </a:cubicBezTo>
                  <a:cubicBezTo>
                    <a:pt x="1629511" y="388144"/>
                    <a:pt x="1628558" y="389096"/>
                    <a:pt x="1627606" y="391001"/>
                  </a:cubicBezTo>
                  <a:cubicBezTo>
                    <a:pt x="1624748" y="393859"/>
                    <a:pt x="1622843" y="397669"/>
                    <a:pt x="1620938" y="400526"/>
                  </a:cubicBezTo>
                  <a:cubicBezTo>
                    <a:pt x="1620938" y="401479"/>
                    <a:pt x="1617128" y="407194"/>
                    <a:pt x="1616176" y="406241"/>
                  </a:cubicBezTo>
                  <a:cubicBezTo>
                    <a:pt x="1615223" y="404336"/>
                    <a:pt x="1612366" y="402431"/>
                    <a:pt x="1611413" y="400526"/>
                  </a:cubicBezTo>
                  <a:cubicBezTo>
                    <a:pt x="1608556" y="395764"/>
                    <a:pt x="1606651" y="387191"/>
                    <a:pt x="1606651" y="382429"/>
                  </a:cubicBezTo>
                  <a:cubicBezTo>
                    <a:pt x="1607603" y="374809"/>
                    <a:pt x="1605698" y="368141"/>
                    <a:pt x="1602841" y="361474"/>
                  </a:cubicBezTo>
                  <a:cubicBezTo>
                    <a:pt x="1603793" y="354806"/>
                    <a:pt x="1584743" y="356711"/>
                    <a:pt x="1579981" y="356711"/>
                  </a:cubicBezTo>
                  <a:cubicBezTo>
                    <a:pt x="1576171" y="356711"/>
                    <a:pt x="1571408" y="354806"/>
                    <a:pt x="1567598" y="357664"/>
                  </a:cubicBezTo>
                  <a:cubicBezTo>
                    <a:pt x="1565693" y="358616"/>
                    <a:pt x="1563788" y="358616"/>
                    <a:pt x="1561883" y="358616"/>
                  </a:cubicBezTo>
                  <a:cubicBezTo>
                    <a:pt x="1559026" y="358616"/>
                    <a:pt x="1559026" y="359569"/>
                    <a:pt x="1558073" y="362426"/>
                  </a:cubicBezTo>
                  <a:cubicBezTo>
                    <a:pt x="1555216" y="364331"/>
                    <a:pt x="1565693" y="366236"/>
                    <a:pt x="1566646" y="367189"/>
                  </a:cubicBezTo>
                  <a:cubicBezTo>
                    <a:pt x="1567598" y="368141"/>
                    <a:pt x="1565693" y="370046"/>
                    <a:pt x="1565693" y="370999"/>
                  </a:cubicBezTo>
                  <a:cubicBezTo>
                    <a:pt x="1564741" y="372904"/>
                    <a:pt x="1566646" y="374809"/>
                    <a:pt x="1567598" y="375761"/>
                  </a:cubicBezTo>
                  <a:cubicBezTo>
                    <a:pt x="1569503" y="378619"/>
                    <a:pt x="1572361" y="382429"/>
                    <a:pt x="1573313" y="385286"/>
                  </a:cubicBezTo>
                  <a:cubicBezTo>
                    <a:pt x="1576171" y="393859"/>
                    <a:pt x="1579981" y="403384"/>
                    <a:pt x="1582838" y="411956"/>
                  </a:cubicBezTo>
                  <a:cubicBezTo>
                    <a:pt x="1584743" y="416719"/>
                    <a:pt x="1586648" y="421481"/>
                    <a:pt x="1587601" y="427196"/>
                  </a:cubicBezTo>
                  <a:cubicBezTo>
                    <a:pt x="1588553" y="430054"/>
                    <a:pt x="1590458" y="435769"/>
                    <a:pt x="1588553" y="439579"/>
                  </a:cubicBezTo>
                  <a:cubicBezTo>
                    <a:pt x="1587601" y="441484"/>
                    <a:pt x="1582838" y="444341"/>
                    <a:pt x="1579981" y="445294"/>
                  </a:cubicBezTo>
                  <a:cubicBezTo>
                    <a:pt x="1577123" y="447199"/>
                    <a:pt x="1574266" y="444341"/>
                    <a:pt x="1572361" y="447199"/>
                  </a:cubicBezTo>
                  <a:cubicBezTo>
                    <a:pt x="1570456" y="450056"/>
                    <a:pt x="1568551" y="452914"/>
                    <a:pt x="1565693" y="454819"/>
                  </a:cubicBezTo>
                  <a:cubicBezTo>
                    <a:pt x="1563788" y="455771"/>
                    <a:pt x="1562836" y="459581"/>
                    <a:pt x="1561883" y="461486"/>
                  </a:cubicBezTo>
                  <a:cubicBezTo>
                    <a:pt x="1559026" y="465296"/>
                    <a:pt x="1563788" y="466249"/>
                    <a:pt x="1565693" y="469106"/>
                  </a:cubicBezTo>
                  <a:cubicBezTo>
                    <a:pt x="1566646" y="471964"/>
                    <a:pt x="1565693" y="476726"/>
                    <a:pt x="1567598" y="479584"/>
                  </a:cubicBezTo>
                  <a:cubicBezTo>
                    <a:pt x="1569503" y="482441"/>
                    <a:pt x="1569503" y="485299"/>
                    <a:pt x="1571408" y="488156"/>
                  </a:cubicBezTo>
                  <a:cubicBezTo>
                    <a:pt x="1573313" y="490061"/>
                    <a:pt x="1576171" y="491966"/>
                    <a:pt x="1579028" y="493871"/>
                  </a:cubicBezTo>
                  <a:cubicBezTo>
                    <a:pt x="1583791" y="496729"/>
                    <a:pt x="1586648" y="495776"/>
                    <a:pt x="1592363" y="492919"/>
                  </a:cubicBezTo>
                  <a:cubicBezTo>
                    <a:pt x="1597126" y="491014"/>
                    <a:pt x="1601888" y="489109"/>
                    <a:pt x="1602841" y="494824"/>
                  </a:cubicBezTo>
                  <a:cubicBezTo>
                    <a:pt x="1603793" y="503396"/>
                    <a:pt x="1604746" y="511969"/>
                    <a:pt x="1604746" y="521494"/>
                  </a:cubicBezTo>
                  <a:cubicBezTo>
                    <a:pt x="1604746" y="524351"/>
                    <a:pt x="1603793" y="527209"/>
                    <a:pt x="1603793" y="529114"/>
                  </a:cubicBezTo>
                  <a:cubicBezTo>
                    <a:pt x="1603793" y="530066"/>
                    <a:pt x="1604746" y="531971"/>
                    <a:pt x="1604746" y="532924"/>
                  </a:cubicBezTo>
                  <a:cubicBezTo>
                    <a:pt x="1603793" y="535781"/>
                    <a:pt x="1601888" y="538639"/>
                    <a:pt x="1602841" y="541496"/>
                  </a:cubicBezTo>
                  <a:cubicBezTo>
                    <a:pt x="1603793" y="549116"/>
                    <a:pt x="1606651" y="542449"/>
                    <a:pt x="1605698" y="537686"/>
                  </a:cubicBezTo>
                  <a:cubicBezTo>
                    <a:pt x="1604746" y="531971"/>
                    <a:pt x="1606651" y="526256"/>
                    <a:pt x="1606651" y="520541"/>
                  </a:cubicBezTo>
                  <a:cubicBezTo>
                    <a:pt x="1606651" y="518636"/>
                    <a:pt x="1608556" y="516731"/>
                    <a:pt x="1608556" y="519589"/>
                  </a:cubicBezTo>
                  <a:cubicBezTo>
                    <a:pt x="1608556" y="521494"/>
                    <a:pt x="1608556" y="526256"/>
                    <a:pt x="1610461" y="522446"/>
                  </a:cubicBezTo>
                  <a:cubicBezTo>
                    <a:pt x="1610461" y="524351"/>
                    <a:pt x="1613318" y="525304"/>
                    <a:pt x="1613318" y="527209"/>
                  </a:cubicBezTo>
                  <a:cubicBezTo>
                    <a:pt x="1613318" y="529114"/>
                    <a:pt x="1613318" y="531019"/>
                    <a:pt x="1612366" y="532924"/>
                  </a:cubicBezTo>
                  <a:cubicBezTo>
                    <a:pt x="1612366" y="536734"/>
                    <a:pt x="1612366" y="539591"/>
                    <a:pt x="1612366" y="543401"/>
                  </a:cubicBezTo>
                  <a:cubicBezTo>
                    <a:pt x="1612366" y="546259"/>
                    <a:pt x="1612366" y="550069"/>
                    <a:pt x="1610461" y="552926"/>
                  </a:cubicBezTo>
                  <a:cubicBezTo>
                    <a:pt x="1610461" y="552926"/>
                    <a:pt x="1609508" y="557689"/>
                    <a:pt x="1609508" y="558641"/>
                  </a:cubicBezTo>
                  <a:cubicBezTo>
                    <a:pt x="1607603" y="563404"/>
                    <a:pt x="1606651" y="567214"/>
                    <a:pt x="1605698" y="571976"/>
                  </a:cubicBezTo>
                  <a:cubicBezTo>
                    <a:pt x="1603793" y="576739"/>
                    <a:pt x="1601888" y="581501"/>
                    <a:pt x="1599983" y="586264"/>
                  </a:cubicBezTo>
                  <a:cubicBezTo>
                    <a:pt x="1599031" y="590074"/>
                    <a:pt x="1597126" y="594836"/>
                    <a:pt x="1593316" y="594836"/>
                  </a:cubicBezTo>
                  <a:cubicBezTo>
                    <a:pt x="1588553" y="594836"/>
                    <a:pt x="1594268" y="591979"/>
                    <a:pt x="1592363" y="591979"/>
                  </a:cubicBezTo>
                  <a:cubicBezTo>
                    <a:pt x="1593316" y="590074"/>
                    <a:pt x="1595221" y="587216"/>
                    <a:pt x="1595221" y="585311"/>
                  </a:cubicBezTo>
                  <a:cubicBezTo>
                    <a:pt x="1593316" y="586264"/>
                    <a:pt x="1592363" y="589121"/>
                    <a:pt x="1591411" y="590074"/>
                  </a:cubicBezTo>
                  <a:cubicBezTo>
                    <a:pt x="1590458" y="592931"/>
                    <a:pt x="1590458" y="592931"/>
                    <a:pt x="1587601" y="592931"/>
                  </a:cubicBezTo>
                  <a:cubicBezTo>
                    <a:pt x="1584743" y="593884"/>
                    <a:pt x="1582838" y="598646"/>
                    <a:pt x="1580933" y="599599"/>
                  </a:cubicBezTo>
                  <a:cubicBezTo>
                    <a:pt x="1578076" y="599599"/>
                    <a:pt x="1579981" y="602456"/>
                    <a:pt x="1581886" y="601504"/>
                  </a:cubicBezTo>
                  <a:cubicBezTo>
                    <a:pt x="1583791" y="600551"/>
                    <a:pt x="1583791" y="600551"/>
                    <a:pt x="1584743" y="601504"/>
                  </a:cubicBezTo>
                  <a:cubicBezTo>
                    <a:pt x="1586648" y="603409"/>
                    <a:pt x="1584743" y="605314"/>
                    <a:pt x="1589506" y="605314"/>
                  </a:cubicBezTo>
                  <a:cubicBezTo>
                    <a:pt x="1592363" y="605314"/>
                    <a:pt x="1593316" y="607219"/>
                    <a:pt x="1595221" y="604361"/>
                  </a:cubicBezTo>
                  <a:cubicBezTo>
                    <a:pt x="1598078" y="606266"/>
                    <a:pt x="1599031" y="601504"/>
                    <a:pt x="1600936" y="602456"/>
                  </a:cubicBezTo>
                  <a:cubicBezTo>
                    <a:pt x="1602841" y="603409"/>
                    <a:pt x="1606651" y="601504"/>
                    <a:pt x="1607603" y="599599"/>
                  </a:cubicBezTo>
                  <a:cubicBezTo>
                    <a:pt x="1608556" y="597694"/>
                    <a:pt x="1613318" y="587216"/>
                    <a:pt x="1616176" y="587216"/>
                  </a:cubicBezTo>
                  <a:cubicBezTo>
                    <a:pt x="1615223" y="591026"/>
                    <a:pt x="1611413" y="594836"/>
                    <a:pt x="1611413" y="598646"/>
                  </a:cubicBezTo>
                  <a:cubicBezTo>
                    <a:pt x="1613318" y="596741"/>
                    <a:pt x="1614271" y="593884"/>
                    <a:pt x="1615223" y="591979"/>
                  </a:cubicBezTo>
                  <a:cubicBezTo>
                    <a:pt x="1617128" y="591026"/>
                    <a:pt x="1618081" y="589121"/>
                    <a:pt x="1619033" y="587216"/>
                  </a:cubicBezTo>
                  <a:cubicBezTo>
                    <a:pt x="1620938" y="583406"/>
                    <a:pt x="1621891" y="578644"/>
                    <a:pt x="1624748" y="574834"/>
                  </a:cubicBezTo>
                  <a:cubicBezTo>
                    <a:pt x="1627606" y="578644"/>
                    <a:pt x="1619033" y="583406"/>
                    <a:pt x="1621891" y="587216"/>
                  </a:cubicBezTo>
                  <a:cubicBezTo>
                    <a:pt x="1623796" y="586264"/>
                    <a:pt x="1623796" y="582454"/>
                    <a:pt x="1624748" y="581501"/>
                  </a:cubicBezTo>
                  <a:cubicBezTo>
                    <a:pt x="1625701" y="579596"/>
                    <a:pt x="1627606" y="577691"/>
                    <a:pt x="1628558" y="575786"/>
                  </a:cubicBezTo>
                  <a:cubicBezTo>
                    <a:pt x="1630463" y="571976"/>
                    <a:pt x="1631416" y="567214"/>
                    <a:pt x="1633321" y="563404"/>
                  </a:cubicBezTo>
                  <a:cubicBezTo>
                    <a:pt x="1634273" y="560546"/>
                    <a:pt x="1634273" y="556736"/>
                    <a:pt x="1636178" y="553879"/>
                  </a:cubicBezTo>
                  <a:cubicBezTo>
                    <a:pt x="1637131" y="551021"/>
                    <a:pt x="1634273" y="547211"/>
                    <a:pt x="1637131" y="545306"/>
                  </a:cubicBezTo>
                  <a:cubicBezTo>
                    <a:pt x="1638083" y="546259"/>
                    <a:pt x="1636178" y="548164"/>
                    <a:pt x="1638083" y="549116"/>
                  </a:cubicBezTo>
                  <a:cubicBezTo>
                    <a:pt x="1639988" y="547211"/>
                    <a:pt x="1639036" y="543401"/>
                    <a:pt x="1639036" y="541496"/>
                  </a:cubicBezTo>
                  <a:cubicBezTo>
                    <a:pt x="1639036" y="539591"/>
                    <a:pt x="1639036" y="530066"/>
                    <a:pt x="1637131" y="531971"/>
                  </a:cubicBezTo>
                  <a:cubicBezTo>
                    <a:pt x="1636178" y="528161"/>
                    <a:pt x="1637131" y="523399"/>
                    <a:pt x="1637131" y="519589"/>
                  </a:cubicBezTo>
                  <a:cubicBezTo>
                    <a:pt x="1637131" y="518636"/>
                    <a:pt x="1637131" y="515779"/>
                    <a:pt x="1638083" y="514826"/>
                  </a:cubicBezTo>
                  <a:cubicBezTo>
                    <a:pt x="1639036" y="513874"/>
                    <a:pt x="1639988" y="514826"/>
                    <a:pt x="1639988" y="512921"/>
                  </a:cubicBezTo>
                  <a:cubicBezTo>
                    <a:pt x="1639988" y="509111"/>
                    <a:pt x="1638083" y="505301"/>
                    <a:pt x="1636178" y="501491"/>
                  </a:cubicBezTo>
                  <a:cubicBezTo>
                    <a:pt x="1634273" y="496729"/>
                    <a:pt x="1636178" y="491966"/>
                    <a:pt x="1636178" y="487204"/>
                  </a:cubicBezTo>
                  <a:cubicBezTo>
                    <a:pt x="1636178" y="484346"/>
                    <a:pt x="1634273" y="482441"/>
                    <a:pt x="1633321" y="479584"/>
                  </a:cubicBezTo>
                  <a:cubicBezTo>
                    <a:pt x="1633321" y="477679"/>
                    <a:pt x="1632368" y="475774"/>
                    <a:pt x="1632368" y="473869"/>
                  </a:cubicBezTo>
                  <a:cubicBezTo>
                    <a:pt x="1632368" y="470059"/>
                    <a:pt x="1645703" y="473869"/>
                    <a:pt x="1647608" y="473869"/>
                  </a:cubicBezTo>
                  <a:cubicBezTo>
                    <a:pt x="1651418" y="473869"/>
                    <a:pt x="1655228" y="474821"/>
                    <a:pt x="1659038" y="474821"/>
                  </a:cubicBezTo>
                  <a:cubicBezTo>
                    <a:pt x="1661896" y="474821"/>
                    <a:pt x="1663801" y="476726"/>
                    <a:pt x="1666658" y="476726"/>
                  </a:cubicBezTo>
                  <a:cubicBezTo>
                    <a:pt x="1669516" y="475774"/>
                    <a:pt x="1674278" y="481489"/>
                    <a:pt x="1676183" y="483394"/>
                  </a:cubicBezTo>
                  <a:cubicBezTo>
                    <a:pt x="1679993" y="486251"/>
                    <a:pt x="1685708" y="487204"/>
                    <a:pt x="1691423" y="489109"/>
                  </a:cubicBezTo>
                  <a:cubicBezTo>
                    <a:pt x="1698091" y="491966"/>
                    <a:pt x="1706663" y="492919"/>
                    <a:pt x="1714283" y="493871"/>
                  </a:cubicBezTo>
                  <a:cubicBezTo>
                    <a:pt x="1718093" y="493871"/>
                    <a:pt x="1719046" y="491014"/>
                    <a:pt x="1721903" y="490061"/>
                  </a:cubicBezTo>
                  <a:cubicBezTo>
                    <a:pt x="1724761" y="489109"/>
                    <a:pt x="1727618" y="489109"/>
                    <a:pt x="1730476" y="488156"/>
                  </a:cubicBezTo>
                  <a:cubicBezTo>
                    <a:pt x="1737143" y="486251"/>
                    <a:pt x="1742858" y="483394"/>
                    <a:pt x="1749526" y="479584"/>
                  </a:cubicBezTo>
                  <a:cubicBezTo>
                    <a:pt x="1757146" y="475774"/>
                    <a:pt x="1764766" y="474821"/>
                    <a:pt x="1772386" y="471964"/>
                  </a:cubicBezTo>
                  <a:cubicBezTo>
                    <a:pt x="1780006" y="469106"/>
                    <a:pt x="1787626" y="468154"/>
                    <a:pt x="1795246" y="465296"/>
                  </a:cubicBezTo>
                  <a:cubicBezTo>
                    <a:pt x="1798103" y="464344"/>
                    <a:pt x="1802866" y="463391"/>
                    <a:pt x="1802866" y="459581"/>
                  </a:cubicBezTo>
                  <a:cubicBezTo>
                    <a:pt x="1802866" y="457676"/>
                    <a:pt x="1801913" y="454819"/>
                    <a:pt x="1802866" y="453866"/>
                  </a:cubicBezTo>
                  <a:cubicBezTo>
                    <a:pt x="1804771" y="446246"/>
                    <a:pt x="1796198" y="448151"/>
                    <a:pt x="1796198" y="444341"/>
                  </a:cubicBezTo>
                  <a:close/>
                  <a:moveTo>
                    <a:pt x="1593316" y="433864"/>
                  </a:moveTo>
                  <a:cubicBezTo>
                    <a:pt x="1593316" y="434816"/>
                    <a:pt x="1592363" y="435769"/>
                    <a:pt x="1591411" y="435769"/>
                  </a:cubicBezTo>
                  <a:cubicBezTo>
                    <a:pt x="1591411" y="430054"/>
                    <a:pt x="1589506" y="425291"/>
                    <a:pt x="1588553" y="419576"/>
                  </a:cubicBezTo>
                  <a:cubicBezTo>
                    <a:pt x="1588553" y="417671"/>
                    <a:pt x="1588553" y="415766"/>
                    <a:pt x="1587601" y="413861"/>
                  </a:cubicBezTo>
                  <a:cubicBezTo>
                    <a:pt x="1587601" y="411956"/>
                    <a:pt x="1584743" y="411004"/>
                    <a:pt x="1584743" y="409099"/>
                  </a:cubicBezTo>
                  <a:lnTo>
                    <a:pt x="1584743" y="409099"/>
                  </a:lnTo>
                  <a:cubicBezTo>
                    <a:pt x="1583791" y="407194"/>
                    <a:pt x="1585696" y="407194"/>
                    <a:pt x="1585696" y="408146"/>
                  </a:cubicBezTo>
                  <a:cubicBezTo>
                    <a:pt x="1588553" y="414814"/>
                    <a:pt x="1595221" y="428149"/>
                    <a:pt x="1593316" y="433864"/>
                  </a:cubicBezTo>
                  <a:close/>
                  <a:moveTo>
                    <a:pt x="1242796" y="689134"/>
                  </a:moveTo>
                  <a:cubicBezTo>
                    <a:pt x="1241843" y="689134"/>
                    <a:pt x="1239938" y="689134"/>
                    <a:pt x="1238986" y="689134"/>
                  </a:cubicBezTo>
                  <a:cubicBezTo>
                    <a:pt x="1237081" y="690086"/>
                    <a:pt x="1237081" y="691991"/>
                    <a:pt x="1235176" y="691991"/>
                  </a:cubicBezTo>
                  <a:cubicBezTo>
                    <a:pt x="1233271" y="691991"/>
                    <a:pt x="1236128" y="687229"/>
                    <a:pt x="1236128" y="687229"/>
                  </a:cubicBezTo>
                  <a:cubicBezTo>
                    <a:pt x="1236128" y="687229"/>
                    <a:pt x="1232318" y="681514"/>
                    <a:pt x="1232318" y="681514"/>
                  </a:cubicBezTo>
                  <a:cubicBezTo>
                    <a:pt x="1229461" y="681514"/>
                    <a:pt x="1229461" y="681514"/>
                    <a:pt x="1229461" y="678656"/>
                  </a:cubicBezTo>
                  <a:cubicBezTo>
                    <a:pt x="1229461" y="677704"/>
                    <a:pt x="1229461" y="673894"/>
                    <a:pt x="1229461" y="673894"/>
                  </a:cubicBezTo>
                  <a:cubicBezTo>
                    <a:pt x="1226603" y="673894"/>
                    <a:pt x="1222793" y="682466"/>
                    <a:pt x="1220888" y="679609"/>
                  </a:cubicBezTo>
                  <a:cubicBezTo>
                    <a:pt x="1218983" y="677704"/>
                    <a:pt x="1217078" y="680561"/>
                    <a:pt x="1215173" y="678656"/>
                  </a:cubicBezTo>
                  <a:cubicBezTo>
                    <a:pt x="1214221" y="677704"/>
                    <a:pt x="1209458" y="677704"/>
                    <a:pt x="1210411" y="679609"/>
                  </a:cubicBezTo>
                  <a:cubicBezTo>
                    <a:pt x="1210411" y="681514"/>
                    <a:pt x="1211363" y="684371"/>
                    <a:pt x="1209458" y="686276"/>
                  </a:cubicBezTo>
                  <a:cubicBezTo>
                    <a:pt x="1207553" y="687229"/>
                    <a:pt x="1205648" y="691039"/>
                    <a:pt x="1204696" y="693896"/>
                  </a:cubicBezTo>
                  <a:cubicBezTo>
                    <a:pt x="1202791" y="696754"/>
                    <a:pt x="1196123" y="704374"/>
                    <a:pt x="1198981" y="707231"/>
                  </a:cubicBezTo>
                  <a:cubicBezTo>
                    <a:pt x="1198981" y="709136"/>
                    <a:pt x="1198028" y="714851"/>
                    <a:pt x="1198981" y="716756"/>
                  </a:cubicBezTo>
                  <a:cubicBezTo>
                    <a:pt x="1201838" y="718661"/>
                    <a:pt x="1203743" y="719614"/>
                    <a:pt x="1205648" y="721519"/>
                  </a:cubicBezTo>
                  <a:cubicBezTo>
                    <a:pt x="1209458" y="727234"/>
                    <a:pt x="1216126" y="730091"/>
                    <a:pt x="1222793" y="724376"/>
                  </a:cubicBezTo>
                  <a:cubicBezTo>
                    <a:pt x="1227556" y="719614"/>
                    <a:pt x="1228508" y="716756"/>
                    <a:pt x="1228508" y="711041"/>
                  </a:cubicBezTo>
                  <a:cubicBezTo>
                    <a:pt x="1228508" y="709136"/>
                    <a:pt x="1228508" y="700564"/>
                    <a:pt x="1232318" y="701516"/>
                  </a:cubicBezTo>
                  <a:cubicBezTo>
                    <a:pt x="1234223" y="699611"/>
                    <a:pt x="1242796" y="693896"/>
                    <a:pt x="1242796" y="689134"/>
                  </a:cubicBezTo>
                  <a:close/>
                  <a:moveTo>
                    <a:pt x="1351381" y="652939"/>
                  </a:moveTo>
                  <a:cubicBezTo>
                    <a:pt x="1350428" y="650081"/>
                    <a:pt x="1346618" y="644366"/>
                    <a:pt x="1347571" y="641509"/>
                  </a:cubicBezTo>
                  <a:cubicBezTo>
                    <a:pt x="1348523" y="638651"/>
                    <a:pt x="1344713" y="637699"/>
                    <a:pt x="1341856" y="636746"/>
                  </a:cubicBezTo>
                  <a:cubicBezTo>
                    <a:pt x="1337093" y="634841"/>
                    <a:pt x="1331378" y="631031"/>
                    <a:pt x="1326616" y="631984"/>
                  </a:cubicBezTo>
                  <a:cubicBezTo>
                    <a:pt x="1327568" y="633889"/>
                    <a:pt x="1330426" y="632936"/>
                    <a:pt x="1331378" y="634841"/>
                  </a:cubicBezTo>
                  <a:cubicBezTo>
                    <a:pt x="1326616" y="635794"/>
                    <a:pt x="1321853" y="629126"/>
                    <a:pt x="1317091" y="633889"/>
                  </a:cubicBezTo>
                  <a:cubicBezTo>
                    <a:pt x="1318043" y="635794"/>
                    <a:pt x="1320901" y="632936"/>
                    <a:pt x="1321853" y="634841"/>
                  </a:cubicBezTo>
                  <a:cubicBezTo>
                    <a:pt x="1320901" y="635794"/>
                    <a:pt x="1319948" y="635794"/>
                    <a:pt x="1318996" y="635794"/>
                  </a:cubicBezTo>
                  <a:cubicBezTo>
                    <a:pt x="1318043" y="636746"/>
                    <a:pt x="1317091" y="637699"/>
                    <a:pt x="1316138" y="638651"/>
                  </a:cubicBezTo>
                  <a:cubicBezTo>
                    <a:pt x="1315186" y="639604"/>
                    <a:pt x="1311376" y="640556"/>
                    <a:pt x="1310423" y="640556"/>
                  </a:cubicBezTo>
                  <a:cubicBezTo>
                    <a:pt x="1311376" y="638651"/>
                    <a:pt x="1313281" y="638651"/>
                    <a:pt x="1314233" y="637699"/>
                  </a:cubicBezTo>
                  <a:cubicBezTo>
                    <a:pt x="1317091" y="634841"/>
                    <a:pt x="1312328" y="635794"/>
                    <a:pt x="1311376" y="636746"/>
                  </a:cubicBezTo>
                  <a:cubicBezTo>
                    <a:pt x="1310423" y="637699"/>
                    <a:pt x="1307566" y="638651"/>
                    <a:pt x="1306613" y="639604"/>
                  </a:cubicBezTo>
                  <a:cubicBezTo>
                    <a:pt x="1305661" y="641509"/>
                    <a:pt x="1307566" y="640556"/>
                    <a:pt x="1304708" y="642461"/>
                  </a:cubicBezTo>
                  <a:cubicBezTo>
                    <a:pt x="1304708" y="642461"/>
                    <a:pt x="1304708" y="644366"/>
                    <a:pt x="1306613" y="645319"/>
                  </a:cubicBezTo>
                  <a:cubicBezTo>
                    <a:pt x="1310423" y="645319"/>
                    <a:pt x="1314233" y="646271"/>
                    <a:pt x="1309471" y="649129"/>
                  </a:cubicBezTo>
                  <a:cubicBezTo>
                    <a:pt x="1303756" y="651986"/>
                    <a:pt x="1307566" y="654844"/>
                    <a:pt x="1311376" y="657701"/>
                  </a:cubicBezTo>
                  <a:cubicBezTo>
                    <a:pt x="1316138" y="661511"/>
                    <a:pt x="1322806" y="664369"/>
                    <a:pt x="1326616" y="669131"/>
                  </a:cubicBezTo>
                  <a:cubicBezTo>
                    <a:pt x="1330426" y="672941"/>
                    <a:pt x="1331378" y="677704"/>
                    <a:pt x="1334236" y="681514"/>
                  </a:cubicBezTo>
                  <a:cubicBezTo>
                    <a:pt x="1337093" y="684371"/>
                    <a:pt x="1340903" y="690086"/>
                    <a:pt x="1345666" y="690086"/>
                  </a:cubicBezTo>
                  <a:cubicBezTo>
                    <a:pt x="1351381" y="690086"/>
                    <a:pt x="1351381" y="683419"/>
                    <a:pt x="1356143" y="682466"/>
                  </a:cubicBezTo>
                  <a:cubicBezTo>
                    <a:pt x="1362811" y="680561"/>
                    <a:pt x="1360906" y="673894"/>
                    <a:pt x="1359001" y="670084"/>
                  </a:cubicBezTo>
                  <a:cubicBezTo>
                    <a:pt x="1357096" y="663416"/>
                    <a:pt x="1354238" y="658654"/>
                    <a:pt x="1351381" y="652939"/>
                  </a:cubicBezTo>
                  <a:close/>
                  <a:moveTo>
                    <a:pt x="1157071" y="590074"/>
                  </a:moveTo>
                  <a:cubicBezTo>
                    <a:pt x="1157071" y="590074"/>
                    <a:pt x="1157071" y="590074"/>
                    <a:pt x="1157071" y="590074"/>
                  </a:cubicBezTo>
                  <a:cubicBezTo>
                    <a:pt x="1157071" y="590074"/>
                    <a:pt x="1158023" y="589121"/>
                    <a:pt x="1157071" y="590074"/>
                  </a:cubicBezTo>
                  <a:close/>
                  <a:moveTo>
                    <a:pt x="1306613" y="713899"/>
                  </a:moveTo>
                  <a:cubicBezTo>
                    <a:pt x="1307566" y="708184"/>
                    <a:pt x="1303756" y="703421"/>
                    <a:pt x="1301851" y="697706"/>
                  </a:cubicBezTo>
                  <a:cubicBezTo>
                    <a:pt x="1299946" y="691039"/>
                    <a:pt x="1300898" y="684371"/>
                    <a:pt x="1299946" y="677704"/>
                  </a:cubicBezTo>
                  <a:cubicBezTo>
                    <a:pt x="1298993" y="671036"/>
                    <a:pt x="1298041" y="665321"/>
                    <a:pt x="1295183" y="659606"/>
                  </a:cubicBezTo>
                  <a:cubicBezTo>
                    <a:pt x="1293278" y="653891"/>
                    <a:pt x="1290421" y="649129"/>
                    <a:pt x="1291373" y="642461"/>
                  </a:cubicBezTo>
                  <a:cubicBezTo>
                    <a:pt x="1292326" y="638651"/>
                    <a:pt x="1294231" y="634841"/>
                    <a:pt x="1294231" y="631031"/>
                  </a:cubicBezTo>
                  <a:cubicBezTo>
                    <a:pt x="1294231" y="627221"/>
                    <a:pt x="1298041" y="624364"/>
                    <a:pt x="1301851" y="624364"/>
                  </a:cubicBezTo>
                  <a:cubicBezTo>
                    <a:pt x="1303756" y="624364"/>
                    <a:pt x="1307566" y="621506"/>
                    <a:pt x="1310423" y="620554"/>
                  </a:cubicBezTo>
                  <a:cubicBezTo>
                    <a:pt x="1314233" y="618649"/>
                    <a:pt x="1318043" y="616744"/>
                    <a:pt x="1320901" y="614839"/>
                  </a:cubicBezTo>
                  <a:cubicBezTo>
                    <a:pt x="1323758" y="612934"/>
                    <a:pt x="1319948" y="611981"/>
                    <a:pt x="1322806" y="609124"/>
                  </a:cubicBezTo>
                  <a:cubicBezTo>
                    <a:pt x="1327568" y="604361"/>
                    <a:pt x="1319948" y="606266"/>
                    <a:pt x="1319948" y="602456"/>
                  </a:cubicBezTo>
                  <a:cubicBezTo>
                    <a:pt x="1320901" y="602456"/>
                    <a:pt x="1321853" y="601504"/>
                    <a:pt x="1322806" y="600551"/>
                  </a:cubicBezTo>
                  <a:cubicBezTo>
                    <a:pt x="1318996" y="600551"/>
                    <a:pt x="1317091" y="599599"/>
                    <a:pt x="1313281" y="600551"/>
                  </a:cubicBezTo>
                  <a:cubicBezTo>
                    <a:pt x="1308518" y="601504"/>
                    <a:pt x="1304708" y="603409"/>
                    <a:pt x="1299946" y="604361"/>
                  </a:cubicBezTo>
                  <a:cubicBezTo>
                    <a:pt x="1294231" y="606266"/>
                    <a:pt x="1284706" y="607219"/>
                    <a:pt x="1283753" y="600551"/>
                  </a:cubicBezTo>
                  <a:cubicBezTo>
                    <a:pt x="1283753" y="597694"/>
                    <a:pt x="1292326" y="594836"/>
                    <a:pt x="1295183" y="593884"/>
                  </a:cubicBezTo>
                  <a:cubicBezTo>
                    <a:pt x="1299946" y="591979"/>
                    <a:pt x="1306613" y="589121"/>
                    <a:pt x="1308518" y="584359"/>
                  </a:cubicBezTo>
                  <a:cubicBezTo>
                    <a:pt x="1310423" y="580549"/>
                    <a:pt x="1306613" y="576739"/>
                    <a:pt x="1304708" y="572929"/>
                  </a:cubicBezTo>
                  <a:cubicBezTo>
                    <a:pt x="1303756" y="570071"/>
                    <a:pt x="1297088" y="573881"/>
                    <a:pt x="1294231" y="574834"/>
                  </a:cubicBezTo>
                  <a:cubicBezTo>
                    <a:pt x="1287563" y="576739"/>
                    <a:pt x="1282801" y="582454"/>
                    <a:pt x="1276133" y="584359"/>
                  </a:cubicBezTo>
                  <a:cubicBezTo>
                    <a:pt x="1273276" y="585311"/>
                    <a:pt x="1270418" y="584359"/>
                    <a:pt x="1268513" y="582454"/>
                  </a:cubicBezTo>
                  <a:cubicBezTo>
                    <a:pt x="1267561" y="581501"/>
                    <a:pt x="1268513" y="580549"/>
                    <a:pt x="1269466" y="579596"/>
                  </a:cubicBezTo>
                  <a:cubicBezTo>
                    <a:pt x="1271371" y="577691"/>
                    <a:pt x="1271371" y="578644"/>
                    <a:pt x="1273276" y="577691"/>
                  </a:cubicBezTo>
                  <a:cubicBezTo>
                    <a:pt x="1276133" y="576739"/>
                    <a:pt x="1278038" y="574834"/>
                    <a:pt x="1279943" y="572929"/>
                  </a:cubicBezTo>
                  <a:cubicBezTo>
                    <a:pt x="1282801" y="571024"/>
                    <a:pt x="1286611" y="569119"/>
                    <a:pt x="1289468" y="567214"/>
                  </a:cubicBezTo>
                  <a:cubicBezTo>
                    <a:pt x="1296136" y="562451"/>
                    <a:pt x="1301851" y="560546"/>
                    <a:pt x="1301851" y="551974"/>
                  </a:cubicBezTo>
                  <a:cubicBezTo>
                    <a:pt x="1301851" y="550069"/>
                    <a:pt x="1300898" y="548164"/>
                    <a:pt x="1300898" y="546259"/>
                  </a:cubicBezTo>
                  <a:cubicBezTo>
                    <a:pt x="1300898" y="542449"/>
                    <a:pt x="1293278" y="548164"/>
                    <a:pt x="1292326" y="549116"/>
                  </a:cubicBezTo>
                  <a:cubicBezTo>
                    <a:pt x="1282801" y="554831"/>
                    <a:pt x="1273276" y="563404"/>
                    <a:pt x="1262798" y="567214"/>
                  </a:cubicBezTo>
                  <a:cubicBezTo>
                    <a:pt x="1258988" y="569119"/>
                    <a:pt x="1256131" y="570071"/>
                    <a:pt x="1252321" y="571024"/>
                  </a:cubicBezTo>
                  <a:cubicBezTo>
                    <a:pt x="1248511" y="571976"/>
                    <a:pt x="1247558" y="567214"/>
                    <a:pt x="1243748" y="568166"/>
                  </a:cubicBezTo>
                  <a:cubicBezTo>
                    <a:pt x="1238986" y="570071"/>
                    <a:pt x="1240891" y="564356"/>
                    <a:pt x="1240891" y="560546"/>
                  </a:cubicBezTo>
                  <a:cubicBezTo>
                    <a:pt x="1243748" y="557689"/>
                    <a:pt x="1248511" y="555784"/>
                    <a:pt x="1253273" y="553879"/>
                  </a:cubicBezTo>
                  <a:cubicBezTo>
                    <a:pt x="1255178" y="552926"/>
                    <a:pt x="1259941" y="550069"/>
                    <a:pt x="1260893" y="552926"/>
                  </a:cubicBezTo>
                  <a:cubicBezTo>
                    <a:pt x="1261846" y="554831"/>
                    <a:pt x="1260893" y="557689"/>
                    <a:pt x="1263751" y="558641"/>
                  </a:cubicBezTo>
                  <a:cubicBezTo>
                    <a:pt x="1269466" y="559594"/>
                    <a:pt x="1276133" y="554831"/>
                    <a:pt x="1277086" y="550069"/>
                  </a:cubicBezTo>
                  <a:cubicBezTo>
                    <a:pt x="1278038" y="542449"/>
                    <a:pt x="1280896" y="536734"/>
                    <a:pt x="1286611" y="531971"/>
                  </a:cubicBezTo>
                  <a:cubicBezTo>
                    <a:pt x="1293278" y="526256"/>
                    <a:pt x="1305661" y="522446"/>
                    <a:pt x="1314233" y="520541"/>
                  </a:cubicBezTo>
                  <a:cubicBezTo>
                    <a:pt x="1319948" y="518636"/>
                    <a:pt x="1324711" y="517684"/>
                    <a:pt x="1329473" y="515779"/>
                  </a:cubicBezTo>
                  <a:cubicBezTo>
                    <a:pt x="1333283" y="513874"/>
                    <a:pt x="1338046" y="511016"/>
                    <a:pt x="1341856" y="510064"/>
                  </a:cubicBezTo>
                  <a:cubicBezTo>
                    <a:pt x="1345666" y="509111"/>
                    <a:pt x="1353286" y="508159"/>
                    <a:pt x="1356143" y="504349"/>
                  </a:cubicBezTo>
                  <a:cubicBezTo>
                    <a:pt x="1358048" y="501491"/>
                    <a:pt x="1355191" y="496729"/>
                    <a:pt x="1356143" y="493871"/>
                  </a:cubicBezTo>
                  <a:cubicBezTo>
                    <a:pt x="1350428" y="490061"/>
                    <a:pt x="1343761" y="496729"/>
                    <a:pt x="1338046" y="498634"/>
                  </a:cubicBezTo>
                  <a:cubicBezTo>
                    <a:pt x="1334236" y="500539"/>
                    <a:pt x="1329473" y="502444"/>
                    <a:pt x="1325663" y="503396"/>
                  </a:cubicBezTo>
                  <a:cubicBezTo>
                    <a:pt x="1321853" y="504349"/>
                    <a:pt x="1317091" y="507206"/>
                    <a:pt x="1312328" y="507206"/>
                  </a:cubicBezTo>
                  <a:cubicBezTo>
                    <a:pt x="1311376" y="507206"/>
                    <a:pt x="1310423" y="507206"/>
                    <a:pt x="1308518" y="507206"/>
                  </a:cubicBezTo>
                  <a:cubicBezTo>
                    <a:pt x="1307566" y="508159"/>
                    <a:pt x="1308518" y="509111"/>
                    <a:pt x="1306613" y="509111"/>
                  </a:cubicBezTo>
                  <a:cubicBezTo>
                    <a:pt x="1304708" y="509111"/>
                    <a:pt x="1302803" y="510064"/>
                    <a:pt x="1301851" y="511016"/>
                  </a:cubicBezTo>
                  <a:cubicBezTo>
                    <a:pt x="1299946" y="511016"/>
                    <a:pt x="1297088" y="511969"/>
                    <a:pt x="1295183" y="511969"/>
                  </a:cubicBezTo>
                  <a:cubicBezTo>
                    <a:pt x="1291373" y="512921"/>
                    <a:pt x="1279943" y="521494"/>
                    <a:pt x="1279943" y="512921"/>
                  </a:cubicBezTo>
                  <a:cubicBezTo>
                    <a:pt x="1279943" y="506254"/>
                    <a:pt x="1274228" y="499586"/>
                    <a:pt x="1275181" y="492919"/>
                  </a:cubicBezTo>
                  <a:cubicBezTo>
                    <a:pt x="1275181" y="491014"/>
                    <a:pt x="1275181" y="488156"/>
                    <a:pt x="1276133" y="486251"/>
                  </a:cubicBezTo>
                  <a:cubicBezTo>
                    <a:pt x="1277086" y="485299"/>
                    <a:pt x="1281848" y="488156"/>
                    <a:pt x="1283753" y="488156"/>
                  </a:cubicBezTo>
                  <a:cubicBezTo>
                    <a:pt x="1287563" y="488156"/>
                    <a:pt x="1291373" y="489109"/>
                    <a:pt x="1295183" y="488156"/>
                  </a:cubicBezTo>
                  <a:cubicBezTo>
                    <a:pt x="1298041" y="487204"/>
                    <a:pt x="1300898" y="483394"/>
                    <a:pt x="1303756" y="483394"/>
                  </a:cubicBezTo>
                  <a:cubicBezTo>
                    <a:pt x="1311376" y="482441"/>
                    <a:pt x="1301851" y="470059"/>
                    <a:pt x="1298993" y="468154"/>
                  </a:cubicBezTo>
                  <a:cubicBezTo>
                    <a:pt x="1294231" y="464344"/>
                    <a:pt x="1285658" y="458629"/>
                    <a:pt x="1278991" y="459581"/>
                  </a:cubicBezTo>
                  <a:cubicBezTo>
                    <a:pt x="1277086" y="459581"/>
                    <a:pt x="1274228" y="461486"/>
                    <a:pt x="1273276" y="459581"/>
                  </a:cubicBezTo>
                  <a:cubicBezTo>
                    <a:pt x="1271371" y="456724"/>
                    <a:pt x="1273276" y="451961"/>
                    <a:pt x="1273276" y="449104"/>
                  </a:cubicBezTo>
                  <a:cubicBezTo>
                    <a:pt x="1274228" y="443389"/>
                    <a:pt x="1271371" y="439579"/>
                    <a:pt x="1265656" y="437674"/>
                  </a:cubicBezTo>
                  <a:cubicBezTo>
                    <a:pt x="1258036" y="434816"/>
                    <a:pt x="1257083" y="440531"/>
                    <a:pt x="1254226" y="445294"/>
                  </a:cubicBezTo>
                  <a:cubicBezTo>
                    <a:pt x="1250416" y="450056"/>
                    <a:pt x="1249463" y="454819"/>
                    <a:pt x="1246606" y="460534"/>
                  </a:cubicBezTo>
                  <a:cubicBezTo>
                    <a:pt x="1245653" y="462439"/>
                    <a:pt x="1243748" y="465296"/>
                    <a:pt x="1243748" y="468154"/>
                  </a:cubicBezTo>
                  <a:cubicBezTo>
                    <a:pt x="1243748" y="470059"/>
                    <a:pt x="1245653" y="470059"/>
                    <a:pt x="1246606" y="471964"/>
                  </a:cubicBezTo>
                  <a:cubicBezTo>
                    <a:pt x="1247558" y="473869"/>
                    <a:pt x="1247558" y="474821"/>
                    <a:pt x="1247558" y="476726"/>
                  </a:cubicBezTo>
                  <a:cubicBezTo>
                    <a:pt x="1248511" y="484346"/>
                    <a:pt x="1244701" y="491014"/>
                    <a:pt x="1245653" y="497681"/>
                  </a:cubicBezTo>
                  <a:cubicBezTo>
                    <a:pt x="1245653" y="501491"/>
                    <a:pt x="1247558" y="505301"/>
                    <a:pt x="1248511" y="509111"/>
                  </a:cubicBezTo>
                  <a:cubicBezTo>
                    <a:pt x="1250416" y="512921"/>
                    <a:pt x="1249463" y="517684"/>
                    <a:pt x="1250416" y="522446"/>
                  </a:cubicBezTo>
                  <a:cubicBezTo>
                    <a:pt x="1248511" y="522446"/>
                    <a:pt x="1249463" y="520541"/>
                    <a:pt x="1248511" y="520541"/>
                  </a:cubicBezTo>
                  <a:cubicBezTo>
                    <a:pt x="1246606" y="522446"/>
                    <a:pt x="1247558" y="526256"/>
                    <a:pt x="1247558" y="528161"/>
                  </a:cubicBezTo>
                  <a:cubicBezTo>
                    <a:pt x="1247558" y="531019"/>
                    <a:pt x="1247558" y="533876"/>
                    <a:pt x="1245653" y="536734"/>
                  </a:cubicBezTo>
                  <a:cubicBezTo>
                    <a:pt x="1244701" y="538639"/>
                    <a:pt x="1241843" y="543401"/>
                    <a:pt x="1239938" y="544354"/>
                  </a:cubicBezTo>
                  <a:cubicBezTo>
                    <a:pt x="1237081" y="545306"/>
                    <a:pt x="1237081" y="537686"/>
                    <a:pt x="1237081" y="535781"/>
                  </a:cubicBezTo>
                  <a:cubicBezTo>
                    <a:pt x="1236128" y="531971"/>
                    <a:pt x="1234223" y="529114"/>
                    <a:pt x="1235176" y="524351"/>
                  </a:cubicBezTo>
                  <a:cubicBezTo>
                    <a:pt x="1236128" y="520541"/>
                    <a:pt x="1234223" y="518636"/>
                    <a:pt x="1233271" y="515779"/>
                  </a:cubicBezTo>
                  <a:cubicBezTo>
                    <a:pt x="1232318" y="511969"/>
                    <a:pt x="1232318" y="508159"/>
                    <a:pt x="1232318" y="504349"/>
                  </a:cubicBezTo>
                  <a:cubicBezTo>
                    <a:pt x="1232318" y="501491"/>
                    <a:pt x="1230413" y="494824"/>
                    <a:pt x="1228508" y="493871"/>
                  </a:cubicBezTo>
                  <a:cubicBezTo>
                    <a:pt x="1226603" y="492919"/>
                    <a:pt x="1223746" y="489109"/>
                    <a:pt x="1224698" y="487204"/>
                  </a:cubicBezTo>
                  <a:cubicBezTo>
                    <a:pt x="1225651" y="485299"/>
                    <a:pt x="1226603" y="481489"/>
                    <a:pt x="1224698" y="479584"/>
                  </a:cubicBezTo>
                  <a:cubicBezTo>
                    <a:pt x="1221841" y="475774"/>
                    <a:pt x="1216126" y="468154"/>
                    <a:pt x="1211363" y="474821"/>
                  </a:cubicBezTo>
                  <a:cubicBezTo>
                    <a:pt x="1208506" y="478631"/>
                    <a:pt x="1208506" y="484346"/>
                    <a:pt x="1207553" y="488156"/>
                  </a:cubicBezTo>
                  <a:cubicBezTo>
                    <a:pt x="1207553" y="489109"/>
                    <a:pt x="1206601" y="492919"/>
                    <a:pt x="1204696" y="493871"/>
                  </a:cubicBezTo>
                  <a:cubicBezTo>
                    <a:pt x="1202791" y="493871"/>
                    <a:pt x="1203743" y="488156"/>
                    <a:pt x="1201838" y="488156"/>
                  </a:cubicBezTo>
                  <a:cubicBezTo>
                    <a:pt x="1199933" y="491966"/>
                    <a:pt x="1198981" y="496729"/>
                    <a:pt x="1198028" y="501491"/>
                  </a:cubicBezTo>
                  <a:cubicBezTo>
                    <a:pt x="1198028" y="504349"/>
                    <a:pt x="1199933" y="510064"/>
                    <a:pt x="1198981" y="511969"/>
                  </a:cubicBezTo>
                  <a:cubicBezTo>
                    <a:pt x="1197076" y="513874"/>
                    <a:pt x="1195171" y="515779"/>
                    <a:pt x="1192313" y="517684"/>
                  </a:cubicBezTo>
                  <a:cubicBezTo>
                    <a:pt x="1189456" y="519589"/>
                    <a:pt x="1181836" y="520541"/>
                    <a:pt x="1184693" y="524351"/>
                  </a:cubicBezTo>
                  <a:cubicBezTo>
                    <a:pt x="1182788" y="526256"/>
                    <a:pt x="1181836" y="530066"/>
                    <a:pt x="1180883" y="531971"/>
                  </a:cubicBezTo>
                  <a:cubicBezTo>
                    <a:pt x="1179931" y="533876"/>
                    <a:pt x="1179931" y="534829"/>
                    <a:pt x="1182788" y="534829"/>
                  </a:cubicBezTo>
                  <a:cubicBezTo>
                    <a:pt x="1182788" y="535781"/>
                    <a:pt x="1181836" y="536734"/>
                    <a:pt x="1182788" y="537686"/>
                  </a:cubicBezTo>
                  <a:cubicBezTo>
                    <a:pt x="1184693" y="539591"/>
                    <a:pt x="1185646" y="540544"/>
                    <a:pt x="1185646" y="542449"/>
                  </a:cubicBezTo>
                  <a:cubicBezTo>
                    <a:pt x="1185646" y="544354"/>
                    <a:pt x="1192313" y="546259"/>
                    <a:pt x="1194218" y="546259"/>
                  </a:cubicBezTo>
                  <a:cubicBezTo>
                    <a:pt x="1198028" y="546259"/>
                    <a:pt x="1205648" y="541496"/>
                    <a:pt x="1207553" y="545306"/>
                  </a:cubicBezTo>
                  <a:cubicBezTo>
                    <a:pt x="1208506" y="548164"/>
                    <a:pt x="1212316" y="558641"/>
                    <a:pt x="1208506" y="561499"/>
                  </a:cubicBezTo>
                  <a:cubicBezTo>
                    <a:pt x="1205648" y="563404"/>
                    <a:pt x="1201838" y="564356"/>
                    <a:pt x="1198028" y="566261"/>
                  </a:cubicBezTo>
                  <a:cubicBezTo>
                    <a:pt x="1193266" y="568166"/>
                    <a:pt x="1188503" y="567214"/>
                    <a:pt x="1183741" y="570071"/>
                  </a:cubicBezTo>
                  <a:cubicBezTo>
                    <a:pt x="1179931" y="571976"/>
                    <a:pt x="1178026" y="574834"/>
                    <a:pt x="1174216" y="575786"/>
                  </a:cubicBezTo>
                  <a:cubicBezTo>
                    <a:pt x="1168501" y="576739"/>
                    <a:pt x="1162786" y="577691"/>
                    <a:pt x="1157071" y="578644"/>
                  </a:cubicBezTo>
                  <a:cubicBezTo>
                    <a:pt x="1152308" y="579596"/>
                    <a:pt x="1147546" y="579596"/>
                    <a:pt x="1142783" y="578644"/>
                  </a:cubicBezTo>
                  <a:cubicBezTo>
                    <a:pt x="1141831" y="578644"/>
                    <a:pt x="1139926" y="576739"/>
                    <a:pt x="1138973" y="576739"/>
                  </a:cubicBezTo>
                  <a:cubicBezTo>
                    <a:pt x="1135163" y="575786"/>
                    <a:pt x="1136116" y="579596"/>
                    <a:pt x="1133258" y="579596"/>
                  </a:cubicBezTo>
                  <a:cubicBezTo>
                    <a:pt x="1133258" y="579596"/>
                    <a:pt x="1129448" y="584359"/>
                    <a:pt x="1129448" y="584359"/>
                  </a:cubicBezTo>
                  <a:cubicBezTo>
                    <a:pt x="1129448" y="587216"/>
                    <a:pt x="1130401" y="587216"/>
                    <a:pt x="1127543" y="590074"/>
                  </a:cubicBezTo>
                  <a:cubicBezTo>
                    <a:pt x="1125638" y="591026"/>
                    <a:pt x="1124686" y="594836"/>
                    <a:pt x="1124686" y="595789"/>
                  </a:cubicBezTo>
                  <a:cubicBezTo>
                    <a:pt x="1123733" y="598646"/>
                    <a:pt x="1127543" y="598646"/>
                    <a:pt x="1129448" y="598646"/>
                  </a:cubicBezTo>
                  <a:cubicBezTo>
                    <a:pt x="1135163" y="598646"/>
                    <a:pt x="1138973" y="596741"/>
                    <a:pt x="1144688" y="597694"/>
                  </a:cubicBezTo>
                  <a:cubicBezTo>
                    <a:pt x="1147546" y="596741"/>
                    <a:pt x="1151356" y="594836"/>
                    <a:pt x="1155166" y="593884"/>
                  </a:cubicBezTo>
                  <a:cubicBezTo>
                    <a:pt x="1158976" y="592931"/>
                    <a:pt x="1160881" y="591979"/>
                    <a:pt x="1164691" y="591026"/>
                  </a:cubicBezTo>
                  <a:cubicBezTo>
                    <a:pt x="1167548" y="591026"/>
                    <a:pt x="1171358" y="590074"/>
                    <a:pt x="1174216" y="589121"/>
                  </a:cubicBezTo>
                  <a:cubicBezTo>
                    <a:pt x="1177073" y="588169"/>
                    <a:pt x="1179931" y="584359"/>
                    <a:pt x="1183741" y="584359"/>
                  </a:cubicBezTo>
                  <a:cubicBezTo>
                    <a:pt x="1193266" y="585311"/>
                    <a:pt x="1201838" y="577691"/>
                    <a:pt x="1210411" y="573881"/>
                  </a:cubicBezTo>
                  <a:cubicBezTo>
                    <a:pt x="1213268" y="572929"/>
                    <a:pt x="1214221" y="574834"/>
                    <a:pt x="1216126" y="576739"/>
                  </a:cubicBezTo>
                  <a:cubicBezTo>
                    <a:pt x="1217078" y="577691"/>
                    <a:pt x="1221841" y="579596"/>
                    <a:pt x="1222793" y="579596"/>
                  </a:cubicBezTo>
                  <a:cubicBezTo>
                    <a:pt x="1224698" y="579596"/>
                    <a:pt x="1225651" y="579596"/>
                    <a:pt x="1227556" y="578644"/>
                  </a:cubicBezTo>
                  <a:cubicBezTo>
                    <a:pt x="1230413" y="578644"/>
                    <a:pt x="1233271" y="580549"/>
                    <a:pt x="1236128" y="580549"/>
                  </a:cubicBezTo>
                  <a:cubicBezTo>
                    <a:pt x="1240891" y="581501"/>
                    <a:pt x="1242796" y="576739"/>
                    <a:pt x="1247558" y="575786"/>
                  </a:cubicBezTo>
                  <a:cubicBezTo>
                    <a:pt x="1247558" y="581501"/>
                    <a:pt x="1238986" y="584359"/>
                    <a:pt x="1234223" y="587216"/>
                  </a:cubicBezTo>
                  <a:cubicBezTo>
                    <a:pt x="1231366" y="589121"/>
                    <a:pt x="1226603" y="592931"/>
                    <a:pt x="1222793" y="592931"/>
                  </a:cubicBezTo>
                  <a:cubicBezTo>
                    <a:pt x="1218983" y="592931"/>
                    <a:pt x="1216126" y="592931"/>
                    <a:pt x="1212316" y="593884"/>
                  </a:cubicBezTo>
                  <a:cubicBezTo>
                    <a:pt x="1209458" y="594836"/>
                    <a:pt x="1206601" y="594836"/>
                    <a:pt x="1204696" y="597694"/>
                  </a:cubicBezTo>
                  <a:cubicBezTo>
                    <a:pt x="1203743" y="599599"/>
                    <a:pt x="1202791" y="603409"/>
                    <a:pt x="1205648" y="604361"/>
                  </a:cubicBezTo>
                  <a:cubicBezTo>
                    <a:pt x="1205648" y="604361"/>
                    <a:pt x="1208506" y="604361"/>
                    <a:pt x="1208506" y="605314"/>
                  </a:cubicBezTo>
                  <a:cubicBezTo>
                    <a:pt x="1208506" y="606266"/>
                    <a:pt x="1207553" y="607219"/>
                    <a:pt x="1209458" y="608171"/>
                  </a:cubicBezTo>
                  <a:cubicBezTo>
                    <a:pt x="1212316" y="609124"/>
                    <a:pt x="1218031" y="608171"/>
                    <a:pt x="1220888" y="608171"/>
                  </a:cubicBezTo>
                  <a:cubicBezTo>
                    <a:pt x="1229461" y="607219"/>
                    <a:pt x="1236128" y="598646"/>
                    <a:pt x="1243748" y="596741"/>
                  </a:cubicBezTo>
                  <a:cubicBezTo>
                    <a:pt x="1245653" y="595789"/>
                    <a:pt x="1248511" y="591026"/>
                    <a:pt x="1250416" y="593884"/>
                  </a:cubicBezTo>
                  <a:cubicBezTo>
                    <a:pt x="1252321" y="595789"/>
                    <a:pt x="1252321" y="599599"/>
                    <a:pt x="1251368" y="601504"/>
                  </a:cubicBezTo>
                  <a:cubicBezTo>
                    <a:pt x="1249463" y="606266"/>
                    <a:pt x="1245653" y="609124"/>
                    <a:pt x="1241843" y="611981"/>
                  </a:cubicBezTo>
                  <a:cubicBezTo>
                    <a:pt x="1239938" y="612934"/>
                    <a:pt x="1230413" y="621506"/>
                    <a:pt x="1228508" y="618649"/>
                  </a:cubicBezTo>
                  <a:cubicBezTo>
                    <a:pt x="1231366" y="614839"/>
                    <a:pt x="1236128" y="611981"/>
                    <a:pt x="1236128" y="608171"/>
                  </a:cubicBezTo>
                  <a:cubicBezTo>
                    <a:pt x="1235176" y="608171"/>
                    <a:pt x="1230413" y="611981"/>
                    <a:pt x="1231366" y="610076"/>
                  </a:cubicBezTo>
                  <a:cubicBezTo>
                    <a:pt x="1230413" y="611029"/>
                    <a:pt x="1223746" y="618649"/>
                    <a:pt x="1222793" y="617696"/>
                  </a:cubicBezTo>
                  <a:cubicBezTo>
                    <a:pt x="1225651" y="612934"/>
                    <a:pt x="1231366" y="610076"/>
                    <a:pt x="1234223" y="606266"/>
                  </a:cubicBezTo>
                  <a:cubicBezTo>
                    <a:pt x="1232318" y="606266"/>
                    <a:pt x="1233271" y="605314"/>
                    <a:pt x="1232318" y="605314"/>
                  </a:cubicBezTo>
                  <a:cubicBezTo>
                    <a:pt x="1231366" y="605314"/>
                    <a:pt x="1229461" y="607219"/>
                    <a:pt x="1228508" y="607219"/>
                  </a:cubicBezTo>
                  <a:cubicBezTo>
                    <a:pt x="1224698" y="610076"/>
                    <a:pt x="1221841" y="614839"/>
                    <a:pt x="1218031" y="617696"/>
                  </a:cubicBezTo>
                  <a:cubicBezTo>
                    <a:pt x="1216126" y="618649"/>
                    <a:pt x="1210411" y="623411"/>
                    <a:pt x="1215173" y="624364"/>
                  </a:cubicBezTo>
                  <a:cubicBezTo>
                    <a:pt x="1218031" y="625316"/>
                    <a:pt x="1221841" y="626269"/>
                    <a:pt x="1221841" y="630079"/>
                  </a:cubicBezTo>
                  <a:cubicBezTo>
                    <a:pt x="1220888" y="634841"/>
                    <a:pt x="1223746" y="632936"/>
                    <a:pt x="1226603" y="631031"/>
                  </a:cubicBezTo>
                  <a:cubicBezTo>
                    <a:pt x="1228508" y="629126"/>
                    <a:pt x="1229461" y="627221"/>
                    <a:pt x="1233271" y="627221"/>
                  </a:cubicBezTo>
                  <a:cubicBezTo>
                    <a:pt x="1235176" y="627221"/>
                    <a:pt x="1237081" y="627221"/>
                    <a:pt x="1238986" y="627221"/>
                  </a:cubicBezTo>
                  <a:cubicBezTo>
                    <a:pt x="1242796" y="627221"/>
                    <a:pt x="1248511" y="615791"/>
                    <a:pt x="1250416" y="617696"/>
                  </a:cubicBezTo>
                  <a:cubicBezTo>
                    <a:pt x="1248511" y="620554"/>
                    <a:pt x="1245653" y="623411"/>
                    <a:pt x="1243748" y="626269"/>
                  </a:cubicBezTo>
                  <a:cubicBezTo>
                    <a:pt x="1242796" y="627221"/>
                    <a:pt x="1237081" y="628174"/>
                    <a:pt x="1238033" y="630079"/>
                  </a:cubicBezTo>
                  <a:cubicBezTo>
                    <a:pt x="1240891" y="630079"/>
                    <a:pt x="1243748" y="628174"/>
                    <a:pt x="1245653" y="627221"/>
                  </a:cubicBezTo>
                  <a:cubicBezTo>
                    <a:pt x="1248511" y="626269"/>
                    <a:pt x="1245653" y="625316"/>
                    <a:pt x="1247558" y="623411"/>
                  </a:cubicBezTo>
                  <a:cubicBezTo>
                    <a:pt x="1248511" y="622459"/>
                    <a:pt x="1252321" y="619601"/>
                    <a:pt x="1253273" y="618649"/>
                  </a:cubicBezTo>
                  <a:cubicBezTo>
                    <a:pt x="1257083" y="616744"/>
                    <a:pt x="1258036" y="625316"/>
                    <a:pt x="1257083" y="626269"/>
                  </a:cubicBezTo>
                  <a:cubicBezTo>
                    <a:pt x="1253273" y="633889"/>
                    <a:pt x="1241843" y="634841"/>
                    <a:pt x="1236128" y="640556"/>
                  </a:cubicBezTo>
                  <a:cubicBezTo>
                    <a:pt x="1232318" y="643414"/>
                    <a:pt x="1223746" y="651986"/>
                    <a:pt x="1218983" y="651034"/>
                  </a:cubicBezTo>
                  <a:cubicBezTo>
                    <a:pt x="1219936" y="649129"/>
                    <a:pt x="1222793" y="647224"/>
                    <a:pt x="1223746" y="645319"/>
                  </a:cubicBezTo>
                  <a:cubicBezTo>
                    <a:pt x="1222793" y="645319"/>
                    <a:pt x="1221841" y="645319"/>
                    <a:pt x="1220888" y="645319"/>
                  </a:cubicBezTo>
                  <a:cubicBezTo>
                    <a:pt x="1218983" y="647224"/>
                    <a:pt x="1218031" y="648176"/>
                    <a:pt x="1217078" y="650081"/>
                  </a:cubicBezTo>
                  <a:cubicBezTo>
                    <a:pt x="1216126" y="651034"/>
                    <a:pt x="1212316" y="654844"/>
                    <a:pt x="1211363" y="652939"/>
                  </a:cubicBezTo>
                  <a:cubicBezTo>
                    <a:pt x="1214221" y="650081"/>
                    <a:pt x="1222793" y="645319"/>
                    <a:pt x="1221841" y="641509"/>
                  </a:cubicBezTo>
                  <a:cubicBezTo>
                    <a:pt x="1219936" y="640556"/>
                    <a:pt x="1212316" y="642461"/>
                    <a:pt x="1210411" y="644366"/>
                  </a:cubicBezTo>
                  <a:cubicBezTo>
                    <a:pt x="1208506" y="646271"/>
                    <a:pt x="1207553" y="649129"/>
                    <a:pt x="1204696" y="651034"/>
                  </a:cubicBezTo>
                  <a:cubicBezTo>
                    <a:pt x="1202791" y="652939"/>
                    <a:pt x="1199933" y="653891"/>
                    <a:pt x="1200886" y="656749"/>
                  </a:cubicBezTo>
                  <a:cubicBezTo>
                    <a:pt x="1200886" y="658654"/>
                    <a:pt x="1203743" y="656749"/>
                    <a:pt x="1205648" y="658654"/>
                  </a:cubicBezTo>
                  <a:cubicBezTo>
                    <a:pt x="1207553" y="659606"/>
                    <a:pt x="1207553" y="662464"/>
                    <a:pt x="1208506" y="663416"/>
                  </a:cubicBezTo>
                  <a:cubicBezTo>
                    <a:pt x="1208506" y="665321"/>
                    <a:pt x="1205648" y="668179"/>
                    <a:pt x="1209458" y="669131"/>
                  </a:cubicBezTo>
                  <a:cubicBezTo>
                    <a:pt x="1210411" y="669131"/>
                    <a:pt x="1214221" y="668179"/>
                    <a:pt x="1215173" y="669131"/>
                  </a:cubicBezTo>
                  <a:cubicBezTo>
                    <a:pt x="1215173" y="671989"/>
                    <a:pt x="1238033" y="664369"/>
                    <a:pt x="1240891" y="662464"/>
                  </a:cubicBezTo>
                  <a:cubicBezTo>
                    <a:pt x="1245653" y="658654"/>
                    <a:pt x="1249463" y="656749"/>
                    <a:pt x="1254226" y="653891"/>
                  </a:cubicBezTo>
                  <a:cubicBezTo>
                    <a:pt x="1257083" y="651986"/>
                    <a:pt x="1258036" y="649129"/>
                    <a:pt x="1261846" y="651986"/>
                  </a:cubicBezTo>
                  <a:cubicBezTo>
                    <a:pt x="1266608" y="656749"/>
                    <a:pt x="1270418" y="664369"/>
                    <a:pt x="1270418" y="670084"/>
                  </a:cubicBezTo>
                  <a:cubicBezTo>
                    <a:pt x="1270418" y="676751"/>
                    <a:pt x="1272323" y="682466"/>
                    <a:pt x="1272323" y="689134"/>
                  </a:cubicBezTo>
                  <a:cubicBezTo>
                    <a:pt x="1272323" y="694849"/>
                    <a:pt x="1274228" y="699611"/>
                    <a:pt x="1276133" y="705326"/>
                  </a:cubicBezTo>
                  <a:cubicBezTo>
                    <a:pt x="1277086" y="710089"/>
                    <a:pt x="1279943" y="719614"/>
                    <a:pt x="1273276" y="720566"/>
                  </a:cubicBezTo>
                  <a:cubicBezTo>
                    <a:pt x="1272323" y="721519"/>
                    <a:pt x="1271371" y="721519"/>
                    <a:pt x="1270418" y="719614"/>
                  </a:cubicBezTo>
                  <a:cubicBezTo>
                    <a:pt x="1268513" y="719614"/>
                    <a:pt x="1268513" y="721519"/>
                    <a:pt x="1266608" y="720566"/>
                  </a:cubicBezTo>
                  <a:cubicBezTo>
                    <a:pt x="1265656" y="722471"/>
                    <a:pt x="1261846" y="721519"/>
                    <a:pt x="1259941" y="721519"/>
                  </a:cubicBezTo>
                  <a:cubicBezTo>
                    <a:pt x="1257083" y="721519"/>
                    <a:pt x="1245653" y="716756"/>
                    <a:pt x="1243748" y="718661"/>
                  </a:cubicBezTo>
                  <a:cubicBezTo>
                    <a:pt x="1242796" y="719614"/>
                    <a:pt x="1239938" y="718661"/>
                    <a:pt x="1239938" y="719614"/>
                  </a:cubicBezTo>
                  <a:cubicBezTo>
                    <a:pt x="1238986" y="721519"/>
                    <a:pt x="1239938" y="722471"/>
                    <a:pt x="1241843" y="722471"/>
                  </a:cubicBezTo>
                  <a:cubicBezTo>
                    <a:pt x="1241843" y="725329"/>
                    <a:pt x="1242796" y="728186"/>
                    <a:pt x="1242796" y="731044"/>
                  </a:cubicBezTo>
                  <a:cubicBezTo>
                    <a:pt x="1242796" y="731996"/>
                    <a:pt x="1242796" y="733901"/>
                    <a:pt x="1242796" y="734854"/>
                  </a:cubicBezTo>
                  <a:cubicBezTo>
                    <a:pt x="1242796" y="736759"/>
                    <a:pt x="1240891" y="736759"/>
                    <a:pt x="1239938" y="738664"/>
                  </a:cubicBezTo>
                  <a:cubicBezTo>
                    <a:pt x="1238986" y="741521"/>
                    <a:pt x="1243748" y="742474"/>
                    <a:pt x="1246606" y="744379"/>
                  </a:cubicBezTo>
                  <a:cubicBezTo>
                    <a:pt x="1248511" y="745331"/>
                    <a:pt x="1249463" y="744379"/>
                    <a:pt x="1250416" y="745331"/>
                  </a:cubicBezTo>
                  <a:cubicBezTo>
                    <a:pt x="1253273" y="746284"/>
                    <a:pt x="1250416" y="744379"/>
                    <a:pt x="1252321" y="743426"/>
                  </a:cubicBezTo>
                  <a:cubicBezTo>
                    <a:pt x="1256131" y="745331"/>
                    <a:pt x="1259941" y="744379"/>
                    <a:pt x="1263751" y="745331"/>
                  </a:cubicBezTo>
                  <a:cubicBezTo>
                    <a:pt x="1270418" y="746284"/>
                    <a:pt x="1278038" y="744379"/>
                    <a:pt x="1284706" y="744379"/>
                  </a:cubicBezTo>
                  <a:cubicBezTo>
                    <a:pt x="1291373" y="743426"/>
                    <a:pt x="1297088" y="743426"/>
                    <a:pt x="1303756" y="742474"/>
                  </a:cubicBezTo>
                  <a:cubicBezTo>
                    <a:pt x="1304708" y="742474"/>
                    <a:pt x="1307566" y="742474"/>
                    <a:pt x="1307566" y="740569"/>
                  </a:cubicBezTo>
                  <a:cubicBezTo>
                    <a:pt x="1307566" y="737711"/>
                    <a:pt x="1308518" y="739616"/>
                    <a:pt x="1309471" y="738664"/>
                  </a:cubicBezTo>
                  <a:cubicBezTo>
                    <a:pt x="1311376" y="736759"/>
                    <a:pt x="1310423" y="732949"/>
                    <a:pt x="1310423" y="730091"/>
                  </a:cubicBezTo>
                  <a:cubicBezTo>
                    <a:pt x="1310423" y="729139"/>
                    <a:pt x="1310423" y="728186"/>
                    <a:pt x="1310423" y="727234"/>
                  </a:cubicBezTo>
                  <a:cubicBezTo>
                    <a:pt x="1310423" y="725329"/>
                    <a:pt x="1310423" y="724376"/>
                    <a:pt x="1310423" y="722471"/>
                  </a:cubicBezTo>
                  <a:cubicBezTo>
                    <a:pt x="1304708" y="714851"/>
                    <a:pt x="1306613" y="714851"/>
                    <a:pt x="1306613" y="713899"/>
                  </a:cubicBezTo>
                  <a:close/>
                  <a:moveTo>
                    <a:pt x="813218" y="622459"/>
                  </a:moveTo>
                  <a:cubicBezTo>
                    <a:pt x="816076" y="617696"/>
                    <a:pt x="816076" y="609124"/>
                    <a:pt x="811313" y="605314"/>
                  </a:cubicBezTo>
                  <a:cubicBezTo>
                    <a:pt x="805598" y="601504"/>
                    <a:pt x="804646" y="608171"/>
                    <a:pt x="801788" y="610076"/>
                  </a:cubicBezTo>
                  <a:cubicBezTo>
                    <a:pt x="799883" y="611029"/>
                    <a:pt x="791311" y="615791"/>
                    <a:pt x="790358" y="611981"/>
                  </a:cubicBezTo>
                  <a:cubicBezTo>
                    <a:pt x="789406" y="607219"/>
                    <a:pt x="792263" y="601504"/>
                    <a:pt x="794168" y="596741"/>
                  </a:cubicBezTo>
                  <a:cubicBezTo>
                    <a:pt x="797026" y="590074"/>
                    <a:pt x="798931" y="583406"/>
                    <a:pt x="801788" y="576739"/>
                  </a:cubicBezTo>
                  <a:cubicBezTo>
                    <a:pt x="804646" y="571976"/>
                    <a:pt x="812266" y="571024"/>
                    <a:pt x="817028" y="569119"/>
                  </a:cubicBezTo>
                  <a:cubicBezTo>
                    <a:pt x="819886" y="568166"/>
                    <a:pt x="831316" y="568166"/>
                    <a:pt x="830363" y="564356"/>
                  </a:cubicBezTo>
                  <a:cubicBezTo>
                    <a:pt x="829411" y="563404"/>
                    <a:pt x="828458" y="565309"/>
                    <a:pt x="827506" y="564356"/>
                  </a:cubicBezTo>
                  <a:cubicBezTo>
                    <a:pt x="827506" y="562451"/>
                    <a:pt x="832268" y="563404"/>
                    <a:pt x="833221" y="561499"/>
                  </a:cubicBezTo>
                  <a:cubicBezTo>
                    <a:pt x="832268" y="560546"/>
                    <a:pt x="829411" y="562451"/>
                    <a:pt x="829411" y="560546"/>
                  </a:cubicBezTo>
                  <a:cubicBezTo>
                    <a:pt x="831316" y="559594"/>
                    <a:pt x="832268" y="556736"/>
                    <a:pt x="833221" y="556736"/>
                  </a:cubicBezTo>
                  <a:cubicBezTo>
                    <a:pt x="834173" y="556736"/>
                    <a:pt x="838936" y="555784"/>
                    <a:pt x="838936" y="554831"/>
                  </a:cubicBezTo>
                  <a:cubicBezTo>
                    <a:pt x="836078" y="552926"/>
                    <a:pt x="834173" y="551974"/>
                    <a:pt x="838936" y="550069"/>
                  </a:cubicBezTo>
                  <a:cubicBezTo>
                    <a:pt x="841793" y="549116"/>
                    <a:pt x="840841" y="548164"/>
                    <a:pt x="837983" y="547211"/>
                  </a:cubicBezTo>
                  <a:cubicBezTo>
                    <a:pt x="836078" y="547211"/>
                    <a:pt x="835126" y="546259"/>
                    <a:pt x="837031" y="545306"/>
                  </a:cubicBezTo>
                  <a:cubicBezTo>
                    <a:pt x="837983" y="544354"/>
                    <a:pt x="837983" y="542449"/>
                    <a:pt x="837983" y="540544"/>
                  </a:cubicBezTo>
                  <a:cubicBezTo>
                    <a:pt x="837983" y="539591"/>
                    <a:pt x="836078" y="538639"/>
                    <a:pt x="835126" y="537686"/>
                  </a:cubicBezTo>
                  <a:cubicBezTo>
                    <a:pt x="834173" y="535781"/>
                    <a:pt x="834173" y="534829"/>
                    <a:pt x="833221" y="532924"/>
                  </a:cubicBezTo>
                  <a:cubicBezTo>
                    <a:pt x="831316" y="530066"/>
                    <a:pt x="828458" y="528161"/>
                    <a:pt x="825601" y="527209"/>
                  </a:cubicBezTo>
                  <a:cubicBezTo>
                    <a:pt x="823696" y="526256"/>
                    <a:pt x="820838" y="525304"/>
                    <a:pt x="818933" y="524351"/>
                  </a:cubicBezTo>
                  <a:cubicBezTo>
                    <a:pt x="814171" y="523399"/>
                    <a:pt x="817028" y="526256"/>
                    <a:pt x="815123" y="527209"/>
                  </a:cubicBezTo>
                  <a:cubicBezTo>
                    <a:pt x="810361" y="528161"/>
                    <a:pt x="814171" y="515779"/>
                    <a:pt x="814171" y="514826"/>
                  </a:cubicBezTo>
                  <a:cubicBezTo>
                    <a:pt x="817028" y="507206"/>
                    <a:pt x="823696" y="501491"/>
                    <a:pt x="824648" y="493871"/>
                  </a:cubicBezTo>
                  <a:cubicBezTo>
                    <a:pt x="825601" y="487204"/>
                    <a:pt x="824648" y="479584"/>
                    <a:pt x="821791" y="472916"/>
                  </a:cubicBezTo>
                  <a:cubicBezTo>
                    <a:pt x="820838" y="470059"/>
                    <a:pt x="819886" y="469106"/>
                    <a:pt x="819886" y="466249"/>
                  </a:cubicBezTo>
                  <a:cubicBezTo>
                    <a:pt x="819886" y="465296"/>
                    <a:pt x="817981" y="461486"/>
                    <a:pt x="817028" y="459581"/>
                  </a:cubicBezTo>
                  <a:cubicBezTo>
                    <a:pt x="816076" y="460534"/>
                    <a:pt x="816076" y="462439"/>
                    <a:pt x="814171" y="462439"/>
                  </a:cubicBezTo>
                  <a:cubicBezTo>
                    <a:pt x="812266" y="463391"/>
                    <a:pt x="814171" y="458629"/>
                    <a:pt x="814171" y="457676"/>
                  </a:cubicBezTo>
                  <a:cubicBezTo>
                    <a:pt x="816076" y="451961"/>
                    <a:pt x="809408" y="453866"/>
                    <a:pt x="808456" y="457676"/>
                  </a:cubicBezTo>
                  <a:cubicBezTo>
                    <a:pt x="806551" y="463391"/>
                    <a:pt x="811313" y="469106"/>
                    <a:pt x="811313" y="474821"/>
                  </a:cubicBezTo>
                  <a:cubicBezTo>
                    <a:pt x="811313" y="481489"/>
                    <a:pt x="805598" y="487204"/>
                    <a:pt x="803693" y="492919"/>
                  </a:cubicBezTo>
                  <a:cubicBezTo>
                    <a:pt x="798931" y="504349"/>
                    <a:pt x="801788" y="521494"/>
                    <a:pt x="793216" y="531019"/>
                  </a:cubicBezTo>
                  <a:cubicBezTo>
                    <a:pt x="791311" y="532924"/>
                    <a:pt x="789406" y="533876"/>
                    <a:pt x="787501" y="534829"/>
                  </a:cubicBezTo>
                  <a:cubicBezTo>
                    <a:pt x="784643" y="534829"/>
                    <a:pt x="783691" y="531971"/>
                    <a:pt x="780833" y="531971"/>
                  </a:cubicBezTo>
                  <a:cubicBezTo>
                    <a:pt x="778928" y="531971"/>
                    <a:pt x="776071" y="531019"/>
                    <a:pt x="774166" y="531971"/>
                  </a:cubicBezTo>
                  <a:cubicBezTo>
                    <a:pt x="772261" y="532924"/>
                    <a:pt x="770356" y="534829"/>
                    <a:pt x="768451" y="535781"/>
                  </a:cubicBezTo>
                  <a:cubicBezTo>
                    <a:pt x="763688" y="535781"/>
                    <a:pt x="760831" y="540544"/>
                    <a:pt x="757021" y="544354"/>
                  </a:cubicBezTo>
                  <a:cubicBezTo>
                    <a:pt x="753211" y="548164"/>
                    <a:pt x="748448" y="552926"/>
                    <a:pt x="744638" y="556736"/>
                  </a:cubicBezTo>
                  <a:cubicBezTo>
                    <a:pt x="736066" y="564356"/>
                    <a:pt x="736066" y="575786"/>
                    <a:pt x="744638" y="584359"/>
                  </a:cubicBezTo>
                  <a:cubicBezTo>
                    <a:pt x="751306" y="591026"/>
                    <a:pt x="763688" y="575786"/>
                    <a:pt x="773213" y="580549"/>
                  </a:cubicBezTo>
                  <a:cubicBezTo>
                    <a:pt x="783691" y="585311"/>
                    <a:pt x="761783" y="596741"/>
                    <a:pt x="759878" y="600551"/>
                  </a:cubicBezTo>
                  <a:cubicBezTo>
                    <a:pt x="761783" y="601504"/>
                    <a:pt x="762736" y="597694"/>
                    <a:pt x="764641" y="597694"/>
                  </a:cubicBezTo>
                  <a:cubicBezTo>
                    <a:pt x="763688" y="601504"/>
                    <a:pt x="758926" y="604361"/>
                    <a:pt x="756068" y="606266"/>
                  </a:cubicBezTo>
                  <a:cubicBezTo>
                    <a:pt x="752258" y="610076"/>
                    <a:pt x="748448" y="613886"/>
                    <a:pt x="744638" y="617696"/>
                  </a:cubicBezTo>
                  <a:cubicBezTo>
                    <a:pt x="739876" y="621506"/>
                    <a:pt x="736066" y="625316"/>
                    <a:pt x="732256" y="630079"/>
                  </a:cubicBezTo>
                  <a:cubicBezTo>
                    <a:pt x="731303" y="631031"/>
                    <a:pt x="722731" y="640556"/>
                    <a:pt x="720826" y="635794"/>
                  </a:cubicBezTo>
                  <a:cubicBezTo>
                    <a:pt x="720826" y="634841"/>
                    <a:pt x="722731" y="634841"/>
                    <a:pt x="720826" y="633889"/>
                  </a:cubicBezTo>
                  <a:cubicBezTo>
                    <a:pt x="719873" y="633889"/>
                    <a:pt x="718921" y="634841"/>
                    <a:pt x="718921" y="634841"/>
                  </a:cubicBezTo>
                  <a:cubicBezTo>
                    <a:pt x="717016" y="637699"/>
                    <a:pt x="715111" y="641509"/>
                    <a:pt x="713206" y="645319"/>
                  </a:cubicBezTo>
                  <a:cubicBezTo>
                    <a:pt x="712253" y="648176"/>
                    <a:pt x="710348" y="650081"/>
                    <a:pt x="709396" y="652939"/>
                  </a:cubicBezTo>
                  <a:cubicBezTo>
                    <a:pt x="707491" y="657701"/>
                    <a:pt x="715111" y="661511"/>
                    <a:pt x="717016" y="664369"/>
                  </a:cubicBezTo>
                  <a:cubicBezTo>
                    <a:pt x="719873" y="668179"/>
                    <a:pt x="723683" y="667226"/>
                    <a:pt x="726541" y="664369"/>
                  </a:cubicBezTo>
                  <a:cubicBezTo>
                    <a:pt x="728446" y="662464"/>
                    <a:pt x="730351" y="661511"/>
                    <a:pt x="731303" y="659606"/>
                  </a:cubicBezTo>
                  <a:cubicBezTo>
                    <a:pt x="732256" y="658654"/>
                    <a:pt x="731303" y="655796"/>
                    <a:pt x="732256" y="654844"/>
                  </a:cubicBezTo>
                  <a:cubicBezTo>
                    <a:pt x="734161" y="652939"/>
                    <a:pt x="740828" y="651986"/>
                    <a:pt x="743686" y="651986"/>
                  </a:cubicBezTo>
                  <a:cubicBezTo>
                    <a:pt x="749401" y="651034"/>
                    <a:pt x="753211" y="649129"/>
                    <a:pt x="758926" y="647224"/>
                  </a:cubicBezTo>
                  <a:cubicBezTo>
                    <a:pt x="763688" y="645319"/>
                    <a:pt x="766546" y="645319"/>
                    <a:pt x="764641" y="650081"/>
                  </a:cubicBezTo>
                  <a:cubicBezTo>
                    <a:pt x="762736" y="655796"/>
                    <a:pt x="761783" y="662464"/>
                    <a:pt x="760831" y="669131"/>
                  </a:cubicBezTo>
                  <a:cubicBezTo>
                    <a:pt x="759878" y="674846"/>
                    <a:pt x="757973" y="680561"/>
                    <a:pt x="757021" y="686276"/>
                  </a:cubicBezTo>
                  <a:cubicBezTo>
                    <a:pt x="757021" y="688181"/>
                    <a:pt x="757021" y="696754"/>
                    <a:pt x="754163" y="697706"/>
                  </a:cubicBezTo>
                  <a:cubicBezTo>
                    <a:pt x="750353" y="696754"/>
                    <a:pt x="749401" y="691991"/>
                    <a:pt x="746543" y="690086"/>
                  </a:cubicBezTo>
                  <a:cubicBezTo>
                    <a:pt x="741781" y="687229"/>
                    <a:pt x="745591" y="698659"/>
                    <a:pt x="746543" y="700564"/>
                  </a:cubicBezTo>
                  <a:cubicBezTo>
                    <a:pt x="748448" y="703421"/>
                    <a:pt x="749401" y="706279"/>
                    <a:pt x="750353" y="709136"/>
                  </a:cubicBezTo>
                  <a:cubicBezTo>
                    <a:pt x="751306" y="711994"/>
                    <a:pt x="754163" y="713899"/>
                    <a:pt x="753211" y="716756"/>
                  </a:cubicBezTo>
                  <a:cubicBezTo>
                    <a:pt x="753211" y="718661"/>
                    <a:pt x="753211" y="720566"/>
                    <a:pt x="756068" y="721519"/>
                  </a:cubicBezTo>
                  <a:cubicBezTo>
                    <a:pt x="757021" y="721519"/>
                    <a:pt x="757021" y="720566"/>
                    <a:pt x="757973" y="720566"/>
                  </a:cubicBezTo>
                  <a:cubicBezTo>
                    <a:pt x="758926" y="720566"/>
                    <a:pt x="758926" y="722471"/>
                    <a:pt x="759878" y="722471"/>
                  </a:cubicBezTo>
                  <a:cubicBezTo>
                    <a:pt x="761783" y="719614"/>
                    <a:pt x="763688" y="726281"/>
                    <a:pt x="764641" y="720566"/>
                  </a:cubicBezTo>
                  <a:cubicBezTo>
                    <a:pt x="765593" y="715804"/>
                    <a:pt x="764641" y="711994"/>
                    <a:pt x="766546" y="707231"/>
                  </a:cubicBezTo>
                  <a:cubicBezTo>
                    <a:pt x="768451" y="703421"/>
                    <a:pt x="768451" y="697706"/>
                    <a:pt x="769403" y="693896"/>
                  </a:cubicBezTo>
                  <a:cubicBezTo>
                    <a:pt x="770356" y="688181"/>
                    <a:pt x="771308" y="683419"/>
                    <a:pt x="772261" y="677704"/>
                  </a:cubicBezTo>
                  <a:cubicBezTo>
                    <a:pt x="773213" y="668179"/>
                    <a:pt x="776071" y="658654"/>
                    <a:pt x="777976" y="649129"/>
                  </a:cubicBezTo>
                  <a:cubicBezTo>
                    <a:pt x="779881" y="641509"/>
                    <a:pt x="785596" y="636746"/>
                    <a:pt x="793216" y="633889"/>
                  </a:cubicBezTo>
                  <a:cubicBezTo>
                    <a:pt x="802741" y="631031"/>
                    <a:pt x="809408" y="628174"/>
                    <a:pt x="813218" y="622459"/>
                  </a:cubicBezTo>
                  <a:close/>
                  <a:moveTo>
                    <a:pt x="773213" y="616744"/>
                  </a:moveTo>
                  <a:cubicBezTo>
                    <a:pt x="772261" y="621506"/>
                    <a:pt x="767498" y="625316"/>
                    <a:pt x="762736" y="624364"/>
                  </a:cubicBezTo>
                  <a:cubicBezTo>
                    <a:pt x="763688" y="620554"/>
                    <a:pt x="770356" y="610076"/>
                    <a:pt x="776071" y="610076"/>
                  </a:cubicBezTo>
                  <a:cubicBezTo>
                    <a:pt x="775118" y="612934"/>
                    <a:pt x="774166" y="614839"/>
                    <a:pt x="773213" y="616744"/>
                  </a:cubicBezTo>
                  <a:close/>
                  <a:moveTo>
                    <a:pt x="995146" y="677704"/>
                  </a:moveTo>
                  <a:cubicBezTo>
                    <a:pt x="989431" y="674846"/>
                    <a:pt x="985621" y="670084"/>
                    <a:pt x="979906" y="666274"/>
                  </a:cubicBezTo>
                  <a:cubicBezTo>
                    <a:pt x="974191" y="662464"/>
                    <a:pt x="969428" y="658654"/>
                    <a:pt x="963713" y="654844"/>
                  </a:cubicBezTo>
                  <a:cubicBezTo>
                    <a:pt x="956093" y="649129"/>
                    <a:pt x="947521" y="646271"/>
                    <a:pt x="939901" y="641509"/>
                  </a:cubicBezTo>
                  <a:cubicBezTo>
                    <a:pt x="935138" y="632936"/>
                    <a:pt x="932281" y="624364"/>
                    <a:pt x="925613" y="615791"/>
                  </a:cubicBezTo>
                  <a:cubicBezTo>
                    <a:pt x="921803" y="611029"/>
                    <a:pt x="912278" y="596741"/>
                    <a:pt x="904658" y="597694"/>
                  </a:cubicBezTo>
                  <a:cubicBezTo>
                    <a:pt x="898943" y="598646"/>
                    <a:pt x="898943" y="584359"/>
                    <a:pt x="899896" y="582454"/>
                  </a:cubicBezTo>
                  <a:cubicBezTo>
                    <a:pt x="900848" y="576739"/>
                    <a:pt x="901801" y="568166"/>
                    <a:pt x="906563" y="563404"/>
                  </a:cubicBezTo>
                  <a:cubicBezTo>
                    <a:pt x="911326" y="557689"/>
                    <a:pt x="919898" y="562451"/>
                    <a:pt x="926566" y="561499"/>
                  </a:cubicBezTo>
                  <a:cubicBezTo>
                    <a:pt x="929423" y="560546"/>
                    <a:pt x="934186" y="562451"/>
                    <a:pt x="936091" y="561499"/>
                  </a:cubicBezTo>
                  <a:cubicBezTo>
                    <a:pt x="937043" y="560546"/>
                    <a:pt x="938948" y="560546"/>
                    <a:pt x="940853" y="560546"/>
                  </a:cubicBezTo>
                  <a:cubicBezTo>
                    <a:pt x="943711" y="559594"/>
                    <a:pt x="940853" y="556736"/>
                    <a:pt x="940853" y="554831"/>
                  </a:cubicBezTo>
                  <a:cubicBezTo>
                    <a:pt x="939901" y="551021"/>
                    <a:pt x="940853" y="551974"/>
                    <a:pt x="942758" y="549116"/>
                  </a:cubicBezTo>
                  <a:cubicBezTo>
                    <a:pt x="942758" y="549116"/>
                    <a:pt x="941806" y="547211"/>
                    <a:pt x="941806" y="547211"/>
                  </a:cubicBezTo>
                  <a:cubicBezTo>
                    <a:pt x="942758" y="546259"/>
                    <a:pt x="942758" y="545306"/>
                    <a:pt x="942758" y="544354"/>
                  </a:cubicBezTo>
                  <a:cubicBezTo>
                    <a:pt x="944663" y="538639"/>
                    <a:pt x="943711" y="531971"/>
                    <a:pt x="937996" y="528161"/>
                  </a:cubicBezTo>
                  <a:cubicBezTo>
                    <a:pt x="932281" y="523399"/>
                    <a:pt x="927518" y="522446"/>
                    <a:pt x="919898" y="524351"/>
                  </a:cubicBezTo>
                  <a:cubicBezTo>
                    <a:pt x="908468" y="527209"/>
                    <a:pt x="914183" y="517684"/>
                    <a:pt x="914183" y="511969"/>
                  </a:cubicBezTo>
                  <a:cubicBezTo>
                    <a:pt x="915136" y="500539"/>
                    <a:pt x="928471" y="487204"/>
                    <a:pt x="918946" y="475774"/>
                  </a:cubicBezTo>
                  <a:cubicBezTo>
                    <a:pt x="916088" y="472916"/>
                    <a:pt x="915136" y="470059"/>
                    <a:pt x="912278" y="467201"/>
                  </a:cubicBezTo>
                  <a:cubicBezTo>
                    <a:pt x="907516" y="462439"/>
                    <a:pt x="901801" y="460534"/>
                    <a:pt x="895133" y="457676"/>
                  </a:cubicBezTo>
                  <a:cubicBezTo>
                    <a:pt x="892276" y="456724"/>
                    <a:pt x="888466" y="451961"/>
                    <a:pt x="885608" y="451961"/>
                  </a:cubicBezTo>
                  <a:cubicBezTo>
                    <a:pt x="880846" y="451961"/>
                    <a:pt x="887513" y="458629"/>
                    <a:pt x="887513" y="459581"/>
                  </a:cubicBezTo>
                  <a:cubicBezTo>
                    <a:pt x="883703" y="460534"/>
                    <a:pt x="882751" y="461486"/>
                    <a:pt x="886561" y="464344"/>
                  </a:cubicBezTo>
                  <a:cubicBezTo>
                    <a:pt x="887513" y="465296"/>
                    <a:pt x="886561" y="467201"/>
                    <a:pt x="887513" y="469106"/>
                  </a:cubicBezTo>
                  <a:cubicBezTo>
                    <a:pt x="890371" y="471011"/>
                    <a:pt x="887513" y="471964"/>
                    <a:pt x="889418" y="474821"/>
                  </a:cubicBezTo>
                  <a:cubicBezTo>
                    <a:pt x="891323" y="477679"/>
                    <a:pt x="890371" y="481489"/>
                    <a:pt x="890371" y="485299"/>
                  </a:cubicBezTo>
                  <a:cubicBezTo>
                    <a:pt x="891323" y="488156"/>
                    <a:pt x="890371" y="493871"/>
                    <a:pt x="889418" y="496729"/>
                  </a:cubicBezTo>
                  <a:cubicBezTo>
                    <a:pt x="886561" y="507206"/>
                    <a:pt x="887513" y="518636"/>
                    <a:pt x="882751" y="529114"/>
                  </a:cubicBezTo>
                  <a:cubicBezTo>
                    <a:pt x="880846" y="533876"/>
                    <a:pt x="879893" y="535781"/>
                    <a:pt x="875131" y="538639"/>
                  </a:cubicBezTo>
                  <a:cubicBezTo>
                    <a:pt x="872273" y="540544"/>
                    <a:pt x="868463" y="542449"/>
                    <a:pt x="864653" y="539591"/>
                  </a:cubicBezTo>
                  <a:cubicBezTo>
                    <a:pt x="861796" y="537686"/>
                    <a:pt x="858938" y="533876"/>
                    <a:pt x="856081" y="533876"/>
                  </a:cubicBezTo>
                  <a:cubicBezTo>
                    <a:pt x="852271" y="533876"/>
                    <a:pt x="849413" y="536734"/>
                    <a:pt x="848461" y="539591"/>
                  </a:cubicBezTo>
                  <a:cubicBezTo>
                    <a:pt x="845603" y="545306"/>
                    <a:pt x="845603" y="552926"/>
                    <a:pt x="843698" y="558641"/>
                  </a:cubicBezTo>
                  <a:cubicBezTo>
                    <a:pt x="841793" y="566261"/>
                    <a:pt x="844651" y="571976"/>
                    <a:pt x="851318" y="576739"/>
                  </a:cubicBezTo>
                  <a:cubicBezTo>
                    <a:pt x="855128" y="579596"/>
                    <a:pt x="867511" y="573881"/>
                    <a:pt x="869416" y="575786"/>
                  </a:cubicBezTo>
                  <a:cubicBezTo>
                    <a:pt x="867511" y="578644"/>
                    <a:pt x="864653" y="579596"/>
                    <a:pt x="862748" y="582454"/>
                  </a:cubicBezTo>
                  <a:cubicBezTo>
                    <a:pt x="859891" y="585311"/>
                    <a:pt x="857986" y="589121"/>
                    <a:pt x="855128" y="591979"/>
                  </a:cubicBezTo>
                  <a:cubicBezTo>
                    <a:pt x="852271" y="594836"/>
                    <a:pt x="851318" y="597694"/>
                    <a:pt x="848461" y="600551"/>
                  </a:cubicBezTo>
                  <a:cubicBezTo>
                    <a:pt x="845603" y="603409"/>
                    <a:pt x="842746" y="606266"/>
                    <a:pt x="840841" y="609124"/>
                  </a:cubicBezTo>
                  <a:cubicBezTo>
                    <a:pt x="844651" y="610076"/>
                    <a:pt x="837983" y="615791"/>
                    <a:pt x="837031" y="617696"/>
                  </a:cubicBezTo>
                  <a:cubicBezTo>
                    <a:pt x="836078" y="619601"/>
                    <a:pt x="835126" y="621506"/>
                    <a:pt x="834173" y="623411"/>
                  </a:cubicBezTo>
                  <a:cubicBezTo>
                    <a:pt x="831316" y="627221"/>
                    <a:pt x="828458" y="631031"/>
                    <a:pt x="824648" y="633889"/>
                  </a:cubicBezTo>
                  <a:cubicBezTo>
                    <a:pt x="818933" y="639604"/>
                    <a:pt x="813218" y="644366"/>
                    <a:pt x="807503" y="650081"/>
                  </a:cubicBezTo>
                  <a:cubicBezTo>
                    <a:pt x="804646" y="651986"/>
                    <a:pt x="795121" y="662464"/>
                    <a:pt x="791311" y="661511"/>
                  </a:cubicBezTo>
                  <a:cubicBezTo>
                    <a:pt x="792263" y="660559"/>
                    <a:pt x="792263" y="655796"/>
                    <a:pt x="789406" y="655796"/>
                  </a:cubicBezTo>
                  <a:cubicBezTo>
                    <a:pt x="789406" y="658654"/>
                    <a:pt x="786548" y="658654"/>
                    <a:pt x="787501" y="661511"/>
                  </a:cubicBezTo>
                  <a:cubicBezTo>
                    <a:pt x="788453" y="663416"/>
                    <a:pt x="787501" y="667226"/>
                    <a:pt x="788453" y="668179"/>
                  </a:cubicBezTo>
                  <a:cubicBezTo>
                    <a:pt x="790358" y="669131"/>
                    <a:pt x="788453" y="671989"/>
                    <a:pt x="791311" y="673894"/>
                  </a:cubicBezTo>
                  <a:cubicBezTo>
                    <a:pt x="792263" y="673894"/>
                    <a:pt x="793216" y="671036"/>
                    <a:pt x="794168" y="671989"/>
                  </a:cubicBezTo>
                  <a:cubicBezTo>
                    <a:pt x="795121" y="672941"/>
                    <a:pt x="794168" y="674846"/>
                    <a:pt x="796073" y="675799"/>
                  </a:cubicBezTo>
                  <a:cubicBezTo>
                    <a:pt x="797026" y="675799"/>
                    <a:pt x="799883" y="671989"/>
                    <a:pt x="797978" y="671989"/>
                  </a:cubicBezTo>
                  <a:cubicBezTo>
                    <a:pt x="794168" y="671989"/>
                    <a:pt x="797026" y="670084"/>
                    <a:pt x="797026" y="668179"/>
                  </a:cubicBezTo>
                  <a:cubicBezTo>
                    <a:pt x="796073" y="668179"/>
                    <a:pt x="795121" y="669131"/>
                    <a:pt x="794168" y="669131"/>
                  </a:cubicBezTo>
                  <a:cubicBezTo>
                    <a:pt x="793216" y="668179"/>
                    <a:pt x="800836" y="661511"/>
                    <a:pt x="802741" y="662464"/>
                  </a:cubicBezTo>
                  <a:cubicBezTo>
                    <a:pt x="803693" y="662464"/>
                    <a:pt x="803693" y="664369"/>
                    <a:pt x="803693" y="665321"/>
                  </a:cubicBezTo>
                  <a:cubicBezTo>
                    <a:pt x="805598" y="666274"/>
                    <a:pt x="807503" y="664369"/>
                    <a:pt x="807503" y="663416"/>
                  </a:cubicBezTo>
                  <a:cubicBezTo>
                    <a:pt x="808456" y="662464"/>
                    <a:pt x="812266" y="658654"/>
                    <a:pt x="814171" y="659606"/>
                  </a:cubicBezTo>
                  <a:cubicBezTo>
                    <a:pt x="813218" y="661511"/>
                    <a:pt x="810361" y="663416"/>
                    <a:pt x="808456" y="665321"/>
                  </a:cubicBezTo>
                  <a:cubicBezTo>
                    <a:pt x="806551" y="667226"/>
                    <a:pt x="803693" y="669131"/>
                    <a:pt x="800836" y="670084"/>
                  </a:cubicBezTo>
                  <a:cubicBezTo>
                    <a:pt x="798931" y="671036"/>
                    <a:pt x="797026" y="673894"/>
                    <a:pt x="800836" y="672941"/>
                  </a:cubicBezTo>
                  <a:cubicBezTo>
                    <a:pt x="802741" y="671989"/>
                    <a:pt x="804646" y="669131"/>
                    <a:pt x="806551" y="670084"/>
                  </a:cubicBezTo>
                  <a:cubicBezTo>
                    <a:pt x="807503" y="670084"/>
                    <a:pt x="805598" y="671036"/>
                    <a:pt x="806551" y="671036"/>
                  </a:cubicBezTo>
                  <a:cubicBezTo>
                    <a:pt x="808456" y="671036"/>
                    <a:pt x="808456" y="669131"/>
                    <a:pt x="810361" y="669131"/>
                  </a:cubicBezTo>
                  <a:cubicBezTo>
                    <a:pt x="811313" y="668179"/>
                    <a:pt x="815123" y="667226"/>
                    <a:pt x="816076" y="667226"/>
                  </a:cubicBezTo>
                  <a:cubicBezTo>
                    <a:pt x="819886" y="666274"/>
                    <a:pt x="818933" y="665321"/>
                    <a:pt x="820838" y="662464"/>
                  </a:cubicBezTo>
                  <a:cubicBezTo>
                    <a:pt x="824648" y="658654"/>
                    <a:pt x="828458" y="656749"/>
                    <a:pt x="832268" y="653891"/>
                  </a:cubicBezTo>
                  <a:cubicBezTo>
                    <a:pt x="836078" y="650081"/>
                    <a:pt x="839888" y="646271"/>
                    <a:pt x="843698" y="641509"/>
                  </a:cubicBezTo>
                  <a:cubicBezTo>
                    <a:pt x="846556" y="637699"/>
                    <a:pt x="851318" y="633889"/>
                    <a:pt x="854176" y="629126"/>
                  </a:cubicBezTo>
                  <a:cubicBezTo>
                    <a:pt x="856081" y="626269"/>
                    <a:pt x="857986" y="623411"/>
                    <a:pt x="861796" y="622459"/>
                  </a:cubicBezTo>
                  <a:cubicBezTo>
                    <a:pt x="864653" y="622459"/>
                    <a:pt x="861796" y="632936"/>
                    <a:pt x="860843" y="634841"/>
                  </a:cubicBezTo>
                  <a:cubicBezTo>
                    <a:pt x="859891" y="641509"/>
                    <a:pt x="859891" y="647224"/>
                    <a:pt x="858938" y="653891"/>
                  </a:cubicBezTo>
                  <a:cubicBezTo>
                    <a:pt x="857033" y="665321"/>
                    <a:pt x="854176" y="676751"/>
                    <a:pt x="851318" y="688181"/>
                  </a:cubicBezTo>
                  <a:cubicBezTo>
                    <a:pt x="849413" y="699611"/>
                    <a:pt x="847508" y="710089"/>
                    <a:pt x="847508" y="721519"/>
                  </a:cubicBezTo>
                  <a:cubicBezTo>
                    <a:pt x="846556" y="730091"/>
                    <a:pt x="838936" y="728186"/>
                    <a:pt x="831316" y="727234"/>
                  </a:cubicBezTo>
                  <a:cubicBezTo>
                    <a:pt x="825601" y="726281"/>
                    <a:pt x="819886" y="724376"/>
                    <a:pt x="814171" y="721519"/>
                  </a:cubicBezTo>
                  <a:cubicBezTo>
                    <a:pt x="812266" y="720566"/>
                    <a:pt x="810361" y="719614"/>
                    <a:pt x="809408" y="717709"/>
                  </a:cubicBezTo>
                  <a:cubicBezTo>
                    <a:pt x="809408" y="716756"/>
                    <a:pt x="809408" y="713899"/>
                    <a:pt x="807503" y="712946"/>
                  </a:cubicBezTo>
                  <a:cubicBezTo>
                    <a:pt x="804646" y="715804"/>
                    <a:pt x="798931" y="714851"/>
                    <a:pt x="797026" y="718661"/>
                  </a:cubicBezTo>
                  <a:cubicBezTo>
                    <a:pt x="796073" y="720566"/>
                    <a:pt x="795121" y="721519"/>
                    <a:pt x="795121" y="723424"/>
                  </a:cubicBezTo>
                  <a:cubicBezTo>
                    <a:pt x="793216" y="727234"/>
                    <a:pt x="797026" y="724376"/>
                    <a:pt x="797026" y="728186"/>
                  </a:cubicBezTo>
                  <a:cubicBezTo>
                    <a:pt x="795121" y="729139"/>
                    <a:pt x="794168" y="725329"/>
                    <a:pt x="792263" y="725329"/>
                  </a:cubicBezTo>
                  <a:cubicBezTo>
                    <a:pt x="790358" y="725329"/>
                    <a:pt x="791311" y="728186"/>
                    <a:pt x="792263" y="728186"/>
                  </a:cubicBezTo>
                  <a:cubicBezTo>
                    <a:pt x="794168" y="728186"/>
                    <a:pt x="795121" y="730091"/>
                    <a:pt x="797026" y="731044"/>
                  </a:cubicBezTo>
                  <a:cubicBezTo>
                    <a:pt x="797978" y="731996"/>
                    <a:pt x="798931" y="731996"/>
                    <a:pt x="799883" y="732949"/>
                  </a:cubicBezTo>
                  <a:cubicBezTo>
                    <a:pt x="799883" y="732949"/>
                    <a:pt x="798931" y="733901"/>
                    <a:pt x="799883" y="734854"/>
                  </a:cubicBezTo>
                  <a:cubicBezTo>
                    <a:pt x="801788" y="738664"/>
                    <a:pt x="812266" y="739616"/>
                    <a:pt x="817028" y="740569"/>
                  </a:cubicBezTo>
                  <a:cubicBezTo>
                    <a:pt x="822743" y="741521"/>
                    <a:pt x="828458" y="744379"/>
                    <a:pt x="834173" y="746284"/>
                  </a:cubicBezTo>
                  <a:cubicBezTo>
                    <a:pt x="839888" y="748189"/>
                    <a:pt x="846556" y="748189"/>
                    <a:pt x="853223" y="748189"/>
                  </a:cubicBezTo>
                  <a:cubicBezTo>
                    <a:pt x="857986" y="748189"/>
                    <a:pt x="863701" y="748189"/>
                    <a:pt x="866558" y="744379"/>
                  </a:cubicBezTo>
                  <a:cubicBezTo>
                    <a:pt x="870368" y="740569"/>
                    <a:pt x="865606" y="734854"/>
                    <a:pt x="868463" y="731044"/>
                  </a:cubicBezTo>
                  <a:cubicBezTo>
                    <a:pt x="870368" y="727234"/>
                    <a:pt x="871321" y="722471"/>
                    <a:pt x="873226" y="718661"/>
                  </a:cubicBezTo>
                  <a:cubicBezTo>
                    <a:pt x="876083" y="712946"/>
                    <a:pt x="875131" y="707231"/>
                    <a:pt x="876083" y="701516"/>
                  </a:cubicBezTo>
                  <a:cubicBezTo>
                    <a:pt x="877036" y="697706"/>
                    <a:pt x="877036" y="693896"/>
                    <a:pt x="877988" y="690086"/>
                  </a:cubicBezTo>
                  <a:cubicBezTo>
                    <a:pt x="878941" y="687229"/>
                    <a:pt x="881798" y="684371"/>
                    <a:pt x="882751" y="681514"/>
                  </a:cubicBezTo>
                  <a:cubicBezTo>
                    <a:pt x="883703" y="678656"/>
                    <a:pt x="881798" y="675799"/>
                    <a:pt x="882751" y="672941"/>
                  </a:cubicBezTo>
                  <a:cubicBezTo>
                    <a:pt x="884656" y="668179"/>
                    <a:pt x="885608" y="662464"/>
                    <a:pt x="884656" y="657701"/>
                  </a:cubicBezTo>
                  <a:cubicBezTo>
                    <a:pt x="884656" y="655796"/>
                    <a:pt x="884656" y="653891"/>
                    <a:pt x="883703" y="651986"/>
                  </a:cubicBezTo>
                  <a:cubicBezTo>
                    <a:pt x="882751" y="649129"/>
                    <a:pt x="884656" y="645319"/>
                    <a:pt x="886561" y="643414"/>
                  </a:cubicBezTo>
                  <a:cubicBezTo>
                    <a:pt x="887513" y="640556"/>
                    <a:pt x="888466" y="631031"/>
                    <a:pt x="891323" y="630079"/>
                  </a:cubicBezTo>
                  <a:cubicBezTo>
                    <a:pt x="896086" y="635794"/>
                    <a:pt x="892276" y="643414"/>
                    <a:pt x="897038" y="649129"/>
                  </a:cubicBezTo>
                  <a:cubicBezTo>
                    <a:pt x="898943" y="651034"/>
                    <a:pt x="901801" y="652939"/>
                    <a:pt x="902753" y="655796"/>
                  </a:cubicBezTo>
                  <a:cubicBezTo>
                    <a:pt x="903706" y="658654"/>
                    <a:pt x="905611" y="661511"/>
                    <a:pt x="908468" y="663416"/>
                  </a:cubicBezTo>
                  <a:cubicBezTo>
                    <a:pt x="913231" y="668179"/>
                    <a:pt x="919898" y="672941"/>
                    <a:pt x="925613" y="673894"/>
                  </a:cubicBezTo>
                  <a:cubicBezTo>
                    <a:pt x="929423" y="674846"/>
                    <a:pt x="933233" y="677704"/>
                    <a:pt x="936091" y="677704"/>
                  </a:cubicBezTo>
                  <a:cubicBezTo>
                    <a:pt x="939901" y="677704"/>
                    <a:pt x="941806" y="681514"/>
                    <a:pt x="944663" y="683419"/>
                  </a:cubicBezTo>
                  <a:cubicBezTo>
                    <a:pt x="950378" y="687229"/>
                    <a:pt x="957046" y="693896"/>
                    <a:pt x="963713" y="695801"/>
                  </a:cubicBezTo>
                  <a:cubicBezTo>
                    <a:pt x="965618" y="696754"/>
                    <a:pt x="968476" y="699611"/>
                    <a:pt x="970381" y="700564"/>
                  </a:cubicBezTo>
                  <a:cubicBezTo>
                    <a:pt x="973238" y="702469"/>
                    <a:pt x="975143" y="703421"/>
                    <a:pt x="978001" y="704374"/>
                  </a:cubicBezTo>
                  <a:cubicBezTo>
                    <a:pt x="979906" y="705326"/>
                    <a:pt x="982763" y="706279"/>
                    <a:pt x="984668" y="707231"/>
                  </a:cubicBezTo>
                  <a:cubicBezTo>
                    <a:pt x="986573" y="707231"/>
                    <a:pt x="988478" y="705326"/>
                    <a:pt x="990383" y="706279"/>
                  </a:cubicBezTo>
                  <a:cubicBezTo>
                    <a:pt x="992288" y="706279"/>
                    <a:pt x="996098" y="696754"/>
                    <a:pt x="997051" y="695801"/>
                  </a:cubicBezTo>
                  <a:lnTo>
                    <a:pt x="995146" y="694849"/>
                  </a:lnTo>
                  <a:cubicBezTo>
                    <a:pt x="995146" y="693896"/>
                    <a:pt x="997051" y="693896"/>
                    <a:pt x="997051" y="692944"/>
                  </a:cubicBezTo>
                  <a:cubicBezTo>
                    <a:pt x="997051" y="691991"/>
                    <a:pt x="997051" y="690086"/>
                    <a:pt x="997051" y="689134"/>
                  </a:cubicBezTo>
                  <a:cubicBezTo>
                    <a:pt x="1001813" y="681514"/>
                    <a:pt x="997051" y="678656"/>
                    <a:pt x="995146" y="677704"/>
                  </a:cubicBezTo>
                  <a:close/>
                  <a:moveTo>
                    <a:pt x="913231" y="524351"/>
                  </a:moveTo>
                  <a:cubicBezTo>
                    <a:pt x="914183" y="524351"/>
                    <a:pt x="919898" y="526256"/>
                    <a:pt x="917041" y="528161"/>
                  </a:cubicBezTo>
                  <a:cubicBezTo>
                    <a:pt x="914183" y="531019"/>
                    <a:pt x="909421" y="526256"/>
                    <a:pt x="913231" y="524351"/>
                  </a:cubicBezTo>
                  <a:close/>
                  <a:moveTo>
                    <a:pt x="909421" y="552926"/>
                  </a:moveTo>
                  <a:cubicBezTo>
                    <a:pt x="912278" y="550069"/>
                    <a:pt x="917993" y="553879"/>
                    <a:pt x="921803" y="551021"/>
                  </a:cubicBezTo>
                  <a:cubicBezTo>
                    <a:pt x="923708" y="551021"/>
                    <a:pt x="930376" y="551974"/>
                    <a:pt x="931328" y="552926"/>
                  </a:cubicBezTo>
                  <a:cubicBezTo>
                    <a:pt x="930376" y="554831"/>
                    <a:pt x="926566" y="553879"/>
                    <a:pt x="924661" y="554831"/>
                  </a:cubicBezTo>
                  <a:cubicBezTo>
                    <a:pt x="921803" y="555784"/>
                    <a:pt x="916088" y="555784"/>
                    <a:pt x="913231" y="554831"/>
                  </a:cubicBezTo>
                  <a:cubicBezTo>
                    <a:pt x="912278" y="554831"/>
                    <a:pt x="908468" y="553879"/>
                    <a:pt x="909421" y="552926"/>
                  </a:cubicBezTo>
                  <a:close/>
                  <a:moveTo>
                    <a:pt x="371258" y="504349"/>
                  </a:moveTo>
                  <a:cubicBezTo>
                    <a:pt x="373163" y="503396"/>
                    <a:pt x="374116" y="501491"/>
                    <a:pt x="376021" y="500539"/>
                  </a:cubicBezTo>
                  <a:cubicBezTo>
                    <a:pt x="377926" y="498634"/>
                    <a:pt x="381736" y="501491"/>
                    <a:pt x="384593" y="500539"/>
                  </a:cubicBezTo>
                  <a:cubicBezTo>
                    <a:pt x="385546" y="500539"/>
                    <a:pt x="396023" y="503396"/>
                    <a:pt x="396976" y="502444"/>
                  </a:cubicBezTo>
                  <a:cubicBezTo>
                    <a:pt x="397928" y="501491"/>
                    <a:pt x="397928" y="498634"/>
                    <a:pt x="398881" y="496729"/>
                  </a:cubicBezTo>
                  <a:cubicBezTo>
                    <a:pt x="399833" y="495776"/>
                    <a:pt x="400786" y="496729"/>
                    <a:pt x="402691" y="495776"/>
                  </a:cubicBezTo>
                  <a:cubicBezTo>
                    <a:pt x="405548" y="495776"/>
                    <a:pt x="402691" y="493871"/>
                    <a:pt x="401738" y="491966"/>
                  </a:cubicBezTo>
                  <a:cubicBezTo>
                    <a:pt x="401738" y="491014"/>
                    <a:pt x="398881" y="491966"/>
                    <a:pt x="399833" y="490061"/>
                  </a:cubicBezTo>
                  <a:cubicBezTo>
                    <a:pt x="399833" y="489109"/>
                    <a:pt x="402691" y="489109"/>
                    <a:pt x="403643" y="488156"/>
                  </a:cubicBezTo>
                  <a:cubicBezTo>
                    <a:pt x="405548" y="488156"/>
                    <a:pt x="408406" y="489109"/>
                    <a:pt x="408406" y="486251"/>
                  </a:cubicBezTo>
                  <a:cubicBezTo>
                    <a:pt x="409358" y="483394"/>
                    <a:pt x="411263" y="486251"/>
                    <a:pt x="413168" y="486251"/>
                  </a:cubicBezTo>
                  <a:cubicBezTo>
                    <a:pt x="415073" y="481489"/>
                    <a:pt x="399833" y="480536"/>
                    <a:pt x="398881" y="480536"/>
                  </a:cubicBezTo>
                  <a:cubicBezTo>
                    <a:pt x="396023" y="479584"/>
                    <a:pt x="393166" y="480536"/>
                    <a:pt x="393166" y="479584"/>
                  </a:cubicBezTo>
                  <a:cubicBezTo>
                    <a:pt x="393166" y="478631"/>
                    <a:pt x="394118" y="478631"/>
                    <a:pt x="395071" y="477679"/>
                  </a:cubicBezTo>
                  <a:cubicBezTo>
                    <a:pt x="395071" y="476726"/>
                    <a:pt x="391261" y="476726"/>
                    <a:pt x="390308" y="476726"/>
                  </a:cubicBezTo>
                  <a:cubicBezTo>
                    <a:pt x="387451" y="476726"/>
                    <a:pt x="381736" y="475774"/>
                    <a:pt x="383641" y="472916"/>
                  </a:cubicBezTo>
                  <a:cubicBezTo>
                    <a:pt x="382688" y="471011"/>
                    <a:pt x="375068" y="471964"/>
                    <a:pt x="373163" y="471964"/>
                  </a:cubicBezTo>
                  <a:cubicBezTo>
                    <a:pt x="369353" y="472916"/>
                    <a:pt x="364591" y="474821"/>
                    <a:pt x="362686" y="477679"/>
                  </a:cubicBezTo>
                  <a:cubicBezTo>
                    <a:pt x="358876" y="481489"/>
                    <a:pt x="355066" y="483394"/>
                    <a:pt x="350303" y="486251"/>
                  </a:cubicBezTo>
                  <a:cubicBezTo>
                    <a:pt x="348398" y="487204"/>
                    <a:pt x="348398" y="489109"/>
                    <a:pt x="347446" y="491014"/>
                  </a:cubicBezTo>
                  <a:cubicBezTo>
                    <a:pt x="346493" y="493871"/>
                    <a:pt x="348398" y="492919"/>
                    <a:pt x="349351" y="494824"/>
                  </a:cubicBezTo>
                  <a:cubicBezTo>
                    <a:pt x="349351" y="496729"/>
                    <a:pt x="350303" y="498634"/>
                    <a:pt x="351256" y="500539"/>
                  </a:cubicBezTo>
                  <a:cubicBezTo>
                    <a:pt x="352208" y="502444"/>
                    <a:pt x="350303" y="503396"/>
                    <a:pt x="352208" y="505301"/>
                  </a:cubicBezTo>
                  <a:cubicBezTo>
                    <a:pt x="354113" y="506254"/>
                    <a:pt x="352208" y="508159"/>
                    <a:pt x="355066" y="510064"/>
                  </a:cubicBezTo>
                  <a:cubicBezTo>
                    <a:pt x="356971" y="511016"/>
                    <a:pt x="358876" y="511969"/>
                    <a:pt x="360781" y="511016"/>
                  </a:cubicBezTo>
                  <a:cubicBezTo>
                    <a:pt x="363638" y="511016"/>
                    <a:pt x="367448" y="507206"/>
                    <a:pt x="371258" y="504349"/>
                  </a:cubicBezTo>
                  <a:close/>
                  <a:moveTo>
                    <a:pt x="612241" y="420529"/>
                  </a:moveTo>
                  <a:cubicBezTo>
                    <a:pt x="611288" y="419576"/>
                    <a:pt x="611288" y="415766"/>
                    <a:pt x="611288" y="414814"/>
                  </a:cubicBezTo>
                  <a:cubicBezTo>
                    <a:pt x="611288" y="412909"/>
                    <a:pt x="615098" y="413861"/>
                    <a:pt x="614146" y="411956"/>
                  </a:cubicBezTo>
                  <a:cubicBezTo>
                    <a:pt x="612241" y="410051"/>
                    <a:pt x="610336" y="407194"/>
                    <a:pt x="609383" y="405289"/>
                  </a:cubicBezTo>
                  <a:cubicBezTo>
                    <a:pt x="606526" y="401479"/>
                    <a:pt x="599858" y="399574"/>
                    <a:pt x="595096" y="397669"/>
                  </a:cubicBezTo>
                  <a:cubicBezTo>
                    <a:pt x="588428" y="394811"/>
                    <a:pt x="579856" y="394811"/>
                    <a:pt x="573188" y="391001"/>
                  </a:cubicBezTo>
                  <a:cubicBezTo>
                    <a:pt x="567473" y="388144"/>
                    <a:pt x="562711" y="384334"/>
                    <a:pt x="556996" y="382429"/>
                  </a:cubicBezTo>
                  <a:cubicBezTo>
                    <a:pt x="552233" y="380524"/>
                    <a:pt x="547471" y="377666"/>
                    <a:pt x="550328" y="372904"/>
                  </a:cubicBezTo>
                  <a:cubicBezTo>
                    <a:pt x="551281" y="370999"/>
                    <a:pt x="551281" y="369094"/>
                    <a:pt x="552233" y="367189"/>
                  </a:cubicBezTo>
                  <a:cubicBezTo>
                    <a:pt x="553186" y="367189"/>
                    <a:pt x="554138" y="366236"/>
                    <a:pt x="554138" y="366236"/>
                  </a:cubicBezTo>
                  <a:cubicBezTo>
                    <a:pt x="555091" y="365284"/>
                    <a:pt x="556043" y="364331"/>
                    <a:pt x="556043" y="363379"/>
                  </a:cubicBezTo>
                  <a:cubicBezTo>
                    <a:pt x="557948" y="361474"/>
                    <a:pt x="556043" y="359569"/>
                    <a:pt x="554138" y="357664"/>
                  </a:cubicBezTo>
                  <a:cubicBezTo>
                    <a:pt x="552233" y="355759"/>
                    <a:pt x="552233" y="352901"/>
                    <a:pt x="551281" y="350044"/>
                  </a:cubicBezTo>
                  <a:cubicBezTo>
                    <a:pt x="550328" y="347186"/>
                    <a:pt x="548423" y="348139"/>
                    <a:pt x="546518" y="347186"/>
                  </a:cubicBezTo>
                  <a:cubicBezTo>
                    <a:pt x="544613" y="346234"/>
                    <a:pt x="544613" y="342424"/>
                    <a:pt x="543661" y="340519"/>
                  </a:cubicBezTo>
                  <a:cubicBezTo>
                    <a:pt x="542708" y="338614"/>
                    <a:pt x="541756" y="335756"/>
                    <a:pt x="541756" y="333851"/>
                  </a:cubicBezTo>
                  <a:cubicBezTo>
                    <a:pt x="540803" y="333851"/>
                    <a:pt x="537946" y="330994"/>
                    <a:pt x="537946" y="330994"/>
                  </a:cubicBezTo>
                  <a:cubicBezTo>
                    <a:pt x="536041" y="329089"/>
                    <a:pt x="539851" y="321469"/>
                    <a:pt x="538898" y="318611"/>
                  </a:cubicBezTo>
                  <a:cubicBezTo>
                    <a:pt x="537946" y="318611"/>
                    <a:pt x="537946" y="317659"/>
                    <a:pt x="537946" y="316706"/>
                  </a:cubicBezTo>
                  <a:cubicBezTo>
                    <a:pt x="537946" y="314801"/>
                    <a:pt x="536041" y="316706"/>
                    <a:pt x="535088" y="314801"/>
                  </a:cubicBezTo>
                  <a:cubicBezTo>
                    <a:pt x="534136" y="311944"/>
                    <a:pt x="533183" y="313849"/>
                    <a:pt x="531278" y="313849"/>
                  </a:cubicBezTo>
                  <a:cubicBezTo>
                    <a:pt x="529373" y="313849"/>
                    <a:pt x="529373" y="311944"/>
                    <a:pt x="528421" y="310039"/>
                  </a:cubicBezTo>
                  <a:cubicBezTo>
                    <a:pt x="527468" y="309086"/>
                    <a:pt x="525563" y="310991"/>
                    <a:pt x="524611" y="310991"/>
                  </a:cubicBezTo>
                  <a:cubicBezTo>
                    <a:pt x="520801" y="310039"/>
                    <a:pt x="518896" y="311944"/>
                    <a:pt x="516038" y="313849"/>
                  </a:cubicBezTo>
                  <a:cubicBezTo>
                    <a:pt x="513181" y="316706"/>
                    <a:pt x="511276" y="319564"/>
                    <a:pt x="510323" y="323374"/>
                  </a:cubicBezTo>
                  <a:cubicBezTo>
                    <a:pt x="510323" y="325279"/>
                    <a:pt x="513181" y="335756"/>
                    <a:pt x="512228" y="335756"/>
                  </a:cubicBezTo>
                  <a:cubicBezTo>
                    <a:pt x="510323" y="336709"/>
                    <a:pt x="509371" y="335756"/>
                    <a:pt x="508418" y="333851"/>
                  </a:cubicBezTo>
                  <a:cubicBezTo>
                    <a:pt x="507466" y="331946"/>
                    <a:pt x="507466" y="327184"/>
                    <a:pt x="506513" y="325279"/>
                  </a:cubicBezTo>
                  <a:cubicBezTo>
                    <a:pt x="506513" y="324326"/>
                    <a:pt x="505561" y="324326"/>
                    <a:pt x="505561" y="323374"/>
                  </a:cubicBezTo>
                  <a:cubicBezTo>
                    <a:pt x="502703" y="328136"/>
                    <a:pt x="500798" y="332899"/>
                    <a:pt x="500798" y="338614"/>
                  </a:cubicBezTo>
                  <a:cubicBezTo>
                    <a:pt x="500798" y="343376"/>
                    <a:pt x="502703" y="347186"/>
                    <a:pt x="503656" y="351949"/>
                  </a:cubicBezTo>
                  <a:cubicBezTo>
                    <a:pt x="504608" y="357664"/>
                    <a:pt x="507466" y="360521"/>
                    <a:pt x="512228" y="364331"/>
                  </a:cubicBezTo>
                  <a:cubicBezTo>
                    <a:pt x="514133" y="366236"/>
                    <a:pt x="515086" y="367189"/>
                    <a:pt x="515086" y="370046"/>
                  </a:cubicBezTo>
                  <a:cubicBezTo>
                    <a:pt x="515086" y="371951"/>
                    <a:pt x="515086" y="373856"/>
                    <a:pt x="511276" y="373856"/>
                  </a:cubicBezTo>
                  <a:cubicBezTo>
                    <a:pt x="509371" y="373856"/>
                    <a:pt x="493178" y="370999"/>
                    <a:pt x="489368" y="370046"/>
                  </a:cubicBezTo>
                  <a:cubicBezTo>
                    <a:pt x="485558" y="369094"/>
                    <a:pt x="478891" y="366236"/>
                    <a:pt x="475081" y="366236"/>
                  </a:cubicBezTo>
                  <a:cubicBezTo>
                    <a:pt x="473176" y="366236"/>
                    <a:pt x="471271" y="366236"/>
                    <a:pt x="469366" y="365284"/>
                  </a:cubicBezTo>
                  <a:cubicBezTo>
                    <a:pt x="468413" y="364331"/>
                    <a:pt x="470318" y="363379"/>
                    <a:pt x="469366" y="362426"/>
                  </a:cubicBezTo>
                  <a:cubicBezTo>
                    <a:pt x="464603" y="361474"/>
                    <a:pt x="452221" y="358616"/>
                    <a:pt x="450316" y="354806"/>
                  </a:cubicBezTo>
                  <a:cubicBezTo>
                    <a:pt x="449363" y="353854"/>
                    <a:pt x="444601" y="353854"/>
                    <a:pt x="443648" y="354806"/>
                  </a:cubicBezTo>
                  <a:cubicBezTo>
                    <a:pt x="439838" y="356711"/>
                    <a:pt x="435076" y="350044"/>
                    <a:pt x="433171" y="347186"/>
                  </a:cubicBezTo>
                  <a:cubicBezTo>
                    <a:pt x="431266" y="344329"/>
                    <a:pt x="436028" y="339566"/>
                    <a:pt x="433171" y="335756"/>
                  </a:cubicBezTo>
                  <a:cubicBezTo>
                    <a:pt x="432218" y="334804"/>
                    <a:pt x="425551" y="333851"/>
                    <a:pt x="425551" y="333851"/>
                  </a:cubicBezTo>
                  <a:cubicBezTo>
                    <a:pt x="423646" y="335756"/>
                    <a:pt x="423646" y="336709"/>
                    <a:pt x="420788" y="335756"/>
                  </a:cubicBezTo>
                  <a:cubicBezTo>
                    <a:pt x="418883" y="334804"/>
                    <a:pt x="413168" y="331946"/>
                    <a:pt x="413168" y="335756"/>
                  </a:cubicBezTo>
                  <a:cubicBezTo>
                    <a:pt x="413168" y="342424"/>
                    <a:pt x="411263" y="348139"/>
                    <a:pt x="410311" y="353854"/>
                  </a:cubicBezTo>
                  <a:cubicBezTo>
                    <a:pt x="409358" y="355759"/>
                    <a:pt x="408406" y="360521"/>
                    <a:pt x="409358" y="362426"/>
                  </a:cubicBezTo>
                  <a:cubicBezTo>
                    <a:pt x="410311" y="364331"/>
                    <a:pt x="412216" y="367189"/>
                    <a:pt x="414121" y="369094"/>
                  </a:cubicBezTo>
                  <a:cubicBezTo>
                    <a:pt x="416026" y="372904"/>
                    <a:pt x="422693" y="375761"/>
                    <a:pt x="426503" y="376714"/>
                  </a:cubicBezTo>
                  <a:cubicBezTo>
                    <a:pt x="430313" y="377666"/>
                    <a:pt x="433171" y="377666"/>
                    <a:pt x="436981" y="379571"/>
                  </a:cubicBezTo>
                  <a:cubicBezTo>
                    <a:pt x="441743" y="381476"/>
                    <a:pt x="456031" y="390049"/>
                    <a:pt x="456031" y="391001"/>
                  </a:cubicBezTo>
                  <a:cubicBezTo>
                    <a:pt x="456983" y="391001"/>
                    <a:pt x="458888" y="390049"/>
                    <a:pt x="459841" y="390049"/>
                  </a:cubicBezTo>
                  <a:cubicBezTo>
                    <a:pt x="460793" y="390049"/>
                    <a:pt x="464603" y="390049"/>
                    <a:pt x="464603" y="391954"/>
                  </a:cubicBezTo>
                  <a:cubicBezTo>
                    <a:pt x="463651" y="392906"/>
                    <a:pt x="456983" y="393859"/>
                    <a:pt x="455078" y="394811"/>
                  </a:cubicBezTo>
                  <a:cubicBezTo>
                    <a:pt x="453173" y="394811"/>
                    <a:pt x="452221" y="396716"/>
                    <a:pt x="450316" y="396716"/>
                  </a:cubicBezTo>
                  <a:cubicBezTo>
                    <a:pt x="447458" y="395764"/>
                    <a:pt x="444601" y="394811"/>
                    <a:pt x="442696" y="395764"/>
                  </a:cubicBezTo>
                  <a:cubicBezTo>
                    <a:pt x="440791" y="396716"/>
                    <a:pt x="438886" y="396716"/>
                    <a:pt x="436981" y="397669"/>
                  </a:cubicBezTo>
                  <a:cubicBezTo>
                    <a:pt x="434123" y="398621"/>
                    <a:pt x="436028" y="400526"/>
                    <a:pt x="434123" y="402431"/>
                  </a:cubicBezTo>
                  <a:cubicBezTo>
                    <a:pt x="431266" y="404336"/>
                    <a:pt x="429361" y="404336"/>
                    <a:pt x="429361" y="408146"/>
                  </a:cubicBezTo>
                  <a:cubicBezTo>
                    <a:pt x="428408" y="411956"/>
                    <a:pt x="428408" y="414814"/>
                    <a:pt x="426503" y="417671"/>
                  </a:cubicBezTo>
                  <a:cubicBezTo>
                    <a:pt x="423646" y="425291"/>
                    <a:pt x="422693" y="433864"/>
                    <a:pt x="418883" y="441484"/>
                  </a:cubicBezTo>
                  <a:cubicBezTo>
                    <a:pt x="416978" y="446246"/>
                    <a:pt x="413168" y="451961"/>
                    <a:pt x="412216" y="456724"/>
                  </a:cubicBezTo>
                  <a:cubicBezTo>
                    <a:pt x="411263" y="459581"/>
                    <a:pt x="410311" y="460534"/>
                    <a:pt x="409358" y="463391"/>
                  </a:cubicBezTo>
                  <a:cubicBezTo>
                    <a:pt x="409358" y="464344"/>
                    <a:pt x="409358" y="466249"/>
                    <a:pt x="410311" y="467201"/>
                  </a:cubicBezTo>
                  <a:cubicBezTo>
                    <a:pt x="412216" y="469106"/>
                    <a:pt x="411263" y="467201"/>
                    <a:pt x="413168" y="467201"/>
                  </a:cubicBezTo>
                  <a:cubicBezTo>
                    <a:pt x="413168" y="469106"/>
                    <a:pt x="415073" y="471964"/>
                    <a:pt x="417931" y="470059"/>
                  </a:cubicBezTo>
                  <a:cubicBezTo>
                    <a:pt x="420788" y="468154"/>
                    <a:pt x="419836" y="471011"/>
                    <a:pt x="421741" y="471964"/>
                  </a:cubicBezTo>
                  <a:cubicBezTo>
                    <a:pt x="422693" y="471964"/>
                    <a:pt x="421741" y="470059"/>
                    <a:pt x="422693" y="470059"/>
                  </a:cubicBezTo>
                  <a:cubicBezTo>
                    <a:pt x="424598" y="472916"/>
                    <a:pt x="420788" y="474821"/>
                    <a:pt x="425551" y="472916"/>
                  </a:cubicBezTo>
                  <a:cubicBezTo>
                    <a:pt x="429361" y="471011"/>
                    <a:pt x="427456" y="475774"/>
                    <a:pt x="429361" y="473869"/>
                  </a:cubicBezTo>
                  <a:cubicBezTo>
                    <a:pt x="433171" y="471964"/>
                    <a:pt x="435076" y="464344"/>
                    <a:pt x="436028" y="460534"/>
                  </a:cubicBezTo>
                  <a:cubicBezTo>
                    <a:pt x="436981" y="458629"/>
                    <a:pt x="439838" y="449104"/>
                    <a:pt x="441743" y="454819"/>
                  </a:cubicBezTo>
                  <a:cubicBezTo>
                    <a:pt x="442696" y="457676"/>
                    <a:pt x="437933" y="458629"/>
                    <a:pt x="441743" y="462439"/>
                  </a:cubicBezTo>
                  <a:cubicBezTo>
                    <a:pt x="442696" y="463391"/>
                    <a:pt x="444601" y="466249"/>
                    <a:pt x="442696" y="466249"/>
                  </a:cubicBezTo>
                  <a:cubicBezTo>
                    <a:pt x="440791" y="466249"/>
                    <a:pt x="442696" y="470059"/>
                    <a:pt x="442696" y="471011"/>
                  </a:cubicBezTo>
                  <a:cubicBezTo>
                    <a:pt x="443648" y="474821"/>
                    <a:pt x="440791" y="480536"/>
                    <a:pt x="439838" y="484346"/>
                  </a:cubicBezTo>
                  <a:cubicBezTo>
                    <a:pt x="438886" y="489109"/>
                    <a:pt x="436981" y="493871"/>
                    <a:pt x="435076" y="498634"/>
                  </a:cubicBezTo>
                  <a:cubicBezTo>
                    <a:pt x="433171" y="502444"/>
                    <a:pt x="423646" y="511969"/>
                    <a:pt x="425551" y="516731"/>
                  </a:cubicBezTo>
                  <a:cubicBezTo>
                    <a:pt x="425551" y="517684"/>
                    <a:pt x="427456" y="517684"/>
                    <a:pt x="427456" y="518636"/>
                  </a:cubicBezTo>
                  <a:cubicBezTo>
                    <a:pt x="427456" y="520541"/>
                    <a:pt x="426503" y="522446"/>
                    <a:pt x="425551" y="524351"/>
                  </a:cubicBezTo>
                  <a:cubicBezTo>
                    <a:pt x="422693" y="529114"/>
                    <a:pt x="418883" y="532924"/>
                    <a:pt x="415073" y="536734"/>
                  </a:cubicBezTo>
                  <a:cubicBezTo>
                    <a:pt x="413168" y="539591"/>
                    <a:pt x="408406" y="549116"/>
                    <a:pt x="403643" y="547211"/>
                  </a:cubicBezTo>
                  <a:cubicBezTo>
                    <a:pt x="404596" y="542449"/>
                    <a:pt x="412216" y="538639"/>
                    <a:pt x="413168" y="532924"/>
                  </a:cubicBezTo>
                  <a:cubicBezTo>
                    <a:pt x="410311" y="530066"/>
                    <a:pt x="403643" y="544354"/>
                    <a:pt x="400786" y="544354"/>
                  </a:cubicBezTo>
                  <a:cubicBezTo>
                    <a:pt x="399833" y="543401"/>
                    <a:pt x="400786" y="542449"/>
                    <a:pt x="400786" y="540544"/>
                  </a:cubicBezTo>
                  <a:cubicBezTo>
                    <a:pt x="398881" y="539591"/>
                    <a:pt x="397928" y="540544"/>
                    <a:pt x="396023" y="541496"/>
                  </a:cubicBezTo>
                  <a:cubicBezTo>
                    <a:pt x="392213" y="542449"/>
                    <a:pt x="389356" y="540544"/>
                    <a:pt x="386498" y="539591"/>
                  </a:cubicBezTo>
                  <a:cubicBezTo>
                    <a:pt x="382688" y="537686"/>
                    <a:pt x="379831" y="535781"/>
                    <a:pt x="376973" y="531971"/>
                  </a:cubicBezTo>
                  <a:cubicBezTo>
                    <a:pt x="374116" y="528161"/>
                    <a:pt x="374116" y="524351"/>
                    <a:pt x="371258" y="520541"/>
                  </a:cubicBezTo>
                  <a:cubicBezTo>
                    <a:pt x="369353" y="516731"/>
                    <a:pt x="367448" y="521494"/>
                    <a:pt x="366496" y="523399"/>
                  </a:cubicBezTo>
                  <a:cubicBezTo>
                    <a:pt x="363638" y="526256"/>
                    <a:pt x="362686" y="526256"/>
                    <a:pt x="360781" y="530066"/>
                  </a:cubicBezTo>
                  <a:cubicBezTo>
                    <a:pt x="359828" y="531971"/>
                    <a:pt x="355066" y="533876"/>
                    <a:pt x="356971" y="536734"/>
                  </a:cubicBezTo>
                  <a:cubicBezTo>
                    <a:pt x="357923" y="538639"/>
                    <a:pt x="362686" y="542449"/>
                    <a:pt x="361733" y="544354"/>
                  </a:cubicBezTo>
                  <a:cubicBezTo>
                    <a:pt x="357923" y="546259"/>
                    <a:pt x="356018" y="536734"/>
                    <a:pt x="354113" y="535781"/>
                  </a:cubicBezTo>
                  <a:cubicBezTo>
                    <a:pt x="351256" y="537686"/>
                    <a:pt x="354113" y="540544"/>
                    <a:pt x="355066" y="543401"/>
                  </a:cubicBezTo>
                  <a:cubicBezTo>
                    <a:pt x="356971" y="546259"/>
                    <a:pt x="358876" y="547211"/>
                    <a:pt x="360781" y="550069"/>
                  </a:cubicBezTo>
                  <a:cubicBezTo>
                    <a:pt x="364591" y="554831"/>
                    <a:pt x="369353" y="557689"/>
                    <a:pt x="374116" y="561499"/>
                  </a:cubicBezTo>
                  <a:cubicBezTo>
                    <a:pt x="377926" y="564356"/>
                    <a:pt x="381736" y="567214"/>
                    <a:pt x="385546" y="569119"/>
                  </a:cubicBezTo>
                  <a:cubicBezTo>
                    <a:pt x="386498" y="570071"/>
                    <a:pt x="388403" y="571024"/>
                    <a:pt x="389356" y="571976"/>
                  </a:cubicBezTo>
                  <a:cubicBezTo>
                    <a:pt x="391261" y="572929"/>
                    <a:pt x="391261" y="575786"/>
                    <a:pt x="393166" y="576739"/>
                  </a:cubicBezTo>
                  <a:cubicBezTo>
                    <a:pt x="394118" y="576739"/>
                    <a:pt x="393166" y="574834"/>
                    <a:pt x="394118" y="574834"/>
                  </a:cubicBezTo>
                  <a:cubicBezTo>
                    <a:pt x="394118" y="575786"/>
                    <a:pt x="397928" y="576739"/>
                    <a:pt x="397928" y="575786"/>
                  </a:cubicBezTo>
                  <a:cubicBezTo>
                    <a:pt x="397928" y="576739"/>
                    <a:pt x="396023" y="578644"/>
                    <a:pt x="396976" y="579596"/>
                  </a:cubicBezTo>
                  <a:cubicBezTo>
                    <a:pt x="397928" y="581501"/>
                    <a:pt x="398881" y="577691"/>
                    <a:pt x="399833" y="578644"/>
                  </a:cubicBezTo>
                  <a:cubicBezTo>
                    <a:pt x="400786" y="579596"/>
                    <a:pt x="398881" y="580549"/>
                    <a:pt x="400786" y="580549"/>
                  </a:cubicBezTo>
                  <a:cubicBezTo>
                    <a:pt x="402691" y="580549"/>
                    <a:pt x="404596" y="583406"/>
                    <a:pt x="404596" y="581501"/>
                  </a:cubicBezTo>
                  <a:cubicBezTo>
                    <a:pt x="406501" y="583406"/>
                    <a:pt x="410311" y="576739"/>
                    <a:pt x="412216" y="575786"/>
                  </a:cubicBezTo>
                  <a:cubicBezTo>
                    <a:pt x="414121" y="574834"/>
                    <a:pt x="416026" y="575786"/>
                    <a:pt x="416978" y="572929"/>
                  </a:cubicBezTo>
                  <a:cubicBezTo>
                    <a:pt x="418883" y="571024"/>
                    <a:pt x="420788" y="571024"/>
                    <a:pt x="422693" y="569119"/>
                  </a:cubicBezTo>
                  <a:cubicBezTo>
                    <a:pt x="426503" y="565309"/>
                    <a:pt x="430313" y="562451"/>
                    <a:pt x="434123" y="557689"/>
                  </a:cubicBezTo>
                  <a:cubicBezTo>
                    <a:pt x="438886" y="552926"/>
                    <a:pt x="440791" y="547211"/>
                    <a:pt x="445553" y="542449"/>
                  </a:cubicBezTo>
                  <a:cubicBezTo>
                    <a:pt x="450316" y="537686"/>
                    <a:pt x="453173" y="532924"/>
                    <a:pt x="456031" y="526256"/>
                  </a:cubicBezTo>
                  <a:cubicBezTo>
                    <a:pt x="458888" y="520541"/>
                    <a:pt x="462698" y="515779"/>
                    <a:pt x="465556" y="510064"/>
                  </a:cubicBezTo>
                  <a:cubicBezTo>
                    <a:pt x="467461" y="505301"/>
                    <a:pt x="469366" y="497681"/>
                    <a:pt x="468413" y="492919"/>
                  </a:cubicBezTo>
                  <a:cubicBezTo>
                    <a:pt x="468413" y="491966"/>
                    <a:pt x="467461" y="489109"/>
                    <a:pt x="469366" y="488156"/>
                  </a:cubicBezTo>
                  <a:cubicBezTo>
                    <a:pt x="471271" y="487204"/>
                    <a:pt x="472223" y="487204"/>
                    <a:pt x="471271" y="485299"/>
                  </a:cubicBezTo>
                  <a:cubicBezTo>
                    <a:pt x="469366" y="479584"/>
                    <a:pt x="466508" y="479584"/>
                    <a:pt x="461746" y="477679"/>
                  </a:cubicBezTo>
                  <a:cubicBezTo>
                    <a:pt x="459841" y="476726"/>
                    <a:pt x="458888" y="475774"/>
                    <a:pt x="457936" y="473869"/>
                  </a:cubicBezTo>
                  <a:cubicBezTo>
                    <a:pt x="456983" y="472916"/>
                    <a:pt x="456031" y="470059"/>
                    <a:pt x="458888" y="471964"/>
                  </a:cubicBezTo>
                  <a:cubicBezTo>
                    <a:pt x="460793" y="473869"/>
                    <a:pt x="461746" y="474821"/>
                    <a:pt x="464603" y="475774"/>
                  </a:cubicBezTo>
                  <a:cubicBezTo>
                    <a:pt x="468413" y="476726"/>
                    <a:pt x="473176" y="479584"/>
                    <a:pt x="476033" y="479584"/>
                  </a:cubicBezTo>
                  <a:cubicBezTo>
                    <a:pt x="480796" y="479584"/>
                    <a:pt x="482701" y="483394"/>
                    <a:pt x="485558" y="483394"/>
                  </a:cubicBezTo>
                  <a:cubicBezTo>
                    <a:pt x="488416" y="483394"/>
                    <a:pt x="487463" y="485299"/>
                    <a:pt x="489368" y="486251"/>
                  </a:cubicBezTo>
                  <a:cubicBezTo>
                    <a:pt x="492226" y="487204"/>
                    <a:pt x="496036" y="488156"/>
                    <a:pt x="498893" y="489109"/>
                  </a:cubicBezTo>
                  <a:cubicBezTo>
                    <a:pt x="500798" y="490061"/>
                    <a:pt x="503656" y="489109"/>
                    <a:pt x="504608" y="487204"/>
                  </a:cubicBezTo>
                  <a:cubicBezTo>
                    <a:pt x="504608" y="486251"/>
                    <a:pt x="502703" y="483394"/>
                    <a:pt x="504608" y="484346"/>
                  </a:cubicBezTo>
                  <a:cubicBezTo>
                    <a:pt x="511276" y="486251"/>
                    <a:pt x="508418" y="480536"/>
                    <a:pt x="506513" y="477679"/>
                  </a:cubicBezTo>
                  <a:cubicBezTo>
                    <a:pt x="509371" y="476726"/>
                    <a:pt x="503656" y="473869"/>
                    <a:pt x="502703" y="471964"/>
                  </a:cubicBezTo>
                  <a:cubicBezTo>
                    <a:pt x="501751" y="470059"/>
                    <a:pt x="500798" y="468154"/>
                    <a:pt x="503656" y="467201"/>
                  </a:cubicBezTo>
                  <a:cubicBezTo>
                    <a:pt x="506513" y="466249"/>
                    <a:pt x="508418" y="466249"/>
                    <a:pt x="510323" y="464344"/>
                  </a:cubicBezTo>
                  <a:cubicBezTo>
                    <a:pt x="515086" y="461486"/>
                    <a:pt x="519848" y="462439"/>
                    <a:pt x="524611" y="460534"/>
                  </a:cubicBezTo>
                  <a:cubicBezTo>
                    <a:pt x="529373" y="458629"/>
                    <a:pt x="535088" y="458629"/>
                    <a:pt x="539851" y="455771"/>
                  </a:cubicBezTo>
                  <a:cubicBezTo>
                    <a:pt x="543661" y="452914"/>
                    <a:pt x="549376" y="453866"/>
                    <a:pt x="553186" y="451009"/>
                  </a:cubicBezTo>
                  <a:cubicBezTo>
                    <a:pt x="557948" y="448151"/>
                    <a:pt x="556043" y="443389"/>
                    <a:pt x="555091" y="438626"/>
                  </a:cubicBezTo>
                  <a:cubicBezTo>
                    <a:pt x="554138" y="436721"/>
                    <a:pt x="555091" y="434816"/>
                    <a:pt x="554138" y="432911"/>
                  </a:cubicBezTo>
                  <a:cubicBezTo>
                    <a:pt x="553186" y="431006"/>
                    <a:pt x="553186" y="428149"/>
                    <a:pt x="552233" y="426244"/>
                  </a:cubicBezTo>
                  <a:cubicBezTo>
                    <a:pt x="551281" y="423386"/>
                    <a:pt x="549376" y="421481"/>
                    <a:pt x="547471" y="419576"/>
                  </a:cubicBezTo>
                  <a:cubicBezTo>
                    <a:pt x="545566" y="418624"/>
                    <a:pt x="544613" y="417671"/>
                    <a:pt x="543661" y="416719"/>
                  </a:cubicBezTo>
                  <a:cubicBezTo>
                    <a:pt x="541756" y="417671"/>
                    <a:pt x="542708" y="419576"/>
                    <a:pt x="541756" y="420529"/>
                  </a:cubicBezTo>
                  <a:cubicBezTo>
                    <a:pt x="540803" y="421481"/>
                    <a:pt x="540803" y="422434"/>
                    <a:pt x="539851" y="423386"/>
                  </a:cubicBezTo>
                  <a:cubicBezTo>
                    <a:pt x="538898" y="424339"/>
                    <a:pt x="536993" y="423386"/>
                    <a:pt x="536041" y="423386"/>
                  </a:cubicBezTo>
                  <a:cubicBezTo>
                    <a:pt x="534136" y="423386"/>
                    <a:pt x="531278" y="423386"/>
                    <a:pt x="529373" y="422434"/>
                  </a:cubicBezTo>
                  <a:cubicBezTo>
                    <a:pt x="528421" y="422434"/>
                    <a:pt x="527468" y="422434"/>
                    <a:pt x="526516" y="422434"/>
                  </a:cubicBezTo>
                  <a:cubicBezTo>
                    <a:pt x="524611" y="422434"/>
                    <a:pt x="524611" y="421481"/>
                    <a:pt x="521753" y="420529"/>
                  </a:cubicBezTo>
                  <a:cubicBezTo>
                    <a:pt x="518896" y="419576"/>
                    <a:pt x="516991" y="419576"/>
                    <a:pt x="515086" y="417671"/>
                  </a:cubicBezTo>
                  <a:cubicBezTo>
                    <a:pt x="513181" y="416719"/>
                    <a:pt x="511276" y="414814"/>
                    <a:pt x="509371" y="414814"/>
                  </a:cubicBezTo>
                  <a:cubicBezTo>
                    <a:pt x="505561" y="414814"/>
                    <a:pt x="510323" y="419576"/>
                    <a:pt x="504608" y="418624"/>
                  </a:cubicBezTo>
                  <a:cubicBezTo>
                    <a:pt x="501751" y="418624"/>
                    <a:pt x="499846" y="416719"/>
                    <a:pt x="497941" y="416719"/>
                  </a:cubicBezTo>
                  <a:cubicBezTo>
                    <a:pt x="496036" y="415766"/>
                    <a:pt x="495083" y="413861"/>
                    <a:pt x="493178" y="413861"/>
                  </a:cubicBezTo>
                  <a:cubicBezTo>
                    <a:pt x="491273" y="413861"/>
                    <a:pt x="488416" y="414814"/>
                    <a:pt x="487463" y="411956"/>
                  </a:cubicBezTo>
                  <a:cubicBezTo>
                    <a:pt x="488416" y="410051"/>
                    <a:pt x="485558" y="409099"/>
                    <a:pt x="488416" y="407194"/>
                  </a:cubicBezTo>
                  <a:cubicBezTo>
                    <a:pt x="491273" y="405289"/>
                    <a:pt x="484606" y="404336"/>
                    <a:pt x="483653" y="404336"/>
                  </a:cubicBezTo>
                  <a:cubicBezTo>
                    <a:pt x="481748" y="403384"/>
                    <a:pt x="478891" y="402431"/>
                    <a:pt x="476986" y="401479"/>
                  </a:cubicBezTo>
                  <a:cubicBezTo>
                    <a:pt x="476033" y="401479"/>
                    <a:pt x="477938" y="399574"/>
                    <a:pt x="477938" y="398621"/>
                  </a:cubicBezTo>
                  <a:cubicBezTo>
                    <a:pt x="476986" y="397669"/>
                    <a:pt x="476033" y="399574"/>
                    <a:pt x="475081" y="398621"/>
                  </a:cubicBezTo>
                  <a:cubicBezTo>
                    <a:pt x="476986" y="396716"/>
                    <a:pt x="479843" y="397669"/>
                    <a:pt x="481748" y="395764"/>
                  </a:cubicBezTo>
                  <a:cubicBezTo>
                    <a:pt x="481748" y="392906"/>
                    <a:pt x="480796" y="394811"/>
                    <a:pt x="478891" y="393859"/>
                  </a:cubicBezTo>
                  <a:cubicBezTo>
                    <a:pt x="478891" y="392906"/>
                    <a:pt x="487463" y="391001"/>
                    <a:pt x="480796" y="391954"/>
                  </a:cubicBezTo>
                  <a:cubicBezTo>
                    <a:pt x="476033" y="391954"/>
                    <a:pt x="471271" y="393859"/>
                    <a:pt x="466508" y="392906"/>
                  </a:cubicBezTo>
                  <a:cubicBezTo>
                    <a:pt x="472223" y="389096"/>
                    <a:pt x="482701" y="392906"/>
                    <a:pt x="489368" y="390049"/>
                  </a:cubicBezTo>
                  <a:cubicBezTo>
                    <a:pt x="489368" y="390049"/>
                    <a:pt x="491273" y="388144"/>
                    <a:pt x="492226" y="389096"/>
                  </a:cubicBezTo>
                  <a:cubicBezTo>
                    <a:pt x="493178" y="390049"/>
                    <a:pt x="493178" y="391001"/>
                    <a:pt x="494131" y="390049"/>
                  </a:cubicBezTo>
                  <a:cubicBezTo>
                    <a:pt x="496036" y="390049"/>
                    <a:pt x="500798" y="388144"/>
                    <a:pt x="501751" y="391001"/>
                  </a:cubicBezTo>
                  <a:cubicBezTo>
                    <a:pt x="500798" y="391001"/>
                    <a:pt x="506513" y="393859"/>
                    <a:pt x="510323" y="395764"/>
                  </a:cubicBezTo>
                  <a:cubicBezTo>
                    <a:pt x="513181" y="397669"/>
                    <a:pt x="516991" y="396716"/>
                    <a:pt x="519848" y="397669"/>
                  </a:cubicBezTo>
                  <a:cubicBezTo>
                    <a:pt x="518896" y="401479"/>
                    <a:pt x="535088" y="403384"/>
                    <a:pt x="536041" y="403384"/>
                  </a:cubicBezTo>
                  <a:cubicBezTo>
                    <a:pt x="536041" y="405289"/>
                    <a:pt x="536993" y="405289"/>
                    <a:pt x="537946" y="405289"/>
                  </a:cubicBezTo>
                  <a:cubicBezTo>
                    <a:pt x="540803" y="405289"/>
                    <a:pt x="544613" y="406241"/>
                    <a:pt x="547471" y="407194"/>
                  </a:cubicBezTo>
                  <a:cubicBezTo>
                    <a:pt x="551281" y="408146"/>
                    <a:pt x="556043" y="410051"/>
                    <a:pt x="559853" y="412909"/>
                  </a:cubicBezTo>
                  <a:cubicBezTo>
                    <a:pt x="562711" y="415766"/>
                    <a:pt x="568426" y="416719"/>
                    <a:pt x="572236" y="418624"/>
                  </a:cubicBezTo>
                  <a:cubicBezTo>
                    <a:pt x="575093" y="420529"/>
                    <a:pt x="577951" y="419576"/>
                    <a:pt x="579856" y="421481"/>
                  </a:cubicBezTo>
                  <a:cubicBezTo>
                    <a:pt x="583666" y="424339"/>
                    <a:pt x="587476" y="426244"/>
                    <a:pt x="591286" y="426244"/>
                  </a:cubicBezTo>
                  <a:cubicBezTo>
                    <a:pt x="596048" y="426244"/>
                    <a:pt x="599858" y="430054"/>
                    <a:pt x="603668" y="432911"/>
                  </a:cubicBezTo>
                  <a:cubicBezTo>
                    <a:pt x="604621" y="433864"/>
                    <a:pt x="606526" y="435769"/>
                    <a:pt x="608431" y="436721"/>
                  </a:cubicBezTo>
                  <a:cubicBezTo>
                    <a:pt x="609383" y="434816"/>
                    <a:pt x="612241" y="436721"/>
                    <a:pt x="613193" y="435769"/>
                  </a:cubicBezTo>
                  <a:cubicBezTo>
                    <a:pt x="612241" y="434816"/>
                    <a:pt x="612241" y="434816"/>
                    <a:pt x="612241" y="433864"/>
                  </a:cubicBezTo>
                  <a:cubicBezTo>
                    <a:pt x="612241" y="431959"/>
                    <a:pt x="608431" y="431006"/>
                    <a:pt x="609383" y="429101"/>
                  </a:cubicBezTo>
                  <a:cubicBezTo>
                    <a:pt x="611288" y="427196"/>
                    <a:pt x="606526" y="425291"/>
                    <a:pt x="607478" y="424339"/>
                  </a:cubicBezTo>
                  <a:cubicBezTo>
                    <a:pt x="608431" y="423386"/>
                    <a:pt x="611288" y="425291"/>
                    <a:pt x="609383" y="422434"/>
                  </a:cubicBezTo>
                  <a:cubicBezTo>
                    <a:pt x="606526" y="417671"/>
                    <a:pt x="615098" y="423386"/>
                    <a:pt x="615098" y="424339"/>
                  </a:cubicBezTo>
                  <a:cubicBezTo>
                    <a:pt x="616051" y="422434"/>
                    <a:pt x="613193" y="420529"/>
                    <a:pt x="612241" y="420529"/>
                  </a:cubicBezTo>
                  <a:close/>
                  <a:moveTo>
                    <a:pt x="481748" y="469106"/>
                  </a:moveTo>
                  <a:cubicBezTo>
                    <a:pt x="478891" y="468154"/>
                    <a:pt x="474128" y="469106"/>
                    <a:pt x="472223" y="467201"/>
                  </a:cubicBezTo>
                  <a:cubicBezTo>
                    <a:pt x="474128" y="465296"/>
                    <a:pt x="491273" y="468154"/>
                    <a:pt x="491273" y="471011"/>
                  </a:cubicBezTo>
                  <a:cubicBezTo>
                    <a:pt x="488416" y="472916"/>
                    <a:pt x="484606" y="470059"/>
                    <a:pt x="481748" y="469106"/>
                  </a:cubicBezTo>
                  <a:close/>
                  <a:moveTo>
                    <a:pt x="499846" y="471011"/>
                  </a:moveTo>
                  <a:cubicBezTo>
                    <a:pt x="496036" y="469106"/>
                    <a:pt x="497941" y="466249"/>
                    <a:pt x="500798" y="469106"/>
                  </a:cubicBezTo>
                  <a:cubicBezTo>
                    <a:pt x="503656" y="470059"/>
                    <a:pt x="502703" y="471964"/>
                    <a:pt x="499846" y="471011"/>
                  </a:cubicBezTo>
                  <a:close/>
                  <a:moveTo>
                    <a:pt x="469366" y="404336"/>
                  </a:moveTo>
                  <a:cubicBezTo>
                    <a:pt x="470318" y="404336"/>
                    <a:pt x="468413" y="412909"/>
                    <a:pt x="468413" y="413861"/>
                  </a:cubicBezTo>
                  <a:cubicBezTo>
                    <a:pt x="468413" y="416719"/>
                    <a:pt x="469366" y="421481"/>
                    <a:pt x="472223" y="423386"/>
                  </a:cubicBezTo>
                  <a:cubicBezTo>
                    <a:pt x="476033" y="426244"/>
                    <a:pt x="480796" y="425291"/>
                    <a:pt x="484606" y="428149"/>
                  </a:cubicBezTo>
                  <a:cubicBezTo>
                    <a:pt x="488416" y="431006"/>
                    <a:pt x="492226" y="430054"/>
                    <a:pt x="496988" y="431959"/>
                  </a:cubicBezTo>
                  <a:cubicBezTo>
                    <a:pt x="500798" y="433864"/>
                    <a:pt x="502703" y="434816"/>
                    <a:pt x="506513" y="433864"/>
                  </a:cubicBezTo>
                  <a:cubicBezTo>
                    <a:pt x="508418" y="433864"/>
                    <a:pt x="514133" y="432911"/>
                    <a:pt x="511276" y="435769"/>
                  </a:cubicBezTo>
                  <a:cubicBezTo>
                    <a:pt x="508418" y="437674"/>
                    <a:pt x="505561" y="437674"/>
                    <a:pt x="501751" y="438626"/>
                  </a:cubicBezTo>
                  <a:cubicBezTo>
                    <a:pt x="497941" y="438626"/>
                    <a:pt x="494131" y="440531"/>
                    <a:pt x="490321" y="441484"/>
                  </a:cubicBezTo>
                  <a:cubicBezTo>
                    <a:pt x="486511" y="441484"/>
                    <a:pt x="483653" y="443389"/>
                    <a:pt x="479843" y="443389"/>
                  </a:cubicBezTo>
                  <a:cubicBezTo>
                    <a:pt x="475081" y="443389"/>
                    <a:pt x="470318" y="445294"/>
                    <a:pt x="466508" y="446246"/>
                  </a:cubicBezTo>
                  <a:cubicBezTo>
                    <a:pt x="462698" y="447199"/>
                    <a:pt x="457936" y="449104"/>
                    <a:pt x="454126" y="448151"/>
                  </a:cubicBezTo>
                  <a:cubicBezTo>
                    <a:pt x="451268" y="448151"/>
                    <a:pt x="446506" y="451009"/>
                    <a:pt x="445553" y="450056"/>
                  </a:cubicBezTo>
                  <a:cubicBezTo>
                    <a:pt x="440791" y="447199"/>
                    <a:pt x="448411" y="435769"/>
                    <a:pt x="450316" y="431959"/>
                  </a:cubicBezTo>
                  <a:cubicBezTo>
                    <a:pt x="451268" y="429101"/>
                    <a:pt x="451268" y="411956"/>
                    <a:pt x="456983" y="413861"/>
                  </a:cubicBezTo>
                  <a:cubicBezTo>
                    <a:pt x="459841" y="411956"/>
                    <a:pt x="461746" y="411004"/>
                    <a:pt x="463651" y="409099"/>
                  </a:cubicBezTo>
                  <a:cubicBezTo>
                    <a:pt x="464603" y="407194"/>
                    <a:pt x="469366" y="404336"/>
                    <a:pt x="469366" y="404336"/>
                  </a:cubicBezTo>
                  <a:close/>
                  <a:moveTo>
                    <a:pt x="518896" y="526256"/>
                  </a:moveTo>
                  <a:cubicBezTo>
                    <a:pt x="514133" y="524351"/>
                    <a:pt x="514133" y="521494"/>
                    <a:pt x="512228" y="516731"/>
                  </a:cubicBezTo>
                  <a:cubicBezTo>
                    <a:pt x="511276" y="515779"/>
                    <a:pt x="509371" y="511969"/>
                    <a:pt x="507466" y="512921"/>
                  </a:cubicBezTo>
                  <a:cubicBezTo>
                    <a:pt x="506513" y="512921"/>
                    <a:pt x="505561" y="512921"/>
                    <a:pt x="504608" y="512921"/>
                  </a:cubicBezTo>
                  <a:cubicBezTo>
                    <a:pt x="502703" y="512921"/>
                    <a:pt x="503656" y="513874"/>
                    <a:pt x="502703" y="514826"/>
                  </a:cubicBezTo>
                  <a:cubicBezTo>
                    <a:pt x="502703" y="514826"/>
                    <a:pt x="499846" y="511969"/>
                    <a:pt x="499846" y="511969"/>
                  </a:cubicBezTo>
                  <a:cubicBezTo>
                    <a:pt x="497941" y="510064"/>
                    <a:pt x="497941" y="505301"/>
                    <a:pt x="493178" y="504349"/>
                  </a:cubicBezTo>
                  <a:cubicBezTo>
                    <a:pt x="493178" y="509111"/>
                    <a:pt x="498893" y="511016"/>
                    <a:pt x="492226" y="512921"/>
                  </a:cubicBezTo>
                  <a:cubicBezTo>
                    <a:pt x="491273" y="512921"/>
                    <a:pt x="488416" y="513874"/>
                    <a:pt x="488416" y="511969"/>
                  </a:cubicBezTo>
                  <a:cubicBezTo>
                    <a:pt x="488416" y="511969"/>
                    <a:pt x="485558" y="511969"/>
                    <a:pt x="485558" y="512921"/>
                  </a:cubicBezTo>
                  <a:cubicBezTo>
                    <a:pt x="485558" y="513874"/>
                    <a:pt x="488416" y="513874"/>
                    <a:pt x="486511" y="514826"/>
                  </a:cubicBezTo>
                  <a:cubicBezTo>
                    <a:pt x="485558" y="515779"/>
                    <a:pt x="482701" y="514826"/>
                    <a:pt x="482701" y="514826"/>
                  </a:cubicBezTo>
                  <a:cubicBezTo>
                    <a:pt x="478891" y="510064"/>
                    <a:pt x="479843" y="515779"/>
                    <a:pt x="477938" y="517684"/>
                  </a:cubicBezTo>
                  <a:cubicBezTo>
                    <a:pt x="476986" y="518636"/>
                    <a:pt x="479843" y="519589"/>
                    <a:pt x="478891" y="521494"/>
                  </a:cubicBezTo>
                  <a:cubicBezTo>
                    <a:pt x="477938" y="524351"/>
                    <a:pt x="477938" y="526256"/>
                    <a:pt x="478891" y="530066"/>
                  </a:cubicBezTo>
                  <a:cubicBezTo>
                    <a:pt x="480796" y="534829"/>
                    <a:pt x="482701" y="538639"/>
                    <a:pt x="482701" y="544354"/>
                  </a:cubicBezTo>
                  <a:cubicBezTo>
                    <a:pt x="482701" y="550069"/>
                    <a:pt x="481748" y="556736"/>
                    <a:pt x="479843" y="561499"/>
                  </a:cubicBezTo>
                  <a:cubicBezTo>
                    <a:pt x="478891" y="565309"/>
                    <a:pt x="476986" y="570071"/>
                    <a:pt x="479843" y="573881"/>
                  </a:cubicBezTo>
                  <a:cubicBezTo>
                    <a:pt x="483653" y="578644"/>
                    <a:pt x="487463" y="574834"/>
                    <a:pt x="492226" y="576739"/>
                  </a:cubicBezTo>
                  <a:cubicBezTo>
                    <a:pt x="493178" y="576739"/>
                    <a:pt x="495083" y="578644"/>
                    <a:pt x="495083" y="578644"/>
                  </a:cubicBezTo>
                  <a:cubicBezTo>
                    <a:pt x="496036" y="577691"/>
                    <a:pt x="496036" y="575786"/>
                    <a:pt x="496988" y="575786"/>
                  </a:cubicBezTo>
                  <a:cubicBezTo>
                    <a:pt x="499846" y="577691"/>
                    <a:pt x="498893" y="573881"/>
                    <a:pt x="500798" y="572929"/>
                  </a:cubicBezTo>
                  <a:cubicBezTo>
                    <a:pt x="501751" y="575786"/>
                    <a:pt x="496988" y="580549"/>
                    <a:pt x="500798" y="582454"/>
                  </a:cubicBezTo>
                  <a:cubicBezTo>
                    <a:pt x="503656" y="584359"/>
                    <a:pt x="502703" y="580549"/>
                    <a:pt x="504608" y="580549"/>
                  </a:cubicBezTo>
                  <a:cubicBezTo>
                    <a:pt x="506513" y="582454"/>
                    <a:pt x="507466" y="580549"/>
                    <a:pt x="507466" y="580549"/>
                  </a:cubicBezTo>
                  <a:cubicBezTo>
                    <a:pt x="506513" y="578644"/>
                    <a:pt x="510323" y="574834"/>
                    <a:pt x="511276" y="572929"/>
                  </a:cubicBezTo>
                  <a:cubicBezTo>
                    <a:pt x="513181" y="569119"/>
                    <a:pt x="511276" y="564356"/>
                    <a:pt x="513181" y="560546"/>
                  </a:cubicBezTo>
                  <a:cubicBezTo>
                    <a:pt x="515086" y="555784"/>
                    <a:pt x="516038" y="551021"/>
                    <a:pt x="518896" y="547211"/>
                  </a:cubicBezTo>
                  <a:cubicBezTo>
                    <a:pt x="519848" y="546259"/>
                    <a:pt x="520801" y="544354"/>
                    <a:pt x="521753" y="543401"/>
                  </a:cubicBezTo>
                  <a:cubicBezTo>
                    <a:pt x="522706" y="542449"/>
                    <a:pt x="524611" y="545306"/>
                    <a:pt x="525563" y="544354"/>
                  </a:cubicBezTo>
                  <a:cubicBezTo>
                    <a:pt x="527468" y="539591"/>
                    <a:pt x="520801" y="527209"/>
                    <a:pt x="518896" y="526256"/>
                  </a:cubicBezTo>
                  <a:close/>
                  <a:moveTo>
                    <a:pt x="54076" y="156686"/>
                  </a:moveTo>
                  <a:cubicBezTo>
                    <a:pt x="56933" y="153829"/>
                    <a:pt x="58838" y="150971"/>
                    <a:pt x="61696" y="149066"/>
                  </a:cubicBezTo>
                  <a:cubicBezTo>
                    <a:pt x="63601" y="148114"/>
                    <a:pt x="69316" y="146209"/>
                    <a:pt x="69316" y="143351"/>
                  </a:cubicBezTo>
                  <a:cubicBezTo>
                    <a:pt x="72173" y="142399"/>
                    <a:pt x="80746" y="137636"/>
                    <a:pt x="82651" y="135731"/>
                  </a:cubicBezTo>
                  <a:cubicBezTo>
                    <a:pt x="89318" y="130016"/>
                    <a:pt x="95033" y="123349"/>
                    <a:pt x="99796" y="116681"/>
                  </a:cubicBezTo>
                  <a:cubicBezTo>
                    <a:pt x="106463" y="107156"/>
                    <a:pt x="103606" y="98584"/>
                    <a:pt x="102653" y="87154"/>
                  </a:cubicBezTo>
                  <a:cubicBezTo>
                    <a:pt x="101701" y="82391"/>
                    <a:pt x="101701" y="82391"/>
                    <a:pt x="97891" y="83344"/>
                  </a:cubicBezTo>
                  <a:cubicBezTo>
                    <a:pt x="95033" y="84296"/>
                    <a:pt x="94081" y="77629"/>
                    <a:pt x="91223" y="76676"/>
                  </a:cubicBezTo>
                  <a:cubicBezTo>
                    <a:pt x="88366" y="75724"/>
                    <a:pt x="86461" y="80486"/>
                    <a:pt x="89318" y="82391"/>
                  </a:cubicBezTo>
                  <a:cubicBezTo>
                    <a:pt x="88366" y="86201"/>
                    <a:pt x="86461" y="90011"/>
                    <a:pt x="82651" y="92869"/>
                  </a:cubicBezTo>
                  <a:cubicBezTo>
                    <a:pt x="81698" y="93821"/>
                    <a:pt x="80746" y="94774"/>
                    <a:pt x="79793" y="95726"/>
                  </a:cubicBezTo>
                  <a:cubicBezTo>
                    <a:pt x="78841" y="96679"/>
                    <a:pt x="80746" y="96679"/>
                    <a:pt x="79793" y="97631"/>
                  </a:cubicBezTo>
                  <a:cubicBezTo>
                    <a:pt x="78841" y="99536"/>
                    <a:pt x="76936" y="100489"/>
                    <a:pt x="75031" y="101441"/>
                  </a:cubicBezTo>
                  <a:cubicBezTo>
                    <a:pt x="74078" y="102394"/>
                    <a:pt x="58838" y="115729"/>
                    <a:pt x="55981" y="116681"/>
                  </a:cubicBezTo>
                  <a:cubicBezTo>
                    <a:pt x="52171" y="119539"/>
                    <a:pt x="8356" y="150971"/>
                    <a:pt x="9308" y="152876"/>
                  </a:cubicBezTo>
                  <a:cubicBezTo>
                    <a:pt x="10261" y="154781"/>
                    <a:pt x="8356" y="154781"/>
                    <a:pt x="7403" y="156686"/>
                  </a:cubicBezTo>
                  <a:cubicBezTo>
                    <a:pt x="6451" y="159544"/>
                    <a:pt x="8356" y="164306"/>
                    <a:pt x="9308" y="163354"/>
                  </a:cubicBezTo>
                  <a:cubicBezTo>
                    <a:pt x="11213" y="162401"/>
                    <a:pt x="14071" y="161449"/>
                    <a:pt x="15976" y="162401"/>
                  </a:cubicBezTo>
                  <a:cubicBezTo>
                    <a:pt x="17881" y="163354"/>
                    <a:pt x="13118" y="166211"/>
                    <a:pt x="16928" y="166211"/>
                  </a:cubicBezTo>
                  <a:cubicBezTo>
                    <a:pt x="19786" y="166211"/>
                    <a:pt x="15976" y="170021"/>
                    <a:pt x="18833" y="170974"/>
                  </a:cubicBezTo>
                  <a:cubicBezTo>
                    <a:pt x="19786" y="169069"/>
                    <a:pt x="20738" y="169069"/>
                    <a:pt x="21691" y="170974"/>
                  </a:cubicBezTo>
                  <a:cubicBezTo>
                    <a:pt x="22643" y="172879"/>
                    <a:pt x="24548" y="171926"/>
                    <a:pt x="25501" y="170974"/>
                  </a:cubicBezTo>
                  <a:cubicBezTo>
                    <a:pt x="27406" y="169069"/>
                    <a:pt x="29311" y="168116"/>
                    <a:pt x="32168" y="167164"/>
                  </a:cubicBezTo>
                  <a:cubicBezTo>
                    <a:pt x="34073" y="166211"/>
                    <a:pt x="36931" y="166211"/>
                    <a:pt x="35978" y="163354"/>
                  </a:cubicBezTo>
                  <a:cubicBezTo>
                    <a:pt x="37883" y="163354"/>
                    <a:pt x="38836" y="162401"/>
                    <a:pt x="36931" y="160496"/>
                  </a:cubicBezTo>
                  <a:cubicBezTo>
                    <a:pt x="37883" y="159544"/>
                    <a:pt x="39788" y="161449"/>
                    <a:pt x="40741" y="160496"/>
                  </a:cubicBezTo>
                  <a:cubicBezTo>
                    <a:pt x="42646" y="159544"/>
                    <a:pt x="43598" y="157639"/>
                    <a:pt x="45503" y="156686"/>
                  </a:cubicBezTo>
                  <a:cubicBezTo>
                    <a:pt x="46456" y="160496"/>
                    <a:pt x="52171" y="158591"/>
                    <a:pt x="54076" y="156686"/>
                  </a:cubicBezTo>
                  <a:close/>
                  <a:moveTo>
                    <a:pt x="291248" y="131921"/>
                  </a:moveTo>
                  <a:cubicBezTo>
                    <a:pt x="291248" y="131921"/>
                    <a:pt x="292201" y="130969"/>
                    <a:pt x="292201" y="130016"/>
                  </a:cubicBezTo>
                  <a:cubicBezTo>
                    <a:pt x="291248" y="129064"/>
                    <a:pt x="293153" y="127159"/>
                    <a:pt x="290296" y="126206"/>
                  </a:cubicBezTo>
                  <a:cubicBezTo>
                    <a:pt x="289343" y="126206"/>
                    <a:pt x="288391" y="128111"/>
                    <a:pt x="287438" y="128111"/>
                  </a:cubicBezTo>
                  <a:cubicBezTo>
                    <a:pt x="284581" y="127159"/>
                    <a:pt x="284581" y="125254"/>
                    <a:pt x="282676" y="124301"/>
                  </a:cubicBezTo>
                  <a:cubicBezTo>
                    <a:pt x="281723" y="123349"/>
                    <a:pt x="279818" y="122396"/>
                    <a:pt x="277913" y="122396"/>
                  </a:cubicBezTo>
                  <a:cubicBezTo>
                    <a:pt x="276008" y="121444"/>
                    <a:pt x="275056" y="120491"/>
                    <a:pt x="273151" y="119539"/>
                  </a:cubicBezTo>
                  <a:cubicBezTo>
                    <a:pt x="272198" y="119539"/>
                    <a:pt x="260768" y="117634"/>
                    <a:pt x="262673" y="114776"/>
                  </a:cubicBezTo>
                  <a:cubicBezTo>
                    <a:pt x="265531" y="114776"/>
                    <a:pt x="268388" y="113824"/>
                    <a:pt x="271246" y="114776"/>
                  </a:cubicBezTo>
                  <a:cubicBezTo>
                    <a:pt x="275056" y="115729"/>
                    <a:pt x="278866" y="114776"/>
                    <a:pt x="280771" y="111919"/>
                  </a:cubicBezTo>
                  <a:cubicBezTo>
                    <a:pt x="284581" y="107156"/>
                    <a:pt x="285533" y="98584"/>
                    <a:pt x="285533" y="92869"/>
                  </a:cubicBezTo>
                  <a:cubicBezTo>
                    <a:pt x="285533" y="87154"/>
                    <a:pt x="285533" y="75724"/>
                    <a:pt x="282676" y="70009"/>
                  </a:cubicBezTo>
                  <a:cubicBezTo>
                    <a:pt x="282676" y="68104"/>
                    <a:pt x="280771" y="59531"/>
                    <a:pt x="279818" y="58579"/>
                  </a:cubicBezTo>
                  <a:cubicBezTo>
                    <a:pt x="279818" y="58579"/>
                    <a:pt x="276008" y="56674"/>
                    <a:pt x="277913" y="60484"/>
                  </a:cubicBezTo>
                  <a:cubicBezTo>
                    <a:pt x="276961" y="60484"/>
                    <a:pt x="276008" y="59531"/>
                    <a:pt x="276008" y="58579"/>
                  </a:cubicBezTo>
                  <a:cubicBezTo>
                    <a:pt x="275056" y="54769"/>
                    <a:pt x="272198" y="59531"/>
                    <a:pt x="272198" y="60484"/>
                  </a:cubicBezTo>
                  <a:cubicBezTo>
                    <a:pt x="270293" y="66199"/>
                    <a:pt x="266483" y="68104"/>
                    <a:pt x="261721" y="70961"/>
                  </a:cubicBezTo>
                  <a:cubicBezTo>
                    <a:pt x="255053" y="74771"/>
                    <a:pt x="248386" y="79534"/>
                    <a:pt x="240766" y="82391"/>
                  </a:cubicBezTo>
                  <a:cubicBezTo>
                    <a:pt x="237908" y="83344"/>
                    <a:pt x="235051" y="84296"/>
                    <a:pt x="233146" y="81439"/>
                  </a:cubicBezTo>
                  <a:cubicBezTo>
                    <a:pt x="231241" y="79534"/>
                    <a:pt x="228383" y="79534"/>
                    <a:pt x="225526" y="77629"/>
                  </a:cubicBezTo>
                  <a:cubicBezTo>
                    <a:pt x="221716" y="74771"/>
                    <a:pt x="223621" y="67151"/>
                    <a:pt x="220763" y="64294"/>
                  </a:cubicBezTo>
                  <a:cubicBezTo>
                    <a:pt x="216953" y="58579"/>
                    <a:pt x="210286" y="59531"/>
                    <a:pt x="205523" y="62389"/>
                  </a:cubicBezTo>
                  <a:cubicBezTo>
                    <a:pt x="202666" y="64294"/>
                    <a:pt x="191236" y="68104"/>
                    <a:pt x="190283" y="69056"/>
                  </a:cubicBezTo>
                  <a:cubicBezTo>
                    <a:pt x="185521" y="71914"/>
                    <a:pt x="179806" y="74771"/>
                    <a:pt x="175996" y="79534"/>
                  </a:cubicBezTo>
                  <a:cubicBezTo>
                    <a:pt x="175043" y="81439"/>
                    <a:pt x="173138" y="85249"/>
                    <a:pt x="174091" y="87154"/>
                  </a:cubicBezTo>
                  <a:cubicBezTo>
                    <a:pt x="175996" y="90011"/>
                    <a:pt x="174091" y="90964"/>
                    <a:pt x="174091" y="93821"/>
                  </a:cubicBezTo>
                  <a:cubicBezTo>
                    <a:pt x="174091" y="95726"/>
                    <a:pt x="175996" y="99536"/>
                    <a:pt x="175043" y="101441"/>
                  </a:cubicBezTo>
                  <a:cubicBezTo>
                    <a:pt x="174091" y="104299"/>
                    <a:pt x="168376" y="103346"/>
                    <a:pt x="166471" y="103346"/>
                  </a:cubicBezTo>
                  <a:cubicBezTo>
                    <a:pt x="159803" y="102394"/>
                    <a:pt x="154088" y="93821"/>
                    <a:pt x="150278" y="89059"/>
                  </a:cubicBezTo>
                  <a:cubicBezTo>
                    <a:pt x="147421" y="86201"/>
                    <a:pt x="144563" y="82391"/>
                    <a:pt x="143611" y="78581"/>
                  </a:cubicBezTo>
                  <a:cubicBezTo>
                    <a:pt x="142658" y="76676"/>
                    <a:pt x="142658" y="74771"/>
                    <a:pt x="141706" y="72866"/>
                  </a:cubicBezTo>
                  <a:cubicBezTo>
                    <a:pt x="140753" y="70961"/>
                    <a:pt x="137896" y="70961"/>
                    <a:pt x="135991" y="69056"/>
                  </a:cubicBezTo>
                  <a:cubicBezTo>
                    <a:pt x="134086" y="67151"/>
                    <a:pt x="132181" y="63341"/>
                    <a:pt x="129323" y="62389"/>
                  </a:cubicBezTo>
                  <a:cubicBezTo>
                    <a:pt x="126466" y="61436"/>
                    <a:pt x="126466" y="66199"/>
                    <a:pt x="126466" y="68104"/>
                  </a:cubicBezTo>
                  <a:cubicBezTo>
                    <a:pt x="126466" y="75724"/>
                    <a:pt x="121703" y="81439"/>
                    <a:pt x="121703" y="89059"/>
                  </a:cubicBezTo>
                  <a:cubicBezTo>
                    <a:pt x="121703" y="93821"/>
                    <a:pt x="119798" y="104299"/>
                    <a:pt x="123608" y="108109"/>
                  </a:cubicBezTo>
                  <a:cubicBezTo>
                    <a:pt x="125513" y="110966"/>
                    <a:pt x="128371" y="115729"/>
                    <a:pt x="125513" y="117634"/>
                  </a:cubicBezTo>
                  <a:cubicBezTo>
                    <a:pt x="124561" y="118586"/>
                    <a:pt x="123608" y="120491"/>
                    <a:pt x="122656" y="122396"/>
                  </a:cubicBezTo>
                  <a:cubicBezTo>
                    <a:pt x="121703" y="124301"/>
                    <a:pt x="119798" y="123349"/>
                    <a:pt x="117893" y="125254"/>
                  </a:cubicBezTo>
                  <a:cubicBezTo>
                    <a:pt x="116941" y="126206"/>
                    <a:pt x="114083" y="128111"/>
                    <a:pt x="114083" y="129064"/>
                  </a:cubicBezTo>
                  <a:cubicBezTo>
                    <a:pt x="114083" y="130016"/>
                    <a:pt x="115988" y="129064"/>
                    <a:pt x="115036" y="130969"/>
                  </a:cubicBezTo>
                  <a:cubicBezTo>
                    <a:pt x="114083" y="132874"/>
                    <a:pt x="115036" y="134779"/>
                    <a:pt x="113131" y="135731"/>
                  </a:cubicBezTo>
                  <a:cubicBezTo>
                    <a:pt x="110273" y="138589"/>
                    <a:pt x="112178" y="130016"/>
                    <a:pt x="112178" y="129064"/>
                  </a:cubicBezTo>
                  <a:cubicBezTo>
                    <a:pt x="114083" y="119539"/>
                    <a:pt x="104558" y="127159"/>
                    <a:pt x="102653" y="130016"/>
                  </a:cubicBezTo>
                  <a:cubicBezTo>
                    <a:pt x="99796" y="133826"/>
                    <a:pt x="96938" y="138589"/>
                    <a:pt x="96938" y="144304"/>
                  </a:cubicBezTo>
                  <a:cubicBezTo>
                    <a:pt x="97891" y="150019"/>
                    <a:pt x="106463" y="153829"/>
                    <a:pt x="110273" y="157639"/>
                  </a:cubicBezTo>
                  <a:cubicBezTo>
                    <a:pt x="111226" y="158591"/>
                    <a:pt x="114083" y="159544"/>
                    <a:pt x="112178" y="161449"/>
                  </a:cubicBezTo>
                  <a:cubicBezTo>
                    <a:pt x="111226" y="162401"/>
                    <a:pt x="110273" y="163354"/>
                    <a:pt x="109321" y="163354"/>
                  </a:cubicBezTo>
                  <a:cubicBezTo>
                    <a:pt x="106463" y="163354"/>
                    <a:pt x="101701" y="162401"/>
                    <a:pt x="99796" y="160496"/>
                  </a:cubicBezTo>
                  <a:cubicBezTo>
                    <a:pt x="101701" y="160496"/>
                    <a:pt x="108368" y="163354"/>
                    <a:pt x="109321" y="161449"/>
                  </a:cubicBezTo>
                  <a:cubicBezTo>
                    <a:pt x="108368" y="160496"/>
                    <a:pt x="108368" y="158591"/>
                    <a:pt x="107416" y="158591"/>
                  </a:cubicBezTo>
                  <a:cubicBezTo>
                    <a:pt x="103606" y="157639"/>
                    <a:pt x="98843" y="156686"/>
                    <a:pt x="95033" y="156686"/>
                  </a:cubicBezTo>
                  <a:cubicBezTo>
                    <a:pt x="92176" y="156686"/>
                    <a:pt x="88366" y="156686"/>
                    <a:pt x="85508" y="155734"/>
                  </a:cubicBezTo>
                  <a:cubicBezTo>
                    <a:pt x="83603" y="154781"/>
                    <a:pt x="82651" y="153829"/>
                    <a:pt x="80746" y="152876"/>
                  </a:cubicBezTo>
                  <a:cubicBezTo>
                    <a:pt x="79793" y="152876"/>
                    <a:pt x="78841" y="152876"/>
                    <a:pt x="77888" y="152876"/>
                  </a:cubicBezTo>
                  <a:cubicBezTo>
                    <a:pt x="76936" y="150971"/>
                    <a:pt x="75983" y="149066"/>
                    <a:pt x="74078" y="151924"/>
                  </a:cubicBezTo>
                  <a:cubicBezTo>
                    <a:pt x="72173" y="155734"/>
                    <a:pt x="70268" y="154781"/>
                    <a:pt x="67411" y="156686"/>
                  </a:cubicBezTo>
                  <a:cubicBezTo>
                    <a:pt x="62648" y="159544"/>
                    <a:pt x="57886" y="164306"/>
                    <a:pt x="61696" y="170021"/>
                  </a:cubicBezTo>
                  <a:cubicBezTo>
                    <a:pt x="63601" y="172879"/>
                    <a:pt x="67411" y="173831"/>
                    <a:pt x="68363" y="176689"/>
                  </a:cubicBezTo>
                  <a:cubicBezTo>
                    <a:pt x="69316" y="178594"/>
                    <a:pt x="70268" y="179546"/>
                    <a:pt x="71221" y="181451"/>
                  </a:cubicBezTo>
                  <a:cubicBezTo>
                    <a:pt x="71221" y="182404"/>
                    <a:pt x="71221" y="183356"/>
                    <a:pt x="71221" y="184309"/>
                  </a:cubicBezTo>
                  <a:cubicBezTo>
                    <a:pt x="73126" y="190024"/>
                    <a:pt x="64553" y="191929"/>
                    <a:pt x="60743" y="193834"/>
                  </a:cubicBezTo>
                  <a:cubicBezTo>
                    <a:pt x="55981" y="195739"/>
                    <a:pt x="49313" y="196691"/>
                    <a:pt x="46456" y="199549"/>
                  </a:cubicBezTo>
                  <a:cubicBezTo>
                    <a:pt x="44551" y="201454"/>
                    <a:pt x="42646" y="205264"/>
                    <a:pt x="41693" y="208121"/>
                  </a:cubicBezTo>
                  <a:cubicBezTo>
                    <a:pt x="41693" y="209074"/>
                    <a:pt x="40741" y="210026"/>
                    <a:pt x="40741" y="211931"/>
                  </a:cubicBezTo>
                  <a:cubicBezTo>
                    <a:pt x="41693" y="212884"/>
                    <a:pt x="42646" y="210979"/>
                    <a:pt x="42646" y="211931"/>
                  </a:cubicBezTo>
                  <a:cubicBezTo>
                    <a:pt x="42646" y="214789"/>
                    <a:pt x="38836" y="216694"/>
                    <a:pt x="39788" y="219551"/>
                  </a:cubicBezTo>
                  <a:cubicBezTo>
                    <a:pt x="39788" y="220504"/>
                    <a:pt x="41693" y="220504"/>
                    <a:pt x="42646" y="221456"/>
                  </a:cubicBezTo>
                  <a:cubicBezTo>
                    <a:pt x="44551" y="223361"/>
                    <a:pt x="42646" y="224314"/>
                    <a:pt x="43598" y="226219"/>
                  </a:cubicBezTo>
                  <a:cubicBezTo>
                    <a:pt x="45503" y="225266"/>
                    <a:pt x="47408" y="222409"/>
                    <a:pt x="48361" y="226219"/>
                  </a:cubicBezTo>
                  <a:cubicBezTo>
                    <a:pt x="48361" y="227171"/>
                    <a:pt x="45503" y="230981"/>
                    <a:pt x="45503" y="230981"/>
                  </a:cubicBezTo>
                  <a:cubicBezTo>
                    <a:pt x="50266" y="235744"/>
                    <a:pt x="55981" y="234791"/>
                    <a:pt x="59791" y="231934"/>
                  </a:cubicBezTo>
                  <a:cubicBezTo>
                    <a:pt x="61696" y="230981"/>
                    <a:pt x="64553" y="230981"/>
                    <a:pt x="67411" y="230029"/>
                  </a:cubicBezTo>
                  <a:cubicBezTo>
                    <a:pt x="71221" y="228124"/>
                    <a:pt x="74078" y="225266"/>
                    <a:pt x="76936" y="222409"/>
                  </a:cubicBezTo>
                  <a:cubicBezTo>
                    <a:pt x="80746" y="217646"/>
                    <a:pt x="88366" y="211931"/>
                    <a:pt x="95033" y="211931"/>
                  </a:cubicBezTo>
                  <a:cubicBezTo>
                    <a:pt x="99796" y="211931"/>
                    <a:pt x="104558" y="210026"/>
                    <a:pt x="110273" y="212884"/>
                  </a:cubicBezTo>
                  <a:cubicBezTo>
                    <a:pt x="115988" y="215741"/>
                    <a:pt x="120751" y="218599"/>
                    <a:pt x="126466" y="222409"/>
                  </a:cubicBezTo>
                  <a:cubicBezTo>
                    <a:pt x="127418" y="223361"/>
                    <a:pt x="135991" y="230029"/>
                    <a:pt x="135991" y="229076"/>
                  </a:cubicBezTo>
                  <a:cubicBezTo>
                    <a:pt x="135991" y="228124"/>
                    <a:pt x="137896" y="228124"/>
                    <a:pt x="138848" y="228124"/>
                  </a:cubicBezTo>
                  <a:cubicBezTo>
                    <a:pt x="142658" y="227171"/>
                    <a:pt x="139801" y="227171"/>
                    <a:pt x="139801" y="225266"/>
                  </a:cubicBezTo>
                  <a:cubicBezTo>
                    <a:pt x="140753" y="223361"/>
                    <a:pt x="141706" y="226219"/>
                    <a:pt x="142658" y="226219"/>
                  </a:cubicBezTo>
                  <a:cubicBezTo>
                    <a:pt x="144563" y="224314"/>
                    <a:pt x="142658" y="225266"/>
                    <a:pt x="141706" y="223361"/>
                  </a:cubicBezTo>
                  <a:cubicBezTo>
                    <a:pt x="143611" y="221456"/>
                    <a:pt x="146468" y="226219"/>
                    <a:pt x="147421" y="224314"/>
                  </a:cubicBezTo>
                  <a:cubicBezTo>
                    <a:pt x="148373" y="223361"/>
                    <a:pt x="147421" y="222409"/>
                    <a:pt x="148373" y="220504"/>
                  </a:cubicBezTo>
                  <a:cubicBezTo>
                    <a:pt x="149326" y="219551"/>
                    <a:pt x="150278" y="218599"/>
                    <a:pt x="150278" y="216694"/>
                  </a:cubicBezTo>
                  <a:cubicBezTo>
                    <a:pt x="148373" y="214789"/>
                    <a:pt x="149326" y="210979"/>
                    <a:pt x="148373" y="209074"/>
                  </a:cubicBezTo>
                  <a:cubicBezTo>
                    <a:pt x="147421" y="206216"/>
                    <a:pt x="143611" y="204311"/>
                    <a:pt x="142658" y="201454"/>
                  </a:cubicBezTo>
                  <a:cubicBezTo>
                    <a:pt x="139801" y="200501"/>
                    <a:pt x="138848" y="197644"/>
                    <a:pt x="135991" y="195739"/>
                  </a:cubicBezTo>
                  <a:cubicBezTo>
                    <a:pt x="134086" y="194786"/>
                    <a:pt x="128371" y="192881"/>
                    <a:pt x="127418" y="190024"/>
                  </a:cubicBezTo>
                  <a:cubicBezTo>
                    <a:pt x="126466" y="187166"/>
                    <a:pt x="129323" y="185261"/>
                    <a:pt x="131228" y="183356"/>
                  </a:cubicBezTo>
                  <a:cubicBezTo>
                    <a:pt x="132181" y="182404"/>
                    <a:pt x="132181" y="175736"/>
                    <a:pt x="133133" y="176689"/>
                  </a:cubicBezTo>
                  <a:cubicBezTo>
                    <a:pt x="136943" y="178594"/>
                    <a:pt x="144563" y="184309"/>
                    <a:pt x="147421" y="188119"/>
                  </a:cubicBezTo>
                  <a:cubicBezTo>
                    <a:pt x="152183" y="192881"/>
                    <a:pt x="157898" y="197644"/>
                    <a:pt x="163613" y="202406"/>
                  </a:cubicBezTo>
                  <a:cubicBezTo>
                    <a:pt x="170281" y="208121"/>
                    <a:pt x="173138" y="205264"/>
                    <a:pt x="175043" y="198596"/>
                  </a:cubicBezTo>
                  <a:cubicBezTo>
                    <a:pt x="175996" y="196691"/>
                    <a:pt x="176948" y="193834"/>
                    <a:pt x="176948" y="190976"/>
                  </a:cubicBezTo>
                  <a:cubicBezTo>
                    <a:pt x="176948" y="189071"/>
                    <a:pt x="175996" y="188119"/>
                    <a:pt x="175996" y="186214"/>
                  </a:cubicBezTo>
                  <a:cubicBezTo>
                    <a:pt x="175996" y="185261"/>
                    <a:pt x="176948" y="183356"/>
                    <a:pt x="176948" y="183356"/>
                  </a:cubicBezTo>
                  <a:cubicBezTo>
                    <a:pt x="176948" y="182404"/>
                    <a:pt x="173138" y="185261"/>
                    <a:pt x="172186" y="184309"/>
                  </a:cubicBezTo>
                  <a:cubicBezTo>
                    <a:pt x="172186" y="183356"/>
                    <a:pt x="173138" y="178594"/>
                    <a:pt x="174091" y="177641"/>
                  </a:cubicBezTo>
                  <a:cubicBezTo>
                    <a:pt x="175996" y="176689"/>
                    <a:pt x="181711" y="178594"/>
                    <a:pt x="183616" y="178594"/>
                  </a:cubicBezTo>
                  <a:cubicBezTo>
                    <a:pt x="186473" y="179546"/>
                    <a:pt x="190283" y="178594"/>
                    <a:pt x="193141" y="179546"/>
                  </a:cubicBezTo>
                  <a:cubicBezTo>
                    <a:pt x="196951" y="180499"/>
                    <a:pt x="199808" y="177641"/>
                    <a:pt x="202666" y="179546"/>
                  </a:cubicBezTo>
                  <a:cubicBezTo>
                    <a:pt x="204571" y="180499"/>
                    <a:pt x="206476" y="182404"/>
                    <a:pt x="208381" y="184309"/>
                  </a:cubicBezTo>
                  <a:cubicBezTo>
                    <a:pt x="210286" y="187166"/>
                    <a:pt x="213143" y="188119"/>
                    <a:pt x="216001" y="190024"/>
                  </a:cubicBezTo>
                  <a:cubicBezTo>
                    <a:pt x="219811" y="193834"/>
                    <a:pt x="226478" y="199549"/>
                    <a:pt x="229336" y="204311"/>
                  </a:cubicBezTo>
                  <a:cubicBezTo>
                    <a:pt x="232193" y="210026"/>
                    <a:pt x="225526" y="217646"/>
                    <a:pt x="222668" y="221456"/>
                  </a:cubicBezTo>
                  <a:cubicBezTo>
                    <a:pt x="217906" y="227171"/>
                    <a:pt x="213143" y="230029"/>
                    <a:pt x="206476" y="234791"/>
                  </a:cubicBezTo>
                  <a:cubicBezTo>
                    <a:pt x="200761" y="238601"/>
                    <a:pt x="196951" y="242411"/>
                    <a:pt x="191236" y="244316"/>
                  </a:cubicBezTo>
                  <a:cubicBezTo>
                    <a:pt x="184568" y="247174"/>
                    <a:pt x="177901" y="250984"/>
                    <a:pt x="171233" y="255746"/>
                  </a:cubicBezTo>
                  <a:cubicBezTo>
                    <a:pt x="164566" y="260509"/>
                    <a:pt x="158851" y="267176"/>
                    <a:pt x="151231" y="271939"/>
                  </a:cubicBezTo>
                  <a:cubicBezTo>
                    <a:pt x="143611" y="276701"/>
                    <a:pt x="135038" y="279559"/>
                    <a:pt x="126466" y="283369"/>
                  </a:cubicBezTo>
                  <a:cubicBezTo>
                    <a:pt x="118846" y="287179"/>
                    <a:pt x="113131" y="292894"/>
                    <a:pt x="106463" y="296704"/>
                  </a:cubicBezTo>
                  <a:cubicBezTo>
                    <a:pt x="103606" y="297656"/>
                    <a:pt x="100748" y="299561"/>
                    <a:pt x="97891" y="300514"/>
                  </a:cubicBezTo>
                  <a:cubicBezTo>
                    <a:pt x="95033" y="301466"/>
                    <a:pt x="92176" y="296704"/>
                    <a:pt x="90271" y="294799"/>
                  </a:cubicBezTo>
                  <a:cubicBezTo>
                    <a:pt x="84556" y="288131"/>
                    <a:pt x="81698" y="280511"/>
                    <a:pt x="77888" y="272891"/>
                  </a:cubicBezTo>
                  <a:cubicBezTo>
                    <a:pt x="74078" y="266224"/>
                    <a:pt x="70268" y="255746"/>
                    <a:pt x="69316" y="248126"/>
                  </a:cubicBezTo>
                  <a:cubicBezTo>
                    <a:pt x="69316" y="247174"/>
                    <a:pt x="69316" y="246221"/>
                    <a:pt x="69316" y="244316"/>
                  </a:cubicBezTo>
                  <a:cubicBezTo>
                    <a:pt x="68363" y="241459"/>
                    <a:pt x="67411" y="243364"/>
                    <a:pt x="66458" y="241459"/>
                  </a:cubicBezTo>
                  <a:cubicBezTo>
                    <a:pt x="63601" y="239554"/>
                    <a:pt x="62648" y="243364"/>
                    <a:pt x="61696" y="244316"/>
                  </a:cubicBezTo>
                  <a:cubicBezTo>
                    <a:pt x="59791" y="248126"/>
                    <a:pt x="58838" y="244316"/>
                    <a:pt x="55981" y="245269"/>
                  </a:cubicBezTo>
                  <a:cubicBezTo>
                    <a:pt x="53123" y="246221"/>
                    <a:pt x="56933" y="248126"/>
                    <a:pt x="55028" y="249079"/>
                  </a:cubicBezTo>
                  <a:cubicBezTo>
                    <a:pt x="54076" y="247174"/>
                    <a:pt x="48361" y="246221"/>
                    <a:pt x="48361" y="250031"/>
                  </a:cubicBezTo>
                  <a:cubicBezTo>
                    <a:pt x="48361" y="250984"/>
                    <a:pt x="51218" y="261461"/>
                    <a:pt x="53123" y="258604"/>
                  </a:cubicBezTo>
                  <a:cubicBezTo>
                    <a:pt x="53123" y="257651"/>
                    <a:pt x="51218" y="253841"/>
                    <a:pt x="52171" y="252889"/>
                  </a:cubicBezTo>
                  <a:cubicBezTo>
                    <a:pt x="53123" y="253841"/>
                    <a:pt x="54076" y="257651"/>
                    <a:pt x="54076" y="259556"/>
                  </a:cubicBezTo>
                  <a:cubicBezTo>
                    <a:pt x="55028" y="262414"/>
                    <a:pt x="56933" y="264319"/>
                    <a:pt x="56933" y="267176"/>
                  </a:cubicBezTo>
                  <a:cubicBezTo>
                    <a:pt x="56933" y="270034"/>
                    <a:pt x="56933" y="271939"/>
                    <a:pt x="56933" y="274796"/>
                  </a:cubicBezTo>
                  <a:cubicBezTo>
                    <a:pt x="57886" y="277654"/>
                    <a:pt x="58838" y="279559"/>
                    <a:pt x="59791" y="282416"/>
                  </a:cubicBezTo>
                  <a:cubicBezTo>
                    <a:pt x="60743" y="284321"/>
                    <a:pt x="61696" y="285274"/>
                    <a:pt x="62648" y="286226"/>
                  </a:cubicBezTo>
                  <a:cubicBezTo>
                    <a:pt x="64553" y="287179"/>
                    <a:pt x="64553" y="290036"/>
                    <a:pt x="64553" y="291941"/>
                  </a:cubicBezTo>
                  <a:cubicBezTo>
                    <a:pt x="63601" y="295751"/>
                    <a:pt x="71221" y="307181"/>
                    <a:pt x="72173" y="309086"/>
                  </a:cubicBezTo>
                  <a:cubicBezTo>
                    <a:pt x="78841" y="319564"/>
                    <a:pt x="85508" y="324326"/>
                    <a:pt x="90271" y="326231"/>
                  </a:cubicBezTo>
                  <a:cubicBezTo>
                    <a:pt x="93128" y="328136"/>
                    <a:pt x="95986" y="330994"/>
                    <a:pt x="99796" y="330041"/>
                  </a:cubicBezTo>
                  <a:cubicBezTo>
                    <a:pt x="102653" y="329089"/>
                    <a:pt x="104558" y="327184"/>
                    <a:pt x="106463" y="325279"/>
                  </a:cubicBezTo>
                  <a:cubicBezTo>
                    <a:pt x="107416" y="324326"/>
                    <a:pt x="107416" y="324326"/>
                    <a:pt x="108368" y="324326"/>
                  </a:cubicBezTo>
                  <a:cubicBezTo>
                    <a:pt x="109321" y="325279"/>
                    <a:pt x="115988" y="319564"/>
                    <a:pt x="118846" y="315754"/>
                  </a:cubicBezTo>
                  <a:cubicBezTo>
                    <a:pt x="119798" y="313849"/>
                    <a:pt x="118846" y="311944"/>
                    <a:pt x="119798" y="311944"/>
                  </a:cubicBezTo>
                  <a:cubicBezTo>
                    <a:pt x="121703" y="311944"/>
                    <a:pt x="123608" y="309086"/>
                    <a:pt x="125513" y="309086"/>
                  </a:cubicBezTo>
                  <a:cubicBezTo>
                    <a:pt x="126466" y="310991"/>
                    <a:pt x="123608" y="310991"/>
                    <a:pt x="123608" y="311944"/>
                  </a:cubicBezTo>
                  <a:cubicBezTo>
                    <a:pt x="126466" y="313849"/>
                    <a:pt x="132181" y="310039"/>
                    <a:pt x="134086" y="308134"/>
                  </a:cubicBezTo>
                  <a:cubicBezTo>
                    <a:pt x="135038" y="307181"/>
                    <a:pt x="136943" y="305276"/>
                    <a:pt x="138848" y="304324"/>
                  </a:cubicBezTo>
                  <a:cubicBezTo>
                    <a:pt x="140753" y="303371"/>
                    <a:pt x="142658" y="303371"/>
                    <a:pt x="145516" y="302419"/>
                  </a:cubicBezTo>
                  <a:cubicBezTo>
                    <a:pt x="151231" y="299561"/>
                    <a:pt x="157898" y="297656"/>
                    <a:pt x="162661" y="293846"/>
                  </a:cubicBezTo>
                  <a:cubicBezTo>
                    <a:pt x="167423" y="289084"/>
                    <a:pt x="172186" y="283369"/>
                    <a:pt x="177901" y="279559"/>
                  </a:cubicBezTo>
                  <a:cubicBezTo>
                    <a:pt x="180758" y="277654"/>
                    <a:pt x="184568" y="276701"/>
                    <a:pt x="187426" y="274796"/>
                  </a:cubicBezTo>
                  <a:cubicBezTo>
                    <a:pt x="189331" y="273844"/>
                    <a:pt x="191236" y="273844"/>
                    <a:pt x="193141" y="271939"/>
                  </a:cubicBezTo>
                  <a:cubicBezTo>
                    <a:pt x="196951" y="267176"/>
                    <a:pt x="202666" y="267176"/>
                    <a:pt x="207428" y="263366"/>
                  </a:cubicBezTo>
                  <a:cubicBezTo>
                    <a:pt x="210286" y="261461"/>
                    <a:pt x="213143" y="259556"/>
                    <a:pt x="216001" y="257651"/>
                  </a:cubicBezTo>
                  <a:cubicBezTo>
                    <a:pt x="218858" y="254794"/>
                    <a:pt x="223621" y="253841"/>
                    <a:pt x="227431" y="251936"/>
                  </a:cubicBezTo>
                  <a:cubicBezTo>
                    <a:pt x="234098" y="248126"/>
                    <a:pt x="240766" y="244316"/>
                    <a:pt x="247433" y="239554"/>
                  </a:cubicBezTo>
                  <a:cubicBezTo>
                    <a:pt x="249338" y="233839"/>
                    <a:pt x="256006" y="223361"/>
                    <a:pt x="251243" y="218599"/>
                  </a:cubicBezTo>
                  <a:cubicBezTo>
                    <a:pt x="250291" y="219551"/>
                    <a:pt x="250291" y="220504"/>
                    <a:pt x="249338" y="221456"/>
                  </a:cubicBezTo>
                  <a:cubicBezTo>
                    <a:pt x="245528" y="219551"/>
                    <a:pt x="249338" y="213836"/>
                    <a:pt x="250291" y="210979"/>
                  </a:cubicBezTo>
                  <a:cubicBezTo>
                    <a:pt x="251243" y="209074"/>
                    <a:pt x="251243" y="207169"/>
                    <a:pt x="251243" y="206216"/>
                  </a:cubicBezTo>
                  <a:cubicBezTo>
                    <a:pt x="251243" y="204311"/>
                    <a:pt x="250291" y="202406"/>
                    <a:pt x="251243" y="200501"/>
                  </a:cubicBezTo>
                  <a:cubicBezTo>
                    <a:pt x="252196" y="196691"/>
                    <a:pt x="253148" y="191929"/>
                    <a:pt x="252196" y="187166"/>
                  </a:cubicBezTo>
                  <a:cubicBezTo>
                    <a:pt x="252196" y="185261"/>
                    <a:pt x="252196" y="183356"/>
                    <a:pt x="249338" y="182404"/>
                  </a:cubicBezTo>
                  <a:cubicBezTo>
                    <a:pt x="248386" y="181451"/>
                    <a:pt x="247433" y="181451"/>
                    <a:pt x="246481" y="182404"/>
                  </a:cubicBezTo>
                  <a:cubicBezTo>
                    <a:pt x="244576" y="180499"/>
                    <a:pt x="242671" y="179546"/>
                    <a:pt x="241718" y="177641"/>
                  </a:cubicBezTo>
                  <a:cubicBezTo>
                    <a:pt x="238861" y="174784"/>
                    <a:pt x="236956" y="169069"/>
                    <a:pt x="232193" y="167164"/>
                  </a:cubicBezTo>
                  <a:cubicBezTo>
                    <a:pt x="230288" y="166211"/>
                    <a:pt x="229336" y="167164"/>
                    <a:pt x="227431" y="166211"/>
                  </a:cubicBezTo>
                  <a:cubicBezTo>
                    <a:pt x="225526" y="165259"/>
                    <a:pt x="223621" y="163354"/>
                    <a:pt x="222668" y="161449"/>
                  </a:cubicBezTo>
                  <a:cubicBezTo>
                    <a:pt x="217906" y="155734"/>
                    <a:pt x="212191" y="150971"/>
                    <a:pt x="208381" y="145256"/>
                  </a:cubicBezTo>
                  <a:cubicBezTo>
                    <a:pt x="206476" y="143351"/>
                    <a:pt x="205523" y="141446"/>
                    <a:pt x="203618" y="139541"/>
                  </a:cubicBezTo>
                  <a:cubicBezTo>
                    <a:pt x="202666" y="138589"/>
                    <a:pt x="198856" y="136684"/>
                    <a:pt x="198856" y="134779"/>
                  </a:cubicBezTo>
                  <a:cubicBezTo>
                    <a:pt x="205523" y="132874"/>
                    <a:pt x="211238" y="136684"/>
                    <a:pt x="217906" y="138589"/>
                  </a:cubicBezTo>
                  <a:cubicBezTo>
                    <a:pt x="222668" y="139541"/>
                    <a:pt x="225526" y="138589"/>
                    <a:pt x="230288" y="141446"/>
                  </a:cubicBezTo>
                  <a:cubicBezTo>
                    <a:pt x="235051" y="144304"/>
                    <a:pt x="239813" y="147161"/>
                    <a:pt x="244576" y="150019"/>
                  </a:cubicBezTo>
                  <a:cubicBezTo>
                    <a:pt x="249338" y="152876"/>
                    <a:pt x="251243" y="156686"/>
                    <a:pt x="256006" y="158591"/>
                  </a:cubicBezTo>
                  <a:cubicBezTo>
                    <a:pt x="259816" y="159544"/>
                    <a:pt x="263626" y="163354"/>
                    <a:pt x="267436" y="163354"/>
                  </a:cubicBezTo>
                  <a:cubicBezTo>
                    <a:pt x="268388" y="163354"/>
                    <a:pt x="268388" y="160496"/>
                    <a:pt x="269341" y="160496"/>
                  </a:cubicBezTo>
                  <a:cubicBezTo>
                    <a:pt x="271246" y="158591"/>
                    <a:pt x="273151" y="158591"/>
                    <a:pt x="275056" y="158591"/>
                  </a:cubicBezTo>
                  <a:cubicBezTo>
                    <a:pt x="276961" y="157639"/>
                    <a:pt x="277913" y="155734"/>
                    <a:pt x="277913" y="153829"/>
                  </a:cubicBezTo>
                  <a:cubicBezTo>
                    <a:pt x="277913" y="152876"/>
                    <a:pt x="278866" y="151924"/>
                    <a:pt x="279818" y="151924"/>
                  </a:cubicBezTo>
                  <a:cubicBezTo>
                    <a:pt x="280771" y="151924"/>
                    <a:pt x="279818" y="150019"/>
                    <a:pt x="280771" y="150019"/>
                  </a:cubicBezTo>
                  <a:cubicBezTo>
                    <a:pt x="281723" y="150019"/>
                    <a:pt x="281723" y="150971"/>
                    <a:pt x="281723" y="150971"/>
                  </a:cubicBezTo>
                  <a:cubicBezTo>
                    <a:pt x="282676" y="150971"/>
                    <a:pt x="281723" y="148114"/>
                    <a:pt x="282676" y="147161"/>
                  </a:cubicBezTo>
                  <a:cubicBezTo>
                    <a:pt x="284581" y="146209"/>
                    <a:pt x="287438" y="149066"/>
                    <a:pt x="287438" y="145256"/>
                  </a:cubicBezTo>
                  <a:cubicBezTo>
                    <a:pt x="287438" y="143351"/>
                    <a:pt x="289343" y="140494"/>
                    <a:pt x="288391" y="138589"/>
                  </a:cubicBezTo>
                  <a:cubicBezTo>
                    <a:pt x="292201" y="134779"/>
                    <a:pt x="291248" y="132874"/>
                    <a:pt x="291248" y="131921"/>
                  </a:cubicBezTo>
                  <a:close/>
                  <a:moveTo>
                    <a:pt x="102653" y="167164"/>
                  </a:moveTo>
                  <a:cubicBezTo>
                    <a:pt x="101701" y="168116"/>
                    <a:pt x="96938" y="165259"/>
                    <a:pt x="95986" y="164306"/>
                  </a:cubicBezTo>
                  <a:cubicBezTo>
                    <a:pt x="98843" y="163354"/>
                    <a:pt x="110273" y="164306"/>
                    <a:pt x="102653" y="167164"/>
                  </a:cubicBezTo>
                  <a:close/>
                  <a:moveTo>
                    <a:pt x="104558" y="163354"/>
                  </a:moveTo>
                  <a:cubicBezTo>
                    <a:pt x="103606" y="163354"/>
                    <a:pt x="101701" y="163354"/>
                    <a:pt x="100748" y="162401"/>
                  </a:cubicBezTo>
                  <a:cubicBezTo>
                    <a:pt x="101701" y="161449"/>
                    <a:pt x="108368" y="160496"/>
                    <a:pt x="108368" y="163354"/>
                  </a:cubicBezTo>
                  <a:cubicBezTo>
                    <a:pt x="107416" y="163354"/>
                    <a:pt x="106463" y="164306"/>
                    <a:pt x="104558" y="163354"/>
                  </a:cubicBezTo>
                  <a:close/>
                  <a:moveTo>
                    <a:pt x="129323" y="150019"/>
                  </a:moveTo>
                  <a:cubicBezTo>
                    <a:pt x="128371" y="149066"/>
                    <a:pt x="127418" y="148114"/>
                    <a:pt x="126466" y="147161"/>
                  </a:cubicBezTo>
                  <a:cubicBezTo>
                    <a:pt x="128371" y="146209"/>
                    <a:pt x="132181" y="150019"/>
                    <a:pt x="132181" y="151924"/>
                  </a:cubicBezTo>
                  <a:cubicBezTo>
                    <a:pt x="130276" y="151924"/>
                    <a:pt x="130276" y="150971"/>
                    <a:pt x="129323" y="150019"/>
                  </a:cubicBezTo>
                  <a:close/>
                  <a:moveTo>
                    <a:pt x="153136" y="151924"/>
                  </a:moveTo>
                  <a:cubicBezTo>
                    <a:pt x="150278" y="151924"/>
                    <a:pt x="148373" y="150971"/>
                    <a:pt x="145516" y="150971"/>
                  </a:cubicBezTo>
                  <a:cubicBezTo>
                    <a:pt x="139801" y="150019"/>
                    <a:pt x="135038" y="147161"/>
                    <a:pt x="129323" y="146209"/>
                  </a:cubicBezTo>
                  <a:cubicBezTo>
                    <a:pt x="130276" y="150019"/>
                    <a:pt x="126466" y="146209"/>
                    <a:pt x="125513" y="145256"/>
                  </a:cubicBezTo>
                  <a:cubicBezTo>
                    <a:pt x="126466" y="146209"/>
                    <a:pt x="125513" y="142399"/>
                    <a:pt x="125513" y="142399"/>
                  </a:cubicBezTo>
                  <a:cubicBezTo>
                    <a:pt x="125513" y="141446"/>
                    <a:pt x="126466" y="139541"/>
                    <a:pt x="126466" y="138589"/>
                  </a:cubicBezTo>
                  <a:cubicBezTo>
                    <a:pt x="128371" y="135731"/>
                    <a:pt x="129323" y="130969"/>
                    <a:pt x="133133" y="128111"/>
                  </a:cubicBezTo>
                  <a:cubicBezTo>
                    <a:pt x="135038" y="127159"/>
                    <a:pt x="139801" y="126206"/>
                    <a:pt x="138848" y="123349"/>
                  </a:cubicBezTo>
                  <a:cubicBezTo>
                    <a:pt x="144563" y="124301"/>
                    <a:pt x="148373" y="131921"/>
                    <a:pt x="152183" y="136684"/>
                  </a:cubicBezTo>
                  <a:cubicBezTo>
                    <a:pt x="155993" y="140494"/>
                    <a:pt x="166471" y="147161"/>
                    <a:pt x="167423" y="151924"/>
                  </a:cubicBezTo>
                  <a:cubicBezTo>
                    <a:pt x="163613" y="156686"/>
                    <a:pt x="153136" y="151924"/>
                    <a:pt x="153136" y="151924"/>
                  </a:cubicBezTo>
                  <a:close/>
                  <a:moveTo>
                    <a:pt x="169328" y="176689"/>
                  </a:moveTo>
                  <a:cubicBezTo>
                    <a:pt x="168376" y="176689"/>
                    <a:pt x="162661" y="174784"/>
                    <a:pt x="163613" y="172879"/>
                  </a:cubicBezTo>
                  <a:cubicBezTo>
                    <a:pt x="164566" y="171926"/>
                    <a:pt x="173138" y="173831"/>
                    <a:pt x="173138" y="174784"/>
                  </a:cubicBezTo>
                  <a:cubicBezTo>
                    <a:pt x="173138" y="176689"/>
                    <a:pt x="170281" y="176689"/>
                    <a:pt x="169328" y="176689"/>
                  </a:cubicBezTo>
                  <a:close/>
                  <a:moveTo>
                    <a:pt x="70268" y="281464"/>
                  </a:moveTo>
                  <a:cubicBezTo>
                    <a:pt x="65506" y="273844"/>
                    <a:pt x="62648" y="265271"/>
                    <a:pt x="60743" y="256699"/>
                  </a:cubicBezTo>
                  <a:cubicBezTo>
                    <a:pt x="63601" y="256699"/>
                    <a:pt x="64553" y="264319"/>
                    <a:pt x="65506" y="266224"/>
                  </a:cubicBezTo>
                  <a:cubicBezTo>
                    <a:pt x="66458" y="269081"/>
                    <a:pt x="72173" y="279559"/>
                    <a:pt x="70268" y="281464"/>
                  </a:cubicBezTo>
                  <a:close/>
                  <a:moveTo>
                    <a:pt x="121703" y="304324"/>
                  </a:moveTo>
                  <a:cubicBezTo>
                    <a:pt x="119798" y="305276"/>
                    <a:pt x="115988" y="310039"/>
                    <a:pt x="114083" y="309086"/>
                  </a:cubicBezTo>
                  <a:cubicBezTo>
                    <a:pt x="114083" y="305276"/>
                    <a:pt x="120751" y="304324"/>
                    <a:pt x="122656" y="302419"/>
                  </a:cubicBezTo>
                  <a:cubicBezTo>
                    <a:pt x="124561" y="301466"/>
                    <a:pt x="129323" y="294799"/>
                    <a:pt x="132181" y="296704"/>
                  </a:cubicBezTo>
                  <a:cubicBezTo>
                    <a:pt x="133133" y="298609"/>
                    <a:pt x="123608" y="303371"/>
                    <a:pt x="121703" y="304324"/>
                  </a:cubicBezTo>
                  <a:close/>
                  <a:moveTo>
                    <a:pt x="137896" y="303371"/>
                  </a:moveTo>
                  <a:cubicBezTo>
                    <a:pt x="136943" y="303371"/>
                    <a:pt x="132181" y="307181"/>
                    <a:pt x="133133" y="303371"/>
                  </a:cubicBezTo>
                  <a:cubicBezTo>
                    <a:pt x="133133" y="302419"/>
                    <a:pt x="135038" y="300514"/>
                    <a:pt x="135991" y="299561"/>
                  </a:cubicBezTo>
                  <a:cubicBezTo>
                    <a:pt x="138848" y="302419"/>
                    <a:pt x="139801" y="296704"/>
                    <a:pt x="141706" y="298609"/>
                  </a:cubicBezTo>
                  <a:cubicBezTo>
                    <a:pt x="142658" y="300514"/>
                    <a:pt x="138848" y="303371"/>
                    <a:pt x="137896" y="30337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sp>
        <p:nvSpPr>
          <p:cNvPr id="549" name="文本框 548">
            <a:extLst>
              <a:ext uri="{FF2B5EF4-FFF2-40B4-BE49-F238E27FC236}">
                <a16:creationId xmlns="" xmlns:a16="http://schemas.microsoft.com/office/drawing/2014/main" id="{1AB3FA81-29E6-426E-B238-36B9FDE50EBF}"/>
              </a:ext>
            </a:extLst>
          </p:cNvPr>
          <p:cNvSpPr txBox="1">
            <a:spLocks noChangeAspect="1"/>
          </p:cNvSpPr>
          <p:nvPr/>
        </p:nvSpPr>
        <p:spPr>
          <a:xfrm>
            <a:off x="1193250" y="4368418"/>
            <a:ext cx="161550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/>
              <a:t>标准校徽</a:t>
            </a:r>
          </a:p>
        </p:txBody>
      </p:sp>
      <p:sp>
        <p:nvSpPr>
          <p:cNvPr id="563" name="文本框 562">
            <a:extLst>
              <a:ext uri="{FF2B5EF4-FFF2-40B4-BE49-F238E27FC236}">
                <a16:creationId xmlns="" xmlns:a16="http://schemas.microsoft.com/office/drawing/2014/main" id="{F5F1C8D2-4338-499D-9AFD-92C74B61C432}"/>
              </a:ext>
            </a:extLst>
          </p:cNvPr>
          <p:cNvSpPr txBox="1">
            <a:spLocks noChangeAspect="1"/>
          </p:cNvSpPr>
          <p:nvPr/>
        </p:nvSpPr>
        <p:spPr>
          <a:xfrm>
            <a:off x="3240749" y="4368418"/>
            <a:ext cx="161550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/>
              <a:t>校徽单色稿</a:t>
            </a:r>
          </a:p>
        </p:txBody>
      </p:sp>
      <p:sp>
        <p:nvSpPr>
          <p:cNvPr id="654" name="文本框 653">
            <a:extLst>
              <a:ext uri="{FF2B5EF4-FFF2-40B4-BE49-F238E27FC236}">
                <a16:creationId xmlns="" xmlns:a16="http://schemas.microsoft.com/office/drawing/2014/main" id="{225ADBEF-2B13-49EA-AD53-5F32F853E023}"/>
              </a:ext>
            </a:extLst>
          </p:cNvPr>
          <p:cNvSpPr txBox="1">
            <a:spLocks noChangeAspect="1"/>
          </p:cNvSpPr>
          <p:nvPr/>
        </p:nvSpPr>
        <p:spPr>
          <a:xfrm>
            <a:off x="5288248" y="4368418"/>
            <a:ext cx="161550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/>
              <a:t>校徽墨稿</a:t>
            </a:r>
          </a:p>
        </p:txBody>
      </p:sp>
      <p:sp>
        <p:nvSpPr>
          <p:cNvPr id="745" name="文本框 744">
            <a:extLst>
              <a:ext uri="{FF2B5EF4-FFF2-40B4-BE49-F238E27FC236}">
                <a16:creationId xmlns="" xmlns:a16="http://schemas.microsoft.com/office/drawing/2014/main" id="{889355BB-7BC6-4F16-B1A5-85A24B00199B}"/>
              </a:ext>
            </a:extLst>
          </p:cNvPr>
          <p:cNvSpPr txBox="1">
            <a:spLocks noChangeAspect="1"/>
          </p:cNvSpPr>
          <p:nvPr/>
        </p:nvSpPr>
        <p:spPr>
          <a:xfrm>
            <a:off x="7335748" y="4368418"/>
            <a:ext cx="161550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/>
              <a:t>校徽专色金</a:t>
            </a:r>
          </a:p>
        </p:txBody>
      </p:sp>
      <p:sp>
        <p:nvSpPr>
          <p:cNvPr id="836" name="文本框 835">
            <a:extLst>
              <a:ext uri="{FF2B5EF4-FFF2-40B4-BE49-F238E27FC236}">
                <a16:creationId xmlns="" xmlns:a16="http://schemas.microsoft.com/office/drawing/2014/main" id="{D117C45D-B5BD-4791-A623-8C0849F5E4B9}"/>
              </a:ext>
            </a:extLst>
          </p:cNvPr>
          <p:cNvSpPr txBox="1">
            <a:spLocks noChangeAspect="1"/>
          </p:cNvSpPr>
          <p:nvPr/>
        </p:nvSpPr>
        <p:spPr>
          <a:xfrm>
            <a:off x="9383248" y="4368418"/>
            <a:ext cx="161550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1600" dirty="0"/>
              <a:t>校徽专色银</a:t>
            </a:r>
          </a:p>
        </p:txBody>
      </p:sp>
    </p:spTree>
    <p:extLst>
      <p:ext uri="{BB962C8B-B14F-4D97-AF65-F5344CB8AC3E}">
        <p14:creationId xmlns:p14="http://schemas.microsoft.com/office/powerpoint/2010/main" val="33127877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>
            <a:extLst>
              <a:ext uri="{FF2B5EF4-FFF2-40B4-BE49-F238E27FC236}">
                <a16:creationId xmlns="" xmlns:a16="http://schemas.microsoft.com/office/drawing/2014/main" id="{8FCDCA39-E213-4BE7-9109-B13242ABE8D7}"/>
              </a:ext>
            </a:extLst>
          </p:cNvPr>
          <p:cNvGrpSpPr>
            <a:grpSpLocks noChangeAspect="1"/>
          </p:cNvGrpSpPr>
          <p:nvPr/>
        </p:nvGrpSpPr>
        <p:grpSpPr>
          <a:xfrm>
            <a:off x="1799029" y="2212535"/>
            <a:ext cx="2359754" cy="3630287"/>
            <a:chOff x="683052" y="927846"/>
            <a:chExt cx="3322320" cy="5111115"/>
          </a:xfrm>
        </p:grpSpPr>
        <p:grpSp>
          <p:nvGrpSpPr>
            <p:cNvPr id="9" name="组合 8">
              <a:extLst>
                <a:ext uri="{FF2B5EF4-FFF2-40B4-BE49-F238E27FC236}">
                  <a16:creationId xmlns="" xmlns:a16="http://schemas.microsoft.com/office/drawing/2014/main" id="{2F65F11D-F974-44FD-B7C2-20A06BC8201D}"/>
                </a:ext>
              </a:extLst>
            </p:cNvPr>
            <p:cNvGrpSpPr/>
            <p:nvPr/>
          </p:nvGrpSpPr>
          <p:grpSpPr>
            <a:xfrm>
              <a:off x="683052" y="927846"/>
              <a:ext cx="3322320" cy="1791381"/>
              <a:chOff x="1008368" y="1050938"/>
              <a:chExt cx="3322320" cy="1791381"/>
            </a:xfrm>
          </p:grpSpPr>
          <p:sp>
            <p:nvSpPr>
              <p:cNvPr id="19" name="任意多边形: 形状 18">
                <a:extLst>
                  <a:ext uri="{FF2B5EF4-FFF2-40B4-BE49-F238E27FC236}">
                    <a16:creationId xmlns="" xmlns:a16="http://schemas.microsoft.com/office/drawing/2014/main" id="{2D12F019-7D96-4164-AA5B-1C92DB8B8ABC}"/>
                  </a:ext>
                </a:extLst>
              </p:cNvPr>
              <p:cNvSpPr/>
              <p:nvPr/>
            </p:nvSpPr>
            <p:spPr>
              <a:xfrm>
                <a:off x="1008368" y="1134627"/>
                <a:ext cx="695325" cy="723900"/>
              </a:xfrm>
              <a:custGeom>
                <a:avLst/>
                <a:gdLst>
                  <a:gd name="connsiteX0" fmla="*/ 691991 w 695325"/>
                  <a:gd name="connsiteY0" fmla="*/ 654974 h 723900"/>
                  <a:gd name="connsiteX1" fmla="*/ 691039 w 695325"/>
                  <a:gd name="connsiteY1" fmla="*/ 647354 h 723900"/>
                  <a:gd name="connsiteX2" fmla="*/ 691991 w 695325"/>
                  <a:gd name="connsiteY2" fmla="*/ 641639 h 723900"/>
                  <a:gd name="connsiteX3" fmla="*/ 691039 w 695325"/>
                  <a:gd name="connsiteY3" fmla="*/ 633067 h 723900"/>
                  <a:gd name="connsiteX4" fmla="*/ 691991 w 695325"/>
                  <a:gd name="connsiteY4" fmla="*/ 631162 h 723900"/>
                  <a:gd name="connsiteX5" fmla="*/ 688181 w 695325"/>
                  <a:gd name="connsiteY5" fmla="*/ 618779 h 723900"/>
                  <a:gd name="connsiteX6" fmla="*/ 689134 w 695325"/>
                  <a:gd name="connsiteY6" fmla="*/ 618779 h 723900"/>
                  <a:gd name="connsiteX7" fmla="*/ 687229 w 695325"/>
                  <a:gd name="connsiteY7" fmla="*/ 614969 h 723900"/>
                  <a:gd name="connsiteX8" fmla="*/ 685324 w 695325"/>
                  <a:gd name="connsiteY8" fmla="*/ 615922 h 723900"/>
                  <a:gd name="connsiteX9" fmla="*/ 684371 w 695325"/>
                  <a:gd name="connsiteY9" fmla="*/ 610207 h 723900"/>
                  <a:gd name="connsiteX10" fmla="*/ 683419 w 695325"/>
                  <a:gd name="connsiteY10" fmla="*/ 606397 h 723900"/>
                  <a:gd name="connsiteX11" fmla="*/ 687229 w 695325"/>
                  <a:gd name="connsiteY11" fmla="*/ 604492 h 723900"/>
                  <a:gd name="connsiteX12" fmla="*/ 688181 w 695325"/>
                  <a:gd name="connsiteY12" fmla="*/ 594967 h 723900"/>
                  <a:gd name="connsiteX13" fmla="*/ 686276 w 695325"/>
                  <a:gd name="connsiteY13" fmla="*/ 594014 h 723900"/>
                  <a:gd name="connsiteX14" fmla="*/ 687229 w 695325"/>
                  <a:gd name="connsiteY14" fmla="*/ 591157 h 723900"/>
                  <a:gd name="connsiteX15" fmla="*/ 684371 w 695325"/>
                  <a:gd name="connsiteY15" fmla="*/ 587347 h 723900"/>
                  <a:gd name="connsiteX16" fmla="*/ 686276 w 695325"/>
                  <a:gd name="connsiteY16" fmla="*/ 585442 h 723900"/>
                  <a:gd name="connsiteX17" fmla="*/ 685324 w 695325"/>
                  <a:gd name="connsiteY17" fmla="*/ 584489 h 723900"/>
                  <a:gd name="connsiteX18" fmla="*/ 686276 w 695325"/>
                  <a:gd name="connsiteY18" fmla="*/ 580679 h 723900"/>
                  <a:gd name="connsiteX19" fmla="*/ 682466 w 695325"/>
                  <a:gd name="connsiteY19" fmla="*/ 565439 h 723900"/>
                  <a:gd name="connsiteX20" fmla="*/ 681514 w 695325"/>
                  <a:gd name="connsiteY20" fmla="*/ 555914 h 723900"/>
                  <a:gd name="connsiteX21" fmla="*/ 685324 w 695325"/>
                  <a:gd name="connsiteY21" fmla="*/ 549247 h 723900"/>
                  <a:gd name="connsiteX22" fmla="*/ 684371 w 695325"/>
                  <a:gd name="connsiteY22" fmla="*/ 539722 h 723900"/>
                  <a:gd name="connsiteX23" fmla="*/ 683419 w 695325"/>
                  <a:gd name="connsiteY23" fmla="*/ 532102 h 723900"/>
                  <a:gd name="connsiteX24" fmla="*/ 682466 w 695325"/>
                  <a:gd name="connsiteY24" fmla="*/ 531149 h 723900"/>
                  <a:gd name="connsiteX25" fmla="*/ 682466 w 695325"/>
                  <a:gd name="connsiteY25" fmla="*/ 524482 h 723900"/>
                  <a:gd name="connsiteX26" fmla="*/ 680561 w 695325"/>
                  <a:gd name="connsiteY26" fmla="*/ 511147 h 723900"/>
                  <a:gd name="connsiteX27" fmla="*/ 682466 w 695325"/>
                  <a:gd name="connsiteY27" fmla="*/ 501622 h 723900"/>
                  <a:gd name="connsiteX28" fmla="*/ 672941 w 695325"/>
                  <a:gd name="connsiteY28" fmla="*/ 494002 h 723900"/>
                  <a:gd name="connsiteX29" fmla="*/ 671036 w 695325"/>
                  <a:gd name="connsiteY29" fmla="*/ 494002 h 723900"/>
                  <a:gd name="connsiteX30" fmla="*/ 671036 w 695325"/>
                  <a:gd name="connsiteY30" fmla="*/ 495907 h 723900"/>
                  <a:gd name="connsiteX31" fmla="*/ 669131 w 695325"/>
                  <a:gd name="connsiteY31" fmla="*/ 500669 h 723900"/>
                  <a:gd name="connsiteX32" fmla="*/ 672941 w 695325"/>
                  <a:gd name="connsiteY32" fmla="*/ 507337 h 723900"/>
                  <a:gd name="connsiteX33" fmla="*/ 672941 w 695325"/>
                  <a:gd name="connsiteY33" fmla="*/ 518767 h 723900"/>
                  <a:gd name="connsiteX34" fmla="*/ 673894 w 695325"/>
                  <a:gd name="connsiteY34" fmla="*/ 519719 h 723900"/>
                  <a:gd name="connsiteX35" fmla="*/ 671036 w 695325"/>
                  <a:gd name="connsiteY35" fmla="*/ 529244 h 723900"/>
                  <a:gd name="connsiteX36" fmla="*/ 671036 w 695325"/>
                  <a:gd name="connsiteY36" fmla="*/ 534007 h 723900"/>
                  <a:gd name="connsiteX37" fmla="*/ 670084 w 695325"/>
                  <a:gd name="connsiteY37" fmla="*/ 534959 h 723900"/>
                  <a:gd name="connsiteX38" fmla="*/ 670084 w 695325"/>
                  <a:gd name="connsiteY38" fmla="*/ 539722 h 723900"/>
                  <a:gd name="connsiteX39" fmla="*/ 671036 w 695325"/>
                  <a:gd name="connsiteY39" fmla="*/ 551152 h 723900"/>
                  <a:gd name="connsiteX40" fmla="*/ 670084 w 695325"/>
                  <a:gd name="connsiteY40" fmla="*/ 551152 h 723900"/>
                  <a:gd name="connsiteX41" fmla="*/ 671036 w 695325"/>
                  <a:gd name="connsiteY41" fmla="*/ 554962 h 723900"/>
                  <a:gd name="connsiteX42" fmla="*/ 668179 w 695325"/>
                  <a:gd name="connsiteY42" fmla="*/ 560677 h 723900"/>
                  <a:gd name="connsiteX43" fmla="*/ 665321 w 695325"/>
                  <a:gd name="connsiteY43" fmla="*/ 562582 h 723900"/>
                  <a:gd name="connsiteX44" fmla="*/ 665321 w 695325"/>
                  <a:gd name="connsiteY44" fmla="*/ 572107 h 723900"/>
                  <a:gd name="connsiteX45" fmla="*/ 665321 w 695325"/>
                  <a:gd name="connsiteY45" fmla="*/ 585442 h 723900"/>
                  <a:gd name="connsiteX46" fmla="*/ 668179 w 695325"/>
                  <a:gd name="connsiteY46" fmla="*/ 587347 h 723900"/>
                  <a:gd name="connsiteX47" fmla="*/ 668179 w 695325"/>
                  <a:gd name="connsiteY47" fmla="*/ 590204 h 723900"/>
                  <a:gd name="connsiteX48" fmla="*/ 666274 w 695325"/>
                  <a:gd name="connsiteY48" fmla="*/ 596872 h 723900"/>
                  <a:gd name="connsiteX49" fmla="*/ 664369 w 695325"/>
                  <a:gd name="connsiteY49" fmla="*/ 596872 h 723900"/>
                  <a:gd name="connsiteX50" fmla="*/ 663416 w 695325"/>
                  <a:gd name="connsiteY50" fmla="*/ 600682 h 723900"/>
                  <a:gd name="connsiteX51" fmla="*/ 661511 w 695325"/>
                  <a:gd name="connsiteY51" fmla="*/ 602587 h 723900"/>
                  <a:gd name="connsiteX52" fmla="*/ 660559 w 695325"/>
                  <a:gd name="connsiteY52" fmla="*/ 601634 h 723900"/>
                  <a:gd name="connsiteX53" fmla="*/ 659606 w 695325"/>
                  <a:gd name="connsiteY53" fmla="*/ 607349 h 723900"/>
                  <a:gd name="connsiteX54" fmla="*/ 657701 w 695325"/>
                  <a:gd name="connsiteY54" fmla="*/ 608302 h 723900"/>
                  <a:gd name="connsiteX55" fmla="*/ 657701 w 695325"/>
                  <a:gd name="connsiteY55" fmla="*/ 610207 h 723900"/>
                  <a:gd name="connsiteX56" fmla="*/ 655796 w 695325"/>
                  <a:gd name="connsiteY56" fmla="*/ 610207 h 723900"/>
                  <a:gd name="connsiteX57" fmla="*/ 654844 w 695325"/>
                  <a:gd name="connsiteY57" fmla="*/ 611159 h 723900"/>
                  <a:gd name="connsiteX58" fmla="*/ 651986 w 695325"/>
                  <a:gd name="connsiteY58" fmla="*/ 620684 h 723900"/>
                  <a:gd name="connsiteX59" fmla="*/ 652939 w 695325"/>
                  <a:gd name="connsiteY59" fmla="*/ 622589 h 723900"/>
                  <a:gd name="connsiteX60" fmla="*/ 648176 w 695325"/>
                  <a:gd name="connsiteY60" fmla="*/ 622589 h 723900"/>
                  <a:gd name="connsiteX61" fmla="*/ 642461 w 695325"/>
                  <a:gd name="connsiteY61" fmla="*/ 627352 h 723900"/>
                  <a:gd name="connsiteX62" fmla="*/ 642461 w 695325"/>
                  <a:gd name="connsiteY62" fmla="*/ 631162 h 723900"/>
                  <a:gd name="connsiteX63" fmla="*/ 641509 w 695325"/>
                  <a:gd name="connsiteY63" fmla="*/ 636877 h 723900"/>
                  <a:gd name="connsiteX64" fmla="*/ 641509 w 695325"/>
                  <a:gd name="connsiteY64" fmla="*/ 638782 h 723900"/>
                  <a:gd name="connsiteX65" fmla="*/ 635794 w 695325"/>
                  <a:gd name="connsiteY65" fmla="*/ 639734 h 723900"/>
                  <a:gd name="connsiteX66" fmla="*/ 633889 w 695325"/>
                  <a:gd name="connsiteY66" fmla="*/ 640687 h 723900"/>
                  <a:gd name="connsiteX67" fmla="*/ 629126 w 695325"/>
                  <a:gd name="connsiteY67" fmla="*/ 637829 h 723900"/>
                  <a:gd name="connsiteX68" fmla="*/ 628174 w 695325"/>
                  <a:gd name="connsiteY68" fmla="*/ 634019 h 723900"/>
                  <a:gd name="connsiteX69" fmla="*/ 624364 w 695325"/>
                  <a:gd name="connsiteY69" fmla="*/ 627352 h 723900"/>
                  <a:gd name="connsiteX70" fmla="*/ 620554 w 695325"/>
                  <a:gd name="connsiteY70" fmla="*/ 624494 h 723900"/>
                  <a:gd name="connsiteX71" fmla="*/ 618649 w 695325"/>
                  <a:gd name="connsiteY71" fmla="*/ 619732 h 723900"/>
                  <a:gd name="connsiteX72" fmla="*/ 614839 w 695325"/>
                  <a:gd name="connsiteY72" fmla="*/ 617827 h 723900"/>
                  <a:gd name="connsiteX73" fmla="*/ 613886 w 695325"/>
                  <a:gd name="connsiteY73" fmla="*/ 615922 h 723900"/>
                  <a:gd name="connsiteX74" fmla="*/ 611981 w 695325"/>
                  <a:gd name="connsiteY74" fmla="*/ 615922 h 723900"/>
                  <a:gd name="connsiteX75" fmla="*/ 611029 w 695325"/>
                  <a:gd name="connsiteY75" fmla="*/ 614017 h 723900"/>
                  <a:gd name="connsiteX76" fmla="*/ 609124 w 695325"/>
                  <a:gd name="connsiteY76" fmla="*/ 614017 h 723900"/>
                  <a:gd name="connsiteX77" fmla="*/ 603409 w 695325"/>
                  <a:gd name="connsiteY77" fmla="*/ 607349 h 723900"/>
                  <a:gd name="connsiteX78" fmla="*/ 601504 w 695325"/>
                  <a:gd name="connsiteY78" fmla="*/ 603539 h 723900"/>
                  <a:gd name="connsiteX79" fmla="*/ 600551 w 695325"/>
                  <a:gd name="connsiteY79" fmla="*/ 601634 h 723900"/>
                  <a:gd name="connsiteX80" fmla="*/ 598646 w 695325"/>
                  <a:gd name="connsiteY80" fmla="*/ 601634 h 723900"/>
                  <a:gd name="connsiteX81" fmla="*/ 594836 w 695325"/>
                  <a:gd name="connsiteY81" fmla="*/ 592109 h 723900"/>
                  <a:gd name="connsiteX82" fmla="*/ 592931 w 695325"/>
                  <a:gd name="connsiteY82" fmla="*/ 591157 h 723900"/>
                  <a:gd name="connsiteX83" fmla="*/ 591979 w 695325"/>
                  <a:gd name="connsiteY83" fmla="*/ 583537 h 723900"/>
                  <a:gd name="connsiteX84" fmla="*/ 587216 w 695325"/>
                  <a:gd name="connsiteY84" fmla="*/ 579727 h 723900"/>
                  <a:gd name="connsiteX85" fmla="*/ 586264 w 695325"/>
                  <a:gd name="connsiteY85" fmla="*/ 575917 h 723900"/>
                  <a:gd name="connsiteX86" fmla="*/ 584359 w 695325"/>
                  <a:gd name="connsiteY86" fmla="*/ 575917 h 723900"/>
                  <a:gd name="connsiteX87" fmla="*/ 585311 w 695325"/>
                  <a:gd name="connsiteY87" fmla="*/ 574964 h 723900"/>
                  <a:gd name="connsiteX88" fmla="*/ 579596 w 695325"/>
                  <a:gd name="connsiteY88" fmla="*/ 566392 h 723900"/>
                  <a:gd name="connsiteX89" fmla="*/ 580549 w 695325"/>
                  <a:gd name="connsiteY89" fmla="*/ 558772 h 723900"/>
                  <a:gd name="connsiteX90" fmla="*/ 577691 w 695325"/>
                  <a:gd name="connsiteY90" fmla="*/ 555914 h 723900"/>
                  <a:gd name="connsiteX91" fmla="*/ 569119 w 695325"/>
                  <a:gd name="connsiteY91" fmla="*/ 542579 h 723900"/>
                  <a:gd name="connsiteX92" fmla="*/ 564356 w 695325"/>
                  <a:gd name="connsiteY92" fmla="*/ 537817 h 723900"/>
                  <a:gd name="connsiteX93" fmla="*/ 564356 w 695325"/>
                  <a:gd name="connsiteY93" fmla="*/ 534007 h 723900"/>
                  <a:gd name="connsiteX94" fmla="*/ 549116 w 695325"/>
                  <a:gd name="connsiteY94" fmla="*/ 516862 h 723900"/>
                  <a:gd name="connsiteX95" fmla="*/ 543401 w 695325"/>
                  <a:gd name="connsiteY95" fmla="*/ 501622 h 723900"/>
                  <a:gd name="connsiteX96" fmla="*/ 542449 w 695325"/>
                  <a:gd name="connsiteY96" fmla="*/ 497812 h 723900"/>
                  <a:gd name="connsiteX97" fmla="*/ 539591 w 695325"/>
                  <a:gd name="connsiteY97" fmla="*/ 492097 h 723900"/>
                  <a:gd name="connsiteX98" fmla="*/ 537686 w 695325"/>
                  <a:gd name="connsiteY98" fmla="*/ 486382 h 723900"/>
                  <a:gd name="connsiteX99" fmla="*/ 532924 w 695325"/>
                  <a:gd name="connsiteY99" fmla="*/ 480667 h 723900"/>
                  <a:gd name="connsiteX100" fmla="*/ 533876 w 695325"/>
                  <a:gd name="connsiteY100" fmla="*/ 479714 h 723900"/>
                  <a:gd name="connsiteX101" fmla="*/ 531971 w 695325"/>
                  <a:gd name="connsiteY101" fmla="*/ 477809 h 723900"/>
                  <a:gd name="connsiteX102" fmla="*/ 528161 w 695325"/>
                  <a:gd name="connsiteY102" fmla="*/ 468284 h 723900"/>
                  <a:gd name="connsiteX103" fmla="*/ 525304 w 695325"/>
                  <a:gd name="connsiteY103" fmla="*/ 465427 h 723900"/>
                  <a:gd name="connsiteX104" fmla="*/ 524351 w 695325"/>
                  <a:gd name="connsiteY104" fmla="*/ 466379 h 723900"/>
                  <a:gd name="connsiteX105" fmla="*/ 525304 w 695325"/>
                  <a:gd name="connsiteY105" fmla="*/ 467332 h 723900"/>
                  <a:gd name="connsiteX106" fmla="*/ 524351 w 695325"/>
                  <a:gd name="connsiteY106" fmla="*/ 468284 h 723900"/>
                  <a:gd name="connsiteX107" fmla="*/ 521494 w 695325"/>
                  <a:gd name="connsiteY107" fmla="*/ 464474 h 723900"/>
                  <a:gd name="connsiteX108" fmla="*/ 522446 w 695325"/>
                  <a:gd name="connsiteY108" fmla="*/ 461617 h 723900"/>
                  <a:gd name="connsiteX109" fmla="*/ 517684 w 695325"/>
                  <a:gd name="connsiteY109" fmla="*/ 455902 h 723900"/>
                  <a:gd name="connsiteX110" fmla="*/ 517684 w 695325"/>
                  <a:gd name="connsiteY110" fmla="*/ 453044 h 723900"/>
                  <a:gd name="connsiteX111" fmla="*/ 517684 w 695325"/>
                  <a:gd name="connsiteY111" fmla="*/ 449234 h 723900"/>
                  <a:gd name="connsiteX112" fmla="*/ 516731 w 695325"/>
                  <a:gd name="connsiteY112" fmla="*/ 447329 h 723900"/>
                  <a:gd name="connsiteX113" fmla="*/ 517684 w 695325"/>
                  <a:gd name="connsiteY113" fmla="*/ 446377 h 723900"/>
                  <a:gd name="connsiteX114" fmla="*/ 514826 w 695325"/>
                  <a:gd name="connsiteY114" fmla="*/ 444472 h 723900"/>
                  <a:gd name="connsiteX115" fmla="*/ 514826 w 695325"/>
                  <a:gd name="connsiteY115" fmla="*/ 442567 h 723900"/>
                  <a:gd name="connsiteX116" fmla="*/ 510064 w 695325"/>
                  <a:gd name="connsiteY116" fmla="*/ 437804 h 723900"/>
                  <a:gd name="connsiteX117" fmla="*/ 511016 w 695325"/>
                  <a:gd name="connsiteY117" fmla="*/ 433994 h 723900"/>
                  <a:gd name="connsiteX118" fmla="*/ 509111 w 695325"/>
                  <a:gd name="connsiteY118" fmla="*/ 432089 h 723900"/>
                  <a:gd name="connsiteX119" fmla="*/ 511016 w 695325"/>
                  <a:gd name="connsiteY119" fmla="*/ 427327 h 723900"/>
                  <a:gd name="connsiteX120" fmla="*/ 515779 w 695325"/>
                  <a:gd name="connsiteY120" fmla="*/ 421612 h 723900"/>
                  <a:gd name="connsiteX121" fmla="*/ 516731 w 695325"/>
                  <a:gd name="connsiteY121" fmla="*/ 417802 h 723900"/>
                  <a:gd name="connsiteX122" fmla="*/ 523399 w 695325"/>
                  <a:gd name="connsiteY122" fmla="*/ 412087 h 723900"/>
                  <a:gd name="connsiteX123" fmla="*/ 524351 w 695325"/>
                  <a:gd name="connsiteY123" fmla="*/ 408277 h 723900"/>
                  <a:gd name="connsiteX124" fmla="*/ 526256 w 695325"/>
                  <a:gd name="connsiteY124" fmla="*/ 405419 h 723900"/>
                  <a:gd name="connsiteX125" fmla="*/ 530066 w 695325"/>
                  <a:gd name="connsiteY125" fmla="*/ 405419 h 723900"/>
                  <a:gd name="connsiteX126" fmla="*/ 531019 w 695325"/>
                  <a:gd name="connsiteY126" fmla="*/ 404467 h 723900"/>
                  <a:gd name="connsiteX127" fmla="*/ 535781 w 695325"/>
                  <a:gd name="connsiteY127" fmla="*/ 397799 h 723900"/>
                  <a:gd name="connsiteX128" fmla="*/ 536734 w 695325"/>
                  <a:gd name="connsiteY128" fmla="*/ 395894 h 723900"/>
                  <a:gd name="connsiteX129" fmla="*/ 535781 w 695325"/>
                  <a:gd name="connsiteY129" fmla="*/ 393989 h 723900"/>
                  <a:gd name="connsiteX130" fmla="*/ 542449 w 695325"/>
                  <a:gd name="connsiteY130" fmla="*/ 391132 h 723900"/>
                  <a:gd name="connsiteX131" fmla="*/ 546259 w 695325"/>
                  <a:gd name="connsiteY131" fmla="*/ 382559 h 723900"/>
                  <a:gd name="connsiteX132" fmla="*/ 547211 w 695325"/>
                  <a:gd name="connsiteY132" fmla="*/ 369224 h 723900"/>
                  <a:gd name="connsiteX133" fmla="*/ 546259 w 695325"/>
                  <a:gd name="connsiteY133" fmla="*/ 368272 h 723900"/>
                  <a:gd name="connsiteX134" fmla="*/ 546259 w 695325"/>
                  <a:gd name="connsiteY134" fmla="*/ 364462 h 723900"/>
                  <a:gd name="connsiteX135" fmla="*/ 544354 w 695325"/>
                  <a:gd name="connsiteY135" fmla="*/ 357794 h 723900"/>
                  <a:gd name="connsiteX136" fmla="*/ 547211 w 695325"/>
                  <a:gd name="connsiteY136" fmla="*/ 346364 h 723900"/>
                  <a:gd name="connsiteX137" fmla="*/ 546259 w 695325"/>
                  <a:gd name="connsiteY137" fmla="*/ 344459 h 723900"/>
                  <a:gd name="connsiteX138" fmla="*/ 550069 w 695325"/>
                  <a:gd name="connsiteY138" fmla="*/ 331124 h 723900"/>
                  <a:gd name="connsiteX139" fmla="*/ 549116 w 695325"/>
                  <a:gd name="connsiteY139" fmla="*/ 329219 h 723900"/>
                  <a:gd name="connsiteX140" fmla="*/ 545306 w 695325"/>
                  <a:gd name="connsiteY140" fmla="*/ 322552 h 723900"/>
                  <a:gd name="connsiteX141" fmla="*/ 542449 w 695325"/>
                  <a:gd name="connsiteY141" fmla="*/ 317789 h 723900"/>
                  <a:gd name="connsiteX142" fmla="*/ 543401 w 695325"/>
                  <a:gd name="connsiteY142" fmla="*/ 314932 h 723900"/>
                  <a:gd name="connsiteX143" fmla="*/ 545306 w 695325"/>
                  <a:gd name="connsiteY143" fmla="*/ 314932 h 723900"/>
                  <a:gd name="connsiteX144" fmla="*/ 542449 w 695325"/>
                  <a:gd name="connsiteY144" fmla="*/ 307312 h 723900"/>
                  <a:gd name="connsiteX145" fmla="*/ 540544 w 695325"/>
                  <a:gd name="connsiteY145" fmla="*/ 307312 h 723900"/>
                  <a:gd name="connsiteX146" fmla="*/ 537686 w 695325"/>
                  <a:gd name="connsiteY146" fmla="*/ 303502 h 723900"/>
                  <a:gd name="connsiteX147" fmla="*/ 537686 w 695325"/>
                  <a:gd name="connsiteY147" fmla="*/ 301597 h 723900"/>
                  <a:gd name="connsiteX148" fmla="*/ 535781 w 695325"/>
                  <a:gd name="connsiteY148" fmla="*/ 299692 h 723900"/>
                  <a:gd name="connsiteX149" fmla="*/ 530066 w 695325"/>
                  <a:gd name="connsiteY149" fmla="*/ 297787 h 723900"/>
                  <a:gd name="connsiteX150" fmla="*/ 529114 w 695325"/>
                  <a:gd name="connsiteY150" fmla="*/ 296834 h 723900"/>
                  <a:gd name="connsiteX151" fmla="*/ 526256 w 695325"/>
                  <a:gd name="connsiteY151" fmla="*/ 297787 h 723900"/>
                  <a:gd name="connsiteX152" fmla="*/ 524351 w 695325"/>
                  <a:gd name="connsiteY152" fmla="*/ 299692 h 723900"/>
                  <a:gd name="connsiteX153" fmla="*/ 522446 w 695325"/>
                  <a:gd name="connsiteY153" fmla="*/ 301597 h 723900"/>
                  <a:gd name="connsiteX154" fmla="*/ 522446 w 695325"/>
                  <a:gd name="connsiteY154" fmla="*/ 304454 h 723900"/>
                  <a:gd name="connsiteX155" fmla="*/ 521494 w 695325"/>
                  <a:gd name="connsiteY155" fmla="*/ 305407 h 723900"/>
                  <a:gd name="connsiteX156" fmla="*/ 525304 w 695325"/>
                  <a:gd name="connsiteY156" fmla="*/ 313979 h 723900"/>
                  <a:gd name="connsiteX157" fmla="*/ 530066 w 695325"/>
                  <a:gd name="connsiteY157" fmla="*/ 323504 h 723900"/>
                  <a:gd name="connsiteX158" fmla="*/ 529114 w 695325"/>
                  <a:gd name="connsiteY158" fmla="*/ 330172 h 723900"/>
                  <a:gd name="connsiteX159" fmla="*/ 526256 w 695325"/>
                  <a:gd name="connsiteY159" fmla="*/ 338744 h 723900"/>
                  <a:gd name="connsiteX160" fmla="*/ 525304 w 695325"/>
                  <a:gd name="connsiteY160" fmla="*/ 339697 h 723900"/>
                  <a:gd name="connsiteX161" fmla="*/ 525304 w 695325"/>
                  <a:gd name="connsiteY161" fmla="*/ 344459 h 723900"/>
                  <a:gd name="connsiteX162" fmla="*/ 522446 w 695325"/>
                  <a:gd name="connsiteY162" fmla="*/ 346364 h 723900"/>
                  <a:gd name="connsiteX163" fmla="*/ 523399 w 695325"/>
                  <a:gd name="connsiteY163" fmla="*/ 352079 h 723900"/>
                  <a:gd name="connsiteX164" fmla="*/ 521494 w 695325"/>
                  <a:gd name="connsiteY164" fmla="*/ 353984 h 723900"/>
                  <a:gd name="connsiteX165" fmla="*/ 521494 w 695325"/>
                  <a:gd name="connsiteY165" fmla="*/ 357794 h 723900"/>
                  <a:gd name="connsiteX166" fmla="*/ 523399 w 695325"/>
                  <a:gd name="connsiteY166" fmla="*/ 358747 h 723900"/>
                  <a:gd name="connsiteX167" fmla="*/ 519589 w 695325"/>
                  <a:gd name="connsiteY167" fmla="*/ 357794 h 723900"/>
                  <a:gd name="connsiteX168" fmla="*/ 515779 w 695325"/>
                  <a:gd name="connsiteY168" fmla="*/ 359699 h 723900"/>
                  <a:gd name="connsiteX169" fmla="*/ 516731 w 695325"/>
                  <a:gd name="connsiteY169" fmla="*/ 362557 h 723900"/>
                  <a:gd name="connsiteX170" fmla="*/ 513874 w 695325"/>
                  <a:gd name="connsiteY170" fmla="*/ 369224 h 723900"/>
                  <a:gd name="connsiteX171" fmla="*/ 509111 w 695325"/>
                  <a:gd name="connsiteY171" fmla="*/ 373034 h 723900"/>
                  <a:gd name="connsiteX172" fmla="*/ 507206 w 695325"/>
                  <a:gd name="connsiteY172" fmla="*/ 378749 h 723900"/>
                  <a:gd name="connsiteX173" fmla="*/ 503396 w 695325"/>
                  <a:gd name="connsiteY173" fmla="*/ 379702 h 723900"/>
                  <a:gd name="connsiteX174" fmla="*/ 500539 w 695325"/>
                  <a:gd name="connsiteY174" fmla="*/ 382559 h 723900"/>
                  <a:gd name="connsiteX175" fmla="*/ 499586 w 695325"/>
                  <a:gd name="connsiteY175" fmla="*/ 385417 h 723900"/>
                  <a:gd name="connsiteX176" fmla="*/ 499586 w 695325"/>
                  <a:gd name="connsiteY176" fmla="*/ 393989 h 723900"/>
                  <a:gd name="connsiteX177" fmla="*/ 495776 w 695325"/>
                  <a:gd name="connsiteY177" fmla="*/ 396847 h 723900"/>
                  <a:gd name="connsiteX178" fmla="*/ 494824 w 695325"/>
                  <a:gd name="connsiteY178" fmla="*/ 394942 h 723900"/>
                  <a:gd name="connsiteX179" fmla="*/ 486251 w 695325"/>
                  <a:gd name="connsiteY179" fmla="*/ 385417 h 723900"/>
                  <a:gd name="connsiteX180" fmla="*/ 482441 w 695325"/>
                  <a:gd name="connsiteY180" fmla="*/ 380654 h 723900"/>
                  <a:gd name="connsiteX181" fmla="*/ 481489 w 695325"/>
                  <a:gd name="connsiteY181" fmla="*/ 377797 h 723900"/>
                  <a:gd name="connsiteX182" fmla="*/ 478631 w 695325"/>
                  <a:gd name="connsiteY182" fmla="*/ 371129 h 723900"/>
                  <a:gd name="connsiteX183" fmla="*/ 478631 w 695325"/>
                  <a:gd name="connsiteY183" fmla="*/ 369224 h 723900"/>
                  <a:gd name="connsiteX184" fmla="*/ 474821 w 695325"/>
                  <a:gd name="connsiteY184" fmla="*/ 359699 h 723900"/>
                  <a:gd name="connsiteX185" fmla="*/ 470059 w 695325"/>
                  <a:gd name="connsiteY185" fmla="*/ 354937 h 723900"/>
                  <a:gd name="connsiteX186" fmla="*/ 471011 w 695325"/>
                  <a:gd name="connsiteY186" fmla="*/ 353032 h 723900"/>
                  <a:gd name="connsiteX187" fmla="*/ 468154 w 695325"/>
                  <a:gd name="connsiteY187" fmla="*/ 351127 h 723900"/>
                  <a:gd name="connsiteX188" fmla="*/ 465296 w 695325"/>
                  <a:gd name="connsiteY188" fmla="*/ 344459 h 723900"/>
                  <a:gd name="connsiteX189" fmla="*/ 465296 w 695325"/>
                  <a:gd name="connsiteY189" fmla="*/ 342554 h 723900"/>
                  <a:gd name="connsiteX190" fmla="*/ 466249 w 695325"/>
                  <a:gd name="connsiteY190" fmla="*/ 341602 h 723900"/>
                  <a:gd name="connsiteX191" fmla="*/ 466249 w 695325"/>
                  <a:gd name="connsiteY191" fmla="*/ 335887 h 723900"/>
                  <a:gd name="connsiteX192" fmla="*/ 462439 w 695325"/>
                  <a:gd name="connsiteY192" fmla="*/ 334934 h 723900"/>
                  <a:gd name="connsiteX193" fmla="*/ 456724 w 695325"/>
                  <a:gd name="connsiteY193" fmla="*/ 330172 h 723900"/>
                  <a:gd name="connsiteX194" fmla="*/ 457676 w 695325"/>
                  <a:gd name="connsiteY194" fmla="*/ 328267 h 723900"/>
                  <a:gd name="connsiteX195" fmla="*/ 450056 w 695325"/>
                  <a:gd name="connsiteY195" fmla="*/ 320647 h 723900"/>
                  <a:gd name="connsiteX196" fmla="*/ 444341 w 695325"/>
                  <a:gd name="connsiteY196" fmla="*/ 311122 h 723900"/>
                  <a:gd name="connsiteX197" fmla="*/ 440531 w 695325"/>
                  <a:gd name="connsiteY197" fmla="*/ 303502 h 723900"/>
                  <a:gd name="connsiteX198" fmla="*/ 440531 w 695325"/>
                  <a:gd name="connsiteY198" fmla="*/ 301597 h 723900"/>
                  <a:gd name="connsiteX199" fmla="*/ 437674 w 695325"/>
                  <a:gd name="connsiteY199" fmla="*/ 299692 h 723900"/>
                  <a:gd name="connsiteX200" fmla="*/ 437674 w 695325"/>
                  <a:gd name="connsiteY200" fmla="*/ 297787 h 723900"/>
                  <a:gd name="connsiteX201" fmla="*/ 441484 w 695325"/>
                  <a:gd name="connsiteY201" fmla="*/ 290167 h 723900"/>
                  <a:gd name="connsiteX202" fmla="*/ 442436 w 695325"/>
                  <a:gd name="connsiteY202" fmla="*/ 285404 h 723900"/>
                  <a:gd name="connsiteX203" fmla="*/ 449104 w 695325"/>
                  <a:gd name="connsiteY203" fmla="*/ 277784 h 723900"/>
                  <a:gd name="connsiteX204" fmla="*/ 454819 w 695325"/>
                  <a:gd name="connsiteY204" fmla="*/ 271117 h 723900"/>
                  <a:gd name="connsiteX205" fmla="*/ 459581 w 695325"/>
                  <a:gd name="connsiteY205" fmla="*/ 267307 h 723900"/>
                  <a:gd name="connsiteX206" fmla="*/ 459581 w 695325"/>
                  <a:gd name="connsiteY206" fmla="*/ 264449 h 723900"/>
                  <a:gd name="connsiteX207" fmla="*/ 464344 w 695325"/>
                  <a:gd name="connsiteY207" fmla="*/ 256829 h 723900"/>
                  <a:gd name="connsiteX208" fmla="*/ 469106 w 695325"/>
                  <a:gd name="connsiteY208" fmla="*/ 256829 h 723900"/>
                  <a:gd name="connsiteX209" fmla="*/ 470059 w 695325"/>
                  <a:gd name="connsiteY209" fmla="*/ 253972 h 723900"/>
                  <a:gd name="connsiteX210" fmla="*/ 474821 w 695325"/>
                  <a:gd name="connsiteY210" fmla="*/ 250162 h 723900"/>
                  <a:gd name="connsiteX211" fmla="*/ 477679 w 695325"/>
                  <a:gd name="connsiteY211" fmla="*/ 243494 h 723900"/>
                  <a:gd name="connsiteX212" fmla="*/ 481489 w 695325"/>
                  <a:gd name="connsiteY212" fmla="*/ 237779 h 723900"/>
                  <a:gd name="connsiteX213" fmla="*/ 484346 w 695325"/>
                  <a:gd name="connsiteY213" fmla="*/ 231112 h 723900"/>
                  <a:gd name="connsiteX214" fmla="*/ 486251 w 695325"/>
                  <a:gd name="connsiteY214" fmla="*/ 229207 h 723900"/>
                  <a:gd name="connsiteX215" fmla="*/ 488156 w 695325"/>
                  <a:gd name="connsiteY215" fmla="*/ 225397 h 723900"/>
                  <a:gd name="connsiteX216" fmla="*/ 491014 w 695325"/>
                  <a:gd name="connsiteY216" fmla="*/ 214919 h 723900"/>
                  <a:gd name="connsiteX217" fmla="*/ 491966 w 695325"/>
                  <a:gd name="connsiteY217" fmla="*/ 213967 h 723900"/>
                  <a:gd name="connsiteX218" fmla="*/ 492919 w 695325"/>
                  <a:gd name="connsiteY218" fmla="*/ 206347 h 723900"/>
                  <a:gd name="connsiteX219" fmla="*/ 485299 w 695325"/>
                  <a:gd name="connsiteY219" fmla="*/ 198727 h 723900"/>
                  <a:gd name="connsiteX220" fmla="*/ 481489 w 695325"/>
                  <a:gd name="connsiteY220" fmla="*/ 199679 h 723900"/>
                  <a:gd name="connsiteX221" fmla="*/ 480536 w 695325"/>
                  <a:gd name="connsiteY221" fmla="*/ 196822 h 723900"/>
                  <a:gd name="connsiteX222" fmla="*/ 478631 w 695325"/>
                  <a:gd name="connsiteY222" fmla="*/ 196822 h 723900"/>
                  <a:gd name="connsiteX223" fmla="*/ 477679 w 695325"/>
                  <a:gd name="connsiteY223" fmla="*/ 194917 h 723900"/>
                  <a:gd name="connsiteX224" fmla="*/ 474821 w 695325"/>
                  <a:gd name="connsiteY224" fmla="*/ 193964 h 723900"/>
                  <a:gd name="connsiteX225" fmla="*/ 468154 w 695325"/>
                  <a:gd name="connsiteY225" fmla="*/ 194917 h 723900"/>
                  <a:gd name="connsiteX226" fmla="*/ 468154 w 695325"/>
                  <a:gd name="connsiteY226" fmla="*/ 193964 h 723900"/>
                  <a:gd name="connsiteX227" fmla="*/ 464344 w 695325"/>
                  <a:gd name="connsiteY227" fmla="*/ 196822 h 723900"/>
                  <a:gd name="connsiteX228" fmla="*/ 456724 w 695325"/>
                  <a:gd name="connsiteY228" fmla="*/ 197774 h 723900"/>
                  <a:gd name="connsiteX229" fmla="*/ 453866 w 695325"/>
                  <a:gd name="connsiteY229" fmla="*/ 198727 h 723900"/>
                  <a:gd name="connsiteX230" fmla="*/ 452914 w 695325"/>
                  <a:gd name="connsiteY230" fmla="*/ 199679 h 723900"/>
                  <a:gd name="connsiteX231" fmla="*/ 447199 w 695325"/>
                  <a:gd name="connsiteY231" fmla="*/ 199679 h 723900"/>
                  <a:gd name="connsiteX232" fmla="*/ 438626 w 695325"/>
                  <a:gd name="connsiteY232" fmla="*/ 204442 h 723900"/>
                  <a:gd name="connsiteX233" fmla="*/ 433864 w 695325"/>
                  <a:gd name="connsiteY233" fmla="*/ 206347 h 723900"/>
                  <a:gd name="connsiteX234" fmla="*/ 432911 w 695325"/>
                  <a:gd name="connsiteY234" fmla="*/ 209204 h 723900"/>
                  <a:gd name="connsiteX235" fmla="*/ 431006 w 695325"/>
                  <a:gd name="connsiteY235" fmla="*/ 210157 h 723900"/>
                  <a:gd name="connsiteX236" fmla="*/ 428149 w 695325"/>
                  <a:gd name="connsiteY236" fmla="*/ 212062 h 723900"/>
                  <a:gd name="connsiteX237" fmla="*/ 423386 w 695325"/>
                  <a:gd name="connsiteY237" fmla="*/ 218729 h 723900"/>
                  <a:gd name="connsiteX238" fmla="*/ 420529 w 695325"/>
                  <a:gd name="connsiteY238" fmla="*/ 221587 h 723900"/>
                  <a:gd name="connsiteX239" fmla="*/ 413861 w 695325"/>
                  <a:gd name="connsiteY239" fmla="*/ 232064 h 723900"/>
                  <a:gd name="connsiteX240" fmla="*/ 411956 w 695325"/>
                  <a:gd name="connsiteY240" fmla="*/ 233017 h 723900"/>
                  <a:gd name="connsiteX241" fmla="*/ 404336 w 695325"/>
                  <a:gd name="connsiteY241" fmla="*/ 228254 h 723900"/>
                  <a:gd name="connsiteX242" fmla="*/ 403384 w 695325"/>
                  <a:gd name="connsiteY242" fmla="*/ 227302 h 723900"/>
                  <a:gd name="connsiteX243" fmla="*/ 404336 w 695325"/>
                  <a:gd name="connsiteY243" fmla="*/ 226349 h 723900"/>
                  <a:gd name="connsiteX244" fmla="*/ 403384 w 695325"/>
                  <a:gd name="connsiteY244" fmla="*/ 221587 h 723900"/>
                  <a:gd name="connsiteX245" fmla="*/ 401479 w 695325"/>
                  <a:gd name="connsiteY245" fmla="*/ 216824 h 723900"/>
                  <a:gd name="connsiteX246" fmla="*/ 397669 w 695325"/>
                  <a:gd name="connsiteY246" fmla="*/ 210157 h 723900"/>
                  <a:gd name="connsiteX247" fmla="*/ 392906 w 695325"/>
                  <a:gd name="connsiteY247" fmla="*/ 201584 h 723900"/>
                  <a:gd name="connsiteX248" fmla="*/ 389096 w 695325"/>
                  <a:gd name="connsiteY248" fmla="*/ 197774 h 723900"/>
                  <a:gd name="connsiteX249" fmla="*/ 385286 w 695325"/>
                  <a:gd name="connsiteY249" fmla="*/ 189202 h 723900"/>
                  <a:gd name="connsiteX250" fmla="*/ 385286 w 695325"/>
                  <a:gd name="connsiteY250" fmla="*/ 188249 h 723900"/>
                  <a:gd name="connsiteX251" fmla="*/ 384334 w 695325"/>
                  <a:gd name="connsiteY251" fmla="*/ 187297 h 723900"/>
                  <a:gd name="connsiteX252" fmla="*/ 382429 w 695325"/>
                  <a:gd name="connsiteY252" fmla="*/ 187297 h 723900"/>
                  <a:gd name="connsiteX253" fmla="*/ 381476 w 695325"/>
                  <a:gd name="connsiteY253" fmla="*/ 174914 h 723900"/>
                  <a:gd name="connsiteX254" fmla="*/ 376714 w 695325"/>
                  <a:gd name="connsiteY254" fmla="*/ 170152 h 723900"/>
                  <a:gd name="connsiteX255" fmla="*/ 371951 w 695325"/>
                  <a:gd name="connsiteY255" fmla="*/ 162532 h 723900"/>
                  <a:gd name="connsiteX256" fmla="*/ 367189 w 695325"/>
                  <a:gd name="connsiteY256" fmla="*/ 155864 h 723900"/>
                  <a:gd name="connsiteX257" fmla="*/ 366236 w 695325"/>
                  <a:gd name="connsiteY257" fmla="*/ 151102 h 723900"/>
                  <a:gd name="connsiteX258" fmla="*/ 363379 w 695325"/>
                  <a:gd name="connsiteY258" fmla="*/ 147292 h 723900"/>
                  <a:gd name="connsiteX259" fmla="*/ 361474 w 695325"/>
                  <a:gd name="connsiteY259" fmla="*/ 140624 h 723900"/>
                  <a:gd name="connsiteX260" fmla="*/ 359569 w 695325"/>
                  <a:gd name="connsiteY260" fmla="*/ 135862 h 723900"/>
                  <a:gd name="connsiteX261" fmla="*/ 357664 w 695325"/>
                  <a:gd name="connsiteY261" fmla="*/ 132052 h 723900"/>
                  <a:gd name="connsiteX262" fmla="*/ 351949 w 695325"/>
                  <a:gd name="connsiteY262" fmla="*/ 128242 h 723900"/>
                  <a:gd name="connsiteX263" fmla="*/ 351949 w 695325"/>
                  <a:gd name="connsiteY263" fmla="*/ 124432 h 723900"/>
                  <a:gd name="connsiteX264" fmla="*/ 350044 w 695325"/>
                  <a:gd name="connsiteY264" fmla="*/ 125384 h 723900"/>
                  <a:gd name="connsiteX265" fmla="*/ 348139 w 695325"/>
                  <a:gd name="connsiteY265" fmla="*/ 124432 h 723900"/>
                  <a:gd name="connsiteX266" fmla="*/ 349091 w 695325"/>
                  <a:gd name="connsiteY266" fmla="*/ 118717 h 723900"/>
                  <a:gd name="connsiteX267" fmla="*/ 348139 w 695325"/>
                  <a:gd name="connsiteY267" fmla="*/ 118717 h 723900"/>
                  <a:gd name="connsiteX268" fmla="*/ 345281 w 695325"/>
                  <a:gd name="connsiteY268" fmla="*/ 113002 h 723900"/>
                  <a:gd name="connsiteX269" fmla="*/ 341471 w 695325"/>
                  <a:gd name="connsiteY269" fmla="*/ 112049 h 723900"/>
                  <a:gd name="connsiteX270" fmla="*/ 341471 w 695325"/>
                  <a:gd name="connsiteY270" fmla="*/ 113002 h 723900"/>
                  <a:gd name="connsiteX271" fmla="*/ 340519 w 695325"/>
                  <a:gd name="connsiteY271" fmla="*/ 113002 h 723900"/>
                  <a:gd name="connsiteX272" fmla="*/ 343376 w 695325"/>
                  <a:gd name="connsiteY272" fmla="*/ 108239 h 723900"/>
                  <a:gd name="connsiteX273" fmla="*/ 341471 w 695325"/>
                  <a:gd name="connsiteY273" fmla="*/ 105382 h 723900"/>
                  <a:gd name="connsiteX274" fmla="*/ 342424 w 695325"/>
                  <a:gd name="connsiteY274" fmla="*/ 106334 h 723900"/>
                  <a:gd name="connsiteX275" fmla="*/ 341471 w 695325"/>
                  <a:gd name="connsiteY275" fmla="*/ 104429 h 723900"/>
                  <a:gd name="connsiteX276" fmla="*/ 339566 w 695325"/>
                  <a:gd name="connsiteY276" fmla="*/ 104429 h 723900"/>
                  <a:gd name="connsiteX277" fmla="*/ 338614 w 695325"/>
                  <a:gd name="connsiteY277" fmla="*/ 101572 h 723900"/>
                  <a:gd name="connsiteX278" fmla="*/ 336709 w 695325"/>
                  <a:gd name="connsiteY278" fmla="*/ 100619 h 723900"/>
                  <a:gd name="connsiteX279" fmla="*/ 333851 w 695325"/>
                  <a:gd name="connsiteY279" fmla="*/ 100619 h 723900"/>
                  <a:gd name="connsiteX280" fmla="*/ 330994 w 695325"/>
                  <a:gd name="connsiteY280" fmla="*/ 90142 h 723900"/>
                  <a:gd name="connsiteX281" fmla="*/ 331946 w 695325"/>
                  <a:gd name="connsiteY281" fmla="*/ 81569 h 723900"/>
                  <a:gd name="connsiteX282" fmla="*/ 330041 w 695325"/>
                  <a:gd name="connsiteY282" fmla="*/ 77759 h 723900"/>
                  <a:gd name="connsiteX283" fmla="*/ 323374 w 695325"/>
                  <a:gd name="connsiteY283" fmla="*/ 71092 h 723900"/>
                  <a:gd name="connsiteX284" fmla="*/ 321469 w 695325"/>
                  <a:gd name="connsiteY284" fmla="*/ 69187 h 723900"/>
                  <a:gd name="connsiteX285" fmla="*/ 313849 w 695325"/>
                  <a:gd name="connsiteY285" fmla="*/ 55852 h 723900"/>
                  <a:gd name="connsiteX286" fmla="*/ 311944 w 695325"/>
                  <a:gd name="connsiteY286" fmla="*/ 55852 h 723900"/>
                  <a:gd name="connsiteX287" fmla="*/ 309086 w 695325"/>
                  <a:gd name="connsiteY287" fmla="*/ 49184 h 723900"/>
                  <a:gd name="connsiteX288" fmla="*/ 303371 w 695325"/>
                  <a:gd name="connsiteY288" fmla="*/ 41564 h 723900"/>
                  <a:gd name="connsiteX289" fmla="*/ 299561 w 695325"/>
                  <a:gd name="connsiteY289" fmla="*/ 39659 h 723900"/>
                  <a:gd name="connsiteX290" fmla="*/ 298609 w 695325"/>
                  <a:gd name="connsiteY290" fmla="*/ 38707 h 723900"/>
                  <a:gd name="connsiteX291" fmla="*/ 296704 w 695325"/>
                  <a:gd name="connsiteY291" fmla="*/ 29182 h 723900"/>
                  <a:gd name="connsiteX292" fmla="*/ 291941 w 695325"/>
                  <a:gd name="connsiteY292" fmla="*/ 24419 h 723900"/>
                  <a:gd name="connsiteX293" fmla="*/ 291941 w 695325"/>
                  <a:gd name="connsiteY293" fmla="*/ 20609 h 723900"/>
                  <a:gd name="connsiteX294" fmla="*/ 290989 w 695325"/>
                  <a:gd name="connsiteY294" fmla="*/ 21562 h 723900"/>
                  <a:gd name="connsiteX295" fmla="*/ 290036 w 695325"/>
                  <a:gd name="connsiteY295" fmla="*/ 20609 h 723900"/>
                  <a:gd name="connsiteX296" fmla="*/ 290036 w 695325"/>
                  <a:gd name="connsiteY296" fmla="*/ 19657 h 723900"/>
                  <a:gd name="connsiteX297" fmla="*/ 289084 w 695325"/>
                  <a:gd name="connsiteY297" fmla="*/ 20609 h 723900"/>
                  <a:gd name="connsiteX298" fmla="*/ 288131 w 695325"/>
                  <a:gd name="connsiteY298" fmla="*/ 14894 h 723900"/>
                  <a:gd name="connsiteX299" fmla="*/ 284321 w 695325"/>
                  <a:gd name="connsiteY299" fmla="*/ 14894 h 723900"/>
                  <a:gd name="connsiteX300" fmla="*/ 283369 w 695325"/>
                  <a:gd name="connsiteY300" fmla="*/ 12989 h 723900"/>
                  <a:gd name="connsiteX301" fmla="*/ 279559 w 695325"/>
                  <a:gd name="connsiteY301" fmla="*/ 11084 h 723900"/>
                  <a:gd name="connsiteX302" fmla="*/ 279559 w 695325"/>
                  <a:gd name="connsiteY302" fmla="*/ 9179 h 723900"/>
                  <a:gd name="connsiteX303" fmla="*/ 277654 w 695325"/>
                  <a:gd name="connsiteY303" fmla="*/ 8227 h 723900"/>
                  <a:gd name="connsiteX304" fmla="*/ 267176 w 695325"/>
                  <a:gd name="connsiteY304" fmla="*/ 8227 h 723900"/>
                  <a:gd name="connsiteX305" fmla="*/ 262414 w 695325"/>
                  <a:gd name="connsiteY305" fmla="*/ 7274 h 723900"/>
                  <a:gd name="connsiteX306" fmla="*/ 254794 w 695325"/>
                  <a:gd name="connsiteY306" fmla="*/ 15847 h 723900"/>
                  <a:gd name="connsiteX307" fmla="*/ 250984 w 695325"/>
                  <a:gd name="connsiteY307" fmla="*/ 27277 h 723900"/>
                  <a:gd name="connsiteX308" fmla="*/ 250031 w 695325"/>
                  <a:gd name="connsiteY308" fmla="*/ 34897 h 723900"/>
                  <a:gd name="connsiteX309" fmla="*/ 256699 w 695325"/>
                  <a:gd name="connsiteY309" fmla="*/ 38707 h 723900"/>
                  <a:gd name="connsiteX310" fmla="*/ 268129 w 695325"/>
                  <a:gd name="connsiteY310" fmla="*/ 40612 h 723900"/>
                  <a:gd name="connsiteX311" fmla="*/ 270986 w 695325"/>
                  <a:gd name="connsiteY311" fmla="*/ 39659 h 723900"/>
                  <a:gd name="connsiteX312" fmla="*/ 271939 w 695325"/>
                  <a:gd name="connsiteY312" fmla="*/ 44422 h 723900"/>
                  <a:gd name="connsiteX313" fmla="*/ 281464 w 695325"/>
                  <a:gd name="connsiteY313" fmla="*/ 52042 h 723900"/>
                  <a:gd name="connsiteX314" fmla="*/ 282416 w 695325"/>
                  <a:gd name="connsiteY314" fmla="*/ 53947 h 723900"/>
                  <a:gd name="connsiteX315" fmla="*/ 283369 w 695325"/>
                  <a:gd name="connsiteY315" fmla="*/ 60614 h 723900"/>
                  <a:gd name="connsiteX316" fmla="*/ 285274 w 695325"/>
                  <a:gd name="connsiteY316" fmla="*/ 60614 h 723900"/>
                  <a:gd name="connsiteX317" fmla="*/ 287179 w 695325"/>
                  <a:gd name="connsiteY317" fmla="*/ 67282 h 723900"/>
                  <a:gd name="connsiteX318" fmla="*/ 289084 w 695325"/>
                  <a:gd name="connsiteY318" fmla="*/ 69187 h 723900"/>
                  <a:gd name="connsiteX319" fmla="*/ 294799 w 695325"/>
                  <a:gd name="connsiteY319" fmla="*/ 82522 h 723900"/>
                  <a:gd name="connsiteX320" fmla="*/ 306229 w 695325"/>
                  <a:gd name="connsiteY320" fmla="*/ 100619 h 723900"/>
                  <a:gd name="connsiteX321" fmla="*/ 312896 w 695325"/>
                  <a:gd name="connsiteY321" fmla="*/ 118717 h 723900"/>
                  <a:gd name="connsiteX322" fmla="*/ 320516 w 695325"/>
                  <a:gd name="connsiteY322" fmla="*/ 127289 h 723900"/>
                  <a:gd name="connsiteX323" fmla="*/ 327184 w 695325"/>
                  <a:gd name="connsiteY323" fmla="*/ 140624 h 723900"/>
                  <a:gd name="connsiteX324" fmla="*/ 326231 w 695325"/>
                  <a:gd name="connsiteY324" fmla="*/ 141577 h 723900"/>
                  <a:gd name="connsiteX325" fmla="*/ 327184 w 695325"/>
                  <a:gd name="connsiteY325" fmla="*/ 143482 h 723900"/>
                  <a:gd name="connsiteX326" fmla="*/ 332899 w 695325"/>
                  <a:gd name="connsiteY326" fmla="*/ 150149 h 723900"/>
                  <a:gd name="connsiteX327" fmla="*/ 334804 w 695325"/>
                  <a:gd name="connsiteY327" fmla="*/ 154912 h 723900"/>
                  <a:gd name="connsiteX328" fmla="*/ 336709 w 695325"/>
                  <a:gd name="connsiteY328" fmla="*/ 161579 h 723900"/>
                  <a:gd name="connsiteX329" fmla="*/ 337661 w 695325"/>
                  <a:gd name="connsiteY329" fmla="*/ 162532 h 723900"/>
                  <a:gd name="connsiteX330" fmla="*/ 341471 w 695325"/>
                  <a:gd name="connsiteY330" fmla="*/ 167294 h 723900"/>
                  <a:gd name="connsiteX331" fmla="*/ 346234 w 695325"/>
                  <a:gd name="connsiteY331" fmla="*/ 181582 h 723900"/>
                  <a:gd name="connsiteX332" fmla="*/ 345281 w 695325"/>
                  <a:gd name="connsiteY332" fmla="*/ 185392 h 723900"/>
                  <a:gd name="connsiteX333" fmla="*/ 350044 w 695325"/>
                  <a:gd name="connsiteY333" fmla="*/ 189202 h 723900"/>
                  <a:gd name="connsiteX334" fmla="*/ 351949 w 695325"/>
                  <a:gd name="connsiteY334" fmla="*/ 191107 h 723900"/>
                  <a:gd name="connsiteX335" fmla="*/ 354806 w 695325"/>
                  <a:gd name="connsiteY335" fmla="*/ 198727 h 723900"/>
                  <a:gd name="connsiteX336" fmla="*/ 354806 w 695325"/>
                  <a:gd name="connsiteY336" fmla="*/ 202537 h 723900"/>
                  <a:gd name="connsiteX337" fmla="*/ 355759 w 695325"/>
                  <a:gd name="connsiteY337" fmla="*/ 206347 h 723900"/>
                  <a:gd name="connsiteX338" fmla="*/ 362426 w 695325"/>
                  <a:gd name="connsiteY338" fmla="*/ 219682 h 723900"/>
                  <a:gd name="connsiteX339" fmla="*/ 367189 w 695325"/>
                  <a:gd name="connsiteY339" fmla="*/ 229207 h 723900"/>
                  <a:gd name="connsiteX340" fmla="*/ 372904 w 695325"/>
                  <a:gd name="connsiteY340" fmla="*/ 236827 h 723900"/>
                  <a:gd name="connsiteX341" fmla="*/ 379571 w 695325"/>
                  <a:gd name="connsiteY341" fmla="*/ 253019 h 723900"/>
                  <a:gd name="connsiteX342" fmla="*/ 365284 w 695325"/>
                  <a:gd name="connsiteY342" fmla="*/ 261592 h 723900"/>
                  <a:gd name="connsiteX343" fmla="*/ 358616 w 695325"/>
                  <a:gd name="connsiteY343" fmla="*/ 265402 h 723900"/>
                  <a:gd name="connsiteX344" fmla="*/ 345281 w 695325"/>
                  <a:gd name="connsiteY344" fmla="*/ 270164 h 723900"/>
                  <a:gd name="connsiteX345" fmla="*/ 342424 w 695325"/>
                  <a:gd name="connsiteY345" fmla="*/ 270164 h 723900"/>
                  <a:gd name="connsiteX346" fmla="*/ 341471 w 695325"/>
                  <a:gd name="connsiteY346" fmla="*/ 271117 h 723900"/>
                  <a:gd name="connsiteX347" fmla="*/ 339566 w 695325"/>
                  <a:gd name="connsiteY347" fmla="*/ 271117 h 723900"/>
                  <a:gd name="connsiteX348" fmla="*/ 334804 w 695325"/>
                  <a:gd name="connsiteY348" fmla="*/ 273022 h 723900"/>
                  <a:gd name="connsiteX349" fmla="*/ 330041 w 695325"/>
                  <a:gd name="connsiteY349" fmla="*/ 277784 h 723900"/>
                  <a:gd name="connsiteX350" fmla="*/ 325279 w 695325"/>
                  <a:gd name="connsiteY350" fmla="*/ 277784 h 723900"/>
                  <a:gd name="connsiteX351" fmla="*/ 321469 w 695325"/>
                  <a:gd name="connsiteY351" fmla="*/ 281594 h 723900"/>
                  <a:gd name="connsiteX352" fmla="*/ 312896 w 695325"/>
                  <a:gd name="connsiteY352" fmla="*/ 282547 h 723900"/>
                  <a:gd name="connsiteX353" fmla="*/ 309086 w 695325"/>
                  <a:gd name="connsiteY353" fmla="*/ 281594 h 723900"/>
                  <a:gd name="connsiteX354" fmla="*/ 300514 w 695325"/>
                  <a:gd name="connsiteY354" fmla="*/ 276832 h 723900"/>
                  <a:gd name="connsiteX355" fmla="*/ 299561 w 695325"/>
                  <a:gd name="connsiteY355" fmla="*/ 273974 h 723900"/>
                  <a:gd name="connsiteX356" fmla="*/ 295751 w 695325"/>
                  <a:gd name="connsiteY356" fmla="*/ 273974 h 723900"/>
                  <a:gd name="connsiteX357" fmla="*/ 291941 w 695325"/>
                  <a:gd name="connsiteY357" fmla="*/ 273022 h 723900"/>
                  <a:gd name="connsiteX358" fmla="*/ 283369 w 695325"/>
                  <a:gd name="connsiteY358" fmla="*/ 277784 h 723900"/>
                  <a:gd name="connsiteX359" fmla="*/ 286226 w 695325"/>
                  <a:gd name="connsiteY359" fmla="*/ 285404 h 723900"/>
                  <a:gd name="connsiteX360" fmla="*/ 282416 w 695325"/>
                  <a:gd name="connsiteY360" fmla="*/ 300644 h 723900"/>
                  <a:gd name="connsiteX361" fmla="*/ 287179 w 695325"/>
                  <a:gd name="connsiteY361" fmla="*/ 302549 h 723900"/>
                  <a:gd name="connsiteX362" fmla="*/ 290036 w 695325"/>
                  <a:gd name="connsiteY362" fmla="*/ 304454 h 723900"/>
                  <a:gd name="connsiteX363" fmla="*/ 294799 w 695325"/>
                  <a:gd name="connsiteY363" fmla="*/ 313027 h 723900"/>
                  <a:gd name="connsiteX364" fmla="*/ 295751 w 695325"/>
                  <a:gd name="connsiteY364" fmla="*/ 314932 h 723900"/>
                  <a:gd name="connsiteX365" fmla="*/ 293846 w 695325"/>
                  <a:gd name="connsiteY365" fmla="*/ 320647 h 723900"/>
                  <a:gd name="connsiteX366" fmla="*/ 291941 w 695325"/>
                  <a:gd name="connsiteY366" fmla="*/ 336839 h 723900"/>
                  <a:gd name="connsiteX367" fmla="*/ 291941 w 695325"/>
                  <a:gd name="connsiteY367" fmla="*/ 340649 h 723900"/>
                  <a:gd name="connsiteX368" fmla="*/ 290036 w 695325"/>
                  <a:gd name="connsiteY368" fmla="*/ 343507 h 723900"/>
                  <a:gd name="connsiteX369" fmla="*/ 290989 w 695325"/>
                  <a:gd name="connsiteY369" fmla="*/ 351127 h 723900"/>
                  <a:gd name="connsiteX370" fmla="*/ 288131 w 695325"/>
                  <a:gd name="connsiteY370" fmla="*/ 358747 h 723900"/>
                  <a:gd name="connsiteX371" fmla="*/ 288131 w 695325"/>
                  <a:gd name="connsiteY371" fmla="*/ 363509 h 723900"/>
                  <a:gd name="connsiteX372" fmla="*/ 286226 w 695325"/>
                  <a:gd name="connsiteY372" fmla="*/ 370177 h 723900"/>
                  <a:gd name="connsiteX373" fmla="*/ 287179 w 695325"/>
                  <a:gd name="connsiteY373" fmla="*/ 385417 h 723900"/>
                  <a:gd name="connsiteX374" fmla="*/ 285274 w 695325"/>
                  <a:gd name="connsiteY374" fmla="*/ 390179 h 723900"/>
                  <a:gd name="connsiteX375" fmla="*/ 284321 w 695325"/>
                  <a:gd name="connsiteY375" fmla="*/ 391132 h 723900"/>
                  <a:gd name="connsiteX376" fmla="*/ 284321 w 695325"/>
                  <a:gd name="connsiteY376" fmla="*/ 398752 h 723900"/>
                  <a:gd name="connsiteX377" fmla="*/ 280511 w 695325"/>
                  <a:gd name="connsiteY377" fmla="*/ 402562 h 723900"/>
                  <a:gd name="connsiteX378" fmla="*/ 279559 w 695325"/>
                  <a:gd name="connsiteY378" fmla="*/ 408277 h 723900"/>
                  <a:gd name="connsiteX379" fmla="*/ 281464 w 695325"/>
                  <a:gd name="connsiteY379" fmla="*/ 414944 h 723900"/>
                  <a:gd name="connsiteX380" fmla="*/ 276701 w 695325"/>
                  <a:gd name="connsiteY380" fmla="*/ 422564 h 723900"/>
                  <a:gd name="connsiteX381" fmla="*/ 276701 w 695325"/>
                  <a:gd name="connsiteY381" fmla="*/ 433042 h 723900"/>
                  <a:gd name="connsiteX382" fmla="*/ 272891 w 695325"/>
                  <a:gd name="connsiteY382" fmla="*/ 447329 h 723900"/>
                  <a:gd name="connsiteX383" fmla="*/ 273844 w 695325"/>
                  <a:gd name="connsiteY383" fmla="*/ 448282 h 723900"/>
                  <a:gd name="connsiteX384" fmla="*/ 271939 w 695325"/>
                  <a:gd name="connsiteY384" fmla="*/ 455902 h 723900"/>
                  <a:gd name="connsiteX385" fmla="*/ 270034 w 695325"/>
                  <a:gd name="connsiteY385" fmla="*/ 456854 h 723900"/>
                  <a:gd name="connsiteX386" fmla="*/ 268129 w 695325"/>
                  <a:gd name="connsiteY386" fmla="*/ 461617 h 723900"/>
                  <a:gd name="connsiteX387" fmla="*/ 263366 w 695325"/>
                  <a:gd name="connsiteY387" fmla="*/ 471142 h 723900"/>
                  <a:gd name="connsiteX388" fmla="*/ 260509 w 695325"/>
                  <a:gd name="connsiteY388" fmla="*/ 477809 h 723900"/>
                  <a:gd name="connsiteX389" fmla="*/ 259556 w 695325"/>
                  <a:gd name="connsiteY389" fmla="*/ 480667 h 723900"/>
                  <a:gd name="connsiteX390" fmla="*/ 259556 w 695325"/>
                  <a:gd name="connsiteY390" fmla="*/ 488287 h 723900"/>
                  <a:gd name="connsiteX391" fmla="*/ 256699 w 695325"/>
                  <a:gd name="connsiteY391" fmla="*/ 494954 h 723900"/>
                  <a:gd name="connsiteX392" fmla="*/ 255746 w 695325"/>
                  <a:gd name="connsiteY392" fmla="*/ 495907 h 723900"/>
                  <a:gd name="connsiteX393" fmla="*/ 255746 w 695325"/>
                  <a:gd name="connsiteY393" fmla="*/ 501622 h 723900"/>
                  <a:gd name="connsiteX394" fmla="*/ 251936 w 695325"/>
                  <a:gd name="connsiteY394" fmla="*/ 510194 h 723900"/>
                  <a:gd name="connsiteX395" fmla="*/ 244316 w 695325"/>
                  <a:gd name="connsiteY395" fmla="*/ 519719 h 723900"/>
                  <a:gd name="connsiteX396" fmla="*/ 240506 w 695325"/>
                  <a:gd name="connsiteY396" fmla="*/ 526387 h 723900"/>
                  <a:gd name="connsiteX397" fmla="*/ 240506 w 695325"/>
                  <a:gd name="connsiteY397" fmla="*/ 533054 h 723900"/>
                  <a:gd name="connsiteX398" fmla="*/ 232886 w 695325"/>
                  <a:gd name="connsiteY398" fmla="*/ 542579 h 723900"/>
                  <a:gd name="connsiteX399" fmla="*/ 232886 w 695325"/>
                  <a:gd name="connsiteY399" fmla="*/ 546389 h 723900"/>
                  <a:gd name="connsiteX400" fmla="*/ 228124 w 695325"/>
                  <a:gd name="connsiteY400" fmla="*/ 554009 h 723900"/>
                  <a:gd name="connsiteX401" fmla="*/ 227171 w 695325"/>
                  <a:gd name="connsiteY401" fmla="*/ 557819 h 723900"/>
                  <a:gd name="connsiteX402" fmla="*/ 207169 w 695325"/>
                  <a:gd name="connsiteY402" fmla="*/ 553057 h 723900"/>
                  <a:gd name="connsiteX403" fmla="*/ 207169 w 695325"/>
                  <a:gd name="connsiteY403" fmla="*/ 539722 h 723900"/>
                  <a:gd name="connsiteX404" fmla="*/ 208121 w 695325"/>
                  <a:gd name="connsiteY404" fmla="*/ 534959 h 723900"/>
                  <a:gd name="connsiteX405" fmla="*/ 207169 w 695325"/>
                  <a:gd name="connsiteY405" fmla="*/ 534007 h 723900"/>
                  <a:gd name="connsiteX406" fmla="*/ 210026 w 695325"/>
                  <a:gd name="connsiteY406" fmla="*/ 531149 h 723900"/>
                  <a:gd name="connsiteX407" fmla="*/ 216694 w 695325"/>
                  <a:gd name="connsiteY407" fmla="*/ 515909 h 723900"/>
                  <a:gd name="connsiteX408" fmla="*/ 221456 w 695325"/>
                  <a:gd name="connsiteY408" fmla="*/ 509242 h 723900"/>
                  <a:gd name="connsiteX409" fmla="*/ 221456 w 695325"/>
                  <a:gd name="connsiteY409" fmla="*/ 504479 h 723900"/>
                  <a:gd name="connsiteX410" fmla="*/ 225266 w 695325"/>
                  <a:gd name="connsiteY410" fmla="*/ 499717 h 723900"/>
                  <a:gd name="connsiteX411" fmla="*/ 225266 w 695325"/>
                  <a:gd name="connsiteY411" fmla="*/ 498764 h 723900"/>
                  <a:gd name="connsiteX412" fmla="*/ 224314 w 695325"/>
                  <a:gd name="connsiteY412" fmla="*/ 497812 h 723900"/>
                  <a:gd name="connsiteX413" fmla="*/ 228124 w 695325"/>
                  <a:gd name="connsiteY413" fmla="*/ 484477 h 723900"/>
                  <a:gd name="connsiteX414" fmla="*/ 230981 w 695325"/>
                  <a:gd name="connsiteY414" fmla="*/ 481619 h 723900"/>
                  <a:gd name="connsiteX415" fmla="*/ 232886 w 695325"/>
                  <a:gd name="connsiteY415" fmla="*/ 476857 h 723900"/>
                  <a:gd name="connsiteX416" fmla="*/ 237649 w 695325"/>
                  <a:gd name="connsiteY416" fmla="*/ 467332 h 723900"/>
                  <a:gd name="connsiteX417" fmla="*/ 236696 w 695325"/>
                  <a:gd name="connsiteY417" fmla="*/ 464474 h 723900"/>
                  <a:gd name="connsiteX418" fmla="*/ 237649 w 695325"/>
                  <a:gd name="connsiteY418" fmla="*/ 461617 h 723900"/>
                  <a:gd name="connsiteX419" fmla="*/ 246221 w 695325"/>
                  <a:gd name="connsiteY419" fmla="*/ 441614 h 723900"/>
                  <a:gd name="connsiteX420" fmla="*/ 250031 w 695325"/>
                  <a:gd name="connsiteY420" fmla="*/ 438757 h 723900"/>
                  <a:gd name="connsiteX421" fmla="*/ 253841 w 695325"/>
                  <a:gd name="connsiteY421" fmla="*/ 433042 h 723900"/>
                  <a:gd name="connsiteX422" fmla="*/ 252889 w 695325"/>
                  <a:gd name="connsiteY422" fmla="*/ 429232 h 723900"/>
                  <a:gd name="connsiteX423" fmla="*/ 253841 w 695325"/>
                  <a:gd name="connsiteY423" fmla="*/ 427327 h 723900"/>
                  <a:gd name="connsiteX424" fmla="*/ 256699 w 695325"/>
                  <a:gd name="connsiteY424" fmla="*/ 422564 h 723900"/>
                  <a:gd name="connsiteX425" fmla="*/ 264319 w 695325"/>
                  <a:gd name="connsiteY425" fmla="*/ 411134 h 723900"/>
                  <a:gd name="connsiteX426" fmla="*/ 266224 w 695325"/>
                  <a:gd name="connsiteY426" fmla="*/ 396847 h 723900"/>
                  <a:gd name="connsiteX427" fmla="*/ 269081 w 695325"/>
                  <a:gd name="connsiteY427" fmla="*/ 388274 h 723900"/>
                  <a:gd name="connsiteX428" fmla="*/ 271939 w 695325"/>
                  <a:gd name="connsiteY428" fmla="*/ 383512 h 723900"/>
                  <a:gd name="connsiteX429" fmla="*/ 273844 w 695325"/>
                  <a:gd name="connsiteY429" fmla="*/ 380654 h 723900"/>
                  <a:gd name="connsiteX430" fmla="*/ 274796 w 695325"/>
                  <a:gd name="connsiteY430" fmla="*/ 370177 h 723900"/>
                  <a:gd name="connsiteX431" fmla="*/ 277654 w 695325"/>
                  <a:gd name="connsiteY431" fmla="*/ 356842 h 723900"/>
                  <a:gd name="connsiteX432" fmla="*/ 276701 w 695325"/>
                  <a:gd name="connsiteY432" fmla="*/ 351127 h 723900"/>
                  <a:gd name="connsiteX433" fmla="*/ 272891 w 695325"/>
                  <a:gd name="connsiteY433" fmla="*/ 350174 h 723900"/>
                  <a:gd name="connsiteX434" fmla="*/ 266224 w 695325"/>
                  <a:gd name="connsiteY434" fmla="*/ 364462 h 723900"/>
                  <a:gd name="connsiteX435" fmla="*/ 261461 w 695325"/>
                  <a:gd name="connsiteY435" fmla="*/ 371129 h 723900"/>
                  <a:gd name="connsiteX436" fmla="*/ 256699 w 695325"/>
                  <a:gd name="connsiteY436" fmla="*/ 381607 h 723900"/>
                  <a:gd name="connsiteX437" fmla="*/ 252889 w 695325"/>
                  <a:gd name="connsiteY437" fmla="*/ 388274 h 723900"/>
                  <a:gd name="connsiteX438" fmla="*/ 251936 w 695325"/>
                  <a:gd name="connsiteY438" fmla="*/ 392084 h 723900"/>
                  <a:gd name="connsiteX439" fmla="*/ 250984 w 695325"/>
                  <a:gd name="connsiteY439" fmla="*/ 393989 h 723900"/>
                  <a:gd name="connsiteX440" fmla="*/ 250984 w 695325"/>
                  <a:gd name="connsiteY440" fmla="*/ 395894 h 723900"/>
                  <a:gd name="connsiteX441" fmla="*/ 246221 w 695325"/>
                  <a:gd name="connsiteY441" fmla="*/ 402562 h 723900"/>
                  <a:gd name="connsiteX442" fmla="*/ 247174 w 695325"/>
                  <a:gd name="connsiteY442" fmla="*/ 405419 h 723900"/>
                  <a:gd name="connsiteX443" fmla="*/ 241459 w 695325"/>
                  <a:gd name="connsiteY443" fmla="*/ 413992 h 723900"/>
                  <a:gd name="connsiteX444" fmla="*/ 236696 w 695325"/>
                  <a:gd name="connsiteY444" fmla="*/ 420659 h 723900"/>
                  <a:gd name="connsiteX445" fmla="*/ 232886 w 695325"/>
                  <a:gd name="connsiteY445" fmla="*/ 426374 h 723900"/>
                  <a:gd name="connsiteX446" fmla="*/ 229076 w 695325"/>
                  <a:gd name="connsiteY446" fmla="*/ 438757 h 723900"/>
                  <a:gd name="connsiteX447" fmla="*/ 224314 w 695325"/>
                  <a:gd name="connsiteY447" fmla="*/ 443519 h 723900"/>
                  <a:gd name="connsiteX448" fmla="*/ 217646 w 695325"/>
                  <a:gd name="connsiteY448" fmla="*/ 453044 h 723900"/>
                  <a:gd name="connsiteX449" fmla="*/ 214789 w 695325"/>
                  <a:gd name="connsiteY449" fmla="*/ 457807 h 723900"/>
                  <a:gd name="connsiteX450" fmla="*/ 210979 w 695325"/>
                  <a:gd name="connsiteY450" fmla="*/ 471142 h 723900"/>
                  <a:gd name="connsiteX451" fmla="*/ 210026 w 695325"/>
                  <a:gd name="connsiteY451" fmla="*/ 472094 h 723900"/>
                  <a:gd name="connsiteX452" fmla="*/ 204311 w 695325"/>
                  <a:gd name="connsiteY452" fmla="*/ 481619 h 723900"/>
                  <a:gd name="connsiteX453" fmla="*/ 200501 w 695325"/>
                  <a:gd name="connsiteY453" fmla="*/ 491144 h 723900"/>
                  <a:gd name="connsiteX454" fmla="*/ 200501 w 695325"/>
                  <a:gd name="connsiteY454" fmla="*/ 494002 h 723900"/>
                  <a:gd name="connsiteX455" fmla="*/ 199549 w 695325"/>
                  <a:gd name="connsiteY455" fmla="*/ 496859 h 723900"/>
                  <a:gd name="connsiteX456" fmla="*/ 198596 w 695325"/>
                  <a:gd name="connsiteY456" fmla="*/ 497812 h 723900"/>
                  <a:gd name="connsiteX457" fmla="*/ 193834 w 695325"/>
                  <a:gd name="connsiteY457" fmla="*/ 504479 h 723900"/>
                  <a:gd name="connsiteX458" fmla="*/ 190024 w 695325"/>
                  <a:gd name="connsiteY458" fmla="*/ 506384 h 723900"/>
                  <a:gd name="connsiteX459" fmla="*/ 189071 w 695325"/>
                  <a:gd name="connsiteY459" fmla="*/ 514004 h 723900"/>
                  <a:gd name="connsiteX460" fmla="*/ 188119 w 695325"/>
                  <a:gd name="connsiteY460" fmla="*/ 515909 h 723900"/>
                  <a:gd name="connsiteX461" fmla="*/ 184309 w 695325"/>
                  <a:gd name="connsiteY461" fmla="*/ 525434 h 723900"/>
                  <a:gd name="connsiteX462" fmla="*/ 182404 w 695325"/>
                  <a:gd name="connsiteY462" fmla="*/ 526387 h 723900"/>
                  <a:gd name="connsiteX463" fmla="*/ 178594 w 695325"/>
                  <a:gd name="connsiteY463" fmla="*/ 531149 h 723900"/>
                  <a:gd name="connsiteX464" fmla="*/ 174784 w 695325"/>
                  <a:gd name="connsiteY464" fmla="*/ 526387 h 723900"/>
                  <a:gd name="connsiteX465" fmla="*/ 176689 w 695325"/>
                  <a:gd name="connsiteY465" fmla="*/ 516862 h 723900"/>
                  <a:gd name="connsiteX466" fmla="*/ 179546 w 695325"/>
                  <a:gd name="connsiteY466" fmla="*/ 498764 h 723900"/>
                  <a:gd name="connsiteX467" fmla="*/ 180499 w 695325"/>
                  <a:gd name="connsiteY467" fmla="*/ 497812 h 723900"/>
                  <a:gd name="connsiteX468" fmla="*/ 179546 w 695325"/>
                  <a:gd name="connsiteY468" fmla="*/ 494002 h 723900"/>
                  <a:gd name="connsiteX469" fmla="*/ 178594 w 695325"/>
                  <a:gd name="connsiteY469" fmla="*/ 484477 h 723900"/>
                  <a:gd name="connsiteX470" fmla="*/ 180499 w 695325"/>
                  <a:gd name="connsiteY470" fmla="*/ 474952 h 723900"/>
                  <a:gd name="connsiteX471" fmla="*/ 182404 w 695325"/>
                  <a:gd name="connsiteY471" fmla="*/ 468284 h 723900"/>
                  <a:gd name="connsiteX472" fmla="*/ 185261 w 695325"/>
                  <a:gd name="connsiteY472" fmla="*/ 460664 h 723900"/>
                  <a:gd name="connsiteX473" fmla="*/ 186214 w 695325"/>
                  <a:gd name="connsiteY473" fmla="*/ 451139 h 723900"/>
                  <a:gd name="connsiteX474" fmla="*/ 185261 w 695325"/>
                  <a:gd name="connsiteY474" fmla="*/ 450187 h 723900"/>
                  <a:gd name="connsiteX475" fmla="*/ 186214 w 695325"/>
                  <a:gd name="connsiteY475" fmla="*/ 446377 h 723900"/>
                  <a:gd name="connsiteX476" fmla="*/ 187166 w 695325"/>
                  <a:gd name="connsiteY476" fmla="*/ 443519 h 723900"/>
                  <a:gd name="connsiteX477" fmla="*/ 188119 w 695325"/>
                  <a:gd name="connsiteY477" fmla="*/ 439709 h 723900"/>
                  <a:gd name="connsiteX478" fmla="*/ 187166 w 695325"/>
                  <a:gd name="connsiteY478" fmla="*/ 434947 h 723900"/>
                  <a:gd name="connsiteX479" fmla="*/ 189071 w 695325"/>
                  <a:gd name="connsiteY479" fmla="*/ 430184 h 723900"/>
                  <a:gd name="connsiteX480" fmla="*/ 185261 w 695325"/>
                  <a:gd name="connsiteY480" fmla="*/ 428279 h 723900"/>
                  <a:gd name="connsiteX481" fmla="*/ 186214 w 695325"/>
                  <a:gd name="connsiteY481" fmla="*/ 414944 h 723900"/>
                  <a:gd name="connsiteX482" fmla="*/ 188119 w 695325"/>
                  <a:gd name="connsiteY482" fmla="*/ 402562 h 723900"/>
                  <a:gd name="connsiteX483" fmla="*/ 190024 w 695325"/>
                  <a:gd name="connsiteY483" fmla="*/ 385417 h 723900"/>
                  <a:gd name="connsiteX484" fmla="*/ 196691 w 695325"/>
                  <a:gd name="connsiteY484" fmla="*/ 374939 h 723900"/>
                  <a:gd name="connsiteX485" fmla="*/ 202406 w 695325"/>
                  <a:gd name="connsiteY485" fmla="*/ 365414 h 723900"/>
                  <a:gd name="connsiteX486" fmla="*/ 202406 w 695325"/>
                  <a:gd name="connsiteY486" fmla="*/ 353032 h 723900"/>
                  <a:gd name="connsiteX487" fmla="*/ 198596 w 695325"/>
                  <a:gd name="connsiteY487" fmla="*/ 350174 h 723900"/>
                  <a:gd name="connsiteX488" fmla="*/ 200501 w 695325"/>
                  <a:gd name="connsiteY488" fmla="*/ 347317 h 723900"/>
                  <a:gd name="connsiteX489" fmla="*/ 198596 w 695325"/>
                  <a:gd name="connsiteY489" fmla="*/ 346364 h 723900"/>
                  <a:gd name="connsiteX490" fmla="*/ 198596 w 695325"/>
                  <a:gd name="connsiteY490" fmla="*/ 342554 h 723900"/>
                  <a:gd name="connsiteX491" fmla="*/ 197644 w 695325"/>
                  <a:gd name="connsiteY491" fmla="*/ 334934 h 723900"/>
                  <a:gd name="connsiteX492" fmla="*/ 190024 w 695325"/>
                  <a:gd name="connsiteY492" fmla="*/ 330172 h 723900"/>
                  <a:gd name="connsiteX493" fmla="*/ 182404 w 695325"/>
                  <a:gd name="connsiteY493" fmla="*/ 330172 h 723900"/>
                  <a:gd name="connsiteX494" fmla="*/ 178594 w 695325"/>
                  <a:gd name="connsiteY494" fmla="*/ 332077 h 723900"/>
                  <a:gd name="connsiteX495" fmla="*/ 176689 w 695325"/>
                  <a:gd name="connsiteY495" fmla="*/ 331124 h 723900"/>
                  <a:gd name="connsiteX496" fmla="*/ 165259 w 695325"/>
                  <a:gd name="connsiteY496" fmla="*/ 331124 h 723900"/>
                  <a:gd name="connsiteX497" fmla="*/ 155734 w 695325"/>
                  <a:gd name="connsiteY497" fmla="*/ 336839 h 723900"/>
                  <a:gd name="connsiteX498" fmla="*/ 147161 w 695325"/>
                  <a:gd name="connsiteY498" fmla="*/ 339697 h 723900"/>
                  <a:gd name="connsiteX499" fmla="*/ 144304 w 695325"/>
                  <a:gd name="connsiteY499" fmla="*/ 347317 h 723900"/>
                  <a:gd name="connsiteX500" fmla="*/ 139541 w 695325"/>
                  <a:gd name="connsiteY500" fmla="*/ 352079 h 723900"/>
                  <a:gd name="connsiteX501" fmla="*/ 131921 w 695325"/>
                  <a:gd name="connsiteY501" fmla="*/ 360652 h 723900"/>
                  <a:gd name="connsiteX502" fmla="*/ 128111 w 695325"/>
                  <a:gd name="connsiteY502" fmla="*/ 361604 h 723900"/>
                  <a:gd name="connsiteX503" fmla="*/ 118586 w 695325"/>
                  <a:gd name="connsiteY503" fmla="*/ 368272 h 723900"/>
                  <a:gd name="connsiteX504" fmla="*/ 108109 w 695325"/>
                  <a:gd name="connsiteY504" fmla="*/ 379702 h 723900"/>
                  <a:gd name="connsiteX505" fmla="*/ 107156 w 695325"/>
                  <a:gd name="connsiteY505" fmla="*/ 378749 h 723900"/>
                  <a:gd name="connsiteX506" fmla="*/ 106204 w 695325"/>
                  <a:gd name="connsiteY506" fmla="*/ 381607 h 723900"/>
                  <a:gd name="connsiteX507" fmla="*/ 102394 w 695325"/>
                  <a:gd name="connsiteY507" fmla="*/ 389227 h 723900"/>
                  <a:gd name="connsiteX508" fmla="*/ 99536 w 695325"/>
                  <a:gd name="connsiteY508" fmla="*/ 390179 h 723900"/>
                  <a:gd name="connsiteX509" fmla="*/ 94774 w 695325"/>
                  <a:gd name="connsiteY509" fmla="*/ 393989 h 723900"/>
                  <a:gd name="connsiteX510" fmla="*/ 87154 w 695325"/>
                  <a:gd name="connsiteY510" fmla="*/ 393037 h 723900"/>
                  <a:gd name="connsiteX511" fmla="*/ 87154 w 695325"/>
                  <a:gd name="connsiteY511" fmla="*/ 393989 h 723900"/>
                  <a:gd name="connsiteX512" fmla="*/ 79534 w 695325"/>
                  <a:gd name="connsiteY512" fmla="*/ 400657 h 723900"/>
                  <a:gd name="connsiteX513" fmla="*/ 79534 w 695325"/>
                  <a:gd name="connsiteY513" fmla="*/ 401609 h 723900"/>
                  <a:gd name="connsiteX514" fmla="*/ 73819 w 695325"/>
                  <a:gd name="connsiteY514" fmla="*/ 403514 h 723900"/>
                  <a:gd name="connsiteX515" fmla="*/ 66199 w 695325"/>
                  <a:gd name="connsiteY515" fmla="*/ 408277 h 723900"/>
                  <a:gd name="connsiteX516" fmla="*/ 57626 w 695325"/>
                  <a:gd name="connsiteY516" fmla="*/ 412087 h 723900"/>
                  <a:gd name="connsiteX517" fmla="*/ 55721 w 695325"/>
                  <a:gd name="connsiteY517" fmla="*/ 412087 h 723900"/>
                  <a:gd name="connsiteX518" fmla="*/ 54769 w 695325"/>
                  <a:gd name="connsiteY518" fmla="*/ 413039 h 723900"/>
                  <a:gd name="connsiteX519" fmla="*/ 46196 w 695325"/>
                  <a:gd name="connsiteY519" fmla="*/ 412087 h 723900"/>
                  <a:gd name="connsiteX520" fmla="*/ 37624 w 695325"/>
                  <a:gd name="connsiteY520" fmla="*/ 406372 h 723900"/>
                  <a:gd name="connsiteX521" fmla="*/ 36671 w 695325"/>
                  <a:gd name="connsiteY521" fmla="*/ 406372 h 723900"/>
                  <a:gd name="connsiteX522" fmla="*/ 34766 w 695325"/>
                  <a:gd name="connsiteY522" fmla="*/ 404467 h 723900"/>
                  <a:gd name="connsiteX523" fmla="*/ 30956 w 695325"/>
                  <a:gd name="connsiteY523" fmla="*/ 393989 h 723900"/>
                  <a:gd name="connsiteX524" fmla="*/ 26194 w 695325"/>
                  <a:gd name="connsiteY524" fmla="*/ 386369 h 723900"/>
                  <a:gd name="connsiteX525" fmla="*/ 17621 w 695325"/>
                  <a:gd name="connsiteY525" fmla="*/ 385417 h 723900"/>
                  <a:gd name="connsiteX526" fmla="*/ 12859 w 695325"/>
                  <a:gd name="connsiteY526" fmla="*/ 388274 h 723900"/>
                  <a:gd name="connsiteX527" fmla="*/ 9049 w 695325"/>
                  <a:gd name="connsiteY527" fmla="*/ 392084 h 723900"/>
                  <a:gd name="connsiteX528" fmla="*/ 12859 w 695325"/>
                  <a:gd name="connsiteY528" fmla="*/ 407324 h 723900"/>
                  <a:gd name="connsiteX529" fmla="*/ 11906 w 695325"/>
                  <a:gd name="connsiteY529" fmla="*/ 408277 h 723900"/>
                  <a:gd name="connsiteX530" fmla="*/ 7144 w 695325"/>
                  <a:gd name="connsiteY530" fmla="*/ 423517 h 723900"/>
                  <a:gd name="connsiteX531" fmla="*/ 7144 w 695325"/>
                  <a:gd name="connsiteY531" fmla="*/ 428279 h 723900"/>
                  <a:gd name="connsiteX532" fmla="*/ 8096 w 695325"/>
                  <a:gd name="connsiteY532" fmla="*/ 429232 h 723900"/>
                  <a:gd name="connsiteX533" fmla="*/ 8096 w 695325"/>
                  <a:gd name="connsiteY533" fmla="*/ 433994 h 723900"/>
                  <a:gd name="connsiteX534" fmla="*/ 12859 w 695325"/>
                  <a:gd name="connsiteY534" fmla="*/ 443519 h 723900"/>
                  <a:gd name="connsiteX535" fmla="*/ 24289 w 695325"/>
                  <a:gd name="connsiteY535" fmla="*/ 454949 h 723900"/>
                  <a:gd name="connsiteX536" fmla="*/ 26194 w 695325"/>
                  <a:gd name="connsiteY536" fmla="*/ 464474 h 723900"/>
                  <a:gd name="connsiteX537" fmla="*/ 32861 w 695325"/>
                  <a:gd name="connsiteY537" fmla="*/ 467332 h 723900"/>
                  <a:gd name="connsiteX538" fmla="*/ 42386 w 695325"/>
                  <a:gd name="connsiteY538" fmla="*/ 468284 h 723900"/>
                  <a:gd name="connsiteX539" fmla="*/ 54769 w 695325"/>
                  <a:gd name="connsiteY539" fmla="*/ 467332 h 723900"/>
                  <a:gd name="connsiteX540" fmla="*/ 56674 w 695325"/>
                  <a:gd name="connsiteY540" fmla="*/ 467332 h 723900"/>
                  <a:gd name="connsiteX541" fmla="*/ 61436 w 695325"/>
                  <a:gd name="connsiteY541" fmla="*/ 472094 h 723900"/>
                  <a:gd name="connsiteX542" fmla="*/ 69056 w 695325"/>
                  <a:gd name="connsiteY542" fmla="*/ 470189 h 723900"/>
                  <a:gd name="connsiteX543" fmla="*/ 84296 w 695325"/>
                  <a:gd name="connsiteY543" fmla="*/ 464474 h 723900"/>
                  <a:gd name="connsiteX544" fmla="*/ 92869 w 695325"/>
                  <a:gd name="connsiteY544" fmla="*/ 453997 h 723900"/>
                  <a:gd name="connsiteX545" fmla="*/ 104299 w 695325"/>
                  <a:gd name="connsiteY545" fmla="*/ 441614 h 723900"/>
                  <a:gd name="connsiteX546" fmla="*/ 107156 w 695325"/>
                  <a:gd name="connsiteY546" fmla="*/ 436852 h 723900"/>
                  <a:gd name="connsiteX547" fmla="*/ 112871 w 695325"/>
                  <a:gd name="connsiteY547" fmla="*/ 430184 h 723900"/>
                  <a:gd name="connsiteX548" fmla="*/ 113824 w 695325"/>
                  <a:gd name="connsiteY548" fmla="*/ 430184 h 723900"/>
                  <a:gd name="connsiteX549" fmla="*/ 115729 w 695325"/>
                  <a:gd name="connsiteY549" fmla="*/ 428279 h 723900"/>
                  <a:gd name="connsiteX550" fmla="*/ 129064 w 695325"/>
                  <a:gd name="connsiteY550" fmla="*/ 413039 h 723900"/>
                  <a:gd name="connsiteX551" fmla="*/ 133826 w 695325"/>
                  <a:gd name="connsiteY551" fmla="*/ 406372 h 723900"/>
                  <a:gd name="connsiteX552" fmla="*/ 133826 w 695325"/>
                  <a:gd name="connsiteY552" fmla="*/ 405419 h 723900"/>
                  <a:gd name="connsiteX553" fmla="*/ 136684 w 695325"/>
                  <a:gd name="connsiteY553" fmla="*/ 403514 h 723900"/>
                  <a:gd name="connsiteX554" fmla="*/ 144304 w 695325"/>
                  <a:gd name="connsiteY554" fmla="*/ 402562 h 723900"/>
                  <a:gd name="connsiteX555" fmla="*/ 146209 w 695325"/>
                  <a:gd name="connsiteY555" fmla="*/ 410182 h 723900"/>
                  <a:gd name="connsiteX556" fmla="*/ 145256 w 695325"/>
                  <a:gd name="connsiteY556" fmla="*/ 411134 h 723900"/>
                  <a:gd name="connsiteX557" fmla="*/ 145256 w 695325"/>
                  <a:gd name="connsiteY557" fmla="*/ 418754 h 723900"/>
                  <a:gd name="connsiteX558" fmla="*/ 144304 w 695325"/>
                  <a:gd name="connsiteY558" fmla="*/ 420659 h 723900"/>
                  <a:gd name="connsiteX559" fmla="*/ 144304 w 695325"/>
                  <a:gd name="connsiteY559" fmla="*/ 422564 h 723900"/>
                  <a:gd name="connsiteX560" fmla="*/ 143351 w 695325"/>
                  <a:gd name="connsiteY560" fmla="*/ 424469 h 723900"/>
                  <a:gd name="connsiteX561" fmla="*/ 144304 w 695325"/>
                  <a:gd name="connsiteY561" fmla="*/ 427327 h 723900"/>
                  <a:gd name="connsiteX562" fmla="*/ 146209 w 695325"/>
                  <a:gd name="connsiteY562" fmla="*/ 437804 h 723900"/>
                  <a:gd name="connsiteX563" fmla="*/ 144304 w 695325"/>
                  <a:gd name="connsiteY563" fmla="*/ 454949 h 723900"/>
                  <a:gd name="connsiteX564" fmla="*/ 143351 w 695325"/>
                  <a:gd name="connsiteY564" fmla="*/ 458759 h 723900"/>
                  <a:gd name="connsiteX565" fmla="*/ 144304 w 695325"/>
                  <a:gd name="connsiteY565" fmla="*/ 459712 h 723900"/>
                  <a:gd name="connsiteX566" fmla="*/ 142399 w 695325"/>
                  <a:gd name="connsiteY566" fmla="*/ 473999 h 723900"/>
                  <a:gd name="connsiteX567" fmla="*/ 140494 w 695325"/>
                  <a:gd name="connsiteY567" fmla="*/ 480667 h 723900"/>
                  <a:gd name="connsiteX568" fmla="*/ 141446 w 695325"/>
                  <a:gd name="connsiteY568" fmla="*/ 481619 h 723900"/>
                  <a:gd name="connsiteX569" fmla="*/ 138589 w 695325"/>
                  <a:gd name="connsiteY569" fmla="*/ 494002 h 723900"/>
                  <a:gd name="connsiteX570" fmla="*/ 139541 w 695325"/>
                  <a:gd name="connsiteY570" fmla="*/ 497812 h 723900"/>
                  <a:gd name="connsiteX571" fmla="*/ 139541 w 695325"/>
                  <a:gd name="connsiteY571" fmla="*/ 501622 h 723900"/>
                  <a:gd name="connsiteX572" fmla="*/ 138589 w 695325"/>
                  <a:gd name="connsiteY572" fmla="*/ 506384 h 723900"/>
                  <a:gd name="connsiteX573" fmla="*/ 136684 w 695325"/>
                  <a:gd name="connsiteY573" fmla="*/ 524482 h 723900"/>
                  <a:gd name="connsiteX574" fmla="*/ 135731 w 695325"/>
                  <a:gd name="connsiteY574" fmla="*/ 530197 h 723900"/>
                  <a:gd name="connsiteX575" fmla="*/ 134779 w 695325"/>
                  <a:gd name="connsiteY575" fmla="*/ 540674 h 723900"/>
                  <a:gd name="connsiteX576" fmla="*/ 135731 w 695325"/>
                  <a:gd name="connsiteY576" fmla="*/ 544484 h 723900"/>
                  <a:gd name="connsiteX577" fmla="*/ 134779 w 695325"/>
                  <a:gd name="connsiteY577" fmla="*/ 551152 h 723900"/>
                  <a:gd name="connsiteX578" fmla="*/ 132874 w 695325"/>
                  <a:gd name="connsiteY578" fmla="*/ 554962 h 723900"/>
                  <a:gd name="connsiteX579" fmla="*/ 132874 w 695325"/>
                  <a:gd name="connsiteY579" fmla="*/ 554962 h 723900"/>
                  <a:gd name="connsiteX580" fmla="*/ 131921 w 695325"/>
                  <a:gd name="connsiteY580" fmla="*/ 558772 h 723900"/>
                  <a:gd name="connsiteX581" fmla="*/ 124301 w 695325"/>
                  <a:gd name="connsiteY581" fmla="*/ 565439 h 723900"/>
                  <a:gd name="connsiteX582" fmla="*/ 122396 w 695325"/>
                  <a:gd name="connsiteY582" fmla="*/ 574964 h 723900"/>
                  <a:gd name="connsiteX583" fmla="*/ 118586 w 695325"/>
                  <a:gd name="connsiteY583" fmla="*/ 587347 h 723900"/>
                  <a:gd name="connsiteX584" fmla="*/ 119539 w 695325"/>
                  <a:gd name="connsiteY584" fmla="*/ 600682 h 723900"/>
                  <a:gd name="connsiteX585" fmla="*/ 121444 w 695325"/>
                  <a:gd name="connsiteY585" fmla="*/ 605444 h 723900"/>
                  <a:gd name="connsiteX586" fmla="*/ 121444 w 695325"/>
                  <a:gd name="connsiteY586" fmla="*/ 620684 h 723900"/>
                  <a:gd name="connsiteX587" fmla="*/ 122396 w 695325"/>
                  <a:gd name="connsiteY587" fmla="*/ 621637 h 723900"/>
                  <a:gd name="connsiteX588" fmla="*/ 126206 w 695325"/>
                  <a:gd name="connsiteY588" fmla="*/ 630209 h 723900"/>
                  <a:gd name="connsiteX589" fmla="*/ 130016 w 695325"/>
                  <a:gd name="connsiteY589" fmla="*/ 632114 h 723900"/>
                  <a:gd name="connsiteX590" fmla="*/ 131921 w 695325"/>
                  <a:gd name="connsiteY590" fmla="*/ 637829 h 723900"/>
                  <a:gd name="connsiteX591" fmla="*/ 136684 w 695325"/>
                  <a:gd name="connsiteY591" fmla="*/ 640687 h 723900"/>
                  <a:gd name="connsiteX592" fmla="*/ 137636 w 695325"/>
                  <a:gd name="connsiteY592" fmla="*/ 642592 h 723900"/>
                  <a:gd name="connsiteX593" fmla="*/ 137636 w 695325"/>
                  <a:gd name="connsiteY593" fmla="*/ 643544 h 723900"/>
                  <a:gd name="connsiteX594" fmla="*/ 146209 w 695325"/>
                  <a:gd name="connsiteY594" fmla="*/ 645449 h 723900"/>
                  <a:gd name="connsiteX595" fmla="*/ 163354 w 695325"/>
                  <a:gd name="connsiteY595" fmla="*/ 640687 h 723900"/>
                  <a:gd name="connsiteX596" fmla="*/ 171926 w 695325"/>
                  <a:gd name="connsiteY596" fmla="*/ 633067 h 723900"/>
                  <a:gd name="connsiteX597" fmla="*/ 172879 w 695325"/>
                  <a:gd name="connsiteY597" fmla="*/ 629257 h 723900"/>
                  <a:gd name="connsiteX598" fmla="*/ 172879 w 695325"/>
                  <a:gd name="connsiteY598" fmla="*/ 619732 h 723900"/>
                  <a:gd name="connsiteX599" fmla="*/ 179546 w 695325"/>
                  <a:gd name="connsiteY599" fmla="*/ 613064 h 723900"/>
                  <a:gd name="connsiteX600" fmla="*/ 179546 w 695325"/>
                  <a:gd name="connsiteY600" fmla="*/ 609254 h 723900"/>
                  <a:gd name="connsiteX601" fmla="*/ 181451 w 695325"/>
                  <a:gd name="connsiteY601" fmla="*/ 605444 h 723900"/>
                  <a:gd name="connsiteX602" fmla="*/ 182404 w 695325"/>
                  <a:gd name="connsiteY602" fmla="*/ 604492 h 723900"/>
                  <a:gd name="connsiteX603" fmla="*/ 187166 w 695325"/>
                  <a:gd name="connsiteY603" fmla="*/ 599729 h 723900"/>
                  <a:gd name="connsiteX604" fmla="*/ 190976 w 695325"/>
                  <a:gd name="connsiteY604" fmla="*/ 584489 h 723900"/>
                  <a:gd name="connsiteX605" fmla="*/ 195739 w 695325"/>
                  <a:gd name="connsiteY605" fmla="*/ 574964 h 723900"/>
                  <a:gd name="connsiteX606" fmla="*/ 197644 w 695325"/>
                  <a:gd name="connsiteY606" fmla="*/ 567344 h 723900"/>
                  <a:gd name="connsiteX607" fmla="*/ 197644 w 695325"/>
                  <a:gd name="connsiteY607" fmla="*/ 560677 h 723900"/>
                  <a:gd name="connsiteX608" fmla="*/ 203359 w 695325"/>
                  <a:gd name="connsiteY608" fmla="*/ 558772 h 723900"/>
                  <a:gd name="connsiteX609" fmla="*/ 206216 w 695325"/>
                  <a:gd name="connsiteY609" fmla="*/ 559724 h 723900"/>
                  <a:gd name="connsiteX610" fmla="*/ 208121 w 695325"/>
                  <a:gd name="connsiteY610" fmla="*/ 566392 h 723900"/>
                  <a:gd name="connsiteX611" fmla="*/ 211931 w 695325"/>
                  <a:gd name="connsiteY611" fmla="*/ 573059 h 723900"/>
                  <a:gd name="connsiteX612" fmla="*/ 209074 w 695325"/>
                  <a:gd name="connsiteY612" fmla="*/ 577822 h 723900"/>
                  <a:gd name="connsiteX613" fmla="*/ 207169 w 695325"/>
                  <a:gd name="connsiteY613" fmla="*/ 586394 h 723900"/>
                  <a:gd name="connsiteX614" fmla="*/ 210979 w 695325"/>
                  <a:gd name="connsiteY614" fmla="*/ 598777 h 723900"/>
                  <a:gd name="connsiteX615" fmla="*/ 210979 w 695325"/>
                  <a:gd name="connsiteY615" fmla="*/ 601634 h 723900"/>
                  <a:gd name="connsiteX616" fmla="*/ 212884 w 695325"/>
                  <a:gd name="connsiteY616" fmla="*/ 605444 h 723900"/>
                  <a:gd name="connsiteX617" fmla="*/ 217646 w 695325"/>
                  <a:gd name="connsiteY617" fmla="*/ 607349 h 723900"/>
                  <a:gd name="connsiteX618" fmla="*/ 228124 w 695325"/>
                  <a:gd name="connsiteY618" fmla="*/ 609254 h 723900"/>
                  <a:gd name="connsiteX619" fmla="*/ 240506 w 695325"/>
                  <a:gd name="connsiteY619" fmla="*/ 601634 h 723900"/>
                  <a:gd name="connsiteX620" fmla="*/ 247174 w 695325"/>
                  <a:gd name="connsiteY620" fmla="*/ 594967 h 723900"/>
                  <a:gd name="connsiteX621" fmla="*/ 251936 w 695325"/>
                  <a:gd name="connsiteY621" fmla="*/ 590204 h 723900"/>
                  <a:gd name="connsiteX622" fmla="*/ 255746 w 695325"/>
                  <a:gd name="connsiteY622" fmla="*/ 585442 h 723900"/>
                  <a:gd name="connsiteX623" fmla="*/ 257651 w 695325"/>
                  <a:gd name="connsiteY623" fmla="*/ 578774 h 723900"/>
                  <a:gd name="connsiteX624" fmla="*/ 266224 w 695325"/>
                  <a:gd name="connsiteY624" fmla="*/ 564487 h 723900"/>
                  <a:gd name="connsiteX625" fmla="*/ 266224 w 695325"/>
                  <a:gd name="connsiteY625" fmla="*/ 562582 h 723900"/>
                  <a:gd name="connsiteX626" fmla="*/ 271939 w 695325"/>
                  <a:gd name="connsiteY626" fmla="*/ 554962 h 723900"/>
                  <a:gd name="connsiteX627" fmla="*/ 277654 w 695325"/>
                  <a:gd name="connsiteY627" fmla="*/ 545437 h 723900"/>
                  <a:gd name="connsiteX628" fmla="*/ 280511 w 695325"/>
                  <a:gd name="connsiteY628" fmla="*/ 544484 h 723900"/>
                  <a:gd name="connsiteX629" fmla="*/ 281464 w 695325"/>
                  <a:gd name="connsiteY629" fmla="*/ 537817 h 723900"/>
                  <a:gd name="connsiteX630" fmla="*/ 286226 w 695325"/>
                  <a:gd name="connsiteY630" fmla="*/ 531149 h 723900"/>
                  <a:gd name="connsiteX631" fmla="*/ 290989 w 695325"/>
                  <a:gd name="connsiteY631" fmla="*/ 539722 h 723900"/>
                  <a:gd name="connsiteX632" fmla="*/ 288131 w 695325"/>
                  <a:gd name="connsiteY632" fmla="*/ 541627 h 723900"/>
                  <a:gd name="connsiteX633" fmla="*/ 289084 w 695325"/>
                  <a:gd name="connsiteY633" fmla="*/ 547342 h 723900"/>
                  <a:gd name="connsiteX634" fmla="*/ 296704 w 695325"/>
                  <a:gd name="connsiteY634" fmla="*/ 554009 h 723900"/>
                  <a:gd name="connsiteX635" fmla="*/ 298609 w 695325"/>
                  <a:gd name="connsiteY635" fmla="*/ 554009 h 723900"/>
                  <a:gd name="connsiteX636" fmla="*/ 304324 w 695325"/>
                  <a:gd name="connsiteY636" fmla="*/ 555914 h 723900"/>
                  <a:gd name="connsiteX637" fmla="*/ 310039 w 695325"/>
                  <a:gd name="connsiteY637" fmla="*/ 560677 h 723900"/>
                  <a:gd name="connsiteX638" fmla="*/ 310991 w 695325"/>
                  <a:gd name="connsiteY638" fmla="*/ 559724 h 723900"/>
                  <a:gd name="connsiteX639" fmla="*/ 316706 w 695325"/>
                  <a:gd name="connsiteY639" fmla="*/ 563534 h 723900"/>
                  <a:gd name="connsiteX640" fmla="*/ 317659 w 695325"/>
                  <a:gd name="connsiteY640" fmla="*/ 562582 h 723900"/>
                  <a:gd name="connsiteX641" fmla="*/ 324326 w 695325"/>
                  <a:gd name="connsiteY641" fmla="*/ 567344 h 723900"/>
                  <a:gd name="connsiteX642" fmla="*/ 329089 w 695325"/>
                  <a:gd name="connsiteY642" fmla="*/ 578774 h 723900"/>
                  <a:gd name="connsiteX643" fmla="*/ 343376 w 695325"/>
                  <a:gd name="connsiteY643" fmla="*/ 582584 h 723900"/>
                  <a:gd name="connsiteX644" fmla="*/ 357664 w 695325"/>
                  <a:gd name="connsiteY644" fmla="*/ 573059 h 723900"/>
                  <a:gd name="connsiteX645" fmla="*/ 358616 w 695325"/>
                  <a:gd name="connsiteY645" fmla="*/ 573059 h 723900"/>
                  <a:gd name="connsiteX646" fmla="*/ 360521 w 695325"/>
                  <a:gd name="connsiteY646" fmla="*/ 569249 h 723900"/>
                  <a:gd name="connsiteX647" fmla="*/ 362426 w 695325"/>
                  <a:gd name="connsiteY647" fmla="*/ 569249 h 723900"/>
                  <a:gd name="connsiteX648" fmla="*/ 367189 w 695325"/>
                  <a:gd name="connsiteY648" fmla="*/ 567344 h 723900"/>
                  <a:gd name="connsiteX649" fmla="*/ 370046 w 695325"/>
                  <a:gd name="connsiteY649" fmla="*/ 560677 h 723900"/>
                  <a:gd name="connsiteX650" fmla="*/ 374809 w 695325"/>
                  <a:gd name="connsiteY650" fmla="*/ 554009 h 723900"/>
                  <a:gd name="connsiteX651" fmla="*/ 375761 w 695325"/>
                  <a:gd name="connsiteY651" fmla="*/ 554962 h 723900"/>
                  <a:gd name="connsiteX652" fmla="*/ 374809 w 695325"/>
                  <a:gd name="connsiteY652" fmla="*/ 546389 h 723900"/>
                  <a:gd name="connsiteX653" fmla="*/ 376714 w 695325"/>
                  <a:gd name="connsiteY653" fmla="*/ 540674 h 723900"/>
                  <a:gd name="connsiteX654" fmla="*/ 377666 w 695325"/>
                  <a:gd name="connsiteY654" fmla="*/ 539722 h 723900"/>
                  <a:gd name="connsiteX655" fmla="*/ 381476 w 695325"/>
                  <a:gd name="connsiteY655" fmla="*/ 534007 h 723900"/>
                  <a:gd name="connsiteX656" fmla="*/ 382429 w 695325"/>
                  <a:gd name="connsiteY656" fmla="*/ 526387 h 723900"/>
                  <a:gd name="connsiteX657" fmla="*/ 388144 w 695325"/>
                  <a:gd name="connsiteY657" fmla="*/ 522577 h 723900"/>
                  <a:gd name="connsiteX658" fmla="*/ 392906 w 695325"/>
                  <a:gd name="connsiteY658" fmla="*/ 517814 h 723900"/>
                  <a:gd name="connsiteX659" fmla="*/ 399574 w 695325"/>
                  <a:gd name="connsiteY659" fmla="*/ 517814 h 723900"/>
                  <a:gd name="connsiteX660" fmla="*/ 404336 w 695325"/>
                  <a:gd name="connsiteY660" fmla="*/ 517814 h 723900"/>
                  <a:gd name="connsiteX661" fmla="*/ 411004 w 695325"/>
                  <a:gd name="connsiteY661" fmla="*/ 510194 h 723900"/>
                  <a:gd name="connsiteX662" fmla="*/ 414814 w 695325"/>
                  <a:gd name="connsiteY662" fmla="*/ 506384 h 723900"/>
                  <a:gd name="connsiteX663" fmla="*/ 424339 w 695325"/>
                  <a:gd name="connsiteY663" fmla="*/ 501622 h 723900"/>
                  <a:gd name="connsiteX664" fmla="*/ 429101 w 695325"/>
                  <a:gd name="connsiteY664" fmla="*/ 498764 h 723900"/>
                  <a:gd name="connsiteX665" fmla="*/ 431006 w 695325"/>
                  <a:gd name="connsiteY665" fmla="*/ 494002 h 723900"/>
                  <a:gd name="connsiteX666" fmla="*/ 435769 w 695325"/>
                  <a:gd name="connsiteY666" fmla="*/ 493049 h 723900"/>
                  <a:gd name="connsiteX667" fmla="*/ 443389 w 695325"/>
                  <a:gd name="connsiteY667" fmla="*/ 489239 h 723900"/>
                  <a:gd name="connsiteX668" fmla="*/ 447199 w 695325"/>
                  <a:gd name="connsiteY668" fmla="*/ 484477 h 723900"/>
                  <a:gd name="connsiteX669" fmla="*/ 451009 w 695325"/>
                  <a:gd name="connsiteY669" fmla="*/ 482572 h 723900"/>
                  <a:gd name="connsiteX670" fmla="*/ 455771 w 695325"/>
                  <a:gd name="connsiteY670" fmla="*/ 477809 h 723900"/>
                  <a:gd name="connsiteX671" fmla="*/ 453866 w 695325"/>
                  <a:gd name="connsiteY671" fmla="*/ 476857 h 723900"/>
                  <a:gd name="connsiteX672" fmla="*/ 460534 w 695325"/>
                  <a:gd name="connsiteY672" fmla="*/ 474952 h 723900"/>
                  <a:gd name="connsiteX673" fmla="*/ 467201 w 695325"/>
                  <a:gd name="connsiteY673" fmla="*/ 467332 h 723900"/>
                  <a:gd name="connsiteX674" fmla="*/ 471011 w 695325"/>
                  <a:gd name="connsiteY674" fmla="*/ 465427 h 723900"/>
                  <a:gd name="connsiteX675" fmla="*/ 481489 w 695325"/>
                  <a:gd name="connsiteY675" fmla="*/ 459712 h 723900"/>
                  <a:gd name="connsiteX676" fmla="*/ 484346 w 695325"/>
                  <a:gd name="connsiteY676" fmla="*/ 465427 h 723900"/>
                  <a:gd name="connsiteX677" fmla="*/ 490061 w 695325"/>
                  <a:gd name="connsiteY677" fmla="*/ 473047 h 723900"/>
                  <a:gd name="connsiteX678" fmla="*/ 492919 w 695325"/>
                  <a:gd name="connsiteY678" fmla="*/ 475904 h 723900"/>
                  <a:gd name="connsiteX679" fmla="*/ 491966 w 695325"/>
                  <a:gd name="connsiteY679" fmla="*/ 477809 h 723900"/>
                  <a:gd name="connsiteX680" fmla="*/ 492919 w 695325"/>
                  <a:gd name="connsiteY680" fmla="*/ 480667 h 723900"/>
                  <a:gd name="connsiteX681" fmla="*/ 497681 w 695325"/>
                  <a:gd name="connsiteY681" fmla="*/ 484477 h 723900"/>
                  <a:gd name="connsiteX682" fmla="*/ 501491 w 695325"/>
                  <a:gd name="connsiteY682" fmla="*/ 494954 h 723900"/>
                  <a:gd name="connsiteX683" fmla="*/ 502444 w 695325"/>
                  <a:gd name="connsiteY683" fmla="*/ 497812 h 723900"/>
                  <a:gd name="connsiteX684" fmla="*/ 502444 w 695325"/>
                  <a:gd name="connsiteY684" fmla="*/ 507337 h 723900"/>
                  <a:gd name="connsiteX685" fmla="*/ 506254 w 695325"/>
                  <a:gd name="connsiteY685" fmla="*/ 509242 h 723900"/>
                  <a:gd name="connsiteX686" fmla="*/ 505301 w 695325"/>
                  <a:gd name="connsiteY686" fmla="*/ 511147 h 723900"/>
                  <a:gd name="connsiteX687" fmla="*/ 510064 w 695325"/>
                  <a:gd name="connsiteY687" fmla="*/ 517814 h 723900"/>
                  <a:gd name="connsiteX688" fmla="*/ 511969 w 695325"/>
                  <a:gd name="connsiteY688" fmla="*/ 523529 h 723900"/>
                  <a:gd name="connsiteX689" fmla="*/ 514826 w 695325"/>
                  <a:gd name="connsiteY689" fmla="*/ 530197 h 723900"/>
                  <a:gd name="connsiteX690" fmla="*/ 515779 w 695325"/>
                  <a:gd name="connsiteY690" fmla="*/ 531149 h 723900"/>
                  <a:gd name="connsiteX691" fmla="*/ 515779 w 695325"/>
                  <a:gd name="connsiteY691" fmla="*/ 533054 h 723900"/>
                  <a:gd name="connsiteX692" fmla="*/ 516731 w 695325"/>
                  <a:gd name="connsiteY692" fmla="*/ 534007 h 723900"/>
                  <a:gd name="connsiteX693" fmla="*/ 518636 w 695325"/>
                  <a:gd name="connsiteY693" fmla="*/ 534007 h 723900"/>
                  <a:gd name="connsiteX694" fmla="*/ 519589 w 695325"/>
                  <a:gd name="connsiteY694" fmla="*/ 542579 h 723900"/>
                  <a:gd name="connsiteX695" fmla="*/ 530066 w 695325"/>
                  <a:gd name="connsiteY695" fmla="*/ 553057 h 723900"/>
                  <a:gd name="connsiteX696" fmla="*/ 529114 w 695325"/>
                  <a:gd name="connsiteY696" fmla="*/ 554009 h 723900"/>
                  <a:gd name="connsiteX697" fmla="*/ 535781 w 695325"/>
                  <a:gd name="connsiteY697" fmla="*/ 570202 h 723900"/>
                  <a:gd name="connsiteX698" fmla="*/ 536734 w 695325"/>
                  <a:gd name="connsiteY698" fmla="*/ 574012 h 723900"/>
                  <a:gd name="connsiteX699" fmla="*/ 542449 w 695325"/>
                  <a:gd name="connsiteY699" fmla="*/ 577822 h 723900"/>
                  <a:gd name="connsiteX700" fmla="*/ 548164 w 695325"/>
                  <a:gd name="connsiteY700" fmla="*/ 589252 h 723900"/>
                  <a:gd name="connsiteX701" fmla="*/ 547211 w 695325"/>
                  <a:gd name="connsiteY701" fmla="*/ 590204 h 723900"/>
                  <a:gd name="connsiteX702" fmla="*/ 549116 w 695325"/>
                  <a:gd name="connsiteY702" fmla="*/ 592109 h 723900"/>
                  <a:gd name="connsiteX703" fmla="*/ 550069 w 695325"/>
                  <a:gd name="connsiteY703" fmla="*/ 591157 h 723900"/>
                  <a:gd name="connsiteX704" fmla="*/ 549116 w 695325"/>
                  <a:gd name="connsiteY704" fmla="*/ 592109 h 723900"/>
                  <a:gd name="connsiteX705" fmla="*/ 549116 w 695325"/>
                  <a:gd name="connsiteY705" fmla="*/ 592109 h 723900"/>
                  <a:gd name="connsiteX706" fmla="*/ 551974 w 695325"/>
                  <a:gd name="connsiteY706" fmla="*/ 596872 h 723900"/>
                  <a:gd name="connsiteX707" fmla="*/ 562451 w 695325"/>
                  <a:gd name="connsiteY707" fmla="*/ 607349 h 723900"/>
                  <a:gd name="connsiteX708" fmla="*/ 563404 w 695325"/>
                  <a:gd name="connsiteY708" fmla="*/ 613064 h 723900"/>
                  <a:gd name="connsiteX709" fmla="*/ 566261 w 695325"/>
                  <a:gd name="connsiteY709" fmla="*/ 616874 h 723900"/>
                  <a:gd name="connsiteX710" fmla="*/ 568166 w 695325"/>
                  <a:gd name="connsiteY710" fmla="*/ 627352 h 723900"/>
                  <a:gd name="connsiteX711" fmla="*/ 571976 w 695325"/>
                  <a:gd name="connsiteY711" fmla="*/ 636877 h 723900"/>
                  <a:gd name="connsiteX712" fmla="*/ 571976 w 695325"/>
                  <a:gd name="connsiteY712" fmla="*/ 638782 h 723900"/>
                  <a:gd name="connsiteX713" fmla="*/ 577691 w 695325"/>
                  <a:gd name="connsiteY713" fmla="*/ 640687 h 723900"/>
                  <a:gd name="connsiteX714" fmla="*/ 576739 w 695325"/>
                  <a:gd name="connsiteY714" fmla="*/ 642592 h 723900"/>
                  <a:gd name="connsiteX715" fmla="*/ 578644 w 695325"/>
                  <a:gd name="connsiteY715" fmla="*/ 649259 h 723900"/>
                  <a:gd name="connsiteX716" fmla="*/ 581501 w 695325"/>
                  <a:gd name="connsiteY716" fmla="*/ 651164 h 723900"/>
                  <a:gd name="connsiteX717" fmla="*/ 587216 w 695325"/>
                  <a:gd name="connsiteY717" fmla="*/ 659737 h 723900"/>
                  <a:gd name="connsiteX718" fmla="*/ 587216 w 695325"/>
                  <a:gd name="connsiteY718" fmla="*/ 663547 h 723900"/>
                  <a:gd name="connsiteX719" fmla="*/ 588169 w 695325"/>
                  <a:gd name="connsiteY719" fmla="*/ 665452 h 723900"/>
                  <a:gd name="connsiteX720" fmla="*/ 591979 w 695325"/>
                  <a:gd name="connsiteY720" fmla="*/ 669262 h 723900"/>
                  <a:gd name="connsiteX721" fmla="*/ 591979 w 695325"/>
                  <a:gd name="connsiteY721" fmla="*/ 671167 h 723900"/>
                  <a:gd name="connsiteX722" fmla="*/ 595789 w 695325"/>
                  <a:gd name="connsiteY722" fmla="*/ 675929 h 723900"/>
                  <a:gd name="connsiteX723" fmla="*/ 602456 w 695325"/>
                  <a:gd name="connsiteY723" fmla="*/ 686407 h 723900"/>
                  <a:gd name="connsiteX724" fmla="*/ 606266 w 695325"/>
                  <a:gd name="connsiteY724" fmla="*/ 692122 h 723900"/>
                  <a:gd name="connsiteX725" fmla="*/ 612934 w 695325"/>
                  <a:gd name="connsiteY725" fmla="*/ 696884 h 723900"/>
                  <a:gd name="connsiteX726" fmla="*/ 614839 w 695325"/>
                  <a:gd name="connsiteY726" fmla="*/ 701647 h 723900"/>
                  <a:gd name="connsiteX727" fmla="*/ 617696 w 695325"/>
                  <a:gd name="connsiteY727" fmla="*/ 701647 h 723900"/>
                  <a:gd name="connsiteX728" fmla="*/ 620554 w 695325"/>
                  <a:gd name="connsiteY728" fmla="*/ 704504 h 723900"/>
                  <a:gd name="connsiteX729" fmla="*/ 624364 w 695325"/>
                  <a:gd name="connsiteY729" fmla="*/ 711172 h 723900"/>
                  <a:gd name="connsiteX730" fmla="*/ 629126 w 695325"/>
                  <a:gd name="connsiteY730" fmla="*/ 708314 h 723900"/>
                  <a:gd name="connsiteX731" fmla="*/ 633889 w 695325"/>
                  <a:gd name="connsiteY731" fmla="*/ 709267 h 723900"/>
                  <a:gd name="connsiteX732" fmla="*/ 634841 w 695325"/>
                  <a:gd name="connsiteY732" fmla="*/ 713077 h 723900"/>
                  <a:gd name="connsiteX733" fmla="*/ 644366 w 695325"/>
                  <a:gd name="connsiteY733" fmla="*/ 716887 h 723900"/>
                  <a:gd name="connsiteX734" fmla="*/ 653891 w 695325"/>
                  <a:gd name="connsiteY734" fmla="*/ 713077 h 723900"/>
                  <a:gd name="connsiteX735" fmla="*/ 654844 w 695325"/>
                  <a:gd name="connsiteY735" fmla="*/ 712124 h 723900"/>
                  <a:gd name="connsiteX736" fmla="*/ 660559 w 695325"/>
                  <a:gd name="connsiteY736" fmla="*/ 713077 h 723900"/>
                  <a:gd name="connsiteX737" fmla="*/ 668179 w 695325"/>
                  <a:gd name="connsiteY737" fmla="*/ 714029 h 723900"/>
                  <a:gd name="connsiteX738" fmla="*/ 674846 w 695325"/>
                  <a:gd name="connsiteY738" fmla="*/ 711172 h 723900"/>
                  <a:gd name="connsiteX739" fmla="*/ 679609 w 695325"/>
                  <a:gd name="connsiteY739" fmla="*/ 709267 h 723900"/>
                  <a:gd name="connsiteX740" fmla="*/ 680561 w 695325"/>
                  <a:gd name="connsiteY740" fmla="*/ 702599 h 723900"/>
                  <a:gd name="connsiteX741" fmla="*/ 683419 w 695325"/>
                  <a:gd name="connsiteY741" fmla="*/ 697837 h 723900"/>
                  <a:gd name="connsiteX742" fmla="*/ 682466 w 695325"/>
                  <a:gd name="connsiteY742" fmla="*/ 697837 h 723900"/>
                  <a:gd name="connsiteX743" fmla="*/ 682466 w 695325"/>
                  <a:gd name="connsiteY743" fmla="*/ 695932 h 723900"/>
                  <a:gd name="connsiteX744" fmla="*/ 681514 w 695325"/>
                  <a:gd name="connsiteY744" fmla="*/ 690217 h 723900"/>
                  <a:gd name="connsiteX745" fmla="*/ 680561 w 695325"/>
                  <a:gd name="connsiteY745" fmla="*/ 688312 h 723900"/>
                  <a:gd name="connsiteX746" fmla="*/ 684371 w 695325"/>
                  <a:gd name="connsiteY746" fmla="*/ 686407 h 723900"/>
                  <a:gd name="connsiteX747" fmla="*/ 682466 w 695325"/>
                  <a:gd name="connsiteY747" fmla="*/ 682597 h 723900"/>
                  <a:gd name="connsiteX748" fmla="*/ 683419 w 695325"/>
                  <a:gd name="connsiteY748" fmla="*/ 678787 h 723900"/>
                  <a:gd name="connsiteX749" fmla="*/ 685324 w 695325"/>
                  <a:gd name="connsiteY749" fmla="*/ 678787 h 723900"/>
                  <a:gd name="connsiteX750" fmla="*/ 684371 w 695325"/>
                  <a:gd name="connsiteY750" fmla="*/ 671167 h 723900"/>
                  <a:gd name="connsiteX751" fmla="*/ 686276 w 695325"/>
                  <a:gd name="connsiteY751" fmla="*/ 667357 h 723900"/>
                  <a:gd name="connsiteX752" fmla="*/ 685324 w 695325"/>
                  <a:gd name="connsiteY752" fmla="*/ 663547 h 723900"/>
                  <a:gd name="connsiteX753" fmla="*/ 686276 w 695325"/>
                  <a:gd name="connsiteY753" fmla="*/ 664499 h 723900"/>
                  <a:gd name="connsiteX754" fmla="*/ 689134 w 695325"/>
                  <a:gd name="connsiteY754" fmla="*/ 658784 h 723900"/>
                  <a:gd name="connsiteX755" fmla="*/ 691039 w 695325"/>
                  <a:gd name="connsiteY755" fmla="*/ 658784 h 723900"/>
                  <a:gd name="connsiteX756" fmla="*/ 690086 w 695325"/>
                  <a:gd name="connsiteY756" fmla="*/ 655927 h 723900"/>
                  <a:gd name="connsiteX757" fmla="*/ 691991 w 695325"/>
                  <a:gd name="connsiteY757" fmla="*/ 654974 h 723900"/>
                  <a:gd name="connsiteX758" fmla="*/ 379571 w 695325"/>
                  <a:gd name="connsiteY758" fmla="*/ 414944 h 723900"/>
                  <a:gd name="connsiteX759" fmla="*/ 376714 w 695325"/>
                  <a:gd name="connsiteY759" fmla="*/ 430184 h 723900"/>
                  <a:gd name="connsiteX760" fmla="*/ 374809 w 695325"/>
                  <a:gd name="connsiteY760" fmla="*/ 431137 h 723900"/>
                  <a:gd name="connsiteX761" fmla="*/ 376714 w 695325"/>
                  <a:gd name="connsiteY761" fmla="*/ 434947 h 723900"/>
                  <a:gd name="connsiteX762" fmla="*/ 374809 w 695325"/>
                  <a:gd name="connsiteY762" fmla="*/ 438757 h 723900"/>
                  <a:gd name="connsiteX763" fmla="*/ 375761 w 695325"/>
                  <a:gd name="connsiteY763" fmla="*/ 446377 h 723900"/>
                  <a:gd name="connsiteX764" fmla="*/ 373856 w 695325"/>
                  <a:gd name="connsiteY764" fmla="*/ 451139 h 723900"/>
                  <a:gd name="connsiteX765" fmla="*/ 372904 w 695325"/>
                  <a:gd name="connsiteY765" fmla="*/ 450187 h 723900"/>
                  <a:gd name="connsiteX766" fmla="*/ 369094 w 695325"/>
                  <a:gd name="connsiteY766" fmla="*/ 452092 h 723900"/>
                  <a:gd name="connsiteX767" fmla="*/ 368141 w 695325"/>
                  <a:gd name="connsiteY767" fmla="*/ 456854 h 723900"/>
                  <a:gd name="connsiteX768" fmla="*/ 365284 w 695325"/>
                  <a:gd name="connsiteY768" fmla="*/ 459712 h 723900"/>
                  <a:gd name="connsiteX769" fmla="*/ 361474 w 695325"/>
                  <a:gd name="connsiteY769" fmla="*/ 471142 h 723900"/>
                  <a:gd name="connsiteX770" fmla="*/ 363379 w 695325"/>
                  <a:gd name="connsiteY770" fmla="*/ 473047 h 723900"/>
                  <a:gd name="connsiteX771" fmla="*/ 360521 w 695325"/>
                  <a:gd name="connsiteY771" fmla="*/ 474952 h 723900"/>
                  <a:gd name="connsiteX772" fmla="*/ 357664 w 695325"/>
                  <a:gd name="connsiteY772" fmla="*/ 482572 h 723900"/>
                  <a:gd name="connsiteX773" fmla="*/ 354806 w 695325"/>
                  <a:gd name="connsiteY773" fmla="*/ 482572 h 723900"/>
                  <a:gd name="connsiteX774" fmla="*/ 352901 w 695325"/>
                  <a:gd name="connsiteY774" fmla="*/ 485429 h 723900"/>
                  <a:gd name="connsiteX775" fmla="*/ 351949 w 695325"/>
                  <a:gd name="connsiteY775" fmla="*/ 491144 h 723900"/>
                  <a:gd name="connsiteX776" fmla="*/ 348139 w 695325"/>
                  <a:gd name="connsiteY776" fmla="*/ 499717 h 723900"/>
                  <a:gd name="connsiteX777" fmla="*/ 340519 w 695325"/>
                  <a:gd name="connsiteY777" fmla="*/ 510194 h 723900"/>
                  <a:gd name="connsiteX778" fmla="*/ 340519 w 695325"/>
                  <a:gd name="connsiteY778" fmla="*/ 514004 h 723900"/>
                  <a:gd name="connsiteX779" fmla="*/ 334804 w 695325"/>
                  <a:gd name="connsiteY779" fmla="*/ 522577 h 723900"/>
                  <a:gd name="connsiteX780" fmla="*/ 330994 w 695325"/>
                  <a:gd name="connsiteY780" fmla="*/ 522577 h 723900"/>
                  <a:gd name="connsiteX781" fmla="*/ 327184 w 695325"/>
                  <a:gd name="connsiteY781" fmla="*/ 520672 h 723900"/>
                  <a:gd name="connsiteX782" fmla="*/ 317659 w 695325"/>
                  <a:gd name="connsiteY782" fmla="*/ 517814 h 723900"/>
                  <a:gd name="connsiteX783" fmla="*/ 316706 w 695325"/>
                  <a:gd name="connsiteY783" fmla="*/ 515909 h 723900"/>
                  <a:gd name="connsiteX784" fmla="*/ 309086 w 695325"/>
                  <a:gd name="connsiteY784" fmla="*/ 514957 h 723900"/>
                  <a:gd name="connsiteX785" fmla="*/ 298609 w 695325"/>
                  <a:gd name="connsiteY785" fmla="*/ 511147 h 723900"/>
                  <a:gd name="connsiteX786" fmla="*/ 294799 w 695325"/>
                  <a:gd name="connsiteY786" fmla="*/ 503527 h 723900"/>
                  <a:gd name="connsiteX787" fmla="*/ 296704 w 695325"/>
                  <a:gd name="connsiteY787" fmla="*/ 490192 h 723900"/>
                  <a:gd name="connsiteX788" fmla="*/ 297656 w 695325"/>
                  <a:gd name="connsiteY788" fmla="*/ 489239 h 723900"/>
                  <a:gd name="connsiteX789" fmla="*/ 298609 w 695325"/>
                  <a:gd name="connsiteY789" fmla="*/ 480667 h 723900"/>
                  <a:gd name="connsiteX790" fmla="*/ 304324 w 695325"/>
                  <a:gd name="connsiteY790" fmla="*/ 469237 h 723900"/>
                  <a:gd name="connsiteX791" fmla="*/ 307181 w 695325"/>
                  <a:gd name="connsiteY791" fmla="*/ 464474 h 723900"/>
                  <a:gd name="connsiteX792" fmla="*/ 309086 w 695325"/>
                  <a:gd name="connsiteY792" fmla="*/ 462569 h 723900"/>
                  <a:gd name="connsiteX793" fmla="*/ 309086 w 695325"/>
                  <a:gd name="connsiteY793" fmla="*/ 455902 h 723900"/>
                  <a:gd name="connsiteX794" fmla="*/ 310991 w 695325"/>
                  <a:gd name="connsiteY794" fmla="*/ 445424 h 723900"/>
                  <a:gd name="connsiteX795" fmla="*/ 311944 w 695325"/>
                  <a:gd name="connsiteY795" fmla="*/ 438757 h 723900"/>
                  <a:gd name="connsiteX796" fmla="*/ 311944 w 695325"/>
                  <a:gd name="connsiteY796" fmla="*/ 432089 h 723900"/>
                  <a:gd name="connsiteX797" fmla="*/ 313849 w 695325"/>
                  <a:gd name="connsiteY797" fmla="*/ 425422 h 723900"/>
                  <a:gd name="connsiteX798" fmla="*/ 315754 w 695325"/>
                  <a:gd name="connsiteY798" fmla="*/ 424469 h 723900"/>
                  <a:gd name="connsiteX799" fmla="*/ 316706 w 695325"/>
                  <a:gd name="connsiteY799" fmla="*/ 425422 h 723900"/>
                  <a:gd name="connsiteX800" fmla="*/ 326231 w 695325"/>
                  <a:gd name="connsiteY800" fmla="*/ 426374 h 723900"/>
                  <a:gd name="connsiteX801" fmla="*/ 329089 w 695325"/>
                  <a:gd name="connsiteY801" fmla="*/ 423517 h 723900"/>
                  <a:gd name="connsiteX802" fmla="*/ 330041 w 695325"/>
                  <a:gd name="connsiteY802" fmla="*/ 421612 h 723900"/>
                  <a:gd name="connsiteX803" fmla="*/ 334804 w 695325"/>
                  <a:gd name="connsiteY803" fmla="*/ 421612 h 723900"/>
                  <a:gd name="connsiteX804" fmla="*/ 338614 w 695325"/>
                  <a:gd name="connsiteY804" fmla="*/ 418754 h 723900"/>
                  <a:gd name="connsiteX805" fmla="*/ 341471 w 695325"/>
                  <a:gd name="connsiteY805" fmla="*/ 417802 h 723900"/>
                  <a:gd name="connsiteX806" fmla="*/ 352901 w 695325"/>
                  <a:gd name="connsiteY806" fmla="*/ 411134 h 723900"/>
                  <a:gd name="connsiteX807" fmla="*/ 356711 w 695325"/>
                  <a:gd name="connsiteY807" fmla="*/ 408277 h 723900"/>
                  <a:gd name="connsiteX808" fmla="*/ 362426 w 695325"/>
                  <a:gd name="connsiteY808" fmla="*/ 400657 h 723900"/>
                  <a:gd name="connsiteX809" fmla="*/ 363379 w 695325"/>
                  <a:gd name="connsiteY809" fmla="*/ 398752 h 723900"/>
                  <a:gd name="connsiteX810" fmla="*/ 370046 w 695325"/>
                  <a:gd name="connsiteY810" fmla="*/ 399704 h 723900"/>
                  <a:gd name="connsiteX811" fmla="*/ 375761 w 695325"/>
                  <a:gd name="connsiteY811" fmla="*/ 400657 h 723900"/>
                  <a:gd name="connsiteX812" fmla="*/ 379571 w 695325"/>
                  <a:gd name="connsiteY812" fmla="*/ 412087 h 723900"/>
                  <a:gd name="connsiteX813" fmla="*/ 379571 w 695325"/>
                  <a:gd name="connsiteY813" fmla="*/ 414944 h 723900"/>
                  <a:gd name="connsiteX814" fmla="*/ 390049 w 695325"/>
                  <a:gd name="connsiteY814" fmla="*/ 299692 h 723900"/>
                  <a:gd name="connsiteX815" fmla="*/ 389096 w 695325"/>
                  <a:gd name="connsiteY815" fmla="*/ 303502 h 723900"/>
                  <a:gd name="connsiteX816" fmla="*/ 384334 w 695325"/>
                  <a:gd name="connsiteY816" fmla="*/ 305407 h 723900"/>
                  <a:gd name="connsiteX817" fmla="*/ 380524 w 695325"/>
                  <a:gd name="connsiteY817" fmla="*/ 313979 h 723900"/>
                  <a:gd name="connsiteX818" fmla="*/ 379571 w 695325"/>
                  <a:gd name="connsiteY818" fmla="*/ 315884 h 723900"/>
                  <a:gd name="connsiteX819" fmla="*/ 372904 w 695325"/>
                  <a:gd name="connsiteY819" fmla="*/ 328267 h 723900"/>
                  <a:gd name="connsiteX820" fmla="*/ 367189 w 695325"/>
                  <a:gd name="connsiteY820" fmla="*/ 333982 h 723900"/>
                  <a:gd name="connsiteX821" fmla="*/ 367189 w 695325"/>
                  <a:gd name="connsiteY821" fmla="*/ 337792 h 723900"/>
                  <a:gd name="connsiteX822" fmla="*/ 364331 w 695325"/>
                  <a:gd name="connsiteY822" fmla="*/ 338744 h 723900"/>
                  <a:gd name="connsiteX823" fmla="*/ 364331 w 695325"/>
                  <a:gd name="connsiteY823" fmla="*/ 341602 h 723900"/>
                  <a:gd name="connsiteX824" fmla="*/ 360521 w 695325"/>
                  <a:gd name="connsiteY824" fmla="*/ 346364 h 723900"/>
                  <a:gd name="connsiteX825" fmla="*/ 357664 w 695325"/>
                  <a:gd name="connsiteY825" fmla="*/ 348269 h 723900"/>
                  <a:gd name="connsiteX826" fmla="*/ 350996 w 695325"/>
                  <a:gd name="connsiteY826" fmla="*/ 349222 h 723900"/>
                  <a:gd name="connsiteX827" fmla="*/ 346234 w 695325"/>
                  <a:gd name="connsiteY827" fmla="*/ 351127 h 723900"/>
                  <a:gd name="connsiteX828" fmla="*/ 340519 w 695325"/>
                  <a:gd name="connsiteY828" fmla="*/ 358747 h 723900"/>
                  <a:gd name="connsiteX829" fmla="*/ 335756 w 695325"/>
                  <a:gd name="connsiteY829" fmla="*/ 362557 h 723900"/>
                  <a:gd name="connsiteX830" fmla="*/ 328136 w 695325"/>
                  <a:gd name="connsiteY830" fmla="*/ 366367 h 723900"/>
                  <a:gd name="connsiteX831" fmla="*/ 327184 w 695325"/>
                  <a:gd name="connsiteY831" fmla="*/ 357794 h 723900"/>
                  <a:gd name="connsiteX832" fmla="*/ 325279 w 695325"/>
                  <a:gd name="connsiteY832" fmla="*/ 344459 h 723900"/>
                  <a:gd name="connsiteX833" fmla="*/ 327184 w 695325"/>
                  <a:gd name="connsiteY833" fmla="*/ 333029 h 723900"/>
                  <a:gd name="connsiteX834" fmla="*/ 326231 w 695325"/>
                  <a:gd name="connsiteY834" fmla="*/ 332077 h 723900"/>
                  <a:gd name="connsiteX835" fmla="*/ 327184 w 695325"/>
                  <a:gd name="connsiteY835" fmla="*/ 329219 h 723900"/>
                  <a:gd name="connsiteX836" fmla="*/ 326231 w 695325"/>
                  <a:gd name="connsiteY836" fmla="*/ 324457 h 723900"/>
                  <a:gd name="connsiteX837" fmla="*/ 327184 w 695325"/>
                  <a:gd name="connsiteY837" fmla="*/ 319694 h 723900"/>
                  <a:gd name="connsiteX838" fmla="*/ 330994 w 695325"/>
                  <a:gd name="connsiteY838" fmla="*/ 312074 h 723900"/>
                  <a:gd name="connsiteX839" fmla="*/ 340519 w 695325"/>
                  <a:gd name="connsiteY839" fmla="*/ 313027 h 723900"/>
                  <a:gd name="connsiteX840" fmla="*/ 350044 w 695325"/>
                  <a:gd name="connsiteY840" fmla="*/ 313979 h 723900"/>
                  <a:gd name="connsiteX841" fmla="*/ 352901 w 695325"/>
                  <a:gd name="connsiteY841" fmla="*/ 309217 h 723900"/>
                  <a:gd name="connsiteX842" fmla="*/ 357664 w 695325"/>
                  <a:gd name="connsiteY842" fmla="*/ 307312 h 723900"/>
                  <a:gd name="connsiteX843" fmla="*/ 363379 w 695325"/>
                  <a:gd name="connsiteY843" fmla="*/ 303502 h 723900"/>
                  <a:gd name="connsiteX844" fmla="*/ 371951 w 695325"/>
                  <a:gd name="connsiteY844" fmla="*/ 298739 h 723900"/>
                  <a:gd name="connsiteX845" fmla="*/ 382429 w 695325"/>
                  <a:gd name="connsiteY845" fmla="*/ 295882 h 723900"/>
                  <a:gd name="connsiteX846" fmla="*/ 384334 w 695325"/>
                  <a:gd name="connsiteY846" fmla="*/ 293977 h 723900"/>
                  <a:gd name="connsiteX847" fmla="*/ 386239 w 695325"/>
                  <a:gd name="connsiteY847" fmla="*/ 287309 h 723900"/>
                  <a:gd name="connsiteX848" fmla="*/ 393859 w 695325"/>
                  <a:gd name="connsiteY848" fmla="*/ 288262 h 723900"/>
                  <a:gd name="connsiteX849" fmla="*/ 390049 w 695325"/>
                  <a:gd name="connsiteY849" fmla="*/ 299692 h 723900"/>
                  <a:gd name="connsiteX850" fmla="*/ 408146 w 695325"/>
                  <a:gd name="connsiteY850" fmla="*/ 361604 h 723900"/>
                  <a:gd name="connsiteX851" fmla="*/ 404336 w 695325"/>
                  <a:gd name="connsiteY851" fmla="*/ 359699 h 723900"/>
                  <a:gd name="connsiteX852" fmla="*/ 402431 w 695325"/>
                  <a:gd name="connsiteY852" fmla="*/ 360652 h 723900"/>
                  <a:gd name="connsiteX853" fmla="*/ 392906 w 695325"/>
                  <a:gd name="connsiteY853" fmla="*/ 356842 h 723900"/>
                  <a:gd name="connsiteX854" fmla="*/ 394811 w 695325"/>
                  <a:gd name="connsiteY854" fmla="*/ 350174 h 723900"/>
                  <a:gd name="connsiteX855" fmla="*/ 397669 w 695325"/>
                  <a:gd name="connsiteY855" fmla="*/ 344459 h 723900"/>
                  <a:gd name="connsiteX856" fmla="*/ 398621 w 695325"/>
                  <a:gd name="connsiteY856" fmla="*/ 340649 h 723900"/>
                  <a:gd name="connsiteX857" fmla="*/ 403384 w 695325"/>
                  <a:gd name="connsiteY857" fmla="*/ 335887 h 723900"/>
                  <a:gd name="connsiteX858" fmla="*/ 402431 w 695325"/>
                  <a:gd name="connsiteY858" fmla="*/ 332077 h 723900"/>
                  <a:gd name="connsiteX859" fmla="*/ 414814 w 695325"/>
                  <a:gd name="connsiteY859" fmla="*/ 328267 h 723900"/>
                  <a:gd name="connsiteX860" fmla="*/ 416719 w 695325"/>
                  <a:gd name="connsiteY860" fmla="*/ 333982 h 723900"/>
                  <a:gd name="connsiteX861" fmla="*/ 424339 w 695325"/>
                  <a:gd name="connsiteY861" fmla="*/ 340649 h 723900"/>
                  <a:gd name="connsiteX862" fmla="*/ 426244 w 695325"/>
                  <a:gd name="connsiteY862" fmla="*/ 350174 h 723900"/>
                  <a:gd name="connsiteX863" fmla="*/ 427196 w 695325"/>
                  <a:gd name="connsiteY863" fmla="*/ 351127 h 723900"/>
                  <a:gd name="connsiteX864" fmla="*/ 431006 w 695325"/>
                  <a:gd name="connsiteY864" fmla="*/ 358747 h 723900"/>
                  <a:gd name="connsiteX865" fmla="*/ 430054 w 695325"/>
                  <a:gd name="connsiteY865" fmla="*/ 360652 h 723900"/>
                  <a:gd name="connsiteX866" fmla="*/ 431959 w 695325"/>
                  <a:gd name="connsiteY866" fmla="*/ 367319 h 723900"/>
                  <a:gd name="connsiteX867" fmla="*/ 425291 w 695325"/>
                  <a:gd name="connsiteY867" fmla="*/ 365414 h 723900"/>
                  <a:gd name="connsiteX868" fmla="*/ 411956 w 695325"/>
                  <a:gd name="connsiteY868" fmla="*/ 363509 h 723900"/>
                  <a:gd name="connsiteX869" fmla="*/ 408146 w 695325"/>
                  <a:gd name="connsiteY869" fmla="*/ 361604 h 723900"/>
                  <a:gd name="connsiteX870" fmla="*/ 459581 w 695325"/>
                  <a:gd name="connsiteY870" fmla="*/ 432089 h 723900"/>
                  <a:gd name="connsiteX871" fmla="*/ 452914 w 695325"/>
                  <a:gd name="connsiteY871" fmla="*/ 440662 h 723900"/>
                  <a:gd name="connsiteX872" fmla="*/ 447199 w 695325"/>
                  <a:gd name="connsiteY872" fmla="*/ 442567 h 723900"/>
                  <a:gd name="connsiteX873" fmla="*/ 447199 w 695325"/>
                  <a:gd name="connsiteY873" fmla="*/ 444472 h 723900"/>
                  <a:gd name="connsiteX874" fmla="*/ 439579 w 695325"/>
                  <a:gd name="connsiteY874" fmla="*/ 448282 h 723900"/>
                  <a:gd name="connsiteX875" fmla="*/ 438626 w 695325"/>
                  <a:gd name="connsiteY875" fmla="*/ 451139 h 723900"/>
                  <a:gd name="connsiteX876" fmla="*/ 435769 w 695325"/>
                  <a:gd name="connsiteY876" fmla="*/ 453997 h 723900"/>
                  <a:gd name="connsiteX877" fmla="*/ 432911 w 695325"/>
                  <a:gd name="connsiteY877" fmla="*/ 454949 h 723900"/>
                  <a:gd name="connsiteX878" fmla="*/ 431006 w 695325"/>
                  <a:gd name="connsiteY878" fmla="*/ 454949 h 723900"/>
                  <a:gd name="connsiteX879" fmla="*/ 424339 w 695325"/>
                  <a:gd name="connsiteY879" fmla="*/ 458759 h 723900"/>
                  <a:gd name="connsiteX880" fmla="*/ 421481 w 695325"/>
                  <a:gd name="connsiteY880" fmla="*/ 460664 h 723900"/>
                  <a:gd name="connsiteX881" fmla="*/ 411956 w 695325"/>
                  <a:gd name="connsiteY881" fmla="*/ 467332 h 723900"/>
                  <a:gd name="connsiteX882" fmla="*/ 411004 w 695325"/>
                  <a:gd name="connsiteY882" fmla="*/ 464474 h 723900"/>
                  <a:gd name="connsiteX883" fmla="*/ 412909 w 695325"/>
                  <a:gd name="connsiteY883" fmla="*/ 459712 h 723900"/>
                  <a:gd name="connsiteX884" fmla="*/ 413861 w 695325"/>
                  <a:gd name="connsiteY884" fmla="*/ 454949 h 723900"/>
                  <a:gd name="connsiteX885" fmla="*/ 417671 w 695325"/>
                  <a:gd name="connsiteY885" fmla="*/ 449234 h 723900"/>
                  <a:gd name="connsiteX886" fmla="*/ 418624 w 695325"/>
                  <a:gd name="connsiteY886" fmla="*/ 445424 h 723900"/>
                  <a:gd name="connsiteX887" fmla="*/ 424339 w 695325"/>
                  <a:gd name="connsiteY887" fmla="*/ 437804 h 723900"/>
                  <a:gd name="connsiteX888" fmla="*/ 428149 w 695325"/>
                  <a:gd name="connsiteY888" fmla="*/ 431137 h 723900"/>
                  <a:gd name="connsiteX889" fmla="*/ 430054 w 695325"/>
                  <a:gd name="connsiteY889" fmla="*/ 419707 h 723900"/>
                  <a:gd name="connsiteX890" fmla="*/ 432911 w 695325"/>
                  <a:gd name="connsiteY890" fmla="*/ 410182 h 723900"/>
                  <a:gd name="connsiteX891" fmla="*/ 432911 w 695325"/>
                  <a:gd name="connsiteY891" fmla="*/ 406372 h 723900"/>
                  <a:gd name="connsiteX892" fmla="*/ 434816 w 695325"/>
                  <a:gd name="connsiteY892" fmla="*/ 404467 h 723900"/>
                  <a:gd name="connsiteX893" fmla="*/ 434816 w 695325"/>
                  <a:gd name="connsiteY893" fmla="*/ 400657 h 723900"/>
                  <a:gd name="connsiteX894" fmla="*/ 442436 w 695325"/>
                  <a:gd name="connsiteY894" fmla="*/ 394942 h 723900"/>
                  <a:gd name="connsiteX895" fmla="*/ 445294 w 695325"/>
                  <a:gd name="connsiteY895" fmla="*/ 393037 h 723900"/>
                  <a:gd name="connsiteX896" fmla="*/ 450056 w 695325"/>
                  <a:gd name="connsiteY896" fmla="*/ 393037 h 723900"/>
                  <a:gd name="connsiteX897" fmla="*/ 451009 w 695325"/>
                  <a:gd name="connsiteY897" fmla="*/ 397799 h 723900"/>
                  <a:gd name="connsiteX898" fmla="*/ 453866 w 695325"/>
                  <a:gd name="connsiteY898" fmla="*/ 400657 h 723900"/>
                  <a:gd name="connsiteX899" fmla="*/ 455771 w 695325"/>
                  <a:gd name="connsiteY899" fmla="*/ 408277 h 723900"/>
                  <a:gd name="connsiteX900" fmla="*/ 459581 w 695325"/>
                  <a:gd name="connsiteY900" fmla="*/ 412087 h 723900"/>
                  <a:gd name="connsiteX901" fmla="*/ 458629 w 695325"/>
                  <a:gd name="connsiteY901" fmla="*/ 415897 h 723900"/>
                  <a:gd name="connsiteX902" fmla="*/ 462439 w 695325"/>
                  <a:gd name="connsiteY902" fmla="*/ 426374 h 723900"/>
                  <a:gd name="connsiteX903" fmla="*/ 459581 w 695325"/>
                  <a:gd name="connsiteY903" fmla="*/ 432089 h 723900"/>
                  <a:gd name="connsiteX904" fmla="*/ 441484 w 695325"/>
                  <a:gd name="connsiteY904" fmla="*/ 88237 h 723900"/>
                  <a:gd name="connsiteX905" fmla="*/ 458629 w 695325"/>
                  <a:gd name="connsiteY905" fmla="*/ 89189 h 723900"/>
                  <a:gd name="connsiteX906" fmla="*/ 463391 w 695325"/>
                  <a:gd name="connsiteY906" fmla="*/ 87284 h 723900"/>
                  <a:gd name="connsiteX907" fmla="*/ 468154 w 695325"/>
                  <a:gd name="connsiteY907" fmla="*/ 89189 h 723900"/>
                  <a:gd name="connsiteX908" fmla="*/ 470059 w 695325"/>
                  <a:gd name="connsiteY908" fmla="*/ 92999 h 723900"/>
                  <a:gd name="connsiteX909" fmla="*/ 471964 w 695325"/>
                  <a:gd name="connsiteY909" fmla="*/ 93952 h 723900"/>
                  <a:gd name="connsiteX910" fmla="*/ 471964 w 695325"/>
                  <a:gd name="connsiteY910" fmla="*/ 94904 h 723900"/>
                  <a:gd name="connsiteX911" fmla="*/ 471011 w 695325"/>
                  <a:gd name="connsiteY911" fmla="*/ 95857 h 723900"/>
                  <a:gd name="connsiteX912" fmla="*/ 471011 w 695325"/>
                  <a:gd name="connsiteY912" fmla="*/ 105382 h 723900"/>
                  <a:gd name="connsiteX913" fmla="*/ 475774 w 695325"/>
                  <a:gd name="connsiteY913" fmla="*/ 109192 h 723900"/>
                  <a:gd name="connsiteX914" fmla="*/ 477679 w 695325"/>
                  <a:gd name="connsiteY914" fmla="*/ 109192 h 723900"/>
                  <a:gd name="connsiteX915" fmla="*/ 479584 w 695325"/>
                  <a:gd name="connsiteY915" fmla="*/ 110144 h 723900"/>
                  <a:gd name="connsiteX916" fmla="*/ 488156 w 695325"/>
                  <a:gd name="connsiteY916" fmla="*/ 111097 h 723900"/>
                  <a:gd name="connsiteX917" fmla="*/ 490061 w 695325"/>
                  <a:gd name="connsiteY917" fmla="*/ 109192 h 723900"/>
                  <a:gd name="connsiteX918" fmla="*/ 492919 w 695325"/>
                  <a:gd name="connsiteY918" fmla="*/ 109192 h 723900"/>
                  <a:gd name="connsiteX919" fmla="*/ 494824 w 695325"/>
                  <a:gd name="connsiteY919" fmla="*/ 110144 h 723900"/>
                  <a:gd name="connsiteX920" fmla="*/ 496729 w 695325"/>
                  <a:gd name="connsiteY920" fmla="*/ 109192 h 723900"/>
                  <a:gd name="connsiteX921" fmla="*/ 497681 w 695325"/>
                  <a:gd name="connsiteY921" fmla="*/ 110144 h 723900"/>
                  <a:gd name="connsiteX922" fmla="*/ 501491 w 695325"/>
                  <a:gd name="connsiteY922" fmla="*/ 111097 h 723900"/>
                  <a:gd name="connsiteX923" fmla="*/ 502444 w 695325"/>
                  <a:gd name="connsiteY923" fmla="*/ 110144 h 723900"/>
                  <a:gd name="connsiteX924" fmla="*/ 505301 w 695325"/>
                  <a:gd name="connsiteY924" fmla="*/ 108239 h 723900"/>
                  <a:gd name="connsiteX925" fmla="*/ 509111 w 695325"/>
                  <a:gd name="connsiteY925" fmla="*/ 109192 h 723900"/>
                  <a:gd name="connsiteX926" fmla="*/ 518636 w 695325"/>
                  <a:gd name="connsiteY926" fmla="*/ 107287 h 723900"/>
                  <a:gd name="connsiteX927" fmla="*/ 526256 w 695325"/>
                  <a:gd name="connsiteY927" fmla="*/ 107287 h 723900"/>
                  <a:gd name="connsiteX928" fmla="*/ 540544 w 695325"/>
                  <a:gd name="connsiteY928" fmla="*/ 108239 h 723900"/>
                  <a:gd name="connsiteX929" fmla="*/ 541496 w 695325"/>
                  <a:gd name="connsiteY929" fmla="*/ 106334 h 723900"/>
                  <a:gd name="connsiteX930" fmla="*/ 544354 w 695325"/>
                  <a:gd name="connsiteY930" fmla="*/ 105382 h 723900"/>
                  <a:gd name="connsiteX931" fmla="*/ 543401 w 695325"/>
                  <a:gd name="connsiteY931" fmla="*/ 103477 h 723900"/>
                  <a:gd name="connsiteX932" fmla="*/ 545306 w 695325"/>
                  <a:gd name="connsiteY932" fmla="*/ 97762 h 723900"/>
                  <a:gd name="connsiteX933" fmla="*/ 546259 w 695325"/>
                  <a:gd name="connsiteY933" fmla="*/ 92047 h 723900"/>
                  <a:gd name="connsiteX934" fmla="*/ 539591 w 695325"/>
                  <a:gd name="connsiteY934" fmla="*/ 84427 h 723900"/>
                  <a:gd name="connsiteX935" fmla="*/ 538639 w 695325"/>
                  <a:gd name="connsiteY935" fmla="*/ 83474 h 723900"/>
                  <a:gd name="connsiteX936" fmla="*/ 531971 w 695325"/>
                  <a:gd name="connsiteY936" fmla="*/ 79664 h 723900"/>
                  <a:gd name="connsiteX937" fmla="*/ 531971 w 695325"/>
                  <a:gd name="connsiteY937" fmla="*/ 77759 h 723900"/>
                  <a:gd name="connsiteX938" fmla="*/ 530066 w 695325"/>
                  <a:gd name="connsiteY938" fmla="*/ 77759 h 723900"/>
                  <a:gd name="connsiteX939" fmla="*/ 521494 w 695325"/>
                  <a:gd name="connsiteY939" fmla="*/ 72997 h 723900"/>
                  <a:gd name="connsiteX940" fmla="*/ 520541 w 695325"/>
                  <a:gd name="connsiteY940" fmla="*/ 74902 h 723900"/>
                  <a:gd name="connsiteX941" fmla="*/ 512921 w 695325"/>
                  <a:gd name="connsiteY941" fmla="*/ 65377 h 723900"/>
                  <a:gd name="connsiteX942" fmla="*/ 509111 w 695325"/>
                  <a:gd name="connsiteY942" fmla="*/ 65377 h 723900"/>
                  <a:gd name="connsiteX943" fmla="*/ 508159 w 695325"/>
                  <a:gd name="connsiteY943" fmla="*/ 62519 h 723900"/>
                  <a:gd name="connsiteX944" fmla="*/ 503396 w 695325"/>
                  <a:gd name="connsiteY944" fmla="*/ 60614 h 723900"/>
                  <a:gd name="connsiteX945" fmla="*/ 496729 w 695325"/>
                  <a:gd name="connsiteY945" fmla="*/ 62519 h 723900"/>
                  <a:gd name="connsiteX946" fmla="*/ 492919 w 695325"/>
                  <a:gd name="connsiteY946" fmla="*/ 61567 h 723900"/>
                  <a:gd name="connsiteX947" fmla="*/ 483394 w 695325"/>
                  <a:gd name="connsiteY947" fmla="*/ 61567 h 723900"/>
                  <a:gd name="connsiteX948" fmla="*/ 481489 w 695325"/>
                  <a:gd name="connsiteY948" fmla="*/ 63472 h 723900"/>
                  <a:gd name="connsiteX949" fmla="*/ 476726 w 695325"/>
                  <a:gd name="connsiteY949" fmla="*/ 61567 h 723900"/>
                  <a:gd name="connsiteX950" fmla="*/ 462439 w 695325"/>
                  <a:gd name="connsiteY950" fmla="*/ 65377 h 723900"/>
                  <a:gd name="connsiteX951" fmla="*/ 457676 w 695325"/>
                  <a:gd name="connsiteY951" fmla="*/ 65377 h 723900"/>
                  <a:gd name="connsiteX952" fmla="*/ 455771 w 695325"/>
                  <a:gd name="connsiteY952" fmla="*/ 63472 h 723900"/>
                  <a:gd name="connsiteX953" fmla="*/ 447199 w 695325"/>
                  <a:gd name="connsiteY953" fmla="*/ 67282 h 723900"/>
                  <a:gd name="connsiteX954" fmla="*/ 446246 w 695325"/>
                  <a:gd name="connsiteY954" fmla="*/ 69187 h 723900"/>
                  <a:gd name="connsiteX955" fmla="*/ 443389 w 695325"/>
                  <a:gd name="connsiteY955" fmla="*/ 69187 h 723900"/>
                  <a:gd name="connsiteX956" fmla="*/ 445294 w 695325"/>
                  <a:gd name="connsiteY956" fmla="*/ 71092 h 723900"/>
                  <a:gd name="connsiteX957" fmla="*/ 439579 w 695325"/>
                  <a:gd name="connsiteY957" fmla="*/ 72997 h 723900"/>
                  <a:gd name="connsiteX958" fmla="*/ 438626 w 695325"/>
                  <a:gd name="connsiteY958" fmla="*/ 76807 h 723900"/>
                  <a:gd name="connsiteX959" fmla="*/ 434816 w 695325"/>
                  <a:gd name="connsiteY959" fmla="*/ 79664 h 723900"/>
                  <a:gd name="connsiteX960" fmla="*/ 434816 w 695325"/>
                  <a:gd name="connsiteY960" fmla="*/ 82522 h 723900"/>
                  <a:gd name="connsiteX961" fmla="*/ 441484 w 695325"/>
                  <a:gd name="connsiteY961" fmla="*/ 88237 h 723900"/>
                  <a:gd name="connsiteX962" fmla="*/ 142399 w 695325"/>
                  <a:gd name="connsiteY962" fmla="*/ 234922 h 723900"/>
                  <a:gd name="connsiteX963" fmla="*/ 150971 w 695325"/>
                  <a:gd name="connsiteY963" fmla="*/ 233017 h 723900"/>
                  <a:gd name="connsiteX964" fmla="*/ 155734 w 695325"/>
                  <a:gd name="connsiteY964" fmla="*/ 232064 h 723900"/>
                  <a:gd name="connsiteX965" fmla="*/ 159544 w 695325"/>
                  <a:gd name="connsiteY965" fmla="*/ 228254 h 723900"/>
                  <a:gd name="connsiteX966" fmla="*/ 161449 w 695325"/>
                  <a:gd name="connsiteY966" fmla="*/ 228254 h 723900"/>
                  <a:gd name="connsiteX967" fmla="*/ 170021 w 695325"/>
                  <a:gd name="connsiteY967" fmla="*/ 223492 h 723900"/>
                  <a:gd name="connsiteX968" fmla="*/ 182404 w 695325"/>
                  <a:gd name="connsiteY968" fmla="*/ 217777 h 723900"/>
                  <a:gd name="connsiteX969" fmla="*/ 184309 w 695325"/>
                  <a:gd name="connsiteY969" fmla="*/ 217777 h 723900"/>
                  <a:gd name="connsiteX970" fmla="*/ 189071 w 695325"/>
                  <a:gd name="connsiteY970" fmla="*/ 213967 h 723900"/>
                  <a:gd name="connsiteX971" fmla="*/ 189071 w 695325"/>
                  <a:gd name="connsiteY971" fmla="*/ 211109 h 723900"/>
                  <a:gd name="connsiteX972" fmla="*/ 196691 w 695325"/>
                  <a:gd name="connsiteY972" fmla="*/ 205394 h 723900"/>
                  <a:gd name="connsiteX973" fmla="*/ 205264 w 695325"/>
                  <a:gd name="connsiteY973" fmla="*/ 207299 h 723900"/>
                  <a:gd name="connsiteX974" fmla="*/ 205264 w 695325"/>
                  <a:gd name="connsiteY974" fmla="*/ 206347 h 723900"/>
                  <a:gd name="connsiteX975" fmla="*/ 215741 w 695325"/>
                  <a:gd name="connsiteY975" fmla="*/ 200632 h 723900"/>
                  <a:gd name="connsiteX976" fmla="*/ 217646 w 695325"/>
                  <a:gd name="connsiteY976" fmla="*/ 198727 h 723900"/>
                  <a:gd name="connsiteX977" fmla="*/ 219551 w 695325"/>
                  <a:gd name="connsiteY977" fmla="*/ 198727 h 723900"/>
                  <a:gd name="connsiteX978" fmla="*/ 222409 w 695325"/>
                  <a:gd name="connsiteY978" fmla="*/ 194917 h 723900"/>
                  <a:gd name="connsiteX979" fmla="*/ 227171 w 695325"/>
                  <a:gd name="connsiteY979" fmla="*/ 189202 h 723900"/>
                  <a:gd name="connsiteX980" fmla="*/ 230029 w 695325"/>
                  <a:gd name="connsiteY980" fmla="*/ 185392 h 723900"/>
                  <a:gd name="connsiteX981" fmla="*/ 233839 w 695325"/>
                  <a:gd name="connsiteY981" fmla="*/ 180629 h 723900"/>
                  <a:gd name="connsiteX982" fmla="*/ 235744 w 695325"/>
                  <a:gd name="connsiteY982" fmla="*/ 173962 h 723900"/>
                  <a:gd name="connsiteX983" fmla="*/ 234791 w 695325"/>
                  <a:gd name="connsiteY983" fmla="*/ 173009 h 723900"/>
                  <a:gd name="connsiteX984" fmla="*/ 238601 w 695325"/>
                  <a:gd name="connsiteY984" fmla="*/ 170152 h 723900"/>
                  <a:gd name="connsiteX985" fmla="*/ 238601 w 695325"/>
                  <a:gd name="connsiteY985" fmla="*/ 162532 h 723900"/>
                  <a:gd name="connsiteX986" fmla="*/ 236696 w 695325"/>
                  <a:gd name="connsiteY986" fmla="*/ 160627 h 723900"/>
                  <a:gd name="connsiteX987" fmla="*/ 235744 w 695325"/>
                  <a:gd name="connsiteY987" fmla="*/ 158722 h 723900"/>
                  <a:gd name="connsiteX988" fmla="*/ 230981 w 695325"/>
                  <a:gd name="connsiteY988" fmla="*/ 155864 h 723900"/>
                  <a:gd name="connsiteX989" fmla="*/ 226219 w 695325"/>
                  <a:gd name="connsiteY989" fmla="*/ 152054 h 723900"/>
                  <a:gd name="connsiteX990" fmla="*/ 220504 w 695325"/>
                  <a:gd name="connsiteY990" fmla="*/ 150149 h 723900"/>
                  <a:gd name="connsiteX991" fmla="*/ 214789 w 695325"/>
                  <a:gd name="connsiteY991" fmla="*/ 149197 h 723900"/>
                  <a:gd name="connsiteX992" fmla="*/ 204311 w 695325"/>
                  <a:gd name="connsiteY992" fmla="*/ 142529 h 723900"/>
                  <a:gd name="connsiteX993" fmla="*/ 194786 w 695325"/>
                  <a:gd name="connsiteY993" fmla="*/ 134909 h 723900"/>
                  <a:gd name="connsiteX994" fmla="*/ 189071 w 695325"/>
                  <a:gd name="connsiteY994" fmla="*/ 134909 h 723900"/>
                  <a:gd name="connsiteX995" fmla="*/ 185261 w 695325"/>
                  <a:gd name="connsiteY995" fmla="*/ 133004 h 723900"/>
                  <a:gd name="connsiteX996" fmla="*/ 185261 w 695325"/>
                  <a:gd name="connsiteY996" fmla="*/ 133004 h 723900"/>
                  <a:gd name="connsiteX997" fmla="*/ 182404 w 695325"/>
                  <a:gd name="connsiteY997" fmla="*/ 134909 h 723900"/>
                  <a:gd name="connsiteX998" fmla="*/ 165259 w 695325"/>
                  <a:gd name="connsiteY998" fmla="*/ 140624 h 723900"/>
                  <a:gd name="connsiteX999" fmla="*/ 156686 w 695325"/>
                  <a:gd name="connsiteY999" fmla="*/ 141577 h 723900"/>
                  <a:gd name="connsiteX1000" fmla="*/ 150019 w 695325"/>
                  <a:gd name="connsiteY1000" fmla="*/ 148244 h 723900"/>
                  <a:gd name="connsiteX1001" fmla="*/ 151924 w 695325"/>
                  <a:gd name="connsiteY1001" fmla="*/ 154912 h 723900"/>
                  <a:gd name="connsiteX1002" fmla="*/ 156686 w 695325"/>
                  <a:gd name="connsiteY1002" fmla="*/ 160627 h 723900"/>
                  <a:gd name="connsiteX1003" fmla="*/ 157639 w 695325"/>
                  <a:gd name="connsiteY1003" fmla="*/ 160627 h 723900"/>
                  <a:gd name="connsiteX1004" fmla="*/ 163354 w 695325"/>
                  <a:gd name="connsiteY1004" fmla="*/ 170152 h 723900"/>
                  <a:gd name="connsiteX1005" fmla="*/ 169069 w 695325"/>
                  <a:gd name="connsiteY1005" fmla="*/ 172057 h 723900"/>
                  <a:gd name="connsiteX1006" fmla="*/ 170021 w 695325"/>
                  <a:gd name="connsiteY1006" fmla="*/ 178724 h 723900"/>
                  <a:gd name="connsiteX1007" fmla="*/ 169069 w 695325"/>
                  <a:gd name="connsiteY1007" fmla="*/ 186344 h 723900"/>
                  <a:gd name="connsiteX1008" fmla="*/ 168116 w 695325"/>
                  <a:gd name="connsiteY1008" fmla="*/ 191107 h 723900"/>
                  <a:gd name="connsiteX1009" fmla="*/ 168116 w 695325"/>
                  <a:gd name="connsiteY1009" fmla="*/ 194917 h 723900"/>
                  <a:gd name="connsiteX1010" fmla="*/ 162401 w 695325"/>
                  <a:gd name="connsiteY1010" fmla="*/ 204442 h 723900"/>
                  <a:gd name="connsiteX1011" fmla="*/ 162401 w 695325"/>
                  <a:gd name="connsiteY1011" fmla="*/ 207299 h 723900"/>
                  <a:gd name="connsiteX1012" fmla="*/ 148114 w 695325"/>
                  <a:gd name="connsiteY1012" fmla="*/ 214919 h 723900"/>
                  <a:gd name="connsiteX1013" fmla="*/ 141446 w 695325"/>
                  <a:gd name="connsiteY1013" fmla="*/ 220634 h 723900"/>
                  <a:gd name="connsiteX1014" fmla="*/ 137636 w 695325"/>
                  <a:gd name="connsiteY1014" fmla="*/ 225397 h 723900"/>
                  <a:gd name="connsiteX1015" fmla="*/ 136684 w 695325"/>
                  <a:gd name="connsiteY1015" fmla="*/ 228254 h 723900"/>
                  <a:gd name="connsiteX1016" fmla="*/ 135731 w 695325"/>
                  <a:gd name="connsiteY1016" fmla="*/ 235874 h 723900"/>
                  <a:gd name="connsiteX1017" fmla="*/ 142399 w 695325"/>
                  <a:gd name="connsiteY1017" fmla="*/ 234922 h 723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</a:cxnLst>
                <a:rect l="l" t="t" r="r" b="b"/>
                <a:pathLst>
                  <a:path w="695325" h="723900">
                    <a:moveTo>
                      <a:pt x="691991" y="654974"/>
                    </a:moveTo>
                    <a:cubicBezTo>
                      <a:pt x="691991" y="652117"/>
                      <a:pt x="692944" y="649259"/>
                      <a:pt x="691039" y="647354"/>
                    </a:cubicBezTo>
                    <a:cubicBezTo>
                      <a:pt x="691991" y="645449"/>
                      <a:pt x="691039" y="643544"/>
                      <a:pt x="691991" y="641639"/>
                    </a:cubicBezTo>
                    <a:cubicBezTo>
                      <a:pt x="690086" y="638782"/>
                      <a:pt x="691991" y="636877"/>
                      <a:pt x="691039" y="633067"/>
                    </a:cubicBezTo>
                    <a:cubicBezTo>
                      <a:pt x="691039" y="632114"/>
                      <a:pt x="691991" y="632114"/>
                      <a:pt x="691991" y="631162"/>
                    </a:cubicBezTo>
                    <a:cubicBezTo>
                      <a:pt x="689134" y="628304"/>
                      <a:pt x="688181" y="625447"/>
                      <a:pt x="688181" y="618779"/>
                    </a:cubicBezTo>
                    <a:cubicBezTo>
                      <a:pt x="688181" y="618779"/>
                      <a:pt x="689134" y="618779"/>
                      <a:pt x="689134" y="618779"/>
                    </a:cubicBezTo>
                    <a:cubicBezTo>
                      <a:pt x="689134" y="616874"/>
                      <a:pt x="688181" y="614969"/>
                      <a:pt x="687229" y="614969"/>
                    </a:cubicBezTo>
                    <a:cubicBezTo>
                      <a:pt x="686276" y="614969"/>
                      <a:pt x="686276" y="615922"/>
                      <a:pt x="685324" y="615922"/>
                    </a:cubicBezTo>
                    <a:cubicBezTo>
                      <a:pt x="682466" y="614969"/>
                      <a:pt x="683419" y="612112"/>
                      <a:pt x="684371" y="610207"/>
                    </a:cubicBezTo>
                    <a:cubicBezTo>
                      <a:pt x="682466" y="609254"/>
                      <a:pt x="685324" y="607349"/>
                      <a:pt x="683419" y="606397"/>
                    </a:cubicBezTo>
                    <a:cubicBezTo>
                      <a:pt x="684371" y="605444"/>
                      <a:pt x="685324" y="605444"/>
                      <a:pt x="687229" y="604492"/>
                    </a:cubicBezTo>
                    <a:cubicBezTo>
                      <a:pt x="687229" y="600682"/>
                      <a:pt x="687229" y="597824"/>
                      <a:pt x="688181" y="594967"/>
                    </a:cubicBezTo>
                    <a:cubicBezTo>
                      <a:pt x="688181" y="594014"/>
                      <a:pt x="686276" y="594967"/>
                      <a:pt x="686276" y="594014"/>
                    </a:cubicBezTo>
                    <a:cubicBezTo>
                      <a:pt x="686276" y="593062"/>
                      <a:pt x="686276" y="592109"/>
                      <a:pt x="687229" y="591157"/>
                    </a:cubicBezTo>
                    <a:cubicBezTo>
                      <a:pt x="687229" y="589252"/>
                      <a:pt x="684371" y="590204"/>
                      <a:pt x="684371" y="587347"/>
                    </a:cubicBezTo>
                    <a:cubicBezTo>
                      <a:pt x="684371" y="586394"/>
                      <a:pt x="686276" y="586394"/>
                      <a:pt x="686276" y="585442"/>
                    </a:cubicBezTo>
                    <a:cubicBezTo>
                      <a:pt x="686276" y="585442"/>
                      <a:pt x="685324" y="585442"/>
                      <a:pt x="685324" y="584489"/>
                    </a:cubicBezTo>
                    <a:cubicBezTo>
                      <a:pt x="686276" y="583537"/>
                      <a:pt x="685324" y="580679"/>
                      <a:pt x="686276" y="580679"/>
                    </a:cubicBezTo>
                    <a:cubicBezTo>
                      <a:pt x="686276" y="574012"/>
                      <a:pt x="688181" y="567344"/>
                      <a:pt x="682466" y="565439"/>
                    </a:cubicBezTo>
                    <a:cubicBezTo>
                      <a:pt x="680561" y="562582"/>
                      <a:pt x="682466" y="560677"/>
                      <a:pt x="681514" y="555914"/>
                    </a:cubicBezTo>
                    <a:cubicBezTo>
                      <a:pt x="683419" y="554962"/>
                      <a:pt x="683419" y="550199"/>
                      <a:pt x="685324" y="549247"/>
                    </a:cubicBezTo>
                    <a:cubicBezTo>
                      <a:pt x="685324" y="545437"/>
                      <a:pt x="684371" y="543532"/>
                      <a:pt x="684371" y="539722"/>
                    </a:cubicBezTo>
                    <a:cubicBezTo>
                      <a:pt x="683419" y="539722"/>
                      <a:pt x="682466" y="535912"/>
                      <a:pt x="683419" y="532102"/>
                    </a:cubicBezTo>
                    <a:cubicBezTo>
                      <a:pt x="683419" y="532102"/>
                      <a:pt x="682466" y="532102"/>
                      <a:pt x="682466" y="531149"/>
                    </a:cubicBezTo>
                    <a:cubicBezTo>
                      <a:pt x="682466" y="528292"/>
                      <a:pt x="682466" y="527339"/>
                      <a:pt x="682466" y="524482"/>
                    </a:cubicBezTo>
                    <a:cubicBezTo>
                      <a:pt x="679609" y="521624"/>
                      <a:pt x="682466" y="514004"/>
                      <a:pt x="680561" y="511147"/>
                    </a:cubicBezTo>
                    <a:cubicBezTo>
                      <a:pt x="681514" y="509242"/>
                      <a:pt x="680561" y="503527"/>
                      <a:pt x="682466" y="501622"/>
                    </a:cubicBezTo>
                    <a:cubicBezTo>
                      <a:pt x="680561" y="498764"/>
                      <a:pt x="675799" y="497812"/>
                      <a:pt x="672941" y="494002"/>
                    </a:cubicBezTo>
                    <a:lnTo>
                      <a:pt x="671036" y="494002"/>
                    </a:lnTo>
                    <a:cubicBezTo>
                      <a:pt x="671036" y="494954"/>
                      <a:pt x="671036" y="494954"/>
                      <a:pt x="671036" y="495907"/>
                    </a:cubicBezTo>
                    <a:cubicBezTo>
                      <a:pt x="669131" y="495907"/>
                      <a:pt x="670084" y="499717"/>
                      <a:pt x="669131" y="500669"/>
                    </a:cubicBezTo>
                    <a:cubicBezTo>
                      <a:pt x="669131" y="502574"/>
                      <a:pt x="670084" y="506384"/>
                      <a:pt x="672941" y="507337"/>
                    </a:cubicBezTo>
                    <a:cubicBezTo>
                      <a:pt x="673894" y="510194"/>
                      <a:pt x="673894" y="515909"/>
                      <a:pt x="672941" y="518767"/>
                    </a:cubicBezTo>
                    <a:cubicBezTo>
                      <a:pt x="672941" y="519719"/>
                      <a:pt x="673894" y="519719"/>
                      <a:pt x="673894" y="519719"/>
                    </a:cubicBezTo>
                    <a:cubicBezTo>
                      <a:pt x="671036" y="520672"/>
                      <a:pt x="668179" y="525434"/>
                      <a:pt x="671036" y="529244"/>
                    </a:cubicBezTo>
                    <a:cubicBezTo>
                      <a:pt x="671036" y="531149"/>
                      <a:pt x="671036" y="532102"/>
                      <a:pt x="671036" y="534007"/>
                    </a:cubicBezTo>
                    <a:cubicBezTo>
                      <a:pt x="671036" y="534959"/>
                      <a:pt x="670084" y="534007"/>
                      <a:pt x="670084" y="534959"/>
                    </a:cubicBezTo>
                    <a:cubicBezTo>
                      <a:pt x="671036" y="536864"/>
                      <a:pt x="670084" y="538769"/>
                      <a:pt x="670084" y="539722"/>
                    </a:cubicBezTo>
                    <a:cubicBezTo>
                      <a:pt x="670084" y="542579"/>
                      <a:pt x="670084" y="548294"/>
                      <a:pt x="671036" y="551152"/>
                    </a:cubicBezTo>
                    <a:lnTo>
                      <a:pt x="670084" y="551152"/>
                    </a:lnTo>
                    <a:cubicBezTo>
                      <a:pt x="670084" y="553057"/>
                      <a:pt x="671036" y="553057"/>
                      <a:pt x="671036" y="554962"/>
                    </a:cubicBezTo>
                    <a:cubicBezTo>
                      <a:pt x="668179" y="555914"/>
                      <a:pt x="667226" y="557819"/>
                      <a:pt x="668179" y="560677"/>
                    </a:cubicBezTo>
                    <a:cubicBezTo>
                      <a:pt x="667226" y="561629"/>
                      <a:pt x="666274" y="561629"/>
                      <a:pt x="665321" y="562582"/>
                    </a:cubicBezTo>
                    <a:cubicBezTo>
                      <a:pt x="666274" y="564487"/>
                      <a:pt x="665321" y="570202"/>
                      <a:pt x="665321" y="572107"/>
                    </a:cubicBezTo>
                    <a:cubicBezTo>
                      <a:pt x="666274" y="575917"/>
                      <a:pt x="663416" y="580679"/>
                      <a:pt x="665321" y="585442"/>
                    </a:cubicBezTo>
                    <a:cubicBezTo>
                      <a:pt x="666274" y="585442"/>
                      <a:pt x="667226" y="586394"/>
                      <a:pt x="668179" y="587347"/>
                    </a:cubicBezTo>
                    <a:cubicBezTo>
                      <a:pt x="668179" y="589252"/>
                      <a:pt x="666274" y="589252"/>
                      <a:pt x="668179" y="590204"/>
                    </a:cubicBezTo>
                    <a:cubicBezTo>
                      <a:pt x="667226" y="592109"/>
                      <a:pt x="666274" y="594014"/>
                      <a:pt x="666274" y="596872"/>
                    </a:cubicBezTo>
                    <a:lnTo>
                      <a:pt x="664369" y="596872"/>
                    </a:lnTo>
                    <a:cubicBezTo>
                      <a:pt x="665321" y="599729"/>
                      <a:pt x="661511" y="598777"/>
                      <a:pt x="663416" y="600682"/>
                    </a:cubicBezTo>
                    <a:cubicBezTo>
                      <a:pt x="662464" y="600682"/>
                      <a:pt x="662464" y="602587"/>
                      <a:pt x="661511" y="602587"/>
                    </a:cubicBezTo>
                    <a:cubicBezTo>
                      <a:pt x="660559" y="602587"/>
                      <a:pt x="661511" y="601634"/>
                      <a:pt x="660559" y="601634"/>
                    </a:cubicBezTo>
                    <a:cubicBezTo>
                      <a:pt x="658654" y="602587"/>
                      <a:pt x="658654" y="605444"/>
                      <a:pt x="659606" y="607349"/>
                    </a:cubicBezTo>
                    <a:cubicBezTo>
                      <a:pt x="659606" y="608302"/>
                      <a:pt x="658654" y="608302"/>
                      <a:pt x="657701" y="608302"/>
                    </a:cubicBezTo>
                    <a:cubicBezTo>
                      <a:pt x="657701" y="609254"/>
                      <a:pt x="658654" y="610207"/>
                      <a:pt x="657701" y="610207"/>
                    </a:cubicBezTo>
                    <a:cubicBezTo>
                      <a:pt x="656749" y="610207"/>
                      <a:pt x="656749" y="610207"/>
                      <a:pt x="655796" y="610207"/>
                    </a:cubicBezTo>
                    <a:cubicBezTo>
                      <a:pt x="655796" y="611159"/>
                      <a:pt x="655796" y="611159"/>
                      <a:pt x="654844" y="611159"/>
                    </a:cubicBezTo>
                    <a:cubicBezTo>
                      <a:pt x="657701" y="614969"/>
                      <a:pt x="654844" y="618779"/>
                      <a:pt x="651986" y="620684"/>
                    </a:cubicBezTo>
                    <a:cubicBezTo>
                      <a:pt x="651986" y="621637"/>
                      <a:pt x="652939" y="621637"/>
                      <a:pt x="652939" y="622589"/>
                    </a:cubicBezTo>
                    <a:cubicBezTo>
                      <a:pt x="651986" y="623542"/>
                      <a:pt x="650081" y="623542"/>
                      <a:pt x="648176" y="622589"/>
                    </a:cubicBezTo>
                    <a:cubicBezTo>
                      <a:pt x="646271" y="624494"/>
                      <a:pt x="645319" y="626399"/>
                      <a:pt x="642461" y="627352"/>
                    </a:cubicBezTo>
                    <a:cubicBezTo>
                      <a:pt x="642461" y="629257"/>
                      <a:pt x="641509" y="630209"/>
                      <a:pt x="642461" y="631162"/>
                    </a:cubicBezTo>
                    <a:cubicBezTo>
                      <a:pt x="641509" y="632114"/>
                      <a:pt x="643414" y="635924"/>
                      <a:pt x="641509" y="636877"/>
                    </a:cubicBezTo>
                    <a:cubicBezTo>
                      <a:pt x="641509" y="637829"/>
                      <a:pt x="642461" y="638782"/>
                      <a:pt x="641509" y="638782"/>
                    </a:cubicBezTo>
                    <a:cubicBezTo>
                      <a:pt x="638651" y="638782"/>
                      <a:pt x="638651" y="639734"/>
                      <a:pt x="635794" y="639734"/>
                    </a:cubicBezTo>
                    <a:cubicBezTo>
                      <a:pt x="634841" y="639734"/>
                      <a:pt x="634841" y="640687"/>
                      <a:pt x="633889" y="640687"/>
                    </a:cubicBezTo>
                    <a:cubicBezTo>
                      <a:pt x="631984" y="639734"/>
                      <a:pt x="631031" y="637829"/>
                      <a:pt x="629126" y="637829"/>
                    </a:cubicBezTo>
                    <a:cubicBezTo>
                      <a:pt x="628174" y="635924"/>
                      <a:pt x="627221" y="634972"/>
                      <a:pt x="628174" y="634019"/>
                    </a:cubicBezTo>
                    <a:cubicBezTo>
                      <a:pt x="627221" y="631162"/>
                      <a:pt x="625316" y="630209"/>
                      <a:pt x="624364" y="627352"/>
                    </a:cubicBezTo>
                    <a:cubicBezTo>
                      <a:pt x="621506" y="627352"/>
                      <a:pt x="621506" y="625447"/>
                      <a:pt x="620554" y="624494"/>
                    </a:cubicBezTo>
                    <a:cubicBezTo>
                      <a:pt x="617696" y="624494"/>
                      <a:pt x="618649" y="621637"/>
                      <a:pt x="618649" y="619732"/>
                    </a:cubicBezTo>
                    <a:cubicBezTo>
                      <a:pt x="617696" y="618779"/>
                      <a:pt x="616744" y="617827"/>
                      <a:pt x="614839" y="617827"/>
                    </a:cubicBezTo>
                    <a:cubicBezTo>
                      <a:pt x="614839" y="616874"/>
                      <a:pt x="614839" y="615922"/>
                      <a:pt x="613886" y="615922"/>
                    </a:cubicBezTo>
                    <a:lnTo>
                      <a:pt x="611981" y="615922"/>
                    </a:lnTo>
                    <a:cubicBezTo>
                      <a:pt x="611981" y="615922"/>
                      <a:pt x="611029" y="614969"/>
                      <a:pt x="611029" y="614017"/>
                    </a:cubicBezTo>
                    <a:lnTo>
                      <a:pt x="609124" y="614017"/>
                    </a:lnTo>
                    <a:cubicBezTo>
                      <a:pt x="609124" y="610207"/>
                      <a:pt x="606266" y="608302"/>
                      <a:pt x="603409" y="607349"/>
                    </a:cubicBezTo>
                    <a:cubicBezTo>
                      <a:pt x="603409" y="605444"/>
                      <a:pt x="602456" y="604492"/>
                      <a:pt x="601504" y="603539"/>
                    </a:cubicBezTo>
                    <a:cubicBezTo>
                      <a:pt x="601504" y="603539"/>
                      <a:pt x="600551" y="602587"/>
                      <a:pt x="600551" y="601634"/>
                    </a:cubicBezTo>
                    <a:cubicBezTo>
                      <a:pt x="600551" y="601634"/>
                      <a:pt x="598646" y="601634"/>
                      <a:pt x="598646" y="601634"/>
                    </a:cubicBezTo>
                    <a:cubicBezTo>
                      <a:pt x="595789" y="599729"/>
                      <a:pt x="598646" y="594967"/>
                      <a:pt x="594836" y="592109"/>
                    </a:cubicBezTo>
                    <a:cubicBezTo>
                      <a:pt x="593884" y="592109"/>
                      <a:pt x="593884" y="592109"/>
                      <a:pt x="592931" y="591157"/>
                    </a:cubicBezTo>
                    <a:cubicBezTo>
                      <a:pt x="592931" y="588299"/>
                      <a:pt x="591979" y="586394"/>
                      <a:pt x="591979" y="583537"/>
                    </a:cubicBezTo>
                    <a:cubicBezTo>
                      <a:pt x="590074" y="581632"/>
                      <a:pt x="589121" y="580679"/>
                      <a:pt x="587216" y="579727"/>
                    </a:cubicBezTo>
                    <a:cubicBezTo>
                      <a:pt x="587216" y="577822"/>
                      <a:pt x="587216" y="576869"/>
                      <a:pt x="586264" y="575917"/>
                    </a:cubicBezTo>
                    <a:cubicBezTo>
                      <a:pt x="585311" y="574964"/>
                      <a:pt x="585311" y="575917"/>
                      <a:pt x="584359" y="575917"/>
                    </a:cubicBezTo>
                    <a:cubicBezTo>
                      <a:pt x="584359" y="575917"/>
                      <a:pt x="584359" y="574964"/>
                      <a:pt x="585311" y="574964"/>
                    </a:cubicBezTo>
                    <a:cubicBezTo>
                      <a:pt x="583406" y="572107"/>
                      <a:pt x="580549" y="570202"/>
                      <a:pt x="579596" y="566392"/>
                    </a:cubicBezTo>
                    <a:cubicBezTo>
                      <a:pt x="580549" y="564487"/>
                      <a:pt x="580549" y="561629"/>
                      <a:pt x="580549" y="558772"/>
                    </a:cubicBezTo>
                    <a:cubicBezTo>
                      <a:pt x="578644" y="558772"/>
                      <a:pt x="578644" y="556867"/>
                      <a:pt x="577691" y="555914"/>
                    </a:cubicBezTo>
                    <a:cubicBezTo>
                      <a:pt x="578644" y="547342"/>
                      <a:pt x="569119" y="550199"/>
                      <a:pt x="569119" y="542579"/>
                    </a:cubicBezTo>
                    <a:cubicBezTo>
                      <a:pt x="566261" y="542579"/>
                      <a:pt x="565309" y="539722"/>
                      <a:pt x="564356" y="537817"/>
                    </a:cubicBezTo>
                    <a:lnTo>
                      <a:pt x="564356" y="534007"/>
                    </a:lnTo>
                    <a:cubicBezTo>
                      <a:pt x="557689" y="529244"/>
                      <a:pt x="555784" y="520672"/>
                      <a:pt x="549116" y="516862"/>
                    </a:cubicBezTo>
                    <a:cubicBezTo>
                      <a:pt x="549116" y="510194"/>
                      <a:pt x="546259" y="506384"/>
                      <a:pt x="543401" y="501622"/>
                    </a:cubicBezTo>
                    <a:cubicBezTo>
                      <a:pt x="544354" y="499717"/>
                      <a:pt x="542449" y="498764"/>
                      <a:pt x="542449" y="497812"/>
                    </a:cubicBezTo>
                    <a:cubicBezTo>
                      <a:pt x="539591" y="497812"/>
                      <a:pt x="540544" y="494954"/>
                      <a:pt x="539591" y="492097"/>
                    </a:cubicBezTo>
                    <a:cubicBezTo>
                      <a:pt x="539591" y="490192"/>
                      <a:pt x="537686" y="488287"/>
                      <a:pt x="537686" y="486382"/>
                    </a:cubicBezTo>
                    <a:cubicBezTo>
                      <a:pt x="534829" y="485429"/>
                      <a:pt x="533876" y="483524"/>
                      <a:pt x="532924" y="480667"/>
                    </a:cubicBezTo>
                    <a:cubicBezTo>
                      <a:pt x="532924" y="479714"/>
                      <a:pt x="532924" y="479714"/>
                      <a:pt x="533876" y="479714"/>
                    </a:cubicBezTo>
                    <a:cubicBezTo>
                      <a:pt x="532924" y="479714"/>
                      <a:pt x="532924" y="477809"/>
                      <a:pt x="531971" y="477809"/>
                    </a:cubicBezTo>
                    <a:cubicBezTo>
                      <a:pt x="531019" y="473999"/>
                      <a:pt x="529114" y="472094"/>
                      <a:pt x="528161" y="468284"/>
                    </a:cubicBezTo>
                    <a:cubicBezTo>
                      <a:pt x="526256" y="468284"/>
                      <a:pt x="527209" y="465427"/>
                      <a:pt x="525304" y="465427"/>
                    </a:cubicBezTo>
                    <a:cubicBezTo>
                      <a:pt x="525304" y="466379"/>
                      <a:pt x="524351" y="466379"/>
                      <a:pt x="524351" y="466379"/>
                    </a:cubicBezTo>
                    <a:cubicBezTo>
                      <a:pt x="524351" y="467332"/>
                      <a:pt x="525304" y="466379"/>
                      <a:pt x="525304" y="467332"/>
                    </a:cubicBezTo>
                    <a:cubicBezTo>
                      <a:pt x="524351" y="467332"/>
                      <a:pt x="525304" y="468284"/>
                      <a:pt x="524351" y="468284"/>
                    </a:cubicBezTo>
                    <a:cubicBezTo>
                      <a:pt x="524351" y="466379"/>
                      <a:pt x="522446" y="463522"/>
                      <a:pt x="521494" y="464474"/>
                    </a:cubicBezTo>
                    <a:cubicBezTo>
                      <a:pt x="521494" y="463522"/>
                      <a:pt x="521494" y="462569"/>
                      <a:pt x="522446" y="461617"/>
                    </a:cubicBezTo>
                    <a:cubicBezTo>
                      <a:pt x="521494" y="459712"/>
                      <a:pt x="518636" y="458759"/>
                      <a:pt x="517684" y="455902"/>
                    </a:cubicBezTo>
                    <a:cubicBezTo>
                      <a:pt x="517684" y="454949"/>
                      <a:pt x="518636" y="453997"/>
                      <a:pt x="517684" y="453044"/>
                    </a:cubicBezTo>
                    <a:cubicBezTo>
                      <a:pt x="517684" y="452092"/>
                      <a:pt x="515779" y="450187"/>
                      <a:pt x="517684" y="449234"/>
                    </a:cubicBezTo>
                    <a:cubicBezTo>
                      <a:pt x="517684" y="448282"/>
                      <a:pt x="516731" y="448282"/>
                      <a:pt x="516731" y="447329"/>
                    </a:cubicBezTo>
                    <a:cubicBezTo>
                      <a:pt x="516731" y="446377"/>
                      <a:pt x="517684" y="447329"/>
                      <a:pt x="517684" y="446377"/>
                    </a:cubicBezTo>
                    <a:cubicBezTo>
                      <a:pt x="517684" y="444472"/>
                      <a:pt x="515779" y="444472"/>
                      <a:pt x="514826" y="444472"/>
                    </a:cubicBezTo>
                    <a:cubicBezTo>
                      <a:pt x="514826" y="443519"/>
                      <a:pt x="513874" y="443519"/>
                      <a:pt x="514826" y="442567"/>
                    </a:cubicBezTo>
                    <a:cubicBezTo>
                      <a:pt x="512921" y="441614"/>
                      <a:pt x="511016" y="440662"/>
                      <a:pt x="510064" y="437804"/>
                    </a:cubicBezTo>
                    <a:cubicBezTo>
                      <a:pt x="511969" y="435899"/>
                      <a:pt x="510064" y="434947"/>
                      <a:pt x="511016" y="433994"/>
                    </a:cubicBezTo>
                    <a:cubicBezTo>
                      <a:pt x="510064" y="433042"/>
                      <a:pt x="510064" y="433042"/>
                      <a:pt x="509111" y="432089"/>
                    </a:cubicBezTo>
                    <a:cubicBezTo>
                      <a:pt x="510064" y="430184"/>
                      <a:pt x="509111" y="428279"/>
                      <a:pt x="511016" y="427327"/>
                    </a:cubicBezTo>
                    <a:cubicBezTo>
                      <a:pt x="511969" y="424469"/>
                      <a:pt x="513874" y="421612"/>
                      <a:pt x="515779" y="421612"/>
                    </a:cubicBezTo>
                    <a:cubicBezTo>
                      <a:pt x="515779" y="419707"/>
                      <a:pt x="516731" y="418754"/>
                      <a:pt x="516731" y="417802"/>
                    </a:cubicBezTo>
                    <a:cubicBezTo>
                      <a:pt x="519589" y="416849"/>
                      <a:pt x="521494" y="413992"/>
                      <a:pt x="523399" y="412087"/>
                    </a:cubicBezTo>
                    <a:cubicBezTo>
                      <a:pt x="523399" y="410182"/>
                      <a:pt x="524351" y="410182"/>
                      <a:pt x="524351" y="408277"/>
                    </a:cubicBezTo>
                    <a:cubicBezTo>
                      <a:pt x="525304" y="408277"/>
                      <a:pt x="525304" y="406372"/>
                      <a:pt x="526256" y="405419"/>
                    </a:cubicBezTo>
                    <a:cubicBezTo>
                      <a:pt x="528161" y="405419"/>
                      <a:pt x="529114" y="404467"/>
                      <a:pt x="530066" y="405419"/>
                    </a:cubicBezTo>
                    <a:cubicBezTo>
                      <a:pt x="530066" y="405419"/>
                      <a:pt x="531019" y="404467"/>
                      <a:pt x="531019" y="404467"/>
                    </a:cubicBezTo>
                    <a:cubicBezTo>
                      <a:pt x="531971" y="401609"/>
                      <a:pt x="532924" y="397799"/>
                      <a:pt x="535781" y="397799"/>
                    </a:cubicBezTo>
                    <a:cubicBezTo>
                      <a:pt x="535781" y="396847"/>
                      <a:pt x="536734" y="396847"/>
                      <a:pt x="536734" y="395894"/>
                    </a:cubicBezTo>
                    <a:cubicBezTo>
                      <a:pt x="535781" y="395894"/>
                      <a:pt x="535781" y="394942"/>
                      <a:pt x="535781" y="393989"/>
                    </a:cubicBezTo>
                    <a:cubicBezTo>
                      <a:pt x="537686" y="392084"/>
                      <a:pt x="540544" y="392084"/>
                      <a:pt x="542449" y="391132"/>
                    </a:cubicBezTo>
                    <a:cubicBezTo>
                      <a:pt x="542449" y="387322"/>
                      <a:pt x="543401" y="384464"/>
                      <a:pt x="546259" y="382559"/>
                    </a:cubicBezTo>
                    <a:cubicBezTo>
                      <a:pt x="548164" y="378749"/>
                      <a:pt x="548164" y="373987"/>
                      <a:pt x="547211" y="369224"/>
                    </a:cubicBezTo>
                    <a:cubicBezTo>
                      <a:pt x="546259" y="369224"/>
                      <a:pt x="546259" y="368272"/>
                      <a:pt x="546259" y="368272"/>
                    </a:cubicBezTo>
                    <a:lnTo>
                      <a:pt x="546259" y="364462"/>
                    </a:lnTo>
                    <a:cubicBezTo>
                      <a:pt x="548164" y="362557"/>
                      <a:pt x="544354" y="360652"/>
                      <a:pt x="544354" y="357794"/>
                    </a:cubicBezTo>
                    <a:cubicBezTo>
                      <a:pt x="542449" y="353032"/>
                      <a:pt x="546259" y="351127"/>
                      <a:pt x="547211" y="346364"/>
                    </a:cubicBezTo>
                    <a:cubicBezTo>
                      <a:pt x="547211" y="345412"/>
                      <a:pt x="546259" y="345412"/>
                      <a:pt x="546259" y="344459"/>
                    </a:cubicBezTo>
                    <a:cubicBezTo>
                      <a:pt x="549116" y="341602"/>
                      <a:pt x="548164" y="334934"/>
                      <a:pt x="550069" y="331124"/>
                    </a:cubicBezTo>
                    <a:cubicBezTo>
                      <a:pt x="550069" y="330172"/>
                      <a:pt x="549116" y="330172"/>
                      <a:pt x="549116" y="329219"/>
                    </a:cubicBezTo>
                    <a:cubicBezTo>
                      <a:pt x="546259" y="328267"/>
                      <a:pt x="544354" y="324457"/>
                      <a:pt x="545306" y="322552"/>
                    </a:cubicBezTo>
                    <a:cubicBezTo>
                      <a:pt x="543401" y="321599"/>
                      <a:pt x="542449" y="320647"/>
                      <a:pt x="542449" y="317789"/>
                    </a:cubicBezTo>
                    <a:cubicBezTo>
                      <a:pt x="543401" y="317789"/>
                      <a:pt x="544354" y="316837"/>
                      <a:pt x="543401" y="314932"/>
                    </a:cubicBezTo>
                    <a:lnTo>
                      <a:pt x="545306" y="314932"/>
                    </a:lnTo>
                    <a:cubicBezTo>
                      <a:pt x="547211" y="311122"/>
                      <a:pt x="543401" y="310169"/>
                      <a:pt x="542449" y="307312"/>
                    </a:cubicBezTo>
                    <a:cubicBezTo>
                      <a:pt x="541496" y="307312"/>
                      <a:pt x="540544" y="307312"/>
                      <a:pt x="540544" y="307312"/>
                    </a:cubicBezTo>
                    <a:cubicBezTo>
                      <a:pt x="540544" y="304454"/>
                      <a:pt x="539591" y="303502"/>
                      <a:pt x="537686" y="303502"/>
                    </a:cubicBezTo>
                    <a:cubicBezTo>
                      <a:pt x="537686" y="302549"/>
                      <a:pt x="537686" y="302549"/>
                      <a:pt x="537686" y="301597"/>
                    </a:cubicBezTo>
                    <a:cubicBezTo>
                      <a:pt x="536734" y="301597"/>
                      <a:pt x="535781" y="300644"/>
                      <a:pt x="535781" y="299692"/>
                    </a:cubicBezTo>
                    <a:cubicBezTo>
                      <a:pt x="532924" y="299692"/>
                      <a:pt x="532924" y="296834"/>
                      <a:pt x="530066" y="297787"/>
                    </a:cubicBezTo>
                    <a:cubicBezTo>
                      <a:pt x="530066" y="296834"/>
                      <a:pt x="529114" y="296834"/>
                      <a:pt x="529114" y="296834"/>
                    </a:cubicBezTo>
                    <a:cubicBezTo>
                      <a:pt x="528161" y="295882"/>
                      <a:pt x="526256" y="296834"/>
                      <a:pt x="526256" y="297787"/>
                    </a:cubicBezTo>
                    <a:cubicBezTo>
                      <a:pt x="525304" y="298739"/>
                      <a:pt x="524351" y="298739"/>
                      <a:pt x="524351" y="299692"/>
                    </a:cubicBezTo>
                    <a:cubicBezTo>
                      <a:pt x="523399" y="300644"/>
                      <a:pt x="522446" y="301597"/>
                      <a:pt x="522446" y="301597"/>
                    </a:cubicBezTo>
                    <a:cubicBezTo>
                      <a:pt x="522446" y="302549"/>
                      <a:pt x="522446" y="303502"/>
                      <a:pt x="522446" y="304454"/>
                    </a:cubicBezTo>
                    <a:cubicBezTo>
                      <a:pt x="522446" y="304454"/>
                      <a:pt x="521494" y="305407"/>
                      <a:pt x="521494" y="305407"/>
                    </a:cubicBezTo>
                    <a:cubicBezTo>
                      <a:pt x="521494" y="309217"/>
                      <a:pt x="522446" y="313027"/>
                      <a:pt x="525304" y="313979"/>
                    </a:cubicBezTo>
                    <a:cubicBezTo>
                      <a:pt x="524351" y="318742"/>
                      <a:pt x="527209" y="320647"/>
                      <a:pt x="530066" y="323504"/>
                    </a:cubicBezTo>
                    <a:cubicBezTo>
                      <a:pt x="530066" y="326362"/>
                      <a:pt x="528161" y="327314"/>
                      <a:pt x="529114" y="330172"/>
                    </a:cubicBezTo>
                    <a:cubicBezTo>
                      <a:pt x="524351" y="331124"/>
                      <a:pt x="525304" y="334934"/>
                      <a:pt x="526256" y="338744"/>
                    </a:cubicBezTo>
                    <a:cubicBezTo>
                      <a:pt x="525304" y="338744"/>
                      <a:pt x="525304" y="338744"/>
                      <a:pt x="525304" y="339697"/>
                    </a:cubicBezTo>
                    <a:cubicBezTo>
                      <a:pt x="525304" y="342554"/>
                      <a:pt x="524351" y="341602"/>
                      <a:pt x="525304" y="344459"/>
                    </a:cubicBezTo>
                    <a:cubicBezTo>
                      <a:pt x="524351" y="345412"/>
                      <a:pt x="524351" y="347317"/>
                      <a:pt x="522446" y="346364"/>
                    </a:cubicBezTo>
                    <a:cubicBezTo>
                      <a:pt x="521494" y="348269"/>
                      <a:pt x="523399" y="350174"/>
                      <a:pt x="523399" y="352079"/>
                    </a:cubicBezTo>
                    <a:cubicBezTo>
                      <a:pt x="522446" y="352079"/>
                      <a:pt x="522446" y="353032"/>
                      <a:pt x="521494" y="353984"/>
                    </a:cubicBezTo>
                    <a:lnTo>
                      <a:pt x="521494" y="357794"/>
                    </a:lnTo>
                    <a:cubicBezTo>
                      <a:pt x="521494" y="358747"/>
                      <a:pt x="522446" y="358747"/>
                      <a:pt x="523399" y="358747"/>
                    </a:cubicBezTo>
                    <a:cubicBezTo>
                      <a:pt x="521494" y="358747"/>
                      <a:pt x="520541" y="358747"/>
                      <a:pt x="519589" y="357794"/>
                    </a:cubicBezTo>
                    <a:cubicBezTo>
                      <a:pt x="518636" y="358747"/>
                      <a:pt x="516731" y="359699"/>
                      <a:pt x="515779" y="359699"/>
                    </a:cubicBezTo>
                    <a:cubicBezTo>
                      <a:pt x="515779" y="361604"/>
                      <a:pt x="516731" y="360652"/>
                      <a:pt x="516731" y="362557"/>
                    </a:cubicBezTo>
                    <a:cubicBezTo>
                      <a:pt x="515779" y="364462"/>
                      <a:pt x="513874" y="365414"/>
                      <a:pt x="513874" y="369224"/>
                    </a:cubicBezTo>
                    <a:cubicBezTo>
                      <a:pt x="511969" y="370177"/>
                      <a:pt x="511969" y="373034"/>
                      <a:pt x="509111" y="373034"/>
                    </a:cubicBezTo>
                    <a:cubicBezTo>
                      <a:pt x="510064" y="375892"/>
                      <a:pt x="506254" y="376844"/>
                      <a:pt x="507206" y="378749"/>
                    </a:cubicBezTo>
                    <a:cubicBezTo>
                      <a:pt x="505301" y="378749"/>
                      <a:pt x="505301" y="378749"/>
                      <a:pt x="503396" y="379702"/>
                    </a:cubicBezTo>
                    <a:cubicBezTo>
                      <a:pt x="503396" y="381607"/>
                      <a:pt x="502444" y="381607"/>
                      <a:pt x="500539" y="382559"/>
                    </a:cubicBezTo>
                    <a:cubicBezTo>
                      <a:pt x="500539" y="384464"/>
                      <a:pt x="499586" y="384464"/>
                      <a:pt x="499586" y="385417"/>
                    </a:cubicBezTo>
                    <a:cubicBezTo>
                      <a:pt x="499586" y="387322"/>
                      <a:pt x="500539" y="392084"/>
                      <a:pt x="499586" y="393989"/>
                    </a:cubicBezTo>
                    <a:cubicBezTo>
                      <a:pt x="497681" y="393037"/>
                      <a:pt x="496729" y="395894"/>
                      <a:pt x="495776" y="396847"/>
                    </a:cubicBezTo>
                    <a:cubicBezTo>
                      <a:pt x="495776" y="395894"/>
                      <a:pt x="494824" y="395894"/>
                      <a:pt x="494824" y="394942"/>
                    </a:cubicBezTo>
                    <a:cubicBezTo>
                      <a:pt x="489109" y="396847"/>
                      <a:pt x="490061" y="387322"/>
                      <a:pt x="486251" y="385417"/>
                    </a:cubicBezTo>
                    <a:cubicBezTo>
                      <a:pt x="487204" y="381607"/>
                      <a:pt x="485299" y="380654"/>
                      <a:pt x="482441" y="380654"/>
                    </a:cubicBezTo>
                    <a:cubicBezTo>
                      <a:pt x="483394" y="379702"/>
                      <a:pt x="481489" y="378749"/>
                      <a:pt x="481489" y="377797"/>
                    </a:cubicBezTo>
                    <a:cubicBezTo>
                      <a:pt x="481489" y="373987"/>
                      <a:pt x="480536" y="372082"/>
                      <a:pt x="478631" y="371129"/>
                    </a:cubicBezTo>
                    <a:lnTo>
                      <a:pt x="478631" y="369224"/>
                    </a:lnTo>
                    <a:cubicBezTo>
                      <a:pt x="475774" y="367319"/>
                      <a:pt x="474821" y="363509"/>
                      <a:pt x="474821" y="359699"/>
                    </a:cubicBezTo>
                    <a:cubicBezTo>
                      <a:pt x="472916" y="358747"/>
                      <a:pt x="471964" y="356842"/>
                      <a:pt x="470059" y="354937"/>
                    </a:cubicBezTo>
                    <a:cubicBezTo>
                      <a:pt x="470059" y="353984"/>
                      <a:pt x="471011" y="353984"/>
                      <a:pt x="471011" y="353032"/>
                    </a:cubicBezTo>
                    <a:cubicBezTo>
                      <a:pt x="469106" y="353032"/>
                      <a:pt x="469106" y="352079"/>
                      <a:pt x="468154" y="351127"/>
                    </a:cubicBezTo>
                    <a:cubicBezTo>
                      <a:pt x="468154" y="347317"/>
                      <a:pt x="468154" y="345412"/>
                      <a:pt x="465296" y="344459"/>
                    </a:cubicBezTo>
                    <a:lnTo>
                      <a:pt x="465296" y="342554"/>
                    </a:lnTo>
                    <a:cubicBezTo>
                      <a:pt x="465296" y="341602"/>
                      <a:pt x="466249" y="342554"/>
                      <a:pt x="466249" y="341602"/>
                    </a:cubicBezTo>
                    <a:cubicBezTo>
                      <a:pt x="465296" y="339697"/>
                      <a:pt x="466249" y="338744"/>
                      <a:pt x="466249" y="335887"/>
                    </a:cubicBezTo>
                    <a:cubicBezTo>
                      <a:pt x="465296" y="335887"/>
                      <a:pt x="464344" y="334934"/>
                      <a:pt x="462439" y="334934"/>
                    </a:cubicBezTo>
                    <a:cubicBezTo>
                      <a:pt x="461486" y="332077"/>
                      <a:pt x="458629" y="332077"/>
                      <a:pt x="456724" y="330172"/>
                    </a:cubicBezTo>
                    <a:cubicBezTo>
                      <a:pt x="456724" y="329219"/>
                      <a:pt x="457676" y="329219"/>
                      <a:pt x="457676" y="328267"/>
                    </a:cubicBezTo>
                    <a:cubicBezTo>
                      <a:pt x="453866" y="326362"/>
                      <a:pt x="452914" y="321599"/>
                      <a:pt x="450056" y="320647"/>
                    </a:cubicBezTo>
                    <a:cubicBezTo>
                      <a:pt x="449104" y="315884"/>
                      <a:pt x="447199" y="313027"/>
                      <a:pt x="444341" y="311122"/>
                    </a:cubicBezTo>
                    <a:cubicBezTo>
                      <a:pt x="443389" y="308264"/>
                      <a:pt x="442436" y="305407"/>
                      <a:pt x="440531" y="303502"/>
                    </a:cubicBezTo>
                    <a:cubicBezTo>
                      <a:pt x="440531" y="303502"/>
                      <a:pt x="440531" y="302549"/>
                      <a:pt x="440531" y="301597"/>
                    </a:cubicBezTo>
                    <a:cubicBezTo>
                      <a:pt x="439579" y="300644"/>
                      <a:pt x="438626" y="300644"/>
                      <a:pt x="437674" y="299692"/>
                    </a:cubicBezTo>
                    <a:lnTo>
                      <a:pt x="437674" y="297787"/>
                    </a:lnTo>
                    <a:cubicBezTo>
                      <a:pt x="439579" y="295882"/>
                      <a:pt x="441484" y="293977"/>
                      <a:pt x="441484" y="290167"/>
                    </a:cubicBezTo>
                    <a:cubicBezTo>
                      <a:pt x="443389" y="289214"/>
                      <a:pt x="442436" y="287309"/>
                      <a:pt x="442436" y="285404"/>
                    </a:cubicBezTo>
                    <a:cubicBezTo>
                      <a:pt x="444341" y="282547"/>
                      <a:pt x="447199" y="280642"/>
                      <a:pt x="449104" y="277784"/>
                    </a:cubicBezTo>
                    <a:cubicBezTo>
                      <a:pt x="451961" y="276832"/>
                      <a:pt x="453866" y="274927"/>
                      <a:pt x="454819" y="271117"/>
                    </a:cubicBezTo>
                    <a:cubicBezTo>
                      <a:pt x="456724" y="270164"/>
                      <a:pt x="458629" y="268259"/>
                      <a:pt x="459581" y="267307"/>
                    </a:cubicBezTo>
                    <a:cubicBezTo>
                      <a:pt x="459581" y="266354"/>
                      <a:pt x="459581" y="265402"/>
                      <a:pt x="459581" y="264449"/>
                    </a:cubicBezTo>
                    <a:cubicBezTo>
                      <a:pt x="462439" y="263497"/>
                      <a:pt x="462439" y="259687"/>
                      <a:pt x="464344" y="256829"/>
                    </a:cubicBezTo>
                    <a:cubicBezTo>
                      <a:pt x="466249" y="255877"/>
                      <a:pt x="466249" y="256829"/>
                      <a:pt x="469106" y="256829"/>
                    </a:cubicBezTo>
                    <a:cubicBezTo>
                      <a:pt x="469106" y="254924"/>
                      <a:pt x="471011" y="254924"/>
                      <a:pt x="470059" y="253972"/>
                    </a:cubicBezTo>
                    <a:cubicBezTo>
                      <a:pt x="471964" y="253019"/>
                      <a:pt x="472916" y="251114"/>
                      <a:pt x="474821" y="250162"/>
                    </a:cubicBezTo>
                    <a:cubicBezTo>
                      <a:pt x="474821" y="247304"/>
                      <a:pt x="476726" y="245399"/>
                      <a:pt x="477679" y="243494"/>
                    </a:cubicBezTo>
                    <a:cubicBezTo>
                      <a:pt x="477679" y="240637"/>
                      <a:pt x="478631" y="237779"/>
                      <a:pt x="481489" y="237779"/>
                    </a:cubicBezTo>
                    <a:cubicBezTo>
                      <a:pt x="481489" y="234922"/>
                      <a:pt x="484346" y="234922"/>
                      <a:pt x="484346" y="231112"/>
                    </a:cubicBezTo>
                    <a:cubicBezTo>
                      <a:pt x="485299" y="230159"/>
                      <a:pt x="486251" y="230159"/>
                      <a:pt x="486251" y="229207"/>
                    </a:cubicBezTo>
                    <a:cubicBezTo>
                      <a:pt x="486251" y="227302"/>
                      <a:pt x="488156" y="227302"/>
                      <a:pt x="488156" y="225397"/>
                    </a:cubicBezTo>
                    <a:cubicBezTo>
                      <a:pt x="486251" y="220634"/>
                      <a:pt x="491014" y="219682"/>
                      <a:pt x="491014" y="214919"/>
                    </a:cubicBezTo>
                    <a:cubicBezTo>
                      <a:pt x="491966" y="214919"/>
                      <a:pt x="491014" y="213967"/>
                      <a:pt x="491966" y="213967"/>
                    </a:cubicBezTo>
                    <a:cubicBezTo>
                      <a:pt x="491014" y="211109"/>
                      <a:pt x="492919" y="209204"/>
                      <a:pt x="492919" y="206347"/>
                    </a:cubicBezTo>
                    <a:cubicBezTo>
                      <a:pt x="492919" y="201584"/>
                      <a:pt x="488156" y="201584"/>
                      <a:pt x="485299" y="198727"/>
                    </a:cubicBezTo>
                    <a:cubicBezTo>
                      <a:pt x="484346" y="198727"/>
                      <a:pt x="483394" y="200632"/>
                      <a:pt x="481489" y="199679"/>
                    </a:cubicBezTo>
                    <a:cubicBezTo>
                      <a:pt x="481489" y="198727"/>
                      <a:pt x="480536" y="197774"/>
                      <a:pt x="480536" y="196822"/>
                    </a:cubicBezTo>
                    <a:cubicBezTo>
                      <a:pt x="479584" y="196822"/>
                      <a:pt x="479584" y="195869"/>
                      <a:pt x="478631" y="196822"/>
                    </a:cubicBezTo>
                    <a:cubicBezTo>
                      <a:pt x="478631" y="195869"/>
                      <a:pt x="477679" y="195869"/>
                      <a:pt x="477679" y="194917"/>
                    </a:cubicBezTo>
                    <a:cubicBezTo>
                      <a:pt x="476726" y="194917"/>
                      <a:pt x="474821" y="194917"/>
                      <a:pt x="474821" y="193964"/>
                    </a:cubicBezTo>
                    <a:cubicBezTo>
                      <a:pt x="472916" y="195869"/>
                      <a:pt x="470059" y="194917"/>
                      <a:pt x="468154" y="194917"/>
                    </a:cubicBezTo>
                    <a:cubicBezTo>
                      <a:pt x="468154" y="194917"/>
                      <a:pt x="469106" y="193964"/>
                      <a:pt x="468154" y="193964"/>
                    </a:cubicBezTo>
                    <a:cubicBezTo>
                      <a:pt x="467201" y="194917"/>
                      <a:pt x="466249" y="195869"/>
                      <a:pt x="464344" y="196822"/>
                    </a:cubicBezTo>
                    <a:cubicBezTo>
                      <a:pt x="461486" y="197774"/>
                      <a:pt x="457676" y="195869"/>
                      <a:pt x="456724" y="197774"/>
                    </a:cubicBezTo>
                    <a:cubicBezTo>
                      <a:pt x="454819" y="197774"/>
                      <a:pt x="454819" y="198727"/>
                      <a:pt x="453866" y="198727"/>
                    </a:cubicBezTo>
                    <a:cubicBezTo>
                      <a:pt x="453866" y="199679"/>
                      <a:pt x="452914" y="199679"/>
                      <a:pt x="452914" y="199679"/>
                    </a:cubicBezTo>
                    <a:cubicBezTo>
                      <a:pt x="451009" y="199679"/>
                      <a:pt x="449104" y="200632"/>
                      <a:pt x="447199" y="199679"/>
                    </a:cubicBezTo>
                    <a:cubicBezTo>
                      <a:pt x="444341" y="200632"/>
                      <a:pt x="440531" y="201584"/>
                      <a:pt x="438626" y="204442"/>
                    </a:cubicBezTo>
                    <a:cubicBezTo>
                      <a:pt x="436721" y="204442"/>
                      <a:pt x="434816" y="205394"/>
                      <a:pt x="433864" y="206347"/>
                    </a:cubicBezTo>
                    <a:cubicBezTo>
                      <a:pt x="432911" y="207299"/>
                      <a:pt x="433864" y="208252"/>
                      <a:pt x="432911" y="209204"/>
                    </a:cubicBezTo>
                    <a:cubicBezTo>
                      <a:pt x="432911" y="210157"/>
                      <a:pt x="431959" y="210157"/>
                      <a:pt x="431006" y="210157"/>
                    </a:cubicBezTo>
                    <a:cubicBezTo>
                      <a:pt x="430054" y="211109"/>
                      <a:pt x="429101" y="213014"/>
                      <a:pt x="428149" y="212062"/>
                    </a:cubicBezTo>
                    <a:cubicBezTo>
                      <a:pt x="427196" y="214919"/>
                      <a:pt x="428149" y="219682"/>
                      <a:pt x="423386" y="218729"/>
                    </a:cubicBezTo>
                    <a:cubicBezTo>
                      <a:pt x="422434" y="219682"/>
                      <a:pt x="422434" y="221587"/>
                      <a:pt x="420529" y="221587"/>
                    </a:cubicBezTo>
                    <a:cubicBezTo>
                      <a:pt x="419576" y="226349"/>
                      <a:pt x="414814" y="227302"/>
                      <a:pt x="413861" y="232064"/>
                    </a:cubicBezTo>
                    <a:cubicBezTo>
                      <a:pt x="412909" y="232064"/>
                      <a:pt x="412909" y="233017"/>
                      <a:pt x="411956" y="233017"/>
                    </a:cubicBezTo>
                    <a:cubicBezTo>
                      <a:pt x="410051" y="231112"/>
                      <a:pt x="407194" y="229207"/>
                      <a:pt x="404336" y="228254"/>
                    </a:cubicBezTo>
                    <a:cubicBezTo>
                      <a:pt x="404336" y="227302"/>
                      <a:pt x="403384" y="227302"/>
                      <a:pt x="403384" y="227302"/>
                    </a:cubicBezTo>
                    <a:cubicBezTo>
                      <a:pt x="403384" y="227302"/>
                      <a:pt x="404336" y="227302"/>
                      <a:pt x="404336" y="226349"/>
                    </a:cubicBezTo>
                    <a:cubicBezTo>
                      <a:pt x="403384" y="225397"/>
                      <a:pt x="403384" y="222539"/>
                      <a:pt x="403384" y="221587"/>
                    </a:cubicBezTo>
                    <a:cubicBezTo>
                      <a:pt x="402431" y="219682"/>
                      <a:pt x="400526" y="219682"/>
                      <a:pt x="401479" y="216824"/>
                    </a:cubicBezTo>
                    <a:cubicBezTo>
                      <a:pt x="399574" y="214919"/>
                      <a:pt x="400526" y="211109"/>
                      <a:pt x="397669" y="210157"/>
                    </a:cubicBezTo>
                    <a:cubicBezTo>
                      <a:pt x="397669" y="205394"/>
                      <a:pt x="392906" y="205394"/>
                      <a:pt x="392906" y="201584"/>
                    </a:cubicBezTo>
                    <a:cubicBezTo>
                      <a:pt x="391001" y="200632"/>
                      <a:pt x="390049" y="198727"/>
                      <a:pt x="389096" y="197774"/>
                    </a:cubicBezTo>
                    <a:cubicBezTo>
                      <a:pt x="389096" y="193012"/>
                      <a:pt x="388144" y="190154"/>
                      <a:pt x="385286" y="189202"/>
                    </a:cubicBezTo>
                    <a:lnTo>
                      <a:pt x="385286" y="188249"/>
                    </a:lnTo>
                    <a:cubicBezTo>
                      <a:pt x="384334" y="188249"/>
                      <a:pt x="384334" y="188249"/>
                      <a:pt x="384334" y="187297"/>
                    </a:cubicBezTo>
                    <a:cubicBezTo>
                      <a:pt x="384334" y="188249"/>
                      <a:pt x="382429" y="188249"/>
                      <a:pt x="382429" y="187297"/>
                    </a:cubicBezTo>
                    <a:cubicBezTo>
                      <a:pt x="382429" y="184439"/>
                      <a:pt x="385286" y="179677"/>
                      <a:pt x="381476" y="174914"/>
                    </a:cubicBezTo>
                    <a:cubicBezTo>
                      <a:pt x="378619" y="174914"/>
                      <a:pt x="377666" y="172057"/>
                      <a:pt x="376714" y="170152"/>
                    </a:cubicBezTo>
                    <a:cubicBezTo>
                      <a:pt x="374809" y="168247"/>
                      <a:pt x="371951" y="166342"/>
                      <a:pt x="371951" y="162532"/>
                    </a:cubicBezTo>
                    <a:cubicBezTo>
                      <a:pt x="370999" y="160627"/>
                      <a:pt x="370046" y="156817"/>
                      <a:pt x="367189" y="155864"/>
                    </a:cubicBezTo>
                    <a:cubicBezTo>
                      <a:pt x="367189" y="153959"/>
                      <a:pt x="365284" y="153007"/>
                      <a:pt x="366236" y="151102"/>
                    </a:cubicBezTo>
                    <a:cubicBezTo>
                      <a:pt x="365284" y="149197"/>
                      <a:pt x="364331" y="148244"/>
                      <a:pt x="363379" y="147292"/>
                    </a:cubicBezTo>
                    <a:cubicBezTo>
                      <a:pt x="364331" y="143482"/>
                      <a:pt x="362426" y="142529"/>
                      <a:pt x="361474" y="140624"/>
                    </a:cubicBezTo>
                    <a:cubicBezTo>
                      <a:pt x="360521" y="138719"/>
                      <a:pt x="360521" y="137767"/>
                      <a:pt x="359569" y="135862"/>
                    </a:cubicBezTo>
                    <a:cubicBezTo>
                      <a:pt x="358616" y="134909"/>
                      <a:pt x="356711" y="133957"/>
                      <a:pt x="357664" y="132052"/>
                    </a:cubicBezTo>
                    <a:cubicBezTo>
                      <a:pt x="355759" y="130147"/>
                      <a:pt x="352901" y="130147"/>
                      <a:pt x="351949" y="128242"/>
                    </a:cubicBezTo>
                    <a:cubicBezTo>
                      <a:pt x="350996" y="126337"/>
                      <a:pt x="352901" y="125384"/>
                      <a:pt x="351949" y="124432"/>
                    </a:cubicBezTo>
                    <a:cubicBezTo>
                      <a:pt x="350996" y="124432"/>
                      <a:pt x="350996" y="125384"/>
                      <a:pt x="350044" y="125384"/>
                    </a:cubicBezTo>
                    <a:cubicBezTo>
                      <a:pt x="349091" y="125384"/>
                      <a:pt x="348139" y="125384"/>
                      <a:pt x="348139" y="124432"/>
                    </a:cubicBezTo>
                    <a:cubicBezTo>
                      <a:pt x="348139" y="122527"/>
                      <a:pt x="350044" y="121574"/>
                      <a:pt x="349091" y="118717"/>
                    </a:cubicBezTo>
                    <a:cubicBezTo>
                      <a:pt x="349091" y="118717"/>
                      <a:pt x="348139" y="118717"/>
                      <a:pt x="348139" y="118717"/>
                    </a:cubicBezTo>
                    <a:cubicBezTo>
                      <a:pt x="348139" y="115859"/>
                      <a:pt x="347186" y="113954"/>
                      <a:pt x="345281" y="113002"/>
                    </a:cubicBezTo>
                    <a:cubicBezTo>
                      <a:pt x="344329" y="113002"/>
                      <a:pt x="342424" y="113002"/>
                      <a:pt x="341471" y="112049"/>
                    </a:cubicBezTo>
                    <a:cubicBezTo>
                      <a:pt x="341471" y="112049"/>
                      <a:pt x="341471" y="113002"/>
                      <a:pt x="341471" y="113002"/>
                    </a:cubicBezTo>
                    <a:lnTo>
                      <a:pt x="340519" y="113002"/>
                    </a:lnTo>
                    <a:cubicBezTo>
                      <a:pt x="339566" y="110144"/>
                      <a:pt x="342424" y="110144"/>
                      <a:pt x="343376" y="108239"/>
                    </a:cubicBezTo>
                    <a:cubicBezTo>
                      <a:pt x="342424" y="107287"/>
                      <a:pt x="342424" y="106334"/>
                      <a:pt x="341471" y="105382"/>
                    </a:cubicBezTo>
                    <a:cubicBezTo>
                      <a:pt x="342424" y="105382"/>
                      <a:pt x="341471" y="106334"/>
                      <a:pt x="342424" y="106334"/>
                    </a:cubicBezTo>
                    <a:cubicBezTo>
                      <a:pt x="342424" y="105382"/>
                      <a:pt x="341471" y="105382"/>
                      <a:pt x="341471" y="104429"/>
                    </a:cubicBezTo>
                    <a:lnTo>
                      <a:pt x="339566" y="104429"/>
                    </a:lnTo>
                    <a:cubicBezTo>
                      <a:pt x="339566" y="103477"/>
                      <a:pt x="338614" y="102524"/>
                      <a:pt x="338614" y="101572"/>
                    </a:cubicBezTo>
                    <a:cubicBezTo>
                      <a:pt x="337661" y="101572"/>
                      <a:pt x="336709" y="101572"/>
                      <a:pt x="336709" y="100619"/>
                    </a:cubicBezTo>
                    <a:cubicBezTo>
                      <a:pt x="336709" y="100619"/>
                      <a:pt x="334804" y="101572"/>
                      <a:pt x="333851" y="100619"/>
                    </a:cubicBezTo>
                    <a:cubicBezTo>
                      <a:pt x="335756" y="97762"/>
                      <a:pt x="332899" y="92999"/>
                      <a:pt x="330994" y="90142"/>
                    </a:cubicBezTo>
                    <a:cubicBezTo>
                      <a:pt x="329089" y="87284"/>
                      <a:pt x="331946" y="85379"/>
                      <a:pt x="331946" y="81569"/>
                    </a:cubicBezTo>
                    <a:cubicBezTo>
                      <a:pt x="330994" y="80617"/>
                      <a:pt x="329089" y="80617"/>
                      <a:pt x="330041" y="77759"/>
                    </a:cubicBezTo>
                    <a:cubicBezTo>
                      <a:pt x="328136" y="75854"/>
                      <a:pt x="324326" y="74902"/>
                      <a:pt x="323374" y="71092"/>
                    </a:cubicBezTo>
                    <a:cubicBezTo>
                      <a:pt x="321469" y="71092"/>
                      <a:pt x="322421" y="70139"/>
                      <a:pt x="321469" y="69187"/>
                    </a:cubicBezTo>
                    <a:cubicBezTo>
                      <a:pt x="319564" y="64424"/>
                      <a:pt x="316706" y="60614"/>
                      <a:pt x="313849" y="55852"/>
                    </a:cubicBezTo>
                    <a:cubicBezTo>
                      <a:pt x="312896" y="55852"/>
                      <a:pt x="312896" y="55852"/>
                      <a:pt x="311944" y="55852"/>
                    </a:cubicBezTo>
                    <a:cubicBezTo>
                      <a:pt x="310991" y="53947"/>
                      <a:pt x="310039" y="52042"/>
                      <a:pt x="309086" y="49184"/>
                    </a:cubicBezTo>
                    <a:cubicBezTo>
                      <a:pt x="305276" y="49184"/>
                      <a:pt x="306229" y="43469"/>
                      <a:pt x="303371" y="41564"/>
                    </a:cubicBezTo>
                    <a:cubicBezTo>
                      <a:pt x="302419" y="40612"/>
                      <a:pt x="300514" y="40612"/>
                      <a:pt x="299561" y="39659"/>
                    </a:cubicBezTo>
                    <a:cubicBezTo>
                      <a:pt x="299561" y="38707"/>
                      <a:pt x="298609" y="39659"/>
                      <a:pt x="298609" y="38707"/>
                    </a:cubicBezTo>
                    <a:cubicBezTo>
                      <a:pt x="301466" y="34897"/>
                      <a:pt x="297656" y="32992"/>
                      <a:pt x="296704" y="29182"/>
                    </a:cubicBezTo>
                    <a:cubicBezTo>
                      <a:pt x="293846" y="29182"/>
                      <a:pt x="293846" y="26324"/>
                      <a:pt x="291941" y="24419"/>
                    </a:cubicBezTo>
                    <a:cubicBezTo>
                      <a:pt x="292894" y="23467"/>
                      <a:pt x="290989" y="22514"/>
                      <a:pt x="291941" y="20609"/>
                    </a:cubicBezTo>
                    <a:cubicBezTo>
                      <a:pt x="290989" y="20609"/>
                      <a:pt x="291941" y="21562"/>
                      <a:pt x="290989" y="21562"/>
                    </a:cubicBezTo>
                    <a:cubicBezTo>
                      <a:pt x="290989" y="21562"/>
                      <a:pt x="290036" y="21562"/>
                      <a:pt x="290036" y="20609"/>
                    </a:cubicBezTo>
                    <a:cubicBezTo>
                      <a:pt x="290036" y="19657"/>
                      <a:pt x="290989" y="19657"/>
                      <a:pt x="290036" y="19657"/>
                    </a:cubicBezTo>
                    <a:cubicBezTo>
                      <a:pt x="290036" y="19657"/>
                      <a:pt x="290036" y="20609"/>
                      <a:pt x="289084" y="20609"/>
                    </a:cubicBezTo>
                    <a:cubicBezTo>
                      <a:pt x="288131" y="17752"/>
                      <a:pt x="288131" y="17752"/>
                      <a:pt x="288131" y="14894"/>
                    </a:cubicBezTo>
                    <a:cubicBezTo>
                      <a:pt x="287179" y="13942"/>
                      <a:pt x="285274" y="13942"/>
                      <a:pt x="284321" y="14894"/>
                    </a:cubicBezTo>
                    <a:cubicBezTo>
                      <a:pt x="283369" y="13942"/>
                      <a:pt x="282416" y="13942"/>
                      <a:pt x="283369" y="12989"/>
                    </a:cubicBezTo>
                    <a:cubicBezTo>
                      <a:pt x="281464" y="12989"/>
                      <a:pt x="281464" y="11084"/>
                      <a:pt x="279559" y="11084"/>
                    </a:cubicBezTo>
                    <a:cubicBezTo>
                      <a:pt x="278606" y="10132"/>
                      <a:pt x="279559" y="10132"/>
                      <a:pt x="279559" y="9179"/>
                    </a:cubicBezTo>
                    <a:cubicBezTo>
                      <a:pt x="277654" y="9179"/>
                      <a:pt x="278606" y="8227"/>
                      <a:pt x="277654" y="8227"/>
                    </a:cubicBezTo>
                    <a:cubicBezTo>
                      <a:pt x="273844" y="9179"/>
                      <a:pt x="270034" y="5369"/>
                      <a:pt x="267176" y="8227"/>
                    </a:cubicBezTo>
                    <a:cubicBezTo>
                      <a:pt x="266224" y="7274"/>
                      <a:pt x="264319" y="7274"/>
                      <a:pt x="262414" y="7274"/>
                    </a:cubicBezTo>
                    <a:cubicBezTo>
                      <a:pt x="258604" y="12037"/>
                      <a:pt x="258604" y="17752"/>
                      <a:pt x="254794" y="15847"/>
                    </a:cubicBezTo>
                    <a:cubicBezTo>
                      <a:pt x="251936" y="18704"/>
                      <a:pt x="249079" y="22514"/>
                      <a:pt x="250984" y="27277"/>
                    </a:cubicBezTo>
                    <a:cubicBezTo>
                      <a:pt x="250031" y="30134"/>
                      <a:pt x="249079" y="31087"/>
                      <a:pt x="250031" y="34897"/>
                    </a:cubicBezTo>
                    <a:cubicBezTo>
                      <a:pt x="251936" y="35849"/>
                      <a:pt x="254794" y="37754"/>
                      <a:pt x="256699" y="38707"/>
                    </a:cubicBezTo>
                    <a:cubicBezTo>
                      <a:pt x="261461" y="37754"/>
                      <a:pt x="265271" y="38707"/>
                      <a:pt x="268129" y="40612"/>
                    </a:cubicBezTo>
                    <a:cubicBezTo>
                      <a:pt x="268129" y="39659"/>
                      <a:pt x="269081" y="40612"/>
                      <a:pt x="270986" y="39659"/>
                    </a:cubicBezTo>
                    <a:cubicBezTo>
                      <a:pt x="271939" y="40612"/>
                      <a:pt x="271939" y="42517"/>
                      <a:pt x="271939" y="44422"/>
                    </a:cubicBezTo>
                    <a:cubicBezTo>
                      <a:pt x="275749" y="46327"/>
                      <a:pt x="275749" y="52042"/>
                      <a:pt x="281464" y="52042"/>
                    </a:cubicBezTo>
                    <a:cubicBezTo>
                      <a:pt x="281464" y="52994"/>
                      <a:pt x="282416" y="52994"/>
                      <a:pt x="282416" y="53947"/>
                    </a:cubicBezTo>
                    <a:cubicBezTo>
                      <a:pt x="280511" y="56804"/>
                      <a:pt x="283369" y="58709"/>
                      <a:pt x="283369" y="60614"/>
                    </a:cubicBezTo>
                    <a:cubicBezTo>
                      <a:pt x="284321" y="60614"/>
                      <a:pt x="284321" y="60614"/>
                      <a:pt x="285274" y="60614"/>
                    </a:cubicBezTo>
                    <a:cubicBezTo>
                      <a:pt x="285274" y="63472"/>
                      <a:pt x="287179" y="64424"/>
                      <a:pt x="287179" y="67282"/>
                    </a:cubicBezTo>
                    <a:cubicBezTo>
                      <a:pt x="288131" y="68234"/>
                      <a:pt x="289084" y="68234"/>
                      <a:pt x="289084" y="69187"/>
                    </a:cubicBezTo>
                    <a:cubicBezTo>
                      <a:pt x="290036" y="74902"/>
                      <a:pt x="290989" y="80617"/>
                      <a:pt x="294799" y="82522"/>
                    </a:cubicBezTo>
                    <a:cubicBezTo>
                      <a:pt x="296704" y="91094"/>
                      <a:pt x="301466" y="94904"/>
                      <a:pt x="306229" y="100619"/>
                    </a:cubicBezTo>
                    <a:cubicBezTo>
                      <a:pt x="307181" y="108239"/>
                      <a:pt x="311944" y="111097"/>
                      <a:pt x="312896" y="118717"/>
                    </a:cubicBezTo>
                    <a:cubicBezTo>
                      <a:pt x="315754" y="121574"/>
                      <a:pt x="318611" y="123479"/>
                      <a:pt x="320516" y="127289"/>
                    </a:cubicBezTo>
                    <a:cubicBezTo>
                      <a:pt x="319564" y="134909"/>
                      <a:pt x="325279" y="134909"/>
                      <a:pt x="327184" y="140624"/>
                    </a:cubicBezTo>
                    <a:cubicBezTo>
                      <a:pt x="327184" y="141577"/>
                      <a:pt x="326231" y="140624"/>
                      <a:pt x="326231" y="141577"/>
                    </a:cubicBezTo>
                    <a:cubicBezTo>
                      <a:pt x="327184" y="141577"/>
                      <a:pt x="326231" y="143482"/>
                      <a:pt x="327184" y="143482"/>
                    </a:cubicBezTo>
                    <a:cubicBezTo>
                      <a:pt x="330041" y="144434"/>
                      <a:pt x="330994" y="147292"/>
                      <a:pt x="332899" y="150149"/>
                    </a:cubicBezTo>
                    <a:cubicBezTo>
                      <a:pt x="330994" y="152054"/>
                      <a:pt x="332899" y="154912"/>
                      <a:pt x="334804" y="154912"/>
                    </a:cubicBezTo>
                    <a:cubicBezTo>
                      <a:pt x="334804" y="157769"/>
                      <a:pt x="334804" y="160627"/>
                      <a:pt x="336709" y="161579"/>
                    </a:cubicBezTo>
                    <a:cubicBezTo>
                      <a:pt x="336709" y="161579"/>
                      <a:pt x="337661" y="161579"/>
                      <a:pt x="337661" y="162532"/>
                    </a:cubicBezTo>
                    <a:cubicBezTo>
                      <a:pt x="338614" y="164437"/>
                      <a:pt x="339566" y="166342"/>
                      <a:pt x="341471" y="167294"/>
                    </a:cubicBezTo>
                    <a:cubicBezTo>
                      <a:pt x="342424" y="173009"/>
                      <a:pt x="344329" y="176819"/>
                      <a:pt x="346234" y="181582"/>
                    </a:cubicBezTo>
                    <a:cubicBezTo>
                      <a:pt x="346234" y="183487"/>
                      <a:pt x="345281" y="183487"/>
                      <a:pt x="345281" y="185392"/>
                    </a:cubicBezTo>
                    <a:cubicBezTo>
                      <a:pt x="345281" y="188249"/>
                      <a:pt x="349091" y="187297"/>
                      <a:pt x="350044" y="189202"/>
                    </a:cubicBezTo>
                    <a:cubicBezTo>
                      <a:pt x="350996" y="190154"/>
                      <a:pt x="350996" y="190154"/>
                      <a:pt x="351949" y="191107"/>
                    </a:cubicBezTo>
                    <a:cubicBezTo>
                      <a:pt x="354806" y="192059"/>
                      <a:pt x="354806" y="195869"/>
                      <a:pt x="354806" y="198727"/>
                    </a:cubicBezTo>
                    <a:cubicBezTo>
                      <a:pt x="355759" y="199679"/>
                      <a:pt x="354806" y="201584"/>
                      <a:pt x="354806" y="202537"/>
                    </a:cubicBezTo>
                    <a:cubicBezTo>
                      <a:pt x="355759" y="202537"/>
                      <a:pt x="354806" y="204442"/>
                      <a:pt x="355759" y="206347"/>
                    </a:cubicBezTo>
                    <a:cubicBezTo>
                      <a:pt x="356711" y="211109"/>
                      <a:pt x="362426" y="213014"/>
                      <a:pt x="362426" y="219682"/>
                    </a:cubicBezTo>
                    <a:cubicBezTo>
                      <a:pt x="365284" y="221587"/>
                      <a:pt x="366236" y="225397"/>
                      <a:pt x="367189" y="229207"/>
                    </a:cubicBezTo>
                    <a:cubicBezTo>
                      <a:pt x="369094" y="232064"/>
                      <a:pt x="371951" y="233969"/>
                      <a:pt x="372904" y="236827"/>
                    </a:cubicBezTo>
                    <a:cubicBezTo>
                      <a:pt x="373856" y="243494"/>
                      <a:pt x="379571" y="245399"/>
                      <a:pt x="379571" y="253019"/>
                    </a:cubicBezTo>
                    <a:cubicBezTo>
                      <a:pt x="375761" y="256829"/>
                      <a:pt x="373856" y="261592"/>
                      <a:pt x="365284" y="261592"/>
                    </a:cubicBezTo>
                    <a:cubicBezTo>
                      <a:pt x="362426" y="262544"/>
                      <a:pt x="359569" y="262544"/>
                      <a:pt x="358616" y="265402"/>
                    </a:cubicBezTo>
                    <a:cubicBezTo>
                      <a:pt x="354806" y="268259"/>
                      <a:pt x="349091" y="268259"/>
                      <a:pt x="345281" y="270164"/>
                    </a:cubicBezTo>
                    <a:cubicBezTo>
                      <a:pt x="345281" y="269212"/>
                      <a:pt x="344329" y="270164"/>
                      <a:pt x="342424" y="270164"/>
                    </a:cubicBezTo>
                    <a:cubicBezTo>
                      <a:pt x="342424" y="270164"/>
                      <a:pt x="342424" y="271117"/>
                      <a:pt x="341471" y="271117"/>
                    </a:cubicBezTo>
                    <a:lnTo>
                      <a:pt x="339566" y="271117"/>
                    </a:lnTo>
                    <a:cubicBezTo>
                      <a:pt x="338614" y="273022"/>
                      <a:pt x="336709" y="273974"/>
                      <a:pt x="334804" y="273022"/>
                    </a:cubicBezTo>
                    <a:cubicBezTo>
                      <a:pt x="334804" y="275879"/>
                      <a:pt x="331946" y="275879"/>
                      <a:pt x="330041" y="277784"/>
                    </a:cubicBezTo>
                    <a:cubicBezTo>
                      <a:pt x="328136" y="277784"/>
                      <a:pt x="327184" y="277784"/>
                      <a:pt x="325279" y="277784"/>
                    </a:cubicBezTo>
                    <a:cubicBezTo>
                      <a:pt x="324326" y="278737"/>
                      <a:pt x="323374" y="280642"/>
                      <a:pt x="321469" y="281594"/>
                    </a:cubicBezTo>
                    <a:cubicBezTo>
                      <a:pt x="318611" y="282547"/>
                      <a:pt x="315754" y="280642"/>
                      <a:pt x="312896" y="282547"/>
                    </a:cubicBezTo>
                    <a:cubicBezTo>
                      <a:pt x="311944" y="282547"/>
                      <a:pt x="310039" y="281594"/>
                      <a:pt x="309086" y="281594"/>
                    </a:cubicBezTo>
                    <a:cubicBezTo>
                      <a:pt x="305276" y="280642"/>
                      <a:pt x="302419" y="278737"/>
                      <a:pt x="300514" y="276832"/>
                    </a:cubicBezTo>
                    <a:cubicBezTo>
                      <a:pt x="300514" y="275879"/>
                      <a:pt x="299561" y="274927"/>
                      <a:pt x="299561" y="273974"/>
                    </a:cubicBezTo>
                    <a:cubicBezTo>
                      <a:pt x="298609" y="273974"/>
                      <a:pt x="296704" y="273022"/>
                      <a:pt x="295751" y="273974"/>
                    </a:cubicBezTo>
                    <a:cubicBezTo>
                      <a:pt x="294799" y="273022"/>
                      <a:pt x="293846" y="273022"/>
                      <a:pt x="291941" y="273022"/>
                    </a:cubicBezTo>
                    <a:cubicBezTo>
                      <a:pt x="288131" y="269212"/>
                      <a:pt x="285274" y="275879"/>
                      <a:pt x="283369" y="277784"/>
                    </a:cubicBezTo>
                    <a:cubicBezTo>
                      <a:pt x="284321" y="280642"/>
                      <a:pt x="285274" y="282547"/>
                      <a:pt x="286226" y="285404"/>
                    </a:cubicBezTo>
                    <a:cubicBezTo>
                      <a:pt x="285274" y="291119"/>
                      <a:pt x="280511" y="293977"/>
                      <a:pt x="282416" y="300644"/>
                    </a:cubicBezTo>
                    <a:cubicBezTo>
                      <a:pt x="283369" y="301597"/>
                      <a:pt x="287179" y="300644"/>
                      <a:pt x="287179" y="302549"/>
                    </a:cubicBezTo>
                    <a:cubicBezTo>
                      <a:pt x="288131" y="302549"/>
                      <a:pt x="289084" y="303502"/>
                      <a:pt x="290036" y="304454"/>
                    </a:cubicBezTo>
                    <a:cubicBezTo>
                      <a:pt x="293846" y="304454"/>
                      <a:pt x="294799" y="308264"/>
                      <a:pt x="294799" y="313027"/>
                    </a:cubicBezTo>
                    <a:cubicBezTo>
                      <a:pt x="295751" y="313027"/>
                      <a:pt x="295751" y="313979"/>
                      <a:pt x="295751" y="314932"/>
                    </a:cubicBezTo>
                    <a:cubicBezTo>
                      <a:pt x="295751" y="317789"/>
                      <a:pt x="294799" y="318742"/>
                      <a:pt x="293846" y="320647"/>
                    </a:cubicBezTo>
                    <a:cubicBezTo>
                      <a:pt x="294799" y="326362"/>
                      <a:pt x="294799" y="333029"/>
                      <a:pt x="291941" y="336839"/>
                    </a:cubicBezTo>
                    <a:lnTo>
                      <a:pt x="291941" y="340649"/>
                    </a:lnTo>
                    <a:cubicBezTo>
                      <a:pt x="290989" y="341602"/>
                      <a:pt x="290036" y="342554"/>
                      <a:pt x="290036" y="343507"/>
                    </a:cubicBezTo>
                    <a:cubicBezTo>
                      <a:pt x="289084" y="346364"/>
                      <a:pt x="290989" y="349222"/>
                      <a:pt x="290989" y="351127"/>
                    </a:cubicBezTo>
                    <a:cubicBezTo>
                      <a:pt x="290989" y="353984"/>
                      <a:pt x="288131" y="355889"/>
                      <a:pt x="288131" y="358747"/>
                    </a:cubicBezTo>
                    <a:cubicBezTo>
                      <a:pt x="288131" y="360652"/>
                      <a:pt x="288131" y="361604"/>
                      <a:pt x="288131" y="363509"/>
                    </a:cubicBezTo>
                    <a:cubicBezTo>
                      <a:pt x="288131" y="365414"/>
                      <a:pt x="286226" y="368272"/>
                      <a:pt x="286226" y="370177"/>
                    </a:cubicBezTo>
                    <a:cubicBezTo>
                      <a:pt x="286226" y="374939"/>
                      <a:pt x="288131" y="380654"/>
                      <a:pt x="287179" y="385417"/>
                    </a:cubicBezTo>
                    <a:cubicBezTo>
                      <a:pt x="287179" y="387322"/>
                      <a:pt x="285274" y="388274"/>
                      <a:pt x="285274" y="390179"/>
                    </a:cubicBezTo>
                    <a:cubicBezTo>
                      <a:pt x="284321" y="390179"/>
                      <a:pt x="284321" y="391132"/>
                      <a:pt x="284321" y="391132"/>
                    </a:cubicBezTo>
                    <a:cubicBezTo>
                      <a:pt x="284321" y="393989"/>
                      <a:pt x="284321" y="396847"/>
                      <a:pt x="284321" y="398752"/>
                    </a:cubicBezTo>
                    <a:cubicBezTo>
                      <a:pt x="282416" y="399704"/>
                      <a:pt x="282416" y="401609"/>
                      <a:pt x="280511" y="402562"/>
                    </a:cubicBezTo>
                    <a:cubicBezTo>
                      <a:pt x="280511" y="405419"/>
                      <a:pt x="280511" y="407324"/>
                      <a:pt x="279559" y="408277"/>
                    </a:cubicBezTo>
                    <a:cubicBezTo>
                      <a:pt x="280511" y="410182"/>
                      <a:pt x="279559" y="413039"/>
                      <a:pt x="281464" y="414944"/>
                    </a:cubicBezTo>
                    <a:cubicBezTo>
                      <a:pt x="281464" y="418754"/>
                      <a:pt x="279559" y="420659"/>
                      <a:pt x="276701" y="422564"/>
                    </a:cubicBezTo>
                    <a:cubicBezTo>
                      <a:pt x="275749" y="426374"/>
                      <a:pt x="276701" y="429232"/>
                      <a:pt x="276701" y="433042"/>
                    </a:cubicBezTo>
                    <a:cubicBezTo>
                      <a:pt x="272891" y="434947"/>
                      <a:pt x="271939" y="440662"/>
                      <a:pt x="272891" y="447329"/>
                    </a:cubicBezTo>
                    <a:cubicBezTo>
                      <a:pt x="273844" y="447329"/>
                      <a:pt x="273844" y="448282"/>
                      <a:pt x="273844" y="448282"/>
                    </a:cubicBezTo>
                    <a:cubicBezTo>
                      <a:pt x="273844" y="451139"/>
                      <a:pt x="272891" y="453997"/>
                      <a:pt x="271939" y="455902"/>
                    </a:cubicBezTo>
                    <a:cubicBezTo>
                      <a:pt x="270986" y="455902"/>
                      <a:pt x="270986" y="456854"/>
                      <a:pt x="270034" y="456854"/>
                    </a:cubicBezTo>
                    <a:cubicBezTo>
                      <a:pt x="270034" y="458759"/>
                      <a:pt x="268129" y="458759"/>
                      <a:pt x="268129" y="461617"/>
                    </a:cubicBezTo>
                    <a:cubicBezTo>
                      <a:pt x="265271" y="463522"/>
                      <a:pt x="264319" y="467332"/>
                      <a:pt x="263366" y="471142"/>
                    </a:cubicBezTo>
                    <a:cubicBezTo>
                      <a:pt x="260509" y="472094"/>
                      <a:pt x="261461" y="475904"/>
                      <a:pt x="260509" y="477809"/>
                    </a:cubicBezTo>
                    <a:cubicBezTo>
                      <a:pt x="260509" y="478762"/>
                      <a:pt x="259556" y="479714"/>
                      <a:pt x="259556" y="480667"/>
                    </a:cubicBezTo>
                    <a:cubicBezTo>
                      <a:pt x="259556" y="482572"/>
                      <a:pt x="259556" y="485429"/>
                      <a:pt x="259556" y="488287"/>
                    </a:cubicBezTo>
                    <a:cubicBezTo>
                      <a:pt x="257651" y="490192"/>
                      <a:pt x="257651" y="492097"/>
                      <a:pt x="256699" y="494954"/>
                    </a:cubicBezTo>
                    <a:cubicBezTo>
                      <a:pt x="256699" y="494954"/>
                      <a:pt x="255746" y="494954"/>
                      <a:pt x="255746" y="495907"/>
                    </a:cubicBezTo>
                    <a:cubicBezTo>
                      <a:pt x="254794" y="497812"/>
                      <a:pt x="255746" y="499717"/>
                      <a:pt x="255746" y="501622"/>
                    </a:cubicBezTo>
                    <a:cubicBezTo>
                      <a:pt x="254794" y="504479"/>
                      <a:pt x="251936" y="506384"/>
                      <a:pt x="251936" y="510194"/>
                    </a:cubicBezTo>
                    <a:cubicBezTo>
                      <a:pt x="249079" y="513052"/>
                      <a:pt x="242411" y="513052"/>
                      <a:pt x="244316" y="519719"/>
                    </a:cubicBezTo>
                    <a:cubicBezTo>
                      <a:pt x="241459" y="520672"/>
                      <a:pt x="242411" y="524482"/>
                      <a:pt x="240506" y="526387"/>
                    </a:cubicBezTo>
                    <a:cubicBezTo>
                      <a:pt x="241459" y="528292"/>
                      <a:pt x="240506" y="531149"/>
                      <a:pt x="240506" y="533054"/>
                    </a:cubicBezTo>
                    <a:cubicBezTo>
                      <a:pt x="237649" y="535912"/>
                      <a:pt x="236696" y="540674"/>
                      <a:pt x="232886" y="542579"/>
                    </a:cubicBezTo>
                    <a:cubicBezTo>
                      <a:pt x="232886" y="544484"/>
                      <a:pt x="232886" y="544484"/>
                      <a:pt x="232886" y="546389"/>
                    </a:cubicBezTo>
                    <a:cubicBezTo>
                      <a:pt x="230029" y="548294"/>
                      <a:pt x="228124" y="550199"/>
                      <a:pt x="228124" y="554009"/>
                    </a:cubicBezTo>
                    <a:cubicBezTo>
                      <a:pt x="227171" y="555914"/>
                      <a:pt x="228124" y="555914"/>
                      <a:pt x="227171" y="557819"/>
                    </a:cubicBezTo>
                    <a:cubicBezTo>
                      <a:pt x="216694" y="556867"/>
                      <a:pt x="210979" y="554962"/>
                      <a:pt x="207169" y="553057"/>
                    </a:cubicBezTo>
                    <a:cubicBezTo>
                      <a:pt x="206216" y="549247"/>
                      <a:pt x="208121" y="542579"/>
                      <a:pt x="207169" y="539722"/>
                    </a:cubicBezTo>
                    <a:cubicBezTo>
                      <a:pt x="206216" y="537817"/>
                      <a:pt x="206216" y="534959"/>
                      <a:pt x="208121" y="534959"/>
                    </a:cubicBezTo>
                    <a:cubicBezTo>
                      <a:pt x="208121" y="534007"/>
                      <a:pt x="207169" y="534959"/>
                      <a:pt x="207169" y="534007"/>
                    </a:cubicBezTo>
                    <a:cubicBezTo>
                      <a:pt x="208121" y="533054"/>
                      <a:pt x="208121" y="531149"/>
                      <a:pt x="210026" y="531149"/>
                    </a:cubicBezTo>
                    <a:cubicBezTo>
                      <a:pt x="212884" y="526387"/>
                      <a:pt x="215741" y="522577"/>
                      <a:pt x="216694" y="515909"/>
                    </a:cubicBezTo>
                    <a:cubicBezTo>
                      <a:pt x="221456" y="515909"/>
                      <a:pt x="217646" y="509242"/>
                      <a:pt x="221456" y="509242"/>
                    </a:cubicBezTo>
                    <a:cubicBezTo>
                      <a:pt x="222409" y="507337"/>
                      <a:pt x="221456" y="506384"/>
                      <a:pt x="221456" y="504479"/>
                    </a:cubicBezTo>
                    <a:cubicBezTo>
                      <a:pt x="222409" y="502574"/>
                      <a:pt x="225266" y="501622"/>
                      <a:pt x="225266" y="499717"/>
                    </a:cubicBezTo>
                    <a:cubicBezTo>
                      <a:pt x="225266" y="499717"/>
                      <a:pt x="223361" y="497812"/>
                      <a:pt x="225266" y="498764"/>
                    </a:cubicBezTo>
                    <a:cubicBezTo>
                      <a:pt x="225266" y="497812"/>
                      <a:pt x="224314" y="498764"/>
                      <a:pt x="224314" y="497812"/>
                    </a:cubicBezTo>
                    <a:cubicBezTo>
                      <a:pt x="226219" y="494954"/>
                      <a:pt x="227171" y="490192"/>
                      <a:pt x="228124" y="484477"/>
                    </a:cubicBezTo>
                    <a:cubicBezTo>
                      <a:pt x="230029" y="483524"/>
                      <a:pt x="229076" y="481619"/>
                      <a:pt x="230981" y="481619"/>
                    </a:cubicBezTo>
                    <a:cubicBezTo>
                      <a:pt x="231934" y="479714"/>
                      <a:pt x="231934" y="477809"/>
                      <a:pt x="232886" y="476857"/>
                    </a:cubicBezTo>
                    <a:cubicBezTo>
                      <a:pt x="233839" y="473047"/>
                      <a:pt x="232886" y="467332"/>
                      <a:pt x="237649" y="467332"/>
                    </a:cubicBezTo>
                    <a:cubicBezTo>
                      <a:pt x="237649" y="465427"/>
                      <a:pt x="237649" y="465427"/>
                      <a:pt x="236696" y="464474"/>
                    </a:cubicBezTo>
                    <a:cubicBezTo>
                      <a:pt x="237649" y="464474"/>
                      <a:pt x="236696" y="462569"/>
                      <a:pt x="237649" y="461617"/>
                    </a:cubicBezTo>
                    <a:cubicBezTo>
                      <a:pt x="245269" y="459712"/>
                      <a:pt x="244316" y="449234"/>
                      <a:pt x="246221" y="441614"/>
                    </a:cubicBezTo>
                    <a:cubicBezTo>
                      <a:pt x="247174" y="440662"/>
                      <a:pt x="249079" y="439709"/>
                      <a:pt x="250031" y="438757"/>
                    </a:cubicBezTo>
                    <a:cubicBezTo>
                      <a:pt x="250984" y="436852"/>
                      <a:pt x="250984" y="433994"/>
                      <a:pt x="253841" y="433042"/>
                    </a:cubicBezTo>
                    <a:cubicBezTo>
                      <a:pt x="253841" y="432089"/>
                      <a:pt x="253841" y="430184"/>
                      <a:pt x="252889" y="429232"/>
                    </a:cubicBezTo>
                    <a:cubicBezTo>
                      <a:pt x="253841" y="429232"/>
                      <a:pt x="253841" y="428279"/>
                      <a:pt x="253841" y="427327"/>
                    </a:cubicBezTo>
                    <a:cubicBezTo>
                      <a:pt x="255746" y="426374"/>
                      <a:pt x="255746" y="424469"/>
                      <a:pt x="256699" y="422564"/>
                    </a:cubicBezTo>
                    <a:cubicBezTo>
                      <a:pt x="260509" y="420659"/>
                      <a:pt x="261461" y="414944"/>
                      <a:pt x="264319" y="411134"/>
                    </a:cubicBezTo>
                    <a:cubicBezTo>
                      <a:pt x="265271" y="406372"/>
                      <a:pt x="266224" y="402562"/>
                      <a:pt x="266224" y="396847"/>
                    </a:cubicBezTo>
                    <a:cubicBezTo>
                      <a:pt x="268129" y="394942"/>
                      <a:pt x="269081" y="392084"/>
                      <a:pt x="269081" y="388274"/>
                    </a:cubicBezTo>
                    <a:cubicBezTo>
                      <a:pt x="270986" y="387322"/>
                      <a:pt x="270986" y="385417"/>
                      <a:pt x="271939" y="383512"/>
                    </a:cubicBezTo>
                    <a:cubicBezTo>
                      <a:pt x="271939" y="382559"/>
                      <a:pt x="273844" y="381607"/>
                      <a:pt x="273844" y="380654"/>
                    </a:cubicBezTo>
                    <a:cubicBezTo>
                      <a:pt x="274796" y="376844"/>
                      <a:pt x="273844" y="373034"/>
                      <a:pt x="274796" y="370177"/>
                    </a:cubicBezTo>
                    <a:cubicBezTo>
                      <a:pt x="271939" y="364462"/>
                      <a:pt x="279559" y="363509"/>
                      <a:pt x="277654" y="356842"/>
                    </a:cubicBezTo>
                    <a:cubicBezTo>
                      <a:pt x="279559" y="355889"/>
                      <a:pt x="277654" y="352079"/>
                      <a:pt x="276701" y="351127"/>
                    </a:cubicBezTo>
                    <a:cubicBezTo>
                      <a:pt x="275749" y="351127"/>
                      <a:pt x="273844" y="351127"/>
                      <a:pt x="272891" y="350174"/>
                    </a:cubicBezTo>
                    <a:cubicBezTo>
                      <a:pt x="270034" y="353984"/>
                      <a:pt x="270034" y="360652"/>
                      <a:pt x="266224" y="364462"/>
                    </a:cubicBezTo>
                    <a:cubicBezTo>
                      <a:pt x="262414" y="364462"/>
                      <a:pt x="262414" y="367319"/>
                      <a:pt x="261461" y="371129"/>
                    </a:cubicBezTo>
                    <a:cubicBezTo>
                      <a:pt x="256699" y="372082"/>
                      <a:pt x="257651" y="376844"/>
                      <a:pt x="256699" y="381607"/>
                    </a:cubicBezTo>
                    <a:cubicBezTo>
                      <a:pt x="254794" y="383512"/>
                      <a:pt x="252889" y="384464"/>
                      <a:pt x="252889" y="388274"/>
                    </a:cubicBezTo>
                    <a:cubicBezTo>
                      <a:pt x="250984" y="389227"/>
                      <a:pt x="251936" y="391132"/>
                      <a:pt x="251936" y="392084"/>
                    </a:cubicBezTo>
                    <a:cubicBezTo>
                      <a:pt x="251936" y="393037"/>
                      <a:pt x="250984" y="393037"/>
                      <a:pt x="250984" y="393989"/>
                    </a:cubicBezTo>
                    <a:cubicBezTo>
                      <a:pt x="250984" y="394942"/>
                      <a:pt x="250984" y="395894"/>
                      <a:pt x="250984" y="395894"/>
                    </a:cubicBezTo>
                    <a:cubicBezTo>
                      <a:pt x="250031" y="398752"/>
                      <a:pt x="246221" y="399704"/>
                      <a:pt x="246221" y="402562"/>
                    </a:cubicBezTo>
                    <a:cubicBezTo>
                      <a:pt x="247174" y="402562"/>
                      <a:pt x="246221" y="404467"/>
                      <a:pt x="247174" y="405419"/>
                    </a:cubicBezTo>
                    <a:cubicBezTo>
                      <a:pt x="245269" y="408277"/>
                      <a:pt x="243364" y="411134"/>
                      <a:pt x="241459" y="413992"/>
                    </a:cubicBezTo>
                    <a:cubicBezTo>
                      <a:pt x="242411" y="417802"/>
                      <a:pt x="238601" y="418754"/>
                      <a:pt x="236696" y="420659"/>
                    </a:cubicBezTo>
                    <a:cubicBezTo>
                      <a:pt x="238601" y="423517"/>
                      <a:pt x="234791" y="425422"/>
                      <a:pt x="232886" y="426374"/>
                    </a:cubicBezTo>
                    <a:cubicBezTo>
                      <a:pt x="232886" y="432089"/>
                      <a:pt x="228124" y="433042"/>
                      <a:pt x="229076" y="438757"/>
                    </a:cubicBezTo>
                    <a:cubicBezTo>
                      <a:pt x="227171" y="439709"/>
                      <a:pt x="226219" y="441614"/>
                      <a:pt x="224314" y="443519"/>
                    </a:cubicBezTo>
                    <a:cubicBezTo>
                      <a:pt x="225266" y="449234"/>
                      <a:pt x="222409" y="452092"/>
                      <a:pt x="217646" y="453044"/>
                    </a:cubicBezTo>
                    <a:cubicBezTo>
                      <a:pt x="216694" y="454949"/>
                      <a:pt x="215741" y="455902"/>
                      <a:pt x="214789" y="457807"/>
                    </a:cubicBezTo>
                    <a:cubicBezTo>
                      <a:pt x="213836" y="462569"/>
                      <a:pt x="211931" y="466379"/>
                      <a:pt x="210979" y="471142"/>
                    </a:cubicBezTo>
                    <a:cubicBezTo>
                      <a:pt x="210026" y="471142"/>
                      <a:pt x="210979" y="472094"/>
                      <a:pt x="210026" y="472094"/>
                    </a:cubicBezTo>
                    <a:cubicBezTo>
                      <a:pt x="209074" y="475904"/>
                      <a:pt x="208121" y="480667"/>
                      <a:pt x="204311" y="481619"/>
                    </a:cubicBezTo>
                    <a:cubicBezTo>
                      <a:pt x="202406" y="484477"/>
                      <a:pt x="201454" y="488287"/>
                      <a:pt x="200501" y="491144"/>
                    </a:cubicBezTo>
                    <a:lnTo>
                      <a:pt x="200501" y="494002"/>
                    </a:lnTo>
                    <a:cubicBezTo>
                      <a:pt x="199549" y="494954"/>
                      <a:pt x="199549" y="495907"/>
                      <a:pt x="199549" y="496859"/>
                    </a:cubicBezTo>
                    <a:cubicBezTo>
                      <a:pt x="198596" y="496859"/>
                      <a:pt x="199549" y="497812"/>
                      <a:pt x="198596" y="497812"/>
                    </a:cubicBezTo>
                    <a:cubicBezTo>
                      <a:pt x="197644" y="500669"/>
                      <a:pt x="196691" y="502574"/>
                      <a:pt x="193834" y="504479"/>
                    </a:cubicBezTo>
                    <a:cubicBezTo>
                      <a:pt x="192881" y="505432"/>
                      <a:pt x="190976" y="505432"/>
                      <a:pt x="190024" y="506384"/>
                    </a:cubicBezTo>
                    <a:cubicBezTo>
                      <a:pt x="188119" y="508289"/>
                      <a:pt x="189071" y="510194"/>
                      <a:pt x="189071" y="514004"/>
                    </a:cubicBezTo>
                    <a:cubicBezTo>
                      <a:pt x="188119" y="514957"/>
                      <a:pt x="188119" y="514957"/>
                      <a:pt x="188119" y="515909"/>
                    </a:cubicBezTo>
                    <a:cubicBezTo>
                      <a:pt x="184309" y="516862"/>
                      <a:pt x="184309" y="521624"/>
                      <a:pt x="184309" y="525434"/>
                    </a:cubicBezTo>
                    <a:cubicBezTo>
                      <a:pt x="183356" y="525434"/>
                      <a:pt x="183356" y="526387"/>
                      <a:pt x="182404" y="526387"/>
                    </a:cubicBezTo>
                    <a:cubicBezTo>
                      <a:pt x="182404" y="529244"/>
                      <a:pt x="180499" y="531149"/>
                      <a:pt x="178594" y="531149"/>
                    </a:cubicBezTo>
                    <a:cubicBezTo>
                      <a:pt x="175736" y="531149"/>
                      <a:pt x="175736" y="528292"/>
                      <a:pt x="174784" y="526387"/>
                    </a:cubicBezTo>
                    <a:cubicBezTo>
                      <a:pt x="175736" y="522577"/>
                      <a:pt x="176689" y="520672"/>
                      <a:pt x="176689" y="516862"/>
                    </a:cubicBezTo>
                    <a:cubicBezTo>
                      <a:pt x="180499" y="513052"/>
                      <a:pt x="171926" y="501622"/>
                      <a:pt x="179546" y="498764"/>
                    </a:cubicBezTo>
                    <a:cubicBezTo>
                      <a:pt x="179546" y="498764"/>
                      <a:pt x="179546" y="497812"/>
                      <a:pt x="180499" y="497812"/>
                    </a:cubicBezTo>
                    <a:cubicBezTo>
                      <a:pt x="180499" y="496859"/>
                      <a:pt x="180499" y="494954"/>
                      <a:pt x="179546" y="494002"/>
                    </a:cubicBezTo>
                    <a:cubicBezTo>
                      <a:pt x="182404" y="491144"/>
                      <a:pt x="179546" y="488287"/>
                      <a:pt x="178594" y="484477"/>
                    </a:cubicBezTo>
                    <a:cubicBezTo>
                      <a:pt x="177641" y="479714"/>
                      <a:pt x="179546" y="477809"/>
                      <a:pt x="180499" y="474952"/>
                    </a:cubicBezTo>
                    <a:cubicBezTo>
                      <a:pt x="180499" y="472094"/>
                      <a:pt x="181451" y="470189"/>
                      <a:pt x="182404" y="468284"/>
                    </a:cubicBezTo>
                    <a:cubicBezTo>
                      <a:pt x="182404" y="464474"/>
                      <a:pt x="184309" y="463522"/>
                      <a:pt x="185261" y="460664"/>
                    </a:cubicBezTo>
                    <a:cubicBezTo>
                      <a:pt x="186214" y="457807"/>
                      <a:pt x="184309" y="454949"/>
                      <a:pt x="186214" y="451139"/>
                    </a:cubicBezTo>
                    <a:cubicBezTo>
                      <a:pt x="186214" y="451139"/>
                      <a:pt x="185261" y="451139"/>
                      <a:pt x="185261" y="450187"/>
                    </a:cubicBezTo>
                    <a:cubicBezTo>
                      <a:pt x="186214" y="449234"/>
                      <a:pt x="186214" y="447329"/>
                      <a:pt x="186214" y="446377"/>
                    </a:cubicBezTo>
                    <a:cubicBezTo>
                      <a:pt x="185261" y="446377"/>
                      <a:pt x="187166" y="444472"/>
                      <a:pt x="187166" y="443519"/>
                    </a:cubicBezTo>
                    <a:cubicBezTo>
                      <a:pt x="187166" y="441614"/>
                      <a:pt x="187166" y="440662"/>
                      <a:pt x="188119" y="439709"/>
                    </a:cubicBezTo>
                    <a:cubicBezTo>
                      <a:pt x="188119" y="437804"/>
                      <a:pt x="187166" y="436852"/>
                      <a:pt x="187166" y="434947"/>
                    </a:cubicBezTo>
                    <a:cubicBezTo>
                      <a:pt x="189071" y="434947"/>
                      <a:pt x="189071" y="432089"/>
                      <a:pt x="189071" y="430184"/>
                    </a:cubicBezTo>
                    <a:cubicBezTo>
                      <a:pt x="187166" y="430184"/>
                      <a:pt x="187166" y="428279"/>
                      <a:pt x="185261" y="428279"/>
                    </a:cubicBezTo>
                    <a:cubicBezTo>
                      <a:pt x="186214" y="423517"/>
                      <a:pt x="184309" y="418754"/>
                      <a:pt x="186214" y="414944"/>
                    </a:cubicBezTo>
                    <a:cubicBezTo>
                      <a:pt x="187166" y="411134"/>
                      <a:pt x="189071" y="405419"/>
                      <a:pt x="188119" y="402562"/>
                    </a:cubicBezTo>
                    <a:cubicBezTo>
                      <a:pt x="191929" y="397799"/>
                      <a:pt x="188119" y="390179"/>
                      <a:pt x="190024" y="385417"/>
                    </a:cubicBezTo>
                    <a:cubicBezTo>
                      <a:pt x="193834" y="384464"/>
                      <a:pt x="193834" y="378749"/>
                      <a:pt x="196691" y="374939"/>
                    </a:cubicBezTo>
                    <a:cubicBezTo>
                      <a:pt x="199549" y="373034"/>
                      <a:pt x="198596" y="367319"/>
                      <a:pt x="202406" y="365414"/>
                    </a:cubicBezTo>
                    <a:cubicBezTo>
                      <a:pt x="203359" y="361604"/>
                      <a:pt x="202406" y="357794"/>
                      <a:pt x="202406" y="353032"/>
                    </a:cubicBezTo>
                    <a:cubicBezTo>
                      <a:pt x="200501" y="353032"/>
                      <a:pt x="199549" y="352079"/>
                      <a:pt x="198596" y="350174"/>
                    </a:cubicBezTo>
                    <a:cubicBezTo>
                      <a:pt x="199549" y="349222"/>
                      <a:pt x="200501" y="349222"/>
                      <a:pt x="200501" y="347317"/>
                    </a:cubicBezTo>
                    <a:cubicBezTo>
                      <a:pt x="199549" y="347317"/>
                      <a:pt x="199549" y="346364"/>
                      <a:pt x="198596" y="346364"/>
                    </a:cubicBezTo>
                    <a:lnTo>
                      <a:pt x="198596" y="342554"/>
                    </a:lnTo>
                    <a:cubicBezTo>
                      <a:pt x="201454" y="339697"/>
                      <a:pt x="197644" y="337792"/>
                      <a:pt x="197644" y="334934"/>
                    </a:cubicBezTo>
                    <a:cubicBezTo>
                      <a:pt x="193834" y="333982"/>
                      <a:pt x="193834" y="330172"/>
                      <a:pt x="190024" y="330172"/>
                    </a:cubicBezTo>
                    <a:cubicBezTo>
                      <a:pt x="188119" y="331124"/>
                      <a:pt x="183356" y="333029"/>
                      <a:pt x="182404" y="330172"/>
                    </a:cubicBezTo>
                    <a:cubicBezTo>
                      <a:pt x="181451" y="331124"/>
                      <a:pt x="179546" y="331124"/>
                      <a:pt x="178594" y="332077"/>
                    </a:cubicBezTo>
                    <a:cubicBezTo>
                      <a:pt x="177641" y="332077"/>
                      <a:pt x="176689" y="332077"/>
                      <a:pt x="176689" y="331124"/>
                    </a:cubicBezTo>
                    <a:cubicBezTo>
                      <a:pt x="174784" y="325409"/>
                      <a:pt x="169069" y="330172"/>
                      <a:pt x="165259" y="331124"/>
                    </a:cubicBezTo>
                    <a:cubicBezTo>
                      <a:pt x="163354" y="334934"/>
                      <a:pt x="158591" y="333982"/>
                      <a:pt x="155734" y="336839"/>
                    </a:cubicBezTo>
                    <a:cubicBezTo>
                      <a:pt x="150971" y="335887"/>
                      <a:pt x="150019" y="336839"/>
                      <a:pt x="147161" y="339697"/>
                    </a:cubicBezTo>
                    <a:cubicBezTo>
                      <a:pt x="147161" y="342554"/>
                      <a:pt x="145256" y="344459"/>
                      <a:pt x="144304" y="347317"/>
                    </a:cubicBezTo>
                    <a:cubicBezTo>
                      <a:pt x="141446" y="348269"/>
                      <a:pt x="142399" y="352079"/>
                      <a:pt x="139541" y="352079"/>
                    </a:cubicBezTo>
                    <a:cubicBezTo>
                      <a:pt x="136684" y="354937"/>
                      <a:pt x="134779" y="358747"/>
                      <a:pt x="131921" y="360652"/>
                    </a:cubicBezTo>
                    <a:cubicBezTo>
                      <a:pt x="130016" y="360652"/>
                      <a:pt x="130016" y="362557"/>
                      <a:pt x="128111" y="361604"/>
                    </a:cubicBezTo>
                    <a:cubicBezTo>
                      <a:pt x="126206" y="364462"/>
                      <a:pt x="123349" y="367319"/>
                      <a:pt x="118586" y="368272"/>
                    </a:cubicBezTo>
                    <a:cubicBezTo>
                      <a:pt x="116681" y="373987"/>
                      <a:pt x="111919" y="375892"/>
                      <a:pt x="108109" y="379702"/>
                    </a:cubicBezTo>
                    <a:cubicBezTo>
                      <a:pt x="108109" y="379702"/>
                      <a:pt x="108109" y="379702"/>
                      <a:pt x="107156" y="378749"/>
                    </a:cubicBezTo>
                    <a:cubicBezTo>
                      <a:pt x="107156" y="379702"/>
                      <a:pt x="106204" y="379702"/>
                      <a:pt x="106204" y="381607"/>
                    </a:cubicBezTo>
                    <a:cubicBezTo>
                      <a:pt x="103346" y="382559"/>
                      <a:pt x="104299" y="387322"/>
                      <a:pt x="102394" y="389227"/>
                    </a:cubicBezTo>
                    <a:cubicBezTo>
                      <a:pt x="100489" y="389227"/>
                      <a:pt x="100489" y="390179"/>
                      <a:pt x="99536" y="390179"/>
                    </a:cubicBezTo>
                    <a:cubicBezTo>
                      <a:pt x="96679" y="390179"/>
                      <a:pt x="95726" y="392084"/>
                      <a:pt x="94774" y="393989"/>
                    </a:cubicBezTo>
                    <a:cubicBezTo>
                      <a:pt x="92869" y="392084"/>
                      <a:pt x="89059" y="392084"/>
                      <a:pt x="87154" y="393037"/>
                    </a:cubicBezTo>
                    <a:cubicBezTo>
                      <a:pt x="87154" y="393037"/>
                      <a:pt x="87154" y="393989"/>
                      <a:pt x="87154" y="393989"/>
                    </a:cubicBezTo>
                    <a:cubicBezTo>
                      <a:pt x="83344" y="395894"/>
                      <a:pt x="83344" y="399704"/>
                      <a:pt x="79534" y="400657"/>
                    </a:cubicBezTo>
                    <a:lnTo>
                      <a:pt x="79534" y="401609"/>
                    </a:lnTo>
                    <a:cubicBezTo>
                      <a:pt x="77629" y="402562"/>
                      <a:pt x="76676" y="403514"/>
                      <a:pt x="73819" y="403514"/>
                    </a:cubicBezTo>
                    <a:cubicBezTo>
                      <a:pt x="70961" y="404467"/>
                      <a:pt x="69056" y="407324"/>
                      <a:pt x="66199" y="408277"/>
                    </a:cubicBezTo>
                    <a:cubicBezTo>
                      <a:pt x="62389" y="409229"/>
                      <a:pt x="60484" y="410182"/>
                      <a:pt x="57626" y="412087"/>
                    </a:cubicBezTo>
                    <a:lnTo>
                      <a:pt x="55721" y="412087"/>
                    </a:lnTo>
                    <a:cubicBezTo>
                      <a:pt x="55721" y="412087"/>
                      <a:pt x="54769" y="413039"/>
                      <a:pt x="54769" y="413039"/>
                    </a:cubicBezTo>
                    <a:cubicBezTo>
                      <a:pt x="51911" y="413992"/>
                      <a:pt x="50006" y="412087"/>
                      <a:pt x="46196" y="412087"/>
                    </a:cubicBezTo>
                    <a:cubicBezTo>
                      <a:pt x="43339" y="410182"/>
                      <a:pt x="39529" y="409229"/>
                      <a:pt x="37624" y="406372"/>
                    </a:cubicBezTo>
                    <a:lnTo>
                      <a:pt x="36671" y="406372"/>
                    </a:lnTo>
                    <a:cubicBezTo>
                      <a:pt x="36671" y="405419"/>
                      <a:pt x="35719" y="404467"/>
                      <a:pt x="34766" y="404467"/>
                    </a:cubicBezTo>
                    <a:cubicBezTo>
                      <a:pt x="32861" y="401609"/>
                      <a:pt x="30956" y="398752"/>
                      <a:pt x="30956" y="393989"/>
                    </a:cubicBezTo>
                    <a:cubicBezTo>
                      <a:pt x="28099" y="392084"/>
                      <a:pt x="26194" y="390179"/>
                      <a:pt x="26194" y="386369"/>
                    </a:cubicBezTo>
                    <a:cubicBezTo>
                      <a:pt x="24289" y="385417"/>
                      <a:pt x="20479" y="384464"/>
                      <a:pt x="17621" y="385417"/>
                    </a:cubicBezTo>
                    <a:cubicBezTo>
                      <a:pt x="15716" y="385417"/>
                      <a:pt x="14764" y="388274"/>
                      <a:pt x="12859" y="388274"/>
                    </a:cubicBezTo>
                    <a:cubicBezTo>
                      <a:pt x="11906" y="390179"/>
                      <a:pt x="10954" y="391132"/>
                      <a:pt x="9049" y="392084"/>
                    </a:cubicBezTo>
                    <a:cubicBezTo>
                      <a:pt x="8096" y="398752"/>
                      <a:pt x="9049" y="404467"/>
                      <a:pt x="12859" y="407324"/>
                    </a:cubicBezTo>
                    <a:cubicBezTo>
                      <a:pt x="12859" y="407324"/>
                      <a:pt x="11906" y="407324"/>
                      <a:pt x="11906" y="408277"/>
                    </a:cubicBezTo>
                    <a:cubicBezTo>
                      <a:pt x="13811" y="412087"/>
                      <a:pt x="9049" y="418754"/>
                      <a:pt x="7144" y="423517"/>
                    </a:cubicBezTo>
                    <a:cubicBezTo>
                      <a:pt x="8096" y="425422"/>
                      <a:pt x="7144" y="426374"/>
                      <a:pt x="7144" y="428279"/>
                    </a:cubicBezTo>
                    <a:cubicBezTo>
                      <a:pt x="7144" y="428279"/>
                      <a:pt x="8096" y="428279"/>
                      <a:pt x="8096" y="429232"/>
                    </a:cubicBezTo>
                    <a:cubicBezTo>
                      <a:pt x="7144" y="430184"/>
                      <a:pt x="9049" y="432089"/>
                      <a:pt x="8096" y="433994"/>
                    </a:cubicBezTo>
                    <a:cubicBezTo>
                      <a:pt x="9049" y="437804"/>
                      <a:pt x="13811" y="438757"/>
                      <a:pt x="12859" y="443519"/>
                    </a:cubicBezTo>
                    <a:cubicBezTo>
                      <a:pt x="15716" y="448282"/>
                      <a:pt x="21431" y="450187"/>
                      <a:pt x="24289" y="454949"/>
                    </a:cubicBezTo>
                    <a:cubicBezTo>
                      <a:pt x="25241" y="457807"/>
                      <a:pt x="25241" y="461617"/>
                      <a:pt x="26194" y="464474"/>
                    </a:cubicBezTo>
                    <a:cubicBezTo>
                      <a:pt x="28099" y="466379"/>
                      <a:pt x="30956" y="466379"/>
                      <a:pt x="32861" y="467332"/>
                    </a:cubicBezTo>
                    <a:cubicBezTo>
                      <a:pt x="36671" y="467332"/>
                      <a:pt x="38576" y="469237"/>
                      <a:pt x="42386" y="468284"/>
                    </a:cubicBezTo>
                    <a:cubicBezTo>
                      <a:pt x="46196" y="468284"/>
                      <a:pt x="50959" y="469237"/>
                      <a:pt x="54769" y="467332"/>
                    </a:cubicBezTo>
                    <a:cubicBezTo>
                      <a:pt x="54769" y="468284"/>
                      <a:pt x="56674" y="467332"/>
                      <a:pt x="56674" y="467332"/>
                    </a:cubicBezTo>
                    <a:cubicBezTo>
                      <a:pt x="58579" y="468284"/>
                      <a:pt x="60484" y="470189"/>
                      <a:pt x="61436" y="472094"/>
                    </a:cubicBezTo>
                    <a:cubicBezTo>
                      <a:pt x="64294" y="471142"/>
                      <a:pt x="67151" y="471142"/>
                      <a:pt x="69056" y="470189"/>
                    </a:cubicBezTo>
                    <a:cubicBezTo>
                      <a:pt x="75724" y="471142"/>
                      <a:pt x="77629" y="465427"/>
                      <a:pt x="84296" y="464474"/>
                    </a:cubicBezTo>
                    <a:cubicBezTo>
                      <a:pt x="85249" y="458759"/>
                      <a:pt x="91916" y="458759"/>
                      <a:pt x="92869" y="453997"/>
                    </a:cubicBezTo>
                    <a:cubicBezTo>
                      <a:pt x="100489" y="453997"/>
                      <a:pt x="103346" y="449234"/>
                      <a:pt x="104299" y="441614"/>
                    </a:cubicBezTo>
                    <a:cubicBezTo>
                      <a:pt x="105251" y="440662"/>
                      <a:pt x="106204" y="438757"/>
                      <a:pt x="107156" y="436852"/>
                    </a:cubicBezTo>
                    <a:cubicBezTo>
                      <a:pt x="110014" y="434947"/>
                      <a:pt x="112871" y="433994"/>
                      <a:pt x="112871" y="430184"/>
                    </a:cubicBezTo>
                    <a:cubicBezTo>
                      <a:pt x="113824" y="430184"/>
                      <a:pt x="113824" y="430184"/>
                      <a:pt x="113824" y="430184"/>
                    </a:cubicBezTo>
                    <a:cubicBezTo>
                      <a:pt x="113824" y="428279"/>
                      <a:pt x="115729" y="429232"/>
                      <a:pt x="115729" y="428279"/>
                    </a:cubicBezTo>
                    <a:cubicBezTo>
                      <a:pt x="121444" y="424469"/>
                      <a:pt x="125254" y="418754"/>
                      <a:pt x="129064" y="413039"/>
                    </a:cubicBezTo>
                    <a:cubicBezTo>
                      <a:pt x="129064" y="409229"/>
                      <a:pt x="130969" y="408277"/>
                      <a:pt x="133826" y="406372"/>
                    </a:cubicBezTo>
                    <a:lnTo>
                      <a:pt x="133826" y="405419"/>
                    </a:lnTo>
                    <a:cubicBezTo>
                      <a:pt x="134779" y="405419"/>
                      <a:pt x="135731" y="404467"/>
                      <a:pt x="136684" y="403514"/>
                    </a:cubicBezTo>
                    <a:cubicBezTo>
                      <a:pt x="139541" y="403514"/>
                      <a:pt x="141446" y="402562"/>
                      <a:pt x="144304" y="402562"/>
                    </a:cubicBezTo>
                    <a:cubicBezTo>
                      <a:pt x="146209" y="404467"/>
                      <a:pt x="146209" y="407324"/>
                      <a:pt x="146209" y="410182"/>
                    </a:cubicBezTo>
                    <a:cubicBezTo>
                      <a:pt x="145256" y="410182"/>
                      <a:pt x="145256" y="410182"/>
                      <a:pt x="145256" y="411134"/>
                    </a:cubicBezTo>
                    <a:cubicBezTo>
                      <a:pt x="145256" y="413992"/>
                      <a:pt x="146209" y="416849"/>
                      <a:pt x="145256" y="418754"/>
                    </a:cubicBezTo>
                    <a:cubicBezTo>
                      <a:pt x="145256" y="419707"/>
                      <a:pt x="144304" y="419707"/>
                      <a:pt x="144304" y="420659"/>
                    </a:cubicBezTo>
                    <a:cubicBezTo>
                      <a:pt x="144304" y="421612"/>
                      <a:pt x="144304" y="421612"/>
                      <a:pt x="144304" y="422564"/>
                    </a:cubicBezTo>
                    <a:cubicBezTo>
                      <a:pt x="144304" y="423517"/>
                      <a:pt x="143351" y="423517"/>
                      <a:pt x="143351" y="424469"/>
                    </a:cubicBezTo>
                    <a:cubicBezTo>
                      <a:pt x="143351" y="425422"/>
                      <a:pt x="144304" y="426374"/>
                      <a:pt x="144304" y="427327"/>
                    </a:cubicBezTo>
                    <a:cubicBezTo>
                      <a:pt x="145256" y="430184"/>
                      <a:pt x="145256" y="433994"/>
                      <a:pt x="146209" y="437804"/>
                    </a:cubicBezTo>
                    <a:cubicBezTo>
                      <a:pt x="147161" y="443519"/>
                      <a:pt x="143351" y="447329"/>
                      <a:pt x="144304" y="454949"/>
                    </a:cubicBezTo>
                    <a:cubicBezTo>
                      <a:pt x="143351" y="455902"/>
                      <a:pt x="144304" y="456854"/>
                      <a:pt x="143351" y="458759"/>
                    </a:cubicBezTo>
                    <a:cubicBezTo>
                      <a:pt x="144304" y="458759"/>
                      <a:pt x="144304" y="459712"/>
                      <a:pt x="144304" y="459712"/>
                    </a:cubicBezTo>
                    <a:cubicBezTo>
                      <a:pt x="144304" y="464474"/>
                      <a:pt x="146209" y="471142"/>
                      <a:pt x="142399" y="473999"/>
                    </a:cubicBezTo>
                    <a:cubicBezTo>
                      <a:pt x="143351" y="475904"/>
                      <a:pt x="140494" y="478762"/>
                      <a:pt x="140494" y="480667"/>
                    </a:cubicBezTo>
                    <a:cubicBezTo>
                      <a:pt x="140494" y="481619"/>
                      <a:pt x="140494" y="481619"/>
                      <a:pt x="141446" y="481619"/>
                    </a:cubicBezTo>
                    <a:cubicBezTo>
                      <a:pt x="140494" y="486382"/>
                      <a:pt x="141446" y="492097"/>
                      <a:pt x="138589" y="494002"/>
                    </a:cubicBezTo>
                    <a:cubicBezTo>
                      <a:pt x="138589" y="495907"/>
                      <a:pt x="138589" y="497812"/>
                      <a:pt x="139541" y="497812"/>
                    </a:cubicBezTo>
                    <a:cubicBezTo>
                      <a:pt x="139541" y="498764"/>
                      <a:pt x="139541" y="500669"/>
                      <a:pt x="139541" y="501622"/>
                    </a:cubicBezTo>
                    <a:cubicBezTo>
                      <a:pt x="138589" y="502574"/>
                      <a:pt x="138589" y="504479"/>
                      <a:pt x="138589" y="506384"/>
                    </a:cubicBezTo>
                    <a:cubicBezTo>
                      <a:pt x="137636" y="512099"/>
                      <a:pt x="135731" y="516862"/>
                      <a:pt x="136684" y="524482"/>
                    </a:cubicBezTo>
                    <a:cubicBezTo>
                      <a:pt x="137636" y="525434"/>
                      <a:pt x="136684" y="529244"/>
                      <a:pt x="135731" y="530197"/>
                    </a:cubicBezTo>
                    <a:cubicBezTo>
                      <a:pt x="136684" y="534007"/>
                      <a:pt x="134779" y="536864"/>
                      <a:pt x="134779" y="540674"/>
                    </a:cubicBezTo>
                    <a:cubicBezTo>
                      <a:pt x="134779" y="541627"/>
                      <a:pt x="135731" y="543532"/>
                      <a:pt x="135731" y="544484"/>
                    </a:cubicBezTo>
                    <a:cubicBezTo>
                      <a:pt x="135731" y="546389"/>
                      <a:pt x="133826" y="550199"/>
                      <a:pt x="134779" y="551152"/>
                    </a:cubicBezTo>
                    <a:cubicBezTo>
                      <a:pt x="133826" y="552104"/>
                      <a:pt x="133826" y="554962"/>
                      <a:pt x="132874" y="554962"/>
                    </a:cubicBezTo>
                    <a:lnTo>
                      <a:pt x="132874" y="554962"/>
                    </a:lnTo>
                    <a:cubicBezTo>
                      <a:pt x="131921" y="555914"/>
                      <a:pt x="131921" y="556867"/>
                      <a:pt x="131921" y="558772"/>
                    </a:cubicBezTo>
                    <a:cubicBezTo>
                      <a:pt x="129064" y="560677"/>
                      <a:pt x="128111" y="564487"/>
                      <a:pt x="124301" y="565439"/>
                    </a:cubicBezTo>
                    <a:cubicBezTo>
                      <a:pt x="123349" y="568297"/>
                      <a:pt x="123349" y="572107"/>
                      <a:pt x="122396" y="574964"/>
                    </a:cubicBezTo>
                    <a:cubicBezTo>
                      <a:pt x="124301" y="579727"/>
                      <a:pt x="118586" y="582584"/>
                      <a:pt x="118586" y="587347"/>
                    </a:cubicBezTo>
                    <a:cubicBezTo>
                      <a:pt x="120491" y="591157"/>
                      <a:pt x="119539" y="596872"/>
                      <a:pt x="119539" y="600682"/>
                    </a:cubicBezTo>
                    <a:cubicBezTo>
                      <a:pt x="120491" y="602587"/>
                      <a:pt x="119539" y="603539"/>
                      <a:pt x="121444" y="605444"/>
                    </a:cubicBezTo>
                    <a:cubicBezTo>
                      <a:pt x="121444" y="610207"/>
                      <a:pt x="121444" y="614969"/>
                      <a:pt x="121444" y="620684"/>
                    </a:cubicBezTo>
                    <a:cubicBezTo>
                      <a:pt x="121444" y="620684"/>
                      <a:pt x="122396" y="620684"/>
                      <a:pt x="122396" y="621637"/>
                    </a:cubicBezTo>
                    <a:cubicBezTo>
                      <a:pt x="124301" y="624494"/>
                      <a:pt x="123349" y="628304"/>
                      <a:pt x="126206" y="630209"/>
                    </a:cubicBezTo>
                    <a:cubicBezTo>
                      <a:pt x="127159" y="631162"/>
                      <a:pt x="129064" y="631162"/>
                      <a:pt x="130016" y="632114"/>
                    </a:cubicBezTo>
                    <a:cubicBezTo>
                      <a:pt x="130969" y="634019"/>
                      <a:pt x="131921" y="635924"/>
                      <a:pt x="131921" y="637829"/>
                    </a:cubicBezTo>
                    <a:cubicBezTo>
                      <a:pt x="133826" y="638782"/>
                      <a:pt x="134779" y="639734"/>
                      <a:pt x="136684" y="640687"/>
                    </a:cubicBezTo>
                    <a:cubicBezTo>
                      <a:pt x="136684" y="642592"/>
                      <a:pt x="137636" y="641639"/>
                      <a:pt x="137636" y="642592"/>
                    </a:cubicBezTo>
                    <a:lnTo>
                      <a:pt x="137636" y="643544"/>
                    </a:lnTo>
                    <a:cubicBezTo>
                      <a:pt x="140494" y="643544"/>
                      <a:pt x="141446" y="646402"/>
                      <a:pt x="146209" y="645449"/>
                    </a:cubicBezTo>
                    <a:cubicBezTo>
                      <a:pt x="152876" y="643544"/>
                      <a:pt x="160496" y="646402"/>
                      <a:pt x="163354" y="640687"/>
                    </a:cubicBezTo>
                    <a:cubicBezTo>
                      <a:pt x="167164" y="638782"/>
                      <a:pt x="169069" y="634972"/>
                      <a:pt x="171926" y="633067"/>
                    </a:cubicBezTo>
                    <a:cubicBezTo>
                      <a:pt x="171926" y="631162"/>
                      <a:pt x="172879" y="630209"/>
                      <a:pt x="172879" y="629257"/>
                    </a:cubicBezTo>
                    <a:cubicBezTo>
                      <a:pt x="172879" y="625447"/>
                      <a:pt x="172879" y="622589"/>
                      <a:pt x="172879" y="619732"/>
                    </a:cubicBezTo>
                    <a:cubicBezTo>
                      <a:pt x="174784" y="617827"/>
                      <a:pt x="178594" y="616874"/>
                      <a:pt x="179546" y="613064"/>
                    </a:cubicBezTo>
                    <a:cubicBezTo>
                      <a:pt x="179546" y="612112"/>
                      <a:pt x="179546" y="610207"/>
                      <a:pt x="179546" y="609254"/>
                    </a:cubicBezTo>
                    <a:cubicBezTo>
                      <a:pt x="179546" y="607349"/>
                      <a:pt x="181451" y="607349"/>
                      <a:pt x="181451" y="605444"/>
                    </a:cubicBezTo>
                    <a:cubicBezTo>
                      <a:pt x="182404" y="605444"/>
                      <a:pt x="182404" y="605444"/>
                      <a:pt x="182404" y="604492"/>
                    </a:cubicBezTo>
                    <a:cubicBezTo>
                      <a:pt x="184309" y="603539"/>
                      <a:pt x="186214" y="602587"/>
                      <a:pt x="187166" y="599729"/>
                    </a:cubicBezTo>
                    <a:cubicBezTo>
                      <a:pt x="191929" y="597824"/>
                      <a:pt x="191929" y="590204"/>
                      <a:pt x="190976" y="584489"/>
                    </a:cubicBezTo>
                    <a:cubicBezTo>
                      <a:pt x="193834" y="582584"/>
                      <a:pt x="192881" y="576869"/>
                      <a:pt x="195739" y="574964"/>
                    </a:cubicBezTo>
                    <a:cubicBezTo>
                      <a:pt x="195739" y="571154"/>
                      <a:pt x="196691" y="570202"/>
                      <a:pt x="197644" y="567344"/>
                    </a:cubicBezTo>
                    <a:cubicBezTo>
                      <a:pt x="196691" y="565439"/>
                      <a:pt x="197644" y="562582"/>
                      <a:pt x="197644" y="560677"/>
                    </a:cubicBezTo>
                    <a:cubicBezTo>
                      <a:pt x="199549" y="559724"/>
                      <a:pt x="200501" y="557819"/>
                      <a:pt x="203359" y="558772"/>
                    </a:cubicBezTo>
                    <a:cubicBezTo>
                      <a:pt x="204311" y="558772"/>
                      <a:pt x="205264" y="559724"/>
                      <a:pt x="206216" y="559724"/>
                    </a:cubicBezTo>
                    <a:cubicBezTo>
                      <a:pt x="208121" y="562582"/>
                      <a:pt x="207169" y="563534"/>
                      <a:pt x="208121" y="566392"/>
                    </a:cubicBezTo>
                    <a:cubicBezTo>
                      <a:pt x="210979" y="567344"/>
                      <a:pt x="210979" y="570202"/>
                      <a:pt x="211931" y="573059"/>
                    </a:cubicBezTo>
                    <a:cubicBezTo>
                      <a:pt x="210979" y="574964"/>
                      <a:pt x="210979" y="576869"/>
                      <a:pt x="209074" y="577822"/>
                    </a:cubicBezTo>
                    <a:cubicBezTo>
                      <a:pt x="209074" y="580679"/>
                      <a:pt x="208121" y="583537"/>
                      <a:pt x="207169" y="586394"/>
                    </a:cubicBezTo>
                    <a:cubicBezTo>
                      <a:pt x="208121" y="591157"/>
                      <a:pt x="209074" y="595919"/>
                      <a:pt x="210979" y="598777"/>
                    </a:cubicBezTo>
                    <a:lnTo>
                      <a:pt x="210979" y="601634"/>
                    </a:lnTo>
                    <a:cubicBezTo>
                      <a:pt x="211931" y="602587"/>
                      <a:pt x="212884" y="603539"/>
                      <a:pt x="212884" y="605444"/>
                    </a:cubicBezTo>
                    <a:cubicBezTo>
                      <a:pt x="214789" y="606397"/>
                      <a:pt x="216694" y="606397"/>
                      <a:pt x="217646" y="607349"/>
                    </a:cubicBezTo>
                    <a:cubicBezTo>
                      <a:pt x="222409" y="606397"/>
                      <a:pt x="223361" y="611159"/>
                      <a:pt x="228124" y="609254"/>
                    </a:cubicBezTo>
                    <a:cubicBezTo>
                      <a:pt x="230981" y="605444"/>
                      <a:pt x="234791" y="601634"/>
                      <a:pt x="240506" y="601634"/>
                    </a:cubicBezTo>
                    <a:cubicBezTo>
                      <a:pt x="242411" y="598777"/>
                      <a:pt x="246221" y="597824"/>
                      <a:pt x="247174" y="594967"/>
                    </a:cubicBezTo>
                    <a:cubicBezTo>
                      <a:pt x="250984" y="594967"/>
                      <a:pt x="249079" y="590204"/>
                      <a:pt x="251936" y="590204"/>
                    </a:cubicBezTo>
                    <a:cubicBezTo>
                      <a:pt x="252889" y="588299"/>
                      <a:pt x="254794" y="587347"/>
                      <a:pt x="255746" y="585442"/>
                    </a:cubicBezTo>
                    <a:cubicBezTo>
                      <a:pt x="255746" y="582584"/>
                      <a:pt x="257651" y="581632"/>
                      <a:pt x="257651" y="578774"/>
                    </a:cubicBezTo>
                    <a:cubicBezTo>
                      <a:pt x="262414" y="575917"/>
                      <a:pt x="261461" y="568297"/>
                      <a:pt x="266224" y="564487"/>
                    </a:cubicBezTo>
                    <a:lnTo>
                      <a:pt x="266224" y="562582"/>
                    </a:lnTo>
                    <a:cubicBezTo>
                      <a:pt x="270034" y="561629"/>
                      <a:pt x="267176" y="554962"/>
                      <a:pt x="271939" y="554962"/>
                    </a:cubicBezTo>
                    <a:cubicBezTo>
                      <a:pt x="273844" y="552104"/>
                      <a:pt x="275749" y="548294"/>
                      <a:pt x="277654" y="545437"/>
                    </a:cubicBezTo>
                    <a:cubicBezTo>
                      <a:pt x="278606" y="545437"/>
                      <a:pt x="279559" y="544484"/>
                      <a:pt x="280511" y="544484"/>
                    </a:cubicBezTo>
                    <a:cubicBezTo>
                      <a:pt x="280511" y="541627"/>
                      <a:pt x="280511" y="540674"/>
                      <a:pt x="281464" y="537817"/>
                    </a:cubicBezTo>
                    <a:cubicBezTo>
                      <a:pt x="277654" y="534007"/>
                      <a:pt x="282416" y="530197"/>
                      <a:pt x="286226" y="531149"/>
                    </a:cubicBezTo>
                    <a:cubicBezTo>
                      <a:pt x="286226" y="534007"/>
                      <a:pt x="291941" y="535912"/>
                      <a:pt x="290989" y="539722"/>
                    </a:cubicBezTo>
                    <a:cubicBezTo>
                      <a:pt x="290989" y="540674"/>
                      <a:pt x="290036" y="541627"/>
                      <a:pt x="288131" y="541627"/>
                    </a:cubicBezTo>
                    <a:cubicBezTo>
                      <a:pt x="288131" y="543532"/>
                      <a:pt x="289084" y="544484"/>
                      <a:pt x="289084" y="547342"/>
                    </a:cubicBezTo>
                    <a:cubicBezTo>
                      <a:pt x="292894" y="548294"/>
                      <a:pt x="292894" y="553057"/>
                      <a:pt x="296704" y="554009"/>
                    </a:cubicBezTo>
                    <a:cubicBezTo>
                      <a:pt x="297656" y="554009"/>
                      <a:pt x="298609" y="554009"/>
                      <a:pt x="298609" y="554009"/>
                    </a:cubicBezTo>
                    <a:cubicBezTo>
                      <a:pt x="300514" y="554009"/>
                      <a:pt x="302419" y="556867"/>
                      <a:pt x="304324" y="555914"/>
                    </a:cubicBezTo>
                    <a:cubicBezTo>
                      <a:pt x="305276" y="558772"/>
                      <a:pt x="307181" y="559724"/>
                      <a:pt x="310039" y="560677"/>
                    </a:cubicBezTo>
                    <a:cubicBezTo>
                      <a:pt x="310039" y="559724"/>
                      <a:pt x="310991" y="559724"/>
                      <a:pt x="310991" y="559724"/>
                    </a:cubicBezTo>
                    <a:cubicBezTo>
                      <a:pt x="313849" y="559724"/>
                      <a:pt x="313849" y="562582"/>
                      <a:pt x="316706" y="563534"/>
                    </a:cubicBezTo>
                    <a:cubicBezTo>
                      <a:pt x="317659" y="563534"/>
                      <a:pt x="316706" y="562582"/>
                      <a:pt x="317659" y="562582"/>
                    </a:cubicBezTo>
                    <a:cubicBezTo>
                      <a:pt x="320516" y="563534"/>
                      <a:pt x="322421" y="564487"/>
                      <a:pt x="324326" y="567344"/>
                    </a:cubicBezTo>
                    <a:cubicBezTo>
                      <a:pt x="324326" y="573059"/>
                      <a:pt x="326231" y="575917"/>
                      <a:pt x="329089" y="578774"/>
                    </a:cubicBezTo>
                    <a:cubicBezTo>
                      <a:pt x="328136" y="586394"/>
                      <a:pt x="340519" y="586394"/>
                      <a:pt x="343376" y="582584"/>
                    </a:cubicBezTo>
                    <a:cubicBezTo>
                      <a:pt x="350044" y="581632"/>
                      <a:pt x="352901" y="576869"/>
                      <a:pt x="357664" y="573059"/>
                    </a:cubicBezTo>
                    <a:lnTo>
                      <a:pt x="358616" y="573059"/>
                    </a:lnTo>
                    <a:cubicBezTo>
                      <a:pt x="358616" y="571154"/>
                      <a:pt x="359569" y="570202"/>
                      <a:pt x="360521" y="569249"/>
                    </a:cubicBezTo>
                    <a:lnTo>
                      <a:pt x="362426" y="569249"/>
                    </a:lnTo>
                    <a:cubicBezTo>
                      <a:pt x="363379" y="568297"/>
                      <a:pt x="366236" y="568297"/>
                      <a:pt x="367189" y="567344"/>
                    </a:cubicBezTo>
                    <a:cubicBezTo>
                      <a:pt x="368141" y="565439"/>
                      <a:pt x="370046" y="563534"/>
                      <a:pt x="370046" y="560677"/>
                    </a:cubicBezTo>
                    <a:cubicBezTo>
                      <a:pt x="372904" y="559724"/>
                      <a:pt x="372904" y="554962"/>
                      <a:pt x="374809" y="554009"/>
                    </a:cubicBezTo>
                    <a:cubicBezTo>
                      <a:pt x="375761" y="554009"/>
                      <a:pt x="374809" y="554962"/>
                      <a:pt x="375761" y="554962"/>
                    </a:cubicBezTo>
                    <a:cubicBezTo>
                      <a:pt x="376714" y="553057"/>
                      <a:pt x="374809" y="549247"/>
                      <a:pt x="374809" y="546389"/>
                    </a:cubicBezTo>
                    <a:cubicBezTo>
                      <a:pt x="376714" y="545437"/>
                      <a:pt x="375761" y="543532"/>
                      <a:pt x="376714" y="540674"/>
                    </a:cubicBezTo>
                    <a:cubicBezTo>
                      <a:pt x="376714" y="539722"/>
                      <a:pt x="377666" y="539722"/>
                      <a:pt x="377666" y="539722"/>
                    </a:cubicBezTo>
                    <a:cubicBezTo>
                      <a:pt x="378619" y="536864"/>
                      <a:pt x="378619" y="534007"/>
                      <a:pt x="381476" y="534007"/>
                    </a:cubicBezTo>
                    <a:cubicBezTo>
                      <a:pt x="380524" y="531149"/>
                      <a:pt x="382429" y="529244"/>
                      <a:pt x="382429" y="526387"/>
                    </a:cubicBezTo>
                    <a:cubicBezTo>
                      <a:pt x="385286" y="526387"/>
                      <a:pt x="385286" y="523529"/>
                      <a:pt x="388144" y="522577"/>
                    </a:cubicBezTo>
                    <a:cubicBezTo>
                      <a:pt x="389096" y="519719"/>
                      <a:pt x="391001" y="518767"/>
                      <a:pt x="392906" y="517814"/>
                    </a:cubicBezTo>
                    <a:cubicBezTo>
                      <a:pt x="395764" y="516862"/>
                      <a:pt x="397669" y="516862"/>
                      <a:pt x="399574" y="517814"/>
                    </a:cubicBezTo>
                    <a:cubicBezTo>
                      <a:pt x="400526" y="517814"/>
                      <a:pt x="402431" y="517814"/>
                      <a:pt x="404336" y="517814"/>
                    </a:cubicBezTo>
                    <a:cubicBezTo>
                      <a:pt x="405289" y="514004"/>
                      <a:pt x="408146" y="512099"/>
                      <a:pt x="411004" y="510194"/>
                    </a:cubicBezTo>
                    <a:cubicBezTo>
                      <a:pt x="412909" y="511147"/>
                      <a:pt x="414814" y="508289"/>
                      <a:pt x="414814" y="506384"/>
                    </a:cubicBezTo>
                    <a:cubicBezTo>
                      <a:pt x="418624" y="505432"/>
                      <a:pt x="418624" y="501622"/>
                      <a:pt x="424339" y="501622"/>
                    </a:cubicBezTo>
                    <a:cubicBezTo>
                      <a:pt x="425291" y="499717"/>
                      <a:pt x="427196" y="499717"/>
                      <a:pt x="429101" y="498764"/>
                    </a:cubicBezTo>
                    <a:cubicBezTo>
                      <a:pt x="429101" y="495907"/>
                      <a:pt x="432911" y="495907"/>
                      <a:pt x="431006" y="494002"/>
                    </a:cubicBezTo>
                    <a:cubicBezTo>
                      <a:pt x="432911" y="494002"/>
                      <a:pt x="433864" y="493049"/>
                      <a:pt x="435769" y="493049"/>
                    </a:cubicBezTo>
                    <a:cubicBezTo>
                      <a:pt x="437674" y="491144"/>
                      <a:pt x="440531" y="491144"/>
                      <a:pt x="443389" y="489239"/>
                    </a:cubicBezTo>
                    <a:cubicBezTo>
                      <a:pt x="444341" y="486382"/>
                      <a:pt x="446246" y="486382"/>
                      <a:pt x="447199" y="484477"/>
                    </a:cubicBezTo>
                    <a:cubicBezTo>
                      <a:pt x="449104" y="484477"/>
                      <a:pt x="449104" y="482572"/>
                      <a:pt x="451009" y="482572"/>
                    </a:cubicBezTo>
                    <a:cubicBezTo>
                      <a:pt x="451009" y="479714"/>
                      <a:pt x="454819" y="480667"/>
                      <a:pt x="455771" y="477809"/>
                    </a:cubicBezTo>
                    <a:cubicBezTo>
                      <a:pt x="454819" y="477809"/>
                      <a:pt x="453866" y="477809"/>
                      <a:pt x="453866" y="476857"/>
                    </a:cubicBezTo>
                    <a:cubicBezTo>
                      <a:pt x="456724" y="476857"/>
                      <a:pt x="458629" y="476857"/>
                      <a:pt x="460534" y="474952"/>
                    </a:cubicBezTo>
                    <a:cubicBezTo>
                      <a:pt x="460534" y="470189"/>
                      <a:pt x="465296" y="470189"/>
                      <a:pt x="467201" y="467332"/>
                    </a:cubicBezTo>
                    <a:cubicBezTo>
                      <a:pt x="469106" y="467332"/>
                      <a:pt x="469106" y="466379"/>
                      <a:pt x="471011" y="465427"/>
                    </a:cubicBezTo>
                    <a:cubicBezTo>
                      <a:pt x="471964" y="460664"/>
                      <a:pt x="477679" y="460664"/>
                      <a:pt x="481489" y="459712"/>
                    </a:cubicBezTo>
                    <a:cubicBezTo>
                      <a:pt x="482441" y="461617"/>
                      <a:pt x="484346" y="462569"/>
                      <a:pt x="484346" y="465427"/>
                    </a:cubicBezTo>
                    <a:cubicBezTo>
                      <a:pt x="487204" y="466379"/>
                      <a:pt x="489109" y="470189"/>
                      <a:pt x="490061" y="473047"/>
                    </a:cubicBezTo>
                    <a:cubicBezTo>
                      <a:pt x="491966" y="473047"/>
                      <a:pt x="491966" y="474952"/>
                      <a:pt x="492919" y="475904"/>
                    </a:cubicBezTo>
                    <a:cubicBezTo>
                      <a:pt x="492919" y="476857"/>
                      <a:pt x="491966" y="476857"/>
                      <a:pt x="491966" y="477809"/>
                    </a:cubicBezTo>
                    <a:cubicBezTo>
                      <a:pt x="492919" y="478762"/>
                      <a:pt x="493871" y="478762"/>
                      <a:pt x="492919" y="480667"/>
                    </a:cubicBezTo>
                    <a:cubicBezTo>
                      <a:pt x="494824" y="481619"/>
                      <a:pt x="495776" y="483524"/>
                      <a:pt x="497681" y="484477"/>
                    </a:cubicBezTo>
                    <a:cubicBezTo>
                      <a:pt x="497681" y="489239"/>
                      <a:pt x="503396" y="490192"/>
                      <a:pt x="501491" y="494954"/>
                    </a:cubicBezTo>
                    <a:cubicBezTo>
                      <a:pt x="501491" y="495907"/>
                      <a:pt x="502444" y="496859"/>
                      <a:pt x="502444" y="497812"/>
                    </a:cubicBezTo>
                    <a:cubicBezTo>
                      <a:pt x="499586" y="500669"/>
                      <a:pt x="502444" y="503527"/>
                      <a:pt x="502444" y="507337"/>
                    </a:cubicBezTo>
                    <a:cubicBezTo>
                      <a:pt x="504349" y="507337"/>
                      <a:pt x="506254" y="508289"/>
                      <a:pt x="506254" y="509242"/>
                    </a:cubicBezTo>
                    <a:cubicBezTo>
                      <a:pt x="505301" y="510194"/>
                      <a:pt x="505301" y="511147"/>
                      <a:pt x="505301" y="511147"/>
                    </a:cubicBezTo>
                    <a:cubicBezTo>
                      <a:pt x="506254" y="514004"/>
                      <a:pt x="508159" y="515909"/>
                      <a:pt x="510064" y="517814"/>
                    </a:cubicBezTo>
                    <a:cubicBezTo>
                      <a:pt x="510064" y="520672"/>
                      <a:pt x="511016" y="522577"/>
                      <a:pt x="511969" y="523529"/>
                    </a:cubicBezTo>
                    <a:cubicBezTo>
                      <a:pt x="512921" y="526387"/>
                      <a:pt x="512921" y="529244"/>
                      <a:pt x="514826" y="530197"/>
                    </a:cubicBezTo>
                    <a:cubicBezTo>
                      <a:pt x="514826" y="531149"/>
                      <a:pt x="515779" y="531149"/>
                      <a:pt x="515779" y="531149"/>
                    </a:cubicBezTo>
                    <a:lnTo>
                      <a:pt x="515779" y="533054"/>
                    </a:lnTo>
                    <a:cubicBezTo>
                      <a:pt x="516731" y="533054"/>
                      <a:pt x="516731" y="534007"/>
                      <a:pt x="516731" y="534007"/>
                    </a:cubicBezTo>
                    <a:lnTo>
                      <a:pt x="518636" y="534007"/>
                    </a:lnTo>
                    <a:cubicBezTo>
                      <a:pt x="519589" y="535912"/>
                      <a:pt x="520541" y="540674"/>
                      <a:pt x="519589" y="542579"/>
                    </a:cubicBezTo>
                    <a:cubicBezTo>
                      <a:pt x="521494" y="548294"/>
                      <a:pt x="525304" y="551152"/>
                      <a:pt x="530066" y="553057"/>
                    </a:cubicBezTo>
                    <a:cubicBezTo>
                      <a:pt x="530066" y="553057"/>
                      <a:pt x="529114" y="553057"/>
                      <a:pt x="529114" y="554009"/>
                    </a:cubicBezTo>
                    <a:cubicBezTo>
                      <a:pt x="530066" y="560677"/>
                      <a:pt x="535781" y="561629"/>
                      <a:pt x="535781" y="570202"/>
                    </a:cubicBezTo>
                    <a:cubicBezTo>
                      <a:pt x="536734" y="571154"/>
                      <a:pt x="535781" y="573059"/>
                      <a:pt x="536734" y="574012"/>
                    </a:cubicBezTo>
                    <a:cubicBezTo>
                      <a:pt x="539591" y="574964"/>
                      <a:pt x="539591" y="576869"/>
                      <a:pt x="542449" y="577822"/>
                    </a:cubicBezTo>
                    <a:cubicBezTo>
                      <a:pt x="544354" y="581632"/>
                      <a:pt x="546259" y="585442"/>
                      <a:pt x="548164" y="589252"/>
                    </a:cubicBezTo>
                    <a:cubicBezTo>
                      <a:pt x="548164" y="589252"/>
                      <a:pt x="547211" y="589252"/>
                      <a:pt x="547211" y="590204"/>
                    </a:cubicBezTo>
                    <a:cubicBezTo>
                      <a:pt x="548164" y="590204"/>
                      <a:pt x="548164" y="592109"/>
                      <a:pt x="549116" y="592109"/>
                    </a:cubicBezTo>
                    <a:cubicBezTo>
                      <a:pt x="548164" y="591157"/>
                      <a:pt x="550069" y="591157"/>
                      <a:pt x="550069" y="591157"/>
                    </a:cubicBezTo>
                    <a:cubicBezTo>
                      <a:pt x="550069" y="592109"/>
                      <a:pt x="550069" y="592109"/>
                      <a:pt x="549116" y="592109"/>
                    </a:cubicBezTo>
                    <a:cubicBezTo>
                      <a:pt x="549116" y="592109"/>
                      <a:pt x="549116" y="591157"/>
                      <a:pt x="549116" y="592109"/>
                    </a:cubicBezTo>
                    <a:cubicBezTo>
                      <a:pt x="550069" y="593062"/>
                      <a:pt x="551974" y="594967"/>
                      <a:pt x="551974" y="596872"/>
                    </a:cubicBezTo>
                    <a:cubicBezTo>
                      <a:pt x="555784" y="599729"/>
                      <a:pt x="558641" y="604492"/>
                      <a:pt x="562451" y="607349"/>
                    </a:cubicBezTo>
                    <a:cubicBezTo>
                      <a:pt x="561499" y="610207"/>
                      <a:pt x="564356" y="611159"/>
                      <a:pt x="563404" y="613064"/>
                    </a:cubicBezTo>
                    <a:cubicBezTo>
                      <a:pt x="564356" y="614017"/>
                      <a:pt x="565309" y="615922"/>
                      <a:pt x="566261" y="616874"/>
                    </a:cubicBezTo>
                    <a:cubicBezTo>
                      <a:pt x="566261" y="620684"/>
                      <a:pt x="569119" y="622589"/>
                      <a:pt x="568166" y="627352"/>
                    </a:cubicBezTo>
                    <a:cubicBezTo>
                      <a:pt x="571024" y="629257"/>
                      <a:pt x="569119" y="634972"/>
                      <a:pt x="571976" y="636877"/>
                    </a:cubicBezTo>
                    <a:lnTo>
                      <a:pt x="571976" y="638782"/>
                    </a:lnTo>
                    <a:cubicBezTo>
                      <a:pt x="572929" y="639734"/>
                      <a:pt x="575786" y="640687"/>
                      <a:pt x="577691" y="640687"/>
                    </a:cubicBezTo>
                    <a:cubicBezTo>
                      <a:pt x="577691" y="641639"/>
                      <a:pt x="576739" y="641639"/>
                      <a:pt x="576739" y="642592"/>
                    </a:cubicBezTo>
                    <a:cubicBezTo>
                      <a:pt x="576739" y="644497"/>
                      <a:pt x="576739" y="647354"/>
                      <a:pt x="578644" y="649259"/>
                    </a:cubicBezTo>
                    <a:cubicBezTo>
                      <a:pt x="579596" y="649259"/>
                      <a:pt x="581501" y="651164"/>
                      <a:pt x="581501" y="651164"/>
                    </a:cubicBezTo>
                    <a:cubicBezTo>
                      <a:pt x="583406" y="654022"/>
                      <a:pt x="585311" y="656879"/>
                      <a:pt x="587216" y="659737"/>
                    </a:cubicBezTo>
                    <a:cubicBezTo>
                      <a:pt x="586264" y="660689"/>
                      <a:pt x="587216" y="661642"/>
                      <a:pt x="587216" y="663547"/>
                    </a:cubicBezTo>
                    <a:cubicBezTo>
                      <a:pt x="588169" y="663547"/>
                      <a:pt x="589121" y="664499"/>
                      <a:pt x="588169" y="665452"/>
                    </a:cubicBezTo>
                    <a:cubicBezTo>
                      <a:pt x="590074" y="666404"/>
                      <a:pt x="590074" y="668309"/>
                      <a:pt x="591979" y="669262"/>
                    </a:cubicBezTo>
                    <a:cubicBezTo>
                      <a:pt x="591979" y="671167"/>
                      <a:pt x="591979" y="670214"/>
                      <a:pt x="591979" y="671167"/>
                    </a:cubicBezTo>
                    <a:cubicBezTo>
                      <a:pt x="592931" y="673072"/>
                      <a:pt x="593884" y="674977"/>
                      <a:pt x="595789" y="675929"/>
                    </a:cubicBezTo>
                    <a:cubicBezTo>
                      <a:pt x="596741" y="680692"/>
                      <a:pt x="598646" y="684502"/>
                      <a:pt x="602456" y="686407"/>
                    </a:cubicBezTo>
                    <a:cubicBezTo>
                      <a:pt x="601504" y="690217"/>
                      <a:pt x="604361" y="690217"/>
                      <a:pt x="606266" y="692122"/>
                    </a:cubicBezTo>
                    <a:cubicBezTo>
                      <a:pt x="607219" y="694979"/>
                      <a:pt x="611981" y="694027"/>
                      <a:pt x="612934" y="696884"/>
                    </a:cubicBezTo>
                    <a:cubicBezTo>
                      <a:pt x="611029" y="698789"/>
                      <a:pt x="613886" y="699742"/>
                      <a:pt x="614839" y="701647"/>
                    </a:cubicBezTo>
                    <a:lnTo>
                      <a:pt x="617696" y="701647"/>
                    </a:lnTo>
                    <a:cubicBezTo>
                      <a:pt x="618649" y="702599"/>
                      <a:pt x="618649" y="703552"/>
                      <a:pt x="620554" y="704504"/>
                    </a:cubicBezTo>
                    <a:cubicBezTo>
                      <a:pt x="620554" y="708314"/>
                      <a:pt x="622459" y="709267"/>
                      <a:pt x="624364" y="711172"/>
                    </a:cubicBezTo>
                    <a:cubicBezTo>
                      <a:pt x="627221" y="711172"/>
                      <a:pt x="629126" y="711172"/>
                      <a:pt x="629126" y="708314"/>
                    </a:cubicBezTo>
                    <a:cubicBezTo>
                      <a:pt x="631031" y="708314"/>
                      <a:pt x="631984" y="709267"/>
                      <a:pt x="633889" y="709267"/>
                    </a:cubicBezTo>
                    <a:cubicBezTo>
                      <a:pt x="634841" y="711172"/>
                      <a:pt x="634841" y="711172"/>
                      <a:pt x="634841" y="713077"/>
                    </a:cubicBezTo>
                    <a:cubicBezTo>
                      <a:pt x="638651" y="714982"/>
                      <a:pt x="640556" y="714982"/>
                      <a:pt x="644366" y="716887"/>
                    </a:cubicBezTo>
                    <a:cubicBezTo>
                      <a:pt x="647224" y="714982"/>
                      <a:pt x="649129" y="713077"/>
                      <a:pt x="653891" y="713077"/>
                    </a:cubicBezTo>
                    <a:cubicBezTo>
                      <a:pt x="653891" y="712124"/>
                      <a:pt x="654844" y="712124"/>
                      <a:pt x="654844" y="712124"/>
                    </a:cubicBezTo>
                    <a:cubicBezTo>
                      <a:pt x="655796" y="713077"/>
                      <a:pt x="659606" y="712124"/>
                      <a:pt x="660559" y="713077"/>
                    </a:cubicBezTo>
                    <a:cubicBezTo>
                      <a:pt x="663416" y="711172"/>
                      <a:pt x="666274" y="714029"/>
                      <a:pt x="668179" y="714029"/>
                    </a:cubicBezTo>
                    <a:cubicBezTo>
                      <a:pt x="671036" y="713077"/>
                      <a:pt x="671989" y="711172"/>
                      <a:pt x="674846" y="711172"/>
                    </a:cubicBezTo>
                    <a:cubicBezTo>
                      <a:pt x="674846" y="709267"/>
                      <a:pt x="678656" y="709267"/>
                      <a:pt x="679609" y="709267"/>
                    </a:cubicBezTo>
                    <a:cubicBezTo>
                      <a:pt x="679609" y="707362"/>
                      <a:pt x="681514" y="705457"/>
                      <a:pt x="680561" y="702599"/>
                    </a:cubicBezTo>
                    <a:cubicBezTo>
                      <a:pt x="682466" y="702599"/>
                      <a:pt x="684371" y="700694"/>
                      <a:pt x="683419" y="697837"/>
                    </a:cubicBezTo>
                    <a:cubicBezTo>
                      <a:pt x="683419" y="697837"/>
                      <a:pt x="682466" y="697837"/>
                      <a:pt x="682466" y="697837"/>
                    </a:cubicBezTo>
                    <a:cubicBezTo>
                      <a:pt x="683419" y="696884"/>
                      <a:pt x="681514" y="696884"/>
                      <a:pt x="682466" y="695932"/>
                    </a:cubicBezTo>
                    <a:cubicBezTo>
                      <a:pt x="678656" y="696884"/>
                      <a:pt x="679609" y="691169"/>
                      <a:pt x="681514" y="690217"/>
                    </a:cubicBezTo>
                    <a:cubicBezTo>
                      <a:pt x="681514" y="690217"/>
                      <a:pt x="680561" y="689264"/>
                      <a:pt x="680561" y="688312"/>
                    </a:cubicBezTo>
                    <a:cubicBezTo>
                      <a:pt x="681514" y="687359"/>
                      <a:pt x="682466" y="686407"/>
                      <a:pt x="684371" y="686407"/>
                    </a:cubicBezTo>
                    <a:cubicBezTo>
                      <a:pt x="685324" y="684502"/>
                      <a:pt x="683419" y="683549"/>
                      <a:pt x="682466" y="682597"/>
                    </a:cubicBezTo>
                    <a:cubicBezTo>
                      <a:pt x="683419" y="680692"/>
                      <a:pt x="682466" y="680692"/>
                      <a:pt x="683419" y="678787"/>
                    </a:cubicBezTo>
                    <a:cubicBezTo>
                      <a:pt x="684371" y="678787"/>
                      <a:pt x="684371" y="678787"/>
                      <a:pt x="685324" y="678787"/>
                    </a:cubicBezTo>
                    <a:cubicBezTo>
                      <a:pt x="685324" y="674977"/>
                      <a:pt x="685324" y="674024"/>
                      <a:pt x="684371" y="671167"/>
                    </a:cubicBezTo>
                    <a:cubicBezTo>
                      <a:pt x="686276" y="671167"/>
                      <a:pt x="686276" y="669262"/>
                      <a:pt x="686276" y="667357"/>
                    </a:cubicBezTo>
                    <a:cubicBezTo>
                      <a:pt x="684371" y="667357"/>
                      <a:pt x="685324" y="664499"/>
                      <a:pt x="685324" y="663547"/>
                    </a:cubicBezTo>
                    <a:cubicBezTo>
                      <a:pt x="685324" y="663547"/>
                      <a:pt x="685324" y="663547"/>
                      <a:pt x="686276" y="664499"/>
                    </a:cubicBezTo>
                    <a:cubicBezTo>
                      <a:pt x="687229" y="662594"/>
                      <a:pt x="690086" y="660689"/>
                      <a:pt x="689134" y="658784"/>
                    </a:cubicBezTo>
                    <a:cubicBezTo>
                      <a:pt x="690086" y="658784"/>
                      <a:pt x="690086" y="658784"/>
                      <a:pt x="691039" y="658784"/>
                    </a:cubicBezTo>
                    <a:cubicBezTo>
                      <a:pt x="691991" y="656879"/>
                      <a:pt x="690086" y="657832"/>
                      <a:pt x="690086" y="655927"/>
                    </a:cubicBezTo>
                    <a:cubicBezTo>
                      <a:pt x="691039" y="655927"/>
                      <a:pt x="691039" y="655927"/>
                      <a:pt x="691991" y="654974"/>
                    </a:cubicBezTo>
                    <a:close/>
                    <a:moveTo>
                      <a:pt x="379571" y="414944"/>
                    </a:moveTo>
                    <a:cubicBezTo>
                      <a:pt x="376714" y="418754"/>
                      <a:pt x="378619" y="425422"/>
                      <a:pt x="376714" y="430184"/>
                    </a:cubicBezTo>
                    <a:cubicBezTo>
                      <a:pt x="375761" y="430184"/>
                      <a:pt x="375761" y="431137"/>
                      <a:pt x="374809" y="431137"/>
                    </a:cubicBezTo>
                    <a:cubicBezTo>
                      <a:pt x="374809" y="433042"/>
                      <a:pt x="375761" y="433994"/>
                      <a:pt x="376714" y="434947"/>
                    </a:cubicBezTo>
                    <a:cubicBezTo>
                      <a:pt x="375761" y="435899"/>
                      <a:pt x="376714" y="437804"/>
                      <a:pt x="374809" y="438757"/>
                    </a:cubicBezTo>
                    <a:cubicBezTo>
                      <a:pt x="374809" y="441614"/>
                      <a:pt x="374809" y="444472"/>
                      <a:pt x="375761" y="446377"/>
                    </a:cubicBezTo>
                    <a:cubicBezTo>
                      <a:pt x="374809" y="447329"/>
                      <a:pt x="372904" y="449234"/>
                      <a:pt x="373856" y="451139"/>
                    </a:cubicBezTo>
                    <a:cubicBezTo>
                      <a:pt x="372904" y="451139"/>
                      <a:pt x="372904" y="451139"/>
                      <a:pt x="372904" y="450187"/>
                    </a:cubicBezTo>
                    <a:cubicBezTo>
                      <a:pt x="370999" y="450187"/>
                      <a:pt x="370999" y="451139"/>
                      <a:pt x="369094" y="452092"/>
                    </a:cubicBezTo>
                    <a:cubicBezTo>
                      <a:pt x="369094" y="454949"/>
                      <a:pt x="367189" y="453997"/>
                      <a:pt x="368141" y="456854"/>
                    </a:cubicBezTo>
                    <a:cubicBezTo>
                      <a:pt x="367189" y="457807"/>
                      <a:pt x="367189" y="459712"/>
                      <a:pt x="365284" y="459712"/>
                    </a:cubicBezTo>
                    <a:cubicBezTo>
                      <a:pt x="366236" y="465427"/>
                      <a:pt x="360521" y="466379"/>
                      <a:pt x="361474" y="471142"/>
                    </a:cubicBezTo>
                    <a:cubicBezTo>
                      <a:pt x="361474" y="472094"/>
                      <a:pt x="362426" y="472094"/>
                      <a:pt x="363379" y="473047"/>
                    </a:cubicBezTo>
                    <a:cubicBezTo>
                      <a:pt x="362426" y="473999"/>
                      <a:pt x="362426" y="474952"/>
                      <a:pt x="360521" y="474952"/>
                    </a:cubicBezTo>
                    <a:cubicBezTo>
                      <a:pt x="358616" y="476857"/>
                      <a:pt x="357664" y="479714"/>
                      <a:pt x="357664" y="482572"/>
                    </a:cubicBezTo>
                    <a:lnTo>
                      <a:pt x="354806" y="482572"/>
                    </a:lnTo>
                    <a:cubicBezTo>
                      <a:pt x="353854" y="483524"/>
                      <a:pt x="353854" y="484477"/>
                      <a:pt x="352901" y="485429"/>
                    </a:cubicBezTo>
                    <a:cubicBezTo>
                      <a:pt x="353854" y="486382"/>
                      <a:pt x="353854" y="490192"/>
                      <a:pt x="351949" y="491144"/>
                    </a:cubicBezTo>
                    <a:cubicBezTo>
                      <a:pt x="351949" y="494954"/>
                      <a:pt x="349091" y="496859"/>
                      <a:pt x="348139" y="499717"/>
                    </a:cubicBezTo>
                    <a:cubicBezTo>
                      <a:pt x="343376" y="501622"/>
                      <a:pt x="344329" y="508289"/>
                      <a:pt x="340519" y="510194"/>
                    </a:cubicBezTo>
                    <a:cubicBezTo>
                      <a:pt x="340519" y="511147"/>
                      <a:pt x="340519" y="512099"/>
                      <a:pt x="340519" y="514004"/>
                    </a:cubicBezTo>
                    <a:cubicBezTo>
                      <a:pt x="337661" y="515909"/>
                      <a:pt x="336709" y="519719"/>
                      <a:pt x="334804" y="522577"/>
                    </a:cubicBezTo>
                    <a:cubicBezTo>
                      <a:pt x="333851" y="521624"/>
                      <a:pt x="332899" y="522577"/>
                      <a:pt x="330994" y="522577"/>
                    </a:cubicBezTo>
                    <a:cubicBezTo>
                      <a:pt x="330041" y="522577"/>
                      <a:pt x="328136" y="520672"/>
                      <a:pt x="327184" y="520672"/>
                    </a:cubicBezTo>
                    <a:cubicBezTo>
                      <a:pt x="322421" y="522577"/>
                      <a:pt x="321469" y="517814"/>
                      <a:pt x="317659" y="517814"/>
                    </a:cubicBezTo>
                    <a:cubicBezTo>
                      <a:pt x="317659" y="516862"/>
                      <a:pt x="316706" y="516862"/>
                      <a:pt x="316706" y="515909"/>
                    </a:cubicBezTo>
                    <a:cubicBezTo>
                      <a:pt x="313849" y="514957"/>
                      <a:pt x="311944" y="515909"/>
                      <a:pt x="309086" y="514957"/>
                    </a:cubicBezTo>
                    <a:cubicBezTo>
                      <a:pt x="305276" y="514004"/>
                      <a:pt x="302419" y="510194"/>
                      <a:pt x="298609" y="511147"/>
                    </a:cubicBezTo>
                    <a:cubicBezTo>
                      <a:pt x="296704" y="509242"/>
                      <a:pt x="296704" y="505432"/>
                      <a:pt x="294799" y="503527"/>
                    </a:cubicBezTo>
                    <a:cubicBezTo>
                      <a:pt x="293846" y="498764"/>
                      <a:pt x="296704" y="494954"/>
                      <a:pt x="296704" y="490192"/>
                    </a:cubicBezTo>
                    <a:cubicBezTo>
                      <a:pt x="297656" y="490192"/>
                      <a:pt x="296704" y="489239"/>
                      <a:pt x="297656" y="489239"/>
                    </a:cubicBezTo>
                    <a:cubicBezTo>
                      <a:pt x="296704" y="485429"/>
                      <a:pt x="299561" y="483524"/>
                      <a:pt x="298609" y="480667"/>
                    </a:cubicBezTo>
                    <a:cubicBezTo>
                      <a:pt x="300514" y="476857"/>
                      <a:pt x="302419" y="473047"/>
                      <a:pt x="304324" y="469237"/>
                    </a:cubicBezTo>
                    <a:cubicBezTo>
                      <a:pt x="306229" y="468284"/>
                      <a:pt x="307181" y="467332"/>
                      <a:pt x="307181" y="464474"/>
                    </a:cubicBezTo>
                    <a:cubicBezTo>
                      <a:pt x="308134" y="464474"/>
                      <a:pt x="308134" y="462569"/>
                      <a:pt x="309086" y="462569"/>
                    </a:cubicBezTo>
                    <a:cubicBezTo>
                      <a:pt x="309086" y="459712"/>
                      <a:pt x="309086" y="458759"/>
                      <a:pt x="309086" y="455902"/>
                    </a:cubicBezTo>
                    <a:cubicBezTo>
                      <a:pt x="311944" y="453997"/>
                      <a:pt x="313849" y="448282"/>
                      <a:pt x="310991" y="445424"/>
                    </a:cubicBezTo>
                    <a:cubicBezTo>
                      <a:pt x="311944" y="443519"/>
                      <a:pt x="310991" y="440662"/>
                      <a:pt x="311944" y="438757"/>
                    </a:cubicBezTo>
                    <a:cubicBezTo>
                      <a:pt x="311944" y="436852"/>
                      <a:pt x="311944" y="433994"/>
                      <a:pt x="311944" y="432089"/>
                    </a:cubicBezTo>
                    <a:cubicBezTo>
                      <a:pt x="311944" y="430184"/>
                      <a:pt x="313849" y="428279"/>
                      <a:pt x="313849" y="425422"/>
                    </a:cubicBezTo>
                    <a:cubicBezTo>
                      <a:pt x="314801" y="425422"/>
                      <a:pt x="315754" y="424469"/>
                      <a:pt x="315754" y="424469"/>
                    </a:cubicBezTo>
                    <a:cubicBezTo>
                      <a:pt x="315754" y="424469"/>
                      <a:pt x="315754" y="425422"/>
                      <a:pt x="316706" y="425422"/>
                    </a:cubicBezTo>
                    <a:cubicBezTo>
                      <a:pt x="320516" y="423517"/>
                      <a:pt x="323374" y="426374"/>
                      <a:pt x="326231" y="426374"/>
                    </a:cubicBezTo>
                    <a:cubicBezTo>
                      <a:pt x="327184" y="425422"/>
                      <a:pt x="327184" y="423517"/>
                      <a:pt x="329089" y="423517"/>
                    </a:cubicBezTo>
                    <a:cubicBezTo>
                      <a:pt x="329089" y="422564"/>
                      <a:pt x="329089" y="422564"/>
                      <a:pt x="330041" y="421612"/>
                    </a:cubicBezTo>
                    <a:cubicBezTo>
                      <a:pt x="330994" y="421612"/>
                      <a:pt x="332899" y="421612"/>
                      <a:pt x="334804" y="421612"/>
                    </a:cubicBezTo>
                    <a:cubicBezTo>
                      <a:pt x="336709" y="421612"/>
                      <a:pt x="337661" y="419707"/>
                      <a:pt x="338614" y="418754"/>
                    </a:cubicBezTo>
                    <a:cubicBezTo>
                      <a:pt x="339566" y="417802"/>
                      <a:pt x="340519" y="418754"/>
                      <a:pt x="341471" y="417802"/>
                    </a:cubicBezTo>
                    <a:cubicBezTo>
                      <a:pt x="345281" y="415897"/>
                      <a:pt x="347186" y="412087"/>
                      <a:pt x="352901" y="411134"/>
                    </a:cubicBezTo>
                    <a:cubicBezTo>
                      <a:pt x="353854" y="410182"/>
                      <a:pt x="354806" y="408277"/>
                      <a:pt x="356711" y="408277"/>
                    </a:cubicBezTo>
                    <a:cubicBezTo>
                      <a:pt x="356711" y="403514"/>
                      <a:pt x="359569" y="401609"/>
                      <a:pt x="362426" y="400657"/>
                    </a:cubicBezTo>
                    <a:cubicBezTo>
                      <a:pt x="362426" y="399704"/>
                      <a:pt x="363379" y="399704"/>
                      <a:pt x="363379" y="398752"/>
                    </a:cubicBezTo>
                    <a:cubicBezTo>
                      <a:pt x="365284" y="398752"/>
                      <a:pt x="369094" y="397799"/>
                      <a:pt x="370046" y="399704"/>
                    </a:cubicBezTo>
                    <a:cubicBezTo>
                      <a:pt x="371951" y="398752"/>
                      <a:pt x="374809" y="399704"/>
                      <a:pt x="375761" y="400657"/>
                    </a:cubicBezTo>
                    <a:cubicBezTo>
                      <a:pt x="375761" y="405419"/>
                      <a:pt x="377666" y="409229"/>
                      <a:pt x="379571" y="412087"/>
                    </a:cubicBezTo>
                    <a:lnTo>
                      <a:pt x="379571" y="414944"/>
                    </a:lnTo>
                    <a:close/>
                    <a:moveTo>
                      <a:pt x="390049" y="299692"/>
                    </a:moveTo>
                    <a:cubicBezTo>
                      <a:pt x="390049" y="301597"/>
                      <a:pt x="389096" y="301597"/>
                      <a:pt x="389096" y="303502"/>
                    </a:cubicBezTo>
                    <a:cubicBezTo>
                      <a:pt x="387191" y="303502"/>
                      <a:pt x="386239" y="305407"/>
                      <a:pt x="384334" y="305407"/>
                    </a:cubicBezTo>
                    <a:cubicBezTo>
                      <a:pt x="383381" y="308264"/>
                      <a:pt x="384334" y="313027"/>
                      <a:pt x="380524" y="313979"/>
                    </a:cubicBezTo>
                    <a:cubicBezTo>
                      <a:pt x="380524" y="314932"/>
                      <a:pt x="380524" y="315884"/>
                      <a:pt x="379571" y="315884"/>
                    </a:cubicBezTo>
                    <a:cubicBezTo>
                      <a:pt x="378619" y="321599"/>
                      <a:pt x="372904" y="322552"/>
                      <a:pt x="372904" y="328267"/>
                    </a:cubicBezTo>
                    <a:cubicBezTo>
                      <a:pt x="370046" y="329219"/>
                      <a:pt x="369094" y="332077"/>
                      <a:pt x="367189" y="333982"/>
                    </a:cubicBezTo>
                    <a:lnTo>
                      <a:pt x="367189" y="337792"/>
                    </a:lnTo>
                    <a:cubicBezTo>
                      <a:pt x="366236" y="338744"/>
                      <a:pt x="365284" y="338744"/>
                      <a:pt x="364331" y="338744"/>
                    </a:cubicBezTo>
                    <a:cubicBezTo>
                      <a:pt x="364331" y="339697"/>
                      <a:pt x="364331" y="340649"/>
                      <a:pt x="364331" y="341602"/>
                    </a:cubicBezTo>
                    <a:cubicBezTo>
                      <a:pt x="361474" y="341602"/>
                      <a:pt x="361474" y="344459"/>
                      <a:pt x="360521" y="346364"/>
                    </a:cubicBezTo>
                    <a:cubicBezTo>
                      <a:pt x="358616" y="346364"/>
                      <a:pt x="358616" y="347317"/>
                      <a:pt x="357664" y="348269"/>
                    </a:cubicBezTo>
                    <a:cubicBezTo>
                      <a:pt x="355759" y="348269"/>
                      <a:pt x="351949" y="347317"/>
                      <a:pt x="350996" y="349222"/>
                    </a:cubicBezTo>
                    <a:cubicBezTo>
                      <a:pt x="349091" y="350174"/>
                      <a:pt x="346234" y="349222"/>
                      <a:pt x="346234" y="351127"/>
                    </a:cubicBezTo>
                    <a:cubicBezTo>
                      <a:pt x="341471" y="350174"/>
                      <a:pt x="339566" y="353032"/>
                      <a:pt x="340519" y="358747"/>
                    </a:cubicBezTo>
                    <a:cubicBezTo>
                      <a:pt x="339566" y="360652"/>
                      <a:pt x="335756" y="359699"/>
                      <a:pt x="335756" y="362557"/>
                    </a:cubicBezTo>
                    <a:cubicBezTo>
                      <a:pt x="331946" y="362557"/>
                      <a:pt x="332899" y="368272"/>
                      <a:pt x="328136" y="366367"/>
                    </a:cubicBezTo>
                    <a:cubicBezTo>
                      <a:pt x="328136" y="363509"/>
                      <a:pt x="324326" y="359699"/>
                      <a:pt x="327184" y="357794"/>
                    </a:cubicBezTo>
                    <a:cubicBezTo>
                      <a:pt x="328136" y="353032"/>
                      <a:pt x="325279" y="349222"/>
                      <a:pt x="325279" y="344459"/>
                    </a:cubicBezTo>
                    <a:cubicBezTo>
                      <a:pt x="326231" y="340649"/>
                      <a:pt x="328136" y="337792"/>
                      <a:pt x="327184" y="333029"/>
                    </a:cubicBezTo>
                    <a:cubicBezTo>
                      <a:pt x="327184" y="333029"/>
                      <a:pt x="326231" y="332077"/>
                      <a:pt x="326231" y="332077"/>
                    </a:cubicBezTo>
                    <a:cubicBezTo>
                      <a:pt x="326231" y="331124"/>
                      <a:pt x="327184" y="330172"/>
                      <a:pt x="327184" y="329219"/>
                    </a:cubicBezTo>
                    <a:cubicBezTo>
                      <a:pt x="327184" y="327314"/>
                      <a:pt x="326231" y="325409"/>
                      <a:pt x="326231" y="324457"/>
                    </a:cubicBezTo>
                    <a:cubicBezTo>
                      <a:pt x="327184" y="322552"/>
                      <a:pt x="327184" y="320647"/>
                      <a:pt x="327184" y="319694"/>
                    </a:cubicBezTo>
                    <a:cubicBezTo>
                      <a:pt x="328136" y="316837"/>
                      <a:pt x="330041" y="314932"/>
                      <a:pt x="330994" y="312074"/>
                    </a:cubicBezTo>
                    <a:cubicBezTo>
                      <a:pt x="333851" y="310169"/>
                      <a:pt x="337661" y="312074"/>
                      <a:pt x="340519" y="313027"/>
                    </a:cubicBezTo>
                    <a:cubicBezTo>
                      <a:pt x="344329" y="311122"/>
                      <a:pt x="349091" y="313979"/>
                      <a:pt x="350044" y="313979"/>
                    </a:cubicBezTo>
                    <a:cubicBezTo>
                      <a:pt x="351949" y="313027"/>
                      <a:pt x="352901" y="312074"/>
                      <a:pt x="352901" y="309217"/>
                    </a:cubicBezTo>
                    <a:cubicBezTo>
                      <a:pt x="353854" y="308264"/>
                      <a:pt x="356711" y="306359"/>
                      <a:pt x="357664" y="307312"/>
                    </a:cubicBezTo>
                    <a:cubicBezTo>
                      <a:pt x="359569" y="306359"/>
                      <a:pt x="361474" y="302549"/>
                      <a:pt x="363379" y="303502"/>
                    </a:cubicBezTo>
                    <a:cubicBezTo>
                      <a:pt x="366236" y="301597"/>
                      <a:pt x="370046" y="301597"/>
                      <a:pt x="371951" y="298739"/>
                    </a:cubicBezTo>
                    <a:cubicBezTo>
                      <a:pt x="377666" y="299692"/>
                      <a:pt x="377666" y="295882"/>
                      <a:pt x="382429" y="295882"/>
                    </a:cubicBezTo>
                    <a:cubicBezTo>
                      <a:pt x="383381" y="294929"/>
                      <a:pt x="383381" y="293977"/>
                      <a:pt x="384334" y="293977"/>
                    </a:cubicBezTo>
                    <a:cubicBezTo>
                      <a:pt x="383381" y="292072"/>
                      <a:pt x="387191" y="290167"/>
                      <a:pt x="386239" y="287309"/>
                    </a:cubicBezTo>
                    <a:cubicBezTo>
                      <a:pt x="389096" y="286357"/>
                      <a:pt x="391001" y="288262"/>
                      <a:pt x="393859" y="288262"/>
                    </a:cubicBezTo>
                    <a:cubicBezTo>
                      <a:pt x="395764" y="291119"/>
                      <a:pt x="393859" y="297787"/>
                      <a:pt x="390049" y="299692"/>
                    </a:cubicBezTo>
                    <a:close/>
                    <a:moveTo>
                      <a:pt x="408146" y="361604"/>
                    </a:moveTo>
                    <a:cubicBezTo>
                      <a:pt x="406241" y="361604"/>
                      <a:pt x="406241" y="359699"/>
                      <a:pt x="404336" y="359699"/>
                    </a:cubicBezTo>
                    <a:cubicBezTo>
                      <a:pt x="403384" y="359699"/>
                      <a:pt x="403384" y="360652"/>
                      <a:pt x="402431" y="360652"/>
                    </a:cubicBezTo>
                    <a:cubicBezTo>
                      <a:pt x="397669" y="361604"/>
                      <a:pt x="395764" y="358747"/>
                      <a:pt x="392906" y="356842"/>
                    </a:cubicBezTo>
                    <a:cubicBezTo>
                      <a:pt x="391954" y="353984"/>
                      <a:pt x="393859" y="352079"/>
                      <a:pt x="394811" y="350174"/>
                    </a:cubicBezTo>
                    <a:cubicBezTo>
                      <a:pt x="393859" y="346364"/>
                      <a:pt x="396716" y="346364"/>
                      <a:pt x="397669" y="344459"/>
                    </a:cubicBezTo>
                    <a:cubicBezTo>
                      <a:pt x="398621" y="343507"/>
                      <a:pt x="397669" y="342554"/>
                      <a:pt x="398621" y="340649"/>
                    </a:cubicBezTo>
                    <a:cubicBezTo>
                      <a:pt x="401479" y="340649"/>
                      <a:pt x="402431" y="338744"/>
                      <a:pt x="403384" y="335887"/>
                    </a:cubicBezTo>
                    <a:cubicBezTo>
                      <a:pt x="403384" y="333982"/>
                      <a:pt x="402431" y="333982"/>
                      <a:pt x="402431" y="332077"/>
                    </a:cubicBezTo>
                    <a:cubicBezTo>
                      <a:pt x="407194" y="333029"/>
                      <a:pt x="409099" y="325409"/>
                      <a:pt x="414814" y="328267"/>
                    </a:cubicBezTo>
                    <a:cubicBezTo>
                      <a:pt x="414814" y="330172"/>
                      <a:pt x="415766" y="332077"/>
                      <a:pt x="416719" y="333982"/>
                    </a:cubicBezTo>
                    <a:cubicBezTo>
                      <a:pt x="420529" y="334934"/>
                      <a:pt x="420529" y="339697"/>
                      <a:pt x="424339" y="340649"/>
                    </a:cubicBezTo>
                    <a:cubicBezTo>
                      <a:pt x="423386" y="344459"/>
                      <a:pt x="426244" y="346364"/>
                      <a:pt x="426244" y="350174"/>
                    </a:cubicBezTo>
                    <a:cubicBezTo>
                      <a:pt x="426244" y="350174"/>
                      <a:pt x="427196" y="351127"/>
                      <a:pt x="427196" y="351127"/>
                    </a:cubicBezTo>
                    <a:cubicBezTo>
                      <a:pt x="427196" y="354937"/>
                      <a:pt x="430054" y="355889"/>
                      <a:pt x="431006" y="358747"/>
                    </a:cubicBezTo>
                    <a:cubicBezTo>
                      <a:pt x="431006" y="359699"/>
                      <a:pt x="430054" y="359699"/>
                      <a:pt x="430054" y="360652"/>
                    </a:cubicBezTo>
                    <a:cubicBezTo>
                      <a:pt x="431006" y="362557"/>
                      <a:pt x="433864" y="365414"/>
                      <a:pt x="431959" y="367319"/>
                    </a:cubicBezTo>
                    <a:cubicBezTo>
                      <a:pt x="429101" y="367319"/>
                      <a:pt x="426244" y="367319"/>
                      <a:pt x="425291" y="365414"/>
                    </a:cubicBezTo>
                    <a:cubicBezTo>
                      <a:pt x="420529" y="366367"/>
                      <a:pt x="417671" y="363509"/>
                      <a:pt x="411956" y="363509"/>
                    </a:cubicBezTo>
                    <a:cubicBezTo>
                      <a:pt x="411956" y="362557"/>
                      <a:pt x="411004" y="360652"/>
                      <a:pt x="408146" y="361604"/>
                    </a:cubicBezTo>
                    <a:close/>
                    <a:moveTo>
                      <a:pt x="459581" y="432089"/>
                    </a:moveTo>
                    <a:cubicBezTo>
                      <a:pt x="456724" y="433994"/>
                      <a:pt x="455771" y="437804"/>
                      <a:pt x="452914" y="440662"/>
                    </a:cubicBezTo>
                    <a:cubicBezTo>
                      <a:pt x="450056" y="440662"/>
                      <a:pt x="449104" y="441614"/>
                      <a:pt x="447199" y="442567"/>
                    </a:cubicBezTo>
                    <a:lnTo>
                      <a:pt x="447199" y="444472"/>
                    </a:lnTo>
                    <a:cubicBezTo>
                      <a:pt x="444341" y="445424"/>
                      <a:pt x="442436" y="447329"/>
                      <a:pt x="439579" y="448282"/>
                    </a:cubicBezTo>
                    <a:cubicBezTo>
                      <a:pt x="439579" y="449234"/>
                      <a:pt x="438626" y="449234"/>
                      <a:pt x="438626" y="451139"/>
                    </a:cubicBezTo>
                    <a:cubicBezTo>
                      <a:pt x="436721" y="451139"/>
                      <a:pt x="436721" y="453044"/>
                      <a:pt x="435769" y="453997"/>
                    </a:cubicBezTo>
                    <a:cubicBezTo>
                      <a:pt x="433864" y="453997"/>
                      <a:pt x="432911" y="453997"/>
                      <a:pt x="432911" y="454949"/>
                    </a:cubicBezTo>
                    <a:lnTo>
                      <a:pt x="431006" y="454949"/>
                    </a:lnTo>
                    <a:cubicBezTo>
                      <a:pt x="429101" y="456854"/>
                      <a:pt x="427196" y="460664"/>
                      <a:pt x="424339" y="458759"/>
                    </a:cubicBezTo>
                    <a:cubicBezTo>
                      <a:pt x="423386" y="459712"/>
                      <a:pt x="422434" y="459712"/>
                      <a:pt x="421481" y="460664"/>
                    </a:cubicBezTo>
                    <a:cubicBezTo>
                      <a:pt x="416719" y="460664"/>
                      <a:pt x="416719" y="467332"/>
                      <a:pt x="411956" y="467332"/>
                    </a:cubicBezTo>
                    <a:cubicBezTo>
                      <a:pt x="411004" y="466379"/>
                      <a:pt x="411004" y="466379"/>
                      <a:pt x="411004" y="464474"/>
                    </a:cubicBezTo>
                    <a:cubicBezTo>
                      <a:pt x="412909" y="464474"/>
                      <a:pt x="412909" y="461617"/>
                      <a:pt x="412909" y="459712"/>
                    </a:cubicBezTo>
                    <a:cubicBezTo>
                      <a:pt x="413861" y="458759"/>
                      <a:pt x="414814" y="456854"/>
                      <a:pt x="413861" y="454949"/>
                    </a:cubicBezTo>
                    <a:cubicBezTo>
                      <a:pt x="414814" y="452092"/>
                      <a:pt x="414814" y="449234"/>
                      <a:pt x="417671" y="449234"/>
                    </a:cubicBezTo>
                    <a:cubicBezTo>
                      <a:pt x="417671" y="447329"/>
                      <a:pt x="418624" y="447329"/>
                      <a:pt x="418624" y="445424"/>
                    </a:cubicBezTo>
                    <a:cubicBezTo>
                      <a:pt x="421481" y="444472"/>
                      <a:pt x="421481" y="439709"/>
                      <a:pt x="424339" y="437804"/>
                    </a:cubicBezTo>
                    <a:cubicBezTo>
                      <a:pt x="423386" y="433994"/>
                      <a:pt x="427196" y="433994"/>
                      <a:pt x="428149" y="431137"/>
                    </a:cubicBezTo>
                    <a:cubicBezTo>
                      <a:pt x="427196" y="426374"/>
                      <a:pt x="429101" y="422564"/>
                      <a:pt x="430054" y="419707"/>
                    </a:cubicBezTo>
                    <a:cubicBezTo>
                      <a:pt x="432911" y="418754"/>
                      <a:pt x="433864" y="413992"/>
                      <a:pt x="432911" y="410182"/>
                    </a:cubicBezTo>
                    <a:cubicBezTo>
                      <a:pt x="433864" y="409229"/>
                      <a:pt x="433864" y="407324"/>
                      <a:pt x="432911" y="406372"/>
                    </a:cubicBezTo>
                    <a:cubicBezTo>
                      <a:pt x="432911" y="405419"/>
                      <a:pt x="433864" y="404467"/>
                      <a:pt x="434816" y="404467"/>
                    </a:cubicBezTo>
                    <a:cubicBezTo>
                      <a:pt x="434816" y="402562"/>
                      <a:pt x="435769" y="401609"/>
                      <a:pt x="434816" y="400657"/>
                    </a:cubicBezTo>
                    <a:cubicBezTo>
                      <a:pt x="436721" y="397799"/>
                      <a:pt x="439579" y="396847"/>
                      <a:pt x="442436" y="394942"/>
                    </a:cubicBezTo>
                    <a:cubicBezTo>
                      <a:pt x="442436" y="395894"/>
                      <a:pt x="445294" y="393989"/>
                      <a:pt x="445294" y="393037"/>
                    </a:cubicBezTo>
                    <a:cubicBezTo>
                      <a:pt x="447199" y="393989"/>
                      <a:pt x="448151" y="392084"/>
                      <a:pt x="450056" y="393037"/>
                    </a:cubicBezTo>
                    <a:cubicBezTo>
                      <a:pt x="450056" y="394942"/>
                      <a:pt x="449104" y="396847"/>
                      <a:pt x="451009" y="397799"/>
                    </a:cubicBezTo>
                    <a:cubicBezTo>
                      <a:pt x="451009" y="399704"/>
                      <a:pt x="451961" y="400657"/>
                      <a:pt x="453866" y="400657"/>
                    </a:cubicBezTo>
                    <a:cubicBezTo>
                      <a:pt x="453866" y="403514"/>
                      <a:pt x="455771" y="405419"/>
                      <a:pt x="455771" y="408277"/>
                    </a:cubicBezTo>
                    <a:cubicBezTo>
                      <a:pt x="456724" y="409229"/>
                      <a:pt x="458629" y="410182"/>
                      <a:pt x="459581" y="412087"/>
                    </a:cubicBezTo>
                    <a:cubicBezTo>
                      <a:pt x="459581" y="413039"/>
                      <a:pt x="458629" y="413992"/>
                      <a:pt x="458629" y="415897"/>
                    </a:cubicBezTo>
                    <a:cubicBezTo>
                      <a:pt x="464344" y="415897"/>
                      <a:pt x="460534" y="423517"/>
                      <a:pt x="462439" y="426374"/>
                    </a:cubicBezTo>
                    <a:cubicBezTo>
                      <a:pt x="461486" y="428279"/>
                      <a:pt x="459581" y="429232"/>
                      <a:pt x="459581" y="432089"/>
                    </a:cubicBezTo>
                    <a:close/>
                    <a:moveTo>
                      <a:pt x="441484" y="88237"/>
                    </a:moveTo>
                    <a:cubicBezTo>
                      <a:pt x="447199" y="86332"/>
                      <a:pt x="451961" y="89189"/>
                      <a:pt x="458629" y="89189"/>
                    </a:cubicBezTo>
                    <a:cubicBezTo>
                      <a:pt x="460534" y="88237"/>
                      <a:pt x="462439" y="87284"/>
                      <a:pt x="463391" y="87284"/>
                    </a:cubicBezTo>
                    <a:cubicBezTo>
                      <a:pt x="464344" y="87284"/>
                      <a:pt x="467201" y="88237"/>
                      <a:pt x="468154" y="89189"/>
                    </a:cubicBezTo>
                    <a:cubicBezTo>
                      <a:pt x="469106" y="90142"/>
                      <a:pt x="469106" y="92047"/>
                      <a:pt x="470059" y="92999"/>
                    </a:cubicBezTo>
                    <a:cubicBezTo>
                      <a:pt x="471011" y="93952"/>
                      <a:pt x="471964" y="93952"/>
                      <a:pt x="471964" y="93952"/>
                    </a:cubicBezTo>
                    <a:cubicBezTo>
                      <a:pt x="471964" y="94904"/>
                      <a:pt x="471964" y="94904"/>
                      <a:pt x="471964" y="94904"/>
                    </a:cubicBezTo>
                    <a:cubicBezTo>
                      <a:pt x="471964" y="95857"/>
                      <a:pt x="471011" y="95857"/>
                      <a:pt x="471011" y="95857"/>
                    </a:cubicBezTo>
                    <a:cubicBezTo>
                      <a:pt x="471964" y="97762"/>
                      <a:pt x="471964" y="102524"/>
                      <a:pt x="471011" y="105382"/>
                    </a:cubicBezTo>
                    <a:cubicBezTo>
                      <a:pt x="471964" y="107287"/>
                      <a:pt x="473869" y="108239"/>
                      <a:pt x="475774" y="109192"/>
                    </a:cubicBezTo>
                    <a:cubicBezTo>
                      <a:pt x="476726" y="109192"/>
                      <a:pt x="477679" y="109192"/>
                      <a:pt x="477679" y="109192"/>
                    </a:cubicBezTo>
                    <a:cubicBezTo>
                      <a:pt x="478631" y="109192"/>
                      <a:pt x="478631" y="110144"/>
                      <a:pt x="479584" y="110144"/>
                    </a:cubicBezTo>
                    <a:cubicBezTo>
                      <a:pt x="482441" y="111097"/>
                      <a:pt x="486251" y="109192"/>
                      <a:pt x="488156" y="111097"/>
                    </a:cubicBezTo>
                    <a:cubicBezTo>
                      <a:pt x="489109" y="110144"/>
                      <a:pt x="489109" y="110144"/>
                      <a:pt x="490061" y="109192"/>
                    </a:cubicBezTo>
                    <a:cubicBezTo>
                      <a:pt x="490061" y="110144"/>
                      <a:pt x="491966" y="109192"/>
                      <a:pt x="492919" y="109192"/>
                    </a:cubicBezTo>
                    <a:cubicBezTo>
                      <a:pt x="493871" y="109192"/>
                      <a:pt x="493871" y="110144"/>
                      <a:pt x="494824" y="110144"/>
                    </a:cubicBezTo>
                    <a:cubicBezTo>
                      <a:pt x="495776" y="110144"/>
                      <a:pt x="496729" y="110144"/>
                      <a:pt x="496729" y="109192"/>
                    </a:cubicBezTo>
                    <a:cubicBezTo>
                      <a:pt x="496729" y="109192"/>
                      <a:pt x="496729" y="110144"/>
                      <a:pt x="497681" y="110144"/>
                    </a:cubicBezTo>
                    <a:cubicBezTo>
                      <a:pt x="499586" y="108239"/>
                      <a:pt x="500539" y="111097"/>
                      <a:pt x="501491" y="111097"/>
                    </a:cubicBezTo>
                    <a:cubicBezTo>
                      <a:pt x="502444" y="111097"/>
                      <a:pt x="501491" y="110144"/>
                      <a:pt x="502444" y="110144"/>
                    </a:cubicBezTo>
                    <a:cubicBezTo>
                      <a:pt x="504349" y="110144"/>
                      <a:pt x="504349" y="108239"/>
                      <a:pt x="505301" y="108239"/>
                    </a:cubicBezTo>
                    <a:cubicBezTo>
                      <a:pt x="506254" y="108239"/>
                      <a:pt x="507206" y="108239"/>
                      <a:pt x="509111" y="109192"/>
                    </a:cubicBezTo>
                    <a:cubicBezTo>
                      <a:pt x="511016" y="107287"/>
                      <a:pt x="514826" y="108239"/>
                      <a:pt x="518636" y="107287"/>
                    </a:cubicBezTo>
                    <a:cubicBezTo>
                      <a:pt x="520541" y="106334"/>
                      <a:pt x="524351" y="105382"/>
                      <a:pt x="526256" y="107287"/>
                    </a:cubicBezTo>
                    <a:cubicBezTo>
                      <a:pt x="530066" y="105382"/>
                      <a:pt x="534829" y="109192"/>
                      <a:pt x="540544" y="108239"/>
                    </a:cubicBezTo>
                    <a:cubicBezTo>
                      <a:pt x="540544" y="107287"/>
                      <a:pt x="541496" y="106334"/>
                      <a:pt x="541496" y="106334"/>
                    </a:cubicBezTo>
                    <a:cubicBezTo>
                      <a:pt x="542449" y="106334"/>
                      <a:pt x="543401" y="106334"/>
                      <a:pt x="544354" y="105382"/>
                    </a:cubicBezTo>
                    <a:cubicBezTo>
                      <a:pt x="544354" y="104429"/>
                      <a:pt x="543401" y="104429"/>
                      <a:pt x="543401" y="103477"/>
                    </a:cubicBezTo>
                    <a:cubicBezTo>
                      <a:pt x="544354" y="102524"/>
                      <a:pt x="546259" y="99667"/>
                      <a:pt x="545306" y="97762"/>
                    </a:cubicBezTo>
                    <a:cubicBezTo>
                      <a:pt x="547211" y="95857"/>
                      <a:pt x="545306" y="94904"/>
                      <a:pt x="546259" y="92047"/>
                    </a:cubicBezTo>
                    <a:cubicBezTo>
                      <a:pt x="544354" y="89189"/>
                      <a:pt x="538639" y="90142"/>
                      <a:pt x="539591" y="84427"/>
                    </a:cubicBezTo>
                    <a:cubicBezTo>
                      <a:pt x="538639" y="84427"/>
                      <a:pt x="538639" y="84427"/>
                      <a:pt x="538639" y="83474"/>
                    </a:cubicBezTo>
                    <a:cubicBezTo>
                      <a:pt x="534829" y="83474"/>
                      <a:pt x="533876" y="80617"/>
                      <a:pt x="531971" y="79664"/>
                    </a:cubicBezTo>
                    <a:lnTo>
                      <a:pt x="531971" y="77759"/>
                    </a:lnTo>
                    <a:lnTo>
                      <a:pt x="530066" y="77759"/>
                    </a:lnTo>
                    <a:cubicBezTo>
                      <a:pt x="528161" y="75854"/>
                      <a:pt x="524351" y="74902"/>
                      <a:pt x="521494" y="72997"/>
                    </a:cubicBezTo>
                    <a:cubicBezTo>
                      <a:pt x="521494" y="73949"/>
                      <a:pt x="520541" y="73949"/>
                      <a:pt x="520541" y="74902"/>
                    </a:cubicBezTo>
                    <a:cubicBezTo>
                      <a:pt x="517684" y="72044"/>
                      <a:pt x="514826" y="68234"/>
                      <a:pt x="512921" y="65377"/>
                    </a:cubicBezTo>
                    <a:cubicBezTo>
                      <a:pt x="511969" y="65377"/>
                      <a:pt x="511016" y="65377"/>
                      <a:pt x="509111" y="65377"/>
                    </a:cubicBezTo>
                    <a:cubicBezTo>
                      <a:pt x="509111" y="63472"/>
                      <a:pt x="508159" y="63472"/>
                      <a:pt x="508159" y="62519"/>
                    </a:cubicBezTo>
                    <a:cubicBezTo>
                      <a:pt x="506254" y="62519"/>
                      <a:pt x="504349" y="62519"/>
                      <a:pt x="503396" y="60614"/>
                    </a:cubicBezTo>
                    <a:cubicBezTo>
                      <a:pt x="500539" y="60614"/>
                      <a:pt x="498634" y="60614"/>
                      <a:pt x="496729" y="62519"/>
                    </a:cubicBezTo>
                    <a:cubicBezTo>
                      <a:pt x="494824" y="62519"/>
                      <a:pt x="492919" y="62519"/>
                      <a:pt x="492919" y="61567"/>
                    </a:cubicBezTo>
                    <a:cubicBezTo>
                      <a:pt x="489109" y="62519"/>
                      <a:pt x="487204" y="62519"/>
                      <a:pt x="483394" y="61567"/>
                    </a:cubicBezTo>
                    <a:cubicBezTo>
                      <a:pt x="482441" y="61567"/>
                      <a:pt x="482441" y="63472"/>
                      <a:pt x="481489" y="63472"/>
                    </a:cubicBezTo>
                    <a:cubicBezTo>
                      <a:pt x="479584" y="63472"/>
                      <a:pt x="478631" y="61567"/>
                      <a:pt x="476726" y="61567"/>
                    </a:cubicBezTo>
                    <a:cubicBezTo>
                      <a:pt x="476726" y="69187"/>
                      <a:pt x="467201" y="62519"/>
                      <a:pt x="462439" y="65377"/>
                    </a:cubicBezTo>
                    <a:cubicBezTo>
                      <a:pt x="460534" y="65377"/>
                      <a:pt x="458629" y="63472"/>
                      <a:pt x="457676" y="65377"/>
                    </a:cubicBezTo>
                    <a:cubicBezTo>
                      <a:pt x="456724" y="64424"/>
                      <a:pt x="455771" y="64424"/>
                      <a:pt x="455771" y="63472"/>
                    </a:cubicBezTo>
                    <a:cubicBezTo>
                      <a:pt x="451009" y="62519"/>
                      <a:pt x="451009" y="67282"/>
                      <a:pt x="447199" y="67282"/>
                    </a:cubicBezTo>
                    <a:cubicBezTo>
                      <a:pt x="447199" y="68234"/>
                      <a:pt x="447199" y="69187"/>
                      <a:pt x="446246" y="69187"/>
                    </a:cubicBezTo>
                    <a:cubicBezTo>
                      <a:pt x="445294" y="69187"/>
                      <a:pt x="444341" y="69187"/>
                      <a:pt x="443389" y="69187"/>
                    </a:cubicBezTo>
                    <a:cubicBezTo>
                      <a:pt x="445294" y="67282"/>
                      <a:pt x="445294" y="69187"/>
                      <a:pt x="445294" y="71092"/>
                    </a:cubicBezTo>
                    <a:cubicBezTo>
                      <a:pt x="443389" y="72044"/>
                      <a:pt x="442436" y="73949"/>
                      <a:pt x="439579" y="72997"/>
                    </a:cubicBezTo>
                    <a:cubicBezTo>
                      <a:pt x="438626" y="73949"/>
                      <a:pt x="437674" y="75854"/>
                      <a:pt x="438626" y="76807"/>
                    </a:cubicBezTo>
                    <a:cubicBezTo>
                      <a:pt x="436721" y="77759"/>
                      <a:pt x="436721" y="78712"/>
                      <a:pt x="434816" y="79664"/>
                    </a:cubicBezTo>
                    <a:lnTo>
                      <a:pt x="434816" y="82522"/>
                    </a:lnTo>
                    <a:cubicBezTo>
                      <a:pt x="435769" y="85379"/>
                      <a:pt x="438626" y="87284"/>
                      <a:pt x="441484" y="88237"/>
                    </a:cubicBezTo>
                    <a:close/>
                    <a:moveTo>
                      <a:pt x="142399" y="234922"/>
                    </a:moveTo>
                    <a:cubicBezTo>
                      <a:pt x="146209" y="234922"/>
                      <a:pt x="148114" y="233017"/>
                      <a:pt x="150971" y="233017"/>
                    </a:cubicBezTo>
                    <a:cubicBezTo>
                      <a:pt x="152876" y="233017"/>
                      <a:pt x="153829" y="232064"/>
                      <a:pt x="155734" y="232064"/>
                    </a:cubicBezTo>
                    <a:cubicBezTo>
                      <a:pt x="156686" y="230159"/>
                      <a:pt x="158591" y="230159"/>
                      <a:pt x="159544" y="228254"/>
                    </a:cubicBezTo>
                    <a:lnTo>
                      <a:pt x="161449" y="228254"/>
                    </a:lnTo>
                    <a:cubicBezTo>
                      <a:pt x="163354" y="226349"/>
                      <a:pt x="165259" y="222539"/>
                      <a:pt x="170021" y="223492"/>
                    </a:cubicBezTo>
                    <a:cubicBezTo>
                      <a:pt x="170974" y="218729"/>
                      <a:pt x="180499" y="221587"/>
                      <a:pt x="182404" y="217777"/>
                    </a:cubicBezTo>
                    <a:cubicBezTo>
                      <a:pt x="183356" y="217777"/>
                      <a:pt x="183356" y="217777"/>
                      <a:pt x="184309" y="217777"/>
                    </a:cubicBezTo>
                    <a:cubicBezTo>
                      <a:pt x="185261" y="215872"/>
                      <a:pt x="188119" y="214919"/>
                      <a:pt x="189071" y="213967"/>
                    </a:cubicBezTo>
                    <a:lnTo>
                      <a:pt x="189071" y="211109"/>
                    </a:lnTo>
                    <a:cubicBezTo>
                      <a:pt x="190976" y="208252"/>
                      <a:pt x="192881" y="205394"/>
                      <a:pt x="196691" y="205394"/>
                    </a:cubicBezTo>
                    <a:cubicBezTo>
                      <a:pt x="198596" y="206347"/>
                      <a:pt x="201454" y="208252"/>
                      <a:pt x="205264" y="207299"/>
                    </a:cubicBezTo>
                    <a:cubicBezTo>
                      <a:pt x="205264" y="207299"/>
                      <a:pt x="205264" y="206347"/>
                      <a:pt x="205264" y="206347"/>
                    </a:cubicBezTo>
                    <a:cubicBezTo>
                      <a:pt x="208121" y="204442"/>
                      <a:pt x="211931" y="202537"/>
                      <a:pt x="215741" y="200632"/>
                    </a:cubicBezTo>
                    <a:cubicBezTo>
                      <a:pt x="215741" y="199679"/>
                      <a:pt x="216694" y="198727"/>
                      <a:pt x="217646" y="198727"/>
                    </a:cubicBezTo>
                    <a:cubicBezTo>
                      <a:pt x="218599" y="198727"/>
                      <a:pt x="218599" y="198727"/>
                      <a:pt x="219551" y="198727"/>
                    </a:cubicBezTo>
                    <a:cubicBezTo>
                      <a:pt x="220504" y="196822"/>
                      <a:pt x="222409" y="196822"/>
                      <a:pt x="222409" y="194917"/>
                    </a:cubicBezTo>
                    <a:cubicBezTo>
                      <a:pt x="225266" y="193964"/>
                      <a:pt x="227171" y="192059"/>
                      <a:pt x="227171" y="189202"/>
                    </a:cubicBezTo>
                    <a:cubicBezTo>
                      <a:pt x="228124" y="188249"/>
                      <a:pt x="230029" y="187297"/>
                      <a:pt x="230029" y="185392"/>
                    </a:cubicBezTo>
                    <a:cubicBezTo>
                      <a:pt x="232886" y="184439"/>
                      <a:pt x="231934" y="180629"/>
                      <a:pt x="233839" y="180629"/>
                    </a:cubicBezTo>
                    <a:cubicBezTo>
                      <a:pt x="233839" y="177772"/>
                      <a:pt x="235744" y="176819"/>
                      <a:pt x="235744" y="173962"/>
                    </a:cubicBezTo>
                    <a:cubicBezTo>
                      <a:pt x="235744" y="173962"/>
                      <a:pt x="234791" y="173009"/>
                      <a:pt x="234791" y="173009"/>
                    </a:cubicBezTo>
                    <a:cubicBezTo>
                      <a:pt x="235744" y="172057"/>
                      <a:pt x="236696" y="170152"/>
                      <a:pt x="238601" y="170152"/>
                    </a:cubicBezTo>
                    <a:cubicBezTo>
                      <a:pt x="238601" y="167294"/>
                      <a:pt x="238601" y="164437"/>
                      <a:pt x="238601" y="162532"/>
                    </a:cubicBezTo>
                    <a:cubicBezTo>
                      <a:pt x="237649" y="161579"/>
                      <a:pt x="236696" y="161579"/>
                      <a:pt x="236696" y="160627"/>
                    </a:cubicBezTo>
                    <a:cubicBezTo>
                      <a:pt x="236696" y="159674"/>
                      <a:pt x="235744" y="159674"/>
                      <a:pt x="235744" y="158722"/>
                    </a:cubicBezTo>
                    <a:cubicBezTo>
                      <a:pt x="234791" y="156817"/>
                      <a:pt x="232886" y="156817"/>
                      <a:pt x="230981" y="155864"/>
                    </a:cubicBezTo>
                    <a:cubicBezTo>
                      <a:pt x="229076" y="154912"/>
                      <a:pt x="228124" y="153007"/>
                      <a:pt x="226219" y="152054"/>
                    </a:cubicBezTo>
                    <a:cubicBezTo>
                      <a:pt x="224314" y="151102"/>
                      <a:pt x="221456" y="152054"/>
                      <a:pt x="220504" y="150149"/>
                    </a:cubicBezTo>
                    <a:cubicBezTo>
                      <a:pt x="217646" y="150149"/>
                      <a:pt x="215741" y="152054"/>
                      <a:pt x="214789" y="149197"/>
                    </a:cubicBezTo>
                    <a:cubicBezTo>
                      <a:pt x="213836" y="144434"/>
                      <a:pt x="210979" y="141577"/>
                      <a:pt x="204311" y="142529"/>
                    </a:cubicBezTo>
                    <a:cubicBezTo>
                      <a:pt x="200501" y="139672"/>
                      <a:pt x="196691" y="138719"/>
                      <a:pt x="194786" y="134909"/>
                    </a:cubicBezTo>
                    <a:cubicBezTo>
                      <a:pt x="192881" y="134909"/>
                      <a:pt x="190024" y="134909"/>
                      <a:pt x="189071" y="134909"/>
                    </a:cubicBezTo>
                    <a:cubicBezTo>
                      <a:pt x="188119" y="133957"/>
                      <a:pt x="187166" y="133004"/>
                      <a:pt x="185261" y="133004"/>
                    </a:cubicBezTo>
                    <a:cubicBezTo>
                      <a:pt x="185261" y="133004"/>
                      <a:pt x="185261" y="133004"/>
                      <a:pt x="185261" y="133004"/>
                    </a:cubicBezTo>
                    <a:cubicBezTo>
                      <a:pt x="184309" y="133957"/>
                      <a:pt x="183356" y="133957"/>
                      <a:pt x="182404" y="134909"/>
                    </a:cubicBezTo>
                    <a:cubicBezTo>
                      <a:pt x="174784" y="133957"/>
                      <a:pt x="170021" y="139672"/>
                      <a:pt x="165259" y="140624"/>
                    </a:cubicBezTo>
                    <a:cubicBezTo>
                      <a:pt x="163354" y="139672"/>
                      <a:pt x="158591" y="140624"/>
                      <a:pt x="156686" y="141577"/>
                    </a:cubicBezTo>
                    <a:cubicBezTo>
                      <a:pt x="152876" y="140624"/>
                      <a:pt x="147161" y="144434"/>
                      <a:pt x="150019" y="148244"/>
                    </a:cubicBezTo>
                    <a:cubicBezTo>
                      <a:pt x="150019" y="151102"/>
                      <a:pt x="151924" y="152054"/>
                      <a:pt x="151924" y="154912"/>
                    </a:cubicBezTo>
                    <a:cubicBezTo>
                      <a:pt x="153829" y="156817"/>
                      <a:pt x="155734" y="157769"/>
                      <a:pt x="156686" y="160627"/>
                    </a:cubicBezTo>
                    <a:lnTo>
                      <a:pt x="157639" y="160627"/>
                    </a:lnTo>
                    <a:cubicBezTo>
                      <a:pt x="159544" y="163484"/>
                      <a:pt x="161449" y="167294"/>
                      <a:pt x="163354" y="170152"/>
                    </a:cubicBezTo>
                    <a:cubicBezTo>
                      <a:pt x="165259" y="170152"/>
                      <a:pt x="167164" y="171104"/>
                      <a:pt x="169069" y="172057"/>
                    </a:cubicBezTo>
                    <a:cubicBezTo>
                      <a:pt x="170021" y="173962"/>
                      <a:pt x="168116" y="177772"/>
                      <a:pt x="170021" y="178724"/>
                    </a:cubicBezTo>
                    <a:cubicBezTo>
                      <a:pt x="170021" y="181582"/>
                      <a:pt x="170021" y="184439"/>
                      <a:pt x="169069" y="186344"/>
                    </a:cubicBezTo>
                    <a:cubicBezTo>
                      <a:pt x="169069" y="188249"/>
                      <a:pt x="169069" y="191107"/>
                      <a:pt x="168116" y="191107"/>
                    </a:cubicBezTo>
                    <a:cubicBezTo>
                      <a:pt x="168116" y="193012"/>
                      <a:pt x="168116" y="193964"/>
                      <a:pt x="168116" y="194917"/>
                    </a:cubicBezTo>
                    <a:cubicBezTo>
                      <a:pt x="165259" y="197774"/>
                      <a:pt x="165259" y="202537"/>
                      <a:pt x="162401" y="204442"/>
                    </a:cubicBezTo>
                    <a:lnTo>
                      <a:pt x="162401" y="207299"/>
                    </a:lnTo>
                    <a:cubicBezTo>
                      <a:pt x="158591" y="211109"/>
                      <a:pt x="155734" y="214919"/>
                      <a:pt x="148114" y="214919"/>
                    </a:cubicBezTo>
                    <a:cubicBezTo>
                      <a:pt x="147161" y="217777"/>
                      <a:pt x="145256" y="219682"/>
                      <a:pt x="141446" y="220634"/>
                    </a:cubicBezTo>
                    <a:cubicBezTo>
                      <a:pt x="140494" y="222539"/>
                      <a:pt x="139541" y="224444"/>
                      <a:pt x="137636" y="225397"/>
                    </a:cubicBezTo>
                    <a:cubicBezTo>
                      <a:pt x="137636" y="227302"/>
                      <a:pt x="136684" y="227302"/>
                      <a:pt x="136684" y="228254"/>
                    </a:cubicBezTo>
                    <a:cubicBezTo>
                      <a:pt x="137636" y="230159"/>
                      <a:pt x="135731" y="233017"/>
                      <a:pt x="135731" y="235874"/>
                    </a:cubicBezTo>
                    <a:cubicBezTo>
                      <a:pt x="137636" y="233969"/>
                      <a:pt x="140494" y="234922"/>
                      <a:pt x="142399" y="23492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0" name="任意多边形: 形状 19">
                <a:extLst>
                  <a:ext uri="{FF2B5EF4-FFF2-40B4-BE49-F238E27FC236}">
                    <a16:creationId xmlns="" xmlns:a16="http://schemas.microsoft.com/office/drawing/2014/main" id="{5120BEFF-1D09-4BE7-8946-45B77E332926}"/>
                  </a:ext>
                </a:extLst>
              </p:cNvPr>
              <p:cNvSpPr/>
              <p:nvPr/>
            </p:nvSpPr>
            <p:spPr>
              <a:xfrm>
                <a:off x="1915148" y="1050938"/>
                <a:ext cx="561975" cy="781050"/>
              </a:xfrm>
              <a:custGeom>
                <a:avLst/>
                <a:gdLst>
                  <a:gd name="connsiteX0" fmla="*/ 558641 w 561975"/>
                  <a:gd name="connsiteY0" fmla="*/ 264319 h 781050"/>
                  <a:gd name="connsiteX1" fmla="*/ 553879 w 561975"/>
                  <a:gd name="connsiteY1" fmla="*/ 263366 h 781050"/>
                  <a:gd name="connsiteX2" fmla="*/ 548164 w 561975"/>
                  <a:gd name="connsiteY2" fmla="*/ 263366 h 781050"/>
                  <a:gd name="connsiteX3" fmla="*/ 547211 w 561975"/>
                  <a:gd name="connsiteY3" fmla="*/ 263366 h 781050"/>
                  <a:gd name="connsiteX4" fmla="*/ 544354 w 561975"/>
                  <a:gd name="connsiteY4" fmla="*/ 263366 h 781050"/>
                  <a:gd name="connsiteX5" fmla="*/ 539591 w 561975"/>
                  <a:gd name="connsiteY5" fmla="*/ 264319 h 781050"/>
                  <a:gd name="connsiteX6" fmla="*/ 539591 w 561975"/>
                  <a:gd name="connsiteY6" fmla="*/ 263366 h 781050"/>
                  <a:gd name="connsiteX7" fmla="*/ 533876 w 561975"/>
                  <a:gd name="connsiteY7" fmla="*/ 264319 h 781050"/>
                  <a:gd name="connsiteX8" fmla="*/ 528161 w 561975"/>
                  <a:gd name="connsiteY8" fmla="*/ 270034 h 781050"/>
                  <a:gd name="connsiteX9" fmla="*/ 523399 w 561975"/>
                  <a:gd name="connsiteY9" fmla="*/ 270034 h 781050"/>
                  <a:gd name="connsiteX10" fmla="*/ 521494 w 561975"/>
                  <a:gd name="connsiteY10" fmla="*/ 267176 h 781050"/>
                  <a:gd name="connsiteX11" fmla="*/ 516731 w 561975"/>
                  <a:gd name="connsiteY11" fmla="*/ 265271 h 781050"/>
                  <a:gd name="connsiteX12" fmla="*/ 514826 w 561975"/>
                  <a:gd name="connsiteY12" fmla="*/ 262414 h 781050"/>
                  <a:gd name="connsiteX13" fmla="*/ 512921 w 561975"/>
                  <a:gd name="connsiteY13" fmla="*/ 263366 h 781050"/>
                  <a:gd name="connsiteX14" fmla="*/ 511016 w 561975"/>
                  <a:gd name="connsiteY14" fmla="*/ 266224 h 781050"/>
                  <a:gd name="connsiteX15" fmla="*/ 508159 w 561975"/>
                  <a:gd name="connsiteY15" fmla="*/ 270034 h 781050"/>
                  <a:gd name="connsiteX16" fmla="*/ 508159 w 561975"/>
                  <a:gd name="connsiteY16" fmla="*/ 272891 h 781050"/>
                  <a:gd name="connsiteX17" fmla="*/ 508159 w 561975"/>
                  <a:gd name="connsiteY17" fmla="*/ 279559 h 781050"/>
                  <a:gd name="connsiteX18" fmla="*/ 504349 w 561975"/>
                  <a:gd name="connsiteY18" fmla="*/ 281464 h 781050"/>
                  <a:gd name="connsiteX19" fmla="*/ 501491 w 561975"/>
                  <a:gd name="connsiteY19" fmla="*/ 282416 h 781050"/>
                  <a:gd name="connsiteX20" fmla="*/ 498634 w 561975"/>
                  <a:gd name="connsiteY20" fmla="*/ 284321 h 781050"/>
                  <a:gd name="connsiteX21" fmla="*/ 492919 w 561975"/>
                  <a:gd name="connsiteY21" fmla="*/ 282416 h 781050"/>
                  <a:gd name="connsiteX22" fmla="*/ 491014 w 561975"/>
                  <a:gd name="connsiteY22" fmla="*/ 284321 h 781050"/>
                  <a:gd name="connsiteX23" fmla="*/ 482441 w 561975"/>
                  <a:gd name="connsiteY23" fmla="*/ 286226 h 781050"/>
                  <a:gd name="connsiteX24" fmla="*/ 480536 w 561975"/>
                  <a:gd name="connsiteY24" fmla="*/ 289084 h 781050"/>
                  <a:gd name="connsiteX25" fmla="*/ 476726 w 561975"/>
                  <a:gd name="connsiteY25" fmla="*/ 287179 h 781050"/>
                  <a:gd name="connsiteX26" fmla="*/ 468154 w 561975"/>
                  <a:gd name="connsiteY26" fmla="*/ 286226 h 781050"/>
                  <a:gd name="connsiteX27" fmla="*/ 467201 w 561975"/>
                  <a:gd name="connsiteY27" fmla="*/ 286226 h 781050"/>
                  <a:gd name="connsiteX28" fmla="*/ 465296 w 561975"/>
                  <a:gd name="connsiteY28" fmla="*/ 285274 h 781050"/>
                  <a:gd name="connsiteX29" fmla="*/ 460534 w 561975"/>
                  <a:gd name="connsiteY29" fmla="*/ 285274 h 781050"/>
                  <a:gd name="connsiteX30" fmla="*/ 456724 w 561975"/>
                  <a:gd name="connsiteY30" fmla="*/ 289084 h 781050"/>
                  <a:gd name="connsiteX31" fmla="*/ 452914 w 561975"/>
                  <a:gd name="connsiteY31" fmla="*/ 289084 h 781050"/>
                  <a:gd name="connsiteX32" fmla="*/ 450056 w 561975"/>
                  <a:gd name="connsiteY32" fmla="*/ 290989 h 781050"/>
                  <a:gd name="connsiteX33" fmla="*/ 443389 w 561975"/>
                  <a:gd name="connsiteY33" fmla="*/ 290036 h 781050"/>
                  <a:gd name="connsiteX34" fmla="*/ 437674 w 561975"/>
                  <a:gd name="connsiteY34" fmla="*/ 287179 h 781050"/>
                  <a:gd name="connsiteX35" fmla="*/ 438626 w 561975"/>
                  <a:gd name="connsiteY35" fmla="*/ 285274 h 781050"/>
                  <a:gd name="connsiteX36" fmla="*/ 437674 w 561975"/>
                  <a:gd name="connsiteY36" fmla="*/ 284321 h 781050"/>
                  <a:gd name="connsiteX37" fmla="*/ 440531 w 561975"/>
                  <a:gd name="connsiteY37" fmla="*/ 279559 h 781050"/>
                  <a:gd name="connsiteX38" fmla="*/ 446246 w 561975"/>
                  <a:gd name="connsiteY38" fmla="*/ 277654 h 781050"/>
                  <a:gd name="connsiteX39" fmla="*/ 446246 w 561975"/>
                  <a:gd name="connsiteY39" fmla="*/ 274796 h 781050"/>
                  <a:gd name="connsiteX40" fmla="*/ 449104 w 561975"/>
                  <a:gd name="connsiteY40" fmla="*/ 260509 h 781050"/>
                  <a:gd name="connsiteX41" fmla="*/ 450056 w 561975"/>
                  <a:gd name="connsiteY41" fmla="*/ 260509 h 781050"/>
                  <a:gd name="connsiteX42" fmla="*/ 451009 w 561975"/>
                  <a:gd name="connsiteY42" fmla="*/ 258604 h 781050"/>
                  <a:gd name="connsiteX43" fmla="*/ 451009 w 561975"/>
                  <a:gd name="connsiteY43" fmla="*/ 250984 h 781050"/>
                  <a:gd name="connsiteX44" fmla="*/ 451009 w 561975"/>
                  <a:gd name="connsiteY44" fmla="*/ 248126 h 781050"/>
                  <a:gd name="connsiteX45" fmla="*/ 452914 w 561975"/>
                  <a:gd name="connsiteY45" fmla="*/ 246221 h 781050"/>
                  <a:gd name="connsiteX46" fmla="*/ 451961 w 561975"/>
                  <a:gd name="connsiteY46" fmla="*/ 233839 h 781050"/>
                  <a:gd name="connsiteX47" fmla="*/ 453866 w 561975"/>
                  <a:gd name="connsiteY47" fmla="*/ 232886 h 781050"/>
                  <a:gd name="connsiteX48" fmla="*/ 454819 w 561975"/>
                  <a:gd name="connsiteY48" fmla="*/ 231934 h 781050"/>
                  <a:gd name="connsiteX49" fmla="*/ 456724 w 561975"/>
                  <a:gd name="connsiteY49" fmla="*/ 225266 h 781050"/>
                  <a:gd name="connsiteX50" fmla="*/ 458629 w 561975"/>
                  <a:gd name="connsiteY50" fmla="*/ 220504 h 781050"/>
                  <a:gd name="connsiteX51" fmla="*/ 460534 w 561975"/>
                  <a:gd name="connsiteY51" fmla="*/ 220504 h 781050"/>
                  <a:gd name="connsiteX52" fmla="*/ 460534 w 561975"/>
                  <a:gd name="connsiteY52" fmla="*/ 221456 h 781050"/>
                  <a:gd name="connsiteX53" fmla="*/ 467201 w 561975"/>
                  <a:gd name="connsiteY53" fmla="*/ 217646 h 781050"/>
                  <a:gd name="connsiteX54" fmla="*/ 469106 w 561975"/>
                  <a:gd name="connsiteY54" fmla="*/ 219551 h 781050"/>
                  <a:gd name="connsiteX55" fmla="*/ 471964 w 561975"/>
                  <a:gd name="connsiteY55" fmla="*/ 220504 h 781050"/>
                  <a:gd name="connsiteX56" fmla="*/ 474821 w 561975"/>
                  <a:gd name="connsiteY56" fmla="*/ 209074 h 781050"/>
                  <a:gd name="connsiteX57" fmla="*/ 475774 w 561975"/>
                  <a:gd name="connsiteY57" fmla="*/ 207169 h 781050"/>
                  <a:gd name="connsiteX58" fmla="*/ 476726 w 561975"/>
                  <a:gd name="connsiteY58" fmla="*/ 199549 h 781050"/>
                  <a:gd name="connsiteX59" fmla="*/ 477679 w 561975"/>
                  <a:gd name="connsiteY59" fmla="*/ 199549 h 781050"/>
                  <a:gd name="connsiteX60" fmla="*/ 477679 w 561975"/>
                  <a:gd name="connsiteY60" fmla="*/ 196691 h 781050"/>
                  <a:gd name="connsiteX61" fmla="*/ 482441 w 561975"/>
                  <a:gd name="connsiteY61" fmla="*/ 194786 h 781050"/>
                  <a:gd name="connsiteX62" fmla="*/ 488156 w 561975"/>
                  <a:gd name="connsiteY62" fmla="*/ 197644 h 781050"/>
                  <a:gd name="connsiteX63" fmla="*/ 490061 w 561975"/>
                  <a:gd name="connsiteY63" fmla="*/ 199549 h 781050"/>
                  <a:gd name="connsiteX64" fmla="*/ 491014 w 561975"/>
                  <a:gd name="connsiteY64" fmla="*/ 199549 h 781050"/>
                  <a:gd name="connsiteX65" fmla="*/ 493871 w 561975"/>
                  <a:gd name="connsiteY65" fmla="*/ 196691 h 781050"/>
                  <a:gd name="connsiteX66" fmla="*/ 498634 w 561975"/>
                  <a:gd name="connsiteY66" fmla="*/ 196691 h 781050"/>
                  <a:gd name="connsiteX67" fmla="*/ 500539 w 561975"/>
                  <a:gd name="connsiteY67" fmla="*/ 192881 h 781050"/>
                  <a:gd name="connsiteX68" fmla="*/ 505301 w 561975"/>
                  <a:gd name="connsiteY68" fmla="*/ 193834 h 781050"/>
                  <a:gd name="connsiteX69" fmla="*/ 513874 w 561975"/>
                  <a:gd name="connsiteY69" fmla="*/ 187166 h 781050"/>
                  <a:gd name="connsiteX70" fmla="*/ 516731 w 561975"/>
                  <a:gd name="connsiteY70" fmla="*/ 187166 h 781050"/>
                  <a:gd name="connsiteX71" fmla="*/ 525304 w 561975"/>
                  <a:gd name="connsiteY71" fmla="*/ 180499 h 781050"/>
                  <a:gd name="connsiteX72" fmla="*/ 529114 w 561975"/>
                  <a:gd name="connsiteY72" fmla="*/ 175736 h 781050"/>
                  <a:gd name="connsiteX73" fmla="*/ 535781 w 561975"/>
                  <a:gd name="connsiteY73" fmla="*/ 172879 h 781050"/>
                  <a:gd name="connsiteX74" fmla="*/ 535781 w 561975"/>
                  <a:gd name="connsiteY74" fmla="*/ 170021 h 781050"/>
                  <a:gd name="connsiteX75" fmla="*/ 546259 w 561975"/>
                  <a:gd name="connsiteY75" fmla="*/ 151924 h 781050"/>
                  <a:gd name="connsiteX76" fmla="*/ 544354 w 561975"/>
                  <a:gd name="connsiteY76" fmla="*/ 150971 h 781050"/>
                  <a:gd name="connsiteX77" fmla="*/ 541496 w 561975"/>
                  <a:gd name="connsiteY77" fmla="*/ 147161 h 781050"/>
                  <a:gd name="connsiteX78" fmla="*/ 536734 w 561975"/>
                  <a:gd name="connsiteY78" fmla="*/ 144304 h 781050"/>
                  <a:gd name="connsiteX79" fmla="*/ 535781 w 561975"/>
                  <a:gd name="connsiteY79" fmla="*/ 141446 h 781050"/>
                  <a:gd name="connsiteX80" fmla="*/ 526256 w 561975"/>
                  <a:gd name="connsiteY80" fmla="*/ 138589 h 781050"/>
                  <a:gd name="connsiteX81" fmla="*/ 520541 w 561975"/>
                  <a:gd name="connsiteY81" fmla="*/ 135731 h 781050"/>
                  <a:gd name="connsiteX82" fmla="*/ 511016 w 561975"/>
                  <a:gd name="connsiteY82" fmla="*/ 137636 h 781050"/>
                  <a:gd name="connsiteX83" fmla="*/ 504349 w 561975"/>
                  <a:gd name="connsiteY83" fmla="*/ 140494 h 781050"/>
                  <a:gd name="connsiteX84" fmla="*/ 503396 w 561975"/>
                  <a:gd name="connsiteY84" fmla="*/ 140494 h 781050"/>
                  <a:gd name="connsiteX85" fmla="*/ 499586 w 561975"/>
                  <a:gd name="connsiteY85" fmla="*/ 139541 h 781050"/>
                  <a:gd name="connsiteX86" fmla="*/ 492919 w 561975"/>
                  <a:gd name="connsiteY86" fmla="*/ 138589 h 781050"/>
                  <a:gd name="connsiteX87" fmla="*/ 490061 w 561975"/>
                  <a:gd name="connsiteY87" fmla="*/ 141446 h 781050"/>
                  <a:gd name="connsiteX88" fmla="*/ 490061 w 561975"/>
                  <a:gd name="connsiteY88" fmla="*/ 140494 h 781050"/>
                  <a:gd name="connsiteX89" fmla="*/ 480536 w 561975"/>
                  <a:gd name="connsiteY89" fmla="*/ 142399 h 781050"/>
                  <a:gd name="connsiteX90" fmla="*/ 477679 w 561975"/>
                  <a:gd name="connsiteY90" fmla="*/ 142399 h 781050"/>
                  <a:gd name="connsiteX91" fmla="*/ 474821 w 561975"/>
                  <a:gd name="connsiteY91" fmla="*/ 146209 h 781050"/>
                  <a:gd name="connsiteX92" fmla="*/ 470059 w 561975"/>
                  <a:gd name="connsiteY92" fmla="*/ 146209 h 781050"/>
                  <a:gd name="connsiteX93" fmla="*/ 460534 w 561975"/>
                  <a:gd name="connsiteY93" fmla="*/ 151924 h 781050"/>
                  <a:gd name="connsiteX94" fmla="*/ 455771 w 561975"/>
                  <a:gd name="connsiteY94" fmla="*/ 154781 h 781050"/>
                  <a:gd name="connsiteX95" fmla="*/ 452914 w 561975"/>
                  <a:gd name="connsiteY95" fmla="*/ 150971 h 781050"/>
                  <a:gd name="connsiteX96" fmla="*/ 455771 w 561975"/>
                  <a:gd name="connsiteY96" fmla="*/ 150019 h 781050"/>
                  <a:gd name="connsiteX97" fmla="*/ 456724 w 561975"/>
                  <a:gd name="connsiteY97" fmla="*/ 147161 h 781050"/>
                  <a:gd name="connsiteX98" fmla="*/ 453866 w 561975"/>
                  <a:gd name="connsiteY98" fmla="*/ 137636 h 781050"/>
                  <a:gd name="connsiteX99" fmla="*/ 453866 w 561975"/>
                  <a:gd name="connsiteY99" fmla="*/ 128111 h 781050"/>
                  <a:gd name="connsiteX100" fmla="*/ 452914 w 561975"/>
                  <a:gd name="connsiteY100" fmla="*/ 127159 h 781050"/>
                  <a:gd name="connsiteX101" fmla="*/ 451961 w 561975"/>
                  <a:gd name="connsiteY101" fmla="*/ 126206 h 781050"/>
                  <a:gd name="connsiteX102" fmla="*/ 449104 w 561975"/>
                  <a:gd name="connsiteY102" fmla="*/ 116681 h 781050"/>
                  <a:gd name="connsiteX103" fmla="*/ 451009 w 561975"/>
                  <a:gd name="connsiteY103" fmla="*/ 112871 h 781050"/>
                  <a:gd name="connsiteX104" fmla="*/ 452914 w 561975"/>
                  <a:gd name="connsiteY104" fmla="*/ 112871 h 781050"/>
                  <a:gd name="connsiteX105" fmla="*/ 452914 w 561975"/>
                  <a:gd name="connsiteY105" fmla="*/ 109061 h 781050"/>
                  <a:gd name="connsiteX106" fmla="*/ 453866 w 561975"/>
                  <a:gd name="connsiteY106" fmla="*/ 103346 h 781050"/>
                  <a:gd name="connsiteX107" fmla="*/ 452914 w 561975"/>
                  <a:gd name="connsiteY107" fmla="*/ 101441 h 781050"/>
                  <a:gd name="connsiteX108" fmla="*/ 453866 w 561975"/>
                  <a:gd name="connsiteY108" fmla="*/ 97631 h 781050"/>
                  <a:gd name="connsiteX109" fmla="*/ 452914 w 561975"/>
                  <a:gd name="connsiteY109" fmla="*/ 97631 h 781050"/>
                  <a:gd name="connsiteX110" fmla="*/ 451961 w 561975"/>
                  <a:gd name="connsiteY110" fmla="*/ 90011 h 781050"/>
                  <a:gd name="connsiteX111" fmla="*/ 456724 w 561975"/>
                  <a:gd name="connsiteY111" fmla="*/ 81439 h 781050"/>
                  <a:gd name="connsiteX112" fmla="*/ 459581 w 561975"/>
                  <a:gd name="connsiteY112" fmla="*/ 78581 h 781050"/>
                  <a:gd name="connsiteX113" fmla="*/ 459581 w 561975"/>
                  <a:gd name="connsiteY113" fmla="*/ 75724 h 781050"/>
                  <a:gd name="connsiteX114" fmla="*/ 462439 w 561975"/>
                  <a:gd name="connsiteY114" fmla="*/ 69056 h 781050"/>
                  <a:gd name="connsiteX115" fmla="*/ 461486 w 561975"/>
                  <a:gd name="connsiteY115" fmla="*/ 64294 h 781050"/>
                  <a:gd name="connsiteX116" fmla="*/ 462439 w 561975"/>
                  <a:gd name="connsiteY116" fmla="*/ 61436 h 781050"/>
                  <a:gd name="connsiteX117" fmla="*/ 463391 w 561975"/>
                  <a:gd name="connsiteY117" fmla="*/ 54769 h 781050"/>
                  <a:gd name="connsiteX118" fmla="*/ 463391 w 561975"/>
                  <a:gd name="connsiteY118" fmla="*/ 46196 h 781050"/>
                  <a:gd name="connsiteX119" fmla="*/ 461486 w 561975"/>
                  <a:gd name="connsiteY119" fmla="*/ 39529 h 781050"/>
                  <a:gd name="connsiteX120" fmla="*/ 462439 w 561975"/>
                  <a:gd name="connsiteY120" fmla="*/ 39529 h 781050"/>
                  <a:gd name="connsiteX121" fmla="*/ 466249 w 561975"/>
                  <a:gd name="connsiteY121" fmla="*/ 37624 h 781050"/>
                  <a:gd name="connsiteX122" fmla="*/ 462439 w 561975"/>
                  <a:gd name="connsiteY122" fmla="*/ 31909 h 781050"/>
                  <a:gd name="connsiteX123" fmla="*/ 462439 w 561975"/>
                  <a:gd name="connsiteY123" fmla="*/ 29051 h 781050"/>
                  <a:gd name="connsiteX124" fmla="*/ 461486 w 561975"/>
                  <a:gd name="connsiteY124" fmla="*/ 28099 h 781050"/>
                  <a:gd name="connsiteX125" fmla="*/ 457676 w 561975"/>
                  <a:gd name="connsiteY125" fmla="*/ 21431 h 781050"/>
                  <a:gd name="connsiteX126" fmla="*/ 459581 w 561975"/>
                  <a:gd name="connsiteY126" fmla="*/ 19526 h 781050"/>
                  <a:gd name="connsiteX127" fmla="*/ 456724 w 561975"/>
                  <a:gd name="connsiteY127" fmla="*/ 14764 h 781050"/>
                  <a:gd name="connsiteX128" fmla="*/ 454819 w 561975"/>
                  <a:gd name="connsiteY128" fmla="*/ 14764 h 781050"/>
                  <a:gd name="connsiteX129" fmla="*/ 451009 w 561975"/>
                  <a:gd name="connsiteY129" fmla="*/ 8096 h 781050"/>
                  <a:gd name="connsiteX130" fmla="*/ 450056 w 561975"/>
                  <a:gd name="connsiteY130" fmla="*/ 8096 h 781050"/>
                  <a:gd name="connsiteX131" fmla="*/ 450056 w 561975"/>
                  <a:gd name="connsiteY131" fmla="*/ 7144 h 781050"/>
                  <a:gd name="connsiteX132" fmla="*/ 446246 w 561975"/>
                  <a:gd name="connsiteY132" fmla="*/ 7144 h 781050"/>
                  <a:gd name="connsiteX133" fmla="*/ 445294 w 561975"/>
                  <a:gd name="connsiteY133" fmla="*/ 8096 h 781050"/>
                  <a:gd name="connsiteX134" fmla="*/ 441484 w 561975"/>
                  <a:gd name="connsiteY134" fmla="*/ 13811 h 781050"/>
                  <a:gd name="connsiteX135" fmla="*/ 441484 w 561975"/>
                  <a:gd name="connsiteY135" fmla="*/ 20479 h 781050"/>
                  <a:gd name="connsiteX136" fmla="*/ 442436 w 561975"/>
                  <a:gd name="connsiteY136" fmla="*/ 20479 h 781050"/>
                  <a:gd name="connsiteX137" fmla="*/ 440531 w 561975"/>
                  <a:gd name="connsiteY137" fmla="*/ 23336 h 781050"/>
                  <a:gd name="connsiteX138" fmla="*/ 440531 w 561975"/>
                  <a:gd name="connsiteY138" fmla="*/ 26194 h 781050"/>
                  <a:gd name="connsiteX139" fmla="*/ 445294 w 561975"/>
                  <a:gd name="connsiteY139" fmla="*/ 26194 h 781050"/>
                  <a:gd name="connsiteX140" fmla="*/ 445294 w 561975"/>
                  <a:gd name="connsiteY140" fmla="*/ 30004 h 781050"/>
                  <a:gd name="connsiteX141" fmla="*/ 445294 w 561975"/>
                  <a:gd name="connsiteY141" fmla="*/ 31909 h 781050"/>
                  <a:gd name="connsiteX142" fmla="*/ 445294 w 561975"/>
                  <a:gd name="connsiteY142" fmla="*/ 35719 h 781050"/>
                  <a:gd name="connsiteX143" fmla="*/ 443389 w 561975"/>
                  <a:gd name="connsiteY143" fmla="*/ 47149 h 781050"/>
                  <a:gd name="connsiteX144" fmla="*/ 441484 w 561975"/>
                  <a:gd name="connsiteY144" fmla="*/ 54769 h 781050"/>
                  <a:gd name="connsiteX145" fmla="*/ 439579 w 561975"/>
                  <a:gd name="connsiteY145" fmla="*/ 56674 h 781050"/>
                  <a:gd name="connsiteX146" fmla="*/ 440531 w 561975"/>
                  <a:gd name="connsiteY146" fmla="*/ 68104 h 781050"/>
                  <a:gd name="connsiteX147" fmla="*/ 442436 w 561975"/>
                  <a:gd name="connsiteY147" fmla="*/ 73819 h 781050"/>
                  <a:gd name="connsiteX148" fmla="*/ 440531 w 561975"/>
                  <a:gd name="connsiteY148" fmla="*/ 75724 h 781050"/>
                  <a:gd name="connsiteX149" fmla="*/ 441484 w 561975"/>
                  <a:gd name="connsiteY149" fmla="*/ 78581 h 781050"/>
                  <a:gd name="connsiteX150" fmla="*/ 440531 w 561975"/>
                  <a:gd name="connsiteY150" fmla="*/ 79534 h 781050"/>
                  <a:gd name="connsiteX151" fmla="*/ 439579 w 561975"/>
                  <a:gd name="connsiteY151" fmla="*/ 79534 h 781050"/>
                  <a:gd name="connsiteX152" fmla="*/ 438626 w 561975"/>
                  <a:gd name="connsiteY152" fmla="*/ 83344 h 781050"/>
                  <a:gd name="connsiteX153" fmla="*/ 437674 w 561975"/>
                  <a:gd name="connsiteY153" fmla="*/ 87154 h 781050"/>
                  <a:gd name="connsiteX154" fmla="*/ 439579 w 561975"/>
                  <a:gd name="connsiteY154" fmla="*/ 90011 h 781050"/>
                  <a:gd name="connsiteX155" fmla="*/ 439579 w 561975"/>
                  <a:gd name="connsiteY155" fmla="*/ 91916 h 781050"/>
                  <a:gd name="connsiteX156" fmla="*/ 437674 w 561975"/>
                  <a:gd name="connsiteY156" fmla="*/ 100489 h 781050"/>
                  <a:gd name="connsiteX157" fmla="*/ 438626 w 561975"/>
                  <a:gd name="connsiteY157" fmla="*/ 103346 h 781050"/>
                  <a:gd name="connsiteX158" fmla="*/ 434816 w 561975"/>
                  <a:gd name="connsiteY158" fmla="*/ 106204 h 781050"/>
                  <a:gd name="connsiteX159" fmla="*/ 434816 w 561975"/>
                  <a:gd name="connsiteY159" fmla="*/ 110014 h 781050"/>
                  <a:gd name="connsiteX160" fmla="*/ 437674 w 561975"/>
                  <a:gd name="connsiteY160" fmla="*/ 119539 h 781050"/>
                  <a:gd name="connsiteX161" fmla="*/ 438626 w 561975"/>
                  <a:gd name="connsiteY161" fmla="*/ 120491 h 781050"/>
                  <a:gd name="connsiteX162" fmla="*/ 436721 w 561975"/>
                  <a:gd name="connsiteY162" fmla="*/ 128111 h 781050"/>
                  <a:gd name="connsiteX163" fmla="*/ 436721 w 561975"/>
                  <a:gd name="connsiteY163" fmla="*/ 134779 h 781050"/>
                  <a:gd name="connsiteX164" fmla="*/ 436721 w 561975"/>
                  <a:gd name="connsiteY164" fmla="*/ 138589 h 781050"/>
                  <a:gd name="connsiteX165" fmla="*/ 436721 w 561975"/>
                  <a:gd name="connsiteY165" fmla="*/ 148114 h 781050"/>
                  <a:gd name="connsiteX166" fmla="*/ 432911 w 561975"/>
                  <a:gd name="connsiteY166" fmla="*/ 152876 h 781050"/>
                  <a:gd name="connsiteX167" fmla="*/ 433864 w 561975"/>
                  <a:gd name="connsiteY167" fmla="*/ 158591 h 781050"/>
                  <a:gd name="connsiteX168" fmla="*/ 433864 w 561975"/>
                  <a:gd name="connsiteY168" fmla="*/ 162401 h 781050"/>
                  <a:gd name="connsiteX169" fmla="*/ 434816 w 561975"/>
                  <a:gd name="connsiteY169" fmla="*/ 163354 h 781050"/>
                  <a:gd name="connsiteX170" fmla="*/ 433864 w 561975"/>
                  <a:gd name="connsiteY170" fmla="*/ 167164 h 781050"/>
                  <a:gd name="connsiteX171" fmla="*/ 434816 w 561975"/>
                  <a:gd name="connsiteY171" fmla="*/ 176689 h 781050"/>
                  <a:gd name="connsiteX172" fmla="*/ 432911 w 561975"/>
                  <a:gd name="connsiteY172" fmla="*/ 187166 h 781050"/>
                  <a:gd name="connsiteX173" fmla="*/ 432911 w 561975"/>
                  <a:gd name="connsiteY173" fmla="*/ 189071 h 781050"/>
                  <a:gd name="connsiteX174" fmla="*/ 431006 w 561975"/>
                  <a:gd name="connsiteY174" fmla="*/ 192881 h 781050"/>
                  <a:gd name="connsiteX175" fmla="*/ 431959 w 561975"/>
                  <a:gd name="connsiteY175" fmla="*/ 193834 h 781050"/>
                  <a:gd name="connsiteX176" fmla="*/ 431959 w 561975"/>
                  <a:gd name="connsiteY176" fmla="*/ 195739 h 781050"/>
                  <a:gd name="connsiteX177" fmla="*/ 431006 w 561975"/>
                  <a:gd name="connsiteY177" fmla="*/ 203359 h 781050"/>
                  <a:gd name="connsiteX178" fmla="*/ 431006 w 561975"/>
                  <a:gd name="connsiteY178" fmla="*/ 210026 h 781050"/>
                  <a:gd name="connsiteX179" fmla="*/ 428149 w 561975"/>
                  <a:gd name="connsiteY179" fmla="*/ 214789 h 781050"/>
                  <a:gd name="connsiteX180" fmla="*/ 427196 w 561975"/>
                  <a:gd name="connsiteY180" fmla="*/ 214789 h 781050"/>
                  <a:gd name="connsiteX181" fmla="*/ 427196 w 561975"/>
                  <a:gd name="connsiteY181" fmla="*/ 217646 h 781050"/>
                  <a:gd name="connsiteX182" fmla="*/ 423386 w 561975"/>
                  <a:gd name="connsiteY182" fmla="*/ 223361 h 781050"/>
                  <a:gd name="connsiteX183" fmla="*/ 419576 w 561975"/>
                  <a:gd name="connsiteY183" fmla="*/ 224314 h 781050"/>
                  <a:gd name="connsiteX184" fmla="*/ 420529 w 561975"/>
                  <a:gd name="connsiteY184" fmla="*/ 230981 h 781050"/>
                  <a:gd name="connsiteX185" fmla="*/ 419576 w 561975"/>
                  <a:gd name="connsiteY185" fmla="*/ 234791 h 781050"/>
                  <a:gd name="connsiteX186" fmla="*/ 421481 w 561975"/>
                  <a:gd name="connsiteY186" fmla="*/ 236696 h 781050"/>
                  <a:gd name="connsiteX187" fmla="*/ 418624 w 561975"/>
                  <a:gd name="connsiteY187" fmla="*/ 253841 h 781050"/>
                  <a:gd name="connsiteX188" fmla="*/ 417671 w 561975"/>
                  <a:gd name="connsiteY188" fmla="*/ 262414 h 781050"/>
                  <a:gd name="connsiteX189" fmla="*/ 420529 w 561975"/>
                  <a:gd name="connsiteY189" fmla="*/ 268129 h 781050"/>
                  <a:gd name="connsiteX190" fmla="*/ 419576 w 561975"/>
                  <a:gd name="connsiteY190" fmla="*/ 276701 h 781050"/>
                  <a:gd name="connsiteX191" fmla="*/ 413861 w 561975"/>
                  <a:gd name="connsiteY191" fmla="*/ 282416 h 781050"/>
                  <a:gd name="connsiteX192" fmla="*/ 412909 w 561975"/>
                  <a:gd name="connsiteY192" fmla="*/ 282416 h 781050"/>
                  <a:gd name="connsiteX193" fmla="*/ 411004 w 561975"/>
                  <a:gd name="connsiteY193" fmla="*/ 285274 h 781050"/>
                  <a:gd name="connsiteX194" fmla="*/ 408146 w 561975"/>
                  <a:gd name="connsiteY194" fmla="*/ 288131 h 781050"/>
                  <a:gd name="connsiteX195" fmla="*/ 406241 w 561975"/>
                  <a:gd name="connsiteY195" fmla="*/ 289084 h 781050"/>
                  <a:gd name="connsiteX196" fmla="*/ 397669 w 561975"/>
                  <a:gd name="connsiteY196" fmla="*/ 292894 h 781050"/>
                  <a:gd name="connsiteX197" fmla="*/ 392906 w 561975"/>
                  <a:gd name="connsiteY197" fmla="*/ 297656 h 781050"/>
                  <a:gd name="connsiteX198" fmla="*/ 389096 w 561975"/>
                  <a:gd name="connsiteY198" fmla="*/ 297656 h 781050"/>
                  <a:gd name="connsiteX199" fmla="*/ 388144 w 561975"/>
                  <a:gd name="connsiteY199" fmla="*/ 299561 h 781050"/>
                  <a:gd name="connsiteX200" fmla="*/ 383381 w 561975"/>
                  <a:gd name="connsiteY200" fmla="*/ 303371 h 781050"/>
                  <a:gd name="connsiteX201" fmla="*/ 382429 w 561975"/>
                  <a:gd name="connsiteY201" fmla="*/ 303371 h 781050"/>
                  <a:gd name="connsiteX202" fmla="*/ 380524 w 561975"/>
                  <a:gd name="connsiteY202" fmla="*/ 302419 h 781050"/>
                  <a:gd name="connsiteX203" fmla="*/ 377666 w 561975"/>
                  <a:gd name="connsiteY203" fmla="*/ 304324 h 781050"/>
                  <a:gd name="connsiteX204" fmla="*/ 371951 w 561975"/>
                  <a:gd name="connsiteY204" fmla="*/ 304324 h 781050"/>
                  <a:gd name="connsiteX205" fmla="*/ 365284 w 561975"/>
                  <a:gd name="connsiteY205" fmla="*/ 304324 h 781050"/>
                  <a:gd name="connsiteX206" fmla="*/ 359569 w 561975"/>
                  <a:gd name="connsiteY206" fmla="*/ 308134 h 781050"/>
                  <a:gd name="connsiteX207" fmla="*/ 359569 w 561975"/>
                  <a:gd name="connsiteY207" fmla="*/ 307181 h 781050"/>
                  <a:gd name="connsiteX208" fmla="*/ 356711 w 561975"/>
                  <a:gd name="connsiteY208" fmla="*/ 307181 h 781050"/>
                  <a:gd name="connsiteX209" fmla="*/ 356711 w 561975"/>
                  <a:gd name="connsiteY209" fmla="*/ 308134 h 781050"/>
                  <a:gd name="connsiteX210" fmla="*/ 354806 w 561975"/>
                  <a:gd name="connsiteY210" fmla="*/ 310039 h 781050"/>
                  <a:gd name="connsiteX211" fmla="*/ 349091 w 561975"/>
                  <a:gd name="connsiteY211" fmla="*/ 312896 h 781050"/>
                  <a:gd name="connsiteX212" fmla="*/ 343376 w 561975"/>
                  <a:gd name="connsiteY212" fmla="*/ 313849 h 781050"/>
                  <a:gd name="connsiteX213" fmla="*/ 343376 w 561975"/>
                  <a:gd name="connsiteY213" fmla="*/ 311944 h 781050"/>
                  <a:gd name="connsiteX214" fmla="*/ 336709 w 561975"/>
                  <a:gd name="connsiteY214" fmla="*/ 315754 h 781050"/>
                  <a:gd name="connsiteX215" fmla="*/ 330994 w 561975"/>
                  <a:gd name="connsiteY215" fmla="*/ 317659 h 781050"/>
                  <a:gd name="connsiteX216" fmla="*/ 325279 w 561975"/>
                  <a:gd name="connsiteY216" fmla="*/ 316706 h 781050"/>
                  <a:gd name="connsiteX217" fmla="*/ 319564 w 561975"/>
                  <a:gd name="connsiteY217" fmla="*/ 321469 h 781050"/>
                  <a:gd name="connsiteX218" fmla="*/ 313849 w 561975"/>
                  <a:gd name="connsiteY218" fmla="*/ 322421 h 781050"/>
                  <a:gd name="connsiteX219" fmla="*/ 311944 w 561975"/>
                  <a:gd name="connsiteY219" fmla="*/ 322421 h 781050"/>
                  <a:gd name="connsiteX220" fmla="*/ 310991 w 561975"/>
                  <a:gd name="connsiteY220" fmla="*/ 321469 h 781050"/>
                  <a:gd name="connsiteX221" fmla="*/ 307181 w 561975"/>
                  <a:gd name="connsiteY221" fmla="*/ 323374 h 781050"/>
                  <a:gd name="connsiteX222" fmla="*/ 305276 w 561975"/>
                  <a:gd name="connsiteY222" fmla="*/ 328136 h 781050"/>
                  <a:gd name="connsiteX223" fmla="*/ 300514 w 561975"/>
                  <a:gd name="connsiteY223" fmla="*/ 329089 h 781050"/>
                  <a:gd name="connsiteX224" fmla="*/ 297656 w 561975"/>
                  <a:gd name="connsiteY224" fmla="*/ 331946 h 781050"/>
                  <a:gd name="connsiteX225" fmla="*/ 297656 w 561975"/>
                  <a:gd name="connsiteY225" fmla="*/ 332899 h 781050"/>
                  <a:gd name="connsiteX226" fmla="*/ 291941 w 561975"/>
                  <a:gd name="connsiteY226" fmla="*/ 330994 h 781050"/>
                  <a:gd name="connsiteX227" fmla="*/ 290036 w 561975"/>
                  <a:gd name="connsiteY227" fmla="*/ 330041 h 781050"/>
                  <a:gd name="connsiteX228" fmla="*/ 290036 w 561975"/>
                  <a:gd name="connsiteY228" fmla="*/ 327184 h 781050"/>
                  <a:gd name="connsiteX229" fmla="*/ 289084 w 561975"/>
                  <a:gd name="connsiteY229" fmla="*/ 324326 h 781050"/>
                  <a:gd name="connsiteX230" fmla="*/ 283369 w 561975"/>
                  <a:gd name="connsiteY230" fmla="*/ 326231 h 781050"/>
                  <a:gd name="connsiteX231" fmla="*/ 283369 w 561975"/>
                  <a:gd name="connsiteY231" fmla="*/ 329089 h 781050"/>
                  <a:gd name="connsiteX232" fmla="*/ 279559 w 561975"/>
                  <a:gd name="connsiteY232" fmla="*/ 335756 h 781050"/>
                  <a:gd name="connsiteX233" fmla="*/ 277654 w 561975"/>
                  <a:gd name="connsiteY233" fmla="*/ 333851 h 781050"/>
                  <a:gd name="connsiteX234" fmla="*/ 275749 w 561975"/>
                  <a:gd name="connsiteY234" fmla="*/ 333851 h 781050"/>
                  <a:gd name="connsiteX235" fmla="*/ 269081 w 561975"/>
                  <a:gd name="connsiteY235" fmla="*/ 338614 h 781050"/>
                  <a:gd name="connsiteX236" fmla="*/ 268129 w 561975"/>
                  <a:gd name="connsiteY236" fmla="*/ 340519 h 781050"/>
                  <a:gd name="connsiteX237" fmla="*/ 269081 w 561975"/>
                  <a:gd name="connsiteY237" fmla="*/ 339566 h 781050"/>
                  <a:gd name="connsiteX238" fmla="*/ 266224 w 561975"/>
                  <a:gd name="connsiteY238" fmla="*/ 339566 h 781050"/>
                  <a:gd name="connsiteX239" fmla="*/ 263366 w 561975"/>
                  <a:gd name="connsiteY239" fmla="*/ 340519 h 781050"/>
                  <a:gd name="connsiteX240" fmla="*/ 258604 w 561975"/>
                  <a:gd name="connsiteY240" fmla="*/ 339566 h 781050"/>
                  <a:gd name="connsiteX241" fmla="*/ 252889 w 561975"/>
                  <a:gd name="connsiteY241" fmla="*/ 343376 h 781050"/>
                  <a:gd name="connsiteX242" fmla="*/ 248126 w 561975"/>
                  <a:gd name="connsiteY242" fmla="*/ 344329 h 781050"/>
                  <a:gd name="connsiteX243" fmla="*/ 246221 w 561975"/>
                  <a:gd name="connsiteY243" fmla="*/ 346234 h 781050"/>
                  <a:gd name="connsiteX244" fmla="*/ 245269 w 561975"/>
                  <a:gd name="connsiteY244" fmla="*/ 349091 h 781050"/>
                  <a:gd name="connsiteX245" fmla="*/ 243364 w 561975"/>
                  <a:gd name="connsiteY245" fmla="*/ 349091 h 781050"/>
                  <a:gd name="connsiteX246" fmla="*/ 241459 w 561975"/>
                  <a:gd name="connsiteY246" fmla="*/ 350996 h 781050"/>
                  <a:gd name="connsiteX247" fmla="*/ 237649 w 561975"/>
                  <a:gd name="connsiteY247" fmla="*/ 349091 h 781050"/>
                  <a:gd name="connsiteX248" fmla="*/ 236696 w 561975"/>
                  <a:gd name="connsiteY248" fmla="*/ 350044 h 781050"/>
                  <a:gd name="connsiteX249" fmla="*/ 231934 w 561975"/>
                  <a:gd name="connsiteY249" fmla="*/ 352901 h 781050"/>
                  <a:gd name="connsiteX250" fmla="*/ 226219 w 561975"/>
                  <a:gd name="connsiteY250" fmla="*/ 358616 h 781050"/>
                  <a:gd name="connsiteX251" fmla="*/ 225266 w 561975"/>
                  <a:gd name="connsiteY251" fmla="*/ 354806 h 781050"/>
                  <a:gd name="connsiteX252" fmla="*/ 217646 w 561975"/>
                  <a:gd name="connsiteY252" fmla="*/ 360521 h 781050"/>
                  <a:gd name="connsiteX253" fmla="*/ 211931 w 561975"/>
                  <a:gd name="connsiteY253" fmla="*/ 363379 h 781050"/>
                  <a:gd name="connsiteX254" fmla="*/ 208121 w 561975"/>
                  <a:gd name="connsiteY254" fmla="*/ 362426 h 781050"/>
                  <a:gd name="connsiteX255" fmla="*/ 208121 w 561975"/>
                  <a:gd name="connsiteY255" fmla="*/ 353854 h 781050"/>
                  <a:gd name="connsiteX256" fmla="*/ 207169 w 561975"/>
                  <a:gd name="connsiteY256" fmla="*/ 352901 h 781050"/>
                  <a:gd name="connsiteX257" fmla="*/ 208121 w 561975"/>
                  <a:gd name="connsiteY257" fmla="*/ 349091 h 781050"/>
                  <a:gd name="connsiteX258" fmla="*/ 208121 w 561975"/>
                  <a:gd name="connsiteY258" fmla="*/ 349091 h 781050"/>
                  <a:gd name="connsiteX259" fmla="*/ 207169 w 561975"/>
                  <a:gd name="connsiteY259" fmla="*/ 349091 h 781050"/>
                  <a:gd name="connsiteX260" fmla="*/ 207169 w 561975"/>
                  <a:gd name="connsiteY260" fmla="*/ 347186 h 781050"/>
                  <a:gd name="connsiteX261" fmla="*/ 208121 w 561975"/>
                  <a:gd name="connsiteY261" fmla="*/ 342424 h 781050"/>
                  <a:gd name="connsiteX262" fmla="*/ 208121 w 561975"/>
                  <a:gd name="connsiteY262" fmla="*/ 338614 h 781050"/>
                  <a:gd name="connsiteX263" fmla="*/ 206216 w 561975"/>
                  <a:gd name="connsiteY263" fmla="*/ 333851 h 781050"/>
                  <a:gd name="connsiteX264" fmla="*/ 209074 w 561975"/>
                  <a:gd name="connsiteY264" fmla="*/ 331946 h 781050"/>
                  <a:gd name="connsiteX265" fmla="*/ 209074 w 561975"/>
                  <a:gd name="connsiteY265" fmla="*/ 333851 h 781050"/>
                  <a:gd name="connsiteX266" fmla="*/ 208121 w 561975"/>
                  <a:gd name="connsiteY266" fmla="*/ 330994 h 781050"/>
                  <a:gd name="connsiteX267" fmla="*/ 210026 w 561975"/>
                  <a:gd name="connsiteY267" fmla="*/ 327184 h 781050"/>
                  <a:gd name="connsiteX268" fmla="*/ 207169 w 561975"/>
                  <a:gd name="connsiteY268" fmla="*/ 326231 h 781050"/>
                  <a:gd name="connsiteX269" fmla="*/ 208121 w 561975"/>
                  <a:gd name="connsiteY269" fmla="*/ 320516 h 781050"/>
                  <a:gd name="connsiteX270" fmla="*/ 208121 w 561975"/>
                  <a:gd name="connsiteY270" fmla="*/ 316706 h 781050"/>
                  <a:gd name="connsiteX271" fmla="*/ 210026 w 561975"/>
                  <a:gd name="connsiteY271" fmla="*/ 310991 h 781050"/>
                  <a:gd name="connsiteX272" fmla="*/ 214789 w 561975"/>
                  <a:gd name="connsiteY272" fmla="*/ 301466 h 781050"/>
                  <a:gd name="connsiteX273" fmla="*/ 216694 w 561975"/>
                  <a:gd name="connsiteY273" fmla="*/ 300514 h 781050"/>
                  <a:gd name="connsiteX274" fmla="*/ 217646 w 561975"/>
                  <a:gd name="connsiteY274" fmla="*/ 300514 h 781050"/>
                  <a:gd name="connsiteX275" fmla="*/ 218599 w 561975"/>
                  <a:gd name="connsiteY275" fmla="*/ 299561 h 781050"/>
                  <a:gd name="connsiteX276" fmla="*/ 218599 w 561975"/>
                  <a:gd name="connsiteY276" fmla="*/ 298609 h 781050"/>
                  <a:gd name="connsiteX277" fmla="*/ 223361 w 561975"/>
                  <a:gd name="connsiteY277" fmla="*/ 295751 h 781050"/>
                  <a:gd name="connsiteX278" fmla="*/ 228124 w 561975"/>
                  <a:gd name="connsiteY278" fmla="*/ 291941 h 781050"/>
                  <a:gd name="connsiteX279" fmla="*/ 230029 w 561975"/>
                  <a:gd name="connsiteY279" fmla="*/ 290989 h 781050"/>
                  <a:gd name="connsiteX280" fmla="*/ 234791 w 561975"/>
                  <a:gd name="connsiteY280" fmla="*/ 290989 h 781050"/>
                  <a:gd name="connsiteX281" fmla="*/ 237649 w 561975"/>
                  <a:gd name="connsiteY281" fmla="*/ 288131 h 781050"/>
                  <a:gd name="connsiteX282" fmla="*/ 236696 w 561975"/>
                  <a:gd name="connsiteY282" fmla="*/ 290036 h 781050"/>
                  <a:gd name="connsiteX283" fmla="*/ 239554 w 561975"/>
                  <a:gd name="connsiteY283" fmla="*/ 289084 h 781050"/>
                  <a:gd name="connsiteX284" fmla="*/ 239554 w 561975"/>
                  <a:gd name="connsiteY284" fmla="*/ 287179 h 781050"/>
                  <a:gd name="connsiteX285" fmla="*/ 241459 w 561975"/>
                  <a:gd name="connsiteY285" fmla="*/ 287179 h 781050"/>
                  <a:gd name="connsiteX286" fmla="*/ 245269 w 561975"/>
                  <a:gd name="connsiteY286" fmla="*/ 286226 h 781050"/>
                  <a:gd name="connsiteX287" fmla="*/ 248126 w 561975"/>
                  <a:gd name="connsiteY287" fmla="*/ 284321 h 781050"/>
                  <a:gd name="connsiteX288" fmla="*/ 254794 w 561975"/>
                  <a:gd name="connsiteY288" fmla="*/ 281464 h 781050"/>
                  <a:gd name="connsiteX289" fmla="*/ 256699 w 561975"/>
                  <a:gd name="connsiteY289" fmla="*/ 282416 h 781050"/>
                  <a:gd name="connsiteX290" fmla="*/ 256699 w 561975"/>
                  <a:gd name="connsiteY290" fmla="*/ 275749 h 781050"/>
                  <a:gd name="connsiteX291" fmla="*/ 259556 w 561975"/>
                  <a:gd name="connsiteY291" fmla="*/ 276701 h 781050"/>
                  <a:gd name="connsiteX292" fmla="*/ 260509 w 561975"/>
                  <a:gd name="connsiteY292" fmla="*/ 273844 h 781050"/>
                  <a:gd name="connsiteX293" fmla="*/ 268129 w 561975"/>
                  <a:gd name="connsiteY293" fmla="*/ 269081 h 781050"/>
                  <a:gd name="connsiteX294" fmla="*/ 273844 w 561975"/>
                  <a:gd name="connsiteY294" fmla="*/ 264319 h 781050"/>
                  <a:gd name="connsiteX295" fmla="*/ 273844 w 561975"/>
                  <a:gd name="connsiteY295" fmla="*/ 263366 h 781050"/>
                  <a:gd name="connsiteX296" fmla="*/ 274796 w 561975"/>
                  <a:gd name="connsiteY296" fmla="*/ 260509 h 781050"/>
                  <a:gd name="connsiteX297" fmla="*/ 278606 w 561975"/>
                  <a:gd name="connsiteY297" fmla="*/ 251936 h 781050"/>
                  <a:gd name="connsiteX298" fmla="*/ 284321 w 561975"/>
                  <a:gd name="connsiteY298" fmla="*/ 244316 h 781050"/>
                  <a:gd name="connsiteX299" fmla="*/ 284321 w 561975"/>
                  <a:gd name="connsiteY299" fmla="*/ 242411 h 781050"/>
                  <a:gd name="connsiteX300" fmla="*/ 280511 w 561975"/>
                  <a:gd name="connsiteY300" fmla="*/ 241459 h 781050"/>
                  <a:gd name="connsiteX301" fmla="*/ 283369 w 561975"/>
                  <a:gd name="connsiteY301" fmla="*/ 238601 h 781050"/>
                  <a:gd name="connsiteX302" fmla="*/ 286226 w 561975"/>
                  <a:gd name="connsiteY302" fmla="*/ 238601 h 781050"/>
                  <a:gd name="connsiteX303" fmla="*/ 287179 w 561975"/>
                  <a:gd name="connsiteY303" fmla="*/ 232886 h 781050"/>
                  <a:gd name="connsiteX304" fmla="*/ 279559 w 561975"/>
                  <a:gd name="connsiteY304" fmla="*/ 233839 h 781050"/>
                  <a:gd name="connsiteX305" fmla="*/ 279559 w 561975"/>
                  <a:gd name="connsiteY305" fmla="*/ 231934 h 781050"/>
                  <a:gd name="connsiteX306" fmla="*/ 274796 w 561975"/>
                  <a:gd name="connsiteY306" fmla="*/ 231934 h 781050"/>
                  <a:gd name="connsiteX307" fmla="*/ 273844 w 561975"/>
                  <a:gd name="connsiteY307" fmla="*/ 230029 h 781050"/>
                  <a:gd name="connsiteX308" fmla="*/ 270034 w 561975"/>
                  <a:gd name="connsiteY308" fmla="*/ 229076 h 781050"/>
                  <a:gd name="connsiteX309" fmla="*/ 270986 w 561975"/>
                  <a:gd name="connsiteY309" fmla="*/ 223361 h 781050"/>
                  <a:gd name="connsiteX310" fmla="*/ 270986 w 561975"/>
                  <a:gd name="connsiteY310" fmla="*/ 219551 h 781050"/>
                  <a:gd name="connsiteX311" fmla="*/ 269081 w 561975"/>
                  <a:gd name="connsiteY311" fmla="*/ 213836 h 781050"/>
                  <a:gd name="connsiteX312" fmla="*/ 260509 w 561975"/>
                  <a:gd name="connsiteY312" fmla="*/ 212884 h 781050"/>
                  <a:gd name="connsiteX313" fmla="*/ 254794 w 561975"/>
                  <a:gd name="connsiteY313" fmla="*/ 214789 h 781050"/>
                  <a:gd name="connsiteX314" fmla="*/ 251936 w 561975"/>
                  <a:gd name="connsiteY314" fmla="*/ 214789 h 781050"/>
                  <a:gd name="connsiteX315" fmla="*/ 246221 w 561975"/>
                  <a:gd name="connsiteY315" fmla="*/ 219551 h 781050"/>
                  <a:gd name="connsiteX316" fmla="*/ 245269 w 561975"/>
                  <a:gd name="connsiteY316" fmla="*/ 219551 h 781050"/>
                  <a:gd name="connsiteX317" fmla="*/ 245269 w 561975"/>
                  <a:gd name="connsiteY317" fmla="*/ 218599 h 781050"/>
                  <a:gd name="connsiteX318" fmla="*/ 241459 w 561975"/>
                  <a:gd name="connsiteY318" fmla="*/ 218599 h 781050"/>
                  <a:gd name="connsiteX319" fmla="*/ 236696 w 561975"/>
                  <a:gd name="connsiteY319" fmla="*/ 220504 h 781050"/>
                  <a:gd name="connsiteX320" fmla="*/ 232886 w 561975"/>
                  <a:gd name="connsiteY320" fmla="*/ 221456 h 781050"/>
                  <a:gd name="connsiteX321" fmla="*/ 230981 w 561975"/>
                  <a:gd name="connsiteY321" fmla="*/ 224314 h 781050"/>
                  <a:gd name="connsiteX322" fmla="*/ 225266 w 561975"/>
                  <a:gd name="connsiteY322" fmla="*/ 224314 h 781050"/>
                  <a:gd name="connsiteX323" fmla="*/ 221456 w 561975"/>
                  <a:gd name="connsiteY323" fmla="*/ 228124 h 781050"/>
                  <a:gd name="connsiteX324" fmla="*/ 221456 w 561975"/>
                  <a:gd name="connsiteY324" fmla="*/ 227171 h 781050"/>
                  <a:gd name="connsiteX325" fmla="*/ 216694 w 561975"/>
                  <a:gd name="connsiteY325" fmla="*/ 224314 h 781050"/>
                  <a:gd name="connsiteX326" fmla="*/ 215741 w 561975"/>
                  <a:gd name="connsiteY326" fmla="*/ 224314 h 781050"/>
                  <a:gd name="connsiteX327" fmla="*/ 213836 w 561975"/>
                  <a:gd name="connsiteY327" fmla="*/ 221456 h 781050"/>
                  <a:gd name="connsiteX328" fmla="*/ 216694 w 561975"/>
                  <a:gd name="connsiteY328" fmla="*/ 217646 h 781050"/>
                  <a:gd name="connsiteX329" fmla="*/ 213836 w 561975"/>
                  <a:gd name="connsiteY329" fmla="*/ 216694 h 781050"/>
                  <a:gd name="connsiteX330" fmla="*/ 213836 w 561975"/>
                  <a:gd name="connsiteY330" fmla="*/ 215741 h 781050"/>
                  <a:gd name="connsiteX331" fmla="*/ 210979 w 561975"/>
                  <a:gd name="connsiteY331" fmla="*/ 212884 h 781050"/>
                  <a:gd name="connsiteX332" fmla="*/ 212884 w 561975"/>
                  <a:gd name="connsiteY332" fmla="*/ 207169 h 781050"/>
                  <a:gd name="connsiteX333" fmla="*/ 212884 w 561975"/>
                  <a:gd name="connsiteY333" fmla="*/ 206216 h 781050"/>
                  <a:gd name="connsiteX334" fmla="*/ 212884 w 561975"/>
                  <a:gd name="connsiteY334" fmla="*/ 202406 h 781050"/>
                  <a:gd name="connsiteX335" fmla="*/ 211931 w 561975"/>
                  <a:gd name="connsiteY335" fmla="*/ 200501 h 781050"/>
                  <a:gd name="connsiteX336" fmla="*/ 210979 w 561975"/>
                  <a:gd name="connsiteY336" fmla="*/ 192881 h 781050"/>
                  <a:gd name="connsiteX337" fmla="*/ 210979 w 561975"/>
                  <a:gd name="connsiteY337" fmla="*/ 190976 h 781050"/>
                  <a:gd name="connsiteX338" fmla="*/ 210026 w 561975"/>
                  <a:gd name="connsiteY338" fmla="*/ 190024 h 781050"/>
                  <a:gd name="connsiteX339" fmla="*/ 210979 w 561975"/>
                  <a:gd name="connsiteY339" fmla="*/ 179546 h 781050"/>
                  <a:gd name="connsiteX340" fmla="*/ 211931 w 561975"/>
                  <a:gd name="connsiteY340" fmla="*/ 172879 h 781050"/>
                  <a:gd name="connsiteX341" fmla="*/ 210979 w 561975"/>
                  <a:gd name="connsiteY341" fmla="*/ 171926 h 781050"/>
                  <a:gd name="connsiteX342" fmla="*/ 210979 w 561975"/>
                  <a:gd name="connsiteY342" fmla="*/ 165259 h 781050"/>
                  <a:gd name="connsiteX343" fmla="*/ 209074 w 561975"/>
                  <a:gd name="connsiteY343" fmla="*/ 163354 h 781050"/>
                  <a:gd name="connsiteX344" fmla="*/ 206216 w 561975"/>
                  <a:gd name="connsiteY344" fmla="*/ 163354 h 781050"/>
                  <a:gd name="connsiteX345" fmla="*/ 206216 w 561975"/>
                  <a:gd name="connsiteY345" fmla="*/ 157639 h 781050"/>
                  <a:gd name="connsiteX346" fmla="*/ 204311 w 561975"/>
                  <a:gd name="connsiteY346" fmla="*/ 153829 h 781050"/>
                  <a:gd name="connsiteX347" fmla="*/ 203359 w 561975"/>
                  <a:gd name="connsiteY347" fmla="*/ 150019 h 781050"/>
                  <a:gd name="connsiteX348" fmla="*/ 201454 w 561975"/>
                  <a:gd name="connsiteY348" fmla="*/ 150019 h 781050"/>
                  <a:gd name="connsiteX349" fmla="*/ 201454 w 561975"/>
                  <a:gd name="connsiteY349" fmla="*/ 146209 h 781050"/>
                  <a:gd name="connsiteX350" fmla="*/ 198596 w 561975"/>
                  <a:gd name="connsiteY350" fmla="*/ 145256 h 781050"/>
                  <a:gd name="connsiteX351" fmla="*/ 195739 w 561975"/>
                  <a:gd name="connsiteY351" fmla="*/ 139541 h 781050"/>
                  <a:gd name="connsiteX352" fmla="*/ 196691 w 561975"/>
                  <a:gd name="connsiteY352" fmla="*/ 134779 h 781050"/>
                  <a:gd name="connsiteX353" fmla="*/ 196691 w 561975"/>
                  <a:gd name="connsiteY353" fmla="*/ 133826 h 781050"/>
                  <a:gd name="connsiteX354" fmla="*/ 193834 w 561975"/>
                  <a:gd name="connsiteY354" fmla="*/ 133826 h 781050"/>
                  <a:gd name="connsiteX355" fmla="*/ 190976 w 561975"/>
                  <a:gd name="connsiteY355" fmla="*/ 126206 h 781050"/>
                  <a:gd name="connsiteX356" fmla="*/ 190024 w 561975"/>
                  <a:gd name="connsiteY356" fmla="*/ 125254 h 781050"/>
                  <a:gd name="connsiteX357" fmla="*/ 186214 w 561975"/>
                  <a:gd name="connsiteY357" fmla="*/ 119539 h 781050"/>
                  <a:gd name="connsiteX358" fmla="*/ 178594 w 561975"/>
                  <a:gd name="connsiteY358" fmla="*/ 114776 h 781050"/>
                  <a:gd name="connsiteX359" fmla="*/ 178594 w 561975"/>
                  <a:gd name="connsiteY359" fmla="*/ 110966 h 781050"/>
                  <a:gd name="connsiteX360" fmla="*/ 175736 w 561975"/>
                  <a:gd name="connsiteY360" fmla="*/ 110966 h 781050"/>
                  <a:gd name="connsiteX361" fmla="*/ 173831 w 561975"/>
                  <a:gd name="connsiteY361" fmla="*/ 115729 h 781050"/>
                  <a:gd name="connsiteX362" fmla="*/ 173831 w 561975"/>
                  <a:gd name="connsiteY362" fmla="*/ 113824 h 781050"/>
                  <a:gd name="connsiteX363" fmla="*/ 170974 w 561975"/>
                  <a:gd name="connsiteY363" fmla="*/ 110966 h 781050"/>
                  <a:gd name="connsiteX364" fmla="*/ 169069 w 561975"/>
                  <a:gd name="connsiteY364" fmla="*/ 110966 h 781050"/>
                  <a:gd name="connsiteX365" fmla="*/ 168116 w 561975"/>
                  <a:gd name="connsiteY365" fmla="*/ 108109 h 781050"/>
                  <a:gd name="connsiteX366" fmla="*/ 165259 w 561975"/>
                  <a:gd name="connsiteY366" fmla="*/ 108109 h 781050"/>
                  <a:gd name="connsiteX367" fmla="*/ 164306 w 561975"/>
                  <a:gd name="connsiteY367" fmla="*/ 110014 h 781050"/>
                  <a:gd name="connsiteX368" fmla="*/ 157639 w 561975"/>
                  <a:gd name="connsiteY368" fmla="*/ 112871 h 781050"/>
                  <a:gd name="connsiteX369" fmla="*/ 157639 w 561975"/>
                  <a:gd name="connsiteY369" fmla="*/ 115729 h 781050"/>
                  <a:gd name="connsiteX370" fmla="*/ 160496 w 561975"/>
                  <a:gd name="connsiteY370" fmla="*/ 117634 h 781050"/>
                  <a:gd name="connsiteX371" fmla="*/ 160496 w 561975"/>
                  <a:gd name="connsiteY371" fmla="*/ 122396 h 781050"/>
                  <a:gd name="connsiteX372" fmla="*/ 161449 w 561975"/>
                  <a:gd name="connsiteY372" fmla="*/ 125254 h 781050"/>
                  <a:gd name="connsiteX373" fmla="*/ 163354 w 561975"/>
                  <a:gd name="connsiteY373" fmla="*/ 126206 h 781050"/>
                  <a:gd name="connsiteX374" fmla="*/ 167164 w 561975"/>
                  <a:gd name="connsiteY374" fmla="*/ 127159 h 781050"/>
                  <a:gd name="connsiteX375" fmla="*/ 165259 w 561975"/>
                  <a:gd name="connsiteY375" fmla="*/ 131921 h 781050"/>
                  <a:gd name="connsiteX376" fmla="*/ 166211 w 561975"/>
                  <a:gd name="connsiteY376" fmla="*/ 133826 h 781050"/>
                  <a:gd name="connsiteX377" fmla="*/ 166211 w 561975"/>
                  <a:gd name="connsiteY377" fmla="*/ 145256 h 781050"/>
                  <a:gd name="connsiteX378" fmla="*/ 164306 w 561975"/>
                  <a:gd name="connsiteY378" fmla="*/ 146209 h 781050"/>
                  <a:gd name="connsiteX379" fmla="*/ 164306 w 561975"/>
                  <a:gd name="connsiteY379" fmla="*/ 151924 h 781050"/>
                  <a:gd name="connsiteX380" fmla="*/ 164306 w 561975"/>
                  <a:gd name="connsiteY380" fmla="*/ 154781 h 781050"/>
                  <a:gd name="connsiteX381" fmla="*/ 162401 w 561975"/>
                  <a:gd name="connsiteY381" fmla="*/ 163354 h 781050"/>
                  <a:gd name="connsiteX382" fmla="*/ 164306 w 561975"/>
                  <a:gd name="connsiteY382" fmla="*/ 164306 h 781050"/>
                  <a:gd name="connsiteX383" fmla="*/ 163354 w 561975"/>
                  <a:gd name="connsiteY383" fmla="*/ 167164 h 781050"/>
                  <a:gd name="connsiteX384" fmla="*/ 163354 w 561975"/>
                  <a:gd name="connsiteY384" fmla="*/ 167164 h 781050"/>
                  <a:gd name="connsiteX385" fmla="*/ 161449 w 561975"/>
                  <a:gd name="connsiteY385" fmla="*/ 170974 h 781050"/>
                  <a:gd name="connsiteX386" fmla="*/ 163354 w 561975"/>
                  <a:gd name="connsiteY386" fmla="*/ 169069 h 781050"/>
                  <a:gd name="connsiteX387" fmla="*/ 164306 w 561975"/>
                  <a:gd name="connsiteY387" fmla="*/ 170021 h 781050"/>
                  <a:gd name="connsiteX388" fmla="*/ 163354 w 561975"/>
                  <a:gd name="connsiteY388" fmla="*/ 170974 h 781050"/>
                  <a:gd name="connsiteX389" fmla="*/ 162401 w 561975"/>
                  <a:gd name="connsiteY389" fmla="*/ 174784 h 781050"/>
                  <a:gd name="connsiteX390" fmla="*/ 164306 w 561975"/>
                  <a:gd name="connsiteY390" fmla="*/ 174784 h 781050"/>
                  <a:gd name="connsiteX391" fmla="*/ 164306 w 561975"/>
                  <a:gd name="connsiteY391" fmla="*/ 174784 h 781050"/>
                  <a:gd name="connsiteX392" fmla="*/ 161449 w 561975"/>
                  <a:gd name="connsiteY392" fmla="*/ 178594 h 781050"/>
                  <a:gd name="connsiteX393" fmla="*/ 160496 w 561975"/>
                  <a:gd name="connsiteY393" fmla="*/ 181451 h 781050"/>
                  <a:gd name="connsiteX394" fmla="*/ 161449 w 561975"/>
                  <a:gd name="connsiteY394" fmla="*/ 188119 h 781050"/>
                  <a:gd name="connsiteX395" fmla="*/ 162401 w 561975"/>
                  <a:gd name="connsiteY395" fmla="*/ 187166 h 781050"/>
                  <a:gd name="connsiteX396" fmla="*/ 162401 w 561975"/>
                  <a:gd name="connsiteY396" fmla="*/ 190976 h 781050"/>
                  <a:gd name="connsiteX397" fmla="*/ 162401 w 561975"/>
                  <a:gd name="connsiteY397" fmla="*/ 201454 h 781050"/>
                  <a:gd name="connsiteX398" fmla="*/ 163354 w 561975"/>
                  <a:gd name="connsiteY398" fmla="*/ 201454 h 781050"/>
                  <a:gd name="connsiteX399" fmla="*/ 164306 w 561975"/>
                  <a:gd name="connsiteY399" fmla="*/ 210026 h 781050"/>
                  <a:gd name="connsiteX400" fmla="*/ 163354 w 561975"/>
                  <a:gd name="connsiteY400" fmla="*/ 210979 h 781050"/>
                  <a:gd name="connsiteX401" fmla="*/ 163354 w 561975"/>
                  <a:gd name="connsiteY401" fmla="*/ 211931 h 781050"/>
                  <a:gd name="connsiteX402" fmla="*/ 164306 w 561975"/>
                  <a:gd name="connsiteY402" fmla="*/ 211931 h 781050"/>
                  <a:gd name="connsiteX403" fmla="*/ 164306 w 561975"/>
                  <a:gd name="connsiteY403" fmla="*/ 212884 h 781050"/>
                  <a:gd name="connsiteX404" fmla="*/ 162401 w 561975"/>
                  <a:gd name="connsiteY404" fmla="*/ 220504 h 781050"/>
                  <a:gd name="connsiteX405" fmla="*/ 162401 w 561975"/>
                  <a:gd name="connsiteY405" fmla="*/ 226219 h 781050"/>
                  <a:gd name="connsiteX406" fmla="*/ 162401 w 561975"/>
                  <a:gd name="connsiteY406" fmla="*/ 232886 h 781050"/>
                  <a:gd name="connsiteX407" fmla="*/ 165259 w 561975"/>
                  <a:gd name="connsiteY407" fmla="*/ 236696 h 781050"/>
                  <a:gd name="connsiteX408" fmla="*/ 162401 w 561975"/>
                  <a:gd name="connsiteY408" fmla="*/ 246221 h 781050"/>
                  <a:gd name="connsiteX409" fmla="*/ 163354 w 561975"/>
                  <a:gd name="connsiteY409" fmla="*/ 246221 h 781050"/>
                  <a:gd name="connsiteX410" fmla="*/ 161449 w 561975"/>
                  <a:gd name="connsiteY410" fmla="*/ 250984 h 781050"/>
                  <a:gd name="connsiteX411" fmla="*/ 161449 w 561975"/>
                  <a:gd name="connsiteY411" fmla="*/ 250984 h 781050"/>
                  <a:gd name="connsiteX412" fmla="*/ 161449 w 561975"/>
                  <a:gd name="connsiteY412" fmla="*/ 252889 h 781050"/>
                  <a:gd name="connsiteX413" fmla="*/ 158591 w 561975"/>
                  <a:gd name="connsiteY413" fmla="*/ 255746 h 781050"/>
                  <a:gd name="connsiteX414" fmla="*/ 154781 w 561975"/>
                  <a:gd name="connsiteY414" fmla="*/ 260509 h 781050"/>
                  <a:gd name="connsiteX415" fmla="*/ 150019 w 561975"/>
                  <a:gd name="connsiteY415" fmla="*/ 262414 h 781050"/>
                  <a:gd name="connsiteX416" fmla="*/ 149066 w 561975"/>
                  <a:gd name="connsiteY416" fmla="*/ 260509 h 781050"/>
                  <a:gd name="connsiteX417" fmla="*/ 146209 w 561975"/>
                  <a:gd name="connsiteY417" fmla="*/ 260509 h 781050"/>
                  <a:gd name="connsiteX418" fmla="*/ 141446 w 561975"/>
                  <a:gd name="connsiteY418" fmla="*/ 265271 h 781050"/>
                  <a:gd name="connsiteX419" fmla="*/ 137636 w 561975"/>
                  <a:gd name="connsiteY419" fmla="*/ 265271 h 781050"/>
                  <a:gd name="connsiteX420" fmla="*/ 131921 w 561975"/>
                  <a:gd name="connsiteY420" fmla="*/ 269081 h 781050"/>
                  <a:gd name="connsiteX421" fmla="*/ 125254 w 561975"/>
                  <a:gd name="connsiteY421" fmla="*/ 270986 h 781050"/>
                  <a:gd name="connsiteX422" fmla="*/ 122396 w 561975"/>
                  <a:gd name="connsiteY422" fmla="*/ 272891 h 781050"/>
                  <a:gd name="connsiteX423" fmla="*/ 115729 w 561975"/>
                  <a:gd name="connsiteY423" fmla="*/ 276701 h 781050"/>
                  <a:gd name="connsiteX424" fmla="*/ 113824 w 561975"/>
                  <a:gd name="connsiteY424" fmla="*/ 276701 h 781050"/>
                  <a:gd name="connsiteX425" fmla="*/ 109061 w 561975"/>
                  <a:gd name="connsiteY425" fmla="*/ 283369 h 781050"/>
                  <a:gd name="connsiteX426" fmla="*/ 108109 w 561975"/>
                  <a:gd name="connsiteY426" fmla="*/ 283369 h 781050"/>
                  <a:gd name="connsiteX427" fmla="*/ 103346 w 561975"/>
                  <a:gd name="connsiteY427" fmla="*/ 285274 h 781050"/>
                  <a:gd name="connsiteX428" fmla="*/ 96679 w 561975"/>
                  <a:gd name="connsiteY428" fmla="*/ 288131 h 781050"/>
                  <a:gd name="connsiteX429" fmla="*/ 91916 w 561975"/>
                  <a:gd name="connsiteY429" fmla="*/ 290989 h 781050"/>
                  <a:gd name="connsiteX430" fmla="*/ 90011 w 561975"/>
                  <a:gd name="connsiteY430" fmla="*/ 290989 h 781050"/>
                  <a:gd name="connsiteX431" fmla="*/ 90011 w 561975"/>
                  <a:gd name="connsiteY431" fmla="*/ 291941 h 781050"/>
                  <a:gd name="connsiteX432" fmla="*/ 84296 w 561975"/>
                  <a:gd name="connsiteY432" fmla="*/ 295751 h 781050"/>
                  <a:gd name="connsiteX433" fmla="*/ 76676 w 561975"/>
                  <a:gd name="connsiteY433" fmla="*/ 297656 h 781050"/>
                  <a:gd name="connsiteX434" fmla="*/ 72866 w 561975"/>
                  <a:gd name="connsiteY434" fmla="*/ 301466 h 781050"/>
                  <a:gd name="connsiteX435" fmla="*/ 70009 w 561975"/>
                  <a:gd name="connsiteY435" fmla="*/ 300514 h 781050"/>
                  <a:gd name="connsiteX436" fmla="*/ 64294 w 561975"/>
                  <a:gd name="connsiteY436" fmla="*/ 303371 h 781050"/>
                  <a:gd name="connsiteX437" fmla="*/ 64294 w 561975"/>
                  <a:gd name="connsiteY437" fmla="*/ 302419 h 781050"/>
                  <a:gd name="connsiteX438" fmla="*/ 58579 w 561975"/>
                  <a:gd name="connsiteY438" fmla="*/ 304324 h 781050"/>
                  <a:gd name="connsiteX439" fmla="*/ 57626 w 561975"/>
                  <a:gd name="connsiteY439" fmla="*/ 307181 h 781050"/>
                  <a:gd name="connsiteX440" fmla="*/ 45244 w 561975"/>
                  <a:gd name="connsiteY440" fmla="*/ 310991 h 781050"/>
                  <a:gd name="connsiteX441" fmla="*/ 43339 w 561975"/>
                  <a:gd name="connsiteY441" fmla="*/ 309086 h 781050"/>
                  <a:gd name="connsiteX442" fmla="*/ 40481 w 561975"/>
                  <a:gd name="connsiteY442" fmla="*/ 310991 h 781050"/>
                  <a:gd name="connsiteX443" fmla="*/ 38576 w 561975"/>
                  <a:gd name="connsiteY443" fmla="*/ 312896 h 781050"/>
                  <a:gd name="connsiteX444" fmla="*/ 30004 w 561975"/>
                  <a:gd name="connsiteY444" fmla="*/ 316706 h 781050"/>
                  <a:gd name="connsiteX445" fmla="*/ 14764 w 561975"/>
                  <a:gd name="connsiteY445" fmla="*/ 321469 h 781050"/>
                  <a:gd name="connsiteX446" fmla="*/ 8096 w 561975"/>
                  <a:gd name="connsiteY446" fmla="*/ 322421 h 781050"/>
                  <a:gd name="connsiteX447" fmla="*/ 7144 w 561975"/>
                  <a:gd name="connsiteY447" fmla="*/ 326231 h 781050"/>
                  <a:gd name="connsiteX448" fmla="*/ 8096 w 561975"/>
                  <a:gd name="connsiteY448" fmla="*/ 328136 h 781050"/>
                  <a:gd name="connsiteX449" fmla="*/ 10001 w 561975"/>
                  <a:gd name="connsiteY449" fmla="*/ 328136 h 781050"/>
                  <a:gd name="connsiteX450" fmla="*/ 10001 w 561975"/>
                  <a:gd name="connsiteY450" fmla="*/ 336709 h 781050"/>
                  <a:gd name="connsiteX451" fmla="*/ 15716 w 561975"/>
                  <a:gd name="connsiteY451" fmla="*/ 339566 h 781050"/>
                  <a:gd name="connsiteX452" fmla="*/ 16669 w 561975"/>
                  <a:gd name="connsiteY452" fmla="*/ 341471 h 781050"/>
                  <a:gd name="connsiteX453" fmla="*/ 17621 w 561975"/>
                  <a:gd name="connsiteY453" fmla="*/ 341471 h 781050"/>
                  <a:gd name="connsiteX454" fmla="*/ 18574 w 561975"/>
                  <a:gd name="connsiteY454" fmla="*/ 344329 h 781050"/>
                  <a:gd name="connsiteX455" fmla="*/ 25241 w 561975"/>
                  <a:gd name="connsiteY455" fmla="*/ 347186 h 781050"/>
                  <a:gd name="connsiteX456" fmla="*/ 30004 w 561975"/>
                  <a:gd name="connsiteY456" fmla="*/ 349091 h 781050"/>
                  <a:gd name="connsiteX457" fmla="*/ 30004 w 561975"/>
                  <a:gd name="connsiteY457" fmla="*/ 350044 h 781050"/>
                  <a:gd name="connsiteX458" fmla="*/ 39529 w 561975"/>
                  <a:gd name="connsiteY458" fmla="*/ 352901 h 781050"/>
                  <a:gd name="connsiteX459" fmla="*/ 39529 w 561975"/>
                  <a:gd name="connsiteY459" fmla="*/ 353854 h 781050"/>
                  <a:gd name="connsiteX460" fmla="*/ 44291 w 561975"/>
                  <a:gd name="connsiteY460" fmla="*/ 354806 h 781050"/>
                  <a:gd name="connsiteX461" fmla="*/ 47149 w 561975"/>
                  <a:gd name="connsiteY461" fmla="*/ 354806 h 781050"/>
                  <a:gd name="connsiteX462" fmla="*/ 51911 w 561975"/>
                  <a:gd name="connsiteY462" fmla="*/ 355759 h 781050"/>
                  <a:gd name="connsiteX463" fmla="*/ 54769 w 561975"/>
                  <a:gd name="connsiteY463" fmla="*/ 355759 h 781050"/>
                  <a:gd name="connsiteX464" fmla="*/ 61436 w 561975"/>
                  <a:gd name="connsiteY464" fmla="*/ 356711 h 781050"/>
                  <a:gd name="connsiteX465" fmla="*/ 64294 w 561975"/>
                  <a:gd name="connsiteY465" fmla="*/ 358616 h 781050"/>
                  <a:gd name="connsiteX466" fmla="*/ 72866 w 561975"/>
                  <a:gd name="connsiteY466" fmla="*/ 358616 h 781050"/>
                  <a:gd name="connsiteX467" fmla="*/ 72866 w 561975"/>
                  <a:gd name="connsiteY467" fmla="*/ 362426 h 781050"/>
                  <a:gd name="connsiteX468" fmla="*/ 73819 w 561975"/>
                  <a:gd name="connsiteY468" fmla="*/ 362426 h 781050"/>
                  <a:gd name="connsiteX469" fmla="*/ 78581 w 561975"/>
                  <a:gd name="connsiteY469" fmla="*/ 361474 h 781050"/>
                  <a:gd name="connsiteX470" fmla="*/ 86201 w 561975"/>
                  <a:gd name="connsiteY470" fmla="*/ 358616 h 781050"/>
                  <a:gd name="connsiteX471" fmla="*/ 87154 w 561975"/>
                  <a:gd name="connsiteY471" fmla="*/ 357664 h 781050"/>
                  <a:gd name="connsiteX472" fmla="*/ 96679 w 561975"/>
                  <a:gd name="connsiteY472" fmla="*/ 357664 h 781050"/>
                  <a:gd name="connsiteX473" fmla="*/ 97631 w 561975"/>
                  <a:gd name="connsiteY473" fmla="*/ 356711 h 781050"/>
                  <a:gd name="connsiteX474" fmla="*/ 105251 w 561975"/>
                  <a:gd name="connsiteY474" fmla="*/ 356711 h 781050"/>
                  <a:gd name="connsiteX475" fmla="*/ 107156 w 561975"/>
                  <a:gd name="connsiteY475" fmla="*/ 356711 h 781050"/>
                  <a:gd name="connsiteX476" fmla="*/ 110014 w 561975"/>
                  <a:gd name="connsiteY476" fmla="*/ 356711 h 781050"/>
                  <a:gd name="connsiteX477" fmla="*/ 112871 w 561975"/>
                  <a:gd name="connsiteY477" fmla="*/ 353854 h 781050"/>
                  <a:gd name="connsiteX478" fmla="*/ 116681 w 561975"/>
                  <a:gd name="connsiteY478" fmla="*/ 350996 h 781050"/>
                  <a:gd name="connsiteX479" fmla="*/ 126206 w 561975"/>
                  <a:gd name="connsiteY479" fmla="*/ 350996 h 781050"/>
                  <a:gd name="connsiteX480" fmla="*/ 127159 w 561975"/>
                  <a:gd name="connsiteY480" fmla="*/ 350996 h 781050"/>
                  <a:gd name="connsiteX481" fmla="*/ 130016 w 561975"/>
                  <a:gd name="connsiteY481" fmla="*/ 348139 h 781050"/>
                  <a:gd name="connsiteX482" fmla="*/ 132874 w 561975"/>
                  <a:gd name="connsiteY482" fmla="*/ 348139 h 781050"/>
                  <a:gd name="connsiteX483" fmla="*/ 133826 w 561975"/>
                  <a:gd name="connsiteY483" fmla="*/ 350044 h 781050"/>
                  <a:gd name="connsiteX484" fmla="*/ 133826 w 561975"/>
                  <a:gd name="connsiteY484" fmla="*/ 349091 h 781050"/>
                  <a:gd name="connsiteX485" fmla="*/ 134779 w 561975"/>
                  <a:gd name="connsiteY485" fmla="*/ 349091 h 781050"/>
                  <a:gd name="connsiteX486" fmla="*/ 135731 w 561975"/>
                  <a:gd name="connsiteY486" fmla="*/ 348139 h 781050"/>
                  <a:gd name="connsiteX487" fmla="*/ 135731 w 561975"/>
                  <a:gd name="connsiteY487" fmla="*/ 346234 h 781050"/>
                  <a:gd name="connsiteX488" fmla="*/ 139541 w 561975"/>
                  <a:gd name="connsiteY488" fmla="*/ 344329 h 781050"/>
                  <a:gd name="connsiteX489" fmla="*/ 141446 w 561975"/>
                  <a:gd name="connsiteY489" fmla="*/ 342424 h 781050"/>
                  <a:gd name="connsiteX490" fmla="*/ 142399 w 561975"/>
                  <a:gd name="connsiteY490" fmla="*/ 340519 h 781050"/>
                  <a:gd name="connsiteX491" fmla="*/ 149066 w 561975"/>
                  <a:gd name="connsiteY491" fmla="*/ 338614 h 781050"/>
                  <a:gd name="connsiteX492" fmla="*/ 155734 w 561975"/>
                  <a:gd name="connsiteY492" fmla="*/ 341471 h 781050"/>
                  <a:gd name="connsiteX493" fmla="*/ 154781 w 561975"/>
                  <a:gd name="connsiteY493" fmla="*/ 347186 h 781050"/>
                  <a:gd name="connsiteX494" fmla="*/ 153829 w 561975"/>
                  <a:gd name="connsiteY494" fmla="*/ 352901 h 781050"/>
                  <a:gd name="connsiteX495" fmla="*/ 153829 w 561975"/>
                  <a:gd name="connsiteY495" fmla="*/ 363379 h 781050"/>
                  <a:gd name="connsiteX496" fmla="*/ 155734 w 561975"/>
                  <a:gd name="connsiteY496" fmla="*/ 364331 h 781050"/>
                  <a:gd name="connsiteX497" fmla="*/ 154781 w 561975"/>
                  <a:gd name="connsiteY497" fmla="*/ 369094 h 781050"/>
                  <a:gd name="connsiteX498" fmla="*/ 154781 w 561975"/>
                  <a:gd name="connsiteY498" fmla="*/ 370999 h 781050"/>
                  <a:gd name="connsiteX499" fmla="*/ 156686 w 561975"/>
                  <a:gd name="connsiteY499" fmla="*/ 370999 h 781050"/>
                  <a:gd name="connsiteX500" fmla="*/ 155734 w 561975"/>
                  <a:gd name="connsiteY500" fmla="*/ 373856 h 781050"/>
                  <a:gd name="connsiteX501" fmla="*/ 152876 w 561975"/>
                  <a:gd name="connsiteY501" fmla="*/ 378619 h 781050"/>
                  <a:gd name="connsiteX502" fmla="*/ 155734 w 561975"/>
                  <a:gd name="connsiteY502" fmla="*/ 381476 h 781050"/>
                  <a:gd name="connsiteX503" fmla="*/ 153829 w 561975"/>
                  <a:gd name="connsiteY503" fmla="*/ 389096 h 781050"/>
                  <a:gd name="connsiteX504" fmla="*/ 150019 w 561975"/>
                  <a:gd name="connsiteY504" fmla="*/ 391954 h 781050"/>
                  <a:gd name="connsiteX505" fmla="*/ 150019 w 561975"/>
                  <a:gd name="connsiteY505" fmla="*/ 394811 h 781050"/>
                  <a:gd name="connsiteX506" fmla="*/ 145256 w 561975"/>
                  <a:gd name="connsiteY506" fmla="*/ 398621 h 781050"/>
                  <a:gd name="connsiteX507" fmla="*/ 142399 w 561975"/>
                  <a:gd name="connsiteY507" fmla="*/ 399574 h 781050"/>
                  <a:gd name="connsiteX508" fmla="*/ 138589 w 561975"/>
                  <a:gd name="connsiteY508" fmla="*/ 405289 h 781050"/>
                  <a:gd name="connsiteX509" fmla="*/ 135731 w 561975"/>
                  <a:gd name="connsiteY509" fmla="*/ 410051 h 781050"/>
                  <a:gd name="connsiteX510" fmla="*/ 130016 w 561975"/>
                  <a:gd name="connsiteY510" fmla="*/ 415766 h 781050"/>
                  <a:gd name="connsiteX511" fmla="*/ 130016 w 561975"/>
                  <a:gd name="connsiteY511" fmla="*/ 419576 h 781050"/>
                  <a:gd name="connsiteX512" fmla="*/ 127159 w 561975"/>
                  <a:gd name="connsiteY512" fmla="*/ 426244 h 781050"/>
                  <a:gd name="connsiteX513" fmla="*/ 126206 w 561975"/>
                  <a:gd name="connsiteY513" fmla="*/ 434816 h 781050"/>
                  <a:gd name="connsiteX514" fmla="*/ 127159 w 561975"/>
                  <a:gd name="connsiteY514" fmla="*/ 438626 h 781050"/>
                  <a:gd name="connsiteX515" fmla="*/ 122396 w 561975"/>
                  <a:gd name="connsiteY515" fmla="*/ 449104 h 781050"/>
                  <a:gd name="connsiteX516" fmla="*/ 121444 w 561975"/>
                  <a:gd name="connsiteY516" fmla="*/ 449104 h 781050"/>
                  <a:gd name="connsiteX517" fmla="*/ 120491 w 561975"/>
                  <a:gd name="connsiteY517" fmla="*/ 451009 h 781050"/>
                  <a:gd name="connsiteX518" fmla="*/ 115729 w 561975"/>
                  <a:gd name="connsiteY518" fmla="*/ 454819 h 781050"/>
                  <a:gd name="connsiteX519" fmla="*/ 114776 w 561975"/>
                  <a:gd name="connsiteY519" fmla="*/ 459581 h 781050"/>
                  <a:gd name="connsiteX520" fmla="*/ 114776 w 561975"/>
                  <a:gd name="connsiteY520" fmla="*/ 462439 h 781050"/>
                  <a:gd name="connsiteX521" fmla="*/ 110014 w 561975"/>
                  <a:gd name="connsiteY521" fmla="*/ 468154 h 781050"/>
                  <a:gd name="connsiteX522" fmla="*/ 108109 w 561975"/>
                  <a:gd name="connsiteY522" fmla="*/ 471964 h 781050"/>
                  <a:gd name="connsiteX523" fmla="*/ 104299 w 561975"/>
                  <a:gd name="connsiteY523" fmla="*/ 471964 h 781050"/>
                  <a:gd name="connsiteX524" fmla="*/ 100489 w 561975"/>
                  <a:gd name="connsiteY524" fmla="*/ 475774 h 781050"/>
                  <a:gd name="connsiteX525" fmla="*/ 97631 w 561975"/>
                  <a:gd name="connsiteY525" fmla="*/ 482441 h 781050"/>
                  <a:gd name="connsiteX526" fmla="*/ 98584 w 561975"/>
                  <a:gd name="connsiteY526" fmla="*/ 483394 h 781050"/>
                  <a:gd name="connsiteX527" fmla="*/ 95726 w 561975"/>
                  <a:gd name="connsiteY527" fmla="*/ 485299 h 781050"/>
                  <a:gd name="connsiteX528" fmla="*/ 91916 w 561975"/>
                  <a:gd name="connsiteY528" fmla="*/ 494824 h 781050"/>
                  <a:gd name="connsiteX529" fmla="*/ 88106 w 561975"/>
                  <a:gd name="connsiteY529" fmla="*/ 500539 h 781050"/>
                  <a:gd name="connsiteX530" fmla="*/ 88106 w 561975"/>
                  <a:gd name="connsiteY530" fmla="*/ 505301 h 781050"/>
                  <a:gd name="connsiteX531" fmla="*/ 83344 w 561975"/>
                  <a:gd name="connsiteY531" fmla="*/ 511969 h 781050"/>
                  <a:gd name="connsiteX532" fmla="*/ 80486 w 561975"/>
                  <a:gd name="connsiteY532" fmla="*/ 514826 h 781050"/>
                  <a:gd name="connsiteX533" fmla="*/ 75724 w 561975"/>
                  <a:gd name="connsiteY533" fmla="*/ 528161 h 781050"/>
                  <a:gd name="connsiteX534" fmla="*/ 72866 w 561975"/>
                  <a:gd name="connsiteY534" fmla="*/ 533876 h 781050"/>
                  <a:gd name="connsiteX535" fmla="*/ 72866 w 561975"/>
                  <a:gd name="connsiteY535" fmla="*/ 535781 h 781050"/>
                  <a:gd name="connsiteX536" fmla="*/ 67151 w 561975"/>
                  <a:gd name="connsiteY536" fmla="*/ 540544 h 781050"/>
                  <a:gd name="connsiteX537" fmla="*/ 67151 w 561975"/>
                  <a:gd name="connsiteY537" fmla="*/ 541496 h 781050"/>
                  <a:gd name="connsiteX538" fmla="*/ 61436 w 561975"/>
                  <a:gd name="connsiteY538" fmla="*/ 548164 h 781050"/>
                  <a:gd name="connsiteX539" fmla="*/ 54769 w 561975"/>
                  <a:gd name="connsiteY539" fmla="*/ 552926 h 781050"/>
                  <a:gd name="connsiteX540" fmla="*/ 53816 w 561975"/>
                  <a:gd name="connsiteY540" fmla="*/ 556736 h 781050"/>
                  <a:gd name="connsiteX541" fmla="*/ 53816 w 561975"/>
                  <a:gd name="connsiteY541" fmla="*/ 560546 h 781050"/>
                  <a:gd name="connsiteX542" fmla="*/ 49054 w 561975"/>
                  <a:gd name="connsiteY542" fmla="*/ 569119 h 781050"/>
                  <a:gd name="connsiteX543" fmla="*/ 48101 w 561975"/>
                  <a:gd name="connsiteY543" fmla="*/ 568166 h 781050"/>
                  <a:gd name="connsiteX544" fmla="*/ 46196 w 561975"/>
                  <a:gd name="connsiteY544" fmla="*/ 572929 h 781050"/>
                  <a:gd name="connsiteX545" fmla="*/ 50959 w 561975"/>
                  <a:gd name="connsiteY545" fmla="*/ 577691 h 781050"/>
                  <a:gd name="connsiteX546" fmla="*/ 50959 w 561975"/>
                  <a:gd name="connsiteY546" fmla="*/ 578644 h 781050"/>
                  <a:gd name="connsiteX547" fmla="*/ 50959 w 561975"/>
                  <a:gd name="connsiteY547" fmla="*/ 584359 h 781050"/>
                  <a:gd name="connsiteX548" fmla="*/ 47149 w 561975"/>
                  <a:gd name="connsiteY548" fmla="*/ 589121 h 781050"/>
                  <a:gd name="connsiteX549" fmla="*/ 47149 w 561975"/>
                  <a:gd name="connsiteY549" fmla="*/ 591026 h 781050"/>
                  <a:gd name="connsiteX550" fmla="*/ 45244 w 561975"/>
                  <a:gd name="connsiteY550" fmla="*/ 592931 h 781050"/>
                  <a:gd name="connsiteX551" fmla="*/ 44291 w 561975"/>
                  <a:gd name="connsiteY551" fmla="*/ 602456 h 781050"/>
                  <a:gd name="connsiteX552" fmla="*/ 47149 w 561975"/>
                  <a:gd name="connsiteY552" fmla="*/ 606266 h 781050"/>
                  <a:gd name="connsiteX553" fmla="*/ 46196 w 561975"/>
                  <a:gd name="connsiteY553" fmla="*/ 609124 h 781050"/>
                  <a:gd name="connsiteX554" fmla="*/ 46196 w 561975"/>
                  <a:gd name="connsiteY554" fmla="*/ 614839 h 781050"/>
                  <a:gd name="connsiteX555" fmla="*/ 46196 w 561975"/>
                  <a:gd name="connsiteY555" fmla="*/ 614839 h 781050"/>
                  <a:gd name="connsiteX556" fmla="*/ 49054 w 561975"/>
                  <a:gd name="connsiteY556" fmla="*/ 614839 h 781050"/>
                  <a:gd name="connsiteX557" fmla="*/ 49054 w 561975"/>
                  <a:gd name="connsiteY557" fmla="*/ 618649 h 781050"/>
                  <a:gd name="connsiteX558" fmla="*/ 56674 w 561975"/>
                  <a:gd name="connsiteY558" fmla="*/ 618649 h 781050"/>
                  <a:gd name="connsiteX559" fmla="*/ 57626 w 561975"/>
                  <a:gd name="connsiteY559" fmla="*/ 621506 h 781050"/>
                  <a:gd name="connsiteX560" fmla="*/ 65246 w 561975"/>
                  <a:gd name="connsiteY560" fmla="*/ 623411 h 781050"/>
                  <a:gd name="connsiteX561" fmla="*/ 67151 w 561975"/>
                  <a:gd name="connsiteY561" fmla="*/ 622459 h 781050"/>
                  <a:gd name="connsiteX562" fmla="*/ 68104 w 561975"/>
                  <a:gd name="connsiteY562" fmla="*/ 621506 h 781050"/>
                  <a:gd name="connsiteX563" fmla="*/ 71914 w 561975"/>
                  <a:gd name="connsiteY563" fmla="*/ 623411 h 781050"/>
                  <a:gd name="connsiteX564" fmla="*/ 77629 w 561975"/>
                  <a:gd name="connsiteY564" fmla="*/ 621506 h 781050"/>
                  <a:gd name="connsiteX565" fmla="*/ 80486 w 561975"/>
                  <a:gd name="connsiteY565" fmla="*/ 621506 h 781050"/>
                  <a:gd name="connsiteX566" fmla="*/ 88106 w 561975"/>
                  <a:gd name="connsiteY566" fmla="*/ 619601 h 781050"/>
                  <a:gd name="connsiteX567" fmla="*/ 90011 w 561975"/>
                  <a:gd name="connsiteY567" fmla="*/ 620554 h 781050"/>
                  <a:gd name="connsiteX568" fmla="*/ 92869 w 561975"/>
                  <a:gd name="connsiteY568" fmla="*/ 619601 h 781050"/>
                  <a:gd name="connsiteX569" fmla="*/ 98584 w 561975"/>
                  <a:gd name="connsiteY569" fmla="*/ 618649 h 781050"/>
                  <a:gd name="connsiteX570" fmla="*/ 99536 w 561975"/>
                  <a:gd name="connsiteY570" fmla="*/ 612934 h 781050"/>
                  <a:gd name="connsiteX571" fmla="*/ 101441 w 561975"/>
                  <a:gd name="connsiteY571" fmla="*/ 610076 h 781050"/>
                  <a:gd name="connsiteX572" fmla="*/ 105251 w 561975"/>
                  <a:gd name="connsiteY572" fmla="*/ 604361 h 781050"/>
                  <a:gd name="connsiteX573" fmla="*/ 110014 w 561975"/>
                  <a:gd name="connsiteY573" fmla="*/ 604361 h 781050"/>
                  <a:gd name="connsiteX574" fmla="*/ 110014 w 561975"/>
                  <a:gd name="connsiteY574" fmla="*/ 602456 h 781050"/>
                  <a:gd name="connsiteX575" fmla="*/ 114776 w 561975"/>
                  <a:gd name="connsiteY575" fmla="*/ 598646 h 781050"/>
                  <a:gd name="connsiteX576" fmla="*/ 115729 w 561975"/>
                  <a:gd name="connsiteY576" fmla="*/ 598646 h 781050"/>
                  <a:gd name="connsiteX577" fmla="*/ 120491 w 561975"/>
                  <a:gd name="connsiteY577" fmla="*/ 594836 h 781050"/>
                  <a:gd name="connsiteX578" fmla="*/ 122396 w 561975"/>
                  <a:gd name="connsiteY578" fmla="*/ 592931 h 781050"/>
                  <a:gd name="connsiteX579" fmla="*/ 124301 w 561975"/>
                  <a:gd name="connsiteY579" fmla="*/ 591979 h 781050"/>
                  <a:gd name="connsiteX580" fmla="*/ 128111 w 561975"/>
                  <a:gd name="connsiteY580" fmla="*/ 589121 h 781050"/>
                  <a:gd name="connsiteX581" fmla="*/ 128111 w 561975"/>
                  <a:gd name="connsiteY581" fmla="*/ 588169 h 781050"/>
                  <a:gd name="connsiteX582" fmla="*/ 134779 w 561975"/>
                  <a:gd name="connsiteY582" fmla="*/ 580549 h 781050"/>
                  <a:gd name="connsiteX583" fmla="*/ 136684 w 561975"/>
                  <a:gd name="connsiteY583" fmla="*/ 580549 h 781050"/>
                  <a:gd name="connsiteX584" fmla="*/ 137636 w 561975"/>
                  <a:gd name="connsiteY584" fmla="*/ 576739 h 781050"/>
                  <a:gd name="connsiteX585" fmla="*/ 142399 w 561975"/>
                  <a:gd name="connsiteY585" fmla="*/ 571976 h 781050"/>
                  <a:gd name="connsiteX586" fmla="*/ 142399 w 561975"/>
                  <a:gd name="connsiteY586" fmla="*/ 571976 h 781050"/>
                  <a:gd name="connsiteX587" fmla="*/ 147161 w 561975"/>
                  <a:gd name="connsiteY587" fmla="*/ 566261 h 781050"/>
                  <a:gd name="connsiteX588" fmla="*/ 150019 w 561975"/>
                  <a:gd name="connsiteY588" fmla="*/ 566261 h 781050"/>
                  <a:gd name="connsiteX589" fmla="*/ 150971 w 561975"/>
                  <a:gd name="connsiteY589" fmla="*/ 564356 h 781050"/>
                  <a:gd name="connsiteX590" fmla="*/ 152876 w 561975"/>
                  <a:gd name="connsiteY590" fmla="*/ 561499 h 781050"/>
                  <a:gd name="connsiteX591" fmla="*/ 152876 w 561975"/>
                  <a:gd name="connsiteY591" fmla="*/ 560546 h 781050"/>
                  <a:gd name="connsiteX592" fmla="*/ 153829 w 561975"/>
                  <a:gd name="connsiteY592" fmla="*/ 560546 h 781050"/>
                  <a:gd name="connsiteX593" fmla="*/ 153829 w 561975"/>
                  <a:gd name="connsiteY593" fmla="*/ 559594 h 781050"/>
                  <a:gd name="connsiteX594" fmla="*/ 156686 w 561975"/>
                  <a:gd name="connsiteY594" fmla="*/ 559594 h 781050"/>
                  <a:gd name="connsiteX595" fmla="*/ 158591 w 561975"/>
                  <a:gd name="connsiteY595" fmla="*/ 556736 h 781050"/>
                  <a:gd name="connsiteX596" fmla="*/ 161449 w 561975"/>
                  <a:gd name="connsiteY596" fmla="*/ 558641 h 781050"/>
                  <a:gd name="connsiteX597" fmla="*/ 161449 w 561975"/>
                  <a:gd name="connsiteY597" fmla="*/ 559594 h 781050"/>
                  <a:gd name="connsiteX598" fmla="*/ 162401 w 561975"/>
                  <a:gd name="connsiteY598" fmla="*/ 561499 h 781050"/>
                  <a:gd name="connsiteX599" fmla="*/ 164306 w 561975"/>
                  <a:gd name="connsiteY599" fmla="*/ 563404 h 781050"/>
                  <a:gd name="connsiteX600" fmla="*/ 161449 w 561975"/>
                  <a:gd name="connsiteY600" fmla="*/ 563404 h 781050"/>
                  <a:gd name="connsiteX601" fmla="*/ 160496 w 561975"/>
                  <a:gd name="connsiteY601" fmla="*/ 564356 h 781050"/>
                  <a:gd name="connsiteX602" fmla="*/ 159544 w 561975"/>
                  <a:gd name="connsiteY602" fmla="*/ 564356 h 781050"/>
                  <a:gd name="connsiteX603" fmla="*/ 156686 w 561975"/>
                  <a:gd name="connsiteY603" fmla="*/ 560546 h 781050"/>
                  <a:gd name="connsiteX604" fmla="*/ 154781 w 561975"/>
                  <a:gd name="connsiteY604" fmla="*/ 561499 h 781050"/>
                  <a:gd name="connsiteX605" fmla="*/ 152876 w 561975"/>
                  <a:gd name="connsiteY605" fmla="*/ 565309 h 781050"/>
                  <a:gd name="connsiteX606" fmla="*/ 154781 w 561975"/>
                  <a:gd name="connsiteY606" fmla="*/ 566261 h 781050"/>
                  <a:gd name="connsiteX607" fmla="*/ 151924 w 561975"/>
                  <a:gd name="connsiteY607" fmla="*/ 570071 h 781050"/>
                  <a:gd name="connsiteX608" fmla="*/ 150971 w 561975"/>
                  <a:gd name="connsiteY608" fmla="*/ 576739 h 781050"/>
                  <a:gd name="connsiteX609" fmla="*/ 150971 w 561975"/>
                  <a:gd name="connsiteY609" fmla="*/ 577691 h 781050"/>
                  <a:gd name="connsiteX610" fmla="*/ 150971 w 561975"/>
                  <a:gd name="connsiteY610" fmla="*/ 578644 h 781050"/>
                  <a:gd name="connsiteX611" fmla="*/ 150971 w 561975"/>
                  <a:gd name="connsiteY611" fmla="*/ 582454 h 781050"/>
                  <a:gd name="connsiteX612" fmla="*/ 152876 w 561975"/>
                  <a:gd name="connsiteY612" fmla="*/ 583406 h 781050"/>
                  <a:gd name="connsiteX613" fmla="*/ 150971 w 561975"/>
                  <a:gd name="connsiteY613" fmla="*/ 587216 h 781050"/>
                  <a:gd name="connsiteX614" fmla="*/ 151924 w 561975"/>
                  <a:gd name="connsiteY614" fmla="*/ 588169 h 781050"/>
                  <a:gd name="connsiteX615" fmla="*/ 152876 w 561975"/>
                  <a:gd name="connsiteY615" fmla="*/ 594836 h 781050"/>
                  <a:gd name="connsiteX616" fmla="*/ 153829 w 561975"/>
                  <a:gd name="connsiteY616" fmla="*/ 602456 h 781050"/>
                  <a:gd name="connsiteX617" fmla="*/ 154781 w 561975"/>
                  <a:gd name="connsiteY617" fmla="*/ 605314 h 781050"/>
                  <a:gd name="connsiteX618" fmla="*/ 155734 w 561975"/>
                  <a:gd name="connsiteY618" fmla="*/ 612934 h 781050"/>
                  <a:gd name="connsiteX619" fmla="*/ 149066 w 561975"/>
                  <a:gd name="connsiteY619" fmla="*/ 616744 h 781050"/>
                  <a:gd name="connsiteX620" fmla="*/ 149066 w 561975"/>
                  <a:gd name="connsiteY620" fmla="*/ 617696 h 781050"/>
                  <a:gd name="connsiteX621" fmla="*/ 153829 w 561975"/>
                  <a:gd name="connsiteY621" fmla="*/ 620554 h 781050"/>
                  <a:gd name="connsiteX622" fmla="*/ 153829 w 561975"/>
                  <a:gd name="connsiteY622" fmla="*/ 622459 h 781050"/>
                  <a:gd name="connsiteX623" fmla="*/ 156686 w 561975"/>
                  <a:gd name="connsiteY623" fmla="*/ 622459 h 781050"/>
                  <a:gd name="connsiteX624" fmla="*/ 154781 w 561975"/>
                  <a:gd name="connsiteY624" fmla="*/ 626269 h 781050"/>
                  <a:gd name="connsiteX625" fmla="*/ 151924 w 561975"/>
                  <a:gd name="connsiteY625" fmla="*/ 631031 h 781050"/>
                  <a:gd name="connsiteX626" fmla="*/ 150019 w 561975"/>
                  <a:gd name="connsiteY626" fmla="*/ 638651 h 781050"/>
                  <a:gd name="connsiteX627" fmla="*/ 148114 w 561975"/>
                  <a:gd name="connsiteY627" fmla="*/ 639604 h 781050"/>
                  <a:gd name="connsiteX628" fmla="*/ 149066 w 561975"/>
                  <a:gd name="connsiteY628" fmla="*/ 651034 h 781050"/>
                  <a:gd name="connsiteX629" fmla="*/ 150019 w 561975"/>
                  <a:gd name="connsiteY629" fmla="*/ 651986 h 781050"/>
                  <a:gd name="connsiteX630" fmla="*/ 148114 w 561975"/>
                  <a:gd name="connsiteY630" fmla="*/ 656749 h 781050"/>
                  <a:gd name="connsiteX631" fmla="*/ 150019 w 561975"/>
                  <a:gd name="connsiteY631" fmla="*/ 661511 h 781050"/>
                  <a:gd name="connsiteX632" fmla="*/ 149066 w 561975"/>
                  <a:gd name="connsiteY632" fmla="*/ 673894 h 781050"/>
                  <a:gd name="connsiteX633" fmla="*/ 150971 w 561975"/>
                  <a:gd name="connsiteY633" fmla="*/ 675799 h 781050"/>
                  <a:gd name="connsiteX634" fmla="*/ 150971 w 561975"/>
                  <a:gd name="connsiteY634" fmla="*/ 678656 h 781050"/>
                  <a:gd name="connsiteX635" fmla="*/ 150971 w 561975"/>
                  <a:gd name="connsiteY635" fmla="*/ 680561 h 781050"/>
                  <a:gd name="connsiteX636" fmla="*/ 148114 w 561975"/>
                  <a:gd name="connsiteY636" fmla="*/ 691991 h 781050"/>
                  <a:gd name="connsiteX637" fmla="*/ 144304 w 561975"/>
                  <a:gd name="connsiteY637" fmla="*/ 698659 h 781050"/>
                  <a:gd name="connsiteX638" fmla="*/ 144304 w 561975"/>
                  <a:gd name="connsiteY638" fmla="*/ 706279 h 781050"/>
                  <a:gd name="connsiteX639" fmla="*/ 142399 w 561975"/>
                  <a:gd name="connsiteY639" fmla="*/ 710089 h 781050"/>
                  <a:gd name="connsiteX640" fmla="*/ 142399 w 561975"/>
                  <a:gd name="connsiteY640" fmla="*/ 717709 h 781050"/>
                  <a:gd name="connsiteX641" fmla="*/ 144304 w 561975"/>
                  <a:gd name="connsiteY641" fmla="*/ 718661 h 781050"/>
                  <a:gd name="connsiteX642" fmla="*/ 144304 w 561975"/>
                  <a:gd name="connsiteY642" fmla="*/ 724376 h 781050"/>
                  <a:gd name="connsiteX643" fmla="*/ 144304 w 561975"/>
                  <a:gd name="connsiteY643" fmla="*/ 731996 h 781050"/>
                  <a:gd name="connsiteX644" fmla="*/ 142399 w 561975"/>
                  <a:gd name="connsiteY644" fmla="*/ 732949 h 781050"/>
                  <a:gd name="connsiteX645" fmla="*/ 142399 w 561975"/>
                  <a:gd name="connsiteY645" fmla="*/ 735806 h 781050"/>
                  <a:gd name="connsiteX646" fmla="*/ 142399 w 561975"/>
                  <a:gd name="connsiteY646" fmla="*/ 740569 h 781050"/>
                  <a:gd name="connsiteX647" fmla="*/ 143351 w 561975"/>
                  <a:gd name="connsiteY647" fmla="*/ 743426 h 781050"/>
                  <a:gd name="connsiteX648" fmla="*/ 145256 w 561975"/>
                  <a:gd name="connsiteY648" fmla="*/ 743426 h 781050"/>
                  <a:gd name="connsiteX649" fmla="*/ 146209 w 561975"/>
                  <a:gd name="connsiteY649" fmla="*/ 749141 h 781050"/>
                  <a:gd name="connsiteX650" fmla="*/ 147161 w 561975"/>
                  <a:gd name="connsiteY650" fmla="*/ 750094 h 781050"/>
                  <a:gd name="connsiteX651" fmla="*/ 146209 w 561975"/>
                  <a:gd name="connsiteY651" fmla="*/ 754856 h 781050"/>
                  <a:gd name="connsiteX652" fmla="*/ 144304 w 561975"/>
                  <a:gd name="connsiteY652" fmla="*/ 765334 h 781050"/>
                  <a:gd name="connsiteX653" fmla="*/ 144304 w 561975"/>
                  <a:gd name="connsiteY653" fmla="*/ 770096 h 781050"/>
                  <a:gd name="connsiteX654" fmla="*/ 148114 w 561975"/>
                  <a:gd name="connsiteY654" fmla="*/ 771049 h 781050"/>
                  <a:gd name="connsiteX655" fmla="*/ 150019 w 561975"/>
                  <a:gd name="connsiteY655" fmla="*/ 772001 h 781050"/>
                  <a:gd name="connsiteX656" fmla="*/ 154781 w 561975"/>
                  <a:gd name="connsiteY656" fmla="*/ 766286 h 781050"/>
                  <a:gd name="connsiteX657" fmla="*/ 154781 w 561975"/>
                  <a:gd name="connsiteY657" fmla="*/ 766286 h 781050"/>
                  <a:gd name="connsiteX658" fmla="*/ 155734 w 561975"/>
                  <a:gd name="connsiteY658" fmla="*/ 763429 h 781050"/>
                  <a:gd name="connsiteX659" fmla="*/ 157639 w 561975"/>
                  <a:gd name="connsiteY659" fmla="*/ 762476 h 781050"/>
                  <a:gd name="connsiteX660" fmla="*/ 161449 w 561975"/>
                  <a:gd name="connsiteY660" fmla="*/ 756761 h 781050"/>
                  <a:gd name="connsiteX661" fmla="*/ 163354 w 561975"/>
                  <a:gd name="connsiteY661" fmla="*/ 759619 h 781050"/>
                  <a:gd name="connsiteX662" fmla="*/ 166211 w 561975"/>
                  <a:gd name="connsiteY662" fmla="*/ 759619 h 781050"/>
                  <a:gd name="connsiteX663" fmla="*/ 166211 w 561975"/>
                  <a:gd name="connsiteY663" fmla="*/ 763429 h 781050"/>
                  <a:gd name="connsiteX664" fmla="*/ 167164 w 561975"/>
                  <a:gd name="connsiteY664" fmla="*/ 766286 h 781050"/>
                  <a:gd name="connsiteX665" fmla="*/ 168116 w 561975"/>
                  <a:gd name="connsiteY665" fmla="*/ 770096 h 781050"/>
                  <a:gd name="connsiteX666" fmla="*/ 173831 w 561975"/>
                  <a:gd name="connsiteY666" fmla="*/ 775811 h 781050"/>
                  <a:gd name="connsiteX667" fmla="*/ 176689 w 561975"/>
                  <a:gd name="connsiteY667" fmla="*/ 775811 h 781050"/>
                  <a:gd name="connsiteX668" fmla="*/ 180499 w 561975"/>
                  <a:gd name="connsiteY668" fmla="*/ 771049 h 781050"/>
                  <a:gd name="connsiteX669" fmla="*/ 181451 w 561975"/>
                  <a:gd name="connsiteY669" fmla="*/ 772001 h 781050"/>
                  <a:gd name="connsiteX670" fmla="*/ 182404 w 561975"/>
                  <a:gd name="connsiteY670" fmla="*/ 772001 h 781050"/>
                  <a:gd name="connsiteX671" fmla="*/ 182404 w 561975"/>
                  <a:gd name="connsiteY671" fmla="*/ 769144 h 781050"/>
                  <a:gd name="connsiteX672" fmla="*/ 183356 w 561975"/>
                  <a:gd name="connsiteY672" fmla="*/ 765334 h 781050"/>
                  <a:gd name="connsiteX673" fmla="*/ 179546 w 561975"/>
                  <a:gd name="connsiteY673" fmla="*/ 767239 h 781050"/>
                  <a:gd name="connsiteX674" fmla="*/ 182404 w 561975"/>
                  <a:gd name="connsiteY674" fmla="*/ 765334 h 781050"/>
                  <a:gd name="connsiteX675" fmla="*/ 182404 w 561975"/>
                  <a:gd name="connsiteY675" fmla="*/ 762476 h 781050"/>
                  <a:gd name="connsiteX676" fmla="*/ 188119 w 561975"/>
                  <a:gd name="connsiteY676" fmla="*/ 754856 h 781050"/>
                  <a:gd name="connsiteX677" fmla="*/ 188119 w 561975"/>
                  <a:gd name="connsiteY677" fmla="*/ 753904 h 781050"/>
                  <a:gd name="connsiteX678" fmla="*/ 189071 w 561975"/>
                  <a:gd name="connsiteY678" fmla="*/ 752951 h 781050"/>
                  <a:gd name="connsiteX679" fmla="*/ 190976 w 561975"/>
                  <a:gd name="connsiteY679" fmla="*/ 749141 h 781050"/>
                  <a:gd name="connsiteX680" fmla="*/ 190976 w 561975"/>
                  <a:gd name="connsiteY680" fmla="*/ 738664 h 781050"/>
                  <a:gd name="connsiteX681" fmla="*/ 190024 w 561975"/>
                  <a:gd name="connsiteY681" fmla="*/ 736759 h 781050"/>
                  <a:gd name="connsiteX682" fmla="*/ 189071 w 561975"/>
                  <a:gd name="connsiteY682" fmla="*/ 736759 h 781050"/>
                  <a:gd name="connsiteX683" fmla="*/ 188119 w 561975"/>
                  <a:gd name="connsiteY683" fmla="*/ 734854 h 781050"/>
                  <a:gd name="connsiteX684" fmla="*/ 190976 w 561975"/>
                  <a:gd name="connsiteY684" fmla="*/ 729139 h 781050"/>
                  <a:gd name="connsiteX685" fmla="*/ 196691 w 561975"/>
                  <a:gd name="connsiteY685" fmla="*/ 723424 h 781050"/>
                  <a:gd name="connsiteX686" fmla="*/ 196691 w 561975"/>
                  <a:gd name="connsiteY686" fmla="*/ 716756 h 781050"/>
                  <a:gd name="connsiteX687" fmla="*/ 197644 w 561975"/>
                  <a:gd name="connsiteY687" fmla="*/ 711994 h 781050"/>
                  <a:gd name="connsiteX688" fmla="*/ 197644 w 561975"/>
                  <a:gd name="connsiteY688" fmla="*/ 708184 h 781050"/>
                  <a:gd name="connsiteX689" fmla="*/ 197644 w 561975"/>
                  <a:gd name="connsiteY689" fmla="*/ 707231 h 781050"/>
                  <a:gd name="connsiteX690" fmla="*/ 194786 w 561975"/>
                  <a:gd name="connsiteY690" fmla="*/ 698659 h 781050"/>
                  <a:gd name="connsiteX691" fmla="*/ 196691 w 561975"/>
                  <a:gd name="connsiteY691" fmla="*/ 693896 h 781050"/>
                  <a:gd name="connsiteX692" fmla="*/ 192881 w 561975"/>
                  <a:gd name="connsiteY692" fmla="*/ 680561 h 781050"/>
                  <a:gd name="connsiteX693" fmla="*/ 191929 w 561975"/>
                  <a:gd name="connsiteY693" fmla="*/ 679609 h 781050"/>
                  <a:gd name="connsiteX694" fmla="*/ 191929 w 561975"/>
                  <a:gd name="connsiteY694" fmla="*/ 677704 h 781050"/>
                  <a:gd name="connsiteX695" fmla="*/ 192881 w 561975"/>
                  <a:gd name="connsiteY695" fmla="*/ 673894 h 781050"/>
                  <a:gd name="connsiteX696" fmla="*/ 191929 w 561975"/>
                  <a:gd name="connsiteY696" fmla="*/ 672941 h 781050"/>
                  <a:gd name="connsiteX697" fmla="*/ 190976 w 561975"/>
                  <a:gd name="connsiteY697" fmla="*/ 657701 h 781050"/>
                  <a:gd name="connsiteX698" fmla="*/ 190976 w 561975"/>
                  <a:gd name="connsiteY698" fmla="*/ 651986 h 781050"/>
                  <a:gd name="connsiteX699" fmla="*/ 193834 w 561975"/>
                  <a:gd name="connsiteY699" fmla="*/ 648176 h 781050"/>
                  <a:gd name="connsiteX700" fmla="*/ 191929 w 561975"/>
                  <a:gd name="connsiteY700" fmla="*/ 642461 h 781050"/>
                  <a:gd name="connsiteX701" fmla="*/ 193834 w 561975"/>
                  <a:gd name="connsiteY701" fmla="*/ 639604 h 781050"/>
                  <a:gd name="connsiteX702" fmla="*/ 194786 w 561975"/>
                  <a:gd name="connsiteY702" fmla="*/ 636746 h 781050"/>
                  <a:gd name="connsiteX703" fmla="*/ 194786 w 561975"/>
                  <a:gd name="connsiteY703" fmla="*/ 628174 h 781050"/>
                  <a:gd name="connsiteX704" fmla="*/ 196691 w 561975"/>
                  <a:gd name="connsiteY704" fmla="*/ 618649 h 781050"/>
                  <a:gd name="connsiteX705" fmla="*/ 196691 w 561975"/>
                  <a:gd name="connsiteY705" fmla="*/ 617696 h 781050"/>
                  <a:gd name="connsiteX706" fmla="*/ 199549 w 561975"/>
                  <a:gd name="connsiteY706" fmla="*/ 611029 h 781050"/>
                  <a:gd name="connsiteX707" fmla="*/ 200501 w 561975"/>
                  <a:gd name="connsiteY707" fmla="*/ 605314 h 781050"/>
                  <a:gd name="connsiteX708" fmla="*/ 198596 w 561975"/>
                  <a:gd name="connsiteY708" fmla="*/ 603409 h 781050"/>
                  <a:gd name="connsiteX709" fmla="*/ 195739 w 561975"/>
                  <a:gd name="connsiteY709" fmla="*/ 596741 h 781050"/>
                  <a:gd name="connsiteX710" fmla="*/ 194786 w 561975"/>
                  <a:gd name="connsiteY710" fmla="*/ 595789 h 781050"/>
                  <a:gd name="connsiteX711" fmla="*/ 194786 w 561975"/>
                  <a:gd name="connsiteY711" fmla="*/ 589121 h 781050"/>
                  <a:gd name="connsiteX712" fmla="*/ 194786 w 561975"/>
                  <a:gd name="connsiteY712" fmla="*/ 584359 h 781050"/>
                  <a:gd name="connsiteX713" fmla="*/ 192881 w 561975"/>
                  <a:gd name="connsiteY713" fmla="*/ 576739 h 781050"/>
                  <a:gd name="connsiteX714" fmla="*/ 193834 w 561975"/>
                  <a:gd name="connsiteY714" fmla="*/ 572929 h 781050"/>
                  <a:gd name="connsiteX715" fmla="*/ 193834 w 561975"/>
                  <a:gd name="connsiteY715" fmla="*/ 567214 h 781050"/>
                  <a:gd name="connsiteX716" fmla="*/ 194786 w 561975"/>
                  <a:gd name="connsiteY716" fmla="*/ 561499 h 781050"/>
                  <a:gd name="connsiteX717" fmla="*/ 193834 w 561975"/>
                  <a:gd name="connsiteY717" fmla="*/ 560546 h 781050"/>
                  <a:gd name="connsiteX718" fmla="*/ 192881 w 561975"/>
                  <a:gd name="connsiteY718" fmla="*/ 552926 h 781050"/>
                  <a:gd name="connsiteX719" fmla="*/ 194786 w 561975"/>
                  <a:gd name="connsiteY719" fmla="*/ 552926 h 781050"/>
                  <a:gd name="connsiteX720" fmla="*/ 194786 w 561975"/>
                  <a:gd name="connsiteY720" fmla="*/ 551974 h 781050"/>
                  <a:gd name="connsiteX721" fmla="*/ 190976 w 561975"/>
                  <a:gd name="connsiteY721" fmla="*/ 550069 h 781050"/>
                  <a:gd name="connsiteX722" fmla="*/ 192881 w 561975"/>
                  <a:gd name="connsiteY722" fmla="*/ 545306 h 781050"/>
                  <a:gd name="connsiteX723" fmla="*/ 192881 w 561975"/>
                  <a:gd name="connsiteY723" fmla="*/ 541496 h 781050"/>
                  <a:gd name="connsiteX724" fmla="*/ 193834 w 561975"/>
                  <a:gd name="connsiteY724" fmla="*/ 541496 h 781050"/>
                  <a:gd name="connsiteX725" fmla="*/ 193834 w 561975"/>
                  <a:gd name="connsiteY725" fmla="*/ 531019 h 781050"/>
                  <a:gd name="connsiteX726" fmla="*/ 192881 w 561975"/>
                  <a:gd name="connsiteY726" fmla="*/ 527209 h 781050"/>
                  <a:gd name="connsiteX727" fmla="*/ 190024 w 561975"/>
                  <a:gd name="connsiteY727" fmla="*/ 524351 h 781050"/>
                  <a:gd name="connsiteX728" fmla="*/ 190024 w 561975"/>
                  <a:gd name="connsiteY728" fmla="*/ 522446 h 781050"/>
                  <a:gd name="connsiteX729" fmla="*/ 189071 w 561975"/>
                  <a:gd name="connsiteY729" fmla="*/ 522446 h 781050"/>
                  <a:gd name="connsiteX730" fmla="*/ 190024 w 561975"/>
                  <a:gd name="connsiteY730" fmla="*/ 513874 h 781050"/>
                  <a:gd name="connsiteX731" fmla="*/ 190024 w 561975"/>
                  <a:gd name="connsiteY731" fmla="*/ 509111 h 781050"/>
                  <a:gd name="connsiteX732" fmla="*/ 191929 w 561975"/>
                  <a:gd name="connsiteY732" fmla="*/ 508159 h 781050"/>
                  <a:gd name="connsiteX733" fmla="*/ 194786 w 561975"/>
                  <a:gd name="connsiteY733" fmla="*/ 500539 h 781050"/>
                  <a:gd name="connsiteX734" fmla="*/ 196691 w 561975"/>
                  <a:gd name="connsiteY734" fmla="*/ 496729 h 781050"/>
                  <a:gd name="connsiteX735" fmla="*/ 197644 w 561975"/>
                  <a:gd name="connsiteY735" fmla="*/ 493871 h 781050"/>
                  <a:gd name="connsiteX736" fmla="*/ 201454 w 561975"/>
                  <a:gd name="connsiteY736" fmla="*/ 493871 h 781050"/>
                  <a:gd name="connsiteX737" fmla="*/ 206216 w 561975"/>
                  <a:gd name="connsiteY737" fmla="*/ 488156 h 781050"/>
                  <a:gd name="connsiteX738" fmla="*/ 206216 w 561975"/>
                  <a:gd name="connsiteY738" fmla="*/ 487204 h 781050"/>
                  <a:gd name="connsiteX739" fmla="*/ 208121 w 561975"/>
                  <a:gd name="connsiteY739" fmla="*/ 485299 h 781050"/>
                  <a:gd name="connsiteX740" fmla="*/ 209074 w 561975"/>
                  <a:gd name="connsiteY740" fmla="*/ 479584 h 781050"/>
                  <a:gd name="connsiteX741" fmla="*/ 210026 w 561975"/>
                  <a:gd name="connsiteY741" fmla="*/ 478631 h 781050"/>
                  <a:gd name="connsiteX742" fmla="*/ 210026 w 561975"/>
                  <a:gd name="connsiteY742" fmla="*/ 475774 h 781050"/>
                  <a:gd name="connsiteX743" fmla="*/ 212884 w 561975"/>
                  <a:gd name="connsiteY743" fmla="*/ 471964 h 781050"/>
                  <a:gd name="connsiteX744" fmla="*/ 212884 w 561975"/>
                  <a:gd name="connsiteY744" fmla="*/ 471011 h 781050"/>
                  <a:gd name="connsiteX745" fmla="*/ 216694 w 561975"/>
                  <a:gd name="connsiteY745" fmla="*/ 468154 h 781050"/>
                  <a:gd name="connsiteX746" fmla="*/ 216694 w 561975"/>
                  <a:gd name="connsiteY746" fmla="*/ 464344 h 781050"/>
                  <a:gd name="connsiteX747" fmla="*/ 219551 w 561975"/>
                  <a:gd name="connsiteY747" fmla="*/ 461486 h 781050"/>
                  <a:gd name="connsiteX748" fmla="*/ 219551 w 561975"/>
                  <a:gd name="connsiteY748" fmla="*/ 459581 h 781050"/>
                  <a:gd name="connsiteX749" fmla="*/ 223361 w 561975"/>
                  <a:gd name="connsiteY749" fmla="*/ 456724 h 781050"/>
                  <a:gd name="connsiteX750" fmla="*/ 228124 w 561975"/>
                  <a:gd name="connsiteY750" fmla="*/ 453866 h 781050"/>
                  <a:gd name="connsiteX751" fmla="*/ 229076 w 561975"/>
                  <a:gd name="connsiteY751" fmla="*/ 448151 h 781050"/>
                  <a:gd name="connsiteX752" fmla="*/ 230029 w 561975"/>
                  <a:gd name="connsiteY752" fmla="*/ 447199 h 781050"/>
                  <a:gd name="connsiteX753" fmla="*/ 234791 w 561975"/>
                  <a:gd name="connsiteY753" fmla="*/ 443389 h 781050"/>
                  <a:gd name="connsiteX754" fmla="*/ 240506 w 561975"/>
                  <a:gd name="connsiteY754" fmla="*/ 431959 h 781050"/>
                  <a:gd name="connsiteX755" fmla="*/ 239554 w 561975"/>
                  <a:gd name="connsiteY755" fmla="*/ 431959 h 781050"/>
                  <a:gd name="connsiteX756" fmla="*/ 242411 w 561975"/>
                  <a:gd name="connsiteY756" fmla="*/ 426244 h 781050"/>
                  <a:gd name="connsiteX757" fmla="*/ 244316 w 561975"/>
                  <a:gd name="connsiteY757" fmla="*/ 427196 h 781050"/>
                  <a:gd name="connsiteX758" fmla="*/ 245269 w 561975"/>
                  <a:gd name="connsiteY758" fmla="*/ 422434 h 781050"/>
                  <a:gd name="connsiteX759" fmla="*/ 248126 w 561975"/>
                  <a:gd name="connsiteY759" fmla="*/ 423386 h 781050"/>
                  <a:gd name="connsiteX760" fmla="*/ 250984 w 561975"/>
                  <a:gd name="connsiteY760" fmla="*/ 420529 h 781050"/>
                  <a:gd name="connsiteX761" fmla="*/ 251936 w 561975"/>
                  <a:gd name="connsiteY761" fmla="*/ 413861 h 781050"/>
                  <a:gd name="connsiteX762" fmla="*/ 254794 w 561975"/>
                  <a:gd name="connsiteY762" fmla="*/ 411956 h 781050"/>
                  <a:gd name="connsiteX763" fmla="*/ 257651 w 561975"/>
                  <a:gd name="connsiteY763" fmla="*/ 409099 h 781050"/>
                  <a:gd name="connsiteX764" fmla="*/ 259556 w 561975"/>
                  <a:gd name="connsiteY764" fmla="*/ 404336 h 781050"/>
                  <a:gd name="connsiteX765" fmla="*/ 263366 w 561975"/>
                  <a:gd name="connsiteY765" fmla="*/ 403384 h 781050"/>
                  <a:gd name="connsiteX766" fmla="*/ 266224 w 561975"/>
                  <a:gd name="connsiteY766" fmla="*/ 398621 h 781050"/>
                  <a:gd name="connsiteX767" fmla="*/ 267176 w 561975"/>
                  <a:gd name="connsiteY767" fmla="*/ 398621 h 781050"/>
                  <a:gd name="connsiteX768" fmla="*/ 267176 w 561975"/>
                  <a:gd name="connsiteY768" fmla="*/ 397669 h 781050"/>
                  <a:gd name="connsiteX769" fmla="*/ 270034 w 561975"/>
                  <a:gd name="connsiteY769" fmla="*/ 392906 h 781050"/>
                  <a:gd name="connsiteX770" fmla="*/ 270986 w 561975"/>
                  <a:gd name="connsiteY770" fmla="*/ 386239 h 781050"/>
                  <a:gd name="connsiteX771" fmla="*/ 274796 w 561975"/>
                  <a:gd name="connsiteY771" fmla="*/ 382429 h 781050"/>
                  <a:gd name="connsiteX772" fmla="*/ 274796 w 561975"/>
                  <a:gd name="connsiteY772" fmla="*/ 379571 h 781050"/>
                  <a:gd name="connsiteX773" fmla="*/ 280511 w 561975"/>
                  <a:gd name="connsiteY773" fmla="*/ 374809 h 781050"/>
                  <a:gd name="connsiteX774" fmla="*/ 283369 w 561975"/>
                  <a:gd name="connsiteY774" fmla="*/ 370046 h 781050"/>
                  <a:gd name="connsiteX775" fmla="*/ 285274 w 561975"/>
                  <a:gd name="connsiteY775" fmla="*/ 365284 h 781050"/>
                  <a:gd name="connsiteX776" fmla="*/ 289084 w 561975"/>
                  <a:gd name="connsiteY776" fmla="*/ 364331 h 781050"/>
                  <a:gd name="connsiteX777" fmla="*/ 291941 w 561975"/>
                  <a:gd name="connsiteY777" fmla="*/ 363379 h 781050"/>
                  <a:gd name="connsiteX778" fmla="*/ 292894 w 561975"/>
                  <a:gd name="connsiteY778" fmla="*/ 360521 h 781050"/>
                  <a:gd name="connsiteX779" fmla="*/ 297656 w 561975"/>
                  <a:gd name="connsiteY779" fmla="*/ 360521 h 781050"/>
                  <a:gd name="connsiteX780" fmla="*/ 298609 w 561975"/>
                  <a:gd name="connsiteY780" fmla="*/ 358616 h 781050"/>
                  <a:gd name="connsiteX781" fmla="*/ 300514 w 561975"/>
                  <a:gd name="connsiteY781" fmla="*/ 359569 h 781050"/>
                  <a:gd name="connsiteX782" fmla="*/ 308134 w 561975"/>
                  <a:gd name="connsiteY782" fmla="*/ 354806 h 781050"/>
                  <a:gd name="connsiteX783" fmla="*/ 310039 w 561975"/>
                  <a:gd name="connsiteY783" fmla="*/ 354806 h 781050"/>
                  <a:gd name="connsiteX784" fmla="*/ 312896 w 561975"/>
                  <a:gd name="connsiteY784" fmla="*/ 352901 h 781050"/>
                  <a:gd name="connsiteX785" fmla="*/ 314801 w 561975"/>
                  <a:gd name="connsiteY785" fmla="*/ 350996 h 781050"/>
                  <a:gd name="connsiteX786" fmla="*/ 315754 w 561975"/>
                  <a:gd name="connsiteY786" fmla="*/ 350996 h 781050"/>
                  <a:gd name="connsiteX787" fmla="*/ 319564 w 561975"/>
                  <a:gd name="connsiteY787" fmla="*/ 350044 h 781050"/>
                  <a:gd name="connsiteX788" fmla="*/ 320516 w 561975"/>
                  <a:gd name="connsiteY788" fmla="*/ 354806 h 781050"/>
                  <a:gd name="connsiteX789" fmla="*/ 321469 w 561975"/>
                  <a:gd name="connsiteY789" fmla="*/ 354806 h 781050"/>
                  <a:gd name="connsiteX790" fmla="*/ 319564 w 561975"/>
                  <a:gd name="connsiteY790" fmla="*/ 364331 h 781050"/>
                  <a:gd name="connsiteX791" fmla="*/ 326231 w 561975"/>
                  <a:gd name="connsiteY791" fmla="*/ 373856 h 781050"/>
                  <a:gd name="connsiteX792" fmla="*/ 325279 w 561975"/>
                  <a:gd name="connsiteY792" fmla="*/ 376714 h 781050"/>
                  <a:gd name="connsiteX793" fmla="*/ 328136 w 561975"/>
                  <a:gd name="connsiteY793" fmla="*/ 381476 h 781050"/>
                  <a:gd name="connsiteX794" fmla="*/ 328136 w 561975"/>
                  <a:gd name="connsiteY794" fmla="*/ 387191 h 781050"/>
                  <a:gd name="connsiteX795" fmla="*/ 333851 w 561975"/>
                  <a:gd name="connsiteY795" fmla="*/ 391954 h 781050"/>
                  <a:gd name="connsiteX796" fmla="*/ 333851 w 561975"/>
                  <a:gd name="connsiteY796" fmla="*/ 395764 h 781050"/>
                  <a:gd name="connsiteX797" fmla="*/ 337661 w 561975"/>
                  <a:gd name="connsiteY797" fmla="*/ 400526 h 781050"/>
                  <a:gd name="connsiteX798" fmla="*/ 337661 w 561975"/>
                  <a:gd name="connsiteY798" fmla="*/ 401479 h 781050"/>
                  <a:gd name="connsiteX799" fmla="*/ 338614 w 561975"/>
                  <a:gd name="connsiteY799" fmla="*/ 402431 h 781050"/>
                  <a:gd name="connsiteX800" fmla="*/ 339566 w 561975"/>
                  <a:gd name="connsiteY800" fmla="*/ 407194 h 781050"/>
                  <a:gd name="connsiteX801" fmla="*/ 342424 w 561975"/>
                  <a:gd name="connsiteY801" fmla="*/ 410051 h 781050"/>
                  <a:gd name="connsiteX802" fmla="*/ 347186 w 561975"/>
                  <a:gd name="connsiteY802" fmla="*/ 411956 h 781050"/>
                  <a:gd name="connsiteX803" fmla="*/ 350044 w 561975"/>
                  <a:gd name="connsiteY803" fmla="*/ 412909 h 781050"/>
                  <a:gd name="connsiteX804" fmla="*/ 354806 w 561975"/>
                  <a:gd name="connsiteY804" fmla="*/ 409099 h 781050"/>
                  <a:gd name="connsiteX805" fmla="*/ 363379 w 561975"/>
                  <a:gd name="connsiteY805" fmla="*/ 405289 h 781050"/>
                  <a:gd name="connsiteX806" fmla="*/ 363379 w 561975"/>
                  <a:gd name="connsiteY806" fmla="*/ 406241 h 781050"/>
                  <a:gd name="connsiteX807" fmla="*/ 363379 w 561975"/>
                  <a:gd name="connsiteY807" fmla="*/ 410051 h 781050"/>
                  <a:gd name="connsiteX808" fmla="*/ 367189 w 561975"/>
                  <a:gd name="connsiteY808" fmla="*/ 411004 h 781050"/>
                  <a:gd name="connsiteX809" fmla="*/ 368141 w 561975"/>
                  <a:gd name="connsiteY809" fmla="*/ 410051 h 781050"/>
                  <a:gd name="connsiteX810" fmla="*/ 367189 w 561975"/>
                  <a:gd name="connsiteY810" fmla="*/ 402431 h 781050"/>
                  <a:gd name="connsiteX811" fmla="*/ 367189 w 561975"/>
                  <a:gd name="connsiteY811" fmla="*/ 400526 h 781050"/>
                  <a:gd name="connsiteX812" fmla="*/ 366236 w 561975"/>
                  <a:gd name="connsiteY812" fmla="*/ 386239 h 781050"/>
                  <a:gd name="connsiteX813" fmla="*/ 364331 w 561975"/>
                  <a:gd name="connsiteY813" fmla="*/ 377666 h 781050"/>
                  <a:gd name="connsiteX814" fmla="*/ 364331 w 561975"/>
                  <a:gd name="connsiteY814" fmla="*/ 373856 h 781050"/>
                  <a:gd name="connsiteX815" fmla="*/ 362426 w 561975"/>
                  <a:gd name="connsiteY815" fmla="*/ 373856 h 781050"/>
                  <a:gd name="connsiteX816" fmla="*/ 360521 w 561975"/>
                  <a:gd name="connsiteY816" fmla="*/ 370999 h 781050"/>
                  <a:gd name="connsiteX817" fmla="*/ 360521 w 561975"/>
                  <a:gd name="connsiteY817" fmla="*/ 365284 h 781050"/>
                  <a:gd name="connsiteX818" fmla="*/ 359569 w 561975"/>
                  <a:gd name="connsiteY818" fmla="*/ 359569 h 781050"/>
                  <a:gd name="connsiteX819" fmla="*/ 359569 w 561975"/>
                  <a:gd name="connsiteY819" fmla="*/ 357664 h 781050"/>
                  <a:gd name="connsiteX820" fmla="*/ 354806 w 561975"/>
                  <a:gd name="connsiteY820" fmla="*/ 353854 h 781050"/>
                  <a:gd name="connsiteX821" fmla="*/ 352901 w 561975"/>
                  <a:gd name="connsiteY821" fmla="*/ 353854 h 781050"/>
                  <a:gd name="connsiteX822" fmla="*/ 348139 w 561975"/>
                  <a:gd name="connsiteY822" fmla="*/ 353854 h 781050"/>
                  <a:gd name="connsiteX823" fmla="*/ 342424 w 561975"/>
                  <a:gd name="connsiteY823" fmla="*/ 354806 h 781050"/>
                  <a:gd name="connsiteX824" fmla="*/ 341471 w 561975"/>
                  <a:gd name="connsiteY824" fmla="*/ 353854 h 781050"/>
                  <a:gd name="connsiteX825" fmla="*/ 338614 w 561975"/>
                  <a:gd name="connsiteY825" fmla="*/ 353854 h 781050"/>
                  <a:gd name="connsiteX826" fmla="*/ 338614 w 561975"/>
                  <a:gd name="connsiteY826" fmla="*/ 341471 h 781050"/>
                  <a:gd name="connsiteX827" fmla="*/ 342424 w 561975"/>
                  <a:gd name="connsiteY827" fmla="*/ 339566 h 781050"/>
                  <a:gd name="connsiteX828" fmla="*/ 342424 w 561975"/>
                  <a:gd name="connsiteY828" fmla="*/ 338614 h 781050"/>
                  <a:gd name="connsiteX829" fmla="*/ 344329 w 561975"/>
                  <a:gd name="connsiteY829" fmla="*/ 338614 h 781050"/>
                  <a:gd name="connsiteX830" fmla="*/ 347186 w 561975"/>
                  <a:gd name="connsiteY830" fmla="*/ 335756 h 781050"/>
                  <a:gd name="connsiteX831" fmla="*/ 350044 w 561975"/>
                  <a:gd name="connsiteY831" fmla="*/ 335756 h 781050"/>
                  <a:gd name="connsiteX832" fmla="*/ 354806 w 561975"/>
                  <a:gd name="connsiteY832" fmla="*/ 335756 h 781050"/>
                  <a:gd name="connsiteX833" fmla="*/ 357664 w 561975"/>
                  <a:gd name="connsiteY833" fmla="*/ 325279 h 781050"/>
                  <a:gd name="connsiteX834" fmla="*/ 358616 w 561975"/>
                  <a:gd name="connsiteY834" fmla="*/ 323374 h 781050"/>
                  <a:gd name="connsiteX835" fmla="*/ 365284 w 561975"/>
                  <a:gd name="connsiteY835" fmla="*/ 322421 h 781050"/>
                  <a:gd name="connsiteX836" fmla="*/ 368141 w 561975"/>
                  <a:gd name="connsiteY836" fmla="*/ 327184 h 781050"/>
                  <a:gd name="connsiteX837" fmla="*/ 367189 w 561975"/>
                  <a:gd name="connsiteY837" fmla="*/ 327184 h 781050"/>
                  <a:gd name="connsiteX838" fmla="*/ 367189 w 561975"/>
                  <a:gd name="connsiteY838" fmla="*/ 330041 h 781050"/>
                  <a:gd name="connsiteX839" fmla="*/ 371951 w 561975"/>
                  <a:gd name="connsiteY839" fmla="*/ 330994 h 781050"/>
                  <a:gd name="connsiteX840" fmla="*/ 372904 w 561975"/>
                  <a:gd name="connsiteY840" fmla="*/ 332899 h 781050"/>
                  <a:gd name="connsiteX841" fmla="*/ 376714 w 561975"/>
                  <a:gd name="connsiteY841" fmla="*/ 332899 h 781050"/>
                  <a:gd name="connsiteX842" fmla="*/ 380524 w 561975"/>
                  <a:gd name="connsiteY842" fmla="*/ 329089 h 781050"/>
                  <a:gd name="connsiteX843" fmla="*/ 385286 w 561975"/>
                  <a:gd name="connsiteY843" fmla="*/ 329089 h 781050"/>
                  <a:gd name="connsiteX844" fmla="*/ 385286 w 561975"/>
                  <a:gd name="connsiteY844" fmla="*/ 324326 h 781050"/>
                  <a:gd name="connsiteX845" fmla="*/ 390049 w 561975"/>
                  <a:gd name="connsiteY845" fmla="*/ 321469 h 781050"/>
                  <a:gd name="connsiteX846" fmla="*/ 393859 w 561975"/>
                  <a:gd name="connsiteY846" fmla="*/ 321469 h 781050"/>
                  <a:gd name="connsiteX847" fmla="*/ 396716 w 561975"/>
                  <a:gd name="connsiteY847" fmla="*/ 321469 h 781050"/>
                  <a:gd name="connsiteX848" fmla="*/ 396716 w 561975"/>
                  <a:gd name="connsiteY848" fmla="*/ 319564 h 781050"/>
                  <a:gd name="connsiteX849" fmla="*/ 397669 w 561975"/>
                  <a:gd name="connsiteY849" fmla="*/ 320516 h 781050"/>
                  <a:gd name="connsiteX850" fmla="*/ 408146 w 561975"/>
                  <a:gd name="connsiteY850" fmla="*/ 316706 h 781050"/>
                  <a:gd name="connsiteX851" fmla="*/ 409099 w 561975"/>
                  <a:gd name="connsiteY851" fmla="*/ 311944 h 781050"/>
                  <a:gd name="connsiteX852" fmla="*/ 413861 w 561975"/>
                  <a:gd name="connsiteY852" fmla="*/ 314801 h 781050"/>
                  <a:gd name="connsiteX853" fmla="*/ 414814 w 561975"/>
                  <a:gd name="connsiteY853" fmla="*/ 314801 h 781050"/>
                  <a:gd name="connsiteX854" fmla="*/ 414814 w 561975"/>
                  <a:gd name="connsiteY854" fmla="*/ 315754 h 781050"/>
                  <a:gd name="connsiteX855" fmla="*/ 415766 w 561975"/>
                  <a:gd name="connsiteY855" fmla="*/ 316706 h 781050"/>
                  <a:gd name="connsiteX856" fmla="*/ 418624 w 561975"/>
                  <a:gd name="connsiteY856" fmla="*/ 316706 h 781050"/>
                  <a:gd name="connsiteX857" fmla="*/ 423386 w 561975"/>
                  <a:gd name="connsiteY857" fmla="*/ 314801 h 781050"/>
                  <a:gd name="connsiteX858" fmla="*/ 423386 w 561975"/>
                  <a:gd name="connsiteY858" fmla="*/ 314801 h 781050"/>
                  <a:gd name="connsiteX859" fmla="*/ 425291 w 561975"/>
                  <a:gd name="connsiteY859" fmla="*/ 314801 h 781050"/>
                  <a:gd name="connsiteX860" fmla="*/ 426244 w 561975"/>
                  <a:gd name="connsiteY860" fmla="*/ 315754 h 781050"/>
                  <a:gd name="connsiteX861" fmla="*/ 423386 w 561975"/>
                  <a:gd name="connsiteY861" fmla="*/ 321469 h 781050"/>
                  <a:gd name="connsiteX862" fmla="*/ 426244 w 561975"/>
                  <a:gd name="connsiteY862" fmla="*/ 322421 h 781050"/>
                  <a:gd name="connsiteX863" fmla="*/ 426244 w 561975"/>
                  <a:gd name="connsiteY863" fmla="*/ 324326 h 781050"/>
                  <a:gd name="connsiteX864" fmla="*/ 426244 w 561975"/>
                  <a:gd name="connsiteY864" fmla="*/ 324326 h 781050"/>
                  <a:gd name="connsiteX865" fmla="*/ 425291 w 561975"/>
                  <a:gd name="connsiteY865" fmla="*/ 327184 h 781050"/>
                  <a:gd name="connsiteX866" fmla="*/ 425291 w 561975"/>
                  <a:gd name="connsiteY866" fmla="*/ 335756 h 781050"/>
                  <a:gd name="connsiteX867" fmla="*/ 422434 w 561975"/>
                  <a:gd name="connsiteY867" fmla="*/ 344329 h 781050"/>
                  <a:gd name="connsiteX868" fmla="*/ 418624 w 561975"/>
                  <a:gd name="connsiteY868" fmla="*/ 348139 h 781050"/>
                  <a:gd name="connsiteX869" fmla="*/ 415766 w 561975"/>
                  <a:gd name="connsiteY869" fmla="*/ 350044 h 781050"/>
                  <a:gd name="connsiteX870" fmla="*/ 413861 w 561975"/>
                  <a:gd name="connsiteY870" fmla="*/ 358616 h 781050"/>
                  <a:gd name="connsiteX871" fmla="*/ 409099 w 561975"/>
                  <a:gd name="connsiteY871" fmla="*/ 361474 h 781050"/>
                  <a:gd name="connsiteX872" fmla="*/ 408146 w 561975"/>
                  <a:gd name="connsiteY872" fmla="*/ 363379 h 781050"/>
                  <a:gd name="connsiteX873" fmla="*/ 408146 w 561975"/>
                  <a:gd name="connsiteY873" fmla="*/ 363379 h 781050"/>
                  <a:gd name="connsiteX874" fmla="*/ 409099 w 561975"/>
                  <a:gd name="connsiteY874" fmla="*/ 363379 h 781050"/>
                  <a:gd name="connsiteX875" fmla="*/ 412909 w 561975"/>
                  <a:gd name="connsiteY875" fmla="*/ 373856 h 781050"/>
                  <a:gd name="connsiteX876" fmla="*/ 412909 w 561975"/>
                  <a:gd name="connsiteY876" fmla="*/ 374809 h 781050"/>
                  <a:gd name="connsiteX877" fmla="*/ 417671 w 561975"/>
                  <a:gd name="connsiteY877" fmla="*/ 377666 h 781050"/>
                  <a:gd name="connsiteX878" fmla="*/ 418624 w 561975"/>
                  <a:gd name="connsiteY878" fmla="*/ 377666 h 781050"/>
                  <a:gd name="connsiteX879" fmla="*/ 423386 w 561975"/>
                  <a:gd name="connsiteY879" fmla="*/ 375761 h 781050"/>
                  <a:gd name="connsiteX880" fmla="*/ 428149 w 561975"/>
                  <a:gd name="connsiteY880" fmla="*/ 376714 h 781050"/>
                  <a:gd name="connsiteX881" fmla="*/ 431959 w 561975"/>
                  <a:gd name="connsiteY881" fmla="*/ 375761 h 781050"/>
                  <a:gd name="connsiteX882" fmla="*/ 431959 w 561975"/>
                  <a:gd name="connsiteY882" fmla="*/ 376714 h 781050"/>
                  <a:gd name="connsiteX883" fmla="*/ 434816 w 561975"/>
                  <a:gd name="connsiteY883" fmla="*/ 376714 h 781050"/>
                  <a:gd name="connsiteX884" fmla="*/ 437674 w 561975"/>
                  <a:gd name="connsiteY884" fmla="*/ 372904 h 781050"/>
                  <a:gd name="connsiteX885" fmla="*/ 440531 w 561975"/>
                  <a:gd name="connsiteY885" fmla="*/ 365284 h 781050"/>
                  <a:gd name="connsiteX886" fmla="*/ 443389 w 561975"/>
                  <a:gd name="connsiteY886" fmla="*/ 360521 h 781050"/>
                  <a:gd name="connsiteX887" fmla="*/ 450056 w 561975"/>
                  <a:gd name="connsiteY887" fmla="*/ 352901 h 781050"/>
                  <a:gd name="connsiteX888" fmla="*/ 451009 w 561975"/>
                  <a:gd name="connsiteY888" fmla="*/ 350044 h 781050"/>
                  <a:gd name="connsiteX889" fmla="*/ 454819 w 561975"/>
                  <a:gd name="connsiteY889" fmla="*/ 347186 h 781050"/>
                  <a:gd name="connsiteX890" fmla="*/ 455771 w 561975"/>
                  <a:gd name="connsiteY890" fmla="*/ 347186 h 781050"/>
                  <a:gd name="connsiteX891" fmla="*/ 458629 w 561975"/>
                  <a:gd name="connsiteY891" fmla="*/ 343376 h 781050"/>
                  <a:gd name="connsiteX892" fmla="*/ 461486 w 561975"/>
                  <a:gd name="connsiteY892" fmla="*/ 331946 h 781050"/>
                  <a:gd name="connsiteX893" fmla="*/ 464344 w 561975"/>
                  <a:gd name="connsiteY893" fmla="*/ 327184 h 781050"/>
                  <a:gd name="connsiteX894" fmla="*/ 464344 w 561975"/>
                  <a:gd name="connsiteY894" fmla="*/ 321469 h 781050"/>
                  <a:gd name="connsiteX895" fmla="*/ 464344 w 561975"/>
                  <a:gd name="connsiteY895" fmla="*/ 319564 h 781050"/>
                  <a:gd name="connsiteX896" fmla="*/ 468154 w 561975"/>
                  <a:gd name="connsiteY896" fmla="*/ 304324 h 781050"/>
                  <a:gd name="connsiteX897" fmla="*/ 473869 w 561975"/>
                  <a:gd name="connsiteY897" fmla="*/ 303371 h 781050"/>
                  <a:gd name="connsiteX898" fmla="*/ 475774 w 561975"/>
                  <a:gd name="connsiteY898" fmla="*/ 303371 h 781050"/>
                  <a:gd name="connsiteX899" fmla="*/ 483394 w 561975"/>
                  <a:gd name="connsiteY899" fmla="*/ 303371 h 781050"/>
                  <a:gd name="connsiteX900" fmla="*/ 491014 w 561975"/>
                  <a:gd name="connsiteY900" fmla="*/ 298609 h 781050"/>
                  <a:gd name="connsiteX901" fmla="*/ 492919 w 561975"/>
                  <a:gd name="connsiteY901" fmla="*/ 295751 h 781050"/>
                  <a:gd name="connsiteX902" fmla="*/ 492919 w 561975"/>
                  <a:gd name="connsiteY902" fmla="*/ 294799 h 781050"/>
                  <a:gd name="connsiteX903" fmla="*/ 496729 w 561975"/>
                  <a:gd name="connsiteY903" fmla="*/ 294799 h 781050"/>
                  <a:gd name="connsiteX904" fmla="*/ 500539 w 561975"/>
                  <a:gd name="connsiteY904" fmla="*/ 300514 h 781050"/>
                  <a:gd name="connsiteX905" fmla="*/ 503396 w 561975"/>
                  <a:gd name="connsiteY905" fmla="*/ 298609 h 781050"/>
                  <a:gd name="connsiteX906" fmla="*/ 504349 w 561975"/>
                  <a:gd name="connsiteY906" fmla="*/ 298609 h 781050"/>
                  <a:gd name="connsiteX907" fmla="*/ 506254 w 561975"/>
                  <a:gd name="connsiteY907" fmla="*/ 299561 h 781050"/>
                  <a:gd name="connsiteX908" fmla="*/ 509111 w 561975"/>
                  <a:gd name="connsiteY908" fmla="*/ 297656 h 781050"/>
                  <a:gd name="connsiteX909" fmla="*/ 524351 w 561975"/>
                  <a:gd name="connsiteY909" fmla="*/ 293846 h 781050"/>
                  <a:gd name="connsiteX910" fmla="*/ 533876 w 561975"/>
                  <a:gd name="connsiteY910" fmla="*/ 290036 h 781050"/>
                  <a:gd name="connsiteX911" fmla="*/ 539591 w 561975"/>
                  <a:gd name="connsiteY911" fmla="*/ 291941 h 781050"/>
                  <a:gd name="connsiteX912" fmla="*/ 543401 w 561975"/>
                  <a:gd name="connsiteY912" fmla="*/ 290989 h 781050"/>
                  <a:gd name="connsiteX913" fmla="*/ 548164 w 561975"/>
                  <a:gd name="connsiteY913" fmla="*/ 290036 h 781050"/>
                  <a:gd name="connsiteX914" fmla="*/ 548164 w 561975"/>
                  <a:gd name="connsiteY914" fmla="*/ 289084 h 781050"/>
                  <a:gd name="connsiteX915" fmla="*/ 550069 w 561975"/>
                  <a:gd name="connsiteY915" fmla="*/ 287179 h 781050"/>
                  <a:gd name="connsiteX916" fmla="*/ 551974 w 561975"/>
                  <a:gd name="connsiteY916" fmla="*/ 287179 h 781050"/>
                  <a:gd name="connsiteX917" fmla="*/ 554831 w 561975"/>
                  <a:gd name="connsiteY917" fmla="*/ 288131 h 781050"/>
                  <a:gd name="connsiteX918" fmla="*/ 556736 w 561975"/>
                  <a:gd name="connsiteY918" fmla="*/ 286226 h 781050"/>
                  <a:gd name="connsiteX919" fmla="*/ 556736 w 561975"/>
                  <a:gd name="connsiteY919" fmla="*/ 285274 h 781050"/>
                  <a:gd name="connsiteX920" fmla="*/ 557689 w 561975"/>
                  <a:gd name="connsiteY920" fmla="*/ 285274 h 781050"/>
                  <a:gd name="connsiteX921" fmla="*/ 560546 w 561975"/>
                  <a:gd name="connsiteY921" fmla="*/ 279559 h 781050"/>
                  <a:gd name="connsiteX922" fmla="*/ 558641 w 561975"/>
                  <a:gd name="connsiteY922" fmla="*/ 264319 h 781050"/>
                  <a:gd name="connsiteX923" fmla="*/ 452914 w 561975"/>
                  <a:gd name="connsiteY923" fmla="*/ 177641 h 781050"/>
                  <a:gd name="connsiteX924" fmla="*/ 452914 w 561975"/>
                  <a:gd name="connsiteY924" fmla="*/ 172879 h 781050"/>
                  <a:gd name="connsiteX925" fmla="*/ 455771 w 561975"/>
                  <a:gd name="connsiteY925" fmla="*/ 168116 h 781050"/>
                  <a:gd name="connsiteX926" fmla="*/ 461486 w 561975"/>
                  <a:gd name="connsiteY926" fmla="*/ 167164 h 781050"/>
                  <a:gd name="connsiteX927" fmla="*/ 467201 w 561975"/>
                  <a:gd name="connsiteY927" fmla="*/ 169069 h 781050"/>
                  <a:gd name="connsiteX928" fmla="*/ 470059 w 561975"/>
                  <a:gd name="connsiteY928" fmla="*/ 167164 h 781050"/>
                  <a:gd name="connsiteX929" fmla="*/ 475774 w 561975"/>
                  <a:gd name="connsiteY929" fmla="*/ 170974 h 781050"/>
                  <a:gd name="connsiteX930" fmla="*/ 479584 w 561975"/>
                  <a:gd name="connsiteY930" fmla="*/ 170974 h 781050"/>
                  <a:gd name="connsiteX931" fmla="*/ 480536 w 561975"/>
                  <a:gd name="connsiteY931" fmla="*/ 173831 h 781050"/>
                  <a:gd name="connsiteX932" fmla="*/ 480536 w 561975"/>
                  <a:gd name="connsiteY932" fmla="*/ 176689 h 781050"/>
                  <a:gd name="connsiteX933" fmla="*/ 476726 w 561975"/>
                  <a:gd name="connsiteY933" fmla="*/ 180499 h 781050"/>
                  <a:gd name="connsiteX934" fmla="*/ 475774 w 561975"/>
                  <a:gd name="connsiteY934" fmla="*/ 190024 h 781050"/>
                  <a:gd name="connsiteX935" fmla="*/ 467201 w 561975"/>
                  <a:gd name="connsiteY935" fmla="*/ 195739 h 781050"/>
                  <a:gd name="connsiteX936" fmla="*/ 465296 w 561975"/>
                  <a:gd name="connsiteY936" fmla="*/ 200501 h 781050"/>
                  <a:gd name="connsiteX937" fmla="*/ 458629 w 561975"/>
                  <a:gd name="connsiteY937" fmla="*/ 205264 h 781050"/>
                  <a:gd name="connsiteX938" fmla="*/ 457676 w 561975"/>
                  <a:gd name="connsiteY938" fmla="*/ 205264 h 781050"/>
                  <a:gd name="connsiteX939" fmla="*/ 457676 w 561975"/>
                  <a:gd name="connsiteY939" fmla="*/ 204311 h 781050"/>
                  <a:gd name="connsiteX940" fmla="*/ 457676 w 561975"/>
                  <a:gd name="connsiteY940" fmla="*/ 197644 h 781050"/>
                  <a:gd name="connsiteX941" fmla="*/ 457676 w 561975"/>
                  <a:gd name="connsiteY941" fmla="*/ 195739 h 781050"/>
                  <a:gd name="connsiteX942" fmla="*/ 457676 w 561975"/>
                  <a:gd name="connsiteY942" fmla="*/ 194786 h 781050"/>
                  <a:gd name="connsiteX943" fmla="*/ 455771 w 561975"/>
                  <a:gd name="connsiteY943" fmla="*/ 185261 h 781050"/>
                  <a:gd name="connsiteX944" fmla="*/ 453866 w 561975"/>
                  <a:gd name="connsiteY944" fmla="*/ 183356 h 781050"/>
                  <a:gd name="connsiteX945" fmla="*/ 452914 w 561975"/>
                  <a:gd name="connsiteY945" fmla="*/ 177641 h 781050"/>
                  <a:gd name="connsiteX946" fmla="*/ 461486 w 561975"/>
                  <a:gd name="connsiteY946" fmla="*/ 41434 h 781050"/>
                  <a:gd name="connsiteX947" fmla="*/ 461486 w 561975"/>
                  <a:gd name="connsiteY947" fmla="*/ 41434 h 781050"/>
                  <a:gd name="connsiteX948" fmla="*/ 461486 w 561975"/>
                  <a:gd name="connsiteY948" fmla="*/ 41434 h 781050"/>
                  <a:gd name="connsiteX949" fmla="*/ 461486 w 561975"/>
                  <a:gd name="connsiteY949" fmla="*/ 41434 h 781050"/>
                  <a:gd name="connsiteX950" fmla="*/ 205264 w 561975"/>
                  <a:gd name="connsiteY950" fmla="*/ 212884 h 781050"/>
                  <a:gd name="connsiteX951" fmla="*/ 205264 w 561975"/>
                  <a:gd name="connsiteY951" fmla="*/ 212884 h 781050"/>
                  <a:gd name="connsiteX952" fmla="*/ 205264 w 561975"/>
                  <a:gd name="connsiteY952" fmla="*/ 212884 h 781050"/>
                  <a:gd name="connsiteX953" fmla="*/ 205264 w 561975"/>
                  <a:gd name="connsiteY953" fmla="*/ 212884 h 781050"/>
                  <a:gd name="connsiteX954" fmla="*/ 243364 w 561975"/>
                  <a:gd name="connsiteY954" fmla="*/ 382429 h 781050"/>
                  <a:gd name="connsiteX955" fmla="*/ 242411 w 561975"/>
                  <a:gd name="connsiteY955" fmla="*/ 390049 h 781050"/>
                  <a:gd name="connsiteX956" fmla="*/ 239554 w 561975"/>
                  <a:gd name="connsiteY956" fmla="*/ 390049 h 781050"/>
                  <a:gd name="connsiteX957" fmla="*/ 238601 w 561975"/>
                  <a:gd name="connsiteY957" fmla="*/ 387191 h 781050"/>
                  <a:gd name="connsiteX958" fmla="*/ 232886 w 561975"/>
                  <a:gd name="connsiteY958" fmla="*/ 393859 h 781050"/>
                  <a:gd name="connsiteX959" fmla="*/ 231934 w 561975"/>
                  <a:gd name="connsiteY959" fmla="*/ 400526 h 781050"/>
                  <a:gd name="connsiteX960" fmla="*/ 228124 w 561975"/>
                  <a:gd name="connsiteY960" fmla="*/ 400526 h 781050"/>
                  <a:gd name="connsiteX961" fmla="*/ 227171 w 561975"/>
                  <a:gd name="connsiteY961" fmla="*/ 399574 h 781050"/>
                  <a:gd name="connsiteX962" fmla="*/ 224314 w 561975"/>
                  <a:gd name="connsiteY962" fmla="*/ 402431 h 781050"/>
                  <a:gd name="connsiteX963" fmla="*/ 224314 w 561975"/>
                  <a:gd name="connsiteY963" fmla="*/ 406241 h 781050"/>
                  <a:gd name="connsiteX964" fmla="*/ 225266 w 561975"/>
                  <a:gd name="connsiteY964" fmla="*/ 407194 h 781050"/>
                  <a:gd name="connsiteX965" fmla="*/ 230981 w 561975"/>
                  <a:gd name="connsiteY965" fmla="*/ 407194 h 781050"/>
                  <a:gd name="connsiteX966" fmla="*/ 225266 w 561975"/>
                  <a:gd name="connsiteY966" fmla="*/ 416719 h 781050"/>
                  <a:gd name="connsiteX967" fmla="*/ 221456 w 561975"/>
                  <a:gd name="connsiteY967" fmla="*/ 421481 h 781050"/>
                  <a:gd name="connsiteX968" fmla="*/ 224314 w 561975"/>
                  <a:gd name="connsiteY968" fmla="*/ 421481 h 781050"/>
                  <a:gd name="connsiteX969" fmla="*/ 224314 w 561975"/>
                  <a:gd name="connsiteY969" fmla="*/ 424339 h 781050"/>
                  <a:gd name="connsiteX970" fmla="*/ 223361 w 561975"/>
                  <a:gd name="connsiteY970" fmla="*/ 423386 h 781050"/>
                  <a:gd name="connsiteX971" fmla="*/ 219551 w 561975"/>
                  <a:gd name="connsiteY971" fmla="*/ 427196 h 781050"/>
                  <a:gd name="connsiteX972" fmla="*/ 216694 w 561975"/>
                  <a:gd name="connsiteY972" fmla="*/ 430054 h 781050"/>
                  <a:gd name="connsiteX973" fmla="*/ 215741 w 561975"/>
                  <a:gd name="connsiteY973" fmla="*/ 431006 h 781050"/>
                  <a:gd name="connsiteX974" fmla="*/ 212884 w 561975"/>
                  <a:gd name="connsiteY974" fmla="*/ 436721 h 781050"/>
                  <a:gd name="connsiteX975" fmla="*/ 206216 w 561975"/>
                  <a:gd name="connsiteY975" fmla="*/ 439579 h 781050"/>
                  <a:gd name="connsiteX976" fmla="*/ 204311 w 561975"/>
                  <a:gd name="connsiteY976" fmla="*/ 443389 h 781050"/>
                  <a:gd name="connsiteX977" fmla="*/ 202406 w 561975"/>
                  <a:gd name="connsiteY977" fmla="*/ 443389 h 781050"/>
                  <a:gd name="connsiteX978" fmla="*/ 202406 w 561975"/>
                  <a:gd name="connsiteY978" fmla="*/ 442436 h 781050"/>
                  <a:gd name="connsiteX979" fmla="*/ 198596 w 561975"/>
                  <a:gd name="connsiteY979" fmla="*/ 440531 h 781050"/>
                  <a:gd name="connsiteX980" fmla="*/ 195739 w 561975"/>
                  <a:gd name="connsiteY980" fmla="*/ 441484 h 781050"/>
                  <a:gd name="connsiteX981" fmla="*/ 194786 w 561975"/>
                  <a:gd name="connsiteY981" fmla="*/ 438626 h 781050"/>
                  <a:gd name="connsiteX982" fmla="*/ 191929 w 561975"/>
                  <a:gd name="connsiteY982" fmla="*/ 438626 h 781050"/>
                  <a:gd name="connsiteX983" fmla="*/ 191929 w 561975"/>
                  <a:gd name="connsiteY983" fmla="*/ 438626 h 781050"/>
                  <a:gd name="connsiteX984" fmla="*/ 193834 w 561975"/>
                  <a:gd name="connsiteY984" fmla="*/ 430054 h 781050"/>
                  <a:gd name="connsiteX985" fmla="*/ 193834 w 561975"/>
                  <a:gd name="connsiteY985" fmla="*/ 423386 h 781050"/>
                  <a:gd name="connsiteX986" fmla="*/ 194786 w 561975"/>
                  <a:gd name="connsiteY986" fmla="*/ 420529 h 781050"/>
                  <a:gd name="connsiteX987" fmla="*/ 195739 w 561975"/>
                  <a:gd name="connsiteY987" fmla="*/ 419576 h 781050"/>
                  <a:gd name="connsiteX988" fmla="*/ 195739 w 561975"/>
                  <a:gd name="connsiteY988" fmla="*/ 414814 h 781050"/>
                  <a:gd name="connsiteX989" fmla="*/ 195739 w 561975"/>
                  <a:gd name="connsiteY989" fmla="*/ 404336 h 781050"/>
                  <a:gd name="connsiteX990" fmla="*/ 195739 w 561975"/>
                  <a:gd name="connsiteY990" fmla="*/ 402431 h 781050"/>
                  <a:gd name="connsiteX991" fmla="*/ 198596 w 561975"/>
                  <a:gd name="connsiteY991" fmla="*/ 392906 h 781050"/>
                  <a:gd name="connsiteX992" fmla="*/ 199549 w 561975"/>
                  <a:gd name="connsiteY992" fmla="*/ 391954 h 781050"/>
                  <a:gd name="connsiteX993" fmla="*/ 199549 w 561975"/>
                  <a:gd name="connsiteY993" fmla="*/ 390049 h 781050"/>
                  <a:gd name="connsiteX994" fmla="*/ 200501 w 561975"/>
                  <a:gd name="connsiteY994" fmla="*/ 389096 h 781050"/>
                  <a:gd name="connsiteX995" fmla="*/ 200501 w 561975"/>
                  <a:gd name="connsiteY995" fmla="*/ 386239 h 781050"/>
                  <a:gd name="connsiteX996" fmla="*/ 203359 w 561975"/>
                  <a:gd name="connsiteY996" fmla="*/ 383381 h 781050"/>
                  <a:gd name="connsiteX997" fmla="*/ 209074 w 561975"/>
                  <a:gd name="connsiteY997" fmla="*/ 379571 h 781050"/>
                  <a:gd name="connsiteX998" fmla="*/ 210979 w 561975"/>
                  <a:gd name="connsiteY998" fmla="*/ 379571 h 781050"/>
                  <a:gd name="connsiteX999" fmla="*/ 212884 w 561975"/>
                  <a:gd name="connsiteY999" fmla="*/ 378619 h 781050"/>
                  <a:gd name="connsiteX1000" fmla="*/ 212884 w 561975"/>
                  <a:gd name="connsiteY1000" fmla="*/ 379571 h 781050"/>
                  <a:gd name="connsiteX1001" fmla="*/ 215741 w 561975"/>
                  <a:gd name="connsiteY1001" fmla="*/ 379571 h 781050"/>
                  <a:gd name="connsiteX1002" fmla="*/ 215741 w 561975"/>
                  <a:gd name="connsiteY1002" fmla="*/ 381476 h 781050"/>
                  <a:gd name="connsiteX1003" fmla="*/ 216694 w 561975"/>
                  <a:gd name="connsiteY1003" fmla="*/ 381476 h 781050"/>
                  <a:gd name="connsiteX1004" fmla="*/ 221456 w 561975"/>
                  <a:gd name="connsiteY1004" fmla="*/ 382429 h 781050"/>
                  <a:gd name="connsiteX1005" fmla="*/ 221456 w 561975"/>
                  <a:gd name="connsiteY1005" fmla="*/ 384334 h 781050"/>
                  <a:gd name="connsiteX1006" fmla="*/ 228124 w 561975"/>
                  <a:gd name="connsiteY1006" fmla="*/ 381476 h 781050"/>
                  <a:gd name="connsiteX1007" fmla="*/ 228124 w 561975"/>
                  <a:gd name="connsiteY1007" fmla="*/ 382429 h 781050"/>
                  <a:gd name="connsiteX1008" fmla="*/ 231934 w 561975"/>
                  <a:gd name="connsiteY1008" fmla="*/ 380524 h 781050"/>
                  <a:gd name="connsiteX1009" fmla="*/ 232886 w 561975"/>
                  <a:gd name="connsiteY1009" fmla="*/ 381476 h 781050"/>
                  <a:gd name="connsiteX1010" fmla="*/ 234791 w 561975"/>
                  <a:gd name="connsiteY1010" fmla="*/ 380524 h 781050"/>
                  <a:gd name="connsiteX1011" fmla="*/ 237649 w 561975"/>
                  <a:gd name="connsiteY1011" fmla="*/ 381476 h 781050"/>
                  <a:gd name="connsiteX1012" fmla="*/ 239554 w 561975"/>
                  <a:gd name="connsiteY1012" fmla="*/ 380524 h 781050"/>
                  <a:gd name="connsiteX1013" fmla="*/ 239554 w 561975"/>
                  <a:gd name="connsiteY1013" fmla="*/ 380524 h 781050"/>
                  <a:gd name="connsiteX1014" fmla="*/ 243364 w 561975"/>
                  <a:gd name="connsiteY1014" fmla="*/ 382429 h 781050"/>
                  <a:gd name="connsiteX1015" fmla="*/ 255746 w 561975"/>
                  <a:gd name="connsiteY1015" fmla="*/ 347186 h 781050"/>
                  <a:gd name="connsiteX1016" fmla="*/ 255746 w 561975"/>
                  <a:gd name="connsiteY1016" fmla="*/ 347186 h 781050"/>
                  <a:gd name="connsiteX1017" fmla="*/ 255746 w 561975"/>
                  <a:gd name="connsiteY1017" fmla="*/ 347186 h 781050"/>
                  <a:gd name="connsiteX1018" fmla="*/ 255746 w 561975"/>
                  <a:gd name="connsiteY1018" fmla="*/ 347186 h 781050"/>
                  <a:gd name="connsiteX1019" fmla="*/ 557689 w 561975"/>
                  <a:gd name="connsiteY1019" fmla="*/ 705326 h 781050"/>
                  <a:gd name="connsiteX1020" fmla="*/ 553879 w 561975"/>
                  <a:gd name="connsiteY1020" fmla="*/ 699611 h 781050"/>
                  <a:gd name="connsiteX1021" fmla="*/ 552926 w 561975"/>
                  <a:gd name="connsiteY1021" fmla="*/ 699611 h 781050"/>
                  <a:gd name="connsiteX1022" fmla="*/ 549116 w 561975"/>
                  <a:gd name="connsiteY1022" fmla="*/ 695801 h 781050"/>
                  <a:gd name="connsiteX1023" fmla="*/ 548164 w 561975"/>
                  <a:gd name="connsiteY1023" fmla="*/ 695801 h 781050"/>
                  <a:gd name="connsiteX1024" fmla="*/ 545306 w 561975"/>
                  <a:gd name="connsiteY1024" fmla="*/ 692944 h 781050"/>
                  <a:gd name="connsiteX1025" fmla="*/ 544354 w 561975"/>
                  <a:gd name="connsiteY1025" fmla="*/ 692944 h 781050"/>
                  <a:gd name="connsiteX1026" fmla="*/ 542449 w 561975"/>
                  <a:gd name="connsiteY1026" fmla="*/ 690086 h 781050"/>
                  <a:gd name="connsiteX1027" fmla="*/ 533876 w 561975"/>
                  <a:gd name="connsiteY1027" fmla="*/ 683419 h 781050"/>
                  <a:gd name="connsiteX1028" fmla="*/ 531019 w 561975"/>
                  <a:gd name="connsiteY1028" fmla="*/ 681514 h 781050"/>
                  <a:gd name="connsiteX1029" fmla="*/ 530066 w 561975"/>
                  <a:gd name="connsiteY1029" fmla="*/ 681514 h 781050"/>
                  <a:gd name="connsiteX1030" fmla="*/ 525304 w 561975"/>
                  <a:gd name="connsiteY1030" fmla="*/ 678656 h 781050"/>
                  <a:gd name="connsiteX1031" fmla="*/ 525304 w 561975"/>
                  <a:gd name="connsiteY1031" fmla="*/ 677704 h 781050"/>
                  <a:gd name="connsiteX1032" fmla="*/ 521494 w 561975"/>
                  <a:gd name="connsiteY1032" fmla="*/ 674846 h 781050"/>
                  <a:gd name="connsiteX1033" fmla="*/ 520541 w 561975"/>
                  <a:gd name="connsiteY1033" fmla="*/ 672941 h 781050"/>
                  <a:gd name="connsiteX1034" fmla="*/ 514826 w 561975"/>
                  <a:gd name="connsiteY1034" fmla="*/ 671989 h 781050"/>
                  <a:gd name="connsiteX1035" fmla="*/ 505301 w 561975"/>
                  <a:gd name="connsiteY1035" fmla="*/ 671989 h 781050"/>
                  <a:gd name="connsiteX1036" fmla="*/ 492919 w 561975"/>
                  <a:gd name="connsiteY1036" fmla="*/ 670084 h 781050"/>
                  <a:gd name="connsiteX1037" fmla="*/ 492919 w 561975"/>
                  <a:gd name="connsiteY1037" fmla="*/ 669131 h 781050"/>
                  <a:gd name="connsiteX1038" fmla="*/ 487204 w 561975"/>
                  <a:gd name="connsiteY1038" fmla="*/ 668179 h 781050"/>
                  <a:gd name="connsiteX1039" fmla="*/ 482441 w 561975"/>
                  <a:gd name="connsiteY1039" fmla="*/ 666274 h 781050"/>
                  <a:gd name="connsiteX1040" fmla="*/ 481489 w 561975"/>
                  <a:gd name="connsiteY1040" fmla="*/ 666274 h 781050"/>
                  <a:gd name="connsiteX1041" fmla="*/ 471964 w 561975"/>
                  <a:gd name="connsiteY1041" fmla="*/ 666274 h 781050"/>
                  <a:gd name="connsiteX1042" fmla="*/ 471011 w 561975"/>
                  <a:gd name="connsiteY1042" fmla="*/ 666274 h 781050"/>
                  <a:gd name="connsiteX1043" fmla="*/ 470059 w 561975"/>
                  <a:gd name="connsiteY1043" fmla="*/ 665321 h 781050"/>
                  <a:gd name="connsiteX1044" fmla="*/ 456724 w 561975"/>
                  <a:gd name="connsiteY1044" fmla="*/ 668179 h 781050"/>
                  <a:gd name="connsiteX1045" fmla="*/ 455771 w 561975"/>
                  <a:gd name="connsiteY1045" fmla="*/ 665321 h 781050"/>
                  <a:gd name="connsiteX1046" fmla="*/ 454819 w 561975"/>
                  <a:gd name="connsiteY1046" fmla="*/ 665321 h 781050"/>
                  <a:gd name="connsiteX1047" fmla="*/ 445294 w 561975"/>
                  <a:gd name="connsiteY1047" fmla="*/ 665321 h 781050"/>
                  <a:gd name="connsiteX1048" fmla="*/ 442436 w 561975"/>
                  <a:gd name="connsiteY1048" fmla="*/ 669131 h 781050"/>
                  <a:gd name="connsiteX1049" fmla="*/ 432911 w 561975"/>
                  <a:gd name="connsiteY1049" fmla="*/ 668179 h 781050"/>
                  <a:gd name="connsiteX1050" fmla="*/ 429101 w 561975"/>
                  <a:gd name="connsiteY1050" fmla="*/ 663416 h 781050"/>
                  <a:gd name="connsiteX1051" fmla="*/ 429101 w 561975"/>
                  <a:gd name="connsiteY1051" fmla="*/ 667226 h 781050"/>
                  <a:gd name="connsiteX1052" fmla="*/ 431959 w 561975"/>
                  <a:gd name="connsiteY1052" fmla="*/ 673894 h 781050"/>
                  <a:gd name="connsiteX1053" fmla="*/ 436721 w 561975"/>
                  <a:gd name="connsiteY1053" fmla="*/ 679609 h 781050"/>
                  <a:gd name="connsiteX1054" fmla="*/ 441484 w 561975"/>
                  <a:gd name="connsiteY1054" fmla="*/ 679609 h 781050"/>
                  <a:gd name="connsiteX1055" fmla="*/ 444341 w 561975"/>
                  <a:gd name="connsiteY1055" fmla="*/ 684371 h 781050"/>
                  <a:gd name="connsiteX1056" fmla="*/ 449104 w 561975"/>
                  <a:gd name="connsiteY1056" fmla="*/ 684371 h 781050"/>
                  <a:gd name="connsiteX1057" fmla="*/ 456724 w 561975"/>
                  <a:gd name="connsiteY1057" fmla="*/ 681514 h 781050"/>
                  <a:gd name="connsiteX1058" fmla="*/ 457676 w 561975"/>
                  <a:gd name="connsiteY1058" fmla="*/ 683419 h 781050"/>
                  <a:gd name="connsiteX1059" fmla="*/ 460534 w 561975"/>
                  <a:gd name="connsiteY1059" fmla="*/ 683419 h 781050"/>
                  <a:gd name="connsiteX1060" fmla="*/ 462439 w 561975"/>
                  <a:gd name="connsiteY1060" fmla="*/ 686276 h 781050"/>
                  <a:gd name="connsiteX1061" fmla="*/ 462439 w 561975"/>
                  <a:gd name="connsiteY1061" fmla="*/ 687229 h 781050"/>
                  <a:gd name="connsiteX1062" fmla="*/ 466249 w 561975"/>
                  <a:gd name="connsiteY1062" fmla="*/ 697706 h 781050"/>
                  <a:gd name="connsiteX1063" fmla="*/ 473869 w 561975"/>
                  <a:gd name="connsiteY1063" fmla="*/ 700564 h 781050"/>
                  <a:gd name="connsiteX1064" fmla="*/ 475774 w 561975"/>
                  <a:gd name="connsiteY1064" fmla="*/ 703421 h 781050"/>
                  <a:gd name="connsiteX1065" fmla="*/ 477679 w 561975"/>
                  <a:gd name="connsiteY1065" fmla="*/ 703421 h 781050"/>
                  <a:gd name="connsiteX1066" fmla="*/ 480536 w 561975"/>
                  <a:gd name="connsiteY1066" fmla="*/ 707231 h 781050"/>
                  <a:gd name="connsiteX1067" fmla="*/ 485299 w 561975"/>
                  <a:gd name="connsiteY1067" fmla="*/ 710089 h 781050"/>
                  <a:gd name="connsiteX1068" fmla="*/ 488156 w 561975"/>
                  <a:gd name="connsiteY1068" fmla="*/ 714851 h 781050"/>
                  <a:gd name="connsiteX1069" fmla="*/ 491014 w 561975"/>
                  <a:gd name="connsiteY1069" fmla="*/ 718661 h 781050"/>
                  <a:gd name="connsiteX1070" fmla="*/ 493871 w 561975"/>
                  <a:gd name="connsiteY1070" fmla="*/ 722471 h 781050"/>
                  <a:gd name="connsiteX1071" fmla="*/ 498634 w 561975"/>
                  <a:gd name="connsiteY1071" fmla="*/ 730091 h 781050"/>
                  <a:gd name="connsiteX1072" fmla="*/ 500539 w 561975"/>
                  <a:gd name="connsiteY1072" fmla="*/ 731044 h 781050"/>
                  <a:gd name="connsiteX1073" fmla="*/ 501491 w 561975"/>
                  <a:gd name="connsiteY1073" fmla="*/ 734854 h 781050"/>
                  <a:gd name="connsiteX1074" fmla="*/ 512921 w 561975"/>
                  <a:gd name="connsiteY1074" fmla="*/ 739616 h 781050"/>
                  <a:gd name="connsiteX1075" fmla="*/ 515779 w 561975"/>
                  <a:gd name="connsiteY1075" fmla="*/ 739616 h 781050"/>
                  <a:gd name="connsiteX1076" fmla="*/ 517684 w 561975"/>
                  <a:gd name="connsiteY1076" fmla="*/ 743426 h 781050"/>
                  <a:gd name="connsiteX1077" fmla="*/ 520541 w 561975"/>
                  <a:gd name="connsiteY1077" fmla="*/ 743426 h 781050"/>
                  <a:gd name="connsiteX1078" fmla="*/ 524351 w 561975"/>
                  <a:gd name="connsiteY1078" fmla="*/ 742474 h 781050"/>
                  <a:gd name="connsiteX1079" fmla="*/ 531019 w 561975"/>
                  <a:gd name="connsiteY1079" fmla="*/ 743426 h 781050"/>
                  <a:gd name="connsiteX1080" fmla="*/ 543401 w 561975"/>
                  <a:gd name="connsiteY1080" fmla="*/ 742474 h 781050"/>
                  <a:gd name="connsiteX1081" fmla="*/ 543401 w 561975"/>
                  <a:gd name="connsiteY1081" fmla="*/ 740569 h 781050"/>
                  <a:gd name="connsiteX1082" fmla="*/ 543401 w 561975"/>
                  <a:gd name="connsiteY1082" fmla="*/ 737711 h 781050"/>
                  <a:gd name="connsiteX1083" fmla="*/ 547211 w 561975"/>
                  <a:gd name="connsiteY1083" fmla="*/ 727234 h 781050"/>
                  <a:gd name="connsiteX1084" fmla="*/ 548164 w 561975"/>
                  <a:gd name="connsiteY1084" fmla="*/ 726281 h 781050"/>
                  <a:gd name="connsiteX1085" fmla="*/ 551021 w 561975"/>
                  <a:gd name="connsiteY1085" fmla="*/ 721519 h 781050"/>
                  <a:gd name="connsiteX1086" fmla="*/ 556736 w 561975"/>
                  <a:gd name="connsiteY1086" fmla="*/ 714851 h 781050"/>
                  <a:gd name="connsiteX1087" fmla="*/ 557689 w 561975"/>
                  <a:gd name="connsiteY1087" fmla="*/ 705326 h 781050"/>
                  <a:gd name="connsiteX1088" fmla="*/ 434816 w 561975"/>
                  <a:gd name="connsiteY1088" fmla="*/ 546259 h 781050"/>
                  <a:gd name="connsiteX1089" fmla="*/ 439579 w 561975"/>
                  <a:gd name="connsiteY1089" fmla="*/ 544354 h 781050"/>
                  <a:gd name="connsiteX1090" fmla="*/ 440531 w 561975"/>
                  <a:gd name="connsiteY1090" fmla="*/ 544354 h 781050"/>
                  <a:gd name="connsiteX1091" fmla="*/ 445294 w 561975"/>
                  <a:gd name="connsiteY1091" fmla="*/ 541496 h 781050"/>
                  <a:gd name="connsiteX1092" fmla="*/ 455771 w 561975"/>
                  <a:gd name="connsiteY1092" fmla="*/ 538639 h 781050"/>
                  <a:gd name="connsiteX1093" fmla="*/ 456724 w 561975"/>
                  <a:gd name="connsiteY1093" fmla="*/ 539591 h 781050"/>
                  <a:gd name="connsiteX1094" fmla="*/ 470059 w 561975"/>
                  <a:gd name="connsiteY1094" fmla="*/ 534829 h 781050"/>
                  <a:gd name="connsiteX1095" fmla="*/ 476726 w 561975"/>
                  <a:gd name="connsiteY1095" fmla="*/ 539591 h 781050"/>
                  <a:gd name="connsiteX1096" fmla="*/ 479584 w 561975"/>
                  <a:gd name="connsiteY1096" fmla="*/ 541496 h 781050"/>
                  <a:gd name="connsiteX1097" fmla="*/ 488156 w 561975"/>
                  <a:gd name="connsiteY1097" fmla="*/ 542449 h 781050"/>
                  <a:gd name="connsiteX1098" fmla="*/ 491014 w 561975"/>
                  <a:gd name="connsiteY1098" fmla="*/ 538639 h 781050"/>
                  <a:gd name="connsiteX1099" fmla="*/ 499586 w 561975"/>
                  <a:gd name="connsiteY1099" fmla="*/ 536734 h 781050"/>
                  <a:gd name="connsiteX1100" fmla="*/ 500539 w 561975"/>
                  <a:gd name="connsiteY1100" fmla="*/ 531971 h 781050"/>
                  <a:gd name="connsiteX1101" fmla="*/ 507206 w 561975"/>
                  <a:gd name="connsiteY1101" fmla="*/ 529114 h 781050"/>
                  <a:gd name="connsiteX1102" fmla="*/ 506254 w 561975"/>
                  <a:gd name="connsiteY1102" fmla="*/ 525304 h 781050"/>
                  <a:gd name="connsiteX1103" fmla="*/ 512921 w 561975"/>
                  <a:gd name="connsiteY1103" fmla="*/ 525304 h 781050"/>
                  <a:gd name="connsiteX1104" fmla="*/ 516731 w 561975"/>
                  <a:gd name="connsiteY1104" fmla="*/ 520541 h 781050"/>
                  <a:gd name="connsiteX1105" fmla="*/ 511969 w 561975"/>
                  <a:gd name="connsiteY1105" fmla="*/ 513874 h 781050"/>
                  <a:gd name="connsiteX1106" fmla="*/ 507206 w 561975"/>
                  <a:gd name="connsiteY1106" fmla="*/ 511016 h 781050"/>
                  <a:gd name="connsiteX1107" fmla="*/ 504349 w 561975"/>
                  <a:gd name="connsiteY1107" fmla="*/ 511016 h 781050"/>
                  <a:gd name="connsiteX1108" fmla="*/ 504349 w 561975"/>
                  <a:gd name="connsiteY1108" fmla="*/ 510064 h 781050"/>
                  <a:gd name="connsiteX1109" fmla="*/ 501491 w 561975"/>
                  <a:gd name="connsiteY1109" fmla="*/ 510064 h 781050"/>
                  <a:gd name="connsiteX1110" fmla="*/ 487204 w 561975"/>
                  <a:gd name="connsiteY1110" fmla="*/ 507206 h 781050"/>
                  <a:gd name="connsiteX1111" fmla="*/ 482441 w 561975"/>
                  <a:gd name="connsiteY1111" fmla="*/ 509111 h 781050"/>
                  <a:gd name="connsiteX1112" fmla="*/ 471011 w 561975"/>
                  <a:gd name="connsiteY1112" fmla="*/ 511016 h 781050"/>
                  <a:gd name="connsiteX1113" fmla="*/ 470059 w 561975"/>
                  <a:gd name="connsiteY1113" fmla="*/ 511016 h 781050"/>
                  <a:gd name="connsiteX1114" fmla="*/ 462439 w 561975"/>
                  <a:gd name="connsiteY1114" fmla="*/ 513874 h 781050"/>
                  <a:gd name="connsiteX1115" fmla="*/ 459581 w 561975"/>
                  <a:gd name="connsiteY1115" fmla="*/ 517684 h 781050"/>
                  <a:gd name="connsiteX1116" fmla="*/ 457676 w 561975"/>
                  <a:gd name="connsiteY1116" fmla="*/ 515779 h 781050"/>
                  <a:gd name="connsiteX1117" fmla="*/ 451961 w 561975"/>
                  <a:gd name="connsiteY1117" fmla="*/ 512921 h 781050"/>
                  <a:gd name="connsiteX1118" fmla="*/ 441484 w 561975"/>
                  <a:gd name="connsiteY1118" fmla="*/ 519589 h 781050"/>
                  <a:gd name="connsiteX1119" fmla="*/ 440531 w 561975"/>
                  <a:gd name="connsiteY1119" fmla="*/ 523399 h 781050"/>
                  <a:gd name="connsiteX1120" fmla="*/ 434816 w 561975"/>
                  <a:gd name="connsiteY1120" fmla="*/ 528161 h 781050"/>
                  <a:gd name="connsiteX1121" fmla="*/ 432911 w 561975"/>
                  <a:gd name="connsiteY1121" fmla="*/ 531019 h 781050"/>
                  <a:gd name="connsiteX1122" fmla="*/ 425291 w 561975"/>
                  <a:gd name="connsiteY1122" fmla="*/ 531019 h 781050"/>
                  <a:gd name="connsiteX1123" fmla="*/ 424339 w 561975"/>
                  <a:gd name="connsiteY1123" fmla="*/ 531971 h 781050"/>
                  <a:gd name="connsiteX1124" fmla="*/ 424339 w 561975"/>
                  <a:gd name="connsiteY1124" fmla="*/ 533876 h 781050"/>
                  <a:gd name="connsiteX1125" fmla="*/ 422434 w 561975"/>
                  <a:gd name="connsiteY1125" fmla="*/ 534829 h 781050"/>
                  <a:gd name="connsiteX1126" fmla="*/ 409099 w 561975"/>
                  <a:gd name="connsiteY1126" fmla="*/ 540544 h 781050"/>
                  <a:gd name="connsiteX1127" fmla="*/ 406241 w 561975"/>
                  <a:gd name="connsiteY1127" fmla="*/ 540544 h 781050"/>
                  <a:gd name="connsiteX1128" fmla="*/ 406241 w 561975"/>
                  <a:gd name="connsiteY1128" fmla="*/ 536734 h 781050"/>
                  <a:gd name="connsiteX1129" fmla="*/ 405289 w 561975"/>
                  <a:gd name="connsiteY1129" fmla="*/ 526256 h 781050"/>
                  <a:gd name="connsiteX1130" fmla="*/ 404336 w 561975"/>
                  <a:gd name="connsiteY1130" fmla="*/ 523399 h 781050"/>
                  <a:gd name="connsiteX1131" fmla="*/ 407194 w 561975"/>
                  <a:gd name="connsiteY1131" fmla="*/ 519589 h 781050"/>
                  <a:gd name="connsiteX1132" fmla="*/ 411004 w 561975"/>
                  <a:gd name="connsiteY1132" fmla="*/ 511016 h 781050"/>
                  <a:gd name="connsiteX1133" fmla="*/ 411004 w 561975"/>
                  <a:gd name="connsiteY1133" fmla="*/ 508159 h 781050"/>
                  <a:gd name="connsiteX1134" fmla="*/ 410051 w 561975"/>
                  <a:gd name="connsiteY1134" fmla="*/ 507206 h 781050"/>
                  <a:gd name="connsiteX1135" fmla="*/ 410051 w 561975"/>
                  <a:gd name="connsiteY1135" fmla="*/ 505301 h 781050"/>
                  <a:gd name="connsiteX1136" fmla="*/ 417671 w 561975"/>
                  <a:gd name="connsiteY1136" fmla="*/ 499586 h 781050"/>
                  <a:gd name="connsiteX1137" fmla="*/ 423386 w 561975"/>
                  <a:gd name="connsiteY1137" fmla="*/ 495776 h 781050"/>
                  <a:gd name="connsiteX1138" fmla="*/ 431006 w 561975"/>
                  <a:gd name="connsiteY1138" fmla="*/ 494824 h 781050"/>
                  <a:gd name="connsiteX1139" fmla="*/ 437674 w 561975"/>
                  <a:gd name="connsiteY1139" fmla="*/ 488156 h 781050"/>
                  <a:gd name="connsiteX1140" fmla="*/ 437674 w 561975"/>
                  <a:gd name="connsiteY1140" fmla="*/ 480536 h 781050"/>
                  <a:gd name="connsiteX1141" fmla="*/ 443389 w 561975"/>
                  <a:gd name="connsiteY1141" fmla="*/ 474821 h 781050"/>
                  <a:gd name="connsiteX1142" fmla="*/ 441484 w 561975"/>
                  <a:gd name="connsiteY1142" fmla="*/ 467201 h 781050"/>
                  <a:gd name="connsiteX1143" fmla="*/ 437674 w 561975"/>
                  <a:gd name="connsiteY1143" fmla="*/ 468154 h 781050"/>
                  <a:gd name="connsiteX1144" fmla="*/ 427196 w 561975"/>
                  <a:gd name="connsiteY1144" fmla="*/ 468154 h 781050"/>
                  <a:gd name="connsiteX1145" fmla="*/ 420529 w 561975"/>
                  <a:gd name="connsiteY1145" fmla="*/ 470059 h 781050"/>
                  <a:gd name="connsiteX1146" fmla="*/ 420529 w 561975"/>
                  <a:gd name="connsiteY1146" fmla="*/ 467201 h 781050"/>
                  <a:gd name="connsiteX1147" fmla="*/ 417671 w 561975"/>
                  <a:gd name="connsiteY1147" fmla="*/ 465296 h 781050"/>
                  <a:gd name="connsiteX1148" fmla="*/ 414814 w 561975"/>
                  <a:gd name="connsiteY1148" fmla="*/ 458629 h 781050"/>
                  <a:gd name="connsiteX1149" fmla="*/ 414814 w 561975"/>
                  <a:gd name="connsiteY1149" fmla="*/ 454819 h 781050"/>
                  <a:gd name="connsiteX1150" fmla="*/ 416719 w 561975"/>
                  <a:gd name="connsiteY1150" fmla="*/ 447199 h 781050"/>
                  <a:gd name="connsiteX1151" fmla="*/ 418624 w 561975"/>
                  <a:gd name="connsiteY1151" fmla="*/ 445294 h 781050"/>
                  <a:gd name="connsiteX1152" fmla="*/ 417671 w 561975"/>
                  <a:gd name="connsiteY1152" fmla="*/ 442436 h 781050"/>
                  <a:gd name="connsiteX1153" fmla="*/ 414814 w 561975"/>
                  <a:gd name="connsiteY1153" fmla="*/ 436721 h 781050"/>
                  <a:gd name="connsiteX1154" fmla="*/ 411004 w 561975"/>
                  <a:gd name="connsiteY1154" fmla="*/ 428149 h 781050"/>
                  <a:gd name="connsiteX1155" fmla="*/ 411956 w 561975"/>
                  <a:gd name="connsiteY1155" fmla="*/ 425291 h 781050"/>
                  <a:gd name="connsiteX1156" fmla="*/ 416719 w 561975"/>
                  <a:gd name="connsiteY1156" fmla="*/ 422434 h 781050"/>
                  <a:gd name="connsiteX1157" fmla="*/ 420529 w 561975"/>
                  <a:gd name="connsiteY1157" fmla="*/ 419576 h 781050"/>
                  <a:gd name="connsiteX1158" fmla="*/ 421481 w 561975"/>
                  <a:gd name="connsiteY1158" fmla="*/ 419576 h 781050"/>
                  <a:gd name="connsiteX1159" fmla="*/ 427196 w 561975"/>
                  <a:gd name="connsiteY1159" fmla="*/ 417671 h 781050"/>
                  <a:gd name="connsiteX1160" fmla="*/ 430054 w 561975"/>
                  <a:gd name="connsiteY1160" fmla="*/ 417671 h 781050"/>
                  <a:gd name="connsiteX1161" fmla="*/ 435769 w 561975"/>
                  <a:gd name="connsiteY1161" fmla="*/ 413861 h 781050"/>
                  <a:gd name="connsiteX1162" fmla="*/ 441484 w 561975"/>
                  <a:gd name="connsiteY1162" fmla="*/ 414814 h 781050"/>
                  <a:gd name="connsiteX1163" fmla="*/ 448151 w 561975"/>
                  <a:gd name="connsiteY1163" fmla="*/ 411956 h 781050"/>
                  <a:gd name="connsiteX1164" fmla="*/ 449104 w 561975"/>
                  <a:gd name="connsiteY1164" fmla="*/ 411004 h 781050"/>
                  <a:gd name="connsiteX1165" fmla="*/ 451961 w 561975"/>
                  <a:gd name="connsiteY1165" fmla="*/ 411004 h 781050"/>
                  <a:gd name="connsiteX1166" fmla="*/ 451961 w 561975"/>
                  <a:gd name="connsiteY1166" fmla="*/ 411956 h 781050"/>
                  <a:gd name="connsiteX1167" fmla="*/ 460534 w 561975"/>
                  <a:gd name="connsiteY1167" fmla="*/ 403384 h 781050"/>
                  <a:gd name="connsiteX1168" fmla="*/ 466249 w 561975"/>
                  <a:gd name="connsiteY1168" fmla="*/ 402431 h 781050"/>
                  <a:gd name="connsiteX1169" fmla="*/ 466249 w 561975"/>
                  <a:gd name="connsiteY1169" fmla="*/ 398621 h 781050"/>
                  <a:gd name="connsiteX1170" fmla="*/ 470059 w 561975"/>
                  <a:gd name="connsiteY1170" fmla="*/ 396716 h 781050"/>
                  <a:gd name="connsiteX1171" fmla="*/ 470059 w 561975"/>
                  <a:gd name="connsiteY1171" fmla="*/ 394811 h 781050"/>
                  <a:gd name="connsiteX1172" fmla="*/ 465296 w 561975"/>
                  <a:gd name="connsiteY1172" fmla="*/ 388144 h 781050"/>
                  <a:gd name="connsiteX1173" fmla="*/ 465296 w 561975"/>
                  <a:gd name="connsiteY1173" fmla="*/ 386239 h 781050"/>
                  <a:gd name="connsiteX1174" fmla="*/ 460534 w 561975"/>
                  <a:gd name="connsiteY1174" fmla="*/ 386239 h 781050"/>
                  <a:gd name="connsiteX1175" fmla="*/ 453866 w 561975"/>
                  <a:gd name="connsiteY1175" fmla="*/ 388144 h 781050"/>
                  <a:gd name="connsiteX1176" fmla="*/ 451961 w 561975"/>
                  <a:gd name="connsiteY1176" fmla="*/ 391001 h 781050"/>
                  <a:gd name="connsiteX1177" fmla="*/ 451009 w 561975"/>
                  <a:gd name="connsiteY1177" fmla="*/ 391001 h 781050"/>
                  <a:gd name="connsiteX1178" fmla="*/ 434816 w 561975"/>
                  <a:gd name="connsiteY1178" fmla="*/ 397669 h 781050"/>
                  <a:gd name="connsiteX1179" fmla="*/ 432911 w 561975"/>
                  <a:gd name="connsiteY1179" fmla="*/ 396716 h 781050"/>
                  <a:gd name="connsiteX1180" fmla="*/ 427196 w 561975"/>
                  <a:gd name="connsiteY1180" fmla="*/ 399574 h 781050"/>
                  <a:gd name="connsiteX1181" fmla="*/ 426244 w 561975"/>
                  <a:gd name="connsiteY1181" fmla="*/ 398621 h 781050"/>
                  <a:gd name="connsiteX1182" fmla="*/ 415766 w 561975"/>
                  <a:gd name="connsiteY1182" fmla="*/ 401479 h 781050"/>
                  <a:gd name="connsiteX1183" fmla="*/ 406241 w 561975"/>
                  <a:gd name="connsiteY1183" fmla="*/ 408146 h 781050"/>
                  <a:gd name="connsiteX1184" fmla="*/ 402431 w 561975"/>
                  <a:gd name="connsiteY1184" fmla="*/ 410051 h 781050"/>
                  <a:gd name="connsiteX1185" fmla="*/ 400526 w 561975"/>
                  <a:gd name="connsiteY1185" fmla="*/ 409099 h 781050"/>
                  <a:gd name="connsiteX1186" fmla="*/ 398621 w 561975"/>
                  <a:gd name="connsiteY1186" fmla="*/ 410051 h 781050"/>
                  <a:gd name="connsiteX1187" fmla="*/ 397669 w 561975"/>
                  <a:gd name="connsiteY1187" fmla="*/ 413861 h 781050"/>
                  <a:gd name="connsiteX1188" fmla="*/ 396716 w 561975"/>
                  <a:gd name="connsiteY1188" fmla="*/ 414814 h 781050"/>
                  <a:gd name="connsiteX1189" fmla="*/ 390049 w 561975"/>
                  <a:gd name="connsiteY1189" fmla="*/ 414814 h 781050"/>
                  <a:gd name="connsiteX1190" fmla="*/ 387191 w 561975"/>
                  <a:gd name="connsiteY1190" fmla="*/ 417671 h 781050"/>
                  <a:gd name="connsiteX1191" fmla="*/ 383381 w 561975"/>
                  <a:gd name="connsiteY1191" fmla="*/ 417671 h 781050"/>
                  <a:gd name="connsiteX1192" fmla="*/ 376714 w 561975"/>
                  <a:gd name="connsiteY1192" fmla="*/ 418624 h 781050"/>
                  <a:gd name="connsiteX1193" fmla="*/ 373856 w 561975"/>
                  <a:gd name="connsiteY1193" fmla="*/ 420529 h 781050"/>
                  <a:gd name="connsiteX1194" fmla="*/ 367189 w 561975"/>
                  <a:gd name="connsiteY1194" fmla="*/ 425291 h 781050"/>
                  <a:gd name="connsiteX1195" fmla="*/ 366236 w 561975"/>
                  <a:gd name="connsiteY1195" fmla="*/ 429101 h 781050"/>
                  <a:gd name="connsiteX1196" fmla="*/ 364331 w 561975"/>
                  <a:gd name="connsiteY1196" fmla="*/ 427196 h 781050"/>
                  <a:gd name="connsiteX1197" fmla="*/ 358616 w 561975"/>
                  <a:gd name="connsiteY1197" fmla="*/ 430054 h 781050"/>
                  <a:gd name="connsiteX1198" fmla="*/ 357664 w 561975"/>
                  <a:gd name="connsiteY1198" fmla="*/ 429101 h 781050"/>
                  <a:gd name="connsiteX1199" fmla="*/ 356711 w 561975"/>
                  <a:gd name="connsiteY1199" fmla="*/ 430054 h 781050"/>
                  <a:gd name="connsiteX1200" fmla="*/ 354806 w 561975"/>
                  <a:gd name="connsiteY1200" fmla="*/ 430054 h 781050"/>
                  <a:gd name="connsiteX1201" fmla="*/ 347186 w 561975"/>
                  <a:gd name="connsiteY1201" fmla="*/ 433864 h 781050"/>
                  <a:gd name="connsiteX1202" fmla="*/ 338614 w 561975"/>
                  <a:gd name="connsiteY1202" fmla="*/ 435769 h 781050"/>
                  <a:gd name="connsiteX1203" fmla="*/ 337661 w 561975"/>
                  <a:gd name="connsiteY1203" fmla="*/ 437674 h 781050"/>
                  <a:gd name="connsiteX1204" fmla="*/ 337661 w 561975"/>
                  <a:gd name="connsiteY1204" fmla="*/ 440531 h 781050"/>
                  <a:gd name="connsiteX1205" fmla="*/ 337661 w 561975"/>
                  <a:gd name="connsiteY1205" fmla="*/ 443389 h 781050"/>
                  <a:gd name="connsiteX1206" fmla="*/ 340519 w 561975"/>
                  <a:gd name="connsiteY1206" fmla="*/ 442436 h 781050"/>
                  <a:gd name="connsiteX1207" fmla="*/ 340519 w 561975"/>
                  <a:gd name="connsiteY1207" fmla="*/ 440531 h 781050"/>
                  <a:gd name="connsiteX1208" fmla="*/ 350996 w 561975"/>
                  <a:gd name="connsiteY1208" fmla="*/ 436721 h 781050"/>
                  <a:gd name="connsiteX1209" fmla="*/ 359569 w 561975"/>
                  <a:gd name="connsiteY1209" fmla="*/ 432911 h 781050"/>
                  <a:gd name="connsiteX1210" fmla="*/ 359569 w 561975"/>
                  <a:gd name="connsiteY1210" fmla="*/ 435769 h 781050"/>
                  <a:gd name="connsiteX1211" fmla="*/ 360521 w 561975"/>
                  <a:gd name="connsiteY1211" fmla="*/ 435769 h 781050"/>
                  <a:gd name="connsiteX1212" fmla="*/ 370046 w 561975"/>
                  <a:gd name="connsiteY1212" fmla="*/ 433864 h 781050"/>
                  <a:gd name="connsiteX1213" fmla="*/ 370046 w 561975"/>
                  <a:gd name="connsiteY1213" fmla="*/ 434816 h 781050"/>
                  <a:gd name="connsiteX1214" fmla="*/ 372904 w 561975"/>
                  <a:gd name="connsiteY1214" fmla="*/ 434816 h 781050"/>
                  <a:gd name="connsiteX1215" fmla="*/ 372904 w 561975"/>
                  <a:gd name="connsiteY1215" fmla="*/ 431006 h 781050"/>
                  <a:gd name="connsiteX1216" fmla="*/ 377666 w 561975"/>
                  <a:gd name="connsiteY1216" fmla="*/ 431959 h 781050"/>
                  <a:gd name="connsiteX1217" fmla="*/ 387191 w 561975"/>
                  <a:gd name="connsiteY1217" fmla="*/ 434816 h 781050"/>
                  <a:gd name="connsiteX1218" fmla="*/ 387191 w 561975"/>
                  <a:gd name="connsiteY1218" fmla="*/ 436721 h 781050"/>
                  <a:gd name="connsiteX1219" fmla="*/ 390049 w 561975"/>
                  <a:gd name="connsiteY1219" fmla="*/ 442436 h 781050"/>
                  <a:gd name="connsiteX1220" fmla="*/ 387191 w 561975"/>
                  <a:gd name="connsiteY1220" fmla="*/ 445294 h 781050"/>
                  <a:gd name="connsiteX1221" fmla="*/ 387191 w 561975"/>
                  <a:gd name="connsiteY1221" fmla="*/ 454819 h 781050"/>
                  <a:gd name="connsiteX1222" fmla="*/ 388144 w 561975"/>
                  <a:gd name="connsiteY1222" fmla="*/ 460534 h 781050"/>
                  <a:gd name="connsiteX1223" fmla="*/ 389096 w 561975"/>
                  <a:gd name="connsiteY1223" fmla="*/ 468154 h 781050"/>
                  <a:gd name="connsiteX1224" fmla="*/ 388144 w 561975"/>
                  <a:gd name="connsiteY1224" fmla="*/ 477679 h 781050"/>
                  <a:gd name="connsiteX1225" fmla="*/ 386239 w 561975"/>
                  <a:gd name="connsiteY1225" fmla="*/ 482441 h 781050"/>
                  <a:gd name="connsiteX1226" fmla="*/ 382429 w 561975"/>
                  <a:gd name="connsiteY1226" fmla="*/ 486251 h 781050"/>
                  <a:gd name="connsiteX1227" fmla="*/ 370046 w 561975"/>
                  <a:gd name="connsiteY1227" fmla="*/ 489109 h 781050"/>
                  <a:gd name="connsiteX1228" fmla="*/ 368141 w 561975"/>
                  <a:gd name="connsiteY1228" fmla="*/ 489109 h 781050"/>
                  <a:gd name="connsiteX1229" fmla="*/ 362426 w 561975"/>
                  <a:gd name="connsiteY1229" fmla="*/ 493871 h 781050"/>
                  <a:gd name="connsiteX1230" fmla="*/ 362426 w 561975"/>
                  <a:gd name="connsiteY1230" fmla="*/ 495776 h 781050"/>
                  <a:gd name="connsiteX1231" fmla="*/ 360521 w 561975"/>
                  <a:gd name="connsiteY1231" fmla="*/ 497681 h 781050"/>
                  <a:gd name="connsiteX1232" fmla="*/ 351949 w 561975"/>
                  <a:gd name="connsiteY1232" fmla="*/ 498634 h 781050"/>
                  <a:gd name="connsiteX1233" fmla="*/ 347186 w 561975"/>
                  <a:gd name="connsiteY1233" fmla="*/ 502444 h 781050"/>
                  <a:gd name="connsiteX1234" fmla="*/ 347186 w 561975"/>
                  <a:gd name="connsiteY1234" fmla="*/ 501491 h 781050"/>
                  <a:gd name="connsiteX1235" fmla="*/ 348139 w 561975"/>
                  <a:gd name="connsiteY1235" fmla="*/ 498634 h 781050"/>
                  <a:gd name="connsiteX1236" fmla="*/ 348139 w 561975"/>
                  <a:gd name="connsiteY1236" fmla="*/ 498634 h 781050"/>
                  <a:gd name="connsiteX1237" fmla="*/ 339566 w 561975"/>
                  <a:gd name="connsiteY1237" fmla="*/ 503396 h 781050"/>
                  <a:gd name="connsiteX1238" fmla="*/ 339566 w 561975"/>
                  <a:gd name="connsiteY1238" fmla="*/ 504349 h 781050"/>
                  <a:gd name="connsiteX1239" fmla="*/ 334804 w 561975"/>
                  <a:gd name="connsiteY1239" fmla="*/ 504349 h 781050"/>
                  <a:gd name="connsiteX1240" fmla="*/ 332899 w 561975"/>
                  <a:gd name="connsiteY1240" fmla="*/ 502444 h 781050"/>
                  <a:gd name="connsiteX1241" fmla="*/ 330994 w 561975"/>
                  <a:gd name="connsiteY1241" fmla="*/ 502444 h 781050"/>
                  <a:gd name="connsiteX1242" fmla="*/ 328136 w 561975"/>
                  <a:gd name="connsiteY1242" fmla="*/ 506254 h 781050"/>
                  <a:gd name="connsiteX1243" fmla="*/ 326231 w 561975"/>
                  <a:gd name="connsiteY1243" fmla="*/ 508159 h 781050"/>
                  <a:gd name="connsiteX1244" fmla="*/ 321469 w 561975"/>
                  <a:gd name="connsiteY1244" fmla="*/ 507206 h 781050"/>
                  <a:gd name="connsiteX1245" fmla="*/ 320516 w 561975"/>
                  <a:gd name="connsiteY1245" fmla="*/ 510064 h 781050"/>
                  <a:gd name="connsiteX1246" fmla="*/ 322421 w 561975"/>
                  <a:gd name="connsiteY1246" fmla="*/ 511016 h 781050"/>
                  <a:gd name="connsiteX1247" fmla="*/ 321469 w 561975"/>
                  <a:gd name="connsiteY1247" fmla="*/ 513874 h 781050"/>
                  <a:gd name="connsiteX1248" fmla="*/ 315754 w 561975"/>
                  <a:gd name="connsiteY1248" fmla="*/ 510064 h 781050"/>
                  <a:gd name="connsiteX1249" fmla="*/ 306229 w 561975"/>
                  <a:gd name="connsiteY1249" fmla="*/ 516731 h 781050"/>
                  <a:gd name="connsiteX1250" fmla="*/ 304324 w 561975"/>
                  <a:gd name="connsiteY1250" fmla="*/ 516731 h 781050"/>
                  <a:gd name="connsiteX1251" fmla="*/ 304324 w 561975"/>
                  <a:gd name="connsiteY1251" fmla="*/ 514826 h 781050"/>
                  <a:gd name="connsiteX1252" fmla="*/ 301466 w 561975"/>
                  <a:gd name="connsiteY1252" fmla="*/ 512921 h 781050"/>
                  <a:gd name="connsiteX1253" fmla="*/ 296704 w 561975"/>
                  <a:gd name="connsiteY1253" fmla="*/ 511969 h 781050"/>
                  <a:gd name="connsiteX1254" fmla="*/ 296704 w 561975"/>
                  <a:gd name="connsiteY1254" fmla="*/ 507206 h 781050"/>
                  <a:gd name="connsiteX1255" fmla="*/ 293846 w 561975"/>
                  <a:gd name="connsiteY1255" fmla="*/ 507206 h 781050"/>
                  <a:gd name="connsiteX1256" fmla="*/ 292894 w 561975"/>
                  <a:gd name="connsiteY1256" fmla="*/ 511016 h 781050"/>
                  <a:gd name="connsiteX1257" fmla="*/ 290989 w 561975"/>
                  <a:gd name="connsiteY1257" fmla="*/ 513874 h 781050"/>
                  <a:gd name="connsiteX1258" fmla="*/ 290989 w 561975"/>
                  <a:gd name="connsiteY1258" fmla="*/ 520541 h 781050"/>
                  <a:gd name="connsiteX1259" fmla="*/ 291941 w 561975"/>
                  <a:gd name="connsiteY1259" fmla="*/ 521494 h 781050"/>
                  <a:gd name="connsiteX1260" fmla="*/ 291941 w 561975"/>
                  <a:gd name="connsiteY1260" fmla="*/ 522446 h 781050"/>
                  <a:gd name="connsiteX1261" fmla="*/ 296704 w 561975"/>
                  <a:gd name="connsiteY1261" fmla="*/ 527209 h 781050"/>
                  <a:gd name="connsiteX1262" fmla="*/ 304324 w 561975"/>
                  <a:gd name="connsiteY1262" fmla="*/ 523399 h 781050"/>
                  <a:gd name="connsiteX1263" fmla="*/ 309086 w 561975"/>
                  <a:gd name="connsiteY1263" fmla="*/ 522446 h 781050"/>
                  <a:gd name="connsiteX1264" fmla="*/ 313849 w 561975"/>
                  <a:gd name="connsiteY1264" fmla="*/ 523399 h 781050"/>
                  <a:gd name="connsiteX1265" fmla="*/ 313849 w 561975"/>
                  <a:gd name="connsiteY1265" fmla="*/ 524351 h 781050"/>
                  <a:gd name="connsiteX1266" fmla="*/ 319564 w 561975"/>
                  <a:gd name="connsiteY1266" fmla="*/ 522446 h 781050"/>
                  <a:gd name="connsiteX1267" fmla="*/ 320516 w 561975"/>
                  <a:gd name="connsiteY1267" fmla="*/ 521494 h 781050"/>
                  <a:gd name="connsiteX1268" fmla="*/ 324326 w 561975"/>
                  <a:gd name="connsiteY1268" fmla="*/ 522446 h 781050"/>
                  <a:gd name="connsiteX1269" fmla="*/ 325279 w 561975"/>
                  <a:gd name="connsiteY1269" fmla="*/ 521494 h 781050"/>
                  <a:gd name="connsiteX1270" fmla="*/ 327184 w 561975"/>
                  <a:gd name="connsiteY1270" fmla="*/ 521494 h 781050"/>
                  <a:gd name="connsiteX1271" fmla="*/ 334804 w 561975"/>
                  <a:gd name="connsiteY1271" fmla="*/ 517684 h 781050"/>
                  <a:gd name="connsiteX1272" fmla="*/ 336709 w 561975"/>
                  <a:gd name="connsiteY1272" fmla="*/ 517684 h 781050"/>
                  <a:gd name="connsiteX1273" fmla="*/ 337661 w 561975"/>
                  <a:gd name="connsiteY1273" fmla="*/ 519589 h 781050"/>
                  <a:gd name="connsiteX1274" fmla="*/ 346234 w 561975"/>
                  <a:gd name="connsiteY1274" fmla="*/ 515779 h 781050"/>
                  <a:gd name="connsiteX1275" fmla="*/ 351949 w 561975"/>
                  <a:gd name="connsiteY1275" fmla="*/ 514826 h 781050"/>
                  <a:gd name="connsiteX1276" fmla="*/ 353854 w 561975"/>
                  <a:gd name="connsiteY1276" fmla="*/ 517684 h 781050"/>
                  <a:gd name="connsiteX1277" fmla="*/ 357664 w 561975"/>
                  <a:gd name="connsiteY1277" fmla="*/ 517684 h 781050"/>
                  <a:gd name="connsiteX1278" fmla="*/ 359569 w 561975"/>
                  <a:gd name="connsiteY1278" fmla="*/ 513874 h 781050"/>
                  <a:gd name="connsiteX1279" fmla="*/ 364331 w 561975"/>
                  <a:gd name="connsiteY1279" fmla="*/ 511969 h 781050"/>
                  <a:gd name="connsiteX1280" fmla="*/ 364331 w 561975"/>
                  <a:gd name="connsiteY1280" fmla="*/ 511016 h 781050"/>
                  <a:gd name="connsiteX1281" fmla="*/ 370999 w 561975"/>
                  <a:gd name="connsiteY1281" fmla="*/ 509111 h 781050"/>
                  <a:gd name="connsiteX1282" fmla="*/ 371951 w 561975"/>
                  <a:gd name="connsiteY1282" fmla="*/ 510064 h 781050"/>
                  <a:gd name="connsiteX1283" fmla="*/ 379571 w 561975"/>
                  <a:gd name="connsiteY1283" fmla="*/ 507206 h 781050"/>
                  <a:gd name="connsiteX1284" fmla="*/ 381476 w 561975"/>
                  <a:gd name="connsiteY1284" fmla="*/ 506254 h 781050"/>
                  <a:gd name="connsiteX1285" fmla="*/ 383381 w 561975"/>
                  <a:gd name="connsiteY1285" fmla="*/ 506254 h 781050"/>
                  <a:gd name="connsiteX1286" fmla="*/ 383381 w 561975"/>
                  <a:gd name="connsiteY1286" fmla="*/ 507206 h 781050"/>
                  <a:gd name="connsiteX1287" fmla="*/ 387191 w 561975"/>
                  <a:gd name="connsiteY1287" fmla="*/ 510064 h 781050"/>
                  <a:gd name="connsiteX1288" fmla="*/ 388144 w 561975"/>
                  <a:gd name="connsiteY1288" fmla="*/ 512921 h 781050"/>
                  <a:gd name="connsiteX1289" fmla="*/ 389096 w 561975"/>
                  <a:gd name="connsiteY1289" fmla="*/ 513874 h 781050"/>
                  <a:gd name="connsiteX1290" fmla="*/ 388144 w 561975"/>
                  <a:gd name="connsiteY1290" fmla="*/ 516731 h 781050"/>
                  <a:gd name="connsiteX1291" fmla="*/ 388144 w 561975"/>
                  <a:gd name="connsiteY1291" fmla="*/ 526256 h 781050"/>
                  <a:gd name="connsiteX1292" fmla="*/ 386239 w 561975"/>
                  <a:gd name="connsiteY1292" fmla="*/ 526256 h 781050"/>
                  <a:gd name="connsiteX1293" fmla="*/ 383381 w 561975"/>
                  <a:gd name="connsiteY1293" fmla="*/ 527209 h 781050"/>
                  <a:gd name="connsiteX1294" fmla="*/ 381476 w 561975"/>
                  <a:gd name="connsiteY1294" fmla="*/ 535781 h 781050"/>
                  <a:gd name="connsiteX1295" fmla="*/ 381476 w 561975"/>
                  <a:gd name="connsiteY1295" fmla="*/ 540544 h 781050"/>
                  <a:gd name="connsiteX1296" fmla="*/ 380524 w 561975"/>
                  <a:gd name="connsiteY1296" fmla="*/ 540544 h 781050"/>
                  <a:gd name="connsiteX1297" fmla="*/ 380524 w 561975"/>
                  <a:gd name="connsiteY1297" fmla="*/ 546259 h 781050"/>
                  <a:gd name="connsiteX1298" fmla="*/ 380524 w 561975"/>
                  <a:gd name="connsiteY1298" fmla="*/ 548164 h 781050"/>
                  <a:gd name="connsiteX1299" fmla="*/ 376714 w 561975"/>
                  <a:gd name="connsiteY1299" fmla="*/ 550069 h 781050"/>
                  <a:gd name="connsiteX1300" fmla="*/ 374809 w 561975"/>
                  <a:gd name="connsiteY1300" fmla="*/ 553879 h 781050"/>
                  <a:gd name="connsiteX1301" fmla="*/ 369094 w 561975"/>
                  <a:gd name="connsiteY1301" fmla="*/ 554831 h 781050"/>
                  <a:gd name="connsiteX1302" fmla="*/ 367189 w 561975"/>
                  <a:gd name="connsiteY1302" fmla="*/ 555784 h 781050"/>
                  <a:gd name="connsiteX1303" fmla="*/ 364331 w 561975"/>
                  <a:gd name="connsiteY1303" fmla="*/ 560546 h 781050"/>
                  <a:gd name="connsiteX1304" fmla="*/ 359569 w 561975"/>
                  <a:gd name="connsiteY1304" fmla="*/ 561499 h 781050"/>
                  <a:gd name="connsiteX1305" fmla="*/ 357664 w 561975"/>
                  <a:gd name="connsiteY1305" fmla="*/ 561499 h 781050"/>
                  <a:gd name="connsiteX1306" fmla="*/ 353854 w 561975"/>
                  <a:gd name="connsiteY1306" fmla="*/ 564356 h 781050"/>
                  <a:gd name="connsiteX1307" fmla="*/ 348139 w 561975"/>
                  <a:gd name="connsiteY1307" fmla="*/ 564356 h 781050"/>
                  <a:gd name="connsiteX1308" fmla="*/ 339566 w 561975"/>
                  <a:gd name="connsiteY1308" fmla="*/ 568166 h 781050"/>
                  <a:gd name="connsiteX1309" fmla="*/ 330994 w 561975"/>
                  <a:gd name="connsiteY1309" fmla="*/ 568166 h 781050"/>
                  <a:gd name="connsiteX1310" fmla="*/ 318611 w 561975"/>
                  <a:gd name="connsiteY1310" fmla="*/ 572929 h 781050"/>
                  <a:gd name="connsiteX1311" fmla="*/ 314801 w 561975"/>
                  <a:gd name="connsiteY1311" fmla="*/ 576739 h 781050"/>
                  <a:gd name="connsiteX1312" fmla="*/ 311944 w 561975"/>
                  <a:gd name="connsiteY1312" fmla="*/ 576739 h 781050"/>
                  <a:gd name="connsiteX1313" fmla="*/ 310991 w 561975"/>
                  <a:gd name="connsiteY1313" fmla="*/ 577691 h 781050"/>
                  <a:gd name="connsiteX1314" fmla="*/ 303371 w 561975"/>
                  <a:gd name="connsiteY1314" fmla="*/ 577691 h 781050"/>
                  <a:gd name="connsiteX1315" fmla="*/ 299561 w 561975"/>
                  <a:gd name="connsiteY1315" fmla="*/ 578644 h 781050"/>
                  <a:gd name="connsiteX1316" fmla="*/ 296704 w 561975"/>
                  <a:gd name="connsiteY1316" fmla="*/ 582454 h 781050"/>
                  <a:gd name="connsiteX1317" fmla="*/ 295751 w 561975"/>
                  <a:gd name="connsiteY1317" fmla="*/ 582454 h 781050"/>
                  <a:gd name="connsiteX1318" fmla="*/ 288131 w 561975"/>
                  <a:gd name="connsiteY1318" fmla="*/ 583406 h 781050"/>
                  <a:gd name="connsiteX1319" fmla="*/ 287179 w 561975"/>
                  <a:gd name="connsiteY1319" fmla="*/ 581501 h 781050"/>
                  <a:gd name="connsiteX1320" fmla="*/ 285274 w 561975"/>
                  <a:gd name="connsiteY1320" fmla="*/ 581501 h 781050"/>
                  <a:gd name="connsiteX1321" fmla="*/ 277654 w 561975"/>
                  <a:gd name="connsiteY1321" fmla="*/ 582454 h 781050"/>
                  <a:gd name="connsiteX1322" fmla="*/ 273844 w 561975"/>
                  <a:gd name="connsiteY1322" fmla="*/ 587216 h 781050"/>
                  <a:gd name="connsiteX1323" fmla="*/ 271939 w 561975"/>
                  <a:gd name="connsiteY1323" fmla="*/ 592931 h 781050"/>
                  <a:gd name="connsiteX1324" fmla="*/ 270986 w 561975"/>
                  <a:gd name="connsiteY1324" fmla="*/ 592931 h 781050"/>
                  <a:gd name="connsiteX1325" fmla="*/ 270034 w 561975"/>
                  <a:gd name="connsiteY1325" fmla="*/ 591026 h 781050"/>
                  <a:gd name="connsiteX1326" fmla="*/ 269081 w 561975"/>
                  <a:gd name="connsiteY1326" fmla="*/ 591979 h 781050"/>
                  <a:gd name="connsiteX1327" fmla="*/ 264319 w 561975"/>
                  <a:gd name="connsiteY1327" fmla="*/ 592931 h 781050"/>
                  <a:gd name="connsiteX1328" fmla="*/ 262414 w 561975"/>
                  <a:gd name="connsiteY1328" fmla="*/ 591026 h 781050"/>
                  <a:gd name="connsiteX1329" fmla="*/ 256699 w 561975"/>
                  <a:gd name="connsiteY1329" fmla="*/ 596741 h 781050"/>
                  <a:gd name="connsiteX1330" fmla="*/ 254794 w 561975"/>
                  <a:gd name="connsiteY1330" fmla="*/ 597694 h 781050"/>
                  <a:gd name="connsiteX1331" fmla="*/ 250031 w 561975"/>
                  <a:gd name="connsiteY1331" fmla="*/ 600551 h 781050"/>
                  <a:gd name="connsiteX1332" fmla="*/ 240506 w 561975"/>
                  <a:gd name="connsiteY1332" fmla="*/ 599599 h 781050"/>
                  <a:gd name="connsiteX1333" fmla="*/ 232886 w 561975"/>
                  <a:gd name="connsiteY1333" fmla="*/ 599599 h 781050"/>
                  <a:gd name="connsiteX1334" fmla="*/ 230981 w 561975"/>
                  <a:gd name="connsiteY1334" fmla="*/ 599599 h 781050"/>
                  <a:gd name="connsiteX1335" fmla="*/ 230029 w 561975"/>
                  <a:gd name="connsiteY1335" fmla="*/ 598646 h 781050"/>
                  <a:gd name="connsiteX1336" fmla="*/ 227171 w 561975"/>
                  <a:gd name="connsiteY1336" fmla="*/ 598646 h 781050"/>
                  <a:gd name="connsiteX1337" fmla="*/ 224314 w 561975"/>
                  <a:gd name="connsiteY1337" fmla="*/ 602456 h 781050"/>
                  <a:gd name="connsiteX1338" fmla="*/ 223361 w 561975"/>
                  <a:gd name="connsiteY1338" fmla="*/ 601504 h 781050"/>
                  <a:gd name="connsiteX1339" fmla="*/ 218599 w 561975"/>
                  <a:gd name="connsiteY1339" fmla="*/ 598646 h 781050"/>
                  <a:gd name="connsiteX1340" fmla="*/ 215741 w 561975"/>
                  <a:gd name="connsiteY1340" fmla="*/ 594836 h 781050"/>
                  <a:gd name="connsiteX1341" fmla="*/ 211931 w 561975"/>
                  <a:gd name="connsiteY1341" fmla="*/ 598646 h 781050"/>
                  <a:gd name="connsiteX1342" fmla="*/ 209074 w 561975"/>
                  <a:gd name="connsiteY1342" fmla="*/ 599599 h 781050"/>
                  <a:gd name="connsiteX1343" fmla="*/ 208121 w 561975"/>
                  <a:gd name="connsiteY1343" fmla="*/ 607219 h 781050"/>
                  <a:gd name="connsiteX1344" fmla="*/ 210026 w 561975"/>
                  <a:gd name="connsiteY1344" fmla="*/ 610076 h 781050"/>
                  <a:gd name="connsiteX1345" fmla="*/ 210979 w 561975"/>
                  <a:gd name="connsiteY1345" fmla="*/ 611029 h 781050"/>
                  <a:gd name="connsiteX1346" fmla="*/ 216694 w 561975"/>
                  <a:gd name="connsiteY1346" fmla="*/ 610076 h 781050"/>
                  <a:gd name="connsiteX1347" fmla="*/ 216694 w 561975"/>
                  <a:gd name="connsiteY1347" fmla="*/ 611029 h 781050"/>
                  <a:gd name="connsiteX1348" fmla="*/ 221456 w 561975"/>
                  <a:gd name="connsiteY1348" fmla="*/ 611981 h 781050"/>
                  <a:gd name="connsiteX1349" fmla="*/ 224314 w 561975"/>
                  <a:gd name="connsiteY1349" fmla="*/ 611981 h 781050"/>
                  <a:gd name="connsiteX1350" fmla="*/ 223361 w 561975"/>
                  <a:gd name="connsiteY1350" fmla="*/ 615791 h 781050"/>
                  <a:gd name="connsiteX1351" fmla="*/ 224314 w 561975"/>
                  <a:gd name="connsiteY1351" fmla="*/ 615791 h 781050"/>
                  <a:gd name="connsiteX1352" fmla="*/ 230029 w 561975"/>
                  <a:gd name="connsiteY1352" fmla="*/ 612934 h 781050"/>
                  <a:gd name="connsiteX1353" fmla="*/ 231934 w 561975"/>
                  <a:gd name="connsiteY1353" fmla="*/ 613886 h 781050"/>
                  <a:gd name="connsiteX1354" fmla="*/ 232886 w 561975"/>
                  <a:gd name="connsiteY1354" fmla="*/ 615791 h 781050"/>
                  <a:gd name="connsiteX1355" fmla="*/ 233839 w 561975"/>
                  <a:gd name="connsiteY1355" fmla="*/ 615791 h 781050"/>
                  <a:gd name="connsiteX1356" fmla="*/ 237649 w 561975"/>
                  <a:gd name="connsiteY1356" fmla="*/ 612934 h 781050"/>
                  <a:gd name="connsiteX1357" fmla="*/ 243364 w 561975"/>
                  <a:gd name="connsiteY1357" fmla="*/ 612934 h 781050"/>
                  <a:gd name="connsiteX1358" fmla="*/ 252889 w 561975"/>
                  <a:gd name="connsiteY1358" fmla="*/ 611029 h 781050"/>
                  <a:gd name="connsiteX1359" fmla="*/ 253841 w 561975"/>
                  <a:gd name="connsiteY1359" fmla="*/ 611029 h 781050"/>
                  <a:gd name="connsiteX1360" fmla="*/ 260509 w 561975"/>
                  <a:gd name="connsiteY1360" fmla="*/ 607219 h 781050"/>
                  <a:gd name="connsiteX1361" fmla="*/ 261461 w 561975"/>
                  <a:gd name="connsiteY1361" fmla="*/ 607219 h 781050"/>
                  <a:gd name="connsiteX1362" fmla="*/ 262414 w 561975"/>
                  <a:gd name="connsiteY1362" fmla="*/ 606266 h 781050"/>
                  <a:gd name="connsiteX1363" fmla="*/ 264319 w 561975"/>
                  <a:gd name="connsiteY1363" fmla="*/ 606266 h 781050"/>
                  <a:gd name="connsiteX1364" fmla="*/ 274796 w 561975"/>
                  <a:gd name="connsiteY1364" fmla="*/ 601504 h 781050"/>
                  <a:gd name="connsiteX1365" fmla="*/ 278606 w 561975"/>
                  <a:gd name="connsiteY1365" fmla="*/ 600551 h 781050"/>
                  <a:gd name="connsiteX1366" fmla="*/ 278606 w 561975"/>
                  <a:gd name="connsiteY1366" fmla="*/ 599599 h 781050"/>
                  <a:gd name="connsiteX1367" fmla="*/ 290989 w 561975"/>
                  <a:gd name="connsiteY1367" fmla="*/ 593884 h 781050"/>
                  <a:gd name="connsiteX1368" fmla="*/ 291941 w 561975"/>
                  <a:gd name="connsiteY1368" fmla="*/ 591026 h 781050"/>
                  <a:gd name="connsiteX1369" fmla="*/ 295751 w 561975"/>
                  <a:gd name="connsiteY1369" fmla="*/ 588169 h 781050"/>
                  <a:gd name="connsiteX1370" fmla="*/ 302419 w 561975"/>
                  <a:gd name="connsiteY1370" fmla="*/ 588169 h 781050"/>
                  <a:gd name="connsiteX1371" fmla="*/ 307181 w 561975"/>
                  <a:gd name="connsiteY1371" fmla="*/ 585311 h 781050"/>
                  <a:gd name="connsiteX1372" fmla="*/ 311944 w 561975"/>
                  <a:gd name="connsiteY1372" fmla="*/ 582454 h 781050"/>
                  <a:gd name="connsiteX1373" fmla="*/ 312896 w 561975"/>
                  <a:gd name="connsiteY1373" fmla="*/ 583406 h 781050"/>
                  <a:gd name="connsiteX1374" fmla="*/ 323374 w 561975"/>
                  <a:gd name="connsiteY1374" fmla="*/ 580549 h 781050"/>
                  <a:gd name="connsiteX1375" fmla="*/ 325279 w 561975"/>
                  <a:gd name="connsiteY1375" fmla="*/ 577691 h 781050"/>
                  <a:gd name="connsiteX1376" fmla="*/ 328136 w 561975"/>
                  <a:gd name="connsiteY1376" fmla="*/ 577691 h 781050"/>
                  <a:gd name="connsiteX1377" fmla="*/ 333851 w 561975"/>
                  <a:gd name="connsiteY1377" fmla="*/ 574834 h 781050"/>
                  <a:gd name="connsiteX1378" fmla="*/ 336709 w 561975"/>
                  <a:gd name="connsiteY1378" fmla="*/ 573881 h 781050"/>
                  <a:gd name="connsiteX1379" fmla="*/ 337661 w 561975"/>
                  <a:gd name="connsiteY1379" fmla="*/ 575786 h 781050"/>
                  <a:gd name="connsiteX1380" fmla="*/ 339566 w 561975"/>
                  <a:gd name="connsiteY1380" fmla="*/ 575786 h 781050"/>
                  <a:gd name="connsiteX1381" fmla="*/ 348139 w 561975"/>
                  <a:gd name="connsiteY1381" fmla="*/ 573881 h 781050"/>
                  <a:gd name="connsiteX1382" fmla="*/ 351949 w 561975"/>
                  <a:gd name="connsiteY1382" fmla="*/ 569119 h 781050"/>
                  <a:gd name="connsiteX1383" fmla="*/ 353854 w 561975"/>
                  <a:gd name="connsiteY1383" fmla="*/ 569119 h 781050"/>
                  <a:gd name="connsiteX1384" fmla="*/ 361474 w 561975"/>
                  <a:gd name="connsiteY1384" fmla="*/ 564356 h 781050"/>
                  <a:gd name="connsiteX1385" fmla="*/ 366236 w 561975"/>
                  <a:gd name="connsiteY1385" fmla="*/ 565309 h 781050"/>
                  <a:gd name="connsiteX1386" fmla="*/ 367189 w 561975"/>
                  <a:gd name="connsiteY1386" fmla="*/ 562451 h 781050"/>
                  <a:gd name="connsiteX1387" fmla="*/ 369094 w 561975"/>
                  <a:gd name="connsiteY1387" fmla="*/ 563404 h 781050"/>
                  <a:gd name="connsiteX1388" fmla="*/ 369094 w 561975"/>
                  <a:gd name="connsiteY1388" fmla="*/ 565309 h 781050"/>
                  <a:gd name="connsiteX1389" fmla="*/ 373856 w 561975"/>
                  <a:gd name="connsiteY1389" fmla="*/ 568166 h 781050"/>
                  <a:gd name="connsiteX1390" fmla="*/ 373856 w 561975"/>
                  <a:gd name="connsiteY1390" fmla="*/ 575786 h 781050"/>
                  <a:gd name="connsiteX1391" fmla="*/ 371951 w 561975"/>
                  <a:gd name="connsiteY1391" fmla="*/ 578644 h 781050"/>
                  <a:gd name="connsiteX1392" fmla="*/ 370046 w 561975"/>
                  <a:gd name="connsiteY1392" fmla="*/ 584359 h 781050"/>
                  <a:gd name="connsiteX1393" fmla="*/ 368141 w 561975"/>
                  <a:gd name="connsiteY1393" fmla="*/ 587216 h 781050"/>
                  <a:gd name="connsiteX1394" fmla="*/ 369094 w 561975"/>
                  <a:gd name="connsiteY1394" fmla="*/ 590074 h 781050"/>
                  <a:gd name="connsiteX1395" fmla="*/ 366236 w 561975"/>
                  <a:gd name="connsiteY1395" fmla="*/ 592931 h 781050"/>
                  <a:gd name="connsiteX1396" fmla="*/ 367189 w 561975"/>
                  <a:gd name="connsiteY1396" fmla="*/ 594836 h 781050"/>
                  <a:gd name="connsiteX1397" fmla="*/ 368141 w 561975"/>
                  <a:gd name="connsiteY1397" fmla="*/ 595789 h 781050"/>
                  <a:gd name="connsiteX1398" fmla="*/ 363379 w 561975"/>
                  <a:gd name="connsiteY1398" fmla="*/ 599599 h 781050"/>
                  <a:gd name="connsiteX1399" fmla="*/ 364331 w 561975"/>
                  <a:gd name="connsiteY1399" fmla="*/ 606266 h 781050"/>
                  <a:gd name="connsiteX1400" fmla="*/ 363379 w 561975"/>
                  <a:gd name="connsiteY1400" fmla="*/ 606266 h 781050"/>
                  <a:gd name="connsiteX1401" fmla="*/ 363379 w 561975"/>
                  <a:gd name="connsiteY1401" fmla="*/ 608171 h 781050"/>
                  <a:gd name="connsiteX1402" fmla="*/ 365284 w 561975"/>
                  <a:gd name="connsiteY1402" fmla="*/ 611029 h 781050"/>
                  <a:gd name="connsiteX1403" fmla="*/ 361474 w 561975"/>
                  <a:gd name="connsiteY1403" fmla="*/ 616744 h 781050"/>
                  <a:gd name="connsiteX1404" fmla="*/ 357664 w 561975"/>
                  <a:gd name="connsiteY1404" fmla="*/ 618649 h 781050"/>
                  <a:gd name="connsiteX1405" fmla="*/ 357664 w 561975"/>
                  <a:gd name="connsiteY1405" fmla="*/ 629126 h 781050"/>
                  <a:gd name="connsiteX1406" fmla="*/ 354806 w 561975"/>
                  <a:gd name="connsiteY1406" fmla="*/ 631984 h 781050"/>
                  <a:gd name="connsiteX1407" fmla="*/ 351949 w 561975"/>
                  <a:gd name="connsiteY1407" fmla="*/ 637699 h 781050"/>
                  <a:gd name="connsiteX1408" fmla="*/ 349091 w 561975"/>
                  <a:gd name="connsiteY1408" fmla="*/ 637699 h 781050"/>
                  <a:gd name="connsiteX1409" fmla="*/ 346234 w 561975"/>
                  <a:gd name="connsiteY1409" fmla="*/ 639604 h 781050"/>
                  <a:gd name="connsiteX1410" fmla="*/ 349091 w 561975"/>
                  <a:gd name="connsiteY1410" fmla="*/ 654844 h 781050"/>
                  <a:gd name="connsiteX1411" fmla="*/ 348139 w 561975"/>
                  <a:gd name="connsiteY1411" fmla="*/ 657701 h 781050"/>
                  <a:gd name="connsiteX1412" fmla="*/ 345281 w 561975"/>
                  <a:gd name="connsiteY1412" fmla="*/ 662464 h 781050"/>
                  <a:gd name="connsiteX1413" fmla="*/ 344329 w 561975"/>
                  <a:gd name="connsiteY1413" fmla="*/ 662464 h 781050"/>
                  <a:gd name="connsiteX1414" fmla="*/ 344329 w 561975"/>
                  <a:gd name="connsiteY1414" fmla="*/ 668179 h 781050"/>
                  <a:gd name="connsiteX1415" fmla="*/ 345281 w 561975"/>
                  <a:gd name="connsiteY1415" fmla="*/ 669131 h 781050"/>
                  <a:gd name="connsiteX1416" fmla="*/ 345281 w 561975"/>
                  <a:gd name="connsiteY1416" fmla="*/ 671036 h 781050"/>
                  <a:gd name="connsiteX1417" fmla="*/ 341471 w 561975"/>
                  <a:gd name="connsiteY1417" fmla="*/ 673894 h 781050"/>
                  <a:gd name="connsiteX1418" fmla="*/ 337661 w 561975"/>
                  <a:gd name="connsiteY1418" fmla="*/ 676751 h 781050"/>
                  <a:gd name="connsiteX1419" fmla="*/ 334804 w 561975"/>
                  <a:gd name="connsiteY1419" fmla="*/ 682466 h 781050"/>
                  <a:gd name="connsiteX1420" fmla="*/ 334804 w 561975"/>
                  <a:gd name="connsiteY1420" fmla="*/ 691991 h 781050"/>
                  <a:gd name="connsiteX1421" fmla="*/ 333851 w 561975"/>
                  <a:gd name="connsiteY1421" fmla="*/ 691991 h 781050"/>
                  <a:gd name="connsiteX1422" fmla="*/ 330994 w 561975"/>
                  <a:gd name="connsiteY1422" fmla="*/ 695801 h 781050"/>
                  <a:gd name="connsiteX1423" fmla="*/ 329089 w 561975"/>
                  <a:gd name="connsiteY1423" fmla="*/ 695801 h 781050"/>
                  <a:gd name="connsiteX1424" fmla="*/ 325279 w 561975"/>
                  <a:gd name="connsiteY1424" fmla="*/ 697706 h 781050"/>
                  <a:gd name="connsiteX1425" fmla="*/ 324326 w 561975"/>
                  <a:gd name="connsiteY1425" fmla="*/ 703421 h 781050"/>
                  <a:gd name="connsiteX1426" fmla="*/ 321469 w 561975"/>
                  <a:gd name="connsiteY1426" fmla="*/ 706279 h 781050"/>
                  <a:gd name="connsiteX1427" fmla="*/ 319564 w 561975"/>
                  <a:gd name="connsiteY1427" fmla="*/ 713899 h 781050"/>
                  <a:gd name="connsiteX1428" fmla="*/ 318611 w 561975"/>
                  <a:gd name="connsiteY1428" fmla="*/ 717709 h 781050"/>
                  <a:gd name="connsiteX1429" fmla="*/ 317659 w 561975"/>
                  <a:gd name="connsiteY1429" fmla="*/ 717709 h 781050"/>
                  <a:gd name="connsiteX1430" fmla="*/ 316706 w 561975"/>
                  <a:gd name="connsiteY1430" fmla="*/ 722471 h 781050"/>
                  <a:gd name="connsiteX1431" fmla="*/ 312896 w 561975"/>
                  <a:gd name="connsiteY1431" fmla="*/ 722471 h 781050"/>
                  <a:gd name="connsiteX1432" fmla="*/ 308134 w 561975"/>
                  <a:gd name="connsiteY1432" fmla="*/ 721519 h 781050"/>
                  <a:gd name="connsiteX1433" fmla="*/ 303371 w 561975"/>
                  <a:gd name="connsiteY1433" fmla="*/ 722471 h 781050"/>
                  <a:gd name="connsiteX1434" fmla="*/ 301466 w 561975"/>
                  <a:gd name="connsiteY1434" fmla="*/ 733901 h 781050"/>
                  <a:gd name="connsiteX1435" fmla="*/ 296704 w 561975"/>
                  <a:gd name="connsiteY1435" fmla="*/ 741521 h 781050"/>
                  <a:gd name="connsiteX1436" fmla="*/ 295751 w 561975"/>
                  <a:gd name="connsiteY1436" fmla="*/ 747236 h 781050"/>
                  <a:gd name="connsiteX1437" fmla="*/ 290036 w 561975"/>
                  <a:gd name="connsiteY1437" fmla="*/ 756761 h 781050"/>
                  <a:gd name="connsiteX1438" fmla="*/ 288131 w 561975"/>
                  <a:gd name="connsiteY1438" fmla="*/ 758666 h 781050"/>
                  <a:gd name="connsiteX1439" fmla="*/ 288131 w 561975"/>
                  <a:gd name="connsiteY1439" fmla="*/ 761524 h 781050"/>
                  <a:gd name="connsiteX1440" fmla="*/ 285274 w 561975"/>
                  <a:gd name="connsiteY1440" fmla="*/ 763429 h 781050"/>
                  <a:gd name="connsiteX1441" fmla="*/ 283369 w 561975"/>
                  <a:gd name="connsiteY1441" fmla="*/ 761524 h 781050"/>
                  <a:gd name="connsiteX1442" fmla="*/ 277654 w 561975"/>
                  <a:gd name="connsiteY1442" fmla="*/ 766286 h 781050"/>
                  <a:gd name="connsiteX1443" fmla="*/ 276701 w 561975"/>
                  <a:gd name="connsiteY1443" fmla="*/ 766286 h 781050"/>
                  <a:gd name="connsiteX1444" fmla="*/ 274796 w 561975"/>
                  <a:gd name="connsiteY1444" fmla="*/ 768191 h 781050"/>
                  <a:gd name="connsiteX1445" fmla="*/ 271939 w 561975"/>
                  <a:gd name="connsiteY1445" fmla="*/ 768191 h 781050"/>
                  <a:gd name="connsiteX1446" fmla="*/ 271939 w 561975"/>
                  <a:gd name="connsiteY1446" fmla="*/ 771049 h 781050"/>
                  <a:gd name="connsiteX1447" fmla="*/ 277654 w 561975"/>
                  <a:gd name="connsiteY1447" fmla="*/ 773906 h 781050"/>
                  <a:gd name="connsiteX1448" fmla="*/ 280511 w 561975"/>
                  <a:gd name="connsiteY1448" fmla="*/ 774859 h 781050"/>
                  <a:gd name="connsiteX1449" fmla="*/ 282416 w 561975"/>
                  <a:gd name="connsiteY1449" fmla="*/ 773906 h 781050"/>
                  <a:gd name="connsiteX1450" fmla="*/ 284321 w 561975"/>
                  <a:gd name="connsiteY1450" fmla="*/ 774859 h 781050"/>
                  <a:gd name="connsiteX1451" fmla="*/ 289084 w 561975"/>
                  <a:gd name="connsiteY1451" fmla="*/ 772954 h 781050"/>
                  <a:gd name="connsiteX1452" fmla="*/ 291941 w 561975"/>
                  <a:gd name="connsiteY1452" fmla="*/ 771049 h 781050"/>
                  <a:gd name="connsiteX1453" fmla="*/ 300514 w 561975"/>
                  <a:gd name="connsiteY1453" fmla="*/ 768191 h 781050"/>
                  <a:gd name="connsiteX1454" fmla="*/ 302419 w 561975"/>
                  <a:gd name="connsiteY1454" fmla="*/ 768191 h 781050"/>
                  <a:gd name="connsiteX1455" fmla="*/ 302419 w 561975"/>
                  <a:gd name="connsiteY1455" fmla="*/ 770096 h 781050"/>
                  <a:gd name="connsiteX1456" fmla="*/ 307181 w 561975"/>
                  <a:gd name="connsiteY1456" fmla="*/ 771049 h 781050"/>
                  <a:gd name="connsiteX1457" fmla="*/ 310039 w 561975"/>
                  <a:gd name="connsiteY1457" fmla="*/ 768191 h 781050"/>
                  <a:gd name="connsiteX1458" fmla="*/ 313849 w 561975"/>
                  <a:gd name="connsiteY1458" fmla="*/ 759619 h 781050"/>
                  <a:gd name="connsiteX1459" fmla="*/ 314801 w 561975"/>
                  <a:gd name="connsiteY1459" fmla="*/ 756761 h 781050"/>
                  <a:gd name="connsiteX1460" fmla="*/ 312896 w 561975"/>
                  <a:gd name="connsiteY1460" fmla="*/ 757714 h 781050"/>
                  <a:gd name="connsiteX1461" fmla="*/ 313849 w 561975"/>
                  <a:gd name="connsiteY1461" fmla="*/ 754856 h 781050"/>
                  <a:gd name="connsiteX1462" fmla="*/ 313849 w 561975"/>
                  <a:gd name="connsiteY1462" fmla="*/ 752951 h 781050"/>
                  <a:gd name="connsiteX1463" fmla="*/ 311944 w 561975"/>
                  <a:gd name="connsiteY1463" fmla="*/ 748189 h 781050"/>
                  <a:gd name="connsiteX1464" fmla="*/ 320516 w 561975"/>
                  <a:gd name="connsiteY1464" fmla="*/ 744379 h 781050"/>
                  <a:gd name="connsiteX1465" fmla="*/ 324326 w 561975"/>
                  <a:gd name="connsiteY1465" fmla="*/ 744379 h 781050"/>
                  <a:gd name="connsiteX1466" fmla="*/ 328136 w 561975"/>
                  <a:gd name="connsiteY1466" fmla="*/ 742474 h 781050"/>
                  <a:gd name="connsiteX1467" fmla="*/ 333851 w 561975"/>
                  <a:gd name="connsiteY1467" fmla="*/ 737711 h 781050"/>
                  <a:gd name="connsiteX1468" fmla="*/ 331946 w 561975"/>
                  <a:gd name="connsiteY1468" fmla="*/ 734854 h 781050"/>
                  <a:gd name="connsiteX1469" fmla="*/ 333851 w 561975"/>
                  <a:gd name="connsiteY1469" fmla="*/ 716756 h 781050"/>
                  <a:gd name="connsiteX1470" fmla="*/ 338614 w 561975"/>
                  <a:gd name="connsiteY1470" fmla="*/ 716756 h 781050"/>
                  <a:gd name="connsiteX1471" fmla="*/ 341471 w 561975"/>
                  <a:gd name="connsiteY1471" fmla="*/ 710089 h 781050"/>
                  <a:gd name="connsiteX1472" fmla="*/ 345281 w 561975"/>
                  <a:gd name="connsiteY1472" fmla="*/ 704374 h 781050"/>
                  <a:gd name="connsiteX1473" fmla="*/ 348139 w 561975"/>
                  <a:gd name="connsiteY1473" fmla="*/ 703421 h 781050"/>
                  <a:gd name="connsiteX1474" fmla="*/ 350996 w 561975"/>
                  <a:gd name="connsiteY1474" fmla="*/ 696754 h 781050"/>
                  <a:gd name="connsiteX1475" fmla="*/ 350996 w 561975"/>
                  <a:gd name="connsiteY1475" fmla="*/ 689134 h 781050"/>
                  <a:gd name="connsiteX1476" fmla="*/ 350996 w 561975"/>
                  <a:gd name="connsiteY1476" fmla="*/ 688181 h 781050"/>
                  <a:gd name="connsiteX1477" fmla="*/ 351949 w 561975"/>
                  <a:gd name="connsiteY1477" fmla="*/ 688181 h 781050"/>
                  <a:gd name="connsiteX1478" fmla="*/ 351949 w 561975"/>
                  <a:gd name="connsiteY1478" fmla="*/ 684371 h 781050"/>
                  <a:gd name="connsiteX1479" fmla="*/ 354806 w 561975"/>
                  <a:gd name="connsiteY1479" fmla="*/ 680561 h 781050"/>
                  <a:gd name="connsiteX1480" fmla="*/ 358616 w 561975"/>
                  <a:gd name="connsiteY1480" fmla="*/ 675799 h 781050"/>
                  <a:gd name="connsiteX1481" fmla="*/ 356711 w 561975"/>
                  <a:gd name="connsiteY1481" fmla="*/ 674846 h 781050"/>
                  <a:gd name="connsiteX1482" fmla="*/ 356711 w 561975"/>
                  <a:gd name="connsiteY1482" fmla="*/ 672941 h 781050"/>
                  <a:gd name="connsiteX1483" fmla="*/ 361474 w 561975"/>
                  <a:gd name="connsiteY1483" fmla="*/ 666274 h 781050"/>
                  <a:gd name="connsiteX1484" fmla="*/ 362426 w 561975"/>
                  <a:gd name="connsiteY1484" fmla="*/ 664369 h 781050"/>
                  <a:gd name="connsiteX1485" fmla="*/ 362426 w 561975"/>
                  <a:gd name="connsiteY1485" fmla="*/ 662464 h 781050"/>
                  <a:gd name="connsiteX1486" fmla="*/ 366236 w 561975"/>
                  <a:gd name="connsiteY1486" fmla="*/ 653891 h 781050"/>
                  <a:gd name="connsiteX1487" fmla="*/ 369094 w 561975"/>
                  <a:gd name="connsiteY1487" fmla="*/ 651034 h 781050"/>
                  <a:gd name="connsiteX1488" fmla="*/ 369094 w 561975"/>
                  <a:gd name="connsiteY1488" fmla="*/ 642461 h 781050"/>
                  <a:gd name="connsiteX1489" fmla="*/ 365284 w 561975"/>
                  <a:gd name="connsiteY1489" fmla="*/ 637699 h 781050"/>
                  <a:gd name="connsiteX1490" fmla="*/ 368141 w 561975"/>
                  <a:gd name="connsiteY1490" fmla="*/ 634841 h 781050"/>
                  <a:gd name="connsiteX1491" fmla="*/ 373856 w 561975"/>
                  <a:gd name="connsiteY1491" fmla="*/ 631031 h 781050"/>
                  <a:gd name="connsiteX1492" fmla="*/ 373856 w 561975"/>
                  <a:gd name="connsiteY1492" fmla="*/ 628174 h 781050"/>
                  <a:gd name="connsiteX1493" fmla="*/ 372904 w 561975"/>
                  <a:gd name="connsiteY1493" fmla="*/ 628174 h 781050"/>
                  <a:gd name="connsiteX1494" fmla="*/ 373856 w 561975"/>
                  <a:gd name="connsiteY1494" fmla="*/ 619601 h 781050"/>
                  <a:gd name="connsiteX1495" fmla="*/ 379571 w 561975"/>
                  <a:gd name="connsiteY1495" fmla="*/ 609124 h 781050"/>
                  <a:gd name="connsiteX1496" fmla="*/ 377666 w 561975"/>
                  <a:gd name="connsiteY1496" fmla="*/ 603409 h 781050"/>
                  <a:gd name="connsiteX1497" fmla="*/ 379571 w 561975"/>
                  <a:gd name="connsiteY1497" fmla="*/ 592931 h 781050"/>
                  <a:gd name="connsiteX1498" fmla="*/ 381476 w 561975"/>
                  <a:gd name="connsiteY1498" fmla="*/ 584359 h 781050"/>
                  <a:gd name="connsiteX1499" fmla="*/ 382429 w 561975"/>
                  <a:gd name="connsiteY1499" fmla="*/ 578644 h 781050"/>
                  <a:gd name="connsiteX1500" fmla="*/ 387191 w 561975"/>
                  <a:gd name="connsiteY1500" fmla="*/ 574834 h 781050"/>
                  <a:gd name="connsiteX1501" fmla="*/ 387191 w 561975"/>
                  <a:gd name="connsiteY1501" fmla="*/ 567214 h 781050"/>
                  <a:gd name="connsiteX1502" fmla="*/ 388144 w 561975"/>
                  <a:gd name="connsiteY1502" fmla="*/ 566261 h 781050"/>
                  <a:gd name="connsiteX1503" fmla="*/ 391001 w 561975"/>
                  <a:gd name="connsiteY1503" fmla="*/ 566261 h 781050"/>
                  <a:gd name="connsiteX1504" fmla="*/ 395764 w 561975"/>
                  <a:gd name="connsiteY1504" fmla="*/ 567214 h 781050"/>
                  <a:gd name="connsiteX1505" fmla="*/ 395764 w 561975"/>
                  <a:gd name="connsiteY1505" fmla="*/ 564356 h 781050"/>
                  <a:gd name="connsiteX1506" fmla="*/ 396716 w 561975"/>
                  <a:gd name="connsiteY1506" fmla="*/ 562451 h 781050"/>
                  <a:gd name="connsiteX1507" fmla="*/ 397669 w 561975"/>
                  <a:gd name="connsiteY1507" fmla="*/ 557689 h 781050"/>
                  <a:gd name="connsiteX1508" fmla="*/ 397669 w 561975"/>
                  <a:gd name="connsiteY1508" fmla="*/ 555784 h 781050"/>
                  <a:gd name="connsiteX1509" fmla="*/ 400526 w 561975"/>
                  <a:gd name="connsiteY1509" fmla="*/ 551021 h 781050"/>
                  <a:gd name="connsiteX1510" fmla="*/ 404336 w 561975"/>
                  <a:gd name="connsiteY1510" fmla="*/ 551021 h 781050"/>
                  <a:gd name="connsiteX1511" fmla="*/ 406241 w 561975"/>
                  <a:gd name="connsiteY1511" fmla="*/ 550069 h 781050"/>
                  <a:gd name="connsiteX1512" fmla="*/ 406241 w 561975"/>
                  <a:gd name="connsiteY1512" fmla="*/ 548164 h 781050"/>
                  <a:gd name="connsiteX1513" fmla="*/ 419576 w 561975"/>
                  <a:gd name="connsiteY1513" fmla="*/ 541496 h 781050"/>
                  <a:gd name="connsiteX1514" fmla="*/ 434816 w 561975"/>
                  <a:gd name="connsiteY1514" fmla="*/ 546259 h 781050"/>
                  <a:gd name="connsiteX1515" fmla="*/ 297656 w 561975"/>
                  <a:gd name="connsiteY1515" fmla="*/ 247174 h 781050"/>
                  <a:gd name="connsiteX1516" fmla="*/ 297656 w 561975"/>
                  <a:gd name="connsiteY1516" fmla="*/ 248126 h 781050"/>
                  <a:gd name="connsiteX1517" fmla="*/ 295751 w 561975"/>
                  <a:gd name="connsiteY1517" fmla="*/ 252889 h 781050"/>
                  <a:gd name="connsiteX1518" fmla="*/ 293846 w 561975"/>
                  <a:gd name="connsiteY1518" fmla="*/ 259556 h 781050"/>
                  <a:gd name="connsiteX1519" fmla="*/ 293846 w 561975"/>
                  <a:gd name="connsiteY1519" fmla="*/ 266224 h 781050"/>
                  <a:gd name="connsiteX1520" fmla="*/ 293846 w 561975"/>
                  <a:gd name="connsiteY1520" fmla="*/ 266224 h 781050"/>
                  <a:gd name="connsiteX1521" fmla="*/ 297656 w 561975"/>
                  <a:gd name="connsiteY1521" fmla="*/ 266224 h 781050"/>
                  <a:gd name="connsiteX1522" fmla="*/ 300514 w 561975"/>
                  <a:gd name="connsiteY1522" fmla="*/ 263366 h 781050"/>
                  <a:gd name="connsiteX1523" fmla="*/ 309086 w 561975"/>
                  <a:gd name="connsiteY1523" fmla="*/ 257651 h 781050"/>
                  <a:gd name="connsiteX1524" fmla="*/ 314801 w 561975"/>
                  <a:gd name="connsiteY1524" fmla="*/ 256699 h 781050"/>
                  <a:gd name="connsiteX1525" fmla="*/ 319564 w 561975"/>
                  <a:gd name="connsiteY1525" fmla="*/ 251936 h 781050"/>
                  <a:gd name="connsiteX1526" fmla="*/ 326231 w 561975"/>
                  <a:gd name="connsiteY1526" fmla="*/ 246221 h 781050"/>
                  <a:gd name="connsiteX1527" fmla="*/ 331946 w 561975"/>
                  <a:gd name="connsiteY1527" fmla="*/ 243364 h 781050"/>
                  <a:gd name="connsiteX1528" fmla="*/ 331946 w 561975"/>
                  <a:gd name="connsiteY1528" fmla="*/ 242411 h 781050"/>
                  <a:gd name="connsiteX1529" fmla="*/ 331946 w 561975"/>
                  <a:gd name="connsiteY1529" fmla="*/ 239554 h 781050"/>
                  <a:gd name="connsiteX1530" fmla="*/ 332899 w 561975"/>
                  <a:gd name="connsiteY1530" fmla="*/ 233839 h 781050"/>
                  <a:gd name="connsiteX1531" fmla="*/ 331946 w 561975"/>
                  <a:gd name="connsiteY1531" fmla="*/ 232886 h 781050"/>
                  <a:gd name="connsiteX1532" fmla="*/ 334804 w 561975"/>
                  <a:gd name="connsiteY1532" fmla="*/ 230981 h 781050"/>
                  <a:gd name="connsiteX1533" fmla="*/ 338614 w 561975"/>
                  <a:gd name="connsiteY1533" fmla="*/ 230981 h 781050"/>
                  <a:gd name="connsiteX1534" fmla="*/ 339566 w 561975"/>
                  <a:gd name="connsiteY1534" fmla="*/ 230029 h 781050"/>
                  <a:gd name="connsiteX1535" fmla="*/ 339566 w 561975"/>
                  <a:gd name="connsiteY1535" fmla="*/ 227171 h 781050"/>
                  <a:gd name="connsiteX1536" fmla="*/ 342424 w 561975"/>
                  <a:gd name="connsiteY1536" fmla="*/ 225266 h 781050"/>
                  <a:gd name="connsiteX1537" fmla="*/ 347186 w 561975"/>
                  <a:gd name="connsiteY1537" fmla="*/ 223361 h 781050"/>
                  <a:gd name="connsiteX1538" fmla="*/ 348139 w 561975"/>
                  <a:gd name="connsiteY1538" fmla="*/ 223361 h 781050"/>
                  <a:gd name="connsiteX1539" fmla="*/ 349091 w 561975"/>
                  <a:gd name="connsiteY1539" fmla="*/ 223361 h 781050"/>
                  <a:gd name="connsiteX1540" fmla="*/ 350996 w 561975"/>
                  <a:gd name="connsiteY1540" fmla="*/ 223361 h 781050"/>
                  <a:gd name="connsiteX1541" fmla="*/ 349091 w 561975"/>
                  <a:gd name="connsiteY1541" fmla="*/ 230981 h 781050"/>
                  <a:gd name="connsiteX1542" fmla="*/ 350044 w 561975"/>
                  <a:gd name="connsiteY1542" fmla="*/ 233839 h 781050"/>
                  <a:gd name="connsiteX1543" fmla="*/ 348139 w 561975"/>
                  <a:gd name="connsiteY1543" fmla="*/ 240506 h 781050"/>
                  <a:gd name="connsiteX1544" fmla="*/ 350996 w 561975"/>
                  <a:gd name="connsiteY1544" fmla="*/ 247174 h 781050"/>
                  <a:gd name="connsiteX1545" fmla="*/ 351949 w 561975"/>
                  <a:gd name="connsiteY1545" fmla="*/ 247174 h 781050"/>
                  <a:gd name="connsiteX1546" fmla="*/ 352901 w 561975"/>
                  <a:gd name="connsiteY1546" fmla="*/ 250984 h 781050"/>
                  <a:gd name="connsiteX1547" fmla="*/ 355759 w 561975"/>
                  <a:gd name="connsiteY1547" fmla="*/ 252889 h 781050"/>
                  <a:gd name="connsiteX1548" fmla="*/ 352901 w 561975"/>
                  <a:gd name="connsiteY1548" fmla="*/ 265271 h 781050"/>
                  <a:gd name="connsiteX1549" fmla="*/ 353854 w 561975"/>
                  <a:gd name="connsiteY1549" fmla="*/ 269081 h 781050"/>
                  <a:gd name="connsiteX1550" fmla="*/ 357664 w 561975"/>
                  <a:gd name="connsiteY1550" fmla="*/ 270034 h 781050"/>
                  <a:gd name="connsiteX1551" fmla="*/ 357664 w 561975"/>
                  <a:gd name="connsiteY1551" fmla="*/ 274796 h 781050"/>
                  <a:gd name="connsiteX1552" fmla="*/ 358616 w 561975"/>
                  <a:gd name="connsiteY1552" fmla="*/ 275749 h 781050"/>
                  <a:gd name="connsiteX1553" fmla="*/ 356711 w 561975"/>
                  <a:gd name="connsiteY1553" fmla="*/ 279559 h 781050"/>
                  <a:gd name="connsiteX1554" fmla="*/ 355759 w 561975"/>
                  <a:gd name="connsiteY1554" fmla="*/ 284321 h 781050"/>
                  <a:gd name="connsiteX1555" fmla="*/ 355759 w 561975"/>
                  <a:gd name="connsiteY1555" fmla="*/ 285274 h 781050"/>
                  <a:gd name="connsiteX1556" fmla="*/ 352901 w 561975"/>
                  <a:gd name="connsiteY1556" fmla="*/ 289084 h 781050"/>
                  <a:gd name="connsiteX1557" fmla="*/ 352901 w 561975"/>
                  <a:gd name="connsiteY1557" fmla="*/ 297656 h 781050"/>
                  <a:gd name="connsiteX1558" fmla="*/ 356711 w 561975"/>
                  <a:gd name="connsiteY1558" fmla="*/ 300514 h 781050"/>
                  <a:gd name="connsiteX1559" fmla="*/ 357664 w 561975"/>
                  <a:gd name="connsiteY1559" fmla="*/ 300514 h 781050"/>
                  <a:gd name="connsiteX1560" fmla="*/ 358616 w 561975"/>
                  <a:gd name="connsiteY1560" fmla="*/ 301466 h 781050"/>
                  <a:gd name="connsiteX1561" fmla="*/ 358616 w 561975"/>
                  <a:gd name="connsiteY1561" fmla="*/ 304324 h 781050"/>
                  <a:gd name="connsiteX1562" fmla="*/ 361474 w 561975"/>
                  <a:gd name="connsiteY1562" fmla="*/ 305276 h 781050"/>
                  <a:gd name="connsiteX1563" fmla="*/ 364331 w 561975"/>
                  <a:gd name="connsiteY1563" fmla="*/ 301466 h 781050"/>
                  <a:gd name="connsiteX1564" fmla="*/ 366236 w 561975"/>
                  <a:gd name="connsiteY1564" fmla="*/ 298609 h 781050"/>
                  <a:gd name="connsiteX1565" fmla="*/ 367189 w 561975"/>
                  <a:gd name="connsiteY1565" fmla="*/ 299561 h 781050"/>
                  <a:gd name="connsiteX1566" fmla="*/ 370999 w 561975"/>
                  <a:gd name="connsiteY1566" fmla="*/ 298609 h 781050"/>
                  <a:gd name="connsiteX1567" fmla="*/ 370999 w 561975"/>
                  <a:gd name="connsiteY1567" fmla="*/ 293846 h 781050"/>
                  <a:gd name="connsiteX1568" fmla="*/ 375761 w 561975"/>
                  <a:gd name="connsiteY1568" fmla="*/ 287179 h 781050"/>
                  <a:gd name="connsiteX1569" fmla="*/ 378619 w 561975"/>
                  <a:gd name="connsiteY1569" fmla="*/ 279559 h 781050"/>
                  <a:gd name="connsiteX1570" fmla="*/ 379571 w 561975"/>
                  <a:gd name="connsiteY1570" fmla="*/ 279559 h 781050"/>
                  <a:gd name="connsiteX1571" fmla="*/ 379571 w 561975"/>
                  <a:gd name="connsiteY1571" fmla="*/ 277654 h 781050"/>
                  <a:gd name="connsiteX1572" fmla="*/ 380524 w 561975"/>
                  <a:gd name="connsiteY1572" fmla="*/ 277654 h 781050"/>
                  <a:gd name="connsiteX1573" fmla="*/ 378619 w 561975"/>
                  <a:gd name="connsiteY1573" fmla="*/ 261461 h 781050"/>
                  <a:gd name="connsiteX1574" fmla="*/ 378619 w 561975"/>
                  <a:gd name="connsiteY1574" fmla="*/ 255746 h 781050"/>
                  <a:gd name="connsiteX1575" fmla="*/ 380524 w 561975"/>
                  <a:gd name="connsiteY1575" fmla="*/ 255746 h 781050"/>
                  <a:gd name="connsiteX1576" fmla="*/ 381476 w 561975"/>
                  <a:gd name="connsiteY1576" fmla="*/ 252889 h 781050"/>
                  <a:gd name="connsiteX1577" fmla="*/ 377666 w 561975"/>
                  <a:gd name="connsiteY1577" fmla="*/ 237649 h 781050"/>
                  <a:gd name="connsiteX1578" fmla="*/ 373856 w 561975"/>
                  <a:gd name="connsiteY1578" fmla="*/ 226219 h 781050"/>
                  <a:gd name="connsiteX1579" fmla="*/ 374809 w 561975"/>
                  <a:gd name="connsiteY1579" fmla="*/ 225266 h 781050"/>
                  <a:gd name="connsiteX1580" fmla="*/ 372904 w 561975"/>
                  <a:gd name="connsiteY1580" fmla="*/ 222409 h 781050"/>
                  <a:gd name="connsiteX1581" fmla="*/ 371951 w 561975"/>
                  <a:gd name="connsiteY1581" fmla="*/ 210979 h 781050"/>
                  <a:gd name="connsiteX1582" fmla="*/ 369094 w 561975"/>
                  <a:gd name="connsiteY1582" fmla="*/ 210979 h 781050"/>
                  <a:gd name="connsiteX1583" fmla="*/ 368141 w 561975"/>
                  <a:gd name="connsiteY1583" fmla="*/ 208121 h 781050"/>
                  <a:gd name="connsiteX1584" fmla="*/ 367189 w 561975"/>
                  <a:gd name="connsiteY1584" fmla="*/ 203359 h 781050"/>
                  <a:gd name="connsiteX1585" fmla="*/ 367189 w 561975"/>
                  <a:gd name="connsiteY1585" fmla="*/ 199549 h 781050"/>
                  <a:gd name="connsiteX1586" fmla="*/ 368141 w 561975"/>
                  <a:gd name="connsiteY1586" fmla="*/ 199549 h 781050"/>
                  <a:gd name="connsiteX1587" fmla="*/ 370999 w 561975"/>
                  <a:gd name="connsiteY1587" fmla="*/ 199549 h 781050"/>
                  <a:gd name="connsiteX1588" fmla="*/ 372904 w 561975"/>
                  <a:gd name="connsiteY1588" fmla="*/ 197644 h 781050"/>
                  <a:gd name="connsiteX1589" fmla="*/ 372904 w 561975"/>
                  <a:gd name="connsiteY1589" fmla="*/ 195739 h 781050"/>
                  <a:gd name="connsiteX1590" fmla="*/ 374809 w 561975"/>
                  <a:gd name="connsiteY1590" fmla="*/ 193834 h 781050"/>
                  <a:gd name="connsiteX1591" fmla="*/ 384334 w 561975"/>
                  <a:gd name="connsiteY1591" fmla="*/ 190976 h 781050"/>
                  <a:gd name="connsiteX1592" fmla="*/ 385286 w 561975"/>
                  <a:gd name="connsiteY1592" fmla="*/ 191929 h 781050"/>
                  <a:gd name="connsiteX1593" fmla="*/ 390049 w 561975"/>
                  <a:gd name="connsiteY1593" fmla="*/ 190024 h 781050"/>
                  <a:gd name="connsiteX1594" fmla="*/ 390049 w 561975"/>
                  <a:gd name="connsiteY1594" fmla="*/ 187166 h 781050"/>
                  <a:gd name="connsiteX1595" fmla="*/ 394811 w 561975"/>
                  <a:gd name="connsiteY1595" fmla="*/ 183356 h 781050"/>
                  <a:gd name="connsiteX1596" fmla="*/ 400526 w 561975"/>
                  <a:gd name="connsiteY1596" fmla="*/ 181451 h 781050"/>
                  <a:gd name="connsiteX1597" fmla="*/ 405289 w 561975"/>
                  <a:gd name="connsiteY1597" fmla="*/ 182404 h 781050"/>
                  <a:gd name="connsiteX1598" fmla="*/ 407194 w 561975"/>
                  <a:gd name="connsiteY1598" fmla="*/ 181451 h 781050"/>
                  <a:gd name="connsiteX1599" fmla="*/ 407194 w 561975"/>
                  <a:gd name="connsiteY1599" fmla="*/ 180499 h 781050"/>
                  <a:gd name="connsiteX1600" fmla="*/ 415766 w 561975"/>
                  <a:gd name="connsiteY1600" fmla="*/ 179546 h 781050"/>
                  <a:gd name="connsiteX1601" fmla="*/ 420529 w 561975"/>
                  <a:gd name="connsiteY1601" fmla="*/ 176689 h 781050"/>
                  <a:gd name="connsiteX1602" fmla="*/ 420529 w 561975"/>
                  <a:gd name="connsiteY1602" fmla="*/ 173831 h 781050"/>
                  <a:gd name="connsiteX1603" fmla="*/ 424339 w 561975"/>
                  <a:gd name="connsiteY1603" fmla="*/ 166211 h 781050"/>
                  <a:gd name="connsiteX1604" fmla="*/ 412909 w 561975"/>
                  <a:gd name="connsiteY1604" fmla="*/ 165259 h 781050"/>
                  <a:gd name="connsiteX1605" fmla="*/ 411956 w 561975"/>
                  <a:gd name="connsiteY1605" fmla="*/ 169069 h 781050"/>
                  <a:gd name="connsiteX1606" fmla="*/ 406241 w 561975"/>
                  <a:gd name="connsiteY1606" fmla="*/ 169069 h 781050"/>
                  <a:gd name="connsiteX1607" fmla="*/ 405289 w 561975"/>
                  <a:gd name="connsiteY1607" fmla="*/ 170021 h 781050"/>
                  <a:gd name="connsiteX1608" fmla="*/ 399574 w 561975"/>
                  <a:gd name="connsiteY1608" fmla="*/ 170974 h 781050"/>
                  <a:gd name="connsiteX1609" fmla="*/ 392906 w 561975"/>
                  <a:gd name="connsiteY1609" fmla="*/ 175736 h 781050"/>
                  <a:gd name="connsiteX1610" fmla="*/ 390049 w 561975"/>
                  <a:gd name="connsiteY1610" fmla="*/ 174784 h 781050"/>
                  <a:gd name="connsiteX1611" fmla="*/ 387191 w 561975"/>
                  <a:gd name="connsiteY1611" fmla="*/ 179546 h 781050"/>
                  <a:gd name="connsiteX1612" fmla="*/ 384334 w 561975"/>
                  <a:gd name="connsiteY1612" fmla="*/ 181451 h 781050"/>
                  <a:gd name="connsiteX1613" fmla="*/ 383381 w 561975"/>
                  <a:gd name="connsiteY1613" fmla="*/ 184309 h 781050"/>
                  <a:gd name="connsiteX1614" fmla="*/ 374809 w 561975"/>
                  <a:gd name="connsiteY1614" fmla="*/ 187166 h 781050"/>
                  <a:gd name="connsiteX1615" fmla="*/ 374809 w 561975"/>
                  <a:gd name="connsiteY1615" fmla="*/ 186214 h 781050"/>
                  <a:gd name="connsiteX1616" fmla="*/ 370999 w 561975"/>
                  <a:gd name="connsiteY1616" fmla="*/ 183356 h 781050"/>
                  <a:gd name="connsiteX1617" fmla="*/ 370999 w 561975"/>
                  <a:gd name="connsiteY1617" fmla="*/ 175736 h 781050"/>
                  <a:gd name="connsiteX1618" fmla="*/ 370999 w 561975"/>
                  <a:gd name="connsiteY1618" fmla="*/ 170021 h 781050"/>
                  <a:gd name="connsiteX1619" fmla="*/ 369094 w 561975"/>
                  <a:gd name="connsiteY1619" fmla="*/ 170021 h 781050"/>
                  <a:gd name="connsiteX1620" fmla="*/ 370999 w 561975"/>
                  <a:gd name="connsiteY1620" fmla="*/ 166211 h 781050"/>
                  <a:gd name="connsiteX1621" fmla="*/ 370999 w 561975"/>
                  <a:gd name="connsiteY1621" fmla="*/ 162401 h 781050"/>
                  <a:gd name="connsiteX1622" fmla="*/ 373856 w 561975"/>
                  <a:gd name="connsiteY1622" fmla="*/ 157639 h 781050"/>
                  <a:gd name="connsiteX1623" fmla="*/ 372904 w 561975"/>
                  <a:gd name="connsiteY1623" fmla="*/ 155734 h 781050"/>
                  <a:gd name="connsiteX1624" fmla="*/ 372904 w 561975"/>
                  <a:gd name="connsiteY1624" fmla="*/ 153829 h 781050"/>
                  <a:gd name="connsiteX1625" fmla="*/ 371951 w 561975"/>
                  <a:gd name="connsiteY1625" fmla="*/ 153829 h 781050"/>
                  <a:gd name="connsiteX1626" fmla="*/ 372904 w 561975"/>
                  <a:gd name="connsiteY1626" fmla="*/ 152876 h 781050"/>
                  <a:gd name="connsiteX1627" fmla="*/ 372904 w 561975"/>
                  <a:gd name="connsiteY1627" fmla="*/ 143351 h 781050"/>
                  <a:gd name="connsiteX1628" fmla="*/ 372904 w 561975"/>
                  <a:gd name="connsiteY1628" fmla="*/ 140494 h 781050"/>
                  <a:gd name="connsiteX1629" fmla="*/ 371951 w 561975"/>
                  <a:gd name="connsiteY1629" fmla="*/ 138589 h 781050"/>
                  <a:gd name="connsiteX1630" fmla="*/ 372904 w 561975"/>
                  <a:gd name="connsiteY1630" fmla="*/ 137636 h 781050"/>
                  <a:gd name="connsiteX1631" fmla="*/ 372904 w 561975"/>
                  <a:gd name="connsiteY1631" fmla="*/ 134779 h 781050"/>
                  <a:gd name="connsiteX1632" fmla="*/ 371951 w 561975"/>
                  <a:gd name="connsiteY1632" fmla="*/ 134779 h 781050"/>
                  <a:gd name="connsiteX1633" fmla="*/ 369094 w 561975"/>
                  <a:gd name="connsiteY1633" fmla="*/ 130016 h 781050"/>
                  <a:gd name="connsiteX1634" fmla="*/ 369094 w 561975"/>
                  <a:gd name="connsiteY1634" fmla="*/ 124301 h 781050"/>
                  <a:gd name="connsiteX1635" fmla="*/ 365284 w 561975"/>
                  <a:gd name="connsiteY1635" fmla="*/ 117634 h 781050"/>
                  <a:gd name="connsiteX1636" fmla="*/ 362426 w 561975"/>
                  <a:gd name="connsiteY1636" fmla="*/ 114776 h 781050"/>
                  <a:gd name="connsiteX1637" fmla="*/ 356711 w 561975"/>
                  <a:gd name="connsiteY1637" fmla="*/ 110014 h 781050"/>
                  <a:gd name="connsiteX1638" fmla="*/ 356711 w 561975"/>
                  <a:gd name="connsiteY1638" fmla="*/ 107156 h 781050"/>
                  <a:gd name="connsiteX1639" fmla="*/ 356711 w 561975"/>
                  <a:gd name="connsiteY1639" fmla="*/ 106204 h 781050"/>
                  <a:gd name="connsiteX1640" fmla="*/ 351949 w 561975"/>
                  <a:gd name="connsiteY1640" fmla="*/ 106204 h 781050"/>
                  <a:gd name="connsiteX1641" fmla="*/ 351949 w 561975"/>
                  <a:gd name="connsiteY1641" fmla="*/ 103346 h 781050"/>
                  <a:gd name="connsiteX1642" fmla="*/ 348139 w 561975"/>
                  <a:gd name="connsiteY1642" fmla="*/ 104299 h 781050"/>
                  <a:gd name="connsiteX1643" fmla="*/ 347186 w 561975"/>
                  <a:gd name="connsiteY1643" fmla="*/ 103346 h 781050"/>
                  <a:gd name="connsiteX1644" fmla="*/ 340519 w 561975"/>
                  <a:gd name="connsiteY1644" fmla="*/ 106204 h 781050"/>
                  <a:gd name="connsiteX1645" fmla="*/ 343376 w 561975"/>
                  <a:gd name="connsiteY1645" fmla="*/ 110966 h 781050"/>
                  <a:gd name="connsiteX1646" fmla="*/ 342424 w 561975"/>
                  <a:gd name="connsiteY1646" fmla="*/ 113824 h 781050"/>
                  <a:gd name="connsiteX1647" fmla="*/ 345281 w 561975"/>
                  <a:gd name="connsiteY1647" fmla="*/ 116681 h 781050"/>
                  <a:gd name="connsiteX1648" fmla="*/ 345281 w 561975"/>
                  <a:gd name="connsiteY1648" fmla="*/ 130016 h 781050"/>
                  <a:gd name="connsiteX1649" fmla="*/ 345281 w 561975"/>
                  <a:gd name="connsiteY1649" fmla="*/ 131921 h 781050"/>
                  <a:gd name="connsiteX1650" fmla="*/ 346234 w 561975"/>
                  <a:gd name="connsiteY1650" fmla="*/ 134779 h 781050"/>
                  <a:gd name="connsiteX1651" fmla="*/ 348139 w 561975"/>
                  <a:gd name="connsiteY1651" fmla="*/ 134779 h 781050"/>
                  <a:gd name="connsiteX1652" fmla="*/ 349091 w 561975"/>
                  <a:gd name="connsiteY1652" fmla="*/ 136684 h 781050"/>
                  <a:gd name="connsiteX1653" fmla="*/ 347186 w 561975"/>
                  <a:gd name="connsiteY1653" fmla="*/ 139541 h 781050"/>
                  <a:gd name="connsiteX1654" fmla="*/ 347186 w 561975"/>
                  <a:gd name="connsiteY1654" fmla="*/ 140494 h 781050"/>
                  <a:gd name="connsiteX1655" fmla="*/ 350044 w 561975"/>
                  <a:gd name="connsiteY1655" fmla="*/ 141446 h 781050"/>
                  <a:gd name="connsiteX1656" fmla="*/ 348139 w 561975"/>
                  <a:gd name="connsiteY1656" fmla="*/ 144304 h 781050"/>
                  <a:gd name="connsiteX1657" fmla="*/ 348139 w 561975"/>
                  <a:gd name="connsiteY1657" fmla="*/ 155734 h 781050"/>
                  <a:gd name="connsiteX1658" fmla="*/ 348139 w 561975"/>
                  <a:gd name="connsiteY1658" fmla="*/ 160496 h 781050"/>
                  <a:gd name="connsiteX1659" fmla="*/ 348139 w 561975"/>
                  <a:gd name="connsiteY1659" fmla="*/ 163354 h 781050"/>
                  <a:gd name="connsiteX1660" fmla="*/ 350044 w 561975"/>
                  <a:gd name="connsiteY1660" fmla="*/ 167164 h 781050"/>
                  <a:gd name="connsiteX1661" fmla="*/ 351949 w 561975"/>
                  <a:gd name="connsiteY1661" fmla="*/ 185261 h 781050"/>
                  <a:gd name="connsiteX1662" fmla="*/ 350044 w 561975"/>
                  <a:gd name="connsiteY1662" fmla="*/ 193834 h 781050"/>
                  <a:gd name="connsiteX1663" fmla="*/ 351949 w 561975"/>
                  <a:gd name="connsiteY1663" fmla="*/ 196691 h 781050"/>
                  <a:gd name="connsiteX1664" fmla="*/ 350044 w 561975"/>
                  <a:gd name="connsiteY1664" fmla="*/ 198596 h 781050"/>
                  <a:gd name="connsiteX1665" fmla="*/ 346234 w 561975"/>
                  <a:gd name="connsiteY1665" fmla="*/ 200501 h 781050"/>
                  <a:gd name="connsiteX1666" fmla="*/ 341471 w 561975"/>
                  <a:gd name="connsiteY1666" fmla="*/ 201454 h 781050"/>
                  <a:gd name="connsiteX1667" fmla="*/ 335756 w 561975"/>
                  <a:gd name="connsiteY1667" fmla="*/ 198596 h 781050"/>
                  <a:gd name="connsiteX1668" fmla="*/ 333851 w 561975"/>
                  <a:gd name="connsiteY1668" fmla="*/ 196691 h 781050"/>
                  <a:gd name="connsiteX1669" fmla="*/ 330041 w 561975"/>
                  <a:gd name="connsiteY1669" fmla="*/ 196691 h 781050"/>
                  <a:gd name="connsiteX1670" fmla="*/ 323374 w 561975"/>
                  <a:gd name="connsiteY1670" fmla="*/ 193834 h 781050"/>
                  <a:gd name="connsiteX1671" fmla="*/ 312896 w 561975"/>
                  <a:gd name="connsiteY1671" fmla="*/ 197644 h 781050"/>
                  <a:gd name="connsiteX1672" fmla="*/ 311944 w 561975"/>
                  <a:gd name="connsiteY1672" fmla="*/ 201454 h 781050"/>
                  <a:gd name="connsiteX1673" fmla="*/ 306229 w 561975"/>
                  <a:gd name="connsiteY1673" fmla="*/ 208121 h 781050"/>
                  <a:gd name="connsiteX1674" fmla="*/ 306229 w 561975"/>
                  <a:gd name="connsiteY1674" fmla="*/ 209074 h 781050"/>
                  <a:gd name="connsiteX1675" fmla="*/ 301466 w 561975"/>
                  <a:gd name="connsiteY1675" fmla="*/ 214789 h 781050"/>
                  <a:gd name="connsiteX1676" fmla="*/ 300514 w 561975"/>
                  <a:gd name="connsiteY1676" fmla="*/ 214789 h 781050"/>
                  <a:gd name="connsiteX1677" fmla="*/ 300514 w 561975"/>
                  <a:gd name="connsiteY1677" fmla="*/ 222409 h 781050"/>
                  <a:gd name="connsiteX1678" fmla="*/ 301466 w 561975"/>
                  <a:gd name="connsiteY1678" fmla="*/ 223361 h 781050"/>
                  <a:gd name="connsiteX1679" fmla="*/ 296704 w 561975"/>
                  <a:gd name="connsiteY1679" fmla="*/ 227171 h 781050"/>
                  <a:gd name="connsiteX1680" fmla="*/ 291941 w 561975"/>
                  <a:gd name="connsiteY1680" fmla="*/ 236696 h 781050"/>
                  <a:gd name="connsiteX1681" fmla="*/ 291941 w 561975"/>
                  <a:gd name="connsiteY1681" fmla="*/ 239554 h 781050"/>
                  <a:gd name="connsiteX1682" fmla="*/ 290989 w 561975"/>
                  <a:gd name="connsiteY1682" fmla="*/ 239554 h 781050"/>
                  <a:gd name="connsiteX1683" fmla="*/ 289084 w 561975"/>
                  <a:gd name="connsiteY1683" fmla="*/ 240506 h 781050"/>
                  <a:gd name="connsiteX1684" fmla="*/ 289084 w 561975"/>
                  <a:gd name="connsiteY1684" fmla="*/ 243364 h 781050"/>
                  <a:gd name="connsiteX1685" fmla="*/ 297656 w 561975"/>
                  <a:gd name="connsiteY1685" fmla="*/ 247174 h 781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</a:cxnLst>
                <a:rect l="l" t="t" r="r" b="b"/>
                <a:pathLst>
                  <a:path w="561975" h="781050">
                    <a:moveTo>
                      <a:pt x="558641" y="264319"/>
                    </a:moveTo>
                    <a:cubicBezTo>
                      <a:pt x="556736" y="264319"/>
                      <a:pt x="553879" y="265271"/>
                      <a:pt x="553879" y="263366"/>
                    </a:cubicBezTo>
                    <a:cubicBezTo>
                      <a:pt x="551974" y="263366"/>
                      <a:pt x="550069" y="262414"/>
                      <a:pt x="548164" y="263366"/>
                    </a:cubicBezTo>
                    <a:cubicBezTo>
                      <a:pt x="548164" y="262414"/>
                      <a:pt x="547211" y="263366"/>
                      <a:pt x="547211" y="263366"/>
                    </a:cubicBezTo>
                    <a:cubicBezTo>
                      <a:pt x="547211" y="262414"/>
                      <a:pt x="545306" y="263366"/>
                      <a:pt x="544354" y="263366"/>
                    </a:cubicBezTo>
                    <a:cubicBezTo>
                      <a:pt x="544354" y="264319"/>
                      <a:pt x="540544" y="265271"/>
                      <a:pt x="539591" y="264319"/>
                    </a:cubicBezTo>
                    <a:cubicBezTo>
                      <a:pt x="539591" y="264319"/>
                      <a:pt x="539591" y="263366"/>
                      <a:pt x="539591" y="263366"/>
                    </a:cubicBezTo>
                    <a:cubicBezTo>
                      <a:pt x="536734" y="262414"/>
                      <a:pt x="535781" y="264319"/>
                      <a:pt x="533876" y="264319"/>
                    </a:cubicBezTo>
                    <a:cubicBezTo>
                      <a:pt x="531971" y="266224"/>
                      <a:pt x="530066" y="268129"/>
                      <a:pt x="528161" y="270034"/>
                    </a:cubicBezTo>
                    <a:cubicBezTo>
                      <a:pt x="526256" y="270034"/>
                      <a:pt x="525304" y="270034"/>
                      <a:pt x="523399" y="270034"/>
                    </a:cubicBezTo>
                    <a:cubicBezTo>
                      <a:pt x="523399" y="268129"/>
                      <a:pt x="521494" y="269081"/>
                      <a:pt x="521494" y="267176"/>
                    </a:cubicBezTo>
                    <a:cubicBezTo>
                      <a:pt x="518636" y="267176"/>
                      <a:pt x="517684" y="266224"/>
                      <a:pt x="516731" y="265271"/>
                    </a:cubicBezTo>
                    <a:cubicBezTo>
                      <a:pt x="516731" y="263366"/>
                      <a:pt x="515779" y="263366"/>
                      <a:pt x="514826" y="262414"/>
                    </a:cubicBezTo>
                    <a:cubicBezTo>
                      <a:pt x="514826" y="263366"/>
                      <a:pt x="513874" y="263366"/>
                      <a:pt x="512921" y="263366"/>
                    </a:cubicBezTo>
                    <a:cubicBezTo>
                      <a:pt x="512921" y="264319"/>
                      <a:pt x="511969" y="265271"/>
                      <a:pt x="511016" y="266224"/>
                    </a:cubicBezTo>
                    <a:cubicBezTo>
                      <a:pt x="511016" y="268129"/>
                      <a:pt x="510064" y="269081"/>
                      <a:pt x="508159" y="270034"/>
                    </a:cubicBezTo>
                    <a:lnTo>
                      <a:pt x="508159" y="272891"/>
                    </a:lnTo>
                    <a:cubicBezTo>
                      <a:pt x="511016" y="274796"/>
                      <a:pt x="508159" y="276701"/>
                      <a:pt x="508159" y="279559"/>
                    </a:cubicBezTo>
                    <a:cubicBezTo>
                      <a:pt x="506254" y="280511"/>
                      <a:pt x="505301" y="280511"/>
                      <a:pt x="504349" y="281464"/>
                    </a:cubicBezTo>
                    <a:cubicBezTo>
                      <a:pt x="503396" y="281464"/>
                      <a:pt x="502444" y="282416"/>
                      <a:pt x="501491" y="282416"/>
                    </a:cubicBezTo>
                    <a:cubicBezTo>
                      <a:pt x="500539" y="283369"/>
                      <a:pt x="499586" y="284321"/>
                      <a:pt x="498634" y="284321"/>
                    </a:cubicBezTo>
                    <a:cubicBezTo>
                      <a:pt x="495776" y="285274"/>
                      <a:pt x="495776" y="282416"/>
                      <a:pt x="492919" y="282416"/>
                    </a:cubicBezTo>
                    <a:cubicBezTo>
                      <a:pt x="491966" y="283369"/>
                      <a:pt x="491014" y="283369"/>
                      <a:pt x="491014" y="284321"/>
                    </a:cubicBezTo>
                    <a:cubicBezTo>
                      <a:pt x="488156" y="284321"/>
                      <a:pt x="485299" y="284321"/>
                      <a:pt x="482441" y="286226"/>
                    </a:cubicBezTo>
                    <a:cubicBezTo>
                      <a:pt x="483394" y="288131"/>
                      <a:pt x="480536" y="288131"/>
                      <a:pt x="480536" y="289084"/>
                    </a:cubicBezTo>
                    <a:cubicBezTo>
                      <a:pt x="479584" y="289084"/>
                      <a:pt x="477679" y="289084"/>
                      <a:pt x="476726" y="287179"/>
                    </a:cubicBezTo>
                    <a:cubicBezTo>
                      <a:pt x="473869" y="288131"/>
                      <a:pt x="470059" y="288131"/>
                      <a:pt x="468154" y="286226"/>
                    </a:cubicBezTo>
                    <a:cubicBezTo>
                      <a:pt x="467201" y="286226"/>
                      <a:pt x="468154" y="287179"/>
                      <a:pt x="467201" y="286226"/>
                    </a:cubicBezTo>
                    <a:cubicBezTo>
                      <a:pt x="467201" y="285274"/>
                      <a:pt x="465296" y="286226"/>
                      <a:pt x="465296" y="285274"/>
                    </a:cubicBezTo>
                    <a:cubicBezTo>
                      <a:pt x="463391" y="285274"/>
                      <a:pt x="462439" y="286226"/>
                      <a:pt x="460534" y="285274"/>
                    </a:cubicBezTo>
                    <a:cubicBezTo>
                      <a:pt x="459581" y="287179"/>
                      <a:pt x="456724" y="286226"/>
                      <a:pt x="456724" y="289084"/>
                    </a:cubicBezTo>
                    <a:cubicBezTo>
                      <a:pt x="455771" y="289084"/>
                      <a:pt x="453866" y="290036"/>
                      <a:pt x="452914" y="289084"/>
                    </a:cubicBezTo>
                    <a:cubicBezTo>
                      <a:pt x="451961" y="290036"/>
                      <a:pt x="451009" y="290036"/>
                      <a:pt x="450056" y="290989"/>
                    </a:cubicBezTo>
                    <a:cubicBezTo>
                      <a:pt x="447199" y="290036"/>
                      <a:pt x="445294" y="289084"/>
                      <a:pt x="443389" y="290036"/>
                    </a:cubicBezTo>
                    <a:cubicBezTo>
                      <a:pt x="442436" y="288131"/>
                      <a:pt x="439579" y="288131"/>
                      <a:pt x="437674" y="287179"/>
                    </a:cubicBezTo>
                    <a:cubicBezTo>
                      <a:pt x="437674" y="286226"/>
                      <a:pt x="437674" y="285274"/>
                      <a:pt x="438626" y="285274"/>
                    </a:cubicBezTo>
                    <a:cubicBezTo>
                      <a:pt x="438626" y="284321"/>
                      <a:pt x="437674" y="285274"/>
                      <a:pt x="437674" y="284321"/>
                    </a:cubicBezTo>
                    <a:cubicBezTo>
                      <a:pt x="438626" y="282416"/>
                      <a:pt x="439579" y="281464"/>
                      <a:pt x="440531" y="279559"/>
                    </a:cubicBezTo>
                    <a:cubicBezTo>
                      <a:pt x="442436" y="279559"/>
                      <a:pt x="444341" y="278606"/>
                      <a:pt x="446246" y="277654"/>
                    </a:cubicBezTo>
                    <a:cubicBezTo>
                      <a:pt x="446246" y="276701"/>
                      <a:pt x="446246" y="275749"/>
                      <a:pt x="446246" y="274796"/>
                    </a:cubicBezTo>
                    <a:cubicBezTo>
                      <a:pt x="445294" y="269081"/>
                      <a:pt x="448151" y="265271"/>
                      <a:pt x="449104" y="260509"/>
                    </a:cubicBezTo>
                    <a:lnTo>
                      <a:pt x="450056" y="260509"/>
                    </a:lnTo>
                    <a:cubicBezTo>
                      <a:pt x="450056" y="259556"/>
                      <a:pt x="450056" y="258604"/>
                      <a:pt x="451009" y="258604"/>
                    </a:cubicBezTo>
                    <a:cubicBezTo>
                      <a:pt x="451009" y="257651"/>
                      <a:pt x="452914" y="252889"/>
                      <a:pt x="451009" y="250984"/>
                    </a:cubicBezTo>
                    <a:cubicBezTo>
                      <a:pt x="451961" y="250031"/>
                      <a:pt x="451961" y="249079"/>
                      <a:pt x="451009" y="248126"/>
                    </a:cubicBezTo>
                    <a:cubicBezTo>
                      <a:pt x="452914" y="248126"/>
                      <a:pt x="451961" y="246221"/>
                      <a:pt x="452914" y="246221"/>
                    </a:cubicBezTo>
                    <a:cubicBezTo>
                      <a:pt x="452914" y="241459"/>
                      <a:pt x="451009" y="237649"/>
                      <a:pt x="451961" y="233839"/>
                    </a:cubicBezTo>
                    <a:cubicBezTo>
                      <a:pt x="452914" y="233839"/>
                      <a:pt x="452914" y="233839"/>
                      <a:pt x="453866" y="232886"/>
                    </a:cubicBezTo>
                    <a:cubicBezTo>
                      <a:pt x="453866" y="231934"/>
                      <a:pt x="453866" y="230981"/>
                      <a:pt x="454819" y="231934"/>
                    </a:cubicBezTo>
                    <a:cubicBezTo>
                      <a:pt x="454819" y="229076"/>
                      <a:pt x="454819" y="226219"/>
                      <a:pt x="456724" y="225266"/>
                    </a:cubicBezTo>
                    <a:cubicBezTo>
                      <a:pt x="456724" y="223361"/>
                      <a:pt x="457676" y="221456"/>
                      <a:pt x="458629" y="220504"/>
                    </a:cubicBezTo>
                    <a:cubicBezTo>
                      <a:pt x="459581" y="221456"/>
                      <a:pt x="459581" y="220504"/>
                      <a:pt x="460534" y="220504"/>
                    </a:cubicBezTo>
                    <a:cubicBezTo>
                      <a:pt x="460534" y="221456"/>
                      <a:pt x="461486" y="220504"/>
                      <a:pt x="460534" y="221456"/>
                    </a:cubicBezTo>
                    <a:cubicBezTo>
                      <a:pt x="464344" y="222409"/>
                      <a:pt x="465296" y="219551"/>
                      <a:pt x="467201" y="217646"/>
                    </a:cubicBezTo>
                    <a:cubicBezTo>
                      <a:pt x="468154" y="217646"/>
                      <a:pt x="469106" y="218599"/>
                      <a:pt x="469106" y="219551"/>
                    </a:cubicBezTo>
                    <a:cubicBezTo>
                      <a:pt x="470059" y="219551"/>
                      <a:pt x="471011" y="220504"/>
                      <a:pt x="471964" y="220504"/>
                    </a:cubicBezTo>
                    <a:cubicBezTo>
                      <a:pt x="474821" y="218599"/>
                      <a:pt x="476726" y="212884"/>
                      <a:pt x="474821" y="209074"/>
                    </a:cubicBezTo>
                    <a:cubicBezTo>
                      <a:pt x="475774" y="209074"/>
                      <a:pt x="474821" y="207169"/>
                      <a:pt x="475774" y="207169"/>
                    </a:cubicBezTo>
                    <a:cubicBezTo>
                      <a:pt x="474821" y="204311"/>
                      <a:pt x="477679" y="202406"/>
                      <a:pt x="476726" y="199549"/>
                    </a:cubicBezTo>
                    <a:cubicBezTo>
                      <a:pt x="477679" y="199549"/>
                      <a:pt x="476726" y="198596"/>
                      <a:pt x="477679" y="199549"/>
                    </a:cubicBezTo>
                    <a:cubicBezTo>
                      <a:pt x="477679" y="198596"/>
                      <a:pt x="477679" y="197644"/>
                      <a:pt x="477679" y="196691"/>
                    </a:cubicBezTo>
                    <a:cubicBezTo>
                      <a:pt x="479584" y="195739"/>
                      <a:pt x="480536" y="195739"/>
                      <a:pt x="482441" y="194786"/>
                    </a:cubicBezTo>
                    <a:cubicBezTo>
                      <a:pt x="484346" y="195739"/>
                      <a:pt x="485299" y="197644"/>
                      <a:pt x="488156" y="197644"/>
                    </a:cubicBezTo>
                    <a:cubicBezTo>
                      <a:pt x="488156" y="198596"/>
                      <a:pt x="489109" y="199549"/>
                      <a:pt x="490061" y="199549"/>
                    </a:cubicBezTo>
                    <a:cubicBezTo>
                      <a:pt x="491014" y="199549"/>
                      <a:pt x="491014" y="198596"/>
                      <a:pt x="491014" y="199549"/>
                    </a:cubicBezTo>
                    <a:cubicBezTo>
                      <a:pt x="491966" y="197644"/>
                      <a:pt x="493871" y="198596"/>
                      <a:pt x="493871" y="196691"/>
                    </a:cubicBezTo>
                    <a:cubicBezTo>
                      <a:pt x="495776" y="196691"/>
                      <a:pt x="495776" y="196691"/>
                      <a:pt x="498634" y="196691"/>
                    </a:cubicBezTo>
                    <a:cubicBezTo>
                      <a:pt x="498634" y="194786"/>
                      <a:pt x="499586" y="193834"/>
                      <a:pt x="500539" y="192881"/>
                    </a:cubicBezTo>
                    <a:cubicBezTo>
                      <a:pt x="502444" y="192881"/>
                      <a:pt x="504349" y="192881"/>
                      <a:pt x="505301" y="193834"/>
                    </a:cubicBezTo>
                    <a:cubicBezTo>
                      <a:pt x="509111" y="192881"/>
                      <a:pt x="511969" y="190024"/>
                      <a:pt x="513874" y="187166"/>
                    </a:cubicBezTo>
                    <a:cubicBezTo>
                      <a:pt x="515779" y="187166"/>
                      <a:pt x="515779" y="186214"/>
                      <a:pt x="516731" y="187166"/>
                    </a:cubicBezTo>
                    <a:cubicBezTo>
                      <a:pt x="519589" y="184309"/>
                      <a:pt x="520541" y="180499"/>
                      <a:pt x="525304" y="180499"/>
                    </a:cubicBezTo>
                    <a:cubicBezTo>
                      <a:pt x="526256" y="178594"/>
                      <a:pt x="528161" y="177641"/>
                      <a:pt x="529114" y="175736"/>
                    </a:cubicBezTo>
                    <a:cubicBezTo>
                      <a:pt x="531971" y="174784"/>
                      <a:pt x="534829" y="174784"/>
                      <a:pt x="535781" y="172879"/>
                    </a:cubicBezTo>
                    <a:cubicBezTo>
                      <a:pt x="535781" y="171926"/>
                      <a:pt x="534829" y="170974"/>
                      <a:pt x="535781" y="170021"/>
                    </a:cubicBezTo>
                    <a:cubicBezTo>
                      <a:pt x="541496" y="166211"/>
                      <a:pt x="538639" y="153829"/>
                      <a:pt x="546259" y="151924"/>
                    </a:cubicBezTo>
                    <a:cubicBezTo>
                      <a:pt x="545306" y="151924"/>
                      <a:pt x="545306" y="150971"/>
                      <a:pt x="544354" y="150971"/>
                    </a:cubicBezTo>
                    <a:cubicBezTo>
                      <a:pt x="544354" y="149066"/>
                      <a:pt x="544354" y="147161"/>
                      <a:pt x="541496" y="147161"/>
                    </a:cubicBezTo>
                    <a:cubicBezTo>
                      <a:pt x="540544" y="145256"/>
                      <a:pt x="538639" y="144304"/>
                      <a:pt x="536734" y="144304"/>
                    </a:cubicBezTo>
                    <a:cubicBezTo>
                      <a:pt x="536734" y="143351"/>
                      <a:pt x="535781" y="142399"/>
                      <a:pt x="535781" y="141446"/>
                    </a:cubicBezTo>
                    <a:cubicBezTo>
                      <a:pt x="531971" y="140494"/>
                      <a:pt x="531019" y="138589"/>
                      <a:pt x="526256" y="138589"/>
                    </a:cubicBezTo>
                    <a:cubicBezTo>
                      <a:pt x="525304" y="135731"/>
                      <a:pt x="521494" y="137636"/>
                      <a:pt x="520541" y="135731"/>
                    </a:cubicBezTo>
                    <a:cubicBezTo>
                      <a:pt x="516731" y="134779"/>
                      <a:pt x="512921" y="134779"/>
                      <a:pt x="511016" y="137636"/>
                    </a:cubicBezTo>
                    <a:cubicBezTo>
                      <a:pt x="509111" y="138589"/>
                      <a:pt x="507206" y="141446"/>
                      <a:pt x="504349" y="140494"/>
                    </a:cubicBezTo>
                    <a:cubicBezTo>
                      <a:pt x="503396" y="140494"/>
                      <a:pt x="504349" y="141446"/>
                      <a:pt x="503396" y="140494"/>
                    </a:cubicBezTo>
                    <a:cubicBezTo>
                      <a:pt x="503396" y="139541"/>
                      <a:pt x="500539" y="138589"/>
                      <a:pt x="499586" y="139541"/>
                    </a:cubicBezTo>
                    <a:cubicBezTo>
                      <a:pt x="497681" y="137636"/>
                      <a:pt x="494824" y="137636"/>
                      <a:pt x="492919" y="138589"/>
                    </a:cubicBezTo>
                    <a:cubicBezTo>
                      <a:pt x="492919" y="140494"/>
                      <a:pt x="491014" y="140494"/>
                      <a:pt x="490061" y="141446"/>
                    </a:cubicBezTo>
                    <a:cubicBezTo>
                      <a:pt x="490061" y="141446"/>
                      <a:pt x="490061" y="140494"/>
                      <a:pt x="490061" y="140494"/>
                    </a:cubicBezTo>
                    <a:cubicBezTo>
                      <a:pt x="488156" y="142399"/>
                      <a:pt x="483394" y="141446"/>
                      <a:pt x="480536" y="142399"/>
                    </a:cubicBezTo>
                    <a:cubicBezTo>
                      <a:pt x="479584" y="142399"/>
                      <a:pt x="478631" y="141446"/>
                      <a:pt x="477679" y="142399"/>
                    </a:cubicBezTo>
                    <a:cubicBezTo>
                      <a:pt x="476726" y="143351"/>
                      <a:pt x="476726" y="145256"/>
                      <a:pt x="474821" y="146209"/>
                    </a:cubicBezTo>
                    <a:cubicBezTo>
                      <a:pt x="472916" y="146209"/>
                      <a:pt x="471964" y="146209"/>
                      <a:pt x="470059" y="146209"/>
                    </a:cubicBezTo>
                    <a:cubicBezTo>
                      <a:pt x="466249" y="147161"/>
                      <a:pt x="465296" y="151924"/>
                      <a:pt x="460534" y="151924"/>
                    </a:cubicBezTo>
                    <a:cubicBezTo>
                      <a:pt x="459581" y="152876"/>
                      <a:pt x="458629" y="154781"/>
                      <a:pt x="455771" y="154781"/>
                    </a:cubicBezTo>
                    <a:cubicBezTo>
                      <a:pt x="454819" y="153829"/>
                      <a:pt x="452914" y="152876"/>
                      <a:pt x="452914" y="150971"/>
                    </a:cubicBezTo>
                    <a:cubicBezTo>
                      <a:pt x="452914" y="150019"/>
                      <a:pt x="454819" y="150019"/>
                      <a:pt x="455771" y="150019"/>
                    </a:cubicBezTo>
                    <a:cubicBezTo>
                      <a:pt x="455771" y="149066"/>
                      <a:pt x="456724" y="148114"/>
                      <a:pt x="456724" y="147161"/>
                    </a:cubicBezTo>
                    <a:cubicBezTo>
                      <a:pt x="455771" y="144304"/>
                      <a:pt x="452914" y="142399"/>
                      <a:pt x="453866" y="137636"/>
                    </a:cubicBezTo>
                    <a:cubicBezTo>
                      <a:pt x="451961" y="134779"/>
                      <a:pt x="454819" y="131921"/>
                      <a:pt x="453866" y="128111"/>
                    </a:cubicBezTo>
                    <a:cubicBezTo>
                      <a:pt x="452914" y="128111"/>
                      <a:pt x="452914" y="127159"/>
                      <a:pt x="452914" y="127159"/>
                    </a:cubicBezTo>
                    <a:cubicBezTo>
                      <a:pt x="451961" y="127159"/>
                      <a:pt x="451961" y="127159"/>
                      <a:pt x="451961" y="126206"/>
                    </a:cubicBezTo>
                    <a:cubicBezTo>
                      <a:pt x="446246" y="126206"/>
                      <a:pt x="450056" y="119539"/>
                      <a:pt x="449104" y="116681"/>
                    </a:cubicBezTo>
                    <a:cubicBezTo>
                      <a:pt x="450056" y="115729"/>
                      <a:pt x="451009" y="113824"/>
                      <a:pt x="451009" y="112871"/>
                    </a:cubicBezTo>
                    <a:cubicBezTo>
                      <a:pt x="451961" y="112871"/>
                      <a:pt x="451961" y="111919"/>
                      <a:pt x="452914" y="112871"/>
                    </a:cubicBezTo>
                    <a:cubicBezTo>
                      <a:pt x="452914" y="111919"/>
                      <a:pt x="453866" y="110966"/>
                      <a:pt x="452914" y="109061"/>
                    </a:cubicBezTo>
                    <a:cubicBezTo>
                      <a:pt x="451009" y="108109"/>
                      <a:pt x="451009" y="103346"/>
                      <a:pt x="453866" y="103346"/>
                    </a:cubicBezTo>
                    <a:cubicBezTo>
                      <a:pt x="453866" y="102394"/>
                      <a:pt x="453866" y="101441"/>
                      <a:pt x="452914" y="101441"/>
                    </a:cubicBezTo>
                    <a:cubicBezTo>
                      <a:pt x="453866" y="101441"/>
                      <a:pt x="453866" y="99536"/>
                      <a:pt x="453866" y="97631"/>
                    </a:cubicBezTo>
                    <a:lnTo>
                      <a:pt x="452914" y="97631"/>
                    </a:lnTo>
                    <a:cubicBezTo>
                      <a:pt x="451961" y="95726"/>
                      <a:pt x="451009" y="92869"/>
                      <a:pt x="451961" y="90011"/>
                    </a:cubicBezTo>
                    <a:cubicBezTo>
                      <a:pt x="454819" y="88106"/>
                      <a:pt x="455771" y="84296"/>
                      <a:pt x="456724" y="81439"/>
                    </a:cubicBezTo>
                    <a:cubicBezTo>
                      <a:pt x="458629" y="81439"/>
                      <a:pt x="458629" y="79534"/>
                      <a:pt x="459581" y="78581"/>
                    </a:cubicBezTo>
                    <a:cubicBezTo>
                      <a:pt x="458629" y="78581"/>
                      <a:pt x="460534" y="76676"/>
                      <a:pt x="459581" y="75724"/>
                    </a:cubicBezTo>
                    <a:cubicBezTo>
                      <a:pt x="461486" y="74771"/>
                      <a:pt x="461486" y="70961"/>
                      <a:pt x="462439" y="69056"/>
                    </a:cubicBezTo>
                    <a:cubicBezTo>
                      <a:pt x="463391" y="67151"/>
                      <a:pt x="461486" y="66199"/>
                      <a:pt x="461486" y="64294"/>
                    </a:cubicBezTo>
                    <a:cubicBezTo>
                      <a:pt x="461486" y="63341"/>
                      <a:pt x="462439" y="63341"/>
                      <a:pt x="462439" y="61436"/>
                    </a:cubicBezTo>
                    <a:cubicBezTo>
                      <a:pt x="462439" y="59531"/>
                      <a:pt x="463391" y="57626"/>
                      <a:pt x="463391" y="54769"/>
                    </a:cubicBezTo>
                    <a:cubicBezTo>
                      <a:pt x="462439" y="52864"/>
                      <a:pt x="463391" y="49054"/>
                      <a:pt x="463391" y="46196"/>
                    </a:cubicBezTo>
                    <a:cubicBezTo>
                      <a:pt x="462439" y="44291"/>
                      <a:pt x="461486" y="42386"/>
                      <a:pt x="461486" y="39529"/>
                    </a:cubicBezTo>
                    <a:cubicBezTo>
                      <a:pt x="461486" y="39529"/>
                      <a:pt x="461486" y="39529"/>
                      <a:pt x="462439" y="39529"/>
                    </a:cubicBezTo>
                    <a:cubicBezTo>
                      <a:pt x="464344" y="40481"/>
                      <a:pt x="465296" y="38576"/>
                      <a:pt x="466249" y="37624"/>
                    </a:cubicBezTo>
                    <a:cubicBezTo>
                      <a:pt x="465296" y="34766"/>
                      <a:pt x="465296" y="32861"/>
                      <a:pt x="462439" y="31909"/>
                    </a:cubicBezTo>
                    <a:cubicBezTo>
                      <a:pt x="462439" y="30956"/>
                      <a:pt x="462439" y="30004"/>
                      <a:pt x="462439" y="29051"/>
                    </a:cubicBezTo>
                    <a:cubicBezTo>
                      <a:pt x="462439" y="29051"/>
                      <a:pt x="461486" y="29051"/>
                      <a:pt x="461486" y="28099"/>
                    </a:cubicBezTo>
                    <a:cubicBezTo>
                      <a:pt x="461486" y="25241"/>
                      <a:pt x="457676" y="25241"/>
                      <a:pt x="457676" y="21431"/>
                    </a:cubicBezTo>
                    <a:cubicBezTo>
                      <a:pt x="458629" y="21431"/>
                      <a:pt x="458629" y="20479"/>
                      <a:pt x="459581" y="19526"/>
                    </a:cubicBezTo>
                    <a:cubicBezTo>
                      <a:pt x="457676" y="18574"/>
                      <a:pt x="457676" y="15716"/>
                      <a:pt x="456724" y="14764"/>
                    </a:cubicBezTo>
                    <a:cubicBezTo>
                      <a:pt x="455771" y="14764"/>
                      <a:pt x="455771" y="15716"/>
                      <a:pt x="454819" y="14764"/>
                    </a:cubicBezTo>
                    <a:cubicBezTo>
                      <a:pt x="455771" y="10001"/>
                      <a:pt x="452914" y="9049"/>
                      <a:pt x="451009" y="8096"/>
                    </a:cubicBezTo>
                    <a:cubicBezTo>
                      <a:pt x="450056" y="8096"/>
                      <a:pt x="451009" y="9049"/>
                      <a:pt x="450056" y="8096"/>
                    </a:cubicBezTo>
                    <a:cubicBezTo>
                      <a:pt x="450056" y="7144"/>
                      <a:pt x="449104" y="8096"/>
                      <a:pt x="450056" y="7144"/>
                    </a:cubicBezTo>
                    <a:lnTo>
                      <a:pt x="446246" y="7144"/>
                    </a:lnTo>
                    <a:cubicBezTo>
                      <a:pt x="446246" y="8096"/>
                      <a:pt x="446246" y="8096"/>
                      <a:pt x="445294" y="8096"/>
                    </a:cubicBezTo>
                    <a:cubicBezTo>
                      <a:pt x="445294" y="11906"/>
                      <a:pt x="444341" y="14764"/>
                      <a:pt x="441484" y="13811"/>
                    </a:cubicBezTo>
                    <a:cubicBezTo>
                      <a:pt x="441484" y="16669"/>
                      <a:pt x="443389" y="17621"/>
                      <a:pt x="441484" y="20479"/>
                    </a:cubicBezTo>
                    <a:cubicBezTo>
                      <a:pt x="441484" y="20479"/>
                      <a:pt x="442436" y="20479"/>
                      <a:pt x="442436" y="20479"/>
                    </a:cubicBezTo>
                    <a:cubicBezTo>
                      <a:pt x="442436" y="21431"/>
                      <a:pt x="440531" y="22384"/>
                      <a:pt x="440531" y="23336"/>
                    </a:cubicBezTo>
                    <a:cubicBezTo>
                      <a:pt x="440531" y="24289"/>
                      <a:pt x="441484" y="24289"/>
                      <a:pt x="440531" y="26194"/>
                    </a:cubicBezTo>
                    <a:cubicBezTo>
                      <a:pt x="441484" y="27146"/>
                      <a:pt x="443389" y="26194"/>
                      <a:pt x="445294" y="26194"/>
                    </a:cubicBezTo>
                    <a:cubicBezTo>
                      <a:pt x="445294" y="27146"/>
                      <a:pt x="446246" y="29051"/>
                      <a:pt x="445294" y="30004"/>
                    </a:cubicBezTo>
                    <a:cubicBezTo>
                      <a:pt x="446246" y="30004"/>
                      <a:pt x="445294" y="30956"/>
                      <a:pt x="445294" y="31909"/>
                    </a:cubicBezTo>
                    <a:cubicBezTo>
                      <a:pt x="446246" y="32861"/>
                      <a:pt x="445294" y="34766"/>
                      <a:pt x="445294" y="35719"/>
                    </a:cubicBezTo>
                    <a:cubicBezTo>
                      <a:pt x="444341" y="38576"/>
                      <a:pt x="447199" y="46196"/>
                      <a:pt x="443389" y="47149"/>
                    </a:cubicBezTo>
                    <a:cubicBezTo>
                      <a:pt x="442436" y="50006"/>
                      <a:pt x="440531" y="50959"/>
                      <a:pt x="441484" y="54769"/>
                    </a:cubicBezTo>
                    <a:cubicBezTo>
                      <a:pt x="440531" y="55721"/>
                      <a:pt x="440531" y="56674"/>
                      <a:pt x="439579" y="56674"/>
                    </a:cubicBezTo>
                    <a:cubicBezTo>
                      <a:pt x="438626" y="61436"/>
                      <a:pt x="440531" y="63341"/>
                      <a:pt x="440531" y="68104"/>
                    </a:cubicBezTo>
                    <a:cubicBezTo>
                      <a:pt x="442436" y="70009"/>
                      <a:pt x="442436" y="70961"/>
                      <a:pt x="442436" y="73819"/>
                    </a:cubicBezTo>
                    <a:cubicBezTo>
                      <a:pt x="440531" y="73819"/>
                      <a:pt x="440531" y="75724"/>
                      <a:pt x="440531" y="75724"/>
                    </a:cubicBezTo>
                    <a:cubicBezTo>
                      <a:pt x="441484" y="76676"/>
                      <a:pt x="440531" y="77629"/>
                      <a:pt x="441484" y="78581"/>
                    </a:cubicBezTo>
                    <a:cubicBezTo>
                      <a:pt x="440531" y="78581"/>
                      <a:pt x="440531" y="79534"/>
                      <a:pt x="440531" y="79534"/>
                    </a:cubicBezTo>
                    <a:cubicBezTo>
                      <a:pt x="440531" y="79534"/>
                      <a:pt x="440531" y="78581"/>
                      <a:pt x="439579" y="79534"/>
                    </a:cubicBezTo>
                    <a:cubicBezTo>
                      <a:pt x="438626" y="79534"/>
                      <a:pt x="436721" y="81439"/>
                      <a:pt x="438626" y="83344"/>
                    </a:cubicBezTo>
                    <a:cubicBezTo>
                      <a:pt x="437674" y="84296"/>
                      <a:pt x="437674" y="86201"/>
                      <a:pt x="437674" y="87154"/>
                    </a:cubicBezTo>
                    <a:cubicBezTo>
                      <a:pt x="439579" y="87154"/>
                      <a:pt x="438626" y="90011"/>
                      <a:pt x="439579" y="90011"/>
                    </a:cubicBezTo>
                    <a:lnTo>
                      <a:pt x="439579" y="91916"/>
                    </a:lnTo>
                    <a:cubicBezTo>
                      <a:pt x="437674" y="92869"/>
                      <a:pt x="439579" y="98584"/>
                      <a:pt x="437674" y="100489"/>
                    </a:cubicBezTo>
                    <a:cubicBezTo>
                      <a:pt x="437674" y="101441"/>
                      <a:pt x="437674" y="102394"/>
                      <a:pt x="438626" y="103346"/>
                    </a:cubicBezTo>
                    <a:cubicBezTo>
                      <a:pt x="437674" y="105251"/>
                      <a:pt x="436721" y="106204"/>
                      <a:pt x="434816" y="106204"/>
                    </a:cubicBezTo>
                    <a:cubicBezTo>
                      <a:pt x="434816" y="108109"/>
                      <a:pt x="434816" y="108109"/>
                      <a:pt x="434816" y="110014"/>
                    </a:cubicBezTo>
                    <a:cubicBezTo>
                      <a:pt x="435769" y="112871"/>
                      <a:pt x="437674" y="116681"/>
                      <a:pt x="437674" y="119539"/>
                    </a:cubicBezTo>
                    <a:cubicBezTo>
                      <a:pt x="438626" y="119539"/>
                      <a:pt x="438626" y="119539"/>
                      <a:pt x="438626" y="120491"/>
                    </a:cubicBezTo>
                    <a:cubicBezTo>
                      <a:pt x="439579" y="124301"/>
                      <a:pt x="438626" y="126206"/>
                      <a:pt x="436721" y="128111"/>
                    </a:cubicBezTo>
                    <a:cubicBezTo>
                      <a:pt x="438626" y="130969"/>
                      <a:pt x="434816" y="132874"/>
                      <a:pt x="436721" y="134779"/>
                    </a:cubicBezTo>
                    <a:cubicBezTo>
                      <a:pt x="436721" y="135731"/>
                      <a:pt x="436721" y="137636"/>
                      <a:pt x="436721" y="138589"/>
                    </a:cubicBezTo>
                    <a:cubicBezTo>
                      <a:pt x="437674" y="141446"/>
                      <a:pt x="435769" y="144304"/>
                      <a:pt x="436721" y="148114"/>
                    </a:cubicBezTo>
                    <a:cubicBezTo>
                      <a:pt x="434816" y="149066"/>
                      <a:pt x="434816" y="151924"/>
                      <a:pt x="432911" y="152876"/>
                    </a:cubicBezTo>
                    <a:cubicBezTo>
                      <a:pt x="432911" y="155734"/>
                      <a:pt x="433864" y="156686"/>
                      <a:pt x="433864" y="158591"/>
                    </a:cubicBezTo>
                    <a:cubicBezTo>
                      <a:pt x="433864" y="160496"/>
                      <a:pt x="434816" y="161449"/>
                      <a:pt x="433864" y="162401"/>
                    </a:cubicBezTo>
                    <a:cubicBezTo>
                      <a:pt x="433864" y="162401"/>
                      <a:pt x="434816" y="162401"/>
                      <a:pt x="434816" y="163354"/>
                    </a:cubicBezTo>
                    <a:cubicBezTo>
                      <a:pt x="435769" y="165259"/>
                      <a:pt x="433864" y="165259"/>
                      <a:pt x="433864" y="167164"/>
                    </a:cubicBezTo>
                    <a:cubicBezTo>
                      <a:pt x="432911" y="170974"/>
                      <a:pt x="436721" y="173831"/>
                      <a:pt x="434816" y="176689"/>
                    </a:cubicBezTo>
                    <a:cubicBezTo>
                      <a:pt x="436721" y="179546"/>
                      <a:pt x="436721" y="186214"/>
                      <a:pt x="432911" y="187166"/>
                    </a:cubicBezTo>
                    <a:lnTo>
                      <a:pt x="432911" y="189071"/>
                    </a:lnTo>
                    <a:cubicBezTo>
                      <a:pt x="431006" y="190024"/>
                      <a:pt x="431959" y="191929"/>
                      <a:pt x="431006" y="192881"/>
                    </a:cubicBezTo>
                    <a:cubicBezTo>
                      <a:pt x="431959" y="192881"/>
                      <a:pt x="431959" y="193834"/>
                      <a:pt x="431959" y="193834"/>
                    </a:cubicBezTo>
                    <a:lnTo>
                      <a:pt x="431959" y="195739"/>
                    </a:lnTo>
                    <a:cubicBezTo>
                      <a:pt x="430054" y="197644"/>
                      <a:pt x="431006" y="200501"/>
                      <a:pt x="431006" y="203359"/>
                    </a:cubicBezTo>
                    <a:cubicBezTo>
                      <a:pt x="431006" y="205264"/>
                      <a:pt x="431959" y="208121"/>
                      <a:pt x="431006" y="210026"/>
                    </a:cubicBezTo>
                    <a:cubicBezTo>
                      <a:pt x="429101" y="210979"/>
                      <a:pt x="428149" y="211931"/>
                      <a:pt x="428149" y="214789"/>
                    </a:cubicBezTo>
                    <a:lnTo>
                      <a:pt x="427196" y="214789"/>
                    </a:lnTo>
                    <a:lnTo>
                      <a:pt x="427196" y="217646"/>
                    </a:lnTo>
                    <a:cubicBezTo>
                      <a:pt x="425291" y="219551"/>
                      <a:pt x="425291" y="222409"/>
                      <a:pt x="423386" y="223361"/>
                    </a:cubicBezTo>
                    <a:cubicBezTo>
                      <a:pt x="421481" y="223361"/>
                      <a:pt x="420529" y="224314"/>
                      <a:pt x="419576" y="224314"/>
                    </a:cubicBezTo>
                    <a:cubicBezTo>
                      <a:pt x="419576" y="227171"/>
                      <a:pt x="421481" y="229076"/>
                      <a:pt x="420529" y="230981"/>
                    </a:cubicBezTo>
                    <a:cubicBezTo>
                      <a:pt x="420529" y="231934"/>
                      <a:pt x="418624" y="232886"/>
                      <a:pt x="419576" y="234791"/>
                    </a:cubicBezTo>
                    <a:cubicBezTo>
                      <a:pt x="420529" y="234791"/>
                      <a:pt x="420529" y="235744"/>
                      <a:pt x="421481" y="236696"/>
                    </a:cubicBezTo>
                    <a:cubicBezTo>
                      <a:pt x="422434" y="242411"/>
                      <a:pt x="420529" y="250031"/>
                      <a:pt x="418624" y="253841"/>
                    </a:cubicBezTo>
                    <a:cubicBezTo>
                      <a:pt x="418624" y="257651"/>
                      <a:pt x="418624" y="259556"/>
                      <a:pt x="417671" y="262414"/>
                    </a:cubicBezTo>
                    <a:cubicBezTo>
                      <a:pt x="418624" y="264319"/>
                      <a:pt x="418624" y="267176"/>
                      <a:pt x="420529" y="268129"/>
                    </a:cubicBezTo>
                    <a:cubicBezTo>
                      <a:pt x="421481" y="271939"/>
                      <a:pt x="418624" y="272891"/>
                      <a:pt x="419576" y="276701"/>
                    </a:cubicBezTo>
                    <a:cubicBezTo>
                      <a:pt x="417671" y="278606"/>
                      <a:pt x="414814" y="279559"/>
                      <a:pt x="413861" y="282416"/>
                    </a:cubicBezTo>
                    <a:lnTo>
                      <a:pt x="412909" y="282416"/>
                    </a:lnTo>
                    <a:cubicBezTo>
                      <a:pt x="412909" y="284321"/>
                      <a:pt x="411004" y="283369"/>
                      <a:pt x="411004" y="285274"/>
                    </a:cubicBezTo>
                    <a:cubicBezTo>
                      <a:pt x="409099" y="285274"/>
                      <a:pt x="409099" y="287179"/>
                      <a:pt x="408146" y="288131"/>
                    </a:cubicBezTo>
                    <a:cubicBezTo>
                      <a:pt x="407194" y="288131"/>
                      <a:pt x="407194" y="289084"/>
                      <a:pt x="406241" y="289084"/>
                    </a:cubicBezTo>
                    <a:cubicBezTo>
                      <a:pt x="403384" y="289084"/>
                      <a:pt x="400526" y="291941"/>
                      <a:pt x="397669" y="292894"/>
                    </a:cubicBezTo>
                    <a:cubicBezTo>
                      <a:pt x="396716" y="295751"/>
                      <a:pt x="393859" y="295751"/>
                      <a:pt x="392906" y="297656"/>
                    </a:cubicBezTo>
                    <a:cubicBezTo>
                      <a:pt x="391954" y="297656"/>
                      <a:pt x="390049" y="297656"/>
                      <a:pt x="389096" y="297656"/>
                    </a:cubicBezTo>
                    <a:cubicBezTo>
                      <a:pt x="389096" y="298609"/>
                      <a:pt x="389096" y="299561"/>
                      <a:pt x="388144" y="299561"/>
                    </a:cubicBezTo>
                    <a:cubicBezTo>
                      <a:pt x="385286" y="299561"/>
                      <a:pt x="384334" y="301466"/>
                      <a:pt x="383381" y="303371"/>
                    </a:cubicBezTo>
                    <a:cubicBezTo>
                      <a:pt x="383381" y="302419"/>
                      <a:pt x="383381" y="303371"/>
                      <a:pt x="382429" y="303371"/>
                    </a:cubicBezTo>
                    <a:cubicBezTo>
                      <a:pt x="382429" y="302419"/>
                      <a:pt x="381476" y="302419"/>
                      <a:pt x="380524" y="302419"/>
                    </a:cubicBezTo>
                    <a:cubicBezTo>
                      <a:pt x="379571" y="303371"/>
                      <a:pt x="379571" y="304324"/>
                      <a:pt x="377666" y="304324"/>
                    </a:cubicBezTo>
                    <a:cubicBezTo>
                      <a:pt x="375761" y="303371"/>
                      <a:pt x="372904" y="303371"/>
                      <a:pt x="371951" y="304324"/>
                    </a:cubicBezTo>
                    <a:cubicBezTo>
                      <a:pt x="370999" y="303371"/>
                      <a:pt x="366236" y="304324"/>
                      <a:pt x="365284" y="304324"/>
                    </a:cubicBezTo>
                    <a:cubicBezTo>
                      <a:pt x="363379" y="305276"/>
                      <a:pt x="363379" y="308134"/>
                      <a:pt x="359569" y="308134"/>
                    </a:cubicBezTo>
                    <a:cubicBezTo>
                      <a:pt x="359569" y="307181"/>
                      <a:pt x="358616" y="308134"/>
                      <a:pt x="359569" y="307181"/>
                    </a:cubicBezTo>
                    <a:cubicBezTo>
                      <a:pt x="357664" y="307181"/>
                      <a:pt x="357664" y="308134"/>
                      <a:pt x="356711" y="307181"/>
                    </a:cubicBezTo>
                    <a:cubicBezTo>
                      <a:pt x="356711" y="307181"/>
                      <a:pt x="356711" y="308134"/>
                      <a:pt x="356711" y="308134"/>
                    </a:cubicBezTo>
                    <a:cubicBezTo>
                      <a:pt x="355759" y="308134"/>
                      <a:pt x="355759" y="309086"/>
                      <a:pt x="354806" y="310039"/>
                    </a:cubicBezTo>
                    <a:cubicBezTo>
                      <a:pt x="355759" y="313849"/>
                      <a:pt x="350044" y="310991"/>
                      <a:pt x="349091" y="312896"/>
                    </a:cubicBezTo>
                    <a:cubicBezTo>
                      <a:pt x="348139" y="311944"/>
                      <a:pt x="345281" y="313849"/>
                      <a:pt x="343376" y="313849"/>
                    </a:cubicBezTo>
                    <a:cubicBezTo>
                      <a:pt x="343376" y="312896"/>
                      <a:pt x="342424" y="312896"/>
                      <a:pt x="343376" y="311944"/>
                    </a:cubicBezTo>
                    <a:cubicBezTo>
                      <a:pt x="340519" y="310039"/>
                      <a:pt x="337661" y="313849"/>
                      <a:pt x="336709" y="315754"/>
                    </a:cubicBezTo>
                    <a:cubicBezTo>
                      <a:pt x="333851" y="315754"/>
                      <a:pt x="332899" y="316706"/>
                      <a:pt x="330994" y="317659"/>
                    </a:cubicBezTo>
                    <a:cubicBezTo>
                      <a:pt x="329089" y="317659"/>
                      <a:pt x="327184" y="316706"/>
                      <a:pt x="325279" y="316706"/>
                    </a:cubicBezTo>
                    <a:cubicBezTo>
                      <a:pt x="323374" y="317659"/>
                      <a:pt x="321469" y="319564"/>
                      <a:pt x="319564" y="321469"/>
                    </a:cubicBezTo>
                    <a:cubicBezTo>
                      <a:pt x="317659" y="321469"/>
                      <a:pt x="314801" y="320516"/>
                      <a:pt x="313849" y="322421"/>
                    </a:cubicBezTo>
                    <a:lnTo>
                      <a:pt x="311944" y="322421"/>
                    </a:lnTo>
                    <a:cubicBezTo>
                      <a:pt x="311944" y="322421"/>
                      <a:pt x="311944" y="321469"/>
                      <a:pt x="310991" y="321469"/>
                    </a:cubicBezTo>
                    <a:cubicBezTo>
                      <a:pt x="309086" y="321469"/>
                      <a:pt x="309086" y="323374"/>
                      <a:pt x="307181" y="323374"/>
                    </a:cubicBezTo>
                    <a:cubicBezTo>
                      <a:pt x="307181" y="325279"/>
                      <a:pt x="304324" y="325279"/>
                      <a:pt x="305276" y="328136"/>
                    </a:cubicBezTo>
                    <a:cubicBezTo>
                      <a:pt x="303371" y="329089"/>
                      <a:pt x="303371" y="330041"/>
                      <a:pt x="300514" y="329089"/>
                    </a:cubicBezTo>
                    <a:cubicBezTo>
                      <a:pt x="299561" y="330041"/>
                      <a:pt x="300514" y="331946"/>
                      <a:pt x="297656" y="331946"/>
                    </a:cubicBezTo>
                    <a:cubicBezTo>
                      <a:pt x="297656" y="331946"/>
                      <a:pt x="297656" y="332899"/>
                      <a:pt x="297656" y="332899"/>
                    </a:cubicBezTo>
                    <a:cubicBezTo>
                      <a:pt x="296704" y="331946"/>
                      <a:pt x="292894" y="332899"/>
                      <a:pt x="291941" y="330994"/>
                    </a:cubicBezTo>
                    <a:cubicBezTo>
                      <a:pt x="290989" y="330994"/>
                      <a:pt x="290036" y="330994"/>
                      <a:pt x="290036" y="330041"/>
                    </a:cubicBezTo>
                    <a:cubicBezTo>
                      <a:pt x="290036" y="329089"/>
                      <a:pt x="290036" y="327184"/>
                      <a:pt x="290036" y="327184"/>
                    </a:cubicBezTo>
                    <a:cubicBezTo>
                      <a:pt x="288131" y="327184"/>
                      <a:pt x="289084" y="325279"/>
                      <a:pt x="289084" y="324326"/>
                    </a:cubicBezTo>
                    <a:cubicBezTo>
                      <a:pt x="287179" y="323374"/>
                      <a:pt x="284321" y="325279"/>
                      <a:pt x="283369" y="326231"/>
                    </a:cubicBezTo>
                    <a:cubicBezTo>
                      <a:pt x="283369" y="328136"/>
                      <a:pt x="282416" y="328136"/>
                      <a:pt x="283369" y="329089"/>
                    </a:cubicBezTo>
                    <a:cubicBezTo>
                      <a:pt x="280511" y="330041"/>
                      <a:pt x="281464" y="333851"/>
                      <a:pt x="279559" y="335756"/>
                    </a:cubicBezTo>
                    <a:cubicBezTo>
                      <a:pt x="279559" y="334804"/>
                      <a:pt x="278606" y="334804"/>
                      <a:pt x="277654" y="333851"/>
                    </a:cubicBezTo>
                    <a:cubicBezTo>
                      <a:pt x="276701" y="333851"/>
                      <a:pt x="276701" y="334804"/>
                      <a:pt x="275749" y="333851"/>
                    </a:cubicBezTo>
                    <a:cubicBezTo>
                      <a:pt x="273844" y="335756"/>
                      <a:pt x="271939" y="336709"/>
                      <a:pt x="269081" y="338614"/>
                    </a:cubicBezTo>
                    <a:cubicBezTo>
                      <a:pt x="269081" y="339566"/>
                      <a:pt x="268129" y="340519"/>
                      <a:pt x="268129" y="340519"/>
                    </a:cubicBezTo>
                    <a:cubicBezTo>
                      <a:pt x="269081" y="340519"/>
                      <a:pt x="268129" y="339566"/>
                      <a:pt x="269081" y="339566"/>
                    </a:cubicBezTo>
                    <a:lnTo>
                      <a:pt x="266224" y="339566"/>
                    </a:lnTo>
                    <a:cubicBezTo>
                      <a:pt x="265271" y="340519"/>
                      <a:pt x="265271" y="340519"/>
                      <a:pt x="263366" y="340519"/>
                    </a:cubicBezTo>
                    <a:cubicBezTo>
                      <a:pt x="262414" y="339566"/>
                      <a:pt x="260509" y="340519"/>
                      <a:pt x="258604" y="339566"/>
                    </a:cubicBezTo>
                    <a:cubicBezTo>
                      <a:pt x="256699" y="340519"/>
                      <a:pt x="254794" y="341471"/>
                      <a:pt x="252889" y="343376"/>
                    </a:cubicBezTo>
                    <a:cubicBezTo>
                      <a:pt x="250984" y="343376"/>
                      <a:pt x="250984" y="344329"/>
                      <a:pt x="248126" y="344329"/>
                    </a:cubicBezTo>
                    <a:cubicBezTo>
                      <a:pt x="247174" y="345281"/>
                      <a:pt x="247174" y="346234"/>
                      <a:pt x="246221" y="346234"/>
                    </a:cubicBezTo>
                    <a:cubicBezTo>
                      <a:pt x="246221" y="347186"/>
                      <a:pt x="246221" y="348139"/>
                      <a:pt x="245269" y="349091"/>
                    </a:cubicBezTo>
                    <a:lnTo>
                      <a:pt x="243364" y="349091"/>
                    </a:lnTo>
                    <a:cubicBezTo>
                      <a:pt x="243364" y="350044"/>
                      <a:pt x="242411" y="350044"/>
                      <a:pt x="241459" y="350996"/>
                    </a:cubicBezTo>
                    <a:cubicBezTo>
                      <a:pt x="240506" y="350044"/>
                      <a:pt x="239554" y="349091"/>
                      <a:pt x="237649" y="349091"/>
                    </a:cubicBezTo>
                    <a:cubicBezTo>
                      <a:pt x="237649" y="350044"/>
                      <a:pt x="236696" y="350044"/>
                      <a:pt x="236696" y="350044"/>
                    </a:cubicBezTo>
                    <a:cubicBezTo>
                      <a:pt x="233839" y="350044"/>
                      <a:pt x="232886" y="351949"/>
                      <a:pt x="231934" y="352901"/>
                    </a:cubicBezTo>
                    <a:cubicBezTo>
                      <a:pt x="229076" y="353854"/>
                      <a:pt x="230029" y="359569"/>
                      <a:pt x="226219" y="358616"/>
                    </a:cubicBezTo>
                    <a:cubicBezTo>
                      <a:pt x="226219" y="356711"/>
                      <a:pt x="224314" y="356711"/>
                      <a:pt x="225266" y="354806"/>
                    </a:cubicBezTo>
                    <a:cubicBezTo>
                      <a:pt x="221456" y="355759"/>
                      <a:pt x="220504" y="358616"/>
                      <a:pt x="217646" y="360521"/>
                    </a:cubicBezTo>
                    <a:cubicBezTo>
                      <a:pt x="214789" y="359569"/>
                      <a:pt x="212884" y="361474"/>
                      <a:pt x="211931" y="363379"/>
                    </a:cubicBezTo>
                    <a:cubicBezTo>
                      <a:pt x="210026" y="363379"/>
                      <a:pt x="208121" y="363379"/>
                      <a:pt x="208121" y="362426"/>
                    </a:cubicBezTo>
                    <a:cubicBezTo>
                      <a:pt x="207169" y="359569"/>
                      <a:pt x="208121" y="355759"/>
                      <a:pt x="208121" y="353854"/>
                    </a:cubicBezTo>
                    <a:cubicBezTo>
                      <a:pt x="207169" y="353854"/>
                      <a:pt x="207169" y="353854"/>
                      <a:pt x="207169" y="352901"/>
                    </a:cubicBezTo>
                    <a:cubicBezTo>
                      <a:pt x="208121" y="351949"/>
                      <a:pt x="208121" y="350044"/>
                      <a:pt x="208121" y="349091"/>
                    </a:cubicBezTo>
                    <a:cubicBezTo>
                      <a:pt x="208121" y="349091"/>
                      <a:pt x="207169" y="349091"/>
                      <a:pt x="208121" y="349091"/>
                    </a:cubicBezTo>
                    <a:cubicBezTo>
                      <a:pt x="207169" y="349091"/>
                      <a:pt x="208121" y="350044"/>
                      <a:pt x="207169" y="349091"/>
                    </a:cubicBezTo>
                    <a:cubicBezTo>
                      <a:pt x="207169" y="348139"/>
                      <a:pt x="207169" y="348139"/>
                      <a:pt x="207169" y="347186"/>
                    </a:cubicBezTo>
                    <a:cubicBezTo>
                      <a:pt x="209074" y="346234"/>
                      <a:pt x="208121" y="344329"/>
                      <a:pt x="208121" y="342424"/>
                    </a:cubicBezTo>
                    <a:cubicBezTo>
                      <a:pt x="208121" y="340519"/>
                      <a:pt x="209074" y="339566"/>
                      <a:pt x="208121" y="338614"/>
                    </a:cubicBezTo>
                    <a:cubicBezTo>
                      <a:pt x="208121" y="336709"/>
                      <a:pt x="206216" y="334804"/>
                      <a:pt x="206216" y="333851"/>
                    </a:cubicBezTo>
                    <a:cubicBezTo>
                      <a:pt x="207169" y="333851"/>
                      <a:pt x="208121" y="332899"/>
                      <a:pt x="209074" y="331946"/>
                    </a:cubicBezTo>
                    <a:lnTo>
                      <a:pt x="209074" y="333851"/>
                    </a:lnTo>
                    <a:cubicBezTo>
                      <a:pt x="208121" y="333851"/>
                      <a:pt x="208121" y="331946"/>
                      <a:pt x="208121" y="330994"/>
                    </a:cubicBezTo>
                    <a:cubicBezTo>
                      <a:pt x="210026" y="330994"/>
                      <a:pt x="210026" y="329089"/>
                      <a:pt x="210026" y="327184"/>
                    </a:cubicBezTo>
                    <a:cubicBezTo>
                      <a:pt x="209074" y="327184"/>
                      <a:pt x="209074" y="326231"/>
                      <a:pt x="207169" y="326231"/>
                    </a:cubicBezTo>
                    <a:cubicBezTo>
                      <a:pt x="208121" y="324326"/>
                      <a:pt x="206216" y="321469"/>
                      <a:pt x="208121" y="320516"/>
                    </a:cubicBezTo>
                    <a:cubicBezTo>
                      <a:pt x="208121" y="318611"/>
                      <a:pt x="208121" y="316706"/>
                      <a:pt x="208121" y="316706"/>
                    </a:cubicBezTo>
                    <a:cubicBezTo>
                      <a:pt x="209074" y="314801"/>
                      <a:pt x="208121" y="311944"/>
                      <a:pt x="210026" y="310991"/>
                    </a:cubicBezTo>
                    <a:cubicBezTo>
                      <a:pt x="209074" y="307181"/>
                      <a:pt x="210026" y="301466"/>
                      <a:pt x="214789" y="301466"/>
                    </a:cubicBezTo>
                    <a:cubicBezTo>
                      <a:pt x="215741" y="300514"/>
                      <a:pt x="215741" y="300514"/>
                      <a:pt x="216694" y="300514"/>
                    </a:cubicBezTo>
                    <a:cubicBezTo>
                      <a:pt x="216694" y="300514"/>
                      <a:pt x="216694" y="301466"/>
                      <a:pt x="217646" y="300514"/>
                    </a:cubicBezTo>
                    <a:cubicBezTo>
                      <a:pt x="218599" y="300514"/>
                      <a:pt x="218599" y="300514"/>
                      <a:pt x="218599" y="299561"/>
                    </a:cubicBezTo>
                    <a:cubicBezTo>
                      <a:pt x="218599" y="298609"/>
                      <a:pt x="217646" y="299561"/>
                      <a:pt x="218599" y="298609"/>
                    </a:cubicBezTo>
                    <a:cubicBezTo>
                      <a:pt x="219551" y="296704"/>
                      <a:pt x="221456" y="296704"/>
                      <a:pt x="223361" y="295751"/>
                    </a:cubicBezTo>
                    <a:cubicBezTo>
                      <a:pt x="226219" y="297656"/>
                      <a:pt x="229076" y="294799"/>
                      <a:pt x="228124" y="291941"/>
                    </a:cubicBezTo>
                    <a:cubicBezTo>
                      <a:pt x="229076" y="291941"/>
                      <a:pt x="229076" y="290989"/>
                      <a:pt x="230029" y="290989"/>
                    </a:cubicBezTo>
                    <a:cubicBezTo>
                      <a:pt x="231934" y="291941"/>
                      <a:pt x="231934" y="290989"/>
                      <a:pt x="234791" y="290989"/>
                    </a:cubicBezTo>
                    <a:cubicBezTo>
                      <a:pt x="235744" y="290036"/>
                      <a:pt x="236696" y="289084"/>
                      <a:pt x="237649" y="288131"/>
                    </a:cubicBezTo>
                    <a:cubicBezTo>
                      <a:pt x="237649" y="289084"/>
                      <a:pt x="237649" y="290036"/>
                      <a:pt x="236696" y="290036"/>
                    </a:cubicBezTo>
                    <a:cubicBezTo>
                      <a:pt x="237649" y="290036"/>
                      <a:pt x="238601" y="289084"/>
                      <a:pt x="239554" y="289084"/>
                    </a:cubicBezTo>
                    <a:cubicBezTo>
                      <a:pt x="239554" y="288131"/>
                      <a:pt x="239554" y="287179"/>
                      <a:pt x="239554" y="287179"/>
                    </a:cubicBezTo>
                    <a:cubicBezTo>
                      <a:pt x="240506" y="287179"/>
                      <a:pt x="241459" y="287179"/>
                      <a:pt x="241459" y="287179"/>
                    </a:cubicBezTo>
                    <a:cubicBezTo>
                      <a:pt x="242411" y="286226"/>
                      <a:pt x="243364" y="285274"/>
                      <a:pt x="245269" y="286226"/>
                    </a:cubicBezTo>
                    <a:cubicBezTo>
                      <a:pt x="245269" y="285274"/>
                      <a:pt x="246221" y="284321"/>
                      <a:pt x="248126" y="284321"/>
                    </a:cubicBezTo>
                    <a:cubicBezTo>
                      <a:pt x="250984" y="286226"/>
                      <a:pt x="253841" y="283369"/>
                      <a:pt x="254794" y="281464"/>
                    </a:cubicBezTo>
                    <a:cubicBezTo>
                      <a:pt x="255746" y="281464"/>
                      <a:pt x="255746" y="282416"/>
                      <a:pt x="256699" y="282416"/>
                    </a:cubicBezTo>
                    <a:cubicBezTo>
                      <a:pt x="256699" y="279559"/>
                      <a:pt x="256699" y="277654"/>
                      <a:pt x="256699" y="275749"/>
                    </a:cubicBezTo>
                    <a:cubicBezTo>
                      <a:pt x="257651" y="275749"/>
                      <a:pt x="257651" y="276701"/>
                      <a:pt x="259556" y="276701"/>
                    </a:cubicBezTo>
                    <a:cubicBezTo>
                      <a:pt x="259556" y="275749"/>
                      <a:pt x="261461" y="275749"/>
                      <a:pt x="260509" y="273844"/>
                    </a:cubicBezTo>
                    <a:cubicBezTo>
                      <a:pt x="264319" y="273844"/>
                      <a:pt x="263366" y="268129"/>
                      <a:pt x="268129" y="269081"/>
                    </a:cubicBezTo>
                    <a:cubicBezTo>
                      <a:pt x="270034" y="267176"/>
                      <a:pt x="272891" y="267176"/>
                      <a:pt x="273844" y="264319"/>
                    </a:cubicBezTo>
                    <a:cubicBezTo>
                      <a:pt x="273844" y="264319"/>
                      <a:pt x="272891" y="264319"/>
                      <a:pt x="273844" y="263366"/>
                    </a:cubicBezTo>
                    <a:cubicBezTo>
                      <a:pt x="274796" y="262414"/>
                      <a:pt x="273844" y="261461"/>
                      <a:pt x="274796" y="260509"/>
                    </a:cubicBezTo>
                    <a:cubicBezTo>
                      <a:pt x="273844" y="255746"/>
                      <a:pt x="277654" y="254794"/>
                      <a:pt x="278606" y="251936"/>
                    </a:cubicBezTo>
                    <a:cubicBezTo>
                      <a:pt x="282416" y="250984"/>
                      <a:pt x="280511" y="245269"/>
                      <a:pt x="284321" y="244316"/>
                    </a:cubicBezTo>
                    <a:lnTo>
                      <a:pt x="284321" y="242411"/>
                    </a:lnTo>
                    <a:cubicBezTo>
                      <a:pt x="283369" y="241459"/>
                      <a:pt x="281464" y="242411"/>
                      <a:pt x="280511" y="241459"/>
                    </a:cubicBezTo>
                    <a:cubicBezTo>
                      <a:pt x="280511" y="239554"/>
                      <a:pt x="282416" y="239554"/>
                      <a:pt x="283369" y="238601"/>
                    </a:cubicBezTo>
                    <a:cubicBezTo>
                      <a:pt x="283369" y="239554"/>
                      <a:pt x="285274" y="238601"/>
                      <a:pt x="286226" y="238601"/>
                    </a:cubicBezTo>
                    <a:cubicBezTo>
                      <a:pt x="287179" y="237649"/>
                      <a:pt x="288131" y="235744"/>
                      <a:pt x="287179" y="232886"/>
                    </a:cubicBezTo>
                    <a:cubicBezTo>
                      <a:pt x="284321" y="232886"/>
                      <a:pt x="282416" y="233839"/>
                      <a:pt x="279559" y="233839"/>
                    </a:cubicBezTo>
                    <a:cubicBezTo>
                      <a:pt x="279559" y="232886"/>
                      <a:pt x="279559" y="232886"/>
                      <a:pt x="279559" y="231934"/>
                    </a:cubicBezTo>
                    <a:cubicBezTo>
                      <a:pt x="277654" y="231934"/>
                      <a:pt x="276701" y="232886"/>
                      <a:pt x="274796" y="231934"/>
                    </a:cubicBezTo>
                    <a:cubicBezTo>
                      <a:pt x="273844" y="230981"/>
                      <a:pt x="273844" y="230981"/>
                      <a:pt x="273844" y="230029"/>
                    </a:cubicBezTo>
                    <a:cubicBezTo>
                      <a:pt x="271939" y="230029"/>
                      <a:pt x="270986" y="230029"/>
                      <a:pt x="270034" y="229076"/>
                    </a:cubicBezTo>
                    <a:cubicBezTo>
                      <a:pt x="270034" y="227171"/>
                      <a:pt x="270986" y="225266"/>
                      <a:pt x="270986" y="223361"/>
                    </a:cubicBezTo>
                    <a:cubicBezTo>
                      <a:pt x="269081" y="222409"/>
                      <a:pt x="270034" y="220504"/>
                      <a:pt x="270986" y="219551"/>
                    </a:cubicBezTo>
                    <a:cubicBezTo>
                      <a:pt x="270986" y="217646"/>
                      <a:pt x="270034" y="215741"/>
                      <a:pt x="269081" y="213836"/>
                    </a:cubicBezTo>
                    <a:cubicBezTo>
                      <a:pt x="267176" y="211931"/>
                      <a:pt x="262414" y="213836"/>
                      <a:pt x="260509" y="212884"/>
                    </a:cubicBezTo>
                    <a:cubicBezTo>
                      <a:pt x="258604" y="212884"/>
                      <a:pt x="257651" y="214789"/>
                      <a:pt x="254794" y="214789"/>
                    </a:cubicBezTo>
                    <a:cubicBezTo>
                      <a:pt x="254794" y="216694"/>
                      <a:pt x="252889" y="215741"/>
                      <a:pt x="251936" y="214789"/>
                    </a:cubicBezTo>
                    <a:cubicBezTo>
                      <a:pt x="248126" y="214789"/>
                      <a:pt x="248126" y="217646"/>
                      <a:pt x="246221" y="219551"/>
                    </a:cubicBezTo>
                    <a:cubicBezTo>
                      <a:pt x="246221" y="219551"/>
                      <a:pt x="245269" y="219551"/>
                      <a:pt x="245269" y="219551"/>
                    </a:cubicBezTo>
                    <a:cubicBezTo>
                      <a:pt x="245269" y="218599"/>
                      <a:pt x="245269" y="218599"/>
                      <a:pt x="245269" y="218599"/>
                    </a:cubicBezTo>
                    <a:cubicBezTo>
                      <a:pt x="244316" y="218599"/>
                      <a:pt x="242411" y="219551"/>
                      <a:pt x="241459" y="218599"/>
                    </a:cubicBezTo>
                    <a:cubicBezTo>
                      <a:pt x="240506" y="219551"/>
                      <a:pt x="238601" y="220504"/>
                      <a:pt x="236696" y="220504"/>
                    </a:cubicBezTo>
                    <a:cubicBezTo>
                      <a:pt x="235744" y="221456"/>
                      <a:pt x="234791" y="222409"/>
                      <a:pt x="232886" y="221456"/>
                    </a:cubicBezTo>
                    <a:cubicBezTo>
                      <a:pt x="231934" y="222409"/>
                      <a:pt x="231934" y="223361"/>
                      <a:pt x="230981" y="224314"/>
                    </a:cubicBezTo>
                    <a:cubicBezTo>
                      <a:pt x="229076" y="224314"/>
                      <a:pt x="227171" y="224314"/>
                      <a:pt x="225266" y="224314"/>
                    </a:cubicBezTo>
                    <a:cubicBezTo>
                      <a:pt x="224314" y="226219"/>
                      <a:pt x="222409" y="227171"/>
                      <a:pt x="221456" y="228124"/>
                    </a:cubicBezTo>
                    <a:cubicBezTo>
                      <a:pt x="221456" y="227171"/>
                      <a:pt x="220504" y="228124"/>
                      <a:pt x="221456" y="227171"/>
                    </a:cubicBezTo>
                    <a:cubicBezTo>
                      <a:pt x="218599" y="228124"/>
                      <a:pt x="217646" y="226219"/>
                      <a:pt x="216694" y="224314"/>
                    </a:cubicBezTo>
                    <a:cubicBezTo>
                      <a:pt x="215741" y="224314"/>
                      <a:pt x="216694" y="225266"/>
                      <a:pt x="215741" y="224314"/>
                    </a:cubicBezTo>
                    <a:cubicBezTo>
                      <a:pt x="215741" y="223361"/>
                      <a:pt x="213836" y="223361"/>
                      <a:pt x="213836" y="221456"/>
                    </a:cubicBezTo>
                    <a:cubicBezTo>
                      <a:pt x="214789" y="220504"/>
                      <a:pt x="215741" y="219551"/>
                      <a:pt x="216694" y="217646"/>
                    </a:cubicBezTo>
                    <a:cubicBezTo>
                      <a:pt x="215741" y="217646"/>
                      <a:pt x="215741" y="216694"/>
                      <a:pt x="213836" y="216694"/>
                    </a:cubicBezTo>
                    <a:lnTo>
                      <a:pt x="213836" y="215741"/>
                    </a:lnTo>
                    <a:cubicBezTo>
                      <a:pt x="210979" y="215741"/>
                      <a:pt x="212884" y="212884"/>
                      <a:pt x="210979" y="212884"/>
                    </a:cubicBezTo>
                    <a:cubicBezTo>
                      <a:pt x="211931" y="210979"/>
                      <a:pt x="214789" y="210026"/>
                      <a:pt x="212884" y="207169"/>
                    </a:cubicBezTo>
                    <a:cubicBezTo>
                      <a:pt x="213836" y="206216"/>
                      <a:pt x="212884" y="206216"/>
                      <a:pt x="212884" y="206216"/>
                    </a:cubicBezTo>
                    <a:cubicBezTo>
                      <a:pt x="212884" y="205264"/>
                      <a:pt x="213836" y="204311"/>
                      <a:pt x="212884" y="202406"/>
                    </a:cubicBezTo>
                    <a:cubicBezTo>
                      <a:pt x="212884" y="201454"/>
                      <a:pt x="211931" y="201454"/>
                      <a:pt x="211931" y="200501"/>
                    </a:cubicBezTo>
                    <a:cubicBezTo>
                      <a:pt x="210979" y="197644"/>
                      <a:pt x="212884" y="193834"/>
                      <a:pt x="210979" y="192881"/>
                    </a:cubicBezTo>
                    <a:cubicBezTo>
                      <a:pt x="210979" y="191929"/>
                      <a:pt x="211931" y="191929"/>
                      <a:pt x="210979" y="190976"/>
                    </a:cubicBezTo>
                    <a:cubicBezTo>
                      <a:pt x="210026" y="190976"/>
                      <a:pt x="210026" y="190976"/>
                      <a:pt x="210026" y="190024"/>
                    </a:cubicBezTo>
                    <a:cubicBezTo>
                      <a:pt x="210026" y="186214"/>
                      <a:pt x="209074" y="180499"/>
                      <a:pt x="210979" y="179546"/>
                    </a:cubicBezTo>
                    <a:cubicBezTo>
                      <a:pt x="210979" y="176689"/>
                      <a:pt x="211931" y="174784"/>
                      <a:pt x="211931" y="172879"/>
                    </a:cubicBezTo>
                    <a:cubicBezTo>
                      <a:pt x="211931" y="172879"/>
                      <a:pt x="210979" y="171926"/>
                      <a:pt x="210979" y="171926"/>
                    </a:cubicBezTo>
                    <a:cubicBezTo>
                      <a:pt x="211931" y="169069"/>
                      <a:pt x="211931" y="168116"/>
                      <a:pt x="210979" y="165259"/>
                    </a:cubicBezTo>
                    <a:cubicBezTo>
                      <a:pt x="210026" y="164306"/>
                      <a:pt x="209074" y="165259"/>
                      <a:pt x="209074" y="163354"/>
                    </a:cubicBezTo>
                    <a:cubicBezTo>
                      <a:pt x="208121" y="163354"/>
                      <a:pt x="207169" y="163354"/>
                      <a:pt x="206216" y="163354"/>
                    </a:cubicBezTo>
                    <a:cubicBezTo>
                      <a:pt x="206216" y="161449"/>
                      <a:pt x="207169" y="160496"/>
                      <a:pt x="206216" y="157639"/>
                    </a:cubicBezTo>
                    <a:cubicBezTo>
                      <a:pt x="204311" y="157639"/>
                      <a:pt x="203359" y="154781"/>
                      <a:pt x="204311" y="153829"/>
                    </a:cubicBezTo>
                    <a:cubicBezTo>
                      <a:pt x="204311" y="152876"/>
                      <a:pt x="203359" y="151924"/>
                      <a:pt x="203359" y="150019"/>
                    </a:cubicBezTo>
                    <a:cubicBezTo>
                      <a:pt x="202406" y="150019"/>
                      <a:pt x="201454" y="150019"/>
                      <a:pt x="201454" y="150019"/>
                    </a:cubicBezTo>
                    <a:cubicBezTo>
                      <a:pt x="201454" y="148114"/>
                      <a:pt x="200501" y="147161"/>
                      <a:pt x="201454" y="146209"/>
                    </a:cubicBezTo>
                    <a:cubicBezTo>
                      <a:pt x="200501" y="146209"/>
                      <a:pt x="199549" y="145256"/>
                      <a:pt x="198596" y="145256"/>
                    </a:cubicBezTo>
                    <a:cubicBezTo>
                      <a:pt x="199549" y="141446"/>
                      <a:pt x="196691" y="141446"/>
                      <a:pt x="195739" y="139541"/>
                    </a:cubicBezTo>
                    <a:cubicBezTo>
                      <a:pt x="195739" y="137636"/>
                      <a:pt x="196691" y="136684"/>
                      <a:pt x="196691" y="134779"/>
                    </a:cubicBezTo>
                    <a:cubicBezTo>
                      <a:pt x="196691" y="134779"/>
                      <a:pt x="195739" y="134779"/>
                      <a:pt x="196691" y="133826"/>
                    </a:cubicBezTo>
                    <a:cubicBezTo>
                      <a:pt x="195739" y="133826"/>
                      <a:pt x="195739" y="132874"/>
                      <a:pt x="193834" y="133826"/>
                    </a:cubicBezTo>
                    <a:cubicBezTo>
                      <a:pt x="192881" y="131921"/>
                      <a:pt x="190976" y="130016"/>
                      <a:pt x="190976" y="126206"/>
                    </a:cubicBezTo>
                    <a:cubicBezTo>
                      <a:pt x="190024" y="126206"/>
                      <a:pt x="190024" y="125254"/>
                      <a:pt x="190024" y="125254"/>
                    </a:cubicBezTo>
                    <a:cubicBezTo>
                      <a:pt x="191929" y="122396"/>
                      <a:pt x="190976" y="118586"/>
                      <a:pt x="186214" y="119539"/>
                    </a:cubicBezTo>
                    <a:cubicBezTo>
                      <a:pt x="185261" y="116681"/>
                      <a:pt x="181451" y="115729"/>
                      <a:pt x="178594" y="114776"/>
                    </a:cubicBezTo>
                    <a:lnTo>
                      <a:pt x="178594" y="110966"/>
                    </a:lnTo>
                    <a:cubicBezTo>
                      <a:pt x="176689" y="110966"/>
                      <a:pt x="176689" y="111919"/>
                      <a:pt x="175736" y="110966"/>
                    </a:cubicBezTo>
                    <a:cubicBezTo>
                      <a:pt x="175736" y="112871"/>
                      <a:pt x="175736" y="115729"/>
                      <a:pt x="173831" y="115729"/>
                    </a:cubicBezTo>
                    <a:cubicBezTo>
                      <a:pt x="173831" y="114776"/>
                      <a:pt x="173831" y="113824"/>
                      <a:pt x="173831" y="113824"/>
                    </a:cubicBezTo>
                    <a:cubicBezTo>
                      <a:pt x="172879" y="112871"/>
                      <a:pt x="170974" y="112871"/>
                      <a:pt x="170974" y="110966"/>
                    </a:cubicBezTo>
                    <a:cubicBezTo>
                      <a:pt x="170021" y="110966"/>
                      <a:pt x="170021" y="110014"/>
                      <a:pt x="169069" y="110966"/>
                    </a:cubicBezTo>
                    <a:cubicBezTo>
                      <a:pt x="169069" y="109061"/>
                      <a:pt x="167164" y="110014"/>
                      <a:pt x="168116" y="108109"/>
                    </a:cubicBezTo>
                    <a:lnTo>
                      <a:pt x="165259" y="108109"/>
                    </a:lnTo>
                    <a:cubicBezTo>
                      <a:pt x="165259" y="108109"/>
                      <a:pt x="165259" y="109061"/>
                      <a:pt x="164306" y="110014"/>
                    </a:cubicBezTo>
                    <a:cubicBezTo>
                      <a:pt x="160496" y="109061"/>
                      <a:pt x="158591" y="110966"/>
                      <a:pt x="157639" y="112871"/>
                    </a:cubicBezTo>
                    <a:cubicBezTo>
                      <a:pt x="158591" y="113824"/>
                      <a:pt x="156686" y="113824"/>
                      <a:pt x="157639" y="115729"/>
                    </a:cubicBezTo>
                    <a:cubicBezTo>
                      <a:pt x="158591" y="116681"/>
                      <a:pt x="159544" y="117634"/>
                      <a:pt x="160496" y="117634"/>
                    </a:cubicBezTo>
                    <a:cubicBezTo>
                      <a:pt x="159544" y="119539"/>
                      <a:pt x="162401" y="120491"/>
                      <a:pt x="160496" y="122396"/>
                    </a:cubicBezTo>
                    <a:cubicBezTo>
                      <a:pt x="161449" y="123349"/>
                      <a:pt x="161449" y="124301"/>
                      <a:pt x="161449" y="125254"/>
                    </a:cubicBezTo>
                    <a:cubicBezTo>
                      <a:pt x="162401" y="125254"/>
                      <a:pt x="163354" y="125254"/>
                      <a:pt x="163354" y="126206"/>
                    </a:cubicBezTo>
                    <a:cubicBezTo>
                      <a:pt x="165259" y="126206"/>
                      <a:pt x="166211" y="127159"/>
                      <a:pt x="167164" y="127159"/>
                    </a:cubicBezTo>
                    <a:cubicBezTo>
                      <a:pt x="166211" y="129064"/>
                      <a:pt x="166211" y="130969"/>
                      <a:pt x="165259" y="131921"/>
                    </a:cubicBezTo>
                    <a:cubicBezTo>
                      <a:pt x="166211" y="131921"/>
                      <a:pt x="165259" y="133826"/>
                      <a:pt x="166211" y="133826"/>
                    </a:cubicBezTo>
                    <a:cubicBezTo>
                      <a:pt x="164306" y="136684"/>
                      <a:pt x="166211" y="139541"/>
                      <a:pt x="166211" y="145256"/>
                    </a:cubicBezTo>
                    <a:cubicBezTo>
                      <a:pt x="165259" y="145256"/>
                      <a:pt x="165259" y="146209"/>
                      <a:pt x="164306" y="146209"/>
                    </a:cubicBezTo>
                    <a:cubicBezTo>
                      <a:pt x="164306" y="149066"/>
                      <a:pt x="164306" y="150019"/>
                      <a:pt x="164306" y="151924"/>
                    </a:cubicBezTo>
                    <a:cubicBezTo>
                      <a:pt x="164306" y="152876"/>
                      <a:pt x="164306" y="154781"/>
                      <a:pt x="164306" y="154781"/>
                    </a:cubicBezTo>
                    <a:cubicBezTo>
                      <a:pt x="164306" y="157639"/>
                      <a:pt x="161449" y="159544"/>
                      <a:pt x="162401" y="163354"/>
                    </a:cubicBezTo>
                    <a:cubicBezTo>
                      <a:pt x="163354" y="163354"/>
                      <a:pt x="163354" y="164306"/>
                      <a:pt x="164306" y="164306"/>
                    </a:cubicBezTo>
                    <a:cubicBezTo>
                      <a:pt x="164306" y="166211"/>
                      <a:pt x="164306" y="167164"/>
                      <a:pt x="163354" y="167164"/>
                    </a:cubicBezTo>
                    <a:cubicBezTo>
                      <a:pt x="163354" y="167164"/>
                      <a:pt x="163354" y="166211"/>
                      <a:pt x="163354" y="167164"/>
                    </a:cubicBezTo>
                    <a:cubicBezTo>
                      <a:pt x="162401" y="168116"/>
                      <a:pt x="162401" y="170021"/>
                      <a:pt x="161449" y="170974"/>
                    </a:cubicBezTo>
                    <a:cubicBezTo>
                      <a:pt x="162401" y="170974"/>
                      <a:pt x="162401" y="170021"/>
                      <a:pt x="163354" y="169069"/>
                    </a:cubicBezTo>
                    <a:cubicBezTo>
                      <a:pt x="163354" y="170021"/>
                      <a:pt x="164306" y="169069"/>
                      <a:pt x="164306" y="170021"/>
                    </a:cubicBezTo>
                    <a:cubicBezTo>
                      <a:pt x="163354" y="170021"/>
                      <a:pt x="164306" y="171926"/>
                      <a:pt x="163354" y="170974"/>
                    </a:cubicBezTo>
                    <a:cubicBezTo>
                      <a:pt x="163354" y="172879"/>
                      <a:pt x="163354" y="173831"/>
                      <a:pt x="162401" y="174784"/>
                    </a:cubicBezTo>
                    <a:cubicBezTo>
                      <a:pt x="163354" y="174784"/>
                      <a:pt x="163354" y="173831"/>
                      <a:pt x="164306" y="174784"/>
                    </a:cubicBezTo>
                    <a:cubicBezTo>
                      <a:pt x="164306" y="174784"/>
                      <a:pt x="164306" y="174784"/>
                      <a:pt x="164306" y="174784"/>
                    </a:cubicBezTo>
                    <a:cubicBezTo>
                      <a:pt x="163354" y="176689"/>
                      <a:pt x="163354" y="178594"/>
                      <a:pt x="161449" y="178594"/>
                    </a:cubicBezTo>
                    <a:cubicBezTo>
                      <a:pt x="161449" y="180499"/>
                      <a:pt x="161449" y="181451"/>
                      <a:pt x="160496" y="181451"/>
                    </a:cubicBezTo>
                    <a:cubicBezTo>
                      <a:pt x="160496" y="183356"/>
                      <a:pt x="160496" y="186214"/>
                      <a:pt x="161449" y="188119"/>
                    </a:cubicBezTo>
                    <a:cubicBezTo>
                      <a:pt x="161449" y="188119"/>
                      <a:pt x="161449" y="187166"/>
                      <a:pt x="162401" y="187166"/>
                    </a:cubicBezTo>
                    <a:cubicBezTo>
                      <a:pt x="162401" y="188119"/>
                      <a:pt x="162401" y="190024"/>
                      <a:pt x="162401" y="190976"/>
                    </a:cubicBezTo>
                    <a:cubicBezTo>
                      <a:pt x="161449" y="194786"/>
                      <a:pt x="161449" y="197644"/>
                      <a:pt x="162401" y="201454"/>
                    </a:cubicBezTo>
                    <a:cubicBezTo>
                      <a:pt x="162401" y="201454"/>
                      <a:pt x="163354" y="201454"/>
                      <a:pt x="163354" y="201454"/>
                    </a:cubicBezTo>
                    <a:cubicBezTo>
                      <a:pt x="163354" y="205264"/>
                      <a:pt x="161449" y="207169"/>
                      <a:pt x="164306" y="210026"/>
                    </a:cubicBezTo>
                    <a:cubicBezTo>
                      <a:pt x="164306" y="210026"/>
                      <a:pt x="163354" y="210026"/>
                      <a:pt x="163354" y="210979"/>
                    </a:cubicBezTo>
                    <a:cubicBezTo>
                      <a:pt x="163354" y="210979"/>
                      <a:pt x="163354" y="210979"/>
                      <a:pt x="163354" y="211931"/>
                    </a:cubicBezTo>
                    <a:cubicBezTo>
                      <a:pt x="164306" y="211931"/>
                      <a:pt x="163354" y="210979"/>
                      <a:pt x="164306" y="211931"/>
                    </a:cubicBezTo>
                    <a:cubicBezTo>
                      <a:pt x="164306" y="212884"/>
                      <a:pt x="164306" y="212884"/>
                      <a:pt x="164306" y="212884"/>
                    </a:cubicBezTo>
                    <a:cubicBezTo>
                      <a:pt x="162401" y="214789"/>
                      <a:pt x="164306" y="218599"/>
                      <a:pt x="162401" y="220504"/>
                    </a:cubicBezTo>
                    <a:cubicBezTo>
                      <a:pt x="163354" y="223361"/>
                      <a:pt x="161449" y="224314"/>
                      <a:pt x="162401" y="226219"/>
                    </a:cubicBezTo>
                    <a:cubicBezTo>
                      <a:pt x="160496" y="228124"/>
                      <a:pt x="163354" y="230981"/>
                      <a:pt x="162401" y="232886"/>
                    </a:cubicBezTo>
                    <a:cubicBezTo>
                      <a:pt x="164306" y="232886"/>
                      <a:pt x="165259" y="233839"/>
                      <a:pt x="165259" y="236696"/>
                    </a:cubicBezTo>
                    <a:cubicBezTo>
                      <a:pt x="162401" y="239554"/>
                      <a:pt x="164306" y="242411"/>
                      <a:pt x="162401" y="246221"/>
                    </a:cubicBezTo>
                    <a:cubicBezTo>
                      <a:pt x="163354" y="246221"/>
                      <a:pt x="163354" y="246221"/>
                      <a:pt x="163354" y="246221"/>
                    </a:cubicBezTo>
                    <a:cubicBezTo>
                      <a:pt x="163354" y="248126"/>
                      <a:pt x="162401" y="249079"/>
                      <a:pt x="161449" y="250984"/>
                    </a:cubicBezTo>
                    <a:cubicBezTo>
                      <a:pt x="161449" y="250984"/>
                      <a:pt x="161449" y="250984"/>
                      <a:pt x="161449" y="250984"/>
                    </a:cubicBezTo>
                    <a:cubicBezTo>
                      <a:pt x="161449" y="250984"/>
                      <a:pt x="160496" y="251936"/>
                      <a:pt x="161449" y="252889"/>
                    </a:cubicBezTo>
                    <a:cubicBezTo>
                      <a:pt x="160496" y="253841"/>
                      <a:pt x="159544" y="254794"/>
                      <a:pt x="158591" y="255746"/>
                    </a:cubicBezTo>
                    <a:cubicBezTo>
                      <a:pt x="156686" y="256699"/>
                      <a:pt x="154781" y="257651"/>
                      <a:pt x="154781" y="260509"/>
                    </a:cubicBezTo>
                    <a:cubicBezTo>
                      <a:pt x="152876" y="261461"/>
                      <a:pt x="150971" y="261461"/>
                      <a:pt x="150019" y="262414"/>
                    </a:cubicBezTo>
                    <a:cubicBezTo>
                      <a:pt x="149066" y="262414"/>
                      <a:pt x="149066" y="261461"/>
                      <a:pt x="149066" y="260509"/>
                    </a:cubicBezTo>
                    <a:cubicBezTo>
                      <a:pt x="148114" y="260509"/>
                      <a:pt x="148114" y="261461"/>
                      <a:pt x="146209" y="260509"/>
                    </a:cubicBezTo>
                    <a:cubicBezTo>
                      <a:pt x="145256" y="262414"/>
                      <a:pt x="141446" y="262414"/>
                      <a:pt x="141446" y="265271"/>
                    </a:cubicBezTo>
                    <a:cubicBezTo>
                      <a:pt x="139541" y="265271"/>
                      <a:pt x="139541" y="266224"/>
                      <a:pt x="137636" y="265271"/>
                    </a:cubicBezTo>
                    <a:cubicBezTo>
                      <a:pt x="135731" y="267176"/>
                      <a:pt x="132874" y="267176"/>
                      <a:pt x="131921" y="269081"/>
                    </a:cubicBezTo>
                    <a:cubicBezTo>
                      <a:pt x="129064" y="269081"/>
                      <a:pt x="128111" y="270986"/>
                      <a:pt x="125254" y="270986"/>
                    </a:cubicBezTo>
                    <a:cubicBezTo>
                      <a:pt x="125254" y="272891"/>
                      <a:pt x="123349" y="273844"/>
                      <a:pt x="122396" y="272891"/>
                    </a:cubicBezTo>
                    <a:cubicBezTo>
                      <a:pt x="120491" y="274796"/>
                      <a:pt x="118586" y="276701"/>
                      <a:pt x="115729" y="276701"/>
                    </a:cubicBezTo>
                    <a:cubicBezTo>
                      <a:pt x="115729" y="275749"/>
                      <a:pt x="114776" y="276701"/>
                      <a:pt x="113824" y="276701"/>
                    </a:cubicBezTo>
                    <a:cubicBezTo>
                      <a:pt x="112871" y="279559"/>
                      <a:pt x="110014" y="280511"/>
                      <a:pt x="109061" y="283369"/>
                    </a:cubicBezTo>
                    <a:cubicBezTo>
                      <a:pt x="108109" y="283369"/>
                      <a:pt x="109061" y="282416"/>
                      <a:pt x="108109" y="283369"/>
                    </a:cubicBezTo>
                    <a:cubicBezTo>
                      <a:pt x="108109" y="285274"/>
                      <a:pt x="105251" y="286226"/>
                      <a:pt x="103346" y="285274"/>
                    </a:cubicBezTo>
                    <a:cubicBezTo>
                      <a:pt x="101441" y="287179"/>
                      <a:pt x="100489" y="289084"/>
                      <a:pt x="96679" y="288131"/>
                    </a:cubicBezTo>
                    <a:cubicBezTo>
                      <a:pt x="95726" y="290036"/>
                      <a:pt x="92869" y="290036"/>
                      <a:pt x="91916" y="290989"/>
                    </a:cubicBezTo>
                    <a:lnTo>
                      <a:pt x="90011" y="290989"/>
                    </a:lnTo>
                    <a:cubicBezTo>
                      <a:pt x="90011" y="291941"/>
                      <a:pt x="90964" y="290989"/>
                      <a:pt x="90011" y="291941"/>
                    </a:cubicBezTo>
                    <a:cubicBezTo>
                      <a:pt x="89059" y="293846"/>
                      <a:pt x="86201" y="293846"/>
                      <a:pt x="84296" y="295751"/>
                    </a:cubicBezTo>
                    <a:cubicBezTo>
                      <a:pt x="81439" y="295751"/>
                      <a:pt x="80486" y="298609"/>
                      <a:pt x="76676" y="297656"/>
                    </a:cubicBezTo>
                    <a:cubicBezTo>
                      <a:pt x="76676" y="299561"/>
                      <a:pt x="73819" y="300514"/>
                      <a:pt x="72866" y="301466"/>
                    </a:cubicBezTo>
                    <a:cubicBezTo>
                      <a:pt x="70961" y="301466"/>
                      <a:pt x="70961" y="301466"/>
                      <a:pt x="70009" y="300514"/>
                    </a:cubicBezTo>
                    <a:cubicBezTo>
                      <a:pt x="69056" y="302419"/>
                      <a:pt x="67151" y="303371"/>
                      <a:pt x="64294" y="303371"/>
                    </a:cubicBezTo>
                    <a:lnTo>
                      <a:pt x="64294" y="302419"/>
                    </a:lnTo>
                    <a:cubicBezTo>
                      <a:pt x="61436" y="302419"/>
                      <a:pt x="62389" y="305276"/>
                      <a:pt x="58579" y="304324"/>
                    </a:cubicBezTo>
                    <a:cubicBezTo>
                      <a:pt x="58579" y="305276"/>
                      <a:pt x="57626" y="305276"/>
                      <a:pt x="57626" y="307181"/>
                    </a:cubicBezTo>
                    <a:cubicBezTo>
                      <a:pt x="52864" y="308134"/>
                      <a:pt x="49054" y="309086"/>
                      <a:pt x="45244" y="310991"/>
                    </a:cubicBezTo>
                    <a:cubicBezTo>
                      <a:pt x="44291" y="310039"/>
                      <a:pt x="44291" y="309086"/>
                      <a:pt x="43339" y="309086"/>
                    </a:cubicBezTo>
                    <a:cubicBezTo>
                      <a:pt x="42386" y="309086"/>
                      <a:pt x="40481" y="310039"/>
                      <a:pt x="40481" y="310991"/>
                    </a:cubicBezTo>
                    <a:cubicBezTo>
                      <a:pt x="39529" y="310991"/>
                      <a:pt x="39529" y="311944"/>
                      <a:pt x="38576" y="312896"/>
                    </a:cubicBezTo>
                    <a:cubicBezTo>
                      <a:pt x="33814" y="311944"/>
                      <a:pt x="31909" y="314801"/>
                      <a:pt x="30004" y="316706"/>
                    </a:cubicBezTo>
                    <a:cubicBezTo>
                      <a:pt x="23336" y="316706"/>
                      <a:pt x="16669" y="316706"/>
                      <a:pt x="14764" y="321469"/>
                    </a:cubicBezTo>
                    <a:cubicBezTo>
                      <a:pt x="11906" y="321469"/>
                      <a:pt x="10001" y="321469"/>
                      <a:pt x="8096" y="322421"/>
                    </a:cubicBezTo>
                    <a:cubicBezTo>
                      <a:pt x="8096" y="323374"/>
                      <a:pt x="7144" y="325279"/>
                      <a:pt x="7144" y="326231"/>
                    </a:cubicBezTo>
                    <a:cubicBezTo>
                      <a:pt x="7144" y="327184"/>
                      <a:pt x="8096" y="327184"/>
                      <a:pt x="8096" y="328136"/>
                    </a:cubicBezTo>
                    <a:lnTo>
                      <a:pt x="10001" y="328136"/>
                    </a:lnTo>
                    <a:cubicBezTo>
                      <a:pt x="10954" y="330994"/>
                      <a:pt x="8096" y="332899"/>
                      <a:pt x="10001" y="336709"/>
                    </a:cubicBezTo>
                    <a:cubicBezTo>
                      <a:pt x="11906" y="337661"/>
                      <a:pt x="12859" y="338614"/>
                      <a:pt x="15716" y="339566"/>
                    </a:cubicBezTo>
                    <a:cubicBezTo>
                      <a:pt x="15716" y="340519"/>
                      <a:pt x="16669" y="340519"/>
                      <a:pt x="16669" y="341471"/>
                    </a:cubicBezTo>
                    <a:cubicBezTo>
                      <a:pt x="17621" y="341471"/>
                      <a:pt x="16669" y="342424"/>
                      <a:pt x="17621" y="341471"/>
                    </a:cubicBezTo>
                    <a:cubicBezTo>
                      <a:pt x="17621" y="342424"/>
                      <a:pt x="18574" y="343376"/>
                      <a:pt x="18574" y="344329"/>
                    </a:cubicBezTo>
                    <a:cubicBezTo>
                      <a:pt x="20479" y="346234"/>
                      <a:pt x="21431" y="347186"/>
                      <a:pt x="25241" y="347186"/>
                    </a:cubicBezTo>
                    <a:cubicBezTo>
                      <a:pt x="26194" y="348139"/>
                      <a:pt x="28099" y="349091"/>
                      <a:pt x="30004" y="349091"/>
                    </a:cubicBezTo>
                    <a:cubicBezTo>
                      <a:pt x="30004" y="350044"/>
                      <a:pt x="30956" y="349091"/>
                      <a:pt x="30004" y="350044"/>
                    </a:cubicBezTo>
                    <a:cubicBezTo>
                      <a:pt x="32861" y="350996"/>
                      <a:pt x="35719" y="352901"/>
                      <a:pt x="39529" y="352901"/>
                    </a:cubicBezTo>
                    <a:cubicBezTo>
                      <a:pt x="39529" y="353854"/>
                      <a:pt x="39529" y="352901"/>
                      <a:pt x="39529" y="353854"/>
                    </a:cubicBezTo>
                    <a:cubicBezTo>
                      <a:pt x="41434" y="353854"/>
                      <a:pt x="43339" y="353854"/>
                      <a:pt x="44291" y="354806"/>
                    </a:cubicBezTo>
                    <a:cubicBezTo>
                      <a:pt x="45244" y="353854"/>
                      <a:pt x="47149" y="354806"/>
                      <a:pt x="47149" y="354806"/>
                    </a:cubicBezTo>
                    <a:cubicBezTo>
                      <a:pt x="48101" y="353854"/>
                      <a:pt x="50959" y="354806"/>
                      <a:pt x="51911" y="355759"/>
                    </a:cubicBezTo>
                    <a:cubicBezTo>
                      <a:pt x="52864" y="354806"/>
                      <a:pt x="53816" y="355759"/>
                      <a:pt x="54769" y="355759"/>
                    </a:cubicBezTo>
                    <a:cubicBezTo>
                      <a:pt x="56674" y="353854"/>
                      <a:pt x="58579" y="356711"/>
                      <a:pt x="61436" y="356711"/>
                    </a:cubicBezTo>
                    <a:cubicBezTo>
                      <a:pt x="61436" y="358616"/>
                      <a:pt x="63341" y="357664"/>
                      <a:pt x="64294" y="358616"/>
                    </a:cubicBezTo>
                    <a:cubicBezTo>
                      <a:pt x="67151" y="358616"/>
                      <a:pt x="70009" y="358616"/>
                      <a:pt x="72866" y="358616"/>
                    </a:cubicBezTo>
                    <a:lnTo>
                      <a:pt x="72866" y="362426"/>
                    </a:lnTo>
                    <a:cubicBezTo>
                      <a:pt x="73819" y="362426"/>
                      <a:pt x="73819" y="363379"/>
                      <a:pt x="73819" y="362426"/>
                    </a:cubicBezTo>
                    <a:cubicBezTo>
                      <a:pt x="74771" y="361474"/>
                      <a:pt x="76676" y="361474"/>
                      <a:pt x="78581" y="361474"/>
                    </a:cubicBezTo>
                    <a:cubicBezTo>
                      <a:pt x="80486" y="359569"/>
                      <a:pt x="83344" y="356711"/>
                      <a:pt x="86201" y="358616"/>
                    </a:cubicBezTo>
                    <a:cubicBezTo>
                      <a:pt x="86201" y="358616"/>
                      <a:pt x="87154" y="357664"/>
                      <a:pt x="87154" y="357664"/>
                    </a:cubicBezTo>
                    <a:cubicBezTo>
                      <a:pt x="89059" y="357664"/>
                      <a:pt x="94774" y="360521"/>
                      <a:pt x="96679" y="357664"/>
                    </a:cubicBezTo>
                    <a:cubicBezTo>
                      <a:pt x="97631" y="357664"/>
                      <a:pt x="97631" y="356711"/>
                      <a:pt x="97631" y="356711"/>
                    </a:cubicBezTo>
                    <a:cubicBezTo>
                      <a:pt x="100489" y="356711"/>
                      <a:pt x="102394" y="355759"/>
                      <a:pt x="105251" y="356711"/>
                    </a:cubicBezTo>
                    <a:cubicBezTo>
                      <a:pt x="105251" y="355759"/>
                      <a:pt x="107156" y="355759"/>
                      <a:pt x="107156" y="356711"/>
                    </a:cubicBezTo>
                    <a:cubicBezTo>
                      <a:pt x="108109" y="355759"/>
                      <a:pt x="109061" y="355759"/>
                      <a:pt x="110014" y="356711"/>
                    </a:cubicBezTo>
                    <a:cubicBezTo>
                      <a:pt x="110966" y="355759"/>
                      <a:pt x="112871" y="355759"/>
                      <a:pt x="112871" y="353854"/>
                    </a:cubicBezTo>
                    <a:cubicBezTo>
                      <a:pt x="114776" y="352901"/>
                      <a:pt x="115729" y="352901"/>
                      <a:pt x="116681" y="350996"/>
                    </a:cubicBezTo>
                    <a:cubicBezTo>
                      <a:pt x="119539" y="350996"/>
                      <a:pt x="123349" y="350044"/>
                      <a:pt x="126206" y="350996"/>
                    </a:cubicBezTo>
                    <a:cubicBezTo>
                      <a:pt x="126206" y="350044"/>
                      <a:pt x="126206" y="350996"/>
                      <a:pt x="127159" y="350996"/>
                    </a:cubicBezTo>
                    <a:cubicBezTo>
                      <a:pt x="128111" y="350044"/>
                      <a:pt x="129064" y="350044"/>
                      <a:pt x="130016" y="348139"/>
                    </a:cubicBezTo>
                    <a:lnTo>
                      <a:pt x="132874" y="348139"/>
                    </a:lnTo>
                    <a:cubicBezTo>
                      <a:pt x="132874" y="349091"/>
                      <a:pt x="132874" y="350044"/>
                      <a:pt x="133826" y="350044"/>
                    </a:cubicBezTo>
                    <a:cubicBezTo>
                      <a:pt x="133826" y="350044"/>
                      <a:pt x="133826" y="349091"/>
                      <a:pt x="133826" y="349091"/>
                    </a:cubicBezTo>
                    <a:cubicBezTo>
                      <a:pt x="134779" y="349091"/>
                      <a:pt x="134779" y="349091"/>
                      <a:pt x="134779" y="349091"/>
                    </a:cubicBezTo>
                    <a:cubicBezTo>
                      <a:pt x="134779" y="348139"/>
                      <a:pt x="134779" y="348139"/>
                      <a:pt x="135731" y="348139"/>
                    </a:cubicBezTo>
                    <a:cubicBezTo>
                      <a:pt x="135731" y="347186"/>
                      <a:pt x="135731" y="347186"/>
                      <a:pt x="135731" y="346234"/>
                    </a:cubicBezTo>
                    <a:cubicBezTo>
                      <a:pt x="136684" y="345281"/>
                      <a:pt x="136684" y="344329"/>
                      <a:pt x="139541" y="344329"/>
                    </a:cubicBezTo>
                    <a:cubicBezTo>
                      <a:pt x="139541" y="343376"/>
                      <a:pt x="140494" y="342424"/>
                      <a:pt x="141446" y="342424"/>
                    </a:cubicBezTo>
                    <a:cubicBezTo>
                      <a:pt x="141446" y="341471"/>
                      <a:pt x="141446" y="340519"/>
                      <a:pt x="142399" y="340519"/>
                    </a:cubicBezTo>
                    <a:cubicBezTo>
                      <a:pt x="145256" y="340519"/>
                      <a:pt x="148114" y="339566"/>
                      <a:pt x="149066" y="338614"/>
                    </a:cubicBezTo>
                    <a:cubicBezTo>
                      <a:pt x="151924" y="339566"/>
                      <a:pt x="154781" y="339566"/>
                      <a:pt x="155734" y="341471"/>
                    </a:cubicBezTo>
                    <a:cubicBezTo>
                      <a:pt x="155734" y="343376"/>
                      <a:pt x="155734" y="346234"/>
                      <a:pt x="154781" y="347186"/>
                    </a:cubicBezTo>
                    <a:cubicBezTo>
                      <a:pt x="155734" y="349091"/>
                      <a:pt x="155734" y="352901"/>
                      <a:pt x="153829" y="352901"/>
                    </a:cubicBezTo>
                    <a:cubicBezTo>
                      <a:pt x="153829" y="355759"/>
                      <a:pt x="152876" y="359569"/>
                      <a:pt x="153829" y="363379"/>
                    </a:cubicBezTo>
                    <a:cubicBezTo>
                      <a:pt x="154781" y="363379"/>
                      <a:pt x="154781" y="364331"/>
                      <a:pt x="155734" y="364331"/>
                    </a:cubicBezTo>
                    <a:cubicBezTo>
                      <a:pt x="155734" y="366236"/>
                      <a:pt x="154781" y="367189"/>
                      <a:pt x="154781" y="369094"/>
                    </a:cubicBezTo>
                    <a:cubicBezTo>
                      <a:pt x="154781" y="370046"/>
                      <a:pt x="155734" y="370046"/>
                      <a:pt x="154781" y="370999"/>
                    </a:cubicBezTo>
                    <a:cubicBezTo>
                      <a:pt x="155734" y="370999"/>
                      <a:pt x="155734" y="370999"/>
                      <a:pt x="156686" y="370999"/>
                    </a:cubicBezTo>
                    <a:cubicBezTo>
                      <a:pt x="156686" y="372904"/>
                      <a:pt x="156686" y="372904"/>
                      <a:pt x="155734" y="373856"/>
                    </a:cubicBezTo>
                    <a:cubicBezTo>
                      <a:pt x="153829" y="373856"/>
                      <a:pt x="152876" y="375761"/>
                      <a:pt x="152876" y="378619"/>
                    </a:cubicBezTo>
                    <a:cubicBezTo>
                      <a:pt x="154781" y="378619"/>
                      <a:pt x="153829" y="380524"/>
                      <a:pt x="155734" y="381476"/>
                    </a:cubicBezTo>
                    <a:cubicBezTo>
                      <a:pt x="155734" y="385286"/>
                      <a:pt x="151924" y="386239"/>
                      <a:pt x="153829" y="389096"/>
                    </a:cubicBezTo>
                    <a:cubicBezTo>
                      <a:pt x="152876" y="390049"/>
                      <a:pt x="152876" y="391954"/>
                      <a:pt x="150019" y="391954"/>
                    </a:cubicBezTo>
                    <a:lnTo>
                      <a:pt x="150019" y="394811"/>
                    </a:lnTo>
                    <a:cubicBezTo>
                      <a:pt x="149066" y="396716"/>
                      <a:pt x="146209" y="395764"/>
                      <a:pt x="145256" y="398621"/>
                    </a:cubicBezTo>
                    <a:cubicBezTo>
                      <a:pt x="144304" y="398621"/>
                      <a:pt x="143351" y="399574"/>
                      <a:pt x="142399" y="399574"/>
                    </a:cubicBezTo>
                    <a:cubicBezTo>
                      <a:pt x="141446" y="402431"/>
                      <a:pt x="141446" y="404336"/>
                      <a:pt x="138589" y="405289"/>
                    </a:cubicBezTo>
                    <a:cubicBezTo>
                      <a:pt x="137636" y="407194"/>
                      <a:pt x="136684" y="408146"/>
                      <a:pt x="135731" y="410051"/>
                    </a:cubicBezTo>
                    <a:cubicBezTo>
                      <a:pt x="131921" y="410051"/>
                      <a:pt x="132874" y="414814"/>
                      <a:pt x="130016" y="415766"/>
                    </a:cubicBezTo>
                    <a:cubicBezTo>
                      <a:pt x="130016" y="417671"/>
                      <a:pt x="129064" y="417671"/>
                      <a:pt x="130016" y="419576"/>
                    </a:cubicBezTo>
                    <a:cubicBezTo>
                      <a:pt x="128111" y="420529"/>
                      <a:pt x="129064" y="425291"/>
                      <a:pt x="127159" y="426244"/>
                    </a:cubicBezTo>
                    <a:cubicBezTo>
                      <a:pt x="130016" y="428149"/>
                      <a:pt x="127159" y="431959"/>
                      <a:pt x="126206" y="434816"/>
                    </a:cubicBezTo>
                    <a:cubicBezTo>
                      <a:pt x="126206" y="435769"/>
                      <a:pt x="127159" y="436721"/>
                      <a:pt x="127159" y="438626"/>
                    </a:cubicBezTo>
                    <a:cubicBezTo>
                      <a:pt x="126206" y="442436"/>
                      <a:pt x="123349" y="445294"/>
                      <a:pt x="122396" y="449104"/>
                    </a:cubicBezTo>
                    <a:lnTo>
                      <a:pt x="121444" y="449104"/>
                    </a:lnTo>
                    <a:cubicBezTo>
                      <a:pt x="121444" y="450056"/>
                      <a:pt x="120491" y="451009"/>
                      <a:pt x="120491" y="451009"/>
                    </a:cubicBezTo>
                    <a:cubicBezTo>
                      <a:pt x="117634" y="451009"/>
                      <a:pt x="118586" y="453866"/>
                      <a:pt x="115729" y="454819"/>
                    </a:cubicBezTo>
                    <a:cubicBezTo>
                      <a:pt x="115729" y="456724"/>
                      <a:pt x="116681" y="459581"/>
                      <a:pt x="114776" y="459581"/>
                    </a:cubicBezTo>
                    <a:cubicBezTo>
                      <a:pt x="115729" y="460534"/>
                      <a:pt x="114776" y="460534"/>
                      <a:pt x="114776" y="462439"/>
                    </a:cubicBezTo>
                    <a:cubicBezTo>
                      <a:pt x="111919" y="463391"/>
                      <a:pt x="112871" y="467201"/>
                      <a:pt x="110014" y="468154"/>
                    </a:cubicBezTo>
                    <a:cubicBezTo>
                      <a:pt x="110014" y="470059"/>
                      <a:pt x="109061" y="471011"/>
                      <a:pt x="108109" y="471964"/>
                    </a:cubicBezTo>
                    <a:lnTo>
                      <a:pt x="104299" y="471964"/>
                    </a:lnTo>
                    <a:cubicBezTo>
                      <a:pt x="103346" y="473869"/>
                      <a:pt x="102394" y="474821"/>
                      <a:pt x="100489" y="475774"/>
                    </a:cubicBezTo>
                    <a:cubicBezTo>
                      <a:pt x="99536" y="478631"/>
                      <a:pt x="99536" y="481489"/>
                      <a:pt x="97631" y="482441"/>
                    </a:cubicBezTo>
                    <a:cubicBezTo>
                      <a:pt x="97631" y="483394"/>
                      <a:pt x="98584" y="483394"/>
                      <a:pt x="98584" y="483394"/>
                    </a:cubicBezTo>
                    <a:cubicBezTo>
                      <a:pt x="98584" y="485299"/>
                      <a:pt x="97631" y="485299"/>
                      <a:pt x="95726" y="485299"/>
                    </a:cubicBezTo>
                    <a:cubicBezTo>
                      <a:pt x="94774" y="489109"/>
                      <a:pt x="91916" y="490061"/>
                      <a:pt x="91916" y="494824"/>
                    </a:cubicBezTo>
                    <a:cubicBezTo>
                      <a:pt x="90011" y="495776"/>
                      <a:pt x="90011" y="498634"/>
                      <a:pt x="88106" y="500539"/>
                    </a:cubicBezTo>
                    <a:lnTo>
                      <a:pt x="88106" y="505301"/>
                    </a:lnTo>
                    <a:cubicBezTo>
                      <a:pt x="86201" y="507206"/>
                      <a:pt x="86201" y="511016"/>
                      <a:pt x="83344" y="511969"/>
                    </a:cubicBezTo>
                    <a:cubicBezTo>
                      <a:pt x="82391" y="512921"/>
                      <a:pt x="82391" y="514826"/>
                      <a:pt x="80486" y="514826"/>
                    </a:cubicBezTo>
                    <a:cubicBezTo>
                      <a:pt x="81439" y="521494"/>
                      <a:pt x="73819" y="522446"/>
                      <a:pt x="75724" y="528161"/>
                    </a:cubicBezTo>
                    <a:cubicBezTo>
                      <a:pt x="74771" y="530066"/>
                      <a:pt x="75724" y="533876"/>
                      <a:pt x="72866" y="533876"/>
                    </a:cubicBezTo>
                    <a:cubicBezTo>
                      <a:pt x="72866" y="534829"/>
                      <a:pt x="71914" y="534829"/>
                      <a:pt x="72866" y="535781"/>
                    </a:cubicBezTo>
                    <a:cubicBezTo>
                      <a:pt x="70009" y="536734"/>
                      <a:pt x="70009" y="539591"/>
                      <a:pt x="67151" y="540544"/>
                    </a:cubicBezTo>
                    <a:lnTo>
                      <a:pt x="67151" y="541496"/>
                    </a:lnTo>
                    <a:cubicBezTo>
                      <a:pt x="64294" y="543401"/>
                      <a:pt x="65246" y="547211"/>
                      <a:pt x="61436" y="548164"/>
                    </a:cubicBezTo>
                    <a:cubicBezTo>
                      <a:pt x="57626" y="547211"/>
                      <a:pt x="54769" y="549116"/>
                      <a:pt x="54769" y="552926"/>
                    </a:cubicBezTo>
                    <a:cubicBezTo>
                      <a:pt x="53816" y="553879"/>
                      <a:pt x="52864" y="555784"/>
                      <a:pt x="53816" y="556736"/>
                    </a:cubicBezTo>
                    <a:cubicBezTo>
                      <a:pt x="52864" y="556736"/>
                      <a:pt x="53816" y="559594"/>
                      <a:pt x="53816" y="560546"/>
                    </a:cubicBezTo>
                    <a:cubicBezTo>
                      <a:pt x="50006" y="561499"/>
                      <a:pt x="53816" y="569119"/>
                      <a:pt x="49054" y="569119"/>
                    </a:cubicBezTo>
                    <a:cubicBezTo>
                      <a:pt x="49054" y="568166"/>
                      <a:pt x="49054" y="568166"/>
                      <a:pt x="48101" y="568166"/>
                    </a:cubicBezTo>
                    <a:cubicBezTo>
                      <a:pt x="45244" y="568166"/>
                      <a:pt x="45244" y="570071"/>
                      <a:pt x="46196" y="572929"/>
                    </a:cubicBezTo>
                    <a:cubicBezTo>
                      <a:pt x="48101" y="573881"/>
                      <a:pt x="50959" y="574834"/>
                      <a:pt x="50959" y="577691"/>
                    </a:cubicBezTo>
                    <a:cubicBezTo>
                      <a:pt x="50959" y="577691"/>
                      <a:pt x="50006" y="577691"/>
                      <a:pt x="50959" y="578644"/>
                    </a:cubicBezTo>
                    <a:cubicBezTo>
                      <a:pt x="50959" y="581501"/>
                      <a:pt x="50959" y="582454"/>
                      <a:pt x="50959" y="584359"/>
                    </a:cubicBezTo>
                    <a:cubicBezTo>
                      <a:pt x="50006" y="586264"/>
                      <a:pt x="48101" y="587216"/>
                      <a:pt x="47149" y="589121"/>
                    </a:cubicBezTo>
                    <a:lnTo>
                      <a:pt x="47149" y="591026"/>
                    </a:lnTo>
                    <a:cubicBezTo>
                      <a:pt x="46196" y="591026"/>
                      <a:pt x="46196" y="592931"/>
                      <a:pt x="45244" y="592931"/>
                    </a:cubicBezTo>
                    <a:cubicBezTo>
                      <a:pt x="45244" y="596741"/>
                      <a:pt x="45244" y="599599"/>
                      <a:pt x="44291" y="602456"/>
                    </a:cubicBezTo>
                    <a:cubicBezTo>
                      <a:pt x="45244" y="603409"/>
                      <a:pt x="47149" y="604361"/>
                      <a:pt x="47149" y="606266"/>
                    </a:cubicBezTo>
                    <a:cubicBezTo>
                      <a:pt x="47149" y="607219"/>
                      <a:pt x="46196" y="608171"/>
                      <a:pt x="46196" y="609124"/>
                    </a:cubicBezTo>
                    <a:cubicBezTo>
                      <a:pt x="45244" y="611029"/>
                      <a:pt x="47149" y="612934"/>
                      <a:pt x="46196" y="614839"/>
                    </a:cubicBezTo>
                    <a:cubicBezTo>
                      <a:pt x="46196" y="614839"/>
                      <a:pt x="47149" y="614839"/>
                      <a:pt x="46196" y="614839"/>
                    </a:cubicBezTo>
                    <a:cubicBezTo>
                      <a:pt x="47149" y="614839"/>
                      <a:pt x="48101" y="614839"/>
                      <a:pt x="49054" y="614839"/>
                    </a:cubicBezTo>
                    <a:cubicBezTo>
                      <a:pt x="48101" y="615791"/>
                      <a:pt x="48101" y="617696"/>
                      <a:pt x="49054" y="618649"/>
                    </a:cubicBezTo>
                    <a:cubicBezTo>
                      <a:pt x="51911" y="618649"/>
                      <a:pt x="54769" y="618649"/>
                      <a:pt x="56674" y="618649"/>
                    </a:cubicBezTo>
                    <a:cubicBezTo>
                      <a:pt x="57626" y="619601"/>
                      <a:pt x="58579" y="619601"/>
                      <a:pt x="57626" y="621506"/>
                    </a:cubicBezTo>
                    <a:cubicBezTo>
                      <a:pt x="60484" y="621506"/>
                      <a:pt x="61436" y="624364"/>
                      <a:pt x="65246" y="623411"/>
                    </a:cubicBezTo>
                    <a:cubicBezTo>
                      <a:pt x="65246" y="622459"/>
                      <a:pt x="66199" y="622459"/>
                      <a:pt x="67151" y="622459"/>
                    </a:cubicBezTo>
                    <a:cubicBezTo>
                      <a:pt x="67151" y="621506"/>
                      <a:pt x="68104" y="621506"/>
                      <a:pt x="68104" y="621506"/>
                    </a:cubicBezTo>
                    <a:cubicBezTo>
                      <a:pt x="70009" y="621506"/>
                      <a:pt x="71914" y="621506"/>
                      <a:pt x="71914" y="623411"/>
                    </a:cubicBezTo>
                    <a:cubicBezTo>
                      <a:pt x="74771" y="624364"/>
                      <a:pt x="75724" y="621506"/>
                      <a:pt x="77629" y="621506"/>
                    </a:cubicBezTo>
                    <a:cubicBezTo>
                      <a:pt x="78581" y="621506"/>
                      <a:pt x="79534" y="621506"/>
                      <a:pt x="80486" y="621506"/>
                    </a:cubicBezTo>
                    <a:cubicBezTo>
                      <a:pt x="83344" y="621506"/>
                      <a:pt x="84296" y="618649"/>
                      <a:pt x="88106" y="619601"/>
                    </a:cubicBezTo>
                    <a:cubicBezTo>
                      <a:pt x="89059" y="620554"/>
                      <a:pt x="89059" y="619601"/>
                      <a:pt x="90011" y="620554"/>
                    </a:cubicBezTo>
                    <a:cubicBezTo>
                      <a:pt x="90964" y="619601"/>
                      <a:pt x="90964" y="619601"/>
                      <a:pt x="92869" y="619601"/>
                    </a:cubicBezTo>
                    <a:cubicBezTo>
                      <a:pt x="94774" y="621506"/>
                      <a:pt x="96679" y="618649"/>
                      <a:pt x="98584" y="618649"/>
                    </a:cubicBezTo>
                    <a:cubicBezTo>
                      <a:pt x="99536" y="616744"/>
                      <a:pt x="100489" y="614839"/>
                      <a:pt x="99536" y="612934"/>
                    </a:cubicBezTo>
                    <a:cubicBezTo>
                      <a:pt x="100489" y="611981"/>
                      <a:pt x="100489" y="610076"/>
                      <a:pt x="101441" y="610076"/>
                    </a:cubicBezTo>
                    <a:cubicBezTo>
                      <a:pt x="101441" y="607219"/>
                      <a:pt x="104299" y="606266"/>
                      <a:pt x="105251" y="604361"/>
                    </a:cubicBezTo>
                    <a:cubicBezTo>
                      <a:pt x="106204" y="603409"/>
                      <a:pt x="108109" y="603409"/>
                      <a:pt x="110014" y="604361"/>
                    </a:cubicBezTo>
                    <a:lnTo>
                      <a:pt x="110014" y="602456"/>
                    </a:lnTo>
                    <a:cubicBezTo>
                      <a:pt x="111919" y="601504"/>
                      <a:pt x="114776" y="601504"/>
                      <a:pt x="114776" y="598646"/>
                    </a:cubicBezTo>
                    <a:lnTo>
                      <a:pt x="115729" y="598646"/>
                    </a:lnTo>
                    <a:cubicBezTo>
                      <a:pt x="115729" y="595789"/>
                      <a:pt x="119539" y="596741"/>
                      <a:pt x="120491" y="594836"/>
                    </a:cubicBezTo>
                    <a:cubicBezTo>
                      <a:pt x="122396" y="594836"/>
                      <a:pt x="122396" y="593884"/>
                      <a:pt x="122396" y="592931"/>
                    </a:cubicBezTo>
                    <a:cubicBezTo>
                      <a:pt x="123349" y="592931"/>
                      <a:pt x="123349" y="591979"/>
                      <a:pt x="124301" y="591979"/>
                    </a:cubicBezTo>
                    <a:cubicBezTo>
                      <a:pt x="127159" y="591979"/>
                      <a:pt x="127159" y="591026"/>
                      <a:pt x="128111" y="589121"/>
                    </a:cubicBezTo>
                    <a:cubicBezTo>
                      <a:pt x="128111" y="588169"/>
                      <a:pt x="127159" y="589121"/>
                      <a:pt x="128111" y="588169"/>
                    </a:cubicBezTo>
                    <a:cubicBezTo>
                      <a:pt x="130016" y="585311"/>
                      <a:pt x="132874" y="582454"/>
                      <a:pt x="134779" y="580549"/>
                    </a:cubicBezTo>
                    <a:lnTo>
                      <a:pt x="136684" y="580549"/>
                    </a:lnTo>
                    <a:cubicBezTo>
                      <a:pt x="136684" y="579596"/>
                      <a:pt x="136684" y="577691"/>
                      <a:pt x="137636" y="576739"/>
                    </a:cubicBezTo>
                    <a:cubicBezTo>
                      <a:pt x="140494" y="575786"/>
                      <a:pt x="139541" y="571976"/>
                      <a:pt x="142399" y="571976"/>
                    </a:cubicBezTo>
                    <a:cubicBezTo>
                      <a:pt x="142399" y="571976"/>
                      <a:pt x="143351" y="571976"/>
                      <a:pt x="142399" y="571976"/>
                    </a:cubicBezTo>
                    <a:cubicBezTo>
                      <a:pt x="144304" y="571024"/>
                      <a:pt x="146209" y="569119"/>
                      <a:pt x="147161" y="566261"/>
                    </a:cubicBezTo>
                    <a:cubicBezTo>
                      <a:pt x="148114" y="567214"/>
                      <a:pt x="149066" y="566261"/>
                      <a:pt x="150019" y="566261"/>
                    </a:cubicBezTo>
                    <a:cubicBezTo>
                      <a:pt x="150019" y="565309"/>
                      <a:pt x="150019" y="564356"/>
                      <a:pt x="150971" y="564356"/>
                    </a:cubicBezTo>
                    <a:cubicBezTo>
                      <a:pt x="150971" y="562451"/>
                      <a:pt x="151924" y="561499"/>
                      <a:pt x="152876" y="561499"/>
                    </a:cubicBezTo>
                    <a:lnTo>
                      <a:pt x="152876" y="560546"/>
                    </a:lnTo>
                    <a:lnTo>
                      <a:pt x="153829" y="560546"/>
                    </a:lnTo>
                    <a:cubicBezTo>
                      <a:pt x="153829" y="559594"/>
                      <a:pt x="152876" y="560546"/>
                      <a:pt x="153829" y="559594"/>
                    </a:cubicBezTo>
                    <a:cubicBezTo>
                      <a:pt x="154781" y="559594"/>
                      <a:pt x="155734" y="559594"/>
                      <a:pt x="156686" y="559594"/>
                    </a:cubicBezTo>
                    <a:cubicBezTo>
                      <a:pt x="157639" y="558641"/>
                      <a:pt x="158591" y="557689"/>
                      <a:pt x="158591" y="556736"/>
                    </a:cubicBezTo>
                    <a:cubicBezTo>
                      <a:pt x="159544" y="556736"/>
                      <a:pt x="160496" y="557689"/>
                      <a:pt x="161449" y="558641"/>
                    </a:cubicBezTo>
                    <a:cubicBezTo>
                      <a:pt x="160496" y="558641"/>
                      <a:pt x="161449" y="559594"/>
                      <a:pt x="161449" y="559594"/>
                    </a:cubicBezTo>
                    <a:cubicBezTo>
                      <a:pt x="162401" y="559594"/>
                      <a:pt x="162401" y="560546"/>
                      <a:pt x="162401" y="561499"/>
                    </a:cubicBezTo>
                    <a:cubicBezTo>
                      <a:pt x="164306" y="561499"/>
                      <a:pt x="163354" y="563404"/>
                      <a:pt x="164306" y="563404"/>
                    </a:cubicBezTo>
                    <a:lnTo>
                      <a:pt x="161449" y="563404"/>
                    </a:lnTo>
                    <a:cubicBezTo>
                      <a:pt x="161449" y="564356"/>
                      <a:pt x="160496" y="564356"/>
                      <a:pt x="160496" y="564356"/>
                    </a:cubicBezTo>
                    <a:lnTo>
                      <a:pt x="159544" y="564356"/>
                    </a:lnTo>
                    <a:cubicBezTo>
                      <a:pt x="159544" y="562451"/>
                      <a:pt x="157639" y="561499"/>
                      <a:pt x="156686" y="560546"/>
                    </a:cubicBezTo>
                    <a:cubicBezTo>
                      <a:pt x="155734" y="561499"/>
                      <a:pt x="155734" y="561499"/>
                      <a:pt x="154781" y="561499"/>
                    </a:cubicBezTo>
                    <a:cubicBezTo>
                      <a:pt x="154781" y="563404"/>
                      <a:pt x="153829" y="564356"/>
                      <a:pt x="152876" y="565309"/>
                    </a:cubicBezTo>
                    <a:cubicBezTo>
                      <a:pt x="153829" y="565309"/>
                      <a:pt x="153829" y="566261"/>
                      <a:pt x="154781" y="566261"/>
                    </a:cubicBezTo>
                    <a:cubicBezTo>
                      <a:pt x="153829" y="568166"/>
                      <a:pt x="153829" y="569119"/>
                      <a:pt x="151924" y="570071"/>
                    </a:cubicBezTo>
                    <a:cubicBezTo>
                      <a:pt x="151924" y="572929"/>
                      <a:pt x="150971" y="574834"/>
                      <a:pt x="150971" y="576739"/>
                    </a:cubicBezTo>
                    <a:cubicBezTo>
                      <a:pt x="150971" y="576739"/>
                      <a:pt x="151924" y="576739"/>
                      <a:pt x="150971" y="577691"/>
                    </a:cubicBezTo>
                    <a:cubicBezTo>
                      <a:pt x="150971" y="578644"/>
                      <a:pt x="150019" y="577691"/>
                      <a:pt x="150971" y="578644"/>
                    </a:cubicBezTo>
                    <a:cubicBezTo>
                      <a:pt x="151924" y="580549"/>
                      <a:pt x="150971" y="580549"/>
                      <a:pt x="150971" y="582454"/>
                    </a:cubicBezTo>
                    <a:cubicBezTo>
                      <a:pt x="151924" y="582454"/>
                      <a:pt x="152876" y="582454"/>
                      <a:pt x="152876" y="583406"/>
                    </a:cubicBezTo>
                    <a:cubicBezTo>
                      <a:pt x="151924" y="584359"/>
                      <a:pt x="150971" y="585311"/>
                      <a:pt x="150971" y="587216"/>
                    </a:cubicBezTo>
                    <a:cubicBezTo>
                      <a:pt x="150971" y="588169"/>
                      <a:pt x="152876" y="587216"/>
                      <a:pt x="151924" y="588169"/>
                    </a:cubicBezTo>
                    <a:cubicBezTo>
                      <a:pt x="150971" y="590074"/>
                      <a:pt x="150971" y="593884"/>
                      <a:pt x="152876" y="594836"/>
                    </a:cubicBezTo>
                    <a:cubicBezTo>
                      <a:pt x="151924" y="598646"/>
                      <a:pt x="154781" y="600551"/>
                      <a:pt x="153829" y="602456"/>
                    </a:cubicBezTo>
                    <a:cubicBezTo>
                      <a:pt x="154781" y="603409"/>
                      <a:pt x="154781" y="604361"/>
                      <a:pt x="154781" y="605314"/>
                    </a:cubicBezTo>
                    <a:cubicBezTo>
                      <a:pt x="156686" y="606266"/>
                      <a:pt x="157639" y="611981"/>
                      <a:pt x="155734" y="612934"/>
                    </a:cubicBezTo>
                    <a:cubicBezTo>
                      <a:pt x="157639" y="616744"/>
                      <a:pt x="151924" y="615791"/>
                      <a:pt x="149066" y="616744"/>
                    </a:cubicBezTo>
                    <a:cubicBezTo>
                      <a:pt x="149066" y="616744"/>
                      <a:pt x="149066" y="617696"/>
                      <a:pt x="149066" y="617696"/>
                    </a:cubicBezTo>
                    <a:cubicBezTo>
                      <a:pt x="149066" y="619601"/>
                      <a:pt x="151924" y="622459"/>
                      <a:pt x="153829" y="620554"/>
                    </a:cubicBezTo>
                    <a:cubicBezTo>
                      <a:pt x="153829" y="621506"/>
                      <a:pt x="154781" y="621506"/>
                      <a:pt x="153829" y="622459"/>
                    </a:cubicBezTo>
                    <a:cubicBezTo>
                      <a:pt x="155734" y="622459"/>
                      <a:pt x="154781" y="622459"/>
                      <a:pt x="156686" y="622459"/>
                    </a:cubicBezTo>
                    <a:cubicBezTo>
                      <a:pt x="156686" y="624364"/>
                      <a:pt x="155734" y="626269"/>
                      <a:pt x="154781" y="626269"/>
                    </a:cubicBezTo>
                    <a:cubicBezTo>
                      <a:pt x="154781" y="629126"/>
                      <a:pt x="151924" y="628174"/>
                      <a:pt x="151924" y="631031"/>
                    </a:cubicBezTo>
                    <a:cubicBezTo>
                      <a:pt x="150019" y="632936"/>
                      <a:pt x="149066" y="634841"/>
                      <a:pt x="150019" y="638651"/>
                    </a:cubicBezTo>
                    <a:cubicBezTo>
                      <a:pt x="149066" y="638651"/>
                      <a:pt x="149066" y="639604"/>
                      <a:pt x="148114" y="639604"/>
                    </a:cubicBezTo>
                    <a:cubicBezTo>
                      <a:pt x="148114" y="644366"/>
                      <a:pt x="148114" y="648176"/>
                      <a:pt x="149066" y="651034"/>
                    </a:cubicBezTo>
                    <a:cubicBezTo>
                      <a:pt x="150019" y="651034"/>
                      <a:pt x="150019" y="651034"/>
                      <a:pt x="150019" y="651986"/>
                    </a:cubicBezTo>
                    <a:cubicBezTo>
                      <a:pt x="150019" y="654844"/>
                      <a:pt x="148114" y="654844"/>
                      <a:pt x="148114" y="656749"/>
                    </a:cubicBezTo>
                    <a:cubicBezTo>
                      <a:pt x="149066" y="657701"/>
                      <a:pt x="148114" y="661511"/>
                      <a:pt x="150019" y="661511"/>
                    </a:cubicBezTo>
                    <a:cubicBezTo>
                      <a:pt x="150019" y="666274"/>
                      <a:pt x="150019" y="670084"/>
                      <a:pt x="149066" y="673894"/>
                    </a:cubicBezTo>
                    <a:cubicBezTo>
                      <a:pt x="150019" y="674846"/>
                      <a:pt x="150019" y="675799"/>
                      <a:pt x="150971" y="675799"/>
                    </a:cubicBezTo>
                    <a:cubicBezTo>
                      <a:pt x="150019" y="675799"/>
                      <a:pt x="150019" y="677704"/>
                      <a:pt x="150971" y="678656"/>
                    </a:cubicBezTo>
                    <a:cubicBezTo>
                      <a:pt x="150971" y="679609"/>
                      <a:pt x="150019" y="679609"/>
                      <a:pt x="150971" y="680561"/>
                    </a:cubicBezTo>
                    <a:cubicBezTo>
                      <a:pt x="148114" y="682466"/>
                      <a:pt x="150019" y="689134"/>
                      <a:pt x="148114" y="691991"/>
                    </a:cubicBezTo>
                    <a:cubicBezTo>
                      <a:pt x="148114" y="695801"/>
                      <a:pt x="146209" y="697706"/>
                      <a:pt x="144304" y="698659"/>
                    </a:cubicBezTo>
                    <a:cubicBezTo>
                      <a:pt x="144304" y="701516"/>
                      <a:pt x="144304" y="703421"/>
                      <a:pt x="144304" y="706279"/>
                    </a:cubicBezTo>
                    <a:cubicBezTo>
                      <a:pt x="143351" y="707231"/>
                      <a:pt x="143351" y="709136"/>
                      <a:pt x="142399" y="710089"/>
                    </a:cubicBezTo>
                    <a:cubicBezTo>
                      <a:pt x="144304" y="711994"/>
                      <a:pt x="142399" y="714851"/>
                      <a:pt x="142399" y="717709"/>
                    </a:cubicBezTo>
                    <a:cubicBezTo>
                      <a:pt x="143351" y="717709"/>
                      <a:pt x="144304" y="718661"/>
                      <a:pt x="144304" y="718661"/>
                    </a:cubicBezTo>
                    <a:lnTo>
                      <a:pt x="144304" y="724376"/>
                    </a:lnTo>
                    <a:cubicBezTo>
                      <a:pt x="141446" y="725329"/>
                      <a:pt x="144304" y="729139"/>
                      <a:pt x="144304" y="731996"/>
                    </a:cubicBezTo>
                    <a:cubicBezTo>
                      <a:pt x="143351" y="731996"/>
                      <a:pt x="143351" y="732949"/>
                      <a:pt x="142399" y="732949"/>
                    </a:cubicBezTo>
                    <a:cubicBezTo>
                      <a:pt x="142399" y="733901"/>
                      <a:pt x="142399" y="735806"/>
                      <a:pt x="142399" y="735806"/>
                    </a:cubicBezTo>
                    <a:cubicBezTo>
                      <a:pt x="143351" y="736759"/>
                      <a:pt x="142399" y="739616"/>
                      <a:pt x="142399" y="740569"/>
                    </a:cubicBezTo>
                    <a:cubicBezTo>
                      <a:pt x="143351" y="741521"/>
                      <a:pt x="143351" y="741521"/>
                      <a:pt x="143351" y="743426"/>
                    </a:cubicBezTo>
                    <a:cubicBezTo>
                      <a:pt x="144304" y="743426"/>
                      <a:pt x="145256" y="743426"/>
                      <a:pt x="145256" y="743426"/>
                    </a:cubicBezTo>
                    <a:cubicBezTo>
                      <a:pt x="143351" y="746284"/>
                      <a:pt x="146209" y="747236"/>
                      <a:pt x="146209" y="749141"/>
                    </a:cubicBezTo>
                    <a:cubicBezTo>
                      <a:pt x="147161" y="749141"/>
                      <a:pt x="147161" y="749141"/>
                      <a:pt x="147161" y="750094"/>
                    </a:cubicBezTo>
                    <a:cubicBezTo>
                      <a:pt x="147161" y="751999"/>
                      <a:pt x="146209" y="751999"/>
                      <a:pt x="146209" y="754856"/>
                    </a:cubicBezTo>
                    <a:cubicBezTo>
                      <a:pt x="142399" y="756761"/>
                      <a:pt x="145256" y="762476"/>
                      <a:pt x="144304" y="765334"/>
                    </a:cubicBezTo>
                    <a:cubicBezTo>
                      <a:pt x="145256" y="766286"/>
                      <a:pt x="144304" y="768191"/>
                      <a:pt x="144304" y="770096"/>
                    </a:cubicBezTo>
                    <a:cubicBezTo>
                      <a:pt x="145256" y="771049"/>
                      <a:pt x="146209" y="772001"/>
                      <a:pt x="148114" y="771049"/>
                    </a:cubicBezTo>
                    <a:cubicBezTo>
                      <a:pt x="148114" y="772001"/>
                      <a:pt x="149066" y="772001"/>
                      <a:pt x="150019" y="772001"/>
                    </a:cubicBezTo>
                    <a:cubicBezTo>
                      <a:pt x="151924" y="770096"/>
                      <a:pt x="151924" y="765334"/>
                      <a:pt x="154781" y="766286"/>
                    </a:cubicBezTo>
                    <a:cubicBezTo>
                      <a:pt x="154781" y="766286"/>
                      <a:pt x="154781" y="765334"/>
                      <a:pt x="154781" y="766286"/>
                    </a:cubicBezTo>
                    <a:cubicBezTo>
                      <a:pt x="154781" y="764381"/>
                      <a:pt x="154781" y="764381"/>
                      <a:pt x="155734" y="763429"/>
                    </a:cubicBezTo>
                    <a:cubicBezTo>
                      <a:pt x="156686" y="763429"/>
                      <a:pt x="157639" y="762476"/>
                      <a:pt x="157639" y="762476"/>
                    </a:cubicBezTo>
                    <a:cubicBezTo>
                      <a:pt x="160496" y="762476"/>
                      <a:pt x="159544" y="758666"/>
                      <a:pt x="161449" y="756761"/>
                    </a:cubicBezTo>
                    <a:cubicBezTo>
                      <a:pt x="163354" y="756761"/>
                      <a:pt x="163354" y="757714"/>
                      <a:pt x="163354" y="759619"/>
                    </a:cubicBezTo>
                    <a:cubicBezTo>
                      <a:pt x="165259" y="759619"/>
                      <a:pt x="166211" y="760571"/>
                      <a:pt x="166211" y="759619"/>
                    </a:cubicBezTo>
                    <a:cubicBezTo>
                      <a:pt x="167164" y="760571"/>
                      <a:pt x="166211" y="762476"/>
                      <a:pt x="166211" y="763429"/>
                    </a:cubicBezTo>
                    <a:cubicBezTo>
                      <a:pt x="167164" y="763429"/>
                      <a:pt x="167164" y="764381"/>
                      <a:pt x="167164" y="766286"/>
                    </a:cubicBezTo>
                    <a:cubicBezTo>
                      <a:pt x="168116" y="767239"/>
                      <a:pt x="169069" y="768191"/>
                      <a:pt x="168116" y="770096"/>
                    </a:cubicBezTo>
                    <a:cubicBezTo>
                      <a:pt x="172879" y="769144"/>
                      <a:pt x="172879" y="773906"/>
                      <a:pt x="173831" y="775811"/>
                    </a:cubicBezTo>
                    <a:cubicBezTo>
                      <a:pt x="174784" y="775811"/>
                      <a:pt x="175736" y="775811"/>
                      <a:pt x="176689" y="775811"/>
                    </a:cubicBezTo>
                    <a:cubicBezTo>
                      <a:pt x="178594" y="773906"/>
                      <a:pt x="178594" y="772001"/>
                      <a:pt x="180499" y="771049"/>
                    </a:cubicBezTo>
                    <a:cubicBezTo>
                      <a:pt x="180499" y="771049"/>
                      <a:pt x="181451" y="771049"/>
                      <a:pt x="181451" y="772001"/>
                    </a:cubicBezTo>
                    <a:cubicBezTo>
                      <a:pt x="182404" y="772001"/>
                      <a:pt x="181451" y="771049"/>
                      <a:pt x="182404" y="772001"/>
                    </a:cubicBezTo>
                    <a:cubicBezTo>
                      <a:pt x="182404" y="771049"/>
                      <a:pt x="183356" y="771049"/>
                      <a:pt x="182404" y="769144"/>
                    </a:cubicBezTo>
                    <a:cubicBezTo>
                      <a:pt x="184309" y="769144"/>
                      <a:pt x="185261" y="765334"/>
                      <a:pt x="183356" y="765334"/>
                    </a:cubicBezTo>
                    <a:cubicBezTo>
                      <a:pt x="183356" y="767239"/>
                      <a:pt x="180499" y="767239"/>
                      <a:pt x="179546" y="767239"/>
                    </a:cubicBezTo>
                    <a:cubicBezTo>
                      <a:pt x="180499" y="766286"/>
                      <a:pt x="181451" y="764381"/>
                      <a:pt x="182404" y="765334"/>
                    </a:cubicBezTo>
                    <a:cubicBezTo>
                      <a:pt x="182404" y="764381"/>
                      <a:pt x="183356" y="764381"/>
                      <a:pt x="182404" y="762476"/>
                    </a:cubicBezTo>
                    <a:cubicBezTo>
                      <a:pt x="186214" y="761524"/>
                      <a:pt x="186214" y="757714"/>
                      <a:pt x="188119" y="754856"/>
                    </a:cubicBezTo>
                    <a:cubicBezTo>
                      <a:pt x="188119" y="753904"/>
                      <a:pt x="187166" y="754856"/>
                      <a:pt x="188119" y="753904"/>
                    </a:cubicBezTo>
                    <a:cubicBezTo>
                      <a:pt x="189071" y="753904"/>
                      <a:pt x="189071" y="752951"/>
                      <a:pt x="189071" y="752951"/>
                    </a:cubicBezTo>
                    <a:cubicBezTo>
                      <a:pt x="189071" y="751046"/>
                      <a:pt x="190024" y="749141"/>
                      <a:pt x="190976" y="749141"/>
                    </a:cubicBezTo>
                    <a:cubicBezTo>
                      <a:pt x="190976" y="744379"/>
                      <a:pt x="190976" y="741521"/>
                      <a:pt x="190976" y="738664"/>
                    </a:cubicBezTo>
                    <a:cubicBezTo>
                      <a:pt x="190024" y="738664"/>
                      <a:pt x="189071" y="738664"/>
                      <a:pt x="190024" y="736759"/>
                    </a:cubicBezTo>
                    <a:cubicBezTo>
                      <a:pt x="189071" y="736759"/>
                      <a:pt x="189071" y="736759"/>
                      <a:pt x="189071" y="736759"/>
                    </a:cubicBezTo>
                    <a:cubicBezTo>
                      <a:pt x="189071" y="735806"/>
                      <a:pt x="188119" y="735806"/>
                      <a:pt x="188119" y="734854"/>
                    </a:cubicBezTo>
                    <a:cubicBezTo>
                      <a:pt x="189071" y="732949"/>
                      <a:pt x="190976" y="731996"/>
                      <a:pt x="190976" y="729139"/>
                    </a:cubicBezTo>
                    <a:cubicBezTo>
                      <a:pt x="193834" y="728186"/>
                      <a:pt x="194786" y="725329"/>
                      <a:pt x="196691" y="723424"/>
                    </a:cubicBezTo>
                    <a:cubicBezTo>
                      <a:pt x="196691" y="721519"/>
                      <a:pt x="196691" y="718661"/>
                      <a:pt x="196691" y="716756"/>
                    </a:cubicBezTo>
                    <a:cubicBezTo>
                      <a:pt x="198596" y="715804"/>
                      <a:pt x="197644" y="713899"/>
                      <a:pt x="197644" y="711994"/>
                    </a:cubicBezTo>
                    <a:cubicBezTo>
                      <a:pt x="198596" y="711041"/>
                      <a:pt x="199549" y="709136"/>
                      <a:pt x="197644" y="708184"/>
                    </a:cubicBezTo>
                    <a:cubicBezTo>
                      <a:pt x="197644" y="707231"/>
                      <a:pt x="198596" y="708184"/>
                      <a:pt x="197644" y="707231"/>
                    </a:cubicBezTo>
                    <a:cubicBezTo>
                      <a:pt x="196691" y="705326"/>
                      <a:pt x="199549" y="699611"/>
                      <a:pt x="194786" y="698659"/>
                    </a:cubicBezTo>
                    <a:cubicBezTo>
                      <a:pt x="194786" y="696754"/>
                      <a:pt x="195739" y="694849"/>
                      <a:pt x="196691" y="693896"/>
                    </a:cubicBezTo>
                    <a:cubicBezTo>
                      <a:pt x="193834" y="690086"/>
                      <a:pt x="198596" y="681514"/>
                      <a:pt x="192881" y="680561"/>
                    </a:cubicBezTo>
                    <a:cubicBezTo>
                      <a:pt x="192881" y="680561"/>
                      <a:pt x="192881" y="679609"/>
                      <a:pt x="191929" y="679609"/>
                    </a:cubicBezTo>
                    <a:cubicBezTo>
                      <a:pt x="192881" y="679609"/>
                      <a:pt x="191929" y="678656"/>
                      <a:pt x="191929" y="677704"/>
                    </a:cubicBezTo>
                    <a:cubicBezTo>
                      <a:pt x="192881" y="676751"/>
                      <a:pt x="192881" y="675799"/>
                      <a:pt x="192881" y="673894"/>
                    </a:cubicBezTo>
                    <a:cubicBezTo>
                      <a:pt x="191929" y="673894"/>
                      <a:pt x="191929" y="672941"/>
                      <a:pt x="191929" y="672941"/>
                    </a:cubicBezTo>
                    <a:cubicBezTo>
                      <a:pt x="191929" y="667226"/>
                      <a:pt x="191929" y="662464"/>
                      <a:pt x="190976" y="657701"/>
                    </a:cubicBezTo>
                    <a:cubicBezTo>
                      <a:pt x="192881" y="655796"/>
                      <a:pt x="190976" y="653891"/>
                      <a:pt x="190976" y="651986"/>
                    </a:cubicBezTo>
                    <a:cubicBezTo>
                      <a:pt x="192881" y="651034"/>
                      <a:pt x="191929" y="648176"/>
                      <a:pt x="193834" y="648176"/>
                    </a:cubicBezTo>
                    <a:cubicBezTo>
                      <a:pt x="194786" y="645319"/>
                      <a:pt x="193834" y="643414"/>
                      <a:pt x="191929" y="642461"/>
                    </a:cubicBezTo>
                    <a:cubicBezTo>
                      <a:pt x="192881" y="641509"/>
                      <a:pt x="193834" y="640556"/>
                      <a:pt x="193834" y="639604"/>
                    </a:cubicBezTo>
                    <a:cubicBezTo>
                      <a:pt x="193834" y="638651"/>
                      <a:pt x="193834" y="636746"/>
                      <a:pt x="194786" y="636746"/>
                    </a:cubicBezTo>
                    <a:cubicBezTo>
                      <a:pt x="193834" y="633889"/>
                      <a:pt x="194786" y="630079"/>
                      <a:pt x="194786" y="628174"/>
                    </a:cubicBezTo>
                    <a:cubicBezTo>
                      <a:pt x="194786" y="624364"/>
                      <a:pt x="194786" y="620554"/>
                      <a:pt x="196691" y="618649"/>
                    </a:cubicBezTo>
                    <a:cubicBezTo>
                      <a:pt x="196691" y="618649"/>
                      <a:pt x="196691" y="618649"/>
                      <a:pt x="196691" y="617696"/>
                    </a:cubicBezTo>
                    <a:cubicBezTo>
                      <a:pt x="198596" y="615791"/>
                      <a:pt x="198596" y="613886"/>
                      <a:pt x="199549" y="611029"/>
                    </a:cubicBezTo>
                    <a:cubicBezTo>
                      <a:pt x="201454" y="610076"/>
                      <a:pt x="200501" y="607219"/>
                      <a:pt x="200501" y="605314"/>
                    </a:cubicBezTo>
                    <a:cubicBezTo>
                      <a:pt x="199549" y="605314"/>
                      <a:pt x="199549" y="604361"/>
                      <a:pt x="198596" y="603409"/>
                    </a:cubicBezTo>
                    <a:cubicBezTo>
                      <a:pt x="194786" y="603409"/>
                      <a:pt x="194786" y="600551"/>
                      <a:pt x="195739" y="596741"/>
                    </a:cubicBezTo>
                    <a:cubicBezTo>
                      <a:pt x="195739" y="596741"/>
                      <a:pt x="194786" y="596741"/>
                      <a:pt x="194786" y="595789"/>
                    </a:cubicBezTo>
                    <a:cubicBezTo>
                      <a:pt x="195739" y="593884"/>
                      <a:pt x="194786" y="591026"/>
                      <a:pt x="194786" y="589121"/>
                    </a:cubicBezTo>
                    <a:cubicBezTo>
                      <a:pt x="194786" y="587216"/>
                      <a:pt x="194786" y="586264"/>
                      <a:pt x="194786" y="584359"/>
                    </a:cubicBezTo>
                    <a:cubicBezTo>
                      <a:pt x="192881" y="582454"/>
                      <a:pt x="192881" y="579596"/>
                      <a:pt x="192881" y="576739"/>
                    </a:cubicBezTo>
                    <a:cubicBezTo>
                      <a:pt x="191929" y="575786"/>
                      <a:pt x="192881" y="573881"/>
                      <a:pt x="193834" y="572929"/>
                    </a:cubicBezTo>
                    <a:cubicBezTo>
                      <a:pt x="193834" y="571024"/>
                      <a:pt x="192881" y="570071"/>
                      <a:pt x="193834" y="567214"/>
                    </a:cubicBezTo>
                    <a:cubicBezTo>
                      <a:pt x="195739" y="566261"/>
                      <a:pt x="194786" y="563404"/>
                      <a:pt x="194786" y="561499"/>
                    </a:cubicBezTo>
                    <a:cubicBezTo>
                      <a:pt x="193834" y="561499"/>
                      <a:pt x="193834" y="560546"/>
                      <a:pt x="193834" y="560546"/>
                    </a:cubicBezTo>
                    <a:cubicBezTo>
                      <a:pt x="194786" y="556736"/>
                      <a:pt x="192881" y="555784"/>
                      <a:pt x="192881" y="552926"/>
                    </a:cubicBezTo>
                    <a:cubicBezTo>
                      <a:pt x="193834" y="552926"/>
                      <a:pt x="193834" y="551974"/>
                      <a:pt x="194786" y="552926"/>
                    </a:cubicBezTo>
                    <a:lnTo>
                      <a:pt x="194786" y="551974"/>
                    </a:lnTo>
                    <a:cubicBezTo>
                      <a:pt x="192881" y="551974"/>
                      <a:pt x="191929" y="551021"/>
                      <a:pt x="190976" y="550069"/>
                    </a:cubicBezTo>
                    <a:cubicBezTo>
                      <a:pt x="190976" y="548164"/>
                      <a:pt x="192881" y="547211"/>
                      <a:pt x="192881" y="545306"/>
                    </a:cubicBezTo>
                    <a:cubicBezTo>
                      <a:pt x="192881" y="544354"/>
                      <a:pt x="191929" y="543401"/>
                      <a:pt x="192881" y="541496"/>
                    </a:cubicBezTo>
                    <a:lnTo>
                      <a:pt x="193834" y="541496"/>
                    </a:lnTo>
                    <a:cubicBezTo>
                      <a:pt x="192881" y="537686"/>
                      <a:pt x="195739" y="534829"/>
                      <a:pt x="193834" y="531019"/>
                    </a:cubicBezTo>
                    <a:cubicBezTo>
                      <a:pt x="194786" y="529114"/>
                      <a:pt x="192881" y="528161"/>
                      <a:pt x="192881" y="527209"/>
                    </a:cubicBezTo>
                    <a:cubicBezTo>
                      <a:pt x="190976" y="527209"/>
                      <a:pt x="191929" y="523399"/>
                      <a:pt x="190024" y="524351"/>
                    </a:cubicBezTo>
                    <a:lnTo>
                      <a:pt x="190024" y="522446"/>
                    </a:lnTo>
                    <a:cubicBezTo>
                      <a:pt x="190024" y="522446"/>
                      <a:pt x="189071" y="522446"/>
                      <a:pt x="189071" y="522446"/>
                    </a:cubicBezTo>
                    <a:cubicBezTo>
                      <a:pt x="189071" y="519589"/>
                      <a:pt x="186214" y="513874"/>
                      <a:pt x="190024" y="513874"/>
                    </a:cubicBezTo>
                    <a:cubicBezTo>
                      <a:pt x="189071" y="511969"/>
                      <a:pt x="190024" y="511016"/>
                      <a:pt x="190024" y="509111"/>
                    </a:cubicBezTo>
                    <a:cubicBezTo>
                      <a:pt x="190976" y="509111"/>
                      <a:pt x="190976" y="508159"/>
                      <a:pt x="191929" y="508159"/>
                    </a:cubicBezTo>
                    <a:cubicBezTo>
                      <a:pt x="192881" y="505301"/>
                      <a:pt x="193834" y="502444"/>
                      <a:pt x="194786" y="500539"/>
                    </a:cubicBezTo>
                    <a:cubicBezTo>
                      <a:pt x="193834" y="498634"/>
                      <a:pt x="195739" y="496729"/>
                      <a:pt x="196691" y="496729"/>
                    </a:cubicBezTo>
                    <a:cubicBezTo>
                      <a:pt x="196691" y="495776"/>
                      <a:pt x="196691" y="493871"/>
                      <a:pt x="197644" y="493871"/>
                    </a:cubicBezTo>
                    <a:cubicBezTo>
                      <a:pt x="198596" y="494824"/>
                      <a:pt x="200501" y="493871"/>
                      <a:pt x="201454" y="493871"/>
                    </a:cubicBezTo>
                    <a:cubicBezTo>
                      <a:pt x="202406" y="491014"/>
                      <a:pt x="203359" y="488156"/>
                      <a:pt x="206216" y="488156"/>
                    </a:cubicBezTo>
                    <a:lnTo>
                      <a:pt x="206216" y="487204"/>
                    </a:lnTo>
                    <a:cubicBezTo>
                      <a:pt x="207169" y="487204"/>
                      <a:pt x="207169" y="486251"/>
                      <a:pt x="208121" y="485299"/>
                    </a:cubicBezTo>
                    <a:cubicBezTo>
                      <a:pt x="208121" y="482441"/>
                      <a:pt x="210026" y="482441"/>
                      <a:pt x="209074" y="479584"/>
                    </a:cubicBezTo>
                    <a:cubicBezTo>
                      <a:pt x="210026" y="479584"/>
                      <a:pt x="210026" y="478631"/>
                      <a:pt x="210026" y="478631"/>
                    </a:cubicBezTo>
                    <a:cubicBezTo>
                      <a:pt x="210026" y="477679"/>
                      <a:pt x="210026" y="476726"/>
                      <a:pt x="210026" y="475774"/>
                    </a:cubicBezTo>
                    <a:cubicBezTo>
                      <a:pt x="211931" y="475774"/>
                      <a:pt x="211931" y="472916"/>
                      <a:pt x="212884" y="471964"/>
                    </a:cubicBezTo>
                    <a:cubicBezTo>
                      <a:pt x="212884" y="471011"/>
                      <a:pt x="211931" y="471964"/>
                      <a:pt x="212884" y="471011"/>
                    </a:cubicBezTo>
                    <a:cubicBezTo>
                      <a:pt x="213836" y="470059"/>
                      <a:pt x="214789" y="468154"/>
                      <a:pt x="216694" y="468154"/>
                    </a:cubicBezTo>
                    <a:cubicBezTo>
                      <a:pt x="216694" y="466249"/>
                      <a:pt x="217646" y="466249"/>
                      <a:pt x="216694" y="464344"/>
                    </a:cubicBezTo>
                    <a:cubicBezTo>
                      <a:pt x="217646" y="463391"/>
                      <a:pt x="219551" y="462439"/>
                      <a:pt x="219551" y="461486"/>
                    </a:cubicBezTo>
                    <a:cubicBezTo>
                      <a:pt x="219551" y="460534"/>
                      <a:pt x="218599" y="460534"/>
                      <a:pt x="219551" y="459581"/>
                    </a:cubicBezTo>
                    <a:cubicBezTo>
                      <a:pt x="221456" y="458629"/>
                      <a:pt x="222409" y="457676"/>
                      <a:pt x="223361" y="456724"/>
                    </a:cubicBezTo>
                    <a:cubicBezTo>
                      <a:pt x="225266" y="456724"/>
                      <a:pt x="225266" y="453866"/>
                      <a:pt x="228124" y="453866"/>
                    </a:cubicBezTo>
                    <a:cubicBezTo>
                      <a:pt x="228124" y="451961"/>
                      <a:pt x="229076" y="450056"/>
                      <a:pt x="229076" y="448151"/>
                    </a:cubicBezTo>
                    <a:cubicBezTo>
                      <a:pt x="229076" y="448151"/>
                      <a:pt x="230029" y="448151"/>
                      <a:pt x="230029" y="447199"/>
                    </a:cubicBezTo>
                    <a:cubicBezTo>
                      <a:pt x="233839" y="447199"/>
                      <a:pt x="233839" y="445294"/>
                      <a:pt x="234791" y="443389"/>
                    </a:cubicBezTo>
                    <a:cubicBezTo>
                      <a:pt x="238601" y="441484"/>
                      <a:pt x="239554" y="434816"/>
                      <a:pt x="240506" y="431959"/>
                    </a:cubicBezTo>
                    <a:cubicBezTo>
                      <a:pt x="240506" y="431959"/>
                      <a:pt x="240506" y="431959"/>
                      <a:pt x="239554" y="431959"/>
                    </a:cubicBezTo>
                    <a:cubicBezTo>
                      <a:pt x="241459" y="431006"/>
                      <a:pt x="240506" y="427196"/>
                      <a:pt x="242411" y="426244"/>
                    </a:cubicBezTo>
                    <a:cubicBezTo>
                      <a:pt x="243364" y="426244"/>
                      <a:pt x="243364" y="427196"/>
                      <a:pt x="244316" y="427196"/>
                    </a:cubicBezTo>
                    <a:cubicBezTo>
                      <a:pt x="244316" y="425291"/>
                      <a:pt x="243364" y="422434"/>
                      <a:pt x="245269" y="422434"/>
                    </a:cubicBezTo>
                    <a:cubicBezTo>
                      <a:pt x="246221" y="422434"/>
                      <a:pt x="248126" y="422434"/>
                      <a:pt x="248126" y="423386"/>
                    </a:cubicBezTo>
                    <a:cubicBezTo>
                      <a:pt x="250031" y="423386"/>
                      <a:pt x="250031" y="421481"/>
                      <a:pt x="250984" y="420529"/>
                    </a:cubicBezTo>
                    <a:cubicBezTo>
                      <a:pt x="250984" y="417671"/>
                      <a:pt x="253841" y="415766"/>
                      <a:pt x="251936" y="413861"/>
                    </a:cubicBezTo>
                    <a:cubicBezTo>
                      <a:pt x="252889" y="412909"/>
                      <a:pt x="252889" y="411956"/>
                      <a:pt x="254794" y="411956"/>
                    </a:cubicBezTo>
                    <a:cubicBezTo>
                      <a:pt x="255746" y="411004"/>
                      <a:pt x="255746" y="409099"/>
                      <a:pt x="257651" y="409099"/>
                    </a:cubicBezTo>
                    <a:cubicBezTo>
                      <a:pt x="258604" y="407194"/>
                      <a:pt x="259556" y="406241"/>
                      <a:pt x="259556" y="404336"/>
                    </a:cubicBezTo>
                    <a:cubicBezTo>
                      <a:pt x="261461" y="404336"/>
                      <a:pt x="261461" y="403384"/>
                      <a:pt x="263366" y="403384"/>
                    </a:cubicBezTo>
                    <a:cubicBezTo>
                      <a:pt x="263366" y="401479"/>
                      <a:pt x="264319" y="396716"/>
                      <a:pt x="266224" y="398621"/>
                    </a:cubicBezTo>
                    <a:cubicBezTo>
                      <a:pt x="266224" y="397669"/>
                      <a:pt x="267176" y="398621"/>
                      <a:pt x="267176" y="398621"/>
                    </a:cubicBezTo>
                    <a:cubicBezTo>
                      <a:pt x="267176" y="398621"/>
                      <a:pt x="267176" y="397669"/>
                      <a:pt x="267176" y="397669"/>
                    </a:cubicBezTo>
                    <a:cubicBezTo>
                      <a:pt x="269081" y="396716"/>
                      <a:pt x="269081" y="394811"/>
                      <a:pt x="270034" y="392906"/>
                    </a:cubicBezTo>
                    <a:cubicBezTo>
                      <a:pt x="268129" y="390049"/>
                      <a:pt x="270986" y="389096"/>
                      <a:pt x="270986" y="386239"/>
                    </a:cubicBezTo>
                    <a:cubicBezTo>
                      <a:pt x="271939" y="385286"/>
                      <a:pt x="273844" y="383381"/>
                      <a:pt x="274796" y="382429"/>
                    </a:cubicBezTo>
                    <a:cubicBezTo>
                      <a:pt x="274796" y="381476"/>
                      <a:pt x="275749" y="381476"/>
                      <a:pt x="274796" y="379571"/>
                    </a:cubicBezTo>
                    <a:cubicBezTo>
                      <a:pt x="276701" y="377666"/>
                      <a:pt x="278606" y="375761"/>
                      <a:pt x="280511" y="374809"/>
                    </a:cubicBezTo>
                    <a:cubicBezTo>
                      <a:pt x="279559" y="372904"/>
                      <a:pt x="280511" y="369094"/>
                      <a:pt x="283369" y="370046"/>
                    </a:cubicBezTo>
                    <a:cubicBezTo>
                      <a:pt x="284321" y="369094"/>
                      <a:pt x="284321" y="366236"/>
                      <a:pt x="285274" y="365284"/>
                    </a:cubicBezTo>
                    <a:cubicBezTo>
                      <a:pt x="286226" y="365284"/>
                      <a:pt x="287179" y="364331"/>
                      <a:pt x="289084" y="364331"/>
                    </a:cubicBezTo>
                    <a:cubicBezTo>
                      <a:pt x="289084" y="362426"/>
                      <a:pt x="290989" y="363379"/>
                      <a:pt x="291941" y="363379"/>
                    </a:cubicBezTo>
                    <a:cubicBezTo>
                      <a:pt x="291941" y="362426"/>
                      <a:pt x="291941" y="361474"/>
                      <a:pt x="292894" y="360521"/>
                    </a:cubicBezTo>
                    <a:cubicBezTo>
                      <a:pt x="294799" y="360521"/>
                      <a:pt x="295751" y="361474"/>
                      <a:pt x="297656" y="360521"/>
                    </a:cubicBezTo>
                    <a:cubicBezTo>
                      <a:pt x="297656" y="359569"/>
                      <a:pt x="297656" y="358616"/>
                      <a:pt x="298609" y="358616"/>
                    </a:cubicBezTo>
                    <a:cubicBezTo>
                      <a:pt x="299561" y="358616"/>
                      <a:pt x="299561" y="359569"/>
                      <a:pt x="300514" y="359569"/>
                    </a:cubicBezTo>
                    <a:cubicBezTo>
                      <a:pt x="302419" y="356711"/>
                      <a:pt x="306229" y="356711"/>
                      <a:pt x="308134" y="354806"/>
                    </a:cubicBezTo>
                    <a:lnTo>
                      <a:pt x="310039" y="354806"/>
                    </a:lnTo>
                    <a:cubicBezTo>
                      <a:pt x="310039" y="353854"/>
                      <a:pt x="310991" y="352901"/>
                      <a:pt x="312896" y="352901"/>
                    </a:cubicBezTo>
                    <a:cubicBezTo>
                      <a:pt x="312896" y="351949"/>
                      <a:pt x="313849" y="351949"/>
                      <a:pt x="314801" y="350996"/>
                    </a:cubicBezTo>
                    <a:cubicBezTo>
                      <a:pt x="314801" y="350996"/>
                      <a:pt x="314801" y="351949"/>
                      <a:pt x="315754" y="350996"/>
                    </a:cubicBezTo>
                    <a:cubicBezTo>
                      <a:pt x="316706" y="350044"/>
                      <a:pt x="317659" y="349091"/>
                      <a:pt x="319564" y="350044"/>
                    </a:cubicBezTo>
                    <a:cubicBezTo>
                      <a:pt x="319564" y="351949"/>
                      <a:pt x="320516" y="352901"/>
                      <a:pt x="320516" y="354806"/>
                    </a:cubicBezTo>
                    <a:lnTo>
                      <a:pt x="321469" y="354806"/>
                    </a:lnTo>
                    <a:cubicBezTo>
                      <a:pt x="322421" y="357664"/>
                      <a:pt x="319564" y="360521"/>
                      <a:pt x="319564" y="364331"/>
                    </a:cubicBezTo>
                    <a:cubicBezTo>
                      <a:pt x="324326" y="365284"/>
                      <a:pt x="324326" y="370999"/>
                      <a:pt x="326231" y="373856"/>
                    </a:cubicBezTo>
                    <a:cubicBezTo>
                      <a:pt x="326231" y="374809"/>
                      <a:pt x="325279" y="375761"/>
                      <a:pt x="325279" y="376714"/>
                    </a:cubicBezTo>
                    <a:cubicBezTo>
                      <a:pt x="326231" y="378619"/>
                      <a:pt x="328136" y="379571"/>
                      <a:pt x="328136" y="381476"/>
                    </a:cubicBezTo>
                    <a:cubicBezTo>
                      <a:pt x="327184" y="383381"/>
                      <a:pt x="328136" y="385286"/>
                      <a:pt x="328136" y="387191"/>
                    </a:cubicBezTo>
                    <a:cubicBezTo>
                      <a:pt x="330041" y="389096"/>
                      <a:pt x="331946" y="391001"/>
                      <a:pt x="333851" y="391954"/>
                    </a:cubicBezTo>
                    <a:cubicBezTo>
                      <a:pt x="333851" y="393859"/>
                      <a:pt x="333851" y="393859"/>
                      <a:pt x="333851" y="395764"/>
                    </a:cubicBezTo>
                    <a:cubicBezTo>
                      <a:pt x="334804" y="397669"/>
                      <a:pt x="335756" y="399574"/>
                      <a:pt x="337661" y="400526"/>
                    </a:cubicBezTo>
                    <a:lnTo>
                      <a:pt x="337661" y="401479"/>
                    </a:lnTo>
                    <a:cubicBezTo>
                      <a:pt x="338614" y="401479"/>
                      <a:pt x="338614" y="402431"/>
                      <a:pt x="338614" y="402431"/>
                    </a:cubicBezTo>
                    <a:cubicBezTo>
                      <a:pt x="338614" y="404336"/>
                      <a:pt x="339566" y="405289"/>
                      <a:pt x="339566" y="407194"/>
                    </a:cubicBezTo>
                    <a:cubicBezTo>
                      <a:pt x="341471" y="407194"/>
                      <a:pt x="341471" y="409099"/>
                      <a:pt x="342424" y="410051"/>
                    </a:cubicBezTo>
                    <a:cubicBezTo>
                      <a:pt x="344329" y="409099"/>
                      <a:pt x="346234" y="410051"/>
                      <a:pt x="347186" y="411956"/>
                    </a:cubicBezTo>
                    <a:cubicBezTo>
                      <a:pt x="349091" y="411956"/>
                      <a:pt x="349091" y="412909"/>
                      <a:pt x="350044" y="412909"/>
                    </a:cubicBezTo>
                    <a:cubicBezTo>
                      <a:pt x="351949" y="411956"/>
                      <a:pt x="353854" y="411004"/>
                      <a:pt x="354806" y="409099"/>
                    </a:cubicBezTo>
                    <a:cubicBezTo>
                      <a:pt x="359569" y="410051"/>
                      <a:pt x="360521" y="406241"/>
                      <a:pt x="363379" y="405289"/>
                    </a:cubicBezTo>
                    <a:cubicBezTo>
                      <a:pt x="363379" y="406241"/>
                      <a:pt x="364331" y="406241"/>
                      <a:pt x="363379" y="406241"/>
                    </a:cubicBezTo>
                    <a:cubicBezTo>
                      <a:pt x="362426" y="407194"/>
                      <a:pt x="363379" y="409099"/>
                      <a:pt x="363379" y="410051"/>
                    </a:cubicBezTo>
                    <a:cubicBezTo>
                      <a:pt x="364331" y="411004"/>
                      <a:pt x="366236" y="411004"/>
                      <a:pt x="367189" y="411004"/>
                    </a:cubicBezTo>
                    <a:cubicBezTo>
                      <a:pt x="367189" y="410051"/>
                      <a:pt x="368141" y="410051"/>
                      <a:pt x="368141" y="410051"/>
                    </a:cubicBezTo>
                    <a:cubicBezTo>
                      <a:pt x="368141" y="407194"/>
                      <a:pt x="363379" y="404336"/>
                      <a:pt x="367189" y="402431"/>
                    </a:cubicBezTo>
                    <a:cubicBezTo>
                      <a:pt x="367189" y="401479"/>
                      <a:pt x="367189" y="400526"/>
                      <a:pt x="367189" y="400526"/>
                    </a:cubicBezTo>
                    <a:cubicBezTo>
                      <a:pt x="364331" y="396716"/>
                      <a:pt x="366236" y="391954"/>
                      <a:pt x="366236" y="386239"/>
                    </a:cubicBezTo>
                    <a:cubicBezTo>
                      <a:pt x="365284" y="383381"/>
                      <a:pt x="364331" y="380524"/>
                      <a:pt x="364331" y="377666"/>
                    </a:cubicBezTo>
                    <a:cubicBezTo>
                      <a:pt x="365284" y="376714"/>
                      <a:pt x="364331" y="374809"/>
                      <a:pt x="364331" y="373856"/>
                    </a:cubicBezTo>
                    <a:lnTo>
                      <a:pt x="362426" y="373856"/>
                    </a:lnTo>
                    <a:cubicBezTo>
                      <a:pt x="362426" y="372904"/>
                      <a:pt x="360521" y="371951"/>
                      <a:pt x="360521" y="370999"/>
                    </a:cubicBezTo>
                    <a:cubicBezTo>
                      <a:pt x="360521" y="369094"/>
                      <a:pt x="360521" y="367189"/>
                      <a:pt x="360521" y="365284"/>
                    </a:cubicBezTo>
                    <a:cubicBezTo>
                      <a:pt x="359569" y="363379"/>
                      <a:pt x="361474" y="360521"/>
                      <a:pt x="359569" y="359569"/>
                    </a:cubicBezTo>
                    <a:lnTo>
                      <a:pt x="359569" y="357664"/>
                    </a:lnTo>
                    <a:cubicBezTo>
                      <a:pt x="357664" y="356711"/>
                      <a:pt x="354806" y="356711"/>
                      <a:pt x="354806" y="353854"/>
                    </a:cubicBezTo>
                    <a:cubicBezTo>
                      <a:pt x="353854" y="353854"/>
                      <a:pt x="353854" y="354806"/>
                      <a:pt x="352901" y="353854"/>
                    </a:cubicBezTo>
                    <a:cubicBezTo>
                      <a:pt x="352901" y="355759"/>
                      <a:pt x="349091" y="355759"/>
                      <a:pt x="348139" y="353854"/>
                    </a:cubicBezTo>
                    <a:cubicBezTo>
                      <a:pt x="346234" y="354806"/>
                      <a:pt x="344329" y="354806"/>
                      <a:pt x="342424" y="354806"/>
                    </a:cubicBezTo>
                    <a:cubicBezTo>
                      <a:pt x="342424" y="354806"/>
                      <a:pt x="341471" y="354806"/>
                      <a:pt x="341471" y="353854"/>
                    </a:cubicBezTo>
                    <a:lnTo>
                      <a:pt x="338614" y="353854"/>
                    </a:lnTo>
                    <a:cubicBezTo>
                      <a:pt x="334804" y="351949"/>
                      <a:pt x="337661" y="345281"/>
                      <a:pt x="338614" y="341471"/>
                    </a:cubicBezTo>
                    <a:cubicBezTo>
                      <a:pt x="340519" y="341471"/>
                      <a:pt x="340519" y="339566"/>
                      <a:pt x="342424" y="339566"/>
                    </a:cubicBezTo>
                    <a:cubicBezTo>
                      <a:pt x="342424" y="339566"/>
                      <a:pt x="342424" y="338614"/>
                      <a:pt x="342424" y="338614"/>
                    </a:cubicBezTo>
                    <a:lnTo>
                      <a:pt x="344329" y="338614"/>
                    </a:lnTo>
                    <a:cubicBezTo>
                      <a:pt x="345281" y="337661"/>
                      <a:pt x="346234" y="337661"/>
                      <a:pt x="347186" y="335756"/>
                    </a:cubicBezTo>
                    <a:cubicBezTo>
                      <a:pt x="348139" y="335756"/>
                      <a:pt x="348139" y="334804"/>
                      <a:pt x="350044" y="335756"/>
                    </a:cubicBezTo>
                    <a:cubicBezTo>
                      <a:pt x="350996" y="336709"/>
                      <a:pt x="352901" y="336709"/>
                      <a:pt x="354806" y="335756"/>
                    </a:cubicBezTo>
                    <a:cubicBezTo>
                      <a:pt x="358616" y="333851"/>
                      <a:pt x="353854" y="327184"/>
                      <a:pt x="357664" y="325279"/>
                    </a:cubicBezTo>
                    <a:cubicBezTo>
                      <a:pt x="357664" y="324326"/>
                      <a:pt x="357664" y="324326"/>
                      <a:pt x="358616" y="323374"/>
                    </a:cubicBezTo>
                    <a:cubicBezTo>
                      <a:pt x="360521" y="324326"/>
                      <a:pt x="363379" y="322421"/>
                      <a:pt x="365284" y="322421"/>
                    </a:cubicBezTo>
                    <a:cubicBezTo>
                      <a:pt x="367189" y="322421"/>
                      <a:pt x="369094" y="324326"/>
                      <a:pt x="368141" y="327184"/>
                    </a:cubicBezTo>
                    <a:lnTo>
                      <a:pt x="367189" y="327184"/>
                    </a:lnTo>
                    <a:cubicBezTo>
                      <a:pt x="367189" y="328136"/>
                      <a:pt x="367189" y="330041"/>
                      <a:pt x="367189" y="330041"/>
                    </a:cubicBezTo>
                    <a:cubicBezTo>
                      <a:pt x="369094" y="330041"/>
                      <a:pt x="370999" y="331946"/>
                      <a:pt x="371951" y="330994"/>
                    </a:cubicBezTo>
                    <a:cubicBezTo>
                      <a:pt x="371951" y="331946"/>
                      <a:pt x="372904" y="331946"/>
                      <a:pt x="372904" y="332899"/>
                    </a:cubicBezTo>
                    <a:cubicBezTo>
                      <a:pt x="373856" y="332899"/>
                      <a:pt x="375761" y="332899"/>
                      <a:pt x="376714" y="332899"/>
                    </a:cubicBezTo>
                    <a:cubicBezTo>
                      <a:pt x="377666" y="330994"/>
                      <a:pt x="380524" y="330994"/>
                      <a:pt x="380524" y="329089"/>
                    </a:cubicBezTo>
                    <a:cubicBezTo>
                      <a:pt x="382429" y="329089"/>
                      <a:pt x="384334" y="330041"/>
                      <a:pt x="385286" y="329089"/>
                    </a:cubicBezTo>
                    <a:lnTo>
                      <a:pt x="385286" y="324326"/>
                    </a:lnTo>
                    <a:cubicBezTo>
                      <a:pt x="387191" y="323374"/>
                      <a:pt x="388144" y="321469"/>
                      <a:pt x="390049" y="321469"/>
                    </a:cubicBezTo>
                    <a:cubicBezTo>
                      <a:pt x="391001" y="321469"/>
                      <a:pt x="392906" y="323374"/>
                      <a:pt x="393859" y="321469"/>
                    </a:cubicBezTo>
                    <a:cubicBezTo>
                      <a:pt x="394811" y="322421"/>
                      <a:pt x="395764" y="320516"/>
                      <a:pt x="396716" y="321469"/>
                    </a:cubicBezTo>
                    <a:cubicBezTo>
                      <a:pt x="396716" y="320516"/>
                      <a:pt x="396716" y="319564"/>
                      <a:pt x="396716" y="319564"/>
                    </a:cubicBezTo>
                    <a:cubicBezTo>
                      <a:pt x="397669" y="319564"/>
                      <a:pt x="397669" y="319564"/>
                      <a:pt x="397669" y="320516"/>
                    </a:cubicBezTo>
                    <a:cubicBezTo>
                      <a:pt x="403384" y="321469"/>
                      <a:pt x="401479" y="314801"/>
                      <a:pt x="408146" y="316706"/>
                    </a:cubicBezTo>
                    <a:cubicBezTo>
                      <a:pt x="409099" y="315754"/>
                      <a:pt x="408146" y="312896"/>
                      <a:pt x="409099" y="311944"/>
                    </a:cubicBezTo>
                    <a:cubicBezTo>
                      <a:pt x="411004" y="311944"/>
                      <a:pt x="414814" y="311944"/>
                      <a:pt x="413861" y="314801"/>
                    </a:cubicBezTo>
                    <a:cubicBezTo>
                      <a:pt x="413861" y="315754"/>
                      <a:pt x="414814" y="314801"/>
                      <a:pt x="414814" y="314801"/>
                    </a:cubicBezTo>
                    <a:cubicBezTo>
                      <a:pt x="414814" y="315754"/>
                      <a:pt x="413861" y="314801"/>
                      <a:pt x="414814" y="315754"/>
                    </a:cubicBezTo>
                    <a:cubicBezTo>
                      <a:pt x="415766" y="315754"/>
                      <a:pt x="415766" y="316706"/>
                      <a:pt x="415766" y="316706"/>
                    </a:cubicBezTo>
                    <a:cubicBezTo>
                      <a:pt x="416719" y="316706"/>
                      <a:pt x="417671" y="316706"/>
                      <a:pt x="418624" y="316706"/>
                    </a:cubicBezTo>
                    <a:cubicBezTo>
                      <a:pt x="420529" y="317659"/>
                      <a:pt x="419576" y="312896"/>
                      <a:pt x="423386" y="314801"/>
                    </a:cubicBezTo>
                    <a:lnTo>
                      <a:pt x="423386" y="314801"/>
                    </a:lnTo>
                    <a:cubicBezTo>
                      <a:pt x="424339" y="314801"/>
                      <a:pt x="424339" y="314801"/>
                      <a:pt x="425291" y="314801"/>
                    </a:cubicBezTo>
                    <a:cubicBezTo>
                      <a:pt x="425291" y="316706"/>
                      <a:pt x="425291" y="314801"/>
                      <a:pt x="426244" y="315754"/>
                    </a:cubicBezTo>
                    <a:cubicBezTo>
                      <a:pt x="425291" y="317659"/>
                      <a:pt x="422434" y="317659"/>
                      <a:pt x="423386" y="321469"/>
                    </a:cubicBezTo>
                    <a:cubicBezTo>
                      <a:pt x="424339" y="321469"/>
                      <a:pt x="425291" y="322421"/>
                      <a:pt x="426244" y="322421"/>
                    </a:cubicBezTo>
                    <a:cubicBezTo>
                      <a:pt x="426244" y="323374"/>
                      <a:pt x="426244" y="324326"/>
                      <a:pt x="426244" y="324326"/>
                    </a:cubicBezTo>
                    <a:cubicBezTo>
                      <a:pt x="426244" y="324326"/>
                      <a:pt x="426244" y="324326"/>
                      <a:pt x="426244" y="324326"/>
                    </a:cubicBezTo>
                    <a:cubicBezTo>
                      <a:pt x="426244" y="325279"/>
                      <a:pt x="426244" y="327184"/>
                      <a:pt x="425291" y="327184"/>
                    </a:cubicBezTo>
                    <a:cubicBezTo>
                      <a:pt x="424339" y="330041"/>
                      <a:pt x="425291" y="332899"/>
                      <a:pt x="425291" y="335756"/>
                    </a:cubicBezTo>
                    <a:cubicBezTo>
                      <a:pt x="424339" y="338614"/>
                      <a:pt x="423386" y="341471"/>
                      <a:pt x="422434" y="344329"/>
                    </a:cubicBezTo>
                    <a:cubicBezTo>
                      <a:pt x="421481" y="346234"/>
                      <a:pt x="419576" y="347186"/>
                      <a:pt x="418624" y="348139"/>
                    </a:cubicBezTo>
                    <a:cubicBezTo>
                      <a:pt x="416719" y="348139"/>
                      <a:pt x="416719" y="349091"/>
                      <a:pt x="415766" y="350044"/>
                    </a:cubicBezTo>
                    <a:cubicBezTo>
                      <a:pt x="415766" y="353854"/>
                      <a:pt x="413861" y="354806"/>
                      <a:pt x="413861" y="358616"/>
                    </a:cubicBezTo>
                    <a:cubicBezTo>
                      <a:pt x="411956" y="360521"/>
                      <a:pt x="411956" y="363379"/>
                      <a:pt x="409099" y="361474"/>
                    </a:cubicBezTo>
                    <a:cubicBezTo>
                      <a:pt x="408146" y="362426"/>
                      <a:pt x="409099" y="362426"/>
                      <a:pt x="408146" y="363379"/>
                    </a:cubicBezTo>
                    <a:cubicBezTo>
                      <a:pt x="408146" y="363379"/>
                      <a:pt x="409099" y="363379"/>
                      <a:pt x="408146" y="363379"/>
                    </a:cubicBezTo>
                    <a:cubicBezTo>
                      <a:pt x="409099" y="363379"/>
                      <a:pt x="409099" y="363379"/>
                      <a:pt x="409099" y="363379"/>
                    </a:cubicBezTo>
                    <a:cubicBezTo>
                      <a:pt x="411956" y="366236"/>
                      <a:pt x="408146" y="373856"/>
                      <a:pt x="412909" y="373856"/>
                    </a:cubicBezTo>
                    <a:cubicBezTo>
                      <a:pt x="412909" y="374809"/>
                      <a:pt x="413861" y="373856"/>
                      <a:pt x="412909" y="374809"/>
                    </a:cubicBezTo>
                    <a:cubicBezTo>
                      <a:pt x="415766" y="374809"/>
                      <a:pt x="415766" y="376714"/>
                      <a:pt x="417671" y="377666"/>
                    </a:cubicBezTo>
                    <a:cubicBezTo>
                      <a:pt x="418624" y="377666"/>
                      <a:pt x="417671" y="376714"/>
                      <a:pt x="418624" y="377666"/>
                    </a:cubicBezTo>
                    <a:cubicBezTo>
                      <a:pt x="420529" y="379571"/>
                      <a:pt x="421481" y="375761"/>
                      <a:pt x="423386" y="375761"/>
                    </a:cubicBezTo>
                    <a:cubicBezTo>
                      <a:pt x="424339" y="376714"/>
                      <a:pt x="426244" y="375761"/>
                      <a:pt x="428149" y="376714"/>
                    </a:cubicBezTo>
                    <a:cubicBezTo>
                      <a:pt x="429101" y="375761"/>
                      <a:pt x="431006" y="375761"/>
                      <a:pt x="431959" y="375761"/>
                    </a:cubicBezTo>
                    <a:lnTo>
                      <a:pt x="431959" y="376714"/>
                    </a:lnTo>
                    <a:cubicBezTo>
                      <a:pt x="432911" y="376714"/>
                      <a:pt x="433864" y="376714"/>
                      <a:pt x="434816" y="376714"/>
                    </a:cubicBezTo>
                    <a:cubicBezTo>
                      <a:pt x="432911" y="374809"/>
                      <a:pt x="434816" y="371951"/>
                      <a:pt x="437674" y="372904"/>
                    </a:cubicBezTo>
                    <a:cubicBezTo>
                      <a:pt x="438626" y="370046"/>
                      <a:pt x="437674" y="365284"/>
                      <a:pt x="440531" y="365284"/>
                    </a:cubicBezTo>
                    <a:cubicBezTo>
                      <a:pt x="441484" y="363379"/>
                      <a:pt x="442436" y="362426"/>
                      <a:pt x="443389" y="360521"/>
                    </a:cubicBezTo>
                    <a:cubicBezTo>
                      <a:pt x="448151" y="360521"/>
                      <a:pt x="447199" y="354806"/>
                      <a:pt x="450056" y="352901"/>
                    </a:cubicBezTo>
                    <a:cubicBezTo>
                      <a:pt x="450056" y="351949"/>
                      <a:pt x="450056" y="350996"/>
                      <a:pt x="451009" y="350044"/>
                    </a:cubicBezTo>
                    <a:cubicBezTo>
                      <a:pt x="452914" y="350044"/>
                      <a:pt x="453866" y="348139"/>
                      <a:pt x="454819" y="347186"/>
                    </a:cubicBezTo>
                    <a:cubicBezTo>
                      <a:pt x="455771" y="347186"/>
                      <a:pt x="455771" y="348139"/>
                      <a:pt x="455771" y="347186"/>
                    </a:cubicBezTo>
                    <a:cubicBezTo>
                      <a:pt x="457676" y="346234"/>
                      <a:pt x="458629" y="345281"/>
                      <a:pt x="458629" y="343376"/>
                    </a:cubicBezTo>
                    <a:cubicBezTo>
                      <a:pt x="459581" y="339566"/>
                      <a:pt x="463391" y="336709"/>
                      <a:pt x="461486" y="331946"/>
                    </a:cubicBezTo>
                    <a:cubicBezTo>
                      <a:pt x="462439" y="330994"/>
                      <a:pt x="462439" y="328136"/>
                      <a:pt x="464344" y="327184"/>
                    </a:cubicBezTo>
                    <a:cubicBezTo>
                      <a:pt x="464344" y="325279"/>
                      <a:pt x="464344" y="323374"/>
                      <a:pt x="464344" y="321469"/>
                    </a:cubicBezTo>
                    <a:cubicBezTo>
                      <a:pt x="463391" y="321469"/>
                      <a:pt x="464344" y="320516"/>
                      <a:pt x="464344" y="319564"/>
                    </a:cubicBezTo>
                    <a:cubicBezTo>
                      <a:pt x="467201" y="315754"/>
                      <a:pt x="468154" y="310991"/>
                      <a:pt x="468154" y="304324"/>
                    </a:cubicBezTo>
                    <a:cubicBezTo>
                      <a:pt x="470059" y="303371"/>
                      <a:pt x="472916" y="304324"/>
                      <a:pt x="473869" y="303371"/>
                    </a:cubicBezTo>
                    <a:cubicBezTo>
                      <a:pt x="473869" y="303371"/>
                      <a:pt x="474821" y="304324"/>
                      <a:pt x="475774" y="303371"/>
                    </a:cubicBezTo>
                    <a:cubicBezTo>
                      <a:pt x="476726" y="306229"/>
                      <a:pt x="481489" y="303371"/>
                      <a:pt x="483394" y="303371"/>
                    </a:cubicBezTo>
                    <a:cubicBezTo>
                      <a:pt x="484346" y="299561"/>
                      <a:pt x="487204" y="298609"/>
                      <a:pt x="491014" y="298609"/>
                    </a:cubicBezTo>
                    <a:cubicBezTo>
                      <a:pt x="491014" y="297656"/>
                      <a:pt x="491966" y="296704"/>
                      <a:pt x="492919" y="295751"/>
                    </a:cubicBezTo>
                    <a:cubicBezTo>
                      <a:pt x="492919" y="295751"/>
                      <a:pt x="491966" y="295751"/>
                      <a:pt x="492919" y="294799"/>
                    </a:cubicBezTo>
                    <a:cubicBezTo>
                      <a:pt x="493871" y="294799"/>
                      <a:pt x="494824" y="292894"/>
                      <a:pt x="496729" y="294799"/>
                    </a:cubicBezTo>
                    <a:cubicBezTo>
                      <a:pt x="497681" y="297656"/>
                      <a:pt x="498634" y="299561"/>
                      <a:pt x="500539" y="300514"/>
                    </a:cubicBezTo>
                    <a:cubicBezTo>
                      <a:pt x="501491" y="299561"/>
                      <a:pt x="501491" y="298609"/>
                      <a:pt x="503396" y="298609"/>
                    </a:cubicBezTo>
                    <a:cubicBezTo>
                      <a:pt x="503396" y="299561"/>
                      <a:pt x="503396" y="299561"/>
                      <a:pt x="504349" y="298609"/>
                    </a:cubicBezTo>
                    <a:cubicBezTo>
                      <a:pt x="504349" y="299561"/>
                      <a:pt x="505301" y="299561"/>
                      <a:pt x="506254" y="299561"/>
                    </a:cubicBezTo>
                    <a:cubicBezTo>
                      <a:pt x="507206" y="298609"/>
                      <a:pt x="509111" y="298609"/>
                      <a:pt x="509111" y="297656"/>
                    </a:cubicBezTo>
                    <a:cubicBezTo>
                      <a:pt x="514826" y="296704"/>
                      <a:pt x="518636" y="293846"/>
                      <a:pt x="524351" y="293846"/>
                    </a:cubicBezTo>
                    <a:cubicBezTo>
                      <a:pt x="527209" y="291941"/>
                      <a:pt x="531019" y="291941"/>
                      <a:pt x="533876" y="290036"/>
                    </a:cubicBezTo>
                    <a:cubicBezTo>
                      <a:pt x="534829" y="290989"/>
                      <a:pt x="539591" y="289084"/>
                      <a:pt x="539591" y="291941"/>
                    </a:cubicBezTo>
                    <a:cubicBezTo>
                      <a:pt x="541496" y="291941"/>
                      <a:pt x="542449" y="290989"/>
                      <a:pt x="543401" y="290989"/>
                    </a:cubicBezTo>
                    <a:cubicBezTo>
                      <a:pt x="546259" y="290989"/>
                      <a:pt x="547211" y="290989"/>
                      <a:pt x="548164" y="290036"/>
                    </a:cubicBezTo>
                    <a:cubicBezTo>
                      <a:pt x="548164" y="290036"/>
                      <a:pt x="548164" y="289084"/>
                      <a:pt x="548164" y="289084"/>
                    </a:cubicBezTo>
                    <a:cubicBezTo>
                      <a:pt x="548164" y="288131"/>
                      <a:pt x="549116" y="288131"/>
                      <a:pt x="550069" y="287179"/>
                    </a:cubicBezTo>
                    <a:cubicBezTo>
                      <a:pt x="551021" y="287179"/>
                      <a:pt x="551974" y="287179"/>
                      <a:pt x="551974" y="287179"/>
                    </a:cubicBezTo>
                    <a:cubicBezTo>
                      <a:pt x="551974" y="288131"/>
                      <a:pt x="553879" y="288131"/>
                      <a:pt x="554831" y="288131"/>
                    </a:cubicBezTo>
                    <a:cubicBezTo>
                      <a:pt x="554831" y="287179"/>
                      <a:pt x="555784" y="286226"/>
                      <a:pt x="556736" y="286226"/>
                    </a:cubicBezTo>
                    <a:lnTo>
                      <a:pt x="556736" y="285274"/>
                    </a:lnTo>
                    <a:cubicBezTo>
                      <a:pt x="557689" y="285274"/>
                      <a:pt x="556736" y="284321"/>
                      <a:pt x="557689" y="285274"/>
                    </a:cubicBezTo>
                    <a:cubicBezTo>
                      <a:pt x="557689" y="283369"/>
                      <a:pt x="559594" y="281464"/>
                      <a:pt x="560546" y="279559"/>
                    </a:cubicBezTo>
                    <a:cubicBezTo>
                      <a:pt x="561499" y="269081"/>
                      <a:pt x="559594" y="267176"/>
                      <a:pt x="558641" y="264319"/>
                    </a:cubicBezTo>
                    <a:close/>
                    <a:moveTo>
                      <a:pt x="452914" y="177641"/>
                    </a:moveTo>
                    <a:cubicBezTo>
                      <a:pt x="451961" y="176689"/>
                      <a:pt x="452914" y="174784"/>
                      <a:pt x="452914" y="172879"/>
                    </a:cubicBezTo>
                    <a:cubicBezTo>
                      <a:pt x="454819" y="171926"/>
                      <a:pt x="454819" y="169069"/>
                      <a:pt x="455771" y="168116"/>
                    </a:cubicBezTo>
                    <a:cubicBezTo>
                      <a:pt x="457676" y="168116"/>
                      <a:pt x="461486" y="169069"/>
                      <a:pt x="461486" y="167164"/>
                    </a:cubicBezTo>
                    <a:cubicBezTo>
                      <a:pt x="464344" y="167164"/>
                      <a:pt x="464344" y="169069"/>
                      <a:pt x="467201" y="169069"/>
                    </a:cubicBezTo>
                    <a:cubicBezTo>
                      <a:pt x="468154" y="168116"/>
                      <a:pt x="470059" y="168116"/>
                      <a:pt x="470059" y="167164"/>
                    </a:cubicBezTo>
                    <a:cubicBezTo>
                      <a:pt x="472916" y="166211"/>
                      <a:pt x="473869" y="169069"/>
                      <a:pt x="475774" y="170974"/>
                    </a:cubicBezTo>
                    <a:cubicBezTo>
                      <a:pt x="477679" y="170974"/>
                      <a:pt x="477679" y="171926"/>
                      <a:pt x="479584" y="170974"/>
                    </a:cubicBezTo>
                    <a:cubicBezTo>
                      <a:pt x="479584" y="171926"/>
                      <a:pt x="479584" y="172879"/>
                      <a:pt x="480536" y="173831"/>
                    </a:cubicBezTo>
                    <a:lnTo>
                      <a:pt x="480536" y="176689"/>
                    </a:lnTo>
                    <a:cubicBezTo>
                      <a:pt x="478631" y="177641"/>
                      <a:pt x="477679" y="179546"/>
                      <a:pt x="476726" y="180499"/>
                    </a:cubicBezTo>
                    <a:cubicBezTo>
                      <a:pt x="476726" y="184309"/>
                      <a:pt x="474821" y="186214"/>
                      <a:pt x="475774" y="190024"/>
                    </a:cubicBezTo>
                    <a:cubicBezTo>
                      <a:pt x="473869" y="192881"/>
                      <a:pt x="471964" y="195739"/>
                      <a:pt x="467201" y="195739"/>
                    </a:cubicBezTo>
                    <a:cubicBezTo>
                      <a:pt x="466249" y="196691"/>
                      <a:pt x="465296" y="198596"/>
                      <a:pt x="465296" y="200501"/>
                    </a:cubicBezTo>
                    <a:cubicBezTo>
                      <a:pt x="462439" y="201454"/>
                      <a:pt x="460534" y="203359"/>
                      <a:pt x="458629" y="205264"/>
                    </a:cubicBezTo>
                    <a:lnTo>
                      <a:pt x="457676" y="205264"/>
                    </a:lnTo>
                    <a:cubicBezTo>
                      <a:pt x="457676" y="204311"/>
                      <a:pt x="457676" y="204311"/>
                      <a:pt x="457676" y="204311"/>
                    </a:cubicBezTo>
                    <a:cubicBezTo>
                      <a:pt x="457676" y="202406"/>
                      <a:pt x="459581" y="198596"/>
                      <a:pt x="457676" y="197644"/>
                    </a:cubicBezTo>
                    <a:cubicBezTo>
                      <a:pt x="457676" y="197644"/>
                      <a:pt x="458629" y="195739"/>
                      <a:pt x="457676" y="195739"/>
                    </a:cubicBezTo>
                    <a:cubicBezTo>
                      <a:pt x="457676" y="194786"/>
                      <a:pt x="458629" y="195739"/>
                      <a:pt x="457676" y="194786"/>
                    </a:cubicBezTo>
                    <a:cubicBezTo>
                      <a:pt x="456724" y="191929"/>
                      <a:pt x="456724" y="188119"/>
                      <a:pt x="455771" y="185261"/>
                    </a:cubicBezTo>
                    <a:cubicBezTo>
                      <a:pt x="454819" y="185261"/>
                      <a:pt x="454819" y="183356"/>
                      <a:pt x="453866" y="183356"/>
                    </a:cubicBezTo>
                    <a:cubicBezTo>
                      <a:pt x="451961" y="179546"/>
                      <a:pt x="451961" y="178594"/>
                      <a:pt x="452914" y="177641"/>
                    </a:cubicBezTo>
                    <a:close/>
                    <a:moveTo>
                      <a:pt x="461486" y="41434"/>
                    </a:moveTo>
                    <a:cubicBezTo>
                      <a:pt x="461486" y="41434"/>
                      <a:pt x="461486" y="41434"/>
                      <a:pt x="461486" y="41434"/>
                    </a:cubicBezTo>
                    <a:cubicBezTo>
                      <a:pt x="461486" y="41434"/>
                      <a:pt x="461486" y="41434"/>
                      <a:pt x="461486" y="41434"/>
                    </a:cubicBezTo>
                    <a:lnTo>
                      <a:pt x="461486" y="41434"/>
                    </a:lnTo>
                    <a:close/>
                    <a:moveTo>
                      <a:pt x="205264" y="212884"/>
                    </a:moveTo>
                    <a:cubicBezTo>
                      <a:pt x="205264" y="212884"/>
                      <a:pt x="206216" y="213836"/>
                      <a:pt x="205264" y="212884"/>
                    </a:cubicBezTo>
                    <a:lnTo>
                      <a:pt x="205264" y="212884"/>
                    </a:lnTo>
                    <a:lnTo>
                      <a:pt x="205264" y="212884"/>
                    </a:lnTo>
                    <a:close/>
                    <a:moveTo>
                      <a:pt x="243364" y="382429"/>
                    </a:moveTo>
                    <a:cubicBezTo>
                      <a:pt x="244316" y="384334"/>
                      <a:pt x="243364" y="387191"/>
                      <a:pt x="242411" y="390049"/>
                    </a:cubicBezTo>
                    <a:lnTo>
                      <a:pt x="239554" y="390049"/>
                    </a:lnTo>
                    <a:cubicBezTo>
                      <a:pt x="239554" y="389096"/>
                      <a:pt x="239554" y="388144"/>
                      <a:pt x="238601" y="387191"/>
                    </a:cubicBezTo>
                    <a:cubicBezTo>
                      <a:pt x="234791" y="388144"/>
                      <a:pt x="237649" y="393859"/>
                      <a:pt x="232886" y="393859"/>
                    </a:cubicBezTo>
                    <a:cubicBezTo>
                      <a:pt x="231934" y="395764"/>
                      <a:pt x="231934" y="397669"/>
                      <a:pt x="231934" y="400526"/>
                    </a:cubicBezTo>
                    <a:cubicBezTo>
                      <a:pt x="230981" y="400526"/>
                      <a:pt x="229076" y="400526"/>
                      <a:pt x="228124" y="400526"/>
                    </a:cubicBezTo>
                    <a:cubicBezTo>
                      <a:pt x="228124" y="399574"/>
                      <a:pt x="228124" y="399574"/>
                      <a:pt x="227171" y="399574"/>
                    </a:cubicBezTo>
                    <a:cubicBezTo>
                      <a:pt x="226219" y="400526"/>
                      <a:pt x="226219" y="401479"/>
                      <a:pt x="224314" y="402431"/>
                    </a:cubicBezTo>
                    <a:cubicBezTo>
                      <a:pt x="224314" y="403384"/>
                      <a:pt x="224314" y="405289"/>
                      <a:pt x="224314" y="406241"/>
                    </a:cubicBezTo>
                    <a:cubicBezTo>
                      <a:pt x="224314" y="407194"/>
                      <a:pt x="225266" y="406241"/>
                      <a:pt x="225266" y="407194"/>
                    </a:cubicBezTo>
                    <a:cubicBezTo>
                      <a:pt x="228124" y="408146"/>
                      <a:pt x="229076" y="406241"/>
                      <a:pt x="230981" y="407194"/>
                    </a:cubicBezTo>
                    <a:cubicBezTo>
                      <a:pt x="231934" y="412909"/>
                      <a:pt x="227171" y="413861"/>
                      <a:pt x="225266" y="416719"/>
                    </a:cubicBezTo>
                    <a:cubicBezTo>
                      <a:pt x="222409" y="414814"/>
                      <a:pt x="219551" y="418624"/>
                      <a:pt x="221456" y="421481"/>
                    </a:cubicBezTo>
                    <a:cubicBezTo>
                      <a:pt x="222409" y="421481"/>
                      <a:pt x="223361" y="421481"/>
                      <a:pt x="224314" y="421481"/>
                    </a:cubicBezTo>
                    <a:cubicBezTo>
                      <a:pt x="224314" y="422434"/>
                      <a:pt x="225266" y="423386"/>
                      <a:pt x="224314" y="424339"/>
                    </a:cubicBezTo>
                    <a:cubicBezTo>
                      <a:pt x="223361" y="424339"/>
                      <a:pt x="223361" y="423386"/>
                      <a:pt x="223361" y="423386"/>
                    </a:cubicBezTo>
                    <a:cubicBezTo>
                      <a:pt x="221456" y="424339"/>
                      <a:pt x="218599" y="424339"/>
                      <a:pt x="219551" y="427196"/>
                    </a:cubicBezTo>
                    <a:cubicBezTo>
                      <a:pt x="218599" y="428149"/>
                      <a:pt x="216694" y="429101"/>
                      <a:pt x="216694" y="430054"/>
                    </a:cubicBezTo>
                    <a:cubicBezTo>
                      <a:pt x="216694" y="430054"/>
                      <a:pt x="216694" y="431006"/>
                      <a:pt x="215741" y="431006"/>
                    </a:cubicBezTo>
                    <a:cubicBezTo>
                      <a:pt x="214789" y="432911"/>
                      <a:pt x="214789" y="435769"/>
                      <a:pt x="212884" y="436721"/>
                    </a:cubicBezTo>
                    <a:cubicBezTo>
                      <a:pt x="210026" y="435769"/>
                      <a:pt x="206216" y="436721"/>
                      <a:pt x="206216" y="439579"/>
                    </a:cubicBezTo>
                    <a:cubicBezTo>
                      <a:pt x="204311" y="439579"/>
                      <a:pt x="205264" y="443389"/>
                      <a:pt x="204311" y="443389"/>
                    </a:cubicBezTo>
                    <a:cubicBezTo>
                      <a:pt x="203359" y="443389"/>
                      <a:pt x="203359" y="442436"/>
                      <a:pt x="202406" y="443389"/>
                    </a:cubicBezTo>
                    <a:lnTo>
                      <a:pt x="202406" y="442436"/>
                    </a:lnTo>
                    <a:cubicBezTo>
                      <a:pt x="200501" y="442436"/>
                      <a:pt x="199549" y="441484"/>
                      <a:pt x="198596" y="440531"/>
                    </a:cubicBezTo>
                    <a:cubicBezTo>
                      <a:pt x="196691" y="440531"/>
                      <a:pt x="196691" y="441484"/>
                      <a:pt x="195739" y="441484"/>
                    </a:cubicBezTo>
                    <a:cubicBezTo>
                      <a:pt x="195739" y="440531"/>
                      <a:pt x="195739" y="439579"/>
                      <a:pt x="194786" y="438626"/>
                    </a:cubicBezTo>
                    <a:cubicBezTo>
                      <a:pt x="193834" y="439579"/>
                      <a:pt x="192881" y="439579"/>
                      <a:pt x="191929" y="438626"/>
                    </a:cubicBezTo>
                    <a:cubicBezTo>
                      <a:pt x="191929" y="438626"/>
                      <a:pt x="191929" y="438626"/>
                      <a:pt x="191929" y="438626"/>
                    </a:cubicBezTo>
                    <a:cubicBezTo>
                      <a:pt x="191929" y="435769"/>
                      <a:pt x="192881" y="432911"/>
                      <a:pt x="193834" y="430054"/>
                    </a:cubicBezTo>
                    <a:cubicBezTo>
                      <a:pt x="192881" y="429101"/>
                      <a:pt x="193834" y="426244"/>
                      <a:pt x="193834" y="423386"/>
                    </a:cubicBezTo>
                    <a:cubicBezTo>
                      <a:pt x="193834" y="422434"/>
                      <a:pt x="194786" y="421481"/>
                      <a:pt x="194786" y="420529"/>
                    </a:cubicBezTo>
                    <a:cubicBezTo>
                      <a:pt x="195739" y="420529"/>
                      <a:pt x="195739" y="419576"/>
                      <a:pt x="195739" y="419576"/>
                    </a:cubicBezTo>
                    <a:cubicBezTo>
                      <a:pt x="194786" y="418624"/>
                      <a:pt x="194786" y="414814"/>
                      <a:pt x="195739" y="414814"/>
                    </a:cubicBezTo>
                    <a:cubicBezTo>
                      <a:pt x="195739" y="411004"/>
                      <a:pt x="192881" y="406241"/>
                      <a:pt x="195739" y="404336"/>
                    </a:cubicBezTo>
                    <a:lnTo>
                      <a:pt x="195739" y="402431"/>
                    </a:lnTo>
                    <a:cubicBezTo>
                      <a:pt x="197644" y="400526"/>
                      <a:pt x="198596" y="396716"/>
                      <a:pt x="198596" y="392906"/>
                    </a:cubicBezTo>
                    <a:cubicBezTo>
                      <a:pt x="199549" y="392906"/>
                      <a:pt x="199549" y="391954"/>
                      <a:pt x="199549" y="391954"/>
                    </a:cubicBezTo>
                    <a:cubicBezTo>
                      <a:pt x="199549" y="391001"/>
                      <a:pt x="198596" y="391001"/>
                      <a:pt x="199549" y="390049"/>
                    </a:cubicBezTo>
                    <a:cubicBezTo>
                      <a:pt x="199549" y="389096"/>
                      <a:pt x="200501" y="389096"/>
                      <a:pt x="200501" y="389096"/>
                    </a:cubicBezTo>
                    <a:cubicBezTo>
                      <a:pt x="200501" y="388144"/>
                      <a:pt x="200501" y="387191"/>
                      <a:pt x="200501" y="386239"/>
                    </a:cubicBezTo>
                    <a:cubicBezTo>
                      <a:pt x="200501" y="384334"/>
                      <a:pt x="202406" y="384334"/>
                      <a:pt x="203359" y="383381"/>
                    </a:cubicBezTo>
                    <a:cubicBezTo>
                      <a:pt x="203359" y="379571"/>
                      <a:pt x="207169" y="380524"/>
                      <a:pt x="209074" y="379571"/>
                    </a:cubicBezTo>
                    <a:cubicBezTo>
                      <a:pt x="210026" y="379571"/>
                      <a:pt x="210026" y="380524"/>
                      <a:pt x="210979" y="379571"/>
                    </a:cubicBezTo>
                    <a:cubicBezTo>
                      <a:pt x="211931" y="379571"/>
                      <a:pt x="211931" y="378619"/>
                      <a:pt x="212884" y="378619"/>
                    </a:cubicBezTo>
                    <a:cubicBezTo>
                      <a:pt x="212884" y="378619"/>
                      <a:pt x="212884" y="379571"/>
                      <a:pt x="212884" y="379571"/>
                    </a:cubicBezTo>
                    <a:lnTo>
                      <a:pt x="215741" y="379571"/>
                    </a:lnTo>
                    <a:lnTo>
                      <a:pt x="215741" y="381476"/>
                    </a:lnTo>
                    <a:cubicBezTo>
                      <a:pt x="215741" y="381476"/>
                      <a:pt x="217646" y="381476"/>
                      <a:pt x="216694" y="381476"/>
                    </a:cubicBezTo>
                    <a:cubicBezTo>
                      <a:pt x="218599" y="379571"/>
                      <a:pt x="218599" y="382429"/>
                      <a:pt x="221456" y="382429"/>
                    </a:cubicBezTo>
                    <a:cubicBezTo>
                      <a:pt x="221456" y="383381"/>
                      <a:pt x="222409" y="383381"/>
                      <a:pt x="221456" y="384334"/>
                    </a:cubicBezTo>
                    <a:cubicBezTo>
                      <a:pt x="223361" y="383381"/>
                      <a:pt x="227171" y="383381"/>
                      <a:pt x="228124" y="381476"/>
                    </a:cubicBezTo>
                    <a:lnTo>
                      <a:pt x="228124" y="382429"/>
                    </a:lnTo>
                    <a:cubicBezTo>
                      <a:pt x="230029" y="382429"/>
                      <a:pt x="230981" y="381476"/>
                      <a:pt x="231934" y="380524"/>
                    </a:cubicBezTo>
                    <a:cubicBezTo>
                      <a:pt x="232886" y="380524"/>
                      <a:pt x="232886" y="381476"/>
                      <a:pt x="232886" y="381476"/>
                    </a:cubicBezTo>
                    <a:cubicBezTo>
                      <a:pt x="233839" y="381476"/>
                      <a:pt x="234791" y="380524"/>
                      <a:pt x="234791" y="380524"/>
                    </a:cubicBezTo>
                    <a:cubicBezTo>
                      <a:pt x="235744" y="380524"/>
                      <a:pt x="236696" y="380524"/>
                      <a:pt x="237649" y="381476"/>
                    </a:cubicBezTo>
                    <a:cubicBezTo>
                      <a:pt x="238601" y="381476"/>
                      <a:pt x="238601" y="380524"/>
                      <a:pt x="239554" y="380524"/>
                    </a:cubicBezTo>
                    <a:cubicBezTo>
                      <a:pt x="239554" y="380524"/>
                      <a:pt x="239554" y="380524"/>
                      <a:pt x="239554" y="380524"/>
                    </a:cubicBezTo>
                    <a:cubicBezTo>
                      <a:pt x="243364" y="380524"/>
                      <a:pt x="243364" y="381476"/>
                      <a:pt x="243364" y="382429"/>
                    </a:cubicBezTo>
                    <a:close/>
                    <a:moveTo>
                      <a:pt x="255746" y="347186"/>
                    </a:moveTo>
                    <a:lnTo>
                      <a:pt x="255746" y="347186"/>
                    </a:lnTo>
                    <a:cubicBezTo>
                      <a:pt x="255746" y="347186"/>
                      <a:pt x="255746" y="346234"/>
                      <a:pt x="255746" y="347186"/>
                    </a:cubicBezTo>
                    <a:cubicBezTo>
                      <a:pt x="255746" y="346234"/>
                      <a:pt x="255746" y="347186"/>
                      <a:pt x="255746" y="347186"/>
                    </a:cubicBezTo>
                    <a:close/>
                    <a:moveTo>
                      <a:pt x="557689" y="705326"/>
                    </a:moveTo>
                    <a:cubicBezTo>
                      <a:pt x="554831" y="704374"/>
                      <a:pt x="553879" y="702469"/>
                      <a:pt x="553879" y="699611"/>
                    </a:cubicBezTo>
                    <a:cubicBezTo>
                      <a:pt x="553879" y="699611"/>
                      <a:pt x="552926" y="699611"/>
                      <a:pt x="552926" y="699611"/>
                    </a:cubicBezTo>
                    <a:cubicBezTo>
                      <a:pt x="552926" y="697706"/>
                      <a:pt x="550069" y="697706"/>
                      <a:pt x="549116" y="695801"/>
                    </a:cubicBezTo>
                    <a:cubicBezTo>
                      <a:pt x="548164" y="695801"/>
                      <a:pt x="548164" y="695801"/>
                      <a:pt x="548164" y="695801"/>
                    </a:cubicBezTo>
                    <a:cubicBezTo>
                      <a:pt x="548164" y="693896"/>
                      <a:pt x="545306" y="693896"/>
                      <a:pt x="545306" y="692944"/>
                    </a:cubicBezTo>
                    <a:lnTo>
                      <a:pt x="544354" y="692944"/>
                    </a:lnTo>
                    <a:cubicBezTo>
                      <a:pt x="544354" y="691039"/>
                      <a:pt x="542449" y="691039"/>
                      <a:pt x="542449" y="690086"/>
                    </a:cubicBezTo>
                    <a:cubicBezTo>
                      <a:pt x="538639" y="688181"/>
                      <a:pt x="538639" y="683419"/>
                      <a:pt x="533876" y="683419"/>
                    </a:cubicBezTo>
                    <a:cubicBezTo>
                      <a:pt x="533876" y="681514"/>
                      <a:pt x="531019" y="682466"/>
                      <a:pt x="531019" y="681514"/>
                    </a:cubicBezTo>
                    <a:cubicBezTo>
                      <a:pt x="531019" y="681514"/>
                      <a:pt x="531019" y="681514"/>
                      <a:pt x="530066" y="681514"/>
                    </a:cubicBezTo>
                    <a:cubicBezTo>
                      <a:pt x="528161" y="680561"/>
                      <a:pt x="526256" y="679609"/>
                      <a:pt x="525304" y="678656"/>
                    </a:cubicBezTo>
                    <a:cubicBezTo>
                      <a:pt x="525304" y="678656"/>
                      <a:pt x="525304" y="677704"/>
                      <a:pt x="525304" y="677704"/>
                    </a:cubicBezTo>
                    <a:cubicBezTo>
                      <a:pt x="525304" y="676751"/>
                      <a:pt x="522446" y="675799"/>
                      <a:pt x="521494" y="674846"/>
                    </a:cubicBezTo>
                    <a:cubicBezTo>
                      <a:pt x="521494" y="673894"/>
                      <a:pt x="520541" y="673894"/>
                      <a:pt x="520541" y="672941"/>
                    </a:cubicBezTo>
                    <a:cubicBezTo>
                      <a:pt x="518636" y="671989"/>
                      <a:pt x="516731" y="671989"/>
                      <a:pt x="514826" y="671989"/>
                    </a:cubicBezTo>
                    <a:cubicBezTo>
                      <a:pt x="512921" y="667226"/>
                      <a:pt x="508159" y="672941"/>
                      <a:pt x="505301" y="671989"/>
                    </a:cubicBezTo>
                    <a:cubicBezTo>
                      <a:pt x="499586" y="674846"/>
                      <a:pt x="496729" y="670084"/>
                      <a:pt x="492919" y="670084"/>
                    </a:cubicBezTo>
                    <a:lnTo>
                      <a:pt x="492919" y="669131"/>
                    </a:lnTo>
                    <a:cubicBezTo>
                      <a:pt x="491014" y="669131"/>
                      <a:pt x="489109" y="669131"/>
                      <a:pt x="487204" y="668179"/>
                    </a:cubicBezTo>
                    <a:cubicBezTo>
                      <a:pt x="487204" y="666274"/>
                      <a:pt x="483394" y="667226"/>
                      <a:pt x="482441" y="666274"/>
                    </a:cubicBezTo>
                    <a:cubicBezTo>
                      <a:pt x="482441" y="666274"/>
                      <a:pt x="482441" y="667226"/>
                      <a:pt x="481489" y="666274"/>
                    </a:cubicBezTo>
                    <a:cubicBezTo>
                      <a:pt x="479584" y="664369"/>
                      <a:pt x="473869" y="663416"/>
                      <a:pt x="471964" y="666274"/>
                    </a:cubicBezTo>
                    <a:cubicBezTo>
                      <a:pt x="471011" y="665321"/>
                      <a:pt x="471964" y="666274"/>
                      <a:pt x="471011" y="666274"/>
                    </a:cubicBezTo>
                    <a:cubicBezTo>
                      <a:pt x="471011" y="665321"/>
                      <a:pt x="470059" y="665321"/>
                      <a:pt x="470059" y="665321"/>
                    </a:cubicBezTo>
                    <a:cubicBezTo>
                      <a:pt x="465296" y="666274"/>
                      <a:pt x="461486" y="669131"/>
                      <a:pt x="456724" y="668179"/>
                    </a:cubicBezTo>
                    <a:cubicBezTo>
                      <a:pt x="456724" y="667226"/>
                      <a:pt x="455771" y="667226"/>
                      <a:pt x="455771" y="665321"/>
                    </a:cubicBezTo>
                    <a:cubicBezTo>
                      <a:pt x="455771" y="665321"/>
                      <a:pt x="454819" y="665321"/>
                      <a:pt x="454819" y="665321"/>
                    </a:cubicBezTo>
                    <a:cubicBezTo>
                      <a:pt x="451961" y="665321"/>
                      <a:pt x="448151" y="664369"/>
                      <a:pt x="445294" y="665321"/>
                    </a:cubicBezTo>
                    <a:cubicBezTo>
                      <a:pt x="444341" y="666274"/>
                      <a:pt x="443389" y="668179"/>
                      <a:pt x="442436" y="669131"/>
                    </a:cubicBezTo>
                    <a:cubicBezTo>
                      <a:pt x="439579" y="671036"/>
                      <a:pt x="434816" y="670084"/>
                      <a:pt x="432911" y="668179"/>
                    </a:cubicBezTo>
                    <a:cubicBezTo>
                      <a:pt x="431959" y="666274"/>
                      <a:pt x="432911" y="662464"/>
                      <a:pt x="429101" y="663416"/>
                    </a:cubicBezTo>
                    <a:cubicBezTo>
                      <a:pt x="429101" y="665321"/>
                      <a:pt x="428149" y="665321"/>
                      <a:pt x="429101" y="667226"/>
                    </a:cubicBezTo>
                    <a:cubicBezTo>
                      <a:pt x="426244" y="670084"/>
                      <a:pt x="429101" y="673894"/>
                      <a:pt x="431959" y="673894"/>
                    </a:cubicBezTo>
                    <a:cubicBezTo>
                      <a:pt x="432911" y="676751"/>
                      <a:pt x="435769" y="676751"/>
                      <a:pt x="436721" y="679609"/>
                    </a:cubicBezTo>
                    <a:cubicBezTo>
                      <a:pt x="438626" y="679609"/>
                      <a:pt x="439579" y="679609"/>
                      <a:pt x="441484" y="679609"/>
                    </a:cubicBezTo>
                    <a:cubicBezTo>
                      <a:pt x="442436" y="681514"/>
                      <a:pt x="444341" y="681514"/>
                      <a:pt x="444341" y="684371"/>
                    </a:cubicBezTo>
                    <a:cubicBezTo>
                      <a:pt x="446246" y="684371"/>
                      <a:pt x="447199" y="685324"/>
                      <a:pt x="449104" y="684371"/>
                    </a:cubicBezTo>
                    <a:cubicBezTo>
                      <a:pt x="450056" y="681514"/>
                      <a:pt x="453866" y="681514"/>
                      <a:pt x="456724" y="681514"/>
                    </a:cubicBezTo>
                    <a:cubicBezTo>
                      <a:pt x="456724" y="682466"/>
                      <a:pt x="458629" y="681514"/>
                      <a:pt x="457676" y="683419"/>
                    </a:cubicBezTo>
                    <a:lnTo>
                      <a:pt x="460534" y="683419"/>
                    </a:lnTo>
                    <a:cubicBezTo>
                      <a:pt x="461486" y="684371"/>
                      <a:pt x="461486" y="686276"/>
                      <a:pt x="462439" y="686276"/>
                    </a:cubicBezTo>
                    <a:lnTo>
                      <a:pt x="462439" y="687229"/>
                    </a:lnTo>
                    <a:cubicBezTo>
                      <a:pt x="465296" y="689134"/>
                      <a:pt x="466249" y="692944"/>
                      <a:pt x="466249" y="697706"/>
                    </a:cubicBezTo>
                    <a:cubicBezTo>
                      <a:pt x="469106" y="698659"/>
                      <a:pt x="471011" y="699611"/>
                      <a:pt x="473869" y="700564"/>
                    </a:cubicBezTo>
                    <a:cubicBezTo>
                      <a:pt x="473869" y="702469"/>
                      <a:pt x="475774" y="702469"/>
                      <a:pt x="475774" y="703421"/>
                    </a:cubicBezTo>
                    <a:lnTo>
                      <a:pt x="477679" y="703421"/>
                    </a:lnTo>
                    <a:cubicBezTo>
                      <a:pt x="478631" y="705326"/>
                      <a:pt x="480536" y="705326"/>
                      <a:pt x="480536" y="707231"/>
                    </a:cubicBezTo>
                    <a:cubicBezTo>
                      <a:pt x="483394" y="707231"/>
                      <a:pt x="484346" y="709136"/>
                      <a:pt x="485299" y="710089"/>
                    </a:cubicBezTo>
                    <a:cubicBezTo>
                      <a:pt x="488156" y="710089"/>
                      <a:pt x="488156" y="711994"/>
                      <a:pt x="488156" y="714851"/>
                    </a:cubicBezTo>
                    <a:cubicBezTo>
                      <a:pt x="489109" y="715804"/>
                      <a:pt x="491014" y="716756"/>
                      <a:pt x="491014" y="718661"/>
                    </a:cubicBezTo>
                    <a:cubicBezTo>
                      <a:pt x="491966" y="719614"/>
                      <a:pt x="493871" y="720566"/>
                      <a:pt x="493871" y="722471"/>
                    </a:cubicBezTo>
                    <a:cubicBezTo>
                      <a:pt x="495776" y="724376"/>
                      <a:pt x="498634" y="726281"/>
                      <a:pt x="498634" y="730091"/>
                    </a:cubicBezTo>
                    <a:cubicBezTo>
                      <a:pt x="500539" y="730091"/>
                      <a:pt x="499586" y="731996"/>
                      <a:pt x="500539" y="731044"/>
                    </a:cubicBezTo>
                    <a:cubicBezTo>
                      <a:pt x="500539" y="732949"/>
                      <a:pt x="502444" y="732949"/>
                      <a:pt x="501491" y="734854"/>
                    </a:cubicBezTo>
                    <a:cubicBezTo>
                      <a:pt x="502444" y="738664"/>
                      <a:pt x="508159" y="738664"/>
                      <a:pt x="512921" y="739616"/>
                    </a:cubicBezTo>
                    <a:cubicBezTo>
                      <a:pt x="512921" y="738664"/>
                      <a:pt x="514826" y="739616"/>
                      <a:pt x="515779" y="739616"/>
                    </a:cubicBezTo>
                    <a:cubicBezTo>
                      <a:pt x="516731" y="740569"/>
                      <a:pt x="517684" y="742474"/>
                      <a:pt x="517684" y="743426"/>
                    </a:cubicBezTo>
                    <a:cubicBezTo>
                      <a:pt x="518636" y="743426"/>
                      <a:pt x="519589" y="743426"/>
                      <a:pt x="520541" y="743426"/>
                    </a:cubicBezTo>
                    <a:cubicBezTo>
                      <a:pt x="521494" y="742474"/>
                      <a:pt x="522446" y="743426"/>
                      <a:pt x="524351" y="742474"/>
                    </a:cubicBezTo>
                    <a:cubicBezTo>
                      <a:pt x="525304" y="744379"/>
                      <a:pt x="529114" y="741521"/>
                      <a:pt x="531019" y="743426"/>
                    </a:cubicBezTo>
                    <a:cubicBezTo>
                      <a:pt x="534829" y="741521"/>
                      <a:pt x="539591" y="743426"/>
                      <a:pt x="543401" y="742474"/>
                    </a:cubicBezTo>
                    <a:cubicBezTo>
                      <a:pt x="543401" y="741521"/>
                      <a:pt x="543401" y="740569"/>
                      <a:pt x="543401" y="740569"/>
                    </a:cubicBezTo>
                    <a:cubicBezTo>
                      <a:pt x="542449" y="739616"/>
                      <a:pt x="543401" y="739616"/>
                      <a:pt x="543401" y="737711"/>
                    </a:cubicBezTo>
                    <a:cubicBezTo>
                      <a:pt x="546259" y="735806"/>
                      <a:pt x="548164" y="731044"/>
                      <a:pt x="547211" y="727234"/>
                    </a:cubicBezTo>
                    <a:cubicBezTo>
                      <a:pt x="547211" y="726281"/>
                      <a:pt x="547211" y="726281"/>
                      <a:pt x="548164" y="726281"/>
                    </a:cubicBezTo>
                    <a:cubicBezTo>
                      <a:pt x="548164" y="723424"/>
                      <a:pt x="550069" y="723424"/>
                      <a:pt x="551021" y="721519"/>
                    </a:cubicBezTo>
                    <a:cubicBezTo>
                      <a:pt x="554831" y="720566"/>
                      <a:pt x="557689" y="718661"/>
                      <a:pt x="556736" y="714851"/>
                    </a:cubicBezTo>
                    <a:cubicBezTo>
                      <a:pt x="559594" y="711041"/>
                      <a:pt x="558641" y="707231"/>
                      <a:pt x="557689" y="705326"/>
                    </a:cubicBezTo>
                    <a:close/>
                    <a:moveTo>
                      <a:pt x="434816" y="546259"/>
                    </a:moveTo>
                    <a:cubicBezTo>
                      <a:pt x="436721" y="545306"/>
                      <a:pt x="437674" y="544354"/>
                      <a:pt x="439579" y="544354"/>
                    </a:cubicBezTo>
                    <a:cubicBezTo>
                      <a:pt x="439579" y="544354"/>
                      <a:pt x="439579" y="545306"/>
                      <a:pt x="440531" y="544354"/>
                    </a:cubicBezTo>
                    <a:cubicBezTo>
                      <a:pt x="442436" y="543401"/>
                      <a:pt x="444341" y="543401"/>
                      <a:pt x="445294" y="541496"/>
                    </a:cubicBezTo>
                    <a:cubicBezTo>
                      <a:pt x="450056" y="541496"/>
                      <a:pt x="451009" y="538639"/>
                      <a:pt x="455771" y="538639"/>
                    </a:cubicBezTo>
                    <a:cubicBezTo>
                      <a:pt x="455771" y="539591"/>
                      <a:pt x="455771" y="539591"/>
                      <a:pt x="456724" y="539591"/>
                    </a:cubicBezTo>
                    <a:cubicBezTo>
                      <a:pt x="460534" y="538639"/>
                      <a:pt x="468154" y="538639"/>
                      <a:pt x="470059" y="534829"/>
                    </a:cubicBezTo>
                    <a:cubicBezTo>
                      <a:pt x="472916" y="535781"/>
                      <a:pt x="476726" y="535781"/>
                      <a:pt x="476726" y="539591"/>
                    </a:cubicBezTo>
                    <a:cubicBezTo>
                      <a:pt x="477679" y="540544"/>
                      <a:pt x="478631" y="540544"/>
                      <a:pt x="479584" y="541496"/>
                    </a:cubicBezTo>
                    <a:cubicBezTo>
                      <a:pt x="483394" y="541496"/>
                      <a:pt x="485299" y="541496"/>
                      <a:pt x="488156" y="542449"/>
                    </a:cubicBezTo>
                    <a:cubicBezTo>
                      <a:pt x="489109" y="541496"/>
                      <a:pt x="491966" y="541496"/>
                      <a:pt x="491014" y="538639"/>
                    </a:cubicBezTo>
                    <a:cubicBezTo>
                      <a:pt x="492919" y="536734"/>
                      <a:pt x="496729" y="537686"/>
                      <a:pt x="499586" y="536734"/>
                    </a:cubicBezTo>
                    <a:cubicBezTo>
                      <a:pt x="499586" y="534829"/>
                      <a:pt x="500539" y="533876"/>
                      <a:pt x="500539" y="531971"/>
                    </a:cubicBezTo>
                    <a:cubicBezTo>
                      <a:pt x="502444" y="530066"/>
                      <a:pt x="504349" y="531019"/>
                      <a:pt x="507206" y="529114"/>
                    </a:cubicBezTo>
                    <a:cubicBezTo>
                      <a:pt x="506254" y="528161"/>
                      <a:pt x="507206" y="526256"/>
                      <a:pt x="506254" y="525304"/>
                    </a:cubicBezTo>
                    <a:cubicBezTo>
                      <a:pt x="508159" y="524351"/>
                      <a:pt x="510064" y="526256"/>
                      <a:pt x="512921" y="525304"/>
                    </a:cubicBezTo>
                    <a:cubicBezTo>
                      <a:pt x="514826" y="523399"/>
                      <a:pt x="516731" y="522446"/>
                      <a:pt x="516731" y="520541"/>
                    </a:cubicBezTo>
                    <a:cubicBezTo>
                      <a:pt x="515779" y="517684"/>
                      <a:pt x="516731" y="512921"/>
                      <a:pt x="511969" y="513874"/>
                    </a:cubicBezTo>
                    <a:cubicBezTo>
                      <a:pt x="510064" y="512921"/>
                      <a:pt x="509111" y="511969"/>
                      <a:pt x="507206" y="511016"/>
                    </a:cubicBezTo>
                    <a:cubicBezTo>
                      <a:pt x="506254" y="511969"/>
                      <a:pt x="506254" y="511016"/>
                      <a:pt x="504349" y="511016"/>
                    </a:cubicBezTo>
                    <a:cubicBezTo>
                      <a:pt x="504349" y="510064"/>
                      <a:pt x="503396" y="511016"/>
                      <a:pt x="504349" y="510064"/>
                    </a:cubicBezTo>
                    <a:cubicBezTo>
                      <a:pt x="502444" y="510064"/>
                      <a:pt x="502444" y="509111"/>
                      <a:pt x="501491" y="510064"/>
                    </a:cubicBezTo>
                    <a:cubicBezTo>
                      <a:pt x="498634" y="507206"/>
                      <a:pt x="491014" y="510064"/>
                      <a:pt x="487204" y="507206"/>
                    </a:cubicBezTo>
                    <a:cubicBezTo>
                      <a:pt x="485299" y="507206"/>
                      <a:pt x="484346" y="510064"/>
                      <a:pt x="482441" y="509111"/>
                    </a:cubicBezTo>
                    <a:cubicBezTo>
                      <a:pt x="480536" y="510064"/>
                      <a:pt x="474821" y="511016"/>
                      <a:pt x="471011" y="511016"/>
                    </a:cubicBezTo>
                    <a:cubicBezTo>
                      <a:pt x="471011" y="511016"/>
                      <a:pt x="471011" y="510064"/>
                      <a:pt x="470059" y="511016"/>
                    </a:cubicBezTo>
                    <a:cubicBezTo>
                      <a:pt x="466249" y="511016"/>
                      <a:pt x="466249" y="513874"/>
                      <a:pt x="462439" y="513874"/>
                    </a:cubicBezTo>
                    <a:cubicBezTo>
                      <a:pt x="462439" y="515779"/>
                      <a:pt x="459581" y="515779"/>
                      <a:pt x="459581" y="517684"/>
                    </a:cubicBezTo>
                    <a:cubicBezTo>
                      <a:pt x="458629" y="517684"/>
                      <a:pt x="457676" y="516731"/>
                      <a:pt x="457676" y="515779"/>
                    </a:cubicBezTo>
                    <a:cubicBezTo>
                      <a:pt x="455771" y="514826"/>
                      <a:pt x="453866" y="512921"/>
                      <a:pt x="451961" y="512921"/>
                    </a:cubicBezTo>
                    <a:cubicBezTo>
                      <a:pt x="446246" y="511969"/>
                      <a:pt x="445294" y="518636"/>
                      <a:pt x="441484" y="519589"/>
                    </a:cubicBezTo>
                    <a:cubicBezTo>
                      <a:pt x="441484" y="521494"/>
                      <a:pt x="441484" y="522446"/>
                      <a:pt x="440531" y="523399"/>
                    </a:cubicBezTo>
                    <a:cubicBezTo>
                      <a:pt x="436721" y="523399"/>
                      <a:pt x="438626" y="528161"/>
                      <a:pt x="434816" y="528161"/>
                    </a:cubicBezTo>
                    <a:cubicBezTo>
                      <a:pt x="434816" y="530066"/>
                      <a:pt x="432911" y="529114"/>
                      <a:pt x="432911" y="531019"/>
                    </a:cubicBezTo>
                    <a:cubicBezTo>
                      <a:pt x="431006" y="532924"/>
                      <a:pt x="428149" y="531019"/>
                      <a:pt x="425291" y="531019"/>
                    </a:cubicBezTo>
                    <a:cubicBezTo>
                      <a:pt x="425291" y="531971"/>
                      <a:pt x="424339" y="531971"/>
                      <a:pt x="424339" y="531971"/>
                    </a:cubicBezTo>
                    <a:lnTo>
                      <a:pt x="424339" y="533876"/>
                    </a:lnTo>
                    <a:cubicBezTo>
                      <a:pt x="423386" y="533876"/>
                      <a:pt x="423386" y="534829"/>
                      <a:pt x="422434" y="534829"/>
                    </a:cubicBezTo>
                    <a:cubicBezTo>
                      <a:pt x="416719" y="535781"/>
                      <a:pt x="413861" y="539591"/>
                      <a:pt x="409099" y="540544"/>
                    </a:cubicBezTo>
                    <a:cubicBezTo>
                      <a:pt x="409099" y="539591"/>
                      <a:pt x="407194" y="540544"/>
                      <a:pt x="406241" y="540544"/>
                    </a:cubicBezTo>
                    <a:cubicBezTo>
                      <a:pt x="405289" y="539591"/>
                      <a:pt x="405289" y="536734"/>
                      <a:pt x="406241" y="536734"/>
                    </a:cubicBezTo>
                    <a:cubicBezTo>
                      <a:pt x="405289" y="533876"/>
                      <a:pt x="403384" y="530066"/>
                      <a:pt x="405289" y="526256"/>
                    </a:cubicBezTo>
                    <a:cubicBezTo>
                      <a:pt x="404336" y="525304"/>
                      <a:pt x="405289" y="524351"/>
                      <a:pt x="404336" y="523399"/>
                    </a:cubicBezTo>
                    <a:cubicBezTo>
                      <a:pt x="405289" y="522446"/>
                      <a:pt x="405289" y="519589"/>
                      <a:pt x="407194" y="519589"/>
                    </a:cubicBezTo>
                    <a:cubicBezTo>
                      <a:pt x="408146" y="516731"/>
                      <a:pt x="409099" y="513874"/>
                      <a:pt x="411004" y="511016"/>
                    </a:cubicBezTo>
                    <a:cubicBezTo>
                      <a:pt x="411004" y="510064"/>
                      <a:pt x="410051" y="509111"/>
                      <a:pt x="411004" y="508159"/>
                    </a:cubicBezTo>
                    <a:cubicBezTo>
                      <a:pt x="411004" y="508159"/>
                      <a:pt x="410051" y="508159"/>
                      <a:pt x="410051" y="507206"/>
                    </a:cubicBezTo>
                    <a:cubicBezTo>
                      <a:pt x="410051" y="506254"/>
                      <a:pt x="411004" y="506254"/>
                      <a:pt x="410051" y="505301"/>
                    </a:cubicBezTo>
                    <a:cubicBezTo>
                      <a:pt x="412909" y="503396"/>
                      <a:pt x="412909" y="499586"/>
                      <a:pt x="417671" y="499586"/>
                    </a:cubicBezTo>
                    <a:cubicBezTo>
                      <a:pt x="418624" y="497681"/>
                      <a:pt x="421481" y="497681"/>
                      <a:pt x="423386" y="495776"/>
                    </a:cubicBezTo>
                    <a:cubicBezTo>
                      <a:pt x="426244" y="495776"/>
                      <a:pt x="429101" y="496729"/>
                      <a:pt x="431006" y="494824"/>
                    </a:cubicBezTo>
                    <a:cubicBezTo>
                      <a:pt x="435769" y="494824"/>
                      <a:pt x="438626" y="492919"/>
                      <a:pt x="437674" y="488156"/>
                    </a:cubicBezTo>
                    <a:cubicBezTo>
                      <a:pt x="439579" y="486251"/>
                      <a:pt x="437674" y="483394"/>
                      <a:pt x="437674" y="480536"/>
                    </a:cubicBezTo>
                    <a:cubicBezTo>
                      <a:pt x="440531" y="479584"/>
                      <a:pt x="440531" y="475774"/>
                      <a:pt x="443389" y="474821"/>
                    </a:cubicBezTo>
                    <a:cubicBezTo>
                      <a:pt x="444341" y="471011"/>
                      <a:pt x="442436" y="470059"/>
                      <a:pt x="441484" y="467201"/>
                    </a:cubicBezTo>
                    <a:cubicBezTo>
                      <a:pt x="439579" y="467201"/>
                      <a:pt x="438626" y="467201"/>
                      <a:pt x="437674" y="468154"/>
                    </a:cubicBezTo>
                    <a:cubicBezTo>
                      <a:pt x="433864" y="468154"/>
                      <a:pt x="431006" y="467201"/>
                      <a:pt x="427196" y="468154"/>
                    </a:cubicBezTo>
                    <a:cubicBezTo>
                      <a:pt x="426244" y="470059"/>
                      <a:pt x="423386" y="470059"/>
                      <a:pt x="420529" y="470059"/>
                    </a:cubicBezTo>
                    <a:cubicBezTo>
                      <a:pt x="420529" y="469106"/>
                      <a:pt x="419576" y="468154"/>
                      <a:pt x="420529" y="467201"/>
                    </a:cubicBezTo>
                    <a:cubicBezTo>
                      <a:pt x="419576" y="466249"/>
                      <a:pt x="418624" y="466249"/>
                      <a:pt x="417671" y="465296"/>
                    </a:cubicBezTo>
                    <a:cubicBezTo>
                      <a:pt x="417671" y="461486"/>
                      <a:pt x="412909" y="462439"/>
                      <a:pt x="414814" y="458629"/>
                    </a:cubicBezTo>
                    <a:cubicBezTo>
                      <a:pt x="415766" y="457676"/>
                      <a:pt x="415766" y="455771"/>
                      <a:pt x="414814" y="454819"/>
                    </a:cubicBezTo>
                    <a:cubicBezTo>
                      <a:pt x="415766" y="452914"/>
                      <a:pt x="416719" y="450056"/>
                      <a:pt x="416719" y="447199"/>
                    </a:cubicBezTo>
                    <a:cubicBezTo>
                      <a:pt x="417671" y="447199"/>
                      <a:pt x="417671" y="445294"/>
                      <a:pt x="418624" y="445294"/>
                    </a:cubicBezTo>
                    <a:cubicBezTo>
                      <a:pt x="418624" y="444341"/>
                      <a:pt x="417671" y="443389"/>
                      <a:pt x="417671" y="442436"/>
                    </a:cubicBezTo>
                    <a:cubicBezTo>
                      <a:pt x="414814" y="442436"/>
                      <a:pt x="413861" y="439579"/>
                      <a:pt x="414814" y="436721"/>
                    </a:cubicBezTo>
                    <a:cubicBezTo>
                      <a:pt x="414814" y="432911"/>
                      <a:pt x="411956" y="431006"/>
                      <a:pt x="411004" y="428149"/>
                    </a:cubicBezTo>
                    <a:cubicBezTo>
                      <a:pt x="411956" y="427196"/>
                      <a:pt x="411004" y="426244"/>
                      <a:pt x="411956" y="425291"/>
                    </a:cubicBezTo>
                    <a:cubicBezTo>
                      <a:pt x="413861" y="424339"/>
                      <a:pt x="414814" y="423386"/>
                      <a:pt x="416719" y="422434"/>
                    </a:cubicBezTo>
                    <a:cubicBezTo>
                      <a:pt x="416719" y="420529"/>
                      <a:pt x="418624" y="419576"/>
                      <a:pt x="420529" y="419576"/>
                    </a:cubicBezTo>
                    <a:cubicBezTo>
                      <a:pt x="420529" y="419576"/>
                      <a:pt x="420529" y="420529"/>
                      <a:pt x="421481" y="419576"/>
                    </a:cubicBezTo>
                    <a:cubicBezTo>
                      <a:pt x="423386" y="418624"/>
                      <a:pt x="425291" y="417671"/>
                      <a:pt x="427196" y="417671"/>
                    </a:cubicBezTo>
                    <a:cubicBezTo>
                      <a:pt x="428149" y="417671"/>
                      <a:pt x="429101" y="418624"/>
                      <a:pt x="430054" y="417671"/>
                    </a:cubicBezTo>
                    <a:cubicBezTo>
                      <a:pt x="432911" y="416719"/>
                      <a:pt x="433864" y="413861"/>
                      <a:pt x="435769" y="413861"/>
                    </a:cubicBezTo>
                    <a:cubicBezTo>
                      <a:pt x="437674" y="413861"/>
                      <a:pt x="439579" y="414814"/>
                      <a:pt x="441484" y="414814"/>
                    </a:cubicBezTo>
                    <a:cubicBezTo>
                      <a:pt x="443389" y="413861"/>
                      <a:pt x="445294" y="411956"/>
                      <a:pt x="448151" y="411956"/>
                    </a:cubicBezTo>
                    <a:cubicBezTo>
                      <a:pt x="448151" y="411956"/>
                      <a:pt x="448151" y="411004"/>
                      <a:pt x="449104" y="411004"/>
                    </a:cubicBezTo>
                    <a:cubicBezTo>
                      <a:pt x="449104" y="411956"/>
                      <a:pt x="451009" y="411004"/>
                      <a:pt x="451961" y="411004"/>
                    </a:cubicBezTo>
                    <a:lnTo>
                      <a:pt x="451961" y="411956"/>
                    </a:lnTo>
                    <a:cubicBezTo>
                      <a:pt x="457676" y="413861"/>
                      <a:pt x="458629" y="407194"/>
                      <a:pt x="460534" y="403384"/>
                    </a:cubicBezTo>
                    <a:cubicBezTo>
                      <a:pt x="463391" y="402431"/>
                      <a:pt x="464344" y="402431"/>
                      <a:pt x="466249" y="402431"/>
                    </a:cubicBezTo>
                    <a:cubicBezTo>
                      <a:pt x="466249" y="401479"/>
                      <a:pt x="467201" y="399574"/>
                      <a:pt x="466249" y="398621"/>
                    </a:cubicBezTo>
                    <a:cubicBezTo>
                      <a:pt x="468154" y="398621"/>
                      <a:pt x="469106" y="397669"/>
                      <a:pt x="470059" y="396716"/>
                    </a:cubicBezTo>
                    <a:cubicBezTo>
                      <a:pt x="470059" y="395764"/>
                      <a:pt x="470059" y="394811"/>
                      <a:pt x="470059" y="394811"/>
                    </a:cubicBezTo>
                    <a:cubicBezTo>
                      <a:pt x="468154" y="392906"/>
                      <a:pt x="468154" y="389096"/>
                      <a:pt x="465296" y="388144"/>
                    </a:cubicBezTo>
                    <a:cubicBezTo>
                      <a:pt x="465296" y="387191"/>
                      <a:pt x="465296" y="387191"/>
                      <a:pt x="465296" y="386239"/>
                    </a:cubicBezTo>
                    <a:cubicBezTo>
                      <a:pt x="464344" y="385286"/>
                      <a:pt x="462439" y="387191"/>
                      <a:pt x="460534" y="386239"/>
                    </a:cubicBezTo>
                    <a:cubicBezTo>
                      <a:pt x="458629" y="387191"/>
                      <a:pt x="453866" y="385286"/>
                      <a:pt x="453866" y="388144"/>
                    </a:cubicBezTo>
                    <a:cubicBezTo>
                      <a:pt x="452914" y="388144"/>
                      <a:pt x="451961" y="390049"/>
                      <a:pt x="451961" y="391001"/>
                    </a:cubicBezTo>
                    <a:lnTo>
                      <a:pt x="451009" y="391001"/>
                    </a:lnTo>
                    <a:cubicBezTo>
                      <a:pt x="446246" y="393859"/>
                      <a:pt x="441484" y="397669"/>
                      <a:pt x="434816" y="397669"/>
                    </a:cubicBezTo>
                    <a:cubicBezTo>
                      <a:pt x="434816" y="396716"/>
                      <a:pt x="432911" y="397669"/>
                      <a:pt x="432911" y="396716"/>
                    </a:cubicBezTo>
                    <a:cubicBezTo>
                      <a:pt x="431006" y="397669"/>
                      <a:pt x="428149" y="397669"/>
                      <a:pt x="427196" y="399574"/>
                    </a:cubicBezTo>
                    <a:cubicBezTo>
                      <a:pt x="427196" y="398621"/>
                      <a:pt x="426244" y="398621"/>
                      <a:pt x="426244" y="398621"/>
                    </a:cubicBezTo>
                    <a:cubicBezTo>
                      <a:pt x="421481" y="398621"/>
                      <a:pt x="420529" y="401479"/>
                      <a:pt x="415766" y="401479"/>
                    </a:cubicBezTo>
                    <a:cubicBezTo>
                      <a:pt x="412909" y="403384"/>
                      <a:pt x="411004" y="408146"/>
                      <a:pt x="406241" y="408146"/>
                    </a:cubicBezTo>
                    <a:cubicBezTo>
                      <a:pt x="405289" y="409099"/>
                      <a:pt x="403384" y="410051"/>
                      <a:pt x="402431" y="410051"/>
                    </a:cubicBezTo>
                    <a:cubicBezTo>
                      <a:pt x="401479" y="409099"/>
                      <a:pt x="400526" y="409099"/>
                      <a:pt x="400526" y="409099"/>
                    </a:cubicBezTo>
                    <a:cubicBezTo>
                      <a:pt x="400526" y="409099"/>
                      <a:pt x="399574" y="410051"/>
                      <a:pt x="398621" y="410051"/>
                    </a:cubicBezTo>
                    <a:cubicBezTo>
                      <a:pt x="398621" y="411956"/>
                      <a:pt x="396716" y="412909"/>
                      <a:pt x="397669" y="413861"/>
                    </a:cubicBezTo>
                    <a:cubicBezTo>
                      <a:pt x="397669" y="413861"/>
                      <a:pt x="396716" y="413861"/>
                      <a:pt x="396716" y="414814"/>
                    </a:cubicBezTo>
                    <a:cubicBezTo>
                      <a:pt x="395764" y="413861"/>
                      <a:pt x="392906" y="415766"/>
                      <a:pt x="390049" y="414814"/>
                    </a:cubicBezTo>
                    <a:cubicBezTo>
                      <a:pt x="389096" y="415766"/>
                      <a:pt x="387191" y="416719"/>
                      <a:pt x="387191" y="417671"/>
                    </a:cubicBezTo>
                    <a:lnTo>
                      <a:pt x="383381" y="417671"/>
                    </a:lnTo>
                    <a:cubicBezTo>
                      <a:pt x="381476" y="415766"/>
                      <a:pt x="379571" y="419576"/>
                      <a:pt x="376714" y="418624"/>
                    </a:cubicBezTo>
                    <a:cubicBezTo>
                      <a:pt x="375761" y="419576"/>
                      <a:pt x="374809" y="420529"/>
                      <a:pt x="373856" y="420529"/>
                    </a:cubicBezTo>
                    <a:cubicBezTo>
                      <a:pt x="374809" y="425291"/>
                      <a:pt x="370046" y="423386"/>
                      <a:pt x="367189" y="425291"/>
                    </a:cubicBezTo>
                    <a:cubicBezTo>
                      <a:pt x="367189" y="427196"/>
                      <a:pt x="367189" y="429101"/>
                      <a:pt x="366236" y="429101"/>
                    </a:cubicBezTo>
                    <a:cubicBezTo>
                      <a:pt x="366236" y="428149"/>
                      <a:pt x="364331" y="428149"/>
                      <a:pt x="364331" y="427196"/>
                    </a:cubicBezTo>
                    <a:cubicBezTo>
                      <a:pt x="361474" y="426244"/>
                      <a:pt x="360521" y="429101"/>
                      <a:pt x="358616" y="430054"/>
                    </a:cubicBezTo>
                    <a:cubicBezTo>
                      <a:pt x="358616" y="430054"/>
                      <a:pt x="358616" y="429101"/>
                      <a:pt x="357664" y="429101"/>
                    </a:cubicBezTo>
                    <a:cubicBezTo>
                      <a:pt x="357664" y="429101"/>
                      <a:pt x="357664" y="430054"/>
                      <a:pt x="356711" y="430054"/>
                    </a:cubicBezTo>
                    <a:cubicBezTo>
                      <a:pt x="355759" y="430054"/>
                      <a:pt x="355759" y="431006"/>
                      <a:pt x="354806" y="430054"/>
                    </a:cubicBezTo>
                    <a:cubicBezTo>
                      <a:pt x="352901" y="431006"/>
                      <a:pt x="350996" y="433864"/>
                      <a:pt x="347186" y="433864"/>
                    </a:cubicBezTo>
                    <a:cubicBezTo>
                      <a:pt x="344329" y="433864"/>
                      <a:pt x="341471" y="433864"/>
                      <a:pt x="338614" y="435769"/>
                    </a:cubicBezTo>
                    <a:cubicBezTo>
                      <a:pt x="338614" y="436721"/>
                      <a:pt x="338614" y="437674"/>
                      <a:pt x="337661" y="437674"/>
                    </a:cubicBezTo>
                    <a:cubicBezTo>
                      <a:pt x="337661" y="438626"/>
                      <a:pt x="337661" y="439579"/>
                      <a:pt x="337661" y="440531"/>
                    </a:cubicBezTo>
                    <a:cubicBezTo>
                      <a:pt x="336709" y="440531"/>
                      <a:pt x="337661" y="442436"/>
                      <a:pt x="337661" y="443389"/>
                    </a:cubicBezTo>
                    <a:cubicBezTo>
                      <a:pt x="339566" y="443389"/>
                      <a:pt x="340519" y="442436"/>
                      <a:pt x="340519" y="442436"/>
                    </a:cubicBezTo>
                    <a:lnTo>
                      <a:pt x="340519" y="440531"/>
                    </a:lnTo>
                    <a:cubicBezTo>
                      <a:pt x="343376" y="438626"/>
                      <a:pt x="346234" y="437674"/>
                      <a:pt x="350996" y="436721"/>
                    </a:cubicBezTo>
                    <a:cubicBezTo>
                      <a:pt x="351949" y="433864"/>
                      <a:pt x="357664" y="434816"/>
                      <a:pt x="359569" y="432911"/>
                    </a:cubicBezTo>
                    <a:cubicBezTo>
                      <a:pt x="360521" y="432911"/>
                      <a:pt x="359569" y="434816"/>
                      <a:pt x="359569" y="435769"/>
                    </a:cubicBezTo>
                    <a:cubicBezTo>
                      <a:pt x="359569" y="435769"/>
                      <a:pt x="360521" y="435769"/>
                      <a:pt x="360521" y="435769"/>
                    </a:cubicBezTo>
                    <a:cubicBezTo>
                      <a:pt x="363379" y="434816"/>
                      <a:pt x="366236" y="433864"/>
                      <a:pt x="370046" y="433864"/>
                    </a:cubicBezTo>
                    <a:cubicBezTo>
                      <a:pt x="370046" y="434816"/>
                      <a:pt x="370999" y="433864"/>
                      <a:pt x="370046" y="434816"/>
                    </a:cubicBezTo>
                    <a:cubicBezTo>
                      <a:pt x="370999" y="434816"/>
                      <a:pt x="371951" y="434816"/>
                      <a:pt x="372904" y="434816"/>
                    </a:cubicBezTo>
                    <a:cubicBezTo>
                      <a:pt x="372904" y="433864"/>
                      <a:pt x="372904" y="431959"/>
                      <a:pt x="372904" y="431006"/>
                    </a:cubicBezTo>
                    <a:cubicBezTo>
                      <a:pt x="372904" y="429101"/>
                      <a:pt x="378619" y="429101"/>
                      <a:pt x="377666" y="431959"/>
                    </a:cubicBezTo>
                    <a:cubicBezTo>
                      <a:pt x="380524" y="432911"/>
                      <a:pt x="385286" y="431959"/>
                      <a:pt x="387191" y="434816"/>
                    </a:cubicBezTo>
                    <a:lnTo>
                      <a:pt x="387191" y="436721"/>
                    </a:lnTo>
                    <a:cubicBezTo>
                      <a:pt x="389096" y="437674"/>
                      <a:pt x="390049" y="439579"/>
                      <a:pt x="390049" y="442436"/>
                    </a:cubicBezTo>
                    <a:cubicBezTo>
                      <a:pt x="389096" y="443389"/>
                      <a:pt x="388144" y="444341"/>
                      <a:pt x="387191" y="445294"/>
                    </a:cubicBezTo>
                    <a:cubicBezTo>
                      <a:pt x="387191" y="448151"/>
                      <a:pt x="388144" y="451961"/>
                      <a:pt x="387191" y="454819"/>
                    </a:cubicBezTo>
                    <a:cubicBezTo>
                      <a:pt x="387191" y="456724"/>
                      <a:pt x="390049" y="459581"/>
                      <a:pt x="388144" y="460534"/>
                    </a:cubicBezTo>
                    <a:cubicBezTo>
                      <a:pt x="387191" y="463391"/>
                      <a:pt x="389096" y="464344"/>
                      <a:pt x="389096" y="468154"/>
                    </a:cubicBezTo>
                    <a:cubicBezTo>
                      <a:pt x="387191" y="470059"/>
                      <a:pt x="388144" y="474821"/>
                      <a:pt x="388144" y="477679"/>
                    </a:cubicBezTo>
                    <a:cubicBezTo>
                      <a:pt x="386239" y="478631"/>
                      <a:pt x="387191" y="480536"/>
                      <a:pt x="386239" y="482441"/>
                    </a:cubicBezTo>
                    <a:cubicBezTo>
                      <a:pt x="385286" y="484346"/>
                      <a:pt x="383381" y="483394"/>
                      <a:pt x="382429" y="486251"/>
                    </a:cubicBezTo>
                    <a:cubicBezTo>
                      <a:pt x="378619" y="488156"/>
                      <a:pt x="372904" y="485299"/>
                      <a:pt x="370046" y="489109"/>
                    </a:cubicBezTo>
                    <a:lnTo>
                      <a:pt x="368141" y="489109"/>
                    </a:lnTo>
                    <a:cubicBezTo>
                      <a:pt x="365284" y="490061"/>
                      <a:pt x="364331" y="491966"/>
                      <a:pt x="362426" y="493871"/>
                    </a:cubicBezTo>
                    <a:lnTo>
                      <a:pt x="362426" y="495776"/>
                    </a:lnTo>
                    <a:cubicBezTo>
                      <a:pt x="361474" y="495776"/>
                      <a:pt x="360521" y="496729"/>
                      <a:pt x="360521" y="497681"/>
                    </a:cubicBezTo>
                    <a:cubicBezTo>
                      <a:pt x="356711" y="497681"/>
                      <a:pt x="354806" y="500539"/>
                      <a:pt x="351949" y="498634"/>
                    </a:cubicBezTo>
                    <a:cubicBezTo>
                      <a:pt x="350044" y="499586"/>
                      <a:pt x="349091" y="501491"/>
                      <a:pt x="347186" y="502444"/>
                    </a:cubicBezTo>
                    <a:cubicBezTo>
                      <a:pt x="347186" y="501491"/>
                      <a:pt x="347186" y="501491"/>
                      <a:pt x="347186" y="501491"/>
                    </a:cubicBezTo>
                    <a:cubicBezTo>
                      <a:pt x="347186" y="500539"/>
                      <a:pt x="348139" y="499586"/>
                      <a:pt x="348139" y="498634"/>
                    </a:cubicBezTo>
                    <a:cubicBezTo>
                      <a:pt x="348139" y="498634"/>
                      <a:pt x="348139" y="498634"/>
                      <a:pt x="348139" y="498634"/>
                    </a:cubicBezTo>
                    <a:cubicBezTo>
                      <a:pt x="343376" y="498634"/>
                      <a:pt x="344329" y="505301"/>
                      <a:pt x="339566" y="503396"/>
                    </a:cubicBezTo>
                    <a:cubicBezTo>
                      <a:pt x="338614" y="503396"/>
                      <a:pt x="339566" y="504349"/>
                      <a:pt x="339566" y="504349"/>
                    </a:cubicBezTo>
                    <a:cubicBezTo>
                      <a:pt x="338614" y="503396"/>
                      <a:pt x="336709" y="504349"/>
                      <a:pt x="334804" y="504349"/>
                    </a:cubicBezTo>
                    <a:cubicBezTo>
                      <a:pt x="334804" y="502444"/>
                      <a:pt x="332899" y="504349"/>
                      <a:pt x="332899" y="502444"/>
                    </a:cubicBezTo>
                    <a:lnTo>
                      <a:pt x="330994" y="502444"/>
                    </a:lnTo>
                    <a:cubicBezTo>
                      <a:pt x="330041" y="504349"/>
                      <a:pt x="330041" y="506254"/>
                      <a:pt x="328136" y="506254"/>
                    </a:cubicBezTo>
                    <a:cubicBezTo>
                      <a:pt x="328136" y="507206"/>
                      <a:pt x="327184" y="507206"/>
                      <a:pt x="326231" y="508159"/>
                    </a:cubicBezTo>
                    <a:cubicBezTo>
                      <a:pt x="325279" y="507206"/>
                      <a:pt x="323374" y="506254"/>
                      <a:pt x="321469" y="507206"/>
                    </a:cubicBezTo>
                    <a:cubicBezTo>
                      <a:pt x="321469" y="509111"/>
                      <a:pt x="320516" y="508159"/>
                      <a:pt x="320516" y="510064"/>
                    </a:cubicBezTo>
                    <a:cubicBezTo>
                      <a:pt x="321469" y="510064"/>
                      <a:pt x="321469" y="511016"/>
                      <a:pt x="322421" y="511016"/>
                    </a:cubicBezTo>
                    <a:cubicBezTo>
                      <a:pt x="322421" y="511969"/>
                      <a:pt x="322421" y="513874"/>
                      <a:pt x="321469" y="513874"/>
                    </a:cubicBezTo>
                    <a:cubicBezTo>
                      <a:pt x="321469" y="511016"/>
                      <a:pt x="317659" y="511016"/>
                      <a:pt x="315754" y="510064"/>
                    </a:cubicBezTo>
                    <a:cubicBezTo>
                      <a:pt x="310991" y="511016"/>
                      <a:pt x="311944" y="519589"/>
                      <a:pt x="306229" y="516731"/>
                    </a:cubicBezTo>
                    <a:cubicBezTo>
                      <a:pt x="305276" y="516731"/>
                      <a:pt x="305276" y="517684"/>
                      <a:pt x="304324" y="516731"/>
                    </a:cubicBezTo>
                    <a:cubicBezTo>
                      <a:pt x="304324" y="515779"/>
                      <a:pt x="303371" y="515779"/>
                      <a:pt x="304324" y="514826"/>
                    </a:cubicBezTo>
                    <a:cubicBezTo>
                      <a:pt x="302419" y="514826"/>
                      <a:pt x="302419" y="513874"/>
                      <a:pt x="301466" y="512921"/>
                    </a:cubicBezTo>
                    <a:cubicBezTo>
                      <a:pt x="300514" y="513874"/>
                      <a:pt x="297656" y="513874"/>
                      <a:pt x="296704" y="511969"/>
                    </a:cubicBezTo>
                    <a:lnTo>
                      <a:pt x="296704" y="507206"/>
                    </a:lnTo>
                    <a:cubicBezTo>
                      <a:pt x="294799" y="506254"/>
                      <a:pt x="294799" y="506254"/>
                      <a:pt x="293846" y="507206"/>
                    </a:cubicBezTo>
                    <a:cubicBezTo>
                      <a:pt x="293846" y="508159"/>
                      <a:pt x="293846" y="510064"/>
                      <a:pt x="292894" y="511016"/>
                    </a:cubicBezTo>
                    <a:cubicBezTo>
                      <a:pt x="292894" y="512921"/>
                      <a:pt x="291941" y="512921"/>
                      <a:pt x="290989" y="513874"/>
                    </a:cubicBezTo>
                    <a:cubicBezTo>
                      <a:pt x="290036" y="515779"/>
                      <a:pt x="290989" y="517684"/>
                      <a:pt x="290989" y="520541"/>
                    </a:cubicBezTo>
                    <a:cubicBezTo>
                      <a:pt x="290989" y="520541"/>
                      <a:pt x="291941" y="520541"/>
                      <a:pt x="291941" y="521494"/>
                    </a:cubicBezTo>
                    <a:lnTo>
                      <a:pt x="291941" y="522446"/>
                    </a:lnTo>
                    <a:cubicBezTo>
                      <a:pt x="293846" y="523399"/>
                      <a:pt x="295751" y="525304"/>
                      <a:pt x="296704" y="527209"/>
                    </a:cubicBezTo>
                    <a:cubicBezTo>
                      <a:pt x="300514" y="527209"/>
                      <a:pt x="302419" y="526256"/>
                      <a:pt x="304324" y="523399"/>
                    </a:cubicBezTo>
                    <a:cubicBezTo>
                      <a:pt x="306229" y="523399"/>
                      <a:pt x="308134" y="523399"/>
                      <a:pt x="309086" y="522446"/>
                    </a:cubicBezTo>
                    <a:cubicBezTo>
                      <a:pt x="310991" y="523399"/>
                      <a:pt x="312896" y="522446"/>
                      <a:pt x="313849" y="523399"/>
                    </a:cubicBezTo>
                    <a:lnTo>
                      <a:pt x="313849" y="524351"/>
                    </a:lnTo>
                    <a:cubicBezTo>
                      <a:pt x="316706" y="525304"/>
                      <a:pt x="317659" y="523399"/>
                      <a:pt x="319564" y="522446"/>
                    </a:cubicBezTo>
                    <a:cubicBezTo>
                      <a:pt x="319564" y="521494"/>
                      <a:pt x="319564" y="521494"/>
                      <a:pt x="320516" y="521494"/>
                    </a:cubicBezTo>
                    <a:cubicBezTo>
                      <a:pt x="322421" y="521494"/>
                      <a:pt x="322421" y="522446"/>
                      <a:pt x="324326" y="522446"/>
                    </a:cubicBezTo>
                    <a:cubicBezTo>
                      <a:pt x="324326" y="522446"/>
                      <a:pt x="324326" y="521494"/>
                      <a:pt x="325279" y="521494"/>
                    </a:cubicBezTo>
                    <a:cubicBezTo>
                      <a:pt x="326231" y="521494"/>
                      <a:pt x="327184" y="521494"/>
                      <a:pt x="327184" y="521494"/>
                    </a:cubicBezTo>
                    <a:cubicBezTo>
                      <a:pt x="330041" y="520541"/>
                      <a:pt x="332899" y="519589"/>
                      <a:pt x="334804" y="517684"/>
                    </a:cubicBezTo>
                    <a:lnTo>
                      <a:pt x="336709" y="517684"/>
                    </a:lnTo>
                    <a:cubicBezTo>
                      <a:pt x="336709" y="518636"/>
                      <a:pt x="337661" y="518636"/>
                      <a:pt x="337661" y="519589"/>
                    </a:cubicBezTo>
                    <a:cubicBezTo>
                      <a:pt x="340519" y="518636"/>
                      <a:pt x="342424" y="514826"/>
                      <a:pt x="346234" y="515779"/>
                    </a:cubicBezTo>
                    <a:cubicBezTo>
                      <a:pt x="348139" y="514826"/>
                      <a:pt x="350044" y="515779"/>
                      <a:pt x="351949" y="514826"/>
                    </a:cubicBezTo>
                    <a:cubicBezTo>
                      <a:pt x="352901" y="515779"/>
                      <a:pt x="353854" y="515779"/>
                      <a:pt x="353854" y="517684"/>
                    </a:cubicBezTo>
                    <a:cubicBezTo>
                      <a:pt x="355759" y="517684"/>
                      <a:pt x="356711" y="517684"/>
                      <a:pt x="357664" y="517684"/>
                    </a:cubicBezTo>
                    <a:cubicBezTo>
                      <a:pt x="357664" y="515779"/>
                      <a:pt x="359569" y="515779"/>
                      <a:pt x="359569" y="513874"/>
                    </a:cubicBezTo>
                    <a:cubicBezTo>
                      <a:pt x="361474" y="512921"/>
                      <a:pt x="362426" y="512921"/>
                      <a:pt x="364331" y="511969"/>
                    </a:cubicBezTo>
                    <a:cubicBezTo>
                      <a:pt x="364331" y="511016"/>
                      <a:pt x="363379" y="511969"/>
                      <a:pt x="364331" y="511016"/>
                    </a:cubicBezTo>
                    <a:cubicBezTo>
                      <a:pt x="367189" y="511016"/>
                      <a:pt x="369094" y="510064"/>
                      <a:pt x="370999" y="509111"/>
                    </a:cubicBezTo>
                    <a:cubicBezTo>
                      <a:pt x="371951" y="509111"/>
                      <a:pt x="370999" y="510064"/>
                      <a:pt x="371951" y="510064"/>
                    </a:cubicBezTo>
                    <a:cubicBezTo>
                      <a:pt x="373856" y="508159"/>
                      <a:pt x="374809" y="506254"/>
                      <a:pt x="379571" y="507206"/>
                    </a:cubicBezTo>
                    <a:cubicBezTo>
                      <a:pt x="380524" y="506254"/>
                      <a:pt x="381476" y="506254"/>
                      <a:pt x="381476" y="506254"/>
                    </a:cubicBezTo>
                    <a:cubicBezTo>
                      <a:pt x="381476" y="507206"/>
                      <a:pt x="382429" y="506254"/>
                      <a:pt x="383381" y="506254"/>
                    </a:cubicBezTo>
                    <a:lnTo>
                      <a:pt x="383381" y="507206"/>
                    </a:lnTo>
                    <a:cubicBezTo>
                      <a:pt x="385286" y="507206"/>
                      <a:pt x="385286" y="510064"/>
                      <a:pt x="387191" y="510064"/>
                    </a:cubicBezTo>
                    <a:cubicBezTo>
                      <a:pt x="387191" y="511016"/>
                      <a:pt x="388144" y="511969"/>
                      <a:pt x="388144" y="512921"/>
                    </a:cubicBezTo>
                    <a:cubicBezTo>
                      <a:pt x="389096" y="512921"/>
                      <a:pt x="389096" y="512921"/>
                      <a:pt x="389096" y="513874"/>
                    </a:cubicBezTo>
                    <a:cubicBezTo>
                      <a:pt x="388144" y="514826"/>
                      <a:pt x="389096" y="516731"/>
                      <a:pt x="388144" y="516731"/>
                    </a:cubicBezTo>
                    <a:cubicBezTo>
                      <a:pt x="391001" y="519589"/>
                      <a:pt x="390049" y="523399"/>
                      <a:pt x="388144" y="526256"/>
                    </a:cubicBezTo>
                    <a:cubicBezTo>
                      <a:pt x="387191" y="526256"/>
                      <a:pt x="387191" y="526256"/>
                      <a:pt x="386239" y="526256"/>
                    </a:cubicBezTo>
                    <a:cubicBezTo>
                      <a:pt x="385286" y="527209"/>
                      <a:pt x="384334" y="528161"/>
                      <a:pt x="383381" y="527209"/>
                    </a:cubicBezTo>
                    <a:cubicBezTo>
                      <a:pt x="383381" y="530066"/>
                      <a:pt x="382429" y="533876"/>
                      <a:pt x="381476" y="535781"/>
                    </a:cubicBezTo>
                    <a:cubicBezTo>
                      <a:pt x="382429" y="536734"/>
                      <a:pt x="382429" y="539591"/>
                      <a:pt x="381476" y="540544"/>
                    </a:cubicBezTo>
                    <a:lnTo>
                      <a:pt x="380524" y="540544"/>
                    </a:lnTo>
                    <a:cubicBezTo>
                      <a:pt x="379571" y="542449"/>
                      <a:pt x="378619" y="544354"/>
                      <a:pt x="380524" y="546259"/>
                    </a:cubicBezTo>
                    <a:lnTo>
                      <a:pt x="380524" y="548164"/>
                    </a:lnTo>
                    <a:cubicBezTo>
                      <a:pt x="378619" y="548164"/>
                      <a:pt x="379571" y="551021"/>
                      <a:pt x="376714" y="550069"/>
                    </a:cubicBezTo>
                    <a:cubicBezTo>
                      <a:pt x="376714" y="551974"/>
                      <a:pt x="374809" y="551974"/>
                      <a:pt x="374809" y="553879"/>
                    </a:cubicBezTo>
                    <a:cubicBezTo>
                      <a:pt x="373856" y="554831"/>
                      <a:pt x="370999" y="554831"/>
                      <a:pt x="369094" y="554831"/>
                    </a:cubicBezTo>
                    <a:cubicBezTo>
                      <a:pt x="369094" y="555784"/>
                      <a:pt x="368141" y="555784"/>
                      <a:pt x="367189" y="555784"/>
                    </a:cubicBezTo>
                    <a:cubicBezTo>
                      <a:pt x="366236" y="557689"/>
                      <a:pt x="366236" y="559594"/>
                      <a:pt x="364331" y="560546"/>
                    </a:cubicBezTo>
                    <a:cubicBezTo>
                      <a:pt x="362426" y="560546"/>
                      <a:pt x="360521" y="561499"/>
                      <a:pt x="359569" y="561499"/>
                    </a:cubicBezTo>
                    <a:cubicBezTo>
                      <a:pt x="359569" y="561499"/>
                      <a:pt x="358616" y="561499"/>
                      <a:pt x="357664" y="561499"/>
                    </a:cubicBezTo>
                    <a:cubicBezTo>
                      <a:pt x="355759" y="562451"/>
                      <a:pt x="354806" y="564356"/>
                      <a:pt x="353854" y="564356"/>
                    </a:cubicBezTo>
                    <a:cubicBezTo>
                      <a:pt x="351949" y="564356"/>
                      <a:pt x="350996" y="563404"/>
                      <a:pt x="348139" y="564356"/>
                    </a:cubicBezTo>
                    <a:cubicBezTo>
                      <a:pt x="347186" y="568166"/>
                      <a:pt x="341471" y="566261"/>
                      <a:pt x="339566" y="568166"/>
                    </a:cubicBezTo>
                    <a:cubicBezTo>
                      <a:pt x="336709" y="567214"/>
                      <a:pt x="334804" y="568166"/>
                      <a:pt x="330994" y="568166"/>
                    </a:cubicBezTo>
                    <a:cubicBezTo>
                      <a:pt x="328136" y="571024"/>
                      <a:pt x="323374" y="573881"/>
                      <a:pt x="318611" y="572929"/>
                    </a:cubicBezTo>
                    <a:cubicBezTo>
                      <a:pt x="316706" y="573881"/>
                      <a:pt x="315754" y="574834"/>
                      <a:pt x="314801" y="576739"/>
                    </a:cubicBezTo>
                    <a:lnTo>
                      <a:pt x="311944" y="576739"/>
                    </a:lnTo>
                    <a:cubicBezTo>
                      <a:pt x="311944" y="577691"/>
                      <a:pt x="311944" y="577691"/>
                      <a:pt x="310991" y="577691"/>
                    </a:cubicBezTo>
                    <a:cubicBezTo>
                      <a:pt x="308134" y="578644"/>
                      <a:pt x="306229" y="577691"/>
                      <a:pt x="303371" y="577691"/>
                    </a:cubicBezTo>
                    <a:cubicBezTo>
                      <a:pt x="302419" y="578644"/>
                      <a:pt x="301466" y="578644"/>
                      <a:pt x="299561" y="578644"/>
                    </a:cubicBezTo>
                    <a:cubicBezTo>
                      <a:pt x="298609" y="579596"/>
                      <a:pt x="298609" y="581501"/>
                      <a:pt x="296704" y="582454"/>
                    </a:cubicBezTo>
                    <a:cubicBezTo>
                      <a:pt x="295751" y="582454"/>
                      <a:pt x="296704" y="581501"/>
                      <a:pt x="295751" y="582454"/>
                    </a:cubicBezTo>
                    <a:cubicBezTo>
                      <a:pt x="292894" y="582454"/>
                      <a:pt x="290989" y="582454"/>
                      <a:pt x="288131" y="583406"/>
                    </a:cubicBezTo>
                    <a:cubicBezTo>
                      <a:pt x="288131" y="582454"/>
                      <a:pt x="287179" y="582454"/>
                      <a:pt x="287179" y="581501"/>
                    </a:cubicBezTo>
                    <a:lnTo>
                      <a:pt x="285274" y="581501"/>
                    </a:lnTo>
                    <a:cubicBezTo>
                      <a:pt x="284321" y="584359"/>
                      <a:pt x="280511" y="583406"/>
                      <a:pt x="277654" y="582454"/>
                    </a:cubicBezTo>
                    <a:cubicBezTo>
                      <a:pt x="276701" y="585311"/>
                      <a:pt x="275749" y="586264"/>
                      <a:pt x="273844" y="587216"/>
                    </a:cubicBezTo>
                    <a:cubicBezTo>
                      <a:pt x="273844" y="589121"/>
                      <a:pt x="272891" y="591026"/>
                      <a:pt x="271939" y="592931"/>
                    </a:cubicBezTo>
                    <a:lnTo>
                      <a:pt x="270986" y="592931"/>
                    </a:lnTo>
                    <a:cubicBezTo>
                      <a:pt x="270986" y="591979"/>
                      <a:pt x="270986" y="591026"/>
                      <a:pt x="270034" y="591026"/>
                    </a:cubicBezTo>
                    <a:cubicBezTo>
                      <a:pt x="269081" y="591026"/>
                      <a:pt x="269081" y="591979"/>
                      <a:pt x="269081" y="591979"/>
                    </a:cubicBezTo>
                    <a:cubicBezTo>
                      <a:pt x="267176" y="591026"/>
                      <a:pt x="265271" y="591979"/>
                      <a:pt x="264319" y="592931"/>
                    </a:cubicBezTo>
                    <a:cubicBezTo>
                      <a:pt x="263366" y="592931"/>
                      <a:pt x="262414" y="591979"/>
                      <a:pt x="262414" y="591026"/>
                    </a:cubicBezTo>
                    <a:cubicBezTo>
                      <a:pt x="260509" y="592931"/>
                      <a:pt x="257651" y="593884"/>
                      <a:pt x="256699" y="596741"/>
                    </a:cubicBezTo>
                    <a:cubicBezTo>
                      <a:pt x="255746" y="596741"/>
                      <a:pt x="255746" y="597694"/>
                      <a:pt x="254794" y="597694"/>
                    </a:cubicBezTo>
                    <a:cubicBezTo>
                      <a:pt x="251936" y="596741"/>
                      <a:pt x="250984" y="599599"/>
                      <a:pt x="250031" y="600551"/>
                    </a:cubicBezTo>
                    <a:cubicBezTo>
                      <a:pt x="247174" y="599599"/>
                      <a:pt x="243364" y="597694"/>
                      <a:pt x="240506" y="599599"/>
                    </a:cubicBezTo>
                    <a:cubicBezTo>
                      <a:pt x="238601" y="598646"/>
                      <a:pt x="234791" y="597694"/>
                      <a:pt x="232886" y="599599"/>
                    </a:cubicBezTo>
                    <a:lnTo>
                      <a:pt x="230981" y="599599"/>
                    </a:lnTo>
                    <a:cubicBezTo>
                      <a:pt x="230981" y="598646"/>
                      <a:pt x="230029" y="598646"/>
                      <a:pt x="230029" y="598646"/>
                    </a:cubicBezTo>
                    <a:cubicBezTo>
                      <a:pt x="229076" y="599599"/>
                      <a:pt x="228124" y="599599"/>
                      <a:pt x="227171" y="598646"/>
                    </a:cubicBezTo>
                    <a:cubicBezTo>
                      <a:pt x="226219" y="600551"/>
                      <a:pt x="226219" y="602456"/>
                      <a:pt x="224314" y="602456"/>
                    </a:cubicBezTo>
                    <a:cubicBezTo>
                      <a:pt x="224314" y="601504"/>
                      <a:pt x="223361" y="601504"/>
                      <a:pt x="223361" y="601504"/>
                    </a:cubicBezTo>
                    <a:cubicBezTo>
                      <a:pt x="220504" y="601504"/>
                      <a:pt x="219551" y="600551"/>
                      <a:pt x="218599" y="598646"/>
                    </a:cubicBezTo>
                    <a:cubicBezTo>
                      <a:pt x="219551" y="595789"/>
                      <a:pt x="216694" y="596741"/>
                      <a:pt x="215741" y="594836"/>
                    </a:cubicBezTo>
                    <a:cubicBezTo>
                      <a:pt x="212884" y="594836"/>
                      <a:pt x="211931" y="596741"/>
                      <a:pt x="211931" y="598646"/>
                    </a:cubicBezTo>
                    <a:cubicBezTo>
                      <a:pt x="210026" y="598646"/>
                      <a:pt x="210026" y="599599"/>
                      <a:pt x="209074" y="599599"/>
                    </a:cubicBezTo>
                    <a:cubicBezTo>
                      <a:pt x="209074" y="602456"/>
                      <a:pt x="208121" y="605314"/>
                      <a:pt x="208121" y="607219"/>
                    </a:cubicBezTo>
                    <a:cubicBezTo>
                      <a:pt x="209074" y="607219"/>
                      <a:pt x="210026" y="609124"/>
                      <a:pt x="210026" y="610076"/>
                    </a:cubicBezTo>
                    <a:cubicBezTo>
                      <a:pt x="210979" y="610076"/>
                      <a:pt x="210979" y="611029"/>
                      <a:pt x="210979" y="611029"/>
                    </a:cubicBezTo>
                    <a:cubicBezTo>
                      <a:pt x="213836" y="611029"/>
                      <a:pt x="213836" y="610076"/>
                      <a:pt x="216694" y="610076"/>
                    </a:cubicBezTo>
                    <a:cubicBezTo>
                      <a:pt x="216694" y="611029"/>
                      <a:pt x="217646" y="610076"/>
                      <a:pt x="216694" y="611029"/>
                    </a:cubicBezTo>
                    <a:cubicBezTo>
                      <a:pt x="218599" y="611981"/>
                      <a:pt x="219551" y="611029"/>
                      <a:pt x="221456" y="611981"/>
                    </a:cubicBezTo>
                    <a:cubicBezTo>
                      <a:pt x="221456" y="611029"/>
                      <a:pt x="223361" y="611981"/>
                      <a:pt x="224314" y="611981"/>
                    </a:cubicBezTo>
                    <a:cubicBezTo>
                      <a:pt x="224314" y="612934"/>
                      <a:pt x="223361" y="613886"/>
                      <a:pt x="223361" y="615791"/>
                    </a:cubicBezTo>
                    <a:cubicBezTo>
                      <a:pt x="224314" y="615791"/>
                      <a:pt x="224314" y="615791"/>
                      <a:pt x="224314" y="615791"/>
                    </a:cubicBezTo>
                    <a:cubicBezTo>
                      <a:pt x="226219" y="615791"/>
                      <a:pt x="227171" y="612934"/>
                      <a:pt x="230029" y="612934"/>
                    </a:cubicBezTo>
                    <a:cubicBezTo>
                      <a:pt x="230029" y="613886"/>
                      <a:pt x="230981" y="613886"/>
                      <a:pt x="231934" y="613886"/>
                    </a:cubicBezTo>
                    <a:cubicBezTo>
                      <a:pt x="231934" y="614839"/>
                      <a:pt x="232886" y="614839"/>
                      <a:pt x="232886" y="615791"/>
                    </a:cubicBezTo>
                    <a:lnTo>
                      <a:pt x="233839" y="615791"/>
                    </a:lnTo>
                    <a:cubicBezTo>
                      <a:pt x="234791" y="614839"/>
                      <a:pt x="235744" y="612934"/>
                      <a:pt x="237649" y="612934"/>
                    </a:cubicBezTo>
                    <a:cubicBezTo>
                      <a:pt x="239554" y="612934"/>
                      <a:pt x="241459" y="612934"/>
                      <a:pt x="243364" y="612934"/>
                    </a:cubicBezTo>
                    <a:cubicBezTo>
                      <a:pt x="245269" y="615791"/>
                      <a:pt x="250984" y="613886"/>
                      <a:pt x="252889" y="611029"/>
                    </a:cubicBezTo>
                    <a:cubicBezTo>
                      <a:pt x="252889" y="611029"/>
                      <a:pt x="252889" y="611981"/>
                      <a:pt x="253841" y="611029"/>
                    </a:cubicBezTo>
                    <a:cubicBezTo>
                      <a:pt x="256699" y="610076"/>
                      <a:pt x="259556" y="609124"/>
                      <a:pt x="260509" y="607219"/>
                    </a:cubicBezTo>
                    <a:lnTo>
                      <a:pt x="261461" y="607219"/>
                    </a:lnTo>
                    <a:cubicBezTo>
                      <a:pt x="261461" y="606266"/>
                      <a:pt x="261461" y="606266"/>
                      <a:pt x="262414" y="606266"/>
                    </a:cubicBezTo>
                    <a:cubicBezTo>
                      <a:pt x="263366" y="606266"/>
                      <a:pt x="263366" y="607219"/>
                      <a:pt x="264319" y="606266"/>
                    </a:cubicBezTo>
                    <a:cubicBezTo>
                      <a:pt x="266224" y="603409"/>
                      <a:pt x="270034" y="602456"/>
                      <a:pt x="274796" y="601504"/>
                    </a:cubicBezTo>
                    <a:cubicBezTo>
                      <a:pt x="274796" y="599599"/>
                      <a:pt x="277654" y="600551"/>
                      <a:pt x="278606" y="600551"/>
                    </a:cubicBezTo>
                    <a:cubicBezTo>
                      <a:pt x="278606" y="600551"/>
                      <a:pt x="278606" y="599599"/>
                      <a:pt x="278606" y="599599"/>
                    </a:cubicBezTo>
                    <a:cubicBezTo>
                      <a:pt x="286226" y="601504"/>
                      <a:pt x="284321" y="592931"/>
                      <a:pt x="290989" y="593884"/>
                    </a:cubicBezTo>
                    <a:cubicBezTo>
                      <a:pt x="290989" y="592931"/>
                      <a:pt x="290989" y="591979"/>
                      <a:pt x="291941" y="591026"/>
                    </a:cubicBezTo>
                    <a:cubicBezTo>
                      <a:pt x="293846" y="591026"/>
                      <a:pt x="294799" y="590074"/>
                      <a:pt x="295751" y="588169"/>
                    </a:cubicBezTo>
                    <a:cubicBezTo>
                      <a:pt x="298609" y="586264"/>
                      <a:pt x="300514" y="590074"/>
                      <a:pt x="302419" y="588169"/>
                    </a:cubicBezTo>
                    <a:cubicBezTo>
                      <a:pt x="304324" y="589121"/>
                      <a:pt x="307181" y="588169"/>
                      <a:pt x="307181" y="585311"/>
                    </a:cubicBezTo>
                    <a:cubicBezTo>
                      <a:pt x="309086" y="584359"/>
                      <a:pt x="310039" y="582454"/>
                      <a:pt x="311944" y="582454"/>
                    </a:cubicBezTo>
                    <a:cubicBezTo>
                      <a:pt x="311944" y="582454"/>
                      <a:pt x="311944" y="583406"/>
                      <a:pt x="312896" y="583406"/>
                    </a:cubicBezTo>
                    <a:cubicBezTo>
                      <a:pt x="316706" y="582454"/>
                      <a:pt x="320516" y="581501"/>
                      <a:pt x="323374" y="580549"/>
                    </a:cubicBezTo>
                    <a:cubicBezTo>
                      <a:pt x="323374" y="579596"/>
                      <a:pt x="324326" y="578644"/>
                      <a:pt x="325279" y="577691"/>
                    </a:cubicBezTo>
                    <a:cubicBezTo>
                      <a:pt x="326231" y="578644"/>
                      <a:pt x="327184" y="576739"/>
                      <a:pt x="328136" y="577691"/>
                    </a:cubicBezTo>
                    <a:cubicBezTo>
                      <a:pt x="329089" y="575786"/>
                      <a:pt x="333851" y="577691"/>
                      <a:pt x="333851" y="574834"/>
                    </a:cubicBezTo>
                    <a:cubicBezTo>
                      <a:pt x="334804" y="574834"/>
                      <a:pt x="334804" y="573881"/>
                      <a:pt x="336709" y="573881"/>
                    </a:cubicBezTo>
                    <a:cubicBezTo>
                      <a:pt x="336709" y="574834"/>
                      <a:pt x="337661" y="574834"/>
                      <a:pt x="337661" y="575786"/>
                    </a:cubicBezTo>
                    <a:lnTo>
                      <a:pt x="339566" y="575786"/>
                    </a:lnTo>
                    <a:cubicBezTo>
                      <a:pt x="341471" y="573881"/>
                      <a:pt x="344329" y="572929"/>
                      <a:pt x="348139" y="573881"/>
                    </a:cubicBezTo>
                    <a:cubicBezTo>
                      <a:pt x="348139" y="571024"/>
                      <a:pt x="351949" y="571976"/>
                      <a:pt x="351949" y="569119"/>
                    </a:cubicBezTo>
                    <a:cubicBezTo>
                      <a:pt x="352901" y="569119"/>
                      <a:pt x="352901" y="569119"/>
                      <a:pt x="353854" y="569119"/>
                    </a:cubicBezTo>
                    <a:cubicBezTo>
                      <a:pt x="354806" y="566261"/>
                      <a:pt x="358616" y="565309"/>
                      <a:pt x="361474" y="564356"/>
                    </a:cubicBezTo>
                    <a:cubicBezTo>
                      <a:pt x="362426" y="565309"/>
                      <a:pt x="364331" y="565309"/>
                      <a:pt x="366236" y="565309"/>
                    </a:cubicBezTo>
                    <a:cubicBezTo>
                      <a:pt x="366236" y="564356"/>
                      <a:pt x="366236" y="563404"/>
                      <a:pt x="367189" y="562451"/>
                    </a:cubicBezTo>
                    <a:cubicBezTo>
                      <a:pt x="368141" y="562451"/>
                      <a:pt x="368141" y="562451"/>
                      <a:pt x="369094" y="563404"/>
                    </a:cubicBezTo>
                    <a:lnTo>
                      <a:pt x="369094" y="565309"/>
                    </a:lnTo>
                    <a:cubicBezTo>
                      <a:pt x="370999" y="566261"/>
                      <a:pt x="370999" y="568166"/>
                      <a:pt x="373856" y="568166"/>
                    </a:cubicBezTo>
                    <a:cubicBezTo>
                      <a:pt x="373856" y="571024"/>
                      <a:pt x="372904" y="572929"/>
                      <a:pt x="373856" y="575786"/>
                    </a:cubicBezTo>
                    <a:cubicBezTo>
                      <a:pt x="372904" y="576739"/>
                      <a:pt x="372904" y="578644"/>
                      <a:pt x="371951" y="578644"/>
                    </a:cubicBezTo>
                    <a:cubicBezTo>
                      <a:pt x="372904" y="580549"/>
                      <a:pt x="373856" y="585311"/>
                      <a:pt x="370046" y="584359"/>
                    </a:cubicBezTo>
                    <a:cubicBezTo>
                      <a:pt x="370046" y="586264"/>
                      <a:pt x="369094" y="586264"/>
                      <a:pt x="368141" y="587216"/>
                    </a:cubicBezTo>
                    <a:cubicBezTo>
                      <a:pt x="369094" y="588169"/>
                      <a:pt x="369094" y="589121"/>
                      <a:pt x="369094" y="590074"/>
                    </a:cubicBezTo>
                    <a:cubicBezTo>
                      <a:pt x="368141" y="591026"/>
                      <a:pt x="366236" y="591026"/>
                      <a:pt x="366236" y="592931"/>
                    </a:cubicBezTo>
                    <a:cubicBezTo>
                      <a:pt x="367189" y="592931"/>
                      <a:pt x="367189" y="593884"/>
                      <a:pt x="367189" y="594836"/>
                    </a:cubicBezTo>
                    <a:cubicBezTo>
                      <a:pt x="368141" y="594836"/>
                      <a:pt x="368141" y="594836"/>
                      <a:pt x="368141" y="595789"/>
                    </a:cubicBezTo>
                    <a:cubicBezTo>
                      <a:pt x="368141" y="598646"/>
                      <a:pt x="364331" y="597694"/>
                      <a:pt x="363379" y="599599"/>
                    </a:cubicBezTo>
                    <a:cubicBezTo>
                      <a:pt x="364331" y="601504"/>
                      <a:pt x="364331" y="602456"/>
                      <a:pt x="364331" y="606266"/>
                    </a:cubicBezTo>
                    <a:cubicBezTo>
                      <a:pt x="363379" y="606266"/>
                      <a:pt x="363379" y="606266"/>
                      <a:pt x="363379" y="606266"/>
                    </a:cubicBezTo>
                    <a:lnTo>
                      <a:pt x="363379" y="608171"/>
                    </a:lnTo>
                    <a:cubicBezTo>
                      <a:pt x="364331" y="609124"/>
                      <a:pt x="366236" y="609124"/>
                      <a:pt x="365284" y="611029"/>
                    </a:cubicBezTo>
                    <a:cubicBezTo>
                      <a:pt x="363379" y="612934"/>
                      <a:pt x="361474" y="612934"/>
                      <a:pt x="361474" y="616744"/>
                    </a:cubicBezTo>
                    <a:cubicBezTo>
                      <a:pt x="359569" y="616744"/>
                      <a:pt x="358616" y="617696"/>
                      <a:pt x="357664" y="618649"/>
                    </a:cubicBezTo>
                    <a:lnTo>
                      <a:pt x="357664" y="629126"/>
                    </a:lnTo>
                    <a:cubicBezTo>
                      <a:pt x="355759" y="629126"/>
                      <a:pt x="356711" y="631984"/>
                      <a:pt x="354806" y="631984"/>
                    </a:cubicBezTo>
                    <a:cubicBezTo>
                      <a:pt x="354806" y="634841"/>
                      <a:pt x="352901" y="635794"/>
                      <a:pt x="351949" y="637699"/>
                    </a:cubicBezTo>
                    <a:cubicBezTo>
                      <a:pt x="350996" y="637699"/>
                      <a:pt x="350996" y="638651"/>
                      <a:pt x="349091" y="637699"/>
                    </a:cubicBezTo>
                    <a:cubicBezTo>
                      <a:pt x="349091" y="638651"/>
                      <a:pt x="347186" y="638651"/>
                      <a:pt x="346234" y="639604"/>
                    </a:cubicBezTo>
                    <a:cubicBezTo>
                      <a:pt x="346234" y="645319"/>
                      <a:pt x="349091" y="648176"/>
                      <a:pt x="349091" y="654844"/>
                    </a:cubicBezTo>
                    <a:cubicBezTo>
                      <a:pt x="348139" y="654844"/>
                      <a:pt x="348139" y="655796"/>
                      <a:pt x="348139" y="657701"/>
                    </a:cubicBezTo>
                    <a:cubicBezTo>
                      <a:pt x="347186" y="658654"/>
                      <a:pt x="345281" y="659606"/>
                      <a:pt x="345281" y="662464"/>
                    </a:cubicBezTo>
                    <a:lnTo>
                      <a:pt x="344329" y="662464"/>
                    </a:lnTo>
                    <a:cubicBezTo>
                      <a:pt x="345281" y="664369"/>
                      <a:pt x="344329" y="665321"/>
                      <a:pt x="344329" y="668179"/>
                    </a:cubicBezTo>
                    <a:cubicBezTo>
                      <a:pt x="344329" y="668179"/>
                      <a:pt x="345281" y="668179"/>
                      <a:pt x="345281" y="669131"/>
                    </a:cubicBezTo>
                    <a:cubicBezTo>
                      <a:pt x="345281" y="670084"/>
                      <a:pt x="345281" y="671036"/>
                      <a:pt x="345281" y="671036"/>
                    </a:cubicBezTo>
                    <a:cubicBezTo>
                      <a:pt x="345281" y="672941"/>
                      <a:pt x="342424" y="672941"/>
                      <a:pt x="341471" y="673894"/>
                    </a:cubicBezTo>
                    <a:cubicBezTo>
                      <a:pt x="339566" y="674846"/>
                      <a:pt x="339566" y="676751"/>
                      <a:pt x="337661" y="676751"/>
                    </a:cubicBezTo>
                    <a:cubicBezTo>
                      <a:pt x="336709" y="678656"/>
                      <a:pt x="335756" y="680561"/>
                      <a:pt x="334804" y="682466"/>
                    </a:cubicBezTo>
                    <a:cubicBezTo>
                      <a:pt x="335756" y="684371"/>
                      <a:pt x="335756" y="689134"/>
                      <a:pt x="334804" y="691991"/>
                    </a:cubicBezTo>
                    <a:lnTo>
                      <a:pt x="333851" y="691991"/>
                    </a:lnTo>
                    <a:cubicBezTo>
                      <a:pt x="333851" y="693896"/>
                      <a:pt x="332899" y="694849"/>
                      <a:pt x="330994" y="695801"/>
                    </a:cubicBezTo>
                    <a:lnTo>
                      <a:pt x="329089" y="695801"/>
                    </a:lnTo>
                    <a:cubicBezTo>
                      <a:pt x="328136" y="696754"/>
                      <a:pt x="326231" y="696754"/>
                      <a:pt x="325279" y="697706"/>
                    </a:cubicBezTo>
                    <a:cubicBezTo>
                      <a:pt x="325279" y="699611"/>
                      <a:pt x="325279" y="702469"/>
                      <a:pt x="324326" y="703421"/>
                    </a:cubicBezTo>
                    <a:cubicBezTo>
                      <a:pt x="322421" y="703421"/>
                      <a:pt x="322421" y="705326"/>
                      <a:pt x="321469" y="706279"/>
                    </a:cubicBezTo>
                    <a:cubicBezTo>
                      <a:pt x="322421" y="709136"/>
                      <a:pt x="321469" y="712946"/>
                      <a:pt x="319564" y="713899"/>
                    </a:cubicBezTo>
                    <a:cubicBezTo>
                      <a:pt x="320516" y="715804"/>
                      <a:pt x="318611" y="716756"/>
                      <a:pt x="318611" y="717709"/>
                    </a:cubicBezTo>
                    <a:lnTo>
                      <a:pt x="317659" y="717709"/>
                    </a:lnTo>
                    <a:cubicBezTo>
                      <a:pt x="316706" y="718661"/>
                      <a:pt x="317659" y="721519"/>
                      <a:pt x="316706" y="722471"/>
                    </a:cubicBezTo>
                    <a:lnTo>
                      <a:pt x="312896" y="722471"/>
                    </a:lnTo>
                    <a:cubicBezTo>
                      <a:pt x="311944" y="725329"/>
                      <a:pt x="308134" y="723424"/>
                      <a:pt x="308134" y="721519"/>
                    </a:cubicBezTo>
                    <a:cubicBezTo>
                      <a:pt x="306229" y="721519"/>
                      <a:pt x="305276" y="722471"/>
                      <a:pt x="303371" y="722471"/>
                    </a:cubicBezTo>
                    <a:cubicBezTo>
                      <a:pt x="304324" y="728186"/>
                      <a:pt x="299561" y="730091"/>
                      <a:pt x="301466" y="733901"/>
                    </a:cubicBezTo>
                    <a:cubicBezTo>
                      <a:pt x="299561" y="735806"/>
                      <a:pt x="298609" y="738664"/>
                      <a:pt x="296704" y="741521"/>
                    </a:cubicBezTo>
                    <a:cubicBezTo>
                      <a:pt x="296704" y="743426"/>
                      <a:pt x="296704" y="746284"/>
                      <a:pt x="295751" y="747236"/>
                    </a:cubicBezTo>
                    <a:cubicBezTo>
                      <a:pt x="296704" y="751999"/>
                      <a:pt x="295751" y="756761"/>
                      <a:pt x="290036" y="756761"/>
                    </a:cubicBezTo>
                    <a:cubicBezTo>
                      <a:pt x="289084" y="757714"/>
                      <a:pt x="289084" y="758666"/>
                      <a:pt x="288131" y="758666"/>
                    </a:cubicBezTo>
                    <a:cubicBezTo>
                      <a:pt x="288131" y="760571"/>
                      <a:pt x="288131" y="760571"/>
                      <a:pt x="288131" y="761524"/>
                    </a:cubicBezTo>
                    <a:cubicBezTo>
                      <a:pt x="287179" y="762476"/>
                      <a:pt x="286226" y="763429"/>
                      <a:pt x="285274" y="763429"/>
                    </a:cubicBezTo>
                    <a:cubicBezTo>
                      <a:pt x="284321" y="762476"/>
                      <a:pt x="284321" y="762476"/>
                      <a:pt x="283369" y="761524"/>
                    </a:cubicBezTo>
                    <a:cubicBezTo>
                      <a:pt x="279559" y="760571"/>
                      <a:pt x="279559" y="765334"/>
                      <a:pt x="277654" y="766286"/>
                    </a:cubicBezTo>
                    <a:cubicBezTo>
                      <a:pt x="276701" y="766286"/>
                      <a:pt x="276701" y="765334"/>
                      <a:pt x="276701" y="766286"/>
                    </a:cubicBezTo>
                    <a:cubicBezTo>
                      <a:pt x="276701" y="767239"/>
                      <a:pt x="274796" y="767239"/>
                      <a:pt x="274796" y="768191"/>
                    </a:cubicBezTo>
                    <a:cubicBezTo>
                      <a:pt x="274796" y="767239"/>
                      <a:pt x="272891" y="767239"/>
                      <a:pt x="271939" y="768191"/>
                    </a:cubicBezTo>
                    <a:cubicBezTo>
                      <a:pt x="271939" y="769144"/>
                      <a:pt x="271939" y="770096"/>
                      <a:pt x="271939" y="771049"/>
                    </a:cubicBezTo>
                    <a:cubicBezTo>
                      <a:pt x="274796" y="771049"/>
                      <a:pt x="277654" y="771049"/>
                      <a:pt x="277654" y="773906"/>
                    </a:cubicBezTo>
                    <a:cubicBezTo>
                      <a:pt x="279559" y="773906"/>
                      <a:pt x="279559" y="774859"/>
                      <a:pt x="280511" y="774859"/>
                    </a:cubicBezTo>
                    <a:cubicBezTo>
                      <a:pt x="280511" y="774859"/>
                      <a:pt x="281464" y="773906"/>
                      <a:pt x="282416" y="773906"/>
                    </a:cubicBezTo>
                    <a:cubicBezTo>
                      <a:pt x="282416" y="774859"/>
                      <a:pt x="284321" y="773906"/>
                      <a:pt x="284321" y="774859"/>
                    </a:cubicBezTo>
                    <a:cubicBezTo>
                      <a:pt x="285274" y="773906"/>
                      <a:pt x="288131" y="774859"/>
                      <a:pt x="289084" y="772954"/>
                    </a:cubicBezTo>
                    <a:cubicBezTo>
                      <a:pt x="290989" y="772954"/>
                      <a:pt x="290989" y="772001"/>
                      <a:pt x="291941" y="771049"/>
                    </a:cubicBezTo>
                    <a:cubicBezTo>
                      <a:pt x="295751" y="772954"/>
                      <a:pt x="296704" y="766286"/>
                      <a:pt x="300514" y="768191"/>
                    </a:cubicBezTo>
                    <a:cubicBezTo>
                      <a:pt x="300514" y="768191"/>
                      <a:pt x="301466" y="767239"/>
                      <a:pt x="302419" y="768191"/>
                    </a:cubicBezTo>
                    <a:cubicBezTo>
                      <a:pt x="302419" y="769144"/>
                      <a:pt x="301466" y="769144"/>
                      <a:pt x="302419" y="770096"/>
                    </a:cubicBezTo>
                    <a:cubicBezTo>
                      <a:pt x="303371" y="771049"/>
                      <a:pt x="305276" y="771049"/>
                      <a:pt x="307181" y="771049"/>
                    </a:cubicBezTo>
                    <a:cubicBezTo>
                      <a:pt x="308134" y="770096"/>
                      <a:pt x="310039" y="769144"/>
                      <a:pt x="310039" y="768191"/>
                    </a:cubicBezTo>
                    <a:cubicBezTo>
                      <a:pt x="314801" y="768191"/>
                      <a:pt x="315754" y="762476"/>
                      <a:pt x="313849" y="759619"/>
                    </a:cubicBezTo>
                    <a:cubicBezTo>
                      <a:pt x="314801" y="758666"/>
                      <a:pt x="314801" y="757714"/>
                      <a:pt x="314801" y="756761"/>
                    </a:cubicBezTo>
                    <a:cubicBezTo>
                      <a:pt x="312896" y="756761"/>
                      <a:pt x="313849" y="757714"/>
                      <a:pt x="312896" y="757714"/>
                    </a:cubicBezTo>
                    <a:cubicBezTo>
                      <a:pt x="311944" y="756761"/>
                      <a:pt x="312896" y="754856"/>
                      <a:pt x="313849" y="754856"/>
                    </a:cubicBezTo>
                    <a:lnTo>
                      <a:pt x="313849" y="752951"/>
                    </a:lnTo>
                    <a:cubicBezTo>
                      <a:pt x="311944" y="752951"/>
                      <a:pt x="310991" y="750094"/>
                      <a:pt x="311944" y="748189"/>
                    </a:cubicBezTo>
                    <a:cubicBezTo>
                      <a:pt x="315754" y="747236"/>
                      <a:pt x="318611" y="747236"/>
                      <a:pt x="320516" y="744379"/>
                    </a:cubicBezTo>
                    <a:cubicBezTo>
                      <a:pt x="322421" y="744379"/>
                      <a:pt x="324326" y="743426"/>
                      <a:pt x="324326" y="744379"/>
                    </a:cubicBezTo>
                    <a:cubicBezTo>
                      <a:pt x="325279" y="743426"/>
                      <a:pt x="327184" y="743426"/>
                      <a:pt x="328136" y="742474"/>
                    </a:cubicBezTo>
                    <a:cubicBezTo>
                      <a:pt x="329089" y="739616"/>
                      <a:pt x="331946" y="738664"/>
                      <a:pt x="333851" y="737711"/>
                    </a:cubicBezTo>
                    <a:cubicBezTo>
                      <a:pt x="333851" y="735806"/>
                      <a:pt x="332899" y="735806"/>
                      <a:pt x="331946" y="734854"/>
                    </a:cubicBezTo>
                    <a:cubicBezTo>
                      <a:pt x="330041" y="728186"/>
                      <a:pt x="333851" y="722471"/>
                      <a:pt x="333851" y="716756"/>
                    </a:cubicBezTo>
                    <a:cubicBezTo>
                      <a:pt x="334804" y="715804"/>
                      <a:pt x="336709" y="716756"/>
                      <a:pt x="338614" y="716756"/>
                    </a:cubicBezTo>
                    <a:cubicBezTo>
                      <a:pt x="340519" y="714851"/>
                      <a:pt x="339566" y="711041"/>
                      <a:pt x="341471" y="710089"/>
                    </a:cubicBezTo>
                    <a:cubicBezTo>
                      <a:pt x="341471" y="706279"/>
                      <a:pt x="341471" y="702469"/>
                      <a:pt x="345281" y="704374"/>
                    </a:cubicBezTo>
                    <a:cubicBezTo>
                      <a:pt x="346234" y="703421"/>
                      <a:pt x="347186" y="703421"/>
                      <a:pt x="348139" y="703421"/>
                    </a:cubicBezTo>
                    <a:cubicBezTo>
                      <a:pt x="348139" y="699611"/>
                      <a:pt x="347186" y="696754"/>
                      <a:pt x="350996" y="696754"/>
                    </a:cubicBezTo>
                    <a:cubicBezTo>
                      <a:pt x="351949" y="694849"/>
                      <a:pt x="351949" y="691039"/>
                      <a:pt x="350996" y="689134"/>
                    </a:cubicBezTo>
                    <a:cubicBezTo>
                      <a:pt x="351949" y="689134"/>
                      <a:pt x="350996" y="688181"/>
                      <a:pt x="350996" y="688181"/>
                    </a:cubicBezTo>
                    <a:lnTo>
                      <a:pt x="351949" y="688181"/>
                    </a:lnTo>
                    <a:cubicBezTo>
                      <a:pt x="351949" y="686276"/>
                      <a:pt x="352901" y="686276"/>
                      <a:pt x="351949" y="684371"/>
                    </a:cubicBezTo>
                    <a:cubicBezTo>
                      <a:pt x="353854" y="683419"/>
                      <a:pt x="352901" y="681514"/>
                      <a:pt x="354806" y="680561"/>
                    </a:cubicBezTo>
                    <a:cubicBezTo>
                      <a:pt x="357664" y="680561"/>
                      <a:pt x="358616" y="678656"/>
                      <a:pt x="358616" y="675799"/>
                    </a:cubicBezTo>
                    <a:cubicBezTo>
                      <a:pt x="357664" y="675799"/>
                      <a:pt x="357664" y="674846"/>
                      <a:pt x="356711" y="674846"/>
                    </a:cubicBezTo>
                    <a:cubicBezTo>
                      <a:pt x="356711" y="673894"/>
                      <a:pt x="356711" y="673894"/>
                      <a:pt x="356711" y="672941"/>
                    </a:cubicBezTo>
                    <a:cubicBezTo>
                      <a:pt x="359569" y="671989"/>
                      <a:pt x="358616" y="667226"/>
                      <a:pt x="361474" y="666274"/>
                    </a:cubicBezTo>
                    <a:cubicBezTo>
                      <a:pt x="361474" y="665321"/>
                      <a:pt x="361474" y="664369"/>
                      <a:pt x="362426" y="664369"/>
                    </a:cubicBezTo>
                    <a:cubicBezTo>
                      <a:pt x="361474" y="663416"/>
                      <a:pt x="362426" y="663416"/>
                      <a:pt x="362426" y="662464"/>
                    </a:cubicBezTo>
                    <a:cubicBezTo>
                      <a:pt x="365284" y="661511"/>
                      <a:pt x="367189" y="657701"/>
                      <a:pt x="366236" y="653891"/>
                    </a:cubicBezTo>
                    <a:cubicBezTo>
                      <a:pt x="367189" y="653891"/>
                      <a:pt x="367189" y="651034"/>
                      <a:pt x="369094" y="651034"/>
                    </a:cubicBezTo>
                    <a:cubicBezTo>
                      <a:pt x="369094" y="648176"/>
                      <a:pt x="370999" y="645319"/>
                      <a:pt x="369094" y="642461"/>
                    </a:cubicBezTo>
                    <a:cubicBezTo>
                      <a:pt x="367189" y="641509"/>
                      <a:pt x="365284" y="640556"/>
                      <a:pt x="365284" y="637699"/>
                    </a:cubicBezTo>
                    <a:cubicBezTo>
                      <a:pt x="366236" y="636746"/>
                      <a:pt x="368141" y="636746"/>
                      <a:pt x="368141" y="634841"/>
                    </a:cubicBezTo>
                    <a:cubicBezTo>
                      <a:pt x="370999" y="634841"/>
                      <a:pt x="370999" y="631984"/>
                      <a:pt x="373856" y="631031"/>
                    </a:cubicBezTo>
                    <a:lnTo>
                      <a:pt x="373856" y="628174"/>
                    </a:lnTo>
                    <a:cubicBezTo>
                      <a:pt x="373856" y="628174"/>
                      <a:pt x="372904" y="628174"/>
                      <a:pt x="372904" y="628174"/>
                    </a:cubicBezTo>
                    <a:cubicBezTo>
                      <a:pt x="371951" y="624364"/>
                      <a:pt x="375761" y="622459"/>
                      <a:pt x="373856" y="619601"/>
                    </a:cubicBezTo>
                    <a:cubicBezTo>
                      <a:pt x="375761" y="616744"/>
                      <a:pt x="379571" y="614839"/>
                      <a:pt x="379571" y="609124"/>
                    </a:cubicBezTo>
                    <a:cubicBezTo>
                      <a:pt x="378619" y="608171"/>
                      <a:pt x="378619" y="605314"/>
                      <a:pt x="377666" y="603409"/>
                    </a:cubicBezTo>
                    <a:cubicBezTo>
                      <a:pt x="378619" y="600551"/>
                      <a:pt x="379571" y="596741"/>
                      <a:pt x="379571" y="592931"/>
                    </a:cubicBezTo>
                    <a:cubicBezTo>
                      <a:pt x="383381" y="591979"/>
                      <a:pt x="379571" y="587216"/>
                      <a:pt x="381476" y="584359"/>
                    </a:cubicBezTo>
                    <a:cubicBezTo>
                      <a:pt x="380524" y="582454"/>
                      <a:pt x="382429" y="581501"/>
                      <a:pt x="382429" y="578644"/>
                    </a:cubicBezTo>
                    <a:cubicBezTo>
                      <a:pt x="384334" y="577691"/>
                      <a:pt x="385286" y="575786"/>
                      <a:pt x="387191" y="574834"/>
                    </a:cubicBezTo>
                    <a:cubicBezTo>
                      <a:pt x="387191" y="571976"/>
                      <a:pt x="387191" y="569119"/>
                      <a:pt x="387191" y="567214"/>
                    </a:cubicBezTo>
                    <a:cubicBezTo>
                      <a:pt x="388144" y="567214"/>
                      <a:pt x="388144" y="566261"/>
                      <a:pt x="388144" y="566261"/>
                    </a:cubicBezTo>
                    <a:cubicBezTo>
                      <a:pt x="389096" y="567214"/>
                      <a:pt x="390049" y="567214"/>
                      <a:pt x="391001" y="566261"/>
                    </a:cubicBezTo>
                    <a:cubicBezTo>
                      <a:pt x="392906" y="567214"/>
                      <a:pt x="393859" y="568166"/>
                      <a:pt x="395764" y="567214"/>
                    </a:cubicBezTo>
                    <a:cubicBezTo>
                      <a:pt x="395764" y="566261"/>
                      <a:pt x="395764" y="565309"/>
                      <a:pt x="395764" y="564356"/>
                    </a:cubicBezTo>
                    <a:cubicBezTo>
                      <a:pt x="395764" y="563404"/>
                      <a:pt x="396716" y="563404"/>
                      <a:pt x="396716" y="562451"/>
                    </a:cubicBezTo>
                    <a:cubicBezTo>
                      <a:pt x="397669" y="560546"/>
                      <a:pt x="396716" y="558641"/>
                      <a:pt x="397669" y="557689"/>
                    </a:cubicBezTo>
                    <a:cubicBezTo>
                      <a:pt x="396716" y="556736"/>
                      <a:pt x="398621" y="556736"/>
                      <a:pt x="397669" y="555784"/>
                    </a:cubicBezTo>
                    <a:cubicBezTo>
                      <a:pt x="398621" y="554831"/>
                      <a:pt x="398621" y="551974"/>
                      <a:pt x="400526" y="551021"/>
                    </a:cubicBezTo>
                    <a:cubicBezTo>
                      <a:pt x="401479" y="551021"/>
                      <a:pt x="402431" y="551974"/>
                      <a:pt x="404336" y="551021"/>
                    </a:cubicBezTo>
                    <a:cubicBezTo>
                      <a:pt x="404336" y="550069"/>
                      <a:pt x="405289" y="550069"/>
                      <a:pt x="406241" y="550069"/>
                    </a:cubicBezTo>
                    <a:lnTo>
                      <a:pt x="406241" y="548164"/>
                    </a:lnTo>
                    <a:cubicBezTo>
                      <a:pt x="411004" y="546259"/>
                      <a:pt x="412909" y="541496"/>
                      <a:pt x="419576" y="541496"/>
                    </a:cubicBezTo>
                    <a:cubicBezTo>
                      <a:pt x="427196" y="549116"/>
                      <a:pt x="431006" y="545306"/>
                      <a:pt x="434816" y="546259"/>
                    </a:cubicBezTo>
                    <a:close/>
                    <a:moveTo>
                      <a:pt x="297656" y="247174"/>
                    </a:moveTo>
                    <a:cubicBezTo>
                      <a:pt x="297656" y="248126"/>
                      <a:pt x="297656" y="248126"/>
                      <a:pt x="297656" y="248126"/>
                    </a:cubicBezTo>
                    <a:cubicBezTo>
                      <a:pt x="297656" y="249079"/>
                      <a:pt x="296704" y="250984"/>
                      <a:pt x="295751" y="252889"/>
                    </a:cubicBezTo>
                    <a:cubicBezTo>
                      <a:pt x="294799" y="254794"/>
                      <a:pt x="295751" y="257651"/>
                      <a:pt x="293846" y="259556"/>
                    </a:cubicBezTo>
                    <a:cubicBezTo>
                      <a:pt x="293846" y="261461"/>
                      <a:pt x="293846" y="264319"/>
                      <a:pt x="293846" y="266224"/>
                    </a:cubicBezTo>
                    <a:cubicBezTo>
                      <a:pt x="293846" y="266224"/>
                      <a:pt x="294799" y="266224"/>
                      <a:pt x="293846" y="266224"/>
                    </a:cubicBezTo>
                    <a:cubicBezTo>
                      <a:pt x="295751" y="266224"/>
                      <a:pt x="296704" y="266224"/>
                      <a:pt x="297656" y="266224"/>
                    </a:cubicBezTo>
                    <a:cubicBezTo>
                      <a:pt x="298609" y="265271"/>
                      <a:pt x="299561" y="264319"/>
                      <a:pt x="300514" y="263366"/>
                    </a:cubicBezTo>
                    <a:cubicBezTo>
                      <a:pt x="304324" y="262414"/>
                      <a:pt x="307181" y="260509"/>
                      <a:pt x="309086" y="257651"/>
                    </a:cubicBezTo>
                    <a:cubicBezTo>
                      <a:pt x="310991" y="258604"/>
                      <a:pt x="312896" y="255746"/>
                      <a:pt x="314801" y="256699"/>
                    </a:cubicBezTo>
                    <a:cubicBezTo>
                      <a:pt x="316706" y="254794"/>
                      <a:pt x="318611" y="253841"/>
                      <a:pt x="319564" y="251936"/>
                    </a:cubicBezTo>
                    <a:cubicBezTo>
                      <a:pt x="323374" y="252889"/>
                      <a:pt x="326231" y="250031"/>
                      <a:pt x="326231" y="246221"/>
                    </a:cubicBezTo>
                    <a:cubicBezTo>
                      <a:pt x="328136" y="245269"/>
                      <a:pt x="329089" y="243364"/>
                      <a:pt x="331946" y="243364"/>
                    </a:cubicBezTo>
                    <a:cubicBezTo>
                      <a:pt x="331946" y="243364"/>
                      <a:pt x="331946" y="242411"/>
                      <a:pt x="331946" y="242411"/>
                    </a:cubicBezTo>
                    <a:cubicBezTo>
                      <a:pt x="330994" y="241459"/>
                      <a:pt x="330994" y="240506"/>
                      <a:pt x="331946" y="239554"/>
                    </a:cubicBezTo>
                    <a:cubicBezTo>
                      <a:pt x="330994" y="237649"/>
                      <a:pt x="331946" y="234791"/>
                      <a:pt x="332899" y="233839"/>
                    </a:cubicBezTo>
                    <a:cubicBezTo>
                      <a:pt x="331946" y="233839"/>
                      <a:pt x="331946" y="232886"/>
                      <a:pt x="331946" y="232886"/>
                    </a:cubicBezTo>
                    <a:cubicBezTo>
                      <a:pt x="333851" y="232886"/>
                      <a:pt x="333851" y="230981"/>
                      <a:pt x="334804" y="230981"/>
                    </a:cubicBezTo>
                    <a:cubicBezTo>
                      <a:pt x="336709" y="230981"/>
                      <a:pt x="337661" y="230981"/>
                      <a:pt x="338614" y="230981"/>
                    </a:cubicBezTo>
                    <a:cubicBezTo>
                      <a:pt x="338614" y="230029"/>
                      <a:pt x="338614" y="229076"/>
                      <a:pt x="339566" y="230029"/>
                    </a:cubicBezTo>
                    <a:cubicBezTo>
                      <a:pt x="339566" y="229076"/>
                      <a:pt x="339566" y="229076"/>
                      <a:pt x="339566" y="227171"/>
                    </a:cubicBezTo>
                    <a:cubicBezTo>
                      <a:pt x="340519" y="227171"/>
                      <a:pt x="341471" y="226219"/>
                      <a:pt x="342424" y="225266"/>
                    </a:cubicBezTo>
                    <a:cubicBezTo>
                      <a:pt x="344329" y="226219"/>
                      <a:pt x="346234" y="224314"/>
                      <a:pt x="347186" y="223361"/>
                    </a:cubicBezTo>
                    <a:cubicBezTo>
                      <a:pt x="347186" y="223361"/>
                      <a:pt x="348139" y="224314"/>
                      <a:pt x="348139" y="223361"/>
                    </a:cubicBezTo>
                    <a:cubicBezTo>
                      <a:pt x="349091" y="223361"/>
                      <a:pt x="348139" y="223361"/>
                      <a:pt x="349091" y="223361"/>
                    </a:cubicBezTo>
                    <a:cubicBezTo>
                      <a:pt x="350044" y="223361"/>
                      <a:pt x="350996" y="222409"/>
                      <a:pt x="350996" y="223361"/>
                    </a:cubicBezTo>
                    <a:cubicBezTo>
                      <a:pt x="350996" y="227171"/>
                      <a:pt x="351949" y="229076"/>
                      <a:pt x="349091" y="230981"/>
                    </a:cubicBezTo>
                    <a:cubicBezTo>
                      <a:pt x="349091" y="231934"/>
                      <a:pt x="349091" y="232886"/>
                      <a:pt x="350044" y="233839"/>
                    </a:cubicBezTo>
                    <a:cubicBezTo>
                      <a:pt x="348139" y="235744"/>
                      <a:pt x="349091" y="238601"/>
                      <a:pt x="348139" y="240506"/>
                    </a:cubicBezTo>
                    <a:cubicBezTo>
                      <a:pt x="349091" y="243364"/>
                      <a:pt x="350044" y="244316"/>
                      <a:pt x="350996" y="247174"/>
                    </a:cubicBezTo>
                    <a:cubicBezTo>
                      <a:pt x="350996" y="247174"/>
                      <a:pt x="351949" y="247174"/>
                      <a:pt x="351949" y="247174"/>
                    </a:cubicBezTo>
                    <a:cubicBezTo>
                      <a:pt x="351949" y="249079"/>
                      <a:pt x="352901" y="249079"/>
                      <a:pt x="352901" y="250984"/>
                    </a:cubicBezTo>
                    <a:cubicBezTo>
                      <a:pt x="353854" y="251936"/>
                      <a:pt x="354806" y="252889"/>
                      <a:pt x="355759" y="252889"/>
                    </a:cubicBezTo>
                    <a:cubicBezTo>
                      <a:pt x="355759" y="258604"/>
                      <a:pt x="352901" y="260509"/>
                      <a:pt x="352901" y="265271"/>
                    </a:cubicBezTo>
                    <a:cubicBezTo>
                      <a:pt x="353854" y="266224"/>
                      <a:pt x="353854" y="267176"/>
                      <a:pt x="353854" y="269081"/>
                    </a:cubicBezTo>
                    <a:cubicBezTo>
                      <a:pt x="355759" y="269081"/>
                      <a:pt x="356711" y="270034"/>
                      <a:pt x="357664" y="270034"/>
                    </a:cubicBezTo>
                    <a:cubicBezTo>
                      <a:pt x="358616" y="271939"/>
                      <a:pt x="358616" y="271939"/>
                      <a:pt x="357664" y="274796"/>
                    </a:cubicBezTo>
                    <a:cubicBezTo>
                      <a:pt x="358616" y="274796"/>
                      <a:pt x="358616" y="274796"/>
                      <a:pt x="358616" y="275749"/>
                    </a:cubicBezTo>
                    <a:cubicBezTo>
                      <a:pt x="358616" y="277654"/>
                      <a:pt x="357664" y="278606"/>
                      <a:pt x="356711" y="279559"/>
                    </a:cubicBezTo>
                    <a:cubicBezTo>
                      <a:pt x="357664" y="280511"/>
                      <a:pt x="356711" y="283369"/>
                      <a:pt x="355759" y="284321"/>
                    </a:cubicBezTo>
                    <a:cubicBezTo>
                      <a:pt x="355759" y="285274"/>
                      <a:pt x="356711" y="284321"/>
                      <a:pt x="355759" y="285274"/>
                    </a:cubicBezTo>
                    <a:cubicBezTo>
                      <a:pt x="354806" y="287179"/>
                      <a:pt x="354806" y="288131"/>
                      <a:pt x="352901" y="289084"/>
                    </a:cubicBezTo>
                    <a:cubicBezTo>
                      <a:pt x="352901" y="291941"/>
                      <a:pt x="351949" y="295751"/>
                      <a:pt x="352901" y="297656"/>
                    </a:cubicBezTo>
                    <a:cubicBezTo>
                      <a:pt x="354806" y="297656"/>
                      <a:pt x="355759" y="299561"/>
                      <a:pt x="356711" y="300514"/>
                    </a:cubicBezTo>
                    <a:cubicBezTo>
                      <a:pt x="356711" y="300514"/>
                      <a:pt x="356711" y="299561"/>
                      <a:pt x="357664" y="300514"/>
                    </a:cubicBezTo>
                    <a:cubicBezTo>
                      <a:pt x="357664" y="300514"/>
                      <a:pt x="358616" y="300514"/>
                      <a:pt x="358616" y="301466"/>
                    </a:cubicBezTo>
                    <a:cubicBezTo>
                      <a:pt x="358616" y="302419"/>
                      <a:pt x="358616" y="303371"/>
                      <a:pt x="358616" y="304324"/>
                    </a:cubicBezTo>
                    <a:cubicBezTo>
                      <a:pt x="359569" y="304324"/>
                      <a:pt x="360521" y="305276"/>
                      <a:pt x="361474" y="305276"/>
                    </a:cubicBezTo>
                    <a:cubicBezTo>
                      <a:pt x="362426" y="303371"/>
                      <a:pt x="362426" y="301466"/>
                      <a:pt x="364331" y="301466"/>
                    </a:cubicBezTo>
                    <a:cubicBezTo>
                      <a:pt x="364331" y="299561"/>
                      <a:pt x="365284" y="299561"/>
                      <a:pt x="366236" y="298609"/>
                    </a:cubicBezTo>
                    <a:cubicBezTo>
                      <a:pt x="367189" y="298609"/>
                      <a:pt x="367189" y="298609"/>
                      <a:pt x="367189" y="299561"/>
                    </a:cubicBezTo>
                    <a:cubicBezTo>
                      <a:pt x="369094" y="299561"/>
                      <a:pt x="370046" y="298609"/>
                      <a:pt x="370999" y="298609"/>
                    </a:cubicBezTo>
                    <a:cubicBezTo>
                      <a:pt x="370999" y="296704"/>
                      <a:pt x="371951" y="293846"/>
                      <a:pt x="370999" y="293846"/>
                    </a:cubicBezTo>
                    <a:cubicBezTo>
                      <a:pt x="373856" y="292894"/>
                      <a:pt x="374809" y="289084"/>
                      <a:pt x="375761" y="287179"/>
                    </a:cubicBezTo>
                    <a:cubicBezTo>
                      <a:pt x="375761" y="283369"/>
                      <a:pt x="377666" y="281464"/>
                      <a:pt x="378619" y="279559"/>
                    </a:cubicBezTo>
                    <a:cubicBezTo>
                      <a:pt x="379571" y="279559"/>
                      <a:pt x="379571" y="279559"/>
                      <a:pt x="379571" y="279559"/>
                    </a:cubicBezTo>
                    <a:lnTo>
                      <a:pt x="379571" y="277654"/>
                    </a:lnTo>
                    <a:cubicBezTo>
                      <a:pt x="380524" y="277654"/>
                      <a:pt x="380524" y="277654"/>
                      <a:pt x="380524" y="277654"/>
                    </a:cubicBezTo>
                    <a:cubicBezTo>
                      <a:pt x="376714" y="273844"/>
                      <a:pt x="380524" y="266224"/>
                      <a:pt x="378619" y="261461"/>
                    </a:cubicBezTo>
                    <a:cubicBezTo>
                      <a:pt x="376714" y="260509"/>
                      <a:pt x="376714" y="256699"/>
                      <a:pt x="378619" y="255746"/>
                    </a:cubicBezTo>
                    <a:cubicBezTo>
                      <a:pt x="379571" y="255746"/>
                      <a:pt x="379571" y="256699"/>
                      <a:pt x="380524" y="255746"/>
                    </a:cubicBezTo>
                    <a:cubicBezTo>
                      <a:pt x="381476" y="255746"/>
                      <a:pt x="380524" y="253841"/>
                      <a:pt x="381476" y="252889"/>
                    </a:cubicBezTo>
                    <a:cubicBezTo>
                      <a:pt x="377666" y="250031"/>
                      <a:pt x="377666" y="244316"/>
                      <a:pt x="377666" y="237649"/>
                    </a:cubicBezTo>
                    <a:cubicBezTo>
                      <a:pt x="372904" y="235744"/>
                      <a:pt x="376714" y="230029"/>
                      <a:pt x="373856" y="226219"/>
                    </a:cubicBezTo>
                    <a:cubicBezTo>
                      <a:pt x="373856" y="225266"/>
                      <a:pt x="374809" y="226219"/>
                      <a:pt x="374809" y="225266"/>
                    </a:cubicBezTo>
                    <a:cubicBezTo>
                      <a:pt x="372904" y="225266"/>
                      <a:pt x="372904" y="224314"/>
                      <a:pt x="372904" y="222409"/>
                    </a:cubicBezTo>
                    <a:cubicBezTo>
                      <a:pt x="375761" y="219551"/>
                      <a:pt x="371951" y="214789"/>
                      <a:pt x="371951" y="210979"/>
                    </a:cubicBezTo>
                    <a:cubicBezTo>
                      <a:pt x="370999" y="210026"/>
                      <a:pt x="370999" y="210979"/>
                      <a:pt x="369094" y="210979"/>
                    </a:cubicBezTo>
                    <a:cubicBezTo>
                      <a:pt x="369094" y="210026"/>
                      <a:pt x="366236" y="209074"/>
                      <a:pt x="368141" y="208121"/>
                    </a:cubicBezTo>
                    <a:cubicBezTo>
                      <a:pt x="367189" y="207169"/>
                      <a:pt x="367189" y="205264"/>
                      <a:pt x="367189" y="203359"/>
                    </a:cubicBezTo>
                    <a:cubicBezTo>
                      <a:pt x="366236" y="202406"/>
                      <a:pt x="365284" y="200501"/>
                      <a:pt x="367189" y="199549"/>
                    </a:cubicBezTo>
                    <a:cubicBezTo>
                      <a:pt x="368141" y="199549"/>
                      <a:pt x="367189" y="200501"/>
                      <a:pt x="368141" y="199549"/>
                    </a:cubicBezTo>
                    <a:cubicBezTo>
                      <a:pt x="368141" y="198596"/>
                      <a:pt x="370046" y="199549"/>
                      <a:pt x="370999" y="199549"/>
                    </a:cubicBezTo>
                    <a:cubicBezTo>
                      <a:pt x="370999" y="198596"/>
                      <a:pt x="371951" y="198596"/>
                      <a:pt x="372904" y="197644"/>
                    </a:cubicBezTo>
                    <a:cubicBezTo>
                      <a:pt x="372904" y="196691"/>
                      <a:pt x="372904" y="195739"/>
                      <a:pt x="372904" y="195739"/>
                    </a:cubicBezTo>
                    <a:cubicBezTo>
                      <a:pt x="372904" y="194786"/>
                      <a:pt x="373856" y="194786"/>
                      <a:pt x="374809" y="193834"/>
                    </a:cubicBezTo>
                    <a:cubicBezTo>
                      <a:pt x="375761" y="190024"/>
                      <a:pt x="379571" y="190976"/>
                      <a:pt x="384334" y="190976"/>
                    </a:cubicBezTo>
                    <a:cubicBezTo>
                      <a:pt x="384334" y="191929"/>
                      <a:pt x="385286" y="191929"/>
                      <a:pt x="385286" y="191929"/>
                    </a:cubicBezTo>
                    <a:cubicBezTo>
                      <a:pt x="388144" y="191929"/>
                      <a:pt x="388144" y="190976"/>
                      <a:pt x="390049" y="190024"/>
                    </a:cubicBezTo>
                    <a:cubicBezTo>
                      <a:pt x="390049" y="189071"/>
                      <a:pt x="390049" y="188119"/>
                      <a:pt x="390049" y="187166"/>
                    </a:cubicBezTo>
                    <a:cubicBezTo>
                      <a:pt x="391001" y="185261"/>
                      <a:pt x="394811" y="186214"/>
                      <a:pt x="394811" y="183356"/>
                    </a:cubicBezTo>
                    <a:cubicBezTo>
                      <a:pt x="396716" y="182404"/>
                      <a:pt x="399574" y="183356"/>
                      <a:pt x="400526" y="181451"/>
                    </a:cubicBezTo>
                    <a:cubicBezTo>
                      <a:pt x="402431" y="181451"/>
                      <a:pt x="402431" y="183356"/>
                      <a:pt x="405289" y="182404"/>
                    </a:cubicBezTo>
                    <a:cubicBezTo>
                      <a:pt x="405289" y="181451"/>
                      <a:pt x="406241" y="181451"/>
                      <a:pt x="407194" y="181451"/>
                    </a:cubicBezTo>
                    <a:cubicBezTo>
                      <a:pt x="407194" y="181451"/>
                      <a:pt x="407194" y="180499"/>
                      <a:pt x="407194" y="180499"/>
                    </a:cubicBezTo>
                    <a:cubicBezTo>
                      <a:pt x="411004" y="180499"/>
                      <a:pt x="411956" y="178594"/>
                      <a:pt x="415766" y="179546"/>
                    </a:cubicBezTo>
                    <a:cubicBezTo>
                      <a:pt x="416719" y="177641"/>
                      <a:pt x="418624" y="177641"/>
                      <a:pt x="420529" y="176689"/>
                    </a:cubicBezTo>
                    <a:lnTo>
                      <a:pt x="420529" y="173831"/>
                    </a:lnTo>
                    <a:cubicBezTo>
                      <a:pt x="423386" y="172879"/>
                      <a:pt x="424339" y="170021"/>
                      <a:pt x="424339" y="166211"/>
                    </a:cubicBezTo>
                    <a:cubicBezTo>
                      <a:pt x="421481" y="164306"/>
                      <a:pt x="416719" y="164306"/>
                      <a:pt x="412909" y="165259"/>
                    </a:cubicBezTo>
                    <a:cubicBezTo>
                      <a:pt x="412909" y="166211"/>
                      <a:pt x="411956" y="167164"/>
                      <a:pt x="411956" y="169069"/>
                    </a:cubicBezTo>
                    <a:cubicBezTo>
                      <a:pt x="411004" y="169069"/>
                      <a:pt x="408146" y="169069"/>
                      <a:pt x="406241" y="169069"/>
                    </a:cubicBezTo>
                    <a:cubicBezTo>
                      <a:pt x="406241" y="169069"/>
                      <a:pt x="406241" y="170021"/>
                      <a:pt x="405289" y="170021"/>
                    </a:cubicBezTo>
                    <a:cubicBezTo>
                      <a:pt x="402431" y="169069"/>
                      <a:pt x="401479" y="171926"/>
                      <a:pt x="399574" y="170974"/>
                    </a:cubicBezTo>
                    <a:cubicBezTo>
                      <a:pt x="396716" y="171926"/>
                      <a:pt x="394811" y="173831"/>
                      <a:pt x="392906" y="175736"/>
                    </a:cubicBezTo>
                    <a:cubicBezTo>
                      <a:pt x="391954" y="175736"/>
                      <a:pt x="391001" y="175736"/>
                      <a:pt x="390049" y="174784"/>
                    </a:cubicBezTo>
                    <a:cubicBezTo>
                      <a:pt x="388144" y="175736"/>
                      <a:pt x="386239" y="176689"/>
                      <a:pt x="387191" y="179546"/>
                    </a:cubicBezTo>
                    <a:cubicBezTo>
                      <a:pt x="386239" y="180499"/>
                      <a:pt x="385286" y="181451"/>
                      <a:pt x="384334" y="181451"/>
                    </a:cubicBezTo>
                    <a:cubicBezTo>
                      <a:pt x="384334" y="182404"/>
                      <a:pt x="383381" y="183356"/>
                      <a:pt x="383381" y="184309"/>
                    </a:cubicBezTo>
                    <a:cubicBezTo>
                      <a:pt x="379571" y="184309"/>
                      <a:pt x="378619" y="187166"/>
                      <a:pt x="374809" y="187166"/>
                    </a:cubicBezTo>
                    <a:cubicBezTo>
                      <a:pt x="374809" y="186214"/>
                      <a:pt x="373856" y="187166"/>
                      <a:pt x="374809" y="186214"/>
                    </a:cubicBezTo>
                    <a:cubicBezTo>
                      <a:pt x="371951" y="187166"/>
                      <a:pt x="370999" y="185261"/>
                      <a:pt x="370999" y="183356"/>
                    </a:cubicBezTo>
                    <a:cubicBezTo>
                      <a:pt x="372904" y="181451"/>
                      <a:pt x="372904" y="177641"/>
                      <a:pt x="370999" y="175736"/>
                    </a:cubicBezTo>
                    <a:cubicBezTo>
                      <a:pt x="372904" y="173831"/>
                      <a:pt x="370999" y="171926"/>
                      <a:pt x="370999" y="170021"/>
                    </a:cubicBezTo>
                    <a:lnTo>
                      <a:pt x="369094" y="170021"/>
                    </a:lnTo>
                    <a:cubicBezTo>
                      <a:pt x="368141" y="168116"/>
                      <a:pt x="370046" y="167164"/>
                      <a:pt x="370999" y="166211"/>
                    </a:cubicBezTo>
                    <a:lnTo>
                      <a:pt x="370999" y="162401"/>
                    </a:lnTo>
                    <a:cubicBezTo>
                      <a:pt x="372904" y="161449"/>
                      <a:pt x="372904" y="159544"/>
                      <a:pt x="373856" y="157639"/>
                    </a:cubicBezTo>
                    <a:cubicBezTo>
                      <a:pt x="372904" y="157639"/>
                      <a:pt x="372904" y="155734"/>
                      <a:pt x="372904" y="155734"/>
                    </a:cubicBezTo>
                    <a:cubicBezTo>
                      <a:pt x="372904" y="155734"/>
                      <a:pt x="373856" y="154781"/>
                      <a:pt x="372904" y="153829"/>
                    </a:cubicBezTo>
                    <a:cubicBezTo>
                      <a:pt x="372904" y="154781"/>
                      <a:pt x="371951" y="153829"/>
                      <a:pt x="371951" y="153829"/>
                    </a:cubicBezTo>
                    <a:cubicBezTo>
                      <a:pt x="371951" y="153829"/>
                      <a:pt x="372904" y="153829"/>
                      <a:pt x="372904" y="152876"/>
                    </a:cubicBezTo>
                    <a:cubicBezTo>
                      <a:pt x="372904" y="150019"/>
                      <a:pt x="370999" y="146209"/>
                      <a:pt x="372904" y="143351"/>
                    </a:cubicBezTo>
                    <a:cubicBezTo>
                      <a:pt x="372904" y="142399"/>
                      <a:pt x="372904" y="141446"/>
                      <a:pt x="372904" y="140494"/>
                    </a:cubicBezTo>
                    <a:cubicBezTo>
                      <a:pt x="371951" y="140494"/>
                      <a:pt x="371951" y="139541"/>
                      <a:pt x="371951" y="138589"/>
                    </a:cubicBezTo>
                    <a:cubicBezTo>
                      <a:pt x="371951" y="137636"/>
                      <a:pt x="372904" y="137636"/>
                      <a:pt x="372904" y="137636"/>
                    </a:cubicBezTo>
                    <a:cubicBezTo>
                      <a:pt x="372904" y="136684"/>
                      <a:pt x="372904" y="135731"/>
                      <a:pt x="372904" y="134779"/>
                    </a:cubicBezTo>
                    <a:lnTo>
                      <a:pt x="371951" y="134779"/>
                    </a:lnTo>
                    <a:cubicBezTo>
                      <a:pt x="370999" y="132874"/>
                      <a:pt x="370046" y="130969"/>
                      <a:pt x="369094" y="130016"/>
                    </a:cubicBezTo>
                    <a:cubicBezTo>
                      <a:pt x="369094" y="127159"/>
                      <a:pt x="369094" y="126206"/>
                      <a:pt x="369094" y="124301"/>
                    </a:cubicBezTo>
                    <a:cubicBezTo>
                      <a:pt x="366236" y="123349"/>
                      <a:pt x="366236" y="119539"/>
                      <a:pt x="365284" y="117634"/>
                    </a:cubicBezTo>
                    <a:cubicBezTo>
                      <a:pt x="363379" y="118586"/>
                      <a:pt x="362426" y="116681"/>
                      <a:pt x="362426" y="114776"/>
                    </a:cubicBezTo>
                    <a:cubicBezTo>
                      <a:pt x="361474" y="111919"/>
                      <a:pt x="358616" y="110966"/>
                      <a:pt x="356711" y="110014"/>
                    </a:cubicBezTo>
                    <a:cubicBezTo>
                      <a:pt x="356711" y="108109"/>
                      <a:pt x="355759" y="108109"/>
                      <a:pt x="356711" y="107156"/>
                    </a:cubicBezTo>
                    <a:cubicBezTo>
                      <a:pt x="355759" y="107156"/>
                      <a:pt x="355759" y="107156"/>
                      <a:pt x="356711" y="106204"/>
                    </a:cubicBezTo>
                    <a:cubicBezTo>
                      <a:pt x="355759" y="107156"/>
                      <a:pt x="353854" y="107156"/>
                      <a:pt x="351949" y="106204"/>
                    </a:cubicBezTo>
                    <a:cubicBezTo>
                      <a:pt x="351949" y="104299"/>
                      <a:pt x="350996" y="104299"/>
                      <a:pt x="351949" y="103346"/>
                    </a:cubicBezTo>
                    <a:cubicBezTo>
                      <a:pt x="350044" y="103346"/>
                      <a:pt x="350044" y="104299"/>
                      <a:pt x="348139" y="104299"/>
                    </a:cubicBezTo>
                    <a:cubicBezTo>
                      <a:pt x="348139" y="104299"/>
                      <a:pt x="347186" y="104299"/>
                      <a:pt x="347186" y="103346"/>
                    </a:cubicBezTo>
                    <a:cubicBezTo>
                      <a:pt x="343376" y="103346"/>
                      <a:pt x="343376" y="105251"/>
                      <a:pt x="340519" y="106204"/>
                    </a:cubicBezTo>
                    <a:cubicBezTo>
                      <a:pt x="340519" y="109061"/>
                      <a:pt x="341471" y="110966"/>
                      <a:pt x="343376" y="110966"/>
                    </a:cubicBezTo>
                    <a:cubicBezTo>
                      <a:pt x="342424" y="110966"/>
                      <a:pt x="343376" y="112871"/>
                      <a:pt x="342424" y="113824"/>
                    </a:cubicBezTo>
                    <a:cubicBezTo>
                      <a:pt x="343376" y="114776"/>
                      <a:pt x="343376" y="116681"/>
                      <a:pt x="345281" y="116681"/>
                    </a:cubicBezTo>
                    <a:cubicBezTo>
                      <a:pt x="347186" y="120491"/>
                      <a:pt x="343376" y="125254"/>
                      <a:pt x="345281" y="130016"/>
                    </a:cubicBezTo>
                    <a:lnTo>
                      <a:pt x="345281" y="131921"/>
                    </a:lnTo>
                    <a:cubicBezTo>
                      <a:pt x="346234" y="131921"/>
                      <a:pt x="346234" y="133826"/>
                      <a:pt x="346234" y="134779"/>
                    </a:cubicBezTo>
                    <a:cubicBezTo>
                      <a:pt x="347186" y="134779"/>
                      <a:pt x="347186" y="135731"/>
                      <a:pt x="348139" y="134779"/>
                    </a:cubicBezTo>
                    <a:cubicBezTo>
                      <a:pt x="348139" y="135731"/>
                      <a:pt x="349091" y="135731"/>
                      <a:pt x="349091" y="136684"/>
                    </a:cubicBezTo>
                    <a:cubicBezTo>
                      <a:pt x="347186" y="136684"/>
                      <a:pt x="348139" y="138589"/>
                      <a:pt x="347186" y="139541"/>
                    </a:cubicBezTo>
                    <a:cubicBezTo>
                      <a:pt x="348139" y="139541"/>
                      <a:pt x="347186" y="140494"/>
                      <a:pt x="347186" y="140494"/>
                    </a:cubicBezTo>
                    <a:cubicBezTo>
                      <a:pt x="348139" y="140494"/>
                      <a:pt x="349091" y="140494"/>
                      <a:pt x="350044" y="141446"/>
                    </a:cubicBezTo>
                    <a:cubicBezTo>
                      <a:pt x="350044" y="142399"/>
                      <a:pt x="350044" y="144304"/>
                      <a:pt x="348139" y="144304"/>
                    </a:cubicBezTo>
                    <a:cubicBezTo>
                      <a:pt x="349091" y="149066"/>
                      <a:pt x="347186" y="150971"/>
                      <a:pt x="348139" y="155734"/>
                    </a:cubicBezTo>
                    <a:cubicBezTo>
                      <a:pt x="350044" y="155734"/>
                      <a:pt x="350044" y="159544"/>
                      <a:pt x="348139" y="160496"/>
                    </a:cubicBezTo>
                    <a:cubicBezTo>
                      <a:pt x="348139" y="161449"/>
                      <a:pt x="348139" y="162401"/>
                      <a:pt x="348139" y="163354"/>
                    </a:cubicBezTo>
                    <a:cubicBezTo>
                      <a:pt x="350044" y="163354"/>
                      <a:pt x="349091" y="166211"/>
                      <a:pt x="350044" y="167164"/>
                    </a:cubicBezTo>
                    <a:cubicBezTo>
                      <a:pt x="347186" y="173831"/>
                      <a:pt x="353854" y="177641"/>
                      <a:pt x="351949" y="185261"/>
                    </a:cubicBezTo>
                    <a:cubicBezTo>
                      <a:pt x="353854" y="189071"/>
                      <a:pt x="350996" y="190976"/>
                      <a:pt x="350044" y="193834"/>
                    </a:cubicBezTo>
                    <a:cubicBezTo>
                      <a:pt x="350996" y="194786"/>
                      <a:pt x="351949" y="195739"/>
                      <a:pt x="351949" y="196691"/>
                    </a:cubicBezTo>
                    <a:cubicBezTo>
                      <a:pt x="351949" y="197644"/>
                      <a:pt x="350996" y="198596"/>
                      <a:pt x="350044" y="198596"/>
                    </a:cubicBezTo>
                    <a:cubicBezTo>
                      <a:pt x="350044" y="200501"/>
                      <a:pt x="348139" y="201454"/>
                      <a:pt x="346234" y="200501"/>
                    </a:cubicBezTo>
                    <a:cubicBezTo>
                      <a:pt x="345281" y="201454"/>
                      <a:pt x="342424" y="202406"/>
                      <a:pt x="341471" y="201454"/>
                    </a:cubicBezTo>
                    <a:cubicBezTo>
                      <a:pt x="338614" y="202406"/>
                      <a:pt x="335756" y="201454"/>
                      <a:pt x="335756" y="198596"/>
                    </a:cubicBezTo>
                    <a:cubicBezTo>
                      <a:pt x="334804" y="197644"/>
                      <a:pt x="333851" y="197644"/>
                      <a:pt x="333851" y="196691"/>
                    </a:cubicBezTo>
                    <a:cubicBezTo>
                      <a:pt x="331946" y="196691"/>
                      <a:pt x="330041" y="196691"/>
                      <a:pt x="330041" y="196691"/>
                    </a:cubicBezTo>
                    <a:cubicBezTo>
                      <a:pt x="329089" y="193834"/>
                      <a:pt x="326231" y="194786"/>
                      <a:pt x="323374" y="193834"/>
                    </a:cubicBezTo>
                    <a:cubicBezTo>
                      <a:pt x="319564" y="194786"/>
                      <a:pt x="318611" y="199549"/>
                      <a:pt x="312896" y="197644"/>
                    </a:cubicBezTo>
                    <a:cubicBezTo>
                      <a:pt x="311944" y="198596"/>
                      <a:pt x="311944" y="199549"/>
                      <a:pt x="311944" y="201454"/>
                    </a:cubicBezTo>
                    <a:cubicBezTo>
                      <a:pt x="309086" y="202406"/>
                      <a:pt x="307181" y="205264"/>
                      <a:pt x="306229" y="208121"/>
                    </a:cubicBezTo>
                    <a:cubicBezTo>
                      <a:pt x="307181" y="208121"/>
                      <a:pt x="306229" y="209074"/>
                      <a:pt x="306229" y="209074"/>
                    </a:cubicBezTo>
                    <a:cubicBezTo>
                      <a:pt x="305276" y="211931"/>
                      <a:pt x="301466" y="211931"/>
                      <a:pt x="301466" y="214789"/>
                    </a:cubicBezTo>
                    <a:cubicBezTo>
                      <a:pt x="300514" y="214789"/>
                      <a:pt x="301466" y="215741"/>
                      <a:pt x="300514" y="214789"/>
                    </a:cubicBezTo>
                    <a:cubicBezTo>
                      <a:pt x="300514" y="217646"/>
                      <a:pt x="299561" y="219551"/>
                      <a:pt x="300514" y="222409"/>
                    </a:cubicBezTo>
                    <a:cubicBezTo>
                      <a:pt x="301466" y="222409"/>
                      <a:pt x="301466" y="223361"/>
                      <a:pt x="301466" y="223361"/>
                    </a:cubicBezTo>
                    <a:cubicBezTo>
                      <a:pt x="300514" y="225266"/>
                      <a:pt x="298609" y="226219"/>
                      <a:pt x="296704" y="227171"/>
                    </a:cubicBezTo>
                    <a:cubicBezTo>
                      <a:pt x="296704" y="231934"/>
                      <a:pt x="291941" y="231934"/>
                      <a:pt x="291941" y="236696"/>
                    </a:cubicBezTo>
                    <a:cubicBezTo>
                      <a:pt x="292894" y="236696"/>
                      <a:pt x="292894" y="238601"/>
                      <a:pt x="291941" y="239554"/>
                    </a:cubicBezTo>
                    <a:cubicBezTo>
                      <a:pt x="290989" y="239554"/>
                      <a:pt x="291941" y="238601"/>
                      <a:pt x="290989" y="239554"/>
                    </a:cubicBezTo>
                    <a:cubicBezTo>
                      <a:pt x="290036" y="239554"/>
                      <a:pt x="290036" y="240506"/>
                      <a:pt x="289084" y="240506"/>
                    </a:cubicBezTo>
                    <a:cubicBezTo>
                      <a:pt x="289084" y="241459"/>
                      <a:pt x="289084" y="242411"/>
                      <a:pt x="289084" y="243364"/>
                    </a:cubicBezTo>
                    <a:cubicBezTo>
                      <a:pt x="296704" y="242411"/>
                      <a:pt x="298609" y="245269"/>
                      <a:pt x="297656" y="24717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1" name="任意多边形: 形状 20">
                <a:extLst>
                  <a:ext uri="{FF2B5EF4-FFF2-40B4-BE49-F238E27FC236}">
                    <a16:creationId xmlns="" xmlns:a16="http://schemas.microsoft.com/office/drawing/2014/main" id="{CB679E5B-B9B7-4702-B933-F3949EB54CCA}"/>
                  </a:ext>
                </a:extLst>
              </p:cNvPr>
              <p:cNvSpPr/>
              <p:nvPr/>
            </p:nvSpPr>
            <p:spPr>
              <a:xfrm>
                <a:off x="2742871" y="1157618"/>
                <a:ext cx="609600" cy="714375"/>
              </a:xfrm>
              <a:custGeom>
                <a:avLst/>
                <a:gdLst>
                  <a:gd name="connsiteX0" fmla="*/ 234791 w 609600"/>
                  <a:gd name="connsiteY0" fmla="*/ 251936 h 714375"/>
                  <a:gd name="connsiteX1" fmla="*/ 235744 w 609600"/>
                  <a:gd name="connsiteY1" fmla="*/ 251936 h 714375"/>
                  <a:gd name="connsiteX2" fmla="*/ 235744 w 609600"/>
                  <a:gd name="connsiteY2" fmla="*/ 250031 h 714375"/>
                  <a:gd name="connsiteX3" fmla="*/ 237649 w 609600"/>
                  <a:gd name="connsiteY3" fmla="*/ 250031 h 714375"/>
                  <a:gd name="connsiteX4" fmla="*/ 234791 w 609600"/>
                  <a:gd name="connsiteY4" fmla="*/ 241459 h 714375"/>
                  <a:gd name="connsiteX5" fmla="*/ 235744 w 609600"/>
                  <a:gd name="connsiteY5" fmla="*/ 240506 h 714375"/>
                  <a:gd name="connsiteX6" fmla="*/ 234791 w 609600"/>
                  <a:gd name="connsiteY6" fmla="*/ 230981 h 714375"/>
                  <a:gd name="connsiteX7" fmla="*/ 233839 w 609600"/>
                  <a:gd name="connsiteY7" fmla="*/ 225266 h 714375"/>
                  <a:gd name="connsiteX8" fmla="*/ 230029 w 609600"/>
                  <a:gd name="connsiteY8" fmla="*/ 225266 h 714375"/>
                  <a:gd name="connsiteX9" fmla="*/ 229076 w 609600"/>
                  <a:gd name="connsiteY9" fmla="*/ 227171 h 714375"/>
                  <a:gd name="connsiteX10" fmla="*/ 223361 w 609600"/>
                  <a:gd name="connsiteY10" fmla="*/ 228124 h 714375"/>
                  <a:gd name="connsiteX11" fmla="*/ 223361 w 609600"/>
                  <a:gd name="connsiteY11" fmla="*/ 227171 h 714375"/>
                  <a:gd name="connsiteX12" fmla="*/ 220504 w 609600"/>
                  <a:gd name="connsiteY12" fmla="*/ 231934 h 714375"/>
                  <a:gd name="connsiteX13" fmla="*/ 212884 w 609600"/>
                  <a:gd name="connsiteY13" fmla="*/ 235744 h 714375"/>
                  <a:gd name="connsiteX14" fmla="*/ 208121 w 609600"/>
                  <a:gd name="connsiteY14" fmla="*/ 240506 h 714375"/>
                  <a:gd name="connsiteX15" fmla="*/ 205264 w 609600"/>
                  <a:gd name="connsiteY15" fmla="*/ 239554 h 714375"/>
                  <a:gd name="connsiteX16" fmla="*/ 194786 w 609600"/>
                  <a:gd name="connsiteY16" fmla="*/ 240506 h 714375"/>
                  <a:gd name="connsiteX17" fmla="*/ 194786 w 609600"/>
                  <a:gd name="connsiteY17" fmla="*/ 241459 h 714375"/>
                  <a:gd name="connsiteX18" fmla="*/ 187166 w 609600"/>
                  <a:gd name="connsiteY18" fmla="*/ 240506 h 714375"/>
                  <a:gd name="connsiteX19" fmla="*/ 180499 w 609600"/>
                  <a:gd name="connsiteY19" fmla="*/ 241459 h 714375"/>
                  <a:gd name="connsiteX20" fmla="*/ 180499 w 609600"/>
                  <a:gd name="connsiteY20" fmla="*/ 242411 h 714375"/>
                  <a:gd name="connsiteX21" fmla="*/ 178594 w 609600"/>
                  <a:gd name="connsiteY21" fmla="*/ 243364 h 714375"/>
                  <a:gd name="connsiteX22" fmla="*/ 175736 w 609600"/>
                  <a:gd name="connsiteY22" fmla="*/ 247174 h 714375"/>
                  <a:gd name="connsiteX23" fmla="*/ 170974 w 609600"/>
                  <a:gd name="connsiteY23" fmla="*/ 250984 h 714375"/>
                  <a:gd name="connsiteX24" fmla="*/ 170021 w 609600"/>
                  <a:gd name="connsiteY24" fmla="*/ 251936 h 714375"/>
                  <a:gd name="connsiteX25" fmla="*/ 167164 w 609600"/>
                  <a:gd name="connsiteY25" fmla="*/ 253841 h 714375"/>
                  <a:gd name="connsiteX26" fmla="*/ 163354 w 609600"/>
                  <a:gd name="connsiteY26" fmla="*/ 254794 h 714375"/>
                  <a:gd name="connsiteX27" fmla="*/ 160496 w 609600"/>
                  <a:gd name="connsiteY27" fmla="*/ 260509 h 714375"/>
                  <a:gd name="connsiteX28" fmla="*/ 155734 w 609600"/>
                  <a:gd name="connsiteY28" fmla="*/ 264319 h 714375"/>
                  <a:gd name="connsiteX29" fmla="*/ 151924 w 609600"/>
                  <a:gd name="connsiteY29" fmla="*/ 265271 h 714375"/>
                  <a:gd name="connsiteX30" fmla="*/ 150971 w 609600"/>
                  <a:gd name="connsiteY30" fmla="*/ 266224 h 714375"/>
                  <a:gd name="connsiteX31" fmla="*/ 147161 w 609600"/>
                  <a:gd name="connsiteY31" fmla="*/ 268129 h 714375"/>
                  <a:gd name="connsiteX32" fmla="*/ 145256 w 609600"/>
                  <a:gd name="connsiteY32" fmla="*/ 269081 h 714375"/>
                  <a:gd name="connsiteX33" fmla="*/ 141446 w 609600"/>
                  <a:gd name="connsiteY33" fmla="*/ 271939 h 714375"/>
                  <a:gd name="connsiteX34" fmla="*/ 135731 w 609600"/>
                  <a:gd name="connsiteY34" fmla="*/ 273844 h 714375"/>
                  <a:gd name="connsiteX35" fmla="*/ 129064 w 609600"/>
                  <a:gd name="connsiteY35" fmla="*/ 275749 h 714375"/>
                  <a:gd name="connsiteX36" fmla="*/ 128111 w 609600"/>
                  <a:gd name="connsiteY36" fmla="*/ 278606 h 714375"/>
                  <a:gd name="connsiteX37" fmla="*/ 121444 w 609600"/>
                  <a:gd name="connsiteY37" fmla="*/ 281464 h 714375"/>
                  <a:gd name="connsiteX38" fmla="*/ 120491 w 609600"/>
                  <a:gd name="connsiteY38" fmla="*/ 282416 h 714375"/>
                  <a:gd name="connsiteX39" fmla="*/ 120491 w 609600"/>
                  <a:gd name="connsiteY39" fmla="*/ 284321 h 714375"/>
                  <a:gd name="connsiteX40" fmla="*/ 114776 w 609600"/>
                  <a:gd name="connsiteY40" fmla="*/ 290989 h 714375"/>
                  <a:gd name="connsiteX41" fmla="*/ 110014 w 609600"/>
                  <a:gd name="connsiteY41" fmla="*/ 290036 h 714375"/>
                  <a:gd name="connsiteX42" fmla="*/ 107156 w 609600"/>
                  <a:gd name="connsiteY42" fmla="*/ 290989 h 714375"/>
                  <a:gd name="connsiteX43" fmla="*/ 106204 w 609600"/>
                  <a:gd name="connsiteY43" fmla="*/ 289084 h 714375"/>
                  <a:gd name="connsiteX44" fmla="*/ 103346 w 609600"/>
                  <a:gd name="connsiteY44" fmla="*/ 289084 h 714375"/>
                  <a:gd name="connsiteX45" fmla="*/ 104299 w 609600"/>
                  <a:gd name="connsiteY45" fmla="*/ 291941 h 714375"/>
                  <a:gd name="connsiteX46" fmla="*/ 103346 w 609600"/>
                  <a:gd name="connsiteY46" fmla="*/ 293846 h 714375"/>
                  <a:gd name="connsiteX47" fmla="*/ 98584 w 609600"/>
                  <a:gd name="connsiteY47" fmla="*/ 300514 h 714375"/>
                  <a:gd name="connsiteX48" fmla="*/ 96679 w 609600"/>
                  <a:gd name="connsiteY48" fmla="*/ 300514 h 714375"/>
                  <a:gd name="connsiteX49" fmla="*/ 90964 w 609600"/>
                  <a:gd name="connsiteY49" fmla="*/ 306229 h 714375"/>
                  <a:gd name="connsiteX50" fmla="*/ 88106 w 609600"/>
                  <a:gd name="connsiteY50" fmla="*/ 308134 h 714375"/>
                  <a:gd name="connsiteX51" fmla="*/ 88106 w 609600"/>
                  <a:gd name="connsiteY51" fmla="*/ 309086 h 714375"/>
                  <a:gd name="connsiteX52" fmla="*/ 81439 w 609600"/>
                  <a:gd name="connsiteY52" fmla="*/ 311944 h 714375"/>
                  <a:gd name="connsiteX53" fmla="*/ 77629 w 609600"/>
                  <a:gd name="connsiteY53" fmla="*/ 316706 h 714375"/>
                  <a:gd name="connsiteX54" fmla="*/ 77629 w 609600"/>
                  <a:gd name="connsiteY54" fmla="*/ 318611 h 714375"/>
                  <a:gd name="connsiteX55" fmla="*/ 69056 w 609600"/>
                  <a:gd name="connsiteY55" fmla="*/ 330041 h 714375"/>
                  <a:gd name="connsiteX56" fmla="*/ 60484 w 609600"/>
                  <a:gd name="connsiteY56" fmla="*/ 336709 h 714375"/>
                  <a:gd name="connsiteX57" fmla="*/ 59531 w 609600"/>
                  <a:gd name="connsiteY57" fmla="*/ 340519 h 714375"/>
                  <a:gd name="connsiteX58" fmla="*/ 56674 w 609600"/>
                  <a:gd name="connsiteY58" fmla="*/ 348139 h 714375"/>
                  <a:gd name="connsiteX59" fmla="*/ 55721 w 609600"/>
                  <a:gd name="connsiteY59" fmla="*/ 348139 h 714375"/>
                  <a:gd name="connsiteX60" fmla="*/ 51911 w 609600"/>
                  <a:gd name="connsiteY60" fmla="*/ 354806 h 714375"/>
                  <a:gd name="connsiteX61" fmla="*/ 51911 w 609600"/>
                  <a:gd name="connsiteY61" fmla="*/ 357664 h 714375"/>
                  <a:gd name="connsiteX62" fmla="*/ 50959 w 609600"/>
                  <a:gd name="connsiteY62" fmla="*/ 358616 h 714375"/>
                  <a:gd name="connsiteX63" fmla="*/ 49054 w 609600"/>
                  <a:gd name="connsiteY63" fmla="*/ 358616 h 714375"/>
                  <a:gd name="connsiteX64" fmla="*/ 45244 w 609600"/>
                  <a:gd name="connsiteY64" fmla="*/ 363379 h 714375"/>
                  <a:gd name="connsiteX65" fmla="*/ 45244 w 609600"/>
                  <a:gd name="connsiteY65" fmla="*/ 368141 h 714375"/>
                  <a:gd name="connsiteX66" fmla="*/ 42386 w 609600"/>
                  <a:gd name="connsiteY66" fmla="*/ 369094 h 714375"/>
                  <a:gd name="connsiteX67" fmla="*/ 42386 w 609600"/>
                  <a:gd name="connsiteY67" fmla="*/ 372904 h 714375"/>
                  <a:gd name="connsiteX68" fmla="*/ 39529 w 609600"/>
                  <a:gd name="connsiteY68" fmla="*/ 381476 h 714375"/>
                  <a:gd name="connsiteX69" fmla="*/ 38576 w 609600"/>
                  <a:gd name="connsiteY69" fmla="*/ 385286 h 714375"/>
                  <a:gd name="connsiteX70" fmla="*/ 36671 w 609600"/>
                  <a:gd name="connsiteY70" fmla="*/ 388144 h 714375"/>
                  <a:gd name="connsiteX71" fmla="*/ 35719 w 609600"/>
                  <a:gd name="connsiteY71" fmla="*/ 394811 h 714375"/>
                  <a:gd name="connsiteX72" fmla="*/ 36671 w 609600"/>
                  <a:gd name="connsiteY72" fmla="*/ 394811 h 714375"/>
                  <a:gd name="connsiteX73" fmla="*/ 34766 w 609600"/>
                  <a:gd name="connsiteY73" fmla="*/ 404336 h 714375"/>
                  <a:gd name="connsiteX74" fmla="*/ 32861 w 609600"/>
                  <a:gd name="connsiteY74" fmla="*/ 405289 h 714375"/>
                  <a:gd name="connsiteX75" fmla="*/ 32861 w 609600"/>
                  <a:gd name="connsiteY75" fmla="*/ 411956 h 714375"/>
                  <a:gd name="connsiteX76" fmla="*/ 33814 w 609600"/>
                  <a:gd name="connsiteY76" fmla="*/ 412909 h 714375"/>
                  <a:gd name="connsiteX77" fmla="*/ 33814 w 609600"/>
                  <a:gd name="connsiteY77" fmla="*/ 422434 h 714375"/>
                  <a:gd name="connsiteX78" fmla="*/ 36671 w 609600"/>
                  <a:gd name="connsiteY78" fmla="*/ 426244 h 714375"/>
                  <a:gd name="connsiteX79" fmla="*/ 37624 w 609600"/>
                  <a:gd name="connsiteY79" fmla="*/ 426244 h 714375"/>
                  <a:gd name="connsiteX80" fmla="*/ 38576 w 609600"/>
                  <a:gd name="connsiteY80" fmla="*/ 440531 h 714375"/>
                  <a:gd name="connsiteX81" fmla="*/ 37624 w 609600"/>
                  <a:gd name="connsiteY81" fmla="*/ 445294 h 714375"/>
                  <a:gd name="connsiteX82" fmla="*/ 34766 w 609600"/>
                  <a:gd name="connsiteY82" fmla="*/ 450056 h 714375"/>
                  <a:gd name="connsiteX83" fmla="*/ 31909 w 609600"/>
                  <a:gd name="connsiteY83" fmla="*/ 443389 h 714375"/>
                  <a:gd name="connsiteX84" fmla="*/ 28099 w 609600"/>
                  <a:gd name="connsiteY84" fmla="*/ 442436 h 714375"/>
                  <a:gd name="connsiteX85" fmla="*/ 27146 w 609600"/>
                  <a:gd name="connsiteY85" fmla="*/ 440531 h 714375"/>
                  <a:gd name="connsiteX86" fmla="*/ 23336 w 609600"/>
                  <a:gd name="connsiteY86" fmla="*/ 439579 h 714375"/>
                  <a:gd name="connsiteX87" fmla="*/ 23336 w 609600"/>
                  <a:gd name="connsiteY87" fmla="*/ 434816 h 714375"/>
                  <a:gd name="connsiteX88" fmla="*/ 22384 w 609600"/>
                  <a:gd name="connsiteY88" fmla="*/ 432911 h 714375"/>
                  <a:gd name="connsiteX89" fmla="*/ 20479 w 609600"/>
                  <a:gd name="connsiteY89" fmla="*/ 433864 h 714375"/>
                  <a:gd name="connsiteX90" fmla="*/ 20479 w 609600"/>
                  <a:gd name="connsiteY90" fmla="*/ 435769 h 714375"/>
                  <a:gd name="connsiteX91" fmla="*/ 18574 w 609600"/>
                  <a:gd name="connsiteY91" fmla="*/ 445294 h 714375"/>
                  <a:gd name="connsiteX92" fmla="*/ 21431 w 609600"/>
                  <a:gd name="connsiteY92" fmla="*/ 451961 h 714375"/>
                  <a:gd name="connsiteX93" fmla="*/ 20479 w 609600"/>
                  <a:gd name="connsiteY93" fmla="*/ 454819 h 714375"/>
                  <a:gd name="connsiteX94" fmla="*/ 21431 w 609600"/>
                  <a:gd name="connsiteY94" fmla="*/ 454819 h 714375"/>
                  <a:gd name="connsiteX95" fmla="*/ 21431 w 609600"/>
                  <a:gd name="connsiteY95" fmla="*/ 457676 h 714375"/>
                  <a:gd name="connsiteX96" fmla="*/ 19526 w 609600"/>
                  <a:gd name="connsiteY96" fmla="*/ 459581 h 714375"/>
                  <a:gd name="connsiteX97" fmla="*/ 18574 w 609600"/>
                  <a:gd name="connsiteY97" fmla="*/ 459581 h 714375"/>
                  <a:gd name="connsiteX98" fmla="*/ 17621 w 609600"/>
                  <a:gd name="connsiteY98" fmla="*/ 460534 h 714375"/>
                  <a:gd name="connsiteX99" fmla="*/ 17621 w 609600"/>
                  <a:gd name="connsiteY99" fmla="*/ 464344 h 714375"/>
                  <a:gd name="connsiteX100" fmla="*/ 14764 w 609600"/>
                  <a:gd name="connsiteY100" fmla="*/ 465296 h 714375"/>
                  <a:gd name="connsiteX101" fmla="*/ 13811 w 609600"/>
                  <a:gd name="connsiteY101" fmla="*/ 464344 h 714375"/>
                  <a:gd name="connsiteX102" fmla="*/ 11906 w 609600"/>
                  <a:gd name="connsiteY102" fmla="*/ 465296 h 714375"/>
                  <a:gd name="connsiteX103" fmla="*/ 10954 w 609600"/>
                  <a:gd name="connsiteY103" fmla="*/ 463391 h 714375"/>
                  <a:gd name="connsiteX104" fmla="*/ 8096 w 609600"/>
                  <a:gd name="connsiteY104" fmla="*/ 463391 h 714375"/>
                  <a:gd name="connsiteX105" fmla="*/ 8096 w 609600"/>
                  <a:gd name="connsiteY105" fmla="*/ 463391 h 714375"/>
                  <a:gd name="connsiteX106" fmla="*/ 7144 w 609600"/>
                  <a:gd name="connsiteY106" fmla="*/ 457676 h 714375"/>
                  <a:gd name="connsiteX107" fmla="*/ 10954 w 609600"/>
                  <a:gd name="connsiteY107" fmla="*/ 451009 h 714375"/>
                  <a:gd name="connsiteX108" fmla="*/ 11906 w 609600"/>
                  <a:gd name="connsiteY108" fmla="*/ 447199 h 714375"/>
                  <a:gd name="connsiteX109" fmla="*/ 13811 w 609600"/>
                  <a:gd name="connsiteY109" fmla="*/ 440531 h 714375"/>
                  <a:gd name="connsiteX110" fmla="*/ 13811 w 609600"/>
                  <a:gd name="connsiteY110" fmla="*/ 437674 h 714375"/>
                  <a:gd name="connsiteX111" fmla="*/ 12859 w 609600"/>
                  <a:gd name="connsiteY111" fmla="*/ 437674 h 714375"/>
                  <a:gd name="connsiteX112" fmla="*/ 11906 w 609600"/>
                  <a:gd name="connsiteY112" fmla="*/ 436721 h 714375"/>
                  <a:gd name="connsiteX113" fmla="*/ 14764 w 609600"/>
                  <a:gd name="connsiteY113" fmla="*/ 434816 h 714375"/>
                  <a:gd name="connsiteX114" fmla="*/ 14764 w 609600"/>
                  <a:gd name="connsiteY114" fmla="*/ 432911 h 714375"/>
                  <a:gd name="connsiteX115" fmla="*/ 11906 w 609600"/>
                  <a:gd name="connsiteY115" fmla="*/ 431959 h 714375"/>
                  <a:gd name="connsiteX116" fmla="*/ 10954 w 609600"/>
                  <a:gd name="connsiteY116" fmla="*/ 430054 h 714375"/>
                  <a:gd name="connsiteX117" fmla="*/ 10954 w 609600"/>
                  <a:gd name="connsiteY117" fmla="*/ 421481 h 714375"/>
                  <a:gd name="connsiteX118" fmla="*/ 11906 w 609600"/>
                  <a:gd name="connsiteY118" fmla="*/ 418624 h 714375"/>
                  <a:gd name="connsiteX119" fmla="*/ 14764 w 609600"/>
                  <a:gd name="connsiteY119" fmla="*/ 419576 h 714375"/>
                  <a:gd name="connsiteX120" fmla="*/ 16669 w 609600"/>
                  <a:gd name="connsiteY120" fmla="*/ 416719 h 714375"/>
                  <a:gd name="connsiteX121" fmla="*/ 14764 w 609600"/>
                  <a:gd name="connsiteY121" fmla="*/ 415766 h 714375"/>
                  <a:gd name="connsiteX122" fmla="*/ 14764 w 609600"/>
                  <a:gd name="connsiteY122" fmla="*/ 417671 h 714375"/>
                  <a:gd name="connsiteX123" fmla="*/ 12859 w 609600"/>
                  <a:gd name="connsiteY123" fmla="*/ 415766 h 714375"/>
                  <a:gd name="connsiteX124" fmla="*/ 14764 w 609600"/>
                  <a:gd name="connsiteY124" fmla="*/ 413861 h 714375"/>
                  <a:gd name="connsiteX125" fmla="*/ 16669 w 609600"/>
                  <a:gd name="connsiteY125" fmla="*/ 414814 h 714375"/>
                  <a:gd name="connsiteX126" fmla="*/ 18574 w 609600"/>
                  <a:gd name="connsiteY126" fmla="*/ 408146 h 714375"/>
                  <a:gd name="connsiteX127" fmla="*/ 17621 w 609600"/>
                  <a:gd name="connsiteY127" fmla="*/ 408146 h 714375"/>
                  <a:gd name="connsiteX128" fmla="*/ 22384 w 609600"/>
                  <a:gd name="connsiteY128" fmla="*/ 404336 h 714375"/>
                  <a:gd name="connsiteX129" fmla="*/ 22384 w 609600"/>
                  <a:gd name="connsiteY129" fmla="*/ 395764 h 714375"/>
                  <a:gd name="connsiteX130" fmla="*/ 26194 w 609600"/>
                  <a:gd name="connsiteY130" fmla="*/ 388144 h 714375"/>
                  <a:gd name="connsiteX131" fmla="*/ 27146 w 609600"/>
                  <a:gd name="connsiteY131" fmla="*/ 384334 h 714375"/>
                  <a:gd name="connsiteX132" fmla="*/ 30004 w 609600"/>
                  <a:gd name="connsiteY132" fmla="*/ 381476 h 714375"/>
                  <a:gd name="connsiteX133" fmla="*/ 30004 w 609600"/>
                  <a:gd name="connsiteY133" fmla="*/ 374809 h 714375"/>
                  <a:gd name="connsiteX134" fmla="*/ 32861 w 609600"/>
                  <a:gd name="connsiteY134" fmla="*/ 372904 h 714375"/>
                  <a:gd name="connsiteX135" fmla="*/ 39529 w 609600"/>
                  <a:gd name="connsiteY135" fmla="*/ 359569 h 714375"/>
                  <a:gd name="connsiteX136" fmla="*/ 41434 w 609600"/>
                  <a:gd name="connsiteY136" fmla="*/ 353854 h 714375"/>
                  <a:gd name="connsiteX137" fmla="*/ 43339 w 609600"/>
                  <a:gd name="connsiteY137" fmla="*/ 347186 h 714375"/>
                  <a:gd name="connsiteX138" fmla="*/ 43339 w 609600"/>
                  <a:gd name="connsiteY138" fmla="*/ 346234 h 714375"/>
                  <a:gd name="connsiteX139" fmla="*/ 44291 w 609600"/>
                  <a:gd name="connsiteY139" fmla="*/ 346234 h 714375"/>
                  <a:gd name="connsiteX140" fmla="*/ 44291 w 609600"/>
                  <a:gd name="connsiteY140" fmla="*/ 344329 h 714375"/>
                  <a:gd name="connsiteX141" fmla="*/ 48101 w 609600"/>
                  <a:gd name="connsiteY141" fmla="*/ 337661 h 714375"/>
                  <a:gd name="connsiteX142" fmla="*/ 56674 w 609600"/>
                  <a:gd name="connsiteY142" fmla="*/ 328136 h 714375"/>
                  <a:gd name="connsiteX143" fmla="*/ 56674 w 609600"/>
                  <a:gd name="connsiteY143" fmla="*/ 328136 h 714375"/>
                  <a:gd name="connsiteX144" fmla="*/ 57626 w 609600"/>
                  <a:gd name="connsiteY144" fmla="*/ 323374 h 714375"/>
                  <a:gd name="connsiteX145" fmla="*/ 60484 w 609600"/>
                  <a:gd name="connsiteY145" fmla="*/ 322421 h 714375"/>
                  <a:gd name="connsiteX146" fmla="*/ 61436 w 609600"/>
                  <a:gd name="connsiteY146" fmla="*/ 317659 h 714375"/>
                  <a:gd name="connsiteX147" fmla="*/ 64294 w 609600"/>
                  <a:gd name="connsiteY147" fmla="*/ 315754 h 714375"/>
                  <a:gd name="connsiteX148" fmla="*/ 67151 w 609600"/>
                  <a:gd name="connsiteY148" fmla="*/ 312896 h 714375"/>
                  <a:gd name="connsiteX149" fmla="*/ 70009 w 609600"/>
                  <a:gd name="connsiteY149" fmla="*/ 309086 h 714375"/>
                  <a:gd name="connsiteX150" fmla="*/ 70009 w 609600"/>
                  <a:gd name="connsiteY150" fmla="*/ 306229 h 714375"/>
                  <a:gd name="connsiteX151" fmla="*/ 75724 w 609600"/>
                  <a:gd name="connsiteY151" fmla="*/ 302419 h 714375"/>
                  <a:gd name="connsiteX152" fmla="*/ 78581 w 609600"/>
                  <a:gd name="connsiteY152" fmla="*/ 298609 h 714375"/>
                  <a:gd name="connsiteX153" fmla="*/ 78581 w 609600"/>
                  <a:gd name="connsiteY153" fmla="*/ 297656 h 714375"/>
                  <a:gd name="connsiteX154" fmla="*/ 80486 w 609600"/>
                  <a:gd name="connsiteY154" fmla="*/ 292894 h 714375"/>
                  <a:gd name="connsiteX155" fmla="*/ 82391 w 609600"/>
                  <a:gd name="connsiteY155" fmla="*/ 290989 h 714375"/>
                  <a:gd name="connsiteX156" fmla="*/ 87154 w 609600"/>
                  <a:gd name="connsiteY156" fmla="*/ 290036 h 714375"/>
                  <a:gd name="connsiteX157" fmla="*/ 89059 w 609600"/>
                  <a:gd name="connsiteY157" fmla="*/ 288131 h 714375"/>
                  <a:gd name="connsiteX158" fmla="*/ 90964 w 609600"/>
                  <a:gd name="connsiteY158" fmla="*/ 288131 h 714375"/>
                  <a:gd name="connsiteX159" fmla="*/ 93821 w 609600"/>
                  <a:gd name="connsiteY159" fmla="*/ 285274 h 714375"/>
                  <a:gd name="connsiteX160" fmla="*/ 98584 w 609600"/>
                  <a:gd name="connsiteY160" fmla="*/ 281464 h 714375"/>
                  <a:gd name="connsiteX161" fmla="*/ 100489 w 609600"/>
                  <a:gd name="connsiteY161" fmla="*/ 280511 h 714375"/>
                  <a:gd name="connsiteX162" fmla="*/ 103346 w 609600"/>
                  <a:gd name="connsiteY162" fmla="*/ 281464 h 714375"/>
                  <a:gd name="connsiteX163" fmla="*/ 103346 w 609600"/>
                  <a:gd name="connsiteY163" fmla="*/ 276701 h 714375"/>
                  <a:gd name="connsiteX164" fmla="*/ 105251 w 609600"/>
                  <a:gd name="connsiteY164" fmla="*/ 274796 h 714375"/>
                  <a:gd name="connsiteX165" fmla="*/ 106204 w 609600"/>
                  <a:gd name="connsiteY165" fmla="*/ 272891 h 714375"/>
                  <a:gd name="connsiteX166" fmla="*/ 113824 w 609600"/>
                  <a:gd name="connsiteY166" fmla="*/ 270034 h 714375"/>
                  <a:gd name="connsiteX167" fmla="*/ 120491 w 609600"/>
                  <a:gd name="connsiteY167" fmla="*/ 263366 h 714375"/>
                  <a:gd name="connsiteX168" fmla="*/ 126206 w 609600"/>
                  <a:gd name="connsiteY168" fmla="*/ 258604 h 714375"/>
                  <a:gd name="connsiteX169" fmla="*/ 130969 w 609600"/>
                  <a:gd name="connsiteY169" fmla="*/ 256699 h 714375"/>
                  <a:gd name="connsiteX170" fmla="*/ 130969 w 609600"/>
                  <a:gd name="connsiteY170" fmla="*/ 255746 h 714375"/>
                  <a:gd name="connsiteX171" fmla="*/ 134779 w 609600"/>
                  <a:gd name="connsiteY171" fmla="*/ 255746 h 714375"/>
                  <a:gd name="connsiteX172" fmla="*/ 137636 w 609600"/>
                  <a:gd name="connsiteY172" fmla="*/ 251936 h 714375"/>
                  <a:gd name="connsiteX173" fmla="*/ 137636 w 609600"/>
                  <a:gd name="connsiteY173" fmla="*/ 250984 h 714375"/>
                  <a:gd name="connsiteX174" fmla="*/ 140494 w 609600"/>
                  <a:gd name="connsiteY174" fmla="*/ 250031 h 714375"/>
                  <a:gd name="connsiteX175" fmla="*/ 151924 w 609600"/>
                  <a:gd name="connsiteY175" fmla="*/ 242411 h 714375"/>
                  <a:gd name="connsiteX176" fmla="*/ 153829 w 609600"/>
                  <a:gd name="connsiteY176" fmla="*/ 242411 h 714375"/>
                  <a:gd name="connsiteX177" fmla="*/ 160496 w 609600"/>
                  <a:gd name="connsiteY177" fmla="*/ 237649 h 714375"/>
                  <a:gd name="connsiteX178" fmla="*/ 166211 w 609600"/>
                  <a:gd name="connsiteY178" fmla="*/ 232886 h 714375"/>
                  <a:gd name="connsiteX179" fmla="*/ 169069 w 609600"/>
                  <a:gd name="connsiteY179" fmla="*/ 232886 h 714375"/>
                  <a:gd name="connsiteX180" fmla="*/ 180499 w 609600"/>
                  <a:gd name="connsiteY180" fmla="*/ 227171 h 714375"/>
                  <a:gd name="connsiteX181" fmla="*/ 181451 w 609600"/>
                  <a:gd name="connsiteY181" fmla="*/ 225266 h 714375"/>
                  <a:gd name="connsiteX182" fmla="*/ 182404 w 609600"/>
                  <a:gd name="connsiteY182" fmla="*/ 225266 h 714375"/>
                  <a:gd name="connsiteX183" fmla="*/ 183356 w 609600"/>
                  <a:gd name="connsiteY183" fmla="*/ 222409 h 714375"/>
                  <a:gd name="connsiteX184" fmla="*/ 188119 w 609600"/>
                  <a:gd name="connsiteY184" fmla="*/ 219551 h 714375"/>
                  <a:gd name="connsiteX185" fmla="*/ 190024 w 609600"/>
                  <a:gd name="connsiteY185" fmla="*/ 217646 h 714375"/>
                  <a:gd name="connsiteX186" fmla="*/ 199549 w 609600"/>
                  <a:gd name="connsiteY186" fmla="*/ 213836 h 714375"/>
                  <a:gd name="connsiteX187" fmla="*/ 199549 w 609600"/>
                  <a:gd name="connsiteY187" fmla="*/ 211931 h 714375"/>
                  <a:gd name="connsiteX188" fmla="*/ 207169 w 609600"/>
                  <a:gd name="connsiteY188" fmla="*/ 210026 h 714375"/>
                  <a:gd name="connsiteX189" fmla="*/ 210026 w 609600"/>
                  <a:gd name="connsiteY189" fmla="*/ 204311 h 714375"/>
                  <a:gd name="connsiteX190" fmla="*/ 210026 w 609600"/>
                  <a:gd name="connsiteY190" fmla="*/ 203359 h 714375"/>
                  <a:gd name="connsiteX191" fmla="*/ 216694 w 609600"/>
                  <a:gd name="connsiteY191" fmla="*/ 198596 h 714375"/>
                  <a:gd name="connsiteX192" fmla="*/ 217646 w 609600"/>
                  <a:gd name="connsiteY192" fmla="*/ 199549 h 714375"/>
                  <a:gd name="connsiteX193" fmla="*/ 219551 w 609600"/>
                  <a:gd name="connsiteY193" fmla="*/ 199549 h 714375"/>
                  <a:gd name="connsiteX194" fmla="*/ 223361 w 609600"/>
                  <a:gd name="connsiteY194" fmla="*/ 195739 h 714375"/>
                  <a:gd name="connsiteX195" fmla="*/ 224314 w 609600"/>
                  <a:gd name="connsiteY195" fmla="*/ 192881 h 714375"/>
                  <a:gd name="connsiteX196" fmla="*/ 228124 w 609600"/>
                  <a:gd name="connsiteY196" fmla="*/ 193834 h 714375"/>
                  <a:gd name="connsiteX197" fmla="*/ 230981 w 609600"/>
                  <a:gd name="connsiteY197" fmla="*/ 190024 h 714375"/>
                  <a:gd name="connsiteX198" fmla="*/ 232886 w 609600"/>
                  <a:gd name="connsiteY198" fmla="*/ 190024 h 714375"/>
                  <a:gd name="connsiteX199" fmla="*/ 233839 w 609600"/>
                  <a:gd name="connsiteY199" fmla="*/ 187166 h 714375"/>
                  <a:gd name="connsiteX200" fmla="*/ 238601 w 609600"/>
                  <a:gd name="connsiteY200" fmla="*/ 188119 h 714375"/>
                  <a:gd name="connsiteX201" fmla="*/ 243364 w 609600"/>
                  <a:gd name="connsiteY201" fmla="*/ 170974 h 714375"/>
                  <a:gd name="connsiteX202" fmla="*/ 244316 w 609600"/>
                  <a:gd name="connsiteY202" fmla="*/ 165259 h 714375"/>
                  <a:gd name="connsiteX203" fmla="*/ 245269 w 609600"/>
                  <a:gd name="connsiteY203" fmla="*/ 165259 h 714375"/>
                  <a:gd name="connsiteX204" fmla="*/ 247174 w 609600"/>
                  <a:gd name="connsiteY204" fmla="*/ 160496 h 714375"/>
                  <a:gd name="connsiteX205" fmla="*/ 246221 w 609600"/>
                  <a:gd name="connsiteY205" fmla="*/ 153829 h 714375"/>
                  <a:gd name="connsiteX206" fmla="*/ 242411 w 609600"/>
                  <a:gd name="connsiteY206" fmla="*/ 147161 h 714375"/>
                  <a:gd name="connsiteX207" fmla="*/ 240506 w 609600"/>
                  <a:gd name="connsiteY207" fmla="*/ 138589 h 714375"/>
                  <a:gd name="connsiteX208" fmla="*/ 241459 w 609600"/>
                  <a:gd name="connsiteY208" fmla="*/ 134779 h 714375"/>
                  <a:gd name="connsiteX209" fmla="*/ 241459 w 609600"/>
                  <a:gd name="connsiteY209" fmla="*/ 131921 h 714375"/>
                  <a:gd name="connsiteX210" fmla="*/ 241459 w 609600"/>
                  <a:gd name="connsiteY210" fmla="*/ 125254 h 714375"/>
                  <a:gd name="connsiteX211" fmla="*/ 235744 w 609600"/>
                  <a:gd name="connsiteY211" fmla="*/ 116681 h 714375"/>
                  <a:gd name="connsiteX212" fmla="*/ 234791 w 609600"/>
                  <a:gd name="connsiteY212" fmla="*/ 116681 h 714375"/>
                  <a:gd name="connsiteX213" fmla="*/ 234791 w 609600"/>
                  <a:gd name="connsiteY213" fmla="*/ 115729 h 714375"/>
                  <a:gd name="connsiteX214" fmla="*/ 230029 w 609600"/>
                  <a:gd name="connsiteY214" fmla="*/ 112871 h 714375"/>
                  <a:gd name="connsiteX215" fmla="*/ 230029 w 609600"/>
                  <a:gd name="connsiteY215" fmla="*/ 108109 h 714375"/>
                  <a:gd name="connsiteX216" fmla="*/ 224314 w 609600"/>
                  <a:gd name="connsiteY216" fmla="*/ 104299 h 714375"/>
                  <a:gd name="connsiteX217" fmla="*/ 223361 w 609600"/>
                  <a:gd name="connsiteY217" fmla="*/ 104299 h 714375"/>
                  <a:gd name="connsiteX218" fmla="*/ 220504 w 609600"/>
                  <a:gd name="connsiteY218" fmla="*/ 103346 h 714375"/>
                  <a:gd name="connsiteX219" fmla="*/ 219551 w 609600"/>
                  <a:gd name="connsiteY219" fmla="*/ 101441 h 714375"/>
                  <a:gd name="connsiteX220" fmla="*/ 219551 w 609600"/>
                  <a:gd name="connsiteY220" fmla="*/ 99536 h 714375"/>
                  <a:gd name="connsiteX221" fmla="*/ 210026 w 609600"/>
                  <a:gd name="connsiteY221" fmla="*/ 95726 h 714375"/>
                  <a:gd name="connsiteX222" fmla="*/ 203359 w 609600"/>
                  <a:gd name="connsiteY222" fmla="*/ 89059 h 714375"/>
                  <a:gd name="connsiteX223" fmla="*/ 196691 w 609600"/>
                  <a:gd name="connsiteY223" fmla="*/ 86201 h 714375"/>
                  <a:gd name="connsiteX224" fmla="*/ 192881 w 609600"/>
                  <a:gd name="connsiteY224" fmla="*/ 82391 h 714375"/>
                  <a:gd name="connsiteX225" fmla="*/ 190976 w 609600"/>
                  <a:gd name="connsiteY225" fmla="*/ 82391 h 714375"/>
                  <a:gd name="connsiteX226" fmla="*/ 184309 w 609600"/>
                  <a:gd name="connsiteY226" fmla="*/ 82391 h 714375"/>
                  <a:gd name="connsiteX227" fmla="*/ 182404 w 609600"/>
                  <a:gd name="connsiteY227" fmla="*/ 75724 h 714375"/>
                  <a:gd name="connsiteX228" fmla="*/ 181451 w 609600"/>
                  <a:gd name="connsiteY228" fmla="*/ 75724 h 714375"/>
                  <a:gd name="connsiteX229" fmla="*/ 179546 w 609600"/>
                  <a:gd name="connsiteY229" fmla="*/ 73819 h 714375"/>
                  <a:gd name="connsiteX230" fmla="*/ 178594 w 609600"/>
                  <a:gd name="connsiteY230" fmla="*/ 74771 h 714375"/>
                  <a:gd name="connsiteX231" fmla="*/ 178594 w 609600"/>
                  <a:gd name="connsiteY231" fmla="*/ 71914 h 714375"/>
                  <a:gd name="connsiteX232" fmla="*/ 182404 w 609600"/>
                  <a:gd name="connsiteY232" fmla="*/ 70009 h 714375"/>
                  <a:gd name="connsiteX233" fmla="*/ 192881 w 609600"/>
                  <a:gd name="connsiteY233" fmla="*/ 72866 h 714375"/>
                  <a:gd name="connsiteX234" fmla="*/ 193834 w 609600"/>
                  <a:gd name="connsiteY234" fmla="*/ 74771 h 714375"/>
                  <a:gd name="connsiteX235" fmla="*/ 200501 w 609600"/>
                  <a:gd name="connsiteY235" fmla="*/ 73819 h 714375"/>
                  <a:gd name="connsiteX236" fmla="*/ 210026 w 609600"/>
                  <a:gd name="connsiteY236" fmla="*/ 76676 h 714375"/>
                  <a:gd name="connsiteX237" fmla="*/ 210026 w 609600"/>
                  <a:gd name="connsiteY237" fmla="*/ 76676 h 714375"/>
                  <a:gd name="connsiteX238" fmla="*/ 214789 w 609600"/>
                  <a:gd name="connsiteY238" fmla="*/ 78581 h 714375"/>
                  <a:gd name="connsiteX239" fmla="*/ 215741 w 609600"/>
                  <a:gd name="connsiteY239" fmla="*/ 78581 h 714375"/>
                  <a:gd name="connsiteX240" fmla="*/ 226219 w 609600"/>
                  <a:gd name="connsiteY240" fmla="*/ 79534 h 714375"/>
                  <a:gd name="connsiteX241" fmla="*/ 229076 w 609600"/>
                  <a:gd name="connsiteY241" fmla="*/ 79534 h 714375"/>
                  <a:gd name="connsiteX242" fmla="*/ 229076 w 609600"/>
                  <a:gd name="connsiteY242" fmla="*/ 80486 h 714375"/>
                  <a:gd name="connsiteX243" fmla="*/ 237649 w 609600"/>
                  <a:gd name="connsiteY243" fmla="*/ 82391 h 714375"/>
                  <a:gd name="connsiteX244" fmla="*/ 242411 w 609600"/>
                  <a:gd name="connsiteY244" fmla="*/ 82391 h 714375"/>
                  <a:gd name="connsiteX245" fmla="*/ 245269 w 609600"/>
                  <a:gd name="connsiteY245" fmla="*/ 85249 h 714375"/>
                  <a:gd name="connsiteX246" fmla="*/ 247174 w 609600"/>
                  <a:gd name="connsiteY246" fmla="*/ 85249 h 714375"/>
                  <a:gd name="connsiteX247" fmla="*/ 250031 w 609600"/>
                  <a:gd name="connsiteY247" fmla="*/ 87154 h 714375"/>
                  <a:gd name="connsiteX248" fmla="*/ 255746 w 609600"/>
                  <a:gd name="connsiteY248" fmla="*/ 88106 h 714375"/>
                  <a:gd name="connsiteX249" fmla="*/ 257651 w 609600"/>
                  <a:gd name="connsiteY249" fmla="*/ 92869 h 714375"/>
                  <a:gd name="connsiteX250" fmla="*/ 260509 w 609600"/>
                  <a:gd name="connsiteY250" fmla="*/ 96679 h 714375"/>
                  <a:gd name="connsiteX251" fmla="*/ 264319 w 609600"/>
                  <a:gd name="connsiteY251" fmla="*/ 99536 h 714375"/>
                  <a:gd name="connsiteX252" fmla="*/ 267176 w 609600"/>
                  <a:gd name="connsiteY252" fmla="*/ 102394 h 714375"/>
                  <a:gd name="connsiteX253" fmla="*/ 270034 w 609600"/>
                  <a:gd name="connsiteY253" fmla="*/ 103346 h 714375"/>
                  <a:gd name="connsiteX254" fmla="*/ 270986 w 609600"/>
                  <a:gd name="connsiteY254" fmla="*/ 109061 h 714375"/>
                  <a:gd name="connsiteX255" fmla="*/ 276701 w 609600"/>
                  <a:gd name="connsiteY255" fmla="*/ 115729 h 714375"/>
                  <a:gd name="connsiteX256" fmla="*/ 280511 w 609600"/>
                  <a:gd name="connsiteY256" fmla="*/ 117634 h 714375"/>
                  <a:gd name="connsiteX257" fmla="*/ 280511 w 609600"/>
                  <a:gd name="connsiteY257" fmla="*/ 121444 h 714375"/>
                  <a:gd name="connsiteX258" fmla="*/ 285274 w 609600"/>
                  <a:gd name="connsiteY258" fmla="*/ 126206 h 714375"/>
                  <a:gd name="connsiteX259" fmla="*/ 288131 w 609600"/>
                  <a:gd name="connsiteY259" fmla="*/ 134779 h 714375"/>
                  <a:gd name="connsiteX260" fmla="*/ 288131 w 609600"/>
                  <a:gd name="connsiteY260" fmla="*/ 139541 h 714375"/>
                  <a:gd name="connsiteX261" fmla="*/ 288131 w 609600"/>
                  <a:gd name="connsiteY261" fmla="*/ 144304 h 714375"/>
                  <a:gd name="connsiteX262" fmla="*/ 290989 w 609600"/>
                  <a:gd name="connsiteY262" fmla="*/ 156686 h 714375"/>
                  <a:gd name="connsiteX263" fmla="*/ 293846 w 609600"/>
                  <a:gd name="connsiteY263" fmla="*/ 160496 h 714375"/>
                  <a:gd name="connsiteX264" fmla="*/ 297656 w 609600"/>
                  <a:gd name="connsiteY264" fmla="*/ 161449 h 714375"/>
                  <a:gd name="connsiteX265" fmla="*/ 300514 w 609600"/>
                  <a:gd name="connsiteY265" fmla="*/ 159544 h 714375"/>
                  <a:gd name="connsiteX266" fmla="*/ 302419 w 609600"/>
                  <a:gd name="connsiteY266" fmla="*/ 159544 h 714375"/>
                  <a:gd name="connsiteX267" fmla="*/ 305276 w 609600"/>
                  <a:gd name="connsiteY267" fmla="*/ 156686 h 714375"/>
                  <a:gd name="connsiteX268" fmla="*/ 308134 w 609600"/>
                  <a:gd name="connsiteY268" fmla="*/ 155734 h 714375"/>
                  <a:gd name="connsiteX269" fmla="*/ 316706 w 609600"/>
                  <a:gd name="connsiteY269" fmla="*/ 154781 h 714375"/>
                  <a:gd name="connsiteX270" fmla="*/ 319564 w 609600"/>
                  <a:gd name="connsiteY270" fmla="*/ 155734 h 714375"/>
                  <a:gd name="connsiteX271" fmla="*/ 323374 w 609600"/>
                  <a:gd name="connsiteY271" fmla="*/ 155734 h 714375"/>
                  <a:gd name="connsiteX272" fmla="*/ 324326 w 609600"/>
                  <a:gd name="connsiteY272" fmla="*/ 152876 h 714375"/>
                  <a:gd name="connsiteX273" fmla="*/ 337661 w 609600"/>
                  <a:gd name="connsiteY273" fmla="*/ 152876 h 714375"/>
                  <a:gd name="connsiteX274" fmla="*/ 339566 w 609600"/>
                  <a:gd name="connsiteY274" fmla="*/ 153829 h 714375"/>
                  <a:gd name="connsiteX275" fmla="*/ 349091 w 609600"/>
                  <a:gd name="connsiteY275" fmla="*/ 150019 h 714375"/>
                  <a:gd name="connsiteX276" fmla="*/ 351949 w 609600"/>
                  <a:gd name="connsiteY276" fmla="*/ 150019 h 714375"/>
                  <a:gd name="connsiteX277" fmla="*/ 356711 w 609600"/>
                  <a:gd name="connsiteY277" fmla="*/ 151924 h 714375"/>
                  <a:gd name="connsiteX278" fmla="*/ 356711 w 609600"/>
                  <a:gd name="connsiteY278" fmla="*/ 152876 h 714375"/>
                  <a:gd name="connsiteX279" fmla="*/ 365284 w 609600"/>
                  <a:gd name="connsiteY279" fmla="*/ 154781 h 714375"/>
                  <a:gd name="connsiteX280" fmla="*/ 367189 w 609600"/>
                  <a:gd name="connsiteY280" fmla="*/ 154781 h 714375"/>
                  <a:gd name="connsiteX281" fmla="*/ 368141 w 609600"/>
                  <a:gd name="connsiteY281" fmla="*/ 151924 h 714375"/>
                  <a:gd name="connsiteX282" fmla="*/ 369094 w 609600"/>
                  <a:gd name="connsiteY282" fmla="*/ 150971 h 714375"/>
                  <a:gd name="connsiteX283" fmla="*/ 370046 w 609600"/>
                  <a:gd name="connsiteY283" fmla="*/ 139541 h 714375"/>
                  <a:gd name="connsiteX284" fmla="*/ 370999 w 609600"/>
                  <a:gd name="connsiteY284" fmla="*/ 138589 h 714375"/>
                  <a:gd name="connsiteX285" fmla="*/ 371951 w 609600"/>
                  <a:gd name="connsiteY285" fmla="*/ 125254 h 714375"/>
                  <a:gd name="connsiteX286" fmla="*/ 371951 w 609600"/>
                  <a:gd name="connsiteY286" fmla="*/ 124301 h 714375"/>
                  <a:gd name="connsiteX287" fmla="*/ 370999 w 609600"/>
                  <a:gd name="connsiteY287" fmla="*/ 117634 h 714375"/>
                  <a:gd name="connsiteX288" fmla="*/ 371951 w 609600"/>
                  <a:gd name="connsiteY288" fmla="*/ 107156 h 714375"/>
                  <a:gd name="connsiteX289" fmla="*/ 371951 w 609600"/>
                  <a:gd name="connsiteY289" fmla="*/ 104299 h 714375"/>
                  <a:gd name="connsiteX290" fmla="*/ 366236 w 609600"/>
                  <a:gd name="connsiteY290" fmla="*/ 98584 h 714375"/>
                  <a:gd name="connsiteX291" fmla="*/ 366236 w 609600"/>
                  <a:gd name="connsiteY291" fmla="*/ 90964 h 714375"/>
                  <a:gd name="connsiteX292" fmla="*/ 364331 w 609600"/>
                  <a:gd name="connsiteY292" fmla="*/ 88106 h 714375"/>
                  <a:gd name="connsiteX293" fmla="*/ 365284 w 609600"/>
                  <a:gd name="connsiteY293" fmla="*/ 83344 h 714375"/>
                  <a:gd name="connsiteX294" fmla="*/ 365284 w 609600"/>
                  <a:gd name="connsiteY294" fmla="*/ 80486 h 714375"/>
                  <a:gd name="connsiteX295" fmla="*/ 365284 w 609600"/>
                  <a:gd name="connsiteY295" fmla="*/ 69056 h 714375"/>
                  <a:gd name="connsiteX296" fmla="*/ 365284 w 609600"/>
                  <a:gd name="connsiteY296" fmla="*/ 66199 h 714375"/>
                  <a:gd name="connsiteX297" fmla="*/ 368141 w 609600"/>
                  <a:gd name="connsiteY297" fmla="*/ 59531 h 714375"/>
                  <a:gd name="connsiteX298" fmla="*/ 370046 w 609600"/>
                  <a:gd name="connsiteY298" fmla="*/ 49054 h 714375"/>
                  <a:gd name="connsiteX299" fmla="*/ 372904 w 609600"/>
                  <a:gd name="connsiteY299" fmla="*/ 40481 h 714375"/>
                  <a:gd name="connsiteX300" fmla="*/ 376714 w 609600"/>
                  <a:gd name="connsiteY300" fmla="*/ 30004 h 714375"/>
                  <a:gd name="connsiteX301" fmla="*/ 383381 w 609600"/>
                  <a:gd name="connsiteY301" fmla="*/ 22384 h 714375"/>
                  <a:gd name="connsiteX302" fmla="*/ 384334 w 609600"/>
                  <a:gd name="connsiteY302" fmla="*/ 21431 h 714375"/>
                  <a:gd name="connsiteX303" fmla="*/ 385286 w 609600"/>
                  <a:gd name="connsiteY303" fmla="*/ 21431 h 714375"/>
                  <a:gd name="connsiteX304" fmla="*/ 387191 w 609600"/>
                  <a:gd name="connsiteY304" fmla="*/ 18574 h 714375"/>
                  <a:gd name="connsiteX305" fmla="*/ 390049 w 609600"/>
                  <a:gd name="connsiteY305" fmla="*/ 12859 h 714375"/>
                  <a:gd name="connsiteX306" fmla="*/ 393859 w 609600"/>
                  <a:gd name="connsiteY306" fmla="*/ 9049 h 714375"/>
                  <a:gd name="connsiteX307" fmla="*/ 401479 w 609600"/>
                  <a:gd name="connsiteY307" fmla="*/ 7144 h 714375"/>
                  <a:gd name="connsiteX308" fmla="*/ 409099 w 609600"/>
                  <a:gd name="connsiteY308" fmla="*/ 8096 h 714375"/>
                  <a:gd name="connsiteX309" fmla="*/ 415766 w 609600"/>
                  <a:gd name="connsiteY309" fmla="*/ 13811 h 714375"/>
                  <a:gd name="connsiteX310" fmla="*/ 416719 w 609600"/>
                  <a:gd name="connsiteY310" fmla="*/ 22384 h 714375"/>
                  <a:gd name="connsiteX311" fmla="*/ 416719 w 609600"/>
                  <a:gd name="connsiteY311" fmla="*/ 23336 h 714375"/>
                  <a:gd name="connsiteX312" fmla="*/ 417671 w 609600"/>
                  <a:gd name="connsiteY312" fmla="*/ 27146 h 714375"/>
                  <a:gd name="connsiteX313" fmla="*/ 419576 w 609600"/>
                  <a:gd name="connsiteY313" fmla="*/ 27146 h 714375"/>
                  <a:gd name="connsiteX314" fmla="*/ 419576 w 609600"/>
                  <a:gd name="connsiteY314" fmla="*/ 28099 h 714375"/>
                  <a:gd name="connsiteX315" fmla="*/ 420529 w 609600"/>
                  <a:gd name="connsiteY315" fmla="*/ 28099 h 714375"/>
                  <a:gd name="connsiteX316" fmla="*/ 423386 w 609600"/>
                  <a:gd name="connsiteY316" fmla="*/ 31909 h 714375"/>
                  <a:gd name="connsiteX317" fmla="*/ 423386 w 609600"/>
                  <a:gd name="connsiteY317" fmla="*/ 46196 h 714375"/>
                  <a:gd name="connsiteX318" fmla="*/ 429101 w 609600"/>
                  <a:gd name="connsiteY318" fmla="*/ 49054 h 714375"/>
                  <a:gd name="connsiteX319" fmla="*/ 432911 w 609600"/>
                  <a:gd name="connsiteY319" fmla="*/ 47149 h 714375"/>
                  <a:gd name="connsiteX320" fmla="*/ 435769 w 609600"/>
                  <a:gd name="connsiteY320" fmla="*/ 48101 h 714375"/>
                  <a:gd name="connsiteX321" fmla="*/ 436721 w 609600"/>
                  <a:gd name="connsiteY321" fmla="*/ 49054 h 714375"/>
                  <a:gd name="connsiteX322" fmla="*/ 441484 w 609600"/>
                  <a:gd name="connsiteY322" fmla="*/ 57626 h 714375"/>
                  <a:gd name="connsiteX323" fmla="*/ 445294 w 609600"/>
                  <a:gd name="connsiteY323" fmla="*/ 56674 h 714375"/>
                  <a:gd name="connsiteX324" fmla="*/ 449104 w 609600"/>
                  <a:gd name="connsiteY324" fmla="*/ 60484 h 714375"/>
                  <a:gd name="connsiteX325" fmla="*/ 449104 w 609600"/>
                  <a:gd name="connsiteY325" fmla="*/ 51911 h 714375"/>
                  <a:gd name="connsiteX326" fmla="*/ 449104 w 609600"/>
                  <a:gd name="connsiteY326" fmla="*/ 50006 h 714375"/>
                  <a:gd name="connsiteX327" fmla="*/ 451009 w 609600"/>
                  <a:gd name="connsiteY327" fmla="*/ 45244 h 714375"/>
                  <a:gd name="connsiteX328" fmla="*/ 454819 w 609600"/>
                  <a:gd name="connsiteY328" fmla="*/ 44291 h 714375"/>
                  <a:gd name="connsiteX329" fmla="*/ 458629 w 609600"/>
                  <a:gd name="connsiteY329" fmla="*/ 44291 h 714375"/>
                  <a:gd name="connsiteX330" fmla="*/ 462439 w 609600"/>
                  <a:gd name="connsiteY330" fmla="*/ 39529 h 714375"/>
                  <a:gd name="connsiteX331" fmla="*/ 468154 w 609600"/>
                  <a:gd name="connsiteY331" fmla="*/ 39529 h 714375"/>
                  <a:gd name="connsiteX332" fmla="*/ 471964 w 609600"/>
                  <a:gd name="connsiteY332" fmla="*/ 39529 h 714375"/>
                  <a:gd name="connsiteX333" fmla="*/ 474821 w 609600"/>
                  <a:gd name="connsiteY333" fmla="*/ 43339 h 714375"/>
                  <a:gd name="connsiteX334" fmla="*/ 481489 w 609600"/>
                  <a:gd name="connsiteY334" fmla="*/ 42386 h 714375"/>
                  <a:gd name="connsiteX335" fmla="*/ 488156 w 609600"/>
                  <a:gd name="connsiteY335" fmla="*/ 41434 h 714375"/>
                  <a:gd name="connsiteX336" fmla="*/ 491014 w 609600"/>
                  <a:gd name="connsiteY336" fmla="*/ 40481 h 714375"/>
                  <a:gd name="connsiteX337" fmla="*/ 494824 w 609600"/>
                  <a:gd name="connsiteY337" fmla="*/ 36671 h 714375"/>
                  <a:gd name="connsiteX338" fmla="*/ 502444 w 609600"/>
                  <a:gd name="connsiteY338" fmla="*/ 36671 h 714375"/>
                  <a:gd name="connsiteX339" fmla="*/ 508159 w 609600"/>
                  <a:gd name="connsiteY339" fmla="*/ 41434 h 714375"/>
                  <a:gd name="connsiteX340" fmla="*/ 509111 w 609600"/>
                  <a:gd name="connsiteY340" fmla="*/ 44291 h 714375"/>
                  <a:gd name="connsiteX341" fmla="*/ 509111 w 609600"/>
                  <a:gd name="connsiteY341" fmla="*/ 47149 h 714375"/>
                  <a:gd name="connsiteX342" fmla="*/ 505301 w 609600"/>
                  <a:gd name="connsiteY342" fmla="*/ 54769 h 714375"/>
                  <a:gd name="connsiteX343" fmla="*/ 504349 w 609600"/>
                  <a:gd name="connsiteY343" fmla="*/ 55721 h 714375"/>
                  <a:gd name="connsiteX344" fmla="*/ 504349 w 609600"/>
                  <a:gd name="connsiteY344" fmla="*/ 56674 h 714375"/>
                  <a:gd name="connsiteX345" fmla="*/ 499586 w 609600"/>
                  <a:gd name="connsiteY345" fmla="*/ 66199 h 714375"/>
                  <a:gd name="connsiteX346" fmla="*/ 495776 w 609600"/>
                  <a:gd name="connsiteY346" fmla="*/ 70009 h 714375"/>
                  <a:gd name="connsiteX347" fmla="*/ 489109 w 609600"/>
                  <a:gd name="connsiteY347" fmla="*/ 72866 h 714375"/>
                  <a:gd name="connsiteX348" fmla="*/ 488156 w 609600"/>
                  <a:gd name="connsiteY348" fmla="*/ 72866 h 714375"/>
                  <a:gd name="connsiteX349" fmla="*/ 487204 w 609600"/>
                  <a:gd name="connsiteY349" fmla="*/ 77629 h 714375"/>
                  <a:gd name="connsiteX350" fmla="*/ 491966 w 609600"/>
                  <a:gd name="connsiteY350" fmla="*/ 77629 h 714375"/>
                  <a:gd name="connsiteX351" fmla="*/ 491966 w 609600"/>
                  <a:gd name="connsiteY351" fmla="*/ 78581 h 714375"/>
                  <a:gd name="connsiteX352" fmla="*/ 495776 w 609600"/>
                  <a:gd name="connsiteY352" fmla="*/ 79534 h 714375"/>
                  <a:gd name="connsiteX353" fmla="*/ 494824 w 609600"/>
                  <a:gd name="connsiteY353" fmla="*/ 81439 h 714375"/>
                  <a:gd name="connsiteX354" fmla="*/ 495776 w 609600"/>
                  <a:gd name="connsiteY354" fmla="*/ 84296 h 714375"/>
                  <a:gd name="connsiteX355" fmla="*/ 495776 w 609600"/>
                  <a:gd name="connsiteY355" fmla="*/ 86201 h 714375"/>
                  <a:gd name="connsiteX356" fmla="*/ 491014 w 609600"/>
                  <a:gd name="connsiteY356" fmla="*/ 88106 h 714375"/>
                  <a:gd name="connsiteX357" fmla="*/ 489109 w 609600"/>
                  <a:gd name="connsiteY357" fmla="*/ 94774 h 714375"/>
                  <a:gd name="connsiteX358" fmla="*/ 482441 w 609600"/>
                  <a:gd name="connsiteY358" fmla="*/ 94774 h 714375"/>
                  <a:gd name="connsiteX359" fmla="*/ 477679 w 609600"/>
                  <a:gd name="connsiteY359" fmla="*/ 98584 h 714375"/>
                  <a:gd name="connsiteX360" fmla="*/ 473869 w 609600"/>
                  <a:gd name="connsiteY360" fmla="*/ 103346 h 714375"/>
                  <a:gd name="connsiteX361" fmla="*/ 471011 w 609600"/>
                  <a:gd name="connsiteY361" fmla="*/ 106204 h 714375"/>
                  <a:gd name="connsiteX362" fmla="*/ 471011 w 609600"/>
                  <a:gd name="connsiteY362" fmla="*/ 107156 h 714375"/>
                  <a:gd name="connsiteX363" fmla="*/ 470059 w 609600"/>
                  <a:gd name="connsiteY363" fmla="*/ 110966 h 714375"/>
                  <a:gd name="connsiteX364" fmla="*/ 468154 w 609600"/>
                  <a:gd name="connsiteY364" fmla="*/ 115729 h 714375"/>
                  <a:gd name="connsiteX365" fmla="*/ 467201 w 609600"/>
                  <a:gd name="connsiteY365" fmla="*/ 117634 h 714375"/>
                  <a:gd name="connsiteX366" fmla="*/ 467201 w 609600"/>
                  <a:gd name="connsiteY366" fmla="*/ 118586 h 714375"/>
                  <a:gd name="connsiteX367" fmla="*/ 463391 w 609600"/>
                  <a:gd name="connsiteY367" fmla="*/ 132874 h 714375"/>
                  <a:gd name="connsiteX368" fmla="*/ 461486 w 609600"/>
                  <a:gd name="connsiteY368" fmla="*/ 133826 h 714375"/>
                  <a:gd name="connsiteX369" fmla="*/ 458629 w 609600"/>
                  <a:gd name="connsiteY369" fmla="*/ 141446 h 714375"/>
                  <a:gd name="connsiteX370" fmla="*/ 458629 w 609600"/>
                  <a:gd name="connsiteY370" fmla="*/ 143351 h 714375"/>
                  <a:gd name="connsiteX371" fmla="*/ 459581 w 609600"/>
                  <a:gd name="connsiteY371" fmla="*/ 144304 h 714375"/>
                  <a:gd name="connsiteX372" fmla="*/ 457676 w 609600"/>
                  <a:gd name="connsiteY372" fmla="*/ 155734 h 714375"/>
                  <a:gd name="connsiteX373" fmla="*/ 451961 w 609600"/>
                  <a:gd name="connsiteY373" fmla="*/ 171926 h 714375"/>
                  <a:gd name="connsiteX374" fmla="*/ 451961 w 609600"/>
                  <a:gd name="connsiteY374" fmla="*/ 182404 h 714375"/>
                  <a:gd name="connsiteX375" fmla="*/ 449104 w 609600"/>
                  <a:gd name="connsiteY375" fmla="*/ 183356 h 714375"/>
                  <a:gd name="connsiteX376" fmla="*/ 446246 w 609600"/>
                  <a:gd name="connsiteY376" fmla="*/ 189071 h 714375"/>
                  <a:gd name="connsiteX377" fmla="*/ 445294 w 609600"/>
                  <a:gd name="connsiteY377" fmla="*/ 199549 h 714375"/>
                  <a:gd name="connsiteX378" fmla="*/ 444341 w 609600"/>
                  <a:gd name="connsiteY378" fmla="*/ 199549 h 714375"/>
                  <a:gd name="connsiteX379" fmla="*/ 444341 w 609600"/>
                  <a:gd name="connsiteY379" fmla="*/ 201454 h 714375"/>
                  <a:gd name="connsiteX380" fmla="*/ 443389 w 609600"/>
                  <a:gd name="connsiteY380" fmla="*/ 210026 h 714375"/>
                  <a:gd name="connsiteX381" fmla="*/ 443389 w 609600"/>
                  <a:gd name="connsiteY381" fmla="*/ 213836 h 714375"/>
                  <a:gd name="connsiteX382" fmla="*/ 447199 w 609600"/>
                  <a:gd name="connsiteY382" fmla="*/ 218599 h 714375"/>
                  <a:gd name="connsiteX383" fmla="*/ 443389 w 609600"/>
                  <a:gd name="connsiteY383" fmla="*/ 225266 h 714375"/>
                  <a:gd name="connsiteX384" fmla="*/ 443389 w 609600"/>
                  <a:gd name="connsiteY384" fmla="*/ 227171 h 714375"/>
                  <a:gd name="connsiteX385" fmla="*/ 442436 w 609600"/>
                  <a:gd name="connsiteY385" fmla="*/ 231934 h 714375"/>
                  <a:gd name="connsiteX386" fmla="*/ 439579 w 609600"/>
                  <a:gd name="connsiteY386" fmla="*/ 236696 h 714375"/>
                  <a:gd name="connsiteX387" fmla="*/ 437674 w 609600"/>
                  <a:gd name="connsiteY387" fmla="*/ 237649 h 714375"/>
                  <a:gd name="connsiteX388" fmla="*/ 436721 w 609600"/>
                  <a:gd name="connsiteY388" fmla="*/ 240506 h 714375"/>
                  <a:gd name="connsiteX389" fmla="*/ 439579 w 609600"/>
                  <a:gd name="connsiteY389" fmla="*/ 250031 h 714375"/>
                  <a:gd name="connsiteX390" fmla="*/ 449104 w 609600"/>
                  <a:gd name="connsiteY390" fmla="*/ 250031 h 714375"/>
                  <a:gd name="connsiteX391" fmla="*/ 450056 w 609600"/>
                  <a:gd name="connsiteY391" fmla="*/ 250031 h 714375"/>
                  <a:gd name="connsiteX392" fmla="*/ 454819 w 609600"/>
                  <a:gd name="connsiteY392" fmla="*/ 248126 h 714375"/>
                  <a:gd name="connsiteX393" fmla="*/ 456724 w 609600"/>
                  <a:gd name="connsiteY393" fmla="*/ 249079 h 714375"/>
                  <a:gd name="connsiteX394" fmla="*/ 457676 w 609600"/>
                  <a:gd name="connsiteY394" fmla="*/ 248126 h 714375"/>
                  <a:gd name="connsiteX395" fmla="*/ 462439 w 609600"/>
                  <a:gd name="connsiteY395" fmla="*/ 246221 h 714375"/>
                  <a:gd name="connsiteX396" fmla="*/ 464344 w 609600"/>
                  <a:gd name="connsiteY396" fmla="*/ 246221 h 714375"/>
                  <a:gd name="connsiteX397" fmla="*/ 468154 w 609600"/>
                  <a:gd name="connsiteY397" fmla="*/ 244316 h 714375"/>
                  <a:gd name="connsiteX398" fmla="*/ 471011 w 609600"/>
                  <a:gd name="connsiteY398" fmla="*/ 244316 h 714375"/>
                  <a:gd name="connsiteX399" fmla="*/ 475774 w 609600"/>
                  <a:gd name="connsiteY399" fmla="*/ 245269 h 714375"/>
                  <a:gd name="connsiteX400" fmla="*/ 477679 w 609600"/>
                  <a:gd name="connsiteY400" fmla="*/ 244316 h 714375"/>
                  <a:gd name="connsiteX401" fmla="*/ 482441 w 609600"/>
                  <a:gd name="connsiteY401" fmla="*/ 243364 h 714375"/>
                  <a:gd name="connsiteX402" fmla="*/ 483394 w 609600"/>
                  <a:gd name="connsiteY402" fmla="*/ 242411 h 714375"/>
                  <a:gd name="connsiteX403" fmla="*/ 485299 w 609600"/>
                  <a:gd name="connsiteY403" fmla="*/ 240506 h 714375"/>
                  <a:gd name="connsiteX404" fmla="*/ 488156 w 609600"/>
                  <a:gd name="connsiteY404" fmla="*/ 240506 h 714375"/>
                  <a:gd name="connsiteX405" fmla="*/ 492919 w 609600"/>
                  <a:gd name="connsiteY405" fmla="*/ 240506 h 714375"/>
                  <a:gd name="connsiteX406" fmla="*/ 498634 w 609600"/>
                  <a:gd name="connsiteY406" fmla="*/ 235744 h 714375"/>
                  <a:gd name="connsiteX407" fmla="*/ 505301 w 609600"/>
                  <a:gd name="connsiteY407" fmla="*/ 231934 h 714375"/>
                  <a:gd name="connsiteX408" fmla="*/ 506254 w 609600"/>
                  <a:gd name="connsiteY408" fmla="*/ 231934 h 714375"/>
                  <a:gd name="connsiteX409" fmla="*/ 504349 w 609600"/>
                  <a:gd name="connsiteY409" fmla="*/ 224314 h 714375"/>
                  <a:gd name="connsiteX410" fmla="*/ 505301 w 609600"/>
                  <a:gd name="connsiteY410" fmla="*/ 218599 h 714375"/>
                  <a:gd name="connsiteX411" fmla="*/ 505301 w 609600"/>
                  <a:gd name="connsiteY411" fmla="*/ 209074 h 714375"/>
                  <a:gd name="connsiteX412" fmla="*/ 498634 w 609600"/>
                  <a:gd name="connsiteY412" fmla="*/ 206216 h 714375"/>
                  <a:gd name="connsiteX413" fmla="*/ 492919 w 609600"/>
                  <a:gd name="connsiteY413" fmla="*/ 198596 h 714375"/>
                  <a:gd name="connsiteX414" fmla="*/ 488156 w 609600"/>
                  <a:gd name="connsiteY414" fmla="*/ 196691 h 714375"/>
                  <a:gd name="connsiteX415" fmla="*/ 484346 w 609600"/>
                  <a:gd name="connsiteY415" fmla="*/ 193834 h 714375"/>
                  <a:gd name="connsiteX416" fmla="*/ 481489 w 609600"/>
                  <a:gd name="connsiteY416" fmla="*/ 191929 h 714375"/>
                  <a:gd name="connsiteX417" fmla="*/ 478631 w 609600"/>
                  <a:gd name="connsiteY417" fmla="*/ 191929 h 714375"/>
                  <a:gd name="connsiteX418" fmla="*/ 476726 w 609600"/>
                  <a:gd name="connsiteY418" fmla="*/ 190976 h 714375"/>
                  <a:gd name="connsiteX419" fmla="*/ 473869 w 609600"/>
                  <a:gd name="connsiteY419" fmla="*/ 190024 h 714375"/>
                  <a:gd name="connsiteX420" fmla="*/ 475774 w 609600"/>
                  <a:gd name="connsiteY420" fmla="*/ 185261 h 714375"/>
                  <a:gd name="connsiteX421" fmla="*/ 474821 w 609600"/>
                  <a:gd name="connsiteY421" fmla="*/ 181451 h 714375"/>
                  <a:gd name="connsiteX422" fmla="*/ 475774 w 609600"/>
                  <a:gd name="connsiteY422" fmla="*/ 179546 h 714375"/>
                  <a:gd name="connsiteX423" fmla="*/ 485299 w 609600"/>
                  <a:gd name="connsiteY423" fmla="*/ 179546 h 714375"/>
                  <a:gd name="connsiteX424" fmla="*/ 485299 w 609600"/>
                  <a:gd name="connsiteY424" fmla="*/ 178594 h 714375"/>
                  <a:gd name="connsiteX425" fmla="*/ 493871 w 609600"/>
                  <a:gd name="connsiteY425" fmla="*/ 178594 h 714375"/>
                  <a:gd name="connsiteX426" fmla="*/ 498634 w 609600"/>
                  <a:gd name="connsiteY426" fmla="*/ 184309 h 714375"/>
                  <a:gd name="connsiteX427" fmla="*/ 506254 w 609600"/>
                  <a:gd name="connsiteY427" fmla="*/ 187166 h 714375"/>
                  <a:gd name="connsiteX428" fmla="*/ 507206 w 609600"/>
                  <a:gd name="connsiteY428" fmla="*/ 190976 h 714375"/>
                  <a:gd name="connsiteX429" fmla="*/ 509111 w 609600"/>
                  <a:gd name="connsiteY429" fmla="*/ 192881 h 714375"/>
                  <a:gd name="connsiteX430" fmla="*/ 513874 w 609600"/>
                  <a:gd name="connsiteY430" fmla="*/ 201454 h 714375"/>
                  <a:gd name="connsiteX431" fmla="*/ 517684 w 609600"/>
                  <a:gd name="connsiteY431" fmla="*/ 202406 h 714375"/>
                  <a:gd name="connsiteX432" fmla="*/ 523399 w 609600"/>
                  <a:gd name="connsiteY432" fmla="*/ 210979 h 714375"/>
                  <a:gd name="connsiteX433" fmla="*/ 530066 w 609600"/>
                  <a:gd name="connsiteY433" fmla="*/ 213836 h 714375"/>
                  <a:gd name="connsiteX434" fmla="*/ 537686 w 609600"/>
                  <a:gd name="connsiteY434" fmla="*/ 217646 h 714375"/>
                  <a:gd name="connsiteX435" fmla="*/ 539591 w 609600"/>
                  <a:gd name="connsiteY435" fmla="*/ 218599 h 714375"/>
                  <a:gd name="connsiteX436" fmla="*/ 539591 w 609600"/>
                  <a:gd name="connsiteY436" fmla="*/ 219551 h 714375"/>
                  <a:gd name="connsiteX437" fmla="*/ 552926 w 609600"/>
                  <a:gd name="connsiteY437" fmla="*/ 218599 h 714375"/>
                  <a:gd name="connsiteX438" fmla="*/ 560546 w 609600"/>
                  <a:gd name="connsiteY438" fmla="*/ 217646 h 714375"/>
                  <a:gd name="connsiteX439" fmla="*/ 563404 w 609600"/>
                  <a:gd name="connsiteY439" fmla="*/ 217646 h 714375"/>
                  <a:gd name="connsiteX440" fmla="*/ 567214 w 609600"/>
                  <a:gd name="connsiteY440" fmla="*/ 217646 h 714375"/>
                  <a:gd name="connsiteX441" fmla="*/ 571024 w 609600"/>
                  <a:gd name="connsiteY441" fmla="*/ 213836 h 714375"/>
                  <a:gd name="connsiteX442" fmla="*/ 580549 w 609600"/>
                  <a:gd name="connsiteY442" fmla="*/ 211931 h 714375"/>
                  <a:gd name="connsiteX443" fmla="*/ 582454 w 609600"/>
                  <a:gd name="connsiteY443" fmla="*/ 214789 h 714375"/>
                  <a:gd name="connsiteX444" fmla="*/ 593884 w 609600"/>
                  <a:gd name="connsiteY444" fmla="*/ 214789 h 714375"/>
                  <a:gd name="connsiteX445" fmla="*/ 602456 w 609600"/>
                  <a:gd name="connsiteY445" fmla="*/ 215741 h 714375"/>
                  <a:gd name="connsiteX446" fmla="*/ 597694 w 609600"/>
                  <a:gd name="connsiteY446" fmla="*/ 223361 h 714375"/>
                  <a:gd name="connsiteX447" fmla="*/ 594836 w 609600"/>
                  <a:gd name="connsiteY447" fmla="*/ 225266 h 714375"/>
                  <a:gd name="connsiteX448" fmla="*/ 591026 w 609600"/>
                  <a:gd name="connsiteY448" fmla="*/ 228124 h 714375"/>
                  <a:gd name="connsiteX449" fmla="*/ 589121 w 609600"/>
                  <a:gd name="connsiteY449" fmla="*/ 230029 h 714375"/>
                  <a:gd name="connsiteX450" fmla="*/ 589121 w 609600"/>
                  <a:gd name="connsiteY450" fmla="*/ 234791 h 714375"/>
                  <a:gd name="connsiteX451" fmla="*/ 582454 w 609600"/>
                  <a:gd name="connsiteY451" fmla="*/ 234791 h 714375"/>
                  <a:gd name="connsiteX452" fmla="*/ 579596 w 609600"/>
                  <a:gd name="connsiteY452" fmla="*/ 238601 h 714375"/>
                  <a:gd name="connsiteX453" fmla="*/ 562451 w 609600"/>
                  <a:gd name="connsiteY453" fmla="*/ 239554 h 714375"/>
                  <a:gd name="connsiteX454" fmla="*/ 556736 w 609600"/>
                  <a:gd name="connsiteY454" fmla="*/ 241459 h 714375"/>
                  <a:gd name="connsiteX455" fmla="*/ 552926 w 609600"/>
                  <a:gd name="connsiteY455" fmla="*/ 240506 h 714375"/>
                  <a:gd name="connsiteX456" fmla="*/ 551021 w 609600"/>
                  <a:gd name="connsiteY456" fmla="*/ 240506 h 714375"/>
                  <a:gd name="connsiteX457" fmla="*/ 550069 w 609600"/>
                  <a:gd name="connsiteY457" fmla="*/ 240506 h 714375"/>
                  <a:gd name="connsiteX458" fmla="*/ 544354 w 609600"/>
                  <a:gd name="connsiteY458" fmla="*/ 244316 h 714375"/>
                  <a:gd name="connsiteX459" fmla="*/ 537686 w 609600"/>
                  <a:gd name="connsiteY459" fmla="*/ 245269 h 714375"/>
                  <a:gd name="connsiteX460" fmla="*/ 535781 w 609600"/>
                  <a:gd name="connsiteY460" fmla="*/ 248126 h 714375"/>
                  <a:gd name="connsiteX461" fmla="*/ 535781 w 609600"/>
                  <a:gd name="connsiteY461" fmla="*/ 254794 h 714375"/>
                  <a:gd name="connsiteX462" fmla="*/ 535781 w 609600"/>
                  <a:gd name="connsiteY462" fmla="*/ 258604 h 714375"/>
                  <a:gd name="connsiteX463" fmla="*/ 539591 w 609600"/>
                  <a:gd name="connsiteY463" fmla="*/ 263366 h 714375"/>
                  <a:gd name="connsiteX464" fmla="*/ 540544 w 609600"/>
                  <a:gd name="connsiteY464" fmla="*/ 278606 h 714375"/>
                  <a:gd name="connsiteX465" fmla="*/ 540544 w 609600"/>
                  <a:gd name="connsiteY465" fmla="*/ 279559 h 714375"/>
                  <a:gd name="connsiteX466" fmla="*/ 543401 w 609600"/>
                  <a:gd name="connsiteY466" fmla="*/ 285274 h 714375"/>
                  <a:gd name="connsiteX467" fmla="*/ 544354 w 609600"/>
                  <a:gd name="connsiteY467" fmla="*/ 288131 h 714375"/>
                  <a:gd name="connsiteX468" fmla="*/ 543401 w 609600"/>
                  <a:gd name="connsiteY468" fmla="*/ 292894 h 714375"/>
                  <a:gd name="connsiteX469" fmla="*/ 540544 w 609600"/>
                  <a:gd name="connsiteY469" fmla="*/ 307181 h 714375"/>
                  <a:gd name="connsiteX470" fmla="*/ 540544 w 609600"/>
                  <a:gd name="connsiteY470" fmla="*/ 313849 h 714375"/>
                  <a:gd name="connsiteX471" fmla="*/ 555784 w 609600"/>
                  <a:gd name="connsiteY471" fmla="*/ 314801 h 714375"/>
                  <a:gd name="connsiteX472" fmla="*/ 562451 w 609600"/>
                  <a:gd name="connsiteY472" fmla="*/ 318611 h 714375"/>
                  <a:gd name="connsiteX473" fmla="*/ 569119 w 609600"/>
                  <a:gd name="connsiteY473" fmla="*/ 325279 h 714375"/>
                  <a:gd name="connsiteX474" fmla="*/ 570071 w 609600"/>
                  <a:gd name="connsiteY474" fmla="*/ 331946 h 714375"/>
                  <a:gd name="connsiteX475" fmla="*/ 569119 w 609600"/>
                  <a:gd name="connsiteY475" fmla="*/ 337661 h 714375"/>
                  <a:gd name="connsiteX476" fmla="*/ 564356 w 609600"/>
                  <a:gd name="connsiteY476" fmla="*/ 343376 h 714375"/>
                  <a:gd name="connsiteX477" fmla="*/ 559594 w 609600"/>
                  <a:gd name="connsiteY477" fmla="*/ 345281 h 714375"/>
                  <a:gd name="connsiteX478" fmla="*/ 556736 w 609600"/>
                  <a:gd name="connsiteY478" fmla="*/ 348139 h 714375"/>
                  <a:gd name="connsiteX479" fmla="*/ 554831 w 609600"/>
                  <a:gd name="connsiteY479" fmla="*/ 350044 h 714375"/>
                  <a:gd name="connsiteX480" fmla="*/ 552926 w 609600"/>
                  <a:gd name="connsiteY480" fmla="*/ 350044 h 714375"/>
                  <a:gd name="connsiteX481" fmla="*/ 542449 w 609600"/>
                  <a:gd name="connsiteY481" fmla="*/ 357664 h 714375"/>
                  <a:gd name="connsiteX482" fmla="*/ 538639 w 609600"/>
                  <a:gd name="connsiteY482" fmla="*/ 356711 h 714375"/>
                  <a:gd name="connsiteX483" fmla="*/ 536734 w 609600"/>
                  <a:gd name="connsiteY483" fmla="*/ 356711 h 714375"/>
                  <a:gd name="connsiteX484" fmla="*/ 532924 w 609600"/>
                  <a:gd name="connsiteY484" fmla="*/ 349091 h 714375"/>
                  <a:gd name="connsiteX485" fmla="*/ 532924 w 609600"/>
                  <a:gd name="connsiteY485" fmla="*/ 360521 h 714375"/>
                  <a:gd name="connsiteX486" fmla="*/ 530066 w 609600"/>
                  <a:gd name="connsiteY486" fmla="*/ 367189 h 714375"/>
                  <a:gd name="connsiteX487" fmla="*/ 530066 w 609600"/>
                  <a:gd name="connsiteY487" fmla="*/ 374809 h 714375"/>
                  <a:gd name="connsiteX488" fmla="*/ 533876 w 609600"/>
                  <a:gd name="connsiteY488" fmla="*/ 376714 h 714375"/>
                  <a:gd name="connsiteX489" fmla="*/ 537686 w 609600"/>
                  <a:gd name="connsiteY489" fmla="*/ 373856 h 714375"/>
                  <a:gd name="connsiteX490" fmla="*/ 538639 w 609600"/>
                  <a:gd name="connsiteY490" fmla="*/ 373856 h 714375"/>
                  <a:gd name="connsiteX491" fmla="*/ 540544 w 609600"/>
                  <a:gd name="connsiteY491" fmla="*/ 380524 h 714375"/>
                  <a:gd name="connsiteX492" fmla="*/ 540544 w 609600"/>
                  <a:gd name="connsiteY492" fmla="*/ 381476 h 714375"/>
                  <a:gd name="connsiteX493" fmla="*/ 542449 w 609600"/>
                  <a:gd name="connsiteY493" fmla="*/ 384334 h 714375"/>
                  <a:gd name="connsiteX494" fmla="*/ 551021 w 609600"/>
                  <a:gd name="connsiteY494" fmla="*/ 391001 h 714375"/>
                  <a:gd name="connsiteX495" fmla="*/ 560546 w 609600"/>
                  <a:gd name="connsiteY495" fmla="*/ 391001 h 714375"/>
                  <a:gd name="connsiteX496" fmla="*/ 568166 w 609600"/>
                  <a:gd name="connsiteY496" fmla="*/ 391954 h 714375"/>
                  <a:gd name="connsiteX497" fmla="*/ 569119 w 609600"/>
                  <a:gd name="connsiteY497" fmla="*/ 391954 h 714375"/>
                  <a:gd name="connsiteX498" fmla="*/ 579596 w 609600"/>
                  <a:gd name="connsiteY498" fmla="*/ 397669 h 714375"/>
                  <a:gd name="connsiteX499" fmla="*/ 577691 w 609600"/>
                  <a:gd name="connsiteY499" fmla="*/ 406241 h 714375"/>
                  <a:gd name="connsiteX500" fmla="*/ 576739 w 609600"/>
                  <a:gd name="connsiteY500" fmla="*/ 408146 h 714375"/>
                  <a:gd name="connsiteX501" fmla="*/ 576739 w 609600"/>
                  <a:gd name="connsiteY501" fmla="*/ 412909 h 714375"/>
                  <a:gd name="connsiteX502" fmla="*/ 572929 w 609600"/>
                  <a:gd name="connsiteY502" fmla="*/ 420529 h 714375"/>
                  <a:gd name="connsiteX503" fmla="*/ 569119 w 609600"/>
                  <a:gd name="connsiteY503" fmla="*/ 422434 h 714375"/>
                  <a:gd name="connsiteX504" fmla="*/ 563404 w 609600"/>
                  <a:gd name="connsiteY504" fmla="*/ 426244 h 714375"/>
                  <a:gd name="connsiteX505" fmla="*/ 558641 w 609600"/>
                  <a:gd name="connsiteY505" fmla="*/ 428149 h 714375"/>
                  <a:gd name="connsiteX506" fmla="*/ 558641 w 609600"/>
                  <a:gd name="connsiteY506" fmla="*/ 430054 h 714375"/>
                  <a:gd name="connsiteX507" fmla="*/ 556736 w 609600"/>
                  <a:gd name="connsiteY507" fmla="*/ 430054 h 714375"/>
                  <a:gd name="connsiteX508" fmla="*/ 555784 w 609600"/>
                  <a:gd name="connsiteY508" fmla="*/ 432911 h 714375"/>
                  <a:gd name="connsiteX509" fmla="*/ 551974 w 609600"/>
                  <a:gd name="connsiteY509" fmla="*/ 437674 h 714375"/>
                  <a:gd name="connsiteX510" fmla="*/ 546259 w 609600"/>
                  <a:gd name="connsiteY510" fmla="*/ 440531 h 714375"/>
                  <a:gd name="connsiteX511" fmla="*/ 547211 w 609600"/>
                  <a:gd name="connsiteY511" fmla="*/ 442436 h 714375"/>
                  <a:gd name="connsiteX512" fmla="*/ 544354 w 609600"/>
                  <a:gd name="connsiteY512" fmla="*/ 449104 h 714375"/>
                  <a:gd name="connsiteX513" fmla="*/ 540544 w 609600"/>
                  <a:gd name="connsiteY513" fmla="*/ 451961 h 714375"/>
                  <a:gd name="connsiteX514" fmla="*/ 538639 w 609600"/>
                  <a:gd name="connsiteY514" fmla="*/ 454819 h 714375"/>
                  <a:gd name="connsiteX515" fmla="*/ 536734 w 609600"/>
                  <a:gd name="connsiteY515" fmla="*/ 455771 h 714375"/>
                  <a:gd name="connsiteX516" fmla="*/ 534829 w 609600"/>
                  <a:gd name="connsiteY516" fmla="*/ 459581 h 714375"/>
                  <a:gd name="connsiteX517" fmla="*/ 531971 w 609600"/>
                  <a:gd name="connsiteY517" fmla="*/ 464344 h 714375"/>
                  <a:gd name="connsiteX518" fmla="*/ 531019 w 609600"/>
                  <a:gd name="connsiteY518" fmla="*/ 466249 h 714375"/>
                  <a:gd name="connsiteX519" fmla="*/ 528161 w 609600"/>
                  <a:gd name="connsiteY519" fmla="*/ 467201 h 714375"/>
                  <a:gd name="connsiteX520" fmla="*/ 524351 w 609600"/>
                  <a:gd name="connsiteY520" fmla="*/ 475774 h 714375"/>
                  <a:gd name="connsiteX521" fmla="*/ 517684 w 609600"/>
                  <a:gd name="connsiteY521" fmla="*/ 477679 h 714375"/>
                  <a:gd name="connsiteX522" fmla="*/ 514826 w 609600"/>
                  <a:gd name="connsiteY522" fmla="*/ 480536 h 714375"/>
                  <a:gd name="connsiteX523" fmla="*/ 514826 w 609600"/>
                  <a:gd name="connsiteY523" fmla="*/ 483394 h 714375"/>
                  <a:gd name="connsiteX524" fmla="*/ 513874 w 609600"/>
                  <a:gd name="connsiteY524" fmla="*/ 484346 h 714375"/>
                  <a:gd name="connsiteX525" fmla="*/ 513874 w 609600"/>
                  <a:gd name="connsiteY525" fmla="*/ 489109 h 714375"/>
                  <a:gd name="connsiteX526" fmla="*/ 512921 w 609600"/>
                  <a:gd name="connsiteY526" fmla="*/ 491014 h 714375"/>
                  <a:gd name="connsiteX527" fmla="*/ 511016 w 609600"/>
                  <a:gd name="connsiteY527" fmla="*/ 499586 h 714375"/>
                  <a:gd name="connsiteX528" fmla="*/ 507206 w 609600"/>
                  <a:gd name="connsiteY528" fmla="*/ 505301 h 714375"/>
                  <a:gd name="connsiteX529" fmla="*/ 504349 w 609600"/>
                  <a:gd name="connsiteY529" fmla="*/ 507206 h 714375"/>
                  <a:gd name="connsiteX530" fmla="*/ 498634 w 609600"/>
                  <a:gd name="connsiteY530" fmla="*/ 511969 h 714375"/>
                  <a:gd name="connsiteX531" fmla="*/ 494824 w 609600"/>
                  <a:gd name="connsiteY531" fmla="*/ 511969 h 714375"/>
                  <a:gd name="connsiteX532" fmla="*/ 491966 w 609600"/>
                  <a:gd name="connsiteY532" fmla="*/ 511969 h 714375"/>
                  <a:gd name="connsiteX533" fmla="*/ 489109 w 609600"/>
                  <a:gd name="connsiteY533" fmla="*/ 512921 h 714375"/>
                  <a:gd name="connsiteX534" fmla="*/ 484346 w 609600"/>
                  <a:gd name="connsiteY534" fmla="*/ 516731 h 714375"/>
                  <a:gd name="connsiteX535" fmla="*/ 481489 w 609600"/>
                  <a:gd name="connsiteY535" fmla="*/ 517684 h 714375"/>
                  <a:gd name="connsiteX536" fmla="*/ 480536 w 609600"/>
                  <a:gd name="connsiteY536" fmla="*/ 517684 h 714375"/>
                  <a:gd name="connsiteX537" fmla="*/ 476726 w 609600"/>
                  <a:gd name="connsiteY537" fmla="*/ 520541 h 714375"/>
                  <a:gd name="connsiteX538" fmla="*/ 471964 w 609600"/>
                  <a:gd name="connsiteY538" fmla="*/ 526256 h 714375"/>
                  <a:gd name="connsiteX539" fmla="*/ 467201 w 609600"/>
                  <a:gd name="connsiteY539" fmla="*/ 530066 h 714375"/>
                  <a:gd name="connsiteX540" fmla="*/ 466249 w 609600"/>
                  <a:gd name="connsiteY540" fmla="*/ 530066 h 714375"/>
                  <a:gd name="connsiteX541" fmla="*/ 463391 w 609600"/>
                  <a:gd name="connsiteY541" fmla="*/ 533876 h 714375"/>
                  <a:gd name="connsiteX542" fmla="*/ 460534 w 609600"/>
                  <a:gd name="connsiteY542" fmla="*/ 534829 h 714375"/>
                  <a:gd name="connsiteX543" fmla="*/ 460534 w 609600"/>
                  <a:gd name="connsiteY543" fmla="*/ 535781 h 714375"/>
                  <a:gd name="connsiteX544" fmla="*/ 462439 w 609600"/>
                  <a:gd name="connsiteY544" fmla="*/ 536734 h 714375"/>
                  <a:gd name="connsiteX545" fmla="*/ 463391 w 609600"/>
                  <a:gd name="connsiteY545" fmla="*/ 535781 h 714375"/>
                  <a:gd name="connsiteX546" fmla="*/ 468154 w 609600"/>
                  <a:gd name="connsiteY546" fmla="*/ 536734 h 714375"/>
                  <a:gd name="connsiteX547" fmla="*/ 471964 w 609600"/>
                  <a:gd name="connsiteY547" fmla="*/ 535781 h 714375"/>
                  <a:gd name="connsiteX548" fmla="*/ 479584 w 609600"/>
                  <a:gd name="connsiteY548" fmla="*/ 532924 h 714375"/>
                  <a:gd name="connsiteX549" fmla="*/ 482441 w 609600"/>
                  <a:gd name="connsiteY549" fmla="*/ 532924 h 714375"/>
                  <a:gd name="connsiteX550" fmla="*/ 485299 w 609600"/>
                  <a:gd name="connsiteY550" fmla="*/ 532924 h 714375"/>
                  <a:gd name="connsiteX551" fmla="*/ 491966 w 609600"/>
                  <a:gd name="connsiteY551" fmla="*/ 531971 h 714375"/>
                  <a:gd name="connsiteX552" fmla="*/ 491966 w 609600"/>
                  <a:gd name="connsiteY552" fmla="*/ 531019 h 714375"/>
                  <a:gd name="connsiteX553" fmla="*/ 491966 w 609600"/>
                  <a:gd name="connsiteY553" fmla="*/ 532924 h 714375"/>
                  <a:gd name="connsiteX554" fmla="*/ 493871 w 609600"/>
                  <a:gd name="connsiteY554" fmla="*/ 532924 h 714375"/>
                  <a:gd name="connsiteX555" fmla="*/ 497681 w 609600"/>
                  <a:gd name="connsiteY555" fmla="*/ 530066 h 714375"/>
                  <a:gd name="connsiteX556" fmla="*/ 507206 w 609600"/>
                  <a:gd name="connsiteY556" fmla="*/ 530066 h 714375"/>
                  <a:gd name="connsiteX557" fmla="*/ 508159 w 609600"/>
                  <a:gd name="connsiteY557" fmla="*/ 531971 h 714375"/>
                  <a:gd name="connsiteX558" fmla="*/ 511016 w 609600"/>
                  <a:gd name="connsiteY558" fmla="*/ 531019 h 714375"/>
                  <a:gd name="connsiteX559" fmla="*/ 511016 w 609600"/>
                  <a:gd name="connsiteY559" fmla="*/ 530066 h 714375"/>
                  <a:gd name="connsiteX560" fmla="*/ 526256 w 609600"/>
                  <a:gd name="connsiteY560" fmla="*/ 527209 h 714375"/>
                  <a:gd name="connsiteX561" fmla="*/ 528161 w 609600"/>
                  <a:gd name="connsiteY561" fmla="*/ 525304 h 714375"/>
                  <a:gd name="connsiteX562" fmla="*/ 535781 w 609600"/>
                  <a:gd name="connsiteY562" fmla="*/ 524351 h 714375"/>
                  <a:gd name="connsiteX563" fmla="*/ 542449 w 609600"/>
                  <a:gd name="connsiteY563" fmla="*/ 523399 h 714375"/>
                  <a:gd name="connsiteX564" fmla="*/ 551974 w 609600"/>
                  <a:gd name="connsiteY564" fmla="*/ 522446 h 714375"/>
                  <a:gd name="connsiteX565" fmla="*/ 552926 w 609600"/>
                  <a:gd name="connsiteY565" fmla="*/ 524351 h 714375"/>
                  <a:gd name="connsiteX566" fmla="*/ 552926 w 609600"/>
                  <a:gd name="connsiteY566" fmla="*/ 523399 h 714375"/>
                  <a:gd name="connsiteX567" fmla="*/ 555784 w 609600"/>
                  <a:gd name="connsiteY567" fmla="*/ 523399 h 714375"/>
                  <a:gd name="connsiteX568" fmla="*/ 557689 w 609600"/>
                  <a:gd name="connsiteY568" fmla="*/ 524351 h 714375"/>
                  <a:gd name="connsiteX569" fmla="*/ 557689 w 609600"/>
                  <a:gd name="connsiteY569" fmla="*/ 520541 h 714375"/>
                  <a:gd name="connsiteX570" fmla="*/ 561499 w 609600"/>
                  <a:gd name="connsiteY570" fmla="*/ 518636 h 714375"/>
                  <a:gd name="connsiteX571" fmla="*/ 571976 w 609600"/>
                  <a:gd name="connsiteY571" fmla="*/ 520541 h 714375"/>
                  <a:gd name="connsiteX572" fmla="*/ 578644 w 609600"/>
                  <a:gd name="connsiteY572" fmla="*/ 516731 h 714375"/>
                  <a:gd name="connsiteX573" fmla="*/ 581501 w 609600"/>
                  <a:gd name="connsiteY573" fmla="*/ 515779 h 714375"/>
                  <a:gd name="connsiteX574" fmla="*/ 588169 w 609600"/>
                  <a:gd name="connsiteY574" fmla="*/ 515779 h 714375"/>
                  <a:gd name="connsiteX575" fmla="*/ 591979 w 609600"/>
                  <a:gd name="connsiteY575" fmla="*/ 520541 h 714375"/>
                  <a:gd name="connsiteX576" fmla="*/ 592931 w 609600"/>
                  <a:gd name="connsiteY576" fmla="*/ 520541 h 714375"/>
                  <a:gd name="connsiteX577" fmla="*/ 592931 w 609600"/>
                  <a:gd name="connsiteY577" fmla="*/ 519589 h 714375"/>
                  <a:gd name="connsiteX578" fmla="*/ 597694 w 609600"/>
                  <a:gd name="connsiteY578" fmla="*/ 519589 h 714375"/>
                  <a:gd name="connsiteX579" fmla="*/ 597694 w 609600"/>
                  <a:gd name="connsiteY579" fmla="*/ 520541 h 714375"/>
                  <a:gd name="connsiteX580" fmla="*/ 604361 w 609600"/>
                  <a:gd name="connsiteY580" fmla="*/ 523399 h 714375"/>
                  <a:gd name="connsiteX581" fmla="*/ 607219 w 609600"/>
                  <a:gd name="connsiteY581" fmla="*/ 524351 h 714375"/>
                  <a:gd name="connsiteX582" fmla="*/ 611029 w 609600"/>
                  <a:gd name="connsiteY582" fmla="*/ 525304 h 714375"/>
                  <a:gd name="connsiteX583" fmla="*/ 610076 w 609600"/>
                  <a:gd name="connsiteY583" fmla="*/ 526256 h 714375"/>
                  <a:gd name="connsiteX584" fmla="*/ 610076 w 609600"/>
                  <a:gd name="connsiteY584" fmla="*/ 530066 h 714375"/>
                  <a:gd name="connsiteX585" fmla="*/ 609124 w 609600"/>
                  <a:gd name="connsiteY585" fmla="*/ 530066 h 714375"/>
                  <a:gd name="connsiteX586" fmla="*/ 608171 w 609600"/>
                  <a:gd name="connsiteY586" fmla="*/ 535781 h 714375"/>
                  <a:gd name="connsiteX587" fmla="*/ 601504 w 609600"/>
                  <a:gd name="connsiteY587" fmla="*/ 545306 h 714375"/>
                  <a:gd name="connsiteX588" fmla="*/ 599599 w 609600"/>
                  <a:gd name="connsiteY588" fmla="*/ 545306 h 714375"/>
                  <a:gd name="connsiteX589" fmla="*/ 595789 w 609600"/>
                  <a:gd name="connsiteY589" fmla="*/ 551974 h 714375"/>
                  <a:gd name="connsiteX590" fmla="*/ 593884 w 609600"/>
                  <a:gd name="connsiteY590" fmla="*/ 551974 h 714375"/>
                  <a:gd name="connsiteX591" fmla="*/ 593884 w 609600"/>
                  <a:gd name="connsiteY591" fmla="*/ 551021 h 714375"/>
                  <a:gd name="connsiteX592" fmla="*/ 587216 w 609600"/>
                  <a:gd name="connsiteY592" fmla="*/ 547211 h 714375"/>
                  <a:gd name="connsiteX593" fmla="*/ 585311 w 609600"/>
                  <a:gd name="connsiteY593" fmla="*/ 548164 h 714375"/>
                  <a:gd name="connsiteX594" fmla="*/ 583406 w 609600"/>
                  <a:gd name="connsiteY594" fmla="*/ 547211 h 714375"/>
                  <a:gd name="connsiteX595" fmla="*/ 575786 w 609600"/>
                  <a:gd name="connsiteY595" fmla="*/ 543401 h 714375"/>
                  <a:gd name="connsiteX596" fmla="*/ 572929 w 609600"/>
                  <a:gd name="connsiteY596" fmla="*/ 542449 h 714375"/>
                  <a:gd name="connsiteX597" fmla="*/ 561499 w 609600"/>
                  <a:gd name="connsiteY597" fmla="*/ 545306 h 714375"/>
                  <a:gd name="connsiteX598" fmla="*/ 555784 w 609600"/>
                  <a:gd name="connsiteY598" fmla="*/ 542449 h 714375"/>
                  <a:gd name="connsiteX599" fmla="*/ 551974 w 609600"/>
                  <a:gd name="connsiteY599" fmla="*/ 541496 h 714375"/>
                  <a:gd name="connsiteX600" fmla="*/ 549116 w 609600"/>
                  <a:gd name="connsiteY600" fmla="*/ 542449 h 714375"/>
                  <a:gd name="connsiteX601" fmla="*/ 542449 w 609600"/>
                  <a:gd name="connsiteY601" fmla="*/ 541496 h 714375"/>
                  <a:gd name="connsiteX602" fmla="*/ 541496 w 609600"/>
                  <a:gd name="connsiteY602" fmla="*/ 543401 h 714375"/>
                  <a:gd name="connsiteX603" fmla="*/ 536734 w 609600"/>
                  <a:gd name="connsiteY603" fmla="*/ 539591 h 714375"/>
                  <a:gd name="connsiteX604" fmla="*/ 532924 w 609600"/>
                  <a:gd name="connsiteY604" fmla="*/ 541496 h 714375"/>
                  <a:gd name="connsiteX605" fmla="*/ 517684 w 609600"/>
                  <a:gd name="connsiteY605" fmla="*/ 545306 h 714375"/>
                  <a:gd name="connsiteX606" fmla="*/ 511016 w 609600"/>
                  <a:gd name="connsiteY606" fmla="*/ 545306 h 714375"/>
                  <a:gd name="connsiteX607" fmla="*/ 509111 w 609600"/>
                  <a:gd name="connsiteY607" fmla="*/ 544354 h 714375"/>
                  <a:gd name="connsiteX608" fmla="*/ 496729 w 609600"/>
                  <a:gd name="connsiteY608" fmla="*/ 548164 h 714375"/>
                  <a:gd name="connsiteX609" fmla="*/ 486251 w 609600"/>
                  <a:gd name="connsiteY609" fmla="*/ 551021 h 714375"/>
                  <a:gd name="connsiteX610" fmla="*/ 476726 w 609600"/>
                  <a:gd name="connsiteY610" fmla="*/ 550069 h 714375"/>
                  <a:gd name="connsiteX611" fmla="*/ 472916 w 609600"/>
                  <a:gd name="connsiteY611" fmla="*/ 551021 h 714375"/>
                  <a:gd name="connsiteX612" fmla="*/ 468154 w 609600"/>
                  <a:gd name="connsiteY612" fmla="*/ 552926 h 714375"/>
                  <a:gd name="connsiteX613" fmla="*/ 465296 w 609600"/>
                  <a:gd name="connsiteY613" fmla="*/ 553879 h 714375"/>
                  <a:gd name="connsiteX614" fmla="*/ 462439 w 609600"/>
                  <a:gd name="connsiteY614" fmla="*/ 552926 h 714375"/>
                  <a:gd name="connsiteX615" fmla="*/ 460534 w 609600"/>
                  <a:gd name="connsiteY615" fmla="*/ 553879 h 714375"/>
                  <a:gd name="connsiteX616" fmla="*/ 451009 w 609600"/>
                  <a:gd name="connsiteY616" fmla="*/ 552926 h 714375"/>
                  <a:gd name="connsiteX617" fmla="*/ 450056 w 609600"/>
                  <a:gd name="connsiteY617" fmla="*/ 554831 h 714375"/>
                  <a:gd name="connsiteX618" fmla="*/ 441484 w 609600"/>
                  <a:gd name="connsiteY618" fmla="*/ 552926 h 714375"/>
                  <a:gd name="connsiteX619" fmla="*/ 437674 w 609600"/>
                  <a:gd name="connsiteY619" fmla="*/ 552926 h 714375"/>
                  <a:gd name="connsiteX620" fmla="*/ 433864 w 609600"/>
                  <a:gd name="connsiteY620" fmla="*/ 552926 h 714375"/>
                  <a:gd name="connsiteX621" fmla="*/ 426244 w 609600"/>
                  <a:gd name="connsiteY621" fmla="*/ 551974 h 714375"/>
                  <a:gd name="connsiteX622" fmla="*/ 426244 w 609600"/>
                  <a:gd name="connsiteY622" fmla="*/ 550069 h 714375"/>
                  <a:gd name="connsiteX623" fmla="*/ 423386 w 609600"/>
                  <a:gd name="connsiteY623" fmla="*/ 551021 h 714375"/>
                  <a:gd name="connsiteX624" fmla="*/ 420529 w 609600"/>
                  <a:gd name="connsiteY624" fmla="*/ 549116 h 714375"/>
                  <a:gd name="connsiteX625" fmla="*/ 420529 w 609600"/>
                  <a:gd name="connsiteY625" fmla="*/ 550069 h 714375"/>
                  <a:gd name="connsiteX626" fmla="*/ 419576 w 609600"/>
                  <a:gd name="connsiteY626" fmla="*/ 550069 h 714375"/>
                  <a:gd name="connsiteX627" fmla="*/ 412909 w 609600"/>
                  <a:gd name="connsiteY627" fmla="*/ 546259 h 714375"/>
                  <a:gd name="connsiteX628" fmla="*/ 411956 w 609600"/>
                  <a:gd name="connsiteY628" fmla="*/ 551021 h 714375"/>
                  <a:gd name="connsiteX629" fmla="*/ 409099 w 609600"/>
                  <a:gd name="connsiteY629" fmla="*/ 551021 h 714375"/>
                  <a:gd name="connsiteX630" fmla="*/ 409099 w 609600"/>
                  <a:gd name="connsiteY630" fmla="*/ 550069 h 714375"/>
                  <a:gd name="connsiteX631" fmla="*/ 409099 w 609600"/>
                  <a:gd name="connsiteY631" fmla="*/ 552926 h 714375"/>
                  <a:gd name="connsiteX632" fmla="*/ 409099 w 609600"/>
                  <a:gd name="connsiteY632" fmla="*/ 553879 h 714375"/>
                  <a:gd name="connsiteX633" fmla="*/ 407194 w 609600"/>
                  <a:gd name="connsiteY633" fmla="*/ 554831 h 714375"/>
                  <a:gd name="connsiteX634" fmla="*/ 410051 w 609600"/>
                  <a:gd name="connsiteY634" fmla="*/ 558641 h 714375"/>
                  <a:gd name="connsiteX635" fmla="*/ 410051 w 609600"/>
                  <a:gd name="connsiteY635" fmla="*/ 561499 h 714375"/>
                  <a:gd name="connsiteX636" fmla="*/ 410051 w 609600"/>
                  <a:gd name="connsiteY636" fmla="*/ 566261 h 714375"/>
                  <a:gd name="connsiteX637" fmla="*/ 409099 w 609600"/>
                  <a:gd name="connsiteY637" fmla="*/ 571024 h 714375"/>
                  <a:gd name="connsiteX638" fmla="*/ 407194 w 609600"/>
                  <a:gd name="connsiteY638" fmla="*/ 572929 h 714375"/>
                  <a:gd name="connsiteX639" fmla="*/ 408146 w 609600"/>
                  <a:gd name="connsiteY639" fmla="*/ 574834 h 714375"/>
                  <a:gd name="connsiteX640" fmla="*/ 408146 w 609600"/>
                  <a:gd name="connsiteY640" fmla="*/ 576739 h 714375"/>
                  <a:gd name="connsiteX641" fmla="*/ 405289 w 609600"/>
                  <a:gd name="connsiteY641" fmla="*/ 578644 h 714375"/>
                  <a:gd name="connsiteX642" fmla="*/ 404336 w 609600"/>
                  <a:gd name="connsiteY642" fmla="*/ 577691 h 714375"/>
                  <a:gd name="connsiteX643" fmla="*/ 404336 w 609600"/>
                  <a:gd name="connsiteY643" fmla="*/ 579596 h 714375"/>
                  <a:gd name="connsiteX644" fmla="*/ 406241 w 609600"/>
                  <a:gd name="connsiteY644" fmla="*/ 579596 h 714375"/>
                  <a:gd name="connsiteX645" fmla="*/ 406241 w 609600"/>
                  <a:gd name="connsiteY645" fmla="*/ 582454 h 714375"/>
                  <a:gd name="connsiteX646" fmla="*/ 405289 w 609600"/>
                  <a:gd name="connsiteY646" fmla="*/ 583406 h 714375"/>
                  <a:gd name="connsiteX647" fmla="*/ 408146 w 609600"/>
                  <a:gd name="connsiteY647" fmla="*/ 583406 h 714375"/>
                  <a:gd name="connsiteX648" fmla="*/ 411004 w 609600"/>
                  <a:gd name="connsiteY648" fmla="*/ 591979 h 714375"/>
                  <a:gd name="connsiteX649" fmla="*/ 409099 w 609600"/>
                  <a:gd name="connsiteY649" fmla="*/ 594836 h 714375"/>
                  <a:gd name="connsiteX650" fmla="*/ 409099 w 609600"/>
                  <a:gd name="connsiteY650" fmla="*/ 598646 h 714375"/>
                  <a:gd name="connsiteX651" fmla="*/ 407194 w 609600"/>
                  <a:gd name="connsiteY651" fmla="*/ 600551 h 714375"/>
                  <a:gd name="connsiteX652" fmla="*/ 409099 w 609600"/>
                  <a:gd name="connsiteY652" fmla="*/ 601504 h 714375"/>
                  <a:gd name="connsiteX653" fmla="*/ 410051 w 609600"/>
                  <a:gd name="connsiteY653" fmla="*/ 603409 h 714375"/>
                  <a:gd name="connsiteX654" fmla="*/ 411956 w 609600"/>
                  <a:gd name="connsiteY654" fmla="*/ 603409 h 714375"/>
                  <a:gd name="connsiteX655" fmla="*/ 414814 w 609600"/>
                  <a:gd name="connsiteY655" fmla="*/ 612934 h 714375"/>
                  <a:gd name="connsiteX656" fmla="*/ 413861 w 609600"/>
                  <a:gd name="connsiteY656" fmla="*/ 612934 h 714375"/>
                  <a:gd name="connsiteX657" fmla="*/ 411956 w 609600"/>
                  <a:gd name="connsiteY657" fmla="*/ 612934 h 714375"/>
                  <a:gd name="connsiteX658" fmla="*/ 413861 w 609600"/>
                  <a:gd name="connsiteY658" fmla="*/ 618649 h 714375"/>
                  <a:gd name="connsiteX659" fmla="*/ 411004 w 609600"/>
                  <a:gd name="connsiteY659" fmla="*/ 623411 h 714375"/>
                  <a:gd name="connsiteX660" fmla="*/ 411956 w 609600"/>
                  <a:gd name="connsiteY660" fmla="*/ 627221 h 714375"/>
                  <a:gd name="connsiteX661" fmla="*/ 410051 w 609600"/>
                  <a:gd name="connsiteY661" fmla="*/ 627221 h 714375"/>
                  <a:gd name="connsiteX662" fmla="*/ 410051 w 609600"/>
                  <a:gd name="connsiteY662" fmla="*/ 630079 h 714375"/>
                  <a:gd name="connsiteX663" fmla="*/ 411956 w 609600"/>
                  <a:gd name="connsiteY663" fmla="*/ 629126 h 714375"/>
                  <a:gd name="connsiteX664" fmla="*/ 413861 w 609600"/>
                  <a:gd name="connsiteY664" fmla="*/ 634841 h 714375"/>
                  <a:gd name="connsiteX665" fmla="*/ 411004 w 609600"/>
                  <a:gd name="connsiteY665" fmla="*/ 639604 h 714375"/>
                  <a:gd name="connsiteX666" fmla="*/ 411004 w 609600"/>
                  <a:gd name="connsiteY666" fmla="*/ 642461 h 714375"/>
                  <a:gd name="connsiteX667" fmla="*/ 411956 w 609600"/>
                  <a:gd name="connsiteY667" fmla="*/ 643414 h 714375"/>
                  <a:gd name="connsiteX668" fmla="*/ 410051 w 609600"/>
                  <a:gd name="connsiteY668" fmla="*/ 643414 h 714375"/>
                  <a:gd name="connsiteX669" fmla="*/ 412909 w 609600"/>
                  <a:gd name="connsiteY669" fmla="*/ 645319 h 714375"/>
                  <a:gd name="connsiteX670" fmla="*/ 414814 w 609600"/>
                  <a:gd name="connsiteY670" fmla="*/ 647224 h 714375"/>
                  <a:gd name="connsiteX671" fmla="*/ 416719 w 609600"/>
                  <a:gd name="connsiteY671" fmla="*/ 651986 h 714375"/>
                  <a:gd name="connsiteX672" fmla="*/ 414814 w 609600"/>
                  <a:gd name="connsiteY672" fmla="*/ 652939 h 714375"/>
                  <a:gd name="connsiteX673" fmla="*/ 414814 w 609600"/>
                  <a:gd name="connsiteY673" fmla="*/ 654844 h 714375"/>
                  <a:gd name="connsiteX674" fmla="*/ 413861 w 609600"/>
                  <a:gd name="connsiteY674" fmla="*/ 654844 h 714375"/>
                  <a:gd name="connsiteX675" fmla="*/ 411004 w 609600"/>
                  <a:gd name="connsiteY675" fmla="*/ 658654 h 714375"/>
                  <a:gd name="connsiteX676" fmla="*/ 411004 w 609600"/>
                  <a:gd name="connsiteY676" fmla="*/ 663416 h 714375"/>
                  <a:gd name="connsiteX677" fmla="*/ 411004 w 609600"/>
                  <a:gd name="connsiteY677" fmla="*/ 662464 h 714375"/>
                  <a:gd name="connsiteX678" fmla="*/ 411956 w 609600"/>
                  <a:gd name="connsiteY678" fmla="*/ 662464 h 714375"/>
                  <a:gd name="connsiteX679" fmla="*/ 411956 w 609600"/>
                  <a:gd name="connsiteY679" fmla="*/ 663416 h 714375"/>
                  <a:gd name="connsiteX680" fmla="*/ 410051 w 609600"/>
                  <a:gd name="connsiteY680" fmla="*/ 672941 h 714375"/>
                  <a:gd name="connsiteX681" fmla="*/ 408146 w 609600"/>
                  <a:gd name="connsiteY681" fmla="*/ 672941 h 714375"/>
                  <a:gd name="connsiteX682" fmla="*/ 410051 w 609600"/>
                  <a:gd name="connsiteY682" fmla="*/ 674846 h 714375"/>
                  <a:gd name="connsiteX683" fmla="*/ 411956 w 609600"/>
                  <a:gd name="connsiteY683" fmla="*/ 689134 h 714375"/>
                  <a:gd name="connsiteX684" fmla="*/ 411956 w 609600"/>
                  <a:gd name="connsiteY684" fmla="*/ 689134 h 714375"/>
                  <a:gd name="connsiteX685" fmla="*/ 413861 w 609600"/>
                  <a:gd name="connsiteY685" fmla="*/ 693896 h 714375"/>
                  <a:gd name="connsiteX686" fmla="*/ 411956 w 609600"/>
                  <a:gd name="connsiteY686" fmla="*/ 699611 h 714375"/>
                  <a:gd name="connsiteX687" fmla="*/ 413861 w 609600"/>
                  <a:gd name="connsiteY687" fmla="*/ 701516 h 714375"/>
                  <a:gd name="connsiteX688" fmla="*/ 412909 w 609600"/>
                  <a:gd name="connsiteY688" fmla="*/ 709136 h 714375"/>
                  <a:gd name="connsiteX689" fmla="*/ 412909 w 609600"/>
                  <a:gd name="connsiteY689" fmla="*/ 713899 h 714375"/>
                  <a:gd name="connsiteX690" fmla="*/ 408146 w 609600"/>
                  <a:gd name="connsiteY690" fmla="*/ 714851 h 714375"/>
                  <a:gd name="connsiteX691" fmla="*/ 397669 w 609600"/>
                  <a:gd name="connsiteY691" fmla="*/ 711994 h 714375"/>
                  <a:gd name="connsiteX692" fmla="*/ 395764 w 609600"/>
                  <a:gd name="connsiteY692" fmla="*/ 712946 h 714375"/>
                  <a:gd name="connsiteX693" fmla="*/ 389096 w 609600"/>
                  <a:gd name="connsiteY693" fmla="*/ 711994 h 714375"/>
                  <a:gd name="connsiteX694" fmla="*/ 388144 w 609600"/>
                  <a:gd name="connsiteY694" fmla="*/ 712946 h 714375"/>
                  <a:gd name="connsiteX695" fmla="*/ 383381 w 609600"/>
                  <a:gd name="connsiteY695" fmla="*/ 710089 h 714375"/>
                  <a:gd name="connsiteX696" fmla="*/ 380524 w 609600"/>
                  <a:gd name="connsiteY696" fmla="*/ 704374 h 714375"/>
                  <a:gd name="connsiteX697" fmla="*/ 378619 w 609600"/>
                  <a:gd name="connsiteY697" fmla="*/ 697706 h 714375"/>
                  <a:gd name="connsiteX698" fmla="*/ 380524 w 609600"/>
                  <a:gd name="connsiteY698" fmla="*/ 696754 h 714375"/>
                  <a:gd name="connsiteX699" fmla="*/ 382429 w 609600"/>
                  <a:gd name="connsiteY699" fmla="*/ 697706 h 714375"/>
                  <a:gd name="connsiteX700" fmla="*/ 382429 w 609600"/>
                  <a:gd name="connsiteY700" fmla="*/ 694849 h 714375"/>
                  <a:gd name="connsiteX701" fmla="*/ 379571 w 609600"/>
                  <a:gd name="connsiteY701" fmla="*/ 694849 h 714375"/>
                  <a:gd name="connsiteX702" fmla="*/ 378619 w 609600"/>
                  <a:gd name="connsiteY702" fmla="*/ 692944 h 714375"/>
                  <a:gd name="connsiteX703" fmla="*/ 379571 w 609600"/>
                  <a:gd name="connsiteY703" fmla="*/ 690086 h 714375"/>
                  <a:gd name="connsiteX704" fmla="*/ 383381 w 609600"/>
                  <a:gd name="connsiteY704" fmla="*/ 690086 h 714375"/>
                  <a:gd name="connsiteX705" fmla="*/ 384334 w 609600"/>
                  <a:gd name="connsiteY705" fmla="*/ 689134 h 714375"/>
                  <a:gd name="connsiteX706" fmla="*/ 387191 w 609600"/>
                  <a:gd name="connsiteY706" fmla="*/ 691039 h 714375"/>
                  <a:gd name="connsiteX707" fmla="*/ 388144 w 609600"/>
                  <a:gd name="connsiteY707" fmla="*/ 689134 h 714375"/>
                  <a:gd name="connsiteX708" fmla="*/ 393859 w 609600"/>
                  <a:gd name="connsiteY708" fmla="*/ 691039 h 714375"/>
                  <a:gd name="connsiteX709" fmla="*/ 393859 w 609600"/>
                  <a:gd name="connsiteY709" fmla="*/ 689134 h 714375"/>
                  <a:gd name="connsiteX710" fmla="*/ 395764 w 609600"/>
                  <a:gd name="connsiteY710" fmla="*/ 686276 h 714375"/>
                  <a:gd name="connsiteX711" fmla="*/ 392906 w 609600"/>
                  <a:gd name="connsiteY711" fmla="*/ 680561 h 714375"/>
                  <a:gd name="connsiteX712" fmla="*/ 391001 w 609600"/>
                  <a:gd name="connsiteY712" fmla="*/ 681514 h 714375"/>
                  <a:gd name="connsiteX713" fmla="*/ 386239 w 609600"/>
                  <a:gd name="connsiteY713" fmla="*/ 678656 h 714375"/>
                  <a:gd name="connsiteX714" fmla="*/ 384334 w 609600"/>
                  <a:gd name="connsiteY714" fmla="*/ 681514 h 714375"/>
                  <a:gd name="connsiteX715" fmla="*/ 381476 w 609600"/>
                  <a:gd name="connsiteY715" fmla="*/ 677704 h 714375"/>
                  <a:gd name="connsiteX716" fmla="*/ 378619 w 609600"/>
                  <a:gd name="connsiteY716" fmla="*/ 677704 h 714375"/>
                  <a:gd name="connsiteX717" fmla="*/ 376714 w 609600"/>
                  <a:gd name="connsiteY717" fmla="*/ 672941 h 714375"/>
                  <a:gd name="connsiteX718" fmla="*/ 377666 w 609600"/>
                  <a:gd name="connsiteY718" fmla="*/ 671989 h 714375"/>
                  <a:gd name="connsiteX719" fmla="*/ 377666 w 609600"/>
                  <a:gd name="connsiteY719" fmla="*/ 670084 h 714375"/>
                  <a:gd name="connsiteX720" fmla="*/ 378619 w 609600"/>
                  <a:gd name="connsiteY720" fmla="*/ 670084 h 714375"/>
                  <a:gd name="connsiteX721" fmla="*/ 377666 w 609600"/>
                  <a:gd name="connsiteY721" fmla="*/ 669131 h 714375"/>
                  <a:gd name="connsiteX722" fmla="*/ 375761 w 609600"/>
                  <a:gd name="connsiteY722" fmla="*/ 669131 h 714375"/>
                  <a:gd name="connsiteX723" fmla="*/ 374809 w 609600"/>
                  <a:gd name="connsiteY723" fmla="*/ 666274 h 714375"/>
                  <a:gd name="connsiteX724" fmla="*/ 372904 w 609600"/>
                  <a:gd name="connsiteY724" fmla="*/ 666274 h 714375"/>
                  <a:gd name="connsiteX725" fmla="*/ 373856 w 609600"/>
                  <a:gd name="connsiteY725" fmla="*/ 659606 h 714375"/>
                  <a:gd name="connsiteX726" fmla="*/ 376714 w 609600"/>
                  <a:gd name="connsiteY726" fmla="*/ 658654 h 714375"/>
                  <a:gd name="connsiteX727" fmla="*/ 375761 w 609600"/>
                  <a:gd name="connsiteY727" fmla="*/ 652939 h 714375"/>
                  <a:gd name="connsiteX728" fmla="*/ 378619 w 609600"/>
                  <a:gd name="connsiteY728" fmla="*/ 651034 h 714375"/>
                  <a:gd name="connsiteX729" fmla="*/ 377666 w 609600"/>
                  <a:gd name="connsiteY729" fmla="*/ 650081 h 714375"/>
                  <a:gd name="connsiteX730" fmla="*/ 378619 w 609600"/>
                  <a:gd name="connsiteY730" fmla="*/ 648176 h 714375"/>
                  <a:gd name="connsiteX731" fmla="*/ 385286 w 609600"/>
                  <a:gd name="connsiteY731" fmla="*/ 646271 h 714375"/>
                  <a:gd name="connsiteX732" fmla="*/ 385286 w 609600"/>
                  <a:gd name="connsiteY732" fmla="*/ 644366 h 714375"/>
                  <a:gd name="connsiteX733" fmla="*/ 384334 w 609600"/>
                  <a:gd name="connsiteY733" fmla="*/ 641509 h 714375"/>
                  <a:gd name="connsiteX734" fmla="*/ 383381 w 609600"/>
                  <a:gd name="connsiteY734" fmla="*/ 640556 h 714375"/>
                  <a:gd name="connsiteX735" fmla="*/ 379571 w 609600"/>
                  <a:gd name="connsiteY735" fmla="*/ 638651 h 714375"/>
                  <a:gd name="connsiteX736" fmla="*/ 378619 w 609600"/>
                  <a:gd name="connsiteY736" fmla="*/ 636746 h 714375"/>
                  <a:gd name="connsiteX737" fmla="*/ 378619 w 609600"/>
                  <a:gd name="connsiteY737" fmla="*/ 634841 h 714375"/>
                  <a:gd name="connsiteX738" fmla="*/ 376714 w 609600"/>
                  <a:gd name="connsiteY738" fmla="*/ 631031 h 714375"/>
                  <a:gd name="connsiteX739" fmla="*/ 375761 w 609600"/>
                  <a:gd name="connsiteY739" fmla="*/ 630079 h 714375"/>
                  <a:gd name="connsiteX740" fmla="*/ 377666 w 609600"/>
                  <a:gd name="connsiteY740" fmla="*/ 620554 h 714375"/>
                  <a:gd name="connsiteX741" fmla="*/ 380524 w 609600"/>
                  <a:gd name="connsiteY741" fmla="*/ 618649 h 714375"/>
                  <a:gd name="connsiteX742" fmla="*/ 382429 w 609600"/>
                  <a:gd name="connsiteY742" fmla="*/ 618649 h 714375"/>
                  <a:gd name="connsiteX743" fmla="*/ 382429 w 609600"/>
                  <a:gd name="connsiteY743" fmla="*/ 611981 h 714375"/>
                  <a:gd name="connsiteX744" fmla="*/ 383381 w 609600"/>
                  <a:gd name="connsiteY744" fmla="*/ 611981 h 714375"/>
                  <a:gd name="connsiteX745" fmla="*/ 381476 w 609600"/>
                  <a:gd name="connsiteY745" fmla="*/ 610076 h 714375"/>
                  <a:gd name="connsiteX746" fmla="*/ 379571 w 609600"/>
                  <a:gd name="connsiteY746" fmla="*/ 602456 h 714375"/>
                  <a:gd name="connsiteX747" fmla="*/ 380524 w 609600"/>
                  <a:gd name="connsiteY747" fmla="*/ 599599 h 714375"/>
                  <a:gd name="connsiteX748" fmla="*/ 383381 w 609600"/>
                  <a:gd name="connsiteY748" fmla="*/ 599599 h 714375"/>
                  <a:gd name="connsiteX749" fmla="*/ 385286 w 609600"/>
                  <a:gd name="connsiteY749" fmla="*/ 600551 h 714375"/>
                  <a:gd name="connsiteX750" fmla="*/ 391954 w 609600"/>
                  <a:gd name="connsiteY750" fmla="*/ 600551 h 714375"/>
                  <a:gd name="connsiteX751" fmla="*/ 391954 w 609600"/>
                  <a:gd name="connsiteY751" fmla="*/ 597694 h 714375"/>
                  <a:gd name="connsiteX752" fmla="*/ 391001 w 609600"/>
                  <a:gd name="connsiteY752" fmla="*/ 595789 h 714375"/>
                  <a:gd name="connsiteX753" fmla="*/ 388144 w 609600"/>
                  <a:gd name="connsiteY753" fmla="*/ 594836 h 714375"/>
                  <a:gd name="connsiteX754" fmla="*/ 386239 w 609600"/>
                  <a:gd name="connsiteY754" fmla="*/ 591026 h 714375"/>
                  <a:gd name="connsiteX755" fmla="*/ 386239 w 609600"/>
                  <a:gd name="connsiteY755" fmla="*/ 588169 h 714375"/>
                  <a:gd name="connsiteX756" fmla="*/ 381476 w 609600"/>
                  <a:gd name="connsiteY756" fmla="*/ 583406 h 714375"/>
                  <a:gd name="connsiteX757" fmla="*/ 380524 w 609600"/>
                  <a:gd name="connsiteY757" fmla="*/ 583406 h 714375"/>
                  <a:gd name="connsiteX758" fmla="*/ 380524 w 609600"/>
                  <a:gd name="connsiteY758" fmla="*/ 576739 h 714375"/>
                  <a:gd name="connsiteX759" fmla="*/ 382429 w 609600"/>
                  <a:gd name="connsiteY759" fmla="*/ 575786 h 714375"/>
                  <a:gd name="connsiteX760" fmla="*/ 381476 w 609600"/>
                  <a:gd name="connsiteY760" fmla="*/ 573881 h 714375"/>
                  <a:gd name="connsiteX761" fmla="*/ 383381 w 609600"/>
                  <a:gd name="connsiteY761" fmla="*/ 572929 h 714375"/>
                  <a:gd name="connsiteX762" fmla="*/ 382429 w 609600"/>
                  <a:gd name="connsiteY762" fmla="*/ 571024 h 714375"/>
                  <a:gd name="connsiteX763" fmla="*/ 382429 w 609600"/>
                  <a:gd name="connsiteY763" fmla="*/ 566261 h 714375"/>
                  <a:gd name="connsiteX764" fmla="*/ 382429 w 609600"/>
                  <a:gd name="connsiteY764" fmla="*/ 559594 h 714375"/>
                  <a:gd name="connsiteX765" fmla="*/ 387191 w 609600"/>
                  <a:gd name="connsiteY765" fmla="*/ 557689 h 714375"/>
                  <a:gd name="connsiteX766" fmla="*/ 388144 w 609600"/>
                  <a:gd name="connsiteY766" fmla="*/ 555784 h 714375"/>
                  <a:gd name="connsiteX767" fmla="*/ 389096 w 609600"/>
                  <a:gd name="connsiteY767" fmla="*/ 551974 h 714375"/>
                  <a:gd name="connsiteX768" fmla="*/ 386239 w 609600"/>
                  <a:gd name="connsiteY768" fmla="*/ 551974 h 714375"/>
                  <a:gd name="connsiteX769" fmla="*/ 382429 w 609600"/>
                  <a:gd name="connsiteY769" fmla="*/ 547211 h 714375"/>
                  <a:gd name="connsiteX770" fmla="*/ 382429 w 609600"/>
                  <a:gd name="connsiteY770" fmla="*/ 546259 h 714375"/>
                  <a:gd name="connsiteX771" fmla="*/ 382429 w 609600"/>
                  <a:gd name="connsiteY771" fmla="*/ 542449 h 714375"/>
                  <a:gd name="connsiteX772" fmla="*/ 384334 w 609600"/>
                  <a:gd name="connsiteY772" fmla="*/ 535781 h 714375"/>
                  <a:gd name="connsiteX773" fmla="*/ 380524 w 609600"/>
                  <a:gd name="connsiteY773" fmla="*/ 531019 h 714375"/>
                  <a:gd name="connsiteX774" fmla="*/ 378619 w 609600"/>
                  <a:gd name="connsiteY774" fmla="*/ 530066 h 714375"/>
                  <a:gd name="connsiteX775" fmla="*/ 377666 w 609600"/>
                  <a:gd name="connsiteY775" fmla="*/ 523399 h 714375"/>
                  <a:gd name="connsiteX776" fmla="*/ 378619 w 609600"/>
                  <a:gd name="connsiteY776" fmla="*/ 523399 h 714375"/>
                  <a:gd name="connsiteX777" fmla="*/ 380524 w 609600"/>
                  <a:gd name="connsiteY777" fmla="*/ 514826 h 714375"/>
                  <a:gd name="connsiteX778" fmla="*/ 379571 w 609600"/>
                  <a:gd name="connsiteY778" fmla="*/ 511016 h 714375"/>
                  <a:gd name="connsiteX779" fmla="*/ 376714 w 609600"/>
                  <a:gd name="connsiteY779" fmla="*/ 508159 h 714375"/>
                  <a:gd name="connsiteX780" fmla="*/ 378619 w 609600"/>
                  <a:gd name="connsiteY780" fmla="*/ 508159 h 714375"/>
                  <a:gd name="connsiteX781" fmla="*/ 377666 w 609600"/>
                  <a:gd name="connsiteY781" fmla="*/ 506254 h 714375"/>
                  <a:gd name="connsiteX782" fmla="*/ 377666 w 609600"/>
                  <a:gd name="connsiteY782" fmla="*/ 505301 h 714375"/>
                  <a:gd name="connsiteX783" fmla="*/ 378619 w 609600"/>
                  <a:gd name="connsiteY783" fmla="*/ 505301 h 714375"/>
                  <a:gd name="connsiteX784" fmla="*/ 378619 w 609600"/>
                  <a:gd name="connsiteY784" fmla="*/ 504349 h 714375"/>
                  <a:gd name="connsiteX785" fmla="*/ 376714 w 609600"/>
                  <a:gd name="connsiteY785" fmla="*/ 500539 h 714375"/>
                  <a:gd name="connsiteX786" fmla="*/ 378619 w 609600"/>
                  <a:gd name="connsiteY786" fmla="*/ 498634 h 714375"/>
                  <a:gd name="connsiteX787" fmla="*/ 377666 w 609600"/>
                  <a:gd name="connsiteY787" fmla="*/ 493871 h 714375"/>
                  <a:gd name="connsiteX788" fmla="*/ 379571 w 609600"/>
                  <a:gd name="connsiteY788" fmla="*/ 484346 h 714375"/>
                  <a:gd name="connsiteX789" fmla="*/ 383381 w 609600"/>
                  <a:gd name="connsiteY789" fmla="*/ 478631 h 714375"/>
                  <a:gd name="connsiteX790" fmla="*/ 382429 w 609600"/>
                  <a:gd name="connsiteY790" fmla="*/ 477679 h 714375"/>
                  <a:gd name="connsiteX791" fmla="*/ 382429 w 609600"/>
                  <a:gd name="connsiteY791" fmla="*/ 475774 h 714375"/>
                  <a:gd name="connsiteX792" fmla="*/ 378619 w 609600"/>
                  <a:gd name="connsiteY792" fmla="*/ 472916 h 714375"/>
                  <a:gd name="connsiteX793" fmla="*/ 379571 w 609600"/>
                  <a:gd name="connsiteY793" fmla="*/ 464344 h 714375"/>
                  <a:gd name="connsiteX794" fmla="*/ 381476 w 609600"/>
                  <a:gd name="connsiteY794" fmla="*/ 463391 h 714375"/>
                  <a:gd name="connsiteX795" fmla="*/ 381476 w 609600"/>
                  <a:gd name="connsiteY795" fmla="*/ 458629 h 714375"/>
                  <a:gd name="connsiteX796" fmla="*/ 381476 w 609600"/>
                  <a:gd name="connsiteY796" fmla="*/ 454819 h 714375"/>
                  <a:gd name="connsiteX797" fmla="*/ 385286 w 609600"/>
                  <a:gd name="connsiteY797" fmla="*/ 455771 h 714375"/>
                  <a:gd name="connsiteX798" fmla="*/ 385286 w 609600"/>
                  <a:gd name="connsiteY798" fmla="*/ 454819 h 714375"/>
                  <a:gd name="connsiteX799" fmla="*/ 383381 w 609600"/>
                  <a:gd name="connsiteY799" fmla="*/ 453866 h 714375"/>
                  <a:gd name="connsiteX800" fmla="*/ 389096 w 609600"/>
                  <a:gd name="connsiteY800" fmla="*/ 447199 h 714375"/>
                  <a:gd name="connsiteX801" fmla="*/ 389096 w 609600"/>
                  <a:gd name="connsiteY801" fmla="*/ 448151 h 714375"/>
                  <a:gd name="connsiteX802" fmla="*/ 390049 w 609600"/>
                  <a:gd name="connsiteY802" fmla="*/ 448151 h 714375"/>
                  <a:gd name="connsiteX803" fmla="*/ 390049 w 609600"/>
                  <a:gd name="connsiteY803" fmla="*/ 437674 h 714375"/>
                  <a:gd name="connsiteX804" fmla="*/ 388144 w 609600"/>
                  <a:gd name="connsiteY804" fmla="*/ 436721 h 714375"/>
                  <a:gd name="connsiteX805" fmla="*/ 387191 w 609600"/>
                  <a:gd name="connsiteY805" fmla="*/ 434816 h 714375"/>
                  <a:gd name="connsiteX806" fmla="*/ 381476 w 609600"/>
                  <a:gd name="connsiteY806" fmla="*/ 431006 h 714375"/>
                  <a:gd name="connsiteX807" fmla="*/ 383381 w 609600"/>
                  <a:gd name="connsiteY807" fmla="*/ 420529 h 714375"/>
                  <a:gd name="connsiteX808" fmla="*/ 385286 w 609600"/>
                  <a:gd name="connsiteY808" fmla="*/ 421481 h 714375"/>
                  <a:gd name="connsiteX809" fmla="*/ 386239 w 609600"/>
                  <a:gd name="connsiteY809" fmla="*/ 420529 h 714375"/>
                  <a:gd name="connsiteX810" fmla="*/ 390049 w 609600"/>
                  <a:gd name="connsiteY810" fmla="*/ 419576 h 714375"/>
                  <a:gd name="connsiteX811" fmla="*/ 391954 w 609600"/>
                  <a:gd name="connsiteY811" fmla="*/ 421481 h 714375"/>
                  <a:gd name="connsiteX812" fmla="*/ 394811 w 609600"/>
                  <a:gd name="connsiteY812" fmla="*/ 420529 h 714375"/>
                  <a:gd name="connsiteX813" fmla="*/ 394811 w 609600"/>
                  <a:gd name="connsiteY813" fmla="*/ 419576 h 714375"/>
                  <a:gd name="connsiteX814" fmla="*/ 397669 w 609600"/>
                  <a:gd name="connsiteY814" fmla="*/ 417671 h 714375"/>
                  <a:gd name="connsiteX815" fmla="*/ 393859 w 609600"/>
                  <a:gd name="connsiteY815" fmla="*/ 411004 h 714375"/>
                  <a:gd name="connsiteX816" fmla="*/ 391001 w 609600"/>
                  <a:gd name="connsiteY816" fmla="*/ 408146 h 714375"/>
                  <a:gd name="connsiteX817" fmla="*/ 389096 w 609600"/>
                  <a:gd name="connsiteY817" fmla="*/ 404336 h 714375"/>
                  <a:gd name="connsiteX818" fmla="*/ 389096 w 609600"/>
                  <a:gd name="connsiteY818" fmla="*/ 404336 h 714375"/>
                  <a:gd name="connsiteX819" fmla="*/ 388144 w 609600"/>
                  <a:gd name="connsiteY819" fmla="*/ 398621 h 714375"/>
                  <a:gd name="connsiteX820" fmla="*/ 387191 w 609600"/>
                  <a:gd name="connsiteY820" fmla="*/ 395764 h 714375"/>
                  <a:gd name="connsiteX821" fmla="*/ 386239 w 609600"/>
                  <a:gd name="connsiteY821" fmla="*/ 395764 h 714375"/>
                  <a:gd name="connsiteX822" fmla="*/ 385286 w 609600"/>
                  <a:gd name="connsiteY822" fmla="*/ 395764 h 714375"/>
                  <a:gd name="connsiteX823" fmla="*/ 385286 w 609600"/>
                  <a:gd name="connsiteY823" fmla="*/ 391001 h 714375"/>
                  <a:gd name="connsiteX824" fmla="*/ 386239 w 609600"/>
                  <a:gd name="connsiteY824" fmla="*/ 391001 h 714375"/>
                  <a:gd name="connsiteX825" fmla="*/ 387191 w 609600"/>
                  <a:gd name="connsiteY825" fmla="*/ 386239 h 714375"/>
                  <a:gd name="connsiteX826" fmla="*/ 387191 w 609600"/>
                  <a:gd name="connsiteY826" fmla="*/ 381476 h 714375"/>
                  <a:gd name="connsiteX827" fmla="*/ 388144 w 609600"/>
                  <a:gd name="connsiteY827" fmla="*/ 381476 h 714375"/>
                  <a:gd name="connsiteX828" fmla="*/ 389096 w 609600"/>
                  <a:gd name="connsiteY828" fmla="*/ 375761 h 714375"/>
                  <a:gd name="connsiteX829" fmla="*/ 390049 w 609600"/>
                  <a:gd name="connsiteY829" fmla="*/ 373856 h 714375"/>
                  <a:gd name="connsiteX830" fmla="*/ 390049 w 609600"/>
                  <a:gd name="connsiteY830" fmla="*/ 369094 h 714375"/>
                  <a:gd name="connsiteX831" fmla="*/ 389096 w 609600"/>
                  <a:gd name="connsiteY831" fmla="*/ 366236 h 714375"/>
                  <a:gd name="connsiteX832" fmla="*/ 387191 w 609600"/>
                  <a:gd name="connsiteY832" fmla="*/ 353854 h 714375"/>
                  <a:gd name="connsiteX833" fmla="*/ 387191 w 609600"/>
                  <a:gd name="connsiteY833" fmla="*/ 344329 h 714375"/>
                  <a:gd name="connsiteX834" fmla="*/ 388144 w 609600"/>
                  <a:gd name="connsiteY834" fmla="*/ 340519 h 714375"/>
                  <a:gd name="connsiteX835" fmla="*/ 388144 w 609600"/>
                  <a:gd name="connsiteY835" fmla="*/ 336709 h 714375"/>
                  <a:gd name="connsiteX836" fmla="*/ 386239 w 609600"/>
                  <a:gd name="connsiteY836" fmla="*/ 334804 h 714375"/>
                  <a:gd name="connsiteX837" fmla="*/ 385286 w 609600"/>
                  <a:gd name="connsiteY837" fmla="*/ 330041 h 714375"/>
                  <a:gd name="connsiteX838" fmla="*/ 385286 w 609600"/>
                  <a:gd name="connsiteY838" fmla="*/ 327184 h 714375"/>
                  <a:gd name="connsiteX839" fmla="*/ 387191 w 609600"/>
                  <a:gd name="connsiteY839" fmla="*/ 325279 h 714375"/>
                  <a:gd name="connsiteX840" fmla="*/ 387191 w 609600"/>
                  <a:gd name="connsiteY840" fmla="*/ 318611 h 714375"/>
                  <a:gd name="connsiteX841" fmla="*/ 389096 w 609600"/>
                  <a:gd name="connsiteY841" fmla="*/ 314801 h 714375"/>
                  <a:gd name="connsiteX842" fmla="*/ 391954 w 609600"/>
                  <a:gd name="connsiteY842" fmla="*/ 312896 h 714375"/>
                  <a:gd name="connsiteX843" fmla="*/ 394811 w 609600"/>
                  <a:gd name="connsiteY843" fmla="*/ 311944 h 714375"/>
                  <a:gd name="connsiteX844" fmla="*/ 393859 w 609600"/>
                  <a:gd name="connsiteY844" fmla="*/ 310991 h 714375"/>
                  <a:gd name="connsiteX845" fmla="*/ 393859 w 609600"/>
                  <a:gd name="connsiteY845" fmla="*/ 309086 h 714375"/>
                  <a:gd name="connsiteX846" fmla="*/ 396716 w 609600"/>
                  <a:gd name="connsiteY846" fmla="*/ 309086 h 714375"/>
                  <a:gd name="connsiteX847" fmla="*/ 398621 w 609600"/>
                  <a:gd name="connsiteY847" fmla="*/ 301466 h 714375"/>
                  <a:gd name="connsiteX848" fmla="*/ 396716 w 609600"/>
                  <a:gd name="connsiteY848" fmla="*/ 284321 h 714375"/>
                  <a:gd name="connsiteX849" fmla="*/ 398621 w 609600"/>
                  <a:gd name="connsiteY849" fmla="*/ 283369 h 714375"/>
                  <a:gd name="connsiteX850" fmla="*/ 399574 w 609600"/>
                  <a:gd name="connsiteY850" fmla="*/ 281464 h 714375"/>
                  <a:gd name="connsiteX851" fmla="*/ 396716 w 609600"/>
                  <a:gd name="connsiteY851" fmla="*/ 277654 h 714375"/>
                  <a:gd name="connsiteX852" fmla="*/ 394811 w 609600"/>
                  <a:gd name="connsiteY852" fmla="*/ 274796 h 714375"/>
                  <a:gd name="connsiteX853" fmla="*/ 396716 w 609600"/>
                  <a:gd name="connsiteY853" fmla="*/ 259556 h 714375"/>
                  <a:gd name="connsiteX854" fmla="*/ 396716 w 609600"/>
                  <a:gd name="connsiteY854" fmla="*/ 257651 h 714375"/>
                  <a:gd name="connsiteX855" fmla="*/ 398621 w 609600"/>
                  <a:gd name="connsiteY855" fmla="*/ 256699 h 714375"/>
                  <a:gd name="connsiteX856" fmla="*/ 401479 w 609600"/>
                  <a:gd name="connsiteY856" fmla="*/ 250984 h 714375"/>
                  <a:gd name="connsiteX857" fmla="*/ 401479 w 609600"/>
                  <a:gd name="connsiteY857" fmla="*/ 250031 h 714375"/>
                  <a:gd name="connsiteX858" fmla="*/ 404336 w 609600"/>
                  <a:gd name="connsiteY858" fmla="*/ 248126 h 714375"/>
                  <a:gd name="connsiteX859" fmla="*/ 403384 w 609600"/>
                  <a:gd name="connsiteY859" fmla="*/ 247174 h 714375"/>
                  <a:gd name="connsiteX860" fmla="*/ 404336 w 609600"/>
                  <a:gd name="connsiteY860" fmla="*/ 246221 h 714375"/>
                  <a:gd name="connsiteX861" fmla="*/ 404336 w 609600"/>
                  <a:gd name="connsiteY861" fmla="*/ 237649 h 714375"/>
                  <a:gd name="connsiteX862" fmla="*/ 406241 w 609600"/>
                  <a:gd name="connsiteY862" fmla="*/ 236696 h 714375"/>
                  <a:gd name="connsiteX863" fmla="*/ 406241 w 609600"/>
                  <a:gd name="connsiteY863" fmla="*/ 230029 h 714375"/>
                  <a:gd name="connsiteX864" fmla="*/ 405289 w 609600"/>
                  <a:gd name="connsiteY864" fmla="*/ 217646 h 714375"/>
                  <a:gd name="connsiteX865" fmla="*/ 407194 w 609600"/>
                  <a:gd name="connsiteY865" fmla="*/ 217646 h 714375"/>
                  <a:gd name="connsiteX866" fmla="*/ 408146 w 609600"/>
                  <a:gd name="connsiteY866" fmla="*/ 216694 h 714375"/>
                  <a:gd name="connsiteX867" fmla="*/ 406241 w 609600"/>
                  <a:gd name="connsiteY867" fmla="*/ 214789 h 714375"/>
                  <a:gd name="connsiteX868" fmla="*/ 408146 w 609600"/>
                  <a:gd name="connsiteY868" fmla="*/ 210979 h 714375"/>
                  <a:gd name="connsiteX869" fmla="*/ 407194 w 609600"/>
                  <a:gd name="connsiteY869" fmla="*/ 202406 h 714375"/>
                  <a:gd name="connsiteX870" fmla="*/ 406241 w 609600"/>
                  <a:gd name="connsiteY870" fmla="*/ 198596 h 714375"/>
                  <a:gd name="connsiteX871" fmla="*/ 408146 w 609600"/>
                  <a:gd name="connsiteY871" fmla="*/ 195739 h 714375"/>
                  <a:gd name="connsiteX872" fmla="*/ 408146 w 609600"/>
                  <a:gd name="connsiteY872" fmla="*/ 191929 h 714375"/>
                  <a:gd name="connsiteX873" fmla="*/ 408146 w 609600"/>
                  <a:gd name="connsiteY873" fmla="*/ 186214 h 714375"/>
                  <a:gd name="connsiteX874" fmla="*/ 414814 w 609600"/>
                  <a:gd name="connsiteY874" fmla="*/ 177641 h 714375"/>
                  <a:gd name="connsiteX875" fmla="*/ 411004 w 609600"/>
                  <a:gd name="connsiteY875" fmla="*/ 171926 h 714375"/>
                  <a:gd name="connsiteX876" fmla="*/ 411956 w 609600"/>
                  <a:gd name="connsiteY876" fmla="*/ 167164 h 714375"/>
                  <a:gd name="connsiteX877" fmla="*/ 413861 w 609600"/>
                  <a:gd name="connsiteY877" fmla="*/ 161449 h 714375"/>
                  <a:gd name="connsiteX878" fmla="*/ 415766 w 609600"/>
                  <a:gd name="connsiteY878" fmla="*/ 156686 h 714375"/>
                  <a:gd name="connsiteX879" fmla="*/ 415766 w 609600"/>
                  <a:gd name="connsiteY879" fmla="*/ 149066 h 714375"/>
                  <a:gd name="connsiteX880" fmla="*/ 417671 w 609600"/>
                  <a:gd name="connsiteY880" fmla="*/ 146209 h 714375"/>
                  <a:gd name="connsiteX881" fmla="*/ 417671 w 609600"/>
                  <a:gd name="connsiteY881" fmla="*/ 144304 h 714375"/>
                  <a:gd name="connsiteX882" fmla="*/ 418624 w 609600"/>
                  <a:gd name="connsiteY882" fmla="*/ 140494 h 714375"/>
                  <a:gd name="connsiteX883" fmla="*/ 419576 w 609600"/>
                  <a:gd name="connsiteY883" fmla="*/ 139541 h 714375"/>
                  <a:gd name="connsiteX884" fmla="*/ 421481 w 609600"/>
                  <a:gd name="connsiteY884" fmla="*/ 131921 h 714375"/>
                  <a:gd name="connsiteX885" fmla="*/ 421481 w 609600"/>
                  <a:gd name="connsiteY885" fmla="*/ 131921 h 714375"/>
                  <a:gd name="connsiteX886" fmla="*/ 422434 w 609600"/>
                  <a:gd name="connsiteY886" fmla="*/ 126206 h 714375"/>
                  <a:gd name="connsiteX887" fmla="*/ 424339 w 609600"/>
                  <a:gd name="connsiteY887" fmla="*/ 121444 h 714375"/>
                  <a:gd name="connsiteX888" fmla="*/ 424339 w 609600"/>
                  <a:gd name="connsiteY888" fmla="*/ 120491 h 714375"/>
                  <a:gd name="connsiteX889" fmla="*/ 433864 w 609600"/>
                  <a:gd name="connsiteY889" fmla="*/ 93821 h 714375"/>
                  <a:gd name="connsiteX890" fmla="*/ 433864 w 609600"/>
                  <a:gd name="connsiteY890" fmla="*/ 91916 h 714375"/>
                  <a:gd name="connsiteX891" fmla="*/ 431006 w 609600"/>
                  <a:gd name="connsiteY891" fmla="*/ 90964 h 714375"/>
                  <a:gd name="connsiteX892" fmla="*/ 428149 w 609600"/>
                  <a:gd name="connsiteY892" fmla="*/ 93821 h 714375"/>
                  <a:gd name="connsiteX893" fmla="*/ 427196 w 609600"/>
                  <a:gd name="connsiteY893" fmla="*/ 93821 h 714375"/>
                  <a:gd name="connsiteX894" fmla="*/ 420529 w 609600"/>
                  <a:gd name="connsiteY894" fmla="*/ 93821 h 714375"/>
                  <a:gd name="connsiteX895" fmla="*/ 417671 w 609600"/>
                  <a:gd name="connsiteY895" fmla="*/ 95726 h 714375"/>
                  <a:gd name="connsiteX896" fmla="*/ 413861 w 609600"/>
                  <a:gd name="connsiteY896" fmla="*/ 96679 h 714375"/>
                  <a:gd name="connsiteX897" fmla="*/ 413861 w 609600"/>
                  <a:gd name="connsiteY897" fmla="*/ 97631 h 714375"/>
                  <a:gd name="connsiteX898" fmla="*/ 411956 w 609600"/>
                  <a:gd name="connsiteY898" fmla="*/ 98584 h 714375"/>
                  <a:gd name="connsiteX899" fmla="*/ 411004 w 609600"/>
                  <a:gd name="connsiteY899" fmla="*/ 99536 h 714375"/>
                  <a:gd name="connsiteX900" fmla="*/ 410051 w 609600"/>
                  <a:gd name="connsiteY900" fmla="*/ 101441 h 714375"/>
                  <a:gd name="connsiteX901" fmla="*/ 408146 w 609600"/>
                  <a:gd name="connsiteY901" fmla="*/ 103346 h 714375"/>
                  <a:gd name="connsiteX902" fmla="*/ 408146 w 609600"/>
                  <a:gd name="connsiteY902" fmla="*/ 105251 h 714375"/>
                  <a:gd name="connsiteX903" fmla="*/ 406241 w 609600"/>
                  <a:gd name="connsiteY903" fmla="*/ 108109 h 714375"/>
                  <a:gd name="connsiteX904" fmla="*/ 406241 w 609600"/>
                  <a:gd name="connsiteY904" fmla="*/ 110966 h 714375"/>
                  <a:gd name="connsiteX905" fmla="*/ 406241 w 609600"/>
                  <a:gd name="connsiteY905" fmla="*/ 114776 h 714375"/>
                  <a:gd name="connsiteX906" fmla="*/ 407194 w 609600"/>
                  <a:gd name="connsiteY906" fmla="*/ 119539 h 714375"/>
                  <a:gd name="connsiteX907" fmla="*/ 405289 w 609600"/>
                  <a:gd name="connsiteY907" fmla="*/ 129064 h 714375"/>
                  <a:gd name="connsiteX908" fmla="*/ 405289 w 609600"/>
                  <a:gd name="connsiteY908" fmla="*/ 130969 h 714375"/>
                  <a:gd name="connsiteX909" fmla="*/ 400526 w 609600"/>
                  <a:gd name="connsiteY909" fmla="*/ 134779 h 714375"/>
                  <a:gd name="connsiteX910" fmla="*/ 400526 w 609600"/>
                  <a:gd name="connsiteY910" fmla="*/ 135731 h 714375"/>
                  <a:gd name="connsiteX911" fmla="*/ 392906 w 609600"/>
                  <a:gd name="connsiteY911" fmla="*/ 137636 h 714375"/>
                  <a:gd name="connsiteX912" fmla="*/ 389096 w 609600"/>
                  <a:gd name="connsiteY912" fmla="*/ 137636 h 714375"/>
                  <a:gd name="connsiteX913" fmla="*/ 385286 w 609600"/>
                  <a:gd name="connsiteY913" fmla="*/ 137636 h 714375"/>
                  <a:gd name="connsiteX914" fmla="*/ 382429 w 609600"/>
                  <a:gd name="connsiteY914" fmla="*/ 139541 h 714375"/>
                  <a:gd name="connsiteX915" fmla="*/ 378619 w 609600"/>
                  <a:gd name="connsiteY915" fmla="*/ 150971 h 714375"/>
                  <a:gd name="connsiteX916" fmla="*/ 378619 w 609600"/>
                  <a:gd name="connsiteY916" fmla="*/ 154781 h 714375"/>
                  <a:gd name="connsiteX917" fmla="*/ 376714 w 609600"/>
                  <a:gd name="connsiteY917" fmla="*/ 163354 h 714375"/>
                  <a:gd name="connsiteX918" fmla="*/ 376714 w 609600"/>
                  <a:gd name="connsiteY918" fmla="*/ 168116 h 714375"/>
                  <a:gd name="connsiteX919" fmla="*/ 375761 w 609600"/>
                  <a:gd name="connsiteY919" fmla="*/ 168116 h 714375"/>
                  <a:gd name="connsiteX920" fmla="*/ 375761 w 609600"/>
                  <a:gd name="connsiteY920" fmla="*/ 173831 h 714375"/>
                  <a:gd name="connsiteX921" fmla="*/ 376714 w 609600"/>
                  <a:gd name="connsiteY921" fmla="*/ 175736 h 714375"/>
                  <a:gd name="connsiteX922" fmla="*/ 376714 w 609600"/>
                  <a:gd name="connsiteY922" fmla="*/ 181451 h 714375"/>
                  <a:gd name="connsiteX923" fmla="*/ 373856 w 609600"/>
                  <a:gd name="connsiteY923" fmla="*/ 182404 h 714375"/>
                  <a:gd name="connsiteX924" fmla="*/ 371951 w 609600"/>
                  <a:gd name="connsiteY924" fmla="*/ 185261 h 714375"/>
                  <a:gd name="connsiteX925" fmla="*/ 371951 w 609600"/>
                  <a:gd name="connsiteY925" fmla="*/ 191929 h 714375"/>
                  <a:gd name="connsiteX926" fmla="*/ 369094 w 609600"/>
                  <a:gd name="connsiteY926" fmla="*/ 198596 h 714375"/>
                  <a:gd name="connsiteX927" fmla="*/ 361474 w 609600"/>
                  <a:gd name="connsiteY927" fmla="*/ 201454 h 714375"/>
                  <a:gd name="connsiteX928" fmla="*/ 361474 w 609600"/>
                  <a:gd name="connsiteY928" fmla="*/ 207169 h 714375"/>
                  <a:gd name="connsiteX929" fmla="*/ 358616 w 609600"/>
                  <a:gd name="connsiteY929" fmla="*/ 209074 h 714375"/>
                  <a:gd name="connsiteX930" fmla="*/ 358616 w 609600"/>
                  <a:gd name="connsiteY930" fmla="*/ 213836 h 714375"/>
                  <a:gd name="connsiteX931" fmla="*/ 356711 w 609600"/>
                  <a:gd name="connsiteY931" fmla="*/ 214789 h 714375"/>
                  <a:gd name="connsiteX932" fmla="*/ 353854 w 609600"/>
                  <a:gd name="connsiteY932" fmla="*/ 220504 h 714375"/>
                  <a:gd name="connsiteX933" fmla="*/ 350044 w 609600"/>
                  <a:gd name="connsiteY933" fmla="*/ 223361 h 714375"/>
                  <a:gd name="connsiteX934" fmla="*/ 349091 w 609600"/>
                  <a:gd name="connsiteY934" fmla="*/ 228124 h 714375"/>
                  <a:gd name="connsiteX935" fmla="*/ 347186 w 609600"/>
                  <a:gd name="connsiteY935" fmla="*/ 229076 h 714375"/>
                  <a:gd name="connsiteX936" fmla="*/ 344329 w 609600"/>
                  <a:gd name="connsiteY936" fmla="*/ 232886 h 714375"/>
                  <a:gd name="connsiteX937" fmla="*/ 345281 w 609600"/>
                  <a:gd name="connsiteY937" fmla="*/ 236696 h 714375"/>
                  <a:gd name="connsiteX938" fmla="*/ 346234 w 609600"/>
                  <a:gd name="connsiteY938" fmla="*/ 244316 h 714375"/>
                  <a:gd name="connsiteX939" fmla="*/ 343376 w 609600"/>
                  <a:gd name="connsiteY939" fmla="*/ 247174 h 714375"/>
                  <a:gd name="connsiteX940" fmla="*/ 341471 w 609600"/>
                  <a:gd name="connsiteY940" fmla="*/ 250984 h 714375"/>
                  <a:gd name="connsiteX941" fmla="*/ 340519 w 609600"/>
                  <a:gd name="connsiteY941" fmla="*/ 255746 h 714375"/>
                  <a:gd name="connsiteX942" fmla="*/ 339566 w 609600"/>
                  <a:gd name="connsiteY942" fmla="*/ 255746 h 714375"/>
                  <a:gd name="connsiteX943" fmla="*/ 333851 w 609600"/>
                  <a:gd name="connsiteY943" fmla="*/ 261461 h 714375"/>
                  <a:gd name="connsiteX944" fmla="*/ 333851 w 609600"/>
                  <a:gd name="connsiteY944" fmla="*/ 263366 h 714375"/>
                  <a:gd name="connsiteX945" fmla="*/ 335756 w 609600"/>
                  <a:gd name="connsiteY945" fmla="*/ 264319 h 714375"/>
                  <a:gd name="connsiteX946" fmla="*/ 333851 w 609600"/>
                  <a:gd name="connsiteY946" fmla="*/ 270986 h 714375"/>
                  <a:gd name="connsiteX947" fmla="*/ 333851 w 609600"/>
                  <a:gd name="connsiteY947" fmla="*/ 270034 h 714375"/>
                  <a:gd name="connsiteX948" fmla="*/ 330041 w 609600"/>
                  <a:gd name="connsiteY948" fmla="*/ 273844 h 714375"/>
                  <a:gd name="connsiteX949" fmla="*/ 329089 w 609600"/>
                  <a:gd name="connsiteY949" fmla="*/ 277654 h 714375"/>
                  <a:gd name="connsiteX950" fmla="*/ 329089 w 609600"/>
                  <a:gd name="connsiteY950" fmla="*/ 278606 h 714375"/>
                  <a:gd name="connsiteX951" fmla="*/ 332899 w 609600"/>
                  <a:gd name="connsiteY951" fmla="*/ 279559 h 714375"/>
                  <a:gd name="connsiteX952" fmla="*/ 334804 w 609600"/>
                  <a:gd name="connsiteY952" fmla="*/ 282416 h 714375"/>
                  <a:gd name="connsiteX953" fmla="*/ 333851 w 609600"/>
                  <a:gd name="connsiteY953" fmla="*/ 291941 h 714375"/>
                  <a:gd name="connsiteX954" fmla="*/ 332899 w 609600"/>
                  <a:gd name="connsiteY954" fmla="*/ 296704 h 714375"/>
                  <a:gd name="connsiteX955" fmla="*/ 328136 w 609600"/>
                  <a:gd name="connsiteY955" fmla="*/ 305276 h 714375"/>
                  <a:gd name="connsiteX956" fmla="*/ 330994 w 609600"/>
                  <a:gd name="connsiteY956" fmla="*/ 307181 h 714375"/>
                  <a:gd name="connsiteX957" fmla="*/ 332899 w 609600"/>
                  <a:gd name="connsiteY957" fmla="*/ 322421 h 714375"/>
                  <a:gd name="connsiteX958" fmla="*/ 332899 w 609600"/>
                  <a:gd name="connsiteY958" fmla="*/ 325279 h 714375"/>
                  <a:gd name="connsiteX959" fmla="*/ 330994 w 609600"/>
                  <a:gd name="connsiteY959" fmla="*/ 325279 h 714375"/>
                  <a:gd name="connsiteX960" fmla="*/ 331946 w 609600"/>
                  <a:gd name="connsiteY960" fmla="*/ 329089 h 714375"/>
                  <a:gd name="connsiteX961" fmla="*/ 331946 w 609600"/>
                  <a:gd name="connsiteY961" fmla="*/ 336709 h 714375"/>
                  <a:gd name="connsiteX962" fmla="*/ 331946 w 609600"/>
                  <a:gd name="connsiteY962" fmla="*/ 339566 h 714375"/>
                  <a:gd name="connsiteX963" fmla="*/ 334804 w 609600"/>
                  <a:gd name="connsiteY963" fmla="*/ 339566 h 714375"/>
                  <a:gd name="connsiteX964" fmla="*/ 335756 w 609600"/>
                  <a:gd name="connsiteY964" fmla="*/ 342424 h 714375"/>
                  <a:gd name="connsiteX965" fmla="*/ 337661 w 609600"/>
                  <a:gd name="connsiteY965" fmla="*/ 345281 h 714375"/>
                  <a:gd name="connsiteX966" fmla="*/ 339566 w 609600"/>
                  <a:gd name="connsiteY966" fmla="*/ 350996 h 714375"/>
                  <a:gd name="connsiteX967" fmla="*/ 339566 w 609600"/>
                  <a:gd name="connsiteY967" fmla="*/ 352901 h 714375"/>
                  <a:gd name="connsiteX968" fmla="*/ 338614 w 609600"/>
                  <a:gd name="connsiteY968" fmla="*/ 351949 h 714375"/>
                  <a:gd name="connsiteX969" fmla="*/ 336709 w 609600"/>
                  <a:gd name="connsiteY969" fmla="*/ 352901 h 714375"/>
                  <a:gd name="connsiteX970" fmla="*/ 336709 w 609600"/>
                  <a:gd name="connsiteY970" fmla="*/ 354806 h 714375"/>
                  <a:gd name="connsiteX971" fmla="*/ 333851 w 609600"/>
                  <a:gd name="connsiteY971" fmla="*/ 358616 h 714375"/>
                  <a:gd name="connsiteX972" fmla="*/ 336709 w 609600"/>
                  <a:gd name="connsiteY972" fmla="*/ 370999 h 714375"/>
                  <a:gd name="connsiteX973" fmla="*/ 337661 w 609600"/>
                  <a:gd name="connsiteY973" fmla="*/ 372904 h 714375"/>
                  <a:gd name="connsiteX974" fmla="*/ 336709 w 609600"/>
                  <a:gd name="connsiteY974" fmla="*/ 374809 h 714375"/>
                  <a:gd name="connsiteX975" fmla="*/ 336709 w 609600"/>
                  <a:gd name="connsiteY975" fmla="*/ 377666 h 714375"/>
                  <a:gd name="connsiteX976" fmla="*/ 339566 w 609600"/>
                  <a:gd name="connsiteY976" fmla="*/ 385286 h 714375"/>
                  <a:gd name="connsiteX977" fmla="*/ 339566 w 609600"/>
                  <a:gd name="connsiteY977" fmla="*/ 389096 h 714375"/>
                  <a:gd name="connsiteX978" fmla="*/ 336709 w 609600"/>
                  <a:gd name="connsiteY978" fmla="*/ 396716 h 714375"/>
                  <a:gd name="connsiteX979" fmla="*/ 335756 w 609600"/>
                  <a:gd name="connsiteY979" fmla="*/ 400526 h 714375"/>
                  <a:gd name="connsiteX980" fmla="*/ 333851 w 609600"/>
                  <a:gd name="connsiteY980" fmla="*/ 410051 h 714375"/>
                  <a:gd name="connsiteX981" fmla="*/ 334804 w 609600"/>
                  <a:gd name="connsiteY981" fmla="*/ 411956 h 714375"/>
                  <a:gd name="connsiteX982" fmla="*/ 332899 w 609600"/>
                  <a:gd name="connsiteY982" fmla="*/ 417671 h 714375"/>
                  <a:gd name="connsiteX983" fmla="*/ 332899 w 609600"/>
                  <a:gd name="connsiteY983" fmla="*/ 420529 h 714375"/>
                  <a:gd name="connsiteX984" fmla="*/ 331946 w 609600"/>
                  <a:gd name="connsiteY984" fmla="*/ 420529 h 714375"/>
                  <a:gd name="connsiteX985" fmla="*/ 330994 w 609600"/>
                  <a:gd name="connsiteY985" fmla="*/ 422434 h 714375"/>
                  <a:gd name="connsiteX986" fmla="*/ 328136 w 609600"/>
                  <a:gd name="connsiteY986" fmla="*/ 433864 h 714375"/>
                  <a:gd name="connsiteX987" fmla="*/ 329089 w 609600"/>
                  <a:gd name="connsiteY987" fmla="*/ 434816 h 714375"/>
                  <a:gd name="connsiteX988" fmla="*/ 329089 w 609600"/>
                  <a:gd name="connsiteY988" fmla="*/ 450056 h 714375"/>
                  <a:gd name="connsiteX989" fmla="*/ 327184 w 609600"/>
                  <a:gd name="connsiteY989" fmla="*/ 454819 h 714375"/>
                  <a:gd name="connsiteX990" fmla="*/ 327184 w 609600"/>
                  <a:gd name="connsiteY990" fmla="*/ 464344 h 714375"/>
                  <a:gd name="connsiteX991" fmla="*/ 325279 w 609600"/>
                  <a:gd name="connsiteY991" fmla="*/ 467201 h 714375"/>
                  <a:gd name="connsiteX992" fmla="*/ 324326 w 609600"/>
                  <a:gd name="connsiteY992" fmla="*/ 469106 h 714375"/>
                  <a:gd name="connsiteX993" fmla="*/ 324326 w 609600"/>
                  <a:gd name="connsiteY993" fmla="*/ 470059 h 714375"/>
                  <a:gd name="connsiteX994" fmla="*/ 326231 w 609600"/>
                  <a:gd name="connsiteY994" fmla="*/ 471964 h 714375"/>
                  <a:gd name="connsiteX995" fmla="*/ 324326 w 609600"/>
                  <a:gd name="connsiteY995" fmla="*/ 474821 h 714375"/>
                  <a:gd name="connsiteX996" fmla="*/ 324326 w 609600"/>
                  <a:gd name="connsiteY996" fmla="*/ 475774 h 714375"/>
                  <a:gd name="connsiteX997" fmla="*/ 322421 w 609600"/>
                  <a:gd name="connsiteY997" fmla="*/ 476726 h 714375"/>
                  <a:gd name="connsiteX998" fmla="*/ 324326 w 609600"/>
                  <a:gd name="connsiteY998" fmla="*/ 478631 h 714375"/>
                  <a:gd name="connsiteX999" fmla="*/ 322421 w 609600"/>
                  <a:gd name="connsiteY999" fmla="*/ 480536 h 714375"/>
                  <a:gd name="connsiteX1000" fmla="*/ 321469 w 609600"/>
                  <a:gd name="connsiteY1000" fmla="*/ 485299 h 714375"/>
                  <a:gd name="connsiteX1001" fmla="*/ 320516 w 609600"/>
                  <a:gd name="connsiteY1001" fmla="*/ 484346 h 714375"/>
                  <a:gd name="connsiteX1002" fmla="*/ 319564 w 609600"/>
                  <a:gd name="connsiteY1002" fmla="*/ 485299 h 714375"/>
                  <a:gd name="connsiteX1003" fmla="*/ 319564 w 609600"/>
                  <a:gd name="connsiteY1003" fmla="*/ 487204 h 714375"/>
                  <a:gd name="connsiteX1004" fmla="*/ 316706 w 609600"/>
                  <a:gd name="connsiteY1004" fmla="*/ 490061 h 714375"/>
                  <a:gd name="connsiteX1005" fmla="*/ 317659 w 609600"/>
                  <a:gd name="connsiteY1005" fmla="*/ 491014 h 714375"/>
                  <a:gd name="connsiteX1006" fmla="*/ 316706 w 609600"/>
                  <a:gd name="connsiteY1006" fmla="*/ 492919 h 714375"/>
                  <a:gd name="connsiteX1007" fmla="*/ 314801 w 609600"/>
                  <a:gd name="connsiteY1007" fmla="*/ 492919 h 714375"/>
                  <a:gd name="connsiteX1008" fmla="*/ 317659 w 609600"/>
                  <a:gd name="connsiteY1008" fmla="*/ 494824 h 714375"/>
                  <a:gd name="connsiteX1009" fmla="*/ 317659 w 609600"/>
                  <a:gd name="connsiteY1009" fmla="*/ 496729 h 714375"/>
                  <a:gd name="connsiteX1010" fmla="*/ 318611 w 609600"/>
                  <a:gd name="connsiteY1010" fmla="*/ 500539 h 714375"/>
                  <a:gd name="connsiteX1011" fmla="*/ 317659 w 609600"/>
                  <a:gd name="connsiteY1011" fmla="*/ 500539 h 714375"/>
                  <a:gd name="connsiteX1012" fmla="*/ 317659 w 609600"/>
                  <a:gd name="connsiteY1012" fmla="*/ 502444 h 714375"/>
                  <a:gd name="connsiteX1013" fmla="*/ 315754 w 609600"/>
                  <a:gd name="connsiteY1013" fmla="*/ 503396 h 714375"/>
                  <a:gd name="connsiteX1014" fmla="*/ 316706 w 609600"/>
                  <a:gd name="connsiteY1014" fmla="*/ 510064 h 714375"/>
                  <a:gd name="connsiteX1015" fmla="*/ 314801 w 609600"/>
                  <a:gd name="connsiteY1015" fmla="*/ 510064 h 714375"/>
                  <a:gd name="connsiteX1016" fmla="*/ 314801 w 609600"/>
                  <a:gd name="connsiteY1016" fmla="*/ 511969 h 714375"/>
                  <a:gd name="connsiteX1017" fmla="*/ 312896 w 609600"/>
                  <a:gd name="connsiteY1017" fmla="*/ 511969 h 714375"/>
                  <a:gd name="connsiteX1018" fmla="*/ 313849 w 609600"/>
                  <a:gd name="connsiteY1018" fmla="*/ 515779 h 714375"/>
                  <a:gd name="connsiteX1019" fmla="*/ 315754 w 609600"/>
                  <a:gd name="connsiteY1019" fmla="*/ 515779 h 714375"/>
                  <a:gd name="connsiteX1020" fmla="*/ 312896 w 609600"/>
                  <a:gd name="connsiteY1020" fmla="*/ 518636 h 714375"/>
                  <a:gd name="connsiteX1021" fmla="*/ 312896 w 609600"/>
                  <a:gd name="connsiteY1021" fmla="*/ 520541 h 714375"/>
                  <a:gd name="connsiteX1022" fmla="*/ 311944 w 609600"/>
                  <a:gd name="connsiteY1022" fmla="*/ 520541 h 714375"/>
                  <a:gd name="connsiteX1023" fmla="*/ 311944 w 609600"/>
                  <a:gd name="connsiteY1023" fmla="*/ 521494 h 714375"/>
                  <a:gd name="connsiteX1024" fmla="*/ 310039 w 609600"/>
                  <a:gd name="connsiteY1024" fmla="*/ 522446 h 714375"/>
                  <a:gd name="connsiteX1025" fmla="*/ 307181 w 609600"/>
                  <a:gd name="connsiteY1025" fmla="*/ 521494 h 714375"/>
                  <a:gd name="connsiteX1026" fmla="*/ 307181 w 609600"/>
                  <a:gd name="connsiteY1026" fmla="*/ 519589 h 714375"/>
                  <a:gd name="connsiteX1027" fmla="*/ 305276 w 609600"/>
                  <a:gd name="connsiteY1027" fmla="*/ 519589 h 714375"/>
                  <a:gd name="connsiteX1028" fmla="*/ 303371 w 609600"/>
                  <a:gd name="connsiteY1028" fmla="*/ 513874 h 714375"/>
                  <a:gd name="connsiteX1029" fmla="*/ 297656 w 609600"/>
                  <a:gd name="connsiteY1029" fmla="*/ 511016 h 714375"/>
                  <a:gd name="connsiteX1030" fmla="*/ 294799 w 609600"/>
                  <a:gd name="connsiteY1030" fmla="*/ 511016 h 714375"/>
                  <a:gd name="connsiteX1031" fmla="*/ 288131 w 609600"/>
                  <a:gd name="connsiteY1031" fmla="*/ 501491 h 714375"/>
                  <a:gd name="connsiteX1032" fmla="*/ 287179 w 609600"/>
                  <a:gd name="connsiteY1032" fmla="*/ 496729 h 714375"/>
                  <a:gd name="connsiteX1033" fmla="*/ 284321 w 609600"/>
                  <a:gd name="connsiteY1033" fmla="*/ 496729 h 714375"/>
                  <a:gd name="connsiteX1034" fmla="*/ 282416 w 609600"/>
                  <a:gd name="connsiteY1034" fmla="*/ 494824 h 714375"/>
                  <a:gd name="connsiteX1035" fmla="*/ 281464 w 609600"/>
                  <a:gd name="connsiteY1035" fmla="*/ 491014 h 714375"/>
                  <a:gd name="connsiteX1036" fmla="*/ 278606 w 609600"/>
                  <a:gd name="connsiteY1036" fmla="*/ 486251 h 714375"/>
                  <a:gd name="connsiteX1037" fmla="*/ 275749 w 609600"/>
                  <a:gd name="connsiteY1037" fmla="*/ 486251 h 714375"/>
                  <a:gd name="connsiteX1038" fmla="*/ 272891 w 609600"/>
                  <a:gd name="connsiteY1038" fmla="*/ 492919 h 714375"/>
                  <a:gd name="connsiteX1039" fmla="*/ 271939 w 609600"/>
                  <a:gd name="connsiteY1039" fmla="*/ 492919 h 714375"/>
                  <a:gd name="connsiteX1040" fmla="*/ 271939 w 609600"/>
                  <a:gd name="connsiteY1040" fmla="*/ 494824 h 714375"/>
                  <a:gd name="connsiteX1041" fmla="*/ 266224 w 609600"/>
                  <a:gd name="connsiteY1041" fmla="*/ 495776 h 714375"/>
                  <a:gd name="connsiteX1042" fmla="*/ 264319 w 609600"/>
                  <a:gd name="connsiteY1042" fmla="*/ 497681 h 714375"/>
                  <a:gd name="connsiteX1043" fmla="*/ 261461 w 609600"/>
                  <a:gd name="connsiteY1043" fmla="*/ 496729 h 714375"/>
                  <a:gd name="connsiteX1044" fmla="*/ 260509 w 609600"/>
                  <a:gd name="connsiteY1044" fmla="*/ 495776 h 714375"/>
                  <a:gd name="connsiteX1045" fmla="*/ 261461 w 609600"/>
                  <a:gd name="connsiteY1045" fmla="*/ 493871 h 714375"/>
                  <a:gd name="connsiteX1046" fmla="*/ 257651 w 609600"/>
                  <a:gd name="connsiteY1046" fmla="*/ 494824 h 714375"/>
                  <a:gd name="connsiteX1047" fmla="*/ 257651 w 609600"/>
                  <a:gd name="connsiteY1047" fmla="*/ 495776 h 714375"/>
                  <a:gd name="connsiteX1048" fmla="*/ 258604 w 609600"/>
                  <a:gd name="connsiteY1048" fmla="*/ 496729 h 714375"/>
                  <a:gd name="connsiteX1049" fmla="*/ 257651 w 609600"/>
                  <a:gd name="connsiteY1049" fmla="*/ 498634 h 714375"/>
                  <a:gd name="connsiteX1050" fmla="*/ 259556 w 609600"/>
                  <a:gd name="connsiteY1050" fmla="*/ 501491 h 714375"/>
                  <a:gd name="connsiteX1051" fmla="*/ 257651 w 609600"/>
                  <a:gd name="connsiteY1051" fmla="*/ 501491 h 714375"/>
                  <a:gd name="connsiteX1052" fmla="*/ 257651 w 609600"/>
                  <a:gd name="connsiteY1052" fmla="*/ 504349 h 714375"/>
                  <a:gd name="connsiteX1053" fmla="*/ 256699 w 609600"/>
                  <a:gd name="connsiteY1053" fmla="*/ 504349 h 714375"/>
                  <a:gd name="connsiteX1054" fmla="*/ 253841 w 609600"/>
                  <a:gd name="connsiteY1054" fmla="*/ 510064 h 714375"/>
                  <a:gd name="connsiteX1055" fmla="*/ 252889 w 609600"/>
                  <a:gd name="connsiteY1055" fmla="*/ 514826 h 714375"/>
                  <a:gd name="connsiteX1056" fmla="*/ 252889 w 609600"/>
                  <a:gd name="connsiteY1056" fmla="*/ 517684 h 714375"/>
                  <a:gd name="connsiteX1057" fmla="*/ 252889 w 609600"/>
                  <a:gd name="connsiteY1057" fmla="*/ 520541 h 714375"/>
                  <a:gd name="connsiteX1058" fmla="*/ 246221 w 609600"/>
                  <a:gd name="connsiteY1058" fmla="*/ 521494 h 714375"/>
                  <a:gd name="connsiteX1059" fmla="*/ 246221 w 609600"/>
                  <a:gd name="connsiteY1059" fmla="*/ 523399 h 714375"/>
                  <a:gd name="connsiteX1060" fmla="*/ 242411 w 609600"/>
                  <a:gd name="connsiteY1060" fmla="*/ 527209 h 714375"/>
                  <a:gd name="connsiteX1061" fmla="*/ 239554 w 609600"/>
                  <a:gd name="connsiteY1061" fmla="*/ 528161 h 714375"/>
                  <a:gd name="connsiteX1062" fmla="*/ 235744 w 609600"/>
                  <a:gd name="connsiteY1062" fmla="*/ 525304 h 714375"/>
                  <a:gd name="connsiteX1063" fmla="*/ 234791 w 609600"/>
                  <a:gd name="connsiteY1063" fmla="*/ 525304 h 714375"/>
                  <a:gd name="connsiteX1064" fmla="*/ 235744 w 609600"/>
                  <a:gd name="connsiteY1064" fmla="*/ 529114 h 714375"/>
                  <a:gd name="connsiteX1065" fmla="*/ 229076 w 609600"/>
                  <a:gd name="connsiteY1065" fmla="*/ 531971 h 714375"/>
                  <a:gd name="connsiteX1066" fmla="*/ 227171 w 609600"/>
                  <a:gd name="connsiteY1066" fmla="*/ 534829 h 714375"/>
                  <a:gd name="connsiteX1067" fmla="*/ 229076 w 609600"/>
                  <a:gd name="connsiteY1067" fmla="*/ 534829 h 714375"/>
                  <a:gd name="connsiteX1068" fmla="*/ 227171 w 609600"/>
                  <a:gd name="connsiteY1068" fmla="*/ 534829 h 714375"/>
                  <a:gd name="connsiteX1069" fmla="*/ 227171 w 609600"/>
                  <a:gd name="connsiteY1069" fmla="*/ 539591 h 714375"/>
                  <a:gd name="connsiteX1070" fmla="*/ 225266 w 609600"/>
                  <a:gd name="connsiteY1070" fmla="*/ 542449 h 714375"/>
                  <a:gd name="connsiteX1071" fmla="*/ 223361 w 609600"/>
                  <a:gd name="connsiteY1071" fmla="*/ 542449 h 714375"/>
                  <a:gd name="connsiteX1072" fmla="*/ 221456 w 609600"/>
                  <a:gd name="connsiteY1072" fmla="*/ 546259 h 714375"/>
                  <a:gd name="connsiteX1073" fmla="*/ 219551 w 609600"/>
                  <a:gd name="connsiteY1073" fmla="*/ 547211 h 714375"/>
                  <a:gd name="connsiteX1074" fmla="*/ 218599 w 609600"/>
                  <a:gd name="connsiteY1074" fmla="*/ 547211 h 714375"/>
                  <a:gd name="connsiteX1075" fmla="*/ 210026 w 609600"/>
                  <a:gd name="connsiteY1075" fmla="*/ 552926 h 714375"/>
                  <a:gd name="connsiteX1076" fmla="*/ 207169 w 609600"/>
                  <a:gd name="connsiteY1076" fmla="*/ 553879 h 714375"/>
                  <a:gd name="connsiteX1077" fmla="*/ 205264 w 609600"/>
                  <a:gd name="connsiteY1077" fmla="*/ 557689 h 714375"/>
                  <a:gd name="connsiteX1078" fmla="*/ 203359 w 609600"/>
                  <a:gd name="connsiteY1078" fmla="*/ 557689 h 714375"/>
                  <a:gd name="connsiteX1079" fmla="*/ 202406 w 609600"/>
                  <a:gd name="connsiteY1079" fmla="*/ 556736 h 714375"/>
                  <a:gd name="connsiteX1080" fmla="*/ 202406 w 609600"/>
                  <a:gd name="connsiteY1080" fmla="*/ 560546 h 714375"/>
                  <a:gd name="connsiteX1081" fmla="*/ 200501 w 609600"/>
                  <a:gd name="connsiteY1081" fmla="*/ 561499 h 714375"/>
                  <a:gd name="connsiteX1082" fmla="*/ 198596 w 609600"/>
                  <a:gd name="connsiteY1082" fmla="*/ 561499 h 714375"/>
                  <a:gd name="connsiteX1083" fmla="*/ 195739 w 609600"/>
                  <a:gd name="connsiteY1083" fmla="*/ 564356 h 714375"/>
                  <a:gd name="connsiteX1084" fmla="*/ 194786 w 609600"/>
                  <a:gd name="connsiteY1084" fmla="*/ 562451 h 714375"/>
                  <a:gd name="connsiteX1085" fmla="*/ 193834 w 609600"/>
                  <a:gd name="connsiteY1085" fmla="*/ 564356 h 714375"/>
                  <a:gd name="connsiteX1086" fmla="*/ 191929 w 609600"/>
                  <a:gd name="connsiteY1086" fmla="*/ 564356 h 714375"/>
                  <a:gd name="connsiteX1087" fmla="*/ 189071 w 609600"/>
                  <a:gd name="connsiteY1087" fmla="*/ 566261 h 714375"/>
                  <a:gd name="connsiteX1088" fmla="*/ 189071 w 609600"/>
                  <a:gd name="connsiteY1088" fmla="*/ 568166 h 714375"/>
                  <a:gd name="connsiteX1089" fmla="*/ 187166 w 609600"/>
                  <a:gd name="connsiteY1089" fmla="*/ 569119 h 714375"/>
                  <a:gd name="connsiteX1090" fmla="*/ 183356 w 609600"/>
                  <a:gd name="connsiteY1090" fmla="*/ 573881 h 714375"/>
                  <a:gd name="connsiteX1091" fmla="*/ 183356 w 609600"/>
                  <a:gd name="connsiteY1091" fmla="*/ 571976 h 714375"/>
                  <a:gd name="connsiteX1092" fmla="*/ 182404 w 609600"/>
                  <a:gd name="connsiteY1092" fmla="*/ 571976 h 714375"/>
                  <a:gd name="connsiteX1093" fmla="*/ 174784 w 609600"/>
                  <a:gd name="connsiteY1093" fmla="*/ 566261 h 714375"/>
                  <a:gd name="connsiteX1094" fmla="*/ 170974 w 609600"/>
                  <a:gd name="connsiteY1094" fmla="*/ 562451 h 714375"/>
                  <a:gd name="connsiteX1095" fmla="*/ 170974 w 609600"/>
                  <a:gd name="connsiteY1095" fmla="*/ 563404 h 714375"/>
                  <a:gd name="connsiteX1096" fmla="*/ 168116 w 609600"/>
                  <a:gd name="connsiteY1096" fmla="*/ 563404 h 714375"/>
                  <a:gd name="connsiteX1097" fmla="*/ 168116 w 609600"/>
                  <a:gd name="connsiteY1097" fmla="*/ 560546 h 714375"/>
                  <a:gd name="connsiteX1098" fmla="*/ 165259 w 609600"/>
                  <a:gd name="connsiteY1098" fmla="*/ 561499 h 714375"/>
                  <a:gd name="connsiteX1099" fmla="*/ 158591 w 609600"/>
                  <a:gd name="connsiteY1099" fmla="*/ 555784 h 714375"/>
                  <a:gd name="connsiteX1100" fmla="*/ 159544 w 609600"/>
                  <a:gd name="connsiteY1100" fmla="*/ 552926 h 714375"/>
                  <a:gd name="connsiteX1101" fmla="*/ 154781 w 609600"/>
                  <a:gd name="connsiteY1101" fmla="*/ 545306 h 714375"/>
                  <a:gd name="connsiteX1102" fmla="*/ 152876 w 609600"/>
                  <a:gd name="connsiteY1102" fmla="*/ 542449 h 714375"/>
                  <a:gd name="connsiteX1103" fmla="*/ 150971 w 609600"/>
                  <a:gd name="connsiteY1103" fmla="*/ 542449 h 714375"/>
                  <a:gd name="connsiteX1104" fmla="*/ 149066 w 609600"/>
                  <a:gd name="connsiteY1104" fmla="*/ 537686 h 714375"/>
                  <a:gd name="connsiteX1105" fmla="*/ 149066 w 609600"/>
                  <a:gd name="connsiteY1105" fmla="*/ 534829 h 714375"/>
                  <a:gd name="connsiteX1106" fmla="*/ 151924 w 609600"/>
                  <a:gd name="connsiteY1106" fmla="*/ 526256 h 714375"/>
                  <a:gd name="connsiteX1107" fmla="*/ 154781 w 609600"/>
                  <a:gd name="connsiteY1107" fmla="*/ 527209 h 714375"/>
                  <a:gd name="connsiteX1108" fmla="*/ 154781 w 609600"/>
                  <a:gd name="connsiteY1108" fmla="*/ 524351 h 714375"/>
                  <a:gd name="connsiteX1109" fmla="*/ 155734 w 609600"/>
                  <a:gd name="connsiteY1109" fmla="*/ 526256 h 714375"/>
                  <a:gd name="connsiteX1110" fmla="*/ 158591 w 609600"/>
                  <a:gd name="connsiteY1110" fmla="*/ 524351 h 714375"/>
                  <a:gd name="connsiteX1111" fmla="*/ 157639 w 609600"/>
                  <a:gd name="connsiteY1111" fmla="*/ 518636 h 714375"/>
                  <a:gd name="connsiteX1112" fmla="*/ 160496 w 609600"/>
                  <a:gd name="connsiteY1112" fmla="*/ 510064 h 714375"/>
                  <a:gd name="connsiteX1113" fmla="*/ 164306 w 609600"/>
                  <a:gd name="connsiteY1113" fmla="*/ 507206 h 714375"/>
                  <a:gd name="connsiteX1114" fmla="*/ 164306 w 609600"/>
                  <a:gd name="connsiteY1114" fmla="*/ 504349 h 714375"/>
                  <a:gd name="connsiteX1115" fmla="*/ 165259 w 609600"/>
                  <a:gd name="connsiteY1115" fmla="*/ 504349 h 714375"/>
                  <a:gd name="connsiteX1116" fmla="*/ 164306 w 609600"/>
                  <a:gd name="connsiteY1116" fmla="*/ 496729 h 714375"/>
                  <a:gd name="connsiteX1117" fmla="*/ 161449 w 609600"/>
                  <a:gd name="connsiteY1117" fmla="*/ 497681 h 714375"/>
                  <a:gd name="connsiteX1118" fmla="*/ 155734 w 609600"/>
                  <a:gd name="connsiteY1118" fmla="*/ 495776 h 714375"/>
                  <a:gd name="connsiteX1119" fmla="*/ 154781 w 609600"/>
                  <a:gd name="connsiteY1119" fmla="*/ 493871 h 714375"/>
                  <a:gd name="connsiteX1120" fmla="*/ 155734 w 609600"/>
                  <a:gd name="connsiteY1120" fmla="*/ 493871 h 714375"/>
                  <a:gd name="connsiteX1121" fmla="*/ 155734 w 609600"/>
                  <a:gd name="connsiteY1121" fmla="*/ 492919 h 714375"/>
                  <a:gd name="connsiteX1122" fmla="*/ 151924 w 609600"/>
                  <a:gd name="connsiteY1122" fmla="*/ 491966 h 714375"/>
                  <a:gd name="connsiteX1123" fmla="*/ 150971 w 609600"/>
                  <a:gd name="connsiteY1123" fmla="*/ 492919 h 714375"/>
                  <a:gd name="connsiteX1124" fmla="*/ 150971 w 609600"/>
                  <a:gd name="connsiteY1124" fmla="*/ 490061 h 714375"/>
                  <a:gd name="connsiteX1125" fmla="*/ 146209 w 609600"/>
                  <a:gd name="connsiteY1125" fmla="*/ 487204 h 714375"/>
                  <a:gd name="connsiteX1126" fmla="*/ 146209 w 609600"/>
                  <a:gd name="connsiteY1126" fmla="*/ 487204 h 714375"/>
                  <a:gd name="connsiteX1127" fmla="*/ 146209 w 609600"/>
                  <a:gd name="connsiteY1127" fmla="*/ 489109 h 714375"/>
                  <a:gd name="connsiteX1128" fmla="*/ 143351 w 609600"/>
                  <a:gd name="connsiteY1128" fmla="*/ 489109 h 714375"/>
                  <a:gd name="connsiteX1129" fmla="*/ 143351 w 609600"/>
                  <a:gd name="connsiteY1129" fmla="*/ 487204 h 714375"/>
                  <a:gd name="connsiteX1130" fmla="*/ 143351 w 609600"/>
                  <a:gd name="connsiteY1130" fmla="*/ 489109 h 714375"/>
                  <a:gd name="connsiteX1131" fmla="*/ 140494 w 609600"/>
                  <a:gd name="connsiteY1131" fmla="*/ 491014 h 714375"/>
                  <a:gd name="connsiteX1132" fmla="*/ 136684 w 609600"/>
                  <a:gd name="connsiteY1132" fmla="*/ 491014 h 714375"/>
                  <a:gd name="connsiteX1133" fmla="*/ 135731 w 609600"/>
                  <a:gd name="connsiteY1133" fmla="*/ 489109 h 714375"/>
                  <a:gd name="connsiteX1134" fmla="*/ 132874 w 609600"/>
                  <a:gd name="connsiteY1134" fmla="*/ 489109 h 714375"/>
                  <a:gd name="connsiteX1135" fmla="*/ 128111 w 609600"/>
                  <a:gd name="connsiteY1135" fmla="*/ 491014 h 714375"/>
                  <a:gd name="connsiteX1136" fmla="*/ 122396 w 609600"/>
                  <a:gd name="connsiteY1136" fmla="*/ 493871 h 714375"/>
                  <a:gd name="connsiteX1137" fmla="*/ 121444 w 609600"/>
                  <a:gd name="connsiteY1137" fmla="*/ 492919 h 714375"/>
                  <a:gd name="connsiteX1138" fmla="*/ 120491 w 609600"/>
                  <a:gd name="connsiteY1138" fmla="*/ 493871 h 714375"/>
                  <a:gd name="connsiteX1139" fmla="*/ 119539 w 609600"/>
                  <a:gd name="connsiteY1139" fmla="*/ 491966 h 714375"/>
                  <a:gd name="connsiteX1140" fmla="*/ 118586 w 609600"/>
                  <a:gd name="connsiteY1140" fmla="*/ 491966 h 714375"/>
                  <a:gd name="connsiteX1141" fmla="*/ 110966 w 609600"/>
                  <a:gd name="connsiteY1141" fmla="*/ 490061 h 714375"/>
                  <a:gd name="connsiteX1142" fmla="*/ 109061 w 609600"/>
                  <a:gd name="connsiteY1142" fmla="*/ 489109 h 714375"/>
                  <a:gd name="connsiteX1143" fmla="*/ 107156 w 609600"/>
                  <a:gd name="connsiteY1143" fmla="*/ 490061 h 714375"/>
                  <a:gd name="connsiteX1144" fmla="*/ 101441 w 609600"/>
                  <a:gd name="connsiteY1144" fmla="*/ 491014 h 714375"/>
                  <a:gd name="connsiteX1145" fmla="*/ 95726 w 609600"/>
                  <a:gd name="connsiteY1145" fmla="*/ 489109 h 714375"/>
                  <a:gd name="connsiteX1146" fmla="*/ 95726 w 609600"/>
                  <a:gd name="connsiteY1146" fmla="*/ 492919 h 714375"/>
                  <a:gd name="connsiteX1147" fmla="*/ 94774 w 609600"/>
                  <a:gd name="connsiteY1147" fmla="*/ 492919 h 714375"/>
                  <a:gd name="connsiteX1148" fmla="*/ 92869 w 609600"/>
                  <a:gd name="connsiteY1148" fmla="*/ 491966 h 714375"/>
                  <a:gd name="connsiteX1149" fmla="*/ 90011 w 609600"/>
                  <a:gd name="connsiteY1149" fmla="*/ 492919 h 714375"/>
                  <a:gd name="connsiteX1150" fmla="*/ 88106 w 609600"/>
                  <a:gd name="connsiteY1150" fmla="*/ 492919 h 714375"/>
                  <a:gd name="connsiteX1151" fmla="*/ 85249 w 609600"/>
                  <a:gd name="connsiteY1151" fmla="*/ 493871 h 714375"/>
                  <a:gd name="connsiteX1152" fmla="*/ 82391 w 609600"/>
                  <a:gd name="connsiteY1152" fmla="*/ 493871 h 714375"/>
                  <a:gd name="connsiteX1153" fmla="*/ 79534 w 609600"/>
                  <a:gd name="connsiteY1153" fmla="*/ 490061 h 714375"/>
                  <a:gd name="connsiteX1154" fmla="*/ 71914 w 609600"/>
                  <a:gd name="connsiteY1154" fmla="*/ 488156 h 714375"/>
                  <a:gd name="connsiteX1155" fmla="*/ 69056 w 609600"/>
                  <a:gd name="connsiteY1155" fmla="*/ 490061 h 714375"/>
                  <a:gd name="connsiteX1156" fmla="*/ 58579 w 609600"/>
                  <a:gd name="connsiteY1156" fmla="*/ 490061 h 714375"/>
                  <a:gd name="connsiteX1157" fmla="*/ 53816 w 609600"/>
                  <a:gd name="connsiteY1157" fmla="*/ 487204 h 714375"/>
                  <a:gd name="connsiteX1158" fmla="*/ 50959 w 609600"/>
                  <a:gd name="connsiteY1158" fmla="*/ 488156 h 714375"/>
                  <a:gd name="connsiteX1159" fmla="*/ 50959 w 609600"/>
                  <a:gd name="connsiteY1159" fmla="*/ 487204 h 714375"/>
                  <a:gd name="connsiteX1160" fmla="*/ 48101 w 609600"/>
                  <a:gd name="connsiteY1160" fmla="*/ 483394 h 714375"/>
                  <a:gd name="connsiteX1161" fmla="*/ 46196 w 609600"/>
                  <a:gd name="connsiteY1161" fmla="*/ 482441 h 714375"/>
                  <a:gd name="connsiteX1162" fmla="*/ 45244 w 609600"/>
                  <a:gd name="connsiteY1162" fmla="*/ 483394 h 714375"/>
                  <a:gd name="connsiteX1163" fmla="*/ 46196 w 609600"/>
                  <a:gd name="connsiteY1163" fmla="*/ 485299 h 714375"/>
                  <a:gd name="connsiteX1164" fmla="*/ 39529 w 609600"/>
                  <a:gd name="connsiteY1164" fmla="*/ 483394 h 714375"/>
                  <a:gd name="connsiteX1165" fmla="*/ 36671 w 609600"/>
                  <a:gd name="connsiteY1165" fmla="*/ 483394 h 714375"/>
                  <a:gd name="connsiteX1166" fmla="*/ 35719 w 609600"/>
                  <a:gd name="connsiteY1166" fmla="*/ 481489 h 714375"/>
                  <a:gd name="connsiteX1167" fmla="*/ 28099 w 609600"/>
                  <a:gd name="connsiteY1167" fmla="*/ 476726 h 714375"/>
                  <a:gd name="connsiteX1168" fmla="*/ 20479 w 609600"/>
                  <a:gd name="connsiteY1168" fmla="*/ 473869 h 714375"/>
                  <a:gd name="connsiteX1169" fmla="*/ 23336 w 609600"/>
                  <a:gd name="connsiteY1169" fmla="*/ 471964 h 714375"/>
                  <a:gd name="connsiteX1170" fmla="*/ 23336 w 609600"/>
                  <a:gd name="connsiteY1170" fmla="*/ 470059 h 714375"/>
                  <a:gd name="connsiteX1171" fmla="*/ 19526 w 609600"/>
                  <a:gd name="connsiteY1171" fmla="*/ 470059 h 714375"/>
                  <a:gd name="connsiteX1172" fmla="*/ 19526 w 609600"/>
                  <a:gd name="connsiteY1172" fmla="*/ 465296 h 714375"/>
                  <a:gd name="connsiteX1173" fmla="*/ 17621 w 609600"/>
                  <a:gd name="connsiteY1173" fmla="*/ 464344 h 714375"/>
                  <a:gd name="connsiteX1174" fmla="*/ 20479 w 609600"/>
                  <a:gd name="connsiteY1174" fmla="*/ 456724 h 714375"/>
                  <a:gd name="connsiteX1175" fmla="*/ 28099 w 609600"/>
                  <a:gd name="connsiteY1175" fmla="*/ 457676 h 714375"/>
                  <a:gd name="connsiteX1176" fmla="*/ 28099 w 609600"/>
                  <a:gd name="connsiteY1176" fmla="*/ 456724 h 714375"/>
                  <a:gd name="connsiteX1177" fmla="*/ 31909 w 609600"/>
                  <a:gd name="connsiteY1177" fmla="*/ 457676 h 714375"/>
                  <a:gd name="connsiteX1178" fmla="*/ 33814 w 609600"/>
                  <a:gd name="connsiteY1178" fmla="*/ 462439 h 714375"/>
                  <a:gd name="connsiteX1179" fmla="*/ 37624 w 609600"/>
                  <a:gd name="connsiteY1179" fmla="*/ 464344 h 714375"/>
                  <a:gd name="connsiteX1180" fmla="*/ 39529 w 609600"/>
                  <a:gd name="connsiteY1180" fmla="*/ 464344 h 714375"/>
                  <a:gd name="connsiteX1181" fmla="*/ 42386 w 609600"/>
                  <a:gd name="connsiteY1181" fmla="*/ 470059 h 714375"/>
                  <a:gd name="connsiteX1182" fmla="*/ 44291 w 609600"/>
                  <a:gd name="connsiteY1182" fmla="*/ 471964 h 714375"/>
                  <a:gd name="connsiteX1183" fmla="*/ 44291 w 609600"/>
                  <a:gd name="connsiteY1183" fmla="*/ 473869 h 714375"/>
                  <a:gd name="connsiteX1184" fmla="*/ 45244 w 609600"/>
                  <a:gd name="connsiteY1184" fmla="*/ 472916 h 714375"/>
                  <a:gd name="connsiteX1185" fmla="*/ 49054 w 609600"/>
                  <a:gd name="connsiteY1185" fmla="*/ 478631 h 714375"/>
                  <a:gd name="connsiteX1186" fmla="*/ 51911 w 609600"/>
                  <a:gd name="connsiteY1186" fmla="*/ 475774 h 714375"/>
                  <a:gd name="connsiteX1187" fmla="*/ 52864 w 609600"/>
                  <a:gd name="connsiteY1187" fmla="*/ 477679 h 714375"/>
                  <a:gd name="connsiteX1188" fmla="*/ 66199 w 609600"/>
                  <a:gd name="connsiteY1188" fmla="*/ 475774 h 714375"/>
                  <a:gd name="connsiteX1189" fmla="*/ 66199 w 609600"/>
                  <a:gd name="connsiteY1189" fmla="*/ 472916 h 714375"/>
                  <a:gd name="connsiteX1190" fmla="*/ 73819 w 609600"/>
                  <a:gd name="connsiteY1190" fmla="*/ 470059 h 714375"/>
                  <a:gd name="connsiteX1191" fmla="*/ 91916 w 609600"/>
                  <a:gd name="connsiteY1191" fmla="*/ 470059 h 714375"/>
                  <a:gd name="connsiteX1192" fmla="*/ 91916 w 609600"/>
                  <a:gd name="connsiteY1192" fmla="*/ 471011 h 714375"/>
                  <a:gd name="connsiteX1193" fmla="*/ 92869 w 609600"/>
                  <a:gd name="connsiteY1193" fmla="*/ 471011 h 714375"/>
                  <a:gd name="connsiteX1194" fmla="*/ 94774 w 609600"/>
                  <a:gd name="connsiteY1194" fmla="*/ 470059 h 714375"/>
                  <a:gd name="connsiteX1195" fmla="*/ 97631 w 609600"/>
                  <a:gd name="connsiteY1195" fmla="*/ 470059 h 714375"/>
                  <a:gd name="connsiteX1196" fmla="*/ 99536 w 609600"/>
                  <a:gd name="connsiteY1196" fmla="*/ 471011 h 714375"/>
                  <a:gd name="connsiteX1197" fmla="*/ 109061 w 609600"/>
                  <a:gd name="connsiteY1197" fmla="*/ 467201 h 714375"/>
                  <a:gd name="connsiteX1198" fmla="*/ 110966 w 609600"/>
                  <a:gd name="connsiteY1198" fmla="*/ 470059 h 714375"/>
                  <a:gd name="connsiteX1199" fmla="*/ 111919 w 609600"/>
                  <a:gd name="connsiteY1199" fmla="*/ 468154 h 714375"/>
                  <a:gd name="connsiteX1200" fmla="*/ 115729 w 609600"/>
                  <a:gd name="connsiteY1200" fmla="*/ 463391 h 714375"/>
                  <a:gd name="connsiteX1201" fmla="*/ 119539 w 609600"/>
                  <a:gd name="connsiteY1201" fmla="*/ 463391 h 714375"/>
                  <a:gd name="connsiteX1202" fmla="*/ 119539 w 609600"/>
                  <a:gd name="connsiteY1202" fmla="*/ 462439 h 714375"/>
                  <a:gd name="connsiteX1203" fmla="*/ 127159 w 609600"/>
                  <a:gd name="connsiteY1203" fmla="*/ 457676 h 714375"/>
                  <a:gd name="connsiteX1204" fmla="*/ 129064 w 609600"/>
                  <a:gd name="connsiteY1204" fmla="*/ 457676 h 714375"/>
                  <a:gd name="connsiteX1205" fmla="*/ 130969 w 609600"/>
                  <a:gd name="connsiteY1205" fmla="*/ 454819 h 714375"/>
                  <a:gd name="connsiteX1206" fmla="*/ 132874 w 609600"/>
                  <a:gd name="connsiteY1206" fmla="*/ 454819 h 714375"/>
                  <a:gd name="connsiteX1207" fmla="*/ 133826 w 609600"/>
                  <a:gd name="connsiteY1207" fmla="*/ 451961 h 714375"/>
                  <a:gd name="connsiteX1208" fmla="*/ 134779 w 609600"/>
                  <a:gd name="connsiteY1208" fmla="*/ 451961 h 714375"/>
                  <a:gd name="connsiteX1209" fmla="*/ 140494 w 609600"/>
                  <a:gd name="connsiteY1209" fmla="*/ 450056 h 714375"/>
                  <a:gd name="connsiteX1210" fmla="*/ 144304 w 609600"/>
                  <a:gd name="connsiteY1210" fmla="*/ 450056 h 714375"/>
                  <a:gd name="connsiteX1211" fmla="*/ 145256 w 609600"/>
                  <a:gd name="connsiteY1211" fmla="*/ 447199 h 714375"/>
                  <a:gd name="connsiteX1212" fmla="*/ 148114 w 609600"/>
                  <a:gd name="connsiteY1212" fmla="*/ 447199 h 714375"/>
                  <a:gd name="connsiteX1213" fmla="*/ 148114 w 609600"/>
                  <a:gd name="connsiteY1213" fmla="*/ 446246 h 714375"/>
                  <a:gd name="connsiteX1214" fmla="*/ 152876 w 609600"/>
                  <a:gd name="connsiteY1214" fmla="*/ 442436 h 714375"/>
                  <a:gd name="connsiteX1215" fmla="*/ 157639 w 609600"/>
                  <a:gd name="connsiteY1215" fmla="*/ 436721 h 714375"/>
                  <a:gd name="connsiteX1216" fmla="*/ 158591 w 609600"/>
                  <a:gd name="connsiteY1216" fmla="*/ 436721 h 714375"/>
                  <a:gd name="connsiteX1217" fmla="*/ 158591 w 609600"/>
                  <a:gd name="connsiteY1217" fmla="*/ 432911 h 714375"/>
                  <a:gd name="connsiteX1218" fmla="*/ 164306 w 609600"/>
                  <a:gd name="connsiteY1218" fmla="*/ 429101 h 714375"/>
                  <a:gd name="connsiteX1219" fmla="*/ 166211 w 609600"/>
                  <a:gd name="connsiteY1219" fmla="*/ 429101 h 714375"/>
                  <a:gd name="connsiteX1220" fmla="*/ 169069 w 609600"/>
                  <a:gd name="connsiteY1220" fmla="*/ 419576 h 714375"/>
                  <a:gd name="connsiteX1221" fmla="*/ 170974 w 609600"/>
                  <a:gd name="connsiteY1221" fmla="*/ 420529 h 714375"/>
                  <a:gd name="connsiteX1222" fmla="*/ 172879 w 609600"/>
                  <a:gd name="connsiteY1222" fmla="*/ 419576 h 714375"/>
                  <a:gd name="connsiteX1223" fmla="*/ 171926 w 609600"/>
                  <a:gd name="connsiteY1223" fmla="*/ 415766 h 714375"/>
                  <a:gd name="connsiteX1224" fmla="*/ 174784 w 609600"/>
                  <a:gd name="connsiteY1224" fmla="*/ 410051 h 714375"/>
                  <a:gd name="connsiteX1225" fmla="*/ 174784 w 609600"/>
                  <a:gd name="connsiteY1225" fmla="*/ 408146 h 714375"/>
                  <a:gd name="connsiteX1226" fmla="*/ 173831 w 609600"/>
                  <a:gd name="connsiteY1226" fmla="*/ 408146 h 714375"/>
                  <a:gd name="connsiteX1227" fmla="*/ 175736 w 609600"/>
                  <a:gd name="connsiteY1227" fmla="*/ 404336 h 714375"/>
                  <a:gd name="connsiteX1228" fmla="*/ 179546 w 609600"/>
                  <a:gd name="connsiteY1228" fmla="*/ 399574 h 714375"/>
                  <a:gd name="connsiteX1229" fmla="*/ 182404 w 609600"/>
                  <a:gd name="connsiteY1229" fmla="*/ 396716 h 714375"/>
                  <a:gd name="connsiteX1230" fmla="*/ 184309 w 609600"/>
                  <a:gd name="connsiteY1230" fmla="*/ 396716 h 714375"/>
                  <a:gd name="connsiteX1231" fmla="*/ 184309 w 609600"/>
                  <a:gd name="connsiteY1231" fmla="*/ 393859 h 714375"/>
                  <a:gd name="connsiteX1232" fmla="*/ 187166 w 609600"/>
                  <a:gd name="connsiteY1232" fmla="*/ 390049 h 714375"/>
                  <a:gd name="connsiteX1233" fmla="*/ 185261 w 609600"/>
                  <a:gd name="connsiteY1233" fmla="*/ 390049 h 714375"/>
                  <a:gd name="connsiteX1234" fmla="*/ 185261 w 609600"/>
                  <a:gd name="connsiteY1234" fmla="*/ 386239 h 714375"/>
                  <a:gd name="connsiteX1235" fmla="*/ 187166 w 609600"/>
                  <a:gd name="connsiteY1235" fmla="*/ 387191 h 714375"/>
                  <a:gd name="connsiteX1236" fmla="*/ 189071 w 609600"/>
                  <a:gd name="connsiteY1236" fmla="*/ 383381 h 714375"/>
                  <a:gd name="connsiteX1237" fmla="*/ 194786 w 609600"/>
                  <a:gd name="connsiteY1237" fmla="*/ 378619 h 714375"/>
                  <a:gd name="connsiteX1238" fmla="*/ 197644 w 609600"/>
                  <a:gd name="connsiteY1238" fmla="*/ 370046 h 714375"/>
                  <a:gd name="connsiteX1239" fmla="*/ 198596 w 609600"/>
                  <a:gd name="connsiteY1239" fmla="*/ 370046 h 714375"/>
                  <a:gd name="connsiteX1240" fmla="*/ 199549 w 609600"/>
                  <a:gd name="connsiteY1240" fmla="*/ 370046 h 714375"/>
                  <a:gd name="connsiteX1241" fmla="*/ 200501 w 609600"/>
                  <a:gd name="connsiteY1241" fmla="*/ 362426 h 714375"/>
                  <a:gd name="connsiteX1242" fmla="*/ 203359 w 609600"/>
                  <a:gd name="connsiteY1242" fmla="*/ 357664 h 714375"/>
                  <a:gd name="connsiteX1243" fmla="*/ 204311 w 609600"/>
                  <a:gd name="connsiteY1243" fmla="*/ 357664 h 714375"/>
                  <a:gd name="connsiteX1244" fmla="*/ 207169 w 609600"/>
                  <a:gd name="connsiteY1244" fmla="*/ 344329 h 714375"/>
                  <a:gd name="connsiteX1245" fmla="*/ 208121 w 609600"/>
                  <a:gd name="connsiteY1245" fmla="*/ 343376 h 714375"/>
                  <a:gd name="connsiteX1246" fmla="*/ 210979 w 609600"/>
                  <a:gd name="connsiteY1246" fmla="*/ 335756 h 714375"/>
                  <a:gd name="connsiteX1247" fmla="*/ 212884 w 609600"/>
                  <a:gd name="connsiteY1247" fmla="*/ 334804 h 714375"/>
                  <a:gd name="connsiteX1248" fmla="*/ 211931 w 609600"/>
                  <a:gd name="connsiteY1248" fmla="*/ 330994 h 714375"/>
                  <a:gd name="connsiteX1249" fmla="*/ 212884 w 609600"/>
                  <a:gd name="connsiteY1249" fmla="*/ 329089 h 714375"/>
                  <a:gd name="connsiteX1250" fmla="*/ 213836 w 609600"/>
                  <a:gd name="connsiteY1250" fmla="*/ 324326 h 714375"/>
                  <a:gd name="connsiteX1251" fmla="*/ 216694 w 609600"/>
                  <a:gd name="connsiteY1251" fmla="*/ 324326 h 714375"/>
                  <a:gd name="connsiteX1252" fmla="*/ 216694 w 609600"/>
                  <a:gd name="connsiteY1252" fmla="*/ 317659 h 714375"/>
                  <a:gd name="connsiteX1253" fmla="*/ 217646 w 609600"/>
                  <a:gd name="connsiteY1253" fmla="*/ 317659 h 714375"/>
                  <a:gd name="connsiteX1254" fmla="*/ 218599 w 609600"/>
                  <a:gd name="connsiteY1254" fmla="*/ 310039 h 714375"/>
                  <a:gd name="connsiteX1255" fmla="*/ 220504 w 609600"/>
                  <a:gd name="connsiteY1255" fmla="*/ 302419 h 714375"/>
                  <a:gd name="connsiteX1256" fmla="*/ 221456 w 609600"/>
                  <a:gd name="connsiteY1256" fmla="*/ 301466 h 714375"/>
                  <a:gd name="connsiteX1257" fmla="*/ 220504 w 609600"/>
                  <a:gd name="connsiteY1257" fmla="*/ 293846 h 714375"/>
                  <a:gd name="connsiteX1258" fmla="*/ 221456 w 609600"/>
                  <a:gd name="connsiteY1258" fmla="*/ 291941 h 714375"/>
                  <a:gd name="connsiteX1259" fmla="*/ 225266 w 609600"/>
                  <a:gd name="connsiteY1259" fmla="*/ 290989 h 714375"/>
                  <a:gd name="connsiteX1260" fmla="*/ 226219 w 609600"/>
                  <a:gd name="connsiteY1260" fmla="*/ 286226 h 714375"/>
                  <a:gd name="connsiteX1261" fmla="*/ 229076 w 609600"/>
                  <a:gd name="connsiteY1261" fmla="*/ 286226 h 714375"/>
                  <a:gd name="connsiteX1262" fmla="*/ 228124 w 609600"/>
                  <a:gd name="connsiteY1262" fmla="*/ 278606 h 714375"/>
                  <a:gd name="connsiteX1263" fmla="*/ 230029 w 609600"/>
                  <a:gd name="connsiteY1263" fmla="*/ 277654 h 714375"/>
                  <a:gd name="connsiteX1264" fmla="*/ 234791 w 609600"/>
                  <a:gd name="connsiteY1264" fmla="*/ 270986 h 714375"/>
                  <a:gd name="connsiteX1265" fmla="*/ 235744 w 609600"/>
                  <a:gd name="connsiteY1265" fmla="*/ 266224 h 714375"/>
                  <a:gd name="connsiteX1266" fmla="*/ 234791 w 609600"/>
                  <a:gd name="connsiteY1266" fmla="*/ 261461 h 714375"/>
                  <a:gd name="connsiteX1267" fmla="*/ 233839 w 609600"/>
                  <a:gd name="connsiteY1267" fmla="*/ 257651 h 714375"/>
                  <a:gd name="connsiteX1268" fmla="*/ 235744 w 609600"/>
                  <a:gd name="connsiteY1268" fmla="*/ 250031 h 714375"/>
                  <a:gd name="connsiteX1269" fmla="*/ 237649 w 609600"/>
                  <a:gd name="connsiteY1269" fmla="*/ 249079 h 714375"/>
                  <a:gd name="connsiteX1270" fmla="*/ 237649 w 609600"/>
                  <a:gd name="connsiteY1270" fmla="*/ 245269 h 714375"/>
                  <a:gd name="connsiteX1271" fmla="*/ 238601 w 609600"/>
                  <a:gd name="connsiteY1271" fmla="*/ 245269 h 714375"/>
                  <a:gd name="connsiteX1272" fmla="*/ 238601 w 609600"/>
                  <a:gd name="connsiteY1272" fmla="*/ 244316 h 714375"/>
                  <a:gd name="connsiteX1273" fmla="*/ 234791 w 609600"/>
                  <a:gd name="connsiteY1273" fmla="*/ 251936 h 714375"/>
                  <a:gd name="connsiteX1274" fmla="*/ 291941 w 609600"/>
                  <a:gd name="connsiteY1274" fmla="*/ 253841 h 714375"/>
                  <a:gd name="connsiteX1275" fmla="*/ 293846 w 609600"/>
                  <a:gd name="connsiteY1275" fmla="*/ 247174 h 714375"/>
                  <a:gd name="connsiteX1276" fmla="*/ 297656 w 609600"/>
                  <a:gd name="connsiteY1276" fmla="*/ 234791 h 714375"/>
                  <a:gd name="connsiteX1277" fmla="*/ 300514 w 609600"/>
                  <a:gd name="connsiteY1277" fmla="*/ 234791 h 714375"/>
                  <a:gd name="connsiteX1278" fmla="*/ 304324 w 609600"/>
                  <a:gd name="connsiteY1278" fmla="*/ 225266 h 714375"/>
                  <a:gd name="connsiteX1279" fmla="*/ 304324 w 609600"/>
                  <a:gd name="connsiteY1279" fmla="*/ 225266 h 714375"/>
                  <a:gd name="connsiteX1280" fmla="*/ 306229 w 609600"/>
                  <a:gd name="connsiteY1280" fmla="*/ 221456 h 714375"/>
                  <a:gd name="connsiteX1281" fmla="*/ 305276 w 609600"/>
                  <a:gd name="connsiteY1281" fmla="*/ 215741 h 714375"/>
                  <a:gd name="connsiteX1282" fmla="*/ 311944 w 609600"/>
                  <a:gd name="connsiteY1282" fmla="*/ 207169 h 714375"/>
                  <a:gd name="connsiteX1283" fmla="*/ 312896 w 609600"/>
                  <a:gd name="connsiteY1283" fmla="*/ 205264 h 714375"/>
                  <a:gd name="connsiteX1284" fmla="*/ 316706 w 609600"/>
                  <a:gd name="connsiteY1284" fmla="*/ 190976 h 714375"/>
                  <a:gd name="connsiteX1285" fmla="*/ 310039 w 609600"/>
                  <a:gd name="connsiteY1285" fmla="*/ 188119 h 714375"/>
                  <a:gd name="connsiteX1286" fmla="*/ 308134 w 609600"/>
                  <a:gd name="connsiteY1286" fmla="*/ 188119 h 714375"/>
                  <a:gd name="connsiteX1287" fmla="*/ 304324 w 609600"/>
                  <a:gd name="connsiteY1287" fmla="*/ 190976 h 714375"/>
                  <a:gd name="connsiteX1288" fmla="*/ 302419 w 609600"/>
                  <a:gd name="connsiteY1288" fmla="*/ 193834 h 714375"/>
                  <a:gd name="connsiteX1289" fmla="*/ 290989 w 609600"/>
                  <a:gd name="connsiteY1289" fmla="*/ 197644 h 714375"/>
                  <a:gd name="connsiteX1290" fmla="*/ 290036 w 609600"/>
                  <a:gd name="connsiteY1290" fmla="*/ 197644 h 714375"/>
                  <a:gd name="connsiteX1291" fmla="*/ 290036 w 609600"/>
                  <a:gd name="connsiteY1291" fmla="*/ 201454 h 714375"/>
                  <a:gd name="connsiteX1292" fmla="*/ 288131 w 609600"/>
                  <a:gd name="connsiteY1292" fmla="*/ 206216 h 714375"/>
                  <a:gd name="connsiteX1293" fmla="*/ 284321 w 609600"/>
                  <a:gd name="connsiteY1293" fmla="*/ 210026 h 714375"/>
                  <a:gd name="connsiteX1294" fmla="*/ 282416 w 609600"/>
                  <a:gd name="connsiteY1294" fmla="*/ 210979 h 714375"/>
                  <a:gd name="connsiteX1295" fmla="*/ 281464 w 609600"/>
                  <a:gd name="connsiteY1295" fmla="*/ 213836 h 714375"/>
                  <a:gd name="connsiteX1296" fmla="*/ 278606 w 609600"/>
                  <a:gd name="connsiteY1296" fmla="*/ 216694 h 714375"/>
                  <a:gd name="connsiteX1297" fmla="*/ 281464 w 609600"/>
                  <a:gd name="connsiteY1297" fmla="*/ 221456 h 714375"/>
                  <a:gd name="connsiteX1298" fmla="*/ 280511 w 609600"/>
                  <a:gd name="connsiteY1298" fmla="*/ 231934 h 714375"/>
                  <a:gd name="connsiteX1299" fmla="*/ 278606 w 609600"/>
                  <a:gd name="connsiteY1299" fmla="*/ 236696 h 714375"/>
                  <a:gd name="connsiteX1300" fmla="*/ 276701 w 609600"/>
                  <a:gd name="connsiteY1300" fmla="*/ 241459 h 714375"/>
                  <a:gd name="connsiteX1301" fmla="*/ 276701 w 609600"/>
                  <a:gd name="connsiteY1301" fmla="*/ 244316 h 714375"/>
                  <a:gd name="connsiteX1302" fmla="*/ 274796 w 609600"/>
                  <a:gd name="connsiteY1302" fmla="*/ 246221 h 714375"/>
                  <a:gd name="connsiteX1303" fmla="*/ 277654 w 609600"/>
                  <a:gd name="connsiteY1303" fmla="*/ 251936 h 714375"/>
                  <a:gd name="connsiteX1304" fmla="*/ 277654 w 609600"/>
                  <a:gd name="connsiteY1304" fmla="*/ 255746 h 714375"/>
                  <a:gd name="connsiteX1305" fmla="*/ 277654 w 609600"/>
                  <a:gd name="connsiteY1305" fmla="*/ 259556 h 714375"/>
                  <a:gd name="connsiteX1306" fmla="*/ 274796 w 609600"/>
                  <a:gd name="connsiteY1306" fmla="*/ 259556 h 714375"/>
                  <a:gd name="connsiteX1307" fmla="*/ 274796 w 609600"/>
                  <a:gd name="connsiteY1307" fmla="*/ 259556 h 714375"/>
                  <a:gd name="connsiteX1308" fmla="*/ 275749 w 609600"/>
                  <a:gd name="connsiteY1308" fmla="*/ 262414 h 714375"/>
                  <a:gd name="connsiteX1309" fmla="*/ 272891 w 609600"/>
                  <a:gd name="connsiteY1309" fmla="*/ 265271 h 714375"/>
                  <a:gd name="connsiteX1310" fmla="*/ 268129 w 609600"/>
                  <a:gd name="connsiteY1310" fmla="*/ 274796 h 714375"/>
                  <a:gd name="connsiteX1311" fmla="*/ 268129 w 609600"/>
                  <a:gd name="connsiteY1311" fmla="*/ 275749 h 714375"/>
                  <a:gd name="connsiteX1312" fmla="*/ 267176 w 609600"/>
                  <a:gd name="connsiteY1312" fmla="*/ 286226 h 714375"/>
                  <a:gd name="connsiteX1313" fmla="*/ 265271 w 609600"/>
                  <a:gd name="connsiteY1313" fmla="*/ 288131 h 714375"/>
                  <a:gd name="connsiteX1314" fmla="*/ 267176 w 609600"/>
                  <a:gd name="connsiteY1314" fmla="*/ 291941 h 714375"/>
                  <a:gd name="connsiteX1315" fmla="*/ 269081 w 609600"/>
                  <a:gd name="connsiteY1315" fmla="*/ 290989 h 714375"/>
                  <a:gd name="connsiteX1316" fmla="*/ 270034 w 609600"/>
                  <a:gd name="connsiteY1316" fmla="*/ 287179 h 714375"/>
                  <a:gd name="connsiteX1317" fmla="*/ 275749 w 609600"/>
                  <a:gd name="connsiteY1317" fmla="*/ 282416 h 714375"/>
                  <a:gd name="connsiteX1318" fmla="*/ 279559 w 609600"/>
                  <a:gd name="connsiteY1318" fmla="*/ 279559 h 714375"/>
                  <a:gd name="connsiteX1319" fmla="*/ 280511 w 609600"/>
                  <a:gd name="connsiteY1319" fmla="*/ 275749 h 714375"/>
                  <a:gd name="connsiteX1320" fmla="*/ 279559 w 609600"/>
                  <a:gd name="connsiteY1320" fmla="*/ 274796 h 714375"/>
                  <a:gd name="connsiteX1321" fmla="*/ 281464 w 609600"/>
                  <a:gd name="connsiteY1321" fmla="*/ 270986 h 714375"/>
                  <a:gd name="connsiteX1322" fmla="*/ 283369 w 609600"/>
                  <a:gd name="connsiteY1322" fmla="*/ 270034 h 714375"/>
                  <a:gd name="connsiteX1323" fmla="*/ 286226 w 609600"/>
                  <a:gd name="connsiteY1323" fmla="*/ 259556 h 714375"/>
                  <a:gd name="connsiteX1324" fmla="*/ 289084 w 609600"/>
                  <a:gd name="connsiteY1324" fmla="*/ 259556 h 714375"/>
                  <a:gd name="connsiteX1325" fmla="*/ 291941 w 609600"/>
                  <a:gd name="connsiteY1325" fmla="*/ 253841 h 714375"/>
                  <a:gd name="connsiteX1326" fmla="*/ 444341 w 609600"/>
                  <a:gd name="connsiteY1326" fmla="*/ 347186 h 714375"/>
                  <a:gd name="connsiteX1327" fmla="*/ 452914 w 609600"/>
                  <a:gd name="connsiteY1327" fmla="*/ 346234 h 714375"/>
                  <a:gd name="connsiteX1328" fmla="*/ 458629 w 609600"/>
                  <a:gd name="connsiteY1328" fmla="*/ 343376 h 714375"/>
                  <a:gd name="connsiteX1329" fmla="*/ 458629 w 609600"/>
                  <a:gd name="connsiteY1329" fmla="*/ 342424 h 714375"/>
                  <a:gd name="connsiteX1330" fmla="*/ 460534 w 609600"/>
                  <a:gd name="connsiteY1330" fmla="*/ 339566 h 714375"/>
                  <a:gd name="connsiteX1331" fmla="*/ 463391 w 609600"/>
                  <a:gd name="connsiteY1331" fmla="*/ 338614 h 714375"/>
                  <a:gd name="connsiteX1332" fmla="*/ 470059 w 609600"/>
                  <a:gd name="connsiteY1332" fmla="*/ 335756 h 714375"/>
                  <a:gd name="connsiteX1333" fmla="*/ 473869 w 609600"/>
                  <a:gd name="connsiteY1333" fmla="*/ 332899 h 714375"/>
                  <a:gd name="connsiteX1334" fmla="*/ 476726 w 609600"/>
                  <a:gd name="connsiteY1334" fmla="*/ 331946 h 714375"/>
                  <a:gd name="connsiteX1335" fmla="*/ 481489 w 609600"/>
                  <a:gd name="connsiteY1335" fmla="*/ 331946 h 714375"/>
                  <a:gd name="connsiteX1336" fmla="*/ 482441 w 609600"/>
                  <a:gd name="connsiteY1336" fmla="*/ 331946 h 714375"/>
                  <a:gd name="connsiteX1337" fmla="*/ 483394 w 609600"/>
                  <a:gd name="connsiteY1337" fmla="*/ 332899 h 714375"/>
                  <a:gd name="connsiteX1338" fmla="*/ 484346 w 609600"/>
                  <a:gd name="connsiteY1338" fmla="*/ 331946 h 714375"/>
                  <a:gd name="connsiteX1339" fmla="*/ 486251 w 609600"/>
                  <a:gd name="connsiteY1339" fmla="*/ 331946 h 714375"/>
                  <a:gd name="connsiteX1340" fmla="*/ 487204 w 609600"/>
                  <a:gd name="connsiteY1340" fmla="*/ 331946 h 714375"/>
                  <a:gd name="connsiteX1341" fmla="*/ 491966 w 609600"/>
                  <a:gd name="connsiteY1341" fmla="*/ 327184 h 714375"/>
                  <a:gd name="connsiteX1342" fmla="*/ 494824 w 609600"/>
                  <a:gd name="connsiteY1342" fmla="*/ 327184 h 714375"/>
                  <a:gd name="connsiteX1343" fmla="*/ 496729 w 609600"/>
                  <a:gd name="connsiteY1343" fmla="*/ 325279 h 714375"/>
                  <a:gd name="connsiteX1344" fmla="*/ 497681 w 609600"/>
                  <a:gd name="connsiteY1344" fmla="*/ 325279 h 714375"/>
                  <a:gd name="connsiteX1345" fmla="*/ 501491 w 609600"/>
                  <a:gd name="connsiteY1345" fmla="*/ 323374 h 714375"/>
                  <a:gd name="connsiteX1346" fmla="*/ 501491 w 609600"/>
                  <a:gd name="connsiteY1346" fmla="*/ 325279 h 714375"/>
                  <a:gd name="connsiteX1347" fmla="*/ 504349 w 609600"/>
                  <a:gd name="connsiteY1347" fmla="*/ 325279 h 714375"/>
                  <a:gd name="connsiteX1348" fmla="*/ 505301 w 609600"/>
                  <a:gd name="connsiteY1348" fmla="*/ 322421 h 714375"/>
                  <a:gd name="connsiteX1349" fmla="*/ 508159 w 609600"/>
                  <a:gd name="connsiteY1349" fmla="*/ 322421 h 714375"/>
                  <a:gd name="connsiteX1350" fmla="*/ 511969 w 609600"/>
                  <a:gd name="connsiteY1350" fmla="*/ 321469 h 714375"/>
                  <a:gd name="connsiteX1351" fmla="*/ 513874 w 609600"/>
                  <a:gd name="connsiteY1351" fmla="*/ 318611 h 714375"/>
                  <a:gd name="connsiteX1352" fmla="*/ 513874 w 609600"/>
                  <a:gd name="connsiteY1352" fmla="*/ 318611 h 714375"/>
                  <a:gd name="connsiteX1353" fmla="*/ 515779 w 609600"/>
                  <a:gd name="connsiteY1353" fmla="*/ 317659 h 714375"/>
                  <a:gd name="connsiteX1354" fmla="*/ 516731 w 609600"/>
                  <a:gd name="connsiteY1354" fmla="*/ 308134 h 714375"/>
                  <a:gd name="connsiteX1355" fmla="*/ 517684 w 609600"/>
                  <a:gd name="connsiteY1355" fmla="*/ 302419 h 714375"/>
                  <a:gd name="connsiteX1356" fmla="*/ 513874 w 609600"/>
                  <a:gd name="connsiteY1356" fmla="*/ 298609 h 714375"/>
                  <a:gd name="connsiteX1357" fmla="*/ 513874 w 609600"/>
                  <a:gd name="connsiteY1357" fmla="*/ 290989 h 714375"/>
                  <a:gd name="connsiteX1358" fmla="*/ 514826 w 609600"/>
                  <a:gd name="connsiteY1358" fmla="*/ 290036 h 714375"/>
                  <a:gd name="connsiteX1359" fmla="*/ 513874 w 609600"/>
                  <a:gd name="connsiteY1359" fmla="*/ 284321 h 714375"/>
                  <a:gd name="connsiteX1360" fmla="*/ 516731 w 609600"/>
                  <a:gd name="connsiteY1360" fmla="*/ 283369 h 714375"/>
                  <a:gd name="connsiteX1361" fmla="*/ 515779 w 609600"/>
                  <a:gd name="connsiteY1361" fmla="*/ 274796 h 714375"/>
                  <a:gd name="connsiteX1362" fmla="*/ 512921 w 609600"/>
                  <a:gd name="connsiteY1362" fmla="*/ 270034 h 714375"/>
                  <a:gd name="connsiteX1363" fmla="*/ 515779 w 609600"/>
                  <a:gd name="connsiteY1363" fmla="*/ 268129 h 714375"/>
                  <a:gd name="connsiteX1364" fmla="*/ 513874 w 609600"/>
                  <a:gd name="connsiteY1364" fmla="*/ 256699 h 714375"/>
                  <a:gd name="connsiteX1365" fmla="*/ 509111 w 609600"/>
                  <a:gd name="connsiteY1365" fmla="*/ 256699 h 714375"/>
                  <a:gd name="connsiteX1366" fmla="*/ 508159 w 609600"/>
                  <a:gd name="connsiteY1366" fmla="*/ 255746 h 714375"/>
                  <a:gd name="connsiteX1367" fmla="*/ 506254 w 609600"/>
                  <a:gd name="connsiteY1367" fmla="*/ 254794 h 714375"/>
                  <a:gd name="connsiteX1368" fmla="*/ 506254 w 609600"/>
                  <a:gd name="connsiteY1368" fmla="*/ 255746 h 714375"/>
                  <a:gd name="connsiteX1369" fmla="*/ 499586 w 609600"/>
                  <a:gd name="connsiteY1369" fmla="*/ 256699 h 714375"/>
                  <a:gd name="connsiteX1370" fmla="*/ 497681 w 609600"/>
                  <a:gd name="connsiteY1370" fmla="*/ 258604 h 714375"/>
                  <a:gd name="connsiteX1371" fmla="*/ 493871 w 609600"/>
                  <a:gd name="connsiteY1371" fmla="*/ 257651 h 714375"/>
                  <a:gd name="connsiteX1372" fmla="*/ 491966 w 609600"/>
                  <a:gd name="connsiteY1372" fmla="*/ 260509 h 714375"/>
                  <a:gd name="connsiteX1373" fmla="*/ 483394 w 609600"/>
                  <a:gd name="connsiteY1373" fmla="*/ 262414 h 714375"/>
                  <a:gd name="connsiteX1374" fmla="*/ 482441 w 609600"/>
                  <a:gd name="connsiteY1374" fmla="*/ 264319 h 714375"/>
                  <a:gd name="connsiteX1375" fmla="*/ 478631 w 609600"/>
                  <a:gd name="connsiteY1375" fmla="*/ 264319 h 714375"/>
                  <a:gd name="connsiteX1376" fmla="*/ 474821 w 609600"/>
                  <a:gd name="connsiteY1376" fmla="*/ 264319 h 714375"/>
                  <a:gd name="connsiteX1377" fmla="*/ 470059 w 609600"/>
                  <a:gd name="connsiteY1377" fmla="*/ 264319 h 714375"/>
                  <a:gd name="connsiteX1378" fmla="*/ 469106 w 609600"/>
                  <a:gd name="connsiteY1378" fmla="*/ 267176 h 714375"/>
                  <a:gd name="connsiteX1379" fmla="*/ 468154 w 609600"/>
                  <a:gd name="connsiteY1379" fmla="*/ 267176 h 714375"/>
                  <a:gd name="connsiteX1380" fmla="*/ 460534 w 609600"/>
                  <a:gd name="connsiteY1380" fmla="*/ 269081 h 714375"/>
                  <a:gd name="connsiteX1381" fmla="*/ 458629 w 609600"/>
                  <a:gd name="connsiteY1381" fmla="*/ 269081 h 714375"/>
                  <a:gd name="connsiteX1382" fmla="*/ 449104 w 609600"/>
                  <a:gd name="connsiteY1382" fmla="*/ 271939 h 714375"/>
                  <a:gd name="connsiteX1383" fmla="*/ 446246 w 609600"/>
                  <a:gd name="connsiteY1383" fmla="*/ 273844 h 714375"/>
                  <a:gd name="connsiteX1384" fmla="*/ 444341 w 609600"/>
                  <a:gd name="connsiteY1384" fmla="*/ 272891 h 714375"/>
                  <a:gd name="connsiteX1385" fmla="*/ 444341 w 609600"/>
                  <a:gd name="connsiteY1385" fmla="*/ 271939 h 714375"/>
                  <a:gd name="connsiteX1386" fmla="*/ 441484 w 609600"/>
                  <a:gd name="connsiteY1386" fmla="*/ 271939 h 714375"/>
                  <a:gd name="connsiteX1387" fmla="*/ 441484 w 609600"/>
                  <a:gd name="connsiteY1387" fmla="*/ 274796 h 714375"/>
                  <a:gd name="connsiteX1388" fmla="*/ 438626 w 609600"/>
                  <a:gd name="connsiteY1388" fmla="*/ 280511 h 714375"/>
                  <a:gd name="connsiteX1389" fmla="*/ 439579 w 609600"/>
                  <a:gd name="connsiteY1389" fmla="*/ 290036 h 714375"/>
                  <a:gd name="connsiteX1390" fmla="*/ 439579 w 609600"/>
                  <a:gd name="connsiteY1390" fmla="*/ 290989 h 714375"/>
                  <a:gd name="connsiteX1391" fmla="*/ 435769 w 609600"/>
                  <a:gd name="connsiteY1391" fmla="*/ 297656 h 714375"/>
                  <a:gd name="connsiteX1392" fmla="*/ 435769 w 609600"/>
                  <a:gd name="connsiteY1392" fmla="*/ 300514 h 714375"/>
                  <a:gd name="connsiteX1393" fmla="*/ 433864 w 609600"/>
                  <a:gd name="connsiteY1393" fmla="*/ 300514 h 714375"/>
                  <a:gd name="connsiteX1394" fmla="*/ 433864 w 609600"/>
                  <a:gd name="connsiteY1394" fmla="*/ 302419 h 714375"/>
                  <a:gd name="connsiteX1395" fmla="*/ 435769 w 609600"/>
                  <a:gd name="connsiteY1395" fmla="*/ 304324 h 714375"/>
                  <a:gd name="connsiteX1396" fmla="*/ 435769 w 609600"/>
                  <a:gd name="connsiteY1396" fmla="*/ 321469 h 714375"/>
                  <a:gd name="connsiteX1397" fmla="*/ 434816 w 609600"/>
                  <a:gd name="connsiteY1397" fmla="*/ 323374 h 714375"/>
                  <a:gd name="connsiteX1398" fmla="*/ 435769 w 609600"/>
                  <a:gd name="connsiteY1398" fmla="*/ 329089 h 714375"/>
                  <a:gd name="connsiteX1399" fmla="*/ 433864 w 609600"/>
                  <a:gd name="connsiteY1399" fmla="*/ 338614 h 714375"/>
                  <a:gd name="connsiteX1400" fmla="*/ 434816 w 609600"/>
                  <a:gd name="connsiteY1400" fmla="*/ 344329 h 714375"/>
                  <a:gd name="connsiteX1401" fmla="*/ 431959 w 609600"/>
                  <a:gd name="connsiteY1401" fmla="*/ 346234 h 714375"/>
                  <a:gd name="connsiteX1402" fmla="*/ 433864 w 609600"/>
                  <a:gd name="connsiteY1402" fmla="*/ 351949 h 714375"/>
                  <a:gd name="connsiteX1403" fmla="*/ 432911 w 609600"/>
                  <a:gd name="connsiteY1403" fmla="*/ 351949 h 714375"/>
                  <a:gd name="connsiteX1404" fmla="*/ 431959 w 609600"/>
                  <a:gd name="connsiteY1404" fmla="*/ 351949 h 714375"/>
                  <a:gd name="connsiteX1405" fmla="*/ 431959 w 609600"/>
                  <a:gd name="connsiteY1405" fmla="*/ 353854 h 714375"/>
                  <a:gd name="connsiteX1406" fmla="*/ 430054 w 609600"/>
                  <a:gd name="connsiteY1406" fmla="*/ 355759 h 714375"/>
                  <a:gd name="connsiteX1407" fmla="*/ 433864 w 609600"/>
                  <a:gd name="connsiteY1407" fmla="*/ 356711 h 714375"/>
                  <a:gd name="connsiteX1408" fmla="*/ 434816 w 609600"/>
                  <a:gd name="connsiteY1408" fmla="*/ 359569 h 714375"/>
                  <a:gd name="connsiteX1409" fmla="*/ 440531 w 609600"/>
                  <a:gd name="connsiteY1409" fmla="*/ 357664 h 714375"/>
                  <a:gd name="connsiteX1410" fmla="*/ 442436 w 609600"/>
                  <a:gd name="connsiteY1410" fmla="*/ 355759 h 714375"/>
                  <a:gd name="connsiteX1411" fmla="*/ 447199 w 609600"/>
                  <a:gd name="connsiteY1411" fmla="*/ 349091 h 714375"/>
                  <a:gd name="connsiteX1412" fmla="*/ 444341 w 609600"/>
                  <a:gd name="connsiteY1412" fmla="*/ 347186 h 714375"/>
                  <a:gd name="connsiteX1413" fmla="*/ 321469 w 609600"/>
                  <a:gd name="connsiteY1413" fmla="*/ 262414 h 714375"/>
                  <a:gd name="connsiteX1414" fmla="*/ 317659 w 609600"/>
                  <a:gd name="connsiteY1414" fmla="*/ 261461 h 714375"/>
                  <a:gd name="connsiteX1415" fmla="*/ 318611 w 609600"/>
                  <a:gd name="connsiteY1415" fmla="*/ 265271 h 714375"/>
                  <a:gd name="connsiteX1416" fmla="*/ 316706 w 609600"/>
                  <a:gd name="connsiteY1416" fmla="*/ 268129 h 714375"/>
                  <a:gd name="connsiteX1417" fmla="*/ 310039 w 609600"/>
                  <a:gd name="connsiteY1417" fmla="*/ 279559 h 714375"/>
                  <a:gd name="connsiteX1418" fmla="*/ 309086 w 609600"/>
                  <a:gd name="connsiteY1418" fmla="*/ 281464 h 714375"/>
                  <a:gd name="connsiteX1419" fmla="*/ 309086 w 609600"/>
                  <a:gd name="connsiteY1419" fmla="*/ 284321 h 714375"/>
                  <a:gd name="connsiteX1420" fmla="*/ 304324 w 609600"/>
                  <a:gd name="connsiteY1420" fmla="*/ 286226 h 714375"/>
                  <a:gd name="connsiteX1421" fmla="*/ 301466 w 609600"/>
                  <a:gd name="connsiteY1421" fmla="*/ 288131 h 714375"/>
                  <a:gd name="connsiteX1422" fmla="*/ 298609 w 609600"/>
                  <a:gd name="connsiteY1422" fmla="*/ 292894 h 714375"/>
                  <a:gd name="connsiteX1423" fmla="*/ 297656 w 609600"/>
                  <a:gd name="connsiteY1423" fmla="*/ 296704 h 714375"/>
                  <a:gd name="connsiteX1424" fmla="*/ 295751 w 609600"/>
                  <a:gd name="connsiteY1424" fmla="*/ 300514 h 714375"/>
                  <a:gd name="connsiteX1425" fmla="*/ 291941 w 609600"/>
                  <a:gd name="connsiteY1425" fmla="*/ 300514 h 714375"/>
                  <a:gd name="connsiteX1426" fmla="*/ 293846 w 609600"/>
                  <a:gd name="connsiteY1426" fmla="*/ 305276 h 714375"/>
                  <a:gd name="connsiteX1427" fmla="*/ 292894 w 609600"/>
                  <a:gd name="connsiteY1427" fmla="*/ 305276 h 714375"/>
                  <a:gd name="connsiteX1428" fmla="*/ 288131 w 609600"/>
                  <a:gd name="connsiteY1428" fmla="*/ 308134 h 714375"/>
                  <a:gd name="connsiteX1429" fmla="*/ 289084 w 609600"/>
                  <a:gd name="connsiteY1429" fmla="*/ 309086 h 714375"/>
                  <a:gd name="connsiteX1430" fmla="*/ 287179 w 609600"/>
                  <a:gd name="connsiteY1430" fmla="*/ 311944 h 714375"/>
                  <a:gd name="connsiteX1431" fmla="*/ 286226 w 609600"/>
                  <a:gd name="connsiteY1431" fmla="*/ 317659 h 714375"/>
                  <a:gd name="connsiteX1432" fmla="*/ 278606 w 609600"/>
                  <a:gd name="connsiteY1432" fmla="*/ 318611 h 714375"/>
                  <a:gd name="connsiteX1433" fmla="*/ 274796 w 609600"/>
                  <a:gd name="connsiteY1433" fmla="*/ 325279 h 714375"/>
                  <a:gd name="connsiteX1434" fmla="*/ 272891 w 609600"/>
                  <a:gd name="connsiteY1434" fmla="*/ 332899 h 714375"/>
                  <a:gd name="connsiteX1435" fmla="*/ 267176 w 609600"/>
                  <a:gd name="connsiteY1435" fmla="*/ 334804 h 714375"/>
                  <a:gd name="connsiteX1436" fmla="*/ 265271 w 609600"/>
                  <a:gd name="connsiteY1436" fmla="*/ 335756 h 714375"/>
                  <a:gd name="connsiteX1437" fmla="*/ 265271 w 609600"/>
                  <a:gd name="connsiteY1437" fmla="*/ 337661 h 714375"/>
                  <a:gd name="connsiteX1438" fmla="*/ 264319 w 609600"/>
                  <a:gd name="connsiteY1438" fmla="*/ 345281 h 714375"/>
                  <a:gd name="connsiteX1439" fmla="*/ 263366 w 609600"/>
                  <a:gd name="connsiteY1439" fmla="*/ 345281 h 714375"/>
                  <a:gd name="connsiteX1440" fmla="*/ 254794 w 609600"/>
                  <a:gd name="connsiteY1440" fmla="*/ 356711 h 714375"/>
                  <a:gd name="connsiteX1441" fmla="*/ 250984 w 609600"/>
                  <a:gd name="connsiteY1441" fmla="*/ 360521 h 714375"/>
                  <a:gd name="connsiteX1442" fmla="*/ 250984 w 609600"/>
                  <a:gd name="connsiteY1442" fmla="*/ 365284 h 714375"/>
                  <a:gd name="connsiteX1443" fmla="*/ 247174 w 609600"/>
                  <a:gd name="connsiteY1443" fmla="*/ 366236 h 714375"/>
                  <a:gd name="connsiteX1444" fmla="*/ 249079 w 609600"/>
                  <a:gd name="connsiteY1444" fmla="*/ 369094 h 714375"/>
                  <a:gd name="connsiteX1445" fmla="*/ 245269 w 609600"/>
                  <a:gd name="connsiteY1445" fmla="*/ 375761 h 714375"/>
                  <a:gd name="connsiteX1446" fmla="*/ 244316 w 609600"/>
                  <a:gd name="connsiteY1446" fmla="*/ 375761 h 714375"/>
                  <a:gd name="connsiteX1447" fmla="*/ 245269 w 609600"/>
                  <a:gd name="connsiteY1447" fmla="*/ 377666 h 714375"/>
                  <a:gd name="connsiteX1448" fmla="*/ 242411 w 609600"/>
                  <a:gd name="connsiteY1448" fmla="*/ 380524 h 714375"/>
                  <a:gd name="connsiteX1449" fmla="*/ 240506 w 609600"/>
                  <a:gd name="connsiteY1449" fmla="*/ 389096 h 714375"/>
                  <a:gd name="connsiteX1450" fmla="*/ 241459 w 609600"/>
                  <a:gd name="connsiteY1450" fmla="*/ 391954 h 714375"/>
                  <a:gd name="connsiteX1451" fmla="*/ 237649 w 609600"/>
                  <a:gd name="connsiteY1451" fmla="*/ 395764 h 714375"/>
                  <a:gd name="connsiteX1452" fmla="*/ 232886 w 609600"/>
                  <a:gd name="connsiteY1452" fmla="*/ 395764 h 714375"/>
                  <a:gd name="connsiteX1453" fmla="*/ 232886 w 609600"/>
                  <a:gd name="connsiteY1453" fmla="*/ 397669 h 714375"/>
                  <a:gd name="connsiteX1454" fmla="*/ 234791 w 609600"/>
                  <a:gd name="connsiteY1454" fmla="*/ 402431 h 714375"/>
                  <a:gd name="connsiteX1455" fmla="*/ 231934 w 609600"/>
                  <a:gd name="connsiteY1455" fmla="*/ 404336 h 714375"/>
                  <a:gd name="connsiteX1456" fmla="*/ 230029 w 609600"/>
                  <a:gd name="connsiteY1456" fmla="*/ 404336 h 714375"/>
                  <a:gd name="connsiteX1457" fmla="*/ 227171 w 609600"/>
                  <a:gd name="connsiteY1457" fmla="*/ 409099 h 714375"/>
                  <a:gd name="connsiteX1458" fmla="*/ 224314 w 609600"/>
                  <a:gd name="connsiteY1458" fmla="*/ 422434 h 714375"/>
                  <a:gd name="connsiteX1459" fmla="*/ 221456 w 609600"/>
                  <a:gd name="connsiteY1459" fmla="*/ 426244 h 714375"/>
                  <a:gd name="connsiteX1460" fmla="*/ 222409 w 609600"/>
                  <a:gd name="connsiteY1460" fmla="*/ 429101 h 714375"/>
                  <a:gd name="connsiteX1461" fmla="*/ 219551 w 609600"/>
                  <a:gd name="connsiteY1461" fmla="*/ 431959 h 714375"/>
                  <a:gd name="connsiteX1462" fmla="*/ 217646 w 609600"/>
                  <a:gd name="connsiteY1462" fmla="*/ 433864 h 714375"/>
                  <a:gd name="connsiteX1463" fmla="*/ 218599 w 609600"/>
                  <a:gd name="connsiteY1463" fmla="*/ 437674 h 714375"/>
                  <a:gd name="connsiteX1464" fmla="*/ 217646 w 609600"/>
                  <a:gd name="connsiteY1464" fmla="*/ 442436 h 714375"/>
                  <a:gd name="connsiteX1465" fmla="*/ 216694 w 609600"/>
                  <a:gd name="connsiteY1465" fmla="*/ 443389 h 714375"/>
                  <a:gd name="connsiteX1466" fmla="*/ 213836 w 609600"/>
                  <a:gd name="connsiteY1466" fmla="*/ 449104 h 714375"/>
                  <a:gd name="connsiteX1467" fmla="*/ 210979 w 609600"/>
                  <a:gd name="connsiteY1467" fmla="*/ 451009 h 714375"/>
                  <a:gd name="connsiteX1468" fmla="*/ 212884 w 609600"/>
                  <a:gd name="connsiteY1468" fmla="*/ 452914 h 714375"/>
                  <a:gd name="connsiteX1469" fmla="*/ 212884 w 609600"/>
                  <a:gd name="connsiteY1469" fmla="*/ 453866 h 714375"/>
                  <a:gd name="connsiteX1470" fmla="*/ 210979 w 609600"/>
                  <a:gd name="connsiteY1470" fmla="*/ 453866 h 714375"/>
                  <a:gd name="connsiteX1471" fmla="*/ 210979 w 609600"/>
                  <a:gd name="connsiteY1471" fmla="*/ 455771 h 714375"/>
                  <a:gd name="connsiteX1472" fmla="*/ 207169 w 609600"/>
                  <a:gd name="connsiteY1472" fmla="*/ 456724 h 714375"/>
                  <a:gd name="connsiteX1473" fmla="*/ 207169 w 609600"/>
                  <a:gd name="connsiteY1473" fmla="*/ 458629 h 714375"/>
                  <a:gd name="connsiteX1474" fmla="*/ 208121 w 609600"/>
                  <a:gd name="connsiteY1474" fmla="*/ 459581 h 714375"/>
                  <a:gd name="connsiteX1475" fmla="*/ 208121 w 609600"/>
                  <a:gd name="connsiteY1475" fmla="*/ 462439 h 714375"/>
                  <a:gd name="connsiteX1476" fmla="*/ 209074 w 609600"/>
                  <a:gd name="connsiteY1476" fmla="*/ 463391 h 714375"/>
                  <a:gd name="connsiteX1477" fmla="*/ 208121 w 609600"/>
                  <a:gd name="connsiteY1477" fmla="*/ 469106 h 714375"/>
                  <a:gd name="connsiteX1478" fmla="*/ 208121 w 609600"/>
                  <a:gd name="connsiteY1478" fmla="*/ 475774 h 714375"/>
                  <a:gd name="connsiteX1479" fmla="*/ 202406 w 609600"/>
                  <a:gd name="connsiteY1479" fmla="*/ 478631 h 714375"/>
                  <a:gd name="connsiteX1480" fmla="*/ 202406 w 609600"/>
                  <a:gd name="connsiteY1480" fmla="*/ 479584 h 714375"/>
                  <a:gd name="connsiteX1481" fmla="*/ 199549 w 609600"/>
                  <a:gd name="connsiteY1481" fmla="*/ 480536 h 714375"/>
                  <a:gd name="connsiteX1482" fmla="*/ 199549 w 609600"/>
                  <a:gd name="connsiteY1482" fmla="*/ 482441 h 714375"/>
                  <a:gd name="connsiteX1483" fmla="*/ 201454 w 609600"/>
                  <a:gd name="connsiteY1483" fmla="*/ 482441 h 714375"/>
                  <a:gd name="connsiteX1484" fmla="*/ 201454 w 609600"/>
                  <a:gd name="connsiteY1484" fmla="*/ 485299 h 714375"/>
                  <a:gd name="connsiteX1485" fmla="*/ 199549 w 609600"/>
                  <a:gd name="connsiteY1485" fmla="*/ 485299 h 714375"/>
                  <a:gd name="connsiteX1486" fmla="*/ 198596 w 609600"/>
                  <a:gd name="connsiteY1486" fmla="*/ 489109 h 714375"/>
                  <a:gd name="connsiteX1487" fmla="*/ 198596 w 609600"/>
                  <a:gd name="connsiteY1487" fmla="*/ 490061 h 714375"/>
                  <a:gd name="connsiteX1488" fmla="*/ 197644 w 609600"/>
                  <a:gd name="connsiteY1488" fmla="*/ 496729 h 714375"/>
                  <a:gd name="connsiteX1489" fmla="*/ 195739 w 609600"/>
                  <a:gd name="connsiteY1489" fmla="*/ 498634 h 714375"/>
                  <a:gd name="connsiteX1490" fmla="*/ 194786 w 609600"/>
                  <a:gd name="connsiteY1490" fmla="*/ 497681 h 714375"/>
                  <a:gd name="connsiteX1491" fmla="*/ 194786 w 609600"/>
                  <a:gd name="connsiteY1491" fmla="*/ 506254 h 714375"/>
                  <a:gd name="connsiteX1492" fmla="*/ 193834 w 609600"/>
                  <a:gd name="connsiteY1492" fmla="*/ 509111 h 714375"/>
                  <a:gd name="connsiteX1493" fmla="*/ 203359 w 609600"/>
                  <a:gd name="connsiteY1493" fmla="*/ 512921 h 714375"/>
                  <a:gd name="connsiteX1494" fmla="*/ 208121 w 609600"/>
                  <a:gd name="connsiteY1494" fmla="*/ 513874 h 714375"/>
                  <a:gd name="connsiteX1495" fmla="*/ 213836 w 609600"/>
                  <a:gd name="connsiteY1495" fmla="*/ 511016 h 714375"/>
                  <a:gd name="connsiteX1496" fmla="*/ 214789 w 609600"/>
                  <a:gd name="connsiteY1496" fmla="*/ 512921 h 714375"/>
                  <a:gd name="connsiteX1497" fmla="*/ 220504 w 609600"/>
                  <a:gd name="connsiteY1497" fmla="*/ 509111 h 714375"/>
                  <a:gd name="connsiteX1498" fmla="*/ 220504 w 609600"/>
                  <a:gd name="connsiteY1498" fmla="*/ 507206 h 714375"/>
                  <a:gd name="connsiteX1499" fmla="*/ 226219 w 609600"/>
                  <a:gd name="connsiteY1499" fmla="*/ 507206 h 714375"/>
                  <a:gd name="connsiteX1500" fmla="*/ 227171 w 609600"/>
                  <a:gd name="connsiteY1500" fmla="*/ 506254 h 714375"/>
                  <a:gd name="connsiteX1501" fmla="*/ 230981 w 609600"/>
                  <a:gd name="connsiteY1501" fmla="*/ 506254 h 714375"/>
                  <a:gd name="connsiteX1502" fmla="*/ 236696 w 609600"/>
                  <a:gd name="connsiteY1502" fmla="*/ 499586 h 714375"/>
                  <a:gd name="connsiteX1503" fmla="*/ 243364 w 609600"/>
                  <a:gd name="connsiteY1503" fmla="*/ 492919 h 714375"/>
                  <a:gd name="connsiteX1504" fmla="*/ 247174 w 609600"/>
                  <a:gd name="connsiteY1504" fmla="*/ 489109 h 714375"/>
                  <a:gd name="connsiteX1505" fmla="*/ 250984 w 609600"/>
                  <a:gd name="connsiteY1505" fmla="*/ 485299 h 714375"/>
                  <a:gd name="connsiteX1506" fmla="*/ 256699 w 609600"/>
                  <a:gd name="connsiteY1506" fmla="*/ 482441 h 714375"/>
                  <a:gd name="connsiteX1507" fmla="*/ 256699 w 609600"/>
                  <a:gd name="connsiteY1507" fmla="*/ 484346 h 714375"/>
                  <a:gd name="connsiteX1508" fmla="*/ 261461 w 609600"/>
                  <a:gd name="connsiteY1508" fmla="*/ 481489 h 714375"/>
                  <a:gd name="connsiteX1509" fmla="*/ 265271 w 609600"/>
                  <a:gd name="connsiteY1509" fmla="*/ 481489 h 714375"/>
                  <a:gd name="connsiteX1510" fmla="*/ 269081 w 609600"/>
                  <a:gd name="connsiteY1510" fmla="*/ 479584 h 714375"/>
                  <a:gd name="connsiteX1511" fmla="*/ 269081 w 609600"/>
                  <a:gd name="connsiteY1511" fmla="*/ 477679 h 714375"/>
                  <a:gd name="connsiteX1512" fmla="*/ 270986 w 609600"/>
                  <a:gd name="connsiteY1512" fmla="*/ 470059 h 714375"/>
                  <a:gd name="connsiteX1513" fmla="*/ 273844 w 609600"/>
                  <a:gd name="connsiteY1513" fmla="*/ 465296 h 714375"/>
                  <a:gd name="connsiteX1514" fmla="*/ 277654 w 609600"/>
                  <a:gd name="connsiteY1514" fmla="*/ 462439 h 714375"/>
                  <a:gd name="connsiteX1515" fmla="*/ 280511 w 609600"/>
                  <a:gd name="connsiteY1515" fmla="*/ 463391 h 714375"/>
                  <a:gd name="connsiteX1516" fmla="*/ 282416 w 609600"/>
                  <a:gd name="connsiteY1516" fmla="*/ 461486 h 714375"/>
                  <a:gd name="connsiteX1517" fmla="*/ 282416 w 609600"/>
                  <a:gd name="connsiteY1517" fmla="*/ 459581 h 714375"/>
                  <a:gd name="connsiteX1518" fmla="*/ 283369 w 609600"/>
                  <a:gd name="connsiteY1518" fmla="*/ 459581 h 714375"/>
                  <a:gd name="connsiteX1519" fmla="*/ 282416 w 609600"/>
                  <a:gd name="connsiteY1519" fmla="*/ 450056 h 714375"/>
                  <a:gd name="connsiteX1520" fmla="*/ 286226 w 609600"/>
                  <a:gd name="connsiteY1520" fmla="*/ 445294 h 714375"/>
                  <a:gd name="connsiteX1521" fmla="*/ 286226 w 609600"/>
                  <a:gd name="connsiteY1521" fmla="*/ 439579 h 714375"/>
                  <a:gd name="connsiteX1522" fmla="*/ 288131 w 609600"/>
                  <a:gd name="connsiteY1522" fmla="*/ 434816 h 714375"/>
                  <a:gd name="connsiteX1523" fmla="*/ 290989 w 609600"/>
                  <a:gd name="connsiteY1523" fmla="*/ 431959 h 714375"/>
                  <a:gd name="connsiteX1524" fmla="*/ 289084 w 609600"/>
                  <a:gd name="connsiteY1524" fmla="*/ 431959 h 714375"/>
                  <a:gd name="connsiteX1525" fmla="*/ 288131 w 609600"/>
                  <a:gd name="connsiteY1525" fmla="*/ 430054 h 714375"/>
                  <a:gd name="connsiteX1526" fmla="*/ 286226 w 609600"/>
                  <a:gd name="connsiteY1526" fmla="*/ 428149 h 714375"/>
                  <a:gd name="connsiteX1527" fmla="*/ 286226 w 609600"/>
                  <a:gd name="connsiteY1527" fmla="*/ 420529 h 714375"/>
                  <a:gd name="connsiteX1528" fmla="*/ 288131 w 609600"/>
                  <a:gd name="connsiteY1528" fmla="*/ 420529 h 714375"/>
                  <a:gd name="connsiteX1529" fmla="*/ 288131 w 609600"/>
                  <a:gd name="connsiteY1529" fmla="*/ 412909 h 714375"/>
                  <a:gd name="connsiteX1530" fmla="*/ 287179 w 609600"/>
                  <a:gd name="connsiteY1530" fmla="*/ 405289 h 714375"/>
                  <a:gd name="connsiteX1531" fmla="*/ 285274 w 609600"/>
                  <a:gd name="connsiteY1531" fmla="*/ 401479 h 714375"/>
                  <a:gd name="connsiteX1532" fmla="*/ 285274 w 609600"/>
                  <a:gd name="connsiteY1532" fmla="*/ 393859 h 714375"/>
                  <a:gd name="connsiteX1533" fmla="*/ 282416 w 609600"/>
                  <a:gd name="connsiteY1533" fmla="*/ 392906 h 714375"/>
                  <a:gd name="connsiteX1534" fmla="*/ 284321 w 609600"/>
                  <a:gd name="connsiteY1534" fmla="*/ 389096 h 714375"/>
                  <a:gd name="connsiteX1535" fmla="*/ 281464 w 609600"/>
                  <a:gd name="connsiteY1535" fmla="*/ 386239 h 714375"/>
                  <a:gd name="connsiteX1536" fmla="*/ 281464 w 609600"/>
                  <a:gd name="connsiteY1536" fmla="*/ 383381 h 714375"/>
                  <a:gd name="connsiteX1537" fmla="*/ 273844 w 609600"/>
                  <a:gd name="connsiteY1537" fmla="*/ 374809 h 714375"/>
                  <a:gd name="connsiteX1538" fmla="*/ 271939 w 609600"/>
                  <a:gd name="connsiteY1538" fmla="*/ 376714 h 714375"/>
                  <a:gd name="connsiteX1539" fmla="*/ 270034 w 609600"/>
                  <a:gd name="connsiteY1539" fmla="*/ 374809 h 714375"/>
                  <a:gd name="connsiteX1540" fmla="*/ 261461 w 609600"/>
                  <a:gd name="connsiteY1540" fmla="*/ 371951 h 714375"/>
                  <a:gd name="connsiteX1541" fmla="*/ 263366 w 609600"/>
                  <a:gd name="connsiteY1541" fmla="*/ 369094 h 714375"/>
                  <a:gd name="connsiteX1542" fmla="*/ 265271 w 609600"/>
                  <a:gd name="connsiteY1542" fmla="*/ 362426 h 714375"/>
                  <a:gd name="connsiteX1543" fmla="*/ 269081 w 609600"/>
                  <a:gd name="connsiteY1543" fmla="*/ 359569 h 714375"/>
                  <a:gd name="connsiteX1544" fmla="*/ 271939 w 609600"/>
                  <a:gd name="connsiteY1544" fmla="*/ 356711 h 714375"/>
                  <a:gd name="connsiteX1545" fmla="*/ 276701 w 609600"/>
                  <a:gd name="connsiteY1545" fmla="*/ 356711 h 714375"/>
                  <a:gd name="connsiteX1546" fmla="*/ 276701 w 609600"/>
                  <a:gd name="connsiteY1546" fmla="*/ 355759 h 714375"/>
                  <a:gd name="connsiteX1547" fmla="*/ 282416 w 609600"/>
                  <a:gd name="connsiteY1547" fmla="*/ 356711 h 714375"/>
                  <a:gd name="connsiteX1548" fmla="*/ 284321 w 609600"/>
                  <a:gd name="connsiteY1548" fmla="*/ 358616 h 714375"/>
                  <a:gd name="connsiteX1549" fmla="*/ 288131 w 609600"/>
                  <a:gd name="connsiteY1549" fmla="*/ 359569 h 714375"/>
                  <a:gd name="connsiteX1550" fmla="*/ 292894 w 609600"/>
                  <a:gd name="connsiteY1550" fmla="*/ 365284 h 714375"/>
                  <a:gd name="connsiteX1551" fmla="*/ 292894 w 609600"/>
                  <a:gd name="connsiteY1551" fmla="*/ 367189 h 714375"/>
                  <a:gd name="connsiteX1552" fmla="*/ 303371 w 609600"/>
                  <a:gd name="connsiteY1552" fmla="*/ 365284 h 714375"/>
                  <a:gd name="connsiteX1553" fmla="*/ 310039 w 609600"/>
                  <a:gd name="connsiteY1553" fmla="*/ 366236 h 714375"/>
                  <a:gd name="connsiteX1554" fmla="*/ 314801 w 609600"/>
                  <a:gd name="connsiteY1554" fmla="*/ 370046 h 714375"/>
                  <a:gd name="connsiteX1555" fmla="*/ 315754 w 609600"/>
                  <a:gd name="connsiteY1555" fmla="*/ 369094 h 714375"/>
                  <a:gd name="connsiteX1556" fmla="*/ 318611 w 609600"/>
                  <a:gd name="connsiteY1556" fmla="*/ 360521 h 714375"/>
                  <a:gd name="connsiteX1557" fmla="*/ 319564 w 609600"/>
                  <a:gd name="connsiteY1557" fmla="*/ 358616 h 714375"/>
                  <a:gd name="connsiteX1558" fmla="*/ 319564 w 609600"/>
                  <a:gd name="connsiteY1558" fmla="*/ 356711 h 714375"/>
                  <a:gd name="connsiteX1559" fmla="*/ 320516 w 609600"/>
                  <a:gd name="connsiteY1559" fmla="*/ 355759 h 714375"/>
                  <a:gd name="connsiteX1560" fmla="*/ 321469 w 609600"/>
                  <a:gd name="connsiteY1560" fmla="*/ 349091 h 714375"/>
                  <a:gd name="connsiteX1561" fmla="*/ 321469 w 609600"/>
                  <a:gd name="connsiteY1561" fmla="*/ 346234 h 714375"/>
                  <a:gd name="connsiteX1562" fmla="*/ 321469 w 609600"/>
                  <a:gd name="connsiteY1562" fmla="*/ 336709 h 714375"/>
                  <a:gd name="connsiteX1563" fmla="*/ 322421 w 609600"/>
                  <a:gd name="connsiteY1563" fmla="*/ 330994 h 714375"/>
                  <a:gd name="connsiteX1564" fmla="*/ 320516 w 609600"/>
                  <a:gd name="connsiteY1564" fmla="*/ 318611 h 714375"/>
                  <a:gd name="connsiteX1565" fmla="*/ 321469 w 609600"/>
                  <a:gd name="connsiteY1565" fmla="*/ 318611 h 714375"/>
                  <a:gd name="connsiteX1566" fmla="*/ 323374 w 609600"/>
                  <a:gd name="connsiteY1566" fmla="*/ 313849 h 714375"/>
                  <a:gd name="connsiteX1567" fmla="*/ 326231 w 609600"/>
                  <a:gd name="connsiteY1567" fmla="*/ 305276 h 714375"/>
                  <a:gd name="connsiteX1568" fmla="*/ 324326 w 609600"/>
                  <a:gd name="connsiteY1568" fmla="*/ 298609 h 714375"/>
                  <a:gd name="connsiteX1569" fmla="*/ 327184 w 609600"/>
                  <a:gd name="connsiteY1569" fmla="*/ 288131 h 714375"/>
                  <a:gd name="connsiteX1570" fmla="*/ 327184 w 609600"/>
                  <a:gd name="connsiteY1570" fmla="*/ 287179 h 714375"/>
                  <a:gd name="connsiteX1571" fmla="*/ 327184 w 609600"/>
                  <a:gd name="connsiteY1571" fmla="*/ 281464 h 714375"/>
                  <a:gd name="connsiteX1572" fmla="*/ 328136 w 609600"/>
                  <a:gd name="connsiteY1572" fmla="*/ 271939 h 714375"/>
                  <a:gd name="connsiteX1573" fmla="*/ 330994 w 609600"/>
                  <a:gd name="connsiteY1573" fmla="*/ 260509 h 714375"/>
                  <a:gd name="connsiteX1574" fmla="*/ 331946 w 609600"/>
                  <a:gd name="connsiteY1574" fmla="*/ 257651 h 714375"/>
                  <a:gd name="connsiteX1575" fmla="*/ 321469 w 609600"/>
                  <a:gd name="connsiteY1575" fmla="*/ 262414 h 714375"/>
                  <a:gd name="connsiteX1576" fmla="*/ 503396 w 609600"/>
                  <a:gd name="connsiteY1576" fmla="*/ 349091 h 714375"/>
                  <a:gd name="connsiteX1577" fmla="*/ 496729 w 609600"/>
                  <a:gd name="connsiteY1577" fmla="*/ 351949 h 714375"/>
                  <a:gd name="connsiteX1578" fmla="*/ 491014 w 609600"/>
                  <a:gd name="connsiteY1578" fmla="*/ 351949 h 714375"/>
                  <a:gd name="connsiteX1579" fmla="*/ 489109 w 609600"/>
                  <a:gd name="connsiteY1579" fmla="*/ 353854 h 714375"/>
                  <a:gd name="connsiteX1580" fmla="*/ 487204 w 609600"/>
                  <a:gd name="connsiteY1580" fmla="*/ 355759 h 714375"/>
                  <a:gd name="connsiteX1581" fmla="*/ 479584 w 609600"/>
                  <a:gd name="connsiteY1581" fmla="*/ 359569 h 714375"/>
                  <a:gd name="connsiteX1582" fmla="*/ 468154 w 609600"/>
                  <a:gd name="connsiteY1582" fmla="*/ 360521 h 714375"/>
                  <a:gd name="connsiteX1583" fmla="*/ 461486 w 609600"/>
                  <a:gd name="connsiteY1583" fmla="*/ 364331 h 714375"/>
                  <a:gd name="connsiteX1584" fmla="*/ 456724 w 609600"/>
                  <a:gd name="connsiteY1584" fmla="*/ 368141 h 714375"/>
                  <a:gd name="connsiteX1585" fmla="*/ 456724 w 609600"/>
                  <a:gd name="connsiteY1585" fmla="*/ 370999 h 714375"/>
                  <a:gd name="connsiteX1586" fmla="*/ 451009 w 609600"/>
                  <a:gd name="connsiteY1586" fmla="*/ 371951 h 714375"/>
                  <a:gd name="connsiteX1587" fmla="*/ 448151 w 609600"/>
                  <a:gd name="connsiteY1587" fmla="*/ 373856 h 714375"/>
                  <a:gd name="connsiteX1588" fmla="*/ 447199 w 609600"/>
                  <a:gd name="connsiteY1588" fmla="*/ 373856 h 714375"/>
                  <a:gd name="connsiteX1589" fmla="*/ 441484 w 609600"/>
                  <a:gd name="connsiteY1589" fmla="*/ 377666 h 714375"/>
                  <a:gd name="connsiteX1590" fmla="*/ 436721 w 609600"/>
                  <a:gd name="connsiteY1590" fmla="*/ 380524 h 714375"/>
                  <a:gd name="connsiteX1591" fmla="*/ 433864 w 609600"/>
                  <a:gd name="connsiteY1591" fmla="*/ 381476 h 714375"/>
                  <a:gd name="connsiteX1592" fmla="*/ 427196 w 609600"/>
                  <a:gd name="connsiteY1592" fmla="*/ 390049 h 714375"/>
                  <a:gd name="connsiteX1593" fmla="*/ 427196 w 609600"/>
                  <a:gd name="connsiteY1593" fmla="*/ 392906 h 714375"/>
                  <a:gd name="connsiteX1594" fmla="*/ 426244 w 609600"/>
                  <a:gd name="connsiteY1594" fmla="*/ 394811 h 714375"/>
                  <a:gd name="connsiteX1595" fmla="*/ 426244 w 609600"/>
                  <a:gd name="connsiteY1595" fmla="*/ 396716 h 714375"/>
                  <a:gd name="connsiteX1596" fmla="*/ 425291 w 609600"/>
                  <a:gd name="connsiteY1596" fmla="*/ 397669 h 714375"/>
                  <a:gd name="connsiteX1597" fmla="*/ 423386 w 609600"/>
                  <a:gd name="connsiteY1597" fmla="*/ 416719 h 714375"/>
                  <a:gd name="connsiteX1598" fmla="*/ 422434 w 609600"/>
                  <a:gd name="connsiteY1598" fmla="*/ 416719 h 714375"/>
                  <a:gd name="connsiteX1599" fmla="*/ 421481 w 609600"/>
                  <a:gd name="connsiteY1599" fmla="*/ 422434 h 714375"/>
                  <a:gd name="connsiteX1600" fmla="*/ 423386 w 609600"/>
                  <a:gd name="connsiteY1600" fmla="*/ 426244 h 714375"/>
                  <a:gd name="connsiteX1601" fmla="*/ 425291 w 609600"/>
                  <a:gd name="connsiteY1601" fmla="*/ 430054 h 714375"/>
                  <a:gd name="connsiteX1602" fmla="*/ 426244 w 609600"/>
                  <a:gd name="connsiteY1602" fmla="*/ 434816 h 714375"/>
                  <a:gd name="connsiteX1603" fmla="*/ 429101 w 609600"/>
                  <a:gd name="connsiteY1603" fmla="*/ 436721 h 714375"/>
                  <a:gd name="connsiteX1604" fmla="*/ 430054 w 609600"/>
                  <a:gd name="connsiteY1604" fmla="*/ 439579 h 714375"/>
                  <a:gd name="connsiteX1605" fmla="*/ 433864 w 609600"/>
                  <a:gd name="connsiteY1605" fmla="*/ 438626 h 714375"/>
                  <a:gd name="connsiteX1606" fmla="*/ 436721 w 609600"/>
                  <a:gd name="connsiteY1606" fmla="*/ 440531 h 714375"/>
                  <a:gd name="connsiteX1607" fmla="*/ 440531 w 609600"/>
                  <a:gd name="connsiteY1607" fmla="*/ 440531 h 714375"/>
                  <a:gd name="connsiteX1608" fmla="*/ 445294 w 609600"/>
                  <a:gd name="connsiteY1608" fmla="*/ 448151 h 714375"/>
                  <a:gd name="connsiteX1609" fmla="*/ 447199 w 609600"/>
                  <a:gd name="connsiteY1609" fmla="*/ 449104 h 714375"/>
                  <a:gd name="connsiteX1610" fmla="*/ 453866 w 609600"/>
                  <a:gd name="connsiteY1610" fmla="*/ 451961 h 714375"/>
                  <a:gd name="connsiteX1611" fmla="*/ 460534 w 609600"/>
                  <a:gd name="connsiteY1611" fmla="*/ 452914 h 714375"/>
                  <a:gd name="connsiteX1612" fmla="*/ 462439 w 609600"/>
                  <a:gd name="connsiteY1612" fmla="*/ 454819 h 714375"/>
                  <a:gd name="connsiteX1613" fmla="*/ 470059 w 609600"/>
                  <a:gd name="connsiteY1613" fmla="*/ 457676 h 714375"/>
                  <a:gd name="connsiteX1614" fmla="*/ 477679 w 609600"/>
                  <a:gd name="connsiteY1614" fmla="*/ 457676 h 714375"/>
                  <a:gd name="connsiteX1615" fmla="*/ 481489 w 609600"/>
                  <a:gd name="connsiteY1615" fmla="*/ 453866 h 714375"/>
                  <a:gd name="connsiteX1616" fmla="*/ 486251 w 609600"/>
                  <a:gd name="connsiteY1616" fmla="*/ 455771 h 714375"/>
                  <a:gd name="connsiteX1617" fmla="*/ 492919 w 609600"/>
                  <a:gd name="connsiteY1617" fmla="*/ 455771 h 714375"/>
                  <a:gd name="connsiteX1618" fmla="*/ 493871 w 609600"/>
                  <a:gd name="connsiteY1618" fmla="*/ 456724 h 714375"/>
                  <a:gd name="connsiteX1619" fmla="*/ 496729 w 609600"/>
                  <a:gd name="connsiteY1619" fmla="*/ 455771 h 714375"/>
                  <a:gd name="connsiteX1620" fmla="*/ 498634 w 609600"/>
                  <a:gd name="connsiteY1620" fmla="*/ 455771 h 714375"/>
                  <a:gd name="connsiteX1621" fmla="*/ 499586 w 609600"/>
                  <a:gd name="connsiteY1621" fmla="*/ 453866 h 714375"/>
                  <a:gd name="connsiteX1622" fmla="*/ 502444 w 609600"/>
                  <a:gd name="connsiteY1622" fmla="*/ 452914 h 714375"/>
                  <a:gd name="connsiteX1623" fmla="*/ 506254 w 609600"/>
                  <a:gd name="connsiteY1623" fmla="*/ 451009 h 714375"/>
                  <a:gd name="connsiteX1624" fmla="*/ 510064 w 609600"/>
                  <a:gd name="connsiteY1624" fmla="*/ 446246 h 714375"/>
                  <a:gd name="connsiteX1625" fmla="*/ 511969 w 609600"/>
                  <a:gd name="connsiteY1625" fmla="*/ 441484 h 714375"/>
                  <a:gd name="connsiteX1626" fmla="*/ 510064 w 609600"/>
                  <a:gd name="connsiteY1626" fmla="*/ 439579 h 714375"/>
                  <a:gd name="connsiteX1627" fmla="*/ 510064 w 609600"/>
                  <a:gd name="connsiteY1627" fmla="*/ 437674 h 714375"/>
                  <a:gd name="connsiteX1628" fmla="*/ 508159 w 609600"/>
                  <a:gd name="connsiteY1628" fmla="*/ 426244 h 714375"/>
                  <a:gd name="connsiteX1629" fmla="*/ 509111 w 609600"/>
                  <a:gd name="connsiteY1629" fmla="*/ 422434 h 714375"/>
                  <a:gd name="connsiteX1630" fmla="*/ 508159 w 609600"/>
                  <a:gd name="connsiteY1630" fmla="*/ 417671 h 714375"/>
                  <a:gd name="connsiteX1631" fmla="*/ 506254 w 609600"/>
                  <a:gd name="connsiteY1631" fmla="*/ 414814 h 714375"/>
                  <a:gd name="connsiteX1632" fmla="*/ 499586 w 609600"/>
                  <a:gd name="connsiteY1632" fmla="*/ 417671 h 714375"/>
                  <a:gd name="connsiteX1633" fmla="*/ 496729 w 609600"/>
                  <a:gd name="connsiteY1633" fmla="*/ 416719 h 714375"/>
                  <a:gd name="connsiteX1634" fmla="*/ 483394 w 609600"/>
                  <a:gd name="connsiteY1634" fmla="*/ 415766 h 714375"/>
                  <a:gd name="connsiteX1635" fmla="*/ 479584 w 609600"/>
                  <a:gd name="connsiteY1635" fmla="*/ 414814 h 714375"/>
                  <a:gd name="connsiteX1636" fmla="*/ 472916 w 609600"/>
                  <a:gd name="connsiteY1636" fmla="*/ 411004 h 714375"/>
                  <a:gd name="connsiteX1637" fmla="*/ 471964 w 609600"/>
                  <a:gd name="connsiteY1637" fmla="*/ 404336 h 714375"/>
                  <a:gd name="connsiteX1638" fmla="*/ 471964 w 609600"/>
                  <a:gd name="connsiteY1638" fmla="*/ 396716 h 714375"/>
                  <a:gd name="connsiteX1639" fmla="*/ 475774 w 609600"/>
                  <a:gd name="connsiteY1639" fmla="*/ 393859 h 714375"/>
                  <a:gd name="connsiteX1640" fmla="*/ 479584 w 609600"/>
                  <a:gd name="connsiteY1640" fmla="*/ 390049 h 714375"/>
                  <a:gd name="connsiteX1641" fmla="*/ 479584 w 609600"/>
                  <a:gd name="connsiteY1641" fmla="*/ 388144 h 714375"/>
                  <a:gd name="connsiteX1642" fmla="*/ 483394 w 609600"/>
                  <a:gd name="connsiteY1642" fmla="*/ 384334 h 714375"/>
                  <a:gd name="connsiteX1643" fmla="*/ 486251 w 609600"/>
                  <a:gd name="connsiteY1643" fmla="*/ 379571 h 714375"/>
                  <a:gd name="connsiteX1644" fmla="*/ 487204 w 609600"/>
                  <a:gd name="connsiteY1644" fmla="*/ 374809 h 714375"/>
                  <a:gd name="connsiteX1645" fmla="*/ 495776 w 609600"/>
                  <a:gd name="connsiteY1645" fmla="*/ 366236 h 714375"/>
                  <a:gd name="connsiteX1646" fmla="*/ 498634 w 609600"/>
                  <a:gd name="connsiteY1646" fmla="*/ 366236 h 714375"/>
                  <a:gd name="connsiteX1647" fmla="*/ 502444 w 609600"/>
                  <a:gd name="connsiteY1647" fmla="*/ 356711 h 714375"/>
                  <a:gd name="connsiteX1648" fmla="*/ 505301 w 609600"/>
                  <a:gd name="connsiteY1648" fmla="*/ 356711 h 714375"/>
                  <a:gd name="connsiteX1649" fmla="*/ 503396 w 609600"/>
                  <a:gd name="connsiteY1649" fmla="*/ 349091 h 714375"/>
                  <a:gd name="connsiteX1650" fmla="*/ 419576 w 609600"/>
                  <a:gd name="connsiteY1650" fmla="*/ 454819 h 714375"/>
                  <a:gd name="connsiteX1651" fmla="*/ 418624 w 609600"/>
                  <a:gd name="connsiteY1651" fmla="*/ 456724 h 714375"/>
                  <a:gd name="connsiteX1652" fmla="*/ 416719 w 609600"/>
                  <a:gd name="connsiteY1652" fmla="*/ 456724 h 714375"/>
                  <a:gd name="connsiteX1653" fmla="*/ 416719 w 609600"/>
                  <a:gd name="connsiteY1653" fmla="*/ 457676 h 714375"/>
                  <a:gd name="connsiteX1654" fmla="*/ 417671 w 609600"/>
                  <a:gd name="connsiteY1654" fmla="*/ 459581 h 714375"/>
                  <a:gd name="connsiteX1655" fmla="*/ 421481 w 609600"/>
                  <a:gd name="connsiteY1655" fmla="*/ 465296 h 714375"/>
                  <a:gd name="connsiteX1656" fmla="*/ 420529 w 609600"/>
                  <a:gd name="connsiteY1656" fmla="*/ 471964 h 714375"/>
                  <a:gd name="connsiteX1657" fmla="*/ 418624 w 609600"/>
                  <a:gd name="connsiteY1657" fmla="*/ 472916 h 714375"/>
                  <a:gd name="connsiteX1658" fmla="*/ 416719 w 609600"/>
                  <a:gd name="connsiteY1658" fmla="*/ 473869 h 714375"/>
                  <a:gd name="connsiteX1659" fmla="*/ 420529 w 609600"/>
                  <a:gd name="connsiteY1659" fmla="*/ 474821 h 714375"/>
                  <a:gd name="connsiteX1660" fmla="*/ 417671 w 609600"/>
                  <a:gd name="connsiteY1660" fmla="*/ 477679 h 714375"/>
                  <a:gd name="connsiteX1661" fmla="*/ 417671 w 609600"/>
                  <a:gd name="connsiteY1661" fmla="*/ 481489 h 714375"/>
                  <a:gd name="connsiteX1662" fmla="*/ 411004 w 609600"/>
                  <a:gd name="connsiteY1662" fmla="*/ 484346 h 714375"/>
                  <a:gd name="connsiteX1663" fmla="*/ 411956 w 609600"/>
                  <a:gd name="connsiteY1663" fmla="*/ 487204 h 714375"/>
                  <a:gd name="connsiteX1664" fmla="*/ 412909 w 609600"/>
                  <a:gd name="connsiteY1664" fmla="*/ 487204 h 714375"/>
                  <a:gd name="connsiteX1665" fmla="*/ 412909 w 609600"/>
                  <a:gd name="connsiteY1665" fmla="*/ 491014 h 714375"/>
                  <a:gd name="connsiteX1666" fmla="*/ 413861 w 609600"/>
                  <a:gd name="connsiteY1666" fmla="*/ 491014 h 714375"/>
                  <a:gd name="connsiteX1667" fmla="*/ 415766 w 609600"/>
                  <a:gd name="connsiteY1667" fmla="*/ 497681 h 714375"/>
                  <a:gd name="connsiteX1668" fmla="*/ 414814 w 609600"/>
                  <a:gd name="connsiteY1668" fmla="*/ 504349 h 714375"/>
                  <a:gd name="connsiteX1669" fmla="*/ 412909 w 609600"/>
                  <a:gd name="connsiteY1669" fmla="*/ 505301 h 714375"/>
                  <a:gd name="connsiteX1670" fmla="*/ 413861 w 609600"/>
                  <a:gd name="connsiteY1670" fmla="*/ 517684 h 714375"/>
                  <a:gd name="connsiteX1671" fmla="*/ 411956 w 609600"/>
                  <a:gd name="connsiteY1671" fmla="*/ 519589 h 714375"/>
                  <a:gd name="connsiteX1672" fmla="*/ 412909 w 609600"/>
                  <a:gd name="connsiteY1672" fmla="*/ 524351 h 714375"/>
                  <a:gd name="connsiteX1673" fmla="*/ 411004 w 609600"/>
                  <a:gd name="connsiteY1673" fmla="*/ 531971 h 714375"/>
                  <a:gd name="connsiteX1674" fmla="*/ 411956 w 609600"/>
                  <a:gd name="connsiteY1674" fmla="*/ 534829 h 714375"/>
                  <a:gd name="connsiteX1675" fmla="*/ 414814 w 609600"/>
                  <a:gd name="connsiteY1675" fmla="*/ 537686 h 714375"/>
                  <a:gd name="connsiteX1676" fmla="*/ 412909 w 609600"/>
                  <a:gd name="connsiteY1676" fmla="*/ 539591 h 714375"/>
                  <a:gd name="connsiteX1677" fmla="*/ 412909 w 609600"/>
                  <a:gd name="connsiteY1677" fmla="*/ 541496 h 714375"/>
                  <a:gd name="connsiteX1678" fmla="*/ 420529 w 609600"/>
                  <a:gd name="connsiteY1678" fmla="*/ 541496 h 714375"/>
                  <a:gd name="connsiteX1679" fmla="*/ 433864 w 609600"/>
                  <a:gd name="connsiteY1679" fmla="*/ 540544 h 714375"/>
                  <a:gd name="connsiteX1680" fmla="*/ 434816 w 609600"/>
                  <a:gd name="connsiteY1680" fmla="*/ 542449 h 714375"/>
                  <a:gd name="connsiteX1681" fmla="*/ 438626 w 609600"/>
                  <a:gd name="connsiteY1681" fmla="*/ 543401 h 714375"/>
                  <a:gd name="connsiteX1682" fmla="*/ 438626 w 609600"/>
                  <a:gd name="connsiteY1682" fmla="*/ 542449 h 714375"/>
                  <a:gd name="connsiteX1683" fmla="*/ 437674 w 609600"/>
                  <a:gd name="connsiteY1683" fmla="*/ 541496 h 714375"/>
                  <a:gd name="connsiteX1684" fmla="*/ 441484 w 609600"/>
                  <a:gd name="connsiteY1684" fmla="*/ 541496 h 714375"/>
                  <a:gd name="connsiteX1685" fmla="*/ 443389 w 609600"/>
                  <a:gd name="connsiteY1685" fmla="*/ 540544 h 714375"/>
                  <a:gd name="connsiteX1686" fmla="*/ 444341 w 609600"/>
                  <a:gd name="connsiteY1686" fmla="*/ 543401 h 714375"/>
                  <a:gd name="connsiteX1687" fmla="*/ 445294 w 609600"/>
                  <a:gd name="connsiteY1687" fmla="*/ 541496 h 714375"/>
                  <a:gd name="connsiteX1688" fmla="*/ 446246 w 609600"/>
                  <a:gd name="connsiteY1688" fmla="*/ 541496 h 714375"/>
                  <a:gd name="connsiteX1689" fmla="*/ 448151 w 609600"/>
                  <a:gd name="connsiteY1689" fmla="*/ 543401 h 714375"/>
                  <a:gd name="connsiteX1690" fmla="*/ 451009 w 609600"/>
                  <a:gd name="connsiteY1690" fmla="*/ 537686 h 714375"/>
                  <a:gd name="connsiteX1691" fmla="*/ 454819 w 609600"/>
                  <a:gd name="connsiteY1691" fmla="*/ 529114 h 714375"/>
                  <a:gd name="connsiteX1692" fmla="*/ 454819 w 609600"/>
                  <a:gd name="connsiteY1692" fmla="*/ 526256 h 714375"/>
                  <a:gd name="connsiteX1693" fmla="*/ 459581 w 609600"/>
                  <a:gd name="connsiteY1693" fmla="*/ 526256 h 714375"/>
                  <a:gd name="connsiteX1694" fmla="*/ 460534 w 609600"/>
                  <a:gd name="connsiteY1694" fmla="*/ 524351 h 714375"/>
                  <a:gd name="connsiteX1695" fmla="*/ 465296 w 609600"/>
                  <a:gd name="connsiteY1695" fmla="*/ 520541 h 714375"/>
                  <a:gd name="connsiteX1696" fmla="*/ 469106 w 609600"/>
                  <a:gd name="connsiteY1696" fmla="*/ 514826 h 714375"/>
                  <a:gd name="connsiteX1697" fmla="*/ 470059 w 609600"/>
                  <a:gd name="connsiteY1697" fmla="*/ 514826 h 714375"/>
                  <a:gd name="connsiteX1698" fmla="*/ 470059 w 609600"/>
                  <a:gd name="connsiteY1698" fmla="*/ 512921 h 714375"/>
                  <a:gd name="connsiteX1699" fmla="*/ 473869 w 609600"/>
                  <a:gd name="connsiteY1699" fmla="*/ 505301 h 714375"/>
                  <a:gd name="connsiteX1700" fmla="*/ 476726 w 609600"/>
                  <a:gd name="connsiteY1700" fmla="*/ 505301 h 714375"/>
                  <a:gd name="connsiteX1701" fmla="*/ 479584 w 609600"/>
                  <a:gd name="connsiteY1701" fmla="*/ 502444 h 714375"/>
                  <a:gd name="connsiteX1702" fmla="*/ 480536 w 609600"/>
                  <a:gd name="connsiteY1702" fmla="*/ 499586 h 714375"/>
                  <a:gd name="connsiteX1703" fmla="*/ 480536 w 609600"/>
                  <a:gd name="connsiteY1703" fmla="*/ 498634 h 714375"/>
                  <a:gd name="connsiteX1704" fmla="*/ 473869 w 609600"/>
                  <a:gd name="connsiteY1704" fmla="*/ 489109 h 714375"/>
                  <a:gd name="connsiteX1705" fmla="*/ 467201 w 609600"/>
                  <a:gd name="connsiteY1705" fmla="*/ 488156 h 714375"/>
                  <a:gd name="connsiteX1706" fmla="*/ 465296 w 609600"/>
                  <a:gd name="connsiteY1706" fmla="*/ 491014 h 714375"/>
                  <a:gd name="connsiteX1707" fmla="*/ 462439 w 609600"/>
                  <a:gd name="connsiteY1707" fmla="*/ 488156 h 714375"/>
                  <a:gd name="connsiteX1708" fmla="*/ 450056 w 609600"/>
                  <a:gd name="connsiteY1708" fmla="*/ 487204 h 714375"/>
                  <a:gd name="connsiteX1709" fmla="*/ 445294 w 609600"/>
                  <a:gd name="connsiteY1709" fmla="*/ 485299 h 714375"/>
                  <a:gd name="connsiteX1710" fmla="*/ 440531 w 609600"/>
                  <a:gd name="connsiteY1710" fmla="*/ 482441 h 714375"/>
                  <a:gd name="connsiteX1711" fmla="*/ 438626 w 609600"/>
                  <a:gd name="connsiteY1711" fmla="*/ 475774 h 714375"/>
                  <a:gd name="connsiteX1712" fmla="*/ 434816 w 609600"/>
                  <a:gd name="connsiteY1712" fmla="*/ 473869 h 714375"/>
                  <a:gd name="connsiteX1713" fmla="*/ 434816 w 609600"/>
                  <a:gd name="connsiteY1713" fmla="*/ 471964 h 714375"/>
                  <a:gd name="connsiteX1714" fmla="*/ 435769 w 609600"/>
                  <a:gd name="connsiteY1714" fmla="*/ 471964 h 714375"/>
                  <a:gd name="connsiteX1715" fmla="*/ 432911 w 609600"/>
                  <a:gd name="connsiteY1715" fmla="*/ 468154 h 714375"/>
                  <a:gd name="connsiteX1716" fmla="*/ 432911 w 609600"/>
                  <a:gd name="connsiteY1716" fmla="*/ 466249 h 714375"/>
                  <a:gd name="connsiteX1717" fmla="*/ 431006 w 609600"/>
                  <a:gd name="connsiteY1717" fmla="*/ 464344 h 714375"/>
                  <a:gd name="connsiteX1718" fmla="*/ 426244 w 609600"/>
                  <a:gd name="connsiteY1718" fmla="*/ 457676 h 714375"/>
                  <a:gd name="connsiteX1719" fmla="*/ 423386 w 609600"/>
                  <a:gd name="connsiteY1719" fmla="*/ 457676 h 714375"/>
                  <a:gd name="connsiteX1720" fmla="*/ 419576 w 609600"/>
                  <a:gd name="connsiteY1720" fmla="*/ 454819 h 71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</a:cxnLst>
                <a:rect l="l" t="t" r="r" b="b"/>
                <a:pathLst>
                  <a:path w="609600" h="714375">
                    <a:moveTo>
                      <a:pt x="234791" y="251936"/>
                    </a:moveTo>
                    <a:cubicBezTo>
                      <a:pt x="234791" y="251936"/>
                      <a:pt x="235744" y="251936"/>
                      <a:pt x="235744" y="251936"/>
                    </a:cubicBezTo>
                    <a:cubicBezTo>
                      <a:pt x="235744" y="250984"/>
                      <a:pt x="236696" y="250984"/>
                      <a:pt x="235744" y="250031"/>
                    </a:cubicBezTo>
                    <a:cubicBezTo>
                      <a:pt x="236696" y="250031"/>
                      <a:pt x="236696" y="250031"/>
                      <a:pt x="237649" y="250031"/>
                    </a:cubicBezTo>
                    <a:cubicBezTo>
                      <a:pt x="236696" y="247174"/>
                      <a:pt x="234791" y="245269"/>
                      <a:pt x="234791" y="241459"/>
                    </a:cubicBezTo>
                    <a:cubicBezTo>
                      <a:pt x="235744" y="241459"/>
                      <a:pt x="234791" y="240506"/>
                      <a:pt x="235744" y="240506"/>
                    </a:cubicBezTo>
                    <a:cubicBezTo>
                      <a:pt x="235744" y="237649"/>
                      <a:pt x="234791" y="233839"/>
                      <a:pt x="234791" y="230981"/>
                    </a:cubicBezTo>
                    <a:cubicBezTo>
                      <a:pt x="234791" y="228124"/>
                      <a:pt x="236696" y="226219"/>
                      <a:pt x="233839" y="225266"/>
                    </a:cubicBezTo>
                    <a:cubicBezTo>
                      <a:pt x="232886" y="225266"/>
                      <a:pt x="230029" y="225266"/>
                      <a:pt x="230029" y="225266"/>
                    </a:cubicBezTo>
                    <a:cubicBezTo>
                      <a:pt x="229076" y="225266"/>
                      <a:pt x="230029" y="227171"/>
                      <a:pt x="229076" y="227171"/>
                    </a:cubicBezTo>
                    <a:cubicBezTo>
                      <a:pt x="227171" y="227171"/>
                      <a:pt x="226219" y="228124"/>
                      <a:pt x="223361" y="228124"/>
                    </a:cubicBezTo>
                    <a:cubicBezTo>
                      <a:pt x="223361" y="228124"/>
                      <a:pt x="223361" y="227171"/>
                      <a:pt x="223361" y="227171"/>
                    </a:cubicBezTo>
                    <a:cubicBezTo>
                      <a:pt x="219551" y="227171"/>
                      <a:pt x="219551" y="230029"/>
                      <a:pt x="220504" y="231934"/>
                    </a:cubicBezTo>
                    <a:cubicBezTo>
                      <a:pt x="217646" y="232886"/>
                      <a:pt x="215741" y="234791"/>
                      <a:pt x="212884" y="235744"/>
                    </a:cubicBezTo>
                    <a:cubicBezTo>
                      <a:pt x="212884" y="239554"/>
                      <a:pt x="210979" y="241459"/>
                      <a:pt x="208121" y="240506"/>
                    </a:cubicBezTo>
                    <a:cubicBezTo>
                      <a:pt x="207169" y="240506"/>
                      <a:pt x="206216" y="239554"/>
                      <a:pt x="205264" y="239554"/>
                    </a:cubicBezTo>
                    <a:cubicBezTo>
                      <a:pt x="202406" y="241459"/>
                      <a:pt x="197644" y="240506"/>
                      <a:pt x="194786" y="240506"/>
                    </a:cubicBezTo>
                    <a:cubicBezTo>
                      <a:pt x="193834" y="240506"/>
                      <a:pt x="194786" y="241459"/>
                      <a:pt x="194786" y="241459"/>
                    </a:cubicBezTo>
                    <a:cubicBezTo>
                      <a:pt x="191929" y="242411"/>
                      <a:pt x="190024" y="240506"/>
                      <a:pt x="187166" y="240506"/>
                    </a:cubicBezTo>
                    <a:cubicBezTo>
                      <a:pt x="184309" y="240506"/>
                      <a:pt x="182404" y="241459"/>
                      <a:pt x="180499" y="241459"/>
                    </a:cubicBezTo>
                    <a:cubicBezTo>
                      <a:pt x="180499" y="241459"/>
                      <a:pt x="180499" y="242411"/>
                      <a:pt x="180499" y="242411"/>
                    </a:cubicBezTo>
                    <a:cubicBezTo>
                      <a:pt x="178594" y="242411"/>
                      <a:pt x="179546" y="244316"/>
                      <a:pt x="178594" y="243364"/>
                    </a:cubicBezTo>
                    <a:cubicBezTo>
                      <a:pt x="178594" y="246221"/>
                      <a:pt x="176689" y="245269"/>
                      <a:pt x="175736" y="247174"/>
                    </a:cubicBezTo>
                    <a:cubicBezTo>
                      <a:pt x="172879" y="247174"/>
                      <a:pt x="171926" y="249079"/>
                      <a:pt x="170974" y="250984"/>
                    </a:cubicBezTo>
                    <a:cubicBezTo>
                      <a:pt x="170021" y="250984"/>
                      <a:pt x="170021" y="250984"/>
                      <a:pt x="170021" y="251936"/>
                    </a:cubicBezTo>
                    <a:cubicBezTo>
                      <a:pt x="168116" y="251936"/>
                      <a:pt x="167164" y="252889"/>
                      <a:pt x="167164" y="253841"/>
                    </a:cubicBezTo>
                    <a:cubicBezTo>
                      <a:pt x="165259" y="253841"/>
                      <a:pt x="165259" y="254794"/>
                      <a:pt x="163354" y="254794"/>
                    </a:cubicBezTo>
                    <a:cubicBezTo>
                      <a:pt x="162401" y="256699"/>
                      <a:pt x="160496" y="257651"/>
                      <a:pt x="160496" y="260509"/>
                    </a:cubicBezTo>
                    <a:cubicBezTo>
                      <a:pt x="158591" y="260509"/>
                      <a:pt x="156686" y="261461"/>
                      <a:pt x="155734" y="264319"/>
                    </a:cubicBezTo>
                    <a:cubicBezTo>
                      <a:pt x="154781" y="264319"/>
                      <a:pt x="152876" y="264319"/>
                      <a:pt x="151924" y="265271"/>
                    </a:cubicBezTo>
                    <a:cubicBezTo>
                      <a:pt x="150971" y="265271"/>
                      <a:pt x="151924" y="266224"/>
                      <a:pt x="150971" y="266224"/>
                    </a:cubicBezTo>
                    <a:cubicBezTo>
                      <a:pt x="150019" y="267176"/>
                      <a:pt x="148114" y="267176"/>
                      <a:pt x="147161" y="268129"/>
                    </a:cubicBezTo>
                    <a:cubicBezTo>
                      <a:pt x="146209" y="268129"/>
                      <a:pt x="146209" y="269081"/>
                      <a:pt x="145256" y="269081"/>
                    </a:cubicBezTo>
                    <a:cubicBezTo>
                      <a:pt x="145256" y="270986"/>
                      <a:pt x="143351" y="270986"/>
                      <a:pt x="141446" y="271939"/>
                    </a:cubicBezTo>
                    <a:cubicBezTo>
                      <a:pt x="139541" y="270986"/>
                      <a:pt x="136684" y="271939"/>
                      <a:pt x="135731" y="273844"/>
                    </a:cubicBezTo>
                    <a:cubicBezTo>
                      <a:pt x="132874" y="273844"/>
                      <a:pt x="130016" y="274796"/>
                      <a:pt x="129064" y="275749"/>
                    </a:cubicBezTo>
                    <a:cubicBezTo>
                      <a:pt x="129064" y="276701"/>
                      <a:pt x="128111" y="277654"/>
                      <a:pt x="128111" y="278606"/>
                    </a:cubicBezTo>
                    <a:cubicBezTo>
                      <a:pt x="126206" y="280511"/>
                      <a:pt x="123349" y="281464"/>
                      <a:pt x="121444" y="281464"/>
                    </a:cubicBezTo>
                    <a:cubicBezTo>
                      <a:pt x="121444" y="282416"/>
                      <a:pt x="121444" y="282416"/>
                      <a:pt x="120491" y="282416"/>
                    </a:cubicBezTo>
                    <a:cubicBezTo>
                      <a:pt x="120491" y="283369"/>
                      <a:pt x="120491" y="283369"/>
                      <a:pt x="120491" y="284321"/>
                    </a:cubicBezTo>
                    <a:cubicBezTo>
                      <a:pt x="117634" y="286226"/>
                      <a:pt x="116681" y="289084"/>
                      <a:pt x="114776" y="290989"/>
                    </a:cubicBezTo>
                    <a:cubicBezTo>
                      <a:pt x="112871" y="290036"/>
                      <a:pt x="110966" y="291941"/>
                      <a:pt x="110014" y="290036"/>
                    </a:cubicBezTo>
                    <a:cubicBezTo>
                      <a:pt x="109061" y="290036"/>
                      <a:pt x="109061" y="290989"/>
                      <a:pt x="107156" y="290989"/>
                    </a:cubicBezTo>
                    <a:cubicBezTo>
                      <a:pt x="107156" y="290036"/>
                      <a:pt x="106204" y="290036"/>
                      <a:pt x="106204" y="289084"/>
                    </a:cubicBezTo>
                    <a:cubicBezTo>
                      <a:pt x="105251" y="289084"/>
                      <a:pt x="104299" y="289084"/>
                      <a:pt x="103346" y="289084"/>
                    </a:cubicBezTo>
                    <a:cubicBezTo>
                      <a:pt x="103346" y="290036"/>
                      <a:pt x="103346" y="290989"/>
                      <a:pt x="104299" y="291941"/>
                    </a:cubicBezTo>
                    <a:cubicBezTo>
                      <a:pt x="104299" y="292894"/>
                      <a:pt x="103346" y="292894"/>
                      <a:pt x="103346" y="293846"/>
                    </a:cubicBezTo>
                    <a:cubicBezTo>
                      <a:pt x="100489" y="294799"/>
                      <a:pt x="99536" y="297656"/>
                      <a:pt x="98584" y="300514"/>
                    </a:cubicBezTo>
                    <a:cubicBezTo>
                      <a:pt x="97631" y="300514"/>
                      <a:pt x="97631" y="300514"/>
                      <a:pt x="96679" y="300514"/>
                    </a:cubicBezTo>
                    <a:cubicBezTo>
                      <a:pt x="94774" y="301466"/>
                      <a:pt x="91916" y="303371"/>
                      <a:pt x="90964" y="306229"/>
                    </a:cubicBezTo>
                    <a:cubicBezTo>
                      <a:pt x="89059" y="306229"/>
                      <a:pt x="89059" y="308134"/>
                      <a:pt x="88106" y="308134"/>
                    </a:cubicBezTo>
                    <a:cubicBezTo>
                      <a:pt x="88106" y="309086"/>
                      <a:pt x="89059" y="308134"/>
                      <a:pt x="88106" y="309086"/>
                    </a:cubicBezTo>
                    <a:cubicBezTo>
                      <a:pt x="85249" y="310039"/>
                      <a:pt x="83344" y="310991"/>
                      <a:pt x="81439" y="311944"/>
                    </a:cubicBezTo>
                    <a:cubicBezTo>
                      <a:pt x="79534" y="312896"/>
                      <a:pt x="79534" y="315754"/>
                      <a:pt x="77629" y="316706"/>
                    </a:cubicBezTo>
                    <a:cubicBezTo>
                      <a:pt x="77629" y="317659"/>
                      <a:pt x="77629" y="317659"/>
                      <a:pt x="77629" y="318611"/>
                    </a:cubicBezTo>
                    <a:cubicBezTo>
                      <a:pt x="71914" y="319564"/>
                      <a:pt x="70009" y="324326"/>
                      <a:pt x="69056" y="330041"/>
                    </a:cubicBezTo>
                    <a:cubicBezTo>
                      <a:pt x="66199" y="332899"/>
                      <a:pt x="64294" y="335756"/>
                      <a:pt x="60484" y="336709"/>
                    </a:cubicBezTo>
                    <a:cubicBezTo>
                      <a:pt x="59531" y="337661"/>
                      <a:pt x="58579" y="338614"/>
                      <a:pt x="59531" y="340519"/>
                    </a:cubicBezTo>
                    <a:cubicBezTo>
                      <a:pt x="58579" y="342424"/>
                      <a:pt x="57626" y="346234"/>
                      <a:pt x="56674" y="348139"/>
                    </a:cubicBezTo>
                    <a:cubicBezTo>
                      <a:pt x="55721" y="348139"/>
                      <a:pt x="56674" y="348139"/>
                      <a:pt x="55721" y="348139"/>
                    </a:cubicBezTo>
                    <a:cubicBezTo>
                      <a:pt x="56674" y="352901"/>
                      <a:pt x="53816" y="352901"/>
                      <a:pt x="51911" y="354806"/>
                    </a:cubicBezTo>
                    <a:cubicBezTo>
                      <a:pt x="51911" y="355759"/>
                      <a:pt x="51911" y="356711"/>
                      <a:pt x="51911" y="357664"/>
                    </a:cubicBezTo>
                    <a:cubicBezTo>
                      <a:pt x="51911" y="357664"/>
                      <a:pt x="50959" y="357664"/>
                      <a:pt x="50959" y="358616"/>
                    </a:cubicBezTo>
                    <a:cubicBezTo>
                      <a:pt x="50006" y="358616"/>
                      <a:pt x="49054" y="358616"/>
                      <a:pt x="49054" y="358616"/>
                    </a:cubicBezTo>
                    <a:cubicBezTo>
                      <a:pt x="48101" y="360521"/>
                      <a:pt x="47149" y="362426"/>
                      <a:pt x="45244" y="363379"/>
                    </a:cubicBezTo>
                    <a:cubicBezTo>
                      <a:pt x="45244" y="365284"/>
                      <a:pt x="45244" y="366236"/>
                      <a:pt x="45244" y="368141"/>
                    </a:cubicBezTo>
                    <a:cubicBezTo>
                      <a:pt x="44291" y="369094"/>
                      <a:pt x="43339" y="369094"/>
                      <a:pt x="42386" y="369094"/>
                    </a:cubicBezTo>
                    <a:cubicBezTo>
                      <a:pt x="42386" y="370999"/>
                      <a:pt x="42386" y="371951"/>
                      <a:pt x="42386" y="372904"/>
                    </a:cubicBezTo>
                    <a:cubicBezTo>
                      <a:pt x="40481" y="374809"/>
                      <a:pt x="40481" y="378619"/>
                      <a:pt x="39529" y="381476"/>
                    </a:cubicBezTo>
                    <a:cubicBezTo>
                      <a:pt x="38576" y="381476"/>
                      <a:pt x="38576" y="383381"/>
                      <a:pt x="38576" y="385286"/>
                    </a:cubicBezTo>
                    <a:cubicBezTo>
                      <a:pt x="37624" y="386239"/>
                      <a:pt x="36671" y="386239"/>
                      <a:pt x="36671" y="388144"/>
                    </a:cubicBezTo>
                    <a:cubicBezTo>
                      <a:pt x="38576" y="391001"/>
                      <a:pt x="36671" y="392906"/>
                      <a:pt x="35719" y="394811"/>
                    </a:cubicBezTo>
                    <a:cubicBezTo>
                      <a:pt x="35719" y="394811"/>
                      <a:pt x="35719" y="394811"/>
                      <a:pt x="36671" y="394811"/>
                    </a:cubicBezTo>
                    <a:cubicBezTo>
                      <a:pt x="37624" y="398621"/>
                      <a:pt x="35719" y="401479"/>
                      <a:pt x="34766" y="404336"/>
                    </a:cubicBezTo>
                    <a:cubicBezTo>
                      <a:pt x="33814" y="404336"/>
                      <a:pt x="33814" y="405289"/>
                      <a:pt x="32861" y="405289"/>
                    </a:cubicBezTo>
                    <a:cubicBezTo>
                      <a:pt x="33814" y="407194"/>
                      <a:pt x="33814" y="411004"/>
                      <a:pt x="32861" y="411956"/>
                    </a:cubicBezTo>
                    <a:cubicBezTo>
                      <a:pt x="32861" y="411956"/>
                      <a:pt x="32861" y="412909"/>
                      <a:pt x="33814" y="412909"/>
                    </a:cubicBezTo>
                    <a:cubicBezTo>
                      <a:pt x="33814" y="416719"/>
                      <a:pt x="34766" y="419576"/>
                      <a:pt x="33814" y="422434"/>
                    </a:cubicBezTo>
                    <a:cubicBezTo>
                      <a:pt x="36671" y="422434"/>
                      <a:pt x="36671" y="423386"/>
                      <a:pt x="36671" y="426244"/>
                    </a:cubicBezTo>
                    <a:cubicBezTo>
                      <a:pt x="36671" y="426244"/>
                      <a:pt x="36671" y="426244"/>
                      <a:pt x="37624" y="426244"/>
                    </a:cubicBezTo>
                    <a:cubicBezTo>
                      <a:pt x="38576" y="431006"/>
                      <a:pt x="36671" y="435769"/>
                      <a:pt x="38576" y="440531"/>
                    </a:cubicBezTo>
                    <a:cubicBezTo>
                      <a:pt x="37624" y="441484"/>
                      <a:pt x="38576" y="444341"/>
                      <a:pt x="37624" y="445294"/>
                    </a:cubicBezTo>
                    <a:cubicBezTo>
                      <a:pt x="35719" y="446246"/>
                      <a:pt x="34766" y="447199"/>
                      <a:pt x="34766" y="450056"/>
                    </a:cubicBezTo>
                    <a:cubicBezTo>
                      <a:pt x="30956" y="451009"/>
                      <a:pt x="33814" y="445294"/>
                      <a:pt x="31909" y="443389"/>
                    </a:cubicBezTo>
                    <a:cubicBezTo>
                      <a:pt x="30004" y="443389"/>
                      <a:pt x="29051" y="443389"/>
                      <a:pt x="28099" y="442436"/>
                    </a:cubicBezTo>
                    <a:cubicBezTo>
                      <a:pt x="28099" y="441484"/>
                      <a:pt x="27146" y="440531"/>
                      <a:pt x="27146" y="440531"/>
                    </a:cubicBezTo>
                    <a:cubicBezTo>
                      <a:pt x="26194" y="441484"/>
                      <a:pt x="24289" y="439579"/>
                      <a:pt x="23336" y="439579"/>
                    </a:cubicBezTo>
                    <a:cubicBezTo>
                      <a:pt x="23336" y="437674"/>
                      <a:pt x="23336" y="436721"/>
                      <a:pt x="23336" y="434816"/>
                    </a:cubicBezTo>
                    <a:cubicBezTo>
                      <a:pt x="23336" y="433864"/>
                      <a:pt x="22384" y="433864"/>
                      <a:pt x="22384" y="432911"/>
                    </a:cubicBezTo>
                    <a:cubicBezTo>
                      <a:pt x="21431" y="432911"/>
                      <a:pt x="21431" y="433864"/>
                      <a:pt x="20479" y="433864"/>
                    </a:cubicBezTo>
                    <a:cubicBezTo>
                      <a:pt x="20479" y="434816"/>
                      <a:pt x="20479" y="435769"/>
                      <a:pt x="20479" y="435769"/>
                    </a:cubicBezTo>
                    <a:cubicBezTo>
                      <a:pt x="17621" y="437674"/>
                      <a:pt x="23336" y="445294"/>
                      <a:pt x="18574" y="445294"/>
                    </a:cubicBezTo>
                    <a:cubicBezTo>
                      <a:pt x="18574" y="448151"/>
                      <a:pt x="21431" y="448151"/>
                      <a:pt x="21431" y="451961"/>
                    </a:cubicBezTo>
                    <a:cubicBezTo>
                      <a:pt x="21431" y="452914"/>
                      <a:pt x="20479" y="452914"/>
                      <a:pt x="20479" y="454819"/>
                    </a:cubicBezTo>
                    <a:cubicBezTo>
                      <a:pt x="20479" y="454819"/>
                      <a:pt x="20479" y="455771"/>
                      <a:pt x="21431" y="454819"/>
                    </a:cubicBezTo>
                    <a:cubicBezTo>
                      <a:pt x="21431" y="455771"/>
                      <a:pt x="21431" y="456724"/>
                      <a:pt x="21431" y="457676"/>
                    </a:cubicBezTo>
                    <a:cubicBezTo>
                      <a:pt x="20479" y="457676"/>
                      <a:pt x="19526" y="458629"/>
                      <a:pt x="19526" y="459581"/>
                    </a:cubicBezTo>
                    <a:cubicBezTo>
                      <a:pt x="18574" y="459581"/>
                      <a:pt x="19526" y="458629"/>
                      <a:pt x="18574" y="459581"/>
                    </a:cubicBezTo>
                    <a:cubicBezTo>
                      <a:pt x="18574" y="459581"/>
                      <a:pt x="18574" y="460534"/>
                      <a:pt x="17621" y="460534"/>
                    </a:cubicBezTo>
                    <a:cubicBezTo>
                      <a:pt x="18574" y="461486"/>
                      <a:pt x="18574" y="462439"/>
                      <a:pt x="17621" y="464344"/>
                    </a:cubicBezTo>
                    <a:cubicBezTo>
                      <a:pt x="16669" y="464344"/>
                      <a:pt x="15716" y="465296"/>
                      <a:pt x="14764" y="465296"/>
                    </a:cubicBezTo>
                    <a:cubicBezTo>
                      <a:pt x="13811" y="465296"/>
                      <a:pt x="14764" y="465296"/>
                      <a:pt x="13811" y="464344"/>
                    </a:cubicBezTo>
                    <a:cubicBezTo>
                      <a:pt x="12859" y="464344"/>
                      <a:pt x="12859" y="465296"/>
                      <a:pt x="11906" y="465296"/>
                    </a:cubicBezTo>
                    <a:cubicBezTo>
                      <a:pt x="11906" y="464344"/>
                      <a:pt x="10954" y="464344"/>
                      <a:pt x="10954" y="463391"/>
                    </a:cubicBezTo>
                    <a:cubicBezTo>
                      <a:pt x="10001" y="463391"/>
                      <a:pt x="9049" y="463391"/>
                      <a:pt x="8096" y="463391"/>
                    </a:cubicBezTo>
                    <a:cubicBezTo>
                      <a:pt x="8096" y="463391"/>
                      <a:pt x="8096" y="463391"/>
                      <a:pt x="8096" y="463391"/>
                    </a:cubicBezTo>
                    <a:cubicBezTo>
                      <a:pt x="9049" y="461486"/>
                      <a:pt x="9049" y="458629"/>
                      <a:pt x="7144" y="457676"/>
                    </a:cubicBezTo>
                    <a:cubicBezTo>
                      <a:pt x="9049" y="455771"/>
                      <a:pt x="10001" y="453866"/>
                      <a:pt x="10954" y="451009"/>
                    </a:cubicBezTo>
                    <a:cubicBezTo>
                      <a:pt x="10001" y="449104"/>
                      <a:pt x="10001" y="448151"/>
                      <a:pt x="11906" y="447199"/>
                    </a:cubicBezTo>
                    <a:cubicBezTo>
                      <a:pt x="10954" y="443389"/>
                      <a:pt x="10954" y="441484"/>
                      <a:pt x="13811" y="440531"/>
                    </a:cubicBezTo>
                    <a:cubicBezTo>
                      <a:pt x="13811" y="439579"/>
                      <a:pt x="13811" y="438626"/>
                      <a:pt x="13811" y="437674"/>
                    </a:cubicBezTo>
                    <a:cubicBezTo>
                      <a:pt x="13811" y="437674"/>
                      <a:pt x="12859" y="437674"/>
                      <a:pt x="12859" y="437674"/>
                    </a:cubicBezTo>
                    <a:cubicBezTo>
                      <a:pt x="12859" y="437674"/>
                      <a:pt x="12859" y="436721"/>
                      <a:pt x="11906" y="436721"/>
                    </a:cubicBezTo>
                    <a:cubicBezTo>
                      <a:pt x="11906" y="435769"/>
                      <a:pt x="12859" y="435769"/>
                      <a:pt x="14764" y="434816"/>
                    </a:cubicBezTo>
                    <a:cubicBezTo>
                      <a:pt x="14764" y="433864"/>
                      <a:pt x="14764" y="432911"/>
                      <a:pt x="14764" y="432911"/>
                    </a:cubicBezTo>
                    <a:cubicBezTo>
                      <a:pt x="13811" y="432911"/>
                      <a:pt x="12859" y="431959"/>
                      <a:pt x="11906" y="431959"/>
                    </a:cubicBezTo>
                    <a:cubicBezTo>
                      <a:pt x="11906" y="431006"/>
                      <a:pt x="10954" y="431006"/>
                      <a:pt x="10954" y="430054"/>
                    </a:cubicBezTo>
                    <a:cubicBezTo>
                      <a:pt x="10001" y="427196"/>
                      <a:pt x="13811" y="424339"/>
                      <a:pt x="10954" y="421481"/>
                    </a:cubicBezTo>
                    <a:cubicBezTo>
                      <a:pt x="10954" y="420529"/>
                      <a:pt x="11906" y="420529"/>
                      <a:pt x="11906" y="418624"/>
                    </a:cubicBezTo>
                    <a:cubicBezTo>
                      <a:pt x="13811" y="418624"/>
                      <a:pt x="14764" y="418624"/>
                      <a:pt x="14764" y="419576"/>
                    </a:cubicBezTo>
                    <a:cubicBezTo>
                      <a:pt x="15716" y="418624"/>
                      <a:pt x="16669" y="417671"/>
                      <a:pt x="16669" y="416719"/>
                    </a:cubicBezTo>
                    <a:cubicBezTo>
                      <a:pt x="15716" y="416719"/>
                      <a:pt x="15716" y="415766"/>
                      <a:pt x="14764" y="415766"/>
                    </a:cubicBezTo>
                    <a:cubicBezTo>
                      <a:pt x="13811" y="416719"/>
                      <a:pt x="14764" y="416719"/>
                      <a:pt x="14764" y="417671"/>
                    </a:cubicBezTo>
                    <a:cubicBezTo>
                      <a:pt x="13811" y="417671"/>
                      <a:pt x="13811" y="416719"/>
                      <a:pt x="12859" y="415766"/>
                    </a:cubicBezTo>
                    <a:cubicBezTo>
                      <a:pt x="12859" y="414814"/>
                      <a:pt x="13811" y="414814"/>
                      <a:pt x="14764" y="413861"/>
                    </a:cubicBezTo>
                    <a:cubicBezTo>
                      <a:pt x="15716" y="413861"/>
                      <a:pt x="15716" y="414814"/>
                      <a:pt x="16669" y="414814"/>
                    </a:cubicBezTo>
                    <a:cubicBezTo>
                      <a:pt x="18574" y="413861"/>
                      <a:pt x="16669" y="410051"/>
                      <a:pt x="18574" y="408146"/>
                    </a:cubicBezTo>
                    <a:cubicBezTo>
                      <a:pt x="18574" y="408146"/>
                      <a:pt x="17621" y="408146"/>
                      <a:pt x="17621" y="408146"/>
                    </a:cubicBezTo>
                    <a:cubicBezTo>
                      <a:pt x="18574" y="406241"/>
                      <a:pt x="20479" y="405289"/>
                      <a:pt x="22384" y="404336"/>
                    </a:cubicBezTo>
                    <a:cubicBezTo>
                      <a:pt x="22384" y="400526"/>
                      <a:pt x="22384" y="399574"/>
                      <a:pt x="22384" y="395764"/>
                    </a:cubicBezTo>
                    <a:cubicBezTo>
                      <a:pt x="25241" y="394811"/>
                      <a:pt x="24289" y="390049"/>
                      <a:pt x="26194" y="388144"/>
                    </a:cubicBezTo>
                    <a:cubicBezTo>
                      <a:pt x="26194" y="386239"/>
                      <a:pt x="28099" y="386239"/>
                      <a:pt x="27146" y="384334"/>
                    </a:cubicBezTo>
                    <a:cubicBezTo>
                      <a:pt x="29051" y="384334"/>
                      <a:pt x="28099" y="381476"/>
                      <a:pt x="30004" y="381476"/>
                    </a:cubicBezTo>
                    <a:cubicBezTo>
                      <a:pt x="30004" y="379571"/>
                      <a:pt x="30004" y="376714"/>
                      <a:pt x="30004" y="374809"/>
                    </a:cubicBezTo>
                    <a:cubicBezTo>
                      <a:pt x="31909" y="374809"/>
                      <a:pt x="31909" y="373856"/>
                      <a:pt x="32861" y="372904"/>
                    </a:cubicBezTo>
                    <a:cubicBezTo>
                      <a:pt x="29051" y="367189"/>
                      <a:pt x="36671" y="363379"/>
                      <a:pt x="39529" y="359569"/>
                    </a:cubicBezTo>
                    <a:cubicBezTo>
                      <a:pt x="38576" y="357664"/>
                      <a:pt x="39529" y="354806"/>
                      <a:pt x="41434" y="353854"/>
                    </a:cubicBezTo>
                    <a:cubicBezTo>
                      <a:pt x="41434" y="350996"/>
                      <a:pt x="41434" y="347186"/>
                      <a:pt x="43339" y="347186"/>
                    </a:cubicBezTo>
                    <a:cubicBezTo>
                      <a:pt x="43339" y="347186"/>
                      <a:pt x="43339" y="346234"/>
                      <a:pt x="43339" y="346234"/>
                    </a:cubicBezTo>
                    <a:cubicBezTo>
                      <a:pt x="44291" y="346234"/>
                      <a:pt x="44291" y="346234"/>
                      <a:pt x="44291" y="346234"/>
                    </a:cubicBezTo>
                    <a:cubicBezTo>
                      <a:pt x="44291" y="345281"/>
                      <a:pt x="44291" y="345281"/>
                      <a:pt x="44291" y="344329"/>
                    </a:cubicBezTo>
                    <a:cubicBezTo>
                      <a:pt x="47149" y="343376"/>
                      <a:pt x="48101" y="341471"/>
                      <a:pt x="48101" y="337661"/>
                    </a:cubicBezTo>
                    <a:cubicBezTo>
                      <a:pt x="52864" y="335756"/>
                      <a:pt x="54769" y="332899"/>
                      <a:pt x="56674" y="328136"/>
                    </a:cubicBezTo>
                    <a:cubicBezTo>
                      <a:pt x="56674" y="328136"/>
                      <a:pt x="56674" y="328136"/>
                      <a:pt x="56674" y="328136"/>
                    </a:cubicBezTo>
                    <a:cubicBezTo>
                      <a:pt x="57626" y="327184"/>
                      <a:pt x="57626" y="325279"/>
                      <a:pt x="57626" y="323374"/>
                    </a:cubicBezTo>
                    <a:cubicBezTo>
                      <a:pt x="59531" y="323374"/>
                      <a:pt x="59531" y="321469"/>
                      <a:pt x="60484" y="322421"/>
                    </a:cubicBezTo>
                    <a:cubicBezTo>
                      <a:pt x="60484" y="320516"/>
                      <a:pt x="62389" y="319564"/>
                      <a:pt x="61436" y="317659"/>
                    </a:cubicBezTo>
                    <a:cubicBezTo>
                      <a:pt x="62389" y="316706"/>
                      <a:pt x="62389" y="315754"/>
                      <a:pt x="64294" y="315754"/>
                    </a:cubicBezTo>
                    <a:cubicBezTo>
                      <a:pt x="64294" y="314801"/>
                      <a:pt x="65246" y="313849"/>
                      <a:pt x="67151" y="312896"/>
                    </a:cubicBezTo>
                    <a:cubicBezTo>
                      <a:pt x="67151" y="310991"/>
                      <a:pt x="67151" y="309086"/>
                      <a:pt x="70009" y="309086"/>
                    </a:cubicBezTo>
                    <a:cubicBezTo>
                      <a:pt x="70009" y="308134"/>
                      <a:pt x="70009" y="307181"/>
                      <a:pt x="70009" y="306229"/>
                    </a:cubicBezTo>
                    <a:cubicBezTo>
                      <a:pt x="70961" y="304324"/>
                      <a:pt x="72866" y="302419"/>
                      <a:pt x="75724" y="302419"/>
                    </a:cubicBezTo>
                    <a:cubicBezTo>
                      <a:pt x="76676" y="301466"/>
                      <a:pt x="77629" y="299561"/>
                      <a:pt x="78581" y="298609"/>
                    </a:cubicBezTo>
                    <a:cubicBezTo>
                      <a:pt x="78581" y="297656"/>
                      <a:pt x="77629" y="298609"/>
                      <a:pt x="78581" y="297656"/>
                    </a:cubicBezTo>
                    <a:cubicBezTo>
                      <a:pt x="79534" y="296704"/>
                      <a:pt x="78581" y="293846"/>
                      <a:pt x="80486" y="292894"/>
                    </a:cubicBezTo>
                    <a:cubicBezTo>
                      <a:pt x="81439" y="292894"/>
                      <a:pt x="82391" y="292894"/>
                      <a:pt x="82391" y="290989"/>
                    </a:cubicBezTo>
                    <a:cubicBezTo>
                      <a:pt x="83344" y="290036"/>
                      <a:pt x="86201" y="289084"/>
                      <a:pt x="87154" y="290036"/>
                    </a:cubicBezTo>
                    <a:cubicBezTo>
                      <a:pt x="88106" y="290036"/>
                      <a:pt x="88106" y="289084"/>
                      <a:pt x="89059" y="288131"/>
                    </a:cubicBezTo>
                    <a:cubicBezTo>
                      <a:pt x="90011" y="288131"/>
                      <a:pt x="90011" y="288131"/>
                      <a:pt x="90964" y="288131"/>
                    </a:cubicBezTo>
                    <a:cubicBezTo>
                      <a:pt x="91916" y="287179"/>
                      <a:pt x="92869" y="286226"/>
                      <a:pt x="93821" y="285274"/>
                    </a:cubicBezTo>
                    <a:cubicBezTo>
                      <a:pt x="96679" y="285274"/>
                      <a:pt x="98584" y="284321"/>
                      <a:pt x="98584" y="281464"/>
                    </a:cubicBezTo>
                    <a:cubicBezTo>
                      <a:pt x="99536" y="281464"/>
                      <a:pt x="99536" y="280511"/>
                      <a:pt x="100489" y="280511"/>
                    </a:cubicBezTo>
                    <a:cubicBezTo>
                      <a:pt x="101441" y="280511"/>
                      <a:pt x="102394" y="281464"/>
                      <a:pt x="103346" y="281464"/>
                    </a:cubicBezTo>
                    <a:cubicBezTo>
                      <a:pt x="104299" y="280511"/>
                      <a:pt x="104299" y="277654"/>
                      <a:pt x="103346" y="276701"/>
                    </a:cubicBezTo>
                    <a:cubicBezTo>
                      <a:pt x="103346" y="275749"/>
                      <a:pt x="104299" y="274796"/>
                      <a:pt x="105251" y="274796"/>
                    </a:cubicBezTo>
                    <a:cubicBezTo>
                      <a:pt x="105251" y="273844"/>
                      <a:pt x="106204" y="273844"/>
                      <a:pt x="106204" y="272891"/>
                    </a:cubicBezTo>
                    <a:cubicBezTo>
                      <a:pt x="110014" y="272891"/>
                      <a:pt x="110966" y="270034"/>
                      <a:pt x="113824" y="270034"/>
                    </a:cubicBezTo>
                    <a:cubicBezTo>
                      <a:pt x="114776" y="266224"/>
                      <a:pt x="117634" y="264319"/>
                      <a:pt x="120491" y="263366"/>
                    </a:cubicBezTo>
                    <a:cubicBezTo>
                      <a:pt x="119539" y="259556"/>
                      <a:pt x="124301" y="260509"/>
                      <a:pt x="126206" y="258604"/>
                    </a:cubicBezTo>
                    <a:cubicBezTo>
                      <a:pt x="129064" y="258604"/>
                      <a:pt x="129064" y="257651"/>
                      <a:pt x="130969" y="256699"/>
                    </a:cubicBezTo>
                    <a:cubicBezTo>
                      <a:pt x="130969" y="256699"/>
                      <a:pt x="130969" y="255746"/>
                      <a:pt x="130969" y="255746"/>
                    </a:cubicBezTo>
                    <a:cubicBezTo>
                      <a:pt x="131921" y="255746"/>
                      <a:pt x="132874" y="255746"/>
                      <a:pt x="134779" y="255746"/>
                    </a:cubicBezTo>
                    <a:cubicBezTo>
                      <a:pt x="135731" y="254794"/>
                      <a:pt x="136684" y="252889"/>
                      <a:pt x="137636" y="251936"/>
                    </a:cubicBezTo>
                    <a:cubicBezTo>
                      <a:pt x="136684" y="250984"/>
                      <a:pt x="137636" y="251936"/>
                      <a:pt x="137636" y="250984"/>
                    </a:cubicBezTo>
                    <a:cubicBezTo>
                      <a:pt x="139541" y="250984"/>
                      <a:pt x="138589" y="250031"/>
                      <a:pt x="140494" y="250031"/>
                    </a:cubicBezTo>
                    <a:cubicBezTo>
                      <a:pt x="143351" y="246221"/>
                      <a:pt x="148114" y="244316"/>
                      <a:pt x="151924" y="242411"/>
                    </a:cubicBezTo>
                    <a:cubicBezTo>
                      <a:pt x="151924" y="242411"/>
                      <a:pt x="152876" y="243364"/>
                      <a:pt x="153829" y="242411"/>
                    </a:cubicBezTo>
                    <a:cubicBezTo>
                      <a:pt x="155734" y="240506"/>
                      <a:pt x="156686" y="237649"/>
                      <a:pt x="160496" y="237649"/>
                    </a:cubicBezTo>
                    <a:cubicBezTo>
                      <a:pt x="161449" y="234791"/>
                      <a:pt x="165259" y="235744"/>
                      <a:pt x="166211" y="232886"/>
                    </a:cubicBezTo>
                    <a:cubicBezTo>
                      <a:pt x="167164" y="232886"/>
                      <a:pt x="168116" y="232886"/>
                      <a:pt x="169069" y="232886"/>
                    </a:cubicBezTo>
                    <a:cubicBezTo>
                      <a:pt x="170021" y="228124"/>
                      <a:pt x="176689" y="226219"/>
                      <a:pt x="180499" y="227171"/>
                    </a:cubicBezTo>
                    <a:cubicBezTo>
                      <a:pt x="180499" y="226219"/>
                      <a:pt x="181451" y="226219"/>
                      <a:pt x="181451" y="225266"/>
                    </a:cubicBezTo>
                    <a:cubicBezTo>
                      <a:pt x="181451" y="225266"/>
                      <a:pt x="182404" y="225266"/>
                      <a:pt x="182404" y="225266"/>
                    </a:cubicBezTo>
                    <a:cubicBezTo>
                      <a:pt x="181451" y="224314"/>
                      <a:pt x="183356" y="223361"/>
                      <a:pt x="183356" y="222409"/>
                    </a:cubicBezTo>
                    <a:cubicBezTo>
                      <a:pt x="186214" y="222409"/>
                      <a:pt x="188119" y="223361"/>
                      <a:pt x="188119" y="219551"/>
                    </a:cubicBezTo>
                    <a:cubicBezTo>
                      <a:pt x="189071" y="219551"/>
                      <a:pt x="189071" y="218599"/>
                      <a:pt x="190024" y="217646"/>
                    </a:cubicBezTo>
                    <a:cubicBezTo>
                      <a:pt x="194786" y="218599"/>
                      <a:pt x="196691" y="214789"/>
                      <a:pt x="199549" y="213836"/>
                    </a:cubicBezTo>
                    <a:cubicBezTo>
                      <a:pt x="199549" y="212884"/>
                      <a:pt x="200501" y="212884"/>
                      <a:pt x="199549" y="211931"/>
                    </a:cubicBezTo>
                    <a:cubicBezTo>
                      <a:pt x="203359" y="211931"/>
                      <a:pt x="205264" y="210979"/>
                      <a:pt x="207169" y="210026"/>
                    </a:cubicBezTo>
                    <a:cubicBezTo>
                      <a:pt x="208121" y="208121"/>
                      <a:pt x="208121" y="205264"/>
                      <a:pt x="210026" y="204311"/>
                    </a:cubicBezTo>
                    <a:cubicBezTo>
                      <a:pt x="210026" y="203359"/>
                      <a:pt x="210026" y="203359"/>
                      <a:pt x="210026" y="203359"/>
                    </a:cubicBezTo>
                    <a:cubicBezTo>
                      <a:pt x="213836" y="202406"/>
                      <a:pt x="212884" y="198596"/>
                      <a:pt x="216694" y="198596"/>
                    </a:cubicBezTo>
                    <a:cubicBezTo>
                      <a:pt x="217646" y="198596"/>
                      <a:pt x="217646" y="199549"/>
                      <a:pt x="217646" y="199549"/>
                    </a:cubicBezTo>
                    <a:cubicBezTo>
                      <a:pt x="218599" y="199549"/>
                      <a:pt x="218599" y="198596"/>
                      <a:pt x="219551" y="199549"/>
                    </a:cubicBezTo>
                    <a:cubicBezTo>
                      <a:pt x="220504" y="197644"/>
                      <a:pt x="220504" y="195739"/>
                      <a:pt x="223361" y="195739"/>
                    </a:cubicBezTo>
                    <a:cubicBezTo>
                      <a:pt x="223361" y="194786"/>
                      <a:pt x="223361" y="193834"/>
                      <a:pt x="224314" y="192881"/>
                    </a:cubicBezTo>
                    <a:cubicBezTo>
                      <a:pt x="225266" y="192881"/>
                      <a:pt x="227171" y="192881"/>
                      <a:pt x="228124" y="193834"/>
                    </a:cubicBezTo>
                    <a:cubicBezTo>
                      <a:pt x="230029" y="193834"/>
                      <a:pt x="230981" y="191929"/>
                      <a:pt x="230981" y="190024"/>
                    </a:cubicBezTo>
                    <a:cubicBezTo>
                      <a:pt x="231934" y="190024"/>
                      <a:pt x="231934" y="189071"/>
                      <a:pt x="232886" y="190024"/>
                    </a:cubicBezTo>
                    <a:cubicBezTo>
                      <a:pt x="232886" y="189071"/>
                      <a:pt x="233839" y="188119"/>
                      <a:pt x="233839" y="187166"/>
                    </a:cubicBezTo>
                    <a:cubicBezTo>
                      <a:pt x="235744" y="187166"/>
                      <a:pt x="236696" y="188119"/>
                      <a:pt x="238601" y="188119"/>
                    </a:cubicBezTo>
                    <a:cubicBezTo>
                      <a:pt x="239554" y="182404"/>
                      <a:pt x="240506" y="175736"/>
                      <a:pt x="243364" y="170974"/>
                    </a:cubicBezTo>
                    <a:cubicBezTo>
                      <a:pt x="242411" y="169069"/>
                      <a:pt x="244316" y="168116"/>
                      <a:pt x="244316" y="165259"/>
                    </a:cubicBezTo>
                    <a:cubicBezTo>
                      <a:pt x="244316" y="165259"/>
                      <a:pt x="244316" y="165259"/>
                      <a:pt x="245269" y="165259"/>
                    </a:cubicBezTo>
                    <a:cubicBezTo>
                      <a:pt x="245269" y="163354"/>
                      <a:pt x="246221" y="161449"/>
                      <a:pt x="247174" y="160496"/>
                    </a:cubicBezTo>
                    <a:cubicBezTo>
                      <a:pt x="248126" y="157639"/>
                      <a:pt x="247174" y="156686"/>
                      <a:pt x="246221" y="153829"/>
                    </a:cubicBezTo>
                    <a:cubicBezTo>
                      <a:pt x="247174" y="150971"/>
                      <a:pt x="244316" y="149066"/>
                      <a:pt x="242411" y="147161"/>
                    </a:cubicBezTo>
                    <a:cubicBezTo>
                      <a:pt x="244316" y="143351"/>
                      <a:pt x="241459" y="141446"/>
                      <a:pt x="240506" y="138589"/>
                    </a:cubicBezTo>
                    <a:cubicBezTo>
                      <a:pt x="240506" y="137636"/>
                      <a:pt x="242411" y="135731"/>
                      <a:pt x="241459" y="134779"/>
                    </a:cubicBezTo>
                    <a:cubicBezTo>
                      <a:pt x="242411" y="133826"/>
                      <a:pt x="241459" y="132874"/>
                      <a:pt x="241459" y="131921"/>
                    </a:cubicBezTo>
                    <a:cubicBezTo>
                      <a:pt x="241459" y="130016"/>
                      <a:pt x="244316" y="127159"/>
                      <a:pt x="241459" y="125254"/>
                    </a:cubicBezTo>
                    <a:cubicBezTo>
                      <a:pt x="240506" y="121444"/>
                      <a:pt x="237649" y="119539"/>
                      <a:pt x="235744" y="116681"/>
                    </a:cubicBezTo>
                    <a:cubicBezTo>
                      <a:pt x="235744" y="116681"/>
                      <a:pt x="235744" y="117634"/>
                      <a:pt x="234791" y="116681"/>
                    </a:cubicBezTo>
                    <a:cubicBezTo>
                      <a:pt x="234791" y="115729"/>
                      <a:pt x="234791" y="115729"/>
                      <a:pt x="234791" y="115729"/>
                    </a:cubicBezTo>
                    <a:cubicBezTo>
                      <a:pt x="232886" y="114776"/>
                      <a:pt x="231934" y="114776"/>
                      <a:pt x="230029" y="112871"/>
                    </a:cubicBezTo>
                    <a:cubicBezTo>
                      <a:pt x="230029" y="110966"/>
                      <a:pt x="230981" y="109061"/>
                      <a:pt x="230029" y="108109"/>
                    </a:cubicBezTo>
                    <a:cubicBezTo>
                      <a:pt x="228124" y="107156"/>
                      <a:pt x="225266" y="106204"/>
                      <a:pt x="224314" y="104299"/>
                    </a:cubicBezTo>
                    <a:cubicBezTo>
                      <a:pt x="224314" y="104299"/>
                      <a:pt x="223361" y="104299"/>
                      <a:pt x="223361" y="104299"/>
                    </a:cubicBezTo>
                    <a:cubicBezTo>
                      <a:pt x="222409" y="103346"/>
                      <a:pt x="221456" y="103346"/>
                      <a:pt x="220504" y="103346"/>
                    </a:cubicBezTo>
                    <a:cubicBezTo>
                      <a:pt x="220504" y="102394"/>
                      <a:pt x="220504" y="101441"/>
                      <a:pt x="219551" y="101441"/>
                    </a:cubicBezTo>
                    <a:cubicBezTo>
                      <a:pt x="219551" y="100489"/>
                      <a:pt x="219551" y="100489"/>
                      <a:pt x="219551" y="99536"/>
                    </a:cubicBezTo>
                    <a:cubicBezTo>
                      <a:pt x="214789" y="99536"/>
                      <a:pt x="212884" y="97631"/>
                      <a:pt x="210026" y="95726"/>
                    </a:cubicBezTo>
                    <a:cubicBezTo>
                      <a:pt x="210026" y="90964"/>
                      <a:pt x="206216" y="90011"/>
                      <a:pt x="203359" y="89059"/>
                    </a:cubicBezTo>
                    <a:cubicBezTo>
                      <a:pt x="203359" y="86201"/>
                      <a:pt x="199549" y="86201"/>
                      <a:pt x="196691" y="86201"/>
                    </a:cubicBezTo>
                    <a:cubicBezTo>
                      <a:pt x="195739" y="84296"/>
                      <a:pt x="193834" y="84296"/>
                      <a:pt x="192881" y="82391"/>
                    </a:cubicBezTo>
                    <a:cubicBezTo>
                      <a:pt x="191929" y="82391"/>
                      <a:pt x="190976" y="82391"/>
                      <a:pt x="190976" y="82391"/>
                    </a:cubicBezTo>
                    <a:cubicBezTo>
                      <a:pt x="189071" y="82391"/>
                      <a:pt x="186214" y="83344"/>
                      <a:pt x="184309" y="82391"/>
                    </a:cubicBezTo>
                    <a:cubicBezTo>
                      <a:pt x="183356" y="79534"/>
                      <a:pt x="185261" y="76676"/>
                      <a:pt x="182404" y="75724"/>
                    </a:cubicBezTo>
                    <a:cubicBezTo>
                      <a:pt x="181451" y="75724"/>
                      <a:pt x="181451" y="76676"/>
                      <a:pt x="181451" y="75724"/>
                    </a:cubicBezTo>
                    <a:cubicBezTo>
                      <a:pt x="181451" y="74771"/>
                      <a:pt x="179546" y="74771"/>
                      <a:pt x="179546" y="73819"/>
                    </a:cubicBezTo>
                    <a:cubicBezTo>
                      <a:pt x="178594" y="73819"/>
                      <a:pt x="179546" y="74771"/>
                      <a:pt x="178594" y="74771"/>
                    </a:cubicBezTo>
                    <a:cubicBezTo>
                      <a:pt x="178594" y="73819"/>
                      <a:pt x="178594" y="72866"/>
                      <a:pt x="178594" y="71914"/>
                    </a:cubicBezTo>
                    <a:cubicBezTo>
                      <a:pt x="179546" y="70961"/>
                      <a:pt x="182404" y="71914"/>
                      <a:pt x="182404" y="70009"/>
                    </a:cubicBezTo>
                    <a:cubicBezTo>
                      <a:pt x="187166" y="69056"/>
                      <a:pt x="190024" y="71914"/>
                      <a:pt x="192881" y="72866"/>
                    </a:cubicBezTo>
                    <a:cubicBezTo>
                      <a:pt x="192881" y="73819"/>
                      <a:pt x="192881" y="74771"/>
                      <a:pt x="193834" y="74771"/>
                    </a:cubicBezTo>
                    <a:cubicBezTo>
                      <a:pt x="196691" y="74771"/>
                      <a:pt x="198596" y="73819"/>
                      <a:pt x="200501" y="73819"/>
                    </a:cubicBezTo>
                    <a:cubicBezTo>
                      <a:pt x="203359" y="74771"/>
                      <a:pt x="208121" y="74771"/>
                      <a:pt x="210026" y="76676"/>
                    </a:cubicBezTo>
                    <a:cubicBezTo>
                      <a:pt x="210026" y="76676"/>
                      <a:pt x="210026" y="76676"/>
                      <a:pt x="210026" y="76676"/>
                    </a:cubicBezTo>
                    <a:cubicBezTo>
                      <a:pt x="210979" y="77629"/>
                      <a:pt x="212884" y="77629"/>
                      <a:pt x="214789" y="78581"/>
                    </a:cubicBezTo>
                    <a:cubicBezTo>
                      <a:pt x="215741" y="78581"/>
                      <a:pt x="214789" y="78581"/>
                      <a:pt x="215741" y="78581"/>
                    </a:cubicBezTo>
                    <a:cubicBezTo>
                      <a:pt x="220504" y="77629"/>
                      <a:pt x="221456" y="79534"/>
                      <a:pt x="226219" y="79534"/>
                    </a:cubicBezTo>
                    <a:cubicBezTo>
                      <a:pt x="227171" y="79534"/>
                      <a:pt x="228124" y="80486"/>
                      <a:pt x="229076" y="79534"/>
                    </a:cubicBezTo>
                    <a:cubicBezTo>
                      <a:pt x="229076" y="79534"/>
                      <a:pt x="229076" y="79534"/>
                      <a:pt x="229076" y="80486"/>
                    </a:cubicBezTo>
                    <a:cubicBezTo>
                      <a:pt x="232886" y="80486"/>
                      <a:pt x="234791" y="81439"/>
                      <a:pt x="237649" y="82391"/>
                    </a:cubicBezTo>
                    <a:cubicBezTo>
                      <a:pt x="239554" y="82391"/>
                      <a:pt x="240506" y="83344"/>
                      <a:pt x="242411" y="82391"/>
                    </a:cubicBezTo>
                    <a:cubicBezTo>
                      <a:pt x="243364" y="83344"/>
                      <a:pt x="244316" y="84296"/>
                      <a:pt x="245269" y="85249"/>
                    </a:cubicBezTo>
                    <a:cubicBezTo>
                      <a:pt x="246221" y="85249"/>
                      <a:pt x="246221" y="85249"/>
                      <a:pt x="247174" y="85249"/>
                    </a:cubicBezTo>
                    <a:cubicBezTo>
                      <a:pt x="248126" y="85249"/>
                      <a:pt x="249079" y="87154"/>
                      <a:pt x="250031" y="87154"/>
                    </a:cubicBezTo>
                    <a:cubicBezTo>
                      <a:pt x="251936" y="88106"/>
                      <a:pt x="253841" y="87154"/>
                      <a:pt x="255746" y="88106"/>
                    </a:cubicBezTo>
                    <a:cubicBezTo>
                      <a:pt x="256699" y="89059"/>
                      <a:pt x="257651" y="90011"/>
                      <a:pt x="257651" y="92869"/>
                    </a:cubicBezTo>
                    <a:cubicBezTo>
                      <a:pt x="258604" y="93821"/>
                      <a:pt x="259556" y="95726"/>
                      <a:pt x="260509" y="96679"/>
                    </a:cubicBezTo>
                    <a:cubicBezTo>
                      <a:pt x="263366" y="96679"/>
                      <a:pt x="264319" y="97631"/>
                      <a:pt x="264319" y="99536"/>
                    </a:cubicBezTo>
                    <a:cubicBezTo>
                      <a:pt x="266224" y="99536"/>
                      <a:pt x="267176" y="101441"/>
                      <a:pt x="267176" y="102394"/>
                    </a:cubicBezTo>
                    <a:cubicBezTo>
                      <a:pt x="268129" y="102394"/>
                      <a:pt x="269081" y="102394"/>
                      <a:pt x="270034" y="103346"/>
                    </a:cubicBezTo>
                    <a:cubicBezTo>
                      <a:pt x="270986" y="104299"/>
                      <a:pt x="271939" y="109061"/>
                      <a:pt x="270986" y="109061"/>
                    </a:cubicBezTo>
                    <a:cubicBezTo>
                      <a:pt x="272891" y="110966"/>
                      <a:pt x="273844" y="113824"/>
                      <a:pt x="276701" y="115729"/>
                    </a:cubicBezTo>
                    <a:cubicBezTo>
                      <a:pt x="278606" y="115729"/>
                      <a:pt x="279559" y="116681"/>
                      <a:pt x="280511" y="117634"/>
                    </a:cubicBezTo>
                    <a:cubicBezTo>
                      <a:pt x="280511" y="119539"/>
                      <a:pt x="281464" y="119539"/>
                      <a:pt x="280511" y="121444"/>
                    </a:cubicBezTo>
                    <a:cubicBezTo>
                      <a:pt x="281464" y="123349"/>
                      <a:pt x="284321" y="123349"/>
                      <a:pt x="285274" y="126206"/>
                    </a:cubicBezTo>
                    <a:cubicBezTo>
                      <a:pt x="284321" y="130969"/>
                      <a:pt x="287179" y="131921"/>
                      <a:pt x="288131" y="134779"/>
                    </a:cubicBezTo>
                    <a:cubicBezTo>
                      <a:pt x="288131" y="136684"/>
                      <a:pt x="288131" y="138589"/>
                      <a:pt x="288131" y="139541"/>
                    </a:cubicBezTo>
                    <a:cubicBezTo>
                      <a:pt x="287179" y="140494"/>
                      <a:pt x="286226" y="143351"/>
                      <a:pt x="288131" y="144304"/>
                    </a:cubicBezTo>
                    <a:cubicBezTo>
                      <a:pt x="287179" y="148114"/>
                      <a:pt x="290989" y="152876"/>
                      <a:pt x="290989" y="156686"/>
                    </a:cubicBezTo>
                    <a:cubicBezTo>
                      <a:pt x="291941" y="158591"/>
                      <a:pt x="290989" y="159544"/>
                      <a:pt x="293846" y="160496"/>
                    </a:cubicBezTo>
                    <a:cubicBezTo>
                      <a:pt x="294799" y="160496"/>
                      <a:pt x="297656" y="161449"/>
                      <a:pt x="297656" y="161449"/>
                    </a:cubicBezTo>
                    <a:cubicBezTo>
                      <a:pt x="298609" y="161449"/>
                      <a:pt x="299561" y="160496"/>
                      <a:pt x="300514" y="159544"/>
                    </a:cubicBezTo>
                    <a:cubicBezTo>
                      <a:pt x="301466" y="159544"/>
                      <a:pt x="302419" y="159544"/>
                      <a:pt x="302419" y="159544"/>
                    </a:cubicBezTo>
                    <a:cubicBezTo>
                      <a:pt x="304324" y="158591"/>
                      <a:pt x="305276" y="157639"/>
                      <a:pt x="305276" y="156686"/>
                    </a:cubicBezTo>
                    <a:cubicBezTo>
                      <a:pt x="306229" y="156686"/>
                      <a:pt x="308134" y="156686"/>
                      <a:pt x="308134" y="155734"/>
                    </a:cubicBezTo>
                    <a:cubicBezTo>
                      <a:pt x="310039" y="155734"/>
                      <a:pt x="314801" y="154781"/>
                      <a:pt x="316706" y="154781"/>
                    </a:cubicBezTo>
                    <a:cubicBezTo>
                      <a:pt x="317659" y="154781"/>
                      <a:pt x="318611" y="155734"/>
                      <a:pt x="319564" y="155734"/>
                    </a:cubicBezTo>
                    <a:cubicBezTo>
                      <a:pt x="320516" y="155734"/>
                      <a:pt x="322421" y="155734"/>
                      <a:pt x="323374" y="155734"/>
                    </a:cubicBezTo>
                    <a:cubicBezTo>
                      <a:pt x="324326" y="154781"/>
                      <a:pt x="324326" y="153829"/>
                      <a:pt x="324326" y="152876"/>
                    </a:cubicBezTo>
                    <a:cubicBezTo>
                      <a:pt x="328136" y="149066"/>
                      <a:pt x="331946" y="152876"/>
                      <a:pt x="337661" y="152876"/>
                    </a:cubicBezTo>
                    <a:cubicBezTo>
                      <a:pt x="338614" y="153829"/>
                      <a:pt x="339566" y="153829"/>
                      <a:pt x="339566" y="153829"/>
                    </a:cubicBezTo>
                    <a:cubicBezTo>
                      <a:pt x="343376" y="152876"/>
                      <a:pt x="345281" y="150019"/>
                      <a:pt x="349091" y="150019"/>
                    </a:cubicBezTo>
                    <a:cubicBezTo>
                      <a:pt x="350044" y="150019"/>
                      <a:pt x="350996" y="150971"/>
                      <a:pt x="351949" y="150019"/>
                    </a:cubicBezTo>
                    <a:cubicBezTo>
                      <a:pt x="354806" y="150019"/>
                      <a:pt x="354806" y="150971"/>
                      <a:pt x="356711" y="151924"/>
                    </a:cubicBezTo>
                    <a:cubicBezTo>
                      <a:pt x="356711" y="151924"/>
                      <a:pt x="356711" y="152876"/>
                      <a:pt x="356711" y="152876"/>
                    </a:cubicBezTo>
                    <a:cubicBezTo>
                      <a:pt x="359569" y="153829"/>
                      <a:pt x="362426" y="156686"/>
                      <a:pt x="365284" y="154781"/>
                    </a:cubicBezTo>
                    <a:cubicBezTo>
                      <a:pt x="365284" y="155734"/>
                      <a:pt x="366236" y="154781"/>
                      <a:pt x="367189" y="154781"/>
                    </a:cubicBezTo>
                    <a:cubicBezTo>
                      <a:pt x="367189" y="154781"/>
                      <a:pt x="367189" y="152876"/>
                      <a:pt x="368141" y="151924"/>
                    </a:cubicBezTo>
                    <a:cubicBezTo>
                      <a:pt x="368141" y="151924"/>
                      <a:pt x="369094" y="151924"/>
                      <a:pt x="369094" y="150971"/>
                    </a:cubicBezTo>
                    <a:cubicBezTo>
                      <a:pt x="370999" y="147161"/>
                      <a:pt x="369094" y="142399"/>
                      <a:pt x="370046" y="139541"/>
                    </a:cubicBezTo>
                    <a:cubicBezTo>
                      <a:pt x="370999" y="139541"/>
                      <a:pt x="370999" y="138589"/>
                      <a:pt x="370999" y="138589"/>
                    </a:cubicBezTo>
                    <a:cubicBezTo>
                      <a:pt x="371951" y="134779"/>
                      <a:pt x="369094" y="129064"/>
                      <a:pt x="371951" y="125254"/>
                    </a:cubicBezTo>
                    <a:cubicBezTo>
                      <a:pt x="371951" y="124301"/>
                      <a:pt x="371951" y="124301"/>
                      <a:pt x="371951" y="124301"/>
                    </a:cubicBezTo>
                    <a:cubicBezTo>
                      <a:pt x="374809" y="123349"/>
                      <a:pt x="374809" y="117634"/>
                      <a:pt x="370999" y="117634"/>
                    </a:cubicBezTo>
                    <a:cubicBezTo>
                      <a:pt x="368141" y="113824"/>
                      <a:pt x="371951" y="110014"/>
                      <a:pt x="371951" y="107156"/>
                    </a:cubicBezTo>
                    <a:cubicBezTo>
                      <a:pt x="370999" y="106204"/>
                      <a:pt x="371951" y="105251"/>
                      <a:pt x="371951" y="104299"/>
                    </a:cubicBezTo>
                    <a:cubicBezTo>
                      <a:pt x="370999" y="102394"/>
                      <a:pt x="367189" y="101441"/>
                      <a:pt x="366236" y="98584"/>
                    </a:cubicBezTo>
                    <a:cubicBezTo>
                      <a:pt x="365284" y="95726"/>
                      <a:pt x="366236" y="93821"/>
                      <a:pt x="366236" y="90964"/>
                    </a:cubicBezTo>
                    <a:cubicBezTo>
                      <a:pt x="366236" y="90011"/>
                      <a:pt x="365284" y="89059"/>
                      <a:pt x="364331" y="88106"/>
                    </a:cubicBezTo>
                    <a:cubicBezTo>
                      <a:pt x="364331" y="86201"/>
                      <a:pt x="365284" y="84296"/>
                      <a:pt x="365284" y="83344"/>
                    </a:cubicBezTo>
                    <a:cubicBezTo>
                      <a:pt x="364331" y="82391"/>
                      <a:pt x="364331" y="80486"/>
                      <a:pt x="365284" y="80486"/>
                    </a:cubicBezTo>
                    <a:cubicBezTo>
                      <a:pt x="364331" y="76676"/>
                      <a:pt x="363379" y="70961"/>
                      <a:pt x="365284" y="69056"/>
                    </a:cubicBezTo>
                    <a:cubicBezTo>
                      <a:pt x="365284" y="68104"/>
                      <a:pt x="365284" y="67151"/>
                      <a:pt x="365284" y="66199"/>
                    </a:cubicBezTo>
                    <a:cubicBezTo>
                      <a:pt x="367189" y="65246"/>
                      <a:pt x="366236" y="60484"/>
                      <a:pt x="368141" y="59531"/>
                    </a:cubicBezTo>
                    <a:cubicBezTo>
                      <a:pt x="368141" y="55721"/>
                      <a:pt x="369094" y="52864"/>
                      <a:pt x="370046" y="49054"/>
                    </a:cubicBezTo>
                    <a:cubicBezTo>
                      <a:pt x="371951" y="47149"/>
                      <a:pt x="371951" y="43339"/>
                      <a:pt x="372904" y="40481"/>
                    </a:cubicBezTo>
                    <a:cubicBezTo>
                      <a:pt x="374809" y="38576"/>
                      <a:pt x="372904" y="31909"/>
                      <a:pt x="376714" y="30004"/>
                    </a:cubicBezTo>
                    <a:cubicBezTo>
                      <a:pt x="377666" y="26194"/>
                      <a:pt x="379571" y="23336"/>
                      <a:pt x="383381" y="22384"/>
                    </a:cubicBezTo>
                    <a:cubicBezTo>
                      <a:pt x="383381" y="22384"/>
                      <a:pt x="384334" y="22384"/>
                      <a:pt x="384334" y="21431"/>
                    </a:cubicBezTo>
                    <a:cubicBezTo>
                      <a:pt x="385286" y="21431"/>
                      <a:pt x="385286" y="21431"/>
                      <a:pt x="385286" y="21431"/>
                    </a:cubicBezTo>
                    <a:cubicBezTo>
                      <a:pt x="386239" y="20479"/>
                      <a:pt x="386239" y="19526"/>
                      <a:pt x="387191" y="18574"/>
                    </a:cubicBezTo>
                    <a:cubicBezTo>
                      <a:pt x="387191" y="15716"/>
                      <a:pt x="388144" y="14764"/>
                      <a:pt x="390049" y="12859"/>
                    </a:cubicBezTo>
                    <a:cubicBezTo>
                      <a:pt x="392906" y="12859"/>
                      <a:pt x="392906" y="10954"/>
                      <a:pt x="393859" y="9049"/>
                    </a:cubicBezTo>
                    <a:cubicBezTo>
                      <a:pt x="395764" y="8096"/>
                      <a:pt x="398621" y="7144"/>
                      <a:pt x="401479" y="7144"/>
                    </a:cubicBezTo>
                    <a:cubicBezTo>
                      <a:pt x="404336" y="7144"/>
                      <a:pt x="406241" y="9049"/>
                      <a:pt x="409099" y="8096"/>
                    </a:cubicBezTo>
                    <a:cubicBezTo>
                      <a:pt x="411004" y="10001"/>
                      <a:pt x="413861" y="10954"/>
                      <a:pt x="415766" y="13811"/>
                    </a:cubicBezTo>
                    <a:cubicBezTo>
                      <a:pt x="415766" y="16669"/>
                      <a:pt x="415766" y="21431"/>
                      <a:pt x="416719" y="22384"/>
                    </a:cubicBezTo>
                    <a:cubicBezTo>
                      <a:pt x="416719" y="23336"/>
                      <a:pt x="416719" y="22384"/>
                      <a:pt x="416719" y="23336"/>
                    </a:cubicBezTo>
                    <a:cubicBezTo>
                      <a:pt x="416719" y="24289"/>
                      <a:pt x="416719" y="26194"/>
                      <a:pt x="417671" y="27146"/>
                    </a:cubicBezTo>
                    <a:cubicBezTo>
                      <a:pt x="418624" y="27146"/>
                      <a:pt x="418624" y="27146"/>
                      <a:pt x="419576" y="27146"/>
                    </a:cubicBezTo>
                    <a:cubicBezTo>
                      <a:pt x="419576" y="27146"/>
                      <a:pt x="420529" y="27146"/>
                      <a:pt x="419576" y="28099"/>
                    </a:cubicBezTo>
                    <a:cubicBezTo>
                      <a:pt x="419576" y="28099"/>
                      <a:pt x="420529" y="28099"/>
                      <a:pt x="420529" y="28099"/>
                    </a:cubicBezTo>
                    <a:cubicBezTo>
                      <a:pt x="421481" y="30004"/>
                      <a:pt x="422434" y="30956"/>
                      <a:pt x="423386" y="31909"/>
                    </a:cubicBezTo>
                    <a:cubicBezTo>
                      <a:pt x="423386" y="37624"/>
                      <a:pt x="424339" y="41434"/>
                      <a:pt x="423386" y="46196"/>
                    </a:cubicBezTo>
                    <a:cubicBezTo>
                      <a:pt x="424339" y="47149"/>
                      <a:pt x="427196" y="47149"/>
                      <a:pt x="429101" y="49054"/>
                    </a:cubicBezTo>
                    <a:cubicBezTo>
                      <a:pt x="430054" y="48101"/>
                      <a:pt x="431959" y="48101"/>
                      <a:pt x="432911" y="47149"/>
                    </a:cubicBezTo>
                    <a:cubicBezTo>
                      <a:pt x="433864" y="47149"/>
                      <a:pt x="434816" y="48101"/>
                      <a:pt x="435769" y="48101"/>
                    </a:cubicBezTo>
                    <a:cubicBezTo>
                      <a:pt x="435769" y="49054"/>
                      <a:pt x="436721" y="49054"/>
                      <a:pt x="436721" y="49054"/>
                    </a:cubicBezTo>
                    <a:cubicBezTo>
                      <a:pt x="437674" y="52864"/>
                      <a:pt x="440531" y="53816"/>
                      <a:pt x="441484" y="57626"/>
                    </a:cubicBezTo>
                    <a:cubicBezTo>
                      <a:pt x="444341" y="56674"/>
                      <a:pt x="444341" y="57626"/>
                      <a:pt x="445294" y="56674"/>
                    </a:cubicBezTo>
                    <a:cubicBezTo>
                      <a:pt x="447199" y="57626"/>
                      <a:pt x="446246" y="61436"/>
                      <a:pt x="449104" y="60484"/>
                    </a:cubicBezTo>
                    <a:cubicBezTo>
                      <a:pt x="451009" y="58579"/>
                      <a:pt x="450056" y="53816"/>
                      <a:pt x="449104" y="51911"/>
                    </a:cubicBezTo>
                    <a:cubicBezTo>
                      <a:pt x="450056" y="50959"/>
                      <a:pt x="449104" y="50959"/>
                      <a:pt x="449104" y="50006"/>
                    </a:cubicBezTo>
                    <a:cubicBezTo>
                      <a:pt x="450056" y="49054"/>
                      <a:pt x="450056" y="47149"/>
                      <a:pt x="451009" y="45244"/>
                    </a:cubicBezTo>
                    <a:cubicBezTo>
                      <a:pt x="451961" y="45244"/>
                      <a:pt x="452914" y="44291"/>
                      <a:pt x="454819" y="44291"/>
                    </a:cubicBezTo>
                    <a:cubicBezTo>
                      <a:pt x="456724" y="44291"/>
                      <a:pt x="457676" y="45244"/>
                      <a:pt x="458629" y="44291"/>
                    </a:cubicBezTo>
                    <a:cubicBezTo>
                      <a:pt x="460534" y="43339"/>
                      <a:pt x="460534" y="41434"/>
                      <a:pt x="462439" y="39529"/>
                    </a:cubicBezTo>
                    <a:cubicBezTo>
                      <a:pt x="464344" y="39529"/>
                      <a:pt x="466249" y="39529"/>
                      <a:pt x="468154" y="39529"/>
                    </a:cubicBezTo>
                    <a:cubicBezTo>
                      <a:pt x="469106" y="39529"/>
                      <a:pt x="470059" y="39529"/>
                      <a:pt x="471964" y="39529"/>
                    </a:cubicBezTo>
                    <a:cubicBezTo>
                      <a:pt x="473869" y="40481"/>
                      <a:pt x="473869" y="42386"/>
                      <a:pt x="474821" y="43339"/>
                    </a:cubicBezTo>
                    <a:cubicBezTo>
                      <a:pt x="476726" y="44291"/>
                      <a:pt x="478631" y="41434"/>
                      <a:pt x="481489" y="42386"/>
                    </a:cubicBezTo>
                    <a:cubicBezTo>
                      <a:pt x="483394" y="40481"/>
                      <a:pt x="485299" y="41434"/>
                      <a:pt x="488156" y="41434"/>
                    </a:cubicBezTo>
                    <a:cubicBezTo>
                      <a:pt x="489109" y="41434"/>
                      <a:pt x="490061" y="40481"/>
                      <a:pt x="491014" y="40481"/>
                    </a:cubicBezTo>
                    <a:cubicBezTo>
                      <a:pt x="491966" y="39529"/>
                      <a:pt x="492919" y="37624"/>
                      <a:pt x="494824" y="36671"/>
                    </a:cubicBezTo>
                    <a:cubicBezTo>
                      <a:pt x="497681" y="37624"/>
                      <a:pt x="500539" y="35719"/>
                      <a:pt x="502444" y="36671"/>
                    </a:cubicBezTo>
                    <a:cubicBezTo>
                      <a:pt x="505301" y="37624"/>
                      <a:pt x="505301" y="41434"/>
                      <a:pt x="508159" y="41434"/>
                    </a:cubicBezTo>
                    <a:cubicBezTo>
                      <a:pt x="508159" y="42386"/>
                      <a:pt x="509111" y="43339"/>
                      <a:pt x="509111" y="44291"/>
                    </a:cubicBezTo>
                    <a:cubicBezTo>
                      <a:pt x="509111" y="45244"/>
                      <a:pt x="508159" y="47149"/>
                      <a:pt x="509111" y="47149"/>
                    </a:cubicBezTo>
                    <a:cubicBezTo>
                      <a:pt x="509111" y="50959"/>
                      <a:pt x="506254" y="50959"/>
                      <a:pt x="505301" y="54769"/>
                    </a:cubicBezTo>
                    <a:cubicBezTo>
                      <a:pt x="504349" y="53816"/>
                      <a:pt x="505301" y="56674"/>
                      <a:pt x="504349" y="55721"/>
                    </a:cubicBezTo>
                    <a:cubicBezTo>
                      <a:pt x="504349" y="56674"/>
                      <a:pt x="504349" y="55721"/>
                      <a:pt x="504349" y="56674"/>
                    </a:cubicBezTo>
                    <a:cubicBezTo>
                      <a:pt x="502444" y="59531"/>
                      <a:pt x="503396" y="66199"/>
                      <a:pt x="499586" y="66199"/>
                    </a:cubicBezTo>
                    <a:cubicBezTo>
                      <a:pt x="499586" y="68104"/>
                      <a:pt x="495776" y="67151"/>
                      <a:pt x="495776" y="70009"/>
                    </a:cubicBezTo>
                    <a:cubicBezTo>
                      <a:pt x="493871" y="70961"/>
                      <a:pt x="492919" y="73819"/>
                      <a:pt x="489109" y="72866"/>
                    </a:cubicBezTo>
                    <a:cubicBezTo>
                      <a:pt x="489109" y="72866"/>
                      <a:pt x="488156" y="72866"/>
                      <a:pt x="488156" y="72866"/>
                    </a:cubicBezTo>
                    <a:cubicBezTo>
                      <a:pt x="486251" y="72866"/>
                      <a:pt x="486251" y="75724"/>
                      <a:pt x="487204" y="77629"/>
                    </a:cubicBezTo>
                    <a:cubicBezTo>
                      <a:pt x="489109" y="77629"/>
                      <a:pt x="490061" y="76676"/>
                      <a:pt x="491966" y="77629"/>
                    </a:cubicBezTo>
                    <a:cubicBezTo>
                      <a:pt x="491966" y="77629"/>
                      <a:pt x="491966" y="78581"/>
                      <a:pt x="491966" y="78581"/>
                    </a:cubicBezTo>
                    <a:cubicBezTo>
                      <a:pt x="492919" y="78581"/>
                      <a:pt x="493871" y="79534"/>
                      <a:pt x="495776" y="79534"/>
                    </a:cubicBezTo>
                    <a:cubicBezTo>
                      <a:pt x="495776" y="80486"/>
                      <a:pt x="495776" y="81439"/>
                      <a:pt x="494824" y="81439"/>
                    </a:cubicBezTo>
                    <a:cubicBezTo>
                      <a:pt x="495776" y="82391"/>
                      <a:pt x="493871" y="83344"/>
                      <a:pt x="495776" y="84296"/>
                    </a:cubicBezTo>
                    <a:cubicBezTo>
                      <a:pt x="495776" y="85249"/>
                      <a:pt x="494824" y="85249"/>
                      <a:pt x="495776" y="86201"/>
                    </a:cubicBezTo>
                    <a:cubicBezTo>
                      <a:pt x="494824" y="87154"/>
                      <a:pt x="492919" y="88106"/>
                      <a:pt x="491014" y="88106"/>
                    </a:cubicBezTo>
                    <a:cubicBezTo>
                      <a:pt x="491014" y="90964"/>
                      <a:pt x="491014" y="93821"/>
                      <a:pt x="489109" y="94774"/>
                    </a:cubicBezTo>
                    <a:cubicBezTo>
                      <a:pt x="487204" y="94774"/>
                      <a:pt x="484346" y="93821"/>
                      <a:pt x="482441" y="94774"/>
                    </a:cubicBezTo>
                    <a:cubicBezTo>
                      <a:pt x="481489" y="96679"/>
                      <a:pt x="479584" y="97631"/>
                      <a:pt x="477679" y="98584"/>
                    </a:cubicBezTo>
                    <a:cubicBezTo>
                      <a:pt x="475774" y="99536"/>
                      <a:pt x="474821" y="101441"/>
                      <a:pt x="473869" y="103346"/>
                    </a:cubicBezTo>
                    <a:cubicBezTo>
                      <a:pt x="472916" y="104299"/>
                      <a:pt x="471964" y="104299"/>
                      <a:pt x="471011" y="106204"/>
                    </a:cubicBezTo>
                    <a:cubicBezTo>
                      <a:pt x="471011" y="106204"/>
                      <a:pt x="471011" y="107156"/>
                      <a:pt x="471011" y="107156"/>
                    </a:cubicBezTo>
                    <a:cubicBezTo>
                      <a:pt x="471011" y="108109"/>
                      <a:pt x="470059" y="109061"/>
                      <a:pt x="470059" y="110966"/>
                    </a:cubicBezTo>
                    <a:cubicBezTo>
                      <a:pt x="469106" y="111919"/>
                      <a:pt x="468154" y="113824"/>
                      <a:pt x="468154" y="115729"/>
                    </a:cubicBezTo>
                    <a:cubicBezTo>
                      <a:pt x="467201" y="115729"/>
                      <a:pt x="467201" y="116681"/>
                      <a:pt x="467201" y="117634"/>
                    </a:cubicBezTo>
                    <a:cubicBezTo>
                      <a:pt x="467201" y="117634"/>
                      <a:pt x="467201" y="118586"/>
                      <a:pt x="467201" y="118586"/>
                    </a:cubicBezTo>
                    <a:cubicBezTo>
                      <a:pt x="466249" y="124301"/>
                      <a:pt x="464344" y="128111"/>
                      <a:pt x="463391" y="132874"/>
                    </a:cubicBezTo>
                    <a:cubicBezTo>
                      <a:pt x="462439" y="132874"/>
                      <a:pt x="462439" y="133826"/>
                      <a:pt x="461486" y="133826"/>
                    </a:cubicBezTo>
                    <a:cubicBezTo>
                      <a:pt x="461486" y="137636"/>
                      <a:pt x="461486" y="140494"/>
                      <a:pt x="458629" y="141446"/>
                    </a:cubicBezTo>
                    <a:cubicBezTo>
                      <a:pt x="458629" y="142399"/>
                      <a:pt x="458629" y="142399"/>
                      <a:pt x="458629" y="143351"/>
                    </a:cubicBezTo>
                    <a:cubicBezTo>
                      <a:pt x="458629" y="144304"/>
                      <a:pt x="458629" y="144304"/>
                      <a:pt x="459581" y="144304"/>
                    </a:cubicBezTo>
                    <a:cubicBezTo>
                      <a:pt x="459581" y="149066"/>
                      <a:pt x="457676" y="150019"/>
                      <a:pt x="457676" y="155734"/>
                    </a:cubicBezTo>
                    <a:cubicBezTo>
                      <a:pt x="452914" y="158591"/>
                      <a:pt x="455771" y="168116"/>
                      <a:pt x="451961" y="171926"/>
                    </a:cubicBezTo>
                    <a:cubicBezTo>
                      <a:pt x="451961" y="175736"/>
                      <a:pt x="451961" y="178594"/>
                      <a:pt x="451961" y="182404"/>
                    </a:cubicBezTo>
                    <a:cubicBezTo>
                      <a:pt x="451009" y="183356"/>
                      <a:pt x="450056" y="183356"/>
                      <a:pt x="449104" y="183356"/>
                    </a:cubicBezTo>
                    <a:cubicBezTo>
                      <a:pt x="449104" y="186214"/>
                      <a:pt x="449104" y="188119"/>
                      <a:pt x="446246" y="189071"/>
                    </a:cubicBezTo>
                    <a:cubicBezTo>
                      <a:pt x="447199" y="192881"/>
                      <a:pt x="446246" y="195739"/>
                      <a:pt x="445294" y="199549"/>
                    </a:cubicBezTo>
                    <a:cubicBezTo>
                      <a:pt x="445294" y="199549"/>
                      <a:pt x="444341" y="199549"/>
                      <a:pt x="444341" y="199549"/>
                    </a:cubicBezTo>
                    <a:cubicBezTo>
                      <a:pt x="444341" y="200501"/>
                      <a:pt x="444341" y="201454"/>
                      <a:pt x="444341" y="201454"/>
                    </a:cubicBezTo>
                    <a:cubicBezTo>
                      <a:pt x="446246" y="205264"/>
                      <a:pt x="439579" y="207169"/>
                      <a:pt x="443389" y="210026"/>
                    </a:cubicBezTo>
                    <a:cubicBezTo>
                      <a:pt x="442436" y="211931"/>
                      <a:pt x="443389" y="211931"/>
                      <a:pt x="443389" y="213836"/>
                    </a:cubicBezTo>
                    <a:cubicBezTo>
                      <a:pt x="445294" y="214789"/>
                      <a:pt x="446246" y="216694"/>
                      <a:pt x="447199" y="218599"/>
                    </a:cubicBezTo>
                    <a:cubicBezTo>
                      <a:pt x="445294" y="221456"/>
                      <a:pt x="446246" y="224314"/>
                      <a:pt x="443389" y="225266"/>
                    </a:cubicBezTo>
                    <a:cubicBezTo>
                      <a:pt x="443389" y="226219"/>
                      <a:pt x="443389" y="226219"/>
                      <a:pt x="443389" y="227171"/>
                    </a:cubicBezTo>
                    <a:cubicBezTo>
                      <a:pt x="442436" y="229076"/>
                      <a:pt x="442436" y="230029"/>
                      <a:pt x="442436" y="231934"/>
                    </a:cubicBezTo>
                    <a:cubicBezTo>
                      <a:pt x="441484" y="233839"/>
                      <a:pt x="439579" y="233839"/>
                      <a:pt x="439579" y="236696"/>
                    </a:cubicBezTo>
                    <a:cubicBezTo>
                      <a:pt x="438626" y="236696"/>
                      <a:pt x="439579" y="238601"/>
                      <a:pt x="437674" y="237649"/>
                    </a:cubicBezTo>
                    <a:cubicBezTo>
                      <a:pt x="437674" y="238601"/>
                      <a:pt x="437674" y="240506"/>
                      <a:pt x="436721" y="240506"/>
                    </a:cubicBezTo>
                    <a:cubicBezTo>
                      <a:pt x="437674" y="243364"/>
                      <a:pt x="437674" y="248126"/>
                      <a:pt x="439579" y="250031"/>
                    </a:cubicBezTo>
                    <a:cubicBezTo>
                      <a:pt x="443389" y="250984"/>
                      <a:pt x="445294" y="251936"/>
                      <a:pt x="449104" y="250031"/>
                    </a:cubicBezTo>
                    <a:cubicBezTo>
                      <a:pt x="450056" y="250031"/>
                      <a:pt x="449104" y="250984"/>
                      <a:pt x="450056" y="250031"/>
                    </a:cubicBezTo>
                    <a:cubicBezTo>
                      <a:pt x="451009" y="249079"/>
                      <a:pt x="452914" y="248126"/>
                      <a:pt x="454819" y="248126"/>
                    </a:cubicBezTo>
                    <a:cubicBezTo>
                      <a:pt x="454819" y="249079"/>
                      <a:pt x="455771" y="249079"/>
                      <a:pt x="456724" y="249079"/>
                    </a:cubicBezTo>
                    <a:cubicBezTo>
                      <a:pt x="456724" y="249079"/>
                      <a:pt x="457676" y="248126"/>
                      <a:pt x="457676" y="248126"/>
                    </a:cubicBezTo>
                    <a:cubicBezTo>
                      <a:pt x="459581" y="248126"/>
                      <a:pt x="461486" y="248126"/>
                      <a:pt x="462439" y="246221"/>
                    </a:cubicBezTo>
                    <a:cubicBezTo>
                      <a:pt x="463391" y="246221"/>
                      <a:pt x="464344" y="246221"/>
                      <a:pt x="464344" y="246221"/>
                    </a:cubicBezTo>
                    <a:cubicBezTo>
                      <a:pt x="465296" y="245269"/>
                      <a:pt x="467201" y="245269"/>
                      <a:pt x="468154" y="244316"/>
                    </a:cubicBezTo>
                    <a:cubicBezTo>
                      <a:pt x="469106" y="244316"/>
                      <a:pt x="470059" y="244316"/>
                      <a:pt x="471011" y="244316"/>
                    </a:cubicBezTo>
                    <a:cubicBezTo>
                      <a:pt x="472916" y="243364"/>
                      <a:pt x="473869" y="245269"/>
                      <a:pt x="475774" y="245269"/>
                    </a:cubicBezTo>
                    <a:cubicBezTo>
                      <a:pt x="476726" y="245269"/>
                      <a:pt x="476726" y="244316"/>
                      <a:pt x="477679" y="244316"/>
                    </a:cubicBezTo>
                    <a:cubicBezTo>
                      <a:pt x="479584" y="244316"/>
                      <a:pt x="480536" y="244316"/>
                      <a:pt x="482441" y="243364"/>
                    </a:cubicBezTo>
                    <a:cubicBezTo>
                      <a:pt x="482441" y="242411"/>
                      <a:pt x="483394" y="243364"/>
                      <a:pt x="483394" y="242411"/>
                    </a:cubicBezTo>
                    <a:cubicBezTo>
                      <a:pt x="485299" y="242411"/>
                      <a:pt x="485299" y="241459"/>
                      <a:pt x="485299" y="240506"/>
                    </a:cubicBezTo>
                    <a:cubicBezTo>
                      <a:pt x="486251" y="240506"/>
                      <a:pt x="488156" y="241459"/>
                      <a:pt x="488156" y="240506"/>
                    </a:cubicBezTo>
                    <a:cubicBezTo>
                      <a:pt x="490061" y="241459"/>
                      <a:pt x="491014" y="241459"/>
                      <a:pt x="492919" y="240506"/>
                    </a:cubicBezTo>
                    <a:cubicBezTo>
                      <a:pt x="493871" y="238601"/>
                      <a:pt x="496729" y="237649"/>
                      <a:pt x="498634" y="235744"/>
                    </a:cubicBezTo>
                    <a:cubicBezTo>
                      <a:pt x="501491" y="235744"/>
                      <a:pt x="505301" y="235744"/>
                      <a:pt x="505301" y="231934"/>
                    </a:cubicBezTo>
                    <a:cubicBezTo>
                      <a:pt x="505301" y="231934"/>
                      <a:pt x="505301" y="230981"/>
                      <a:pt x="506254" y="231934"/>
                    </a:cubicBezTo>
                    <a:cubicBezTo>
                      <a:pt x="506254" y="228124"/>
                      <a:pt x="505301" y="226219"/>
                      <a:pt x="504349" y="224314"/>
                    </a:cubicBezTo>
                    <a:cubicBezTo>
                      <a:pt x="505301" y="221456"/>
                      <a:pt x="503396" y="219551"/>
                      <a:pt x="505301" y="218599"/>
                    </a:cubicBezTo>
                    <a:cubicBezTo>
                      <a:pt x="503396" y="215741"/>
                      <a:pt x="503396" y="210979"/>
                      <a:pt x="505301" y="209074"/>
                    </a:cubicBezTo>
                    <a:cubicBezTo>
                      <a:pt x="506254" y="204311"/>
                      <a:pt x="501491" y="205264"/>
                      <a:pt x="498634" y="206216"/>
                    </a:cubicBezTo>
                    <a:cubicBezTo>
                      <a:pt x="496729" y="203359"/>
                      <a:pt x="493871" y="202406"/>
                      <a:pt x="492919" y="198596"/>
                    </a:cubicBezTo>
                    <a:cubicBezTo>
                      <a:pt x="491014" y="198596"/>
                      <a:pt x="491014" y="196691"/>
                      <a:pt x="488156" y="196691"/>
                    </a:cubicBezTo>
                    <a:cubicBezTo>
                      <a:pt x="487204" y="194786"/>
                      <a:pt x="484346" y="195739"/>
                      <a:pt x="484346" y="193834"/>
                    </a:cubicBezTo>
                    <a:cubicBezTo>
                      <a:pt x="483394" y="192881"/>
                      <a:pt x="481489" y="192881"/>
                      <a:pt x="481489" y="191929"/>
                    </a:cubicBezTo>
                    <a:cubicBezTo>
                      <a:pt x="480536" y="191929"/>
                      <a:pt x="480536" y="191929"/>
                      <a:pt x="478631" y="191929"/>
                    </a:cubicBezTo>
                    <a:cubicBezTo>
                      <a:pt x="478631" y="190976"/>
                      <a:pt x="476726" y="191929"/>
                      <a:pt x="476726" y="190976"/>
                    </a:cubicBezTo>
                    <a:cubicBezTo>
                      <a:pt x="475774" y="190976"/>
                      <a:pt x="474821" y="190976"/>
                      <a:pt x="473869" y="190024"/>
                    </a:cubicBezTo>
                    <a:cubicBezTo>
                      <a:pt x="473869" y="188119"/>
                      <a:pt x="473869" y="185261"/>
                      <a:pt x="475774" y="185261"/>
                    </a:cubicBezTo>
                    <a:cubicBezTo>
                      <a:pt x="475774" y="183356"/>
                      <a:pt x="475774" y="181451"/>
                      <a:pt x="474821" y="181451"/>
                    </a:cubicBezTo>
                    <a:cubicBezTo>
                      <a:pt x="474821" y="180499"/>
                      <a:pt x="474821" y="180499"/>
                      <a:pt x="475774" y="179546"/>
                    </a:cubicBezTo>
                    <a:cubicBezTo>
                      <a:pt x="479584" y="178594"/>
                      <a:pt x="481489" y="179546"/>
                      <a:pt x="485299" y="179546"/>
                    </a:cubicBezTo>
                    <a:cubicBezTo>
                      <a:pt x="485299" y="179546"/>
                      <a:pt x="485299" y="179546"/>
                      <a:pt x="485299" y="178594"/>
                    </a:cubicBezTo>
                    <a:cubicBezTo>
                      <a:pt x="488156" y="178594"/>
                      <a:pt x="491014" y="180499"/>
                      <a:pt x="493871" y="178594"/>
                    </a:cubicBezTo>
                    <a:cubicBezTo>
                      <a:pt x="495776" y="179546"/>
                      <a:pt x="496729" y="183356"/>
                      <a:pt x="498634" y="184309"/>
                    </a:cubicBezTo>
                    <a:cubicBezTo>
                      <a:pt x="502444" y="184309"/>
                      <a:pt x="502444" y="187166"/>
                      <a:pt x="506254" y="187166"/>
                    </a:cubicBezTo>
                    <a:cubicBezTo>
                      <a:pt x="506254" y="188119"/>
                      <a:pt x="507206" y="189071"/>
                      <a:pt x="507206" y="190976"/>
                    </a:cubicBezTo>
                    <a:cubicBezTo>
                      <a:pt x="508159" y="191929"/>
                      <a:pt x="509111" y="191929"/>
                      <a:pt x="509111" y="192881"/>
                    </a:cubicBezTo>
                    <a:cubicBezTo>
                      <a:pt x="513874" y="192881"/>
                      <a:pt x="513874" y="197644"/>
                      <a:pt x="513874" y="201454"/>
                    </a:cubicBezTo>
                    <a:cubicBezTo>
                      <a:pt x="514826" y="202406"/>
                      <a:pt x="516731" y="202406"/>
                      <a:pt x="517684" y="202406"/>
                    </a:cubicBezTo>
                    <a:cubicBezTo>
                      <a:pt x="519589" y="205264"/>
                      <a:pt x="518636" y="210026"/>
                      <a:pt x="523399" y="210979"/>
                    </a:cubicBezTo>
                    <a:cubicBezTo>
                      <a:pt x="525304" y="213836"/>
                      <a:pt x="527209" y="213836"/>
                      <a:pt x="530066" y="213836"/>
                    </a:cubicBezTo>
                    <a:cubicBezTo>
                      <a:pt x="531019" y="216694"/>
                      <a:pt x="536734" y="214789"/>
                      <a:pt x="537686" y="217646"/>
                    </a:cubicBezTo>
                    <a:cubicBezTo>
                      <a:pt x="538639" y="217646"/>
                      <a:pt x="538639" y="218599"/>
                      <a:pt x="539591" y="218599"/>
                    </a:cubicBezTo>
                    <a:cubicBezTo>
                      <a:pt x="539591" y="218599"/>
                      <a:pt x="539591" y="219551"/>
                      <a:pt x="539591" y="219551"/>
                    </a:cubicBezTo>
                    <a:cubicBezTo>
                      <a:pt x="544354" y="221456"/>
                      <a:pt x="547211" y="217646"/>
                      <a:pt x="552926" y="218599"/>
                    </a:cubicBezTo>
                    <a:cubicBezTo>
                      <a:pt x="554831" y="216694"/>
                      <a:pt x="558641" y="215741"/>
                      <a:pt x="560546" y="217646"/>
                    </a:cubicBezTo>
                    <a:cubicBezTo>
                      <a:pt x="560546" y="216694"/>
                      <a:pt x="562451" y="217646"/>
                      <a:pt x="563404" y="217646"/>
                    </a:cubicBezTo>
                    <a:cubicBezTo>
                      <a:pt x="564356" y="216694"/>
                      <a:pt x="566261" y="216694"/>
                      <a:pt x="567214" y="217646"/>
                    </a:cubicBezTo>
                    <a:cubicBezTo>
                      <a:pt x="569119" y="216694"/>
                      <a:pt x="570071" y="215741"/>
                      <a:pt x="571024" y="213836"/>
                    </a:cubicBezTo>
                    <a:cubicBezTo>
                      <a:pt x="573881" y="211931"/>
                      <a:pt x="578644" y="212884"/>
                      <a:pt x="580549" y="211931"/>
                    </a:cubicBezTo>
                    <a:cubicBezTo>
                      <a:pt x="581501" y="212884"/>
                      <a:pt x="581501" y="213836"/>
                      <a:pt x="582454" y="214789"/>
                    </a:cubicBezTo>
                    <a:cubicBezTo>
                      <a:pt x="586264" y="213836"/>
                      <a:pt x="590074" y="216694"/>
                      <a:pt x="593884" y="214789"/>
                    </a:cubicBezTo>
                    <a:cubicBezTo>
                      <a:pt x="596741" y="216694"/>
                      <a:pt x="600551" y="212884"/>
                      <a:pt x="602456" y="215741"/>
                    </a:cubicBezTo>
                    <a:cubicBezTo>
                      <a:pt x="600551" y="218599"/>
                      <a:pt x="602456" y="223361"/>
                      <a:pt x="597694" y="223361"/>
                    </a:cubicBezTo>
                    <a:cubicBezTo>
                      <a:pt x="596741" y="224314"/>
                      <a:pt x="595789" y="224314"/>
                      <a:pt x="594836" y="225266"/>
                    </a:cubicBezTo>
                    <a:cubicBezTo>
                      <a:pt x="593884" y="226219"/>
                      <a:pt x="592931" y="228124"/>
                      <a:pt x="591026" y="228124"/>
                    </a:cubicBezTo>
                    <a:cubicBezTo>
                      <a:pt x="591026" y="229076"/>
                      <a:pt x="590074" y="229076"/>
                      <a:pt x="589121" y="230029"/>
                    </a:cubicBezTo>
                    <a:cubicBezTo>
                      <a:pt x="589121" y="230981"/>
                      <a:pt x="589121" y="233839"/>
                      <a:pt x="589121" y="234791"/>
                    </a:cubicBezTo>
                    <a:cubicBezTo>
                      <a:pt x="587216" y="235744"/>
                      <a:pt x="585311" y="234791"/>
                      <a:pt x="582454" y="234791"/>
                    </a:cubicBezTo>
                    <a:cubicBezTo>
                      <a:pt x="581501" y="235744"/>
                      <a:pt x="580549" y="237649"/>
                      <a:pt x="579596" y="238601"/>
                    </a:cubicBezTo>
                    <a:cubicBezTo>
                      <a:pt x="572929" y="238601"/>
                      <a:pt x="567214" y="238601"/>
                      <a:pt x="562451" y="239554"/>
                    </a:cubicBezTo>
                    <a:cubicBezTo>
                      <a:pt x="560546" y="239554"/>
                      <a:pt x="559594" y="241459"/>
                      <a:pt x="556736" y="241459"/>
                    </a:cubicBezTo>
                    <a:cubicBezTo>
                      <a:pt x="555784" y="241459"/>
                      <a:pt x="554831" y="240506"/>
                      <a:pt x="552926" y="240506"/>
                    </a:cubicBezTo>
                    <a:cubicBezTo>
                      <a:pt x="551974" y="240506"/>
                      <a:pt x="551974" y="240506"/>
                      <a:pt x="551021" y="240506"/>
                    </a:cubicBezTo>
                    <a:cubicBezTo>
                      <a:pt x="551021" y="240506"/>
                      <a:pt x="550069" y="240506"/>
                      <a:pt x="550069" y="240506"/>
                    </a:cubicBezTo>
                    <a:cubicBezTo>
                      <a:pt x="548164" y="240506"/>
                      <a:pt x="547211" y="243364"/>
                      <a:pt x="544354" y="244316"/>
                    </a:cubicBezTo>
                    <a:cubicBezTo>
                      <a:pt x="542449" y="245269"/>
                      <a:pt x="540544" y="245269"/>
                      <a:pt x="537686" y="245269"/>
                    </a:cubicBezTo>
                    <a:cubicBezTo>
                      <a:pt x="536734" y="246221"/>
                      <a:pt x="536734" y="247174"/>
                      <a:pt x="535781" y="248126"/>
                    </a:cubicBezTo>
                    <a:cubicBezTo>
                      <a:pt x="535781" y="250984"/>
                      <a:pt x="537686" y="252889"/>
                      <a:pt x="535781" y="254794"/>
                    </a:cubicBezTo>
                    <a:cubicBezTo>
                      <a:pt x="536734" y="255746"/>
                      <a:pt x="536734" y="257651"/>
                      <a:pt x="535781" y="258604"/>
                    </a:cubicBezTo>
                    <a:cubicBezTo>
                      <a:pt x="535781" y="261461"/>
                      <a:pt x="537686" y="262414"/>
                      <a:pt x="539591" y="263366"/>
                    </a:cubicBezTo>
                    <a:cubicBezTo>
                      <a:pt x="539591" y="270034"/>
                      <a:pt x="537686" y="274796"/>
                      <a:pt x="540544" y="278606"/>
                    </a:cubicBezTo>
                    <a:cubicBezTo>
                      <a:pt x="540544" y="278606"/>
                      <a:pt x="540544" y="279559"/>
                      <a:pt x="540544" y="279559"/>
                    </a:cubicBezTo>
                    <a:cubicBezTo>
                      <a:pt x="542449" y="280511"/>
                      <a:pt x="541496" y="283369"/>
                      <a:pt x="543401" y="285274"/>
                    </a:cubicBezTo>
                    <a:cubicBezTo>
                      <a:pt x="543401" y="287179"/>
                      <a:pt x="544354" y="287179"/>
                      <a:pt x="544354" y="288131"/>
                    </a:cubicBezTo>
                    <a:cubicBezTo>
                      <a:pt x="544354" y="290036"/>
                      <a:pt x="544354" y="291941"/>
                      <a:pt x="543401" y="292894"/>
                    </a:cubicBezTo>
                    <a:cubicBezTo>
                      <a:pt x="544354" y="297656"/>
                      <a:pt x="541496" y="301466"/>
                      <a:pt x="540544" y="307181"/>
                    </a:cubicBezTo>
                    <a:cubicBezTo>
                      <a:pt x="538639" y="309086"/>
                      <a:pt x="539591" y="311944"/>
                      <a:pt x="540544" y="313849"/>
                    </a:cubicBezTo>
                    <a:cubicBezTo>
                      <a:pt x="546259" y="312896"/>
                      <a:pt x="551021" y="315754"/>
                      <a:pt x="555784" y="314801"/>
                    </a:cubicBezTo>
                    <a:cubicBezTo>
                      <a:pt x="557689" y="316706"/>
                      <a:pt x="558641" y="318611"/>
                      <a:pt x="562451" y="318611"/>
                    </a:cubicBezTo>
                    <a:cubicBezTo>
                      <a:pt x="565309" y="320516"/>
                      <a:pt x="569119" y="321469"/>
                      <a:pt x="569119" y="325279"/>
                    </a:cubicBezTo>
                    <a:cubicBezTo>
                      <a:pt x="569119" y="328136"/>
                      <a:pt x="572929" y="329089"/>
                      <a:pt x="570071" y="331946"/>
                    </a:cubicBezTo>
                    <a:cubicBezTo>
                      <a:pt x="570071" y="334804"/>
                      <a:pt x="569119" y="335756"/>
                      <a:pt x="569119" y="337661"/>
                    </a:cubicBezTo>
                    <a:cubicBezTo>
                      <a:pt x="567214" y="338614"/>
                      <a:pt x="565309" y="341471"/>
                      <a:pt x="564356" y="343376"/>
                    </a:cubicBezTo>
                    <a:cubicBezTo>
                      <a:pt x="562451" y="343376"/>
                      <a:pt x="559594" y="343376"/>
                      <a:pt x="559594" y="345281"/>
                    </a:cubicBezTo>
                    <a:cubicBezTo>
                      <a:pt x="557689" y="345281"/>
                      <a:pt x="557689" y="347186"/>
                      <a:pt x="556736" y="348139"/>
                    </a:cubicBezTo>
                    <a:cubicBezTo>
                      <a:pt x="555784" y="348139"/>
                      <a:pt x="554831" y="348139"/>
                      <a:pt x="554831" y="350044"/>
                    </a:cubicBezTo>
                    <a:cubicBezTo>
                      <a:pt x="553879" y="350044"/>
                      <a:pt x="553879" y="350044"/>
                      <a:pt x="552926" y="350044"/>
                    </a:cubicBezTo>
                    <a:cubicBezTo>
                      <a:pt x="549116" y="352901"/>
                      <a:pt x="546259" y="355759"/>
                      <a:pt x="542449" y="357664"/>
                    </a:cubicBezTo>
                    <a:cubicBezTo>
                      <a:pt x="540544" y="357664"/>
                      <a:pt x="539591" y="357664"/>
                      <a:pt x="538639" y="356711"/>
                    </a:cubicBezTo>
                    <a:cubicBezTo>
                      <a:pt x="538639" y="357664"/>
                      <a:pt x="537686" y="355759"/>
                      <a:pt x="536734" y="356711"/>
                    </a:cubicBezTo>
                    <a:cubicBezTo>
                      <a:pt x="533876" y="355759"/>
                      <a:pt x="537686" y="347186"/>
                      <a:pt x="532924" y="349091"/>
                    </a:cubicBezTo>
                    <a:cubicBezTo>
                      <a:pt x="531019" y="351949"/>
                      <a:pt x="530066" y="357664"/>
                      <a:pt x="532924" y="360521"/>
                    </a:cubicBezTo>
                    <a:cubicBezTo>
                      <a:pt x="532924" y="362426"/>
                      <a:pt x="531019" y="365284"/>
                      <a:pt x="530066" y="367189"/>
                    </a:cubicBezTo>
                    <a:cubicBezTo>
                      <a:pt x="530066" y="370999"/>
                      <a:pt x="531019" y="370999"/>
                      <a:pt x="530066" y="374809"/>
                    </a:cubicBezTo>
                    <a:cubicBezTo>
                      <a:pt x="531019" y="375761"/>
                      <a:pt x="533876" y="374809"/>
                      <a:pt x="533876" y="376714"/>
                    </a:cubicBezTo>
                    <a:cubicBezTo>
                      <a:pt x="536734" y="376714"/>
                      <a:pt x="536734" y="374809"/>
                      <a:pt x="537686" y="373856"/>
                    </a:cubicBezTo>
                    <a:cubicBezTo>
                      <a:pt x="538639" y="373856"/>
                      <a:pt x="538639" y="374809"/>
                      <a:pt x="538639" y="373856"/>
                    </a:cubicBezTo>
                    <a:cubicBezTo>
                      <a:pt x="541496" y="374809"/>
                      <a:pt x="538639" y="379571"/>
                      <a:pt x="540544" y="380524"/>
                    </a:cubicBezTo>
                    <a:cubicBezTo>
                      <a:pt x="540544" y="381476"/>
                      <a:pt x="540544" y="380524"/>
                      <a:pt x="540544" y="381476"/>
                    </a:cubicBezTo>
                    <a:cubicBezTo>
                      <a:pt x="541496" y="382429"/>
                      <a:pt x="540544" y="384334"/>
                      <a:pt x="542449" y="384334"/>
                    </a:cubicBezTo>
                    <a:cubicBezTo>
                      <a:pt x="542449" y="389096"/>
                      <a:pt x="547211" y="389096"/>
                      <a:pt x="551021" y="391001"/>
                    </a:cubicBezTo>
                    <a:cubicBezTo>
                      <a:pt x="554831" y="391954"/>
                      <a:pt x="557689" y="390049"/>
                      <a:pt x="560546" y="391001"/>
                    </a:cubicBezTo>
                    <a:cubicBezTo>
                      <a:pt x="562451" y="391001"/>
                      <a:pt x="565309" y="391001"/>
                      <a:pt x="568166" y="391954"/>
                    </a:cubicBezTo>
                    <a:cubicBezTo>
                      <a:pt x="568166" y="391954"/>
                      <a:pt x="568166" y="391001"/>
                      <a:pt x="569119" y="391954"/>
                    </a:cubicBezTo>
                    <a:cubicBezTo>
                      <a:pt x="573881" y="392906"/>
                      <a:pt x="576739" y="394811"/>
                      <a:pt x="579596" y="397669"/>
                    </a:cubicBezTo>
                    <a:cubicBezTo>
                      <a:pt x="578644" y="400526"/>
                      <a:pt x="578644" y="403384"/>
                      <a:pt x="577691" y="406241"/>
                    </a:cubicBezTo>
                    <a:cubicBezTo>
                      <a:pt x="577691" y="407194"/>
                      <a:pt x="576739" y="407194"/>
                      <a:pt x="576739" y="408146"/>
                    </a:cubicBezTo>
                    <a:cubicBezTo>
                      <a:pt x="576739" y="410051"/>
                      <a:pt x="576739" y="411004"/>
                      <a:pt x="576739" y="412909"/>
                    </a:cubicBezTo>
                    <a:cubicBezTo>
                      <a:pt x="574834" y="414814"/>
                      <a:pt x="572929" y="416719"/>
                      <a:pt x="572929" y="420529"/>
                    </a:cubicBezTo>
                    <a:cubicBezTo>
                      <a:pt x="571976" y="421481"/>
                      <a:pt x="569119" y="420529"/>
                      <a:pt x="569119" y="422434"/>
                    </a:cubicBezTo>
                    <a:cubicBezTo>
                      <a:pt x="566261" y="422434"/>
                      <a:pt x="566261" y="426244"/>
                      <a:pt x="563404" y="426244"/>
                    </a:cubicBezTo>
                    <a:cubicBezTo>
                      <a:pt x="562451" y="426244"/>
                      <a:pt x="558641" y="426244"/>
                      <a:pt x="558641" y="428149"/>
                    </a:cubicBezTo>
                    <a:cubicBezTo>
                      <a:pt x="558641" y="429101"/>
                      <a:pt x="559594" y="429101"/>
                      <a:pt x="558641" y="430054"/>
                    </a:cubicBezTo>
                    <a:cubicBezTo>
                      <a:pt x="557689" y="430054"/>
                      <a:pt x="556736" y="430054"/>
                      <a:pt x="556736" y="430054"/>
                    </a:cubicBezTo>
                    <a:cubicBezTo>
                      <a:pt x="555784" y="431006"/>
                      <a:pt x="555784" y="431006"/>
                      <a:pt x="555784" y="432911"/>
                    </a:cubicBezTo>
                    <a:cubicBezTo>
                      <a:pt x="553879" y="433864"/>
                      <a:pt x="551021" y="433864"/>
                      <a:pt x="551974" y="437674"/>
                    </a:cubicBezTo>
                    <a:cubicBezTo>
                      <a:pt x="550069" y="438626"/>
                      <a:pt x="549116" y="440531"/>
                      <a:pt x="546259" y="440531"/>
                    </a:cubicBezTo>
                    <a:cubicBezTo>
                      <a:pt x="546259" y="441484"/>
                      <a:pt x="546259" y="443389"/>
                      <a:pt x="547211" y="442436"/>
                    </a:cubicBezTo>
                    <a:cubicBezTo>
                      <a:pt x="548164" y="446246"/>
                      <a:pt x="544354" y="447199"/>
                      <a:pt x="544354" y="449104"/>
                    </a:cubicBezTo>
                    <a:cubicBezTo>
                      <a:pt x="542449" y="449104"/>
                      <a:pt x="542449" y="451961"/>
                      <a:pt x="540544" y="451961"/>
                    </a:cubicBezTo>
                    <a:cubicBezTo>
                      <a:pt x="540544" y="452914"/>
                      <a:pt x="538639" y="452914"/>
                      <a:pt x="538639" y="454819"/>
                    </a:cubicBezTo>
                    <a:cubicBezTo>
                      <a:pt x="537686" y="454819"/>
                      <a:pt x="537686" y="455771"/>
                      <a:pt x="536734" y="455771"/>
                    </a:cubicBezTo>
                    <a:cubicBezTo>
                      <a:pt x="536734" y="457676"/>
                      <a:pt x="535781" y="458629"/>
                      <a:pt x="534829" y="459581"/>
                    </a:cubicBezTo>
                    <a:cubicBezTo>
                      <a:pt x="534829" y="461486"/>
                      <a:pt x="533876" y="464344"/>
                      <a:pt x="531971" y="464344"/>
                    </a:cubicBezTo>
                    <a:cubicBezTo>
                      <a:pt x="531971" y="465296"/>
                      <a:pt x="531019" y="465296"/>
                      <a:pt x="531019" y="466249"/>
                    </a:cubicBezTo>
                    <a:cubicBezTo>
                      <a:pt x="529114" y="466249"/>
                      <a:pt x="529114" y="467201"/>
                      <a:pt x="528161" y="467201"/>
                    </a:cubicBezTo>
                    <a:cubicBezTo>
                      <a:pt x="526256" y="469106"/>
                      <a:pt x="526256" y="472916"/>
                      <a:pt x="524351" y="475774"/>
                    </a:cubicBezTo>
                    <a:cubicBezTo>
                      <a:pt x="521494" y="475774"/>
                      <a:pt x="520541" y="477679"/>
                      <a:pt x="517684" y="477679"/>
                    </a:cubicBezTo>
                    <a:cubicBezTo>
                      <a:pt x="516731" y="478631"/>
                      <a:pt x="516731" y="479584"/>
                      <a:pt x="514826" y="480536"/>
                    </a:cubicBezTo>
                    <a:cubicBezTo>
                      <a:pt x="514826" y="481489"/>
                      <a:pt x="514826" y="482441"/>
                      <a:pt x="514826" y="483394"/>
                    </a:cubicBezTo>
                    <a:cubicBezTo>
                      <a:pt x="514826" y="484346"/>
                      <a:pt x="513874" y="483394"/>
                      <a:pt x="513874" y="484346"/>
                    </a:cubicBezTo>
                    <a:cubicBezTo>
                      <a:pt x="513874" y="486251"/>
                      <a:pt x="513874" y="487204"/>
                      <a:pt x="513874" y="489109"/>
                    </a:cubicBezTo>
                    <a:cubicBezTo>
                      <a:pt x="513874" y="490061"/>
                      <a:pt x="512921" y="490061"/>
                      <a:pt x="512921" y="491014"/>
                    </a:cubicBezTo>
                    <a:cubicBezTo>
                      <a:pt x="511969" y="493871"/>
                      <a:pt x="512921" y="496729"/>
                      <a:pt x="511016" y="499586"/>
                    </a:cubicBezTo>
                    <a:cubicBezTo>
                      <a:pt x="507206" y="499586"/>
                      <a:pt x="509111" y="504349"/>
                      <a:pt x="507206" y="505301"/>
                    </a:cubicBezTo>
                    <a:cubicBezTo>
                      <a:pt x="505301" y="505301"/>
                      <a:pt x="503396" y="505301"/>
                      <a:pt x="504349" y="507206"/>
                    </a:cubicBezTo>
                    <a:cubicBezTo>
                      <a:pt x="500539" y="508159"/>
                      <a:pt x="502444" y="511969"/>
                      <a:pt x="498634" y="511969"/>
                    </a:cubicBezTo>
                    <a:cubicBezTo>
                      <a:pt x="497681" y="511969"/>
                      <a:pt x="495776" y="511969"/>
                      <a:pt x="494824" y="511969"/>
                    </a:cubicBezTo>
                    <a:cubicBezTo>
                      <a:pt x="493871" y="511969"/>
                      <a:pt x="492919" y="511969"/>
                      <a:pt x="491966" y="511969"/>
                    </a:cubicBezTo>
                    <a:cubicBezTo>
                      <a:pt x="491014" y="511969"/>
                      <a:pt x="490061" y="511969"/>
                      <a:pt x="489109" y="512921"/>
                    </a:cubicBezTo>
                    <a:cubicBezTo>
                      <a:pt x="486251" y="512921"/>
                      <a:pt x="485299" y="514826"/>
                      <a:pt x="484346" y="516731"/>
                    </a:cubicBezTo>
                    <a:cubicBezTo>
                      <a:pt x="483394" y="516731"/>
                      <a:pt x="481489" y="516731"/>
                      <a:pt x="481489" y="517684"/>
                    </a:cubicBezTo>
                    <a:cubicBezTo>
                      <a:pt x="480536" y="517684"/>
                      <a:pt x="481489" y="517684"/>
                      <a:pt x="480536" y="517684"/>
                    </a:cubicBezTo>
                    <a:cubicBezTo>
                      <a:pt x="478631" y="518636"/>
                      <a:pt x="478631" y="520541"/>
                      <a:pt x="476726" y="520541"/>
                    </a:cubicBezTo>
                    <a:cubicBezTo>
                      <a:pt x="476726" y="523399"/>
                      <a:pt x="473869" y="524351"/>
                      <a:pt x="471964" y="526256"/>
                    </a:cubicBezTo>
                    <a:cubicBezTo>
                      <a:pt x="469106" y="526256"/>
                      <a:pt x="467201" y="527209"/>
                      <a:pt x="467201" y="530066"/>
                    </a:cubicBezTo>
                    <a:cubicBezTo>
                      <a:pt x="467201" y="530066"/>
                      <a:pt x="466249" y="530066"/>
                      <a:pt x="466249" y="530066"/>
                    </a:cubicBezTo>
                    <a:cubicBezTo>
                      <a:pt x="466249" y="531971"/>
                      <a:pt x="464344" y="531971"/>
                      <a:pt x="463391" y="533876"/>
                    </a:cubicBezTo>
                    <a:cubicBezTo>
                      <a:pt x="461486" y="533876"/>
                      <a:pt x="461486" y="533876"/>
                      <a:pt x="460534" y="534829"/>
                    </a:cubicBezTo>
                    <a:cubicBezTo>
                      <a:pt x="460534" y="534829"/>
                      <a:pt x="460534" y="535781"/>
                      <a:pt x="460534" y="535781"/>
                    </a:cubicBezTo>
                    <a:cubicBezTo>
                      <a:pt x="460534" y="536734"/>
                      <a:pt x="462439" y="535781"/>
                      <a:pt x="462439" y="536734"/>
                    </a:cubicBezTo>
                    <a:cubicBezTo>
                      <a:pt x="463391" y="536734"/>
                      <a:pt x="462439" y="535781"/>
                      <a:pt x="463391" y="535781"/>
                    </a:cubicBezTo>
                    <a:cubicBezTo>
                      <a:pt x="465296" y="535781"/>
                      <a:pt x="466249" y="536734"/>
                      <a:pt x="468154" y="536734"/>
                    </a:cubicBezTo>
                    <a:cubicBezTo>
                      <a:pt x="469106" y="535781"/>
                      <a:pt x="470059" y="535781"/>
                      <a:pt x="471964" y="535781"/>
                    </a:cubicBezTo>
                    <a:cubicBezTo>
                      <a:pt x="473869" y="533876"/>
                      <a:pt x="476726" y="532924"/>
                      <a:pt x="479584" y="532924"/>
                    </a:cubicBezTo>
                    <a:cubicBezTo>
                      <a:pt x="480536" y="532924"/>
                      <a:pt x="481489" y="533876"/>
                      <a:pt x="482441" y="532924"/>
                    </a:cubicBezTo>
                    <a:cubicBezTo>
                      <a:pt x="483394" y="533876"/>
                      <a:pt x="484346" y="532924"/>
                      <a:pt x="485299" y="532924"/>
                    </a:cubicBezTo>
                    <a:cubicBezTo>
                      <a:pt x="486251" y="531019"/>
                      <a:pt x="489109" y="531971"/>
                      <a:pt x="491966" y="531971"/>
                    </a:cubicBezTo>
                    <a:cubicBezTo>
                      <a:pt x="491966" y="531971"/>
                      <a:pt x="491966" y="531019"/>
                      <a:pt x="491966" y="531019"/>
                    </a:cubicBezTo>
                    <a:cubicBezTo>
                      <a:pt x="492919" y="531019"/>
                      <a:pt x="491966" y="531971"/>
                      <a:pt x="491966" y="532924"/>
                    </a:cubicBezTo>
                    <a:cubicBezTo>
                      <a:pt x="492919" y="532924"/>
                      <a:pt x="493871" y="532924"/>
                      <a:pt x="493871" y="532924"/>
                    </a:cubicBezTo>
                    <a:cubicBezTo>
                      <a:pt x="494824" y="531019"/>
                      <a:pt x="497681" y="531971"/>
                      <a:pt x="497681" y="530066"/>
                    </a:cubicBezTo>
                    <a:cubicBezTo>
                      <a:pt x="500539" y="531019"/>
                      <a:pt x="504349" y="529114"/>
                      <a:pt x="507206" y="530066"/>
                    </a:cubicBezTo>
                    <a:cubicBezTo>
                      <a:pt x="507206" y="531019"/>
                      <a:pt x="508159" y="531019"/>
                      <a:pt x="508159" y="531971"/>
                    </a:cubicBezTo>
                    <a:cubicBezTo>
                      <a:pt x="509111" y="531971"/>
                      <a:pt x="510064" y="531971"/>
                      <a:pt x="511016" y="531019"/>
                    </a:cubicBezTo>
                    <a:cubicBezTo>
                      <a:pt x="511016" y="530066"/>
                      <a:pt x="510064" y="531019"/>
                      <a:pt x="511016" y="530066"/>
                    </a:cubicBezTo>
                    <a:cubicBezTo>
                      <a:pt x="513874" y="525304"/>
                      <a:pt x="521494" y="529114"/>
                      <a:pt x="526256" y="527209"/>
                    </a:cubicBezTo>
                    <a:cubicBezTo>
                      <a:pt x="527209" y="526256"/>
                      <a:pt x="528161" y="526256"/>
                      <a:pt x="528161" y="525304"/>
                    </a:cubicBezTo>
                    <a:cubicBezTo>
                      <a:pt x="531019" y="526256"/>
                      <a:pt x="532924" y="524351"/>
                      <a:pt x="535781" y="524351"/>
                    </a:cubicBezTo>
                    <a:cubicBezTo>
                      <a:pt x="537686" y="525304"/>
                      <a:pt x="540544" y="524351"/>
                      <a:pt x="542449" y="523399"/>
                    </a:cubicBezTo>
                    <a:cubicBezTo>
                      <a:pt x="547211" y="523399"/>
                      <a:pt x="548164" y="522446"/>
                      <a:pt x="551974" y="522446"/>
                    </a:cubicBezTo>
                    <a:cubicBezTo>
                      <a:pt x="551974" y="523399"/>
                      <a:pt x="552926" y="523399"/>
                      <a:pt x="552926" y="524351"/>
                    </a:cubicBezTo>
                    <a:cubicBezTo>
                      <a:pt x="552926" y="524351"/>
                      <a:pt x="553879" y="524351"/>
                      <a:pt x="552926" y="523399"/>
                    </a:cubicBezTo>
                    <a:cubicBezTo>
                      <a:pt x="553879" y="523399"/>
                      <a:pt x="554831" y="523399"/>
                      <a:pt x="555784" y="523399"/>
                    </a:cubicBezTo>
                    <a:cubicBezTo>
                      <a:pt x="555784" y="524351"/>
                      <a:pt x="556736" y="524351"/>
                      <a:pt x="557689" y="524351"/>
                    </a:cubicBezTo>
                    <a:cubicBezTo>
                      <a:pt x="558641" y="523399"/>
                      <a:pt x="556736" y="522446"/>
                      <a:pt x="557689" y="520541"/>
                    </a:cubicBezTo>
                    <a:cubicBezTo>
                      <a:pt x="559594" y="520541"/>
                      <a:pt x="560546" y="519589"/>
                      <a:pt x="561499" y="518636"/>
                    </a:cubicBezTo>
                    <a:cubicBezTo>
                      <a:pt x="565309" y="518636"/>
                      <a:pt x="568166" y="522446"/>
                      <a:pt x="571976" y="520541"/>
                    </a:cubicBezTo>
                    <a:cubicBezTo>
                      <a:pt x="573881" y="518636"/>
                      <a:pt x="575786" y="517684"/>
                      <a:pt x="578644" y="516731"/>
                    </a:cubicBezTo>
                    <a:cubicBezTo>
                      <a:pt x="579596" y="517684"/>
                      <a:pt x="580549" y="515779"/>
                      <a:pt x="581501" y="515779"/>
                    </a:cubicBezTo>
                    <a:cubicBezTo>
                      <a:pt x="584359" y="515779"/>
                      <a:pt x="585311" y="516731"/>
                      <a:pt x="588169" y="515779"/>
                    </a:cubicBezTo>
                    <a:cubicBezTo>
                      <a:pt x="589121" y="516731"/>
                      <a:pt x="591026" y="518636"/>
                      <a:pt x="591979" y="520541"/>
                    </a:cubicBezTo>
                    <a:cubicBezTo>
                      <a:pt x="591979" y="520541"/>
                      <a:pt x="592931" y="520541"/>
                      <a:pt x="592931" y="520541"/>
                    </a:cubicBezTo>
                    <a:cubicBezTo>
                      <a:pt x="592931" y="520541"/>
                      <a:pt x="592931" y="519589"/>
                      <a:pt x="592931" y="519589"/>
                    </a:cubicBezTo>
                    <a:cubicBezTo>
                      <a:pt x="594836" y="519589"/>
                      <a:pt x="595789" y="520541"/>
                      <a:pt x="597694" y="519589"/>
                    </a:cubicBezTo>
                    <a:cubicBezTo>
                      <a:pt x="597694" y="519589"/>
                      <a:pt x="597694" y="519589"/>
                      <a:pt x="597694" y="520541"/>
                    </a:cubicBezTo>
                    <a:cubicBezTo>
                      <a:pt x="601504" y="519589"/>
                      <a:pt x="603409" y="521494"/>
                      <a:pt x="604361" y="523399"/>
                    </a:cubicBezTo>
                    <a:cubicBezTo>
                      <a:pt x="605314" y="523399"/>
                      <a:pt x="607219" y="523399"/>
                      <a:pt x="607219" y="524351"/>
                    </a:cubicBezTo>
                    <a:cubicBezTo>
                      <a:pt x="609124" y="524351"/>
                      <a:pt x="610076" y="525304"/>
                      <a:pt x="611029" y="525304"/>
                    </a:cubicBezTo>
                    <a:cubicBezTo>
                      <a:pt x="610076" y="526256"/>
                      <a:pt x="611029" y="526256"/>
                      <a:pt x="610076" y="526256"/>
                    </a:cubicBezTo>
                    <a:cubicBezTo>
                      <a:pt x="611029" y="528161"/>
                      <a:pt x="611029" y="528161"/>
                      <a:pt x="610076" y="530066"/>
                    </a:cubicBezTo>
                    <a:cubicBezTo>
                      <a:pt x="609124" y="530066"/>
                      <a:pt x="610076" y="531019"/>
                      <a:pt x="609124" y="530066"/>
                    </a:cubicBezTo>
                    <a:cubicBezTo>
                      <a:pt x="609124" y="531971"/>
                      <a:pt x="608171" y="533876"/>
                      <a:pt x="608171" y="535781"/>
                    </a:cubicBezTo>
                    <a:cubicBezTo>
                      <a:pt x="603409" y="536734"/>
                      <a:pt x="600551" y="540544"/>
                      <a:pt x="601504" y="545306"/>
                    </a:cubicBezTo>
                    <a:cubicBezTo>
                      <a:pt x="600551" y="545306"/>
                      <a:pt x="600551" y="545306"/>
                      <a:pt x="599599" y="545306"/>
                    </a:cubicBezTo>
                    <a:cubicBezTo>
                      <a:pt x="600551" y="549116"/>
                      <a:pt x="596741" y="549116"/>
                      <a:pt x="595789" y="551974"/>
                    </a:cubicBezTo>
                    <a:cubicBezTo>
                      <a:pt x="594836" y="551974"/>
                      <a:pt x="594836" y="551974"/>
                      <a:pt x="593884" y="551974"/>
                    </a:cubicBezTo>
                    <a:cubicBezTo>
                      <a:pt x="593884" y="551021"/>
                      <a:pt x="592931" y="551974"/>
                      <a:pt x="593884" y="551021"/>
                    </a:cubicBezTo>
                    <a:cubicBezTo>
                      <a:pt x="591026" y="551021"/>
                      <a:pt x="588169" y="550069"/>
                      <a:pt x="587216" y="547211"/>
                    </a:cubicBezTo>
                    <a:cubicBezTo>
                      <a:pt x="586264" y="547211"/>
                      <a:pt x="585311" y="547211"/>
                      <a:pt x="585311" y="548164"/>
                    </a:cubicBezTo>
                    <a:cubicBezTo>
                      <a:pt x="584359" y="548164"/>
                      <a:pt x="584359" y="548164"/>
                      <a:pt x="583406" y="547211"/>
                    </a:cubicBezTo>
                    <a:cubicBezTo>
                      <a:pt x="579596" y="550069"/>
                      <a:pt x="576739" y="546259"/>
                      <a:pt x="575786" y="543401"/>
                    </a:cubicBezTo>
                    <a:cubicBezTo>
                      <a:pt x="573881" y="543401"/>
                      <a:pt x="573881" y="542449"/>
                      <a:pt x="572929" y="542449"/>
                    </a:cubicBezTo>
                    <a:cubicBezTo>
                      <a:pt x="568166" y="542449"/>
                      <a:pt x="565309" y="544354"/>
                      <a:pt x="561499" y="545306"/>
                    </a:cubicBezTo>
                    <a:cubicBezTo>
                      <a:pt x="559594" y="544354"/>
                      <a:pt x="557689" y="543401"/>
                      <a:pt x="555784" y="542449"/>
                    </a:cubicBezTo>
                    <a:cubicBezTo>
                      <a:pt x="553879" y="543401"/>
                      <a:pt x="551974" y="542449"/>
                      <a:pt x="551974" y="541496"/>
                    </a:cubicBezTo>
                    <a:cubicBezTo>
                      <a:pt x="551021" y="541496"/>
                      <a:pt x="550069" y="542449"/>
                      <a:pt x="549116" y="542449"/>
                    </a:cubicBezTo>
                    <a:cubicBezTo>
                      <a:pt x="546259" y="543401"/>
                      <a:pt x="545306" y="541496"/>
                      <a:pt x="542449" y="541496"/>
                    </a:cubicBezTo>
                    <a:cubicBezTo>
                      <a:pt x="541496" y="541496"/>
                      <a:pt x="541496" y="542449"/>
                      <a:pt x="541496" y="543401"/>
                    </a:cubicBezTo>
                    <a:cubicBezTo>
                      <a:pt x="538639" y="543401"/>
                      <a:pt x="538639" y="540544"/>
                      <a:pt x="536734" y="539591"/>
                    </a:cubicBezTo>
                    <a:cubicBezTo>
                      <a:pt x="534829" y="539591"/>
                      <a:pt x="533876" y="540544"/>
                      <a:pt x="532924" y="541496"/>
                    </a:cubicBezTo>
                    <a:cubicBezTo>
                      <a:pt x="527209" y="541496"/>
                      <a:pt x="522446" y="543401"/>
                      <a:pt x="517684" y="545306"/>
                    </a:cubicBezTo>
                    <a:cubicBezTo>
                      <a:pt x="513874" y="545306"/>
                      <a:pt x="513874" y="544354"/>
                      <a:pt x="511016" y="545306"/>
                    </a:cubicBezTo>
                    <a:cubicBezTo>
                      <a:pt x="510064" y="545306"/>
                      <a:pt x="510064" y="544354"/>
                      <a:pt x="509111" y="544354"/>
                    </a:cubicBezTo>
                    <a:cubicBezTo>
                      <a:pt x="504349" y="545306"/>
                      <a:pt x="503396" y="551021"/>
                      <a:pt x="496729" y="548164"/>
                    </a:cubicBezTo>
                    <a:cubicBezTo>
                      <a:pt x="492919" y="549116"/>
                      <a:pt x="490061" y="550069"/>
                      <a:pt x="486251" y="551021"/>
                    </a:cubicBezTo>
                    <a:cubicBezTo>
                      <a:pt x="482441" y="551021"/>
                      <a:pt x="478631" y="551021"/>
                      <a:pt x="476726" y="550069"/>
                    </a:cubicBezTo>
                    <a:cubicBezTo>
                      <a:pt x="475774" y="550069"/>
                      <a:pt x="474821" y="551021"/>
                      <a:pt x="472916" y="551021"/>
                    </a:cubicBezTo>
                    <a:cubicBezTo>
                      <a:pt x="472916" y="552926"/>
                      <a:pt x="470059" y="553879"/>
                      <a:pt x="468154" y="552926"/>
                    </a:cubicBezTo>
                    <a:cubicBezTo>
                      <a:pt x="467201" y="552926"/>
                      <a:pt x="465296" y="552926"/>
                      <a:pt x="465296" y="553879"/>
                    </a:cubicBezTo>
                    <a:cubicBezTo>
                      <a:pt x="464344" y="553879"/>
                      <a:pt x="463391" y="553879"/>
                      <a:pt x="462439" y="552926"/>
                    </a:cubicBezTo>
                    <a:cubicBezTo>
                      <a:pt x="461486" y="552926"/>
                      <a:pt x="461486" y="553879"/>
                      <a:pt x="460534" y="553879"/>
                    </a:cubicBezTo>
                    <a:cubicBezTo>
                      <a:pt x="456724" y="551974"/>
                      <a:pt x="453866" y="553879"/>
                      <a:pt x="451009" y="552926"/>
                    </a:cubicBezTo>
                    <a:cubicBezTo>
                      <a:pt x="451009" y="553879"/>
                      <a:pt x="450056" y="553879"/>
                      <a:pt x="450056" y="554831"/>
                    </a:cubicBezTo>
                    <a:cubicBezTo>
                      <a:pt x="447199" y="555784"/>
                      <a:pt x="444341" y="553879"/>
                      <a:pt x="441484" y="552926"/>
                    </a:cubicBezTo>
                    <a:cubicBezTo>
                      <a:pt x="440531" y="553879"/>
                      <a:pt x="438626" y="554831"/>
                      <a:pt x="437674" y="552926"/>
                    </a:cubicBezTo>
                    <a:cubicBezTo>
                      <a:pt x="436721" y="552926"/>
                      <a:pt x="435769" y="552926"/>
                      <a:pt x="433864" y="552926"/>
                    </a:cubicBezTo>
                    <a:cubicBezTo>
                      <a:pt x="431959" y="550069"/>
                      <a:pt x="429101" y="551974"/>
                      <a:pt x="426244" y="551974"/>
                    </a:cubicBezTo>
                    <a:cubicBezTo>
                      <a:pt x="426244" y="551974"/>
                      <a:pt x="426244" y="551021"/>
                      <a:pt x="426244" y="550069"/>
                    </a:cubicBezTo>
                    <a:cubicBezTo>
                      <a:pt x="425291" y="550069"/>
                      <a:pt x="424339" y="551021"/>
                      <a:pt x="423386" y="551021"/>
                    </a:cubicBezTo>
                    <a:cubicBezTo>
                      <a:pt x="423386" y="550069"/>
                      <a:pt x="422434" y="549116"/>
                      <a:pt x="420529" y="549116"/>
                    </a:cubicBezTo>
                    <a:cubicBezTo>
                      <a:pt x="419576" y="549116"/>
                      <a:pt x="420529" y="550069"/>
                      <a:pt x="420529" y="550069"/>
                    </a:cubicBezTo>
                    <a:cubicBezTo>
                      <a:pt x="420529" y="550069"/>
                      <a:pt x="419576" y="550069"/>
                      <a:pt x="419576" y="550069"/>
                    </a:cubicBezTo>
                    <a:cubicBezTo>
                      <a:pt x="416719" y="549116"/>
                      <a:pt x="417671" y="545306"/>
                      <a:pt x="412909" y="546259"/>
                    </a:cubicBezTo>
                    <a:cubicBezTo>
                      <a:pt x="411956" y="547211"/>
                      <a:pt x="411956" y="549116"/>
                      <a:pt x="411956" y="551021"/>
                    </a:cubicBezTo>
                    <a:cubicBezTo>
                      <a:pt x="411004" y="551021"/>
                      <a:pt x="410051" y="551021"/>
                      <a:pt x="409099" y="551021"/>
                    </a:cubicBezTo>
                    <a:cubicBezTo>
                      <a:pt x="409099" y="551021"/>
                      <a:pt x="409099" y="550069"/>
                      <a:pt x="409099" y="550069"/>
                    </a:cubicBezTo>
                    <a:cubicBezTo>
                      <a:pt x="407194" y="550069"/>
                      <a:pt x="407194" y="552926"/>
                      <a:pt x="409099" y="552926"/>
                    </a:cubicBezTo>
                    <a:cubicBezTo>
                      <a:pt x="409099" y="553879"/>
                      <a:pt x="408146" y="553879"/>
                      <a:pt x="409099" y="553879"/>
                    </a:cubicBezTo>
                    <a:cubicBezTo>
                      <a:pt x="409099" y="554831"/>
                      <a:pt x="408146" y="554831"/>
                      <a:pt x="407194" y="554831"/>
                    </a:cubicBezTo>
                    <a:cubicBezTo>
                      <a:pt x="408146" y="556736"/>
                      <a:pt x="409099" y="557689"/>
                      <a:pt x="410051" y="558641"/>
                    </a:cubicBezTo>
                    <a:cubicBezTo>
                      <a:pt x="410051" y="559594"/>
                      <a:pt x="410051" y="560546"/>
                      <a:pt x="410051" y="561499"/>
                    </a:cubicBezTo>
                    <a:cubicBezTo>
                      <a:pt x="408146" y="561499"/>
                      <a:pt x="409099" y="565309"/>
                      <a:pt x="410051" y="566261"/>
                    </a:cubicBezTo>
                    <a:cubicBezTo>
                      <a:pt x="409099" y="567214"/>
                      <a:pt x="409099" y="570071"/>
                      <a:pt x="409099" y="571024"/>
                    </a:cubicBezTo>
                    <a:cubicBezTo>
                      <a:pt x="409099" y="571976"/>
                      <a:pt x="408146" y="571976"/>
                      <a:pt x="407194" y="572929"/>
                    </a:cubicBezTo>
                    <a:cubicBezTo>
                      <a:pt x="407194" y="573881"/>
                      <a:pt x="408146" y="573881"/>
                      <a:pt x="408146" y="574834"/>
                    </a:cubicBezTo>
                    <a:cubicBezTo>
                      <a:pt x="407194" y="575786"/>
                      <a:pt x="408146" y="575786"/>
                      <a:pt x="408146" y="576739"/>
                    </a:cubicBezTo>
                    <a:cubicBezTo>
                      <a:pt x="407194" y="577691"/>
                      <a:pt x="406241" y="577691"/>
                      <a:pt x="405289" y="578644"/>
                    </a:cubicBezTo>
                    <a:cubicBezTo>
                      <a:pt x="404336" y="578644"/>
                      <a:pt x="405289" y="577691"/>
                      <a:pt x="404336" y="577691"/>
                    </a:cubicBezTo>
                    <a:cubicBezTo>
                      <a:pt x="403384" y="577691"/>
                      <a:pt x="404336" y="579596"/>
                      <a:pt x="404336" y="579596"/>
                    </a:cubicBezTo>
                    <a:cubicBezTo>
                      <a:pt x="404336" y="580549"/>
                      <a:pt x="405289" y="579596"/>
                      <a:pt x="406241" y="579596"/>
                    </a:cubicBezTo>
                    <a:cubicBezTo>
                      <a:pt x="406241" y="580549"/>
                      <a:pt x="407194" y="581501"/>
                      <a:pt x="406241" y="582454"/>
                    </a:cubicBezTo>
                    <a:cubicBezTo>
                      <a:pt x="405289" y="582454"/>
                      <a:pt x="406241" y="583406"/>
                      <a:pt x="405289" y="583406"/>
                    </a:cubicBezTo>
                    <a:cubicBezTo>
                      <a:pt x="405289" y="584359"/>
                      <a:pt x="407194" y="583406"/>
                      <a:pt x="408146" y="583406"/>
                    </a:cubicBezTo>
                    <a:cubicBezTo>
                      <a:pt x="409099" y="586264"/>
                      <a:pt x="409099" y="590074"/>
                      <a:pt x="411004" y="591979"/>
                    </a:cubicBezTo>
                    <a:cubicBezTo>
                      <a:pt x="410051" y="592931"/>
                      <a:pt x="411956" y="594836"/>
                      <a:pt x="409099" y="594836"/>
                    </a:cubicBezTo>
                    <a:cubicBezTo>
                      <a:pt x="409099" y="595789"/>
                      <a:pt x="409099" y="596741"/>
                      <a:pt x="409099" y="598646"/>
                    </a:cubicBezTo>
                    <a:cubicBezTo>
                      <a:pt x="407194" y="598646"/>
                      <a:pt x="407194" y="599599"/>
                      <a:pt x="407194" y="600551"/>
                    </a:cubicBezTo>
                    <a:cubicBezTo>
                      <a:pt x="407194" y="601504"/>
                      <a:pt x="408146" y="601504"/>
                      <a:pt x="409099" y="601504"/>
                    </a:cubicBezTo>
                    <a:cubicBezTo>
                      <a:pt x="409099" y="602456"/>
                      <a:pt x="410051" y="602456"/>
                      <a:pt x="410051" y="603409"/>
                    </a:cubicBezTo>
                    <a:cubicBezTo>
                      <a:pt x="411004" y="603409"/>
                      <a:pt x="411956" y="603409"/>
                      <a:pt x="411956" y="603409"/>
                    </a:cubicBezTo>
                    <a:cubicBezTo>
                      <a:pt x="414814" y="605314"/>
                      <a:pt x="414814" y="610076"/>
                      <a:pt x="414814" y="612934"/>
                    </a:cubicBezTo>
                    <a:cubicBezTo>
                      <a:pt x="414814" y="613886"/>
                      <a:pt x="414814" y="612934"/>
                      <a:pt x="413861" y="612934"/>
                    </a:cubicBezTo>
                    <a:cubicBezTo>
                      <a:pt x="412909" y="612934"/>
                      <a:pt x="412909" y="613886"/>
                      <a:pt x="411956" y="612934"/>
                    </a:cubicBezTo>
                    <a:cubicBezTo>
                      <a:pt x="411956" y="614839"/>
                      <a:pt x="413861" y="616744"/>
                      <a:pt x="413861" y="618649"/>
                    </a:cubicBezTo>
                    <a:cubicBezTo>
                      <a:pt x="412909" y="619601"/>
                      <a:pt x="411956" y="621506"/>
                      <a:pt x="411004" y="623411"/>
                    </a:cubicBezTo>
                    <a:cubicBezTo>
                      <a:pt x="411004" y="624364"/>
                      <a:pt x="411956" y="625316"/>
                      <a:pt x="411956" y="627221"/>
                    </a:cubicBezTo>
                    <a:cubicBezTo>
                      <a:pt x="411004" y="628174"/>
                      <a:pt x="411004" y="627221"/>
                      <a:pt x="410051" y="627221"/>
                    </a:cubicBezTo>
                    <a:cubicBezTo>
                      <a:pt x="410051" y="628174"/>
                      <a:pt x="410051" y="629126"/>
                      <a:pt x="410051" y="630079"/>
                    </a:cubicBezTo>
                    <a:cubicBezTo>
                      <a:pt x="411004" y="630079"/>
                      <a:pt x="411004" y="629126"/>
                      <a:pt x="411956" y="629126"/>
                    </a:cubicBezTo>
                    <a:cubicBezTo>
                      <a:pt x="412909" y="631031"/>
                      <a:pt x="414814" y="631984"/>
                      <a:pt x="413861" y="634841"/>
                    </a:cubicBezTo>
                    <a:cubicBezTo>
                      <a:pt x="410051" y="633889"/>
                      <a:pt x="411956" y="637699"/>
                      <a:pt x="411004" y="639604"/>
                    </a:cubicBezTo>
                    <a:cubicBezTo>
                      <a:pt x="411956" y="640556"/>
                      <a:pt x="411956" y="642461"/>
                      <a:pt x="411004" y="642461"/>
                    </a:cubicBezTo>
                    <a:cubicBezTo>
                      <a:pt x="411004" y="643414"/>
                      <a:pt x="411956" y="643414"/>
                      <a:pt x="411956" y="643414"/>
                    </a:cubicBezTo>
                    <a:cubicBezTo>
                      <a:pt x="411004" y="643414"/>
                      <a:pt x="411004" y="643414"/>
                      <a:pt x="410051" y="643414"/>
                    </a:cubicBezTo>
                    <a:cubicBezTo>
                      <a:pt x="410051" y="645319"/>
                      <a:pt x="411004" y="645319"/>
                      <a:pt x="412909" y="645319"/>
                    </a:cubicBezTo>
                    <a:cubicBezTo>
                      <a:pt x="413861" y="646271"/>
                      <a:pt x="412909" y="647224"/>
                      <a:pt x="414814" y="647224"/>
                    </a:cubicBezTo>
                    <a:cubicBezTo>
                      <a:pt x="414814" y="650081"/>
                      <a:pt x="415766" y="650081"/>
                      <a:pt x="416719" y="651986"/>
                    </a:cubicBezTo>
                    <a:cubicBezTo>
                      <a:pt x="416719" y="651986"/>
                      <a:pt x="415766" y="652939"/>
                      <a:pt x="414814" y="652939"/>
                    </a:cubicBezTo>
                    <a:cubicBezTo>
                      <a:pt x="414814" y="653891"/>
                      <a:pt x="415766" y="653891"/>
                      <a:pt x="414814" y="654844"/>
                    </a:cubicBezTo>
                    <a:cubicBezTo>
                      <a:pt x="413861" y="655796"/>
                      <a:pt x="414814" y="654844"/>
                      <a:pt x="413861" y="654844"/>
                    </a:cubicBezTo>
                    <a:cubicBezTo>
                      <a:pt x="412909" y="655796"/>
                      <a:pt x="412909" y="658654"/>
                      <a:pt x="411004" y="658654"/>
                    </a:cubicBezTo>
                    <a:cubicBezTo>
                      <a:pt x="410051" y="659606"/>
                      <a:pt x="409099" y="662464"/>
                      <a:pt x="411004" y="663416"/>
                    </a:cubicBezTo>
                    <a:cubicBezTo>
                      <a:pt x="411004" y="663416"/>
                      <a:pt x="411004" y="662464"/>
                      <a:pt x="411004" y="662464"/>
                    </a:cubicBezTo>
                    <a:cubicBezTo>
                      <a:pt x="411004" y="662464"/>
                      <a:pt x="411956" y="662464"/>
                      <a:pt x="411956" y="662464"/>
                    </a:cubicBezTo>
                    <a:cubicBezTo>
                      <a:pt x="411956" y="663416"/>
                      <a:pt x="412909" y="662464"/>
                      <a:pt x="411956" y="663416"/>
                    </a:cubicBezTo>
                    <a:cubicBezTo>
                      <a:pt x="409099" y="665321"/>
                      <a:pt x="410051" y="669131"/>
                      <a:pt x="410051" y="672941"/>
                    </a:cubicBezTo>
                    <a:cubicBezTo>
                      <a:pt x="409099" y="672941"/>
                      <a:pt x="408146" y="673894"/>
                      <a:pt x="408146" y="672941"/>
                    </a:cubicBezTo>
                    <a:cubicBezTo>
                      <a:pt x="407194" y="673894"/>
                      <a:pt x="408146" y="675799"/>
                      <a:pt x="410051" y="674846"/>
                    </a:cubicBezTo>
                    <a:cubicBezTo>
                      <a:pt x="411004" y="679609"/>
                      <a:pt x="410051" y="686276"/>
                      <a:pt x="411956" y="689134"/>
                    </a:cubicBezTo>
                    <a:cubicBezTo>
                      <a:pt x="411956" y="689134"/>
                      <a:pt x="411956" y="689134"/>
                      <a:pt x="411956" y="689134"/>
                    </a:cubicBezTo>
                    <a:cubicBezTo>
                      <a:pt x="413861" y="690086"/>
                      <a:pt x="411956" y="692944"/>
                      <a:pt x="413861" y="693896"/>
                    </a:cubicBezTo>
                    <a:cubicBezTo>
                      <a:pt x="412909" y="695801"/>
                      <a:pt x="413861" y="698659"/>
                      <a:pt x="411956" y="699611"/>
                    </a:cubicBezTo>
                    <a:cubicBezTo>
                      <a:pt x="411956" y="700564"/>
                      <a:pt x="412909" y="701516"/>
                      <a:pt x="413861" y="701516"/>
                    </a:cubicBezTo>
                    <a:cubicBezTo>
                      <a:pt x="413861" y="704374"/>
                      <a:pt x="414814" y="708184"/>
                      <a:pt x="412909" y="709136"/>
                    </a:cubicBezTo>
                    <a:cubicBezTo>
                      <a:pt x="412909" y="710089"/>
                      <a:pt x="411956" y="711994"/>
                      <a:pt x="412909" y="713899"/>
                    </a:cubicBezTo>
                    <a:cubicBezTo>
                      <a:pt x="411004" y="713899"/>
                      <a:pt x="409099" y="713899"/>
                      <a:pt x="408146" y="714851"/>
                    </a:cubicBezTo>
                    <a:cubicBezTo>
                      <a:pt x="404336" y="714851"/>
                      <a:pt x="399574" y="715804"/>
                      <a:pt x="397669" y="711994"/>
                    </a:cubicBezTo>
                    <a:cubicBezTo>
                      <a:pt x="396716" y="711994"/>
                      <a:pt x="395764" y="711994"/>
                      <a:pt x="395764" y="712946"/>
                    </a:cubicBezTo>
                    <a:cubicBezTo>
                      <a:pt x="393859" y="711041"/>
                      <a:pt x="391954" y="711994"/>
                      <a:pt x="389096" y="711994"/>
                    </a:cubicBezTo>
                    <a:cubicBezTo>
                      <a:pt x="388144" y="711994"/>
                      <a:pt x="389096" y="712946"/>
                      <a:pt x="388144" y="712946"/>
                    </a:cubicBezTo>
                    <a:cubicBezTo>
                      <a:pt x="386239" y="711994"/>
                      <a:pt x="384334" y="711994"/>
                      <a:pt x="383381" y="710089"/>
                    </a:cubicBezTo>
                    <a:cubicBezTo>
                      <a:pt x="381476" y="711041"/>
                      <a:pt x="380524" y="707231"/>
                      <a:pt x="380524" y="704374"/>
                    </a:cubicBezTo>
                    <a:cubicBezTo>
                      <a:pt x="377666" y="703421"/>
                      <a:pt x="378619" y="699611"/>
                      <a:pt x="378619" y="697706"/>
                    </a:cubicBezTo>
                    <a:cubicBezTo>
                      <a:pt x="378619" y="697706"/>
                      <a:pt x="379571" y="697706"/>
                      <a:pt x="380524" y="696754"/>
                    </a:cubicBezTo>
                    <a:cubicBezTo>
                      <a:pt x="380524" y="697706"/>
                      <a:pt x="381476" y="698659"/>
                      <a:pt x="382429" y="697706"/>
                    </a:cubicBezTo>
                    <a:cubicBezTo>
                      <a:pt x="383381" y="697706"/>
                      <a:pt x="382429" y="695801"/>
                      <a:pt x="382429" y="694849"/>
                    </a:cubicBezTo>
                    <a:cubicBezTo>
                      <a:pt x="381476" y="694849"/>
                      <a:pt x="380524" y="694849"/>
                      <a:pt x="379571" y="694849"/>
                    </a:cubicBezTo>
                    <a:cubicBezTo>
                      <a:pt x="379571" y="693896"/>
                      <a:pt x="380524" y="691991"/>
                      <a:pt x="378619" y="692944"/>
                    </a:cubicBezTo>
                    <a:cubicBezTo>
                      <a:pt x="378619" y="691039"/>
                      <a:pt x="379571" y="691039"/>
                      <a:pt x="379571" y="690086"/>
                    </a:cubicBezTo>
                    <a:cubicBezTo>
                      <a:pt x="381476" y="690086"/>
                      <a:pt x="381476" y="689134"/>
                      <a:pt x="383381" y="690086"/>
                    </a:cubicBezTo>
                    <a:cubicBezTo>
                      <a:pt x="383381" y="689134"/>
                      <a:pt x="384334" y="689134"/>
                      <a:pt x="384334" y="689134"/>
                    </a:cubicBezTo>
                    <a:cubicBezTo>
                      <a:pt x="386239" y="689134"/>
                      <a:pt x="385286" y="691039"/>
                      <a:pt x="387191" y="691039"/>
                    </a:cubicBezTo>
                    <a:cubicBezTo>
                      <a:pt x="388144" y="691039"/>
                      <a:pt x="387191" y="689134"/>
                      <a:pt x="388144" y="689134"/>
                    </a:cubicBezTo>
                    <a:cubicBezTo>
                      <a:pt x="390049" y="690086"/>
                      <a:pt x="391954" y="689134"/>
                      <a:pt x="393859" y="691039"/>
                    </a:cubicBezTo>
                    <a:cubicBezTo>
                      <a:pt x="394811" y="691039"/>
                      <a:pt x="393859" y="689134"/>
                      <a:pt x="393859" y="689134"/>
                    </a:cubicBezTo>
                    <a:cubicBezTo>
                      <a:pt x="393859" y="688181"/>
                      <a:pt x="394811" y="687229"/>
                      <a:pt x="395764" y="686276"/>
                    </a:cubicBezTo>
                    <a:cubicBezTo>
                      <a:pt x="395764" y="683419"/>
                      <a:pt x="393859" y="682466"/>
                      <a:pt x="392906" y="680561"/>
                    </a:cubicBezTo>
                    <a:cubicBezTo>
                      <a:pt x="391954" y="680561"/>
                      <a:pt x="391954" y="681514"/>
                      <a:pt x="391001" y="681514"/>
                    </a:cubicBezTo>
                    <a:cubicBezTo>
                      <a:pt x="389096" y="680561"/>
                      <a:pt x="389096" y="678656"/>
                      <a:pt x="386239" y="678656"/>
                    </a:cubicBezTo>
                    <a:cubicBezTo>
                      <a:pt x="385286" y="679609"/>
                      <a:pt x="384334" y="679609"/>
                      <a:pt x="384334" y="681514"/>
                    </a:cubicBezTo>
                    <a:cubicBezTo>
                      <a:pt x="383381" y="680561"/>
                      <a:pt x="381476" y="679609"/>
                      <a:pt x="381476" y="677704"/>
                    </a:cubicBezTo>
                    <a:cubicBezTo>
                      <a:pt x="380524" y="678656"/>
                      <a:pt x="379571" y="676751"/>
                      <a:pt x="378619" y="677704"/>
                    </a:cubicBezTo>
                    <a:cubicBezTo>
                      <a:pt x="378619" y="675799"/>
                      <a:pt x="376714" y="674846"/>
                      <a:pt x="376714" y="672941"/>
                    </a:cubicBezTo>
                    <a:cubicBezTo>
                      <a:pt x="377666" y="672941"/>
                      <a:pt x="377666" y="671989"/>
                      <a:pt x="377666" y="671989"/>
                    </a:cubicBezTo>
                    <a:cubicBezTo>
                      <a:pt x="377666" y="671036"/>
                      <a:pt x="377666" y="670084"/>
                      <a:pt x="377666" y="670084"/>
                    </a:cubicBezTo>
                    <a:cubicBezTo>
                      <a:pt x="377666" y="670084"/>
                      <a:pt x="377666" y="671036"/>
                      <a:pt x="378619" y="670084"/>
                    </a:cubicBezTo>
                    <a:cubicBezTo>
                      <a:pt x="378619" y="669131"/>
                      <a:pt x="377666" y="669131"/>
                      <a:pt x="377666" y="669131"/>
                    </a:cubicBezTo>
                    <a:cubicBezTo>
                      <a:pt x="376714" y="669131"/>
                      <a:pt x="376714" y="670084"/>
                      <a:pt x="375761" y="669131"/>
                    </a:cubicBezTo>
                    <a:cubicBezTo>
                      <a:pt x="376714" y="668179"/>
                      <a:pt x="374809" y="667226"/>
                      <a:pt x="374809" y="666274"/>
                    </a:cubicBezTo>
                    <a:cubicBezTo>
                      <a:pt x="373856" y="666274"/>
                      <a:pt x="373856" y="666274"/>
                      <a:pt x="372904" y="666274"/>
                    </a:cubicBezTo>
                    <a:cubicBezTo>
                      <a:pt x="373856" y="663416"/>
                      <a:pt x="374809" y="662464"/>
                      <a:pt x="373856" y="659606"/>
                    </a:cubicBezTo>
                    <a:cubicBezTo>
                      <a:pt x="374809" y="659606"/>
                      <a:pt x="375761" y="658654"/>
                      <a:pt x="376714" y="658654"/>
                    </a:cubicBezTo>
                    <a:cubicBezTo>
                      <a:pt x="376714" y="655796"/>
                      <a:pt x="375761" y="654844"/>
                      <a:pt x="375761" y="652939"/>
                    </a:cubicBezTo>
                    <a:cubicBezTo>
                      <a:pt x="376714" y="652939"/>
                      <a:pt x="376714" y="651986"/>
                      <a:pt x="378619" y="651034"/>
                    </a:cubicBezTo>
                    <a:cubicBezTo>
                      <a:pt x="378619" y="650081"/>
                      <a:pt x="377666" y="650081"/>
                      <a:pt x="377666" y="650081"/>
                    </a:cubicBezTo>
                    <a:cubicBezTo>
                      <a:pt x="377666" y="649129"/>
                      <a:pt x="378619" y="649129"/>
                      <a:pt x="378619" y="648176"/>
                    </a:cubicBezTo>
                    <a:cubicBezTo>
                      <a:pt x="381476" y="648176"/>
                      <a:pt x="382429" y="646271"/>
                      <a:pt x="385286" y="646271"/>
                    </a:cubicBezTo>
                    <a:cubicBezTo>
                      <a:pt x="385286" y="645319"/>
                      <a:pt x="385286" y="644366"/>
                      <a:pt x="385286" y="644366"/>
                    </a:cubicBezTo>
                    <a:cubicBezTo>
                      <a:pt x="384334" y="643414"/>
                      <a:pt x="384334" y="642461"/>
                      <a:pt x="384334" y="641509"/>
                    </a:cubicBezTo>
                    <a:cubicBezTo>
                      <a:pt x="384334" y="640556"/>
                      <a:pt x="383381" y="640556"/>
                      <a:pt x="383381" y="640556"/>
                    </a:cubicBezTo>
                    <a:cubicBezTo>
                      <a:pt x="381476" y="640556"/>
                      <a:pt x="381476" y="639604"/>
                      <a:pt x="379571" y="638651"/>
                    </a:cubicBezTo>
                    <a:cubicBezTo>
                      <a:pt x="380524" y="637699"/>
                      <a:pt x="378619" y="636746"/>
                      <a:pt x="378619" y="636746"/>
                    </a:cubicBezTo>
                    <a:cubicBezTo>
                      <a:pt x="378619" y="636746"/>
                      <a:pt x="378619" y="635794"/>
                      <a:pt x="378619" y="634841"/>
                    </a:cubicBezTo>
                    <a:cubicBezTo>
                      <a:pt x="377666" y="632936"/>
                      <a:pt x="376714" y="633889"/>
                      <a:pt x="376714" y="631031"/>
                    </a:cubicBezTo>
                    <a:cubicBezTo>
                      <a:pt x="376714" y="631031"/>
                      <a:pt x="375761" y="630079"/>
                      <a:pt x="375761" y="630079"/>
                    </a:cubicBezTo>
                    <a:cubicBezTo>
                      <a:pt x="375761" y="627221"/>
                      <a:pt x="375761" y="624364"/>
                      <a:pt x="377666" y="620554"/>
                    </a:cubicBezTo>
                    <a:cubicBezTo>
                      <a:pt x="379571" y="620554"/>
                      <a:pt x="380524" y="619601"/>
                      <a:pt x="380524" y="618649"/>
                    </a:cubicBezTo>
                    <a:cubicBezTo>
                      <a:pt x="381476" y="618649"/>
                      <a:pt x="381476" y="618649"/>
                      <a:pt x="382429" y="618649"/>
                    </a:cubicBezTo>
                    <a:cubicBezTo>
                      <a:pt x="383381" y="617696"/>
                      <a:pt x="383381" y="613886"/>
                      <a:pt x="382429" y="611981"/>
                    </a:cubicBezTo>
                    <a:cubicBezTo>
                      <a:pt x="383381" y="611981"/>
                      <a:pt x="383381" y="611981"/>
                      <a:pt x="383381" y="611981"/>
                    </a:cubicBezTo>
                    <a:cubicBezTo>
                      <a:pt x="383381" y="611029"/>
                      <a:pt x="383381" y="610076"/>
                      <a:pt x="381476" y="610076"/>
                    </a:cubicBezTo>
                    <a:cubicBezTo>
                      <a:pt x="380524" y="608171"/>
                      <a:pt x="381476" y="604361"/>
                      <a:pt x="379571" y="602456"/>
                    </a:cubicBezTo>
                    <a:cubicBezTo>
                      <a:pt x="379571" y="601504"/>
                      <a:pt x="380524" y="600551"/>
                      <a:pt x="380524" y="599599"/>
                    </a:cubicBezTo>
                    <a:cubicBezTo>
                      <a:pt x="381476" y="599599"/>
                      <a:pt x="382429" y="598646"/>
                      <a:pt x="383381" y="599599"/>
                    </a:cubicBezTo>
                    <a:cubicBezTo>
                      <a:pt x="384334" y="599599"/>
                      <a:pt x="384334" y="600551"/>
                      <a:pt x="385286" y="600551"/>
                    </a:cubicBezTo>
                    <a:cubicBezTo>
                      <a:pt x="387191" y="601504"/>
                      <a:pt x="389096" y="600551"/>
                      <a:pt x="391954" y="600551"/>
                    </a:cubicBezTo>
                    <a:cubicBezTo>
                      <a:pt x="392906" y="600551"/>
                      <a:pt x="391954" y="598646"/>
                      <a:pt x="391954" y="597694"/>
                    </a:cubicBezTo>
                    <a:cubicBezTo>
                      <a:pt x="391001" y="597694"/>
                      <a:pt x="391001" y="596741"/>
                      <a:pt x="391001" y="595789"/>
                    </a:cubicBezTo>
                    <a:cubicBezTo>
                      <a:pt x="389096" y="595789"/>
                      <a:pt x="389096" y="594836"/>
                      <a:pt x="388144" y="594836"/>
                    </a:cubicBezTo>
                    <a:cubicBezTo>
                      <a:pt x="387191" y="593884"/>
                      <a:pt x="388144" y="590074"/>
                      <a:pt x="386239" y="591026"/>
                    </a:cubicBezTo>
                    <a:cubicBezTo>
                      <a:pt x="386239" y="590074"/>
                      <a:pt x="386239" y="589121"/>
                      <a:pt x="386239" y="588169"/>
                    </a:cubicBezTo>
                    <a:cubicBezTo>
                      <a:pt x="384334" y="586264"/>
                      <a:pt x="381476" y="586264"/>
                      <a:pt x="381476" y="583406"/>
                    </a:cubicBezTo>
                    <a:cubicBezTo>
                      <a:pt x="381476" y="582454"/>
                      <a:pt x="380524" y="583406"/>
                      <a:pt x="380524" y="583406"/>
                    </a:cubicBezTo>
                    <a:cubicBezTo>
                      <a:pt x="379571" y="580549"/>
                      <a:pt x="381476" y="580549"/>
                      <a:pt x="380524" y="576739"/>
                    </a:cubicBezTo>
                    <a:cubicBezTo>
                      <a:pt x="381476" y="576739"/>
                      <a:pt x="381476" y="575786"/>
                      <a:pt x="382429" y="575786"/>
                    </a:cubicBezTo>
                    <a:cubicBezTo>
                      <a:pt x="382429" y="574834"/>
                      <a:pt x="381476" y="574834"/>
                      <a:pt x="381476" y="573881"/>
                    </a:cubicBezTo>
                    <a:cubicBezTo>
                      <a:pt x="382429" y="573881"/>
                      <a:pt x="382429" y="572929"/>
                      <a:pt x="383381" y="572929"/>
                    </a:cubicBezTo>
                    <a:cubicBezTo>
                      <a:pt x="383381" y="571976"/>
                      <a:pt x="382429" y="571976"/>
                      <a:pt x="382429" y="571024"/>
                    </a:cubicBezTo>
                    <a:cubicBezTo>
                      <a:pt x="383381" y="569119"/>
                      <a:pt x="384334" y="568166"/>
                      <a:pt x="382429" y="566261"/>
                    </a:cubicBezTo>
                    <a:cubicBezTo>
                      <a:pt x="383381" y="564356"/>
                      <a:pt x="384334" y="560546"/>
                      <a:pt x="382429" y="559594"/>
                    </a:cubicBezTo>
                    <a:cubicBezTo>
                      <a:pt x="381476" y="556736"/>
                      <a:pt x="385286" y="556736"/>
                      <a:pt x="387191" y="557689"/>
                    </a:cubicBezTo>
                    <a:cubicBezTo>
                      <a:pt x="388144" y="557689"/>
                      <a:pt x="388144" y="556736"/>
                      <a:pt x="388144" y="555784"/>
                    </a:cubicBezTo>
                    <a:cubicBezTo>
                      <a:pt x="389096" y="555784"/>
                      <a:pt x="389096" y="552926"/>
                      <a:pt x="389096" y="551974"/>
                    </a:cubicBezTo>
                    <a:cubicBezTo>
                      <a:pt x="388144" y="551974"/>
                      <a:pt x="387191" y="551974"/>
                      <a:pt x="386239" y="551974"/>
                    </a:cubicBezTo>
                    <a:cubicBezTo>
                      <a:pt x="386239" y="550069"/>
                      <a:pt x="383381" y="549116"/>
                      <a:pt x="382429" y="547211"/>
                    </a:cubicBezTo>
                    <a:cubicBezTo>
                      <a:pt x="382429" y="547211"/>
                      <a:pt x="382429" y="547211"/>
                      <a:pt x="382429" y="546259"/>
                    </a:cubicBezTo>
                    <a:cubicBezTo>
                      <a:pt x="382429" y="545306"/>
                      <a:pt x="379571" y="542449"/>
                      <a:pt x="382429" y="542449"/>
                    </a:cubicBezTo>
                    <a:cubicBezTo>
                      <a:pt x="382429" y="540544"/>
                      <a:pt x="383381" y="537686"/>
                      <a:pt x="384334" y="535781"/>
                    </a:cubicBezTo>
                    <a:cubicBezTo>
                      <a:pt x="384334" y="532924"/>
                      <a:pt x="381476" y="532924"/>
                      <a:pt x="380524" y="531019"/>
                    </a:cubicBezTo>
                    <a:cubicBezTo>
                      <a:pt x="379571" y="531019"/>
                      <a:pt x="379571" y="531019"/>
                      <a:pt x="378619" y="530066"/>
                    </a:cubicBezTo>
                    <a:cubicBezTo>
                      <a:pt x="380524" y="527209"/>
                      <a:pt x="377666" y="526256"/>
                      <a:pt x="377666" y="523399"/>
                    </a:cubicBezTo>
                    <a:cubicBezTo>
                      <a:pt x="378619" y="523399"/>
                      <a:pt x="378619" y="523399"/>
                      <a:pt x="378619" y="523399"/>
                    </a:cubicBezTo>
                    <a:cubicBezTo>
                      <a:pt x="378619" y="520541"/>
                      <a:pt x="381476" y="517684"/>
                      <a:pt x="380524" y="514826"/>
                    </a:cubicBezTo>
                    <a:cubicBezTo>
                      <a:pt x="380524" y="513874"/>
                      <a:pt x="378619" y="512921"/>
                      <a:pt x="379571" y="511016"/>
                    </a:cubicBezTo>
                    <a:cubicBezTo>
                      <a:pt x="377666" y="511016"/>
                      <a:pt x="375761" y="510064"/>
                      <a:pt x="376714" y="508159"/>
                    </a:cubicBezTo>
                    <a:cubicBezTo>
                      <a:pt x="377666" y="508159"/>
                      <a:pt x="377666" y="509111"/>
                      <a:pt x="378619" y="508159"/>
                    </a:cubicBezTo>
                    <a:cubicBezTo>
                      <a:pt x="379571" y="507206"/>
                      <a:pt x="378619" y="506254"/>
                      <a:pt x="377666" y="506254"/>
                    </a:cubicBezTo>
                    <a:cubicBezTo>
                      <a:pt x="377666" y="506254"/>
                      <a:pt x="377666" y="505301"/>
                      <a:pt x="377666" y="505301"/>
                    </a:cubicBezTo>
                    <a:cubicBezTo>
                      <a:pt x="377666" y="505301"/>
                      <a:pt x="378619" y="505301"/>
                      <a:pt x="378619" y="505301"/>
                    </a:cubicBezTo>
                    <a:cubicBezTo>
                      <a:pt x="378619" y="504349"/>
                      <a:pt x="378619" y="504349"/>
                      <a:pt x="378619" y="504349"/>
                    </a:cubicBezTo>
                    <a:cubicBezTo>
                      <a:pt x="378619" y="503396"/>
                      <a:pt x="376714" y="502444"/>
                      <a:pt x="376714" y="500539"/>
                    </a:cubicBezTo>
                    <a:cubicBezTo>
                      <a:pt x="378619" y="500539"/>
                      <a:pt x="378619" y="499586"/>
                      <a:pt x="378619" y="498634"/>
                    </a:cubicBezTo>
                    <a:cubicBezTo>
                      <a:pt x="377666" y="496729"/>
                      <a:pt x="377666" y="494824"/>
                      <a:pt x="377666" y="493871"/>
                    </a:cubicBezTo>
                    <a:cubicBezTo>
                      <a:pt x="382429" y="495776"/>
                      <a:pt x="379571" y="487204"/>
                      <a:pt x="379571" y="484346"/>
                    </a:cubicBezTo>
                    <a:cubicBezTo>
                      <a:pt x="381476" y="483394"/>
                      <a:pt x="383381" y="481489"/>
                      <a:pt x="383381" y="478631"/>
                    </a:cubicBezTo>
                    <a:cubicBezTo>
                      <a:pt x="382429" y="478631"/>
                      <a:pt x="382429" y="477679"/>
                      <a:pt x="382429" y="477679"/>
                    </a:cubicBezTo>
                    <a:cubicBezTo>
                      <a:pt x="382429" y="476726"/>
                      <a:pt x="383381" y="476726"/>
                      <a:pt x="382429" y="475774"/>
                    </a:cubicBezTo>
                    <a:cubicBezTo>
                      <a:pt x="380524" y="475774"/>
                      <a:pt x="379571" y="473869"/>
                      <a:pt x="378619" y="472916"/>
                    </a:cubicBezTo>
                    <a:cubicBezTo>
                      <a:pt x="377666" y="469106"/>
                      <a:pt x="379571" y="468154"/>
                      <a:pt x="379571" y="464344"/>
                    </a:cubicBezTo>
                    <a:cubicBezTo>
                      <a:pt x="380524" y="464344"/>
                      <a:pt x="380524" y="464344"/>
                      <a:pt x="381476" y="463391"/>
                    </a:cubicBezTo>
                    <a:cubicBezTo>
                      <a:pt x="380524" y="462439"/>
                      <a:pt x="380524" y="459581"/>
                      <a:pt x="381476" y="458629"/>
                    </a:cubicBezTo>
                    <a:cubicBezTo>
                      <a:pt x="380524" y="457676"/>
                      <a:pt x="380524" y="456724"/>
                      <a:pt x="381476" y="454819"/>
                    </a:cubicBezTo>
                    <a:cubicBezTo>
                      <a:pt x="383381" y="454819"/>
                      <a:pt x="383381" y="455771"/>
                      <a:pt x="385286" y="455771"/>
                    </a:cubicBezTo>
                    <a:cubicBezTo>
                      <a:pt x="385286" y="455771"/>
                      <a:pt x="385286" y="454819"/>
                      <a:pt x="385286" y="454819"/>
                    </a:cubicBezTo>
                    <a:cubicBezTo>
                      <a:pt x="384334" y="454819"/>
                      <a:pt x="384334" y="453866"/>
                      <a:pt x="383381" y="453866"/>
                    </a:cubicBezTo>
                    <a:cubicBezTo>
                      <a:pt x="384334" y="451009"/>
                      <a:pt x="384334" y="447199"/>
                      <a:pt x="389096" y="447199"/>
                    </a:cubicBezTo>
                    <a:cubicBezTo>
                      <a:pt x="389096" y="448151"/>
                      <a:pt x="389096" y="448151"/>
                      <a:pt x="389096" y="448151"/>
                    </a:cubicBezTo>
                    <a:cubicBezTo>
                      <a:pt x="390049" y="448151"/>
                      <a:pt x="390049" y="447199"/>
                      <a:pt x="390049" y="448151"/>
                    </a:cubicBezTo>
                    <a:cubicBezTo>
                      <a:pt x="390049" y="445294"/>
                      <a:pt x="390049" y="440531"/>
                      <a:pt x="390049" y="437674"/>
                    </a:cubicBezTo>
                    <a:cubicBezTo>
                      <a:pt x="389096" y="437674"/>
                      <a:pt x="389096" y="436721"/>
                      <a:pt x="388144" y="436721"/>
                    </a:cubicBezTo>
                    <a:cubicBezTo>
                      <a:pt x="388144" y="435769"/>
                      <a:pt x="387191" y="435769"/>
                      <a:pt x="387191" y="434816"/>
                    </a:cubicBezTo>
                    <a:cubicBezTo>
                      <a:pt x="384334" y="435769"/>
                      <a:pt x="384334" y="431006"/>
                      <a:pt x="381476" y="431006"/>
                    </a:cubicBezTo>
                    <a:cubicBezTo>
                      <a:pt x="381476" y="427196"/>
                      <a:pt x="381476" y="422434"/>
                      <a:pt x="383381" y="420529"/>
                    </a:cubicBezTo>
                    <a:cubicBezTo>
                      <a:pt x="383381" y="420529"/>
                      <a:pt x="384334" y="420529"/>
                      <a:pt x="385286" y="421481"/>
                    </a:cubicBezTo>
                    <a:cubicBezTo>
                      <a:pt x="386239" y="421481"/>
                      <a:pt x="386239" y="421481"/>
                      <a:pt x="386239" y="420529"/>
                    </a:cubicBezTo>
                    <a:cubicBezTo>
                      <a:pt x="388144" y="420529"/>
                      <a:pt x="388144" y="419576"/>
                      <a:pt x="390049" y="419576"/>
                    </a:cubicBezTo>
                    <a:cubicBezTo>
                      <a:pt x="391001" y="419576"/>
                      <a:pt x="391954" y="420529"/>
                      <a:pt x="391954" y="421481"/>
                    </a:cubicBezTo>
                    <a:cubicBezTo>
                      <a:pt x="393859" y="421481"/>
                      <a:pt x="393859" y="421481"/>
                      <a:pt x="394811" y="420529"/>
                    </a:cubicBezTo>
                    <a:cubicBezTo>
                      <a:pt x="394811" y="419576"/>
                      <a:pt x="393859" y="420529"/>
                      <a:pt x="394811" y="419576"/>
                    </a:cubicBezTo>
                    <a:cubicBezTo>
                      <a:pt x="396716" y="419576"/>
                      <a:pt x="395764" y="417671"/>
                      <a:pt x="397669" y="417671"/>
                    </a:cubicBezTo>
                    <a:cubicBezTo>
                      <a:pt x="397669" y="413861"/>
                      <a:pt x="392906" y="414814"/>
                      <a:pt x="393859" y="411004"/>
                    </a:cubicBezTo>
                    <a:cubicBezTo>
                      <a:pt x="391954" y="411004"/>
                      <a:pt x="391001" y="410051"/>
                      <a:pt x="391001" y="408146"/>
                    </a:cubicBezTo>
                    <a:cubicBezTo>
                      <a:pt x="389096" y="407194"/>
                      <a:pt x="389096" y="407194"/>
                      <a:pt x="389096" y="404336"/>
                    </a:cubicBezTo>
                    <a:cubicBezTo>
                      <a:pt x="389096" y="404336"/>
                      <a:pt x="389096" y="403384"/>
                      <a:pt x="389096" y="404336"/>
                    </a:cubicBezTo>
                    <a:cubicBezTo>
                      <a:pt x="389096" y="403384"/>
                      <a:pt x="389096" y="400526"/>
                      <a:pt x="388144" y="398621"/>
                    </a:cubicBezTo>
                    <a:cubicBezTo>
                      <a:pt x="388144" y="397669"/>
                      <a:pt x="387191" y="396716"/>
                      <a:pt x="387191" y="395764"/>
                    </a:cubicBezTo>
                    <a:cubicBezTo>
                      <a:pt x="386239" y="395764"/>
                      <a:pt x="387191" y="396716"/>
                      <a:pt x="386239" y="395764"/>
                    </a:cubicBezTo>
                    <a:cubicBezTo>
                      <a:pt x="386239" y="395764"/>
                      <a:pt x="386239" y="395764"/>
                      <a:pt x="385286" y="395764"/>
                    </a:cubicBezTo>
                    <a:cubicBezTo>
                      <a:pt x="385286" y="393859"/>
                      <a:pt x="385286" y="392906"/>
                      <a:pt x="385286" y="391001"/>
                    </a:cubicBezTo>
                    <a:cubicBezTo>
                      <a:pt x="386239" y="391001"/>
                      <a:pt x="386239" y="391001"/>
                      <a:pt x="386239" y="391001"/>
                    </a:cubicBezTo>
                    <a:cubicBezTo>
                      <a:pt x="386239" y="389096"/>
                      <a:pt x="386239" y="387191"/>
                      <a:pt x="387191" y="386239"/>
                    </a:cubicBezTo>
                    <a:cubicBezTo>
                      <a:pt x="386239" y="384334"/>
                      <a:pt x="387191" y="382429"/>
                      <a:pt x="387191" y="381476"/>
                    </a:cubicBezTo>
                    <a:cubicBezTo>
                      <a:pt x="388144" y="381476"/>
                      <a:pt x="387191" y="381476"/>
                      <a:pt x="388144" y="381476"/>
                    </a:cubicBezTo>
                    <a:cubicBezTo>
                      <a:pt x="389096" y="379571"/>
                      <a:pt x="389096" y="377666"/>
                      <a:pt x="389096" y="375761"/>
                    </a:cubicBezTo>
                    <a:cubicBezTo>
                      <a:pt x="389096" y="374809"/>
                      <a:pt x="390049" y="374809"/>
                      <a:pt x="390049" y="373856"/>
                    </a:cubicBezTo>
                    <a:cubicBezTo>
                      <a:pt x="390049" y="371951"/>
                      <a:pt x="389096" y="370999"/>
                      <a:pt x="390049" y="369094"/>
                    </a:cubicBezTo>
                    <a:cubicBezTo>
                      <a:pt x="389096" y="368141"/>
                      <a:pt x="388144" y="367189"/>
                      <a:pt x="389096" y="366236"/>
                    </a:cubicBezTo>
                    <a:cubicBezTo>
                      <a:pt x="384334" y="364331"/>
                      <a:pt x="389096" y="357664"/>
                      <a:pt x="387191" y="353854"/>
                    </a:cubicBezTo>
                    <a:cubicBezTo>
                      <a:pt x="389096" y="350996"/>
                      <a:pt x="385286" y="346234"/>
                      <a:pt x="387191" y="344329"/>
                    </a:cubicBezTo>
                    <a:cubicBezTo>
                      <a:pt x="387191" y="342424"/>
                      <a:pt x="387191" y="340519"/>
                      <a:pt x="388144" y="340519"/>
                    </a:cubicBezTo>
                    <a:cubicBezTo>
                      <a:pt x="387191" y="338614"/>
                      <a:pt x="388144" y="338614"/>
                      <a:pt x="388144" y="336709"/>
                    </a:cubicBezTo>
                    <a:cubicBezTo>
                      <a:pt x="388144" y="335756"/>
                      <a:pt x="386239" y="335756"/>
                      <a:pt x="386239" y="334804"/>
                    </a:cubicBezTo>
                    <a:cubicBezTo>
                      <a:pt x="386239" y="333851"/>
                      <a:pt x="386239" y="330994"/>
                      <a:pt x="385286" y="330041"/>
                    </a:cubicBezTo>
                    <a:cubicBezTo>
                      <a:pt x="385286" y="329089"/>
                      <a:pt x="385286" y="328136"/>
                      <a:pt x="385286" y="327184"/>
                    </a:cubicBezTo>
                    <a:cubicBezTo>
                      <a:pt x="386239" y="327184"/>
                      <a:pt x="386239" y="326231"/>
                      <a:pt x="387191" y="325279"/>
                    </a:cubicBezTo>
                    <a:cubicBezTo>
                      <a:pt x="386239" y="323374"/>
                      <a:pt x="388144" y="321469"/>
                      <a:pt x="387191" y="318611"/>
                    </a:cubicBezTo>
                    <a:cubicBezTo>
                      <a:pt x="389096" y="318611"/>
                      <a:pt x="389096" y="316706"/>
                      <a:pt x="389096" y="314801"/>
                    </a:cubicBezTo>
                    <a:cubicBezTo>
                      <a:pt x="390049" y="314801"/>
                      <a:pt x="391001" y="313849"/>
                      <a:pt x="391954" y="312896"/>
                    </a:cubicBezTo>
                    <a:cubicBezTo>
                      <a:pt x="393859" y="312896"/>
                      <a:pt x="393859" y="311944"/>
                      <a:pt x="394811" y="311944"/>
                    </a:cubicBezTo>
                    <a:cubicBezTo>
                      <a:pt x="393859" y="311944"/>
                      <a:pt x="393859" y="310991"/>
                      <a:pt x="393859" y="310991"/>
                    </a:cubicBezTo>
                    <a:cubicBezTo>
                      <a:pt x="394811" y="310039"/>
                      <a:pt x="393859" y="310039"/>
                      <a:pt x="393859" y="309086"/>
                    </a:cubicBezTo>
                    <a:cubicBezTo>
                      <a:pt x="394811" y="309086"/>
                      <a:pt x="395764" y="309086"/>
                      <a:pt x="396716" y="309086"/>
                    </a:cubicBezTo>
                    <a:cubicBezTo>
                      <a:pt x="397669" y="306229"/>
                      <a:pt x="397669" y="304324"/>
                      <a:pt x="398621" y="301466"/>
                    </a:cubicBezTo>
                    <a:cubicBezTo>
                      <a:pt x="396716" y="295751"/>
                      <a:pt x="395764" y="290989"/>
                      <a:pt x="396716" y="284321"/>
                    </a:cubicBezTo>
                    <a:cubicBezTo>
                      <a:pt x="397669" y="284321"/>
                      <a:pt x="396716" y="283369"/>
                      <a:pt x="398621" y="283369"/>
                    </a:cubicBezTo>
                    <a:cubicBezTo>
                      <a:pt x="398621" y="282416"/>
                      <a:pt x="398621" y="281464"/>
                      <a:pt x="399574" y="281464"/>
                    </a:cubicBezTo>
                    <a:cubicBezTo>
                      <a:pt x="398621" y="280511"/>
                      <a:pt x="397669" y="278606"/>
                      <a:pt x="396716" y="277654"/>
                    </a:cubicBezTo>
                    <a:cubicBezTo>
                      <a:pt x="396716" y="275749"/>
                      <a:pt x="395764" y="274796"/>
                      <a:pt x="394811" y="274796"/>
                    </a:cubicBezTo>
                    <a:cubicBezTo>
                      <a:pt x="393859" y="270034"/>
                      <a:pt x="394811" y="263366"/>
                      <a:pt x="396716" y="259556"/>
                    </a:cubicBezTo>
                    <a:cubicBezTo>
                      <a:pt x="395764" y="258604"/>
                      <a:pt x="396716" y="257651"/>
                      <a:pt x="396716" y="257651"/>
                    </a:cubicBezTo>
                    <a:cubicBezTo>
                      <a:pt x="396716" y="256699"/>
                      <a:pt x="397669" y="256699"/>
                      <a:pt x="398621" y="256699"/>
                    </a:cubicBezTo>
                    <a:cubicBezTo>
                      <a:pt x="399574" y="254794"/>
                      <a:pt x="401479" y="253841"/>
                      <a:pt x="401479" y="250984"/>
                    </a:cubicBezTo>
                    <a:cubicBezTo>
                      <a:pt x="401479" y="250984"/>
                      <a:pt x="401479" y="250984"/>
                      <a:pt x="401479" y="250031"/>
                    </a:cubicBezTo>
                    <a:cubicBezTo>
                      <a:pt x="403384" y="250031"/>
                      <a:pt x="403384" y="249079"/>
                      <a:pt x="404336" y="248126"/>
                    </a:cubicBezTo>
                    <a:cubicBezTo>
                      <a:pt x="404336" y="248126"/>
                      <a:pt x="403384" y="248126"/>
                      <a:pt x="403384" y="247174"/>
                    </a:cubicBezTo>
                    <a:cubicBezTo>
                      <a:pt x="403384" y="246221"/>
                      <a:pt x="404336" y="247174"/>
                      <a:pt x="404336" y="246221"/>
                    </a:cubicBezTo>
                    <a:cubicBezTo>
                      <a:pt x="405289" y="242411"/>
                      <a:pt x="404336" y="242411"/>
                      <a:pt x="404336" y="237649"/>
                    </a:cubicBezTo>
                    <a:cubicBezTo>
                      <a:pt x="404336" y="237649"/>
                      <a:pt x="405289" y="237649"/>
                      <a:pt x="406241" y="236696"/>
                    </a:cubicBezTo>
                    <a:cubicBezTo>
                      <a:pt x="407194" y="234791"/>
                      <a:pt x="404336" y="231934"/>
                      <a:pt x="406241" y="230029"/>
                    </a:cubicBezTo>
                    <a:cubicBezTo>
                      <a:pt x="404336" y="227171"/>
                      <a:pt x="403384" y="221456"/>
                      <a:pt x="405289" y="217646"/>
                    </a:cubicBezTo>
                    <a:cubicBezTo>
                      <a:pt x="406241" y="217646"/>
                      <a:pt x="406241" y="217646"/>
                      <a:pt x="407194" y="217646"/>
                    </a:cubicBezTo>
                    <a:cubicBezTo>
                      <a:pt x="407194" y="217646"/>
                      <a:pt x="408146" y="216694"/>
                      <a:pt x="408146" y="216694"/>
                    </a:cubicBezTo>
                    <a:cubicBezTo>
                      <a:pt x="407194" y="215741"/>
                      <a:pt x="406241" y="215741"/>
                      <a:pt x="406241" y="214789"/>
                    </a:cubicBezTo>
                    <a:cubicBezTo>
                      <a:pt x="406241" y="213836"/>
                      <a:pt x="407194" y="211931"/>
                      <a:pt x="408146" y="210979"/>
                    </a:cubicBezTo>
                    <a:cubicBezTo>
                      <a:pt x="408146" y="208121"/>
                      <a:pt x="410051" y="204311"/>
                      <a:pt x="407194" y="202406"/>
                    </a:cubicBezTo>
                    <a:cubicBezTo>
                      <a:pt x="407194" y="200501"/>
                      <a:pt x="406241" y="200501"/>
                      <a:pt x="406241" y="198596"/>
                    </a:cubicBezTo>
                    <a:cubicBezTo>
                      <a:pt x="407194" y="198596"/>
                      <a:pt x="408146" y="197644"/>
                      <a:pt x="408146" y="195739"/>
                    </a:cubicBezTo>
                    <a:cubicBezTo>
                      <a:pt x="410051" y="194786"/>
                      <a:pt x="409099" y="192881"/>
                      <a:pt x="408146" y="191929"/>
                    </a:cubicBezTo>
                    <a:cubicBezTo>
                      <a:pt x="409099" y="190976"/>
                      <a:pt x="408146" y="187166"/>
                      <a:pt x="408146" y="186214"/>
                    </a:cubicBezTo>
                    <a:cubicBezTo>
                      <a:pt x="411004" y="184309"/>
                      <a:pt x="411956" y="180499"/>
                      <a:pt x="414814" y="177641"/>
                    </a:cubicBezTo>
                    <a:cubicBezTo>
                      <a:pt x="412909" y="176689"/>
                      <a:pt x="412909" y="172879"/>
                      <a:pt x="411004" y="171926"/>
                    </a:cubicBezTo>
                    <a:cubicBezTo>
                      <a:pt x="411004" y="170021"/>
                      <a:pt x="411004" y="168116"/>
                      <a:pt x="411956" y="167164"/>
                    </a:cubicBezTo>
                    <a:cubicBezTo>
                      <a:pt x="411956" y="164306"/>
                      <a:pt x="411956" y="162401"/>
                      <a:pt x="413861" y="161449"/>
                    </a:cubicBezTo>
                    <a:cubicBezTo>
                      <a:pt x="413861" y="159544"/>
                      <a:pt x="414814" y="157639"/>
                      <a:pt x="415766" y="156686"/>
                    </a:cubicBezTo>
                    <a:cubicBezTo>
                      <a:pt x="415766" y="153829"/>
                      <a:pt x="414814" y="150971"/>
                      <a:pt x="415766" y="149066"/>
                    </a:cubicBezTo>
                    <a:cubicBezTo>
                      <a:pt x="414814" y="148114"/>
                      <a:pt x="416719" y="147161"/>
                      <a:pt x="417671" y="146209"/>
                    </a:cubicBezTo>
                    <a:cubicBezTo>
                      <a:pt x="417671" y="145256"/>
                      <a:pt x="417671" y="145256"/>
                      <a:pt x="417671" y="144304"/>
                    </a:cubicBezTo>
                    <a:cubicBezTo>
                      <a:pt x="418624" y="143351"/>
                      <a:pt x="418624" y="141446"/>
                      <a:pt x="418624" y="140494"/>
                    </a:cubicBezTo>
                    <a:cubicBezTo>
                      <a:pt x="418624" y="140494"/>
                      <a:pt x="419576" y="140494"/>
                      <a:pt x="419576" y="139541"/>
                    </a:cubicBezTo>
                    <a:cubicBezTo>
                      <a:pt x="420529" y="136684"/>
                      <a:pt x="419576" y="133826"/>
                      <a:pt x="421481" y="131921"/>
                    </a:cubicBezTo>
                    <a:cubicBezTo>
                      <a:pt x="421481" y="131921"/>
                      <a:pt x="421481" y="131921"/>
                      <a:pt x="421481" y="131921"/>
                    </a:cubicBezTo>
                    <a:cubicBezTo>
                      <a:pt x="422434" y="130016"/>
                      <a:pt x="423386" y="128111"/>
                      <a:pt x="422434" y="126206"/>
                    </a:cubicBezTo>
                    <a:cubicBezTo>
                      <a:pt x="423386" y="125254"/>
                      <a:pt x="422434" y="122396"/>
                      <a:pt x="424339" y="121444"/>
                    </a:cubicBezTo>
                    <a:cubicBezTo>
                      <a:pt x="424339" y="121444"/>
                      <a:pt x="424339" y="120491"/>
                      <a:pt x="424339" y="120491"/>
                    </a:cubicBezTo>
                    <a:cubicBezTo>
                      <a:pt x="428149" y="112871"/>
                      <a:pt x="428149" y="100489"/>
                      <a:pt x="433864" y="93821"/>
                    </a:cubicBezTo>
                    <a:cubicBezTo>
                      <a:pt x="432911" y="92869"/>
                      <a:pt x="433864" y="92869"/>
                      <a:pt x="433864" y="91916"/>
                    </a:cubicBezTo>
                    <a:cubicBezTo>
                      <a:pt x="433864" y="90964"/>
                      <a:pt x="431959" y="90964"/>
                      <a:pt x="431006" y="90964"/>
                    </a:cubicBezTo>
                    <a:cubicBezTo>
                      <a:pt x="430054" y="91916"/>
                      <a:pt x="428149" y="91916"/>
                      <a:pt x="428149" y="93821"/>
                    </a:cubicBezTo>
                    <a:cubicBezTo>
                      <a:pt x="427196" y="92869"/>
                      <a:pt x="426244" y="93821"/>
                      <a:pt x="427196" y="93821"/>
                    </a:cubicBezTo>
                    <a:cubicBezTo>
                      <a:pt x="425291" y="92869"/>
                      <a:pt x="422434" y="92869"/>
                      <a:pt x="420529" y="93821"/>
                    </a:cubicBezTo>
                    <a:cubicBezTo>
                      <a:pt x="420529" y="93821"/>
                      <a:pt x="418624" y="95726"/>
                      <a:pt x="417671" y="95726"/>
                    </a:cubicBezTo>
                    <a:cubicBezTo>
                      <a:pt x="416719" y="95726"/>
                      <a:pt x="414814" y="95726"/>
                      <a:pt x="413861" y="96679"/>
                    </a:cubicBezTo>
                    <a:cubicBezTo>
                      <a:pt x="413861" y="96679"/>
                      <a:pt x="413861" y="97631"/>
                      <a:pt x="413861" y="97631"/>
                    </a:cubicBezTo>
                    <a:cubicBezTo>
                      <a:pt x="413861" y="97631"/>
                      <a:pt x="412909" y="97631"/>
                      <a:pt x="411956" y="98584"/>
                    </a:cubicBezTo>
                    <a:cubicBezTo>
                      <a:pt x="411956" y="98584"/>
                      <a:pt x="411956" y="99536"/>
                      <a:pt x="411004" y="99536"/>
                    </a:cubicBezTo>
                    <a:cubicBezTo>
                      <a:pt x="410051" y="100489"/>
                      <a:pt x="409099" y="100489"/>
                      <a:pt x="410051" y="101441"/>
                    </a:cubicBezTo>
                    <a:cubicBezTo>
                      <a:pt x="409099" y="101441"/>
                      <a:pt x="409099" y="102394"/>
                      <a:pt x="408146" y="103346"/>
                    </a:cubicBezTo>
                    <a:cubicBezTo>
                      <a:pt x="408146" y="104299"/>
                      <a:pt x="408146" y="104299"/>
                      <a:pt x="408146" y="105251"/>
                    </a:cubicBezTo>
                    <a:cubicBezTo>
                      <a:pt x="406241" y="105251"/>
                      <a:pt x="407194" y="108109"/>
                      <a:pt x="406241" y="108109"/>
                    </a:cubicBezTo>
                    <a:cubicBezTo>
                      <a:pt x="406241" y="109061"/>
                      <a:pt x="406241" y="109061"/>
                      <a:pt x="406241" y="110966"/>
                    </a:cubicBezTo>
                    <a:cubicBezTo>
                      <a:pt x="405289" y="111919"/>
                      <a:pt x="405289" y="113824"/>
                      <a:pt x="406241" y="114776"/>
                    </a:cubicBezTo>
                    <a:cubicBezTo>
                      <a:pt x="406241" y="116681"/>
                      <a:pt x="406241" y="118586"/>
                      <a:pt x="407194" y="119539"/>
                    </a:cubicBezTo>
                    <a:cubicBezTo>
                      <a:pt x="408146" y="123349"/>
                      <a:pt x="409099" y="128111"/>
                      <a:pt x="405289" y="129064"/>
                    </a:cubicBezTo>
                    <a:cubicBezTo>
                      <a:pt x="405289" y="130016"/>
                      <a:pt x="405289" y="130016"/>
                      <a:pt x="405289" y="130969"/>
                    </a:cubicBezTo>
                    <a:cubicBezTo>
                      <a:pt x="403384" y="130969"/>
                      <a:pt x="402431" y="133826"/>
                      <a:pt x="400526" y="134779"/>
                    </a:cubicBezTo>
                    <a:cubicBezTo>
                      <a:pt x="400526" y="134779"/>
                      <a:pt x="400526" y="135731"/>
                      <a:pt x="400526" y="135731"/>
                    </a:cubicBezTo>
                    <a:cubicBezTo>
                      <a:pt x="397669" y="136684"/>
                      <a:pt x="395764" y="137636"/>
                      <a:pt x="392906" y="137636"/>
                    </a:cubicBezTo>
                    <a:cubicBezTo>
                      <a:pt x="391954" y="137636"/>
                      <a:pt x="391001" y="136684"/>
                      <a:pt x="389096" y="137636"/>
                    </a:cubicBezTo>
                    <a:cubicBezTo>
                      <a:pt x="388144" y="136684"/>
                      <a:pt x="387191" y="137636"/>
                      <a:pt x="385286" y="137636"/>
                    </a:cubicBezTo>
                    <a:cubicBezTo>
                      <a:pt x="384334" y="138589"/>
                      <a:pt x="383381" y="138589"/>
                      <a:pt x="382429" y="139541"/>
                    </a:cubicBezTo>
                    <a:cubicBezTo>
                      <a:pt x="381476" y="144304"/>
                      <a:pt x="380524" y="148114"/>
                      <a:pt x="378619" y="150971"/>
                    </a:cubicBezTo>
                    <a:cubicBezTo>
                      <a:pt x="378619" y="152876"/>
                      <a:pt x="378619" y="153829"/>
                      <a:pt x="378619" y="154781"/>
                    </a:cubicBezTo>
                    <a:cubicBezTo>
                      <a:pt x="377666" y="156686"/>
                      <a:pt x="376714" y="160496"/>
                      <a:pt x="376714" y="163354"/>
                    </a:cubicBezTo>
                    <a:cubicBezTo>
                      <a:pt x="376714" y="164306"/>
                      <a:pt x="377666" y="166211"/>
                      <a:pt x="376714" y="168116"/>
                    </a:cubicBezTo>
                    <a:cubicBezTo>
                      <a:pt x="376714" y="168116"/>
                      <a:pt x="375761" y="168116"/>
                      <a:pt x="375761" y="168116"/>
                    </a:cubicBezTo>
                    <a:cubicBezTo>
                      <a:pt x="374809" y="169069"/>
                      <a:pt x="375761" y="171926"/>
                      <a:pt x="375761" y="173831"/>
                    </a:cubicBezTo>
                    <a:cubicBezTo>
                      <a:pt x="375761" y="174784"/>
                      <a:pt x="376714" y="174784"/>
                      <a:pt x="376714" y="175736"/>
                    </a:cubicBezTo>
                    <a:cubicBezTo>
                      <a:pt x="376714" y="177641"/>
                      <a:pt x="375761" y="179546"/>
                      <a:pt x="376714" y="181451"/>
                    </a:cubicBezTo>
                    <a:cubicBezTo>
                      <a:pt x="374809" y="181451"/>
                      <a:pt x="375761" y="183356"/>
                      <a:pt x="373856" y="182404"/>
                    </a:cubicBezTo>
                    <a:cubicBezTo>
                      <a:pt x="372904" y="183356"/>
                      <a:pt x="372904" y="185261"/>
                      <a:pt x="371951" y="185261"/>
                    </a:cubicBezTo>
                    <a:cubicBezTo>
                      <a:pt x="370999" y="187166"/>
                      <a:pt x="372904" y="189071"/>
                      <a:pt x="371951" y="191929"/>
                    </a:cubicBezTo>
                    <a:cubicBezTo>
                      <a:pt x="369094" y="191929"/>
                      <a:pt x="370046" y="195739"/>
                      <a:pt x="369094" y="198596"/>
                    </a:cubicBezTo>
                    <a:cubicBezTo>
                      <a:pt x="366236" y="199549"/>
                      <a:pt x="362426" y="198596"/>
                      <a:pt x="361474" y="201454"/>
                    </a:cubicBezTo>
                    <a:cubicBezTo>
                      <a:pt x="362426" y="202406"/>
                      <a:pt x="361474" y="205264"/>
                      <a:pt x="361474" y="207169"/>
                    </a:cubicBezTo>
                    <a:cubicBezTo>
                      <a:pt x="360521" y="208121"/>
                      <a:pt x="359569" y="208121"/>
                      <a:pt x="358616" y="209074"/>
                    </a:cubicBezTo>
                    <a:cubicBezTo>
                      <a:pt x="358616" y="210026"/>
                      <a:pt x="358616" y="211931"/>
                      <a:pt x="358616" y="213836"/>
                    </a:cubicBezTo>
                    <a:cubicBezTo>
                      <a:pt x="357664" y="213836"/>
                      <a:pt x="357664" y="214789"/>
                      <a:pt x="356711" y="214789"/>
                    </a:cubicBezTo>
                    <a:cubicBezTo>
                      <a:pt x="354806" y="215741"/>
                      <a:pt x="353854" y="218599"/>
                      <a:pt x="353854" y="220504"/>
                    </a:cubicBezTo>
                    <a:cubicBezTo>
                      <a:pt x="351949" y="221456"/>
                      <a:pt x="350996" y="222409"/>
                      <a:pt x="350044" y="223361"/>
                    </a:cubicBezTo>
                    <a:cubicBezTo>
                      <a:pt x="350044" y="225266"/>
                      <a:pt x="349091" y="227171"/>
                      <a:pt x="349091" y="228124"/>
                    </a:cubicBezTo>
                    <a:cubicBezTo>
                      <a:pt x="348139" y="228124"/>
                      <a:pt x="348139" y="229076"/>
                      <a:pt x="347186" y="229076"/>
                    </a:cubicBezTo>
                    <a:cubicBezTo>
                      <a:pt x="347186" y="230981"/>
                      <a:pt x="345281" y="231934"/>
                      <a:pt x="344329" y="232886"/>
                    </a:cubicBezTo>
                    <a:cubicBezTo>
                      <a:pt x="343376" y="234791"/>
                      <a:pt x="345281" y="235744"/>
                      <a:pt x="345281" y="236696"/>
                    </a:cubicBezTo>
                    <a:cubicBezTo>
                      <a:pt x="346234" y="239554"/>
                      <a:pt x="345281" y="241459"/>
                      <a:pt x="346234" y="244316"/>
                    </a:cubicBezTo>
                    <a:cubicBezTo>
                      <a:pt x="345281" y="245269"/>
                      <a:pt x="342424" y="246221"/>
                      <a:pt x="343376" y="247174"/>
                    </a:cubicBezTo>
                    <a:cubicBezTo>
                      <a:pt x="341471" y="247174"/>
                      <a:pt x="341471" y="250031"/>
                      <a:pt x="341471" y="250984"/>
                    </a:cubicBezTo>
                    <a:cubicBezTo>
                      <a:pt x="342424" y="251936"/>
                      <a:pt x="340519" y="252889"/>
                      <a:pt x="340519" y="255746"/>
                    </a:cubicBezTo>
                    <a:cubicBezTo>
                      <a:pt x="340519" y="255746"/>
                      <a:pt x="340519" y="255746"/>
                      <a:pt x="339566" y="255746"/>
                    </a:cubicBezTo>
                    <a:cubicBezTo>
                      <a:pt x="338614" y="257651"/>
                      <a:pt x="335756" y="259556"/>
                      <a:pt x="333851" y="261461"/>
                    </a:cubicBezTo>
                    <a:cubicBezTo>
                      <a:pt x="333851" y="262414"/>
                      <a:pt x="333851" y="262414"/>
                      <a:pt x="333851" y="263366"/>
                    </a:cubicBezTo>
                    <a:cubicBezTo>
                      <a:pt x="334804" y="263366"/>
                      <a:pt x="334804" y="264319"/>
                      <a:pt x="335756" y="264319"/>
                    </a:cubicBezTo>
                    <a:cubicBezTo>
                      <a:pt x="335756" y="267176"/>
                      <a:pt x="334804" y="269081"/>
                      <a:pt x="333851" y="270986"/>
                    </a:cubicBezTo>
                    <a:cubicBezTo>
                      <a:pt x="332899" y="270986"/>
                      <a:pt x="333851" y="270986"/>
                      <a:pt x="333851" y="270034"/>
                    </a:cubicBezTo>
                    <a:cubicBezTo>
                      <a:pt x="331946" y="270034"/>
                      <a:pt x="330994" y="271939"/>
                      <a:pt x="330041" y="273844"/>
                    </a:cubicBezTo>
                    <a:cubicBezTo>
                      <a:pt x="328136" y="273844"/>
                      <a:pt x="328136" y="276701"/>
                      <a:pt x="329089" y="277654"/>
                    </a:cubicBezTo>
                    <a:cubicBezTo>
                      <a:pt x="329089" y="278606"/>
                      <a:pt x="328136" y="277654"/>
                      <a:pt x="329089" y="278606"/>
                    </a:cubicBezTo>
                    <a:cubicBezTo>
                      <a:pt x="330041" y="279559"/>
                      <a:pt x="330994" y="279559"/>
                      <a:pt x="332899" y="279559"/>
                    </a:cubicBezTo>
                    <a:cubicBezTo>
                      <a:pt x="332899" y="280511"/>
                      <a:pt x="332899" y="282416"/>
                      <a:pt x="334804" y="282416"/>
                    </a:cubicBezTo>
                    <a:cubicBezTo>
                      <a:pt x="335756" y="284321"/>
                      <a:pt x="334804" y="288131"/>
                      <a:pt x="333851" y="291941"/>
                    </a:cubicBezTo>
                    <a:cubicBezTo>
                      <a:pt x="333851" y="293846"/>
                      <a:pt x="333851" y="296704"/>
                      <a:pt x="332899" y="296704"/>
                    </a:cubicBezTo>
                    <a:cubicBezTo>
                      <a:pt x="331946" y="300514"/>
                      <a:pt x="328136" y="300514"/>
                      <a:pt x="328136" y="305276"/>
                    </a:cubicBezTo>
                    <a:cubicBezTo>
                      <a:pt x="329089" y="306229"/>
                      <a:pt x="330041" y="307181"/>
                      <a:pt x="330994" y="307181"/>
                    </a:cubicBezTo>
                    <a:cubicBezTo>
                      <a:pt x="332899" y="311944"/>
                      <a:pt x="336709" y="317659"/>
                      <a:pt x="332899" y="322421"/>
                    </a:cubicBezTo>
                    <a:cubicBezTo>
                      <a:pt x="332899" y="323374"/>
                      <a:pt x="332899" y="324326"/>
                      <a:pt x="332899" y="325279"/>
                    </a:cubicBezTo>
                    <a:cubicBezTo>
                      <a:pt x="331946" y="325279"/>
                      <a:pt x="331946" y="325279"/>
                      <a:pt x="330994" y="325279"/>
                    </a:cubicBezTo>
                    <a:cubicBezTo>
                      <a:pt x="330994" y="326231"/>
                      <a:pt x="330994" y="329089"/>
                      <a:pt x="331946" y="329089"/>
                    </a:cubicBezTo>
                    <a:cubicBezTo>
                      <a:pt x="331946" y="331946"/>
                      <a:pt x="330041" y="334804"/>
                      <a:pt x="331946" y="336709"/>
                    </a:cubicBezTo>
                    <a:cubicBezTo>
                      <a:pt x="330994" y="337661"/>
                      <a:pt x="331946" y="337661"/>
                      <a:pt x="331946" y="339566"/>
                    </a:cubicBezTo>
                    <a:cubicBezTo>
                      <a:pt x="332899" y="339566"/>
                      <a:pt x="333851" y="339566"/>
                      <a:pt x="334804" y="339566"/>
                    </a:cubicBezTo>
                    <a:cubicBezTo>
                      <a:pt x="335756" y="340519"/>
                      <a:pt x="334804" y="341471"/>
                      <a:pt x="335756" y="342424"/>
                    </a:cubicBezTo>
                    <a:cubicBezTo>
                      <a:pt x="335756" y="343376"/>
                      <a:pt x="336709" y="344329"/>
                      <a:pt x="337661" y="345281"/>
                    </a:cubicBezTo>
                    <a:cubicBezTo>
                      <a:pt x="338614" y="347186"/>
                      <a:pt x="337661" y="350044"/>
                      <a:pt x="339566" y="350996"/>
                    </a:cubicBezTo>
                    <a:cubicBezTo>
                      <a:pt x="339566" y="351949"/>
                      <a:pt x="339566" y="351949"/>
                      <a:pt x="339566" y="352901"/>
                    </a:cubicBezTo>
                    <a:cubicBezTo>
                      <a:pt x="338614" y="352901"/>
                      <a:pt x="338614" y="351949"/>
                      <a:pt x="338614" y="351949"/>
                    </a:cubicBezTo>
                    <a:cubicBezTo>
                      <a:pt x="337661" y="351949"/>
                      <a:pt x="338614" y="353854"/>
                      <a:pt x="336709" y="352901"/>
                    </a:cubicBezTo>
                    <a:cubicBezTo>
                      <a:pt x="336709" y="353854"/>
                      <a:pt x="336709" y="353854"/>
                      <a:pt x="336709" y="354806"/>
                    </a:cubicBezTo>
                    <a:cubicBezTo>
                      <a:pt x="334804" y="354806"/>
                      <a:pt x="335756" y="358616"/>
                      <a:pt x="333851" y="358616"/>
                    </a:cubicBezTo>
                    <a:cubicBezTo>
                      <a:pt x="332899" y="363379"/>
                      <a:pt x="337661" y="364331"/>
                      <a:pt x="336709" y="370999"/>
                    </a:cubicBezTo>
                    <a:cubicBezTo>
                      <a:pt x="337661" y="370999"/>
                      <a:pt x="337661" y="372904"/>
                      <a:pt x="337661" y="372904"/>
                    </a:cubicBezTo>
                    <a:cubicBezTo>
                      <a:pt x="337661" y="373856"/>
                      <a:pt x="336709" y="373856"/>
                      <a:pt x="336709" y="374809"/>
                    </a:cubicBezTo>
                    <a:cubicBezTo>
                      <a:pt x="336709" y="375761"/>
                      <a:pt x="335756" y="376714"/>
                      <a:pt x="336709" y="377666"/>
                    </a:cubicBezTo>
                    <a:cubicBezTo>
                      <a:pt x="336709" y="379571"/>
                      <a:pt x="340519" y="381476"/>
                      <a:pt x="339566" y="385286"/>
                    </a:cubicBezTo>
                    <a:cubicBezTo>
                      <a:pt x="339566" y="386239"/>
                      <a:pt x="338614" y="387191"/>
                      <a:pt x="339566" y="389096"/>
                    </a:cubicBezTo>
                    <a:cubicBezTo>
                      <a:pt x="337661" y="390049"/>
                      <a:pt x="338614" y="395764"/>
                      <a:pt x="336709" y="396716"/>
                    </a:cubicBezTo>
                    <a:cubicBezTo>
                      <a:pt x="337661" y="398621"/>
                      <a:pt x="336709" y="399574"/>
                      <a:pt x="335756" y="400526"/>
                    </a:cubicBezTo>
                    <a:cubicBezTo>
                      <a:pt x="336709" y="405289"/>
                      <a:pt x="333851" y="406241"/>
                      <a:pt x="333851" y="410051"/>
                    </a:cubicBezTo>
                    <a:cubicBezTo>
                      <a:pt x="333851" y="411004"/>
                      <a:pt x="334804" y="411004"/>
                      <a:pt x="334804" y="411956"/>
                    </a:cubicBezTo>
                    <a:cubicBezTo>
                      <a:pt x="333851" y="413861"/>
                      <a:pt x="333851" y="415766"/>
                      <a:pt x="332899" y="417671"/>
                    </a:cubicBezTo>
                    <a:cubicBezTo>
                      <a:pt x="332899" y="418624"/>
                      <a:pt x="332899" y="419576"/>
                      <a:pt x="332899" y="420529"/>
                    </a:cubicBezTo>
                    <a:cubicBezTo>
                      <a:pt x="332899" y="420529"/>
                      <a:pt x="331946" y="420529"/>
                      <a:pt x="331946" y="420529"/>
                    </a:cubicBezTo>
                    <a:cubicBezTo>
                      <a:pt x="331946" y="421481"/>
                      <a:pt x="331946" y="422434"/>
                      <a:pt x="330994" y="422434"/>
                    </a:cubicBezTo>
                    <a:cubicBezTo>
                      <a:pt x="331946" y="427196"/>
                      <a:pt x="332899" y="431959"/>
                      <a:pt x="328136" y="433864"/>
                    </a:cubicBezTo>
                    <a:cubicBezTo>
                      <a:pt x="328136" y="434816"/>
                      <a:pt x="329089" y="434816"/>
                      <a:pt x="329089" y="434816"/>
                    </a:cubicBezTo>
                    <a:cubicBezTo>
                      <a:pt x="330041" y="438626"/>
                      <a:pt x="330041" y="446246"/>
                      <a:pt x="329089" y="450056"/>
                    </a:cubicBezTo>
                    <a:cubicBezTo>
                      <a:pt x="329089" y="451961"/>
                      <a:pt x="328136" y="453866"/>
                      <a:pt x="327184" y="454819"/>
                    </a:cubicBezTo>
                    <a:cubicBezTo>
                      <a:pt x="328136" y="457676"/>
                      <a:pt x="327184" y="461486"/>
                      <a:pt x="327184" y="464344"/>
                    </a:cubicBezTo>
                    <a:cubicBezTo>
                      <a:pt x="327184" y="466249"/>
                      <a:pt x="327184" y="467201"/>
                      <a:pt x="325279" y="467201"/>
                    </a:cubicBezTo>
                    <a:cubicBezTo>
                      <a:pt x="325279" y="468154"/>
                      <a:pt x="325279" y="469106"/>
                      <a:pt x="324326" y="469106"/>
                    </a:cubicBezTo>
                    <a:cubicBezTo>
                      <a:pt x="324326" y="469106"/>
                      <a:pt x="324326" y="470059"/>
                      <a:pt x="324326" y="470059"/>
                    </a:cubicBezTo>
                    <a:cubicBezTo>
                      <a:pt x="325279" y="470059"/>
                      <a:pt x="325279" y="471011"/>
                      <a:pt x="326231" y="471964"/>
                    </a:cubicBezTo>
                    <a:cubicBezTo>
                      <a:pt x="325279" y="472916"/>
                      <a:pt x="325279" y="473869"/>
                      <a:pt x="324326" y="474821"/>
                    </a:cubicBezTo>
                    <a:cubicBezTo>
                      <a:pt x="324326" y="475774"/>
                      <a:pt x="325279" y="474821"/>
                      <a:pt x="324326" y="475774"/>
                    </a:cubicBezTo>
                    <a:cubicBezTo>
                      <a:pt x="323374" y="475774"/>
                      <a:pt x="323374" y="476726"/>
                      <a:pt x="322421" y="476726"/>
                    </a:cubicBezTo>
                    <a:cubicBezTo>
                      <a:pt x="322421" y="477679"/>
                      <a:pt x="323374" y="478631"/>
                      <a:pt x="324326" y="478631"/>
                    </a:cubicBezTo>
                    <a:cubicBezTo>
                      <a:pt x="324326" y="479584"/>
                      <a:pt x="324326" y="480536"/>
                      <a:pt x="322421" y="480536"/>
                    </a:cubicBezTo>
                    <a:cubicBezTo>
                      <a:pt x="323374" y="482441"/>
                      <a:pt x="321469" y="484346"/>
                      <a:pt x="321469" y="485299"/>
                    </a:cubicBezTo>
                    <a:cubicBezTo>
                      <a:pt x="320516" y="485299"/>
                      <a:pt x="320516" y="485299"/>
                      <a:pt x="320516" y="484346"/>
                    </a:cubicBezTo>
                    <a:cubicBezTo>
                      <a:pt x="319564" y="484346"/>
                      <a:pt x="319564" y="485299"/>
                      <a:pt x="319564" y="485299"/>
                    </a:cubicBezTo>
                    <a:cubicBezTo>
                      <a:pt x="319564" y="486251"/>
                      <a:pt x="320516" y="486251"/>
                      <a:pt x="319564" y="487204"/>
                    </a:cubicBezTo>
                    <a:cubicBezTo>
                      <a:pt x="318611" y="487204"/>
                      <a:pt x="316706" y="488156"/>
                      <a:pt x="316706" y="490061"/>
                    </a:cubicBezTo>
                    <a:cubicBezTo>
                      <a:pt x="317659" y="490061"/>
                      <a:pt x="317659" y="491014"/>
                      <a:pt x="317659" y="491014"/>
                    </a:cubicBezTo>
                    <a:cubicBezTo>
                      <a:pt x="317659" y="491966"/>
                      <a:pt x="316706" y="492919"/>
                      <a:pt x="316706" y="492919"/>
                    </a:cubicBezTo>
                    <a:cubicBezTo>
                      <a:pt x="315754" y="492919"/>
                      <a:pt x="315754" y="492919"/>
                      <a:pt x="314801" y="492919"/>
                    </a:cubicBezTo>
                    <a:cubicBezTo>
                      <a:pt x="314801" y="494824"/>
                      <a:pt x="316706" y="493871"/>
                      <a:pt x="317659" y="494824"/>
                    </a:cubicBezTo>
                    <a:cubicBezTo>
                      <a:pt x="317659" y="495776"/>
                      <a:pt x="317659" y="495776"/>
                      <a:pt x="317659" y="496729"/>
                    </a:cubicBezTo>
                    <a:cubicBezTo>
                      <a:pt x="318611" y="497681"/>
                      <a:pt x="318611" y="498634"/>
                      <a:pt x="318611" y="500539"/>
                    </a:cubicBezTo>
                    <a:cubicBezTo>
                      <a:pt x="318611" y="500539"/>
                      <a:pt x="317659" y="500539"/>
                      <a:pt x="317659" y="500539"/>
                    </a:cubicBezTo>
                    <a:cubicBezTo>
                      <a:pt x="317659" y="501491"/>
                      <a:pt x="317659" y="501491"/>
                      <a:pt x="317659" y="502444"/>
                    </a:cubicBezTo>
                    <a:cubicBezTo>
                      <a:pt x="317659" y="503396"/>
                      <a:pt x="315754" y="502444"/>
                      <a:pt x="315754" y="503396"/>
                    </a:cubicBezTo>
                    <a:cubicBezTo>
                      <a:pt x="315754" y="504349"/>
                      <a:pt x="316706" y="507206"/>
                      <a:pt x="316706" y="510064"/>
                    </a:cubicBezTo>
                    <a:cubicBezTo>
                      <a:pt x="315754" y="509111"/>
                      <a:pt x="315754" y="510064"/>
                      <a:pt x="314801" y="510064"/>
                    </a:cubicBezTo>
                    <a:cubicBezTo>
                      <a:pt x="314801" y="511016"/>
                      <a:pt x="313849" y="511016"/>
                      <a:pt x="314801" y="511969"/>
                    </a:cubicBezTo>
                    <a:cubicBezTo>
                      <a:pt x="313849" y="512921"/>
                      <a:pt x="313849" y="511016"/>
                      <a:pt x="312896" y="511969"/>
                    </a:cubicBezTo>
                    <a:cubicBezTo>
                      <a:pt x="311944" y="512921"/>
                      <a:pt x="311944" y="515779"/>
                      <a:pt x="313849" y="515779"/>
                    </a:cubicBezTo>
                    <a:cubicBezTo>
                      <a:pt x="314801" y="515779"/>
                      <a:pt x="314801" y="514826"/>
                      <a:pt x="315754" y="515779"/>
                    </a:cubicBezTo>
                    <a:cubicBezTo>
                      <a:pt x="315754" y="517684"/>
                      <a:pt x="314801" y="517684"/>
                      <a:pt x="312896" y="518636"/>
                    </a:cubicBezTo>
                    <a:cubicBezTo>
                      <a:pt x="312896" y="519589"/>
                      <a:pt x="312896" y="519589"/>
                      <a:pt x="312896" y="520541"/>
                    </a:cubicBezTo>
                    <a:cubicBezTo>
                      <a:pt x="311944" y="520541"/>
                      <a:pt x="311944" y="520541"/>
                      <a:pt x="311944" y="520541"/>
                    </a:cubicBezTo>
                    <a:cubicBezTo>
                      <a:pt x="311944" y="520541"/>
                      <a:pt x="311944" y="521494"/>
                      <a:pt x="311944" y="521494"/>
                    </a:cubicBezTo>
                    <a:cubicBezTo>
                      <a:pt x="311944" y="521494"/>
                      <a:pt x="310991" y="521494"/>
                      <a:pt x="310039" y="522446"/>
                    </a:cubicBezTo>
                    <a:cubicBezTo>
                      <a:pt x="309086" y="521494"/>
                      <a:pt x="308134" y="521494"/>
                      <a:pt x="307181" y="521494"/>
                    </a:cubicBezTo>
                    <a:cubicBezTo>
                      <a:pt x="307181" y="521494"/>
                      <a:pt x="307181" y="520541"/>
                      <a:pt x="307181" y="519589"/>
                    </a:cubicBezTo>
                    <a:cubicBezTo>
                      <a:pt x="306229" y="519589"/>
                      <a:pt x="305276" y="519589"/>
                      <a:pt x="305276" y="519589"/>
                    </a:cubicBezTo>
                    <a:cubicBezTo>
                      <a:pt x="305276" y="517684"/>
                      <a:pt x="308134" y="511016"/>
                      <a:pt x="303371" y="513874"/>
                    </a:cubicBezTo>
                    <a:cubicBezTo>
                      <a:pt x="301466" y="512921"/>
                      <a:pt x="298609" y="512921"/>
                      <a:pt x="297656" y="511016"/>
                    </a:cubicBezTo>
                    <a:cubicBezTo>
                      <a:pt x="296704" y="511016"/>
                      <a:pt x="295751" y="511016"/>
                      <a:pt x="294799" y="511016"/>
                    </a:cubicBezTo>
                    <a:cubicBezTo>
                      <a:pt x="292894" y="508159"/>
                      <a:pt x="292894" y="502444"/>
                      <a:pt x="288131" y="501491"/>
                    </a:cubicBezTo>
                    <a:cubicBezTo>
                      <a:pt x="288131" y="499586"/>
                      <a:pt x="287179" y="498634"/>
                      <a:pt x="287179" y="496729"/>
                    </a:cubicBezTo>
                    <a:cubicBezTo>
                      <a:pt x="286226" y="496729"/>
                      <a:pt x="285274" y="496729"/>
                      <a:pt x="284321" y="496729"/>
                    </a:cubicBezTo>
                    <a:cubicBezTo>
                      <a:pt x="284321" y="495776"/>
                      <a:pt x="283369" y="494824"/>
                      <a:pt x="282416" y="494824"/>
                    </a:cubicBezTo>
                    <a:cubicBezTo>
                      <a:pt x="282416" y="492919"/>
                      <a:pt x="281464" y="491966"/>
                      <a:pt x="281464" y="491014"/>
                    </a:cubicBezTo>
                    <a:cubicBezTo>
                      <a:pt x="282416" y="489109"/>
                      <a:pt x="279559" y="488156"/>
                      <a:pt x="278606" y="486251"/>
                    </a:cubicBezTo>
                    <a:cubicBezTo>
                      <a:pt x="277654" y="486251"/>
                      <a:pt x="277654" y="485299"/>
                      <a:pt x="275749" y="486251"/>
                    </a:cubicBezTo>
                    <a:cubicBezTo>
                      <a:pt x="275749" y="489109"/>
                      <a:pt x="274796" y="490061"/>
                      <a:pt x="272891" y="492919"/>
                    </a:cubicBezTo>
                    <a:cubicBezTo>
                      <a:pt x="272891" y="492919"/>
                      <a:pt x="271939" y="492919"/>
                      <a:pt x="271939" y="492919"/>
                    </a:cubicBezTo>
                    <a:cubicBezTo>
                      <a:pt x="271939" y="493871"/>
                      <a:pt x="271939" y="493871"/>
                      <a:pt x="271939" y="494824"/>
                    </a:cubicBezTo>
                    <a:cubicBezTo>
                      <a:pt x="269081" y="494824"/>
                      <a:pt x="269081" y="496729"/>
                      <a:pt x="266224" y="495776"/>
                    </a:cubicBezTo>
                    <a:cubicBezTo>
                      <a:pt x="265271" y="496729"/>
                      <a:pt x="265271" y="497681"/>
                      <a:pt x="264319" y="497681"/>
                    </a:cubicBezTo>
                    <a:cubicBezTo>
                      <a:pt x="263366" y="497681"/>
                      <a:pt x="263366" y="495776"/>
                      <a:pt x="261461" y="496729"/>
                    </a:cubicBezTo>
                    <a:cubicBezTo>
                      <a:pt x="261461" y="495776"/>
                      <a:pt x="261461" y="495776"/>
                      <a:pt x="260509" y="495776"/>
                    </a:cubicBezTo>
                    <a:cubicBezTo>
                      <a:pt x="260509" y="494824"/>
                      <a:pt x="261461" y="494824"/>
                      <a:pt x="261461" y="493871"/>
                    </a:cubicBezTo>
                    <a:cubicBezTo>
                      <a:pt x="260509" y="491966"/>
                      <a:pt x="258604" y="493871"/>
                      <a:pt x="257651" y="494824"/>
                    </a:cubicBezTo>
                    <a:cubicBezTo>
                      <a:pt x="257651" y="494824"/>
                      <a:pt x="258604" y="494824"/>
                      <a:pt x="257651" y="495776"/>
                    </a:cubicBezTo>
                    <a:cubicBezTo>
                      <a:pt x="257651" y="495776"/>
                      <a:pt x="258604" y="496729"/>
                      <a:pt x="258604" y="496729"/>
                    </a:cubicBezTo>
                    <a:cubicBezTo>
                      <a:pt x="258604" y="497681"/>
                      <a:pt x="257651" y="497681"/>
                      <a:pt x="257651" y="498634"/>
                    </a:cubicBezTo>
                    <a:cubicBezTo>
                      <a:pt x="257651" y="499586"/>
                      <a:pt x="259556" y="499586"/>
                      <a:pt x="259556" y="501491"/>
                    </a:cubicBezTo>
                    <a:cubicBezTo>
                      <a:pt x="258604" y="501491"/>
                      <a:pt x="257651" y="501491"/>
                      <a:pt x="257651" y="501491"/>
                    </a:cubicBezTo>
                    <a:cubicBezTo>
                      <a:pt x="257651" y="502444"/>
                      <a:pt x="257651" y="503396"/>
                      <a:pt x="257651" y="504349"/>
                    </a:cubicBezTo>
                    <a:cubicBezTo>
                      <a:pt x="257651" y="504349"/>
                      <a:pt x="256699" y="504349"/>
                      <a:pt x="256699" y="504349"/>
                    </a:cubicBezTo>
                    <a:cubicBezTo>
                      <a:pt x="255746" y="506254"/>
                      <a:pt x="254794" y="508159"/>
                      <a:pt x="253841" y="510064"/>
                    </a:cubicBezTo>
                    <a:cubicBezTo>
                      <a:pt x="253841" y="511969"/>
                      <a:pt x="253841" y="513874"/>
                      <a:pt x="252889" y="514826"/>
                    </a:cubicBezTo>
                    <a:cubicBezTo>
                      <a:pt x="252889" y="515779"/>
                      <a:pt x="252889" y="517684"/>
                      <a:pt x="252889" y="517684"/>
                    </a:cubicBezTo>
                    <a:cubicBezTo>
                      <a:pt x="252889" y="518636"/>
                      <a:pt x="252889" y="518636"/>
                      <a:pt x="252889" y="520541"/>
                    </a:cubicBezTo>
                    <a:cubicBezTo>
                      <a:pt x="250031" y="521494"/>
                      <a:pt x="249079" y="520541"/>
                      <a:pt x="246221" y="521494"/>
                    </a:cubicBezTo>
                    <a:cubicBezTo>
                      <a:pt x="246221" y="522446"/>
                      <a:pt x="247174" y="522446"/>
                      <a:pt x="246221" y="523399"/>
                    </a:cubicBezTo>
                    <a:cubicBezTo>
                      <a:pt x="245269" y="524351"/>
                      <a:pt x="243364" y="526256"/>
                      <a:pt x="242411" y="527209"/>
                    </a:cubicBezTo>
                    <a:cubicBezTo>
                      <a:pt x="240506" y="527209"/>
                      <a:pt x="240506" y="528161"/>
                      <a:pt x="239554" y="528161"/>
                    </a:cubicBezTo>
                    <a:cubicBezTo>
                      <a:pt x="238601" y="528161"/>
                      <a:pt x="236696" y="527209"/>
                      <a:pt x="235744" y="525304"/>
                    </a:cubicBezTo>
                    <a:cubicBezTo>
                      <a:pt x="234791" y="525304"/>
                      <a:pt x="235744" y="526256"/>
                      <a:pt x="234791" y="525304"/>
                    </a:cubicBezTo>
                    <a:cubicBezTo>
                      <a:pt x="235744" y="526256"/>
                      <a:pt x="234791" y="528161"/>
                      <a:pt x="235744" y="529114"/>
                    </a:cubicBezTo>
                    <a:cubicBezTo>
                      <a:pt x="234791" y="531971"/>
                      <a:pt x="232886" y="532924"/>
                      <a:pt x="229076" y="531971"/>
                    </a:cubicBezTo>
                    <a:cubicBezTo>
                      <a:pt x="228124" y="532924"/>
                      <a:pt x="228124" y="533876"/>
                      <a:pt x="227171" y="534829"/>
                    </a:cubicBezTo>
                    <a:cubicBezTo>
                      <a:pt x="228124" y="534829"/>
                      <a:pt x="228124" y="534829"/>
                      <a:pt x="229076" y="534829"/>
                    </a:cubicBezTo>
                    <a:cubicBezTo>
                      <a:pt x="229076" y="535781"/>
                      <a:pt x="227171" y="535781"/>
                      <a:pt x="227171" y="534829"/>
                    </a:cubicBezTo>
                    <a:cubicBezTo>
                      <a:pt x="226219" y="535781"/>
                      <a:pt x="226219" y="538639"/>
                      <a:pt x="227171" y="539591"/>
                    </a:cubicBezTo>
                    <a:cubicBezTo>
                      <a:pt x="227171" y="540544"/>
                      <a:pt x="225266" y="541496"/>
                      <a:pt x="225266" y="542449"/>
                    </a:cubicBezTo>
                    <a:cubicBezTo>
                      <a:pt x="224314" y="542449"/>
                      <a:pt x="224314" y="542449"/>
                      <a:pt x="223361" y="542449"/>
                    </a:cubicBezTo>
                    <a:cubicBezTo>
                      <a:pt x="223361" y="544354"/>
                      <a:pt x="222409" y="544354"/>
                      <a:pt x="221456" y="546259"/>
                    </a:cubicBezTo>
                    <a:cubicBezTo>
                      <a:pt x="220504" y="546259"/>
                      <a:pt x="219551" y="546259"/>
                      <a:pt x="219551" y="547211"/>
                    </a:cubicBezTo>
                    <a:cubicBezTo>
                      <a:pt x="219551" y="547211"/>
                      <a:pt x="219551" y="547211"/>
                      <a:pt x="218599" y="547211"/>
                    </a:cubicBezTo>
                    <a:cubicBezTo>
                      <a:pt x="214789" y="548164"/>
                      <a:pt x="213836" y="551974"/>
                      <a:pt x="210026" y="552926"/>
                    </a:cubicBezTo>
                    <a:cubicBezTo>
                      <a:pt x="210026" y="553879"/>
                      <a:pt x="208121" y="554831"/>
                      <a:pt x="207169" y="553879"/>
                    </a:cubicBezTo>
                    <a:cubicBezTo>
                      <a:pt x="206216" y="554831"/>
                      <a:pt x="204311" y="556736"/>
                      <a:pt x="205264" y="557689"/>
                    </a:cubicBezTo>
                    <a:cubicBezTo>
                      <a:pt x="204311" y="557689"/>
                      <a:pt x="203359" y="557689"/>
                      <a:pt x="203359" y="557689"/>
                    </a:cubicBezTo>
                    <a:cubicBezTo>
                      <a:pt x="203359" y="557689"/>
                      <a:pt x="203359" y="556736"/>
                      <a:pt x="202406" y="556736"/>
                    </a:cubicBezTo>
                    <a:cubicBezTo>
                      <a:pt x="201454" y="557689"/>
                      <a:pt x="203359" y="559594"/>
                      <a:pt x="202406" y="560546"/>
                    </a:cubicBezTo>
                    <a:cubicBezTo>
                      <a:pt x="201454" y="560546"/>
                      <a:pt x="200501" y="561499"/>
                      <a:pt x="200501" y="561499"/>
                    </a:cubicBezTo>
                    <a:cubicBezTo>
                      <a:pt x="199549" y="561499"/>
                      <a:pt x="199549" y="560546"/>
                      <a:pt x="198596" y="561499"/>
                    </a:cubicBezTo>
                    <a:cubicBezTo>
                      <a:pt x="197644" y="562451"/>
                      <a:pt x="197644" y="564356"/>
                      <a:pt x="195739" y="564356"/>
                    </a:cubicBezTo>
                    <a:cubicBezTo>
                      <a:pt x="194786" y="564356"/>
                      <a:pt x="194786" y="563404"/>
                      <a:pt x="194786" y="562451"/>
                    </a:cubicBezTo>
                    <a:cubicBezTo>
                      <a:pt x="193834" y="562451"/>
                      <a:pt x="193834" y="564356"/>
                      <a:pt x="193834" y="564356"/>
                    </a:cubicBezTo>
                    <a:cubicBezTo>
                      <a:pt x="192881" y="564356"/>
                      <a:pt x="192881" y="564356"/>
                      <a:pt x="191929" y="564356"/>
                    </a:cubicBezTo>
                    <a:cubicBezTo>
                      <a:pt x="191929" y="565309"/>
                      <a:pt x="190024" y="565309"/>
                      <a:pt x="189071" y="566261"/>
                    </a:cubicBezTo>
                    <a:cubicBezTo>
                      <a:pt x="189071" y="567214"/>
                      <a:pt x="189071" y="567214"/>
                      <a:pt x="189071" y="568166"/>
                    </a:cubicBezTo>
                    <a:cubicBezTo>
                      <a:pt x="188119" y="568166"/>
                      <a:pt x="188119" y="569119"/>
                      <a:pt x="187166" y="569119"/>
                    </a:cubicBezTo>
                    <a:cubicBezTo>
                      <a:pt x="188119" y="571024"/>
                      <a:pt x="185261" y="572929"/>
                      <a:pt x="183356" y="573881"/>
                    </a:cubicBezTo>
                    <a:cubicBezTo>
                      <a:pt x="183356" y="572929"/>
                      <a:pt x="183356" y="572929"/>
                      <a:pt x="183356" y="571976"/>
                    </a:cubicBezTo>
                    <a:cubicBezTo>
                      <a:pt x="182404" y="571976"/>
                      <a:pt x="183356" y="572929"/>
                      <a:pt x="182404" y="571976"/>
                    </a:cubicBezTo>
                    <a:cubicBezTo>
                      <a:pt x="181451" y="569119"/>
                      <a:pt x="176689" y="569119"/>
                      <a:pt x="174784" y="566261"/>
                    </a:cubicBezTo>
                    <a:cubicBezTo>
                      <a:pt x="173831" y="566261"/>
                      <a:pt x="170974" y="565309"/>
                      <a:pt x="170974" y="562451"/>
                    </a:cubicBezTo>
                    <a:cubicBezTo>
                      <a:pt x="170021" y="562451"/>
                      <a:pt x="170974" y="563404"/>
                      <a:pt x="170974" y="563404"/>
                    </a:cubicBezTo>
                    <a:cubicBezTo>
                      <a:pt x="170021" y="563404"/>
                      <a:pt x="169069" y="564356"/>
                      <a:pt x="168116" y="563404"/>
                    </a:cubicBezTo>
                    <a:cubicBezTo>
                      <a:pt x="168116" y="562451"/>
                      <a:pt x="168116" y="561499"/>
                      <a:pt x="168116" y="560546"/>
                    </a:cubicBezTo>
                    <a:cubicBezTo>
                      <a:pt x="167164" y="560546"/>
                      <a:pt x="166211" y="561499"/>
                      <a:pt x="165259" y="561499"/>
                    </a:cubicBezTo>
                    <a:cubicBezTo>
                      <a:pt x="163354" y="558641"/>
                      <a:pt x="161449" y="557689"/>
                      <a:pt x="158591" y="555784"/>
                    </a:cubicBezTo>
                    <a:cubicBezTo>
                      <a:pt x="158591" y="554831"/>
                      <a:pt x="158591" y="552926"/>
                      <a:pt x="159544" y="552926"/>
                    </a:cubicBezTo>
                    <a:cubicBezTo>
                      <a:pt x="158591" y="550069"/>
                      <a:pt x="158591" y="545306"/>
                      <a:pt x="154781" y="545306"/>
                    </a:cubicBezTo>
                    <a:cubicBezTo>
                      <a:pt x="154781" y="543401"/>
                      <a:pt x="153829" y="542449"/>
                      <a:pt x="152876" y="542449"/>
                    </a:cubicBezTo>
                    <a:cubicBezTo>
                      <a:pt x="151924" y="542449"/>
                      <a:pt x="151924" y="543401"/>
                      <a:pt x="150971" y="542449"/>
                    </a:cubicBezTo>
                    <a:cubicBezTo>
                      <a:pt x="150019" y="540544"/>
                      <a:pt x="150019" y="538639"/>
                      <a:pt x="149066" y="537686"/>
                    </a:cubicBezTo>
                    <a:cubicBezTo>
                      <a:pt x="149066" y="535781"/>
                      <a:pt x="150019" y="535781"/>
                      <a:pt x="149066" y="534829"/>
                    </a:cubicBezTo>
                    <a:cubicBezTo>
                      <a:pt x="151924" y="533876"/>
                      <a:pt x="150019" y="529114"/>
                      <a:pt x="151924" y="526256"/>
                    </a:cubicBezTo>
                    <a:cubicBezTo>
                      <a:pt x="152876" y="526256"/>
                      <a:pt x="152876" y="527209"/>
                      <a:pt x="154781" y="527209"/>
                    </a:cubicBezTo>
                    <a:cubicBezTo>
                      <a:pt x="155734" y="526256"/>
                      <a:pt x="154781" y="525304"/>
                      <a:pt x="154781" y="524351"/>
                    </a:cubicBezTo>
                    <a:cubicBezTo>
                      <a:pt x="155734" y="524351"/>
                      <a:pt x="155734" y="525304"/>
                      <a:pt x="155734" y="526256"/>
                    </a:cubicBezTo>
                    <a:cubicBezTo>
                      <a:pt x="157639" y="526256"/>
                      <a:pt x="157639" y="524351"/>
                      <a:pt x="158591" y="524351"/>
                    </a:cubicBezTo>
                    <a:cubicBezTo>
                      <a:pt x="157639" y="522446"/>
                      <a:pt x="159544" y="520541"/>
                      <a:pt x="157639" y="518636"/>
                    </a:cubicBezTo>
                    <a:cubicBezTo>
                      <a:pt x="157639" y="514826"/>
                      <a:pt x="159544" y="512921"/>
                      <a:pt x="160496" y="510064"/>
                    </a:cubicBezTo>
                    <a:cubicBezTo>
                      <a:pt x="162401" y="510064"/>
                      <a:pt x="163354" y="509111"/>
                      <a:pt x="164306" y="507206"/>
                    </a:cubicBezTo>
                    <a:cubicBezTo>
                      <a:pt x="164306" y="506254"/>
                      <a:pt x="164306" y="505301"/>
                      <a:pt x="164306" y="504349"/>
                    </a:cubicBezTo>
                    <a:cubicBezTo>
                      <a:pt x="165259" y="504349"/>
                      <a:pt x="164306" y="503396"/>
                      <a:pt x="165259" y="504349"/>
                    </a:cubicBezTo>
                    <a:cubicBezTo>
                      <a:pt x="165259" y="501491"/>
                      <a:pt x="165259" y="498634"/>
                      <a:pt x="164306" y="496729"/>
                    </a:cubicBezTo>
                    <a:cubicBezTo>
                      <a:pt x="162401" y="496729"/>
                      <a:pt x="162401" y="497681"/>
                      <a:pt x="161449" y="497681"/>
                    </a:cubicBezTo>
                    <a:cubicBezTo>
                      <a:pt x="159544" y="497681"/>
                      <a:pt x="158591" y="495776"/>
                      <a:pt x="155734" y="495776"/>
                    </a:cubicBezTo>
                    <a:cubicBezTo>
                      <a:pt x="155734" y="494824"/>
                      <a:pt x="155734" y="494824"/>
                      <a:pt x="154781" y="493871"/>
                    </a:cubicBezTo>
                    <a:cubicBezTo>
                      <a:pt x="154781" y="493871"/>
                      <a:pt x="155734" y="493871"/>
                      <a:pt x="155734" y="493871"/>
                    </a:cubicBezTo>
                    <a:cubicBezTo>
                      <a:pt x="155734" y="493871"/>
                      <a:pt x="155734" y="492919"/>
                      <a:pt x="155734" y="492919"/>
                    </a:cubicBezTo>
                    <a:cubicBezTo>
                      <a:pt x="154781" y="492919"/>
                      <a:pt x="151924" y="493871"/>
                      <a:pt x="151924" y="491966"/>
                    </a:cubicBezTo>
                    <a:cubicBezTo>
                      <a:pt x="151924" y="491966"/>
                      <a:pt x="150971" y="491966"/>
                      <a:pt x="150971" y="492919"/>
                    </a:cubicBezTo>
                    <a:cubicBezTo>
                      <a:pt x="150971" y="491966"/>
                      <a:pt x="150019" y="491014"/>
                      <a:pt x="150971" y="490061"/>
                    </a:cubicBezTo>
                    <a:cubicBezTo>
                      <a:pt x="150019" y="489109"/>
                      <a:pt x="148114" y="489109"/>
                      <a:pt x="146209" y="487204"/>
                    </a:cubicBezTo>
                    <a:cubicBezTo>
                      <a:pt x="146209" y="487204"/>
                      <a:pt x="146209" y="487204"/>
                      <a:pt x="146209" y="487204"/>
                    </a:cubicBezTo>
                    <a:cubicBezTo>
                      <a:pt x="146209" y="488156"/>
                      <a:pt x="146209" y="488156"/>
                      <a:pt x="146209" y="489109"/>
                    </a:cubicBezTo>
                    <a:cubicBezTo>
                      <a:pt x="145256" y="490061"/>
                      <a:pt x="145256" y="489109"/>
                      <a:pt x="143351" y="489109"/>
                    </a:cubicBezTo>
                    <a:cubicBezTo>
                      <a:pt x="143351" y="488156"/>
                      <a:pt x="143351" y="488156"/>
                      <a:pt x="143351" y="487204"/>
                    </a:cubicBezTo>
                    <a:cubicBezTo>
                      <a:pt x="142399" y="488156"/>
                      <a:pt x="143351" y="489109"/>
                      <a:pt x="143351" y="489109"/>
                    </a:cubicBezTo>
                    <a:cubicBezTo>
                      <a:pt x="142399" y="490061"/>
                      <a:pt x="141446" y="490061"/>
                      <a:pt x="140494" y="491014"/>
                    </a:cubicBezTo>
                    <a:cubicBezTo>
                      <a:pt x="139541" y="491014"/>
                      <a:pt x="138589" y="491014"/>
                      <a:pt x="136684" y="491014"/>
                    </a:cubicBezTo>
                    <a:cubicBezTo>
                      <a:pt x="136684" y="490061"/>
                      <a:pt x="135731" y="490061"/>
                      <a:pt x="135731" y="489109"/>
                    </a:cubicBezTo>
                    <a:cubicBezTo>
                      <a:pt x="134779" y="489109"/>
                      <a:pt x="133826" y="489109"/>
                      <a:pt x="132874" y="489109"/>
                    </a:cubicBezTo>
                    <a:cubicBezTo>
                      <a:pt x="131921" y="490061"/>
                      <a:pt x="130969" y="491014"/>
                      <a:pt x="128111" y="491014"/>
                    </a:cubicBezTo>
                    <a:cubicBezTo>
                      <a:pt x="127159" y="492919"/>
                      <a:pt x="124301" y="492919"/>
                      <a:pt x="122396" y="493871"/>
                    </a:cubicBezTo>
                    <a:cubicBezTo>
                      <a:pt x="122396" y="493871"/>
                      <a:pt x="121444" y="492919"/>
                      <a:pt x="121444" y="492919"/>
                    </a:cubicBezTo>
                    <a:cubicBezTo>
                      <a:pt x="120491" y="492919"/>
                      <a:pt x="120491" y="493871"/>
                      <a:pt x="120491" y="493871"/>
                    </a:cubicBezTo>
                    <a:cubicBezTo>
                      <a:pt x="120491" y="492919"/>
                      <a:pt x="119539" y="492919"/>
                      <a:pt x="119539" y="491966"/>
                    </a:cubicBezTo>
                    <a:cubicBezTo>
                      <a:pt x="119539" y="491966"/>
                      <a:pt x="119539" y="492919"/>
                      <a:pt x="118586" y="491966"/>
                    </a:cubicBezTo>
                    <a:cubicBezTo>
                      <a:pt x="116681" y="491014"/>
                      <a:pt x="114776" y="489109"/>
                      <a:pt x="110966" y="490061"/>
                    </a:cubicBezTo>
                    <a:cubicBezTo>
                      <a:pt x="110966" y="489109"/>
                      <a:pt x="110014" y="489109"/>
                      <a:pt x="109061" y="489109"/>
                    </a:cubicBezTo>
                    <a:cubicBezTo>
                      <a:pt x="109061" y="489109"/>
                      <a:pt x="108109" y="489109"/>
                      <a:pt x="107156" y="490061"/>
                    </a:cubicBezTo>
                    <a:cubicBezTo>
                      <a:pt x="106204" y="489109"/>
                      <a:pt x="103346" y="490061"/>
                      <a:pt x="101441" y="491014"/>
                    </a:cubicBezTo>
                    <a:cubicBezTo>
                      <a:pt x="99536" y="490061"/>
                      <a:pt x="98584" y="489109"/>
                      <a:pt x="95726" y="489109"/>
                    </a:cubicBezTo>
                    <a:cubicBezTo>
                      <a:pt x="94774" y="491014"/>
                      <a:pt x="96679" y="491966"/>
                      <a:pt x="95726" y="492919"/>
                    </a:cubicBezTo>
                    <a:cubicBezTo>
                      <a:pt x="94774" y="492919"/>
                      <a:pt x="94774" y="492919"/>
                      <a:pt x="94774" y="492919"/>
                    </a:cubicBezTo>
                    <a:cubicBezTo>
                      <a:pt x="93821" y="492919"/>
                      <a:pt x="92869" y="491966"/>
                      <a:pt x="92869" y="491966"/>
                    </a:cubicBezTo>
                    <a:cubicBezTo>
                      <a:pt x="91916" y="492919"/>
                      <a:pt x="90964" y="492919"/>
                      <a:pt x="90011" y="492919"/>
                    </a:cubicBezTo>
                    <a:cubicBezTo>
                      <a:pt x="89059" y="492919"/>
                      <a:pt x="89059" y="491966"/>
                      <a:pt x="88106" y="492919"/>
                    </a:cubicBezTo>
                    <a:cubicBezTo>
                      <a:pt x="87154" y="492919"/>
                      <a:pt x="86201" y="494824"/>
                      <a:pt x="85249" y="493871"/>
                    </a:cubicBezTo>
                    <a:cubicBezTo>
                      <a:pt x="84296" y="493871"/>
                      <a:pt x="83344" y="493871"/>
                      <a:pt x="82391" y="493871"/>
                    </a:cubicBezTo>
                    <a:cubicBezTo>
                      <a:pt x="82391" y="491966"/>
                      <a:pt x="82391" y="490061"/>
                      <a:pt x="79534" y="490061"/>
                    </a:cubicBezTo>
                    <a:cubicBezTo>
                      <a:pt x="80486" y="487204"/>
                      <a:pt x="73819" y="487204"/>
                      <a:pt x="71914" y="488156"/>
                    </a:cubicBezTo>
                    <a:cubicBezTo>
                      <a:pt x="70961" y="488156"/>
                      <a:pt x="70009" y="490061"/>
                      <a:pt x="69056" y="490061"/>
                    </a:cubicBezTo>
                    <a:cubicBezTo>
                      <a:pt x="66199" y="489109"/>
                      <a:pt x="62389" y="490061"/>
                      <a:pt x="58579" y="490061"/>
                    </a:cubicBezTo>
                    <a:cubicBezTo>
                      <a:pt x="56674" y="490061"/>
                      <a:pt x="55721" y="488156"/>
                      <a:pt x="53816" y="487204"/>
                    </a:cubicBezTo>
                    <a:cubicBezTo>
                      <a:pt x="52864" y="487204"/>
                      <a:pt x="52864" y="488156"/>
                      <a:pt x="50959" y="488156"/>
                    </a:cubicBezTo>
                    <a:cubicBezTo>
                      <a:pt x="50959" y="487204"/>
                      <a:pt x="50959" y="487204"/>
                      <a:pt x="50959" y="487204"/>
                    </a:cubicBezTo>
                    <a:cubicBezTo>
                      <a:pt x="49054" y="487204"/>
                      <a:pt x="48101" y="485299"/>
                      <a:pt x="48101" y="483394"/>
                    </a:cubicBezTo>
                    <a:cubicBezTo>
                      <a:pt x="47149" y="483394"/>
                      <a:pt x="45244" y="484346"/>
                      <a:pt x="46196" y="482441"/>
                    </a:cubicBezTo>
                    <a:cubicBezTo>
                      <a:pt x="46196" y="482441"/>
                      <a:pt x="45244" y="482441"/>
                      <a:pt x="45244" y="483394"/>
                    </a:cubicBezTo>
                    <a:cubicBezTo>
                      <a:pt x="45244" y="484346"/>
                      <a:pt x="46196" y="484346"/>
                      <a:pt x="46196" y="485299"/>
                    </a:cubicBezTo>
                    <a:cubicBezTo>
                      <a:pt x="43339" y="485299"/>
                      <a:pt x="40481" y="486251"/>
                      <a:pt x="39529" y="483394"/>
                    </a:cubicBezTo>
                    <a:cubicBezTo>
                      <a:pt x="38576" y="483394"/>
                      <a:pt x="37624" y="483394"/>
                      <a:pt x="36671" y="483394"/>
                    </a:cubicBezTo>
                    <a:cubicBezTo>
                      <a:pt x="36671" y="482441"/>
                      <a:pt x="35719" y="481489"/>
                      <a:pt x="35719" y="481489"/>
                    </a:cubicBezTo>
                    <a:cubicBezTo>
                      <a:pt x="31909" y="480536"/>
                      <a:pt x="32861" y="475774"/>
                      <a:pt x="28099" y="476726"/>
                    </a:cubicBezTo>
                    <a:cubicBezTo>
                      <a:pt x="27146" y="473869"/>
                      <a:pt x="20479" y="476726"/>
                      <a:pt x="20479" y="473869"/>
                    </a:cubicBezTo>
                    <a:cubicBezTo>
                      <a:pt x="21431" y="472916"/>
                      <a:pt x="22384" y="472916"/>
                      <a:pt x="23336" y="471964"/>
                    </a:cubicBezTo>
                    <a:cubicBezTo>
                      <a:pt x="23336" y="471011"/>
                      <a:pt x="23336" y="471011"/>
                      <a:pt x="23336" y="470059"/>
                    </a:cubicBezTo>
                    <a:cubicBezTo>
                      <a:pt x="22384" y="471011"/>
                      <a:pt x="21431" y="471011"/>
                      <a:pt x="19526" y="470059"/>
                    </a:cubicBezTo>
                    <a:cubicBezTo>
                      <a:pt x="18574" y="469106"/>
                      <a:pt x="18574" y="466249"/>
                      <a:pt x="19526" y="465296"/>
                    </a:cubicBezTo>
                    <a:cubicBezTo>
                      <a:pt x="19526" y="464344"/>
                      <a:pt x="17621" y="465296"/>
                      <a:pt x="17621" y="464344"/>
                    </a:cubicBezTo>
                    <a:cubicBezTo>
                      <a:pt x="17621" y="461486"/>
                      <a:pt x="19526" y="459581"/>
                      <a:pt x="20479" y="456724"/>
                    </a:cubicBezTo>
                    <a:cubicBezTo>
                      <a:pt x="24289" y="456724"/>
                      <a:pt x="26194" y="457676"/>
                      <a:pt x="28099" y="457676"/>
                    </a:cubicBezTo>
                    <a:cubicBezTo>
                      <a:pt x="28099" y="457676"/>
                      <a:pt x="28099" y="456724"/>
                      <a:pt x="28099" y="456724"/>
                    </a:cubicBezTo>
                    <a:cubicBezTo>
                      <a:pt x="29051" y="457676"/>
                      <a:pt x="30004" y="457676"/>
                      <a:pt x="31909" y="457676"/>
                    </a:cubicBezTo>
                    <a:cubicBezTo>
                      <a:pt x="32861" y="458629"/>
                      <a:pt x="32861" y="461486"/>
                      <a:pt x="33814" y="462439"/>
                    </a:cubicBezTo>
                    <a:cubicBezTo>
                      <a:pt x="35719" y="462439"/>
                      <a:pt x="36671" y="463391"/>
                      <a:pt x="37624" y="464344"/>
                    </a:cubicBezTo>
                    <a:cubicBezTo>
                      <a:pt x="38576" y="464344"/>
                      <a:pt x="38576" y="464344"/>
                      <a:pt x="39529" y="464344"/>
                    </a:cubicBezTo>
                    <a:cubicBezTo>
                      <a:pt x="40481" y="466249"/>
                      <a:pt x="41434" y="467201"/>
                      <a:pt x="42386" y="470059"/>
                    </a:cubicBezTo>
                    <a:cubicBezTo>
                      <a:pt x="43339" y="470059"/>
                      <a:pt x="43339" y="471011"/>
                      <a:pt x="44291" y="471964"/>
                    </a:cubicBezTo>
                    <a:cubicBezTo>
                      <a:pt x="44291" y="472916"/>
                      <a:pt x="44291" y="472916"/>
                      <a:pt x="44291" y="473869"/>
                    </a:cubicBezTo>
                    <a:cubicBezTo>
                      <a:pt x="45244" y="473869"/>
                      <a:pt x="46196" y="473869"/>
                      <a:pt x="45244" y="472916"/>
                    </a:cubicBezTo>
                    <a:cubicBezTo>
                      <a:pt x="47149" y="473869"/>
                      <a:pt x="49054" y="475774"/>
                      <a:pt x="49054" y="478631"/>
                    </a:cubicBezTo>
                    <a:cubicBezTo>
                      <a:pt x="50959" y="478631"/>
                      <a:pt x="50959" y="477679"/>
                      <a:pt x="51911" y="475774"/>
                    </a:cubicBezTo>
                    <a:cubicBezTo>
                      <a:pt x="52864" y="475774"/>
                      <a:pt x="52864" y="476726"/>
                      <a:pt x="52864" y="477679"/>
                    </a:cubicBezTo>
                    <a:cubicBezTo>
                      <a:pt x="58579" y="478631"/>
                      <a:pt x="60484" y="475774"/>
                      <a:pt x="66199" y="475774"/>
                    </a:cubicBezTo>
                    <a:cubicBezTo>
                      <a:pt x="66199" y="475774"/>
                      <a:pt x="65246" y="474821"/>
                      <a:pt x="66199" y="472916"/>
                    </a:cubicBezTo>
                    <a:cubicBezTo>
                      <a:pt x="69056" y="471964"/>
                      <a:pt x="72866" y="472916"/>
                      <a:pt x="73819" y="470059"/>
                    </a:cubicBezTo>
                    <a:cubicBezTo>
                      <a:pt x="80486" y="471964"/>
                      <a:pt x="85249" y="470059"/>
                      <a:pt x="91916" y="470059"/>
                    </a:cubicBezTo>
                    <a:cubicBezTo>
                      <a:pt x="91916" y="471011"/>
                      <a:pt x="92869" y="470059"/>
                      <a:pt x="91916" y="471011"/>
                    </a:cubicBezTo>
                    <a:cubicBezTo>
                      <a:pt x="91916" y="471011"/>
                      <a:pt x="92869" y="471011"/>
                      <a:pt x="92869" y="471011"/>
                    </a:cubicBezTo>
                    <a:cubicBezTo>
                      <a:pt x="93821" y="471011"/>
                      <a:pt x="93821" y="470059"/>
                      <a:pt x="94774" y="470059"/>
                    </a:cubicBezTo>
                    <a:cubicBezTo>
                      <a:pt x="95726" y="469106"/>
                      <a:pt x="96679" y="471011"/>
                      <a:pt x="97631" y="470059"/>
                    </a:cubicBezTo>
                    <a:cubicBezTo>
                      <a:pt x="98584" y="471011"/>
                      <a:pt x="98584" y="471011"/>
                      <a:pt x="99536" y="471011"/>
                    </a:cubicBezTo>
                    <a:cubicBezTo>
                      <a:pt x="101441" y="469106"/>
                      <a:pt x="105251" y="464344"/>
                      <a:pt x="109061" y="467201"/>
                    </a:cubicBezTo>
                    <a:cubicBezTo>
                      <a:pt x="109061" y="469106"/>
                      <a:pt x="110014" y="469106"/>
                      <a:pt x="110966" y="470059"/>
                    </a:cubicBezTo>
                    <a:cubicBezTo>
                      <a:pt x="110966" y="470059"/>
                      <a:pt x="110966" y="468154"/>
                      <a:pt x="111919" y="468154"/>
                    </a:cubicBezTo>
                    <a:cubicBezTo>
                      <a:pt x="114776" y="471011"/>
                      <a:pt x="114776" y="465296"/>
                      <a:pt x="115729" y="463391"/>
                    </a:cubicBezTo>
                    <a:cubicBezTo>
                      <a:pt x="116681" y="463391"/>
                      <a:pt x="118586" y="463391"/>
                      <a:pt x="119539" y="463391"/>
                    </a:cubicBezTo>
                    <a:cubicBezTo>
                      <a:pt x="120491" y="463391"/>
                      <a:pt x="119539" y="462439"/>
                      <a:pt x="119539" y="462439"/>
                    </a:cubicBezTo>
                    <a:cubicBezTo>
                      <a:pt x="123349" y="462439"/>
                      <a:pt x="127159" y="461486"/>
                      <a:pt x="127159" y="457676"/>
                    </a:cubicBezTo>
                    <a:cubicBezTo>
                      <a:pt x="128111" y="457676"/>
                      <a:pt x="129064" y="456724"/>
                      <a:pt x="129064" y="457676"/>
                    </a:cubicBezTo>
                    <a:cubicBezTo>
                      <a:pt x="129064" y="456724"/>
                      <a:pt x="130969" y="456724"/>
                      <a:pt x="130969" y="454819"/>
                    </a:cubicBezTo>
                    <a:cubicBezTo>
                      <a:pt x="131921" y="454819"/>
                      <a:pt x="131921" y="453866"/>
                      <a:pt x="132874" y="454819"/>
                    </a:cubicBezTo>
                    <a:cubicBezTo>
                      <a:pt x="133826" y="453866"/>
                      <a:pt x="133826" y="452914"/>
                      <a:pt x="133826" y="451961"/>
                    </a:cubicBezTo>
                    <a:cubicBezTo>
                      <a:pt x="133826" y="451961"/>
                      <a:pt x="134779" y="451961"/>
                      <a:pt x="134779" y="451961"/>
                    </a:cubicBezTo>
                    <a:cubicBezTo>
                      <a:pt x="135731" y="456724"/>
                      <a:pt x="140494" y="452914"/>
                      <a:pt x="140494" y="450056"/>
                    </a:cubicBezTo>
                    <a:cubicBezTo>
                      <a:pt x="142399" y="450056"/>
                      <a:pt x="143351" y="450056"/>
                      <a:pt x="144304" y="450056"/>
                    </a:cubicBezTo>
                    <a:cubicBezTo>
                      <a:pt x="145256" y="450056"/>
                      <a:pt x="146209" y="448151"/>
                      <a:pt x="145256" y="447199"/>
                    </a:cubicBezTo>
                    <a:cubicBezTo>
                      <a:pt x="146209" y="446246"/>
                      <a:pt x="147161" y="447199"/>
                      <a:pt x="148114" y="447199"/>
                    </a:cubicBezTo>
                    <a:cubicBezTo>
                      <a:pt x="148114" y="447199"/>
                      <a:pt x="148114" y="446246"/>
                      <a:pt x="148114" y="446246"/>
                    </a:cubicBezTo>
                    <a:cubicBezTo>
                      <a:pt x="150019" y="447199"/>
                      <a:pt x="152876" y="445294"/>
                      <a:pt x="152876" y="442436"/>
                    </a:cubicBezTo>
                    <a:cubicBezTo>
                      <a:pt x="154781" y="440531"/>
                      <a:pt x="156686" y="439579"/>
                      <a:pt x="157639" y="436721"/>
                    </a:cubicBezTo>
                    <a:cubicBezTo>
                      <a:pt x="157639" y="436721"/>
                      <a:pt x="158591" y="436721"/>
                      <a:pt x="158591" y="436721"/>
                    </a:cubicBezTo>
                    <a:cubicBezTo>
                      <a:pt x="157639" y="434816"/>
                      <a:pt x="160496" y="433864"/>
                      <a:pt x="158591" y="432911"/>
                    </a:cubicBezTo>
                    <a:cubicBezTo>
                      <a:pt x="159544" y="430054"/>
                      <a:pt x="163354" y="431959"/>
                      <a:pt x="164306" y="429101"/>
                    </a:cubicBezTo>
                    <a:cubicBezTo>
                      <a:pt x="165259" y="430054"/>
                      <a:pt x="164306" y="429101"/>
                      <a:pt x="166211" y="429101"/>
                    </a:cubicBezTo>
                    <a:cubicBezTo>
                      <a:pt x="165259" y="424339"/>
                      <a:pt x="168116" y="423386"/>
                      <a:pt x="169069" y="419576"/>
                    </a:cubicBezTo>
                    <a:cubicBezTo>
                      <a:pt x="169069" y="419576"/>
                      <a:pt x="170021" y="420529"/>
                      <a:pt x="170974" y="420529"/>
                    </a:cubicBezTo>
                    <a:cubicBezTo>
                      <a:pt x="171926" y="420529"/>
                      <a:pt x="171926" y="419576"/>
                      <a:pt x="172879" y="419576"/>
                    </a:cubicBezTo>
                    <a:cubicBezTo>
                      <a:pt x="172879" y="418624"/>
                      <a:pt x="171926" y="417671"/>
                      <a:pt x="171926" y="415766"/>
                    </a:cubicBezTo>
                    <a:cubicBezTo>
                      <a:pt x="173831" y="414814"/>
                      <a:pt x="172879" y="411004"/>
                      <a:pt x="174784" y="410051"/>
                    </a:cubicBezTo>
                    <a:cubicBezTo>
                      <a:pt x="173831" y="409099"/>
                      <a:pt x="174784" y="409099"/>
                      <a:pt x="174784" y="408146"/>
                    </a:cubicBezTo>
                    <a:cubicBezTo>
                      <a:pt x="174784" y="408146"/>
                      <a:pt x="174784" y="409099"/>
                      <a:pt x="173831" y="408146"/>
                    </a:cubicBezTo>
                    <a:cubicBezTo>
                      <a:pt x="173831" y="406241"/>
                      <a:pt x="175736" y="405289"/>
                      <a:pt x="175736" y="404336"/>
                    </a:cubicBezTo>
                    <a:cubicBezTo>
                      <a:pt x="178594" y="404336"/>
                      <a:pt x="179546" y="402431"/>
                      <a:pt x="179546" y="399574"/>
                    </a:cubicBezTo>
                    <a:cubicBezTo>
                      <a:pt x="180499" y="398621"/>
                      <a:pt x="181451" y="398621"/>
                      <a:pt x="182404" y="396716"/>
                    </a:cubicBezTo>
                    <a:cubicBezTo>
                      <a:pt x="183356" y="396716"/>
                      <a:pt x="183356" y="396716"/>
                      <a:pt x="184309" y="396716"/>
                    </a:cubicBezTo>
                    <a:cubicBezTo>
                      <a:pt x="184309" y="395764"/>
                      <a:pt x="184309" y="393859"/>
                      <a:pt x="184309" y="393859"/>
                    </a:cubicBezTo>
                    <a:cubicBezTo>
                      <a:pt x="186214" y="393859"/>
                      <a:pt x="188119" y="391954"/>
                      <a:pt x="187166" y="390049"/>
                    </a:cubicBezTo>
                    <a:cubicBezTo>
                      <a:pt x="186214" y="390049"/>
                      <a:pt x="186214" y="390049"/>
                      <a:pt x="185261" y="390049"/>
                    </a:cubicBezTo>
                    <a:cubicBezTo>
                      <a:pt x="185261" y="389096"/>
                      <a:pt x="185261" y="387191"/>
                      <a:pt x="185261" y="386239"/>
                    </a:cubicBezTo>
                    <a:cubicBezTo>
                      <a:pt x="186214" y="386239"/>
                      <a:pt x="186214" y="387191"/>
                      <a:pt x="187166" y="387191"/>
                    </a:cubicBezTo>
                    <a:cubicBezTo>
                      <a:pt x="188119" y="386239"/>
                      <a:pt x="188119" y="385286"/>
                      <a:pt x="189071" y="383381"/>
                    </a:cubicBezTo>
                    <a:cubicBezTo>
                      <a:pt x="190976" y="381476"/>
                      <a:pt x="192881" y="380524"/>
                      <a:pt x="194786" y="378619"/>
                    </a:cubicBezTo>
                    <a:cubicBezTo>
                      <a:pt x="194786" y="374809"/>
                      <a:pt x="196691" y="372904"/>
                      <a:pt x="197644" y="370046"/>
                    </a:cubicBezTo>
                    <a:cubicBezTo>
                      <a:pt x="198596" y="370046"/>
                      <a:pt x="197644" y="370999"/>
                      <a:pt x="198596" y="370046"/>
                    </a:cubicBezTo>
                    <a:cubicBezTo>
                      <a:pt x="198596" y="370046"/>
                      <a:pt x="198596" y="369094"/>
                      <a:pt x="199549" y="370046"/>
                    </a:cubicBezTo>
                    <a:cubicBezTo>
                      <a:pt x="197644" y="367189"/>
                      <a:pt x="201454" y="365284"/>
                      <a:pt x="200501" y="362426"/>
                    </a:cubicBezTo>
                    <a:cubicBezTo>
                      <a:pt x="201454" y="361474"/>
                      <a:pt x="202406" y="359569"/>
                      <a:pt x="203359" y="357664"/>
                    </a:cubicBezTo>
                    <a:cubicBezTo>
                      <a:pt x="204311" y="357664"/>
                      <a:pt x="204311" y="357664"/>
                      <a:pt x="204311" y="357664"/>
                    </a:cubicBezTo>
                    <a:cubicBezTo>
                      <a:pt x="203359" y="352901"/>
                      <a:pt x="206216" y="348139"/>
                      <a:pt x="207169" y="344329"/>
                    </a:cubicBezTo>
                    <a:cubicBezTo>
                      <a:pt x="208121" y="344329"/>
                      <a:pt x="208121" y="344329"/>
                      <a:pt x="208121" y="343376"/>
                    </a:cubicBezTo>
                    <a:cubicBezTo>
                      <a:pt x="207169" y="340519"/>
                      <a:pt x="211931" y="340519"/>
                      <a:pt x="210979" y="335756"/>
                    </a:cubicBezTo>
                    <a:cubicBezTo>
                      <a:pt x="211931" y="335756"/>
                      <a:pt x="211931" y="335756"/>
                      <a:pt x="212884" y="334804"/>
                    </a:cubicBezTo>
                    <a:cubicBezTo>
                      <a:pt x="212884" y="332899"/>
                      <a:pt x="212884" y="331946"/>
                      <a:pt x="211931" y="330994"/>
                    </a:cubicBezTo>
                    <a:cubicBezTo>
                      <a:pt x="212884" y="330994"/>
                      <a:pt x="212884" y="330041"/>
                      <a:pt x="212884" y="329089"/>
                    </a:cubicBezTo>
                    <a:cubicBezTo>
                      <a:pt x="211931" y="327184"/>
                      <a:pt x="212884" y="325279"/>
                      <a:pt x="213836" y="324326"/>
                    </a:cubicBezTo>
                    <a:cubicBezTo>
                      <a:pt x="214789" y="324326"/>
                      <a:pt x="215741" y="324326"/>
                      <a:pt x="216694" y="324326"/>
                    </a:cubicBezTo>
                    <a:cubicBezTo>
                      <a:pt x="215741" y="322421"/>
                      <a:pt x="215741" y="320516"/>
                      <a:pt x="216694" y="317659"/>
                    </a:cubicBezTo>
                    <a:cubicBezTo>
                      <a:pt x="217646" y="317659"/>
                      <a:pt x="217646" y="317659"/>
                      <a:pt x="217646" y="317659"/>
                    </a:cubicBezTo>
                    <a:cubicBezTo>
                      <a:pt x="216694" y="314801"/>
                      <a:pt x="217646" y="311944"/>
                      <a:pt x="218599" y="310039"/>
                    </a:cubicBezTo>
                    <a:cubicBezTo>
                      <a:pt x="222409" y="310039"/>
                      <a:pt x="219551" y="305276"/>
                      <a:pt x="220504" y="302419"/>
                    </a:cubicBezTo>
                    <a:cubicBezTo>
                      <a:pt x="221456" y="302419"/>
                      <a:pt x="221456" y="301466"/>
                      <a:pt x="221456" y="301466"/>
                    </a:cubicBezTo>
                    <a:cubicBezTo>
                      <a:pt x="219551" y="298609"/>
                      <a:pt x="221456" y="296704"/>
                      <a:pt x="220504" y="293846"/>
                    </a:cubicBezTo>
                    <a:cubicBezTo>
                      <a:pt x="220504" y="292894"/>
                      <a:pt x="221456" y="292894"/>
                      <a:pt x="221456" y="291941"/>
                    </a:cubicBezTo>
                    <a:cubicBezTo>
                      <a:pt x="223361" y="291941"/>
                      <a:pt x="223361" y="290989"/>
                      <a:pt x="225266" y="290989"/>
                    </a:cubicBezTo>
                    <a:cubicBezTo>
                      <a:pt x="226219" y="290036"/>
                      <a:pt x="225266" y="287179"/>
                      <a:pt x="226219" y="286226"/>
                    </a:cubicBezTo>
                    <a:cubicBezTo>
                      <a:pt x="227171" y="286226"/>
                      <a:pt x="227171" y="287179"/>
                      <a:pt x="229076" y="286226"/>
                    </a:cubicBezTo>
                    <a:cubicBezTo>
                      <a:pt x="230029" y="284321"/>
                      <a:pt x="228124" y="280511"/>
                      <a:pt x="228124" y="278606"/>
                    </a:cubicBezTo>
                    <a:cubicBezTo>
                      <a:pt x="229076" y="278606"/>
                      <a:pt x="229076" y="277654"/>
                      <a:pt x="230029" y="277654"/>
                    </a:cubicBezTo>
                    <a:cubicBezTo>
                      <a:pt x="230029" y="273844"/>
                      <a:pt x="231934" y="271939"/>
                      <a:pt x="234791" y="270986"/>
                    </a:cubicBezTo>
                    <a:cubicBezTo>
                      <a:pt x="234791" y="269081"/>
                      <a:pt x="235744" y="268129"/>
                      <a:pt x="235744" y="266224"/>
                    </a:cubicBezTo>
                    <a:cubicBezTo>
                      <a:pt x="233839" y="265271"/>
                      <a:pt x="232886" y="263366"/>
                      <a:pt x="234791" y="261461"/>
                    </a:cubicBezTo>
                    <a:cubicBezTo>
                      <a:pt x="233839" y="260509"/>
                      <a:pt x="233839" y="258604"/>
                      <a:pt x="233839" y="257651"/>
                    </a:cubicBezTo>
                    <a:cubicBezTo>
                      <a:pt x="235744" y="255746"/>
                      <a:pt x="234791" y="252889"/>
                      <a:pt x="235744" y="250031"/>
                    </a:cubicBezTo>
                    <a:cubicBezTo>
                      <a:pt x="236696" y="250031"/>
                      <a:pt x="236696" y="249079"/>
                      <a:pt x="237649" y="249079"/>
                    </a:cubicBezTo>
                    <a:cubicBezTo>
                      <a:pt x="237649" y="248126"/>
                      <a:pt x="236696" y="246221"/>
                      <a:pt x="237649" y="245269"/>
                    </a:cubicBezTo>
                    <a:cubicBezTo>
                      <a:pt x="238601" y="245269"/>
                      <a:pt x="238601" y="245269"/>
                      <a:pt x="238601" y="245269"/>
                    </a:cubicBezTo>
                    <a:cubicBezTo>
                      <a:pt x="238601" y="245269"/>
                      <a:pt x="238601" y="244316"/>
                      <a:pt x="238601" y="244316"/>
                    </a:cubicBezTo>
                    <a:cubicBezTo>
                      <a:pt x="234791" y="256699"/>
                      <a:pt x="233839" y="252889"/>
                      <a:pt x="234791" y="251936"/>
                    </a:cubicBezTo>
                    <a:close/>
                    <a:moveTo>
                      <a:pt x="291941" y="253841"/>
                    </a:moveTo>
                    <a:cubicBezTo>
                      <a:pt x="290989" y="251936"/>
                      <a:pt x="291941" y="248126"/>
                      <a:pt x="293846" y="247174"/>
                    </a:cubicBezTo>
                    <a:cubicBezTo>
                      <a:pt x="294799" y="242411"/>
                      <a:pt x="293846" y="236696"/>
                      <a:pt x="297656" y="234791"/>
                    </a:cubicBezTo>
                    <a:cubicBezTo>
                      <a:pt x="298609" y="234791"/>
                      <a:pt x="299561" y="234791"/>
                      <a:pt x="300514" y="234791"/>
                    </a:cubicBezTo>
                    <a:cubicBezTo>
                      <a:pt x="300514" y="230981"/>
                      <a:pt x="302419" y="228124"/>
                      <a:pt x="304324" y="225266"/>
                    </a:cubicBezTo>
                    <a:cubicBezTo>
                      <a:pt x="304324" y="225266"/>
                      <a:pt x="304324" y="225266"/>
                      <a:pt x="304324" y="225266"/>
                    </a:cubicBezTo>
                    <a:cubicBezTo>
                      <a:pt x="305276" y="224314"/>
                      <a:pt x="306229" y="223361"/>
                      <a:pt x="306229" y="221456"/>
                    </a:cubicBezTo>
                    <a:cubicBezTo>
                      <a:pt x="305276" y="220504"/>
                      <a:pt x="305276" y="217646"/>
                      <a:pt x="305276" y="215741"/>
                    </a:cubicBezTo>
                    <a:cubicBezTo>
                      <a:pt x="308134" y="213836"/>
                      <a:pt x="308134" y="208121"/>
                      <a:pt x="311944" y="207169"/>
                    </a:cubicBezTo>
                    <a:cubicBezTo>
                      <a:pt x="311944" y="206216"/>
                      <a:pt x="311944" y="206216"/>
                      <a:pt x="312896" y="205264"/>
                    </a:cubicBezTo>
                    <a:cubicBezTo>
                      <a:pt x="309086" y="199549"/>
                      <a:pt x="314801" y="194786"/>
                      <a:pt x="316706" y="190976"/>
                    </a:cubicBezTo>
                    <a:cubicBezTo>
                      <a:pt x="315754" y="189071"/>
                      <a:pt x="310991" y="190976"/>
                      <a:pt x="310039" y="188119"/>
                    </a:cubicBezTo>
                    <a:cubicBezTo>
                      <a:pt x="309086" y="188119"/>
                      <a:pt x="309086" y="188119"/>
                      <a:pt x="308134" y="188119"/>
                    </a:cubicBezTo>
                    <a:cubicBezTo>
                      <a:pt x="308134" y="190024"/>
                      <a:pt x="306229" y="190024"/>
                      <a:pt x="304324" y="190976"/>
                    </a:cubicBezTo>
                    <a:cubicBezTo>
                      <a:pt x="304324" y="191929"/>
                      <a:pt x="303371" y="192881"/>
                      <a:pt x="302419" y="193834"/>
                    </a:cubicBezTo>
                    <a:cubicBezTo>
                      <a:pt x="297656" y="193834"/>
                      <a:pt x="293846" y="195739"/>
                      <a:pt x="290989" y="197644"/>
                    </a:cubicBezTo>
                    <a:cubicBezTo>
                      <a:pt x="290989" y="197644"/>
                      <a:pt x="290036" y="197644"/>
                      <a:pt x="290036" y="197644"/>
                    </a:cubicBezTo>
                    <a:cubicBezTo>
                      <a:pt x="289084" y="198596"/>
                      <a:pt x="289084" y="200501"/>
                      <a:pt x="290036" y="201454"/>
                    </a:cubicBezTo>
                    <a:cubicBezTo>
                      <a:pt x="288131" y="202406"/>
                      <a:pt x="287179" y="203359"/>
                      <a:pt x="288131" y="206216"/>
                    </a:cubicBezTo>
                    <a:cubicBezTo>
                      <a:pt x="286226" y="207169"/>
                      <a:pt x="285274" y="209074"/>
                      <a:pt x="284321" y="210026"/>
                    </a:cubicBezTo>
                    <a:cubicBezTo>
                      <a:pt x="283369" y="210026"/>
                      <a:pt x="283369" y="210979"/>
                      <a:pt x="282416" y="210979"/>
                    </a:cubicBezTo>
                    <a:cubicBezTo>
                      <a:pt x="282416" y="211931"/>
                      <a:pt x="282416" y="213836"/>
                      <a:pt x="281464" y="213836"/>
                    </a:cubicBezTo>
                    <a:cubicBezTo>
                      <a:pt x="281464" y="215741"/>
                      <a:pt x="280511" y="216694"/>
                      <a:pt x="278606" y="216694"/>
                    </a:cubicBezTo>
                    <a:cubicBezTo>
                      <a:pt x="277654" y="219551"/>
                      <a:pt x="280511" y="219551"/>
                      <a:pt x="281464" y="221456"/>
                    </a:cubicBezTo>
                    <a:cubicBezTo>
                      <a:pt x="280511" y="225266"/>
                      <a:pt x="281464" y="228124"/>
                      <a:pt x="280511" y="231934"/>
                    </a:cubicBezTo>
                    <a:cubicBezTo>
                      <a:pt x="280511" y="233839"/>
                      <a:pt x="279559" y="235744"/>
                      <a:pt x="278606" y="236696"/>
                    </a:cubicBezTo>
                    <a:cubicBezTo>
                      <a:pt x="278606" y="238601"/>
                      <a:pt x="277654" y="240506"/>
                      <a:pt x="276701" y="241459"/>
                    </a:cubicBezTo>
                    <a:cubicBezTo>
                      <a:pt x="276701" y="243364"/>
                      <a:pt x="276701" y="243364"/>
                      <a:pt x="276701" y="244316"/>
                    </a:cubicBezTo>
                    <a:cubicBezTo>
                      <a:pt x="276701" y="245269"/>
                      <a:pt x="274796" y="245269"/>
                      <a:pt x="274796" y="246221"/>
                    </a:cubicBezTo>
                    <a:cubicBezTo>
                      <a:pt x="274796" y="249079"/>
                      <a:pt x="279559" y="248126"/>
                      <a:pt x="277654" y="251936"/>
                    </a:cubicBezTo>
                    <a:cubicBezTo>
                      <a:pt x="280511" y="251936"/>
                      <a:pt x="279559" y="254794"/>
                      <a:pt x="277654" y="255746"/>
                    </a:cubicBezTo>
                    <a:cubicBezTo>
                      <a:pt x="277654" y="256699"/>
                      <a:pt x="277654" y="257651"/>
                      <a:pt x="277654" y="259556"/>
                    </a:cubicBezTo>
                    <a:cubicBezTo>
                      <a:pt x="276701" y="259556"/>
                      <a:pt x="275749" y="259556"/>
                      <a:pt x="274796" y="259556"/>
                    </a:cubicBezTo>
                    <a:cubicBezTo>
                      <a:pt x="274796" y="259556"/>
                      <a:pt x="274796" y="259556"/>
                      <a:pt x="274796" y="259556"/>
                    </a:cubicBezTo>
                    <a:cubicBezTo>
                      <a:pt x="274796" y="260509"/>
                      <a:pt x="276701" y="260509"/>
                      <a:pt x="275749" y="262414"/>
                    </a:cubicBezTo>
                    <a:cubicBezTo>
                      <a:pt x="274796" y="263366"/>
                      <a:pt x="273844" y="264319"/>
                      <a:pt x="272891" y="265271"/>
                    </a:cubicBezTo>
                    <a:cubicBezTo>
                      <a:pt x="269081" y="266224"/>
                      <a:pt x="269081" y="270986"/>
                      <a:pt x="268129" y="274796"/>
                    </a:cubicBezTo>
                    <a:cubicBezTo>
                      <a:pt x="268129" y="274796"/>
                      <a:pt x="269081" y="274796"/>
                      <a:pt x="268129" y="275749"/>
                    </a:cubicBezTo>
                    <a:cubicBezTo>
                      <a:pt x="267176" y="278606"/>
                      <a:pt x="266224" y="283369"/>
                      <a:pt x="267176" y="286226"/>
                    </a:cubicBezTo>
                    <a:cubicBezTo>
                      <a:pt x="266224" y="287179"/>
                      <a:pt x="266224" y="288131"/>
                      <a:pt x="265271" y="288131"/>
                    </a:cubicBezTo>
                    <a:cubicBezTo>
                      <a:pt x="265271" y="290036"/>
                      <a:pt x="265271" y="290989"/>
                      <a:pt x="267176" y="291941"/>
                    </a:cubicBezTo>
                    <a:cubicBezTo>
                      <a:pt x="267176" y="290989"/>
                      <a:pt x="269081" y="291941"/>
                      <a:pt x="269081" y="290989"/>
                    </a:cubicBezTo>
                    <a:cubicBezTo>
                      <a:pt x="269081" y="289084"/>
                      <a:pt x="270034" y="288131"/>
                      <a:pt x="270034" y="287179"/>
                    </a:cubicBezTo>
                    <a:cubicBezTo>
                      <a:pt x="272891" y="286226"/>
                      <a:pt x="273844" y="283369"/>
                      <a:pt x="275749" y="282416"/>
                    </a:cubicBezTo>
                    <a:cubicBezTo>
                      <a:pt x="275749" y="279559"/>
                      <a:pt x="277654" y="278606"/>
                      <a:pt x="279559" y="279559"/>
                    </a:cubicBezTo>
                    <a:cubicBezTo>
                      <a:pt x="280511" y="277654"/>
                      <a:pt x="280511" y="276701"/>
                      <a:pt x="280511" y="275749"/>
                    </a:cubicBezTo>
                    <a:cubicBezTo>
                      <a:pt x="280511" y="275749"/>
                      <a:pt x="279559" y="275749"/>
                      <a:pt x="279559" y="274796"/>
                    </a:cubicBezTo>
                    <a:cubicBezTo>
                      <a:pt x="279559" y="272891"/>
                      <a:pt x="280511" y="272891"/>
                      <a:pt x="281464" y="270986"/>
                    </a:cubicBezTo>
                    <a:cubicBezTo>
                      <a:pt x="282416" y="270986"/>
                      <a:pt x="282416" y="270034"/>
                      <a:pt x="283369" y="270034"/>
                    </a:cubicBezTo>
                    <a:cubicBezTo>
                      <a:pt x="284321" y="266224"/>
                      <a:pt x="285274" y="262414"/>
                      <a:pt x="286226" y="259556"/>
                    </a:cubicBezTo>
                    <a:cubicBezTo>
                      <a:pt x="287179" y="259556"/>
                      <a:pt x="288131" y="259556"/>
                      <a:pt x="289084" y="259556"/>
                    </a:cubicBezTo>
                    <a:cubicBezTo>
                      <a:pt x="289084" y="259556"/>
                      <a:pt x="291941" y="256699"/>
                      <a:pt x="291941" y="253841"/>
                    </a:cubicBezTo>
                    <a:close/>
                    <a:moveTo>
                      <a:pt x="444341" y="347186"/>
                    </a:moveTo>
                    <a:cubicBezTo>
                      <a:pt x="447199" y="348139"/>
                      <a:pt x="450056" y="346234"/>
                      <a:pt x="452914" y="346234"/>
                    </a:cubicBezTo>
                    <a:cubicBezTo>
                      <a:pt x="454819" y="345281"/>
                      <a:pt x="456724" y="344329"/>
                      <a:pt x="458629" y="343376"/>
                    </a:cubicBezTo>
                    <a:cubicBezTo>
                      <a:pt x="458629" y="343376"/>
                      <a:pt x="458629" y="342424"/>
                      <a:pt x="458629" y="342424"/>
                    </a:cubicBezTo>
                    <a:cubicBezTo>
                      <a:pt x="459581" y="342424"/>
                      <a:pt x="460534" y="341471"/>
                      <a:pt x="460534" y="339566"/>
                    </a:cubicBezTo>
                    <a:cubicBezTo>
                      <a:pt x="461486" y="339566"/>
                      <a:pt x="462439" y="338614"/>
                      <a:pt x="463391" y="338614"/>
                    </a:cubicBezTo>
                    <a:cubicBezTo>
                      <a:pt x="465296" y="340519"/>
                      <a:pt x="465296" y="334804"/>
                      <a:pt x="470059" y="335756"/>
                    </a:cubicBezTo>
                    <a:cubicBezTo>
                      <a:pt x="470059" y="333851"/>
                      <a:pt x="471964" y="333851"/>
                      <a:pt x="473869" y="332899"/>
                    </a:cubicBezTo>
                    <a:cubicBezTo>
                      <a:pt x="474821" y="332899"/>
                      <a:pt x="475774" y="331946"/>
                      <a:pt x="476726" y="331946"/>
                    </a:cubicBezTo>
                    <a:cubicBezTo>
                      <a:pt x="478631" y="330994"/>
                      <a:pt x="480536" y="330994"/>
                      <a:pt x="481489" y="331946"/>
                    </a:cubicBezTo>
                    <a:cubicBezTo>
                      <a:pt x="481489" y="331946"/>
                      <a:pt x="481489" y="331946"/>
                      <a:pt x="482441" y="331946"/>
                    </a:cubicBezTo>
                    <a:cubicBezTo>
                      <a:pt x="482441" y="331946"/>
                      <a:pt x="482441" y="332899"/>
                      <a:pt x="483394" y="332899"/>
                    </a:cubicBezTo>
                    <a:cubicBezTo>
                      <a:pt x="484346" y="332899"/>
                      <a:pt x="484346" y="331946"/>
                      <a:pt x="484346" y="331946"/>
                    </a:cubicBezTo>
                    <a:cubicBezTo>
                      <a:pt x="485299" y="332899"/>
                      <a:pt x="485299" y="331946"/>
                      <a:pt x="486251" y="331946"/>
                    </a:cubicBezTo>
                    <a:cubicBezTo>
                      <a:pt x="486251" y="331946"/>
                      <a:pt x="487204" y="332899"/>
                      <a:pt x="487204" y="331946"/>
                    </a:cubicBezTo>
                    <a:cubicBezTo>
                      <a:pt x="490061" y="331946"/>
                      <a:pt x="491014" y="329089"/>
                      <a:pt x="491966" y="327184"/>
                    </a:cubicBezTo>
                    <a:cubicBezTo>
                      <a:pt x="492919" y="327184"/>
                      <a:pt x="493871" y="327184"/>
                      <a:pt x="494824" y="327184"/>
                    </a:cubicBezTo>
                    <a:cubicBezTo>
                      <a:pt x="494824" y="326231"/>
                      <a:pt x="496729" y="327184"/>
                      <a:pt x="496729" y="325279"/>
                    </a:cubicBezTo>
                    <a:cubicBezTo>
                      <a:pt x="496729" y="325279"/>
                      <a:pt x="496729" y="326231"/>
                      <a:pt x="497681" y="325279"/>
                    </a:cubicBezTo>
                    <a:cubicBezTo>
                      <a:pt x="497681" y="324326"/>
                      <a:pt x="499586" y="323374"/>
                      <a:pt x="501491" y="323374"/>
                    </a:cubicBezTo>
                    <a:cubicBezTo>
                      <a:pt x="501491" y="323374"/>
                      <a:pt x="502444" y="324326"/>
                      <a:pt x="501491" y="325279"/>
                    </a:cubicBezTo>
                    <a:cubicBezTo>
                      <a:pt x="502444" y="326231"/>
                      <a:pt x="503396" y="326231"/>
                      <a:pt x="504349" y="325279"/>
                    </a:cubicBezTo>
                    <a:cubicBezTo>
                      <a:pt x="504349" y="323374"/>
                      <a:pt x="504349" y="323374"/>
                      <a:pt x="505301" y="322421"/>
                    </a:cubicBezTo>
                    <a:cubicBezTo>
                      <a:pt x="506254" y="322421"/>
                      <a:pt x="507206" y="322421"/>
                      <a:pt x="508159" y="322421"/>
                    </a:cubicBezTo>
                    <a:cubicBezTo>
                      <a:pt x="509111" y="322421"/>
                      <a:pt x="511016" y="320516"/>
                      <a:pt x="511969" y="321469"/>
                    </a:cubicBezTo>
                    <a:cubicBezTo>
                      <a:pt x="512921" y="320516"/>
                      <a:pt x="512921" y="318611"/>
                      <a:pt x="513874" y="318611"/>
                    </a:cubicBezTo>
                    <a:cubicBezTo>
                      <a:pt x="513874" y="318611"/>
                      <a:pt x="513874" y="318611"/>
                      <a:pt x="513874" y="318611"/>
                    </a:cubicBezTo>
                    <a:cubicBezTo>
                      <a:pt x="514826" y="318611"/>
                      <a:pt x="514826" y="317659"/>
                      <a:pt x="515779" y="317659"/>
                    </a:cubicBezTo>
                    <a:cubicBezTo>
                      <a:pt x="515779" y="314801"/>
                      <a:pt x="515779" y="310991"/>
                      <a:pt x="516731" y="308134"/>
                    </a:cubicBezTo>
                    <a:cubicBezTo>
                      <a:pt x="518636" y="307181"/>
                      <a:pt x="515779" y="303371"/>
                      <a:pt x="517684" y="302419"/>
                    </a:cubicBezTo>
                    <a:cubicBezTo>
                      <a:pt x="516731" y="301466"/>
                      <a:pt x="514826" y="299561"/>
                      <a:pt x="513874" y="298609"/>
                    </a:cubicBezTo>
                    <a:cubicBezTo>
                      <a:pt x="513874" y="295751"/>
                      <a:pt x="512921" y="293846"/>
                      <a:pt x="513874" y="290989"/>
                    </a:cubicBezTo>
                    <a:cubicBezTo>
                      <a:pt x="513874" y="290036"/>
                      <a:pt x="514826" y="290036"/>
                      <a:pt x="514826" y="290036"/>
                    </a:cubicBezTo>
                    <a:cubicBezTo>
                      <a:pt x="514826" y="288131"/>
                      <a:pt x="511969" y="286226"/>
                      <a:pt x="513874" y="284321"/>
                    </a:cubicBezTo>
                    <a:cubicBezTo>
                      <a:pt x="515779" y="284321"/>
                      <a:pt x="514826" y="282416"/>
                      <a:pt x="516731" y="283369"/>
                    </a:cubicBezTo>
                    <a:cubicBezTo>
                      <a:pt x="515779" y="280511"/>
                      <a:pt x="517684" y="277654"/>
                      <a:pt x="515779" y="274796"/>
                    </a:cubicBezTo>
                    <a:cubicBezTo>
                      <a:pt x="512921" y="274796"/>
                      <a:pt x="512921" y="271939"/>
                      <a:pt x="512921" y="270034"/>
                    </a:cubicBezTo>
                    <a:cubicBezTo>
                      <a:pt x="514826" y="270034"/>
                      <a:pt x="513874" y="268129"/>
                      <a:pt x="515779" y="268129"/>
                    </a:cubicBezTo>
                    <a:cubicBezTo>
                      <a:pt x="514826" y="263366"/>
                      <a:pt x="514826" y="260509"/>
                      <a:pt x="513874" y="256699"/>
                    </a:cubicBezTo>
                    <a:cubicBezTo>
                      <a:pt x="511969" y="256699"/>
                      <a:pt x="510064" y="255746"/>
                      <a:pt x="509111" y="256699"/>
                    </a:cubicBezTo>
                    <a:cubicBezTo>
                      <a:pt x="509111" y="255746"/>
                      <a:pt x="508159" y="256699"/>
                      <a:pt x="508159" y="255746"/>
                    </a:cubicBezTo>
                    <a:cubicBezTo>
                      <a:pt x="507206" y="256699"/>
                      <a:pt x="507206" y="254794"/>
                      <a:pt x="506254" y="254794"/>
                    </a:cubicBezTo>
                    <a:cubicBezTo>
                      <a:pt x="506254" y="254794"/>
                      <a:pt x="506254" y="255746"/>
                      <a:pt x="506254" y="255746"/>
                    </a:cubicBezTo>
                    <a:cubicBezTo>
                      <a:pt x="504349" y="256699"/>
                      <a:pt x="501491" y="257651"/>
                      <a:pt x="499586" y="256699"/>
                    </a:cubicBezTo>
                    <a:cubicBezTo>
                      <a:pt x="499586" y="257651"/>
                      <a:pt x="497681" y="257651"/>
                      <a:pt x="497681" y="258604"/>
                    </a:cubicBezTo>
                    <a:cubicBezTo>
                      <a:pt x="496729" y="257651"/>
                      <a:pt x="494824" y="257651"/>
                      <a:pt x="493871" y="257651"/>
                    </a:cubicBezTo>
                    <a:cubicBezTo>
                      <a:pt x="492919" y="258604"/>
                      <a:pt x="492919" y="259556"/>
                      <a:pt x="491966" y="260509"/>
                    </a:cubicBezTo>
                    <a:cubicBezTo>
                      <a:pt x="488156" y="260509"/>
                      <a:pt x="486251" y="263366"/>
                      <a:pt x="483394" y="262414"/>
                    </a:cubicBezTo>
                    <a:cubicBezTo>
                      <a:pt x="483394" y="263366"/>
                      <a:pt x="483394" y="264319"/>
                      <a:pt x="482441" y="264319"/>
                    </a:cubicBezTo>
                    <a:cubicBezTo>
                      <a:pt x="481489" y="264319"/>
                      <a:pt x="478631" y="264319"/>
                      <a:pt x="478631" y="264319"/>
                    </a:cubicBezTo>
                    <a:cubicBezTo>
                      <a:pt x="477679" y="265271"/>
                      <a:pt x="474821" y="266224"/>
                      <a:pt x="474821" y="264319"/>
                    </a:cubicBezTo>
                    <a:cubicBezTo>
                      <a:pt x="472916" y="264319"/>
                      <a:pt x="471011" y="266224"/>
                      <a:pt x="470059" y="264319"/>
                    </a:cubicBezTo>
                    <a:cubicBezTo>
                      <a:pt x="470059" y="265271"/>
                      <a:pt x="468154" y="265271"/>
                      <a:pt x="469106" y="267176"/>
                    </a:cubicBezTo>
                    <a:cubicBezTo>
                      <a:pt x="468154" y="267176"/>
                      <a:pt x="468154" y="267176"/>
                      <a:pt x="468154" y="267176"/>
                    </a:cubicBezTo>
                    <a:cubicBezTo>
                      <a:pt x="466249" y="270034"/>
                      <a:pt x="462439" y="267176"/>
                      <a:pt x="460534" y="269081"/>
                    </a:cubicBezTo>
                    <a:cubicBezTo>
                      <a:pt x="459581" y="269081"/>
                      <a:pt x="459581" y="269081"/>
                      <a:pt x="458629" y="269081"/>
                    </a:cubicBezTo>
                    <a:cubicBezTo>
                      <a:pt x="455771" y="270034"/>
                      <a:pt x="452914" y="271939"/>
                      <a:pt x="449104" y="271939"/>
                    </a:cubicBezTo>
                    <a:cubicBezTo>
                      <a:pt x="449104" y="272891"/>
                      <a:pt x="447199" y="271939"/>
                      <a:pt x="446246" y="273844"/>
                    </a:cubicBezTo>
                    <a:cubicBezTo>
                      <a:pt x="446246" y="272891"/>
                      <a:pt x="445294" y="273844"/>
                      <a:pt x="444341" y="272891"/>
                    </a:cubicBezTo>
                    <a:cubicBezTo>
                      <a:pt x="444341" y="271939"/>
                      <a:pt x="444341" y="271939"/>
                      <a:pt x="444341" y="271939"/>
                    </a:cubicBezTo>
                    <a:cubicBezTo>
                      <a:pt x="443389" y="271939"/>
                      <a:pt x="442436" y="271939"/>
                      <a:pt x="441484" y="271939"/>
                    </a:cubicBezTo>
                    <a:cubicBezTo>
                      <a:pt x="441484" y="272891"/>
                      <a:pt x="440531" y="273844"/>
                      <a:pt x="441484" y="274796"/>
                    </a:cubicBezTo>
                    <a:cubicBezTo>
                      <a:pt x="438626" y="275749"/>
                      <a:pt x="440531" y="278606"/>
                      <a:pt x="438626" y="280511"/>
                    </a:cubicBezTo>
                    <a:cubicBezTo>
                      <a:pt x="438626" y="283369"/>
                      <a:pt x="438626" y="287179"/>
                      <a:pt x="439579" y="290036"/>
                    </a:cubicBezTo>
                    <a:cubicBezTo>
                      <a:pt x="438626" y="290036"/>
                      <a:pt x="439579" y="290036"/>
                      <a:pt x="439579" y="290989"/>
                    </a:cubicBezTo>
                    <a:cubicBezTo>
                      <a:pt x="438626" y="293846"/>
                      <a:pt x="438626" y="297656"/>
                      <a:pt x="435769" y="297656"/>
                    </a:cubicBezTo>
                    <a:cubicBezTo>
                      <a:pt x="435769" y="298609"/>
                      <a:pt x="435769" y="299561"/>
                      <a:pt x="435769" y="300514"/>
                    </a:cubicBezTo>
                    <a:cubicBezTo>
                      <a:pt x="434816" y="300514"/>
                      <a:pt x="434816" y="300514"/>
                      <a:pt x="433864" y="300514"/>
                    </a:cubicBezTo>
                    <a:cubicBezTo>
                      <a:pt x="433864" y="301466"/>
                      <a:pt x="433864" y="301466"/>
                      <a:pt x="433864" y="302419"/>
                    </a:cubicBezTo>
                    <a:cubicBezTo>
                      <a:pt x="434816" y="303371"/>
                      <a:pt x="434816" y="303371"/>
                      <a:pt x="435769" y="304324"/>
                    </a:cubicBezTo>
                    <a:cubicBezTo>
                      <a:pt x="435769" y="310991"/>
                      <a:pt x="435769" y="315754"/>
                      <a:pt x="435769" y="321469"/>
                    </a:cubicBezTo>
                    <a:cubicBezTo>
                      <a:pt x="435769" y="322421"/>
                      <a:pt x="434816" y="322421"/>
                      <a:pt x="434816" y="323374"/>
                    </a:cubicBezTo>
                    <a:cubicBezTo>
                      <a:pt x="435769" y="325279"/>
                      <a:pt x="434816" y="328136"/>
                      <a:pt x="435769" y="329089"/>
                    </a:cubicBezTo>
                    <a:cubicBezTo>
                      <a:pt x="434816" y="331946"/>
                      <a:pt x="437674" y="336709"/>
                      <a:pt x="433864" y="338614"/>
                    </a:cubicBezTo>
                    <a:cubicBezTo>
                      <a:pt x="433864" y="341471"/>
                      <a:pt x="435769" y="342424"/>
                      <a:pt x="434816" y="344329"/>
                    </a:cubicBezTo>
                    <a:cubicBezTo>
                      <a:pt x="433864" y="345281"/>
                      <a:pt x="432911" y="345281"/>
                      <a:pt x="431959" y="346234"/>
                    </a:cubicBezTo>
                    <a:cubicBezTo>
                      <a:pt x="431959" y="349091"/>
                      <a:pt x="432911" y="350044"/>
                      <a:pt x="433864" y="351949"/>
                    </a:cubicBezTo>
                    <a:cubicBezTo>
                      <a:pt x="432911" y="351949"/>
                      <a:pt x="432911" y="351949"/>
                      <a:pt x="432911" y="351949"/>
                    </a:cubicBezTo>
                    <a:cubicBezTo>
                      <a:pt x="432911" y="350996"/>
                      <a:pt x="431959" y="351949"/>
                      <a:pt x="431959" y="351949"/>
                    </a:cubicBezTo>
                    <a:cubicBezTo>
                      <a:pt x="431959" y="352901"/>
                      <a:pt x="431006" y="352901"/>
                      <a:pt x="431959" y="353854"/>
                    </a:cubicBezTo>
                    <a:cubicBezTo>
                      <a:pt x="431006" y="353854"/>
                      <a:pt x="430054" y="353854"/>
                      <a:pt x="430054" y="355759"/>
                    </a:cubicBezTo>
                    <a:cubicBezTo>
                      <a:pt x="431006" y="355759"/>
                      <a:pt x="432911" y="355759"/>
                      <a:pt x="433864" y="356711"/>
                    </a:cubicBezTo>
                    <a:cubicBezTo>
                      <a:pt x="433864" y="357664"/>
                      <a:pt x="434816" y="358616"/>
                      <a:pt x="434816" y="359569"/>
                    </a:cubicBezTo>
                    <a:cubicBezTo>
                      <a:pt x="437674" y="359569"/>
                      <a:pt x="437674" y="357664"/>
                      <a:pt x="440531" y="357664"/>
                    </a:cubicBezTo>
                    <a:cubicBezTo>
                      <a:pt x="440531" y="356711"/>
                      <a:pt x="441484" y="355759"/>
                      <a:pt x="442436" y="355759"/>
                    </a:cubicBezTo>
                    <a:cubicBezTo>
                      <a:pt x="443389" y="352901"/>
                      <a:pt x="444341" y="350044"/>
                      <a:pt x="447199" y="349091"/>
                    </a:cubicBezTo>
                    <a:cubicBezTo>
                      <a:pt x="441484" y="349091"/>
                      <a:pt x="442436" y="348139"/>
                      <a:pt x="444341" y="347186"/>
                    </a:cubicBezTo>
                    <a:close/>
                    <a:moveTo>
                      <a:pt x="321469" y="262414"/>
                    </a:moveTo>
                    <a:cubicBezTo>
                      <a:pt x="320516" y="261461"/>
                      <a:pt x="319564" y="261461"/>
                      <a:pt x="317659" y="261461"/>
                    </a:cubicBezTo>
                    <a:cubicBezTo>
                      <a:pt x="316706" y="262414"/>
                      <a:pt x="317659" y="264319"/>
                      <a:pt x="318611" y="265271"/>
                    </a:cubicBezTo>
                    <a:cubicBezTo>
                      <a:pt x="317659" y="266224"/>
                      <a:pt x="316706" y="266224"/>
                      <a:pt x="316706" y="268129"/>
                    </a:cubicBezTo>
                    <a:cubicBezTo>
                      <a:pt x="312896" y="270034"/>
                      <a:pt x="313849" y="277654"/>
                      <a:pt x="310039" y="279559"/>
                    </a:cubicBezTo>
                    <a:cubicBezTo>
                      <a:pt x="310039" y="280511"/>
                      <a:pt x="310039" y="281464"/>
                      <a:pt x="309086" y="281464"/>
                    </a:cubicBezTo>
                    <a:cubicBezTo>
                      <a:pt x="309086" y="282416"/>
                      <a:pt x="308134" y="282416"/>
                      <a:pt x="309086" y="284321"/>
                    </a:cubicBezTo>
                    <a:cubicBezTo>
                      <a:pt x="308134" y="285274"/>
                      <a:pt x="306229" y="286226"/>
                      <a:pt x="304324" y="286226"/>
                    </a:cubicBezTo>
                    <a:cubicBezTo>
                      <a:pt x="304324" y="287179"/>
                      <a:pt x="303371" y="289084"/>
                      <a:pt x="301466" y="288131"/>
                    </a:cubicBezTo>
                    <a:cubicBezTo>
                      <a:pt x="300514" y="290036"/>
                      <a:pt x="299561" y="290989"/>
                      <a:pt x="298609" y="292894"/>
                    </a:cubicBezTo>
                    <a:cubicBezTo>
                      <a:pt x="298609" y="294799"/>
                      <a:pt x="298609" y="295751"/>
                      <a:pt x="297656" y="296704"/>
                    </a:cubicBezTo>
                    <a:cubicBezTo>
                      <a:pt x="297656" y="298609"/>
                      <a:pt x="297656" y="299561"/>
                      <a:pt x="295751" y="300514"/>
                    </a:cubicBezTo>
                    <a:cubicBezTo>
                      <a:pt x="294799" y="300514"/>
                      <a:pt x="292894" y="299561"/>
                      <a:pt x="291941" y="300514"/>
                    </a:cubicBezTo>
                    <a:cubicBezTo>
                      <a:pt x="292894" y="302419"/>
                      <a:pt x="295751" y="302419"/>
                      <a:pt x="293846" y="305276"/>
                    </a:cubicBezTo>
                    <a:cubicBezTo>
                      <a:pt x="293846" y="305276"/>
                      <a:pt x="292894" y="305276"/>
                      <a:pt x="292894" y="305276"/>
                    </a:cubicBezTo>
                    <a:cubicBezTo>
                      <a:pt x="292894" y="308134"/>
                      <a:pt x="289084" y="306229"/>
                      <a:pt x="288131" y="308134"/>
                    </a:cubicBezTo>
                    <a:cubicBezTo>
                      <a:pt x="288131" y="308134"/>
                      <a:pt x="289084" y="308134"/>
                      <a:pt x="289084" y="309086"/>
                    </a:cubicBezTo>
                    <a:cubicBezTo>
                      <a:pt x="289084" y="310039"/>
                      <a:pt x="288131" y="310039"/>
                      <a:pt x="287179" y="311944"/>
                    </a:cubicBezTo>
                    <a:cubicBezTo>
                      <a:pt x="287179" y="313849"/>
                      <a:pt x="287179" y="316706"/>
                      <a:pt x="286226" y="317659"/>
                    </a:cubicBezTo>
                    <a:cubicBezTo>
                      <a:pt x="284321" y="318611"/>
                      <a:pt x="281464" y="318611"/>
                      <a:pt x="278606" y="318611"/>
                    </a:cubicBezTo>
                    <a:cubicBezTo>
                      <a:pt x="277654" y="321469"/>
                      <a:pt x="276701" y="323374"/>
                      <a:pt x="274796" y="325279"/>
                    </a:cubicBezTo>
                    <a:cubicBezTo>
                      <a:pt x="274796" y="328136"/>
                      <a:pt x="272891" y="329089"/>
                      <a:pt x="272891" y="332899"/>
                    </a:cubicBezTo>
                    <a:cubicBezTo>
                      <a:pt x="271939" y="333851"/>
                      <a:pt x="270034" y="334804"/>
                      <a:pt x="267176" y="334804"/>
                    </a:cubicBezTo>
                    <a:cubicBezTo>
                      <a:pt x="267176" y="335756"/>
                      <a:pt x="266224" y="335756"/>
                      <a:pt x="265271" y="335756"/>
                    </a:cubicBezTo>
                    <a:cubicBezTo>
                      <a:pt x="265271" y="336709"/>
                      <a:pt x="265271" y="336709"/>
                      <a:pt x="265271" y="337661"/>
                    </a:cubicBezTo>
                    <a:cubicBezTo>
                      <a:pt x="266224" y="339566"/>
                      <a:pt x="263366" y="342424"/>
                      <a:pt x="264319" y="345281"/>
                    </a:cubicBezTo>
                    <a:cubicBezTo>
                      <a:pt x="264319" y="345281"/>
                      <a:pt x="264319" y="346234"/>
                      <a:pt x="263366" y="345281"/>
                    </a:cubicBezTo>
                    <a:cubicBezTo>
                      <a:pt x="262414" y="350044"/>
                      <a:pt x="259556" y="356711"/>
                      <a:pt x="254794" y="356711"/>
                    </a:cubicBezTo>
                    <a:cubicBezTo>
                      <a:pt x="253841" y="358616"/>
                      <a:pt x="253841" y="360521"/>
                      <a:pt x="250984" y="360521"/>
                    </a:cubicBezTo>
                    <a:cubicBezTo>
                      <a:pt x="250031" y="362426"/>
                      <a:pt x="251936" y="363379"/>
                      <a:pt x="250984" y="365284"/>
                    </a:cubicBezTo>
                    <a:cubicBezTo>
                      <a:pt x="250031" y="366236"/>
                      <a:pt x="248126" y="365284"/>
                      <a:pt x="247174" y="366236"/>
                    </a:cubicBezTo>
                    <a:cubicBezTo>
                      <a:pt x="248126" y="367189"/>
                      <a:pt x="248126" y="368141"/>
                      <a:pt x="249079" y="369094"/>
                    </a:cubicBezTo>
                    <a:cubicBezTo>
                      <a:pt x="249079" y="371951"/>
                      <a:pt x="245269" y="372904"/>
                      <a:pt x="245269" y="375761"/>
                    </a:cubicBezTo>
                    <a:cubicBezTo>
                      <a:pt x="245269" y="375761"/>
                      <a:pt x="244316" y="375761"/>
                      <a:pt x="244316" y="375761"/>
                    </a:cubicBezTo>
                    <a:cubicBezTo>
                      <a:pt x="244316" y="376714"/>
                      <a:pt x="245269" y="376714"/>
                      <a:pt x="245269" y="377666"/>
                    </a:cubicBezTo>
                    <a:cubicBezTo>
                      <a:pt x="244316" y="378619"/>
                      <a:pt x="242411" y="378619"/>
                      <a:pt x="242411" y="380524"/>
                    </a:cubicBezTo>
                    <a:cubicBezTo>
                      <a:pt x="244316" y="383381"/>
                      <a:pt x="239554" y="385286"/>
                      <a:pt x="240506" y="389096"/>
                    </a:cubicBezTo>
                    <a:cubicBezTo>
                      <a:pt x="241459" y="389096"/>
                      <a:pt x="240506" y="391001"/>
                      <a:pt x="241459" y="391954"/>
                    </a:cubicBezTo>
                    <a:cubicBezTo>
                      <a:pt x="240506" y="393859"/>
                      <a:pt x="237649" y="393859"/>
                      <a:pt x="237649" y="395764"/>
                    </a:cubicBezTo>
                    <a:cubicBezTo>
                      <a:pt x="235744" y="395764"/>
                      <a:pt x="234791" y="395764"/>
                      <a:pt x="232886" y="395764"/>
                    </a:cubicBezTo>
                    <a:cubicBezTo>
                      <a:pt x="232886" y="396716"/>
                      <a:pt x="231934" y="396716"/>
                      <a:pt x="232886" y="397669"/>
                    </a:cubicBezTo>
                    <a:cubicBezTo>
                      <a:pt x="235744" y="397669"/>
                      <a:pt x="233839" y="399574"/>
                      <a:pt x="234791" y="402431"/>
                    </a:cubicBezTo>
                    <a:cubicBezTo>
                      <a:pt x="233839" y="403384"/>
                      <a:pt x="232886" y="403384"/>
                      <a:pt x="231934" y="404336"/>
                    </a:cubicBezTo>
                    <a:cubicBezTo>
                      <a:pt x="231934" y="403384"/>
                      <a:pt x="230981" y="404336"/>
                      <a:pt x="230029" y="404336"/>
                    </a:cubicBezTo>
                    <a:cubicBezTo>
                      <a:pt x="229076" y="406241"/>
                      <a:pt x="229076" y="408146"/>
                      <a:pt x="227171" y="409099"/>
                    </a:cubicBezTo>
                    <a:cubicBezTo>
                      <a:pt x="227171" y="413861"/>
                      <a:pt x="225266" y="417671"/>
                      <a:pt x="224314" y="422434"/>
                    </a:cubicBezTo>
                    <a:cubicBezTo>
                      <a:pt x="222409" y="423386"/>
                      <a:pt x="222409" y="425291"/>
                      <a:pt x="221456" y="426244"/>
                    </a:cubicBezTo>
                    <a:cubicBezTo>
                      <a:pt x="222409" y="426244"/>
                      <a:pt x="222409" y="428149"/>
                      <a:pt x="222409" y="429101"/>
                    </a:cubicBezTo>
                    <a:cubicBezTo>
                      <a:pt x="220504" y="430054"/>
                      <a:pt x="220504" y="431006"/>
                      <a:pt x="219551" y="431959"/>
                    </a:cubicBezTo>
                    <a:cubicBezTo>
                      <a:pt x="218599" y="432911"/>
                      <a:pt x="217646" y="433864"/>
                      <a:pt x="217646" y="433864"/>
                    </a:cubicBezTo>
                    <a:cubicBezTo>
                      <a:pt x="217646" y="434816"/>
                      <a:pt x="218599" y="436721"/>
                      <a:pt x="218599" y="437674"/>
                    </a:cubicBezTo>
                    <a:cubicBezTo>
                      <a:pt x="218599" y="439579"/>
                      <a:pt x="216694" y="440531"/>
                      <a:pt x="217646" y="442436"/>
                    </a:cubicBezTo>
                    <a:cubicBezTo>
                      <a:pt x="216694" y="442436"/>
                      <a:pt x="216694" y="443389"/>
                      <a:pt x="216694" y="443389"/>
                    </a:cubicBezTo>
                    <a:cubicBezTo>
                      <a:pt x="216694" y="446246"/>
                      <a:pt x="213836" y="446246"/>
                      <a:pt x="213836" y="449104"/>
                    </a:cubicBezTo>
                    <a:cubicBezTo>
                      <a:pt x="212884" y="449104"/>
                      <a:pt x="210979" y="450056"/>
                      <a:pt x="210979" y="451009"/>
                    </a:cubicBezTo>
                    <a:cubicBezTo>
                      <a:pt x="210979" y="451961"/>
                      <a:pt x="212884" y="451961"/>
                      <a:pt x="212884" y="452914"/>
                    </a:cubicBezTo>
                    <a:cubicBezTo>
                      <a:pt x="212884" y="452914"/>
                      <a:pt x="212884" y="453866"/>
                      <a:pt x="212884" y="453866"/>
                    </a:cubicBezTo>
                    <a:cubicBezTo>
                      <a:pt x="211931" y="453866"/>
                      <a:pt x="211931" y="453866"/>
                      <a:pt x="210979" y="453866"/>
                    </a:cubicBezTo>
                    <a:cubicBezTo>
                      <a:pt x="210979" y="454819"/>
                      <a:pt x="210979" y="454819"/>
                      <a:pt x="210979" y="455771"/>
                    </a:cubicBezTo>
                    <a:cubicBezTo>
                      <a:pt x="209074" y="455771"/>
                      <a:pt x="210026" y="457676"/>
                      <a:pt x="207169" y="456724"/>
                    </a:cubicBezTo>
                    <a:cubicBezTo>
                      <a:pt x="207169" y="457676"/>
                      <a:pt x="206216" y="457676"/>
                      <a:pt x="207169" y="458629"/>
                    </a:cubicBezTo>
                    <a:cubicBezTo>
                      <a:pt x="208121" y="458629"/>
                      <a:pt x="208121" y="458629"/>
                      <a:pt x="208121" y="459581"/>
                    </a:cubicBezTo>
                    <a:cubicBezTo>
                      <a:pt x="208121" y="460534"/>
                      <a:pt x="208121" y="462439"/>
                      <a:pt x="208121" y="462439"/>
                    </a:cubicBezTo>
                    <a:cubicBezTo>
                      <a:pt x="208121" y="462439"/>
                      <a:pt x="209074" y="462439"/>
                      <a:pt x="209074" y="463391"/>
                    </a:cubicBezTo>
                    <a:cubicBezTo>
                      <a:pt x="207169" y="464344"/>
                      <a:pt x="208121" y="467201"/>
                      <a:pt x="208121" y="469106"/>
                    </a:cubicBezTo>
                    <a:cubicBezTo>
                      <a:pt x="210026" y="471011"/>
                      <a:pt x="207169" y="472916"/>
                      <a:pt x="208121" y="475774"/>
                    </a:cubicBezTo>
                    <a:cubicBezTo>
                      <a:pt x="207169" y="477679"/>
                      <a:pt x="205264" y="477679"/>
                      <a:pt x="202406" y="478631"/>
                    </a:cubicBezTo>
                    <a:cubicBezTo>
                      <a:pt x="202406" y="479584"/>
                      <a:pt x="202406" y="479584"/>
                      <a:pt x="202406" y="479584"/>
                    </a:cubicBezTo>
                    <a:cubicBezTo>
                      <a:pt x="201454" y="479584"/>
                      <a:pt x="200501" y="480536"/>
                      <a:pt x="199549" y="480536"/>
                    </a:cubicBezTo>
                    <a:cubicBezTo>
                      <a:pt x="199549" y="481489"/>
                      <a:pt x="200501" y="481489"/>
                      <a:pt x="199549" y="482441"/>
                    </a:cubicBezTo>
                    <a:cubicBezTo>
                      <a:pt x="200501" y="482441"/>
                      <a:pt x="200501" y="482441"/>
                      <a:pt x="201454" y="482441"/>
                    </a:cubicBezTo>
                    <a:cubicBezTo>
                      <a:pt x="202406" y="483394"/>
                      <a:pt x="201454" y="484346"/>
                      <a:pt x="201454" y="485299"/>
                    </a:cubicBezTo>
                    <a:cubicBezTo>
                      <a:pt x="201454" y="485299"/>
                      <a:pt x="200501" y="486251"/>
                      <a:pt x="199549" y="485299"/>
                    </a:cubicBezTo>
                    <a:cubicBezTo>
                      <a:pt x="199549" y="487204"/>
                      <a:pt x="196691" y="487204"/>
                      <a:pt x="198596" y="489109"/>
                    </a:cubicBezTo>
                    <a:cubicBezTo>
                      <a:pt x="197644" y="489109"/>
                      <a:pt x="198596" y="490061"/>
                      <a:pt x="198596" y="490061"/>
                    </a:cubicBezTo>
                    <a:cubicBezTo>
                      <a:pt x="196691" y="491014"/>
                      <a:pt x="195739" y="494824"/>
                      <a:pt x="197644" y="496729"/>
                    </a:cubicBezTo>
                    <a:cubicBezTo>
                      <a:pt x="196691" y="497681"/>
                      <a:pt x="196691" y="497681"/>
                      <a:pt x="195739" y="498634"/>
                    </a:cubicBezTo>
                    <a:cubicBezTo>
                      <a:pt x="195739" y="497681"/>
                      <a:pt x="195739" y="498634"/>
                      <a:pt x="194786" y="497681"/>
                    </a:cubicBezTo>
                    <a:cubicBezTo>
                      <a:pt x="196691" y="500539"/>
                      <a:pt x="193834" y="504349"/>
                      <a:pt x="194786" y="506254"/>
                    </a:cubicBezTo>
                    <a:cubicBezTo>
                      <a:pt x="193834" y="506254"/>
                      <a:pt x="194786" y="508159"/>
                      <a:pt x="193834" y="509111"/>
                    </a:cubicBezTo>
                    <a:cubicBezTo>
                      <a:pt x="198596" y="509111"/>
                      <a:pt x="201454" y="509111"/>
                      <a:pt x="203359" y="512921"/>
                    </a:cubicBezTo>
                    <a:cubicBezTo>
                      <a:pt x="205264" y="512921"/>
                      <a:pt x="207169" y="512921"/>
                      <a:pt x="208121" y="513874"/>
                    </a:cubicBezTo>
                    <a:cubicBezTo>
                      <a:pt x="209074" y="511969"/>
                      <a:pt x="211931" y="511969"/>
                      <a:pt x="213836" y="511016"/>
                    </a:cubicBezTo>
                    <a:cubicBezTo>
                      <a:pt x="214789" y="511016"/>
                      <a:pt x="214789" y="511969"/>
                      <a:pt x="214789" y="512921"/>
                    </a:cubicBezTo>
                    <a:cubicBezTo>
                      <a:pt x="217646" y="512921"/>
                      <a:pt x="218599" y="510064"/>
                      <a:pt x="220504" y="509111"/>
                    </a:cubicBezTo>
                    <a:cubicBezTo>
                      <a:pt x="220504" y="508159"/>
                      <a:pt x="220504" y="508159"/>
                      <a:pt x="220504" y="507206"/>
                    </a:cubicBezTo>
                    <a:cubicBezTo>
                      <a:pt x="222409" y="508159"/>
                      <a:pt x="224314" y="506254"/>
                      <a:pt x="226219" y="507206"/>
                    </a:cubicBezTo>
                    <a:cubicBezTo>
                      <a:pt x="226219" y="507206"/>
                      <a:pt x="226219" y="506254"/>
                      <a:pt x="227171" y="506254"/>
                    </a:cubicBezTo>
                    <a:cubicBezTo>
                      <a:pt x="229076" y="506254"/>
                      <a:pt x="230029" y="506254"/>
                      <a:pt x="230981" y="506254"/>
                    </a:cubicBezTo>
                    <a:cubicBezTo>
                      <a:pt x="233839" y="505301"/>
                      <a:pt x="234791" y="501491"/>
                      <a:pt x="236696" y="499586"/>
                    </a:cubicBezTo>
                    <a:cubicBezTo>
                      <a:pt x="240506" y="499586"/>
                      <a:pt x="243364" y="497681"/>
                      <a:pt x="243364" y="492919"/>
                    </a:cubicBezTo>
                    <a:cubicBezTo>
                      <a:pt x="245269" y="491966"/>
                      <a:pt x="246221" y="491014"/>
                      <a:pt x="247174" y="489109"/>
                    </a:cubicBezTo>
                    <a:cubicBezTo>
                      <a:pt x="249079" y="488156"/>
                      <a:pt x="248126" y="485299"/>
                      <a:pt x="250984" y="485299"/>
                    </a:cubicBezTo>
                    <a:cubicBezTo>
                      <a:pt x="250984" y="482441"/>
                      <a:pt x="254794" y="483394"/>
                      <a:pt x="256699" y="482441"/>
                    </a:cubicBezTo>
                    <a:cubicBezTo>
                      <a:pt x="256699" y="483394"/>
                      <a:pt x="256699" y="483394"/>
                      <a:pt x="256699" y="484346"/>
                    </a:cubicBezTo>
                    <a:cubicBezTo>
                      <a:pt x="258604" y="484346"/>
                      <a:pt x="260509" y="483394"/>
                      <a:pt x="261461" y="481489"/>
                    </a:cubicBezTo>
                    <a:cubicBezTo>
                      <a:pt x="263366" y="482441"/>
                      <a:pt x="264319" y="481489"/>
                      <a:pt x="265271" y="481489"/>
                    </a:cubicBezTo>
                    <a:cubicBezTo>
                      <a:pt x="265271" y="479584"/>
                      <a:pt x="268129" y="479584"/>
                      <a:pt x="269081" y="479584"/>
                    </a:cubicBezTo>
                    <a:cubicBezTo>
                      <a:pt x="269081" y="478631"/>
                      <a:pt x="269081" y="477679"/>
                      <a:pt x="269081" y="477679"/>
                    </a:cubicBezTo>
                    <a:cubicBezTo>
                      <a:pt x="272891" y="476726"/>
                      <a:pt x="270034" y="472916"/>
                      <a:pt x="270986" y="470059"/>
                    </a:cubicBezTo>
                    <a:cubicBezTo>
                      <a:pt x="272891" y="469106"/>
                      <a:pt x="273844" y="468154"/>
                      <a:pt x="273844" y="465296"/>
                    </a:cubicBezTo>
                    <a:cubicBezTo>
                      <a:pt x="275749" y="465296"/>
                      <a:pt x="276701" y="464344"/>
                      <a:pt x="277654" y="462439"/>
                    </a:cubicBezTo>
                    <a:cubicBezTo>
                      <a:pt x="278606" y="463391"/>
                      <a:pt x="279559" y="463391"/>
                      <a:pt x="280511" y="463391"/>
                    </a:cubicBezTo>
                    <a:cubicBezTo>
                      <a:pt x="280511" y="462439"/>
                      <a:pt x="281464" y="461486"/>
                      <a:pt x="282416" y="461486"/>
                    </a:cubicBezTo>
                    <a:cubicBezTo>
                      <a:pt x="282416" y="460534"/>
                      <a:pt x="282416" y="460534"/>
                      <a:pt x="282416" y="459581"/>
                    </a:cubicBezTo>
                    <a:cubicBezTo>
                      <a:pt x="282416" y="459581"/>
                      <a:pt x="283369" y="459581"/>
                      <a:pt x="283369" y="459581"/>
                    </a:cubicBezTo>
                    <a:cubicBezTo>
                      <a:pt x="283369" y="455771"/>
                      <a:pt x="282416" y="453866"/>
                      <a:pt x="282416" y="450056"/>
                    </a:cubicBezTo>
                    <a:cubicBezTo>
                      <a:pt x="284321" y="449104"/>
                      <a:pt x="285274" y="447199"/>
                      <a:pt x="286226" y="445294"/>
                    </a:cubicBezTo>
                    <a:cubicBezTo>
                      <a:pt x="284321" y="443389"/>
                      <a:pt x="286226" y="441484"/>
                      <a:pt x="286226" y="439579"/>
                    </a:cubicBezTo>
                    <a:cubicBezTo>
                      <a:pt x="288131" y="439579"/>
                      <a:pt x="289084" y="437674"/>
                      <a:pt x="288131" y="434816"/>
                    </a:cubicBezTo>
                    <a:cubicBezTo>
                      <a:pt x="289084" y="434816"/>
                      <a:pt x="290989" y="433864"/>
                      <a:pt x="290989" y="431959"/>
                    </a:cubicBezTo>
                    <a:cubicBezTo>
                      <a:pt x="290989" y="431006"/>
                      <a:pt x="290036" y="431959"/>
                      <a:pt x="289084" y="431959"/>
                    </a:cubicBezTo>
                    <a:cubicBezTo>
                      <a:pt x="289084" y="431959"/>
                      <a:pt x="289084" y="431006"/>
                      <a:pt x="288131" y="430054"/>
                    </a:cubicBezTo>
                    <a:cubicBezTo>
                      <a:pt x="287179" y="429101"/>
                      <a:pt x="287179" y="429101"/>
                      <a:pt x="286226" y="428149"/>
                    </a:cubicBezTo>
                    <a:cubicBezTo>
                      <a:pt x="285274" y="426244"/>
                      <a:pt x="284321" y="421481"/>
                      <a:pt x="286226" y="420529"/>
                    </a:cubicBezTo>
                    <a:cubicBezTo>
                      <a:pt x="287179" y="420529"/>
                      <a:pt x="288131" y="420529"/>
                      <a:pt x="288131" y="420529"/>
                    </a:cubicBezTo>
                    <a:cubicBezTo>
                      <a:pt x="285274" y="418624"/>
                      <a:pt x="285274" y="415766"/>
                      <a:pt x="288131" y="412909"/>
                    </a:cubicBezTo>
                    <a:cubicBezTo>
                      <a:pt x="288131" y="410051"/>
                      <a:pt x="286226" y="408146"/>
                      <a:pt x="287179" y="405289"/>
                    </a:cubicBezTo>
                    <a:cubicBezTo>
                      <a:pt x="286226" y="404336"/>
                      <a:pt x="286226" y="402431"/>
                      <a:pt x="285274" y="401479"/>
                    </a:cubicBezTo>
                    <a:cubicBezTo>
                      <a:pt x="287179" y="399574"/>
                      <a:pt x="285274" y="395764"/>
                      <a:pt x="285274" y="393859"/>
                    </a:cubicBezTo>
                    <a:cubicBezTo>
                      <a:pt x="283369" y="393859"/>
                      <a:pt x="283369" y="392906"/>
                      <a:pt x="282416" y="392906"/>
                    </a:cubicBezTo>
                    <a:cubicBezTo>
                      <a:pt x="282416" y="391001"/>
                      <a:pt x="284321" y="391001"/>
                      <a:pt x="284321" y="389096"/>
                    </a:cubicBezTo>
                    <a:cubicBezTo>
                      <a:pt x="283369" y="389096"/>
                      <a:pt x="282416" y="387191"/>
                      <a:pt x="281464" y="386239"/>
                    </a:cubicBezTo>
                    <a:cubicBezTo>
                      <a:pt x="281464" y="385286"/>
                      <a:pt x="281464" y="384334"/>
                      <a:pt x="281464" y="383381"/>
                    </a:cubicBezTo>
                    <a:cubicBezTo>
                      <a:pt x="279559" y="379571"/>
                      <a:pt x="278606" y="375761"/>
                      <a:pt x="273844" y="374809"/>
                    </a:cubicBezTo>
                    <a:cubicBezTo>
                      <a:pt x="272891" y="375761"/>
                      <a:pt x="271939" y="376714"/>
                      <a:pt x="271939" y="376714"/>
                    </a:cubicBezTo>
                    <a:cubicBezTo>
                      <a:pt x="270986" y="375761"/>
                      <a:pt x="270986" y="374809"/>
                      <a:pt x="270034" y="374809"/>
                    </a:cubicBezTo>
                    <a:cubicBezTo>
                      <a:pt x="267176" y="378619"/>
                      <a:pt x="263366" y="373856"/>
                      <a:pt x="261461" y="371951"/>
                    </a:cubicBezTo>
                    <a:cubicBezTo>
                      <a:pt x="262414" y="370999"/>
                      <a:pt x="262414" y="370046"/>
                      <a:pt x="263366" y="369094"/>
                    </a:cubicBezTo>
                    <a:cubicBezTo>
                      <a:pt x="262414" y="367189"/>
                      <a:pt x="262414" y="361474"/>
                      <a:pt x="265271" y="362426"/>
                    </a:cubicBezTo>
                    <a:cubicBezTo>
                      <a:pt x="266224" y="360521"/>
                      <a:pt x="266224" y="359569"/>
                      <a:pt x="269081" y="359569"/>
                    </a:cubicBezTo>
                    <a:cubicBezTo>
                      <a:pt x="269081" y="357664"/>
                      <a:pt x="270986" y="357664"/>
                      <a:pt x="271939" y="356711"/>
                    </a:cubicBezTo>
                    <a:cubicBezTo>
                      <a:pt x="273844" y="356711"/>
                      <a:pt x="274796" y="356711"/>
                      <a:pt x="276701" y="356711"/>
                    </a:cubicBezTo>
                    <a:cubicBezTo>
                      <a:pt x="276701" y="356711"/>
                      <a:pt x="276701" y="355759"/>
                      <a:pt x="276701" y="355759"/>
                    </a:cubicBezTo>
                    <a:cubicBezTo>
                      <a:pt x="278606" y="356711"/>
                      <a:pt x="280511" y="356711"/>
                      <a:pt x="282416" y="356711"/>
                    </a:cubicBezTo>
                    <a:cubicBezTo>
                      <a:pt x="283369" y="356711"/>
                      <a:pt x="283369" y="357664"/>
                      <a:pt x="284321" y="358616"/>
                    </a:cubicBezTo>
                    <a:cubicBezTo>
                      <a:pt x="286226" y="359569"/>
                      <a:pt x="286226" y="357664"/>
                      <a:pt x="288131" y="359569"/>
                    </a:cubicBezTo>
                    <a:cubicBezTo>
                      <a:pt x="288131" y="363379"/>
                      <a:pt x="291941" y="362426"/>
                      <a:pt x="292894" y="365284"/>
                    </a:cubicBezTo>
                    <a:cubicBezTo>
                      <a:pt x="292894" y="366236"/>
                      <a:pt x="292894" y="367189"/>
                      <a:pt x="292894" y="367189"/>
                    </a:cubicBezTo>
                    <a:cubicBezTo>
                      <a:pt x="295751" y="370046"/>
                      <a:pt x="300514" y="366236"/>
                      <a:pt x="303371" y="365284"/>
                    </a:cubicBezTo>
                    <a:cubicBezTo>
                      <a:pt x="304324" y="366236"/>
                      <a:pt x="307181" y="366236"/>
                      <a:pt x="310039" y="366236"/>
                    </a:cubicBezTo>
                    <a:cubicBezTo>
                      <a:pt x="310991" y="368141"/>
                      <a:pt x="312896" y="369094"/>
                      <a:pt x="314801" y="370046"/>
                    </a:cubicBezTo>
                    <a:cubicBezTo>
                      <a:pt x="314801" y="370046"/>
                      <a:pt x="314801" y="369094"/>
                      <a:pt x="315754" y="369094"/>
                    </a:cubicBezTo>
                    <a:cubicBezTo>
                      <a:pt x="314801" y="365284"/>
                      <a:pt x="317659" y="362426"/>
                      <a:pt x="318611" y="360521"/>
                    </a:cubicBezTo>
                    <a:cubicBezTo>
                      <a:pt x="318611" y="359569"/>
                      <a:pt x="318611" y="359569"/>
                      <a:pt x="319564" y="358616"/>
                    </a:cubicBezTo>
                    <a:cubicBezTo>
                      <a:pt x="319564" y="358616"/>
                      <a:pt x="319564" y="357664"/>
                      <a:pt x="319564" y="356711"/>
                    </a:cubicBezTo>
                    <a:cubicBezTo>
                      <a:pt x="319564" y="356711"/>
                      <a:pt x="320516" y="356711"/>
                      <a:pt x="320516" y="355759"/>
                    </a:cubicBezTo>
                    <a:cubicBezTo>
                      <a:pt x="321469" y="353854"/>
                      <a:pt x="321469" y="350996"/>
                      <a:pt x="321469" y="349091"/>
                    </a:cubicBezTo>
                    <a:cubicBezTo>
                      <a:pt x="321469" y="348139"/>
                      <a:pt x="320516" y="347186"/>
                      <a:pt x="321469" y="346234"/>
                    </a:cubicBezTo>
                    <a:cubicBezTo>
                      <a:pt x="319564" y="343376"/>
                      <a:pt x="323374" y="339566"/>
                      <a:pt x="321469" y="336709"/>
                    </a:cubicBezTo>
                    <a:cubicBezTo>
                      <a:pt x="322421" y="335756"/>
                      <a:pt x="322421" y="333851"/>
                      <a:pt x="322421" y="330994"/>
                    </a:cubicBezTo>
                    <a:cubicBezTo>
                      <a:pt x="320516" y="328136"/>
                      <a:pt x="319564" y="323374"/>
                      <a:pt x="320516" y="318611"/>
                    </a:cubicBezTo>
                    <a:cubicBezTo>
                      <a:pt x="321469" y="318611"/>
                      <a:pt x="320516" y="317659"/>
                      <a:pt x="321469" y="318611"/>
                    </a:cubicBezTo>
                    <a:cubicBezTo>
                      <a:pt x="321469" y="315754"/>
                      <a:pt x="321469" y="314801"/>
                      <a:pt x="323374" y="313849"/>
                    </a:cubicBezTo>
                    <a:cubicBezTo>
                      <a:pt x="324326" y="310991"/>
                      <a:pt x="323374" y="306229"/>
                      <a:pt x="326231" y="305276"/>
                    </a:cubicBezTo>
                    <a:cubicBezTo>
                      <a:pt x="326231" y="303371"/>
                      <a:pt x="326231" y="300514"/>
                      <a:pt x="324326" y="298609"/>
                    </a:cubicBezTo>
                    <a:cubicBezTo>
                      <a:pt x="324326" y="294799"/>
                      <a:pt x="327184" y="290989"/>
                      <a:pt x="327184" y="288131"/>
                    </a:cubicBezTo>
                    <a:cubicBezTo>
                      <a:pt x="327184" y="288131"/>
                      <a:pt x="326231" y="288131"/>
                      <a:pt x="327184" y="287179"/>
                    </a:cubicBezTo>
                    <a:cubicBezTo>
                      <a:pt x="328136" y="286226"/>
                      <a:pt x="328136" y="282416"/>
                      <a:pt x="327184" y="281464"/>
                    </a:cubicBezTo>
                    <a:cubicBezTo>
                      <a:pt x="327184" y="277654"/>
                      <a:pt x="328136" y="274796"/>
                      <a:pt x="328136" y="271939"/>
                    </a:cubicBezTo>
                    <a:cubicBezTo>
                      <a:pt x="332899" y="270034"/>
                      <a:pt x="330041" y="264319"/>
                      <a:pt x="330994" y="260509"/>
                    </a:cubicBezTo>
                    <a:cubicBezTo>
                      <a:pt x="331946" y="260509"/>
                      <a:pt x="331946" y="258604"/>
                      <a:pt x="331946" y="257651"/>
                    </a:cubicBezTo>
                    <a:cubicBezTo>
                      <a:pt x="326231" y="259556"/>
                      <a:pt x="324326" y="261461"/>
                      <a:pt x="321469" y="262414"/>
                    </a:cubicBezTo>
                    <a:close/>
                    <a:moveTo>
                      <a:pt x="503396" y="349091"/>
                    </a:moveTo>
                    <a:cubicBezTo>
                      <a:pt x="500539" y="348139"/>
                      <a:pt x="498634" y="350044"/>
                      <a:pt x="496729" y="351949"/>
                    </a:cubicBezTo>
                    <a:cubicBezTo>
                      <a:pt x="494824" y="351949"/>
                      <a:pt x="492919" y="351949"/>
                      <a:pt x="491014" y="351949"/>
                    </a:cubicBezTo>
                    <a:cubicBezTo>
                      <a:pt x="490061" y="351949"/>
                      <a:pt x="489109" y="352901"/>
                      <a:pt x="489109" y="353854"/>
                    </a:cubicBezTo>
                    <a:cubicBezTo>
                      <a:pt x="488156" y="353854"/>
                      <a:pt x="487204" y="354806"/>
                      <a:pt x="487204" y="355759"/>
                    </a:cubicBezTo>
                    <a:cubicBezTo>
                      <a:pt x="484346" y="356711"/>
                      <a:pt x="480536" y="356711"/>
                      <a:pt x="479584" y="359569"/>
                    </a:cubicBezTo>
                    <a:cubicBezTo>
                      <a:pt x="474821" y="360521"/>
                      <a:pt x="471964" y="358616"/>
                      <a:pt x="468154" y="360521"/>
                    </a:cubicBezTo>
                    <a:cubicBezTo>
                      <a:pt x="467201" y="362426"/>
                      <a:pt x="465296" y="364331"/>
                      <a:pt x="461486" y="364331"/>
                    </a:cubicBezTo>
                    <a:cubicBezTo>
                      <a:pt x="460534" y="366236"/>
                      <a:pt x="458629" y="367189"/>
                      <a:pt x="456724" y="368141"/>
                    </a:cubicBezTo>
                    <a:cubicBezTo>
                      <a:pt x="456724" y="369094"/>
                      <a:pt x="456724" y="370046"/>
                      <a:pt x="456724" y="370999"/>
                    </a:cubicBezTo>
                    <a:cubicBezTo>
                      <a:pt x="455771" y="371951"/>
                      <a:pt x="453866" y="371951"/>
                      <a:pt x="451009" y="371951"/>
                    </a:cubicBezTo>
                    <a:cubicBezTo>
                      <a:pt x="451009" y="372904"/>
                      <a:pt x="449104" y="373856"/>
                      <a:pt x="448151" y="373856"/>
                    </a:cubicBezTo>
                    <a:cubicBezTo>
                      <a:pt x="448151" y="373856"/>
                      <a:pt x="448151" y="374809"/>
                      <a:pt x="447199" y="373856"/>
                    </a:cubicBezTo>
                    <a:cubicBezTo>
                      <a:pt x="448151" y="376714"/>
                      <a:pt x="443389" y="375761"/>
                      <a:pt x="441484" y="377666"/>
                    </a:cubicBezTo>
                    <a:cubicBezTo>
                      <a:pt x="438626" y="376714"/>
                      <a:pt x="437674" y="379571"/>
                      <a:pt x="436721" y="380524"/>
                    </a:cubicBezTo>
                    <a:cubicBezTo>
                      <a:pt x="434816" y="380524"/>
                      <a:pt x="434816" y="381476"/>
                      <a:pt x="433864" y="381476"/>
                    </a:cubicBezTo>
                    <a:cubicBezTo>
                      <a:pt x="431006" y="383381"/>
                      <a:pt x="430054" y="388144"/>
                      <a:pt x="427196" y="390049"/>
                    </a:cubicBezTo>
                    <a:cubicBezTo>
                      <a:pt x="427196" y="391001"/>
                      <a:pt x="427196" y="391954"/>
                      <a:pt x="427196" y="392906"/>
                    </a:cubicBezTo>
                    <a:cubicBezTo>
                      <a:pt x="426244" y="392906"/>
                      <a:pt x="426244" y="393859"/>
                      <a:pt x="426244" y="394811"/>
                    </a:cubicBezTo>
                    <a:cubicBezTo>
                      <a:pt x="426244" y="395764"/>
                      <a:pt x="426244" y="395764"/>
                      <a:pt x="426244" y="396716"/>
                    </a:cubicBezTo>
                    <a:cubicBezTo>
                      <a:pt x="426244" y="397669"/>
                      <a:pt x="425291" y="397669"/>
                      <a:pt x="425291" y="397669"/>
                    </a:cubicBezTo>
                    <a:cubicBezTo>
                      <a:pt x="424339" y="403384"/>
                      <a:pt x="422434" y="410051"/>
                      <a:pt x="423386" y="416719"/>
                    </a:cubicBezTo>
                    <a:cubicBezTo>
                      <a:pt x="422434" y="416719"/>
                      <a:pt x="422434" y="416719"/>
                      <a:pt x="422434" y="416719"/>
                    </a:cubicBezTo>
                    <a:cubicBezTo>
                      <a:pt x="422434" y="418624"/>
                      <a:pt x="423386" y="421481"/>
                      <a:pt x="421481" y="422434"/>
                    </a:cubicBezTo>
                    <a:cubicBezTo>
                      <a:pt x="422434" y="423386"/>
                      <a:pt x="423386" y="424339"/>
                      <a:pt x="423386" y="426244"/>
                    </a:cubicBezTo>
                    <a:cubicBezTo>
                      <a:pt x="424339" y="427196"/>
                      <a:pt x="425291" y="428149"/>
                      <a:pt x="425291" y="430054"/>
                    </a:cubicBezTo>
                    <a:cubicBezTo>
                      <a:pt x="426244" y="431959"/>
                      <a:pt x="426244" y="432911"/>
                      <a:pt x="426244" y="434816"/>
                    </a:cubicBezTo>
                    <a:cubicBezTo>
                      <a:pt x="427196" y="435769"/>
                      <a:pt x="428149" y="435769"/>
                      <a:pt x="429101" y="436721"/>
                    </a:cubicBezTo>
                    <a:cubicBezTo>
                      <a:pt x="429101" y="437674"/>
                      <a:pt x="429101" y="438626"/>
                      <a:pt x="430054" y="439579"/>
                    </a:cubicBezTo>
                    <a:cubicBezTo>
                      <a:pt x="431959" y="439579"/>
                      <a:pt x="432911" y="437674"/>
                      <a:pt x="433864" y="438626"/>
                    </a:cubicBezTo>
                    <a:cubicBezTo>
                      <a:pt x="434816" y="438626"/>
                      <a:pt x="435769" y="440531"/>
                      <a:pt x="436721" y="440531"/>
                    </a:cubicBezTo>
                    <a:cubicBezTo>
                      <a:pt x="438626" y="440531"/>
                      <a:pt x="438626" y="440531"/>
                      <a:pt x="440531" y="440531"/>
                    </a:cubicBezTo>
                    <a:cubicBezTo>
                      <a:pt x="444341" y="441484"/>
                      <a:pt x="443389" y="446246"/>
                      <a:pt x="445294" y="448151"/>
                    </a:cubicBezTo>
                    <a:cubicBezTo>
                      <a:pt x="446246" y="448151"/>
                      <a:pt x="447199" y="448151"/>
                      <a:pt x="447199" y="449104"/>
                    </a:cubicBezTo>
                    <a:cubicBezTo>
                      <a:pt x="450056" y="450056"/>
                      <a:pt x="451961" y="451009"/>
                      <a:pt x="453866" y="451961"/>
                    </a:cubicBezTo>
                    <a:cubicBezTo>
                      <a:pt x="454819" y="451961"/>
                      <a:pt x="457676" y="452914"/>
                      <a:pt x="460534" y="452914"/>
                    </a:cubicBezTo>
                    <a:cubicBezTo>
                      <a:pt x="460534" y="453866"/>
                      <a:pt x="462439" y="453866"/>
                      <a:pt x="462439" y="454819"/>
                    </a:cubicBezTo>
                    <a:cubicBezTo>
                      <a:pt x="466249" y="454819"/>
                      <a:pt x="467201" y="456724"/>
                      <a:pt x="470059" y="457676"/>
                    </a:cubicBezTo>
                    <a:cubicBezTo>
                      <a:pt x="472916" y="457676"/>
                      <a:pt x="475774" y="457676"/>
                      <a:pt x="477679" y="457676"/>
                    </a:cubicBezTo>
                    <a:cubicBezTo>
                      <a:pt x="478631" y="455771"/>
                      <a:pt x="479584" y="454819"/>
                      <a:pt x="481489" y="453866"/>
                    </a:cubicBezTo>
                    <a:cubicBezTo>
                      <a:pt x="482441" y="454819"/>
                      <a:pt x="484346" y="455771"/>
                      <a:pt x="486251" y="455771"/>
                    </a:cubicBezTo>
                    <a:cubicBezTo>
                      <a:pt x="488156" y="455771"/>
                      <a:pt x="491014" y="455771"/>
                      <a:pt x="492919" y="455771"/>
                    </a:cubicBezTo>
                    <a:cubicBezTo>
                      <a:pt x="493871" y="455771"/>
                      <a:pt x="493871" y="456724"/>
                      <a:pt x="493871" y="456724"/>
                    </a:cubicBezTo>
                    <a:cubicBezTo>
                      <a:pt x="494824" y="456724"/>
                      <a:pt x="495776" y="455771"/>
                      <a:pt x="496729" y="455771"/>
                    </a:cubicBezTo>
                    <a:cubicBezTo>
                      <a:pt x="496729" y="455771"/>
                      <a:pt x="497681" y="455771"/>
                      <a:pt x="498634" y="455771"/>
                    </a:cubicBezTo>
                    <a:cubicBezTo>
                      <a:pt x="499586" y="455771"/>
                      <a:pt x="499586" y="454819"/>
                      <a:pt x="499586" y="453866"/>
                    </a:cubicBezTo>
                    <a:cubicBezTo>
                      <a:pt x="500539" y="452914"/>
                      <a:pt x="501491" y="453866"/>
                      <a:pt x="502444" y="452914"/>
                    </a:cubicBezTo>
                    <a:cubicBezTo>
                      <a:pt x="503396" y="451961"/>
                      <a:pt x="504349" y="451009"/>
                      <a:pt x="506254" y="451009"/>
                    </a:cubicBezTo>
                    <a:cubicBezTo>
                      <a:pt x="508159" y="450056"/>
                      <a:pt x="508159" y="447199"/>
                      <a:pt x="510064" y="446246"/>
                    </a:cubicBezTo>
                    <a:cubicBezTo>
                      <a:pt x="510064" y="444341"/>
                      <a:pt x="511969" y="443389"/>
                      <a:pt x="511969" y="441484"/>
                    </a:cubicBezTo>
                    <a:cubicBezTo>
                      <a:pt x="511016" y="440531"/>
                      <a:pt x="511016" y="439579"/>
                      <a:pt x="510064" y="439579"/>
                    </a:cubicBezTo>
                    <a:cubicBezTo>
                      <a:pt x="510064" y="439579"/>
                      <a:pt x="510064" y="438626"/>
                      <a:pt x="510064" y="437674"/>
                    </a:cubicBezTo>
                    <a:cubicBezTo>
                      <a:pt x="507206" y="435769"/>
                      <a:pt x="506254" y="430054"/>
                      <a:pt x="508159" y="426244"/>
                    </a:cubicBezTo>
                    <a:cubicBezTo>
                      <a:pt x="507206" y="425291"/>
                      <a:pt x="509111" y="424339"/>
                      <a:pt x="509111" y="422434"/>
                    </a:cubicBezTo>
                    <a:cubicBezTo>
                      <a:pt x="508159" y="421481"/>
                      <a:pt x="508159" y="419576"/>
                      <a:pt x="508159" y="417671"/>
                    </a:cubicBezTo>
                    <a:cubicBezTo>
                      <a:pt x="507206" y="417671"/>
                      <a:pt x="506254" y="415766"/>
                      <a:pt x="506254" y="414814"/>
                    </a:cubicBezTo>
                    <a:cubicBezTo>
                      <a:pt x="503396" y="414814"/>
                      <a:pt x="500539" y="415766"/>
                      <a:pt x="499586" y="417671"/>
                    </a:cubicBezTo>
                    <a:cubicBezTo>
                      <a:pt x="497681" y="417671"/>
                      <a:pt x="497681" y="416719"/>
                      <a:pt x="496729" y="416719"/>
                    </a:cubicBezTo>
                    <a:cubicBezTo>
                      <a:pt x="491966" y="416719"/>
                      <a:pt x="488156" y="414814"/>
                      <a:pt x="483394" y="415766"/>
                    </a:cubicBezTo>
                    <a:cubicBezTo>
                      <a:pt x="482441" y="414814"/>
                      <a:pt x="480536" y="414814"/>
                      <a:pt x="479584" y="414814"/>
                    </a:cubicBezTo>
                    <a:cubicBezTo>
                      <a:pt x="477679" y="412909"/>
                      <a:pt x="474821" y="411956"/>
                      <a:pt x="472916" y="411004"/>
                    </a:cubicBezTo>
                    <a:cubicBezTo>
                      <a:pt x="472916" y="408146"/>
                      <a:pt x="471011" y="407194"/>
                      <a:pt x="471964" y="404336"/>
                    </a:cubicBezTo>
                    <a:cubicBezTo>
                      <a:pt x="469106" y="402431"/>
                      <a:pt x="472916" y="398621"/>
                      <a:pt x="471964" y="396716"/>
                    </a:cubicBezTo>
                    <a:cubicBezTo>
                      <a:pt x="473869" y="396716"/>
                      <a:pt x="474821" y="394811"/>
                      <a:pt x="475774" y="393859"/>
                    </a:cubicBezTo>
                    <a:cubicBezTo>
                      <a:pt x="477679" y="393859"/>
                      <a:pt x="477679" y="391001"/>
                      <a:pt x="479584" y="390049"/>
                    </a:cubicBezTo>
                    <a:cubicBezTo>
                      <a:pt x="479584" y="389096"/>
                      <a:pt x="479584" y="389096"/>
                      <a:pt x="479584" y="388144"/>
                    </a:cubicBezTo>
                    <a:cubicBezTo>
                      <a:pt x="481489" y="388144"/>
                      <a:pt x="482441" y="385286"/>
                      <a:pt x="483394" y="384334"/>
                    </a:cubicBezTo>
                    <a:cubicBezTo>
                      <a:pt x="483394" y="382429"/>
                      <a:pt x="484346" y="380524"/>
                      <a:pt x="486251" y="379571"/>
                    </a:cubicBezTo>
                    <a:cubicBezTo>
                      <a:pt x="486251" y="377666"/>
                      <a:pt x="487204" y="376714"/>
                      <a:pt x="487204" y="374809"/>
                    </a:cubicBezTo>
                    <a:cubicBezTo>
                      <a:pt x="490061" y="371951"/>
                      <a:pt x="492919" y="369094"/>
                      <a:pt x="495776" y="366236"/>
                    </a:cubicBezTo>
                    <a:cubicBezTo>
                      <a:pt x="496729" y="366236"/>
                      <a:pt x="497681" y="366236"/>
                      <a:pt x="498634" y="366236"/>
                    </a:cubicBezTo>
                    <a:cubicBezTo>
                      <a:pt x="499586" y="362426"/>
                      <a:pt x="501491" y="359569"/>
                      <a:pt x="502444" y="356711"/>
                    </a:cubicBezTo>
                    <a:cubicBezTo>
                      <a:pt x="504349" y="356711"/>
                      <a:pt x="503396" y="356711"/>
                      <a:pt x="505301" y="356711"/>
                    </a:cubicBezTo>
                    <a:cubicBezTo>
                      <a:pt x="505301" y="352901"/>
                      <a:pt x="504349" y="350044"/>
                      <a:pt x="503396" y="349091"/>
                    </a:cubicBezTo>
                    <a:close/>
                    <a:moveTo>
                      <a:pt x="419576" y="454819"/>
                    </a:moveTo>
                    <a:cubicBezTo>
                      <a:pt x="419576" y="455771"/>
                      <a:pt x="419576" y="455771"/>
                      <a:pt x="418624" y="456724"/>
                    </a:cubicBezTo>
                    <a:cubicBezTo>
                      <a:pt x="418624" y="456724"/>
                      <a:pt x="416719" y="456724"/>
                      <a:pt x="416719" y="456724"/>
                    </a:cubicBezTo>
                    <a:cubicBezTo>
                      <a:pt x="416719" y="457676"/>
                      <a:pt x="416719" y="457676"/>
                      <a:pt x="416719" y="457676"/>
                    </a:cubicBezTo>
                    <a:cubicBezTo>
                      <a:pt x="416719" y="458629"/>
                      <a:pt x="417671" y="458629"/>
                      <a:pt x="417671" y="459581"/>
                    </a:cubicBezTo>
                    <a:cubicBezTo>
                      <a:pt x="422434" y="458629"/>
                      <a:pt x="420529" y="463391"/>
                      <a:pt x="421481" y="465296"/>
                    </a:cubicBezTo>
                    <a:cubicBezTo>
                      <a:pt x="420529" y="468154"/>
                      <a:pt x="422434" y="470059"/>
                      <a:pt x="420529" y="471964"/>
                    </a:cubicBezTo>
                    <a:cubicBezTo>
                      <a:pt x="420529" y="471964"/>
                      <a:pt x="419576" y="471964"/>
                      <a:pt x="418624" y="472916"/>
                    </a:cubicBezTo>
                    <a:cubicBezTo>
                      <a:pt x="417671" y="473869"/>
                      <a:pt x="418624" y="474821"/>
                      <a:pt x="416719" y="473869"/>
                    </a:cubicBezTo>
                    <a:cubicBezTo>
                      <a:pt x="416719" y="475774"/>
                      <a:pt x="419576" y="473869"/>
                      <a:pt x="420529" y="474821"/>
                    </a:cubicBezTo>
                    <a:cubicBezTo>
                      <a:pt x="420529" y="476726"/>
                      <a:pt x="418624" y="476726"/>
                      <a:pt x="417671" y="477679"/>
                    </a:cubicBezTo>
                    <a:cubicBezTo>
                      <a:pt x="417671" y="478631"/>
                      <a:pt x="417671" y="480536"/>
                      <a:pt x="417671" y="481489"/>
                    </a:cubicBezTo>
                    <a:cubicBezTo>
                      <a:pt x="414814" y="481489"/>
                      <a:pt x="413861" y="483394"/>
                      <a:pt x="411004" y="484346"/>
                    </a:cubicBezTo>
                    <a:cubicBezTo>
                      <a:pt x="411004" y="485299"/>
                      <a:pt x="411004" y="486251"/>
                      <a:pt x="411956" y="487204"/>
                    </a:cubicBezTo>
                    <a:cubicBezTo>
                      <a:pt x="411956" y="487204"/>
                      <a:pt x="412909" y="487204"/>
                      <a:pt x="412909" y="487204"/>
                    </a:cubicBezTo>
                    <a:cubicBezTo>
                      <a:pt x="413861" y="488156"/>
                      <a:pt x="413861" y="489109"/>
                      <a:pt x="412909" y="491014"/>
                    </a:cubicBezTo>
                    <a:cubicBezTo>
                      <a:pt x="412909" y="491014"/>
                      <a:pt x="413861" y="491014"/>
                      <a:pt x="413861" y="491014"/>
                    </a:cubicBezTo>
                    <a:cubicBezTo>
                      <a:pt x="413861" y="493871"/>
                      <a:pt x="415766" y="494824"/>
                      <a:pt x="415766" y="497681"/>
                    </a:cubicBezTo>
                    <a:cubicBezTo>
                      <a:pt x="414814" y="499586"/>
                      <a:pt x="416719" y="502444"/>
                      <a:pt x="414814" y="504349"/>
                    </a:cubicBezTo>
                    <a:cubicBezTo>
                      <a:pt x="413861" y="504349"/>
                      <a:pt x="413861" y="504349"/>
                      <a:pt x="412909" y="505301"/>
                    </a:cubicBezTo>
                    <a:cubicBezTo>
                      <a:pt x="413861" y="510064"/>
                      <a:pt x="410051" y="514826"/>
                      <a:pt x="413861" y="517684"/>
                    </a:cubicBezTo>
                    <a:cubicBezTo>
                      <a:pt x="412909" y="518636"/>
                      <a:pt x="412909" y="518636"/>
                      <a:pt x="411956" y="519589"/>
                    </a:cubicBezTo>
                    <a:cubicBezTo>
                      <a:pt x="412909" y="520541"/>
                      <a:pt x="413861" y="521494"/>
                      <a:pt x="412909" y="524351"/>
                    </a:cubicBezTo>
                    <a:cubicBezTo>
                      <a:pt x="411004" y="526256"/>
                      <a:pt x="412909" y="531971"/>
                      <a:pt x="411004" y="531971"/>
                    </a:cubicBezTo>
                    <a:cubicBezTo>
                      <a:pt x="411004" y="532924"/>
                      <a:pt x="411956" y="533876"/>
                      <a:pt x="411956" y="534829"/>
                    </a:cubicBezTo>
                    <a:cubicBezTo>
                      <a:pt x="413861" y="534829"/>
                      <a:pt x="413861" y="536734"/>
                      <a:pt x="414814" y="537686"/>
                    </a:cubicBezTo>
                    <a:cubicBezTo>
                      <a:pt x="413861" y="538639"/>
                      <a:pt x="414814" y="539591"/>
                      <a:pt x="412909" y="539591"/>
                    </a:cubicBezTo>
                    <a:cubicBezTo>
                      <a:pt x="412909" y="540544"/>
                      <a:pt x="412909" y="540544"/>
                      <a:pt x="412909" y="541496"/>
                    </a:cubicBezTo>
                    <a:cubicBezTo>
                      <a:pt x="415766" y="541496"/>
                      <a:pt x="418624" y="540544"/>
                      <a:pt x="420529" y="541496"/>
                    </a:cubicBezTo>
                    <a:cubicBezTo>
                      <a:pt x="423386" y="540544"/>
                      <a:pt x="428149" y="539591"/>
                      <a:pt x="433864" y="540544"/>
                    </a:cubicBezTo>
                    <a:cubicBezTo>
                      <a:pt x="433864" y="540544"/>
                      <a:pt x="434816" y="541496"/>
                      <a:pt x="434816" y="542449"/>
                    </a:cubicBezTo>
                    <a:cubicBezTo>
                      <a:pt x="436721" y="542449"/>
                      <a:pt x="436721" y="543401"/>
                      <a:pt x="438626" y="543401"/>
                    </a:cubicBezTo>
                    <a:cubicBezTo>
                      <a:pt x="438626" y="542449"/>
                      <a:pt x="439579" y="543401"/>
                      <a:pt x="438626" y="542449"/>
                    </a:cubicBezTo>
                    <a:cubicBezTo>
                      <a:pt x="438626" y="542449"/>
                      <a:pt x="437674" y="542449"/>
                      <a:pt x="437674" y="541496"/>
                    </a:cubicBezTo>
                    <a:cubicBezTo>
                      <a:pt x="438626" y="540544"/>
                      <a:pt x="439579" y="540544"/>
                      <a:pt x="441484" y="541496"/>
                    </a:cubicBezTo>
                    <a:cubicBezTo>
                      <a:pt x="442436" y="541496"/>
                      <a:pt x="442436" y="540544"/>
                      <a:pt x="443389" y="540544"/>
                    </a:cubicBezTo>
                    <a:cubicBezTo>
                      <a:pt x="443389" y="541496"/>
                      <a:pt x="443389" y="542449"/>
                      <a:pt x="444341" y="543401"/>
                    </a:cubicBezTo>
                    <a:cubicBezTo>
                      <a:pt x="445294" y="543401"/>
                      <a:pt x="444341" y="542449"/>
                      <a:pt x="445294" y="541496"/>
                    </a:cubicBezTo>
                    <a:cubicBezTo>
                      <a:pt x="446246" y="541496"/>
                      <a:pt x="446246" y="541496"/>
                      <a:pt x="446246" y="541496"/>
                    </a:cubicBezTo>
                    <a:cubicBezTo>
                      <a:pt x="447199" y="542449"/>
                      <a:pt x="447199" y="543401"/>
                      <a:pt x="448151" y="543401"/>
                    </a:cubicBezTo>
                    <a:cubicBezTo>
                      <a:pt x="448151" y="541496"/>
                      <a:pt x="448151" y="537686"/>
                      <a:pt x="451009" y="537686"/>
                    </a:cubicBezTo>
                    <a:cubicBezTo>
                      <a:pt x="451009" y="534829"/>
                      <a:pt x="450056" y="529114"/>
                      <a:pt x="454819" y="529114"/>
                    </a:cubicBezTo>
                    <a:cubicBezTo>
                      <a:pt x="455771" y="528161"/>
                      <a:pt x="454819" y="527209"/>
                      <a:pt x="454819" y="526256"/>
                    </a:cubicBezTo>
                    <a:cubicBezTo>
                      <a:pt x="455771" y="526256"/>
                      <a:pt x="457676" y="526256"/>
                      <a:pt x="459581" y="526256"/>
                    </a:cubicBezTo>
                    <a:cubicBezTo>
                      <a:pt x="460534" y="525304"/>
                      <a:pt x="460534" y="525304"/>
                      <a:pt x="460534" y="524351"/>
                    </a:cubicBezTo>
                    <a:cubicBezTo>
                      <a:pt x="463391" y="524351"/>
                      <a:pt x="464344" y="522446"/>
                      <a:pt x="465296" y="520541"/>
                    </a:cubicBezTo>
                    <a:cubicBezTo>
                      <a:pt x="468154" y="519589"/>
                      <a:pt x="469106" y="517684"/>
                      <a:pt x="469106" y="514826"/>
                    </a:cubicBezTo>
                    <a:cubicBezTo>
                      <a:pt x="469106" y="514826"/>
                      <a:pt x="470059" y="513874"/>
                      <a:pt x="470059" y="514826"/>
                    </a:cubicBezTo>
                    <a:cubicBezTo>
                      <a:pt x="470059" y="513874"/>
                      <a:pt x="470059" y="513874"/>
                      <a:pt x="470059" y="512921"/>
                    </a:cubicBezTo>
                    <a:cubicBezTo>
                      <a:pt x="468154" y="509111"/>
                      <a:pt x="472916" y="508159"/>
                      <a:pt x="473869" y="505301"/>
                    </a:cubicBezTo>
                    <a:cubicBezTo>
                      <a:pt x="474821" y="505301"/>
                      <a:pt x="475774" y="505301"/>
                      <a:pt x="476726" y="505301"/>
                    </a:cubicBezTo>
                    <a:cubicBezTo>
                      <a:pt x="477679" y="504349"/>
                      <a:pt x="477679" y="502444"/>
                      <a:pt x="479584" y="502444"/>
                    </a:cubicBezTo>
                    <a:cubicBezTo>
                      <a:pt x="479584" y="501491"/>
                      <a:pt x="480536" y="500539"/>
                      <a:pt x="480536" y="499586"/>
                    </a:cubicBezTo>
                    <a:cubicBezTo>
                      <a:pt x="479584" y="499586"/>
                      <a:pt x="480536" y="498634"/>
                      <a:pt x="480536" y="498634"/>
                    </a:cubicBezTo>
                    <a:cubicBezTo>
                      <a:pt x="475774" y="497681"/>
                      <a:pt x="476726" y="491966"/>
                      <a:pt x="473869" y="489109"/>
                    </a:cubicBezTo>
                    <a:cubicBezTo>
                      <a:pt x="471011" y="489109"/>
                      <a:pt x="469106" y="489109"/>
                      <a:pt x="467201" y="488156"/>
                    </a:cubicBezTo>
                    <a:cubicBezTo>
                      <a:pt x="466249" y="489109"/>
                      <a:pt x="466249" y="490061"/>
                      <a:pt x="465296" y="491014"/>
                    </a:cubicBezTo>
                    <a:cubicBezTo>
                      <a:pt x="463391" y="491014"/>
                      <a:pt x="463391" y="490061"/>
                      <a:pt x="462439" y="488156"/>
                    </a:cubicBezTo>
                    <a:cubicBezTo>
                      <a:pt x="457676" y="489109"/>
                      <a:pt x="455771" y="486251"/>
                      <a:pt x="450056" y="487204"/>
                    </a:cubicBezTo>
                    <a:cubicBezTo>
                      <a:pt x="449104" y="485299"/>
                      <a:pt x="447199" y="484346"/>
                      <a:pt x="445294" y="485299"/>
                    </a:cubicBezTo>
                    <a:cubicBezTo>
                      <a:pt x="444341" y="483394"/>
                      <a:pt x="440531" y="484346"/>
                      <a:pt x="440531" y="482441"/>
                    </a:cubicBezTo>
                    <a:cubicBezTo>
                      <a:pt x="440531" y="479584"/>
                      <a:pt x="439579" y="477679"/>
                      <a:pt x="438626" y="475774"/>
                    </a:cubicBezTo>
                    <a:cubicBezTo>
                      <a:pt x="435769" y="475774"/>
                      <a:pt x="436721" y="473869"/>
                      <a:pt x="434816" y="473869"/>
                    </a:cubicBezTo>
                    <a:cubicBezTo>
                      <a:pt x="435769" y="472916"/>
                      <a:pt x="434816" y="472916"/>
                      <a:pt x="434816" y="471964"/>
                    </a:cubicBezTo>
                    <a:cubicBezTo>
                      <a:pt x="434816" y="471964"/>
                      <a:pt x="435769" y="471964"/>
                      <a:pt x="435769" y="471964"/>
                    </a:cubicBezTo>
                    <a:cubicBezTo>
                      <a:pt x="435769" y="470059"/>
                      <a:pt x="433864" y="469106"/>
                      <a:pt x="432911" y="468154"/>
                    </a:cubicBezTo>
                    <a:cubicBezTo>
                      <a:pt x="432911" y="467201"/>
                      <a:pt x="431959" y="467201"/>
                      <a:pt x="432911" y="466249"/>
                    </a:cubicBezTo>
                    <a:cubicBezTo>
                      <a:pt x="431959" y="466249"/>
                      <a:pt x="431006" y="465296"/>
                      <a:pt x="431006" y="464344"/>
                    </a:cubicBezTo>
                    <a:cubicBezTo>
                      <a:pt x="428149" y="463391"/>
                      <a:pt x="427196" y="460534"/>
                      <a:pt x="426244" y="457676"/>
                    </a:cubicBezTo>
                    <a:cubicBezTo>
                      <a:pt x="425291" y="457676"/>
                      <a:pt x="424339" y="457676"/>
                      <a:pt x="423386" y="457676"/>
                    </a:cubicBezTo>
                    <a:cubicBezTo>
                      <a:pt x="423386" y="453866"/>
                      <a:pt x="421481" y="453866"/>
                      <a:pt x="419576" y="45481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2" name="任意多边形: 形状 21">
                <a:extLst>
                  <a:ext uri="{FF2B5EF4-FFF2-40B4-BE49-F238E27FC236}">
                    <a16:creationId xmlns="" xmlns:a16="http://schemas.microsoft.com/office/drawing/2014/main" id="{E3871BDB-13E7-4B95-B207-6EF439F11B19}"/>
                  </a:ext>
                </a:extLst>
              </p:cNvPr>
              <p:cNvSpPr/>
              <p:nvPr/>
            </p:nvSpPr>
            <p:spPr>
              <a:xfrm>
                <a:off x="3646555" y="1130948"/>
                <a:ext cx="504825" cy="838200"/>
              </a:xfrm>
              <a:custGeom>
                <a:avLst/>
                <a:gdLst>
                  <a:gd name="connsiteX0" fmla="*/ 496967 w 504825"/>
                  <a:gd name="connsiteY0" fmla="*/ 175736 h 838200"/>
                  <a:gd name="connsiteX1" fmla="*/ 496967 w 504825"/>
                  <a:gd name="connsiteY1" fmla="*/ 171926 h 838200"/>
                  <a:gd name="connsiteX2" fmla="*/ 495062 w 504825"/>
                  <a:gd name="connsiteY2" fmla="*/ 169069 h 838200"/>
                  <a:gd name="connsiteX3" fmla="*/ 491252 w 504825"/>
                  <a:gd name="connsiteY3" fmla="*/ 167164 h 838200"/>
                  <a:gd name="connsiteX4" fmla="*/ 488394 w 504825"/>
                  <a:gd name="connsiteY4" fmla="*/ 166211 h 838200"/>
                  <a:gd name="connsiteX5" fmla="*/ 484584 w 504825"/>
                  <a:gd name="connsiteY5" fmla="*/ 166211 h 838200"/>
                  <a:gd name="connsiteX6" fmla="*/ 482679 w 504825"/>
                  <a:gd name="connsiteY6" fmla="*/ 164306 h 838200"/>
                  <a:gd name="connsiteX7" fmla="*/ 479822 w 504825"/>
                  <a:gd name="connsiteY7" fmla="*/ 164306 h 838200"/>
                  <a:gd name="connsiteX8" fmla="*/ 478869 w 504825"/>
                  <a:gd name="connsiteY8" fmla="*/ 162401 h 838200"/>
                  <a:gd name="connsiteX9" fmla="*/ 475059 w 504825"/>
                  <a:gd name="connsiteY9" fmla="*/ 162401 h 838200"/>
                  <a:gd name="connsiteX10" fmla="*/ 475059 w 504825"/>
                  <a:gd name="connsiteY10" fmla="*/ 161449 h 838200"/>
                  <a:gd name="connsiteX11" fmla="*/ 472202 w 504825"/>
                  <a:gd name="connsiteY11" fmla="*/ 161449 h 838200"/>
                  <a:gd name="connsiteX12" fmla="*/ 471250 w 504825"/>
                  <a:gd name="connsiteY12" fmla="*/ 159544 h 838200"/>
                  <a:gd name="connsiteX13" fmla="*/ 467439 w 504825"/>
                  <a:gd name="connsiteY13" fmla="*/ 156686 h 838200"/>
                  <a:gd name="connsiteX14" fmla="*/ 463629 w 504825"/>
                  <a:gd name="connsiteY14" fmla="*/ 156686 h 838200"/>
                  <a:gd name="connsiteX15" fmla="*/ 462677 w 504825"/>
                  <a:gd name="connsiteY15" fmla="*/ 154781 h 838200"/>
                  <a:gd name="connsiteX16" fmla="*/ 460772 w 504825"/>
                  <a:gd name="connsiteY16" fmla="*/ 154781 h 838200"/>
                  <a:gd name="connsiteX17" fmla="*/ 459819 w 504825"/>
                  <a:gd name="connsiteY17" fmla="*/ 150971 h 838200"/>
                  <a:gd name="connsiteX18" fmla="*/ 463629 w 504825"/>
                  <a:gd name="connsiteY18" fmla="*/ 146209 h 838200"/>
                  <a:gd name="connsiteX19" fmla="*/ 463629 w 504825"/>
                  <a:gd name="connsiteY19" fmla="*/ 144304 h 838200"/>
                  <a:gd name="connsiteX20" fmla="*/ 464582 w 504825"/>
                  <a:gd name="connsiteY20" fmla="*/ 144304 h 838200"/>
                  <a:gd name="connsiteX21" fmla="*/ 466487 w 504825"/>
                  <a:gd name="connsiteY21" fmla="*/ 140494 h 838200"/>
                  <a:gd name="connsiteX22" fmla="*/ 468392 w 504825"/>
                  <a:gd name="connsiteY22" fmla="*/ 138589 h 838200"/>
                  <a:gd name="connsiteX23" fmla="*/ 468392 w 504825"/>
                  <a:gd name="connsiteY23" fmla="*/ 136684 h 838200"/>
                  <a:gd name="connsiteX24" fmla="*/ 472202 w 504825"/>
                  <a:gd name="connsiteY24" fmla="*/ 133826 h 838200"/>
                  <a:gd name="connsiteX25" fmla="*/ 474107 w 504825"/>
                  <a:gd name="connsiteY25" fmla="*/ 130016 h 838200"/>
                  <a:gd name="connsiteX26" fmla="*/ 475059 w 504825"/>
                  <a:gd name="connsiteY26" fmla="*/ 126206 h 838200"/>
                  <a:gd name="connsiteX27" fmla="*/ 476012 w 504825"/>
                  <a:gd name="connsiteY27" fmla="*/ 126206 h 838200"/>
                  <a:gd name="connsiteX28" fmla="*/ 477917 w 504825"/>
                  <a:gd name="connsiteY28" fmla="*/ 124301 h 838200"/>
                  <a:gd name="connsiteX29" fmla="*/ 477917 w 504825"/>
                  <a:gd name="connsiteY29" fmla="*/ 122396 h 838200"/>
                  <a:gd name="connsiteX30" fmla="*/ 479822 w 504825"/>
                  <a:gd name="connsiteY30" fmla="*/ 119539 h 838200"/>
                  <a:gd name="connsiteX31" fmla="*/ 480775 w 504825"/>
                  <a:gd name="connsiteY31" fmla="*/ 115729 h 838200"/>
                  <a:gd name="connsiteX32" fmla="*/ 478869 w 504825"/>
                  <a:gd name="connsiteY32" fmla="*/ 110966 h 838200"/>
                  <a:gd name="connsiteX33" fmla="*/ 476964 w 504825"/>
                  <a:gd name="connsiteY33" fmla="*/ 107156 h 838200"/>
                  <a:gd name="connsiteX34" fmla="*/ 474107 w 504825"/>
                  <a:gd name="connsiteY34" fmla="*/ 103346 h 838200"/>
                  <a:gd name="connsiteX35" fmla="*/ 469344 w 504825"/>
                  <a:gd name="connsiteY35" fmla="*/ 97631 h 838200"/>
                  <a:gd name="connsiteX36" fmla="*/ 468392 w 504825"/>
                  <a:gd name="connsiteY36" fmla="*/ 96679 h 838200"/>
                  <a:gd name="connsiteX37" fmla="*/ 463629 w 504825"/>
                  <a:gd name="connsiteY37" fmla="*/ 94774 h 838200"/>
                  <a:gd name="connsiteX38" fmla="*/ 463629 w 504825"/>
                  <a:gd name="connsiteY38" fmla="*/ 93821 h 838200"/>
                  <a:gd name="connsiteX39" fmla="*/ 460772 w 504825"/>
                  <a:gd name="connsiteY39" fmla="*/ 93821 h 838200"/>
                  <a:gd name="connsiteX40" fmla="*/ 458867 w 504825"/>
                  <a:gd name="connsiteY40" fmla="*/ 91916 h 838200"/>
                  <a:gd name="connsiteX41" fmla="*/ 455057 w 504825"/>
                  <a:gd name="connsiteY41" fmla="*/ 89059 h 838200"/>
                  <a:gd name="connsiteX42" fmla="*/ 455057 w 504825"/>
                  <a:gd name="connsiteY42" fmla="*/ 89059 h 838200"/>
                  <a:gd name="connsiteX43" fmla="*/ 453152 w 504825"/>
                  <a:gd name="connsiteY43" fmla="*/ 86201 h 838200"/>
                  <a:gd name="connsiteX44" fmla="*/ 450294 w 504825"/>
                  <a:gd name="connsiteY44" fmla="*/ 86201 h 838200"/>
                  <a:gd name="connsiteX45" fmla="*/ 448389 w 504825"/>
                  <a:gd name="connsiteY45" fmla="*/ 84296 h 838200"/>
                  <a:gd name="connsiteX46" fmla="*/ 445532 w 504825"/>
                  <a:gd name="connsiteY46" fmla="*/ 84296 h 838200"/>
                  <a:gd name="connsiteX47" fmla="*/ 444579 w 504825"/>
                  <a:gd name="connsiteY47" fmla="*/ 82391 h 838200"/>
                  <a:gd name="connsiteX48" fmla="*/ 441722 w 504825"/>
                  <a:gd name="connsiteY48" fmla="*/ 80486 h 838200"/>
                  <a:gd name="connsiteX49" fmla="*/ 438864 w 504825"/>
                  <a:gd name="connsiteY49" fmla="*/ 78581 h 838200"/>
                  <a:gd name="connsiteX50" fmla="*/ 422672 w 504825"/>
                  <a:gd name="connsiteY50" fmla="*/ 78581 h 838200"/>
                  <a:gd name="connsiteX51" fmla="*/ 421719 w 504825"/>
                  <a:gd name="connsiteY51" fmla="*/ 79534 h 838200"/>
                  <a:gd name="connsiteX52" fmla="*/ 416004 w 504825"/>
                  <a:gd name="connsiteY52" fmla="*/ 79534 h 838200"/>
                  <a:gd name="connsiteX53" fmla="*/ 413147 w 504825"/>
                  <a:gd name="connsiteY53" fmla="*/ 80486 h 838200"/>
                  <a:gd name="connsiteX54" fmla="*/ 410289 w 504825"/>
                  <a:gd name="connsiteY54" fmla="*/ 80486 h 838200"/>
                  <a:gd name="connsiteX55" fmla="*/ 405527 w 504825"/>
                  <a:gd name="connsiteY55" fmla="*/ 81439 h 838200"/>
                  <a:gd name="connsiteX56" fmla="*/ 404575 w 504825"/>
                  <a:gd name="connsiteY56" fmla="*/ 82391 h 838200"/>
                  <a:gd name="connsiteX57" fmla="*/ 399812 w 504825"/>
                  <a:gd name="connsiteY57" fmla="*/ 84296 h 838200"/>
                  <a:gd name="connsiteX58" fmla="*/ 388382 w 504825"/>
                  <a:gd name="connsiteY58" fmla="*/ 84296 h 838200"/>
                  <a:gd name="connsiteX59" fmla="*/ 384572 w 504825"/>
                  <a:gd name="connsiteY59" fmla="*/ 86201 h 838200"/>
                  <a:gd name="connsiteX60" fmla="*/ 384572 w 504825"/>
                  <a:gd name="connsiteY60" fmla="*/ 87154 h 838200"/>
                  <a:gd name="connsiteX61" fmla="*/ 381714 w 504825"/>
                  <a:gd name="connsiteY61" fmla="*/ 87154 h 838200"/>
                  <a:gd name="connsiteX62" fmla="*/ 379809 w 504825"/>
                  <a:gd name="connsiteY62" fmla="*/ 88106 h 838200"/>
                  <a:gd name="connsiteX63" fmla="*/ 379809 w 504825"/>
                  <a:gd name="connsiteY63" fmla="*/ 89059 h 838200"/>
                  <a:gd name="connsiteX64" fmla="*/ 372189 w 504825"/>
                  <a:gd name="connsiteY64" fmla="*/ 89059 h 838200"/>
                  <a:gd name="connsiteX65" fmla="*/ 370284 w 504825"/>
                  <a:gd name="connsiteY65" fmla="*/ 89059 h 838200"/>
                  <a:gd name="connsiteX66" fmla="*/ 367427 w 504825"/>
                  <a:gd name="connsiteY66" fmla="*/ 90011 h 838200"/>
                  <a:gd name="connsiteX67" fmla="*/ 367427 w 504825"/>
                  <a:gd name="connsiteY67" fmla="*/ 89059 h 838200"/>
                  <a:gd name="connsiteX68" fmla="*/ 356950 w 504825"/>
                  <a:gd name="connsiteY68" fmla="*/ 90011 h 838200"/>
                  <a:gd name="connsiteX69" fmla="*/ 352187 w 504825"/>
                  <a:gd name="connsiteY69" fmla="*/ 89059 h 838200"/>
                  <a:gd name="connsiteX70" fmla="*/ 350282 w 504825"/>
                  <a:gd name="connsiteY70" fmla="*/ 85249 h 838200"/>
                  <a:gd name="connsiteX71" fmla="*/ 348377 w 504825"/>
                  <a:gd name="connsiteY71" fmla="*/ 84296 h 838200"/>
                  <a:gd name="connsiteX72" fmla="*/ 348377 w 504825"/>
                  <a:gd name="connsiteY72" fmla="*/ 77629 h 838200"/>
                  <a:gd name="connsiteX73" fmla="*/ 346472 w 504825"/>
                  <a:gd name="connsiteY73" fmla="*/ 75724 h 838200"/>
                  <a:gd name="connsiteX74" fmla="*/ 344567 w 504825"/>
                  <a:gd name="connsiteY74" fmla="*/ 68104 h 838200"/>
                  <a:gd name="connsiteX75" fmla="*/ 343614 w 504825"/>
                  <a:gd name="connsiteY75" fmla="*/ 64294 h 838200"/>
                  <a:gd name="connsiteX76" fmla="*/ 342662 w 504825"/>
                  <a:gd name="connsiteY76" fmla="*/ 64294 h 838200"/>
                  <a:gd name="connsiteX77" fmla="*/ 343614 w 504825"/>
                  <a:gd name="connsiteY77" fmla="*/ 62389 h 838200"/>
                  <a:gd name="connsiteX78" fmla="*/ 343614 w 504825"/>
                  <a:gd name="connsiteY78" fmla="*/ 61436 h 838200"/>
                  <a:gd name="connsiteX79" fmla="*/ 342662 w 504825"/>
                  <a:gd name="connsiteY79" fmla="*/ 61436 h 838200"/>
                  <a:gd name="connsiteX80" fmla="*/ 342662 w 504825"/>
                  <a:gd name="connsiteY80" fmla="*/ 60484 h 838200"/>
                  <a:gd name="connsiteX81" fmla="*/ 343614 w 504825"/>
                  <a:gd name="connsiteY81" fmla="*/ 59531 h 838200"/>
                  <a:gd name="connsiteX82" fmla="*/ 340757 w 504825"/>
                  <a:gd name="connsiteY82" fmla="*/ 53816 h 838200"/>
                  <a:gd name="connsiteX83" fmla="*/ 340757 w 504825"/>
                  <a:gd name="connsiteY83" fmla="*/ 47149 h 838200"/>
                  <a:gd name="connsiteX84" fmla="*/ 341709 w 504825"/>
                  <a:gd name="connsiteY84" fmla="*/ 44291 h 838200"/>
                  <a:gd name="connsiteX85" fmla="*/ 340757 w 504825"/>
                  <a:gd name="connsiteY85" fmla="*/ 42386 h 838200"/>
                  <a:gd name="connsiteX86" fmla="*/ 336947 w 504825"/>
                  <a:gd name="connsiteY86" fmla="*/ 36671 h 838200"/>
                  <a:gd name="connsiteX87" fmla="*/ 336947 w 504825"/>
                  <a:gd name="connsiteY87" fmla="*/ 32861 h 838200"/>
                  <a:gd name="connsiteX88" fmla="*/ 337900 w 504825"/>
                  <a:gd name="connsiteY88" fmla="*/ 30956 h 838200"/>
                  <a:gd name="connsiteX89" fmla="*/ 336947 w 504825"/>
                  <a:gd name="connsiteY89" fmla="*/ 25241 h 838200"/>
                  <a:gd name="connsiteX90" fmla="*/ 335994 w 504825"/>
                  <a:gd name="connsiteY90" fmla="*/ 21431 h 838200"/>
                  <a:gd name="connsiteX91" fmla="*/ 335042 w 504825"/>
                  <a:gd name="connsiteY91" fmla="*/ 17621 h 838200"/>
                  <a:gd name="connsiteX92" fmla="*/ 334089 w 504825"/>
                  <a:gd name="connsiteY92" fmla="*/ 15716 h 838200"/>
                  <a:gd name="connsiteX93" fmla="*/ 328375 w 504825"/>
                  <a:gd name="connsiteY93" fmla="*/ 10954 h 838200"/>
                  <a:gd name="connsiteX94" fmla="*/ 328375 w 504825"/>
                  <a:gd name="connsiteY94" fmla="*/ 10001 h 838200"/>
                  <a:gd name="connsiteX95" fmla="*/ 327422 w 504825"/>
                  <a:gd name="connsiteY95" fmla="*/ 9049 h 838200"/>
                  <a:gd name="connsiteX96" fmla="*/ 325517 w 504825"/>
                  <a:gd name="connsiteY96" fmla="*/ 9049 h 838200"/>
                  <a:gd name="connsiteX97" fmla="*/ 324564 w 504825"/>
                  <a:gd name="connsiteY97" fmla="*/ 7144 h 838200"/>
                  <a:gd name="connsiteX98" fmla="*/ 320754 w 504825"/>
                  <a:gd name="connsiteY98" fmla="*/ 7144 h 838200"/>
                  <a:gd name="connsiteX99" fmla="*/ 320754 w 504825"/>
                  <a:gd name="connsiteY99" fmla="*/ 7144 h 838200"/>
                  <a:gd name="connsiteX100" fmla="*/ 316944 w 504825"/>
                  <a:gd name="connsiteY100" fmla="*/ 7144 h 838200"/>
                  <a:gd name="connsiteX101" fmla="*/ 313134 w 504825"/>
                  <a:gd name="connsiteY101" fmla="*/ 9049 h 838200"/>
                  <a:gd name="connsiteX102" fmla="*/ 309325 w 504825"/>
                  <a:gd name="connsiteY102" fmla="*/ 10954 h 838200"/>
                  <a:gd name="connsiteX103" fmla="*/ 309325 w 504825"/>
                  <a:gd name="connsiteY103" fmla="*/ 11906 h 838200"/>
                  <a:gd name="connsiteX104" fmla="*/ 306467 w 504825"/>
                  <a:gd name="connsiteY104" fmla="*/ 11906 h 838200"/>
                  <a:gd name="connsiteX105" fmla="*/ 304562 w 504825"/>
                  <a:gd name="connsiteY105" fmla="*/ 12859 h 838200"/>
                  <a:gd name="connsiteX106" fmla="*/ 299800 w 504825"/>
                  <a:gd name="connsiteY106" fmla="*/ 17621 h 838200"/>
                  <a:gd name="connsiteX107" fmla="*/ 298847 w 504825"/>
                  <a:gd name="connsiteY107" fmla="*/ 20479 h 838200"/>
                  <a:gd name="connsiteX108" fmla="*/ 298847 w 504825"/>
                  <a:gd name="connsiteY108" fmla="*/ 24289 h 838200"/>
                  <a:gd name="connsiteX109" fmla="*/ 297894 w 504825"/>
                  <a:gd name="connsiteY109" fmla="*/ 24289 h 838200"/>
                  <a:gd name="connsiteX110" fmla="*/ 297894 w 504825"/>
                  <a:gd name="connsiteY110" fmla="*/ 28099 h 838200"/>
                  <a:gd name="connsiteX111" fmla="*/ 299800 w 504825"/>
                  <a:gd name="connsiteY111" fmla="*/ 31909 h 838200"/>
                  <a:gd name="connsiteX112" fmla="*/ 303609 w 504825"/>
                  <a:gd name="connsiteY112" fmla="*/ 40481 h 838200"/>
                  <a:gd name="connsiteX113" fmla="*/ 305514 w 504825"/>
                  <a:gd name="connsiteY113" fmla="*/ 44291 h 838200"/>
                  <a:gd name="connsiteX114" fmla="*/ 305514 w 504825"/>
                  <a:gd name="connsiteY114" fmla="*/ 49054 h 838200"/>
                  <a:gd name="connsiteX115" fmla="*/ 306467 w 504825"/>
                  <a:gd name="connsiteY115" fmla="*/ 50959 h 838200"/>
                  <a:gd name="connsiteX116" fmla="*/ 305514 w 504825"/>
                  <a:gd name="connsiteY116" fmla="*/ 51911 h 838200"/>
                  <a:gd name="connsiteX117" fmla="*/ 305514 w 504825"/>
                  <a:gd name="connsiteY117" fmla="*/ 59531 h 838200"/>
                  <a:gd name="connsiteX118" fmla="*/ 306467 w 504825"/>
                  <a:gd name="connsiteY118" fmla="*/ 61436 h 838200"/>
                  <a:gd name="connsiteX119" fmla="*/ 305514 w 504825"/>
                  <a:gd name="connsiteY119" fmla="*/ 62389 h 838200"/>
                  <a:gd name="connsiteX120" fmla="*/ 305514 w 504825"/>
                  <a:gd name="connsiteY120" fmla="*/ 70961 h 838200"/>
                  <a:gd name="connsiteX121" fmla="*/ 306467 w 504825"/>
                  <a:gd name="connsiteY121" fmla="*/ 71914 h 838200"/>
                  <a:gd name="connsiteX122" fmla="*/ 307419 w 504825"/>
                  <a:gd name="connsiteY122" fmla="*/ 86201 h 838200"/>
                  <a:gd name="connsiteX123" fmla="*/ 306467 w 504825"/>
                  <a:gd name="connsiteY123" fmla="*/ 90964 h 838200"/>
                  <a:gd name="connsiteX124" fmla="*/ 304562 w 504825"/>
                  <a:gd name="connsiteY124" fmla="*/ 94774 h 838200"/>
                  <a:gd name="connsiteX125" fmla="*/ 302657 w 504825"/>
                  <a:gd name="connsiteY125" fmla="*/ 95726 h 838200"/>
                  <a:gd name="connsiteX126" fmla="*/ 302657 w 504825"/>
                  <a:gd name="connsiteY126" fmla="*/ 98584 h 838200"/>
                  <a:gd name="connsiteX127" fmla="*/ 299800 w 504825"/>
                  <a:gd name="connsiteY127" fmla="*/ 101441 h 838200"/>
                  <a:gd name="connsiteX128" fmla="*/ 299800 w 504825"/>
                  <a:gd name="connsiteY128" fmla="*/ 104299 h 838200"/>
                  <a:gd name="connsiteX129" fmla="*/ 292179 w 504825"/>
                  <a:gd name="connsiteY129" fmla="*/ 107156 h 838200"/>
                  <a:gd name="connsiteX130" fmla="*/ 283607 w 504825"/>
                  <a:gd name="connsiteY130" fmla="*/ 110966 h 838200"/>
                  <a:gd name="connsiteX131" fmla="*/ 283607 w 504825"/>
                  <a:gd name="connsiteY131" fmla="*/ 111919 h 838200"/>
                  <a:gd name="connsiteX132" fmla="*/ 278844 w 504825"/>
                  <a:gd name="connsiteY132" fmla="*/ 113824 h 838200"/>
                  <a:gd name="connsiteX133" fmla="*/ 276939 w 504825"/>
                  <a:gd name="connsiteY133" fmla="*/ 112871 h 838200"/>
                  <a:gd name="connsiteX134" fmla="*/ 274082 w 504825"/>
                  <a:gd name="connsiteY134" fmla="*/ 113824 h 838200"/>
                  <a:gd name="connsiteX135" fmla="*/ 271225 w 504825"/>
                  <a:gd name="connsiteY135" fmla="*/ 115729 h 838200"/>
                  <a:gd name="connsiteX136" fmla="*/ 268367 w 504825"/>
                  <a:gd name="connsiteY136" fmla="*/ 117634 h 838200"/>
                  <a:gd name="connsiteX137" fmla="*/ 267414 w 504825"/>
                  <a:gd name="connsiteY137" fmla="*/ 121444 h 838200"/>
                  <a:gd name="connsiteX138" fmla="*/ 268367 w 504825"/>
                  <a:gd name="connsiteY138" fmla="*/ 122396 h 838200"/>
                  <a:gd name="connsiteX139" fmla="*/ 270272 w 504825"/>
                  <a:gd name="connsiteY139" fmla="*/ 130016 h 838200"/>
                  <a:gd name="connsiteX140" fmla="*/ 276939 w 504825"/>
                  <a:gd name="connsiteY140" fmla="*/ 134779 h 838200"/>
                  <a:gd name="connsiteX141" fmla="*/ 280750 w 504825"/>
                  <a:gd name="connsiteY141" fmla="*/ 137636 h 838200"/>
                  <a:gd name="connsiteX142" fmla="*/ 283607 w 504825"/>
                  <a:gd name="connsiteY142" fmla="*/ 138589 h 838200"/>
                  <a:gd name="connsiteX143" fmla="*/ 287417 w 504825"/>
                  <a:gd name="connsiteY143" fmla="*/ 137636 h 838200"/>
                  <a:gd name="connsiteX144" fmla="*/ 289322 w 504825"/>
                  <a:gd name="connsiteY144" fmla="*/ 138589 h 838200"/>
                  <a:gd name="connsiteX145" fmla="*/ 292179 w 504825"/>
                  <a:gd name="connsiteY145" fmla="*/ 137636 h 838200"/>
                  <a:gd name="connsiteX146" fmla="*/ 295037 w 504825"/>
                  <a:gd name="connsiteY146" fmla="*/ 138589 h 838200"/>
                  <a:gd name="connsiteX147" fmla="*/ 296942 w 504825"/>
                  <a:gd name="connsiteY147" fmla="*/ 141446 h 838200"/>
                  <a:gd name="connsiteX148" fmla="*/ 298847 w 504825"/>
                  <a:gd name="connsiteY148" fmla="*/ 141446 h 838200"/>
                  <a:gd name="connsiteX149" fmla="*/ 300752 w 504825"/>
                  <a:gd name="connsiteY149" fmla="*/ 148114 h 838200"/>
                  <a:gd name="connsiteX150" fmla="*/ 301704 w 504825"/>
                  <a:gd name="connsiteY150" fmla="*/ 148114 h 838200"/>
                  <a:gd name="connsiteX151" fmla="*/ 300752 w 504825"/>
                  <a:gd name="connsiteY151" fmla="*/ 162401 h 838200"/>
                  <a:gd name="connsiteX152" fmla="*/ 301704 w 504825"/>
                  <a:gd name="connsiteY152" fmla="*/ 167164 h 838200"/>
                  <a:gd name="connsiteX153" fmla="*/ 299800 w 504825"/>
                  <a:gd name="connsiteY153" fmla="*/ 171926 h 838200"/>
                  <a:gd name="connsiteX154" fmla="*/ 299800 w 504825"/>
                  <a:gd name="connsiteY154" fmla="*/ 179546 h 838200"/>
                  <a:gd name="connsiteX155" fmla="*/ 297894 w 504825"/>
                  <a:gd name="connsiteY155" fmla="*/ 180499 h 838200"/>
                  <a:gd name="connsiteX156" fmla="*/ 297894 w 504825"/>
                  <a:gd name="connsiteY156" fmla="*/ 182404 h 838200"/>
                  <a:gd name="connsiteX157" fmla="*/ 295037 w 504825"/>
                  <a:gd name="connsiteY157" fmla="*/ 184309 h 838200"/>
                  <a:gd name="connsiteX158" fmla="*/ 294084 w 504825"/>
                  <a:gd name="connsiteY158" fmla="*/ 188119 h 838200"/>
                  <a:gd name="connsiteX159" fmla="*/ 294084 w 504825"/>
                  <a:gd name="connsiteY159" fmla="*/ 195739 h 838200"/>
                  <a:gd name="connsiteX160" fmla="*/ 292179 w 504825"/>
                  <a:gd name="connsiteY160" fmla="*/ 197644 h 838200"/>
                  <a:gd name="connsiteX161" fmla="*/ 291227 w 504825"/>
                  <a:gd name="connsiteY161" fmla="*/ 197644 h 838200"/>
                  <a:gd name="connsiteX162" fmla="*/ 286464 w 504825"/>
                  <a:gd name="connsiteY162" fmla="*/ 202406 h 838200"/>
                  <a:gd name="connsiteX163" fmla="*/ 284559 w 504825"/>
                  <a:gd name="connsiteY163" fmla="*/ 204311 h 838200"/>
                  <a:gd name="connsiteX164" fmla="*/ 277892 w 504825"/>
                  <a:gd name="connsiteY164" fmla="*/ 205264 h 838200"/>
                  <a:gd name="connsiteX165" fmla="*/ 275034 w 504825"/>
                  <a:gd name="connsiteY165" fmla="*/ 207169 h 838200"/>
                  <a:gd name="connsiteX166" fmla="*/ 274082 w 504825"/>
                  <a:gd name="connsiteY166" fmla="*/ 208121 h 838200"/>
                  <a:gd name="connsiteX167" fmla="*/ 273129 w 504825"/>
                  <a:gd name="connsiteY167" fmla="*/ 210026 h 838200"/>
                  <a:gd name="connsiteX168" fmla="*/ 269319 w 504825"/>
                  <a:gd name="connsiteY168" fmla="*/ 210979 h 838200"/>
                  <a:gd name="connsiteX169" fmla="*/ 261700 w 504825"/>
                  <a:gd name="connsiteY169" fmla="*/ 210979 h 838200"/>
                  <a:gd name="connsiteX170" fmla="*/ 259794 w 504825"/>
                  <a:gd name="connsiteY170" fmla="*/ 210026 h 838200"/>
                  <a:gd name="connsiteX171" fmla="*/ 258842 w 504825"/>
                  <a:gd name="connsiteY171" fmla="*/ 210979 h 838200"/>
                  <a:gd name="connsiteX172" fmla="*/ 246459 w 504825"/>
                  <a:gd name="connsiteY172" fmla="*/ 212884 h 838200"/>
                  <a:gd name="connsiteX173" fmla="*/ 240744 w 504825"/>
                  <a:gd name="connsiteY173" fmla="*/ 215741 h 838200"/>
                  <a:gd name="connsiteX174" fmla="*/ 237887 w 504825"/>
                  <a:gd name="connsiteY174" fmla="*/ 214789 h 838200"/>
                  <a:gd name="connsiteX175" fmla="*/ 235029 w 504825"/>
                  <a:gd name="connsiteY175" fmla="*/ 215741 h 838200"/>
                  <a:gd name="connsiteX176" fmla="*/ 232172 w 504825"/>
                  <a:gd name="connsiteY176" fmla="*/ 216694 h 838200"/>
                  <a:gd name="connsiteX177" fmla="*/ 227409 w 504825"/>
                  <a:gd name="connsiteY177" fmla="*/ 217646 h 838200"/>
                  <a:gd name="connsiteX178" fmla="*/ 223600 w 504825"/>
                  <a:gd name="connsiteY178" fmla="*/ 218599 h 838200"/>
                  <a:gd name="connsiteX179" fmla="*/ 219789 w 504825"/>
                  <a:gd name="connsiteY179" fmla="*/ 220504 h 838200"/>
                  <a:gd name="connsiteX180" fmla="*/ 219789 w 504825"/>
                  <a:gd name="connsiteY180" fmla="*/ 221456 h 838200"/>
                  <a:gd name="connsiteX181" fmla="*/ 212169 w 504825"/>
                  <a:gd name="connsiteY181" fmla="*/ 221456 h 838200"/>
                  <a:gd name="connsiteX182" fmla="*/ 202644 w 504825"/>
                  <a:gd name="connsiteY182" fmla="*/ 223361 h 838200"/>
                  <a:gd name="connsiteX183" fmla="*/ 200739 w 504825"/>
                  <a:gd name="connsiteY183" fmla="*/ 224314 h 838200"/>
                  <a:gd name="connsiteX184" fmla="*/ 195977 w 504825"/>
                  <a:gd name="connsiteY184" fmla="*/ 228124 h 838200"/>
                  <a:gd name="connsiteX185" fmla="*/ 195977 w 504825"/>
                  <a:gd name="connsiteY185" fmla="*/ 225266 h 838200"/>
                  <a:gd name="connsiteX186" fmla="*/ 194072 w 504825"/>
                  <a:gd name="connsiteY186" fmla="*/ 227171 h 838200"/>
                  <a:gd name="connsiteX187" fmla="*/ 192167 w 504825"/>
                  <a:gd name="connsiteY187" fmla="*/ 230981 h 838200"/>
                  <a:gd name="connsiteX188" fmla="*/ 192167 w 504825"/>
                  <a:gd name="connsiteY188" fmla="*/ 234791 h 838200"/>
                  <a:gd name="connsiteX189" fmla="*/ 195025 w 504825"/>
                  <a:gd name="connsiteY189" fmla="*/ 236696 h 838200"/>
                  <a:gd name="connsiteX190" fmla="*/ 196929 w 504825"/>
                  <a:gd name="connsiteY190" fmla="*/ 236696 h 838200"/>
                  <a:gd name="connsiteX191" fmla="*/ 200739 w 504825"/>
                  <a:gd name="connsiteY191" fmla="*/ 241459 h 838200"/>
                  <a:gd name="connsiteX192" fmla="*/ 201692 w 504825"/>
                  <a:gd name="connsiteY192" fmla="*/ 241459 h 838200"/>
                  <a:gd name="connsiteX193" fmla="*/ 202644 w 504825"/>
                  <a:gd name="connsiteY193" fmla="*/ 243364 h 838200"/>
                  <a:gd name="connsiteX194" fmla="*/ 204550 w 504825"/>
                  <a:gd name="connsiteY194" fmla="*/ 243364 h 838200"/>
                  <a:gd name="connsiteX195" fmla="*/ 204550 w 504825"/>
                  <a:gd name="connsiteY195" fmla="*/ 244316 h 838200"/>
                  <a:gd name="connsiteX196" fmla="*/ 208359 w 504825"/>
                  <a:gd name="connsiteY196" fmla="*/ 248126 h 838200"/>
                  <a:gd name="connsiteX197" fmla="*/ 210264 w 504825"/>
                  <a:gd name="connsiteY197" fmla="*/ 248126 h 838200"/>
                  <a:gd name="connsiteX198" fmla="*/ 212169 w 504825"/>
                  <a:gd name="connsiteY198" fmla="*/ 250984 h 838200"/>
                  <a:gd name="connsiteX199" fmla="*/ 215027 w 504825"/>
                  <a:gd name="connsiteY199" fmla="*/ 250984 h 838200"/>
                  <a:gd name="connsiteX200" fmla="*/ 215979 w 504825"/>
                  <a:gd name="connsiteY200" fmla="*/ 252889 h 838200"/>
                  <a:gd name="connsiteX201" fmla="*/ 226457 w 504825"/>
                  <a:gd name="connsiteY201" fmla="*/ 251936 h 838200"/>
                  <a:gd name="connsiteX202" fmla="*/ 229314 w 504825"/>
                  <a:gd name="connsiteY202" fmla="*/ 252889 h 838200"/>
                  <a:gd name="connsiteX203" fmla="*/ 230267 w 504825"/>
                  <a:gd name="connsiteY203" fmla="*/ 251936 h 838200"/>
                  <a:gd name="connsiteX204" fmla="*/ 231219 w 504825"/>
                  <a:gd name="connsiteY204" fmla="*/ 252889 h 838200"/>
                  <a:gd name="connsiteX205" fmla="*/ 239792 w 504825"/>
                  <a:gd name="connsiteY205" fmla="*/ 251936 h 838200"/>
                  <a:gd name="connsiteX206" fmla="*/ 244554 w 504825"/>
                  <a:gd name="connsiteY206" fmla="*/ 250984 h 838200"/>
                  <a:gd name="connsiteX207" fmla="*/ 246459 w 504825"/>
                  <a:gd name="connsiteY207" fmla="*/ 252889 h 838200"/>
                  <a:gd name="connsiteX208" fmla="*/ 266462 w 504825"/>
                  <a:gd name="connsiteY208" fmla="*/ 252889 h 838200"/>
                  <a:gd name="connsiteX209" fmla="*/ 269319 w 504825"/>
                  <a:gd name="connsiteY209" fmla="*/ 251936 h 838200"/>
                  <a:gd name="connsiteX210" fmla="*/ 273129 w 504825"/>
                  <a:gd name="connsiteY210" fmla="*/ 250984 h 838200"/>
                  <a:gd name="connsiteX211" fmla="*/ 275987 w 504825"/>
                  <a:gd name="connsiteY211" fmla="*/ 250031 h 838200"/>
                  <a:gd name="connsiteX212" fmla="*/ 278844 w 504825"/>
                  <a:gd name="connsiteY212" fmla="*/ 248126 h 838200"/>
                  <a:gd name="connsiteX213" fmla="*/ 281702 w 504825"/>
                  <a:gd name="connsiteY213" fmla="*/ 246221 h 838200"/>
                  <a:gd name="connsiteX214" fmla="*/ 282654 w 504825"/>
                  <a:gd name="connsiteY214" fmla="*/ 245269 h 838200"/>
                  <a:gd name="connsiteX215" fmla="*/ 282654 w 504825"/>
                  <a:gd name="connsiteY215" fmla="*/ 243364 h 838200"/>
                  <a:gd name="connsiteX216" fmla="*/ 285512 w 504825"/>
                  <a:gd name="connsiteY216" fmla="*/ 243364 h 838200"/>
                  <a:gd name="connsiteX217" fmla="*/ 290275 w 504825"/>
                  <a:gd name="connsiteY217" fmla="*/ 241459 h 838200"/>
                  <a:gd name="connsiteX218" fmla="*/ 292179 w 504825"/>
                  <a:gd name="connsiteY218" fmla="*/ 242411 h 838200"/>
                  <a:gd name="connsiteX219" fmla="*/ 295989 w 504825"/>
                  <a:gd name="connsiteY219" fmla="*/ 241459 h 838200"/>
                  <a:gd name="connsiteX220" fmla="*/ 300752 w 504825"/>
                  <a:gd name="connsiteY220" fmla="*/ 237649 h 838200"/>
                  <a:gd name="connsiteX221" fmla="*/ 307419 w 504825"/>
                  <a:gd name="connsiteY221" fmla="*/ 237649 h 838200"/>
                  <a:gd name="connsiteX222" fmla="*/ 309325 w 504825"/>
                  <a:gd name="connsiteY222" fmla="*/ 236696 h 838200"/>
                  <a:gd name="connsiteX223" fmla="*/ 318850 w 504825"/>
                  <a:gd name="connsiteY223" fmla="*/ 232886 h 838200"/>
                  <a:gd name="connsiteX224" fmla="*/ 323612 w 504825"/>
                  <a:gd name="connsiteY224" fmla="*/ 229076 h 838200"/>
                  <a:gd name="connsiteX225" fmla="*/ 327422 w 504825"/>
                  <a:gd name="connsiteY225" fmla="*/ 229076 h 838200"/>
                  <a:gd name="connsiteX226" fmla="*/ 329327 w 504825"/>
                  <a:gd name="connsiteY226" fmla="*/ 228124 h 838200"/>
                  <a:gd name="connsiteX227" fmla="*/ 332184 w 504825"/>
                  <a:gd name="connsiteY227" fmla="*/ 226219 h 838200"/>
                  <a:gd name="connsiteX228" fmla="*/ 335994 w 504825"/>
                  <a:gd name="connsiteY228" fmla="*/ 224314 h 838200"/>
                  <a:gd name="connsiteX229" fmla="*/ 336947 w 504825"/>
                  <a:gd name="connsiteY229" fmla="*/ 222409 h 838200"/>
                  <a:gd name="connsiteX230" fmla="*/ 338852 w 504825"/>
                  <a:gd name="connsiteY230" fmla="*/ 222409 h 838200"/>
                  <a:gd name="connsiteX231" fmla="*/ 342662 w 504825"/>
                  <a:gd name="connsiteY231" fmla="*/ 220504 h 838200"/>
                  <a:gd name="connsiteX232" fmla="*/ 343614 w 504825"/>
                  <a:gd name="connsiteY232" fmla="*/ 218599 h 838200"/>
                  <a:gd name="connsiteX233" fmla="*/ 352187 w 504825"/>
                  <a:gd name="connsiteY233" fmla="*/ 217646 h 838200"/>
                  <a:gd name="connsiteX234" fmla="*/ 353139 w 504825"/>
                  <a:gd name="connsiteY234" fmla="*/ 215741 h 838200"/>
                  <a:gd name="connsiteX235" fmla="*/ 359807 w 504825"/>
                  <a:gd name="connsiteY235" fmla="*/ 214789 h 838200"/>
                  <a:gd name="connsiteX236" fmla="*/ 369332 w 504825"/>
                  <a:gd name="connsiteY236" fmla="*/ 212884 h 838200"/>
                  <a:gd name="connsiteX237" fmla="*/ 371237 w 504825"/>
                  <a:gd name="connsiteY237" fmla="*/ 211931 h 838200"/>
                  <a:gd name="connsiteX238" fmla="*/ 372189 w 504825"/>
                  <a:gd name="connsiteY238" fmla="*/ 210979 h 838200"/>
                  <a:gd name="connsiteX239" fmla="*/ 372189 w 504825"/>
                  <a:gd name="connsiteY239" fmla="*/ 208121 h 838200"/>
                  <a:gd name="connsiteX240" fmla="*/ 376000 w 504825"/>
                  <a:gd name="connsiteY240" fmla="*/ 206216 h 838200"/>
                  <a:gd name="connsiteX241" fmla="*/ 377904 w 504825"/>
                  <a:gd name="connsiteY241" fmla="*/ 206216 h 838200"/>
                  <a:gd name="connsiteX242" fmla="*/ 377904 w 504825"/>
                  <a:gd name="connsiteY242" fmla="*/ 207169 h 838200"/>
                  <a:gd name="connsiteX243" fmla="*/ 381714 w 504825"/>
                  <a:gd name="connsiteY243" fmla="*/ 208121 h 838200"/>
                  <a:gd name="connsiteX244" fmla="*/ 389334 w 504825"/>
                  <a:gd name="connsiteY244" fmla="*/ 206216 h 838200"/>
                  <a:gd name="connsiteX245" fmla="*/ 390287 w 504825"/>
                  <a:gd name="connsiteY245" fmla="*/ 204311 h 838200"/>
                  <a:gd name="connsiteX246" fmla="*/ 399812 w 504825"/>
                  <a:gd name="connsiteY246" fmla="*/ 203359 h 838200"/>
                  <a:gd name="connsiteX247" fmla="*/ 403622 w 504825"/>
                  <a:gd name="connsiteY247" fmla="*/ 201454 h 838200"/>
                  <a:gd name="connsiteX248" fmla="*/ 403622 w 504825"/>
                  <a:gd name="connsiteY248" fmla="*/ 200501 h 838200"/>
                  <a:gd name="connsiteX249" fmla="*/ 405527 w 504825"/>
                  <a:gd name="connsiteY249" fmla="*/ 200501 h 838200"/>
                  <a:gd name="connsiteX250" fmla="*/ 406479 w 504825"/>
                  <a:gd name="connsiteY250" fmla="*/ 202406 h 838200"/>
                  <a:gd name="connsiteX251" fmla="*/ 410289 w 504825"/>
                  <a:gd name="connsiteY251" fmla="*/ 203359 h 838200"/>
                  <a:gd name="connsiteX252" fmla="*/ 414100 w 504825"/>
                  <a:gd name="connsiteY252" fmla="*/ 201454 h 838200"/>
                  <a:gd name="connsiteX253" fmla="*/ 417909 w 504825"/>
                  <a:gd name="connsiteY253" fmla="*/ 199549 h 838200"/>
                  <a:gd name="connsiteX254" fmla="*/ 418862 w 504825"/>
                  <a:gd name="connsiteY254" fmla="*/ 197644 h 838200"/>
                  <a:gd name="connsiteX255" fmla="*/ 423625 w 504825"/>
                  <a:gd name="connsiteY255" fmla="*/ 197644 h 838200"/>
                  <a:gd name="connsiteX256" fmla="*/ 425529 w 504825"/>
                  <a:gd name="connsiteY256" fmla="*/ 196691 h 838200"/>
                  <a:gd name="connsiteX257" fmla="*/ 425529 w 504825"/>
                  <a:gd name="connsiteY257" fmla="*/ 195739 h 838200"/>
                  <a:gd name="connsiteX258" fmla="*/ 440769 w 504825"/>
                  <a:gd name="connsiteY258" fmla="*/ 194786 h 838200"/>
                  <a:gd name="connsiteX259" fmla="*/ 448389 w 504825"/>
                  <a:gd name="connsiteY259" fmla="*/ 192881 h 838200"/>
                  <a:gd name="connsiteX260" fmla="*/ 448389 w 504825"/>
                  <a:gd name="connsiteY260" fmla="*/ 191929 h 838200"/>
                  <a:gd name="connsiteX261" fmla="*/ 452200 w 504825"/>
                  <a:gd name="connsiteY261" fmla="*/ 190024 h 838200"/>
                  <a:gd name="connsiteX262" fmla="*/ 458867 w 504825"/>
                  <a:gd name="connsiteY262" fmla="*/ 190024 h 838200"/>
                  <a:gd name="connsiteX263" fmla="*/ 463629 w 504825"/>
                  <a:gd name="connsiteY263" fmla="*/ 190024 h 838200"/>
                  <a:gd name="connsiteX264" fmla="*/ 465534 w 504825"/>
                  <a:gd name="connsiteY264" fmla="*/ 190024 h 838200"/>
                  <a:gd name="connsiteX265" fmla="*/ 467439 w 504825"/>
                  <a:gd name="connsiteY265" fmla="*/ 190024 h 838200"/>
                  <a:gd name="connsiteX266" fmla="*/ 469344 w 504825"/>
                  <a:gd name="connsiteY266" fmla="*/ 189071 h 838200"/>
                  <a:gd name="connsiteX267" fmla="*/ 469344 w 504825"/>
                  <a:gd name="connsiteY267" fmla="*/ 188119 h 838200"/>
                  <a:gd name="connsiteX268" fmla="*/ 473154 w 504825"/>
                  <a:gd name="connsiteY268" fmla="*/ 188119 h 838200"/>
                  <a:gd name="connsiteX269" fmla="*/ 473154 w 504825"/>
                  <a:gd name="connsiteY269" fmla="*/ 189071 h 838200"/>
                  <a:gd name="connsiteX270" fmla="*/ 476964 w 504825"/>
                  <a:gd name="connsiteY270" fmla="*/ 189071 h 838200"/>
                  <a:gd name="connsiteX271" fmla="*/ 479822 w 504825"/>
                  <a:gd name="connsiteY271" fmla="*/ 188119 h 838200"/>
                  <a:gd name="connsiteX272" fmla="*/ 479822 w 504825"/>
                  <a:gd name="connsiteY272" fmla="*/ 187166 h 838200"/>
                  <a:gd name="connsiteX273" fmla="*/ 487442 w 504825"/>
                  <a:gd name="connsiteY273" fmla="*/ 187166 h 838200"/>
                  <a:gd name="connsiteX274" fmla="*/ 489347 w 504825"/>
                  <a:gd name="connsiteY274" fmla="*/ 186214 h 838200"/>
                  <a:gd name="connsiteX275" fmla="*/ 492204 w 504825"/>
                  <a:gd name="connsiteY275" fmla="*/ 184309 h 838200"/>
                  <a:gd name="connsiteX276" fmla="*/ 493157 w 504825"/>
                  <a:gd name="connsiteY276" fmla="*/ 182404 h 838200"/>
                  <a:gd name="connsiteX277" fmla="*/ 496014 w 504825"/>
                  <a:gd name="connsiteY277" fmla="*/ 182404 h 838200"/>
                  <a:gd name="connsiteX278" fmla="*/ 498872 w 504825"/>
                  <a:gd name="connsiteY278" fmla="*/ 181451 h 838200"/>
                  <a:gd name="connsiteX279" fmla="*/ 500777 w 504825"/>
                  <a:gd name="connsiteY279" fmla="*/ 180499 h 838200"/>
                  <a:gd name="connsiteX280" fmla="*/ 503634 w 504825"/>
                  <a:gd name="connsiteY280" fmla="*/ 178594 h 838200"/>
                  <a:gd name="connsiteX281" fmla="*/ 503634 w 504825"/>
                  <a:gd name="connsiteY281" fmla="*/ 174784 h 838200"/>
                  <a:gd name="connsiteX282" fmla="*/ 496967 w 504825"/>
                  <a:gd name="connsiteY282" fmla="*/ 175736 h 838200"/>
                  <a:gd name="connsiteX283" fmla="*/ 419814 w 504825"/>
                  <a:gd name="connsiteY283" fmla="*/ 123349 h 838200"/>
                  <a:gd name="connsiteX284" fmla="*/ 417909 w 504825"/>
                  <a:gd name="connsiteY284" fmla="*/ 127159 h 838200"/>
                  <a:gd name="connsiteX285" fmla="*/ 416004 w 504825"/>
                  <a:gd name="connsiteY285" fmla="*/ 129064 h 838200"/>
                  <a:gd name="connsiteX286" fmla="*/ 411242 w 504825"/>
                  <a:gd name="connsiteY286" fmla="*/ 134779 h 838200"/>
                  <a:gd name="connsiteX287" fmla="*/ 409337 w 504825"/>
                  <a:gd name="connsiteY287" fmla="*/ 136684 h 838200"/>
                  <a:gd name="connsiteX288" fmla="*/ 404575 w 504825"/>
                  <a:gd name="connsiteY288" fmla="*/ 138589 h 838200"/>
                  <a:gd name="connsiteX289" fmla="*/ 402669 w 504825"/>
                  <a:gd name="connsiteY289" fmla="*/ 142399 h 838200"/>
                  <a:gd name="connsiteX290" fmla="*/ 401717 w 504825"/>
                  <a:gd name="connsiteY290" fmla="*/ 142399 h 838200"/>
                  <a:gd name="connsiteX291" fmla="*/ 399812 w 504825"/>
                  <a:gd name="connsiteY291" fmla="*/ 146209 h 838200"/>
                  <a:gd name="connsiteX292" fmla="*/ 396954 w 504825"/>
                  <a:gd name="connsiteY292" fmla="*/ 148114 h 838200"/>
                  <a:gd name="connsiteX293" fmla="*/ 396954 w 504825"/>
                  <a:gd name="connsiteY293" fmla="*/ 150019 h 838200"/>
                  <a:gd name="connsiteX294" fmla="*/ 394097 w 504825"/>
                  <a:gd name="connsiteY294" fmla="*/ 151924 h 838200"/>
                  <a:gd name="connsiteX295" fmla="*/ 394097 w 504825"/>
                  <a:gd name="connsiteY295" fmla="*/ 153829 h 838200"/>
                  <a:gd name="connsiteX296" fmla="*/ 393144 w 504825"/>
                  <a:gd name="connsiteY296" fmla="*/ 154781 h 838200"/>
                  <a:gd name="connsiteX297" fmla="*/ 389334 w 504825"/>
                  <a:gd name="connsiteY297" fmla="*/ 156686 h 838200"/>
                  <a:gd name="connsiteX298" fmla="*/ 385525 w 504825"/>
                  <a:gd name="connsiteY298" fmla="*/ 160496 h 838200"/>
                  <a:gd name="connsiteX299" fmla="*/ 380762 w 504825"/>
                  <a:gd name="connsiteY299" fmla="*/ 166211 h 838200"/>
                  <a:gd name="connsiteX300" fmla="*/ 380762 w 504825"/>
                  <a:gd name="connsiteY300" fmla="*/ 168116 h 838200"/>
                  <a:gd name="connsiteX301" fmla="*/ 374094 w 504825"/>
                  <a:gd name="connsiteY301" fmla="*/ 174784 h 838200"/>
                  <a:gd name="connsiteX302" fmla="*/ 371237 w 504825"/>
                  <a:gd name="connsiteY302" fmla="*/ 176689 h 838200"/>
                  <a:gd name="connsiteX303" fmla="*/ 367427 w 504825"/>
                  <a:gd name="connsiteY303" fmla="*/ 177641 h 838200"/>
                  <a:gd name="connsiteX304" fmla="*/ 361712 w 504825"/>
                  <a:gd name="connsiteY304" fmla="*/ 179546 h 838200"/>
                  <a:gd name="connsiteX305" fmla="*/ 355997 w 504825"/>
                  <a:gd name="connsiteY305" fmla="*/ 179546 h 838200"/>
                  <a:gd name="connsiteX306" fmla="*/ 349329 w 504825"/>
                  <a:gd name="connsiteY306" fmla="*/ 180499 h 838200"/>
                  <a:gd name="connsiteX307" fmla="*/ 348377 w 504825"/>
                  <a:gd name="connsiteY307" fmla="*/ 179546 h 838200"/>
                  <a:gd name="connsiteX308" fmla="*/ 347425 w 504825"/>
                  <a:gd name="connsiteY308" fmla="*/ 177641 h 838200"/>
                  <a:gd name="connsiteX309" fmla="*/ 345519 w 504825"/>
                  <a:gd name="connsiteY309" fmla="*/ 173831 h 838200"/>
                  <a:gd name="connsiteX310" fmla="*/ 344567 w 504825"/>
                  <a:gd name="connsiteY310" fmla="*/ 171926 h 838200"/>
                  <a:gd name="connsiteX311" fmla="*/ 345519 w 504825"/>
                  <a:gd name="connsiteY311" fmla="*/ 164306 h 838200"/>
                  <a:gd name="connsiteX312" fmla="*/ 344567 w 504825"/>
                  <a:gd name="connsiteY312" fmla="*/ 163354 h 838200"/>
                  <a:gd name="connsiteX313" fmla="*/ 346472 w 504825"/>
                  <a:gd name="connsiteY313" fmla="*/ 161449 h 838200"/>
                  <a:gd name="connsiteX314" fmla="*/ 344567 w 504825"/>
                  <a:gd name="connsiteY314" fmla="*/ 154781 h 838200"/>
                  <a:gd name="connsiteX315" fmla="*/ 344567 w 504825"/>
                  <a:gd name="connsiteY315" fmla="*/ 150971 h 838200"/>
                  <a:gd name="connsiteX316" fmla="*/ 346472 w 504825"/>
                  <a:gd name="connsiteY316" fmla="*/ 149066 h 838200"/>
                  <a:gd name="connsiteX317" fmla="*/ 347425 w 504825"/>
                  <a:gd name="connsiteY317" fmla="*/ 147161 h 838200"/>
                  <a:gd name="connsiteX318" fmla="*/ 347425 w 504825"/>
                  <a:gd name="connsiteY318" fmla="*/ 138589 h 838200"/>
                  <a:gd name="connsiteX319" fmla="*/ 348377 w 504825"/>
                  <a:gd name="connsiteY319" fmla="*/ 138589 h 838200"/>
                  <a:gd name="connsiteX320" fmla="*/ 347425 w 504825"/>
                  <a:gd name="connsiteY320" fmla="*/ 136684 h 838200"/>
                  <a:gd name="connsiteX321" fmla="*/ 348377 w 504825"/>
                  <a:gd name="connsiteY321" fmla="*/ 135731 h 838200"/>
                  <a:gd name="connsiteX322" fmla="*/ 348377 w 504825"/>
                  <a:gd name="connsiteY322" fmla="*/ 127159 h 838200"/>
                  <a:gd name="connsiteX323" fmla="*/ 350282 w 504825"/>
                  <a:gd name="connsiteY323" fmla="*/ 122396 h 838200"/>
                  <a:gd name="connsiteX324" fmla="*/ 349329 w 504825"/>
                  <a:gd name="connsiteY324" fmla="*/ 119539 h 838200"/>
                  <a:gd name="connsiteX325" fmla="*/ 351234 w 504825"/>
                  <a:gd name="connsiteY325" fmla="*/ 117634 h 838200"/>
                  <a:gd name="connsiteX326" fmla="*/ 354092 w 504825"/>
                  <a:gd name="connsiteY326" fmla="*/ 116681 h 838200"/>
                  <a:gd name="connsiteX327" fmla="*/ 355997 w 504825"/>
                  <a:gd name="connsiteY327" fmla="*/ 116681 h 838200"/>
                  <a:gd name="connsiteX328" fmla="*/ 355997 w 504825"/>
                  <a:gd name="connsiteY328" fmla="*/ 117634 h 838200"/>
                  <a:gd name="connsiteX329" fmla="*/ 357902 w 504825"/>
                  <a:gd name="connsiteY329" fmla="*/ 116681 h 838200"/>
                  <a:gd name="connsiteX330" fmla="*/ 359807 w 504825"/>
                  <a:gd name="connsiteY330" fmla="*/ 116681 h 838200"/>
                  <a:gd name="connsiteX331" fmla="*/ 359807 w 504825"/>
                  <a:gd name="connsiteY331" fmla="*/ 117634 h 838200"/>
                  <a:gd name="connsiteX332" fmla="*/ 362664 w 504825"/>
                  <a:gd name="connsiteY332" fmla="*/ 116681 h 838200"/>
                  <a:gd name="connsiteX333" fmla="*/ 365522 w 504825"/>
                  <a:gd name="connsiteY333" fmla="*/ 116681 h 838200"/>
                  <a:gd name="connsiteX334" fmla="*/ 368379 w 504825"/>
                  <a:gd name="connsiteY334" fmla="*/ 116681 h 838200"/>
                  <a:gd name="connsiteX335" fmla="*/ 372189 w 504825"/>
                  <a:gd name="connsiteY335" fmla="*/ 114776 h 838200"/>
                  <a:gd name="connsiteX336" fmla="*/ 375047 w 504825"/>
                  <a:gd name="connsiteY336" fmla="*/ 113824 h 838200"/>
                  <a:gd name="connsiteX337" fmla="*/ 376000 w 504825"/>
                  <a:gd name="connsiteY337" fmla="*/ 113824 h 838200"/>
                  <a:gd name="connsiteX338" fmla="*/ 376000 w 504825"/>
                  <a:gd name="connsiteY338" fmla="*/ 114776 h 838200"/>
                  <a:gd name="connsiteX339" fmla="*/ 376952 w 504825"/>
                  <a:gd name="connsiteY339" fmla="*/ 114776 h 838200"/>
                  <a:gd name="connsiteX340" fmla="*/ 377904 w 504825"/>
                  <a:gd name="connsiteY340" fmla="*/ 113824 h 838200"/>
                  <a:gd name="connsiteX341" fmla="*/ 378857 w 504825"/>
                  <a:gd name="connsiteY341" fmla="*/ 113824 h 838200"/>
                  <a:gd name="connsiteX342" fmla="*/ 379809 w 504825"/>
                  <a:gd name="connsiteY342" fmla="*/ 114776 h 838200"/>
                  <a:gd name="connsiteX343" fmla="*/ 381714 w 504825"/>
                  <a:gd name="connsiteY343" fmla="*/ 112871 h 838200"/>
                  <a:gd name="connsiteX344" fmla="*/ 386477 w 504825"/>
                  <a:gd name="connsiteY344" fmla="*/ 110966 h 838200"/>
                  <a:gd name="connsiteX345" fmla="*/ 396002 w 504825"/>
                  <a:gd name="connsiteY345" fmla="*/ 111919 h 838200"/>
                  <a:gd name="connsiteX346" fmla="*/ 396002 w 504825"/>
                  <a:gd name="connsiteY346" fmla="*/ 110966 h 838200"/>
                  <a:gd name="connsiteX347" fmla="*/ 398859 w 504825"/>
                  <a:gd name="connsiteY347" fmla="*/ 110014 h 838200"/>
                  <a:gd name="connsiteX348" fmla="*/ 403622 w 504825"/>
                  <a:gd name="connsiteY348" fmla="*/ 108109 h 838200"/>
                  <a:gd name="connsiteX349" fmla="*/ 410289 w 504825"/>
                  <a:gd name="connsiteY349" fmla="*/ 108109 h 838200"/>
                  <a:gd name="connsiteX350" fmla="*/ 410289 w 504825"/>
                  <a:gd name="connsiteY350" fmla="*/ 107156 h 838200"/>
                  <a:gd name="connsiteX351" fmla="*/ 412194 w 504825"/>
                  <a:gd name="connsiteY351" fmla="*/ 107156 h 838200"/>
                  <a:gd name="connsiteX352" fmla="*/ 414100 w 504825"/>
                  <a:gd name="connsiteY352" fmla="*/ 108109 h 838200"/>
                  <a:gd name="connsiteX353" fmla="*/ 418862 w 504825"/>
                  <a:gd name="connsiteY353" fmla="*/ 112871 h 838200"/>
                  <a:gd name="connsiteX354" fmla="*/ 418862 w 504825"/>
                  <a:gd name="connsiteY354" fmla="*/ 123349 h 838200"/>
                  <a:gd name="connsiteX355" fmla="*/ 196929 w 504825"/>
                  <a:gd name="connsiteY355" fmla="*/ 215741 h 838200"/>
                  <a:gd name="connsiteX356" fmla="*/ 196929 w 504825"/>
                  <a:gd name="connsiteY356" fmla="*/ 215741 h 838200"/>
                  <a:gd name="connsiteX357" fmla="*/ 197882 w 504825"/>
                  <a:gd name="connsiteY357" fmla="*/ 212884 h 838200"/>
                  <a:gd name="connsiteX358" fmla="*/ 198834 w 504825"/>
                  <a:gd name="connsiteY358" fmla="*/ 212884 h 838200"/>
                  <a:gd name="connsiteX359" fmla="*/ 199787 w 504825"/>
                  <a:gd name="connsiteY359" fmla="*/ 210026 h 838200"/>
                  <a:gd name="connsiteX360" fmla="*/ 192167 w 504825"/>
                  <a:gd name="connsiteY360" fmla="*/ 203359 h 838200"/>
                  <a:gd name="connsiteX361" fmla="*/ 192167 w 504825"/>
                  <a:gd name="connsiteY361" fmla="*/ 201454 h 838200"/>
                  <a:gd name="connsiteX362" fmla="*/ 184547 w 504825"/>
                  <a:gd name="connsiteY362" fmla="*/ 193834 h 838200"/>
                  <a:gd name="connsiteX363" fmla="*/ 184547 w 504825"/>
                  <a:gd name="connsiteY363" fmla="*/ 192881 h 838200"/>
                  <a:gd name="connsiteX364" fmla="*/ 179784 w 504825"/>
                  <a:gd name="connsiteY364" fmla="*/ 188119 h 838200"/>
                  <a:gd name="connsiteX365" fmla="*/ 179784 w 504825"/>
                  <a:gd name="connsiteY365" fmla="*/ 186214 h 838200"/>
                  <a:gd name="connsiteX366" fmla="*/ 177879 w 504825"/>
                  <a:gd name="connsiteY366" fmla="*/ 185261 h 838200"/>
                  <a:gd name="connsiteX367" fmla="*/ 175975 w 504825"/>
                  <a:gd name="connsiteY367" fmla="*/ 185261 h 838200"/>
                  <a:gd name="connsiteX368" fmla="*/ 175022 w 504825"/>
                  <a:gd name="connsiteY368" fmla="*/ 183356 h 838200"/>
                  <a:gd name="connsiteX369" fmla="*/ 173117 w 504825"/>
                  <a:gd name="connsiteY369" fmla="*/ 183356 h 838200"/>
                  <a:gd name="connsiteX370" fmla="*/ 170259 w 504825"/>
                  <a:gd name="connsiteY370" fmla="*/ 181451 h 838200"/>
                  <a:gd name="connsiteX371" fmla="*/ 169307 w 504825"/>
                  <a:gd name="connsiteY371" fmla="*/ 182404 h 838200"/>
                  <a:gd name="connsiteX372" fmla="*/ 166450 w 504825"/>
                  <a:gd name="connsiteY372" fmla="*/ 179546 h 838200"/>
                  <a:gd name="connsiteX373" fmla="*/ 164544 w 504825"/>
                  <a:gd name="connsiteY373" fmla="*/ 179546 h 838200"/>
                  <a:gd name="connsiteX374" fmla="*/ 162639 w 504825"/>
                  <a:gd name="connsiteY374" fmla="*/ 175736 h 838200"/>
                  <a:gd name="connsiteX375" fmla="*/ 158829 w 504825"/>
                  <a:gd name="connsiteY375" fmla="*/ 175736 h 838200"/>
                  <a:gd name="connsiteX376" fmla="*/ 158829 w 504825"/>
                  <a:gd name="connsiteY376" fmla="*/ 173831 h 838200"/>
                  <a:gd name="connsiteX377" fmla="*/ 155019 w 504825"/>
                  <a:gd name="connsiteY377" fmla="*/ 172879 h 838200"/>
                  <a:gd name="connsiteX378" fmla="*/ 153114 w 504825"/>
                  <a:gd name="connsiteY378" fmla="*/ 170974 h 838200"/>
                  <a:gd name="connsiteX379" fmla="*/ 150257 w 504825"/>
                  <a:gd name="connsiteY379" fmla="*/ 170974 h 838200"/>
                  <a:gd name="connsiteX380" fmla="*/ 150257 w 504825"/>
                  <a:gd name="connsiteY380" fmla="*/ 170021 h 838200"/>
                  <a:gd name="connsiteX381" fmla="*/ 146447 w 504825"/>
                  <a:gd name="connsiteY381" fmla="*/ 166211 h 838200"/>
                  <a:gd name="connsiteX382" fmla="*/ 144542 w 504825"/>
                  <a:gd name="connsiteY382" fmla="*/ 165259 h 838200"/>
                  <a:gd name="connsiteX383" fmla="*/ 135969 w 504825"/>
                  <a:gd name="connsiteY383" fmla="*/ 164306 h 838200"/>
                  <a:gd name="connsiteX384" fmla="*/ 135017 w 504825"/>
                  <a:gd name="connsiteY384" fmla="*/ 162401 h 838200"/>
                  <a:gd name="connsiteX385" fmla="*/ 132159 w 504825"/>
                  <a:gd name="connsiteY385" fmla="*/ 160496 h 838200"/>
                  <a:gd name="connsiteX386" fmla="*/ 130254 w 504825"/>
                  <a:gd name="connsiteY386" fmla="*/ 158591 h 838200"/>
                  <a:gd name="connsiteX387" fmla="*/ 127397 w 504825"/>
                  <a:gd name="connsiteY387" fmla="*/ 158591 h 838200"/>
                  <a:gd name="connsiteX388" fmla="*/ 125492 w 504825"/>
                  <a:gd name="connsiteY388" fmla="*/ 156686 h 838200"/>
                  <a:gd name="connsiteX389" fmla="*/ 121682 w 504825"/>
                  <a:gd name="connsiteY389" fmla="*/ 156686 h 838200"/>
                  <a:gd name="connsiteX390" fmla="*/ 120729 w 504825"/>
                  <a:gd name="connsiteY390" fmla="*/ 158591 h 838200"/>
                  <a:gd name="connsiteX391" fmla="*/ 117872 w 504825"/>
                  <a:gd name="connsiteY391" fmla="*/ 158591 h 838200"/>
                  <a:gd name="connsiteX392" fmla="*/ 114062 w 504825"/>
                  <a:gd name="connsiteY392" fmla="*/ 159544 h 838200"/>
                  <a:gd name="connsiteX393" fmla="*/ 112157 w 504825"/>
                  <a:gd name="connsiteY393" fmla="*/ 160496 h 838200"/>
                  <a:gd name="connsiteX394" fmla="*/ 104537 w 504825"/>
                  <a:gd name="connsiteY394" fmla="*/ 162401 h 838200"/>
                  <a:gd name="connsiteX395" fmla="*/ 101679 w 504825"/>
                  <a:gd name="connsiteY395" fmla="*/ 163354 h 838200"/>
                  <a:gd name="connsiteX396" fmla="*/ 98822 w 504825"/>
                  <a:gd name="connsiteY396" fmla="*/ 165259 h 838200"/>
                  <a:gd name="connsiteX397" fmla="*/ 97869 w 504825"/>
                  <a:gd name="connsiteY397" fmla="*/ 166211 h 838200"/>
                  <a:gd name="connsiteX398" fmla="*/ 96917 w 504825"/>
                  <a:gd name="connsiteY398" fmla="*/ 168116 h 838200"/>
                  <a:gd name="connsiteX399" fmla="*/ 95964 w 504825"/>
                  <a:gd name="connsiteY399" fmla="*/ 170021 h 838200"/>
                  <a:gd name="connsiteX400" fmla="*/ 95012 w 504825"/>
                  <a:gd name="connsiteY400" fmla="*/ 172879 h 838200"/>
                  <a:gd name="connsiteX401" fmla="*/ 95012 w 504825"/>
                  <a:gd name="connsiteY401" fmla="*/ 177641 h 838200"/>
                  <a:gd name="connsiteX402" fmla="*/ 96917 w 504825"/>
                  <a:gd name="connsiteY402" fmla="*/ 181451 h 838200"/>
                  <a:gd name="connsiteX403" fmla="*/ 97869 w 504825"/>
                  <a:gd name="connsiteY403" fmla="*/ 181451 h 838200"/>
                  <a:gd name="connsiteX404" fmla="*/ 97869 w 504825"/>
                  <a:gd name="connsiteY404" fmla="*/ 189071 h 838200"/>
                  <a:gd name="connsiteX405" fmla="*/ 99775 w 504825"/>
                  <a:gd name="connsiteY405" fmla="*/ 193834 h 838200"/>
                  <a:gd name="connsiteX406" fmla="*/ 95964 w 504825"/>
                  <a:gd name="connsiteY406" fmla="*/ 196691 h 838200"/>
                  <a:gd name="connsiteX407" fmla="*/ 94059 w 504825"/>
                  <a:gd name="connsiteY407" fmla="*/ 199549 h 838200"/>
                  <a:gd name="connsiteX408" fmla="*/ 94059 w 504825"/>
                  <a:gd name="connsiteY408" fmla="*/ 202406 h 838200"/>
                  <a:gd name="connsiteX409" fmla="*/ 91202 w 504825"/>
                  <a:gd name="connsiteY409" fmla="*/ 204311 h 838200"/>
                  <a:gd name="connsiteX410" fmla="*/ 91202 w 504825"/>
                  <a:gd name="connsiteY410" fmla="*/ 207169 h 838200"/>
                  <a:gd name="connsiteX411" fmla="*/ 89297 w 504825"/>
                  <a:gd name="connsiteY411" fmla="*/ 208121 h 838200"/>
                  <a:gd name="connsiteX412" fmla="*/ 89297 w 504825"/>
                  <a:gd name="connsiteY412" fmla="*/ 210026 h 838200"/>
                  <a:gd name="connsiteX413" fmla="*/ 87392 w 504825"/>
                  <a:gd name="connsiteY413" fmla="*/ 211931 h 838200"/>
                  <a:gd name="connsiteX414" fmla="*/ 84534 w 504825"/>
                  <a:gd name="connsiteY414" fmla="*/ 222409 h 838200"/>
                  <a:gd name="connsiteX415" fmla="*/ 80725 w 504825"/>
                  <a:gd name="connsiteY415" fmla="*/ 227171 h 838200"/>
                  <a:gd name="connsiteX416" fmla="*/ 78819 w 504825"/>
                  <a:gd name="connsiteY416" fmla="*/ 230981 h 838200"/>
                  <a:gd name="connsiteX417" fmla="*/ 78819 w 504825"/>
                  <a:gd name="connsiteY417" fmla="*/ 235744 h 838200"/>
                  <a:gd name="connsiteX418" fmla="*/ 77867 w 504825"/>
                  <a:gd name="connsiteY418" fmla="*/ 235744 h 838200"/>
                  <a:gd name="connsiteX419" fmla="*/ 74057 w 504825"/>
                  <a:gd name="connsiteY419" fmla="*/ 239554 h 838200"/>
                  <a:gd name="connsiteX420" fmla="*/ 71200 w 504825"/>
                  <a:gd name="connsiteY420" fmla="*/ 243364 h 838200"/>
                  <a:gd name="connsiteX421" fmla="*/ 71200 w 504825"/>
                  <a:gd name="connsiteY421" fmla="*/ 245269 h 838200"/>
                  <a:gd name="connsiteX422" fmla="*/ 68342 w 504825"/>
                  <a:gd name="connsiteY422" fmla="*/ 247174 h 838200"/>
                  <a:gd name="connsiteX423" fmla="*/ 68342 w 504825"/>
                  <a:gd name="connsiteY423" fmla="*/ 253841 h 838200"/>
                  <a:gd name="connsiteX424" fmla="*/ 67389 w 504825"/>
                  <a:gd name="connsiteY424" fmla="*/ 255746 h 838200"/>
                  <a:gd name="connsiteX425" fmla="*/ 65484 w 504825"/>
                  <a:gd name="connsiteY425" fmla="*/ 257651 h 838200"/>
                  <a:gd name="connsiteX426" fmla="*/ 65484 w 504825"/>
                  <a:gd name="connsiteY426" fmla="*/ 259556 h 838200"/>
                  <a:gd name="connsiteX427" fmla="*/ 60722 w 504825"/>
                  <a:gd name="connsiteY427" fmla="*/ 263366 h 838200"/>
                  <a:gd name="connsiteX428" fmla="*/ 58817 w 504825"/>
                  <a:gd name="connsiteY428" fmla="*/ 265271 h 838200"/>
                  <a:gd name="connsiteX429" fmla="*/ 56912 w 504825"/>
                  <a:gd name="connsiteY429" fmla="*/ 268129 h 838200"/>
                  <a:gd name="connsiteX430" fmla="*/ 56912 w 504825"/>
                  <a:gd name="connsiteY430" fmla="*/ 270034 h 838200"/>
                  <a:gd name="connsiteX431" fmla="*/ 55007 w 504825"/>
                  <a:gd name="connsiteY431" fmla="*/ 270986 h 838200"/>
                  <a:gd name="connsiteX432" fmla="*/ 52150 w 504825"/>
                  <a:gd name="connsiteY432" fmla="*/ 272891 h 838200"/>
                  <a:gd name="connsiteX433" fmla="*/ 50244 w 504825"/>
                  <a:gd name="connsiteY433" fmla="*/ 280511 h 838200"/>
                  <a:gd name="connsiteX434" fmla="*/ 48339 w 504825"/>
                  <a:gd name="connsiteY434" fmla="*/ 281464 h 838200"/>
                  <a:gd name="connsiteX435" fmla="*/ 48339 w 504825"/>
                  <a:gd name="connsiteY435" fmla="*/ 282416 h 838200"/>
                  <a:gd name="connsiteX436" fmla="*/ 46434 w 504825"/>
                  <a:gd name="connsiteY436" fmla="*/ 283369 h 838200"/>
                  <a:gd name="connsiteX437" fmla="*/ 44529 w 504825"/>
                  <a:gd name="connsiteY437" fmla="*/ 286226 h 838200"/>
                  <a:gd name="connsiteX438" fmla="*/ 43577 w 504825"/>
                  <a:gd name="connsiteY438" fmla="*/ 290989 h 838200"/>
                  <a:gd name="connsiteX439" fmla="*/ 41672 w 504825"/>
                  <a:gd name="connsiteY439" fmla="*/ 293846 h 838200"/>
                  <a:gd name="connsiteX440" fmla="*/ 40719 w 504825"/>
                  <a:gd name="connsiteY440" fmla="*/ 293846 h 838200"/>
                  <a:gd name="connsiteX441" fmla="*/ 38814 w 504825"/>
                  <a:gd name="connsiteY441" fmla="*/ 297656 h 838200"/>
                  <a:gd name="connsiteX442" fmla="*/ 38814 w 504825"/>
                  <a:gd name="connsiteY442" fmla="*/ 301466 h 838200"/>
                  <a:gd name="connsiteX443" fmla="*/ 37862 w 504825"/>
                  <a:gd name="connsiteY443" fmla="*/ 301466 h 838200"/>
                  <a:gd name="connsiteX444" fmla="*/ 33100 w 504825"/>
                  <a:gd name="connsiteY444" fmla="*/ 309086 h 838200"/>
                  <a:gd name="connsiteX445" fmla="*/ 35957 w 504825"/>
                  <a:gd name="connsiteY445" fmla="*/ 309086 h 838200"/>
                  <a:gd name="connsiteX446" fmla="*/ 32147 w 504825"/>
                  <a:gd name="connsiteY446" fmla="*/ 313849 h 838200"/>
                  <a:gd name="connsiteX447" fmla="*/ 32147 w 504825"/>
                  <a:gd name="connsiteY447" fmla="*/ 315754 h 838200"/>
                  <a:gd name="connsiteX448" fmla="*/ 33100 w 504825"/>
                  <a:gd name="connsiteY448" fmla="*/ 316706 h 838200"/>
                  <a:gd name="connsiteX449" fmla="*/ 32147 w 504825"/>
                  <a:gd name="connsiteY449" fmla="*/ 320516 h 838200"/>
                  <a:gd name="connsiteX450" fmla="*/ 31194 w 504825"/>
                  <a:gd name="connsiteY450" fmla="*/ 322421 h 838200"/>
                  <a:gd name="connsiteX451" fmla="*/ 30242 w 504825"/>
                  <a:gd name="connsiteY451" fmla="*/ 323374 h 838200"/>
                  <a:gd name="connsiteX452" fmla="*/ 23575 w 504825"/>
                  <a:gd name="connsiteY452" fmla="*/ 322421 h 838200"/>
                  <a:gd name="connsiteX453" fmla="*/ 20717 w 504825"/>
                  <a:gd name="connsiteY453" fmla="*/ 324326 h 838200"/>
                  <a:gd name="connsiteX454" fmla="*/ 18812 w 504825"/>
                  <a:gd name="connsiteY454" fmla="*/ 326231 h 838200"/>
                  <a:gd name="connsiteX455" fmla="*/ 14050 w 504825"/>
                  <a:gd name="connsiteY455" fmla="*/ 334804 h 838200"/>
                  <a:gd name="connsiteX456" fmla="*/ 12144 w 504825"/>
                  <a:gd name="connsiteY456" fmla="*/ 335756 h 838200"/>
                  <a:gd name="connsiteX457" fmla="*/ 12144 w 504825"/>
                  <a:gd name="connsiteY457" fmla="*/ 338614 h 838200"/>
                  <a:gd name="connsiteX458" fmla="*/ 9287 w 504825"/>
                  <a:gd name="connsiteY458" fmla="*/ 340519 h 838200"/>
                  <a:gd name="connsiteX459" fmla="*/ 7382 w 504825"/>
                  <a:gd name="connsiteY459" fmla="*/ 345281 h 838200"/>
                  <a:gd name="connsiteX460" fmla="*/ 8334 w 504825"/>
                  <a:gd name="connsiteY460" fmla="*/ 354806 h 838200"/>
                  <a:gd name="connsiteX461" fmla="*/ 7382 w 504825"/>
                  <a:gd name="connsiteY461" fmla="*/ 357664 h 838200"/>
                  <a:gd name="connsiteX462" fmla="*/ 9287 w 504825"/>
                  <a:gd name="connsiteY462" fmla="*/ 361474 h 838200"/>
                  <a:gd name="connsiteX463" fmla="*/ 10239 w 504825"/>
                  <a:gd name="connsiteY463" fmla="*/ 363379 h 838200"/>
                  <a:gd name="connsiteX464" fmla="*/ 12144 w 504825"/>
                  <a:gd name="connsiteY464" fmla="*/ 366236 h 838200"/>
                  <a:gd name="connsiteX465" fmla="*/ 15002 w 504825"/>
                  <a:gd name="connsiteY465" fmla="*/ 369094 h 838200"/>
                  <a:gd name="connsiteX466" fmla="*/ 21669 w 504825"/>
                  <a:gd name="connsiteY466" fmla="*/ 370999 h 838200"/>
                  <a:gd name="connsiteX467" fmla="*/ 21669 w 504825"/>
                  <a:gd name="connsiteY467" fmla="*/ 371951 h 838200"/>
                  <a:gd name="connsiteX468" fmla="*/ 23575 w 504825"/>
                  <a:gd name="connsiteY468" fmla="*/ 371951 h 838200"/>
                  <a:gd name="connsiteX469" fmla="*/ 27384 w 504825"/>
                  <a:gd name="connsiteY469" fmla="*/ 377666 h 838200"/>
                  <a:gd name="connsiteX470" fmla="*/ 29289 w 504825"/>
                  <a:gd name="connsiteY470" fmla="*/ 381476 h 838200"/>
                  <a:gd name="connsiteX471" fmla="*/ 30242 w 504825"/>
                  <a:gd name="connsiteY471" fmla="*/ 383381 h 838200"/>
                  <a:gd name="connsiteX472" fmla="*/ 32147 w 504825"/>
                  <a:gd name="connsiteY472" fmla="*/ 386239 h 838200"/>
                  <a:gd name="connsiteX473" fmla="*/ 33100 w 504825"/>
                  <a:gd name="connsiteY473" fmla="*/ 388144 h 838200"/>
                  <a:gd name="connsiteX474" fmla="*/ 34052 w 504825"/>
                  <a:gd name="connsiteY474" fmla="*/ 388144 h 838200"/>
                  <a:gd name="connsiteX475" fmla="*/ 34052 w 504825"/>
                  <a:gd name="connsiteY475" fmla="*/ 391001 h 838200"/>
                  <a:gd name="connsiteX476" fmla="*/ 35004 w 504825"/>
                  <a:gd name="connsiteY476" fmla="*/ 391001 h 838200"/>
                  <a:gd name="connsiteX477" fmla="*/ 36909 w 504825"/>
                  <a:gd name="connsiteY477" fmla="*/ 396716 h 838200"/>
                  <a:gd name="connsiteX478" fmla="*/ 38814 w 504825"/>
                  <a:gd name="connsiteY478" fmla="*/ 397669 h 838200"/>
                  <a:gd name="connsiteX479" fmla="*/ 38814 w 504825"/>
                  <a:gd name="connsiteY479" fmla="*/ 401479 h 838200"/>
                  <a:gd name="connsiteX480" fmla="*/ 38814 w 504825"/>
                  <a:gd name="connsiteY480" fmla="*/ 405289 h 838200"/>
                  <a:gd name="connsiteX481" fmla="*/ 40719 w 504825"/>
                  <a:gd name="connsiteY481" fmla="*/ 411004 h 838200"/>
                  <a:gd name="connsiteX482" fmla="*/ 40719 w 504825"/>
                  <a:gd name="connsiteY482" fmla="*/ 415766 h 838200"/>
                  <a:gd name="connsiteX483" fmla="*/ 41672 w 504825"/>
                  <a:gd name="connsiteY483" fmla="*/ 416719 h 838200"/>
                  <a:gd name="connsiteX484" fmla="*/ 40719 w 504825"/>
                  <a:gd name="connsiteY484" fmla="*/ 418624 h 838200"/>
                  <a:gd name="connsiteX485" fmla="*/ 41672 w 504825"/>
                  <a:gd name="connsiteY485" fmla="*/ 425291 h 838200"/>
                  <a:gd name="connsiteX486" fmla="*/ 40719 w 504825"/>
                  <a:gd name="connsiteY486" fmla="*/ 425291 h 838200"/>
                  <a:gd name="connsiteX487" fmla="*/ 40719 w 504825"/>
                  <a:gd name="connsiteY487" fmla="*/ 430054 h 838200"/>
                  <a:gd name="connsiteX488" fmla="*/ 41672 w 504825"/>
                  <a:gd name="connsiteY488" fmla="*/ 431006 h 838200"/>
                  <a:gd name="connsiteX489" fmla="*/ 41672 w 504825"/>
                  <a:gd name="connsiteY489" fmla="*/ 431959 h 838200"/>
                  <a:gd name="connsiteX490" fmla="*/ 40719 w 504825"/>
                  <a:gd name="connsiteY490" fmla="*/ 432911 h 838200"/>
                  <a:gd name="connsiteX491" fmla="*/ 40719 w 504825"/>
                  <a:gd name="connsiteY491" fmla="*/ 433864 h 838200"/>
                  <a:gd name="connsiteX492" fmla="*/ 41672 w 504825"/>
                  <a:gd name="connsiteY492" fmla="*/ 433864 h 838200"/>
                  <a:gd name="connsiteX493" fmla="*/ 41672 w 504825"/>
                  <a:gd name="connsiteY493" fmla="*/ 434816 h 838200"/>
                  <a:gd name="connsiteX494" fmla="*/ 40719 w 504825"/>
                  <a:gd name="connsiteY494" fmla="*/ 434816 h 838200"/>
                  <a:gd name="connsiteX495" fmla="*/ 40719 w 504825"/>
                  <a:gd name="connsiteY495" fmla="*/ 436721 h 838200"/>
                  <a:gd name="connsiteX496" fmla="*/ 41672 w 504825"/>
                  <a:gd name="connsiteY496" fmla="*/ 439579 h 838200"/>
                  <a:gd name="connsiteX497" fmla="*/ 43577 w 504825"/>
                  <a:gd name="connsiteY497" fmla="*/ 442436 h 838200"/>
                  <a:gd name="connsiteX498" fmla="*/ 42625 w 504825"/>
                  <a:gd name="connsiteY498" fmla="*/ 442436 h 838200"/>
                  <a:gd name="connsiteX499" fmla="*/ 39767 w 504825"/>
                  <a:gd name="connsiteY499" fmla="*/ 446246 h 838200"/>
                  <a:gd name="connsiteX500" fmla="*/ 39767 w 504825"/>
                  <a:gd name="connsiteY500" fmla="*/ 450056 h 838200"/>
                  <a:gd name="connsiteX501" fmla="*/ 41672 w 504825"/>
                  <a:gd name="connsiteY501" fmla="*/ 451961 h 838200"/>
                  <a:gd name="connsiteX502" fmla="*/ 41672 w 504825"/>
                  <a:gd name="connsiteY502" fmla="*/ 452914 h 838200"/>
                  <a:gd name="connsiteX503" fmla="*/ 40719 w 504825"/>
                  <a:gd name="connsiteY503" fmla="*/ 453866 h 838200"/>
                  <a:gd name="connsiteX504" fmla="*/ 40719 w 504825"/>
                  <a:gd name="connsiteY504" fmla="*/ 458629 h 838200"/>
                  <a:gd name="connsiteX505" fmla="*/ 41672 w 504825"/>
                  <a:gd name="connsiteY505" fmla="*/ 459581 h 838200"/>
                  <a:gd name="connsiteX506" fmla="*/ 41672 w 504825"/>
                  <a:gd name="connsiteY506" fmla="*/ 461486 h 838200"/>
                  <a:gd name="connsiteX507" fmla="*/ 40719 w 504825"/>
                  <a:gd name="connsiteY507" fmla="*/ 461486 h 838200"/>
                  <a:gd name="connsiteX508" fmla="*/ 40719 w 504825"/>
                  <a:gd name="connsiteY508" fmla="*/ 463391 h 838200"/>
                  <a:gd name="connsiteX509" fmla="*/ 41672 w 504825"/>
                  <a:gd name="connsiteY509" fmla="*/ 464344 h 838200"/>
                  <a:gd name="connsiteX510" fmla="*/ 40719 w 504825"/>
                  <a:gd name="connsiteY510" fmla="*/ 464344 h 838200"/>
                  <a:gd name="connsiteX511" fmla="*/ 40719 w 504825"/>
                  <a:gd name="connsiteY511" fmla="*/ 468154 h 838200"/>
                  <a:gd name="connsiteX512" fmla="*/ 39767 w 504825"/>
                  <a:gd name="connsiteY512" fmla="*/ 468154 h 838200"/>
                  <a:gd name="connsiteX513" fmla="*/ 39767 w 504825"/>
                  <a:gd name="connsiteY513" fmla="*/ 478631 h 838200"/>
                  <a:gd name="connsiteX514" fmla="*/ 40719 w 504825"/>
                  <a:gd name="connsiteY514" fmla="*/ 485299 h 838200"/>
                  <a:gd name="connsiteX515" fmla="*/ 41672 w 504825"/>
                  <a:gd name="connsiteY515" fmla="*/ 485299 h 838200"/>
                  <a:gd name="connsiteX516" fmla="*/ 40719 w 504825"/>
                  <a:gd name="connsiteY516" fmla="*/ 486251 h 838200"/>
                  <a:gd name="connsiteX517" fmla="*/ 40719 w 504825"/>
                  <a:gd name="connsiteY517" fmla="*/ 496729 h 838200"/>
                  <a:gd name="connsiteX518" fmla="*/ 38814 w 504825"/>
                  <a:gd name="connsiteY518" fmla="*/ 498634 h 838200"/>
                  <a:gd name="connsiteX519" fmla="*/ 39767 w 504825"/>
                  <a:gd name="connsiteY519" fmla="*/ 502444 h 838200"/>
                  <a:gd name="connsiteX520" fmla="*/ 41672 w 504825"/>
                  <a:gd name="connsiteY520" fmla="*/ 504349 h 838200"/>
                  <a:gd name="connsiteX521" fmla="*/ 40719 w 504825"/>
                  <a:gd name="connsiteY521" fmla="*/ 504349 h 838200"/>
                  <a:gd name="connsiteX522" fmla="*/ 40719 w 504825"/>
                  <a:gd name="connsiteY522" fmla="*/ 506254 h 838200"/>
                  <a:gd name="connsiteX523" fmla="*/ 41672 w 504825"/>
                  <a:gd name="connsiteY523" fmla="*/ 506254 h 838200"/>
                  <a:gd name="connsiteX524" fmla="*/ 41672 w 504825"/>
                  <a:gd name="connsiteY524" fmla="*/ 507206 h 838200"/>
                  <a:gd name="connsiteX525" fmla="*/ 38814 w 504825"/>
                  <a:gd name="connsiteY525" fmla="*/ 511016 h 838200"/>
                  <a:gd name="connsiteX526" fmla="*/ 37862 w 504825"/>
                  <a:gd name="connsiteY526" fmla="*/ 516731 h 838200"/>
                  <a:gd name="connsiteX527" fmla="*/ 37862 w 504825"/>
                  <a:gd name="connsiteY527" fmla="*/ 523399 h 838200"/>
                  <a:gd name="connsiteX528" fmla="*/ 37862 w 504825"/>
                  <a:gd name="connsiteY528" fmla="*/ 525304 h 838200"/>
                  <a:gd name="connsiteX529" fmla="*/ 38814 w 504825"/>
                  <a:gd name="connsiteY529" fmla="*/ 525304 h 838200"/>
                  <a:gd name="connsiteX530" fmla="*/ 37862 w 504825"/>
                  <a:gd name="connsiteY530" fmla="*/ 529114 h 838200"/>
                  <a:gd name="connsiteX531" fmla="*/ 38814 w 504825"/>
                  <a:gd name="connsiteY531" fmla="*/ 529114 h 838200"/>
                  <a:gd name="connsiteX532" fmla="*/ 37862 w 504825"/>
                  <a:gd name="connsiteY532" fmla="*/ 541496 h 838200"/>
                  <a:gd name="connsiteX533" fmla="*/ 38814 w 504825"/>
                  <a:gd name="connsiteY533" fmla="*/ 545306 h 838200"/>
                  <a:gd name="connsiteX534" fmla="*/ 40719 w 504825"/>
                  <a:gd name="connsiteY534" fmla="*/ 550069 h 838200"/>
                  <a:gd name="connsiteX535" fmla="*/ 41672 w 504825"/>
                  <a:gd name="connsiteY535" fmla="*/ 550069 h 838200"/>
                  <a:gd name="connsiteX536" fmla="*/ 41672 w 504825"/>
                  <a:gd name="connsiteY536" fmla="*/ 558641 h 838200"/>
                  <a:gd name="connsiteX537" fmla="*/ 40719 w 504825"/>
                  <a:gd name="connsiteY537" fmla="*/ 558641 h 838200"/>
                  <a:gd name="connsiteX538" fmla="*/ 39767 w 504825"/>
                  <a:gd name="connsiteY538" fmla="*/ 562451 h 838200"/>
                  <a:gd name="connsiteX539" fmla="*/ 39767 w 504825"/>
                  <a:gd name="connsiteY539" fmla="*/ 564356 h 838200"/>
                  <a:gd name="connsiteX540" fmla="*/ 41672 w 504825"/>
                  <a:gd name="connsiteY540" fmla="*/ 568166 h 838200"/>
                  <a:gd name="connsiteX541" fmla="*/ 40719 w 504825"/>
                  <a:gd name="connsiteY541" fmla="*/ 569119 h 838200"/>
                  <a:gd name="connsiteX542" fmla="*/ 40719 w 504825"/>
                  <a:gd name="connsiteY542" fmla="*/ 573881 h 838200"/>
                  <a:gd name="connsiteX543" fmla="*/ 38814 w 504825"/>
                  <a:gd name="connsiteY543" fmla="*/ 576739 h 838200"/>
                  <a:gd name="connsiteX544" fmla="*/ 38814 w 504825"/>
                  <a:gd name="connsiteY544" fmla="*/ 585311 h 838200"/>
                  <a:gd name="connsiteX545" fmla="*/ 39767 w 504825"/>
                  <a:gd name="connsiteY545" fmla="*/ 588169 h 838200"/>
                  <a:gd name="connsiteX546" fmla="*/ 40719 w 504825"/>
                  <a:gd name="connsiteY546" fmla="*/ 590074 h 838200"/>
                  <a:gd name="connsiteX547" fmla="*/ 38814 w 504825"/>
                  <a:gd name="connsiteY547" fmla="*/ 591979 h 838200"/>
                  <a:gd name="connsiteX548" fmla="*/ 38814 w 504825"/>
                  <a:gd name="connsiteY548" fmla="*/ 595789 h 838200"/>
                  <a:gd name="connsiteX549" fmla="*/ 39767 w 504825"/>
                  <a:gd name="connsiteY549" fmla="*/ 598646 h 838200"/>
                  <a:gd name="connsiteX550" fmla="*/ 40719 w 504825"/>
                  <a:gd name="connsiteY550" fmla="*/ 602456 h 838200"/>
                  <a:gd name="connsiteX551" fmla="*/ 38814 w 504825"/>
                  <a:gd name="connsiteY551" fmla="*/ 606266 h 838200"/>
                  <a:gd name="connsiteX552" fmla="*/ 37862 w 504825"/>
                  <a:gd name="connsiteY552" fmla="*/ 611029 h 838200"/>
                  <a:gd name="connsiteX553" fmla="*/ 38814 w 504825"/>
                  <a:gd name="connsiteY553" fmla="*/ 611981 h 838200"/>
                  <a:gd name="connsiteX554" fmla="*/ 38814 w 504825"/>
                  <a:gd name="connsiteY554" fmla="*/ 626269 h 838200"/>
                  <a:gd name="connsiteX555" fmla="*/ 39767 w 504825"/>
                  <a:gd name="connsiteY555" fmla="*/ 628174 h 838200"/>
                  <a:gd name="connsiteX556" fmla="*/ 40719 w 504825"/>
                  <a:gd name="connsiteY556" fmla="*/ 630079 h 838200"/>
                  <a:gd name="connsiteX557" fmla="*/ 42625 w 504825"/>
                  <a:gd name="connsiteY557" fmla="*/ 633889 h 838200"/>
                  <a:gd name="connsiteX558" fmla="*/ 43577 w 504825"/>
                  <a:gd name="connsiteY558" fmla="*/ 635794 h 838200"/>
                  <a:gd name="connsiteX559" fmla="*/ 45482 w 504825"/>
                  <a:gd name="connsiteY559" fmla="*/ 638651 h 838200"/>
                  <a:gd name="connsiteX560" fmla="*/ 49292 w 504825"/>
                  <a:gd name="connsiteY560" fmla="*/ 642461 h 838200"/>
                  <a:gd name="connsiteX561" fmla="*/ 51197 w 504825"/>
                  <a:gd name="connsiteY561" fmla="*/ 646271 h 838200"/>
                  <a:gd name="connsiteX562" fmla="*/ 56912 w 504825"/>
                  <a:gd name="connsiteY562" fmla="*/ 652939 h 838200"/>
                  <a:gd name="connsiteX563" fmla="*/ 60722 w 504825"/>
                  <a:gd name="connsiteY563" fmla="*/ 654844 h 838200"/>
                  <a:gd name="connsiteX564" fmla="*/ 64532 w 504825"/>
                  <a:gd name="connsiteY564" fmla="*/ 652939 h 838200"/>
                  <a:gd name="connsiteX565" fmla="*/ 68342 w 504825"/>
                  <a:gd name="connsiteY565" fmla="*/ 651034 h 838200"/>
                  <a:gd name="connsiteX566" fmla="*/ 71200 w 504825"/>
                  <a:gd name="connsiteY566" fmla="*/ 649129 h 838200"/>
                  <a:gd name="connsiteX567" fmla="*/ 72152 w 504825"/>
                  <a:gd name="connsiteY567" fmla="*/ 647224 h 838200"/>
                  <a:gd name="connsiteX568" fmla="*/ 78819 w 504825"/>
                  <a:gd name="connsiteY568" fmla="*/ 645319 h 838200"/>
                  <a:gd name="connsiteX569" fmla="*/ 78819 w 504825"/>
                  <a:gd name="connsiteY569" fmla="*/ 644366 h 838200"/>
                  <a:gd name="connsiteX570" fmla="*/ 80725 w 504825"/>
                  <a:gd name="connsiteY570" fmla="*/ 644366 h 838200"/>
                  <a:gd name="connsiteX571" fmla="*/ 84534 w 504825"/>
                  <a:gd name="connsiteY571" fmla="*/ 646271 h 838200"/>
                  <a:gd name="connsiteX572" fmla="*/ 88344 w 504825"/>
                  <a:gd name="connsiteY572" fmla="*/ 645319 h 838200"/>
                  <a:gd name="connsiteX573" fmla="*/ 89297 w 504825"/>
                  <a:gd name="connsiteY573" fmla="*/ 643414 h 838200"/>
                  <a:gd name="connsiteX574" fmla="*/ 95012 w 504825"/>
                  <a:gd name="connsiteY574" fmla="*/ 642461 h 838200"/>
                  <a:gd name="connsiteX575" fmla="*/ 98822 w 504825"/>
                  <a:gd name="connsiteY575" fmla="*/ 640556 h 838200"/>
                  <a:gd name="connsiteX576" fmla="*/ 100727 w 504825"/>
                  <a:gd name="connsiteY576" fmla="*/ 639604 h 838200"/>
                  <a:gd name="connsiteX577" fmla="*/ 103584 w 504825"/>
                  <a:gd name="connsiteY577" fmla="*/ 638651 h 838200"/>
                  <a:gd name="connsiteX578" fmla="*/ 109300 w 504825"/>
                  <a:gd name="connsiteY578" fmla="*/ 637699 h 838200"/>
                  <a:gd name="connsiteX579" fmla="*/ 114062 w 504825"/>
                  <a:gd name="connsiteY579" fmla="*/ 635794 h 838200"/>
                  <a:gd name="connsiteX580" fmla="*/ 115967 w 504825"/>
                  <a:gd name="connsiteY580" fmla="*/ 633889 h 838200"/>
                  <a:gd name="connsiteX581" fmla="*/ 118825 w 504825"/>
                  <a:gd name="connsiteY581" fmla="*/ 631984 h 838200"/>
                  <a:gd name="connsiteX582" fmla="*/ 119777 w 504825"/>
                  <a:gd name="connsiteY582" fmla="*/ 630079 h 838200"/>
                  <a:gd name="connsiteX583" fmla="*/ 121682 w 504825"/>
                  <a:gd name="connsiteY583" fmla="*/ 626269 h 838200"/>
                  <a:gd name="connsiteX584" fmla="*/ 121682 w 504825"/>
                  <a:gd name="connsiteY584" fmla="*/ 622459 h 838200"/>
                  <a:gd name="connsiteX585" fmla="*/ 123587 w 504825"/>
                  <a:gd name="connsiteY585" fmla="*/ 621506 h 838200"/>
                  <a:gd name="connsiteX586" fmla="*/ 123587 w 504825"/>
                  <a:gd name="connsiteY586" fmla="*/ 617696 h 838200"/>
                  <a:gd name="connsiteX587" fmla="*/ 124539 w 504825"/>
                  <a:gd name="connsiteY587" fmla="*/ 617696 h 838200"/>
                  <a:gd name="connsiteX588" fmla="*/ 124539 w 504825"/>
                  <a:gd name="connsiteY588" fmla="*/ 615791 h 838200"/>
                  <a:gd name="connsiteX589" fmla="*/ 123587 w 504825"/>
                  <a:gd name="connsiteY589" fmla="*/ 614839 h 838200"/>
                  <a:gd name="connsiteX590" fmla="*/ 125492 w 504825"/>
                  <a:gd name="connsiteY590" fmla="*/ 612934 h 838200"/>
                  <a:gd name="connsiteX591" fmla="*/ 125492 w 504825"/>
                  <a:gd name="connsiteY591" fmla="*/ 610076 h 838200"/>
                  <a:gd name="connsiteX592" fmla="*/ 127397 w 504825"/>
                  <a:gd name="connsiteY592" fmla="*/ 609124 h 838200"/>
                  <a:gd name="connsiteX593" fmla="*/ 127397 w 504825"/>
                  <a:gd name="connsiteY593" fmla="*/ 605314 h 838200"/>
                  <a:gd name="connsiteX594" fmla="*/ 129302 w 504825"/>
                  <a:gd name="connsiteY594" fmla="*/ 603409 h 838200"/>
                  <a:gd name="connsiteX595" fmla="*/ 130254 w 504825"/>
                  <a:gd name="connsiteY595" fmla="*/ 596741 h 838200"/>
                  <a:gd name="connsiteX596" fmla="*/ 129302 w 504825"/>
                  <a:gd name="connsiteY596" fmla="*/ 594836 h 838200"/>
                  <a:gd name="connsiteX597" fmla="*/ 129302 w 504825"/>
                  <a:gd name="connsiteY597" fmla="*/ 591026 h 838200"/>
                  <a:gd name="connsiteX598" fmla="*/ 130254 w 504825"/>
                  <a:gd name="connsiteY598" fmla="*/ 587216 h 838200"/>
                  <a:gd name="connsiteX599" fmla="*/ 132159 w 504825"/>
                  <a:gd name="connsiteY599" fmla="*/ 586264 h 838200"/>
                  <a:gd name="connsiteX600" fmla="*/ 132159 w 504825"/>
                  <a:gd name="connsiteY600" fmla="*/ 583406 h 838200"/>
                  <a:gd name="connsiteX601" fmla="*/ 133112 w 504825"/>
                  <a:gd name="connsiteY601" fmla="*/ 583406 h 838200"/>
                  <a:gd name="connsiteX602" fmla="*/ 132159 w 504825"/>
                  <a:gd name="connsiteY602" fmla="*/ 574834 h 838200"/>
                  <a:gd name="connsiteX603" fmla="*/ 133112 w 504825"/>
                  <a:gd name="connsiteY603" fmla="*/ 574834 h 838200"/>
                  <a:gd name="connsiteX604" fmla="*/ 133112 w 504825"/>
                  <a:gd name="connsiteY604" fmla="*/ 572929 h 838200"/>
                  <a:gd name="connsiteX605" fmla="*/ 132159 w 504825"/>
                  <a:gd name="connsiteY605" fmla="*/ 572929 h 838200"/>
                  <a:gd name="connsiteX606" fmla="*/ 132159 w 504825"/>
                  <a:gd name="connsiteY606" fmla="*/ 571976 h 838200"/>
                  <a:gd name="connsiteX607" fmla="*/ 133112 w 504825"/>
                  <a:gd name="connsiteY607" fmla="*/ 571024 h 838200"/>
                  <a:gd name="connsiteX608" fmla="*/ 132159 w 504825"/>
                  <a:gd name="connsiteY608" fmla="*/ 564356 h 838200"/>
                  <a:gd name="connsiteX609" fmla="*/ 133112 w 504825"/>
                  <a:gd name="connsiteY609" fmla="*/ 564356 h 838200"/>
                  <a:gd name="connsiteX610" fmla="*/ 133112 w 504825"/>
                  <a:gd name="connsiteY610" fmla="*/ 562451 h 838200"/>
                  <a:gd name="connsiteX611" fmla="*/ 132159 w 504825"/>
                  <a:gd name="connsiteY611" fmla="*/ 557689 h 838200"/>
                  <a:gd name="connsiteX612" fmla="*/ 133112 w 504825"/>
                  <a:gd name="connsiteY612" fmla="*/ 557689 h 838200"/>
                  <a:gd name="connsiteX613" fmla="*/ 133112 w 504825"/>
                  <a:gd name="connsiteY613" fmla="*/ 551974 h 838200"/>
                  <a:gd name="connsiteX614" fmla="*/ 132159 w 504825"/>
                  <a:gd name="connsiteY614" fmla="*/ 551974 h 838200"/>
                  <a:gd name="connsiteX615" fmla="*/ 132159 w 504825"/>
                  <a:gd name="connsiteY615" fmla="*/ 551021 h 838200"/>
                  <a:gd name="connsiteX616" fmla="*/ 133112 w 504825"/>
                  <a:gd name="connsiteY616" fmla="*/ 550069 h 838200"/>
                  <a:gd name="connsiteX617" fmla="*/ 132159 w 504825"/>
                  <a:gd name="connsiteY617" fmla="*/ 544354 h 838200"/>
                  <a:gd name="connsiteX618" fmla="*/ 133112 w 504825"/>
                  <a:gd name="connsiteY618" fmla="*/ 543401 h 838200"/>
                  <a:gd name="connsiteX619" fmla="*/ 133112 w 504825"/>
                  <a:gd name="connsiteY619" fmla="*/ 542449 h 838200"/>
                  <a:gd name="connsiteX620" fmla="*/ 130254 w 504825"/>
                  <a:gd name="connsiteY620" fmla="*/ 535781 h 838200"/>
                  <a:gd name="connsiteX621" fmla="*/ 133112 w 504825"/>
                  <a:gd name="connsiteY621" fmla="*/ 531971 h 838200"/>
                  <a:gd name="connsiteX622" fmla="*/ 133112 w 504825"/>
                  <a:gd name="connsiteY622" fmla="*/ 528161 h 838200"/>
                  <a:gd name="connsiteX623" fmla="*/ 135017 w 504825"/>
                  <a:gd name="connsiteY623" fmla="*/ 527209 h 838200"/>
                  <a:gd name="connsiteX624" fmla="*/ 135969 w 504825"/>
                  <a:gd name="connsiteY624" fmla="*/ 524351 h 838200"/>
                  <a:gd name="connsiteX625" fmla="*/ 135017 w 504825"/>
                  <a:gd name="connsiteY625" fmla="*/ 515779 h 838200"/>
                  <a:gd name="connsiteX626" fmla="*/ 135969 w 504825"/>
                  <a:gd name="connsiteY626" fmla="*/ 515779 h 838200"/>
                  <a:gd name="connsiteX627" fmla="*/ 135017 w 504825"/>
                  <a:gd name="connsiteY627" fmla="*/ 512921 h 838200"/>
                  <a:gd name="connsiteX628" fmla="*/ 135017 w 504825"/>
                  <a:gd name="connsiteY628" fmla="*/ 509111 h 838200"/>
                  <a:gd name="connsiteX629" fmla="*/ 137875 w 504825"/>
                  <a:gd name="connsiteY629" fmla="*/ 504349 h 838200"/>
                  <a:gd name="connsiteX630" fmla="*/ 138827 w 504825"/>
                  <a:gd name="connsiteY630" fmla="*/ 499586 h 838200"/>
                  <a:gd name="connsiteX631" fmla="*/ 137875 w 504825"/>
                  <a:gd name="connsiteY631" fmla="*/ 495776 h 838200"/>
                  <a:gd name="connsiteX632" fmla="*/ 136922 w 504825"/>
                  <a:gd name="connsiteY632" fmla="*/ 495776 h 838200"/>
                  <a:gd name="connsiteX633" fmla="*/ 135017 w 504825"/>
                  <a:gd name="connsiteY633" fmla="*/ 491014 h 838200"/>
                  <a:gd name="connsiteX634" fmla="*/ 135017 w 504825"/>
                  <a:gd name="connsiteY634" fmla="*/ 487204 h 838200"/>
                  <a:gd name="connsiteX635" fmla="*/ 135969 w 504825"/>
                  <a:gd name="connsiteY635" fmla="*/ 482441 h 838200"/>
                  <a:gd name="connsiteX636" fmla="*/ 137875 w 504825"/>
                  <a:gd name="connsiteY636" fmla="*/ 480536 h 838200"/>
                  <a:gd name="connsiteX637" fmla="*/ 138827 w 504825"/>
                  <a:gd name="connsiteY637" fmla="*/ 478631 h 838200"/>
                  <a:gd name="connsiteX638" fmla="*/ 137875 w 504825"/>
                  <a:gd name="connsiteY638" fmla="*/ 471964 h 838200"/>
                  <a:gd name="connsiteX639" fmla="*/ 138827 w 504825"/>
                  <a:gd name="connsiteY639" fmla="*/ 463391 h 838200"/>
                  <a:gd name="connsiteX640" fmla="*/ 139779 w 504825"/>
                  <a:gd name="connsiteY640" fmla="*/ 463391 h 838200"/>
                  <a:gd name="connsiteX641" fmla="*/ 140732 w 504825"/>
                  <a:gd name="connsiteY641" fmla="*/ 458629 h 838200"/>
                  <a:gd name="connsiteX642" fmla="*/ 139779 w 504825"/>
                  <a:gd name="connsiteY642" fmla="*/ 456724 h 838200"/>
                  <a:gd name="connsiteX643" fmla="*/ 137875 w 504825"/>
                  <a:gd name="connsiteY643" fmla="*/ 445294 h 838200"/>
                  <a:gd name="connsiteX644" fmla="*/ 135969 w 504825"/>
                  <a:gd name="connsiteY644" fmla="*/ 439579 h 838200"/>
                  <a:gd name="connsiteX645" fmla="*/ 135017 w 504825"/>
                  <a:gd name="connsiteY645" fmla="*/ 436721 h 838200"/>
                  <a:gd name="connsiteX646" fmla="*/ 132159 w 504825"/>
                  <a:gd name="connsiteY646" fmla="*/ 431006 h 838200"/>
                  <a:gd name="connsiteX647" fmla="*/ 135017 w 504825"/>
                  <a:gd name="connsiteY647" fmla="*/ 426244 h 838200"/>
                  <a:gd name="connsiteX648" fmla="*/ 135017 w 504825"/>
                  <a:gd name="connsiteY648" fmla="*/ 413861 h 838200"/>
                  <a:gd name="connsiteX649" fmla="*/ 134064 w 504825"/>
                  <a:gd name="connsiteY649" fmla="*/ 410051 h 838200"/>
                  <a:gd name="connsiteX650" fmla="*/ 132159 w 504825"/>
                  <a:gd name="connsiteY650" fmla="*/ 408146 h 838200"/>
                  <a:gd name="connsiteX651" fmla="*/ 132159 w 504825"/>
                  <a:gd name="connsiteY651" fmla="*/ 405289 h 838200"/>
                  <a:gd name="connsiteX652" fmla="*/ 133112 w 504825"/>
                  <a:gd name="connsiteY652" fmla="*/ 405289 h 838200"/>
                  <a:gd name="connsiteX653" fmla="*/ 133112 w 504825"/>
                  <a:gd name="connsiteY653" fmla="*/ 403384 h 838200"/>
                  <a:gd name="connsiteX654" fmla="*/ 132159 w 504825"/>
                  <a:gd name="connsiteY654" fmla="*/ 399574 h 838200"/>
                  <a:gd name="connsiteX655" fmla="*/ 130254 w 504825"/>
                  <a:gd name="connsiteY655" fmla="*/ 395764 h 838200"/>
                  <a:gd name="connsiteX656" fmla="*/ 129302 w 504825"/>
                  <a:gd name="connsiteY656" fmla="*/ 393859 h 838200"/>
                  <a:gd name="connsiteX657" fmla="*/ 128350 w 504825"/>
                  <a:gd name="connsiteY657" fmla="*/ 393859 h 838200"/>
                  <a:gd name="connsiteX658" fmla="*/ 126444 w 504825"/>
                  <a:gd name="connsiteY658" fmla="*/ 387191 h 838200"/>
                  <a:gd name="connsiteX659" fmla="*/ 127397 w 504825"/>
                  <a:gd name="connsiteY659" fmla="*/ 385286 h 838200"/>
                  <a:gd name="connsiteX660" fmla="*/ 126444 w 504825"/>
                  <a:gd name="connsiteY660" fmla="*/ 383381 h 838200"/>
                  <a:gd name="connsiteX661" fmla="*/ 124539 w 504825"/>
                  <a:gd name="connsiteY661" fmla="*/ 377666 h 838200"/>
                  <a:gd name="connsiteX662" fmla="*/ 123587 w 504825"/>
                  <a:gd name="connsiteY662" fmla="*/ 374809 h 838200"/>
                  <a:gd name="connsiteX663" fmla="*/ 121682 w 504825"/>
                  <a:gd name="connsiteY663" fmla="*/ 371951 h 838200"/>
                  <a:gd name="connsiteX664" fmla="*/ 119777 w 504825"/>
                  <a:gd name="connsiteY664" fmla="*/ 370999 h 838200"/>
                  <a:gd name="connsiteX665" fmla="*/ 117872 w 504825"/>
                  <a:gd name="connsiteY665" fmla="*/ 366236 h 838200"/>
                  <a:gd name="connsiteX666" fmla="*/ 115014 w 504825"/>
                  <a:gd name="connsiteY666" fmla="*/ 362426 h 838200"/>
                  <a:gd name="connsiteX667" fmla="*/ 113109 w 504825"/>
                  <a:gd name="connsiteY667" fmla="*/ 358616 h 838200"/>
                  <a:gd name="connsiteX668" fmla="*/ 109300 w 504825"/>
                  <a:gd name="connsiteY668" fmla="*/ 354806 h 838200"/>
                  <a:gd name="connsiteX669" fmla="*/ 107394 w 504825"/>
                  <a:gd name="connsiteY669" fmla="*/ 354806 h 838200"/>
                  <a:gd name="connsiteX670" fmla="*/ 106442 w 504825"/>
                  <a:gd name="connsiteY670" fmla="*/ 352901 h 838200"/>
                  <a:gd name="connsiteX671" fmla="*/ 104537 w 504825"/>
                  <a:gd name="connsiteY671" fmla="*/ 351949 h 838200"/>
                  <a:gd name="connsiteX672" fmla="*/ 99775 w 504825"/>
                  <a:gd name="connsiteY672" fmla="*/ 351949 h 838200"/>
                  <a:gd name="connsiteX673" fmla="*/ 97869 w 504825"/>
                  <a:gd name="connsiteY673" fmla="*/ 349091 h 838200"/>
                  <a:gd name="connsiteX674" fmla="*/ 98822 w 504825"/>
                  <a:gd name="connsiteY674" fmla="*/ 347186 h 838200"/>
                  <a:gd name="connsiteX675" fmla="*/ 102632 w 504825"/>
                  <a:gd name="connsiteY675" fmla="*/ 343376 h 838200"/>
                  <a:gd name="connsiteX676" fmla="*/ 102632 w 504825"/>
                  <a:gd name="connsiteY676" fmla="*/ 340519 h 838200"/>
                  <a:gd name="connsiteX677" fmla="*/ 104537 w 504825"/>
                  <a:gd name="connsiteY677" fmla="*/ 338614 h 838200"/>
                  <a:gd name="connsiteX678" fmla="*/ 104537 w 504825"/>
                  <a:gd name="connsiteY678" fmla="*/ 334804 h 838200"/>
                  <a:gd name="connsiteX679" fmla="*/ 105489 w 504825"/>
                  <a:gd name="connsiteY679" fmla="*/ 334804 h 838200"/>
                  <a:gd name="connsiteX680" fmla="*/ 105489 w 504825"/>
                  <a:gd name="connsiteY680" fmla="*/ 332899 h 838200"/>
                  <a:gd name="connsiteX681" fmla="*/ 107394 w 504825"/>
                  <a:gd name="connsiteY681" fmla="*/ 330994 h 838200"/>
                  <a:gd name="connsiteX682" fmla="*/ 108347 w 504825"/>
                  <a:gd name="connsiteY682" fmla="*/ 327184 h 838200"/>
                  <a:gd name="connsiteX683" fmla="*/ 108347 w 504825"/>
                  <a:gd name="connsiteY683" fmla="*/ 322421 h 838200"/>
                  <a:gd name="connsiteX684" fmla="*/ 113109 w 504825"/>
                  <a:gd name="connsiteY684" fmla="*/ 318611 h 838200"/>
                  <a:gd name="connsiteX685" fmla="*/ 113109 w 504825"/>
                  <a:gd name="connsiteY685" fmla="*/ 317659 h 838200"/>
                  <a:gd name="connsiteX686" fmla="*/ 116919 w 504825"/>
                  <a:gd name="connsiteY686" fmla="*/ 315754 h 838200"/>
                  <a:gd name="connsiteX687" fmla="*/ 116919 w 504825"/>
                  <a:gd name="connsiteY687" fmla="*/ 313849 h 838200"/>
                  <a:gd name="connsiteX688" fmla="*/ 119777 w 504825"/>
                  <a:gd name="connsiteY688" fmla="*/ 311944 h 838200"/>
                  <a:gd name="connsiteX689" fmla="*/ 119777 w 504825"/>
                  <a:gd name="connsiteY689" fmla="*/ 310991 h 838200"/>
                  <a:gd name="connsiteX690" fmla="*/ 121682 w 504825"/>
                  <a:gd name="connsiteY690" fmla="*/ 310991 h 838200"/>
                  <a:gd name="connsiteX691" fmla="*/ 122634 w 504825"/>
                  <a:gd name="connsiteY691" fmla="*/ 310039 h 838200"/>
                  <a:gd name="connsiteX692" fmla="*/ 122634 w 504825"/>
                  <a:gd name="connsiteY692" fmla="*/ 308134 h 838200"/>
                  <a:gd name="connsiteX693" fmla="*/ 124539 w 504825"/>
                  <a:gd name="connsiteY693" fmla="*/ 308134 h 838200"/>
                  <a:gd name="connsiteX694" fmla="*/ 128350 w 504825"/>
                  <a:gd name="connsiteY694" fmla="*/ 304324 h 838200"/>
                  <a:gd name="connsiteX695" fmla="*/ 128350 w 504825"/>
                  <a:gd name="connsiteY695" fmla="*/ 302419 h 838200"/>
                  <a:gd name="connsiteX696" fmla="*/ 130254 w 504825"/>
                  <a:gd name="connsiteY696" fmla="*/ 298609 h 838200"/>
                  <a:gd name="connsiteX697" fmla="*/ 133112 w 504825"/>
                  <a:gd name="connsiteY697" fmla="*/ 296704 h 838200"/>
                  <a:gd name="connsiteX698" fmla="*/ 133112 w 504825"/>
                  <a:gd name="connsiteY698" fmla="*/ 292894 h 838200"/>
                  <a:gd name="connsiteX699" fmla="*/ 135969 w 504825"/>
                  <a:gd name="connsiteY699" fmla="*/ 290989 h 838200"/>
                  <a:gd name="connsiteX700" fmla="*/ 135969 w 504825"/>
                  <a:gd name="connsiteY700" fmla="*/ 289084 h 838200"/>
                  <a:gd name="connsiteX701" fmla="*/ 139779 w 504825"/>
                  <a:gd name="connsiteY701" fmla="*/ 288131 h 838200"/>
                  <a:gd name="connsiteX702" fmla="*/ 142637 w 504825"/>
                  <a:gd name="connsiteY702" fmla="*/ 286226 h 838200"/>
                  <a:gd name="connsiteX703" fmla="*/ 142637 w 504825"/>
                  <a:gd name="connsiteY703" fmla="*/ 284321 h 838200"/>
                  <a:gd name="connsiteX704" fmla="*/ 145494 w 504825"/>
                  <a:gd name="connsiteY704" fmla="*/ 282416 h 838200"/>
                  <a:gd name="connsiteX705" fmla="*/ 145494 w 504825"/>
                  <a:gd name="connsiteY705" fmla="*/ 280511 h 838200"/>
                  <a:gd name="connsiteX706" fmla="*/ 147400 w 504825"/>
                  <a:gd name="connsiteY706" fmla="*/ 280511 h 838200"/>
                  <a:gd name="connsiteX707" fmla="*/ 148352 w 504825"/>
                  <a:gd name="connsiteY707" fmla="*/ 276701 h 838200"/>
                  <a:gd name="connsiteX708" fmla="*/ 150257 w 504825"/>
                  <a:gd name="connsiteY708" fmla="*/ 275749 h 838200"/>
                  <a:gd name="connsiteX709" fmla="*/ 150257 w 504825"/>
                  <a:gd name="connsiteY709" fmla="*/ 273844 h 838200"/>
                  <a:gd name="connsiteX710" fmla="*/ 154067 w 504825"/>
                  <a:gd name="connsiteY710" fmla="*/ 271939 h 838200"/>
                  <a:gd name="connsiteX711" fmla="*/ 154067 w 504825"/>
                  <a:gd name="connsiteY711" fmla="*/ 268129 h 838200"/>
                  <a:gd name="connsiteX712" fmla="*/ 155972 w 504825"/>
                  <a:gd name="connsiteY712" fmla="*/ 268129 h 838200"/>
                  <a:gd name="connsiteX713" fmla="*/ 155972 w 504825"/>
                  <a:gd name="connsiteY713" fmla="*/ 264319 h 838200"/>
                  <a:gd name="connsiteX714" fmla="*/ 157877 w 504825"/>
                  <a:gd name="connsiteY714" fmla="*/ 262414 h 838200"/>
                  <a:gd name="connsiteX715" fmla="*/ 158829 w 504825"/>
                  <a:gd name="connsiteY715" fmla="*/ 256699 h 838200"/>
                  <a:gd name="connsiteX716" fmla="*/ 161687 w 504825"/>
                  <a:gd name="connsiteY716" fmla="*/ 254794 h 838200"/>
                  <a:gd name="connsiteX717" fmla="*/ 162639 w 504825"/>
                  <a:gd name="connsiteY717" fmla="*/ 252889 h 838200"/>
                  <a:gd name="connsiteX718" fmla="*/ 162639 w 504825"/>
                  <a:gd name="connsiteY718" fmla="*/ 249079 h 838200"/>
                  <a:gd name="connsiteX719" fmla="*/ 163592 w 504825"/>
                  <a:gd name="connsiteY719" fmla="*/ 246221 h 838200"/>
                  <a:gd name="connsiteX720" fmla="*/ 168354 w 504825"/>
                  <a:gd name="connsiteY720" fmla="*/ 242411 h 838200"/>
                  <a:gd name="connsiteX721" fmla="*/ 169307 w 504825"/>
                  <a:gd name="connsiteY721" fmla="*/ 238601 h 838200"/>
                  <a:gd name="connsiteX722" fmla="*/ 171212 w 504825"/>
                  <a:gd name="connsiteY722" fmla="*/ 237649 h 838200"/>
                  <a:gd name="connsiteX723" fmla="*/ 173117 w 504825"/>
                  <a:gd name="connsiteY723" fmla="*/ 234791 h 838200"/>
                  <a:gd name="connsiteX724" fmla="*/ 173117 w 504825"/>
                  <a:gd name="connsiteY724" fmla="*/ 232886 h 838200"/>
                  <a:gd name="connsiteX725" fmla="*/ 175022 w 504825"/>
                  <a:gd name="connsiteY725" fmla="*/ 231934 h 838200"/>
                  <a:gd name="connsiteX726" fmla="*/ 175975 w 504825"/>
                  <a:gd name="connsiteY726" fmla="*/ 225266 h 838200"/>
                  <a:gd name="connsiteX727" fmla="*/ 176927 w 504825"/>
                  <a:gd name="connsiteY727" fmla="*/ 225266 h 838200"/>
                  <a:gd name="connsiteX728" fmla="*/ 176927 w 504825"/>
                  <a:gd name="connsiteY728" fmla="*/ 222409 h 838200"/>
                  <a:gd name="connsiteX729" fmla="*/ 180737 w 504825"/>
                  <a:gd name="connsiteY729" fmla="*/ 218599 h 838200"/>
                  <a:gd name="connsiteX730" fmla="*/ 180737 w 504825"/>
                  <a:gd name="connsiteY730" fmla="*/ 216694 h 838200"/>
                  <a:gd name="connsiteX731" fmla="*/ 182642 w 504825"/>
                  <a:gd name="connsiteY731" fmla="*/ 214789 h 838200"/>
                  <a:gd name="connsiteX732" fmla="*/ 183594 w 504825"/>
                  <a:gd name="connsiteY732" fmla="*/ 212884 h 838200"/>
                  <a:gd name="connsiteX733" fmla="*/ 185500 w 504825"/>
                  <a:gd name="connsiteY733" fmla="*/ 212884 h 838200"/>
                  <a:gd name="connsiteX734" fmla="*/ 188357 w 504825"/>
                  <a:gd name="connsiteY734" fmla="*/ 211931 h 838200"/>
                  <a:gd name="connsiteX735" fmla="*/ 192167 w 504825"/>
                  <a:gd name="connsiteY735" fmla="*/ 210026 h 838200"/>
                  <a:gd name="connsiteX736" fmla="*/ 193119 w 504825"/>
                  <a:gd name="connsiteY736" fmla="*/ 208121 h 838200"/>
                  <a:gd name="connsiteX737" fmla="*/ 197882 w 504825"/>
                  <a:gd name="connsiteY737" fmla="*/ 208121 h 838200"/>
                  <a:gd name="connsiteX738" fmla="*/ 199787 w 504825"/>
                  <a:gd name="connsiteY738" fmla="*/ 211931 h 838200"/>
                  <a:gd name="connsiteX739" fmla="*/ 203597 w 504825"/>
                  <a:gd name="connsiteY739" fmla="*/ 211931 h 838200"/>
                  <a:gd name="connsiteX740" fmla="*/ 196929 w 504825"/>
                  <a:gd name="connsiteY740" fmla="*/ 215741 h 838200"/>
                  <a:gd name="connsiteX741" fmla="*/ 483632 w 504825"/>
                  <a:gd name="connsiteY741" fmla="*/ 459581 h 838200"/>
                  <a:gd name="connsiteX742" fmla="*/ 482679 w 504825"/>
                  <a:gd name="connsiteY742" fmla="*/ 457676 h 838200"/>
                  <a:gd name="connsiteX743" fmla="*/ 481727 w 504825"/>
                  <a:gd name="connsiteY743" fmla="*/ 455771 h 838200"/>
                  <a:gd name="connsiteX744" fmla="*/ 479822 w 504825"/>
                  <a:gd name="connsiteY744" fmla="*/ 453866 h 838200"/>
                  <a:gd name="connsiteX745" fmla="*/ 476964 w 504825"/>
                  <a:gd name="connsiteY745" fmla="*/ 453866 h 838200"/>
                  <a:gd name="connsiteX746" fmla="*/ 476964 w 504825"/>
                  <a:gd name="connsiteY746" fmla="*/ 452914 h 838200"/>
                  <a:gd name="connsiteX747" fmla="*/ 474107 w 504825"/>
                  <a:gd name="connsiteY747" fmla="*/ 452914 h 838200"/>
                  <a:gd name="connsiteX748" fmla="*/ 465534 w 504825"/>
                  <a:gd name="connsiteY748" fmla="*/ 453866 h 838200"/>
                  <a:gd name="connsiteX749" fmla="*/ 465534 w 504825"/>
                  <a:gd name="connsiteY749" fmla="*/ 452914 h 838200"/>
                  <a:gd name="connsiteX750" fmla="*/ 463629 w 504825"/>
                  <a:gd name="connsiteY750" fmla="*/ 452914 h 838200"/>
                  <a:gd name="connsiteX751" fmla="*/ 462677 w 504825"/>
                  <a:gd name="connsiteY751" fmla="*/ 453866 h 838200"/>
                  <a:gd name="connsiteX752" fmla="*/ 460772 w 504825"/>
                  <a:gd name="connsiteY752" fmla="*/ 452914 h 838200"/>
                  <a:gd name="connsiteX753" fmla="*/ 459819 w 504825"/>
                  <a:gd name="connsiteY753" fmla="*/ 452914 h 838200"/>
                  <a:gd name="connsiteX754" fmla="*/ 456009 w 504825"/>
                  <a:gd name="connsiteY754" fmla="*/ 453866 h 838200"/>
                  <a:gd name="connsiteX755" fmla="*/ 453152 w 504825"/>
                  <a:gd name="connsiteY755" fmla="*/ 454819 h 838200"/>
                  <a:gd name="connsiteX756" fmla="*/ 451247 w 504825"/>
                  <a:gd name="connsiteY756" fmla="*/ 456724 h 838200"/>
                  <a:gd name="connsiteX757" fmla="*/ 449342 w 504825"/>
                  <a:gd name="connsiteY757" fmla="*/ 457676 h 838200"/>
                  <a:gd name="connsiteX758" fmla="*/ 449342 w 504825"/>
                  <a:gd name="connsiteY758" fmla="*/ 458629 h 838200"/>
                  <a:gd name="connsiteX759" fmla="*/ 443627 w 504825"/>
                  <a:gd name="connsiteY759" fmla="*/ 458629 h 838200"/>
                  <a:gd name="connsiteX760" fmla="*/ 441722 w 504825"/>
                  <a:gd name="connsiteY760" fmla="*/ 459581 h 838200"/>
                  <a:gd name="connsiteX761" fmla="*/ 440769 w 504825"/>
                  <a:gd name="connsiteY761" fmla="*/ 458629 h 838200"/>
                  <a:gd name="connsiteX762" fmla="*/ 434102 w 504825"/>
                  <a:gd name="connsiteY762" fmla="*/ 459581 h 838200"/>
                  <a:gd name="connsiteX763" fmla="*/ 429339 w 504825"/>
                  <a:gd name="connsiteY763" fmla="*/ 461486 h 838200"/>
                  <a:gd name="connsiteX764" fmla="*/ 423625 w 504825"/>
                  <a:gd name="connsiteY764" fmla="*/ 462439 h 838200"/>
                  <a:gd name="connsiteX765" fmla="*/ 419814 w 504825"/>
                  <a:gd name="connsiteY765" fmla="*/ 463391 h 838200"/>
                  <a:gd name="connsiteX766" fmla="*/ 416004 w 504825"/>
                  <a:gd name="connsiteY766" fmla="*/ 465296 h 838200"/>
                  <a:gd name="connsiteX767" fmla="*/ 416004 w 504825"/>
                  <a:gd name="connsiteY767" fmla="*/ 466249 h 838200"/>
                  <a:gd name="connsiteX768" fmla="*/ 403622 w 504825"/>
                  <a:gd name="connsiteY768" fmla="*/ 466249 h 838200"/>
                  <a:gd name="connsiteX769" fmla="*/ 402669 w 504825"/>
                  <a:gd name="connsiteY769" fmla="*/ 464344 h 838200"/>
                  <a:gd name="connsiteX770" fmla="*/ 398859 w 504825"/>
                  <a:gd name="connsiteY770" fmla="*/ 464344 h 838200"/>
                  <a:gd name="connsiteX771" fmla="*/ 396954 w 504825"/>
                  <a:gd name="connsiteY771" fmla="*/ 463391 h 838200"/>
                  <a:gd name="connsiteX772" fmla="*/ 396954 w 504825"/>
                  <a:gd name="connsiteY772" fmla="*/ 462439 h 838200"/>
                  <a:gd name="connsiteX773" fmla="*/ 392192 w 504825"/>
                  <a:gd name="connsiteY773" fmla="*/ 458629 h 838200"/>
                  <a:gd name="connsiteX774" fmla="*/ 392192 w 504825"/>
                  <a:gd name="connsiteY774" fmla="*/ 439579 h 838200"/>
                  <a:gd name="connsiteX775" fmla="*/ 393144 w 504825"/>
                  <a:gd name="connsiteY775" fmla="*/ 439579 h 838200"/>
                  <a:gd name="connsiteX776" fmla="*/ 393144 w 504825"/>
                  <a:gd name="connsiteY776" fmla="*/ 437674 h 838200"/>
                  <a:gd name="connsiteX777" fmla="*/ 395050 w 504825"/>
                  <a:gd name="connsiteY777" fmla="*/ 435769 h 838200"/>
                  <a:gd name="connsiteX778" fmla="*/ 395050 w 504825"/>
                  <a:gd name="connsiteY778" fmla="*/ 431959 h 838200"/>
                  <a:gd name="connsiteX779" fmla="*/ 391239 w 504825"/>
                  <a:gd name="connsiteY779" fmla="*/ 422434 h 838200"/>
                  <a:gd name="connsiteX780" fmla="*/ 395050 w 504825"/>
                  <a:gd name="connsiteY780" fmla="*/ 418624 h 838200"/>
                  <a:gd name="connsiteX781" fmla="*/ 395050 w 504825"/>
                  <a:gd name="connsiteY781" fmla="*/ 415766 h 838200"/>
                  <a:gd name="connsiteX782" fmla="*/ 396954 w 504825"/>
                  <a:gd name="connsiteY782" fmla="*/ 414814 h 838200"/>
                  <a:gd name="connsiteX783" fmla="*/ 396954 w 504825"/>
                  <a:gd name="connsiteY783" fmla="*/ 412909 h 838200"/>
                  <a:gd name="connsiteX784" fmla="*/ 405527 w 504825"/>
                  <a:gd name="connsiteY784" fmla="*/ 405289 h 838200"/>
                  <a:gd name="connsiteX785" fmla="*/ 410289 w 504825"/>
                  <a:gd name="connsiteY785" fmla="*/ 404336 h 838200"/>
                  <a:gd name="connsiteX786" fmla="*/ 414100 w 504825"/>
                  <a:gd name="connsiteY786" fmla="*/ 403384 h 838200"/>
                  <a:gd name="connsiteX787" fmla="*/ 418862 w 504825"/>
                  <a:gd name="connsiteY787" fmla="*/ 396716 h 838200"/>
                  <a:gd name="connsiteX788" fmla="*/ 419814 w 504825"/>
                  <a:gd name="connsiteY788" fmla="*/ 396716 h 838200"/>
                  <a:gd name="connsiteX789" fmla="*/ 419814 w 504825"/>
                  <a:gd name="connsiteY789" fmla="*/ 391954 h 838200"/>
                  <a:gd name="connsiteX790" fmla="*/ 417909 w 504825"/>
                  <a:gd name="connsiteY790" fmla="*/ 390049 h 838200"/>
                  <a:gd name="connsiteX791" fmla="*/ 414100 w 504825"/>
                  <a:gd name="connsiteY791" fmla="*/ 390049 h 838200"/>
                  <a:gd name="connsiteX792" fmla="*/ 412194 w 504825"/>
                  <a:gd name="connsiteY792" fmla="*/ 388144 h 838200"/>
                  <a:gd name="connsiteX793" fmla="*/ 410289 w 504825"/>
                  <a:gd name="connsiteY793" fmla="*/ 388144 h 838200"/>
                  <a:gd name="connsiteX794" fmla="*/ 409337 w 504825"/>
                  <a:gd name="connsiteY794" fmla="*/ 386239 h 838200"/>
                  <a:gd name="connsiteX795" fmla="*/ 407432 w 504825"/>
                  <a:gd name="connsiteY795" fmla="*/ 385286 h 838200"/>
                  <a:gd name="connsiteX796" fmla="*/ 404575 w 504825"/>
                  <a:gd name="connsiteY796" fmla="*/ 384334 h 838200"/>
                  <a:gd name="connsiteX797" fmla="*/ 396002 w 504825"/>
                  <a:gd name="connsiteY797" fmla="*/ 383381 h 838200"/>
                  <a:gd name="connsiteX798" fmla="*/ 396002 w 504825"/>
                  <a:gd name="connsiteY798" fmla="*/ 382429 h 838200"/>
                  <a:gd name="connsiteX799" fmla="*/ 391239 w 504825"/>
                  <a:gd name="connsiteY799" fmla="*/ 380524 h 838200"/>
                  <a:gd name="connsiteX800" fmla="*/ 388382 w 504825"/>
                  <a:gd name="connsiteY800" fmla="*/ 376714 h 838200"/>
                  <a:gd name="connsiteX801" fmla="*/ 379809 w 504825"/>
                  <a:gd name="connsiteY801" fmla="*/ 370046 h 838200"/>
                  <a:gd name="connsiteX802" fmla="*/ 379809 w 504825"/>
                  <a:gd name="connsiteY802" fmla="*/ 369094 h 838200"/>
                  <a:gd name="connsiteX803" fmla="*/ 376952 w 504825"/>
                  <a:gd name="connsiteY803" fmla="*/ 364331 h 838200"/>
                  <a:gd name="connsiteX804" fmla="*/ 372189 w 504825"/>
                  <a:gd name="connsiteY804" fmla="*/ 359569 h 838200"/>
                  <a:gd name="connsiteX805" fmla="*/ 369332 w 504825"/>
                  <a:gd name="connsiteY805" fmla="*/ 359569 h 838200"/>
                  <a:gd name="connsiteX806" fmla="*/ 365522 w 504825"/>
                  <a:gd name="connsiteY806" fmla="*/ 355759 h 838200"/>
                  <a:gd name="connsiteX807" fmla="*/ 364569 w 504825"/>
                  <a:gd name="connsiteY807" fmla="*/ 351949 h 838200"/>
                  <a:gd name="connsiteX808" fmla="*/ 365522 w 504825"/>
                  <a:gd name="connsiteY808" fmla="*/ 347186 h 838200"/>
                  <a:gd name="connsiteX809" fmla="*/ 366475 w 504825"/>
                  <a:gd name="connsiteY809" fmla="*/ 346234 h 838200"/>
                  <a:gd name="connsiteX810" fmla="*/ 368379 w 504825"/>
                  <a:gd name="connsiteY810" fmla="*/ 346234 h 838200"/>
                  <a:gd name="connsiteX811" fmla="*/ 368379 w 504825"/>
                  <a:gd name="connsiteY811" fmla="*/ 345281 h 838200"/>
                  <a:gd name="connsiteX812" fmla="*/ 370284 w 504825"/>
                  <a:gd name="connsiteY812" fmla="*/ 346234 h 838200"/>
                  <a:gd name="connsiteX813" fmla="*/ 371237 w 504825"/>
                  <a:gd name="connsiteY813" fmla="*/ 346234 h 838200"/>
                  <a:gd name="connsiteX814" fmla="*/ 375047 w 504825"/>
                  <a:gd name="connsiteY814" fmla="*/ 344329 h 838200"/>
                  <a:gd name="connsiteX815" fmla="*/ 378857 w 504825"/>
                  <a:gd name="connsiteY815" fmla="*/ 342424 h 838200"/>
                  <a:gd name="connsiteX816" fmla="*/ 380762 w 504825"/>
                  <a:gd name="connsiteY816" fmla="*/ 341471 h 838200"/>
                  <a:gd name="connsiteX817" fmla="*/ 388382 w 504825"/>
                  <a:gd name="connsiteY817" fmla="*/ 337661 h 838200"/>
                  <a:gd name="connsiteX818" fmla="*/ 389334 w 504825"/>
                  <a:gd name="connsiteY818" fmla="*/ 336709 h 838200"/>
                  <a:gd name="connsiteX819" fmla="*/ 395050 w 504825"/>
                  <a:gd name="connsiteY819" fmla="*/ 335756 h 838200"/>
                  <a:gd name="connsiteX820" fmla="*/ 398859 w 504825"/>
                  <a:gd name="connsiteY820" fmla="*/ 333851 h 838200"/>
                  <a:gd name="connsiteX821" fmla="*/ 402669 w 504825"/>
                  <a:gd name="connsiteY821" fmla="*/ 332899 h 838200"/>
                  <a:gd name="connsiteX822" fmla="*/ 406479 w 504825"/>
                  <a:gd name="connsiteY822" fmla="*/ 330994 h 838200"/>
                  <a:gd name="connsiteX823" fmla="*/ 409337 w 504825"/>
                  <a:gd name="connsiteY823" fmla="*/ 328136 h 838200"/>
                  <a:gd name="connsiteX824" fmla="*/ 415052 w 504825"/>
                  <a:gd name="connsiteY824" fmla="*/ 328136 h 838200"/>
                  <a:gd name="connsiteX825" fmla="*/ 417909 w 504825"/>
                  <a:gd name="connsiteY825" fmla="*/ 327184 h 838200"/>
                  <a:gd name="connsiteX826" fmla="*/ 422672 w 504825"/>
                  <a:gd name="connsiteY826" fmla="*/ 325279 h 838200"/>
                  <a:gd name="connsiteX827" fmla="*/ 428387 w 504825"/>
                  <a:gd name="connsiteY827" fmla="*/ 322421 h 838200"/>
                  <a:gd name="connsiteX828" fmla="*/ 430292 w 504825"/>
                  <a:gd name="connsiteY828" fmla="*/ 321469 h 838200"/>
                  <a:gd name="connsiteX829" fmla="*/ 434102 w 504825"/>
                  <a:gd name="connsiteY829" fmla="*/ 319564 h 838200"/>
                  <a:gd name="connsiteX830" fmla="*/ 436959 w 504825"/>
                  <a:gd name="connsiteY830" fmla="*/ 316706 h 838200"/>
                  <a:gd name="connsiteX831" fmla="*/ 438864 w 504825"/>
                  <a:gd name="connsiteY831" fmla="*/ 314801 h 838200"/>
                  <a:gd name="connsiteX832" fmla="*/ 439817 w 504825"/>
                  <a:gd name="connsiteY832" fmla="*/ 307181 h 838200"/>
                  <a:gd name="connsiteX833" fmla="*/ 440769 w 504825"/>
                  <a:gd name="connsiteY833" fmla="*/ 303371 h 838200"/>
                  <a:gd name="connsiteX834" fmla="*/ 443627 w 504825"/>
                  <a:gd name="connsiteY834" fmla="*/ 301466 h 838200"/>
                  <a:gd name="connsiteX835" fmla="*/ 444579 w 504825"/>
                  <a:gd name="connsiteY835" fmla="*/ 294799 h 838200"/>
                  <a:gd name="connsiteX836" fmla="*/ 449342 w 504825"/>
                  <a:gd name="connsiteY836" fmla="*/ 291941 h 838200"/>
                  <a:gd name="connsiteX837" fmla="*/ 451247 w 504825"/>
                  <a:gd name="connsiteY837" fmla="*/ 290989 h 838200"/>
                  <a:gd name="connsiteX838" fmla="*/ 455057 w 504825"/>
                  <a:gd name="connsiteY838" fmla="*/ 287179 h 838200"/>
                  <a:gd name="connsiteX839" fmla="*/ 455057 w 504825"/>
                  <a:gd name="connsiteY839" fmla="*/ 284321 h 838200"/>
                  <a:gd name="connsiteX840" fmla="*/ 456009 w 504825"/>
                  <a:gd name="connsiteY840" fmla="*/ 283369 h 838200"/>
                  <a:gd name="connsiteX841" fmla="*/ 457914 w 504825"/>
                  <a:gd name="connsiteY841" fmla="*/ 283369 h 838200"/>
                  <a:gd name="connsiteX842" fmla="*/ 461725 w 504825"/>
                  <a:gd name="connsiteY842" fmla="*/ 281464 h 838200"/>
                  <a:gd name="connsiteX843" fmla="*/ 463629 w 504825"/>
                  <a:gd name="connsiteY843" fmla="*/ 275749 h 838200"/>
                  <a:gd name="connsiteX844" fmla="*/ 464582 w 504825"/>
                  <a:gd name="connsiteY844" fmla="*/ 270034 h 838200"/>
                  <a:gd name="connsiteX845" fmla="*/ 462677 w 504825"/>
                  <a:gd name="connsiteY845" fmla="*/ 267176 h 838200"/>
                  <a:gd name="connsiteX846" fmla="*/ 457914 w 504825"/>
                  <a:gd name="connsiteY846" fmla="*/ 259556 h 838200"/>
                  <a:gd name="connsiteX847" fmla="*/ 454104 w 504825"/>
                  <a:gd name="connsiteY847" fmla="*/ 254794 h 838200"/>
                  <a:gd name="connsiteX848" fmla="*/ 450294 w 504825"/>
                  <a:gd name="connsiteY848" fmla="*/ 251936 h 838200"/>
                  <a:gd name="connsiteX849" fmla="*/ 448389 w 504825"/>
                  <a:gd name="connsiteY849" fmla="*/ 251936 h 838200"/>
                  <a:gd name="connsiteX850" fmla="*/ 446484 w 504825"/>
                  <a:gd name="connsiteY850" fmla="*/ 248126 h 838200"/>
                  <a:gd name="connsiteX851" fmla="*/ 444579 w 504825"/>
                  <a:gd name="connsiteY851" fmla="*/ 247174 h 838200"/>
                  <a:gd name="connsiteX852" fmla="*/ 440769 w 504825"/>
                  <a:gd name="connsiteY852" fmla="*/ 247174 h 838200"/>
                  <a:gd name="connsiteX853" fmla="*/ 438864 w 504825"/>
                  <a:gd name="connsiteY853" fmla="*/ 246221 h 838200"/>
                  <a:gd name="connsiteX854" fmla="*/ 434102 w 504825"/>
                  <a:gd name="connsiteY854" fmla="*/ 244316 h 838200"/>
                  <a:gd name="connsiteX855" fmla="*/ 434102 w 504825"/>
                  <a:gd name="connsiteY855" fmla="*/ 243364 h 838200"/>
                  <a:gd name="connsiteX856" fmla="*/ 430292 w 504825"/>
                  <a:gd name="connsiteY856" fmla="*/ 243364 h 838200"/>
                  <a:gd name="connsiteX857" fmla="*/ 427434 w 504825"/>
                  <a:gd name="connsiteY857" fmla="*/ 242411 h 838200"/>
                  <a:gd name="connsiteX858" fmla="*/ 424577 w 504825"/>
                  <a:gd name="connsiteY858" fmla="*/ 240506 h 838200"/>
                  <a:gd name="connsiteX859" fmla="*/ 423625 w 504825"/>
                  <a:gd name="connsiteY859" fmla="*/ 241459 h 838200"/>
                  <a:gd name="connsiteX860" fmla="*/ 409337 w 504825"/>
                  <a:gd name="connsiteY860" fmla="*/ 244316 h 838200"/>
                  <a:gd name="connsiteX861" fmla="*/ 408384 w 504825"/>
                  <a:gd name="connsiteY861" fmla="*/ 243364 h 838200"/>
                  <a:gd name="connsiteX862" fmla="*/ 399812 w 504825"/>
                  <a:gd name="connsiteY862" fmla="*/ 243364 h 838200"/>
                  <a:gd name="connsiteX863" fmla="*/ 399812 w 504825"/>
                  <a:gd name="connsiteY863" fmla="*/ 244316 h 838200"/>
                  <a:gd name="connsiteX864" fmla="*/ 386477 w 504825"/>
                  <a:gd name="connsiteY864" fmla="*/ 246221 h 838200"/>
                  <a:gd name="connsiteX865" fmla="*/ 383619 w 504825"/>
                  <a:gd name="connsiteY865" fmla="*/ 247174 h 838200"/>
                  <a:gd name="connsiteX866" fmla="*/ 365522 w 504825"/>
                  <a:gd name="connsiteY866" fmla="*/ 250984 h 838200"/>
                  <a:gd name="connsiteX867" fmla="*/ 365522 w 504825"/>
                  <a:gd name="connsiteY867" fmla="*/ 251936 h 838200"/>
                  <a:gd name="connsiteX868" fmla="*/ 358854 w 504825"/>
                  <a:gd name="connsiteY868" fmla="*/ 253841 h 838200"/>
                  <a:gd name="connsiteX869" fmla="*/ 355997 w 504825"/>
                  <a:gd name="connsiteY869" fmla="*/ 255746 h 838200"/>
                  <a:gd name="connsiteX870" fmla="*/ 354092 w 504825"/>
                  <a:gd name="connsiteY870" fmla="*/ 256699 h 838200"/>
                  <a:gd name="connsiteX871" fmla="*/ 353139 w 504825"/>
                  <a:gd name="connsiteY871" fmla="*/ 255746 h 838200"/>
                  <a:gd name="connsiteX872" fmla="*/ 350282 w 504825"/>
                  <a:gd name="connsiteY872" fmla="*/ 256699 h 838200"/>
                  <a:gd name="connsiteX873" fmla="*/ 349329 w 504825"/>
                  <a:gd name="connsiteY873" fmla="*/ 258604 h 838200"/>
                  <a:gd name="connsiteX874" fmla="*/ 338852 w 504825"/>
                  <a:gd name="connsiteY874" fmla="*/ 259556 h 838200"/>
                  <a:gd name="connsiteX875" fmla="*/ 338852 w 504825"/>
                  <a:gd name="connsiteY875" fmla="*/ 260509 h 838200"/>
                  <a:gd name="connsiteX876" fmla="*/ 331232 w 504825"/>
                  <a:gd name="connsiteY876" fmla="*/ 261461 h 838200"/>
                  <a:gd name="connsiteX877" fmla="*/ 327422 w 504825"/>
                  <a:gd name="connsiteY877" fmla="*/ 263366 h 838200"/>
                  <a:gd name="connsiteX878" fmla="*/ 325517 w 504825"/>
                  <a:gd name="connsiteY878" fmla="*/ 264319 h 838200"/>
                  <a:gd name="connsiteX879" fmla="*/ 325517 w 504825"/>
                  <a:gd name="connsiteY879" fmla="*/ 265271 h 838200"/>
                  <a:gd name="connsiteX880" fmla="*/ 317897 w 504825"/>
                  <a:gd name="connsiteY880" fmla="*/ 267176 h 838200"/>
                  <a:gd name="connsiteX881" fmla="*/ 317897 w 504825"/>
                  <a:gd name="connsiteY881" fmla="*/ 268129 h 838200"/>
                  <a:gd name="connsiteX882" fmla="*/ 304562 w 504825"/>
                  <a:gd name="connsiteY882" fmla="*/ 270034 h 838200"/>
                  <a:gd name="connsiteX883" fmla="*/ 299800 w 504825"/>
                  <a:gd name="connsiteY883" fmla="*/ 271939 h 838200"/>
                  <a:gd name="connsiteX884" fmla="*/ 295989 w 504825"/>
                  <a:gd name="connsiteY884" fmla="*/ 273844 h 838200"/>
                  <a:gd name="connsiteX885" fmla="*/ 295037 w 504825"/>
                  <a:gd name="connsiteY885" fmla="*/ 275749 h 838200"/>
                  <a:gd name="connsiteX886" fmla="*/ 292179 w 504825"/>
                  <a:gd name="connsiteY886" fmla="*/ 276701 h 838200"/>
                  <a:gd name="connsiteX887" fmla="*/ 288369 w 504825"/>
                  <a:gd name="connsiteY887" fmla="*/ 275749 h 838200"/>
                  <a:gd name="connsiteX888" fmla="*/ 286464 w 504825"/>
                  <a:gd name="connsiteY888" fmla="*/ 276701 h 838200"/>
                  <a:gd name="connsiteX889" fmla="*/ 281702 w 504825"/>
                  <a:gd name="connsiteY889" fmla="*/ 280511 h 838200"/>
                  <a:gd name="connsiteX890" fmla="*/ 278844 w 504825"/>
                  <a:gd name="connsiteY890" fmla="*/ 282416 h 838200"/>
                  <a:gd name="connsiteX891" fmla="*/ 271225 w 504825"/>
                  <a:gd name="connsiteY891" fmla="*/ 285274 h 838200"/>
                  <a:gd name="connsiteX892" fmla="*/ 268367 w 504825"/>
                  <a:gd name="connsiteY892" fmla="*/ 286226 h 838200"/>
                  <a:gd name="connsiteX893" fmla="*/ 265509 w 504825"/>
                  <a:gd name="connsiteY893" fmla="*/ 288131 h 838200"/>
                  <a:gd name="connsiteX894" fmla="*/ 259794 w 504825"/>
                  <a:gd name="connsiteY894" fmla="*/ 292894 h 838200"/>
                  <a:gd name="connsiteX895" fmla="*/ 255984 w 504825"/>
                  <a:gd name="connsiteY895" fmla="*/ 289084 h 838200"/>
                  <a:gd name="connsiteX896" fmla="*/ 254079 w 504825"/>
                  <a:gd name="connsiteY896" fmla="*/ 286226 h 838200"/>
                  <a:gd name="connsiteX897" fmla="*/ 252175 w 504825"/>
                  <a:gd name="connsiteY897" fmla="*/ 284321 h 838200"/>
                  <a:gd name="connsiteX898" fmla="*/ 245507 w 504825"/>
                  <a:gd name="connsiteY898" fmla="*/ 284321 h 838200"/>
                  <a:gd name="connsiteX899" fmla="*/ 243602 w 504825"/>
                  <a:gd name="connsiteY899" fmla="*/ 286226 h 838200"/>
                  <a:gd name="connsiteX900" fmla="*/ 237887 w 504825"/>
                  <a:gd name="connsiteY900" fmla="*/ 289084 h 838200"/>
                  <a:gd name="connsiteX901" fmla="*/ 235029 w 504825"/>
                  <a:gd name="connsiteY901" fmla="*/ 290036 h 838200"/>
                  <a:gd name="connsiteX902" fmla="*/ 233125 w 504825"/>
                  <a:gd name="connsiteY902" fmla="*/ 290989 h 838200"/>
                  <a:gd name="connsiteX903" fmla="*/ 231219 w 504825"/>
                  <a:gd name="connsiteY903" fmla="*/ 292894 h 838200"/>
                  <a:gd name="connsiteX904" fmla="*/ 230267 w 504825"/>
                  <a:gd name="connsiteY904" fmla="*/ 294799 h 838200"/>
                  <a:gd name="connsiteX905" fmla="*/ 229314 w 504825"/>
                  <a:gd name="connsiteY905" fmla="*/ 302419 h 838200"/>
                  <a:gd name="connsiteX906" fmla="*/ 229314 w 504825"/>
                  <a:gd name="connsiteY906" fmla="*/ 304324 h 838200"/>
                  <a:gd name="connsiteX907" fmla="*/ 229314 w 504825"/>
                  <a:gd name="connsiteY907" fmla="*/ 307181 h 838200"/>
                  <a:gd name="connsiteX908" fmla="*/ 231219 w 504825"/>
                  <a:gd name="connsiteY908" fmla="*/ 312896 h 838200"/>
                  <a:gd name="connsiteX909" fmla="*/ 233125 w 504825"/>
                  <a:gd name="connsiteY909" fmla="*/ 316706 h 838200"/>
                  <a:gd name="connsiteX910" fmla="*/ 238839 w 504825"/>
                  <a:gd name="connsiteY910" fmla="*/ 321469 h 838200"/>
                  <a:gd name="connsiteX911" fmla="*/ 238839 w 504825"/>
                  <a:gd name="connsiteY911" fmla="*/ 322421 h 838200"/>
                  <a:gd name="connsiteX912" fmla="*/ 241697 w 504825"/>
                  <a:gd name="connsiteY912" fmla="*/ 322421 h 838200"/>
                  <a:gd name="connsiteX913" fmla="*/ 245507 w 504825"/>
                  <a:gd name="connsiteY913" fmla="*/ 327184 h 838200"/>
                  <a:gd name="connsiteX914" fmla="*/ 249317 w 504825"/>
                  <a:gd name="connsiteY914" fmla="*/ 332899 h 838200"/>
                  <a:gd name="connsiteX915" fmla="*/ 248364 w 504825"/>
                  <a:gd name="connsiteY915" fmla="*/ 333851 h 838200"/>
                  <a:gd name="connsiteX916" fmla="*/ 249317 w 504825"/>
                  <a:gd name="connsiteY916" fmla="*/ 335756 h 838200"/>
                  <a:gd name="connsiteX917" fmla="*/ 250269 w 504825"/>
                  <a:gd name="connsiteY917" fmla="*/ 337661 h 838200"/>
                  <a:gd name="connsiteX918" fmla="*/ 255032 w 504825"/>
                  <a:gd name="connsiteY918" fmla="*/ 342424 h 838200"/>
                  <a:gd name="connsiteX919" fmla="*/ 255032 w 504825"/>
                  <a:gd name="connsiteY919" fmla="*/ 343376 h 838200"/>
                  <a:gd name="connsiteX920" fmla="*/ 257889 w 504825"/>
                  <a:gd name="connsiteY920" fmla="*/ 345281 h 838200"/>
                  <a:gd name="connsiteX921" fmla="*/ 259794 w 504825"/>
                  <a:gd name="connsiteY921" fmla="*/ 349091 h 838200"/>
                  <a:gd name="connsiteX922" fmla="*/ 263604 w 504825"/>
                  <a:gd name="connsiteY922" fmla="*/ 356711 h 838200"/>
                  <a:gd name="connsiteX923" fmla="*/ 264557 w 504825"/>
                  <a:gd name="connsiteY923" fmla="*/ 358616 h 838200"/>
                  <a:gd name="connsiteX924" fmla="*/ 267414 w 504825"/>
                  <a:gd name="connsiteY924" fmla="*/ 361474 h 838200"/>
                  <a:gd name="connsiteX925" fmla="*/ 270272 w 504825"/>
                  <a:gd name="connsiteY925" fmla="*/ 362426 h 838200"/>
                  <a:gd name="connsiteX926" fmla="*/ 270272 w 504825"/>
                  <a:gd name="connsiteY926" fmla="*/ 368141 h 838200"/>
                  <a:gd name="connsiteX927" fmla="*/ 275034 w 504825"/>
                  <a:gd name="connsiteY927" fmla="*/ 372904 h 838200"/>
                  <a:gd name="connsiteX928" fmla="*/ 275034 w 504825"/>
                  <a:gd name="connsiteY928" fmla="*/ 374809 h 838200"/>
                  <a:gd name="connsiteX929" fmla="*/ 282654 w 504825"/>
                  <a:gd name="connsiteY929" fmla="*/ 375761 h 838200"/>
                  <a:gd name="connsiteX930" fmla="*/ 289322 w 504825"/>
                  <a:gd name="connsiteY930" fmla="*/ 375761 h 838200"/>
                  <a:gd name="connsiteX931" fmla="*/ 293132 w 504825"/>
                  <a:gd name="connsiteY931" fmla="*/ 372904 h 838200"/>
                  <a:gd name="connsiteX932" fmla="*/ 293132 w 504825"/>
                  <a:gd name="connsiteY932" fmla="*/ 373856 h 838200"/>
                  <a:gd name="connsiteX933" fmla="*/ 296942 w 504825"/>
                  <a:gd name="connsiteY933" fmla="*/ 373856 h 838200"/>
                  <a:gd name="connsiteX934" fmla="*/ 300752 w 504825"/>
                  <a:gd name="connsiteY934" fmla="*/ 370999 h 838200"/>
                  <a:gd name="connsiteX935" fmla="*/ 301704 w 504825"/>
                  <a:gd name="connsiteY935" fmla="*/ 369094 h 838200"/>
                  <a:gd name="connsiteX936" fmla="*/ 306467 w 504825"/>
                  <a:gd name="connsiteY936" fmla="*/ 363379 h 838200"/>
                  <a:gd name="connsiteX937" fmla="*/ 307419 w 504825"/>
                  <a:gd name="connsiteY937" fmla="*/ 363379 h 838200"/>
                  <a:gd name="connsiteX938" fmla="*/ 309325 w 504825"/>
                  <a:gd name="connsiteY938" fmla="*/ 358616 h 838200"/>
                  <a:gd name="connsiteX939" fmla="*/ 311229 w 504825"/>
                  <a:gd name="connsiteY939" fmla="*/ 358616 h 838200"/>
                  <a:gd name="connsiteX940" fmla="*/ 312182 w 504825"/>
                  <a:gd name="connsiteY940" fmla="*/ 355759 h 838200"/>
                  <a:gd name="connsiteX941" fmla="*/ 314087 w 504825"/>
                  <a:gd name="connsiteY941" fmla="*/ 355759 h 838200"/>
                  <a:gd name="connsiteX942" fmla="*/ 315039 w 504825"/>
                  <a:gd name="connsiteY942" fmla="*/ 353854 h 838200"/>
                  <a:gd name="connsiteX943" fmla="*/ 319802 w 504825"/>
                  <a:gd name="connsiteY943" fmla="*/ 352901 h 838200"/>
                  <a:gd name="connsiteX944" fmla="*/ 319802 w 504825"/>
                  <a:gd name="connsiteY944" fmla="*/ 353854 h 838200"/>
                  <a:gd name="connsiteX945" fmla="*/ 321707 w 504825"/>
                  <a:gd name="connsiteY945" fmla="*/ 353854 h 838200"/>
                  <a:gd name="connsiteX946" fmla="*/ 322659 w 504825"/>
                  <a:gd name="connsiteY946" fmla="*/ 352901 h 838200"/>
                  <a:gd name="connsiteX947" fmla="*/ 330279 w 504825"/>
                  <a:gd name="connsiteY947" fmla="*/ 353854 h 838200"/>
                  <a:gd name="connsiteX948" fmla="*/ 334089 w 504825"/>
                  <a:gd name="connsiteY948" fmla="*/ 351949 h 838200"/>
                  <a:gd name="connsiteX949" fmla="*/ 338852 w 504825"/>
                  <a:gd name="connsiteY949" fmla="*/ 350996 h 838200"/>
                  <a:gd name="connsiteX950" fmla="*/ 340757 w 504825"/>
                  <a:gd name="connsiteY950" fmla="*/ 350044 h 838200"/>
                  <a:gd name="connsiteX951" fmla="*/ 345519 w 504825"/>
                  <a:gd name="connsiteY951" fmla="*/ 348139 h 838200"/>
                  <a:gd name="connsiteX952" fmla="*/ 348377 w 504825"/>
                  <a:gd name="connsiteY952" fmla="*/ 350044 h 838200"/>
                  <a:gd name="connsiteX953" fmla="*/ 346472 w 504825"/>
                  <a:gd name="connsiteY953" fmla="*/ 355759 h 838200"/>
                  <a:gd name="connsiteX954" fmla="*/ 344567 w 504825"/>
                  <a:gd name="connsiteY954" fmla="*/ 355759 h 838200"/>
                  <a:gd name="connsiteX955" fmla="*/ 341709 w 504825"/>
                  <a:gd name="connsiteY955" fmla="*/ 357664 h 838200"/>
                  <a:gd name="connsiteX956" fmla="*/ 339804 w 504825"/>
                  <a:gd name="connsiteY956" fmla="*/ 359569 h 838200"/>
                  <a:gd name="connsiteX957" fmla="*/ 340757 w 504825"/>
                  <a:gd name="connsiteY957" fmla="*/ 361474 h 838200"/>
                  <a:gd name="connsiteX958" fmla="*/ 345519 w 504825"/>
                  <a:gd name="connsiteY958" fmla="*/ 363379 h 838200"/>
                  <a:gd name="connsiteX959" fmla="*/ 349329 w 504825"/>
                  <a:gd name="connsiteY959" fmla="*/ 368141 h 838200"/>
                  <a:gd name="connsiteX960" fmla="*/ 351234 w 504825"/>
                  <a:gd name="connsiteY960" fmla="*/ 368141 h 838200"/>
                  <a:gd name="connsiteX961" fmla="*/ 355044 w 504825"/>
                  <a:gd name="connsiteY961" fmla="*/ 372904 h 838200"/>
                  <a:gd name="connsiteX962" fmla="*/ 356950 w 504825"/>
                  <a:gd name="connsiteY962" fmla="*/ 381476 h 838200"/>
                  <a:gd name="connsiteX963" fmla="*/ 357902 w 504825"/>
                  <a:gd name="connsiteY963" fmla="*/ 382429 h 838200"/>
                  <a:gd name="connsiteX964" fmla="*/ 354092 w 504825"/>
                  <a:gd name="connsiteY964" fmla="*/ 388144 h 838200"/>
                  <a:gd name="connsiteX965" fmla="*/ 349329 w 504825"/>
                  <a:gd name="connsiteY965" fmla="*/ 392906 h 838200"/>
                  <a:gd name="connsiteX966" fmla="*/ 345519 w 504825"/>
                  <a:gd name="connsiteY966" fmla="*/ 394811 h 838200"/>
                  <a:gd name="connsiteX967" fmla="*/ 335994 w 504825"/>
                  <a:gd name="connsiteY967" fmla="*/ 396716 h 838200"/>
                  <a:gd name="connsiteX968" fmla="*/ 335994 w 504825"/>
                  <a:gd name="connsiteY968" fmla="*/ 396716 h 838200"/>
                  <a:gd name="connsiteX969" fmla="*/ 328375 w 504825"/>
                  <a:gd name="connsiteY969" fmla="*/ 396716 h 838200"/>
                  <a:gd name="connsiteX970" fmla="*/ 323612 w 504825"/>
                  <a:gd name="connsiteY970" fmla="*/ 397669 h 838200"/>
                  <a:gd name="connsiteX971" fmla="*/ 320754 w 504825"/>
                  <a:gd name="connsiteY971" fmla="*/ 398621 h 838200"/>
                  <a:gd name="connsiteX972" fmla="*/ 318850 w 504825"/>
                  <a:gd name="connsiteY972" fmla="*/ 400526 h 838200"/>
                  <a:gd name="connsiteX973" fmla="*/ 315992 w 504825"/>
                  <a:gd name="connsiteY973" fmla="*/ 403384 h 838200"/>
                  <a:gd name="connsiteX974" fmla="*/ 313134 w 504825"/>
                  <a:gd name="connsiteY974" fmla="*/ 407194 h 838200"/>
                  <a:gd name="connsiteX975" fmla="*/ 309325 w 504825"/>
                  <a:gd name="connsiteY975" fmla="*/ 408146 h 838200"/>
                  <a:gd name="connsiteX976" fmla="*/ 305514 w 504825"/>
                  <a:gd name="connsiteY976" fmla="*/ 411004 h 838200"/>
                  <a:gd name="connsiteX977" fmla="*/ 302657 w 504825"/>
                  <a:gd name="connsiteY977" fmla="*/ 412909 h 838200"/>
                  <a:gd name="connsiteX978" fmla="*/ 300752 w 504825"/>
                  <a:gd name="connsiteY978" fmla="*/ 412909 h 838200"/>
                  <a:gd name="connsiteX979" fmla="*/ 292179 w 504825"/>
                  <a:gd name="connsiteY979" fmla="*/ 414814 h 838200"/>
                  <a:gd name="connsiteX980" fmla="*/ 290275 w 504825"/>
                  <a:gd name="connsiteY980" fmla="*/ 413861 h 838200"/>
                  <a:gd name="connsiteX981" fmla="*/ 288369 w 504825"/>
                  <a:gd name="connsiteY981" fmla="*/ 415766 h 838200"/>
                  <a:gd name="connsiteX982" fmla="*/ 282654 w 504825"/>
                  <a:gd name="connsiteY982" fmla="*/ 413861 h 838200"/>
                  <a:gd name="connsiteX983" fmla="*/ 281702 w 504825"/>
                  <a:gd name="connsiteY983" fmla="*/ 414814 h 838200"/>
                  <a:gd name="connsiteX984" fmla="*/ 280750 w 504825"/>
                  <a:gd name="connsiteY984" fmla="*/ 413861 h 838200"/>
                  <a:gd name="connsiteX985" fmla="*/ 272177 w 504825"/>
                  <a:gd name="connsiteY985" fmla="*/ 415766 h 838200"/>
                  <a:gd name="connsiteX986" fmla="*/ 270272 w 504825"/>
                  <a:gd name="connsiteY986" fmla="*/ 416719 h 838200"/>
                  <a:gd name="connsiteX987" fmla="*/ 266462 w 504825"/>
                  <a:gd name="connsiteY987" fmla="*/ 420529 h 838200"/>
                  <a:gd name="connsiteX988" fmla="*/ 261700 w 504825"/>
                  <a:gd name="connsiteY988" fmla="*/ 424339 h 838200"/>
                  <a:gd name="connsiteX989" fmla="*/ 261700 w 504825"/>
                  <a:gd name="connsiteY989" fmla="*/ 425291 h 838200"/>
                  <a:gd name="connsiteX990" fmla="*/ 257889 w 504825"/>
                  <a:gd name="connsiteY990" fmla="*/ 428149 h 838200"/>
                  <a:gd name="connsiteX991" fmla="*/ 256937 w 504825"/>
                  <a:gd name="connsiteY991" fmla="*/ 430054 h 838200"/>
                  <a:gd name="connsiteX992" fmla="*/ 255032 w 504825"/>
                  <a:gd name="connsiteY992" fmla="*/ 432911 h 838200"/>
                  <a:gd name="connsiteX993" fmla="*/ 255032 w 504825"/>
                  <a:gd name="connsiteY993" fmla="*/ 436721 h 838200"/>
                  <a:gd name="connsiteX994" fmla="*/ 253127 w 504825"/>
                  <a:gd name="connsiteY994" fmla="*/ 437674 h 838200"/>
                  <a:gd name="connsiteX995" fmla="*/ 251222 w 504825"/>
                  <a:gd name="connsiteY995" fmla="*/ 441484 h 838200"/>
                  <a:gd name="connsiteX996" fmla="*/ 252175 w 504825"/>
                  <a:gd name="connsiteY996" fmla="*/ 445294 h 838200"/>
                  <a:gd name="connsiteX997" fmla="*/ 251222 w 504825"/>
                  <a:gd name="connsiteY997" fmla="*/ 445294 h 838200"/>
                  <a:gd name="connsiteX998" fmla="*/ 251222 w 504825"/>
                  <a:gd name="connsiteY998" fmla="*/ 449104 h 838200"/>
                  <a:gd name="connsiteX999" fmla="*/ 249317 w 504825"/>
                  <a:gd name="connsiteY999" fmla="*/ 451009 h 838200"/>
                  <a:gd name="connsiteX1000" fmla="*/ 250269 w 504825"/>
                  <a:gd name="connsiteY1000" fmla="*/ 451961 h 838200"/>
                  <a:gd name="connsiteX1001" fmla="*/ 250269 w 504825"/>
                  <a:gd name="connsiteY1001" fmla="*/ 456724 h 838200"/>
                  <a:gd name="connsiteX1002" fmla="*/ 249317 w 504825"/>
                  <a:gd name="connsiteY1002" fmla="*/ 456724 h 838200"/>
                  <a:gd name="connsiteX1003" fmla="*/ 249317 w 504825"/>
                  <a:gd name="connsiteY1003" fmla="*/ 458629 h 838200"/>
                  <a:gd name="connsiteX1004" fmla="*/ 249317 w 504825"/>
                  <a:gd name="connsiteY1004" fmla="*/ 460534 h 838200"/>
                  <a:gd name="connsiteX1005" fmla="*/ 250269 w 504825"/>
                  <a:gd name="connsiteY1005" fmla="*/ 467201 h 838200"/>
                  <a:gd name="connsiteX1006" fmla="*/ 251222 w 504825"/>
                  <a:gd name="connsiteY1006" fmla="*/ 469106 h 838200"/>
                  <a:gd name="connsiteX1007" fmla="*/ 253127 w 504825"/>
                  <a:gd name="connsiteY1007" fmla="*/ 475774 h 838200"/>
                  <a:gd name="connsiteX1008" fmla="*/ 255032 w 504825"/>
                  <a:gd name="connsiteY1008" fmla="*/ 475774 h 838200"/>
                  <a:gd name="connsiteX1009" fmla="*/ 250269 w 504825"/>
                  <a:gd name="connsiteY1009" fmla="*/ 479584 h 838200"/>
                  <a:gd name="connsiteX1010" fmla="*/ 250269 w 504825"/>
                  <a:gd name="connsiteY1010" fmla="*/ 480536 h 838200"/>
                  <a:gd name="connsiteX1011" fmla="*/ 245507 w 504825"/>
                  <a:gd name="connsiteY1011" fmla="*/ 482441 h 838200"/>
                  <a:gd name="connsiteX1012" fmla="*/ 243602 w 504825"/>
                  <a:gd name="connsiteY1012" fmla="*/ 483394 h 838200"/>
                  <a:gd name="connsiteX1013" fmla="*/ 236934 w 504825"/>
                  <a:gd name="connsiteY1013" fmla="*/ 486251 h 838200"/>
                  <a:gd name="connsiteX1014" fmla="*/ 232172 w 504825"/>
                  <a:gd name="connsiteY1014" fmla="*/ 490061 h 838200"/>
                  <a:gd name="connsiteX1015" fmla="*/ 227409 w 504825"/>
                  <a:gd name="connsiteY1015" fmla="*/ 494824 h 838200"/>
                  <a:gd name="connsiteX1016" fmla="*/ 225504 w 504825"/>
                  <a:gd name="connsiteY1016" fmla="*/ 494824 h 838200"/>
                  <a:gd name="connsiteX1017" fmla="*/ 221694 w 504825"/>
                  <a:gd name="connsiteY1017" fmla="*/ 496729 h 838200"/>
                  <a:gd name="connsiteX1018" fmla="*/ 221694 w 504825"/>
                  <a:gd name="connsiteY1018" fmla="*/ 497681 h 838200"/>
                  <a:gd name="connsiteX1019" fmla="*/ 217884 w 504825"/>
                  <a:gd name="connsiteY1019" fmla="*/ 499586 h 838200"/>
                  <a:gd name="connsiteX1020" fmla="*/ 214075 w 504825"/>
                  <a:gd name="connsiteY1020" fmla="*/ 503396 h 838200"/>
                  <a:gd name="connsiteX1021" fmla="*/ 214075 w 504825"/>
                  <a:gd name="connsiteY1021" fmla="*/ 506254 h 838200"/>
                  <a:gd name="connsiteX1022" fmla="*/ 211217 w 504825"/>
                  <a:gd name="connsiteY1022" fmla="*/ 508159 h 838200"/>
                  <a:gd name="connsiteX1023" fmla="*/ 211217 w 504825"/>
                  <a:gd name="connsiteY1023" fmla="*/ 511016 h 838200"/>
                  <a:gd name="connsiteX1024" fmla="*/ 207407 w 504825"/>
                  <a:gd name="connsiteY1024" fmla="*/ 512921 h 838200"/>
                  <a:gd name="connsiteX1025" fmla="*/ 207407 w 504825"/>
                  <a:gd name="connsiteY1025" fmla="*/ 514826 h 838200"/>
                  <a:gd name="connsiteX1026" fmla="*/ 205502 w 504825"/>
                  <a:gd name="connsiteY1026" fmla="*/ 514826 h 838200"/>
                  <a:gd name="connsiteX1027" fmla="*/ 204550 w 504825"/>
                  <a:gd name="connsiteY1027" fmla="*/ 515779 h 838200"/>
                  <a:gd name="connsiteX1028" fmla="*/ 202644 w 504825"/>
                  <a:gd name="connsiteY1028" fmla="*/ 517684 h 838200"/>
                  <a:gd name="connsiteX1029" fmla="*/ 202644 w 504825"/>
                  <a:gd name="connsiteY1029" fmla="*/ 520541 h 838200"/>
                  <a:gd name="connsiteX1030" fmla="*/ 200739 w 504825"/>
                  <a:gd name="connsiteY1030" fmla="*/ 522446 h 838200"/>
                  <a:gd name="connsiteX1031" fmla="*/ 200739 w 504825"/>
                  <a:gd name="connsiteY1031" fmla="*/ 525304 h 838200"/>
                  <a:gd name="connsiteX1032" fmla="*/ 199787 w 504825"/>
                  <a:gd name="connsiteY1032" fmla="*/ 525304 h 838200"/>
                  <a:gd name="connsiteX1033" fmla="*/ 198834 w 504825"/>
                  <a:gd name="connsiteY1033" fmla="*/ 527209 h 838200"/>
                  <a:gd name="connsiteX1034" fmla="*/ 199787 w 504825"/>
                  <a:gd name="connsiteY1034" fmla="*/ 531019 h 838200"/>
                  <a:gd name="connsiteX1035" fmla="*/ 197882 w 504825"/>
                  <a:gd name="connsiteY1035" fmla="*/ 534829 h 838200"/>
                  <a:gd name="connsiteX1036" fmla="*/ 197882 w 504825"/>
                  <a:gd name="connsiteY1036" fmla="*/ 538639 h 838200"/>
                  <a:gd name="connsiteX1037" fmla="*/ 201692 w 504825"/>
                  <a:gd name="connsiteY1037" fmla="*/ 542449 h 838200"/>
                  <a:gd name="connsiteX1038" fmla="*/ 204550 w 504825"/>
                  <a:gd name="connsiteY1038" fmla="*/ 542449 h 838200"/>
                  <a:gd name="connsiteX1039" fmla="*/ 205502 w 504825"/>
                  <a:gd name="connsiteY1039" fmla="*/ 544354 h 838200"/>
                  <a:gd name="connsiteX1040" fmla="*/ 209312 w 504825"/>
                  <a:gd name="connsiteY1040" fmla="*/ 543401 h 838200"/>
                  <a:gd name="connsiteX1041" fmla="*/ 211217 w 504825"/>
                  <a:gd name="connsiteY1041" fmla="*/ 542449 h 838200"/>
                  <a:gd name="connsiteX1042" fmla="*/ 211217 w 504825"/>
                  <a:gd name="connsiteY1042" fmla="*/ 541496 h 838200"/>
                  <a:gd name="connsiteX1043" fmla="*/ 215027 w 504825"/>
                  <a:gd name="connsiteY1043" fmla="*/ 541496 h 838200"/>
                  <a:gd name="connsiteX1044" fmla="*/ 215027 w 504825"/>
                  <a:gd name="connsiteY1044" fmla="*/ 542449 h 838200"/>
                  <a:gd name="connsiteX1045" fmla="*/ 220742 w 504825"/>
                  <a:gd name="connsiteY1045" fmla="*/ 542449 h 838200"/>
                  <a:gd name="connsiteX1046" fmla="*/ 220742 w 504825"/>
                  <a:gd name="connsiteY1046" fmla="*/ 541496 h 838200"/>
                  <a:gd name="connsiteX1047" fmla="*/ 229314 w 504825"/>
                  <a:gd name="connsiteY1047" fmla="*/ 539591 h 838200"/>
                  <a:gd name="connsiteX1048" fmla="*/ 232172 w 504825"/>
                  <a:gd name="connsiteY1048" fmla="*/ 538639 h 838200"/>
                  <a:gd name="connsiteX1049" fmla="*/ 236934 w 504825"/>
                  <a:gd name="connsiteY1049" fmla="*/ 534829 h 838200"/>
                  <a:gd name="connsiteX1050" fmla="*/ 238839 w 504825"/>
                  <a:gd name="connsiteY1050" fmla="*/ 534829 h 838200"/>
                  <a:gd name="connsiteX1051" fmla="*/ 242650 w 504825"/>
                  <a:gd name="connsiteY1051" fmla="*/ 532924 h 838200"/>
                  <a:gd name="connsiteX1052" fmla="*/ 246459 w 504825"/>
                  <a:gd name="connsiteY1052" fmla="*/ 531019 h 838200"/>
                  <a:gd name="connsiteX1053" fmla="*/ 248364 w 504825"/>
                  <a:gd name="connsiteY1053" fmla="*/ 531019 h 838200"/>
                  <a:gd name="connsiteX1054" fmla="*/ 249317 w 504825"/>
                  <a:gd name="connsiteY1054" fmla="*/ 530066 h 838200"/>
                  <a:gd name="connsiteX1055" fmla="*/ 255984 w 504825"/>
                  <a:gd name="connsiteY1055" fmla="*/ 528161 h 838200"/>
                  <a:gd name="connsiteX1056" fmla="*/ 257889 w 504825"/>
                  <a:gd name="connsiteY1056" fmla="*/ 529114 h 838200"/>
                  <a:gd name="connsiteX1057" fmla="*/ 260747 w 504825"/>
                  <a:gd name="connsiteY1057" fmla="*/ 528161 h 838200"/>
                  <a:gd name="connsiteX1058" fmla="*/ 269319 w 504825"/>
                  <a:gd name="connsiteY1058" fmla="*/ 526256 h 838200"/>
                  <a:gd name="connsiteX1059" fmla="*/ 272177 w 504825"/>
                  <a:gd name="connsiteY1059" fmla="*/ 525304 h 838200"/>
                  <a:gd name="connsiteX1060" fmla="*/ 274082 w 504825"/>
                  <a:gd name="connsiteY1060" fmla="*/ 524351 h 838200"/>
                  <a:gd name="connsiteX1061" fmla="*/ 280750 w 504825"/>
                  <a:gd name="connsiteY1061" fmla="*/ 521494 h 838200"/>
                  <a:gd name="connsiteX1062" fmla="*/ 283607 w 504825"/>
                  <a:gd name="connsiteY1062" fmla="*/ 520541 h 838200"/>
                  <a:gd name="connsiteX1063" fmla="*/ 285512 w 504825"/>
                  <a:gd name="connsiteY1063" fmla="*/ 519589 h 838200"/>
                  <a:gd name="connsiteX1064" fmla="*/ 290275 w 504825"/>
                  <a:gd name="connsiteY1064" fmla="*/ 515779 h 838200"/>
                  <a:gd name="connsiteX1065" fmla="*/ 299800 w 504825"/>
                  <a:gd name="connsiteY1065" fmla="*/ 515779 h 838200"/>
                  <a:gd name="connsiteX1066" fmla="*/ 303609 w 504825"/>
                  <a:gd name="connsiteY1066" fmla="*/ 512921 h 838200"/>
                  <a:gd name="connsiteX1067" fmla="*/ 303609 w 504825"/>
                  <a:gd name="connsiteY1067" fmla="*/ 511016 h 838200"/>
                  <a:gd name="connsiteX1068" fmla="*/ 311229 w 504825"/>
                  <a:gd name="connsiteY1068" fmla="*/ 510064 h 838200"/>
                  <a:gd name="connsiteX1069" fmla="*/ 315992 w 504825"/>
                  <a:gd name="connsiteY1069" fmla="*/ 508159 h 838200"/>
                  <a:gd name="connsiteX1070" fmla="*/ 319802 w 504825"/>
                  <a:gd name="connsiteY1070" fmla="*/ 506254 h 838200"/>
                  <a:gd name="connsiteX1071" fmla="*/ 323612 w 504825"/>
                  <a:gd name="connsiteY1071" fmla="*/ 504349 h 838200"/>
                  <a:gd name="connsiteX1072" fmla="*/ 327422 w 504825"/>
                  <a:gd name="connsiteY1072" fmla="*/ 503396 h 838200"/>
                  <a:gd name="connsiteX1073" fmla="*/ 329327 w 504825"/>
                  <a:gd name="connsiteY1073" fmla="*/ 501491 h 838200"/>
                  <a:gd name="connsiteX1074" fmla="*/ 334089 w 504825"/>
                  <a:gd name="connsiteY1074" fmla="*/ 500539 h 838200"/>
                  <a:gd name="connsiteX1075" fmla="*/ 336947 w 504825"/>
                  <a:gd name="connsiteY1075" fmla="*/ 499586 h 838200"/>
                  <a:gd name="connsiteX1076" fmla="*/ 336947 w 504825"/>
                  <a:gd name="connsiteY1076" fmla="*/ 498634 h 838200"/>
                  <a:gd name="connsiteX1077" fmla="*/ 344567 w 504825"/>
                  <a:gd name="connsiteY1077" fmla="*/ 498634 h 838200"/>
                  <a:gd name="connsiteX1078" fmla="*/ 344567 w 504825"/>
                  <a:gd name="connsiteY1078" fmla="*/ 497681 h 838200"/>
                  <a:gd name="connsiteX1079" fmla="*/ 350282 w 504825"/>
                  <a:gd name="connsiteY1079" fmla="*/ 496729 h 838200"/>
                  <a:gd name="connsiteX1080" fmla="*/ 355044 w 504825"/>
                  <a:gd name="connsiteY1080" fmla="*/ 494824 h 838200"/>
                  <a:gd name="connsiteX1081" fmla="*/ 362664 w 504825"/>
                  <a:gd name="connsiteY1081" fmla="*/ 495776 h 838200"/>
                  <a:gd name="connsiteX1082" fmla="*/ 362664 w 504825"/>
                  <a:gd name="connsiteY1082" fmla="*/ 496729 h 838200"/>
                  <a:gd name="connsiteX1083" fmla="*/ 366475 w 504825"/>
                  <a:gd name="connsiteY1083" fmla="*/ 500539 h 838200"/>
                  <a:gd name="connsiteX1084" fmla="*/ 366475 w 504825"/>
                  <a:gd name="connsiteY1084" fmla="*/ 524351 h 838200"/>
                  <a:gd name="connsiteX1085" fmla="*/ 365522 w 504825"/>
                  <a:gd name="connsiteY1085" fmla="*/ 524351 h 838200"/>
                  <a:gd name="connsiteX1086" fmla="*/ 365522 w 504825"/>
                  <a:gd name="connsiteY1086" fmla="*/ 529114 h 838200"/>
                  <a:gd name="connsiteX1087" fmla="*/ 366475 w 504825"/>
                  <a:gd name="connsiteY1087" fmla="*/ 531971 h 838200"/>
                  <a:gd name="connsiteX1088" fmla="*/ 367427 w 504825"/>
                  <a:gd name="connsiteY1088" fmla="*/ 531971 h 838200"/>
                  <a:gd name="connsiteX1089" fmla="*/ 367427 w 504825"/>
                  <a:gd name="connsiteY1089" fmla="*/ 541496 h 838200"/>
                  <a:gd name="connsiteX1090" fmla="*/ 366475 w 504825"/>
                  <a:gd name="connsiteY1090" fmla="*/ 541496 h 838200"/>
                  <a:gd name="connsiteX1091" fmla="*/ 366475 w 504825"/>
                  <a:gd name="connsiteY1091" fmla="*/ 544354 h 838200"/>
                  <a:gd name="connsiteX1092" fmla="*/ 367427 w 504825"/>
                  <a:gd name="connsiteY1092" fmla="*/ 545306 h 838200"/>
                  <a:gd name="connsiteX1093" fmla="*/ 366475 w 504825"/>
                  <a:gd name="connsiteY1093" fmla="*/ 545306 h 838200"/>
                  <a:gd name="connsiteX1094" fmla="*/ 366475 w 504825"/>
                  <a:gd name="connsiteY1094" fmla="*/ 547211 h 838200"/>
                  <a:gd name="connsiteX1095" fmla="*/ 367427 w 504825"/>
                  <a:gd name="connsiteY1095" fmla="*/ 547211 h 838200"/>
                  <a:gd name="connsiteX1096" fmla="*/ 369332 w 504825"/>
                  <a:gd name="connsiteY1096" fmla="*/ 561499 h 838200"/>
                  <a:gd name="connsiteX1097" fmla="*/ 368379 w 504825"/>
                  <a:gd name="connsiteY1097" fmla="*/ 561499 h 838200"/>
                  <a:gd name="connsiteX1098" fmla="*/ 368379 w 504825"/>
                  <a:gd name="connsiteY1098" fmla="*/ 566261 h 838200"/>
                  <a:gd name="connsiteX1099" fmla="*/ 366475 w 504825"/>
                  <a:gd name="connsiteY1099" fmla="*/ 570071 h 838200"/>
                  <a:gd name="connsiteX1100" fmla="*/ 365522 w 504825"/>
                  <a:gd name="connsiteY1100" fmla="*/ 570071 h 838200"/>
                  <a:gd name="connsiteX1101" fmla="*/ 365522 w 504825"/>
                  <a:gd name="connsiteY1101" fmla="*/ 580549 h 838200"/>
                  <a:gd name="connsiteX1102" fmla="*/ 364569 w 504825"/>
                  <a:gd name="connsiteY1102" fmla="*/ 580549 h 838200"/>
                  <a:gd name="connsiteX1103" fmla="*/ 364569 w 504825"/>
                  <a:gd name="connsiteY1103" fmla="*/ 582454 h 838200"/>
                  <a:gd name="connsiteX1104" fmla="*/ 365522 w 504825"/>
                  <a:gd name="connsiteY1104" fmla="*/ 586264 h 838200"/>
                  <a:gd name="connsiteX1105" fmla="*/ 366475 w 504825"/>
                  <a:gd name="connsiteY1105" fmla="*/ 586264 h 838200"/>
                  <a:gd name="connsiteX1106" fmla="*/ 366475 w 504825"/>
                  <a:gd name="connsiteY1106" fmla="*/ 593884 h 838200"/>
                  <a:gd name="connsiteX1107" fmla="*/ 364569 w 504825"/>
                  <a:gd name="connsiteY1107" fmla="*/ 595789 h 838200"/>
                  <a:gd name="connsiteX1108" fmla="*/ 364569 w 504825"/>
                  <a:gd name="connsiteY1108" fmla="*/ 600551 h 838200"/>
                  <a:gd name="connsiteX1109" fmla="*/ 365522 w 504825"/>
                  <a:gd name="connsiteY1109" fmla="*/ 604361 h 838200"/>
                  <a:gd name="connsiteX1110" fmla="*/ 363617 w 504825"/>
                  <a:gd name="connsiteY1110" fmla="*/ 606266 h 838200"/>
                  <a:gd name="connsiteX1111" fmla="*/ 363617 w 504825"/>
                  <a:gd name="connsiteY1111" fmla="*/ 609124 h 838200"/>
                  <a:gd name="connsiteX1112" fmla="*/ 364569 w 504825"/>
                  <a:gd name="connsiteY1112" fmla="*/ 611029 h 838200"/>
                  <a:gd name="connsiteX1113" fmla="*/ 365522 w 504825"/>
                  <a:gd name="connsiteY1113" fmla="*/ 615791 h 838200"/>
                  <a:gd name="connsiteX1114" fmla="*/ 363617 w 504825"/>
                  <a:gd name="connsiteY1114" fmla="*/ 617696 h 838200"/>
                  <a:gd name="connsiteX1115" fmla="*/ 362664 w 504825"/>
                  <a:gd name="connsiteY1115" fmla="*/ 620554 h 838200"/>
                  <a:gd name="connsiteX1116" fmla="*/ 363617 w 504825"/>
                  <a:gd name="connsiteY1116" fmla="*/ 624364 h 838200"/>
                  <a:gd name="connsiteX1117" fmla="*/ 362664 w 504825"/>
                  <a:gd name="connsiteY1117" fmla="*/ 625316 h 838200"/>
                  <a:gd name="connsiteX1118" fmla="*/ 363617 w 504825"/>
                  <a:gd name="connsiteY1118" fmla="*/ 635794 h 838200"/>
                  <a:gd name="connsiteX1119" fmla="*/ 362664 w 504825"/>
                  <a:gd name="connsiteY1119" fmla="*/ 635794 h 838200"/>
                  <a:gd name="connsiteX1120" fmla="*/ 362664 w 504825"/>
                  <a:gd name="connsiteY1120" fmla="*/ 643414 h 838200"/>
                  <a:gd name="connsiteX1121" fmla="*/ 362664 w 504825"/>
                  <a:gd name="connsiteY1121" fmla="*/ 647224 h 838200"/>
                  <a:gd name="connsiteX1122" fmla="*/ 363617 w 504825"/>
                  <a:gd name="connsiteY1122" fmla="*/ 650081 h 838200"/>
                  <a:gd name="connsiteX1123" fmla="*/ 362664 w 504825"/>
                  <a:gd name="connsiteY1123" fmla="*/ 653891 h 838200"/>
                  <a:gd name="connsiteX1124" fmla="*/ 360759 w 504825"/>
                  <a:gd name="connsiteY1124" fmla="*/ 654844 h 838200"/>
                  <a:gd name="connsiteX1125" fmla="*/ 359807 w 504825"/>
                  <a:gd name="connsiteY1125" fmla="*/ 658654 h 838200"/>
                  <a:gd name="connsiteX1126" fmla="*/ 359807 w 504825"/>
                  <a:gd name="connsiteY1126" fmla="*/ 660559 h 838200"/>
                  <a:gd name="connsiteX1127" fmla="*/ 360759 w 504825"/>
                  <a:gd name="connsiteY1127" fmla="*/ 660559 h 838200"/>
                  <a:gd name="connsiteX1128" fmla="*/ 360759 w 504825"/>
                  <a:gd name="connsiteY1128" fmla="*/ 662464 h 838200"/>
                  <a:gd name="connsiteX1129" fmla="*/ 359807 w 504825"/>
                  <a:gd name="connsiteY1129" fmla="*/ 663416 h 838200"/>
                  <a:gd name="connsiteX1130" fmla="*/ 360759 w 504825"/>
                  <a:gd name="connsiteY1130" fmla="*/ 665321 h 838200"/>
                  <a:gd name="connsiteX1131" fmla="*/ 359807 w 504825"/>
                  <a:gd name="connsiteY1131" fmla="*/ 665321 h 838200"/>
                  <a:gd name="connsiteX1132" fmla="*/ 359807 w 504825"/>
                  <a:gd name="connsiteY1132" fmla="*/ 667226 h 838200"/>
                  <a:gd name="connsiteX1133" fmla="*/ 360759 w 504825"/>
                  <a:gd name="connsiteY1133" fmla="*/ 667226 h 838200"/>
                  <a:gd name="connsiteX1134" fmla="*/ 360759 w 504825"/>
                  <a:gd name="connsiteY1134" fmla="*/ 669131 h 838200"/>
                  <a:gd name="connsiteX1135" fmla="*/ 359807 w 504825"/>
                  <a:gd name="connsiteY1135" fmla="*/ 673894 h 838200"/>
                  <a:gd name="connsiteX1136" fmla="*/ 360759 w 504825"/>
                  <a:gd name="connsiteY1136" fmla="*/ 677704 h 838200"/>
                  <a:gd name="connsiteX1137" fmla="*/ 361712 w 504825"/>
                  <a:gd name="connsiteY1137" fmla="*/ 680561 h 838200"/>
                  <a:gd name="connsiteX1138" fmla="*/ 362664 w 504825"/>
                  <a:gd name="connsiteY1138" fmla="*/ 680561 h 838200"/>
                  <a:gd name="connsiteX1139" fmla="*/ 362664 w 504825"/>
                  <a:gd name="connsiteY1139" fmla="*/ 683419 h 838200"/>
                  <a:gd name="connsiteX1140" fmla="*/ 361712 w 504825"/>
                  <a:gd name="connsiteY1140" fmla="*/ 683419 h 838200"/>
                  <a:gd name="connsiteX1141" fmla="*/ 359807 w 504825"/>
                  <a:gd name="connsiteY1141" fmla="*/ 688181 h 838200"/>
                  <a:gd name="connsiteX1142" fmla="*/ 360759 w 504825"/>
                  <a:gd name="connsiteY1142" fmla="*/ 692944 h 838200"/>
                  <a:gd name="connsiteX1143" fmla="*/ 360759 w 504825"/>
                  <a:gd name="connsiteY1143" fmla="*/ 696754 h 838200"/>
                  <a:gd name="connsiteX1144" fmla="*/ 359807 w 504825"/>
                  <a:gd name="connsiteY1144" fmla="*/ 698659 h 838200"/>
                  <a:gd name="connsiteX1145" fmla="*/ 360759 w 504825"/>
                  <a:gd name="connsiteY1145" fmla="*/ 699611 h 838200"/>
                  <a:gd name="connsiteX1146" fmla="*/ 359807 w 504825"/>
                  <a:gd name="connsiteY1146" fmla="*/ 725329 h 838200"/>
                  <a:gd name="connsiteX1147" fmla="*/ 359807 w 504825"/>
                  <a:gd name="connsiteY1147" fmla="*/ 729139 h 838200"/>
                  <a:gd name="connsiteX1148" fmla="*/ 361712 w 504825"/>
                  <a:gd name="connsiteY1148" fmla="*/ 732949 h 838200"/>
                  <a:gd name="connsiteX1149" fmla="*/ 362664 w 504825"/>
                  <a:gd name="connsiteY1149" fmla="*/ 732949 h 838200"/>
                  <a:gd name="connsiteX1150" fmla="*/ 361712 w 504825"/>
                  <a:gd name="connsiteY1150" fmla="*/ 738664 h 838200"/>
                  <a:gd name="connsiteX1151" fmla="*/ 359807 w 504825"/>
                  <a:gd name="connsiteY1151" fmla="*/ 754856 h 838200"/>
                  <a:gd name="connsiteX1152" fmla="*/ 360759 w 504825"/>
                  <a:gd name="connsiteY1152" fmla="*/ 757714 h 838200"/>
                  <a:gd name="connsiteX1153" fmla="*/ 361712 w 504825"/>
                  <a:gd name="connsiteY1153" fmla="*/ 761524 h 838200"/>
                  <a:gd name="connsiteX1154" fmla="*/ 363617 w 504825"/>
                  <a:gd name="connsiteY1154" fmla="*/ 766286 h 838200"/>
                  <a:gd name="connsiteX1155" fmla="*/ 363617 w 504825"/>
                  <a:gd name="connsiteY1155" fmla="*/ 769144 h 838200"/>
                  <a:gd name="connsiteX1156" fmla="*/ 363617 w 504825"/>
                  <a:gd name="connsiteY1156" fmla="*/ 773906 h 838200"/>
                  <a:gd name="connsiteX1157" fmla="*/ 362664 w 504825"/>
                  <a:gd name="connsiteY1157" fmla="*/ 773906 h 838200"/>
                  <a:gd name="connsiteX1158" fmla="*/ 363617 w 504825"/>
                  <a:gd name="connsiteY1158" fmla="*/ 789146 h 838200"/>
                  <a:gd name="connsiteX1159" fmla="*/ 362664 w 504825"/>
                  <a:gd name="connsiteY1159" fmla="*/ 790099 h 838200"/>
                  <a:gd name="connsiteX1160" fmla="*/ 362664 w 504825"/>
                  <a:gd name="connsiteY1160" fmla="*/ 793909 h 838200"/>
                  <a:gd name="connsiteX1161" fmla="*/ 362664 w 504825"/>
                  <a:gd name="connsiteY1161" fmla="*/ 800576 h 838200"/>
                  <a:gd name="connsiteX1162" fmla="*/ 361712 w 504825"/>
                  <a:gd name="connsiteY1162" fmla="*/ 800576 h 838200"/>
                  <a:gd name="connsiteX1163" fmla="*/ 361712 w 504825"/>
                  <a:gd name="connsiteY1163" fmla="*/ 805339 h 838200"/>
                  <a:gd name="connsiteX1164" fmla="*/ 362664 w 504825"/>
                  <a:gd name="connsiteY1164" fmla="*/ 809149 h 838200"/>
                  <a:gd name="connsiteX1165" fmla="*/ 361712 w 504825"/>
                  <a:gd name="connsiteY1165" fmla="*/ 809149 h 838200"/>
                  <a:gd name="connsiteX1166" fmla="*/ 361712 w 504825"/>
                  <a:gd name="connsiteY1166" fmla="*/ 814864 h 838200"/>
                  <a:gd name="connsiteX1167" fmla="*/ 362664 w 504825"/>
                  <a:gd name="connsiteY1167" fmla="*/ 821531 h 838200"/>
                  <a:gd name="connsiteX1168" fmla="*/ 361712 w 504825"/>
                  <a:gd name="connsiteY1168" fmla="*/ 821531 h 838200"/>
                  <a:gd name="connsiteX1169" fmla="*/ 360759 w 504825"/>
                  <a:gd name="connsiteY1169" fmla="*/ 824389 h 838200"/>
                  <a:gd name="connsiteX1170" fmla="*/ 360759 w 504825"/>
                  <a:gd name="connsiteY1170" fmla="*/ 825341 h 838200"/>
                  <a:gd name="connsiteX1171" fmla="*/ 361712 w 504825"/>
                  <a:gd name="connsiteY1171" fmla="*/ 827246 h 838200"/>
                  <a:gd name="connsiteX1172" fmla="*/ 362664 w 504825"/>
                  <a:gd name="connsiteY1172" fmla="*/ 827246 h 838200"/>
                  <a:gd name="connsiteX1173" fmla="*/ 364569 w 504825"/>
                  <a:gd name="connsiteY1173" fmla="*/ 832009 h 838200"/>
                  <a:gd name="connsiteX1174" fmla="*/ 368379 w 504825"/>
                  <a:gd name="connsiteY1174" fmla="*/ 833914 h 838200"/>
                  <a:gd name="connsiteX1175" fmla="*/ 368379 w 504825"/>
                  <a:gd name="connsiteY1175" fmla="*/ 834866 h 838200"/>
                  <a:gd name="connsiteX1176" fmla="*/ 372189 w 504825"/>
                  <a:gd name="connsiteY1176" fmla="*/ 834866 h 838200"/>
                  <a:gd name="connsiteX1177" fmla="*/ 373142 w 504825"/>
                  <a:gd name="connsiteY1177" fmla="*/ 836771 h 838200"/>
                  <a:gd name="connsiteX1178" fmla="*/ 376952 w 504825"/>
                  <a:gd name="connsiteY1178" fmla="*/ 835819 h 838200"/>
                  <a:gd name="connsiteX1179" fmla="*/ 378857 w 504825"/>
                  <a:gd name="connsiteY1179" fmla="*/ 834866 h 838200"/>
                  <a:gd name="connsiteX1180" fmla="*/ 382667 w 504825"/>
                  <a:gd name="connsiteY1180" fmla="*/ 831056 h 838200"/>
                  <a:gd name="connsiteX1181" fmla="*/ 383619 w 504825"/>
                  <a:gd name="connsiteY1181" fmla="*/ 829151 h 838200"/>
                  <a:gd name="connsiteX1182" fmla="*/ 384572 w 504825"/>
                  <a:gd name="connsiteY1182" fmla="*/ 827246 h 838200"/>
                  <a:gd name="connsiteX1183" fmla="*/ 383619 w 504825"/>
                  <a:gd name="connsiteY1183" fmla="*/ 823436 h 838200"/>
                  <a:gd name="connsiteX1184" fmla="*/ 384572 w 504825"/>
                  <a:gd name="connsiteY1184" fmla="*/ 820579 h 838200"/>
                  <a:gd name="connsiteX1185" fmla="*/ 386477 w 504825"/>
                  <a:gd name="connsiteY1185" fmla="*/ 817721 h 838200"/>
                  <a:gd name="connsiteX1186" fmla="*/ 385525 w 504825"/>
                  <a:gd name="connsiteY1186" fmla="*/ 808196 h 838200"/>
                  <a:gd name="connsiteX1187" fmla="*/ 386477 w 504825"/>
                  <a:gd name="connsiteY1187" fmla="*/ 807244 h 838200"/>
                  <a:gd name="connsiteX1188" fmla="*/ 387429 w 504825"/>
                  <a:gd name="connsiteY1188" fmla="*/ 802481 h 838200"/>
                  <a:gd name="connsiteX1189" fmla="*/ 387429 w 504825"/>
                  <a:gd name="connsiteY1189" fmla="*/ 799624 h 838200"/>
                  <a:gd name="connsiteX1190" fmla="*/ 389334 w 504825"/>
                  <a:gd name="connsiteY1190" fmla="*/ 798671 h 838200"/>
                  <a:gd name="connsiteX1191" fmla="*/ 389334 w 504825"/>
                  <a:gd name="connsiteY1191" fmla="*/ 790099 h 838200"/>
                  <a:gd name="connsiteX1192" fmla="*/ 389334 w 504825"/>
                  <a:gd name="connsiteY1192" fmla="*/ 788194 h 838200"/>
                  <a:gd name="connsiteX1193" fmla="*/ 388382 w 504825"/>
                  <a:gd name="connsiteY1193" fmla="*/ 783431 h 838200"/>
                  <a:gd name="connsiteX1194" fmla="*/ 389334 w 504825"/>
                  <a:gd name="connsiteY1194" fmla="*/ 779621 h 838200"/>
                  <a:gd name="connsiteX1195" fmla="*/ 391239 w 504825"/>
                  <a:gd name="connsiteY1195" fmla="*/ 778669 h 838200"/>
                  <a:gd name="connsiteX1196" fmla="*/ 392192 w 504825"/>
                  <a:gd name="connsiteY1196" fmla="*/ 776764 h 838200"/>
                  <a:gd name="connsiteX1197" fmla="*/ 392192 w 504825"/>
                  <a:gd name="connsiteY1197" fmla="*/ 774859 h 838200"/>
                  <a:gd name="connsiteX1198" fmla="*/ 391239 w 504825"/>
                  <a:gd name="connsiteY1198" fmla="*/ 772954 h 838200"/>
                  <a:gd name="connsiteX1199" fmla="*/ 389334 w 504825"/>
                  <a:gd name="connsiteY1199" fmla="*/ 765334 h 838200"/>
                  <a:gd name="connsiteX1200" fmla="*/ 391239 w 504825"/>
                  <a:gd name="connsiteY1200" fmla="*/ 764381 h 838200"/>
                  <a:gd name="connsiteX1201" fmla="*/ 391239 w 504825"/>
                  <a:gd name="connsiteY1201" fmla="*/ 758666 h 838200"/>
                  <a:gd name="connsiteX1202" fmla="*/ 389334 w 504825"/>
                  <a:gd name="connsiteY1202" fmla="*/ 757714 h 838200"/>
                  <a:gd name="connsiteX1203" fmla="*/ 389334 w 504825"/>
                  <a:gd name="connsiteY1203" fmla="*/ 753904 h 838200"/>
                  <a:gd name="connsiteX1204" fmla="*/ 390287 w 504825"/>
                  <a:gd name="connsiteY1204" fmla="*/ 753904 h 838200"/>
                  <a:gd name="connsiteX1205" fmla="*/ 390287 w 504825"/>
                  <a:gd name="connsiteY1205" fmla="*/ 750094 h 838200"/>
                  <a:gd name="connsiteX1206" fmla="*/ 388382 w 504825"/>
                  <a:gd name="connsiteY1206" fmla="*/ 746284 h 838200"/>
                  <a:gd name="connsiteX1207" fmla="*/ 389334 w 504825"/>
                  <a:gd name="connsiteY1207" fmla="*/ 746284 h 838200"/>
                  <a:gd name="connsiteX1208" fmla="*/ 388382 w 504825"/>
                  <a:gd name="connsiteY1208" fmla="*/ 735806 h 838200"/>
                  <a:gd name="connsiteX1209" fmla="*/ 389334 w 504825"/>
                  <a:gd name="connsiteY1209" fmla="*/ 734854 h 838200"/>
                  <a:gd name="connsiteX1210" fmla="*/ 389334 w 504825"/>
                  <a:gd name="connsiteY1210" fmla="*/ 731044 h 838200"/>
                  <a:gd name="connsiteX1211" fmla="*/ 388382 w 504825"/>
                  <a:gd name="connsiteY1211" fmla="*/ 729139 h 838200"/>
                  <a:gd name="connsiteX1212" fmla="*/ 389334 w 504825"/>
                  <a:gd name="connsiteY1212" fmla="*/ 724376 h 838200"/>
                  <a:gd name="connsiteX1213" fmla="*/ 390287 w 504825"/>
                  <a:gd name="connsiteY1213" fmla="*/ 724376 h 838200"/>
                  <a:gd name="connsiteX1214" fmla="*/ 390287 w 504825"/>
                  <a:gd name="connsiteY1214" fmla="*/ 717709 h 838200"/>
                  <a:gd name="connsiteX1215" fmla="*/ 388382 w 504825"/>
                  <a:gd name="connsiteY1215" fmla="*/ 715804 h 838200"/>
                  <a:gd name="connsiteX1216" fmla="*/ 389334 w 504825"/>
                  <a:gd name="connsiteY1216" fmla="*/ 715804 h 838200"/>
                  <a:gd name="connsiteX1217" fmla="*/ 390287 w 504825"/>
                  <a:gd name="connsiteY1217" fmla="*/ 701516 h 838200"/>
                  <a:gd name="connsiteX1218" fmla="*/ 389334 w 504825"/>
                  <a:gd name="connsiteY1218" fmla="*/ 700564 h 838200"/>
                  <a:gd name="connsiteX1219" fmla="*/ 389334 w 504825"/>
                  <a:gd name="connsiteY1219" fmla="*/ 689134 h 838200"/>
                  <a:gd name="connsiteX1220" fmla="*/ 387429 w 504825"/>
                  <a:gd name="connsiteY1220" fmla="*/ 684371 h 838200"/>
                  <a:gd name="connsiteX1221" fmla="*/ 386477 w 504825"/>
                  <a:gd name="connsiteY1221" fmla="*/ 684371 h 838200"/>
                  <a:gd name="connsiteX1222" fmla="*/ 387429 w 504825"/>
                  <a:gd name="connsiteY1222" fmla="*/ 682466 h 838200"/>
                  <a:gd name="connsiteX1223" fmla="*/ 387429 w 504825"/>
                  <a:gd name="connsiteY1223" fmla="*/ 673894 h 838200"/>
                  <a:gd name="connsiteX1224" fmla="*/ 389334 w 504825"/>
                  <a:gd name="connsiteY1224" fmla="*/ 670084 h 838200"/>
                  <a:gd name="connsiteX1225" fmla="*/ 388382 w 504825"/>
                  <a:gd name="connsiteY1225" fmla="*/ 667226 h 838200"/>
                  <a:gd name="connsiteX1226" fmla="*/ 390287 w 504825"/>
                  <a:gd name="connsiteY1226" fmla="*/ 661511 h 838200"/>
                  <a:gd name="connsiteX1227" fmla="*/ 390287 w 504825"/>
                  <a:gd name="connsiteY1227" fmla="*/ 655796 h 838200"/>
                  <a:gd name="connsiteX1228" fmla="*/ 392192 w 504825"/>
                  <a:gd name="connsiteY1228" fmla="*/ 651986 h 838200"/>
                  <a:gd name="connsiteX1229" fmla="*/ 394097 w 504825"/>
                  <a:gd name="connsiteY1229" fmla="*/ 651034 h 838200"/>
                  <a:gd name="connsiteX1230" fmla="*/ 394097 w 504825"/>
                  <a:gd name="connsiteY1230" fmla="*/ 647224 h 838200"/>
                  <a:gd name="connsiteX1231" fmla="*/ 395050 w 504825"/>
                  <a:gd name="connsiteY1231" fmla="*/ 646271 h 838200"/>
                  <a:gd name="connsiteX1232" fmla="*/ 394097 w 504825"/>
                  <a:gd name="connsiteY1232" fmla="*/ 645319 h 838200"/>
                  <a:gd name="connsiteX1233" fmla="*/ 394097 w 504825"/>
                  <a:gd name="connsiteY1233" fmla="*/ 635794 h 838200"/>
                  <a:gd name="connsiteX1234" fmla="*/ 395050 w 504825"/>
                  <a:gd name="connsiteY1234" fmla="*/ 635794 h 838200"/>
                  <a:gd name="connsiteX1235" fmla="*/ 395050 w 504825"/>
                  <a:gd name="connsiteY1235" fmla="*/ 633889 h 838200"/>
                  <a:gd name="connsiteX1236" fmla="*/ 394097 w 504825"/>
                  <a:gd name="connsiteY1236" fmla="*/ 633889 h 838200"/>
                  <a:gd name="connsiteX1237" fmla="*/ 394097 w 504825"/>
                  <a:gd name="connsiteY1237" fmla="*/ 632936 h 838200"/>
                  <a:gd name="connsiteX1238" fmla="*/ 395050 w 504825"/>
                  <a:gd name="connsiteY1238" fmla="*/ 631984 h 838200"/>
                  <a:gd name="connsiteX1239" fmla="*/ 394097 w 504825"/>
                  <a:gd name="connsiteY1239" fmla="*/ 626269 h 838200"/>
                  <a:gd name="connsiteX1240" fmla="*/ 395050 w 504825"/>
                  <a:gd name="connsiteY1240" fmla="*/ 626269 h 838200"/>
                  <a:gd name="connsiteX1241" fmla="*/ 395050 w 504825"/>
                  <a:gd name="connsiteY1241" fmla="*/ 623411 h 838200"/>
                  <a:gd name="connsiteX1242" fmla="*/ 394097 w 504825"/>
                  <a:gd name="connsiteY1242" fmla="*/ 623411 h 838200"/>
                  <a:gd name="connsiteX1243" fmla="*/ 395050 w 504825"/>
                  <a:gd name="connsiteY1243" fmla="*/ 621506 h 838200"/>
                  <a:gd name="connsiteX1244" fmla="*/ 394097 w 504825"/>
                  <a:gd name="connsiteY1244" fmla="*/ 617696 h 838200"/>
                  <a:gd name="connsiteX1245" fmla="*/ 395050 w 504825"/>
                  <a:gd name="connsiteY1245" fmla="*/ 617696 h 838200"/>
                  <a:gd name="connsiteX1246" fmla="*/ 395050 w 504825"/>
                  <a:gd name="connsiteY1246" fmla="*/ 613886 h 838200"/>
                  <a:gd name="connsiteX1247" fmla="*/ 396954 w 504825"/>
                  <a:gd name="connsiteY1247" fmla="*/ 611981 h 838200"/>
                  <a:gd name="connsiteX1248" fmla="*/ 397907 w 504825"/>
                  <a:gd name="connsiteY1248" fmla="*/ 610076 h 838200"/>
                  <a:gd name="connsiteX1249" fmla="*/ 397907 w 504825"/>
                  <a:gd name="connsiteY1249" fmla="*/ 604361 h 838200"/>
                  <a:gd name="connsiteX1250" fmla="*/ 396954 w 504825"/>
                  <a:gd name="connsiteY1250" fmla="*/ 600551 h 838200"/>
                  <a:gd name="connsiteX1251" fmla="*/ 396002 w 504825"/>
                  <a:gd name="connsiteY1251" fmla="*/ 598646 h 838200"/>
                  <a:gd name="connsiteX1252" fmla="*/ 394097 w 504825"/>
                  <a:gd name="connsiteY1252" fmla="*/ 596741 h 838200"/>
                  <a:gd name="connsiteX1253" fmla="*/ 396002 w 504825"/>
                  <a:gd name="connsiteY1253" fmla="*/ 593884 h 838200"/>
                  <a:gd name="connsiteX1254" fmla="*/ 397907 w 504825"/>
                  <a:gd name="connsiteY1254" fmla="*/ 590074 h 838200"/>
                  <a:gd name="connsiteX1255" fmla="*/ 396954 w 504825"/>
                  <a:gd name="connsiteY1255" fmla="*/ 588169 h 838200"/>
                  <a:gd name="connsiteX1256" fmla="*/ 395050 w 504825"/>
                  <a:gd name="connsiteY1256" fmla="*/ 578644 h 838200"/>
                  <a:gd name="connsiteX1257" fmla="*/ 394097 w 504825"/>
                  <a:gd name="connsiteY1257" fmla="*/ 573881 h 838200"/>
                  <a:gd name="connsiteX1258" fmla="*/ 395050 w 504825"/>
                  <a:gd name="connsiteY1258" fmla="*/ 573881 h 838200"/>
                  <a:gd name="connsiteX1259" fmla="*/ 395050 w 504825"/>
                  <a:gd name="connsiteY1259" fmla="*/ 565309 h 838200"/>
                  <a:gd name="connsiteX1260" fmla="*/ 394097 w 504825"/>
                  <a:gd name="connsiteY1260" fmla="*/ 559594 h 838200"/>
                  <a:gd name="connsiteX1261" fmla="*/ 395050 w 504825"/>
                  <a:gd name="connsiteY1261" fmla="*/ 559594 h 838200"/>
                  <a:gd name="connsiteX1262" fmla="*/ 395050 w 504825"/>
                  <a:gd name="connsiteY1262" fmla="*/ 554831 h 838200"/>
                  <a:gd name="connsiteX1263" fmla="*/ 394097 w 504825"/>
                  <a:gd name="connsiteY1263" fmla="*/ 554831 h 838200"/>
                  <a:gd name="connsiteX1264" fmla="*/ 394097 w 504825"/>
                  <a:gd name="connsiteY1264" fmla="*/ 541496 h 838200"/>
                  <a:gd name="connsiteX1265" fmla="*/ 395050 w 504825"/>
                  <a:gd name="connsiteY1265" fmla="*/ 540544 h 838200"/>
                  <a:gd name="connsiteX1266" fmla="*/ 392192 w 504825"/>
                  <a:gd name="connsiteY1266" fmla="*/ 529114 h 838200"/>
                  <a:gd name="connsiteX1267" fmla="*/ 391239 w 504825"/>
                  <a:gd name="connsiteY1267" fmla="*/ 522446 h 838200"/>
                  <a:gd name="connsiteX1268" fmla="*/ 390287 w 504825"/>
                  <a:gd name="connsiteY1268" fmla="*/ 522446 h 838200"/>
                  <a:gd name="connsiteX1269" fmla="*/ 388382 w 504825"/>
                  <a:gd name="connsiteY1269" fmla="*/ 517684 h 838200"/>
                  <a:gd name="connsiteX1270" fmla="*/ 389334 w 504825"/>
                  <a:gd name="connsiteY1270" fmla="*/ 516731 h 838200"/>
                  <a:gd name="connsiteX1271" fmla="*/ 388382 w 504825"/>
                  <a:gd name="connsiteY1271" fmla="*/ 513874 h 838200"/>
                  <a:gd name="connsiteX1272" fmla="*/ 391239 w 504825"/>
                  <a:gd name="connsiteY1272" fmla="*/ 510064 h 838200"/>
                  <a:gd name="connsiteX1273" fmla="*/ 392192 w 504825"/>
                  <a:gd name="connsiteY1273" fmla="*/ 506254 h 838200"/>
                  <a:gd name="connsiteX1274" fmla="*/ 391239 w 504825"/>
                  <a:gd name="connsiteY1274" fmla="*/ 502444 h 838200"/>
                  <a:gd name="connsiteX1275" fmla="*/ 391239 w 504825"/>
                  <a:gd name="connsiteY1275" fmla="*/ 498634 h 838200"/>
                  <a:gd name="connsiteX1276" fmla="*/ 392192 w 504825"/>
                  <a:gd name="connsiteY1276" fmla="*/ 498634 h 838200"/>
                  <a:gd name="connsiteX1277" fmla="*/ 391239 w 504825"/>
                  <a:gd name="connsiteY1277" fmla="*/ 496729 h 838200"/>
                  <a:gd name="connsiteX1278" fmla="*/ 396954 w 504825"/>
                  <a:gd name="connsiteY1278" fmla="*/ 491014 h 838200"/>
                  <a:gd name="connsiteX1279" fmla="*/ 399812 w 504825"/>
                  <a:gd name="connsiteY1279" fmla="*/ 489109 h 838200"/>
                  <a:gd name="connsiteX1280" fmla="*/ 403622 w 504825"/>
                  <a:gd name="connsiteY1280" fmla="*/ 486251 h 838200"/>
                  <a:gd name="connsiteX1281" fmla="*/ 405527 w 504825"/>
                  <a:gd name="connsiteY1281" fmla="*/ 484346 h 838200"/>
                  <a:gd name="connsiteX1282" fmla="*/ 414100 w 504825"/>
                  <a:gd name="connsiteY1282" fmla="*/ 485299 h 838200"/>
                  <a:gd name="connsiteX1283" fmla="*/ 416957 w 504825"/>
                  <a:gd name="connsiteY1283" fmla="*/ 484346 h 838200"/>
                  <a:gd name="connsiteX1284" fmla="*/ 416957 w 504825"/>
                  <a:gd name="connsiteY1284" fmla="*/ 485299 h 838200"/>
                  <a:gd name="connsiteX1285" fmla="*/ 419814 w 504825"/>
                  <a:gd name="connsiteY1285" fmla="*/ 484346 h 838200"/>
                  <a:gd name="connsiteX1286" fmla="*/ 422672 w 504825"/>
                  <a:gd name="connsiteY1286" fmla="*/ 485299 h 838200"/>
                  <a:gd name="connsiteX1287" fmla="*/ 425529 w 504825"/>
                  <a:gd name="connsiteY1287" fmla="*/ 485299 h 838200"/>
                  <a:gd name="connsiteX1288" fmla="*/ 427434 w 504825"/>
                  <a:gd name="connsiteY1288" fmla="*/ 484346 h 838200"/>
                  <a:gd name="connsiteX1289" fmla="*/ 432197 w 504825"/>
                  <a:gd name="connsiteY1289" fmla="*/ 484346 h 838200"/>
                  <a:gd name="connsiteX1290" fmla="*/ 434102 w 504825"/>
                  <a:gd name="connsiteY1290" fmla="*/ 483394 h 838200"/>
                  <a:gd name="connsiteX1291" fmla="*/ 438864 w 504825"/>
                  <a:gd name="connsiteY1291" fmla="*/ 479584 h 838200"/>
                  <a:gd name="connsiteX1292" fmla="*/ 440769 w 504825"/>
                  <a:gd name="connsiteY1292" fmla="*/ 479584 h 838200"/>
                  <a:gd name="connsiteX1293" fmla="*/ 444579 w 504825"/>
                  <a:gd name="connsiteY1293" fmla="*/ 477679 h 838200"/>
                  <a:gd name="connsiteX1294" fmla="*/ 445532 w 504825"/>
                  <a:gd name="connsiteY1294" fmla="*/ 475774 h 838200"/>
                  <a:gd name="connsiteX1295" fmla="*/ 446484 w 504825"/>
                  <a:gd name="connsiteY1295" fmla="*/ 476726 h 838200"/>
                  <a:gd name="connsiteX1296" fmla="*/ 448389 w 504825"/>
                  <a:gd name="connsiteY1296" fmla="*/ 475774 h 838200"/>
                  <a:gd name="connsiteX1297" fmla="*/ 450294 w 504825"/>
                  <a:gd name="connsiteY1297" fmla="*/ 474821 h 838200"/>
                  <a:gd name="connsiteX1298" fmla="*/ 461725 w 504825"/>
                  <a:gd name="connsiteY1298" fmla="*/ 472916 h 838200"/>
                  <a:gd name="connsiteX1299" fmla="*/ 465534 w 504825"/>
                  <a:gd name="connsiteY1299" fmla="*/ 470059 h 838200"/>
                  <a:gd name="connsiteX1300" fmla="*/ 465534 w 504825"/>
                  <a:gd name="connsiteY1300" fmla="*/ 471011 h 838200"/>
                  <a:gd name="connsiteX1301" fmla="*/ 477917 w 504825"/>
                  <a:gd name="connsiteY1301" fmla="*/ 471011 h 838200"/>
                  <a:gd name="connsiteX1302" fmla="*/ 480775 w 504825"/>
                  <a:gd name="connsiteY1302" fmla="*/ 468154 h 838200"/>
                  <a:gd name="connsiteX1303" fmla="*/ 485537 w 504825"/>
                  <a:gd name="connsiteY1303" fmla="*/ 463391 h 838200"/>
                  <a:gd name="connsiteX1304" fmla="*/ 485537 w 504825"/>
                  <a:gd name="connsiteY1304" fmla="*/ 460534 h 838200"/>
                  <a:gd name="connsiteX1305" fmla="*/ 483632 w 504825"/>
                  <a:gd name="connsiteY1305" fmla="*/ 459581 h 838200"/>
                  <a:gd name="connsiteX1306" fmla="*/ 360759 w 504825"/>
                  <a:gd name="connsiteY1306" fmla="*/ 320516 h 838200"/>
                  <a:gd name="connsiteX1307" fmla="*/ 354092 w 504825"/>
                  <a:gd name="connsiteY1307" fmla="*/ 324326 h 838200"/>
                  <a:gd name="connsiteX1308" fmla="*/ 354092 w 504825"/>
                  <a:gd name="connsiteY1308" fmla="*/ 325279 h 838200"/>
                  <a:gd name="connsiteX1309" fmla="*/ 350282 w 504825"/>
                  <a:gd name="connsiteY1309" fmla="*/ 326231 h 838200"/>
                  <a:gd name="connsiteX1310" fmla="*/ 347425 w 504825"/>
                  <a:gd name="connsiteY1310" fmla="*/ 325279 h 838200"/>
                  <a:gd name="connsiteX1311" fmla="*/ 345519 w 504825"/>
                  <a:gd name="connsiteY1311" fmla="*/ 327184 h 838200"/>
                  <a:gd name="connsiteX1312" fmla="*/ 341709 w 504825"/>
                  <a:gd name="connsiteY1312" fmla="*/ 329089 h 838200"/>
                  <a:gd name="connsiteX1313" fmla="*/ 336947 w 504825"/>
                  <a:gd name="connsiteY1313" fmla="*/ 330994 h 838200"/>
                  <a:gd name="connsiteX1314" fmla="*/ 332184 w 504825"/>
                  <a:gd name="connsiteY1314" fmla="*/ 330041 h 838200"/>
                  <a:gd name="connsiteX1315" fmla="*/ 328375 w 504825"/>
                  <a:gd name="connsiteY1315" fmla="*/ 332899 h 838200"/>
                  <a:gd name="connsiteX1316" fmla="*/ 325517 w 504825"/>
                  <a:gd name="connsiteY1316" fmla="*/ 334804 h 838200"/>
                  <a:gd name="connsiteX1317" fmla="*/ 323612 w 504825"/>
                  <a:gd name="connsiteY1317" fmla="*/ 334804 h 838200"/>
                  <a:gd name="connsiteX1318" fmla="*/ 322659 w 504825"/>
                  <a:gd name="connsiteY1318" fmla="*/ 336709 h 838200"/>
                  <a:gd name="connsiteX1319" fmla="*/ 319802 w 504825"/>
                  <a:gd name="connsiteY1319" fmla="*/ 338614 h 838200"/>
                  <a:gd name="connsiteX1320" fmla="*/ 315039 w 504825"/>
                  <a:gd name="connsiteY1320" fmla="*/ 339566 h 838200"/>
                  <a:gd name="connsiteX1321" fmla="*/ 313134 w 504825"/>
                  <a:gd name="connsiteY1321" fmla="*/ 338614 h 838200"/>
                  <a:gd name="connsiteX1322" fmla="*/ 308372 w 504825"/>
                  <a:gd name="connsiteY1322" fmla="*/ 341471 h 838200"/>
                  <a:gd name="connsiteX1323" fmla="*/ 301704 w 504825"/>
                  <a:gd name="connsiteY1323" fmla="*/ 342424 h 838200"/>
                  <a:gd name="connsiteX1324" fmla="*/ 301704 w 504825"/>
                  <a:gd name="connsiteY1324" fmla="*/ 343376 h 838200"/>
                  <a:gd name="connsiteX1325" fmla="*/ 296942 w 504825"/>
                  <a:gd name="connsiteY1325" fmla="*/ 343376 h 838200"/>
                  <a:gd name="connsiteX1326" fmla="*/ 295989 w 504825"/>
                  <a:gd name="connsiteY1326" fmla="*/ 341471 h 838200"/>
                  <a:gd name="connsiteX1327" fmla="*/ 293132 w 504825"/>
                  <a:gd name="connsiteY1327" fmla="*/ 341471 h 838200"/>
                  <a:gd name="connsiteX1328" fmla="*/ 291227 w 504825"/>
                  <a:gd name="connsiteY1328" fmla="*/ 338614 h 838200"/>
                  <a:gd name="connsiteX1329" fmla="*/ 288369 w 504825"/>
                  <a:gd name="connsiteY1329" fmla="*/ 338614 h 838200"/>
                  <a:gd name="connsiteX1330" fmla="*/ 284559 w 504825"/>
                  <a:gd name="connsiteY1330" fmla="*/ 334804 h 838200"/>
                  <a:gd name="connsiteX1331" fmla="*/ 282654 w 504825"/>
                  <a:gd name="connsiteY1331" fmla="*/ 327184 h 838200"/>
                  <a:gd name="connsiteX1332" fmla="*/ 278844 w 504825"/>
                  <a:gd name="connsiteY1332" fmla="*/ 323374 h 838200"/>
                  <a:gd name="connsiteX1333" fmla="*/ 275034 w 504825"/>
                  <a:gd name="connsiteY1333" fmla="*/ 322421 h 838200"/>
                  <a:gd name="connsiteX1334" fmla="*/ 273129 w 504825"/>
                  <a:gd name="connsiteY1334" fmla="*/ 319564 h 838200"/>
                  <a:gd name="connsiteX1335" fmla="*/ 271225 w 504825"/>
                  <a:gd name="connsiteY1335" fmla="*/ 319564 h 838200"/>
                  <a:gd name="connsiteX1336" fmla="*/ 270272 w 504825"/>
                  <a:gd name="connsiteY1336" fmla="*/ 318611 h 838200"/>
                  <a:gd name="connsiteX1337" fmla="*/ 269319 w 504825"/>
                  <a:gd name="connsiteY1337" fmla="*/ 316706 h 838200"/>
                  <a:gd name="connsiteX1338" fmla="*/ 267414 w 504825"/>
                  <a:gd name="connsiteY1338" fmla="*/ 309086 h 838200"/>
                  <a:gd name="connsiteX1339" fmla="*/ 265509 w 504825"/>
                  <a:gd name="connsiteY1339" fmla="*/ 309086 h 838200"/>
                  <a:gd name="connsiteX1340" fmla="*/ 263604 w 504825"/>
                  <a:gd name="connsiteY1340" fmla="*/ 307181 h 838200"/>
                  <a:gd name="connsiteX1341" fmla="*/ 263604 w 504825"/>
                  <a:gd name="connsiteY1341" fmla="*/ 304324 h 838200"/>
                  <a:gd name="connsiteX1342" fmla="*/ 271225 w 504825"/>
                  <a:gd name="connsiteY1342" fmla="*/ 297656 h 838200"/>
                  <a:gd name="connsiteX1343" fmla="*/ 272177 w 504825"/>
                  <a:gd name="connsiteY1343" fmla="*/ 295751 h 838200"/>
                  <a:gd name="connsiteX1344" fmla="*/ 274082 w 504825"/>
                  <a:gd name="connsiteY1344" fmla="*/ 295751 h 838200"/>
                  <a:gd name="connsiteX1345" fmla="*/ 278844 w 504825"/>
                  <a:gd name="connsiteY1345" fmla="*/ 291941 h 838200"/>
                  <a:gd name="connsiteX1346" fmla="*/ 288369 w 504825"/>
                  <a:gd name="connsiteY1346" fmla="*/ 292894 h 838200"/>
                  <a:gd name="connsiteX1347" fmla="*/ 289322 w 504825"/>
                  <a:gd name="connsiteY1347" fmla="*/ 290989 h 838200"/>
                  <a:gd name="connsiteX1348" fmla="*/ 293132 w 504825"/>
                  <a:gd name="connsiteY1348" fmla="*/ 290989 h 838200"/>
                  <a:gd name="connsiteX1349" fmla="*/ 294084 w 504825"/>
                  <a:gd name="connsiteY1349" fmla="*/ 292894 h 838200"/>
                  <a:gd name="connsiteX1350" fmla="*/ 297894 w 504825"/>
                  <a:gd name="connsiteY1350" fmla="*/ 292894 h 838200"/>
                  <a:gd name="connsiteX1351" fmla="*/ 298847 w 504825"/>
                  <a:gd name="connsiteY1351" fmla="*/ 290989 h 838200"/>
                  <a:gd name="connsiteX1352" fmla="*/ 301704 w 504825"/>
                  <a:gd name="connsiteY1352" fmla="*/ 289084 h 838200"/>
                  <a:gd name="connsiteX1353" fmla="*/ 310277 w 504825"/>
                  <a:gd name="connsiteY1353" fmla="*/ 288131 h 838200"/>
                  <a:gd name="connsiteX1354" fmla="*/ 310277 w 504825"/>
                  <a:gd name="connsiteY1354" fmla="*/ 287179 h 838200"/>
                  <a:gd name="connsiteX1355" fmla="*/ 321707 w 504825"/>
                  <a:gd name="connsiteY1355" fmla="*/ 285274 h 838200"/>
                  <a:gd name="connsiteX1356" fmla="*/ 324564 w 504825"/>
                  <a:gd name="connsiteY1356" fmla="*/ 283369 h 838200"/>
                  <a:gd name="connsiteX1357" fmla="*/ 331232 w 504825"/>
                  <a:gd name="connsiteY1357" fmla="*/ 282416 h 838200"/>
                  <a:gd name="connsiteX1358" fmla="*/ 331232 w 504825"/>
                  <a:gd name="connsiteY1358" fmla="*/ 281464 h 838200"/>
                  <a:gd name="connsiteX1359" fmla="*/ 332184 w 504825"/>
                  <a:gd name="connsiteY1359" fmla="*/ 281464 h 838200"/>
                  <a:gd name="connsiteX1360" fmla="*/ 335994 w 504825"/>
                  <a:gd name="connsiteY1360" fmla="*/ 278606 h 838200"/>
                  <a:gd name="connsiteX1361" fmla="*/ 337900 w 504825"/>
                  <a:gd name="connsiteY1361" fmla="*/ 276701 h 838200"/>
                  <a:gd name="connsiteX1362" fmla="*/ 343614 w 504825"/>
                  <a:gd name="connsiteY1362" fmla="*/ 275749 h 838200"/>
                  <a:gd name="connsiteX1363" fmla="*/ 348377 w 504825"/>
                  <a:gd name="connsiteY1363" fmla="*/ 272891 h 838200"/>
                  <a:gd name="connsiteX1364" fmla="*/ 349329 w 504825"/>
                  <a:gd name="connsiteY1364" fmla="*/ 273844 h 838200"/>
                  <a:gd name="connsiteX1365" fmla="*/ 362664 w 504825"/>
                  <a:gd name="connsiteY1365" fmla="*/ 274796 h 838200"/>
                  <a:gd name="connsiteX1366" fmla="*/ 363617 w 504825"/>
                  <a:gd name="connsiteY1366" fmla="*/ 273844 h 838200"/>
                  <a:gd name="connsiteX1367" fmla="*/ 367427 w 504825"/>
                  <a:gd name="connsiteY1367" fmla="*/ 273844 h 838200"/>
                  <a:gd name="connsiteX1368" fmla="*/ 370284 w 504825"/>
                  <a:gd name="connsiteY1368" fmla="*/ 273844 h 838200"/>
                  <a:gd name="connsiteX1369" fmla="*/ 373142 w 504825"/>
                  <a:gd name="connsiteY1369" fmla="*/ 274796 h 838200"/>
                  <a:gd name="connsiteX1370" fmla="*/ 373142 w 504825"/>
                  <a:gd name="connsiteY1370" fmla="*/ 273844 h 838200"/>
                  <a:gd name="connsiteX1371" fmla="*/ 379809 w 504825"/>
                  <a:gd name="connsiteY1371" fmla="*/ 271939 h 838200"/>
                  <a:gd name="connsiteX1372" fmla="*/ 379809 w 504825"/>
                  <a:gd name="connsiteY1372" fmla="*/ 270986 h 838200"/>
                  <a:gd name="connsiteX1373" fmla="*/ 381714 w 504825"/>
                  <a:gd name="connsiteY1373" fmla="*/ 270986 h 838200"/>
                  <a:gd name="connsiteX1374" fmla="*/ 381714 w 504825"/>
                  <a:gd name="connsiteY1374" fmla="*/ 272891 h 838200"/>
                  <a:gd name="connsiteX1375" fmla="*/ 392192 w 504825"/>
                  <a:gd name="connsiteY1375" fmla="*/ 272891 h 838200"/>
                  <a:gd name="connsiteX1376" fmla="*/ 394097 w 504825"/>
                  <a:gd name="connsiteY1376" fmla="*/ 274796 h 838200"/>
                  <a:gd name="connsiteX1377" fmla="*/ 394097 w 504825"/>
                  <a:gd name="connsiteY1377" fmla="*/ 275749 h 838200"/>
                  <a:gd name="connsiteX1378" fmla="*/ 393144 w 504825"/>
                  <a:gd name="connsiteY1378" fmla="*/ 278606 h 838200"/>
                  <a:gd name="connsiteX1379" fmla="*/ 392192 w 504825"/>
                  <a:gd name="connsiteY1379" fmla="*/ 280511 h 838200"/>
                  <a:gd name="connsiteX1380" fmla="*/ 388382 w 504825"/>
                  <a:gd name="connsiteY1380" fmla="*/ 282416 h 838200"/>
                  <a:gd name="connsiteX1381" fmla="*/ 388382 w 504825"/>
                  <a:gd name="connsiteY1381" fmla="*/ 284321 h 838200"/>
                  <a:gd name="connsiteX1382" fmla="*/ 386477 w 504825"/>
                  <a:gd name="connsiteY1382" fmla="*/ 286226 h 838200"/>
                  <a:gd name="connsiteX1383" fmla="*/ 385525 w 504825"/>
                  <a:gd name="connsiteY1383" fmla="*/ 289084 h 838200"/>
                  <a:gd name="connsiteX1384" fmla="*/ 385525 w 504825"/>
                  <a:gd name="connsiteY1384" fmla="*/ 291941 h 838200"/>
                  <a:gd name="connsiteX1385" fmla="*/ 383619 w 504825"/>
                  <a:gd name="connsiteY1385" fmla="*/ 294799 h 838200"/>
                  <a:gd name="connsiteX1386" fmla="*/ 381714 w 504825"/>
                  <a:gd name="connsiteY1386" fmla="*/ 298609 h 838200"/>
                  <a:gd name="connsiteX1387" fmla="*/ 379809 w 504825"/>
                  <a:gd name="connsiteY1387" fmla="*/ 300514 h 838200"/>
                  <a:gd name="connsiteX1388" fmla="*/ 379809 w 504825"/>
                  <a:gd name="connsiteY1388" fmla="*/ 304324 h 838200"/>
                  <a:gd name="connsiteX1389" fmla="*/ 377904 w 504825"/>
                  <a:gd name="connsiteY1389" fmla="*/ 307181 h 838200"/>
                  <a:gd name="connsiteX1390" fmla="*/ 376000 w 504825"/>
                  <a:gd name="connsiteY1390" fmla="*/ 307181 h 838200"/>
                  <a:gd name="connsiteX1391" fmla="*/ 376000 w 504825"/>
                  <a:gd name="connsiteY1391" fmla="*/ 308134 h 838200"/>
                  <a:gd name="connsiteX1392" fmla="*/ 375047 w 504825"/>
                  <a:gd name="connsiteY1392" fmla="*/ 308134 h 838200"/>
                  <a:gd name="connsiteX1393" fmla="*/ 375047 w 504825"/>
                  <a:gd name="connsiteY1393" fmla="*/ 309086 h 838200"/>
                  <a:gd name="connsiteX1394" fmla="*/ 373142 w 504825"/>
                  <a:gd name="connsiteY1394" fmla="*/ 310039 h 838200"/>
                  <a:gd name="connsiteX1395" fmla="*/ 369332 w 504825"/>
                  <a:gd name="connsiteY1395" fmla="*/ 311944 h 838200"/>
                  <a:gd name="connsiteX1396" fmla="*/ 369332 w 504825"/>
                  <a:gd name="connsiteY1396" fmla="*/ 313849 h 838200"/>
                  <a:gd name="connsiteX1397" fmla="*/ 367427 w 504825"/>
                  <a:gd name="connsiteY1397" fmla="*/ 317659 h 838200"/>
                  <a:gd name="connsiteX1398" fmla="*/ 365522 w 504825"/>
                  <a:gd name="connsiteY1398" fmla="*/ 318611 h 838200"/>
                  <a:gd name="connsiteX1399" fmla="*/ 361712 w 504825"/>
                  <a:gd name="connsiteY1399" fmla="*/ 320516 h 838200"/>
                  <a:gd name="connsiteX1400" fmla="*/ 359807 w 504825"/>
                  <a:gd name="connsiteY1400" fmla="*/ 321469 h 838200"/>
                  <a:gd name="connsiteX1401" fmla="*/ 360759 w 504825"/>
                  <a:gd name="connsiteY1401" fmla="*/ 321469 h 838200"/>
                  <a:gd name="connsiteX1402" fmla="*/ 366475 w 504825"/>
                  <a:gd name="connsiteY1402" fmla="*/ 426244 h 838200"/>
                  <a:gd name="connsiteX1403" fmla="*/ 364569 w 504825"/>
                  <a:gd name="connsiteY1403" fmla="*/ 429101 h 838200"/>
                  <a:gd name="connsiteX1404" fmla="*/ 365522 w 504825"/>
                  <a:gd name="connsiteY1404" fmla="*/ 432911 h 838200"/>
                  <a:gd name="connsiteX1405" fmla="*/ 365522 w 504825"/>
                  <a:gd name="connsiteY1405" fmla="*/ 436721 h 838200"/>
                  <a:gd name="connsiteX1406" fmla="*/ 364569 w 504825"/>
                  <a:gd name="connsiteY1406" fmla="*/ 436721 h 838200"/>
                  <a:gd name="connsiteX1407" fmla="*/ 363617 w 504825"/>
                  <a:gd name="connsiteY1407" fmla="*/ 440531 h 838200"/>
                  <a:gd name="connsiteX1408" fmla="*/ 364569 w 504825"/>
                  <a:gd name="connsiteY1408" fmla="*/ 462439 h 838200"/>
                  <a:gd name="connsiteX1409" fmla="*/ 363617 w 504825"/>
                  <a:gd name="connsiteY1409" fmla="*/ 465296 h 838200"/>
                  <a:gd name="connsiteX1410" fmla="*/ 359807 w 504825"/>
                  <a:gd name="connsiteY1410" fmla="*/ 467201 h 838200"/>
                  <a:gd name="connsiteX1411" fmla="*/ 355997 w 504825"/>
                  <a:gd name="connsiteY1411" fmla="*/ 472916 h 838200"/>
                  <a:gd name="connsiteX1412" fmla="*/ 352187 w 504825"/>
                  <a:gd name="connsiteY1412" fmla="*/ 471964 h 838200"/>
                  <a:gd name="connsiteX1413" fmla="*/ 352187 w 504825"/>
                  <a:gd name="connsiteY1413" fmla="*/ 472916 h 838200"/>
                  <a:gd name="connsiteX1414" fmla="*/ 345519 w 504825"/>
                  <a:gd name="connsiteY1414" fmla="*/ 474821 h 838200"/>
                  <a:gd name="connsiteX1415" fmla="*/ 345519 w 504825"/>
                  <a:gd name="connsiteY1415" fmla="*/ 475774 h 838200"/>
                  <a:gd name="connsiteX1416" fmla="*/ 341709 w 504825"/>
                  <a:gd name="connsiteY1416" fmla="*/ 476726 h 838200"/>
                  <a:gd name="connsiteX1417" fmla="*/ 334089 w 504825"/>
                  <a:gd name="connsiteY1417" fmla="*/ 476726 h 838200"/>
                  <a:gd name="connsiteX1418" fmla="*/ 330279 w 504825"/>
                  <a:gd name="connsiteY1418" fmla="*/ 478631 h 838200"/>
                  <a:gd name="connsiteX1419" fmla="*/ 330279 w 504825"/>
                  <a:gd name="connsiteY1419" fmla="*/ 479584 h 838200"/>
                  <a:gd name="connsiteX1420" fmla="*/ 327422 w 504825"/>
                  <a:gd name="connsiteY1420" fmla="*/ 479584 h 838200"/>
                  <a:gd name="connsiteX1421" fmla="*/ 326469 w 504825"/>
                  <a:gd name="connsiteY1421" fmla="*/ 481489 h 838200"/>
                  <a:gd name="connsiteX1422" fmla="*/ 322659 w 504825"/>
                  <a:gd name="connsiteY1422" fmla="*/ 482441 h 838200"/>
                  <a:gd name="connsiteX1423" fmla="*/ 320754 w 504825"/>
                  <a:gd name="connsiteY1423" fmla="*/ 481489 h 838200"/>
                  <a:gd name="connsiteX1424" fmla="*/ 319802 w 504825"/>
                  <a:gd name="connsiteY1424" fmla="*/ 483394 h 838200"/>
                  <a:gd name="connsiteX1425" fmla="*/ 310277 w 504825"/>
                  <a:gd name="connsiteY1425" fmla="*/ 486251 h 838200"/>
                  <a:gd name="connsiteX1426" fmla="*/ 305514 w 504825"/>
                  <a:gd name="connsiteY1426" fmla="*/ 487204 h 838200"/>
                  <a:gd name="connsiteX1427" fmla="*/ 305514 w 504825"/>
                  <a:gd name="connsiteY1427" fmla="*/ 486251 h 838200"/>
                  <a:gd name="connsiteX1428" fmla="*/ 303609 w 504825"/>
                  <a:gd name="connsiteY1428" fmla="*/ 487204 h 838200"/>
                  <a:gd name="connsiteX1429" fmla="*/ 301704 w 504825"/>
                  <a:gd name="connsiteY1429" fmla="*/ 487204 h 838200"/>
                  <a:gd name="connsiteX1430" fmla="*/ 301704 w 504825"/>
                  <a:gd name="connsiteY1430" fmla="*/ 486251 h 838200"/>
                  <a:gd name="connsiteX1431" fmla="*/ 299800 w 504825"/>
                  <a:gd name="connsiteY1431" fmla="*/ 487204 h 838200"/>
                  <a:gd name="connsiteX1432" fmla="*/ 299800 w 504825"/>
                  <a:gd name="connsiteY1432" fmla="*/ 486251 h 838200"/>
                  <a:gd name="connsiteX1433" fmla="*/ 297894 w 504825"/>
                  <a:gd name="connsiteY1433" fmla="*/ 486251 h 838200"/>
                  <a:gd name="connsiteX1434" fmla="*/ 295989 w 504825"/>
                  <a:gd name="connsiteY1434" fmla="*/ 487204 h 838200"/>
                  <a:gd name="connsiteX1435" fmla="*/ 295989 w 504825"/>
                  <a:gd name="connsiteY1435" fmla="*/ 486251 h 838200"/>
                  <a:gd name="connsiteX1436" fmla="*/ 294084 w 504825"/>
                  <a:gd name="connsiteY1436" fmla="*/ 487204 h 838200"/>
                  <a:gd name="connsiteX1437" fmla="*/ 291227 w 504825"/>
                  <a:gd name="connsiteY1437" fmla="*/ 487204 h 838200"/>
                  <a:gd name="connsiteX1438" fmla="*/ 288369 w 504825"/>
                  <a:gd name="connsiteY1438" fmla="*/ 484346 h 838200"/>
                  <a:gd name="connsiteX1439" fmla="*/ 287417 w 504825"/>
                  <a:gd name="connsiteY1439" fmla="*/ 478631 h 838200"/>
                  <a:gd name="connsiteX1440" fmla="*/ 279797 w 504825"/>
                  <a:gd name="connsiteY1440" fmla="*/ 471964 h 838200"/>
                  <a:gd name="connsiteX1441" fmla="*/ 279797 w 504825"/>
                  <a:gd name="connsiteY1441" fmla="*/ 467201 h 838200"/>
                  <a:gd name="connsiteX1442" fmla="*/ 280750 w 504825"/>
                  <a:gd name="connsiteY1442" fmla="*/ 467201 h 838200"/>
                  <a:gd name="connsiteX1443" fmla="*/ 280750 w 504825"/>
                  <a:gd name="connsiteY1443" fmla="*/ 461486 h 838200"/>
                  <a:gd name="connsiteX1444" fmla="*/ 281702 w 504825"/>
                  <a:gd name="connsiteY1444" fmla="*/ 461486 h 838200"/>
                  <a:gd name="connsiteX1445" fmla="*/ 281702 w 504825"/>
                  <a:gd name="connsiteY1445" fmla="*/ 451961 h 838200"/>
                  <a:gd name="connsiteX1446" fmla="*/ 280750 w 504825"/>
                  <a:gd name="connsiteY1446" fmla="*/ 451961 h 838200"/>
                  <a:gd name="connsiteX1447" fmla="*/ 280750 w 504825"/>
                  <a:gd name="connsiteY1447" fmla="*/ 449104 h 838200"/>
                  <a:gd name="connsiteX1448" fmla="*/ 281702 w 504825"/>
                  <a:gd name="connsiteY1448" fmla="*/ 442436 h 838200"/>
                  <a:gd name="connsiteX1449" fmla="*/ 284559 w 504825"/>
                  <a:gd name="connsiteY1449" fmla="*/ 439579 h 838200"/>
                  <a:gd name="connsiteX1450" fmla="*/ 286464 w 504825"/>
                  <a:gd name="connsiteY1450" fmla="*/ 438626 h 838200"/>
                  <a:gd name="connsiteX1451" fmla="*/ 290275 w 504825"/>
                  <a:gd name="connsiteY1451" fmla="*/ 438626 h 838200"/>
                  <a:gd name="connsiteX1452" fmla="*/ 290275 w 504825"/>
                  <a:gd name="connsiteY1452" fmla="*/ 437674 h 838200"/>
                  <a:gd name="connsiteX1453" fmla="*/ 293132 w 504825"/>
                  <a:gd name="connsiteY1453" fmla="*/ 435769 h 838200"/>
                  <a:gd name="connsiteX1454" fmla="*/ 299800 w 504825"/>
                  <a:gd name="connsiteY1454" fmla="*/ 431959 h 838200"/>
                  <a:gd name="connsiteX1455" fmla="*/ 302657 w 504825"/>
                  <a:gd name="connsiteY1455" fmla="*/ 431006 h 838200"/>
                  <a:gd name="connsiteX1456" fmla="*/ 304562 w 504825"/>
                  <a:gd name="connsiteY1456" fmla="*/ 431959 h 838200"/>
                  <a:gd name="connsiteX1457" fmla="*/ 309325 w 504825"/>
                  <a:gd name="connsiteY1457" fmla="*/ 431959 h 838200"/>
                  <a:gd name="connsiteX1458" fmla="*/ 314087 w 504825"/>
                  <a:gd name="connsiteY1458" fmla="*/ 428149 h 838200"/>
                  <a:gd name="connsiteX1459" fmla="*/ 316944 w 504825"/>
                  <a:gd name="connsiteY1459" fmla="*/ 426244 h 838200"/>
                  <a:gd name="connsiteX1460" fmla="*/ 321707 w 504825"/>
                  <a:gd name="connsiteY1460" fmla="*/ 425291 h 838200"/>
                  <a:gd name="connsiteX1461" fmla="*/ 321707 w 504825"/>
                  <a:gd name="connsiteY1461" fmla="*/ 426244 h 838200"/>
                  <a:gd name="connsiteX1462" fmla="*/ 324564 w 504825"/>
                  <a:gd name="connsiteY1462" fmla="*/ 425291 h 838200"/>
                  <a:gd name="connsiteX1463" fmla="*/ 329327 w 504825"/>
                  <a:gd name="connsiteY1463" fmla="*/ 426244 h 838200"/>
                  <a:gd name="connsiteX1464" fmla="*/ 330279 w 504825"/>
                  <a:gd name="connsiteY1464" fmla="*/ 424339 h 838200"/>
                  <a:gd name="connsiteX1465" fmla="*/ 333137 w 504825"/>
                  <a:gd name="connsiteY1465" fmla="*/ 423386 h 838200"/>
                  <a:gd name="connsiteX1466" fmla="*/ 336947 w 504825"/>
                  <a:gd name="connsiteY1466" fmla="*/ 423386 h 838200"/>
                  <a:gd name="connsiteX1467" fmla="*/ 337900 w 504825"/>
                  <a:gd name="connsiteY1467" fmla="*/ 422434 h 838200"/>
                  <a:gd name="connsiteX1468" fmla="*/ 339804 w 504825"/>
                  <a:gd name="connsiteY1468" fmla="*/ 422434 h 838200"/>
                  <a:gd name="connsiteX1469" fmla="*/ 347425 w 504825"/>
                  <a:gd name="connsiteY1469" fmla="*/ 417671 h 838200"/>
                  <a:gd name="connsiteX1470" fmla="*/ 348377 w 504825"/>
                  <a:gd name="connsiteY1470" fmla="*/ 418624 h 838200"/>
                  <a:gd name="connsiteX1471" fmla="*/ 354092 w 504825"/>
                  <a:gd name="connsiteY1471" fmla="*/ 416719 h 838200"/>
                  <a:gd name="connsiteX1472" fmla="*/ 354092 w 504825"/>
                  <a:gd name="connsiteY1472" fmla="*/ 415766 h 838200"/>
                  <a:gd name="connsiteX1473" fmla="*/ 361712 w 504825"/>
                  <a:gd name="connsiteY1473" fmla="*/ 415766 h 838200"/>
                  <a:gd name="connsiteX1474" fmla="*/ 362664 w 504825"/>
                  <a:gd name="connsiteY1474" fmla="*/ 417671 h 838200"/>
                  <a:gd name="connsiteX1475" fmla="*/ 365522 w 504825"/>
                  <a:gd name="connsiteY1475" fmla="*/ 417671 h 838200"/>
                  <a:gd name="connsiteX1476" fmla="*/ 368379 w 504825"/>
                  <a:gd name="connsiteY1476" fmla="*/ 420529 h 838200"/>
                  <a:gd name="connsiteX1477" fmla="*/ 368379 w 504825"/>
                  <a:gd name="connsiteY1477" fmla="*/ 426244 h 838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</a:cxnLst>
                <a:rect l="l" t="t" r="r" b="b"/>
                <a:pathLst>
                  <a:path w="504825" h="838200">
                    <a:moveTo>
                      <a:pt x="496967" y="175736"/>
                    </a:moveTo>
                    <a:lnTo>
                      <a:pt x="496967" y="171926"/>
                    </a:lnTo>
                    <a:cubicBezTo>
                      <a:pt x="495062" y="171926"/>
                      <a:pt x="496014" y="170021"/>
                      <a:pt x="495062" y="169069"/>
                    </a:cubicBezTo>
                    <a:cubicBezTo>
                      <a:pt x="493157" y="169069"/>
                      <a:pt x="492204" y="168116"/>
                      <a:pt x="491252" y="167164"/>
                    </a:cubicBezTo>
                    <a:cubicBezTo>
                      <a:pt x="490300" y="167164"/>
                      <a:pt x="488394" y="168116"/>
                      <a:pt x="488394" y="166211"/>
                    </a:cubicBezTo>
                    <a:lnTo>
                      <a:pt x="484584" y="166211"/>
                    </a:lnTo>
                    <a:cubicBezTo>
                      <a:pt x="485537" y="164306"/>
                      <a:pt x="482679" y="166211"/>
                      <a:pt x="482679" y="164306"/>
                    </a:cubicBezTo>
                    <a:lnTo>
                      <a:pt x="479822" y="164306"/>
                    </a:lnTo>
                    <a:cubicBezTo>
                      <a:pt x="479822" y="163354"/>
                      <a:pt x="478869" y="163354"/>
                      <a:pt x="478869" y="162401"/>
                    </a:cubicBezTo>
                    <a:cubicBezTo>
                      <a:pt x="477917" y="164306"/>
                      <a:pt x="476964" y="162401"/>
                      <a:pt x="475059" y="162401"/>
                    </a:cubicBezTo>
                    <a:lnTo>
                      <a:pt x="475059" y="161449"/>
                    </a:lnTo>
                    <a:lnTo>
                      <a:pt x="472202" y="161449"/>
                    </a:lnTo>
                    <a:cubicBezTo>
                      <a:pt x="472202" y="160496"/>
                      <a:pt x="471250" y="161449"/>
                      <a:pt x="471250" y="159544"/>
                    </a:cubicBezTo>
                    <a:cubicBezTo>
                      <a:pt x="469344" y="159544"/>
                      <a:pt x="467439" y="158591"/>
                      <a:pt x="467439" y="156686"/>
                    </a:cubicBezTo>
                    <a:lnTo>
                      <a:pt x="463629" y="156686"/>
                    </a:lnTo>
                    <a:cubicBezTo>
                      <a:pt x="463629" y="155734"/>
                      <a:pt x="462677" y="156686"/>
                      <a:pt x="462677" y="154781"/>
                    </a:cubicBezTo>
                    <a:lnTo>
                      <a:pt x="460772" y="154781"/>
                    </a:lnTo>
                    <a:cubicBezTo>
                      <a:pt x="460772" y="152876"/>
                      <a:pt x="459819" y="152876"/>
                      <a:pt x="459819" y="150971"/>
                    </a:cubicBezTo>
                    <a:cubicBezTo>
                      <a:pt x="461725" y="150019"/>
                      <a:pt x="460772" y="147161"/>
                      <a:pt x="463629" y="146209"/>
                    </a:cubicBezTo>
                    <a:lnTo>
                      <a:pt x="463629" y="144304"/>
                    </a:lnTo>
                    <a:lnTo>
                      <a:pt x="464582" y="144304"/>
                    </a:lnTo>
                    <a:cubicBezTo>
                      <a:pt x="464582" y="142399"/>
                      <a:pt x="466487" y="142399"/>
                      <a:pt x="466487" y="140494"/>
                    </a:cubicBezTo>
                    <a:cubicBezTo>
                      <a:pt x="468392" y="141446"/>
                      <a:pt x="466487" y="138589"/>
                      <a:pt x="468392" y="138589"/>
                    </a:cubicBezTo>
                    <a:lnTo>
                      <a:pt x="468392" y="136684"/>
                    </a:lnTo>
                    <a:cubicBezTo>
                      <a:pt x="470297" y="136684"/>
                      <a:pt x="470297" y="134779"/>
                      <a:pt x="472202" y="133826"/>
                    </a:cubicBezTo>
                    <a:cubicBezTo>
                      <a:pt x="472202" y="131921"/>
                      <a:pt x="473154" y="130016"/>
                      <a:pt x="474107" y="130016"/>
                    </a:cubicBezTo>
                    <a:cubicBezTo>
                      <a:pt x="474107" y="128111"/>
                      <a:pt x="475059" y="128111"/>
                      <a:pt x="475059" y="126206"/>
                    </a:cubicBezTo>
                    <a:lnTo>
                      <a:pt x="476012" y="126206"/>
                    </a:lnTo>
                    <a:cubicBezTo>
                      <a:pt x="476012" y="125254"/>
                      <a:pt x="476964" y="124301"/>
                      <a:pt x="477917" y="124301"/>
                    </a:cubicBezTo>
                    <a:lnTo>
                      <a:pt x="477917" y="122396"/>
                    </a:lnTo>
                    <a:cubicBezTo>
                      <a:pt x="479822" y="122396"/>
                      <a:pt x="478869" y="119539"/>
                      <a:pt x="479822" y="119539"/>
                    </a:cubicBezTo>
                    <a:cubicBezTo>
                      <a:pt x="478869" y="117634"/>
                      <a:pt x="480775" y="117634"/>
                      <a:pt x="480775" y="115729"/>
                    </a:cubicBezTo>
                    <a:cubicBezTo>
                      <a:pt x="479822" y="114776"/>
                      <a:pt x="478869" y="112871"/>
                      <a:pt x="478869" y="110966"/>
                    </a:cubicBezTo>
                    <a:cubicBezTo>
                      <a:pt x="477917" y="110014"/>
                      <a:pt x="476964" y="109061"/>
                      <a:pt x="476964" y="107156"/>
                    </a:cubicBezTo>
                    <a:cubicBezTo>
                      <a:pt x="475059" y="106204"/>
                      <a:pt x="474107" y="106204"/>
                      <a:pt x="474107" y="103346"/>
                    </a:cubicBezTo>
                    <a:cubicBezTo>
                      <a:pt x="472202" y="101441"/>
                      <a:pt x="469344" y="100489"/>
                      <a:pt x="469344" y="97631"/>
                    </a:cubicBezTo>
                    <a:cubicBezTo>
                      <a:pt x="468392" y="97631"/>
                      <a:pt x="468392" y="97631"/>
                      <a:pt x="468392" y="96679"/>
                    </a:cubicBezTo>
                    <a:cubicBezTo>
                      <a:pt x="465534" y="96679"/>
                      <a:pt x="466487" y="93821"/>
                      <a:pt x="463629" y="94774"/>
                    </a:cubicBezTo>
                    <a:lnTo>
                      <a:pt x="463629" y="93821"/>
                    </a:lnTo>
                    <a:lnTo>
                      <a:pt x="460772" y="93821"/>
                    </a:lnTo>
                    <a:cubicBezTo>
                      <a:pt x="460772" y="92869"/>
                      <a:pt x="458867" y="92869"/>
                      <a:pt x="458867" y="91916"/>
                    </a:cubicBezTo>
                    <a:cubicBezTo>
                      <a:pt x="456962" y="91916"/>
                      <a:pt x="456009" y="90964"/>
                      <a:pt x="455057" y="89059"/>
                    </a:cubicBezTo>
                    <a:lnTo>
                      <a:pt x="455057" y="89059"/>
                    </a:lnTo>
                    <a:cubicBezTo>
                      <a:pt x="455057" y="88106"/>
                      <a:pt x="453152" y="88106"/>
                      <a:pt x="453152" y="86201"/>
                    </a:cubicBezTo>
                    <a:lnTo>
                      <a:pt x="450294" y="86201"/>
                    </a:lnTo>
                    <a:cubicBezTo>
                      <a:pt x="451247" y="84296"/>
                      <a:pt x="448389" y="86201"/>
                      <a:pt x="448389" y="84296"/>
                    </a:cubicBezTo>
                    <a:lnTo>
                      <a:pt x="445532" y="84296"/>
                    </a:lnTo>
                    <a:cubicBezTo>
                      <a:pt x="445532" y="83344"/>
                      <a:pt x="444579" y="84296"/>
                      <a:pt x="444579" y="82391"/>
                    </a:cubicBezTo>
                    <a:cubicBezTo>
                      <a:pt x="442675" y="82391"/>
                      <a:pt x="442675" y="81439"/>
                      <a:pt x="441722" y="80486"/>
                    </a:cubicBezTo>
                    <a:cubicBezTo>
                      <a:pt x="439817" y="80486"/>
                      <a:pt x="439817" y="79534"/>
                      <a:pt x="438864" y="78581"/>
                    </a:cubicBezTo>
                    <a:cubicBezTo>
                      <a:pt x="433150" y="79534"/>
                      <a:pt x="428387" y="78581"/>
                      <a:pt x="422672" y="78581"/>
                    </a:cubicBezTo>
                    <a:cubicBezTo>
                      <a:pt x="422672" y="78581"/>
                      <a:pt x="422672" y="79534"/>
                      <a:pt x="421719" y="79534"/>
                    </a:cubicBezTo>
                    <a:cubicBezTo>
                      <a:pt x="420767" y="77629"/>
                      <a:pt x="418862" y="80486"/>
                      <a:pt x="416004" y="79534"/>
                    </a:cubicBezTo>
                    <a:cubicBezTo>
                      <a:pt x="416004" y="80486"/>
                      <a:pt x="414100" y="80486"/>
                      <a:pt x="413147" y="80486"/>
                    </a:cubicBezTo>
                    <a:cubicBezTo>
                      <a:pt x="413147" y="82391"/>
                      <a:pt x="410289" y="81439"/>
                      <a:pt x="410289" y="80486"/>
                    </a:cubicBezTo>
                    <a:cubicBezTo>
                      <a:pt x="409337" y="82391"/>
                      <a:pt x="406479" y="81439"/>
                      <a:pt x="405527" y="81439"/>
                    </a:cubicBezTo>
                    <a:cubicBezTo>
                      <a:pt x="405527" y="82391"/>
                      <a:pt x="405527" y="82391"/>
                      <a:pt x="404575" y="82391"/>
                    </a:cubicBezTo>
                    <a:cubicBezTo>
                      <a:pt x="402669" y="82391"/>
                      <a:pt x="400764" y="83344"/>
                      <a:pt x="399812" y="84296"/>
                    </a:cubicBezTo>
                    <a:lnTo>
                      <a:pt x="388382" y="84296"/>
                    </a:lnTo>
                    <a:cubicBezTo>
                      <a:pt x="387429" y="85249"/>
                      <a:pt x="386477" y="86201"/>
                      <a:pt x="384572" y="86201"/>
                    </a:cubicBezTo>
                    <a:cubicBezTo>
                      <a:pt x="384572" y="86201"/>
                      <a:pt x="384572" y="87154"/>
                      <a:pt x="384572" y="87154"/>
                    </a:cubicBezTo>
                    <a:lnTo>
                      <a:pt x="381714" y="87154"/>
                    </a:lnTo>
                    <a:cubicBezTo>
                      <a:pt x="381714" y="88106"/>
                      <a:pt x="379809" y="88106"/>
                      <a:pt x="379809" y="88106"/>
                    </a:cubicBezTo>
                    <a:cubicBezTo>
                      <a:pt x="379809" y="88106"/>
                      <a:pt x="379809" y="89059"/>
                      <a:pt x="379809" y="89059"/>
                    </a:cubicBezTo>
                    <a:lnTo>
                      <a:pt x="372189" y="89059"/>
                    </a:lnTo>
                    <a:cubicBezTo>
                      <a:pt x="372189" y="90964"/>
                      <a:pt x="370284" y="89059"/>
                      <a:pt x="370284" y="89059"/>
                    </a:cubicBezTo>
                    <a:cubicBezTo>
                      <a:pt x="370284" y="90011"/>
                      <a:pt x="368379" y="90011"/>
                      <a:pt x="367427" y="90011"/>
                    </a:cubicBezTo>
                    <a:lnTo>
                      <a:pt x="367427" y="89059"/>
                    </a:lnTo>
                    <a:cubicBezTo>
                      <a:pt x="364569" y="89059"/>
                      <a:pt x="358854" y="88106"/>
                      <a:pt x="356950" y="90011"/>
                    </a:cubicBezTo>
                    <a:cubicBezTo>
                      <a:pt x="355997" y="89059"/>
                      <a:pt x="354092" y="89059"/>
                      <a:pt x="352187" y="89059"/>
                    </a:cubicBezTo>
                    <a:cubicBezTo>
                      <a:pt x="352187" y="87154"/>
                      <a:pt x="350282" y="88106"/>
                      <a:pt x="350282" y="85249"/>
                    </a:cubicBezTo>
                    <a:cubicBezTo>
                      <a:pt x="349329" y="85249"/>
                      <a:pt x="349329" y="84296"/>
                      <a:pt x="348377" y="84296"/>
                    </a:cubicBezTo>
                    <a:lnTo>
                      <a:pt x="348377" y="77629"/>
                    </a:lnTo>
                    <a:cubicBezTo>
                      <a:pt x="347425" y="77629"/>
                      <a:pt x="347425" y="75724"/>
                      <a:pt x="346472" y="75724"/>
                    </a:cubicBezTo>
                    <a:cubicBezTo>
                      <a:pt x="347425" y="71914"/>
                      <a:pt x="344567" y="70961"/>
                      <a:pt x="344567" y="68104"/>
                    </a:cubicBezTo>
                    <a:cubicBezTo>
                      <a:pt x="342662" y="68104"/>
                      <a:pt x="344567" y="65246"/>
                      <a:pt x="343614" y="64294"/>
                    </a:cubicBezTo>
                    <a:cubicBezTo>
                      <a:pt x="343614" y="64294"/>
                      <a:pt x="342662" y="64294"/>
                      <a:pt x="342662" y="64294"/>
                    </a:cubicBezTo>
                    <a:cubicBezTo>
                      <a:pt x="341709" y="62389"/>
                      <a:pt x="343614" y="63341"/>
                      <a:pt x="343614" y="62389"/>
                    </a:cubicBezTo>
                    <a:lnTo>
                      <a:pt x="343614" y="61436"/>
                    </a:lnTo>
                    <a:cubicBezTo>
                      <a:pt x="343614" y="61436"/>
                      <a:pt x="342662" y="61436"/>
                      <a:pt x="342662" y="61436"/>
                    </a:cubicBezTo>
                    <a:lnTo>
                      <a:pt x="342662" y="60484"/>
                    </a:lnTo>
                    <a:cubicBezTo>
                      <a:pt x="342662" y="60484"/>
                      <a:pt x="343614" y="60484"/>
                      <a:pt x="343614" y="59531"/>
                    </a:cubicBezTo>
                    <a:cubicBezTo>
                      <a:pt x="341709" y="58579"/>
                      <a:pt x="342662" y="54769"/>
                      <a:pt x="340757" y="53816"/>
                    </a:cubicBezTo>
                    <a:cubicBezTo>
                      <a:pt x="342662" y="52864"/>
                      <a:pt x="341709" y="48101"/>
                      <a:pt x="340757" y="47149"/>
                    </a:cubicBezTo>
                    <a:cubicBezTo>
                      <a:pt x="341709" y="47149"/>
                      <a:pt x="341709" y="45244"/>
                      <a:pt x="341709" y="44291"/>
                    </a:cubicBezTo>
                    <a:cubicBezTo>
                      <a:pt x="340757" y="44291"/>
                      <a:pt x="340757" y="43339"/>
                      <a:pt x="340757" y="42386"/>
                    </a:cubicBezTo>
                    <a:cubicBezTo>
                      <a:pt x="338852" y="41434"/>
                      <a:pt x="338852" y="38576"/>
                      <a:pt x="336947" y="36671"/>
                    </a:cubicBezTo>
                    <a:cubicBezTo>
                      <a:pt x="337900" y="36671"/>
                      <a:pt x="337900" y="32861"/>
                      <a:pt x="336947" y="32861"/>
                    </a:cubicBezTo>
                    <a:cubicBezTo>
                      <a:pt x="336947" y="31909"/>
                      <a:pt x="337900" y="31909"/>
                      <a:pt x="337900" y="30956"/>
                    </a:cubicBezTo>
                    <a:cubicBezTo>
                      <a:pt x="335994" y="30004"/>
                      <a:pt x="337900" y="27146"/>
                      <a:pt x="336947" y="25241"/>
                    </a:cubicBezTo>
                    <a:cubicBezTo>
                      <a:pt x="335042" y="25241"/>
                      <a:pt x="336947" y="23336"/>
                      <a:pt x="335994" y="21431"/>
                    </a:cubicBezTo>
                    <a:cubicBezTo>
                      <a:pt x="334089" y="21431"/>
                      <a:pt x="335994" y="19526"/>
                      <a:pt x="335042" y="17621"/>
                    </a:cubicBezTo>
                    <a:cubicBezTo>
                      <a:pt x="334089" y="17621"/>
                      <a:pt x="334089" y="16669"/>
                      <a:pt x="334089" y="15716"/>
                    </a:cubicBezTo>
                    <a:cubicBezTo>
                      <a:pt x="332184" y="14764"/>
                      <a:pt x="330279" y="11906"/>
                      <a:pt x="328375" y="10954"/>
                    </a:cubicBezTo>
                    <a:lnTo>
                      <a:pt x="328375" y="10001"/>
                    </a:lnTo>
                    <a:cubicBezTo>
                      <a:pt x="327422" y="10001"/>
                      <a:pt x="327422" y="10001"/>
                      <a:pt x="327422" y="9049"/>
                    </a:cubicBezTo>
                    <a:lnTo>
                      <a:pt x="325517" y="9049"/>
                    </a:lnTo>
                    <a:cubicBezTo>
                      <a:pt x="325517" y="8096"/>
                      <a:pt x="324564" y="9049"/>
                      <a:pt x="324564" y="7144"/>
                    </a:cubicBezTo>
                    <a:lnTo>
                      <a:pt x="320754" y="7144"/>
                    </a:lnTo>
                    <a:lnTo>
                      <a:pt x="320754" y="7144"/>
                    </a:lnTo>
                    <a:lnTo>
                      <a:pt x="316944" y="7144"/>
                    </a:lnTo>
                    <a:cubicBezTo>
                      <a:pt x="315992" y="8096"/>
                      <a:pt x="315039" y="9049"/>
                      <a:pt x="313134" y="9049"/>
                    </a:cubicBezTo>
                    <a:cubicBezTo>
                      <a:pt x="312182" y="10001"/>
                      <a:pt x="311229" y="10954"/>
                      <a:pt x="309325" y="10954"/>
                    </a:cubicBezTo>
                    <a:cubicBezTo>
                      <a:pt x="309325" y="10954"/>
                      <a:pt x="309325" y="11906"/>
                      <a:pt x="309325" y="11906"/>
                    </a:cubicBezTo>
                    <a:lnTo>
                      <a:pt x="306467" y="11906"/>
                    </a:lnTo>
                    <a:cubicBezTo>
                      <a:pt x="306467" y="12859"/>
                      <a:pt x="304562" y="12859"/>
                      <a:pt x="304562" y="12859"/>
                    </a:cubicBezTo>
                    <a:cubicBezTo>
                      <a:pt x="302657" y="14764"/>
                      <a:pt x="301704" y="16669"/>
                      <a:pt x="299800" y="17621"/>
                    </a:cubicBezTo>
                    <a:cubicBezTo>
                      <a:pt x="299800" y="18574"/>
                      <a:pt x="300752" y="20479"/>
                      <a:pt x="298847" y="20479"/>
                    </a:cubicBezTo>
                    <a:lnTo>
                      <a:pt x="298847" y="24289"/>
                    </a:lnTo>
                    <a:lnTo>
                      <a:pt x="297894" y="24289"/>
                    </a:lnTo>
                    <a:lnTo>
                      <a:pt x="297894" y="28099"/>
                    </a:lnTo>
                    <a:cubicBezTo>
                      <a:pt x="298847" y="29051"/>
                      <a:pt x="299800" y="30004"/>
                      <a:pt x="299800" y="31909"/>
                    </a:cubicBezTo>
                    <a:cubicBezTo>
                      <a:pt x="302657" y="33814"/>
                      <a:pt x="304562" y="35719"/>
                      <a:pt x="303609" y="40481"/>
                    </a:cubicBezTo>
                    <a:cubicBezTo>
                      <a:pt x="305514" y="40481"/>
                      <a:pt x="305514" y="41434"/>
                      <a:pt x="305514" y="44291"/>
                    </a:cubicBezTo>
                    <a:cubicBezTo>
                      <a:pt x="307419" y="45244"/>
                      <a:pt x="305514" y="48101"/>
                      <a:pt x="305514" y="49054"/>
                    </a:cubicBezTo>
                    <a:cubicBezTo>
                      <a:pt x="306467" y="49054"/>
                      <a:pt x="306467" y="50006"/>
                      <a:pt x="306467" y="50959"/>
                    </a:cubicBezTo>
                    <a:cubicBezTo>
                      <a:pt x="305514" y="50959"/>
                      <a:pt x="305514" y="50959"/>
                      <a:pt x="305514" y="51911"/>
                    </a:cubicBezTo>
                    <a:cubicBezTo>
                      <a:pt x="307419" y="53816"/>
                      <a:pt x="306467" y="58579"/>
                      <a:pt x="305514" y="59531"/>
                    </a:cubicBezTo>
                    <a:cubicBezTo>
                      <a:pt x="306467" y="59531"/>
                      <a:pt x="306467" y="60484"/>
                      <a:pt x="306467" y="61436"/>
                    </a:cubicBezTo>
                    <a:cubicBezTo>
                      <a:pt x="306467" y="61436"/>
                      <a:pt x="305514" y="61436"/>
                      <a:pt x="305514" y="62389"/>
                    </a:cubicBezTo>
                    <a:cubicBezTo>
                      <a:pt x="306467" y="64294"/>
                      <a:pt x="306467" y="69056"/>
                      <a:pt x="305514" y="70961"/>
                    </a:cubicBezTo>
                    <a:cubicBezTo>
                      <a:pt x="305514" y="70961"/>
                      <a:pt x="306467" y="70961"/>
                      <a:pt x="306467" y="71914"/>
                    </a:cubicBezTo>
                    <a:cubicBezTo>
                      <a:pt x="306467" y="76676"/>
                      <a:pt x="305514" y="83344"/>
                      <a:pt x="307419" y="86201"/>
                    </a:cubicBezTo>
                    <a:cubicBezTo>
                      <a:pt x="306467" y="86201"/>
                      <a:pt x="306467" y="89059"/>
                      <a:pt x="306467" y="90964"/>
                    </a:cubicBezTo>
                    <a:cubicBezTo>
                      <a:pt x="305514" y="91916"/>
                      <a:pt x="304562" y="92869"/>
                      <a:pt x="304562" y="94774"/>
                    </a:cubicBezTo>
                    <a:cubicBezTo>
                      <a:pt x="303609" y="93821"/>
                      <a:pt x="303609" y="95726"/>
                      <a:pt x="302657" y="95726"/>
                    </a:cubicBezTo>
                    <a:lnTo>
                      <a:pt x="302657" y="98584"/>
                    </a:lnTo>
                    <a:cubicBezTo>
                      <a:pt x="300752" y="98584"/>
                      <a:pt x="301704" y="101441"/>
                      <a:pt x="299800" y="101441"/>
                    </a:cubicBezTo>
                    <a:lnTo>
                      <a:pt x="299800" y="104299"/>
                    </a:lnTo>
                    <a:cubicBezTo>
                      <a:pt x="296942" y="105251"/>
                      <a:pt x="295037" y="107156"/>
                      <a:pt x="292179" y="107156"/>
                    </a:cubicBezTo>
                    <a:cubicBezTo>
                      <a:pt x="291227" y="110014"/>
                      <a:pt x="287417" y="110014"/>
                      <a:pt x="283607" y="110966"/>
                    </a:cubicBezTo>
                    <a:cubicBezTo>
                      <a:pt x="283607" y="110966"/>
                      <a:pt x="283607" y="111919"/>
                      <a:pt x="283607" y="111919"/>
                    </a:cubicBezTo>
                    <a:cubicBezTo>
                      <a:pt x="281702" y="111919"/>
                      <a:pt x="279797" y="112871"/>
                      <a:pt x="278844" y="113824"/>
                    </a:cubicBezTo>
                    <a:cubicBezTo>
                      <a:pt x="277892" y="113824"/>
                      <a:pt x="277892" y="112871"/>
                      <a:pt x="276939" y="112871"/>
                    </a:cubicBezTo>
                    <a:cubicBezTo>
                      <a:pt x="276939" y="113824"/>
                      <a:pt x="275034" y="113824"/>
                      <a:pt x="274082" y="113824"/>
                    </a:cubicBezTo>
                    <a:cubicBezTo>
                      <a:pt x="274082" y="114776"/>
                      <a:pt x="273129" y="115729"/>
                      <a:pt x="271225" y="115729"/>
                    </a:cubicBezTo>
                    <a:cubicBezTo>
                      <a:pt x="271225" y="116681"/>
                      <a:pt x="270272" y="117634"/>
                      <a:pt x="268367" y="117634"/>
                    </a:cubicBezTo>
                    <a:cubicBezTo>
                      <a:pt x="269319" y="119539"/>
                      <a:pt x="267414" y="119539"/>
                      <a:pt x="267414" y="121444"/>
                    </a:cubicBezTo>
                    <a:cubicBezTo>
                      <a:pt x="267414" y="121444"/>
                      <a:pt x="268367" y="121444"/>
                      <a:pt x="268367" y="122396"/>
                    </a:cubicBezTo>
                    <a:cubicBezTo>
                      <a:pt x="268367" y="125254"/>
                      <a:pt x="269319" y="127159"/>
                      <a:pt x="270272" y="130016"/>
                    </a:cubicBezTo>
                    <a:cubicBezTo>
                      <a:pt x="273129" y="130969"/>
                      <a:pt x="273129" y="134779"/>
                      <a:pt x="276939" y="134779"/>
                    </a:cubicBezTo>
                    <a:cubicBezTo>
                      <a:pt x="277892" y="136684"/>
                      <a:pt x="279797" y="135731"/>
                      <a:pt x="280750" y="137636"/>
                    </a:cubicBezTo>
                    <a:cubicBezTo>
                      <a:pt x="281702" y="137636"/>
                      <a:pt x="283607" y="136684"/>
                      <a:pt x="283607" y="138589"/>
                    </a:cubicBezTo>
                    <a:cubicBezTo>
                      <a:pt x="285512" y="138589"/>
                      <a:pt x="286464" y="138589"/>
                      <a:pt x="287417" y="137636"/>
                    </a:cubicBezTo>
                    <a:cubicBezTo>
                      <a:pt x="288369" y="137636"/>
                      <a:pt x="288369" y="138589"/>
                      <a:pt x="289322" y="138589"/>
                    </a:cubicBezTo>
                    <a:cubicBezTo>
                      <a:pt x="289322" y="137636"/>
                      <a:pt x="291227" y="137636"/>
                      <a:pt x="292179" y="137636"/>
                    </a:cubicBezTo>
                    <a:cubicBezTo>
                      <a:pt x="292179" y="139541"/>
                      <a:pt x="294084" y="138589"/>
                      <a:pt x="295037" y="138589"/>
                    </a:cubicBezTo>
                    <a:cubicBezTo>
                      <a:pt x="295037" y="140494"/>
                      <a:pt x="295989" y="139541"/>
                      <a:pt x="296942" y="141446"/>
                    </a:cubicBezTo>
                    <a:lnTo>
                      <a:pt x="298847" y="141446"/>
                    </a:lnTo>
                    <a:cubicBezTo>
                      <a:pt x="298847" y="144304"/>
                      <a:pt x="300752" y="145256"/>
                      <a:pt x="300752" y="148114"/>
                    </a:cubicBezTo>
                    <a:cubicBezTo>
                      <a:pt x="300752" y="148114"/>
                      <a:pt x="301704" y="148114"/>
                      <a:pt x="301704" y="148114"/>
                    </a:cubicBezTo>
                    <a:cubicBezTo>
                      <a:pt x="299800" y="151924"/>
                      <a:pt x="300752" y="157639"/>
                      <a:pt x="300752" y="162401"/>
                    </a:cubicBezTo>
                    <a:cubicBezTo>
                      <a:pt x="302657" y="162401"/>
                      <a:pt x="300752" y="166211"/>
                      <a:pt x="301704" y="167164"/>
                    </a:cubicBezTo>
                    <a:cubicBezTo>
                      <a:pt x="299800" y="168116"/>
                      <a:pt x="300752" y="170974"/>
                      <a:pt x="299800" y="171926"/>
                    </a:cubicBezTo>
                    <a:lnTo>
                      <a:pt x="299800" y="179546"/>
                    </a:lnTo>
                    <a:cubicBezTo>
                      <a:pt x="297894" y="178594"/>
                      <a:pt x="299800" y="180499"/>
                      <a:pt x="297894" y="180499"/>
                    </a:cubicBezTo>
                    <a:lnTo>
                      <a:pt x="297894" y="182404"/>
                    </a:lnTo>
                    <a:cubicBezTo>
                      <a:pt x="296942" y="182404"/>
                      <a:pt x="296942" y="184309"/>
                      <a:pt x="295037" y="184309"/>
                    </a:cubicBezTo>
                    <a:cubicBezTo>
                      <a:pt x="295037" y="185261"/>
                      <a:pt x="295989" y="188119"/>
                      <a:pt x="294084" y="188119"/>
                    </a:cubicBezTo>
                    <a:lnTo>
                      <a:pt x="294084" y="195739"/>
                    </a:lnTo>
                    <a:cubicBezTo>
                      <a:pt x="293132" y="195739"/>
                      <a:pt x="292179" y="196691"/>
                      <a:pt x="292179" y="197644"/>
                    </a:cubicBezTo>
                    <a:lnTo>
                      <a:pt x="291227" y="197644"/>
                    </a:lnTo>
                    <a:cubicBezTo>
                      <a:pt x="290275" y="199549"/>
                      <a:pt x="288369" y="200501"/>
                      <a:pt x="286464" y="202406"/>
                    </a:cubicBezTo>
                    <a:cubicBezTo>
                      <a:pt x="284559" y="202406"/>
                      <a:pt x="284559" y="203359"/>
                      <a:pt x="284559" y="204311"/>
                    </a:cubicBezTo>
                    <a:cubicBezTo>
                      <a:pt x="281702" y="204311"/>
                      <a:pt x="280750" y="205264"/>
                      <a:pt x="277892" y="205264"/>
                    </a:cubicBezTo>
                    <a:cubicBezTo>
                      <a:pt x="277892" y="206216"/>
                      <a:pt x="276939" y="207169"/>
                      <a:pt x="275034" y="207169"/>
                    </a:cubicBezTo>
                    <a:cubicBezTo>
                      <a:pt x="275034" y="208121"/>
                      <a:pt x="275034" y="208121"/>
                      <a:pt x="274082" y="208121"/>
                    </a:cubicBezTo>
                    <a:cubicBezTo>
                      <a:pt x="274082" y="209074"/>
                      <a:pt x="274082" y="210026"/>
                      <a:pt x="273129" y="210026"/>
                    </a:cubicBezTo>
                    <a:cubicBezTo>
                      <a:pt x="271225" y="210026"/>
                      <a:pt x="270272" y="210026"/>
                      <a:pt x="269319" y="210979"/>
                    </a:cubicBezTo>
                    <a:cubicBezTo>
                      <a:pt x="268367" y="210026"/>
                      <a:pt x="262652" y="210026"/>
                      <a:pt x="261700" y="210979"/>
                    </a:cubicBezTo>
                    <a:cubicBezTo>
                      <a:pt x="260747" y="210979"/>
                      <a:pt x="260747" y="210026"/>
                      <a:pt x="259794" y="210026"/>
                    </a:cubicBezTo>
                    <a:cubicBezTo>
                      <a:pt x="259794" y="210026"/>
                      <a:pt x="259794" y="210979"/>
                      <a:pt x="258842" y="210979"/>
                    </a:cubicBezTo>
                    <a:cubicBezTo>
                      <a:pt x="253127" y="210026"/>
                      <a:pt x="251222" y="212884"/>
                      <a:pt x="246459" y="212884"/>
                    </a:cubicBezTo>
                    <a:cubicBezTo>
                      <a:pt x="246459" y="214789"/>
                      <a:pt x="242650" y="213836"/>
                      <a:pt x="240744" y="215741"/>
                    </a:cubicBezTo>
                    <a:cubicBezTo>
                      <a:pt x="240744" y="214789"/>
                      <a:pt x="238839" y="214789"/>
                      <a:pt x="237887" y="214789"/>
                    </a:cubicBezTo>
                    <a:cubicBezTo>
                      <a:pt x="237887" y="216694"/>
                      <a:pt x="235982" y="215741"/>
                      <a:pt x="235029" y="215741"/>
                    </a:cubicBezTo>
                    <a:cubicBezTo>
                      <a:pt x="235029" y="217646"/>
                      <a:pt x="233125" y="216694"/>
                      <a:pt x="232172" y="216694"/>
                    </a:cubicBezTo>
                    <a:cubicBezTo>
                      <a:pt x="232172" y="218599"/>
                      <a:pt x="228362" y="217646"/>
                      <a:pt x="227409" y="217646"/>
                    </a:cubicBezTo>
                    <a:cubicBezTo>
                      <a:pt x="227409" y="219551"/>
                      <a:pt x="225504" y="217646"/>
                      <a:pt x="223600" y="218599"/>
                    </a:cubicBezTo>
                    <a:cubicBezTo>
                      <a:pt x="222647" y="219551"/>
                      <a:pt x="221694" y="220504"/>
                      <a:pt x="219789" y="220504"/>
                    </a:cubicBezTo>
                    <a:cubicBezTo>
                      <a:pt x="219789" y="220504"/>
                      <a:pt x="219789" y="221456"/>
                      <a:pt x="219789" y="221456"/>
                    </a:cubicBezTo>
                    <a:lnTo>
                      <a:pt x="212169" y="221456"/>
                    </a:lnTo>
                    <a:cubicBezTo>
                      <a:pt x="210264" y="223361"/>
                      <a:pt x="206454" y="223361"/>
                      <a:pt x="202644" y="223361"/>
                    </a:cubicBezTo>
                    <a:cubicBezTo>
                      <a:pt x="202644" y="224314"/>
                      <a:pt x="201692" y="224314"/>
                      <a:pt x="200739" y="224314"/>
                    </a:cubicBezTo>
                    <a:cubicBezTo>
                      <a:pt x="199787" y="226219"/>
                      <a:pt x="198834" y="228124"/>
                      <a:pt x="195977" y="228124"/>
                    </a:cubicBezTo>
                    <a:lnTo>
                      <a:pt x="195977" y="225266"/>
                    </a:lnTo>
                    <a:cubicBezTo>
                      <a:pt x="195025" y="225266"/>
                      <a:pt x="195025" y="227171"/>
                      <a:pt x="194072" y="227171"/>
                    </a:cubicBezTo>
                    <a:cubicBezTo>
                      <a:pt x="194072" y="229076"/>
                      <a:pt x="194072" y="230029"/>
                      <a:pt x="192167" y="230981"/>
                    </a:cubicBezTo>
                    <a:lnTo>
                      <a:pt x="192167" y="234791"/>
                    </a:lnTo>
                    <a:cubicBezTo>
                      <a:pt x="194072" y="234791"/>
                      <a:pt x="194072" y="234791"/>
                      <a:pt x="195025" y="236696"/>
                    </a:cubicBezTo>
                    <a:lnTo>
                      <a:pt x="196929" y="236696"/>
                    </a:lnTo>
                    <a:cubicBezTo>
                      <a:pt x="196929" y="238601"/>
                      <a:pt x="199787" y="238601"/>
                      <a:pt x="200739" y="241459"/>
                    </a:cubicBezTo>
                    <a:cubicBezTo>
                      <a:pt x="200739" y="241459"/>
                      <a:pt x="201692" y="241459"/>
                      <a:pt x="201692" y="241459"/>
                    </a:cubicBezTo>
                    <a:cubicBezTo>
                      <a:pt x="200739" y="243364"/>
                      <a:pt x="202644" y="242411"/>
                      <a:pt x="202644" y="243364"/>
                    </a:cubicBezTo>
                    <a:cubicBezTo>
                      <a:pt x="202644" y="243364"/>
                      <a:pt x="204550" y="243364"/>
                      <a:pt x="204550" y="243364"/>
                    </a:cubicBezTo>
                    <a:lnTo>
                      <a:pt x="204550" y="244316"/>
                    </a:lnTo>
                    <a:cubicBezTo>
                      <a:pt x="206454" y="245269"/>
                      <a:pt x="207407" y="246221"/>
                      <a:pt x="208359" y="248126"/>
                    </a:cubicBezTo>
                    <a:lnTo>
                      <a:pt x="210264" y="248126"/>
                    </a:lnTo>
                    <a:cubicBezTo>
                      <a:pt x="210264" y="249079"/>
                      <a:pt x="212169" y="249079"/>
                      <a:pt x="212169" y="250984"/>
                    </a:cubicBezTo>
                    <a:lnTo>
                      <a:pt x="215027" y="250984"/>
                    </a:lnTo>
                    <a:cubicBezTo>
                      <a:pt x="215027" y="251936"/>
                      <a:pt x="215979" y="250984"/>
                      <a:pt x="215979" y="252889"/>
                    </a:cubicBezTo>
                    <a:cubicBezTo>
                      <a:pt x="219789" y="252889"/>
                      <a:pt x="224552" y="253841"/>
                      <a:pt x="226457" y="251936"/>
                    </a:cubicBezTo>
                    <a:cubicBezTo>
                      <a:pt x="226457" y="252889"/>
                      <a:pt x="228362" y="252889"/>
                      <a:pt x="229314" y="252889"/>
                    </a:cubicBezTo>
                    <a:cubicBezTo>
                      <a:pt x="229314" y="252889"/>
                      <a:pt x="229314" y="251936"/>
                      <a:pt x="230267" y="251936"/>
                    </a:cubicBezTo>
                    <a:cubicBezTo>
                      <a:pt x="231219" y="251936"/>
                      <a:pt x="230267" y="252889"/>
                      <a:pt x="231219" y="252889"/>
                    </a:cubicBezTo>
                    <a:cubicBezTo>
                      <a:pt x="233125" y="250984"/>
                      <a:pt x="236934" y="252889"/>
                      <a:pt x="239792" y="251936"/>
                    </a:cubicBezTo>
                    <a:cubicBezTo>
                      <a:pt x="239792" y="250031"/>
                      <a:pt x="242650" y="251936"/>
                      <a:pt x="244554" y="250984"/>
                    </a:cubicBezTo>
                    <a:cubicBezTo>
                      <a:pt x="243602" y="252889"/>
                      <a:pt x="246459" y="250984"/>
                      <a:pt x="246459" y="252889"/>
                    </a:cubicBezTo>
                    <a:lnTo>
                      <a:pt x="266462" y="252889"/>
                    </a:lnTo>
                    <a:cubicBezTo>
                      <a:pt x="266462" y="250984"/>
                      <a:pt x="268367" y="251936"/>
                      <a:pt x="269319" y="251936"/>
                    </a:cubicBezTo>
                    <a:cubicBezTo>
                      <a:pt x="269319" y="250031"/>
                      <a:pt x="271225" y="251936"/>
                      <a:pt x="273129" y="250984"/>
                    </a:cubicBezTo>
                    <a:cubicBezTo>
                      <a:pt x="273129" y="249079"/>
                      <a:pt x="275034" y="250031"/>
                      <a:pt x="275987" y="250031"/>
                    </a:cubicBezTo>
                    <a:cubicBezTo>
                      <a:pt x="275987" y="249079"/>
                      <a:pt x="276939" y="248126"/>
                      <a:pt x="278844" y="248126"/>
                    </a:cubicBezTo>
                    <a:cubicBezTo>
                      <a:pt x="278844" y="247174"/>
                      <a:pt x="279797" y="246221"/>
                      <a:pt x="281702" y="246221"/>
                    </a:cubicBezTo>
                    <a:cubicBezTo>
                      <a:pt x="281702" y="245269"/>
                      <a:pt x="281702" y="245269"/>
                      <a:pt x="282654" y="245269"/>
                    </a:cubicBezTo>
                    <a:cubicBezTo>
                      <a:pt x="282654" y="245269"/>
                      <a:pt x="282654" y="243364"/>
                      <a:pt x="282654" y="243364"/>
                    </a:cubicBezTo>
                    <a:lnTo>
                      <a:pt x="285512" y="243364"/>
                    </a:lnTo>
                    <a:cubicBezTo>
                      <a:pt x="285512" y="241459"/>
                      <a:pt x="290275" y="243364"/>
                      <a:pt x="290275" y="241459"/>
                    </a:cubicBezTo>
                    <a:cubicBezTo>
                      <a:pt x="291227" y="241459"/>
                      <a:pt x="291227" y="242411"/>
                      <a:pt x="292179" y="242411"/>
                    </a:cubicBezTo>
                    <a:cubicBezTo>
                      <a:pt x="292179" y="241459"/>
                      <a:pt x="294084" y="241459"/>
                      <a:pt x="295989" y="241459"/>
                    </a:cubicBezTo>
                    <a:cubicBezTo>
                      <a:pt x="296942" y="239554"/>
                      <a:pt x="299800" y="239554"/>
                      <a:pt x="300752" y="237649"/>
                    </a:cubicBezTo>
                    <a:lnTo>
                      <a:pt x="307419" y="237649"/>
                    </a:lnTo>
                    <a:cubicBezTo>
                      <a:pt x="307419" y="236696"/>
                      <a:pt x="308372" y="236696"/>
                      <a:pt x="309325" y="236696"/>
                    </a:cubicBezTo>
                    <a:cubicBezTo>
                      <a:pt x="310277" y="233839"/>
                      <a:pt x="315039" y="232886"/>
                      <a:pt x="318850" y="232886"/>
                    </a:cubicBezTo>
                    <a:cubicBezTo>
                      <a:pt x="318850" y="230981"/>
                      <a:pt x="321707" y="230029"/>
                      <a:pt x="323612" y="229076"/>
                    </a:cubicBezTo>
                    <a:lnTo>
                      <a:pt x="327422" y="229076"/>
                    </a:lnTo>
                    <a:cubicBezTo>
                      <a:pt x="327422" y="227171"/>
                      <a:pt x="328375" y="228124"/>
                      <a:pt x="329327" y="228124"/>
                    </a:cubicBezTo>
                    <a:cubicBezTo>
                      <a:pt x="329327" y="227171"/>
                      <a:pt x="330279" y="226219"/>
                      <a:pt x="332184" y="226219"/>
                    </a:cubicBezTo>
                    <a:cubicBezTo>
                      <a:pt x="332184" y="224314"/>
                      <a:pt x="334089" y="224314"/>
                      <a:pt x="335994" y="224314"/>
                    </a:cubicBezTo>
                    <a:cubicBezTo>
                      <a:pt x="335994" y="223361"/>
                      <a:pt x="336947" y="223361"/>
                      <a:pt x="336947" y="222409"/>
                    </a:cubicBezTo>
                    <a:lnTo>
                      <a:pt x="338852" y="222409"/>
                    </a:lnTo>
                    <a:cubicBezTo>
                      <a:pt x="339804" y="221456"/>
                      <a:pt x="340757" y="220504"/>
                      <a:pt x="342662" y="220504"/>
                    </a:cubicBezTo>
                    <a:cubicBezTo>
                      <a:pt x="342662" y="219551"/>
                      <a:pt x="343614" y="219551"/>
                      <a:pt x="343614" y="218599"/>
                    </a:cubicBezTo>
                    <a:cubicBezTo>
                      <a:pt x="346472" y="218599"/>
                      <a:pt x="349329" y="217646"/>
                      <a:pt x="352187" y="217646"/>
                    </a:cubicBezTo>
                    <a:cubicBezTo>
                      <a:pt x="352187" y="216694"/>
                      <a:pt x="353139" y="216694"/>
                      <a:pt x="353139" y="215741"/>
                    </a:cubicBezTo>
                    <a:cubicBezTo>
                      <a:pt x="355044" y="215741"/>
                      <a:pt x="356950" y="214789"/>
                      <a:pt x="359807" y="214789"/>
                    </a:cubicBezTo>
                    <a:cubicBezTo>
                      <a:pt x="361712" y="212884"/>
                      <a:pt x="364569" y="211931"/>
                      <a:pt x="369332" y="212884"/>
                    </a:cubicBezTo>
                    <a:cubicBezTo>
                      <a:pt x="369332" y="211931"/>
                      <a:pt x="370284" y="211931"/>
                      <a:pt x="371237" y="211931"/>
                    </a:cubicBezTo>
                    <a:cubicBezTo>
                      <a:pt x="371237" y="210979"/>
                      <a:pt x="371237" y="210979"/>
                      <a:pt x="372189" y="210979"/>
                    </a:cubicBezTo>
                    <a:lnTo>
                      <a:pt x="372189" y="208121"/>
                    </a:lnTo>
                    <a:cubicBezTo>
                      <a:pt x="373142" y="207169"/>
                      <a:pt x="375047" y="206216"/>
                      <a:pt x="376000" y="206216"/>
                    </a:cubicBezTo>
                    <a:lnTo>
                      <a:pt x="377904" y="206216"/>
                    </a:lnTo>
                    <a:lnTo>
                      <a:pt x="377904" y="207169"/>
                    </a:lnTo>
                    <a:cubicBezTo>
                      <a:pt x="379809" y="207169"/>
                      <a:pt x="380762" y="207169"/>
                      <a:pt x="381714" y="208121"/>
                    </a:cubicBezTo>
                    <a:cubicBezTo>
                      <a:pt x="383619" y="207169"/>
                      <a:pt x="386477" y="206216"/>
                      <a:pt x="389334" y="206216"/>
                    </a:cubicBezTo>
                    <a:cubicBezTo>
                      <a:pt x="389334" y="205264"/>
                      <a:pt x="390287" y="205264"/>
                      <a:pt x="390287" y="204311"/>
                    </a:cubicBezTo>
                    <a:cubicBezTo>
                      <a:pt x="393144" y="203359"/>
                      <a:pt x="396002" y="203359"/>
                      <a:pt x="399812" y="203359"/>
                    </a:cubicBezTo>
                    <a:cubicBezTo>
                      <a:pt x="399812" y="201454"/>
                      <a:pt x="401717" y="201454"/>
                      <a:pt x="403622" y="201454"/>
                    </a:cubicBezTo>
                    <a:cubicBezTo>
                      <a:pt x="403622" y="201454"/>
                      <a:pt x="403622" y="200501"/>
                      <a:pt x="403622" y="200501"/>
                    </a:cubicBezTo>
                    <a:lnTo>
                      <a:pt x="405527" y="200501"/>
                    </a:lnTo>
                    <a:cubicBezTo>
                      <a:pt x="404575" y="201454"/>
                      <a:pt x="406479" y="201454"/>
                      <a:pt x="406479" y="202406"/>
                    </a:cubicBezTo>
                    <a:cubicBezTo>
                      <a:pt x="408384" y="202406"/>
                      <a:pt x="410289" y="202406"/>
                      <a:pt x="410289" y="203359"/>
                    </a:cubicBezTo>
                    <a:cubicBezTo>
                      <a:pt x="411242" y="202406"/>
                      <a:pt x="412194" y="201454"/>
                      <a:pt x="414100" y="201454"/>
                    </a:cubicBezTo>
                    <a:cubicBezTo>
                      <a:pt x="414100" y="199549"/>
                      <a:pt x="416004" y="199549"/>
                      <a:pt x="417909" y="199549"/>
                    </a:cubicBezTo>
                    <a:cubicBezTo>
                      <a:pt x="417909" y="198596"/>
                      <a:pt x="418862" y="198596"/>
                      <a:pt x="418862" y="197644"/>
                    </a:cubicBezTo>
                    <a:lnTo>
                      <a:pt x="423625" y="197644"/>
                    </a:lnTo>
                    <a:cubicBezTo>
                      <a:pt x="423625" y="196691"/>
                      <a:pt x="424577" y="196691"/>
                      <a:pt x="425529" y="196691"/>
                    </a:cubicBezTo>
                    <a:cubicBezTo>
                      <a:pt x="425529" y="196691"/>
                      <a:pt x="425529" y="195739"/>
                      <a:pt x="425529" y="195739"/>
                    </a:cubicBezTo>
                    <a:cubicBezTo>
                      <a:pt x="429339" y="193834"/>
                      <a:pt x="436007" y="195739"/>
                      <a:pt x="440769" y="194786"/>
                    </a:cubicBezTo>
                    <a:cubicBezTo>
                      <a:pt x="441722" y="192881"/>
                      <a:pt x="445532" y="192881"/>
                      <a:pt x="448389" y="192881"/>
                    </a:cubicBezTo>
                    <a:cubicBezTo>
                      <a:pt x="448389" y="192881"/>
                      <a:pt x="448389" y="191929"/>
                      <a:pt x="448389" y="191929"/>
                    </a:cubicBezTo>
                    <a:cubicBezTo>
                      <a:pt x="450294" y="191929"/>
                      <a:pt x="451247" y="190976"/>
                      <a:pt x="452200" y="190024"/>
                    </a:cubicBezTo>
                    <a:lnTo>
                      <a:pt x="458867" y="190024"/>
                    </a:lnTo>
                    <a:cubicBezTo>
                      <a:pt x="458867" y="189071"/>
                      <a:pt x="463629" y="189071"/>
                      <a:pt x="463629" y="190024"/>
                    </a:cubicBezTo>
                    <a:lnTo>
                      <a:pt x="465534" y="190024"/>
                    </a:lnTo>
                    <a:cubicBezTo>
                      <a:pt x="465534" y="188119"/>
                      <a:pt x="466487" y="190024"/>
                      <a:pt x="467439" y="190024"/>
                    </a:cubicBezTo>
                    <a:cubicBezTo>
                      <a:pt x="467439" y="189071"/>
                      <a:pt x="468392" y="189071"/>
                      <a:pt x="469344" y="189071"/>
                    </a:cubicBezTo>
                    <a:cubicBezTo>
                      <a:pt x="469344" y="189071"/>
                      <a:pt x="469344" y="188119"/>
                      <a:pt x="469344" y="188119"/>
                    </a:cubicBezTo>
                    <a:lnTo>
                      <a:pt x="473154" y="188119"/>
                    </a:lnTo>
                    <a:cubicBezTo>
                      <a:pt x="473154" y="188119"/>
                      <a:pt x="473154" y="189071"/>
                      <a:pt x="473154" y="189071"/>
                    </a:cubicBezTo>
                    <a:lnTo>
                      <a:pt x="476964" y="189071"/>
                    </a:lnTo>
                    <a:cubicBezTo>
                      <a:pt x="476964" y="188119"/>
                      <a:pt x="478869" y="188119"/>
                      <a:pt x="479822" y="188119"/>
                    </a:cubicBezTo>
                    <a:cubicBezTo>
                      <a:pt x="479822" y="188119"/>
                      <a:pt x="479822" y="187166"/>
                      <a:pt x="479822" y="187166"/>
                    </a:cubicBezTo>
                    <a:lnTo>
                      <a:pt x="487442" y="187166"/>
                    </a:lnTo>
                    <a:cubicBezTo>
                      <a:pt x="487442" y="186214"/>
                      <a:pt x="488394" y="186214"/>
                      <a:pt x="489347" y="186214"/>
                    </a:cubicBezTo>
                    <a:cubicBezTo>
                      <a:pt x="489347" y="185261"/>
                      <a:pt x="490300" y="184309"/>
                      <a:pt x="492204" y="184309"/>
                    </a:cubicBezTo>
                    <a:cubicBezTo>
                      <a:pt x="492204" y="183356"/>
                      <a:pt x="493157" y="183356"/>
                      <a:pt x="493157" y="182404"/>
                    </a:cubicBezTo>
                    <a:lnTo>
                      <a:pt x="496014" y="182404"/>
                    </a:lnTo>
                    <a:cubicBezTo>
                      <a:pt x="496014" y="180499"/>
                      <a:pt x="497919" y="181451"/>
                      <a:pt x="498872" y="181451"/>
                    </a:cubicBezTo>
                    <a:cubicBezTo>
                      <a:pt x="498872" y="180499"/>
                      <a:pt x="500777" y="180499"/>
                      <a:pt x="500777" y="180499"/>
                    </a:cubicBezTo>
                    <a:cubicBezTo>
                      <a:pt x="501729" y="179546"/>
                      <a:pt x="501729" y="178594"/>
                      <a:pt x="503634" y="178594"/>
                    </a:cubicBezTo>
                    <a:lnTo>
                      <a:pt x="503634" y="174784"/>
                    </a:lnTo>
                    <a:cubicBezTo>
                      <a:pt x="497919" y="178594"/>
                      <a:pt x="497919" y="175736"/>
                      <a:pt x="496967" y="175736"/>
                    </a:cubicBezTo>
                    <a:close/>
                    <a:moveTo>
                      <a:pt x="419814" y="123349"/>
                    </a:moveTo>
                    <a:cubicBezTo>
                      <a:pt x="418862" y="124301"/>
                      <a:pt x="418862" y="126206"/>
                      <a:pt x="417909" y="127159"/>
                    </a:cubicBezTo>
                    <a:cubicBezTo>
                      <a:pt x="416957" y="127159"/>
                      <a:pt x="416004" y="128111"/>
                      <a:pt x="416004" y="129064"/>
                    </a:cubicBezTo>
                    <a:cubicBezTo>
                      <a:pt x="414100" y="130969"/>
                      <a:pt x="411242" y="131921"/>
                      <a:pt x="411242" y="134779"/>
                    </a:cubicBezTo>
                    <a:cubicBezTo>
                      <a:pt x="410289" y="134779"/>
                      <a:pt x="409337" y="135731"/>
                      <a:pt x="409337" y="136684"/>
                    </a:cubicBezTo>
                    <a:cubicBezTo>
                      <a:pt x="406479" y="136684"/>
                      <a:pt x="405527" y="138589"/>
                      <a:pt x="404575" y="138589"/>
                    </a:cubicBezTo>
                    <a:cubicBezTo>
                      <a:pt x="405527" y="141446"/>
                      <a:pt x="402669" y="140494"/>
                      <a:pt x="402669" y="142399"/>
                    </a:cubicBezTo>
                    <a:lnTo>
                      <a:pt x="401717" y="142399"/>
                    </a:lnTo>
                    <a:cubicBezTo>
                      <a:pt x="401717" y="144304"/>
                      <a:pt x="399812" y="144304"/>
                      <a:pt x="399812" y="146209"/>
                    </a:cubicBezTo>
                    <a:cubicBezTo>
                      <a:pt x="397907" y="146209"/>
                      <a:pt x="398859" y="148114"/>
                      <a:pt x="396954" y="148114"/>
                    </a:cubicBezTo>
                    <a:lnTo>
                      <a:pt x="396954" y="150019"/>
                    </a:lnTo>
                    <a:cubicBezTo>
                      <a:pt x="396002" y="150019"/>
                      <a:pt x="396002" y="151924"/>
                      <a:pt x="394097" y="151924"/>
                    </a:cubicBezTo>
                    <a:lnTo>
                      <a:pt x="394097" y="153829"/>
                    </a:lnTo>
                    <a:cubicBezTo>
                      <a:pt x="393144" y="153829"/>
                      <a:pt x="393144" y="153829"/>
                      <a:pt x="393144" y="154781"/>
                    </a:cubicBezTo>
                    <a:cubicBezTo>
                      <a:pt x="390287" y="154781"/>
                      <a:pt x="390287" y="156686"/>
                      <a:pt x="389334" y="156686"/>
                    </a:cubicBezTo>
                    <a:cubicBezTo>
                      <a:pt x="389334" y="159544"/>
                      <a:pt x="387429" y="159544"/>
                      <a:pt x="385525" y="160496"/>
                    </a:cubicBezTo>
                    <a:cubicBezTo>
                      <a:pt x="385525" y="163354"/>
                      <a:pt x="382667" y="164306"/>
                      <a:pt x="380762" y="166211"/>
                    </a:cubicBezTo>
                    <a:lnTo>
                      <a:pt x="380762" y="168116"/>
                    </a:lnTo>
                    <a:cubicBezTo>
                      <a:pt x="377904" y="170021"/>
                      <a:pt x="376000" y="171926"/>
                      <a:pt x="374094" y="174784"/>
                    </a:cubicBezTo>
                    <a:cubicBezTo>
                      <a:pt x="372189" y="174784"/>
                      <a:pt x="372189" y="175736"/>
                      <a:pt x="371237" y="176689"/>
                    </a:cubicBezTo>
                    <a:cubicBezTo>
                      <a:pt x="370284" y="176689"/>
                      <a:pt x="367427" y="175736"/>
                      <a:pt x="367427" y="177641"/>
                    </a:cubicBezTo>
                    <a:cubicBezTo>
                      <a:pt x="364569" y="177641"/>
                      <a:pt x="362664" y="177641"/>
                      <a:pt x="361712" y="179546"/>
                    </a:cubicBezTo>
                    <a:cubicBezTo>
                      <a:pt x="359807" y="179546"/>
                      <a:pt x="356950" y="181451"/>
                      <a:pt x="355997" y="179546"/>
                    </a:cubicBezTo>
                    <a:cubicBezTo>
                      <a:pt x="355044" y="180499"/>
                      <a:pt x="352187" y="180499"/>
                      <a:pt x="349329" y="180499"/>
                    </a:cubicBezTo>
                    <a:cubicBezTo>
                      <a:pt x="349329" y="179546"/>
                      <a:pt x="349329" y="179546"/>
                      <a:pt x="348377" y="179546"/>
                    </a:cubicBezTo>
                    <a:cubicBezTo>
                      <a:pt x="348377" y="178594"/>
                      <a:pt x="348377" y="177641"/>
                      <a:pt x="347425" y="177641"/>
                    </a:cubicBezTo>
                    <a:cubicBezTo>
                      <a:pt x="347425" y="175736"/>
                      <a:pt x="346472" y="174784"/>
                      <a:pt x="345519" y="173831"/>
                    </a:cubicBezTo>
                    <a:cubicBezTo>
                      <a:pt x="345519" y="172879"/>
                      <a:pt x="345519" y="171926"/>
                      <a:pt x="344567" y="171926"/>
                    </a:cubicBezTo>
                    <a:cubicBezTo>
                      <a:pt x="344567" y="170021"/>
                      <a:pt x="343614" y="166211"/>
                      <a:pt x="345519" y="164306"/>
                    </a:cubicBezTo>
                    <a:cubicBezTo>
                      <a:pt x="345519" y="163354"/>
                      <a:pt x="344567" y="164306"/>
                      <a:pt x="344567" y="163354"/>
                    </a:cubicBezTo>
                    <a:cubicBezTo>
                      <a:pt x="345519" y="163354"/>
                      <a:pt x="344567" y="161449"/>
                      <a:pt x="346472" y="161449"/>
                    </a:cubicBezTo>
                    <a:cubicBezTo>
                      <a:pt x="346472" y="158591"/>
                      <a:pt x="346472" y="155734"/>
                      <a:pt x="344567" y="154781"/>
                    </a:cubicBezTo>
                    <a:lnTo>
                      <a:pt x="344567" y="150971"/>
                    </a:lnTo>
                    <a:cubicBezTo>
                      <a:pt x="346472" y="151924"/>
                      <a:pt x="344567" y="149066"/>
                      <a:pt x="346472" y="149066"/>
                    </a:cubicBezTo>
                    <a:cubicBezTo>
                      <a:pt x="346472" y="148114"/>
                      <a:pt x="346472" y="147161"/>
                      <a:pt x="347425" y="147161"/>
                    </a:cubicBezTo>
                    <a:lnTo>
                      <a:pt x="347425" y="138589"/>
                    </a:lnTo>
                    <a:lnTo>
                      <a:pt x="348377" y="138589"/>
                    </a:lnTo>
                    <a:cubicBezTo>
                      <a:pt x="348377" y="136684"/>
                      <a:pt x="347425" y="136684"/>
                      <a:pt x="347425" y="136684"/>
                    </a:cubicBezTo>
                    <a:cubicBezTo>
                      <a:pt x="347425" y="135731"/>
                      <a:pt x="348377" y="136684"/>
                      <a:pt x="348377" y="135731"/>
                    </a:cubicBezTo>
                    <a:lnTo>
                      <a:pt x="348377" y="127159"/>
                    </a:lnTo>
                    <a:cubicBezTo>
                      <a:pt x="350282" y="126206"/>
                      <a:pt x="349329" y="123349"/>
                      <a:pt x="350282" y="122396"/>
                    </a:cubicBezTo>
                    <a:cubicBezTo>
                      <a:pt x="349329" y="121444"/>
                      <a:pt x="349329" y="120491"/>
                      <a:pt x="349329" y="119539"/>
                    </a:cubicBezTo>
                    <a:cubicBezTo>
                      <a:pt x="350282" y="119539"/>
                      <a:pt x="350282" y="118586"/>
                      <a:pt x="351234" y="117634"/>
                    </a:cubicBezTo>
                    <a:cubicBezTo>
                      <a:pt x="352187" y="117634"/>
                      <a:pt x="354092" y="118586"/>
                      <a:pt x="354092" y="116681"/>
                    </a:cubicBezTo>
                    <a:lnTo>
                      <a:pt x="355997" y="116681"/>
                    </a:lnTo>
                    <a:lnTo>
                      <a:pt x="355997" y="117634"/>
                    </a:lnTo>
                    <a:cubicBezTo>
                      <a:pt x="356950" y="117634"/>
                      <a:pt x="357902" y="117634"/>
                      <a:pt x="357902" y="116681"/>
                    </a:cubicBezTo>
                    <a:lnTo>
                      <a:pt x="359807" y="116681"/>
                    </a:lnTo>
                    <a:lnTo>
                      <a:pt x="359807" y="117634"/>
                    </a:lnTo>
                    <a:cubicBezTo>
                      <a:pt x="361712" y="117634"/>
                      <a:pt x="361712" y="117634"/>
                      <a:pt x="362664" y="116681"/>
                    </a:cubicBezTo>
                    <a:cubicBezTo>
                      <a:pt x="362664" y="117634"/>
                      <a:pt x="365522" y="117634"/>
                      <a:pt x="365522" y="116681"/>
                    </a:cubicBezTo>
                    <a:cubicBezTo>
                      <a:pt x="366475" y="116681"/>
                      <a:pt x="368379" y="118586"/>
                      <a:pt x="368379" y="116681"/>
                    </a:cubicBezTo>
                    <a:cubicBezTo>
                      <a:pt x="370284" y="116681"/>
                      <a:pt x="372189" y="116681"/>
                      <a:pt x="372189" y="114776"/>
                    </a:cubicBezTo>
                    <a:cubicBezTo>
                      <a:pt x="373142" y="114776"/>
                      <a:pt x="375047" y="114776"/>
                      <a:pt x="375047" y="113824"/>
                    </a:cubicBezTo>
                    <a:lnTo>
                      <a:pt x="376000" y="113824"/>
                    </a:lnTo>
                    <a:cubicBezTo>
                      <a:pt x="376000" y="113824"/>
                      <a:pt x="376000" y="114776"/>
                      <a:pt x="376000" y="114776"/>
                    </a:cubicBezTo>
                    <a:lnTo>
                      <a:pt x="376952" y="114776"/>
                    </a:lnTo>
                    <a:cubicBezTo>
                      <a:pt x="377904" y="114776"/>
                      <a:pt x="376952" y="113824"/>
                      <a:pt x="377904" y="113824"/>
                    </a:cubicBezTo>
                    <a:lnTo>
                      <a:pt x="378857" y="113824"/>
                    </a:lnTo>
                    <a:cubicBezTo>
                      <a:pt x="379809" y="113824"/>
                      <a:pt x="379809" y="114776"/>
                      <a:pt x="379809" y="114776"/>
                    </a:cubicBezTo>
                    <a:cubicBezTo>
                      <a:pt x="380762" y="114776"/>
                      <a:pt x="380762" y="113824"/>
                      <a:pt x="381714" y="112871"/>
                    </a:cubicBezTo>
                    <a:cubicBezTo>
                      <a:pt x="383619" y="112871"/>
                      <a:pt x="384572" y="111919"/>
                      <a:pt x="386477" y="110966"/>
                    </a:cubicBezTo>
                    <a:cubicBezTo>
                      <a:pt x="388382" y="112871"/>
                      <a:pt x="393144" y="110966"/>
                      <a:pt x="396002" y="111919"/>
                    </a:cubicBezTo>
                    <a:cubicBezTo>
                      <a:pt x="396002" y="111919"/>
                      <a:pt x="396002" y="111919"/>
                      <a:pt x="396002" y="110966"/>
                    </a:cubicBezTo>
                    <a:cubicBezTo>
                      <a:pt x="396954" y="110966"/>
                      <a:pt x="398859" y="110966"/>
                      <a:pt x="398859" y="110014"/>
                    </a:cubicBezTo>
                    <a:cubicBezTo>
                      <a:pt x="400764" y="110014"/>
                      <a:pt x="401717" y="109061"/>
                      <a:pt x="403622" y="108109"/>
                    </a:cubicBezTo>
                    <a:cubicBezTo>
                      <a:pt x="405527" y="110014"/>
                      <a:pt x="407432" y="107156"/>
                      <a:pt x="410289" y="108109"/>
                    </a:cubicBezTo>
                    <a:lnTo>
                      <a:pt x="410289" y="107156"/>
                    </a:lnTo>
                    <a:lnTo>
                      <a:pt x="412194" y="107156"/>
                    </a:lnTo>
                    <a:cubicBezTo>
                      <a:pt x="412194" y="108109"/>
                      <a:pt x="413147" y="108109"/>
                      <a:pt x="414100" y="108109"/>
                    </a:cubicBezTo>
                    <a:cubicBezTo>
                      <a:pt x="415052" y="110014"/>
                      <a:pt x="416957" y="111919"/>
                      <a:pt x="418862" y="112871"/>
                    </a:cubicBezTo>
                    <a:lnTo>
                      <a:pt x="418862" y="123349"/>
                    </a:lnTo>
                    <a:close/>
                    <a:moveTo>
                      <a:pt x="196929" y="215741"/>
                    </a:moveTo>
                    <a:cubicBezTo>
                      <a:pt x="195977" y="214789"/>
                      <a:pt x="196929" y="214789"/>
                      <a:pt x="196929" y="215741"/>
                    </a:cubicBezTo>
                    <a:lnTo>
                      <a:pt x="197882" y="212884"/>
                    </a:lnTo>
                    <a:lnTo>
                      <a:pt x="198834" y="212884"/>
                    </a:lnTo>
                    <a:cubicBezTo>
                      <a:pt x="198834" y="210979"/>
                      <a:pt x="198834" y="210979"/>
                      <a:pt x="199787" y="210026"/>
                    </a:cubicBezTo>
                    <a:cubicBezTo>
                      <a:pt x="196929" y="208121"/>
                      <a:pt x="195025" y="205264"/>
                      <a:pt x="192167" y="203359"/>
                    </a:cubicBezTo>
                    <a:lnTo>
                      <a:pt x="192167" y="201454"/>
                    </a:lnTo>
                    <a:cubicBezTo>
                      <a:pt x="189309" y="199549"/>
                      <a:pt x="187404" y="195739"/>
                      <a:pt x="184547" y="193834"/>
                    </a:cubicBezTo>
                    <a:lnTo>
                      <a:pt x="184547" y="192881"/>
                    </a:lnTo>
                    <a:cubicBezTo>
                      <a:pt x="182642" y="191929"/>
                      <a:pt x="181689" y="190024"/>
                      <a:pt x="179784" y="188119"/>
                    </a:cubicBezTo>
                    <a:lnTo>
                      <a:pt x="179784" y="186214"/>
                    </a:lnTo>
                    <a:cubicBezTo>
                      <a:pt x="178832" y="186214"/>
                      <a:pt x="177879" y="186214"/>
                      <a:pt x="177879" y="185261"/>
                    </a:cubicBezTo>
                    <a:lnTo>
                      <a:pt x="175975" y="185261"/>
                    </a:lnTo>
                    <a:cubicBezTo>
                      <a:pt x="175975" y="184309"/>
                      <a:pt x="175022" y="184309"/>
                      <a:pt x="175022" y="183356"/>
                    </a:cubicBezTo>
                    <a:lnTo>
                      <a:pt x="173117" y="183356"/>
                    </a:lnTo>
                    <a:cubicBezTo>
                      <a:pt x="172164" y="182404"/>
                      <a:pt x="172164" y="181451"/>
                      <a:pt x="170259" y="181451"/>
                    </a:cubicBezTo>
                    <a:cubicBezTo>
                      <a:pt x="169307" y="181451"/>
                      <a:pt x="170259" y="182404"/>
                      <a:pt x="169307" y="182404"/>
                    </a:cubicBezTo>
                    <a:cubicBezTo>
                      <a:pt x="168354" y="181451"/>
                      <a:pt x="166450" y="181451"/>
                      <a:pt x="166450" y="179546"/>
                    </a:cubicBezTo>
                    <a:lnTo>
                      <a:pt x="164544" y="179546"/>
                    </a:lnTo>
                    <a:cubicBezTo>
                      <a:pt x="164544" y="177641"/>
                      <a:pt x="162639" y="177641"/>
                      <a:pt x="162639" y="175736"/>
                    </a:cubicBezTo>
                    <a:lnTo>
                      <a:pt x="158829" y="175736"/>
                    </a:lnTo>
                    <a:lnTo>
                      <a:pt x="158829" y="173831"/>
                    </a:lnTo>
                    <a:cubicBezTo>
                      <a:pt x="156925" y="173831"/>
                      <a:pt x="156925" y="172879"/>
                      <a:pt x="155019" y="172879"/>
                    </a:cubicBezTo>
                    <a:cubicBezTo>
                      <a:pt x="155019" y="170974"/>
                      <a:pt x="152162" y="172879"/>
                      <a:pt x="153114" y="170974"/>
                    </a:cubicBezTo>
                    <a:lnTo>
                      <a:pt x="150257" y="170974"/>
                    </a:lnTo>
                    <a:lnTo>
                      <a:pt x="150257" y="170021"/>
                    </a:lnTo>
                    <a:cubicBezTo>
                      <a:pt x="147400" y="170021"/>
                      <a:pt x="147400" y="168116"/>
                      <a:pt x="146447" y="166211"/>
                    </a:cubicBezTo>
                    <a:cubicBezTo>
                      <a:pt x="145494" y="166211"/>
                      <a:pt x="144542" y="166211"/>
                      <a:pt x="144542" y="165259"/>
                    </a:cubicBezTo>
                    <a:cubicBezTo>
                      <a:pt x="140732" y="166211"/>
                      <a:pt x="138827" y="164306"/>
                      <a:pt x="135969" y="164306"/>
                    </a:cubicBezTo>
                    <a:cubicBezTo>
                      <a:pt x="135969" y="163354"/>
                      <a:pt x="135017" y="163354"/>
                      <a:pt x="135017" y="162401"/>
                    </a:cubicBezTo>
                    <a:cubicBezTo>
                      <a:pt x="133112" y="162401"/>
                      <a:pt x="133112" y="161449"/>
                      <a:pt x="132159" y="160496"/>
                    </a:cubicBezTo>
                    <a:cubicBezTo>
                      <a:pt x="130254" y="160496"/>
                      <a:pt x="130254" y="159544"/>
                      <a:pt x="130254" y="158591"/>
                    </a:cubicBezTo>
                    <a:lnTo>
                      <a:pt x="127397" y="158591"/>
                    </a:lnTo>
                    <a:cubicBezTo>
                      <a:pt x="128350" y="156686"/>
                      <a:pt x="125492" y="158591"/>
                      <a:pt x="125492" y="156686"/>
                    </a:cubicBezTo>
                    <a:lnTo>
                      <a:pt x="121682" y="156686"/>
                    </a:lnTo>
                    <a:cubicBezTo>
                      <a:pt x="121682" y="157639"/>
                      <a:pt x="120729" y="157639"/>
                      <a:pt x="120729" y="158591"/>
                    </a:cubicBezTo>
                    <a:lnTo>
                      <a:pt x="117872" y="158591"/>
                    </a:lnTo>
                    <a:cubicBezTo>
                      <a:pt x="117872" y="160496"/>
                      <a:pt x="115967" y="159544"/>
                      <a:pt x="114062" y="159544"/>
                    </a:cubicBezTo>
                    <a:cubicBezTo>
                      <a:pt x="114062" y="160496"/>
                      <a:pt x="112157" y="160496"/>
                      <a:pt x="112157" y="160496"/>
                    </a:cubicBezTo>
                    <a:cubicBezTo>
                      <a:pt x="111204" y="162401"/>
                      <a:pt x="107394" y="162401"/>
                      <a:pt x="104537" y="162401"/>
                    </a:cubicBezTo>
                    <a:cubicBezTo>
                      <a:pt x="104537" y="164306"/>
                      <a:pt x="102632" y="162401"/>
                      <a:pt x="101679" y="163354"/>
                    </a:cubicBezTo>
                    <a:cubicBezTo>
                      <a:pt x="101679" y="164306"/>
                      <a:pt x="100727" y="165259"/>
                      <a:pt x="98822" y="165259"/>
                    </a:cubicBezTo>
                    <a:cubicBezTo>
                      <a:pt x="98822" y="166211"/>
                      <a:pt x="98822" y="166211"/>
                      <a:pt x="97869" y="166211"/>
                    </a:cubicBezTo>
                    <a:cubicBezTo>
                      <a:pt x="97869" y="167164"/>
                      <a:pt x="97869" y="168116"/>
                      <a:pt x="96917" y="168116"/>
                    </a:cubicBezTo>
                    <a:cubicBezTo>
                      <a:pt x="96917" y="169069"/>
                      <a:pt x="96917" y="170021"/>
                      <a:pt x="95964" y="170021"/>
                    </a:cubicBezTo>
                    <a:cubicBezTo>
                      <a:pt x="95964" y="170974"/>
                      <a:pt x="96917" y="172879"/>
                      <a:pt x="95012" y="172879"/>
                    </a:cubicBezTo>
                    <a:lnTo>
                      <a:pt x="95012" y="177641"/>
                    </a:lnTo>
                    <a:cubicBezTo>
                      <a:pt x="95964" y="178594"/>
                      <a:pt x="96917" y="179546"/>
                      <a:pt x="96917" y="181451"/>
                    </a:cubicBezTo>
                    <a:cubicBezTo>
                      <a:pt x="96917" y="181451"/>
                      <a:pt x="97869" y="181451"/>
                      <a:pt x="97869" y="181451"/>
                    </a:cubicBezTo>
                    <a:lnTo>
                      <a:pt x="97869" y="189071"/>
                    </a:lnTo>
                    <a:cubicBezTo>
                      <a:pt x="98822" y="190024"/>
                      <a:pt x="99775" y="191929"/>
                      <a:pt x="99775" y="193834"/>
                    </a:cubicBezTo>
                    <a:cubicBezTo>
                      <a:pt x="97869" y="193834"/>
                      <a:pt x="97869" y="195739"/>
                      <a:pt x="95964" y="196691"/>
                    </a:cubicBezTo>
                    <a:cubicBezTo>
                      <a:pt x="95964" y="198596"/>
                      <a:pt x="95012" y="199549"/>
                      <a:pt x="94059" y="199549"/>
                    </a:cubicBezTo>
                    <a:lnTo>
                      <a:pt x="94059" y="202406"/>
                    </a:lnTo>
                    <a:cubicBezTo>
                      <a:pt x="92154" y="202406"/>
                      <a:pt x="93107" y="204311"/>
                      <a:pt x="91202" y="204311"/>
                    </a:cubicBezTo>
                    <a:lnTo>
                      <a:pt x="91202" y="207169"/>
                    </a:lnTo>
                    <a:cubicBezTo>
                      <a:pt x="90250" y="207169"/>
                      <a:pt x="91202" y="209074"/>
                      <a:pt x="89297" y="208121"/>
                    </a:cubicBezTo>
                    <a:lnTo>
                      <a:pt x="89297" y="210026"/>
                    </a:lnTo>
                    <a:cubicBezTo>
                      <a:pt x="87392" y="209074"/>
                      <a:pt x="89297" y="212884"/>
                      <a:pt x="87392" y="211931"/>
                    </a:cubicBezTo>
                    <a:cubicBezTo>
                      <a:pt x="87392" y="215741"/>
                      <a:pt x="88344" y="221456"/>
                      <a:pt x="84534" y="222409"/>
                    </a:cubicBezTo>
                    <a:cubicBezTo>
                      <a:pt x="84534" y="224314"/>
                      <a:pt x="83582" y="226219"/>
                      <a:pt x="80725" y="227171"/>
                    </a:cubicBezTo>
                    <a:cubicBezTo>
                      <a:pt x="80725" y="229076"/>
                      <a:pt x="79772" y="230029"/>
                      <a:pt x="78819" y="230981"/>
                    </a:cubicBezTo>
                    <a:lnTo>
                      <a:pt x="78819" y="235744"/>
                    </a:lnTo>
                    <a:lnTo>
                      <a:pt x="77867" y="235744"/>
                    </a:lnTo>
                    <a:cubicBezTo>
                      <a:pt x="77867" y="238601"/>
                      <a:pt x="76914" y="239554"/>
                      <a:pt x="74057" y="239554"/>
                    </a:cubicBezTo>
                    <a:cubicBezTo>
                      <a:pt x="74057" y="242411"/>
                      <a:pt x="73104" y="243364"/>
                      <a:pt x="71200" y="243364"/>
                    </a:cubicBezTo>
                    <a:lnTo>
                      <a:pt x="71200" y="245269"/>
                    </a:lnTo>
                    <a:cubicBezTo>
                      <a:pt x="70247" y="245269"/>
                      <a:pt x="71200" y="248126"/>
                      <a:pt x="68342" y="247174"/>
                    </a:cubicBezTo>
                    <a:lnTo>
                      <a:pt x="68342" y="253841"/>
                    </a:lnTo>
                    <a:cubicBezTo>
                      <a:pt x="67389" y="253841"/>
                      <a:pt x="67389" y="254794"/>
                      <a:pt x="67389" y="255746"/>
                    </a:cubicBezTo>
                    <a:cubicBezTo>
                      <a:pt x="65484" y="254794"/>
                      <a:pt x="67389" y="257651"/>
                      <a:pt x="65484" y="257651"/>
                    </a:cubicBezTo>
                    <a:lnTo>
                      <a:pt x="65484" y="259556"/>
                    </a:lnTo>
                    <a:cubicBezTo>
                      <a:pt x="63579" y="260509"/>
                      <a:pt x="63579" y="263366"/>
                      <a:pt x="60722" y="263366"/>
                    </a:cubicBezTo>
                    <a:cubicBezTo>
                      <a:pt x="60722" y="264319"/>
                      <a:pt x="59769" y="264319"/>
                      <a:pt x="58817" y="265271"/>
                    </a:cubicBezTo>
                    <a:cubicBezTo>
                      <a:pt x="58817" y="267176"/>
                      <a:pt x="58817" y="267176"/>
                      <a:pt x="56912" y="268129"/>
                    </a:cubicBezTo>
                    <a:lnTo>
                      <a:pt x="56912" y="270034"/>
                    </a:lnTo>
                    <a:cubicBezTo>
                      <a:pt x="55007" y="269081"/>
                      <a:pt x="55959" y="271939"/>
                      <a:pt x="55007" y="270986"/>
                    </a:cubicBezTo>
                    <a:cubicBezTo>
                      <a:pt x="55007" y="272891"/>
                      <a:pt x="54054" y="273844"/>
                      <a:pt x="52150" y="272891"/>
                    </a:cubicBezTo>
                    <a:cubicBezTo>
                      <a:pt x="51197" y="275749"/>
                      <a:pt x="49292" y="276701"/>
                      <a:pt x="50244" y="280511"/>
                    </a:cubicBezTo>
                    <a:cubicBezTo>
                      <a:pt x="49292" y="280511"/>
                      <a:pt x="50244" y="282416"/>
                      <a:pt x="48339" y="281464"/>
                    </a:cubicBezTo>
                    <a:lnTo>
                      <a:pt x="48339" y="282416"/>
                    </a:lnTo>
                    <a:cubicBezTo>
                      <a:pt x="47387" y="282416"/>
                      <a:pt x="48339" y="283369"/>
                      <a:pt x="46434" y="283369"/>
                    </a:cubicBezTo>
                    <a:cubicBezTo>
                      <a:pt x="46434" y="285274"/>
                      <a:pt x="45482" y="286226"/>
                      <a:pt x="44529" y="286226"/>
                    </a:cubicBezTo>
                    <a:cubicBezTo>
                      <a:pt x="45482" y="289084"/>
                      <a:pt x="43577" y="289084"/>
                      <a:pt x="43577" y="290989"/>
                    </a:cubicBezTo>
                    <a:cubicBezTo>
                      <a:pt x="42625" y="290989"/>
                      <a:pt x="41672" y="291941"/>
                      <a:pt x="41672" y="293846"/>
                    </a:cubicBezTo>
                    <a:lnTo>
                      <a:pt x="40719" y="293846"/>
                    </a:lnTo>
                    <a:cubicBezTo>
                      <a:pt x="40719" y="295751"/>
                      <a:pt x="39767" y="296704"/>
                      <a:pt x="38814" y="297656"/>
                    </a:cubicBezTo>
                    <a:lnTo>
                      <a:pt x="38814" y="301466"/>
                    </a:lnTo>
                    <a:lnTo>
                      <a:pt x="37862" y="301466"/>
                    </a:lnTo>
                    <a:cubicBezTo>
                      <a:pt x="37862" y="306229"/>
                      <a:pt x="34052" y="305276"/>
                      <a:pt x="33100" y="309086"/>
                    </a:cubicBezTo>
                    <a:lnTo>
                      <a:pt x="35957" y="309086"/>
                    </a:lnTo>
                    <a:cubicBezTo>
                      <a:pt x="35004" y="310991"/>
                      <a:pt x="35004" y="313849"/>
                      <a:pt x="32147" y="313849"/>
                    </a:cubicBezTo>
                    <a:lnTo>
                      <a:pt x="32147" y="315754"/>
                    </a:lnTo>
                    <a:cubicBezTo>
                      <a:pt x="33100" y="315754"/>
                      <a:pt x="33100" y="315754"/>
                      <a:pt x="33100" y="316706"/>
                    </a:cubicBezTo>
                    <a:cubicBezTo>
                      <a:pt x="32147" y="316706"/>
                      <a:pt x="32147" y="318611"/>
                      <a:pt x="32147" y="320516"/>
                    </a:cubicBezTo>
                    <a:cubicBezTo>
                      <a:pt x="31194" y="320516"/>
                      <a:pt x="31194" y="321469"/>
                      <a:pt x="31194" y="322421"/>
                    </a:cubicBezTo>
                    <a:cubicBezTo>
                      <a:pt x="30242" y="322421"/>
                      <a:pt x="30242" y="323374"/>
                      <a:pt x="30242" y="323374"/>
                    </a:cubicBezTo>
                    <a:cubicBezTo>
                      <a:pt x="28337" y="323374"/>
                      <a:pt x="24527" y="324326"/>
                      <a:pt x="23575" y="322421"/>
                    </a:cubicBezTo>
                    <a:cubicBezTo>
                      <a:pt x="22622" y="323374"/>
                      <a:pt x="22622" y="324326"/>
                      <a:pt x="20717" y="324326"/>
                    </a:cubicBezTo>
                    <a:cubicBezTo>
                      <a:pt x="20717" y="325279"/>
                      <a:pt x="19764" y="326231"/>
                      <a:pt x="18812" y="326231"/>
                    </a:cubicBezTo>
                    <a:cubicBezTo>
                      <a:pt x="18812" y="330994"/>
                      <a:pt x="14050" y="330041"/>
                      <a:pt x="14050" y="334804"/>
                    </a:cubicBezTo>
                    <a:cubicBezTo>
                      <a:pt x="13097" y="333851"/>
                      <a:pt x="13097" y="335756"/>
                      <a:pt x="12144" y="335756"/>
                    </a:cubicBezTo>
                    <a:lnTo>
                      <a:pt x="12144" y="338614"/>
                    </a:lnTo>
                    <a:cubicBezTo>
                      <a:pt x="11192" y="338614"/>
                      <a:pt x="11192" y="340519"/>
                      <a:pt x="9287" y="340519"/>
                    </a:cubicBezTo>
                    <a:cubicBezTo>
                      <a:pt x="9287" y="342424"/>
                      <a:pt x="8334" y="344329"/>
                      <a:pt x="7382" y="345281"/>
                    </a:cubicBezTo>
                    <a:cubicBezTo>
                      <a:pt x="7382" y="348139"/>
                      <a:pt x="6429" y="352901"/>
                      <a:pt x="8334" y="354806"/>
                    </a:cubicBezTo>
                    <a:cubicBezTo>
                      <a:pt x="7382" y="354806"/>
                      <a:pt x="7382" y="356711"/>
                      <a:pt x="7382" y="357664"/>
                    </a:cubicBezTo>
                    <a:cubicBezTo>
                      <a:pt x="8334" y="358616"/>
                      <a:pt x="9287" y="359569"/>
                      <a:pt x="9287" y="361474"/>
                    </a:cubicBezTo>
                    <a:cubicBezTo>
                      <a:pt x="10239" y="361474"/>
                      <a:pt x="10239" y="362426"/>
                      <a:pt x="10239" y="363379"/>
                    </a:cubicBezTo>
                    <a:cubicBezTo>
                      <a:pt x="11192" y="363379"/>
                      <a:pt x="12144" y="364331"/>
                      <a:pt x="12144" y="366236"/>
                    </a:cubicBezTo>
                    <a:cubicBezTo>
                      <a:pt x="13097" y="367189"/>
                      <a:pt x="14050" y="367189"/>
                      <a:pt x="15002" y="369094"/>
                    </a:cubicBezTo>
                    <a:cubicBezTo>
                      <a:pt x="17859" y="369094"/>
                      <a:pt x="18812" y="370999"/>
                      <a:pt x="21669" y="370999"/>
                    </a:cubicBezTo>
                    <a:lnTo>
                      <a:pt x="21669" y="371951"/>
                    </a:lnTo>
                    <a:lnTo>
                      <a:pt x="23575" y="371951"/>
                    </a:lnTo>
                    <a:cubicBezTo>
                      <a:pt x="24527" y="374809"/>
                      <a:pt x="27384" y="374809"/>
                      <a:pt x="27384" y="377666"/>
                    </a:cubicBezTo>
                    <a:cubicBezTo>
                      <a:pt x="29289" y="377666"/>
                      <a:pt x="29289" y="379571"/>
                      <a:pt x="29289" y="381476"/>
                    </a:cubicBezTo>
                    <a:cubicBezTo>
                      <a:pt x="30242" y="381476"/>
                      <a:pt x="30242" y="382429"/>
                      <a:pt x="30242" y="383381"/>
                    </a:cubicBezTo>
                    <a:cubicBezTo>
                      <a:pt x="31194" y="383381"/>
                      <a:pt x="32147" y="384334"/>
                      <a:pt x="32147" y="386239"/>
                    </a:cubicBezTo>
                    <a:cubicBezTo>
                      <a:pt x="33100" y="386239"/>
                      <a:pt x="33100" y="387191"/>
                      <a:pt x="33100" y="388144"/>
                    </a:cubicBezTo>
                    <a:cubicBezTo>
                      <a:pt x="33100" y="388144"/>
                      <a:pt x="34052" y="388144"/>
                      <a:pt x="34052" y="388144"/>
                    </a:cubicBezTo>
                    <a:lnTo>
                      <a:pt x="34052" y="391001"/>
                    </a:lnTo>
                    <a:cubicBezTo>
                      <a:pt x="34052" y="391001"/>
                      <a:pt x="35004" y="391001"/>
                      <a:pt x="35004" y="391001"/>
                    </a:cubicBezTo>
                    <a:cubicBezTo>
                      <a:pt x="34052" y="393859"/>
                      <a:pt x="37862" y="393859"/>
                      <a:pt x="36909" y="396716"/>
                    </a:cubicBezTo>
                    <a:cubicBezTo>
                      <a:pt x="37862" y="396716"/>
                      <a:pt x="37862" y="397669"/>
                      <a:pt x="38814" y="397669"/>
                    </a:cubicBezTo>
                    <a:cubicBezTo>
                      <a:pt x="36909" y="398621"/>
                      <a:pt x="37862" y="400526"/>
                      <a:pt x="38814" y="401479"/>
                    </a:cubicBezTo>
                    <a:cubicBezTo>
                      <a:pt x="37862" y="402431"/>
                      <a:pt x="37862" y="403384"/>
                      <a:pt x="38814" y="405289"/>
                    </a:cubicBezTo>
                    <a:cubicBezTo>
                      <a:pt x="36909" y="407194"/>
                      <a:pt x="39767" y="410051"/>
                      <a:pt x="40719" y="411004"/>
                    </a:cubicBezTo>
                    <a:lnTo>
                      <a:pt x="40719" y="415766"/>
                    </a:lnTo>
                    <a:cubicBezTo>
                      <a:pt x="41672" y="415766"/>
                      <a:pt x="41672" y="415766"/>
                      <a:pt x="41672" y="416719"/>
                    </a:cubicBezTo>
                    <a:cubicBezTo>
                      <a:pt x="41672" y="417671"/>
                      <a:pt x="40719" y="417671"/>
                      <a:pt x="40719" y="418624"/>
                    </a:cubicBezTo>
                    <a:cubicBezTo>
                      <a:pt x="42625" y="419576"/>
                      <a:pt x="41672" y="423386"/>
                      <a:pt x="41672" y="425291"/>
                    </a:cubicBezTo>
                    <a:cubicBezTo>
                      <a:pt x="41672" y="425291"/>
                      <a:pt x="40719" y="425291"/>
                      <a:pt x="40719" y="425291"/>
                    </a:cubicBezTo>
                    <a:lnTo>
                      <a:pt x="40719" y="430054"/>
                    </a:lnTo>
                    <a:cubicBezTo>
                      <a:pt x="41672" y="430054"/>
                      <a:pt x="41672" y="430054"/>
                      <a:pt x="41672" y="431006"/>
                    </a:cubicBezTo>
                    <a:lnTo>
                      <a:pt x="41672" y="431959"/>
                    </a:lnTo>
                    <a:cubicBezTo>
                      <a:pt x="41672" y="432911"/>
                      <a:pt x="40719" y="431959"/>
                      <a:pt x="40719" y="432911"/>
                    </a:cubicBezTo>
                    <a:lnTo>
                      <a:pt x="40719" y="433864"/>
                    </a:lnTo>
                    <a:cubicBezTo>
                      <a:pt x="40719" y="433864"/>
                      <a:pt x="41672" y="433864"/>
                      <a:pt x="41672" y="433864"/>
                    </a:cubicBezTo>
                    <a:lnTo>
                      <a:pt x="41672" y="434816"/>
                    </a:lnTo>
                    <a:lnTo>
                      <a:pt x="40719" y="434816"/>
                    </a:lnTo>
                    <a:lnTo>
                      <a:pt x="40719" y="436721"/>
                    </a:lnTo>
                    <a:cubicBezTo>
                      <a:pt x="42625" y="435769"/>
                      <a:pt x="41672" y="438626"/>
                      <a:pt x="41672" y="439579"/>
                    </a:cubicBezTo>
                    <a:cubicBezTo>
                      <a:pt x="42625" y="440531"/>
                      <a:pt x="43577" y="441484"/>
                      <a:pt x="43577" y="442436"/>
                    </a:cubicBezTo>
                    <a:lnTo>
                      <a:pt x="42625" y="442436"/>
                    </a:lnTo>
                    <a:cubicBezTo>
                      <a:pt x="42625" y="444341"/>
                      <a:pt x="41672" y="445294"/>
                      <a:pt x="39767" y="446246"/>
                    </a:cubicBezTo>
                    <a:lnTo>
                      <a:pt x="39767" y="450056"/>
                    </a:lnTo>
                    <a:cubicBezTo>
                      <a:pt x="41672" y="450056"/>
                      <a:pt x="39767" y="451961"/>
                      <a:pt x="41672" y="451961"/>
                    </a:cubicBezTo>
                    <a:lnTo>
                      <a:pt x="41672" y="452914"/>
                    </a:lnTo>
                    <a:cubicBezTo>
                      <a:pt x="40719" y="452914"/>
                      <a:pt x="40719" y="452914"/>
                      <a:pt x="40719" y="453866"/>
                    </a:cubicBezTo>
                    <a:cubicBezTo>
                      <a:pt x="42625" y="453866"/>
                      <a:pt x="41672" y="457676"/>
                      <a:pt x="40719" y="458629"/>
                    </a:cubicBezTo>
                    <a:cubicBezTo>
                      <a:pt x="40719" y="459581"/>
                      <a:pt x="41672" y="458629"/>
                      <a:pt x="41672" y="459581"/>
                    </a:cubicBezTo>
                    <a:lnTo>
                      <a:pt x="41672" y="461486"/>
                    </a:lnTo>
                    <a:lnTo>
                      <a:pt x="40719" y="461486"/>
                    </a:lnTo>
                    <a:lnTo>
                      <a:pt x="40719" y="463391"/>
                    </a:lnTo>
                    <a:cubicBezTo>
                      <a:pt x="40719" y="463391"/>
                      <a:pt x="41672" y="463391"/>
                      <a:pt x="41672" y="464344"/>
                    </a:cubicBezTo>
                    <a:cubicBezTo>
                      <a:pt x="41672" y="464344"/>
                      <a:pt x="40719" y="464344"/>
                      <a:pt x="40719" y="464344"/>
                    </a:cubicBezTo>
                    <a:lnTo>
                      <a:pt x="40719" y="468154"/>
                    </a:lnTo>
                    <a:lnTo>
                      <a:pt x="39767" y="468154"/>
                    </a:lnTo>
                    <a:lnTo>
                      <a:pt x="39767" y="478631"/>
                    </a:lnTo>
                    <a:cubicBezTo>
                      <a:pt x="41672" y="479584"/>
                      <a:pt x="39767" y="483394"/>
                      <a:pt x="40719" y="485299"/>
                    </a:cubicBezTo>
                    <a:cubicBezTo>
                      <a:pt x="40719" y="485299"/>
                      <a:pt x="41672" y="485299"/>
                      <a:pt x="41672" y="485299"/>
                    </a:cubicBezTo>
                    <a:cubicBezTo>
                      <a:pt x="41672" y="485299"/>
                      <a:pt x="41672" y="486251"/>
                      <a:pt x="40719" y="486251"/>
                    </a:cubicBezTo>
                    <a:lnTo>
                      <a:pt x="40719" y="496729"/>
                    </a:lnTo>
                    <a:cubicBezTo>
                      <a:pt x="39767" y="496729"/>
                      <a:pt x="39767" y="498634"/>
                      <a:pt x="38814" y="498634"/>
                    </a:cubicBezTo>
                    <a:cubicBezTo>
                      <a:pt x="39767" y="498634"/>
                      <a:pt x="39767" y="500539"/>
                      <a:pt x="39767" y="502444"/>
                    </a:cubicBezTo>
                    <a:cubicBezTo>
                      <a:pt x="40719" y="502444"/>
                      <a:pt x="40719" y="504349"/>
                      <a:pt x="41672" y="504349"/>
                    </a:cubicBezTo>
                    <a:cubicBezTo>
                      <a:pt x="41672" y="504349"/>
                      <a:pt x="40719" y="504349"/>
                      <a:pt x="40719" y="504349"/>
                    </a:cubicBezTo>
                    <a:lnTo>
                      <a:pt x="40719" y="506254"/>
                    </a:lnTo>
                    <a:cubicBezTo>
                      <a:pt x="40719" y="506254"/>
                      <a:pt x="41672" y="506254"/>
                      <a:pt x="41672" y="506254"/>
                    </a:cubicBezTo>
                    <a:lnTo>
                      <a:pt x="41672" y="507206"/>
                    </a:lnTo>
                    <a:cubicBezTo>
                      <a:pt x="39767" y="507206"/>
                      <a:pt x="40719" y="510064"/>
                      <a:pt x="38814" y="511016"/>
                    </a:cubicBezTo>
                    <a:cubicBezTo>
                      <a:pt x="38814" y="512921"/>
                      <a:pt x="39767" y="515779"/>
                      <a:pt x="37862" y="516731"/>
                    </a:cubicBezTo>
                    <a:cubicBezTo>
                      <a:pt x="38814" y="517684"/>
                      <a:pt x="39767" y="522446"/>
                      <a:pt x="37862" y="523399"/>
                    </a:cubicBezTo>
                    <a:lnTo>
                      <a:pt x="37862" y="525304"/>
                    </a:lnTo>
                    <a:cubicBezTo>
                      <a:pt x="37862" y="525304"/>
                      <a:pt x="38814" y="525304"/>
                      <a:pt x="38814" y="525304"/>
                    </a:cubicBezTo>
                    <a:cubicBezTo>
                      <a:pt x="38814" y="527209"/>
                      <a:pt x="37862" y="527209"/>
                      <a:pt x="37862" y="529114"/>
                    </a:cubicBezTo>
                    <a:cubicBezTo>
                      <a:pt x="37862" y="529114"/>
                      <a:pt x="38814" y="529114"/>
                      <a:pt x="38814" y="529114"/>
                    </a:cubicBezTo>
                    <a:cubicBezTo>
                      <a:pt x="38814" y="532924"/>
                      <a:pt x="39767" y="538639"/>
                      <a:pt x="37862" y="541496"/>
                    </a:cubicBezTo>
                    <a:cubicBezTo>
                      <a:pt x="38814" y="541496"/>
                      <a:pt x="38814" y="543401"/>
                      <a:pt x="38814" y="545306"/>
                    </a:cubicBezTo>
                    <a:cubicBezTo>
                      <a:pt x="39767" y="546259"/>
                      <a:pt x="40719" y="548164"/>
                      <a:pt x="40719" y="550069"/>
                    </a:cubicBezTo>
                    <a:cubicBezTo>
                      <a:pt x="40719" y="550069"/>
                      <a:pt x="41672" y="550069"/>
                      <a:pt x="41672" y="550069"/>
                    </a:cubicBezTo>
                    <a:lnTo>
                      <a:pt x="41672" y="558641"/>
                    </a:lnTo>
                    <a:cubicBezTo>
                      <a:pt x="41672" y="558641"/>
                      <a:pt x="40719" y="558641"/>
                      <a:pt x="40719" y="558641"/>
                    </a:cubicBezTo>
                    <a:cubicBezTo>
                      <a:pt x="40719" y="559594"/>
                      <a:pt x="41672" y="562451"/>
                      <a:pt x="39767" y="562451"/>
                    </a:cubicBezTo>
                    <a:lnTo>
                      <a:pt x="39767" y="564356"/>
                    </a:lnTo>
                    <a:cubicBezTo>
                      <a:pt x="41672" y="564356"/>
                      <a:pt x="39767" y="568166"/>
                      <a:pt x="41672" y="568166"/>
                    </a:cubicBezTo>
                    <a:cubicBezTo>
                      <a:pt x="41672" y="568166"/>
                      <a:pt x="41672" y="569119"/>
                      <a:pt x="40719" y="569119"/>
                    </a:cubicBezTo>
                    <a:lnTo>
                      <a:pt x="40719" y="573881"/>
                    </a:lnTo>
                    <a:cubicBezTo>
                      <a:pt x="38814" y="572929"/>
                      <a:pt x="40719" y="576739"/>
                      <a:pt x="38814" y="576739"/>
                    </a:cubicBezTo>
                    <a:lnTo>
                      <a:pt x="38814" y="585311"/>
                    </a:lnTo>
                    <a:cubicBezTo>
                      <a:pt x="40719" y="585311"/>
                      <a:pt x="39767" y="587216"/>
                      <a:pt x="39767" y="588169"/>
                    </a:cubicBezTo>
                    <a:cubicBezTo>
                      <a:pt x="40719" y="588169"/>
                      <a:pt x="40719" y="590074"/>
                      <a:pt x="40719" y="590074"/>
                    </a:cubicBezTo>
                    <a:cubicBezTo>
                      <a:pt x="38814" y="589121"/>
                      <a:pt x="40719" y="591979"/>
                      <a:pt x="38814" y="591979"/>
                    </a:cubicBezTo>
                    <a:lnTo>
                      <a:pt x="38814" y="595789"/>
                    </a:lnTo>
                    <a:cubicBezTo>
                      <a:pt x="40719" y="595789"/>
                      <a:pt x="39767" y="597694"/>
                      <a:pt x="39767" y="598646"/>
                    </a:cubicBezTo>
                    <a:cubicBezTo>
                      <a:pt x="41672" y="598646"/>
                      <a:pt x="39767" y="600551"/>
                      <a:pt x="40719" y="602456"/>
                    </a:cubicBezTo>
                    <a:cubicBezTo>
                      <a:pt x="38814" y="602456"/>
                      <a:pt x="40719" y="606266"/>
                      <a:pt x="38814" y="606266"/>
                    </a:cubicBezTo>
                    <a:cubicBezTo>
                      <a:pt x="38814" y="608171"/>
                      <a:pt x="38814" y="610076"/>
                      <a:pt x="37862" y="611029"/>
                    </a:cubicBezTo>
                    <a:cubicBezTo>
                      <a:pt x="37862" y="611029"/>
                      <a:pt x="38814" y="611029"/>
                      <a:pt x="38814" y="611981"/>
                    </a:cubicBezTo>
                    <a:lnTo>
                      <a:pt x="38814" y="626269"/>
                    </a:lnTo>
                    <a:cubicBezTo>
                      <a:pt x="39767" y="626269"/>
                      <a:pt x="39767" y="628174"/>
                      <a:pt x="39767" y="628174"/>
                    </a:cubicBezTo>
                    <a:cubicBezTo>
                      <a:pt x="40719" y="628174"/>
                      <a:pt x="40719" y="629126"/>
                      <a:pt x="40719" y="630079"/>
                    </a:cubicBezTo>
                    <a:cubicBezTo>
                      <a:pt x="42625" y="630079"/>
                      <a:pt x="42625" y="631984"/>
                      <a:pt x="42625" y="633889"/>
                    </a:cubicBezTo>
                    <a:cubicBezTo>
                      <a:pt x="43577" y="633889"/>
                      <a:pt x="43577" y="634841"/>
                      <a:pt x="43577" y="635794"/>
                    </a:cubicBezTo>
                    <a:cubicBezTo>
                      <a:pt x="44529" y="635794"/>
                      <a:pt x="45482" y="636746"/>
                      <a:pt x="45482" y="638651"/>
                    </a:cubicBezTo>
                    <a:cubicBezTo>
                      <a:pt x="47387" y="639604"/>
                      <a:pt x="48339" y="640556"/>
                      <a:pt x="49292" y="642461"/>
                    </a:cubicBezTo>
                    <a:cubicBezTo>
                      <a:pt x="51197" y="642461"/>
                      <a:pt x="51197" y="644366"/>
                      <a:pt x="51197" y="646271"/>
                    </a:cubicBezTo>
                    <a:cubicBezTo>
                      <a:pt x="54054" y="648176"/>
                      <a:pt x="55959" y="650081"/>
                      <a:pt x="56912" y="652939"/>
                    </a:cubicBezTo>
                    <a:cubicBezTo>
                      <a:pt x="58817" y="652939"/>
                      <a:pt x="59769" y="653891"/>
                      <a:pt x="60722" y="654844"/>
                    </a:cubicBezTo>
                    <a:cubicBezTo>
                      <a:pt x="61675" y="653891"/>
                      <a:pt x="62627" y="652939"/>
                      <a:pt x="64532" y="652939"/>
                    </a:cubicBezTo>
                    <a:cubicBezTo>
                      <a:pt x="64532" y="651034"/>
                      <a:pt x="66437" y="651034"/>
                      <a:pt x="68342" y="651034"/>
                    </a:cubicBezTo>
                    <a:cubicBezTo>
                      <a:pt x="68342" y="650081"/>
                      <a:pt x="69294" y="649129"/>
                      <a:pt x="71200" y="649129"/>
                    </a:cubicBezTo>
                    <a:cubicBezTo>
                      <a:pt x="71200" y="648176"/>
                      <a:pt x="72152" y="648176"/>
                      <a:pt x="72152" y="647224"/>
                    </a:cubicBezTo>
                    <a:cubicBezTo>
                      <a:pt x="75009" y="647224"/>
                      <a:pt x="75009" y="645319"/>
                      <a:pt x="78819" y="645319"/>
                    </a:cubicBezTo>
                    <a:cubicBezTo>
                      <a:pt x="78819" y="645319"/>
                      <a:pt x="78819" y="644366"/>
                      <a:pt x="78819" y="644366"/>
                    </a:cubicBezTo>
                    <a:lnTo>
                      <a:pt x="80725" y="644366"/>
                    </a:lnTo>
                    <a:cubicBezTo>
                      <a:pt x="80725" y="646271"/>
                      <a:pt x="84534" y="644366"/>
                      <a:pt x="84534" y="646271"/>
                    </a:cubicBezTo>
                    <a:cubicBezTo>
                      <a:pt x="85487" y="646271"/>
                      <a:pt x="86439" y="645319"/>
                      <a:pt x="88344" y="645319"/>
                    </a:cubicBezTo>
                    <a:cubicBezTo>
                      <a:pt x="88344" y="644366"/>
                      <a:pt x="89297" y="644366"/>
                      <a:pt x="89297" y="643414"/>
                    </a:cubicBezTo>
                    <a:cubicBezTo>
                      <a:pt x="92154" y="644366"/>
                      <a:pt x="92154" y="642461"/>
                      <a:pt x="95012" y="642461"/>
                    </a:cubicBezTo>
                    <a:cubicBezTo>
                      <a:pt x="95964" y="641509"/>
                      <a:pt x="96917" y="640556"/>
                      <a:pt x="98822" y="640556"/>
                    </a:cubicBezTo>
                    <a:cubicBezTo>
                      <a:pt x="97869" y="639604"/>
                      <a:pt x="99775" y="640556"/>
                      <a:pt x="100727" y="639604"/>
                    </a:cubicBezTo>
                    <a:cubicBezTo>
                      <a:pt x="101679" y="639604"/>
                      <a:pt x="101679" y="637699"/>
                      <a:pt x="103584" y="638651"/>
                    </a:cubicBezTo>
                    <a:cubicBezTo>
                      <a:pt x="103584" y="636746"/>
                      <a:pt x="107394" y="638651"/>
                      <a:pt x="109300" y="637699"/>
                    </a:cubicBezTo>
                    <a:cubicBezTo>
                      <a:pt x="110252" y="636746"/>
                      <a:pt x="111204" y="635794"/>
                      <a:pt x="114062" y="635794"/>
                    </a:cubicBezTo>
                    <a:cubicBezTo>
                      <a:pt x="114062" y="634841"/>
                      <a:pt x="115014" y="633889"/>
                      <a:pt x="115967" y="633889"/>
                    </a:cubicBezTo>
                    <a:cubicBezTo>
                      <a:pt x="115967" y="632936"/>
                      <a:pt x="117872" y="631984"/>
                      <a:pt x="118825" y="631984"/>
                    </a:cubicBezTo>
                    <a:cubicBezTo>
                      <a:pt x="118825" y="631031"/>
                      <a:pt x="118825" y="630079"/>
                      <a:pt x="119777" y="630079"/>
                    </a:cubicBezTo>
                    <a:cubicBezTo>
                      <a:pt x="119777" y="628174"/>
                      <a:pt x="119777" y="626269"/>
                      <a:pt x="121682" y="626269"/>
                    </a:cubicBezTo>
                    <a:lnTo>
                      <a:pt x="121682" y="622459"/>
                    </a:lnTo>
                    <a:cubicBezTo>
                      <a:pt x="122634" y="622459"/>
                      <a:pt x="122634" y="621506"/>
                      <a:pt x="123587" y="621506"/>
                    </a:cubicBezTo>
                    <a:lnTo>
                      <a:pt x="123587" y="617696"/>
                    </a:lnTo>
                    <a:lnTo>
                      <a:pt x="124539" y="617696"/>
                    </a:lnTo>
                    <a:lnTo>
                      <a:pt x="124539" y="615791"/>
                    </a:lnTo>
                    <a:cubicBezTo>
                      <a:pt x="124539" y="615791"/>
                      <a:pt x="123587" y="615791"/>
                      <a:pt x="123587" y="614839"/>
                    </a:cubicBezTo>
                    <a:cubicBezTo>
                      <a:pt x="125492" y="614839"/>
                      <a:pt x="123587" y="612934"/>
                      <a:pt x="125492" y="612934"/>
                    </a:cubicBezTo>
                    <a:lnTo>
                      <a:pt x="125492" y="610076"/>
                    </a:lnTo>
                    <a:cubicBezTo>
                      <a:pt x="126444" y="610076"/>
                      <a:pt x="125492" y="609124"/>
                      <a:pt x="127397" y="609124"/>
                    </a:cubicBezTo>
                    <a:lnTo>
                      <a:pt x="127397" y="605314"/>
                    </a:lnTo>
                    <a:cubicBezTo>
                      <a:pt x="129302" y="605314"/>
                      <a:pt x="127397" y="602456"/>
                      <a:pt x="129302" y="603409"/>
                    </a:cubicBezTo>
                    <a:cubicBezTo>
                      <a:pt x="129302" y="601504"/>
                      <a:pt x="128350" y="597694"/>
                      <a:pt x="130254" y="596741"/>
                    </a:cubicBezTo>
                    <a:cubicBezTo>
                      <a:pt x="129302" y="596741"/>
                      <a:pt x="129302" y="595789"/>
                      <a:pt x="129302" y="594836"/>
                    </a:cubicBezTo>
                    <a:cubicBezTo>
                      <a:pt x="131207" y="593884"/>
                      <a:pt x="129302" y="591979"/>
                      <a:pt x="129302" y="591026"/>
                    </a:cubicBezTo>
                    <a:cubicBezTo>
                      <a:pt x="131207" y="591026"/>
                      <a:pt x="129302" y="589121"/>
                      <a:pt x="130254" y="587216"/>
                    </a:cubicBezTo>
                    <a:cubicBezTo>
                      <a:pt x="131207" y="587216"/>
                      <a:pt x="130254" y="586264"/>
                      <a:pt x="132159" y="586264"/>
                    </a:cubicBezTo>
                    <a:lnTo>
                      <a:pt x="132159" y="583406"/>
                    </a:lnTo>
                    <a:lnTo>
                      <a:pt x="133112" y="583406"/>
                    </a:lnTo>
                    <a:cubicBezTo>
                      <a:pt x="133112" y="580549"/>
                      <a:pt x="134064" y="576739"/>
                      <a:pt x="132159" y="574834"/>
                    </a:cubicBezTo>
                    <a:lnTo>
                      <a:pt x="133112" y="574834"/>
                    </a:lnTo>
                    <a:lnTo>
                      <a:pt x="133112" y="572929"/>
                    </a:lnTo>
                    <a:cubicBezTo>
                      <a:pt x="133112" y="572929"/>
                      <a:pt x="132159" y="572929"/>
                      <a:pt x="132159" y="572929"/>
                    </a:cubicBezTo>
                    <a:lnTo>
                      <a:pt x="132159" y="571976"/>
                    </a:lnTo>
                    <a:cubicBezTo>
                      <a:pt x="133112" y="571976"/>
                      <a:pt x="133112" y="571976"/>
                      <a:pt x="133112" y="571024"/>
                    </a:cubicBezTo>
                    <a:cubicBezTo>
                      <a:pt x="131207" y="570071"/>
                      <a:pt x="132159" y="566261"/>
                      <a:pt x="132159" y="564356"/>
                    </a:cubicBezTo>
                    <a:lnTo>
                      <a:pt x="133112" y="564356"/>
                    </a:lnTo>
                    <a:lnTo>
                      <a:pt x="133112" y="562451"/>
                    </a:lnTo>
                    <a:cubicBezTo>
                      <a:pt x="131207" y="562451"/>
                      <a:pt x="132159" y="558641"/>
                      <a:pt x="132159" y="557689"/>
                    </a:cubicBezTo>
                    <a:lnTo>
                      <a:pt x="133112" y="557689"/>
                    </a:lnTo>
                    <a:lnTo>
                      <a:pt x="133112" y="551974"/>
                    </a:lnTo>
                    <a:cubicBezTo>
                      <a:pt x="133112" y="551974"/>
                      <a:pt x="132159" y="551974"/>
                      <a:pt x="132159" y="551974"/>
                    </a:cubicBezTo>
                    <a:lnTo>
                      <a:pt x="132159" y="551021"/>
                    </a:lnTo>
                    <a:cubicBezTo>
                      <a:pt x="133112" y="551021"/>
                      <a:pt x="133112" y="551021"/>
                      <a:pt x="133112" y="550069"/>
                    </a:cubicBezTo>
                    <a:cubicBezTo>
                      <a:pt x="131207" y="550069"/>
                      <a:pt x="132159" y="546259"/>
                      <a:pt x="132159" y="544354"/>
                    </a:cubicBezTo>
                    <a:cubicBezTo>
                      <a:pt x="132159" y="544354"/>
                      <a:pt x="133112" y="544354"/>
                      <a:pt x="133112" y="543401"/>
                    </a:cubicBezTo>
                    <a:lnTo>
                      <a:pt x="133112" y="542449"/>
                    </a:lnTo>
                    <a:cubicBezTo>
                      <a:pt x="131207" y="540544"/>
                      <a:pt x="131207" y="538639"/>
                      <a:pt x="130254" y="535781"/>
                    </a:cubicBezTo>
                    <a:cubicBezTo>
                      <a:pt x="132159" y="535781"/>
                      <a:pt x="130254" y="531971"/>
                      <a:pt x="133112" y="531971"/>
                    </a:cubicBezTo>
                    <a:lnTo>
                      <a:pt x="133112" y="528161"/>
                    </a:lnTo>
                    <a:cubicBezTo>
                      <a:pt x="134064" y="528161"/>
                      <a:pt x="133112" y="527209"/>
                      <a:pt x="135017" y="527209"/>
                    </a:cubicBezTo>
                    <a:cubicBezTo>
                      <a:pt x="135017" y="526256"/>
                      <a:pt x="134064" y="524351"/>
                      <a:pt x="135969" y="524351"/>
                    </a:cubicBezTo>
                    <a:cubicBezTo>
                      <a:pt x="135969" y="520541"/>
                      <a:pt x="135969" y="518636"/>
                      <a:pt x="135017" y="515779"/>
                    </a:cubicBezTo>
                    <a:lnTo>
                      <a:pt x="135969" y="515779"/>
                    </a:lnTo>
                    <a:cubicBezTo>
                      <a:pt x="135969" y="513874"/>
                      <a:pt x="135969" y="512921"/>
                      <a:pt x="135017" y="512921"/>
                    </a:cubicBezTo>
                    <a:cubicBezTo>
                      <a:pt x="135969" y="512921"/>
                      <a:pt x="135969" y="510064"/>
                      <a:pt x="135017" y="509111"/>
                    </a:cubicBezTo>
                    <a:cubicBezTo>
                      <a:pt x="136922" y="508159"/>
                      <a:pt x="135017" y="504349"/>
                      <a:pt x="137875" y="504349"/>
                    </a:cubicBezTo>
                    <a:cubicBezTo>
                      <a:pt x="137875" y="502444"/>
                      <a:pt x="137875" y="500539"/>
                      <a:pt x="138827" y="499586"/>
                    </a:cubicBezTo>
                    <a:cubicBezTo>
                      <a:pt x="137875" y="498634"/>
                      <a:pt x="137875" y="497681"/>
                      <a:pt x="137875" y="495776"/>
                    </a:cubicBezTo>
                    <a:cubicBezTo>
                      <a:pt x="137875" y="495776"/>
                      <a:pt x="136922" y="495776"/>
                      <a:pt x="136922" y="495776"/>
                    </a:cubicBezTo>
                    <a:cubicBezTo>
                      <a:pt x="136922" y="493871"/>
                      <a:pt x="135969" y="492919"/>
                      <a:pt x="135017" y="491014"/>
                    </a:cubicBezTo>
                    <a:cubicBezTo>
                      <a:pt x="135969" y="491014"/>
                      <a:pt x="135969" y="488156"/>
                      <a:pt x="135017" y="487204"/>
                    </a:cubicBezTo>
                    <a:cubicBezTo>
                      <a:pt x="136922" y="486251"/>
                      <a:pt x="135969" y="483394"/>
                      <a:pt x="135969" y="482441"/>
                    </a:cubicBezTo>
                    <a:cubicBezTo>
                      <a:pt x="137875" y="482441"/>
                      <a:pt x="135969" y="479584"/>
                      <a:pt x="137875" y="480536"/>
                    </a:cubicBezTo>
                    <a:cubicBezTo>
                      <a:pt x="137875" y="479584"/>
                      <a:pt x="137875" y="478631"/>
                      <a:pt x="138827" y="478631"/>
                    </a:cubicBezTo>
                    <a:cubicBezTo>
                      <a:pt x="138827" y="476726"/>
                      <a:pt x="139779" y="472916"/>
                      <a:pt x="137875" y="471964"/>
                    </a:cubicBezTo>
                    <a:cubicBezTo>
                      <a:pt x="139779" y="470059"/>
                      <a:pt x="137875" y="466249"/>
                      <a:pt x="138827" y="463391"/>
                    </a:cubicBezTo>
                    <a:lnTo>
                      <a:pt x="139779" y="463391"/>
                    </a:lnTo>
                    <a:cubicBezTo>
                      <a:pt x="139779" y="460534"/>
                      <a:pt x="140732" y="460534"/>
                      <a:pt x="140732" y="458629"/>
                    </a:cubicBezTo>
                    <a:cubicBezTo>
                      <a:pt x="139779" y="458629"/>
                      <a:pt x="139779" y="456724"/>
                      <a:pt x="139779" y="456724"/>
                    </a:cubicBezTo>
                    <a:cubicBezTo>
                      <a:pt x="136922" y="454819"/>
                      <a:pt x="138827" y="449104"/>
                      <a:pt x="137875" y="445294"/>
                    </a:cubicBezTo>
                    <a:cubicBezTo>
                      <a:pt x="135969" y="444341"/>
                      <a:pt x="135969" y="441484"/>
                      <a:pt x="135969" y="439579"/>
                    </a:cubicBezTo>
                    <a:cubicBezTo>
                      <a:pt x="135017" y="439579"/>
                      <a:pt x="135017" y="437674"/>
                      <a:pt x="135017" y="436721"/>
                    </a:cubicBezTo>
                    <a:cubicBezTo>
                      <a:pt x="133112" y="435769"/>
                      <a:pt x="134064" y="431959"/>
                      <a:pt x="132159" y="431006"/>
                    </a:cubicBezTo>
                    <a:cubicBezTo>
                      <a:pt x="134064" y="431006"/>
                      <a:pt x="133112" y="426244"/>
                      <a:pt x="135017" y="426244"/>
                    </a:cubicBezTo>
                    <a:lnTo>
                      <a:pt x="135017" y="413861"/>
                    </a:lnTo>
                    <a:cubicBezTo>
                      <a:pt x="133112" y="413861"/>
                      <a:pt x="135017" y="411956"/>
                      <a:pt x="134064" y="410051"/>
                    </a:cubicBezTo>
                    <a:cubicBezTo>
                      <a:pt x="133112" y="410051"/>
                      <a:pt x="133112" y="408146"/>
                      <a:pt x="132159" y="408146"/>
                    </a:cubicBezTo>
                    <a:lnTo>
                      <a:pt x="132159" y="405289"/>
                    </a:lnTo>
                    <a:lnTo>
                      <a:pt x="133112" y="405289"/>
                    </a:lnTo>
                    <a:lnTo>
                      <a:pt x="133112" y="403384"/>
                    </a:lnTo>
                    <a:cubicBezTo>
                      <a:pt x="131207" y="403384"/>
                      <a:pt x="132159" y="401479"/>
                      <a:pt x="132159" y="399574"/>
                    </a:cubicBezTo>
                    <a:cubicBezTo>
                      <a:pt x="130254" y="399574"/>
                      <a:pt x="130254" y="397669"/>
                      <a:pt x="130254" y="395764"/>
                    </a:cubicBezTo>
                    <a:cubicBezTo>
                      <a:pt x="129302" y="395764"/>
                      <a:pt x="129302" y="394811"/>
                      <a:pt x="129302" y="393859"/>
                    </a:cubicBezTo>
                    <a:cubicBezTo>
                      <a:pt x="129302" y="393859"/>
                      <a:pt x="128350" y="393859"/>
                      <a:pt x="128350" y="393859"/>
                    </a:cubicBezTo>
                    <a:cubicBezTo>
                      <a:pt x="128350" y="391954"/>
                      <a:pt x="127397" y="389096"/>
                      <a:pt x="126444" y="387191"/>
                    </a:cubicBezTo>
                    <a:cubicBezTo>
                      <a:pt x="127397" y="387191"/>
                      <a:pt x="127397" y="386239"/>
                      <a:pt x="127397" y="385286"/>
                    </a:cubicBezTo>
                    <a:cubicBezTo>
                      <a:pt x="126444" y="385286"/>
                      <a:pt x="126444" y="384334"/>
                      <a:pt x="126444" y="383381"/>
                    </a:cubicBezTo>
                    <a:cubicBezTo>
                      <a:pt x="124539" y="382429"/>
                      <a:pt x="124539" y="380524"/>
                      <a:pt x="124539" y="377666"/>
                    </a:cubicBezTo>
                    <a:cubicBezTo>
                      <a:pt x="122634" y="377666"/>
                      <a:pt x="123587" y="375761"/>
                      <a:pt x="123587" y="374809"/>
                    </a:cubicBezTo>
                    <a:cubicBezTo>
                      <a:pt x="122634" y="374809"/>
                      <a:pt x="121682" y="373856"/>
                      <a:pt x="121682" y="371951"/>
                    </a:cubicBezTo>
                    <a:cubicBezTo>
                      <a:pt x="120729" y="371951"/>
                      <a:pt x="120729" y="370999"/>
                      <a:pt x="119777" y="370999"/>
                    </a:cubicBezTo>
                    <a:cubicBezTo>
                      <a:pt x="119777" y="368141"/>
                      <a:pt x="116919" y="369094"/>
                      <a:pt x="117872" y="366236"/>
                    </a:cubicBezTo>
                    <a:cubicBezTo>
                      <a:pt x="115967" y="365284"/>
                      <a:pt x="115014" y="365284"/>
                      <a:pt x="115014" y="362426"/>
                    </a:cubicBezTo>
                    <a:cubicBezTo>
                      <a:pt x="113109" y="362426"/>
                      <a:pt x="113109" y="360521"/>
                      <a:pt x="113109" y="358616"/>
                    </a:cubicBezTo>
                    <a:cubicBezTo>
                      <a:pt x="111204" y="357664"/>
                      <a:pt x="110252" y="356711"/>
                      <a:pt x="109300" y="354806"/>
                    </a:cubicBezTo>
                    <a:lnTo>
                      <a:pt x="107394" y="354806"/>
                    </a:lnTo>
                    <a:cubicBezTo>
                      <a:pt x="107394" y="353854"/>
                      <a:pt x="106442" y="354806"/>
                      <a:pt x="106442" y="352901"/>
                    </a:cubicBezTo>
                    <a:cubicBezTo>
                      <a:pt x="105489" y="352901"/>
                      <a:pt x="104537" y="352901"/>
                      <a:pt x="104537" y="351949"/>
                    </a:cubicBezTo>
                    <a:lnTo>
                      <a:pt x="99775" y="351949"/>
                    </a:lnTo>
                    <a:cubicBezTo>
                      <a:pt x="98822" y="350996"/>
                      <a:pt x="98822" y="350044"/>
                      <a:pt x="97869" y="349091"/>
                    </a:cubicBezTo>
                    <a:cubicBezTo>
                      <a:pt x="98822" y="349091"/>
                      <a:pt x="98822" y="348139"/>
                      <a:pt x="98822" y="347186"/>
                    </a:cubicBezTo>
                    <a:cubicBezTo>
                      <a:pt x="100727" y="346234"/>
                      <a:pt x="99775" y="343376"/>
                      <a:pt x="102632" y="343376"/>
                    </a:cubicBezTo>
                    <a:lnTo>
                      <a:pt x="102632" y="340519"/>
                    </a:lnTo>
                    <a:cubicBezTo>
                      <a:pt x="103584" y="340519"/>
                      <a:pt x="103584" y="338614"/>
                      <a:pt x="104537" y="338614"/>
                    </a:cubicBezTo>
                    <a:cubicBezTo>
                      <a:pt x="102632" y="337661"/>
                      <a:pt x="104537" y="336709"/>
                      <a:pt x="104537" y="334804"/>
                    </a:cubicBezTo>
                    <a:lnTo>
                      <a:pt x="105489" y="334804"/>
                    </a:lnTo>
                    <a:lnTo>
                      <a:pt x="105489" y="332899"/>
                    </a:lnTo>
                    <a:cubicBezTo>
                      <a:pt x="106442" y="332899"/>
                      <a:pt x="106442" y="330994"/>
                      <a:pt x="107394" y="330994"/>
                    </a:cubicBezTo>
                    <a:cubicBezTo>
                      <a:pt x="107394" y="330041"/>
                      <a:pt x="106442" y="327184"/>
                      <a:pt x="108347" y="327184"/>
                    </a:cubicBezTo>
                    <a:lnTo>
                      <a:pt x="108347" y="322421"/>
                    </a:lnTo>
                    <a:cubicBezTo>
                      <a:pt x="110252" y="321469"/>
                      <a:pt x="110252" y="318611"/>
                      <a:pt x="113109" y="318611"/>
                    </a:cubicBezTo>
                    <a:cubicBezTo>
                      <a:pt x="113109" y="318611"/>
                      <a:pt x="113109" y="317659"/>
                      <a:pt x="113109" y="317659"/>
                    </a:cubicBezTo>
                    <a:cubicBezTo>
                      <a:pt x="115014" y="317659"/>
                      <a:pt x="115014" y="315754"/>
                      <a:pt x="116919" y="315754"/>
                    </a:cubicBezTo>
                    <a:lnTo>
                      <a:pt x="116919" y="313849"/>
                    </a:lnTo>
                    <a:cubicBezTo>
                      <a:pt x="118825" y="313849"/>
                      <a:pt x="117872" y="311944"/>
                      <a:pt x="119777" y="311944"/>
                    </a:cubicBezTo>
                    <a:lnTo>
                      <a:pt x="119777" y="310991"/>
                    </a:lnTo>
                    <a:lnTo>
                      <a:pt x="121682" y="310991"/>
                    </a:lnTo>
                    <a:cubicBezTo>
                      <a:pt x="121682" y="310039"/>
                      <a:pt x="121682" y="310039"/>
                      <a:pt x="122634" y="310039"/>
                    </a:cubicBezTo>
                    <a:cubicBezTo>
                      <a:pt x="122634" y="309086"/>
                      <a:pt x="122634" y="308134"/>
                      <a:pt x="122634" y="308134"/>
                    </a:cubicBezTo>
                    <a:lnTo>
                      <a:pt x="124539" y="308134"/>
                    </a:lnTo>
                    <a:cubicBezTo>
                      <a:pt x="125492" y="307181"/>
                      <a:pt x="126444" y="305276"/>
                      <a:pt x="128350" y="304324"/>
                    </a:cubicBezTo>
                    <a:lnTo>
                      <a:pt x="128350" y="302419"/>
                    </a:lnTo>
                    <a:cubicBezTo>
                      <a:pt x="129302" y="301466"/>
                      <a:pt x="131207" y="301466"/>
                      <a:pt x="130254" y="298609"/>
                    </a:cubicBezTo>
                    <a:cubicBezTo>
                      <a:pt x="132159" y="298609"/>
                      <a:pt x="131207" y="296704"/>
                      <a:pt x="133112" y="296704"/>
                    </a:cubicBezTo>
                    <a:lnTo>
                      <a:pt x="133112" y="292894"/>
                    </a:lnTo>
                    <a:cubicBezTo>
                      <a:pt x="134064" y="292894"/>
                      <a:pt x="134064" y="290989"/>
                      <a:pt x="135969" y="290989"/>
                    </a:cubicBezTo>
                    <a:lnTo>
                      <a:pt x="135969" y="289084"/>
                    </a:lnTo>
                    <a:cubicBezTo>
                      <a:pt x="137875" y="289084"/>
                      <a:pt x="137875" y="288131"/>
                      <a:pt x="139779" y="288131"/>
                    </a:cubicBezTo>
                    <a:cubicBezTo>
                      <a:pt x="140732" y="287179"/>
                      <a:pt x="141684" y="286226"/>
                      <a:pt x="142637" y="286226"/>
                    </a:cubicBezTo>
                    <a:lnTo>
                      <a:pt x="142637" y="284321"/>
                    </a:lnTo>
                    <a:cubicBezTo>
                      <a:pt x="144542" y="284321"/>
                      <a:pt x="143589" y="282416"/>
                      <a:pt x="145494" y="282416"/>
                    </a:cubicBezTo>
                    <a:cubicBezTo>
                      <a:pt x="145494" y="281464"/>
                      <a:pt x="145494" y="280511"/>
                      <a:pt x="145494" y="280511"/>
                    </a:cubicBezTo>
                    <a:lnTo>
                      <a:pt x="147400" y="280511"/>
                    </a:lnTo>
                    <a:cubicBezTo>
                      <a:pt x="147400" y="278606"/>
                      <a:pt x="148352" y="278606"/>
                      <a:pt x="148352" y="276701"/>
                    </a:cubicBezTo>
                    <a:cubicBezTo>
                      <a:pt x="149304" y="276701"/>
                      <a:pt x="148352" y="275749"/>
                      <a:pt x="150257" y="275749"/>
                    </a:cubicBezTo>
                    <a:lnTo>
                      <a:pt x="150257" y="273844"/>
                    </a:lnTo>
                    <a:cubicBezTo>
                      <a:pt x="152162" y="273844"/>
                      <a:pt x="151209" y="271939"/>
                      <a:pt x="154067" y="271939"/>
                    </a:cubicBezTo>
                    <a:lnTo>
                      <a:pt x="154067" y="268129"/>
                    </a:lnTo>
                    <a:lnTo>
                      <a:pt x="155972" y="268129"/>
                    </a:lnTo>
                    <a:lnTo>
                      <a:pt x="155972" y="264319"/>
                    </a:lnTo>
                    <a:cubicBezTo>
                      <a:pt x="156925" y="264319"/>
                      <a:pt x="156925" y="262414"/>
                      <a:pt x="157877" y="262414"/>
                    </a:cubicBezTo>
                    <a:cubicBezTo>
                      <a:pt x="155972" y="260509"/>
                      <a:pt x="159782" y="259556"/>
                      <a:pt x="158829" y="256699"/>
                    </a:cubicBezTo>
                    <a:cubicBezTo>
                      <a:pt x="160734" y="256699"/>
                      <a:pt x="159782" y="254794"/>
                      <a:pt x="161687" y="254794"/>
                    </a:cubicBezTo>
                    <a:cubicBezTo>
                      <a:pt x="161687" y="253841"/>
                      <a:pt x="160734" y="251936"/>
                      <a:pt x="162639" y="252889"/>
                    </a:cubicBezTo>
                    <a:lnTo>
                      <a:pt x="162639" y="249079"/>
                    </a:lnTo>
                    <a:cubicBezTo>
                      <a:pt x="163592" y="249079"/>
                      <a:pt x="163592" y="247174"/>
                      <a:pt x="163592" y="246221"/>
                    </a:cubicBezTo>
                    <a:cubicBezTo>
                      <a:pt x="165497" y="246221"/>
                      <a:pt x="165497" y="243364"/>
                      <a:pt x="168354" y="242411"/>
                    </a:cubicBezTo>
                    <a:cubicBezTo>
                      <a:pt x="168354" y="240506"/>
                      <a:pt x="169307" y="241459"/>
                      <a:pt x="169307" y="238601"/>
                    </a:cubicBezTo>
                    <a:cubicBezTo>
                      <a:pt x="170259" y="238601"/>
                      <a:pt x="169307" y="237649"/>
                      <a:pt x="171212" y="237649"/>
                    </a:cubicBezTo>
                    <a:cubicBezTo>
                      <a:pt x="171212" y="235744"/>
                      <a:pt x="172164" y="234791"/>
                      <a:pt x="173117" y="234791"/>
                    </a:cubicBezTo>
                    <a:lnTo>
                      <a:pt x="173117" y="232886"/>
                    </a:lnTo>
                    <a:cubicBezTo>
                      <a:pt x="174069" y="232886"/>
                      <a:pt x="173117" y="231934"/>
                      <a:pt x="175022" y="231934"/>
                    </a:cubicBezTo>
                    <a:cubicBezTo>
                      <a:pt x="174069" y="229076"/>
                      <a:pt x="175975" y="228124"/>
                      <a:pt x="175975" y="225266"/>
                    </a:cubicBezTo>
                    <a:lnTo>
                      <a:pt x="176927" y="225266"/>
                    </a:lnTo>
                    <a:lnTo>
                      <a:pt x="176927" y="222409"/>
                    </a:lnTo>
                    <a:cubicBezTo>
                      <a:pt x="178832" y="221456"/>
                      <a:pt x="177879" y="219551"/>
                      <a:pt x="180737" y="218599"/>
                    </a:cubicBezTo>
                    <a:lnTo>
                      <a:pt x="180737" y="216694"/>
                    </a:lnTo>
                    <a:cubicBezTo>
                      <a:pt x="182642" y="216694"/>
                      <a:pt x="181689" y="214789"/>
                      <a:pt x="182642" y="214789"/>
                    </a:cubicBezTo>
                    <a:cubicBezTo>
                      <a:pt x="182642" y="212884"/>
                      <a:pt x="183594" y="212884"/>
                      <a:pt x="183594" y="212884"/>
                    </a:cubicBezTo>
                    <a:lnTo>
                      <a:pt x="185500" y="212884"/>
                    </a:lnTo>
                    <a:cubicBezTo>
                      <a:pt x="184547" y="210979"/>
                      <a:pt x="187404" y="211931"/>
                      <a:pt x="188357" y="211931"/>
                    </a:cubicBezTo>
                    <a:cubicBezTo>
                      <a:pt x="189309" y="210979"/>
                      <a:pt x="189309" y="209074"/>
                      <a:pt x="192167" y="210026"/>
                    </a:cubicBezTo>
                    <a:cubicBezTo>
                      <a:pt x="192167" y="209074"/>
                      <a:pt x="193119" y="209074"/>
                      <a:pt x="193119" y="208121"/>
                    </a:cubicBezTo>
                    <a:lnTo>
                      <a:pt x="197882" y="208121"/>
                    </a:lnTo>
                    <a:cubicBezTo>
                      <a:pt x="197882" y="210026"/>
                      <a:pt x="199787" y="210026"/>
                      <a:pt x="199787" y="211931"/>
                    </a:cubicBezTo>
                    <a:lnTo>
                      <a:pt x="203597" y="211931"/>
                    </a:lnTo>
                    <a:cubicBezTo>
                      <a:pt x="195025" y="214789"/>
                      <a:pt x="195977" y="215741"/>
                      <a:pt x="196929" y="215741"/>
                    </a:cubicBezTo>
                    <a:close/>
                    <a:moveTo>
                      <a:pt x="483632" y="459581"/>
                    </a:moveTo>
                    <a:cubicBezTo>
                      <a:pt x="482679" y="459581"/>
                      <a:pt x="482679" y="458629"/>
                      <a:pt x="482679" y="457676"/>
                    </a:cubicBezTo>
                    <a:cubicBezTo>
                      <a:pt x="481727" y="457676"/>
                      <a:pt x="481727" y="456724"/>
                      <a:pt x="481727" y="455771"/>
                    </a:cubicBezTo>
                    <a:cubicBezTo>
                      <a:pt x="480775" y="455771"/>
                      <a:pt x="480775" y="454819"/>
                      <a:pt x="479822" y="453866"/>
                    </a:cubicBezTo>
                    <a:lnTo>
                      <a:pt x="476964" y="453866"/>
                    </a:lnTo>
                    <a:cubicBezTo>
                      <a:pt x="476964" y="453866"/>
                      <a:pt x="476964" y="452914"/>
                      <a:pt x="476964" y="452914"/>
                    </a:cubicBezTo>
                    <a:lnTo>
                      <a:pt x="474107" y="452914"/>
                    </a:lnTo>
                    <a:cubicBezTo>
                      <a:pt x="473154" y="454819"/>
                      <a:pt x="468392" y="452914"/>
                      <a:pt x="465534" y="453866"/>
                    </a:cubicBezTo>
                    <a:cubicBezTo>
                      <a:pt x="465534" y="453866"/>
                      <a:pt x="465534" y="452914"/>
                      <a:pt x="465534" y="452914"/>
                    </a:cubicBezTo>
                    <a:lnTo>
                      <a:pt x="463629" y="452914"/>
                    </a:lnTo>
                    <a:cubicBezTo>
                      <a:pt x="463629" y="453866"/>
                      <a:pt x="463629" y="453866"/>
                      <a:pt x="462677" y="453866"/>
                    </a:cubicBezTo>
                    <a:cubicBezTo>
                      <a:pt x="461725" y="453866"/>
                      <a:pt x="461725" y="452914"/>
                      <a:pt x="460772" y="452914"/>
                    </a:cubicBezTo>
                    <a:lnTo>
                      <a:pt x="459819" y="452914"/>
                    </a:lnTo>
                    <a:cubicBezTo>
                      <a:pt x="459819" y="454819"/>
                      <a:pt x="457914" y="453866"/>
                      <a:pt x="456009" y="453866"/>
                    </a:cubicBezTo>
                    <a:cubicBezTo>
                      <a:pt x="456009" y="455771"/>
                      <a:pt x="454104" y="454819"/>
                      <a:pt x="453152" y="454819"/>
                    </a:cubicBezTo>
                    <a:cubicBezTo>
                      <a:pt x="453152" y="455771"/>
                      <a:pt x="452200" y="456724"/>
                      <a:pt x="451247" y="456724"/>
                    </a:cubicBezTo>
                    <a:cubicBezTo>
                      <a:pt x="452200" y="457676"/>
                      <a:pt x="450294" y="457676"/>
                      <a:pt x="449342" y="457676"/>
                    </a:cubicBezTo>
                    <a:cubicBezTo>
                      <a:pt x="449342" y="457676"/>
                      <a:pt x="449342" y="458629"/>
                      <a:pt x="449342" y="458629"/>
                    </a:cubicBezTo>
                    <a:cubicBezTo>
                      <a:pt x="447437" y="458629"/>
                      <a:pt x="445532" y="458629"/>
                      <a:pt x="443627" y="458629"/>
                    </a:cubicBezTo>
                    <a:cubicBezTo>
                      <a:pt x="442675" y="458629"/>
                      <a:pt x="442675" y="460534"/>
                      <a:pt x="441722" y="459581"/>
                    </a:cubicBezTo>
                    <a:cubicBezTo>
                      <a:pt x="441722" y="459581"/>
                      <a:pt x="441722" y="458629"/>
                      <a:pt x="440769" y="458629"/>
                    </a:cubicBezTo>
                    <a:cubicBezTo>
                      <a:pt x="439817" y="460534"/>
                      <a:pt x="436007" y="458629"/>
                      <a:pt x="434102" y="459581"/>
                    </a:cubicBezTo>
                    <a:cubicBezTo>
                      <a:pt x="433150" y="460534"/>
                      <a:pt x="431244" y="461486"/>
                      <a:pt x="429339" y="461486"/>
                    </a:cubicBezTo>
                    <a:cubicBezTo>
                      <a:pt x="429339" y="463391"/>
                      <a:pt x="425529" y="462439"/>
                      <a:pt x="423625" y="462439"/>
                    </a:cubicBezTo>
                    <a:cubicBezTo>
                      <a:pt x="423625" y="464344"/>
                      <a:pt x="421719" y="462439"/>
                      <a:pt x="419814" y="463391"/>
                    </a:cubicBezTo>
                    <a:cubicBezTo>
                      <a:pt x="419814" y="465296"/>
                      <a:pt x="417909" y="465296"/>
                      <a:pt x="416004" y="465296"/>
                    </a:cubicBezTo>
                    <a:cubicBezTo>
                      <a:pt x="416004" y="465296"/>
                      <a:pt x="416004" y="466249"/>
                      <a:pt x="416004" y="466249"/>
                    </a:cubicBezTo>
                    <a:cubicBezTo>
                      <a:pt x="412194" y="468154"/>
                      <a:pt x="407432" y="466249"/>
                      <a:pt x="403622" y="466249"/>
                    </a:cubicBezTo>
                    <a:cubicBezTo>
                      <a:pt x="403622" y="465296"/>
                      <a:pt x="402669" y="465296"/>
                      <a:pt x="402669" y="464344"/>
                    </a:cubicBezTo>
                    <a:lnTo>
                      <a:pt x="398859" y="464344"/>
                    </a:lnTo>
                    <a:cubicBezTo>
                      <a:pt x="398859" y="463391"/>
                      <a:pt x="396954" y="463391"/>
                      <a:pt x="396954" y="463391"/>
                    </a:cubicBezTo>
                    <a:lnTo>
                      <a:pt x="396954" y="462439"/>
                    </a:lnTo>
                    <a:cubicBezTo>
                      <a:pt x="394097" y="462439"/>
                      <a:pt x="394097" y="459581"/>
                      <a:pt x="392192" y="458629"/>
                    </a:cubicBezTo>
                    <a:lnTo>
                      <a:pt x="392192" y="439579"/>
                    </a:lnTo>
                    <a:cubicBezTo>
                      <a:pt x="392192" y="439579"/>
                      <a:pt x="393144" y="439579"/>
                      <a:pt x="393144" y="439579"/>
                    </a:cubicBezTo>
                    <a:lnTo>
                      <a:pt x="393144" y="437674"/>
                    </a:lnTo>
                    <a:cubicBezTo>
                      <a:pt x="395050" y="438626"/>
                      <a:pt x="393144" y="434816"/>
                      <a:pt x="395050" y="435769"/>
                    </a:cubicBezTo>
                    <a:lnTo>
                      <a:pt x="395050" y="431959"/>
                    </a:lnTo>
                    <a:cubicBezTo>
                      <a:pt x="392192" y="430054"/>
                      <a:pt x="390287" y="427196"/>
                      <a:pt x="391239" y="422434"/>
                    </a:cubicBezTo>
                    <a:cubicBezTo>
                      <a:pt x="393144" y="421481"/>
                      <a:pt x="393144" y="419576"/>
                      <a:pt x="395050" y="418624"/>
                    </a:cubicBezTo>
                    <a:lnTo>
                      <a:pt x="395050" y="415766"/>
                    </a:lnTo>
                    <a:cubicBezTo>
                      <a:pt x="396002" y="415766"/>
                      <a:pt x="396002" y="414814"/>
                      <a:pt x="396954" y="414814"/>
                    </a:cubicBezTo>
                    <a:lnTo>
                      <a:pt x="396954" y="412909"/>
                    </a:lnTo>
                    <a:cubicBezTo>
                      <a:pt x="400764" y="411004"/>
                      <a:pt x="403622" y="408146"/>
                      <a:pt x="405527" y="405289"/>
                    </a:cubicBezTo>
                    <a:cubicBezTo>
                      <a:pt x="407432" y="405289"/>
                      <a:pt x="408384" y="404336"/>
                      <a:pt x="410289" y="404336"/>
                    </a:cubicBezTo>
                    <a:cubicBezTo>
                      <a:pt x="410289" y="402431"/>
                      <a:pt x="412194" y="404336"/>
                      <a:pt x="414100" y="403384"/>
                    </a:cubicBezTo>
                    <a:cubicBezTo>
                      <a:pt x="415052" y="400526"/>
                      <a:pt x="418862" y="400526"/>
                      <a:pt x="418862" y="396716"/>
                    </a:cubicBezTo>
                    <a:cubicBezTo>
                      <a:pt x="418862" y="396716"/>
                      <a:pt x="419814" y="396716"/>
                      <a:pt x="419814" y="396716"/>
                    </a:cubicBezTo>
                    <a:lnTo>
                      <a:pt x="419814" y="391954"/>
                    </a:lnTo>
                    <a:cubicBezTo>
                      <a:pt x="418862" y="391954"/>
                      <a:pt x="417909" y="391001"/>
                      <a:pt x="417909" y="390049"/>
                    </a:cubicBezTo>
                    <a:lnTo>
                      <a:pt x="414100" y="390049"/>
                    </a:lnTo>
                    <a:cubicBezTo>
                      <a:pt x="415052" y="388144"/>
                      <a:pt x="412194" y="390049"/>
                      <a:pt x="412194" y="388144"/>
                    </a:cubicBezTo>
                    <a:lnTo>
                      <a:pt x="410289" y="388144"/>
                    </a:lnTo>
                    <a:cubicBezTo>
                      <a:pt x="410289" y="387191"/>
                      <a:pt x="409337" y="388144"/>
                      <a:pt x="409337" y="386239"/>
                    </a:cubicBezTo>
                    <a:cubicBezTo>
                      <a:pt x="408384" y="386239"/>
                      <a:pt x="407432" y="386239"/>
                      <a:pt x="407432" y="385286"/>
                    </a:cubicBezTo>
                    <a:cubicBezTo>
                      <a:pt x="406479" y="385286"/>
                      <a:pt x="404575" y="386239"/>
                      <a:pt x="404575" y="384334"/>
                    </a:cubicBezTo>
                    <a:cubicBezTo>
                      <a:pt x="400764" y="384334"/>
                      <a:pt x="397907" y="384334"/>
                      <a:pt x="396002" y="383381"/>
                    </a:cubicBezTo>
                    <a:lnTo>
                      <a:pt x="396002" y="382429"/>
                    </a:lnTo>
                    <a:cubicBezTo>
                      <a:pt x="393144" y="382429"/>
                      <a:pt x="394097" y="379571"/>
                      <a:pt x="391239" y="380524"/>
                    </a:cubicBezTo>
                    <a:cubicBezTo>
                      <a:pt x="391239" y="378619"/>
                      <a:pt x="389334" y="378619"/>
                      <a:pt x="388382" y="376714"/>
                    </a:cubicBezTo>
                    <a:cubicBezTo>
                      <a:pt x="384572" y="375761"/>
                      <a:pt x="382667" y="372904"/>
                      <a:pt x="379809" y="370046"/>
                    </a:cubicBezTo>
                    <a:lnTo>
                      <a:pt x="379809" y="369094"/>
                    </a:lnTo>
                    <a:cubicBezTo>
                      <a:pt x="377904" y="368141"/>
                      <a:pt x="377904" y="366236"/>
                      <a:pt x="376952" y="364331"/>
                    </a:cubicBezTo>
                    <a:cubicBezTo>
                      <a:pt x="375047" y="363379"/>
                      <a:pt x="373142" y="361474"/>
                      <a:pt x="372189" y="359569"/>
                    </a:cubicBezTo>
                    <a:lnTo>
                      <a:pt x="369332" y="359569"/>
                    </a:lnTo>
                    <a:cubicBezTo>
                      <a:pt x="368379" y="357664"/>
                      <a:pt x="367427" y="356711"/>
                      <a:pt x="365522" y="355759"/>
                    </a:cubicBezTo>
                    <a:cubicBezTo>
                      <a:pt x="365522" y="354806"/>
                      <a:pt x="365522" y="352901"/>
                      <a:pt x="364569" y="351949"/>
                    </a:cubicBezTo>
                    <a:cubicBezTo>
                      <a:pt x="364569" y="350044"/>
                      <a:pt x="365522" y="349091"/>
                      <a:pt x="365522" y="347186"/>
                    </a:cubicBezTo>
                    <a:cubicBezTo>
                      <a:pt x="366475" y="347186"/>
                      <a:pt x="366475" y="346234"/>
                      <a:pt x="366475" y="346234"/>
                    </a:cubicBezTo>
                    <a:lnTo>
                      <a:pt x="368379" y="346234"/>
                    </a:lnTo>
                    <a:cubicBezTo>
                      <a:pt x="368379" y="346234"/>
                      <a:pt x="368379" y="345281"/>
                      <a:pt x="368379" y="345281"/>
                    </a:cubicBezTo>
                    <a:cubicBezTo>
                      <a:pt x="370284" y="344329"/>
                      <a:pt x="369332" y="346234"/>
                      <a:pt x="370284" y="346234"/>
                    </a:cubicBezTo>
                    <a:lnTo>
                      <a:pt x="371237" y="346234"/>
                    </a:lnTo>
                    <a:cubicBezTo>
                      <a:pt x="371237" y="344329"/>
                      <a:pt x="373142" y="344329"/>
                      <a:pt x="375047" y="344329"/>
                    </a:cubicBezTo>
                    <a:cubicBezTo>
                      <a:pt x="376000" y="343376"/>
                      <a:pt x="376952" y="342424"/>
                      <a:pt x="378857" y="342424"/>
                    </a:cubicBezTo>
                    <a:cubicBezTo>
                      <a:pt x="378857" y="341471"/>
                      <a:pt x="379809" y="341471"/>
                      <a:pt x="380762" y="341471"/>
                    </a:cubicBezTo>
                    <a:cubicBezTo>
                      <a:pt x="381714" y="338614"/>
                      <a:pt x="384572" y="338614"/>
                      <a:pt x="388382" y="337661"/>
                    </a:cubicBezTo>
                    <a:cubicBezTo>
                      <a:pt x="388382" y="336709"/>
                      <a:pt x="388382" y="336709"/>
                      <a:pt x="389334" y="336709"/>
                    </a:cubicBezTo>
                    <a:cubicBezTo>
                      <a:pt x="392192" y="337661"/>
                      <a:pt x="392192" y="335756"/>
                      <a:pt x="395050" y="335756"/>
                    </a:cubicBezTo>
                    <a:cubicBezTo>
                      <a:pt x="396002" y="334804"/>
                      <a:pt x="396954" y="333851"/>
                      <a:pt x="398859" y="333851"/>
                    </a:cubicBezTo>
                    <a:cubicBezTo>
                      <a:pt x="398859" y="331946"/>
                      <a:pt x="400764" y="333851"/>
                      <a:pt x="402669" y="332899"/>
                    </a:cubicBezTo>
                    <a:cubicBezTo>
                      <a:pt x="402669" y="330994"/>
                      <a:pt x="404575" y="330994"/>
                      <a:pt x="406479" y="330994"/>
                    </a:cubicBezTo>
                    <a:cubicBezTo>
                      <a:pt x="406479" y="329089"/>
                      <a:pt x="408384" y="330041"/>
                      <a:pt x="409337" y="328136"/>
                    </a:cubicBezTo>
                    <a:lnTo>
                      <a:pt x="415052" y="328136"/>
                    </a:lnTo>
                    <a:cubicBezTo>
                      <a:pt x="415052" y="326231"/>
                      <a:pt x="416957" y="327184"/>
                      <a:pt x="417909" y="327184"/>
                    </a:cubicBezTo>
                    <a:cubicBezTo>
                      <a:pt x="418862" y="325279"/>
                      <a:pt x="420767" y="324326"/>
                      <a:pt x="422672" y="325279"/>
                    </a:cubicBezTo>
                    <a:cubicBezTo>
                      <a:pt x="423625" y="323374"/>
                      <a:pt x="426482" y="323374"/>
                      <a:pt x="428387" y="322421"/>
                    </a:cubicBezTo>
                    <a:cubicBezTo>
                      <a:pt x="428387" y="321469"/>
                      <a:pt x="429339" y="321469"/>
                      <a:pt x="430292" y="321469"/>
                    </a:cubicBezTo>
                    <a:cubicBezTo>
                      <a:pt x="430292" y="320516"/>
                      <a:pt x="432197" y="319564"/>
                      <a:pt x="434102" y="319564"/>
                    </a:cubicBezTo>
                    <a:cubicBezTo>
                      <a:pt x="435054" y="318611"/>
                      <a:pt x="435054" y="317659"/>
                      <a:pt x="436959" y="316706"/>
                    </a:cubicBezTo>
                    <a:cubicBezTo>
                      <a:pt x="436959" y="314801"/>
                      <a:pt x="437912" y="314801"/>
                      <a:pt x="438864" y="314801"/>
                    </a:cubicBezTo>
                    <a:cubicBezTo>
                      <a:pt x="438864" y="311944"/>
                      <a:pt x="439817" y="310991"/>
                      <a:pt x="439817" y="307181"/>
                    </a:cubicBezTo>
                    <a:cubicBezTo>
                      <a:pt x="441722" y="307181"/>
                      <a:pt x="439817" y="305276"/>
                      <a:pt x="440769" y="303371"/>
                    </a:cubicBezTo>
                    <a:cubicBezTo>
                      <a:pt x="442675" y="303371"/>
                      <a:pt x="441722" y="301466"/>
                      <a:pt x="443627" y="301466"/>
                    </a:cubicBezTo>
                    <a:cubicBezTo>
                      <a:pt x="443627" y="298609"/>
                      <a:pt x="444579" y="297656"/>
                      <a:pt x="444579" y="294799"/>
                    </a:cubicBezTo>
                    <a:cubicBezTo>
                      <a:pt x="446484" y="294799"/>
                      <a:pt x="446484" y="291941"/>
                      <a:pt x="449342" y="291941"/>
                    </a:cubicBezTo>
                    <a:cubicBezTo>
                      <a:pt x="449342" y="290989"/>
                      <a:pt x="450294" y="290989"/>
                      <a:pt x="451247" y="290989"/>
                    </a:cubicBezTo>
                    <a:cubicBezTo>
                      <a:pt x="452200" y="289084"/>
                      <a:pt x="453152" y="287179"/>
                      <a:pt x="455057" y="287179"/>
                    </a:cubicBezTo>
                    <a:lnTo>
                      <a:pt x="455057" y="284321"/>
                    </a:lnTo>
                    <a:cubicBezTo>
                      <a:pt x="456009" y="284321"/>
                      <a:pt x="456009" y="283369"/>
                      <a:pt x="456009" y="283369"/>
                    </a:cubicBezTo>
                    <a:lnTo>
                      <a:pt x="457914" y="283369"/>
                    </a:lnTo>
                    <a:cubicBezTo>
                      <a:pt x="457914" y="281464"/>
                      <a:pt x="459819" y="281464"/>
                      <a:pt x="461725" y="281464"/>
                    </a:cubicBezTo>
                    <a:cubicBezTo>
                      <a:pt x="461725" y="278606"/>
                      <a:pt x="465534" y="278606"/>
                      <a:pt x="463629" y="275749"/>
                    </a:cubicBezTo>
                    <a:cubicBezTo>
                      <a:pt x="465534" y="273844"/>
                      <a:pt x="462677" y="271939"/>
                      <a:pt x="464582" y="270034"/>
                    </a:cubicBezTo>
                    <a:cubicBezTo>
                      <a:pt x="463629" y="269081"/>
                      <a:pt x="462677" y="269081"/>
                      <a:pt x="462677" y="267176"/>
                    </a:cubicBezTo>
                    <a:cubicBezTo>
                      <a:pt x="459819" y="266224"/>
                      <a:pt x="458867" y="263366"/>
                      <a:pt x="457914" y="259556"/>
                    </a:cubicBezTo>
                    <a:cubicBezTo>
                      <a:pt x="456009" y="258604"/>
                      <a:pt x="455057" y="256699"/>
                      <a:pt x="454104" y="254794"/>
                    </a:cubicBezTo>
                    <a:cubicBezTo>
                      <a:pt x="453152" y="253841"/>
                      <a:pt x="451247" y="253841"/>
                      <a:pt x="450294" y="251936"/>
                    </a:cubicBezTo>
                    <a:lnTo>
                      <a:pt x="448389" y="251936"/>
                    </a:lnTo>
                    <a:cubicBezTo>
                      <a:pt x="448389" y="250031"/>
                      <a:pt x="446484" y="250031"/>
                      <a:pt x="446484" y="248126"/>
                    </a:cubicBezTo>
                    <a:cubicBezTo>
                      <a:pt x="445532" y="248126"/>
                      <a:pt x="444579" y="248126"/>
                      <a:pt x="444579" y="247174"/>
                    </a:cubicBezTo>
                    <a:lnTo>
                      <a:pt x="440769" y="247174"/>
                    </a:lnTo>
                    <a:cubicBezTo>
                      <a:pt x="440769" y="246221"/>
                      <a:pt x="438864" y="246221"/>
                      <a:pt x="438864" y="246221"/>
                    </a:cubicBezTo>
                    <a:cubicBezTo>
                      <a:pt x="437912" y="245269"/>
                      <a:pt x="436007" y="244316"/>
                      <a:pt x="434102" y="244316"/>
                    </a:cubicBezTo>
                    <a:cubicBezTo>
                      <a:pt x="434102" y="244316"/>
                      <a:pt x="434102" y="243364"/>
                      <a:pt x="434102" y="243364"/>
                    </a:cubicBezTo>
                    <a:lnTo>
                      <a:pt x="430292" y="243364"/>
                    </a:lnTo>
                    <a:cubicBezTo>
                      <a:pt x="430292" y="241459"/>
                      <a:pt x="428387" y="242411"/>
                      <a:pt x="427434" y="242411"/>
                    </a:cubicBezTo>
                    <a:cubicBezTo>
                      <a:pt x="427434" y="241459"/>
                      <a:pt x="425529" y="241459"/>
                      <a:pt x="424577" y="240506"/>
                    </a:cubicBezTo>
                    <a:cubicBezTo>
                      <a:pt x="424577" y="240506"/>
                      <a:pt x="424577" y="241459"/>
                      <a:pt x="423625" y="241459"/>
                    </a:cubicBezTo>
                    <a:cubicBezTo>
                      <a:pt x="418862" y="239554"/>
                      <a:pt x="412194" y="241459"/>
                      <a:pt x="409337" y="244316"/>
                    </a:cubicBezTo>
                    <a:cubicBezTo>
                      <a:pt x="409337" y="244316"/>
                      <a:pt x="408384" y="244316"/>
                      <a:pt x="408384" y="243364"/>
                    </a:cubicBezTo>
                    <a:lnTo>
                      <a:pt x="399812" y="243364"/>
                    </a:lnTo>
                    <a:cubicBezTo>
                      <a:pt x="399812" y="243364"/>
                      <a:pt x="399812" y="244316"/>
                      <a:pt x="399812" y="244316"/>
                    </a:cubicBezTo>
                    <a:cubicBezTo>
                      <a:pt x="395050" y="244316"/>
                      <a:pt x="392192" y="246221"/>
                      <a:pt x="386477" y="246221"/>
                    </a:cubicBezTo>
                    <a:cubicBezTo>
                      <a:pt x="386477" y="248126"/>
                      <a:pt x="384572" y="247174"/>
                      <a:pt x="383619" y="247174"/>
                    </a:cubicBezTo>
                    <a:cubicBezTo>
                      <a:pt x="380762" y="251936"/>
                      <a:pt x="373142" y="250984"/>
                      <a:pt x="365522" y="250984"/>
                    </a:cubicBezTo>
                    <a:cubicBezTo>
                      <a:pt x="365522" y="250984"/>
                      <a:pt x="365522" y="251936"/>
                      <a:pt x="365522" y="251936"/>
                    </a:cubicBezTo>
                    <a:cubicBezTo>
                      <a:pt x="362664" y="251936"/>
                      <a:pt x="362664" y="253841"/>
                      <a:pt x="358854" y="253841"/>
                    </a:cubicBezTo>
                    <a:cubicBezTo>
                      <a:pt x="357902" y="254794"/>
                      <a:pt x="356950" y="255746"/>
                      <a:pt x="355997" y="255746"/>
                    </a:cubicBezTo>
                    <a:cubicBezTo>
                      <a:pt x="355997" y="256699"/>
                      <a:pt x="355044" y="256699"/>
                      <a:pt x="354092" y="256699"/>
                    </a:cubicBezTo>
                    <a:cubicBezTo>
                      <a:pt x="354092" y="256699"/>
                      <a:pt x="354092" y="255746"/>
                      <a:pt x="353139" y="255746"/>
                    </a:cubicBezTo>
                    <a:cubicBezTo>
                      <a:pt x="353139" y="256699"/>
                      <a:pt x="351234" y="256699"/>
                      <a:pt x="350282" y="256699"/>
                    </a:cubicBezTo>
                    <a:cubicBezTo>
                      <a:pt x="350282" y="257651"/>
                      <a:pt x="349329" y="257651"/>
                      <a:pt x="349329" y="258604"/>
                    </a:cubicBezTo>
                    <a:cubicBezTo>
                      <a:pt x="345519" y="258604"/>
                      <a:pt x="342662" y="259556"/>
                      <a:pt x="338852" y="259556"/>
                    </a:cubicBezTo>
                    <a:cubicBezTo>
                      <a:pt x="338852" y="259556"/>
                      <a:pt x="338852" y="260509"/>
                      <a:pt x="338852" y="260509"/>
                    </a:cubicBezTo>
                    <a:cubicBezTo>
                      <a:pt x="335994" y="260509"/>
                      <a:pt x="334089" y="261461"/>
                      <a:pt x="331232" y="261461"/>
                    </a:cubicBezTo>
                    <a:cubicBezTo>
                      <a:pt x="330279" y="262414"/>
                      <a:pt x="329327" y="263366"/>
                      <a:pt x="327422" y="263366"/>
                    </a:cubicBezTo>
                    <a:cubicBezTo>
                      <a:pt x="327422" y="264319"/>
                      <a:pt x="326469" y="264319"/>
                      <a:pt x="325517" y="264319"/>
                    </a:cubicBezTo>
                    <a:cubicBezTo>
                      <a:pt x="325517" y="264319"/>
                      <a:pt x="325517" y="265271"/>
                      <a:pt x="325517" y="265271"/>
                    </a:cubicBezTo>
                    <a:cubicBezTo>
                      <a:pt x="322659" y="265271"/>
                      <a:pt x="321707" y="268129"/>
                      <a:pt x="317897" y="267176"/>
                    </a:cubicBezTo>
                    <a:cubicBezTo>
                      <a:pt x="317897" y="267176"/>
                      <a:pt x="317897" y="268129"/>
                      <a:pt x="317897" y="268129"/>
                    </a:cubicBezTo>
                    <a:cubicBezTo>
                      <a:pt x="312182" y="267176"/>
                      <a:pt x="310277" y="270986"/>
                      <a:pt x="304562" y="270034"/>
                    </a:cubicBezTo>
                    <a:cubicBezTo>
                      <a:pt x="303609" y="271939"/>
                      <a:pt x="302657" y="271939"/>
                      <a:pt x="299800" y="271939"/>
                    </a:cubicBezTo>
                    <a:cubicBezTo>
                      <a:pt x="298847" y="272891"/>
                      <a:pt x="297894" y="273844"/>
                      <a:pt x="295989" y="273844"/>
                    </a:cubicBezTo>
                    <a:cubicBezTo>
                      <a:pt x="295989" y="274796"/>
                      <a:pt x="295037" y="274796"/>
                      <a:pt x="295037" y="275749"/>
                    </a:cubicBezTo>
                    <a:cubicBezTo>
                      <a:pt x="293132" y="275749"/>
                      <a:pt x="293132" y="275749"/>
                      <a:pt x="292179" y="276701"/>
                    </a:cubicBezTo>
                    <a:cubicBezTo>
                      <a:pt x="292179" y="275749"/>
                      <a:pt x="290275" y="275749"/>
                      <a:pt x="288369" y="275749"/>
                    </a:cubicBezTo>
                    <a:cubicBezTo>
                      <a:pt x="288369" y="276701"/>
                      <a:pt x="286464" y="276701"/>
                      <a:pt x="286464" y="276701"/>
                    </a:cubicBezTo>
                    <a:cubicBezTo>
                      <a:pt x="285512" y="278606"/>
                      <a:pt x="283607" y="279559"/>
                      <a:pt x="281702" y="280511"/>
                    </a:cubicBezTo>
                    <a:cubicBezTo>
                      <a:pt x="280750" y="281464"/>
                      <a:pt x="280750" y="283369"/>
                      <a:pt x="278844" y="282416"/>
                    </a:cubicBezTo>
                    <a:cubicBezTo>
                      <a:pt x="277892" y="284321"/>
                      <a:pt x="275034" y="285274"/>
                      <a:pt x="271225" y="285274"/>
                    </a:cubicBezTo>
                    <a:cubicBezTo>
                      <a:pt x="271225" y="287179"/>
                      <a:pt x="269319" y="286226"/>
                      <a:pt x="268367" y="286226"/>
                    </a:cubicBezTo>
                    <a:cubicBezTo>
                      <a:pt x="268367" y="287179"/>
                      <a:pt x="267414" y="288131"/>
                      <a:pt x="265509" y="288131"/>
                    </a:cubicBezTo>
                    <a:cubicBezTo>
                      <a:pt x="264557" y="290036"/>
                      <a:pt x="262652" y="291941"/>
                      <a:pt x="259794" y="292894"/>
                    </a:cubicBezTo>
                    <a:cubicBezTo>
                      <a:pt x="257889" y="291941"/>
                      <a:pt x="255984" y="291941"/>
                      <a:pt x="255984" y="289084"/>
                    </a:cubicBezTo>
                    <a:cubicBezTo>
                      <a:pt x="255032" y="289084"/>
                      <a:pt x="254079" y="288131"/>
                      <a:pt x="254079" y="286226"/>
                    </a:cubicBezTo>
                    <a:cubicBezTo>
                      <a:pt x="253127" y="286226"/>
                      <a:pt x="252175" y="285274"/>
                      <a:pt x="252175" y="284321"/>
                    </a:cubicBezTo>
                    <a:lnTo>
                      <a:pt x="245507" y="284321"/>
                    </a:lnTo>
                    <a:cubicBezTo>
                      <a:pt x="245507" y="286226"/>
                      <a:pt x="245507" y="286226"/>
                      <a:pt x="243602" y="286226"/>
                    </a:cubicBezTo>
                    <a:cubicBezTo>
                      <a:pt x="242650" y="288131"/>
                      <a:pt x="240744" y="289084"/>
                      <a:pt x="237887" y="289084"/>
                    </a:cubicBezTo>
                    <a:cubicBezTo>
                      <a:pt x="237887" y="290989"/>
                      <a:pt x="235982" y="290036"/>
                      <a:pt x="235029" y="290036"/>
                    </a:cubicBezTo>
                    <a:cubicBezTo>
                      <a:pt x="235029" y="290989"/>
                      <a:pt x="234077" y="290989"/>
                      <a:pt x="233125" y="290989"/>
                    </a:cubicBezTo>
                    <a:cubicBezTo>
                      <a:pt x="233125" y="291941"/>
                      <a:pt x="232172" y="292894"/>
                      <a:pt x="231219" y="292894"/>
                    </a:cubicBezTo>
                    <a:cubicBezTo>
                      <a:pt x="231219" y="293846"/>
                      <a:pt x="231219" y="294799"/>
                      <a:pt x="230267" y="294799"/>
                    </a:cubicBezTo>
                    <a:cubicBezTo>
                      <a:pt x="230267" y="296704"/>
                      <a:pt x="231219" y="301466"/>
                      <a:pt x="229314" y="302419"/>
                    </a:cubicBezTo>
                    <a:lnTo>
                      <a:pt x="229314" y="304324"/>
                    </a:lnTo>
                    <a:cubicBezTo>
                      <a:pt x="231219" y="304324"/>
                      <a:pt x="230267" y="307181"/>
                      <a:pt x="229314" y="307181"/>
                    </a:cubicBezTo>
                    <a:cubicBezTo>
                      <a:pt x="231219" y="308134"/>
                      <a:pt x="231219" y="310991"/>
                      <a:pt x="231219" y="312896"/>
                    </a:cubicBezTo>
                    <a:cubicBezTo>
                      <a:pt x="233125" y="312896"/>
                      <a:pt x="233125" y="313849"/>
                      <a:pt x="233125" y="316706"/>
                    </a:cubicBezTo>
                    <a:cubicBezTo>
                      <a:pt x="235029" y="318611"/>
                      <a:pt x="236934" y="319564"/>
                      <a:pt x="238839" y="321469"/>
                    </a:cubicBezTo>
                    <a:lnTo>
                      <a:pt x="238839" y="322421"/>
                    </a:lnTo>
                    <a:lnTo>
                      <a:pt x="241697" y="322421"/>
                    </a:lnTo>
                    <a:cubicBezTo>
                      <a:pt x="242650" y="324326"/>
                      <a:pt x="244554" y="324326"/>
                      <a:pt x="245507" y="327184"/>
                    </a:cubicBezTo>
                    <a:cubicBezTo>
                      <a:pt x="248364" y="328136"/>
                      <a:pt x="248364" y="330994"/>
                      <a:pt x="249317" y="332899"/>
                    </a:cubicBezTo>
                    <a:cubicBezTo>
                      <a:pt x="249317" y="333851"/>
                      <a:pt x="248364" y="332899"/>
                      <a:pt x="248364" y="333851"/>
                    </a:cubicBezTo>
                    <a:cubicBezTo>
                      <a:pt x="249317" y="333851"/>
                      <a:pt x="249317" y="334804"/>
                      <a:pt x="249317" y="335756"/>
                    </a:cubicBezTo>
                    <a:cubicBezTo>
                      <a:pt x="250269" y="335756"/>
                      <a:pt x="250269" y="336709"/>
                      <a:pt x="250269" y="337661"/>
                    </a:cubicBezTo>
                    <a:cubicBezTo>
                      <a:pt x="252175" y="338614"/>
                      <a:pt x="253127" y="340519"/>
                      <a:pt x="255032" y="342424"/>
                    </a:cubicBezTo>
                    <a:lnTo>
                      <a:pt x="255032" y="343376"/>
                    </a:lnTo>
                    <a:cubicBezTo>
                      <a:pt x="255984" y="343376"/>
                      <a:pt x="255984" y="345281"/>
                      <a:pt x="257889" y="345281"/>
                    </a:cubicBezTo>
                    <a:cubicBezTo>
                      <a:pt x="257889" y="347186"/>
                      <a:pt x="259794" y="347186"/>
                      <a:pt x="259794" y="349091"/>
                    </a:cubicBezTo>
                    <a:cubicBezTo>
                      <a:pt x="261700" y="350996"/>
                      <a:pt x="264557" y="351949"/>
                      <a:pt x="263604" y="356711"/>
                    </a:cubicBezTo>
                    <a:cubicBezTo>
                      <a:pt x="264557" y="356711"/>
                      <a:pt x="264557" y="357664"/>
                      <a:pt x="264557" y="358616"/>
                    </a:cubicBezTo>
                    <a:cubicBezTo>
                      <a:pt x="265509" y="359569"/>
                      <a:pt x="267414" y="360521"/>
                      <a:pt x="267414" y="361474"/>
                    </a:cubicBezTo>
                    <a:cubicBezTo>
                      <a:pt x="269319" y="361474"/>
                      <a:pt x="269319" y="362426"/>
                      <a:pt x="270272" y="362426"/>
                    </a:cubicBezTo>
                    <a:lnTo>
                      <a:pt x="270272" y="368141"/>
                    </a:lnTo>
                    <a:cubicBezTo>
                      <a:pt x="272177" y="369094"/>
                      <a:pt x="273129" y="370999"/>
                      <a:pt x="275034" y="372904"/>
                    </a:cubicBezTo>
                    <a:lnTo>
                      <a:pt x="275034" y="374809"/>
                    </a:lnTo>
                    <a:cubicBezTo>
                      <a:pt x="277892" y="374809"/>
                      <a:pt x="281702" y="376714"/>
                      <a:pt x="282654" y="375761"/>
                    </a:cubicBezTo>
                    <a:cubicBezTo>
                      <a:pt x="284559" y="377666"/>
                      <a:pt x="286464" y="375761"/>
                      <a:pt x="289322" y="375761"/>
                    </a:cubicBezTo>
                    <a:cubicBezTo>
                      <a:pt x="290275" y="373856"/>
                      <a:pt x="292179" y="374809"/>
                      <a:pt x="293132" y="372904"/>
                    </a:cubicBezTo>
                    <a:cubicBezTo>
                      <a:pt x="293132" y="372904"/>
                      <a:pt x="293132" y="373856"/>
                      <a:pt x="293132" y="373856"/>
                    </a:cubicBezTo>
                    <a:lnTo>
                      <a:pt x="296942" y="373856"/>
                    </a:lnTo>
                    <a:cubicBezTo>
                      <a:pt x="297894" y="371951"/>
                      <a:pt x="298847" y="371951"/>
                      <a:pt x="300752" y="370999"/>
                    </a:cubicBezTo>
                    <a:cubicBezTo>
                      <a:pt x="300752" y="370046"/>
                      <a:pt x="300752" y="369094"/>
                      <a:pt x="301704" y="369094"/>
                    </a:cubicBezTo>
                    <a:cubicBezTo>
                      <a:pt x="301704" y="366236"/>
                      <a:pt x="304562" y="365284"/>
                      <a:pt x="306467" y="363379"/>
                    </a:cubicBezTo>
                    <a:lnTo>
                      <a:pt x="307419" y="363379"/>
                    </a:lnTo>
                    <a:cubicBezTo>
                      <a:pt x="308372" y="361474"/>
                      <a:pt x="310277" y="361474"/>
                      <a:pt x="309325" y="358616"/>
                    </a:cubicBezTo>
                    <a:lnTo>
                      <a:pt x="311229" y="358616"/>
                    </a:lnTo>
                    <a:cubicBezTo>
                      <a:pt x="311229" y="357664"/>
                      <a:pt x="312182" y="357664"/>
                      <a:pt x="312182" y="355759"/>
                    </a:cubicBezTo>
                    <a:lnTo>
                      <a:pt x="314087" y="355759"/>
                    </a:lnTo>
                    <a:cubicBezTo>
                      <a:pt x="314087" y="354806"/>
                      <a:pt x="315039" y="354806"/>
                      <a:pt x="315039" y="353854"/>
                    </a:cubicBezTo>
                    <a:cubicBezTo>
                      <a:pt x="316944" y="353854"/>
                      <a:pt x="318850" y="353854"/>
                      <a:pt x="319802" y="352901"/>
                    </a:cubicBezTo>
                    <a:cubicBezTo>
                      <a:pt x="319802" y="352901"/>
                      <a:pt x="319802" y="353854"/>
                      <a:pt x="319802" y="353854"/>
                    </a:cubicBezTo>
                    <a:lnTo>
                      <a:pt x="321707" y="353854"/>
                    </a:lnTo>
                    <a:cubicBezTo>
                      <a:pt x="321707" y="352901"/>
                      <a:pt x="321707" y="352901"/>
                      <a:pt x="322659" y="352901"/>
                    </a:cubicBezTo>
                    <a:cubicBezTo>
                      <a:pt x="323612" y="354806"/>
                      <a:pt x="327422" y="353854"/>
                      <a:pt x="330279" y="353854"/>
                    </a:cubicBezTo>
                    <a:cubicBezTo>
                      <a:pt x="331232" y="352901"/>
                      <a:pt x="332184" y="351949"/>
                      <a:pt x="334089" y="351949"/>
                    </a:cubicBezTo>
                    <a:cubicBezTo>
                      <a:pt x="334089" y="350044"/>
                      <a:pt x="337900" y="351949"/>
                      <a:pt x="338852" y="350996"/>
                    </a:cubicBezTo>
                    <a:cubicBezTo>
                      <a:pt x="338852" y="350044"/>
                      <a:pt x="340757" y="350044"/>
                      <a:pt x="340757" y="350044"/>
                    </a:cubicBezTo>
                    <a:cubicBezTo>
                      <a:pt x="341709" y="348139"/>
                      <a:pt x="344567" y="349091"/>
                      <a:pt x="345519" y="348139"/>
                    </a:cubicBezTo>
                    <a:cubicBezTo>
                      <a:pt x="345519" y="349091"/>
                      <a:pt x="346472" y="350044"/>
                      <a:pt x="348377" y="350044"/>
                    </a:cubicBezTo>
                    <a:cubicBezTo>
                      <a:pt x="348377" y="352901"/>
                      <a:pt x="347425" y="353854"/>
                      <a:pt x="346472" y="355759"/>
                    </a:cubicBezTo>
                    <a:lnTo>
                      <a:pt x="344567" y="355759"/>
                    </a:lnTo>
                    <a:cubicBezTo>
                      <a:pt x="344567" y="356711"/>
                      <a:pt x="343614" y="357664"/>
                      <a:pt x="341709" y="357664"/>
                    </a:cubicBezTo>
                    <a:cubicBezTo>
                      <a:pt x="341709" y="358616"/>
                      <a:pt x="340757" y="358616"/>
                      <a:pt x="339804" y="359569"/>
                    </a:cubicBezTo>
                    <a:cubicBezTo>
                      <a:pt x="340757" y="359569"/>
                      <a:pt x="340757" y="360521"/>
                      <a:pt x="340757" y="361474"/>
                    </a:cubicBezTo>
                    <a:cubicBezTo>
                      <a:pt x="342662" y="362426"/>
                      <a:pt x="342662" y="364331"/>
                      <a:pt x="345519" y="363379"/>
                    </a:cubicBezTo>
                    <a:cubicBezTo>
                      <a:pt x="346472" y="365284"/>
                      <a:pt x="348377" y="365284"/>
                      <a:pt x="349329" y="368141"/>
                    </a:cubicBezTo>
                    <a:lnTo>
                      <a:pt x="351234" y="368141"/>
                    </a:lnTo>
                    <a:cubicBezTo>
                      <a:pt x="351234" y="370999"/>
                      <a:pt x="353139" y="370999"/>
                      <a:pt x="355044" y="372904"/>
                    </a:cubicBezTo>
                    <a:cubicBezTo>
                      <a:pt x="355044" y="375761"/>
                      <a:pt x="356950" y="377666"/>
                      <a:pt x="356950" y="381476"/>
                    </a:cubicBezTo>
                    <a:cubicBezTo>
                      <a:pt x="356950" y="381476"/>
                      <a:pt x="357902" y="381476"/>
                      <a:pt x="357902" y="382429"/>
                    </a:cubicBezTo>
                    <a:cubicBezTo>
                      <a:pt x="355997" y="384334"/>
                      <a:pt x="355997" y="387191"/>
                      <a:pt x="354092" y="388144"/>
                    </a:cubicBezTo>
                    <a:cubicBezTo>
                      <a:pt x="353139" y="391001"/>
                      <a:pt x="352187" y="391954"/>
                      <a:pt x="349329" y="392906"/>
                    </a:cubicBezTo>
                    <a:cubicBezTo>
                      <a:pt x="349329" y="393859"/>
                      <a:pt x="348377" y="394811"/>
                      <a:pt x="345519" y="394811"/>
                    </a:cubicBezTo>
                    <a:cubicBezTo>
                      <a:pt x="344567" y="397669"/>
                      <a:pt x="339804" y="396716"/>
                      <a:pt x="335994" y="396716"/>
                    </a:cubicBezTo>
                    <a:lnTo>
                      <a:pt x="335994" y="396716"/>
                    </a:lnTo>
                    <a:cubicBezTo>
                      <a:pt x="332184" y="395764"/>
                      <a:pt x="329327" y="398621"/>
                      <a:pt x="328375" y="396716"/>
                    </a:cubicBezTo>
                    <a:cubicBezTo>
                      <a:pt x="328375" y="397669"/>
                      <a:pt x="325517" y="397669"/>
                      <a:pt x="323612" y="397669"/>
                    </a:cubicBezTo>
                    <a:cubicBezTo>
                      <a:pt x="323612" y="399574"/>
                      <a:pt x="321707" y="398621"/>
                      <a:pt x="320754" y="398621"/>
                    </a:cubicBezTo>
                    <a:cubicBezTo>
                      <a:pt x="320754" y="399574"/>
                      <a:pt x="319802" y="400526"/>
                      <a:pt x="318850" y="400526"/>
                    </a:cubicBezTo>
                    <a:cubicBezTo>
                      <a:pt x="317897" y="401479"/>
                      <a:pt x="316944" y="402431"/>
                      <a:pt x="315992" y="403384"/>
                    </a:cubicBezTo>
                    <a:cubicBezTo>
                      <a:pt x="315992" y="406241"/>
                      <a:pt x="314087" y="406241"/>
                      <a:pt x="313134" y="407194"/>
                    </a:cubicBezTo>
                    <a:cubicBezTo>
                      <a:pt x="311229" y="407194"/>
                      <a:pt x="311229" y="408146"/>
                      <a:pt x="309325" y="408146"/>
                    </a:cubicBezTo>
                    <a:cubicBezTo>
                      <a:pt x="308372" y="409099"/>
                      <a:pt x="307419" y="411004"/>
                      <a:pt x="305514" y="411004"/>
                    </a:cubicBezTo>
                    <a:cubicBezTo>
                      <a:pt x="305514" y="411956"/>
                      <a:pt x="302657" y="411956"/>
                      <a:pt x="302657" y="412909"/>
                    </a:cubicBezTo>
                    <a:lnTo>
                      <a:pt x="300752" y="412909"/>
                    </a:lnTo>
                    <a:cubicBezTo>
                      <a:pt x="299800" y="415766"/>
                      <a:pt x="293132" y="412909"/>
                      <a:pt x="292179" y="414814"/>
                    </a:cubicBezTo>
                    <a:cubicBezTo>
                      <a:pt x="291227" y="414814"/>
                      <a:pt x="291227" y="413861"/>
                      <a:pt x="290275" y="413861"/>
                    </a:cubicBezTo>
                    <a:cubicBezTo>
                      <a:pt x="290275" y="414814"/>
                      <a:pt x="288369" y="414814"/>
                      <a:pt x="288369" y="415766"/>
                    </a:cubicBezTo>
                    <a:cubicBezTo>
                      <a:pt x="287417" y="413861"/>
                      <a:pt x="283607" y="415766"/>
                      <a:pt x="282654" y="413861"/>
                    </a:cubicBezTo>
                    <a:cubicBezTo>
                      <a:pt x="281702" y="413861"/>
                      <a:pt x="282654" y="414814"/>
                      <a:pt x="281702" y="414814"/>
                    </a:cubicBezTo>
                    <a:cubicBezTo>
                      <a:pt x="280750" y="414814"/>
                      <a:pt x="281702" y="413861"/>
                      <a:pt x="280750" y="413861"/>
                    </a:cubicBezTo>
                    <a:cubicBezTo>
                      <a:pt x="278844" y="415766"/>
                      <a:pt x="275987" y="415766"/>
                      <a:pt x="272177" y="415766"/>
                    </a:cubicBezTo>
                    <a:cubicBezTo>
                      <a:pt x="272177" y="416719"/>
                      <a:pt x="271225" y="416719"/>
                      <a:pt x="270272" y="416719"/>
                    </a:cubicBezTo>
                    <a:cubicBezTo>
                      <a:pt x="269319" y="418624"/>
                      <a:pt x="268367" y="420529"/>
                      <a:pt x="266462" y="420529"/>
                    </a:cubicBezTo>
                    <a:cubicBezTo>
                      <a:pt x="265509" y="422434"/>
                      <a:pt x="264557" y="424339"/>
                      <a:pt x="261700" y="424339"/>
                    </a:cubicBezTo>
                    <a:lnTo>
                      <a:pt x="261700" y="425291"/>
                    </a:lnTo>
                    <a:cubicBezTo>
                      <a:pt x="260747" y="426244"/>
                      <a:pt x="259794" y="427196"/>
                      <a:pt x="257889" y="428149"/>
                    </a:cubicBezTo>
                    <a:cubicBezTo>
                      <a:pt x="257889" y="429101"/>
                      <a:pt x="257889" y="430054"/>
                      <a:pt x="256937" y="430054"/>
                    </a:cubicBezTo>
                    <a:cubicBezTo>
                      <a:pt x="256937" y="431959"/>
                      <a:pt x="255984" y="431959"/>
                      <a:pt x="255032" y="432911"/>
                    </a:cubicBezTo>
                    <a:lnTo>
                      <a:pt x="255032" y="436721"/>
                    </a:lnTo>
                    <a:cubicBezTo>
                      <a:pt x="254079" y="436721"/>
                      <a:pt x="255032" y="437674"/>
                      <a:pt x="253127" y="437674"/>
                    </a:cubicBezTo>
                    <a:cubicBezTo>
                      <a:pt x="253127" y="439579"/>
                      <a:pt x="252175" y="440531"/>
                      <a:pt x="251222" y="441484"/>
                    </a:cubicBezTo>
                    <a:cubicBezTo>
                      <a:pt x="253127" y="441484"/>
                      <a:pt x="252175" y="443389"/>
                      <a:pt x="252175" y="445294"/>
                    </a:cubicBezTo>
                    <a:lnTo>
                      <a:pt x="251222" y="445294"/>
                    </a:lnTo>
                    <a:lnTo>
                      <a:pt x="251222" y="449104"/>
                    </a:lnTo>
                    <a:cubicBezTo>
                      <a:pt x="250269" y="449104"/>
                      <a:pt x="250269" y="451009"/>
                      <a:pt x="249317" y="451009"/>
                    </a:cubicBezTo>
                    <a:cubicBezTo>
                      <a:pt x="249317" y="451961"/>
                      <a:pt x="250269" y="451009"/>
                      <a:pt x="250269" y="451961"/>
                    </a:cubicBezTo>
                    <a:cubicBezTo>
                      <a:pt x="248364" y="452914"/>
                      <a:pt x="251222" y="453866"/>
                      <a:pt x="250269" y="456724"/>
                    </a:cubicBezTo>
                    <a:lnTo>
                      <a:pt x="249317" y="456724"/>
                    </a:lnTo>
                    <a:lnTo>
                      <a:pt x="249317" y="458629"/>
                    </a:lnTo>
                    <a:cubicBezTo>
                      <a:pt x="251222" y="458629"/>
                      <a:pt x="249317" y="460534"/>
                      <a:pt x="249317" y="460534"/>
                    </a:cubicBezTo>
                    <a:cubicBezTo>
                      <a:pt x="251222" y="461486"/>
                      <a:pt x="249317" y="465296"/>
                      <a:pt x="250269" y="467201"/>
                    </a:cubicBezTo>
                    <a:cubicBezTo>
                      <a:pt x="251222" y="467201"/>
                      <a:pt x="251222" y="468154"/>
                      <a:pt x="251222" y="469106"/>
                    </a:cubicBezTo>
                    <a:cubicBezTo>
                      <a:pt x="253127" y="470059"/>
                      <a:pt x="253127" y="472916"/>
                      <a:pt x="253127" y="475774"/>
                    </a:cubicBezTo>
                    <a:lnTo>
                      <a:pt x="255032" y="475774"/>
                    </a:lnTo>
                    <a:cubicBezTo>
                      <a:pt x="255032" y="478631"/>
                      <a:pt x="252175" y="479584"/>
                      <a:pt x="250269" y="479584"/>
                    </a:cubicBezTo>
                    <a:cubicBezTo>
                      <a:pt x="250269" y="479584"/>
                      <a:pt x="250269" y="480536"/>
                      <a:pt x="250269" y="480536"/>
                    </a:cubicBezTo>
                    <a:cubicBezTo>
                      <a:pt x="247412" y="480536"/>
                      <a:pt x="248364" y="483394"/>
                      <a:pt x="245507" y="482441"/>
                    </a:cubicBezTo>
                    <a:cubicBezTo>
                      <a:pt x="245507" y="483394"/>
                      <a:pt x="244554" y="483394"/>
                      <a:pt x="243602" y="483394"/>
                    </a:cubicBezTo>
                    <a:cubicBezTo>
                      <a:pt x="242650" y="485299"/>
                      <a:pt x="239792" y="486251"/>
                      <a:pt x="236934" y="486251"/>
                    </a:cubicBezTo>
                    <a:cubicBezTo>
                      <a:pt x="235982" y="488156"/>
                      <a:pt x="235029" y="490061"/>
                      <a:pt x="232172" y="490061"/>
                    </a:cubicBezTo>
                    <a:cubicBezTo>
                      <a:pt x="231219" y="492919"/>
                      <a:pt x="227409" y="492919"/>
                      <a:pt x="227409" y="494824"/>
                    </a:cubicBezTo>
                    <a:lnTo>
                      <a:pt x="225504" y="494824"/>
                    </a:lnTo>
                    <a:cubicBezTo>
                      <a:pt x="224552" y="496729"/>
                      <a:pt x="223600" y="496729"/>
                      <a:pt x="221694" y="496729"/>
                    </a:cubicBezTo>
                    <a:cubicBezTo>
                      <a:pt x="221694" y="496729"/>
                      <a:pt x="221694" y="497681"/>
                      <a:pt x="221694" y="497681"/>
                    </a:cubicBezTo>
                    <a:cubicBezTo>
                      <a:pt x="219789" y="497681"/>
                      <a:pt x="220742" y="499586"/>
                      <a:pt x="217884" y="499586"/>
                    </a:cubicBezTo>
                    <a:cubicBezTo>
                      <a:pt x="216932" y="501491"/>
                      <a:pt x="215027" y="501491"/>
                      <a:pt x="214075" y="503396"/>
                    </a:cubicBezTo>
                    <a:lnTo>
                      <a:pt x="214075" y="506254"/>
                    </a:lnTo>
                    <a:cubicBezTo>
                      <a:pt x="212169" y="506254"/>
                      <a:pt x="213122" y="508159"/>
                      <a:pt x="211217" y="508159"/>
                    </a:cubicBezTo>
                    <a:lnTo>
                      <a:pt x="211217" y="511016"/>
                    </a:lnTo>
                    <a:cubicBezTo>
                      <a:pt x="210264" y="511016"/>
                      <a:pt x="209312" y="511969"/>
                      <a:pt x="207407" y="512921"/>
                    </a:cubicBezTo>
                    <a:lnTo>
                      <a:pt x="207407" y="514826"/>
                    </a:lnTo>
                    <a:lnTo>
                      <a:pt x="205502" y="514826"/>
                    </a:lnTo>
                    <a:cubicBezTo>
                      <a:pt x="205502" y="515779"/>
                      <a:pt x="205502" y="515779"/>
                      <a:pt x="204550" y="515779"/>
                    </a:cubicBezTo>
                    <a:cubicBezTo>
                      <a:pt x="204550" y="517684"/>
                      <a:pt x="203597" y="517684"/>
                      <a:pt x="202644" y="517684"/>
                    </a:cubicBezTo>
                    <a:lnTo>
                      <a:pt x="202644" y="520541"/>
                    </a:lnTo>
                    <a:cubicBezTo>
                      <a:pt x="201692" y="520541"/>
                      <a:pt x="201692" y="522446"/>
                      <a:pt x="200739" y="522446"/>
                    </a:cubicBezTo>
                    <a:cubicBezTo>
                      <a:pt x="200739" y="523399"/>
                      <a:pt x="200739" y="524351"/>
                      <a:pt x="200739" y="525304"/>
                    </a:cubicBezTo>
                    <a:lnTo>
                      <a:pt x="199787" y="525304"/>
                    </a:lnTo>
                    <a:cubicBezTo>
                      <a:pt x="199787" y="526256"/>
                      <a:pt x="199787" y="527209"/>
                      <a:pt x="198834" y="527209"/>
                    </a:cubicBezTo>
                    <a:cubicBezTo>
                      <a:pt x="199787" y="527209"/>
                      <a:pt x="199787" y="529114"/>
                      <a:pt x="199787" y="531019"/>
                    </a:cubicBezTo>
                    <a:cubicBezTo>
                      <a:pt x="197882" y="531019"/>
                      <a:pt x="199787" y="534829"/>
                      <a:pt x="197882" y="534829"/>
                    </a:cubicBezTo>
                    <a:lnTo>
                      <a:pt x="197882" y="538639"/>
                    </a:lnTo>
                    <a:cubicBezTo>
                      <a:pt x="198834" y="539591"/>
                      <a:pt x="200739" y="540544"/>
                      <a:pt x="201692" y="542449"/>
                    </a:cubicBezTo>
                    <a:lnTo>
                      <a:pt x="204550" y="542449"/>
                    </a:lnTo>
                    <a:cubicBezTo>
                      <a:pt x="204550" y="543401"/>
                      <a:pt x="205502" y="543401"/>
                      <a:pt x="205502" y="544354"/>
                    </a:cubicBezTo>
                    <a:cubicBezTo>
                      <a:pt x="205502" y="543401"/>
                      <a:pt x="207407" y="543401"/>
                      <a:pt x="209312" y="543401"/>
                    </a:cubicBezTo>
                    <a:cubicBezTo>
                      <a:pt x="209312" y="542449"/>
                      <a:pt x="210264" y="542449"/>
                      <a:pt x="211217" y="542449"/>
                    </a:cubicBezTo>
                    <a:cubicBezTo>
                      <a:pt x="211217" y="542449"/>
                      <a:pt x="211217" y="541496"/>
                      <a:pt x="211217" y="541496"/>
                    </a:cubicBezTo>
                    <a:lnTo>
                      <a:pt x="215027" y="541496"/>
                    </a:lnTo>
                    <a:cubicBezTo>
                      <a:pt x="215027" y="541496"/>
                      <a:pt x="215027" y="542449"/>
                      <a:pt x="215027" y="542449"/>
                    </a:cubicBezTo>
                    <a:lnTo>
                      <a:pt x="220742" y="542449"/>
                    </a:lnTo>
                    <a:cubicBezTo>
                      <a:pt x="220742" y="542449"/>
                      <a:pt x="220742" y="541496"/>
                      <a:pt x="220742" y="541496"/>
                    </a:cubicBezTo>
                    <a:cubicBezTo>
                      <a:pt x="223600" y="540544"/>
                      <a:pt x="225504" y="539591"/>
                      <a:pt x="229314" y="539591"/>
                    </a:cubicBezTo>
                    <a:cubicBezTo>
                      <a:pt x="229314" y="537686"/>
                      <a:pt x="231219" y="538639"/>
                      <a:pt x="232172" y="538639"/>
                    </a:cubicBezTo>
                    <a:cubicBezTo>
                      <a:pt x="233125" y="535781"/>
                      <a:pt x="235982" y="535781"/>
                      <a:pt x="236934" y="534829"/>
                    </a:cubicBezTo>
                    <a:lnTo>
                      <a:pt x="238839" y="534829"/>
                    </a:lnTo>
                    <a:cubicBezTo>
                      <a:pt x="238839" y="532924"/>
                      <a:pt x="240744" y="532924"/>
                      <a:pt x="242650" y="532924"/>
                    </a:cubicBezTo>
                    <a:cubicBezTo>
                      <a:pt x="242650" y="531019"/>
                      <a:pt x="245507" y="531971"/>
                      <a:pt x="246459" y="531019"/>
                    </a:cubicBezTo>
                    <a:lnTo>
                      <a:pt x="248364" y="531019"/>
                    </a:lnTo>
                    <a:cubicBezTo>
                      <a:pt x="248364" y="530066"/>
                      <a:pt x="248364" y="530066"/>
                      <a:pt x="249317" y="530066"/>
                    </a:cubicBezTo>
                    <a:cubicBezTo>
                      <a:pt x="252175" y="530066"/>
                      <a:pt x="254079" y="529114"/>
                      <a:pt x="255984" y="528161"/>
                    </a:cubicBezTo>
                    <a:cubicBezTo>
                      <a:pt x="256937" y="528161"/>
                      <a:pt x="256937" y="529114"/>
                      <a:pt x="257889" y="529114"/>
                    </a:cubicBezTo>
                    <a:cubicBezTo>
                      <a:pt x="257889" y="528161"/>
                      <a:pt x="259794" y="528161"/>
                      <a:pt x="260747" y="528161"/>
                    </a:cubicBezTo>
                    <a:cubicBezTo>
                      <a:pt x="261700" y="525304"/>
                      <a:pt x="265509" y="526256"/>
                      <a:pt x="269319" y="526256"/>
                    </a:cubicBezTo>
                    <a:cubicBezTo>
                      <a:pt x="269319" y="524351"/>
                      <a:pt x="271225" y="525304"/>
                      <a:pt x="272177" y="525304"/>
                    </a:cubicBezTo>
                    <a:cubicBezTo>
                      <a:pt x="272177" y="524351"/>
                      <a:pt x="273129" y="524351"/>
                      <a:pt x="274082" y="524351"/>
                    </a:cubicBezTo>
                    <a:cubicBezTo>
                      <a:pt x="275034" y="522446"/>
                      <a:pt x="277892" y="522446"/>
                      <a:pt x="280750" y="521494"/>
                    </a:cubicBezTo>
                    <a:cubicBezTo>
                      <a:pt x="280750" y="519589"/>
                      <a:pt x="282654" y="520541"/>
                      <a:pt x="283607" y="520541"/>
                    </a:cubicBezTo>
                    <a:cubicBezTo>
                      <a:pt x="283607" y="519589"/>
                      <a:pt x="284559" y="519589"/>
                      <a:pt x="285512" y="519589"/>
                    </a:cubicBezTo>
                    <a:cubicBezTo>
                      <a:pt x="285512" y="516731"/>
                      <a:pt x="289322" y="517684"/>
                      <a:pt x="290275" y="515779"/>
                    </a:cubicBezTo>
                    <a:lnTo>
                      <a:pt x="299800" y="515779"/>
                    </a:lnTo>
                    <a:cubicBezTo>
                      <a:pt x="299800" y="513874"/>
                      <a:pt x="301704" y="513874"/>
                      <a:pt x="303609" y="512921"/>
                    </a:cubicBezTo>
                    <a:cubicBezTo>
                      <a:pt x="303609" y="512921"/>
                      <a:pt x="303609" y="511016"/>
                      <a:pt x="303609" y="511016"/>
                    </a:cubicBezTo>
                    <a:cubicBezTo>
                      <a:pt x="306467" y="511016"/>
                      <a:pt x="307419" y="509111"/>
                      <a:pt x="311229" y="510064"/>
                    </a:cubicBezTo>
                    <a:cubicBezTo>
                      <a:pt x="312182" y="509111"/>
                      <a:pt x="314087" y="508159"/>
                      <a:pt x="315992" y="508159"/>
                    </a:cubicBezTo>
                    <a:cubicBezTo>
                      <a:pt x="315992" y="507206"/>
                      <a:pt x="316944" y="506254"/>
                      <a:pt x="319802" y="506254"/>
                    </a:cubicBezTo>
                    <a:cubicBezTo>
                      <a:pt x="320754" y="505301"/>
                      <a:pt x="321707" y="504349"/>
                      <a:pt x="323612" y="504349"/>
                    </a:cubicBezTo>
                    <a:cubicBezTo>
                      <a:pt x="323612" y="502444"/>
                      <a:pt x="325517" y="504349"/>
                      <a:pt x="327422" y="503396"/>
                    </a:cubicBezTo>
                    <a:cubicBezTo>
                      <a:pt x="327422" y="502444"/>
                      <a:pt x="329327" y="502444"/>
                      <a:pt x="329327" y="501491"/>
                    </a:cubicBezTo>
                    <a:cubicBezTo>
                      <a:pt x="331232" y="501491"/>
                      <a:pt x="331232" y="500539"/>
                      <a:pt x="334089" y="500539"/>
                    </a:cubicBezTo>
                    <a:cubicBezTo>
                      <a:pt x="334089" y="498634"/>
                      <a:pt x="335994" y="499586"/>
                      <a:pt x="336947" y="499586"/>
                    </a:cubicBezTo>
                    <a:cubicBezTo>
                      <a:pt x="336947" y="499586"/>
                      <a:pt x="336947" y="498634"/>
                      <a:pt x="336947" y="498634"/>
                    </a:cubicBezTo>
                    <a:lnTo>
                      <a:pt x="344567" y="498634"/>
                    </a:lnTo>
                    <a:cubicBezTo>
                      <a:pt x="344567" y="498634"/>
                      <a:pt x="344567" y="497681"/>
                      <a:pt x="344567" y="497681"/>
                    </a:cubicBezTo>
                    <a:cubicBezTo>
                      <a:pt x="346472" y="497681"/>
                      <a:pt x="347425" y="496729"/>
                      <a:pt x="350282" y="496729"/>
                    </a:cubicBezTo>
                    <a:cubicBezTo>
                      <a:pt x="350282" y="494824"/>
                      <a:pt x="355044" y="496729"/>
                      <a:pt x="355044" y="494824"/>
                    </a:cubicBezTo>
                    <a:cubicBezTo>
                      <a:pt x="355997" y="496729"/>
                      <a:pt x="360759" y="494824"/>
                      <a:pt x="362664" y="495776"/>
                    </a:cubicBezTo>
                    <a:lnTo>
                      <a:pt x="362664" y="496729"/>
                    </a:lnTo>
                    <a:cubicBezTo>
                      <a:pt x="365522" y="496729"/>
                      <a:pt x="365522" y="499586"/>
                      <a:pt x="366475" y="500539"/>
                    </a:cubicBezTo>
                    <a:lnTo>
                      <a:pt x="366475" y="524351"/>
                    </a:lnTo>
                    <a:lnTo>
                      <a:pt x="365522" y="524351"/>
                    </a:lnTo>
                    <a:lnTo>
                      <a:pt x="365522" y="529114"/>
                    </a:lnTo>
                    <a:cubicBezTo>
                      <a:pt x="367427" y="529114"/>
                      <a:pt x="366475" y="531019"/>
                      <a:pt x="366475" y="531971"/>
                    </a:cubicBezTo>
                    <a:cubicBezTo>
                      <a:pt x="366475" y="531971"/>
                      <a:pt x="367427" y="531971"/>
                      <a:pt x="367427" y="531971"/>
                    </a:cubicBezTo>
                    <a:lnTo>
                      <a:pt x="367427" y="541496"/>
                    </a:lnTo>
                    <a:lnTo>
                      <a:pt x="366475" y="541496"/>
                    </a:lnTo>
                    <a:lnTo>
                      <a:pt x="366475" y="544354"/>
                    </a:lnTo>
                    <a:cubicBezTo>
                      <a:pt x="367427" y="544354"/>
                      <a:pt x="367427" y="544354"/>
                      <a:pt x="367427" y="545306"/>
                    </a:cubicBezTo>
                    <a:lnTo>
                      <a:pt x="366475" y="545306"/>
                    </a:lnTo>
                    <a:lnTo>
                      <a:pt x="366475" y="547211"/>
                    </a:lnTo>
                    <a:cubicBezTo>
                      <a:pt x="366475" y="547211"/>
                      <a:pt x="367427" y="547211"/>
                      <a:pt x="367427" y="547211"/>
                    </a:cubicBezTo>
                    <a:cubicBezTo>
                      <a:pt x="367427" y="552926"/>
                      <a:pt x="370284" y="555784"/>
                      <a:pt x="369332" y="561499"/>
                    </a:cubicBezTo>
                    <a:lnTo>
                      <a:pt x="368379" y="561499"/>
                    </a:lnTo>
                    <a:lnTo>
                      <a:pt x="368379" y="566261"/>
                    </a:lnTo>
                    <a:cubicBezTo>
                      <a:pt x="367427" y="567214"/>
                      <a:pt x="366475" y="568166"/>
                      <a:pt x="366475" y="570071"/>
                    </a:cubicBezTo>
                    <a:lnTo>
                      <a:pt x="365522" y="570071"/>
                    </a:lnTo>
                    <a:lnTo>
                      <a:pt x="365522" y="580549"/>
                    </a:lnTo>
                    <a:lnTo>
                      <a:pt x="364569" y="580549"/>
                    </a:lnTo>
                    <a:lnTo>
                      <a:pt x="364569" y="582454"/>
                    </a:lnTo>
                    <a:cubicBezTo>
                      <a:pt x="366475" y="582454"/>
                      <a:pt x="364569" y="584359"/>
                      <a:pt x="365522" y="586264"/>
                    </a:cubicBezTo>
                    <a:cubicBezTo>
                      <a:pt x="365522" y="586264"/>
                      <a:pt x="366475" y="586264"/>
                      <a:pt x="366475" y="586264"/>
                    </a:cubicBezTo>
                    <a:lnTo>
                      <a:pt x="366475" y="593884"/>
                    </a:lnTo>
                    <a:cubicBezTo>
                      <a:pt x="364569" y="592931"/>
                      <a:pt x="366475" y="595789"/>
                      <a:pt x="364569" y="595789"/>
                    </a:cubicBezTo>
                    <a:lnTo>
                      <a:pt x="364569" y="600551"/>
                    </a:lnTo>
                    <a:cubicBezTo>
                      <a:pt x="366475" y="600551"/>
                      <a:pt x="364569" y="602456"/>
                      <a:pt x="365522" y="604361"/>
                    </a:cubicBezTo>
                    <a:cubicBezTo>
                      <a:pt x="363617" y="603409"/>
                      <a:pt x="365522" y="606266"/>
                      <a:pt x="363617" y="606266"/>
                    </a:cubicBezTo>
                    <a:lnTo>
                      <a:pt x="363617" y="609124"/>
                    </a:lnTo>
                    <a:cubicBezTo>
                      <a:pt x="364569" y="609124"/>
                      <a:pt x="364569" y="611029"/>
                      <a:pt x="364569" y="611029"/>
                    </a:cubicBezTo>
                    <a:cubicBezTo>
                      <a:pt x="366475" y="611029"/>
                      <a:pt x="364569" y="614839"/>
                      <a:pt x="365522" y="615791"/>
                    </a:cubicBezTo>
                    <a:cubicBezTo>
                      <a:pt x="363617" y="614839"/>
                      <a:pt x="365522" y="617696"/>
                      <a:pt x="363617" y="617696"/>
                    </a:cubicBezTo>
                    <a:cubicBezTo>
                      <a:pt x="363617" y="618649"/>
                      <a:pt x="364569" y="620554"/>
                      <a:pt x="362664" y="620554"/>
                    </a:cubicBezTo>
                    <a:cubicBezTo>
                      <a:pt x="361712" y="622459"/>
                      <a:pt x="363617" y="622459"/>
                      <a:pt x="363617" y="624364"/>
                    </a:cubicBezTo>
                    <a:cubicBezTo>
                      <a:pt x="363617" y="624364"/>
                      <a:pt x="362664" y="624364"/>
                      <a:pt x="362664" y="625316"/>
                    </a:cubicBezTo>
                    <a:cubicBezTo>
                      <a:pt x="363617" y="627221"/>
                      <a:pt x="363617" y="631984"/>
                      <a:pt x="363617" y="635794"/>
                    </a:cubicBezTo>
                    <a:lnTo>
                      <a:pt x="362664" y="635794"/>
                    </a:lnTo>
                    <a:cubicBezTo>
                      <a:pt x="361712" y="639604"/>
                      <a:pt x="364569" y="642461"/>
                      <a:pt x="362664" y="643414"/>
                    </a:cubicBezTo>
                    <a:cubicBezTo>
                      <a:pt x="363617" y="643414"/>
                      <a:pt x="363617" y="646271"/>
                      <a:pt x="362664" y="647224"/>
                    </a:cubicBezTo>
                    <a:cubicBezTo>
                      <a:pt x="362664" y="648176"/>
                      <a:pt x="363617" y="648176"/>
                      <a:pt x="363617" y="650081"/>
                    </a:cubicBezTo>
                    <a:cubicBezTo>
                      <a:pt x="361712" y="650081"/>
                      <a:pt x="363617" y="651986"/>
                      <a:pt x="362664" y="653891"/>
                    </a:cubicBezTo>
                    <a:cubicBezTo>
                      <a:pt x="361712" y="652939"/>
                      <a:pt x="361712" y="654844"/>
                      <a:pt x="360759" y="654844"/>
                    </a:cubicBezTo>
                    <a:cubicBezTo>
                      <a:pt x="360759" y="655796"/>
                      <a:pt x="361712" y="658654"/>
                      <a:pt x="359807" y="658654"/>
                    </a:cubicBezTo>
                    <a:lnTo>
                      <a:pt x="359807" y="660559"/>
                    </a:lnTo>
                    <a:cubicBezTo>
                      <a:pt x="359807" y="660559"/>
                      <a:pt x="360759" y="660559"/>
                      <a:pt x="360759" y="660559"/>
                    </a:cubicBezTo>
                    <a:lnTo>
                      <a:pt x="360759" y="662464"/>
                    </a:lnTo>
                    <a:cubicBezTo>
                      <a:pt x="359807" y="662464"/>
                      <a:pt x="359807" y="663416"/>
                      <a:pt x="359807" y="663416"/>
                    </a:cubicBezTo>
                    <a:cubicBezTo>
                      <a:pt x="360759" y="663416"/>
                      <a:pt x="360759" y="664369"/>
                      <a:pt x="360759" y="665321"/>
                    </a:cubicBezTo>
                    <a:lnTo>
                      <a:pt x="359807" y="665321"/>
                    </a:lnTo>
                    <a:lnTo>
                      <a:pt x="359807" y="667226"/>
                    </a:lnTo>
                    <a:cubicBezTo>
                      <a:pt x="359807" y="667226"/>
                      <a:pt x="360759" y="667226"/>
                      <a:pt x="360759" y="667226"/>
                    </a:cubicBezTo>
                    <a:lnTo>
                      <a:pt x="360759" y="669131"/>
                    </a:lnTo>
                    <a:cubicBezTo>
                      <a:pt x="358854" y="670084"/>
                      <a:pt x="362664" y="672941"/>
                      <a:pt x="359807" y="673894"/>
                    </a:cubicBezTo>
                    <a:cubicBezTo>
                      <a:pt x="360759" y="673894"/>
                      <a:pt x="360759" y="675799"/>
                      <a:pt x="360759" y="677704"/>
                    </a:cubicBezTo>
                    <a:cubicBezTo>
                      <a:pt x="362664" y="677704"/>
                      <a:pt x="361712" y="679609"/>
                      <a:pt x="361712" y="680561"/>
                    </a:cubicBezTo>
                    <a:cubicBezTo>
                      <a:pt x="361712" y="680561"/>
                      <a:pt x="362664" y="680561"/>
                      <a:pt x="362664" y="680561"/>
                    </a:cubicBezTo>
                    <a:lnTo>
                      <a:pt x="362664" y="683419"/>
                    </a:lnTo>
                    <a:lnTo>
                      <a:pt x="361712" y="683419"/>
                    </a:lnTo>
                    <a:cubicBezTo>
                      <a:pt x="361712" y="685324"/>
                      <a:pt x="360759" y="686276"/>
                      <a:pt x="359807" y="688181"/>
                    </a:cubicBezTo>
                    <a:cubicBezTo>
                      <a:pt x="362664" y="689134"/>
                      <a:pt x="358854" y="691991"/>
                      <a:pt x="360759" y="692944"/>
                    </a:cubicBezTo>
                    <a:cubicBezTo>
                      <a:pt x="359807" y="692944"/>
                      <a:pt x="359807" y="696754"/>
                      <a:pt x="360759" y="696754"/>
                    </a:cubicBezTo>
                    <a:cubicBezTo>
                      <a:pt x="360759" y="697706"/>
                      <a:pt x="359807" y="697706"/>
                      <a:pt x="359807" y="698659"/>
                    </a:cubicBezTo>
                    <a:cubicBezTo>
                      <a:pt x="359807" y="698659"/>
                      <a:pt x="360759" y="698659"/>
                      <a:pt x="360759" y="699611"/>
                    </a:cubicBezTo>
                    <a:cubicBezTo>
                      <a:pt x="360759" y="708184"/>
                      <a:pt x="361712" y="717709"/>
                      <a:pt x="359807" y="725329"/>
                    </a:cubicBezTo>
                    <a:cubicBezTo>
                      <a:pt x="361712" y="726281"/>
                      <a:pt x="359807" y="727234"/>
                      <a:pt x="359807" y="729139"/>
                    </a:cubicBezTo>
                    <a:cubicBezTo>
                      <a:pt x="361712" y="729139"/>
                      <a:pt x="361712" y="731044"/>
                      <a:pt x="361712" y="732949"/>
                    </a:cubicBezTo>
                    <a:cubicBezTo>
                      <a:pt x="361712" y="732949"/>
                      <a:pt x="362664" y="732949"/>
                      <a:pt x="362664" y="732949"/>
                    </a:cubicBezTo>
                    <a:cubicBezTo>
                      <a:pt x="362664" y="734854"/>
                      <a:pt x="364569" y="737711"/>
                      <a:pt x="361712" y="738664"/>
                    </a:cubicBezTo>
                    <a:cubicBezTo>
                      <a:pt x="361712" y="744379"/>
                      <a:pt x="359807" y="749141"/>
                      <a:pt x="359807" y="754856"/>
                    </a:cubicBezTo>
                    <a:cubicBezTo>
                      <a:pt x="361712" y="754856"/>
                      <a:pt x="360759" y="756761"/>
                      <a:pt x="360759" y="757714"/>
                    </a:cubicBezTo>
                    <a:cubicBezTo>
                      <a:pt x="362664" y="757714"/>
                      <a:pt x="360759" y="759619"/>
                      <a:pt x="361712" y="761524"/>
                    </a:cubicBezTo>
                    <a:cubicBezTo>
                      <a:pt x="363617" y="761524"/>
                      <a:pt x="361712" y="766286"/>
                      <a:pt x="363617" y="766286"/>
                    </a:cubicBezTo>
                    <a:cubicBezTo>
                      <a:pt x="362664" y="766286"/>
                      <a:pt x="362664" y="769144"/>
                      <a:pt x="363617" y="769144"/>
                    </a:cubicBezTo>
                    <a:cubicBezTo>
                      <a:pt x="362664" y="771049"/>
                      <a:pt x="362664" y="771049"/>
                      <a:pt x="363617" y="773906"/>
                    </a:cubicBezTo>
                    <a:lnTo>
                      <a:pt x="362664" y="773906"/>
                    </a:lnTo>
                    <a:cubicBezTo>
                      <a:pt x="361712" y="779621"/>
                      <a:pt x="363617" y="783431"/>
                      <a:pt x="363617" y="789146"/>
                    </a:cubicBezTo>
                    <a:cubicBezTo>
                      <a:pt x="363617" y="789146"/>
                      <a:pt x="362664" y="789146"/>
                      <a:pt x="362664" y="790099"/>
                    </a:cubicBezTo>
                    <a:cubicBezTo>
                      <a:pt x="362664" y="791051"/>
                      <a:pt x="364569" y="792956"/>
                      <a:pt x="362664" y="793909"/>
                    </a:cubicBezTo>
                    <a:cubicBezTo>
                      <a:pt x="364569" y="795814"/>
                      <a:pt x="362664" y="798671"/>
                      <a:pt x="362664" y="800576"/>
                    </a:cubicBezTo>
                    <a:lnTo>
                      <a:pt x="361712" y="800576"/>
                    </a:lnTo>
                    <a:lnTo>
                      <a:pt x="361712" y="805339"/>
                    </a:lnTo>
                    <a:cubicBezTo>
                      <a:pt x="363617" y="805339"/>
                      <a:pt x="362664" y="808196"/>
                      <a:pt x="362664" y="809149"/>
                    </a:cubicBezTo>
                    <a:cubicBezTo>
                      <a:pt x="362664" y="809149"/>
                      <a:pt x="361712" y="809149"/>
                      <a:pt x="361712" y="809149"/>
                    </a:cubicBezTo>
                    <a:lnTo>
                      <a:pt x="361712" y="814864"/>
                    </a:lnTo>
                    <a:cubicBezTo>
                      <a:pt x="363617" y="814864"/>
                      <a:pt x="362664" y="819626"/>
                      <a:pt x="362664" y="821531"/>
                    </a:cubicBezTo>
                    <a:lnTo>
                      <a:pt x="361712" y="821531"/>
                    </a:lnTo>
                    <a:cubicBezTo>
                      <a:pt x="361712" y="822484"/>
                      <a:pt x="362664" y="824389"/>
                      <a:pt x="360759" y="824389"/>
                    </a:cubicBezTo>
                    <a:lnTo>
                      <a:pt x="360759" y="825341"/>
                    </a:lnTo>
                    <a:cubicBezTo>
                      <a:pt x="361712" y="825341"/>
                      <a:pt x="361712" y="826294"/>
                      <a:pt x="361712" y="827246"/>
                    </a:cubicBezTo>
                    <a:cubicBezTo>
                      <a:pt x="361712" y="827246"/>
                      <a:pt x="362664" y="827246"/>
                      <a:pt x="362664" y="827246"/>
                    </a:cubicBezTo>
                    <a:cubicBezTo>
                      <a:pt x="362664" y="829151"/>
                      <a:pt x="364569" y="829151"/>
                      <a:pt x="364569" y="832009"/>
                    </a:cubicBezTo>
                    <a:cubicBezTo>
                      <a:pt x="366475" y="832009"/>
                      <a:pt x="366475" y="833914"/>
                      <a:pt x="368379" y="833914"/>
                    </a:cubicBezTo>
                    <a:lnTo>
                      <a:pt x="368379" y="834866"/>
                    </a:lnTo>
                    <a:lnTo>
                      <a:pt x="372189" y="834866"/>
                    </a:lnTo>
                    <a:cubicBezTo>
                      <a:pt x="372189" y="835819"/>
                      <a:pt x="373142" y="835819"/>
                      <a:pt x="373142" y="836771"/>
                    </a:cubicBezTo>
                    <a:cubicBezTo>
                      <a:pt x="373142" y="835819"/>
                      <a:pt x="375047" y="835819"/>
                      <a:pt x="376952" y="835819"/>
                    </a:cubicBezTo>
                    <a:cubicBezTo>
                      <a:pt x="376952" y="834866"/>
                      <a:pt x="377904" y="834866"/>
                      <a:pt x="378857" y="834866"/>
                    </a:cubicBezTo>
                    <a:cubicBezTo>
                      <a:pt x="379809" y="832961"/>
                      <a:pt x="380762" y="832009"/>
                      <a:pt x="382667" y="831056"/>
                    </a:cubicBezTo>
                    <a:cubicBezTo>
                      <a:pt x="382667" y="830104"/>
                      <a:pt x="382667" y="829151"/>
                      <a:pt x="383619" y="829151"/>
                    </a:cubicBezTo>
                    <a:cubicBezTo>
                      <a:pt x="383619" y="828199"/>
                      <a:pt x="382667" y="826294"/>
                      <a:pt x="384572" y="827246"/>
                    </a:cubicBezTo>
                    <a:cubicBezTo>
                      <a:pt x="384572" y="825341"/>
                      <a:pt x="384572" y="823436"/>
                      <a:pt x="383619" y="823436"/>
                    </a:cubicBezTo>
                    <a:cubicBezTo>
                      <a:pt x="384572" y="822484"/>
                      <a:pt x="384572" y="822484"/>
                      <a:pt x="384572" y="820579"/>
                    </a:cubicBezTo>
                    <a:cubicBezTo>
                      <a:pt x="385525" y="820579"/>
                      <a:pt x="385525" y="817721"/>
                      <a:pt x="386477" y="817721"/>
                    </a:cubicBezTo>
                    <a:cubicBezTo>
                      <a:pt x="386477" y="814864"/>
                      <a:pt x="387429" y="810101"/>
                      <a:pt x="385525" y="808196"/>
                    </a:cubicBezTo>
                    <a:cubicBezTo>
                      <a:pt x="385525" y="807244"/>
                      <a:pt x="386477" y="808196"/>
                      <a:pt x="386477" y="807244"/>
                    </a:cubicBezTo>
                    <a:cubicBezTo>
                      <a:pt x="384572" y="806291"/>
                      <a:pt x="386477" y="803434"/>
                      <a:pt x="387429" y="802481"/>
                    </a:cubicBezTo>
                    <a:lnTo>
                      <a:pt x="387429" y="799624"/>
                    </a:lnTo>
                    <a:cubicBezTo>
                      <a:pt x="388382" y="799624"/>
                      <a:pt x="387429" y="798671"/>
                      <a:pt x="389334" y="798671"/>
                    </a:cubicBezTo>
                    <a:lnTo>
                      <a:pt x="389334" y="790099"/>
                    </a:lnTo>
                    <a:cubicBezTo>
                      <a:pt x="387429" y="790099"/>
                      <a:pt x="389334" y="788194"/>
                      <a:pt x="389334" y="788194"/>
                    </a:cubicBezTo>
                    <a:cubicBezTo>
                      <a:pt x="386477" y="787241"/>
                      <a:pt x="390287" y="784384"/>
                      <a:pt x="388382" y="783431"/>
                    </a:cubicBezTo>
                    <a:cubicBezTo>
                      <a:pt x="389334" y="783431"/>
                      <a:pt x="389334" y="781526"/>
                      <a:pt x="389334" y="779621"/>
                    </a:cubicBezTo>
                    <a:cubicBezTo>
                      <a:pt x="390287" y="779621"/>
                      <a:pt x="389334" y="777716"/>
                      <a:pt x="391239" y="778669"/>
                    </a:cubicBezTo>
                    <a:cubicBezTo>
                      <a:pt x="391239" y="777716"/>
                      <a:pt x="390287" y="775811"/>
                      <a:pt x="392192" y="776764"/>
                    </a:cubicBezTo>
                    <a:lnTo>
                      <a:pt x="392192" y="774859"/>
                    </a:lnTo>
                    <a:cubicBezTo>
                      <a:pt x="391239" y="774859"/>
                      <a:pt x="391239" y="773906"/>
                      <a:pt x="391239" y="772954"/>
                    </a:cubicBezTo>
                    <a:cubicBezTo>
                      <a:pt x="388382" y="772001"/>
                      <a:pt x="389334" y="768191"/>
                      <a:pt x="389334" y="765334"/>
                    </a:cubicBezTo>
                    <a:cubicBezTo>
                      <a:pt x="390287" y="765334"/>
                      <a:pt x="389334" y="763429"/>
                      <a:pt x="391239" y="764381"/>
                    </a:cubicBezTo>
                    <a:lnTo>
                      <a:pt x="391239" y="758666"/>
                    </a:lnTo>
                    <a:cubicBezTo>
                      <a:pt x="390287" y="758666"/>
                      <a:pt x="390287" y="757714"/>
                      <a:pt x="389334" y="757714"/>
                    </a:cubicBezTo>
                    <a:lnTo>
                      <a:pt x="389334" y="753904"/>
                    </a:lnTo>
                    <a:lnTo>
                      <a:pt x="390287" y="753904"/>
                    </a:lnTo>
                    <a:lnTo>
                      <a:pt x="390287" y="750094"/>
                    </a:lnTo>
                    <a:cubicBezTo>
                      <a:pt x="389334" y="749141"/>
                      <a:pt x="388382" y="748189"/>
                      <a:pt x="388382" y="746284"/>
                    </a:cubicBezTo>
                    <a:lnTo>
                      <a:pt x="389334" y="746284"/>
                    </a:lnTo>
                    <a:cubicBezTo>
                      <a:pt x="389334" y="742474"/>
                      <a:pt x="389334" y="738664"/>
                      <a:pt x="388382" y="735806"/>
                    </a:cubicBezTo>
                    <a:cubicBezTo>
                      <a:pt x="388382" y="735806"/>
                      <a:pt x="389334" y="735806"/>
                      <a:pt x="389334" y="734854"/>
                    </a:cubicBezTo>
                    <a:cubicBezTo>
                      <a:pt x="389334" y="733901"/>
                      <a:pt x="387429" y="731996"/>
                      <a:pt x="389334" y="731044"/>
                    </a:cubicBezTo>
                    <a:cubicBezTo>
                      <a:pt x="389334" y="730091"/>
                      <a:pt x="388382" y="730091"/>
                      <a:pt x="388382" y="729139"/>
                    </a:cubicBezTo>
                    <a:cubicBezTo>
                      <a:pt x="390287" y="728186"/>
                      <a:pt x="388382" y="725329"/>
                      <a:pt x="389334" y="724376"/>
                    </a:cubicBezTo>
                    <a:lnTo>
                      <a:pt x="390287" y="724376"/>
                    </a:lnTo>
                    <a:lnTo>
                      <a:pt x="390287" y="717709"/>
                    </a:lnTo>
                    <a:cubicBezTo>
                      <a:pt x="389334" y="717709"/>
                      <a:pt x="389334" y="715804"/>
                      <a:pt x="388382" y="715804"/>
                    </a:cubicBezTo>
                    <a:cubicBezTo>
                      <a:pt x="388382" y="715804"/>
                      <a:pt x="388382" y="715804"/>
                      <a:pt x="389334" y="715804"/>
                    </a:cubicBezTo>
                    <a:cubicBezTo>
                      <a:pt x="389334" y="711041"/>
                      <a:pt x="388382" y="705326"/>
                      <a:pt x="390287" y="701516"/>
                    </a:cubicBezTo>
                    <a:cubicBezTo>
                      <a:pt x="390287" y="701516"/>
                      <a:pt x="389334" y="701516"/>
                      <a:pt x="389334" y="700564"/>
                    </a:cubicBezTo>
                    <a:lnTo>
                      <a:pt x="389334" y="689134"/>
                    </a:lnTo>
                    <a:cubicBezTo>
                      <a:pt x="388382" y="688181"/>
                      <a:pt x="387429" y="686276"/>
                      <a:pt x="387429" y="684371"/>
                    </a:cubicBezTo>
                    <a:cubicBezTo>
                      <a:pt x="387429" y="684371"/>
                      <a:pt x="386477" y="684371"/>
                      <a:pt x="386477" y="684371"/>
                    </a:cubicBezTo>
                    <a:cubicBezTo>
                      <a:pt x="386477" y="683419"/>
                      <a:pt x="386477" y="682466"/>
                      <a:pt x="387429" y="682466"/>
                    </a:cubicBezTo>
                    <a:lnTo>
                      <a:pt x="387429" y="673894"/>
                    </a:lnTo>
                    <a:cubicBezTo>
                      <a:pt x="389334" y="673894"/>
                      <a:pt x="387429" y="670084"/>
                      <a:pt x="389334" y="670084"/>
                    </a:cubicBezTo>
                    <a:cubicBezTo>
                      <a:pt x="389334" y="668179"/>
                      <a:pt x="389334" y="667226"/>
                      <a:pt x="388382" y="667226"/>
                    </a:cubicBezTo>
                    <a:cubicBezTo>
                      <a:pt x="390287" y="666274"/>
                      <a:pt x="388382" y="662464"/>
                      <a:pt x="390287" y="661511"/>
                    </a:cubicBezTo>
                    <a:cubicBezTo>
                      <a:pt x="388382" y="660559"/>
                      <a:pt x="391239" y="658654"/>
                      <a:pt x="390287" y="655796"/>
                    </a:cubicBezTo>
                    <a:cubicBezTo>
                      <a:pt x="391239" y="654844"/>
                      <a:pt x="392192" y="653891"/>
                      <a:pt x="392192" y="651986"/>
                    </a:cubicBezTo>
                    <a:cubicBezTo>
                      <a:pt x="393144" y="651986"/>
                      <a:pt x="392192" y="651034"/>
                      <a:pt x="394097" y="651034"/>
                    </a:cubicBezTo>
                    <a:lnTo>
                      <a:pt x="394097" y="647224"/>
                    </a:lnTo>
                    <a:cubicBezTo>
                      <a:pt x="394097" y="647224"/>
                      <a:pt x="395050" y="647224"/>
                      <a:pt x="395050" y="646271"/>
                    </a:cubicBezTo>
                    <a:cubicBezTo>
                      <a:pt x="395050" y="645319"/>
                      <a:pt x="394097" y="646271"/>
                      <a:pt x="394097" y="645319"/>
                    </a:cubicBezTo>
                    <a:lnTo>
                      <a:pt x="394097" y="635794"/>
                    </a:lnTo>
                    <a:lnTo>
                      <a:pt x="395050" y="635794"/>
                    </a:lnTo>
                    <a:lnTo>
                      <a:pt x="395050" y="633889"/>
                    </a:lnTo>
                    <a:cubicBezTo>
                      <a:pt x="395050" y="633889"/>
                      <a:pt x="394097" y="633889"/>
                      <a:pt x="394097" y="633889"/>
                    </a:cubicBezTo>
                    <a:lnTo>
                      <a:pt x="394097" y="632936"/>
                    </a:lnTo>
                    <a:cubicBezTo>
                      <a:pt x="394097" y="632936"/>
                      <a:pt x="395050" y="632936"/>
                      <a:pt x="395050" y="631984"/>
                    </a:cubicBezTo>
                    <a:cubicBezTo>
                      <a:pt x="393144" y="631984"/>
                      <a:pt x="394097" y="628174"/>
                      <a:pt x="394097" y="626269"/>
                    </a:cubicBezTo>
                    <a:cubicBezTo>
                      <a:pt x="394097" y="626269"/>
                      <a:pt x="395050" y="626269"/>
                      <a:pt x="395050" y="626269"/>
                    </a:cubicBezTo>
                    <a:lnTo>
                      <a:pt x="395050" y="623411"/>
                    </a:lnTo>
                    <a:cubicBezTo>
                      <a:pt x="395050" y="623411"/>
                      <a:pt x="394097" y="623411"/>
                      <a:pt x="394097" y="623411"/>
                    </a:cubicBezTo>
                    <a:cubicBezTo>
                      <a:pt x="393144" y="621506"/>
                      <a:pt x="395050" y="622459"/>
                      <a:pt x="395050" y="621506"/>
                    </a:cubicBezTo>
                    <a:cubicBezTo>
                      <a:pt x="393144" y="621506"/>
                      <a:pt x="394097" y="619601"/>
                      <a:pt x="394097" y="617696"/>
                    </a:cubicBezTo>
                    <a:lnTo>
                      <a:pt x="395050" y="617696"/>
                    </a:lnTo>
                    <a:lnTo>
                      <a:pt x="395050" y="613886"/>
                    </a:lnTo>
                    <a:cubicBezTo>
                      <a:pt x="396954" y="614839"/>
                      <a:pt x="395050" y="611981"/>
                      <a:pt x="396954" y="611981"/>
                    </a:cubicBezTo>
                    <a:cubicBezTo>
                      <a:pt x="396954" y="611029"/>
                      <a:pt x="396954" y="610076"/>
                      <a:pt x="397907" y="610076"/>
                    </a:cubicBezTo>
                    <a:lnTo>
                      <a:pt x="397907" y="604361"/>
                    </a:lnTo>
                    <a:cubicBezTo>
                      <a:pt x="396002" y="604361"/>
                      <a:pt x="397907" y="602456"/>
                      <a:pt x="396954" y="600551"/>
                    </a:cubicBezTo>
                    <a:cubicBezTo>
                      <a:pt x="396002" y="600551"/>
                      <a:pt x="396002" y="599599"/>
                      <a:pt x="396002" y="598646"/>
                    </a:cubicBezTo>
                    <a:cubicBezTo>
                      <a:pt x="395050" y="598646"/>
                      <a:pt x="396002" y="596741"/>
                      <a:pt x="394097" y="596741"/>
                    </a:cubicBezTo>
                    <a:cubicBezTo>
                      <a:pt x="394097" y="594836"/>
                      <a:pt x="395050" y="593884"/>
                      <a:pt x="396002" y="593884"/>
                    </a:cubicBezTo>
                    <a:cubicBezTo>
                      <a:pt x="396002" y="591979"/>
                      <a:pt x="396954" y="591026"/>
                      <a:pt x="397907" y="590074"/>
                    </a:cubicBezTo>
                    <a:cubicBezTo>
                      <a:pt x="396954" y="590074"/>
                      <a:pt x="396954" y="589121"/>
                      <a:pt x="396954" y="588169"/>
                    </a:cubicBezTo>
                    <a:cubicBezTo>
                      <a:pt x="394097" y="587216"/>
                      <a:pt x="396002" y="582454"/>
                      <a:pt x="395050" y="578644"/>
                    </a:cubicBezTo>
                    <a:cubicBezTo>
                      <a:pt x="393144" y="578644"/>
                      <a:pt x="394097" y="574834"/>
                      <a:pt x="394097" y="573881"/>
                    </a:cubicBezTo>
                    <a:cubicBezTo>
                      <a:pt x="394097" y="573881"/>
                      <a:pt x="395050" y="573881"/>
                      <a:pt x="395050" y="573881"/>
                    </a:cubicBezTo>
                    <a:lnTo>
                      <a:pt x="395050" y="565309"/>
                    </a:lnTo>
                    <a:cubicBezTo>
                      <a:pt x="393144" y="565309"/>
                      <a:pt x="394097" y="561499"/>
                      <a:pt x="394097" y="559594"/>
                    </a:cubicBezTo>
                    <a:lnTo>
                      <a:pt x="395050" y="559594"/>
                    </a:lnTo>
                    <a:lnTo>
                      <a:pt x="395050" y="554831"/>
                    </a:lnTo>
                    <a:cubicBezTo>
                      <a:pt x="395050" y="554831"/>
                      <a:pt x="394097" y="554831"/>
                      <a:pt x="394097" y="554831"/>
                    </a:cubicBezTo>
                    <a:cubicBezTo>
                      <a:pt x="393144" y="551021"/>
                      <a:pt x="393144" y="544354"/>
                      <a:pt x="394097" y="541496"/>
                    </a:cubicBezTo>
                    <a:cubicBezTo>
                      <a:pt x="395050" y="541496"/>
                      <a:pt x="395050" y="541496"/>
                      <a:pt x="395050" y="540544"/>
                    </a:cubicBezTo>
                    <a:cubicBezTo>
                      <a:pt x="392192" y="538639"/>
                      <a:pt x="392192" y="533876"/>
                      <a:pt x="392192" y="529114"/>
                    </a:cubicBezTo>
                    <a:cubicBezTo>
                      <a:pt x="390287" y="528161"/>
                      <a:pt x="392192" y="524351"/>
                      <a:pt x="391239" y="522446"/>
                    </a:cubicBezTo>
                    <a:cubicBezTo>
                      <a:pt x="391239" y="522446"/>
                      <a:pt x="390287" y="522446"/>
                      <a:pt x="390287" y="522446"/>
                    </a:cubicBezTo>
                    <a:cubicBezTo>
                      <a:pt x="390287" y="520541"/>
                      <a:pt x="389334" y="519589"/>
                      <a:pt x="388382" y="517684"/>
                    </a:cubicBezTo>
                    <a:cubicBezTo>
                      <a:pt x="388382" y="516731"/>
                      <a:pt x="389334" y="517684"/>
                      <a:pt x="389334" y="516731"/>
                    </a:cubicBezTo>
                    <a:cubicBezTo>
                      <a:pt x="388382" y="516731"/>
                      <a:pt x="388382" y="514826"/>
                      <a:pt x="388382" y="513874"/>
                    </a:cubicBezTo>
                    <a:cubicBezTo>
                      <a:pt x="390287" y="512921"/>
                      <a:pt x="388382" y="509111"/>
                      <a:pt x="391239" y="510064"/>
                    </a:cubicBezTo>
                    <a:cubicBezTo>
                      <a:pt x="391239" y="509111"/>
                      <a:pt x="390287" y="506254"/>
                      <a:pt x="392192" y="506254"/>
                    </a:cubicBezTo>
                    <a:cubicBezTo>
                      <a:pt x="393144" y="504349"/>
                      <a:pt x="391239" y="504349"/>
                      <a:pt x="391239" y="502444"/>
                    </a:cubicBezTo>
                    <a:cubicBezTo>
                      <a:pt x="393144" y="501491"/>
                      <a:pt x="390287" y="500539"/>
                      <a:pt x="391239" y="498634"/>
                    </a:cubicBezTo>
                    <a:lnTo>
                      <a:pt x="392192" y="498634"/>
                    </a:lnTo>
                    <a:cubicBezTo>
                      <a:pt x="392192" y="497681"/>
                      <a:pt x="392192" y="496729"/>
                      <a:pt x="391239" y="496729"/>
                    </a:cubicBezTo>
                    <a:cubicBezTo>
                      <a:pt x="393144" y="494824"/>
                      <a:pt x="393144" y="491014"/>
                      <a:pt x="396954" y="491014"/>
                    </a:cubicBezTo>
                    <a:cubicBezTo>
                      <a:pt x="396954" y="490061"/>
                      <a:pt x="397907" y="489109"/>
                      <a:pt x="399812" y="489109"/>
                    </a:cubicBezTo>
                    <a:cubicBezTo>
                      <a:pt x="400764" y="488156"/>
                      <a:pt x="400764" y="486251"/>
                      <a:pt x="403622" y="486251"/>
                    </a:cubicBezTo>
                    <a:cubicBezTo>
                      <a:pt x="403622" y="485299"/>
                      <a:pt x="405527" y="485299"/>
                      <a:pt x="405527" y="484346"/>
                    </a:cubicBezTo>
                    <a:cubicBezTo>
                      <a:pt x="408384" y="484346"/>
                      <a:pt x="413147" y="483394"/>
                      <a:pt x="414100" y="485299"/>
                    </a:cubicBezTo>
                    <a:cubicBezTo>
                      <a:pt x="414100" y="484346"/>
                      <a:pt x="416004" y="484346"/>
                      <a:pt x="416957" y="484346"/>
                    </a:cubicBezTo>
                    <a:lnTo>
                      <a:pt x="416957" y="485299"/>
                    </a:lnTo>
                    <a:cubicBezTo>
                      <a:pt x="418862" y="485299"/>
                      <a:pt x="418862" y="485299"/>
                      <a:pt x="419814" y="484346"/>
                    </a:cubicBezTo>
                    <a:cubicBezTo>
                      <a:pt x="419814" y="485299"/>
                      <a:pt x="421719" y="485299"/>
                      <a:pt x="422672" y="485299"/>
                    </a:cubicBezTo>
                    <a:cubicBezTo>
                      <a:pt x="422672" y="483394"/>
                      <a:pt x="425529" y="484346"/>
                      <a:pt x="425529" y="485299"/>
                    </a:cubicBezTo>
                    <a:cubicBezTo>
                      <a:pt x="425529" y="484346"/>
                      <a:pt x="426482" y="484346"/>
                      <a:pt x="427434" y="484346"/>
                    </a:cubicBezTo>
                    <a:cubicBezTo>
                      <a:pt x="428387" y="486251"/>
                      <a:pt x="430292" y="483394"/>
                      <a:pt x="432197" y="484346"/>
                    </a:cubicBezTo>
                    <a:cubicBezTo>
                      <a:pt x="432197" y="483394"/>
                      <a:pt x="433150" y="483394"/>
                      <a:pt x="434102" y="483394"/>
                    </a:cubicBezTo>
                    <a:cubicBezTo>
                      <a:pt x="435054" y="481489"/>
                      <a:pt x="437912" y="481489"/>
                      <a:pt x="438864" y="479584"/>
                    </a:cubicBezTo>
                    <a:lnTo>
                      <a:pt x="440769" y="479584"/>
                    </a:lnTo>
                    <a:cubicBezTo>
                      <a:pt x="440769" y="477679"/>
                      <a:pt x="442675" y="477679"/>
                      <a:pt x="444579" y="477679"/>
                    </a:cubicBezTo>
                    <a:cubicBezTo>
                      <a:pt x="444579" y="476726"/>
                      <a:pt x="445532" y="476726"/>
                      <a:pt x="445532" y="475774"/>
                    </a:cubicBezTo>
                    <a:cubicBezTo>
                      <a:pt x="446484" y="475774"/>
                      <a:pt x="445532" y="476726"/>
                      <a:pt x="446484" y="476726"/>
                    </a:cubicBezTo>
                    <a:cubicBezTo>
                      <a:pt x="446484" y="475774"/>
                      <a:pt x="447437" y="475774"/>
                      <a:pt x="448389" y="475774"/>
                    </a:cubicBezTo>
                    <a:cubicBezTo>
                      <a:pt x="448389" y="474821"/>
                      <a:pt x="449342" y="474821"/>
                      <a:pt x="450294" y="474821"/>
                    </a:cubicBezTo>
                    <a:cubicBezTo>
                      <a:pt x="452200" y="471964"/>
                      <a:pt x="457914" y="473869"/>
                      <a:pt x="461725" y="472916"/>
                    </a:cubicBezTo>
                    <a:cubicBezTo>
                      <a:pt x="462677" y="471011"/>
                      <a:pt x="464582" y="471964"/>
                      <a:pt x="465534" y="470059"/>
                    </a:cubicBezTo>
                    <a:cubicBezTo>
                      <a:pt x="465534" y="470059"/>
                      <a:pt x="465534" y="471011"/>
                      <a:pt x="465534" y="471011"/>
                    </a:cubicBezTo>
                    <a:lnTo>
                      <a:pt x="477917" y="471011"/>
                    </a:lnTo>
                    <a:cubicBezTo>
                      <a:pt x="477917" y="469106"/>
                      <a:pt x="478869" y="468154"/>
                      <a:pt x="480775" y="468154"/>
                    </a:cubicBezTo>
                    <a:cubicBezTo>
                      <a:pt x="481727" y="466249"/>
                      <a:pt x="483632" y="464344"/>
                      <a:pt x="485537" y="463391"/>
                    </a:cubicBezTo>
                    <a:lnTo>
                      <a:pt x="485537" y="460534"/>
                    </a:lnTo>
                    <a:cubicBezTo>
                      <a:pt x="483632" y="462439"/>
                      <a:pt x="483632" y="461486"/>
                      <a:pt x="483632" y="459581"/>
                    </a:cubicBezTo>
                    <a:close/>
                    <a:moveTo>
                      <a:pt x="360759" y="320516"/>
                    </a:moveTo>
                    <a:cubicBezTo>
                      <a:pt x="358854" y="322421"/>
                      <a:pt x="356950" y="323374"/>
                      <a:pt x="354092" y="324326"/>
                    </a:cubicBezTo>
                    <a:cubicBezTo>
                      <a:pt x="354092" y="324326"/>
                      <a:pt x="354092" y="325279"/>
                      <a:pt x="354092" y="325279"/>
                    </a:cubicBezTo>
                    <a:cubicBezTo>
                      <a:pt x="353139" y="325279"/>
                      <a:pt x="350282" y="324326"/>
                      <a:pt x="350282" y="326231"/>
                    </a:cubicBezTo>
                    <a:cubicBezTo>
                      <a:pt x="349329" y="325279"/>
                      <a:pt x="349329" y="325279"/>
                      <a:pt x="347425" y="325279"/>
                    </a:cubicBezTo>
                    <a:cubicBezTo>
                      <a:pt x="347425" y="326231"/>
                      <a:pt x="345519" y="325279"/>
                      <a:pt x="345519" y="327184"/>
                    </a:cubicBezTo>
                    <a:cubicBezTo>
                      <a:pt x="343614" y="327184"/>
                      <a:pt x="342662" y="327184"/>
                      <a:pt x="341709" y="329089"/>
                    </a:cubicBezTo>
                    <a:cubicBezTo>
                      <a:pt x="339804" y="330041"/>
                      <a:pt x="336947" y="329089"/>
                      <a:pt x="336947" y="330994"/>
                    </a:cubicBezTo>
                    <a:cubicBezTo>
                      <a:pt x="335042" y="330994"/>
                      <a:pt x="333137" y="331946"/>
                      <a:pt x="332184" y="330041"/>
                    </a:cubicBezTo>
                    <a:cubicBezTo>
                      <a:pt x="331232" y="330994"/>
                      <a:pt x="328375" y="330994"/>
                      <a:pt x="328375" y="332899"/>
                    </a:cubicBezTo>
                    <a:cubicBezTo>
                      <a:pt x="326469" y="332899"/>
                      <a:pt x="325517" y="333851"/>
                      <a:pt x="325517" y="334804"/>
                    </a:cubicBezTo>
                    <a:lnTo>
                      <a:pt x="323612" y="334804"/>
                    </a:lnTo>
                    <a:cubicBezTo>
                      <a:pt x="323612" y="335756"/>
                      <a:pt x="322659" y="335756"/>
                      <a:pt x="322659" y="336709"/>
                    </a:cubicBezTo>
                    <a:cubicBezTo>
                      <a:pt x="321707" y="336709"/>
                      <a:pt x="319802" y="337661"/>
                      <a:pt x="319802" y="338614"/>
                    </a:cubicBezTo>
                    <a:cubicBezTo>
                      <a:pt x="317897" y="338614"/>
                      <a:pt x="315992" y="337661"/>
                      <a:pt x="315039" y="339566"/>
                    </a:cubicBezTo>
                    <a:cubicBezTo>
                      <a:pt x="314087" y="339566"/>
                      <a:pt x="314087" y="338614"/>
                      <a:pt x="313134" y="338614"/>
                    </a:cubicBezTo>
                    <a:cubicBezTo>
                      <a:pt x="312182" y="339566"/>
                      <a:pt x="309325" y="339566"/>
                      <a:pt x="308372" y="341471"/>
                    </a:cubicBezTo>
                    <a:cubicBezTo>
                      <a:pt x="305514" y="340519"/>
                      <a:pt x="304562" y="342424"/>
                      <a:pt x="301704" y="342424"/>
                    </a:cubicBezTo>
                    <a:cubicBezTo>
                      <a:pt x="301704" y="342424"/>
                      <a:pt x="301704" y="342424"/>
                      <a:pt x="301704" y="343376"/>
                    </a:cubicBezTo>
                    <a:lnTo>
                      <a:pt x="296942" y="343376"/>
                    </a:lnTo>
                    <a:cubicBezTo>
                      <a:pt x="296942" y="342424"/>
                      <a:pt x="295989" y="343376"/>
                      <a:pt x="295989" y="341471"/>
                    </a:cubicBezTo>
                    <a:lnTo>
                      <a:pt x="293132" y="341471"/>
                    </a:lnTo>
                    <a:cubicBezTo>
                      <a:pt x="293132" y="340519"/>
                      <a:pt x="291227" y="340519"/>
                      <a:pt x="291227" y="338614"/>
                    </a:cubicBezTo>
                    <a:lnTo>
                      <a:pt x="288369" y="338614"/>
                    </a:lnTo>
                    <a:cubicBezTo>
                      <a:pt x="287417" y="336709"/>
                      <a:pt x="285512" y="335756"/>
                      <a:pt x="284559" y="334804"/>
                    </a:cubicBezTo>
                    <a:cubicBezTo>
                      <a:pt x="284559" y="331946"/>
                      <a:pt x="282654" y="330994"/>
                      <a:pt x="282654" y="327184"/>
                    </a:cubicBezTo>
                    <a:cubicBezTo>
                      <a:pt x="281702" y="326231"/>
                      <a:pt x="279797" y="325279"/>
                      <a:pt x="278844" y="323374"/>
                    </a:cubicBezTo>
                    <a:cubicBezTo>
                      <a:pt x="276939" y="323374"/>
                      <a:pt x="276939" y="322421"/>
                      <a:pt x="275034" y="322421"/>
                    </a:cubicBezTo>
                    <a:cubicBezTo>
                      <a:pt x="275034" y="320516"/>
                      <a:pt x="273129" y="321469"/>
                      <a:pt x="273129" y="319564"/>
                    </a:cubicBezTo>
                    <a:lnTo>
                      <a:pt x="271225" y="319564"/>
                    </a:lnTo>
                    <a:cubicBezTo>
                      <a:pt x="271225" y="318611"/>
                      <a:pt x="271225" y="318611"/>
                      <a:pt x="270272" y="318611"/>
                    </a:cubicBezTo>
                    <a:cubicBezTo>
                      <a:pt x="270272" y="317659"/>
                      <a:pt x="270272" y="316706"/>
                      <a:pt x="269319" y="316706"/>
                    </a:cubicBezTo>
                    <a:cubicBezTo>
                      <a:pt x="270272" y="312896"/>
                      <a:pt x="268367" y="310991"/>
                      <a:pt x="267414" y="309086"/>
                    </a:cubicBezTo>
                    <a:lnTo>
                      <a:pt x="265509" y="309086"/>
                    </a:lnTo>
                    <a:cubicBezTo>
                      <a:pt x="265509" y="308134"/>
                      <a:pt x="264557" y="307181"/>
                      <a:pt x="263604" y="307181"/>
                    </a:cubicBezTo>
                    <a:lnTo>
                      <a:pt x="263604" y="304324"/>
                    </a:lnTo>
                    <a:cubicBezTo>
                      <a:pt x="266462" y="302419"/>
                      <a:pt x="268367" y="298609"/>
                      <a:pt x="271225" y="297656"/>
                    </a:cubicBezTo>
                    <a:cubicBezTo>
                      <a:pt x="271225" y="296704"/>
                      <a:pt x="272177" y="296704"/>
                      <a:pt x="272177" y="295751"/>
                    </a:cubicBezTo>
                    <a:lnTo>
                      <a:pt x="274082" y="295751"/>
                    </a:lnTo>
                    <a:cubicBezTo>
                      <a:pt x="275034" y="293846"/>
                      <a:pt x="277892" y="293846"/>
                      <a:pt x="278844" y="291941"/>
                    </a:cubicBezTo>
                    <a:cubicBezTo>
                      <a:pt x="280750" y="293846"/>
                      <a:pt x="285512" y="292894"/>
                      <a:pt x="288369" y="292894"/>
                    </a:cubicBezTo>
                    <a:cubicBezTo>
                      <a:pt x="288369" y="291941"/>
                      <a:pt x="289322" y="291941"/>
                      <a:pt x="289322" y="290989"/>
                    </a:cubicBezTo>
                    <a:lnTo>
                      <a:pt x="293132" y="290989"/>
                    </a:lnTo>
                    <a:cubicBezTo>
                      <a:pt x="292179" y="292894"/>
                      <a:pt x="295037" y="290989"/>
                      <a:pt x="294084" y="292894"/>
                    </a:cubicBezTo>
                    <a:lnTo>
                      <a:pt x="297894" y="292894"/>
                    </a:lnTo>
                    <a:cubicBezTo>
                      <a:pt x="297894" y="291941"/>
                      <a:pt x="298847" y="291941"/>
                      <a:pt x="298847" y="290989"/>
                    </a:cubicBezTo>
                    <a:cubicBezTo>
                      <a:pt x="300752" y="290989"/>
                      <a:pt x="301704" y="290036"/>
                      <a:pt x="301704" y="289084"/>
                    </a:cubicBezTo>
                    <a:cubicBezTo>
                      <a:pt x="305514" y="289084"/>
                      <a:pt x="308372" y="289084"/>
                      <a:pt x="310277" y="288131"/>
                    </a:cubicBezTo>
                    <a:cubicBezTo>
                      <a:pt x="310277" y="288131"/>
                      <a:pt x="310277" y="287179"/>
                      <a:pt x="310277" y="287179"/>
                    </a:cubicBezTo>
                    <a:cubicBezTo>
                      <a:pt x="315039" y="287179"/>
                      <a:pt x="320754" y="288131"/>
                      <a:pt x="321707" y="285274"/>
                    </a:cubicBezTo>
                    <a:cubicBezTo>
                      <a:pt x="323612" y="285274"/>
                      <a:pt x="324564" y="284321"/>
                      <a:pt x="324564" y="283369"/>
                    </a:cubicBezTo>
                    <a:cubicBezTo>
                      <a:pt x="327422" y="283369"/>
                      <a:pt x="328375" y="282416"/>
                      <a:pt x="331232" y="282416"/>
                    </a:cubicBezTo>
                    <a:cubicBezTo>
                      <a:pt x="331232" y="282416"/>
                      <a:pt x="331232" y="282416"/>
                      <a:pt x="331232" y="281464"/>
                    </a:cubicBezTo>
                    <a:lnTo>
                      <a:pt x="332184" y="281464"/>
                    </a:lnTo>
                    <a:cubicBezTo>
                      <a:pt x="333137" y="280511"/>
                      <a:pt x="333137" y="278606"/>
                      <a:pt x="335994" y="278606"/>
                    </a:cubicBezTo>
                    <a:cubicBezTo>
                      <a:pt x="335994" y="277654"/>
                      <a:pt x="337900" y="278606"/>
                      <a:pt x="337900" y="276701"/>
                    </a:cubicBezTo>
                    <a:cubicBezTo>
                      <a:pt x="340757" y="277654"/>
                      <a:pt x="340757" y="275749"/>
                      <a:pt x="343614" y="275749"/>
                    </a:cubicBezTo>
                    <a:cubicBezTo>
                      <a:pt x="343614" y="272891"/>
                      <a:pt x="347425" y="274796"/>
                      <a:pt x="348377" y="272891"/>
                    </a:cubicBezTo>
                    <a:cubicBezTo>
                      <a:pt x="349329" y="272891"/>
                      <a:pt x="349329" y="272891"/>
                      <a:pt x="349329" y="273844"/>
                    </a:cubicBezTo>
                    <a:cubicBezTo>
                      <a:pt x="354092" y="273844"/>
                      <a:pt x="358854" y="273844"/>
                      <a:pt x="362664" y="274796"/>
                    </a:cubicBezTo>
                    <a:cubicBezTo>
                      <a:pt x="362664" y="274796"/>
                      <a:pt x="362664" y="273844"/>
                      <a:pt x="363617" y="273844"/>
                    </a:cubicBezTo>
                    <a:cubicBezTo>
                      <a:pt x="364569" y="274796"/>
                      <a:pt x="366475" y="275749"/>
                      <a:pt x="367427" y="273844"/>
                    </a:cubicBezTo>
                    <a:cubicBezTo>
                      <a:pt x="367427" y="274796"/>
                      <a:pt x="370284" y="275749"/>
                      <a:pt x="370284" y="273844"/>
                    </a:cubicBezTo>
                    <a:cubicBezTo>
                      <a:pt x="372189" y="272891"/>
                      <a:pt x="372189" y="274796"/>
                      <a:pt x="373142" y="274796"/>
                    </a:cubicBezTo>
                    <a:cubicBezTo>
                      <a:pt x="373142" y="274796"/>
                      <a:pt x="373142" y="274796"/>
                      <a:pt x="373142" y="273844"/>
                    </a:cubicBezTo>
                    <a:cubicBezTo>
                      <a:pt x="376000" y="273844"/>
                      <a:pt x="376952" y="271939"/>
                      <a:pt x="379809" y="271939"/>
                    </a:cubicBezTo>
                    <a:lnTo>
                      <a:pt x="379809" y="270986"/>
                    </a:lnTo>
                    <a:lnTo>
                      <a:pt x="381714" y="270986"/>
                    </a:lnTo>
                    <a:lnTo>
                      <a:pt x="381714" y="272891"/>
                    </a:lnTo>
                    <a:lnTo>
                      <a:pt x="392192" y="272891"/>
                    </a:lnTo>
                    <a:cubicBezTo>
                      <a:pt x="392192" y="273844"/>
                      <a:pt x="393144" y="273844"/>
                      <a:pt x="394097" y="274796"/>
                    </a:cubicBezTo>
                    <a:lnTo>
                      <a:pt x="394097" y="275749"/>
                    </a:lnTo>
                    <a:cubicBezTo>
                      <a:pt x="393144" y="276701"/>
                      <a:pt x="392192" y="276701"/>
                      <a:pt x="393144" y="278606"/>
                    </a:cubicBezTo>
                    <a:cubicBezTo>
                      <a:pt x="392192" y="278606"/>
                      <a:pt x="392192" y="279559"/>
                      <a:pt x="392192" y="280511"/>
                    </a:cubicBezTo>
                    <a:cubicBezTo>
                      <a:pt x="390287" y="280511"/>
                      <a:pt x="390287" y="282416"/>
                      <a:pt x="388382" y="282416"/>
                    </a:cubicBezTo>
                    <a:lnTo>
                      <a:pt x="388382" y="284321"/>
                    </a:lnTo>
                    <a:cubicBezTo>
                      <a:pt x="387429" y="284321"/>
                      <a:pt x="387429" y="286226"/>
                      <a:pt x="386477" y="286226"/>
                    </a:cubicBezTo>
                    <a:cubicBezTo>
                      <a:pt x="386477" y="287179"/>
                      <a:pt x="387429" y="289084"/>
                      <a:pt x="385525" y="289084"/>
                    </a:cubicBezTo>
                    <a:lnTo>
                      <a:pt x="385525" y="291941"/>
                    </a:lnTo>
                    <a:cubicBezTo>
                      <a:pt x="384572" y="292894"/>
                      <a:pt x="383619" y="293846"/>
                      <a:pt x="383619" y="294799"/>
                    </a:cubicBezTo>
                    <a:cubicBezTo>
                      <a:pt x="382667" y="295751"/>
                      <a:pt x="381714" y="296704"/>
                      <a:pt x="381714" y="298609"/>
                    </a:cubicBezTo>
                    <a:cubicBezTo>
                      <a:pt x="379809" y="298609"/>
                      <a:pt x="381714" y="300514"/>
                      <a:pt x="379809" y="300514"/>
                    </a:cubicBezTo>
                    <a:lnTo>
                      <a:pt x="379809" y="304324"/>
                    </a:lnTo>
                    <a:cubicBezTo>
                      <a:pt x="378857" y="305276"/>
                      <a:pt x="377904" y="306229"/>
                      <a:pt x="377904" y="307181"/>
                    </a:cubicBezTo>
                    <a:cubicBezTo>
                      <a:pt x="377904" y="308134"/>
                      <a:pt x="376952" y="307181"/>
                      <a:pt x="376000" y="307181"/>
                    </a:cubicBezTo>
                    <a:cubicBezTo>
                      <a:pt x="376000" y="307181"/>
                      <a:pt x="376000" y="308134"/>
                      <a:pt x="376000" y="308134"/>
                    </a:cubicBezTo>
                    <a:cubicBezTo>
                      <a:pt x="376000" y="308134"/>
                      <a:pt x="375047" y="308134"/>
                      <a:pt x="375047" y="308134"/>
                    </a:cubicBezTo>
                    <a:cubicBezTo>
                      <a:pt x="375047" y="308134"/>
                      <a:pt x="375047" y="309086"/>
                      <a:pt x="375047" y="309086"/>
                    </a:cubicBezTo>
                    <a:cubicBezTo>
                      <a:pt x="374094" y="309086"/>
                      <a:pt x="373142" y="308134"/>
                      <a:pt x="373142" y="310039"/>
                    </a:cubicBezTo>
                    <a:cubicBezTo>
                      <a:pt x="371237" y="309086"/>
                      <a:pt x="371237" y="311944"/>
                      <a:pt x="369332" y="311944"/>
                    </a:cubicBezTo>
                    <a:lnTo>
                      <a:pt x="369332" y="313849"/>
                    </a:lnTo>
                    <a:cubicBezTo>
                      <a:pt x="368379" y="314801"/>
                      <a:pt x="366475" y="314801"/>
                      <a:pt x="367427" y="317659"/>
                    </a:cubicBezTo>
                    <a:cubicBezTo>
                      <a:pt x="366475" y="317659"/>
                      <a:pt x="365522" y="317659"/>
                      <a:pt x="365522" y="318611"/>
                    </a:cubicBezTo>
                    <a:cubicBezTo>
                      <a:pt x="363617" y="318611"/>
                      <a:pt x="362664" y="319564"/>
                      <a:pt x="361712" y="320516"/>
                    </a:cubicBezTo>
                    <a:cubicBezTo>
                      <a:pt x="360759" y="320516"/>
                      <a:pt x="359807" y="320516"/>
                      <a:pt x="359807" y="321469"/>
                    </a:cubicBezTo>
                    <a:lnTo>
                      <a:pt x="360759" y="321469"/>
                    </a:lnTo>
                    <a:close/>
                    <a:moveTo>
                      <a:pt x="366475" y="426244"/>
                    </a:moveTo>
                    <a:cubicBezTo>
                      <a:pt x="364569" y="426244"/>
                      <a:pt x="366475" y="429101"/>
                      <a:pt x="364569" y="429101"/>
                    </a:cubicBezTo>
                    <a:cubicBezTo>
                      <a:pt x="364569" y="430054"/>
                      <a:pt x="363617" y="433864"/>
                      <a:pt x="365522" y="432911"/>
                    </a:cubicBezTo>
                    <a:lnTo>
                      <a:pt x="365522" y="436721"/>
                    </a:lnTo>
                    <a:lnTo>
                      <a:pt x="364569" y="436721"/>
                    </a:lnTo>
                    <a:cubicBezTo>
                      <a:pt x="364569" y="437674"/>
                      <a:pt x="365522" y="440531"/>
                      <a:pt x="363617" y="440531"/>
                    </a:cubicBezTo>
                    <a:cubicBezTo>
                      <a:pt x="365522" y="446246"/>
                      <a:pt x="363617" y="454819"/>
                      <a:pt x="364569" y="462439"/>
                    </a:cubicBezTo>
                    <a:cubicBezTo>
                      <a:pt x="362664" y="462439"/>
                      <a:pt x="363617" y="464344"/>
                      <a:pt x="363617" y="465296"/>
                    </a:cubicBezTo>
                    <a:cubicBezTo>
                      <a:pt x="361712" y="465296"/>
                      <a:pt x="361712" y="467201"/>
                      <a:pt x="359807" y="467201"/>
                    </a:cubicBezTo>
                    <a:cubicBezTo>
                      <a:pt x="359807" y="470059"/>
                      <a:pt x="357902" y="471011"/>
                      <a:pt x="355997" y="472916"/>
                    </a:cubicBezTo>
                    <a:cubicBezTo>
                      <a:pt x="354092" y="472916"/>
                      <a:pt x="354092" y="471964"/>
                      <a:pt x="352187" y="471964"/>
                    </a:cubicBezTo>
                    <a:cubicBezTo>
                      <a:pt x="352187" y="471964"/>
                      <a:pt x="352187" y="471964"/>
                      <a:pt x="352187" y="472916"/>
                    </a:cubicBezTo>
                    <a:cubicBezTo>
                      <a:pt x="349329" y="472916"/>
                      <a:pt x="348377" y="475774"/>
                      <a:pt x="345519" y="474821"/>
                    </a:cubicBezTo>
                    <a:cubicBezTo>
                      <a:pt x="345519" y="474821"/>
                      <a:pt x="345519" y="475774"/>
                      <a:pt x="345519" y="475774"/>
                    </a:cubicBezTo>
                    <a:cubicBezTo>
                      <a:pt x="344567" y="475774"/>
                      <a:pt x="341709" y="474821"/>
                      <a:pt x="341709" y="476726"/>
                    </a:cubicBezTo>
                    <a:lnTo>
                      <a:pt x="334089" y="476726"/>
                    </a:lnTo>
                    <a:cubicBezTo>
                      <a:pt x="333137" y="477679"/>
                      <a:pt x="332184" y="478631"/>
                      <a:pt x="330279" y="478631"/>
                    </a:cubicBezTo>
                    <a:cubicBezTo>
                      <a:pt x="330279" y="478631"/>
                      <a:pt x="330279" y="479584"/>
                      <a:pt x="330279" y="479584"/>
                    </a:cubicBezTo>
                    <a:lnTo>
                      <a:pt x="327422" y="479584"/>
                    </a:lnTo>
                    <a:cubicBezTo>
                      <a:pt x="327422" y="480536"/>
                      <a:pt x="326469" y="480536"/>
                      <a:pt x="326469" y="481489"/>
                    </a:cubicBezTo>
                    <a:cubicBezTo>
                      <a:pt x="325517" y="481489"/>
                      <a:pt x="322659" y="480536"/>
                      <a:pt x="322659" y="482441"/>
                    </a:cubicBezTo>
                    <a:cubicBezTo>
                      <a:pt x="321707" y="482441"/>
                      <a:pt x="320754" y="482441"/>
                      <a:pt x="320754" y="481489"/>
                    </a:cubicBezTo>
                    <a:cubicBezTo>
                      <a:pt x="320754" y="482441"/>
                      <a:pt x="318850" y="481489"/>
                      <a:pt x="319802" y="483394"/>
                    </a:cubicBezTo>
                    <a:cubicBezTo>
                      <a:pt x="315992" y="484346"/>
                      <a:pt x="311229" y="483394"/>
                      <a:pt x="310277" y="486251"/>
                    </a:cubicBezTo>
                    <a:cubicBezTo>
                      <a:pt x="307419" y="485299"/>
                      <a:pt x="307419" y="487204"/>
                      <a:pt x="305514" y="487204"/>
                    </a:cubicBezTo>
                    <a:lnTo>
                      <a:pt x="305514" y="486251"/>
                    </a:lnTo>
                    <a:cubicBezTo>
                      <a:pt x="304562" y="486251"/>
                      <a:pt x="303609" y="486251"/>
                      <a:pt x="303609" y="487204"/>
                    </a:cubicBezTo>
                    <a:lnTo>
                      <a:pt x="301704" y="487204"/>
                    </a:lnTo>
                    <a:lnTo>
                      <a:pt x="301704" y="486251"/>
                    </a:lnTo>
                    <a:cubicBezTo>
                      <a:pt x="299800" y="485299"/>
                      <a:pt x="300752" y="487204"/>
                      <a:pt x="299800" y="487204"/>
                    </a:cubicBezTo>
                    <a:cubicBezTo>
                      <a:pt x="299800" y="487204"/>
                      <a:pt x="299800" y="486251"/>
                      <a:pt x="299800" y="486251"/>
                    </a:cubicBezTo>
                    <a:lnTo>
                      <a:pt x="297894" y="486251"/>
                    </a:lnTo>
                    <a:cubicBezTo>
                      <a:pt x="297894" y="487204"/>
                      <a:pt x="296942" y="487204"/>
                      <a:pt x="295989" y="487204"/>
                    </a:cubicBezTo>
                    <a:lnTo>
                      <a:pt x="295989" y="486251"/>
                    </a:lnTo>
                    <a:cubicBezTo>
                      <a:pt x="295037" y="486251"/>
                      <a:pt x="294084" y="486251"/>
                      <a:pt x="294084" y="487204"/>
                    </a:cubicBezTo>
                    <a:lnTo>
                      <a:pt x="291227" y="487204"/>
                    </a:lnTo>
                    <a:cubicBezTo>
                      <a:pt x="291227" y="486251"/>
                      <a:pt x="289322" y="485299"/>
                      <a:pt x="288369" y="484346"/>
                    </a:cubicBezTo>
                    <a:cubicBezTo>
                      <a:pt x="289322" y="481489"/>
                      <a:pt x="287417" y="481489"/>
                      <a:pt x="287417" y="478631"/>
                    </a:cubicBezTo>
                    <a:cubicBezTo>
                      <a:pt x="284559" y="476726"/>
                      <a:pt x="282654" y="473869"/>
                      <a:pt x="279797" y="471964"/>
                    </a:cubicBezTo>
                    <a:lnTo>
                      <a:pt x="279797" y="467201"/>
                    </a:lnTo>
                    <a:lnTo>
                      <a:pt x="280750" y="467201"/>
                    </a:lnTo>
                    <a:lnTo>
                      <a:pt x="280750" y="461486"/>
                    </a:lnTo>
                    <a:lnTo>
                      <a:pt x="281702" y="461486"/>
                    </a:lnTo>
                    <a:lnTo>
                      <a:pt x="281702" y="451961"/>
                    </a:lnTo>
                    <a:cubicBezTo>
                      <a:pt x="281702" y="451961"/>
                      <a:pt x="280750" y="451961"/>
                      <a:pt x="280750" y="451961"/>
                    </a:cubicBezTo>
                    <a:lnTo>
                      <a:pt x="280750" y="449104"/>
                    </a:lnTo>
                    <a:cubicBezTo>
                      <a:pt x="282654" y="448151"/>
                      <a:pt x="280750" y="444341"/>
                      <a:pt x="281702" y="442436"/>
                    </a:cubicBezTo>
                    <a:cubicBezTo>
                      <a:pt x="282654" y="441484"/>
                      <a:pt x="283607" y="441484"/>
                      <a:pt x="284559" y="439579"/>
                    </a:cubicBezTo>
                    <a:cubicBezTo>
                      <a:pt x="285512" y="439579"/>
                      <a:pt x="287417" y="440531"/>
                      <a:pt x="286464" y="438626"/>
                    </a:cubicBezTo>
                    <a:lnTo>
                      <a:pt x="290275" y="438626"/>
                    </a:lnTo>
                    <a:cubicBezTo>
                      <a:pt x="290275" y="438626"/>
                      <a:pt x="290275" y="437674"/>
                      <a:pt x="290275" y="437674"/>
                    </a:cubicBezTo>
                    <a:cubicBezTo>
                      <a:pt x="292179" y="437674"/>
                      <a:pt x="293132" y="437674"/>
                      <a:pt x="293132" y="435769"/>
                    </a:cubicBezTo>
                    <a:cubicBezTo>
                      <a:pt x="295989" y="434816"/>
                      <a:pt x="298847" y="433864"/>
                      <a:pt x="299800" y="431959"/>
                    </a:cubicBezTo>
                    <a:cubicBezTo>
                      <a:pt x="300752" y="431959"/>
                      <a:pt x="302657" y="432911"/>
                      <a:pt x="302657" y="431006"/>
                    </a:cubicBezTo>
                    <a:cubicBezTo>
                      <a:pt x="303609" y="431006"/>
                      <a:pt x="304562" y="431006"/>
                      <a:pt x="304562" y="431959"/>
                    </a:cubicBezTo>
                    <a:cubicBezTo>
                      <a:pt x="306467" y="431959"/>
                      <a:pt x="308372" y="430054"/>
                      <a:pt x="309325" y="431959"/>
                    </a:cubicBezTo>
                    <a:cubicBezTo>
                      <a:pt x="310277" y="431006"/>
                      <a:pt x="313134" y="431006"/>
                      <a:pt x="314087" y="428149"/>
                    </a:cubicBezTo>
                    <a:cubicBezTo>
                      <a:pt x="315992" y="428149"/>
                      <a:pt x="316944" y="427196"/>
                      <a:pt x="316944" y="426244"/>
                    </a:cubicBezTo>
                    <a:cubicBezTo>
                      <a:pt x="318850" y="427196"/>
                      <a:pt x="319802" y="425291"/>
                      <a:pt x="321707" y="425291"/>
                    </a:cubicBezTo>
                    <a:lnTo>
                      <a:pt x="321707" y="426244"/>
                    </a:lnTo>
                    <a:cubicBezTo>
                      <a:pt x="322659" y="426244"/>
                      <a:pt x="324564" y="426244"/>
                      <a:pt x="324564" y="425291"/>
                    </a:cubicBezTo>
                    <a:cubicBezTo>
                      <a:pt x="325517" y="426244"/>
                      <a:pt x="327422" y="426244"/>
                      <a:pt x="329327" y="426244"/>
                    </a:cubicBezTo>
                    <a:cubicBezTo>
                      <a:pt x="329327" y="425291"/>
                      <a:pt x="330279" y="425291"/>
                      <a:pt x="330279" y="424339"/>
                    </a:cubicBezTo>
                    <a:cubicBezTo>
                      <a:pt x="331232" y="424339"/>
                      <a:pt x="333137" y="425291"/>
                      <a:pt x="333137" y="423386"/>
                    </a:cubicBezTo>
                    <a:lnTo>
                      <a:pt x="336947" y="423386"/>
                    </a:lnTo>
                    <a:cubicBezTo>
                      <a:pt x="337900" y="423386"/>
                      <a:pt x="336947" y="422434"/>
                      <a:pt x="337900" y="422434"/>
                    </a:cubicBezTo>
                    <a:lnTo>
                      <a:pt x="339804" y="422434"/>
                    </a:lnTo>
                    <a:cubicBezTo>
                      <a:pt x="341709" y="420529"/>
                      <a:pt x="345519" y="419576"/>
                      <a:pt x="347425" y="417671"/>
                    </a:cubicBezTo>
                    <a:cubicBezTo>
                      <a:pt x="348377" y="417671"/>
                      <a:pt x="348377" y="418624"/>
                      <a:pt x="348377" y="418624"/>
                    </a:cubicBezTo>
                    <a:cubicBezTo>
                      <a:pt x="350282" y="417671"/>
                      <a:pt x="351234" y="416719"/>
                      <a:pt x="354092" y="416719"/>
                    </a:cubicBezTo>
                    <a:lnTo>
                      <a:pt x="354092" y="415766"/>
                    </a:lnTo>
                    <a:lnTo>
                      <a:pt x="361712" y="415766"/>
                    </a:lnTo>
                    <a:cubicBezTo>
                      <a:pt x="361712" y="416719"/>
                      <a:pt x="362664" y="415766"/>
                      <a:pt x="362664" y="417671"/>
                    </a:cubicBezTo>
                    <a:lnTo>
                      <a:pt x="365522" y="417671"/>
                    </a:lnTo>
                    <a:cubicBezTo>
                      <a:pt x="365522" y="418624"/>
                      <a:pt x="366475" y="419576"/>
                      <a:pt x="368379" y="420529"/>
                    </a:cubicBezTo>
                    <a:lnTo>
                      <a:pt x="368379" y="42624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3" name="任意多边形: 形状 22">
                <a:extLst>
                  <a:ext uri="{FF2B5EF4-FFF2-40B4-BE49-F238E27FC236}">
                    <a16:creationId xmlns="" xmlns:a16="http://schemas.microsoft.com/office/drawing/2014/main" id="{CA1EB273-58A7-4037-8E91-CB99CCDFF276}"/>
                  </a:ext>
                </a:extLst>
              </p:cNvPr>
              <p:cNvSpPr/>
              <p:nvPr/>
            </p:nvSpPr>
            <p:spPr>
              <a:xfrm>
                <a:off x="1043611" y="2146994"/>
                <a:ext cx="638175" cy="695325"/>
              </a:xfrm>
              <a:custGeom>
                <a:avLst/>
                <a:gdLst>
                  <a:gd name="connsiteX0" fmla="*/ 409099 w 638175"/>
                  <a:gd name="connsiteY0" fmla="*/ 395082 h 695325"/>
                  <a:gd name="connsiteX1" fmla="*/ 414814 w 638175"/>
                  <a:gd name="connsiteY1" fmla="*/ 398892 h 695325"/>
                  <a:gd name="connsiteX2" fmla="*/ 421481 w 638175"/>
                  <a:gd name="connsiteY2" fmla="*/ 401749 h 695325"/>
                  <a:gd name="connsiteX3" fmla="*/ 423386 w 638175"/>
                  <a:gd name="connsiteY3" fmla="*/ 404607 h 695325"/>
                  <a:gd name="connsiteX4" fmla="*/ 428149 w 638175"/>
                  <a:gd name="connsiteY4" fmla="*/ 409370 h 695325"/>
                  <a:gd name="connsiteX5" fmla="*/ 431006 w 638175"/>
                  <a:gd name="connsiteY5" fmla="*/ 412227 h 695325"/>
                  <a:gd name="connsiteX6" fmla="*/ 437674 w 638175"/>
                  <a:gd name="connsiteY6" fmla="*/ 413179 h 695325"/>
                  <a:gd name="connsiteX7" fmla="*/ 437674 w 638175"/>
                  <a:gd name="connsiteY7" fmla="*/ 415085 h 695325"/>
                  <a:gd name="connsiteX8" fmla="*/ 442436 w 638175"/>
                  <a:gd name="connsiteY8" fmla="*/ 416037 h 695325"/>
                  <a:gd name="connsiteX9" fmla="*/ 447199 w 638175"/>
                  <a:gd name="connsiteY9" fmla="*/ 423657 h 695325"/>
                  <a:gd name="connsiteX10" fmla="*/ 453866 w 638175"/>
                  <a:gd name="connsiteY10" fmla="*/ 425562 h 695325"/>
                  <a:gd name="connsiteX11" fmla="*/ 459581 w 638175"/>
                  <a:gd name="connsiteY11" fmla="*/ 426515 h 695325"/>
                  <a:gd name="connsiteX12" fmla="*/ 460534 w 638175"/>
                  <a:gd name="connsiteY12" fmla="*/ 425562 h 695325"/>
                  <a:gd name="connsiteX13" fmla="*/ 461486 w 638175"/>
                  <a:gd name="connsiteY13" fmla="*/ 427467 h 695325"/>
                  <a:gd name="connsiteX14" fmla="*/ 468154 w 638175"/>
                  <a:gd name="connsiteY14" fmla="*/ 427467 h 695325"/>
                  <a:gd name="connsiteX15" fmla="*/ 476726 w 638175"/>
                  <a:gd name="connsiteY15" fmla="*/ 419847 h 695325"/>
                  <a:gd name="connsiteX16" fmla="*/ 477679 w 638175"/>
                  <a:gd name="connsiteY16" fmla="*/ 416990 h 695325"/>
                  <a:gd name="connsiteX17" fmla="*/ 475774 w 638175"/>
                  <a:gd name="connsiteY17" fmla="*/ 416037 h 695325"/>
                  <a:gd name="connsiteX18" fmla="*/ 473869 w 638175"/>
                  <a:gd name="connsiteY18" fmla="*/ 410322 h 695325"/>
                  <a:gd name="connsiteX19" fmla="*/ 471011 w 638175"/>
                  <a:gd name="connsiteY19" fmla="*/ 405560 h 695325"/>
                  <a:gd name="connsiteX20" fmla="*/ 467201 w 638175"/>
                  <a:gd name="connsiteY20" fmla="*/ 403654 h 695325"/>
                  <a:gd name="connsiteX21" fmla="*/ 464344 w 638175"/>
                  <a:gd name="connsiteY21" fmla="*/ 392224 h 695325"/>
                  <a:gd name="connsiteX22" fmla="*/ 461486 w 638175"/>
                  <a:gd name="connsiteY22" fmla="*/ 391272 h 695325"/>
                  <a:gd name="connsiteX23" fmla="*/ 455771 w 638175"/>
                  <a:gd name="connsiteY23" fmla="*/ 386510 h 695325"/>
                  <a:gd name="connsiteX24" fmla="*/ 456724 w 638175"/>
                  <a:gd name="connsiteY24" fmla="*/ 384604 h 695325"/>
                  <a:gd name="connsiteX25" fmla="*/ 453866 w 638175"/>
                  <a:gd name="connsiteY25" fmla="*/ 379842 h 695325"/>
                  <a:gd name="connsiteX26" fmla="*/ 452914 w 638175"/>
                  <a:gd name="connsiteY26" fmla="*/ 379842 h 695325"/>
                  <a:gd name="connsiteX27" fmla="*/ 444341 w 638175"/>
                  <a:gd name="connsiteY27" fmla="*/ 376985 h 695325"/>
                  <a:gd name="connsiteX28" fmla="*/ 438626 w 638175"/>
                  <a:gd name="connsiteY28" fmla="*/ 374127 h 695325"/>
                  <a:gd name="connsiteX29" fmla="*/ 431959 w 638175"/>
                  <a:gd name="connsiteY29" fmla="*/ 374127 h 695325"/>
                  <a:gd name="connsiteX30" fmla="*/ 420529 w 638175"/>
                  <a:gd name="connsiteY30" fmla="*/ 370317 h 695325"/>
                  <a:gd name="connsiteX31" fmla="*/ 418624 w 638175"/>
                  <a:gd name="connsiteY31" fmla="*/ 369365 h 695325"/>
                  <a:gd name="connsiteX32" fmla="*/ 417671 w 638175"/>
                  <a:gd name="connsiteY32" fmla="*/ 370317 h 695325"/>
                  <a:gd name="connsiteX33" fmla="*/ 409099 w 638175"/>
                  <a:gd name="connsiteY33" fmla="*/ 367460 h 695325"/>
                  <a:gd name="connsiteX34" fmla="*/ 392906 w 638175"/>
                  <a:gd name="connsiteY34" fmla="*/ 366507 h 695325"/>
                  <a:gd name="connsiteX35" fmla="*/ 389096 w 638175"/>
                  <a:gd name="connsiteY35" fmla="*/ 367460 h 695325"/>
                  <a:gd name="connsiteX36" fmla="*/ 385286 w 638175"/>
                  <a:gd name="connsiteY36" fmla="*/ 373174 h 695325"/>
                  <a:gd name="connsiteX37" fmla="*/ 386239 w 638175"/>
                  <a:gd name="connsiteY37" fmla="*/ 374127 h 695325"/>
                  <a:gd name="connsiteX38" fmla="*/ 387191 w 638175"/>
                  <a:gd name="connsiteY38" fmla="*/ 386510 h 695325"/>
                  <a:gd name="connsiteX39" fmla="*/ 388144 w 638175"/>
                  <a:gd name="connsiteY39" fmla="*/ 386510 h 695325"/>
                  <a:gd name="connsiteX40" fmla="*/ 391954 w 638175"/>
                  <a:gd name="connsiteY40" fmla="*/ 390320 h 695325"/>
                  <a:gd name="connsiteX41" fmla="*/ 392906 w 638175"/>
                  <a:gd name="connsiteY41" fmla="*/ 392224 h 695325"/>
                  <a:gd name="connsiteX42" fmla="*/ 396716 w 638175"/>
                  <a:gd name="connsiteY42" fmla="*/ 393177 h 695325"/>
                  <a:gd name="connsiteX43" fmla="*/ 399574 w 638175"/>
                  <a:gd name="connsiteY43" fmla="*/ 392224 h 695325"/>
                  <a:gd name="connsiteX44" fmla="*/ 402431 w 638175"/>
                  <a:gd name="connsiteY44" fmla="*/ 394129 h 695325"/>
                  <a:gd name="connsiteX45" fmla="*/ 402431 w 638175"/>
                  <a:gd name="connsiteY45" fmla="*/ 395082 h 695325"/>
                  <a:gd name="connsiteX46" fmla="*/ 403384 w 638175"/>
                  <a:gd name="connsiteY46" fmla="*/ 395082 h 695325"/>
                  <a:gd name="connsiteX47" fmla="*/ 403384 w 638175"/>
                  <a:gd name="connsiteY47" fmla="*/ 396987 h 695325"/>
                  <a:gd name="connsiteX48" fmla="*/ 409099 w 638175"/>
                  <a:gd name="connsiteY48" fmla="*/ 395082 h 695325"/>
                  <a:gd name="connsiteX49" fmla="*/ 633889 w 638175"/>
                  <a:gd name="connsiteY49" fmla="*/ 229347 h 695325"/>
                  <a:gd name="connsiteX50" fmla="*/ 632936 w 638175"/>
                  <a:gd name="connsiteY50" fmla="*/ 227442 h 695325"/>
                  <a:gd name="connsiteX51" fmla="*/ 630079 w 638175"/>
                  <a:gd name="connsiteY51" fmla="*/ 226490 h 695325"/>
                  <a:gd name="connsiteX52" fmla="*/ 629126 w 638175"/>
                  <a:gd name="connsiteY52" fmla="*/ 227442 h 695325"/>
                  <a:gd name="connsiteX53" fmla="*/ 622459 w 638175"/>
                  <a:gd name="connsiteY53" fmla="*/ 226490 h 695325"/>
                  <a:gd name="connsiteX54" fmla="*/ 620554 w 638175"/>
                  <a:gd name="connsiteY54" fmla="*/ 227442 h 695325"/>
                  <a:gd name="connsiteX55" fmla="*/ 619601 w 638175"/>
                  <a:gd name="connsiteY55" fmla="*/ 226490 h 695325"/>
                  <a:gd name="connsiteX56" fmla="*/ 618649 w 638175"/>
                  <a:gd name="connsiteY56" fmla="*/ 227442 h 695325"/>
                  <a:gd name="connsiteX57" fmla="*/ 611029 w 638175"/>
                  <a:gd name="connsiteY57" fmla="*/ 225537 h 695325"/>
                  <a:gd name="connsiteX58" fmla="*/ 604361 w 638175"/>
                  <a:gd name="connsiteY58" fmla="*/ 225537 h 695325"/>
                  <a:gd name="connsiteX59" fmla="*/ 598646 w 638175"/>
                  <a:gd name="connsiteY59" fmla="*/ 225537 h 695325"/>
                  <a:gd name="connsiteX60" fmla="*/ 597694 w 638175"/>
                  <a:gd name="connsiteY60" fmla="*/ 224585 h 695325"/>
                  <a:gd name="connsiteX61" fmla="*/ 596741 w 638175"/>
                  <a:gd name="connsiteY61" fmla="*/ 225537 h 695325"/>
                  <a:gd name="connsiteX62" fmla="*/ 593884 w 638175"/>
                  <a:gd name="connsiteY62" fmla="*/ 224585 h 695325"/>
                  <a:gd name="connsiteX63" fmla="*/ 591979 w 638175"/>
                  <a:gd name="connsiteY63" fmla="*/ 224585 h 695325"/>
                  <a:gd name="connsiteX64" fmla="*/ 587216 w 638175"/>
                  <a:gd name="connsiteY64" fmla="*/ 226490 h 695325"/>
                  <a:gd name="connsiteX65" fmla="*/ 582454 w 638175"/>
                  <a:gd name="connsiteY65" fmla="*/ 227442 h 695325"/>
                  <a:gd name="connsiteX66" fmla="*/ 581501 w 638175"/>
                  <a:gd name="connsiteY66" fmla="*/ 228395 h 695325"/>
                  <a:gd name="connsiteX67" fmla="*/ 574834 w 638175"/>
                  <a:gd name="connsiteY67" fmla="*/ 230299 h 695325"/>
                  <a:gd name="connsiteX68" fmla="*/ 571976 w 638175"/>
                  <a:gd name="connsiteY68" fmla="*/ 230299 h 695325"/>
                  <a:gd name="connsiteX69" fmla="*/ 571024 w 638175"/>
                  <a:gd name="connsiteY69" fmla="*/ 229347 h 695325"/>
                  <a:gd name="connsiteX70" fmla="*/ 563404 w 638175"/>
                  <a:gd name="connsiteY70" fmla="*/ 230299 h 695325"/>
                  <a:gd name="connsiteX71" fmla="*/ 554831 w 638175"/>
                  <a:gd name="connsiteY71" fmla="*/ 231252 h 695325"/>
                  <a:gd name="connsiteX72" fmla="*/ 551974 w 638175"/>
                  <a:gd name="connsiteY72" fmla="*/ 230299 h 695325"/>
                  <a:gd name="connsiteX73" fmla="*/ 543401 w 638175"/>
                  <a:gd name="connsiteY73" fmla="*/ 227442 h 695325"/>
                  <a:gd name="connsiteX74" fmla="*/ 539591 w 638175"/>
                  <a:gd name="connsiteY74" fmla="*/ 226490 h 695325"/>
                  <a:gd name="connsiteX75" fmla="*/ 538639 w 638175"/>
                  <a:gd name="connsiteY75" fmla="*/ 224585 h 695325"/>
                  <a:gd name="connsiteX76" fmla="*/ 537686 w 638175"/>
                  <a:gd name="connsiteY76" fmla="*/ 225537 h 695325"/>
                  <a:gd name="connsiteX77" fmla="*/ 538639 w 638175"/>
                  <a:gd name="connsiteY77" fmla="*/ 219822 h 695325"/>
                  <a:gd name="connsiteX78" fmla="*/ 539591 w 638175"/>
                  <a:gd name="connsiteY78" fmla="*/ 213154 h 695325"/>
                  <a:gd name="connsiteX79" fmla="*/ 538639 w 638175"/>
                  <a:gd name="connsiteY79" fmla="*/ 207440 h 695325"/>
                  <a:gd name="connsiteX80" fmla="*/ 539591 w 638175"/>
                  <a:gd name="connsiteY80" fmla="*/ 196010 h 695325"/>
                  <a:gd name="connsiteX81" fmla="*/ 541496 w 638175"/>
                  <a:gd name="connsiteY81" fmla="*/ 186485 h 695325"/>
                  <a:gd name="connsiteX82" fmla="*/ 537686 w 638175"/>
                  <a:gd name="connsiteY82" fmla="*/ 180770 h 695325"/>
                  <a:gd name="connsiteX83" fmla="*/ 537686 w 638175"/>
                  <a:gd name="connsiteY83" fmla="*/ 177912 h 695325"/>
                  <a:gd name="connsiteX84" fmla="*/ 535781 w 638175"/>
                  <a:gd name="connsiteY84" fmla="*/ 171245 h 695325"/>
                  <a:gd name="connsiteX85" fmla="*/ 536734 w 638175"/>
                  <a:gd name="connsiteY85" fmla="*/ 162672 h 695325"/>
                  <a:gd name="connsiteX86" fmla="*/ 535781 w 638175"/>
                  <a:gd name="connsiteY86" fmla="*/ 162672 h 695325"/>
                  <a:gd name="connsiteX87" fmla="*/ 534829 w 638175"/>
                  <a:gd name="connsiteY87" fmla="*/ 157910 h 695325"/>
                  <a:gd name="connsiteX88" fmla="*/ 533876 w 638175"/>
                  <a:gd name="connsiteY88" fmla="*/ 155052 h 695325"/>
                  <a:gd name="connsiteX89" fmla="*/ 532924 w 638175"/>
                  <a:gd name="connsiteY89" fmla="*/ 153147 h 695325"/>
                  <a:gd name="connsiteX90" fmla="*/ 531971 w 638175"/>
                  <a:gd name="connsiteY90" fmla="*/ 143622 h 695325"/>
                  <a:gd name="connsiteX91" fmla="*/ 532924 w 638175"/>
                  <a:gd name="connsiteY91" fmla="*/ 141717 h 695325"/>
                  <a:gd name="connsiteX92" fmla="*/ 533876 w 638175"/>
                  <a:gd name="connsiteY92" fmla="*/ 140765 h 695325"/>
                  <a:gd name="connsiteX93" fmla="*/ 532924 w 638175"/>
                  <a:gd name="connsiteY93" fmla="*/ 139812 h 695325"/>
                  <a:gd name="connsiteX94" fmla="*/ 537686 w 638175"/>
                  <a:gd name="connsiteY94" fmla="*/ 127430 h 695325"/>
                  <a:gd name="connsiteX95" fmla="*/ 537686 w 638175"/>
                  <a:gd name="connsiteY95" fmla="*/ 125524 h 695325"/>
                  <a:gd name="connsiteX96" fmla="*/ 536734 w 638175"/>
                  <a:gd name="connsiteY96" fmla="*/ 124572 h 695325"/>
                  <a:gd name="connsiteX97" fmla="*/ 537686 w 638175"/>
                  <a:gd name="connsiteY97" fmla="*/ 123620 h 695325"/>
                  <a:gd name="connsiteX98" fmla="*/ 536734 w 638175"/>
                  <a:gd name="connsiteY98" fmla="*/ 115999 h 695325"/>
                  <a:gd name="connsiteX99" fmla="*/ 535781 w 638175"/>
                  <a:gd name="connsiteY99" fmla="*/ 115047 h 695325"/>
                  <a:gd name="connsiteX100" fmla="*/ 536734 w 638175"/>
                  <a:gd name="connsiteY100" fmla="*/ 114095 h 695325"/>
                  <a:gd name="connsiteX101" fmla="*/ 535781 w 638175"/>
                  <a:gd name="connsiteY101" fmla="*/ 111237 h 695325"/>
                  <a:gd name="connsiteX102" fmla="*/ 533876 w 638175"/>
                  <a:gd name="connsiteY102" fmla="*/ 101712 h 695325"/>
                  <a:gd name="connsiteX103" fmla="*/ 534829 w 638175"/>
                  <a:gd name="connsiteY103" fmla="*/ 101712 h 695325"/>
                  <a:gd name="connsiteX104" fmla="*/ 531971 w 638175"/>
                  <a:gd name="connsiteY104" fmla="*/ 95997 h 695325"/>
                  <a:gd name="connsiteX105" fmla="*/ 532924 w 638175"/>
                  <a:gd name="connsiteY105" fmla="*/ 89330 h 695325"/>
                  <a:gd name="connsiteX106" fmla="*/ 538639 w 638175"/>
                  <a:gd name="connsiteY106" fmla="*/ 84567 h 695325"/>
                  <a:gd name="connsiteX107" fmla="*/ 539591 w 638175"/>
                  <a:gd name="connsiteY107" fmla="*/ 82662 h 695325"/>
                  <a:gd name="connsiteX108" fmla="*/ 540544 w 638175"/>
                  <a:gd name="connsiteY108" fmla="*/ 78852 h 695325"/>
                  <a:gd name="connsiteX109" fmla="*/ 538639 w 638175"/>
                  <a:gd name="connsiteY109" fmla="*/ 65517 h 695325"/>
                  <a:gd name="connsiteX110" fmla="*/ 537686 w 638175"/>
                  <a:gd name="connsiteY110" fmla="*/ 54087 h 695325"/>
                  <a:gd name="connsiteX111" fmla="*/ 537686 w 638175"/>
                  <a:gd name="connsiteY111" fmla="*/ 49324 h 695325"/>
                  <a:gd name="connsiteX112" fmla="*/ 534829 w 638175"/>
                  <a:gd name="connsiteY112" fmla="*/ 44562 h 695325"/>
                  <a:gd name="connsiteX113" fmla="*/ 535781 w 638175"/>
                  <a:gd name="connsiteY113" fmla="*/ 44562 h 695325"/>
                  <a:gd name="connsiteX114" fmla="*/ 533876 w 638175"/>
                  <a:gd name="connsiteY114" fmla="*/ 35990 h 695325"/>
                  <a:gd name="connsiteX115" fmla="*/ 532924 w 638175"/>
                  <a:gd name="connsiteY115" fmla="*/ 34084 h 695325"/>
                  <a:gd name="connsiteX116" fmla="*/ 531019 w 638175"/>
                  <a:gd name="connsiteY116" fmla="*/ 26465 h 695325"/>
                  <a:gd name="connsiteX117" fmla="*/ 529114 w 638175"/>
                  <a:gd name="connsiteY117" fmla="*/ 22655 h 695325"/>
                  <a:gd name="connsiteX118" fmla="*/ 530066 w 638175"/>
                  <a:gd name="connsiteY118" fmla="*/ 22655 h 695325"/>
                  <a:gd name="connsiteX119" fmla="*/ 529114 w 638175"/>
                  <a:gd name="connsiteY119" fmla="*/ 18845 h 695325"/>
                  <a:gd name="connsiteX120" fmla="*/ 527209 w 638175"/>
                  <a:gd name="connsiteY120" fmla="*/ 16940 h 695325"/>
                  <a:gd name="connsiteX121" fmla="*/ 524351 w 638175"/>
                  <a:gd name="connsiteY121" fmla="*/ 13130 h 695325"/>
                  <a:gd name="connsiteX122" fmla="*/ 516731 w 638175"/>
                  <a:gd name="connsiteY122" fmla="*/ 9320 h 695325"/>
                  <a:gd name="connsiteX123" fmla="*/ 514826 w 638175"/>
                  <a:gd name="connsiteY123" fmla="*/ 8367 h 695325"/>
                  <a:gd name="connsiteX124" fmla="*/ 513874 w 638175"/>
                  <a:gd name="connsiteY124" fmla="*/ 7415 h 695325"/>
                  <a:gd name="connsiteX125" fmla="*/ 506254 w 638175"/>
                  <a:gd name="connsiteY125" fmla="*/ 19797 h 695325"/>
                  <a:gd name="connsiteX126" fmla="*/ 505301 w 638175"/>
                  <a:gd name="connsiteY126" fmla="*/ 19797 h 695325"/>
                  <a:gd name="connsiteX127" fmla="*/ 507206 w 638175"/>
                  <a:gd name="connsiteY127" fmla="*/ 34084 h 695325"/>
                  <a:gd name="connsiteX128" fmla="*/ 507206 w 638175"/>
                  <a:gd name="connsiteY128" fmla="*/ 35037 h 695325"/>
                  <a:gd name="connsiteX129" fmla="*/ 507206 w 638175"/>
                  <a:gd name="connsiteY129" fmla="*/ 42657 h 695325"/>
                  <a:gd name="connsiteX130" fmla="*/ 508159 w 638175"/>
                  <a:gd name="connsiteY130" fmla="*/ 43609 h 695325"/>
                  <a:gd name="connsiteX131" fmla="*/ 507206 w 638175"/>
                  <a:gd name="connsiteY131" fmla="*/ 44562 h 695325"/>
                  <a:gd name="connsiteX132" fmla="*/ 511969 w 638175"/>
                  <a:gd name="connsiteY132" fmla="*/ 52182 h 695325"/>
                  <a:gd name="connsiteX133" fmla="*/ 511016 w 638175"/>
                  <a:gd name="connsiteY133" fmla="*/ 53134 h 695325"/>
                  <a:gd name="connsiteX134" fmla="*/ 509111 w 638175"/>
                  <a:gd name="connsiteY134" fmla="*/ 65517 h 695325"/>
                  <a:gd name="connsiteX135" fmla="*/ 508159 w 638175"/>
                  <a:gd name="connsiteY135" fmla="*/ 72184 h 695325"/>
                  <a:gd name="connsiteX136" fmla="*/ 509111 w 638175"/>
                  <a:gd name="connsiteY136" fmla="*/ 78852 h 695325"/>
                  <a:gd name="connsiteX137" fmla="*/ 510064 w 638175"/>
                  <a:gd name="connsiteY137" fmla="*/ 84567 h 695325"/>
                  <a:gd name="connsiteX138" fmla="*/ 511969 w 638175"/>
                  <a:gd name="connsiteY138" fmla="*/ 85520 h 695325"/>
                  <a:gd name="connsiteX139" fmla="*/ 510064 w 638175"/>
                  <a:gd name="connsiteY139" fmla="*/ 92187 h 695325"/>
                  <a:gd name="connsiteX140" fmla="*/ 504349 w 638175"/>
                  <a:gd name="connsiteY140" fmla="*/ 95997 h 695325"/>
                  <a:gd name="connsiteX141" fmla="*/ 505301 w 638175"/>
                  <a:gd name="connsiteY141" fmla="*/ 97902 h 695325"/>
                  <a:gd name="connsiteX142" fmla="*/ 502444 w 638175"/>
                  <a:gd name="connsiteY142" fmla="*/ 103617 h 695325"/>
                  <a:gd name="connsiteX143" fmla="*/ 500539 w 638175"/>
                  <a:gd name="connsiteY143" fmla="*/ 106474 h 695325"/>
                  <a:gd name="connsiteX144" fmla="*/ 501491 w 638175"/>
                  <a:gd name="connsiteY144" fmla="*/ 107427 h 695325"/>
                  <a:gd name="connsiteX145" fmla="*/ 500539 w 638175"/>
                  <a:gd name="connsiteY145" fmla="*/ 108380 h 695325"/>
                  <a:gd name="connsiteX146" fmla="*/ 501491 w 638175"/>
                  <a:gd name="connsiteY146" fmla="*/ 111237 h 695325"/>
                  <a:gd name="connsiteX147" fmla="*/ 504349 w 638175"/>
                  <a:gd name="connsiteY147" fmla="*/ 114095 h 695325"/>
                  <a:gd name="connsiteX148" fmla="*/ 505301 w 638175"/>
                  <a:gd name="connsiteY148" fmla="*/ 118857 h 695325"/>
                  <a:gd name="connsiteX149" fmla="*/ 506254 w 638175"/>
                  <a:gd name="connsiteY149" fmla="*/ 122667 h 695325"/>
                  <a:gd name="connsiteX150" fmla="*/ 506254 w 638175"/>
                  <a:gd name="connsiteY150" fmla="*/ 128382 h 695325"/>
                  <a:gd name="connsiteX151" fmla="*/ 505301 w 638175"/>
                  <a:gd name="connsiteY151" fmla="*/ 136002 h 695325"/>
                  <a:gd name="connsiteX152" fmla="*/ 506254 w 638175"/>
                  <a:gd name="connsiteY152" fmla="*/ 137907 h 695325"/>
                  <a:gd name="connsiteX153" fmla="*/ 507206 w 638175"/>
                  <a:gd name="connsiteY153" fmla="*/ 139812 h 695325"/>
                  <a:gd name="connsiteX154" fmla="*/ 508159 w 638175"/>
                  <a:gd name="connsiteY154" fmla="*/ 139812 h 695325"/>
                  <a:gd name="connsiteX155" fmla="*/ 508159 w 638175"/>
                  <a:gd name="connsiteY155" fmla="*/ 149337 h 695325"/>
                  <a:gd name="connsiteX156" fmla="*/ 507206 w 638175"/>
                  <a:gd name="connsiteY156" fmla="*/ 149337 h 695325"/>
                  <a:gd name="connsiteX157" fmla="*/ 507206 w 638175"/>
                  <a:gd name="connsiteY157" fmla="*/ 150290 h 695325"/>
                  <a:gd name="connsiteX158" fmla="*/ 505301 w 638175"/>
                  <a:gd name="connsiteY158" fmla="*/ 152195 h 695325"/>
                  <a:gd name="connsiteX159" fmla="*/ 504349 w 638175"/>
                  <a:gd name="connsiteY159" fmla="*/ 154099 h 695325"/>
                  <a:gd name="connsiteX160" fmla="*/ 508159 w 638175"/>
                  <a:gd name="connsiteY160" fmla="*/ 164577 h 695325"/>
                  <a:gd name="connsiteX161" fmla="*/ 508159 w 638175"/>
                  <a:gd name="connsiteY161" fmla="*/ 167435 h 695325"/>
                  <a:gd name="connsiteX162" fmla="*/ 506254 w 638175"/>
                  <a:gd name="connsiteY162" fmla="*/ 172197 h 695325"/>
                  <a:gd name="connsiteX163" fmla="*/ 505301 w 638175"/>
                  <a:gd name="connsiteY163" fmla="*/ 173149 h 695325"/>
                  <a:gd name="connsiteX164" fmla="*/ 505301 w 638175"/>
                  <a:gd name="connsiteY164" fmla="*/ 176007 h 695325"/>
                  <a:gd name="connsiteX165" fmla="*/ 505301 w 638175"/>
                  <a:gd name="connsiteY165" fmla="*/ 177912 h 695325"/>
                  <a:gd name="connsiteX166" fmla="*/ 506254 w 638175"/>
                  <a:gd name="connsiteY166" fmla="*/ 179817 h 695325"/>
                  <a:gd name="connsiteX167" fmla="*/ 507206 w 638175"/>
                  <a:gd name="connsiteY167" fmla="*/ 182674 h 695325"/>
                  <a:gd name="connsiteX168" fmla="*/ 509111 w 638175"/>
                  <a:gd name="connsiteY168" fmla="*/ 185532 h 695325"/>
                  <a:gd name="connsiteX169" fmla="*/ 509111 w 638175"/>
                  <a:gd name="connsiteY169" fmla="*/ 187437 h 695325"/>
                  <a:gd name="connsiteX170" fmla="*/ 510064 w 638175"/>
                  <a:gd name="connsiteY170" fmla="*/ 188390 h 695325"/>
                  <a:gd name="connsiteX171" fmla="*/ 511016 w 638175"/>
                  <a:gd name="connsiteY171" fmla="*/ 192199 h 695325"/>
                  <a:gd name="connsiteX172" fmla="*/ 510064 w 638175"/>
                  <a:gd name="connsiteY172" fmla="*/ 193152 h 695325"/>
                  <a:gd name="connsiteX173" fmla="*/ 511016 w 638175"/>
                  <a:gd name="connsiteY173" fmla="*/ 197915 h 695325"/>
                  <a:gd name="connsiteX174" fmla="*/ 511016 w 638175"/>
                  <a:gd name="connsiteY174" fmla="*/ 198867 h 695325"/>
                  <a:gd name="connsiteX175" fmla="*/ 511016 w 638175"/>
                  <a:gd name="connsiteY175" fmla="*/ 202677 h 695325"/>
                  <a:gd name="connsiteX176" fmla="*/ 512921 w 638175"/>
                  <a:gd name="connsiteY176" fmla="*/ 205535 h 695325"/>
                  <a:gd name="connsiteX177" fmla="*/ 511969 w 638175"/>
                  <a:gd name="connsiteY177" fmla="*/ 209345 h 695325"/>
                  <a:gd name="connsiteX178" fmla="*/ 511016 w 638175"/>
                  <a:gd name="connsiteY178" fmla="*/ 214107 h 695325"/>
                  <a:gd name="connsiteX179" fmla="*/ 511016 w 638175"/>
                  <a:gd name="connsiteY179" fmla="*/ 216012 h 695325"/>
                  <a:gd name="connsiteX180" fmla="*/ 508159 w 638175"/>
                  <a:gd name="connsiteY180" fmla="*/ 223632 h 695325"/>
                  <a:gd name="connsiteX181" fmla="*/ 507206 w 638175"/>
                  <a:gd name="connsiteY181" fmla="*/ 225537 h 695325"/>
                  <a:gd name="connsiteX182" fmla="*/ 508159 w 638175"/>
                  <a:gd name="connsiteY182" fmla="*/ 236015 h 695325"/>
                  <a:gd name="connsiteX183" fmla="*/ 509111 w 638175"/>
                  <a:gd name="connsiteY183" fmla="*/ 236967 h 695325"/>
                  <a:gd name="connsiteX184" fmla="*/ 511016 w 638175"/>
                  <a:gd name="connsiteY184" fmla="*/ 239824 h 695325"/>
                  <a:gd name="connsiteX185" fmla="*/ 512921 w 638175"/>
                  <a:gd name="connsiteY185" fmla="*/ 247445 h 695325"/>
                  <a:gd name="connsiteX186" fmla="*/ 511016 w 638175"/>
                  <a:gd name="connsiteY186" fmla="*/ 249349 h 695325"/>
                  <a:gd name="connsiteX187" fmla="*/ 509111 w 638175"/>
                  <a:gd name="connsiteY187" fmla="*/ 250302 h 695325"/>
                  <a:gd name="connsiteX188" fmla="*/ 507206 w 638175"/>
                  <a:gd name="connsiteY188" fmla="*/ 256017 h 695325"/>
                  <a:gd name="connsiteX189" fmla="*/ 499586 w 638175"/>
                  <a:gd name="connsiteY189" fmla="*/ 256017 h 695325"/>
                  <a:gd name="connsiteX190" fmla="*/ 498634 w 638175"/>
                  <a:gd name="connsiteY190" fmla="*/ 255065 h 695325"/>
                  <a:gd name="connsiteX191" fmla="*/ 493871 w 638175"/>
                  <a:gd name="connsiteY191" fmla="*/ 256017 h 695325"/>
                  <a:gd name="connsiteX192" fmla="*/ 488156 w 638175"/>
                  <a:gd name="connsiteY192" fmla="*/ 256970 h 695325"/>
                  <a:gd name="connsiteX193" fmla="*/ 485299 w 638175"/>
                  <a:gd name="connsiteY193" fmla="*/ 256970 h 695325"/>
                  <a:gd name="connsiteX194" fmla="*/ 484346 w 638175"/>
                  <a:gd name="connsiteY194" fmla="*/ 256017 h 695325"/>
                  <a:gd name="connsiteX195" fmla="*/ 477679 w 638175"/>
                  <a:gd name="connsiteY195" fmla="*/ 259827 h 695325"/>
                  <a:gd name="connsiteX196" fmla="*/ 467201 w 638175"/>
                  <a:gd name="connsiteY196" fmla="*/ 264590 h 695325"/>
                  <a:gd name="connsiteX197" fmla="*/ 460534 w 638175"/>
                  <a:gd name="connsiteY197" fmla="*/ 271257 h 695325"/>
                  <a:gd name="connsiteX198" fmla="*/ 459581 w 638175"/>
                  <a:gd name="connsiteY198" fmla="*/ 272210 h 695325"/>
                  <a:gd name="connsiteX199" fmla="*/ 454819 w 638175"/>
                  <a:gd name="connsiteY199" fmla="*/ 273162 h 695325"/>
                  <a:gd name="connsiteX200" fmla="*/ 450056 w 638175"/>
                  <a:gd name="connsiteY200" fmla="*/ 274115 h 695325"/>
                  <a:gd name="connsiteX201" fmla="*/ 446246 w 638175"/>
                  <a:gd name="connsiteY201" fmla="*/ 275067 h 695325"/>
                  <a:gd name="connsiteX202" fmla="*/ 446246 w 638175"/>
                  <a:gd name="connsiteY202" fmla="*/ 274115 h 695325"/>
                  <a:gd name="connsiteX203" fmla="*/ 441484 w 638175"/>
                  <a:gd name="connsiteY203" fmla="*/ 275067 h 695325"/>
                  <a:gd name="connsiteX204" fmla="*/ 428149 w 638175"/>
                  <a:gd name="connsiteY204" fmla="*/ 281735 h 695325"/>
                  <a:gd name="connsiteX205" fmla="*/ 425291 w 638175"/>
                  <a:gd name="connsiteY205" fmla="*/ 281735 h 695325"/>
                  <a:gd name="connsiteX206" fmla="*/ 414814 w 638175"/>
                  <a:gd name="connsiteY206" fmla="*/ 280782 h 695325"/>
                  <a:gd name="connsiteX207" fmla="*/ 413861 w 638175"/>
                  <a:gd name="connsiteY207" fmla="*/ 281735 h 695325"/>
                  <a:gd name="connsiteX208" fmla="*/ 409099 w 638175"/>
                  <a:gd name="connsiteY208" fmla="*/ 283640 h 695325"/>
                  <a:gd name="connsiteX209" fmla="*/ 407194 w 638175"/>
                  <a:gd name="connsiteY209" fmla="*/ 284592 h 695325"/>
                  <a:gd name="connsiteX210" fmla="*/ 404336 w 638175"/>
                  <a:gd name="connsiteY210" fmla="*/ 287449 h 695325"/>
                  <a:gd name="connsiteX211" fmla="*/ 404336 w 638175"/>
                  <a:gd name="connsiteY211" fmla="*/ 290307 h 695325"/>
                  <a:gd name="connsiteX212" fmla="*/ 404336 w 638175"/>
                  <a:gd name="connsiteY212" fmla="*/ 293165 h 695325"/>
                  <a:gd name="connsiteX213" fmla="*/ 405289 w 638175"/>
                  <a:gd name="connsiteY213" fmla="*/ 296974 h 695325"/>
                  <a:gd name="connsiteX214" fmla="*/ 409099 w 638175"/>
                  <a:gd name="connsiteY214" fmla="*/ 297927 h 695325"/>
                  <a:gd name="connsiteX215" fmla="*/ 411004 w 638175"/>
                  <a:gd name="connsiteY215" fmla="*/ 298879 h 695325"/>
                  <a:gd name="connsiteX216" fmla="*/ 413861 w 638175"/>
                  <a:gd name="connsiteY216" fmla="*/ 297927 h 695325"/>
                  <a:gd name="connsiteX217" fmla="*/ 414814 w 638175"/>
                  <a:gd name="connsiteY217" fmla="*/ 296974 h 695325"/>
                  <a:gd name="connsiteX218" fmla="*/ 415766 w 638175"/>
                  <a:gd name="connsiteY218" fmla="*/ 296974 h 695325"/>
                  <a:gd name="connsiteX219" fmla="*/ 416719 w 638175"/>
                  <a:gd name="connsiteY219" fmla="*/ 296974 h 695325"/>
                  <a:gd name="connsiteX220" fmla="*/ 419576 w 638175"/>
                  <a:gd name="connsiteY220" fmla="*/ 296974 h 695325"/>
                  <a:gd name="connsiteX221" fmla="*/ 419576 w 638175"/>
                  <a:gd name="connsiteY221" fmla="*/ 296022 h 695325"/>
                  <a:gd name="connsiteX222" fmla="*/ 422434 w 638175"/>
                  <a:gd name="connsiteY222" fmla="*/ 296974 h 695325"/>
                  <a:gd name="connsiteX223" fmla="*/ 428149 w 638175"/>
                  <a:gd name="connsiteY223" fmla="*/ 296974 h 695325"/>
                  <a:gd name="connsiteX224" fmla="*/ 440531 w 638175"/>
                  <a:gd name="connsiteY224" fmla="*/ 293165 h 695325"/>
                  <a:gd name="connsiteX225" fmla="*/ 455771 w 638175"/>
                  <a:gd name="connsiteY225" fmla="*/ 291260 h 695325"/>
                  <a:gd name="connsiteX226" fmla="*/ 462439 w 638175"/>
                  <a:gd name="connsiteY226" fmla="*/ 282687 h 695325"/>
                  <a:gd name="connsiteX227" fmla="*/ 463391 w 638175"/>
                  <a:gd name="connsiteY227" fmla="*/ 282687 h 695325"/>
                  <a:gd name="connsiteX228" fmla="*/ 473869 w 638175"/>
                  <a:gd name="connsiteY228" fmla="*/ 277924 h 695325"/>
                  <a:gd name="connsiteX229" fmla="*/ 478631 w 638175"/>
                  <a:gd name="connsiteY229" fmla="*/ 277924 h 695325"/>
                  <a:gd name="connsiteX230" fmla="*/ 485299 w 638175"/>
                  <a:gd name="connsiteY230" fmla="*/ 274115 h 695325"/>
                  <a:gd name="connsiteX231" fmla="*/ 491014 w 638175"/>
                  <a:gd name="connsiteY231" fmla="*/ 268399 h 695325"/>
                  <a:gd name="connsiteX232" fmla="*/ 499586 w 638175"/>
                  <a:gd name="connsiteY232" fmla="*/ 269352 h 695325"/>
                  <a:gd name="connsiteX233" fmla="*/ 499586 w 638175"/>
                  <a:gd name="connsiteY233" fmla="*/ 270304 h 695325"/>
                  <a:gd name="connsiteX234" fmla="*/ 501491 w 638175"/>
                  <a:gd name="connsiteY234" fmla="*/ 271257 h 695325"/>
                  <a:gd name="connsiteX235" fmla="*/ 505301 w 638175"/>
                  <a:gd name="connsiteY235" fmla="*/ 277924 h 695325"/>
                  <a:gd name="connsiteX236" fmla="*/ 506254 w 638175"/>
                  <a:gd name="connsiteY236" fmla="*/ 282687 h 695325"/>
                  <a:gd name="connsiteX237" fmla="*/ 507206 w 638175"/>
                  <a:gd name="connsiteY237" fmla="*/ 283640 h 695325"/>
                  <a:gd name="connsiteX238" fmla="*/ 506254 w 638175"/>
                  <a:gd name="connsiteY238" fmla="*/ 290307 h 695325"/>
                  <a:gd name="connsiteX239" fmla="*/ 505301 w 638175"/>
                  <a:gd name="connsiteY239" fmla="*/ 292212 h 695325"/>
                  <a:gd name="connsiteX240" fmla="*/ 504349 w 638175"/>
                  <a:gd name="connsiteY240" fmla="*/ 296022 h 695325"/>
                  <a:gd name="connsiteX241" fmla="*/ 502444 w 638175"/>
                  <a:gd name="connsiteY241" fmla="*/ 296974 h 695325"/>
                  <a:gd name="connsiteX242" fmla="*/ 501491 w 638175"/>
                  <a:gd name="connsiteY242" fmla="*/ 300785 h 695325"/>
                  <a:gd name="connsiteX243" fmla="*/ 505301 w 638175"/>
                  <a:gd name="connsiteY243" fmla="*/ 309357 h 695325"/>
                  <a:gd name="connsiteX244" fmla="*/ 503396 w 638175"/>
                  <a:gd name="connsiteY244" fmla="*/ 316977 h 695325"/>
                  <a:gd name="connsiteX245" fmla="*/ 504349 w 638175"/>
                  <a:gd name="connsiteY245" fmla="*/ 317929 h 695325"/>
                  <a:gd name="connsiteX246" fmla="*/ 506254 w 638175"/>
                  <a:gd name="connsiteY246" fmla="*/ 324597 h 695325"/>
                  <a:gd name="connsiteX247" fmla="*/ 507206 w 638175"/>
                  <a:gd name="connsiteY247" fmla="*/ 324597 h 695325"/>
                  <a:gd name="connsiteX248" fmla="*/ 507206 w 638175"/>
                  <a:gd name="connsiteY248" fmla="*/ 331265 h 695325"/>
                  <a:gd name="connsiteX249" fmla="*/ 505301 w 638175"/>
                  <a:gd name="connsiteY249" fmla="*/ 337932 h 695325"/>
                  <a:gd name="connsiteX250" fmla="*/ 502444 w 638175"/>
                  <a:gd name="connsiteY250" fmla="*/ 350315 h 695325"/>
                  <a:gd name="connsiteX251" fmla="*/ 506254 w 638175"/>
                  <a:gd name="connsiteY251" fmla="*/ 359840 h 695325"/>
                  <a:gd name="connsiteX252" fmla="*/ 506254 w 638175"/>
                  <a:gd name="connsiteY252" fmla="*/ 361745 h 695325"/>
                  <a:gd name="connsiteX253" fmla="*/ 508159 w 638175"/>
                  <a:gd name="connsiteY253" fmla="*/ 368412 h 695325"/>
                  <a:gd name="connsiteX254" fmla="*/ 507206 w 638175"/>
                  <a:gd name="connsiteY254" fmla="*/ 369365 h 695325"/>
                  <a:gd name="connsiteX255" fmla="*/ 507206 w 638175"/>
                  <a:gd name="connsiteY255" fmla="*/ 373174 h 695325"/>
                  <a:gd name="connsiteX256" fmla="*/ 506254 w 638175"/>
                  <a:gd name="connsiteY256" fmla="*/ 374127 h 695325"/>
                  <a:gd name="connsiteX257" fmla="*/ 504349 w 638175"/>
                  <a:gd name="connsiteY257" fmla="*/ 379842 h 695325"/>
                  <a:gd name="connsiteX258" fmla="*/ 503396 w 638175"/>
                  <a:gd name="connsiteY258" fmla="*/ 381747 h 695325"/>
                  <a:gd name="connsiteX259" fmla="*/ 503396 w 638175"/>
                  <a:gd name="connsiteY259" fmla="*/ 383652 h 695325"/>
                  <a:gd name="connsiteX260" fmla="*/ 504349 w 638175"/>
                  <a:gd name="connsiteY260" fmla="*/ 386510 h 695325"/>
                  <a:gd name="connsiteX261" fmla="*/ 505301 w 638175"/>
                  <a:gd name="connsiteY261" fmla="*/ 399845 h 695325"/>
                  <a:gd name="connsiteX262" fmla="*/ 501491 w 638175"/>
                  <a:gd name="connsiteY262" fmla="*/ 406512 h 695325"/>
                  <a:gd name="connsiteX263" fmla="*/ 501491 w 638175"/>
                  <a:gd name="connsiteY263" fmla="*/ 412227 h 695325"/>
                  <a:gd name="connsiteX264" fmla="*/ 503396 w 638175"/>
                  <a:gd name="connsiteY264" fmla="*/ 414132 h 695325"/>
                  <a:gd name="connsiteX265" fmla="*/ 504349 w 638175"/>
                  <a:gd name="connsiteY265" fmla="*/ 420799 h 695325"/>
                  <a:gd name="connsiteX266" fmla="*/ 506254 w 638175"/>
                  <a:gd name="connsiteY266" fmla="*/ 423657 h 695325"/>
                  <a:gd name="connsiteX267" fmla="*/ 499586 w 638175"/>
                  <a:gd name="connsiteY267" fmla="*/ 439849 h 695325"/>
                  <a:gd name="connsiteX268" fmla="*/ 500539 w 638175"/>
                  <a:gd name="connsiteY268" fmla="*/ 441754 h 695325"/>
                  <a:gd name="connsiteX269" fmla="*/ 505301 w 638175"/>
                  <a:gd name="connsiteY269" fmla="*/ 441754 h 695325"/>
                  <a:gd name="connsiteX270" fmla="*/ 508159 w 638175"/>
                  <a:gd name="connsiteY270" fmla="*/ 445565 h 695325"/>
                  <a:gd name="connsiteX271" fmla="*/ 508159 w 638175"/>
                  <a:gd name="connsiteY271" fmla="*/ 450327 h 695325"/>
                  <a:gd name="connsiteX272" fmla="*/ 505301 w 638175"/>
                  <a:gd name="connsiteY272" fmla="*/ 457947 h 695325"/>
                  <a:gd name="connsiteX273" fmla="*/ 507206 w 638175"/>
                  <a:gd name="connsiteY273" fmla="*/ 464615 h 695325"/>
                  <a:gd name="connsiteX274" fmla="*/ 505301 w 638175"/>
                  <a:gd name="connsiteY274" fmla="*/ 473187 h 695325"/>
                  <a:gd name="connsiteX275" fmla="*/ 504349 w 638175"/>
                  <a:gd name="connsiteY275" fmla="*/ 474140 h 695325"/>
                  <a:gd name="connsiteX276" fmla="*/ 504349 w 638175"/>
                  <a:gd name="connsiteY276" fmla="*/ 477949 h 695325"/>
                  <a:gd name="connsiteX277" fmla="*/ 505301 w 638175"/>
                  <a:gd name="connsiteY277" fmla="*/ 478902 h 695325"/>
                  <a:gd name="connsiteX278" fmla="*/ 505301 w 638175"/>
                  <a:gd name="connsiteY278" fmla="*/ 481760 h 695325"/>
                  <a:gd name="connsiteX279" fmla="*/ 502444 w 638175"/>
                  <a:gd name="connsiteY279" fmla="*/ 486522 h 695325"/>
                  <a:gd name="connsiteX280" fmla="*/ 504349 w 638175"/>
                  <a:gd name="connsiteY280" fmla="*/ 487474 h 695325"/>
                  <a:gd name="connsiteX281" fmla="*/ 504349 w 638175"/>
                  <a:gd name="connsiteY281" fmla="*/ 491285 h 695325"/>
                  <a:gd name="connsiteX282" fmla="*/ 502444 w 638175"/>
                  <a:gd name="connsiteY282" fmla="*/ 492237 h 695325"/>
                  <a:gd name="connsiteX283" fmla="*/ 501491 w 638175"/>
                  <a:gd name="connsiteY283" fmla="*/ 500810 h 695325"/>
                  <a:gd name="connsiteX284" fmla="*/ 505301 w 638175"/>
                  <a:gd name="connsiteY284" fmla="*/ 502715 h 695325"/>
                  <a:gd name="connsiteX285" fmla="*/ 505301 w 638175"/>
                  <a:gd name="connsiteY285" fmla="*/ 503667 h 695325"/>
                  <a:gd name="connsiteX286" fmla="*/ 511016 w 638175"/>
                  <a:gd name="connsiteY286" fmla="*/ 507477 h 695325"/>
                  <a:gd name="connsiteX287" fmla="*/ 513874 w 638175"/>
                  <a:gd name="connsiteY287" fmla="*/ 515097 h 695325"/>
                  <a:gd name="connsiteX288" fmla="*/ 513874 w 638175"/>
                  <a:gd name="connsiteY288" fmla="*/ 517954 h 695325"/>
                  <a:gd name="connsiteX289" fmla="*/ 514826 w 638175"/>
                  <a:gd name="connsiteY289" fmla="*/ 517954 h 695325"/>
                  <a:gd name="connsiteX290" fmla="*/ 515779 w 638175"/>
                  <a:gd name="connsiteY290" fmla="*/ 523670 h 695325"/>
                  <a:gd name="connsiteX291" fmla="*/ 514826 w 638175"/>
                  <a:gd name="connsiteY291" fmla="*/ 524622 h 695325"/>
                  <a:gd name="connsiteX292" fmla="*/ 509111 w 638175"/>
                  <a:gd name="connsiteY292" fmla="*/ 531290 h 695325"/>
                  <a:gd name="connsiteX293" fmla="*/ 508159 w 638175"/>
                  <a:gd name="connsiteY293" fmla="*/ 530337 h 695325"/>
                  <a:gd name="connsiteX294" fmla="*/ 502444 w 638175"/>
                  <a:gd name="connsiteY294" fmla="*/ 537957 h 695325"/>
                  <a:gd name="connsiteX295" fmla="*/ 500539 w 638175"/>
                  <a:gd name="connsiteY295" fmla="*/ 547482 h 695325"/>
                  <a:gd name="connsiteX296" fmla="*/ 500539 w 638175"/>
                  <a:gd name="connsiteY296" fmla="*/ 548435 h 695325"/>
                  <a:gd name="connsiteX297" fmla="*/ 496729 w 638175"/>
                  <a:gd name="connsiteY297" fmla="*/ 557007 h 695325"/>
                  <a:gd name="connsiteX298" fmla="*/ 497681 w 638175"/>
                  <a:gd name="connsiteY298" fmla="*/ 557960 h 695325"/>
                  <a:gd name="connsiteX299" fmla="*/ 491014 w 638175"/>
                  <a:gd name="connsiteY299" fmla="*/ 562722 h 695325"/>
                  <a:gd name="connsiteX300" fmla="*/ 488156 w 638175"/>
                  <a:gd name="connsiteY300" fmla="*/ 569390 h 695325"/>
                  <a:gd name="connsiteX301" fmla="*/ 484346 w 638175"/>
                  <a:gd name="connsiteY301" fmla="*/ 573200 h 695325"/>
                  <a:gd name="connsiteX302" fmla="*/ 478631 w 638175"/>
                  <a:gd name="connsiteY302" fmla="*/ 574152 h 695325"/>
                  <a:gd name="connsiteX303" fmla="*/ 473869 w 638175"/>
                  <a:gd name="connsiteY303" fmla="*/ 577962 h 695325"/>
                  <a:gd name="connsiteX304" fmla="*/ 468154 w 638175"/>
                  <a:gd name="connsiteY304" fmla="*/ 575104 h 695325"/>
                  <a:gd name="connsiteX305" fmla="*/ 467201 w 638175"/>
                  <a:gd name="connsiteY305" fmla="*/ 573200 h 695325"/>
                  <a:gd name="connsiteX306" fmla="*/ 464344 w 638175"/>
                  <a:gd name="connsiteY306" fmla="*/ 573200 h 695325"/>
                  <a:gd name="connsiteX307" fmla="*/ 454819 w 638175"/>
                  <a:gd name="connsiteY307" fmla="*/ 568437 h 695325"/>
                  <a:gd name="connsiteX308" fmla="*/ 453866 w 638175"/>
                  <a:gd name="connsiteY308" fmla="*/ 569390 h 695325"/>
                  <a:gd name="connsiteX309" fmla="*/ 451961 w 638175"/>
                  <a:gd name="connsiteY309" fmla="*/ 569390 h 695325"/>
                  <a:gd name="connsiteX310" fmla="*/ 444341 w 638175"/>
                  <a:gd name="connsiteY310" fmla="*/ 567485 h 695325"/>
                  <a:gd name="connsiteX311" fmla="*/ 444341 w 638175"/>
                  <a:gd name="connsiteY311" fmla="*/ 566532 h 695325"/>
                  <a:gd name="connsiteX312" fmla="*/ 445294 w 638175"/>
                  <a:gd name="connsiteY312" fmla="*/ 565579 h 695325"/>
                  <a:gd name="connsiteX313" fmla="*/ 442436 w 638175"/>
                  <a:gd name="connsiteY313" fmla="*/ 560817 h 695325"/>
                  <a:gd name="connsiteX314" fmla="*/ 441484 w 638175"/>
                  <a:gd name="connsiteY314" fmla="*/ 557960 h 695325"/>
                  <a:gd name="connsiteX315" fmla="*/ 442436 w 638175"/>
                  <a:gd name="connsiteY315" fmla="*/ 555102 h 695325"/>
                  <a:gd name="connsiteX316" fmla="*/ 441484 w 638175"/>
                  <a:gd name="connsiteY316" fmla="*/ 553197 h 695325"/>
                  <a:gd name="connsiteX317" fmla="*/ 440531 w 638175"/>
                  <a:gd name="connsiteY317" fmla="*/ 552245 h 695325"/>
                  <a:gd name="connsiteX318" fmla="*/ 437674 w 638175"/>
                  <a:gd name="connsiteY318" fmla="*/ 549387 h 695325"/>
                  <a:gd name="connsiteX319" fmla="*/ 434816 w 638175"/>
                  <a:gd name="connsiteY319" fmla="*/ 540815 h 695325"/>
                  <a:gd name="connsiteX320" fmla="*/ 431959 w 638175"/>
                  <a:gd name="connsiteY320" fmla="*/ 540815 h 695325"/>
                  <a:gd name="connsiteX321" fmla="*/ 423386 w 638175"/>
                  <a:gd name="connsiteY321" fmla="*/ 536052 h 695325"/>
                  <a:gd name="connsiteX322" fmla="*/ 422434 w 638175"/>
                  <a:gd name="connsiteY322" fmla="*/ 534147 h 695325"/>
                  <a:gd name="connsiteX323" fmla="*/ 423386 w 638175"/>
                  <a:gd name="connsiteY323" fmla="*/ 533195 h 695325"/>
                  <a:gd name="connsiteX324" fmla="*/ 416719 w 638175"/>
                  <a:gd name="connsiteY324" fmla="*/ 525575 h 695325"/>
                  <a:gd name="connsiteX325" fmla="*/ 414814 w 638175"/>
                  <a:gd name="connsiteY325" fmla="*/ 519860 h 695325"/>
                  <a:gd name="connsiteX326" fmla="*/ 404336 w 638175"/>
                  <a:gd name="connsiteY326" fmla="*/ 518907 h 695325"/>
                  <a:gd name="connsiteX327" fmla="*/ 403384 w 638175"/>
                  <a:gd name="connsiteY327" fmla="*/ 524622 h 695325"/>
                  <a:gd name="connsiteX328" fmla="*/ 409099 w 638175"/>
                  <a:gd name="connsiteY328" fmla="*/ 534147 h 695325"/>
                  <a:gd name="connsiteX329" fmla="*/ 409099 w 638175"/>
                  <a:gd name="connsiteY329" fmla="*/ 535100 h 695325"/>
                  <a:gd name="connsiteX330" fmla="*/ 417671 w 638175"/>
                  <a:gd name="connsiteY330" fmla="*/ 541767 h 695325"/>
                  <a:gd name="connsiteX331" fmla="*/ 418624 w 638175"/>
                  <a:gd name="connsiteY331" fmla="*/ 543672 h 695325"/>
                  <a:gd name="connsiteX332" fmla="*/ 417671 w 638175"/>
                  <a:gd name="connsiteY332" fmla="*/ 545577 h 695325"/>
                  <a:gd name="connsiteX333" fmla="*/ 418624 w 638175"/>
                  <a:gd name="connsiteY333" fmla="*/ 546529 h 695325"/>
                  <a:gd name="connsiteX334" fmla="*/ 422434 w 638175"/>
                  <a:gd name="connsiteY334" fmla="*/ 551292 h 695325"/>
                  <a:gd name="connsiteX335" fmla="*/ 426244 w 638175"/>
                  <a:gd name="connsiteY335" fmla="*/ 555102 h 695325"/>
                  <a:gd name="connsiteX336" fmla="*/ 429101 w 638175"/>
                  <a:gd name="connsiteY336" fmla="*/ 559865 h 695325"/>
                  <a:gd name="connsiteX337" fmla="*/ 430054 w 638175"/>
                  <a:gd name="connsiteY337" fmla="*/ 558912 h 695325"/>
                  <a:gd name="connsiteX338" fmla="*/ 429101 w 638175"/>
                  <a:gd name="connsiteY338" fmla="*/ 559865 h 695325"/>
                  <a:gd name="connsiteX339" fmla="*/ 431006 w 638175"/>
                  <a:gd name="connsiteY339" fmla="*/ 566532 h 695325"/>
                  <a:gd name="connsiteX340" fmla="*/ 432911 w 638175"/>
                  <a:gd name="connsiteY340" fmla="*/ 567485 h 695325"/>
                  <a:gd name="connsiteX341" fmla="*/ 437674 w 638175"/>
                  <a:gd name="connsiteY341" fmla="*/ 570342 h 695325"/>
                  <a:gd name="connsiteX342" fmla="*/ 438626 w 638175"/>
                  <a:gd name="connsiteY342" fmla="*/ 577010 h 695325"/>
                  <a:gd name="connsiteX343" fmla="*/ 444341 w 638175"/>
                  <a:gd name="connsiteY343" fmla="*/ 582725 h 695325"/>
                  <a:gd name="connsiteX344" fmla="*/ 443389 w 638175"/>
                  <a:gd name="connsiteY344" fmla="*/ 585582 h 695325"/>
                  <a:gd name="connsiteX345" fmla="*/ 447199 w 638175"/>
                  <a:gd name="connsiteY345" fmla="*/ 588440 h 695325"/>
                  <a:gd name="connsiteX346" fmla="*/ 449104 w 638175"/>
                  <a:gd name="connsiteY346" fmla="*/ 595107 h 695325"/>
                  <a:gd name="connsiteX347" fmla="*/ 451009 w 638175"/>
                  <a:gd name="connsiteY347" fmla="*/ 599870 h 695325"/>
                  <a:gd name="connsiteX348" fmla="*/ 450056 w 638175"/>
                  <a:gd name="connsiteY348" fmla="*/ 601775 h 695325"/>
                  <a:gd name="connsiteX349" fmla="*/ 451009 w 638175"/>
                  <a:gd name="connsiteY349" fmla="*/ 601775 h 695325"/>
                  <a:gd name="connsiteX350" fmla="*/ 451009 w 638175"/>
                  <a:gd name="connsiteY350" fmla="*/ 605585 h 695325"/>
                  <a:gd name="connsiteX351" fmla="*/ 452914 w 638175"/>
                  <a:gd name="connsiteY351" fmla="*/ 606537 h 695325"/>
                  <a:gd name="connsiteX352" fmla="*/ 452914 w 638175"/>
                  <a:gd name="connsiteY352" fmla="*/ 615110 h 695325"/>
                  <a:gd name="connsiteX353" fmla="*/ 453866 w 638175"/>
                  <a:gd name="connsiteY353" fmla="*/ 617015 h 695325"/>
                  <a:gd name="connsiteX354" fmla="*/ 456724 w 638175"/>
                  <a:gd name="connsiteY354" fmla="*/ 619872 h 695325"/>
                  <a:gd name="connsiteX355" fmla="*/ 454819 w 638175"/>
                  <a:gd name="connsiteY355" fmla="*/ 619872 h 695325"/>
                  <a:gd name="connsiteX356" fmla="*/ 453866 w 638175"/>
                  <a:gd name="connsiteY356" fmla="*/ 621777 h 695325"/>
                  <a:gd name="connsiteX357" fmla="*/ 453866 w 638175"/>
                  <a:gd name="connsiteY357" fmla="*/ 622729 h 695325"/>
                  <a:gd name="connsiteX358" fmla="*/ 454819 w 638175"/>
                  <a:gd name="connsiteY358" fmla="*/ 623682 h 695325"/>
                  <a:gd name="connsiteX359" fmla="*/ 458629 w 638175"/>
                  <a:gd name="connsiteY359" fmla="*/ 623682 h 695325"/>
                  <a:gd name="connsiteX360" fmla="*/ 460534 w 638175"/>
                  <a:gd name="connsiteY360" fmla="*/ 633207 h 695325"/>
                  <a:gd name="connsiteX361" fmla="*/ 462439 w 638175"/>
                  <a:gd name="connsiteY361" fmla="*/ 634160 h 695325"/>
                  <a:gd name="connsiteX362" fmla="*/ 463391 w 638175"/>
                  <a:gd name="connsiteY362" fmla="*/ 638922 h 695325"/>
                  <a:gd name="connsiteX363" fmla="*/ 464344 w 638175"/>
                  <a:gd name="connsiteY363" fmla="*/ 639875 h 695325"/>
                  <a:gd name="connsiteX364" fmla="*/ 476726 w 638175"/>
                  <a:gd name="connsiteY364" fmla="*/ 643685 h 695325"/>
                  <a:gd name="connsiteX365" fmla="*/ 478631 w 638175"/>
                  <a:gd name="connsiteY365" fmla="*/ 641779 h 695325"/>
                  <a:gd name="connsiteX366" fmla="*/ 478631 w 638175"/>
                  <a:gd name="connsiteY366" fmla="*/ 639875 h 695325"/>
                  <a:gd name="connsiteX367" fmla="*/ 483394 w 638175"/>
                  <a:gd name="connsiteY367" fmla="*/ 641779 h 695325"/>
                  <a:gd name="connsiteX368" fmla="*/ 490061 w 638175"/>
                  <a:gd name="connsiteY368" fmla="*/ 647495 h 695325"/>
                  <a:gd name="connsiteX369" fmla="*/ 498634 w 638175"/>
                  <a:gd name="connsiteY369" fmla="*/ 647495 h 695325"/>
                  <a:gd name="connsiteX370" fmla="*/ 504349 w 638175"/>
                  <a:gd name="connsiteY370" fmla="*/ 646542 h 695325"/>
                  <a:gd name="connsiteX371" fmla="*/ 511969 w 638175"/>
                  <a:gd name="connsiteY371" fmla="*/ 640827 h 695325"/>
                  <a:gd name="connsiteX372" fmla="*/ 513874 w 638175"/>
                  <a:gd name="connsiteY372" fmla="*/ 635112 h 695325"/>
                  <a:gd name="connsiteX373" fmla="*/ 517684 w 638175"/>
                  <a:gd name="connsiteY373" fmla="*/ 621777 h 695325"/>
                  <a:gd name="connsiteX374" fmla="*/ 515779 w 638175"/>
                  <a:gd name="connsiteY374" fmla="*/ 618920 h 695325"/>
                  <a:gd name="connsiteX375" fmla="*/ 520541 w 638175"/>
                  <a:gd name="connsiteY375" fmla="*/ 613204 h 695325"/>
                  <a:gd name="connsiteX376" fmla="*/ 526256 w 638175"/>
                  <a:gd name="connsiteY376" fmla="*/ 610347 h 695325"/>
                  <a:gd name="connsiteX377" fmla="*/ 527209 w 638175"/>
                  <a:gd name="connsiteY377" fmla="*/ 609395 h 695325"/>
                  <a:gd name="connsiteX378" fmla="*/ 527209 w 638175"/>
                  <a:gd name="connsiteY378" fmla="*/ 606537 h 695325"/>
                  <a:gd name="connsiteX379" fmla="*/ 528161 w 638175"/>
                  <a:gd name="connsiteY379" fmla="*/ 604632 h 695325"/>
                  <a:gd name="connsiteX380" fmla="*/ 527209 w 638175"/>
                  <a:gd name="connsiteY380" fmla="*/ 601775 h 695325"/>
                  <a:gd name="connsiteX381" fmla="*/ 528161 w 638175"/>
                  <a:gd name="connsiteY381" fmla="*/ 600822 h 695325"/>
                  <a:gd name="connsiteX382" fmla="*/ 529114 w 638175"/>
                  <a:gd name="connsiteY382" fmla="*/ 597012 h 695325"/>
                  <a:gd name="connsiteX383" fmla="*/ 529114 w 638175"/>
                  <a:gd name="connsiteY383" fmla="*/ 596060 h 695325"/>
                  <a:gd name="connsiteX384" fmla="*/ 526256 w 638175"/>
                  <a:gd name="connsiteY384" fmla="*/ 591297 h 695325"/>
                  <a:gd name="connsiteX385" fmla="*/ 525304 w 638175"/>
                  <a:gd name="connsiteY385" fmla="*/ 581772 h 695325"/>
                  <a:gd name="connsiteX386" fmla="*/ 529114 w 638175"/>
                  <a:gd name="connsiteY386" fmla="*/ 578915 h 695325"/>
                  <a:gd name="connsiteX387" fmla="*/ 529114 w 638175"/>
                  <a:gd name="connsiteY387" fmla="*/ 576057 h 695325"/>
                  <a:gd name="connsiteX388" fmla="*/ 530066 w 638175"/>
                  <a:gd name="connsiteY388" fmla="*/ 574152 h 695325"/>
                  <a:gd name="connsiteX389" fmla="*/ 530066 w 638175"/>
                  <a:gd name="connsiteY389" fmla="*/ 572247 h 695325"/>
                  <a:gd name="connsiteX390" fmla="*/ 530066 w 638175"/>
                  <a:gd name="connsiteY390" fmla="*/ 568437 h 695325"/>
                  <a:gd name="connsiteX391" fmla="*/ 530066 w 638175"/>
                  <a:gd name="connsiteY391" fmla="*/ 567485 h 695325"/>
                  <a:gd name="connsiteX392" fmla="*/ 530066 w 638175"/>
                  <a:gd name="connsiteY392" fmla="*/ 566532 h 695325"/>
                  <a:gd name="connsiteX393" fmla="*/ 535781 w 638175"/>
                  <a:gd name="connsiteY393" fmla="*/ 557960 h 695325"/>
                  <a:gd name="connsiteX394" fmla="*/ 536734 w 638175"/>
                  <a:gd name="connsiteY394" fmla="*/ 548435 h 695325"/>
                  <a:gd name="connsiteX395" fmla="*/ 535781 w 638175"/>
                  <a:gd name="connsiteY395" fmla="*/ 539862 h 695325"/>
                  <a:gd name="connsiteX396" fmla="*/ 534829 w 638175"/>
                  <a:gd name="connsiteY396" fmla="*/ 538910 h 695325"/>
                  <a:gd name="connsiteX397" fmla="*/ 534829 w 638175"/>
                  <a:gd name="connsiteY397" fmla="*/ 535100 h 695325"/>
                  <a:gd name="connsiteX398" fmla="*/ 537686 w 638175"/>
                  <a:gd name="connsiteY398" fmla="*/ 530337 h 695325"/>
                  <a:gd name="connsiteX399" fmla="*/ 534829 w 638175"/>
                  <a:gd name="connsiteY399" fmla="*/ 523670 h 695325"/>
                  <a:gd name="connsiteX400" fmla="*/ 535781 w 638175"/>
                  <a:gd name="connsiteY400" fmla="*/ 520812 h 695325"/>
                  <a:gd name="connsiteX401" fmla="*/ 535781 w 638175"/>
                  <a:gd name="connsiteY401" fmla="*/ 519860 h 695325"/>
                  <a:gd name="connsiteX402" fmla="*/ 534829 w 638175"/>
                  <a:gd name="connsiteY402" fmla="*/ 517954 h 695325"/>
                  <a:gd name="connsiteX403" fmla="*/ 536734 w 638175"/>
                  <a:gd name="connsiteY403" fmla="*/ 515097 h 695325"/>
                  <a:gd name="connsiteX404" fmla="*/ 536734 w 638175"/>
                  <a:gd name="connsiteY404" fmla="*/ 502715 h 695325"/>
                  <a:gd name="connsiteX405" fmla="*/ 538639 w 638175"/>
                  <a:gd name="connsiteY405" fmla="*/ 500810 h 695325"/>
                  <a:gd name="connsiteX406" fmla="*/ 540544 w 638175"/>
                  <a:gd name="connsiteY406" fmla="*/ 496999 h 695325"/>
                  <a:gd name="connsiteX407" fmla="*/ 539591 w 638175"/>
                  <a:gd name="connsiteY407" fmla="*/ 495095 h 695325"/>
                  <a:gd name="connsiteX408" fmla="*/ 541496 w 638175"/>
                  <a:gd name="connsiteY408" fmla="*/ 491285 h 695325"/>
                  <a:gd name="connsiteX409" fmla="*/ 542449 w 638175"/>
                  <a:gd name="connsiteY409" fmla="*/ 484617 h 695325"/>
                  <a:gd name="connsiteX410" fmla="*/ 539591 w 638175"/>
                  <a:gd name="connsiteY410" fmla="*/ 480807 h 695325"/>
                  <a:gd name="connsiteX411" fmla="*/ 538639 w 638175"/>
                  <a:gd name="connsiteY411" fmla="*/ 469377 h 695325"/>
                  <a:gd name="connsiteX412" fmla="*/ 540544 w 638175"/>
                  <a:gd name="connsiteY412" fmla="*/ 464615 h 695325"/>
                  <a:gd name="connsiteX413" fmla="*/ 538639 w 638175"/>
                  <a:gd name="connsiteY413" fmla="*/ 456995 h 695325"/>
                  <a:gd name="connsiteX414" fmla="*/ 537686 w 638175"/>
                  <a:gd name="connsiteY414" fmla="*/ 456995 h 695325"/>
                  <a:gd name="connsiteX415" fmla="*/ 538639 w 638175"/>
                  <a:gd name="connsiteY415" fmla="*/ 453185 h 695325"/>
                  <a:gd name="connsiteX416" fmla="*/ 535781 w 638175"/>
                  <a:gd name="connsiteY416" fmla="*/ 445565 h 695325"/>
                  <a:gd name="connsiteX417" fmla="*/ 536734 w 638175"/>
                  <a:gd name="connsiteY417" fmla="*/ 438897 h 695325"/>
                  <a:gd name="connsiteX418" fmla="*/ 537686 w 638175"/>
                  <a:gd name="connsiteY418" fmla="*/ 434135 h 695325"/>
                  <a:gd name="connsiteX419" fmla="*/ 536734 w 638175"/>
                  <a:gd name="connsiteY419" fmla="*/ 433182 h 695325"/>
                  <a:gd name="connsiteX420" fmla="*/ 534829 w 638175"/>
                  <a:gd name="connsiteY420" fmla="*/ 428420 h 695325"/>
                  <a:gd name="connsiteX421" fmla="*/ 533876 w 638175"/>
                  <a:gd name="connsiteY421" fmla="*/ 427467 h 695325"/>
                  <a:gd name="connsiteX422" fmla="*/ 533876 w 638175"/>
                  <a:gd name="connsiteY422" fmla="*/ 424610 h 695325"/>
                  <a:gd name="connsiteX423" fmla="*/ 534829 w 638175"/>
                  <a:gd name="connsiteY423" fmla="*/ 424610 h 695325"/>
                  <a:gd name="connsiteX424" fmla="*/ 533876 w 638175"/>
                  <a:gd name="connsiteY424" fmla="*/ 423657 h 695325"/>
                  <a:gd name="connsiteX425" fmla="*/ 537686 w 638175"/>
                  <a:gd name="connsiteY425" fmla="*/ 418895 h 695325"/>
                  <a:gd name="connsiteX426" fmla="*/ 538639 w 638175"/>
                  <a:gd name="connsiteY426" fmla="*/ 411274 h 695325"/>
                  <a:gd name="connsiteX427" fmla="*/ 536734 w 638175"/>
                  <a:gd name="connsiteY427" fmla="*/ 406512 h 695325"/>
                  <a:gd name="connsiteX428" fmla="*/ 536734 w 638175"/>
                  <a:gd name="connsiteY428" fmla="*/ 405560 h 695325"/>
                  <a:gd name="connsiteX429" fmla="*/ 534829 w 638175"/>
                  <a:gd name="connsiteY429" fmla="*/ 403654 h 695325"/>
                  <a:gd name="connsiteX430" fmla="*/ 533876 w 638175"/>
                  <a:gd name="connsiteY430" fmla="*/ 398892 h 695325"/>
                  <a:gd name="connsiteX431" fmla="*/ 532924 w 638175"/>
                  <a:gd name="connsiteY431" fmla="*/ 393177 h 695325"/>
                  <a:gd name="connsiteX432" fmla="*/ 535781 w 638175"/>
                  <a:gd name="connsiteY432" fmla="*/ 384604 h 695325"/>
                  <a:gd name="connsiteX433" fmla="*/ 534829 w 638175"/>
                  <a:gd name="connsiteY433" fmla="*/ 378890 h 695325"/>
                  <a:gd name="connsiteX434" fmla="*/ 534829 w 638175"/>
                  <a:gd name="connsiteY434" fmla="*/ 374127 h 695325"/>
                  <a:gd name="connsiteX435" fmla="*/ 534829 w 638175"/>
                  <a:gd name="connsiteY435" fmla="*/ 373174 h 695325"/>
                  <a:gd name="connsiteX436" fmla="*/ 537686 w 638175"/>
                  <a:gd name="connsiteY436" fmla="*/ 363649 h 695325"/>
                  <a:gd name="connsiteX437" fmla="*/ 538639 w 638175"/>
                  <a:gd name="connsiteY437" fmla="*/ 347457 h 695325"/>
                  <a:gd name="connsiteX438" fmla="*/ 534829 w 638175"/>
                  <a:gd name="connsiteY438" fmla="*/ 342695 h 695325"/>
                  <a:gd name="connsiteX439" fmla="*/ 535781 w 638175"/>
                  <a:gd name="connsiteY439" fmla="*/ 340790 h 695325"/>
                  <a:gd name="connsiteX440" fmla="*/ 534829 w 638175"/>
                  <a:gd name="connsiteY440" fmla="*/ 333170 h 695325"/>
                  <a:gd name="connsiteX441" fmla="*/ 534829 w 638175"/>
                  <a:gd name="connsiteY441" fmla="*/ 323645 h 695325"/>
                  <a:gd name="connsiteX442" fmla="*/ 534829 w 638175"/>
                  <a:gd name="connsiteY442" fmla="*/ 308404 h 695325"/>
                  <a:gd name="connsiteX443" fmla="*/ 535781 w 638175"/>
                  <a:gd name="connsiteY443" fmla="*/ 306499 h 695325"/>
                  <a:gd name="connsiteX444" fmla="*/ 534829 w 638175"/>
                  <a:gd name="connsiteY444" fmla="*/ 305547 h 695325"/>
                  <a:gd name="connsiteX445" fmla="*/ 534829 w 638175"/>
                  <a:gd name="connsiteY445" fmla="*/ 300785 h 695325"/>
                  <a:gd name="connsiteX446" fmla="*/ 534829 w 638175"/>
                  <a:gd name="connsiteY446" fmla="*/ 293165 h 695325"/>
                  <a:gd name="connsiteX447" fmla="*/ 534829 w 638175"/>
                  <a:gd name="connsiteY447" fmla="*/ 287449 h 695325"/>
                  <a:gd name="connsiteX448" fmla="*/ 533876 w 638175"/>
                  <a:gd name="connsiteY448" fmla="*/ 283640 h 695325"/>
                  <a:gd name="connsiteX449" fmla="*/ 533876 w 638175"/>
                  <a:gd name="connsiteY449" fmla="*/ 277924 h 695325"/>
                  <a:gd name="connsiteX450" fmla="*/ 532924 w 638175"/>
                  <a:gd name="connsiteY450" fmla="*/ 277924 h 695325"/>
                  <a:gd name="connsiteX451" fmla="*/ 533876 w 638175"/>
                  <a:gd name="connsiteY451" fmla="*/ 269352 h 695325"/>
                  <a:gd name="connsiteX452" fmla="*/ 536734 w 638175"/>
                  <a:gd name="connsiteY452" fmla="*/ 266495 h 695325"/>
                  <a:gd name="connsiteX453" fmla="*/ 544354 w 638175"/>
                  <a:gd name="connsiteY453" fmla="*/ 260779 h 695325"/>
                  <a:gd name="connsiteX454" fmla="*/ 552926 w 638175"/>
                  <a:gd name="connsiteY454" fmla="*/ 261732 h 695325"/>
                  <a:gd name="connsiteX455" fmla="*/ 567214 w 638175"/>
                  <a:gd name="connsiteY455" fmla="*/ 258874 h 695325"/>
                  <a:gd name="connsiteX456" fmla="*/ 578644 w 638175"/>
                  <a:gd name="connsiteY456" fmla="*/ 257922 h 695325"/>
                  <a:gd name="connsiteX457" fmla="*/ 591026 w 638175"/>
                  <a:gd name="connsiteY457" fmla="*/ 253160 h 695325"/>
                  <a:gd name="connsiteX458" fmla="*/ 600551 w 638175"/>
                  <a:gd name="connsiteY458" fmla="*/ 252207 h 695325"/>
                  <a:gd name="connsiteX459" fmla="*/ 603409 w 638175"/>
                  <a:gd name="connsiteY459" fmla="*/ 253160 h 695325"/>
                  <a:gd name="connsiteX460" fmla="*/ 605314 w 638175"/>
                  <a:gd name="connsiteY460" fmla="*/ 253160 h 695325"/>
                  <a:gd name="connsiteX461" fmla="*/ 606266 w 638175"/>
                  <a:gd name="connsiteY461" fmla="*/ 252207 h 695325"/>
                  <a:gd name="connsiteX462" fmla="*/ 607219 w 638175"/>
                  <a:gd name="connsiteY462" fmla="*/ 253160 h 695325"/>
                  <a:gd name="connsiteX463" fmla="*/ 616744 w 638175"/>
                  <a:gd name="connsiteY463" fmla="*/ 246492 h 695325"/>
                  <a:gd name="connsiteX464" fmla="*/ 620554 w 638175"/>
                  <a:gd name="connsiteY464" fmla="*/ 242682 h 695325"/>
                  <a:gd name="connsiteX465" fmla="*/ 626269 w 638175"/>
                  <a:gd name="connsiteY465" fmla="*/ 236015 h 695325"/>
                  <a:gd name="connsiteX466" fmla="*/ 630079 w 638175"/>
                  <a:gd name="connsiteY466" fmla="*/ 228395 h 695325"/>
                  <a:gd name="connsiteX467" fmla="*/ 633889 w 638175"/>
                  <a:gd name="connsiteY467" fmla="*/ 229347 h 695325"/>
                  <a:gd name="connsiteX468" fmla="*/ 388144 w 638175"/>
                  <a:gd name="connsiteY468" fmla="*/ 460804 h 695325"/>
                  <a:gd name="connsiteX469" fmla="*/ 387191 w 638175"/>
                  <a:gd name="connsiteY469" fmla="*/ 458899 h 695325"/>
                  <a:gd name="connsiteX470" fmla="*/ 387191 w 638175"/>
                  <a:gd name="connsiteY470" fmla="*/ 455090 h 695325"/>
                  <a:gd name="connsiteX471" fmla="*/ 388144 w 638175"/>
                  <a:gd name="connsiteY471" fmla="*/ 451279 h 695325"/>
                  <a:gd name="connsiteX472" fmla="*/ 386239 w 638175"/>
                  <a:gd name="connsiteY472" fmla="*/ 445565 h 695325"/>
                  <a:gd name="connsiteX473" fmla="*/ 381476 w 638175"/>
                  <a:gd name="connsiteY473" fmla="*/ 445565 h 695325"/>
                  <a:gd name="connsiteX474" fmla="*/ 376714 w 638175"/>
                  <a:gd name="connsiteY474" fmla="*/ 443660 h 695325"/>
                  <a:gd name="connsiteX475" fmla="*/ 377666 w 638175"/>
                  <a:gd name="connsiteY475" fmla="*/ 447470 h 695325"/>
                  <a:gd name="connsiteX476" fmla="*/ 373856 w 638175"/>
                  <a:gd name="connsiteY476" fmla="*/ 455090 h 695325"/>
                  <a:gd name="connsiteX477" fmla="*/ 370046 w 638175"/>
                  <a:gd name="connsiteY477" fmla="*/ 456995 h 695325"/>
                  <a:gd name="connsiteX478" fmla="*/ 362426 w 638175"/>
                  <a:gd name="connsiteY478" fmla="*/ 455090 h 695325"/>
                  <a:gd name="connsiteX479" fmla="*/ 360521 w 638175"/>
                  <a:gd name="connsiteY479" fmla="*/ 454137 h 695325"/>
                  <a:gd name="connsiteX480" fmla="*/ 354806 w 638175"/>
                  <a:gd name="connsiteY480" fmla="*/ 450327 h 695325"/>
                  <a:gd name="connsiteX481" fmla="*/ 358616 w 638175"/>
                  <a:gd name="connsiteY481" fmla="*/ 432229 h 695325"/>
                  <a:gd name="connsiteX482" fmla="*/ 358616 w 638175"/>
                  <a:gd name="connsiteY482" fmla="*/ 422704 h 695325"/>
                  <a:gd name="connsiteX483" fmla="*/ 356711 w 638175"/>
                  <a:gd name="connsiteY483" fmla="*/ 421752 h 695325"/>
                  <a:gd name="connsiteX484" fmla="*/ 357664 w 638175"/>
                  <a:gd name="connsiteY484" fmla="*/ 415085 h 695325"/>
                  <a:gd name="connsiteX485" fmla="*/ 355759 w 638175"/>
                  <a:gd name="connsiteY485" fmla="*/ 403654 h 695325"/>
                  <a:gd name="connsiteX486" fmla="*/ 354806 w 638175"/>
                  <a:gd name="connsiteY486" fmla="*/ 398892 h 695325"/>
                  <a:gd name="connsiteX487" fmla="*/ 352901 w 638175"/>
                  <a:gd name="connsiteY487" fmla="*/ 394129 h 695325"/>
                  <a:gd name="connsiteX488" fmla="*/ 350044 w 638175"/>
                  <a:gd name="connsiteY488" fmla="*/ 391272 h 695325"/>
                  <a:gd name="connsiteX489" fmla="*/ 345281 w 638175"/>
                  <a:gd name="connsiteY489" fmla="*/ 384604 h 695325"/>
                  <a:gd name="connsiteX490" fmla="*/ 343376 w 638175"/>
                  <a:gd name="connsiteY490" fmla="*/ 384604 h 695325"/>
                  <a:gd name="connsiteX491" fmla="*/ 336709 w 638175"/>
                  <a:gd name="connsiteY491" fmla="*/ 376985 h 695325"/>
                  <a:gd name="connsiteX492" fmla="*/ 330994 w 638175"/>
                  <a:gd name="connsiteY492" fmla="*/ 373174 h 695325"/>
                  <a:gd name="connsiteX493" fmla="*/ 330041 w 638175"/>
                  <a:gd name="connsiteY493" fmla="*/ 366507 h 695325"/>
                  <a:gd name="connsiteX494" fmla="*/ 334804 w 638175"/>
                  <a:gd name="connsiteY494" fmla="*/ 365554 h 695325"/>
                  <a:gd name="connsiteX495" fmla="*/ 337661 w 638175"/>
                  <a:gd name="connsiteY495" fmla="*/ 363649 h 695325"/>
                  <a:gd name="connsiteX496" fmla="*/ 338614 w 638175"/>
                  <a:gd name="connsiteY496" fmla="*/ 359840 h 695325"/>
                  <a:gd name="connsiteX497" fmla="*/ 342424 w 638175"/>
                  <a:gd name="connsiteY497" fmla="*/ 354124 h 695325"/>
                  <a:gd name="connsiteX498" fmla="*/ 341471 w 638175"/>
                  <a:gd name="connsiteY498" fmla="*/ 353172 h 695325"/>
                  <a:gd name="connsiteX499" fmla="*/ 345281 w 638175"/>
                  <a:gd name="connsiteY499" fmla="*/ 344599 h 695325"/>
                  <a:gd name="connsiteX500" fmla="*/ 347186 w 638175"/>
                  <a:gd name="connsiteY500" fmla="*/ 339837 h 695325"/>
                  <a:gd name="connsiteX501" fmla="*/ 352901 w 638175"/>
                  <a:gd name="connsiteY501" fmla="*/ 336027 h 695325"/>
                  <a:gd name="connsiteX502" fmla="*/ 353854 w 638175"/>
                  <a:gd name="connsiteY502" fmla="*/ 333170 h 695325"/>
                  <a:gd name="connsiteX503" fmla="*/ 352901 w 638175"/>
                  <a:gd name="connsiteY503" fmla="*/ 331265 h 695325"/>
                  <a:gd name="connsiteX504" fmla="*/ 353854 w 638175"/>
                  <a:gd name="connsiteY504" fmla="*/ 330312 h 695325"/>
                  <a:gd name="connsiteX505" fmla="*/ 352901 w 638175"/>
                  <a:gd name="connsiteY505" fmla="*/ 330312 h 695325"/>
                  <a:gd name="connsiteX506" fmla="*/ 357664 w 638175"/>
                  <a:gd name="connsiteY506" fmla="*/ 326502 h 695325"/>
                  <a:gd name="connsiteX507" fmla="*/ 356711 w 638175"/>
                  <a:gd name="connsiteY507" fmla="*/ 325549 h 695325"/>
                  <a:gd name="connsiteX508" fmla="*/ 358616 w 638175"/>
                  <a:gd name="connsiteY508" fmla="*/ 324597 h 695325"/>
                  <a:gd name="connsiteX509" fmla="*/ 357664 w 638175"/>
                  <a:gd name="connsiteY509" fmla="*/ 323645 h 695325"/>
                  <a:gd name="connsiteX510" fmla="*/ 366236 w 638175"/>
                  <a:gd name="connsiteY510" fmla="*/ 317929 h 695325"/>
                  <a:gd name="connsiteX511" fmla="*/ 368141 w 638175"/>
                  <a:gd name="connsiteY511" fmla="*/ 310310 h 695325"/>
                  <a:gd name="connsiteX512" fmla="*/ 378619 w 638175"/>
                  <a:gd name="connsiteY512" fmla="*/ 302690 h 695325"/>
                  <a:gd name="connsiteX513" fmla="*/ 385286 w 638175"/>
                  <a:gd name="connsiteY513" fmla="*/ 298879 h 695325"/>
                  <a:gd name="connsiteX514" fmla="*/ 386239 w 638175"/>
                  <a:gd name="connsiteY514" fmla="*/ 297927 h 695325"/>
                  <a:gd name="connsiteX515" fmla="*/ 390049 w 638175"/>
                  <a:gd name="connsiteY515" fmla="*/ 287449 h 695325"/>
                  <a:gd name="connsiteX516" fmla="*/ 405289 w 638175"/>
                  <a:gd name="connsiteY516" fmla="*/ 279829 h 695325"/>
                  <a:gd name="connsiteX517" fmla="*/ 407194 w 638175"/>
                  <a:gd name="connsiteY517" fmla="*/ 280782 h 695325"/>
                  <a:gd name="connsiteX518" fmla="*/ 409099 w 638175"/>
                  <a:gd name="connsiteY518" fmla="*/ 278877 h 695325"/>
                  <a:gd name="connsiteX519" fmla="*/ 413861 w 638175"/>
                  <a:gd name="connsiteY519" fmla="*/ 270304 h 695325"/>
                  <a:gd name="connsiteX520" fmla="*/ 413861 w 638175"/>
                  <a:gd name="connsiteY520" fmla="*/ 268399 h 695325"/>
                  <a:gd name="connsiteX521" fmla="*/ 414814 w 638175"/>
                  <a:gd name="connsiteY521" fmla="*/ 266495 h 695325"/>
                  <a:gd name="connsiteX522" fmla="*/ 427196 w 638175"/>
                  <a:gd name="connsiteY522" fmla="*/ 259827 h 695325"/>
                  <a:gd name="connsiteX523" fmla="*/ 428149 w 638175"/>
                  <a:gd name="connsiteY523" fmla="*/ 256970 h 695325"/>
                  <a:gd name="connsiteX524" fmla="*/ 432911 w 638175"/>
                  <a:gd name="connsiteY524" fmla="*/ 250302 h 695325"/>
                  <a:gd name="connsiteX525" fmla="*/ 433864 w 638175"/>
                  <a:gd name="connsiteY525" fmla="*/ 249349 h 695325"/>
                  <a:gd name="connsiteX526" fmla="*/ 431006 w 638175"/>
                  <a:gd name="connsiteY526" fmla="*/ 240777 h 695325"/>
                  <a:gd name="connsiteX527" fmla="*/ 425291 w 638175"/>
                  <a:gd name="connsiteY527" fmla="*/ 238872 h 695325"/>
                  <a:gd name="connsiteX528" fmla="*/ 424339 w 638175"/>
                  <a:gd name="connsiteY528" fmla="*/ 239824 h 695325"/>
                  <a:gd name="connsiteX529" fmla="*/ 415766 w 638175"/>
                  <a:gd name="connsiteY529" fmla="*/ 237920 h 695325"/>
                  <a:gd name="connsiteX530" fmla="*/ 412909 w 638175"/>
                  <a:gd name="connsiteY530" fmla="*/ 236015 h 695325"/>
                  <a:gd name="connsiteX531" fmla="*/ 405289 w 638175"/>
                  <a:gd name="connsiteY531" fmla="*/ 234110 h 695325"/>
                  <a:gd name="connsiteX532" fmla="*/ 397669 w 638175"/>
                  <a:gd name="connsiteY532" fmla="*/ 230299 h 695325"/>
                  <a:gd name="connsiteX533" fmla="*/ 389096 w 638175"/>
                  <a:gd name="connsiteY533" fmla="*/ 230299 h 695325"/>
                  <a:gd name="connsiteX534" fmla="*/ 385286 w 638175"/>
                  <a:gd name="connsiteY534" fmla="*/ 233157 h 695325"/>
                  <a:gd name="connsiteX535" fmla="*/ 385286 w 638175"/>
                  <a:gd name="connsiteY535" fmla="*/ 235062 h 695325"/>
                  <a:gd name="connsiteX536" fmla="*/ 378619 w 638175"/>
                  <a:gd name="connsiteY536" fmla="*/ 236967 h 695325"/>
                  <a:gd name="connsiteX537" fmla="*/ 375761 w 638175"/>
                  <a:gd name="connsiteY537" fmla="*/ 241729 h 695325"/>
                  <a:gd name="connsiteX538" fmla="*/ 375761 w 638175"/>
                  <a:gd name="connsiteY538" fmla="*/ 242682 h 695325"/>
                  <a:gd name="connsiteX539" fmla="*/ 372904 w 638175"/>
                  <a:gd name="connsiteY539" fmla="*/ 244587 h 695325"/>
                  <a:gd name="connsiteX540" fmla="*/ 367189 w 638175"/>
                  <a:gd name="connsiteY540" fmla="*/ 245540 h 695325"/>
                  <a:gd name="connsiteX541" fmla="*/ 366236 w 638175"/>
                  <a:gd name="connsiteY541" fmla="*/ 250302 h 695325"/>
                  <a:gd name="connsiteX542" fmla="*/ 356711 w 638175"/>
                  <a:gd name="connsiteY542" fmla="*/ 254112 h 695325"/>
                  <a:gd name="connsiteX543" fmla="*/ 346234 w 638175"/>
                  <a:gd name="connsiteY543" fmla="*/ 253160 h 695325"/>
                  <a:gd name="connsiteX544" fmla="*/ 343376 w 638175"/>
                  <a:gd name="connsiteY544" fmla="*/ 252207 h 695325"/>
                  <a:gd name="connsiteX545" fmla="*/ 344329 w 638175"/>
                  <a:gd name="connsiteY545" fmla="*/ 252207 h 695325"/>
                  <a:gd name="connsiteX546" fmla="*/ 347186 w 638175"/>
                  <a:gd name="connsiteY546" fmla="*/ 243635 h 695325"/>
                  <a:gd name="connsiteX547" fmla="*/ 348139 w 638175"/>
                  <a:gd name="connsiteY547" fmla="*/ 242682 h 695325"/>
                  <a:gd name="connsiteX548" fmla="*/ 349091 w 638175"/>
                  <a:gd name="connsiteY548" fmla="*/ 238872 h 695325"/>
                  <a:gd name="connsiteX549" fmla="*/ 351949 w 638175"/>
                  <a:gd name="connsiteY549" fmla="*/ 236967 h 695325"/>
                  <a:gd name="connsiteX550" fmla="*/ 352901 w 638175"/>
                  <a:gd name="connsiteY550" fmla="*/ 235062 h 695325"/>
                  <a:gd name="connsiteX551" fmla="*/ 351949 w 638175"/>
                  <a:gd name="connsiteY551" fmla="*/ 232204 h 695325"/>
                  <a:gd name="connsiteX552" fmla="*/ 351949 w 638175"/>
                  <a:gd name="connsiteY552" fmla="*/ 229347 h 695325"/>
                  <a:gd name="connsiteX553" fmla="*/ 355759 w 638175"/>
                  <a:gd name="connsiteY553" fmla="*/ 218870 h 695325"/>
                  <a:gd name="connsiteX554" fmla="*/ 355759 w 638175"/>
                  <a:gd name="connsiteY554" fmla="*/ 216012 h 695325"/>
                  <a:gd name="connsiteX555" fmla="*/ 356711 w 638175"/>
                  <a:gd name="connsiteY555" fmla="*/ 215060 h 695325"/>
                  <a:gd name="connsiteX556" fmla="*/ 356711 w 638175"/>
                  <a:gd name="connsiteY556" fmla="*/ 205535 h 695325"/>
                  <a:gd name="connsiteX557" fmla="*/ 355759 w 638175"/>
                  <a:gd name="connsiteY557" fmla="*/ 200772 h 695325"/>
                  <a:gd name="connsiteX558" fmla="*/ 357664 w 638175"/>
                  <a:gd name="connsiteY558" fmla="*/ 189342 h 695325"/>
                  <a:gd name="connsiteX559" fmla="*/ 364331 w 638175"/>
                  <a:gd name="connsiteY559" fmla="*/ 184579 h 695325"/>
                  <a:gd name="connsiteX560" fmla="*/ 373856 w 638175"/>
                  <a:gd name="connsiteY560" fmla="*/ 180770 h 695325"/>
                  <a:gd name="connsiteX561" fmla="*/ 387191 w 638175"/>
                  <a:gd name="connsiteY561" fmla="*/ 184579 h 695325"/>
                  <a:gd name="connsiteX562" fmla="*/ 389096 w 638175"/>
                  <a:gd name="connsiteY562" fmla="*/ 184579 h 695325"/>
                  <a:gd name="connsiteX563" fmla="*/ 390049 w 638175"/>
                  <a:gd name="connsiteY563" fmla="*/ 184579 h 695325"/>
                  <a:gd name="connsiteX564" fmla="*/ 397669 w 638175"/>
                  <a:gd name="connsiteY564" fmla="*/ 182674 h 695325"/>
                  <a:gd name="connsiteX565" fmla="*/ 406241 w 638175"/>
                  <a:gd name="connsiteY565" fmla="*/ 178865 h 695325"/>
                  <a:gd name="connsiteX566" fmla="*/ 416719 w 638175"/>
                  <a:gd name="connsiteY566" fmla="*/ 174102 h 695325"/>
                  <a:gd name="connsiteX567" fmla="*/ 417671 w 638175"/>
                  <a:gd name="connsiteY567" fmla="*/ 164577 h 695325"/>
                  <a:gd name="connsiteX568" fmla="*/ 416719 w 638175"/>
                  <a:gd name="connsiteY568" fmla="*/ 164577 h 695325"/>
                  <a:gd name="connsiteX569" fmla="*/ 411956 w 638175"/>
                  <a:gd name="connsiteY569" fmla="*/ 157910 h 695325"/>
                  <a:gd name="connsiteX570" fmla="*/ 410051 w 638175"/>
                  <a:gd name="connsiteY570" fmla="*/ 153147 h 695325"/>
                  <a:gd name="connsiteX571" fmla="*/ 409099 w 638175"/>
                  <a:gd name="connsiteY571" fmla="*/ 152195 h 695325"/>
                  <a:gd name="connsiteX572" fmla="*/ 408146 w 638175"/>
                  <a:gd name="connsiteY572" fmla="*/ 152195 h 695325"/>
                  <a:gd name="connsiteX573" fmla="*/ 403384 w 638175"/>
                  <a:gd name="connsiteY573" fmla="*/ 148385 h 695325"/>
                  <a:gd name="connsiteX574" fmla="*/ 399574 w 638175"/>
                  <a:gd name="connsiteY574" fmla="*/ 146479 h 695325"/>
                  <a:gd name="connsiteX575" fmla="*/ 385286 w 638175"/>
                  <a:gd name="connsiteY575" fmla="*/ 151242 h 695325"/>
                  <a:gd name="connsiteX576" fmla="*/ 379571 w 638175"/>
                  <a:gd name="connsiteY576" fmla="*/ 152195 h 695325"/>
                  <a:gd name="connsiteX577" fmla="*/ 366236 w 638175"/>
                  <a:gd name="connsiteY577" fmla="*/ 152195 h 695325"/>
                  <a:gd name="connsiteX578" fmla="*/ 361474 w 638175"/>
                  <a:gd name="connsiteY578" fmla="*/ 152195 h 695325"/>
                  <a:gd name="connsiteX579" fmla="*/ 361474 w 638175"/>
                  <a:gd name="connsiteY579" fmla="*/ 150290 h 695325"/>
                  <a:gd name="connsiteX580" fmla="*/ 359569 w 638175"/>
                  <a:gd name="connsiteY580" fmla="*/ 149337 h 695325"/>
                  <a:gd name="connsiteX581" fmla="*/ 360521 w 638175"/>
                  <a:gd name="connsiteY581" fmla="*/ 146479 h 695325"/>
                  <a:gd name="connsiteX582" fmla="*/ 360521 w 638175"/>
                  <a:gd name="connsiteY582" fmla="*/ 144574 h 695325"/>
                  <a:gd name="connsiteX583" fmla="*/ 362426 w 638175"/>
                  <a:gd name="connsiteY583" fmla="*/ 140765 h 695325"/>
                  <a:gd name="connsiteX584" fmla="*/ 363379 w 638175"/>
                  <a:gd name="connsiteY584" fmla="*/ 137907 h 695325"/>
                  <a:gd name="connsiteX585" fmla="*/ 363379 w 638175"/>
                  <a:gd name="connsiteY585" fmla="*/ 132192 h 695325"/>
                  <a:gd name="connsiteX586" fmla="*/ 364331 w 638175"/>
                  <a:gd name="connsiteY586" fmla="*/ 130287 h 695325"/>
                  <a:gd name="connsiteX587" fmla="*/ 362426 w 638175"/>
                  <a:gd name="connsiteY587" fmla="*/ 123620 h 695325"/>
                  <a:gd name="connsiteX588" fmla="*/ 364331 w 638175"/>
                  <a:gd name="connsiteY588" fmla="*/ 121715 h 695325"/>
                  <a:gd name="connsiteX589" fmla="*/ 367189 w 638175"/>
                  <a:gd name="connsiteY589" fmla="*/ 117905 h 695325"/>
                  <a:gd name="connsiteX590" fmla="*/ 371951 w 638175"/>
                  <a:gd name="connsiteY590" fmla="*/ 111237 h 695325"/>
                  <a:gd name="connsiteX591" fmla="*/ 370999 w 638175"/>
                  <a:gd name="connsiteY591" fmla="*/ 111237 h 695325"/>
                  <a:gd name="connsiteX592" fmla="*/ 371951 w 638175"/>
                  <a:gd name="connsiteY592" fmla="*/ 110284 h 695325"/>
                  <a:gd name="connsiteX593" fmla="*/ 370999 w 638175"/>
                  <a:gd name="connsiteY593" fmla="*/ 105522 h 695325"/>
                  <a:gd name="connsiteX594" fmla="*/ 370999 w 638175"/>
                  <a:gd name="connsiteY594" fmla="*/ 96949 h 695325"/>
                  <a:gd name="connsiteX595" fmla="*/ 368141 w 638175"/>
                  <a:gd name="connsiteY595" fmla="*/ 92187 h 695325"/>
                  <a:gd name="connsiteX596" fmla="*/ 365284 w 638175"/>
                  <a:gd name="connsiteY596" fmla="*/ 84567 h 695325"/>
                  <a:gd name="connsiteX597" fmla="*/ 366236 w 638175"/>
                  <a:gd name="connsiteY597" fmla="*/ 84567 h 695325"/>
                  <a:gd name="connsiteX598" fmla="*/ 365284 w 638175"/>
                  <a:gd name="connsiteY598" fmla="*/ 66470 h 695325"/>
                  <a:gd name="connsiteX599" fmla="*/ 362426 w 638175"/>
                  <a:gd name="connsiteY599" fmla="*/ 57897 h 695325"/>
                  <a:gd name="connsiteX600" fmla="*/ 360521 w 638175"/>
                  <a:gd name="connsiteY600" fmla="*/ 55040 h 695325"/>
                  <a:gd name="connsiteX601" fmla="*/ 359569 w 638175"/>
                  <a:gd name="connsiteY601" fmla="*/ 55040 h 695325"/>
                  <a:gd name="connsiteX602" fmla="*/ 358616 w 638175"/>
                  <a:gd name="connsiteY602" fmla="*/ 53134 h 695325"/>
                  <a:gd name="connsiteX603" fmla="*/ 359569 w 638175"/>
                  <a:gd name="connsiteY603" fmla="*/ 53134 h 695325"/>
                  <a:gd name="connsiteX604" fmla="*/ 358616 w 638175"/>
                  <a:gd name="connsiteY604" fmla="*/ 52182 h 695325"/>
                  <a:gd name="connsiteX605" fmla="*/ 358616 w 638175"/>
                  <a:gd name="connsiteY605" fmla="*/ 46467 h 695325"/>
                  <a:gd name="connsiteX606" fmla="*/ 353854 w 638175"/>
                  <a:gd name="connsiteY606" fmla="*/ 40752 h 695325"/>
                  <a:gd name="connsiteX607" fmla="*/ 352901 w 638175"/>
                  <a:gd name="connsiteY607" fmla="*/ 38847 h 695325"/>
                  <a:gd name="connsiteX608" fmla="*/ 350044 w 638175"/>
                  <a:gd name="connsiteY608" fmla="*/ 35990 h 695325"/>
                  <a:gd name="connsiteX609" fmla="*/ 343376 w 638175"/>
                  <a:gd name="connsiteY609" fmla="*/ 35037 h 695325"/>
                  <a:gd name="connsiteX610" fmla="*/ 339566 w 638175"/>
                  <a:gd name="connsiteY610" fmla="*/ 35990 h 695325"/>
                  <a:gd name="connsiteX611" fmla="*/ 335756 w 638175"/>
                  <a:gd name="connsiteY611" fmla="*/ 36942 h 695325"/>
                  <a:gd name="connsiteX612" fmla="*/ 335756 w 638175"/>
                  <a:gd name="connsiteY612" fmla="*/ 35990 h 695325"/>
                  <a:gd name="connsiteX613" fmla="*/ 330041 w 638175"/>
                  <a:gd name="connsiteY613" fmla="*/ 38847 h 695325"/>
                  <a:gd name="connsiteX614" fmla="*/ 330041 w 638175"/>
                  <a:gd name="connsiteY614" fmla="*/ 48372 h 695325"/>
                  <a:gd name="connsiteX615" fmla="*/ 334804 w 638175"/>
                  <a:gd name="connsiteY615" fmla="*/ 53134 h 695325"/>
                  <a:gd name="connsiteX616" fmla="*/ 340519 w 638175"/>
                  <a:gd name="connsiteY616" fmla="*/ 68374 h 695325"/>
                  <a:gd name="connsiteX617" fmla="*/ 343376 w 638175"/>
                  <a:gd name="connsiteY617" fmla="*/ 74090 h 695325"/>
                  <a:gd name="connsiteX618" fmla="*/ 344329 w 638175"/>
                  <a:gd name="connsiteY618" fmla="*/ 75042 h 695325"/>
                  <a:gd name="connsiteX619" fmla="*/ 345281 w 638175"/>
                  <a:gd name="connsiteY619" fmla="*/ 77899 h 695325"/>
                  <a:gd name="connsiteX620" fmla="*/ 343376 w 638175"/>
                  <a:gd name="connsiteY620" fmla="*/ 87424 h 695325"/>
                  <a:gd name="connsiteX621" fmla="*/ 342424 w 638175"/>
                  <a:gd name="connsiteY621" fmla="*/ 91234 h 695325"/>
                  <a:gd name="connsiteX622" fmla="*/ 344329 w 638175"/>
                  <a:gd name="connsiteY622" fmla="*/ 95997 h 695325"/>
                  <a:gd name="connsiteX623" fmla="*/ 345281 w 638175"/>
                  <a:gd name="connsiteY623" fmla="*/ 109332 h 695325"/>
                  <a:gd name="connsiteX624" fmla="*/ 345281 w 638175"/>
                  <a:gd name="connsiteY624" fmla="*/ 112190 h 695325"/>
                  <a:gd name="connsiteX625" fmla="*/ 345281 w 638175"/>
                  <a:gd name="connsiteY625" fmla="*/ 121715 h 695325"/>
                  <a:gd name="connsiteX626" fmla="*/ 342424 w 638175"/>
                  <a:gd name="connsiteY626" fmla="*/ 126477 h 695325"/>
                  <a:gd name="connsiteX627" fmla="*/ 343376 w 638175"/>
                  <a:gd name="connsiteY627" fmla="*/ 127430 h 695325"/>
                  <a:gd name="connsiteX628" fmla="*/ 342424 w 638175"/>
                  <a:gd name="connsiteY628" fmla="*/ 135049 h 695325"/>
                  <a:gd name="connsiteX629" fmla="*/ 338614 w 638175"/>
                  <a:gd name="connsiteY629" fmla="*/ 143622 h 695325"/>
                  <a:gd name="connsiteX630" fmla="*/ 339566 w 638175"/>
                  <a:gd name="connsiteY630" fmla="*/ 149337 h 695325"/>
                  <a:gd name="connsiteX631" fmla="*/ 340519 w 638175"/>
                  <a:gd name="connsiteY631" fmla="*/ 151242 h 695325"/>
                  <a:gd name="connsiteX632" fmla="*/ 339566 w 638175"/>
                  <a:gd name="connsiteY632" fmla="*/ 152195 h 695325"/>
                  <a:gd name="connsiteX633" fmla="*/ 336709 w 638175"/>
                  <a:gd name="connsiteY633" fmla="*/ 158862 h 695325"/>
                  <a:gd name="connsiteX634" fmla="*/ 337661 w 638175"/>
                  <a:gd name="connsiteY634" fmla="*/ 160767 h 695325"/>
                  <a:gd name="connsiteX635" fmla="*/ 330994 w 638175"/>
                  <a:gd name="connsiteY635" fmla="*/ 173149 h 695325"/>
                  <a:gd name="connsiteX636" fmla="*/ 328136 w 638175"/>
                  <a:gd name="connsiteY636" fmla="*/ 175054 h 695325"/>
                  <a:gd name="connsiteX637" fmla="*/ 319564 w 638175"/>
                  <a:gd name="connsiteY637" fmla="*/ 181722 h 695325"/>
                  <a:gd name="connsiteX638" fmla="*/ 318611 w 638175"/>
                  <a:gd name="connsiteY638" fmla="*/ 180770 h 695325"/>
                  <a:gd name="connsiteX639" fmla="*/ 315754 w 638175"/>
                  <a:gd name="connsiteY639" fmla="*/ 181722 h 695325"/>
                  <a:gd name="connsiteX640" fmla="*/ 312896 w 638175"/>
                  <a:gd name="connsiteY640" fmla="*/ 184579 h 695325"/>
                  <a:gd name="connsiteX641" fmla="*/ 302419 w 638175"/>
                  <a:gd name="connsiteY641" fmla="*/ 188390 h 695325"/>
                  <a:gd name="connsiteX642" fmla="*/ 298609 w 638175"/>
                  <a:gd name="connsiteY642" fmla="*/ 185532 h 695325"/>
                  <a:gd name="connsiteX643" fmla="*/ 295751 w 638175"/>
                  <a:gd name="connsiteY643" fmla="*/ 185532 h 695325"/>
                  <a:gd name="connsiteX644" fmla="*/ 291941 w 638175"/>
                  <a:gd name="connsiteY644" fmla="*/ 181722 h 695325"/>
                  <a:gd name="connsiteX645" fmla="*/ 290989 w 638175"/>
                  <a:gd name="connsiteY645" fmla="*/ 178865 h 695325"/>
                  <a:gd name="connsiteX646" fmla="*/ 288131 w 638175"/>
                  <a:gd name="connsiteY646" fmla="*/ 175054 h 695325"/>
                  <a:gd name="connsiteX647" fmla="*/ 287179 w 638175"/>
                  <a:gd name="connsiteY647" fmla="*/ 171245 h 695325"/>
                  <a:gd name="connsiteX648" fmla="*/ 283369 w 638175"/>
                  <a:gd name="connsiteY648" fmla="*/ 166482 h 695325"/>
                  <a:gd name="connsiteX649" fmla="*/ 270034 w 638175"/>
                  <a:gd name="connsiteY649" fmla="*/ 163624 h 695325"/>
                  <a:gd name="connsiteX650" fmla="*/ 269081 w 638175"/>
                  <a:gd name="connsiteY650" fmla="*/ 162672 h 695325"/>
                  <a:gd name="connsiteX651" fmla="*/ 260509 w 638175"/>
                  <a:gd name="connsiteY651" fmla="*/ 163624 h 695325"/>
                  <a:gd name="connsiteX652" fmla="*/ 260509 w 638175"/>
                  <a:gd name="connsiteY652" fmla="*/ 164577 h 695325"/>
                  <a:gd name="connsiteX653" fmla="*/ 259556 w 638175"/>
                  <a:gd name="connsiteY653" fmla="*/ 164577 h 695325"/>
                  <a:gd name="connsiteX654" fmla="*/ 246221 w 638175"/>
                  <a:gd name="connsiteY654" fmla="*/ 166482 h 695325"/>
                  <a:gd name="connsiteX655" fmla="*/ 244316 w 638175"/>
                  <a:gd name="connsiteY655" fmla="*/ 167435 h 695325"/>
                  <a:gd name="connsiteX656" fmla="*/ 241459 w 638175"/>
                  <a:gd name="connsiteY656" fmla="*/ 167435 h 695325"/>
                  <a:gd name="connsiteX657" fmla="*/ 230029 w 638175"/>
                  <a:gd name="connsiteY657" fmla="*/ 161720 h 695325"/>
                  <a:gd name="connsiteX658" fmla="*/ 222409 w 638175"/>
                  <a:gd name="connsiteY658" fmla="*/ 155052 h 695325"/>
                  <a:gd name="connsiteX659" fmla="*/ 220504 w 638175"/>
                  <a:gd name="connsiteY659" fmla="*/ 154099 h 695325"/>
                  <a:gd name="connsiteX660" fmla="*/ 213836 w 638175"/>
                  <a:gd name="connsiteY660" fmla="*/ 147432 h 695325"/>
                  <a:gd name="connsiteX661" fmla="*/ 212884 w 638175"/>
                  <a:gd name="connsiteY661" fmla="*/ 143622 h 695325"/>
                  <a:gd name="connsiteX662" fmla="*/ 207169 w 638175"/>
                  <a:gd name="connsiteY662" fmla="*/ 138860 h 695325"/>
                  <a:gd name="connsiteX663" fmla="*/ 206216 w 638175"/>
                  <a:gd name="connsiteY663" fmla="*/ 136954 h 695325"/>
                  <a:gd name="connsiteX664" fmla="*/ 209074 w 638175"/>
                  <a:gd name="connsiteY664" fmla="*/ 119809 h 695325"/>
                  <a:gd name="connsiteX665" fmla="*/ 207169 w 638175"/>
                  <a:gd name="connsiteY665" fmla="*/ 115999 h 695325"/>
                  <a:gd name="connsiteX666" fmla="*/ 204311 w 638175"/>
                  <a:gd name="connsiteY666" fmla="*/ 111237 h 695325"/>
                  <a:gd name="connsiteX667" fmla="*/ 208121 w 638175"/>
                  <a:gd name="connsiteY667" fmla="*/ 106474 h 695325"/>
                  <a:gd name="connsiteX668" fmla="*/ 210979 w 638175"/>
                  <a:gd name="connsiteY668" fmla="*/ 103617 h 695325"/>
                  <a:gd name="connsiteX669" fmla="*/ 210026 w 638175"/>
                  <a:gd name="connsiteY669" fmla="*/ 93140 h 695325"/>
                  <a:gd name="connsiteX670" fmla="*/ 207169 w 638175"/>
                  <a:gd name="connsiteY670" fmla="*/ 82662 h 695325"/>
                  <a:gd name="connsiteX671" fmla="*/ 208121 w 638175"/>
                  <a:gd name="connsiteY671" fmla="*/ 82662 h 695325"/>
                  <a:gd name="connsiteX672" fmla="*/ 209074 w 638175"/>
                  <a:gd name="connsiteY672" fmla="*/ 72184 h 695325"/>
                  <a:gd name="connsiteX673" fmla="*/ 210026 w 638175"/>
                  <a:gd name="connsiteY673" fmla="*/ 72184 h 695325"/>
                  <a:gd name="connsiteX674" fmla="*/ 208121 w 638175"/>
                  <a:gd name="connsiteY674" fmla="*/ 57897 h 695325"/>
                  <a:gd name="connsiteX675" fmla="*/ 207169 w 638175"/>
                  <a:gd name="connsiteY675" fmla="*/ 51230 h 695325"/>
                  <a:gd name="connsiteX676" fmla="*/ 205264 w 638175"/>
                  <a:gd name="connsiteY676" fmla="*/ 39799 h 695325"/>
                  <a:gd name="connsiteX677" fmla="*/ 201454 w 638175"/>
                  <a:gd name="connsiteY677" fmla="*/ 35037 h 695325"/>
                  <a:gd name="connsiteX678" fmla="*/ 202406 w 638175"/>
                  <a:gd name="connsiteY678" fmla="*/ 34084 h 695325"/>
                  <a:gd name="connsiteX679" fmla="*/ 199549 w 638175"/>
                  <a:gd name="connsiteY679" fmla="*/ 31227 h 695325"/>
                  <a:gd name="connsiteX680" fmla="*/ 198596 w 638175"/>
                  <a:gd name="connsiteY680" fmla="*/ 32180 h 695325"/>
                  <a:gd name="connsiteX681" fmla="*/ 192881 w 638175"/>
                  <a:gd name="connsiteY681" fmla="*/ 28370 h 695325"/>
                  <a:gd name="connsiteX682" fmla="*/ 186214 w 638175"/>
                  <a:gd name="connsiteY682" fmla="*/ 28370 h 695325"/>
                  <a:gd name="connsiteX683" fmla="*/ 180499 w 638175"/>
                  <a:gd name="connsiteY683" fmla="*/ 29322 h 695325"/>
                  <a:gd name="connsiteX684" fmla="*/ 170974 w 638175"/>
                  <a:gd name="connsiteY684" fmla="*/ 33132 h 695325"/>
                  <a:gd name="connsiteX685" fmla="*/ 167164 w 638175"/>
                  <a:gd name="connsiteY685" fmla="*/ 35990 h 695325"/>
                  <a:gd name="connsiteX686" fmla="*/ 160496 w 638175"/>
                  <a:gd name="connsiteY686" fmla="*/ 41705 h 695325"/>
                  <a:gd name="connsiteX687" fmla="*/ 154781 w 638175"/>
                  <a:gd name="connsiteY687" fmla="*/ 51230 h 695325"/>
                  <a:gd name="connsiteX688" fmla="*/ 153829 w 638175"/>
                  <a:gd name="connsiteY688" fmla="*/ 55040 h 695325"/>
                  <a:gd name="connsiteX689" fmla="*/ 156686 w 638175"/>
                  <a:gd name="connsiteY689" fmla="*/ 57897 h 695325"/>
                  <a:gd name="connsiteX690" fmla="*/ 158591 w 638175"/>
                  <a:gd name="connsiteY690" fmla="*/ 59802 h 695325"/>
                  <a:gd name="connsiteX691" fmla="*/ 164306 w 638175"/>
                  <a:gd name="connsiteY691" fmla="*/ 67422 h 695325"/>
                  <a:gd name="connsiteX692" fmla="*/ 165259 w 638175"/>
                  <a:gd name="connsiteY692" fmla="*/ 67422 h 695325"/>
                  <a:gd name="connsiteX693" fmla="*/ 167164 w 638175"/>
                  <a:gd name="connsiteY693" fmla="*/ 69327 h 695325"/>
                  <a:gd name="connsiteX694" fmla="*/ 172879 w 638175"/>
                  <a:gd name="connsiteY694" fmla="*/ 77899 h 695325"/>
                  <a:gd name="connsiteX695" fmla="*/ 171926 w 638175"/>
                  <a:gd name="connsiteY695" fmla="*/ 78852 h 695325"/>
                  <a:gd name="connsiteX696" fmla="*/ 169069 w 638175"/>
                  <a:gd name="connsiteY696" fmla="*/ 84567 h 695325"/>
                  <a:gd name="connsiteX697" fmla="*/ 170974 w 638175"/>
                  <a:gd name="connsiteY697" fmla="*/ 96949 h 695325"/>
                  <a:gd name="connsiteX698" fmla="*/ 170974 w 638175"/>
                  <a:gd name="connsiteY698" fmla="*/ 97902 h 695325"/>
                  <a:gd name="connsiteX699" fmla="*/ 170974 w 638175"/>
                  <a:gd name="connsiteY699" fmla="*/ 103617 h 695325"/>
                  <a:gd name="connsiteX700" fmla="*/ 170021 w 638175"/>
                  <a:gd name="connsiteY700" fmla="*/ 103617 h 695325"/>
                  <a:gd name="connsiteX701" fmla="*/ 170974 w 638175"/>
                  <a:gd name="connsiteY701" fmla="*/ 103617 h 695325"/>
                  <a:gd name="connsiteX702" fmla="*/ 171926 w 638175"/>
                  <a:gd name="connsiteY702" fmla="*/ 108380 h 695325"/>
                  <a:gd name="connsiteX703" fmla="*/ 167164 w 638175"/>
                  <a:gd name="connsiteY703" fmla="*/ 115047 h 695325"/>
                  <a:gd name="connsiteX704" fmla="*/ 166211 w 638175"/>
                  <a:gd name="connsiteY704" fmla="*/ 115047 h 695325"/>
                  <a:gd name="connsiteX705" fmla="*/ 168116 w 638175"/>
                  <a:gd name="connsiteY705" fmla="*/ 118857 h 695325"/>
                  <a:gd name="connsiteX706" fmla="*/ 168116 w 638175"/>
                  <a:gd name="connsiteY706" fmla="*/ 125524 h 695325"/>
                  <a:gd name="connsiteX707" fmla="*/ 169069 w 638175"/>
                  <a:gd name="connsiteY707" fmla="*/ 127430 h 695325"/>
                  <a:gd name="connsiteX708" fmla="*/ 167164 w 638175"/>
                  <a:gd name="connsiteY708" fmla="*/ 136954 h 695325"/>
                  <a:gd name="connsiteX709" fmla="*/ 168116 w 638175"/>
                  <a:gd name="connsiteY709" fmla="*/ 137907 h 695325"/>
                  <a:gd name="connsiteX710" fmla="*/ 164306 w 638175"/>
                  <a:gd name="connsiteY710" fmla="*/ 146479 h 695325"/>
                  <a:gd name="connsiteX711" fmla="*/ 163354 w 638175"/>
                  <a:gd name="connsiteY711" fmla="*/ 146479 h 695325"/>
                  <a:gd name="connsiteX712" fmla="*/ 166211 w 638175"/>
                  <a:gd name="connsiteY712" fmla="*/ 148385 h 695325"/>
                  <a:gd name="connsiteX713" fmla="*/ 166211 w 638175"/>
                  <a:gd name="connsiteY713" fmla="*/ 147432 h 695325"/>
                  <a:gd name="connsiteX714" fmla="*/ 168116 w 638175"/>
                  <a:gd name="connsiteY714" fmla="*/ 148385 h 695325"/>
                  <a:gd name="connsiteX715" fmla="*/ 169069 w 638175"/>
                  <a:gd name="connsiteY715" fmla="*/ 148385 h 695325"/>
                  <a:gd name="connsiteX716" fmla="*/ 169069 w 638175"/>
                  <a:gd name="connsiteY716" fmla="*/ 153147 h 695325"/>
                  <a:gd name="connsiteX717" fmla="*/ 168116 w 638175"/>
                  <a:gd name="connsiteY717" fmla="*/ 153147 h 695325"/>
                  <a:gd name="connsiteX718" fmla="*/ 166211 w 638175"/>
                  <a:gd name="connsiteY718" fmla="*/ 155052 h 695325"/>
                  <a:gd name="connsiteX719" fmla="*/ 166211 w 638175"/>
                  <a:gd name="connsiteY719" fmla="*/ 154099 h 695325"/>
                  <a:gd name="connsiteX720" fmla="*/ 164306 w 638175"/>
                  <a:gd name="connsiteY720" fmla="*/ 152195 h 695325"/>
                  <a:gd name="connsiteX721" fmla="*/ 162401 w 638175"/>
                  <a:gd name="connsiteY721" fmla="*/ 153147 h 695325"/>
                  <a:gd name="connsiteX722" fmla="*/ 163354 w 638175"/>
                  <a:gd name="connsiteY722" fmla="*/ 154099 h 695325"/>
                  <a:gd name="connsiteX723" fmla="*/ 163354 w 638175"/>
                  <a:gd name="connsiteY723" fmla="*/ 156004 h 695325"/>
                  <a:gd name="connsiteX724" fmla="*/ 164306 w 638175"/>
                  <a:gd name="connsiteY724" fmla="*/ 166482 h 695325"/>
                  <a:gd name="connsiteX725" fmla="*/ 169069 w 638175"/>
                  <a:gd name="connsiteY725" fmla="*/ 173149 h 695325"/>
                  <a:gd name="connsiteX726" fmla="*/ 170021 w 638175"/>
                  <a:gd name="connsiteY726" fmla="*/ 176960 h 695325"/>
                  <a:gd name="connsiteX727" fmla="*/ 168116 w 638175"/>
                  <a:gd name="connsiteY727" fmla="*/ 177912 h 695325"/>
                  <a:gd name="connsiteX728" fmla="*/ 166211 w 638175"/>
                  <a:gd name="connsiteY728" fmla="*/ 181722 h 695325"/>
                  <a:gd name="connsiteX729" fmla="*/ 167164 w 638175"/>
                  <a:gd name="connsiteY729" fmla="*/ 190295 h 695325"/>
                  <a:gd name="connsiteX730" fmla="*/ 165259 w 638175"/>
                  <a:gd name="connsiteY730" fmla="*/ 193152 h 695325"/>
                  <a:gd name="connsiteX731" fmla="*/ 165259 w 638175"/>
                  <a:gd name="connsiteY731" fmla="*/ 196010 h 695325"/>
                  <a:gd name="connsiteX732" fmla="*/ 168116 w 638175"/>
                  <a:gd name="connsiteY732" fmla="*/ 201724 h 695325"/>
                  <a:gd name="connsiteX733" fmla="*/ 165259 w 638175"/>
                  <a:gd name="connsiteY733" fmla="*/ 207440 h 695325"/>
                  <a:gd name="connsiteX734" fmla="*/ 160496 w 638175"/>
                  <a:gd name="connsiteY734" fmla="*/ 213154 h 695325"/>
                  <a:gd name="connsiteX735" fmla="*/ 157639 w 638175"/>
                  <a:gd name="connsiteY735" fmla="*/ 216965 h 695325"/>
                  <a:gd name="connsiteX736" fmla="*/ 151924 w 638175"/>
                  <a:gd name="connsiteY736" fmla="*/ 218870 h 695325"/>
                  <a:gd name="connsiteX737" fmla="*/ 147161 w 638175"/>
                  <a:gd name="connsiteY737" fmla="*/ 219822 h 695325"/>
                  <a:gd name="connsiteX738" fmla="*/ 138589 w 638175"/>
                  <a:gd name="connsiteY738" fmla="*/ 222679 h 695325"/>
                  <a:gd name="connsiteX739" fmla="*/ 127159 w 638175"/>
                  <a:gd name="connsiteY739" fmla="*/ 230299 h 695325"/>
                  <a:gd name="connsiteX740" fmla="*/ 120491 w 638175"/>
                  <a:gd name="connsiteY740" fmla="*/ 235062 h 695325"/>
                  <a:gd name="connsiteX741" fmla="*/ 114776 w 638175"/>
                  <a:gd name="connsiteY741" fmla="*/ 236015 h 695325"/>
                  <a:gd name="connsiteX742" fmla="*/ 107156 w 638175"/>
                  <a:gd name="connsiteY742" fmla="*/ 235062 h 695325"/>
                  <a:gd name="connsiteX743" fmla="*/ 101441 w 638175"/>
                  <a:gd name="connsiteY743" fmla="*/ 236015 h 695325"/>
                  <a:gd name="connsiteX744" fmla="*/ 99536 w 638175"/>
                  <a:gd name="connsiteY744" fmla="*/ 238872 h 695325"/>
                  <a:gd name="connsiteX745" fmla="*/ 90964 w 638175"/>
                  <a:gd name="connsiteY745" fmla="*/ 242682 h 695325"/>
                  <a:gd name="connsiteX746" fmla="*/ 90964 w 638175"/>
                  <a:gd name="connsiteY746" fmla="*/ 241729 h 695325"/>
                  <a:gd name="connsiteX747" fmla="*/ 83344 w 638175"/>
                  <a:gd name="connsiteY747" fmla="*/ 245540 h 695325"/>
                  <a:gd name="connsiteX748" fmla="*/ 77629 w 638175"/>
                  <a:gd name="connsiteY748" fmla="*/ 246492 h 695325"/>
                  <a:gd name="connsiteX749" fmla="*/ 75724 w 638175"/>
                  <a:gd name="connsiteY749" fmla="*/ 247445 h 695325"/>
                  <a:gd name="connsiteX750" fmla="*/ 74771 w 638175"/>
                  <a:gd name="connsiteY750" fmla="*/ 249349 h 695325"/>
                  <a:gd name="connsiteX751" fmla="*/ 61436 w 638175"/>
                  <a:gd name="connsiteY751" fmla="*/ 249349 h 695325"/>
                  <a:gd name="connsiteX752" fmla="*/ 50006 w 638175"/>
                  <a:gd name="connsiteY752" fmla="*/ 251254 h 695325"/>
                  <a:gd name="connsiteX753" fmla="*/ 50959 w 638175"/>
                  <a:gd name="connsiteY753" fmla="*/ 252207 h 695325"/>
                  <a:gd name="connsiteX754" fmla="*/ 46196 w 638175"/>
                  <a:gd name="connsiteY754" fmla="*/ 254112 h 695325"/>
                  <a:gd name="connsiteX755" fmla="*/ 39529 w 638175"/>
                  <a:gd name="connsiteY755" fmla="*/ 255065 h 695325"/>
                  <a:gd name="connsiteX756" fmla="*/ 38576 w 638175"/>
                  <a:gd name="connsiteY756" fmla="*/ 255065 h 695325"/>
                  <a:gd name="connsiteX757" fmla="*/ 28099 w 638175"/>
                  <a:gd name="connsiteY757" fmla="*/ 262685 h 695325"/>
                  <a:gd name="connsiteX758" fmla="*/ 25241 w 638175"/>
                  <a:gd name="connsiteY758" fmla="*/ 262685 h 695325"/>
                  <a:gd name="connsiteX759" fmla="*/ 23336 w 638175"/>
                  <a:gd name="connsiteY759" fmla="*/ 259827 h 695325"/>
                  <a:gd name="connsiteX760" fmla="*/ 21431 w 638175"/>
                  <a:gd name="connsiteY760" fmla="*/ 261732 h 695325"/>
                  <a:gd name="connsiteX761" fmla="*/ 17621 w 638175"/>
                  <a:gd name="connsiteY761" fmla="*/ 261732 h 695325"/>
                  <a:gd name="connsiteX762" fmla="*/ 16669 w 638175"/>
                  <a:gd name="connsiteY762" fmla="*/ 259827 h 695325"/>
                  <a:gd name="connsiteX763" fmla="*/ 13811 w 638175"/>
                  <a:gd name="connsiteY763" fmla="*/ 260779 h 695325"/>
                  <a:gd name="connsiteX764" fmla="*/ 9049 w 638175"/>
                  <a:gd name="connsiteY764" fmla="*/ 265542 h 695325"/>
                  <a:gd name="connsiteX765" fmla="*/ 9049 w 638175"/>
                  <a:gd name="connsiteY765" fmla="*/ 270304 h 695325"/>
                  <a:gd name="connsiteX766" fmla="*/ 8096 w 638175"/>
                  <a:gd name="connsiteY766" fmla="*/ 276972 h 695325"/>
                  <a:gd name="connsiteX767" fmla="*/ 11906 w 638175"/>
                  <a:gd name="connsiteY767" fmla="*/ 277924 h 695325"/>
                  <a:gd name="connsiteX768" fmla="*/ 11906 w 638175"/>
                  <a:gd name="connsiteY768" fmla="*/ 278877 h 695325"/>
                  <a:gd name="connsiteX769" fmla="*/ 13811 w 638175"/>
                  <a:gd name="connsiteY769" fmla="*/ 278877 h 695325"/>
                  <a:gd name="connsiteX770" fmla="*/ 15716 w 638175"/>
                  <a:gd name="connsiteY770" fmla="*/ 282687 h 695325"/>
                  <a:gd name="connsiteX771" fmla="*/ 19526 w 638175"/>
                  <a:gd name="connsiteY771" fmla="*/ 281735 h 695325"/>
                  <a:gd name="connsiteX772" fmla="*/ 25241 w 638175"/>
                  <a:gd name="connsiteY772" fmla="*/ 279829 h 695325"/>
                  <a:gd name="connsiteX773" fmla="*/ 27146 w 638175"/>
                  <a:gd name="connsiteY773" fmla="*/ 278877 h 695325"/>
                  <a:gd name="connsiteX774" fmla="*/ 29051 w 638175"/>
                  <a:gd name="connsiteY774" fmla="*/ 279829 h 695325"/>
                  <a:gd name="connsiteX775" fmla="*/ 30956 w 638175"/>
                  <a:gd name="connsiteY775" fmla="*/ 282687 h 695325"/>
                  <a:gd name="connsiteX776" fmla="*/ 41434 w 638175"/>
                  <a:gd name="connsiteY776" fmla="*/ 283640 h 695325"/>
                  <a:gd name="connsiteX777" fmla="*/ 48101 w 638175"/>
                  <a:gd name="connsiteY777" fmla="*/ 286497 h 695325"/>
                  <a:gd name="connsiteX778" fmla="*/ 52864 w 638175"/>
                  <a:gd name="connsiteY778" fmla="*/ 288402 h 695325"/>
                  <a:gd name="connsiteX779" fmla="*/ 55721 w 638175"/>
                  <a:gd name="connsiteY779" fmla="*/ 290307 h 695325"/>
                  <a:gd name="connsiteX780" fmla="*/ 57626 w 638175"/>
                  <a:gd name="connsiteY780" fmla="*/ 296022 h 695325"/>
                  <a:gd name="connsiteX781" fmla="*/ 57626 w 638175"/>
                  <a:gd name="connsiteY781" fmla="*/ 296974 h 695325"/>
                  <a:gd name="connsiteX782" fmla="*/ 69056 w 638175"/>
                  <a:gd name="connsiteY782" fmla="*/ 296022 h 695325"/>
                  <a:gd name="connsiteX783" fmla="*/ 70009 w 638175"/>
                  <a:gd name="connsiteY783" fmla="*/ 294117 h 695325"/>
                  <a:gd name="connsiteX784" fmla="*/ 74771 w 638175"/>
                  <a:gd name="connsiteY784" fmla="*/ 296022 h 695325"/>
                  <a:gd name="connsiteX785" fmla="*/ 80486 w 638175"/>
                  <a:gd name="connsiteY785" fmla="*/ 296022 h 695325"/>
                  <a:gd name="connsiteX786" fmla="*/ 82391 w 638175"/>
                  <a:gd name="connsiteY786" fmla="*/ 297927 h 695325"/>
                  <a:gd name="connsiteX787" fmla="*/ 86201 w 638175"/>
                  <a:gd name="connsiteY787" fmla="*/ 296022 h 695325"/>
                  <a:gd name="connsiteX788" fmla="*/ 91916 w 638175"/>
                  <a:gd name="connsiteY788" fmla="*/ 294117 h 695325"/>
                  <a:gd name="connsiteX789" fmla="*/ 96679 w 638175"/>
                  <a:gd name="connsiteY789" fmla="*/ 293165 h 695325"/>
                  <a:gd name="connsiteX790" fmla="*/ 96679 w 638175"/>
                  <a:gd name="connsiteY790" fmla="*/ 291260 h 695325"/>
                  <a:gd name="connsiteX791" fmla="*/ 100489 w 638175"/>
                  <a:gd name="connsiteY791" fmla="*/ 289354 h 695325"/>
                  <a:gd name="connsiteX792" fmla="*/ 107156 w 638175"/>
                  <a:gd name="connsiteY792" fmla="*/ 289354 h 695325"/>
                  <a:gd name="connsiteX793" fmla="*/ 119539 w 638175"/>
                  <a:gd name="connsiteY793" fmla="*/ 293165 h 695325"/>
                  <a:gd name="connsiteX794" fmla="*/ 126206 w 638175"/>
                  <a:gd name="connsiteY794" fmla="*/ 286497 h 695325"/>
                  <a:gd name="connsiteX795" fmla="*/ 130016 w 638175"/>
                  <a:gd name="connsiteY795" fmla="*/ 284592 h 695325"/>
                  <a:gd name="connsiteX796" fmla="*/ 132874 w 638175"/>
                  <a:gd name="connsiteY796" fmla="*/ 286497 h 695325"/>
                  <a:gd name="connsiteX797" fmla="*/ 141446 w 638175"/>
                  <a:gd name="connsiteY797" fmla="*/ 282687 h 695325"/>
                  <a:gd name="connsiteX798" fmla="*/ 146209 w 638175"/>
                  <a:gd name="connsiteY798" fmla="*/ 279829 h 695325"/>
                  <a:gd name="connsiteX799" fmla="*/ 146209 w 638175"/>
                  <a:gd name="connsiteY799" fmla="*/ 277924 h 695325"/>
                  <a:gd name="connsiteX800" fmla="*/ 151924 w 638175"/>
                  <a:gd name="connsiteY800" fmla="*/ 276020 h 695325"/>
                  <a:gd name="connsiteX801" fmla="*/ 154781 w 638175"/>
                  <a:gd name="connsiteY801" fmla="*/ 276972 h 695325"/>
                  <a:gd name="connsiteX802" fmla="*/ 155734 w 638175"/>
                  <a:gd name="connsiteY802" fmla="*/ 283640 h 695325"/>
                  <a:gd name="connsiteX803" fmla="*/ 157639 w 638175"/>
                  <a:gd name="connsiteY803" fmla="*/ 284592 h 695325"/>
                  <a:gd name="connsiteX804" fmla="*/ 157639 w 638175"/>
                  <a:gd name="connsiteY804" fmla="*/ 288402 h 695325"/>
                  <a:gd name="connsiteX805" fmla="*/ 160496 w 638175"/>
                  <a:gd name="connsiteY805" fmla="*/ 294117 h 695325"/>
                  <a:gd name="connsiteX806" fmla="*/ 164306 w 638175"/>
                  <a:gd name="connsiteY806" fmla="*/ 302690 h 695325"/>
                  <a:gd name="connsiteX807" fmla="*/ 160496 w 638175"/>
                  <a:gd name="connsiteY807" fmla="*/ 305547 h 695325"/>
                  <a:gd name="connsiteX808" fmla="*/ 157639 w 638175"/>
                  <a:gd name="connsiteY808" fmla="*/ 313167 h 695325"/>
                  <a:gd name="connsiteX809" fmla="*/ 158591 w 638175"/>
                  <a:gd name="connsiteY809" fmla="*/ 316024 h 695325"/>
                  <a:gd name="connsiteX810" fmla="*/ 162401 w 638175"/>
                  <a:gd name="connsiteY810" fmla="*/ 321740 h 695325"/>
                  <a:gd name="connsiteX811" fmla="*/ 158591 w 638175"/>
                  <a:gd name="connsiteY811" fmla="*/ 333170 h 695325"/>
                  <a:gd name="connsiteX812" fmla="*/ 157639 w 638175"/>
                  <a:gd name="connsiteY812" fmla="*/ 337932 h 695325"/>
                  <a:gd name="connsiteX813" fmla="*/ 156686 w 638175"/>
                  <a:gd name="connsiteY813" fmla="*/ 337932 h 695325"/>
                  <a:gd name="connsiteX814" fmla="*/ 157639 w 638175"/>
                  <a:gd name="connsiteY814" fmla="*/ 339837 h 695325"/>
                  <a:gd name="connsiteX815" fmla="*/ 156686 w 638175"/>
                  <a:gd name="connsiteY815" fmla="*/ 343647 h 695325"/>
                  <a:gd name="connsiteX816" fmla="*/ 155734 w 638175"/>
                  <a:gd name="connsiteY816" fmla="*/ 347457 h 695325"/>
                  <a:gd name="connsiteX817" fmla="*/ 155734 w 638175"/>
                  <a:gd name="connsiteY817" fmla="*/ 350315 h 695325"/>
                  <a:gd name="connsiteX818" fmla="*/ 153829 w 638175"/>
                  <a:gd name="connsiteY818" fmla="*/ 353172 h 695325"/>
                  <a:gd name="connsiteX819" fmla="*/ 152876 w 638175"/>
                  <a:gd name="connsiteY819" fmla="*/ 358887 h 695325"/>
                  <a:gd name="connsiteX820" fmla="*/ 148114 w 638175"/>
                  <a:gd name="connsiteY820" fmla="*/ 360792 h 695325"/>
                  <a:gd name="connsiteX821" fmla="*/ 149066 w 638175"/>
                  <a:gd name="connsiteY821" fmla="*/ 362697 h 695325"/>
                  <a:gd name="connsiteX822" fmla="*/ 143351 w 638175"/>
                  <a:gd name="connsiteY822" fmla="*/ 369365 h 695325"/>
                  <a:gd name="connsiteX823" fmla="*/ 136684 w 638175"/>
                  <a:gd name="connsiteY823" fmla="*/ 376032 h 695325"/>
                  <a:gd name="connsiteX824" fmla="*/ 131921 w 638175"/>
                  <a:gd name="connsiteY824" fmla="*/ 381747 h 695325"/>
                  <a:gd name="connsiteX825" fmla="*/ 131921 w 638175"/>
                  <a:gd name="connsiteY825" fmla="*/ 385557 h 695325"/>
                  <a:gd name="connsiteX826" fmla="*/ 127159 w 638175"/>
                  <a:gd name="connsiteY826" fmla="*/ 387462 h 695325"/>
                  <a:gd name="connsiteX827" fmla="*/ 124301 w 638175"/>
                  <a:gd name="connsiteY827" fmla="*/ 393177 h 695325"/>
                  <a:gd name="connsiteX828" fmla="*/ 117634 w 638175"/>
                  <a:gd name="connsiteY828" fmla="*/ 396035 h 695325"/>
                  <a:gd name="connsiteX829" fmla="*/ 117634 w 638175"/>
                  <a:gd name="connsiteY829" fmla="*/ 397940 h 695325"/>
                  <a:gd name="connsiteX830" fmla="*/ 118586 w 638175"/>
                  <a:gd name="connsiteY830" fmla="*/ 398892 h 695325"/>
                  <a:gd name="connsiteX831" fmla="*/ 117634 w 638175"/>
                  <a:gd name="connsiteY831" fmla="*/ 402702 h 695325"/>
                  <a:gd name="connsiteX832" fmla="*/ 118586 w 638175"/>
                  <a:gd name="connsiteY832" fmla="*/ 413179 h 695325"/>
                  <a:gd name="connsiteX833" fmla="*/ 117634 w 638175"/>
                  <a:gd name="connsiteY833" fmla="*/ 413179 h 695325"/>
                  <a:gd name="connsiteX834" fmla="*/ 117634 w 638175"/>
                  <a:gd name="connsiteY834" fmla="*/ 414132 h 695325"/>
                  <a:gd name="connsiteX835" fmla="*/ 111919 w 638175"/>
                  <a:gd name="connsiteY835" fmla="*/ 416037 h 695325"/>
                  <a:gd name="connsiteX836" fmla="*/ 107156 w 638175"/>
                  <a:gd name="connsiteY836" fmla="*/ 422704 h 695325"/>
                  <a:gd name="connsiteX837" fmla="*/ 106204 w 638175"/>
                  <a:gd name="connsiteY837" fmla="*/ 423657 h 695325"/>
                  <a:gd name="connsiteX838" fmla="*/ 104299 w 638175"/>
                  <a:gd name="connsiteY838" fmla="*/ 423657 h 695325"/>
                  <a:gd name="connsiteX839" fmla="*/ 103346 w 638175"/>
                  <a:gd name="connsiteY839" fmla="*/ 424610 h 695325"/>
                  <a:gd name="connsiteX840" fmla="*/ 102394 w 638175"/>
                  <a:gd name="connsiteY840" fmla="*/ 432229 h 695325"/>
                  <a:gd name="connsiteX841" fmla="*/ 96679 w 638175"/>
                  <a:gd name="connsiteY841" fmla="*/ 440802 h 695325"/>
                  <a:gd name="connsiteX842" fmla="*/ 94774 w 638175"/>
                  <a:gd name="connsiteY842" fmla="*/ 447470 h 695325"/>
                  <a:gd name="connsiteX843" fmla="*/ 91916 w 638175"/>
                  <a:gd name="connsiteY843" fmla="*/ 452232 h 695325"/>
                  <a:gd name="connsiteX844" fmla="*/ 92869 w 638175"/>
                  <a:gd name="connsiteY844" fmla="*/ 452232 h 695325"/>
                  <a:gd name="connsiteX845" fmla="*/ 88106 w 638175"/>
                  <a:gd name="connsiteY845" fmla="*/ 455090 h 695325"/>
                  <a:gd name="connsiteX846" fmla="*/ 87154 w 638175"/>
                  <a:gd name="connsiteY846" fmla="*/ 457947 h 695325"/>
                  <a:gd name="connsiteX847" fmla="*/ 84296 w 638175"/>
                  <a:gd name="connsiteY847" fmla="*/ 458899 h 695325"/>
                  <a:gd name="connsiteX848" fmla="*/ 81439 w 638175"/>
                  <a:gd name="connsiteY848" fmla="*/ 460804 h 695325"/>
                  <a:gd name="connsiteX849" fmla="*/ 81439 w 638175"/>
                  <a:gd name="connsiteY849" fmla="*/ 465567 h 695325"/>
                  <a:gd name="connsiteX850" fmla="*/ 79534 w 638175"/>
                  <a:gd name="connsiteY850" fmla="*/ 467472 h 695325"/>
                  <a:gd name="connsiteX851" fmla="*/ 80486 w 638175"/>
                  <a:gd name="connsiteY851" fmla="*/ 469377 h 695325"/>
                  <a:gd name="connsiteX852" fmla="*/ 77629 w 638175"/>
                  <a:gd name="connsiteY852" fmla="*/ 472235 h 695325"/>
                  <a:gd name="connsiteX853" fmla="*/ 74771 w 638175"/>
                  <a:gd name="connsiteY853" fmla="*/ 471282 h 695325"/>
                  <a:gd name="connsiteX854" fmla="*/ 70009 w 638175"/>
                  <a:gd name="connsiteY854" fmla="*/ 473187 h 695325"/>
                  <a:gd name="connsiteX855" fmla="*/ 66199 w 638175"/>
                  <a:gd name="connsiteY855" fmla="*/ 477949 h 695325"/>
                  <a:gd name="connsiteX856" fmla="*/ 59531 w 638175"/>
                  <a:gd name="connsiteY856" fmla="*/ 485570 h 695325"/>
                  <a:gd name="connsiteX857" fmla="*/ 53816 w 638175"/>
                  <a:gd name="connsiteY857" fmla="*/ 489379 h 695325"/>
                  <a:gd name="connsiteX858" fmla="*/ 51911 w 638175"/>
                  <a:gd name="connsiteY858" fmla="*/ 494142 h 695325"/>
                  <a:gd name="connsiteX859" fmla="*/ 48101 w 638175"/>
                  <a:gd name="connsiteY859" fmla="*/ 501762 h 695325"/>
                  <a:gd name="connsiteX860" fmla="*/ 44291 w 638175"/>
                  <a:gd name="connsiteY860" fmla="*/ 501762 h 695325"/>
                  <a:gd name="connsiteX861" fmla="*/ 45244 w 638175"/>
                  <a:gd name="connsiteY861" fmla="*/ 503667 h 695325"/>
                  <a:gd name="connsiteX862" fmla="*/ 43339 w 638175"/>
                  <a:gd name="connsiteY862" fmla="*/ 504620 h 695325"/>
                  <a:gd name="connsiteX863" fmla="*/ 40481 w 638175"/>
                  <a:gd name="connsiteY863" fmla="*/ 506524 h 695325"/>
                  <a:gd name="connsiteX864" fmla="*/ 39529 w 638175"/>
                  <a:gd name="connsiteY864" fmla="*/ 510335 h 695325"/>
                  <a:gd name="connsiteX865" fmla="*/ 40481 w 638175"/>
                  <a:gd name="connsiteY865" fmla="*/ 512240 h 695325"/>
                  <a:gd name="connsiteX866" fmla="*/ 38576 w 638175"/>
                  <a:gd name="connsiteY866" fmla="*/ 518907 h 695325"/>
                  <a:gd name="connsiteX867" fmla="*/ 40481 w 638175"/>
                  <a:gd name="connsiteY867" fmla="*/ 523670 h 695325"/>
                  <a:gd name="connsiteX868" fmla="*/ 40481 w 638175"/>
                  <a:gd name="connsiteY868" fmla="*/ 526527 h 695325"/>
                  <a:gd name="connsiteX869" fmla="*/ 42386 w 638175"/>
                  <a:gd name="connsiteY869" fmla="*/ 532242 h 695325"/>
                  <a:gd name="connsiteX870" fmla="*/ 41434 w 638175"/>
                  <a:gd name="connsiteY870" fmla="*/ 535100 h 695325"/>
                  <a:gd name="connsiteX871" fmla="*/ 42386 w 638175"/>
                  <a:gd name="connsiteY871" fmla="*/ 538910 h 695325"/>
                  <a:gd name="connsiteX872" fmla="*/ 41434 w 638175"/>
                  <a:gd name="connsiteY872" fmla="*/ 540815 h 695325"/>
                  <a:gd name="connsiteX873" fmla="*/ 41434 w 638175"/>
                  <a:gd name="connsiteY873" fmla="*/ 550340 h 695325"/>
                  <a:gd name="connsiteX874" fmla="*/ 45244 w 638175"/>
                  <a:gd name="connsiteY874" fmla="*/ 553197 h 695325"/>
                  <a:gd name="connsiteX875" fmla="*/ 47149 w 638175"/>
                  <a:gd name="connsiteY875" fmla="*/ 558912 h 695325"/>
                  <a:gd name="connsiteX876" fmla="*/ 50959 w 638175"/>
                  <a:gd name="connsiteY876" fmla="*/ 563675 h 695325"/>
                  <a:gd name="connsiteX877" fmla="*/ 59531 w 638175"/>
                  <a:gd name="connsiteY877" fmla="*/ 564627 h 695325"/>
                  <a:gd name="connsiteX878" fmla="*/ 60484 w 638175"/>
                  <a:gd name="connsiteY878" fmla="*/ 563675 h 695325"/>
                  <a:gd name="connsiteX879" fmla="*/ 65246 w 638175"/>
                  <a:gd name="connsiteY879" fmla="*/ 566532 h 695325"/>
                  <a:gd name="connsiteX880" fmla="*/ 70961 w 638175"/>
                  <a:gd name="connsiteY880" fmla="*/ 563675 h 695325"/>
                  <a:gd name="connsiteX881" fmla="*/ 78581 w 638175"/>
                  <a:gd name="connsiteY881" fmla="*/ 558912 h 695325"/>
                  <a:gd name="connsiteX882" fmla="*/ 82391 w 638175"/>
                  <a:gd name="connsiteY882" fmla="*/ 552245 h 695325"/>
                  <a:gd name="connsiteX883" fmla="*/ 87154 w 638175"/>
                  <a:gd name="connsiteY883" fmla="*/ 546529 h 695325"/>
                  <a:gd name="connsiteX884" fmla="*/ 92869 w 638175"/>
                  <a:gd name="connsiteY884" fmla="*/ 543672 h 695325"/>
                  <a:gd name="connsiteX885" fmla="*/ 99536 w 638175"/>
                  <a:gd name="connsiteY885" fmla="*/ 536052 h 695325"/>
                  <a:gd name="connsiteX886" fmla="*/ 98584 w 638175"/>
                  <a:gd name="connsiteY886" fmla="*/ 535100 h 695325"/>
                  <a:gd name="connsiteX887" fmla="*/ 103346 w 638175"/>
                  <a:gd name="connsiteY887" fmla="*/ 535100 h 695325"/>
                  <a:gd name="connsiteX888" fmla="*/ 109061 w 638175"/>
                  <a:gd name="connsiteY888" fmla="*/ 528432 h 695325"/>
                  <a:gd name="connsiteX889" fmla="*/ 110966 w 638175"/>
                  <a:gd name="connsiteY889" fmla="*/ 524622 h 695325"/>
                  <a:gd name="connsiteX890" fmla="*/ 115729 w 638175"/>
                  <a:gd name="connsiteY890" fmla="*/ 523670 h 695325"/>
                  <a:gd name="connsiteX891" fmla="*/ 117634 w 638175"/>
                  <a:gd name="connsiteY891" fmla="*/ 518907 h 695325"/>
                  <a:gd name="connsiteX892" fmla="*/ 121444 w 638175"/>
                  <a:gd name="connsiteY892" fmla="*/ 516049 h 695325"/>
                  <a:gd name="connsiteX893" fmla="*/ 126206 w 638175"/>
                  <a:gd name="connsiteY893" fmla="*/ 512240 h 695325"/>
                  <a:gd name="connsiteX894" fmla="*/ 125254 w 638175"/>
                  <a:gd name="connsiteY894" fmla="*/ 509382 h 695325"/>
                  <a:gd name="connsiteX895" fmla="*/ 131921 w 638175"/>
                  <a:gd name="connsiteY895" fmla="*/ 505572 h 695325"/>
                  <a:gd name="connsiteX896" fmla="*/ 134779 w 638175"/>
                  <a:gd name="connsiteY896" fmla="*/ 504620 h 695325"/>
                  <a:gd name="connsiteX897" fmla="*/ 135731 w 638175"/>
                  <a:gd name="connsiteY897" fmla="*/ 502715 h 695325"/>
                  <a:gd name="connsiteX898" fmla="*/ 134779 w 638175"/>
                  <a:gd name="connsiteY898" fmla="*/ 500810 h 695325"/>
                  <a:gd name="connsiteX899" fmla="*/ 137636 w 638175"/>
                  <a:gd name="connsiteY899" fmla="*/ 499857 h 695325"/>
                  <a:gd name="connsiteX900" fmla="*/ 140494 w 638175"/>
                  <a:gd name="connsiteY900" fmla="*/ 492237 h 695325"/>
                  <a:gd name="connsiteX901" fmla="*/ 144304 w 638175"/>
                  <a:gd name="connsiteY901" fmla="*/ 492237 h 695325"/>
                  <a:gd name="connsiteX902" fmla="*/ 145256 w 638175"/>
                  <a:gd name="connsiteY902" fmla="*/ 494142 h 695325"/>
                  <a:gd name="connsiteX903" fmla="*/ 149066 w 638175"/>
                  <a:gd name="connsiteY903" fmla="*/ 496047 h 695325"/>
                  <a:gd name="connsiteX904" fmla="*/ 147161 w 638175"/>
                  <a:gd name="connsiteY904" fmla="*/ 497952 h 695325"/>
                  <a:gd name="connsiteX905" fmla="*/ 148114 w 638175"/>
                  <a:gd name="connsiteY905" fmla="*/ 500810 h 695325"/>
                  <a:gd name="connsiteX906" fmla="*/ 144304 w 638175"/>
                  <a:gd name="connsiteY906" fmla="*/ 509382 h 695325"/>
                  <a:gd name="connsiteX907" fmla="*/ 142399 w 638175"/>
                  <a:gd name="connsiteY907" fmla="*/ 514145 h 695325"/>
                  <a:gd name="connsiteX908" fmla="*/ 144304 w 638175"/>
                  <a:gd name="connsiteY908" fmla="*/ 521765 h 695325"/>
                  <a:gd name="connsiteX909" fmla="*/ 145256 w 638175"/>
                  <a:gd name="connsiteY909" fmla="*/ 522717 h 695325"/>
                  <a:gd name="connsiteX910" fmla="*/ 143351 w 638175"/>
                  <a:gd name="connsiteY910" fmla="*/ 523670 h 695325"/>
                  <a:gd name="connsiteX911" fmla="*/ 142399 w 638175"/>
                  <a:gd name="connsiteY911" fmla="*/ 531290 h 695325"/>
                  <a:gd name="connsiteX912" fmla="*/ 142399 w 638175"/>
                  <a:gd name="connsiteY912" fmla="*/ 534147 h 695325"/>
                  <a:gd name="connsiteX913" fmla="*/ 142399 w 638175"/>
                  <a:gd name="connsiteY913" fmla="*/ 540815 h 695325"/>
                  <a:gd name="connsiteX914" fmla="*/ 145256 w 638175"/>
                  <a:gd name="connsiteY914" fmla="*/ 544625 h 695325"/>
                  <a:gd name="connsiteX915" fmla="*/ 145256 w 638175"/>
                  <a:gd name="connsiteY915" fmla="*/ 552245 h 695325"/>
                  <a:gd name="connsiteX916" fmla="*/ 146209 w 638175"/>
                  <a:gd name="connsiteY916" fmla="*/ 557007 h 695325"/>
                  <a:gd name="connsiteX917" fmla="*/ 144304 w 638175"/>
                  <a:gd name="connsiteY917" fmla="*/ 564627 h 695325"/>
                  <a:gd name="connsiteX918" fmla="*/ 141446 w 638175"/>
                  <a:gd name="connsiteY918" fmla="*/ 573200 h 695325"/>
                  <a:gd name="connsiteX919" fmla="*/ 139541 w 638175"/>
                  <a:gd name="connsiteY919" fmla="*/ 574152 h 695325"/>
                  <a:gd name="connsiteX920" fmla="*/ 138589 w 638175"/>
                  <a:gd name="connsiteY920" fmla="*/ 579867 h 695325"/>
                  <a:gd name="connsiteX921" fmla="*/ 142399 w 638175"/>
                  <a:gd name="connsiteY921" fmla="*/ 585582 h 695325"/>
                  <a:gd name="connsiteX922" fmla="*/ 144304 w 638175"/>
                  <a:gd name="connsiteY922" fmla="*/ 586535 h 695325"/>
                  <a:gd name="connsiteX923" fmla="*/ 144304 w 638175"/>
                  <a:gd name="connsiteY923" fmla="*/ 590345 h 695325"/>
                  <a:gd name="connsiteX924" fmla="*/ 143351 w 638175"/>
                  <a:gd name="connsiteY924" fmla="*/ 595107 h 695325"/>
                  <a:gd name="connsiteX925" fmla="*/ 141446 w 638175"/>
                  <a:gd name="connsiteY925" fmla="*/ 597965 h 695325"/>
                  <a:gd name="connsiteX926" fmla="*/ 146209 w 638175"/>
                  <a:gd name="connsiteY926" fmla="*/ 600822 h 695325"/>
                  <a:gd name="connsiteX927" fmla="*/ 145256 w 638175"/>
                  <a:gd name="connsiteY927" fmla="*/ 603679 h 695325"/>
                  <a:gd name="connsiteX928" fmla="*/ 143351 w 638175"/>
                  <a:gd name="connsiteY928" fmla="*/ 604632 h 695325"/>
                  <a:gd name="connsiteX929" fmla="*/ 144304 w 638175"/>
                  <a:gd name="connsiteY929" fmla="*/ 609395 h 695325"/>
                  <a:gd name="connsiteX930" fmla="*/ 138589 w 638175"/>
                  <a:gd name="connsiteY930" fmla="*/ 617015 h 695325"/>
                  <a:gd name="connsiteX931" fmla="*/ 139541 w 638175"/>
                  <a:gd name="connsiteY931" fmla="*/ 617967 h 695325"/>
                  <a:gd name="connsiteX932" fmla="*/ 141446 w 638175"/>
                  <a:gd name="connsiteY932" fmla="*/ 623682 h 695325"/>
                  <a:gd name="connsiteX933" fmla="*/ 139541 w 638175"/>
                  <a:gd name="connsiteY933" fmla="*/ 624635 h 695325"/>
                  <a:gd name="connsiteX934" fmla="*/ 142399 w 638175"/>
                  <a:gd name="connsiteY934" fmla="*/ 625587 h 695325"/>
                  <a:gd name="connsiteX935" fmla="*/ 144304 w 638175"/>
                  <a:gd name="connsiteY935" fmla="*/ 627492 h 695325"/>
                  <a:gd name="connsiteX936" fmla="*/ 145256 w 638175"/>
                  <a:gd name="connsiteY936" fmla="*/ 631302 h 695325"/>
                  <a:gd name="connsiteX937" fmla="*/ 147161 w 638175"/>
                  <a:gd name="connsiteY937" fmla="*/ 637970 h 695325"/>
                  <a:gd name="connsiteX938" fmla="*/ 146209 w 638175"/>
                  <a:gd name="connsiteY938" fmla="*/ 638922 h 695325"/>
                  <a:gd name="connsiteX939" fmla="*/ 146209 w 638175"/>
                  <a:gd name="connsiteY939" fmla="*/ 640827 h 695325"/>
                  <a:gd name="connsiteX940" fmla="*/ 148114 w 638175"/>
                  <a:gd name="connsiteY940" fmla="*/ 646542 h 695325"/>
                  <a:gd name="connsiteX941" fmla="*/ 150019 w 638175"/>
                  <a:gd name="connsiteY941" fmla="*/ 649400 h 695325"/>
                  <a:gd name="connsiteX942" fmla="*/ 149066 w 638175"/>
                  <a:gd name="connsiteY942" fmla="*/ 651304 h 695325"/>
                  <a:gd name="connsiteX943" fmla="*/ 151924 w 638175"/>
                  <a:gd name="connsiteY943" fmla="*/ 655115 h 695325"/>
                  <a:gd name="connsiteX944" fmla="*/ 155734 w 638175"/>
                  <a:gd name="connsiteY944" fmla="*/ 657020 h 695325"/>
                  <a:gd name="connsiteX945" fmla="*/ 155734 w 638175"/>
                  <a:gd name="connsiteY945" fmla="*/ 659877 h 695325"/>
                  <a:gd name="connsiteX946" fmla="*/ 154781 w 638175"/>
                  <a:gd name="connsiteY946" fmla="*/ 667497 h 695325"/>
                  <a:gd name="connsiteX947" fmla="*/ 155734 w 638175"/>
                  <a:gd name="connsiteY947" fmla="*/ 667497 h 695325"/>
                  <a:gd name="connsiteX948" fmla="*/ 153829 w 638175"/>
                  <a:gd name="connsiteY948" fmla="*/ 669402 h 695325"/>
                  <a:gd name="connsiteX949" fmla="*/ 155734 w 638175"/>
                  <a:gd name="connsiteY949" fmla="*/ 677022 h 695325"/>
                  <a:gd name="connsiteX950" fmla="*/ 156686 w 638175"/>
                  <a:gd name="connsiteY950" fmla="*/ 679879 h 695325"/>
                  <a:gd name="connsiteX951" fmla="*/ 159544 w 638175"/>
                  <a:gd name="connsiteY951" fmla="*/ 680832 h 695325"/>
                  <a:gd name="connsiteX952" fmla="*/ 160496 w 638175"/>
                  <a:gd name="connsiteY952" fmla="*/ 683690 h 695325"/>
                  <a:gd name="connsiteX953" fmla="*/ 168116 w 638175"/>
                  <a:gd name="connsiteY953" fmla="*/ 687500 h 695325"/>
                  <a:gd name="connsiteX954" fmla="*/ 168116 w 638175"/>
                  <a:gd name="connsiteY954" fmla="*/ 688452 h 695325"/>
                  <a:gd name="connsiteX955" fmla="*/ 171926 w 638175"/>
                  <a:gd name="connsiteY955" fmla="*/ 688452 h 695325"/>
                  <a:gd name="connsiteX956" fmla="*/ 172879 w 638175"/>
                  <a:gd name="connsiteY956" fmla="*/ 687500 h 695325"/>
                  <a:gd name="connsiteX957" fmla="*/ 172879 w 638175"/>
                  <a:gd name="connsiteY957" fmla="*/ 688452 h 695325"/>
                  <a:gd name="connsiteX958" fmla="*/ 174784 w 638175"/>
                  <a:gd name="connsiteY958" fmla="*/ 688452 h 695325"/>
                  <a:gd name="connsiteX959" fmla="*/ 180499 w 638175"/>
                  <a:gd name="connsiteY959" fmla="*/ 686547 h 695325"/>
                  <a:gd name="connsiteX960" fmla="*/ 185261 w 638175"/>
                  <a:gd name="connsiteY960" fmla="*/ 685595 h 695325"/>
                  <a:gd name="connsiteX961" fmla="*/ 190976 w 638175"/>
                  <a:gd name="connsiteY961" fmla="*/ 679879 h 695325"/>
                  <a:gd name="connsiteX962" fmla="*/ 190976 w 638175"/>
                  <a:gd name="connsiteY962" fmla="*/ 678927 h 695325"/>
                  <a:gd name="connsiteX963" fmla="*/ 192881 w 638175"/>
                  <a:gd name="connsiteY963" fmla="*/ 676070 h 695325"/>
                  <a:gd name="connsiteX964" fmla="*/ 192881 w 638175"/>
                  <a:gd name="connsiteY964" fmla="*/ 672260 h 695325"/>
                  <a:gd name="connsiteX965" fmla="*/ 195739 w 638175"/>
                  <a:gd name="connsiteY965" fmla="*/ 668450 h 695325"/>
                  <a:gd name="connsiteX966" fmla="*/ 194786 w 638175"/>
                  <a:gd name="connsiteY966" fmla="*/ 660829 h 695325"/>
                  <a:gd name="connsiteX967" fmla="*/ 196691 w 638175"/>
                  <a:gd name="connsiteY967" fmla="*/ 657020 h 695325"/>
                  <a:gd name="connsiteX968" fmla="*/ 196691 w 638175"/>
                  <a:gd name="connsiteY968" fmla="*/ 652257 h 695325"/>
                  <a:gd name="connsiteX969" fmla="*/ 194786 w 638175"/>
                  <a:gd name="connsiteY969" fmla="*/ 650352 h 695325"/>
                  <a:gd name="connsiteX970" fmla="*/ 195739 w 638175"/>
                  <a:gd name="connsiteY970" fmla="*/ 643685 h 695325"/>
                  <a:gd name="connsiteX971" fmla="*/ 194786 w 638175"/>
                  <a:gd name="connsiteY971" fmla="*/ 640827 h 695325"/>
                  <a:gd name="connsiteX972" fmla="*/ 192881 w 638175"/>
                  <a:gd name="connsiteY972" fmla="*/ 637970 h 695325"/>
                  <a:gd name="connsiteX973" fmla="*/ 194786 w 638175"/>
                  <a:gd name="connsiteY973" fmla="*/ 637017 h 695325"/>
                  <a:gd name="connsiteX974" fmla="*/ 193834 w 638175"/>
                  <a:gd name="connsiteY974" fmla="*/ 625587 h 695325"/>
                  <a:gd name="connsiteX975" fmla="*/ 196691 w 638175"/>
                  <a:gd name="connsiteY975" fmla="*/ 616062 h 695325"/>
                  <a:gd name="connsiteX976" fmla="*/ 196691 w 638175"/>
                  <a:gd name="connsiteY976" fmla="*/ 612252 h 695325"/>
                  <a:gd name="connsiteX977" fmla="*/ 195739 w 638175"/>
                  <a:gd name="connsiteY977" fmla="*/ 611300 h 695325"/>
                  <a:gd name="connsiteX978" fmla="*/ 193834 w 638175"/>
                  <a:gd name="connsiteY978" fmla="*/ 606537 h 695325"/>
                  <a:gd name="connsiteX979" fmla="*/ 196691 w 638175"/>
                  <a:gd name="connsiteY979" fmla="*/ 600822 h 695325"/>
                  <a:gd name="connsiteX980" fmla="*/ 195739 w 638175"/>
                  <a:gd name="connsiteY980" fmla="*/ 595107 h 695325"/>
                  <a:gd name="connsiteX981" fmla="*/ 197644 w 638175"/>
                  <a:gd name="connsiteY981" fmla="*/ 593202 h 695325"/>
                  <a:gd name="connsiteX982" fmla="*/ 196691 w 638175"/>
                  <a:gd name="connsiteY982" fmla="*/ 591297 h 695325"/>
                  <a:gd name="connsiteX983" fmla="*/ 191929 w 638175"/>
                  <a:gd name="connsiteY983" fmla="*/ 591297 h 695325"/>
                  <a:gd name="connsiteX984" fmla="*/ 192881 w 638175"/>
                  <a:gd name="connsiteY984" fmla="*/ 588440 h 695325"/>
                  <a:gd name="connsiteX985" fmla="*/ 193834 w 638175"/>
                  <a:gd name="connsiteY985" fmla="*/ 584629 h 695325"/>
                  <a:gd name="connsiteX986" fmla="*/ 195739 w 638175"/>
                  <a:gd name="connsiteY986" fmla="*/ 580820 h 695325"/>
                  <a:gd name="connsiteX987" fmla="*/ 192881 w 638175"/>
                  <a:gd name="connsiteY987" fmla="*/ 575104 h 695325"/>
                  <a:gd name="connsiteX988" fmla="*/ 190976 w 638175"/>
                  <a:gd name="connsiteY988" fmla="*/ 570342 h 695325"/>
                  <a:gd name="connsiteX989" fmla="*/ 188119 w 638175"/>
                  <a:gd name="connsiteY989" fmla="*/ 569390 h 695325"/>
                  <a:gd name="connsiteX990" fmla="*/ 189071 w 638175"/>
                  <a:gd name="connsiteY990" fmla="*/ 569390 h 695325"/>
                  <a:gd name="connsiteX991" fmla="*/ 189071 w 638175"/>
                  <a:gd name="connsiteY991" fmla="*/ 555102 h 695325"/>
                  <a:gd name="connsiteX992" fmla="*/ 188119 w 638175"/>
                  <a:gd name="connsiteY992" fmla="*/ 553197 h 695325"/>
                  <a:gd name="connsiteX993" fmla="*/ 190024 w 638175"/>
                  <a:gd name="connsiteY993" fmla="*/ 549387 h 695325"/>
                  <a:gd name="connsiteX994" fmla="*/ 188119 w 638175"/>
                  <a:gd name="connsiteY994" fmla="*/ 542720 h 695325"/>
                  <a:gd name="connsiteX995" fmla="*/ 189071 w 638175"/>
                  <a:gd name="connsiteY995" fmla="*/ 542720 h 695325"/>
                  <a:gd name="connsiteX996" fmla="*/ 188119 w 638175"/>
                  <a:gd name="connsiteY996" fmla="*/ 540815 h 695325"/>
                  <a:gd name="connsiteX997" fmla="*/ 191929 w 638175"/>
                  <a:gd name="connsiteY997" fmla="*/ 537957 h 695325"/>
                  <a:gd name="connsiteX998" fmla="*/ 192881 w 638175"/>
                  <a:gd name="connsiteY998" fmla="*/ 536052 h 695325"/>
                  <a:gd name="connsiteX999" fmla="*/ 191929 w 638175"/>
                  <a:gd name="connsiteY999" fmla="*/ 531290 h 695325"/>
                  <a:gd name="connsiteX1000" fmla="*/ 190976 w 638175"/>
                  <a:gd name="connsiteY1000" fmla="*/ 530337 h 695325"/>
                  <a:gd name="connsiteX1001" fmla="*/ 192881 w 638175"/>
                  <a:gd name="connsiteY1001" fmla="*/ 529385 h 695325"/>
                  <a:gd name="connsiteX1002" fmla="*/ 191929 w 638175"/>
                  <a:gd name="connsiteY1002" fmla="*/ 526527 h 695325"/>
                  <a:gd name="connsiteX1003" fmla="*/ 193834 w 638175"/>
                  <a:gd name="connsiteY1003" fmla="*/ 520812 h 695325"/>
                  <a:gd name="connsiteX1004" fmla="*/ 194786 w 638175"/>
                  <a:gd name="connsiteY1004" fmla="*/ 517954 h 695325"/>
                  <a:gd name="connsiteX1005" fmla="*/ 193834 w 638175"/>
                  <a:gd name="connsiteY1005" fmla="*/ 512240 h 695325"/>
                  <a:gd name="connsiteX1006" fmla="*/ 192881 w 638175"/>
                  <a:gd name="connsiteY1006" fmla="*/ 507477 h 695325"/>
                  <a:gd name="connsiteX1007" fmla="*/ 193834 w 638175"/>
                  <a:gd name="connsiteY1007" fmla="*/ 506524 h 695325"/>
                  <a:gd name="connsiteX1008" fmla="*/ 192881 w 638175"/>
                  <a:gd name="connsiteY1008" fmla="*/ 504620 h 695325"/>
                  <a:gd name="connsiteX1009" fmla="*/ 193834 w 638175"/>
                  <a:gd name="connsiteY1009" fmla="*/ 493190 h 695325"/>
                  <a:gd name="connsiteX1010" fmla="*/ 191929 w 638175"/>
                  <a:gd name="connsiteY1010" fmla="*/ 482712 h 695325"/>
                  <a:gd name="connsiteX1011" fmla="*/ 190024 w 638175"/>
                  <a:gd name="connsiteY1011" fmla="*/ 473187 h 695325"/>
                  <a:gd name="connsiteX1012" fmla="*/ 190976 w 638175"/>
                  <a:gd name="connsiteY1012" fmla="*/ 468424 h 695325"/>
                  <a:gd name="connsiteX1013" fmla="*/ 190024 w 638175"/>
                  <a:gd name="connsiteY1013" fmla="*/ 465567 h 695325"/>
                  <a:gd name="connsiteX1014" fmla="*/ 190024 w 638175"/>
                  <a:gd name="connsiteY1014" fmla="*/ 458899 h 695325"/>
                  <a:gd name="connsiteX1015" fmla="*/ 190976 w 638175"/>
                  <a:gd name="connsiteY1015" fmla="*/ 457947 h 695325"/>
                  <a:gd name="connsiteX1016" fmla="*/ 192881 w 638175"/>
                  <a:gd name="connsiteY1016" fmla="*/ 449374 h 695325"/>
                  <a:gd name="connsiteX1017" fmla="*/ 197644 w 638175"/>
                  <a:gd name="connsiteY1017" fmla="*/ 445565 h 695325"/>
                  <a:gd name="connsiteX1018" fmla="*/ 198596 w 638175"/>
                  <a:gd name="connsiteY1018" fmla="*/ 444612 h 695325"/>
                  <a:gd name="connsiteX1019" fmla="*/ 197644 w 638175"/>
                  <a:gd name="connsiteY1019" fmla="*/ 443660 h 695325"/>
                  <a:gd name="connsiteX1020" fmla="*/ 203359 w 638175"/>
                  <a:gd name="connsiteY1020" fmla="*/ 440802 h 695325"/>
                  <a:gd name="connsiteX1021" fmla="*/ 203359 w 638175"/>
                  <a:gd name="connsiteY1021" fmla="*/ 435087 h 695325"/>
                  <a:gd name="connsiteX1022" fmla="*/ 204311 w 638175"/>
                  <a:gd name="connsiteY1022" fmla="*/ 432229 h 695325"/>
                  <a:gd name="connsiteX1023" fmla="*/ 202406 w 638175"/>
                  <a:gd name="connsiteY1023" fmla="*/ 430324 h 695325"/>
                  <a:gd name="connsiteX1024" fmla="*/ 201454 w 638175"/>
                  <a:gd name="connsiteY1024" fmla="*/ 430324 h 695325"/>
                  <a:gd name="connsiteX1025" fmla="*/ 198596 w 638175"/>
                  <a:gd name="connsiteY1025" fmla="*/ 425562 h 695325"/>
                  <a:gd name="connsiteX1026" fmla="*/ 199549 w 638175"/>
                  <a:gd name="connsiteY1026" fmla="*/ 424610 h 695325"/>
                  <a:gd name="connsiteX1027" fmla="*/ 198596 w 638175"/>
                  <a:gd name="connsiteY1027" fmla="*/ 422704 h 695325"/>
                  <a:gd name="connsiteX1028" fmla="*/ 199549 w 638175"/>
                  <a:gd name="connsiteY1028" fmla="*/ 421752 h 695325"/>
                  <a:gd name="connsiteX1029" fmla="*/ 203359 w 638175"/>
                  <a:gd name="connsiteY1029" fmla="*/ 416037 h 695325"/>
                  <a:gd name="connsiteX1030" fmla="*/ 205264 w 638175"/>
                  <a:gd name="connsiteY1030" fmla="*/ 412227 h 695325"/>
                  <a:gd name="connsiteX1031" fmla="*/ 211931 w 638175"/>
                  <a:gd name="connsiteY1031" fmla="*/ 409370 h 695325"/>
                  <a:gd name="connsiteX1032" fmla="*/ 214789 w 638175"/>
                  <a:gd name="connsiteY1032" fmla="*/ 405560 h 695325"/>
                  <a:gd name="connsiteX1033" fmla="*/ 214789 w 638175"/>
                  <a:gd name="connsiteY1033" fmla="*/ 403654 h 695325"/>
                  <a:gd name="connsiteX1034" fmla="*/ 216694 w 638175"/>
                  <a:gd name="connsiteY1034" fmla="*/ 402702 h 695325"/>
                  <a:gd name="connsiteX1035" fmla="*/ 217646 w 638175"/>
                  <a:gd name="connsiteY1035" fmla="*/ 403654 h 695325"/>
                  <a:gd name="connsiteX1036" fmla="*/ 218599 w 638175"/>
                  <a:gd name="connsiteY1036" fmla="*/ 400797 h 695325"/>
                  <a:gd name="connsiteX1037" fmla="*/ 216694 w 638175"/>
                  <a:gd name="connsiteY1037" fmla="*/ 399845 h 695325"/>
                  <a:gd name="connsiteX1038" fmla="*/ 219551 w 638175"/>
                  <a:gd name="connsiteY1038" fmla="*/ 397940 h 695325"/>
                  <a:gd name="connsiteX1039" fmla="*/ 219551 w 638175"/>
                  <a:gd name="connsiteY1039" fmla="*/ 396987 h 695325"/>
                  <a:gd name="connsiteX1040" fmla="*/ 224314 w 638175"/>
                  <a:gd name="connsiteY1040" fmla="*/ 395082 h 695325"/>
                  <a:gd name="connsiteX1041" fmla="*/ 226219 w 638175"/>
                  <a:gd name="connsiteY1041" fmla="*/ 391272 h 695325"/>
                  <a:gd name="connsiteX1042" fmla="*/ 233839 w 638175"/>
                  <a:gd name="connsiteY1042" fmla="*/ 384604 h 695325"/>
                  <a:gd name="connsiteX1043" fmla="*/ 235744 w 638175"/>
                  <a:gd name="connsiteY1043" fmla="*/ 376985 h 695325"/>
                  <a:gd name="connsiteX1044" fmla="*/ 236696 w 638175"/>
                  <a:gd name="connsiteY1044" fmla="*/ 375079 h 695325"/>
                  <a:gd name="connsiteX1045" fmla="*/ 237649 w 638175"/>
                  <a:gd name="connsiteY1045" fmla="*/ 374127 h 695325"/>
                  <a:gd name="connsiteX1046" fmla="*/ 236696 w 638175"/>
                  <a:gd name="connsiteY1046" fmla="*/ 371270 h 695325"/>
                  <a:gd name="connsiteX1047" fmla="*/ 228124 w 638175"/>
                  <a:gd name="connsiteY1047" fmla="*/ 365554 h 695325"/>
                  <a:gd name="connsiteX1048" fmla="*/ 220504 w 638175"/>
                  <a:gd name="connsiteY1048" fmla="*/ 369365 h 695325"/>
                  <a:gd name="connsiteX1049" fmla="*/ 214789 w 638175"/>
                  <a:gd name="connsiteY1049" fmla="*/ 376032 h 695325"/>
                  <a:gd name="connsiteX1050" fmla="*/ 213836 w 638175"/>
                  <a:gd name="connsiteY1050" fmla="*/ 381747 h 695325"/>
                  <a:gd name="connsiteX1051" fmla="*/ 210979 w 638175"/>
                  <a:gd name="connsiteY1051" fmla="*/ 387462 h 695325"/>
                  <a:gd name="connsiteX1052" fmla="*/ 207169 w 638175"/>
                  <a:gd name="connsiteY1052" fmla="*/ 392224 h 695325"/>
                  <a:gd name="connsiteX1053" fmla="*/ 207169 w 638175"/>
                  <a:gd name="connsiteY1053" fmla="*/ 393177 h 695325"/>
                  <a:gd name="connsiteX1054" fmla="*/ 204311 w 638175"/>
                  <a:gd name="connsiteY1054" fmla="*/ 394129 h 695325"/>
                  <a:gd name="connsiteX1055" fmla="*/ 201454 w 638175"/>
                  <a:gd name="connsiteY1055" fmla="*/ 396035 h 695325"/>
                  <a:gd name="connsiteX1056" fmla="*/ 205264 w 638175"/>
                  <a:gd name="connsiteY1056" fmla="*/ 384604 h 695325"/>
                  <a:gd name="connsiteX1057" fmla="*/ 202406 w 638175"/>
                  <a:gd name="connsiteY1057" fmla="*/ 380795 h 695325"/>
                  <a:gd name="connsiteX1058" fmla="*/ 207169 w 638175"/>
                  <a:gd name="connsiteY1058" fmla="*/ 373174 h 695325"/>
                  <a:gd name="connsiteX1059" fmla="*/ 206216 w 638175"/>
                  <a:gd name="connsiteY1059" fmla="*/ 372222 h 695325"/>
                  <a:gd name="connsiteX1060" fmla="*/ 207169 w 638175"/>
                  <a:gd name="connsiteY1060" fmla="*/ 371270 h 695325"/>
                  <a:gd name="connsiteX1061" fmla="*/ 206216 w 638175"/>
                  <a:gd name="connsiteY1061" fmla="*/ 370317 h 695325"/>
                  <a:gd name="connsiteX1062" fmla="*/ 207169 w 638175"/>
                  <a:gd name="connsiteY1062" fmla="*/ 357935 h 695325"/>
                  <a:gd name="connsiteX1063" fmla="*/ 208121 w 638175"/>
                  <a:gd name="connsiteY1063" fmla="*/ 350315 h 695325"/>
                  <a:gd name="connsiteX1064" fmla="*/ 206216 w 638175"/>
                  <a:gd name="connsiteY1064" fmla="*/ 347457 h 695325"/>
                  <a:gd name="connsiteX1065" fmla="*/ 205264 w 638175"/>
                  <a:gd name="connsiteY1065" fmla="*/ 347457 h 695325"/>
                  <a:gd name="connsiteX1066" fmla="*/ 204311 w 638175"/>
                  <a:gd name="connsiteY1066" fmla="*/ 342695 h 695325"/>
                  <a:gd name="connsiteX1067" fmla="*/ 205264 w 638175"/>
                  <a:gd name="connsiteY1067" fmla="*/ 341742 h 695325"/>
                  <a:gd name="connsiteX1068" fmla="*/ 223361 w 638175"/>
                  <a:gd name="connsiteY1068" fmla="*/ 337932 h 695325"/>
                  <a:gd name="connsiteX1069" fmla="*/ 226219 w 638175"/>
                  <a:gd name="connsiteY1069" fmla="*/ 338885 h 695325"/>
                  <a:gd name="connsiteX1070" fmla="*/ 226219 w 638175"/>
                  <a:gd name="connsiteY1070" fmla="*/ 334122 h 695325"/>
                  <a:gd name="connsiteX1071" fmla="*/ 234791 w 638175"/>
                  <a:gd name="connsiteY1071" fmla="*/ 331265 h 695325"/>
                  <a:gd name="connsiteX1072" fmla="*/ 234791 w 638175"/>
                  <a:gd name="connsiteY1072" fmla="*/ 333170 h 695325"/>
                  <a:gd name="connsiteX1073" fmla="*/ 247174 w 638175"/>
                  <a:gd name="connsiteY1073" fmla="*/ 333170 h 695325"/>
                  <a:gd name="connsiteX1074" fmla="*/ 247174 w 638175"/>
                  <a:gd name="connsiteY1074" fmla="*/ 332217 h 695325"/>
                  <a:gd name="connsiteX1075" fmla="*/ 258604 w 638175"/>
                  <a:gd name="connsiteY1075" fmla="*/ 326502 h 695325"/>
                  <a:gd name="connsiteX1076" fmla="*/ 267176 w 638175"/>
                  <a:gd name="connsiteY1076" fmla="*/ 321740 h 695325"/>
                  <a:gd name="connsiteX1077" fmla="*/ 270986 w 638175"/>
                  <a:gd name="connsiteY1077" fmla="*/ 319835 h 695325"/>
                  <a:gd name="connsiteX1078" fmla="*/ 276701 w 638175"/>
                  <a:gd name="connsiteY1078" fmla="*/ 318882 h 695325"/>
                  <a:gd name="connsiteX1079" fmla="*/ 278606 w 638175"/>
                  <a:gd name="connsiteY1079" fmla="*/ 318882 h 695325"/>
                  <a:gd name="connsiteX1080" fmla="*/ 282416 w 638175"/>
                  <a:gd name="connsiteY1080" fmla="*/ 316024 h 695325"/>
                  <a:gd name="connsiteX1081" fmla="*/ 283369 w 638175"/>
                  <a:gd name="connsiteY1081" fmla="*/ 315072 h 695325"/>
                  <a:gd name="connsiteX1082" fmla="*/ 284321 w 638175"/>
                  <a:gd name="connsiteY1082" fmla="*/ 309357 h 695325"/>
                  <a:gd name="connsiteX1083" fmla="*/ 292894 w 638175"/>
                  <a:gd name="connsiteY1083" fmla="*/ 307452 h 695325"/>
                  <a:gd name="connsiteX1084" fmla="*/ 299561 w 638175"/>
                  <a:gd name="connsiteY1084" fmla="*/ 308404 h 695325"/>
                  <a:gd name="connsiteX1085" fmla="*/ 299561 w 638175"/>
                  <a:gd name="connsiteY1085" fmla="*/ 309357 h 695325"/>
                  <a:gd name="connsiteX1086" fmla="*/ 308134 w 638175"/>
                  <a:gd name="connsiteY1086" fmla="*/ 305547 h 695325"/>
                  <a:gd name="connsiteX1087" fmla="*/ 314801 w 638175"/>
                  <a:gd name="connsiteY1087" fmla="*/ 302690 h 695325"/>
                  <a:gd name="connsiteX1088" fmla="*/ 314801 w 638175"/>
                  <a:gd name="connsiteY1088" fmla="*/ 301737 h 695325"/>
                  <a:gd name="connsiteX1089" fmla="*/ 317659 w 638175"/>
                  <a:gd name="connsiteY1089" fmla="*/ 298879 h 695325"/>
                  <a:gd name="connsiteX1090" fmla="*/ 325279 w 638175"/>
                  <a:gd name="connsiteY1090" fmla="*/ 296022 h 695325"/>
                  <a:gd name="connsiteX1091" fmla="*/ 330041 w 638175"/>
                  <a:gd name="connsiteY1091" fmla="*/ 293165 h 695325"/>
                  <a:gd name="connsiteX1092" fmla="*/ 330041 w 638175"/>
                  <a:gd name="connsiteY1092" fmla="*/ 292212 h 695325"/>
                  <a:gd name="connsiteX1093" fmla="*/ 333851 w 638175"/>
                  <a:gd name="connsiteY1093" fmla="*/ 291260 h 695325"/>
                  <a:gd name="connsiteX1094" fmla="*/ 344329 w 638175"/>
                  <a:gd name="connsiteY1094" fmla="*/ 285545 h 695325"/>
                  <a:gd name="connsiteX1095" fmla="*/ 353854 w 638175"/>
                  <a:gd name="connsiteY1095" fmla="*/ 289354 h 695325"/>
                  <a:gd name="connsiteX1096" fmla="*/ 353854 w 638175"/>
                  <a:gd name="connsiteY1096" fmla="*/ 293165 h 695325"/>
                  <a:gd name="connsiteX1097" fmla="*/ 345281 w 638175"/>
                  <a:gd name="connsiteY1097" fmla="*/ 301737 h 695325"/>
                  <a:gd name="connsiteX1098" fmla="*/ 341471 w 638175"/>
                  <a:gd name="connsiteY1098" fmla="*/ 310310 h 695325"/>
                  <a:gd name="connsiteX1099" fmla="*/ 335756 w 638175"/>
                  <a:gd name="connsiteY1099" fmla="*/ 313167 h 695325"/>
                  <a:gd name="connsiteX1100" fmla="*/ 332899 w 638175"/>
                  <a:gd name="connsiteY1100" fmla="*/ 318882 h 695325"/>
                  <a:gd name="connsiteX1101" fmla="*/ 331946 w 638175"/>
                  <a:gd name="connsiteY1101" fmla="*/ 318882 h 695325"/>
                  <a:gd name="connsiteX1102" fmla="*/ 324326 w 638175"/>
                  <a:gd name="connsiteY1102" fmla="*/ 331265 h 695325"/>
                  <a:gd name="connsiteX1103" fmla="*/ 322421 w 638175"/>
                  <a:gd name="connsiteY1103" fmla="*/ 331265 h 695325"/>
                  <a:gd name="connsiteX1104" fmla="*/ 320516 w 638175"/>
                  <a:gd name="connsiteY1104" fmla="*/ 332217 h 695325"/>
                  <a:gd name="connsiteX1105" fmla="*/ 319564 w 638175"/>
                  <a:gd name="connsiteY1105" fmla="*/ 335074 h 695325"/>
                  <a:gd name="connsiteX1106" fmla="*/ 318611 w 638175"/>
                  <a:gd name="connsiteY1106" fmla="*/ 335074 h 695325"/>
                  <a:gd name="connsiteX1107" fmla="*/ 316706 w 638175"/>
                  <a:gd name="connsiteY1107" fmla="*/ 336979 h 695325"/>
                  <a:gd name="connsiteX1108" fmla="*/ 314801 w 638175"/>
                  <a:gd name="connsiteY1108" fmla="*/ 338885 h 695325"/>
                  <a:gd name="connsiteX1109" fmla="*/ 313849 w 638175"/>
                  <a:gd name="connsiteY1109" fmla="*/ 341742 h 695325"/>
                  <a:gd name="connsiteX1110" fmla="*/ 314801 w 638175"/>
                  <a:gd name="connsiteY1110" fmla="*/ 343647 h 695325"/>
                  <a:gd name="connsiteX1111" fmla="*/ 310991 w 638175"/>
                  <a:gd name="connsiteY1111" fmla="*/ 347457 h 695325"/>
                  <a:gd name="connsiteX1112" fmla="*/ 311944 w 638175"/>
                  <a:gd name="connsiteY1112" fmla="*/ 348410 h 695325"/>
                  <a:gd name="connsiteX1113" fmla="*/ 307181 w 638175"/>
                  <a:gd name="connsiteY1113" fmla="*/ 352220 h 695325"/>
                  <a:gd name="connsiteX1114" fmla="*/ 306229 w 638175"/>
                  <a:gd name="connsiteY1114" fmla="*/ 351267 h 695325"/>
                  <a:gd name="connsiteX1115" fmla="*/ 300514 w 638175"/>
                  <a:gd name="connsiteY1115" fmla="*/ 356982 h 695325"/>
                  <a:gd name="connsiteX1116" fmla="*/ 299561 w 638175"/>
                  <a:gd name="connsiteY1116" fmla="*/ 357935 h 695325"/>
                  <a:gd name="connsiteX1117" fmla="*/ 300514 w 638175"/>
                  <a:gd name="connsiteY1117" fmla="*/ 358887 h 695325"/>
                  <a:gd name="connsiteX1118" fmla="*/ 299561 w 638175"/>
                  <a:gd name="connsiteY1118" fmla="*/ 359840 h 695325"/>
                  <a:gd name="connsiteX1119" fmla="*/ 291941 w 638175"/>
                  <a:gd name="connsiteY1119" fmla="*/ 358887 h 695325"/>
                  <a:gd name="connsiteX1120" fmla="*/ 290989 w 638175"/>
                  <a:gd name="connsiteY1120" fmla="*/ 361745 h 695325"/>
                  <a:gd name="connsiteX1121" fmla="*/ 284321 w 638175"/>
                  <a:gd name="connsiteY1121" fmla="*/ 367460 h 695325"/>
                  <a:gd name="connsiteX1122" fmla="*/ 277654 w 638175"/>
                  <a:gd name="connsiteY1122" fmla="*/ 374127 h 695325"/>
                  <a:gd name="connsiteX1123" fmla="*/ 276701 w 638175"/>
                  <a:gd name="connsiteY1123" fmla="*/ 373174 h 695325"/>
                  <a:gd name="connsiteX1124" fmla="*/ 270986 w 638175"/>
                  <a:gd name="connsiteY1124" fmla="*/ 376985 h 695325"/>
                  <a:gd name="connsiteX1125" fmla="*/ 264319 w 638175"/>
                  <a:gd name="connsiteY1125" fmla="*/ 379842 h 695325"/>
                  <a:gd name="connsiteX1126" fmla="*/ 261461 w 638175"/>
                  <a:gd name="connsiteY1126" fmla="*/ 384604 h 695325"/>
                  <a:gd name="connsiteX1127" fmla="*/ 258604 w 638175"/>
                  <a:gd name="connsiteY1127" fmla="*/ 391272 h 695325"/>
                  <a:gd name="connsiteX1128" fmla="*/ 257651 w 638175"/>
                  <a:gd name="connsiteY1128" fmla="*/ 396035 h 695325"/>
                  <a:gd name="connsiteX1129" fmla="*/ 256699 w 638175"/>
                  <a:gd name="connsiteY1129" fmla="*/ 396035 h 695325"/>
                  <a:gd name="connsiteX1130" fmla="*/ 254794 w 638175"/>
                  <a:gd name="connsiteY1130" fmla="*/ 407465 h 695325"/>
                  <a:gd name="connsiteX1131" fmla="*/ 255746 w 638175"/>
                  <a:gd name="connsiteY1131" fmla="*/ 408417 h 695325"/>
                  <a:gd name="connsiteX1132" fmla="*/ 254794 w 638175"/>
                  <a:gd name="connsiteY1132" fmla="*/ 410322 h 695325"/>
                  <a:gd name="connsiteX1133" fmla="*/ 258604 w 638175"/>
                  <a:gd name="connsiteY1133" fmla="*/ 421752 h 695325"/>
                  <a:gd name="connsiteX1134" fmla="*/ 261461 w 638175"/>
                  <a:gd name="connsiteY1134" fmla="*/ 428420 h 695325"/>
                  <a:gd name="connsiteX1135" fmla="*/ 268129 w 638175"/>
                  <a:gd name="connsiteY1135" fmla="*/ 436992 h 695325"/>
                  <a:gd name="connsiteX1136" fmla="*/ 268129 w 638175"/>
                  <a:gd name="connsiteY1136" fmla="*/ 437945 h 695325"/>
                  <a:gd name="connsiteX1137" fmla="*/ 269081 w 638175"/>
                  <a:gd name="connsiteY1137" fmla="*/ 438897 h 695325"/>
                  <a:gd name="connsiteX1138" fmla="*/ 277654 w 638175"/>
                  <a:gd name="connsiteY1138" fmla="*/ 440802 h 695325"/>
                  <a:gd name="connsiteX1139" fmla="*/ 281464 w 638175"/>
                  <a:gd name="connsiteY1139" fmla="*/ 436992 h 695325"/>
                  <a:gd name="connsiteX1140" fmla="*/ 282416 w 638175"/>
                  <a:gd name="connsiteY1140" fmla="*/ 436040 h 695325"/>
                  <a:gd name="connsiteX1141" fmla="*/ 286226 w 638175"/>
                  <a:gd name="connsiteY1141" fmla="*/ 436040 h 695325"/>
                  <a:gd name="connsiteX1142" fmla="*/ 291941 w 638175"/>
                  <a:gd name="connsiteY1142" fmla="*/ 432229 h 695325"/>
                  <a:gd name="connsiteX1143" fmla="*/ 293846 w 638175"/>
                  <a:gd name="connsiteY1143" fmla="*/ 429372 h 695325"/>
                  <a:gd name="connsiteX1144" fmla="*/ 293846 w 638175"/>
                  <a:gd name="connsiteY1144" fmla="*/ 427467 h 695325"/>
                  <a:gd name="connsiteX1145" fmla="*/ 295751 w 638175"/>
                  <a:gd name="connsiteY1145" fmla="*/ 425562 h 695325"/>
                  <a:gd name="connsiteX1146" fmla="*/ 296704 w 638175"/>
                  <a:gd name="connsiteY1146" fmla="*/ 419847 h 695325"/>
                  <a:gd name="connsiteX1147" fmla="*/ 297656 w 638175"/>
                  <a:gd name="connsiteY1147" fmla="*/ 418895 h 695325"/>
                  <a:gd name="connsiteX1148" fmla="*/ 305276 w 638175"/>
                  <a:gd name="connsiteY1148" fmla="*/ 410322 h 695325"/>
                  <a:gd name="connsiteX1149" fmla="*/ 307181 w 638175"/>
                  <a:gd name="connsiteY1149" fmla="*/ 410322 h 695325"/>
                  <a:gd name="connsiteX1150" fmla="*/ 313849 w 638175"/>
                  <a:gd name="connsiteY1150" fmla="*/ 408417 h 695325"/>
                  <a:gd name="connsiteX1151" fmla="*/ 319564 w 638175"/>
                  <a:gd name="connsiteY1151" fmla="*/ 409370 h 695325"/>
                  <a:gd name="connsiteX1152" fmla="*/ 324326 w 638175"/>
                  <a:gd name="connsiteY1152" fmla="*/ 408417 h 695325"/>
                  <a:gd name="connsiteX1153" fmla="*/ 325279 w 638175"/>
                  <a:gd name="connsiteY1153" fmla="*/ 410322 h 695325"/>
                  <a:gd name="connsiteX1154" fmla="*/ 329089 w 638175"/>
                  <a:gd name="connsiteY1154" fmla="*/ 412227 h 695325"/>
                  <a:gd name="connsiteX1155" fmla="*/ 331946 w 638175"/>
                  <a:gd name="connsiteY1155" fmla="*/ 423657 h 695325"/>
                  <a:gd name="connsiteX1156" fmla="*/ 328136 w 638175"/>
                  <a:gd name="connsiteY1156" fmla="*/ 430324 h 695325"/>
                  <a:gd name="connsiteX1157" fmla="*/ 324326 w 638175"/>
                  <a:gd name="connsiteY1157" fmla="*/ 442707 h 695325"/>
                  <a:gd name="connsiteX1158" fmla="*/ 323374 w 638175"/>
                  <a:gd name="connsiteY1158" fmla="*/ 447470 h 695325"/>
                  <a:gd name="connsiteX1159" fmla="*/ 324326 w 638175"/>
                  <a:gd name="connsiteY1159" fmla="*/ 461757 h 695325"/>
                  <a:gd name="connsiteX1160" fmla="*/ 325279 w 638175"/>
                  <a:gd name="connsiteY1160" fmla="*/ 462710 h 695325"/>
                  <a:gd name="connsiteX1161" fmla="*/ 326231 w 638175"/>
                  <a:gd name="connsiteY1161" fmla="*/ 468424 h 695325"/>
                  <a:gd name="connsiteX1162" fmla="*/ 320516 w 638175"/>
                  <a:gd name="connsiteY1162" fmla="*/ 472235 h 695325"/>
                  <a:gd name="connsiteX1163" fmla="*/ 321469 w 638175"/>
                  <a:gd name="connsiteY1163" fmla="*/ 481760 h 695325"/>
                  <a:gd name="connsiteX1164" fmla="*/ 317659 w 638175"/>
                  <a:gd name="connsiteY1164" fmla="*/ 486522 h 695325"/>
                  <a:gd name="connsiteX1165" fmla="*/ 314801 w 638175"/>
                  <a:gd name="connsiteY1165" fmla="*/ 494142 h 695325"/>
                  <a:gd name="connsiteX1166" fmla="*/ 314801 w 638175"/>
                  <a:gd name="connsiteY1166" fmla="*/ 497952 h 695325"/>
                  <a:gd name="connsiteX1167" fmla="*/ 311944 w 638175"/>
                  <a:gd name="connsiteY1167" fmla="*/ 500810 h 695325"/>
                  <a:gd name="connsiteX1168" fmla="*/ 311944 w 638175"/>
                  <a:gd name="connsiteY1168" fmla="*/ 504620 h 695325"/>
                  <a:gd name="connsiteX1169" fmla="*/ 305276 w 638175"/>
                  <a:gd name="connsiteY1169" fmla="*/ 514145 h 695325"/>
                  <a:gd name="connsiteX1170" fmla="*/ 306229 w 638175"/>
                  <a:gd name="connsiteY1170" fmla="*/ 515097 h 695325"/>
                  <a:gd name="connsiteX1171" fmla="*/ 305276 w 638175"/>
                  <a:gd name="connsiteY1171" fmla="*/ 517954 h 695325"/>
                  <a:gd name="connsiteX1172" fmla="*/ 304324 w 638175"/>
                  <a:gd name="connsiteY1172" fmla="*/ 519860 h 695325"/>
                  <a:gd name="connsiteX1173" fmla="*/ 302419 w 638175"/>
                  <a:gd name="connsiteY1173" fmla="*/ 525575 h 695325"/>
                  <a:gd name="connsiteX1174" fmla="*/ 297656 w 638175"/>
                  <a:gd name="connsiteY1174" fmla="*/ 531290 h 695325"/>
                  <a:gd name="connsiteX1175" fmla="*/ 296704 w 638175"/>
                  <a:gd name="connsiteY1175" fmla="*/ 536052 h 695325"/>
                  <a:gd name="connsiteX1176" fmla="*/ 297656 w 638175"/>
                  <a:gd name="connsiteY1176" fmla="*/ 537004 h 695325"/>
                  <a:gd name="connsiteX1177" fmla="*/ 298609 w 638175"/>
                  <a:gd name="connsiteY1177" fmla="*/ 552245 h 695325"/>
                  <a:gd name="connsiteX1178" fmla="*/ 297656 w 638175"/>
                  <a:gd name="connsiteY1178" fmla="*/ 554150 h 695325"/>
                  <a:gd name="connsiteX1179" fmla="*/ 295751 w 638175"/>
                  <a:gd name="connsiteY1179" fmla="*/ 555102 h 695325"/>
                  <a:gd name="connsiteX1180" fmla="*/ 298609 w 638175"/>
                  <a:gd name="connsiteY1180" fmla="*/ 560817 h 695325"/>
                  <a:gd name="connsiteX1181" fmla="*/ 298609 w 638175"/>
                  <a:gd name="connsiteY1181" fmla="*/ 564627 h 695325"/>
                  <a:gd name="connsiteX1182" fmla="*/ 300514 w 638175"/>
                  <a:gd name="connsiteY1182" fmla="*/ 568437 h 695325"/>
                  <a:gd name="connsiteX1183" fmla="*/ 305276 w 638175"/>
                  <a:gd name="connsiteY1183" fmla="*/ 575104 h 695325"/>
                  <a:gd name="connsiteX1184" fmla="*/ 313849 w 638175"/>
                  <a:gd name="connsiteY1184" fmla="*/ 579867 h 695325"/>
                  <a:gd name="connsiteX1185" fmla="*/ 313849 w 638175"/>
                  <a:gd name="connsiteY1185" fmla="*/ 585582 h 695325"/>
                  <a:gd name="connsiteX1186" fmla="*/ 317659 w 638175"/>
                  <a:gd name="connsiteY1186" fmla="*/ 588440 h 695325"/>
                  <a:gd name="connsiteX1187" fmla="*/ 318611 w 638175"/>
                  <a:gd name="connsiteY1187" fmla="*/ 590345 h 695325"/>
                  <a:gd name="connsiteX1188" fmla="*/ 325279 w 638175"/>
                  <a:gd name="connsiteY1188" fmla="*/ 589392 h 695325"/>
                  <a:gd name="connsiteX1189" fmla="*/ 328136 w 638175"/>
                  <a:gd name="connsiteY1189" fmla="*/ 588440 h 695325"/>
                  <a:gd name="connsiteX1190" fmla="*/ 330041 w 638175"/>
                  <a:gd name="connsiteY1190" fmla="*/ 582725 h 695325"/>
                  <a:gd name="connsiteX1191" fmla="*/ 333851 w 638175"/>
                  <a:gd name="connsiteY1191" fmla="*/ 580820 h 695325"/>
                  <a:gd name="connsiteX1192" fmla="*/ 334804 w 638175"/>
                  <a:gd name="connsiteY1192" fmla="*/ 568437 h 695325"/>
                  <a:gd name="connsiteX1193" fmla="*/ 335756 w 638175"/>
                  <a:gd name="connsiteY1193" fmla="*/ 563675 h 695325"/>
                  <a:gd name="connsiteX1194" fmla="*/ 334804 w 638175"/>
                  <a:gd name="connsiteY1194" fmla="*/ 562722 h 695325"/>
                  <a:gd name="connsiteX1195" fmla="*/ 336709 w 638175"/>
                  <a:gd name="connsiteY1195" fmla="*/ 560817 h 695325"/>
                  <a:gd name="connsiteX1196" fmla="*/ 335756 w 638175"/>
                  <a:gd name="connsiteY1196" fmla="*/ 559865 h 695325"/>
                  <a:gd name="connsiteX1197" fmla="*/ 338614 w 638175"/>
                  <a:gd name="connsiteY1197" fmla="*/ 557960 h 695325"/>
                  <a:gd name="connsiteX1198" fmla="*/ 343376 w 638175"/>
                  <a:gd name="connsiteY1198" fmla="*/ 548435 h 695325"/>
                  <a:gd name="connsiteX1199" fmla="*/ 342424 w 638175"/>
                  <a:gd name="connsiteY1199" fmla="*/ 544625 h 695325"/>
                  <a:gd name="connsiteX1200" fmla="*/ 345281 w 638175"/>
                  <a:gd name="connsiteY1200" fmla="*/ 543672 h 695325"/>
                  <a:gd name="connsiteX1201" fmla="*/ 346234 w 638175"/>
                  <a:gd name="connsiteY1201" fmla="*/ 541767 h 695325"/>
                  <a:gd name="connsiteX1202" fmla="*/ 345281 w 638175"/>
                  <a:gd name="connsiteY1202" fmla="*/ 537957 h 695325"/>
                  <a:gd name="connsiteX1203" fmla="*/ 350044 w 638175"/>
                  <a:gd name="connsiteY1203" fmla="*/ 528432 h 695325"/>
                  <a:gd name="connsiteX1204" fmla="*/ 355759 w 638175"/>
                  <a:gd name="connsiteY1204" fmla="*/ 519860 h 695325"/>
                  <a:gd name="connsiteX1205" fmla="*/ 356711 w 638175"/>
                  <a:gd name="connsiteY1205" fmla="*/ 514145 h 695325"/>
                  <a:gd name="connsiteX1206" fmla="*/ 365284 w 638175"/>
                  <a:gd name="connsiteY1206" fmla="*/ 507477 h 695325"/>
                  <a:gd name="connsiteX1207" fmla="*/ 366236 w 638175"/>
                  <a:gd name="connsiteY1207" fmla="*/ 503667 h 695325"/>
                  <a:gd name="connsiteX1208" fmla="*/ 367189 w 638175"/>
                  <a:gd name="connsiteY1208" fmla="*/ 503667 h 695325"/>
                  <a:gd name="connsiteX1209" fmla="*/ 370999 w 638175"/>
                  <a:gd name="connsiteY1209" fmla="*/ 493190 h 695325"/>
                  <a:gd name="connsiteX1210" fmla="*/ 373856 w 638175"/>
                  <a:gd name="connsiteY1210" fmla="*/ 493190 h 695325"/>
                  <a:gd name="connsiteX1211" fmla="*/ 379571 w 638175"/>
                  <a:gd name="connsiteY1211" fmla="*/ 487474 h 695325"/>
                  <a:gd name="connsiteX1212" fmla="*/ 379571 w 638175"/>
                  <a:gd name="connsiteY1212" fmla="*/ 485570 h 695325"/>
                  <a:gd name="connsiteX1213" fmla="*/ 380524 w 638175"/>
                  <a:gd name="connsiteY1213" fmla="*/ 484617 h 695325"/>
                  <a:gd name="connsiteX1214" fmla="*/ 382429 w 638175"/>
                  <a:gd name="connsiteY1214" fmla="*/ 474140 h 695325"/>
                  <a:gd name="connsiteX1215" fmla="*/ 384334 w 638175"/>
                  <a:gd name="connsiteY1215" fmla="*/ 472235 h 695325"/>
                  <a:gd name="connsiteX1216" fmla="*/ 385286 w 638175"/>
                  <a:gd name="connsiteY1216" fmla="*/ 466520 h 695325"/>
                  <a:gd name="connsiteX1217" fmla="*/ 390049 w 638175"/>
                  <a:gd name="connsiteY1217" fmla="*/ 463662 h 695325"/>
                  <a:gd name="connsiteX1218" fmla="*/ 388144 w 638175"/>
                  <a:gd name="connsiteY1218" fmla="*/ 460804 h 695325"/>
                  <a:gd name="connsiteX1219" fmla="*/ 48101 w 638175"/>
                  <a:gd name="connsiteY1219" fmla="*/ 505572 h 695325"/>
                  <a:gd name="connsiteX1220" fmla="*/ 49054 w 638175"/>
                  <a:gd name="connsiteY1220" fmla="*/ 504620 h 695325"/>
                  <a:gd name="connsiteX1221" fmla="*/ 48101 w 638175"/>
                  <a:gd name="connsiteY1221" fmla="*/ 505572 h 695325"/>
                  <a:gd name="connsiteX1222" fmla="*/ 149066 w 638175"/>
                  <a:gd name="connsiteY1222" fmla="*/ 432229 h 695325"/>
                  <a:gd name="connsiteX1223" fmla="*/ 147161 w 638175"/>
                  <a:gd name="connsiteY1223" fmla="*/ 436992 h 695325"/>
                  <a:gd name="connsiteX1224" fmla="*/ 145256 w 638175"/>
                  <a:gd name="connsiteY1224" fmla="*/ 438897 h 695325"/>
                  <a:gd name="connsiteX1225" fmla="*/ 146209 w 638175"/>
                  <a:gd name="connsiteY1225" fmla="*/ 441754 h 695325"/>
                  <a:gd name="connsiteX1226" fmla="*/ 145256 w 638175"/>
                  <a:gd name="connsiteY1226" fmla="*/ 443660 h 695325"/>
                  <a:gd name="connsiteX1227" fmla="*/ 146209 w 638175"/>
                  <a:gd name="connsiteY1227" fmla="*/ 446517 h 695325"/>
                  <a:gd name="connsiteX1228" fmla="*/ 145256 w 638175"/>
                  <a:gd name="connsiteY1228" fmla="*/ 448422 h 695325"/>
                  <a:gd name="connsiteX1229" fmla="*/ 137636 w 638175"/>
                  <a:gd name="connsiteY1229" fmla="*/ 452232 h 695325"/>
                  <a:gd name="connsiteX1230" fmla="*/ 137636 w 638175"/>
                  <a:gd name="connsiteY1230" fmla="*/ 455090 h 695325"/>
                  <a:gd name="connsiteX1231" fmla="*/ 132874 w 638175"/>
                  <a:gd name="connsiteY1231" fmla="*/ 460804 h 695325"/>
                  <a:gd name="connsiteX1232" fmla="*/ 130016 w 638175"/>
                  <a:gd name="connsiteY1232" fmla="*/ 458899 h 695325"/>
                  <a:gd name="connsiteX1233" fmla="*/ 128111 w 638175"/>
                  <a:gd name="connsiteY1233" fmla="*/ 458899 h 695325"/>
                  <a:gd name="connsiteX1234" fmla="*/ 130016 w 638175"/>
                  <a:gd name="connsiteY1234" fmla="*/ 452232 h 695325"/>
                  <a:gd name="connsiteX1235" fmla="*/ 132874 w 638175"/>
                  <a:gd name="connsiteY1235" fmla="*/ 451279 h 695325"/>
                  <a:gd name="connsiteX1236" fmla="*/ 131921 w 638175"/>
                  <a:gd name="connsiteY1236" fmla="*/ 448422 h 695325"/>
                  <a:gd name="connsiteX1237" fmla="*/ 137636 w 638175"/>
                  <a:gd name="connsiteY1237" fmla="*/ 442707 h 695325"/>
                  <a:gd name="connsiteX1238" fmla="*/ 139541 w 638175"/>
                  <a:gd name="connsiteY1238" fmla="*/ 437945 h 695325"/>
                  <a:gd name="connsiteX1239" fmla="*/ 140494 w 638175"/>
                  <a:gd name="connsiteY1239" fmla="*/ 430324 h 695325"/>
                  <a:gd name="connsiteX1240" fmla="*/ 143351 w 638175"/>
                  <a:gd name="connsiteY1240" fmla="*/ 429372 h 695325"/>
                  <a:gd name="connsiteX1241" fmla="*/ 144304 w 638175"/>
                  <a:gd name="connsiteY1241" fmla="*/ 424610 h 695325"/>
                  <a:gd name="connsiteX1242" fmla="*/ 143351 w 638175"/>
                  <a:gd name="connsiteY1242" fmla="*/ 423657 h 695325"/>
                  <a:gd name="connsiteX1243" fmla="*/ 150971 w 638175"/>
                  <a:gd name="connsiteY1243" fmla="*/ 422704 h 695325"/>
                  <a:gd name="connsiteX1244" fmla="*/ 150971 w 638175"/>
                  <a:gd name="connsiteY1244" fmla="*/ 426515 h 695325"/>
                  <a:gd name="connsiteX1245" fmla="*/ 149066 w 638175"/>
                  <a:gd name="connsiteY1245" fmla="*/ 432229 h 695325"/>
                  <a:gd name="connsiteX1246" fmla="*/ 327184 w 638175"/>
                  <a:gd name="connsiteY1246" fmla="*/ 220774 h 695325"/>
                  <a:gd name="connsiteX1247" fmla="*/ 327184 w 638175"/>
                  <a:gd name="connsiteY1247" fmla="*/ 225537 h 695325"/>
                  <a:gd name="connsiteX1248" fmla="*/ 328136 w 638175"/>
                  <a:gd name="connsiteY1248" fmla="*/ 226490 h 695325"/>
                  <a:gd name="connsiteX1249" fmla="*/ 328136 w 638175"/>
                  <a:gd name="connsiteY1249" fmla="*/ 230299 h 695325"/>
                  <a:gd name="connsiteX1250" fmla="*/ 327184 w 638175"/>
                  <a:gd name="connsiteY1250" fmla="*/ 230299 h 695325"/>
                  <a:gd name="connsiteX1251" fmla="*/ 328136 w 638175"/>
                  <a:gd name="connsiteY1251" fmla="*/ 236967 h 695325"/>
                  <a:gd name="connsiteX1252" fmla="*/ 329089 w 638175"/>
                  <a:gd name="connsiteY1252" fmla="*/ 236967 h 695325"/>
                  <a:gd name="connsiteX1253" fmla="*/ 323374 w 638175"/>
                  <a:gd name="connsiteY1253" fmla="*/ 249349 h 695325"/>
                  <a:gd name="connsiteX1254" fmla="*/ 322421 w 638175"/>
                  <a:gd name="connsiteY1254" fmla="*/ 250302 h 695325"/>
                  <a:gd name="connsiteX1255" fmla="*/ 323374 w 638175"/>
                  <a:gd name="connsiteY1255" fmla="*/ 251254 h 695325"/>
                  <a:gd name="connsiteX1256" fmla="*/ 322421 w 638175"/>
                  <a:gd name="connsiteY1256" fmla="*/ 253160 h 695325"/>
                  <a:gd name="connsiteX1257" fmla="*/ 318611 w 638175"/>
                  <a:gd name="connsiteY1257" fmla="*/ 258874 h 695325"/>
                  <a:gd name="connsiteX1258" fmla="*/ 316706 w 638175"/>
                  <a:gd name="connsiteY1258" fmla="*/ 259827 h 695325"/>
                  <a:gd name="connsiteX1259" fmla="*/ 317659 w 638175"/>
                  <a:gd name="connsiteY1259" fmla="*/ 260779 h 695325"/>
                  <a:gd name="connsiteX1260" fmla="*/ 310991 w 638175"/>
                  <a:gd name="connsiteY1260" fmla="*/ 272210 h 695325"/>
                  <a:gd name="connsiteX1261" fmla="*/ 305276 w 638175"/>
                  <a:gd name="connsiteY1261" fmla="*/ 277924 h 695325"/>
                  <a:gd name="connsiteX1262" fmla="*/ 298609 w 638175"/>
                  <a:gd name="connsiteY1262" fmla="*/ 285545 h 695325"/>
                  <a:gd name="connsiteX1263" fmla="*/ 290989 w 638175"/>
                  <a:gd name="connsiteY1263" fmla="*/ 292212 h 695325"/>
                  <a:gd name="connsiteX1264" fmla="*/ 290989 w 638175"/>
                  <a:gd name="connsiteY1264" fmla="*/ 293165 h 695325"/>
                  <a:gd name="connsiteX1265" fmla="*/ 289084 w 638175"/>
                  <a:gd name="connsiteY1265" fmla="*/ 296022 h 695325"/>
                  <a:gd name="connsiteX1266" fmla="*/ 285274 w 638175"/>
                  <a:gd name="connsiteY1266" fmla="*/ 298879 h 695325"/>
                  <a:gd name="connsiteX1267" fmla="*/ 285274 w 638175"/>
                  <a:gd name="connsiteY1267" fmla="*/ 300785 h 695325"/>
                  <a:gd name="connsiteX1268" fmla="*/ 280511 w 638175"/>
                  <a:gd name="connsiteY1268" fmla="*/ 305547 h 695325"/>
                  <a:gd name="connsiteX1269" fmla="*/ 274796 w 638175"/>
                  <a:gd name="connsiteY1269" fmla="*/ 304595 h 695325"/>
                  <a:gd name="connsiteX1270" fmla="*/ 271939 w 638175"/>
                  <a:gd name="connsiteY1270" fmla="*/ 306499 h 695325"/>
                  <a:gd name="connsiteX1271" fmla="*/ 262414 w 638175"/>
                  <a:gd name="connsiteY1271" fmla="*/ 310310 h 695325"/>
                  <a:gd name="connsiteX1272" fmla="*/ 251936 w 638175"/>
                  <a:gd name="connsiteY1272" fmla="*/ 310310 h 695325"/>
                  <a:gd name="connsiteX1273" fmla="*/ 238601 w 638175"/>
                  <a:gd name="connsiteY1273" fmla="*/ 317929 h 695325"/>
                  <a:gd name="connsiteX1274" fmla="*/ 230981 w 638175"/>
                  <a:gd name="connsiteY1274" fmla="*/ 324597 h 695325"/>
                  <a:gd name="connsiteX1275" fmla="*/ 224314 w 638175"/>
                  <a:gd name="connsiteY1275" fmla="*/ 321740 h 695325"/>
                  <a:gd name="connsiteX1276" fmla="*/ 213836 w 638175"/>
                  <a:gd name="connsiteY1276" fmla="*/ 320787 h 695325"/>
                  <a:gd name="connsiteX1277" fmla="*/ 212884 w 638175"/>
                  <a:gd name="connsiteY1277" fmla="*/ 319835 h 695325"/>
                  <a:gd name="connsiteX1278" fmla="*/ 215741 w 638175"/>
                  <a:gd name="connsiteY1278" fmla="*/ 313167 h 695325"/>
                  <a:gd name="connsiteX1279" fmla="*/ 218599 w 638175"/>
                  <a:gd name="connsiteY1279" fmla="*/ 312215 h 695325"/>
                  <a:gd name="connsiteX1280" fmla="*/ 223361 w 638175"/>
                  <a:gd name="connsiteY1280" fmla="*/ 303642 h 695325"/>
                  <a:gd name="connsiteX1281" fmla="*/ 224314 w 638175"/>
                  <a:gd name="connsiteY1281" fmla="*/ 302690 h 695325"/>
                  <a:gd name="connsiteX1282" fmla="*/ 223361 w 638175"/>
                  <a:gd name="connsiteY1282" fmla="*/ 296022 h 695325"/>
                  <a:gd name="connsiteX1283" fmla="*/ 221456 w 638175"/>
                  <a:gd name="connsiteY1283" fmla="*/ 286497 h 695325"/>
                  <a:gd name="connsiteX1284" fmla="*/ 222409 w 638175"/>
                  <a:gd name="connsiteY1284" fmla="*/ 284592 h 695325"/>
                  <a:gd name="connsiteX1285" fmla="*/ 221456 w 638175"/>
                  <a:gd name="connsiteY1285" fmla="*/ 274115 h 695325"/>
                  <a:gd name="connsiteX1286" fmla="*/ 220504 w 638175"/>
                  <a:gd name="connsiteY1286" fmla="*/ 271257 h 695325"/>
                  <a:gd name="connsiteX1287" fmla="*/ 217646 w 638175"/>
                  <a:gd name="connsiteY1287" fmla="*/ 266495 h 695325"/>
                  <a:gd name="connsiteX1288" fmla="*/ 216694 w 638175"/>
                  <a:gd name="connsiteY1288" fmla="*/ 266495 h 695325"/>
                  <a:gd name="connsiteX1289" fmla="*/ 213836 w 638175"/>
                  <a:gd name="connsiteY1289" fmla="*/ 262685 h 695325"/>
                  <a:gd name="connsiteX1290" fmla="*/ 210026 w 638175"/>
                  <a:gd name="connsiteY1290" fmla="*/ 260779 h 695325"/>
                  <a:gd name="connsiteX1291" fmla="*/ 214789 w 638175"/>
                  <a:gd name="connsiteY1291" fmla="*/ 256970 h 695325"/>
                  <a:gd name="connsiteX1292" fmla="*/ 217646 w 638175"/>
                  <a:gd name="connsiteY1292" fmla="*/ 255065 h 695325"/>
                  <a:gd name="connsiteX1293" fmla="*/ 221456 w 638175"/>
                  <a:gd name="connsiteY1293" fmla="*/ 251254 h 695325"/>
                  <a:gd name="connsiteX1294" fmla="*/ 221456 w 638175"/>
                  <a:gd name="connsiteY1294" fmla="*/ 250302 h 695325"/>
                  <a:gd name="connsiteX1295" fmla="*/ 225266 w 638175"/>
                  <a:gd name="connsiteY1295" fmla="*/ 249349 h 695325"/>
                  <a:gd name="connsiteX1296" fmla="*/ 236696 w 638175"/>
                  <a:gd name="connsiteY1296" fmla="*/ 241729 h 695325"/>
                  <a:gd name="connsiteX1297" fmla="*/ 252889 w 638175"/>
                  <a:gd name="connsiteY1297" fmla="*/ 242682 h 695325"/>
                  <a:gd name="connsiteX1298" fmla="*/ 257651 w 638175"/>
                  <a:gd name="connsiteY1298" fmla="*/ 242682 h 695325"/>
                  <a:gd name="connsiteX1299" fmla="*/ 265271 w 638175"/>
                  <a:gd name="connsiteY1299" fmla="*/ 241729 h 695325"/>
                  <a:gd name="connsiteX1300" fmla="*/ 267176 w 638175"/>
                  <a:gd name="connsiteY1300" fmla="*/ 240777 h 695325"/>
                  <a:gd name="connsiteX1301" fmla="*/ 271939 w 638175"/>
                  <a:gd name="connsiteY1301" fmla="*/ 231252 h 695325"/>
                  <a:gd name="connsiteX1302" fmla="*/ 272891 w 638175"/>
                  <a:gd name="connsiteY1302" fmla="*/ 231252 h 695325"/>
                  <a:gd name="connsiteX1303" fmla="*/ 279559 w 638175"/>
                  <a:gd name="connsiteY1303" fmla="*/ 224585 h 695325"/>
                  <a:gd name="connsiteX1304" fmla="*/ 280511 w 638175"/>
                  <a:gd name="connsiteY1304" fmla="*/ 225537 h 695325"/>
                  <a:gd name="connsiteX1305" fmla="*/ 287179 w 638175"/>
                  <a:gd name="connsiteY1305" fmla="*/ 224585 h 695325"/>
                  <a:gd name="connsiteX1306" fmla="*/ 294799 w 638175"/>
                  <a:gd name="connsiteY1306" fmla="*/ 223632 h 695325"/>
                  <a:gd name="connsiteX1307" fmla="*/ 299561 w 638175"/>
                  <a:gd name="connsiteY1307" fmla="*/ 216965 h 695325"/>
                  <a:gd name="connsiteX1308" fmla="*/ 300514 w 638175"/>
                  <a:gd name="connsiteY1308" fmla="*/ 216012 h 695325"/>
                  <a:gd name="connsiteX1309" fmla="*/ 304324 w 638175"/>
                  <a:gd name="connsiteY1309" fmla="*/ 210297 h 695325"/>
                  <a:gd name="connsiteX1310" fmla="*/ 307181 w 638175"/>
                  <a:gd name="connsiteY1310" fmla="*/ 208392 h 695325"/>
                  <a:gd name="connsiteX1311" fmla="*/ 310039 w 638175"/>
                  <a:gd name="connsiteY1311" fmla="*/ 206487 h 695325"/>
                  <a:gd name="connsiteX1312" fmla="*/ 310039 w 638175"/>
                  <a:gd name="connsiteY1312" fmla="*/ 207440 h 695325"/>
                  <a:gd name="connsiteX1313" fmla="*/ 310991 w 638175"/>
                  <a:gd name="connsiteY1313" fmla="*/ 206487 h 695325"/>
                  <a:gd name="connsiteX1314" fmla="*/ 321469 w 638175"/>
                  <a:gd name="connsiteY1314" fmla="*/ 207440 h 695325"/>
                  <a:gd name="connsiteX1315" fmla="*/ 328136 w 638175"/>
                  <a:gd name="connsiteY1315" fmla="*/ 203629 h 695325"/>
                  <a:gd name="connsiteX1316" fmla="*/ 330994 w 638175"/>
                  <a:gd name="connsiteY1316" fmla="*/ 205535 h 695325"/>
                  <a:gd name="connsiteX1317" fmla="*/ 330994 w 638175"/>
                  <a:gd name="connsiteY1317" fmla="*/ 215060 h 695325"/>
                  <a:gd name="connsiteX1318" fmla="*/ 331946 w 638175"/>
                  <a:gd name="connsiteY1318" fmla="*/ 215060 h 695325"/>
                  <a:gd name="connsiteX1319" fmla="*/ 327184 w 638175"/>
                  <a:gd name="connsiteY1319" fmla="*/ 220774 h 695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</a:cxnLst>
                <a:rect l="l" t="t" r="r" b="b"/>
                <a:pathLst>
                  <a:path w="638175" h="695325">
                    <a:moveTo>
                      <a:pt x="409099" y="395082"/>
                    </a:moveTo>
                    <a:cubicBezTo>
                      <a:pt x="411004" y="393177"/>
                      <a:pt x="413861" y="396987"/>
                      <a:pt x="414814" y="398892"/>
                    </a:cubicBezTo>
                    <a:cubicBezTo>
                      <a:pt x="417671" y="399845"/>
                      <a:pt x="417671" y="401749"/>
                      <a:pt x="421481" y="401749"/>
                    </a:cubicBezTo>
                    <a:cubicBezTo>
                      <a:pt x="421481" y="402702"/>
                      <a:pt x="424339" y="402702"/>
                      <a:pt x="423386" y="404607"/>
                    </a:cubicBezTo>
                    <a:cubicBezTo>
                      <a:pt x="426244" y="404607"/>
                      <a:pt x="427196" y="406512"/>
                      <a:pt x="428149" y="409370"/>
                    </a:cubicBezTo>
                    <a:cubicBezTo>
                      <a:pt x="429101" y="410322"/>
                      <a:pt x="430054" y="411274"/>
                      <a:pt x="431006" y="412227"/>
                    </a:cubicBezTo>
                    <a:cubicBezTo>
                      <a:pt x="432911" y="413179"/>
                      <a:pt x="436721" y="411274"/>
                      <a:pt x="437674" y="413179"/>
                    </a:cubicBezTo>
                    <a:lnTo>
                      <a:pt x="437674" y="415085"/>
                    </a:lnTo>
                    <a:cubicBezTo>
                      <a:pt x="438626" y="416037"/>
                      <a:pt x="440531" y="416037"/>
                      <a:pt x="442436" y="416037"/>
                    </a:cubicBezTo>
                    <a:cubicBezTo>
                      <a:pt x="443389" y="419847"/>
                      <a:pt x="445294" y="421752"/>
                      <a:pt x="447199" y="423657"/>
                    </a:cubicBezTo>
                    <a:cubicBezTo>
                      <a:pt x="449104" y="423657"/>
                      <a:pt x="451961" y="424610"/>
                      <a:pt x="453866" y="425562"/>
                    </a:cubicBezTo>
                    <a:cubicBezTo>
                      <a:pt x="455771" y="424610"/>
                      <a:pt x="458629" y="425562"/>
                      <a:pt x="459581" y="426515"/>
                    </a:cubicBezTo>
                    <a:cubicBezTo>
                      <a:pt x="459581" y="425562"/>
                      <a:pt x="460534" y="426515"/>
                      <a:pt x="460534" y="425562"/>
                    </a:cubicBezTo>
                    <a:cubicBezTo>
                      <a:pt x="460534" y="426515"/>
                      <a:pt x="461486" y="426515"/>
                      <a:pt x="461486" y="427467"/>
                    </a:cubicBezTo>
                    <a:lnTo>
                      <a:pt x="468154" y="427467"/>
                    </a:lnTo>
                    <a:cubicBezTo>
                      <a:pt x="471964" y="425562"/>
                      <a:pt x="472916" y="420799"/>
                      <a:pt x="476726" y="419847"/>
                    </a:cubicBezTo>
                    <a:cubicBezTo>
                      <a:pt x="476726" y="418895"/>
                      <a:pt x="477679" y="417942"/>
                      <a:pt x="477679" y="416990"/>
                    </a:cubicBezTo>
                    <a:cubicBezTo>
                      <a:pt x="476726" y="416990"/>
                      <a:pt x="476726" y="416037"/>
                      <a:pt x="475774" y="416037"/>
                    </a:cubicBezTo>
                    <a:cubicBezTo>
                      <a:pt x="474821" y="414132"/>
                      <a:pt x="474821" y="412227"/>
                      <a:pt x="473869" y="410322"/>
                    </a:cubicBezTo>
                    <a:cubicBezTo>
                      <a:pt x="473869" y="407465"/>
                      <a:pt x="471964" y="408417"/>
                      <a:pt x="471011" y="405560"/>
                    </a:cubicBezTo>
                    <a:cubicBezTo>
                      <a:pt x="469106" y="405560"/>
                      <a:pt x="468154" y="404607"/>
                      <a:pt x="467201" y="403654"/>
                    </a:cubicBezTo>
                    <a:cubicBezTo>
                      <a:pt x="468154" y="398892"/>
                      <a:pt x="467201" y="395082"/>
                      <a:pt x="464344" y="392224"/>
                    </a:cubicBezTo>
                    <a:cubicBezTo>
                      <a:pt x="462439" y="392224"/>
                      <a:pt x="462439" y="392224"/>
                      <a:pt x="461486" y="391272"/>
                    </a:cubicBezTo>
                    <a:cubicBezTo>
                      <a:pt x="461486" y="387462"/>
                      <a:pt x="457676" y="388415"/>
                      <a:pt x="455771" y="386510"/>
                    </a:cubicBezTo>
                    <a:cubicBezTo>
                      <a:pt x="455771" y="385557"/>
                      <a:pt x="455771" y="384604"/>
                      <a:pt x="456724" y="384604"/>
                    </a:cubicBezTo>
                    <a:cubicBezTo>
                      <a:pt x="455771" y="382699"/>
                      <a:pt x="454819" y="380795"/>
                      <a:pt x="453866" y="379842"/>
                    </a:cubicBezTo>
                    <a:lnTo>
                      <a:pt x="452914" y="379842"/>
                    </a:lnTo>
                    <a:cubicBezTo>
                      <a:pt x="450056" y="376985"/>
                      <a:pt x="448151" y="377937"/>
                      <a:pt x="444341" y="376985"/>
                    </a:cubicBezTo>
                    <a:cubicBezTo>
                      <a:pt x="442436" y="376032"/>
                      <a:pt x="440531" y="375079"/>
                      <a:pt x="438626" y="374127"/>
                    </a:cubicBezTo>
                    <a:cubicBezTo>
                      <a:pt x="436721" y="374127"/>
                      <a:pt x="433864" y="374127"/>
                      <a:pt x="431959" y="374127"/>
                    </a:cubicBezTo>
                    <a:cubicBezTo>
                      <a:pt x="428149" y="373174"/>
                      <a:pt x="425291" y="369365"/>
                      <a:pt x="420529" y="370317"/>
                    </a:cubicBezTo>
                    <a:cubicBezTo>
                      <a:pt x="420529" y="369365"/>
                      <a:pt x="419576" y="369365"/>
                      <a:pt x="418624" y="369365"/>
                    </a:cubicBezTo>
                    <a:cubicBezTo>
                      <a:pt x="418624" y="369365"/>
                      <a:pt x="418624" y="370317"/>
                      <a:pt x="417671" y="370317"/>
                    </a:cubicBezTo>
                    <a:cubicBezTo>
                      <a:pt x="414814" y="369365"/>
                      <a:pt x="412909" y="367460"/>
                      <a:pt x="409099" y="367460"/>
                    </a:cubicBezTo>
                    <a:cubicBezTo>
                      <a:pt x="404336" y="368412"/>
                      <a:pt x="395764" y="369365"/>
                      <a:pt x="392906" y="366507"/>
                    </a:cubicBezTo>
                    <a:cubicBezTo>
                      <a:pt x="391001" y="366507"/>
                      <a:pt x="390049" y="367460"/>
                      <a:pt x="389096" y="367460"/>
                    </a:cubicBezTo>
                    <a:cubicBezTo>
                      <a:pt x="389096" y="371270"/>
                      <a:pt x="387191" y="371270"/>
                      <a:pt x="385286" y="373174"/>
                    </a:cubicBezTo>
                    <a:cubicBezTo>
                      <a:pt x="385286" y="373174"/>
                      <a:pt x="386239" y="373174"/>
                      <a:pt x="386239" y="374127"/>
                    </a:cubicBezTo>
                    <a:cubicBezTo>
                      <a:pt x="385286" y="377937"/>
                      <a:pt x="386239" y="383652"/>
                      <a:pt x="387191" y="386510"/>
                    </a:cubicBezTo>
                    <a:lnTo>
                      <a:pt x="388144" y="386510"/>
                    </a:lnTo>
                    <a:cubicBezTo>
                      <a:pt x="389096" y="388415"/>
                      <a:pt x="390049" y="389367"/>
                      <a:pt x="391954" y="390320"/>
                    </a:cubicBezTo>
                    <a:cubicBezTo>
                      <a:pt x="391954" y="391272"/>
                      <a:pt x="392906" y="391272"/>
                      <a:pt x="392906" y="392224"/>
                    </a:cubicBezTo>
                    <a:cubicBezTo>
                      <a:pt x="393859" y="392224"/>
                      <a:pt x="396716" y="391272"/>
                      <a:pt x="396716" y="393177"/>
                    </a:cubicBezTo>
                    <a:cubicBezTo>
                      <a:pt x="397669" y="392224"/>
                      <a:pt x="398621" y="393177"/>
                      <a:pt x="399574" y="392224"/>
                    </a:cubicBezTo>
                    <a:cubicBezTo>
                      <a:pt x="400526" y="393177"/>
                      <a:pt x="401479" y="393177"/>
                      <a:pt x="402431" y="394129"/>
                    </a:cubicBezTo>
                    <a:cubicBezTo>
                      <a:pt x="402431" y="395082"/>
                      <a:pt x="402431" y="395082"/>
                      <a:pt x="402431" y="395082"/>
                    </a:cubicBezTo>
                    <a:cubicBezTo>
                      <a:pt x="402431" y="395082"/>
                      <a:pt x="403384" y="395082"/>
                      <a:pt x="403384" y="395082"/>
                    </a:cubicBezTo>
                    <a:cubicBezTo>
                      <a:pt x="403384" y="396035"/>
                      <a:pt x="402431" y="396035"/>
                      <a:pt x="403384" y="396987"/>
                    </a:cubicBezTo>
                    <a:cubicBezTo>
                      <a:pt x="406241" y="396987"/>
                      <a:pt x="408146" y="394129"/>
                      <a:pt x="409099" y="395082"/>
                    </a:cubicBezTo>
                    <a:close/>
                    <a:moveTo>
                      <a:pt x="633889" y="229347"/>
                    </a:moveTo>
                    <a:cubicBezTo>
                      <a:pt x="632936" y="229347"/>
                      <a:pt x="631984" y="229347"/>
                      <a:pt x="632936" y="227442"/>
                    </a:cubicBezTo>
                    <a:cubicBezTo>
                      <a:pt x="631984" y="227442"/>
                      <a:pt x="630079" y="227442"/>
                      <a:pt x="630079" y="226490"/>
                    </a:cubicBezTo>
                    <a:cubicBezTo>
                      <a:pt x="629126" y="226490"/>
                      <a:pt x="630079" y="227442"/>
                      <a:pt x="629126" y="227442"/>
                    </a:cubicBezTo>
                    <a:cubicBezTo>
                      <a:pt x="627221" y="225537"/>
                      <a:pt x="623411" y="226490"/>
                      <a:pt x="622459" y="226490"/>
                    </a:cubicBezTo>
                    <a:cubicBezTo>
                      <a:pt x="621506" y="226490"/>
                      <a:pt x="621506" y="227442"/>
                      <a:pt x="620554" y="227442"/>
                    </a:cubicBezTo>
                    <a:cubicBezTo>
                      <a:pt x="619601" y="227442"/>
                      <a:pt x="620554" y="226490"/>
                      <a:pt x="619601" y="226490"/>
                    </a:cubicBezTo>
                    <a:cubicBezTo>
                      <a:pt x="619601" y="226490"/>
                      <a:pt x="619601" y="227442"/>
                      <a:pt x="618649" y="227442"/>
                    </a:cubicBezTo>
                    <a:cubicBezTo>
                      <a:pt x="617696" y="225537"/>
                      <a:pt x="611981" y="227442"/>
                      <a:pt x="611029" y="225537"/>
                    </a:cubicBezTo>
                    <a:cubicBezTo>
                      <a:pt x="609124" y="226490"/>
                      <a:pt x="607219" y="225537"/>
                      <a:pt x="604361" y="225537"/>
                    </a:cubicBezTo>
                    <a:cubicBezTo>
                      <a:pt x="602456" y="225537"/>
                      <a:pt x="600551" y="225537"/>
                      <a:pt x="598646" y="225537"/>
                    </a:cubicBezTo>
                    <a:cubicBezTo>
                      <a:pt x="598646" y="225537"/>
                      <a:pt x="597694" y="224585"/>
                      <a:pt x="597694" y="224585"/>
                    </a:cubicBezTo>
                    <a:cubicBezTo>
                      <a:pt x="597694" y="224585"/>
                      <a:pt x="597694" y="225537"/>
                      <a:pt x="596741" y="225537"/>
                    </a:cubicBezTo>
                    <a:cubicBezTo>
                      <a:pt x="595789" y="225537"/>
                      <a:pt x="593884" y="224585"/>
                      <a:pt x="593884" y="224585"/>
                    </a:cubicBezTo>
                    <a:cubicBezTo>
                      <a:pt x="592931" y="224585"/>
                      <a:pt x="592931" y="224585"/>
                      <a:pt x="591979" y="224585"/>
                    </a:cubicBezTo>
                    <a:cubicBezTo>
                      <a:pt x="590074" y="225537"/>
                      <a:pt x="588169" y="224585"/>
                      <a:pt x="587216" y="226490"/>
                    </a:cubicBezTo>
                    <a:cubicBezTo>
                      <a:pt x="585311" y="226490"/>
                      <a:pt x="583406" y="227442"/>
                      <a:pt x="582454" y="227442"/>
                    </a:cubicBezTo>
                    <a:cubicBezTo>
                      <a:pt x="582454" y="227442"/>
                      <a:pt x="581501" y="228395"/>
                      <a:pt x="581501" y="228395"/>
                    </a:cubicBezTo>
                    <a:cubicBezTo>
                      <a:pt x="579596" y="229347"/>
                      <a:pt x="576739" y="229347"/>
                      <a:pt x="574834" y="230299"/>
                    </a:cubicBezTo>
                    <a:cubicBezTo>
                      <a:pt x="573881" y="229347"/>
                      <a:pt x="572929" y="229347"/>
                      <a:pt x="571976" y="230299"/>
                    </a:cubicBezTo>
                    <a:cubicBezTo>
                      <a:pt x="571976" y="230299"/>
                      <a:pt x="571976" y="229347"/>
                      <a:pt x="571024" y="229347"/>
                    </a:cubicBezTo>
                    <a:cubicBezTo>
                      <a:pt x="569119" y="230299"/>
                      <a:pt x="566261" y="230299"/>
                      <a:pt x="563404" y="230299"/>
                    </a:cubicBezTo>
                    <a:cubicBezTo>
                      <a:pt x="560546" y="231252"/>
                      <a:pt x="556736" y="231252"/>
                      <a:pt x="554831" y="231252"/>
                    </a:cubicBezTo>
                    <a:cubicBezTo>
                      <a:pt x="553879" y="231252"/>
                      <a:pt x="552926" y="230299"/>
                      <a:pt x="551974" y="230299"/>
                    </a:cubicBezTo>
                    <a:cubicBezTo>
                      <a:pt x="549116" y="229347"/>
                      <a:pt x="544354" y="231252"/>
                      <a:pt x="543401" y="227442"/>
                    </a:cubicBezTo>
                    <a:cubicBezTo>
                      <a:pt x="541496" y="227442"/>
                      <a:pt x="541496" y="226490"/>
                      <a:pt x="539591" y="226490"/>
                    </a:cubicBezTo>
                    <a:cubicBezTo>
                      <a:pt x="539591" y="225537"/>
                      <a:pt x="539591" y="225537"/>
                      <a:pt x="538639" y="224585"/>
                    </a:cubicBezTo>
                    <a:cubicBezTo>
                      <a:pt x="538639" y="224585"/>
                      <a:pt x="538639" y="225537"/>
                      <a:pt x="537686" y="225537"/>
                    </a:cubicBezTo>
                    <a:cubicBezTo>
                      <a:pt x="537686" y="223632"/>
                      <a:pt x="535781" y="220774"/>
                      <a:pt x="538639" y="219822"/>
                    </a:cubicBezTo>
                    <a:cubicBezTo>
                      <a:pt x="538639" y="216965"/>
                      <a:pt x="538639" y="215060"/>
                      <a:pt x="539591" y="213154"/>
                    </a:cubicBezTo>
                    <a:cubicBezTo>
                      <a:pt x="538639" y="211249"/>
                      <a:pt x="539591" y="209345"/>
                      <a:pt x="538639" y="207440"/>
                    </a:cubicBezTo>
                    <a:cubicBezTo>
                      <a:pt x="535781" y="204582"/>
                      <a:pt x="536734" y="198867"/>
                      <a:pt x="539591" y="196010"/>
                    </a:cubicBezTo>
                    <a:cubicBezTo>
                      <a:pt x="538639" y="193152"/>
                      <a:pt x="540544" y="189342"/>
                      <a:pt x="541496" y="186485"/>
                    </a:cubicBezTo>
                    <a:cubicBezTo>
                      <a:pt x="539591" y="184579"/>
                      <a:pt x="540544" y="181722"/>
                      <a:pt x="537686" y="180770"/>
                    </a:cubicBezTo>
                    <a:cubicBezTo>
                      <a:pt x="537686" y="179817"/>
                      <a:pt x="537686" y="179817"/>
                      <a:pt x="537686" y="177912"/>
                    </a:cubicBezTo>
                    <a:cubicBezTo>
                      <a:pt x="535781" y="176960"/>
                      <a:pt x="536734" y="173149"/>
                      <a:pt x="535781" y="171245"/>
                    </a:cubicBezTo>
                    <a:cubicBezTo>
                      <a:pt x="536734" y="169340"/>
                      <a:pt x="535781" y="166482"/>
                      <a:pt x="536734" y="162672"/>
                    </a:cubicBezTo>
                    <a:lnTo>
                      <a:pt x="535781" y="162672"/>
                    </a:lnTo>
                    <a:cubicBezTo>
                      <a:pt x="535781" y="160767"/>
                      <a:pt x="534829" y="158862"/>
                      <a:pt x="534829" y="157910"/>
                    </a:cubicBezTo>
                    <a:cubicBezTo>
                      <a:pt x="534829" y="156957"/>
                      <a:pt x="534829" y="156004"/>
                      <a:pt x="533876" y="155052"/>
                    </a:cubicBezTo>
                    <a:cubicBezTo>
                      <a:pt x="533876" y="154099"/>
                      <a:pt x="531971" y="155052"/>
                      <a:pt x="532924" y="153147"/>
                    </a:cubicBezTo>
                    <a:cubicBezTo>
                      <a:pt x="533876" y="150290"/>
                      <a:pt x="532924" y="146479"/>
                      <a:pt x="531971" y="143622"/>
                    </a:cubicBezTo>
                    <a:cubicBezTo>
                      <a:pt x="532924" y="143622"/>
                      <a:pt x="531971" y="142670"/>
                      <a:pt x="532924" y="141717"/>
                    </a:cubicBezTo>
                    <a:cubicBezTo>
                      <a:pt x="533876" y="141717"/>
                      <a:pt x="533876" y="141717"/>
                      <a:pt x="533876" y="140765"/>
                    </a:cubicBezTo>
                    <a:cubicBezTo>
                      <a:pt x="533876" y="139812"/>
                      <a:pt x="532924" y="140765"/>
                      <a:pt x="532924" y="139812"/>
                    </a:cubicBezTo>
                    <a:cubicBezTo>
                      <a:pt x="535781" y="136954"/>
                      <a:pt x="536734" y="132192"/>
                      <a:pt x="537686" y="127430"/>
                    </a:cubicBezTo>
                    <a:cubicBezTo>
                      <a:pt x="536734" y="127430"/>
                      <a:pt x="536734" y="125524"/>
                      <a:pt x="537686" y="125524"/>
                    </a:cubicBezTo>
                    <a:cubicBezTo>
                      <a:pt x="537686" y="125524"/>
                      <a:pt x="536734" y="125524"/>
                      <a:pt x="536734" y="124572"/>
                    </a:cubicBezTo>
                    <a:cubicBezTo>
                      <a:pt x="536734" y="124572"/>
                      <a:pt x="537686" y="124572"/>
                      <a:pt x="537686" y="123620"/>
                    </a:cubicBezTo>
                    <a:cubicBezTo>
                      <a:pt x="535781" y="122667"/>
                      <a:pt x="536734" y="118857"/>
                      <a:pt x="536734" y="115999"/>
                    </a:cubicBezTo>
                    <a:cubicBezTo>
                      <a:pt x="535781" y="115999"/>
                      <a:pt x="535781" y="115047"/>
                      <a:pt x="535781" y="115047"/>
                    </a:cubicBezTo>
                    <a:cubicBezTo>
                      <a:pt x="535781" y="115047"/>
                      <a:pt x="536734" y="115047"/>
                      <a:pt x="536734" y="114095"/>
                    </a:cubicBezTo>
                    <a:cubicBezTo>
                      <a:pt x="535781" y="114095"/>
                      <a:pt x="535781" y="112190"/>
                      <a:pt x="535781" y="111237"/>
                    </a:cubicBezTo>
                    <a:cubicBezTo>
                      <a:pt x="532924" y="109332"/>
                      <a:pt x="536734" y="103617"/>
                      <a:pt x="533876" y="101712"/>
                    </a:cubicBezTo>
                    <a:lnTo>
                      <a:pt x="534829" y="101712"/>
                    </a:lnTo>
                    <a:cubicBezTo>
                      <a:pt x="532924" y="100759"/>
                      <a:pt x="533876" y="96949"/>
                      <a:pt x="531971" y="95997"/>
                    </a:cubicBezTo>
                    <a:cubicBezTo>
                      <a:pt x="531019" y="92187"/>
                      <a:pt x="532924" y="92187"/>
                      <a:pt x="532924" y="89330"/>
                    </a:cubicBezTo>
                    <a:cubicBezTo>
                      <a:pt x="535781" y="88377"/>
                      <a:pt x="535781" y="85520"/>
                      <a:pt x="538639" y="84567"/>
                    </a:cubicBezTo>
                    <a:cubicBezTo>
                      <a:pt x="538639" y="83615"/>
                      <a:pt x="538639" y="82662"/>
                      <a:pt x="539591" y="82662"/>
                    </a:cubicBezTo>
                    <a:cubicBezTo>
                      <a:pt x="539591" y="80757"/>
                      <a:pt x="540544" y="79805"/>
                      <a:pt x="540544" y="78852"/>
                    </a:cubicBezTo>
                    <a:cubicBezTo>
                      <a:pt x="541496" y="72184"/>
                      <a:pt x="538639" y="69327"/>
                      <a:pt x="538639" y="65517"/>
                    </a:cubicBezTo>
                    <a:cubicBezTo>
                      <a:pt x="536734" y="62659"/>
                      <a:pt x="537686" y="57897"/>
                      <a:pt x="537686" y="54087"/>
                    </a:cubicBezTo>
                    <a:cubicBezTo>
                      <a:pt x="536734" y="52182"/>
                      <a:pt x="537686" y="50277"/>
                      <a:pt x="537686" y="49324"/>
                    </a:cubicBezTo>
                    <a:cubicBezTo>
                      <a:pt x="536734" y="47420"/>
                      <a:pt x="535781" y="46467"/>
                      <a:pt x="534829" y="44562"/>
                    </a:cubicBezTo>
                    <a:cubicBezTo>
                      <a:pt x="535781" y="44562"/>
                      <a:pt x="534829" y="45515"/>
                      <a:pt x="535781" y="44562"/>
                    </a:cubicBezTo>
                    <a:cubicBezTo>
                      <a:pt x="533876" y="42657"/>
                      <a:pt x="531971" y="38847"/>
                      <a:pt x="533876" y="35990"/>
                    </a:cubicBezTo>
                    <a:cubicBezTo>
                      <a:pt x="532924" y="35990"/>
                      <a:pt x="532924" y="35037"/>
                      <a:pt x="532924" y="34084"/>
                    </a:cubicBezTo>
                    <a:cubicBezTo>
                      <a:pt x="534829" y="32180"/>
                      <a:pt x="531019" y="28370"/>
                      <a:pt x="531019" y="26465"/>
                    </a:cubicBezTo>
                    <a:cubicBezTo>
                      <a:pt x="530066" y="25512"/>
                      <a:pt x="530066" y="23607"/>
                      <a:pt x="529114" y="22655"/>
                    </a:cubicBezTo>
                    <a:lnTo>
                      <a:pt x="530066" y="22655"/>
                    </a:lnTo>
                    <a:cubicBezTo>
                      <a:pt x="529114" y="21702"/>
                      <a:pt x="528161" y="20749"/>
                      <a:pt x="529114" y="18845"/>
                    </a:cubicBezTo>
                    <a:cubicBezTo>
                      <a:pt x="528161" y="18845"/>
                      <a:pt x="527209" y="17892"/>
                      <a:pt x="527209" y="16940"/>
                    </a:cubicBezTo>
                    <a:cubicBezTo>
                      <a:pt x="525304" y="15987"/>
                      <a:pt x="524351" y="15034"/>
                      <a:pt x="524351" y="13130"/>
                    </a:cubicBezTo>
                    <a:cubicBezTo>
                      <a:pt x="521494" y="12177"/>
                      <a:pt x="518636" y="9320"/>
                      <a:pt x="516731" y="9320"/>
                    </a:cubicBezTo>
                    <a:cubicBezTo>
                      <a:pt x="516731" y="8367"/>
                      <a:pt x="515779" y="9320"/>
                      <a:pt x="514826" y="8367"/>
                    </a:cubicBezTo>
                    <a:cubicBezTo>
                      <a:pt x="514826" y="7415"/>
                      <a:pt x="513874" y="8367"/>
                      <a:pt x="513874" y="7415"/>
                    </a:cubicBezTo>
                    <a:cubicBezTo>
                      <a:pt x="507206" y="5509"/>
                      <a:pt x="504349" y="14082"/>
                      <a:pt x="506254" y="19797"/>
                    </a:cubicBezTo>
                    <a:cubicBezTo>
                      <a:pt x="506254" y="19797"/>
                      <a:pt x="506254" y="19797"/>
                      <a:pt x="505301" y="19797"/>
                    </a:cubicBezTo>
                    <a:cubicBezTo>
                      <a:pt x="508159" y="25512"/>
                      <a:pt x="505301" y="29322"/>
                      <a:pt x="507206" y="34084"/>
                    </a:cubicBezTo>
                    <a:cubicBezTo>
                      <a:pt x="507206" y="34084"/>
                      <a:pt x="506254" y="34084"/>
                      <a:pt x="507206" y="35037"/>
                    </a:cubicBezTo>
                    <a:cubicBezTo>
                      <a:pt x="508159" y="36942"/>
                      <a:pt x="507206" y="39799"/>
                      <a:pt x="507206" y="42657"/>
                    </a:cubicBezTo>
                    <a:cubicBezTo>
                      <a:pt x="508159" y="42657"/>
                      <a:pt x="508159" y="43609"/>
                      <a:pt x="508159" y="43609"/>
                    </a:cubicBezTo>
                    <a:cubicBezTo>
                      <a:pt x="508159" y="43609"/>
                      <a:pt x="507206" y="43609"/>
                      <a:pt x="507206" y="44562"/>
                    </a:cubicBezTo>
                    <a:cubicBezTo>
                      <a:pt x="510064" y="46467"/>
                      <a:pt x="511016" y="49324"/>
                      <a:pt x="511969" y="52182"/>
                    </a:cubicBezTo>
                    <a:cubicBezTo>
                      <a:pt x="511969" y="52182"/>
                      <a:pt x="511016" y="52182"/>
                      <a:pt x="511016" y="53134"/>
                    </a:cubicBezTo>
                    <a:cubicBezTo>
                      <a:pt x="512921" y="56945"/>
                      <a:pt x="511016" y="63612"/>
                      <a:pt x="509111" y="65517"/>
                    </a:cubicBezTo>
                    <a:cubicBezTo>
                      <a:pt x="509111" y="68374"/>
                      <a:pt x="509111" y="71232"/>
                      <a:pt x="508159" y="72184"/>
                    </a:cubicBezTo>
                    <a:cubicBezTo>
                      <a:pt x="510064" y="74090"/>
                      <a:pt x="507206" y="77899"/>
                      <a:pt x="509111" y="78852"/>
                    </a:cubicBezTo>
                    <a:cubicBezTo>
                      <a:pt x="508159" y="80757"/>
                      <a:pt x="510064" y="82662"/>
                      <a:pt x="510064" y="84567"/>
                    </a:cubicBezTo>
                    <a:cubicBezTo>
                      <a:pt x="511016" y="84567"/>
                      <a:pt x="511969" y="85520"/>
                      <a:pt x="511969" y="85520"/>
                    </a:cubicBezTo>
                    <a:cubicBezTo>
                      <a:pt x="512921" y="88377"/>
                      <a:pt x="511969" y="91234"/>
                      <a:pt x="510064" y="92187"/>
                    </a:cubicBezTo>
                    <a:cubicBezTo>
                      <a:pt x="508159" y="93140"/>
                      <a:pt x="507206" y="95997"/>
                      <a:pt x="504349" y="95997"/>
                    </a:cubicBezTo>
                    <a:cubicBezTo>
                      <a:pt x="504349" y="96949"/>
                      <a:pt x="504349" y="96949"/>
                      <a:pt x="505301" y="97902"/>
                    </a:cubicBezTo>
                    <a:cubicBezTo>
                      <a:pt x="503396" y="97902"/>
                      <a:pt x="503396" y="101712"/>
                      <a:pt x="502444" y="103617"/>
                    </a:cubicBezTo>
                    <a:cubicBezTo>
                      <a:pt x="501491" y="104570"/>
                      <a:pt x="500539" y="105522"/>
                      <a:pt x="500539" y="106474"/>
                    </a:cubicBezTo>
                    <a:cubicBezTo>
                      <a:pt x="500539" y="106474"/>
                      <a:pt x="501491" y="107427"/>
                      <a:pt x="501491" y="107427"/>
                    </a:cubicBezTo>
                    <a:cubicBezTo>
                      <a:pt x="501491" y="107427"/>
                      <a:pt x="500539" y="107427"/>
                      <a:pt x="500539" y="108380"/>
                    </a:cubicBezTo>
                    <a:cubicBezTo>
                      <a:pt x="500539" y="109332"/>
                      <a:pt x="502444" y="111237"/>
                      <a:pt x="501491" y="111237"/>
                    </a:cubicBezTo>
                    <a:cubicBezTo>
                      <a:pt x="502444" y="112190"/>
                      <a:pt x="503396" y="112190"/>
                      <a:pt x="504349" y="114095"/>
                    </a:cubicBezTo>
                    <a:cubicBezTo>
                      <a:pt x="507206" y="114095"/>
                      <a:pt x="507206" y="117905"/>
                      <a:pt x="505301" y="118857"/>
                    </a:cubicBezTo>
                    <a:cubicBezTo>
                      <a:pt x="506254" y="119809"/>
                      <a:pt x="504349" y="120762"/>
                      <a:pt x="506254" y="122667"/>
                    </a:cubicBezTo>
                    <a:cubicBezTo>
                      <a:pt x="505301" y="123620"/>
                      <a:pt x="508159" y="126477"/>
                      <a:pt x="506254" y="128382"/>
                    </a:cubicBezTo>
                    <a:cubicBezTo>
                      <a:pt x="507206" y="131240"/>
                      <a:pt x="506254" y="134097"/>
                      <a:pt x="505301" y="136002"/>
                    </a:cubicBezTo>
                    <a:cubicBezTo>
                      <a:pt x="506254" y="136954"/>
                      <a:pt x="506254" y="137907"/>
                      <a:pt x="506254" y="137907"/>
                    </a:cubicBezTo>
                    <a:cubicBezTo>
                      <a:pt x="507206" y="137907"/>
                      <a:pt x="507206" y="138860"/>
                      <a:pt x="507206" y="139812"/>
                    </a:cubicBezTo>
                    <a:cubicBezTo>
                      <a:pt x="507206" y="139812"/>
                      <a:pt x="508159" y="139812"/>
                      <a:pt x="508159" y="139812"/>
                    </a:cubicBezTo>
                    <a:cubicBezTo>
                      <a:pt x="509111" y="142670"/>
                      <a:pt x="509111" y="146479"/>
                      <a:pt x="508159" y="149337"/>
                    </a:cubicBezTo>
                    <a:cubicBezTo>
                      <a:pt x="508159" y="149337"/>
                      <a:pt x="507206" y="149337"/>
                      <a:pt x="507206" y="149337"/>
                    </a:cubicBezTo>
                    <a:cubicBezTo>
                      <a:pt x="507206" y="149337"/>
                      <a:pt x="507206" y="150290"/>
                      <a:pt x="507206" y="150290"/>
                    </a:cubicBezTo>
                    <a:cubicBezTo>
                      <a:pt x="507206" y="151242"/>
                      <a:pt x="505301" y="151242"/>
                      <a:pt x="505301" y="152195"/>
                    </a:cubicBezTo>
                    <a:cubicBezTo>
                      <a:pt x="505301" y="153147"/>
                      <a:pt x="505301" y="155052"/>
                      <a:pt x="504349" y="154099"/>
                    </a:cubicBezTo>
                    <a:cubicBezTo>
                      <a:pt x="504349" y="158862"/>
                      <a:pt x="506254" y="161720"/>
                      <a:pt x="508159" y="164577"/>
                    </a:cubicBezTo>
                    <a:cubicBezTo>
                      <a:pt x="508159" y="165529"/>
                      <a:pt x="509111" y="166482"/>
                      <a:pt x="508159" y="167435"/>
                    </a:cubicBezTo>
                    <a:cubicBezTo>
                      <a:pt x="509111" y="168387"/>
                      <a:pt x="509111" y="172197"/>
                      <a:pt x="506254" y="172197"/>
                    </a:cubicBezTo>
                    <a:cubicBezTo>
                      <a:pt x="507206" y="173149"/>
                      <a:pt x="505301" y="174102"/>
                      <a:pt x="505301" y="173149"/>
                    </a:cubicBezTo>
                    <a:cubicBezTo>
                      <a:pt x="504349" y="174102"/>
                      <a:pt x="505301" y="175054"/>
                      <a:pt x="505301" y="176007"/>
                    </a:cubicBezTo>
                    <a:cubicBezTo>
                      <a:pt x="505301" y="176960"/>
                      <a:pt x="504349" y="176960"/>
                      <a:pt x="505301" y="177912"/>
                    </a:cubicBezTo>
                    <a:cubicBezTo>
                      <a:pt x="505301" y="178865"/>
                      <a:pt x="506254" y="178865"/>
                      <a:pt x="506254" y="179817"/>
                    </a:cubicBezTo>
                    <a:cubicBezTo>
                      <a:pt x="506254" y="180770"/>
                      <a:pt x="506254" y="181722"/>
                      <a:pt x="507206" y="182674"/>
                    </a:cubicBezTo>
                    <a:cubicBezTo>
                      <a:pt x="507206" y="183627"/>
                      <a:pt x="508159" y="184579"/>
                      <a:pt x="509111" y="185532"/>
                    </a:cubicBezTo>
                    <a:cubicBezTo>
                      <a:pt x="509111" y="185532"/>
                      <a:pt x="509111" y="186485"/>
                      <a:pt x="509111" y="187437"/>
                    </a:cubicBezTo>
                    <a:cubicBezTo>
                      <a:pt x="509111" y="188390"/>
                      <a:pt x="510064" y="188390"/>
                      <a:pt x="510064" y="188390"/>
                    </a:cubicBezTo>
                    <a:cubicBezTo>
                      <a:pt x="510064" y="189342"/>
                      <a:pt x="510064" y="191247"/>
                      <a:pt x="511016" y="192199"/>
                    </a:cubicBezTo>
                    <a:cubicBezTo>
                      <a:pt x="511016" y="193152"/>
                      <a:pt x="510064" y="192199"/>
                      <a:pt x="510064" y="193152"/>
                    </a:cubicBezTo>
                    <a:cubicBezTo>
                      <a:pt x="511969" y="194104"/>
                      <a:pt x="510064" y="196010"/>
                      <a:pt x="511016" y="197915"/>
                    </a:cubicBezTo>
                    <a:cubicBezTo>
                      <a:pt x="511016" y="197915"/>
                      <a:pt x="510064" y="197915"/>
                      <a:pt x="511016" y="198867"/>
                    </a:cubicBezTo>
                    <a:cubicBezTo>
                      <a:pt x="511969" y="199820"/>
                      <a:pt x="511016" y="200772"/>
                      <a:pt x="511016" y="202677"/>
                    </a:cubicBezTo>
                    <a:cubicBezTo>
                      <a:pt x="511969" y="202677"/>
                      <a:pt x="511969" y="204582"/>
                      <a:pt x="512921" y="205535"/>
                    </a:cubicBezTo>
                    <a:cubicBezTo>
                      <a:pt x="511969" y="206487"/>
                      <a:pt x="512921" y="208392"/>
                      <a:pt x="511969" y="209345"/>
                    </a:cubicBezTo>
                    <a:cubicBezTo>
                      <a:pt x="512921" y="210297"/>
                      <a:pt x="511016" y="212202"/>
                      <a:pt x="511016" y="214107"/>
                    </a:cubicBezTo>
                    <a:cubicBezTo>
                      <a:pt x="511969" y="214107"/>
                      <a:pt x="511016" y="216012"/>
                      <a:pt x="511016" y="216012"/>
                    </a:cubicBezTo>
                    <a:cubicBezTo>
                      <a:pt x="511016" y="217917"/>
                      <a:pt x="511016" y="223632"/>
                      <a:pt x="508159" y="223632"/>
                    </a:cubicBezTo>
                    <a:cubicBezTo>
                      <a:pt x="508159" y="224585"/>
                      <a:pt x="507206" y="224585"/>
                      <a:pt x="507206" y="225537"/>
                    </a:cubicBezTo>
                    <a:cubicBezTo>
                      <a:pt x="507206" y="227442"/>
                      <a:pt x="507206" y="233157"/>
                      <a:pt x="508159" y="236015"/>
                    </a:cubicBezTo>
                    <a:cubicBezTo>
                      <a:pt x="508159" y="236015"/>
                      <a:pt x="509111" y="236967"/>
                      <a:pt x="509111" y="236967"/>
                    </a:cubicBezTo>
                    <a:cubicBezTo>
                      <a:pt x="510064" y="238872"/>
                      <a:pt x="510064" y="238872"/>
                      <a:pt x="511016" y="239824"/>
                    </a:cubicBezTo>
                    <a:cubicBezTo>
                      <a:pt x="511969" y="242682"/>
                      <a:pt x="513874" y="243635"/>
                      <a:pt x="512921" y="247445"/>
                    </a:cubicBezTo>
                    <a:cubicBezTo>
                      <a:pt x="511016" y="247445"/>
                      <a:pt x="511969" y="248397"/>
                      <a:pt x="511016" y="249349"/>
                    </a:cubicBezTo>
                    <a:cubicBezTo>
                      <a:pt x="511016" y="250302"/>
                      <a:pt x="509111" y="250302"/>
                      <a:pt x="509111" y="250302"/>
                    </a:cubicBezTo>
                    <a:cubicBezTo>
                      <a:pt x="508159" y="252207"/>
                      <a:pt x="509111" y="255065"/>
                      <a:pt x="507206" y="256017"/>
                    </a:cubicBezTo>
                    <a:cubicBezTo>
                      <a:pt x="505301" y="257922"/>
                      <a:pt x="502444" y="256017"/>
                      <a:pt x="499586" y="256017"/>
                    </a:cubicBezTo>
                    <a:cubicBezTo>
                      <a:pt x="498634" y="256017"/>
                      <a:pt x="498634" y="255065"/>
                      <a:pt x="498634" y="255065"/>
                    </a:cubicBezTo>
                    <a:cubicBezTo>
                      <a:pt x="497681" y="256970"/>
                      <a:pt x="494824" y="255065"/>
                      <a:pt x="493871" y="256017"/>
                    </a:cubicBezTo>
                    <a:cubicBezTo>
                      <a:pt x="492919" y="255065"/>
                      <a:pt x="490061" y="256017"/>
                      <a:pt x="488156" y="256970"/>
                    </a:cubicBezTo>
                    <a:cubicBezTo>
                      <a:pt x="488156" y="256017"/>
                      <a:pt x="486251" y="256970"/>
                      <a:pt x="485299" y="256970"/>
                    </a:cubicBezTo>
                    <a:cubicBezTo>
                      <a:pt x="485299" y="256970"/>
                      <a:pt x="485299" y="256017"/>
                      <a:pt x="484346" y="256017"/>
                    </a:cubicBezTo>
                    <a:cubicBezTo>
                      <a:pt x="482441" y="256970"/>
                      <a:pt x="477679" y="256970"/>
                      <a:pt x="477679" y="259827"/>
                    </a:cubicBezTo>
                    <a:cubicBezTo>
                      <a:pt x="474821" y="261732"/>
                      <a:pt x="470059" y="261732"/>
                      <a:pt x="467201" y="264590"/>
                    </a:cubicBezTo>
                    <a:cubicBezTo>
                      <a:pt x="466249" y="268399"/>
                      <a:pt x="464344" y="271257"/>
                      <a:pt x="460534" y="271257"/>
                    </a:cubicBezTo>
                    <a:cubicBezTo>
                      <a:pt x="460534" y="272210"/>
                      <a:pt x="460534" y="272210"/>
                      <a:pt x="459581" y="272210"/>
                    </a:cubicBezTo>
                    <a:cubicBezTo>
                      <a:pt x="458629" y="271257"/>
                      <a:pt x="455771" y="273162"/>
                      <a:pt x="454819" y="273162"/>
                    </a:cubicBezTo>
                    <a:cubicBezTo>
                      <a:pt x="452914" y="273162"/>
                      <a:pt x="451961" y="274115"/>
                      <a:pt x="450056" y="274115"/>
                    </a:cubicBezTo>
                    <a:cubicBezTo>
                      <a:pt x="448151" y="274115"/>
                      <a:pt x="447199" y="274115"/>
                      <a:pt x="446246" y="275067"/>
                    </a:cubicBezTo>
                    <a:lnTo>
                      <a:pt x="446246" y="274115"/>
                    </a:lnTo>
                    <a:cubicBezTo>
                      <a:pt x="445294" y="275067"/>
                      <a:pt x="442436" y="274115"/>
                      <a:pt x="441484" y="275067"/>
                    </a:cubicBezTo>
                    <a:cubicBezTo>
                      <a:pt x="441484" y="281735"/>
                      <a:pt x="432911" y="279829"/>
                      <a:pt x="428149" y="281735"/>
                    </a:cubicBezTo>
                    <a:cubicBezTo>
                      <a:pt x="427196" y="281735"/>
                      <a:pt x="426244" y="280782"/>
                      <a:pt x="425291" y="281735"/>
                    </a:cubicBezTo>
                    <a:cubicBezTo>
                      <a:pt x="423386" y="279829"/>
                      <a:pt x="418624" y="280782"/>
                      <a:pt x="414814" y="280782"/>
                    </a:cubicBezTo>
                    <a:cubicBezTo>
                      <a:pt x="414814" y="280782"/>
                      <a:pt x="414814" y="281735"/>
                      <a:pt x="413861" y="281735"/>
                    </a:cubicBezTo>
                    <a:cubicBezTo>
                      <a:pt x="411956" y="281735"/>
                      <a:pt x="411004" y="283640"/>
                      <a:pt x="409099" y="283640"/>
                    </a:cubicBezTo>
                    <a:cubicBezTo>
                      <a:pt x="409099" y="284592"/>
                      <a:pt x="408146" y="284592"/>
                      <a:pt x="407194" y="284592"/>
                    </a:cubicBezTo>
                    <a:cubicBezTo>
                      <a:pt x="407194" y="286497"/>
                      <a:pt x="406241" y="286497"/>
                      <a:pt x="404336" y="287449"/>
                    </a:cubicBezTo>
                    <a:cubicBezTo>
                      <a:pt x="404336" y="288402"/>
                      <a:pt x="404336" y="289354"/>
                      <a:pt x="404336" y="290307"/>
                    </a:cubicBezTo>
                    <a:cubicBezTo>
                      <a:pt x="405289" y="290307"/>
                      <a:pt x="405289" y="292212"/>
                      <a:pt x="404336" y="293165"/>
                    </a:cubicBezTo>
                    <a:cubicBezTo>
                      <a:pt x="404336" y="295070"/>
                      <a:pt x="404336" y="295070"/>
                      <a:pt x="405289" y="296974"/>
                    </a:cubicBezTo>
                    <a:cubicBezTo>
                      <a:pt x="407194" y="296974"/>
                      <a:pt x="407194" y="298879"/>
                      <a:pt x="409099" y="297927"/>
                    </a:cubicBezTo>
                    <a:cubicBezTo>
                      <a:pt x="409099" y="298879"/>
                      <a:pt x="410051" y="298879"/>
                      <a:pt x="411004" y="298879"/>
                    </a:cubicBezTo>
                    <a:cubicBezTo>
                      <a:pt x="411956" y="298879"/>
                      <a:pt x="411956" y="297927"/>
                      <a:pt x="413861" y="297927"/>
                    </a:cubicBezTo>
                    <a:cubicBezTo>
                      <a:pt x="413861" y="297927"/>
                      <a:pt x="413861" y="296974"/>
                      <a:pt x="414814" y="296974"/>
                    </a:cubicBezTo>
                    <a:cubicBezTo>
                      <a:pt x="415766" y="296974"/>
                      <a:pt x="415766" y="296974"/>
                      <a:pt x="415766" y="296974"/>
                    </a:cubicBezTo>
                    <a:cubicBezTo>
                      <a:pt x="415766" y="296022"/>
                      <a:pt x="415766" y="296022"/>
                      <a:pt x="416719" y="296974"/>
                    </a:cubicBezTo>
                    <a:cubicBezTo>
                      <a:pt x="418624" y="296974"/>
                      <a:pt x="418624" y="296022"/>
                      <a:pt x="419576" y="296974"/>
                    </a:cubicBezTo>
                    <a:cubicBezTo>
                      <a:pt x="419576" y="296974"/>
                      <a:pt x="419576" y="296022"/>
                      <a:pt x="419576" y="296022"/>
                    </a:cubicBezTo>
                    <a:cubicBezTo>
                      <a:pt x="420529" y="296974"/>
                      <a:pt x="421481" y="296974"/>
                      <a:pt x="422434" y="296974"/>
                    </a:cubicBezTo>
                    <a:cubicBezTo>
                      <a:pt x="423386" y="296022"/>
                      <a:pt x="426244" y="296974"/>
                      <a:pt x="428149" y="296974"/>
                    </a:cubicBezTo>
                    <a:cubicBezTo>
                      <a:pt x="432911" y="296022"/>
                      <a:pt x="435769" y="293165"/>
                      <a:pt x="440531" y="293165"/>
                    </a:cubicBezTo>
                    <a:cubicBezTo>
                      <a:pt x="445294" y="295070"/>
                      <a:pt x="451009" y="294117"/>
                      <a:pt x="455771" y="291260"/>
                    </a:cubicBezTo>
                    <a:cubicBezTo>
                      <a:pt x="457676" y="287449"/>
                      <a:pt x="460534" y="285545"/>
                      <a:pt x="462439" y="282687"/>
                    </a:cubicBezTo>
                    <a:lnTo>
                      <a:pt x="463391" y="282687"/>
                    </a:lnTo>
                    <a:cubicBezTo>
                      <a:pt x="465296" y="278877"/>
                      <a:pt x="471964" y="281735"/>
                      <a:pt x="473869" y="277924"/>
                    </a:cubicBezTo>
                    <a:cubicBezTo>
                      <a:pt x="475774" y="277924"/>
                      <a:pt x="476726" y="276020"/>
                      <a:pt x="478631" y="277924"/>
                    </a:cubicBezTo>
                    <a:cubicBezTo>
                      <a:pt x="480536" y="276020"/>
                      <a:pt x="484346" y="276972"/>
                      <a:pt x="485299" y="274115"/>
                    </a:cubicBezTo>
                    <a:cubicBezTo>
                      <a:pt x="488156" y="273162"/>
                      <a:pt x="489109" y="269352"/>
                      <a:pt x="491014" y="268399"/>
                    </a:cubicBezTo>
                    <a:cubicBezTo>
                      <a:pt x="494824" y="267447"/>
                      <a:pt x="495776" y="268399"/>
                      <a:pt x="499586" y="269352"/>
                    </a:cubicBezTo>
                    <a:lnTo>
                      <a:pt x="499586" y="270304"/>
                    </a:lnTo>
                    <a:cubicBezTo>
                      <a:pt x="500539" y="270304"/>
                      <a:pt x="501491" y="270304"/>
                      <a:pt x="501491" y="271257"/>
                    </a:cubicBezTo>
                    <a:cubicBezTo>
                      <a:pt x="501491" y="274115"/>
                      <a:pt x="503396" y="276020"/>
                      <a:pt x="505301" y="277924"/>
                    </a:cubicBezTo>
                    <a:cubicBezTo>
                      <a:pt x="505301" y="279829"/>
                      <a:pt x="506254" y="280782"/>
                      <a:pt x="506254" y="282687"/>
                    </a:cubicBezTo>
                    <a:cubicBezTo>
                      <a:pt x="507206" y="282687"/>
                      <a:pt x="507206" y="282687"/>
                      <a:pt x="507206" y="283640"/>
                    </a:cubicBezTo>
                    <a:cubicBezTo>
                      <a:pt x="506254" y="285545"/>
                      <a:pt x="507206" y="288402"/>
                      <a:pt x="506254" y="290307"/>
                    </a:cubicBezTo>
                    <a:cubicBezTo>
                      <a:pt x="506254" y="291260"/>
                      <a:pt x="505301" y="291260"/>
                      <a:pt x="505301" y="292212"/>
                    </a:cubicBezTo>
                    <a:cubicBezTo>
                      <a:pt x="505301" y="293165"/>
                      <a:pt x="505301" y="295070"/>
                      <a:pt x="504349" y="296022"/>
                    </a:cubicBezTo>
                    <a:cubicBezTo>
                      <a:pt x="504349" y="296974"/>
                      <a:pt x="503396" y="296974"/>
                      <a:pt x="502444" y="296974"/>
                    </a:cubicBezTo>
                    <a:cubicBezTo>
                      <a:pt x="501491" y="298879"/>
                      <a:pt x="502444" y="299832"/>
                      <a:pt x="501491" y="300785"/>
                    </a:cubicBezTo>
                    <a:cubicBezTo>
                      <a:pt x="503396" y="303642"/>
                      <a:pt x="501491" y="308404"/>
                      <a:pt x="505301" y="309357"/>
                    </a:cubicBezTo>
                    <a:cubicBezTo>
                      <a:pt x="506254" y="313167"/>
                      <a:pt x="503396" y="314120"/>
                      <a:pt x="503396" y="316977"/>
                    </a:cubicBezTo>
                    <a:cubicBezTo>
                      <a:pt x="503396" y="317929"/>
                      <a:pt x="504349" y="317929"/>
                      <a:pt x="504349" y="317929"/>
                    </a:cubicBezTo>
                    <a:cubicBezTo>
                      <a:pt x="504349" y="320787"/>
                      <a:pt x="506254" y="321740"/>
                      <a:pt x="506254" y="324597"/>
                    </a:cubicBezTo>
                    <a:cubicBezTo>
                      <a:pt x="506254" y="324597"/>
                      <a:pt x="507206" y="324597"/>
                      <a:pt x="507206" y="324597"/>
                    </a:cubicBezTo>
                    <a:cubicBezTo>
                      <a:pt x="508159" y="326502"/>
                      <a:pt x="508159" y="330312"/>
                      <a:pt x="507206" y="331265"/>
                    </a:cubicBezTo>
                    <a:cubicBezTo>
                      <a:pt x="508159" y="334122"/>
                      <a:pt x="507206" y="336979"/>
                      <a:pt x="505301" y="337932"/>
                    </a:cubicBezTo>
                    <a:cubicBezTo>
                      <a:pt x="505301" y="342695"/>
                      <a:pt x="502444" y="345552"/>
                      <a:pt x="502444" y="350315"/>
                    </a:cubicBezTo>
                    <a:cubicBezTo>
                      <a:pt x="503396" y="354124"/>
                      <a:pt x="503396" y="356982"/>
                      <a:pt x="506254" y="359840"/>
                    </a:cubicBezTo>
                    <a:lnTo>
                      <a:pt x="506254" y="361745"/>
                    </a:lnTo>
                    <a:cubicBezTo>
                      <a:pt x="508159" y="363649"/>
                      <a:pt x="507206" y="367460"/>
                      <a:pt x="508159" y="368412"/>
                    </a:cubicBezTo>
                    <a:cubicBezTo>
                      <a:pt x="508159" y="368412"/>
                      <a:pt x="507206" y="368412"/>
                      <a:pt x="507206" y="369365"/>
                    </a:cubicBezTo>
                    <a:cubicBezTo>
                      <a:pt x="508159" y="369365"/>
                      <a:pt x="507206" y="372222"/>
                      <a:pt x="507206" y="373174"/>
                    </a:cubicBezTo>
                    <a:cubicBezTo>
                      <a:pt x="507206" y="374127"/>
                      <a:pt x="506254" y="374127"/>
                      <a:pt x="506254" y="374127"/>
                    </a:cubicBezTo>
                    <a:cubicBezTo>
                      <a:pt x="505301" y="376032"/>
                      <a:pt x="505301" y="377937"/>
                      <a:pt x="504349" y="379842"/>
                    </a:cubicBezTo>
                    <a:cubicBezTo>
                      <a:pt x="504349" y="380795"/>
                      <a:pt x="503396" y="380795"/>
                      <a:pt x="503396" y="381747"/>
                    </a:cubicBezTo>
                    <a:cubicBezTo>
                      <a:pt x="503396" y="381747"/>
                      <a:pt x="504349" y="383652"/>
                      <a:pt x="503396" y="383652"/>
                    </a:cubicBezTo>
                    <a:cubicBezTo>
                      <a:pt x="504349" y="383652"/>
                      <a:pt x="503396" y="386510"/>
                      <a:pt x="504349" y="386510"/>
                    </a:cubicBezTo>
                    <a:cubicBezTo>
                      <a:pt x="502444" y="390320"/>
                      <a:pt x="504349" y="396987"/>
                      <a:pt x="505301" y="399845"/>
                    </a:cubicBezTo>
                    <a:cubicBezTo>
                      <a:pt x="504349" y="402702"/>
                      <a:pt x="504349" y="405560"/>
                      <a:pt x="501491" y="406512"/>
                    </a:cubicBezTo>
                    <a:cubicBezTo>
                      <a:pt x="501491" y="409370"/>
                      <a:pt x="501491" y="410322"/>
                      <a:pt x="501491" y="412227"/>
                    </a:cubicBezTo>
                    <a:cubicBezTo>
                      <a:pt x="502444" y="412227"/>
                      <a:pt x="502444" y="413179"/>
                      <a:pt x="503396" y="414132"/>
                    </a:cubicBezTo>
                    <a:cubicBezTo>
                      <a:pt x="502444" y="416990"/>
                      <a:pt x="502444" y="417942"/>
                      <a:pt x="504349" y="420799"/>
                    </a:cubicBezTo>
                    <a:cubicBezTo>
                      <a:pt x="506254" y="420799"/>
                      <a:pt x="506254" y="422704"/>
                      <a:pt x="506254" y="423657"/>
                    </a:cubicBezTo>
                    <a:cubicBezTo>
                      <a:pt x="502444" y="427467"/>
                      <a:pt x="504349" y="436992"/>
                      <a:pt x="499586" y="439849"/>
                    </a:cubicBezTo>
                    <a:cubicBezTo>
                      <a:pt x="499586" y="440802"/>
                      <a:pt x="500539" y="440802"/>
                      <a:pt x="500539" y="441754"/>
                    </a:cubicBezTo>
                    <a:lnTo>
                      <a:pt x="505301" y="441754"/>
                    </a:lnTo>
                    <a:cubicBezTo>
                      <a:pt x="506254" y="442707"/>
                      <a:pt x="507206" y="443660"/>
                      <a:pt x="508159" y="445565"/>
                    </a:cubicBezTo>
                    <a:cubicBezTo>
                      <a:pt x="509111" y="447470"/>
                      <a:pt x="507206" y="449374"/>
                      <a:pt x="508159" y="450327"/>
                    </a:cubicBezTo>
                    <a:cubicBezTo>
                      <a:pt x="506254" y="451279"/>
                      <a:pt x="506254" y="455090"/>
                      <a:pt x="505301" y="457947"/>
                    </a:cubicBezTo>
                    <a:cubicBezTo>
                      <a:pt x="506254" y="459852"/>
                      <a:pt x="506254" y="462710"/>
                      <a:pt x="507206" y="464615"/>
                    </a:cubicBezTo>
                    <a:cubicBezTo>
                      <a:pt x="506254" y="466520"/>
                      <a:pt x="506254" y="470329"/>
                      <a:pt x="505301" y="473187"/>
                    </a:cubicBezTo>
                    <a:cubicBezTo>
                      <a:pt x="505301" y="474140"/>
                      <a:pt x="504349" y="473187"/>
                      <a:pt x="504349" y="474140"/>
                    </a:cubicBezTo>
                    <a:cubicBezTo>
                      <a:pt x="504349" y="475092"/>
                      <a:pt x="504349" y="476997"/>
                      <a:pt x="504349" y="477949"/>
                    </a:cubicBezTo>
                    <a:cubicBezTo>
                      <a:pt x="505301" y="477949"/>
                      <a:pt x="505301" y="477949"/>
                      <a:pt x="505301" y="478902"/>
                    </a:cubicBezTo>
                    <a:cubicBezTo>
                      <a:pt x="505301" y="480807"/>
                      <a:pt x="505301" y="479854"/>
                      <a:pt x="505301" y="481760"/>
                    </a:cubicBezTo>
                    <a:cubicBezTo>
                      <a:pt x="504349" y="483665"/>
                      <a:pt x="502444" y="484617"/>
                      <a:pt x="502444" y="486522"/>
                    </a:cubicBezTo>
                    <a:cubicBezTo>
                      <a:pt x="502444" y="487474"/>
                      <a:pt x="503396" y="487474"/>
                      <a:pt x="504349" y="487474"/>
                    </a:cubicBezTo>
                    <a:cubicBezTo>
                      <a:pt x="504349" y="488427"/>
                      <a:pt x="504349" y="490332"/>
                      <a:pt x="504349" y="491285"/>
                    </a:cubicBezTo>
                    <a:cubicBezTo>
                      <a:pt x="503396" y="491285"/>
                      <a:pt x="503396" y="492237"/>
                      <a:pt x="502444" y="492237"/>
                    </a:cubicBezTo>
                    <a:cubicBezTo>
                      <a:pt x="502444" y="495095"/>
                      <a:pt x="500539" y="497952"/>
                      <a:pt x="501491" y="500810"/>
                    </a:cubicBezTo>
                    <a:cubicBezTo>
                      <a:pt x="503396" y="500810"/>
                      <a:pt x="503396" y="502715"/>
                      <a:pt x="505301" y="502715"/>
                    </a:cubicBezTo>
                    <a:lnTo>
                      <a:pt x="505301" y="503667"/>
                    </a:lnTo>
                    <a:cubicBezTo>
                      <a:pt x="507206" y="504620"/>
                      <a:pt x="509111" y="505572"/>
                      <a:pt x="511016" y="507477"/>
                    </a:cubicBezTo>
                    <a:cubicBezTo>
                      <a:pt x="511016" y="510335"/>
                      <a:pt x="512921" y="513192"/>
                      <a:pt x="513874" y="515097"/>
                    </a:cubicBezTo>
                    <a:cubicBezTo>
                      <a:pt x="513874" y="516049"/>
                      <a:pt x="514826" y="516049"/>
                      <a:pt x="513874" y="517954"/>
                    </a:cubicBezTo>
                    <a:cubicBezTo>
                      <a:pt x="513874" y="517954"/>
                      <a:pt x="514826" y="517954"/>
                      <a:pt x="514826" y="517954"/>
                    </a:cubicBezTo>
                    <a:cubicBezTo>
                      <a:pt x="514826" y="519860"/>
                      <a:pt x="514826" y="522717"/>
                      <a:pt x="515779" y="523670"/>
                    </a:cubicBezTo>
                    <a:cubicBezTo>
                      <a:pt x="514826" y="523670"/>
                      <a:pt x="514826" y="523670"/>
                      <a:pt x="514826" y="524622"/>
                    </a:cubicBezTo>
                    <a:cubicBezTo>
                      <a:pt x="514826" y="528432"/>
                      <a:pt x="510064" y="528432"/>
                      <a:pt x="509111" y="531290"/>
                    </a:cubicBezTo>
                    <a:cubicBezTo>
                      <a:pt x="509111" y="531290"/>
                      <a:pt x="509111" y="530337"/>
                      <a:pt x="508159" y="530337"/>
                    </a:cubicBezTo>
                    <a:cubicBezTo>
                      <a:pt x="506254" y="532242"/>
                      <a:pt x="505301" y="536052"/>
                      <a:pt x="502444" y="537957"/>
                    </a:cubicBezTo>
                    <a:cubicBezTo>
                      <a:pt x="501491" y="540815"/>
                      <a:pt x="501491" y="544625"/>
                      <a:pt x="500539" y="547482"/>
                    </a:cubicBezTo>
                    <a:cubicBezTo>
                      <a:pt x="500539" y="547482"/>
                      <a:pt x="501491" y="547482"/>
                      <a:pt x="500539" y="548435"/>
                    </a:cubicBezTo>
                    <a:cubicBezTo>
                      <a:pt x="499586" y="551292"/>
                      <a:pt x="498634" y="554150"/>
                      <a:pt x="496729" y="557007"/>
                    </a:cubicBezTo>
                    <a:cubicBezTo>
                      <a:pt x="496729" y="557007"/>
                      <a:pt x="497681" y="557007"/>
                      <a:pt x="497681" y="557960"/>
                    </a:cubicBezTo>
                    <a:cubicBezTo>
                      <a:pt x="496729" y="560817"/>
                      <a:pt x="493871" y="561770"/>
                      <a:pt x="491014" y="562722"/>
                    </a:cubicBezTo>
                    <a:cubicBezTo>
                      <a:pt x="489109" y="564627"/>
                      <a:pt x="488156" y="566532"/>
                      <a:pt x="488156" y="569390"/>
                    </a:cubicBezTo>
                    <a:cubicBezTo>
                      <a:pt x="487204" y="570342"/>
                      <a:pt x="484346" y="570342"/>
                      <a:pt x="484346" y="573200"/>
                    </a:cubicBezTo>
                    <a:cubicBezTo>
                      <a:pt x="483394" y="574152"/>
                      <a:pt x="481489" y="574152"/>
                      <a:pt x="478631" y="574152"/>
                    </a:cubicBezTo>
                    <a:cubicBezTo>
                      <a:pt x="477679" y="576057"/>
                      <a:pt x="474821" y="576057"/>
                      <a:pt x="473869" y="577962"/>
                    </a:cubicBezTo>
                    <a:cubicBezTo>
                      <a:pt x="471011" y="578915"/>
                      <a:pt x="470059" y="576057"/>
                      <a:pt x="468154" y="575104"/>
                    </a:cubicBezTo>
                    <a:cubicBezTo>
                      <a:pt x="468154" y="574152"/>
                      <a:pt x="467201" y="574152"/>
                      <a:pt x="467201" y="573200"/>
                    </a:cubicBezTo>
                    <a:cubicBezTo>
                      <a:pt x="466249" y="573200"/>
                      <a:pt x="465296" y="573200"/>
                      <a:pt x="464344" y="573200"/>
                    </a:cubicBezTo>
                    <a:cubicBezTo>
                      <a:pt x="463391" y="569390"/>
                      <a:pt x="458629" y="568437"/>
                      <a:pt x="454819" y="568437"/>
                    </a:cubicBezTo>
                    <a:cubicBezTo>
                      <a:pt x="454819" y="568437"/>
                      <a:pt x="454819" y="569390"/>
                      <a:pt x="453866" y="569390"/>
                    </a:cubicBezTo>
                    <a:lnTo>
                      <a:pt x="451961" y="569390"/>
                    </a:lnTo>
                    <a:cubicBezTo>
                      <a:pt x="451009" y="567485"/>
                      <a:pt x="447199" y="567485"/>
                      <a:pt x="444341" y="567485"/>
                    </a:cubicBezTo>
                    <a:cubicBezTo>
                      <a:pt x="444341" y="566532"/>
                      <a:pt x="443389" y="567485"/>
                      <a:pt x="444341" y="566532"/>
                    </a:cubicBezTo>
                    <a:cubicBezTo>
                      <a:pt x="444341" y="565579"/>
                      <a:pt x="445294" y="566532"/>
                      <a:pt x="445294" y="565579"/>
                    </a:cubicBezTo>
                    <a:cubicBezTo>
                      <a:pt x="444341" y="562722"/>
                      <a:pt x="442436" y="562722"/>
                      <a:pt x="442436" y="560817"/>
                    </a:cubicBezTo>
                    <a:cubicBezTo>
                      <a:pt x="442436" y="558912"/>
                      <a:pt x="441484" y="558912"/>
                      <a:pt x="441484" y="557960"/>
                    </a:cubicBezTo>
                    <a:cubicBezTo>
                      <a:pt x="441484" y="557007"/>
                      <a:pt x="442436" y="556054"/>
                      <a:pt x="442436" y="555102"/>
                    </a:cubicBezTo>
                    <a:cubicBezTo>
                      <a:pt x="442436" y="555102"/>
                      <a:pt x="441484" y="554150"/>
                      <a:pt x="441484" y="553197"/>
                    </a:cubicBezTo>
                    <a:cubicBezTo>
                      <a:pt x="441484" y="552245"/>
                      <a:pt x="441484" y="553197"/>
                      <a:pt x="440531" y="552245"/>
                    </a:cubicBezTo>
                    <a:cubicBezTo>
                      <a:pt x="440531" y="550340"/>
                      <a:pt x="438626" y="550340"/>
                      <a:pt x="437674" y="549387"/>
                    </a:cubicBezTo>
                    <a:cubicBezTo>
                      <a:pt x="436721" y="546529"/>
                      <a:pt x="436721" y="542720"/>
                      <a:pt x="434816" y="540815"/>
                    </a:cubicBezTo>
                    <a:cubicBezTo>
                      <a:pt x="433864" y="540815"/>
                      <a:pt x="432911" y="540815"/>
                      <a:pt x="431959" y="540815"/>
                    </a:cubicBezTo>
                    <a:cubicBezTo>
                      <a:pt x="429101" y="538910"/>
                      <a:pt x="426244" y="537004"/>
                      <a:pt x="423386" y="536052"/>
                    </a:cubicBezTo>
                    <a:cubicBezTo>
                      <a:pt x="423386" y="535100"/>
                      <a:pt x="423386" y="534147"/>
                      <a:pt x="422434" y="534147"/>
                    </a:cubicBezTo>
                    <a:cubicBezTo>
                      <a:pt x="422434" y="534147"/>
                      <a:pt x="423386" y="534147"/>
                      <a:pt x="423386" y="533195"/>
                    </a:cubicBezTo>
                    <a:cubicBezTo>
                      <a:pt x="421481" y="530337"/>
                      <a:pt x="418624" y="528432"/>
                      <a:pt x="416719" y="525575"/>
                    </a:cubicBezTo>
                    <a:cubicBezTo>
                      <a:pt x="416719" y="523670"/>
                      <a:pt x="415766" y="521765"/>
                      <a:pt x="414814" y="519860"/>
                    </a:cubicBezTo>
                    <a:cubicBezTo>
                      <a:pt x="411004" y="518907"/>
                      <a:pt x="408146" y="518907"/>
                      <a:pt x="404336" y="518907"/>
                    </a:cubicBezTo>
                    <a:cubicBezTo>
                      <a:pt x="403384" y="520812"/>
                      <a:pt x="402431" y="522717"/>
                      <a:pt x="403384" y="524622"/>
                    </a:cubicBezTo>
                    <a:cubicBezTo>
                      <a:pt x="400526" y="529385"/>
                      <a:pt x="407194" y="532242"/>
                      <a:pt x="409099" y="534147"/>
                    </a:cubicBezTo>
                    <a:lnTo>
                      <a:pt x="409099" y="535100"/>
                    </a:lnTo>
                    <a:cubicBezTo>
                      <a:pt x="411004" y="537957"/>
                      <a:pt x="412909" y="541767"/>
                      <a:pt x="417671" y="541767"/>
                    </a:cubicBezTo>
                    <a:cubicBezTo>
                      <a:pt x="417671" y="542720"/>
                      <a:pt x="418624" y="542720"/>
                      <a:pt x="418624" y="543672"/>
                    </a:cubicBezTo>
                    <a:cubicBezTo>
                      <a:pt x="417671" y="543672"/>
                      <a:pt x="418624" y="544625"/>
                      <a:pt x="417671" y="545577"/>
                    </a:cubicBezTo>
                    <a:cubicBezTo>
                      <a:pt x="417671" y="545577"/>
                      <a:pt x="418624" y="545577"/>
                      <a:pt x="418624" y="546529"/>
                    </a:cubicBezTo>
                    <a:cubicBezTo>
                      <a:pt x="421481" y="546529"/>
                      <a:pt x="422434" y="548435"/>
                      <a:pt x="422434" y="551292"/>
                    </a:cubicBezTo>
                    <a:cubicBezTo>
                      <a:pt x="424339" y="552245"/>
                      <a:pt x="426244" y="553197"/>
                      <a:pt x="426244" y="555102"/>
                    </a:cubicBezTo>
                    <a:cubicBezTo>
                      <a:pt x="424339" y="557960"/>
                      <a:pt x="427196" y="558912"/>
                      <a:pt x="429101" y="559865"/>
                    </a:cubicBezTo>
                    <a:cubicBezTo>
                      <a:pt x="430054" y="559865"/>
                      <a:pt x="429101" y="558912"/>
                      <a:pt x="430054" y="558912"/>
                    </a:cubicBezTo>
                    <a:cubicBezTo>
                      <a:pt x="430054" y="559865"/>
                      <a:pt x="430054" y="559865"/>
                      <a:pt x="429101" y="559865"/>
                    </a:cubicBezTo>
                    <a:cubicBezTo>
                      <a:pt x="430054" y="560817"/>
                      <a:pt x="431006" y="563675"/>
                      <a:pt x="431006" y="566532"/>
                    </a:cubicBezTo>
                    <a:cubicBezTo>
                      <a:pt x="431959" y="566532"/>
                      <a:pt x="431959" y="567485"/>
                      <a:pt x="432911" y="567485"/>
                    </a:cubicBezTo>
                    <a:cubicBezTo>
                      <a:pt x="431959" y="571295"/>
                      <a:pt x="436721" y="571295"/>
                      <a:pt x="437674" y="570342"/>
                    </a:cubicBezTo>
                    <a:cubicBezTo>
                      <a:pt x="439579" y="572247"/>
                      <a:pt x="437674" y="575104"/>
                      <a:pt x="438626" y="577010"/>
                    </a:cubicBezTo>
                    <a:cubicBezTo>
                      <a:pt x="440531" y="578915"/>
                      <a:pt x="442436" y="580820"/>
                      <a:pt x="444341" y="582725"/>
                    </a:cubicBezTo>
                    <a:cubicBezTo>
                      <a:pt x="444341" y="583677"/>
                      <a:pt x="444341" y="584629"/>
                      <a:pt x="443389" y="585582"/>
                    </a:cubicBezTo>
                    <a:cubicBezTo>
                      <a:pt x="444341" y="587487"/>
                      <a:pt x="446246" y="587487"/>
                      <a:pt x="447199" y="588440"/>
                    </a:cubicBezTo>
                    <a:cubicBezTo>
                      <a:pt x="448151" y="591297"/>
                      <a:pt x="446246" y="594154"/>
                      <a:pt x="449104" y="595107"/>
                    </a:cubicBezTo>
                    <a:cubicBezTo>
                      <a:pt x="448151" y="596060"/>
                      <a:pt x="450056" y="598917"/>
                      <a:pt x="451009" y="599870"/>
                    </a:cubicBezTo>
                    <a:cubicBezTo>
                      <a:pt x="450056" y="599870"/>
                      <a:pt x="451009" y="600822"/>
                      <a:pt x="450056" y="601775"/>
                    </a:cubicBezTo>
                    <a:cubicBezTo>
                      <a:pt x="450056" y="601775"/>
                      <a:pt x="451009" y="601775"/>
                      <a:pt x="451009" y="601775"/>
                    </a:cubicBezTo>
                    <a:cubicBezTo>
                      <a:pt x="450056" y="603679"/>
                      <a:pt x="451961" y="603679"/>
                      <a:pt x="451009" y="605585"/>
                    </a:cubicBezTo>
                    <a:cubicBezTo>
                      <a:pt x="451961" y="605585"/>
                      <a:pt x="452914" y="605585"/>
                      <a:pt x="452914" y="606537"/>
                    </a:cubicBezTo>
                    <a:cubicBezTo>
                      <a:pt x="452914" y="609395"/>
                      <a:pt x="452914" y="612252"/>
                      <a:pt x="452914" y="615110"/>
                    </a:cubicBezTo>
                    <a:cubicBezTo>
                      <a:pt x="453866" y="616062"/>
                      <a:pt x="453866" y="616062"/>
                      <a:pt x="453866" y="617015"/>
                    </a:cubicBezTo>
                    <a:cubicBezTo>
                      <a:pt x="454819" y="617967"/>
                      <a:pt x="456724" y="617967"/>
                      <a:pt x="456724" y="619872"/>
                    </a:cubicBezTo>
                    <a:cubicBezTo>
                      <a:pt x="455771" y="620825"/>
                      <a:pt x="455771" y="619872"/>
                      <a:pt x="454819" y="619872"/>
                    </a:cubicBezTo>
                    <a:cubicBezTo>
                      <a:pt x="454819" y="620825"/>
                      <a:pt x="454819" y="621777"/>
                      <a:pt x="453866" y="621777"/>
                    </a:cubicBezTo>
                    <a:cubicBezTo>
                      <a:pt x="454819" y="621777"/>
                      <a:pt x="454819" y="622729"/>
                      <a:pt x="453866" y="622729"/>
                    </a:cubicBezTo>
                    <a:cubicBezTo>
                      <a:pt x="453866" y="622729"/>
                      <a:pt x="455771" y="622729"/>
                      <a:pt x="454819" y="623682"/>
                    </a:cubicBezTo>
                    <a:cubicBezTo>
                      <a:pt x="455771" y="622729"/>
                      <a:pt x="457676" y="623682"/>
                      <a:pt x="458629" y="623682"/>
                    </a:cubicBezTo>
                    <a:cubicBezTo>
                      <a:pt x="457676" y="626540"/>
                      <a:pt x="458629" y="631302"/>
                      <a:pt x="460534" y="633207"/>
                    </a:cubicBezTo>
                    <a:cubicBezTo>
                      <a:pt x="461486" y="633207"/>
                      <a:pt x="462439" y="633207"/>
                      <a:pt x="462439" y="634160"/>
                    </a:cubicBezTo>
                    <a:cubicBezTo>
                      <a:pt x="462439" y="636065"/>
                      <a:pt x="462439" y="637017"/>
                      <a:pt x="463391" y="638922"/>
                    </a:cubicBezTo>
                    <a:cubicBezTo>
                      <a:pt x="463391" y="638922"/>
                      <a:pt x="464344" y="638922"/>
                      <a:pt x="464344" y="639875"/>
                    </a:cubicBezTo>
                    <a:cubicBezTo>
                      <a:pt x="465296" y="645590"/>
                      <a:pt x="471011" y="643685"/>
                      <a:pt x="476726" y="643685"/>
                    </a:cubicBezTo>
                    <a:cubicBezTo>
                      <a:pt x="477679" y="642732"/>
                      <a:pt x="477679" y="642732"/>
                      <a:pt x="478631" y="641779"/>
                    </a:cubicBezTo>
                    <a:cubicBezTo>
                      <a:pt x="478631" y="640827"/>
                      <a:pt x="478631" y="640827"/>
                      <a:pt x="478631" y="639875"/>
                    </a:cubicBezTo>
                    <a:cubicBezTo>
                      <a:pt x="480536" y="638922"/>
                      <a:pt x="482441" y="639875"/>
                      <a:pt x="483394" y="641779"/>
                    </a:cubicBezTo>
                    <a:cubicBezTo>
                      <a:pt x="481489" y="645590"/>
                      <a:pt x="489109" y="643685"/>
                      <a:pt x="490061" y="647495"/>
                    </a:cubicBezTo>
                    <a:cubicBezTo>
                      <a:pt x="492919" y="646542"/>
                      <a:pt x="496729" y="649400"/>
                      <a:pt x="498634" y="647495"/>
                    </a:cubicBezTo>
                    <a:cubicBezTo>
                      <a:pt x="501491" y="648447"/>
                      <a:pt x="501491" y="645590"/>
                      <a:pt x="504349" y="646542"/>
                    </a:cubicBezTo>
                    <a:cubicBezTo>
                      <a:pt x="506254" y="643685"/>
                      <a:pt x="508159" y="641779"/>
                      <a:pt x="511969" y="640827"/>
                    </a:cubicBezTo>
                    <a:cubicBezTo>
                      <a:pt x="511969" y="637970"/>
                      <a:pt x="511969" y="635112"/>
                      <a:pt x="513874" y="635112"/>
                    </a:cubicBezTo>
                    <a:cubicBezTo>
                      <a:pt x="514826" y="630350"/>
                      <a:pt x="518636" y="627492"/>
                      <a:pt x="517684" y="621777"/>
                    </a:cubicBezTo>
                    <a:cubicBezTo>
                      <a:pt x="516731" y="621777"/>
                      <a:pt x="515779" y="620825"/>
                      <a:pt x="515779" y="618920"/>
                    </a:cubicBezTo>
                    <a:cubicBezTo>
                      <a:pt x="517684" y="617967"/>
                      <a:pt x="518636" y="615110"/>
                      <a:pt x="520541" y="613204"/>
                    </a:cubicBezTo>
                    <a:cubicBezTo>
                      <a:pt x="522446" y="612252"/>
                      <a:pt x="524351" y="612252"/>
                      <a:pt x="526256" y="610347"/>
                    </a:cubicBezTo>
                    <a:cubicBezTo>
                      <a:pt x="526256" y="610347"/>
                      <a:pt x="527209" y="610347"/>
                      <a:pt x="527209" y="609395"/>
                    </a:cubicBezTo>
                    <a:cubicBezTo>
                      <a:pt x="528161" y="608442"/>
                      <a:pt x="527209" y="607490"/>
                      <a:pt x="527209" y="606537"/>
                    </a:cubicBezTo>
                    <a:cubicBezTo>
                      <a:pt x="527209" y="605585"/>
                      <a:pt x="528161" y="605585"/>
                      <a:pt x="528161" y="604632"/>
                    </a:cubicBezTo>
                    <a:cubicBezTo>
                      <a:pt x="528161" y="603679"/>
                      <a:pt x="527209" y="601775"/>
                      <a:pt x="527209" y="601775"/>
                    </a:cubicBezTo>
                    <a:cubicBezTo>
                      <a:pt x="528161" y="601775"/>
                      <a:pt x="528161" y="600822"/>
                      <a:pt x="528161" y="600822"/>
                    </a:cubicBezTo>
                    <a:cubicBezTo>
                      <a:pt x="527209" y="599870"/>
                      <a:pt x="529114" y="598917"/>
                      <a:pt x="529114" y="597012"/>
                    </a:cubicBezTo>
                    <a:cubicBezTo>
                      <a:pt x="529114" y="596060"/>
                      <a:pt x="528161" y="596060"/>
                      <a:pt x="529114" y="596060"/>
                    </a:cubicBezTo>
                    <a:cubicBezTo>
                      <a:pt x="528161" y="595107"/>
                      <a:pt x="527209" y="592250"/>
                      <a:pt x="526256" y="591297"/>
                    </a:cubicBezTo>
                    <a:cubicBezTo>
                      <a:pt x="526256" y="587487"/>
                      <a:pt x="525304" y="585582"/>
                      <a:pt x="525304" y="581772"/>
                    </a:cubicBezTo>
                    <a:cubicBezTo>
                      <a:pt x="525304" y="579867"/>
                      <a:pt x="528161" y="579867"/>
                      <a:pt x="529114" y="578915"/>
                    </a:cubicBezTo>
                    <a:cubicBezTo>
                      <a:pt x="529114" y="577962"/>
                      <a:pt x="529114" y="577010"/>
                      <a:pt x="529114" y="576057"/>
                    </a:cubicBezTo>
                    <a:cubicBezTo>
                      <a:pt x="529114" y="575104"/>
                      <a:pt x="531019" y="575104"/>
                      <a:pt x="530066" y="574152"/>
                    </a:cubicBezTo>
                    <a:cubicBezTo>
                      <a:pt x="531019" y="574152"/>
                      <a:pt x="530066" y="573200"/>
                      <a:pt x="530066" y="572247"/>
                    </a:cubicBezTo>
                    <a:cubicBezTo>
                      <a:pt x="531019" y="571295"/>
                      <a:pt x="531019" y="569390"/>
                      <a:pt x="530066" y="568437"/>
                    </a:cubicBezTo>
                    <a:cubicBezTo>
                      <a:pt x="530066" y="567485"/>
                      <a:pt x="531019" y="568437"/>
                      <a:pt x="530066" y="567485"/>
                    </a:cubicBezTo>
                    <a:cubicBezTo>
                      <a:pt x="530066" y="567485"/>
                      <a:pt x="529114" y="567485"/>
                      <a:pt x="530066" y="566532"/>
                    </a:cubicBezTo>
                    <a:cubicBezTo>
                      <a:pt x="531971" y="563675"/>
                      <a:pt x="531971" y="558912"/>
                      <a:pt x="535781" y="557960"/>
                    </a:cubicBezTo>
                    <a:cubicBezTo>
                      <a:pt x="536734" y="555102"/>
                      <a:pt x="536734" y="552245"/>
                      <a:pt x="536734" y="548435"/>
                    </a:cubicBezTo>
                    <a:cubicBezTo>
                      <a:pt x="537686" y="545577"/>
                      <a:pt x="533876" y="543672"/>
                      <a:pt x="535781" y="539862"/>
                    </a:cubicBezTo>
                    <a:cubicBezTo>
                      <a:pt x="535781" y="539862"/>
                      <a:pt x="535781" y="539862"/>
                      <a:pt x="534829" y="538910"/>
                    </a:cubicBezTo>
                    <a:cubicBezTo>
                      <a:pt x="535781" y="538910"/>
                      <a:pt x="534829" y="536052"/>
                      <a:pt x="534829" y="535100"/>
                    </a:cubicBezTo>
                    <a:cubicBezTo>
                      <a:pt x="535781" y="533195"/>
                      <a:pt x="536734" y="532242"/>
                      <a:pt x="537686" y="530337"/>
                    </a:cubicBezTo>
                    <a:cubicBezTo>
                      <a:pt x="534829" y="529385"/>
                      <a:pt x="536734" y="524622"/>
                      <a:pt x="534829" y="523670"/>
                    </a:cubicBezTo>
                    <a:cubicBezTo>
                      <a:pt x="535781" y="522717"/>
                      <a:pt x="534829" y="521765"/>
                      <a:pt x="535781" y="520812"/>
                    </a:cubicBezTo>
                    <a:cubicBezTo>
                      <a:pt x="535781" y="520812"/>
                      <a:pt x="534829" y="520812"/>
                      <a:pt x="535781" y="519860"/>
                    </a:cubicBezTo>
                    <a:cubicBezTo>
                      <a:pt x="535781" y="518907"/>
                      <a:pt x="534829" y="518907"/>
                      <a:pt x="534829" y="517954"/>
                    </a:cubicBezTo>
                    <a:cubicBezTo>
                      <a:pt x="535781" y="517002"/>
                      <a:pt x="535781" y="516049"/>
                      <a:pt x="536734" y="515097"/>
                    </a:cubicBezTo>
                    <a:cubicBezTo>
                      <a:pt x="535781" y="512240"/>
                      <a:pt x="538639" y="506524"/>
                      <a:pt x="536734" y="502715"/>
                    </a:cubicBezTo>
                    <a:cubicBezTo>
                      <a:pt x="537686" y="501762"/>
                      <a:pt x="536734" y="499857"/>
                      <a:pt x="538639" y="500810"/>
                    </a:cubicBezTo>
                    <a:cubicBezTo>
                      <a:pt x="538639" y="498904"/>
                      <a:pt x="540544" y="498904"/>
                      <a:pt x="540544" y="496999"/>
                    </a:cubicBezTo>
                    <a:cubicBezTo>
                      <a:pt x="540544" y="496047"/>
                      <a:pt x="539591" y="496047"/>
                      <a:pt x="539591" y="495095"/>
                    </a:cubicBezTo>
                    <a:cubicBezTo>
                      <a:pt x="539591" y="494142"/>
                      <a:pt x="541496" y="492237"/>
                      <a:pt x="541496" y="491285"/>
                    </a:cubicBezTo>
                    <a:cubicBezTo>
                      <a:pt x="541496" y="489379"/>
                      <a:pt x="541496" y="486522"/>
                      <a:pt x="542449" y="484617"/>
                    </a:cubicBezTo>
                    <a:cubicBezTo>
                      <a:pt x="541496" y="482712"/>
                      <a:pt x="541496" y="481760"/>
                      <a:pt x="539591" y="480807"/>
                    </a:cubicBezTo>
                    <a:cubicBezTo>
                      <a:pt x="540544" y="476045"/>
                      <a:pt x="539591" y="473187"/>
                      <a:pt x="538639" y="469377"/>
                    </a:cubicBezTo>
                    <a:cubicBezTo>
                      <a:pt x="539591" y="467472"/>
                      <a:pt x="539591" y="465567"/>
                      <a:pt x="540544" y="464615"/>
                    </a:cubicBezTo>
                    <a:cubicBezTo>
                      <a:pt x="539591" y="461757"/>
                      <a:pt x="539591" y="458899"/>
                      <a:pt x="538639" y="456995"/>
                    </a:cubicBezTo>
                    <a:cubicBezTo>
                      <a:pt x="538639" y="456995"/>
                      <a:pt x="538639" y="457947"/>
                      <a:pt x="537686" y="456995"/>
                    </a:cubicBezTo>
                    <a:cubicBezTo>
                      <a:pt x="538639" y="456042"/>
                      <a:pt x="537686" y="455090"/>
                      <a:pt x="538639" y="453185"/>
                    </a:cubicBezTo>
                    <a:cubicBezTo>
                      <a:pt x="536734" y="451279"/>
                      <a:pt x="535781" y="449374"/>
                      <a:pt x="535781" y="445565"/>
                    </a:cubicBezTo>
                    <a:cubicBezTo>
                      <a:pt x="534829" y="443660"/>
                      <a:pt x="535781" y="440802"/>
                      <a:pt x="536734" y="438897"/>
                    </a:cubicBezTo>
                    <a:cubicBezTo>
                      <a:pt x="536734" y="437945"/>
                      <a:pt x="537686" y="435087"/>
                      <a:pt x="537686" y="434135"/>
                    </a:cubicBezTo>
                    <a:cubicBezTo>
                      <a:pt x="537686" y="434135"/>
                      <a:pt x="536734" y="433182"/>
                      <a:pt x="536734" y="433182"/>
                    </a:cubicBezTo>
                    <a:cubicBezTo>
                      <a:pt x="535781" y="431277"/>
                      <a:pt x="535781" y="429372"/>
                      <a:pt x="534829" y="428420"/>
                    </a:cubicBezTo>
                    <a:cubicBezTo>
                      <a:pt x="534829" y="428420"/>
                      <a:pt x="533876" y="428420"/>
                      <a:pt x="533876" y="427467"/>
                    </a:cubicBezTo>
                    <a:lnTo>
                      <a:pt x="533876" y="424610"/>
                    </a:lnTo>
                    <a:cubicBezTo>
                      <a:pt x="534829" y="424610"/>
                      <a:pt x="533876" y="424610"/>
                      <a:pt x="534829" y="424610"/>
                    </a:cubicBezTo>
                    <a:cubicBezTo>
                      <a:pt x="534829" y="423657"/>
                      <a:pt x="534829" y="423657"/>
                      <a:pt x="533876" y="423657"/>
                    </a:cubicBezTo>
                    <a:cubicBezTo>
                      <a:pt x="535781" y="422704"/>
                      <a:pt x="534829" y="418895"/>
                      <a:pt x="537686" y="418895"/>
                    </a:cubicBezTo>
                    <a:cubicBezTo>
                      <a:pt x="537686" y="416037"/>
                      <a:pt x="537686" y="414132"/>
                      <a:pt x="538639" y="411274"/>
                    </a:cubicBezTo>
                    <a:cubicBezTo>
                      <a:pt x="539591" y="409370"/>
                      <a:pt x="537686" y="408417"/>
                      <a:pt x="536734" y="406512"/>
                    </a:cubicBezTo>
                    <a:cubicBezTo>
                      <a:pt x="536734" y="406512"/>
                      <a:pt x="536734" y="405560"/>
                      <a:pt x="536734" y="405560"/>
                    </a:cubicBezTo>
                    <a:cubicBezTo>
                      <a:pt x="535781" y="404607"/>
                      <a:pt x="535781" y="404607"/>
                      <a:pt x="534829" y="403654"/>
                    </a:cubicBezTo>
                    <a:cubicBezTo>
                      <a:pt x="533876" y="401749"/>
                      <a:pt x="533876" y="398892"/>
                      <a:pt x="533876" y="398892"/>
                    </a:cubicBezTo>
                    <a:cubicBezTo>
                      <a:pt x="532924" y="397940"/>
                      <a:pt x="532924" y="395082"/>
                      <a:pt x="532924" y="393177"/>
                    </a:cubicBezTo>
                    <a:cubicBezTo>
                      <a:pt x="533876" y="390320"/>
                      <a:pt x="533876" y="385557"/>
                      <a:pt x="535781" y="384604"/>
                    </a:cubicBezTo>
                    <a:cubicBezTo>
                      <a:pt x="535781" y="382699"/>
                      <a:pt x="533876" y="380795"/>
                      <a:pt x="534829" y="378890"/>
                    </a:cubicBezTo>
                    <a:cubicBezTo>
                      <a:pt x="532924" y="378890"/>
                      <a:pt x="533876" y="374127"/>
                      <a:pt x="534829" y="374127"/>
                    </a:cubicBezTo>
                    <a:cubicBezTo>
                      <a:pt x="533876" y="374127"/>
                      <a:pt x="534829" y="373174"/>
                      <a:pt x="534829" y="373174"/>
                    </a:cubicBezTo>
                    <a:cubicBezTo>
                      <a:pt x="533876" y="371270"/>
                      <a:pt x="534829" y="365554"/>
                      <a:pt x="537686" y="363649"/>
                    </a:cubicBezTo>
                    <a:cubicBezTo>
                      <a:pt x="539591" y="358887"/>
                      <a:pt x="538639" y="352220"/>
                      <a:pt x="538639" y="347457"/>
                    </a:cubicBezTo>
                    <a:cubicBezTo>
                      <a:pt x="536734" y="346504"/>
                      <a:pt x="536734" y="343647"/>
                      <a:pt x="534829" y="342695"/>
                    </a:cubicBezTo>
                    <a:cubicBezTo>
                      <a:pt x="535781" y="342695"/>
                      <a:pt x="534829" y="341742"/>
                      <a:pt x="535781" y="340790"/>
                    </a:cubicBezTo>
                    <a:cubicBezTo>
                      <a:pt x="533876" y="338885"/>
                      <a:pt x="536734" y="335074"/>
                      <a:pt x="534829" y="333170"/>
                    </a:cubicBezTo>
                    <a:cubicBezTo>
                      <a:pt x="536734" y="331265"/>
                      <a:pt x="534829" y="327454"/>
                      <a:pt x="534829" y="323645"/>
                    </a:cubicBezTo>
                    <a:cubicBezTo>
                      <a:pt x="538639" y="320787"/>
                      <a:pt x="537686" y="311262"/>
                      <a:pt x="534829" y="308404"/>
                    </a:cubicBezTo>
                    <a:cubicBezTo>
                      <a:pt x="535781" y="308404"/>
                      <a:pt x="535781" y="307452"/>
                      <a:pt x="535781" y="306499"/>
                    </a:cubicBezTo>
                    <a:cubicBezTo>
                      <a:pt x="535781" y="306499"/>
                      <a:pt x="534829" y="306499"/>
                      <a:pt x="534829" y="305547"/>
                    </a:cubicBezTo>
                    <a:cubicBezTo>
                      <a:pt x="536734" y="303642"/>
                      <a:pt x="532924" y="301737"/>
                      <a:pt x="534829" y="300785"/>
                    </a:cubicBezTo>
                    <a:cubicBezTo>
                      <a:pt x="532924" y="299832"/>
                      <a:pt x="533876" y="295070"/>
                      <a:pt x="534829" y="293165"/>
                    </a:cubicBezTo>
                    <a:cubicBezTo>
                      <a:pt x="532924" y="291260"/>
                      <a:pt x="534829" y="289354"/>
                      <a:pt x="534829" y="287449"/>
                    </a:cubicBezTo>
                    <a:cubicBezTo>
                      <a:pt x="534829" y="285545"/>
                      <a:pt x="533876" y="285545"/>
                      <a:pt x="533876" y="283640"/>
                    </a:cubicBezTo>
                    <a:cubicBezTo>
                      <a:pt x="533876" y="281735"/>
                      <a:pt x="533876" y="279829"/>
                      <a:pt x="533876" y="277924"/>
                    </a:cubicBezTo>
                    <a:cubicBezTo>
                      <a:pt x="533876" y="277924"/>
                      <a:pt x="532924" y="277924"/>
                      <a:pt x="532924" y="277924"/>
                    </a:cubicBezTo>
                    <a:cubicBezTo>
                      <a:pt x="531971" y="274115"/>
                      <a:pt x="532924" y="272210"/>
                      <a:pt x="533876" y="269352"/>
                    </a:cubicBezTo>
                    <a:cubicBezTo>
                      <a:pt x="535781" y="269352"/>
                      <a:pt x="534829" y="267447"/>
                      <a:pt x="536734" y="266495"/>
                    </a:cubicBezTo>
                    <a:cubicBezTo>
                      <a:pt x="539591" y="264590"/>
                      <a:pt x="541496" y="262685"/>
                      <a:pt x="544354" y="260779"/>
                    </a:cubicBezTo>
                    <a:cubicBezTo>
                      <a:pt x="547211" y="259827"/>
                      <a:pt x="551021" y="260779"/>
                      <a:pt x="552926" y="261732"/>
                    </a:cubicBezTo>
                    <a:cubicBezTo>
                      <a:pt x="557689" y="260779"/>
                      <a:pt x="560546" y="258874"/>
                      <a:pt x="567214" y="258874"/>
                    </a:cubicBezTo>
                    <a:cubicBezTo>
                      <a:pt x="569119" y="256017"/>
                      <a:pt x="574834" y="258874"/>
                      <a:pt x="578644" y="257922"/>
                    </a:cubicBezTo>
                    <a:cubicBezTo>
                      <a:pt x="584359" y="259827"/>
                      <a:pt x="585311" y="252207"/>
                      <a:pt x="591026" y="253160"/>
                    </a:cubicBezTo>
                    <a:cubicBezTo>
                      <a:pt x="592931" y="251254"/>
                      <a:pt x="598646" y="252207"/>
                      <a:pt x="600551" y="252207"/>
                    </a:cubicBezTo>
                    <a:cubicBezTo>
                      <a:pt x="601504" y="253160"/>
                      <a:pt x="602456" y="253160"/>
                      <a:pt x="603409" y="253160"/>
                    </a:cubicBezTo>
                    <a:cubicBezTo>
                      <a:pt x="604361" y="253160"/>
                      <a:pt x="605314" y="252207"/>
                      <a:pt x="605314" y="253160"/>
                    </a:cubicBezTo>
                    <a:cubicBezTo>
                      <a:pt x="605314" y="253160"/>
                      <a:pt x="606266" y="252207"/>
                      <a:pt x="606266" y="252207"/>
                    </a:cubicBezTo>
                    <a:cubicBezTo>
                      <a:pt x="606266" y="253160"/>
                      <a:pt x="607219" y="252207"/>
                      <a:pt x="607219" y="253160"/>
                    </a:cubicBezTo>
                    <a:cubicBezTo>
                      <a:pt x="611981" y="252207"/>
                      <a:pt x="615791" y="250302"/>
                      <a:pt x="616744" y="246492"/>
                    </a:cubicBezTo>
                    <a:cubicBezTo>
                      <a:pt x="618649" y="245540"/>
                      <a:pt x="619601" y="244587"/>
                      <a:pt x="620554" y="242682"/>
                    </a:cubicBezTo>
                    <a:cubicBezTo>
                      <a:pt x="624364" y="241729"/>
                      <a:pt x="623411" y="236967"/>
                      <a:pt x="626269" y="236015"/>
                    </a:cubicBezTo>
                    <a:cubicBezTo>
                      <a:pt x="627221" y="233157"/>
                      <a:pt x="630079" y="232204"/>
                      <a:pt x="630079" y="228395"/>
                    </a:cubicBezTo>
                    <a:cubicBezTo>
                      <a:pt x="634841" y="234110"/>
                      <a:pt x="633889" y="231252"/>
                      <a:pt x="633889" y="229347"/>
                    </a:cubicBezTo>
                    <a:close/>
                    <a:moveTo>
                      <a:pt x="388144" y="460804"/>
                    </a:moveTo>
                    <a:cubicBezTo>
                      <a:pt x="387191" y="460804"/>
                      <a:pt x="388144" y="458899"/>
                      <a:pt x="387191" y="458899"/>
                    </a:cubicBezTo>
                    <a:cubicBezTo>
                      <a:pt x="388144" y="456995"/>
                      <a:pt x="387191" y="456042"/>
                      <a:pt x="387191" y="455090"/>
                    </a:cubicBezTo>
                    <a:cubicBezTo>
                      <a:pt x="387191" y="454137"/>
                      <a:pt x="388144" y="452232"/>
                      <a:pt x="388144" y="451279"/>
                    </a:cubicBezTo>
                    <a:cubicBezTo>
                      <a:pt x="388144" y="449374"/>
                      <a:pt x="386239" y="447470"/>
                      <a:pt x="386239" y="445565"/>
                    </a:cubicBezTo>
                    <a:cubicBezTo>
                      <a:pt x="384334" y="444612"/>
                      <a:pt x="382429" y="444612"/>
                      <a:pt x="381476" y="445565"/>
                    </a:cubicBezTo>
                    <a:cubicBezTo>
                      <a:pt x="379571" y="445565"/>
                      <a:pt x="378619" y="443660"/>
                      <a:pt x="376714" y="443660"/>
                    </a:cubicBezTo>
                    <a:cubicBezTo>
                      <a:pt x="376714" y="445565"/>
                      <a:pt x="376714" y="446517"/>
                      <a:pt x="377666" y="447470"/>
                    </a:cubicBezTo>
                    <a:cubicBezTo>
                      <a:pt x="375761" y="449374"/>
                      <a:pt x="374809" y="452232"/>
                      <a:pt x="373856" y="455090"/>
                    </a:cubicBezTo>
                    <a:cubicBezTo>
                      <a:pt x="371951" y="455090"/>
                      <a:pt x="370999" y="456042"/>
                      <a:pt x="370046" y="456995"/>
                    </a:cubicBezTo>
                    <a:cubicBezTo>
                      <a:pt x="367189" y="457947"/>
                      <a:pt x="364331" y="456042"/>
                      <a:pt x="362426" y="455090"/>
                    </a:cubicBezTo>
                    <a:cubicBezTo>
                      <a:pt x="361474" y="455090"/>
                      <a:pt x="360521" y="455090"/>
                      <a:pt x="360521" y="454137"/>
                    </a:cubicBezTo>
                    <a:cubicBezTo>
                      <a:pt x="357664" y="453185"/>
                      <a:pt x="356711" y="451279"/>
                      <a:pt x="354806" y="450327"/>
                    </a:cubicBezTo>
                    <a:cubicBezTo>
                      <a:pt x="355759" y="442707"/>
                      <a:pt x="353854" y="436992"/>
                      <a:pt x="358616" y="432229"/>
                    </a:cubicBezTo>
                    <a:cubicBezTo>
                      <a:pt x="357664" y="428420"/>
                      <a:pt x="358616" y="425562"/>
                      <a:pt x="358616" y="422704"/>
                    </a:cubicBezTo>
                    <a:cubicBezTo>
                      <a:pt x="357664" y="422704"/>
                      <a:pt x="357664" y="422704"/>
                      <a:pt x="356711" y="421752"/>
                    </a:cubicBezTo>
                    <a:cubicBezTo>
                      <a:pt x="356711" y="418895"/>
                      <a:pt x="357664" y="417942"/>
                      <a:pt x="357664" y="415085"/>
                    </a:cubicBezTo>
                    <a:cubicBezTo>
                      <a:pt x="354806" y="413179"/>
                      <a:pt x="354806" y="407465"/>
                      <a:pt x="355759" y="403654"/>
                    </a:cubicBezTo>
                    <a:cubicBezTo>
                      <a:pt x="354806" y="403654"/>
                      <a:pt x="354806" y="399845"/>
                      <a:pt x="354806" y="398892"/>
                    </a:cubicBezTo>
                    <a:cubicBezTo>
                      <a:pt x="354806" y="396987"/>
                      <a:pt x="352901" y="396987"/>
                      <a:pt x="352901" y="394129"/>
                    </a:cubicBezTo>
                    <a:cubicBezTo>
                      <a:pt x="350996" y="394129"/>
                      <a:pt x="351949" y="392224"/>
                      <a:pt x="350044" y="391272"/>
                    </a:cubicBezTo>
                    <a:cubicBezTo>
                      <a:pt x="350044" y="388415"/>
                      <a:pt x="346234" y="386510"/>
                      <a:pt x="345281" y="384604"/>
                    </a:cubicBezTo>
                    <a:lnTo>
                      <a:pt x="343376" y="384604"/>
                    </a:lnTo>
                    <a:cubicBezTo>
                      <a:pt x="341471" y="381747"/>
                      <a:pt x="337661" y="380795"/>
                      <a:pt x="336709" y="376985"/>
                    </a:cubicBezTo>
                    <a:cubicBezTo>
                      <a:pt x="333851" y="376985"/>
                      <a:pt x="333851" y="373174"/>
                      <a:pt x="330994" y="373174"/>
                    </a:cubicBezTo>
                    <a:cubicBezTo>
                      <a:pt x="330041" y="371270"/>
                      <a:pt x="330041" y="369365"/>
                      <a:pt x="330041" y="366507"/>
                    </a:cubicBezTo>
                    <a:cubicBezTo>
                      <a:pt x="331946" y="365554"/>
                      <a:pt x="331946" y="365554"/>
                      <a:pt x="334804" y="365554"/>
                    </a:cubicBezTo>
                    <a:cubicBezTo>
                      <a:pt x="335756" y="364602"/>
                      <a:pt x="336709" y="363649"/>
                      <a:pt x="337661" y="363649"/>
                    </a:cubicBezTo>
                    <a:cubicBezTo>
                      <a:pt x="337661" y="361745"/>
                      <a:pt x="338614" y="361745"/>
                      <a:pt x="338614" y="359840"/>
                    </a:cubicBezTo>
                    <a:cubicBezTo>
                      <a:pt x="339566" y="356982"/>
                      <a:pt x="341471" y="356029"/>
                      <a:pt x="342424" y="354124"/>
                    </a:cubicBezTo>
                    <a:cubicBezTo>
                      <a:pt x="342424" y="354124"/>
                      <a:pt x="341471" y="354124"/>
                      <a:pt x="341471" y="353172"/>
                    </a:cubicBezTo>
                    <a:cubicBezTo>
                      <a:pt x="343376" y="350315"/>
                      <a:pt x="342424" y="345552"/>
                      <a:pt x="345281" y="344599"/>
                    </a:cubicBezTo>
                    <a:cubicBezTo>
                      <a:pt x="345281" y="342695"/>
                      <a:pt x="347186" y="342695"/>
                      <a:pt x="347186" y="339837"/>
                    </a:cubicBezTo>
                    <a:cubicBezTo>
                      <a:pt x="349091" y="338885"/>
                      <a:pt x="350044" y="336979"/>
                      <a:pt x="352901" y="336027"/>
                    </a:cubicBezTo>
                    <a:cubicBezTo>
                      <a:pt x="353854" y="335074"/>
                      <a:pt x="353854" y="334122"/>
                      <a:pt x="353854" y="333170"/>
                    </a:cubicBezTo>
                    <a:cubicBezTo>
                      <a:pt x="353854" y="333170"/>
                      <a:pt x="352901" y="332217"/>
                      <a:pt x="352901" y="331265"/>
                    </a:cubicBezTo>
                    <a:cubicBezTo>
                      <a:pt x="352901" y="331265"/>
                      <a:pt x="354806" y="331265"/>
                      <a:pt x="353854" y="330312"/>
                    </a:cubicBezTo>
                    <a:cubicBezTo>
                      <a:pt x="353854" y="329360"/>
                      <a:pt x="352901" y="331265"/>
                      <a:pt x="352901" y="330312"/>
                    </a:cubicBezTo>
                    <a:cubicBezTo>
                      <a:pt x="354806" y="329360"/>
                      <a:pt x="355759" y="327454"/>
                      <a:pt x="357664" y="326502"/>
                    </a:cubicBezTo>
                    <a:cubicBezTo>
                      <a:pt x="357664" y="326502"/>
                      <a:pt x="356711" y="326502"/>
                      <a:pt x="356711" y="325549"/>
                    </a:cubicBezTo>
                    <a:cubicBezTo>
                      <a:pt x="356711" y="325549"/>
                      <a:pt x="357664" y="325549"/>
                      <a:pt x="358616" y="324597"/>
                    </a:cubicBezTo>
                    <a:cubicBezTo>
                      <a:pt x="357664" y="324597"/>
                      <a:pt x="357664" y="323645"/>
                      <a:pt x="357664" y="323645"/>
                    </a:cubicBezTo>
                    <a:cubicBezTo>
                      <a:pt x="361474" y="322692"/>
                      <a:pt x="362426" y="318882"/>
                      <a:pt x="366236" y="317929"/>
                    </a:cubicBezTo>
                    <a:cubicBezTo>
                      <a:pt x="367189" y="316024"/>
                      <a:pt x="366236" y="312215"/>
                      <a:pt x="368141" y="310310"/>
                    </a:cubicBezTo>
                    <a:cubicBezTo>
                      <a:pt x="371951" y="308404"/>
                      <a:pt x="375761" y="306499"/>
                      <a:pt x="378619" y="302690"/>
                    </a:cubicBezTo>
                    <a:cubicBezTo>
                      <a:pt x="381476" y="301737"/>
                      <a:pt x="382429" y="299832"/>
                      <a:pt x="385286" y="298879"/>
                    </a:cubicBezTo>
                    <a:cubicBezTo>
                      <a:pt x="385286" y="297927"/>
                      <a:pt x="385286" y="297927"/>
                      <a:pt x="386239" y="297927"/>
                    </a:cubicBezTo>
                    <a:cubicBezTo>
                      <a:pt x="388144" y="294117"/>
                      <a:pt x="390049" y="290307"/>
                      <a:pt x="390049" y="287449"/>
                    </a:cubicBezTo>
                    <a:cubicBezTo>
                      <a:pt x="393859" y="283640"/>
                      <a:pt x="399574" y="281735"/>
                      <a:pt x="405289" y="279829"/>
                    </a:cubicBezTo>
                    <a:cubicBezTo>
                      <a:pt x="405289" y="279829"/>
                      <a:pt x="406241" y="280782"/>
                      <a:pt x="407194" y="280782"/>
                    </a:cubicBezTo>
                    <a:cubicBezTo>
                      <a:pt x="408146" y="279829"/>
                      <a:pt x="407194" y="278877"/>
                      <a:pt x="409099" y="278877"/>
                    </a:cubicBezTo>
                    <a:cubicBezTo>
                      <a:pt x="410051" y="275067"/>
                      <a:pt x="411004" y="272210"/>
                      <a:pt x="413861" y="270304"/>
                    </a:cubicBezTo>
                    <a:lnTo>
                      <a:pt x="413861" y="268399"/>
                    </a:lnTo>
                    <a:cubicBezTo>
                      <a:pt x="414814" y="268399"/>
                      <a:pt x="414814" y="267447"/>
                      <a:pt x="414814" y="266495"/>
                    </a:cubicBezTo>
                    <a:cubicBezTo>
                      <a:pt x="419576" y="264590"/>
                      <a:pt x="421481" y="260779"/>
                      <a:pt x="427196" y="259827"/>
                    </a:cubicBezTo>
                    <a:cubicBezTo>
                      <a:pt x="427196" y="258874"/>
                      <a:pt x="428149" y="258874"/>
                      <a:pt x="428149" y="256970"/>
                    </a:cubicBezTo>
                    <a:cubicBezTo>
                      <a:pt x="431006" y="256017"/>
                      <a:pt x="433864" y="253160"/>
                      <a:pt x="432911" y="250302"/>
                    </a:cubicBezTo>
                    <a:cubicBezTo>
                      <a:pt x="432911" y="250302"/>
                      <a:pt x="433864" y="250302"/>
                      <a:pt x="433864" y="249349"/>
                    </a:cubicBezTo>
                    <a:cubicBezTo>
                      <a:pt x="430054" y="248397"/>
                      <a:pt x="431959" y="243635"/>
                      <a:pt x="431006" y="240777"/>
                    </a:cubicBezTo>
                    <a:cubicBezTo>
                      <a:pt x="429101" y="239824"/>
                      <a:pt x="427196" y="239824"/>
                      <a:pt x="425291" y="238872"/>
                    </a:cubicBezTo>
                    <a:cubicBezTo>
                      <a:pt x="424339" y="238872"/>
                      <a:pt x="425291" y="239824"/>
                      <a:pt x="424339" y="239824"/>
                    </a:cubicBezTo>
                    <a:cubicBezTo>
                      <a:pt x="421481" y="237920"/>
                      <a:pt x="419576" y="238872"/>
                      <a:pt x="415766" y="237920"/>
                    </a:cubicBezTo>
                    <a:cubicBezTo>
                      <a:pt x="415766" y="236967"/>
                      <a:pt x="414814" y="236015"/>
                      <a:pt x="412909" y="236015"/>
                    </a:cubicBezTo>
                    <a:cubicBezTo>
                      <a:pt x="411956" y="233157"/>
                      <a:pt x="408146" y="234110"/>
                      <a:pt x="405289" y="234110"/>
                    </a:cubicBezTo>
                    <a:cubicBezTo>
                      <a:pt x="401479" y="233157"/>
                      <a:pt x="399574" y="232204"/>
                      <a:pt x="397669" y="230299"/>
                    </a:cubicBezTo>
                    <a:cubicBezTo>
                      <a:pt x="394811" y="229347"/>
                      <a:pt x="391954" y="230299"/>
                      <a:pt x="389096" y="230299"/>
                    </a:cubicBezTo>
                    <a:cubicBezTo>
                      <a:pt x="388144" y="231252"/>
                      <a:pt x="387191" y="233157"/>
                      <a:pt x="385286" y="233157"/>
                    </a:cubicBezTo>
                    <a:lnTo>
                      <a:pt x="385286" y="235062"/>
                    </a:lnTo>
                    <a:cubicBezTo>
                      <a:pt x="383381" y="236015"/>
                      <a:pt x="381476" y="236967"/>
                      <a:pt x="378619" y="236967"/>
                    </a:cubicBezTo>
                    <a:cubicBezTo>
                      <a:pt x="377666" y="237920"/>
                      <a:pt x="376714" y="240777"/>
                      <a:pt x="375761" y="241729"/>
                    </a:cubicBezTo>
                    <a:cubicBezTo>
                      <a:pt x="376714" y="241729"/>
                      <a:pt x="375761" y="242682"/>
                      <a:pt x="375761" y="242682"/>
                    </a:cubicBezTo>
                    <a:cubicBezTo>
                      <a:pt x="374809" y="242682"/>
                      <a:pt x="373856" y="243635"/>
                      <a:pt x="372904" y="244587"/>
                    </a:cubicBezTo>
                    <a:cubicBezTo>
                      <a:pt x="370999" y="243635"/>
                      <a:pt x="369094" y="244587"/>
                      <a:pt x="367189" y="245540"/>
                    </a:cubicBezTo>
                    <a:cubicBezTo>
                      <a:pt x="367189" y="247445"/>
                      <a:pt x="366236" y="248397"/>
                      <a:pt x="366236" y="250302"/>
                    </a:cubicBezTo>
                    <a:cubicBezTo>
                      <a:pt x="363379" y="252207"/>
                      <a:pt x="360521" y="253160"/>
                      <a:pt x="356711" y="254112"/>
                    </a:cubicBezTo>
                    <a:cubicBezTo>
                      <a:pt x="353854" y="255065"/>
                      <a:pt x="348139" y="255065"/>
                      <a:pt x="346234" y="253160"/>
                    </a:cubicBezTo>
                    <a:cubicBezTo>
                      <a:pt x="345281" y="254112"/>
                      <a:pt x="343376" y="253160"/>
                      <a:pt x="343376" y="252207"/>
                    </a:cubicBezTo>
                    <a:cubicBezTo>
                      <a:pt x="343376" y="252207"/>
                      <a:pt x="344329" y="252207"/>
                      <a:pt x="344329" y="252207"/>
                    </a:cubicBezTo>
                    <a:cubicBezTo>
                      <a:pt x="344329" y="248397"/>
                      <a:pt x="348139" y="248397"/>
                      <a:pt x="347186" y="243635"/>
                    </a:cubicBezTo>
                    <a:cubicBezTo>
                      <a:pt x="348139" y="243635"/>
                      <a:pt x="348139" y="242682"/>
                      <a:pt x="348139" y="242682"/>
                    </a:cubicBezTo>
                    <a:cubicBezTo>
                      <a:pt x="346234" y="241729"/>
                      <a:pt x="349091" y="240777"/>
                      <a:pt x="349091" y="238872"/>
                    </a:cubicBezTo>
                    <a:cubicBezTo>
                      <a:pt x="350996" y="238872"/>
                      <a:pt x="350044" y="236967"/>
                      <a:pt x="351949" y="236967"/>
                    </a:cubicBezTo>
                    <a:cubicBezTo>
                      <a:pt x="351949" y="236015"/>
                      <a:pt x="350996" y="236015"/>
                      <a:pt x="352901" y="235062"/>
                    </a:cubicBezTo>
                    <a:cubicBezTo>
                      <a:pt x="351949" y="235062"/>
                      <a:pt x="352901" y="233157"/>
                      <a:pt x="351949" y="232204"/>
                    </a:cubicBezTo>
                    <a:cubicBezTo>
                      <a:pt x="352901" y="232204"/>
                      <a:pt x="351949" y="230299"/>
                      <a:pt x="351949" y="229347"/>
                    </a:cubicBezTo>
                    <a:cubicBezTo>
                      <a:pt x="352901" y="225537"/>
                      <a:pt x="352901" y="221727"/>
                      <a:pt x="355759" y="218870"/>
                    </a:cubicBezTo>
                    <a:cubicBezTo>
                      <a:pt x="355759" y="216965"/>
                      <a:pt x="355759" y="216965"/>
                      <a:pt x="355759" y="216012"/>
                    </a:cubicBezTo>
                    <a:cubicBezTo>
                      <a:pt x="355759" y="215060"/>
                      <a:pt x="356711" y="216012"/>
                      <a:pt x="356711" y="215060"/>
                    </a:cubicBezTo>
                    <a:cubicBezTo>
                      <a:pt x="356711" y="213154"/>
                      <a:pt x="355759" y="208392"/>
                      <a:pt x="356711" y="205535"/>
                    </a:cubicBezTo>
                    <a:cubicBezTo>
                      <a:pt x="355759" y="204582"/>
                      <a:pt x="356711" y="202677"/>
                      <a:pt x="355759" y="200772"/>
                    </a:cubicBezTo>
                    <a:cubicBezTo>
                      <a:pt x="358616" y="198867"/>
                      <a:pt x="353854" y="191247"/>
                      <a:pt x="357664" y="189342"/>
                    </a:cubicBezTo>
                    <a:cubicBezTo>
                      <a:pt x="358616" y="186485"/>
                      <a:pt x="360521" y="184579"/>
                      <a:pt x="364331" y="184579"/>
                    </a:cubicBezTo>
                    <a:cubicBezTo>
                      <a:pt x="367189" y="182674"/>
                      <a:pt x="369094" y="180770"/>
                      <a:pt x="373856" y="180770"/>
                    </a:cubicBezTo>
                    <a:cubicBezTo>
                      <a:pt x="378619" y="179817"/>
                      <a:pt x="382429" y="183627"/>
                      <a:pt x="387191" y="184579"/>
                    </a:cubicBezTo>
                    <a:cubicBezTo>
                      <a:pt x="388144" y="184579"/>
                      <a:pt x="388144" y="183627"/>
                      <a:pt x="389096" y="184579"/>
                    </a:cubicBezTo>
                    <a:cubicBezTo>
                      <a:pt x="389096" y="184579"/>
                      <a:pt x="389096" y="185532"/>
                      <a:pt x="390049" y="184579"/>
                    </a:cubicBezTo>
                    <a:cubicBezTo>
                      <a:pt x="391954" y="182674"/>
                      <a:pt x="396716" y="184579"/>
                      <a:pt x="397669" y="182674"/>
                    </a:cubicBezTo>
                    <a:cubicBezTo>
                      <a:pt x="399574" y="182674"/>
                      <a:pt x="403384" y="179817"/>
                      <a:pt x="406241" y="178865"/>
                    </a:cubicBezTo>
                    <a:cubicBezTo>
                      <a:pt x="407194" y="175054"/>
                      <a:pt x="411956" y="174102"/>
                      <a:pt x="416719" y="174102"/>
                    </a:cubicBezTo>
                    <a:cubicBezTo>
                      <a:pt x="418624" y="171245"/>
                      <a:pt x="420529" y="167435"/>
                      <a:pt x="417671" y="164577"/>
                    </a:cubicBezTo>
                    <a:lnTo>
                      <a:pt x="416719" y="164577"/>
                    </a:lnTo>
                    <a:cubicBezTo>
                      <a:pt x="415766" y="161720"/>
                      <a:pt x="412909" y="160767"/>
                      <a:pt x="411956" y="157910"/>
                    </a:cubicBezTo>
                    <a:cubicBezTo>
                      <a:pt x="411956" y="156004"/>
                      <a:pt x="410051" y="155052"/>
                      <a:pt x="410051" y="153147"/>
                    </a:cubicBezTo>
                    <a:cubicBezTo>
                      <a:pt x="409099" y="153147"/>
                      <a:pt x="409099" y="153147"/>
                      <a:pt x="409099" y="152195"/>
                    </a:cubicBezTo>
                    <a:cubicBezTo>
                      <a:pt x="409099" y="152195"/>
                      <a:pt x="408146" y="152195"/>
                      <a:pt x="408146" y="152195"/>
                    </a:cubicBezTo>
                    <a:cubicBezTo>
                      <a:pt x="407194" y="149337"/>
                      <a:pt x="406241" y="149337"/>
                      <a:pt x="403384" y="148385"/>
                    </a:cubicBezTo>
                    <a:cubicBezTo>
                      <a:pt x="401479" y="148385"/>
                      <a:pt x="400526" y="146479"/>
                      <a:pt x="399574" y="146479"/>
                    </a:cubicBezTo>
                    <a:cubicBezTo>
                      <a:pt x="393859" y="145527"/>
                      <a:pt x="390049" y="150290"/>
                      <a:pt x="385286" y="151242"/>
                    </a:cubicBezTo>
                    <a:cubicBezTo>
                      <a:pt x="383381" y="151242"/>
                      <a:pt x="381476" y="152195"/>
                      <a:pt x="379571" y="152195"/>
                    </a:cubicBezTo>
                    <a:cubicBezTo>
                      <a:pt x="376714" y="154099"/>
                      <a:pt x="369094" y="154099"/>
                      <a:pt x="366236" y="152195"/>
                    </a:cubicBezTo>
                    <a:cubicBezTo>
                      <a:pt x="364331" y="152195"/>
                      <a:pt x="362426" y="152195"/>
                      <a:pt x="361474" y="152195"/>
                    </a:cubicBezTo>
                    <a:cubicBezTo>
                      <a:pt x="361474" y="152195"/>
                      <a:pt x="361474" y="151242"/>
                      <a:pt x="361474" y="150290"/>
                    </a:cubicBezTo>
                    <a:cubicBezTo>
                      <a:pt x="360521" y="150290"/>
                      <a:pt x="359569" y="149337"/>
                      <a:pt x="359569" y="149337"/>
                    </a:cubicBezTo>
                    <a:cubicBezTo>
                      <a:pt x="358616" y="148385"/>
                      <a:pt x="359569" y="147432"/>
                      <a:pt x="360521" y="146479"/>
                    </a:cubicBezTo>
                    <a:cubicBezTo>
                      <a:pt x="360521" y="146479"/>
                      <a:pt x="360521" y="145527"/>
                      <a:pt x="360521" y="144574"/>
                    </a:cubicBezTo>
                    <a:cubicBezTo>
                      <a:pt x="360521" y="143622"/>
                      <a:pt x="361474" y="142670"/>
                      <a:pt x="362426" y="140765"/>
                    </a:cubicBezTo>
                    <a:cubicBezTo>
                      <a:pt x="362426" y="139812"/>
                      <a:pt x="363379" y="138860"/>
                      <a:pt x="363379" y="137907"/>
                    </a:cubicBezTo>
                    <a:cubicBezTo>
                      <a:pt x="363379" y="135049"/>
                      <a:pt x="363379" y="133145"/>
                      <a:pt x="363379" y="132192"/>
                    </a:cubicBezTo>
                    <a:cubicBezTo>
                      <a:pt x="363379" y="131240"/>
                      <a:pt x="364331" y="131240"/>
                      <a:pt x="364331" y="130287"/>
                    </a:cubicBezTo>
                    <a:cubicBezTo>
                      <a:pt x="364331" y="128382"/>
                      <a:pt x="362426" y="126477"/>
                      <a:pt x="362426" y="123620"/>
                    </a:cubicBezTo>
                    <a:cubicBezTo>
                      <a:pt x="363379" y="123620"/>
                      <a:pt x="363379" y="121715"/>
                      <a:pt x="364331" y="121715"/>
                    </a:cubicBezTo>
                    <a:cubicBezTo>
                      <a:pt x="364331" y="119809"/>
                      <a:pt x="365284" y="118857"/>
                      <a:pt x="367189" y="117905"/>
                    </a:cubicBezTo>
                    <a:cubicBezTo>
                      <a:pt x="366236" y="114095"/>
                      <a:pt x="370999" y="114095"/>
                      <a:pt x="371951" y="111237"/>
                    </a:cubicBezTo>
                    <a:cubicBezTo>
                      <a:pt x="371951" y="111237"/>
                      <a:pt x="371951" y="111237"/>
                      <a:pt x="370999" y="111237"/>
                    </a:cubicBezTo>
                    <a:cubicBezTo>
                      <a:pt x="370999" y="111237"/>
                      <a:pt x="371951" y="110284"/>
                      <a:pt x="371951" y="110284"/>
                    </a:cubicBezTo>
                    <a:cubicBezTo>
                      <a:pt x="371951" y="109332"/>
                      <a:pt x="371951" y="107427"/>
                      <a:pt x="370999" y="105522"/>
                    </a:cubicBezTo>
                    <a:cubicBezTo>
                      <a:pt x="370999" y="102665"/>
                      <a:pt x="371951" y="99807"/>
                      <a:pt x="370999" y="96949"/>
                    </a:cubicBezTo>
                    <a:cubicBezTo>
                      <a:pt x="370999" y="95045"/>
                      <a:pt x="369094" y="94092"/>
                      <a:pt x="368141" y="92187"/>
                    </a:cubicBezTo>
                    <a:cubicBezTo>
                      <a:pt x="363379" y="92187"/>
                      <a:pt x="365284" y="87424"/>
                      <a:pt x="365284" y="84567"/>
                    </a:cubicBezTo>
                    <a:lnTo>
                      <a:pt x="366236" y="84567"/>
                    </a:lnTo>
                    <a:cubicBezTo>
                      <a:pt x="367189" y="78852"/>
                      <a:pt x="370046" y="71232"/>
                      <a:pt x="365284" y="66470"/>
                    </a:cubicBezTo>
                    <a:cubicBezTo>
                      <a:pt x="364331" y="62659"/>
                      <a:pt x="362426" y="61707"/>
                      <a:pt x="362426" y="57897"/>
                    </a:cubicBezTo>
                    <a:cubicBezTo>
                      <a:pt x="361474" y="56945"/>
                      <a:pt x="360521" y="55992"/>
                      <a:pt x="360521" y="55040"/>
                    </a:cubicBezTo>
                    <a:cubicBezTo>
                      <a:pt x="360521" y="55040"/>
                      <a:pt x="359569" y="55040"/>
                      <a:pt x="359569" y="55040"/>
                    </a:cubicBezTo>
                    <a:cubicBezTo>
                      <a:pt x="360521" y="54087"/>
                      <a:pt x="359569" y="53134"/>
                      <a:pt x="358616" y="53134"/>
                    </a:cubicBezTo>
                    <a:cubicBezTo>
                      <a:pt x="358616" y="53134"/>
                      <a:pt x="359569" y="53134"/>
                      <a:pt x="359569" y="53134"/>
                    </a:cubicBezTo>
                    <a:cubicBezTo>
                      <a:pt x="358616" y="53134"/>
                      <a:pt x="358616" y="53134"/>
                      <a:pt x="358616" y="52182"/>
                    </a:cubicBezTo>
                    <a:cubicBezTo>
                      <a:pt x="359569" y="50277"/>
                      <a:pt x="357664" y="49324"/>
                      <a:pt x="358616" y="46467"/>
                    </a:cubicBezTo>
                    <a:cubicBezTo>
                      <a:pt x="355759" y="45515"/>
                      <a:pt x="356711" y="41705"/>
                      <a:pt x="353854" y="40752"/>
                    </a:cubicBezTo>
                    <a:cubicBezTo>
                      <a:pt x="353854" y="39799"/>
                      <a:pt x="352901" y="39799"/>
                      <a:pt x="352901" y="38847"/>
                    </a:cubicBezTo>
                    <a:cubicBezTo>
                      <a:pt x="350996" y="38847"/>
                      <a:pt x="350996" y="36942"/>
                      <a:pt x="350044" y="35990"/>
                    </a:cubicBezTo>
                    <a:cubicBezTo>
                      <a:pt x="348139" y="35990"/>
                      <a:pt x="344329" y="35990"/>
                      <a:pt x="343376" y="35037"/>
                    </a:cubicBezTo>
                    <a:cubicBezTo>
                      <a:pt x="342424" y="35990"/>
                      <a:pt x="339566" y="35037"/>
                      <a:pt x="339566" y="35990"/>
                    </a:cubicBezTo>
                    <a:cubicBezTo>
                      <a:pt x="337661" y="35990"/>
                      <a:pt x="336709" y="36942"/>
                      <a:pt x="335756" y="36942"/>
                    </a:cubicBezTo>
                    <a:cubicBezTo>
                      <a:pt x="335756" y="36942"/>
                      <a:pt x="335756" y="35990"/>
                      <a:pt x="335756" y="35990"/>
                    </a:cubicBezTo>
                    <a:cubicBezTo>
                      <a:pt x="332899" y="35990"/>
                      <a:pt x="331946" y="37895"/>
                      <a:pt x="330041" y="38847"/>
                    </a:cubicBezTo>
                    <a:cubicBezTo>
                      <a:pt x="329089" y="42657"/>
                      <a:pt x="329089" y="46467"/>
                      <a:pt x="330041" y="48372"/>
                    </a:cubicBezTo>
                    <a:cubicBezTo>
                      <a:pt x="330994" y="50277"/>
                      <a:pt x="332899" y="53134"/>
                      <a:pt x="334804" y="53134"/>
                    </a:cubicBezTo>
                    <a:cubicBezTo>
                      <a:pt x="336709" y="57897"/>
                      <a:pt x="340519" y="60755"/>
                      <a:pt x="340519" y="68374"/>
                    </a:cubicBezTo>
                    <a:cubicBezTo>
                      <a:pt x="342424" y="69327"/>
                      <a:pt x="342424" y="72184"/>
                      <a:pt x="343376" y="74090"/>
                    </a:cubicBezTo>
                    <a:cubicBezTo>
                      <a:pt x="343376" y="75042"/>
                      <a:pt x="344329" y="75042"/>
                      <a:pt x="344329" y="75042"/>
                    </a:cubicBezTo>
                    <a:cubicBezTo>
                      <a:pt x="344329" y="75995"/>
                      <a:pt x="345281" y="76947"/>
                      <a:pt x="345281" y="77899"/>
                    </a:cubicBezTo>
                    <a:cubicBezTo>
                      <a:pt x="346234" y="80757"/>
                      <a:pt x="346234" y="84567"/>
                      <a:pt x="343376" y="87424"/>
                    </a:cubicBezTo>
                    <a:cubicBezTo>
                      <a:pt x="344329" y="88377"/>
                      <a:pt x="343376" y="91234"/>
                      <a:pt x="342424" y="91234"/>
                    </a:cubicBezTo>
                    <a:cubicBezTo>
                      <a:pt x="343376" y="92187"/>
                      <a:pt x="344329" y="94092"/>
                      <a:pt x="344329" y="95997"/>
                    </a:cubicBezTo>
                    <a:cubicBezTo>
                      <a:pt x="349091" y="98855"/>
                      <a:pt x="342424" y="105522"/>
                      <a:pt x="345281" y="109332"/>
                    </a:cubicBezTo>
                    <a:lnTo>
                      <a:pt x="345281" y="112190"/>
                    </a:lnTo>
                    <a:cubicBezTo>
                      <a:pt x="347186" y="115047"/>
                      <a:pt x="343376" y="119809"/>
                      <a:pt x="345281" y="121715"/>
                    </a:cubicBezTo>
                    <a:cubicBezTo>
                      <a:pt x="344329" y="123620"/>
                      <a:pt x="344329" y="125524"/>
                      <a:pt x="342424" y="126477"/>
                    </a:cubicBezTo>
                    <a:cubicBezTo>
                      <a:pt x="342424" y="126477"/>
                      <a:pt x="343376" y="126477"/>
                      <a:pt x="343376" y="127430"/>
                    </a:cubicBezTo>
                    <a:cubicBezTo>
                      <a:pt x="342424" y="129334"/>
                      <a:pt x="341471" y="132192"/>
                      <a:pt x="342424" y="135049"/>
                    </a:cubicBezTo>
                    <a:cubicBezTo>
                      <a:pt x="341471" y="137907"/>
                      <a:pt x="338614" y="139812"/>
                      <a:pt x="338614" y="143622"/>
                    </a:cubicBezTo>
                    <a:cubicBezTo>
                      <a:pt x="339566" y="145527"/>
                      <a:pt x="341471" y="147432"/>
                      <a:pt x="339566" y="149337"/>
                    </a:cubicBezTo>
                    <a:cubicBezTo>
                      <a:pt x="339566" y="150290"/>
                      <a:pt x="339566" y="151242"/>
                      <a:pt x="340519" y="151242"/>
                    </a:cubicBezTo>
                    <a:cubicBezTo>
                      <a:pt x="340519" y="151242"/>
                      <a:pt x="339566" y="151242"/>
                      <a:pt x="339566" y="152195"/>
                    </a:cubicBezTo>
                    <a:cubicBezTo>
                      <a:pt x="341471" y="154099"/>
                      <a:pt x="338614" y="157910"/>
                      <a:pt x="336709" y="158862"/>
                    </a:cubicBezTo>
                    <a:cubicBezTo>
                      <a:pt x="336709" y="159815"/>
                      <a:pt x="337661" y="159815"/>
                      <a:pt x="337661" y="160767"/>
                    </a:cubicBezTo>
                    <a:cubicBezTo>
                      <a:pt x="334804" y="164577"/>
                      <a:pt x="333851" y="169340"/>
                      <a:pt x="330994" y="173149"/>
                    </a:cubicBezTo>
                    <a:cubicBezTo>
                      <a:pt x="330041" y="174102"/>
                      <a:pt x="329089" y="174102"/>
                      <a:pt x="328136" y="175054"/>
                    </a:cubicBezTo>
                    <a:cubicBezTo>
                      <a:pt x="324326" y="176007"/>
                      <a:pt x="323374" y="180770"/>
                      <a:pt x="319564" y="181722"/>
                    </a:cubicBezTo>
                    <a:cubicBezTo>
                      <a:pt x="319564" y="181722"/>
                      <a:pt x="319564" y="180770"/>
                      <a:pt x="318611" y="180770"/>
                    </a:cubicBezTo>
                    <a:cubicBezTo>
                      <a:pt x="317659" y="181722"/>
                      <a:pt x="316706" y="181722"/>
                      <a:pt x="315754" y="181722"/>
                    </a:cubicBezTo>
                    <a:cubicBezTo>
                      <a:pt x="315754" y="183627"/>
                      <a:pt x="313849" y="183627"/>
                      <a:pt x="312896" y="184579"/>
                    </a:cubicBezTo>
                    <a:cubicBezTo>
                      <a:pt x="311944" y="188390"/>
                      <a:pt x="307181" y="189342"/>
                      <a:pt x="302419" y="188390"/>
                    </a:cubicBezTo>
                    <a:cubicBezTo>
                      <a:pt x="302419" y="186485"/>
                      <a:pt x="299561" y="187437"/>
                      <a:pt x="298609" y="185532"/>
                    </a:cubicBezTo>
                    <a:lnTo>
                      <a:pt x="295751" y="185532"/>
                    </a:lnTo>
                    <a:cubicBezTo>
                      <a:pt x="294799" y="183627"/>
                      <a:pt x="292894" y="183627"/>
                      <a:pt x="291941" y="181722"/>
                    </a:cubicBezTo>
                    <a:cubicBezTo>
                      <a:pt x="291941" y="180770"/>
                      <a:pt x="291941" y="179817"/>
                      <a:pt x="290989" y="178865"/>
                    </a:cubicBezTo>
                    <a:cubicBezTo>
                      <a:pt x="290036" y="177912"/>
                      <a:pt x="288131" y="176007"/>
                      <a:pt x="288131" y="175054"/>
                    </a:cubicBezTo>
                    <a:cubicBezTo>
                      <a:pt x="288131" y="174102"/>
                      <a:pt x="288131" y="173149"/>
                      <a:pt x="287179" y="171245"/>
                    </a:cubicBezTo>
                    <a:cubicBezTo>
                      <a:pt x="285274" y="171245"/>
                      <a:pt x="284321" y="168387"/>
                      <a:pt x="283369" y="166482"/>
                    </a:cubicBezTo>
                    <a:cubicBezTo>
                      <a:pt x="279559" y="164577"/>
                      <a:pt x="274796" y="163624"/>
                      <a:pt x="270034" y="163624"/>
                    </a:cubicBezTo>
                    <a:cubicBezTo>
                      <a:pt x="269081" y="163624"/>
                      <a:pt x="269081" y="163624"/>
                      <a:pt x="269081" y="162672"/>
                    </a:cubicBezTo>
                    <a:cubicBezTo>
                      <a:pt x="268129" y="164577"/>
                      <a:pt x="263366" y="162672"/>
                      <a:pt x="260509" y="163624"/>
                    </a:cubicBezTo>
                    <a:cubicBezTo>
                      <a:pt x="260509" y="163624"/>
                      <a:pt x="260509" y="164577"/>
                      <a:pt x="260509" y="164577"/>
                    </a:cubicBezTo>
                    <a:cubicBezTo>
                      <a:pt x="259556" y="164577"/>
                      <a:pt x="259556" y="163624"/>
                      <a:pt x="259556" y="164577"/>
                    </a:cubicBezTo>
                    <a:cubicBezTo>
                      <a:pt x="254794" y="164577"/>
                      <a:pt x="250984" y="166482"/>
                      <a:pt x="246221" y="166482"/>
                    </a:cubicBezTo>
                    <a:cubicBezTo>
                      <a:pt x="246221" y="167435"/>
                      <a:pt x="245269" y="167435"/>
                      <a:pt x="244316" y="167435"/>
                    </a:cubicBezTo>
                    <a:lnTo>
                      <a:pt x="241459" y="167435"/>
                    </a:lnTo>
                    <a:cubicBezTo>
                      <a:pt x="239554" y="162672"/>
                      <a:pt x="231934" y="166482"/>
                      <a:pt x="230029" y="161720"/>
                    </a:cubicBezTo>
                    <a:cubicBezTo>
                      <a:pt x="226219" y="161720"/>
                      <a:pt x="222409" y="158862"/>
                      <a:pt x="222409" y="155052"/>
                    </a:cubicBezTo>
                    <a:cubicBezTo>
                      <a:pt x="221456" y="155052"/>
                      <a:pt x="221456" y="154099"/>
                      <a:pt x="220504" y="154099"/>
                    </a:cubicBezTo>
                    <a:cubicBezTo>
                      <a:pt x="218599" y="151242"/>
                      <a:pt x="216694" y="148385"/>
                      <a:pt x="213836" y="147432"/>
                    </a:cubicBezTo>
                    <a:cubicBezTo>
                      <a:pt x="213836" y="146479"/>
                      <a:pt x="212884" y="145527"/>
                      <a:pt x="212884" y="143622"/>
                    </a:cubicBezTo>
                    <a:cubicBezTo>
                      <a:pt x="211931" y="141717"/>
                      <a:pt x="209074" y="140765"/>
                      <a:pt x="207169" y="138860"/>
                    </a:cubicBezTo>
                    <a:cubicBezTo>
                      <a:pt x="207169" y="137907"/>
                      <a:pt x="206216" y="137907"/>
                      <a:pt x="206216" y="136954"/>
                    </a:cubicBezTo>
                    <a:cubicBezTo>
                      <a:pt x="206216" y="130287"/>
                      <a:pt x="210026" y="127430"/>
                      <a:pt x="209074" y="119809"/>
                    </a:cubicBezTo>
                    <a:cubicBezTo>
                      <a:pt x="208121" y="118857"/>
                      <a:pt x="207169" y="117905"/>
                      <a:pt x="207169" y="115999"/>
                    </a:cubicBezTo>
                    <a:cubicBezTo>
                      <a:pt x="205264" y="115047"/>
                      <a:pt x="205264" y="113142"/>
                      <a:pt x="204311" y="111237"/>
                    </a:cubicBezTo>
                    <a:cubicBezTo>
                      <a:pt x="205264" y="109332"/>
                      <a:pt x="205264" y="107427"/>
                      <a:pt x="208121" y="106474"/>
                    </a:cubicBezTo>
                    <a:cubicBezTo>
                      <a:pt x="208121" y="105522"/>
                      <a:pt x="209074" y="104570"/>
                      <a:pt x="210979" y="103617"/>
                    </a:cubicBezTo>
                    <a:cubicBezTo>
                      <a:pt x="211931" y="100759"/>
                      <a:pt x="210979" y="96949"/>
                      <a:pt x="210026" y="93140"/>
                    </a:cubicBezTo>
                    <a:cubicBezTo>
                      <a:pt x="207169" y="91234"/>
                      <a:pt x="208121" y="86472"/>
                      <a:pt x="207169" y="82662"/>
                    </a:cubicBezTo>
                    <a:lnTo>
                      <a:pt x="208121" y="82662"/>
                    </a:lnTo>
                    <a:cubicBezTo>
                      <a:pt x="209074" y="79805"/>
                      <a:pt x="208121" y="75042"/>
                      <a:pt x="209074" y="72184"/>
                    </a:cubicBezTo>
                    <a:lnTo>
                      <a:pt x="210026" y="72184"/>
                    </a:lnTo>
                    <a:cubicBezTo>
                      <a:pt x="210979" y="67422"/>
                      <a:pt x="210979" y="61707"/>
                      <a:pt x="208121" y="57897"/>
                    </a:cubicBezTo>
                    <a:cubicBezTo>
                      <a:pt x="208121" y="55040"/>
                      <a:pt x="208121" y="53134"/>
                      <a:pt x="207169" y="51230"/>
                    </a:cubicBezTo>
                    <a:cubicBezTo>
                      <a:pt x="207169" y="46467"/>
                      <a:pt x="207169" y="42657"/>
                      <a:pt x="205264" y="39799"/>
                    </a:cubicBezTo>
                    <a:cubicBezTo>
                      <a:pt x="203359" y="38847"/>
                      <a:pt x="202406" y="36942"/>
                      <a:pt x="201454" y="35037"/>
                    </a:cubicBezTo>
                    <a:cubicBezTo>
                      <a:pt x="201454" y="35037"/>
                      <a:pt x="202406" y="35037"/>
                      <a:pt x="202406" y="34084"/>
                    </a:cubicBezTo>
                    <a:cubicBezTo>
                      <a:pt x="201454" y="34084"/>
                      <a:pt x="201454" y="32180"/>
                      <a:pt x="199549" y="31227"/>
                    </a:cubicBezTo>
                    <a:cubicBezTo>
                      <a:pt x="199549" y="31227"/>
                      <a:pt x="199549" y="32180"/>
                      <a:pt x="198596" y="32180"/>
                    </a:cubicBezTo>
                    <a:cubicBezTo>
                      <a:pt x="196691" y="31227"/>
                      <a:pt x="194786" y="30274"/>
                      <a:pt x="192881" y="28370"/>
                    </a:cubicBezTo>
                    <a:cubicBezTo>
                      <a:pt x="190976" y="28370"/>
                      <a:pt x="188119" y="29322"/>
                      <a:pt x="186214" y="28370"/>
                    </a:cubicBezTo>
                    <a:cubicBezTo>
                      <a:pt x="184309" y="30274"/>
                      <a:pt x="181451" y="27417"/>
                      <a:pt x="180499" y="29322"/>
                    </a:cubicBezTo>
                    <a:cubicBezTo>
                      <a:pt x="176689" y="28370"/>
                      <a:pt x="175736" y="34084"/>
                      <a:pt x="170974" y="33132"/>
                    </a:cubicBezTo>
                    <a:cubicBezTo>
                      <a:pt x="170021" y="35037"/>
                      <a:pt x="169069" y="35037"/>
                      <a:pt x="167164" y="35990"/>
                    </a:cubicBezTo>
                    <a:cubicBezTo>
                      <a:pt x="166211" y="38847"/>
                      <a:pt x="163354" y="40752"/>
                      <a:pt x="160496" y="41705"/>
                    </a:cubicBezTo>
                    <a:cubicBezTo>
                      <a:pt x="159544" y="45515"/>
                      <a:pt x="154781" y="45515"/>
                      <a:pt x="154781" y="51230"/>
                    </a:cubicBezTo>
                    <a:cubicBezTo>
                      <a:pt x="153829" y="52182"/>
                      <a:pt x="153829" y="53134"/>
                      <a:pt x="153829" y="55040"/>
                    </a:cubicBezTo>
                    <a:cubicBezTo>
                      <a:pt x="154781" y="55040"/>
                      <a:pt x="157639" y="56945"/>
                      <a:pt x="156686" y="57897"/>
                    </a:cubicBezTo>
                    <a:cubicBezTo>
                      <a:pt x="157639" y="57897"/>
                      <a:pt x="157639" y="58849"/>
                      <a:pt x="158591" y="59802"/>
                    </a:cubicBezTo>
                    <a:cubicBezTo>
                      <a:pt x="157639" y="62659"/>
                      <a:pt x="163354" y="64565"/>
                      <a:pt x="164306" y="67422"/>
                    </a:cubicBezTo>
                    <a:lnTo>
                      <a:pt x="165259" y="67422"/>
                    </a:lnTo>
                    <a:cubicBezTo>
                      <a:pt x="165259" y="68374"/>
                      <a:pt x="166211" y="69327"/>
                      <a:pt x="167164" y="69327"/>
                    </a:cubicBezTo>
                    <a:cubicBezTo>
                      <a:pt x="169069" y="72184"/>
                      <a:pt x="171926" y="73137"/>
                      <a:pt x="172879" y="77899"/>
                    </a:cubicBezTo>
                    <a:cubicBezTo>
                      <a:pt x="171926" y="77899"/>
                      <a:pt x="172879" y="78852"/>
                      <a:pt x="171926" y="78852"/>
                    </a:cubicBezTo>
                    <a:cubicBezTo>
                      <a:pt x="171926" y="81709"/>
                      <a:pt x="170974" y="83615"/>
                      <a:pt x="169069" y="84567"/>
                    </a:cubicBezTo>
                    <a:cubicBezTo>
                      <a:pt x="169069" y="89330"/>
                      <a:pt x="169069" y="94092"/>
                      <a:pt x="170974" y="96949"/>
                    </a:cubicBezTo>
                    <a:cubicBezTo>
                      <a:pt x="170021" y="97902"/>
                      <a:pt x="170974" y="97902"/>
                      <a:pt x="170974" y="97902"/>
                    </a:cubicBezTo>
                    <a:cubicBezTo>
                      <a:pt x="170974" y="99807"/>
                      <a:pt x="169069" y="101712"/>
                      <a:pt x="170974" y="103617"/>
                    </a:cubicBezTo>
                    <a:cubicBezTo>
                      <a:pt x="170974" y="103617"/>
                      <a:pt x="170974" y="103617"/>
                      <a:pt x="170021" y="103617"/>
                    </a:cubicBezTo>
                    <a:cubicBezTo>
                      <a:pt x="170021" y="103617"/>
                      <a:pt x="170974" y="103617"/>
                      <a:pt x="170974" y="103617"/>
                    </a:cubicBezTo>
                    <a:cubicBezTo>
                      <a:pt x="171926" y="104570"/>
                      <a:pt x="172879" y="106474"/>
                      <a:pt x="171926" y="108380"/>
                    </a:cubicBezTo>
                    <a:cubicBezTo>
                      <a:pt x="169069" y="109332"/>
                      <a:pt x="166211" y="110284"/>
                      <a:pt x="167164" y="115047"/>
                    </a:cubicBezTo>
                    <a:lnTo>
                      <a:pt x="166211" y="115047"/>
                    </a:lnTo>
                    <a:cubicBezTo>
                      <a:pt x="167164" y="115999"/>
                      <a:pt x="168116" y="116952"/>
                      <a:pt x="168116" y="118857"/>
                    </a:cubicBezTo>
                    <a:cubicBezTo>
                      <a:pt x="170974" y="119809"/>
                      <a:pt x="169069" y="123620"/>
                      <a:pt x="168116" y="125524"/>
                    </a:cubicBezTo>
                    <a:cubicBezTo>
                      <a:pt x="168116" y="126477"/>
                      <a:pt x="169069" y="126477"/>
                      <a:pt x="169069" y="127430"/>
                    </a:cubicBezTo>
                    <a:cubicBezTo>
                      <a:pt x="169069" y="131240"/>
                      <a:pt x="168116" y="135049"/>
                      <a:pt x="167164" y="136954"/>
                    </a:cubicBezTo>
                    <a:cubicBezTo>
                      <a:pt x="167164" y="136954"/>
                      <a:pt x="168116" y="136954"/>
                      <a:pt x="168116" y="137907"/>
                    </a:cubicBezTo>
                    <a:cubicBezTo>
                      <a:pt x="167164" y="140765"/>
                      <a:pt x="164306" y="142670"/>
                      <a:pt x="164306" y="146479"/>
                    </a:cubicBezTo>
                    <a:lnTo>
                      <a:pt x="163354" y="146479"/>
                    </a:lnTo>
                    <a:cubicBezTo>
                      <a:pt x="162401" y="148385"/>
                      <a:pt x="164306" y="148385"/>
                      <a:pt x="166211" y="148385"/>
                    </a:cubicBezTo>
                    <a:cubicBezTo>
                      <a:pt x="166211" y="148385"/>
                      <a:pt x="166211" y="147432"/>
                      <a:pt x="166211" y="147432"/>
                    </a:cubicBezTo>
                    <a:cubicBezTo>
                      <a:pt x="168116" y="146479"/>
                      <a:pt x="168116" y="149337"/>
                      <a:pt x="168116" y="148385"/>
                    </a:cubicBezTo>
                    <a:cubicBezTo>
                      <a:pt x="168116" y="148385"/>
                      <a:pt x="169069" y="148385"/>
                      <a:pt x="169069" y="148385"/>
                    </a:cubicBezTo>
                    <a:cubicBezTo>
                      <a:pt x="170021" y="149337"/>
                      <a:pt x="169069" y="151242"/>
                      <a:pt x="169069" y="153147"/>
                    </a:cubicBezTo>
                    <a:cubicBezTo>
                      <a:pt x="169069" y="153147"/>
                      <a:pt x="168116" y="153147"/>
                      <a:pt x="168116" y="153147"/>
                    </a:cubicBezTo>
                    <a:cubicBezTo>
                      <a:pt x="169069" y="154099"/>
                      <a:pt x="167164" y="155052"/>
                      <a:pt x="166211" y="155052"/>
                    </a:cubicBezTo>
                    <a:cubicBezTo>
                      <a:pt x="166211" y="155052"/>
                      <a:pt x="166211" y="154099"/>
                      <a:pt x="166211" y="154099"/>
                    </a:cubicBezTo>
                    <a:cubicBezTo>
                      <a:pt x="165259" y="154099"/>
                      <a:pt x="164306" y="153147"/>
                      <a:pt x="164306" y="152195"/>
                    </a:cubicBezTo>
                    <a:cubicBezTo>
                      <a:pt x="163354" y="152195"/>
                      <a:pt x="162401" y="152195"/>
                      <a:pt x="162401" y="153147"/>
                    </a:cubicBezTo>
                    <a:cubicBezTo>
                      <a:pt x="162401" y="154099"/>
                      <a:pt x="163354" y="153147"/>
                      <a:pt x="163354" y="154099"/>
                    </a:cubicBezTo>
                    <a:cubicBezTo>
                      <a:pt x="163354" y="155052"/>
                      <a:pt x="162401" y="155052"/>
                      <a:pt x="163354" y="156004"/>
                    </a:cubicBezTo>
                    <a:cubicBezTo>
                      <a:pt x="164306" y="158862"/>
                      <a:pt x="164306" y="163624"/>
                      <a:pt x="164306" y="166482"/>
                    </a:cubicBezTo>
                    <a:cubicBezTo>
                      <a:pt x="167164" y="167435"/>
                      <a:pt x="169069" y="170292"/>
                      <a:pt x="169069" y="173149"/>
                    </a:cubicBezTo>
                    <a:cubicBezTo>
                      <a:pt x="170974" y="173149"/>
                      <a:pt x="169069" y="176007"/>
                      <a:pt x="170021" y="176960"/>
                    </a:cubicBezTo>
                    <a:cubicBezTo>
                      <a:pt x="169069" y="176960"/>
                      <a:pt x="169069" y="177912"/>
                      <a:pt x="168116" y="177912"/>
                    </a:cubicBezTo>
                    <a:cubicBezTo>
                      <a:pt x="168116" y="179817"/>
                      <a:pt x="166211" y="179817"/>
                      <a:pt x="166211" y="181722"/>
                    </a:cubicBezTo>
                    <a:cubicBezTo>
                      <a:pt x="166211" y="184579"/>
                      <a:pt x="168116" y="186485"/>
                      <a:pt x="167164" y="190295"/>
                    </a:cubicBezTo>
                    <a:cubicBezTo>
                      <a:pt x="166211" y="190295"/>
                      <a:pt x="166211" y="192199"/>
                      <a:pt x="165259" y="193152"/>
                    </a:cubicBezTo>
                    <a:lnTo>
                      <a:pt x="165259" y="196010"/>
                    </a:lnTo>
                    <a:cubicBezTo>
                      <a:pt x="168116" y="196962"/>
                      <a:pt x="165259" y="201724"/>
                      <a:pt x="168116" y="201724"/>
                    </a:cubicBezTo>
                    <a:cubicBezTo>
                      <a:pt x="169069" y="203629"/>
                      <a:pt x="167164" y="206487"/>
                      <a:pt x="165259" y="207440"/>
                    </a:cubicBezTo>
                    <a:cubicBezTo>
                      <a:pt x="162401" y="206487"/>
                      <a:pt x="160496" y="209345"/>
                      <a:pt x="160496" y="213154"/>
                    </a:cubicBezTo>
                    <a:cubicBezTo>
                      <a:pt x="158591" y="213154"/>
                      <a:pt x="158591" y="215060"/>
                      <a:pt x="157639" y="216965"/>
                    </a:cubicBezTo>
                    <a:cubicBezTo>
                      <a:pt x="154781" y="216965"/>
                      <a:pt x="155734" y="219822"/>
                      <a:pt x="151924" y="218870"/>
                    </a:cubicBezTo>
                    <a:cubicBezTo>
                      <a:pt x="151924" y="220774"/>
                      <a:pt x="149066" y="219822"/>
                      <a:pt x="147161" y="219822"/>
                    </a:cubicBezTo>
                    <a:cubicBezTo>
                      <a:pt x="144304" y="220774"/>
                      <a:pt x="143351" y="223632"/>
                      <a:pt x="138589" y="222679"/>
                    </a:cubicBezTo>
                    <a:cubicBezTo>
                      <a:pt x="133826" y="224585"/>
                      <a:pt x="131921" y="229347"/>
                      <a:pt x="127159" y="230299"/>
                    </a:cubicBezTo>
                    <a:cubicBezTo>
                      <a:pt x="124301" y="231252"/>
                      <a:pt x="123349" y="234110"/>
                      <a:pt x="120491" y="235062"/>
                    </a:cubicBezTo>
                    <a:cubicBezTo>
                      <a:pt x="118586" y="236015"/>
                      <a:pt x="116681" y="235062"/>
                      <a:pt x="114776" y="236015"/>
                    </a:cubicBezTo>
                    <a:cubicBezTo>
                      <a:pt x="112871" y="234110"/>
                      <a:pt x="109061" y="236015"/>
                      <a:pt x="107156" y="235062"/>
                    </a:cubicBezTo>
                    <a:cubicBezTo>
                      <a:pt x="106204" y="236015"/>
                      <a:pt x="102394" y="236967"/>
                      <a:pt x="101441" y="236015"/>
                    </a:cubicBezTo>
                    <a:cubicBezTo>
                      <a:pt x="100489" y="236967"/>
                      <a:pt x="100489" y="237920"/>
                      <a:pt x="99536" y="238872"/>
                    </a:cubicBezTo>
                    <a:cubicBezTo>
                      <a:pt x="95726" y="238872"/>
                      <a:pt x="93821" y="241729"/>
                      <a:pt x="90964" y="242682"/>
                    </a:cubicBezTo>
                    <a:cubicBezTo>
                      <a:pt x="90964" y="242682"/>
                      <a:pt x="91916" y="241729"/>
                      <a:pt x="90964" y="241729"/>
                    </a:cubicBezTo>
                    <a:cubicBezTo>
                      <a:pt x="89059" y="243635"/>
                      <a:pt x="87154" y="246492"/>
                      <a:pt x="83344" y="245540"/>
                    </a:cubicBezTo>
                    <a:cubicBezTo>
                      <a:pt x="81439" y="246492"/>
                      <a:pt x="78581" y="248397"/>
                      <a:pt x="77629" y="246492"/>
                    </a:cubicBezTo>
                    <a:cubicBezTo>
                      <a:pt x="77629" y="247445"/>
                      <a:pt x="76676" y="246492"/>
                      <a:pt x="75724" y="247445"/>
                    </a:cubicBezTo>
                    <a:cubicBezTo>
                      <a:pt x="74771" y="247445"/>
                      <a:pt x="75724" y="248397"/>
                      <a:pt x="74771" y="249349"/>
                    </a:cubicBezTo>
                    <a:cubicBezTo>
                      <a:pt x="71914" y="249349"/>
                      <a:pt x="65246" y="250302"/>
                      <a:pt x="61436" y="249349"/>
                    </a:cubicBezTo>
                    <a:cubicBezTo>
                      <a:pt x="58579" y="251254"/>
                      <a:pt x="52864" y="252207"/>
                      <a:pt x="50006" y="251254"/>
                    </a:cubicBezTo>
                    <a:cubicBezTo>
                      <a:pt x="50006" y="252207"/>
                      <a:pt x="50006" y="252207"/>
                      <a:pt x="50959" y="252207"/>
                    </a:cubicBezTo>
                    <a:cubicBezTo>
                      <a:pt x="50006" y="253160"/>
                      <a:pt x="48101" y="253160"/>
                      <a:pt x="46196" y="254112"/>
                    </a:cubicBezTo>
                    <a:cubicBezTo>
                      <a:pt x="44291" y="253160"/>
                      <a:pt x="40481" y="254112"/>
                      <a:pt x="39529" y="255065"/>
                    </a:cubicBezTo>
                    <a:lnTo>
                      <a:pt x="38576" y="255065"/>
                    </a:lnTo>
                    <a:cubicBezTo>
                      <a:pt x="35719" y="258874"/>
                      <a:pt x="30956" y="258874"/>
                      <a:pt x="28099" y="262685"/>
                    </a:cubicBezTo>
                    <a:lnTo>
                      <a:pt x="25241" y="262685"/>
                    </a:lnTo>
                    <a:cubicBezTo>
                      <a:pt x="25241" y="260779"/>
                      <a:pt x="23336" y="260779"/>
                      <a:pt x="23336" y="259827"/>
                    </a:cubicBezTo>
                    <a:cubicBezTo>
                      <a:pt x="22384" y="259827"/>
                      <a:pt x="22384" y="261732"/>
                      <a:pt x="21431" y="261732"/>
                    </a:cubicBezTo>
                    <a:lnTo>
                      <a:pt x="17621" y="261732"/>
                    </a:lnTo>
                    <a:cubicBezTo>
                      <a:pt x="17621" y="260779"/>
                      <a:pt x="17621" y="259827"/>
                      <a:pt x="16669" y="259827"/>
                    </a:cubicBezTo>
                    <a:cubicBezTo>
                      <a:pt x="15716" y="259827"/>
                      <a:pt x="15716" y="260779"/>
                      <a:pt x="13811" y="260779"/>
                    </a:cubicBezTo>
                    <a:cubicBezTo>
                      <a:pt x="12859" y="262685"/>
                      <a:pt x="10001" y="263637"/>
                      <a:pt x="9049" y="265542"/>
                    </a:cubicBezTo>
                    <a:cubicBezTo>
                      <a:pt x="9049" y="267447"/>
                      <a:pt x="9049" y="268399"/>
                      <a:pt x="9049" y="270304"/>
                    </a:cubicBezTo>
                    <a:cubicBezTo>
                      <a:pt x="6191" y="271257"/>
                      <a:pt x="7144" y="276020"/>
                      <a:pt x="8096" y="276972"/>
                    </a:cubicBezTo>
                    <a:cubicBezTo>
                      <a:pt x="10001" y="276972"/>
                      <a:pt x="10001" y="277924"/>
                      <a:pt x="11906" y="277924"/>
                    </a:cubicBezTo>
                    <a:cubicBezTo>
                      <a:pt x="11906" y="278877"/>
                      <a:pt x="11906" y="278877"/>
                      <a:pt x="11906" y="278877"/>
                    </a:cubicBezTo>
                    <a:lnTo>
                      <a:pt x="13811" y="278877"/>
                    </a:lnTo>
                    <a:cubicBezTo>
                      <a:pt x="13811" y="280782"/>
                      <a:pt x="15716" y="280782"/>
                      <a:pt x="15716" y="282687"/>
                    </a:cubicBezTo>
                    <a:cubicBezTo>
                      <a:pt x="18574" y="283640"/>
                      <a:pt x="17621" y="282687"/>
                      <a:pt x="19526" y="281735"/>
                    </a:cubicBezTo>
                    <a:cubicBezTo>
                      <a:pt x="22384" y="280782"/>
                      <a:pt x="24289" y="281735"/>
                      <a:pt x="25241" y="279829"/>
                    </a:cubicBezTo>
                    <a:cubicBezTo>
                      <a:pt x="26194" y="279829"/>
                      <a:pt x="27146" y="279829"/>
                      <a:pt x="27146" y="278877"/>
                    </a:cubicBezTo>
                    <a:cubicBezTo>
                      <a:pt x="27146" y="279829"/>
                      <a:pt x="28099" y="278877"/>
                      <a:pt x="29051" y="279829"/>
                    </a:cubicBezTo>
                    <a:cubicBezTo>
                      <a:pt x="29051" y="280782"/>
                      <a:pt x="30004" y="281735"/>
                      <a:pt x="30956" y="282687"/>
                    </a:cubicBezTo>
                    <a:cubicBezTo>
                      <a:pt x="33814" y="281735"/>
                      <a:pt x="37624" y="283640"/>
                      <a:pt x="41434" y="283640"/>
                    </a:cubicBezTo>
                    <a:cubicBezTo>
                      <a:pt x="42386" y="285545"/>
                      <a:pt x="45244" y="285545"/>
                      <a:pt x="48101" y="286497"/>
                    </a:cubicBezTo>
                    <a:cubicBezTo>
                      <a:pt x="50006" y="287449"/>
                      <a:pt x="50959" y="288402"/>
                      <a:pt x="52864" y="288402"/>
                    </a:cubicBezTo>
                    <a:cubicBezTo>
                      <a:pt x="53816" y="289354"/>
                      <a:pt x="54769" y="289354"/>
                      <a:pt x="55721" y="290307"/>
                    </a:cubicBezTo>
                    <a:cubicBezTo>
                      <a:pt x="55721" y="293165"/>
                      <a:pt x="55721" y="294117"/>
                      <a:pt x="57626" y="296022"/>
                    </a:cubicBezTo>
                    <a:cubicBezTo>
                      <a:pt x="56674" y="296022"/>
                      <a:pt x="57626" y="296974"/>
                      <a:pt x="57626" y="296974"/>
                    </a:cubicBezTo>
                    <a:cubicBezTo>
                      <a:pt x="59531" y="294117"/>
                      <a:pt x="65246" y="296022"/>
                      <a:pt x="69056" y="296022"/>
                    </a:cubicBezTo>
                    <a:cubicBezTo>
                      <a:pt x="69056" y="295070"/>
                      <a:pt x="70009" y="295070"/>
                      <a:pt x="70009" y="294117"/>
                    </a:cubicBezTo>
                    <a:cubicBezTo>
                      <a:pt x="71914" y="293165"/>
                      <a:pt x="73819" y="294117"/>
                      <a:pt x="74771" y="296022"/>
                    </a:cubicBezTo>
                    <a:cubicBezTo>
                      <a:pt x="76676" y="296022"/>
                      <a:pt x="77629" y="295070"/>
                      <a:pt x="80486" y="296022"/>
                    </a:cubicBezTo>
                    <a:cubicBezTo>
                      <a:pt x="80486" y="296974"/>
                      <a:pt x="82391" y="296974"/>
                      <a:pt x="82391" y="297927"/>
                    </a:cubicBezTo>
                    <a:cubicBezTo>
                      <a:pt x="83344" y="296974"/>
                      <a:pt x="85249" y="296974"/>
                      <a:pt x="86201" y="296022"/>
                    </a:cubicBezTo>
                    <a:cubicBezTo>
                      <a:pt x="88106" y="296974"/>
                      <a:pt x="90011" y="295070"/>
                      <a:pt x="91916" y="294117"/>
                    </a:cubicBezTo>
                    <a:cubicBezTo>
                      <a:pt x="93821" y="294117"/>
                      <a:pt x="95726" y="294117"/>
                      <a:pt x="96679" y="293165"/>
                    </a:cubicBezTo>
                    <a:lnTo>
                      <a:pt x="96679" y="291260"/>
                    </a:lnTo>
                    <a:cubicBezTo>
                      <a:pt x="97631" y="290307"/>
                      <a:pt x="99536" y="291260"/>
                      <a:pt x="100489" y="289354"/>
                    </a:cubicBezTo>
                    <a:cubicBezTo>
                      <a:pt x="103346" y="289354"/>
                      <a:pt x="105251" y="289354"/>
                      <a:pt x="107156" y="289354"/>
                    </a:cubicBezTo>
                    <a:cubicBezTo>
                      <a:pt x="111919" y="290307"/>
                      <a:pt x="113824" y="294117"/>
                      <a:pt x="119539" y="293165"/>
                    </a:cubicBezTo>
                    <a:cubicBezTo>
                      <a:pt x="121444" y="291260"/>
                      <a:pt x="120491" y="285545"/>
                      <a:pt x="126206" y="286497"/>
                    </a:cubicBezTo>
                    <a:cubicBezTo>
                      <a:pt x="127159" y="284592"/>
                      <a:pt x="129064" y="285545"/>
                      <a:pt x="130016" y="284592"/>
                    </a:cubicBezTo>
                    <a:cubicBezTo>
                      <a:pt x="130969" y="285545"/>
                      <a:pt x="131921" y="286497"/>
                      <a:pt x="132874" y="286497"/>
                    </a:cubicBezTo>
                    <a:cubicBezTo>
                      <a:pt x="133826" y="282687"/>
                      <a:pt x="137636" y="282687"/>
                      <a:pt x="141446" y="282687"/>
                    </a:cubicBezTo>
                    <a:cubicBezTo>
                      <a:pt x="142399" y="281735"/>
                      <a:pt x="144304" y="280782"/>
                      <a:pt x="146209" y="279829"/>
                    </a:cubicBezTo>
                    <a:cubicBezTo>
                      <a:pt x="147161" y="278877"/>
                      <a:pt x="146209" y="278877"/>
                      <a:pt x="146209" y="277924"/>
                    </a:cubicBezTo>
                    <a:cubicBezTo>
                      <a:pt x="148114" y="278877"/>
                      <a:pt x="150019" y="276972"/>
                      <a:pt x="151924" y="276020"/>
                    </a:cubicBezTo>
                    <a:cubicBezTo>
                      <a:pt x="151924" y="276972"/>
                      <a:pt x="153829" y="276020"/>
                      <a:pt x="154781" y="276972"/>
                    </a:cubicBezTo>
                    <a:cubicBezTo>
                      <a:pt x="154781" y="279829"/>
                      <a:pt x="156686" y="281735"/>
                      <a:pt x="155734" y="283640"/>
                    </a:cubicBezTo>
                    <a:cubicBezTo>
                      <a:pt x="155734" y="284592"/>
                      <a:pt x="156686" y="284592"/>
                      <a:pt x="157639" y="284592"/>
                    </a:cubicBezTo>
                    <a:cubicBezTo>
                      <a:pt x="158591" y="285545"/>
                      <a:pt x="157639" y="287449"/>
                      <a:pt x="157639" y="288402"/>
                    </a:cubicBezTo>
                    <a:cubicBezTo>
                      <a:pt x="158591" y="290307"/>
                      <a:pt x="160496" y="290307"/>
                      <a:pt x="160496" y="294117"/>
                    </a:cubicBezTo>
                    <a:cubicBezTo>
                      <a:pt x="162401" y="296022"/>
                      <a:pt x="163354" y="299832"/>
                      <a:pt x="164306" y="302690"/>
                    </a:cubicBezTo>
                    <a:cubicBezTo>
                      <a:pt x="163354" y="303642"/>
                      <a:pt x="162401" y="304595"/>
                      <a:pt x="160496" y="305547"/>
                    </a:cubicBezTo>
                    <a:cubicBezTo>
                      <a:pt x="159544" y="307452"/>
                      <a:pt x="159544" y="311262"/>
                      <a:pt x="157639" y="313167"/>
                    </a:cubicBezTo>
                    <a:cubicBezTo>
                      <a:pt x="158591" y="313167"/>
                      <a:pt x="157639" y="315072"/>
                      <a:pt x="158591" y="316024"/>
                    </a:cubicBezTo>
                    <a:cubicBezTo>
                      <a:pt x="160496" y="316977"/>
                      <a:pt x="162401" y="318882"/>
                      <a:pt x="162401" y="321740"/>
                    </a:cubicBezTo>
                    <a:cubicBezTo>
                      <a:pt x="159544" y="325549"/>
                      <a:pt x="161449" y="329360"/>
                      <a:pt x="158591" y="333170"/>
                    </a:cubicBezTo>
                    <a:cubicBezTo>
                      <a:pt x="160496" y="334122"/>
                      <a:pt x="157639" y="336979"/>
                      <a:pt x="157639" y="337932"/>
                    </a:cubicBezTo>
                    <a:lnTo>
                      <a:pt x="156686" y="337932"/>
                    </a:lnTo>
                    <a:cubicBezTo>
                      <a:pt x="156686" y="338885"/>
                      <a:pt x="157639" y="337932"/>
                      <a:pt x="157639" y="339837"/>
                    </a:cubicBezTo>
                    <a:cubicBezTo>
                      <a:pt x="155734" y="340790"/>
                      <a:pt x="156686" y="342695"/>
                      <a:pt x="156686" y="343647"/>
                    </a:cubicBezTo>
                    <a:cubicBezTo>
                      <a:pt x="156686" y="344599"/>
                      <a:pt x="155734" y="345552"/>
                      <a:pt x="155734" y="347457"/>
                    </a:cubicBezTo>
                    <a:cubicBezTo>
                      <a:pt x="155734" y="348410"/>
                      <a:pt x="155734" y="349362"/>
                      <a:pt x="155734" y="350315"/>
                    </a:cubicBezTo>
                    <a:cubicBezTo>
                      <a:pt x="155734" y="351267"/>
                      <a:pt x="153829" y="352220"/>
                      <a:pt x="153829" y="353172"/>
                    </a:cubicBezTo>
                    <a:cubicBezTo>
                      <a:pt x="152876" y="355077"/>
                      <a:pt x="153829" y="356982"/>
                      <a:pt x="152876" y="358887"/>
                    </a:cubicBezTo>
                    <a:cubicBezTo>
                      <a:pt x="150971" y="358887"/>
                      <a:pt x="149066" y="359840"/>
                      <a:pt x="148114" y="360792"/>
                    </a:cubicBezTo>
                    <a:cubicBezTo>
                      <a:pt x="149066" y="360792"/>
                      <a:pt x="148114" y="362697"/>
                      <a:pt x="149066" y="362697"/>
                    </a:cubicBezTo>
                    <a:cubicBezTo>
                      <a:pt x="146209" y="364602"/>
                      <a:pt x="145256" y="366507"/>
                      <a:pt x="143351" y="369365"/>
                    </a:cubicBezTo>
                    <a:cubicBezTo>
                      <a:pt x="139541" y="370317"/>
                      <a:pt x="139541" y="374127"/>
                      <a:pt x="136684" y="376032"/>
                    </a:cubicBezTo>
                    <a:cubicBezTo>
                      <a:pt x="135731" y="378890"/>
                      <a:pt x="133826" y="380795"/>
                      <a:pt x="131921" y="381747"/>
                    </a:cubicBezTo>
                    <a:cubicBezTo>
                      <a:pt x="131921" y="382699"/>
                      <a:pt x="131921" y="383652"/>
                      <a:pt x="131921" y="385557"/>
                    </a:cubicBezTo>
                    <a:cubicBezTo>
                      <a:pt x="130016" y="385557"/>
                      <a:pt x="129064" y="387462"/>
                      <a:pt x="127159" y="387462"/>
                    </a:cubicBezTo>
                    <a:cubicBezTo>
                      <a:pt x="127159" y="390320"/>
                      <a:pt x="124301" y="390320"/>
                      <a:pt x="124301" y="393177"/>
                    </a:cubicBezTo>
                    <a:cubicBezTo>
                      <a:pt x="122396" y="394129"/>
                      <a:pt x="118586" y="394129"/>
                      <a:pt x="117634" y="396035"/>
                    </a:cubicBezTo>
                    <a:cubicBezTo>
                      <a:pt x="117634" y="396987"/>
                      <a:pt x="118586" y="396987"/>
                      <a:pt x="117634" y="397940"/>
                    </a:cubicBezTo>
                    <a:cubicBezTo>
                      <a:pt x="118586" y="397940"/>
                      <a:pt x="118586" y="397940"/>
                      <a:pt x="118586" y="398892"/>
                    </a:cubicBezTo>
                    <a:cubicBezTo>
                      <a:pt x="118586" y="400797"/>
                      <a:pt x="118586" y="401749"/>
                      <a:pt x="117634" y="402702"/>
                    </a:cubicBezTo>
                    <a:cubicBezTo>
                      <a:pt x="120491" y="404607"/>
                      <a:pt x="120491" y="409370"/>
                      <a:pt x="118586" y="413179"/>
                    </a:cubicBezTo>
                    <a:cubicBezTo>
                      <a:pt x="117634" y="413179"/>
                      <a:pt x="117634" y="413179"/>
                      <a:pt x="117634" y="413179"/>
                    </a:cubicBezTo>
                    <a:cubicBezTo>
                      <a:pt x="117634" y="413179"/>
                      <a:pt x="117634" y="414132"/>
                      <a:pt x="117634" y="414132"/>
                    </a:cubicBezTo>
                    <a:cubicBezTo>
                      <a:pt x="115729" y="414132"/>
                      <a:pt x="112871" y="416037"/>
                      <a:pt x="111919" y="416037"/>
                    </a:cubicBezTo>
                    <a:cubicBezTo>
                      <a:pt x="110014" y="417942"/>
                      <a:pt x="107156" y="419847"/>
                      <a:pt x="107156" y="422704"/>
                    </a:cubicBezTo>
                    <a:cubicBezTo>
                      <a:pt x="106204" y="422704"/>
                      <a:pt x="106204" y="423657"/>
                      <a:pt x="106204" y="423657"/>
                    </a:cubicBezTo>
                    <a:lnTo>
                      <a:pt x="104299" y="423657"/>
                    </a:lnTo>
                    <a:cubicBezTo>
                      <a:pt x="104299" y="423657"/>
                      <a:pt x="104299" y="424610"/>
                      <a:pt x="103346" y="424610"/>
                    </a:cubicBezTo>
                    <a:cubicBezTo>
                      <a:pt x="105251" y="427467"/>
                      <a:pt x="101441" y="428420"/>
                      <a:pt x="102394" y="432229"/>
                    </a:cubicBezTo>
                    <a:cubicBezTo>
                      <a:pt x="99536" y="434135"/>
                      <a:pt x="96679" y="436040"/>
                      <a:pt x="96679" y="440802"/>
                    </a:cubicBezTo>
                    <a:cubicBezTo>
                      <a:pt x="95726" y="442707"/>
                      <a:pt x="93821" y="444612"/>
                      <a:pt x="94774" y="447470"/>
                    </a:cubicBezTo>
                    <a:cubicBezTo>
                      <a:pt x="92869" y="448422"/>
                      <a:pt x="93821" y="451279"/>
                      <a:pt x="91916" y="452232"/>
                    </a:cubicBezTo>
                    <a:cubicBezTo>
                      <a:pt x="91916" y="452232"/>
                      <a:pt x="92869" y="452232"/>
                      <a:pt x="92869" y="452232"/>
                    </a:cubicBezTo>
                    <a:cubicBezTo>
                      <a:pt x="91916" y="454137"/>
                      <a:pt x="89059" y="454137"/>
                      <a:pt x="88106" y="455090"/>
                    </a:cubicBezTo>
                    <a:cubicBezTo>
                      <a:pt x="88106" y="456995"/>
                      <a:pt x="88106" y="456995"/>
                      <a:pt x="87154" y="457947"/>
                    </a:cubicBezTo>
                    <a:cubicBezTo>
                      <a:pt x="85249" y="457947"/>
                      <a:pt x="86201" y="458899"/>
                      <a:pt x="84296" y="458899"/>
                    </a:cubicBezTo>
                    <a:cubicBezTo>
                      <a:pt x="84296" y="460804"/>
                      <a:pt x="82391" y="460804"/>
                      <a:pt x="81439" y="460804"/>
                    </a:cubicBezTo>
                    <a:cubicBezTo>
                      <a:pt x="81439" y="462710"/>
                      <a:pt x="81439" y="463662"/>
                      <a:pt x="81439" y="465567"/>
                    </a:cubicBezTo>
                    <a:cubicBezTo>
                      <a:pt x="80486" y="465567"/>
                      <a:pt x="80486" y="466520"/>
                      <a:pt x="79534" y="467472"/>
                    </a:cubicBezTo>
                    <a:cubicBezTo>
                      <a:pt x="79534" y="468424"/>
                      <a:pt x="80486" y="468424"/>
                      <a:pt x="80486" y="469377"/>
                    </a:cubicBezTo>
                    <a:cubicBezTo>
                      <a:pt x="79534" y="470329"/>
                      <a:pt x="79534" y="471282"/>
                      <a:pt x="77629" y="472235"/>
                    </a:cubicBezTo>
                    <a:cubicBezTo>
                      <a:pt x="77629" y="472235"/>
                      <a:pt x="75724" y="471282"/>
                      <a:pt x="74771" y="471282"/>
                    </a:cubicBezTo>
                    <a:cubicBezTo>
                      <a:pt x="72866" y="471282"/>
                      <a:pt x="71914" y="473187"/>
                      <a:pt x="70009" y="473187"/>
                    </a:cubicBezTo>
                    <a:cubicBezTo>
                      <a:pt x="70009" y="476045"/>
                      <a:pt x="70009" y="478902"/>
                      <a:pt x="66199" y="477949"/>
                    </a:cubicBezTo>
                    <a:cubicBezTo>
                      <a:pt x="63341" y="479854"/>
                      <a:pt x="62389" y="483665"/>
                      <a:pt x="59531" y="485570"/>
                    </a:cubicBezTo>
                    <a:cubicBezTo>
                      <a:pt x="55721" y="484617"/>
                      <a:pt x="55721" y="488427"/>
                      <a:pt x="53816" y="489379"/>
                    </a:cubicBezTo>
                    <a:cubicBezTo>
                      <a:pt x="53816" y="491285"/>
                      <a:pt x="53816" y="493190"/>
                      <a:pt x="51911" y="494142"/>
                    </a:cubicBezTo>
                    <a:cubicBezTo>
                      <a:pt x="51911" y="497952"/>
                      <a:pt x="49054" y="498904"/>
                      <a:pt x="48101" y="501762"/>
                    </a:cubicBezTo>
                    <a:cubicBezTo>
                      <a:pt x="47149" y="501762"/>
                      <a:pt x="45244" y="501762"/>
                      <a:pt x="44291" y="501762"/>
                    </a:cubicBezTo>
                    <a:cubicBezTo>
                      <a:pt x="44291" y="502715"/>
                      <a:pt x="45244" y="502715"/>
                      <a:pt x="45244" y="503667"/>
                    </a:cubicBezTo>
                    <a:cubicBezTo>
                      <a:pt x="44291" y="503667"/>
                      <a:pt x="44291" y="504620"/>
                      <a:pt x="43339" y="504620"/>
                    </a:cubicBezTo>
                    <a:cubicBezTo>
                      <a:pt x="43339" y="506524"/>
                      <a:pt x="41434" y="506524"/>
                      <a:pt x="40481" y="506524"/>
                    </a:cubicBezTo>
                    <a:cubicBezTo>
                      <a:pt x="40481" y="508429"/>
                      <a:pt x="38576" y="508429"/>
                      <a:pt x="39529" y="510335"/>
                    </a:cubicBezTo>
                    <a:cubicBezTo>
                      <a:pt x="39529" y="511287"/>
                      <a:pt x="40481" y="512240"/>
                      <a:pt x="40481" y="512240"/>
                    </a:cubicBezTo>
                    <a:cubicBezTo>
                      <a:pt x="39529" y="513192"/>
                      <a:pt x="38576" y="516049"/>
                      <a:pt x="38576" y="518907"/>
                    </a:cubicBezTo>
                    <a:cubicBezTo>
                      <a:pt x="38576" y="520812"/>
                      <a:pt x="42386" y="521765"/>
                      <a:pt x="40481" y="523670"/>
                    </a:cubicBezTo>
                    <a:cubicBezTo>
                      <a:pt x="41434" y="523670"/>
                      <a:pt x="40481" y="525575"/>
                      <a:pt x="40481" y="526527"/>
                    </a:cubicBezTo>
                    <a:cubicBezTo>
                      <a:pt x="40481" y="528432"/>
                      <a:pt x="42386" y="530337"/>
                      <a:pt x="42386" y="532242"/>
                    </a:cubicBezTo>
                    <a:cubicBezTo>
                      <a:pt x="42386" y="533195"/>
                      <a:pt x="41434" y="534147"/>
                      <a:pt x="41434" y="535100"/>
                    </a:cubicBezTo>
                    <a:cubicBezTo>
                      <a:pt x="41434" y="536052"/>
                      <a:pt x="42386" y="537957"/>
                      <a:pt x="42386" y="538910"/>
                    </a:cubicBezTo>
                    <a:cubicBezTo>
                      <a:pt x="42386" y="539862"/>
                      <a:pt x="41434" y="539862"/>
                      <a:pt x="41434" y="540815"/>
                    </a:cubicBezTo>
                    <a:cubicBezTo>
                      <a:pt x="43339" y="544625"/>
                      <a:pt x="40481" y="546529"/>
                      <a:pt x="41434" y="550340"/>
                    </a:cubicBezTo>
                    <a:cubicBezTo>
                      <a:pt x="43339" y="550340"/>
                      <a:pt x="43339" y="553197"/>
                      <a:pt x="45244" y="553197"/>
                    </a:cubicBezTo>
                    <a:cubicBezTo>
                      <a:pt x="45244" y="556054"/>
                      <a:pt x="47149" y="556054"/>
                      <a:pt x="47149" y="558912"/>
                    </a:cubicBezTo>
                    <a:cubicBezTo>
                      <a:pt x="49054" y="559865"/>
                      <a:pt x="49054" y="561770"/>
                      <a:pt x="50959" y="563675"/>
                    </a:cubicBezTo>
                    <a:cubicBezTo>
                      <a:pt x="53816" y="563675"/>
                      <a:pt x="56674" y="564627"/>
                      <a:pt x="59531" y="564627"/>
                    </a:cubicBezTo>
                    <a:cubicBezTo>
                      <a:pt x="59531" y="564627"/>
                      <a:pt x="59531" y="563675"/>
                      <a:pt x="60484" y="563675"/>
                    </a:cubicBezTo>
                    <a:cubicBezTo>
                      <a:pt x="61436" y="564627"/>
                      <a:pt x="63341" y="565579"/>
                      <a:pt x="65246" y="566532"/>
                    </a:cubicBezTo>
                    <a:cubicBezTo>
                      <a:pt x="67151" y="565579"/>
                      <a:pt x="69056" y="563675"/>
                      <a:pt x="70961" y="563675"/>
                    </a:cubicBezTo>
                    <a:cubicBezTo>
                      <a:pt x="71914" y="560817"/>
                      <a:pt x="76676" y="561770"/>
                      <a:pt x="78581" y="558912"/>
                    </a:cubicBezTo>
                    <a:cubicBezTo>
                      <a:pt x="77629" y="556054"/>
                      <a:pt x="79534" y="552245"/>
                      <a:pt x="82391" y="552245"/>
                    </a:cubicBezTo>
                    <a:cubicBezTo>
                      <a:pt x="83344" y="550340"/>
                      <a:pt x="84296" y="546529"/>
                      <a:pt x="87154" y="546529"/>
                    </a:cubicBezTo>
                    <a:cubicBezTo>
                      <a:pt x="88106" y="544625"/>
                      <a:pt x="90011" y="543672"/>
                      <a:pt x="92869" y="543672"/>
                    </a:cubicBezTo>
                    <a:cubicBezTo>
                      <a:pt x="96679" y="542720"/>
                      <a:pt x="98584" y="539862"/>
                      <a:pt x="99536" y="536052"/>
                    </a:cubicBezTo>
                    <a:cubicBezTo>
                      <a:pt x="99536" y="535100"/>
                      <a:pt x="98584" y="536052"/>
                      <a:pt x="98584" y="535100"/>
                    </a:cubicBezTo>
                    <a:cubicBezTo>
                      <a:pt x="99536" y="534147"/>
                      <a:pt x="101441" y="535100"/>
                      <a:pt x="103346" y="535100"/>
                    </a:cubicBezTo>
                    <a:cubicBezTo>
                      <a:pt x="105251" y="532242"/>
                      <a:pt x="106204" y="529385"/>
                      <a:pt x="109061" y="528432"/>
                    </a:cubicBezTo>
                    <a:cubicBezTo>
                      <a:pt x="109061" y="526527"/>
                      <a:pt x="110014" y="525575"/>
                      <a:pt x="110966" y="524622"/>
                    </a:cubicBezTo>
                    <a:cubicBezTo>
                      <a:pt x="111919" y="525575"/>
                      <a:pt x="113824" y="523670"/>
                      <a:pt x="115729" y="523670"/>
                    </a:cubicBezTo>
                    <a:cubicBezTo>
                      <a:pt x="116681" y="521765"/>
                      <a:pt x="117634" y="520812"/>
                      <a:pt x="117634" y="518907"/>
                    </a:cubicBezTo>
                    <a:cubicBezTo>
                      <a:pt x="119539" y="518907"/>
                      <a:pt x="119539" y="516049"/>
                      <a:pt x="121444" y="516049"/>
                    </a:cubicBezTo>
                    <a:cubicBezTo>
                      <a:pt x="122396" y="514145"/>
                      <a:pt x="124301" y="513192"/>
                      <a:pt x="126206" y="512240"/>
                    </a:cubicBezTo>
                    <a:cubicBezTo>
                      <a:pt x="126206" y="511287"/>
                      <a:pt x="126206" y="509382"/>
                      <a:pt x="125254" y="509382"/>
                    </a:cubicBezTo>
                    <a:cubicBezTo>
                      <a:pt x="127159" y="509382"/>
                      <a:pt x="130016" y="506524"/>
                      <a:pt x="131921" y="505572"/>
                    </a:cubicBezTo>
                    <a:cubicBezTo>
                      <a:pt x="132874" y="505572"/>
                      <a:pt x="133826" y="505572"/>
                      <a:pt x="134779" y="504620"/>
                    </a:cubicBezTo>
                    <a:cubicBezTo>
                      <a:pt x="134779" y="504620"/>
                      <a:pt x="134779" y="502715"/>
                      <a:pt x="135731" y="502715"/>
                    </a:cubicBezTo>
                    <a:cubicBezTo>
                      <a:pt x="134779" y="502715"/>
                      <a:pt x="135731" y="501762"/>
                      <a:pt x="134779" y="500810"/>
                    </a:cubicBezTo>
                    <a:cubicBezTo>
                      <a:pt x="135731" y="500810"/>
                      <a:pt x="136684" y="499857"/>
                      <a:pt x="137636" y="499857"/>
                    </a:cubicBezTo>
                    <a:cubicBezTo>
                      <a:pt x="138589" y="496047"/>
                      <a:pt x="139541" y="495095"/>
                      <a:pt x="140494" y="492237"/>
                    </a:cubicBezTo>
                    <a:cubicBezTo>
                      <a:pt x="141446" y="492237"/>
                      <a:pt x="143351" y="492237"/>
                      <a:pt x="144304" y="492237"/>
                    </a:cubicBezTo>
                    <a:cubicBezTo>
                      <a:pt x="144304" y="493190"/>
                      <a:pt x="145256" y="493190"/>
                      <a:pt x="145256" y="494142"/>
                    </a:cubicBezTo>
                    <a:cubicBezTo>
                      <a:pt x="147161" y="494142"/>
                      <a:pt x="148114" y="494142"/>
                      <a:pt x="149066" y="496047"/>
                    </a:cubicBezTo>
                    <a:cubicBezTo>
                      <a:pt x="148114" y="496047"/>
                      <a:pt x="147161" y="496999"/>
                      <a:pt x="147161" y="497952"/>
                    </a:cubicBezTo>
                    <a:cubicBezTo>
                      <a:pt x="148114" y="498904"/>
                      <a:pt x="146209" y="499857"/>
                      <a:pt x="148114" y="500810"/>
                    </a:cubicBezTo>
                    <a:cubicBezTo>
                      <a:pt x="144304" y="501762"/>
                      <a:pt x="143351" y="504620"/>
                      <a:pt x="144304" y="509382"/>
                    </a:cubicBezTo>
                    <a:cubicBezTo>
                      <a:pt x="141446" y="509382"/>
                      <a:pt x="143351" y="512240"/>
                      <a:pt x="142399" y="514145"/>
                    </a:cubicBezTo>
                    <a:cubicBezTo>
                      <a:pt x="145256" y="515097"/>
                      <a:pt x="145256" y="519860"/>
                      <a:pt x="144304" y="521765"/>
                    </a:cubicBezTo>
                    <a:cubicBezTo>
                      <a:pt x="144304" y="521765"/>
                      <a:pt x="145256" y="521765"/>
                      <a:pt x="145256" y="522717"/>
                    </a:cubicBezTo>
                    <a:cubicBezTo>
                      <a:pt x="144304" y="522717"/>
                      <a:pt x="144304" y="523670"/>
                      <a:pt x="143351" y="523670"/>
                    </a:cubicBezTo>
                    <a:cubicBezTo>
                      <a:pt x="143351" y="527479"/>
                      <a:pt x="145256" y="528432"/>
                      <a:pt x="142399" y="531290"/>
                    </a:cubicBezTo>
                    <a:cubicBezTo>
                      <a:pt x="143351" y="532242"/>
                      <a:pt x="142399" y="534147"/>
                      <a:pt x="142399" y="534147"/>
                    </a:cubicBezTo>
                    <a:cubicBezTo>
                      <a:pt x="143351" y="536052"/>
                      <a:pt x="141446" y="537957"/>
                      <a:pt x="142399" y="540815"/>
                    </a:cubicBezTo>
                    <a:cubicBezTo>
                      <a:pt x="143351" y="541767"/>
                      <a:pt x="143351" y="543672"/>
                      <a:pt x="145256" y="544625"/>
                    </a:cubicBezTo>
                    <a:cubicBezTo>
                      <a:pt x="145256" y="547482"/>
                      <a:pt x="146209" y="550340"/>
                      <a:pt x="145256" y="552245"/>
                    </a:cubicBezTo>
                    <a:cubicBezTo>
                      <a:pt x="146209" y="553197"/>
                      <a:pt x="146209" y="555102"/>
                      <a:pt x="146209" y="557007"/>
                    </a:cubicBezTo>
                    <a:cubicBezTo>
                      <a:pt x="144304" y="557960"/>
                      <a:pt x="142399" y="562722"/>
                      <a:pt x="144304" y="564627"/>
                    </a:cubicBezTo>
                    <a:cubicBezTo>
                      <a:pt x="142399" y="567485"/>
                      <a:pt x="139541" y="570342"/>
                      <a:pt x="141446" y="573200"/>
                    </a:cubicBezTo>
                    <a:cubicBezTo>
                      <a:pt x="140494" y="573200"/>
                      <a:pt x="140494" y="574152"/>
                      <a:pt x="139541" y="574152"/>
                    </a:cubicBezTo>
                    <a:cubicBezTo>
                      <a:pt x="139541" y="576057"/>
                      <a:pt x="140494" y="578915"/>
                      <a:pt x="138589" y="579867"/>
                    </a:cubicBezTo>
                    <a:cubicBezTo>
                      <a:pt x="139541" y="582725"/>
                      <a:pt x="142399" y="582725"/>
                      <a:pt x="142399" y="585582"/>
                    </a:cubicBezTo>
                    <a:cubicBezTo>
                      <a:pt x="143351" y="585582"/>
                      <a:pt x="144304" y="585582"/>
                      <a:pt x="144304" y="586535"/>
                    </a:cubicBezTo>
                    <a:lnTo>
                      <a:pt x="144304" y="590345"/>
                    </a:lnTo>
                    <a:cubicBezTo>
                      <a:pt x="142399" y="590345"/>
                      <a:pt x="142399" y="594154"/>
                      <a:pt x="143351" y="595107"/>
                    </a:cubicBezTo>
                    <a:cubicBezTo>
                      <a:pt x="142399" y="596060"/>
                      <a:pt x="141446" y="597012"/>
                      <a:pt x="141446" y="597965"/>
                    </a:cubicBezTo>
                    <a:cubicBezTo>
                      <a:pt x="142399" y="599870"/>
                      <a:pt x="144304" y="601775"/>
                      <a:pt x="146209" y="600822"/>
                    </a:cubicBezTo>
                    <a:cubicBezTo>
                      <a:pt x="145256" y="601775"/>
                      <a:pt x="145256" y="602727"/>
                      <a:pt x="145256" y="603679"/>
                    </a:cubicBezTo>
                    <a:cubicBezTo>
                      <a:pt x="145256" y="604632"/>
                      <a:pt x="144304" y="604632"/>
                      <a:pt x="143351" y="604632"/>
                    </a:cubicBezTo>
                    <a:cubicBezTo>
                      <a:pt x="143351" y="605585"/>
                      <a:pt x="143351" y="608442"/>
                      <a:pt x="144304" y="609395"/>
                    </a:cubicBezTo>
                    <a:cubicBezTo>
                      <a:pt x="142399" y="612252"/>
                      <a:pt x="138589" y="612252"/>
                      <a:pt x="138589" y="617015"/>
                    </a:cubicBezTo>
                    <a:cubicBezTo>
                      <a:pt x="139541" y="617015"/>
                      <a:pt x="139541" y="617967"/>
                      <a:pt x="139541" y="617967"/>
                    </a:cubicBezTo>
                    <a:cubicBezTo>
                      <a:pt x="138589" y="619872"/>
                      <a:pt x="143351" y="621777"/>
                      <a:pt x="141446" y="623682"/>
                    </a:cubicBezTo>
                    <a:cubicBezTo>
                      <a:pt x="140494" y="623682"/>
                      <a:pt x="139541" y="622729"/>
                      <a:pt x="139541" y="624635"/>
                    </a:cubicBezTo>
                    <a:cubicBezTo>
                      <a:pt x="140494" y="624635"/>
                      <a:pt x="141446" y="624635"/>
                      <a:pt x="142399" y="625587"/>
                    </a:cubicBezTo>
                    <a:cubicBezTo>
                      <a:pt x="142399" y="627492"/>
                      <a:pt x="143351" y="626540"/>
                      <a:pt x="144304" y="627492"/>
                    </a:cubicBezTo>
                    <a:cubicBezTo>
                      <a:pt x="144304" y="629397"/>
                      <a:pt x="145256" y="630350"/>
                      <a:pt x="145256" y="631302"/>
                    </a:cubicBezTo>
                    <a:cubicBezTo>
                      <a:pt x="143351" y="634160"/>
                      <a:pt x="144304" y="637017"/>
                      <a:pt x="147161" y="637970"/>
                    </a:cubicBezTo>
                    <a:cubicBezTo>
                      <a:pt x="147161" y="638922"/>
                      <a:pt x="147161" y="638922"/>
                      <a:pt x="146209" y="638922"/>
                    </a:cubicBezTo>
                    <a:cubicBezTo>
                      <a:pt x="146209" y="639875"/>
                      <a:pt x="147161" y="639875"/>
                      <a:pt x="146209" y="640827"/>
                    </a:cubicBezTo>
                    <a:cubicBezTo>
                      <a:pt x="147161" y="642732"/>
                      <a:pt x="150971" y="643685"/>
                      <a:pt x="148114" y="646542"/>
                    </a:cubicBezTo>
                    <a:cubicBezTo>
                      <a:pt x="148114" y="648447"/>
                      <a:pt x="149066" y="648447"/>
                      <a:pt x="150019" y="649400"/>
                    </a:cubicBezTo>
                    <a:cubicBezTo>
                      <a:pt x="150019" y="650352"/>
                      <a:pt x="149066" y="650352"/>
                      <a:pt x="149066" y="651304"/>
                    </a:cubicBezTo>
                    <a:cubicBezTo>
                      <a:pt x="150019" y="653210"/>
                      <a:pt x="150019" y="654162"/>
                      <a:pt x="151924" y="655115"/>
                    </a:cubicBezTo>
                    <a:cubicBezTo>
                      <a:pt x="153829" y="655115"/>
                      <a:pt x="155734" y="655115"/>
                      <a:pt x="155734" y="657020"/>
                    </a:cubicBezTo>
                    <a:cubicBezTo>
                      <a:pt x="154781" y="657972"/>
                      <a:pt x="154781" y="657972"/>
                      <a:pt x="155734" y="659877"/>
                    </a:cubicBezTo>
                    <a:cubicBezTo>
                      <a:pt x="150971" y="661782"/>
                      <a:pt x="155734" y="664640"/>
                      <a:pt x="154781" y="667497"/>
                    </a:cubicBezTo>
                    <a:cubicBezTo>
                      <a:pt x="154781" y="667497"/>
                      <a:pt x="155734" y="667497"/>
                      <a:pt x="155734" y="667497"/>
                    </a:cubicBezTo>
                    <a:cubicBezTo>
                      <a:pt x="154781" y="668450"/>
                      <a:pt x="154781" y="669402"/>
                      <a:pt x="153829" y="669402"/>
                    </a:cubicBezTo>
                    <a:cubicBezTo>
                      <a:pt x="153829" y="672260"/>
                      <a:pt x="157639" y="674165"/>
                      <a:pt x="155734" y="677022"/>
                    </a:cubicBezTo>
                    <a:cubicBezTo>
                      <a:pt x="156686" y="677022"/>
                      <a:pt x="156686" y="678927"/>
                      <a:pt x="156686" y="679879"/>
                    </a:cubicBezTo>
                    <a:cubicBezTo>
                      <a:pt x="157639" y="679879"/>
                      <a:pt x="157639" y="681785"/>
                      <a:pt x="159544" y="680832"/>
                    </a:cubicBezTo>
                    <a:cubicBezTo>
                      <a:pt x="159544" y="682737"/>
                      <a:pt x="160496" y="682737"/>
                      <a:pt x="160496" y="683690"/>
                    </a:cubicBezTo>
                    <a:cubicBezTo>
                      <a:pt x="164306" y="683690"/>
                      <a:pt x="165259" y="686547"/>
                      <a:pt x="168116" y="687500"/>
                    </a:cubicBezTo>
                    <a:cubicBezTo>
                      <a:pt x="168116" y="687500"/>
                      <a:pt x="168116" y="688452"/>
                      <a:pt x="168116" y="688452"/>
                    </a:cubicBezTo>
                    <a:cubicBezTo>
                      <a:pt x="170021" y="688452"/>
                      <a:pt x="170021" y="687500"/>
                      <a:pt x="171926" y="688452"/>
                    </a:cubicBezTo>
                    <a:cubicBezTo>
                      <a:pt x="171926" y="688452"/>
                      <a:pt x="171926" y="687500"/>
                      <a:pt x="172879" y="687500"/>
                    </a:cubicBezTo>
                    <a:cubicBezTo>
                      <a:pt x="172879" y="688452"/>
                      <a:pt x="171926" y="688452"/>
                      <a:pt x="172879" y="688452"/>
                    </a:cubicBezTo>
                    <a:cubicBezTo>
                      <a:pt x="172879" y="688452"/>
                      <a:pt x="173831" y="688452"/>
                      <a:pt x="174784" y="688452"/>
                    </a:cubicBezTo>
                    <a:cubicBezTo>
                      <a:pt x="175736" y="691310"/>
                      <a:pt x="180499" y="689404"/>
                      <a:pt x="180499" y="686547"/>
                    </a:cubicBezTo>
                    <a:cubicBezTo>
                      <a:pt x="182404" y="686547"/>
                      <a:pt x="184309" y="686547"/>
                      <a:pt x="185261" y="685595"/>
                    </a:cubicBezTo>
                    <a:cubicBezTo>
                      <a:pt x="186214" y="682737"/>
                      <a:pt x="190024" y="682737"/>
                      <a:pt x="190976" y="679879"/>
                    </a:cubicBezTo>
                    <a:cubicBezTo>
                      <a:pt x="190976" y="678927"/>
                      <a:pt x="190024" y="679879"/>
                      <a:pt x="190976" y="678927"/>
                    </a:cubicBezTo>
                    <a:cubicBezTo>
                      <a:pt x="191929" y="677975"/>
                      <a:pt x="190976" y="676070"/>
                      <a:pt x="192881" y="676070"/>
                    </a:cubicBezTo>
                    <a:cubicBezTo>
                      <a:pt x="191929" y="675117"/>
                      <a:pt x="192881" y="674165"/>
                      <a:pt x="192881" y="672260"/>
                    </a:cubicBezTo>
                    <a:cubicBezTo>
                      <a:pt x="194786" y="671307"/>
                      <a:pt x="194786" y="670354"/>
                      <a:pt x="195739" y="668450"/>
                    </a:cubicBezTo>
                    <a:cubicBezTo>
                      <a:pt x="193834" y="667497"/>
                      <a:pt x="193834" y="662735"/>
                      <a:pt x="194786" y="660829"/>
                    </a:cubicBezTo>
                    <a:cubicBezTo>
                      <a:pt x="193834" y="658925"/>
                      <a:pt x="194786" y="657020"/>
                      <a:pt x="196691" y="657020"/>
                    </a:cubicBezTo>
                    <a:cubicBezTo>
                      <a:pt x="196691" y="655115"/>
                      <a:pt x="196691" y="653210"/>
                      <a:pt x="196691" y="652257"/>
                    </a:cubicBezTo>
                    <a:cubicBezTo>
                      <a:pt x="195739" y="652257"/>
                      <a:pt x="195739" y="651304"/>
                      <a:pt x="194786" y="650352"/>
                    </a:cubicBezTo>
                    <a:cubicBezTo>
                      <a:pt x="195739" y="647495"/>
                      <a:pt x="195739" y="645590"/>
                      <a:pt x="195739" y="643685"/>
                    </a:cubicBezTo>
                    <a:cubicBezTo>
                      <a:pt x="194786" y="643685"/>
                      <a:pt x="194786" y="641779"/>
                      <a:pt x="194786" y="640827"/>
                    </a:cubicBezTo>
                    <a:cubicBezTo>
                      <a:pt x="192881" y="640827"/>
                      <a:pt x="193834" y="637970"/>
                      <a:pt x="192881" y="637970"/>
                    </a:cubicBezTo>
                    <a:cubicBezTo>
                      <a:pt x="193834" y="637970"/>
                      <a:pt x="193834" y="637017"/>
                      <a:pt x="194786" y="637017"/>
                    </a:cubicBezTo>
                    <a:cubicBezTo>
                      <a:pt x="193834" y="633207"/>
                      <a:pt x="190976" y="629397"/>
                      <a:pt x="193834" y="625587"/>
                    </a:cubicBezTo>
                    <a:cubicBezTo>
                      <a:pt x="192881" y="622729"/>
                      <a:pt x="195739" y="618920"/>
                      <a:pt x="196691" y="616062"/>
                    </a:cubicBezTo>
                    <a:cubicBezTo>
                      <a:pt x="194786" y="615110"/>
                      <a:pt x="197644" y="614157"/>
                      <a:pt x="196691" y="612252"/>
                    </a:cubicBezTo>
                    <a:cubicBezTo>
                      <a:pt x="195739" y="612252"/>
                      <a:pt x="195739" y="611300"/>
                      <a:pt x="195739" y="611300"/>
                    </a:cubicBezTo>
                    <a:cubicBezTo>
                      <a:pt x="195739" y="608442"/>
                      <a:pt x="193834" y="608442"/>
                      <a:pt x="193834" y="606537"/>
                    </a:cubicBezTo>
                    <a:cubicBezTo>
                      <a:pt x="194786" y="604632"/>
                      <a:pt x="195739" y="601775"/>
                      <a:pt x="196691" y="600822"/>
                    </a:cubicBezTo>
                    <a:cubicBezTo>
                      <a:pt x="195739" y="598917"/>
                      <a:pt x="196691" y="597012"/>
                      <a:pt x="195739" y="595107"/>
                    </a:cubicBezTo>
                    <a:cubicBezTo>
                      <a:pt x="196691" y="595107"/>
                      <a:pt x="196691" y="594154"/>
                      <a:pt x="197644" y="593202"/>
                    </a:cubicBezTo>
                    <a:cubicBezTo>
                      <a:pt x="197644" y="592250"/>
                      <a:pt x="196691" y="592250"/>
                      <a:pt x="196691" y="591297"/>
                    </a:cubicBezTo>
                    <a:cubicBezTo>
                      <a:pt x="194786" y="591297"/>
                      <a:pt x="193834" y="591297"/>
                      <a:pt x="191929" y="591297"/>
                    </a:cubicBezTo>
                    <a:cubicBezTo>
                      <a:pt x="191929" y="590345"/>
                      <a:pt x="191929" y="589392"/>
                      <a:pt x="192881" y="588440"/>
                    </a:cubicBezTo>
                    <a:cubicBezTo>
                      <a:pt x="191929" y="587487"/>
                      <a:pt x="191929" y="584629"/>
                      <a:pt x="193834" y="584629"/>
                    </a:cubicBezTo>
                    <a:cubicBezTo>
                      <a:pt x="193834" y="582725"/>
                      <a:pt x="194786" y="581772"/>
                      <a:pt x="195739" y="580820"/>
                    </a:cubicBezTo>
                    <a:cubicBezTo>
                      <a:pt x="195739" y="577962"/>
                      <a:pt x="193834" y="577010"/>
                      <a:pt x="192881" y="575104"/>
                    </a:cubicBezTo>
                    <a:cubicBezTo>
                      <a:pt x="192881" y="572247"/>
                      <a:pt x="191929" y="572247"/>
                      <a:pt x="190976" y="570342"/>
                    </a:cubicBezTo>
                    <a:cubicBezTo>
                      <a:pt x="190024" y="570342"/>
                      <a:pt x="189071" y="570342"/>
                      <a:pt x="188119" y="569390"/>
                    </a:cubicBezTo>
                    <a:cubicBezTo>
                      <a:pt x="188119" y="569390"/>
                      <a:pt x="189071" y="569390"/>
                      <a:pt x="189071" y="569390"/>
                    </a:cubicBezTo>
                    <a:cubicBezTo>
                      <a:pt x="190976" y="564627"/>
                      <a:pt x="187166" y="559865"/>
                      <a:pt x="189071" y="555102"/>
                    </a:cubicBezTo>
                    <a:cubicBezTo>
                      <a:pt x="189071" y="554150"/>
                      <a:pt x="188119" y="554150"/>
                      <a:pt x="188119" y="553197"/>
                    </a:cubicBezTo>
                    <a:cubicBezTo>
                      <a:pt x="190024" y="553197"/>
                      <a:pt x="189071" y="550340"/>
                      <a:pt x="190024" y="549387"/>
                    </a:cubicBezTo>
                    <a:cubicBezTo>
                      <a:pt x="188119" y="547482"/>
                      <a:pt x="189071" y="544625"/>
                      <a:pt x="188119" y="542720"/>
                    </a:cubicBezTo>
                    <a:lnTo>
                      <a:pt x="189071" y="542720"/>
                    </a:lnTo>
                    <a:cubicBezTo>
                      <a:pt x="189071" y="541767"/>
                      <a:pt x="188119" y="541767"/>
                      <a:pt x="188119" y="540815"/>
                    </a:cubicBezTo>
                    <a:cubicBezTo>
                      <a:pt x="190024" y="539862"/>
                      <a:pt x="190976" y="538910"/>
                      <a:pt x="191929" y="537957"/>
                    </a:cubicBezTo>
                    <a:cubicBezTo>
                      <a:pt x="191929" y="537004"/>
                      <a:pt x="191929" y="536052"/>
                      <a:pt x="192881" y="536052"/>
                    </a:cubicBezTo>
                    <a:cubicBezTo>
                      <a:pt x="191929" y="535100"/>
                      <a:pt x="192881" y="533195"/>
                      <a:pt x="191929" y="531290"/>
                    </a:cubicBezTo>
                    <a:cubicBezTo>
                      <a:pt x="191929" y="531290"/>
                      <a:pt x="190976" y="531290"/>
                      <a:pt x="190976" y="530337"/>
                    </a:cubicBezTo>
                    <a:cubicBezTo>
                      <a:pt x="191929" y="529385"/>
                      <a:pt x="192881" y="530337"/>
                      <a:pt x="192881" y="529385"/>
                    </a:cubicBezTo>
                    <a:cubicBezTo>
                      <a:pt x="191929" y="529385"/>
                      <a:pt x="190976" y="526527"/>
                      <a:pt x="191929" y="526527"/>
                    </a:cubicBezTo>
                    <a:cubicBezTo>
                      <a:pt x="190024" y="524622"/>
                      <a:pt x="191929" y="520812"/>
                      <a:pt x="193834" y="520812"/>
                    </a:cubicBezTo>
                    <a:cubicBezTo>
                      <a:pt x="193834" y="519860"/>
                      <a:pt x="194786" y="518907"/>
                      <a:pt x="194786" y="517954"/>
                    </a:cubicBezTo>
                    <a:cubicBezTo>
                      <a:pt x="194786" y="515097"/>
                      <a:pt x="191929" y="514145"/>
                      <a:pt x="193834" y="512240"/>
                    </a:cubicBezTo>
                    <a:cubicBezTo>
                      <a:pt x="192881" y="510335"/>
                      <a:pt x="192881" y="508429"/>
                      <a:pt x="192881" y="507477"/>
                    </a:cubicBezTo>
                    <a:cubicBezTo>
                      <a:pt x="192881" y="506524"/>
                      <a:pt x="193834" y="507477"/>
                      <a:pt x="193834" y="506524"/>
                    </a:cubicBezTo>
                    <a:cubicBezTo>
                      <a:pt x="193834" y="505572"/>
                      <a:pt x="192881" y="504620"/>
                      <a:pt x="192881" y="504620"/>
                    </a:cubicBezTo>
                    <a:cubicBezTo>
                      <a:pt x="192881" y="499857"/>
                      <a:pt x="195739" y="496999"/>
                      <a:pt x="193834" y="493190"/>
                    </a:cubicBezTo>
                    <a:cubicBezTo>
                      <a:pt x="194786" y="489379"/>
                      <a:pt x="193834" y="485570"/>
                      <a:pt x="191929" y="482712"/>
                    </a:cubicBezTo>
                    <a:cubicBezTo>
                      <a:pt x="192881" y="478902"/>
                      <a:pt x="191929" y="476045"/>
                      <a:pt x="190024" y="473187"/>
                    </a:cubicBezTo>
                    <a:cubicBezTo>
                      <a:pt x="190024" y="471282"/>
                      <a:pt x="192881" y="469377"/>
                      <a:pt x="190976" y="468424"/>
                    </a:cubicBezTo>
                    <a:cubicBezTo>
                      <a:pt x="191929" y="467472"/>
                      <a:pt x="190976" y="466520"/>
                      <a:pt x="190024" y="465567"/>
                    </a:cubicBezTo>
                    <a:cubicBezTo>
                      <a:pt x="190024" y="464615"/>
                      <a:pt x="190024" y="461757"/>
                      <a:pt x="190024" y="458899"/>
                    </a:cubicBezTo>
                    <a:cubicBezTo>
                      <a:pt x="190976" y="458899"/>
                      <a:pt x="190024" y="457947"/>
                      <a:pt x="190976" y="457947"/>
                    </a:cubicBezTo>
                    <a:cubicBezTo>
                      <a:pt x="190976" y="454137"/>
                      <a:pt x="191929" y="452232"/>
                      <a:pt x="192881" y="449374"/>
                    </a:cubicBezTo>
                    <a:cubicBezTo>
                      <a:pt x="194786" y="448422"/>
                      <a:pt x="194786" y="445565"/>
                      <a:pt x="197644" y="445565"/>
                    </a:cubicBezTo>
                    <a:cubicBezTo>
                      <a:pt x="197644" y="444612"/>
                      <a:pt x="197644" y="444612"/>
                      <a:pt x="198596" y="444612"/>
                    </a:cubicBezTo>
                    <a:cubicBezTo>
                      <a:pt x="198596" y="444612"/>
                      <a:pt x="197644" y="444612"/>
                      <a:pt x="197644" y="443660"/>
                    </a:cubicBezTo>
                    <a:cubicBezTo>
                      <a:pt x="199549" y="442707"/>
                      <a:pt x="201454" y="441754"/>
                      <a:pt x="203359" y="440802"/>
                    </a:cubicBezTo>
                    <a:cubicBezTo>
                      <a:pt x="204311" y="438897"/>
                      <a:pt x="203359" y="436992"/>
                      <a:pt x="203359" y="435087"/>
                    </a:cubicBezTo>
                    <a:cubicBezTo>
                      <a:pt x="204311" y="435087"/>
                      <a:pt x="204311" y="433182"/>
                      <a:pt x="204311" y="432229"/>
                    </a:cubicBezTo>
                    <a:cubicBezTo>
                      <a:pt x="203359" y="432229"/>
                      <a:pt x="203359" y="431277"/>
                      <a:pt x="202406" y="430324"/>
                    </a:cubicBezTo>
                    <a:cubicBezTo>
                      <a:pt x="202406" y="430324"/>
                      <a:pt x="201454" y="430324"/>
                      <a:pt x="201454" y="430324"/>
                    </a:cubicBezTo>
                    <a:cubicBezTo>
                      <a:pt x="200501" y="429372"/>
                      <a:pt x="200501" y="427467"/>
                      <a:pt x="198596" y="425562"/>
                    </a:cubicBezTo>
                    <a:cubicBezTo>
                      <a:pt x="199549" y="425562"/>
                      <a:pt x="199549" y="424610"/>
                      <a:pt x="199549" y="424610"/>
                    </a:cubicBezTo>
                    <a:cubicBezTo>
                      <a:pt x="199549" y="423657"/>
                      <a:pt x="198596" y="423657"/>
                      <a:pt x="198596" y="422704"/>
                    </a:cubicBezTo>
                    <a:cubicBezTo>
                      <a:pt x="198596" y="422704"/>
                      <a:pt x="199549" y="422704"/>
                      <a:pt x="199549" y="421752"/>
                    </a:cubicBezTo>
                    <a:cubicBezTo>
                      <a:pt x="199549" y="417942"/>
                      <a:pt x="201454" y="416037"/>
                      <a:pt x="203359" y="416037"/>
                    </a:cubicBezTo>
                    <a:cubicBezTo>
                      <a:pt x="203359" y="414132"/>
                      <a:pt x="205264" y="414132"/>
                      <a:pt x="205264" y="412227"/>
                    </a:cubicBezTo>
                    <a:cubicBezTo>
                      <a:pt x="208121" y="412227"/>
                      <a:pt x="210026" y="411274"/>
                      <a:pt x="211931" y="409370"/>
                    </a:cubicBezTo>
                    <a:cubicBezTo>
                      <a:pt x="211931" y="406512"/>
                      <a:pt x="212884" y="405560"/>
                      <a:pt x="214789" y="405560"/>
                    </a:cubicBezTo>
                    <a:cubicBezTo>
                      <a:pt x="214789" y="404607"/>
                      <a:pt x="214789" y="404607"/>
                      <a:pt x="214789" y="403654"/>
                    </a:cubicBezTo>
                    <a:cubicBezTo>
                      <a:pt x="216694" y="404607"/>
                      <a:pt x="215741" y="402702"/>
                      <a:pt x="216694" y="402702"/>
                    </a:cubicBezTo>
                    <a:cubicBezTo>
                      <a:pt x="217646" y="402702"/>
                      <a:pt x="216694" y="404607"/>
                      <a:pt x="217646" y="403654"/>
                    </a:cubicBezTo>
                    <a:cubicBezTo>
                      <a:pt x="217646" y="401749"/>
                      <a:pt x="218599" y="401749"/>
                      <a:pt x="218599" y="400797"/>
                    </a:cubicBezTo>
                    <a:cubicBezTo>
                      <a:pt x="217646" y="400797"/>
                      <a:pt x="216694" y="400797"/>
                      <a:pt x="216694" y="399845"/>
                    </a:cubicBezTo>
                    <a:cubicBezTo>
                      <a:pt x="217646" y="398892"/>
                      <a:pt x="217646" y="396987"/>
                      <a:pt x="219551" y="397940"/>
                    </a:cubicBezTo>
                    <a:cubicBezTo>
                      <a:pt x="220504" y="396987"/>
                      <a:pt x="218599" y="396987"/>
                      <a:pt x="219551" y="396987"/>
                    </a:cubicBezTo>
                    <a:cubicBezTo>
                      <a:pt x="221456" y="396987"/>
                      <a:pt x="222409" y="396035"/>
                      <a:pt x="224314" y="395082"/>
                    </a:cubicBezTo>
                    <a:cubicBezTo>
                      <a:pt x="224314" y="393177"/>
                      <a:pt x="225266" y="392224"/>
                      <a:pt x="226219" y="391272"/>
                    </a:cubicBezTo>
                    <a:cubicBezTo>
                      <a:pt x="230981" y="391272"/>
                      <a:pt x="230981" y="386510"/>
                      <a:pt x="233839" y="384604"/>
                    </a:cubicBezTo>
                    <a:cubicBezTo>
                      <a:pt x="233839" y="381747"/>
                      <a:pt x="236696" y="379842"/>
                      <a:pt x="235744" y="376985"/>
                    </a:cubicBezTo>
                    <a:cubicBezTo>
                      <a:pt x="235744" y="376985"/>
                      <a:pt x="236696" y="376032"/>
                      <a:pt x="236696" y="375079"/>
                    </a:cubicBezTo>
                    <a:cubicBezTo>
                      <a:pt x="237649" y="375079"/>
                      <a:pt x="237649" y="374127"/>
                      <a:pt x="237649" y="374127"/>
                    </a:cubicBezTo>
                    <a:cubicBezTo>
                      <a:pt x="237649" y="373174"/>
                      <a:pt x="237649" y="372222"/>
                      <a:pt x="236696" y="371270"/>
                    </a:cubicBezTo>
                    <a:cubicBezTo>
                      <a:pt x="232886" y="370317"/>
                      <a:pt x="231934" y="366507"/>
                      <a:pt x="228124" y="365554"/>
                    </a:cubicBezTo>
                    <a:cubicBezTo>
                      <a:pt x="226219" y="367460"/>
                      <a:pt x="222409" y="367460"/>
                      <a:pt x="220504" y="369365"/>
                    </a:cubicBezTo>
                    <a:cubicBezTo>
                      <a:pt x="219551" y="372222"/>
                      <a:pt x="216694" y="374127"/>
                      <a:pt x="214789" y="376032"/>
                    </a:cubicBezTo>
                    <a:cubicBezTo>
                      <a:pt x="214789" y="377937"/>
                      <a:pt x="213836" y="378890"/>
                      <a:pt x="213836" y="381747"/>
                    </a:cubicBezTo>
                    <a:cubicBezTo>
                      <a:pt x="212884" y="383652"/>
                      <a:pt x="210979" y="385557"/>
                      <a:pt x="210979" y="387462"/>
                    </a:cubicBezTo>
                    <a:cubicBezTo>
                      <a:pt x="208121" y="388415"/>
                      <a:pt x="209074" y="391272"/>
                      <a:pt x="207169" y="392224"/>
                    </a:cubicBezTo>
                    <a:cubicBezTo>
                      <a:pt x="207169" y="393177"/>
                      <a:pt x="207169" y="393177"/>
                      <a:pt x="207169" y="393177"/>
                    </a:cubicBezTo>
                    <a:cubicBezTo>
                      <a:pt x="206216" y="393177"/>
                      <a:pt x="206216" y="394129"/>
                      <a:pt x="204311" y="394129"/>
                    </a:cubicBezTo>
                    <a:cubicBezTo>
                      <a:pt x="204311" y="396035"/>
                      <a:pt x="202406" y="396035"/>
                      <a:pt x="201454" y="396035"/>
                    </a:cubicBezTo>
                    <a:cubicBezTo>
                      <a:pt x="202406" y="391272"/>
                      <a:pt x="202406" y="386510"/>
                      <a:pt x="205264" y="384604"/>
                    </a:cubicBezTo>
                    <a:cubicBezTo>
                      <a:pt x="204311" y="383652"/>
                      <a:pt x="203359" y="381747"/>
                      <a:pt x="202406" y="380795"/>
                    </a:cubicBezTo>
                    <a:cubicBezTo>
                      <a:pt x="203359" y="377937"/>
                      <a:pt x="208121" y="377937"/>
                      <a:pt x="207169" y="373174"/>
                    </a:cubicBezTo>
                    <a:cubicBezTo>
                      <a:pt x="206216" y="373174"/>
                      <a:pt x="206216" y="372222"/>
                      <a:pt x="206216" y="372222"/>
                    </a:cubicBezTo>
                    <a:cubicBezTo>
                      <a:pt x="206216" y="372222"/>
                      <a:pt x="207169" y="372222"/>
                      <a:pt x="207169" y="371270"/>
                    </a:cubicBezTo>
                    <a:cubicBezTo>
                      <a:pt x="207169" y="371270"/>
                      <a:pt x="206216" y="371270"/>
                      <a:pt x="206216" y="370317"/>
                    </a:cubicBezTo>
                    <a:cubicBezTo>
                      <a:pt x="207169" y="367460"/>
                      <a:pt x="207169" y="360792"/>
                      <a:pt x="207169" y="357935"/>
                    </a:cubicBezTo>
                    <a:cubicBezTo>
                      <a:pt x="208121" y="356029"/>
                      <a:pt x="207169" y="352220"/>
                      <a:pt x="208121" y="350315"/>
                    </a:cubicBezTo>
                    <a:cubicBezTo>
                      <a:pt x="207169" y="350315"/>
                      <a:pt x="206216" y="349362"/>
                      <a:pt x="206216" y="347457"/>
                    </a:cubicBezTo>
                    <a:cubicBezTo>
                      <a:pt x="206216" y="347457"/>
                      <a:pt x="205264" y="347457"/>
                      <a:pt x="205264" y="347457"/>
                    </a:cubicBezTo>
                    <a:cubicBezTo>
                      <a:pt x="205264" y="344599"/>
                      <a:pt x="204311" y="344599"/>
                      <a:pt x="204311" y="342695"/>
                    </a:cubicBezTo>
                    <a:cubicBezTo>
                      <a:pt x="205264" y="342695"/>
                      <a:pt x="204311" y="341742"/>
                      <a:pt x="205264" y="341742"/>
                    </a:cubicBezTo>
                    <a:cubicBezTo>
                      <a:pt x="210979" y="339837"/>
                      <a:pt x="218599" y="342695"/>
                      <a:pt x="223361" y="337932"/>
                    </a:cubicBezTo>
                    <a:cubicBezTo>
                      <a:pt x="224314" y="338885"/>
                      <a:pt x="225266" y="337932"/>
                      <a:pt x="226219" y="338885"/>
                    </a:cubicBezTo>
                    <a:cubicBezTo>
                      <a:pt x="226219" y="336979"/>
                      <a:pt x="226219" y="336027"/>
                      <a:pt x="226219" y="334122"/>
                    </a:cubicBezTo>
                    <a:cubicBezTo>
                      <a:pt x="228124" y="332217"/>
                      <a:pt x="230981" y="329360"/>
                      <a:pt x="234791" y="331265"/>
                    </a:cubicBezTo>
                    <a:cubicBezTo>
                      <a:pt x="234791" y="332217"/>
                      <a:pt x="234791" y="332217"/>
                      <a:pt x="234791" y="333170"/>
                    </a:cubicBezTo>
                    <a:cubicBezTo>
                      <a:pt x="238601" y="331265"/>
                      <a:pt x="242411" y="332217"/>
                      <a:pt x="247174" y="333170"/>
                    </a:cubicBezTo>
                    <a:cubicBezTo>
                      <a:pt x="247174" y="333170"/>
                      <a:pt x="247174" y="332217"/>
                      <a:pt x="247174" y="332217"/>
                    </a:cubicBezTo>
                    <a:cubicBezTo>
                      <a:pt x="252889" y="332217"/>
                      <a:pt x="253841" y="326502"/>
                      <a:pt x="258604" y="326502"/>
                    </a:cubicBezTo>
                    <a:cubicBezTo>
                      <a:pt x="263366" y="326502"/>
                      <a:pt x="265271" y="323645"/>
                      <a:pt x="267176" y="321740"/>
                    </a:cubicBezTo>
                    <a:cubicBezTo>
                      <a:pt x="268129" y="321740"/>
                      <a:pt x="269081" y="320787"/>
                      <a:pt x="270986" y="319835"/>
                    </a:cubicBezTo>
                    <a:cubicBezTo>
                      <a:pt x="272891" y="319835"/>
                      <a:pt x="274796" y="319835"/>
                      <a:pt x="276701" y="318882"/>
                    </a:cubicBezTo>
                    <a:lnTo>
                      <a:pt x="278606" y="318882"/>
                    </a:lnTo>
                    <a:cubicBezTo>
                      <a:pt x="279559" y="317929"/>
                      <a:pt x="280511" y="316977"/>
                      <a:pt x="282416" y="316024"/>
                    </a:cubicBezTo>
                    <a:cubicBezTo>
                      <a:pt x="282416" y="316024"/>
                      <a:pt x="282416" y="315072"/>
                      <a:pt x="283369" y="315072"/>
                    </a:cubicBezTo>
                    <a:cubicBezTo>
                      <a:pt x="283369" y="312215"/>
                      <a:pt x="285274" y="312215"/>
                      <a:pt x="284321" y="309357"/>
                    </a:cubicBezTo>
                    <a:cubicBezTo>
                      <a:pt x="286226" y="307452"/>
                      <a:pt x="290989" y="309357"/>
                      <a:pt x="292894" y="307452"/>
                    </a:cubicBezTo>
                    <a:cubicBezTo>
                      <a:pt x="294799" y="308404"/>
                      <a:pt x="296704" y="308404"/>
                      <a:pt x="299561" y="308404"/>
                    </a:cubicBezTo>
                    <a:lnTo>
                      <a:pt x="299561" y="309357"/>
                    </a:lnTo>
                    <a:cubicBezTo>
                      <a:pt x="303371" y="310310"/>
                      <a:pt x="308134" y="309357"/>
                      <a:pt x="308134" y="305547"/>
                    </a:cubicBezTo>
                    <a:cubicBezTo>
                      <a:pt x="310991" y="304595"/>
                      <a:pt x="311944" y="303642"/>
                      <a:pt x="314801" y="302690"/>
                    </a:cubicBezTo>
                    <a:cubicBezTo>
                      <a:pt x="314801" y="302690"/>
                      <a:pt x="314801" y="301737"/>
                      <a:pt x="314801" y="301737"/>
                    </a:cubicBezTo>
                    <a:cubicBezTo>
                      <a:pt x="316706" y="301737"/>
                      <a:pt x="316706" y="299832"/>
                      <a:pt x="317659" y="298879"/>
                    </a:cubicBezTo>
                    <a:cubicBezTo>
                      <a:pt x="319564" y="296974"/>
                      <a:pt x="323374" y="296974"/>
                      <a:pt x="325279" y="296022"/>
                    </a:cubicBezTo>
                    <a:cubicBezTo>
                      <a:pt x="326231" y="294117"/>
                      <a:pt x="328136" y="294117"/>
                      <a:pt x="330041" y="293165"/>
                    </a:cubicBezTo>
                    <a:lnTo>
                      <a:pt x="330041" y="292212"/>
                    </a:lnTo>
                    <a:cubicBezTo>
                      <a:pt x="331946" y="292212"/>
                      <a:pt x="331946" y="290307"/>
                      <a:pt x="333851" y="291260"/>
                    </a:cubicBezTo>
                    <a:cubicBezTo>
                      <a:pt x="335756" y="288402"/>
                      <a:pt x="339566" y="286497"/>
                      <a:pt x="344329" y="285545"/>
                    </a:cubicBezTo>
                    <a:cubicBezTo>
                      <a:pt x="347186" y="287449"/>
                      <a:pt x="352901" y="286497"/>
                      <a:pt x="353854" y="289354"/>
                    </a:cubicBezTo>
                    <a:cubicBezTo>
                      <a:pt x="353854" y="289354"/>
                      <a:pt x="353854" y="291260"/>
                      <a:pt x="353854" y="293165"/>
                    </a:cubicBezTo>
                    <a:cubicBezTo>
                      <a:pt x="351949" y="296974"/>
                      <a:pt x="348139" y="298879"/>
                      <a:pt x="345281" y="301737"/>
                    </a:cubicBezTo>
                    <a:cubicBezTo>
                      <a:pt x="344329" y="305547"/>
                      <a:pt x="341471" y="306499"/>
                      <a:pt x="341471" y="310310"/>
                    </a:cubicBezTo>
                    <a:cubicBezTo>
                      <a:pt x="339566" y="311262"/>
                      <a:pt x="338614" y="313167"/>
                      <a:pt x="335756" y="313167"/>
                    </a:cubicBezTo>
                    <a:cubicBezTo>
                      <a:pt x="334804" y="315072"/>
                      <a:pt x="332899" y="316024"/>
                      <a:pt x="332899" y="318882"/>
                    </a:cubicBezTo>
                    <a:cubicBezTo>
                      <a:pt x="331946" y="318882"/>
                      <a:pt x="331946" y="318882"/>
                      <a:pt x="331946" y="318882"/>
                    </a:cubicBezTo>
                    <a:cubicBezTo>
                      <a:pt x="330994" y="324597"/>
                      <a:pt x="328136" y="327454"/>
                      <a:pt x="324326" y="331265"/>
                    </a:cubicBezTo>
                    <a:cubicBezTo>
                      <a:pt x="323374" y="331265"/>
                      <a:pt x="323374" y="332217"/>
                      <a:pt x="322421" y="331265"/>
                    </a:cubicBezTo>
                    <a:cubicBezTo>
                      <a:pt x="322421" y="332217"/>
                      <a:pt x="321469" y="333170"/>
                      <a:pt x="320516" y="332217"/>
                    </a:cubicBezTo>
                    <a:cubicBezTo>
                      <a:pt x="320516" y="333170"/>
                      <a:pt x="319564" y="333170"/>
                      <a:pt x="319564" y="335074"/>
                    </a:cubicBezTo>
                    <a:lnTo>
                      <a:pt x="318611" y="335074"/>
                    </a:lnTo>
                    <a:cubicBezTo>
                      <a:pt x="318611" y="336027"/>
                      <a:pt x="317659" y="336979"/>
                      <a:pt x="316706" y="336979"/>
                    </a:cubicBezTo>
                    <a:cubicBezTo>
                      <a:pt x="316706" y="337932"/>
                      <a:pt x="315754" y="337932"/>
                      <a:pt x="314801" y="338885"/>
                    </a:cubicBezTo>
                    <a:cubicBezTo>
                      <a:pt x="314801" y="339837"/>
                      <a:pt x="314801" y="341742"/>
                      <a:pt x="313849" y="341742"/>
                    </a:cubicBezTo>
                    <a:cubicBezTo>
                      <a:pt x="313849" y="342695"/>
                      <a:pt x="314801" y="342695"/>
                      <a:pt x="314801" y="343647"/>
                    </a:cubicBezTo>
                    <a:cubicBezTo>
                      <a:pt x="312896" y="344599"/>
                      <a:pt x="312896" y="346504"/>
                      <a:pt x="310991" y="347457"/>
                    </a:cubicBezTo>
                    <a:cubicBezTo>
                      <a:pt x="310991" y="347457"/>
                      <a:pt x="311944" y="347457"/>
                      <a:pt x="311944" y="348410"/>
                    </a:cubicBezTo>
                    <a:cubicBezTo>
                      <a:pt x="310991" y="350315"/>
                      <a:pt x="309086" y="351267"/>
                      <a:pt x="307181" y="352220"/>
                    </a:cubicBezTo>
                    <a:cubicBezTo>
                      <a:pt x="307181" y="352220"/>
                      <a:pt x="307181" y="351267"/>
                      <a:pt x="306229" y="351267"/>
                    </a:cubicBezTo>
                    <a:cubicBezTo>
                      <a:pt x="303371" y="352220"/>
                      <a:pt x="298609" y="354124"/>
                      <a:pt x="300514" y="356982"/>
                    </a:cubicBezTo>
                    <a:cubicBezTo>
                      <a:pt x="300514" y="356982"/>
                      <a:pt x="299561" y="356982"/>
                      <a:pt x="299561" y="357935"/>
                    </a:cubicBezTo>
                    <a:cubicBezTo>
                      <a:pt x="299561" y="357935"/>
                      <a:pt x="300514" y="357935"/>
                      <a:pt x="300514" y="358887"/>
                    </a:cubicBezTo>
                    <a:cubicBezTo>
                      <a:pt x="300514" y="358887"/>
                      <a:pt x="299561" y="358887"/>
                      <a:pt x="299561" y="359840"/>
                    </a:cubicBezTo>
                    <a:cubicBezTo>
                      <a:pt x="296704" y="358887"/>
                      <a:pt x="294799" y="358887"/>
                      <a:pt x="291941" y="358887"/>
                    </a:cubicBezTo>
                    <a:cubicBezTo>
                      <a:pt x="291941" y="359840"/>
                      <a:pt x="290036" y="360792"/>
                      <a:pt x="290989" y="361745"/>
                    </a:cubicBezTo>
                    <a:cubicBezTo>
                      <a:pt x="289084" y="363649"/>
                      <a:pt x="283369" y="362697"/>
                      <a:pt x="284321" y="367460"/>
                    </a:cubicBezTo>
                    <a:cubicBezTo>
                      <a:pt x="282416" y="370317"/>
                      <a:pt x="279559" y="372222"/>
                      <a:pt x="277654" y="374127"/>
                    </a:cubicBezTo>
                    <a:cubicBezTo>
                      <a:pt x="277654" y="374127"/>
                      <a:pt x="277654" y="373174"/>
                      <a:pt x="276701" y="373174"/>
                    </a:cubicBezTo>
                    <a:cubicBezTo>
                      <a:pt x="274796" y="375079"/>
                      <a:pt x="270986" y="374127"/>
                      <a:pt x="270986" y="376985"/>
                    </a:cubicBezTo>
                    <a:cubicBezTo>
                      <a:pt x="269081" y="377937"/>
                      <a:pt x="266224" y="378890"/>
                      <a:pt x="264319" y="379842"/>
                    </a:cubicBezTo>
                    <a:cubicBezTo>
                      <a:pt x="264319" y="382699"/>
                      <a:pt x="263366" y="383652"/>
                      <a:pt x="261461" y="384604"/>
                    </a:cubicBezTo>
                    <a:cubicBezTo>
                      <a:pt x="260509" y="387462"/>
                      <a:pt x="258604" y="388415"/>
                      <a:pt x="258604" y="391272"/>
                    </a:cubicBezTo>
                    <a:cubicBezTo>
                      <a:pt x="259556" y="392224"/>
                      <a:pt x="257651" y="394129"/>
                      <a:pt x="257651" y="396035"/>
                    </a:cubicBezTo>
                    <a:cubicBezTo>
                      <a:pt x="256699" y="396035"/>
                      <a:pt x="256699" y="396035"/>
                      <a:pt x="256699" y="396035"/>
                    </a:cubicBezTo>
                    <a:cubicBezTo>
                      <a:pt x="255746" y="399845"/>
                      <a:pt x="256699" y="404607"/>
                      <a:pt x="254794" y="407465"/>
                    </a:cubicBezTo>
                    <a:cubicBezTo>
                      <a:pt x="254794" y="408417"/>
                      <a:pt x="255746" y="407465"/>
                      <a:pt x="255746" y="408417"/>
                    </a:cubicBezTo>
                    <a:cubicBezTo>
                      <a:pt x="255746" y="409370"/>
                      <a:pt x="255746" y="409370"/>
                      <a:pt x="254794" y="410322"/>
                    </a:cubicBezTo>
                    <a:cubicBezTo>
                      <a:pt x="255746" y="414132"/>
                      <a:pt x="255746" y="418895"/>
                      <a:pt x="258604" y="421752"/>
                    </a:cubicBezTo>
                    <a:cubicBezTo>
                      <a:pt x="258604" y="424610"/>
                      <a:pt x="260509" y="425562"/>
                      <a:pt x="261461" y="428420"/>
                    </a:cubicBezTo>
                    <a:cubicBezTo>
                      <a:pt x="265271" y="429372"/>
                      <a:pt x="264319" y="436040"/>
                      <a:pt x="268129" y="436992"/>
                    </a:cubicBezTo>
                    <a:lnTo>
                      <a:pt x="268129" y="437945"/>
                    </a:lnTo>
                    <a:cubicBezTo>
                      <a:pt x="269081" y="437945"/>
                      <a:pt x="269081" y="437945"/>
                      <a:pt x="269081" y="438897"/>
                    </a:cubicBezTo>
                    <a:cubicBezTo>
                      <a:pt x="272891" y="438897"/>
                      <a:pt x="273844" y="440802"/>
                      <a:pt x="277654" y="440802"/>
                    </a:cubicBezTo>
                    <a:cubicBezTo>
                      <a:pt x="279559" y="439849"/>
                      <a:pt x="278606" y="436992"/>
                      <a:pt x="281464" y="436992"/>
                    </a:cubicBezTo>
                    <a:cubicBezTo>
                      <a:pt x="281464" y="436992"/>
                      <a:pt x="281464" y="436040"/>
                      <a:pt x="282416" y="436040"/>
                    </a:cubicBezTo>
                    <a:lnTo>
                      <a:pt x="286226" y="436040"/>
                    </a:lnTo>
                    <a:cubicBezTo>
                      <a:pt x="287179" y="434135"/>
                      <a:pt x="289084" y="432229"/>
                      <a:pt x="291941" y="432229"/>
                    </a:cubicBezTo>
                    <a:cubicBezTo>
                      <a:pt x="291941" y="430324"/>
                      <a:pt x="292894" y="430324"/>
                      <a:pt x="293846" y="429372"/>
                    </a:cubicBezTo>
                    <a:cubicBezTo>
                      <a:pt x="293846" y="429372"/>
                      <a:pt x="293846" y="428420"/>
                      <a:pt x="293846" y="427467"/>
                    </a:cubicBezTo>
                    <a:cubicBezTo>
                      <a:pt x="294799" y="426515"/>
                      <a:pt x="295751" y="426515"/>
                      <a:pt x="295751" y="425562"/>
                    </a:cubicBezTo>
                    <a:cubicBezTo>
                      <a:pt x="296704" y="423657"/>
                      <a:pt x="295751" y="420799"/>
                      <a:pt x="296704" y="419847"/>
                    </a:cubicBezTo>
                    <a:cubicBezTo>
                      <a:pt x="297656" y="419847"/>
                      <a:pt x="297656" y="418895"/>
                      <a:pt x="297656" y="418895"/>
                    </a:cubicBezTo>
                    <a:cubicBezTo>
                      <a:pt x="297656" y="413179"/>
                      <a:pt x="302419" y="412227"/>
                      <a:pt x="305276" y="410322"/>
                    </a:cubicBezTo>
                    <a:lnTo>
                      <a:pt x="307181" y="410322"/>
                    </a:lnTo>
                    <a:cubicBezTo>
                      <a:pt x="308134" y="407465"/>
                      <a:pt x="311944" y="410322"/>
                      <a:pt x="313849" y="408417"/>
                    </a:cubicBezTo>
                    <a:cubicBezTo>
                      <a:pt x="314801" y="409370"/>
                      <a:pt x="318611" y="408417"/>
                      <a:pt x="319564" y="409370"/>
                    </a:cubicBezTo>
                    <a:cubicBezTo>
                      <a:pt x="320516" y="408417"/>
                      <a:pt x="323374" y="410322"/>
                      <a:pt x="324326" y="408417"/>
                    </a:cubicBezTo>
                    <a:cubicBezTo>
                      <a:pt x="324326" y="409370"/>
                      <a:pt x="326231" y="409370"/>
                      <a:pt x="325279" y="410322"/>
                    </a:cubicBezTo>
                    <a:cubicBezTo>
                      <a:pt x="327184" y="410322"/>
                      <a:pt x="329089" y="411274"/>
                      <a:pt x="329089" y="412227"/>
                    </a:cubicBezTo>
                    <a:cubicBezTo>
                      <a:pt x="326231" y="416990"/>
                      <a:pt x="332899" y="418895"/>
                      <a:pt x="331946" y="423657"/>
                    </a:cubicBezTo>
                    <a:cubicBezTo>
                      <a:pt x="329089" y="424610"/>
                      <a:pt x="330994" y="429372"/>
                      <a:pt x="328136" y="430324"/>
                    </a:cubicBezTo>
                    <a:cubicBezTo>
                      <a:pt x="326231" y="435087"/>
                      <a:pt x="328136" y="440802"/>
                      <a:pt x="324326" y="442707"/>
                    </a:cubicBezTo>
                    <a:cubicBezTo>
                      <a:pt x="324326" y="444612"/>
                      <a:pt x="324326" y="446517"/>
                      <a:pt x="323374" y="447470"/>
                    </a:cubicBezTo>
                    <a:cubicBezTo>
                      <a:pt x="325279" y="451279"/>
                      <a:pt x="325279" y="457947"/>
                      <a:pt x="324326" y="461757"/>
                    </a:cubicBezTo>
                    <a:cubicBezTo>
                      <a:pt x="324326" y="461757"/>
                      <a:pt x="325279" y="461757"/>
                      <a:pt x="325279" y="462710"/>
                    </a:cubicBezTo>
                    <a:cubicBezTo>
                      <a:pt x="324326" y="463662"/>
                      <a:pt x="326231" y="466520"/>
                      <a:pt x="326231" y="468424"/>
                    </a:cubicBezTo>
                    <a:cubicBezTo>
                      <a:pt x="324326" y="469377"/>
                      <a:pt x="321469" y="470329"/>
                      <a:pt x="320516" y="472235"/>
                    </a:cubicBezTo>
                    <a:cubicBezTo>
                      <a:pt x="323374" y="475092"/>
                      <a:pt x="318611" y="478902"/>
                      <a:pt x="321469" y="481760"/>
                    </a:cubicBezTo>
                    <a:cubicBezTo>
                      <a:pt x="320516" y="483665"/>
                      <a:pt x="319564" y="485570"/>
                      <a:pt x="317659" y="486522"/>
                    </a:cubicBezTo>
                    <a:cubicBezTo>
                      <a:pt x="319564" y="489379"/>
                      <a:pt x="317659" y="493190"/>
                      <a:pt x="314801" y="494142"/>
                    </a:cubicBezTo>
                    <a:lnTo>
                      <a:pt x="314801" y="497952"/>
                    </a:lnTo>
                    <a:cubicBezTo>
                      <a:pt x="313849" y="498904"/>
                      <a:pt x="313849" y="500810"/>
                      <a:pt x="311944" y="500810"/>
                    </a:cubicBezTo>
                    <a:cubicBezTo>
                      <a:pt x="310991" y="501762"/>
                      <a:pt x="311944" y="502715"/>
                      <a:pt x="311944" y="504620"/>
                    </a:cubicBezTo>
                    <a:cubicBezTo>
                      <a:pt x="309086" y="507477"/>
                      <a:pt x="308134" y="511287"/>
                      <a:pt x="305276" y="514145"/>
                    </a:cubicBezTo>
                    <a:cubicBezTo>
                      <a:pt x="305276" y="514145"/>
                      <a:pt x="306229" y="514145"/>
                      <a:pt x="306229" y="515097"/>
                    </a:cubicBezTo>
                    <a:cubicBezTo>
                      <a:pt x="305276" y="516049"/>
                      <a:pt x="304324" y="517002"/>
                      <a:pt x="305276" y="517954"/>
                    </a:cubicBezTo>
                    <a:cubicBezTo>
                      <a:pt x="304324" y="518907"/>
                      <a:pt x="304324" y="518907"/>
                      <a:pt x="304324" y="519860"/>
                    </a:cubicBezTo>
                    <a:cubicBezTo>
                      <a:pt x="303371" y="521765"/>
                      <a:pt x="303371" y="524622"/>
                      <a:pt x="302419" y="525575"/>
                    </a:cubicBezTo>
                    <a:cubicBezTo>
                      <a:pt x="301466" y="527479"/>
                      <a:pt x="298609" y="529385"/>
                      <a:pt x="297656" y="531290"/>
                    </a:cubicBezTo>
                    <a:cubicBezTo>
                      <a:pt x="298609" y="532242"/>
                      <a:pt x="297656" y="535100"/>
                      <a:pt x="296704" y="536052"/>
                    </a:cubicBezTo>
                    <a:cubicBezTo>
                      <a:pt x="297656" y="536052"/>
                      <a:pt x="297656" y="537004"/>
                      <a:pt x="297656" y="537004"/>
                    </a:cubicBezTo>
                    <a:cubicBezTo>
                      <a:pt x="296704" y="542720"/>
                      <a:pt x="297656" y="546529"/>
                      <a:pt x="298609" y="552245"/>
                    </a:cubicBezTo>
                    <a:cubicBezTo>
                      <a:pt x="298609" y="552245"/>
                      <a:pt x="297656" y="553197"/>
                      <a:pt x="297656" y="554150"/>
                    </a:cubicBezTo>
                    <a:cubicBezTo>
                      <a:pt x="296704" y="554150"/>
                      <a:pt x="296704" y="554150"/>
                      <a:pt x="295751" y="555102"/>
                    </a:cubicBezTo>
                    <a:cubicBezTo>
                      <a:pt x="295751" y="557960"/>
                      <a:pt x="297656" y="558912"/>
                      <a:pt x="298609" y="560817"/>
                    </a:cubicBezTo>
                    <a:cubicBezTo>
                      <a:pt x="297656" y="560817"/>
                      <a:pt x="298609" y="563675"/>
                      <a:pt x="298609" y="564627"/>
                    </a:cubicBezTo>
                    <a:cubicBezTo>
                      <a:pt x="299561" y="565579"/>
                      <a:pt x="301466" y="565579"/>
                      <a:pt x="300514" y="568437"/>
                    </a:cubicBezTo>
                    <a:cubicBezTo>
                      <a:pt x="303371" y="569390"/>
                      <a:pt x="304324" y="572247"/>
                      <a:pt x="305276" y="575104"/>
                    </a:cubicBezTo>
                    <a:cubicBezTo>
                      <a:pt x="309086" y="576057"/>
                      <a:pt x="310991" y="577962"/>
                      <a:pt x="313849" y="579867"/>
                    </a:cubicBezTo>
                    <a:cubicBezTo>
                      <a:pt x="313849" y="581772"/>
                      <a:pt x="312896" y="583677"/>
                      <a:pt x="313849" y="585582"/>
                    </a:cubicBezTo>
                    <a:cubicBezTo>
                      <a:pt x="314801" y="586535"/>
                      <a:pt x="315754" y="587487"/>
                      <a:pt x="317659" y="588440"/>
                    </a:cubicBezTo>
                    <a:cubicBezTo>
                      <a:pt x="317659" y="588440"/>
                      <a:pt x="317659" y="589392"/>
                      <a:pt x="318611" y="590345"/>
                    </a:cubicBezTo>
                    <a:cubicBezTo>
                      <a:pt x="320516" y="591297"/>
                      <a:pt x="323374" y="590345"/>
                      <a:pt x="325279" y="589392"/>
                    </a:cubicBezTo>
                    <a:cubicBezTo>
                      <a:pt x="327184" y="589392"/>
                      <a:pt x="327184" y="588440"/>
                      <a:pt x="328136" y="588440"/>
                    </a:cubicBezTo>
                    <a:cubicBezTo>
                      <a:pt x="327184" y="585582"/>
                      <a:pt x="330041" y="585582"/>
                      <a:pt x="330041" y="582725"/>
                    </a:cubicBezTo>
                    <a:cubicBezTo>
                      <a:pt x="330994" y="581772"/>
                      <a:pt x="332899" y="581772"/>
                      <a:pt x="333851" y="580820"/>
                    </a:cubicBezTo>
                    <a:cubicBezTo>
                      <a:pt x="334804" y="576057"/>
                      <a:pt x="334804" y="572247"/>
                      <a:pt x="334804" y="568437"/>
                    </a:cubicBezTo>
                    <a:cubicBezTo>
                      <a:pt x="332899" y="567485"/>
                      <a:pt x="333851" y="564627"/>
                      <a:pt x="335756" y="563675"/>
                    </a:cubicBezTo>
                    <a:cubicBezTo>
                      <a:pt x="334804" y="563675"/>
                      <a:pt x="335756" y="562722"/>
                      <a:pt x="334804" y="562722"/>
                    </a:cubicBezTo>
                    <a:cubicBezTo>
                      <a:pt x="335756" y="562722"/>
                      <a:pt x="335756" y="561770"/>
                      <a:pt x="336709" y="560817"/>
                    </a:cubicBezTo>
                    <a:cubicBezTo>
                      <a:pt x="336709" y="560817"/>
                      <a:pt x="335756" y="560817"/>
                      <a:pt x="335756" y="559865"/>
                    </a:cubicBezTo>
                    <a:cubicBezTo>
                      <a:pt x="336709" y="558912"/>
                      <a:pt x="337661" y="558912"/>
                      <a:pt x="338614" y="557960"/>
                    </a:cubicBezTo>
                    <a:cubicBezTo>
                      <a:pt x="337661" y="552245"/>
                      <a:pt x="341471" y="551292"/>
                      <a:pt x="343376" y="548435"/>
                    </a:cubicBezTo>
                    <a:cubicBezTo>
                      <a:pt x="341471" y="547482"/>
                      <a:pt x="342424" y="546529"/>
                      <a:pt x="342424" y="544625"/>
                    </a:cubicBezTo>
                    <a:cubicBezTo>
                      <a:pt x="343376" y="544625"/>
                      <a:pt x="343376" y="543672"/>
                      <a:pt x="345281" y="543672"/>
                    </a:cubicBezTo>
                    <a:cubicBezTo>
                      <a:pt x="345281" y="543672"/>
                      <a:pt x="344329" y="541767"/>
                      <a:pt x="346234" y="541767"/>
                    </a:cubicBezTo>
                    <a:cubicBezTo>
                      <a:pt x="346234" y="539862"/>
                      <a:pt x="346234" y="538910"/>
                      <a:pt x="345281" y="537957"/>
                    </a:cubicBezTo>
                    <a:cubicBezTo>
                      <a:pt x="347186" y="535100"/>
                      <a:pt x="350044" y="532242"/>
                      <a:pt x="350044" y="528432"/>
                    </a:cubicBezTo>
                    <a:cubicBezTo>
                      <a:pt x="352901" y="526527"/>
                      <a:pt x="352901" y="520812"/>
                      <a:pt x="355759" y="519860"/>
                    </a:cubicBezTo>
                    <a:cubicBezTo>
                      <a:pt x="355759" y="517002"/>
                      <a:pt x="357664" y="517002"/>
                      <a:pt x="356711" y="514145"/>
                    </a:cubicBezTo>
                    <a:cubicBezTo>
                      <a:pt x="359569" y="511287"/>
                      <a:pt x="359569" y="505572"/>
                      <a:pt x="365284" y="507477"/>
                    </a:cubicBezTo>
                    <a:cubicBezTo>
                      <a:pt x="365284" y="505572"/>
                      <a:pt x="366236" y="505572"/>
                      <a:pt x="366236" y="503667"/>
                    </a:cubicBezTo>
                    <a:cubicBezTo>
                      <a:pt x="367189" y="503667"/>
                      <a:pt x="367189" y="503667"/>
                      <a:pt x="367189" y="503667"/>
                    </a:cubicBezTo>
                    <a:cubicBezTo>
                      <a:pt x="368141" y="499857"/>
                      <a:pt x="369094" y="496047"/>
                      <a:pt x="370999" y="493190"/>
                    </a:cubicBezTo>
                    <a:lnTo>
                      <a:pt x="373856" y="493190"/>
                    </a:lnTo>
                    <a:cubicBezTo>
                      <a:pt x="375761" y="491285"/>
                      <a:pt x="376714" y="488427"/>
                      <a:pt x="379571" y="487474"/>
                    </a:cubicBezTo>
                    <a:cubicBezTo>
                      <a:pt x="379571" y="486522"/>
                      <a:pt x="379571" y="486522"/>
                      <a:pt x="379571" y="485570"/>
                    </a:cubicBezTo>
                    <a:cubicBezTo>
                      <a:pt x="380524" y="485570"/>
                      <a:pt x="379571" y="484617"/>
                      <a:pt x="380524" y="484617"/>
                    </a:cubicBezTo>
                    <a:cubicBezTo>
                      <a:pt x="381476" y="480807"/>
                      <a:pt x="382429" y="478902"/>
                      <a:pt x="382429" y="474140"/>
                    </a:cubicBezTo>
                    <a:cubicBezTo>
                      <a:pt x="383381" y="473187"/>
                      <a:pt x="383381" y="472235"/>
                      <a:pt x="384334" y="472235"/>
                    </a:cubicBezTo>
                    <a:cubicBezTo>
                      <a:pt x="385286" y="471282"/>
                      <a:pt x="384334" y="467472"/>
                      <a:pt x="385286" y="466520"/>
                    </a:cubicBezTo>
                    <a:cubicBezTo>
                      <a:pt x="386239" y="464615"/>
                      <a:pt x="389096" y="464615"/>
                      <a:pt x="390049" y="463662"/>
                    </a:cubicBezTo>
                    <a:cubicBezTo>
                      <a:pt x="389096" y="463662"/>
                      <a:pt x="388144" y="461757"/>
                      <a:pt x="388144" y="460804"/>
                    </a:cubicBezTo>
                    <a:close/>
                    <a:moveTo>
                      <a:pt x="48101" y="505572"/>
                    </a:moveTo>
                    <a:cubicBezTo>
                      <a:pt x="48101" y="504620"/>
                      <a:pt x="49054" y="504620"/>
                      <a:pt x="49054" y="504620"/>
                    </a:cubicBezTo>
                    <a:cubicBezTo>
                      <a:pt x="49054" y="504620"/>
                      <a:pt x="49054" y="505572"/>
                      <a:pt x="48101" y="505572"/>
                    </a:cubicBezTo>
                    <a:close/>
                    <a:moveTo>
                      <a:pt x="149066" y="432229"/>
                    </a:moveTo>
                    <a:cubicBezTo>
                      <a:pt x="147161" y="433182"/>
                      <a:pt x="147161" y="435087"/>
                      <a:pt x="147161" y="436992"/>
                    </a:cubicBezTo>
                    <a:cubicBezTo>
                      <a:pt x="146209" y="436992"/>
                      <a:pt x="146209" y="437945"/>
                      <a:pt x="145256" y="438897"/>
                    </a:cubicBezTo>
                    <a:cubicBezTo>
                      <a:pt x="145256" y="439849"/>
                      <a:pt x="145256" y="440802"/>
                      <a:pt x="146209" y="441754"/>
                    </a:cubicBezTo>
                    <a:cubicBezTo>
                      <a:pt x="145256" y="441754"/>
                      <a:pt x="145256" y="442707"/>
                      <a:pt x="145256" y="443660"/>
                    </a:cubicBezTo>
                    <a:cubicBezTo>
                      <a:pt x="146209" y="444612"/>
                      <a:pt x="146209" y="445565"/>
                      <a:pt x="146209" y="446517"/>
                    </a:cubicBezTo>
                    <a:cubicBezTo>
                      <a:pt x="145256" y="446517"/>
                      <a:pt x="145256" y="447470"/>
                      <a:pt x="145256" y="448422"/>
                    </a:cubicBezTo>
                    <a:cubicBezTo>
                      <a:pt x="143351" y="451279"/>
                      <a:pt x="140494" y="451279"/>
                      <a:pt x="137636" y="452232"/>
                    </a:cubicBezTo>
                    <a:cubicBezTo>
                      <a:pt x="137636" y="453185"/>
                      <a:pt x="137636" y="453185"/>
                      <a:pt x="137636" y="455090"/>
                    </a:cubicBezTo>
                    <a:cubicBezTo>
                      <a:pt x="134779" y="456042"/>
                      <a:pt x="135731" y="459852"/>
                      <a:pt x="132874" y="460804"/>
                    </a:cubicBezTo>
                    <a:cubicBezTo>
                      <a:pt x="131921" y="459852"/>
                      <a:pt x="130969" y="459852"/>
                      <a:pt x="130016" y="458899"/>
                    </a:cubicBezTo>
                    <a:lnTo>
                      <a:pt x="128111" y="458899"/>
                    </a:lnTo>
                    <a:cubicBezTo>
                      <a:pt x="128111" y="456995"/>
                      <a:pt x="129064" y="454137"/>
                      <a:pt x="130016" y="452232"/>
                    </a:cubicBezTo>
                    <a:cubicBezTo>
                      <a:pt x="130969" y="452232"/>
                      <a:pt x="132874" y="451279"/>
                      <a:pt x="132874" y="451279"/>
                    </a:cubicBezTo>
                    <a:cubicBezTo>
                      <a:pt x="132874" y="450327"/>
                      <a:pt x="132874" y="449374"/>
                      <a:pt x="131921" y="448422"/>
                    </a:cubicBezTo>
                    <a:cubicBezTo>
                      <a:pt x="133826" y="446517"/>
                      <a:pt x="134779" y="443660"/>
                      <a:pt x="137636" y="442707"/>
                    </a:cubicBezTo>
                    <a:cubicBezTo>
                      <a:pt x="137636" y="440802"/>
                      <a:pt x="137636" y="438897"/>
                      <a:pt x="139541" y="437945"/>
                    </a:cubicBezTo>
                    <a:cubicBezTo>
                      <a:pt x="139541" y="435087"/>
                      <a:pt x="140494" y="433182"/>
                      <a:pt x="140494" y="430324"/>
                    </a:cubicBezTo>
                    <a:cubicBezTo>
                      <a:pt x="141446" y="430324"/>
                      <a:pt x="143351" y="430324"/>
                      <a:pt x="143351" y="429372"/>
                    </a:cubicBezTo>
                    <a:cubicBezTo>
                      <a:pt x="144304" y="428420"/>
                      <a:pt x="142399" y="424610"/>
                      <a:pt x="144304" y="424610"/>
                    </a:cubicBezTo>
                    <a:cubicBezTo>
                      <a:pt x="144304" y="423657"/>
                      <a:pt x="143351" y="424610"/>
                      <a:pt x="143351" y="423657"/>
                    </a:cubicBezTo>
                    <a:cubicBezTo>
                      <a:pt x="144304" y="420799"/>
                      <a:pt x="149066" y="422704"/>
                      <a:pt x="150971" y="422704"/>
                    </a:cubicBezTo>
                    <a:cubicBezTo>
                      <a:pt x="150971" y="423657"/>
                      <a:pt x="150971" y="424610"/>
                      <a:pt x="150971" y="426515"/>
                    </a:cubicBezTo>
                    <a:cubicBezTo>
                      <a:pt x="149066" y="426515"/>
                      <a:pt x="149066" y="429372"/>
                      <a:pt x="149066" y="432229"/>
                    </a:cubicBezTo>
                    <a:close/>
                    <a:moveTo>
                      <a:pt x="327184" y="220774"/>
                    </a:moveTo>
                    <a:cubicBezTo>
                      <a:pt x="327184" y="221727"/>
                      <a:pt x="327184" y="224585"/>
                      <a:pt x="327184" y="225537"/>
                    </a:cubicBezTo>
                    <a:cubicBezTo>
                      <a:pt x="327184" y="226490"/>
                      <a:pt x="328136" y="226490"/>
                      <a:pt x="328136" y="226490"/>
                    </a:cubicBezTo>
                    <a:cubicBezTo>
                      <a:pt x="328136" y="228395"/>
                      <a:pt x="328136" y="228395"/>
                      <a:pt x="328136" y="230299"/>
                    </a:cubicBezTo>
                    <a:lnTo>
                      <a:pt x="327184" y="230299"/>
                    </a:lnTo>
                    <a:cubicBezTo>
                      <a:pt x="326231" y="233157"/>
                      <a:pt x="328136" y="234110"/>
                      <a:pt x="328136" y="236967"/>
                    </a:cubicBezTo>
                    <a:cubicBezTo>
                      <a:pt x="328136" y="236967"/>
                      <a:pt x="328136" y="236967"/>
                      <a:pt x="329089" y="236967"/>
                    </a:cubicBezTo>
                    <a:cubicBezTo>
                      <a:pt x="329089" y="241729"/>
                      <a:pt x="321469" y="243635"/>
                      <a:pt x="323374" y="249349"/>
                    </a:cubicBezTo>
                    <a:cubicBezTo>
                      <a:pt x="323374" y="250302"/>
                      <a:pt x="322421" y="250302"/>
                      <a:pt x="322421" y="250302"/>
                    </a:cubicBezTo>
                    <a:cubicBezTo>
                      <a:pt x="322421" y="251254"/>
                      <a:pt x="323374" y="250302"/>
                      <a:pt x="323374" y="251254"/>
                    </a:cubicBezTo>
                    <a:cubicBezTo>
                      <a:pt x="323374" y="252207"/>
                      <a:pt x="321469" y="252207"/>
                      <a:pt x="322421" y="253160"/>
                    </a:cubicBezTo>
                    <a:cubicBezTo>
                      <a:pt x="320516" y="254112"/>
                      <a:pt x="318611" y="255065"/>
                      <a:pt x="318611" y="258874"/>
                    </a:cubicBezTo>
                    <a:cubicBezTo>
                      <a:pt x="317659" y="258874"/>
                      <a:pt x="317659" y="259827"/>
                      <a:pt x="316706" y="259827"/>
                    </a:cubicBezTo>
                    <a:cubicBezTo>
                      <a:pt x="316706" y="259827"/>
                      <a:pt x="316706" y="259827"/>
                      <a:pt x="317659" y="260779"/>
                    </a:cubicBezTo>
                    <a:cubicBezTo>
                      <a:pt x="314801" y="263637"/>
                      <a:pt x="310991" y="266495"/>
                      <a:pt x="310991" y="272210"/>
                    </a:cubicBezTo>
                    <a:cubicBezTo>
                      <a:pt x="308134" y="273162"/>
                      <a:pt x="307181" y="276020"/>
                      <a:pt x="305276" y="277924"/>
                    </a:cubicBezTo>
                    <a:cubicBezTo>
                      <a:pt x="300514" y="278877"/>
                      <a:pt x="298609" y="280782"/>
                      <a:pt x="298609" y="285545"/>
                    </a:cubicBezTo>
                    <a:cubicBezTo>
                      <a:pt x="294799" y="286497"/>
                      <a:pt x="292894" y="289354"/>
                      <a:pt x="290989" y="292212"/>
                    </a:cubicBezTo>
                    <a:cubicBezTo>
                      <a:pt x="290036" y="292212"/>
                      <a:pt x="291941" y="292212"/>
                      <a:pt x="290989" y="293165"/>
                    </a:cubicBezTo>
                    <a:cubicBezTo>
                      <a:pt x="289084" y="293165"/>
                      <a:pt x="289084" y="294117"/>
                      <a:pt x="289084" y="296022"/>
                    </a:cubicBezTo>
                    <a:cubicBezTo>
                      <a:pt x="287179" y="296022"/>
                      <a:pt x="287179" y="297927"/>
                      <a:pt x="285274" y="298879"/>
                    </a:cubicBezTo>
                    <a:cubicBezTo>
                      <a:pt x="285274" y="299832"/>
                      <a:pt x="285274" y="299832"/>
                      <a:pt x="285274" y="300785"/>
                    </a:cubicBezTo>
                    <a:cubicBezTo>
                      <a:pt x="283369" y="301737"/>
                      <a:pt x="281464" y="303642"/>
                      <a:pt x="280511" y="305547"/>
                    </a:cubicBezTo>
                    <a:cubicBezTo>
                      <a:pt x="278606" y="304595"/>
                      <a:pt x="276701" y="305547"/>
                      <a:pt x="274796" y="304595"/>
                    </a:cubicBezTo>
                    <a:cubicBezTo>
                      <a:pt x="273844" y="305547"/>
                      <a:pt x="271939" y="305547"/>
                      <a:pt x="271939" y="306499"/>
                    </a:cubicBezTo>
                    <a:cubicBezTo>
                      <a:pt x="267176" y="305547"/>
                      <a:pt x="264319" y="307452"/>
                      <a:pt x="262414" y="310310"/>
                    </a:cubicBezTo>
                    <a:cubicBezTo>
                      <a:pt x="258604" y="310310"/>
                      <a:pt x="255746" y="310310"/>
                      <a:pt x="251936" y="310310"/>
                    </a:cubicBezTo>
                    <a:cubicBezTo>
                      <a:pt x="248126" y="314120"/>
                      <a:pt x="243364" y="316024"/>
                      <a:pt x="238601" y="317929"/>
                    </a:cubicBezTo>
                    <a:cubicBezTo>
                      <a:pt x="235744" y="319835"/>
                      <a:pt x="234791" y="322692"/>
                      <a:pt x="230981" y="324597"/>
                    </a:cubicBezTo>
                    <a:cubicBezTo>
                      <a:pt x="228124" y="324597"/>
                      <a:pt x="225266" y="323645"/>
                      <a:pt x="224314" y="321740"/>
                    </a:cubicBezTo>
                    <a:cubicBezTo>
                      <a:pt x="220504" y="322692"/>
                      <a:pt x="217646" y="319835"/>
                      <a:pt x="213836" y="320787"/>
                    </a:cubicBezTo>
                    <a:cubicBezTo>
                      <a:pt x="213836" y="319835"/>
                      <a:pt x="213836" y="320787"/>
                      <a:pt x="212884" y="319835"/>
                    </a:cubicBezTo>
                    <a:cubicBezTo>
                      <a:pt x="213836" y="317929"/>
                      <a:pt x="214789" y="316024"/>
                      <a:pt x="215741" y="313167"/>
                    </a:cubicBezTo>
                    <a:cubicBezTo>
                      <a:pt x="216694" y="313167"/>
                      <a:pt x="217646" y="313167"/>
                      <a:pt x="218599" y="312215"/>
                    </a:cubicBezTo>
                    <a:cubicBezTo>
                      <a:pt x="217646" y="307452"/>
                      <a:pt x="222409" y="307452"/>
                      <a:pt x="223361" y="303642"/>
                    </a:cubicBezTo>
                    <a:cubicBezTo>
                      <a:pt x="224314" y="303642"/>
                      <a:pt x="223361" y="302690"/>
                      <a:pt x="224314" y="302690"/>
                    </a:cubicBezTo>
                    <a:cubicBezTo>
                      <a:pt x="224314" y="299832"/>
                      <a:pt x="223361" y="298879"/>
                      <a:pt x="223361" y="296022"/>
                    </a:cubicBezTo>
                    <a:cubicBezTo>
                      <a:pt x="221456" y="294117"/>
                      <a:pt x="223361" y="288402"/>
                      <a:pt x="221456" y="286497"/>
                    </a:cubicBezTo>
                    <a:cubicBezTo>
                      <a:pt x="221456" y="285545"/>
                      <a:pt x="221456" y="284592"/>
                      <a:pt x="222409" y="284592"/>
                    </a:cubicBezTo>
                    <a:cubicBezTo>
                      <a:pt x="220504" y="280782"/>
                      <a:pt x="225266" y="276020"/>
                      <a:pt x="221456" y="274115"/>
                    </a:cubicBezTo>
                    <a:cubicBezTo>
                      <a:pt x="221456" y="272210"/>
                      <a:pt x="221456" y="271257"/>
                      <a:pt x="220504" y="271257"/>
                    </a:cubicBezTo>
                    <a:cubicBezTo>
                      <a:pt x="220504" y="268399"/>
                      <a:pt x="218599" y="268399"/>
                      <a:pt x="217646" y="266495"/>
                    </a:cubicBezTo>
                    <a:lnTo>
                      <a:pt x="216694" y="266495"/>
                    </a:lnTo>
                    <a:cubicBezTo>
                      <a:pt x="216694" y="264590"/>
                      <a:pt x="214789" y="264590"/>
                      <a:pt x="213836" y="262685"/>
                    </a:cubicBezTo>
                    <a:cubicBezTo>
                      <a:pt x="212884" y="263637"/>
                      <a:pt x="210979" y="262685"/>
                      <a:pt x="210026" y="260779"/>
                    </a:cubicBezTo>
                    <a:cubicBezTo>
                      <a:pt x="210979" y="258874"/>
                      <a:pt x="211931" y="256970"/>
                      <a:pt x="214789" y="256970"/>
                    </a:cubicBezTo>
                    <a:cubicBezTo>
                      <a:pt x="215741" y="256017"/>
                      <a:pt x="215741" y="255065"/>
                      <a:pt x="217646" y="255065"/>
                    </a:cubicBezTo>
                    <a:cubicBezTo>
                      <a:pt x="218599" y="253160"/>
                      <a:pt x="218599" y="251254"/>
                      <a:pt x="221456" y="251254"/>
                    </a:cubicBezTo>
                    <a:cubicBezTo>
                      <a:pt x="221456" y="251254"/>
                      <a:pt x="221456" y="251254"/>
                      <a:pt x="221456" y="250302"/>
                    </a:cubicBezTo>
                    <a:cubicBezTo>
                      <a:pt x="223361" y="250302"/>
                      <a:pt x="223361" y="250302"/>
                      <a:pt x="225266" y="249349"/>
                    </a:cubicBezTo>
                    <a:cubicBezTo>
                      <a:pt x="225266" y="243635"/>
                      <a:pt x="233839" y="245540"/>
                      <a:pt x="236696" y="241729"/>
                    </a:cubicBezTo>
                    <a:cubicBezTo>
                      <a:pt x="241459" y="242682"/>
                      <a:pt x="246221" y="243635"/>
                      <a:pt x="252889" y="242682"/>
                    </a:cubicBezTo>
                    <a:cubicBezTo>
                      <a:pt x="254794" y="242682"/>
                      <a:pt x="256699" y="241729"/>
                      <a:pt x="257651" y="242682"/>
                    </a:cubicBezTo>
                    <a:cubicBezTo>
                      <a:pt x="258604" y="242682"/>
                      <a:pt x="262414" y="240777"/>
                      <a:pt x="265271" y="241729"/>
                    </a:cubicBezTo>
                    <a:cubicBezTo>
                      <a:pt x="265271" y="240777"/>
                      <a:pt x="266224" y="240777"/>
                      <a:pt x="267176" y="240777"/>
                    </a:cubicBezTo>
                    <a:cubicBezTo>
                      <a:pt x="269081" y="237920"/>
                      <a:pt x="272891" y="235062"/>
                      <a:pt x="271939" y="231252"/>
                    </a:cubicBezTo>
                    <a:lnTo>
                      <a:pt x="272891" y="231252"/>
                    </a:lnTo>
                    <a:cubicBezTo>
                      <a:pt x="272891" y="227442"/>
                      <a:pt x="277654" y="227442"/>
                      <a:pt x="279559" y="224585"/>
                    </a:cubicBezTo>
                    <a:cubicBezTo>
                      <a:pt x="279559" y="224585"/>
                      <a:pt x="279559" y="224585"/>
                      <a:pt x="280511" y="225537"/>
                    </a:cubicBezTo>
                    <a:cubicBezTo>
                      <a:pt x="282416" y="223632"/>
                      <a:pt x="284321" y="223632"/>
                      <a:pt x="287179" y="224585"/>
                    </a:cubicBezTo>
                    <a:cubicBezTo>
                      <a:pt x="290036" y="223632"/>
                      <a:pt x="291941" y="223632"/>
                      <a:pt x="294799" y="223632"/>
                    </a:cubicBezTo>
                    <a:cubicBezTo>
                      <a:pt x="296704" y="221727"/>
                      <a:pt x="299561" y="220774"/>
                      <a:pt x="299561" y="216965"/>
                    </a:cubicBezTo>
                    <a:cubicBezTo>
                      <a:pt x="300514" y="216965"/>
                      <a:pt x="299561" y="216012"/>
                      <a:pt x="300514" y="216012"/>
                    </a:cubicBezTo>
                    <a:cubicBezTo>
                      <a:pt x="299561" y="213154"/>
                      <a:pt x="302419" y="212202"/>
                      <a:pt x="304324" y="210297"/>
                    </a:cubicBezTo>
                    <a:cubicBezTo>
                      <a:pt x="305276" y="209345"/>
                      <a:pt x="305276" y="208392"/>
                      <a:pt x="307181" y="208392"/>
                    </a:cubicBezTo>
                    <a:cubicBezTo>
                      <a:pt x="307181" y="206487"/>
                      <a:pt x="309086" y="207440"/>
                      <a:pt x="310039" y="206487"/>
                    </a:cubicBezTo>
                    <a:lnTo>
                      <a:pt x="310039" y="207440"/>
                    </a:lnTo>
                    <a:cubicBezTo>
                      <a:pt x="310991" y="207440"/>
                      <a:pt x="310039" y="206487"/>
                      <a:pt x="310991" y="206487"/>
                    </a:cubicBezTo>
                    <a:cubicBezTo>
                      <a:pt x="313849" y="208392"/>
                      <a:pt x="318611" y="205535"/>
                      <a:pt x="321469" y="207440"/>
                    </a:cubicBezTo>
                    <a:cubicBezTo>
                      <a:pt x="323374" y="206487"/>
                      <a:pt x="325279" y="204582"/>
                      <a:pt x="328136" y="203629"/>
                    </a:cubicBezTo>
                    <a:cubicBezTo>
                      <a:pt x="328136" y="204582"/>
                      <a:pt x="330041" y="204582"/>
                      <a:pt x="330994" y="205535"/>
                    </a:cubicBezTo>
                    <a:cubicBezTo>
                      <a:pt x="331946" y="209345"/>
                      <a:pt x="330041" y="211249"/>
                      <a:pt x="330994" y="215060"/>
                    </a:cubicBezTo>
                    <a:cubicBezTo>
                      <a:pt x="330994" y="216012"/>
                      <a:pt x="331946" y="215060"/>
                      <a:pt x="331946" y="215060"/>
                    </a:cubicBezTo>
                    <a:cubicBezTo>
                      <a:pt x="327184" y="216965"/>
                      <a:pt x="329089" y="219822"/>
                      <a:pt x="327184" y="22077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4" name="任意多边形: 形状 23">
                <a:extLst>
                  <a:ext uri="{FF2B5EF4-FFF2-40B4-BE49-F238E27FC236}">
                    <a16:creationId xmlns="" xmlns:a16="http://schemas.microsoft.com/office/drawing/2014/main" id="{97AF160C-A04D-431D-8A0E-9F62F9FF64C6}"/>
                  </a:ext>
                </a:extLst>
              </p:cNvPr>
              <p:cNvSpPr/>
              <p:nvPr/>
            </p:nvSpPr>
            <p:spPr>
              <a:xfrm>
                <a:off x="1930388" y="2136788"/>
                <a:ext cx="628650" cy="685800"/>
              </a:xfrm>
              <a:custGeom>
                <a:avLst/>
                <a:gdLst>
                  <a:gd name="connsiteX0" fmla="*/ 271939 w 628650"/>
                  <a:gd name="connsiteY0" fmla="*/ 33814 h 685800"/>
                  <a:gd name="connsiteX1" fmla="*/ 271939 w 628650"/>
                  <a:gd name="connsiteY1" fmla="*/ 33814 h 685800"/>
                  <a:gd name="connsiteX2" fmla="*/ 273844 w 628650"/>
                  <a:gd name="connsiteY2" fmla="*/ 19526 h 685800"/>
                  <a:gd name="connsiteX3" fmla="*/ 272891 w 628650"/>
                  <a:gd name="connsiteY3" fmla="*/ 16669 h 685800"/>
                  <a:gd name="connsiteX4" fmla="*/ 271939 w 628650"/>
                  <a:gd name="connsiteY4" fmla="*/ 12859 h 685800"/>
                  <a:gd name="connsiteX5" fmla="*/ 274796 w 628650"/>
                  <a:gd name="connsiteY5" fmla="*/ 7144 h 685800"/>
                  <a:gd name="connsiteX6" fmla="*/ 279559 w 628650"/>
                  <a:gd name="connsiteY6" fmla="*/ 8096 h 685800"/>
                  <a:gd name="connsiteX7" fmla="*/ 280511 w 628650"/>
                  <a:gd name="connsiteY7" fmla="*/ 9049 h 685800"/>
                  <a:gd name="connsiteX8" fmla="*/ 281464 w 628650"/>
                  <a:gd name="connsiteY8" fmla="*/ 9049 h 685800"/>
                  <a:gd name="connsiteX9" fmla="*/ 281464 w 628650"/>
                  <a:gd name="connsiteY9" fmla="*/ 10001 h 685800"/>
                  <a:gd name="connsiteX10" fmla="*/ 282416 w 628650"/>
                  <a:gd name="connsiteY10" fmla="*/ 10001 h 685800"/>
                  <a:gd name="connsiteX11" fmla="*/ 285274 w 628650"/>
                  <a:gd name="connsiteY11" fmla="*/ 11906 h 685800"/>
                  <a:gd name="connsiteX12" fmla="*/ 286226 w 628650"/>
                  <a:gd name="connsiteY12" fmla="*/ 11906 h 685800"/>
                  <a:gd name="connsiteX13" fmla="*/ 296704 w 628650"/>
                  <a:gd name="connsiteY13" fmla="*/ 10001 h 685800"/>
                  <a:gd name="connsiteX14" fmla="*/ 299561 w 628650"/>
                  <a:gd name="connsiteY14" fmla="*/ 9049 h 685800"/>
                  <a:gd name="connsiteX15" fmla="*/ 301466 w 628650"/>
                  <a:gd name="connsiteY15" fmla="*/ 9049 h 685800"/>
                  <a:gd name="connsiteX16" fmla="*/ 306229 w 628650"/>
                  <a:gd name="connsiteY16" fmla="*/ 12859 h 685800"/>
                  <a:gd name="connsiteX17" fmla="*/ 310991 w 628650"/>
                  <a:gd name="connsiteY17" fmla="*/ 16669 h 685800"/>
                  <a:gd name="connsiteX18" fmla="*/ 317659 w 628650"/>
                  <a:gd name="connsiteY18" fmla="*/ 21431 h 685800"/>
                  <a:gd name="connsiteX19" fmla="*/ 318611 w 628650"/>
                  <a:gd name="connsiteY19" fmla="*/ 28099 h 685800"/>
                  <a:gd name="connsiteX20" fmla="*/ 322421 w 628650"/>
                  <a:gd name="connsiteY20" fmla="*/ 41434 h 685800"/>
                  <a:gd name="connsiteX21" fmla="*/ 323374 w 628650"/>
                  <a:gd name="connsiteY21" fmla="*/ 42386 h 685800"/>
                  <a:gd name="connsiteX22" fmla="*/ 323374 w 628650"/>
                  <a:gd name="connsiteY22" fmla="*/ 44291 h 685800"/>
                  <a:gd name="connsiteX23" fmla="*/ 318611 w 628650"/>
                  <a:gd name="connsiteY23" fmla="*/ 57626 h 685800"/>
                  <a:gd name="connsiteX24" fmla="*/ 317659 w 628650"/>
                  <a:gd name="connsiteY24" fmla="*/ 65246 h 685800"/>
                  <a:gd name="connsiteX25" fmla="*/ 316706 w 628650"/>
                  <a:gd name="connsiteY25" fmla="*/ 75724 h 685800"/>
                  <a:gd name="connsiteX26" fmla="*/ 315754 w 628650"/>
                  <a:gd name="connsiteY26" fmla="*/ 75724 h 685800"/>
                  <a:gd name="connsiteX27" fmla="*/ 313849 w 628650"/>
                  <a:gd name="connsiteY27" fmla="*/ 84296 h 685800"/>
                  <a:gd name="connsiteX28" fmla="*/ 313849 w 628650"/>
                  <a:gd name="connsiteY28" fmla="*/ 86201 h 685800"/>
                  <a:gd name="connsiteX29" fmla="*/ 312896 w 628650"/>
                  <a:gd name="connsiteY29" fmla="*/ 87154 h 685800"/>
                  <a:gd name="connsiteX30" fmla="*/ 310991 w 628650"/>
                  <a:gd name="connsiteY30" fmla="*/ 95726 h 685800"/>
                  <a:gd name="connsiteX31" fmla="*/ 311944 w 628650"/>
                  <a:gd name="connsiteY31" fmla="*/ 96679 h 685800"/>
                  <a:gd name="connsiteX32" fmla="*/ 310991 w 628650"/>
                  <a:gd name="connsiteY32" fmla="*/ 110966 h 685800"/>
                  <a:gd name="connsiteX33" fmla="*/ 312896 w 628650"/>
                  <a:gd name="connsiteY33" fmla="*/ 111919 h 685800"/>
                  <a:gd name="connsiteX34" fmla="*/ 312896 w 628650"/>
                  <a:gd name="connsiteY34" fmla="*/ 119539 h 685800"/>
                  <a:gd name="connsiteX35" fmla="*/ 313849 w 628650"/>
                  <a:gd name="connsiteY35" fmla="*/ 121444 h 685800"/>
                  <a:gd name="connsiteX36" fmla="*/ 311944 w 628650"/>
                  <a:gd name="connsiteY36" fmla="*/ 124301 h 685800"/>
                  <a:gd name="connsiteX37" fmla="*/ 311944 w 628650"/>
                  <a:gd name="connsiteY37" fmla="*/ 131921 h 685800"/>
                  <a:gd name="connsiteX38" fmla="*/ 311944 w 628650"/>
                  <a:gd name="connsiteY38" fmla="*/ 133826 h 685800"/>
                  <a:gd name="connsiteX39" fmla="*/ 311944 w 628650"/>
                  <a:gd name="connsiteY39" fmla="*/ 144304 h 685800"/>
                  <a:gd name="connsiteX40" fmla="*/ 311944 w 628650"/>
                  <a:gd name="connsiteY40" fmla="*/ 147161 h 685800"/>
                  <a:gd name="connsiteX41" fmla="*/ 310039 w 628650"/>
                  <a:gd name="connsiteY41" fmla="*/ 166211 h 685800"/>
                  <a:gd name="connsiteX42" fmla="*/ 310991 w 628650"/>
                  <a:gd name="connsiteY42" fmla="*/ 167164 h 685800"/>
                  <a:gd name="connsiteX43" fmla="*/ 310039 w 628650"/>
                  <a:gd name="connsiteY43" fmla="*/ 168116 h 685800"/>
                  <a:gd name="connsiteX44" fmla="*/ 310039 w 628650"/>
                  <a:gd name="connsiteY44" fmla="*/ 170974 h 685800"/>
                  <a:gd name="connsiteX45" fmla="*/ 310991 w 628650"/>
                  <a:gd name="connsiteY45" fmla="*/ 175736 h 685800"/>
                  <a:gd name="connsiteX46" fmla="*/ 310039 w 628650"/>
                  <a:gd name="connsiteY46" fmla="*/ 177641 h 685800"/>
                  <a:gd name="connsiteX47" fmla="*/ 310991 w 628650"/>
                  <a:gd name="connsiteY47" fmla="*/ 193834 h 685800"/>
                  <a:gd name="connsiteX48" fmla="*/ 310039 w 628650"/>
                  <a:gd name="connsiteY48" fmla="*/ 195739 h 685800"/>
                  <a:gd name="connsiteX49" fmla="*/ 312896 w 628650"/>
                  <a:gd name="connsiteY49" fmla="*/ 206216 h 685800"/>
                  <a:gd name="connsiteX50" fmla="*/ 314801 w 628650"/>
                  <a:gd name="connsiteY50" fmla="*/ 220504 h 685800"/>
                  <a:gd name="connsiteX51" fmla="*/ 317659 w 628650"/>
                  <a:gd name="connsiteY51" fmla="*/ 219551 h 685800"/>
                  <a:gd name="connsiteX52" fmla="*/ 317659 w 628650"/>
                  <a:gd name="connsiteY52" fmla="*/ 218599 h 685800"/>
                  <a:gd name="connsiteX53" fmla="*/ 319564 w 628650"/>
                  <a:gd name="connsiteY53" fmla="*/ 217646 h 685800"/>
                  <a:gd name="connsiteX54" fmla="*/ 323374 w 628650"/>
                  <a:gd name="connsiteY54" fmla="*/ 216694 h 685800"/>
                  <a:gd name="connsiteX55" fmla="*/ 333851 w 628650"/>
                  <a:gd name="connsiteY55" fmla="*/ 213836 h 685800"/>
                  <a:gd name="connsiteX56" fmla="*/ 337661 w 628650"/>
                  <a:gd name="connsiteY56" fmla="*/ 211931 h 685800"/>
                  <a:gd name="connsiteX57" fmla="*/ 339566 w 628650"/>
                  <a:gd name="connsiteY57" fmla="*/ 207169 h 685800"/>
                  <a:gd name="connsiteX58" fmla="*/ 342424 w 628650"/>
                  <a:gd name="connsiteY58" fmla="*/ 203359 h 685800"/>
                  <a:gd name="connsiteX59" fmla="*/ 343376 w 628650"/>
                  <a:gd name="connsiteY59" fmla="*/ 192881 h 685800"/>
                  <a:gd name="connsiteX60" fmla="*/ 343376 w 628650"/>
                  <a:gd name="connsiteY60" fmla="*/ 189071 h 685800"/>
                  <a:gd name="connsiteX61" fmla="*/ 340519 w 628650"/>
                  <a:gd name="connsiteY61" fmla="*/ 186214 h 685800"/>
                  <a:gd name="connsiteX62" fmla="*/ 339566 w 628650"/>
                  <a:gd name="connsiteY62" fmla="*/ 183356 h 685800"/>
                  <a:gd name="connsiteX63" fmla="*/ 337661 w 628650"/>
                  <a:gd name="connsiteY63" fmla="*/ 179546 h 685800"/>
                  <a:gd name="connsiteX64" fmla="*/ 333851 w 628650"/>
                  <a:gd name="connsiteY64" fmla="*/ 175736 h 685800"/>
                  <a:gd name="connsiteX65" fmla="*/ 332899 w 628650"/>
                  <a:gd name="connsiteY65" fmla="*/ 173831 h 685800"/>
                  <a:gd name="connsiteX66" fmla="*/ 331946 w 628650"/>
                  <a:gd name="connsiteY66" fmla="*/ 165259 h 685800"/>
                  <a:gd name="connsiteX67" fmla="*/ 330994 w 628650"/>
                  <a:gd name="connsiteY67" fmla="*/ 164306 h 685800"/>
                  <a:gd name="connsiteX68" fmla="*/ 342424 w 628650"/>
                  <a:gd name="connsiteY68" fmla="*/ 159544 h 685800"/>
                  <a:gd name="connsiteX69" fmla="*/ 344329 w 628650"/>
                  <a:gd name="connsiteY69" fmla="*/ 161449 h 685800"/>
                  <a:gd name="connsiteX70" fmla="*/ 347186 w 628650"/>
                  <a:gd name="connsiteY70" fmla="*/ 166211 h 685800"/>
                  <a:gd name="connsiteX71" fmla="*/ 354806 w 628650"/>
                  <a:gd name="connsiteY71" fmla="*/ 174784 h 685800"/>
                  <a:gd name="connsiteX72" fmla="*/ 357664 w 628650"/>
                  <a:gd name="connsiteY72" fmla="*/ 175736 h 685800"/>
                  <a:gd name="connsiteX73" fmla="*/ 370999 w 628650"/>
                  <a:gd name="connsiteY73" fmla="*/ 193834 h 685800"/>
                  <a:gd name="connsiteX74" fmla="*/ 382429 w 628650"/>
                  <a:gd name="connsiteY74" fmla="*/ 196691 h 685800"/>
                  <a:gd name="connsiteX75" fmla="*/ 387191 w 628650"/>
                  <a:gd name="connsiteY75" fmla="*/ 199549 h 685800"/>
                  <a:gd name="connsiteX76" fmla="*/ 387191 w 628650"/>
                  <a:gd name="connsiteY76" fmla="*/ 200501 h 685800"/>
                  <a:gd name="connsiteX77" fmla="*/ 398621 w 628650"/>
                  <a:gd name="connsiteY77" fmla="*/ 203359 h 685800"/>
                  <a:gd name="connsiteX78" fmla="*/ 418624 w 628650"/>
                  <a:gd name="connsiteY78" fmla="*/ 207169 h 685800"/>
                  <a:gd name="connsiteX79" fmla="*/ 422434 w 628650"/>
                  <a:gd name="connsiteY79" fmla="*/ 206216 h 685800"/>
                  <a:gd name="connsiteX80" fmla="*/ 426244 w 628650"/>
                  <a:gd name="connsiteY80" fmla="*/ 208121 h 685800"/>
                  <a:gd name="connsiteX81" fmla="*/ 428149 w 628650"/>
                  <a:gd name="connsiteY81" fmla="*/ 212884 h 685800"/>
                  <a:gd name="connsiteX82" fmla="*/ 423386 w 628650"/>
                  <a:gd name="connsiteY82" fmla="*/ 220504 h 685800"/>
                  <a:gd name="connsiteX83" fmla="*/ 422434 w 628650"/>
                  <a:gd name="connsiteY83" fmla="*/ 221456 h 685800"/>
                  <a:gd name="connsiteX84" fmla="*/ 416719 w 628650"/>
                  <a:gd name="connsiteY84" fmla="*/ 226219 h 685800"/>
                  <a:gd name="connsiteX85" fmla="*/ 414814 w 628650"/>
                  <a:gd name="connsiteY85" fmla="*/ 226219 h 685800"/>
                  <a:gd name="connsiteX86" fmla="*/ 411004 w 628650"/>
                  <a:gd name="connsiteY86" fmla="*/ 230029 h 685800"/>
                  <a:gd name="connsiteX87" fmla="*/ 405289 w 628650"/>
                  <a:gd name="connsiteY87" fmla="*/ 231934 h 685800"/>
                  <a:gd name="connsiteX88" fmla="*/ 395764 w 628650"/>
                  <a:gd name="connsiteY88" fmla="*/ 235744 h 685800"/>
                  <a:gd name="connsiteX89" fmla="*/ 390049 w 628650"/>
                  <a:gd name="connsiteY89" fmla="*/ 238601 h 685800"/>
                  <a:gd name="connsiteX90" fmla="*/ 376714 w 628650"/>
                  <a:gd name="connsiteY90" fmla="*/ 243364 h 685800"/>
                  <a:gd name="connsiteX91" fmla="*/ 370046 w 628650"/>
                  <a:gd name="connsiteY91" fmla="*/ 241459 h 685800"/>
                  <a:gd name="connsiteX92" fmla="*/ 369094 w 628650"/>
                  <a:gd name="connsiteY92" fmla="*/ 242411 h 685800"/>
                  <a:gd name="connsiteX93" fmla="*/ 362426 w 628650"/>
                  <a:gd name="connsiteY93" fmla="*/ 241459 h 685800"/>
                  <a:gd name="connsiteX94" fmla="*/ 361474 w 628650"/>
                  <a:gd name="connsiteY94" fmla="*/ 242411 h 685800"/>
                  <a:gd name="connsiteX95" fmla="*/ 355759 w 628650"/>
                  <a:gd name="connsiteY95" fmla="*/ 240506 h 685800"/>
                  <a:gd name="connsiteX96" fmla="*/ 352901 w 628650"/>
                  <a:gd name="connsiteY96" fmla="*/ 241459 h 685800"/>
                  <a:gd name="connsiteX97" fmla="*/ 346234 w 628650"/>
                  <a:gd name="connsiteY97" fmla="*/ 244316 h 685800"/>
                  <a:gd name="connsiteX98" fmla="*/ 345281 w 628650"/>
                  <a:gd name="connsiteY98" fmla="*/ 245269 h 685800"/>
                  <a:gd name="connsiteX99" fmla="*/ 339566 w 628650"/>
                  <a:gd name="connsiteY99" fmla="*/ 244316 h 685800"/>
                  <a:gd name="connsiteX100" fmla="*/ 338614 w 628650"/>
                  <a:gd name="connsiteY100" fmla="*/ 243364 h 685800"/>
                  <a:gd name="connsiteX101" fmla="*/ 332899 w 628650"/>
                  <a:gd name="connsiteY101" fmla="*/ 246221 h 685800"/>
                  <a:gd name="connsiteX102" fmla="*/ 330994 w 628650"/>
                  <a:gd name="connsiteY102" fmla="*/ 248126 h 685800"/>
                  <a:gd name="connsiteX103" fmla="*/ 323374 w 628650"/>
                  <a:gd name="connsiteY103" fmla="*/ 250984 h 685800"/>
                  <a:gd name="connsiteX104" fmla="*/ 322421 w 628650"/>
                  <a:gd name="connsiteY104" fmla="*/ 252889 h 685800"/>
                  <a:gd name="connsiteX105" fmla="*/ 321469 w 628650"/>
                  <a:gd name="connsiteY105" fmla="*/ 252889 h 685800"/>
                  <a:gd name="connsiteX106" fmla="*/ 320516 w 628650"/>
                  <a:gd name="connsiteY106" fmla="*/ 253841 h 685800"/>
                  <a:gd name="connsiteX107" fmla="*/ 315754 w 628650"/>
                  <a:gd name="connsiteY107" fmla="*/ 253841 h 685800"/>
                  <a:gd name="connsiteX108" fmla="*/ 313849 w 628650"/>
                  <a:gd name="connsiteY108" fmla="*/ 254794 h 685800"/>
                  <a:gd name="connsiteX109" fmla="*/ 310039 w 628650"/>
                  <a:gd name="connsiteY109" fmla="*/ 264319 h 685800"/>
                  <a:gd name="connsiteX110" fmla="*/ 309086 w 628650"/>
                  <a:gd name="connsiteY110" fmla="*/ 288131 h 685800"/>
                  <a:gd name="connsiteX111" fmla="*/ 310991 w 628650"/>
                  <a:gd name="connsiteY111" fmla="*/ 290036 h 685800"/>
                  <a:gd name="connsiteX112" fmla="*/ 311944 w 628650"/>
                  <a:gd name="connsiteY112" fmla="*/ 291941 h 685800"/>
                  <a:gd name="connsiteX113" fmla="*/ 310991 w 628650"/>
                  <a:gd name="connsiteY113" fmla="*/ 302419 h 685800"/>
                  <a:gd name="connsiteX114" fmla="*/ 310039 w 628650"/>
                  <a:gd name="connsiteY114" fmla="*/ 306229 h 685800"/>
                  <a:gd name="connsiteX115" fmla="*/ 311944 w 628650"/>
                  <a:gd name="connsiteY115" fmla="*/ 313849 h 685800"/>
                  <a:gd name="connsiteX116" fmla="*/ 312896 w 628650"/>
                  <a:gd name="connsiteY116" fmla="*/ 319564 h 685800"/>
                  <a:gd name="connsiteX117" fmla="*/ 311944 w 628650"/>
                  <a:gd name="connsiteY117" fmla="*/ 320516 h 685800"/>
                  <a:gd name="connsiteX118" fmla="*/ 312896 w 628650"/>
                  <a:gd name="connsiteY118" fmla="*/ 321469 h 685800"/>
                  <a:gd name="connsiteX119" fmla="*/ 311944 w 628650"/>
                  <a:gd name="connsiteY119" fmla="*/ 330994 h 685800"/>
                  <a:gd name="connsiteX120" fmla="*/ 311944 w 628650"/>
                  <a:gd name="connsiteY120" fmla="*/ 333851 h 685800"/>
                  <a:gd name="connsiteX121" fmla="*/ 310039 w 628650"/>
                  <a:gd name="connsiteY121" fmla="*/ 334804 h 685800"/>
                  <a:gd name="connsiteX122" fmla="*/ 309086 w 628650"/>
                  <a:gd name="connsiteY122" fmla="*/ 355759 h 685800"/>
                  <a:gd name="connsiteX123" fmla="*/ 308134 w 628650"/>
                  <a:gd name="connsiteY123" fmla="*/ 356711 h 685800"/>
                  <a:gd name="connsiteX124" fmla="*/ 308134 w 628650"/>
                  <a:gd name="connsiteY124" fmla="*/ 359569 h 685800"/>
                  <a:gd name="connsiteX125" fmla="*/ 310991 w 628650"/>
                  <a:gd name="connsiteY125" fmla="*/ 367189 h 685800"/>
                  <a:gd name="connsiteX126" fmla="*/ 311944 w 628650"/>
                  <a:gd name="connsiteY126" fmla="*/ 370046 h 685800"/>
                  <a:gd name="connsiteX127" fmla="*/ 311944 w 628650"/>
                  <a:gd name="connsiteY127" fmla="*/ 372904 h 685800"/>
                  <a:gd name="connsiteX128" fmla="*/ 310991 w 628650"/>
                  <a:gd name="connsiteY128" fmla="*/ 376714 h 685800"/>
                  <a:gd name="connsiteX129" fmla="*/ 311944 w 628650"/>
                  <a:gd name="connsiteY129" fmla="*/ 394811 h 685800"/>
                  <a:gd name="connsiteX130" fmla="*/ 311944 w 628650"/>
                  <a:gd name="connsiteY130" fmla="*/ 397669 h 685800"/>
                  <a:gd name="connsiteX131" fmla="*/ 313849 w 628650"/>
                  <a:gd name="connsiteY131" fmla="*/ 399574 h 685800"/>
                  <a:gd name="connsiteX132" fmla="*/ 319564 w 628650"/>
                  <a:gd name="connsiteY132" fmla="*/ 398621 h 685800"/>
                  <a:gd name="connsiteX133" fmla="*/ 324326 w 628650"/>
                  <a:gd name="connsiteY133" fmla="*/ 400526 h 685800"/>
                  <a:gd name="connsiteX134" fmla="*/ 339566 w 628650"/>
                  <a:gd name="connsiteY134" fmla="*/ 407194 h 685800"/>
                  <a:gd name="connsiteX135" fmla="*/ 342424 w 628650"/>
                  <a:gd name="connsiteY135" fmla="*/ 408146 h 685800"/>
                  <a:gd name="connsiteX136" fmla="*/ 343376 w 628650"/>
                  <a:gd name="connsiteY136" fmla="*/ 407194 h 685800"/>
                  <a:gd name="connsiteX137" fmla="*/ 346234 w 628650"/>
                  <a:gd name="connsiteY137" fmla="*/ 408146 h 685800"/>
                  <a:gd name="connsiteX138" fmla="*/ 348139 w 628650"/>
                  <a:gd name="connsiteY138" fmla="*/ 410051 h 685800"/>
                  <a:gd name="connsiteX139" fmla="*/ 350044 w 628650"/>
                  <a:gd name="connsiteY139" fmla="*/ 411004 h 685800"/>
                  <a:gd name="connsiteX140" fmla="*/ 350996 w 628650"/>
                  <a:gd name="connsiteY140" fmla="*/ 411956 h 685800"/>
                  <a:gd name="connsiteX141" fmla="*/ 359569 w 628650"/>
                  <a:gd name="connsiteY141" fmla="*/ 414814 h 685800"/>
                  <a:gd name="connsiteX142" fmla="*/ 359569 w 628650"/>
                  <a:gd name="connsiteY142" fmla="*/ 417671 h 685800"/>
                  <a:gd name="connsiteX143" fmla="*/ 361474 w 628650"/>
                  <a:gd name="connsiteY143" fmla="*/ 417671 h 685800"/>
                  <a:gd name="connsiteX144" fmla="*/ 368141 w 628650"/>
                  <a:gd name="connsiteY144" fmla="*/ 413861 h 685800"/>
                  <a:gd name="connsiteX145" fmla="*/ 372904 w 628650"/>
                  <a:gd name="connsiteY145" fmla="*/ 415766 h 685800"/>
                  <a:gd name="connsiteX146" fmla="*/ 384334 w 628650"/>
                  <a:gd name="connsiteY146" fmla="*/ 416719 h 685800"/>
                  <a:gd name="connsiteX147" fmla="*/ 395764 w 628650"/>
                  <a:gd name="connsiteY147" fmla="*/ 420529 h 685800"/>
                  <a:gd name="connsiteX148" fmla="*/ 404336 w 628650"/>
                  <a:gd name="connsiteY148" fmla="*/ 424339 h 685800"/>
                  <a:gd name="connsiteX149" fmla="*/ 412909 w 628650"/>
                  <a:gd name="connsiteY149" fmla="*/ 423386 h 685800"/>
                  <a:gd name="connsiteX150" fmla="*/ 416719 w 628650"/>
                  <a:gd name="connsiteY150" fmla="*/ 424339 h 685800"/>
                  <a:gd name="connsiteX151" fmla="*/ 419576 w 628650"/>
                  <a:gd name="connsiteY151" fmla="*/ 424339 h 685800"/>
                  <a:gd name="connsiteX152" fmla="*/ 428149 w 628650"/>
                  <a:gd name="connsiteY152" fmla="*/ 428149 h 685800"/>
                  <a:gd name="connsiteX153" fmla="*/ 434816 w 628650"/>
                  <a:gd name="connsiteY153" fmla="*/ 431959 h 685800"/>
                  <a:gd name="connsiteX154" fmla="*/ 444341 w 628650"/>
                  <a:gd name="connsiteY154" fmla="*/ 432911 h 685800"/>
                  <a:gd name="connsiteX155" fmla="*/ 445294 w 628650"/>
                  <a:gd name="connsiteY155" fmla="*/ 433864 h 685800"/>
                  <a:gd name="connsiteX156" fmla="*/ 455771 w 628650"/>
                  <a:gd name="connsiteY156" fmla="*/ 434816 h 685800"/>
                  <a:gd name="connsiteX157" fmla="*/ 456724 w 628650"/>
                  <a:gd name="connsiteY157" fmla="*/ 435769 h 685800"/>
                  <a:gd name="connsiteX158" fmla="*/ 461486 w 628650"/>
                  <a:gd name="connsiteY158" fmla="*/ 435769 h 685800"/>
                  <a:gd name="connsiteX159" fmla="*/ 472916 w 628650"/>
                  <a:gd name="connsiteY159" fmla="*/ 439579 h 685800"/>
                  <a:gd name="connsiteX160" fmla="*/ 476726 w 628650"/>
                  <a:gd name="connsiteY160" fmla="*/ 442436 h 685800"/>
                  <a:gd name="connsiteX161" fmla="*/ 488156 w 628650"/>
                  <a:gd name="connsiteY161" fmla="*/ 444341 h 685800"/>
                  <a:gd name="connsiteX162" fmla="*/ 491966 w 628650"/>
                  <a:gd name="connsiteY162" fmla="*/ 447199 h 685800"/>
                  <a:gd name="connsiteX163" fmla="*/ 500539 w 628650"/>
                  <a:gd name="connsiteY163" fmla="*/ 449104 h 685800"/>
                  <a:gd name="connsiteX164" fmla="*/ 507206 w 628650"/>
                  <a:gd name="connsiteY164" fmla="*/ 451009 h 685800"/>
                  <a:gd name="connsiteX165" fmla="*/ 511969 w 628650"/>
                  <a:gd name="connsiteY165" fmla="*/ 452914 h 685800"/>
                  <a:gd name="connsiteX166" fmla="*/ 521494 w 628650"/>
                  <a:gd name="connsiteY166" fmla="*/ 455771 h 685800"/>
                  <a:gd name="connsiteX167" fmla="*/ 523399 w 628650"/>
                  <a:gd name="connsiteY167" fmla="*/ 454819 h 685800"/>
                  <a:gd name="connsiteX168" fmla="*/ 526256 w 628650"/>
                  <a:gd name="connsiteY168" fmla="*/ 456724 h 685800"/>
                  <a:gd name="connsiteX169" fmla="*/ 529114 w 628650"/>
                  <a:gd name="connsiteY169" fmla="*/ 458629 h 685800"/>
                  <a:gd name="connsiteX170" fmla="*/ 535781 w 628650"/>
                  <a:gd name="connsiteY170" fmla="*/ 459581 h 685800"/>
                  <a:gd name="connsiteX171" fmla="*/ 543401 w 628650"/>
                  <a:gd name="connsiteY171" fmla="*/ 460534 h 685800"/>
                  <a:gd name="connsiteX172" fmla="*/ 546259 w 628650"/>
                  <a:gd name="connsiteY172" fmla="*/ 460534 h 685800"/>
                  <a:gd name="connsiteX173" fmla="*/ 559594 w 628650"/>
                  <a:gd name="connsiteY173" fmla="*/ 464344 h 685800"/>
                  <a:gd name="connsiteX174" fmla="*/ 560546 w 628650"/>
                  <a:gd name="connsiteY174" fmla="*/ 466249 h 685800"/>
                  <a:gd name="connsiteX175" fmla="*/ 566261 w 628650"/>
                  <a:gd name="connsiteY175" fmla="*/ 469106 h 685800"/>
                  <a:gd name="connsiteX176" fmla="*/ 571024 w 628650"/>
                  <a:gd name="connsiteY176" fmla="*/ 472916 h 685800"/>
                  <a:gd name="connsiteX177" fmla="*/ 576739 w 628650"/>
                  <a:gd name="connsiteY177" fmla="*/ 474821 h 685800"/>
                  <a:gd name="connsiteX178" fmla="*/ 578644 w 628650"/>
                  <a:gd name="connsiteY178" fmla="*/ 474821 h 685800"/>
                  <a:gd name="connsiteX179" fmla="*/ 581501 w 628650"/>
                  <a:gd name="connsiteY179" fmla="*/ 476726 h 685800"/>
                  <a:gd name="connsiteX180" fmla="*/ 583406 w 628650"/>
                  <a:gd name="connsiteY180" fmla="*/ 476726 h 685800"/>
                  <a:gd name="connsiteX181" fmla="*/ 586264 w 628650"/>
                  <a:gd name="connsiteY181" fmla="*/ 479584 h 685800"/>
                  <a:gd name="connsiteX182" fmla="*/ 588169 w 628650"/>
                  <a:gd name="connsiteY182" fmla="*/ 478631 h 685800"/>
                  <a:gd name="connsiteX183" fmla="*/ 594836 w 628650"/>
                  <a:gd name="connsiteY183" fmla="*/ 481489 h 685800"/>
                  <a:gd name="connsiteX184" fmla="*/ 596741 w 628650"/>
                  <a:gd name="connsiteY184" fmla="*/ 480536 h 685800"/>
                  <a:gd name="connsiteX185" fmla="*/ 602456 w 628650"/>
                  <a:gd name="connsiteY185" fmla="*/ 484346 h 685800"/>
                  <a:gd name="connsiteX186" fmla="*/ 615791 w 628650"/>
                  <a:gd name="connsiteY186" fmla="*/ 491014 h 685800"/>
                  <a:gd name="connsiteX187" fmla="*/ 615791 w 628650"/>
                  <a:gd name="connsiteY187" fmla="*/ 491966 h 685800"/>
                  <a:gd name="connsiteX188" fmla="*/ 620554 w 628650"/>
                  <a:gd name="connsiteY188" fmla="*/ 498634 h 685800"/>
                  <a:gd name="connsiteX189" fmla="*/ 621506 w 628650"/>
                  <a:gd name="connsiteY189" fmla="*/ 508159 h 685800"/>
                  <a:gd name="connsiteX190" fmla="*/ 620554 w 628650"/>
                  <a:gd name="connsiteY190" fmla="*/ 509111 h 685800"/>
                  <a:gd name="connsiteX191" fmla="*/ 611981 w 628650"/>
                  <a:gd name="connsiteY191" fmla="*/ 511016 h 685800"/>
                  <a:gd name="connsiteX192" fmla="*/ 606266 w 628650"/>
                  <a:gd name="connsiteY192" fmla="*/ 511016 h 685800"/>
                  <a:gd name="connsiteX193" fmla="*/ 599599 w 628650"/>
                  <a:gd name="connsiteY193" fmla="*/ 509111 h 685800"/>
                  <a:gd name="connsiteX194" fmla="*/ 591979 w 628650"/>
                  <a:gd name="connsiteY194" fmla="*/ 511016 h 685800"/>
                  <a:gd name="connsiteX195" fmla="*/ 581501 w 628650"/>
                  <a:gd name="connsiteY195" fmla="*/ 512921 h 685800"/>
                  <a:gd name="connsiteX196" fmla="*/ 575786 w 628650"/>
                  <a:gd name="connsiteY196" fmla="*/ 510064 h 685800"/>
                  <a:gd name="connsiteX197" fmla="*/ 571024 w 628650"/>
                  <a:gd name="connsiteY197" fmla="*/ 510064 h 685800"/>
                  <a:gd name="connsiteX198" fmla="*/ 567214 w 628650"/>
                  <a:gd name="connsiteY198" fmla="*/ 509111 h 685800"/>
                  <a:gd name="connsiteX199" fmla="*/ 560546 w 628650"/>
                  <a:gd name="connsiteY199" fmla="*/ 506254 h 685800"/>
                  <a:gd name="connsiteX200" fmla="*/ 551974 w 628650"/>
                  <a:gd name="connsiteY200" fmla="*/ 506254 h 685800"/>
                  <a:gd name="connsiteX201" fmla="*/ 551021 w 628650"/>
                  <a:gd name="connsiteY201" fmla="*/ 507206 h 685800"/>
                  <a:gd name="connsiteX202" fmla="*/ 550069 w 628650"/>
                  <a:gd name="connsiteY202" fmla="*/ 508159 h 685800"/>
                  <a:gd name="connsiteX203" fmla="*/ 548164 w 628650"/>
                  <a:gd name="connsiteY203" fmla="*/ 506254 h 685800"/>
                  <a:gd name="connsiteX204" fmla="*/ 545306 w 628650"/>
                  <a:gd name="connsiteY204" fmla="*/ 506254 h 685800"/>
                  <a:gd name="connsiteX205" fmla="*/ 542449 w 628650"/>
                  <a:gd name="connsiteY205" fmla="*/ 502444 h 685800"/>
                  <a:gd name="connsiteX206" fmla="*/ 536734 w 628650"/>
                  <a:gd name="connsiteY206" fmla="*/ 493871 h 685800"/>
                  <a:gd name="connsiteX207" fmla="*/ 533876 w 628650"/>
                  <a:gd name="connsiteY207" fmla="*/ 491966 h 685800"/>
                  <a:gd name="connsiteX208" fmla="*/ 522446 w 628650"/>
                  <a:gd name="connsiteY208" fmla="*/ 491014 h 685800"/>
                  <a:gd name="connsiteX209" fmla="*/ 514826 w 628650"/>
                  <a:gd name="connsiteY209" fmla="*/ 491966 h 685800"/>
                  <a:gd name="connsiteX210" fmla="*/ 514826 w 628650"/>
                  <a:gd name="connsiteY210" fmla="*/ 489109 h 685800"/>
                  <a:gd name="connsiteX211" fmla="*/ 515779 w 628650"/>
                  <a:gd name="connsiteY211" fmla="*/ 482441 h 685800"/>
                  <a:gd name="connsiteX212" fmla="*/ 511016 w 628650"/>
                  <a:gd name="connsiteY212" fmla="*/ 476726 h 685800"/>
                  <a:gd name="connsiteX213" fmla="*/ 508159 w 628650"/>
                  <a:gd name="connsiteY213" fmla="*/ 476726 h 685800"/>
                  <a:gd name="connsiteX214" fmla="*/ 497681 w 628650"/>
                  <a:gd name="connsiteY214" fmla="*/ 472916 h 685800"/>
                  <a:gd name="connsiteX215" fmla="*/ 481489 w 628650"/>
                  <a:gd name="connsiteY215" fmla="*/ 469106 h 685800"/>
                  <a:gd name="connsiteX216" fmla="*/ 471011 w 628650"/>
                  <a:gd name="connsiteY216" fmla="*/ 463391 h 685800"/>
                  <a:gd name="connsiteX217" fmla="*/ 467201 w 628650"/>
                  <a:gd name="connsiteY217" fmla="*/ 463391 h 685800"/>
                  <a:gd name="connsiteX218" fmla="*/ 462439 w 628650"/>
                  <a:gd name="connsiteY218" fmla="*/ 466249 h 685800"/>
                  <a:gd name="connsiteX219" fmla="*/ 461486 w 628650"/>
                  <a:gd name="connsiteY219" fmla="*/ 462439 h 685800"/>
                  <a:gd name="connsiteX220" fmla="*/ 451009 w 628650"/>
                  <a:gd name="connsiteY220" fmla="*/ 463391 h 685800"/>
                  <a:gd name="connsiteX221" fmla="*/ 446246 w 628650"/>
                  <a:gd name="connsiteY221" fmla="*/ 462439 h 685800"/>
                  <a:gd name="connsiteX222" fmla="*/ 444341 w 628650"/>
                  <a:gd name="connsiteY222" fmla="*/ 464344 h 685800"/>
                  <a:gd name="connsiteX223" fmla="*/ 437674 w 628650"/>
                  <a:gd name="connsiteY223" fmla="*/ 463391 h 685800"/>
                  <a:gd name="connsiteX224" fmla="*/ 435769 w 628650"/>
                  <a:gd name="connsiteY224" fmla="*/ 461486 h 685800"/>
                  <a:gd name="connsiteX225" fmla="*/ 433864 w 628650"/>
                  <a:gd name="connsiteY225" fmla="*/ 461486 h 685800"/>
                  <a:gd name="connsiteX226" fmla="*/ 433864 w 628650"/>
                  <a:gd name="connsiteY226" fmla="*/ 460534 h 685800"/>
                  <a:gd name="connsiteX227" fmla="*/ 431959 w 628650"/>
                  <a:gd name="connsiteY227" fmla="*/ 459581 h 685800"/>
                  <a:gd name="connsiteX228" fmla="*/ 428149 w 628650"/>
                  <a:gd name="connsiteY228" fmla="*/ 457676 h 685800"/>
                  <a:gd name="connsiteX229" fmla="*/ 416719 w 628650"/>
                  <a:gd name="connsiteY229" fmla="*/ 454819 h 685800"/>
                  <a:gd name="connsiteX230" fmla="*/ 406241 w 628650"/>
                  <a:gd name="connsiteY230" fmla="*/ 454819 h 685800"/>
                  <a:gd name="connsiteX231" fmla="*/ 403384 w 628650"/>
                  <a:gd name="connsiteY231" fmla="*/ 453866 h 685800"/>
                  <a:gd name="connsiteX232" fmla="*/ 393859 w 628650"/>
                  <a:gd name="connsiteY232" fmla="*/ 451009 h 685800"/>
                  <a:gd name="connsiteX233" fmla="*/ 391954 w 628650"/>
                  <a:gd name="connsiteY233" fmla="*/ 451961 h 685800"/>
                  <a:gd name="connsiteX234" fmla="*/ 382429 w 628650"/>
                  <a:gd name="connsiteY234" fmla="*/ 451961 h 685800"/>
                  <a:gd name="connsiteX235" fmla="*/ 376714 w 628650"/>
                  <a:gd name="connsiteY235" fmla="*/ 451961 h 685800"/>
                  <a:gd name="connsiteX236" fmla="*/ 373856 w 628650"/>
                  <a:gd name="connsiteY236" fmla="*/ 451009 h 685800"/>
                  <a:gd name="connsiteX237" fmla="*/ 359569 w 628650"/>
                  <a:gd name="connsiteY237" fmla="*/ 446246 h 685800"/>
                  <a:gd name="connsiteX238" fmla="*/ 344329 w 628650"/>
                  <a:gd name="connsiteY238" fmla="*/ 439579 h 685800"/>
                  <a:gd name="connsiteX239" fmla="*/ 344329 w 628650"/>
                  <a:gd name="connsiteY239" fmla="*/ 438626 h 685800"/>
                  <a:gd name="connsiteX240" fmla="*/ 337661 w 628650"/>
                  <a:gd name="connsiteY240" fmla="*/ 436721 h 685800"/>
                  <a:gd name="connsiteX241" fmla="*/ 328136 w 628650"/>
                  <a:gd name="connsiteY241" fmla="*/ 437674 h 685800"/>
                  <a:gd name="connsiteX242" fmla="*/ 320516 w 628650"/>
                  <a:gd name="connsiteY242" fmla="*/ 433864 h 685800"/>
                  <a:gd name="connsiteX243" fmla="*/ 313849 w 628650"/>
                  <a:gd name="connsiteY243" fmla="*/ 428149 h 685800"/>
                  <a:gd name="connsiteX244" fmla="*/ 311944 w 628650"/>
                  <a:gd name="connsiteY244" fmla="*/ 428149 h 685800"/>
                  <a:gd name="connsiteX245" fmla="*/ 310039 w 628650"/>
                  <a:gd name="connsiteY245" fmla="*/ 431006 h 685800"/>
                  <a:gd name="connsiteX246" fmla="*/ 309086 w 628650"/>
                  <a:gd name="connsiteY246" fmla="*/ 431959 h 685800"/>
                  <a:gd name="connsiteX247" fmla="*/ 309086 w 628650"/>
                  <a:gd name="connsiteY247" fmla="*/ 432911 h 685800"/>
                  <a:gd name="connsiteX248" fmla="*/ 308134 w 628650"/>
                  <a:gd name="connsiteY248" fmla="*/ 436721 h 685800"/>
                  <a:gd name="connsiteX249" fmla="*/ 309086 w 628650"/>
                  <a:gd name="connsiteY249" fmla="*/ 445294 h 685800"/>
                  <a:gd name="connsiteX250" fmla="*/ 310039 w 628650"/>
                  <a:gd name="connsiteY250" fmla="*/ 451961 h 685800"/>
                  <a:gd name="connsiteX251" fmla="*/ 308134 w 628650"/>
                  <a:gd name="connsiteY251" fmla="*/ 456724 h 685800"/>
                  <a:gd name="connsiteX252" fmla="*/ 306229 w 628650"/>
                  <a:gd name="connsiteY252" fmla="*/ 466249 h 685800"/>
                  <a:gd name="connsiteX253" fmla="*/ 305276 w 628650"/>
                  <a:gd name="connsiteY253" fmla="*/ 473869 h 685800"/>
                  <a:gd name="connsiteX254" fmla="*/ 304324 w 628650"/>
                  <a:gd name="connsiteY254" fmla="*/ 482441 h 685800"/>
                  <a:gd name="connsiteX255" fmla="*/ 304324 w 628650"/>
                  <a:gd name="connsiteY255" fmla="*/ 490061 h 685800"/>
                  <a:gd name="connsiteX256" fmla="*/ 302419 w 628650"/>
                  <a:gd name="connsiteY256" fmla="*/ 496729 h 685800"/>
                  <a:gd name="connsiteX257" fmla="*/ 304324 w 628650"/>
                  <a:gd name="connsiteY257" fmla="*/ 497681 h 685800"/>
                  <a:gd name="connsiteX258" fmla="*/ 305276 w 628650"/>
                  <a:gd name="connsiteY258" fmla="*/ 499586 h 685800"/>
                  <a:gd name="connsiteX259" fmla="*/ 306229 w 628650"/>
                  <a:gd name="connsiteY259" fmla="*/ 514826 h 685800"/>
                  <a:gd name="connsiteX260" fmla="*/ 303371 w 628650"/>
                  <a:gd name="connsiteY260" fmla="*/ 517684 h 685800"/>
                  <a:gd name="connsiteX261" fmla="*/ 304324 w 628650"/>
                  <a:gd name="connsiteY261" fmla="*/ 522446 h 685800"/>
                  <a:gd name="connsiteX262" fmla="*/ 302419 w 628650"/>
                  <a:gd name="connsiteY262" fmla="*/ 535781 h 685800"/>
                  <a:gd name="connsiteX263" fmla="*/ 305276 w 628650"/>
                  <a:gd name="connsiteY263" fmla="*/ 541496 h 685800"/>
                  <a:gd name="connsiteX264" fmla="*/ 303371 w 628650"/>
                  <a:gd name="connsiteY264" fmla="*/ 555784 h 685800"/>
                  <a:gd name="connsiteX265" fmla="*/ 303371 w 628650"/>
                  <a:gd name="connsiteY265" fmla="*/ 556736 h 685800"/>
                  <a:gd name="connsiteX266" fmla="*/ 306229 w 628650"/>
                  <a:gd name="connsiteY266" fmla="*/ 571024 h 685800"/>
                  <a:gd name="connsiteX267" fmla="*/ 305276 w 628650"/>
                  <a:gd name="connsiteY267" fmla="*/ 576739 h 685800"/>
                  <a:gd name="connsiteX268" fmla="*/ 303371 w 628650"/>
                  <a:gd name="connsiteY268" fmla="*/ 589121 h 685800"/>
                  <a:gd name="connsiteX269" fmla="*/ 306229 w 628650"/>
                  <a:gd name="connsiteY269" fmla="*/ 593884 h 685800"/>
                  <a:gd name="connsiteX270" fmla="*/ 306229 w 628650"/>
                  <a:gd name="connsiteY270" fmla="*/ 602456 h 685800"/>
                  <a:gd name="connsiteX271" fmla="*/ 304324 w 628650"/>
                  <a:gd name="connsiteY271" fmla="*/ 605314 h 685800"/>
                  <a:gd name="connsiteX272" fmla="*/ 303371 w 628650"/>
                  <a:gd name="connsiteY272" fmla="*/ 614839 h 685800"/>
                  <a:gd name="connsiteX273" fmla="*/ 304324 w 628650"/>
                  <a:gd name="connsiteY273" fmla="*/ 632936 h 685800"/>
                  <a:gd name="connsiteX274" fmla="*/ 302419 w 628650"/>
                  <a:gd name="connsiteY274" fmla="*/ 633889 h 685800"/>
                  <a:gd name="connsiteX275" fmla="*/ 302419 w 628650"/>
                  <a:gd name="connsiteY275" fmla="*/ 646271 h 685800"/>
                  <a:gd name="connsiteX276" fmla="*/ 296704 w 628650"/>
                  <a:gd name="connsiteY276" fmla="*/ 650081 h 685800"/>
                  <a:gd name="connsiteX277" fmla="*/ 297656 w 628650"/>
                  <a:gd name="connsiteY277" fmla="*/ 651986 h 685800"/>
                  <a:gd name="connsiteX278" fmla="*/ 295751 w 628650"/>
                  <a:gd name="connsiteY278" fmla="*/ 655796 h 685800"/>
                  <a:gd name="connsiteX279" fmla="*/ 296704 w 628650"/>
                  <a:gd name="connsiteY279" fmla="*/ 656749 h 685800"/>
                  <a:gd name="connsiteX280" fmla="*/ 295751 w 628650"/>
                  <a:gd name="connsiteY280" fmla="*/ 670084 h 685800"/>
                  <a:gd name="connsiteX281" fmla="*/ 293846 w 628650"/>
                  <a:gd name="connsiteY281" fmla="*/ 676751 h 685800"/>
                  <a:gd name="connsiteX282" fmla="*/ 292894 w 628650"/>
                  <a:gd name="connsiteY282" fmla="*/ 676751 h 685800"/>
                  <a:gd name="connsiteX283" fmla="*/ 289084 w 628650"/>
                  <a:gd name="connsiteY283" fmla="*/ 683419 h 685800"/>
                  <a:gd name="connsiteX284" fmla="*/ 277654 w 628650"/>
                  <a:gd name="connsiteY284" fmla="*/ 681514 h 685800"/>
                  <a:gd name="connsiteX285" fmla="*/ 268129 w 628650"/>
                  <a:gd name="connsiteY285" fmla="*/ 680561 h 685800"/>
                  <a:gd name="connsiteX286" fmla="*/ 262414 w 628650"/>
                  <a:gd name="connsiteY286" fmla="*/ 679609 h 685800"/>
                  <a:gd name="connsiteX287" fmla="*/ 261461 w 628650"/>
                  <a:gd name="connsiteY287" fmla="*/ 677704 h 685800"/>
                  <a:gd name="connsiteX288" fmla="*/ 254794 w 628650"/>
                  <a:gd name="connsiteY288" fmla="*/ 674846 h 685800"/>
                  <a:gd name="connsiteX289" fmla="*/ 250031 w 628650"/>
                  <a:gd name="connsiteY289" fmla="*/ 668179 h 685800"/>
                  <a:gd name="connsiteX290" fmla="*/ 247174 w 628650"/>
                  <a:gd name="connsiteY290" fmla="*/ 664369 h 685800"/>
                  <a:gd name="connsiteX291" fmla="*/ 247174 w 628650"/>
                  <a:gd name="connsiteY291" fmla="*/ 661511 h 685800"/>
                  <a:gd name="connsiteX292" fmla="*/ 243364 w 628650"/>
                  <a:gd name="connsiteY292" fmla="*/ 657701 h 685800"/>
                  <a:gd name="connsiteX293" fmla="*/ 236696 w 628650"/>
                  <a:gd name="connsiteY293" fmla="*/ 652939 h 685800"/>
                  <a:gd name="connsiteX294" fmla="*/ 235744 w 628650"/>
                  <a:gd name="connsiteY294" fmla="*/ 652939 h 685800"/>
                  <a:gd name="connsiteX295" fmla="*/ 227171 w 628650"/>
                  <a:gd name="connsiteY295" fmla="*/ 644366 h 685800"/>
                  <a:gd name="connsiteX296" fmla="*/ 223361 w 628650"/>
                  <a:gd name="connsiteY296" fmla="*/ 640556 h 685800"/>
                  <a:gd name="connsiteX297" fmla="*/ 219551 w 628650"/>
                  <a:gd name="connsiteY297" fmla="*/ 635794 h 685800"/>
                  <a:gd name="connsiteX298" fmla="*/ 214789 w 628650"/>
                  <a:gd name="connsiteY298" fmla="*/ 631984 h 685800"/>
                  <a:gd name="connsiteX299" fmla="*/ 210026 w 628650"/>
                  <a:gd name="connsiteY299" fmla="*/ 629126 h 685800"/>
                  <a:gd name="connsiteX300" fmla="*/ 196691 w 628650"/>
                  <a:gd name="connsiteY300" fmla="*/ 621506 h 685800"/>
                  <a:gd name="connsiteX301" fmla="*/ 196691 w 628650"/>
                  <a:gd name="connsiteY301" fmla="*/ 618649 h 685800"/>
                  <a:gd name="connsiteX302" fmla="*/ 185261 w 628650"/>
                  <a:gd name="connsiteY302" fmla="*/ 611029 h 685800"/>
                  <a:gd name="connsiteX303" fmla="*/ 184309 w 628650"/>
                  <a:gd name="connsiteY303" fmla="*/ 610076 h 685800"/>
                  <a:gd name="connsiteX304" fmla="*/ 183356 w 628650"/>
                  <a:gd name="connsiteY304" fmla="*/ 607219 h 685800"/>
                  <a:gd name="connsiteX305" fmla="*/ 172879 w 628650"/>
                  <a:gd name="connsiteY305" fmla="*/ 601504 h 685800"/>
                  <a:gd name="connsiteX306" fmla="*/ 171926 w 628650"/>
                  <a:gd name="connsiteY306" fmla="*/ 595789 h 685800"/>
                  <a:gd name="connsiteX307" fmla="*/ 166211 w 628650"/>
                  <a:gd name="connsiteY307" fmla="*/ 591979 h 685800"/>
                  <a:gd name="connsiteX308" fmla="*/ 161449 w 628650"/>
                  <a:gd name="connsiteY308" fmla="*/ 589121 h 685800"/>
                  <a:gd name="connsiteX309" fmla="*/ 158591 w 628650"/>
                  <a:gd name="connsiteY309" fmla="*/ 589121 h 685800"/>
                  <a:gd name="connsiteX310" fmla="*/ 152876 w 628650"/>
                  <a:gd name="connsiteY310" fmla="*/ 584359 h 685800"/>
                  <a:gd name="connsiteX311" fmla="*/ 150971 w 628650"/>
                  <a:gd name="connsiteY311" fmla="*/ 572929 h 685800"/>
                  <a:gd name="connsiteX312" fmla="*/ 149066 w 628650"/>
                  <a:gd name="connsiteY312" fmla="*/ 570071 h 685800"/>
                  <a:gd name="connsiteX313" fmla="*/ 155734 w 628650"/>
                  <a:gd name="connsiteY313" fmla="*/ 563404 h 685800"/>
                  <a:gd name="connsiteX314" fmla="*/ 162401 w 628650"/>
                  <a:gd name="connsiteY314" fmla="*/ 564356 h 685800"/>
                  <a:gd name="connsiteX315" fmla="*/ 164306 w 628650"/>
                  <a:gd name="connsiteY315" fmla="*/ 564356 h 685800"/>
                  <a:gd name="connsiteX316" fmla="*/ 170974 w 628650"/>
                  <a:gd name="connsiteY316" fmla="*/ 571024 h 685800"/>
                  <a:gd name="connsiteX317" fmla="*/ 173831 w 628650"/>
                  <a:gd name="connsiteY317" fmla="*/ 574834 h 685800"/>
                  <a:gd name="connsiteX318" fmla="*/ 182404 w 628650"/>
                  <a:gd name="connsiteY318" fmla="*/ 577691 h 685800"/>
                  <a:gd name="connsiteX319" fmla="*/ 186214 w 628650"/>
                  <a:gd name="connsiteY319" fmla="*/ 580549 h 685800"/>
                  <a:gd name="connsiteX320" fmla="*/ 188119 w 628650"/>
                  <a:gd name="connsiteY320" fmla="*/ 583406 h 685800"/>
                  <a:gd name="connsiteX321" fmla="*/ 190976 w 628650"/>
                  <a:gd name="connsiteY321" fmla="*/ 583406 h 685800"/>
                  <a:gd name="connsiteX322" fmla="*/ 197644 w 628650"/>
                  <a:gd name="connsiteY322" fmla="*/ 588169 h 685800"/>
                  <a:gd name="connsiteX323" fmla="*/ 202406 w 628650"/>
                  <a:gd name="connsiteY323" fmla="*/ 588169 h 685800"/>
                  <a:gd name="connsiteX324" fmla="*/ 210979 w 628650"/>
                  <a:gd name="connsiteY324" fmla="*/ 595789 h 685800"/>
                  <a:gd name="connsiteX325" fmla="*/ 219551 w 628650"/>
                  <a:gd name="connsiteY325" fmla="*/ 599599 h 685800"/>
                  <a:gd name="connsiteX326" fmla="*/ 220504 w 628650"/>
                  <a:gd name="connsiteY326" fmla="*/ 600551 h 685800"/>
                  <a:gd name="connsiteX327" fmla="*/ 222409 w 628650"/>
                  <a:gd name="connsiteY327" fmla="*/ 599599 h 685800"/>
                  <a:gd name="connsiteX328" fmla="*/ 239554 w 628650"/>
                  <a:gd name="connsiteY328" fmla="*/ 599599 h 685800"/>
                  <a:gd name="connsiteX329" fmla="*/ 240506 w 628650"/>
                  <a:gd name="connsiteY329" fmla="*/ 598646 h 685800"/>
                  <a:gd name="connsiteX330" fmla="*/ 250031 w 628650"/>
                  <a:gd name="connsiteY330" fmla="*/ 598646 h 685800"/>
                  <a:gd name="connsiteX331" fmla="*/ 250984 w 628650"/>
                  <a:gd name="connsiteY331" fmla="*/ 595789 h 685800"/>
                  <a:gd name="connsiteX332" fmla="*/ 254794 w 628650"/>
                  <a:gd name="connsiteY332" fmla="*/ 591979 h 685800"/>
                  <a:gd name="connsiteX333" fmla="*/ 257651 w 628650"/>
                  <a:gd name="connsiteY333" fmla="*/ 591026 h 685800"/>
                  <a:gd name="connsiteX334" fmla="*/ 261461 w 628650"/>
                  <a:gd name="connsiteY334" fmla="*/ 588169 h 685800"/>
                  <a:gd name="connsiteX335" fmla="*/ 261461 w 628650"/>
                  <a:gd name="connsiteY335" fmla="*/ 579596 h 685800"/>
                  <a:gd name="connsiteX336" fmla="*/ 259556 w 628650"/>
                  <a:gd name="connsiteY336" fmla="*/ 574834 h 685800"/>
                  <a:gd name="connsiteX337" fmla="*/ 263366 w 628650"/>
                  <a:gd name="connsiteY337" fmla="*/ 566261 h 685800"/>
                  <a:gd name="connsiteX338" fmla="*/ 264319 w 628650"/>
                  <a:gd name="connsiteY338" fmla="*/ 563404 h 685800"/>
                  <a:gd name="connsiteX339" fmla="*/ 262414 w 628650"/>
                  <a:gd name="connsiteY339" fmla="*/ 558641 h 685800"/>
                  <a:gd name="connsiteX340" fmla="*/ 262414 w 628650"/>
                  <a:gd name="connsiteY340" fmla="*/ 551021 h 685800"/>
                  <a:gd name="connsiteX341" fmla="*/ 260509 w 628650"/>
                  <a:gd name="connsiteY341" fmla="*/ 549116 h 685800"/>
                  <a:gd name="connsiteX342" fmla="*/ 260509 w 628650"/>
                  <a:gd name="connsiteY342" fmla="*/ 545306 h 685800"/>
                  <a:gd name="connsiteX343" fmla="*/ 259556 w 628650"/>
                  <a:gd name="connsiteY343" fmla="*/ 538639 h 685800"/>
                  <a:gd name="connsiteX344" fmla="*/ 259556 w 628650"/>
                  <a:gd name="connsiteY344" fmla="*/ 535781 h 685800"/>
                  <a:gd name="connsiteX345" fmla="*/ 259556 w 628650"/>
                  <a:gd name="connsiteY345" fmla="*/ 532924 h 685800"/>
                  <a:gd name="connsiteX346" fmla="*/ 261461 w 628650"/>
                  <a:gd name="connsiteY346" fmla="*/ 524351 h 685800"/>
                  <a:gd name="connsiteX347" fmla="*/ 260509 w 628650"/>
                  <a:gd name="connsiteY347" fmla="*/ 524351 h 685800"/>
                  <a:gd name="connsiteX348" fmla="*/ 261461 w 628650"/>
                  <a:gd name="connsiteY348" fmla="*/ 522446 h 685800"/>
                  <a:gd name="connsiteX349" fmla="*/ 262414 w 628650"/>
                  <a:gd name="connsiteY349" fmla="*/ 519589 h 685800"/>
                  <a:gd name="connsiteX350" fmla="*/ 261461 w 628650"/>
                  <a:gd name="connsiteY350" fmla="*/ 507206 h 685800"/>
                  <a:gd name="connsiteX351" fmla="*/ 260509 w 628650"/>
                  <a:gd name="connsiteY351" fmla="*/ 506254 h 685800"/>
                  <a:gd name="connsiteX352" fmla="*/ 256699 w 628650"/>
                  <a:gd name="connsiteY352" fmla="*/ 505301 h 685800"/>
                  <a:gd name="connsiteX353" fmla="*/ 254794 w 628650"/>
                  <a:gd name="connsiteY353" fmla="*/ 499586 h 685800"/>
                  <a:gd name="connsiteX354" fmla="*/ 256699 w 628650"/>
                  <a:gd name="connsiteY354" fmla="*/ 497681 h 685800"/>
                  <a:gd name="connsiteX355" fmla="*/ 255746 w 628650"/>
                  <a:gd name="connsiteY355" fmla="*/ 492919 h 685800"/>
                  <a:gd name="connsiteX356" fmla="*/ 259556 w 628650"/>
                  <a:gd name="connsiteY356" fmla="*/ 491966 h 685800"/>
                  <a:gd name="connsiteX357" fmla="*/ 258604 w 628650"/>
                  <a:gd name="connsiteY357" fmla="*/ 481489 h 685800"/>
                  <a:gd name="connsiteX358" fmla="*/ 260509 w 628650"/>
                  <a:gd name="connsiteY358" fmla="*/ 478631 h 685800"/>
                  <a:gd name="connsiteX359" fmla="*/ 259556 w 628650"/>
                  <a:gd name="connsiteY359" fmla="*/ 475774 h 685800"/>
                  <a:gd name="connsiteX360" fmla="*/ 261461 w 628650"/>
                  <a:gd name="connsiteY360" fmla="*/ 469106 h 685800"/>
                  <a:gd name="connsiteX361" fmla="*/ 262414 w 628650"/>
                  <a:gd name="connsiteY361" fmla="*/ 459581 h 685800"/>
                  <a:gd name="connsiteX362" fmla="*/ 259556 w 628650"/>
                  <a:gd name="connsiteY362" fmla="*/ 452914 h 685800"/>
                  <a:gd name="connsiteX363" fmla="*/ 257651 w 628650"/>
                  <a:gd name="connsiteY363" fmla="*/ 451009 h 685800"/>
                  <a:gd name="connsiteX364" fmla="*/ 257651 w 628650"/>
                  <a:gd name="connsiteY364" fmla="*/ 444341 h 685800"/>
                  <a:gd name="connsiteX365" fmla="*/ 259556 w 628650"/>
                  <a:gd name="connsiteY365" fmla="*/ 443389 h 685800"/>
                  <a:gd name="connsiteX366" fmla="*/ 259556 w 628650"/>
                  <a:gd name="connsiteY366" fmla="*/ 437674 h 685800"/>
                  <a:gd name="connsiteX367" fmla="*/ 260509 w 628650"/>
                  <a:gd name="connsiteY367" fmla="*/ 431959 h 685800"/>
                  <a:gd name="connsiteX368" fmla="*/ 260509 w 628650"/>
                  <a:gd name="connsiteY368" fmla="*/ 420529 h 685800"/>
                  <a:gd name="connsiteX369" fmla="*/ 262414 w 628650"/>
                  <a:gd name="connsiteY369" fmla="*/ 419576 h 685800"/>
                  <a:gd name="connsiteX370" fmla="*/ 258604 w 628650"/>
                  <a:gd name="connsiteY370" fmla="*/ 413861 h 685800"/>
                  <a:gd name="connsiteX371" fmla="*/ 257651 w 628650"/>
                  <a:gd name="connsiteY371" fmla="*/ 403384 h 685800"/>
                  <a:gd name="connsiteX372" fmla="*/ 259556 w 628650"/>
                  <a:gd name="connsiteY372" fmla="*/ 400526 h 685800"/>
                  <a:gd name="connsiteX373" fmla="*/ 261461 w 628650"/>
                  <a:gd name="connsiteY373" fmla="*/ 394811 h 685800"/>
                  <a:gd name="connsiteX374" fmla="*/ 262414 w 628650"/>
                  <a:gd name="connsiteY374" fmla="*/ 377666 h 685800"/>
                  <a:gd name="connsiteX375" fmla="*/ 266224 w 628650"/>
                  <a:gd name="connsiteY375" fmla="*/ 373856 h 685800"/>
                  <a:gd name="connsiteX376" fmla="*/ 265271 w 628650"/>
                  <a:gd name="connsiteY376" fmla="*/ 369094 h 685800"/>
                  <a:gd name="connsiteX377" fmla="*/ 261461 w 628650"/>
                  <a:gd name="connsiteY377" fmla="*/ 360521 h 685800"/>
                  <a:gd name="connsiteX378" fmla="*/ 263366 w 628650"/>
                  <a:gd name="connsiteY378" fmla="*/ 359569 h 685800"/>
                  <a:gd name="connsiteX379" fmla="*/ 262414 w 628650"/>
                  <a:gd name="connsiteY379" fmla="*/ 352901 h 685800"/>
                  <a:gd name="connsiteX380" fmla="*/ 265271 w 628650"/>
                  <a:gd name="connsiteY380" fmla="*/ 339566 h 685800"/>
                  <a:gd name="connsiteX381" fmla="*/ 265271 w 628650"/>
                  <a:gd name="connsiteY381" fmla="*/ 333851 h 685800"/>
                  <a:gd name="connsiteX382" fmla="*/ 262414 w 628650"/>
                  <a:gd name="connsiteY382" fmla="*/ 329089 h 685800"/>
                  <a:gd name="connsiteX383" fmla="*/ 260509 w 628650"/>
                  <a:gd name="connsiteY383" fmla="*/ 328136 h 685800"/>
                  <a:gd name="connsiteX384" fmla="*/ 255746 w 628650"/>
                  <a:gd name="connsiteY384" fmla="*/ 332899 h 685800"/>
                  <a:gd name="connsiteX385" fmla="*/ 252889 w 628650"/>
                  <a:gd name="connsiteY385" fmla="*/ 335756 h 685800"/>
                  <a:gd name="connsiteX386" fmla="*/ 251936 w 628650"/>
                  <a:gd name="connsiteY386" fmla="*/ 340519 h 685800"/>
                  <a:gd name="connsiteX387" fmla="*/ 246221 w 628650"/>
                  <a:gd name="connsiteY387" fmla="*/ 350996 h 685800"/>
                  <a:gd name="connsiteX388" fmla="*/ 237649 w 628650"/>
                  <a:gd name="connsiteY388" fmla="*/ 359569 h 685800"/>
                  <a:gd name="connsiteX389" fmla="*/ 235744 w 628650"/>
                  <a:gd name="connsiteY389" fmla="*/ 363379 h 685800"/>
                  <a:gd name="connsiteX390" fmla="*/ 233839 w 628650"/>
                  <a:gd name="connsiteY390" fmla="*/ 365284 h 685800"/>
                  <a:gd name="connsiteX391" fmla="*/ 224314 w 628650"/>
                  <a:gd name="connsiteY391" fmla="*/ 372904 h 685800"/>
                  <a:gd name="connsiteX392" fmla="*/ 217646 w 628650"/>
                  <a:gd name="connsiteY392" fmla="*/ 383381 h 685800"/>
                  <a:gd name="connsiteX393" fmla="*/ 215741 w 628650"/>
                  <a:gd name="connsiteY393" fmla="*/ 385286 h 685800"/>
                  <a:gd name="connsiteX394" fmla="*/ 212884 w 628650"/>
                  <a:gd name="connsiteY394" fmla="*/ 388144 h 685800"/>
                  <a:gd name="connsiteX395" fmla="*/ 208121 w 628650"/>
                  <a:gd name="connsiteY395" fmla="*/ 391001 h 685800"/>
                  <a:gd name="connsiteX396" fmla="*/ 208121 w 628650"/>
                  <a:gd name="connsiteY396" fmla="*/ 390049 h 685800"/>
                  <a:gd name="connsiteX397" fmla="*/ 208121 w 628650"/>
                  <a:gd name="connsiteY397" fmla="*/ 391954 h 685800"/>
                  <a:gd name="connsiteX398" fmla="*/ 208121 w 628650"/>
                  <a:gd name="connsiteY398" fmla="*/ 391001 h 685800"/>
                  <a:gd name="connsiteX399" fmla="*/ 210026 w 628650"/>
                  <a:gd name="connsiteY399" fmla="*/ 391954 h 685800"/>
                  <a:gd name="connsiteX400" fmla="*/ 209074 w 628650"/>
                  <a:gd name="connsiteY400" fmla="*/ 392906 h 685800"/>
                  <a:gd name="connsiteX401" fmla="*/ 203359 w 628650"/>
                  <a:gd name="connsiteY401" fmla="*/ 397669 h 685800"/>
                  <a:gd name="connsiteX402" fmla="*/ 201454 w 628650"/>
                  <a:gd name="connsiteY402" fmla="*/ 396716 h 685800"/>
                  <a:gd name="connsiteX403" fmla="*/ 199549 w 628650"/>
                  <a:gd name="connsiteY403" fmla="*/ 399574 h 685800"/>
                  <a:gd name="connsiteX404" fmla="*/ 200501 w 628650"/>
                  <a:gd name="connsiteY404" fmla="*/ 401479 h 685800"/>
                  <a:gd name="connsiteX405" fmla="*/ 199549 w 628650"/>
                  <a:gd name="connsiteY405" fmla="*/ 403384 h 685800"/>
                  <a:gd name="connsiteX406" fmla="*/ 197644 w 628650"/>
                  <a:gd name="connsiteY406" fmla="*/ 402431 h 685800"/>
                  <a:gd name="connsiteX407" fmla="*/ 194786 w 628650"/>
                  <a:gd name="connsiteY407" fmla="*/ 405289 h 685800"/>
                  <a:gd name="connsiteX408" fmla="*/ 192881 w 628650"/>
                  <a:gd name="connsiteY408" fmla="*/ 409099 h 685800"/>
                  <a:gd name="connsiteX409" fmla="*/ 190024 w 628650"/>
                  <a:gd name="connsiteY409" fmla="*/ 411956 h 685800"/>
                  <a:gd name="connsiteX410" fmla="*/ 189071 w 628650"/>
                  <a:gd name="connsiteY410" fmla="*/ 411004 h 685800"/>
                  <a:gd name="connsiteX411" fmla="*/ 187166 w 628650"/>
                  <a:gd name="connsiteY411" fmla="*/ 414814 h 685800"/>
                  <a:gd name="connsiteX412" fmla="*/ 185261 w 628650"/>
                  <a:gd name="connsiteY412" fmla="*/ 416719 h 685800"/>
                  <a:gd name="connsiteX413" fmla="*/ 180499 w 628650"/>
                  <a:gd name="connsiteY413" fmla="*/ 425291 h 685800"/>
                  <a:gd name="connsiteX414" fmla="*/ 181451 w 628650"/>
                  <a:gd name="connsiteY414" fmla="*/ 427196 h 685800"/>
                  <a:gd name="connsiteX415" fmla="*/ 178594 w 628650"/>
                  <a:gd name="connsiteY415" fmla="*/ 429101 h 685800"/>
                  <a:gd name="connsiteX416" fmla="*/ 175736 w 628650"/>
                  <a:gd name="connsiteY416" fmla="*/ 429101 h 685800"/>
                  <a:gd name="connsiteX417" fmla="*/ 175736 w 628650"/>
                  <a:gd name="connsiteY417" fmla="*/ 431006 h 685800"/>
                  <a:gd name="connsiteX418" fmla="*/ 174784 w 628650"/>
                  <a:gd name="connsiteY418" fmla="*/ 433864 h 685800"/>
                  <a:gd name="connsiteX419" fmla="*/ 170021 w 628650"/>
                  <a:gd name="connsiteY419" fmla="*/ 438626 h 685800"/>
                  <a:gd name="connsiteX420" fmla="*/ 169069 w 628650"/>
                  <a:gd name="connsiteY420" fmla="*/ 439579 h 685800"/>
                  <a:gd name="connsiteX421" fmla="*/ 166211 w 628650"/>
                  <a:gd name="connsiteY421" fmla="*/ 445294 h 685800"/>
                  <a:gd name="connsiteX422" fmla="*/ 161449 w 628650"/>
                  <a:gd name="connsiteY422" fmla="*/ 452914 h 685800"/>
                  <a:gd name="connsiteX423" fmla="*/ 158591 w 628650"/>
                  <a:gd name="connsiteY423" fmla="*/ 457676 h 685800"/>
                  <a:gd name="connsiteX424" fmla="*/ 154781 w 628650"/>
                  <a:gd name="connsiteY424" fmla="*/ 461486 h 685800"/>
                  <a:gd name="connsiteX425" fmla="*/ 151924 w 628650"/>
                  <a:gd name="connsiteY425" fmla="*/ 463391 h 685800"/>
                  <a:gd name="connsiteX426" fmla="*/ 150019 w 628650"/>
                  <a:gd name="connsiteY426" fmla="*/ 465296 h 685800"/>
                  <a:gd name="connsiteX427" fmla="*/ 149066 w 628650"/>
                  <a:gd name="connsiteY427" fmla="*/ 468154 h 685800"/>
                  <a:gd name="connsiteX428" fmla="*/ 144304 w 628650"/>
                  <a:gd name="connsiteY428" fmla="*/ 471964 h 685800"/>
                  <a:gd name="connsiteX429" fmla="*/ 140494 w 628650"/>
                  <a:gd name="connsiteY429" fmla="*/ 475774 h 685800"/>
                  <a:gd name="connsiteX430" fmla="*/ 135731 w 628650"/>
                  <a:gd name="connsiteY430" fmla="*/ 483394 h 685800"/>
                  <a:gd name="connsiteX431" fmla="*/ 133826 w 628650"/>
                  <a:gd name="connsiteY431" fmla="*/ 483394 h 685800"/>
                  <a:gd name="connsiteX432" fmla="*/ 131921 w 628650"/>
                  <a:gd name="connsiteY432" fmla="*/ 484346 h 685800"/>
                  <a:gd name="connsiteX433" fmla="*/ 130016 w 628650"/>
                  <a:gd name="connsiteY433" fmla="*/ 486251 h 685800"/>
                  <a:gd name="connsiteX434" fmla="*/ 125254 w 628650"/>
                  <a:gd name="connsiteY434" fmla="*/ 492919 h 685800"/>
                  <a:gd name="connsiteX435" fmla="*/ 123349 w 628650"/>
                  <a:gd name="connsiteY435" fmla="*/ 493871 h 685800"/>
                  <a:gd name="connsiteX436" fmla="*/ 123349 w 628650"/>
                  <a:gd name="connsiteY436" fmla="*/ 495776 h 685800"/>
                  <a:gd name="connsiteX437" fmla="*/ 110014 w 628650"/>
                  <a:gd name="connsiteY437" fmla="*/ 500539 h 685800"/>
                  <a:gd name="connsiteX438" fmla="*/ 105251 w 628650"/>
                  <a:gd name="connsiteY438" fmla="*/ 509111 h 685800"/>
                  <a:gd name="connsiteX439" fmla="*/ 97631 w 628650"/>
                  <a:gd name="connsiteY439" fmla="*/ 514826 h 685800"/>
                  <a:gd name="connsiteX440" fmla="*/ 96679 w 628650"/>
                  <a:gd name="connsiteY440" fmla="*/ 515779 h 685800"/>
                  <a:gd name="connsiteX441" fmla="*/ 88106 w 628650"/>
                  <a:gd name="connsiteY441" fmla="*/ 519589 h 685800"/>
                  <a:gd name="connsiteX442" fmla="*/ 87154 w 628650"/>
                  <a:gd name="connsiteY442" fmla="*/ 521494 h 685800"/>
                  <a:gd name="connsiteX443" fmla="*/ 84296 w 628650"/>
                  <a:gd name="connsiteY443" fmla="*/ 523399 h 685800"/>
                  <a:gd name="connsiteX444" fmla="*/ 71914 w 628650"/>
                  <a:gd name="connsiteY444" fmla="*/ 529114 h 685800"/>
                  <a:gd name="connsiteX445" fmla="*/ 67151 w 628650"/>
                  <a:gd name="connsiteY445" fmla="*/ 530066 h 685800"/>
                  <a:gd name="connsiteX446" fmla="*/ 65246 w 628650"/>
                  <a:gd name="connsiteY446" fmla="*/ 530066 h 685800"/>
                  <a:gd name="connsiteX447" fmla="*/ 65246 w 628650"/>
                  <a:gd name="connsiteY447" fmla="*/ 531019 h 685800"/>
                  <a:gd name="connsiteX448" fmla="*/ 59531 w 628650"/>
                  <a:gd name="connsiteY448" fmla="*/ 531019 h 685800"/>
                  <a:gd name="connsiteX449" fmla="*/ 57626 w 628650"/>
                  <a:gd name="connsiteY449" fmla="*/ 529114 h 685800"/>
                  <a:gd name="connsiteX450" fmla="*/ 46196 w 628650"/>
                  <a:gd name="connsiteY450" fmla="*/ 531971 h 685800"/>
                  <a:gd name="connsiteX451" fmla="*/ 40481 w 628650"/>
                  <a:gd name="connsiteY451" fmla="*/ 537686 h 685800"/>
                  <a:gd name="connsiteX452" fmla="*/ 29051 w 628650"/>
                  <a:gd name="connsiteY452" fmla="*/ 531971 h 685800"/>
                  <a:gd name="connsiteX453" fmla="*/ 27146 w 628650"/>
                  <a:gd name="connsiteY453" fmla="*/ 531971 h 685800"/>
                  <a:gd name="connsiteX454" fmla="*/ 26194 w 628650"/>
                  <a:gd name="connsiteY454" fmla="*/ 530066 h 685800"/>
                  <a:gd name="connsiteX455" fmla="*/ 16669 w 628650"/>
                  <a:gd name="connsiteY455" fmla="*/ 520541 h 685800"/>
                  <a:gd name="connsiteX456" fmla="*/ 11906 w 628650"/>
                  <a:gd name="connsiteY456" fmla="*/ 514826 h 685800"/>
                  <a:gd name="connsiteX457" fmla="*/ 8096 w 628650"/>
                  <a:gd name="connsiteY457" fmla="*/ 510064 h 685800"/>
                  <a:gd name="connsiteX458" fmla="*/ 7144 w 628650"/>
                  <a:gd name="connsiteY458" fmla="*/ 503396 h 685800"/>
                  <a:gd name="connsiteX459" fmla="*/ 11906 w 628650"/>
                  <a:gd name="connsiteY459" fmla="*/ 501491 h 685800"/>
                  <a:gd name="connsiteX460" fmla="*/ 11906 w 628650"/>
                  <a:gd name="connsiteY460" fmla="*/ 499586 h 685800"/>
                  <a:gd name="connsiteX461" fmla="*/ 16669 w 628650"/>
                  <a:gd name="connsiteY461" fmla="*/ 496729 h 685800"/>
                  <a:gd name="connsiteX462" fmla="*/ 22384 w 628650"/>
                  <a:gd name="connsiteY462" fmla="*/ 490061 h 685800"/>
                  <a:gd name="connsiteX463" fmla="*/ 26194 w 628650"/>
                  <a:gd name="connsiteY463" fmla="*/ 487204 h 685800"/>
                  <a:gd name="connsiteX464" fmla="*/ 27146 w 628650"/>
                  <a:gd name="connsiteY464" fmla="*/ 485299 h 685800"/>
                  <a:gd name="connsiteX465" fmla="*/ 35719 w 628650"/>
                  <a:gd name="connsiteY465" fmla="*/ 490061 h 685800"/>
                  <a:gd name="connsiteX466" fmla="*/ 39529 w 628650"/>
                  <a:gd name="connsiteY466" fmla="*/ 492919 h 685800"/>
                  <a:gd name="connsiteX467" fmla="*/ 46196 w 628650"/>
                  <a:gd name="connsiteY467" fmla="*/ 492919 h 685800"/>
                  <a:gd name="connsiteX468" fmla="*/ 49054 w 628650"/>
                  <a:gd name="connsiteY468" fmla="*/ 490061 h 685800"/>
                  <a:gd name="connsiteX469" fmla="*/ 54769 w 628650"/>
                  <a:gd name="connsiteY469" fmla="*/ 489109 h 685800"/>
                  <a:gd name="connsiteX470" fmla="*/ 59531 w 628650"/>
                  <a:gd name="connsiteY470" fmla="*/ 483394 h 685800"/>
                  <a:gd name="connsiteX471" fmla="*/ 60484 w 628650"/>
                  <a:gd name="connsiteY471" fmla="*/ 482441 h 685800"/>
                  <a:gd name="connsiteX472" fmla="*/ 64294 w 628650"/>
                  <a:gd name="connsiteY472" fmla="*/ 480536 h 685800"/>
                  <a:gd name="connsiteX473" fmla="*/ 70009 w 628650"/>
                  <a:gd name="connsiteY473" fmla="*/ 479584 h 685800"/>
                  <a:gd name="connsiteX474" fmla="*/ 75724 w 628650"/>
                  <a:gd name="connsiteY474" fmla="*/ 479584 h 685800"/>
                  <a:gd name="connsiteX475" fmla="*/ 76676 w 628650"/>
                  <a:gd name="connsiteY475" fmla="*/ 475774 h 685800"/>
                  <a:gd name="connsiteX476" fmla="*/ 78581 w 628650"/>
                  <a:gd name="connsiteY476" fmla="*/ 474821 h 685800"/>
                  <a:gd name="connsiteX477" fmla="*/ 83344 w 628650"/>
                  <a:gd name="connsiteY477" fmla="*/ 467201 h 685800"/>
                  <a:gd name="connsiteX478" fmla="*/ 94774 w 628650"/>
                  <a:gd name="connsiteY478" fmla="*/ 460534 h 685800"/>
                  <a:gd name="connsiteX479" fmla="*/ 95726 w 628650"/>
                  <a:gd name="connsiteY479" fmla="*/ 457676 h 685800"/>
                  <a:gd name="connsiteX480" fmla="*/ 96679 w 628650"/>
                  <a:gd name="connsiteY480" fmla="*/ 457676 h 685800"/>
                  <a:gd name="connsiteX481" fmla="*/ 97631 w 628650"/>
                  <a:gd name="connsiteY481" fmla="*/ 455771 h 685800"/>
                  <a:gd name="connsiteX482" fmla="*/ 98584 w 628650"/>
                  <a:gd name="connsiteY482" fmla="*/ 455771 h 685800"/>
                  <a:gd name="connsiteX483" fmla="*/ 100489 w 628650"/>
                  <a:gd name="connsiteY483" fmla="*/ 449104 h 685800"/>
                  <a:gd name="connsiteX484" fmla="*/ 101441 w 628650"/>
                  <a:gd name="connsiteY484" fmla="*/ 449104 h 685800"/>
                  <a:gd name="connsiteX485" fmla="*/ 104299 w 628650"/>
                  <a:gd name="connsiteY485" fmla="*/ 445294 h 685800"/>
                  <a:gd name="connsiteX486" fmla="*/ 115729 w 628650"/>
                  <a:gd name="connsiteY486" fmla="*/ 440531 h 685800"/>
                  <a:gd name="connsiteX487" fmla="*/ 115729 w 628650"/>
                  <a:gd name="connsiteY487" fmla="*/ 436721 h 685800"/>
                  <a:gd name="connsiteX488" fmla="*/ 119539 w 628650"/>
                  <a:gd name="connsiteY488" fmla="*/ 433864 h 685800"/>
                  <a:gd name="connsiteX489" fmla="*/ 125254 w 628650"/>
                  <a:gd name="connsiteY489" fmla="*/ 431959 h 685800"/>
                  <a:gd name="connsiteX490" fmla="*/ 130969 w 628650"/>
                  <a:gd name="connsiteY490" fmla="*/ 429101 h 685800"/>
                  <a:gd name="connsiteX491" fmla="*/ 132874 w 628650"/>
                  <a:gd name="connsiteY491" fmla="*/ 424339 h 685800"/>
                  <a:gd name="connsiteX492" fmla="*/ 133826 w 628650"/>
                  <a:gd name="connsiteY492" fmla="*/ 421481 h 685800"/>
                  <a:gd name="connsiteX493" fmla="*/ 133826 w 628650"/>
                  <a:gd name="connsiteY493" fmla="*/ 418624 h 685800"/>
                  <a:gd name="connsiteX494" fmla="*/ 135731 w 628650"/>
                  <a:gd name="connsiteY494" fmla="*/ 416719 h 685800"/>
                  <a:gd name="connsiteX495" fmla="*/ 136684 w 628650"/>
                  <a:gd name="connsiteY495" fmla="*/ 413861 h 685800"/>
                  <a:gd name="connsiteX496" fmla="*/ 148114 w 628650"/>
                  <a:gd name="connsiteY496" fmla="*/ 402431 h 685800"/>
                  <a:gd name="connsiteX497" fmla="*/ 150971 w 628650"/>
                  <a:gd name="connsiteY497" fmla="*/ 399574 h 685800"/>
                  <a:gd name="connsiteX498" fmla="*/ 156686 w 628650"/>
                  <a:gd name="connsiteY498" fmla="*/ 392906 h 685800"/>
                  <a:gd name="connsiteX499" fmla="*/ 158591 w 628650"/>
                  <a:gd name="connsiteY499" fmla="*/ 389096 h 685800"/>
                  <a:gd name="connsiteX500" fmla="*/ 163354 w 628650"/>
                  <a:gd name="connsiteY500" fmla="*/ 384334 h 685800"/>
                  <a:gd name="connsiteX501" fmla="*/ 169069 w 628650"/>
                  <a:gd name="connsiteY501" fmla="*/ 379571 h 685800"/>
                  <a:gd name="connsiteX502" fmla="*/ 170974 w 628650"/>
                  <a:gd name="connsiteY502" fmla="*/ 372904 h 685800"/>
                  <a:gd name="connsiteX503" fmla="*/ 175736 w 628650"/>
                  <a:gd name="connsiteY503" fmla="*/ 368141 h 685800"/>
                  <a:gd name="connsiteX504" fmla="*/ 180499 w 628650"/>
                  <a:gd name="connsiteY504" fmla="*/ 362426 h 685800"/>
                  <a:gd name="connsiteX505" fmla="*/ 186214 w 628650"/>
                  <a:gd name="connsiteY505" fmla="*/ 350044 h 685800"/>
                  <a:gd name="connsiteX506" fmla="*/ 190024 w 628650"/>
                  <a:gd name="connsiteY506" fmla="*/ 345281 h 685800"/>
                  <a:gd name="connsiteX507" fmla="*/ 195739 w 628650"/>
                  <a:gd name="connsiteY507" fmla="*/ 336709 h 685800"/>
                  <a:gd name="connsiteX508" fmla="*/ 198596 w 628650"/>
                  <a:gd name="connsiteY508" fmla="*/ 333851 h 685800"/>
                  <a:gd name="connsiteX509" fmla="*/ 201454 w 628650"/>
                  <a:gd name="connsiteY509" fmla="*/ 331946 h 685800"/>
                  <a:gd name="connsiteX510" fmla="*/ 202406 w 628650"/>
                  <a:gd name="connsiteY510" fmla="*/ 323374 h 685800"/>
                  <a:gd name="connsiteX511" fmla="*/ 204311 w 628650"/>
                  <a:gd name="connsiteY511" fmla="*/ 321469 h 685800"/>
                  <a:gd name="connsiteX512" fmla="*/ 206216 w 628650"/>
                  <a:gd name="connsiteY512" fmla="*/ 314801 h 685800"/>
                  <a:gd name="connsiteX513" fmla="*/ 208121 w 628650"/>
                  <a:gd name="connsiteY513" fmla="*/ 313849 h 685800"/>
                  <a:gd name="connsiteX514" fmla="*/ 209074 w 628650"/>
                  <a:gd name="connsiteY514" fmla="*/ 310991 h 685800"/>
                  <a:gd name="connsiteX515" fmla="*/ 208121 w 628650"/>
                  <a:gd name="connsiteY515" fmla="*/ 310039 h 685800"/>
                  <a:gd name="connsiteX516" fmla="*/ 208121 w 628650"/>
                  <a:gd name="connsiteY516" fmla="*/ 309086 h 685800"/>
                  <a:gd name="connsiteX517" fmla="*/ 207169 w 628650"/>
                  <a:gd name="connsiteY517" fmla="*/ 304324 h 685800"/>
                  <a:gd name="connsiteX518" fmla="*/ 200501 w 628650"/>
                  <a:gd name="connsiteY518" fmla="*/ 303371 h 685800"/>
                  <a:gd name="connsiteX519" fmla="*/ 190976 w 628650"/>
                  <a:gd name="connsiteY519" fmla="*/ 306229 h 685800"/>
                  <a:gd name="connsiteX520" fmla="*/ 187166 w 628650"/>
                  <a:gd name="connsiteY520" fmla="*/ 305276 h 685800"/>
                  <a:gd name="connsiteX521" fmla="*/ 186214 w 628650"/>
                  <a:gd name="connsiteY521" fmla="*/ 304324 h 685800"/>
                  <a:gd name="connsiteX522" fmla="*/ 172879 w 628650"/>
                  <a:gd name="connsiteY522" fmla="*/ 305276 h 685800"/>
                  <a:gd name="connsiteX523" fmla="*/ 170974 w 628650"/>
                  <a:gd name="connsiteY523" fmla="*/ 306229 h 685800"/>
                  <a:gd name="connsiteX524" fmla="*/ 156686 w 628650"/>
                  <a:gd name="connsiteY524" fmla="*/ 305276 h 685800"/>
                  <a:gd name="connsiteX525" fmla="*/ 140494 w 628650"/>
                  <a:gd name="connsiteY525" fmla="*/ 303371 h 685800"/>
                  <a:gd name="connsiteX526" fmla="*/ 130016 w 628650"/>
                  <a:gd name="connsiteY526" fmla="*/ 300514 h 685800"/>
                  <a:gd name="connsiteX527" fmla="*/ 130016 w 628650"/>
                  <a:gd name="connsiteY527" fmla="*/ 299561 h 685800"/>
                  <a:gd name="connsiteX528" fmla="*/ 127159 w 628650"/>
                  <a:gd name="connsiteY528" fmla="*/ 298609 h 685800"/>
                  <a:gd name="connsiteX529" fmla="*/ 119539 w 628650"/>
                  <a:gd name="connsiteY529" fmla="*/ 298609 h 685800"/>
                  <a:gd name="connsiteX530" fmla="*/ 113824 w 628650"/>
                  <a:gd name="connsiteY530" fmla="*/ 294799 h 685800"/>
                  <a:gd name="connsiteX531" fmla="*/ 109061 w 628650"/>
                  <a:gd name="connsiteY531" fmla="*/ 294799 h 685800"/>
                  <a:gd name="connsiteX532" fmla="*/ 105251 w 628650"/>
                  <a:gd name="connsiteY532" fmla="*/ 292894 h 685800"/>
                  <a:gd name="connsiteX533" fmla="*/ 101441 w 628650"/>
                  <a:gd name="connsiteY533" fmla="*/ 289084 h 685800"/>
                  <a:gd name="connsiteX534" fmla="*/ 101441 w 628650"/>
                  <a:gd name="connsiteY534" fmla="*/ 288131 h 685800"/>
                  <a:gd name="connsiteX535" fmla="*/ 98584 w 628650"/>
                  <a:gd name="connsiteY535" fmla="*/ 287179 h 685800"/>
                  <a:gd name="connsiteX536" fmla="*/ 92869 w 628650"/>
                  <a:gd name="connsiteY536" fmla="*/ 282416 h 685800"/>
                  <a:gd name="connsiteX537" fmla="*/ 91916 w 628650"/>
                  <a:gd name="connsiteY537" fmla="*/ 283369 h 685800"/>
                  <a:gd name="connsiteX538" fmla="*/ 79534 w 628650"/>
                  <a:gd name="connsiteY538" fmla="*/ 274796 h 685800"/>
                  <a:gd name="connsiteX539" fmla="*/ 74771 w 628650"/>
                  <a:gd name="connsiteY539" fmla="*/ 273844 h 685800"/>
                  <a:gd name="connsiteX540" fmla="*/ 70009 w 628650"/>
                  <a:gd name="connsiteY540" fmla="*/ 269081 h 685800"/>
                  <a:gd name="connsiteX541" fmla="*/ 66199 w 628650"/>
                  <a:gd name="connsiteY541" fmla="*/ 264319 h 685800"/>
                  <a:gd name="connsiteX542" fmla="*/ 63341 w 628650"/>
                  <a:gd name="connsiteY542" fmla="*/ 262414 h 685800"/>
                  <a:gd name="connsiteX543" fmla="*/ 62389 w 628650"/>
                  <a:gd name="connsiteY543" fmla="*/ 263366 h 685800"/>
                  <a:gd name="connsiteX544" fmla="*/ 56674 w 628650"/>
                  <a:gd name="connsiteY544" fmla="*/ 257651 h 685800"/>
                  <a:gd name="connsiteX545" fmla="*/ 59531 w 628650"/>
                  <a:gd name="connsiteY545" fmla="*/ 254794 h 685800"/>
                  <a:gd name="connsiteX546" fmla="*/ 75724 w 628650"/>
                  <a:gd name="connsiteY546" fmla="*/ 256699 h 685800"/>
                  <a:gd name="connsiteX547" fmla="*/ 80486 w 628650"/>
                  <a:gd name="connsiteY547" fmla="*/ 257651 h 685800"/>
                  <a:gd name="connsiteX548" fmla="*/ 88106 w 628650"/>
                  <a:gd name="connsiteY548" fmla="*/ 259556 h 685800"/>
                  <a:gd name="connsiteX549" fmla="*/ 91916 w 628650"/>
                  <a:gd name="connsiteY549" fmla="*/ 263366 h 685800"/>
                  <a:gd name="connsiteX550" fmla="*/ 101441 w 628650"/>
                  <a:gd name="connsiteY550" fmla="*/ 264319 h 685800"/>
                  <a:gd name="connsiteX551" fmla="*/ 103346 w 628650"/>
                  <a:gd name="connsiteY551" fmla="*/ 263366 h 685800"/>
                  <a:gd name="connsiteX552" fmla="*/ 110966 w 628650"/>
                  <a:gd name="connsiteY552" fmla="*/ 264319 h 685800"/>
                  <a:gd name="connsiteX553" fmla="*/ 116681 w 628650"/>
                  <a:gd name="connsiteY553" fmla="*/ 262414 h 685800"/>
                  <a:gd name="connsiteX554" fmla="*/ 120491 w 628650"/>
                  <a:gd name="connsiteY554" fmla="*/ 261461 h 685800"/>
                  <a:gd name="connsiteX555" fmla="*/ 133826 w 628650"/>
                  <a:gd name="connsiteY555" fmla="*/ 262414 h 685800"/>
                  <a:gd name="connsiteX556" fmla="*/ 140494 w 628650"/>
                  <a:gd name="connsiteY556" fmla="*/ 264319 h 685800"/>
                  <a:gd name="connsiteX557" fmla="*/ 146209 w 628650"/>
                  <a:gd name="connsiteY557" fmla="*/ 263366 h 685800"/>
                  <a:gd name="connsiteX558" fmla="*/ 150971 w 628650"/>
                  <a:gd name="connsiteY558" fmla="*/ 262414 h 685800"/>
                  <a:gd name="connsiteX559" fmla="*/ 164306 w 628650"/>
                  <a:gd name="connsiteY559" fmla="*/ 260509 h 685800"/>
                  <a:gd name="connsiteX560" fmla="*/ 165259 w 628650"/>
                  <a:gd name="connsiteY560" fmla="*/ 259556 h 685800"/>
                  <a:gd name="connsiteX561" fmla="*/ 176689 w 628650"/>
                  <a:gd name="connsiteY561" fmla="*/ 261461 h 685800"/>
                  <a:gd name="connsiteX562" fmla="*/ 182404 w 628650"/>
                  <a:gd name="connsiteY562" fmla="*/ 260509 h 685800"/>
                  <a:gd name="connsiteX563" fmla="*/ 194786 w 628650"/>
                  <a:gd name="connsiteY563" fmla="*/ 256699 h 685800"/>
                  <a:gd name="connsiteX564" fmla="*/ 195739 w 628650"/>
                  <a:gd name="connsiteY564" fmla="*/ 257651 h 685800"/>
                  <a:gd name="connsiteX565" fmla="*/ 202406 w 628650"/>
                  <a:gd name="connsiteY565" fmla="*/ 253841 h 685800"/>
                  <a:gd name="connsiteX566" fmla="*/ 207169 w 628650"/>
                  <a:gd name="connsiteY566" fmla="*/ 253841 h 685800"/>
                  <a:gd name="connsiteX567" fmla="*/ 208121 w 628650"/>
                  <a:gd name="connsiteY567" fmla="*/ 252889 h 685800"/>
                  <a:gd name="connsiteX568" fmla="*/ 209074 w 628650"/>
                  <a:gd name="connsiteY568" fmla="*/ 253841 h 685800"/>
                  <a:gd name="connsiteX569" fmla="*/ 216694 w 628650"/>
                  <a:gd name="connsiteY569" fmla="*/ 248126 h 685800"/>
                  <a:gd name="connsiteX570" fmla="*/ 227171 w 628650"/>
                  <a:gd name="connsiteY570" fmla="*/ 243364 h 685800"/>
                  <a:gd name="connsiteX571" fmla="*/ 228124 w 628650"/>
                  <a:gd name="connsiteY571" fmla="*/ 244316 h 685800"/>
                  <a:gd name="connsiteX572" fmla="*/ 230981 w 628650"/>
                  <a:gd name="connsiteY572" fmla="*/ 243364 h 685800"/>
                  <a:gd name="connsiteX573" fmla="*/ 238601 w 628650"/>
                  <a:gd name="connsiteY573" fmla="*/ 247174 h 685800"/>
                  <a:gd name="connsiteX574" fmla="*/ 243364 w 628650"/>
                  <a:gd name="connsiteY574" fmla="*/ 245269 h 685800"/>
                  <a:gd name="connsiteX575" fmla="*/ 246221 w 628650"/>
                  <a:gd name="connsiteY575" fmla="*/ 242411 h 685800"/>
                  <a:gd name="connsiteX576" fmla="*/ 246221 w 628650"/>
                  <a:gd name="connsiteY576" fmla="*/ 240506 h 685800"/>
                  <a:gd name="connsiteX577" fmla="*/ 248126 w 628650"/>
                  <a:gd name="connsiteY577" fmla="*/ 238601 h 685800"/>
                  <a:gd name="connsiteX578" fmla="*/ 256699 w 628650"/>
                  <a:gd name="connsiteY578" fmla="*/ 234791 h 685800"/>
                  <a:gd name="connsiteX579" fmla="*/ 258604 w 628650"/>
                  <a:gd name="connsiteY579" fmla="*/ 233839 h 685800"/>
                  <a:gd name="connsiteX580" fmla="*/ 263366 w 628650"/>
                  <a:gd name="connsiteY580" fmla="*/ 230029 h 685800"/>
                  <a:gd name="connsiteX581" fmla="*/ 263366 w 628650"/>
                  <a:gd name="connsiteY581" fmla="*/ 225266 h 685800"/>
                  <a:gd name="connsiteX582" fmla="*/ 262414 w 628650"/>
                  <a:gd name="connsiteY582" fmla="*/ 223361 h 685800"/>
                  <a:gd name="connsiteX583" fmla="*/ 260509 w 628650"/>
                  <a:gd name="connsiteY583" fmla="*/ 214789 h 685800"/>
                  <a:gd name="connsiteX584" fmla="*/ 264319 w 628650"/>
                  <a:gd name="connsiteY584" fmla="*/ 210979 h 685800"/>
                  <a:gd name="connsiteX585" fmla="*/ 265271 w 628650"/>
                  <a:gd name="connsiteY585" fmla="*/ 195739 h 685800"/>
                  <a:gd name="connsiteX586" fmla="*/ 264319 w 628650"/>
                  <a:gd name="connsiteY586" fmla="*/ 193834 h 685800"/>
                  <a:gd name="connsiteX587" fmla="*/ 265271 w 628650"/>
                  <a:gd name="connsiteY587" fmla="*/ 179546 h 685800"/>
                  <a:gd name="connsiteX588" fmla="*/ 264319 w 628650"/>
                  <a:gd name="connsiteY588" fmla="*/ 178594 h 685800"/>
                  <a:gd name="connsiteX589" fmla="*/ 265271 w 628650"/>
                  <a:gd name="connsiteY589" fmla="*/ 175736 h 685800"/>
                  <a:gd name="connsiteX590" fmla="*/ 264319 w 628650"/>
                  <a:gd name="connsiteY590" fmla="*/ 174784 h 685800"/>
                  <a:gd name="connsiteX591" fmla="*/ 263366 w 628650"/>
                  <a:gd name="connsiteY591" fmla="*/ 162401 h 685800"/>
                  <a:gd name="connsiteX592" fmla="*/ 264319 w 628650"/>
                  <a:gd name="connsiteY592" fmla="*/ 160496 h 685800"/>
                  <a:gd name="connsiteX593" fmla="*/ 263366 w 628650"/>
                  <a:gd name="connsiteY593" fmla="*/ 156686 h 685800"/>
                  <a:gd name="connsiteX594" fmla="*/ 264319 w 628650"/>
                  <a:gd name="connsiteY594" fmla="*/ 149066 h 685800"/>
                  <a:gd name="connsiteX595" fmla="*/ 260509 w 628650"/>
                  <a:gd name="connsiteY595" fmla="*/ 144304 h 685800"/>
                  <a:gd name="connsiteX596" fmla="*/ 262414 w 628650"/>
                  <a:gd name="connsiteY596" fmla="*/ 139541 h 685800"/>
                  <a:gd name="connsiteX597" fmla="*/ 261461 w 628650"/>
                  <a:gd name="connsiteY597" fmla="*/ 134779 h 685800"/>
                  <a:gd name="connsiteX598" fmla="*/ 263366 w 628650"/>
                  <a:gd name="connsiteY598" fmla="*/ 128111 h 685800"/>
                  <a:gd name="connsiteX599" fmla="*/ 264319 w 628650"/>
                  <a:gd name="connsiteY599" fmla="*/ 117634 h 685800"/>
                  <a:gd name="connsiteX600" fmla="*/ 265271 w 628650"/>
                  <a:gd name="connsiteY600" fmla="*/ 116681 h 685800"/>
                  <a:gd name="connsiteX601" fmla="*/ 265271 w 628650"/>
                  <a:gd name="connsiteY601" fmla="*/ 110966 h 685800"/>
                  <a:gd name="connsiteX602" fmla="*/ 266224 w 628650"/>
                  <a:gd name="connsiteY602" fmla="*/ 106204 h 685800"/>
                  <a:gd name="connsiteX603" fmla="*/ 265271 w 628650"/>
                  <a:gd name="connsiteY603" fmla="*/ 105251 h 685800"/>
                  <a:gd name="connsiteX604" fmla="*/ 267176 w 628650"/>
                  <a:gd name="connsiteY604" fmla="*/ 93821 h 685800"/>
                  <a:gd name="connsiteX605" fmla="*/ 265271 w 628650"/>
                  <a:gd name="connsiteY605" fmla="*/ 89059 h 685800"/>
                  <a:gd name="connsiteX606" fmla="*/ 267176 w 628650"/>
                  <a:gd name="connsiteY606" fmla="*/ 74771 h 685800"/>
                  <a:gd name="connsiteX607" fmla="*/ 270034 w 628650"/>
                  <a:gd name="connsiteY607" fmla="*/ 66199 h 685800"/>
                  <a:gd name="connsiteX608" fmla="*/ 269081 w 628650"/>
                  <a:gd name="connsiteY608" fmla="*/ 65246 h 685800"/>
                  <a:gd name="connsiteX609" fmla="*/ 270034 w 628650"/>
                  <a:gd name="connsiteY609" fmla="*/ 57626 h 685800"/>
                  <a:gd name="connsiteX610" fmla="*/ 270986 w 628650"/>
                  <a:gd name="connsiteY610" fmla="*/ 54769 h 685800"/>
                  <a:gd name="connsiteX611" fmla="*/ 269081 w 628650"/>
                  <a:gd name="connsiteY611" fmla="*/ 50006 h 685800"/>
                  <a:gd name="connsiteX612" fmla="*/ 268129 w 628650"/>
                  <a:gd name="connsiteY612" fmla="*/ 41434 h 685800"/>
                  <a:gd name="connsiteX613" fmla="*/ 271939 w 628650"/>
                  <a:gd name="connsiteY613" fmla="*/ 33814 h 685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</a:cxnLst>
                <a:rect l="l" t="t" r="r" b="b"/>
                <a:pathLst>
                  <a:path w="628650" h="685800">
                    <a:moveTo>
                      <a:pt x="271939" y="33814"/>
                    </a:moveTo>
                    <a:cubicBezTo>
                      <a:pt x="271939" y="33814"/>
                      <a:pt x="271939" y="33814"/>
                      <a:pt x="271939" y="33814"/>
                    </a:cubicBezTo>
                    <a:cubicBezTo>
                      <a:pt x="273844" y="30956"/>
                      <a:pt x="271939" y="22384"/>
                      <a:pt x="273844" y="19526"/>
                    </a:cubicBezTo>
                    <a:cubicBezTo>
                      <a:pt x="272891" y="19526"/>
                      <a:pt x="274796" y="16669"/>
                      <a:pt x="272891" y="16669"/>
                    </a:cubicBezTo>
                    <a:cubicBezTo>
                      <a:pt x="272891" y="14764"/>
                      <a:pt x="272891" y="12859"/>
                      <a:pt x="271939" y="12859"/>
                    </a:cubicBezTo>
                    <a:cubicBezTo>
                      <a:pt x="270986" y="9049"/>
                      <a:pt x="273844" y="9049"/>
                      <a:pt x="274796" y="7144"/>
                    </a:cubicBezTo>
                    <a:cubicBezTo>
                      <a:pt x="276701" y="7144"/>
                      <a:pt x="277654" y="7144"/>
                      <a:pt x="279559" y="8096"/>
                    </a:cubicBezTo>
                    <a:cubicBezTo>
                      <a:pt x="279559" y="8096"/>
                      <a:pt x="279559" y="9049"/>
                      <a:pt x="280511" y="9049"/>
                    </a:cubicBezTo>
                    <a:cubicBezTo>
                      <a:pt x="280511" y="9049"/>
                      <a:pt x="281464" y="9049"/>
                      <a:pt x="281464" y="9049"/>
                    </a:cubicBezTo>
                    <a:cubicBezTo>
                      <a:pt x="281464" y="9049"/>
                      <a:pt x="281464" y="10001"/>
                      <a:pt x="281464" y="10001"/>
                    </a:cubicBezTo>
                    <a:cubicBezTo>
                      <a:pt x="281464" y="10001"/>
                      <a:pt x="282416" y="10001"/>
                      <a:pt x="282416" y="10001"/>
                    </a:cubicBezTo>
                    <a:cubicBezTo>
                      <a:pt x="283369" y="10001"/>
                      <a:pt x="283369" y="11906"/>
                      <a:pt x="285274" y="11906"/>
                    </a:cubicBezTo>
                    <a:cubicBezTo>
                      <a:pt x="284321" y="11906"/>
                      <a:pt x="286226" y="11906"/>
                      <a:pt x="286226" y="11906"/>
                    </a:cubicBezTo>
                    <a:cubicBezTo>
                      <a:pt x="289084" y="10954"/>
                      <a:pt x="294799" y="11906"/>
                      <a:pt x="296704" y="10001"/>
                    </a:cubicBezTo>
                    <a:cubicBezTo>
                      <a:pt x="298609" y="10001"/>
                      <a:pt x="299561" y="10001"/>
                      <a:pt x="299561" y="9049"/>
                    </a:cubicBezTo>
                    <a:cubicBezTo>
                      <a:pt x="300514" y="9049"/>
                      <a:pt x="301466" y="10001"/>
                      <a:pt x="301466" y="9049"/>
                    </a:cubicBezTo>
                    <a:cubicBezTo>
                      <a:pt x="303371" y="10001"/>
                      <a:pt x="305276" y="10954"/>
                      <a:pt x="306229" y="12859"/>
                    </a:cubicBezTo>
                    <a:cubicBezTo>
                      <a:pt x="308134" y="13811"/>
                      <a:pt x="310039" y="14764"/>
                      <a:pt x="310991" y="16669"/>
                    </a:cubicBezTo>
                    <a:cubicBezTo>
                      <a:pt x="313849" y="17621"/>
                      <a:pt x="315754" y="19526"/>
                      <a:pt x="317659" y="21431"/>
                    </a:cubicBezTo>
                    <a:cubicBezTo>
                      <a:pt x="317659" y="23336"/>
                      <a:pt x="318611" y="26194"/>
                      <a:pt x="318611" y="28099"/>
                    </a:cubicBezTo>
                    <a:cubicBezTo>
                      <a:pt x="322421" y="30956"/>
                      <a:pt x="322421" y="36671"/>
                      <a:pt x="322421" y="41434"/>
                    </a:cubicBezTo>
                    <a:cubicBezTo>
                      <a:pt x="322421" y="42386"/>
                      <a:pt x="323374" y="41434"/>
                      <a:pt x="323374" y="42386"/>
                    </a:cubicBezTo>
                    <a:cubicBezTo>
                      <a:pt x="322421" y="42386"/>
                      <a:pt x="322421" y="44291"/>
                      <a:pt x="323374" y="44291"/>
                    </a:cubicBezTo>
                    <a:cubicBezTo>
                      <a:pt x="322421" y="50006"/>
                      <a:pt x="320516" y="53816"/>
                      <a:pt x="318611" y="57626"/>
                    </a:cubicBezTo>
                    <a:cubicBezTo>
                      <a:pt x="319564" y="59531"/>
                      <a:pt x="319564" y="64294"/>
                      <a:pt x="317659" y="65246"/>
                    </a:cubicBezTo>
                    <a:cubicBezTo>
                      <a:pt x="317659" y="69056"/>
                      <a:pt x="317659" y="71914"/>
                      <a:pt x="316706" y="75724"/>
                    </a:cubicBezTo>
                    <a:cubicBezTo>
                      <a:pt x="316706" y="75724"/>
                      <a:pt x="315754" y="75724"/>
                      <a:pt x="315754" y="75724"/>
                    </a:cubicBezTo>
                    <a:cubicBezTo>
                      <a:pt x="316706" y="79534"/>
                      <a:pt x="314801" y="81439"/>
                      <a:pt x="313849" y="84296"/>
                    </a:cubicBezTo>
                    <a:cubicBezTo>
                      <a:pt x="313849" y="85249"/>
                      <a:pt x="313849" y="85249"/>
                      <a:pt x="313849" y="86201"/>
                    </a:cubicBezTo>
                    <a:cubicBezTo>
                      <a:pt x="313849" y="86201"/>
                      <a:pt x="312896" y="86201"/>
                      <a:pt x="312896" y="87154"/>
                    </a:cubicBezTo>
                    <a:cubicBezTo>
                      <a:pt x="311944" y="90011"/>
                      <a:pt x="312896" y="92869"/>
                      <a:pt x="310991" y="95726"/>
                    </a:cubicBezTo>
                    <a:cubicBezTo>
                      <a:pt x="310991" y="95726"/>
                      <a:pt x="310991" y="95726"/>
                      <a:pt x="311944" y="96679"/>
                    </a:cubicBezTo>
                    <a:cubicBezTo>
                      <a:pt x="309086" y="100489"/>
                      <a:pt x="309086" y="107156"/>
                      <a:pt x="310991" y="110966"/>
                    </a:cubicBezTo>
                    <a:cubicBezTo>
                      <a:pt x="311944" y="110966"/>
                      <a:pt x="311944" y="111919"/>
                      <a:pt x="312896" y="111919"/>
                    </a:cubicBezTo>
                    <a:cubicBezTo>
                      <a:pt x="313849" y="113824"/>
                      <a:pt x="312896" y="116681"/>
                      <a:pt x="312896" y="119539"/>
                    </a:cubicBezTo>
                    <a:cubicBezTo>
                      <a:pt x="312896" y="120491"/>
                      <a:pt x="313849" y="121444"/>
                      <a:pt x="313849" y="121444"/>
                    </a:cubicBezTo>
                    <a:cubicBezTo>
                      <a:pt x="313849" y="122396"/>
                      <a:pt x="312896" y="123349"/>
                      <a:pt x="311944" y="124301"/>
                    </a:cubicBezTo>
                    <a:cubicBezTo>
                      <a:pt x="310991" y="127159"/>
                      <a:pt x="311944" y="130969"/>
                      <a:pt x="311944" y="131921"/>
                    </a:cubicBezTo>
                    <a:cubicBezTo>
                      <a:pt x="311944" y="132874"/>
                      <a:pt x="312896" y="132874"/>
                      <a:pt x="311944" y="133826"/>
                    </a:cubicBezTo>
                    <a:cubicBezTo>
                      <a:pt x="313849" y="137636"/>
                      <a:pt x="309086" y="141446"/>
                      <a:pt x="311944" y="144304"/>
                    </a:cubicBezTo>
                    <a:cubicBezTo>
                      <a:pt x="311944" y="146209"/>
                      <a:pt x="311944" y="145256"/>
                      <a:pt x="311944" y="147161"/>
                    </a:cubicBezTo>
                    <a:cubicBezTo>
                      <a:pt x="309086" y="152876"/>
                      <a:pt x="312896" y="160496"/>
                      <a:pt x="310039" y="166211"/>
                    </a:cubicBezTo>
                    <a:cubicBezTo>
                      <a:pt x="310991" y="167164"/>
                      <a:pt x="310039" y="167164"/>
                      <a:pt x="310991" y="167164"/>
                    </a:cubicBezTo>
                    <a:cubicBezTo>
                      <a:pt x="310991" y="168116"/>
                      <a:pt x="310039" y="167164"/>
                      <a:pt x="310039" y="168116"/>
                    </a:cubicBezTo>
                    <a:cubicBezTo>
                      <a:pt x="310991" y="169069"/>
                      <a:pt x="310039" y="169069"/>
                      <a:pt x="310039" y="170974"/>
                    </a:cubicBezTo>
                    <a:cubicBezTo>
                      <a:pt x="310991" y="172879"/>
                      <a:pt x="310039" y="174784"/>
                      <a:pt x="310991" y="175736"/>
                    </a:cubicBezTo>
                    <a:cubicBezTo>
                      <a:pt x="310039" y="176689"/>
                      <a:pt x="310991" y="176689"/>
                      <a:pt x="310039" y="177641"/>
                    </a:cubicBezTo>
                    <a:cubicBezTo>
                      <a:pt x="311944" y="182404"/>
                      <a:pt x="311944" y="189071"/>
                      <a:pt x="310991" y="193834"/>
                    </a:cubicBezTo>
                    <a:cubicBezTo>
                      <a:pt x="310991" y="194786"/>
                      <a:pt x="310039" y="194786"/>
                      <a:pt x="310039" y="195739"/>
                    </a:cubicBezTo>
                    <a:cubicBezTo>
                      <a:pt x="309086" y="198596"/>
                      <a:pt x="312896" y="202406"/>
                      <a:pt x="312896" y="206216"/>
                    </a:cubicBezTo>
                    <a:cubicBezTo>
                      <a:pt x="313849" y="210979"/>
                      <a:pt x="310991" y="217646"/>
                      <a:pt x="314801" y="220504"/>
                    </a:cubicBezTo>
                    <a:cubicBezTo>
                      <a:pt x="315754" y="220504"/>
                      <a:pt x="316706" y="219551"/>
                      <a:pt x="317659" y="219551"/>
                    </a:cubicBezTo>
                    <a:cubicBezTo>
                      <a:pt x="318611" y="219551"/>
                      <a:pt x="317659" y="218599"/>
                      <a:pt x="317659" y="218599"/>
                    </a:cubicBezTo>
                    <a:cubicBezTo>
                      <a:pt x="318611" y="218599"/>
                      <a:pt x="319564" y="218599"/>
                      <a:pt x="319564" y="217646"/>
                    </a:cubicBezTo>
                    <a:cubicBezTo>
                      <a:pt x="321469" y="218599"/>
                      <a:pt x="322421" y="215741"/>
                      <a:pt x="323374" y="216694"/>
                    </a:cubicBezTo>
                    <a:cubicBezTo>
                      <a:pt x="326231" y="214789"/>
                      <a:pt x="330994" y="213836"/>
                      <a:pt x="333851" y="213836"/>
                    </a:cubicBezTo>
                    <a:cubicBezTo>
                      <a:pt x="334804" y="212884"/>
                      <a:pt x="335756" y="211931"/>
                      <a:pt x="337661" y="211931"/>
                    </a:cubicBezTo>
                    <a:cubicBezTo>
                      <a:pt x="338614" y="210979"/>
                      <a:pt x="339566" y="209074"/>
                      <a:pt x="339566" y="207169"/>
                    </a:cubicBezTo>
                    <a:cubicBezTo>
                      <a:pt x="341471" y="206216"/>
                      <a:pt x="341471" y="204311"/>
                      <a:pt x="342424" y="203359"/>
                    </a:cubicBezTo>
                    <a:cubicBezTo>
                      <a:pt x="343376" y="200501"/>
                      <a:pt x="342424" y="196691"/>
                      <a:pt x="343376" y="192881"/>
                    </a:cubicBezTo>
                    <a:cubicBezTo>
                      <a:pt x="343376" y="190976"/>
                      <a:pt x="344329" y="190024"/>
                      <a:pt x="343376" y="189071"/>
                    </a:cubicBezTo>
                    <a:cubicBezTo>
                      <a:pt x="343376" y="188119"/>
                      <a:pt x="341471" y="187166"/>
                      <a:pt x="340519" y="186214"/>
                    </a:cubicBezTo>
                    <a:cubicBezTo>
                      <a:pt x="339566" y="185261"/>
                      <a:pt x="339566" y="184309"/>
                      <a:pt x="339566" y="183356"/>
                    </a:cubicBezTo>
                    <a:cubicBezTo>
                      <a:pt x="338614" y="182404"/>
                      <a:pt x="338614" y="180499"/>
                      <a:pt x="337661" y="179546"/>
                    </a:cubicBezTo>
                    <a:cubicBezTo>
                      <a:pt x="336709" y="177641"/>
                      <a:pt x="334804" y="176689"/>
                      <a:pt x="333851" y="175736"/>
                    </a:cubicBezTo>
                    <a:cubicBezTo>
                      <a:pt x="332899" y="174784"/>
                      <a:pt x="333851" y="173831"/>
                      <a:pt x="332899" y="173831"/>
                    </a:cubicBezTo>
                    <a:cubicBezTo>
                      <a:pt x="333851" y="170021"/>
                      <a:pt x="330994" y="168116"/>
                      <a:pt x="331946" y="165259"/>
                    </a:cubicBezTo>
                    <a:cubicBezTo>
                      <a:pt x="331946" y="165259"/>
                      <a:pt x="331946" y="165259"/>
                      <a:pt x="330994" y="164306"/>
                    </a:cubicBezTo>
                    <a:cubicBezTo>
                      <a:pt x="332899" y="160496"/>
                      <a:pt x="337661" y="156686"/>
                      <a:pt x="342424" y="159544"/>
                    </a:cubicBezTo>
                    <a:cubicBezTo>
                      <a:pt x="342424" y="160496"/>
                      <a:pt x="343376" y="161449"/>
                      <a:pt x="344329" y="161449"/>
                    </a:cubicBezTo>
                    <a:cubicBezTo>
                      <a:pt x="344329" y="164306"/>
                      <a:pt x="347186" y="163354"/>
                      <a:pt x="347186" y="166211"/>
                    </a:cubicBezTo>
                    <a:cubicBezTo>
                      <a:pt x="350996" y="168116"/>
                      <a:pt x="352901" y="170974"/>
                      <a:pt x="354806" y="174784"/>
                    </a:cubicBezTo>
                    <a:cubicBezTo>
                      <a:pt x="356711" y="174784"/>
                      <a:pt x="356711" y="175736"/>
                      <a:pt x="357664" y="175736"/>
                    </a:cubicBezTo>
                    <a:cubicBezTo>
                      <a:pt x="361474" y="182404"/>
                      <a:pt x="365284" y="189071"/>
                      <a:pt x="370999" y="193834"/>
                    </a:cubicBezTo>
                    <a:cubicBezTo>
                      <a:pt x="375761" y="193834"/>
                      <a:pt x="376714" y="197644"/>
                      <a:pt x="382429" y="196691"/>
                    </a:cubicBezTo>
                    <a:cubicBezTo>
                      <a:pt x="383381" y="197644"/>
                      <a:pt x="385286" y="199549"/>
                      <a:pt x="387191" y="199549"/>
                    </a:cubicBezTo>
                    <a:cubicBezTo>
                      <a:pt x="387191" y="199549"/>
                      <a:pt x="387191" y="200501"/>
                      <a:pt x="387191" y="200501"/>
                    </a:cubicBezTo>
                    <a:cubicBezTo>
                      <a:pt x="391001" y="201454"/>
                      <a:pt x="395764" y="200501"/>
                      <a:pt x="398621" y="203359"/>
                    </a:cubicBezTo>
                    <a:cubicBezTo>
                      <a:pt x="405289" y="203359"/>
                      <a:pt x="412909" y="205264"/>
                      <a:pt x="418624" y="207169"/>
                    </a:cubicBezTo>
                    <a:cubicBezTo>
                      <a:pt x="419576" y="206216"/>
                      <a:pt x="421481" y="207169"/>
                      <a:pt x="422434" y="206216"/>
                    </a:cubicBezTo>
                    <a:cubicBezTo>
                      <a:pt x="423386" y="207169"/>
                      <a:pt x="425291" y="208121"/>
                      <a:pt x="426244" y="208121"/>
                    </a:cubicBezTo>
                    <a:cubicBezTo>
                      <a:pt x="427196" y="209074"/>
                      <a:pt x="427196" y="211931"/>
                      <a:pt x="428149" y="212884"/>
                    </a:cubicBezTo>
                    <a:cubicBezTo>
                      <a:pt x="426244" y="215741"/>
                      <a:pt x="423386" y="216694"/>
                      <a:pt x="423386" y="220504"/>
                    </a:cubicBezTo>
                    <a:cubicBezTo>
                      <a:pt x="422434" y="220504"/>
                      <a:pt x="422434" y="221456"/>
                      <a:pt x="422434" y="221456"/>
                    </a:cubicBezTo>
                    <a:cubicBezTo>
                      <a:pt x="419576" y="222409"/>
                      <a:pt x="417671" y="224314"/>
                      <a:pt x="416719" y="226219"/>
                    </a:cubicBezTo>
                    <a:cubicBezTo>
                      <a:pt x="415766" y="226219"/>
                      <a:pt x="414814" y="226219"/>
                      <a:pt x="414814" y="226219"/>
                    </a:cubicBezTo>
                    <a:cubicBezTo>
                      <a:pt x="413861" y="228124"/>
                      <a:pt x="411956" y="228124"/>
                      <a:pt x="411004" y="230029"/>
                    </a:cubicBezTo>
                    <a:cubicBezTo>
                      <a:pt x="409099" y="230981"/>
                      <a:pt x="407194" y="230981"/>
                      <a:pt x="405289" y="231934"/>
                    </a:cubicBezTo>
                    <a:cubicBezTo>
                      <a:pt x="401479" y="230029"/>
                      <a:pt x="395764" y="230981"/>
                      <a:pt x="395764" y="235744"/>
                    </a:cubicBezTo>
                    <a:cubicBezTo>
                      <a:pt x="393859" y="236696"/>
                      <a:pt x="392906" y="237649"/>
                      <a:pt x="390049" y="238601"/>
                    </a:cubicBezTo>
                    <a:cubicBezTo>
                      <a:pt x="385286" y="240506"/>
                      <a:pt x="381476" y="243364"/>
                      <a:pt x="376714" y="243364"/>
                    </a:cubicBezTo>
                    <a:cubicBezTo>
                      <a:pt x="375761" y="242411"/>
                      <a:pt x="372904" y="241459"/>
                      <a:pt x="370046" y="241459"/>
                    </a:cubicBezTo>
                    <a:cubicBezTo>
                      <a:pt x="370046" y="241459"/>
                      <a:pt x="369094" y="242411"/>
                      <a:pt x="369094" y="242411"/>
                    </a:cubicBezTo>
                    <a:cubicBezTo>
                      <a:pt x="367189" y="243364"/>
                      <a:pt x="363379" y="243364"/>
                      <a:pt x="362426" y="241459"/>
                    </a:cubicBezTo>
                    <a:cubicBezTo>
                      <a:pt x="362426" y="241459"/>
                      <a:pt x="362426" y="241459"/>
                      <a:pt x="361474" y="242411"/>
                    </a:cubicBezTo>
                    <a:cubicBezTo>
                      <a:pt x="360521" y="240506"/>
                      <a:pt x="357664" y="241459"/>
                      <a:pt x="355759" y="240506"/>
                    </a:cubicBezTo>
                    <a:cubicBezTo>
                      <a:pt x="354806" y="240506"/>
                      <a:pt x="353854" y="241459"/>
                      <a:pt x="352901" y="241459"/>
                    </a:cubicBezTo>
                    <a:cubicBezTo>
                      <a:pt x="350996" y="244316"/>
                      <a:pt x="348139" y="244316"/>
                      <a:pt x="346234" y="244316"/>
                    </a:cubicBezTo>
                    <a:cubicBezTo>
                      <a:pt x="345281" y="244316"/>
                      <a:pt x="346234" y="245269"/>
                      <a:pt x="345281" y="245269"/>
                    </a:cubicBezTo>
                    <a:cubicBezTo>
                      <a:pt x="343376" y="244316"/>
                      <a:pt x="340519" y="243364"/>
                      <a:pt x="339566" y="244316"/>
                    </a:cubicBezTo>
                    <a:cubicBezTo>
                      <a:pt x="338614" y="244316"/>
                      <a:pt x="339566" y="243364"/>
                      <a:pt x="338614" y="243364"/>
                    </a:cubicBezTo>
                    <a:cubicBezTo>
                      <a:pt x="336709" y="244316"/>
                      <a:pt x="332899" y="243364"/>
                      <a:pt x="332899" y="246221"/>
                    </a:cubicBezTo>
                    <a:cubicBezTo>
                      <a:pt x="331946" y="246221"/>
                      <a:pt x="331946" y="247174"/>
                      <a:pt x="330994" y="248126"/>
                    </a:cubicBezTo>
                    <a:cubicBezTo>
                      <a:pt x="328136" y="249079"/>
                      <a:pt x="326231" y="251936"/>
                      <a:pt x="323374" y="250984"/>
                    </a:cubicBezTo>
                    <a:cubicBezTo>
                      <a:pt x="323374" y="250984"/>
                      <a:pt x="322421" y="252889"/>
                      <a:pt x="322421" y="252889"/>
                    </a:cubicBezTo>
                    <a:cubicBezTo>
                      <a:pt x="322421" y="252889"/>
                      <a:pt x="321469" y="252889"/>
                      <a:pt x="321469" y="252889"/>
                    </a:cubicBezTo>
                    <a:cubicBezTo>
                      <a:pt x="321469" y="252889"/>
                      <a:pt x="321469" y="253841"/>
                      <a:pt x="320516" y="253841"/>
                    </a:cubicBezTo>
                    <a:cubicBezTo>
                      <a:pt x="319564" y="253841"/>
                      <a:pt x="317659" y="253841"/>
                      <a:pt x="315754" y="253841"/>
                    </a:cubicBezTo>
                    <a:cubicBezTo>
                      <a:pt x="314801" y="253841"/>
                      <a:pt x="314801" y="254794"/>
                      <a:pt x="313849" y="254794"/>
                    </a:cubicBezTo>
                    <a:cubicBezTo>
                      <a:pt x="313849" y="259556"/>
                      <a:pt x="311944" y="262414"/>
                      <a:pt x="310039" y="264319"/>
                    </a:cubicBezTo>
                    <a:cubicBezTo>
                      <a:pt x="309086" y="272891"/>
                      <a:pt x="310991" y="279559"/>
                      <a:pt x="309086" y="288131"/>
                    </a:cubicBezTo>
                    <a:cubicBezTo>
                      <a:pt x="310039" y="288131"/>
                      <a:pt x="310039" y="290036"/>
                      <a:pt x="310991" y="290036"/>
                    </a:cubicBezTo>
                    <a:cubicBezTo>
                      <a:pt x="310991" y="290989"/>
                      <a:pt x="310991" y="291941"/>
                      <a:pt x="311944" y="291941"/>
                    </a:cubicBezTo>
                    <a:cubicBezTo>
                      <a:pt x="310991" y="295751"/>
                      <a:pt x="311944" y="299561"/>
                      <a:pt x="310991" y="302419"/>
                    </a:cubicBezTo>
                    <a:cubicBezTo>
                      <a:pt x="310991" y="303371"/>
                      <a:pt x="309086" y="305276"/>
                      <a:pt x="310039" y="306229"/>
                    </a:cubicBezTo>
                    <a:cubicBezTo>
                      <a:pt x="311944" y="308134"/>
                      <a:pt x="312896" y="311944"/>
                      <a:pt x="311944" y="313849"/>
                    </a:cubicBezTo>
                    <a:cubicBezTo>
                      <a:pt x="312896" y="313849"/>
                      <a:pt x="312896" y="317659"/>
                      <a:pt x="312896" y="319564"/>
                    </a:cubicBezTo>
                    <a:cubicBezTo>
                      <a:pt x="312896" y="319564"/>
                      <a:pt x="311944" y="320516"/>
                      <a:pt x="311944" y="320516"/>
                    </a:cubicBezTo>
                    <a:cubicBezTo>
                      <a:pt x="311944" y="320516"/>
                      <a:pt x="312896" y="321469"/>
                      <a:pt x="312896" y="321469"/>
                    </a:cubicBezTo>
                    <a:cubicBezTo>
                      <a:pt x="312896" y="324326"/>
                      <a:pt x="309086" y="327184"/>
                      <a:pt x="311944" y="330994"/>
                    </a:cubicBezTo>
                    <a:cubicBezTo>
                      <a:pt x="311944" y="331946"/>
                      <a:pt x="310991" y="331946"/>
                      <a:pt x="311944" y="333851"/>
                    </a:cubicBezTo>
                    <a:cubicBezTo>
                      <a:pt x="310991" y="333851"/>
                      <a:pt x="310991" y="334804"/>
                      <a:pt x="310039" y="334804"/>
                    </a:cubicBezTo>
                    <a:cubicBezTo>
                      <a:pt x="309086" y="343376"/>
                      <a:pt x="310039" y="350044"/>
                      <a:pt x="309086" y="355759"/>
                    </a:cubicBezTo>
                    <a:cubicBezTo>
                      <a:pt x="308134" y="355759"/>
                      <a:pt x="309086" y="356711"/>
                      <a:pt x="308134" y="356711"/>
                    </a:cubicBezTo>
                    <a:cubicBezTo>
                      <a:pt x="308134" y="357664"/>
                      <a:pt x="308134" y="358616"/>
                      <a:pt x="308134" y="359569"/>
                    </a:cubicBezTo>
                    <a:cubicBezTo>
                      <a:pt x="310039" y="360521"/>
                      <a:pt x="309086" y="366236"/>
                      <a:pt x="310991" y="367189"/>
                    </a:cubicBezTo>
                    <a:cubicBezTo>
                      <a:pt x="310991" y="368141"/>
                      <a:pt x="310991" y="369094"/>
                      <a:pt x="311944" y="370046"/>
                    </a:cubicBezTo>
                    <a:cubicBezTo>
                      <a:pt x="310991" y="370046"/>
                      <a:pt x="310991" y="372904"/>
                      <a:pt x="311944" y="372904"/>
                    </a:cubicBezTo>
                    <a:cubicBezTo>
                      <a:pt x="311944" y="373856"/>
                      <a:pt x="310991" y="376714"/>
                      <a:pt x="310991" y="376714"/>
                    </a:cubicBezTo>
                    <a:cubicBezTo>
                      <a:pt x="310039" y="382429"/>
                      <a:pt x="309086" y="390049"/>
                      <a:pt x="311944" y="394811"/>
                    </a:cubicBezTo>
                    <a:cubicBezTo>
                      <a:pt x="310991" y="395764"/>
                      <a:pt x="311944" y="396716"/>
                      <a:pt x="311944" y="397669"/>
                    </a:cubicBezTo>
                    <a:cubicBezTo>
                      <a:pt x="311944" y="398621"/>
                      <a:pt x="313849" y="397669"/>
                      <a:pt x="313849" y="399574"/>
                    </a:cubicBezTo>
                    <a:cubicBezTo>
                      <a:pt x="315754" y="399574"/>
                      <a:pt x="316706" y="398621"/>
                      <a:pt x="319564" y="398621"/>
                    </a:cubicBezTo>
                    <a:cubicBezTo>
                      <a:pt x="320516" y="399574"/>
                      <a:pt x="322421" y="400526"/>
                      <a:pt x="324326" y="400526"/>
                    </a:cubicBezTo>
                    <a:cubicBezTo>
                      <a:pt x="327184" y="405289"/>
                      <a:pt x="336709" y="402431"/>
                      <a:pt x="339566" y="407194"/>
                    </a:cubicBezTo>
                    <a:cubicBezTo>
                      <a:pt x="340519" y="407194"/>
                      <a:pt x="342424" y="407194"/>
                      <a:pt x="342424" y="408146"/>
                    </a:cubicBezTo>
                    <a:cubicBezTo>
                      <a:pt x="343376" y="408146"/>
                      <a:pt x="342424" y="407194"/>
                      <a:pt x="343376" y="407194"/>
                    </a:cubicBezTo>
                    <a:cubicBezTo>
                      <a:pt x="344329" y="408146"/>
                      <a:pt x="345281" y="407194"/>
                      <a:pt x="346234" y="408146"/>
                    </a:cubicBezTo>
                    <a:cubicBezTo>
                      <a:pt x="347186" y="408146"/>
                      <a:pt x="347186" y="409099"/>
                      <a:pt x="348139" y="410051"/>
                    </a:cubicBezTo>
                    <a:cubicBezTo>
                      <a:pt x="349091" y="410051"/>
                      <a:pt x="350044" y="410051"/>
                      <a:pt x="350044" y="411004"/>
                    </a:cubicBezTo>
                    <a:cubicBezTo>
                      <a:pt x="350044" y="411004"/>
                      <a:pt x="350044" y="411956"/>
                      <a:pt x="350996" y="411956"/>
                    </a:cubicBezTo>
                    <a:cubicBezTo>
                      <a:pt x="353854" y="413861"/>
                      <a:pt x="356711" y="413861"/>
                      <a:pt x="359569" y="414814"/>
                    </a:cubicBezTo>
                    <a:cubicBezTo>
                      <a:pt x="358616" y="415766"/>
                      <a:pt x="359569" y="416719"/>
                      <a:pt x="359569" y="417671"/>
                    </a:cubicBezTo>
                    <a:cubicBezTo>
                      <a:pt x="360521" y="417671"/>
                      <a:pt x="360521" y="417671"/>
                      <a:pt x="361474" y="417671"/>
                    </a:cubicBezTo>
                    <a:cubicBezTo>
                      <a:pt x="360521" y="412909"/>
                      <a:pt x="366236" y="413861"/>
                      <a:pt x="368141" y="413861"/>
                    </a:cubicBezTo>
                    <a:cubicBezTo>
                      <a:pt x="369094" y="415766"/>
                      <a:pt x="371951" y="414814"/>
                      <a:pt x="372904" y="415766"/>
                    </a:cubicBezTo>
                    <a:cubicBezTo>
                      <a:pt x="375761" y="414814"/>
                      <a:pt x="380524" y="416719"/>
                      <a:pt x="384334" y="416719"/>
                    </a:cubicBezTo>
                    <a:cubicBezTo>
                      <a:pt x="387191" y="419576"/>
                      <a:pt x="391001" y="420529"/>
                      <a:pt x="395764" y="420529"/>
                    </a:cubicBezTo>
                    <a:cubicBezTo>
                      <a:pt x="398621" y="422434"/>
                      <a:pt x="402431" y="422434"/>
                      <a:pt x="404336" y="424339"/>
                    </a:cubicBezTo>
                    <a:cubicBezTo>
                      <a:pt x="409099" y="424339"/>
                      <a:pt x="409099" y="422434"/>
                      <a:pt x="412909" y="423386"/>
                    </a:cubicBezTo>
                    <a:cubicBezTo>
                      <a:pt x="414814" y="423386"/>
                      <a:pt x="415766" y="424339"/>
                      <a:pt x="416719" y="424339"/>
                    </a:cubicBezTo>
                    <a:cubicBezTo>
                      <a:pt x="417671" y="424339"/>
                      <a:pt x="418624" y="424339"/>
                      <a:pt x="419576" y="424339"/>
                    </a:cubicBezTo>
                    <a:cubicBezTo>
                      <a:pt x="421481" y="426244"/>
                      <a:pt x="424339" y="428149"/>
                      <a:pt x="428149" y="428149"/>
                    </a:cubicBezTo>
                    <a:cubicBezTo>
                      <a:pt x="429101" y="430054"/>
                      <a:pt x="432911" y="431006"/>
                      <a:pt x="434816" y="431959"/>
                    </a:cubicBezTo>
                    <a:cubicBezTo>
                      <a:pt x="437674" y="431959"/>
                      <a:pt x="440531" y="432911"/>
                      <a:pt x="444341" y="432911"/>
                    </a:cubicBezTo>
                    <a:cubicBezTo>
                      <a:pt x="444341" y="432911"/>
                      <a:pt x="445294" y="432911"/>
                      <a:pt x="445294" y="433864"/>
                    </a:cubicBezTo>
                    <a:cubicBezTo>
                      <a:pt x="449104" y="432911"/>
                      <a:pt x="451961" y="436721"/>
                      <a:pt x="455771" y="434816"/>
                    </a:cubicBezTo>
                    <a:cubicBezTo>
                      <a:pt x="456724" y="434816"/>
                      <a:pt x="455771" y="434816"/>
                      <a:pt x="456724" y="435769"/>
                    </a:cubicBezTo>
                    <a:cubicBezTo>
                      <a:pt x="457676" y="434816"/>
                      <a:pt x="461486" y="433864"/>
                      <a:pt x="461486" y="435769"/>
                    </a:cubicBezTo>
                    <a:cubicBezTo>
                      <a:pt x="467201" y="434816"/>
                      <a:pt x="470059" y="436721"/>
                      <a:pt x="472916" y="439579"/>
                    </a:cubicBezTo>
                    <a:cubicBezTo>
                      <a:pt x="474821" y="439579"/>
                      <a:pt x="475774" y="440531"/>
                      <a:pt x="476726" y="442436"/>
                    </a:cubicBezTo>
                    <a:cubicBezTo>
                      <a:pt x="481489" y="442436"/>
                      <a:pt x="484346" y="444341"/>
                      <a:pt x="488156" y="444341"/>
                    </a:cubicBezTo>
                    <a:cubicBezTo>
                      <a:pt x="489109" y="445294"/>
                      <a:pt x="491014" y="445294"/>
                      <a:pt x="491966" y="447199"/>
                    </a:cubicBezTo>
                    <a:cubicBezTo>
                      <a:pt x="493871" y="448151"/>
                      <a:pt x="497681" y="448151"/>
                      <a:pt x="500539" y="449104"/>
                    </a:cubicBezTo>
                    <a:cubicBezTo>
                      <a:pt x="502444" y="450056"/>
                      <a:pt x="503396" y="451961"/>
                      <a:pt x="507206" y="451009"/>
                    </a:cubicBezTo>
                    <a:cubicBezTo>
                      <a:pt x="508159" y="451961"/>
                      <a:pt x="510064" y="452914"/>
                      <a:pt x="511969" y="452914"/>
                    </a:cubicBezTo>
                    <a:cubicBezTo>
                      <a:pt x="513874" y="456724"/>
                      <a:pt x="518636" y="453866"/>
                      <a:pt x="521494" y="455771"/>
                    </a:cubicBezTo>
                    <a:cubicBezTo>
                      <a:pt x="521494" y="454819"/>
                      <a:pt x="522446" y="454819"/>
                      <a:pt x="523399" y="454819"/>
                    </a:cubicBezTo>
                    <a:cubicBezTo>
                      <a:pt x="524351" y="454819"/>
                      <a:pt x="526256" y="454819"/>
                      <a:pt x="526256" y="456724"/>
                    </a:cubicBezTo>
                    <a:cubicBezTo>
                      <a:pt x="528161" y="456724"/>
                      <a:pt x="528161" y="458629"/>
                      <a:pt x="529114" y="458629"/>
                    </a:cubicBezTo>
                    <a:cubicBezTo>
                      <a:pt x="531019" y="459581"/>
                      <a:pt x="533876" y="458629"/>
                      <a:pt x="535781" y="459581"/>
                    </a:cubicBezTo>
                    <a:cubicBezTo>
                      <a:pt x="538639" y="458629"/>
                      <a:pt x="542449" y="459581"/>
                      <a:pt x="543401" y="460534"/>
                    </a:cubicBezTo>
                    <a:cubicBezTo>
                      <a:pt x="544354" y="460534"/>
                      <a:pt x="545306" y="460534"/>
                      <a:pt x="546259" y="460534"/>
                    </a:cubicBezTo>
                    <a:cubicBezTo>
                      <a:pt x="550069" y="462439"/>
                      <a:pt x="554831" y="462439"/>
                      <a:pt x="559594" y="464344"/>
                    </a:cubicBezTo>
                    <a:cubicBezTo>
                      <a:pt x="559594" y="465296"/>
                      <a:pt x="560546" y="465296"/>
                      <a:pt x="560546" y="466249"/>
                    </a:cubicBezTo>
                    <a:cubicBezTo>
                      <a:pt x="564356" y="466249"/>
                      <a:pt x="563404" y="469106"/>
                      <a:pt x="566261" y="469106"/>
                    </a:cubicBezTo>
                    <a:cubicBezTo>
                      <a:pt x="567214" y="471964"/>
                      <a:pt x="570071" y="471011"/>
                      <a:pt x="571024" y="472916"/>
                    </a:cubicBezTo>
                    <a:cubicBezTo>
                      <a:pt x="573881" y="471964"/>
                      <a:pt x="574834" y="473869"/>
                      <a:pt x="576739" y="474821"/>
                    </a:cubicBezTo>
                    <a:cubicBezTo>
                      <a:pt x="576739" y="474821"/>
                      <a:pt x="577691" y="474821"/>
                      <a:pt x="578644" y="474821"/>
                    </a:cubicBezTo>
                    <a:cubicBezTo>
                      <a:pt x="579596" y="474821"/>
                      <a:pt x="580549" y="475774"/>
                      <a:pt x="581501" y="476726"/>
                    </a:cubicBezTo>
                    <a:cubicBezTo>
                      <a:pt x="582454" y="476726"/>
                      <a:pt x="583406" y="476726"/>
                      <a:pt x="583406" y="476726"/>
                    </a:cubicBezTo>
                    <a:cubicBezTo>
                      <a:pt x="584359" y="477679"/>
                      <a:pt x="584359" y="478631"/>
                      <a:pt x="586264" y="479584"/>
                    </a:cubicBezTo>
                    <a:cubicBezTo>
                      <a:pt x="587216" y="479584"/>
                      <a:pt x="587216" y="478631"/>
                      <a:pt x="588169" y="478631"/>
                    </a:cubicBezTo>
                    <a:cubicBezTo>
                      <a:pt x="590074" y="479584"/>
                      <a:pt x="592931" y="480536"/>
                      <a:pt x="594836" y="481489"/>
                    </a:cubicBezTo>
                    <a:cubicBezTo>
                      <a:pt x="595789" y="481489"/>
                      <a:pt x="595789" y="480536"/>
                      <a:pt x="596741" y="480536"/>
                    </a:cubicBezTo>
                    <a:cubicBezTo>
                      <a:pt x="599599" y="481489"/>
                      <a:pt x="601504" y="482441"/>
                      <a:pt x="602456" y="484346"/>
                    </a:cubicBezTo>
                    <a:cubicBezTo>
                      <a:pt x="609124" y="485299"/>
                      <a:pt x="610076" y="490061"/>
                      <a:pt x="615791" y="491014"/>
                    </a:cubicBezTo>
                    <a:cubicBezTo>
                      <a:pt x="615791" y="491014"/>
                      <a:pt x="615791" y="491966"/>
                      <a:pt x="615791" y="491966"/>
                    </a:cubicBezTo>
                    <a:cubicBezTo>
                      <a:pt x="617696" y="493871"/>
                      <a:pt x="618649" y="497681"/>
                      <a:pt x="620554" y="498634"/>
                    </a:cubicBezTo>
                    <a:cubicBezTo>
                      <a:pt x="619601" y="501491"/>
                      <a:pt x="621506" y="504349"/>
                      <a:pt x="621506" y="508159"/>
                    </a:cubicBezTo>
                    <a:cubicBezTo>
                      <a:pt x="620554" y="508159"/>
                      <a:pt x="620554" y="509111"/>
                      <a:pt x="620554" y="509111"/>
                    </a:cubicBezTo>
                    <a:cubicBezTo>
                      <a:pt x="617696" y="510064"/>
                      <a:pt x="614839" y="511969"/>
                      <a:pt x="611981" y="511016"/>
                    </a:cubicBezTo>
                    <a:cubicBezTo>
                      <a:pt x="611029" y="512921"/>
                      <a:pt x="608171" y="511969"/>
                      <a:pt x="606266" y="511016"/>
                    </a:cubicBezTo>
                    <a:cubicBezTo>
                      <a:pt x="603409" y="511016"/>
                      <a:pt x="602456" y="509111"/>
                      <a:pt x="599599" y="509111"/>
                    </a:cubicBezTo>
                    <a:cubicBezTo>
                      <a:pt x="597694" y="510064"/>
                      <a:pt x="593884" y="511969"/>
                      <a:pt x="591979" y="511016"/>
                    </a:cubicBezTo>
                    <a:cubicBezTo>
                      <a:pt x="588169" y="511969"/>
                      <a:pt x="584359" y="511969"/>
                      <a:pt x="581501" y="512921"/>
                    </a:cubicBezTo>
                    <a:cubicBezTo>
                      <a:pt x="580549" y="511969"/>
                      <a:pt x="575786" y="512921"/>
                      <a:pt x="575786" y="510064"/>
                    </a:cubicBezTo>
                    <a:cubicBezTo>
                      <a:pt x="573881" y="510064"/>
                      <a:pt x="571976" y="509111"/>
                      <a:pt x="571024" y="510064"/>
                    </a:cubicBezTo>
                    <a:cubicBezTo>
                      <a:pt x="570071" y="509111"/>
                      <a:pt x="568166" y="509111"/>
                      <a:pt x="567214" y="509111"/>
                    </a:cubicBezTo>
                    <a:cubicBezTo>
                      <a:pt x="564356" y="509111"/>
                      <a:pt x="563404" y="504349"/>
                      <a:pt x="560546" y="506254"/>
                    </a:cubicBezTo>
                    <a:cubicBezTo>
                      <a:pt x="554831" y="506254"/>
                      <a:pt x="554831" y="505301"/>
                      <a:pt x="551974" y="506254"/>
                    </a:cubicBezTo>
                    <a:cubicBezTo>
                      <a:pt x="551021" y="507206"/>
                      <a:pt x="551974" y="507206"/>
                      <a:pt x="551021" y="507206"/>
                    </a:cubicBezTo>
                    <a:cubicBezTo>
                      <a:pt x="551021" y="507206"/>
                      <a:pt x="550069" y="508159"/>
                      <a:pt x="550069" y="508159"/>
                    </a:cubicBezTo>
                    <a:cubicBezTo>
                      <a:pt x="549116" y="508159"/>
                      <a:pt x="549116" y="507206"/>
                      <a:pt x="548164" y="506254"/>
                    </a:cubicBezTo>
                    <a:cubicBezTo>
                      <a:pt x="547211" y="506254"/>
                      <a:pt x="546259" y="506254"/>
                      <a:pt x="545306" y="506254"/>
                    </a:cubicBezTo>
                    <a:cubicBezTo>
                      <a:pt x="543401" y="505301"/>
                      <a:pt x="542449" y="503396"/>
                      <a:pt x="542449" y="502444"/>
                    </a:cubicBezTo>
                    <a:cubicBezTo>
                      <a:pt x="539591" y="500539"/>
                      <a:pt x="536734" y="498634"/>
                      <a:pt x="536734" y="493871"/>
                    </a:cubicBezTo>
                    <a:cubicBezTo>
                      <a:pt x="535781" y="492919"/>
                      <a:pt x="535781" y="491966"/>
                      <a:pt x="533876" y="491966"/>
                    </a:cubicBezTo>
                    <a:cubicBezTo>
                      <a:pt x="531971" y="489109"/>
                      <a:pt x="526256" y="491014"/>
                      <a:pt x="522446" y="491014"/>
                    </a:cubicBezTo>
                    <a:cubicBezTo>
                      <a:pt x="521494" y="494824"/>
                      <a:pt x="516731" y="491966"/>
                      <a:pt x="514826" y="491966"/>
                    </a:cubicBezTo>
                    <a:cubicBezTo>
                      <a:pt x="514826" y="491014"/>
                      <a:pt x="514826" y="490061"/>
                      <a:pt x="514826" y="489109"/>
                    </a:cubicBezTo>
                    <a:cubicBezTo>
                      <a:pt x="512921" y="486251"/>
                      <a:pt x="515779" y="485299"/>
                      <a:pt x="515779" y="482441"/>
                    </a:cubicBezTo>
                    <a:cubicBezTo>
                      <a:pt x="514826" y="480536"/>
                      <a:pt x="512921" y="477679"/>
                      <a:pt x="511016" y="476726"/>
                    </a:cubicBezTo>
                    <a:cubicBezTo>
                      <a:pt x="510064" y="476726"/>
                      <a:pt x="509111" y="476726"/>
                      <a:pt x="508159" y="476726"/>
                    </a:cubicBezTo>
                    <a:cubicBezTo>
                      <a:pt x="505301" y="474821"/>
                      <a:pt x="501491" y="472916"/>
                      <a:pt x="497681" y="472916"/>
                    </a:cubicBezTo>
                    <a:cubicBezTo>
                      <a:pt x="494824" y="469106"/>
                      <a:pt x="486251" y="468154"/>
                      <a:pt x="481489" y="469106"/>
                    </a:cubicBezTo>
                    <a:cubicBezTo>
                      <a:pt x="480536" y="465296"/>
                      <a:pt x="471964" y="467201"/>
                      <a:pt x="471011" y="463391"/>
                    </a:cubicBezTo>
                    <a:cubicBezTo>
                      <a:pt x="469106" y="463391"/>
                      <a:pt x="469106" y="463391"/>
                      <a:pt x="467201" y="463391"/>
                    </a:cubicBezTo>
                    <a:cubicBezTo>
                      <a:pt x="465296" y="464344"/>
                      <a:pt x="464344" y="467201"/>
                      <a:pt x="462439" y="466249"/>
                    </a:cubicBezTo>
                    <a:cubicBezTo>
                      <a:pt x="462439" y="464344"/>
                      <a:pt x="461486" y="463391"/>
                      <a:pt x="461486" y="462439"/>
                    </a:cubicBezTo>
                    <a:cubicBezTo>
                      <a:pt x="456724" y="462439"/>
                      <a:pt x="453866" y="461486"/>
                      <a:pt x="451009" y="463391"/>
                    </a:cubicBezTo>
                    <a:cubicBezTo>
                      <a:pt x="449104" y="463391"/>
                      <a:pt x="447199" y="463391"/>
                      <a:pt x="446246" y="462439"/>
                    </a:cubicBezTo>
                    <a:cubicBezTo>
                      <a:pt x="445294" y="462439"/>
                      <a:pt x="445294" y="463391"/>
                      <a:pt x="444341" y="464344"/>
                    </a:cubicBezTo>
                    <a:cubicBezTo>
                      <a:pt x="441484" y="463391"/>
                      <a:pt x="439579" y="464344"/>
                      <a:pt x="437674" y="463391"/>
                    </a:cubicBezTo>
                    <a:cubicBezTo>
                      <a:pt x="436721" y="463391"/>
                      <a:pt x="436721" y="462439"/>
                      <a:pt x="435769" y="461486"/>
                    </a:cubicBezTo>
                    <a:cubicBezTo>
                      <a:pt x="434816" y="461486"/>
                      <a:pt x="434816" y="461486"/>
                      <a:pt x="433864" y="461486"/>
                    </a:cubicBezTo>
                    <a:cubicBezTo>
                      <a:pt x="433864" y="461486"/>
                      <a:pt x="433864" y="460534"/>
                      <a:pt x="433864" y="460534"/>
                    </a:cubicBezTo>
                    <a:cubicBezTo>
                      <a:pt x="433864" y="460534"/>
                      <a:pt x="432911" y="460534"/>
                      <a:pt x="431959" y="459581"/>
                    </a:cubicBezTo>
                    <a:cubicBezTo>
                      <a:pt x="431006" y="458629"/>
                      <a:pt x="430054" y="457676"/>
                      <a:pt x="428149" y="457676"/>
                    </a:cubicBezTo>
                    <a:cubicBezTo>
                      <a:pt x="425291" y="453866"/>
                      <a:pt x="421481" y="453866"/>
                      <a:pt x="416719" y="454819"/>
                    </a:cubicBezTo>
                    <a:cubicBezTo>
                      <a:pt x="412909" y="454819"/>
                      <a:pt x="409099" y="452914"/>
                      <a:pt x="406241" y="454819"/>
                    </a:cubicBezTo>
                    <a:cubicBezTo>
                      <a:pt x="404336" y="454819"/>
                      <a:pt x="403384" y="454819"/>
                      <a:pt x="403384" y="453866"/>
                    </a:cubicBezTo>
                    <a:cubicBezTo>
                      <a:pt x="399574" y="454819"/>
                      <a:pt x="397669" y="452914"/>
                      <a:pt x="393859" y="451009"/>
                    </a:cubicBezTo>
                    <a:cubicBezTo>
                      <a:pt x="392906" y="451009"/>
                      <a:pt x="392906" y="451009"/>
                      <a:pt x="391954" y="451961"/>
                    </a:cubicBezTo>
                    <a:cubicBezTo>
                      <a:pt x="389096" y="452914"/>
                      <a:pt x="384334" y="451009"/>
                      <a:pt x="382429" y="451961"/>
                    </a:cubicBezTo>
                    <a:cubicBezTo>
                      <a:pt x="381476" y="451009"/>
                      <a:pt x="377666" y="450056"/>
                      <a:pt x="376714" y="451961"/>
                    </a:cubicBezTo>
                    <a:cubicBezTo>
                      <a:pt x="375761" y="451009"/>
                      <a:pt x="374809" y="451009"/>
                      <a:pt x="373856" y="451009"/>
                    </a:cubicBezTo>
                    <a:cubicBezTo>
                      <a:pt x="368141" y="449104"/>
                      <a:pt x="367189" y="446246"/>
                      <a:pt x="359569" y="446246"/>
                    </a:cubicBezTo>
                    <a:cubicBezTo>
                      <a:pt x="353854" y="444341"/>
                      <a:pt x="349091" y="441484"/>
                      <a:pt x="344329" y="439579"/>
                    </a:cubicBezTo>
                    <a:cubicBezTo>
                      <a:pt x="344329" y="438626"/>
                      <a:pt x="344329" y="438626"/>
                      <a:pt x="344329" y="438626"/>
                    </a:cubicBezTo>
                    <a:cubicBezTo>
                      <a:pt x="342424" y="438626"/>
                      <a:pt x="339566" y="436721"/>
                      <a:pt x="337661" y="436721"/>
                    </a:cubicBezTo>
                    <a:cubicBezTo>
                      <a:pt x="335756" y="433864"/>
                      <a:pt x="330994" y="436721"/>
                      <a:pt x="328136" y="437674"/>
                    </a:cubicBezTo>
                    <a:cubicBezTo>
                      <a:pt x="325279" y="436721"/>
                      <a:pt x="323374" y="434816"/>
                      <a:pt x="320516" y="433864"/>
                    </a:cubicBezTo>
                    <a:cubicBezTo>
                      <a:pt x="320516" y="431959"/>
                      <a:pt x="315754" y="428149"/>
                      <a:pt x="313849" y="428149"/>
                    </a:cubicBezTo>
                    <a:cubicBezTo>
                      <a:pt x="314801" y="428149"/>
                      <a:pt x="310991" y="428149"/>
                      <a:pt x="311944" y="428149"/>
                    </a:cubicBezTo>
                    <a:cubicBezTo>
                      <a:pt x="310991" y="428149"/>
                      <a:pt x="309086" y="429101"/>
                      <a:pt x="310039" y="431006"/>
                    </a:cubicBezTo>
                    <a:cubicBezTo>
                      <a:pt x="309086" y="431006"/>
                      <a:pt x="310039" y="431959"/>
                      <a:pt x="309086" y="431959"/>
                    </a:cubicBezTo>
                    <a:cubicBezTo>
                      <a:pt x="309086" y="432911"/>
                      <a:pt x="310039" y="431959"/>
                      <a:pt x="309086" y="432911"/>
                    </a:cubicBezTo>
                    <a:cubicBezTo>
                      <a:pt x="309086" y="433864"/>
                      <a:pt x="308134" y="435769"/>
                      <a:pt x="308134" y="436721"/>
                    </a:cubicBezTo>
                    <a:cubicBezTo>
                      <a:pt x="307181" y="440531"/>
                      <a:pt x="311944" y="442436"/>
                      <a:pt x="309086" y="445294"/>
                    </a:cubicBezTo>
                    <a:cubicBezTo>
                      <a:pt x="310039" y="447199"/>
                      <a:pt x="310039" y="449104"/>
                      <a:pt x="310039" y="451961"/>
                    </a:cubicBezTo>
                    <a:cubicBezTo>
                      <a:pt x="309086" y="452914"/>
                      <a:pt x="309086" y="455771"/>
                      <a:pt x="308134" y="456724"/>
                    </a:cubicBezTo>
                    <a:cubicBezTo>
                      <a:pt x="309086" y="459581"/>
                      <a:pt x="309086" y="465296"/>
                      <a:pt x="306229" y="466249"/>
                    </a:cubicBezTo>
                    <a:cubicBezTo>
                      <a:pt x="307181" y="470059"/>
                      <a:pt x="304324" y="471964"/>
                      <a:pt x="305276" y="473869"/>
                    </a:cubicBezTo>
                    <a:cubicBezTo>
                      <a:pt x="303371" y="476726"/>
                      <a:pt x="305276" y="479584"/>
                      <a:pt x="304324" y="482441"/>
                    </a:cubicBezTo>
                    <a:cubicBezTo>
                      <a:pt x="305276" y="484346"/>
                      <a:pt x="303371" y="487204"/>
                      <a:pt x="304324" y="490061"/>
                    </a:cubicBezTo>
                    <a:cubicBezTo>
                      <a:pt x="302419" y="491966"/>
                      <a:pt x="302419" y="493871"/>
                      <a:pt x="302419" y="496729"/>
                    </a:cubicBezTo>
                    <a:cubicBezTo>
                      <a:pt x="302419" y="497681"/>
                      <a:pt x="303371" y="497681"/>
                      <a:pt x="304324" y="497681"/>
                    </a:cubicBezTo>
                    <a:cubicBezTo>
                      <a:pt x="304324" y="498634"/>
                      <a:pt x="305276" y="498634"/>
                      <a:pt x="305276" y="499586"/>
                    </a:cubicBezTo>
                    <a:cubicBezTo>
                      <a:pt x="305276" y="505301"/>
                      <a:pt x="305276" y="510064"/>
                      <a:pt x="306229" y="514826"/>
                    </a:cubicBezTo>
                    <a:cubicBezTo>
                      <a:pt x="305276" y="515779"/>
                      <a:pt x="304324" y="516731"/>
                      <a:pt x="303371" y="517684"/>
                    </a:cubicBezTo>
                    <a:cubicBezTo>
                      <a:pt x="303371" y="519589"/>
                      <a:pt x="305276" y="519589"/>
                      <a:pt x="304324" y="522446"/>
                    </a:cubicBezTo>
                    <a:cubicBezTo>
                      <a:pt x="299561" y="524351"/>
                      <a:pt x="301466" y="531019"/>
                      <a:pt x="302419" y="535781"/>
                    </a:cubicBezTo>
                    <a:cubicBezTo>
                      <a:pt x="304324" y="536734"/>
                      <a:pt x="303371" y="540544"/>
                      <a:pt x="305276" y="541496"/>
                    </a:cubicBezTo>
                    <a:cubicBezTo>
                      <a:pt x="303371" y="544354"/>
                      <a:pt x="303371" y="551021"/>
                      <a:pt x="303371" y="555784"/>
                    </a:cubicBezTo>
                    <a:cubicBezTo>
                      <a:pt x="303371" y="555784"/>
                      <a:pt x="303371" y="555784"/>
                      <a:pt x="303371" y="556736"/>
                    </a:cubicBezTo>
                    <a:cubicBezTo>
                      <a:pt x="309086" y="558641"/>
                      <a:pt x="306229" y="565309"/>
                      <a:pt x="306229" y="571024"/>
                    </a:cubicBezTo>
                    <a:cubicBezTo>
                      <a:pt x="307181" y="571976"/>
                      <a:pt x="307181" y="576739"/>
                      <a:pt x="305276" y="576739"/>
                    </a:cubicBezTo>
                    <a:cubicBezTo>
                      <a:pt x="304324" y="581501"/>
                      <a:pt x="305276" y="585311"/>
                      <a:pt x="303371" y="589121"/>
                    </a:cubicBezTo>
                    <a:cubicBezTo>
                      <a:pt x="304324" y="590074"/>
                      <a:pt x="304324" y="593884"/>
                      <a:pt x="306229" y="593884"/>
                    </a:cubicBezTo>
                    <a:cubicBezTo>
                      <a:pt x="307181" y="597694"/>
                      <a:pt x="305276" y="599599"/>
                      <a:pt x="306229" y="602456"/>
                    </a:cubicBezTo>
                    <a:cubicBezTo>
                      <a:pt x="305276" y="603409"/>
                      <a:pt x="305276" y="604361"/>
                      <a:pt x="304324" y="605314"/>
                    </a:cubicBezTo>
                    <a:cubicBezTo>
                      <a:pt x="304324" y="608171"/>
                      <a:pt x="304324" y="611981"/>
                      <a:pt x="303371" y="614839"/>
                    </a:cubicBezTo>
                    <a:cubicBezTo>
                      <a:pt x="305276" y="619601"/>
                      <a:pt x="304324" y="627221"/>
                      <a:pt x="304324" y="632936"/>
                    </a:cubicBezTo>
                    <a:cubicBezTo>
                      <a:pt x="303371" y="632936"/>
                      <a:pt x="303371" y="633889"/>
                      <a:pt x="302419" y="633889"/>
                    </a:cubicBezTo>
                    <a:cubicBezTo>
                      <a:pt x="305276" y="636746"/>
                      <a:pt x="302419" y="643414"/>
                      <a:pt x="302419" y="646271"/>
                    </a:cubicBezTo>
                    <a:cubicBezTo>
                      <a:pt x="300514" y="647224"/>
                      <a:pt x="298609" y="649129"/>
                      <a:pt x="296704" y="650081"/>
                    </a:cubicBezTo>
                    <a:cubicBezTo>
                      <a:pt x="296704" y="651034"/>
                      <a:pt x="296704" y="651034"/>
                      <a:pt x="297656" y="651986"/>
                    </a:cubicBezTo>
                    <a:cubicBezTo>
                      <a:pt x="296704" y="652939"/>
                      <a:pt x="296704" y="654844"/>
                      <a:pt x="295751" y="655796"/>
                    </a:cubicBezTo>
                    <a:cubicBezTo>
                      <a:pt x="295751" y="656749"/>
                      <a:pt x="296704" y="655796"/>
                      <a:pt x="296704" y="656749"/>
                    </a:cubicBezTo>
                    <a:cubicBezTo>
                      <a:pt x="295751" y="662464"/>
                      <a:pt x="294799" y="666274"/>
                      <a:pt x="295751" y="670084"/>
                    </a:cubicBezTo>
                    <a:cubicBezTo>
                      <a:pt x="295751" y="672941"/>
                      <a:pt x="293846" y="672941"/>
                      <a:pt x="293846" y="676751"/>
                    </a:cubicBezTo>
                    <a:cubicBezTo>
                      <a:pt x="292894" y="676751"/>
                      <a:pt x="293846" y="677704"/>
                      <a:pt x="292894" y="676751"/>
                    </a:cubicBezTo>
                    <a:cubicBezTo>
                      <a:pt x="291941" y="679609"/>
                      <a:pt x="290036" y="681514"/>
                      <a:pt x="289084" y="683419"/>
                    </a:cubicBezTo>
                    <a:cubicBezTo>
                      <a:pt x="285274" y="684371"/>
                      <a:pt x="279559" y="684371"/>
                      <a:pt x="277654" y="681514"/>
                    </a:cubicBezTo>
                    <a:cubicBezTo>
                      <a:pt x="274796" y="681514"/>
                      <a:pt x="271939" y="680561"/>
                      <a:pt x="268129" y="680561"/>
                    </a:cubicBezTo>
                    <a:cubicBezTo>
                      <a:pt x="266224" y="679609"/>
                      <a:pt x="265271" y="679609"/>
                      <a:pt x="262414" y="679609"/>
                    </a:cubicBezTo>
                    <a:cubicBezTo>
                      <a:pt x="262414" y="679609"/>
                      <a:pt x="261461" y="678656"/>
                      <a:pt x="261461" y="677704"/>
                    </a:cubicBezTo>
                    <a:cubicBezTo>
                      <a:pt x="259556" y="678656"/>
                      <a:pt x="256699" y="676751"/>
                      <a:pt x="254794" y="674846"/>
                    </a:cubicBezTo>
                    <a:cubicBezTo>
                      <a:pt x="254794" y="671036"/>
                      <a:pt x="253841" y="668179"/>
                      <a:pt x="250031" y="668179"/>
                    </a:cubicBezTo>
                    <a:cubicBezTo>
                      <a:pt x="249079" y="667226"/>
                      <a:pt x="249079" y="665321"/>
                      <a:pt x="247174" y="664369"/>
                    </a:cubicBezTo>
                    <a:cubicBezTo>
                      <a:pt x="247174" y="663416"/>
                      <a:pt x="247174" y="662464"/>
                      <a:pt x="247174" y="661511"/>
                    </a:cubicBezTo>
                    <a:cubicBezTo>
                      <a:pt x="246221" y="659606"/>
                      <a:pt x="244316" y="658654"/>
                      <a:pt x="243364" y="657701"/>
                    </a:cubicBezTo>
                    <a:cubicBezTo>
                      <a:pt x="239554" y="657701"/>
                      <a:pt x="238601" y="654844"/>
                      <a:pt x="236696" y="652939"/>
                    </a:cubicBezTo>
                    <a:cubicBezTo>
                      <a:pt x="236696" y="652939"/>
                      <a:pt x="235744" y="652939"/>
                      <a:pt x="235744" y="652939"/>
                    </a:cubicBezTo>
                    <a:cubicBezTo>
                      <a:pt x="233839" y="649129"/>
                      <a:pt x="230029" y="647224"/>
                      <a:pt x="227171" y="644366"/>
                    </a:cubicBezTo>
                    <a:cubicBezTo>
                      <a:pt x="226219" y="645319"/>
                      <a:pt x="222409" y="642461"/>
                      <a:pt x="223361" y="640556"/>
                    </a:cubicBezTo>
                    <a:cubicBezTo>
                      <a:pt x="221456" y="639604"/>
                      <a:pt x="220504" y="637699"/>
                      <a:pt x="219551" y="635794"/>
                    </a:cubicBezTo>
                    <a:cubicBezTo>
                      <a:pt x="216694" y="634841"/>
                      <a:pt x="214789" y="633889"/>
                      <a:pt x="214789" y="631984"/>
                    </a:cubicBezTo>
                    <a:cubicBezTo>
                      <a:pt x="211931" y="631984"/>
                      <a:pt x="211931" y="630079"/>
                      <a:pt x="210026" y="629126"/>
                    </a:cubicBezTo>
                    <a:cubicBezTo>
                      <a:pt x="203359" y="631031"/>
                      <a:pt x="201454" y="623411"/>
                      <a:pt x="196691" y="621506"/>
                    </a:cubicBezTo>
                    <a:cubicBezTo>
                      <a:pt x="196691" y="620554"/>
                      <a:pt x="196691" y="619601"/>
                      <a:pt x="196691" y="618649"/>
                    </a:cubicBezTo>
                    <a:cubicBezTo>
                      <a:pt x="192881" y="615791"/>
                      <a:pt x="190024" y="611981"/>
                      <a:pt x="185261" y="611029"/>
                    </a:cubicBezTo>
                    <a:cubicBezTo>
                      <a:pt x="185261" y="610076"/>
                      <a:pt x="184309" y="610076"/>
                      <a:pt x="184309" y="610076"/>
                    </a:cubicBezTo>
                    <a:cubicBezTo>
                      <a:pt x="184309" y="608171"/>
                      <a:pt x="183356" y="608171"/>
                      <a:pt x="183356" y="607219"/>
                    </a:cubicBezTo>
                    <a:cubicBezTo>
                      <a:pt x="179546" y="606266"/>
                      <a:pt x="176689" y="603409"/>
                      <a:pt x="172879" y="601504"/>
                    </a:cubicBezTo>
                    <a:cubicBezTo>
                      <a:pt x="172879" y="598646"/>
                      <a:pt x="171926" y="597694"/>
                      <a:pt x="171926" y="595789"/>
                    </a:cubicBezTo>
                    <a:cubicBezTo>
                      <a:pt x="169069" y="595789"/>
                      <a:pt x="167164" y="593884"/>
                      <a:pt x="166211" y="591979"/>
                    </a:cubicBezTo>
                    <a:cubicBezTo>
                      <a:pt x="164306" y="591026"/>
                      <a:pt x="162401" y="591026"/>
                      <a:pt x="161449" y="589121"/>
                    </a:cubicBezTo>
                    <a:cubicBezTo>
                      <a:pt x="160496" y="589121"/>
                      <a:pt x="159544" y="589121"/>
                      <a:pt x="158591" y="589121"/>
                    </a:cubicBezTo>
                    <a:cubicBezTo>
                      <a:pt x="156686" y="587216"/>
                      <a:pt x="155734" y="585311"/>
                      <a:pt x="152876" y="584359"/>
                    </a:cubicBezTo>
                    <a:cubicBezTo>
                      <a:pt x="152876" y="580549"/>
                      <a:pt x="150019" y="576739"/>
                      <a:pt x="150971" y="572929"/>
                    </a:cubicBezTo>
                    <a:cubicBezTo>
                      <a:pt x="150019" y="571976"/>
                      <a:pt x="149066" y="571024"/>
                      <a:pt x="149066" y="570071"/>
                    </a:cubicBezTo>
                    <a:cubicBezTo>
                      <a:pt x="150019" y="566261"/>
                      <a:pt x="151924" y="564356"/>
                      <a:pt x="155734" y="563404"/>
                    </a:cubicBezTo>
                    <a:cubicBezTo>
                      <a:pt x="158591" y="562451"/>
                      <a:pt x="160496" y="564356"/>
                      <a:pt x="162401" y="564356"/>
                    </a:cubicBezTo>
                    <a:cubicBezTo>
                      <a:pt x="163354" y="564356"/>
                      <a:pt x="163354" y="564356"/>
                      <a:pt x="164306" y="564356"/>
                    </a:cubicBezTo>
                    <a:cubicBezTo>
                      <a:pt x="167164" y="566261"/>
                      <a:pt x="167164" y="570071"/>
                      <a:pt x="170974" y="571024"/>
                    </a:cubicBezTo>
                    <a:cubicBezTo>
                      <a:pt x="171926" y="571976"/>
                      <a:pt x="172879" y="572929"/>
                      <a:pt x="173831" y="574834"/>
                    </a:cubicBezTo>
                    <a:cubicBezTo>
                      <a:pt x="176689" y="575786"/>
                      <a:pt x="179546" y="576739"/>
                      <a:pt x="182404" y="577691"/>
                    </a:cubicBezTo>
                    <a:cubicBezTo>
                      <a:pt x="181451" y="580549"/>
                      <a:pt x="184309" y="580549"/>
                      <a:pt x="186214" y="580549"/>
                    </a:cubicBezTo>
                    <a:cubicBezTo>
                      <a:pt x="186214" y="582454"/>
                      <a:pt x="188119" y="581501"/>
                      <a:pt x="188119" y="583406"/>
                    </a:cubicBezTo>
                    <a:cubicBezTo>
                      <a:pt x="189071" y="583406"/>
                      <a:pt x="189071" y="583406"/>
                      <a:pt x="190976" y="583406"/>
                    </a:cubicBezTo>
                    <a:cubicBezTo>
                      <a:pt x="192881" y="585311"/>
                      <a:pt x="195739" y="586264"/>
                      <a:pt x="197644" y="588169"/>
                    </a:cubicBezTo>
                    <a:cubicBezTo>
                      <a:pt x="199549" y="588169"/>
                      <a:pt x="200501" y="588169"/>
                      <a:pt x="202406" y="588169"/>
                    </a:cubicBezTo>
                    <a:cubicBezTo>
                      <a:pt x="205264" y="591026"/>
                      <a:pt x="206216" y="594836"/>
                      <a:pt x="210979" y="595789"/>
                    </a:cubicBezTo>
                    <a:cubicBezTo>
                      <a:pt x="212884" y="597694"/>
                      <a:pt x="215741" y="599599"/>
                      <a:pt x="219551" y="599599"/>
                    </a:cubicBezTo>
                    <a:cubicBezTo>
                      <a:pt x="220504" y="599599"/>
                      <a:pt x="220504" y="600551"/>
                      <a:pt x="220504" y="600551"/>
                    </a:cubicBezTo>
                    <a:cubicBezTo>
                      <a:pt x="221456" y="600551"/>
                      <a:pt x="221456" y="599599"/>
                      <a:pt x="222409" y="599599"/>
                    </a:cubicBezTo>
                    <a:cubicBezTo>
                      <a:pt x="228124" y="601504"/>
                      <a:pt x="232886" y="598646"/>
                      <a:pt x="239554" y="599599"/>
                    </a:cubicBezTo>
                    <a:cubicBezTo>
                      <a:pt x="240506" y="599599"/>
                      <a:pt x="240506" y="598646"/>
                      <a:pt x="240506" y="598646"/>
                    </a:cubicBezTo>
                    <a:cubicBezTo>
                      <a:pt x="243364" y="598646"/>
                      <a:pt x="246221" y="597694"/>
                      <a:pt x="250031" y="598646"/>
                    </a:cubicBezTo>
                    <a:cubicBezTo>
                      <a:pt x="250984" y="598646"/>
                      <a:pt x="250984" y="596741"/>
                      <a:pt x="250984" y="595789"/>
                    </a:cubicBezTo>
                    <a:cubicBezTo>
                      <a:pt x="252889" y="594836"/>
                      <a:pt x="253841" y="593884"/>
                      <a:pt x="254794" y="591979"/>
                    </a:cubicBezTo>
                    <a:cubicBezTo>
                      <a:pt x="255746" y="591979"/>
                      <a:pt x="257651" y="591979"/>
                      <a:pt x="257651" y="591026"/>
                    </a:cubicBezTo>
                    <a:cubicBezTo>
                      <a:pt x="259556" y="591026"/>
                      <a:pt x="259556" y="588169"/>
                      <a:pt x="261461" y="588169"/>
                    </a:cubicBezTo>
                    <a:cubicBezTo>
                      <a:pt x="261461" y="584359"/>
                      <a:pt x="258604" y="581501"/>
                      <a:pt x="261461" y="579596"/>
                    </a:cubicBezTo>
                    <a:cubicBezTo>
                      <a:pt x="260509" y="577691"/>
                      <a:pt x="261461" y="575786"/>
                      <a:pt x="259556" y="574834"/>
                    </a:cubicBezTo>
                    <a:cubicBezTo>
                      <a:pt x="259556" y="571976"/>
                      <a:pt x="260509" y="568166"/>
                      <a:pt x="263366" y="566261"/>
                    </a:cubicBezTo>
                    <a:cubicBezTo>
                      <a:pt x="263366" y="565309"/>
                      <a:pt x="263366" y="563404"/>
                      <a:pt x="264319" y="563404"/>
                    </a:cubicBezTo>
                    <a:cubicBezTo>
                      <a:pt x="264319" y="561499"/>
                      <a:pt x="263366" y="559594"/>
                      <a:pt x="262414" y="558641"/>
                    </a:cubicBezTo>
                    <a:cubicBezTo>
                      <a:pt x="261461" y="555784"/>
                      <a:pt x="262414" y="553879"/>
                      <a:pt x="262414" y="551021"/>
                    </a:cubicBezTo>
                    <a:cubicBezTo>
                      <a:pt x="262414" y="550069"/>
                      <a:pt x="260509" y="550069"/>
                      <a:pt x="260509" y="549116"/>
                    </a:cubicBezTo>
                    <a:cubicBezTo>
                      <a:pt x="261461" y="548164"/>
                      <a:pt x="261461" y="545306"/>
                      <a:pt x="260509" y="545306"/>
                    </a:cubicBezTo>
                    <a:cubicBezTo>
                      <a:pt x="260509" y="542449"/>
                      <a:pt x="258604" y="541496"/>
                      <a:pt x="259556" y="538639"/>
                    </a:cubicBezTo>
                    <a:cubicBezTo>
                      <a:pt x="260509" y="538639"/>
                      <a:pt x="260509" y="536734"/>
                      <a:pt x="259556" y="535781"/>
                    </a:cubicBezTo>
                    <a:cubicBezTo>
                      <a:pt x="259556" y="534829"/>
                      <a:pt x="259556" y="533876"/>
                      <a:pt x="259556" y="532924"/>
                    </a:cubicBezTo>
                    <a:cubicBezTo>
                      <a:pt x="261461" y="531019"/>
                      <a:pt x="260509" y="526256"/>
                      <a:pt x="261461" y="524351"/>
                    </a:cubicBezTo>
                    <a:cubicBezTo>
                      <a:pt x="261461" y="524351"/>
                      <a:pt x="260509" y="524351"/>
                      <a:pt x="260509" y="524351"/>
                    </a:cubicBezTo>
                    <a:cubicBezTo>
                      <a:pt x="260509" y="524351"/>
                      <a:pt x="261461" y="523399"/>
                      <a:pt x="261461" y="522446"/>
                    </a:cubicBezTo>
                    <a:cubicBezTo>
                      <a:pt x="261461" y="521494"/>
                      <a:pt x="261461" y="519589"/>
                      <a:pt x="262414" y="519589"/>
                    </a:cubicBezTo>
                    <a:cubicBezTo>
                      <a:pt x="261461" y="514826"/>
                      <a:pt x="262414" y="511969"/>
                      <a:pt x="261461" y="507206"/>
                    </a:cubicBezTo>
                    <a:cubicBezTo>
                      <a:pt x="261461" y="507206"/>
                      <a:pt x="260509" y="507206"/>
                      <a:pt x="260509" y="506254"/>
                    </a:cubicBezTo>
                    <a:cubicBezTo>
                      <a:pt x="258604" y="506254"/>
                      <a:pt x="257651" y="506254"/>
                      <a:pt x="256699" y="505301"/>
                    </a:cubicBezTo>
                    <a:cubicBezTo>
                      <a:pt x="256699" y="502444"/>
                      <a:pt x="254794" y="502444"/>
                      <a:pt x="254794" y="499586"/>
                    </a:cubicBezTo>
                    <a:cubicBezTo>
                      <a:pt x="255746" y="499586"/>
                      <a:pt x="255746" y="497681"/>
                      <a:pt x="256699" y="497681"/>
                    </a:cubicBezTo>
                    <a:cubicBezTo>
                      <a:pt x="255746" y="496729"/>
                      <a:pt x="256699" y="494824"/>
                      <a:pt x="255746" y="492919"/>
                    </a:cubicBezTo>
                    <a:cubicBezTo>
                      <a:pt x="256699" y="491966"/>
                      <a:pt x="259556" y="491966"/>
                      <a:pt x="259556" y="491966"/>
                    </a:cubicBezTo>
                    <a:cubicBezTo>
                      <a:pt x="261461" y="489109"/>
                      <a:pt x="260509" y="483394"/>
                      <a:pt x="258604" y="481489"/>
                    </a:cubicBezTo>
                    <a:cubicBezTo>
                      <a:pt x="259556" y="480536"/>
                      <a:pt x="259556" y="479584"/>
                      <a:pt x="260509" y="478631"/>
                    </a:cubicBezTo>
                    <a:cubicBezTo>
                      <a:pt x="260509" y="477679"/>
                      <a:pt x="259556" y="476726"/>
                      <a:pt x="259556" y="475774"/>
                    </a:cubicBezTo>
                    <a:cubicBezTo>
                      <a:pt x="261461" y="475774"/>
                      <a:pt x="262414" y="471964"/>
                      <a:pt x="261461" y="469106"/>
                    </a:cubicBezTo>
                    <a:cubicBezTo>
                      <a:pt x="264319" y="467201"/>
                      <a:pt x="261461" y="462439"/>
                      <a:pt x="262414" y="459581"/>
                    </a:cubicBezTo>
                    <a:cubicBezTo>
                      <a:pt x="262414" y="456724"/>
                      <a:pt x="258604" y="455771"/>
                      <a:pt x="259556" y="452914"/>
                    </a:cubicBezTo>
                    <a:cubicBezTo>
                      <a:pt x="259556" y="451961"/>
                      <a:pt x="259556" y="451009"/>
                      <a:pt x="257651" y="451009"/>
                    </a:cubicBezTo>
                    <a:cubicBezTo>
                      <a:pt x="257651" y="449104"/>
                      <a:pt x="257651" y="446246"/>
                      <a:pt x="257651" y="444341"/>
                    </a:cubicBezTo>
                    <a:cubicBezTo>
                      <a:pt x="258604" y="444341"/>
                      <a:pt x="258604" y="442436"/>
                      <a:pt x="259556" y="443389"/>
                    </a:cubicBezTo>
                    <a:cubicBezTo>
                      <a:pt x="259556" y="441484"/>
                      <a:pt x="258604" y="439579"/>
                      <a:pt x="259556" y="437674"/>
                    </a:cubicBezTo>
                    <a:cubicBezTo>
                      <a:pt x="261461" y="437674"/>
                      <a:pt x="261461" y="432911"/>
                      <a:pt x="260509" y="431959"/>
                    </a:cubicBezTo>
                    <a:cubicBezTo>
                      <a:pt x="261461" y="429101"/>
                      <a:pt x="259556" y="424339"/>
                      <a:pt x="260509" y="420529"/>
                    </a:cubicBezTo>
                    <a:cubicBezTo>
                      <a:pt x="261461" y="420529"/>
                      <a:pt x="261461" y="419576"/>
                      <a:pt x="262414" y="419576"/>
                    </a:cubicBezTo>
                    <a:cubicBezTo>
                      <a:pt x="261461" y="417671"/>
                      <a:pt x="259556" y="415766"/>
                      <a:pt x="258604" y="413861"/>
                    </a:cubicBezTo>
                    <a:cubicBezTo>
                      <a:pt x="259556" y="411004"/>
                      <a:pt x="259556" y="406241"/>
                      <a:pt x="257651" y="403384"/>
                    </a:cubicBezTo>
                    <a:cubicBezTo>
                      <a:pt x="258604" y="402431"/>
                      <a:pt x="258604" y="400526"/>
                      <a:pt x="259556" y="400526"/>
                    </a:cubicBezTo>
                    <a:cubicBezTo>
                      <a:pt x="259556" y="397669"/>
                      <a:pt x="259556" y="395764"/>
                      <a:pt x="261461" y="394811"/>
                    </a:cubicBezTo>
                    <a:cubicBezTo>
                      <a:pt x="261461" y="388144"/>
                      <a:pt x="261461" y="383381"/>
                      <a:pt x="262414" y="377666"/>
                    </a:cubicBezTo>
                    <a:cubicBezTo>
                      <a:pt x="264319" y="376714"/>
                      <a:pt x="264319" y="374809"/>
                      <a:pt x="266224" y="373856"/>
                    </a:cubicBezTo>
                    <a:cubicBezTo>
                      <a:pt x="266224" y="371951"/>
                      <a:pt x="265271" y="370999"/>
                      <a:pt x="265271" y="369094"/>
                    </a:cubicBezTo>
                    <a:cubicBezTo>
                      <a:pt x="263366" y="367189"/>
                      <a:pt x="261461" y="364331"/>
                      <a:pt x="261461" y="360521"/>
                    </a:cubicBezTo>
                    <a:cubicBezTo>
                      <a:pt x="262414" y="360521"/>
                      <a:pt x="261461" y="358616"/>
                      <a:pt x="263366" y="359569"/>
                    </a:cubicBezTo>
                    <a:cubicBezTo>
                      <a:pt x="263366" y="357664"/>
                      <a:pt x="262414" y="354806"/>
                      <a:pt x="262414" y="352901"/>
                    </a:cubicBezTo>
                    <a:cubicBezTo>
                      <a:pt x="264319" y="350044"/>
                      <a:pt x="264319" y="344329"/>
                      <a:pt x="265271" y="339566"/>
                    </a:cubicBezTo>
                    <a:cubicBezTo>
                      <a:pt x="263366" y="338614"/>
                      <a:pt x="266224" y="335756"/>
                      <a:pt x="265271" y="333851"/>
                    </a:cubicBezTo>
                    <a:cubicBezTo>
                      <a:pt x="263366" y="332899"/>
                      <a:pt x="262414" y="330994"/>
                      <a:pt x="262414" y="329089"/>
                    </a:cubicBezTo>
                    <a:cubicBezTo>
                      <a:pt x="261461" y="329089"/>
                      <a:pt x="260509" y="329089"/>
                      <a:pt x="260509" y="328136"/>
                    </a:cubicBezTo>
                    <a:cubicBezTo>
                      <a:pt x="258604" y="329089"/>
                      <a:pt x="256699" y="330994"/>
                      <a:pt x="255746" y="332899"/>
                    </a:cubicBezTo>
                    <a:cubicBezTo>
                      <a:pt x="253841" y="332899"/>
                      <a:pt x="253841" y="334804"/>
                      <a:pt x="252889" y="335756"/>
                    </a:cubicBezTo>
                    <a:cubicBezTo>
                      <a:pt x="253841" y="336709"/>
                      <a:pt x="251936" y="339566"/>
                      <a:pt x="251936" y="340519"/>
                    </a:cubicBezTo>
                    <a:cubicBezTo>
                      <a:pt x="249079" y="342424"/>
                      <a:pt x="248126" y="347186"/>
                      <a:pt x="246221" y="350996"/>
                    </a:cubicBezTo>
                    <a:cubicBezTo>
                      <a:pt x="241459" y="351949"/>
                      <a:pt x="237649" y="353854"/>
                      <a:pt x="237649" y="359569"/>
                    </a:cubicBezTo>
                    <a:cubicBezTo>
                      <a:pt x="236696" y="360521"/>
                      <a:pt x="235744" y="361474"/>
                      <a:pt x="235744" y="363379"/>
                    </a:cubicBezTo>
                    <a:cubicBezTo>
                      <a:pt x="234791" y="363379"/>
                      <a:pt x="233839" y="364331"/>
                      <a:pt x="233839" y="365284"/>
                    </a:cubicBezTo>
                    <a:cubicBezTo>
                      <a:pt x="230029" y="367189"/>
                      <a:pt x="228124" y="370999"/>
                      <a:pt x="224314" y="372904"/>
                    </a:cubicBezTo>
                    <a:cubicBezTo>
                      <a:pt x="223361" y="377666"/>
                      <a:pt x="217646" y="377666"/>
                      <a:pt x="217646" y="383381"/>
                    </a:cubicBezTo>
                    <a:cubicBezTo>
                      <a:pt x="216694" y="383381"/>
                      <a:pt x="215741" y="384334"/>
                      <a:pt x="215741" y="385286"/>
                    </a:cubicBezTo>
                    <a:cubicBezTo>
                      <a:pt x="213836" y="385286"/>
                      <a:pt x="213836" y="386239"/>
                      <a:pt x="212884" y="388144"/>
                    </a:cubicBezTo>
                    <a:cubicBezTo>
                      <a:pt x="211931" y="389096"/>
                      <a:pt x="209074" y="390049"/>
                      <a:pt x="208121" y="391001"/>
                    </a:cubicBezTo>
                    <a:cubicBezTo>
                      <a:pt x="208121" y="391001"/>
                      <a:pt x="208121" y="390049"/>
                      <a:pt x="208121" y="390049"/>
                    </a:cubicBezTo>
                    <a:cubicBezTo>
                      <a:pt x="207169" y="390049"/>
                      <a:pt x="208121" y="391954"/>
                      <a:pt x="208121" y="391954"/>
                    </a:cubicBezTo>
                    <a:cubicBezTo>
                      <a:pt x="208121" y="391954"/>
                      <a:pt x="208121" y="391001"/>
                      <a:pt x="208121" y="391001"/>
                    </a:cubicBezTo>
                    <a:cubicBezTo>
                      <a:pt x="209074" y="391954"/>
                      <a:pt x="209074" y="391001"/>
                      <a:pt x="210026" y="391954"/>
                    </a:cubicBezTo>
                    <a:cubicBezTo>
                      <a:pt x="210026" y="392906"/>
                      <a:pt x="209074" y="391954"/>
                      <a:pt x="209074" y="392906"/>
                    </a:cubicBezTo>
                    <a:cubicBezTo>
                      <a:pt x="206216" y="393859"/>
                      <a:pt x="205264" y="395764"/>
                      <a:pt x="203359" y="397669"/>
                    </a:cubicBezTo>
                    <a:cubicBezTo>
                      <a:pt x="202406" y="397669"/>
                      <a:pt x="202406" y="396716"/>
                      <a:pt x="201454" y="396716"/>
                    </a:cubicBezTo>
                    <a:cubicBezTo>
                      <a:pt x="200501" y="397669"/>
                      <a:pt x="200501" y="399574"/>
                      <a:pt x="199549" y="399574"/>
                    </a:cubicBezTo>
                    <a:cubicBezTo>
                      <a:pt x="199549" y="400526"/>
                      <a:pt x="199549" y="400526"/>
                      <a:pt x="200501" y="401479"/>
                    </a:cubicBezTo>
                    <a:cubicBezTo>
                      <a:pt x="200501" y="402431"/>
                      <a:pt x="199549" y="402431"/>
                      <a:pt x="199549" y="403384"/>
                    </a:cubicBezTo>
                    <a:cubicBezTo>
                      <a:pt x="198596" y="402431"/>
                      <a:pt x="197644" y="404336"/>
                      <a:pt x="197644" y="402431"/>
                    </a:cubicBezTo>
                    <a:cubicBezTo>
                      <a:pt x="196691" y="403384"/>
                      <a:pt x="195739" y="405289"/>
                      <a:pt x="194786" y="405289"/>
                    </a:cubicBezTo>
                    <a:cubicBezTo>
                      <a:pt x="194786" y="406241"/>
                      <a:pt x="192881" y="407194"/>
                      <a:pt x="192881" y="409099"/>
                    </a:cubicBezTo>
                    <a:cubicBezTo>
                      <a:pt x="191929" y="410051"/>
                      <a:pt x="190024" y="410051"/>
                      <a:pt x="190024" y="411956"/>
                    </a:cubicBezTo>
                    <a:cubicBezTo>
                      <a:pt x="189071" y="411956"/>
                      <a:pt x="190024" y="411956"/>
                      <a:pt x="189071" y="411004"/>
                    </a:cubicBezTo>
                    <a:cubicBezTo>
                      <a:pt x="188119" y="411956"/>
                      <a:pt x="186214" y="412909"/>
                      <a:pt x="187166" y="414814"/>
                    </a:cubicBezTo>
                    <a:cubicBezTo>
                      <a:pt x="186214" y="415766"/>
                      <a:pt x="186214" y="415766"/>
                      <a:pt x="185261" y="416719"/>
                    </a:cubicBezTo>
                    <a:cubicBezTo>
                      <a:pt x="185261" y="421481"/>
                      <a:pt x="182404" y="422434"/>
                      <a:pt x="180499" y="425291"/>
                    </a:cubicBezTo>
                    <a:cubicBezTo>
                      <a:pt x="180499" y="426244"/>
                      <a:pt x="181451" y="426244"/>
                      <a:pt x="181451" y="427196"/>
                    </a:cubicBezTo>
                    <a:cubicBezTo>
                      <a:pt x="179546" y="427196"/>
                      <a:pt x="179546" y="429101"/>
                      <a:pt x="178594" y="429101"/>
                    </a:cubicBezTo>
                    <a:cubicBezTo>
                      <a:pt x="177641" y="429101"/>
                      <a:pt x="176689" y="429101"/>
                      <a:pt x="175736" y="429101"/>
                    </a:cubicBezTo>
                    <a:cubicBezTo>
                      <a:pt x="175736" y="430054"/>
                      <a:pt x="175736" y="430054"/>
                      <a:pt x="175736" y="431006"/>
                    </a:cubicBezTo>
                    <a:cubicBezTo>
                      <a:pt x="174784" y="431006"/>
                      <a:pt x="174784" y="431959"/>
                      <a:pt x="174784" y="433864"/>
                    </a:cubicBezTo>
                    <a:cubicBezTo>
                      <a:pt x="173831" y="435769"/>
                      <a:pt x="170021" y="435769"/>
                      <a:pt x="170021" y="438626"/>
                    </a:cubicBezTo>
                    <a:cubicBezTo>
                      <a:pt x="169069" y="438626"/>
                      <a:pt x="170021" y="439579"/>
                      <a:pt x="169069" y="439579"/>
                    </a:cubicBezTo>
                    <a:cubicBezTo>
                      <a:pt x="169069" y="442436"/>
                      <a:pt x="165259" y="442436"/>
                      <a:pt x="166211" y="445294"/>
                    </a:cubicBezTo>
                    <a:cubicBezTo>
                      <a:pt x="163354" y="447199"/>
                      <a:pt x="162401" y="449104"/>
                      <a:pt x="161449" y="452914"/>
                    </a:cubicBezTo>
                    <a:cubicBezTo>
                      <a:pt x="159544" y="453866"/>
                      <a:pt x="158591" y="455771"/>
                      <a:pt x="158591" y="457676"/>
                    </a:cubicBezTo>
                    <a:cubicBezTo>
                      <a:pt x="156686" y="458629"/>
                      <a:pt x="155734" y="459581"/>
                      <a:pt x="154781" y="461486"/>
                    </a:cubicBezTo>
                    <a:cubicBezTo>
                      <a:pt x="153829" y="461486"/>
                      <a:pt x="152876" y="463391"/>
                      <a:pt x="151924" y="463391"/>
                    </a:cubicBezTo>
                    <a:cubicBezTo>
                      <a:pt x="150971" y="464344"/>
                      <a:pt x="150971" y="465296"/>
                      <a:pt x="150019" y="465296"/>
                    </a:cubicBezTo>
                    <a:cubicBezTo>
                      <a:pt x="150019" y="466249"/>
                      <a:pt x="150019" y="467201"/>
                      <a:pt x="149066" y="468154"/>
                    </a:cubicBezTo>
                    <a:cubicBezTo>
                      <a:pt x="147161" y="469106"/>
                      <a:pt x="145256" y="470059"/>
                      <a:pt x="144304" y="471964"/>
                    </a:cubicBezTo>
                    <a:cubicBezTo>
                      <a:pt x="142399" y="472916"/>
                      <a:pt x="141446" y="474821"/>
                      <a:pt x="140494" y="475774"/>
                    </a:cubicBezTo>
                    <a:cubicBezTo>
                      <a:pt x="139541" y="479584"/>
                      <a:pt x="136684" y="480536"/>
                      <a:pt x="135731" y="483394"/>
                    </a:cubicBezTo>
                    <a:cubicBezTo>
                      <a:pt x="134779" y="483394"/>
                      <a:pt x="134779" y="484346"/>
                      <a:pt x="133826" y="483394"/>
                    </a:cubicBezTo>
                    <a:cubicBezTo>
                      <a:pt x="132874" y="484346"/>
                      <a:pt x="132874" y="484346"/>
                      <a:pt x="131921" y="484346"/>
                    </a:cubicBezTo>
                    <a:cubicBezTo>
                      <a:pt x="130969" y="485299"/>
                      <a:pt x="130016" y="485299"/>
                      <a:pt x="130016" y="486251"/>
                    </a:cubicBezTo>
                    <a:cubicBezTo>
                      <a:pt x="126206" y="487204"/>
                      <a:pt x="125254" y="489109"/>
                      <a:pt x="125254" y="492919"/>
                    </a:cubicBezTo>
                    <a:cubicBezTo>
                      <a:pt x="124301" y="492919"/>
                      <a:pt x="124301" y="493871"/>
                      <a:pt x="123349" y="493871"/>
                    </a:cubicBezTo>
                    <a:cubicBezTo>
                      <a:pt x="123349" y="494824"/>
                      <a:pt x="123349" y="494824"/>
                      <a:pt x="123349" y="495776"/>
                    </a:cubicBezTo>
                    <a:cubicBezTo>
                      <a:pt x="118586" y="496729"/>
                      <a:pt x="113824" y="498634"/>
                      <a:pt x="110014" y="500539"/>
                    </a:cubicBezTo>
                    <a:cubicBezTo>
                      <a:pt x="109061" y="504349"/>
                      <a:pt x="107156" y="507206"/>
                      <a:pt x="105251" y="509111"/>
                    </a:cubicBezTo>
                    <a:cubicBezTo>
                      <a:pt x="104299" y="512921"/>
                      <a:pt x="101441" y="514826"/>
                      <a:pt x="97631" y="514826"/>
                    </a:cubicBezTo>
                    <a:cubicBezTo>
                      <a:pt x="97631" y="514826"/>
                      <a:pt x="96679" y="514826"/>
                      <a:pt x="96679" y="515779"/>
                    </a:cubicBezTo>
                    <a:cubicBezTo>
                      <a:pt x="93821" y="516731"/>
                      <a:pt x="91916" y="519589"/>
                      <a:pt x="88106" y="519589"/>
                    </a:cubicBezTo>
                    <a:cubicBezTo>
                      <a:pt x="88106" y="520541"/>
                      <a:pt x="87154" y="520541"/>
                      <a:pt x="87154" y="521494"/>
                    </a:cubicBezTo>
                    <a:cubicBezTo>
                      <a:pt x="85249" y="521494"/>
                      <a:pt x="84296" y="522446"/>
                      <a:pt x="84296" y="523399"/>
                    </a:cubicBezTo>
                    <a:cubicBezTo>
                      <a:pt x="80486" y="526256"/>
                      <a:pt x="74771" y="525304"/>
                      <a:pt x="71914" y="529114"/>
                    </a:cubicBezTo>
                    <a:cubicBezTo>
                      <a:pt x="70009" y="529114"/>
                      <a:pt x="67151" y="528161"/>
                      <a:pt x="67151" y="530066"/>
                    </a:cubicBezTo>
                    <a:cubicBezTo>
                      <a:pt x="66199" y="530066"/>
                      <a:pt x="65246" y="530066"/>
                      <a:pt x="65246" y="530066"/>
                    </a:cubicBezTo>
                    <a:cubicBezTo>
                      <a:pt x="64294" y="530066"/>
                      <a:pt x="65246" y="531019"/>
                      <a:pt x="65246" y="531019"/>
                    </a:cubicBezTo>
                    <a:cubicBezTo>
                      <a:pt x="63341" y="531019"/>
                      <a:pt x="61436" y="531019"/>
                      <a:pt x="59531" y="531019"/>
                    </a:cubicBezTo>
                    <a:cubicBezTo>
                      <a:pt x="59531" y="530066"/>
                      <a:pt x="57626" y="530066"/>
                      <a:pt x="57626" y="529114"/>
                    </a:cubicBezTo>
                    <a:cubicBezTo>
                      <a:pt x="53816" y="530066"/>
                      <a:pt x="49054" y="530066"/>
                      <a:pt x="46196" y="531971"/>
                    </a:cubicBezTo>
                    <a:cubicBezTo>
                      <a:pt x="46196" y="535781"/>
                      <a:pt x="41434" y="533876"/>
                      <a:pt x="40481" y="537686"/>
                    </a:cubicBezTo>
                    <a:cubicBezTo>
                      <a:pt x="33814" y="538639"/>
                      <a:pt x="30956" y="535781"/>
                      <a:pt x="29051" y="531971"/>
                    </a:cubicBezTo>
                    <a:cubicBezTo>
                      <a:pt x="28099" y="531971"/>
                      <a:pt x="28099" y="531971"/>
                      <a:pt x="27146" y="531971"/>
                    </a:cubicBezTo>
                    <a:cubicBezTo>
                      <a:pt x="27146" y="531019"/>
                      <a:pt x="26194" y="531019"/>
                      <a:pt x="26194" y="530066"/>
                    </a:cubicBezTo>
                    <a:cubicBezTo>
                      <a:pt x="21431" y="528161"/>
                      <a:pt x="18574" y="524351"/>
                      <a:pt x="16669" y="520541"/>
                    </a:cubicBezTo>
                    <a:cubicBezTo>
                      <a:pt x="14764" y="518636"/>
                      <a:pt x="13811" y="516731"/>
                      <a:pt x="11906" y="514826"/>
                    </a:cubicBezTo>
                    <a:cubicBezTo>
                      <a:pt x="11906" y="511969"/>
                      <a:pt x="10954" y="510064"/>
                      <a:pt x="8096" y="510064"/>
                    </a:cubicBezTo>
                    <a:cubicBezTo>
                      <a:pt x="7144" y="508159"/>
                      <a:pt x="7144" y="506254"/>
                      <a:pt x="7144" y="503396"/>
                    </a:cubicBezTo>
                    <a:cubicBezTo>
                      <a:pt x="8096" y="502444"/>
                      <a:pt x="10954" y="502444"/>
                      <a:pt x="11906" y="501491"/>
                    </a:cubicBezTo>
                    <a:cubicBezTo>
                      <a:pt x="11906" y="500539"/>
                      <a:pt x="11906" y="500539"/>
                      <a:pt x="11906" y="499586"/>
                    </a:cubicBezTo>
                    <a:cubicBezTo>
                      <a:pt x="13811" y="498634"/>
                      <a:pt x="14764" y="497681"/>
                      <a:pt x="16669" y="496729"/>
                    </a:cubicBezTo>
                    <a:cubicBezTo>
                      <a:pt x="16669" y="491966"/>
                      <a:pt x="18574" y="490061"/>
                      <a:pt x="22384" y="490061"/>
                    </a:cubicBezTo>
                    <a:cubicBezTo>
                      <a:pt x="24289" y="489109"/>
                      <a:pt x="24289" y="487204"/>
                      <a:pt x="26194" y="487204"/>
                    </a:cubicBezTo>
                    <a:cubicBezTo>
                      <a:pt x="27146" y="486251"/>
                      <a:pt x="27146" y="486251"/>
                      <a:pt x="27146" y="485299"/>
                    </a:cubicBezTo>
                    <a:cubicBezTo>
                      <a:pt x="30956" y="483394"/>
                      <a:pt x="32861" y="489109"/>
                      <a:pt x="35719" y="490061"/>
                    </a:cubicBezTo>
                    <a:cubicBezTo>
                      <a:pt x="36671" y="491014"/>
                      <a:pt x="39529" y="491966"/>
                      <a:pt x="39529" y="492919"/>
                    </a:cubicBezTo>
                    <a:cubicBezTo>
                      <a:pt x="41434" y="492919"/>
                      <a:pt x="45244" y="495776"/>
                      <a:pt x="46196" y="492919"/>
                    </a:cubicBezTo>
                    <a:cubicBezTo>
                      <a:pt x="48101" y="493871"/>
                      <a:pt x="48101" y="491014"/>
                      <a:pt x="49054" y="490061"/>
                    </a:cubicBezTo>
                    <a:cubicBezTo>
                      <a:pt x="50959" y="489109"/>
                      <a:pt x="52864" y="489109"/>
                      <a:pt x="54769" y="489109"/>
                    </a:cubicBezTo>
                    <a:cubicBezTo>
                      <a:pt x="56674" y="487204"/>
                      <a:pt x="56674" y="483394"/>
                      <a:pt x="59531" y="483394"/>
                    </a:cubicBezTo>
                    <a:cubicBezTo>
                      <a:pt x="59531" y="483394"/>
                      <a:pt x="60484" y="483394"/>
                      <a:pt x="60484" y="482441"/>
                    </a:cubicBezTo>
                    <a:cubicBezTo>
                      <a:pt x="62389" y="482441"/>
                      <a:pt x="63341" y="481489"/>
                      <a:pt x="64294" y="480536"/>
                    </a:cubicBezTo>
                    <a:cubicBezTo>
                      <a:pt x="66199" y="482441"/>
                      <a:pt x="68104" y="480536"/>
                      <a:pt x="70009" y="479584"/>
                    </a:cubicBezTo>
                    <a:cubicBezTo>
                      <a:pt x="71914" y="479584"/>
                      <a:pt x="74771" y="479584"/>
                      <a:pt x="75724" y="479584"/>
                    </a:cubicBezTo>
                    <a:cubicBezTo>
                      <a:pt x="76676" y="478631"/>
                      <a:pt x="77629" y="477679"/>
                      <a:pt x="76676" y="475774"/>
                    </a:cubicBezTo>
                    <a:cubicBezTo>
                      <a:pt x="77629" y="475774"/>
                      <a:pt x="77629" y="474821"/>
                      <a:pt x="78581" y="474821"/>
                    </a:cubicBezTo>
                    <a:cubicBezTo>
                      <a:pt x="78581" y="471011"/>
                      <a:pt x="82391" y="471011"/>
                      <a:pt x="83344" y="467201"/>
                    </a:cubicBezTo>
                    <a:cubicBezTo>
                      <a:pt x="89059" y="467201"/>
                      <a:pt x="90964" y="462439"/>
                      <a:pt x="94774" y="460534"/>
                    </a:cubicBezTo>
                    <a:cubicBezTo>
                      <a:pt x="94774" y="459581"/>
                      <a:pt x="95726" y="458629"/>
                      <a:pt x="95726" y="457676"/>
                    </a:cubicBezTo>
                    <a:cubicBezTo>
                      <a:pt x="96679" y="457676"/>
                      <a:pt x="96679" y="457676"/>
                      <a:pt x="96679" y="457676"/>
                    </a:cubicBezTo>
                    <a:cubicBezTo>
                      <a:pt x="96679" y="456724"/>
                      <a:pt x="97631" y="456724"/>
                      <a:pt x="97631" y="455771"/>
                    </a:cubicBezTo>
                    <a:cubicBezTo>
                      <a:pt x="97631" y="455771"/>
                      <a:pt x="98584" y="455771"/>
                      <a:pt x="98584" y="455771"/>
                    </a:cubicBezTo>
                    <a:cubicBezTo>
                      <a:pt x="97631" y="451961"/>
                      <a:pt x="99536" y="451961"/>
                      <a:pt x="100489" y="449104"/>
                    </a:cubicBezTo>
                    <a:cubicBezTo>
                      <a:pt x="100489" y="449104"/>
                      <a:pt x="101441" y="449104"/>
                      <a:pt x="101441" y="449104"/>
                    </a:cubicBezTo>
                    <a:cubicBezTo>
                      <a:pt x="102394" y="447199"/>
                      <a:pt x="104299" y="447199"/>
                      <a:pt x="104299" y="445294"/>
                    </a:cubicBezTo>
                    <a:cubicBezTo>
                      <a:pt x="109061" y="444341"/>
                      <a:pt x="112871" y="443389"/>
                      <a:pt x="115729" y="440531"/>
                    </a:cubicBezTo>
                    <a:cubicBezTo>
                      <a:pt x="115729" y="438626"/>
                      <a:pt x="115729" y="438626"/>
                      <a:pt x="115729" y="436721"/>
                    </a:cubicBezTo>
                    <a:cubicBezTo>
                      <a:pt x="116681" y="435769"/>
                      <a:pt x="118586" y="435769"/>
                      <a:pt x="119539" y="433864"/>
                    </a:cubicBezTo>
                    <a:cubicBezTo>
                      <a:pt x="123349" y="434816"/>
                      <a:pt x="122396" y="431959"/>
                      <a:pt x="125254" y="431959"/>
                    </a:cubicBezTo>
                    <a:cubicBezTo>
                      <a:pt x="127159" y="431006"/>
                      <a:pt x="129064" y="430054"/>
                      <a:pt x="130969" y="429101"/>
                    </a:cubicBezTo>
                    <a:cubicBezTo>
                      <a:pt x="132874" y="428149"/>
                      <a:pt x="132874" y="426244"/>
                      <a:pt x="132874" y="424339"/>
                    </a:cubicBezTo>
                    <a:cubicBezTo>
                      <a:pt x="132874" y="423386"/>
                      <a:pt x="133826" y="422434"/>
                      <a:pt x="133826" y="421481"/>
                    </a:cubicBezTo>
                    <a:cubicBezTo>
                      <a:pt x="133826" y="421481"/>
                      <a:pt x="133826" y="419576"/>
                      <a:pt x="133826" y="418624"/>
                    </a:cubicBezTo>
                    <a:cubicBezTo>
                      <a:pt x="133826" y="417671"/>
                      <a:pt x="134779" y="416719"/>
                      <a:pt x="135731" y="416719"/>
                    </a:cubicBezTo>
                    <a:cubicBezTo>
                      <a:pt x="135731" y="415766"/>
                      <a:pt x="136684" y="415766"/>
                      <a:pt x="136684" y="413861"/>
                    </a:cubicBezTo>
                    <a:cubicBezTo>
                      <a:pt x="142399" y="411956"/>
                      <a:pt x="146209" y="408146"/>
                      <a:pt x="148114" y="402431"/>
                    </a:cubicBezTo>
                    <a:cubicBezTo>
                      <a:pt x="150019" y="402431"/>
                      <a:pt x="150019" y="401479"/>
                      <a:pt x="150971" y="399574"/>
                    </a:cubicBezTo>
                    <a:cubicBezTo>
                      <a:pt x="154781" y="398621"/>
                      <a:pt x="155734" y="395764"/>
                      <a:pt x="156686" y="392906"/>
                    </a:cubicBezTo>
                    <a:cubicBezTo>
                      <a:pt x="157639" y="391954"/>
                      <a:pt x="158591" y="391001"/>
                      <a:pt x="158591" y="389096"/>
                    </a:cubicBezTo>
                    <a:cubicBezTo>
                      <a:pt x="160496" y="387191"/>
                      <a:pt x="162401" y="387191"/>
                      <a:pt x="163354" y="384334"/>
                    </a:cubicBezTo>
                    <a:cubicBezTo>
                      <a:pt x="166211" y="383381"/>
                      <a:pt x="166211" y="380524"/>
                      <a:pt x="169069" y="379571"/>
                    </a:cubicBezTo>
                    <a:cubicBezTo>
                      <a:pt x="169069" y="376714"/>
                      <a:pt x="170974" y="375761"/>
                      <a:pt x="170974" y="372904"/>
                    </a:cubicBezTo>
                    <a:cubicBezTo>
                      <a:pt x="172879" y="370999"/>
                      <a:pt x="173831" y="369094"/>
                      <a:pt x="175736" y="368141"/>
                    </a:cubicBezTo>
                    <a:cubicBezTo>
                      <a:pt x="175736" y="364331"/>
                      <a:pt x="177641" y="363379"/>
                      <a:pt x="180499" y="362426"/>
                    </a:cubicBezTo>
                    <a:cubicBezTo>
                      <a:pt x="181451" y="357664"/>
                      <a:pt x="185261" y="354806"/>
                      <a:pt x="186214" y="350044"/>
                    </a:cubicBezTo>
                    <a:cubicBezTo>
                      <a:pt x="188119" y="349091"/>
                      <a:pt x="188119" y="346234"/>
                      <a:pt x="190024" y="345281"/>
                    </a:cubicBezTo>
                    <a:cubicBezTo>
                      <a:pt x="190976" y="341471"/>
                      <a:pt x="194786" y="340519"/>
                      <a:pt x="195739" y="336709"/>
                    </a:cubicBezTo>
                    <a:cubicBezTo>
                      <a:pt x="196691" y="335756"/>
                      <a:pt x="198596" y="334804"/>
                      <a:pt x="198596" y="333851"/>
                    </a:cubicBezTo>
                    <a:cubicBezTo>
                      <a:pt x="199549" y="333851"/>
                      <a:pt x="200501" y="332899"/>
                      <a:pt x="201454" y="331946"/>
                    </a:cubicBezTo>
                    <a:cubicBezTo>
                      <a:pt x="201454" y="329089"/>
                      <a:pt x="205264" y="326231"/>
                      <a:pt x="202406" y="323374"/>
                    </a:cubicBezTo>
                    <a:cubicBezTo>
                      <a:pt x="202406" y="322421"/>
                      <a:pt x="203359" y="322421"/>
                      <a:pt x="204311" y="321469"/>
                    </a:cubicBezTo>
                    <a:cubicBezTo>
                      <a:pt x="205264" y="318611"/>
                      <a:pt x="206216" y="316706"/>
                      <a:pt x="206216" y="314801"/>
                    </a:cubicBezTo>
                    <a:cubicBezTo>
                      <a:pt x="207169" y="314801"/>
                      <a:pt x="207169" y="313849"/>
                      <a:pt x="208121" y="313849"/>
                    </a:cubicBezTo>
                    <a:cubicBezTo>
                      <a:pt x="207169" y="311944"/>
                      <a:pt x="209074" y="312896"/>
                      <a:pt x="209074" y="310991"/>
                    </a:cubicBezTo>
                    <a:cubicBezTo>
                      <a:pt x="209074" y="310039"/>
                      <a:pt x="208121" y="310991"/>
                      <a:pt x="208121" y="310039"/>
                    </a:cubicBezTo>
                    <a:cubicBezTo>
                      <a:pt x="208121" y="309086"/>
                      <a:pt x="208121" y="310039"/>
                      <a:pt x="208121" y="309086"/>
                    </a:cubicBezTo>
                    <a:cubicBezTo>
                      <a:pt x="207169" y="308134"/>
                      <a:pt x="208121" y="306229"/>
                      <a:pt x="207169" y="304324"/>
                    </a:cubicBezTo>
                    <a:cubicBezTo>
                      <a:pt x="206216" y="302419"/>
                      <a:pt x="202406" y="302419"/>
                      <a:pt x="200501" y="303371"/>
                    </a:cubicBezTo>
                    <a:cubicBezTo>
                      <a:pt x="198596" y="305276"/>
                      <a:pt x="195739" y="307181"/>
                      <a:pt x="190976" y="306229"/>
                    </a:cubicBezTo>
                    <a:cubicBezTo>
                      <a:pt x="190024" y="306229"/>
                      <a:pt x="189071" y="305276"/>
                      <a:pt x="187166" y="305276"/>
                    </a:cubicBezTo>
                    <a:cubicBezTo>
                      <a:pt x="187166" y="304324"/>
                      <a:pt x="186214" y="305276"/>
                      <a:pt x="186214" y="304324"/>
                    </a:cubicBezTo>
                    <a:cubicBezTo>
                      <a:pt x="182404" y="305276"/>
                      <a:pt x="177641" y="306229"/>
                      <a:pt x="172879" y="305276"/>
                    </a:cubicBezTo>
                    <a:cubicBezTo>
                      <a:pt x="171926" y="305276"/>
                      <a:pt x="170974" y="304324"/>
                      <a:pt x="170974" y="306229"/>
                    </a:cubicBezTo>
                    <a:cubicBezTo>
                      <a:pt x="168116" y="303371"/>
                      <a:pt x="159544" y="301466"/>
                      <a:pt x="156686" y="305276"/>
                    </a:cubicBezTo>
                    <a:cubicBezTo>
                      <a:pt x="150019" y="306229"/>
                      <a:pt x="145256" y="302419"/>
                      <a:pt x="140494" y="303371"/>
                    </a:cubicBezTo>
                    <a:cubicBezTo>
                      <a:pt x="137636" y="301466"/>
                      <a:pt x="132874" y="302419"/>
                      <a:pt x="130016" y="300514"/>
                    </a:cubicBezTo>
                    <a:cubicBezTo>
                      <a:pt x="130016" y="300514"/>
                      <a:pt x="130016" y="299561"/>
                      <a:pt x="130016" y="299561"/>
                    </a:cubicBezTo>
                    <a:cubicBezTo>
                      <a:pt x="129064" y="299561"/>
                      <a:pt x="128111" y="299561"/>
                      <a:pt x="127159" y="298609"/>
                    </a:cubicBezTo>
                    <a:cubicBezTo>
                      <a:pt x="124301" y="298609"/>
                      <a:pt x="122396" y="299561"/>
                      <a:pt x="119539" y="298609"/>
                    </a:cubicBezTo>
                    <a:cubicBezTo>
                      <a:pt x="117634" y="297656"/>
                      <a:pt x="115729" y="295751"/>
                      <a:pt x="113824" y="294799"/>
                    </a:cubicBezTo>
                    <a:cubicBezTo>
                      <a:pt x="111919" y="294799"/>
                      <a:pt x="110966" y="294799"/>
                      <a:pt x="109061" y="294799"/>
                    </a:cubicBezTo>
                    <a:cubicBezTo>
                      <a:pt x="108109" y="293846"/>
                      <a:pt x="107156" y="292894"/>
                      <a:pt x="105251" y="292894"/>
                    </a:cubicBezTo>
                    <a:cubicBezTo>
                      <a:pt x="104299" y="290989"/>
                      <a:pt x="103346" y="289084"/>
                      <a:pt x="101441" y="289084"/>
                    </a:cubicBezTo>
                    <a:cubicBezTo>
                      <a:pt x="101441" y="289084"/>
                      <a:pt x="101441" y="288131"/>
                      <a:pt x="101441" y="288131"/>
                    </a:cubicBezTo>
                    <a:cubicBezTo>
                      <a:pt x="99536" y="288131"/>
                      <a:pt x="99536" y="287179"/>
                      <a:pt x="98584" y="287179"/>
                    </a:cubicBezTo>
                    <a:cubicBezTo>
                      <a:pt x="97631" y="284321"/>
                      <a:pt x="94774" y="284321"/>
                      <a:pt x="92869" y="282416"/>
                    </a:cubicBezTo>
                    <a:cubicBezTo>
                      <a:pt x="92869" y="282416"/>
                      <a:pt x="92869" y="282416"/>
                      <a:pt x="91916" y="283369"/>
                    </a:cubicBezTo>
                    <a:cubicBezTo>
                      <a:pt x="87154" y="281464"/>
                      <a:pt x="84296" y="277654"/>
                      <a:pt x="79534" y="274796"/>
                    </a:cubicBezTo>
                    <a:cubicBezTo>
                      <a:pt x="76676" y="275749"/>
                      <a:pt x="76676" y="272891"/>
                      <a:pt x="74771" y="273844"/>
                    </a:cubicBezTo>
                    <a:cubicBezTo>
                      <a:pt x="72866" y="271939"/>
                      <a:pt x="70961" y="270986"/>
                      <a:pt x="70009" y="269081"/>
                    </a:cubicBezTo>
                    <a:cubicBezTo>
                      <a:pt x="69056" y="267176"/>
                      <a:pt x="66199" y="267176"/>
                      <a:pt x="66199" y="264319"/>
                    </a:cubicBezTo>
                    <a:cubicBezTo>
                      <a:pt x="65246" y="263366"/>
                      <a:pt x="63341" y="263366"/>
                      <a:pt x="63341" y="262414"/>
                    </a:cubicBezTo>
                    <a:cubicBezTo>
                      <a:pt x="63341" y="262414"/>
                      <a:pt x="62389" y="262414"/>
                      <a:pt x="62389" y="263366"/>
                    </a:cubicBezTo>
                    <a:cubicBezTo>
                      <a:pt x="59531" y="262414"/>
                      <a:pt x="56674" y="261461"/>
                      <a:pt x="56674" y="257651"/>
                    </a:cubicBezTo>
                    <a:cubicBezTo>
                      <a:pt x="57626" y="256699"/>
                      <a:pt x="58579" y="255746"/>
                      <a:pt x="59531" y="254794"/>
                    </a:cubicBezTo>
                    <a:cubicBezTo>
                      <a:pt x="65246" y="253841"/>
                      <a:pt x="71914" y="253841"/>
                      <a:pt x="75724" y="256699"/>
                    </a:cubicBezTo>
                    <a:cubicBezTo>
                      <a:pt x="77629" y="256699"/>
                      <a:pt x="79534" y="255746"/>
                      <a:pt x="80486" y="257651"/>
                    </a:cubicBezTo>
                    <a:cubicBezTo>
                      <a:pt x="82391" y="257651"/>
                      <a:pt x="85249" y="259556"/>
                      <a:pt x="88106" y="259556"/>
                    </a:cubicBezTo>
                    <a:cubicBezTo>
                      <a:pt x="89059" y="260509"/>
                      <a:pt x="91916" y="261461"/>
                      <a:pt x="91916" y="263366"/>
                    </a:cubicBezTo>
                    <a:cubicBezTo>
                      <a:pt x="94774" y="263366"/>
                      <a:pt x="98584" y="263366"/>
                      <a:pt x="101441" y="264319"/>
                    </a:cubicBezTo>
                    <a:cubicBezTo>
                      <a:pt x="102394" y="264319"/>
                      <a:pt x="103346" y="264319"/>
                      <a:pt x="103346" y="263366"/>
                    </a:cubicBezTo>
                    <a:cubicBezTo>
                      <a:pt x="106204" y="264319"/>
                      <a:pt x="109061" y="263366"/>
                      <a:pt x="110966" y="264319"/>
                    </a:cubicBezTo>
                    <a:cubicBezTo>
                      <a:pt x="113824" y="265271"/>
                      <a:pt x="114776" y="263366"/>
                      <a:pt x="116681" y="262414"/>
                    </a:cubicBezTo>
                    <a:cubicBezTo>
                      <a:pt x="117634" y="262414"/>
                      <a:pt x="119539" y="262414"/>
                      <a:pt x="120491" y="261461"/>
                    </a:cubicBezTo>
                    <a:cubicBezTo>
                      <a:pt x="125254" y="262414"/>
                      <a:pt x="129064" y="262414"/>
                      <a:pt x="133826" y="262414"/>
                    </a:cubicBezTo>
                    <a:cubicBezTo>
                      <a:pt x="135731" y="263366"/>
                      <a:pt x="137636" y="264319"/>
                      <a:pt x="140494" y="264319"/>
                    </a:cubicBezTo>
                    <a:cubicBezTo>
                      <a:pt x="142399" y="265271"/>
                      <a:pt x="144304" y="264319"/>
                      <a:pt x="146209" y="263366"/>
                    </a:cubicBezTo>
                    <a:cubicBezTo>
                      <a:pt x="148114" y="263366"/>
                      <a:pt x="150019" y="263366"/>
                      <a:pt x="150971" y="262414"/>
                    </a:cubicBezTo>
                    <a:cubicBezTo>
                      <a:pt x="156686" y="262414"/>
                      <a:pt x="158591" y="259556"/>
                      <a:pt x="164306" y="260509"/>
                    </a:cubicBezTo>
                    <a:cubicBezTo>
                      <a:pt x="164306" y="260509"/>
                      <a:pt x="165259" y="259556"/>
                      <a:pt x="165259" y="259556"/>
                    </a:cubicBezTo>
                    <a:cubicBezTo>
                      <a:pt x="170021" y="261461"/>
                      <a:pt x="173831" y="261461"/>
                      <a:pt x="176689" y="261461"/>
                    </a:cubicBezTo>
                    <a:cubicBezTo>
                      <a:pt x="178594" y="261461"/>
                      <a:pt x="181451" y="259556"/>
                      <a:pt x="182404" y="260509"/>
                    </a:cubicBezTo>
                    <a:cubicBezTo>
                      <a:pt x="185261" y="258604"/>
                      <a:pt x="192881" y="259556"/>
                      <a:pt x="194786" y="256699"/>
                    </a:cubicBezTo>
                    <a:cubicBezTo>
                      <a:pt x="195739" y="256699"/>
                      <a:pt x="194786" y="256699"/>
                      <a:pt x="195739" y="257651"/>
                    </a:cubicBezTo>
                    <a:cubicBezTo>
                      <a:pt x="196691" y="255746"/>
                      <a:pt x="200501" y="255746"/>
                      <a:pt x="202406" y="253841"/>
                    </a:cubicBezTo>
                    <a:cubicBezTo>
                      <a:pt x="203359" y="254794"/>
                      <a:pt x="206216" y="252889"/>
                      <a:pt x="207169" y="253841"/>
                    </a:cubicBezTo>
                    <a:cubicBezTo>
                      <a:pt x="207169" y="252889"/>
                      <a:pt x="208121" y="253841"/>
                      <a:pt x="208121" y="252889"/>
                    </a:cubicBezTo>
                    <a:cubicBezTo>
                      <a:pt x="208121" y="252889"/>
                      <a:pt x="208121" y="253841"/>
                      <a:pt x="209074" y="253841"/>
                    </a:cubicBezTo>
                    <a:cubicBezTo>
                      <a:pt x="210979" y="251936"/>
                      <a:pt x="214789" y="250984"/>
                      <a:pt x="216694" y="248126"/>
                    </a:cubicBezTo>
                    <a:cubicBezTo>
                      <a:pt x="221456" y="248126"/>
                      <a:pt x="224314" y="244316"/>
                      <a:pt x="227171" y="243364"/>
                    </a:cubicBezTo>
                    <a:cubicBezTo>
                      <a:pt x="227171" y="243364"/>
                      <a:pt x="227171" y="244316"/>
                      <a:pt x="228124" y="244316"/>
                    </a:cubicBezTo>
                    <a:cubicBezTo>
                      <a:pt x="229076" y="243364"/>
                      <a:pt x="230029" y="243364"/>
                      <a:pt x="230981" y="243364"/>
                    </a:cubicBezTo>
                    <a:cubicBezTo>
                      <a:pt x="232886" y="245269"/>
                      <a:pt x="237649" y="244316"/>
                      <a:pt x="238601" y="247174"/>
                    </a:cubicBezTo>
                    <a:cubicBezTo>
                      <a:pt x="240506" y="247174"/>
                      <a:pt x="240506" y="245269"/>
                      <a:pt x="243364" y="245269"/>
                    </a:cubicBezTo>
                    <a:cubicBezTo>
                      <a:pt x="244316" y="244316"/>
                      <a:pt x="244316" y="242411"/>
                      <a:pt x="246221" y="242411"/>
                    </a:cubicBezTo>
                    <a:cubicBezTo>
                      <a:pt x="246221" y="241459"/>
                      <a:pt x="246221" y="240506"/>
                      <a:pt x="246221" y="240506"/>
                    </a:cubicBezTo>
                    <a:cubicBezTo>
                      <a:pt x="247174" y="240506"/>
                      <a:pt x="248126" y="239554"/>
                      <a:pt x="248126" y="238601"/>
                    </a:cubicBezTo>
                    <a:cubicBezTo>
                      <a:pt x="250031" y="237649"/>
                      <a:pt x="254794" y="233839"/>
                      <a:pt x="256699" y="234791"/>
                    </a:cubicBezTo>
                    <a:cubicBezTo>
                      <a:pt x="257651" y="233839"/>
                      <a:pt x="257651" y="233839"/>
                      <a:pt x="258604" y="233839"/>
                    </a:cubicBezTo>
                    <a:cubicBezTo>
                      <a:pt x="260509" y="232886"/>
                      <a:pt x="261461" y="230981"/>
                      <a:pt x="263366" y="230029"/>
                    </a:cubicBezTo>
                    <a:cubicBezTo>
                      <a:pt x="263366" y="228124"/>
                      <a:pt x="262414" y="226219"/>
                      <a:pt x="263366" y="225266"/>
                    </a:cubicBezTo>
                    <a:cubicBezTo>
                      <a:pt x="263366" y="224314"/>
                      <a:pt x="262414" y="223361"/>
                      <a:pt x="262414" y="223361"/>
                    </a:cubicBezTo>
                    <a:cubicBezTo>
                      <a:pt x="263366" y="219551"/>
                      <a:pt x="259556" y="218599"/>
                      <a:pt x="260509" y="214789"/>
                    </a:cubicBezTo>
                    <a:cubicBezTo>
                      <a:pt x="262414" y="213836"/>
                      <a:pt x="262414" y="211931"/>
                      <a:pt x="264319" y="210979"/>
                    </a:cubicBezTo>
                    <a:cubicBezTo>
                      <a:pt x="266224" y="206216"/>
                      <a:pt x="263366" y="200501"/>
                      <a:pt x="265271" y="195739"/>
                    </a:cubicBezTo>
                    <a:cubicBezTo>
                      <a:pt x="264319" y="195739"/>
                      <a:pt x="264319" y="194786"/>
                      <a:pt x="264319" y="193834"/>
                    </a:cubicBezTo>
                    <a:cubicBezTo>
                      <a:pt x="264319" y="189071"/>
                      <a:pt x="266224" y="185261"/>
                      <a:pt x="265271" y="179546"/>
                    </a:cubicBezTo>
                    <a:cubicBezTo>
                      <a:pt x="265271" y="178594"/>
                      <a:pt x="265271" y="179546"/>
                      <a:pt x="264319" y="178594"/>
                    </a:cubicBezTo>
                    <a:cubicBezTo>
                      <a:pt x="264319" y="177641"/>
                      <a:pt x="264319" y="175736"/>
                      <a:pt x="265271" y="175736"/>
                    </a:cubicBezTo>
                    <a:cubicBezTo>
                      <a:pt x="265271" y="175736"/>
                      <a:pt x="265271" y="174784"/>
                      <a:pt x="264319" y="174784"/>
                    </a:cubicBezTo>
                    <a:cubicBezTo>
                      <a:pt x="266224" y="171926"/>
                      <a:pt x="259556" y="166211"/>
                      <a:pt x="263366" y="162401"/>
                    </a:cubicBezTo>
                    <a:cubicBezTo>
                      <a:pt x="263366" y="161449"/>
                      <a:pt x="263366" y="161449"/>
                      <a:pt x="264319" y="160496"/>
                    </a:cubicBezTo>
                    <a:cubicBezTo>
                      <a:pt x="264319" y="158591"/>
                      <a:pt x="263366" y="157639"/>
                      <a:pt x="263366" y="156686"/>
                    </a:cubicBezTo>
                    <a:cubicBezTo>
                      <a:pt x="263366" y="153829"/>
                      <a:pt x="265271" y="151924"/>
                      <a:pt x="264319" y="149066"/>
                    </a:cubicBezTo>
                    <a:cubicBezTo>
                      <a:pt x="264319" y="146209"/>
                      <a:pt x="262414" y="146209"/>
                      <a:pt x="260509" y="144304"/>
                    </a:cubicBezTo>
                    <a:cubicBezTo>
                      <a:pt x="261461" y="142399"/>
                      <a:pt x="262414" y="141446"/>
                      <a:pt x="262414" y="139541"/>
                    </a:cubicBezTo>
                    <a:cubicBezTo>
                      <a:pt x="261461" y="138589"/>
                      <a:pt x="261461" y="136684"/>
                      <a:pt x="261461" y="134779"/>
                    </a:cubicBezTo>
                    <a:cubicBezTo>
                      <a:pt x="263366" y="133826"/>
                      <a:pt x="262414" y="130969"/>
                      <a:pt x="263366" y="128111"/>
                    </a:cubicBezTo>
                    <a:cubicBezTo>
                      <a:pt x="265271" y="126206"/>
                      <a:pt x="264319" y="121444"/>
                      <a:pt x="264319" y="117634"/>
                    </a:cubicBezTo>
                    <a:cubicBezTo>
                      <a:pt x="264319" y="116681"/>
                      <a:pt x="265271" y="116681"/>
                      <a:pt x="265271" y="116681"/>
                    </a:cubicBezTo>
                    <a:cubicBezTo>
                      <a:pt x="265271" y="114776"/>
                      <a:pt x="266224" y="111919"/>
                      <a:pt x="265271" y="110966"/>
                    </a:cubicBezTo>
                    <a:cubicBezTo>
                      <a:pt x="266224" y="110014"/>
                      <a:pt x="265271" y="107156"/>
                      <a:pt x="266224" y="106204"/>
                    </a:cubicBezTo>
                    <a:cubicBezTo>
                      <a:pt x="266224" y="105251"/>
                      <a:pt x="266224" y="105251"/>
                      <a:pt x="265271" y="105251"/>
                    </a:cubicBezTo>
                    <a:cubicBezTo>
                      <a:pt x="269081" y="102394"/>
                      <a:pt x="266224" y="95726"/>
                      <a:pt x="267176" y="93821"/>
                    </a:cubicBezTo>
                    <a:cubicBezTo>
                      <a:pt x="266224" y="91916"/>
                      <a:pt x="266224" y="90011"/>
                      <a:pt x="265271" y="89059"/>
                    </a:cubicBezTo>
                    <a:cubicBezTo>
                      <a:pt x="265271" y="83344"/>
                      <a:pt x="268129" y="80486"/>
                      <a:pt x="267176" y="74771"/>
                    </a:cubicBezTo>
                    <a:cubicBezTo>
                      <a:pt x="268129" y="71914"/>
                      <a:pt x="270034" y="70009"/>
                      <a:pt x="270034" y="66199"/>
                    </a:cubicBezTo>
                    <a:cubicBezTo>
                      <a:pt x="270034" y="65246"/>
                      <a:pt x="270034" y="65246"/>
                      <a:pt x="269081" y="65246"/>
                    </a:cubicBezTo>
                    <a:cubicBezTo>
                      <a:pt x="270034" y="63341"/>
                      <a:pt x="269081" y="60484"/>
                      <a:pt x="270034" y="57626"/>
                    </a:cubicBezTo>
                    <a:cubicBezTo>
                      <a:pt x="270034" y="56674"/>
                      <a:pt x="270986" y="55721"/>
                      <a:pt x="270986" y="54769"/>
                    </a:cubicBezTo>
                    <a:cubicBezTo>
                      <a:pt x="270986" y="52864"/>
                      <a:pt x="269081" y="51911"/>
                      <a:pt x="269081" y="50006"/>
                    </a:cubicBezTo>
                    <a:cubicBezTo>
                      <a:pt x="266224" y="48101"/>
                      <a:pt x="268129" y="44291"/>
                      <a:pt x="268129" y="41434"/>
                    </a:cubicBezTo>
                    <a:cubicBezTo>
                      <a:pt x="270034" y="39529"/>
                      <a:pt x="271939" y="37624"/>
                      <a:pt x="271939" y="3381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5" name="任意多边形: 形状 24">
                <a:extLst>
                  <a:ext uri="{FF2B5EF4-FFF2-40B4-BE49-F238E27FC236}">
                    <a16:creationId xmlns="" xmlns:a16="http://schemas.microsoft.com/office/drawing/2014/main" id="{8DF696FA-F412-4E63-B12F-683E3FE1937D}"/>
                  </a:ext>
                </a:extLst>
              </p:cNvPr>
              <p:cNvSpPr/>
              <p:nvPr/>
            </p:nvSpPr>
            <p:spPr>
              <a:xfrm>
                <a:off x="2733346" y="2179650"/>
                <a:ext cx="638175" cy="600075"/>
              </a:xfrm>
              <a:custGeom>
                <a:avLst/>
                <a:gdLst>
                  <a:gd name="connsiteX0" fmla="*/ 633889 w 638175"/>
                  <a:gd name="connsiteY0" fmla="*/ 249079 h 600075"/>
                  <a:gd name="connsiteX1" fmla="*/ 631031 w 638175"/>
                  <a:gd name="connsiteY1" fmla="*/ 246221 h 600075"/>
                  <a:gd name="connsiteX2" fmla="*/ 629126 w 638175"/>
                  <a:gd name="connsiteY2" fmla="*/ 246221 h 600075"/>
                  <a:gd name="connsiteX3" fmla="*/ 628174 w 638175"/>
                  <a:gd name="connsiteY3" fmla="*/ 244316 h 600075"/>
                  <a:gd name="connsiteX4" fmla="*/ 623411 w 638175"/>
                  <a:gd name="connsiteY4" fmla="*/ 244316 h 600075"/>
                  <a:gd name="connsiteX5" fmla="*/ 621506 w 638175"/>
                  <a:gd name="connsiteY5" fmla="*/ 245269 h 600075"/>
                  <a:gd name="connsiteX6" fmla="*/ 620554 w 638175"/>
                  <a:gd name="connsiteY6" fmla="*/ 244316 h 600075"/>
                  <a:gd name="connsiteX7" fmla="*/ 619601 w 638175"/>
                  <a:gd name="connsiteY7" fmla="*/ 245269 h 600075"/>
                  <a:gd name="connsiteX8" fmla="*/ 617696 w 638175"/>
                  <a:gd name="connsiteY8" fmla="*/ 244316 h 600075"/>
                  <a:gd name="connsiteX9" fmla="*/ 615791 w 638175"/>
                  <a:gd name="connsiteY9" fmla="*/ 245269 h 600075"/>
                  <a:gd name="connsiteX10" fmla="*/ 611029 w 638175"/>
                  <a:gd name="connsiteY10" fmla="*/ 244316 h 600075"/>
                  <a:gd name="connsiteX11" fmla="*/ 605314 w 638175"/>
                  <a:gd name="connsiteY11" fmla="*/ 244316 h 600075"/>
                  <a:gd name="connsiteX12" fmla="*/ 601504 w 638175"/>
                  <a:gd name="connsiteY12" fmla="*/ 243364 h 600075"/>
                  <a:gd name="connsiteX13" fmla="*/ 598646 w 638175"/>
                  <a:gd name="connsiteY13" fmla="*/ 244316 h 600075"/>
                  <a:gd name="connsiteX14" fmla="*/ 594836 w 638175"/>
                  <a:gd name="connsiteY14" fmla="*/ 246221 h 600075"/>
                  <a:gd name="connsiteX15" fmla="*/ 592931 w 638175"/>
                  <a:gd name="connsiteY15" fmla="*/ 247174 h 600075"/>
                  <a:gd name="connsiteX16" fmla="*/ 591026 w 638175"/>
                  <a:gd name="connsiteY16" fmla="*/ 249079 h 600075"/>
                  <a:gd name="connsiteX17" fmla="*/ 590074 w 638175"/>
                  <a:gd name="connsiteY17" fmla="*/ 250031 h 600075"/>
                  <a:gd name="connsiteX18" fmla="*/ 587216 w 638175"/>
                  <a:gd name="connsiteY18" fmla="*/ 250031 h 600075"/>
                  <a:gd name="connsiteX19" fmla="*/ 583406 w 638175"/>
                  <a:gd name="connsiteY19" fmla="*/ 250984 h 600075"/>
                  <a:gd name="connsiteX20" fmla="*/ 580549 w 638175"/>
                  <a:gd name="connsiteY20" fmla="*/ 251936 h 600075"/>
                  <a:gd name="connsiteX21" fmla="*/ 574834 w 638175"/>
                  <a:gd name="connsiteY21" fmla="*/ 254794 h 600075"/>
                  <a:gd name="connsiteX22" fmla="*/ 573881 w 638175"/>
                  <a:gd name="connsiteY22" fmla="*/ 254794 h 600075"/>
                  <a:gd name="connsiteX23" fmla="*/ 572929 w 638175"/>
                  <a:gd name="connsiteY23" fmla="*/ 253841 h 600075"/>
                  <a:gd name="connsiteX24" fmla="*/ 572929 w 638175"/>
                  <a:gd name="connsiteY24" fmla="*/ 254794 h 600075"/>
                  <a:gd name="connsiteX25" fmla="*/ 572929 w 638175"/>
                  <a:gd name="connsiteY25" fmla="*/ 253841 h 600075"/>
                  <a:gd name="connsiteX26" fmla="*/ 569119 w 638175"/>
                  <a:gd name="connsiteY26" fmla="*/ 253841 h 600075"/>
                  <a:gd name="connsiteX27" fmla="*/ 568166 w 638175"/>
                  <a:gd name="connsiteY27" fmla="*/ 251936 h 600075"/>
                  <a:gd name="connsiteX28" fmla="*/ 566261 w 638175"/>
                  <a:gd name="connsiteY28" fmla="*/ 250984 h 600075"/>
                  <a:gd name="connsiteX29" fmla="*/ 566261 w 638175"/>
                  <a:gd name="connsiteY29" fmla="*/ 246221 h 600075"/>
                  <a:gd name="connsiteX30" fmla="*/ 567214 w 638175"/>
                  <a:gd name="connsiteY30" fmla="*/ 246221 h 600075"/>
                  <a:gd name="connsiteX31" fmla="*/ 567214 w 638175"/>
                  <a:gd name="connsiteY31" fmla="*/ 243364 h 600075"/>
                  <a:gd name="connsiteX32" fmla="*/ 568166 w 638175"/>
                  <a:gd name="connsiteY32" fmla="*/ 243364 h 600075"/>
                  <a:gd name="connsiteX33" fmla="*/ 567214 w 638175"/>
                  <a:gd name="connsiteY33" fmla="*/ 237649 h 600075"/>
                  <a:gd name="connsiteX34" fmla="*/ 568166 w 638175"/>
                  <a:gd name="connsiteY34" fmla="*/ 236696 h 600075"/>
                  <a:gd name="connsiteX35" fmla="*/ 567214 w 638175"/>
                  <a:gd name="connsiteY35" fmla="*/ 234791 h 600075"/>
                  <a:gd name="connsiteX36" fmla="*/ 566261 w 638175"/>
                  <a:gd name="connsiteY36" fmla="*/ 234791 h 600075"/>
                  <a:gd name="connsiteX37" fmla="*/ 565309 w 638175"/>
                  <a:gd name="connsiteY37" fmla="*/ 230981 h 600075"/>
                  <a:gd name="connsiteX38" fmla="*/ 566261 w 638175"/>
                  <a:gd name="connsiteY38" fmla="*/ 230981 h 600075"/>
                  <a:gd name="connsiteX39" fmla="*/ 566261 w 638175"/>
                  <a:gd name="connsiteY39" fmla="*/ 226219 h 600075"/>
                  <a:gd name="connsiteX40" fmla="*/ 567214 w 638175"/>
                  <a:gd name="connsiteY40" fmla="*/ 226219 h 600075"/>
                  <a:gd name="connsiteX41" fmla="*/ 567214 w 638175"/>
                  <a:gd name="connsiteY41" fmla="*/ 223361 h 600075"/>
                  <a:gd name="connsiteX42" fmla="*/ 567214 w 638175"/>
                  <a:gd name="connsiteY42" fmla="*/ 212884 h 600075"/>
                  <a:gd name="connsiteX43" fmla="*/ 567214 w 638175"/>
                  <a:gd name="connsiteY43" fmla="*/ 205264 h 600075"/>
                  <a:gd name="connsiteX44" fmla="*/ 568166 w 638175"/>
                  <a:gd name="connsiteY44" fmla="*/ 205264 h 600075"/>
                  <a:gd name="connsiteX45" fmla="*/ 568166 w 638175"/>
                  <a:gd name="connsiteY45" fmla="*/ 202406 h 600075"/>
                  <a:gd name="connsiteX46" fmla="*/ 570071 w 638175"/>
                  <a:gd name="connsiteY46" fmla="*/ 201454 h 600075"/>
                  <a:gd name="connsiteX47" fmla="*/ 570071 w 638175"/>
                  <a:gd name="connsiteY47" fmla="*/ 195739 h 600075"/>
                  <a:gd name="connsiteX48" fmla="*/ 570071 w 638175"/>
                  <a:gd name="connsiteY48" fmla="*/ 190976 h 600075"/>
                  <a:gd name="connsiteX49" fmla="*/ 571024 w 638175"/>
                  <a:gd name="connsiteY49" fmla="*/ 188119 h 600075"/>
                  <a:gd name="connsiteX50" fmla="*/ 571024 w 638175"/>
                  <a:gd name="connsiteY50" fmla="*/ 183356 h 600075"/>
                  <a:gd name="connsiteX51" fmla="*/ 570071 w 638175"/>
                  <a:gd name="connsiteY51" fmla="*/ 182404 h 600075"/>
                  <a:gd name="connsiteX52" fmla="*/ 571024 w 638175"/>
                  <a:gd name="connsiteY52" fmla="*/ 180499 h 600075"/>
                  <a:gd name="connsiteX53" fmla="*/ 571024 w 638175"/>
                  <a:gd name="connsiteY53" fmla="*/ 177641 h 600075"/>
                  <a:gd name="connsiteX54" fmla="*/ 571024 w 638175"/>
                  <a:gd name="connsiteY54" fmla="*/ 174784 h 600075"/>
                  <a:gd name="connsiteX55" fmla="*/ 570071 w 638175"/>
                  <a:gd name="connsiteY55" fmla="*/ 173831 h 600075"/>
                  <a:gd name="connsiteX56" fmla="*/ 571024 w 638175"/>
                  <a:gd name="connsiteY56" fmla="*/ 172879 h 600075"/>
                  <a:gd name="connsiteX57" fmla="*/ 570071 w 638175"/>
                  <a:gd name="connsiteY57" fmla="*/ 153829 h 600075"/>
                  <a:gd name="connsiteX58" fmla="*/ 571024 w 638175"/>
                  <a:gd name="connsiteY58" fmla="*/ 153829 h 600075"/>
                  <a:gd name="connsiteX59" fmla="*/ 571024 w 638175"/>
                  <a:gd name="connsiteY59" fmla="*/ 149066 h 600075"/>
                  <a:gd name="connsiteX60" fmla="*/ 570071 w 638175"/>
                  <a:gd name="connsiteY60" fmla="*/ 149066 h 600075"/>
                  <a:gd name="connsiteX61" fmla="*/ 570071 w 638175"/>
                  <a:gd name="connsiteY61" fmla="*/ 140494 h 600075"/>
                  <a:gd name="connsiteX62" fmla="*/ 571024 w 638175"/>
                  <a:gd name="connsiteY62" fmla="*/ 140494 h 600075"/>
                  <a:gd name="connsiteX63" fmla="*/ 570071 w 638175"/>
                  <a:gd name="connsiteY63" fmla="*/ 139541 h 600075"/>
                  <a:gd name="connsiteX64" fmla="*/ 570071 w 638175"/>
                  <a:gd name="connsiteY64" fmla="*/ 133826 h 600075"/>
                  <a:gd name="connsiteX65" fmla="*/ 570071 w 638175"/>
                  <a:gd name="connsiteY65" fmla="*/ 129064 h 600075"/>
                  <a:gd name="connsiteX66" fmla="*/ 570071 w 638175"/>
                  <a:gd name="connsiteY66" fmla="*/ 127159 h 600075"/>
                  <a:gd name="connsiteX67" fmla="*/ 569119 w 638175"/>
                  <a:gd name="connsiteY67" fmla="*/ 126206 h 600075"/>
                  <a:gd name="connsiteX68" fmla="*/ 570071 w 638175"/>
                  <a:gd name="connsiteY68" fmla="*/ 126206 h 600075"/>
                  <a:gd name="connsiteX69" fmla="*/ 569119 w 638175"/>
                  <a:gd name="connsiteY69" fmla="*/ 110966 h 600075"/>
                  <a:gd name="connsiteX70" fmla="*/ 568166 w 638175"/>
                  <a:gd name="connsiteY70" fmla="*/ 110966 h 600075"/>
                  <a:gd name="connsiteX71" fmla="*/ 569119 w 638175"/>
                  <a:gd name="connsiteY71" fmla="*/ 110014 h 600075"/>
                  <a:gd name="connsiteX72" fmla="*/ 569119 w 638175"/>
                  <a:gd name="connsiteY72" fmla="*/ 105251 h 600075"/>
                  <a:gd name="connsiteX73" fmla="*/ 568166 w 638175"/>
                  <a:gd name="connsiteY73" fmla="*/ 105251 h 600075"/>
                  <a:gd name="connsiteX74" fmla="*/ 569119 w 638175"/>
                  <a:gd name="connsiteY74" fmla="*/ 105251 h 600075"/>
                  <a:gd name="connsiteX75" fmla="*/ 568166 w 638175"/>
                  <a:gd name="connsiteY75" fmla="*/ 99536 h 600075"/>
                  <a:gd name="connsiteX76" fmla="*/ 568166 w 638175"/>
                  <a:gd name="connsiteY76" fmla="*/ 90964 h 600075"/>
                  <a:gd name="connsiteX77" fmla="*/ 567214 w 638175"/>
                  <a:gd name="connsiteY77" fmla="*/ 89059 h 600075"/>
                  <a:gd name="connsiteX78" fmla="*/ 568166 w 638175"/>
                  <a:gd name="connsiteY78" fmla="*/ 89059 h 600075"/>
                  <a:gd name="connsiteX79" fmla="*/ 567214 w 638175"/>
                  <a:gd name="connsiteY79" fmla="*/ 84296 h 600075"/>
                  <a:gd name="connsiteX80" fmla="*/ 568166 w 638175"/>
                  <a:gd name="connsiteY80" fmla="*/ 84296 h 600075"/>
                  <a:gd name="connsiteX81" fmla="*/ 567214 w 638175"/>
                  <a:gd name="connsiteY81" fmla="*/ 79534 h 600075"/>
                  <a:gd name="connsiteX82" fmla="*/ 566261 w 638175"/>
                  <a:gd name="connsiteY82" fmla="*/ 72866 h 600075"/>
                  <a:gd name="connsiteX83" fmla="*/ 565309 w 638175"/>
                  <a:gd name="connsiteY83" fmla="*/ 72866 h 600075"/>
                  <a:gd name="connsiteX84" fmla="*/ 563404 w 638175"/>
                  <a:gd name="connsiteY84" fmla="*/ 68104 h 600075"/>
                  <a:gd name="connsiteX85" fmla="*/ 562451 w 638175"/>
                  <a:gd name="connsiteY85" fmla="*/ 62389 h 600075"/>
                  <a:gd name="connsiteX86" fmla="*/ 560546 w 638175"/>
                  <a:gd name="connsiteY86" fmla="*/ 59531 h 600075"/>
                  <a:gd name="connsiteX87" fmla="*/ 558641 w 638175"/>
                  <a:gd name="connsiteY87" fmla="*/ 57626 h 600075"/>
                  <a:gd name="connsiteX88" fmla="*/ 556736 w 638175"/>
                  <a:gd name="connsiteY88" fmla="*/ 57626 h 600075"/>
                  <a:gd name="connsiteX89" fmla="*/ 554831 w 638175"/>
                  <a:gd name="connsiteY89" fmla="*/ 55721 h 600075"/>
                  <a:gd name="connsiteX90" fmla="*/ 551021 w 638175"/>
                  <a:gd name="connsiteY90" fmla="*/ 55721 h 600075"/>
                  <a:gd name="connsiteX91" fmla="*/ 548164 w 638175"/>
                  <a:gd name="connsiteY91" fmla="*/ 57626 h 600075"/>
                  <a:gd name="connsiteX92" fmla="*/ 548164 w 638175"/>
                  <a:gd name="connsiteY92" fmla="*/ 59531 h 600075"/>
                  <a:gd name="connsiteX93" fmla="*/ 547211 w 638175"/>
                  <a:gd name="connsiteY93" fmla="*/ 60484 h 600075"/>
                  <a:gd name="connsiteX94" fmla="*/ 547211 w 638175"/>
                  <a:gd name="connsiteY94" fmla="*/ 65246 h 600075"/>
                  <a:gd name="connsiteX95" fmla="*/ 545306 w 638175"/>
                  <a:gd name="connsiteY95" fmla="*/ 66199 h 600075"/>
                  <a:gd name="connsiteX96" fmla="*/ 545306 w 638175"/>
                  <a:gd name="connsiteY96" fmla="*/ 67151 h 600075"/>
                  <a:gd name="connsiteX97" fmla="*/ 546259 w 638175"/>
                  <a:gd name="connsiteY97" fmla="*/ 67151 h 600075"/>
                  <a:gd name="connsiteX98" fmla="*/ 545306 w 638175"/>
                  <a:gd name="connsiteY98" fmla="*/ 70009 h 600075"/>
                  <a:gd name="connsiteX99" fmla="*/ 544354 w 638175"/>
                  <a:gd name="connsiteY99" fmla="*/ 70009 h 600075"/>
                  <a:gd name="connsiteX100" fmla="*/ 544354 w 638175"/>
                  <a:gd name="connsiteY100" fmla="*/ 71914 h 600075"/>
                  <a:gd name="connsiteX101" fmla="*/ 543401 w 638175"/>
                  <a:gd name="connsiteY101" fmla="*/ 71914 h 600075"/>
                  <a:gd name="connsiteX102" fmla="*/ 543401 w 638175"/>
                  <a:gd name="connsiteY102" fmla="*/ 72866 h 600075"/>
                  <a:gd name="connsiteX103" fmla="*/ 542449 w 638175"/>
                  <a:gd name="connsiteY103" fmla="*/ 73819 h 600075"/>
                  <a:gd name="connsiteX104" fmla="*/ 543401 w 638175"/>
                  <a:gd name="connsiteY104" fmla="*/ 82391 h 600075"/>
                  <a:gd name="connsiteX105" fmla="*/ 542449 w 638175"/>
                  <a:gd name="connsiteY105" fmla="*/ 82391 h 600075"/>
                  <a:gd name="connsiteX106" fmla="*/ 542449 w 638175"/>
                  <a:gd name="connsiteY106" fmla="*/ 85249 h 600075"/>
                  <a:gd name="connsiteX107" fmla="*/ 540544 w 638175"/>
                  <a:gd name="connsiteY107" fmla="*/ 87154 h 600075"/>
                  <a:gd name="connsiteX108" fmla="*/ 540544 w 638175"/>
                  <a:gd name="connsiteY108" fmla="*/ 90011 h 600075"/>
                  <a:gd name="connsiteX109" fmla="*/ 540544 w 638175"/>
                  <a:gd name="connsiteY109" fmla="*/ 95726 h 600075"/>
                  <a:gd name="connsiteX110" fmla="*/ 539591 w 638175"/>
                  <a:gd name="connsiteY110" fmla="*/ 99536 h 600075"/>
                  <a:gd name="connsiteX111" fmla="*/ 540544 w 638175"/>
                  <a:gd name="connsiteY111" fmla="*/ 101441 h 600075"/>
                  <a:gd name="connsiteX112" fmla="*/ 539591 w 638175"/>
                  <a:gd name="connsiteY112" fmla="*/ 101441 h 600075"/>
                  <a:gd name="connsiteX113" fmla="*/ 539591 w 638175"/>
                  <a:gd name="connsiteY113" fmla="*/ 107156 h 600075"/>
                  <a:gd name="connsiteX114" fmla="*/ 539591 w 638175"/>
                  <a:gd name="connsiteY114" fmla="*/ 112871 h 600075"/>
                  <a:gd name="connsiteX115" fmla="*/ 538639 w 638175"/>
                  <a:gd name="connsiteY115" fmla="*/ 112871 h 600075"/>
                  <a:gd name="connsiteX116" fmla="*/ 539591 w 638175"/>
                  <a:gd name="connsiteY116" fmla="*/ 115729 h 600075"/>
                  <a:gd name="connsiteX117" fmla="*/ 538639 w 638175"/>
                  <a:gd name="connsiteY117" fmla="*/ 116681 h 600075"/>
                  <a:gd name="connsiteX118" fmla="*/ 539591 w 638175"/>
                  <a:gd name="connsiteY118" fmla="*/ 121444 h 600075"/>
                  <a:gd name="connsiteX119" fmla="*/ 539591 w 638175"/>
                  <a:gd name="connsiteY119" fmla="*/ 127159 h 600075"/>
                  <a:gd name="connsiteX120" fmla="*/ 539591 w 638175"/>
                  <a:gd name="connsiteY120" fmla="*/ 129064 h 600075"/>
                  <a:gd name="connsiteX121" fmla="*/ 540544 w 638175"/>
                  <a:gd name="connsiteY121" fmla="*/ 130969 h 600075"/>
                  <a:gd name="connsiteX122" fmla="*/ 539591 w 638175"/>
                  <a:gd name="connsiteY122" fmla="*/ 130969 h 600075"/>
                  <a:gd name="connsiteX123" fmla="*/ 539591 w 638175"/>
                  <a:gd name="connsiteY123" fmla="*/ 138589 h 600075"/>
                  <a:gd name="connsiteX124" fmla="*/ 540544 w 638175"/>
                  <a:gd name="connsiteY124" fmla="*/ 144304 h 600075"/>
                  <a:gd name="connsiteX125" fmla="*/ 539591 w 638175"/>
                  <a:gd name="connsiteY125" fmla="*/ 144304 h 600075"/>
                  <a:gd name="connsiteX126" fmla="*/ 539591 w 638175"/>
                  <a:gd name="connsiteY126" fmla="*/ 148114 h 600075"/>
                  <a:gd name="connsiteX127" fmla="*/ 540544 w 638175"/>
                  <a:gd name="connsiteY127" fmla="*/ 148114 h 600075"/>
                  <a:gd name="connsiteX128" fmla="*/ 540544 w 638175"/>
                  <a:gd name="connsiteY128" fmla="*/ 153829 h 600075"/>
                  <a:gd name="connsiteX129" fmla="*/ 539591 w 638175"/>
                  <a:gd name="connsiteY129" fmla="*/ 153829 h 600075"/>
                  <a:gd name="connsiteX130" fmla="*/ 539591 w 638175"/>
                  <a:gd name="connsiteY130" fmla="*/ 170021 h 600075"/>
                  <a:gd name="connsiteX131" fmla="*/ 538639 w 638175"/>
                  <a:gd name="connsiteY131" fmla="*/ 170974 h 600075"/>
                  <a:gd name="connsiteX132" fmla="*/ 538639 w 638175"/>
                  <a:gd name="connsiteY132" fmla="*/ 171926 h 600075"/>
                  <a:gd name="connsiteX133" fmla="*/ 539591 w 638175"/>
                  <a:gd name="connsiteY133" fmla="*/ 176689 h 600075"/>
                  <a:gd name="connsiteX134" fmla="*/ 538639 w 638175"/>
                  <a:gd name="connsiteY134" fmla="*/ 177641 h 600075"/>
                  <a:gd name="connsiteX135" fmla="*/ 539591 w 638175"/>
                  <a:gd name="connsiteY135" fmla="*/ 178594 h 600075"/>
                  <a:gd name="connsiteX136" fmla="*/ 539591 w 638175"/>
                  <a:gd name="connsiteY136" fmla="*/ 187166 h 600075"/>
                  <a:gd name="connsiteX137" fmla="*/ 540544 w 638175"/>
                  <a:gd name="connsiteY137" fmla="*/ 187166 h 600075"/>
                  <a:gd name="connsiteX138" fmla="*/ 539591 w 638175"/>
                  <a:gd name="connsiteY138" fmla="*/ 189071 h 600075"/>
                  <a:gd name="connsiteX139" fmla="*/ 540544 w 638175"/>
                  <a:gd name="connsiteY139" fmla="*/ 191929 h 600075"/>
                  <a:gd name="connsiteX140" fmla="*/ 539591 w 638175"/>
                  <a:gd name="connsiteY140" fmla="*/ 191929 h 600075"/>
                  <a:gd name="connsiteX141" fmla="*/ 538639 w 638175"/>
                  <a:gd name="connsiteY141" fmla="*/ 198596 h 600075"/>
                  <a:gd name="connsiteX142" fmla="*/ 539591 w 638175"/>
                  <a:gd name="connsiteY142" fmla="*/ 203359 h 600075"/>
                  <a:gd name="connsiteX143" fmla="*/ 539591 w 638175"/>
                  <a:gd name="connsiteY143" fmla="*/ 211931 h 600075"/>
                  <a:gd name="connsiteX144" fmla="*/ 540544 w 638175"/>
                  <a:gd name="connsiteY144" fmla="*/ 215741 h 600075"/>
                  <a:gd name="connsiteX145" fmla="*/ 541496 w 638175"/>
                  <a:gd name="connsiteY145" fmla="*/ 215741 h 600075"/>
                  <a:gd name="connsiteX146" fmla="*/ 541496 w 638175"/>
                  <a:gd name="connsiteY146" fmla="*/ 222409 h 600075"/>
                  <a:gd name="connsiteX147" fmla="*/ 539591 w 638175"/>
                  <a:gd name="connsiteY147" fmla="*/ 222409 h 600075"/>
                  <a:gd name="connsiteX148" fmla="*/ 540544 w 638175"/>
                  <a:gd name="connsiteY148" fmla="*/ 225266 h 600075"/>
                  <a:gd name="connsiteX149" fmla="*/ 540544 w 638175"/>
                  <a:gd name="connsiteY149" fmla="*/ 232886 h 600075"/>
                  <a:gd name="connsiteX150" fmla="*/ 539591 w 638175"/>
                  <a:gd name="connsiteY150" fmla="*/ 232886 h 600075"/>
                  <a:gd name="connsiteX151" fmla="*/ 539591 w 638175"/>
                  <a:gd name="connsiteY151" fmla="*/ 237649 h 600075"/>
                  <a:gd name="connsiteX152" fmla="*/ 540544 w 638175"/>
                  <a:gd name="connsiteY152" fmla="*/ 237649 h 600075"/>
                  <a:gd name="connsiteX153" fmla="*/ 540544 w 638175"/>
                  <a:gd name="connsiteY153" fmla="*/ 244316 h 600075"/>
                  <a:gd name="connsiteX154" fmla="*/ 539591 w 638175"/>
                  <a:gd name="connsiteY154" fmla="*/ 244316 h 600075"/>
                  <a:gd name="connsiteX155" fmla="*/ 539591 w 638175"/>
                  <a:gd name="connsiteY155" fmla="*/ 250031 h 600075"/>
                  <a:gd name="connsiteX156" fmla="*/ 539591 w 638175"/>
                  <a:gd name="connsiteY156" fmla="*/ 250984 h 600075"/>
                  <a:gd name="connsiteX157" fmla="*/ 540544 w 638175"/>
                  <a:gd name="connsiteY157" fmla="*/ 256699 h 600075"/>
                  <a:gd name="connsiteX158" fmla="*/ 539591 w 638175"/>
                  <a:gd name="connsiteY158" fmla="*/ 260509 h 600075"/>
                  <a:gd name="connsiteX159" fmla="*/ 537686 w 638175"/>
                  <a:gd name="connsiteY159" fmla="*/ 262414 h 600075"/>
                  <a:gd name="connsiteX160" fmla="*/ 533876 w 638175"/>
                  <a:gd name="connsiteY160" fmla="*/ 263366 h 600075"/>
                  <a:gd name="connsiteX161" fmla="*/ 531019 w 638175"/>
                  <a:gd name="connsiteY161" fmla="*/ 264319 h 600075"/>
                  <a:gd name="connsiteX162" fmla="*/ 531019 w 638175"/>
                  <a:gd name="connsiteY162" fmla="*/ 265271 h 600075"/>
                  <a:gd name="connsiteX163" fmla="*/ 530066 w 638175"/>
                  <a:gd name="connsiteY163" fmla="*/ 265271 h 600075"/>
                  <a:gd name="connsiteX164" fmla="*/ 530066 w 638175"/>
                  <a:gd name="connsiteY164" fmla="*/ 264319 h 600075"/>
                  <a:gd name="connsiteX165" fmla="*/ 529114 w 638175"/>
                  <a:gd name="connsiteY165" fmla="*/ 265271 h 600075"/>
                  <a:gd name="connsiteX166" fmla="*/ 525304 w 638175"/>
                  <a:gd name="connsiteY166" fmla="*/ 264319 h 600075"/>
                  <a:gd name="connsiteX167" fmla="*/ 524351 w 638175"/>
                  <a:gd name="connsiteY167" fmla="*/ 265271 h 600075"/>
                  <a:gd name="connsiteX168" fmla="*/ 524351 w 638175"/>
                  <a:gd name="connsiteY168" fmla="*/ 264319 h 600075"/>
                  <a:gd name="connsiteX169" fmla="*/ 521494 w 638175"/>
                  <a:gd name="connsiteY169" fmla="*/ 265271 h 600075"/>
                  <a:gd name="connsiteX170" fmla="*/ 521494 w 638175"/>
                  <a:gd name="connsiteY170" fmla="*/ 264319 h 600075"/>
                  <a:gd name="connsiteX171" fmla="*/ 519589 w 638175"/>
                  <a:gd name="connsiteY171" fmla="*/ 264319 h 600075"/>
                  <a:gd name="connsiteX172" fmla="*/ 519589 w 638175"/>
                  <a:gd name="connsiteY172" fmla="*/ 265271 h 600075"/>
                  <a:gd name="connsiteX173" fmla="*/ 512921 w 638175"/>
                  <a:gd name="connsiteY173" fmla="*/ 266224 h 600075"/>
                  <a:gd name="connsiteX174" fmla="*/ 512921 w 638175"/>
                  <a:gd name="connsiteY174" fmla="*/ 267176 h 600075"/>
                  <a:gd name="connsiteX175" fmla="*/ 511016 w 638175"/>
                  <a:gd name="connsiteY175" fmla="*/ 266224 h 600075"/>
                  <a:gd name="connsiteX176" fmla="*/ 511016 w 638175"/>
                  <a:gd name="connsiteY176" fmla="*/ 267176 h 600075"/>
                  <a:gd name="connsiteX177" fmla="*/ 505301 w 638175"/>
                  <a:gd name="connsiteY177" fmla="*/ 268129 h 600075"/>
                  <a:gd name="connsiteX178" fmla="*/ 501491 w 638175"/>
                  <a:gd name="connsiteY178" fmla="*/ 270034 h 600075"/>
                  <a:gd name="connsiteX179" fmla="*/ 500539 w 638175"/>
                  <a:gd name="connsiteY179" fmla="*/ 269081 h 600075"/>
                  <a:gd name="connsiteX180" fmla="*/ 497681 w 638175"/>
                  <a:gd name="connsiteY180" fmla="*/ 270034 h 600075"/>
                  <a:gd name="connsiteX181" fmla="*/ 492919 w 638175"/>
                  <a:gd name="connsiteY181" fmla="*/ 270986 h 600075"/>
                  <a:gd name="connsiteX182" fmla="*/ 488156 w 638175"/>
                  <a:gd name="connsiteY182" fmla="*/ 272891 h 600075"/>
                  <a:gd name="connsiteX183" fmla="*/ 486251 w 638175"/>
                  <a:gd name="connsiteY183" fmla="*/ 273844 h 600075"/>
                  <a:gd name="connsiteX184" fmla="*/ 485299 w 638175"/>
                  <a:gd name="connsiteY184" fmla="*/ 274796 h 600075"/>
                  <a:gd name="connsiteX185" fmla="*/ 483394 w 638175"/>
                  <a:gd name="connsiteY185" fmla="*/ 275749 h 600075"/>
                  <a:gd name="connsiteX186" fmla="*/ 477679 w 638175"/>
                  <a:gd name="connsiteY186" fmla="*/ 278606 h 600075"/>
                  <a:gd name="connsiteX187" fmla="*/ 475774 w 638175"/>
                  <a:gd name="connsiteY187" fmla="*/ 278606 h 600075"/>
                  <a:gd name="connsiteX188" fmla="*/ 475774 w 638175"/>
                  <a:gd name="connsiteY188" fmla="*/ 279559 h 600075"/>
                  <a:gd name="connsiteX189" fmla="*/ 470059 w 638175"/>
                  <a:gd name="connsiteY189" fmla="*/ 281464 h 600075"/>
                  <a:gd name="connsiteX190" fmla="*/ 469106 w 638175"/>
                  <a:gd name="connsiteY190" fmla="*/ 283369 h 600075"/>
                  <a:gd name="connsiteX191" fmla="*/ 467201 w 638175"/>
                  <a:gd name="connsiteY191" fmla="*/ 282416 h 600075"/>
                  <a:gd name="connsiteX192" fmla="*/ 467201 w 638175"/>
                  <a:gd name="connsiteY192" fmla="*/ 283369 h 600075"/>
                  <a:gd name="connsiteX193" fmla="*/ 461486 w 638175"/>
                  <a:gd name="connsiteY193" fmla="*/ 283369 h 600075"/>
                  <a:gd name="connsiteX194" fmla="*/ 459581 w 638175"/>
                  <a:gd name="connsiteY194" fmla="*/ 280511 h 600075"/>
                  <a:gd name="connsiteX195" fmla="*/ 456724 w 638175"/>
                  <a:gd name="connsiteY195" fmla="*/ 278606 h 600075"/>
                  <a:gd name="connsiteX196" fmla="*/ 454819 w 638175"/>
                  <a:gd name="connsiteY196" fmla="*/ 279559 h 600075"/>
                  <a:gd name="connsiteX197" fmla="*/ 451961 w 638175"/>
                  <a:gd name="connsiteY197" fmla="*/ 278606 h 600075"/>
                  <a:gd name="connsiteX198" fmla="*/ 451009 w 638175"/>
                  <a:gd name="connsiteY198" fmla="*/ 277654 h 600075"/>
                  <a:gd name="connsiteX199" fmla="*/ 449104 w 638175"/>
                  <a:gd name="connsiteY199" fmla="*/ 277654 h 600075"/>
                  <a:gd name="connsiteX200" fmla="*/ 448151 w 638175"/>
                  <a:gd name="connsiteY200" fmla="*/ 276701 h 600075"/>
                  <a:gd name="connsiteX201" fmla="*/ 443389 w 638175"/>
                  <a:gd name="connsiteY201" fmla="*/ 275749 h 600075"/>
                  <a:gd name="connsiteX202" fmla="*/ 441484 w 638175"/>
                  <a:gd name="connsiteY202" fmla="*/ 271939 h 600075"/>
                  <a:gd name="connsiteX203" fmla="*/ 438626 w 638175"/>
                  <a:gd name="connsiteY203" fmla="*/ 269081 h 600075"/>
                  <a:gd name="connsiteX204" fmla="*/ 433864 w 638175"/>
                  <a:gd name="connsiteY204" fmla="*/ 270034 h 600075"/>
                  <a:gd name="connsiteX205" fmla="*/ 431959 w 638175"/>
                  <a:gd name="connsiteY205" fmla="*/ 270986 h 600075"/>
                  <a:gd name="connsiteX206" fmla="*/ 431006 w 638175"/>
                  <a:gd name="connsiteY206" fmla="*/ 272891 h 600075"/>
                  <a:gd name="connsiteX207" fmla="*/ 428149 w 638175"/>
                  <a:gd name="connsiteY207" fmla="*/ 275749 h 600075"/>
                  <a:gd name="connsiteX208" fmla="*/ 425291 w 638175"/>
                  <a:gd name="connsiteY208" fmla="*/ 276701 h 600075"/>
                  <a:gd name="connsiteX209" fmla="*/ 425291 w 638175"/>
                  <a:gd name="connsiteY209" fmla="*/ 275749 h 600075"/>
                  <a:gd name="connsiteX210" fmla="*/ 423386 w 638175"/>
                  <a:gd name="connsiteY210" fmla="*/ 275749 h 600075"/>
                  <a:gd name="connsiteX211" fmla="*/ 420529 w 638175"/>
                  <a:gd name="connsiteY211" fmla="*/ 276701 h 600075"/>
                  <a:gd name="connsiteX212" fmla="*/ 415766 w 638175"/>
                  <a:gd name="connsiteY212" fmla="*/ 276701 h 600075"/>
                  <a:gd name="connsiteX213" fmla="*/ 411956 w 638175"/>
                  <a:gd name="connsiteY213" fmla="*/ 276701 h 600075"/>
                  <a:gd name="connsiteX214" fmla="*/ 408146 w 638175"/>
                  <a:gd name="connsiteY214" fmla="*/ 276701 h 600075"/>
                  <a:gd name="connsiteX215" fmla="*/ 405289 w 638175"/>
                  <a:gd name="connsiteY215" fmla="*/ 277654 h 600075"/>
                  <a:gd name="connsiteX216" fmla="*/ 402431 w 638175"/>
                  <a:gd name="connsiteY216" fmla="*/ 278606 h 600075"/>
                  <a:gd name="connsiteX217" fmla="*/ 402431 w 638175"/>
                  <a:gd name="connsiteY217" fmla="*/ 279559 h 600075"/>
                  <a:gd name="connsiteX218" fmla="*/ 396716 w 638175"/>
                  <a:gd name="connsiteY218" fmla="*/ 280511 h 600075"/>
                  <a:gd name="connsiteX219" fmla="*/ 388144 w 638175"/>
                  <a:gd name="connsiteY219" fmla="*/ 283369 h 600075"/>
                  <a:gd name="connsiteX220" fmla="*/ 385286 w 638175"/>
                  <a:gd name="connsiteY220" fmla="*/ 284321 h 600075"/>
                  <a:gd name="connsiteX221" fmla="*/ 382429 w 638175"/>
                  <a:gd name="connsiteY221" fmla="*/ 285274 h 600075"/>
                  <a:gd name="connsiteX222" fmla="*/ 379571 w 638175"/>
                  <a:gd name="connsiteY222" fmla="*/ 286226 h 600075"/>
                  <a:gd name="connsiteX223" fmla="*/ 375761 w 638175"/>
                  <a:gd name="connsiteY223" fmla="*/ 287179 h 600075"/>
                  <a:gd name="connsiteX224" fmla="*/ 373856 w 638175"/>
                  <a:gd name="connsiteY224" fmla="*/ 289084 h 600075"/>
                  <a:gd name="connsiteX225" fmla="*/ 371951 w 638175"/>
                  <a:gd name="connsiteY225" fmla="*/ 289084 h 600075"/>
                  <a:gd name="connsiteX226" fmla="*/ 370999 w 638175"/>
                  <a:gd name="connsiteY226" fmla="*/ 290036 h 600075"/>
                  <a:gd name="connsiteX227" fmla="*/ 370999 w 638175"/>
                  <a:gd name="connsiteY227" fmla="*/ 290989 h 600075"/>
                  <a:gd name="connsiteX228" fmla="*/ 366236 w 638175"/>
                  <a:gd name="connsiteY228" fmla="*/ 290989 h 600075"/>
                  <a:gd name="connsiteX229" fmla="*/ 365284 w 638175"/>
                  <a:gd name="connsiteY229" fmla="*/ 291941 h 600075"/>
                  <a:gd name="connsiteX230" fmla="*/ 365284 w 638175"/>
                  <a:gd name="connsiteY230" fmla="*/ 292894 h 600075"/>
                  <a:gd name="connsiteX231" fmla="*/ 360521 w 638175"/>
                  <a:gd name="connsiteY231" fmla="*/ 293846 h 600075"/>
                  <a:gd name="connsiteX232" fmla="*/ 360521 w 638175"/>
                  <a:gd name="connsiteY232" fmla="*/ 294799 h 600075"/>
                  <a:gd name="connsiteX233" fmla="*/ 355759 w 638175"/>
                  <a:gd name="connsiteY233" fmla="*/ 295751 h 600075"/>
                  <a:gd name="connsiteX234" fmla="*/ 352901 w 638175"/>
                  <a:gd name="connsiteY234" fmla="*/ 296704 h 600075"/>
                  <a:gd name="connsiteX235" fmla="*/ 350044 w 638175"/>
                  <a:gd name="connsiteY235" fmla="*/ 297656 h 600075"/>
                  <a:gd name="connsiteX236" fmla="*/ 349091 w 638175"/>
                  <a:gd name="connsiteY236" fmla="*/ 299561 h 600075"/>
                  <a:gd name="connsiteX237" fmla="*/ 343376 w 638175"/>
                  <a:gd name="connsiteY237" fmla="*/ 300514 h 600075"/>
                  <a:gd name="connsiteX238" fmla="*/ 343376 w 638175"/>
                  <a:gd name="connsiteY238" fmla="*/ 301466 h 600075"/>
                  <a:gd name="connsiteX239" fmla="*/ 338614 w 638175"/>
                  <a:gd name="connsiteY239" fmla="*/ 303371 h 600075"/>
                  <a:gd name="connsiteX240" fmla="*/ 338614 w 638175"/>
                  <a:gd name="connsiteY240" fmla="*/ 304324 h 600075"/>
                  <a:gd name="connsiteX241" fmla="*/ 334804 w 638175"/>
                  <a:gd name="connsiteY241" fmla="*/ 305276 h 600075"/>
                  <a:gd name="connsiteX242" fmla="*/ 332899 w 638175"/>
                  <a:gd name="connsiteY242" fmla="*/ 307181 h 600075"/>
                  <a:gd name="connsiteX243" fmla="*/ 329089 w 638175"/>
                  <a:gd name="connsiteY243" fmla="*/ 307181 h 600075"/>
                  <a:gd name="connsiteX244" fmla="*/ 325279 w 638175"/>
                  <a:gd name="connsiteY244" fmla="*/ 308134 h 600075"/>
                  <a:gd name="connsiteX245" fmla="*/ 323374 w 638175"/>
                  <a:gd name="connsiteY245" fmla="*/ 306229 h 600075"/>
                  <a:gd name="connsiteX246" fmla="*/ 323374 w 638175"/>
                  <a:gd name="connsiteY246" fmla="*/ 304324 h 600075"/>
                  <a:gd name="connsiteX247" fmla="*/ 326231 w 638175"/>
                  <a:gd name="connsiteY247" fmla="*/ 302419 h 600075"/>
                  <a:gd name="connsiteX248" fmla="*/ 326231 w 638175"/>
                  <a:gd name="connsiteY248" fmla="*/ 298609 h 600075"/>
                  <a:gd name="connsiteX249" fmla="*/ 324326 w 638175"/>
                  <a:gd name="connsiteY249" fmla="*/ 297656 h 600075"/>
                  <a:gd name="connsiteX250" fmla="*/ 323374 w 638175"/>
                  <a:gd name="connsiteY250" fmla="*/ 298609 h 600075"/>
                  <a:gd name="connsiteX251" fmla="*/ 318611 w 638175"/>
                  <a:gd name="connsiteY251" fmla="*/ 295751 h 600075"/>
                  <a:gd name="connsiteX252" fmla="*/ 318611 w 638175"/>
                  <a:gd name="connsiteY252" fmla="*/ 294799 h 600075"/>
                  <a:gd name="connsiteX253" fmla="*/ 317659 w 638175"/>
                  <a:gd name="connsiteY253" fmla="*/ 293846 h 600075"/>
                  <a:gd name="connsiteX254" fmla="*/ 314801 w 638175"/>
                  <a:gd name="connsiteY254" fmla="*/ 290989 h 600075"/>
                  <a:gd name="connsiteX255" fmla="*/ 316706 w 638175"/>
                  <a:gd name="connsiteY255" fmla="*/ 290989 h 600075"/>
                  <a:gd name="connsiteX256" fmla="*/ 319564 w 638175"/>
                  <a:gd name="connsiteY256" fmla="*/ 289084 h 600075"/>
                  <a:gd name="connsiteX257" fmla="*/ 320516 w 638175"/>
                  <a:gd name="connsiteY257" fmla="*/ 284321 h 600075"/>
                  <a:gd name="connsiteX258" fmla="*/ 319564 w 638175"/>
                  <a:gd name="connsiteY258" fmla="*/ 283369 h 600075"/>
                  <a:gd name="connsiteX259" fmla="*/ 321469 w 638175"/>
                  <a:gd name="connsiteY259" fmla="*/ 282416 h 600075"/>
                  <a:gd name="connsiteX260" fmla="*/ 321469 w 638175"/>
                  <a:gd name="connsiteY260" fmla="*/ 280511 h 600075"/>
                  <a:gd name="connsiteX261" fmla="*/ 325279 w 638175"/>
                  <a:gd name="connsiteY261" fmla="*/ 279559 h 600075"/>
                  <a:gd name="connsiteX262" fmla="*/ 329089 w 638175"/>
                  <a:gd name="connsiteY262" fmla="*/ 280511 h 600075"/>
                  <a:gd name="connsiteX263" fmla="*/ 332899 w 638175"/>
                  <a:gd name="connsiteY263" fmla="*/ 278606 h 600075"/>
                  <a:gd name="connsiteX264" fmla="*/ 335756 w 638175"/>
                  <a:gd name="connsiteY264" fmla="*/ 277654 h 600075"/>
                  <a:gd name="connsiteX265" fmla="*/ 336709 w 638175"/>
                  <a:gd name="connsiteY265" fmla="*/ 275749 h 600075"/>
                  <a:gd name="connsiteX266" fmla="*/ 339566 w 638175"/>
                  <a:gd name="connsiteY266" fmla="*/ 274796 h 600075"/>
                  <a:gd name="connsiteX267" fmla="*/ 342424 w 638175"/>
                  <a:gd name="connsiteY267" fmla="*/ 274796 h 600075"/>
                  <a:gd name="connsiteX268" fmla="*/ 345281 w 638175"/>
                  <a:gd name="connsiteY268" fmla="*/ 272891 h 600075"/>
                  <a:gd name="connsiteX269" fmla="*/ 348139 w 638175"/>
                  <a:gd name="connsiteY269" fmla="*/ 272891 h 600075"/>
                  <a:gd name="connsiteX270" fmla="*/ 350996 w 638175"/>
                  <a:gd name="connsiteY270" fmla="*/ 271939 h 600075"/>
                  <a:gd name="connsiteX271" fmla="*/ 355759 w 638175"/>
                  <a:gd name="connsiteY271" fmla="*/ 269081 h 600075"/>
                  <a:gd name="connsiteX272" fmla="*/ 357664 w 638175"/>
                  <a:gd name="connsiteY272" fmla="*/ 269081 h 600075"/>
                  <a:gd name="connsiteX273" fmla="*/ 360521 w 638175"/>
                  <a:gd name="connsiteY273" fmla="*/ 267176 h 600075"/>
                  <a:gd name="connsiteX274" fmla="*/ 362426 w 638175"/>
                  <a:gd name="connsiteY274" fmla="*/ 265271 h 600075"/>
                  <a:gd name="connsiteX275" fmla="*/ 365284 w 638175"/>
                  <a:gd name="connsiteY275" fmla="*/ 267176 h 600075"/>
                  <a:gd name="connsiteX276" fmla="*/ 370046 w 638175"/>
                  <a:gd name="connsiteY276" fmla="*/ 267176 h 600075"/>
                  <a:gd name="connsiteX277" fmla="*/ 370999 w 638175"/>
                  <a:gd name="connsiteY277" fmla="*/ 266224 h 600075"/>
                  <a:gd name="connsiteX278" fmla="*/ 372904 w 638175"/>
                  <a:gd name="connsiteY278" fmla="*/ 265271 h 600075"/>
                  <a:gd name="connsiteX279" fmla="*/ 374809 w 638175"/>
                  <a:gd name="connsiteY279" fmla="*/ 263366 h 600075"/>
                  <a:gd name="connsiteX280" fmla="*/ 383381 w 638175"/>
                  <a:gd name="connsiteY280" fmla="*/ 258604 h 600075"/>
                  <a:gd name="connsiteX281" fmla="*/ 387191 w 638175"/>
                  <a:gd name="connsiteY281" fmla="*/ 257651 h 600075"/>
                  <a:gd name="connsiteX282" fmla="*/ 393859 w 638175"/>
                  <a:gd name="connsiteY282" fmla="*/ 257651 h 600075"/>
                  <a:gd name="connsiteX283" fmla="*/ 393859 w 638175"/>
                  <a:gd name="connsiteY283" fmla="*/ 258604 h 600075"/>
                  <a:gd name="connsiteX284" fmla="*/ 398621 w 638175"/>
                  <a:gd name="connsiteY284" fmla="*/ 258604 h 600075"/>
                  <a:gd name="connsiteX285" fmla="*/ 398621 w 638175"/>
                  <a:gd name="connsiteY285" fmla="*/ 257651 h 600075"/>
                  <a:gd name="connsiteX286" fmla="*/ 404336 w 638175"/>
                  <a:gd name="connsiteY286" fmla="*/ 256699 h 600075"/>
                  <a:gd name="connsiteX287" fmla="*/ 408146 w 638175"/>
                  <a:gd name="connsiteY287" fmla="*/ 255746 h 600075"/>
                  <a:gd name="connsiteX288" fmla="*/ 410051 w 638175"/>
                  <a:gd name="connsiteY288" fmla="*/ 254794 h 600075"/>
                  <a:gd name="connsiteX289" fmla="*/ 410051 w 638175"/>
                  <a:gd name="connsiteY289" fmla="*/ 253841 h 600075"/>
                  <a:gd name="connsiteX290" fmla="*/ 417671 w 638175"/>
                  <a:gd name="connsiteY290" fmla="*/ 253841 h 600075"/>
                  <a:gd name="connsiteX291" fmla="*/ 418624 w 638175"/>
                  <a:gd name="connsiteY291" fmla="*/ 253841 h 600075"/>
                  <a:gd name="connsiteX292" fmla="*/ 422434 w 638175"/>
                  <a:gd name="connsiteY292" fmla="*/ 252889 h 600075"/>
                  <a:gd name="connsiteX293" fmla="*/ 422434 w 638175"/>
                  <a:gd name="connsiteY293" fmla="*/ 251936 h 600075"/>
                  <a:gd name="connsiteX294" fmla="*/ 424339 w 638175"/>
                  <a:gd name="connsiteY294" fmla="*/ 252889 h 600075"/>
                  <a:gd name="connsiteX295" fmla="*/ 430054 w 638175"/>
                  <a:gd name="connsiteY295" fmla="*/ 251936 h 600075"/>
                  <a:gd name="connsiteX296" fmla="*/ 431006 w 638175"/>
                  <a:gd name="connsiteY296" fmla="*/ 250984 h 600075"/>
                  <a:gd name="connsiteX297" fmla="*/ 435769 w 638175"/>
                  <a:gd name="connsiteY297" fmla="*/ 248126 h 600075"/>
                  <a:gd name="connsiteX298" fmla="*/ 436721 w 638175"/>
                  <a:gd name="connsiteY298" fmla="*/ 248126 h 600075"/>
                  <a:gd name="connsiteX299" fmla="*/ 436721 w 638175"/>
                  <a:gd name="connsiteY299" fmla="*/ 249079 h 600075"/>
                  <a:gd name="connsiteX300" fmla="*/ 440531 w 638175"/>
                  <a:gd name="connsiteY300" fmla="*/ 248126 h 600075"/>
                  <a:gd name="connsiteX301" fmla="*/ 444341 w 638175"/>
                  <a:gd name="connsiteY301" fmla="*/ 247174 h 600075"/>
                  <a:gd name="connsiteX302" fmla="*/ 448151 w 638175"/>
                  <a:gd name="connsiteY302" fmla="*/ 246221 h 600075"/>
                  <a:gd name="connsiteX303" fmla="*/ 450056 w 638175"/>
                  <a:gd name="connsiteY303" fmla="*/ 244316 h 600075"/>
                  <a:gd name="connsiteX304" fmla="*/ 451961 w 638175"/>
                  <a:gd name="connsiteY304" fmla="*/ 244316 h 600075"/>
                  <a:gd name="connsiteX305" fmla="*/ 451961 w 638175"/>
                  <a:gd name="connsiteY305" fmla="*/ 245269 h 600075"/>
                  <a:gd name="connsiteX306" fmla="*/ 455771 w 638175"/>
                  <a:gd name="connsiteY306" fmla="*/ 246221 h 600075"/>
                  <a:gd name="connsiteX307" fmla="*/ 459581 w 638175"/>
                  <a:gd name="connsiteY307" fmla="*/ 243364 h 600075"/>
                  <a:gd name="connsiteX308" fmla="*/ 465296 w 638175"/>
                  <a:gd name="connsiteY308" fmla="*/ 243364 h 600075"/>
                  <a:gd name="connsiteX309" fmla="*/ 466249 w 638175"/>
                  <a:gd name="connsiteY309" fmla="*/ 242411 h 600075"/>
                  <a:gd name="connsiteX310" fmla="*/ 467201 w 638175"/>
                  <a:gd name="connsiteY310" fmla="*/ 241459 h 600075"/>
                  <a:gd name="connsiteX311" fmla="*/ 467201 w 638175"/>
                  <a:gd name="connsiteY311" fmla="*/ 240506 h 600075"/>
                  <a:gd name="connsiteX312" fmla="*/ 469106 w 638175"/>
                  <a:gd name="connsiteY312" fmla="*/ 239554 h 600075"/>
                  <a:gd name="connsiteX313" fmla="*/ 470059 w 638175"/>
                  <a:gd name="connsiteY313" fmla="*/ 232886 h 600075"/>
                  <a:gd name="connsiteX314" fmla="*/ 475774 w 638175"/>
                  <a:gd name="connsiteY314" fmla="*/ 224314 h 600075"/>
                  <a:gd name="connsiteX315" fmla="*/ 473869 w 638175"/>
                  <a:gd name="connsiteY315" fmla="*/ 222409 h 600075"/>
                  <a:gd name="connsiteX316" fmla="*/ 472916 w 638175"/>
                  <a:gd name="connsiteY316" fmla="*/ 221456 h 600075"/>
                  <a:gd name="connsiteX317" fmla="*/ 466249 w 638175"/>
                  <a:gd name="connsiteY317" fmla="*/ 218599 h 600075"/>
                  <a:gd name="connsiteX318" fmla="*/ 465296 w 638175"/>
                  <a:gd name="connsiteY318" fmla="*/ 217646 h 600075"/>
                  <a:gd name="connsiteX319" fmla="*/ 456724 w 638175"/>
                  <a:gd name="connsiteY319" fmla="*/ 217646 h 600075"/>
                  <a:gd name="connsiteX320" fmla="*/ 456724 w 638175"/>
                  <a:gd name="connsiteY320" fmla="*/ 216694 h 600075"/>
                  <a:gd name="connsiteX321" fmla="*/ 451961 w 638175"/>
                  <a:gd name="connsiteY321" fmla="*/ 216694 h 600075"/>
                  <a:gd name="connsiteX322" fmla="*/ 451961 w 638175"/>
                  <a:gd name="connsiteY322" fmla="*/ 215741 h 600075"/>
                  <a:gd name="connsiteX323" fmla="*/ 450056 w 638175"/>
                  <a:gd name="connsiteY323" fmla="*/ 215741 h 600075"/>
                  <a:gd name="connsiteX324" fmla="*/ 449104 w 638175"/>
                  <a:gd name="connsiteY324" fmla="*/ 213836 h 600075"/>
                  <a:gd name="connsiteX325" fmla="*/ 446246 w 638175"/>
                  <a:gd name="connsiteY325" fmla="*/ 213836 h 600075"/>
                  <a:gd name="connsiteX326" fmla="*/ 444341 w 638175"/>
                  <a:gd name="connsiteY326" fmla="*/ 213836 h 600075"/>
                  <a:gd name="connsiteX327" fmla="*/ 442436 w 638175"/>
                  <a:gd name="connsiteY327" fmla="*/ 214789 h 600075"/>
                  <a:gd name="connsiteX328" fmla="*/ 442436 w 638175"/>
                  <a:gd name="connsiteY328" fmla="*/ 216694 h 600075"/>
                  <a:gd name="connsiteX329" fmla="*/ 440531 w 638175"/>
                  <a:gd name="connsiteY329" fmla="*/ 216694 h 600075"/>
                  <a:gd name="connsiteX330" fmla="*/ 439579 w 638175"/>
                  <a:gd name="connsiteY330" fmla="*/ 218599 h 600075"/>
                  <a:gd name="connsiteX331" fmla="*/ 435769 w 638175"/>
                  <a:gd name="connsiteY331" fmla="*/ 218599 h 600075"/>
                  <a:gd name="connsiteX332" fmla="*/ 435769 w 638175"/>
                  <a:gd name="connsiteY332" fmla="*/ 217646 h 600075"/>
                  <a:gd name="connsiteX333" fmla="*/ 433864 w 638175"/>
                  <a:gd name="connsiteY333" fmla="*/ 216694 h 600075"/>
                  <a:gd name="connsiteX334" fmla="*/ 432911 w 638175"/>
                  <a:gd name="connsiteY334" fmla="*/ 217646 h 600075"/>
                  <a:gd name="connsiteX335" fmla="*/ 430054 w 638175"/>
                  <a:gd name="connsiteY335" fmla="*/ 216694 h 600075"/>
                  <a:gd name="connsiteX336" fmla="*/ 427196 w 638175"/>
                  <a:gd name="connsiteY336" fmla="*/ 217646 h 600075"/>
                  <a:gd name="connsiteX337" fmla="*/ 422434 w 638175"/>
                  <a:gd name="connsiteY337" fmla="*/ 218599 h 600075"/>
                  <a:gd name="connsiteX338" fmla="*/ 418624 w 638175"/>
                  <a:gd name="connsiteY338" fmla="*/ 220504 h 600075"/>
                  <a:gd name="connsiteX339" fmla="*/ 416719 w 638175"/>
                  <a:gd name="connsiteY339" fmla="*/ 219551 h 600075"/>
                  <a:gd name="connsiteX340" fmla="*/ 416719 w 638175"/>
                  <a:gd name="connsiteY340" fmla="*/ 220504 h 600075"/>
                  <a:gd name="connsiteX341" fmla="*/ 408146 w 638175"/>
                  <a:gd name="connsiteY341" fmla="*/ 221456 h 600075"/>
                  <a:gd name="connsiteX342" fmla="*/ 403384 w 638175"/>
                  <a:gd name="connsiteY342" fmla="*/ 224314 h 600075"/>
                  <a:gd name="connsiteX343" fmla="*/ 400526 w 638175"/>
                  <a:gd name="connsiteY343" fmla="*/ 225266 h 600075"/>
                  <a:gd name="connsiteX344" fmla="*/ 397669 w 638175"/>
                  <a:gd name="connsiteY344" fmla="*/ 226219 h 600075"/>
                  <a:gd name="connsiteX345" fmla="*/ 395764 w 638175"/>
                  <a:gd name="connsiteY345" fmla="*/ 221456 h 600075"/>
                  <a:gd name="connsiteX346" fmla="*/ 396716 w 638175"/>
                  <a:gd name="connsiteY346" fmla="*/ 221456 h 600075"/>
                  <a:gd name="connsiteX347" fmla="*/ 397669 w 638175"/>
                  <a:gd name="connsiteY347" fmla="*/ 219551 h 600075"/>
                  <a:gd name="connsiteX348" fmla="*/ 399574 w 638175"/>
                  <a:gd name="connsiteY348" fmla="*/ 211931 h 600075"/>
                  <a:gd name="connsiteX349" fmla="*/ 398621 w 638175"/>
                  <a:gd name="connsiteY349" fmla="*/ 210979 h 600075"/>
                  <a:gd name="connsiteX350" fmla="*/ 399574 w 638175"/>
                  <a:gd name="connsiteY350" fmla="*/ 210026 h 600075"/>
                  <a:gd name="connsiteX351" fmla="*/ 399574 w 638175"/>
                  <a:gd name="connsiteY351" fmla="*/ 203359 h 600075"/>
                  <a:gd name="connsiteX352" fmla="*/ 400526 w 638175"/>
                  <a:gd name="connsiteY352" fmla="*/ 203359 h 600075"/>
                  <a:gd name="connsiteX353" fmla="*/ 400526 w 638175"/>
                  <a:gd name="connsiteY353" fmla="*/ 198596 h 600075"/>
                  <a:gd name="connsiteX354" fmla="*/ 401479 w 638175"/>
                  <a:gd name="connsiteY354" fmla="*/ 197644 h 600075"/>
                  <a:gd name="connsiteX355" fmla="*/ 402431 w 638175"/>
                  <a:gd name="connsiteY355" fmla="*/ 195739 h 600075"/>
                  <a:gd name="connsiteX356" fmla="*/ 402431 w 638175"/>
                  <a:gd name="connsiteY356" fmla="*/ 194786 h 600075"/>
                  <a:gd name="connsiteX357" fmla="*/ 403384 w 638175"/>
                  <a:gd name="connsiteY357" fmla="*/ 193834 h 600075"/>
                  <a:gd name="connsiteX358" fmla="*/ 403384 w 638175"/>
                  <a:gd name="connsiteY358" fmla="*/ 193834 h 600075"/>
                  <a:gd name="connsiteX359" fmla="*/ 402431 w 638175"/>
                  <a:gd name="connsiteY359" fmla="*/ 192881 h 600075"/>
                  <a:gd name="connsiteX360" fmla="*/ 403384 w 638175"/>
                  <a:gd name="connsiteY360" fmla="*/ 190976 h 600075"/>
                  <a:gd name="connsiteX361" fmla="*/ 403384 w 638175"/>
                  <a:gd name="connsiteY361" fmla="*/ 186214 h 600075"/>
                  <a:gd name="connsiteX362" fmla="*/ 404336 w 638175"/>
                  <a:gd name="connsiteY362" fmla="*/ 186214 h 600075"/>
                  <a:gd name="connsiteX363" fmla="*/ 404336 w 638175"/>
                  <a:gd name="connsiteY363" fmla="*/ 182404 h 600075"/>
                  <a:gd name="connsiteX364" fmla="*/ 405289 w 638175"/>
                  <a:gd name="connsiteY364" fmla="*/ 182404 h 600075"/>
                  <a:gd name="connsiteX365" fmla="*/ 406241 w 638175"/>
                  <a:gd name="connsiteY365" fmla="*/ 175736 h 600075"/>
                  <a:gd name="connsiteX366" fmla="*/ 408146 w 638175"/>
                  <a:gd name="connsiteY366" fmla="*/ 174784 h 600075"/>
                  <a:gd name="connsiteX367" fmla="*/ 408146 w 638175"/>
                  <a:gd name="connsiteY367" fmla="*/ 173831 h 600075"/>
                  <a:gd name="connsiteX368" fmla="*/ 412909 w 638175"/>
                  <a:gd name="connsiteY368" fmla="*/ 171926 h 600075"/>
                  <a:gd name="connsiteX369" fmla="*/ 413861 w 638175"/>
                  <a:gd name="connsiteY369" fmla="*/ 172879 h 600075"/>
                  <a:gd name="connsiteX370" fmla="*/ 419576 w 638175"/>
                  <a:gd name="connsiteY370" fmla="*/ 171926 h 600075"/>
                  <a:gd name="connsiteX371" fmla="*/ 420529 w 638175"/>
                  <a:gd name="connsiteY371" fmla="*/ 170974 h 600075"/>
                  <a:gd name="connsiteX372" fmla="*/ 425291 w 638175"/>
                  <a:gd name="connsiteY372" fmla="*/ 169069 h 600075"/>
                  <a:gd name="connsiteX373" fmla="*/ 425291 w 638175"/>
                  <a:gd name="connsiteY373" fmla="*/ 168116 h 600075"/>
                  <a:gd name="connsiteX374" fmla="*/ 431959 w 638175"/>
                  <a:gd name="connsiteY374" fmla="*/ 167164 h 600075"/>
                  <a:gd name="connsiteX375" fmla="*/ 432911 w 638175"/>
                  <a:gd name="connsiteY375" fmla="*/ 165259 h 600075"/>
                  <a:gd name="connsiteX376" fmla="*/ 438626 w 638175"/>
                  <a:gd name="connsiteY376" fmla="*/ 163354 h 600075"/>
                  <a:gd name="connsiteX377" fmla="*/ 439579 w 638175"/>
                  <a:gd name="connsiteY377" fmla="*/ 164306 h 600075"/>
                  <a:gd name="connsiteX378" fmla="*/ 442436 w 638175"/>
                  <a:gd name="connsiteY378" fmla="*/ 162401 h 600075"/>
                  <a:gd name="connsiteX379" fmla="*/ 444341 w 638175"/>
                  <a:gd name="connsiteY379" fmla="*/ 159544 h 600075"/>
                  <a:gd name="connsiteX380" fmla="*/ 444341 w 638175"/>
                  <a:gd name="connsiteY380" fmla="*/ 160496 h 600075"/>
                  <a:gd name="connsiteX381" fmla="*/ 446246 w 638175"/>
                  <a:gd name="connsiteY381" fmla="*/ 160496 h 600075"/>
                  <a:gd name="connsiteX382" fmla="*/ 449104 w 638175"/>
                  <a:gd name="connsiteY382" fmla="*/ 159544 h 600075"/>
                  <a:gd name="connsiteX383" fmla="*/ 451961 w 638175"/>
                  <a:gd name="connsiteY383" fmla="*/ 157639 h 600075"/>
                  <a:gd name="connsiteX384" fmla="*/ 453866 w 638175"/>
                  <a:gd name="connsiteY384" fmla="*/ 158591 h 600075"/>
                  <a:gd name="connsiteX385" fmla="*/ 456724 w 638175"/>
                  <a:gd name="connsiteY385" fmla="*/ 156686 h 600075"/>
                  <a:gd name="connsiteX386" fmla="*/ 458629 w 638175"/>
                  <a:gd name="connsiteY386" fmla="*/ 154781 h 600075"/>
                  <a:gd name="connsiteX387" fmla="*/ 463391 w 638175"/>
                  <a:gd name="connsiteY387" fmla="*/ 154781 h 600075"/>
                  <a:gd name="connsiteX388" fmla="*/ 465296 w 638175"/>
                  <a:gd name="connsiteY388" fmla="*/ 152876 h 600075"/>
                  <a:gd name="connsiteX389" fmla="*/ 464344 w 638175"/>
                  <a:gd name="connsiteY389" fmla="*/ 149066 h 600075"/>
                  <a:gd name="connsiteX390" fmla="*/ 464344 w 638175"/>
                  <a:gd name="connsiteY390" fmla="*/ 144304 h 600075"/>
                  <a:gd name="connsiteX391" fmla="*/ 466249 w 638175"/>
                  <a:gd name="connsiteY391" fmla="*/ 142399 h 600075"/>
                  <a:gd name="connsiteX392" fmla="*/ 465296 w 638175"/>
                  <a:gd name="connsiteY392" fmla="*/ 137636 h 600075"/>
                  <a:gd name="connsiteX393" fmla="*/ 464344 w 638175"/>
                  <a:gd name="connsiteY393" fmla="*/ 135731 h 600075"/>
                  <a:gd name="connsiteX394" fmla="*/ 462439 w 638175"/>
                  <a:gd name="connsiteY394" fmla="*/ 134779 h 600075"/>
                  <a:gd name="connsiteX395" fmla="*/ 462439 w 638175"/>
                  <a:gd name="connsiteY395" fmla="*/ 130969 h 600075"/>
                  <a:gd name="connsiteX396" fmla="*/ 463391 w 638175"/>
                  <a:gd name="connsiteY396" fmla="*/ 130016 h 600075"/>
                  <a:gd name="connsiteX397" fmla="*/ 462439 w 638175"/>
                  <a:gd name="connsiteY397" fmla="*/ 126206 h 600075"/>
                  <a:gd name="connsiteX398" fmla="*/ 459581 w 638175"/>
                  <a:gd name="connsiteY398" fmla="*/ 121444 h 600075"/>
                  <a:gd name="connsiteX399" fmla="*/ 460534 w 638175"/>
                  <a:gd name="connsiteY399" fmla="*/ 120491 h 600075"/>
                  <a:gd name="connsiteX400" fmla="*/ 459581 w 638175"/>
                  <a:gd name="connsiteY400" fmla="*/ 118586 h 600075"/>
                  <a:gd name="connsiteX401" fmla="*/ 458629 w 638175"/>
                  <a:gd name="connsiteY401" fmla="*/ 117634 h 600075"/>
                  <a:gd name="connsiteX402" fmla="*/ 455771 w 638175"/>
                  <a:gd name="connsiteY402" fmla="*/ 117634 h 600075"/>
                  <a:gd name="connsiteX403" fmla="*/ 454819 w 638175"/>
                  <a:gd name="connsiteY403" fmla="*/ 116681 h 600075"/>
                  <a:gd name="connsiteX404" fmla="*/ 451961 w 638175"/>
                  <a:gd name="connsiteY404" fmla="*/ 116681 h 600075"/>
                  <a:gd name="connsiteX405" fmla="*/ 450056 w 638175"/>
                  <a:gd name="connsiteY405" fmla="*/ 111919 h 600075"/>
                  <a:gd name="connsiteX406" fmla="*/ 449104 w 638175"/>
                  <a:gd name="connsiteY406" fmla="*/ 110014 h 600075"/>
                  <a:gd name="connsiteX407" fmla="*/ 447199 w 638175"/>
                  <a:gd name="connsiteY407" fmla="*/ 110014 h 600075"/>
                  <a:gd name="connsiteX408" fmla="*/ 446246 w 638175"/>
                  <a:gd name="connsiteY408" fmla="*/ 109061 h 600075"/>
                  <a:gd name="connsiteX409" fmla="*/ 441484 w 638175"/>
                  <a:gd name="connsiteY409" fmla="*/ 109061 h 600075"/>
                  <a:gd name="connsiteX410" fmla="*/ 441484 w 638175"/>
                  <a:gd name="connsiteY410" fmla="*/ 108109 h 600075"/>
                  <a:gd name="connsiteX411" fmla="*/ 439579 w 638175"/>
                  <a:gd name="connsiteY411" fmla="*/ 108109 h 600075"/>
                  <a:gd name="connsiteX412" fmla="*/ 438626 w 638175"/>
                  <a:gd name="connsiteY412" fmla="*/ 107156 h 600075"/>
                  <a:gd name="connsiteX413" fmla="*/ 434816 w 638175"/>
                  <a:gd name="connsiteY413" fmla="*/ 107156 h 600075"/>
                  <a:gd name="connsiteX414" fmla="*/ 430054 w 638175"/>
                  <a:gd name="connsiteY414" fmla="*/ 109061 h 600075"/>
                  <a:gd name="connsiteX415" fmla="*/ 422434 w 638175"/>
                  <a:gd name="connsiteY415" fmla="*/ 107156 h 600075"/>
                  <a:gd name="connsiteX416" fmla="*/ 419576 w 638175"/>
                  <a:gd name="connsiteY416" fmla="*/ 108109 h 600075"/>
                  <a:gd name="connsiteX417" fmla="*/ 417671 w 638175"/>
                  <a:gd name="connsiteY417" fmla="*/ 110014 h 600075"/>
                  <a:gd name="connsiteX418" fmla="*/ 414814 w 638175"/>
                  <a:gd name="connsiteY418" fmla="*/ 110014 h 600075"/>
                  <a:gd name="connsiteX419" fmla="*/ 413861 w 638175"/>
                  <a:gd name="connsiteY419" fmla="*/ 109061 h 600075"/>
                  <a:gd name="connsiteX420" fmla="*/ 411004 w 638175"/>
                  <a:gd name="connsiteY420" fmla="*/ 110014 h 600075"/>
                  <a:gd name="connsiteX421" fmla="*/ 410051 w 638175"/>
                  <a:gd name="connsiteY421" fmla="*/ 109061 h 600075"/>
                  <a:gd name="connsiteX422" fmla="*/ 410051 w 638175"/>
                  <a:gd name="connsiteY422" fmla="*/ 102394 h 600075"/>
                  <a:gd name="connsiteX423" fmla="*/ 411004 w 638175"/>
                  <a:gd name="connsiteY423" fmla="*/ 102394 h 600075"/>
                  <a:gd name="connsiteX424" fmla="*/ 411956 w 638175"/>
                  <a:gd name="connsiteY424" fmla="*/ 94774 h 600075"/>
                  <a:gd name="connsiteX425" fmla="*/ 411004 w 638175"/>
                  <a:gd name="connsiteY425" fmla="*/ 84296 h 600075"/>
                  <a:gd name="connsiteX426" fmla="*/ 410051 w 638175"/>
                  <a:gd name="connsiteY426" fmla="*/ 82391 h 600075"/>
                  <a:gd name="connsiteX427" fmla="*/ 411004 w 638175"/>
                  <a:gd name="connsiteY427" fmla="*/ 80486 h 600075"/>
                  <a:gd name="connsiteX428" fmla="*/ 411956 w 638175"/>
                  <a:gd name="connsiteY428" fmla="*/ 77629 h 600075"/>
                  <a:gd name="connsiteX429" fmla="*/ 411004 w 638175"/>
                  <a:gd name="connsiteY429" fmla="*/ 76676 h 600075"/>
                  <a:gd name="connsiteX430" fmla="*/ 411004 w 638175"/>
                  <a:gd name="connsiteY430" fmla="*/ 73819 h 600075"/>
                  <a:gd name="connsiteX431" fmla="*/ 411956 w 638175"/>
                  <a:gd name="connsiteY431" fmla="*/ 73819 h 600075"/>
                  <a:gd name="connsiteX432" fmla="*/ 411956 w 638175"/>
                  <a:gd name="connsiteY432" fmla="*/ 71914 h 600075"/>
                  <a:gd name="connsiteX433" fmla="*/ 411956 w 638175"/>
                  <a:gd name="connsiteY433" fmla="*/ 60484 h 600075"/>
                  <a:gd name="connsiteX434" fmla="*/ 411004 w 638175"/>
                  <a:gd name="connsiteY434" fmla="*/ 60484 h 600075"/>
                  <a:gd name="connsiteX435" fmla="*/ 411004 w 638175"/>
                  <a:gd name="connsiteY435" fmla="*/ 56674 h 600075"/>
                  <a:gd name="connsiteX436" fmla="*/ 411956 w 638175"/>
                  <a:gd name="connsiteY436" fmla="*/ 56674 h 600075"/>
                  <a:gd name="connsiteX437" fmla="*/ 411956 w 638175"/>
                  <a:gd name="connsiteY437" fmla="*/ 51911 h 600075"/>
                  <a:gd name="connsiteX438" fmla="*/ 410051 w 638175"/>
                  <a:gd name="connsiteY438" fmla="*/ 37624 h 600075"/>
                  <a:gd name="connsiteX439" fmla="*/ 411004 w 638175"/>
                  <a:gd name="connsiteY439" fmla="*/ 36671 h 600075"/>
                  <a:gd name="connsiteX440" fmla="*/ 409099 w 638175"/>
                  <a:gd name="connsiteY440" fmla="*/ 34766 h 600075"/>
                  <a:gd name="connsiteX441" fmla="*/ 406241 w 638175"/>
                  <a:gd name="connsiteY441" fmla="*/ 28099 h 600075"/>
                  <a:gd name="connsiteX442" fmla="*/ 404336 w 638175"/>
                  <a:gd name="connsiteY442" fmla="*/ 24289 h 600075"/>
                  <a:gd name="connsiteX443" fmla="*/ 402431 w 638175"/>
                  <a:gd name="connsiteY443" fmla="*/ 20479 h 600075"/>
                  <a:gd name="connsiteX444" fmla="*/ 401479 w 638175"/>
                  <a:gd name="connsiteY444" fmla="*/ 19526 h 600075"/>
                  <a:gd name="connsiteX445" fmla="*/ 398621 w 638175"/>
                  <a:gd name="connsiteY445" fmla="*/ 16669 h 600075"/>
                  <a:gd name="connsiteX446" fmla="*/ 396716 w 638175"/>
                  <a:gd name="connsiteY446" fmla="*/ 15716 h 600075"/>
                  <a:gd name="connsiteX447" fmla="*/ 395764 w 638175"/>
                  <a:gd name="connsiteY447" fmla="*/ 15716 h 600075"/>
                  <a:gd name="connsiteX448" fmla="*/ 393859 w 638175"/>
                  <a:gd name="connsiteY448" fmla="*/ 13811 h 600075"/>
                  <a:gd name="connsiteX449" fmla="*/ 392906 w 638175"/>
                  <a:gd name="connsiteY449" fmla="*/ 13811 h 600075"/>
                  <a:gd name="connsiteX450" fmla="*/ 390049 w 638175"/>
                  <a:gd name="connsiteY450" fmla="*/ 10954 h 600075"/>
                  <a:gd name="connsiteX451" fmla="*/ 389096 w 638175"/>
                  <a:gd name="connsiteY451" fmla="*/ 10954 h 600075"/>
                  <a:gd name="connsiteX452" fmla="*/ 389096 w 638175"/>
                  <a:gd name="connsiteY452" fmla="*/ 10001 h 600075"/>
                  <a:gd name="connsiteX453" fmla="*/ 387191 w 638175"/>
                  <a:gd name="connsiteY453" fmla="*/ 9049 h 600075"/>
                  <a:gd name="connsiteX454" fmla="*/ 384334 w 638175"/>
                  <a:gd name="connsiteY454" fmla="*/ 9049 h 600075"/>
                  <a:gd name="connsiteX455" fmla="*/ 384334 w 638175"/>
                  <a:gd name="connsiteY455" fmla="*/ 8096 h 600075"/>
                  <a:gd name="connsiteX456" fmla="*/ 381476 w 638175"/>
                  <a:gd name="connsiteY456" fmla="*/ 8096 h 600075"/>
                  <a:gd name="connsiteX457" fmla="*/ 381476 w 638175"/>
                  <a:gd name="connsiteY457" fmla="*/ 7144 h 600075"/>
                  <a:gd name="connsiteX458" fmla="*/ 375761 w 638175"/>
                  <a:gd name="connsiteY458" fmla="*/ 8096 h 600075"/>
                  <a:gd name="connsiteX459" fmla="*/ 374809 w 638175"/>
                  <a:gd name="connsiteY459" fmla="*/ 7144 h 600075"/>
                  <a:gd name="connsiteX460" fmla="*/ 372904 w 638175"/>
                  <a:gd name="connsiteY460" fmla="*/ 9049 h 600075"/>
                  <a:gd name="connsiteX461" fmla="*/ 371951 w 638175"/>
                  <a:gd name="connsiteY461" fmla="*/ 10001 h 600075"/>
                  <a:gd name="connsiteX462" fmla="*/ 370999 w 638175"/>
                  <a:gd name="connsiteY462" fmla="*/ 13811 h 600075"/>
                  <a:gd name="connsiteX463" fmla="*/ 371951 w 638175"/>
                  <a:gd name="connsiteY463" fmla="*/ 15716 h 600075"/>
                  <a:gd name="connsiteX464" fmla="*/ 371951 w 638175"/>
                  <a:gd name="connsiteY464" fmla="*/ 19526 h 600075"/>
                  <a:gd name="connsiteX465" fmla="*/ 370046 w 638175"/>
                  <a:gd name="connsiteY465" fmla="*/ 21431 h 600075"/>
                  <a:gd name="connsiteX466" fmla="*/ 370046 w 638175"/>
                  <a:gd name="connsiteY466" fmla="*/ 22384 h 600075"/>
                  <a:gd name="connsiteX467" fmla="*/ 369094 w 638175"/>
                  <a:gd name="connsiteY467" fmla="*/ 22384 h 600075"/>
                  <a:gd name="connsiteX468" fmla="*/ 369094 w 638175"/>
                  <a:gd name="connsiteY468" fmla="*/ 30004 h 600075"/>
                  <a:gd name="connsiteX469" fmla="*/ 368141 w 638175"/>
                  <a:gd name="connsiteY469" fmla="*/ 30004 h 600075"/>
                  <a:gd name="connsiteX470" fmla="*/ 368141 w 638175"/>
                  <a:gd name="connsiteY470" fmla="*/ 36671 h 600075"/>
                  <a:gd name="connsiteX471" fmla="*/ 367189 w 638175"/>
                  <a:gd name="connsiteY471" fmla="*/ 36671 h 600075"/>
                  <a:gd name="connsiteX472" fmla="*/ 367189 w 638175"/>
                  <a:gd name="connsiteY472" fmla="*/ 39529 h 600075"/>
                  <a:gd name="connsiteX473" fmla="*/ 366236 w 638175"/>
                  <a:gd name="connsiteY473" fmla="*/ 48101 h 600075"/>
                  <a:gd name="connsiteX474" fmla="*/ 367189 w 638175"/>
                  <a:gd name="connsiteY474" fmla="*/ 48101 h 600075"/>
                  <a:gd name="connsiteX475" fmla="*/ 367189 w 638175"/>
                  <a:gd name="connsiteY475" fmla="*/ 49054 h 600075"/>
                  <a:gd name="connsiteX476" fmla="*/ 366236 w 638175"/>
                  <a:gd name="connsiteY476" fmla="*/ 49054 h 600075"/>
                  <a:gd name="connsiteX477" fmla="*/ 366236 w 638175"/>
                  <a:gd name="connsiteY477" fmla="*/ 51911 h 600075"/>
                  <a:gd name="connsiteX478" fmla="*/ 365284 w 638175"/>
                  <a:gd name="connsiteY478" fmla="*/ 51911 h 600075"/>
                  <a:gd name="connsiteX479" fmla="*/ 365284 w 638175"/>
                  <a:gd name="connsiteY479" fmla="*/ 56674 h 600075"/>
                  <a:gd name="connsiteX480" fmla="*/ 365284 w 638175"/>
                  <a:gd name="connsiteY480" fmla="*/ 59531 h 600075"/>
                  <a:gd name="connsiteX481" fmla="*/ 364331 w 638175"/>
                  <a:gd name="connsiteY481" fmla="*/ 59531 h 600075"/>
                  <a:gd name="connsiteX482" fmla="*/ 364331 w 638175"/>
                  <a:gd name="connsiteY482" fmla="*/ 69056 h 600075"/>
                  <a:gd name="connsiteX483" fmla="*/ 358616 w 638175"/>
                  <a:gd name="connsiteY483" fmla="*/ 69056 h 600075"/>
                  <a:gd name="connsiteX484" fmla="*/ 357664 w 638175"/>
                  <a:gd name="connsiteY484" fmla="*/ 72866 h 600075"/>
                  <a:gd name="connsiteX485" fmla="*/ 357664 w 638175"/>
                  <a:gd name="connsiteY485" fmla="*/ 83344 h 600075"/>
                  <a:gd name="connsiteX486" fmla="*/ 356711 w 638175"/>
                  <a:gd name="connsiteY486" fmla="*/ 86201 h 600075"/>
                  <a:gd name="connsiteX487" fmla="*/ 357664 w 638175"/>
                  <a:gd name="connsiteY487" fmla="*/ 89059 h 600075"/>
                  <a:gd name="connsiteX488" fmla="*/ 356711 w 638175"/>
                  <a:gd name="connsiteY488" fmla="*/ 91916 h 600075"/>
                  <a:gd name="connsiteX489" fmla="*/ 357664 w 638175"/>
                  <a:gd name="connsiteY489" fmla="*/ 92869 h 600075"/>
                  <a:gd name="connsiteX490" fmla="*/ 357664 w 638175"/>
                  <a:gd name="connsiteY490" fmla="*/ 94774 h 600075"/>
                  <a:gd name="connsiteX491" fmla="*/ 356711 w 638175"/>
                  <a:gd name="connsiteY491" fmla="*/ 96679 h 600075"/>
                  <a:gd name="connsiteX492" fmla="*/ 356711 w 638175"/>
                  <a:gd name="connsiteY492" fmla="*/ 99536 h 600075"/>
                  <a:gd name="connsiteX493" fmla="*/ 355759 w 638175"/>
                  <a:gd name="connsiteY493" fmla="*/ 100489 h 600075"/>
                  <a:gd name="connsiteX494" fmla="*/ 355759 w 638175"/>
                  <a:gd name="connsiteY494" fmla="*/ 101441 h 600075"/>
                  <a:gd name="connsiteX495" fmla="*/ 356711 w 638175"/>
                  <a:gd name="connsiteY495" fmla="*/ 102394 h 600075"/>
                  <a:gd name="connsiteX496" fmla="*/ 355759 w 638175"/>
                  <a:gd name="connsiteY496" fmla="*/ 103346 h 600075"/>
                  <a:gd name="connsiteX497" fmla="*/ 355759 w 638175"/>
                  <a:gd name="connsiteY497" fmla="*/ 108109 h 600075"/>
                  <a:gd name="connsiteX498" fmla="*/ 356711 w 638175"/>
                  <a:gd name="connsiteY498" fmla="*/ 108109 h 600075"/>
                  <a:gd name="connsiteX499" fmla="*/ 355759 w 638175"/>
                  <a:gd name="connsiteY499" fmla="*/ 110014 h 600075"/>
                  <a:gd name="connsiteX500" fmla="*/ 356711 w 638175"/>
                  <a:gd name="connsiteY500" fmla="*/ 110966 h 600075"/>
                  <a:gd name="connsiteX501" fmla="*/ 354806 w 638175"/>
                  <a:gd name="connsiteY501" fmla="*/ 115729 h 600075"/>
                  <a:gd name="connsiteX502" fmla="*/ 355759 w 638175"/>
                  <a:gd name="connsiteY502" fmla="*/ 118586 h 600075"/>
                  <a:gd name="connsiteX503" fmla="*/ 355759 w 638175"/>
                  <a:gd name="connsiteY503" fmla="*/ 120491 h 600075"/>
                  <a:gd name="connsiteX504" fmla="*/ 355759 w 638175"/>
                  <a:gd name="connsiteY504" fmla="*/ 126206 h 600075"/>
                  <a:gd name="connsiteX505" fmla="*/ 354806 w 638175"/>
                  <a:gd name="connsiteY505" fmla="*/ 128111 h 600075"/>
                  <a:gd name="connsiteX506" fmla="*/ 353854 w 638175"/>
                  <a:gd name="connsiteY506" fmla="*/ 130016 h 600075"/>
                  <a:gd name="connsiteX507" fmla="*/ 351949 w 638175"/>
                  <a:gd name="connsiteY507" fmla="*/ 130969 h 600075"/>
                  <a:gd name="connsiteX508" fmla="*/ 349091 w 638175"/>
                  <a:gd name="connsiteY508" fmla="*/ 132874 h 600075"/>
                  <a:gd name="connsiteX509" fmla="*/ 348139 w 638175"/>
                  <a:gd name="connsiteY509" fmla="*/ 134779 h 600075"/>
                  <a:gd name="connsiteX510" fmla="*/ 346234 w 638175"/>
                  <a:gd name="connsiteY510" fmla="*/ 134779 h 600075"/>
                  <a:gd name="connsiteX511" fmla="*/ 341471 w 638175"/>
                  <a:gd name="connsiteY511" fmla="*/ 133826 h 600075"/>
                  <a:gd name="connsiteX512" fmla="*/ 339566 w 638175"/>
                  <a:gd name="connsiteY512" fmla="*/ 135731 h 600075"/>
                  <a:gd name="connsiteX513" fmla="*/ 336709 w 638175"/>
                  <a:gd name="connsiteY513" fmla="*/ 138589 h 600075"/>
                  <a:gd name="connsiteX514" fmla="*/ 331946 w 638175"/>
                  <a:gd name="connsiteY514" fmla="*/ 138589 h 600075"/>
                  <a:gd name="connsiteX515" fmla="*/ 329089 w 638175"/>
                  <a:gd name="connsiteY515" fmla="*/ 140494 h 600075"/>
                  <a:gd name="connsiteX516" fmla="*/ 328136 w 638175"/>
                  <a:gd name="connsiteY516" fmla="*/ 141446 h 600075"/>
                  <a:gd name="connsiteX517" fmla="*/ 326231 w 638175"/>
                  <a:gd name="connsiteY517" fmla="*/ 141446 h 600075"/>
                  <a:gd name="connsiteX518" fmla="*/ 325279 w 638175"/>
                  <a:gd name="connsiteY518" fmla="*/ 140494 h 600075"/>
                  <a:gd name="connsiteX519" fmla="*/ 321469 w 638175"/>
                  <a:gd name="connsiteY519" fmla="*/ 140494 h 600075"/>
                  <a:gd name="connsiteX520" fmla="*/ 318611 w 638175"/>
                  <a:gd name="connsiteY520" fmla="*/ 141446 h 600075"/>
                  <a:gd name="connsiteX521" fmla="*/ 315754 w 638175"/>
                  <a:gd name="connsiteY521" fmla="*/ 143351 h 600075"/>
                  <a:gd name="connsiteX522" fmla="*/ 313849 w 638175"/>
                  <a:gd name="connsiteY522" fmla="*/ 143351 h 600075"/>
                  <a:gd name="connsiteX523" fmla="*/ 312896 w 638175"/>
                  <a:gd name="connsiteY523" fmla="*/ 145256 h 600075"/>
                  <a:gd name="connsiteX524" fmla="*/ 308134 w 638175"/>
                  <a:gd name="connsiteY524" fmla="*/ 146209 h 600075"/>
                  <a:gd name="connsiteX525" fmla="*/ 304324 w 638175"/>
                  <a:gd name="connsiteY525" fmla="*/ 149066 h 600075"/>
                  <a:gd name="connsiteX526" fmla="*/ 295751 w 638175"/>
                  <a:gd name="connsiteY526" fmla="*/ 150019 h 600075"/>
                  <a:gd name="connsiteX527" fmla="*/ 295751 w 638175"/>
                  <a:gd name="connsiteY527" fmla="*/ 150971 h 600075"/>
                  <a:gd name="connsiteX528" fmla="*/ 292894 w 638175"/>
                  <a:gd name="connsiteY528" fmla="*/ 150019 h 600075"/>
                  <a:gd name="connsiteX529" fmla="*/ 289084 w 638175"/>
                  <a:gd name="connsiteY529" fmla="*/ 151924 h 600075"/>
                  <a:gd name="connsiteX530" fmla="*/ 287179 w 638175"/>
                  <a:gd name="connsiteY530" fmla="*/ 153829 h 600075"/>
                  <a:gd name="connsiteX531" fmla="*/ 287179 w 638175"/>
                  <a:gd name="connsiteY531" fmla="*/ 155734 h 600075"/>
                  <a:gd name="connsiteX532" fmla="*/ 290036 w 638175"/>
                  <a:gd name="connsiteY532" fmla="*/ 160496 h 600075"/>
                  <a:gd name="connsiteX533" fmla="*/ 291941 w 638175"/>
                  <a:gd name="connsiteY533" fmla="*/ 163354 h 600075"/>
                  <a:gd name="connsiteX534" fmla="*/ 292894 w 638175"/>
                  <a:gd name="connsiteY534" fmla="*/ 164306 h 600075"/>
                  <a:gd name="connsiteX535" fmla="*/ 296704 w 638175"/>
                  <a:gd name="connsiteY535" fmla="*/ 165259 h 600075"/>
                  <a:gd name="connsiteX536" fmla="*/ 300514 w 638175"/>
                  <a:gd name="connsiteY536" fmla="*/ 168116 h 600075"/>
                  <a:gd name="connsiteX537" fmla="*/ 302419 w 638175"/>
                  <a:gd name="connsiteY537" fmla="*/ 168116 h 600075"/>
                  <a:gd name="connsiteX538" fmla="*/ 304324 w 638175"/>
                  <a:gd name="connsiteY538" fmla="*/ 169069 h 600075"/>
                  <a:gd name="connsiteX539" fmla="*/ 309086 w 638175"/>
                  <a:gd name="connsiteY539" fmla="*/ 175736 h 600075"/>
                  <a:gd name="connsiteX540" fmla="*/ 310991 w 638175"/>
                  <a:gd name="connsiteY540" fmla="*/ 178594 h 600075"/>
                  <a:gd name="connsiteX541" fmla="*/ 312896 w 638175"/>
                  <a:gd name="connsiteY541" fmla="*/ 180499 h 600075"/>
                  <a:gd name="connsiteX542" fmla="*/ 314801 w 638175"/>
                  <a:gd name="connsiteY542" fmla="*/ 180499 h 600075"/>
                  <a:gd name="connsiteX543" fmla="*/ 315754 w 638175"/>
                  <a:gd name="connsiteY543" fmla="*/ 182404 h 600075"/>
                  <a:gd name="connsiteX544" fmla="*/ 319564 w 638175"/>
                  <a:gd name="connsiteY544" fmla="*/ 181451 h 600075"/>
                  <a:gd name="connsiteX545" fmla="*/ 319564 w 638175"/>
                  <a:gd name="connsiteY545" fmla="*/ 182404 h 600075"/>
                  <a:gd name="connsiteX546" fmla="*/ 321469 w 638175"/>
                  <a:gd name="connsiteY546" fmla="*/ 182404 h 600075"/>
                  <a:gd name="connsiteX547" fmla="*/ 321469 w 638175"/>
                  <a:gd name="connsiteY547" fmla="*/ 183356 h 600075"/>
                  <a:gd name="connsiteX548" fmla="*/ 323374 w 638175"/>
                  <a:gd name="connsiteY548" fmla="*/ 184309 h 600075"/>
                  <a:gd name="connsiteX549" fmla="*/ 330994 w 638175"/>
                  <a:gd name="connsiteY549" fmla="*/ 184309 h 600075"/>
                  <a:gd name="connsiteX550" fmla="*/ 332899 w 638175"/>
                  <a:gd name="connsiteY550" fmla="*/ 186214 h 600075"/>
                  <a:gd name="connsiteX551" fmla="*/ 333851 w 638175"/>
                  <a:gd name="connsiteY551" fmla="*/ 187166 h 600075"/>
                  <a:gd name="connsiteX552" fmla="*/ 341471 w 638175"/>
                  <a:gd name="connsiteY552" fmla="*/ 188119 h 600075"/>
                  <a:gd name="connsiteX553" fmla="*/ 342424 w 638175"/>
                  <a:gd name="connsiteY553" fmla="*/ 187166 h 600075"/>
                  <a:gd name="connsiteX554" fmla="*/ 342424 w 638175"/>
                  <a:gd name="connsiteY554" fmla="*/ 188119 h 600075"/>
                  <a:gd name="connsiteX555" fmla="*/ 344329 w 638175"/>
                  <a:gd name="connsiteY555" fmla="*/ 188119 h 600075"/>
                  <a:gd name="connsiteX556" fmla="*/ 346234 w 638175"/>
                  <a:gd name="connsiteY556" fmla="*/ 193834 h 600075"/>
                  <a:gd name="connsiteX557" fmla="*/ 345281 w 638175"/>
                  <a:gd name="connsiteY557" fmla="*/ 193834 h 600075"/>
                  <a:gd name="connsiteX558" fmla="*/ 345281 w 638175"/>
                  <a:gd name="connsiteY558" fmla="*/ 196691 h 600075"/>
                  <a:gd name="connsiteX559" fmla="*/ 344329 w 638175"/>
                  <a:gd name="connsiteY559" fmla="*/ 198596 h 600075"/>
                  <a:gd name="connsiteX560" fmla="*/ 343376 w 638175"/>
                  <a:gd name="connsiteY560" fmla="*/ 198596 h 600075"/>
                  <a:gd name="connsiteX561" fmla="*/ 343376 w 638175"/>
                  <a:gd name="connsiteY561" fmla="*/ 200501 h 600075"/>
                  <a:gd name="connsiteX562" fmla="*/ 339566 w 638175"/>
                  <a:gd name="connsiteY562" fmla="*/ 203359 h 600075"/>
                  <a:gd name="connsiteX563" fmla="*/ 339566 w 638175"/>
                  <a:gd name="connsiteY563" fmla="*/ 205264 h 600075"/>
                  <a:gd name="connsiteX564" fmla="*/ 339566 w 638175"/>
                  <a:gd name="connsiteY564" fmla="*/ 205264 h 600075"/>
                  <a:gd name="connsiteX565" fmla="*/ 337661 w 638175"/>
                  <a:gd name="connsiteY565" fmla="*/ 210026 h 600075"/>
                  <a:gd name="connsiteX566" fmla="*/ 334804 w 638175"/>
                  <a:gd name="connsiteY566" fmla="*/ 213836 h 600075"/>
                  <a:gd name="connsiteX567" fmla="*/ 330041 w 638175"/>
                  <a:gd name="connsiteY567" fmla="*/ 216694 h 600075"/>
                  <a:gd name="connsiteX568" fmla="*/ 330041 w 638175"/>
                  <a:gd name="connsiteY568" fmla="*/ 218599 h 600075"/>
                  <a:gd name="connsiteX569" fmla="*/ 327184 w 638175"/>
                  <a:gd name="connsiteY569" fmla="*/ 219551 h 600075"/>
                  <a:gd name="connsiteX570" fmla="*/ 325279 w 638175"/>
                  <a:gd name="connsiteY570" fmla="*/ 221456 h 600075"/>
                  <a:gd name="connsiteX571" fmla="*/ 325279 w 638175"/>
                  <a:gd name="connsiteY571" fmla="*/ 223361 h 600075"/>
                  <a:gd name="connsiteX572" fmla="*/ 323374 w 638175"/>
                  <a:gd name="connsiteY572" fmla="*/ 224314 h 600075"/>
                  <a:gd name="connsiteX573" fmla="*/ 323374 w 638175"/>
                  <a:gd name="connsiteY573" fmla="*/ 226219 h 600075"/>
                  <a:gd name="connsiteX574" fmla="*/ 321469 w 638175"/>
                  <a:gd name="connsiteY574" fmla="*/ 227171 h 600075"/>
                  <a:gd name="connsiteX575" fmla="*/ 317659 w 638175"/>
                  <a:gd name="connsiteY575" fmla="*/ 232886 h 600075"/>
                  <a:gd name="connsiteX576" fmla="*/ 311944 w 638175"/>
                  <a:gd name="connsiteY576" fmla="*/ 238601 h 600075"/>
                  <a:gd name="connsiteX577" fmla="*/ 311944 w 638175"/>
                  <a:gd name="connsiteY577" fmla="*/ 239554 h 600075"/>
                  <a:gd name="connsiteX578" fmla="*/ 307181 w 638175"/>
                  <a:gd name="connsiteY578" fmla="*/ 242411 h 600075"/>
                  <a:gd name="connsiteX579" fmla="*/ 307181 w 638175"/>
                  <a:gd name="connsiteY579" fmla="*/ 244316 h 600075"/>
                  <a:gd name="connsiteX580" fmla="*/ 304324 w 638175"/>
                  <a:gd name="connsiteY580" fmla="*/ 246221 h 600075"/>
                  <a:gd name="connsiteX581" fmla="*/ 304324 w 638175"/>
                  <a:gd name="connsiteY581" fmla="*/ 248126 h 600075"/>
                  <a:gd name="connsiteX582" fmla="*/ 303371 w 638175"/>
                  <a:gd name="connsiteY582" fmla="*/ 248126 h 600075"/>
                  <a:gd name="connsiteX583" fmla="*/ 302419 w 638175"/>
                  <a:gd name="connsiteY583" fmla="*/ 249079 h 600075"/>
                  <a:gd name="connsiteX584" fmla="*/ 302419 w 638175"/>
                  <a:gd name="connsiteY584" fmla="*/ 250984 h 600075"/>
                  <a:gd name="connsiteX585" fmla="*/ 299561 w 638175"/>
                  <a:gd name="connsiteY585" fmla="*/ 253841 h 600075"/>
                  <a:gd name="connsiteX586" fmla="*/ 299561 w 638175"/>
                  <a:gd name="connsiteY586" fmla="*/ 252889 h 600075"/>
                  <a:gd name="connsiteX587" fmla="*/ 297656 w 638175"/>
                  <a:gd name="connsiteY587" fmla="*/ 254794 h 600075"/>
                  <a:gd name="connsiteX588" fmla="*/ 295751 w 638175"/>
                  <a:gd name="connsiteY588" fmla="*/ 254794 h 600075"/>
                  <a:gd name="connsiteX589" fmla="*/ 294799 w 638175"/>
                  <a:gd name="connsiteY589" fmla="*/ 256699 h 600075"/>
                  <a:gd name="connsiteX590" fmla="*/ 288131 w 638175"/>
                  <a:gd name="connsiteY590" fmla="*/ 256699 h 600075"/>
                  <a:gd name="connsiteX591" fmla="*/ 287179 w 638175"/>
                  <a:gd name="connsiteY591" fmla="*/ 258604 h 600075"/>
                  <a:gd name="connsiteX592" fmla="*/ 284321 w 638175"/>
                  <a:gd name="connsiteY592" fmla="*/ 258604 h 600075"/>
                  <a:gd name="connsiteX593" fmla="*/ 282416 w 638175"/>
                  <a:gd name="connsiteY593" fmla="*/ 259556 h 600075"/>
                  <a:gd name="connsiteX594" fmla="*/ 281464 w 638175"/>
                  <a:gd name="connsiteY594" fmla="*/ 260509 h 600075"/>
                  <a:gd name="connsiteX595" fmla="*/ 278606 w 638175"/>
                  <a:gd name="connsiteY595" fmla="*/ 262414 h 600075"/>
                  <a:gd name="connsiteX596" fmla="*/ 273844 w 638175"/>
                  <a:gd name="connsiteY596" fmla="*/ 264319 h 600075"/>
                  <a:gd name="connsiteX597" fmla="*/ 271939 w 638175"/>
                  <a:gd name="connsiteY597" fmla="*/ 265271 h 600075"/>
                  <a:gd name="connsiteX598" fmla="*/ 270986 w 638175"/>
                  <a:gd name="connsiteY598" fmla="*/ 266224 h 600075"/>
                  <a:gd name="connsiteX599" fmla="*/ 271939 w 638175"/>
                  <a:gd name="connsiteY599" fmla="*/ 273844 h 600075"/>
                  <a:gd name="connsiteX600" fmla="*/ 273844 w 638175"/>
                  <a:gd name="connsiteY600" fmla="*/ 275749 h 600075"/>
                  <a:gd name="connsiteX601" fmla="*/ 275749 w 638175"/>
                  <a:gd name="connsiteY601" fmla="*/ 275749 h 600075"/>
                  <a:gd name="connsiteX602" fmla="*/ 276701 w 638175"/>
                  <a:gd name="connsiteY602" fmla="*/ 276701 h 600075"/>
                  <a:gd name="connsiteX603" fmla="*/ 276701 w 638175"/>
                  <a:gd name="connsiteY603" fmla="*/ 279559 h 600075"/>
                  <a:gd name="connsiteX604" fmla="*/ 277654 w 638175"/>
                  <a:gd name="connsiteY604" fmla="*/ 281464 h 600075"/>
                  <a:gd name="connsiteX605" fmla="*/ 275749 w 638175"/>
                  <a:gd name="connsiteY605" fmla="*/ 284321 h 600075"/>
                  <a:gd name="connsiteX606" fmla="*/ 269081 w 638175"/>
                  <a:gd name="connsiteY606" fmla="*/ 290989 h 600075"/>
                  <a:gd name="connsiteX607" fmla="*/ 269081 w 638175"/>
                  <a:gd name="connsiteY607" fmla="*/ 292894 h 600075"/>
                  <a:gd name="connsiteX608" fmla="*/ 267176 w 638175"/>
                  <a:gd name="connsiteY608" fmla="*/ 294799 h 600075"/>
                  <a:gd name="connsiteX609" fmla="*/ 267176 w 638175"/>
                  <a:gd name="connsiteY609" fmla="*/ 296704 h 600075"/>
                  <a:gd name="connsiteX610" fmla="*/ 264319 w 638175"/>
                  <a:gd name="connsiteY610" fmla="*/ 298609 h 600075"/>
                  <a:gd name="connsiteX611" fmla="*/ 262414 w 638175"/>
                  <a:gd name="connsiteY611" fmla="*/ 300514 h 600075"/>
                  <a:gd name="connsiteX612" fmla="*/ 262414 w 638175"/>
                  <a:gd name="connsiteY612" fmla="*/ 301466 h 600075"/>
                  <a:gd name="connsiteX613" fmla="*/ 260509 w 638175"/>
                  <a:gd name="connsiteY613" fmla="*/ 302419 h 600075"/>
                  <a:gd name="connsiteX614" fmla="*/ 260509 w 638175"/>
                  <a:gd name="connsiteY614" fmla="*/ 303371 h 600075"/>
                  <a:gd name="connsiteX615" fmla="*/ 256699 w 638175"/>
                  <a:gd name="connsiteY615" fmla="*/ 302419 h 600075"/>
                  <a:gd name="connsiteX616" fmla="*/ 256699 w 638175"/>
                  <a:gd name="connsiteY616" fmla="*/ 299561 h 600075"/>
                  <a:gd name="connsiteX617" fmla="*/ 255746 w 638175"/>
                  <a:gd name="connsiteY617" fmla="*/ 299561 h 600075"/>
                  <a:gd name="connsiteX618" fmla="*/ 256699 w 638175"/>
                  <a:gd name="connsiteY618" fmla="*/ 296704 h 600075"/>
                  <a:gd name="connsiteX619" fmla="*/ 257651 w 638175"/>
                  <a:gd name="connsiteY619" fmla="*/ 294799 h 600075"/>
                  <a:gd name="connsiteX620" fmla="*/ 257651 w 638175"/>
                  <a:gd name="connsiteY620" fmla="*/ 285274 h 600075"/>
                  <a:gd name="connsiteX621" fmla="*/ 258604 w 638175"/>
                  <a:gd name="connsiteY621" fmla="*/ 285274 h 600075"/>
                  <a:gd name="connsiteX622" fmla="*/ 257651 w 638175"/>
                  <a:gd name="connsiteY622" fmla="*/ 276701 h 600075"/>
                  <a:gd name="connsiteX623" fmla="*/ 258604 w 638175"/>
                  <a:gd name="connsiteY623" fmla="*/ 274796 h 600075"/>
                  <a:gd name="connsiteX624" fmla="*/ 257651 w 638175"/>
                  <a:gd name="connsiteY624" fmla="*/ 274796 h 600075"/>
                  <a:gd name="connsiteX625" fmla="*/ 257651 w 638175"/>
                  <a:gd name="connsiteY625" fmla="*/ 262414 h 600075"/>
                  <a:gd name="connsiteX626" fmla="*/ 258604 w 638175"/>
                  <a:gd name="connsiteY626" fmla="*/ 262414 h 600075"/>
                  <a:gd name="connsiteX627" fmla="*/ 258604 w 638175"/>
                  <a:gd name="connsiteY627" fmla="*/ 254794 h 600075"/>
                  <a:gd name="connsiteX628" fmla="*/ 259556 w 638175"/>
                  <a:gd name="connsiteY628" fmla="*/ 251936 h 600075"/>
                  <a:gd name="connsiteX629" fmla="*/ 259556 w 638175"/>
                  <a:gd name="connsiteY629" fmla="*/ 249079 h 600075"/>
                  <a:gd name="connsiteX630" fmla="*/ 260509 w 638175"/>
                  <a:gd name="connsiteY630" fmla="*/ 249079 h 600075"/>
                  <a:gd name="connsiteX631" fmla="*/ 259556 w 638175"/>
                  <a:gd name="connsiteY631" fmla="*/ 245269 h 600075"/>
                  <a:gd name="connsiteX632" fmla="*/ 260509 w 638175"/>
                  <a:gd name="connsiteY632" fmla="*/ 245269 h 600075"/>
                  <a:gd name="connsiteX633" fmla="*/ 260509 w 638175"/>
                  <a:gd name="connsiteY633" fmla="*/ 240506 h 600075"/>
                  <a:gd name="connsiteX634" fmla="*/ 260509 w 638175"/>
                  <a:gd name="connsiteY634" fmla="*/ 236696 h 600075"/>
                  <a:gd name="connsiteX635" fmla="*/ 259556 w 638175"/>
                  <a:gd name="connsiteY635" fmla="*/ 235744 h 600075"/>
                  <a:gd name="connsiteX636" fmla="*/ 259556 w 638175"/>
                  <a:gd name="connsiteY636" fmla="*/ 229076 h 600075"/>
                  <a:gd name="connsiteX637" fmla="*/ 260509 w 638175"/>
                  <a:gd name="connsiteY637" fmla="*/ 227171 h 600075"/>
                  <a:gd name="connsiteX638" fmla="*/ 259556 w 638175"/>
                  <a:gd name="connsiteY638" fmla="*/ 225266 h 600075"/>
                  <a:gd name="connsiteX639" fmla="*/ 264319 w 638175"/>
                  <a:gd name="connsiteY639" fmla="*/ 222409 h 600075"/>
                  <a:gd name="connsiteX640" fmla="*/ 264319 w 638175"/>
                  <a:gd name="connsiteY640" fmla="*/ 221456 h 600075"/>
                  <a:gd name="connsiteX641" fmla="*/ 264319 w 638175"/>
                  <a:gd name="connsiteY641" fmla="*/ 222409 h 600075"/>
                  <a:gd name="connsiteX642" fmla="*/ 266224 w 638175"/>
                  <a:gd name="connsiteY642" fmla="*/ 222409 h 600075"/>
                  <a:gd name="connsiteX643" fmla="*/ 266224 w 638175"/>
                  <a:gd name="connsiteY643" fmla="*/ 221456 h 600075"/>
                  <a:gd name="connsiteX644" fmla="*/ 273844 w 638175"/>
                  <a:gd name="connsiteY644" fmla="*/ 221456 h 600075"/>
                  <a:gd name="connsiteX645" fmla="*/ 275749 w 638175"/>
                  <a:gd name="connsiteY645" fmla="*/ 219551 h 600075"/>
                  <a:gd name="connsiteX646" fmla="*/ 279559 w 638175"/>
                  <a:gd name="connsiteY646" fmla="*/ 218599 h 600075"/>
                  <a:gd name="connsiteX647" fmla="*/ 279559 w 638175"/>
                  <a:gd name="connsiteY647" fmla="*/ 219551 h 600075"/>
                  <a:gd name="connsiteX648" fmla="*/ 290036 w 638175"/>
                  <a:gd name="connsiteY648" fmla="*/ 218599 h 600075"/>
                  <a:gd name="connsiteX649" fmla="*/ 290989 w 638175"/>
                  <a:gd name="connsiteY649" fmla="*/ 216694 h 600075"/>
                  <a:gd name="connsiteX650" fmla="*/ 290989 w 638175"/>
                  <a:gd name="connsiteY650" fmla="*/ 214789 h 600075"/>
                  <a:gd name="connsiteX651" fmla="*/ 290036 w 638175"/>
                  <a:gd name="connsiteY651" fmla="*/ 210979 h 600075"/>
                  <a:gd name="connsiteX652" fmla="*/ 291941 w 638175"/>
                  <a:gd name="connsiteY652" fmla="*/ 210979 h 600075"/>
                  <a:gd name="connsiteX653" fmla="*/ 291941 w 638175"/>
                  <a:gd name="connsiteY653" fmla="*/ 211931 h 600075"/>
                  <a:gd name="connsiteX654" fmla="*/ 292894 w 638175"/>
                  <a:gd name="connsiteY654" fmla="*/ 211931 h 600075"/>
                  <a:gd name="connsiteX655" fmla="*/ 293846 w 638175"/>
                  <a:gd name="connsiteY655" fmla="*/ 210026 h 600075"/>
                  <a:gd name="connsiteX656" fmla="*/ 294799 w 638175"/>
                  <a:gd name="connsiteY656" fmla="*/ 209074 h 600075"/>
                  <a:gd name="connsiteX657" fmla="*/ 292894 w 638175"/>
                  <a:gd name="connsiteY657" fmla="*/ 206216 h 600075"/>
                  <a:gd name="connsiteX658" fmla="*/ 292894 w 638175"/>
                  <a:gd name="connsiteY658" fmla="*/ 201454 h 600075"/>
                  <a:gd name="connsiteX659" fmla="*/ 291941 w 638175"/>
                  <a:gd name="connsiteY659" fmla="*/ 196691 h 600075"/>
                  <a:gd name="connsiteX660" fmla="*/ 293846 w 638175"/>
                  <a:gd name="connsiteY660" fmla="*/ 195739 h 600075"/>
                  <a:gd name="connsiteX661" fmla="*/ 294799 w 638175"/>
                  <a:gd name="connsiteY661" fmla="*/ 191929 h 600075"/>
                  <a:gd name="connsiteX662" fmla="*/ 292894 w 638175"/>
                  <a:gd name="connsiteY662" fmla="*/ 190024 h 600075"/>
                  <a:gd name="connsiteX663" fmla="*/ 290989 w 638175"/>
                  <a:gd name="connsiteY663" fmla="*/ 189071 h 600075"/>
                  <a:gd name="connsiteX664" fmla="*/ 289084 w 638175"/>
                  <a:gd name="connsiteY664" fmla="*/ 189071 h 600075"/>
                  <a:gd name="connsiteX665" fmla="*/ 287179 w 638175"/>
                  <a:gd name="connsiteY665" fmla="*/ 186214 h 600075"/>
                  <a:gd name="connsiteX666" fmla="*/ 288131 w 638175"/>
                  <a:gd name="connsiteY666" fmla="*/ 181451 h 600075"/>
                  <a:gd name="connsiteX667" fmla="*/ 287179 w 638175"/>
                  <a:gd name="connsiteY667" fmla="*/ 179546 h 600075"/>
                  <a:gd name="connsiteX668" fmla="*/ 285274 w 638175"/>
                  <a:gd name="connsiteY668" fmla="*/ 173831 h 600075"/>
                  <a:gd name="connsiteX669" fmla="*/ 284321 w 638175"/>
                  <a:gd name="connsiteY669" fmla="*/ 168116 h 600075"/>
                  <a:gd name="connsiteX670" fmla="*/ 279559 w 638175"/>
                  <a:gd name="connsiteY670" fmla="*/ 167164 h 600075"/>
                  <a:gd name="connsiteX671" fmla="*/ 278606 w 638175"/>
                  <a:gd name="connsiteY671" fmla="*/ 166211 h 600075"/>
                  <a:gd name="connsiteX672" fmla="*/ 278606 w 638175"/>
                  <a:gd name="connsiteY672" fmla="*/ 163354 h 600075"/>
                  <a:gd name="connsiteX673" fmla="*/ 276701 w 638175"/>
                  <a:gd name="connsiteY673" fmla="*/ 161449 h 600075"/>
                  <a:gd name="connsiteX674" fmla="*/ 273844 w 638175"/>
                  <a:gd name="connsiteY674" fmla="*/ 161449 h 600075"/>
                  <a:gd name="connsiteX675" fmla="*/ 272891 w 638175"/>
                  <a:gd name="connsiteY675" fmla="*/ 160496 h 600075"/>
                  <a:gd name="connsiteX676" fmla="*/ 271939 w 638175"/>
                  <a:gd name="connsiteY676" fmla="*/ 161449 h 600075"/>
                  <a:gd name="connsiteX677" fmla="*/ 270034 w 638175"/>
                  <a:gd name="connsiteY677" fmla="*/ 160496 h 600075"/>
                  <a:gd name="connsiteX678" fmla="*/ 269081 w 638175"/>
                  <a:gd name="connsiteY678" fmla="*/ 162401 h 600075"/>
                  <a:gd name="connsiteX679" fmla="*/ 268129 w 638175"/>
                  <a:gd name="connsiteY679" fmla="*/ 162401 h 600075"/>
                  <a:gd name="connsiteX680" fmla="*/ 265271 w 638175"/>
                  <a:gd name="connsiteY680" fmla="*/ 162401 h 600075"/>
                  <a:gd name="connsiteX681" fmla="*/ 264319 w 638175"/>
                  <a:gd name="connsiteY681" fmla="*/ 160496 h 600075"/>
                  <a:gd name="connsiteX682" fmla="*/ 258604 w 638175"/>
                  <a:gd name="connsiteY682" fmla="*/ 156686 h 600075"/>
                  <a:gd name="connsiteX683" fmla="*/ 258604 w 638175"/>
                  <a:gd name="connsiteY683" fmla="*/ 146209 h 600075"/>
                  <a:gd name="connsiteX684" fmla="*/ 259556 w 638175"/>
                  <a:gd name="connsiteY684" fmla="*/ 146209 h 600075"/>
                  <a:gd name="connsiteX685" fmla="*/ 259556 w 638175"/>
                  <a:gd name="connsiteY685" fmla="*/ 139541 h 600075"/>
                  <a:gd name="connsiteX686" fmla="*/ 260509 w 638175"/>
                  <a:gd name="connsiteY686" fmla="*/ 139541 h 600075"/>
                  <a:gd name="connsiteX687" fmla="*/ 260509 w 638175"/>
                  <a:gd name="connsiteY687" fmla="*/ 134779 h 600075"/>
                  <a:gd name="connsiteX688" fmla="*/ 259556 w 638175"/>
                  <a:gd name="connsiteY688" fmla="*/ 130016 h 600075"/>
                  <a:gd name="connsiteX689" fmla="*/ 260509 w 638175"/>
                  <a:gd name="connsiteY689" fmla="*/ 130016 h 600075"/>
                  <a:gd name="connsiteX690" fmla="*/ 259556 w 638175"/>
                  <a:gd name="connsiteY690" fmla="*/ 127159 h 600075"/>
                  <a:gd name="connsiteX691" fmla="*/ 260509 w 638175"/>
                  <a:gd name="connsiteY691" fmla="*/ 127159 h 600075"/>
                  <a:gd name="connsiteX692" fmla="*/ 260509 w 638175"/>
                  <a:gd name="connsiteY692" fmla="*/ 125254 h 600075"/>
                  <a:gd name="connsiteX693" fmla="*/ 258604 w 638175"/>
                  <a:gd name="connsiteY693" fmla="*/ 122396 h 600075"/>
                  <a:gd name="connsiteX694" fmla="*/ 258604 w 638175"/>
                  <a:gd name="connsiteY694" fmla="*/ 118586 h 600075"/>
                  <a:gd name="connsiteX695" fmla="*/ 259556 w 638175"/>
                  <a:gd name="connsiteY695" fmla="*/ 117634 h 600075"/>
                  <a:gd name="connsiteX696" fmla="*/ 258604 w 638175"/>
                  <a:gd name="connsiteY696" fmla="*/ 116681 h 600075"/>
                  <a:gd name="connsiteX697" fmla="*/ 258604 w 638175"/>
                  <a:gd name="connsiteY697" fmla="*/ 104299 h 600075"/>
                  <a:gd name="connsiteX698" fmla="*/ 257651 w 638175"/>
                  <a:gd name="connsiteY698" fmla="*/ 104299 h 600075"/>
                  <a:gd name="connsiteX699" fmla="*/ 258604 w 638175"/>
                  <a:gd name="connsiteY699" fmla="*/ 100489 h 600075"/>
                  <a:gd name="connsiteX700" fmla="*/ 255746 w 638175"/>
                  <a:gd name="connsiteY700" fmla="*/ 94774 h 600075"/>
                  <a:gd name="connsiteX701" fmla="*/ 255746 w 638175"/>
                  <a:gd name="connsiteY701" fmla="*/ 88106 h 600075"/>
                  <a:gd name="connsiteX702" fmla="*/ 256699 w 638175"/>
                  <a:gd name="connsiteY702" fmla="*/ 87154 h 600075"/>
                  <a:gd name="connsiteX703" fmla="*/ 255746 w 638175"/>
                  <a:gd name="connsiteY703" fmla="*/ 86201 h 600075"/>
                  <a:gd name="connsiteX704" fmla="*/ 255746 w 638175"/>
                  <a:gd name="connsiteY704" fmla="*/ 81439 h 600075"/>
                  <a:gd name="connsiteX705" fmla="*/ 256699 w 638175"/>
                  <a:gd name="connsiteY705" fmla="*/ 81439 h 600075"/>
                  <a:gd name="connsiteX706" fmla="*/ 255746 w 638175"/>
                  <a:gd name="connsiteY706" fmla="*/ 79534 h 600075"/>
                  <a:gd name="connsiteX707" fmla="*/ 255746 w 638175"/>
                  <a:gd name="connsiteY707" fmla="*/ 72866 h 600075"/>
                  <a:gd name="connsiteX708" fmla="*/ 254794 w 638175"/>
                  <a:gd name="connsiteY708" fmla="*/ 72866 h 600075"/>
                  <a:gd name="connsiteX709" fmla="*/ 255746 w 638175"/>
                  <a:gd name="connsiteY709" fmla="*/ 72866 h 600075"/>
                  <a:gd name="connsiteX710" fmla="*/ 255746 w 638175"/>
                  <a:gd name="connsiteY710" fmla="*/ 68104 h 600075"/>
                  <a:gd name="connsiteX711" fmla="*/ 254794 w 638175"/>
                  <a:gd name="connsiteY711" fmla="*/ 66199 h 600075"/>
                  <a:gd name="connsiteX712" fmla="*/ 252889 w 638175"/>
                  <a:gd name="connsiteY712" fmla="*/ 64294 h 600075"/>
                  <a:gd name="connsiteX713" fmla="*/ 252889 w 638175"/>
                  <a:gd name="connsiteY713" fmla="*/ 63341 h 600075"/>
                  <a:gd name="connsiteX714" fmla="*/ 248126 w 638175"/>
                  <a:gd name="connsiteY714" fmla="*/ 60484 h 600075"/>
                  <a:gd name="connsiteX715" fmla="*/ 247174 w 638175"/>
                  <a:gd name="connsiteY715" fmla="*/ 58579 h 600075"/>
                  <a:gd name="connsiteX716" fmla="*/ 245269 w 638175"/>
                  <a:gd name="connsiteY716" fmla="*/ 57626 h 600075"/>
                  <a:gd name="connsiteX717" fmla="*/ 243364 w 638175"/>
                  <a:gd name="connsiteY717" fmla="*/ 57626 h 600075"/>
                  <a:gd name="connsiteX718" fmla="*/ 241459 w 638175"/>
                  <a:gd name="connsiteY718" fmla="*/ 56674 h 600075"/>
                  <a:gd name="connsiteX719" fmla="*/ 239554 w 638175"/>
                  <a:gd name="connsiteY719" fmla="*/ 54769 h 600075"/>
                  <a:gd name="connsiteX720" fmla="*/ 237649 w 638175"/>
                  <a:gd name="connsiteY720" fmla="*/ 54769 h 600075"/>
                  <a:gd name="connsiteX721" fmla="*/ 237649 w 638175"/>
                  <a:gd name="connsiteY721" fmla="*/ 53816 h 600075"/>
                  <a:gd name="connsiteX722" fmla="*/ 232886 w 638175"/>
                  <a:gd name="connsiteY722" fmla="*/ 50959 h 600075"/>
                  <a:gd name="connsiteX723" fmla="*/ 229076 w 638175"/>
                  <a:gd name="connsiteY723" fmla="*/ 46196 h 600075"/>
                  <a:gd name="connsiteX724" fmla="*/ 228124 w 638175"/>
                  <a:gd name="connsiteY724" fmla="*/ 46196 h 600075"/>
                  <a:gd name="connsiteX725" fmla="*/ 227171 w 638175"/>
                  <a:gd name="connsiteY725" fmla="*/ 45244 h 600075"/>
                  <a:gd name="connsiteX726" fmla="*/ 222409 w 638175"/>
                  <a:gd name="connsiteY726" fmla="*/ 45244 h 600075"/>
                  <a:gd name="connsiteX727" fmla="*/ 222409 w 638175"/>
                  <a:gd name="connsiteY727" fmla="*/ 46196 h 600075"/>
                  <a:gd name="connsiteX728" fmla="*/ 219551 w 638175"/>
                  <a:gd name="connsiteY728" fmla="*/ 45244 h 600075"/>
                  <a:gd name="connsiteX729" fmla="*/ 218599 w 638175"/>
                  <a:gd name="connsiteY729" fmla="*/ 46196 h 600075"/>
                  <a:gd name="connsiteX730" fmla="*/ 218599 w 638175"/>
                  <a:gd name="connsiteY730" fmla="*/ 45244 h 600075"/>
                  <a:gd name="connsiteX731" fmla="*/ 210979 w 638175"/>
                  <a:gd name="connsiteY731" fmla="*/ 43339 h 600075"/>
                  <a:gd name="connsiteX732" fmla="*/ 208121 w 638175"/>
                  <a:gd name="connsiteY732" fmla="*/ 39529 h 600075"/>
                  <a:gd name="connsiteX733" fmla="*/ 207169 w 638175"/>
                  <a:gd name="connsiteY733" fmla="*/ 38576 h 600075"/>
                  <a:gd name="connsiteX734" fmla="*/ 203359 w 638175"/>
                  <a:gd name="connsiteY734" fmla="*/ 38576 h 600075"/>
                  <a:gd name="connsiteX735" fmla="*/ 201454 w 638175"/>
                  <a:gd name="connsiteY735" fmla="*/ 40481 h 600075"/>
                  <a:gd name="connsiteX736" fmla="*/ 199549 w 638175"/>
                  <a:gd name="connsiteY736" fmla="*/ 42386 h 600075"/>
                  <a:gd name="connsiteX737" fmla="*/ 199549 w 638175"/>
                  <a:gd name="connsiteY737" fmla="*/ 44291 h 600075"/>
                  <a:gd name="connsiteX738" fmla="*/ 199549 w 638175"/>
                  <a:gd name="connsiteY738" fmla="*/ 54769 h 600075"/>
                  <a:gd name="connsiteX739" fmla="*/ 198596 w 638175"/>
                  <a:gd name="connsiteY739" fmla="*/ 54769 h 600075"/>
                  <a:gd name="connsiteX740" fmla="*/ 198596 w 638175"/>
                  <a:gd name="connsiteY740" fmla="*/ 56674 h 600075"/>
                  <a:gd name="connsiteX741" fmla="*/ 197644 w 638175"/>
                  <a:gd name="connsiteY741" fmla="*/ 56674 h 600075"/>
                  <a:gd name="connsiteX742" fmla="*/ 197644 w 638175"/>
                  <a:gd name="connsiteY742" fmla="*/ 58579 h 600075"/>
                  <a:gd name="connsiteX743" fmla="*/ 198596 w 638175"/>
                  <a:gd name="connsiteY743" fmla="*/ 64294 h 600075"/>
                  <a:gd name="connsiteX744" fmla="*/ 197644 w 638175"/>
                  <a:gd name="connsiteY744" fmla="*/ 64294 h 600075"/>
                  <a:gd name="connsiteX745" fmla="*/ 197644 w 638175"/>
                  <a:gd name="connsiteY745" fmla="*/ 66199 h 600075"/>
                  <a:gd name="connsiteX746" fmla="*/ 197644 w 638175"/>
                  <a:gd name="connsiteY746" fmla="*/ 73819 h 600075"/>
                  <a:gd name="connsiteX747" fmla="*/ 198596 w 638175"/>
                  <a:gd name="connsiteY747" fmla="*/ 75724 h 600075"/>
                  <a:gd name="connsiteX748" fmla="*/ 197644 w 638175"/>
                  <a:gd name="connsiteY748" fmla="*/ 75724 h 600075"/>
                  <a:gd name="connsiteX749" fmla="*/ 197644 w 638175"/>
                  <a:gd name="connsiteY749" fmla="*/ 77629 h 600075"/>
                  <a:gd name="connsiteX750" fmla="*/ 198596 w 638175"/>
                  <a:gd name="connsiteY750" fmla="*/ 77629 h 600075"/>
                  <a:gd name="connsiteX751" fmla="*/ 197644 w 638175"/>
                  <a:gd name="connsiteY751" fmla="*/ 79534 h 600075"/>
                  <a:gd name="connsiteX752" fmla="*/ 198596 w 638175"/>
                  <a:gd name="connsiteY752" fmla="*/ 84296 h 600075"/>
                  <a:gd name="connsiteX753" fmla="*/ 197644 w 638175"/>
                  <a:gd name="connsiteY753" fmla="*/ 86201 h 600075"/>
                  <a:gd name="connsiteX754" fmla="*/ 198596 w 638175"/>
                  <a:gd name="connsiteY754" fmla="*/ 87154 h 600075"/>
                  <a:gd name="connsiteX755" fmla="*/ 198596 w 638175"/>
                  <a:gd name="connsiteY755" fmla="*/ 90964 h 600075"/>
                  <a:gd name="connsiteX756" fmla="*/ 197644 w 638175"/>
                  <a:gd name="connsiteY756" fmla="*/ 90964 h 600075"/>
                  <a:gd name="connsiteX757" fmla="*/ 197644 w 638175"/>
                  <a:gd name="connsiteY757" fmla="*/ 98584 h 600075"/>
                  <a:gd name="connsiteX758" fmla="*/ 197644 w 638175"/>
                  <a:gd name="connsiteY758" fmla="*/ 101441 h 600075"/>
                  <a:gd name="connsiteX759" fmla="*/ 197644 w 638175"/>
                  <a:gd name="connsiteY759" fmla="*/ 106204 h 600075"/>
                  <a:gd name="connsiteX760" fmla="*/ 196691 w 638175"/>
                  <a:gd name="connsiteY760" fmla="*/ 107156 h 600075"/>
                  <a:gd name="connsiteX761" fmla="*/ 198596 w 638175"/>
                  <a:gd name="connsiteY761" fmla="*/ 110966 h 600075"/>
                  <a:gd name="connsiteX762" fmla="*/ 198596 w 638175"/>
                  <a:gd name="connsiteY762" fmla="*/ 115729 h 600075"/>
                  <a:gd name="connsiteX763" fmla="*/ 197644 w 638175"/>
                  <a:gd name="connsiteY763" fmla="*/ 116681 h 600075"/>
                  <a:gd name="connsiteX764" fmla="*/ 198596 w 638175"/>
                  <a:gd name="connsiteY764" fmla="*/ 116681 h 600075"/>
                  <a:gd name="connsiteX765" fmla="*/ 197644 w 638175"/>
                  <a:gd name="connsiteY765" fmla="*/ 119539 h 600075"/>
                  <a:gd name="connsiteX766" fmla="*/ 199549 w 638175"/>
                  <a:gd name="connsiteY766" fmla="*/ 123349 h 600075"/>
                  <a:gd name="connsiteX767" fmla="*/ 199549 w 638175"/>
                  <a:gd name="connsiteY767" fmla="*/ 124301 h 600075"/>
                  <a:gd name="connsiteX768" fmla="*/ 198596 w 638175"/>
                  <a:gd name="connsiteY768" fmla="*/ 124301 h 600075"/>
                  <a:gd name="connsiteX769" fmla="*/ 198596 w 638175"/>
                  <a:gd name="connsiteY769" fmla="*/ 130016 h 600075"/>
                  <a:gd name="connsiteX770" fmla="*/ 198596 w 638175"/>
                  <a:gd name="connsiteY770" fmla="*/ 132874 h 600075"/>
                  <a:gd name="connsiteX771" fmla="*/ 200501 w 638175"/>
                  <a:gd name="connsiteY771" fmla="*/ 135731 h 600075"/>
                  <a:gd name="connsiteX772" fmla="*/ 199549 w 638175"/>
                  <a:gd name="connsiteY772" fmla="*/ 139541 h 600075"/>
                  <a:gd name="connsiteX773" fmla="*/ 198596 w 638175"/>
                  <a:gd name="connsiteY773" fmla="*/ 140494 h 600075"/>
                  <a:gd name="connsiteX774" fmla="*/ 199549 w 638175"/>
                  <a:gd name="connsiteY774" fmla="*/ 144304 h 600075"/>
                  <a:gd name="connsiteX775" fmla="*/ 198596 w 638175"/>
                  <a:gd name="connsiteY775" fmla="*/ 146209 h 600075"/>
                  <a:gd name="connsiteX776" fmla="*/ 198596 w 638175"/>
                  <a:gd name="connsiteY776" fmla="*/ 152876 h 600075"/>
                  <a:gd name="connsiteX777" fmla="*/ 198596 w 638175"/>
                  <a:gd name="connsiteY777" fmla="*/ 153829 h 600075"/>
                  <a:gd name="connsiteX778" fmla="*/ 199549 w 638175"/>
                  <a:gd name="connsiteY778" fmla="*/ 153829 h 600075"/>
                  <a:gd name="connsiteX779" fmla="*/ 198596 w 638175"/>
                  <a:gd name="connsiteY779" fmla="*/ 155734 h 600075"/>
                  <a:gd name="connsiteX780" fmla="*/ 199549 w 638175"/>
                  <a:gd name="connsiteY780" fmla="*/ 158591 h 600075"/>
                  <a:gd name="connsiteX781" fmla="*/ 198596 w 638175"/>
                  <a:gd name="connsiteY781" fmla="*/ 159544 h 600075"/>
                  <a:gd name="connsiteX782" fmla="*/ 199549 w 638175"/>
                  <a:gd name="connsiteY782" fmla="*/ 165259 h 600075"/>
                  <a:gd name="connsiteX783" fmla="*/ 199549 w 638175"/>
                  <a:gd name="connsiteY783" fmla="*/ 169069 h 600075"/>
                  <a:gd name="connsiteX784" fmla="*/ 193834 w 638175"/>
                  <a:gd name="connsiteY784" fmla="*/ 171926 h 600075"/>
                  <a:gd name="connsiteX785" fmla="*/ 188119 w 638175"/>
                  <a:gd name="connsiteY785" fmla="*/ 171926 h 600075"/>
                  <a:gd name="connsiteX786" fmla="*/ 187166 w 638175"/>
                  <a:gd name="connsiteY786" fmla="*/ 172879 h 600075"/>
                  <a:gd name="connsiteX787" fmla="*/ 186214 w 638175"/>
                  <a:gd name="connsiteY787" fmla="*/ 171926 h 600075"/>
                  <a:gd name="connsiteX788" fmla="*/ 183356 w 638175"/>
                  <a:gd name="connsiteY788" fmla="*/ 173831 h 600075"/>
                  <a:gd name="connsiteX789" fmla="*/ 181451 w 638175"/>
                  <a:gd name="connsiteY789" fmla="*/ 175736 h 600075"/>
                  <a:gd name="connsiteX790" fmla="*/ 177641 w 638175"/>
                  <a:gd name="connsiteY790" fmla="*/ 178594 h 600075"/>
                  <a:gd name="connsiteX791" fmla="*/ 177641 w 638175"/>
                  <a:gd name="connsiteY791" fmla="*/ 179546 h 600075"/>
                  <a:gd name="connsiteX792" fmla="*/ 171926 w 638175"/>
                  <a:gd name="connsiteY792" fmla="*/ 179546 h 600075"/>
                  <a:gd name="connsiteX793" fmla="*/ 170021 w 638175"/>
                  <a:gd name="connsiteY793" fmla="*/ 180499 h 600075"/>
                  <a:gd name="connsiteX794" fmla="*/ 170021 w 638175"/>
                  <a:gd name="connsiteY794" fmla="*/ 181451 h 600075"/>
                  <a:gd name="connsiteX795" fmla="*/ 163354 w 638175"/>
                  <a:gd name="connsiteY795" fmla="*/ 181451 h 600075"/>
                  <a:gd name="connsiteX796" fmla="*/ 162401 w 638175"/>
                  <a:gd name="connsiteY796" fmla="*/ 183356 h 600075"/>
                  <a:gd name="connsiteX797" fmla="*/ 161449 w 638175"/>
                  <a:gd name="connsiteY797" fmla="*/ 182404 h 600075"/>
                  <a:gd name="connsiteX798" fmla="*/ 157639 w 638175"/>
                  <a:gd name="connsiteY798" fmla="*/ 183356 h 600075"/>
                  <a:gd name="connsiteX799" fmla="*/ 151924 w 638175"/>
                  <a:gd name="connsiteY799" fmla="*/ 187166 h 600075"/>
                  <a:gd name="connsiteX800" fmla="*/ 150971 w 638175"/>
                  <a:gd name="connsiteY800" fmla="*/ 186214 h 600075"/>
                  <a:gd name="connsiteX801" fmla="*/ 144304 w 638175"/>
                  <a:gd name="connsiteY801" fmla="*/ 188119 h 600075"/>
                  <a:gd name="connsiteX802" fmla="*/ 144304 w 638175"/>
                  <a:gd name="connsiteY802" fmla="*/ 189071 h 600075"/>
                  <a:gd name="connsiteX803" fmla="*/ 134779 w 638175"/>
                  <a:gd name="connsiteY803" fmla="*/ 190024 h 600075"/>
                  <a:gd name="connsiteX804" fmla="*/ 131921 w 638175"/>
                  <a:gd name="connsiteY804" fmla="*/ 192881 h 600075"/>
                  <a:gd name="connsiteX805" fmla="*/ 120491 w 638175"/>
                  <a:gd name="connsiteY805" fmla="*/ 192881 h 600075"/>
                  <a:gd name="connsiteX806" fmla="*/ 117634 w 638175"/>
                  <a:gd name="connsiteY806" fmla="*/ 193834 h 600075"/>
                  <a:gd name="connsiteX807" fmla="*/ 114776 w 638175"/>
                  <a:gd name="connsiteY807" fmla="*/ 194786 h 600075"/>
                  <a:gd name="connsiteX808" fmla="*/ 109061 w 638175"/>
                  <a:gd name="connsiteY808" fmla="*/ 195739 h 600075"/>
                  <a:gd name="connsiteX809" fmla="*/ 109061 w 638175"/>
                  <a:gd name="connsiteY809" fmla="*/ 197644 h 600075"/>
                  <a:gd name="connsiteX810" fmla="*/ 103346 w 638175"/>
                  <a:gd name="connsiteY810" fmla="*/ 199549 h 600075"/>
                  <a:gd name="connsiteX811" fmla="*/ 99536 w 638175"/>
                  <a:gd name="connsiteY811" fmla="*/ 201454 h 600075"/>
                  <a:gd name="connsiteX812" fmla="*/ 97631 w 638175"/>
                  <a:gd name="connsiteY812" fmla="*/ 200501 h 600075"/>
                  <a:gd name="connsiteX813" fmla="*/ 96679 w 638175"/>
                  <a:gd name="connsiteY813" fmla="*/ 201454 h 600075"/>
                  <a:gd name="connsiteX814" fmla="*/ 91916 w 638175"/>
                  <a:gd name="connsiteY814" fmla="*/ 200501 h 600075"/>
                  <a:gd name="connsiteX815" fmla="*/ 90011 w 638175"/>
                  <a:gd name="connsiteY815" fmla="*/ 200501 h 600075"/>
                  <a:gd name="connsiteX816" fmla="*/ 87154 w 638175"/>
                  <a:gd name="connsiteY816" fmla="*/ 201454 h 600075"/>
                  <a:gd name="connsiteX817" fmla="*/ 79534 w 638175"/>
                  <a:gd name="connsiteY817" fmla="*/ 202406 h 600075"/>
                  <a:gd name="connsiteX818" fmla="*/ 74771 w 638175"/>
                  <a:gd name="connsiteY818" fmla="*/ 205264 h 600075"/>
                  <a:gd name="connsiteX819" fmla="*/ 74771 w 638175"/>
                  <a:gd name="connsiteY819" fmla="*/ 204311 h 600075"/>
                  <a:gd name="connsiteX820" fmla="*/ 70009 w 638175"/>
                  <a:gd name="connsiteY820" fmla="*/ 204311 h 600075"/>
                  <a:gd name="connsiteX821" fmla="*/ 67151 w 638175"/>
                  <a:gd name="connsiteY821" fmla="*/ 205264 h 600075"/>
                  <a:gd name="connsiteX822" fmla="*/ 62389 w 638175"/>
                  <a:gd name="connsiteY822" fmla="*/ 205264 h 600075"/>
                  <a:gd name="connsiteX823" fmla="*/ 61436 w 638175"/>
                  <a:gd name="connsiteY823" fmla="*/ 206216 h 600075"/>
                  <a:gd name="connsiteX824" fmla="*/ 58579 w 638175"/>
                  <a:gd name="connsiteY824" fmla="*/ 208121 h 600075"/>
                  <a:gd name="connsiteX825" fmla="*/ 54769 w 638175"/>
                  <a:gd name="connsiteY825" fmla="*/ 207169 h 600075"/>
                  <a:gd name="connsiteX826" fmla="*/ 52864 w 638175"/>
                  <a:gd name="connsiteY826" fmla="*/ 206216 h 600075"/>
                  <a:gd name="connsiteX827" fmla="*/ 52864 w 638175"/>
                  <a:gd name="connsiteY827" fmla="*/ 205264 h 600075"/>
                  <a:gd name="connsiteX828" fmla="*/ 49054 w 638175"/>
                  <a:gd name="connsiteY828" fmla="*/ 206216 h 600075"/>
                  <a:gd name="connsiteX829" fmla="*/ 47149 w 638175"/>
                  <a:gd name="connsiteY829" fmla="*/ 207169 h 600075"/>
                  <a:gd name="connsiteX830" fmla="*/ 43339 w 638175"/>
                  <a:gd name="connsiteY830" fmla="*/ 210979 h 600075"/>
                  <a:gd name="connsiteX831" fmla="*/ 34766 w 638175"/>
                  <a:gd name="connsiteY831" fmla="*/ 210979 h 600075"/>
                  <a:gd name="connsiteX832" fmla="*/ 31909 w 638175"/>
                  <a:gd name="connsiteY832" fmla="*/ 211931 h 600075"/>
                  <a:gd name="connsiteX833" fmla="*/ 31909 w 638175"/>
                  <a:gd name="connsiteY833" fmla="*/ 212884 h 600075"/>
                  <a:gd name="connsiteX834" fmla="*/ 26194 w 638175"/>
                  <a:gd name="connsiteY834" fmla="*/ 212884 h 600075"/>
                  <a:gd name="connsiteX835" fmla="*/ 24289 w 638175"/>
                  <a:gd name="connsiteY835" fmla="*/ 213836 h 600075"/>
                  <a:gd name="connsiteX836" fmla="*/ 22384 w 638175"/>
                  <a:gd name="connsiteY836" fmla="*/ 215741 h 600075"/>
                  <a:gd name="connsiteX837" fmla="*/ 20479 w 638175"/>
                  <a:gd name="connsiteY837" fmla="*/ 215741 h 600075"/>
                  <a:gd name="connsiteX838" fmla="*/ 19526 w 638175"/>
                  <a:gd name="connsiteY838" fmla="*/ 217646 h 600075"/>
                  <a:gd name="connsiteX839" fmla="*/ 12859 w 638175"/>
                  <a:gd name="connsiteY839" fmla="*/ 218599 h 600075"/>
                  <a:gd name="connsiteX840" fmla="*/ 10001 w 638175"/>
                  <a:gd name="connsiteY840" fmla="*/ 218599 h 600075"/>
                  <a:gd name="connsiteX841" fmla="*/ 8096 w 638175"/>
                  <a:gd name="connsiteY841" fmla="*/ 217646 h 600075"/>
                  <a:gd name="connsiteX842" fmla="*/ 7144 w 638175"/>
                  <a:gd name="connsiteY842" fmla="*/ 219551 h 600075"/>
                  <a:gd name="connsiteX843" fmla="*/ 7144 w 638175"/>
                  <a:gd name="connsiteY843" fmla="*/ 225266 h 600075"/>
                  <a:gd name="connsiteX844" fmla="*/ 7144 w 638175"/>
                  <a:gd name="connsiteY844" fmla="*/ 228124 h 600075"/>
                  <a:gd name="connsiteX845" fmla="*/ 7144 w 638175"/>
                  <a:gd name="connsiteY845" fmla="*/ 230981 h 600075"/>
                  <a:gd name="connsiteX846" fmla="*/ 8096 w 638175"/>
                  <a:gd name="connsiteY846" fmla="*/ 234791 h 600075"/>
                  <a:gd name="connsiteX847" fmla="*/ 9049 w 638175"/>
                  <a:gd name="connsiteY847" fmla="*/ 237649 h 600075"/>
                  <a:gd name="connsiteX848" fmla="*/ 10001 w 638175"/>
                  <a:gd name="connsiteY848" fmla="*/ 239554 h 600075"/>
                  <a:gd name="connsiteX849" fmla="*/ 11906 w 638175"/>
                  <a:gd name="connsiteY849" fmla="*/ 240506 h 600075"/>
                  <a:gd name="connsiteX850" fmla="*/ 11906 w 638175"/>
                  <a:gd name="connsiteY850" fmla="*/ 243364 h 600075"/>
                  <a:gd name="connsiteX851" fmla="*/ 12859 w 638175"/>
                  <a:gd name="connsiteY851" fmla="*/ 245269 h 600075"/>
                  <a:gd name="connsiteX852" fmla="*/ 14764 w 638175"/>
                  <a:gd name="connsiteY852" fmla="*/ 248126 h 600075"/>
                  <a:gd name="connsiteX853" fmla="*/ 19526 w 638175"/>
                  <a:gd name="connsiteY853" fmla="*/ 250984 h 600075"/>
                  <a:gd name="connsiteX854" fmla="*/ 21431 w 638175"/>
                  <a:gd name="connsiteY854" fmla="*/ 251936 h 600075"/>
                  <a:gd name="connsiteX855" fmla="*/ 23336 w 638175"/>
                  <a:gd name="connsiteY855" fmla="*/ 252889 h 600075"/>
                  <a:gd name="connsiteX856" fmla="*/ 25241 w 638175"/>
                  <a:gd name="connsiteY856" fmla="*/ 252889 h 600075"/>
                  <a:gd name="connsiteX857" fmla="*/ 27146 w 638175"/>
                  <a:gd name="connsiteY857" fmla="*/ 253841 h 600075"/>
                  <a:gd name="connsiteX858" fmla="*/ 29051 w 638175"/>
                  <a:gd name="connsiteY858" fmla="*/ 256699 h 600075"/>
                  <a:gd name="connsiteX859" fmla="*/ 30956 w 638175"/>
                  <a:gd name="connsiteY859" fmla="*/ 259556 h 600075"/>
                  <a:gd name="connsiteX860" fmla="*/ 31909 w 638175"/>
                  <a:gd name="connsiteY860" fmla="*/ 262414 h 600075"/>
                  <a:gd name="connsiteX861" fmla="*/ 33814 w 638175"/>
                  <a:gd name="connsiteY861" fmla="*/ 265271 h 600075"/>
                  <a:gd name="connsiteX862" fmla="*/ 36671 w 638175"/>
                  <a:gd name="connsiteY862" fmla="*/ 268129 h 600075"/>
                  <a:gd name="connsiteX863" fmla="*/ 39529 w 638175"/>
                  <a:gd name="connsiteY863" fmla="*/ 272891 h 600075"/>
                  <a:gd name="connsiteX864" fmla="*/ 40481 w 638175"/>
                  <a:gd name="connsiteY864" fmla="*/ 273844 h 600075"/>
                  <a:gd name="connsiteX865" fmla="*/ 44291 w 638175"/>
                  <a:gd name="connsiteY865" fmla="*/ 274796 h 600075"/>
                  <a:gd name="connsiteX866" fmla="*/ 45244 w 638175"/>
                  <a:gd name="connsiteY866" fmla="*/ 276701 h 600075"/>
                  <a:gd name="connsiteX867" fmla="*/ 48101 w 638175"/>
                  <a:gd name="connsiteY867" fmla="*/ 276701 h 600075"/>
                  <a:gd name="connsiteX868" fmla="*/ 49054 w 638175"/>
                  <a:gd name="connsiteY868" fmla="*/ 277654 h 600075"/>
                  <a:gd name="connsiteX869" fmla="*/ 50959 w 638175"/>
                  <a:gd name="connsiteY869" fmla="*/ 277654 h 600075"/>
                  <a:gd name="connsiteX870" fmla="*/ 52864 w 638175"/>
                  <a:gd name="connsiteY870" fmla="*/ 279559 h 600075"/>
                  <a:gd name="connsiteX871" fmla="*/ 55721 w 638175"/>
                  <a:gd name="connsiteY871" fmla="*/ 279559 h 600075"/>
                  <a:gd name="connsiteX872" fmla="*/ 56674 w 638175"/>
                  <a:gd name="connsiteY872" fmla="*/ 281464 h 600075"/>
                  <a:gd name="connsiteX873" fmla="*/ 59531 w 638175"/>
                  <a:gd name="connsiteY873" fmla="*/ 281464 h 600075"/>
                  <a:gd name="connsiteX874" fmla="*/ 59531 w 638175"/>
                  <a:gd name="connsiteY874" fmla="*/ 282416 h 600075"/>
                  <a:gd name="connsiteX875" fmla="*/ 62389 w 638175"/>
                  <a:gd name="connsiteY875" fmla="*/ 282416 h 600075"/>
                  <a:gd name="connsiteX876" fmla="*/ 66199 w 638175"/>
                  <a:gd name="connsiteY876" fmla="*/ 282416 h 600075"/>
                  <a:gd name="connsiteX877" fmla="*/ 67151 w 638175"/>
                  <a:gd name="connsiteY877" fmla="*/ 283369 h 600075"/>
                  <a:gd name="connsiteX878" fmla="*/ 68104 w 638175"/>
                  <a:gd name="connsiteY878" fmla="*/ 282416 h 600075"/>
                  <a:gd name="connsiteX879" fmla="*/ 70961 w 638175"/>
                  <a:gd name="connsiteY879" fmla="*/ 283369 h 600075"/>
                  <a:gd name="connsiteX880" fmla="*/ 76676 w 638175"/>
                  <a:gd name="connsiteY880" fmla="*/ 281464 h 600075"/>
                  <a:gd name="connsiteX881" fmla="*/ 79534 w 638175"/>
                  <a:gd name="connsiteY881" fmla="*/ 278606 h 600075"/>
                  <a:gd name="connsiteX882" fmla="*/ 85249 w 638175"/>
                  <a:gd name="connsiteY882" fmla="*/ 276701 h 600075"/>
                  <a:gd name="connsiteX883" fmla="*/ 87154 w 638175"/>
                  <a:gd name="connsiteY883" fmla="*/ 275749 h 600075"/>
                  <a:gd name="connsiteX884" fmla="*/ 91916 w 638175"/>
                  <a:gd name="connsiteY884" fmla="*/ 272891 h 600075"/>
                  <a:gd name="connsiteX885" fmla="*/ 92869 w 638175"/>
                  <a:gd name="connsiteY885" fmla="*/ 273844 h 600075"/>
                  <a:gd name="connsiteX886" fmla="*/ 93821 w 638175"/>
                  <a:gd name="connsiteY886" fmla="*/ 272891 h 600075"/>
                  <a:gd name="connsiteX887" fmla="*/ 95726 w 638175"/>
                  <a:gd name="connsiteY887" fmla="*/ 273844 h 600075"/>
                  <a:gd name="connsiteX888" fmla="*/ 98584 w 638175"/>
                  <a:gd name="connsiteY888" fmla="*/ 272891 h 600075"/>
                  <a:gd name="connsiteX889" fmla="*/ 100489 w 638175"/>
                  <a:gd name="connsiteY889" fmla="*/ 271939 h 600075"/>
                  <a:gd name="connsiteX890" fmla="*/ 104299 w 638175"/>
                  <a:gd name="connsiteY890" fmla="*/ 269081 h 600075"/>
                  <a:gd name="connsiteX891" fmla="*/ 106204 w 638175"/>
                  <a:gd name="connsiteY891" fmla="*/ 269081 h 600075"/>
                  <a:gd name="connsiteX892" fmla="*/ 107156 w 638175"/>
                  <a:gd name="connsiteY892" fmla="*/ 267176 h 600075"/>
                  <a:gd name="connsiteX893" fmla="*/ 110014 w 638175"/>
                  <a:gd name="connsiteY893" fmla="*/ 266224 h 600075"/>
                  <a:gd name="connsiteX894" fmla="*/ 121444 w 638175"/>
                  <a:gd name="connsiteY894" fmla="*/ 264319 h 600075"/>
                  <a:gd name="connsiteX895" fmla="*/ 121444 w 638175"/>
                  <a:gd name="connsiteY895" fmla="*/ 263366 h 600075"/>
                  <a:gd name="connsiteX896" fmla="*/ 122396 w 638175"/>
                  <a:gd name="connsiteY896" fmla="*/ 264319 h 600075"/>
                  <a:gd name="connsiteX897" fmla="*/ 127159 w 638175"/>
                  <a:gd name="connsiteY897" fmla="*/ 262414 h 600075"/>
                  <a:gd name="connsiteX898" fmla="*/ 129064 w 638175"/>
                  <a:gd name="connsiteY898" fmla="*/ 261461 h 600075"/>
                  <a:gd name="connsiteX899" fmla="*/ 133826 w 638175"/>
                  <a:gd name="connsiteY899" fmla="*/ 259556 h 600075"/>
                  <a:gd name="connsiteX900" fmla="*/ 134779 w 638175"/>
                  <a:gd name="connsiteY900" fmla="*/ 258604 h 600075"/>
                  <a:gd name="connsiteX901" fmla="*/ 136684 w 638175"/>
                  <a:gd name="connsiteY901" fmla="*/ 257651 h 600075"/>
                  <a:gd name="connsiteX902" fmla="*/ 140494 w 638175"/>
                  <a:gd name="connsiteY902" fmla="*/ 255746 h 600075"/>
                  <a:gd name="connsiteX903" fmla="*/ 143351 w 638175"/>
                  <a:gd name="connsiteY903" fmla="*/ 254794 h 600075"/>
                  <a:gd name="connsiteX904" fmla="*/ 147161 w 638175"/>
                  <a:gd name="connsiteY904" fmla="*/ 253841 h 600075"/>
                  <a:gd name="connsiteX905" fmla="*/ 147161 w 638175"/>
                  <a:gd name="connsiteY905" fmla="*/ 252889 h 600075"/>
                  <a:gd name="connsiteX906" fmla="*/ 152876 w 638175"/>
                  <a:gd name="connsiteY906" fmla="*/ 251936 h 600075"/>
                  <a:gd name="connsiteX907" fmla="*/ 152876 w 638175"/>
                  <a:gd name="connsiteY907" fmla="*/ 250984 h 600075"/>
                  <a:gd name="connsiteX908" fmla="*/ 153829 w 638175"/>
                  <a:gd name="connsiteY908" fmla="*/ 251936 h 600075"/>
                  <a:gd name="connsiteX909" fmla="*/ 155734 w 638175"/>
                  <a:gd name="connsiteY909" fmla="*/ 250984 h 600075"/>
                  <a:gd name="connsiteX910" fmla="*/ 157639 w 638175"/>
                  <a:gd name="connsiteY910" fmla="*/ 251936 h 600075"/>
                  <a:gd name="connsiteX911" fmla="*/ 160496 w 638175"/>
                  <a:gd name="connsiteY911" fmla="*/ 250984 h 600075"/>
                  <a:gd name="connsiteX912" fmla="*/ 161449 w 638175"/>
                  <a:gd name="connsiteY912" fmla="*/ 250031 h 600075"/>
                  <a:gd name="connsiteX913" fmla="*/ 162401 w 638175"/>
                  <a:gd name="connsiteY913" fmla="*/ 248126 h 600075"/>
                  <a:gd name="connsiteX914" fmla="*/ 164306 w 638175"/>
                  <a:gd name="connsiteY914" fmla="*/ 248126 h 600075"/>
                  <a:gd name="connsiteX915" fmla="*/ 169069 w 638175"/>
                  <a:gd name="connsiteY915" fmla="*/ 247174 h 600075"/>
                  <a:gd name="connsiteX916" fmla="*/ 169069 w 638175"/>
                  <a:gd name="connsiteY916" fmla="*/ 248126 h 600075"/>
                  <a:gd name="connsiteX917" fmla="*/ 176689 w 638175"/>
                  <a:gd name="connsiteY917" fmla="*/ 245269 h 600075"/>
                  <a:gd name="connsiteX918" fmla="*/ 178594 w 638175"/>
                  <a:gd name="connsiteY918" fmla="*/ 246221 h 600075"/>
                  <a:gd name="connsiteX919" fmla="*/ 181451 w 638175"/>
                  <a:gd name="connsiteY919" fmla="*/ 245269 h 600075"/>
                  <a:gd name="connsiteX920" fmla="*/ 188119 w 638175"/>
                  <a:gd name="connsiteY920" fmla="*/ 242411 h 600075"/>
                  <a:gd name="connsiteX921" fmla="*/ 190024 w 638175"/>
                  <a:gd name="connsiteY921" fmla="*/ 244316 h 600075"/>
                  <a:gd name="connsiteX922" fmla="*/ 190024 w 638175"/>
                  <a:gd name="connsiteY922" fmla="*/ 250031 h 600075"/>
                  <a:gd name="connsiteX923" fmla="*/ 189071 w 638175"/>
                  <a:gd name="connsiteY923" fmla="*/ 250984 h 600075"/>
                  <a:gd name="connsiteX924" fmla="*/ 188119 w 638175"/>
                  <a:gd name="connsiteY924" fmla="*/ 253841 h 600075"/>
                  <a:gd name="connsiteX925" fmla="*/ 188119 w 638175"/>
                  <a:gd name="connsiteY925" fmla="*/ 256699 h 600075"/>
                  <a:gd name="connsiteX926" fmla="*/ 187166 w 638175"/>
                  <a:gd name="connsiteY926" fmla="*/ 256699 h 600075"/>
                  <a:gd name="connsiteX927" fmla="*/ 187166 w 638175"/>
                  <a:gd name="connsiteY927" fmla="*/ 259556 h 600075"/>
                  <a:gd name="connsiteX928" fmla="*/ 185261 w 638175"/>
                  <a:gd name="connsiteY928" fmla="*/ 261461 h 600075"/>
                  <a:gd name="connsiteX929" fmla="*/ 185261 w 638175"/>
                  <a:gd name="connsiteY929" fmla="*/ 264319 h 600075"/>
                  <a:gd name="connsiteX930" fmla="*/ 184309 w 638175"/>
                  <a:gd name="connsiteY930" fmla="*/ 264319 h 600075"/>
                  <a:gd name="connsiteX931" fmla="*/ 181451 w 638175"/>
                  <a:gd name="connsiteY931" fmla="*/ 267176 h 600075"/>
                  <a:gd name="connsiteX932" fmla="*/ 181451 w 638175"/>
                  <a:gd name="connsiteY932" fmla="*/ 269081 h 600075"/>
                  <a:gd name="connsiteX933" fmla="*/ 180499 w 638175"/>
                  <a:gd name="connsiteY933" fmla="*/ 269081 h 600075"/>
                  <a:gd name="connsiteX934" fmla="*/ 179546 w 638175"/>
                  <a:gd name="connsiteY934" fmla="*/ 270986 h 600075"/>
                  <a:gd name="connsiteX935" fmla="*/ 179546 w 638175"/>
                  <a:gd name="connsiteY935" fmla="*/ 272891 h 600075"/>
                  <a:gd name="connsiteX936" fmla="*/ 175736 w 638175"/>
                  <a:gd name="connsiteY936" fmla="*/ 275749 h 600075"/>
                  <a:gd name="connsiteX937" fmla="*/ 175736 w 638175"/>
                  <a:gd name="connsiteY937" fmla="*/ 277654 h 600075"/>
                  <a:gd name="connsiteX938" fmla="*/ 173831 w 638175"/>
                  <a:gd name="connsiteY938" fmla="*/ 278606 h 600075"/>
                  <a:gd name="connsiteX939" fmla="*/ 171926 w 638175"/>
                  <a:gd name="connsiteY939" fmla="*/ 280511 h 600075"/>
                  <a:gd name="connsiteX940" fmla="*/ 170021 w 638175"/>
                  <a:gd name="connsiteY940" fmla="*/ 285274 h 600075"/>
                  <a:gd name="connsiteX941" fmla="*/ 169069 w 638175"/>
                  <a:gd name="connsiteY941" fmla="*/ 285274 h 600075"/>
                  <a:gd name="connsiteX942" fmla="*/ 166211 w 638175"/>
                  <a:gd name="connsiteY942" fmla="*/ 290036 h 600075"/>
                  <a:gd name="connsiteX943" fmla="*/ 165259 w 638175"/>
                  <a:gd name="connsiteY943" fmla="*/ 290036 h 600075"/>
                  <a:gd name="connsiteX944" fmla="*/ 165259 w 638175"/>
                  <a:gd name="connsiteY944" fmla="*/ 292894 h 600075"/>
                  <a:gd name="connsiteX945" fmla="*/ 164306 w 638175"/>
                  <a:gd name="connsiteY945" fmla="*/ 292894 h 600075"/>
                  <a:gd name="connsiteX946" fmla="*/ 163354 w 638175"/>
                  <a:gd name="connsiteY946" fmla="*/ 293846 h 600075"/>
                  <a:gd name="connsiteX947" fmla="*/ 163354 w 638175"/>
                  <a:gd name="connsiteY947" fmla="*/ 295751 h 600075"/>
                  <a:gd name="connsiteX948" fmla="*/ 160496 w 638175"/>
                  <a:gd name="connsiteY948" fmla="*/ 300514 h 600075"/>
                  <a:gd name="connsiteX949" fmla="*/ 159544 w 638175"/>
                  <a:gd name="connsiteY949" fmla="*/ 301466 h 600075"/>
                  <a:gd name="connsiteX950" fmla="*/ 159544 w 638175"/>
                  <a:gd name="connsiteY950" fmla="*/ 304324 h 600075"/>
                  <a:gd name="connsiteX951" fmla="*/ 157639 w 638175"/>
                  <a:gd name="connsiteY951" fmla="*/ 306229 h 600075"/>
                  <a:gd name="connsiteX952" fmla="*/ 155734 w 638175"/>
                  <a:gd name="connsiteY952" fmla="*/ 309086 h 600075"/>
                  <a:gd name="connsiteX953" fmla="*/ 155734 w 638175"/>
                  <a:gd name="connsiteY953" fmla="*/ 310991 h 600075"/>
                  <a:gd name="connsiteX954" fmla="*/ 154781 w 638175"/>
                  <a:gd name="connsiteY954" fmla="*/ 311944 h 600075"/>
                  <a:gd name="connsiteX955" fmla="*/ 151924 w 638175"/>
                  <a:gd name="connsiteY955" fmla="*/ 316706 h 600075"/>
                  <a:gd name="connsiteX956" fmla="*/ 151924 w 638175"/>
                  <a:gd name="connsiteY956" fmla="*/ 318611 h 600075"/>
                  <a:gd name="connsiteX957" fmla="*/ 150019 w 638175"/>
                  <a:gd name="connsiteY957" fmla="*/ 319564 h 600075"/>
                  <a:gd name="connsiteX958" fmla="*/ 150019 w 638175"/>
                  <a:gd name="connsiteY958" fmla="*/ 321469 h 600075"/>
                  <a:gd name="connsiteX959" fmla="*/ 148114 w 638175"/>
                  <a:gd name="connsiteY959" fmla="*/ 323374 h 600075"/>
                  <a:gd name="connsiteX960" fmla="*/ 147161 w 638175"/>
                  <a:gd name="connsiteY960" fmla="*/ 327184 h 600075"/>
                  <a:gd name="connsiteX961" fmla="*/ 146209 w 638175"/>
                  <a:gd name="connsiteY961" fmla="*/ 328136 h 600075"/>
                  <a:gd name="connsiteX962" fmla="*/ 147161 w 638175"/>
                  <a:gd name="connsiteY962" fmla="*/ 329089 h 600075"/>
                  <a:gd name="connsiteX963" fmla="*/ 142399 w 638175"/>
                  <a:gd name="connsiteY963" fmla="*/ 335756 h 600075"/>
                  <a:gd name="connsiteX964" fmla="*/ 142399 w 638175"/>
                  <a:gd name="connsiteY964" fmla="*/ 337661 h 600075"/>
                  <a:gd name="connsiteX965" fmla="*/ 140494 w 638175"/>
                  <a:gd name="connsiteY965" fmla="*/ 338614 h 600075"/>
                  <a:gd name="connsiteX966" fmla="*/ 138589 w 638175"/>
                  <a:gd name="connsiteY966" fmla="*/ 342424 h 600075"/>
                  <a:gd name="connsiteX967" fmla="*/ 137636 w 638175"/>
                  <a:gd name="connsiteY967" fmla="*/ 344329 h 600075"/>
                  <a:gd name="connsiteX968" fmla="*/ 136684 w 638175"/>
                  <a:gd name="connsiteY968" fmla="*/ 347186 h 600075"/>
                  <a:gd name="connsiteX969" fmla="*/ 136684 w 638175"/>
                  <a:gd name="connsiteY969" fmla="*/ 348139 h 600075"/>
                  <a:gd name="connsiteX970" fmla="*/ 135731 w 638175"/>
                  <a:gd name="connsiteY970" fmla="*/ 350044 h 600075"/>
                  <a:gd name="connsiteX971" fmla="*/ 134779 w 638175"/>
                  <a:gd name="connsiteY971" fmla="*/ 350044 h 600075"/>
                  <a:gd name="connsiteX972" fmla="*/ 133826 w 638175"/>
                  <a:gd name="connsiteY972" fmla="*/ 350996 h 600075"/>
                  <a:gd name="connsiteX973" fmla="*/ 133826 w 638175"/>
                  <a:gd name="connsiteY973" fmla="*/ 353854 h 600075"/>
                  <a:gd name="connsiteX974" fmla="*/ 132874 w 638175"/>
                  <a:gd name="connsiteY974" fmla="*/ 355759 h 600075"/>
                  <a:gd name="connsiteX975" fmla="*/ 131921 w 638175"/>
                  <a:gd name="connsiteY975" fmla="*/ 357664 h 600075"/>
                  <a:gd name="connsiteX976" fmla="*/ 130969 w 638175"/>
                  <a:gd name="connsiteY976" fmla="*/ 357664 h 600075"/>
                  <a:gd name="connsiteX977" fmla="*/ 129064 w 638175"/>
                  <a:gd name="connsiteY977" fmla="*/ 359569 h 600075"/>
                  <a:gd name="connsiteX978" fmla="*/ 129064 w 638175"/>
                  <a:gd name="connsiteY978" fmla="*/ 361474 h 600075"/>
                  <a:gd name="connsiteX979" fmla="*/ 126206 w 638175"/>
                  <a:gd name="connsiteY979" fmla="*/ 363379 h 600075"/>
                  <a:gd name="connsiteX980" fmla="*/ 124301 w 638175"/>
                  <a:gd name="connsiteY980" fmla="*/ 366236 h 600075"/>
                  <a:gd name="connsiteX981" fmla="*/ 124301 w 638175"/>
                  <a:gd name="connsiteY981" fmla="*/ 369094 h 600075"/>
                  <a:gd name="connsiteX982" fmla="*/ 122396 w 638175"/>
                  <a:gd name="connsiteY982" fmla="*/ 370046 h 600075"/>
                  <a:gd name="connsiteX983" fmla="*/ 121444 w 638175"/>
                  <a:gd name="connsiteY983" fmla="*/ 372904 h 600075"/>
                  <a:gd name="connsiteX984" fmla="*/ 117634 w 638175"/>
                  <a:gd name="connsiteY984" fmla="*/ 375761 h 600075"/>
                  <a:gd name="connsiteX985" fmla="*/ 117634 w 638175"/>
                  <a:gd name="connsiteY985" fmla="*/ 376714 h 600075"/>
                  <a:gd name="connsiteX986" fmla="*/ 112871 w 638175"/>
                  <a:gd name="connsiteY986" fmla="*/ 381476 h 600075"/>
                  <a:gd name="connsiteX987" fmla="*/ 112871 w 638175"/>
                  <a:gd name="connsiteY987" fmla="*/ 386239 h 600075"/>
                  <a:gd name="connsiteX988" fmla="*/ 111919 w 638175"/>
                  <a:gd name="connsiteY988" fmla="*/ 388144 h 600075"/>
                  <a:gd name="connsiteX989" fmla="*/ 110014 w 638175"/>
                  <a:gd name="connsiteY989" fmla="*/ 388144 h 600075"/>
                  <a:gd name="connsiteX990" fmla="*/ 110014 w 638175"/>
                  <a:gd name="connsiteY990" fmla="*/ 389096 h 600075"/>
                  <a:gd name="connsiteX991" fmla="*/ 109061 w 638175"/>
                  <a:gd name="connsiteY991" fmla="*/ 391001 h 600075"/>
                  <a:gd name="connsiteX992" fmla="*/ 107156 w 638175"/>
                  <a:gd name="connsiteY992" fmla="*/ 391954 h 600075"/>
                  <a:gd name="connsiteX993" fmla="*/ 107156 w 638175"/>
                  <a:gd name="connsiteY993" fmla="*/ 393859 h 600075"/>
                  <a:gd name="connsiteX994" fmla="*/ 105251 w 638175"/>
                  <a:gd name="connsiteY994" fmla="*/ 395764 h 600075"/>
                  <a:gd name="connsiteX995" fmla="*/ 105251 w 638175"/>
                  <a:gd name="connsiteY995" fmla="*/ 397669 h 600075"/>
                  <a:gd name="connsiteX996" fmla="*/ 103346 w 638175"/>
                  <a:gd name="connsiteY996" fmla="*/ 399574 h 600075"/>
                  <a:gd name="connsiteX997" fmla="*/ 101441 w 638175"/>
                  <a:gd name="connsiteY997" fmla="*/ 403384 h 600075"/>
                  <a:gd name="connsiteX998" fmla="*/ 102394 w 638175"/>
                  <a:gd name="connsiteY998" fmla="*/ 405289 h 600075"/>
                  <a:gd name="connsiteX999" fmla="*/ 102394 w 638175"/>
                  <a:gd name="connsiteY999" fmla="*/ 406241 h 600075"/>
                  <a:gd name="connsiteX1000" fmla="*/ 100489 w 638175"/>
                  <a:gd name="connsiteY1000" fmla="*/ 407194 h 600075"/>
                  <a:gd name="connsiteX1001" fmla="*/ 98584 w 638175"/>
                  <a:gd name="connsiteY1001" fmla="*/ 411004 h 600075"/>
                  <a:gd name="connsiteX1002" fmla="*/ 97631 w 638175"/>
                  <a:gd name="connsiteY1002" fmla="*/ 411004 h 600075"/>
                  <a:gd name="connsiteX1003" fmla="*/ 97631 w 638175"/>
                  <a:gd name="connsiteY1003" fmla="*/ 413861 h 600075"/>
                  <a:gd name="connsiteX1004" fmla="*/ 95726 w 638175"/>
                  <a:gd name="connsiteY1004" fmla="*/ 415766 h 600075"/>
                  <a:gd name="connsiteX1005" fmla="*/ 95726 w 638175"/>
                  <a:gd name="connsiteY1005" fmla="*/ 417671 h 600075"/>
                  <a:gd name="connsiteX1006" fmla="*/ 93821 w 638175"/>
                  <a:gd name="connsiteY1006" fmla="*/ 418624 h 600075"/>
                  <a:gd name="connsiteX1007" fmla="*/ 93821 w 638175"/>
                  <a:gd name="connsiteY1007" fmla="*/ 420529 h 600075"/>
                  <a:gd name="connsiteX1008" fmla="*/ 92869 w 638175"/>
                  <a:gd name="connsiteY1008" fmla="*/ 422434 h 600075"/>
                  <a:gd name="connsiteX1009" fmla="*/ 88106 w 638175"/>
                  <a:gd name="connsiteY1009" fmla="*/ 427196 h 600075"/>
                  <a:gd name="connsiteX1010" fmla="*/ 88106 w 638175"/>
                  <a:gd name="connsiteY1010" fmla="*/ 429101 h 600075"/>
                  <a:gd name="connsiteX1011" fmla="*/ 87154 w 638175"/>
                  <a:gd name="connsiteY1011" fmla="*/ 430054 h 600075"/>
                  <a:gd name="connsiteX1012" fmla="*/ 87154 w 638175"/>
                  <a:gd name="connsiteY1012" fmla="*/ 432911 h 600075"/>
                  <a:gd name="connsiteX1013" fmla="*/ 86201 w 638175"/>
                  <a:gd name="connsiteY1013" fmla="*/ 434816 h 600075"/>
                  <a:gd name="connsiteX1014" fmla="*/ 85249 w 638175"/>
                  <a:gd name="connsiteY1014" fmla="*/ 435769 h 600075"/>
                  <a:gd name="connsiteX1015" fmla="*/ 85249 w 638175"/>
                  <a:gd name="connsiteY1015" fmla="*/ 437674 h 600075"/>
                  <a:gd name="connsiteX1016" fmla="*/ 83344 w 638175"/>
                  <a:gd name="connsiteY1016" fmla="*/ 438626 h 600075"/>
                  <a:gd name="connsiteX1017" fmla="*/ 81439 w 638175"/>
                  <a:gd name="connsiteY1017" fmla="*/ 445294 h 600075"/>
                  <a:gd name="connsiteX1018" fmla="*/ 79534 w 638175"/>
                  <a:gd name="connsiteY1018" fmla="*/ 447199 h 600075"/>
                  <a:gd name="connsiteX1019" fmla="*/ 78581 w 638175"/>
                  <a:gd name="connsiteY1019" fmla="*/ 449104 h 600075"/>
                  <a:gd name="connsiteX1020" fmla="*/ 78581 w 638175"/>
                  <a:gd name="connsiteY1020" fmla="*/ 450056 h 600075"/>
                  <a:gd name="connsiteX1021" fmla="*/ 77629 w 638175"/>
                  <a:gd name="connsiteY1021" fmla="*/ 450056 h 600075"/>
                  <a:gd name="connsiteX1022" fmla="*/ 77629 w 638175"/>
                  <a:gd name="connsiteY1022" fmla="*/ 453866 h 600075"/>
                  <a:gd name="connsiteX1023" fmla="*/ 76676 w 638175"/>
                  <a:gd name="connsiteY1023" fmla="*/ 455771 h 600075"/>
                  <a:gd name="connsiteX1024" fmla="*/ 74771 w 638175"/>
                  <a:gd name="connsiteY1024" fmla="*/ 457676 h 600075"/>
                  <a:gd name="connsiteX1025" fmla="*/ 74771 w 638175"/>
                  <a:gd name="connsiteY1025" fmla="*/ 460534 h 600075"/>
                  <a:gd name="connsiteX1026" fmla="*/ 73819 w 638175"/>
                  <a:gd name="connsiteY1026" fmla="*/ 461486 h 600075"/>
                  <a:gd name="connsiteX1027" fmla="*/ 71914 w 638175"/>
                  <a:gd name="connsiteY1027" fmla="*/ 464344 h 600075"/>
                  <a:gd name="connsiteX1028" fmla="*/ 70961 w 638175"/>
                  <a:gd name="connsiteY1028" fmla="*/ 465296 h 600075"/>
                  <a:gd name="connsiteX1029" fmla="*/ 70961 w 638175"/>
                  <a:gd name="connsiteY1029" fmla="*/ 467201 h 600075"/>
                  <a:gd name="connsiteX1030" fmla="*/ 70009 w 638175"/>
                  <a:gd name="connsiteY1030" fmla="*/ 470059 h 600075"/>
                  <a:gd name="connsiteX1031" fmla="*/ 69056 w 638175"/>
                  <a:gd name="connsiteY1031" fmla="*/ 471964 h 600075"/>
                  <a:gd name="connsiteX1032" fmla="*/ 68104 w 638175"/>
                  <a:gd name="connsiteY1032" fmla="*/ 471964 h 600075"/>
                  <a:gd name="connsiteX1033" fmla="*/ 68104 w 638175"/>
                  <a:gd name="connsiteY1033" fmla="*/ 472916 h 600075"/>
                  <a:gd name="connsiteX1034" fmla="*/ 66199 w 638175"/>
                  <a:gd name="connsiteY1034" fmla="*/ 473869 h 600075"/>
                  <a:gd name="connsiteX1035" fmla="*/ 67151 w 638175"/>
                  <a:gd name="connsiteY1035" fmla="*/ 480536 h 600075"/>
                  <a:gd name="connsiteX1036" fmla="*/ 68104 w 638175"/>
                  <a:gd name="connsiteY1036" fmla="*/ 482441 h 600075"/>
                  <a:gd name="connsiteX1037" fmla="*/ 69056 w 638175"/>
                  <a:gd name="connsiteY1037" fmla="*/ 484346 h 600075"/>
                  <a:gd name="connsiteX1038" fmla="*/ 70009 w 638175"/>
                  <a:gd name="connsiteY1038" fmla="*/ 485299 h 600075"/>
                  <a:gd name="connsiteX1039" fmla="*/ 71914 w 638175"/>
                  <a:gd name="connsiteY1039" fmla="*/ 485299 h 600075"/>
                  <a:gd name="connsiteX1040" fmla="*/ 71914 w 638175"/>
                  <a:gd name="connsiteY1040" fmla="*/ 486251 h 600075"/>
                  <a:gd name="connsiteX1041" fmla="*/ 73819 w 638175"/>
                  <a:gd name="connsiteY1041" fmla="*/ 487204 h 600075"/>
                  <a:gd name="connsiteX1042" fmla="*/ 77629 w 638175"/>
                  <a:gd name="connsiteY1042" fmla="*/ 487204 h 600075"/>
                  <a:gd name="connsiteX1043" fmla="*/ 80486 w 638175"/>
                  <a:gd name="connsiteY1043" fmla="*/ 488156 h 600075"/>
                  <a:gd name="connsiteX1044" fmla="*/ 82391 w 638175"/>
                  <a:gd name="connsiteY1044" fmla="*/ 491014 h 600075"/>
                  <a:gd name="connsiteX1045" fmla="*/ 84296 w 638175"/>
                  <a:gd name="connsiteY1045" fmla="*/ 491014 h 600075"/>
                  <a:gd name="connsiteX1046" fmla="*/ 85249 w 638175"/>
                  <a:gd name="connsiteY1046" fmla="*/ 491966 h 600075"/>
                  <a:gd name="connsiteX1047" fmla="*/ 87154 w 638175"/>
                  <a:gd name="connsiteY1047" fmla="*/ 491966 h 600075"/>
                  <a:gd name="connsiteX1048" fmla="*/ 92869 w 638175"/>
                  <a:gd name="connsiteY1048" fmla="*/ 491014 h 600075"/>
                  <a:gd name="connsiteX1049" fmla="*/ 95726 w 638175"/>
                  <a:gd name="connsiteY1049" fmla="*/ 490061 h 600075"/>
                  <a:gd name="connsiteX1050" fmla="*/ 95726 w 638175"/>
                  <a:gd name="connsiteY1050" fmla="*/ 489109 h 600075"/>
                  <a:gd name="connsiteX1051" fmla="*/ 98584 w 638175"/>
                  <a:gd name="connsiteY1051" fmla="*/ 489109 h 600075"/>
                  <a:gd name="connsiteX1052" fmla="*/ 101441 w 638175"/>
                  <a:gd name="connsiteY1052" fmla="*/ 493871 h 600075"/>
                  <a:gd name="connsiteX1053" fmla="*/ 103346 w 638175"/>
                  <a:gd name="connsiteY1053" fmla="*/ 495776 h 600075"/>
                  <a:gd name="connsiteX1054" fmla="*/ 105251 w 638175"/>
                  <a:gd name="connsiteY1054" fmla="*/ 497681 h 600075"/>
                  <a:gd name="connsiteX1055" fmla="*/ 107156 w 638175"/>
                  <a:gd name="connsiteY1055" fmla="*/ 497681 h 600075"/>
                  <a:gd name="connsiteX1056" fmla="*/ 108109 w 638175"/>
                  <a:gd name="connsiteY1056" fmla="*/ 495776 h 600075"/>
                  <a:gd name="connsiteX1057" fmla="*/ 112871 w 638175"/>
                  <a:gd name="connsiteY1057" fmla="*/ 495776 h 600075"/>
                  <a:gd name="connsiteX1058" fmla="*/ 118586 w 638175"/>
                  <a:gd name="connsiteY1058" fmla="*/ 489109 h 600075"/>
                  <a:gd name="connsiteX1059" fmla="*/ 119539 w 638175"/>
                  <a:gd name="connsiteY1059" fmla="*/ 489109 h 600075"/>
                  <a:gd name="connsiteX1060" fmla="*/ 121444 w 638175"/>
                  <a:gd name="connsiteY1060" fmla="*/ 488156 h 600075"/>
                  <a:gd name="connsiteX1061" fmla="*/ 123349 w 638175"/>
                  <a:gd name="connsiteY1061" fmla="*/ 486251 h 600075"/>
                  <a:gd name="connsiteX1062" fmla="*/ 128111 w 638175"/>
                  <a:gd name="connsiteY1062" fmla="*/ 484346 h 600075"/>
                  <a:gd name="connsiteX1063" fmla="*/ 131921 w 638175"/>
                  <a:gd name="connsiteY1063" fmla="*/ 482441 h 600075"/>
                  <a:gd name="connsiteX1064" fmla="*/ 134779 w 638175"/>
                  <a:gd name="connsiteY1064" fmla="*/ 479584 h 600075"/>
                  <a:gd name="connsiteX1065" fmla="*/ 136684 w 638175"/>
                  <a:gd name="connsiteY1065" fmla="*/ 479584 h 600075"/>
                  <a:gd name="connsiteX1066" fmla="*/ 136684 w 638175"/>
                  <a:gd name="connsiteY1066" fmla="*/ 477679 h 600075"/>
                  <a:gd name="connsiteX1067" fmla="*/ 141446 w 638175"/>
                  <a:gd name="connsiteY1067" fmla="*/ 475774 h 600075"/>
                  <a:gd name="connsiteX1068" fmla="*/ 143351 w 638175"/>
                  <a:gd name="connsiteY1068" fmla="*/ 473869 h 600075"/>
                  <a:gd name="connsiteX1069" fmla="*/ 146209 w 638175"/>
                  <a:gd name="connsiteY1069" fmla="*/ 469106 h 600075"/>
                  <a:gd name="connsiteX1070" fmla="*/ 147161 w 638175"/>
                  <a:gd name="connsiteY1070" fmla="*/ 467201 h 600075"/>
                  <a:gd name="connsiteX1071" fmla="*/ 149066 w 638175"/>
                  <a:gd name="connsiteY1071" fmla="*/ 467201 h 600075"/>
                  <a:gd name="connsiteX1072" fmla="*/ 152876 w 638175"/>
                  <a:gd name="connsiteY1072" fmla="*/ 463391 h 600075"/>
                  <a:gd name="connsiteX1073" fmla="*/ 156686 w 638175"/>
                  <a:gd name="connsiteY1073" fmla="*/ 461486 h 600075"/>
                  <a:gd name="connsiteX1074" fmla="*/ 161449 w 638175"/>
                  <a:gd name="connsiteY1074" fmla="*/ 454819 h 600075"/>
                  <a:gd name="connsiteX1075" fmla="*/ 165259 w 638175"/>
                  <a:gd name="connsiteY1075" fmla="*/ 451961 h 600075"/>
                  <a:gd name="connsiteX1076" fmla="*/ 165259 w 638175"/>
                  <a:gd name="connsiteY1076" fmla="*/ 450056 h 600075"/>
                  <a:gd name="connsiteX1077" fmla="*/ 168116 w 638175"/>
                  <a:gd name="connsiteY1077" fmla="*/ 446246 h 600075"/>
                  <a:gd name="connsiteX1078" fmla="*/ 171926 w 638175"/>
                  <a:gd name="connsiteY1078" fmla="*/ 445294 h 600075"/>
                  <a:gd name="connsiteX1079" fmla="*/ 174784 w 638175"/>
                  <a:gd name="connsiteY1079" fmla="*/ 442436 h 600075"/>
                  <a:gd name="connsiteX1080" fmla="*/ 174784 w 638175"/>
                  <a:gd name="connsiteY1080" fmla="*/ 440531 h 600075"/>
                  <a:gd name="connsiteX1081" fmla="*/ 177641 w 638175"/>
                  <a:gd name="connsiteY1081" fmla="*/ 437674 h 600075"/>
                  <a:gd name="connsiteX1082" fmla="*/ 179546 w 638175"/>
                  <a:gd name="connsiteY1082" fmla="*/ 437674 h 600075"/>
                  <a:gd name="connsiteX1083" fmla="*/ 182404 w 638175"/>
                  <a:gd name="connsiteY1083" fmla="*/ 435769 h 600075"/>
                  <a:gd name="connsiteX1084" fmla="*/ 182404 w 638175"/>
                  <a:gd name="connsiteY1084" fmla="*/ 433864 h 600075"/>
                  <a:gd name="connsiteX1085" fmla="*/ 185261 w 638175"/>
                  <a:gd name="connsiteY1085" fmla="*/ 431006 h 600075"/>
                  <a:gd name="connsiteX1086" fmla="*/ 186214 w 638175"/>
                  <a:gd name="connsiteY1086" fmla="*/ 430054 h 600075"/>
                  <a:gd name="connsiteX1087" fmla="*/ 186214 w 638175"/>
                  <a:gd name="connsiteY1087" fmla="*/ 428149 h 600075"/>
                  <a:gd name="connsiteX1088" fmla="*/ 189071 w 638175"/>
                  <a:gd name="connsiteY1088" fmla="*/ 426244 h 600075"/>
                  <a:gd name="connsiteX1089" fmla="*/ 190976 w 638175"/>
                  <a:gd name="connsiteY1089" fmla="*/ 426244 h 600075"/>
                  <a:gd name="connsiteX1090" fmla="*/ 192881 w 638175"/>
                  <a:gd name="connsiteY1090" fmla="*/ 428149 h 600075"/>
                  <a:gd name="connsiteX1091" fmla="*/ 192881 w 638175"/>
                  <a:gd name="connsiteY1091" fmla="*/ 432911 h 600075"/>
                  <a:gd name="connsiteX1092" fmla="*/ 191929 w 638175"/>
                  <a:gd name="connsiteY1092" fmla="*/ 432911 h 600075"/>
                  <a:gd name="connsiteX1093" fmla="*/ 191929 w 638175"/>
                  <a:gd name="connsiteY1093" fmla="*/ 441484 h 600075"/>
                  <a:gd name="connsiteX1094" fmla="*/ 190976 w 638175"/>
                  <a:gd name="connsiteY1094" fmla="*/ 443389 h 600075"/>
                  <a:gd name="connsiteX1095" fmla="*/ 191929 w 638175"/>
                  <a:gd name="connsiteY1095" fmla="*/ 443389 h 600075"/>
                  <a:gd name="connsiteX1096" fmla="*/ 190976 w 638175"/>
                  <a:gd name="connsiteY1096" fmla="*/ 443389 h 600075"/>
                  <a:gd name="connsiteX1097" fmla="*/ 190976 w 638175"/>
                  <a:gd name="connsiteY1097" fmla="*/ 452914 h 600075"/>
                  <a:gd name="connsiteX1098" fmla="*/ 190976 w 638175"/>
                  <a:gd name="connsiteY1098" fmla="*/ 455771 h 600075"/>
                  <a:gd name="connsiteX1099" fmla="*/ 190024 w 638175"/>
                  <a:gd name="connsiteY1099" fmla="*/ 457676 h 600075"/>
                  <a:gd name="connsiteX1100" fmla="*/ 190024 w 638175"/>
                  <a:gd name="connsiteY1100" fmla="*/ 462439 h 600075"/>
                  <a:gd name="connsiteX1101" fmla="*/ 189071 w 638175"/>
                  <a:gd name="connsiteY1101" fmla="*/ 464344 h 600075"/>
                  <a:gd name="connsiteX1102" fmla="*/ 189071 w 638175"/>
                  <a:gd name="connsiteY1102" fmla="*/ 470059 h 600075"/>
                  <a:gd name="connsiteX1103" fmla="*/ 188119 w 638175"/>
                  <a:gd name="connsiteY1103" fmla="*/ 470059 h 600075"/>
                  <a:gd name="connsiteX1104" fmla="*/ 188119 w 638175"/>
                  <a:gd name="connsiteY1104" fmla="*/ 474821 h 600075"/>
                  <a:gd name="connsiteX1105" fmla="*/ 189071 w 638175"/>
                  <a:gd name="connsiteY1105" fmla="*/ 475774 h 600075"/>
                  <a:gd name="connsiteX1106" fmla="*/ 188119 w 638175"/>
                  <a:gd name="connsiteY1106" fmla="*/ 477679 h 600075"/>
                  <a:gd name="connsiteX1107" fmla="*/ 187166 w 638175"/>
                  <a:gd name="connsiteY1107" fmla="*/ 480536 h 600075"/>
                  <a:gd name="connsiteX1108" fmla="*/ 187166 w 638175"/>
                  <a:gd name="connsiteY1108" fmla="*/ 483394 h 600075"/>
                  <a:gd name="connsiteX1109" fmla="*/ 186214 w 638175"/>
                  <a:gd name="connsiteY1109" fmla="*/ 486251 h 600075"/>
                  <a:gd name="connsiteX1110" fmla="*/ 185261 w 638175"/>
                  <a:gd name="connsiteY1110" fmla="*/ 487204 h 600075"/>
                  <a:gd name="connsiteX1111" fmla="*/ 185261 w 638175"/>
                  <a:gd name="connsiteY1111" fmla="*/ 494824 h 600075"/>
                  <a:gd name="connsiteX1112" fmla="*/ 186214 w 638175"/>
                  <a:gd name="connsiteY1112" fmla="*/ 497681 h 600075"/>
                  <a:gd name="connsiteX1113" fmla="*/ 187166 w 638175"/>
                  <a:gd name="connsiteY1113" fmla="*/ 499586 h 600075"/>
                  <a:gd name="connsiteX1114" fmla="*/ 188119 w 638175"/>
                  <a:gd name="connsiteY1114" fmla="*/ 499586 h 600075"/>
                  <a:gd name="connsiteX1115" fmla="*/ 188119 w 638175"/>
                  <a:gd name="connsiteY1115" fmla="*/ 506254 h 600075"/>
                  <a:gd name="connsiteX1116" fmla="*/ 189071 w 638175"/>
                  <a:gd name="connsiteY1116" fmla="*/ 507206 h 600075"/>
                  <a:gd name="connsiteX1117" fmla="*/ 189071 w 638175"/>
                  <a:gd name="connsiteY1117" fmla="*/ 511969 h 600075"/>
                  <a:gd name="connsiteX1118" fmla="*/ 190024 w 638175"/>
                  <a:gd name="connsiteY1118" fmla="*/ 513874 h 600075"/>
                  <a:gd name="connsiteX1119" fmla="*/ 189071 w 638175"/>
                  <a:gd name="connsiteY1119" fmla="*/ 513874 h 600075"/>
                  <a:gd name="connsiteX1120" fmla="*/ 189071 w 638175"/>
                  <a:gd name="connsiteY1120" fmla="*/ 515779 h 600075"/>
                  <a:gd name="connsiteX1121" fmla="*/ 190024 w 638175"/>
                  <a:gd name="connsiteY1121" fmla="*/ 516731 h 600075"/>
                  <a:gd name="connsiteX1122" fmla="*/ 190024 w 638175"/>
                  <a:gd name="connsiteY1122" fmla="*/ 519589 h 600075"/>
                  <a:gd name="connsiteX1123" fmla="*/ 189071 w 638175"/>
                  <a:gd name="connsiteY1123" fmla="*/ 519589 h 600075"/>
                  <a:gd name="connsiteX1124" fmla="*/ 190024 w 638175"/>
                  <a:gd name="connsiteY1124" fmla="*/ 522446 h 600075"/>
                  <a:gd name="connsiteX1125" fmla="*/ 189071 w 638175"/>
                  <a:gd name="connsiteY1125" fmla="*/ 525304 h 600075"/>
                  <a:gd name="connsiteX1126" fmla="*/ 190024 w 638175"/>
                  <a:gd name="connsiteY1126" fmla="*/ 526256 h 600075"/>
                  <a:gd name="connsiteX1127" fmla="*/ 189071 w 638175"/>
                  <a:gd name="connsiteY1127" fmla="*/ 527209 h 600075"/>
                  <a:gd name="connsiteX1128" fmla="*/ 190024 w 638175"/>
                  <a:gd name="connsiteY1128" fmla="*/ 530066 h 600075"/>
                  <a:gd name="connsiteX1129" fmla="*/ 189071 w 638175"/>
                  <a:gd name="connsiteY1129" fmla="*/ 530066 h 600075"/>
                  <a:gd name="connsiteX1130" fmla="*/ 189071 w 638175"/>
                  <a:gd name="connsiteY1130" fmla="*/ 531019 h 600075"/>
                  <a:gd name="connsiteX1131" fmla="*/ 190024 w 638175"/>
                  <a:gd name="connsiteY1131" fmla="*/ 531019 h 600075"/>
                  <a:gd name="connsiteX1132" fmla="*/ 190024 w 638175"/>
                  <a:gd name="connsiteY1132" fmla="*/ 537686 h 600075"/>
                  <a:gd name="connsiteX1133" fmla="*/ 189071 w 638175"/>
                  <a:gd name="connsiteY1133" fmla="*/ 538639 h 600075"/>
                  <a:gd name="connsiteX1134" fmla="*/ 189071 w 638175"/>
                  <a:gd name="connsiteY1134" fmla="*/ 539591 h 600075"/>
                  <a:gd name="connsiteX1135" fmla="*/ 190024 w 638175"/>
                  <a:gd name="connsiteY1135" fmla="*/ 541496 h 600075"/>
                  <a:gd name="connsiteX1136" fmla="*/ 189071 w 638175"/>
                  <a:gd name="connsiteY1136" fmla="*/ 542449 h 600075"/>
                  <a:gd name="connsiteX1137" fmla="*/ 190976 w 638175"/>
                  <a:gd name="connsiteY1137" fmla="*/ 543401 h 600075"/>
                  <a:gd name="connsiteX1138" fmla="*/ 190976 w 638175"/>
                  <a:gd name="connsiteY1138" fmla="*/ 545306 h 600075"/>
                  <a:gd name="connsiteX1139" fmla="*/ 191929 w 638175"/>
                  <a:gd name="connsiteY1139" fmla="*/ 545306 h 600075"/>
                  <a:gd name="connsiteX1140" fmla="*/ 191929 w 638175"/>
                  <a:gd name="connsiteY1140" fmla="*/ 548164 h 600075"/>
                  <a:gd name="connsiteX1141" fmla="*/ 190976 w 638175"/>
                  <a:gd name="connsiteY1141" fmla="*/ 550069 h 600075"/>
                  <a:gd name="connsiteX1142" fmla="*/ 190024 w 638175"/>
                  <a:gd name="connsiteY1142" fmla="*/ 551021 h 600075"/>
                  <a:gd name="connsiteX1143" fmla="*/ 190024 w 638175"/>
                  <a:gd name="connsiteY1143" fmla="*/ 552926 h 600075"/>
                  <a:gd name="connsiteX1144" fmla="*/ 190976 w 638175"/>
                  <a:gd name="connsiteY1144" fmla="*/ 554831 h 600075"/>
                  <a:gd name="connsiteX1145" fmla="*/ 192881 w 638175"/>
                  <a:gd name="connsiteY1145" fmla="*/ 556736 h 600075"/>
                  <a:gd name="connsiteX1146" fmla="*/ 192881 w 638175"/>
                  <a:gd name="connsiteY1146" fmla="*/ 561499 h 600075"/>
                  <a:gd name="connsiteX1147" fmla="*/ 191929 w 638175"/>
                  <a:gd name="connsiteY1147" fmla="*/ 566261 h 600075"/>
                  <a:gd name="connsiteX1148" fmla="*/ 192881 w 638175"/>
                  <a:gd name="connsiteY1148" fmla="*/ 569119 h 600075"/>
                  <a:gd name="connsiteX1149" fmla="*/ 193834 w 638175"/>
                  <a:gd name="connsiteY1149" fmla="*/ 569119 h 600075"/>
                  <a:gd name="connsiteX1150" fmla="*/ 193834 w 638175"/>
                  <a:gd name="connsiteY1150" fmla="*/ 575786 h 600075"/>
                  <a:gd name="connsiteX1151" fmla="*/ 192881 w 638175"/>
                  <a:gd name="connsiteY1151" fmla="*/ 575786 h 600075"/>
                  <a:gd name="connsiteX1152" fmla="*/ 192881 w 638175"/>
                  <a:gd name="connsiteY1152" fmla="*/ 580549 h 600075"/>
                  <a:gd name="connsiteX1153" fmla="*/ 194786 w 638175"/>
                  <a:gd name="connsiteY1153" fmla="*/ 583406 h 600075"/>
                  <a:gd name="connsiteX1154" fmla="*/ 194786 w 638175"/>
                  <a:gd name="connsiteY1154" fmla="*/ 587216 h 600075"/>
                  <a:gd name="connsiteX1155" fmla="*/ 195739 w 638175"/>
                  <a:gd name="connsiteY1155" fmla="*/ 587216 h 600075"/>
                  <a:gd name="connsiteX1156" fmla="*/ 195739 w 638175"/>
                  <a:gd name="connsiteY1156" fmla="*/ 594836 h 600075"/>
                  <a:gd name="connsiteX1157" fmla="*/ 199549 w 638175"/>
                  <a:gd name="connsiteY1157" fmla="*/ 594836 h 600075"/>
                  <a:gd name="connsiteX1158" fmla="*/ 204311 w 638175"/>
                  <a:gd name="connsiteY1158" fmla="*/ 593884 h 600075"/>
                  <a:gd name="connsiteX1159" fmla="*/ 204311 w 638175"/>
                  <a:gd name="connsiteY1159" fmla="*/ 594836 h 600075"/>
                  <a:gd name="connsiteX1160" fmla="*/ 207169 w 638175"/>
                  <a:gd name="connsiteY1160" fmla="*/ 593884 h 600075"/>
                  <a:gd name="connsiteX1161" fmla="*/ 209074 w 638175"/>
                  <a:gd name="connsiteY1161" fmla="*/ 595789 h 600075"/>
                  <a:gd name="connsiteX1162" fmla="*/ 209074 w 638175"/>
                  <a:gd name="connsiteY1162" fmla="*/ 597694 h 600075"/>
                  <a:gd name="connsiteX1163" fmla="*/ 210026 w 638175"/>
                  <a:gd name="connsiteY1163" fmla="*/ 598646 h 600075"/>
                  <a:gd name="connsiteX1164" fmla="*/ 212884 w 638175"/>
                  <a:gd name="connsiteY1164" fmla="*/ 598646 h 600075"/>
                  <a:gd name="connsiteX1165" fmla="*/ 213836 w 638175"/>
                  <a:gd name="connsiteY1165" fmla="*/ 597694 h 600075"/>
                  <a:gd name="connsiteX1166" fmla="*/ 215741 w 638175"/>
                  <a:gd name="connsiteY1166" fmla="*/ 596741 h 600075"/>
                  <a:gd name="connsiteX1167" fmla="*/ 217646 w 638175"/>
                  <a:gd name="connsiteY1167" fmla="*/ 595789 h 600075"/>
                  <a:gd name="connsiteX1168" fmla="*/ 217646 w 638175"/>
                  <a:gd name="connsiteY1168" fmla="*/ 597694 h 600075"/>
                  <a:gd name="connsiteX1169" fmla="*/ 220504 w 638175"/>
                  <a:gd name="connsiteY1169" fmla="*/ 600551 h 600075"/>
                  <a:gd name="connsiteX1170" fmla="*/ 223361 w 638175"/>
                  <a:gd name="connsiteY1170" fmla="*/ 601504 h 600075"/>
                  <a:gd name="connsiteX1171" fmla="*/ 226219 w 638175"/>
                  <a:gd name="connsiteY1171" fmla="*/ 600551 h 600075"/>
                  <a:gd name="connsiteX1172" fmla="*/ 230029 w 638175"/>
                  <a:gd name="connsiteY1172" fmla="*/ 599599 h 600075"/>
                  <a:gd name="connsiteX1173" fmla="*/ 231934 w 638175"/>
                  <a:gd name="connsiteY1173" fmla="*/ 599599 h 600075"/>
                  <a:gd name="connsiteX1174" fmla="*/ 233839 w 638175"/>
                  <a:gd name="connsiteY1174" fmla="*/ 598646 h 600075"/>
                  <a:gd name="connsiteX1175" fmla="*/ 237649 w 638175"/>
                  <a:gd name="connsiteY1175" fmla="*/ 596741 h 600075"/>
                  <a:gd name="connsiteX1176" fmla="*/ 240506 w 638175"/>
                  <a:gd name="connsiteY1176" fmla="*/ 594836 h 600075"/>
                  <a:gd name="connsiteX1177" fmla="*/ 246221 w 638175"/>
                  <a:gd name="connsiteY1177" fmla="*/ 594836 h 600075"/>
                  <a:gd name="connsiteX1178" fmla="*/ 249079 w 638175"/>
                  <a:gd name="connsiteY1178" fmla="*/ 592931 h 600075"/>
                  <a:gd name="connsiteX1179" fmla="*/ 251936 w 638175"/>
                  <a:gd name="connsiteY1179" fmla="*/ 588169 h 600075"/>
                  <a:gd name="connsiteX1180" fmla="*/ 252889 w 638175"/>
                  <a:gd name="connsiteY1180" fmla="*/ 587216 h 600075"/>
                  <a:gd name="connsiteX1181" fmla="*/ 253841 w 638175"/>
                  <a:gd name="connsiteY1181" fmla="*/ 585311 h 600075"/>
                  <a:gd name="connsiteX1182" fmla="*/ 252889 w 638175"/>
                  <a:gd name="connsiteY1182" fmla="*/ 584359 h 600075"/>
                  <a:gd name="connsiteX1183" fmla="*/ 253841 w 638175"/>
                  <a:gd name="connsiteY1183" fmla="*/ 582454 h 600075"/>
                  <a:gd name="connsiteX1184" fmla="*/ 252889 w 638175"/>
                  <a:gd name="connsiteY1184" fmla="*/ 578644 h 600075"/>
                  <a:gd name="connsiteX1185" fmla="*/ 251936 w 638175"/>
                  <a:gd name="connsiteY1185" fmla="*/ 572929 h 600075"/>
                  <a:gd name="connsiteX1186" fmla="*/ 253841 w 638175"/>
                  <a:gd name="connsiteY1186" fmla="*/ 571976 h 600075"/>
                  <a:gd name="connsiteX1187" fmla="*/ 256699 w 638175"/>
                  <a:gd name="connsiteY1187" fmla="*/ 570071 h 600075"/>
                  <a:gd name="connsiteX1188" fmla="*/ 255746 w 638175"/>
                  <a:gd name="connsiteY1188" fmla="*/ 553879 h 600075"/>
                  <a:gd name="connsiteX1189" fmla="*/ 254794 w 638175"/>
                  <a:gd name="connsiteY1189" fmla="*/ 552926 h 600075"/>
                  <a:gd name="connsiteX1190" fmla="*/ 252889 w 638175"/>
                  <a:gd name="connsiteY1190" fmla="*/ 552926 h 600075"/>
                  <a:gd name="connsiteX1191" fmla="*/ 250984 w 638175"/>
                  <a:gd name="connsiteY1191" fmla="*/ 551021 h 600075"/>
                  <a:gd name="connsiteX1192" fmla="*/ 250984 w 638175"/>
                  <a:gd name="connsiteY1192" fmla="*/ 550069 h 600075"/>
                  <a:gd name="connsiteX1193" fmla="*/ 251936 w 638175"/>
                  <a:gd name="connsiteY1193" fmla="*/ 549116 h 600075"/>
                  <a:gd name="connsiteX1194" fmla="*/ 250984 w 638175"/>
                  <a:gd name="connsiteY1194" fmla="*/ 547211 h 600075"/>
                  <a:gd name="connsiteX1195" fmla="*/ 251936 w 638175"/>
                  <a:gd name="connsiteY1195" fmla="*/ 546259 h 600075"/>
                  <a:gd name="connsiteX1196" fmla="*/ 250031 w 638175"/>
                  <a:gd name="connsiteY1196" fmla="*/ 542449 h 600075"/>
                  <a:gd name="connsiteX1197" fmla="*/ 249079 w 638175"/>
                  <a:gd name="connsiteY1197" fmla="*/ 539591 h 600075"/>
                  <a:gd name="connsiteX1198" fmla="*/ 248126 w 638175"/>
                  <a:gd name="connsiteY1198" fmla="*/ 536734 h 600075"/>
                  <a:gd name="connsiteX1199" fmla="*/ 247174 w 638175"/>
                  <a:gd name="connsiteY1199" fmla="*/ 536734 h 600075"/>
                  <a:gd name="connsiteX1200" fmla="*/ 247174 w 638175"/>
                  <a:gd name="connsiteY1200" fmla="*/ 530066 h 600075"/>
                  <a:gd name="connsiteX1201" fmla="*/ 248126 w 638175"/>
                  <a:gd name="connsiteY1201" fmla="*/ 530066 h 600075"/>
                  <a:gd name="connsiteX1202" fmla="*/ 249079 w 638175"/>
                  <a:gd name="connsiteY1202" fmla="*/ 524351 h 600075"/>
                  <a:gd name="connsiteX1203" fmla="*/ 250031 w 638175"/>
                  <a:gd name="connsiteY1203" fmla="*/ 524351 h 600075"/>
                  <a:gd name="connsiteX1204" fmla="*/ 249079 w 638175"/>
                  <a:gd name="connsiteY1204" fmla="*/ 522446 h 600075"/>
                  <a:gd name="connsiteX1205" fmla="*/ 250031 w 638175"/>
                  <a:gd name="connsiteY1205" fmla="*/ 517684 h 600075"/>
                  <a:gd name="connsiteX1206" fmla="*/ 250984 w 638175"/>
                  <a:gd name="connsiteY1206" fmla="*/ 517684 h 600075"/>
                  <a:gd name="connsiteX1207" fmla="*/ 250984 w 638175"/>
                  <a:gd name="connsiteY1207" fmla="*/ 511969 h 600075"/>
                  <a:gd name="connsiteX1208" fmla="*/ 250984 w 638175"/>
                  <a:gd name="connsiteY1208" fmla="*/ 510064 h 600075"/>
                  <a:gd name="connsiteX1209" fmla="*/ 251936 w 638175"/>
                  <a:gd name="connsiteY1209" fmla="*/ 510064 h 600075"/>
                  <a:gd name="connsiteX1210" fmla="*/ 251936 w 638175"/>
                  <a:gd name="connsiteY1210" fmla="*/ 505301 h 600075"/>
                  <a:gd name="connsiteX1211" fmla="*/ 252889 w 638175"/>
                  <a:gd name="connsiteY1211" fmla="*/ 505301 h 600075"/>
                  <a:gd name="connsiteX1212" fmla="*/ 252889 w 638175"/>
                  <a:gd name="connsiteY1212" fmla="*/ 502444 h 600075"/>
                  <a:gd name="connsiteX1213" fmla="*/ 253841 w 638175"/>
                  <a:gd name="connsiteY1213" fmla="*/ 502444 h 600075"/>
                  <a:gd name="connsiteX1214" fmla="*/ 253841 w 638175"/>
                  <a:gd name="connsiteY1214" fmla="*/ 501491 h 600075"/>
                  <a:gd name="connsiteX1215" fmla="*/ 253841 w 638175"/>
                  <a:gd name="connsiteY1215" fmla="*/ 510064 h 600075"/>
                  <a:gd name="connsiteX1216" fmla="*/ 256699 w 638175"/>
                  <a:gd name="connsiteY1216" fmla="*/ 508159 h 600075"/>
                  <a:gd name="connsiteX1217" fmla="*/ 256699 w 638175"/>
                  <a:gd name="connsiteY1217" fmla="*/ 508159 h 600075"/>
                  <a:gd name="connsiteX1218" fmla="*/ 261461 w 638175"/>
                  <a:gd name="connsiteY1218" fmla="*/ 506254 h 600075"/>
                  <a:gd name="connsiteX1219" fmla="*/ 262414 w 638175"/>
                  <a:gd name="connsiteY1219" fmla="*/ 507206 h 600075"/>
                  <a:gd name="connsiteX1220" fmla="*/ 264319 w 638175"/>
                  <a:gd name="connsiteY1220" fmla="*/ 505301 h 600075"/>
                  <a:gd name="connsiteX1221" fmla="*/ 265271 w 638175"/>
                  <a:gd name="connsiteY1221" fmla="*/ 506254 h 600075"/>
                  <a:gd name="connsiteX1222" fmla="*/ 275749 w 638175"/>
                  <a:gd name="connsiteY1222" fmla="*/ 506254 h 600075"/>
                  <a:gd name="connsiteX1223" fmla="*/ 276701 w 638175"/>
                  <a:gd name="connsiteY1223" fmla="*/ 505301 h 600075"/>
                  <a:gd name="connsiteX1224" fmla="*/ 277654 w 638175"/>
                  <a:gd name="connsiteY1224" fmla="*/ 507206 h 600075"/>
                  <a:gd name="connsiteX1225" fmla="*/ 285274 w 638175"/>
                  <a:gd name="connsiteY1225" fmla="*/ 507206 h 600075"/>
                  <a:gd name="connsiteX1226" fmla="*/ 286226 w 638175"/>
                  <a:gd name="connsiteY1226" fmla="*/ 505301 h 600075"/>
                  <a:gd name="connsiteX1227" fmla="*/ 288131 w 638175"/>
                  <a:gd name="connsiteY1227" fmla="*/ 505301 h 600075"/>
                  <a:gd name="connsiteX1228" fmla="*/ 291941 w 638175"/>
                  <a:gd name="connsiteY1228" fmla="*/ 505301 h 600075"/>
                  <a:gd name="connsiteX1229" fmla="*/ 292894 w 638175"/>
                  <a:gd name="connsiteY1229" fmla="*/ 504349 h 600075"/>
                  <a:gd name="connsiteX1230" fmla="*/ 295751 w 638175"/>
                  <a:gd name="connsiteY1230" fmla="*/ 504349 h 600075"/>
                  <a:gd name="connsiteX1231" fmla="*/ 297656 w 638175"/>
                  <a:gd name="connsiteY1231" fmla="*/ 505301 h 600075"/>
                  <a:gd name="connsiteX1232" fmla="*/ 301466 w 638175"/>
                  <a:gd name="connsiteY1232" fmla="*/ 504349 h 600075"/>
                  <a:gd name="connsiteX1233" fmla="*/ 304324 w 638175"/>
                  <a:gd name="connsiteY1233" fmla="*/ 502444 h 600075"/>
                  <a:gd name="connsiteX1234" fmla="*/ 308134 w 638175"/>
                  <a:gd name="connsiteY1234" fmla="*/ 502444 h 600075"/>
                  <a:gd name="connsiteX1235" fmla="*/ 308134 w 638175"/>
                  <a:gd name="connsiteY1235" fmla="*/ 503396 h 600075"/>
                  <a:gd name="connsiteX1236" fmla="*/ 310039 w 638175"/>
                  <a:gd name="connsiteY1236" fmla="*/ 502444 h 600075"/>
                  <a:gd name="connsiteX1237" fmla="*/ 310991 w 638175"/>
                  <a:gd name="connsiteY1237" fmla="*/ 503396 h 600075"/>
                  <a:gd name="connsiteX1238" fmla="*/ 318611 w 638175"/>
                  <a:gd name="connsiteY1238" fmla="*/ 501491 h 600075"/>
                  <a:gd name="connsiteX1239" fmla="*/ 320516 w 638175"/>
                  <a:gd name="connsiteY1239" fmla="*/ 500539 h 600075"/>
                  <a:gd name="connsiteX1240" fmla="*/ 323374 w 638175"/>
                  <a:gd name="connsiteY1240" fmla="*/ 499586 h 600075"/>
                  <a:gd name="connsiteX1241" fmla="*/ 326231 w 638175"/>
                  <a:gd name="connsiteY1241" fmla="*/ 498634 h 600075"/>
                  <a:gd name="connsiteX1242" fmla="*/ 329089 w 638175"/>
                  <a:gd name="connsiteY1242" fmla="*/ 496729 h 600075"/>
                  <a:gd name="connsiteX1243" fmla="*/ 330994 w 638175"/>
                  <a:gd name="connsiteY1243" fmla="*/ 497681 h 600075"/>
                  <a:gd name="connsiteX1244" fmla="*/ 335756 w 638175"/>
                  <a:gd name="connsiteY1244" fmla="*/ 496729 h 600075"/>
                  <a:gd name="connsiteX1245" fmla="*/ 335756 w 638175"/>
                  <a:gd name="connsiteY1245" fmla="*/ 495776 h 600075"/>
                  <a:gd name="connsiteX1246" fmla="*/ 342424 w 638175"/>
                  <a:gd name="connsiteY1246" fmla="*/ 495776 h 600075"/>
                  <a:gd name="connsiteX1247" fmla="*/ 343376 w 638175"/>
                  <a:gd name="connsiteY1247" fmla="*/ 493871 h 600075"/>
                  <a:gd name="connsiteX1248" fmla="*/ 346234 w 638175"/>
                  <a:gd name="connsiteY1248" fmla="*/ 493871 h 600075"/>
                  <a:gd name="connsiteX1249" fmla="*/ 350996 w 638175"/>
                  <a:gd name="connsiteY1249" fmla="*/ 492919 h 600075"/>
                  <a:gd name="connsiteX1250" fmla="*/ 350996 w 638175"/>
                  <a:gd name="connsiteY1250" fmla="*/ 491966 h 600075"/>
                  <a:gd name="connsiteX1251" fmla="*/ 356711 w 638175"/>
                  <a:gd name="connsiteY1251" fmla="*/ 491014 h 600075"/>
                  <a:gd name="connsiteX1252" fmla="*/ 356711 w 638175"/>
                  <a:gd name="connsiteY1252" fmla="*/ 490061 h 600075"/>
                  <a:gd name="connsiteX1253" fmla="*/ 359569 w 638175"/>
                  <a:gd name="connsiteY1253" fmla="*/ 490061 h 600075"/>
                  <a:gd name="connsiteX1254" fmla="*/ 360521 w 638175"/>
                  <a:gd name="connsiteY1254" fmla="*/ 489109 h 600075"/>
                  <a:gd name="connsiteX1255" fmla="*/ 366236 w 638175"/>
                  <a:gd name="connsiteY1255" fmla="*/ 489109 h 600075"/>
                  <a:gd name="connsiteX1256" fmla="*/ 369094 w 638175"/>
                  <a:gd name="connsiteY1256" fmla="*/ 487204 h 600075"/>
                  <a:gd name="connsiteX1257" fmla="*/ 370999 w 638175"/>
                  <a:gd name="connsiteY1257" fmla="*/ 488156 h 600075"/>
                  <a:gd name="connsiteX1258" fmla="*/ 373856 w 638175"/>
                  <a:gd name="connsiteY1258" fmla="*/ 487204 h 600075"/>
                  <a:gd name="connsiteX1259" fmla="*/ 374809 w 638175"/>
                  <a:gd name="connsiteY1259" fmla="*/ 486251 h 600075"/>
                  <a:gd name="connsiteX1260" fmla="*/ 374809 w 638175"/>
                  <a:gd name="connsiteY1260" fmla="*/ 485299 h 600075"/>
                  <a:gd name="connsiteX1261" fmla="*/ 382429 w 638175"/>
                  <a:gd name="connsiteY1261" fmla="*/ 484346 h 600075"/>
                  <a:gd name="connsiteX1262" fmla="*/ 384334 w 638175"/>
                  <a:gd name="connsiteY1262" fmla="*/ 483394 h 600075"/>
                  <a:gd name="connsiteX1263" fmla="*/ 386239 w 638175"/>
                  <a:gd name="connsiteY1263" fmla="*/ 482441 h 600075"/>
                  <a:gd name="connsiteX1264" fmla="*/ 392906 w 638175"/>
                  <a:gd name="connsiteY1264" fmla="*/ 480536 h 600075"/>
                  <a:gd name="connsiteX1265" fmla="*/ 398621 w 638175"/>
                  <a:gd name="connsiteY1265" fmla="*/ 478631 h 600075"/>
                  <a:gd name="connsiteX1266" fmla="*/ 400526 w 638175"/>
                  <a:gd name="connsiteY1266" fmla="*/ 477679 h 600075"/>
                  <a:gd name="connsiteX1267" fmla="*/ 401479 w 638175"/>
                  <a:gd name="connsiteY1267" fmla="*/ 476726 h 600075"/>
                  <a:gd name="connsiteX1268" fmla="*/ 403384 w 638175"/>
                  <a:gd name="connsiteY1268" fmla="*/ 475774 h 600075"/>
                  <a:gd name="connsiteX1269" fmla="*/ 403384 w 638175"/>
                  <a:gd name="connsiteY1269" fmla="*/ 474821 h 600075"/>
                  <a:gd name="connsiteX1270" fmla="*/ 408146 w 638175"/>
                  <a:gd name="connsiteY1270" fmla="*/ 473869 h 600075"/>
                  <a:gd name="connsiteX1271" fmla="*/ 409099 w 638175"/>
                  <a:gd name="connsiteY1271" fmla="*/ 474821 h 600075"/>
                  <a:gd name="connsiteX1272" fmla="*/ 418624 w 638175"/>
                  <a:gd name="connsiteY1272" fmla="*/ 472916 h 600075"/>
                  <a:gd name="connsiteX1273" fmla="*/ 422434 w 638175"/>
                  <a:gd name="connsiteY1273" fmla="*/ 471964 h 600075"/>
                  <a:gd name="connsiteX1274" fmla="*/ 423386 w 638175"/>
                  <a:gd name="connsiteY1274" fmla="*/ 471011 h 600075"/>
                  <a:gd name="connsiteX1275" fmla="*/ 424339 w 638175"/>
                  <a:gd name="connsiteY1275" fmla="*/ 471964 h 600075"/>
                  <a:gd name="connsiteX1276" fmla="*/ 425291 w 638175"/>
                  <a:gd name="connsiteY1276" fmla="*/ 471964 h 600075"/>
                  <a:gd name="connsiteX1277" fmla="*/ 430054 w 638175"/>
                  <a:gd name="connsiteY1277" fmla="*/ 471011 h 600075"/>
                  <a:gd name="connsiteX1278" fmla="*/ 430054 w 638175"/>
                  <a:gd name="connsiteY1278" fmla="*/ 471964 h 600075"/>
                  <a:gd name="connsiteX1279" fmla="*/ 434816 w 638175"/>
                  <a:gd name="connsiteY1279" fmla="*/ 471964 h 600075"/>
                  <a:gd name="connsiteX1280" fmla="*/ 434816 w 638175"/>
                  <a:gd name="connsiteY1280" fmla="*/ 471011 h 600075"/>
                  <a:gd name="connsiteX1281" fmla="*/ 435769 w 638175"/>
                  <a:gd name="connsiteY1281" fmla="*/ 471011 h 600075"/>
                  <a:gd name="connsiteX1282" fmla="*/ 435769 w 638175"/>
                  <a:gd name="connsiteY1282" fmla="*/ 471964 h 600075"/>
                  <a:gd name="connsiteX1283" fmla="*/ 436721 w 638175"/>
                  <a:gd name="connsiteY1283" fmla="*/ 471964 h 600075"/>
                  <a:gd name="connsiteX1284" fmla="*/ 438626 w 638175"/>
                  <a:gd name="connsiteY1284" fmla="*/ 471964 h 600075"/>
                  <a:gd name="connsiteX1285" fmla="*/ 445294 w 638175"/>
                  <a:gd name="connsiteY1285" fmla="*/ 471964 h 600075"/>
                  <a:gd name="connsiteX1286" fmla="*/ 447199 w 638175"/>
                  <a:gd name="connsiteY1286" fmla="*/ 471011 h 600075"/>
                  <a:gd name="connsiteX1287" fmla="*/ 448151 w 638175"/>
                  <a:gd name="connsiteY1287" fmla="*/ 471964 h 600075"/>
                  <a:gd name="connsiteX1288" fmla="*/ 450056 w 638175"/>
                  <a:gd name="connsiteY1288" fmla="*/ 471011 h 600075"/>
                  <a:gd name="connsiteX1289" fmla="*/ 452914 w 638175"/>
                  <a:gd name="connsiteY1289" fmla="*/ 470059 h 600075"/>
                  <a:gd name="connsiteX1290" fmla="*/ 456724 w 638175"/>
                  <a:gd name="connsiteY1290" fmla="*/ 469106 h 600075"/>
                  <a:gd name="connsiteX1291" fmla="*/ 462439 w 638175"/>
                  <a:gd name="connsiteY1291" fmla="*/ 468154 h 600075"/>
                  <a:gd name="connsiteX1292" fmla="*/ 464344 w 638175"/>
                  <a:gd name="connsiteY1292" fmla="*/ 469106 h 600075"/>
                  <a:gd name="connsiteX1293" fmla="*/ 466249 w 638175"/>
                  <a:gd name="connsiteY1293" fmla="*/ 467201 h 600075"/>
                  <a:gd name="connsiteX1294" fmla="*/ 469106 w 638175"/>
                  <a:gd name="connsiteY1294" fmla="*/ 464344 h 600075"/>
                  <a:gd name="connsiteX1295" fmla="*/ 469106 w 638175"/>
                  <a:gd name="connsiteY1295" fmla="*/ 461486 h 600075"/>
                  <a:gd name="connsiteX1296" fmla="*/ 468154 w 638175"/>
                  <a:gd name="connsiteY1296" fmla="*/ 458629 h 600075"/>
                  <a:gd name="connsiteX1297" fmla="*/ 467201 w 638175"/>
                  <a:gd name="connsiteY1297" fmla="*/ 458629 h 600075"/>
                  <a:gd name="connsiteX1298" fmla="*/ 467201 w 638175"/>
                  <a:gd name="connsiteY1298" fmla="*/ 455771 h 600075"/>
                  <a:gd name="connsiteX1299" fmla="*/ 468154 w 638175"/>
                  <a:gd name="connsiteY1299" fmla="*/ 453866 h 600075"/>
                  <a:gd name="connsiteX1300" fmla="*/ 466249 w 638175"/>
                  <a:gd name="connsiteY1300" fmla="*/ 449104 h 600075"/>
                  <a:gd name="connsiteX1301" fmla="*/ 466249 w 638175"/>
                  <a:gd name="connsiteY1301" fmla="*/ 449104 h 600075"/>
                  <a:gd name="connsiteX1302" fmla="*/ 465296 w 638175"/>
                  <a:gd name="connsiteY1302" fmla="*/ 450056 h 600075"/>
                  <a:gd name="connsiteX1303" fmla="*/ 464344 w 638175"/>
                  <a:gd name="connsiteY1303" fmla="*/ 449104 h 600075"/>
                  <a:gd name="connsiteX1304" fmla="*/ 457676 w 638175"/>
                  <a:gd name="connsiteY1304" fmla="*/ 449104 h 600075"/>
                  <a:gd name="connsiteX1305" fmla="*/ 457676 w 638175"/>
                  <a:gd name="connsiteY1305" fmla="*/ 448151 h 600075"/>
                  <a:gd name="connsiteX1306" fmla="*/ 453866 w 638175"/>
                  <a:gd name="connsiteY1306" fmla="*/ 448151 h 600075"/>
                  <a:gd name="connsiteX1307" fmla="*/ 453866 w 638175"/>
                  <a:gd name="connsiteY1307" fmla="*/ 449104 h 600075"/>
                  <a:gd name="connsiteX1308" fmla="*/ 444341 w 638175"/>
                  <a:gd name="connsiteY1308" fmla="*/ 449104 h 600075"/>
                  <a:gd name="connsiteX1309" fmla="*/ 440531 w 638175"/>
                  <a:gd name="connsiteY1309" fmla="*/ 450056 h 600075"/>
                  <a:gd name="connsiteX1310" fmla="*/ 438626 w 638175"/>
                  <a:gd name="connsiteY1310" fmla="*/ 451961 h 600075"/>
                  <a:gd name="connsiteX1311" fmla="*/ 434816 w 638175"/>
                  <a:gd name="connsiteY1311" fmla="*/ 451961 h 600075"/>
                  <a:gd name="connsiteX1312" fmla="*/ 431959 w 638175"/>
                  <a:gd name="connsiteY1312" fmla="*/ 452914 h 600075"/>
                  <a:gd name="connsiteX1313" fmla="*/ 431959 w 638175"/>
                  <a:gd name="connsiteY1313" fmla="*/ 453866 h 600075"/>
                  <a:gd name="connsiteX1314" fmla="*/ 429101 w 638175"/>
                  <a:gd name="connsiteY1314" fmla="*/ 452914 h 600075"/>
                  <a:gd name="connsiteX1315" fmla="*/ 423386 w 638175"/>
                  <a:gd name="connsiteY1315" fmla="*/ 452914 h 600075"/>
                  <a:gd name="connsiteX1316" fmla="*/ 422434 w 638175"/>
                  <a:gd name="connsiteY1316" fmla="*/ 453866 h 600075"/>
                  <a:gd name="connsiteX1317" fmla="*/ 421481 w 638175"/>
                  <a:gd name="connsiteY1317" fmla="*/ 452914 h 600075"/>
                  <a:gd name="connsiteX1318" fmla="*/ 418624 w 638175"/>
                  <a:gd name="connsiteY1318" fmla="*/ 454819 h 600075"/>
                  <a:gd name="connsiteX1319" fmla="*/ 416719 w 638175"/>
                  <a:gd name="connsiteY1319" fmla="*/ 457676 h 600075"/>
                  <a:gd name="connsiteX1320" fmla="*/ 410051 w 638175"/>
                  <a:gd name="connsiteY1320" fmla="*/ 457676 h 600075"/>
                  <a:gd name="connsiteX1321" fmla="*/ 405289 w 638175"/>
                  <a:gd name="connsiteY1321" fmla="*/ 459581 h 600075"/>
                  <a:gd name="connsiteX1322" fmla="*/ 403384 w 638175"/>
                  <a:gd name="connsiteY1322" fmla="*/ 458629 h 600075"/>
                  <a:gd name="connsiteX1323" fmla="*/ 398621 w 638175"/>
                  <a:gd name="connsiteY1323" fmla="*/ 459581 h 600075"/>
                  <a:gd name="connsiteX1324" fmla="*/ 398621 w 638175"/>
                  <a:gd name="connsiteY1324" fmla="*/ 460534 h 600075"/>
                  <a:gd name="connsiteX1325" fmla="*/ 389096 w 638175"/>
                  <a:gd name="connsiteY1325" fmla="*/ 462439 h 600075"/>
                  <a:gd name="connsiteX1326" fmla="*/ 388144 w 638175"/>
                  <a:gd name="connsiteY1326" fmla="*/ 462439 h 600075"/>
                  <a:gd name="connsiteX1327" fmla="*/ 388144 w 638175"/>
                  <a:gd name="connsiteY1327" fmla="*/ 463391 h 600075"/>
                  <a:gd name="connsiteX1328" fmla="*/ 386239 w 638175"/>
                  <a:gd name="connsiteY1328" fmla="*/ 464344 h 600075"/>
                  <a:gd name="connsiteX1329" fmla="*/ 383381 w 638175"/>
                  <a:gd name="connsiteY1329" fmla="*/ 464344 h 600075"/>
                  <a:gd name="connsiteX1330" fmla="*/ 380524 w 638175"/>
                  <a:gd name="connsiteY1330" fmla="*/ 465296 h 600075"/>
                  <a:gd name="connsiteX1331" fmla="*/ 380524 w 638175"/>
                  <a:gd name="connsiteY1331" fmla="*/ 466249 h 600075"/>
                  <a:gd name="connsiteX1332" fmla="*/ 373856 w 638175"/>
                  <a:gd name="connsiteY1332" fmla="*/ 466249 h 600075"/>
                  <a:gd name="connsiteX1333" fmla="*/ 373856 w 638175"/>
                  <a:gd name="connsiteY1333" fmla="*/ 464344 h 600075"/>
                  <a:gd name="connsiteX1334" fmla="*/ 377666 w 638175"/>
                  <a:gd name="connsiteY1334" fmla="*/ 463391 h 600075"/>
                  <a:gd name="connsiteX1335" fmla="*/ 380524 w 638175"/>
                  <a:gd name="connsiteY1335" fmla="*/ 461486 h 600075"/>
                  <a:gd name="connsiteX1336" fmla="*/ 383381 w 638175"/>
                  <a:gd name="connsiteY1336" fmla="*/ 459581 h 600075"/>
                  <a:gd name="connsiteX1337" fmla="*/ 386239 w 638175"/>
                  <a:gd name="connsiteY1337" fmla="*/ 457676 h 600075"/>
                  <a:gd name="connsiteX1338" fmla="*/ 386239 w 638175"/>
                  <a:gd name="connsiteY1338" fmla="*/ 456724 h 600075"/>
                  <a:gd name="connsiteX1339" fmla="*/ 388144 w 638175"/>
                  <a:gd name="connsiteY1339" fmla="*/ 455771 h 600075"/>
                  <a:gd name="connsiteX1340" fmla="*/ 389096 w 638175"/>
                  <a:gd name="connsiteY1340" fmla="*/ 454819 h 600075"/>
                  <a:gd name="connsiteX1341" fmla="*/ 389096 w 638175"/>
                  <a:gd name="connsiteY1341" fmla="*/ 452914 h 600075"/>
                  <a:gd name="connsiteX1342" fmla="*/ 390049 w 638175"/>
                  <a:gd name="connsiteY1342" fmla="*/ 452914 h 600075"/>
                  <a:gd name="connsiteX1343" fmla="*/ 393859 w 638175"/>
                  <a:gd name="connsiteY1343" fmla="*/ 448151 h 600075"/>
                  <a:gd name="connsiteX1344" fmla="*/ 394811 w 638175"/>
                  <a:gd name="connsiteY1344" fmla="*/ 448151 h 600075"/>
                  <a:gd name="connsiteX1345" fmla="*/ 399574 w 638175"/>
                  <a:gd name="connsiteY1345" fmla="*/ 440531 h 600075"/>
                  <a:gd name="connsiteX1346" fmla="*/ 402431 w 638175"/>
                  <a:gd name="connsiteY1346" fmla="*/ 437674 h 600075"/>
                  <a:gd name="connsiteX1347" fmla="*/ 405289 w 638175"/>
                  <a:gd name="connsiteY1347" fmla="*/ 434816 h 600075"/>
                  <a:gd name="connsiteX1348" fmla="*/ 405289 w 638175"/>
                  <a:gd name="connsiteY1348" fmla="*/ 433864 h 600075"/>
                  <a:gd name="connsiteX1349" fmla="*/ 407194 w 638175"/>
                  <a:gd name="connsiteY1349" fmla="*/ 432911 h 600075"/>
                  <a:gd name="connsiteX1350" fmla="*/ 408146 w 638175"/>
                  <a:gd name="connsiteY1350" fmla="*/ 431959 h 600075"/>
                  <a:gd name="connsiteX1351" fmla="*/ 408146 w 638175"/>
                  <a:gd name="connsiteY1351" fmla="*/ 430054 h 600075"/>
                  <a:gd name="connsiteX1352" fmla="*/ 409099 w 638175"/>
                  <a:gd name="connsiteY1352" fmla="*/ 429101 h 600075"/>
                  <a:gd name="connsiteX1353" fmla="*/ 409099 w 638175"/>
                  <a:gd name="connsiteY1353" fmla="*/ 427196 h 600075"/>
                  <a:gd name="connsiteX1354" fmla="*/ 411004 w 638175"/>
                  <a:gd name="connsiteY1354" fmla="*/ 425291 h 600075"/>
                  <a:gd name="connsiteX1355" fmla="*/ 411004 w 638175"/>
                  <a:gd name="connsiteY1355" fmla="*/ 423386 h 600075"/>
                  <a:gd name="connsiteX1356" fmla="*/ 412909 w 638175"/>
                  <a:gd name="connsiteY1356" fmla="*/ 423386 h 600075"/>
                  <a:gd name="connsiteX1357" fmla="*/ 413861 w 638175"/>
                  <a:gd name="connsiteY1357" fmla="*/ 422434 h 600075"/>
                  <a:gd name="connsiteX1358" fmla="*/ 413861 w 638175"/>
                  <a:gd name="connsiteY1358" fmla="*/ 420529 h 600075"/>
                  <a:gd name="connsiteX1359" fmla="*/ 414814 w 638175"/>
                  <a:gd name="connsiteY1359" fmla="*/ 419576 h 600075"/>
                  <a:gd name="connsiteX1360" fmla="*/ 415766 w 638175"/>
                  <a:gd name="connsiteY1360" fmla="*/ 417671 h 600075"/>
                  <a:gd name="connsiteX1361" fmla="*/ 415766 w 638175"/>
                  <a:gd name="connsiteY1361" fmla="*/ 415766 h 600075"/>
                  <a:gd name="connsiteX1362" fmla="*/ 417671 w 638175"/>
                  <a:gd name="connsiteY1362" fmla="*/ 414814 h 600075"/>
                  <a:gd name="connsiteX1363" fmla="*/ 417671 w 638175"/>
                  <a:gd name="connsiteY1363" fmla="*/ 413861 h 600075"/>
                  <a:gd name="connsiteX1364" fmla="*/ 419576 w 638175"/>
                  <a:gd name="connsiteY1364" fmla="*/ 411956 h 600075"/>
                  <a:gd name="connsiteX1365" fmla="*/ 419576 w 638175"/>
                  <a:gd name="connsiteY1365" fmla="*/ 410051 h 600075"/>
                  <a:gd name="connsiteX1366" fmla="*/ 420529 w 638175"/>
                  <a:gd name="connsiteY1366" fmla="*/ 409099 h 600075"/>
                  <a:gd name="connsiteX1367" fmla="*/ 421481 w 638175"/>
                  <a:gd name="connsiteY1367" fmla="*/ 405289 h 600075"/>
                  <a:gd name="connsiteX1368" fmla="*/ 422434 w 638175"/>
                  <a:gd name="connsiteY1368" fmla="*/ 402431 h 600075"/>
                  <a:gd name="connsiteX1369" fmla="*/ 422434 w 638175"/>
                  <a:gd name="connsiteY1369" fmla="*/ 400526 h 600075"/>
                  <a:gd name="connsiteX1370" fmla="*/ 424339 w 638175"/>
                  <a:gd name="connsiteY1370" fmla="*/ 397669 h 600075"/>
                  <a:gd name="connsiteX1371" fmla="*/ 425291 w 638175"/>
                  <a:gd name="connsiteY1371" fmla="*/ 394811 h 600075"/>
                  <a:gd name="connsiteX1372" fmla="*/ 425291 w 638175"/>
                  <a:gd name="connsiteY1372" fmla="*/ 393859 h 600075"/>
                  <a:gd name="connsiteX1373" fmla="*/ 426244 w 638175"/>
                  <a:gd name="connsiteY1373" fmla="*/ 393859 h 600075"/>
                  <a:gd name="connsiteX1374" fmla="*/ 426244 w 638175"/>
                  <a:gd name="connsiteY1374" fmla="*/ 391001 h 600075"/>
                  <a:gd name="connsiteX1375" fmla="*/ 427196 w 638175"/>
                  <a:gd name="connsiteY1375" fmla="*/ 390049 h 600075"/>
                  <a:gd name="connsiteX1376" fmla="*/ 428149 w 638175"/>
                  <a:gd name="connsiteY1376" fmla="*/ 385286 h 600075"/>
                  <a:gd name="connsiteX1377" fmla="*/ 429101 w 638175"/>
                  <a:gd name="connsiteY1377" fmla="*/ 383381 h 600075"/>
                  <a:gd name="connsiteX1378" fmla="*/ 429101 w 638175"/>
                  <a:gd name="connsiteY1378" fmla="*/ 381476 h 600075"/>
                  <a:gd name="connsiteX1379" fmla="*/ 430054 w 638175"/>
                  <a:gd name="connsiteY1379" fmla="*/ 381476 h 600075"/>
                  <a:gd name="connsiteX1380" fmla="*/ 430054 w 638175"/>
                  <a:gd name="connsiteY1380" fmla="*/ 376714 h 600075"/>
                  <a:gd name="connsiteX1381" fmla="*/ 431006 w 638175"/>
                  <a:gd name="connsiteY1381" fmla="*/ 376714 h 600075"/>
                  <a:gd name="connsiteX1382" fmla="*/ 431006 w 638175"/>
                  <a:gd name="connsiteY1382" fmla="*/ 369094 h 600075"/>
                  <a:gd name="connsiteX1383" fmla="*/ 429101 w 638175"/>
                  <a:gd name="connsiteY1383" fmla="*/ 367189 h 600075"/>
                  <a:gd name="connsiteX1384" fmla="*/ 427196 w 638175"/>
                  <a:gd name="connsiteY1384" fmla="*/ 366236 h 600075"/>
                  <a:gd name="connsiteX1385" fmla="*/ 425291 w 638175"/>
                  <a:gd name="connsiteY1385" fmla="*/ 364331 h 600075"/>
                  <a:gd name="connsiteX1386" fmla="*/ 425291 w 638175"/>
                  <a:gd name="connsiteY1386" fmla="*/ 362426 h 600075"/>
                  <a:gd name="connsiteX1387" fmla="*/ 425291 w 638175"/>
                  <a:gd name="connsiteY1387" fmla="*/ 361474 h 600075"/>
                  <a:gd name="connsiteX1388" fmla="*/ 430054 w 638175"/>
                  <a:gd name="connsiteY1388" fmla="*/ 358616 h 600075"/>
                  <a:gd name="connsiteX1389" fmla="*/ 430054 w 638175"/>
                  <a:gd name="connsiteY1389" fmla="*/ 357664 h 600075"/>
                  <a:gd name="connsiteX1390" fmla="*/ 430054 w 638175"/>
                  <a:gd name="connsiteY1390" fmla="*/ 358616 h 600075"/>
                  <a:gd name="connsiteX1391" fmla="*/ 431959 w 638175"/>
                  <a:gd name="connsiteY1391" fmla="*/ 357664 h 600075"/>
                  <a:gd name="connsiteX1392" fmla="*/ 432911 w 638175"/>
                  <a:gd name="connsiteY1392" fmla="*/ 353854 h 600075"/>
                  <a:gd name="connsiteX1393" fmla="*/ 433864 w 638175"/>
                  <a:gd name="connsiteY1393" fmla="*/ 353854 h 600075"/>
                  <a:gd name="connsiteX1394" fmla="*/ 433864 w 638175"/>
                  <a:gd name="connsiteY1394" fmla="*/ 350996 h 600075"/>
                  <a:gd name="connsiteX1395" fmla="*/ 433864 w 638175"/>
                  <a:gd name="connsiteY1395" fmla="*/ 350044 h 600075"/>
                  <a:gd name="connsiteX1396" fmla="*/ 436721 w 638175"/>
                  <a:gd name="connsiteY1396" fmla="*/ 348139 h 600075"/>
                  <a:gd name="connsiteX1397" fmla="*/ 436721 w 638175"/>
                  <a:gd name="connsiteY1397" fmla="*/ 347186 h 600075"/>
                  <a:gd name="connsiteX1398" fmla="*/ 437674 w 638175"/>
                  <a:gd name="connsiteY1398" fmla="*/ 347186 h 600075"/>
                  <a:gd name="connsiteX1399" fmla="*/ 438626 w 638175"/>
                  <a:gd name="connsiteY1399" fmla="*/ 343376 h 600075"/>
                  <a:gd name="connsiteX1400" fmla="*/ 439579 w 638175"/>
                  <a:gd name="connsiteY1400" fmla="*/ 342424 h 600075"/>
                  <a:gd name="connsiteX1401" fmla="*/ 439579 w 638175"/>
                  <a:gd name="connsiteY1401" fmla="*/ 340519 h 600075"/>
                  <a:gd name="connsiteX1402" fmla="*/ 446246 w 638175"/>
                  <a:gd name="connsiteY1402" fmla="*/ 334804 h 600075"/>
                  <a:gd name="connsiteX1403" fmla="*/ 448151 w 638175"/>
                  <a:gd name="connsiteY1403" fmla="*/ 332899 h 600075"/>
                  <a:gd name="connsiteX1404" fmla="*/ 448151 w 638175"/>
                  <a:gd name="connsiteY1404" fmla="*/ 331946 h 600075"/>
                  <a:gd name="connsiteX1405" fmla="*/ 449104 w 638175"/>
                  <a:gd name="connsiteY1405" fmla="*/ 331946 h 600075"/>
                  <a:gd name="connsiteX1406" fmla="*/ 449104 w 638175"/>
                  <a:gd name="connsiteY1406" fmla="*/ 330041 h 600075"/>
                  <a:gd name="connsiteX1407" fmla="*/ 451009 w 638175"/>
                  <a:gd name="connsiteY1407" fmla="*/ 328136 h 600075"/>
                  <a:gd name="connsiteX1408" fmla="*/ 451009 w 638175"/>
                  <a:gd name="connsiteY1408" fmla="*/ 327184 h 600075"/>
                  <a:gd name="connsiteX1409" fmla="*/ 456724 w 638175"/>
                  <a:gd name="connsiteY1409" fmla="*/ 321469 h 600075"/>
                  <a:gd name="connsiteX1410" fmla="*/ 457676 w 638175"/>
                  <a:gd name="connsiteY1410" fmla="*/ 321469 h 600075"/>
                  <a:gd name="connsiteX1411" fmla="*/ 458629 w 638175"/>
                  <a:gd name="connsiteY1411" fmla="*/ 320516 h 600075"/>
                  <a:gd name="connsiteX1412" fmla="*/ 465296 w 638175"/>
                  <a:gd name="connsiteY1412" fmla="*/ 317659 h 600075"/>
                  <a:gd name="connsiteX1413" fmla="*/ 468154 w 638175"/>
                  <a:gd name="connsiteY1413" fmla="*/ 315754 h 600075"/>
                  <a:gd name="connsiteX1414" fmla="*/ 471011 w 638175"/>
                  <a:gd name="connsiteY1414" fmla="*/ 313849 h 600075"/>
                  <a:gd name="connsiteX1415" fmla="*/ 471964 w 638175"/>
                  <a:gd name="connsiteY1415" fmla="*/ 310991 h 600075"/>
                  <a:gd name="connsiteX1416" fmla="*/ 471964 w 638175"/>
                  <a:gd name="connsiteY1416" fmla="*/ 306229 h 600075"/>
                  <a:gd name="connsiteX1417" fmla="*/ 472916 w 638175"/>
                  <a:gd name="connsiteY1417" fmla="*/ 306229 h 600075"/>
                  <a:gd name="connsiteX1418" fmla="*/ 472916 w 638175"/>
                  <a:gd name="connsiteY1418" fmla="*/ 305276 h 600075"/>
                  <a:gd name="connsiteX1419" fmla="*/ 474821 w 638175"/>
                  <a:gd name="connsiteY1419" fmla="*/ 304324 h 600075"/>
                  <a:gd name="connsiteX1420" fmla="*/ 474821 w 638175"/>
                  <a:gd name="connsiteY1420" fmla="*/ 303371 h 600075"/>
                  <a:gd name="connsiteX1421" fmla="*/ 475774 w 638175"/>
                  <a:gd name="connsiteY1421" fmla="*/ 300514 h 600075"/>
                  <a:gd name="connsiteX1422" fmla="*/ 475774 w 638175"/>
                  <a:gd name="connsiteY1422" fmla="*/ 298609 h 600075"/>
                  <a:gd name="connsiteX1423" fmla="*/ 474821 w 638175"/>
                  <a:gd name="connsiteY1423" fmla="*/ 296704 h 600075"/>
                  <a:gd name="connsiteX1424" fmla="*/ 478631 w 638175"/>
                  <a:gd name="connsiteY1424" fmla="*/ 297656 h 600075"/>
                  <a:gd name="connsiteX1425" fmla="*/ 479584 w 638175"/>
                  <a:gd name="connsiteY1425" fmla="*/ 298609 h 600075"/>
                  <a:gd name="connsiteX1426" fmla="*/ 480536 w 638175"/>
                  <a:gd name="connsiteY1426" fmla="*/ 298609 h 600075"/>
                  <a:gd name="connsiteX1427" fmla="*/ 481489 w 638175"/>
                  <a:gd name="connsiteY1427" fmla="*/ 300514 h 600075"/>
                  <a:gd name="connsiteX1428" fmla="*/ 484346 w 638175"/>
                  <a:gd name="connsiteY1428" fmla="*/ 299561 h 600075"/>
                  <a:gd name="connsiteX1429" fmla="*/ 487204 w 638175"/>
                  <a:gd name="connsiteY1429" fmla="*/ 300514 h 600075"/>
                  <a:gd name="connsiteX1430" fmla="*/ 488156 w 638175"/>
                  <a:gd name="connsiteY1430" fmla="*/ 299561 h 600075"/>
                  <a:gd name="connsiteX1431" fmla="*/ 492919 w 638175"/>
                  <a:gd name="connsiteY1431" fmla="*/ 300514 h 600075"/>
                  <a:gd name="connsiteX1432" fmla="*/ 493871 w 638175"/>
                  <a:gd name="connsiteY1432" fmla="*/ 299561 h 600075"/>
                  <a:gd name="connsiteX1433" fmla="*/ 494824 w 638175"/>
                  <a:gd name="connsiteY1433" fmla="*/ 300514 h 600075"/>
                  <a:gd name="connsiteX1434" fmla="*/ 504349 w 638175"/>
                  <a:gd name="connsiteY1434" fmla="*/ 295751 h 600075"/>
                  <a:gd name="connsiteX1435" fmla="*/ 507206 w 638175"/>
                  <a:gd name="connsiteY1435" fmla="*/ 294799 h 600075"/>
                  <a:gd name="connsiteX1436" fmla="*/ 511016 w 638175"/>
                  <a:gd name="connsiteY1436" fmla="*/ 291941 h 600075"/>
                  <a:gd name="connsiteX1437" fmla="*/ 513874 w 638175"/>
                  <a:gd name="connsiteY1437" fmla="*/ 291941 h 600075"/>
                  <a:gd name="connsiteX1438" fmla="*/ 517684 w 638175"/>
                  <a:gd name="connsiteY1438" fmla="*/ 290036 h 600075"/>
                  <a:gd name="connsiteX1439" fmla="*/ 520541 w 638175"/>
                  <a:gd name="connsiteY1439" fmla="*/ 290036 h 600075"/>
                  <a:gd name="connsiteX1440" fmla="*/ 522446 w 638175"/>
                  <a:gd name="connsiteY1440" fmla="*/ 290989 h 600075"/>
                  <a:gd name="connsiteX1441" fmla="*/ 525304 w 638175"/>
                  <a:gd name="connsiteY1441" fmla="*/ 289084 h 600075"/>
                  <a:gd name="connsiteX1442" fmla="*/ 525304 w 638175"/>
                  <a:gd name="connsiteY1442" fmla="*/ 288131 h 600075"/>
                  <a:gd name="connsiteX1443" fmla="*/ 531019 w 638175"/>
                  <a:gd name="connsiteY1443" fmla="*/ 288131 h 600075"/>
                  <a:gd name="connsiteX1444" fmla="*/ 534829 w 638175"/>
                  <a:gd name="connsiteY1444" fmla="*/ 287179 h 600075"/>
                  <a:gd name="connsiteX1445" fmla="*/ 535781 w 638175"/>
                  <a:gd name="connsiteY1445" fmla="*/ 286226 h 600075"/>
                  <a:gd name="connsiteX1446" fmla="*/ 537686 w 638175"/>
                  <a:gd name="connsiteY1446" fmla="*/ 287179 h 600075"/>
                  <a:gd name="connsiteX1447" fmla="*/ 537686 w 638175"/>
                  <a:gd name="connsiteY1447" fmla="*/ 286226 h 600075"/>
                  <a:gd name="connsiteX1448" fmla="*/ 542449 w 638175"/>
                  <a:gd name="connsiteY1448" fmla="*/ 290036 h 600075"/>
                  <a:gd name="connsiteX1449" fmla="*/ 543401 w 638175"/>
                  <a:gd name="connsiteY1449" fmla="*/ 290036 h 600075"/>
                  <a:gd name="connsiteX1450" fmla="*/ 543401 w 638175"/>
                  <a:gd name="connsiteY1450" fmla="*/ 290989 h 600075"/>
                  <a:gd name="connsiteX1451" fmla="*/ 542449 w 638175"/>
                  <a:gd name="connsiteY1451" fmla="*/ 290989 h 600075"/>
                  <a:gd name="connsiteX1452" fmla="*/ 542449 w 638175"/>
                  <a:gd name="connsiteY1452" fmla="*/ 298609 h 600075"/>
                  <a:gd name="connsiteX1453" fmla="*/ 541496 w 638175"/>
                  <a:gd name="connsiteY1453" fmla="*/ 299561 h 600075"/>
                  <a:gd name="connsiteX1454" fmla="*/ 542449 w 638175"/>
                  <a:gd name="connsiteY1454" fmla="*/ 299561 h 600075"/>
                  <a:gd name="connsiteX1455" fmla="*/ 542449 w 638175"/>
                  <a:gd name="connsiteY1455" fmla="*/ 309086 h 600075"/>
                  <a:gd name="connsiteX1456" fmla="*/ 543401 w 638175"/>
                  <a:gd name="connsiteY1456" fmla="*/ 310991 h 600075"/>
                  <a:gd name="connsiteX1457" fmla="*/ 542449 w 638175"/>
                  <a:gd name="connsiteY1457" fmla="*/ 316706 h 600075"/>
                  <a:gd name="connsiteX1458" fmla="*/ 543401 w 638175"/>
                  <a:gd name="connsiteY1458" fmla="*/ 317659 h 600075"/>
                  <a:gd name="connsiteX1459" fmla="*/ 542449 w 638175"/>
                  <a:gd name="connsiteY1459" fmla="*/ 317659 h 600075"/>
                  <a:gd name="connsiteX1460" fmla="*/ 542449 w 638175"/>
                  <a:gd name="connsiteY1460" fmla="*/ 318611 h 600075"/>
                  <a:gd name="connsiteX1461" fmla="*/ 542449 w 638175"/>
                  <a:gd name="connsiteY1461" fmla="*/ 325279 h 600075"/>
                  <a:gd name="connsiteX1462" fmla="*/ 541496 w 638175"/>
                  <a:gd name="connsiteY1462" fmla="*/ 329089 h 600075"/>
                  <a:gd name="connsiteX1463" fmla="*/ 542449 w 638175"/>
                  <a:gd name="connsiteY1463" fmla="*/ 330041 h 600075"/>
                  <a:gd name="connsiteX1464" fmla="*/ 541496 w 638175"/>
                  <a:gd name="connsiteY1464" fmla="*/ 330994 h 600075"/>
                  <a:gd name="connsiteX1465" fmla="*/ 542449 w 638175"/>
                  <a:gd name="connsiteY1465" fmla="*/ 334804 h 600075"/>
                  <a:gd name="connsiteX1466" fmla="*/ 543401 w 638175"/>
                  <a:gd name="connsiteY1466" fmla="*/ 334804 h 600075"/>
                  <a:gd name="connsiteX1467" fmla="*/ 543401 w 638175"/>
                  <a:gd name="connsiteY1467" fmla="*/ 341471 h 600075"/>
                  <a:gd name="connsiteX1468" fmla="*/ 544354 w 638175"/>
                  <a:gd name="connsiteY1468" fmla="*/ 342424 h 600075"/>
                  <a:gd name="connsiteX1469" fmla="*/ 543401 w 638175"/>
                  <a:gd name="connsiteY1469" fmla="*/ 342424 h 600075"/>
                  <a:gd name="connsiteX1470" fmla="*/ 543401 w 638175"/>
                  <a:gd name="connsiteY1470" fmla="*/ 352901 h 600075"/>
                  <a:gd name="connsiteX1471" fmla="*/ 545306 w 638175"/>
                  <a:gd name="connsiteY1471" fmla="*/ 353854 h 600075"/>
                  <a:gd name="connsiteX1472" fmla="*/ 545306 w 638175"/>
                  <a:gd name="connsiteY1472" fmla="*/ 355759 h 600075"/>
                  <a:gd name="connsiteX1473" fmla="*/ 544354 w 638175"/>
                  <a:gd name="connsiteY1473" fmla="*/ 359569 h 600075"/>
                  <a:gd name="connsiteX1474" fmla="*/ 546259 w 638175"/>
                  <a:gd name="connsiteY1474" fmla="*/ 367189 h 600075"/>
                  <a:gd name="connsiteX1475" fmla="*/ 545306 w 638175"/>
                  <a:gd name="connsiteY1475" fmla="*/ 368141 h 600075"/>
                  <a:gd name="connsiteX1476" fmla="*/ 545306 w 638175"/>
                  <a:gd name="connsiteY1476" fmla="*/ 376714 h 600075"/>
                  <a:gd name="connsiteX1477" fmla="*/ 544354 w 638175"/>
                  <a:gd name="connsiteY1477" fmla="*/ 376714 h 600075"/>
                  <a:gd name="connsiteX1478" fmla="*/ 544354 w 638175"/>
                  <a:gd name="connsiteY1478" fmla="*/ 387191 h 600075"/>
                  <a:gd name="connsiteX1479" fmla="*/ 543401 w 638175"/>
                  <a:gd name="connsiteY1479" fmla="*/ 387191 h 600075"/>
                  <a:gd name="connsiteX1480" fmla="*/ 543401 w 638175"/>
                  <a:gd name="connsiteY1480" fmla="*/ 392906 h 600075"/>
                  <a:gd name="connsiteX1481" fmla="*/ 544354 w 638175"/>
                  <a:gd name="connsiteY1481" fmla="*/ 394811 h 600075"/>
                  <a:gd name="connsiteX1482" fmla="*/ 545306 w 638175"/>
                  <a:gd name="connsiteY1482" fmla="*/ 394811 h 600075"/>
                  <a:gd name="connsiteX1483" fmla="*/ 545306 w 638175"/>
                  <a:gd name="connsiteY1483" fmla="*/ 396716 h 600075"/>
                  <a:gd name="connsiteX1484" fmla="*/ 545306 w 638175"/>
                  <a:gd name="connsiteY1484" fmla="*/ 403384 h 600075"/>
                  <a:gd name="connsiteX1485" fmla="*/ 544354 w 638175"/>
                  <a:gd name="connsiteY1485" fmla="*/ 403384 h 600075"/>
                  <a:gd name="connsiteX1486" fmla="*/ 544354 w 638175"/>
                  <a:gd name="connsiteY1486" fmla="*/ 406241 h 600075"/>
                  <a:gd name="connsiteX1487" fmla="*/ 545306 w 638175"/>
                  <a:gd name="connsiteY1487" fmla="*/ 406241 h 600075"/>
                  <a:gd name="connsiteX1488" fmla="*/ 544354 w 638175"/>
                  <a:gd name="connsiteY1488" fmla="*/ 407194 h 600075"/>
                  <a:gd name="connsiteX1489" fmla="*/ 544354 w 638175"/>
                  <a:gd name="connsiteY1489" fmla="*/ 411956 h 600075"/>
                  <a:gd name="connsiteX1490" fmla="*/ 545306 w 638175"/>
                  <a:gd name="connsiteY1490" fmla="*/ 412909 h 600075"/>
                  <a:gd name="connsiteX1491" fmla="*/ 543401 w 638175"/>
                  <a:gd name="connsiteY1491" fmla="*/ 414814 h 600075"/>
                  <a:gd name="connsiteX1492" fmla="*/ 543401 w 638175"/>
                  <a:gd name="connsiteY1492" fmla="*/ 421481 h 600075"/>
                  <a:gd name="connsiteX1493" fmla="*/ 544354 w 638175"/>
                  <a:gd name="connsiteY1493" fmla="*/ 425291 h 600075"/>
                  <a:gd name="connsiteX1494" fmla="*/ 545306 w 638175"/>
                  <a:gd name="connsiteY1494" fmla="*/ 425291 h 600075"/>
                  <a:gd name="connsiteX1495" fmla="*/ 545306 w 638175"/>
                  <a:gd name="connsiteY1495" fmla="*/ 426244 h 600075"/>
                  <a:gd name="connsiteX1496" fmla="*/ 544354 w 638175"/>
                  <a:gd name="connsiteY1496" fmla="*/ 427196 h 600075"/>
                  <a:gd name="connsiteX1497" fmla="*/ 545306 w 638175"/>
                  <a:gd name="connsiteY1497" fmla="*/ 428149 h 600075"/>
                  <a:gd name="connsiteX1498" fmla="*/ 543401 w 638175"/>
                  <a:gd name="connsiteY1498" fmla="*/ 432911 h 600075"/>
                  <a:gd name="connsiteX1499" fmla="*/ 544354 w 638175"/>
                  <a:gd name="connsiteY1499" fmla="*/ 437674 h 600075"/>
                  <a:gd name="connsiteX1500" fmla="*/ 544354 w 638175"/>
                  <a:gd name="connsiteY1500" fmla="*/ 438626 h 600075"/>
                  <a:gd name="connsiteX1501" fmla="*/ 543401 w 638175"/>
                  <a:gd name="connsiteY1501" fmla="*/ 438626 h 600075"/>
                  <a:gd name="connsiteX1502" fmla="*/ 544354 w 638175"/>
                  <a:gd name="connsiteY1502" fmla="*/ 439579 h 600075"/>
                  <a:gd name="connsiteX1503" fmla="*/ 543401 w 638175"/>
                  <a:gd name="connsiteY1503" fmla="*/ 443389 h 600075"/>
                  <a:gd name="connsiteX1504" fmla="*/ 542449 w 638175"/>
                  <a:gd name="connsiteY1504" fmla="*/ 443389 h 600075"/>
                  <a:gd name="connsiteX1505" fmla="*/ 542449 w 638175"/>
                  <a:gd name="connsiteY1505" fmla="*/ 449104 h 600075"/>
                  <a:gd name="connsiteX1506" fmla="*/ 542449 w 638175"/>
                  <a:gd name="connsiteY1506" fmla="*/ 456724 h 600075"/>
                  <a:gd name="connsiteX1507" fmla="*/ 543401 w 638175"/>
                  <a:gd name="connsiteY1507" fmla="*/ 459581 h 600075"/>
                  <a:gd name="connsiteX1508" fmla="*/ 542449 w 638175"/>
                  <a:gd name="connsiteY1508" fmla="*/ 459581 h 600075"/>
                  <a:gd name="connsiteX1509" fmla="*/ 542449 w 638175"/>
                  <a:gd name="connsiteY1509" fmla="*/ 463391 h 600075"/>
                  <a:gd name="connsiteX1510" fmla="*/ 541496 w 638175"/>
                  <a:gd name="connsiteY1510" fmla="*/ 464344 h 600075"/>
                  <a:gd name="connsiteX1511" fmla="*/ 542449 w 638175"/>
                  <a:gd name="connsiteY1511" fmla="*/ 465296 h 600075"/>
                  <a:gd name="connsiteX1512" fmla="*/ 541496 w 638175"/>
                  <a:gd name="connsiteY1512" fmla="*/ 465296 h 600075"/>
                  <a:gd name="connsiteX1513" fmla="*/ 541496 w 638175"/>
                  <a:gd name="connsiteY1513" fmla="*/ 476726 h 600075"/>
                  <a:gd name="connsiteX1514" fmla="*/ 542449 w 638175"/>
                  <a:gd name="connsiteY1514" fmla="*/ 477679 h 600075"/>
                  <a:gd name="connsiteX1515" fmla="*/ 541496 w 638175"/>
                  <a:gd name="connsiteY1515" fmla="*/ 478631 h 600075"/>
                  <a:gd name="connsiteX1516" fmla="*/ 541496 w 638175"/>
                  <a:gd name="connsiteY1516" fmla="*/ 483394 h 600075"/>
                  <a:gd name="connsiteX1517" fmla="*/ 542449 w 638175"/>
                  <a:gd name="connsiteY1517" fmla="*/ 484346 h 600075"/>
                  <a:gd name="connsiteX1518" fmla="*/ 540544 w 638175"/>
                  <a:gd name="connsiteY1518" fmla="*/ 485299 h 600075"/>
                  <a:gd name="connsiteX1519" fmla="*/ 540544 w 638175"/>
                  <a:gd name="connsiteY1519" fmla="*/ 490061 h 600075"/>
                  <a:gd name="connsiteX1520" fmla="*/ 541496 w 638175"/>
                  <a:gd name="connsiteY1520" fmla="*/ 491014 h 600075"/>
                  <a:gd name="connsiteX1521" fmla="*/ 540544 w 638175"/>
                  <a:gd name="connsiteY1521" fmla="*/ 491966 h 600075"/>
                  <a:gd name="connsiteX1522" fmla="*/ 541496 w 638175"/>
                  <a:gd name="connsiteY1522" fmla="*/ 491966 h 600075"/>
                  <a:gd name="connsiteX1523" fmla="*/ 542449 w 638175"/>
                  <a:gd name="connsiteY1523" fmla="*/ 498634 h 600075"/>
                  <a:gd name="connsiteX1524" fmla="*/ 540544 w 638175"/>
                  <a:gd name="connsiteY1524" fmla="*/ 499586 h 600075"/>
                  <a:gd name="connsiteX1525" fmla="*/ 539591 w 638175"/>
                  <a:gd name="connsiteY1525" fmla="*/ 506254 h 600075"/>
                  <a:gd name="connsiteX1526" fmla="*/ 538639 w 638175"/>
                  <a:gd name="connsiteY1526" fmla="*/ 507206 h 600075"/>
                  <a:gd name="connsiteX1527" fmla="*/ 537686 w 638175"/>
                  <a:gd name="connsiteY1527" fmla="*/ 510064 h 600075"/>
                  <a:gd name="connsiteX1528" fmla="*/ 537686 w 638175"/>
                  <a:gd name="connsiteY1528" fmla="*/ 518636 h 600075"/>
                  <a:gd name="connsiteX1529" fmla="*/ 538639 w 638175"/>
                  <a:gd name="connsiteY1529" fmla="*/ 519589 h 600075"/>
                  <a:gd name="connsiteX1530" fmla="*/ 537686 w 638175"/>
                  <a:gd name="connsiteY1530" fmla="*/ 519589 h 600075"/>
                  <a:gd name="connsiteX1531" fmla="*/ 537686 w 638175"/>
                  <a:gd name="connsiteY1531" fmla="*/ 523399 h 600075"/>
                  <a:gd name="connsiteX1532" fmla="*/ 536734 w 638175"/>
                  <a:gd name="connsiteY1532" fmla="*/ 523399 h 600075"/>
                  <a:gd name="connsiteX1533" fmla="*/ 536734 w 638175"/>
                  <a:gd name="connsiteY1533" fmla="*/ 527209 h 600075"/>
                  <a:gd name="connsiteX1534" fmla="*/ 535781 w 638175"/>
                  <a:gd name="connsiteY1534" fmla="*/ 527209 h 600075"/>
                  <a:gd name="connsiteX1535" fmla="*/ 535781 w 638175"/>
                  <a:gd name="connsiteY1535" fmla="*/ 528161 h 600075"/>
                  <a:gd name="connsiteX1536" fmla="*/ 536734 w 638175"/>
                  <a:gd name="connsiteY1536" fmla="*/ 528161 h 600075"/>
                  <a:gd name="connsiteX1537" fmla="*/ 536734 w 638175"/>
                  <a:gd name="connsiteY1537" fmla="*/ 533876 h 600075"/>
                  <a:gd name="connsiteX1538" fmla="*/ 535781 w 638175"/>
                  <a:gd name="connsiteY1538" fmla="*/ 535781 h 600075"/>
                  <a:gd name="connsiteX1539" fmla="*/ 535781 w 638175"/>
                  <a:gd name="connsiteY1539" fmla="*/ 539591 h 600075"/>
                  <a:gd name="connsiteX1540" fmla="*/ 534829 w 638175"/>
                  <a:gd name="connsiteY1540" fmla="*/ 539591 h 600075"/>
                  <a:gd name="connsiteX1541" fmla="*/ 534829 w 638175"/>
                  <a:gd name="connsiteY1541" fmla="*/ 540544 h 600075"/>
                  <a:gd name="connsiteX1542" fmla="*/ 535781 w 638175"/>
                  <a:gd name="connsiteY1542" fmla="*/ 540544 h 600075"/>
                  <a:gd name="connsiteX1543" fmla="*/ 534829 w 638175"/>
                  <a:gd name="connsiteY1543" fmla="*/ 540544 h 600075"/>
                  <a:gd name="connsiteX1544" fmla="*/ 533876 w 638175"/>
                  <a:gd name="connsiteY1544" fmla="*/ 551021 h 600075"/>
                  <a:gd name="connsiteX1545" fmla="*/ 531971 w 638175"/>
                  <a:gd name="connsiteY1545" fmla="*/ 552926 h 600075"/>
                  <a:gd name="connsiteX1546" fmla="*/ 526256 w 638175"/>
                  <a:gd name="connsiteY1546" fmla="*/ 553879 h 600075"/>
                  <a:gd name="connsiteX1547" fmla="*/ 524351 w 638175"/>
                  <a:gd name="connsiteY1547" fmla="*/ 552926 h 600075"/>
                  <a:gd name="connsiteX1548" fmla="*/ 524351 w 638175"/>
                  <a:gd name="connsiteY1548" fmla="*/ 553879 h 600075"/>
                  <a:gd name="connsiteX1549" fmla="*/ 523399 w 638175"/>
                  <a:gd name="connsiteY1549" fmla="*/ 553879 h 600075"/>
                  <a:gd name="connsiteX1550" fmla="*/ 522446 w 638175"/>
                  <a:gd name="connsiteY1550" fmla="*/ 552926 h 600075"/>
                  <a:gd name="connsiteX1551" fmla="*/ 520541 w 638175"/>
                  <a:gd name="connsiteY1551" fmla="*/ 552926 h 600075"/>
                  <a:gd name="connsiteX1552" fmla="*/ 520541 w 638175"/>
                  <a:gd name="connsiteY1552" fmla="*/ 551974 h 600075"/>
                  <a:gd name="connsiteX1553" fmla="*/ 514826 w 638175"/>
                  <a:gd name="connsiteY1553" fmla="*/ 551974 h 600075"/>
                  <a:gd name="connsiteX1554" fmla="*/ 511969 w 638175"/>
                  <a:gd name="connsiteY1554" fmla="*/ 551974 h 600075"/>
                  <a:gd name="connsiteX1555" fmla="*/ 511016 w 638175"/>
                  <a:gd name="connsiteY1555" fmla="*/ 550069 h 600075"/>
                  <a:gd name="connsiteX1556" fmla="*/ 504349 w 638175"/>
                  <a:gd name="connsiteY1556" fmla="*/ 550069 h 600075"/>
                  <a:gd name="connsiteX1557" fmla="*/ 504349 w 638175"/>
                  <a:gd name="connsiteY1557" fmla="*/ 549116 h 600075"/>
                  <a:gd name="connsiteX1558" fmla="*/ 497681 w 638175"/>
                  <a:gd name="connsiteY1558" fmla="*/ 549116 h 600075"/>
                  <a:gd name="connsiteX1559" fmla="*/ 495776 w 638175"/>
                  <a:gd name="connsiteY1559" fmla="*/ 548164 h 600075"/>
                  <a:gd name="connsiteX1560" fmla="*/ 493871 w 638175"/>
                  <a:gd name="connsiteY1560" fmla="*/ 548164 h 600075"/>
                  <a:gd name="connsiteX1561" fmla="*/ 493871 w 638175"/>
                  <a:gd name="connsiteY1561" fmla="*/ 547211 h 600075"/>
                  <a:gd name="connsiteX1562" fmla="*/ 489109 w 638175"/>
                  <a:gd name="connsiteY1562" fmla="*/ 546259 h 600075"/>
                  <a:gd name="connsiteX1563" fmla="*/ 487204 w 638175"/>
                  <a:gd name="connsiteY1563" fmla="*/ 545306 h 600075"/>
                  <a:gd name="connsiteX1564" fmla="*/ 479584 w 638175"/>
                  <a:gd name="connsiteY1564" fmla="*/ 544354 h 600075"/>
                  <a:gd name="connsiteX1565" fmla="*/ 479584 w 638175"/>
                  <a:gd name="connsiteY1565" fmla="*/ 543401 h 600075"/>
                  <a:gd name="connsiteX1566" fmla="*/ 476726 w 638175"/>
                  <a:gd name="connsiteY1566" fmla="*/ 543401 h 600075"/>
                  <a:gd name="connsiteX1567" fmla="*/ 475774 w 638175"/>
                  <a:gd name="connsiteY1567" fmla="*/ 542449 h 600075"/>
                  <a:gd name="connsiteX1568" fmla="*/ 472916 w 638175"/>
                  <a:gd name="connsiteY1568" fmla="*/ 542449 h 600075"/>
                  <a:gd name="connsiteX1569" fmla="*/ 472916 w 638175"/>
                  <a:gd name="connsiteY1569" fmla="*/ 541496 h 600075"/>
                  <a:gd name="connsiteX1570" fmla="*/ 470059 w 638175"/>
                  <a:gd name="connsiteY1570" fmla="*/ 541496 h 600075"/>
                  <a:gd name="connsiteX1571" fmla="*/ 468154 w 638175"/>
                  <a:gd name="connsiteY1571" fmla="*/ 540544 h 600075"/>
                  <a:gd name="connsiteX1572" fmla="*/ 464344 w 638175"/>
                  <a:gd name="connsiteY1572" fmla="*/ 537686 h 600075"/>
                  <a:gd name="connsiteX1573" fmla="*/ 460534 w 638175"/>
                  <a:gd name="connsiteY1573" fmla="*/ 536734 h 600075"/>
                  <a:gd name="connsiteX1574" fmla="*/ 457676 w 638175"/>
                  <a:gd name="connsiteY1574" fmla="*/ 535781 h 600075"/>
                  <a:gd name="connsiteX1575" fmla="*/ 455771 w 638175"/>
                  <a:gd name="connsiteY1575" fmla="*/ 535781 h 600075"/>
                  <a:gd name="connsiteX1576" fmla="*/ 452914 w 638175"/>
                  <a:gd name="connsiteY1576" fmla="*/ 534829 h 600075"/>
                  <a:gd name="connsiteX1577" fmla="*/ 451009 w 638175"/>
                  <a:gd name="connsiteY1577" fmla="*/ 533876 h 600075"/>
                  <a:gd name="connsiteX1578" fmla="*/ 449104 w 638175"/>
                  <a:gd name="connsiteY1578" fmla="*/ 532924 h 600075"/>
                  <a:gd name="connsiteX1579" fmla="*/ 446246 w 638175"/>
                  <a:gd name="connsiteY1579" fmla="*/ 529114 h 600075"/>
                  <a:gd name="connsiteX1580" fmla="*/ 442436 w 638175"/>
                  <a:gd name="connsiteY1580" fmla="*/ 528161 h 600075"/>
                  <a:gd name="connsiteX1581" fmla="*/ 441484 w 638175"/>
                  <a:gd name="connsiteY1581" fmla="*/ 531019 h 600075"/>
                  <a:gd name="connsiteX1582" fmla="*/ 443389 w 638175"/>
                  <a:gd name="connsiteY1582" fmla="*/ 531019 h 600075"/>
                  <a:gd name="connsiteX1583" fmla="*/ 444341 w 638175"/>
                  <a:gd name="connsiteY1583" fmla="*/ 532924 h 600075"/>
                  <a:gd name="connsiteX1584" fmla="*/ 448151 w 638175"/>
                  <a:gd name="connsiteY1584" fmla="*/ 535781 h 600075"/>
                  <a:gd name="connsiteX1585" fmla="*/ 450056 w 638175"/>
                  <a:gd name="connsiteY1585" fmla="*/ 535781 h 600075"/>
                  <a:gd name="connsiteX1586" fmla="*/ 452914 w 638175"/>
                  <a:gd name="connsiteY1586" fmla="*/ 537686 h 600075"/>
                  <a:gd name="connsiteX1587" fmla="*/ 454819 w 638175"/>
                  <a:gd name="connsiteY1587" fmla="*/ 538639 h 600075"/>
                  <a:gd name="connsiteX1588" fmla="*/ 456724 w 638175"/>
                  <a:gd name="connsiteY1588" fmla="*/ 540544 h 600075"/>
                  <a:gd name="connsiteX1589" fmla="*/ 460534 w 638175"/>
                  <a:gd name="connsiteY1589" fmla="*/ 543401 h 600075"/>
                  <a:gd name="connsiteX1590" fmla="*/ 462439 w 638175"/>
                  <a:gd name="connsiteY1590" fmla="*/ 544354 h 600075"/>
                  <a:gd name="connsiteX1591" fmla="*/ 463391 w 638175"/>
                  <a:gd name="connsiteY1591" fmla="*/ 545306 h 600075"/>
                  <a:gd name="connsiteX1592" fmla="*/ 465296 w 638175"/>
                  <a:gd name="connsiteY1592" fmla="*/ 545306 h 600075"/>
                  <a:gd name="connsiteX1593" fmla="*/ 466249 w 638175"/>
                  <a:gd name="connsiteY1593" fmla="*/ 546259 h 600075"/>
                  <a:gd name="connsiteX1594" fmla="*/ 468154 w 638175"/>
                  <a:gd name="connsiteY1594" fmla="*/ 546259 h 600075"/>
                  <a:gd name="connsiteX1595" fmla="*/ 469106 w 638175"/>
                  <a:gd name="connsiteY1595" fmla="*/ 549116 h 600075"/>
                  <a:gd name="connsiteX1596" fmla="*/ 470059 w 638175"/>
                  <a:gd name="connsiteY1596" fmla="*/ 550069 h 600075"/>
                  <a:gd name="connsiteX1597" fmla="*/ 471964 w 638175"/>
                  <a:gd name="connsiteY1597" fmla="*/ 550069 h 600075"/>
                  <a:gd name="connsiteX1598" fmla="*/ 472916 w 638175"/>
                  <a:gd name="connsiteY1598" fmla="*/ 551021 h 600075"/>
                  <a:gd name="connsiteX1599" fmla="*/ 477679 w 638175"/>
                  <a:gd name="connsiteY1599" fmla="*/ 553879 h 600075"/>
                  <a:gd name="connsiteX1600" fmla="*/ 479584 w 638175"/>
                  <a:gd name="connsiteY1600" fmla="*/ 553879 h 600075"/>
                  <a:gd name="connsiteX1601" fmla="*/ 480536 w 638175"/>
                  <a:gd name="connsiteY1601" fmla="*/ 555784 h 600075"/>
                  <a:gd name="connsiteX1602" fmla="*/ 482441 w 638175"/>
                  <a:gd name="connsiteY1602" fmla="*/ 555784 h 600075"/>
                  <a:gd name="connsiteX1603" fmla="*/ 484346 w 638175"/>
                  <a:gd name="connsiteY1603" fmla="*/ 559594 h 600075"/>
                  <a:gd name="connsiteX1604" fmla="*/ 488156 w 638175"/>
                  <a:gd name="connsiteY1604" fmla="*/ 564356 h 600075"/>
                  <a:gd name="connsiteX1605" fmla="*/ 489109 w 638175"/>
                  <a:gd name="connsiteY1605" fmla="*/ 565309 h 600075"/>
                  <a:gd name="connsiteX1606" fmla="*/ 490061 w 638175"/>
                  <a:gd name="connsiteY1606" fmla="*/ 567214 h 600075"/>
                  <a:gd name="connsiteX1607" fmla="*/ 491014 w 638175"/>
                  <a:gd name="connsiteY1607" fmla="*/ 568166 h 600075"/>
                  <a:gd name="connsiteX1608" fmla="*/ 491966 w 638175"/>
                  <a:gd name="connsiteY1608" fmla="*/ 568166 h 600075"/>
                  <a:gd name="connsiteX1609" fmla="*/ 493871 w 638175"/>
                  <a:gd name="connsiteY1609" fmla="*/ 570071 h 600075"/>
                  <a:gd name="connsiteX1610" fmla="*/ 496729 w 638175"/>
                  <a:gd name="connsiteY1610" fmla="*/ 571024 h 600075"/>
                  <a:gd name="connsiteX1611" fmla="*/ 497681 w 638175"/>
                  <a:gd name="connsiteY1611" fmla="*/ 571976 h 600075"/>
                  <a:gd name="connsiteX1612" fmla="*/ 499586 w 638175"/>
                  <a:gd name="connsiteY1612" fmla="*/ 571976 h 600075"/>
                  <a:gd name="connsiteX1613" fmla="*/ 502444 w 638175"/>
                  <a:gd name="connsiteY1613" fmla="*/ 573881 h 600075"/>
                  <a:gd name="connsiteX1614" fmla="*/ 504349 w 638175"/>
                  <a:gd name="connsiteY1614" fmla="*/ 575786 h 600075"/>
                  <a:gd name="connsiteX1615" fmla="*/ 509111 w 638175"/>
                  <a:gd name="connsiteY1615" fmla="*/ 575786 h 600075"/>
                  <a:gd name="connsiteX1616" fmla="*/ 510064 w 638175"/>
                  <a:gd name="connsiteY1616" fmla="*/ 577691 h 600075"/>
                  <a:gd name="connsiteX1617" fmla="*/ 511969 w 638175"/>
                  <a:gd name="connsiteY1617" fmla="*/ 577691 h 600075"/>
                  <a:gd name="connsiteX1618" fmla="*/ 512921 w 638175"/>
                  <a:gd name="connsiteY1618" fmla="*/ 579596 h 600075"/>
                  <a:gd name="connsiteX1619" fmla="*/ 514826 w 638175"/>
                  <a:gd name="connsiteY1619" fmla="*/ 580549 h 600075"/>
                  <a:gd name="connsiteX1620" fmla="*/ 516731 w 638175"/>
                  <a:gd name="connsiteY1620" fmla="*/ 580549 h 600075"/>
                  <a:gd name="connsiteX1621" fmla="*/ 520541 w 638175"/>
                  <a:gd name="connsiteY1621" fmla="*/ 581501 h 600075"/>
                  <a:gd name="connsiteX1622" fmla="*/ 521494 w 638175"/>
                  <a:gd name="connsiteY1622" fmla="*/ 582454 h 600075"/>
                  <a:gd name="connsiteX1623" fmla="*/ 524351 w 638175"/>
                  <a:gd name="connsiteY1623" fmla="*/ 582454 h 600075"/>
                  <a:gd name="connsiteX1624" fmla="*/ 524351 w 638175"/>
                  <a:gd name="connsiteY1624" fmla="*/ 583406 h 600075"/>
                  <a:gd name="connsiteX1625" fmla="*/ 531019 w 638175"/>
                  <a:gd name="connsiteY1625" fmla="*/ 585311 h 600075"/>
                  <a:gd name="connsiteX1626" fmla="*/ 531971 w 638175"/>
                  <a:gd name="connsiteY1626" fmla="*/ 586264 h 600075"/>
                  <a:gd name="connsiteX1627" fmla="*/ 536734 w 638175"/>
                  <a:gd name="connsiteY1627" fmla="*/ 587216 h 600075"/>
                  <a:gd name="connsiteX1628" fmla="*/ 537686 w 638175"/>
                  <a:gd name="connsiteY1628" fmla="*/ 586264 h 600075"/>
                  <a:gd name="connsiteX1629" fmla="*/ 537686 w 638175"/>
                  <a:gd name="connsiteY1629" fmla="*/ 587216 h 600075"/>
                  <a:gd name="connsiteX1630" fmla="*/ 542449 w 638175"/>
                  <a:gd name="connsiteY1630" fmla="*/ 587216 h 600075"/>
                  <a:gd name="connsiteX1631" fmla="*/ 548164 w 638175"/>
                  <a:gd name="connsiteY1631" fmla="*/ 587216 h 600075"/>
                  <a:gd name="connsiteX1632" fmla="*/ 548164 w 638175"/>
                  <a:gd name="connsiteY1632" fmla="*/ 588169 h 600075"/>
                  <a:gd name="connsiteX1633" fmla="*/ 553879 w 638175"/>
                  <a:gd name="connsiteY1633" fmla="*/ 588169 h 600075"/>
                  <a:gd name="connsiteX1634" fmla="*/ 553879 w 638175"/>
                  <a:gd name="connsiteY1634" fmla="*/ 589121 h 600075"/>
                  <a:gd name="connsiteX1635" fmla="*/ 559594 w 638175"/>
                  <a:gd name="connsiteY1635" fmla="*/ 587216 h 600075"/>
                  <a:gd name="connsiteX1636" fmla="*/ 561499 w 638175"/>
                  <a:gd name="connsiteY1636" fmla="*/ 587216 h 600075"/>
                  <a:gd name="connsiteX1637" fmla="*/ 566261 w 638175"/>
                  <a:gd name="connsiteY1637" fmla="*/ 579596 h 600075"/>
                  <a:gd name="connsiteX1638" fmla="*/ 567214 w 638175"/>
                  <a:gd name="connsiteY1638" fmla="*/ 578644 h 600075"/>
                  <a:gd name="connsiteX1639" fmla="*/ 567214 w 638175"/>
                  <a:gd name="connsiteY1639" fmla="*/ 575786 h 600075"/>
                  <a:gd name="connsiteX1640" fmla="*/ 568166 w 638175"/>
                  <a:gd name="connsiteY1640" fmla="*/ 574834 h 600075"/>
                  <a:gd name="connsiteX1641" fmla="*/ 567214 w 638175"/>
                  <a:gd name="connsiteY1641" fmla="*/ 569119 h 600075"/>
                  <a:gd name="connsiteX1642" fmla="*/ 568166 w 638175"/>
                  <a:gd name="connsiteY1642" fmla="*/ 564356 h 600075"/>
                  <a:gd name="connsiteX1643" fmla="*/ 569119 w 638175"/>
                  <a:gd name="connsiteY1643" fmla="*/ 564356 h 600075"/>
                  <a:gd name="connsiteX1644" fmla="*/ 569119 w 638175"/>
                  <a:gd name="connsiteY1644" fmla="*/ 559594 h 600075"/>
                  <a:gd name="connsiteX1645" fmla="*/ 568166 w 638175"/>
                  <a:gd name="connsiteY1645" fmla="*/ 558641 h 600075"/>
                  <a:gd name="connsiteX1646" fmla="*/ 569119 w 638175"/>
                  <a:gd name="connsiteY1646" fmla="*/ 557689 h 600075"/>
                  <a:gd name="connsiteX1647" fmla="*/ 569119 w 638175"/>
                  <a:gd name="connsiteY1647" fmla="*/ 553879 h 600075"/>
                  <a:gd name="connsiteX1648" fmla="*/ 569119 w 638175"/>
                  <a:gd name="connsiteY1648" fmla="*/ 549116 h 600075"/>
                  <a:gd name="connsiteX1649" fmla="*/ 570071 w 638175"/>
                  <a:gd name="connsiteY1649" fmla="*/ 548164 h 600075"/>
                  <a:gd name="connsiteX1650" fmla="*/ 571024 w 638175"/>
                  <a:gd name="connsiteY1650" fmla="*/ 543401 h 600075"/>
                  <a:gd name="connsiteX1651" fmla="*/ 570071 w 638175"/>
                  <a:gd name="connsiteY1651" fmla="*/ 543401 h 600075"/>
                  <a:gd name="connsiteX1652" fmla="*/ 570071 w 638175"/>
                  <a:gd name="connsiteY1652" fmla="*/ 541496 h 600075"/>
                  <a:gd name="connsiteX1653" fmla="*/ 571024 w 638175"/>
                  <a:gd name="connsiteY1653" fmla="*/ 537686 h 600075"/>
                  <a:gd name="connsiteX1654" fmla="*/ 571024 w 638175"/>
                  <a:gd name="connsiteY1654" fmla="*/ 527209 h 600075"/>
                  <a:gd name="connsiteX1655" fmla="*/ 570071 w 638175"/>
                  <a:gd name="connsiteY1655" fmla="*/ 525304 h 600075"/>
                  <a:gd name="connsiteX1656" fmla="*/ 571024 w 638175"/>
                  <a:gd name="connsiteY1656" fmla="*/ 525304 h 600075"/>
                  <a:gd name="connsiteX1657" fmla="*/ 571024 w 638175"/>
                  <a:gd name="connsiteY1657" fmla="*/ 522446 h 600075"/>
                  <a:gd name="connsiteX1658" fmla="*/ 570071 w 638175"/>
                  <a:gd name="connsiteY1658" fmla="*/ 521494 h 600075"/>
                  <a:gd name="connsiteX1659" fmla="*/ 571976 w 638175"/>
                  <a:gd name="connsiteY1659" fmla="*/ 515779 h 600075"/>
                  <a:gd name="connsiteX1660" fmla="*/ 571024 w 638175"/>
                  <a:gd name="connsiteY1660" fmla="*/ 515779 h 600075"/>
                  <a:gd name="connsiteX1661" fmla="*/ 571024 w 638175"/>
                  <a:gd name="connsiteY1661" fmla="*/ 514826 h 600075"/>
                  <a:gd name="connsiteX1662" fmla="*/ 571976 w 638175"/>
                  <a:gd name="connsiteY1662" fmla="*/ 514826 h 600075"/>
                  <a:gd name="connsiteX1663" fmla="*/ 571976 w 638175"/>
                  <a:gd name="connsiteY1663" fmla="*/ 505301 h 600075"/>
                  <a:gd name="connsiteX1664" fmla="*/ 572929 w 638175"/>
                  <a:gd name="connsiteY1664" fmla="*/ 505301 h 600075"/>
                  <a:gd name="connsiteX1665" fmla="*/ 572929 w 638175"/>
                  <a:gd name="connsiteY1665" fmla="*/ 499586 h 600075"/>
                  <a:gd name="connsiteX1666" fmla="*/ 571976 w 638175"/>
                  <a:gd name="connsiteY1666" fmla="*/ 498634 h 600075"/>
                  <a:gd name="connsiteX1667" fmla="*/ 572929 w 638175"/>
                  <a:gd name="connsiteY1667" fmla="*/ 498634 h 600075"/>
                  <a:gd name="connsiteX1668" fmla="*/ 572929 w 638175"/>
                  <a:gd name="connsiteY1668" fmla="*/ 490061 h 600075"/>
                  <a:gd name="connsiteX1669" fmla="*/ 571976 w 638175"/>
                  <a:gd name="connsiteY1669" fmla="*/ 490061 h 600075"/>
                  <a:gd name="connsiteX1670" fmla="*/ 571976 w 638175"/>
                  <a:gd name="connsiteY1670" fmla="*/ 479584 h 600075"/>
                  <a:gd name="connsiteX1671" fmla="*/ 571976 w 638175"/>
                  <a:gd name="connsiteY1671" fmla="*/ 477679 h 600075"/>
                  <a:gd name="connsiteX1672" fmla="*/ 572929 w 638175"/>
                  <a:gd name="connsiteY1672" fmla="*/ 472916 h 600075"/>
                  <a:gd name="connsiteX1673" fmla="*/ 571024 w 638175"/>
                  <a:gd name="connsiteY1673" fmla="*/ 468154 h 600075"/>
                  <a:gd name="connsiteX1674" fmla="*/ 571024 w 638175"/>
                  <a:gd name="connsiteY1674" fmla="*/ 461486 h 600075"/>
                  <a:gd name="connsiteX1675" fmla="*/ 571976 w 638175"/>
                  <a:gd name="connsiteY1675" fmla="*/ 461486 h 600075"/>
                  <a:gd name="connsiteX1676" fmla="*/ 571024 w 638175"/>
                  <a:gd name="connsiteY1676" fmla="*/ 451961 h 600075"/>
                  <a:gd name="connsiteX1677" fmla="*/ 571976 w 638175"/>
                  <a:gd name="connsiteY1677" fmla="*/ 450056 h 600075"/>
                  <a:gd name="connsiteX1678" fmla="*/ 571976 w 638175"/>
                  <a:gd name="connsiteY1678" fmla="*/ 447199 h 600075"/>
                  <a:gd name="connsiteX1679" fmla="*/ 571024 w 638175"/>
                  <a:gd name="connsiteY1679" fmla="*/ 444341 h 600075"/>
                  <a:gd name="connsiteX1680" fmla="*/ 571024 w 638175"/>
                  <a:gd name="connsiteY1680" fmla="*/ 439579 h 600075"/>
                  <a:gd name="connsiteX1681" fmla="*/ 570071 w 638175"/>
                  <a:gd name="connsiteY1681" fmla="*/ 436721 h 600075"/>
                  <a:gd name="connsiteX1682" fmla="*/ 571024 w 638175"/>
                  <a:gd name="connsiteY1682" fmla="*/ 434816 h 600075"/>
                  <a:gd name="connsiteX1683" fmla="*/ 570071 w 638175"/>
                  <a:gd name="connsiteY1683" fmla="*/ 434816 h 600075"/>
                  <a:gd name="connsiteX1684" fmla="*/ 569119 w 638175"/>
                  <a:gd name="connsiteY1684" fmla="*/ 428149 h 600075"/>
                  <a:gd name="connsiteX1685" fmla="*/ 570071 w 638175"/>
                  <a:gd name="connsiteY1685" fmla="*/ 427196 h 600075"/>
                  <a:gd name="connsiteX1686" fmla="*/ 571024 w 638175"/>
                  <a:gd name="connsiteY1686" fmla="*/ 424339 h 600075"/>
                  <a:gd name="connsiteX1687" fmla="*/ 571024 w 638175"/>
                  <a:gd name="connsiteY1687" fmla="*/ 422434 h 600075"/>
                  <a:gd name="connsiteX1688" fmla="*/ 570071 w 638175"/>
                  <a:gd name="connsiteY1688" fmla="*/ 421481 h 600075"/>
                  <a:gd name="connsiteX1689" fmla="*/ 571024 w 638175"/>
                  <a:gd name="connsiteY1689" fmla="*/ 421481 h 600075"/>
                  <a:gd name="connsiteX1690" fmla="*/ 570071 w 638175"/>
                  <a:gd name="connsiteY1690" fmla="*/ 420529 h 600075"/>
                  <a:gd name="connsiteX1691" fmla="*/ 570071 w 638175"/>
                  <a:gd name="connsiteY1691" fmla="*/ 419576 h 600075"/>
                  <a:gd name="connsiteX1692" fmla="*/ 571024 w 638175"/>
                  <a:gd name="connsiteY1692" fmla="*/ 414814 h 600075"/>
                  <a:gd name="connsiteX1693" fmla="*/ 571024 w 638175"/>
                  <a:gd name="connsiteY1693" fmla="*/ 411004 h 600075"/>
                  <a:gd name="connsiteX1694" fmla="*/ 570071 w 638175"/>
                  <a:gd name="connsiteY1694" fmla="*/ 410051 h 600075"/>
                  <a:gd name="connsiteX1695" fmla="*/ 571024 w 638175"/>
                  <a:gd name="connsiteY1695" fmla="*/ 409099 h 600075"/>
                  <a:gd name="connsiteX1696" fmla="*/ 571024 w 638175"/>
                  <a:gd name="connsiteY1696" fmla="*/ 394811 h 600075"/>
                  <a:gd name="connsiteX1697" fmla="*/ 570071 w 638175"/>
                  <a:gd name="connsiteY1697" fmla="*/ 393859 h 600075"/>
                  <a:gd name="connsiteX1698" fmla="*/ 571024 w 638175"/>
                  <a:gd name="connsiteY1698" fmla="*/ 391954 h 600075"/>
                  <a:gd name="connsiteX1699" fmla="*/ 570071 w 638175"/>
                  <a:gd name="connsiteY1699" fmla="*/ 391954 h 600075"/>
                  <a:gd name="connsiteX1700" fmla="*/ 570071 w 638175"/>
                  <a:gd name="connsiteY1700" fmla="*/ 380524 h 600075"/>
                  <a:gd name="connsiteX1701" fmla="*/ 569119 w 638175"/>
                  <a:gd name="connsiteY1701" fmla="*/ 378619 h 600075"/>
                  <a:gd name="connsiteX1702" fmla="*/ 570071 w 638175"/>
                  <a:gd name="connsiteY1702" fmla="*/ 374809 h 600075"/>
                  <a:gd name="connsiteX1703" fmla="*/ 571024 w 638175"/>
                  <a:gd name="connsiteY1703" fmla="*/ 374809 h 600075"/>
                  <a:gd name="connsiteX1704" fmla="*/ 571024 w 638175"/>
                  <a:gd name="connsiteY1704" fmla="*/ 370046 h 600075"/>
                  <a:gd name="connsiteX1705" fmla="*/ 570071 w 638175"/>
                  <a:gd name="connsiteY1705" fmla="*/ 367189 h 600075"/>
                  <a:gd name="connsiteX1706" fmla="*/ 569119 w 638175"/>
                  <a:gd name="connsiteY1706" fmla="*/ 367189 h 600075"/>
                  <a:gd name="connsiteX1707" fmla="*/ 568166 w 638175"/>
                  <a:gd name="connsiteY1707" fmla="*/ 359569 h 600075"/>
                  <a:gd name="connsiteX1708" fmla="*/ 569119 w 638175"/>
                  <a:gd name="connsiteY1708" fmla="*/ 358616 h 600075"/>
                  <a:gd name="connsiteX1709" fmla="*/ 568166 w 638175"/>
                  <a:gd name="connsiteY1709" fmla="*/ 358616 h 600075"/>
                  <a:gd name="connsiteX1710" fmla="*/ 568166 w 638175"/>
                  <a:gd name="connsiteY1710" fmla="*/ 351949 h 600075"/>
                  <a:gd name="connsiteX1711" fmla="*/ 568166 w 638175"/>
                  <a:gd name="connsiteY1711" fmla="*/ 350996 h 600075"/>
                  <a:gd name="connsiteX1712" fmla="*/ 568166 w 638175"/>
                  <a:gd name="connsiteY1712" fmla="*/ 346234 h 600075"/>
                  <a:gd name="connsiteX1713" fmla="*/ 567214 w 638175"/>
                  <a:gd name="connsiteY1713" fmla="*/ 346234 h 600075"/>
                  <a:gd name="connsiteX1714" fmla="*/ 568166 w 638175"/>
                  <a:gd name="connsiteY1714" fmla="*/ 346234 h 600075"/>
                  <a:gd name="connsiteX1715" fmla="*/ 568166 w 638175"/>
                  <a:gd name="connsiteY1715" fmla="*/ 333851 h 600075"/>
                  <a:gd name="connsiteX1716" fmla="*/ 567214 w 638175"/>
                  <a:gd name="connsiteY1716" fmla="*/ 333851 h 600075"/>
                  <a:gd name="connsiteX1717" fmla="*/ 567214 w 638175"/>
                  <a:gd name="connsiteY1717" fmla="*/ 330994 h 600075"/>
                  <a:gd name="connsiteX1718" fmla="*/ 568166 w 638175"/>
                  <a:gd name="connsiteY1718" fmla="*/ 330994 h 600075"/>
                  <a:gd name="connsiteX1719" fmla="*/ 568166 w 638175"/>
                  <a:gd name="connsiteY1719" fmla="*/ 328136 h 600075"/>
                  <a:gd name="connsiteX1720" fmla="*/ 570071 w 638175"/>
                  <a:gd name="connsiteY1720" fmla="*/ 327184 h 600075"/>
                  <a:gd name="connsiteX1721" fmla="*/ 570071 w 638175"/>
                  <a:gd name="connsiteY1721" fmla="*/ 322421 h 600075"/>
                  <a:gd name="connsiteX1722" fmla="*/ 569119 w 638175"/>
                  <a:gd name="connsiteY1722" fmla="*/ 322421 h 600075"/>
                  <a:gd name="connsiteX1723" fmla="*/ 569119 w 638175"/>
                  <a:gd name="connsiteY1723" fmla="*/ 321469 h 600075"/>
                  <a:gd name="connsiteX1724" fmla="*/ 570071 w 638175"/>
                  <a:gd name="connsiteY1724" fmla="*/ 317659 h 600075"/>
                  <a:gd name="connsiteX1725" fmla="*/ 569119 w 638175"/>
                  <a:gd name="connsiteY1725" fmla="*/ 315754 h 600075"/>
                  <a:gd name="connsiteX1726" fmla="*/ 570071 w 638175"/>
                  <a:gd name="connsiteY1726" fmla="*/ 310991 h 600075"/>
                  <a:gd name="connsiteX1727" fmla="*/ 569119 w 638175"/>
                  <a:gd name="connsiteY1727" fmla="*/ 310991 h 600075"/>
                  <a:gd name="connsiteX1728" fmla="*/ 568166 w 638175"/>
                  <a:gd name="connsiteY1728" fmla="*/ 296704 h 600075"/>
                  <a:gd name="connsiteX1729" fmla="*/ 569119 w 638175"/>
                  <a:gd name="connsiteY1729" fmla="*/ 293846 h 600075"/>
                  <a:gd name="connsiteX1730" fmla="*/ 569119 w 638175"/>
                  <a:gd name="connsiteY1730" fmla="*/ 291941 h 600075"/>
                  <a:gd name="connsiteX1731" fmla="*/ 568166 w 638175"/>
                  <a:gd name="connsiteY1731" fmla="*/ 289084 h 600075"/>
                  <a:gd name="connsiteX1732" fmla="*/ 568166 w 638175"/>
                  <a:gd name="connsiteY1732" fmla="*/ 286226 h 600075"/>
                  <a:gd name="connsiteX1733" fmla="*/ 569119 w 638175"/>
                  <a:gd name="connsiteY1733" fmla="*/ 281464 h 600075"/>
                  <a:gd name="connsiteX1734" fmla="*/ 571024 w 638175"/>
                  <a:gd name="connsiteY1734" fmla="*/ 279559 h 600075"/>
                  <a:gd name="connsiteX1735" fmla="*/ 575786 w 638175"/>
                  <a:gd name="connsiteY1735" fmla="*/ 280511 h 600075"/>
                  <a:gd name="connsiteX1736" fmla="*/ 583406 w 638175"/>
                  <a:gd name="connsiteY1736" fmla="*/ 277654 h 600075"/>
                  <a:gd name="connsiteX1737" fmla="*/ 583406 w 638175"/>
                  <a:gd name="connsiteY1737" fmla="*/ 278606 h 600075"/>
                  <a:gd name="connsiteX1738" fmla="*/ 585311 w 638175"/>
                  <a:gd name="connsiteY1738" fmla="*/ 278606 h 600075"/>
                  <a:gd name="connsiteX1739" fmla="*/ 588169 w 638175"/>
                  <a:gd name="connsiteY1739" fmla="*/ 277654 h 600075"/>
                  <a:gd name="connsiteX1740" fmla="*/ 588169 w 638175"/>
                  <a:gd name="connsiteY1740" fmla="*/ 276701 h 600075"/>
                  <a:gd name="connsiteX1741" fmla="*/ 591979 w 638175"/>
                  <a:gd name="connsiteY1741" fmla="*/ 277654 h 600075"/>
                  <a:gd name="connsiteX1742" fmla="*/ 596741 w 638175"/>
                  <a:gd name="connsiteY1742" fmla="*/ 276701 h 600075"/>
                  <a:gd name="connsiteX1743" fmla="*/ 598646 w 638175"/>
                  <a:gd name="connsiteY1743" fmla="*/ 275749 h 600075"/>
                  <a:gd name="connsiteX1744" fmla="*/ 598646 w 638175"/>
                  <a:gd name="connsiteY1744" fmla="*/ 276701 h 600075"/>
                  <a:gd name="connsiteX1745" fmla="*/ 601504 w 638175"/>
                  <a:gd name="connsiteY1745" fmla="*/ 276701 h 600075"/>
                  <a:gd name="connsiteX1746" fmla="*/ 603409 w 638175"/>
                  <a:gd name="connsiteY1746" fmla="*/ 276701 h 600075"/>
                  <a:gd name="connsiteX1747" fmla="*/ 611981 w 638175"/>
                  <a:gd name="connsiteY1747" fmla="*/ 277654 h 600075"/>
                  <a:gd name="connsiteX1748" fmla="*/ 614839 w 638175"/>
                  <a:gd name="connsiteY1748" fmla="*/ 276701 h 600075"/>
                  <a:gd name="connsiteX1749" fmla="*/ 615791 w 638175"/>
                  <a:gd name="connsiteY1749" fmla="*/ 274796 h 600075"/>
                  <a:gd name="connsiteX1750" fmla="*/ 616744 w 638175"/>
                  <a:gd name="connsiteY1750" fmla="*/ 275749 h 600075"/>
                  <a:gd name="connsiteX1751" fmla="*/ 618649 w 638175"/>
                  <a:gd name="connsiteY1751" fmla="*/ 273844 h 600075"/>
                  <a:gd name="connsiteX1752" fmla="*/ 623411 w 638175"/>
                  <a:gd name="connsiteY1752" fmla="*/ 273844 h 600075"/>
                  <a:gd name="connsiteX1753" fmla="*/ 623411 w 638175"/>
                  <a:gd name="connsiteY1753" fmla="*/ 272891 h 600075"/>
                  <a:gd name="connsiteX1754" fmla="*/ 626269 w 638175"/>
                  <a:gd name="connsiteY1754" fmla="*/ 270034 h 600075"/>
                  <a:gd name="connsiteX1755" fmla="*/ 627221 w 638175"/>
                  <a:gd name="connsiteY1755" fmla="*/ 270034 h 600075"/>
                  <a:gd name="connsiteX1756" fmla="*/ 628174 w 638175"/>
                  <a:gd name="connsiteY1756" fmla="*/ 268129 h 600075"/>
                  <a:gd name="connsiteX1757" fmla="*/ 629126 w 638175"/>
                  <a:gd name="connsiteY1757" fmla="*/ 263366 h 600075"/>
                  <a:gd name="connsiteX1758" fmla="*/ 629126 w 638175"/>
                  <a:gd name="connsiteY1758" fmla="*/ 259556 h 600075"/>
                  <a:gd name="connsiteX1759" fmla="*/ 630079 w 638175"/>
                  <a:gd name="connsiteY1759" fmla="*/ 258604 h 600075"/>
                  <a:gd name="connsiteX1760" fmla="*/ 633889 w 638175"/>
                  <a:gd name="connsiteY1760" fmla="*/ 249079 h 600075"/>
                  <a:gd name="connsiteX1761" fmla="*/ 406241 w 638175"/>
                  <a:gd name="connsiteY1761" fmla="*/ 380524 h 600075"/>
                  <a:gd name="connsiteX1762" fmla="*/ 406241 w 638175"/>
                  <a:gd name="connsiteY1762" fmla="*/ 380524 h 600075"/>
                  <a:gd name="connsiteX1763" fmla="*/ 405289 w 638175"/>
                  <a:gd name="connsiteY1763" fmla="*/ 384334 h 600075"/>
                  <a:gd name="connsiteX1764" fmla="*/ 404336 w 638175"/>
                  <a:gd name="connsiteY1764" fmla="*/ 386239 h 600075"/>
                  <a:gd name="connsiteX1765" fmla="*/ 402431 w 638175"/>
                  <a:gd name="connsiteY1765" fmla="*/ 388144 h 600075"/>
                  <a:gd name="connsiteX1766" fmla="*/ 402431 w 638175"/>
                  <a:gd name="connsiteY1766" fmla="*/ 390049 h 600075"/>
                  <a:gd name="connsiteX1767" fmla="*/ 401479 w 638175"/>
                  <a:gd name="connsiteY1767" fmla="*/ 391001 h 600075"/>
                  <a:gd name="connsiteX1768" fmla="*/ 400526 w 638175"/>
                  <a:gd name="connsiteY1768" fmla="*/ 392906 h 600075"/>
                  <a:gd name="connsiteX1769" fmla="*/ 400526 w 638175"/>
                  <a:gd name="connsiteY1769" fmla="*/ 394811 h 600075"/>
                  <a:gd name="connsiteX1770" fmla="*/ 398621 w 638175"/>
                  <a:gd name="connsiteY1770" fmla="*/ 395764 h 600075"/>
                  <a:gd name="connsiteX1771" fmla="*/ 398621 w 638175"/>
                  <a:gd name="connsiteY1771" fmla="*/ 398621 h 600075"/>
                  <a:gd name="connsiteX1772" fmla="*/ 397669 w 638175"/>
                  <a:gd name="connsiteY1772" fmla="*/ 399574 h 600075"/>
                  <a:gd name="connsiteX1773" fmla="*/ 396716 w 638175"/>
                  <a:gd name="connsiteY1773" fmla="*/ 401479 h 600075"/>
                  <a:gd name="connsiteX1774" fmla="*/ 396716 w 638175"/>
                  <a:gd name="connsiteY1774" fmla="*/ 404336 h 600075"/>
                  <a:gd name="connsiteX1775" fmla="*/ 395764 w 638175"/>
                  <a:gd name="connsiteY1775" fmla="*/ 407194 h 600075"/>
                  <a:gd name="connsiteX1776" fmla="*/ 393859 w 638175"/>
                  <a:gd name="connsiteY1776" fmla="*/ 409099 h 600075"/>
                  <a:gd name="connsiteX1777" fmla="*/ 393859 w 638175"/>
                  <a:gd name="connsiteY1777" fmla="*/ 412909 h 600075"/>
                  <a:gd name="connsiteX1778" fmla="*/ 392906 w 638175"/>
                  <a:gd name="connsiteY1778" fmla="*/ 413861 h 600075"/>
                  <a:gd name="connsiteX1779" fmla="*/ 392906 w 638175"/>
                  <a:gd name="connsiteY1779" fmla="*/ 416719 h 600075"/>
                  <a:gd name="connsiteX1780" fmla="*/ 391001 w 638175"/>
                  <a:gd name="connsiteY1780" fmla="*/ 419576 h 600075"/>
                  <a:gd name="connsiteX1781" fmla="*/ 389096 w 638175"/>
                  <a:gd name="connsiteY1781" fmla="*/ 421481 h 600075"/>
                  <a:gd name="connsiteX1782" fmla="*/ 388144 w 638175"/>
                  <a:gd name="connsiteY1782" fmla="*/ 424339 h 600075"/>
                  <a:gd name="connsiteX1783" fmla="*/ 387191 w 638175"/>
                  <a:gd name="connsiteY1783" fmla="*/ 425291 h 600075"/>
                  <a:gd name="connsiteX1784" fmla="*/ 386239 w 638175"/>
                  <a:gd name="connsiteY1784" fmla="*/ 428149 h 600075"/>
                  <a:gd name="connsiteX1785" fmla="*/ 385286 w 638175"/>
                  <a:gd name="connsiteY1785" fmla="*/ 429101 h 600075"/>
                  <a:gd name="connsiteX1786" fmla="*/ 385286 w 638175"/>
                  <a:gd name="connsiteY1786" fmla="*/ 431006 h 600075"/>
                  <a:gd name="connsiteX1787" fmla="*/ 380524 w 638175"/>
                  <a:gd name="connsiteY1787" fmla="*/ 437674 h 600075"/>
                  <a:gd name="connsiteX1788" fmla="*/ 379571 w 638175"/>
                  <a:gd name="connsiteY1788" fmla="*/ 437674 h 600075"/>
                  <a:gd name="connsiteX1789" fmla="*/ 379571 w 638175"/>
                  <a:gd name="connsiteY1789" fmla="*/ 440531 h 600075"/>
                  <a:gd name="connsiteX1790" fmla="*/ 377666 w 638175"/>
                  <a:gd name="connsiteY1790" fmla="*/ 441484 h 600075"/>
                  <a:gd name="connsiteX1791" fmla="*/ 377666 w 638175"/>
                  <a:gd name="connsiteY1791" fmla="*/ 442436 h 600075"/>
                  <a:gd name="connsiteX1792" fmla="*/ 374809 w 638175"/>
                  <a:gd name="connsiteY1792" fmla="*/ 444341 h 600075"/>
                  <a:gd name="connsiteX1793" fmla="*/ 372904 w 638175"/>
                  <a:gd name="connsiteY1793" fmla="*/ 446246 h 600075"/>
                  <a:gd name="connsiteX1794" fmla="*/ 370046 w 638175"/>
                  <a:gd name="connsiteY1794" fmla="*/ 450056 h 600075"/>
                  <a:gd name="connsiteX1795" fmla="*/ 370046 w 638175"/>
                  <a:gd name="connsiteY1795" fmla="*/ 451961 h 600075"/>
                  <a:gd name="connsiteX1796" fmla="*/ 366236 w 638175"/>
                  <a:gd name="connsiteY1796" fmla="*/ 454819 h 600075"/>
                  <a:gd name="connsiteX1797" fmla="*/ 362426 w 638175"/>
                  <a:gd name="connsiteY1797" fmla="*/ 459581 h 600075"/>
                  <a:gd name="connsiteX1798" fmla="*/ 361474 w 638175"/>
                  <a:gd name="connsiteY1798" fmla="*/ 461486 h 600075"/>
                  <a:gd name="connsiteX1799" fmla="*/ 356711 w 638175"/>
                  <a:gd name="connsiteY1799" fmla="*/ 463391 h 600075"/>
                  <a:gd name="connsiteX1800" fmla="*/ 355759 w 638175"/>
                  <a:gd name="connsiteY1800" fmla="*/ 462439 h 600075"/>
                  <a:gd name="connsiteX1801" fmla="*/ 354806 w 638175"/>
                  <a:gd name="connsiteY1801" fmla="*/ 460534 h 600075"/>
                  <a:gd name="connsiteX1802" fmla="*/ 354806 w 638175"/>
                  <a:gd name="connsiteY1802" fmla="*/ 458629 h 600075"/>
                  <a:gd name="connsiteX1803" fmla="*/ 355759 w 638175"/>
                  <a:gd name="connsiteY1803" fmla="*/ 458629 h 600075"/>
                  <a:gd name="connsiteX1804" fmla="*/ 358616 w 638175"/>
                  <a:gd name="connsiteY1804" fmla="*/ 453866 h 600075"/>
                  <a:gd name="connsiteX1805" fmla="*/ 359569 w 638175"/>
                  <a:gd name="connsiteY1805" fmla="*/ 453866 h 600075"/>
                  <a:gd name="connsiteX1806" fmla="*/ 358616 w 638175"/>
                  <a:gd name="connsiteY1806" fmla="*/ 449104 h 600075"/>
                  <a:gd name="connsiteX1807" fmla="*/ 357664 w 638175"/>
                  <a:gd name="connsiteY1807" fmla="*/ 446246 h 600075"/>
                  <a:gd name="connsiteX1808" fmla="*/ 358616 w 638175"/>
                  <a:gd name="connsiteY1808" fmla="*/ 446246 h 600075"/>
                  <a:gd name="connsiteX1809" fmla="*/ 359569 w 638175"/>
                  <a:gd name="connsiteY1809" fmla="*/ 440531 h 600075"/>
                  <a:gd name="connsiteX1810" fmla="*/ 358616 w 638175"/>
                  <a:gd name="connsiteY1810" fmla="*/ 440531 h 600075"/>
                  <a:gd name="connsiteX1811" fmla="*/ 358616 w 638175"/>
                  <a:gd name="connsiteY1811" fmla="*/ 439579 h 600075"/>
                  <a:gd name="connsiteX1812" fmla="*/ 359569 w 638175"/>
                  <a:gd name="connsiteY1812" fmla="*/ 439579 h 600075"/>
                  <a:gd name="connsiteX1813" fmla="*/ 359569 w 638175"/>
                  <a:gd name="connsiteY1813" fmla="*/ 434816 h 600075"/>
                  <a:gd name="connsiteX1814" fmla="*/ 360521 w 638175"/>
                  <a:gd name="connsiteY1814" fmla="*/ 434816 h 600075"/>
                  <a:gd name="connsiteX1815" fmla="*/ 360521 w 638175"/>
                  <a:gd name="connsiteY1815" fmla="*/ 431959 h 600075"/>
                  <a:gd name="connsiteX1816" fmla="*/ 361474 w 638175"/>
                  <a:gd name="connsiteY1816" fmla="*/ 429101 h 600075"/>
                  <a:gd name="connsiteX1817" fmla="*/ 362426 w 638175"/>
                  <a:gd name="connsiteY1817" fmla="*/ 428149 h 600075"/>
                  <a:gd name="connsiteX1818" fmla="*/ 362426 w 638175"/>
                  <a:gd name="connsiteY1818" fmla="*/ 426244 h 600075"/>
                  <a:gd name="connsiteX1819" fmla="*/ 363379 w 638175"/>
                  <a:gd name="connsiteY1819" fmla="*/ 425291 h 600075"/>
                  <a:gd name="connsiteX1820" fmla="*/ 363379 w 638175"/>
                  <a:gd name="connsiteY1820" fmla="*/ 422434 h 600075"/>
                  <a:gd name="connsiteX1821" fmla="*/ 364331 w 638175"/>
                  <a:gd name="connsiteY1821" fmla="*/ 420529 h 600075"/>
                  <a:gd name="connsiteX1822" fmla="*/ 364331 w 638175"/>
                  <a:gd name="connsiteY1822" fmla="*/ 417671 h 600075"/>
                  <a:gd name="connsiteX1823" fmla="*/ 365284 w 638175"/>
                  <a:gd name="connsiteY1823" fmla="*/ 417671 h 600075"/>
                  <a:gd name="connsiteX1824" fmla="*/ 365284 w 638175"/>
                  <a:gd name="connsiteY1824" fmla="*/ 414814 h 600075"/>
                  <a:gd name="connsiteX1825" fmla="*/ 366236 w 638175"/>
                  <a:gd name="connsiteY1825" fmla="*/ 413861 h 600075"/>
                  <a:gd name="connsiteX1826" fmla="*/ 366236 w 638175"/>
                  <a:gd name="connsiteY1826" fmla="*/ 412909 h 600075"/>
                  <a:gd name="connsiteX1827" fmla="*/ 369094 w 638175"/>
                  <a:gd name="connsiteY1827" fmla="*/ 410051 h 600075"/>
                  <a:gd name="connsiteX1828" fmla="*/ 366236 w 638175"/>
                  <a:gd name="connsiteY1828" fmla="*/ 406241 h 600075"/>
                  <a:gd name="connsiteX1829" fmla="*/ 364331 w 638175"/>
                  <a:gd name="connsiteY1829" fmla="*/ 408146 h 600075"/>
                  <a:gd name="connsiteX1830" fmla="*/ 364331 w 638175"/>
                  <a:gd name="connsiteY1830" fmla="*/ 410051 h 600075"/>
                  <a:gd name="connsiteX1831" fmla="*/ 363379 w 638175"/>
                  <a:gd name="connsiteY1831" fmla="*/ 411956 h 600075"/>
                  <a:gd name="connsiteX1832" fmla="*/ 362426 w 638175"/>
                  <a:gd name="connsiteY1832" fmla="*/ 412909 h 600075"/>
                  <a:gd name="connsiteX1833" fmla="*/ 362426 w 638175"/>
                  <a:gd name="connsiteY1833" fmla="*/ 415766 h 600075"/>
                  <a:gd name="connsiteX1834" fmla="*/ 360521 w 638175"/>
                  <a:gd name="connsiteY1834" fmla="*/ 416719 h 600075"/>
                  <a:gd name="connsiteX1835" fmla="*/ 357664 w 638175"/>
                  <a:gd name="connsiteY1835" fmla="*/ 421481 h 600075"/>
                  <a:gd name="connsiteX1836" fmla="*/ 355759 w 638175"/>
                  <a:gd name="connsiteY1836" fmla="*/ 423386 h 600075"/>
                  <a:gd name="connsiteX1837" fmla="*/ 356711 w 638175"/>
                  <a:gd name="connsiteY1837" fmla="*/ 425291 h 600075"/>
                  <a:gd name="connsiteX1838" fmla="*/ 354806 w 638175"/>
                  <a:gd name="connsiteY1838" fmla="*/ 428149 h 600075"/>
                  <a:gd name="connsiteX1839" fmla="*/ 354806 w 638175"/>
                  <a:gd name="connsiteY1839" fmla="*/ 430054 h 600075"/>
                  <a:gd name="connsiteX1840" fmla="*/ 353854 w 638175"/>
                  <a:gd name="connsiteY1840" fmla="*/ 430054 h 600075"/>
                  <a:gd name="connsiteX1841" fmla="*/ 352901 w 638175"/>
                  <a:gd name="connsiteY1841" fmla="*/ 432911 h 600075"/>
                  <a:gd name="connsiteX1842" fmla="*/ 350996 w 638175"/>
                  <a:gd name="connsiteY1842" fmla="*/ 434816 h 600075"/>
                  <a:gd name="connsiteX1843" fmla="*/ 350996 w 638175"/>
                  <a:gd name="connsiteY1843" fmla="*/ 435769 h 600075"/>
                  <a:gd name="connsiteX1844" fmla="*/ 350044 w 638175"/>
                  <a:gd name="connsiteY1844" fmla="*/ 435769 h 600075"/>
                  <a:gd name="connsiteX1845" fmla="*/ 349091 w 638175"/>
                  <a:gd name="connsiteY1845" fmla="*/ 433864 h 600075"/>
                  <a:gd name="connsiteX1846" fmla="*/ 348139 w 638175"/>
                  <a:gd name="connsiteY1846" fmla="*/ 429101 h 600075"/>
                  <a:gd name="connsiteX1847" fmla="*/ 349091 w 638175"/>
                  <a:gd name="connsiteY1847" fmla="*/ 429101 h 600075"/>
                  <a:gd name="connsiteX1848" fmla="*/ 349091 w 638175"/>
                  <a:gd name="connsiteY1848" fmla="*/ 428149 h 600075"/>
                  <a:gd name="connsiteX1849" fmla="*/ 348139 w 638175"/>
                  <a:gd name="connsiteY1849" fmla="*/ 428149 h 600075"/>
                  <a:gd name="connsiteX1850" fmla="*/ 346234 w 638175"/>
                  <a:gd name="connsiteY1850" fmla="*/ 425291 h 600075"/>
                  <a:gd name="connsiteX1851" fmla="*/ 345281 w 638175"/>
                  <a:gd name="connsiteY1851" fmla="*/ 423386 h 600075"/>
                  <a:gd name="connsiteX1852" fmla="*/ 340519 w 638175"/>
                  <a:gd name="connsiteY1852" fmla="*/ 410051 h 600075"/>
                  <a:gd name="connsiteX1853" fmla="*/ 340519 w 638175"/>
                  <a:gd name="connsiteY1853" fmla="*/ 408146 h 600075"/>
                  <a:gd name="connsiteX1854" fmla="*/ 339566 w 638175"/>
                  <a:gd name="connsiteY1854" fmla="*/ 408146 h 600075"/>
                  <a:gd name="connsiteX1855" fmla="*/ 337661 w 638175"/>
                  <a:gd name="connsiteY1855" fmla="*/ 403384 h 600075"/>
                  <a:gd name="connsiteX1856" fmla="*/ 336709 w 638175"/>
                  <a:gd name="connsiteY1856" fmla="*/ 402431 h 600075"/>
                  <a:gd name="connsiteX1857" fmla="*/ 335756 w 638175"/>
                  <a:gd name="connsiteY1857" fmla="*/ 401479 h 600075"/>
                  <a:gd name="connsiteX1858" fmla="*/ 332899 w 638175"/>
                  <a:gd name="connsiteY1858" fmla="*/ 396716 h 600075"/>
                  <a:gd name="connsiteX1859" fmla="*/ 330994 w 638175"/>
                  <a:gd name="connsiteY1859" fmla="*/ 393859 h 600075"/>
                  <a:gd name="connsiteX1860" fmla="*/ 329089 w 638175"/>
                  <a:gd name="connsiteY1860" fmla="*/ 390049 h 600075"/>
                  <a:gd name="connsiteX1861" fmla="*/ 328136 w 638175"/>
                  <a:gd name="connsiteY1861" fmla="*/ 390049 h 600075"/>
                  <a:gd name="connsiteX1862" fmla="*/ 325279 w 638175"/>
                  <a:gd name="connsiteY1862" fmla="*/ 393859 h 600075"/>
                  <a:gd name="connsiteX1863" fmla="*/ 322421 w 638175"/>
                  <a:gd name="connsiteY1863" fmla="*/ 395764 h 600075"/>
                  <a:gd name="connsiteX1864" fmla="*/ 319564 w 638175"/>
                  <a:gd name="connsiteY1864" fmla="*/ 395764 h 600075"/>
                  <a:gd name="connsiteX1865" fmla="*/ 319564 w 638175"/>
                  <a:gd name="connsiteY1865" fmla="*/ 394811 h 600075"/>
                  <a:gd name="connsiteX1866" fmla="*/ 311944 w 638175"/>
                  <a:gd name="connsiteY1866" fmla="*/ 396716 h 600075"/>
                  <a:gd name="connsiteX1867" fmla="*/ 310039 w 638175"/>
                  <a:gd name="connsiteY1867" fmla="*/ 399574 h 600075"/>
                  <a:gd name="connsiteX1868" fmla="*/ 310039 w 638175"/>
                  <a:gd name="connsiteY1868" fmla="*/ 402431 h 600075"/>
                  <a:gd name="connsiteX1869" fmla="*/ 309086 w 638175"/>
                  <a:gd name="connsiteY1869" fmla="*/ 402431 h 600075"/>
                  <a:gd name="connsiteX1870" fmla="*/ 309086 w 638175"/>
                  <a:gd name="connsiteY1870" fmla="*/ 405289 h 600075"/>
                  <a:gd name="connsiteX1871" fmla="*/ 310039 w 638175"/>
                  <a:gd name="connsiteY1871" fmla="*/ 406241 h 600075"/>
                  <a:gd name="connsiteX1872" fmla="*/ 310991 w 638175"/>
                  <a:gd name="connsiteY1872" fmla="*/ 409099 h 600075"/>
                  <a:gd name="connsiteX1873" fmla="*/ 310991 w 638175"/>
                  <a:gd name="connsiteY1873" fmla="*/ 418624 h 600075"/>
                  <a:gd name="connsiteX1874" fmla="*/ 311944 w 638175"/>
                  <a:gd name="connsiteY1874" fmla="*/ 418624 h 600075"/>
                  <a:gd name="connsiteX1875" fmla="*/ 310991 w 638175"/>
                  <a:gd name="connsiteY1875" fmla="*/ 420529 h 600075"/>
                  <a:gd name="connsiteX1876" fmla="*/ 311944 w 638175"/>
                  <a:gd name="connsiteY1876" fmla="*/ 420529 h 600075"/>
                  <a:gd name="connsiteX1877" fmla="*/ 311944 w 638175"/>
                  <a:gd name="connsiteY1877" fmla="*/ 422434 h 600075"/>
                  <a:gd name="connsiteX1878" fmla="*/ 312896 w 638175"/>
                  <a:gd name="connsiteY1878" fmla="*/ 423386 h 600075"/>
                  <a:gd name="connsiteX1879" fmla="*/ 313849 w 638175"/>
                  <a:gd name="connsiteY1879" fmla="*/ 424339 h 600075"/>
                  <a:gd name="connsiteX1880" fmla="*/ 314801 w 638175"/>
                  <a:gd name="connsiteY1880" fmla="*/ 426244 h 600075"/>
                  <a:gd name="connsiteX1881" fmla="*/ 316706 w 638175"/>
                  <a:gd name="connsiteY1881" fmla="*/ 431006 h 600075"/>
                  <a:gd name="connsiteX1882" fmla="*/ 318611 w 638175"/>
                  <a:gd name="connsiteY1882" fmla="*/ 432911 h 600075"/>
                  <a:gd name="connsiteX1883" fmla="*/ 319564 w 638175"/>
                  <a:gd name="connsiteY1883" fmla="*/ 434816 h 600075"/>
                  <a:gd name="connsiteX1884" fmla="*/ 319564 w 638175"/>
                  <a:gd name="connsiteY1884" fmla="*/ 437674 h 600075"/>
                  <a:gd name="connsiteX1885" fmla="*/ 321469 w 638175"/>
                  <a:gd name="connsiteY1885" fmla="*/ 438626 h 600075"/>
                  <a:gd name="connsiteX1886" fmla="*/ 322421 w 638175"/>
                  <a:gd name="connsiteY1886" fmla="*/ 440531 h 600075"/>
                  <a:gd name="connsiteX1887" fmla="*/ 324326 w 638175"/>
                  <a:gd name="connsiteY1887" fmla="*/ 443389 h 600075"/>
                  <a:gd name="connsiteX1888" fmla="*/ 326231 w 638175"/>
                  <a:gd name="connsiteY1888" fmla="*/ 447199 h 600075"/>
                  <a:gd name="connsiteX1889" fmla="*/ 325279 w 638175"/>
                  <a:gd name="connsiteY1889" fmla="*/ 448151 h 600075"/>
                  <a:gd name="connsiteX1890" fmla="*/ 329089 w 638175"/>
                  <a:gd name="connsiteY1890" fmla="*/ 452914 h 600075"/>
                  <a:gd name="connsiteX1891" fmla="*/ 330994 w 638175"/>
                  <a:gd name="connsiteY1891" fmla="*/ 455771 h 600075"/>
                  <a:gd name="connsiteX1892" fmla="*/ 330994 w 638175"/>
                  <a:gd name="connsiteY1892" fmla="*/ 456724 h 600075"/>
                  <a:gd name="connsiteX1893" fmla="*/ 333851 w 638175"/>
                  <a:gd name="connsiteY1893" fmla="*/ 459581 h 600075"/>
                  <a:gd name="connsiteX1894" fmla="*/ 335756 w 638175"/>
                  <a:gd name="connsiteY1894" fmla="*/ 461486 h 600075"/>
                  <a:gd name="connsiteX1895" fmla="*/ 336709 w 638175"/>
                  <a:gd name="connsiteY1895" fmla="*/ 462439 h 600075"/>
                  <a:gd name="connsiteX1896" fmla="*/ 338614 w 638175"/>
                  <a:gd name="connsiteY1896" fmla="*/ 464344 h 600075"/>
                  <a:gd name="connsiteX1897" fmla="*/ 341471 w 638175"/>
                  <a:gd name="connsiteY1897" fmla="*/ 467201 h 600075"/>
                  <a:gd name="connsiteX1898" fmla="*/ 342424 w 638175"/>
                  <a:gd name="connsiteY1898" fmla="*/ 468154 h 600075"/>
                  <a:gd name="connsiteX1899" fmla="*/ 346234 w 638175"/>
                  <a:gd name="connsiteY1899" fmla="*/ 468154 h 600075"/>
                  <a:gd name="connsiteX1900" fmla="*/ 350996 w 638175"/>
                  <a:gd name="connsiteY1900" fmla="*/ 463391 h 600075"/>
                  <a:gd name="connsiteX1901" fmla="*/ 354806 w 638175"/>
                  <a:gd name="connsiteY1901" fmla="*/ 463391 h 600075"/>
                  <a:gd name="connsiteX1902" fmla="*/ 355759 w 638175"/>
                  <a:gd name="connsiteY1902" fmla="*/ 466249 h 600075"/>
                  <a:gd name="connsiteX1903" fmla="*/ 354806 w 638175"/>
                  <a:gd name="connsiteY1903" fmla="*/ 467201 h 600075"/>
                  <a:gd name="connsiteX1904" fmla="*/ 352901 w 638175"/>
                  <a:gd name="connsiteY1904" fmla="*/ 468154 h 600075"/>
                  <a:gd name="connsiteX1905" fmla="*/ 350044 w 638175"/>
                  <a:gd name="connsiteY1905" fmla="*/ 470059 h 600075"/>
                  <a:gd name="connsiteX1906" fmla="*/ 341471 w 638175"/>
                  <a:gd name="connsiteY1906" fmla="*/ 471964 h 600075"/>
                  <a:gd name="connsiteX1907" fmla="*/ 341471 w 638175"/>
                  <a:gd name="connsiteY1907" fmla="*/ 472916 h 600075"/>
                  <a:gd name="connsiteX1908" fmla="*/ 338614 w 638175"/>
                  <a:gd name="connsiteY1908" fmla="*/ 471964 h 600075"/>
                  <a:gd name="connsiteX1909" fmla="*/ 334804 w 638175"/>
                  <a:gd name="connsiteY1909" fmla="*/ 472916 h 600075"/>
                  <a:gd name="connsiteX1910" fmla="*/ 334804 w 638175"/>
                  <a:gd name="connsiteY1910" fmla="*/ 473869 h 600075"/>
                  <a:gd name="connsiteX1911" fmla="*/ 331946 w 638175"/>
                  <a:gd name="connsiteY1911" fmla="*/ 474821 h 600075"/>
                  <a:gd name="connsiteX1912" fmla="*/ 328136 w 638175"/>
                  <a:gd name="connsiteY1912" fmla="*/ 475774 h 600075"/>
                  <a:gd name="connsiteX1913" fmla="*/ 326231 w 638175"/>
                  <a:gd name="connsiteY1913" fmla="*/ 476726 h 600075"/>
                  <a:gd name="connsiteX1914" fmla="*/ 320516 w 638175"/>
                  <a:gd name="connsiteY1914" fmla="*/ 476726 h 600075"/>
                  <a:gd name="connsiteX1915" fmla="*/ 317659 w 638175"/>
                  <a:gd name="connsiteY1915" fmla="*/ 476726 h 600075"/>
                  <a:gd name="connsiteX1916" fmla="*/ 317659 w 638175"/>
                  <a:gd name="connsiteY1916" fmla="*/ 477679 h 600075"/>
                  <a:gd name="connsiteX1917" fmla="*/ 311944 w 638175"/>
                  <a:gd name="connsiteY1917" fmla="*/ 478631 h 600075"/>
                  <a:gd name="connsiteX1918" fmla="*/ 311944 w 638175"/>
                  <a:gd name="connsiteY1918" fmla="*/ 479584 h 600075"/>
                  <a:gd name="connsiteX1919" fmla="*/ 305276 w 638175"/>
                  <a:gd name="connsiteY1919" fmla="*/ 480536 h 600075"/>
                  <a:gd name="connsiteX1920" fmla="*/ 302419 w 638175"/>
                  <a:gd name="connsiteY1920" fmla="*/ 481489 h 600075"/>
                  <a:gd name="connsiteX1921" fmla="*/ 298609 w 638175"/>
                  <a:gd name="connsiteY1921" fmla="*/ 482441 h 600075"/>
                  <a:gd name="connsiteX1922" fmla="*/ 292894 w 638175"/>
                  <a:gd name="connsiteY1922" fmla="*/ 483394 h 600075"/>
                  <a:gd name="connsiteX1923" fmla="*/ 287179 w 638175"/>
                  <a:gd name="connsiteY1923" fmla="*/ 485299 h 600075"/>
                  <a:gd name="connsiteX1924" fmla="*/ 282416 w 638175"/>
                  <a:gd name="connsiteY1924" fmla="*/ 485299 h 600075"/>
                  <a:gd name="connsiteX1925" fmla="*/ 280511 w 638175"/>
                  <a:gd name="connsiteY1925" fmla="*/ 486251 h 600075"/>
                  <a:gd name="connsiteX1926" fmla="*/ 280511 w 638175"/>
                  <a:gd name="connsiteY1926" fmla="*/ 485299 h 600075"/>
                  <a:gd name="connsiteX1927" fmla="*/ 278606 w 638175"/>
                  <a:gd name="connsiteY1927" fmla="*/ 485299 h 600075"/>
                  <a:gd name="connsiteX1928" fmla="*/ 278606 w 638175"/>
                  <a:gd name="connsiteY1928" fmla="*/ 486251 h 600075"/>
                  <a:gd name="connsiteX1929" fmla="*/ 275749 w 638175"/>
                  <a:gd name="connsiteY1929" fmla="*/ 487204 h 600075"/>
                  <a:gd name="connsiteX1930" fmla="*/ 266224 w 638175"/>
                  <a:gd name="connsiteY1930" fmla="*/ 487204 h 600075"/>
                  <a:gd name="connsiteX1931" fmla="*/ 266224 w 638175"/>
                  <a:gd name="connsiteY1931" fmla="*/ 488156 h 600075"/>
                  <a:gd name="connsiteX1932" fmla="*/ 261461 w 638175"/>
                  <a:gd name="connsiteY1932" fmla="*/ 487204 h 600075"/>
                  <a:gd name="connsiteX1933" fmla="*/ 260509 w 638175"/>
                  <a:gd name="connsiteY1933" fmla="*/ 489109 h 600075"/>
                  <a:gd name="connsiteX1934" fmla="*/ 257651 w 638175"/>
                  <a:gd name="connsiteY1934" fmla="*/ 491014 h 600075"/>
                  <a:gd name="connsiteX1935" fmla="*/ 254794 w 638175"/>
                  <a:gd name="connsiteY1935" fmla="*/ 491014 h 600075"/>
                  <a:gd name="connsiteX1936" fmla="*/ 253841 w 638175"/>
                  <a:gd name="connsiteY1936" fmla="*/ 490061 h 600075"/>
                  <a:gd name="connsiteX1937" fmla="*/ 253841 w 638175"/>
                  <a:gd name="connsiteY1937" fmla="*/ 487204 h 600075"/>
                  <a:gd name="connsiteX1938" fmla="*/ 254794 w 638175"/>
                  <a:gd name="connsiteY1938" fmla="*/ 487204 h 600075"/>
                  <a:gd name="connsiteX1939" fmla="*/ 254794 w 638175"/>
                  <a:gd name="connsiteY1939" fmla="*/ 486251 h 600075"/>
                  <a:gd name="connsiteX1940" fmla="*/ 253841 w 638175"/>
                  <a:gd name="connsiteY1940" fmla="*/ 486251 h 600075"/>
                  <a:gd name="connsiteX1941" fmla="*/ 254794 w 638175"/>
                  <a:gd name="connsiteY1941" fmla="*/ 483394 h 600075"/>
                  <a:gd name="connsiteX1942" fmla="*/ 253841 w 638175"/>
                  <a:gd name="connsiteY1942" fmla="*/ 483394 h 600075"/>
                  <a:gd name="connsiteX1943" fmla="*/ 254794 w 638175"/>
                  <a:gd name="connsiteY1943" fmla="*/ 481489 h 600075"/>
                  <a:gd name="connsiteX1944" fmla="*/ 254794 w 638175"/>
                  <a:gd name="connsiteY1944" fmla="*/ 477679 h 600075"/>
                  <a:gd name="connsiteX1945" fmla="*/ 255746 w 638175"/>
                  <a:gd name="connsiteY1945" fmla="*/ 477679 h 600075"/>
                  <a:gd name="connsiteX1946" fmla="*/ 255746 w 638175"/>
                  <a:gd name="connsiteY1946" fmla="*/ 474821 h 600075"/>
                  <a:gd name="connsiteX1947" fmla="*/ 257651 w 638175"/>
                  <a:gd name="connsiteY1947" fmla="*/ 471964 h 600075"/>
                  <a:gd name="connsiteX1948" fmla="*/ 258604 w 638175"/>
                  <a:gd name="connsiteY1948" fmla="*/ 471011 h 600075"/>
                  <a:gd name="connsiteX1949" fmla="*/ 257651 w 638175"/>
                  <a:gd name="connsiteY1949" fmla="*/ 453866 h 600075"/>
                  <a:gd name="connsiteX1950" fmla="*/ 258604 w 638175"/>
                  <a:gd name="connsiteY1950" fmla="*/ 453866 h 600075"/>
                  <a:gd name="connsiteX1951" fmla="*/ 257651 w 638175"/>
                  <a:gd name="connsiteY1951" fmla="*/ 451961 h 600075"/>
                  <a:gd name="connsiteX1952" fmla="*/ 258604 w 638175"/>
                  <a:gd name="connsiteY1952" fmla="*/ 450056 h 600075"/>
                  <a:gd name="connsiteX1953" fmla="*/ 259556 w 638175"/>
                  <a:gd name="connsiteY1953" fmla="*/ 447199 h 600075"/>
                  <a:gd name="connsiteX1954" fmla="*/ 259556 w 638175"/>
                  <a:gd name="connsiteY1954" fmla="*/ 445294 h 600075"/>
                  <a:gd name="connsiteX1955" fmla="*/ 258604 w 638175"/>
                  <a:gd name="connsiteY1955" fmla="*/ 445294 h 600075"/>
                  <a:gd name="connsiteX1956" fmla="*/ 259556 w 638175"/>
                  <a:gd name="connsiteY1956" fmla="*/ 444341 h 600075"/>
                  <a:gd name="connsiteX1957" fmla="*/ 258604 w 638175"/>
                  <a:gd name="connsiteY1957" fmla="*/ 442436 h 600075"/>
                  <a:gd name="connsiteX1958" fmla="*/ 259556 w 638175"/>
                  <a:gd name="connsiteY1958" fmla="*/ 439579 h 600075"/>
                  <a:gd name="connsiteX1959" fmla="*/ 258604 w 638175"/>
                  <a:gd name="connsiteY1959" fmla="*/ 439579 h 600075"/>
                  <a:gd name="connsiteX1960" fmla="*/ 258604 w 638175"/>
                  <a:gd name="connsiteY1960" fmla="*/ 438626 h 600075"/>
                  <a:gd name="connsiteX1961" fmla="*/ 259556 w 638175"/>
                  <a:gd name="connsiteY1961" fmla="*/ 438626 h 600075"/>
                  <a:gd name="connsiteX1962" fmla="*/ 260509 w 638175"/>
                  <a:gd name="connsiteY1962" fmla="*/ 425291 h 600075"/>
                  <a:gd name="connsiteX1963" fmla="*/ 259556 w 638175"/>
                  <a:gd name="connsiteY1963" fmla="*/ 419576 h 600075"/>
                  <a:gd name="connsiteX1964" fmla="*/ 260509 w 638175"/>
                  <a:gd name="connsiteY1964" fmla="*/ 418624 h 600075"/>
                  <a:gd name="connsiteX1965" fmla="*/ 260509 w 638175"/>
                  <a:gd name="connsiteY1965" fmla="*/ 410051 h 600075"/>
                  <a:gd name="connsiteX1966" fmla="*/ 259556 w 638175"/>
                  <a:gd name="connsiteY1966" fmla="*/ 410051 h 600075"/>
                  <a:gd name="connsiteX1967" fmla="*/ 260509 w 638175"/>
                  <a:gd name="connsiteY1967" fmla="*/ 406241 h 600075"/>
                  <a:gd name="connsiteX1968" fmla="*/ 261461 w 638175"/>
                  <a:gd name="connsiteY1968" fmla="*/ 406241 h 600075"/>
                  <a:gd name="connsiteX1969" fmla="*/ 261461 w 638175"/>
                  <a:gd name="connsiteY1969" fmla="*/ 401479 h 600075"/>
                  <a:gd name="connsiteX1970" fmla="*/ 262414 w 638175"/>
                  <a:gd name="connsiteY1970" fmla="*/ 401479 h 600075"/>
                  <a:gd name="connsiteX1971" fmla="*/ 261461 w 638175"/>
                  <a:gd name="connsiteY1971" fmla="*/ 400526 h 600075"/>
                  <a:gd name="connsiteX1972" fmla="*/ 261461 w 638175"/>
                  <a:gd name="connsiteY1972" fmla="*/ 392906 h 600075"/>
                  <a:gd name="connsiteX1973" fmla="*/ 262414 w 638175"/>
                  <a:gd name="connsiteY1973" fmla="*/ 392906 h 600075"/>
                  <a:gd name="connsiteX1974" fmla="*/ 261461 w 638175"/>
                  <a:gd name="connsiteY1974" fmla="*/ 391954 h 600075"/>
                  <a:gd name="connsiteX1975" fmla="*/ 262414 w 638175"/>
                  <a:gd name="connsiteY1975" fmla="*/ 387191 h 600075"/>
                  <a:gd name="connsiteX1976" fmla="*/ 263366 w 638175"/>
                  <a:gd name="connsiteY1976" fmla="*/ 387191 h 600075"/>
                  <a:gd name="connsiteX1977" fmla="*/ 263366 w 638175"/>
                  <a:gd name="connsiteY1977" fmla="*/ 384334 h 600075"/>
                  <a:gd name="connsiteX1978" fmla="*/ 262414 w 638175"/>
                  <a:gd name="connsiteY1978" fmla="*/ 383381 h 600075"/>
                  <a:gd name="connsiteX1979" fmla="*/ 262414 w 638175"/>
                  <a:gd name="connsiteY1979" fmla="*/ 378619 h 600075"/>
                  <a:gd name="connsiteX1980" fmla="*/ 262414 w 638175"/>
                  <a:gd name="connsiteY1980" fmla="*/ 373856 h 600075"/>
                  <a:gd name="connsiteX1981" fmla="*/ 263366 w 638175"/>
                  <a:gd name="connsiteY1981" fmla="*/ 373856 h 600075"/>
                  <a:gd name="connsiteX1982" fmla="*/ 263366 w 638175"/>
                  <a:gd name="connsiteY1982" fmla="*/ 367189 h 600075"/>
                  <a:gd name="connsiteX1983" fmla="*/ 265271 w 638175"/>
                  <a:gd name="connsiteY1983" fmla="*/ 366236 h 600075"/>
                  <a:gd name="connsiteX1984" fmla="*/ 265271 w 638175"/>
                  <a:gd name="connsiteY1984" fmla="*/ 364331 h 600075"/>
                  <a:gd name="connsiteX1985" fmla="*/ 268129 w 638175"/>
                  <a:gd name="connsiteY1985" fmla="*/ 359569 h 600075"/>
                  <a:gd name="connsiteX1986" fmla="*/ 270034 w 638175"/>
                  <a:gd name="connsiteY1986" fmla="*/ 357664 h 600075"/>
                  <a:gd name="connsiteX1987" fmla="*/ 270034 w 638175"/>
                  <a:gd name="connsiteY1987" fmla="*/ 356711 h 600075"/>
                  <a:gd name="connsiteX1988" fmla="*/ 276701 w 638175"/>
                  <a:gd name="connsiteY1988" fmla="*/ 350996 h 600075"/>
                  <a:gd name="connsiteX1989" fmla="*/ 276701 w 638175"/>
                  <a:gd name="connsiteY1989" fmla="*/ 348139 h 600075"/>
                  <a:gd name="connsiteX1990" fmla="*/ 278606 w 638175"/>
                  <a:gd name="connsiteY1990" fmla="*/ 346234 h 600075"/>
                  <a:gd name="connsiteX1991" fmla="*/ 278606 w 638175"/>
                  <a:gd name="connsiteY1991" fmla="*/ 344329 h 600075"/>
                  <a:gd name="connsiteX1992" fmla="*/ 279559 w 638175"/>
                  <a:gd name="connsiteY1992" fmla="*/ 343376 h 600075"/>
                  <a:gd name="connsiteX1993" fmla="*/ 279559 w 638175"/>
                  <a:gd name="connsiteY1993" fmla="*/ 342424 h 600075"/>
                  <a:gd name="connsiteX1994" fmla="*/ 280511 w 638175"/>
                  <a:gd name="connsiteY1994" fmla="*/ 341471 h 600075"/>
                  <a:gd name="connsiteX1995" fmla="*/ 280511 w 638175"/>
                  <a:gd name="connsiteY1995" fmla="*/ 339566 h 600075"/>
                  <a:gd name="connsiteX1996" fmla="*/ 281464 w 638175"/>
                  <a:gd name="connsiteY1996" fmla="*/ 336709 h 600075"/>
                  <a:gd name="connsiteX1997" fmla="*/ 284321 w 638175"/>
                  <a:gd name="connsiteY1997" fmla="*/ 333851 h 600075"/>
                  <a:gd name="connsiteX1998" fmla="*/ 284321 w 638175"/>
                  <a:gd name="connsiteY1998" fmla="*/ 330994 h 600075"/>
                  <a:gd name="connsiteX1999" fmla="*/ 285274 w 638175"/>
                  <a:gd name="connsiteY1999" fmla="*/ 330994 h 600075"/>
                  <a:gd name="connsiteX2000" fmla="*/ 284321 w 638175"/>
                  <a:gd name="connsiteY2000" fmla="*/ 329089 h 600075"/>
                  <a:gd name="connsiteX2001" fmla="*/ 285274 w 638175"/>
                  <a:gd name="connsiteY2001" fmla="*/ 327184 h 600075"/>
                  <a:gd name="connsiteX2002" fmla="*/ 286226 w 638175"/>
                  <a:gd name="connsiteY2002" fmla="*/ 327184 h 600075"/>
                  <a:gd name="connsiteX2003" fmla="*/ 288131 w 638175"/>
                  <a:gd name="connsiteY2003" fmla="*/ 328136 h 600075"/>
                  <a:gd name="connsiteX2004" fmla="*/ 289084 w 638175"/>
                  <a:gd name="connsiteY2004" fmla="*/ 330994 h 600075"/>
                  <a:gd name="connsiteX2005" fmla="*/ 288131 w 638175"/>
                  <a:gd name="connsiteY2005" fmla="*/ 332899 h 600075"/>
                  <a:gd name="connsiteX2006" fmla="*/ 290036 w 638175"/>
                  <a:gd name="connsiteY2006" fmla="*/ 336709 h 600075"/>
                  <a:gd name="connsiteX2007" fmla="*/ 291941 w 638175"/>
                  <a:gd name="connsiteY2007" fmla="*/ 338614 h 600075"/>
                  <a:gd name="connsiteX2008" fmla="*/ 293846 w 638175"/>
                  <a:gd name="connsiteY2008" fmla="*/ 341471 h 600075"/>
                  <a:gd name="connsiteX2009" fmla="*/ 295751 w 638175"/>
                  <a:gd name="connsiteY2009" fmla="*/ 343376 h 600075"/>
                  <a:gd name="connsiteX2010" fmla="*/ 297656 w 638175"/>
                  <a:gd name="connsiteY2010" fmla="*/ 345281 h 600075"/>
                  <a:gd name="connsiteX2011" fmla="*/ 298609 w 638175"/>
                  <a:gd name="connsiteY2011" fmla="*/ 347186 h 600075"/>
                  <a:gd name="connsiteX2012" fmla="*/ 298609 w 638175"/>
                  <a:gd name="connsiteY2012" fmla="*/ 349091 h 600075"/>
                  <a:gd name="connsiteX2013" fmla="*/ 301466 w 638175"/>
                  <a:gd name="connsiteY2013" fmla="*/ 351949 h 600075"/>
                  <a:gd name="connsiteX2014" fmla="*/ 301466 w 638175"/>
                  <a:gd name="connsiteY2014" fmla="*/ 352901 h 600075"/>
                  <a:gd name="connsiteX2015" fmla="*/ 302419 w 638175"/>
                  <a:gd name="connsiteY2015" fmla="*/ 352901 h 600075"/>
                  <a:gd name="connsiteX2016" fmla="*/ 305276 w 638175"/>
                  <a:gd name="connsiteY2016" fmla="*/ 358616 h 600075"/>
                  <a:gd name="connsiteX2017" fmla="*/ 306229 w 638175"/>
                  <a:gd name="connsiteY2017" fmla="*/ 358616 h 600075"/>
                  <a:gd name="connsiteX2018" fmla="*/ 306229 w 638175"/>
                  <a:gd name="connsiteY2018" fmla="*/ 361474 h 600075"/>
                  <a:gd name="connsiteX2019" fmla="*/ 307181 w 638175"/>
                  <a:gd name="connsiteY2019" fmla="*/ 361474 h 600075"/>
                  <a:gd name="connsiteX2020" fmla="*/ 309086 w 638175"/>
                  <a:gd name="connsiteY2020" fmla="*/ 366236 h 600075"/>
                  <a:gd name="connsiteX2021" fmla="*/ 310039 w 638175"/>
                  <a:gd name="connsiteY2021" fmla="*/ 366236 h 600075"/>
                  <a:gd name="connsiteX2022" fmla="*/ 310039 w 638175"/>
                  <a:gd name="connsiteY2022" fmla="*/ 368141 h 600075"/>
                  <a:gd name="connsiteX2023" fmla="*/ 309086 w 638175"/>
                  <a:gd name="connsiteY2023" fmla="*/ 368141 h 600075"/>
                  <a:gd name="connsiteX2024" fmla="*/ 309086 w 638175"/>
                  <a:gd name="connsiteY2024" fmla="*/ 370046 h 600075"/>
                  <a:gd name="connsiteX2025" fmla="*/ 310039 w 638175"/>
                  <a:gd name="connsiteY2025" fmla="*/ 370046 h 600075"/>
                  <a:gd name="connsiteX2026" fmla="*/ 310039 w 638175"/>
                  <a:gd name="connsiteY2026" fmla="*/ 372904 h 600075"/>
                  <a:gd name="connsiteX2027" fmla="*/ 312896 w 638175"/>
                  <a:gd name="connsiteY2027" fmla="*/ 374809 h 600075"/>
                  <a:gd name="connsiteX2028" fmla="*/ 314801 w 638175"/>
                  <a:gd name="connsiteY2028" fmla="*/ 376714 h 600075"/>
                  <a:gd name="connsiteX2029" fmla="*/ 317659 w 638175"/>
                  <a:gd name="connsiteY2029" fmla="*/ 377666 h 600075"/>
                  <a:gd name="connsiteX2030" fmla="*/ 320516 w 638175"/>
                  <a:gd name="connsiteY2030" fmla="*/ 377666 h 600075"/>
                  <a:gd name="connsiteX2031" fmla="*/ 321469 w 638175"/>
                  <a:gd name="connsiteY2031" fmla="*/ 378619 h 600075"/>
                  <a:gd name="connsiteX2032" fmla="*/ 328136 w 638175"/>
                  <a:gd name="connsiteY2032" fmla="*/ 378619 h 600075"/>
                  <a:gd name="connsiteX2033" fmla="*/ 330041 w 638175"/>
                  <a:gd name="connsiteY2033" fmla="*/ 381476 h 600075"/>
                  <a:gd name="connsiteX2034" fmla="*/ 330994 w 638175"/>
                  <a:gd name="connsiteY2034" fmla="*/ 381476 h 600075"/>
                  <a:gd name="connsiteX2035" fmla="*/ 333851 w 638175"/>
                  <a:gd name="connsiteY2035" fmla="*/ 384334 h 600075"/>
                  <a:gd name="connsiteX2036" fmla="*/ 336709 w 638175"/>
                  <a:gd name="connsiteY2036" fmla="*/ 384334 h 600075"/>
                  <a:gd name="connsiteX2037" fmla="*/ 340519 w 638175"/>
                  <a:gd name="connsiteY2037" fmla="*/ 383381 h 600075"/>
                  <a:gd name="connsiteX2038" fmla="*/ 342424 w 638175"/>
                  <a:gd name="connsiteY2038" fmla="*/ 382429 h 600075"/>
                  <a:gd name="connsiteX2039" fmla="*/ 343376 w 638175"/>
                  <a:gd name="connsiteY2039" fmla="*/ 380524 h 600075"/>
                  <a:gd name="connsiteX2040" fmla="*/ 346234 w 638175"/>
                  <a:gd name="connsiteY2040" fmla="*/ 379571 h 600075"/>
                  <a:gd name="connsiteX2041" fmla="*/ 349091 w 638175"/>
                  <a:gd name="connsiteY2041" fmla="*/ 379571 h 600075"/>
                  <a:gd name="connsiteX2042" fmla="*/ 350996 w 638175"/>
                  <a:gd name="connsiteY2042" fmla="*/ 377666 h 600075"/>
                  <a:gd name="connsiteX2043" fmla="*/ 351949 w 638175"/>
                  <a:gd name="connsiteY2043" fmla="*/ 377666 h 600075"/>
                  <a:gd name="connsiteX2044" fmla="*/ 354806 w 638175"/>
                  <a:gd name="connsiteY2044" fmla="*/ 375761 h 600075"/>
                  <a:gd name="connsiteX2045" fmla="*/ 358616 w 638175"/>
                  <a:gd name="connsiteY2045" fmla="*/ 374809 h 600075"/>
                  <a:gd name="connsiteX2046" fmla="*/ 362426 w 638175"/>
                  <a:gd name="connsiteY2046" fmla="*/ 371951 h 600075"/>
                  <a:gd name="connsiteX2047" fmla="*/ 363379 w 638175"/>
                  <a:gd name="connsiteY2047" fmla="*/ 368141 h 600075"/>
                  <a:gd name="connsiteX2048" fmla="*/ 365284 w 638175"/>
                  <a:gd name="connsiteY2048" fmla="*/ 367189 h 600075"/>
                  <a:gd name="connsiteX2049" fmla="*/ 367189 w 638175"/>
                  <a:gd name="connsiteY2049" fmla="*/ 366236 h 600075"/>
                  <a:gd name="connsiteX2050" fmla="*/ 374809 w 638175"/>
                  <a:gd name="connsiteY2050" fmla="*/ 366236 h 600075"/>
                  <a:gd name="connsiteX2051" fmla="*/ 382429 w 638175"/>
                  <a:gd name="connsiteY2051" fmla="*/ 365284 h 600075"/>
                  <a:gd name="connsiteX2052" fmla="*/ 384334 w 638175"/>
                  <a:gd name="connsiteY2052" fmla="*/ 366236 h 600075"/>
                  <a:gd name="connsiteX2053" fmla="*/ 388144 w 638175"/>
                  <a:gd name="connsiteY2053" fmla="*/ 364331 h 600075"/>
                  <a:gd name="connsiteX2054" fmla="*/ 389096 w 638175"/>
                  <a:gd name="connsiteY2054" fmla="*/ 364331 h 600075"/>
                  <a:gd name="connsiteX2055" fmla="*/ 389096 w 638175"/>
                  <a:gd name="connsiteY2055" fmla="*/ 365284 h 600075"/>
                  <a:gd name="connsiteX2056" fmla="*/ 391001 w 638175"/>
                  <a:gd name="connsiteY2056" fmla="*/ 364331 h 600075"/>
                  <a:gd name="connsiteX2057" fmla="*/ 395764 w 638175"/>
                  <a:gd name="connsiteY2057" fmla="*/ 364331 h 600075"/>
                  <a:gd name="connsiteX2058" fmla="*/ 397669 w 638175"/>
                  <a:gd name="connsiteY2058" fmla="*/ 362426 h 600075"/>
                  <a:gd name="connsiteX2059" fmla="*/ 398621 w 638175"/>
                  <a:gd name="connsiteY2059" fmla="*/ 363379 h 600075"/>
                  <a:gd name="connsiteX2060" fmla="*/ 398621 w 638175"/>
                  <a:gd name="connsiteY2060" fmla="*/ 362426 h 600075"/>
                  <a:gd name="connsiteX2061" fmla="*/ 402431 w 638175"/>
                  <a:gd name="connsiteY2061" fmla="*/ 363379 h 600075"/>
                  <a:gd name="connsiteX2062" fmla="*/ 402431 w 638175"/>
                  <a:gd name="connsiteY2062" fmla="*/ 362426 h 600075"/>
                  <a:gd name="connsiteX2063" fmla="*/ 403384 w 638175"/>
                  <a:gd name="connsiteY2063" fmla="*/ 363379 h 600075"/>
                  <a:gd name="connsiteX2064" fmla="*/ 407194 w 638175"/>
                  <a:gd name="connsiteY2064" fmla="*/ 363379 h 600075"/>
                  <a:gd name="connsiteX2065" fmla="*/ 409099 w 638175"/>
                  <a:gd name="connsiteY2065" fmla="*/ 365284 h 600075"/>
                  <a:gd name="connsiteX2066" fmla="*/ 409099 w 638175"/>
                  <a:gd name="connsiteY2066" fmla="*/ 367189 h 600075"/>
                  <a:gd name="connsiteX2067" fmla="*/ 411956 w 638175"/>
                  <a:gd name="connsiteY2067" fmla="*/ 370046 h 600075"/>
                  <a:gd name="connsiteX2068" fmla="*/ 416719 w 638175"/>
                  <a:gd name="connsiteY2068" fmla="*/ 371951 h 600075"/>
                  <a:gd name="connsiteX2069" fmla="*/ 406241 w 638175"/>
                  <a:gd name="connsiteY2069" fmla="*/ 380524 h 600075"/>
                  <a:gd name="connsiteX2070" fmla="*/ 408146 w 638175"/>
                  <a:gd name="connsiteY2070" fmla="*/ 299561 h 600075"/>
                  <a:gd name="connsiteX2071" fmla="*/ 408146 w 638175"/>
                  <a:gd name="connsiteY2071" fmla="*/ 299561 h 600075"/>
                  <a:gd name="connsiteX2072" fmla="*/ 407194 w 638175"/>
                  <a:gd name="connsiteY2072" fmla="*/ 303371 h 600075"/>
                  <a:gd name="connsiteX2073" fmla="*/ 406241 w 638175"/>
                  <a:gd name="connsiteY2073" fmla="*/ 304324 h 600075"/>
                  <a:gd name="connsiteX2074" fmla="*/ 406241 w 638175"/>
                  <a:gd name="connsiteY2074" fmla="*/ 308134 h 600075"/>
                  <a:gd name="connsiteX2075" fmla="*/ 405289 w 638175"/>
                  <a:gd name="connsiteY2075" fmla="*/ 309086 h 600075"/>
                  <a:gd name="connsiteX2076" fmla="*/ 404336 w 638175"/>
                  <a:gd name="connsiteY2076" fmla="*/ 310991 h 600075"/>
                  <a:gd name="connsiteX2077" fmla="*/ 402431 w 638175"/>
                  <a:gd name="connsiteY2077" fmla="*/ 312896 h 600075"/>
                  <a:gd name="connsiteX2078" fmla="*/ 402431 w 638175"/>
                  <a:gd name="connsiteY2078" fmla="*/ 313849 h 600075"/>
                  <a:gd name="connsiteX2079" fmla="*/ 401479 w 638175"/>
                  <a:gd name="connsiteY2079" fmla="*/ 313849 h 600075"/>
                  <a:gd name="connsiteX2080" fmla="*/ 401479 w 638175"/>
                  <a:gd name="connsiteY2080" fmla="*/ 315754 h 600075"/>
                  <a:gd name="connsiteX2081" fmla="*/ 399574 w 638175"/>
                  <a:gd name="connsiteY2081" fmla="*/ 316706 h 600075"/>
                  <a:gd name="connsiteX2082" fmla="*/ 399574 w 638175"/>
                  <a:gd name="connsiteY2082" fmla="*/ 318611 h 600075"/>
                  <a:gd name="connsiteX2083" fmla="*/ 397669 w 638175"/>
                  <a:gd name="connsiteY2083" fmla="*/ 323374 h 600075"/>
                  <a:gd name="connsiteX2084" fmla="*/ 396716 w 638175"/>
                  <a:gd name="connsiteY2084" fmla="*/ 326231 h 600075"/>
                  <a:gd name="connsiteX2085" fmla="*/ 395764 w 638175"/>
                  <a:gd name="connsiteY2085" fmla="*/ 327184 h 600075"/>
                  <a:gd name="connsiteX2086" fmla="*/ 395764 w 638175"/>
                  <a:gd name="connsiteY2086" fmla="*/ 329089 h 600075"/>
                  <a:gd name="connsiteX2087" fmla="*/ 392906 w 638175"/>
                  <a:gd name="connsiteY2087" fmla="*/ 330994 h 600075"/>
                  <a:gd name="connsiteX2088" fmla="*/ 388144 w 638175"/>
                  <a:gd name="connsiteY2088" fmla="*/ 335756 h 600075"/>
                  <a:gd name="connsiteX2089" fmla="*/ 383381 w 638175"/>
                  <a:gd name="connsiteY2089" fmla="*/ 338614 h 600075"/>
                  <a:gd name="connsiteX2090" fmla="*/ 382429 w 638175"/>
                  <a:gd name="connsiteY2090" fmla="*/ 340519 h 600075"/>
                  <a:gd name="connsiteX2091" fmla="*/ 382429 w 638175"/>
                  <a:gd name="connsiteY2091" fmla="*/ 341471 h 600075"/>
                  <a:gd name="connsiteX2092" fmla="*/ 377666 w 638175"/>
                  <a:gd name="connsiteY2092" fmla="*/ 346234 h 600075"/>
                  <a:gd name="connsiteX2093" fmla="*/ 376714 w 638175"/>
                  <a:gd name="connsiteY2093" fmla="*/ 346234 h 600075"/>
                  <a:gd name="connsiteX2094" fmla="*/ 376714 w 638175"/>
                  <a:gd name="connsiteY2094" fmla="*/ 348139 h 600075"/>
                  <a:gd name="connsiteX2095" fmla="*/ 375761 w 638175"/>
                  <a:gd name="connsiteY2095" fmla="*/ 349091 h 600075"/>
                  <a:gd name="connsiteX2096" fmla="*/ 373856 w 638175"/>
                  <a:gd name="connsiteY2096" fmla="*/ 350996 h 600075"/>
                  <a:gd name="connsiteX2097" fmla="*/ 371951 w 638175"/>
                  <a:gd name="connsiteY2097" fmla="*/ 351949 h 600075"/>
                  <a:gd name="connsiteX2098" fmla="*/ 365284 w 638175"/>
                  <a:gd name="connsiteY2098" fmla="*/ 353854 h 600075"/>
                  <a:gd name="connsiteX2099" fmla="*/ 363379 w 638175"/>
                  <a:gd name="connsiteY2099" fmla="*/ 352901 h 600075"/>
                  <a:gd name="connsiteX2100" fmla="*/ 361474 w 638175"/>
                  <a:gd name="connsiteY2100" fmla="*/ 354806 h 600075"/>
                  <a:gd name="connsiteX2101" fmla="*/ 360521 w 638175"/>
                  <a:gd name="connsiteY2101" fmla="*/ 353854 h 600075"/>
                  <a:gd name="connsiteX2102" fmla="*/ 359569 w 638175"/>
                  <a:gd name="connsiteY2102" fmla="*/ 354806 h 600075"/>
                  <a:gd name="connsiteX2103" fmla="*/ 355759 w 638175"/>
                  <a:gd name="connsiteY2103" fmla="*/ 355759 h 600075"/>
                  <a:gd name="connsiteX2104" fmla="*/ 352901 w 638175"/>
                  <a:gd name="connsiteY2104" fmla="*/ 356711 h 600075"/>
                  <a:gd name="connsiteX2105" fmla="*/ 350996 w 638175"/>
                  <a:gd name="connsiteY2105" fmla="*/ 356711 h 600075"/>
                  <a:gd name="connsiteX2106" fmla="*/ 350996 w 638175"/>
                  <a:gd name="connsiteY2106" fmla="*/ 355759 h 600075"/>
                  <a:gd name="connsiteX2107" fmla="*/ 349091 w 638175"/>
                  <a:gd name="connsiteY2107" fmla="*/ 355759 h 600075"/>
                  <a:gd name="connsiteX2108" fmla="*/ 349091 w 638175"/>
                  <a:gd name="connsiteY2108" fmla="*/ 356711 h 600075"/>
                  <a:gd name="connsiteX2109" fmla="*/ 342424 w 638175"/>
                  <a:gd name="connsiteY2109" fmla="*/ 357664 h 600075"/>
                  <a:gd name="connsiteX2110" fmla="*/ 339566 w 638175"/>
                  <a:gd name="connsiteY2110" fmla="*/ 354806 h 600075"/>
                  <a:gd name="connsiteX2111" fmla="*/ 338614 w 638175"/>
                  <a:gd name="connsiteY2111" fmla="*/ 350996 h 600075"/>
                  <a:gd name="connsiteX2112" fmla="*/ 335756 w 638175"/>
                  <a:gd name="connsiteY2112" fmla="*/ 347186 h 600075"/>
                  <a:gd name="connsiteX2113" fmla="*/ 334804 w 638175"/>
                  <a:gd name="connsiteY2113" fmla="*/ 347186 h 600075"/>
                  <a:gd name="connsiteX2114" fmla="*/ 333851 w 638175"/>
                  <a:gd name="connsiteY2114" fmla="*/ 344329 h 600075"/>
                  <a:gd name="connsiteX2115" fmla="*/ 332899 w 638175"/>
                  <a:gd name="connsiteY2115" fmla="*/ 341471 h 600075"/>
                  <a:gd name="connsiteX2116" fmla="*/ 332899 w 638175"/>
                  <a:gd name="connsiteY2116" fmla="*/ 338614 h 600075"/>
                  <a:gd name="connsiteX2117" fmla="*/ 330994 w 638175"/>
                  <a:gd name="connsiteY2117" fmla="*/ 337661 h 600075"/>
                  <a:gd name="connsiteX2118" fmla="*/ 329089 w 638175"/>
                  <a:gd name="connsiteY2118" fmla="*/ 333851 h 600075"/>
                  <a:gd name="connsiteX2119" fmla="*/ 328136 w 638175"/>
                  <a:gd name="connsiteY2119" fmla="*/ 330041 h 600075"/>
                  <a:gd name="connsiteX2120" fmla="*/ 327184 w 638175"/>
                  <a:gd name="connsiteY2120" fmla="*/ 330041 h 600075"/>
                  <a:gd name="connsiteX2121" fmla="*/ 327184 w 638175"/>
                  <a:gd name="connsiteY2121" fmla="*/ 327184 h 600075"/>
                  <a:gd name="connsiteX2122" fmla="*/ 328136 w 638175"/>
                  <a:gd name="connsiteY2122" fmla="*/ 326231 h 600075"/>
                  <a:gd name="connsiteX2123" fmla="*/ 333851 w 638175"/>
                  <a:gd name="connsiteY2123" fmla="*/ 323374 h 600075"/>
                  <a:gd name="connsiteX2124" fmla="*/ 335756 w 638175"/>
                  <a:gd name="connsiteY2124" fmla="*/ 322421 h 600075"/>
                  <a:gd name="connsiteX2125" fmla="*/ 337661 w 638175"/>
                  <a:gd name="connsiteY2125" fmla="*/ 321469 h 600075"/>
                  <a:gd name="connsiteX2126" fmla="*/ 341471 w 638175"/>
                  <a:gd name="connsiteY2126" fmla="*/ 319564 h 600075"/>
                  <a:gd name="connsiteX2127" fmla="*/ 344329 w 638175"/>
                  <a:gd name="connsiteY2127" fmla="*/ 317659 h 600075"/>
                  <a:gd name="connsiteX2128" fmla="*/ 349091 w 638175"/>
                  <a:gd name="connsiteY2128" fmla="*/ 317659 h 600075"/>
                  <a:gd name="connsiteX2129" fmla="*/ 351949 w 638175"/>
                  <a:gd name="connsiteY2129" fmla="*/ 314801 h 600075"/>
                  <a:gd name="connsiteX2130" fmla="*/ 354806 w 638175"/>
                  <a:gd name="connsiteY2130" fmla="*/ 313849 h 600075"/>
                  <a:gd name="connsiteX2131" fmla="*/ 356711 w 638175"/>
                  <a:gd name="connsiteY2131" fmla="*/ 314801 h 600075"/>
                  <a:gd name="connsiteX2132" fmla="*/ 356711 w 638175"/>
                  <a:gd name="connsiteY2132" fmla="*/ 313849 h 600075"/>
                  <a:gd name="connsiteX2133" fmla="*/ 363379 w 638175"/>
                  <a:gd name="connsiteY2133" fmla="*/ 313849 h 600075"/>
                  <a:gd name="connsiteX2134" fmla="*/ 363379 w 638175"/>
                  <a:gd name="connsiteY2134" fmla="*/ 312896 h 600075"/>
                  <a:gd name="connsiteX2135" fmla="*/ 366236 w 638175"/>
                  <a:gd name="connsiteY2135" fmla="*/ 311944 h 600075"/>
                  <a:gd name="connsiteX2136" fmla="*/ 371951 w 638175"/>
                  <a:gd name="connsiteY2136" fmla="*/ 310991 h 600075"/>
                  <a:gd name="connsiteX2137" fmla="*/ 371951 w 638175"/>
                  <a:gd name="connsiteY2137" fmla="*/ 310039 h 600075"/>
                  <a:gd name="connsiteX2138" fmla="*/ 376714 w 638175"/>
                  <a:gd name="connsiteY2138" fmla="*/ 309086 h 600075"/>
                  <a:gd name="connsiteX2139" fmla="*/ 376714 w 638175"/>
                  <a:gd name="connsiteY2139" fmla="*/ 308134 h 600075"/>
                  <a:gd name="connsiteX2140" fmla="*/ 382429 w 638175"/>
                  <a:gd name="connsiteY2140" fmla="*/ 307181 h 600075"/>
                  <a:gd name="connsiteX2141" fmla="*/ 383381 w 638175"/>
                  <a:gd name="connsiteY2141" fmla="*/ 305276 h 600075"/>
                  <a:gd name="connsiteX2142" fmla="*/ 384334 w 638175"/>
                  <a:gd name="connsiteY2142" fmla="*/ 304324 h 600075"/>
                  <a:gd name="connsiteX2143" fmla="*/ 391001 w 638175"/>
                  <a:gd name="connsiteY2143" fmla="*/ 304324 h 600075"/>
                  <a:gd name="connsiteX2144" fmla="*/ 391001 w 638175"/>
                  <a:gd name="connsiteY2144" fmla="*/ 305276 h 600075"/>
                  <a:gd name="connsiteX2145" fmla="*/ 391001 w 638175"/>
                  <a:gd name="connsiteY2145" fmla="*/ 304324 h 600075"/>
                  <a:gd name="connsiteX2146" fmla="*/ 392906 w 638175"/>
                  <a:gd name="connsiteY2146" fmla="*/ 304324 h 600075"/>
                  <a:gd name="connsiteX2147" fmla="*/ 396716 w 638175"/>
                  <a:gd name="connsiteY2147" fmla="*/ 300514 h 600075"/>
                  <a:gd name="connsiteX2148" fmla="*/ 399574 w 638175"/>
                  <a:gd name="connsiteY2148" fmla="*/ 298609 h 600075"/>
                  <a:gd name="connsiteX2149" fmla="*/ 402431 w 638175"/>
                  <a:gd name="connsiteY2149" fmla="*/ 299561 h 600075"/>
                  <a:gd name="connsiteX2150" fmla="*/ 402431 w 638175"/>
                  <a:gd name="connsiteY2150" fmla="*/ 299561 h 600075"/>
                  <a:gd name="connsiteX2151" fmla="*/ 284321 w 638175"/>
                  <a:gd name="connsiteY2151" fmla="*/ 147161 h 600075"/>
                  <a:gd name="connsiteX2152" fmla="*/ 287179 w 638175"/>
                  <a:gd name="connsiteY2152" fmla="*/ 148114 h 600075"/>
                  <a:gd name="connsiteX2153" fmla="*/ 287179 w 638175"/>
                  <a:gd name="connsiteY2153" fmla="*/ 146209 h 600075"/>
                  <a:gd name="connsiteX2154" fmla="*/ 285274 w 638175"/>
                  <a:gd name="connsiteY2154" fmla="*/ 145256 h 600075"/>
                  <a:gd name="connsiteX2155" fmla="*/ 284321 w 638175"/>
                  <a:gd name="connsiteY2155" fmla="*/ 145256 h 600075"/>
                  <a:gd name="connsiteX2156" fmla="*/ 284321 w 638175"/>
                  <a:gd name="connsiteY2156" fmla="*/ 147161 h 600075"/>
                  <a:gd name="connsiteX2157" fmla="*/ 470059 w 638175"/>
                  <a:gd name="connsiteY2157" fmla="*/ 360521 h 600075"/>
                  <a:gd name="connsiteX2158" fmla="*/ 471964 w 638175"/>
                  <a:gd name="connsiteY2158" fmla="*/ 363379 h 600075"/>
                  <a:gd name="connsiteX2159" fmla="*/ 473869 w 638175"/>
                  <a:gd name="connsiteY2159" fmla="*/ 366236 h 600075"/>
                  <a:gd name="connsiteX2160" fmla="*/ 474821 w 638175"/>
                  <a:gd name="connsiteY2160" fmla="*/ 366236 h 600075"/>
                  <a:gd name="connsiteX2161" fmla="*/ 476726 w 638175"/>
                  <a:gd name="connsiteY2161" fmla="*/ 370046 h 600075"/>
                  <a:gd name="connsiteX2162" fmla="*/ 478631 w 638175"/>
                  <a:gd name="connsiteY2162" fmla="*/ 370999 h 600075"/>
                  <a:gd name="connsiteX2163" fmla="*/ 480536 w 638175"/>
                  <a:gd name="connsiteY2163" fmla="*/ 370999 h 600075"/>
                  <a:gd name="connsiteX2164" fmla="*/ 482441 w 638175"/>
                  <a:gd name="connsiteY2164" fmla="*/ 373856 h 600075"/>
                  <a:gd name="connsiteX2165" fmla="*/ 483394 w 638175"/>
                  <a:gd name="connsiteY2165" fmla="*/ 375761 h 600075"/>
                  <a:gd name="connsiteX2166" fmla="*/ 485299 w 638175"/>
                  <a:gd name="connsiteY2166" fmla="*/ 377666 h 600075"/>
                  <a:gd name="connsiteX2167" fmla="*/ 486251 w 638175"/>
                  <a:gd name="connsiteY2167" fmla="*/ 377666 h 600075"/>
                  <a:gd name="connsiteX2168" fmla="*/ 486251 w 638175"/>
                  <a:gd name="connsiteY2168" fmla="*/ 378619 h 600075"/>
                  <a:gd name="connsiteX2169" fmla="*/ 488156 w 638175"/>
                  <a:gd name="connsiteY2169" fmla="*/ 378619 h 600075"/>
                  <a:gd name="connsiteX2170" fmla="*/ 488156 w 638175"/>
                  <a:gd name="connsiteY2170" fmla="*/ 377666 h 600075"/>
                  <a:gd name="connsiteX2171" fmla="*/ 490061 w 638175"/>
                  <a:gd name="connsiteY2171" fmla="*/ 379571 h 600075"/>
                  <a:gd name="connsiteX2172" fmla="*/ 491014 w 638175"/>
                  <a:gd name="connsiteY2172" fmla="*/ 379571 h 600075"/>
                  <a:gd name="connsiteX2173" fmla="*/ 495776 w 638175"/>
                  <a:gd name="connsiteY2173" fmla="*/ 387191 h 600075"/>
                  <a:gd name="connsiteX2174" fmla="*/ 498634 w 638175"/>
                  <a:gd name="connsiteY2174" fmla="*/ 391001 h 600075"/>
                  <a:gd name="connsiteX2175" fmla="*/ 500539 w 638175"/>
                  <a:gd name="connsiteY2175" fmla="*/ 391954 h 600075"/>
                  <a:gd name="connsiteX2176" fmla="*/ 503396 w 638175"/>
                  <a:gd name="connsiteY2176" fmla="*/ 393859 h 600075"/>
                  <a:gd name="connsiteX2177" fmla="*/ 508159 w 638175"/>
                  <a:gd name="connsiteY2177" fmla="*/ 393859 h 600075"/>
                  <a:gd name="connsiteX2178" fmla="*/ 510064 w 638175"/>
                  <a:gd name="connsiteY2178" fmla="*/ 392906 h 600075"/>
                  <a:gd name="connsiteX2179" fmla="*/ 511016 w 638175"/>
                  <a:gd name="connsiteY2179" fmla="*/ 391001 h 600075"/>
                  <a:gd name="connsiteX2180" fmla="*/ 512921 w 638175"/>
                  <a:gd name="connsiteY2180" fmla="*/ 389096 h 600075"/>
                  <a:gd name="connsiteX2181" fmla="*/ 516731 w 638175"/>
                  <a:gd name="connsiteY2181" fmla="*/ 389096 h 600075"/>
                  <a:gd name="connsiteX2182" fmla="*/ 518636 w 638175"/>
                  <a:gd name="connsiteY2182" fmla="*/ 388144 h 600075"/>
                  <a:gd name="connsiteX2183" fmla="*/ 518636 w 638175"/>
                  <a:gd name="connsiteY2183" fmla="*/ 386239 h 600075"/>
                  <a:gd name="connsiteX2184" fmla="*/ 523399 w 638175"/>
                  <a:gd name="connsiteY2184" fmla="*/ 384334 h 600075"/>
                  <a:gd name="connsiteX2185" fmla="*/ 523399 w 638175"/>
                  <a:gd name="connsiteY2185" fmla="*/ 385286 h 600075"/>
                  <a:gd name="connsiteX2186" fmla="*/ 525304 w 638175"/>
                  <a:gd name="connsiteY2186" fmla="*/ 385286 h 600075"/>
                  <a:gd name="connsiteX2187" fmla="*/ 527209 w 638175"/>
                  <a:gd name="connsiteY2187" fmla="*/ 384334 h 600075"/>
                  <a:gd name="connsiteX2188" fmla="*/ 528161 w 638175"/>
                  <a:gd name="connsiteY2188" fmla="*/ 383381 h 600075"/>
                  <a:gd name="connsiteX2189" fmla="*/ 528161 w 638175"/>
                  <a:gd name="connsiteY2189" fmla="*/ 381476 h 600075"/>
                  <a:gd name="connsiteX2190" fmla="*/ 528161 w 638175"/>
                  <a:gd name="connsiteY2190" fmla="*/ 378619 h 600075"/>
                  <a:gd name="connsiteX2191" fmla="*/ 529114 w 638175"/>
                  <a:gd name="connsiteY2191" fmla="*/ 377666 h 600075"/>
                  <a:gd name="connsiteX2192" fmla="*/ 526256 w 638175"/>
                  <a:gd name="connsiteY2192" fmla="*/ 372904 h 600075"/>
                  <a:gd name="connsiteX2193" fmla="*/ 527209 w 638175"/>
                  <a:gd name="connsiteY2193" fmla="*/ 370999 h 600075"/>
                  <a:gd name="connsiteX2194" fmla="*/ 529114 w 638175"/>
                  <a:gd name="connsiteY2194" fmla="*/ 369094 h 600075"/>
                  <a:gd name="connsiteX2195" fmla="*/ 529114 w 638175"/>
                  <a:gd name="connsiteY2195" fmla="*/ 364331 h 600075"/>
                  <a:gd name="connsiteX2196" fmla="*/ 528161 w 638175"/>
                  <a:gd name="connsiteY2196" fmla="*/ 362426 h 600075"/>
                  <a:gd name="connsiteX2197" fmla="*/ 526256 w 638175"/>
                  <a:gd name="connsiteY2197" fmla="*/ 357664 h 600075"/>
                  <a:gd name="connsiteX2198" fmla="*/ 525304 w 638175"/>
                  <a:gd name="connsiteY2198" fmla="*/ 356711 h 600075"/>
                  <a:gd name="connsiteX2199" fmla="*/ 524351 w 638175"/>
                  <a:gd name="connsiteY2199" fmla="*/ 354806 h 600075"/>
                  <a:gd name="connsiteX2200" fmla="*/ 521494 w 638175"/>
                  <a:gd name="connsiteY2200" fmla="*/ 351949 h 600075"/>
                  <a:gd name="connsiteX2201" fmla="*/ 519589 w 638175"/>
                  <a:gd name="connsiteY2201" fmla="*/ 349091 h 600075"/>
                  <a:gd name="connsiteX2202" fmla="*/ 516731 w 638175"/>
                  <a:gd name="connsiteY2202" fmla="*/ 349091 h 600075"/>
                  <a:gd name="connsiteX2203" fmla="*/ 515779 w 638175"/>
                  <a:gd name="connsiteY2203" fmla="*/ 348139 h 600075"/>
                  <a:gd name="connsiteX2204" fmla="*/ 512921 w 638175"/>
                  <a:gd name="connsiteY2204" fmla="*/ 348139 h 600075"/>
                  <a:gd name="connsiteX2205" fmla="*/ 511016 w 638175"/>
                  <a:gd name="connsiteY2205" fmla="*/ 346234 h 600075"/>
                  <a:gd name="connsiteX2206" fmla="*/ 510064 w 638175"/>
                  <a:gd name="connsiteY2206" fmla="*/ 346234 h 600075"/>
                  <a:gd name="connsiteX2207" fmla="*/ 508159 w 638175"/>
                  <a:gd name="connsiteY2207" fmla="*/ 343376 h 600075"/>
                  <a:gd name="connsiteX2208" fmla="*/ 504349 w 638175"/>
                  <a:gd name="connsiteY2208" fmla="*/ 341471 h 600075"/>
                  <a:gd name="connsiteX2209" fmla="*/ 501491 w 638175"/>
                  <a:gd name="connsiteY2209" fmla="*/ 340519 h 600075"/>
                  <a:gd name="connsiteX2210" fmla="*/ 500539 w 638175"/>
                  <a:gd name="connsiteY2210" fmla="*/ 339566 h 600075"/>
                  <a:gd name="connsiteX2211" fmla="*/ 497681 w 638175"/>
                  <a:gd name="connsiteY2211" fmla="*/ 339566 h 600075"/>
                  <a:gd name="connsiteX2212" fmla="*/ 496729 w 638175"/>
                  <a:gd name="connsiteY2212" fmla="*/ 338614 h 600075"/>
                  <a:gd name="connsiteX2213" fmla="*/ 493871 w 638175"/>
                  <a:gd name="connsiteY2213" fmla="*/ 338614 h 600075"/>
                  <a:gd name="connsiteX2214" fmla="*/ 493871 w 638175"/>
                  <a:gd name="connsiteY2214" fmla="*/ 337661 h 600075"/>
                  <a:gd name="connsiteX2215" fmla="*/ 491966 w 638175"/>
                  <a:gd name="connsiteY2215" fmla="*/ 336709 h 600075"/>
                  <a:gd name="connsiteX2216" fmla="*/ 490061 w 638175"/>
                  <a:gd name="connsiteY2216" fmla="*/ 336709 h 600075"/>
                  <a:gd name="connsiteX2217" fmla="*/ 486251 w 638175"/>
                  <a:gd name="connsiteY2217" fmla="*/ 335756 h 600075"/>
                  <a:gd name="connsiteX2218" fmla="*/ 483394 w 638175"/>
                  <a:gd name="connsiteY2218" fmla="*/ 336709 h 600075"/>
                  <a:gd name="connsiteX2219" fmla="*/ 483394 w 638175"/>
                  <a:gd name="connsiteY2219" fmla="*/ 335756 h 600075"/>
                  <a:gd name="connsiteX2220" fmla="*/ 482441 w 638175"/>
                  <a:gd name="connsiteY2220" fmla="*/ 335756 h 600075"/>
                  <a:gd name="connsiteX2221" fmla="*/ 481489 w 638175"/>
                  <a:gd name="connsiteY2221" fmla="*/ 337661 h 600075"/>
                  <a:gd name="connsiteX2222" fmla="*/ 474821 w 638175"/>
                  <a:gd name="connsiteY2222" fmla="*/ 337661 h 600075"/>
                  <a:gd name="connsiteX2223" fmla="*/ 474821 w 638175"/>
                  <a:gd name="connsiteY2223" fmla="*/ 336709 h 600075"/>
                  <a:gd name="connsiteX2224" fmla="*/ 471964 w 638175"/>
                  <a:gd name="connsiteY2224" fmla="*/ 337661 h 600075"/>
                  <a:gd name="connsiteX2225" fmla="*/ 470059 w 638175"/>
                  <a:gd name="connsiteY2225" fmla="*/ 336709 h 600075"/>
                  <a:gd name="connsiteX2226" fmla="*/ 470059 w 638175"/>
                  <a:gd name="connsiteY2226" fmla="*/ 337661 h 600075"/>
                  <a:gd name="connsiteX2227" fmla="*/ 469106 w 638175"/>
                  <a:gd name="connsiteY2227" fmla="*/ 337661 h 600075"/>
                  <a:gd name="connsiteX2228" fmla="*/ 469106 w 638175"/>
                  <a:gd name="connsiteY2228" fmla="*/ 336709 h 600075"/>
                  <a:gd name="connsiteX2229" fmla="*/ 468154 w 638175"/>
                  <a:gd name="connsiteY2229" fmla="*/ 336709 h 600075"/>
                  <a:gd name="connsiteX2230" fmla="*/ 467201 w 638175"/>
                  <a:gd name="connsiteY2230" fmla="*/ 337661 h 600075"/>
                  <a:gd name="connsiteX2231" fmla="*/ 466249 w 638175"/>
                  <a:gd name="connsiteY2231" fmla="*/ 336709 h 600075"/>
                  <a:gd name="connsiteX2232" fmla="*/ 463391 w 638175"/>
                  <a:gd name="connsiteY2232" fmla="*/ 337661 h 600075"/>
                  <a:gd name="connsiteX2233" fmla="*/ 459581 w 638175"/>
                  <a:gd name="connsiteY2233" fmla="*/ 337661 h 600075"/>
                  <a:gd name="connsiteX2234" fmla="*/ 459581 w 638175"/>
                  <a:gd name="connsiteY2234" fmla="*/ 336709 h 600075"/>
                  <a:gd name="connsiteX2235" fmla="*/ 455771 w 638175"/>
                  <a:gd name="connsiteY2235" fmla="*/ 336709 h 600075"/>
                  <a:gd name="connsiteX2236" fmla="*/ 452914 w 638175"/>
                  <a:gd name="connsiteY2236" fmla="*/ 338614 h 600075"/>
                  <a:gd name="connsiteX2237" fmla="*/ 451961 w 638175"/>
                  <a:gd name="connsiteY2237" fmla="*/ 341471 h 600075"/>
                  <a:gd name="connsiteX2238" fmla="*/ 451961 w 638175"/>
                  <a:gd name="connsiteY2238" fmla="*/ 342424 h 600075"/>
                  <a:gd name="connsiteX2239" fmla="*/ 452914 w 638175"/>
                  <a:gd name="connsiteY2239" fmla="*/ 344329 h 600075"/>
                  <a:gd name="connsiteX2240" fmla="*/ 454819 w 638175"/>
                  <a:gd name="connsiteY2240" fmla="*/ 346234 h 600075"/>
                  <a:gd name="connsiteX2241" fmla="*/ 458629 w 638175"/>
                  <a:gd name="connsiteY2241" fmla="*/ 349091 h 600075"/>
                  <a:gd name="connsiteX2242" fmla="*/ 458629 w 638175"/>
                  <a:gd name="connsiteY2242" fmla="*/ 351949 h 600075"/>
                  <a:gd name="connsiteX2243" fmla="*/ 463391 w 638175"/>
                  <a:gd name="connsiteY2243" fmla="*/ 356711 h 600075"/>
                  <a:gd name="connsiteX2244" fmla="*/ 465296 w 638175"/>
                  <a:gd name="connsiteY2244" fmla="*/ 356711 h 600075"/>
                  <a:gd name="connsiteX2245" fmla="*/ 471011 w 638175"/>
                  <a:gd name="connsiteY2245" fmla="*/ 362426 h 600075"/>
                  <a:gd name="connsiteX2246" fmla="*/ 471011 w 638175"/>
                  <a:gd name="connsiteY2246" fmla="*/ 363379 h 600075"/>
                  <a:gd name="connsiteX2247" fmla="*/ 470059 w 638175"/>
                  <a:gd name="connsiteY2247" fmla="*/ 360521 h 600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</a:cxnLst>
                <a:rect l="l" t="t" r="r" b="b"/>
                <a:pathLst>
                  <a:path w="638175" h="600075">
                    <a:moveTo>
                      <a:pt x="633889" y="249079"/>
                    </a:moveTo>
                    <a:cubicBezTo>
                      <a:pt x="632936" y="248126"/>
                      <a:pt x="631984" y="248126"/>
                      <a:pt x="631031" y="246221"/>
                    </a:cubicBezTo>
                    <a:cubicBezTo>
                      <a:pt x="630079" y="246221"/>
                      <a:pt x="629126" y="246221"/>
                      <a:pt x="629126" y="246221"/>
                    </a:cubicBezTo>
                    <a:cubicBezTo>
                      <a:pt x="629126" y="245269"/>
                      <a:pt x="628174" y="246221"/>
                      <a:pt x="628174" y="244316"/>
                    </a:cubicBezTo>
                    <a:cubicBezTo>
                      <a:pt x="626269" y="244316"/>
                      <a:pt x="624364" y="245269"/>
                      <a:pt x="623411" y="244316"/>
                    </a:cubicBezTo>
                    <a:cubicBezTo>
                      <a:pt x="623411" y="245269"/>
                      <a:pt x="622459" y="245269"/>
                      <a:pt x="621506" y="245269"/>
                    </a:cubicBezTo>
                    <a:cubicBezTo>
                      <a:pt x="621506" y="244316"/>
                      <a:pt x="620554" y="244316"/>
                      <a:pt x="620554" y="244316"/>
                    </a:cubicBezTo>
                    <a:cubicBezTo>
                      <a:pt x="619601" y="244316"/>
                      <a:pt x="619601" y="245269"/>
                      <a:pt x="619601" y="245269"/>
                    </a:cubicBezTo>
                    <a:cubicBezTo>
                      <a:pt x="618649" y="245269"/>
                      <a:pt x="618649" y="245269"/>
                      <a:pt x="617696" y="244316"/>
                    </a:cubicBezTo>
                    <a:cubicBezTo>
                      <a:pt x="617696" y="245269"/>
                      <a:pt x="615791" y="245269"/>
                      <a:pt x="615791" y="245269"/>
                    </a:cubicBezTo>
                    <a:cubicBezTo>
                      <a:pt x="615791" y="243364"/>
                      <a:pt x="611981" y="245269"/>
                      <a:pt x="611029" y="244316"/>
                    </a:cubicBezTo>
                    <a:cubicBezTo>
                      <a:pt x="610076" y="245269"/>
                      <a:pt x="605314" y="246221"/>
                      <a:pt x="605314" y="244316"/>
                    </a:cubicBezTo>
                    <a:cubicBezTo>
                      <a:pt x="603409" y="244316"/>
                      <a:pt x="603409" y="243364"/>
                      <a:pt x="601504" y="243364"/>
                    </a:cubicBezTo>
                    <a:cubicBezTo>
                      <a:pt x="601504" y="244316"/>
                      <a:pt x="600551" y="244316"/>
                      <a:pt x="598646" y="244316"/>
                    </a:cubicBezTo>
                    <a:cubicBezTo>
                      <a:pt x="598646" y="245269"/>
                      <a:pt x="596741" y="246221"/>
                      <a:pt x="594836" y="246221"/>
                    </a:cubicBezTo>
                    <a:cubicBezTo>
                      <a:pt x="594836" y="247174"/>
                      <a:pt x="593884" y="247174"/>
                      <a:pt x="592931" y="247174"/>
                    </a:cubicBezTo>
                    <a:cubicBezTo>
                      <a:pt x="591979" y="248126"/>
                      <a:pt x="591979" y="249079"/>
                      <a:pt x="591026" y="249079"/>
                    </a:cubicBezTo>
                    <a:cubicBezTo>
                      <a:pt x="591026" y="250031"/>
                      <a:pt x="590074" y="250031"/>
                      <a:pt x="590074" y="250031"/>
                    </a:cubicBezTo>
                    <a:lnTo>
                      <a:pt x="587216" y="250031"/>
                    </a:lnTo>
                    <a:cubicBezTo>
                      <a:pt x="587216" y="251936"/>
                      <a:pt x="585311" y="250984"/>
                      <a:pt x="583406" y="250984"/>
                    </a:cubicBezTo>
                    <a:cubicBezTo>
                      <a:pt x="583406" y="251936"/>
                      <a:pt x="581501" y="251936"/>
                      <a:pt x="580549" y="251936"/>
                    </a:cubicBezTo>
                    <a:cubicBezTo>
                      <a:pt x="579596" y="253841"/>
                      <a:pt x="575786" y="252889"/>
                      <a:pt x="574834" y="254794"/>
                    </a:cubicBezTo>
                    <a:lnTo>
                      <a:pt x="573881" y="254794"/>
                    </a:lnTo>
                    <a:cubicBezTo>
                      <a:pt x="573881" y="253841"/>
                      <a:pt x="572929" y="253841"/>
                      <a:pt x="572929" y="253841"/>
                    </a:cubicBezTo>
                    <a:cubicBezTo>
                      <a:pt x="572929" y="253841"/>
                      <a:pt x="572929" y="254794"/>
                      <a:pt x="572929" y="254794"/>
                    </a:cubicBezTo>
                    <a:cubicBezTo>
                      <a:pt x="571976" y="254794"/>
                      <a:pt x="572929" y="253841"/>
                      <a:pt x="572929" y="253841"/>
                    </a:cubicBezTo>
                    <a:cubicBezTo>
                      <a:pt x="571976" y="253841"/>
                      <a:pt x="571024" y="253841"/>
                      <a:pt x="569119" y="253841"/>
                    </a:cubicBezTo>
                    <a:cubicBezTo>
                      <a:pt x="569119" y="252889"/>
                      <a:pt x="568166" y="252889"/>
                      <a:pt x="568166" y="251936"/>
                    </a:cubicBezTo>
                    <a:cubicBezTo>
                      <a:pt x="567214" y="251936"/>
                      <a:pt x="567214" y="250984"/>
                      <a:pt x="566261" y="250984"/>
                    </a:cubicBezTo>
                    <a:cubicBezTo>
                      <a:pt x="568166" y="250031"/>
                      <a:pt x="566261" y="248126"/>
                      <a:pt x="566261" y="246221"/>
                    </a:cubicBezTo>
                    <a:cubicBezTo>
                      <a:pt x="566261" y="246221"/>
                      <a:pt x="567214" y="246221"/>
                      <a:pt x="567214" y="246221"/>
                    </a:cubicBezTo>
                    <a:cubicBezTo>
                      <a:pt x="567214" y="245269"/>
                      <a:pt x="567214" y="244316"/>
                      <a:pt x="567214" y="243364"/>
                    </a:cubicBezTo>
                    <a:lnTo>
                      <a:pt x="568166" y="243364"/>
                    </a:lnTo>
                    <a:cubicBezTo>
                      <a:pt x="568166" y="241459"/>
                      <a:pt x="568166" y="238601"/>
                      <a:pt x="567214" y="237649"/>
                    </a:cubicBezTo>
                    <a:cubicBezTo>
                      <a:pt x="567214" y="236696"/>
                      <a:pt x="568166" y="237649"/>
                      <a:pt x="568166" y="236696"/>
                    </a:cubicBezTo>
                    <a:cubicBezTo>
                      <a:pt x="567214" y="236696"/>
                      <a:pt x="567214" y="235744"/>
                      <a:pt x="567214" y="234791"/>
                    </a:cubicBezTo>
                    <a:cubicBezTo>
                      <a:pt x="567214" y="234791"/>
                      <a:pt x="566261" y="234791"/>
                      <a:pt x="566261" y="234791"/>
                    </a:cubicBezTo>
                    <a:cubicBezTo>
                      <a:pt x="566261" y="232886"/>
                      <a:pt x="565309" y="232886"/>
                      <a:pt x="565309" y="230981"/>
                    </a:cubicBezTo>
                    <a:lnTo>
                      <a:pt x="566261" y="230981"/>
                    </a:lnTo>
                    <a:cubicBezTo>
                      <a:pt x="566261" y="230029"/>
                      <a:pt x="566261" y="228124"/>
                      <a:pt x="566261" y="226219"/>
                    </a:cubicBezTo>
                    <a:cubicBezTo>
                      <a:pt x="566261" y="226219"/>
                      <a:pt x="567214" y="226219"/>
                      <a:pt x="567214" y="226219"/>
                    </a:cubicBezTo>
                    <a:cubicBezTo>
                      <a:pt x="567214" y="225266"/>
                      <a:pt x="567214" y="224314"/>
                      <a:pt x="567214" y="223361"/>
                    </a:cubicBezTo>
                    <a:cubicBezTo>
                      <a:pt x="567214" y="220504"/>
                      <a:pt x="567214" y="216694"/>
                      <a:pt x="567214" y="212884"/>
                    </a:cubicBezTo>
                    <a:cubicBezTo>
                      <a:pt x="567214" y="210979"/>
                      <a:pt x="566261" y="207169"/>
                      <a:pt x="567214" y="205264"/>
                    </a:cubicBezTo>
                    <a:cubicBezTo>
                      <a:pt x="567214" y="205264"/>
                      <a:pt x="568166" y="205264"/>
                      <a:pt x="568166" y="205264"/>
                    </a:cubicBezTo>
                    <a:cubicBezTo>
                      <a:pt x="568166" y="204311"/>
                      <a:pt x="568166" y="203359"/>
                      <a:pt x="568166" y="202406"/>
                    </a:cubicBezTo>
                    <a:cubicBezTo>
                      <a:pt x="569119" y="202406"/>
                      <a:pt x="568166" y="201454"/>
                      <a:pt x="570071" y="201454"/>
                    </a:cubicBezTo>
                    <a:cubicBezTo>
                      <a:pt x="569119" y="199549"/>
                      <a:pt x="571976" y="197644"/>
                      <a:pt x="570071" y="195739"/>
                    </a:cubicBezTo>
                    <a:cubicBezTo>
                      <a:pt x="571024" y="194786"/>
                      <a:pt x="570071" y="192881"/>
                      <a:pt x="570071" y="190976"/>
                    </a:cubicBezTo>
                    <a:cubicBezTo>
                      <a:pt x="571976" y="190976"/>
                      <a:pt x="570071" y="188119"/>
                      <a:pt x="571024" y="188119"/>
                    </a:cubicBezTo>
                    <a:cubicBezTo>
                      <a:pt x="571024" y="186214"/>
                      <a:pt x="570071" y="184309"/>
                      <a:pt x="571024" y="183356"/>
                    </a:cubicBezTo>
                    <a:cubicBezTo>
                      <a:pt x="571024" y="183356"/>
                      <a:pt x="570071" y="183356"/>
                      <a:pt x="570071" y="182404"/>
                    </a:cubicBezTo>
                    <a:cubicBezTo>
                      <a:pt x="571024" y="182404"/>
                      <a:pt x="571024" y="180499"/>
                      <a:pt x="571024" y="180499"/>
                    </a:cubicBezTo>
                    <a:cubicBezTo>
                      <a:pt x="569119" y="180499"/>
                      <a:pt x="571024" y="178594"/>
                      <a:pt x="571024" y="177641"/>
                    </a:cubicBezTo>
                    <a:cubicBezTo>
                      <a:pt x="570071" y="177641"/>
                      <a:pt x="570071" y="174784"/>
                      <a:pt x="571024" y="174784"/>
                    </a:cubicBezTo>
                    <a:cubicBezTo>
                      <a:pt x="571024" y="173831"/>
                      <a:pt x="570071" y="173831"/>
                      <a:pt x="570071" y="173831"/>
                    </a:cubicBezTo>
                    <a:cubicBezTo>
                      <a:pt x="570071" y="172879"/>
                      <a:pt x="570071" y="172879"/>
                      <a:pt x="571024" y="172879"/>
                    </a:cubicBezTo>
                    <a:cubicBezTo>
                      <a:pt x="571024" y="166211"/>
                      <a:pt x="570071" y="160496"/>
                      <a:pt x="570071" y="153829"/>
                    </a:cubicBezTo>
                    <a:lnTo>
                      <a:pt x="571024" y="153829"/>
                    </a:lnTo>
                    <a:cubicBezTo>
                      <a:pt x="571024" y="151924"/>
                      <a:pt x="571024" y="150971"/>
                      <a:pt x="571024" y="149066"/>
                    </a:cubicBezTo>
                    <a:cubicBezTo>
                      <a:pt x="571024" y="149066"/>
                      <a:pt x="570071" y="149066"/>
                      <a:pt x="570071" y="149066"/>
                    </a:cubicBezTo>
                    <a:cubicBezTo>
                      <a:pt x="570071" y="146209"/>
                      <a:pt x="570071" y="143351"/>
                      <a:pt x="570071" y="140494"/>
                    </a:cubicBezTo>
                    <a:cubicBezTo>
                      <a:pt x="570071" y="140494"/>
                      <a:pt x="571024" y="140494"/>
                      <a:pt x="571024" y="140494"/>
                    </a:cubicBezTo>
                    <a:cubicBezTo>
                      <a:pt x="571024" y="139541"/>
                      <a:pt x="570071" y="140494"/>
                      <a:pt x="570071" y="139541"/>
                    </a:cubicBezTo>
                    <a:cubicBezTo>
                      <a:pt x="571976" y="138589"/>
                      <a:pt x="570071" y="135731"/>
                      <a:pt x="570071" y="133826"/>
                    </a:cubicBezTo>
                    <a:cubicBezTo>
                      <a:pt x="569119" y="133826"/>
                      <a:pt x="568166" y="129064"/>
                      <a:pt x="570071" y="129064"/>
                    </a:cubicBezTo>
                    <a:lnTo>
                      <a:pt x="570071" y="127159"/>
                    </a:lnTo>
                    <a:cubicBezTo>
                      <a:pt x="569119" y="127159"/>
                      <a:pt x="569119" y="127159"/>
                      <a:pt x="569119" y="126206"/>
                    </a:cubicBezTo>
                    <a:cubicBezTo>
                      <a:pt x="569119" y="126206"/>
                      <a:pt x="570071" y="126206"/>
                      <a:pt x="570071" y="126206"/>
                    </a:cubicBezTo>
                    <a:cubicBezTo>
                      <a:pt x="570071" y="121444"/>
                      <a:pt x="569119" y="115729"/>
                      <a:pt x="569119" y="110966"/>
                    </a:cubicBezTo>
                    <a:cubicBezTo>
                      <a:pt x="569119" y="110966"/>
                      <a:pt x="568166" y="110966"/>
                      <a:pt x="568166" y="110966"/>
                    </a:cubicBezTo>
                    <a:cubicBezTo>
                      <a:pt x="568166" y="110014"/>
                      <a:pt x="569119" y="110966"/>
                      <a:pt x="569119" y="110014"/>
                    </a:cubicBezTo>
                    <a:cubicBezTo>
                      <a:pt x="567214" y="109061"/>
                      <a:pt x="568166" y="107156"/>
                      <a:pt x="569119" y="105251"/>
                    </a:cubicBezTo>
                    <a:cubicBezTo>
                      <a:pt x="569119" y="105251"/>
                      <a:pt x="568166" y="105251"/>
                      <a:pt x="568166" y="105251"/>
                    </a:cubicBezTo>
                    <a:cubicBezTo>
                      <a:pt x="568166" y="104299"/>
                      <a:pt x="569119" y="105251"/>
                      <a:pt x="569119" y="105251"/>
                    </a:cubicBezTo>
                    <a:cubicBezTo>
                      <a:pt x="568166" y="103346"/>
                      <a:pt x="570071" y="99536"/>
                      <a:pt x="568166" y="99536"/>
                    </a:cubicBezTo>
                    <a:cubicBezTo>
                      <a:pt x="570071" y="97631"/>
                      <a:pt x="568166" y="93821"/>
                      <a:pt x="568166" y="90964"/>
                    </a:cubicBezTo>
                    <a:cubicBezTo>
                      <a:pt x="567214" y="90964"/>
                      <a:pt x="567214" y="90011"/>
                      <a:pt x="567214" y="89059"/>
                    </a:cubicBezTo>
                    <a:cubicBezTo>
                      <a:pt x="567214" y="89059"/>
                      <a:pt x="568166" y="89059"/>
                      <a:pt x="568166" y="89059"/>
                    </a:cubicBezTo>
                    <a:cubicBezTo>
                      <a:pt x="567214" y="88106"/>
                      <a:pt x="567214" y="86201"/>
                      <a:pt x="567214" y="84296"/>
                    </a:cubicBezTo>
                    <a:lnTo>
                      <a:pt x="568166" y="84296"/>
                    </a:lnTo>
                    <a:cubicBezTo>
                      <a:pt x="568166" y="82391"/>
                      <a:pt x="569119" y="79534"/>
                      <a:pt x="567214" y="79534"/>
                    </a:cubicBezTo>
                    <a:cubicBezTo>
                      <a:pt x="568166" y="76676"/>
                      <a:pt x="566261" y="75724"/>
                      <a:pt x="566261" y="72866"/>
                    </a:cubicBezTo>
                    <a:cubicBezTo>
                      <a:pt x="566261" y="72866"/>
                      <a:pt x="565309" y="72866"/>
                      <a:pt x="565309" y="72866"/>
                    </a:cubicBezTo>
                    <a:cubicBezTo>
                      <a:pt x="565309" y="70961"/>
                      <a:pt x="565309" y="68104"/>
                      <a:pt x="563404" y="68104"/>
                    </a:cubicBezTo>
                    <a:cubicBezTo>
                      <a:pt x="563404" y="65246"/>
                      <a:pt x="561499" y="65246"/>
                      <a:pt x="562451" y="62389"/>
                    </a:cubicBezTo>
                    <a:cubicBezTo>
                      <a:pt x="561499" y="62389"/>
                      <a:pt x="560546" y="61436"/>
                      <a:pt x="560546" y="59531"/>
                    </a:cubicBezTo>
                    <a:cubicBezTo>
                      <a:pt x="559594" y="59531"/>
                      <a:pt x="558641" y="58579"/>
                      <a:pt x="558641" y="57626"/>
                    </a:cubicBezTo>
                    <a:lnTo>
                      <a:pt x="556736" y="57626"/>
                    </a:lnTo>
                    <a:cubicBezTo>
                      <a:pt x="556736" y="56674"/>
                      <a:pt x="555784" y="56674"/>
                      <a:pt x="554831" y="55721"/>
                    </a:cubicBezTo>
                    <a:cubicBezTo>
                      <a:pt x="553879" y="56674"/>
                      <a:pt x="551974" y="55721"/>
                      <a:pt x="551021" y="55721"/>
                    </a:cubicBezTo>
                    <a:cubicBezTo>
                      <a:pt x="551021" y="56674"/>
                      <a:pt x="549116" y="56674"/>
                      <a:pt x="548164" y="57626"/>
                    </a:cubicBezTo>
                    <a:lnTo>
                      <a:pt x="548164" y="59531"/>
                    </a:lnTo>
                    <a:cubicBezTo>
                      <a:pt x="547211" y="59531"/>
                      <a:pt x="548164" y="60484"/>
                      <a:pt x="547211" y="60484"/>
                    </a:cubicBezTo>
                    <a:cubicBezTo>
                      <a:pt x="547211" y="62389"/>
                      <a:pt x="546259" y="63341"/>
                      <a:pt x="547211" y="65246"/>
                    </a:cubicBezTo>
                    <a:cubicBezTo>
                      <a:pt x="546259" y="65246"/>
                      <a:pt x="547211" y="66199"/>
                      <a:pt x="545306" y="66199"/>
                    </a:cubicBezTo>
                    <a:lnTo>
                      <a:pt x="545306" y="67151"/>
                    </a:lnTo>
                    <a:cubicBezTo>
                      <a:pt x="545306" y="67151"/>
                      <a:pt x="546259" y="67151"/>
                      <a:pt x="546259" y="67151"/>
                    </a:cubicBezTo>
                    <a:cubicBezTo>
                      <a:pt x="546259" y="68104"/>
                      <a:pt x="546259" y="69056"/>
                      <a:pt x="545306" y="70009"/>
                    </a:cubicBezTo>
                    <a:cubicBezTo>
                      <a:pt x="545306" y="70009"/>
                      <a:pt x="544354" y="70009"/>
                      <a:pt x="544354" y="70009"/>
                    </a:cubicBezTo>
                    <a:cubicBezTo>
                      <a:pt x="544354" y="70009"/>
                      <a:pt x="544354" y="70961"/>
                      <a:pt x="544354" y="71914"/>
                    </a:cubicBezTo>
                    <a:cubicBezTo>
                      <a:pt x="544354" y="71914"/>
                      <a:pt x="543401" y="71914"/>
                      <a:pt x="543401" y="71914"/>
                    </a:cubicBezTo>
                    <a:cubicBezTo>
                      <a:pt x="543401" y="71914"/>
                      <a:pt x="543401" y="72866"/>
                      <a:pt x="543401" y="72866"/>
                    </a:cubicBezTo>
                    <a:cubicBezTo>
                      <a:pt x="543401" y="73819"/>
                      <a:pt x="542449" y="72866"/>
                      <a:pt x="542449" y="73819"/>
                    </a:cubicBezTo>
                    <a:cubicBezTo>
                      <a:pt x="542449" y="76676"/>
                      <a:pt x="544354" y="79534"/>
                      <a:pt x="543401" y="82391"/>
                    </a:cubicBezTo>
                    <a:lnTo>
                      <a:pt x="542449" y="82391"/>
                    </a:lnTo>
                    <a:cubicBezTo>
                      <a:pt x="542449" y="83344"/>
                      <a:pt x="542449" y="84296"/>
                      <a:pt x="542449" y="85249"/>
                    </a:cubicBezTo>
                    <a:cubicBezTo>
                      <a:pt x="540544" y="85249"/>
                      <a:pt x="542449" y="87154"/>
                      <a:pt x="540544" y="87154"/>
                    </a:cubicBezTo>
                    <a:cubicBezTo>
                      <a:pt x="540544" y="88106"/>
                      <a:pt x="540544" y="89059"/>
                      <a:pt x="540544" y="90011"/>
                    </a:cubicBezTo>
                    <a:cubicBezTo>
                      <a:pt x="539591" y="90964"/>
                      <a:pt x="539591" y="94774"/>
                      <a:pt x="540544" y="95726"/>
                    </a:cubicBezTo>
                    <a:cubicBezTo>
                      <a:pt x="538639" y="95726"/>
                      <a:pt x="540544" y="99536"/>
                      <a:pt x="539591" y="99536"/>
                    </a:cubicBezTo>
                    <a:cubicBezTo>
                      <a:pt x="540544" y="99536"/>
                      <a:pt x="540544" y="100489"/>
                      <a:pt x="540544" y="101441"/>
                    </a:cubicBezTo>
                    <a:lnTo>
                      <a:pt x="539591" y="101441"/>
                    </a:lnTo>
                    <a:cubicBezTo>
                      <a:pt x="539591" y="103346"/>
                      <a:pt x="539591" y="105251"/>
                      <a:pt x="539591" y="107156"/>
                    </a:cubicBezTo>
                    <a:cubicBezTo>
                      <a:pt x="541496" y="108109"/>
                      <a:pt x="539591" y="110966"/>
                      <a:pt x="539591" y="112871"/>
                    </a:cubicBezTo>
                    <a:lnTo>
                      <a:pt x="538639" y="112871"/>
                    </a:lnTo>
                    <a:cubicBezTo>
                      <a:pt x="538639" y="113824"/>
                      <a:pt x="538639" y="114776"/>
                      <a:pt x="539591" y="115729"/>
                    </a:cubicBezTo>
                    <a:cubicBezTo>
                      <a:pt x="539591" y="115729"/>
                      <a:pt x="538639" y="115729"/>
                      <a:pt x="538639" y="116681"/>
                    </a:cubicBezTo>
                    <a:cubicBezTo>
                      <a:pt x="540544" y="117634"/>
                      <a:pt x="537686" y="120491"/>
                      <a:pt x="539591" y="121444"/>
                    </a:cubicBezTo>
                    <a:cubicBezTo>
                      <a:pt x="537686" y="122396"/>
                      <a:pt x="539591" y="125254"/>
                      <a:pt x="539591" y="127159"/>
                    </a:cubicBezTo>
                    <a:cubicBezTo>
                      <a:pt x="540544" y="126206"/>
                      <a:pt x="540544" y="129064"/>
                      <a:pt x="539591" y="129064"/>
                    </a:cubicBezTo>
                    <a:cubicBezTo>
                      <a:pt x="539591" y="130016"/>
                      <a:pt x="540544" y="130016"/>
                      <a:pt x="540544" y="130969"/>
                    </a:cubicBezTo>
                    <a:lnTo>
                      <a:pt x="539591" y="130969"/>
                    </a:lnTo>
                    <a:cubicBezTo>
                      <a:pt x="538639" y="133826"/>
                      <a:pt x="540544" y="136684"/>
                      <a:pt x="539591" y="138589"/>
                    </a:cubicBezTo>
                    <a:cubicBezTo>
                      <a:pt x="540544" y="139541"/>
                      <a:pt x="540544" y="142399"/>
                      <a:pt x="540544" y="144304"/>
                    </a:cubicBezTo>
                    <a:lnTo>
                      <a:pt x="539591" y="144304"/>
                    </a:lnTo>
                    <a:cubicBezTo>
                      <a:pt x="539591" y="145256"/>
                      <a:pt x="539591" y="147161"/>
                      <a:pt x="539591" y="148114"/>
                    </a:cubicBezTo>
                    <a:cubicBezTo>
                      <a:pt x="539591" y="148114"/>
                      <a:pt x="540544" y="148114"/>
                      <a:pt x="540544" y="148114"/>
                    </a:cubicBezTo>
                    <a:cubicBezTo>
                      <a:pt x="540544" y="150019"/>
                      <a:pt x="540544" y="151924"/>
                      <a:pt x="540544" y="153829"/>
                    </a:cubicBezTo>
                    <a:lnTo>
                      <a:pt x="539591" y="153829"/>
                    </a:lnTo>
                    <a:cubicBezTo>
                      <a:pt x="539591" y="159544"/>
                      <a:pt x="539591" y="165259"/>
                      <a:pt x="539591" y="170021"/>
                    </a:cubicBezTo>
                    <a:cubicBezTo>
                      <a:pt x="539591" y="170021"/>
                      <a:pt x="538639" y="170021"/>
                      <a:pt x="538639" y="170974"/>
                    </a:cubicBezTo>
                    <a:lnTo>
                      <a:pt x="538639" y="171926"/>
                    </a:lnTo>
                    <a:cubicBezTo>
                      <a:pt x="540544" y="171926"/>
                      <a:pt x="539591" y="175736"/>
                      <a:pt x="539591" y="176689"/>
                    </a:cubicBezTo>
                    <a:cubicBezTo>
                      <a:pt x="539591" y="176689"/>
                      <a:pt x="538639" y="176689"/>
                      <a:pt x="538639" y="177641"/>
                    </a:cubicBezTo>
                    <a:cubicBezTo>
                      <a:pt x="538639" y="178594"/>
                      <a:pt x="539591" y="178594"/>
                      <a:pt x="539591" y="178594"/>
                    </a:cubicBezTo>
                    <a:cubicBezTo>
                      <a:pt x="537686" y="180499"/>
                      <a:pt x="539591" y="184309"/>
                      <a:pt x="539591" y="187166"/>
                    </a:cubicBezTo>
                    <a:cubicBezTo>
                      <a:pt x="539591" y="187166"/>
                      <a:pt x="540544" y="187166"/>
                      <a:pt x="540544" y="187166"/>
                    </a:cubicBezTo>
                    <a:cubicBezTo>
                      <a:pt x="540544" y="188119"/>
                      <a:pt x="540544" y="188119"/>
                      <a:pt x="539591" y="189071"/>
                    </a:cubicBezTo>
                    <a:cubicBezTo>
                      <a:pt x="540544" y="189071"/>
                      <a:pt x="540544" y="190976"/>
                      <a:pt x="540544" y="191929"/>
                    </a:cubicBezTo>
                    <a:lnTo>
                      <a:pt x="539591" y="191929"/>
                    </a:lnTo>
                    <a:cubicBezTo>
                      <a:pt x="540544" y="194786"/>
                      <a:pt x="539591" y="197644"/>
                      <a:pt x="538639" y="198596"/>
                    </a:cubicBezTo>
                    <a:cubicBezTo>
                      <a:pt x="539591" y="199549"/>
                      <a:pt x="539591" y="200501"/>
                      <a:pt x="539591" y="203359"/>
                    </a:cubicBezTo>
                    <a:cubicBezTo>
                      <a:pt x="541496" y="205264"/>
                      <a:pt x="540544" y="210026"/>
                      <a:pt x="539591" y="211931"/>
                    </a:cubicBezTo>
                    <a:cubicBezTo>
                      <a:pt x="539591" y="212884"/>
                      <a:pt x="540544" y="213836"/>
                      <a:pt x="540544" y="215741"/>
                    </a:cubicBezTo>
                    <a:cubicBezTo>
                      <a:pt x="540544" y="215741"/>
                      <a:pt x="541496" y="215741"/>
                      <a:pt x="541496" y="215741"/>
                    </a:cubicBezTo>
                    <a:cubicBezTo>
                      <a:pt x="541496" y="218599"/>
                      <a:pt x="541496" y="220504"/>
                      <a:pt x="541496" y="222409"/>
                    </a:cubicBezTo>
                    <a:lnTo>
                      <a:pt x="539591" y="222409"/>
                    </a:lnTo>
                    <a:cubicBezTo>
                      <a:pt x="539591" y="223361"/>
                      <a:pt x="539591" y="224314"/>
                      <a:pt x="540544" y="225266"/>
                    </a:cubicBezTo>
                    <a:cubicBezTo>
                      <a:pt x="540544" y="228124"/>
                      <a:pt x="540544" y="230029"/>
                      <a:pt x="540544" y="232886"/>
                    </a:cubicBezTo>
                    <a:lnTo>
                      <a:pt x="539591" y="232886"/>
                    </a:lnTo>
                    <a:cubicBezTo>
                      <a:pt x="539591" y="234791"/>
                      <a:pt x="539591" y="235744"/>
                      <a:pt x="539591" y="237649"/>
                    </a:cubicBezTo>
                    <a:cubicBezTo>
                      <a:pt x="539591" y="237649"/>
                      <a:pt x="540544" y="237649"/>
                      <a:pt x="540544" y="237649"/>
                    </a:cubicBezTo>
                    <a:cubicBezTo>
                      <a:pt x="540544" y="239554"/>
                      <a:pt x="540544" y="241459"/>
                      <a:pt x="540544" y="244316"/>
                    </a:cubicBezTo>
                    <a:lnTo>
                      <a:pt x="539591" y="244316"/>
                    </a:lnTo>
                    <a:cubicBezTo>
                      <a:pt x="539591" y="246221"/>
                      <a:pt x="539591" y="248126"/>
                      <a:pt x="539591" y="250031"/>
                    </a:cubicBezTo>
                    <a:cubicBezTo>
                      <a:pt x="540544" y="250031"/>
                      <a:pt x="539591" y="250984"/>
                      <a:pt x="539591" y="250984"/>
                    </a:cubicBezTo>
                    <a:cubicBezTo>
                      <a:pt x="541496" y="251936"/>
                      <a:pt x="539591" y="254794"/>
                      <a:pt x="540544" y="256699"/>
                    </a:cubicBezTo>
                    <a:cubicBezTo>
                      <a:pt x="539591" y="256699"/>
                      <a:pt x="539591" y="259556"/>
                      <a:pt x="539591" y="260509"/>
                    </a:cubicBezTo>
                    <a:cubicBezTo>
                      <a:pt x="538639" y="260509"/>
                      <a:pt x="538639" y="262414"/>
                      <a:pt x="537686" y="262414"/>
                    </a:cubicBezTo>
                    <a:cubicBezTo>
                      <a:pt x="536734" y="262414"/>
                      <a:pt x="535781" y="263366"/>
                      <a:pt x="533876" y="263366"/>
                    </a:cubicBezTo>
                    <a:cubicBezTo>
                      <a:pt x="533876" y="264319"/>
                      <a:pt x="531971" y="264319"/>
                      <a:pt x="531019" y="264319"/>
                    </a:cubicBezTo>
                    <a:cubicBezTo>
                      <a:pt x="531019" y="264319"/>
                      <a:pt x="531019" y="265271"/>
                      <a:pt x="531019" y="265271"/>
                    </a:cubicBezTo>
                    <a:cubicBezTo>
                      <a:pt x="530066" y="265271"/>
                      <a:pt x="530066" y="265271"/>
                      <a:pt x="530066" y="265271"/>
                    </a:cubicBezTo>
                    <a:cubicBezTo>
                      <a:pt x="530066" y="265271"/>
                      <a:pt x="530066" y="264319"/>
                      <a:pt x="530066" y="264319"/>
                    </a:cubicBezTo>
                    <a:cubicBezTo>
                      <a:pt x="529114" y="264319"/>
                      <a:pt x="529114" y="265271"/>
                      <a:pt x="529114" y="265271"/>
                    </a:cubicBezTo>
                    <a:cubicBezTo>
                      <a:pt x="527209" y="265271"/>
                      <a:pt x="527209" y="264319"/>
                      <a:pt x="525304" y="264319"/>
                    </a:cubicBezTo>
                    <a:cubicBezTo>
                      <a:pt x="525304" y="265271"/>
                      <a:pt x="525304" y="265271"/>
                      <a:pt x="524351" y="265271"/>
                    </a:cubicBezTo>
                    <a:cubicBezTo>
                      <a:pt x="524351" y="265271"/>
                      <a:pt x="524351" y="264319"/>
                      <a:pt x="524351" y="264319"/>
                    </a:cubicBezTo>
                    <a:cubicBezTo>
                      <a:pt x="523399" y="264319"/>
                      <a:pt x="522446" y="264319"/>
                      <a:pt x="521494" y="265271"/>
                    </a:cubicBezTo>
                    <a:cubicBezTo>
                      <a:pt x="521494" y="265271"/>
                      <a:pt x="521494" y="265271"/>
                      <a:pt x="521494" y="264319"/>
                    </a:cubicBezTo>
                    <a:lnTo>
                      <a:pt x="519589" y="264319"/>
                    </a:lnTo>
                    <a:cubicBezTo>
                      <a:pt x="519589" y="264319"/>
                      <a:pt x="519589" y="265271"/>
                      <a:pt x="519589" y="265271"/>
                    </a:cubicBezTo>
                    <a:cubicBezTo>
                      <a:pt x="516731" y="265271"/>
                      <a:pt x="515779" y="266224"/>
                      <a:pt x="512921" y="266224"/>
                    </a:cubicBezTo>
                    <a:cubicBezTo>
                      <a:pt x="512921" y="267176"/>
                      <a:pt x="512921" y="267176"/>
                      <a:pt x="512921" y="267176"/>
                    </a:cubicBezTo>
                    <a:cubicBezTo>
                      <a:pt x="511969" y="267176"/>
                      <a:pt x="511969" y="266224"/>
                      <a:pt x="511016" y="266224"/>
                    </a:cubicBezTo>
                    <a:cubicBezTo>
                      <a:pt x="511016" y="266224"/>
                      <a:pt x="511016" y="267176"/>
                      <a:pt x="511016" y="267176"/>
                    </a:cubicBezTo>
                    <a:cubicBezTo>
                      <a:pt x="508159" y="266224"/>
                      <a:pt x="508159" y="268129"/>
                      <a:pt x="505301" y="268129"/>
                    </a:cubicBezTo>
                    <a:cubicBezTo>
                      <a:pt x="506254" y="270034"/>
                      <a:pt x="501491" y="268129"/>
                      <a:pt x="501491" y="270034"/>
                    </a:cubicBezTo>
                    <a:cubicBezTo>
                      <a:pt x="500539" y="270034"/>
                      <a:pt x="501491" y="269081"/>
                      <a:pt x="500539" y="269081"/>
                    </a:cubicBezTo>
                    <a:cubicBezTo>
                      <a:pt x="499586" y="269081"/>
                      <a:pt x="499586" y="270034"/>
                      <a:pt x="497681" y="270034"/>
                    </a:cubicBezTo>
                    <a:cubicBezTo>
                      <a:pt x="497681" y="271939"/>
                      <a:pt x="494824" y="270034"/>
                      <a:pt x="492919" y="270986"/>
                    </a:cubicBezTo>
                    <a:cubicBezTo>
                      <a:pt x="491966" y="271939"/>
                      <a:pt x="490061" y="272891"/>
                      <a:pt x="488156" y="272891"/>
                    </a:cubicBezTo>
                    <a:cubicBezTo>
                      <a:pt x="488156" y="273844"/>
                      <a:pt x="487204" y="273844"/>
                      <a:pt x="486251" y="273844"/>
                    </a:cubicBezTo>
                    <a:cubicBezTo>
                      <a:pt x="487204" y="274796"/>
                      <a:pt x="485299" y="273844"/>
                      <a:pt x="485299" y="274796"/>
                    </a:cubicBezTo>
                    <a:cubicBezTo>
                      <a:pt x="485299" y="274796"/>
                      <a:pt x="484346" y="276701"/>
                      <a:pt x="483394" y="275749"/>
                    </a:cubicBezTo>
                    <a:cubicBezTo>
                      <a:pt x="482441" y="277654"/>
                      <a:pt x="478631" y="276701"/>
                      <a:pt x="477679" y="278606"/>
                    </a:cubicBezTo>
                    <a:lnTo>
                      <a:pt x="475774" y="278606"/>
                    </a:lnTo>
                    <a:cubicBezTo>
                      <a:pt x="475774" y="278606"/>
                      <a:pt x="475774" y="279559"/>
                      <a:pt x="475774" y="279559"/>
                    </a:cubicBezTo>
                    <a:cubicBezTo>
                      <a:pt x="473869" y="279559"/>
                      <a:pt x="472916" y="281464"/>
                      <a:pt x="470059" y="281464"/>
                    </a:cubicBezTo>
                    <a:cubicBezTo>
                      <a:pt x="470059" y="282416"/>
                      <a:pt x="469106" y="282416"/>
                      <a:pt x="469106" y="283369"/>
                    </a:cubicBezTo>
                    <a:cubicBezTo>
                      <a:pt x="469106" y="282416"/>
                      <a:pt x="468154" y="282416"/>
                      <a:pt x="467201" y="282416"/>
                    </a:cubicBezTo>
                    <a:cubicBezTo>
                      <a:pt x="467201" y="282416"/>
                      <a:pt x="467201" y="283369"/>
                      <a:pt x="467201" y="283369"/>
                    </a:cubicBezTo>
                    <a:cubicBezTo>
                      <a:pt x="465296" y="283369"/>
                      <a:pt x="463391" y="283369"/>
                      <a:pt x="461486" y="283369"/>
                    </a:cubicBezTo>
                    <a:cubicBezTo>
                      <a:pt x="461486" y="282416"/>
                      <a:pt x="459581" y="282416"/>
                      <a:pt x="459581" y="280511"/>
                    </a:cubicBezTo>
                    <a:cubicBezTo>
                      <a:pt x="458629" y="279559"/>
                      <a:pt x="457676" y="279559"/>
                      <a:pt x="456724" y="278606"/>
                    </a:cubicBezTo>
                    <a:cubicBezTo>
                      <a:pt x="455771" y="278606"/>
                      <a:pt x="454819" y="278606"/>
                      <a:pt x="454819" y="279559"/>
                    </a:cubicBezTo>
                    <a:cubicBezTo>
                      <a:pt x="452914" y="279559"/>
                      <a:pt x="453866" y="278606"/>
                      <a:pt x="451961" y="278606"/>
                    </a:cubicBezTo>
                    <a:cubicBezTo>
                      <a:pt x="451961" y="277654"/>
                      <a:pt x="451009" y="278606"/>
                      <a:pt x="451009" y="277654"/>
                    </a:cubicBezTo>
                    <a:lnTo>
                      <a:pt x="449104" y="277654"/>
                    </a:lnTo>
                    <a:cubicBezTo>
                      <a:pt x="449104" y="276701"/>
                      <a:pt x="448151" y="277654"/>
                      <a:pt x="448151" y="276701"/>
                    </a:cubicBezTo>
                    <a:cubicBezTo>
                      <a:pt x="446246" y="276701"/>
                      <a:pt x="445294" y="274796"/>
                      <a:pt x="443389" y="275749"/>
                    </a:cubicBezTo>
                    <a:cubicBezTo>
                      <a:pt x="443389" y="273844"/>
                      <a:pt x="440531" y="274796"/>
                      <a:pt x="441484" y="271939"/>
                    </a:cubicBezTo>
                    <a:cubicBezTo>
                      <a:pt x="440531" y="270986"/>
                      <a:pt x="439579" y="270034"/>
                      <a:pt x="438626" y="269081"/>
                    </a:cubicBezTo>
                    <a:cubicBezTo>
                      <a:pt x="436721" y="268129"/>
                      <a:pt x="435769" y="270034"/>
                      <a:pt x="433864" y="270034"/>
                    </a:cubicBezTo>
                    <a:cubicBezTo>
                      <a:pt x="433864" y="270986"/>
                      <a:pt x="432911" y="271939"/>
                      <a:pt x="431959" y="270986"/>
                    </a:cubicBezTo>
                    <a:cubicBezTo>
                      <a:pt x="431959" y="271939"/>
                      <a:pt x="431006" y="271939"/>
                      <a:pt x="431006" y="272891"/>
                    </a:cubicBezTo>
                    <a:cubicBezTo>
                      <a:pt x="429101" y="273844"/>
                      <a:pt x="429101" y="274796"/>
                      <a:pt x="428149" y="275749"/>
                    </a:cubicBezTo>
                    <a:cubicBezTo>
                      <a:pt x="427196" y="275749"/>
                      <a:pt x="425291" y="275749"/>
                      <a:pt x="425291" y="276701"/>
                    </a:cubicBezTo>
                    <a:cubicBezTo>
                      <a:pt x="425291" y="276701"/>
                      <a:pt x="425291" y="275749"/>
                      <a:pt x="425291" y="275749"/>
                    </a:cubicBezTo>
                    <a:cubicBezTo>
                      <a:pt x="425291" y="276701"/>
                      <a:pt x="424339" y="275749"/>
                      <a:pt x="423386" y="275749"/>
                    </a:cubicBezTo>
                    <a:cubicBezTo>
                      <a:pt x="423386" y="276701"/>
                      <a:pt x="421481" y="275749"/>
                      <a:pt x="420529" y="276701"/>
                    </a:cubicBezTo>
                    <a:cubicBezTo>
                      <a:pt x="420529" y="277654"/>
                      <a:pt x="415766" y="277654"/>
                      <a:pt x="415766" y="276701"/>
                    </a:cubicBezTo>
                    <a:cubicBezTo>
                      <a:pt x="414814" y="277654"/>
                      <a:pt x="412909" y="277654"/>
                      <a:pt x="411956" y="276701"/>
                    </a:cubicBezTo>
                    <a:cubicBezTo>
                      <a:pt x="410051" y="277654"/>
                      <a:pt x="410051" y="276701"/>
                      <a:pt x="408146" y="276701"/>
                    </a:cubicBezTo>
                    <a:cubicBezTo>
                      <a:pt x="408146" y="277654"/>
                      <a:pt x="406241" y="277654"/>
                      <a:pt x="405289" y="277654"/>
                    </a:cubicBezTo>
                    <a:cubicBezTo>
                      <a:pt x="405289" y="279559"/>
                      <a:pt x="403384" y="278606"/>
                      <a:pt x="402431" y="278606"/>
                    </a:cubicBezTo>
                    <a:cubicBezTo>
                      <a:pt x="402431" y="278606"/>
                      <a:pt x="402431" y="279559"/>
                      <a:pt x="402431" y="279559"/>
                    </a:cubicBezTo>
                    <a:cubicBezTo>
                      <a:pt x="399574" y="279559"/>
                      <a:pt x="399574" y="280511"/>
                      <a:pt x="396716" y="280511"/>
                    </a:cubicBezTo>
                    <a:cubicBezTo>
                      <a:pt x="395764" y="283369"/>
                      <a:pt x="391001" y="281464"/>
                      <a:pt x="388144" y="283369"/>
                    </a:cubicBezTo>
                    <a:cubicBezTo>
                      <a:pt x="388144" y="284321"/>
                      <a:pt x="386239" y="284321"/>
                      <a:pt x="385286" y="284321"/>
                    </a:cubicBezTo>
                    <a:cubicBezTo>
                      <a:pt x="385286" y="285274"/>
                      <a:pt x="383381" y="284321"/>
                      <a:pt x="382429" y="285274"/>
                    </a:cubicBezTo>
                    <a:cubicBezTo>
                      <a:pt x="382429" y="287179"/>
                      <a:pt x="380524" y="286226"/>
                      <a:pt x="379571" y="286226"/>
                    </a:cubicBezTo>
                    <a:cubicBezTo>
                      <a:pt x="379571" y="288131"/>
                      <a:pt x="376714" y="287179"/>
                      <a:pt x="375761" y="287179"/>
                    </a:cubicBezTo>
                    <a:cubicBezTo>
                      <a:pt x="375761" y="288131"/>
                      <a:pt x="372904" y="287179"/>
                      <a:pt x="373856" y="289084"/>
                    </a:cubicBezTo>
                    <a:lnTo>
                      <a:pt x="371951" y="289084"/>
                    </a:lnTo>
                    <a:cubicBezTo>
                      <a:pt x="371951" y="290036"/>
                      <a:pt x="370999" y="290036"/>
                      <a:pt x="370999" y="290036"/>
                    </a:cubicBezTo>
                    <a:cubicBezTo>
                      <a:pt x="370999" y="290036"/>
                      <a:pt x="370999" y="290989"/>
                      <a:pt x="370999" y="290989"/>
                    </a:cubicBezTo>
                    <a:cubicBezTo>
                      <a:pt x="369094" y="290989"/>
                      <a:pt x="368141" y="290989"/>
                      <a:pt x="366236" y="290989"/>
                    </a:cubicBezTo>
                    <a:cubicBezTo>
                      <a:pt x="366236" y="291941"/>
                      <a:pt x="365284" y="291941"/>
                      <a:pt x="365284" y="291941"/>
                    </a:cubicBezTo>
                    <a:cubicBezTo>
                      <a:pt x="365284" y="291941"/>
                      <a:pt x="365284" y="292894"/>
                      <a:pt x="365284" y="292894"/>
                    </a:cubicBezTo>
                    <a:cubicBezTo>
                      <a:pt x="363379" y="292894"/>
                      <a:pt x="362426" y="293846"/>
                      <a:pt x="360521" y="293846"/>
                    </a:cubicBezTo>
                    <a:cubicBezTo>
                      <a:pt x="360521" y="293846"/>
                      <a:pt x="360521" y="294799"/>
                      <a:pt x="360521" y="294799"/>
                    </a:cubicBezTo>
                    <a:cubicBezTo>
                      <a:pt x="357664" y="293846"/>
                      <a:pt x="357664" y="295751"/>
                      <a:pt x="355759" y="295751"/>
                    </a:cubicBezTo>
                    <a:cubicBezTo>
                      <a:pt x="355759" y="296704"/>
                      <a:pt x="353854" y="296704"/>
                      <a:pt x="352901" y="296704"/>
                    </a:cubicBezTo>
                    <a:cubicBezTo>
                      <a:pt x="352901" y="297656"/>
                      <a:pt x="350996" y="296704"/>
                      <a:pt x="350044" y="297656"/>
                    </a:cubicBezTo>
                    <a:cubicBezTo>
                      <a:pt x="350044" y="298609"/>
                      <a:pt x="349091" y="298609"/>
                      <a:pt x="349091" y="299561"/>
                    </a:cubicBezTo>
                    <a:cubicBezTo>
                      <a:pt x="346234" y="299561"/>
                      <a:pt x="345281" y="300514"/>
                      <a:pt x="343376" y="300514"/>
                    </a:cubicBezTo>
                    <a:cubicBezTo>
                      <a:pt x="343376" y="300514"/>
                      <a:pt x="343376" y="301466"/>
                      <a:pt x="343376" y="301466"/>
                    </a:cubicBezTo>
                    <a:cubicBezTo>
                      <a:pt x="341471" y="301466"/>
                      <a:pt x="341471" y="303371"/>
                      <a:pt x="338614" y="303371"/>
                    </a:cubicBezTo>
                    <a:cubicBezTo>
                      <a:pt x="338614" y="303371"/>
                      <a:pt x="338614" y="304324"/>
                      <a:pt x="338614" y="304324"/>
                    </a:cubicBezTo>
                    <a:cubicBezTo>
                      <a:pt x="336709" y="304324"/>
                      <a:pt x="336709" y="305276"/>
                      <a:pt x="334804" y="305276"/>
                    </a:cubicBezTo>
                    <a:cubicBezTo>
                      <a:pt x="334804" y="306229"/>
                      <a:pt x="332899" y="305276"/>
                      <a:pt x="332899" y="307181"/>
                    </a:cubicBezTo>
                    <a:cubicBezTo>
                      <a:pt x="331946" y="307181"/>
                      <a:pt x="330994" y="307181"/>
                      <a:pt x="329089" y="307181"/>
                    </a:cubicBezTo>
                    <a:cubicBezTo>
                      <a:pt x="329089" y="309086"/>
                      <a:pt x="326231" y="307181"/>
                      <a:pt x="325279" y="308134"/>
                    </a:cubicBezTo>
                    <a:cubicBezTo>
                      <a:pt x="324326" y="307181"/>
                      <a:pt x="323374" y="306229"/>
                      <a:pt x="323374" y="306229"/>
                    </a:cubicBezTo>
                    <a:cubicBezTo>
                      <a:pt x="323374" y="305276"/>
                      <a:pt x="323374" y="305276"/>
                      <a:pt x="323374" y="304324"/>
                    </a:cubicBezTo>
                    <a:cubicBezTo>
                      <a:pt x="324326" y="304324"/>
                      <a:pt x="324326" y="302419"/>
                      <a:pt x="326231" y="302419"/>
                    </a:cubicBezTo>
                    <a:cubicBezTo>
                      <a:pt x="326231" y="301466"/>
                      <a:pt x="326231" y="300514"/>
                      <a:pt x="326231" y="298609"/>
                    </a:cubicBezTo>
                    <a:cubicBezTo>
                      <a:pt x="325279" y="298609"/>
                      <a:pt x="325279" y="297656"/>
                      <a:pt x="324326" y="297656"/>
                    </a:cubicBezTo>
                    <a:cubicBezTo>
                      <a:pt x="324326" y="298609"/>
                      <a:pt x="324326" y="298609"/>
                      <a:pt x="323374" y="298609"/>
                    </a:cubicBezTo>
                    <a:cubicBezTo>
                      <a:pt x="322421" y="297656"/>
                      <a:pt x="321469" y="295751"/>
                      <a:pt x="318611" y="295751"/>
                    </a:cubicBezTo>
                    <a:lnTo>
                      <a:pt x="318611" y="294799"/>
                    </a:lnTo>
                    <a:cubicBezTo>
                      <a:pt x="317659" y="294799"/>
                      <a:pt x="317659" y="294799"/>
                      <a:pt x="317659" y="293846"/>
                    </a:cubicBezTo>
                    <a:cubicBezTo>
                      <a:pt x="315754" y="293846"/>
                      <a:pt x="314801" y="292894"/>
                      <a:pt x="314801" y="290989"/>
                    </a:cubicBezTo>
                    <a:cubicBezTo>
                      <a:pt x="314801" y="290989"/>
                      <a:pt x="315754" y="290989"/>
                      <a:pt x="316706" y="290989"/>
                    </a:cubicBezTo>
                    <a:cubicBezTo>
                      <a:pt x="317659" y="290036"/>
                      <a:pt x="317659" y="288131"/>
                      <a:pt x="319564" y="289084"/>
                    </a:cubicBezTo>
                    <a:cubicBezTo>
                      <a:pt x="319564" y="287179"/>
                      <a:pt x="319564" y="285274"/>
                      <a:pt x="320516" y="284321"/>
                    </a:cubicBezTo>
                    <a:cubicBezTo>
                      <a:pt x="320516" y="283369"/>
                      <a:pt x="319564" y="284321"/>
                      <a:pt x="319564" y="283369"/>
                    </a:cubicBezTo>
                    <a:cubicBezTo>
                      <a:pt x="320516" y="283369"/>
                      <a:pt x="320516" y="282416"/>
                      <a:pt x="321469" y="282416"/>
                    </a:cubicBezTo>
                    <a:cubicBezTo>
                      <a:pt x="321469" y="282416"/>
                      <a:pt x="321469" y="280511"/>
                      <a:pt x="321469" y="280511"/>
                    </a:cubicBezTo>
                    <a:cubicBezTo>
                      <a:pt x="323374" y="280511"/>
                      <a:pt x="323374" y="279559"/>
                      <a:pt x="325279" y="279559"/>
                    </a:cubicBezTo>
                    <a:cubicBezTo>
                      <a:pt x="325279" y="280511"/>
                      <a:pt x="328136" y="279559"/>
                      <a:pt x="329089" y="280511"/>
                    </a:cubicBezTo>
                    <a:cubicBezTo>
                      <a:pt x="330041" y="279559"/>
                      <a:pt x="330994" y="278606"/>
                      <a:pt x="332899" y="278606"/>
                    </a:cubicBezTo>
                    <a:cubicBezTo>
                      <a:pt x="332899" y="276701"/>
                      <a:pt x="334804" y="277654"/>
                      <a:pt x="335756" y="277654"/>
                    </a:cubicBezTo>
                    <a:cubicBezTo>
                      <a:pt x="335756" y="276701"/>
                      <a:pt x="336709" y="276701"/>
                      <a:pt x="336709" y="275749"/>
                    </a:cubicBezTo>
                    <a:cubicBezTo>
                      <a:pt x="337661" y="275749"/>
                      <a:pt x="339566" y="275749"/>
                      <a:pt x="339566" y="274796"/>
                    </a:cubicBezTo>
                    <a:cubicBezTo>
                      <a:pt x="339566" y="275749"/>
                      <a:pt x="340519" y="274796"/>
                      <a:pt x="342424" y="274796"/>
                    </a:cubicBezTo>
                    <a:cubicBezTo>
                      <a:pt x="342424" y="272891"/>
                      <a:pt x="345281" y="274796"/>
                      <a:pt x="345281" y="272891"/>
                    </a:cubicBezTo>
                    <a:lnTo>
                      <a:pt x="348139" y="272891"/>
                    </a:lnTo>
                    <a:cubicBezTo>
                      <a:pt x="348139" y="271939"/>
                      <a:pt x="350044" y="271939"/>
                      <a:pt x="350996" y="271939"/>
                    </a:cubicBezTo>
                    <a:cubicBezTo>
                      <a:pt x="351949" y="270034"/>
                      <a:pt x="354806" y="270034"/>
                      <a:pt x="355759" y="269081"/>
                    </a:cubicBezTo>
                    <a:lnTo>
                      <a:pt x="357664" y="269081"/>
                    </a:lnTo>
                    <a:cubicBezTo>
                      <a:pt x="357664" y="268129"/>
                      <a:pt x="358616" y="267176"/>
                      <a:pt x="360521" y="267176"/>
                    </a:cubicBezTo>
                    <a:cubicBezTo>
                      <a:pt x="360521" y="266224"/>
                      <a:pt x="361474" y="266224"/>
                      <a:pt x="362426" y="265271"/>
                    </a:cubicBezTo>
                    <a:cubicBezTo>
                      <a:pt x="363379" y="266224"/>
                      <a:pt x="365284" y="265271"/>
                      <a:pt x="365284" y="267176"/>
                    </a:cubicBezTo>
                    <a:cubicBezTo>
                      <a:pt x="367189" y="267176"/>
                      <a:pt x="368141" y="267176"/>
                      <a:pt x="370046" y="267176"/>
                    </a:cubicBezTo>
                    <a:cubicBezTo>
                      <a:pt x="370046" y="266224"/>
                      <a:pt x="370999" y="266224"/>
                      <a:pt x="370999" y="266224"/>
                    </a:cubicBezTo>
                    <a:cubicBezTo>
                      <a:pt x="370999" y="265271"/>
                      <a:pt x="370999" y="265271"/>
                      <a:pt x="372904" y="265271"/>
                    </a:cubicBezTo>
                    <a:cubicBezTo>
                      <a:pt x="372904" y="264319"/>
                      <a:pt x="373856" y="263366"/>
                      <a:pt x="374809" y="263366"/>
                    </a:cubicBezTo>
                    <a:cubicBezTo>
                      <a:pt x="375761" y="260509"/>
                      <a:pt x="383381" y="261461"/>
                      <a:pt x="383381" y="258604"/>
                    </a:cubicBezTo>
                    <a:cubicBezTo>
                      <a:pt x="385286" y="258604"/>
                      <a:pt x="386239" y="258604"/>
                      <a:pt x="387191" y="257651"/>
                    </a:cubicBezTo>
                    <a:cubicBezTo>
                      <a:pt x="390049" y="257651"/>
                      <a:pt x="391001" y="256699"/>
                      <a:pt x="393859" y="257651"/>
                    </a:cubicBezTo>
                    <a:lnTo>
                      <a:pt x="393859" y="258604"/>
                    </a:lnTo>
                    <a:cubicBezTo>
                      <a:pt x="395764" y="258604"/>
                      <a:pt x="396716" y="258604"/>
                      <a:pt x="398621" y="258604"/>
                    </a:cubicBezTo>
                    <a:cubicBezTo>
                      <a:pt x="398621" y="258604"/>
                      <a:pt x="398621" y="257651"/>
                      <a:pt x="398621" y="257651"/>
                    </a:cubicBezTo>
                    <a:cubicBezTo>
                      <a:pt x="400526" y="257651"/>
                      <a:pt x="401479" y="255746"/>
                      <a:pt x="404336" y="256699"/>
                    </a:cubicBezTo>
                    <a:cubicBezTo>
                      <a:pt x="404336" y="254794"/>
                      <a:pt x="406241" y="255746"/>
                      <a:pt x="408146" y="255746"/>
                    </a:cubicBezTo>
                    <a:cubicBezTo>
                      <a:pt x="408146" y="254794"/>
                      <a:pt x="410051" y="255746"/>
                      <a:pt x="410051" y="254794"/>
                    </a:cubicBezTo>
                    <a:cubicBezTo>
                      <a:pt x="410051" y="254794"/>
                      <a:pt x="410051" y="253841"/>
                      <a:pt x="410051" y="253841"/>
                    </a:cubicBezTo>
                    <a:cubicBezTo>
                      <a:pt x="411956" y="253841"/>
                      <a:pt x="415766" y="251936"/>
                      <a:pt x="417671" y="253841"/>
                    </a:cubicBezTo>
                    <a:cubicBezTo>
                      <a:pt x="417671" y="252889"/>
                      <a:pt x="418624" y="253841"/>
                      <a:pt x="418624" y="253841"/>
                    </a:cubicBezTo>
                    <a:cubicBezTo>
                      <a:pt x="418624" y="252889"/>
                      <a:pt x="420529" y="253841"/>
                      <a:pt x="422434" y="252889"/>
                    </a:cubicBezTo>
                    <a:cubicBezTo>
                      <a:pt x="422434" y="252889"/>
                      <a:pt x="422434" y="251936"/>
                      <a:pt x="422434" y="251936"/>
                    </a:cubicBezTo>
                    <a:cubicBezTo>
                      <a:pt x="423386" y="251936"/>
                      <a:pt x="423386" y="252889"/>
                      <a:pt x="424339" y="252889"/>
                    </a:cubicBezTo>
                    <a:cubicBezTo>
                      <a:pt x="425291" y="251936"/>
                      <a:pt x="428149" y="251936"/>
                      <a:pt x="430054" y="251936"/>
                    </a:cubicBezTo>
                    <a:cubicBezTo>
                      <a:pt x="430054" y="250984"/>
                      <a:pt x="431006" y="250984"/>
                      <a:pt x="431006" y="250984"/>
                    </a:cubicBezTo>
                    <a:cubicBezTo>
                      <a:pt x="431006" y="249079"/>
                      <a:pt x="434816" y="250031"/>
                      <a:pt x="435769" y="248126"/>
                    </a:cubicBezTo>
                    <a:lnTo>
                      <a:pt x="436721" y="248126"/>
                    </a:lnTo>
                    <a:cubicBezTo>
                      <a:pt x="436721" y="248126"/>
                      <a:pt x="436721" y="249079"/>
                      <a:pt x="436721" y="249079"/>
                    </a:cubicBezTo>
                    <a:cubicBezTo>
                      <a:pt x="437674" y="248126"/>
                      <a:pt x="438626" y="248126"/>
                      <a:pt x="440531" y="248126"/>
                    </a:cubicBezTo>
                    <a:cubicBezTo>
                      <a:pt x="440531" y="246221"/>
                      <a:pt x="443389" y="247174"/>
                      <a:pt x="444341" y="247174"/>
                    </a:cubicBezTo>
                    <a:cubicBezTo>
                      <a:pt x="444341" y="246221"/>
                      <a:pt x="447199" y="247174"/>
                      <a:pt x="448151" y="246221"/>
                    </a:cubicBezTo>
                    <a:cubicBezTo>
                      <a:pt x="448151" y="245269"/>
                      <a:pt x="450056" y="245269"/>
                      <a:pt x="450056" y="244316"/>
                    </a:cubicBezTo>
                    <a:lnTo>
                      <a:pt x="451961" y="244316"/>
                    </a:lnTo>
                    <a:lnTo>
                      <a:pt x="451961" y="245269"/>
                    </a:lnTo>
                    <a:cubicBezTo>
                      <a:pt x="453866" y="245269"/>
                      <a:pt x="454819" y="245269"/>
                      <a:pt x="455771" y="246221"/>
                    </a:cubicBezTo>
                    <a:cubicBezTo>
                      <a:pt x="456724" y="244316"/>
                      <a:pt x="458629" y="244316"/>
                      <a:pt x="459581" y="243364"/>
                    </a:cubicBezTo>
                    <a:cubicBezTo>
                      <a:pt x="462439" y="243364"/>
                      <a:pt x="462439" y="243364"/>
                      <a:pt x="465296" y="243364"/>
                    </a:cubicBezTo>
                    <a:cubicBezTo>
                      <a:pt x="465296" y="242411"/>
                      <a:pt x="466249" y="242411"/>
                      <a:pt x="466249" y="242411"/>
                    </a:cubicBezTo>
                    <a:cubicBezTo>
                      <a:pt x="466249" y="241459"/>
                      <a:pt x="466249" y="241459"/>
                      <a:pt x="467201" y="241459"/>
                    </a:cubicBezTo>
                    <a:cubicBezTo>
                      <a:pt x="467201" y="240506"/>
                      <a:pt x="467201" y="240506"/>
                      <a:pt x="467201" y="240506"/>
                    </a:cubicBezTo>
                    <a:cubicBezTo>
                      <a:pt x="468154" y="240506"/>
                      <a:pt x="467201" y="239554"/>
                      <a:pt x="469106" y="239554"/>
                    </a:cubicBezTo>
                    <a:cubicBezTo>
                      <a:pt x="468154" y="236696"/>
                      <a:pt x="470059" y="235744"/>
                      <a:pt x="470059" y="232886"/>
                    </a:cubicBezTo>
                    <a:cubicBezTo>
                      <a:pt x="472916" y="230981"/>
                      <a:pt x="476726" y="230029"/>
                      <a:pt x="475774" y="224314"/>
                    </a:cubicBezTo>
                    <a:cubicBezTo>
                      <a:pt x="474821" y="224314"/>
                      <a:pt x="473869" y="223361"/>
                      <a:pt x="473869" y="222409"/>
                    </a:cubicBezTo>
                    <a:cubicBezTo>
                      <a:pt x="472916" y="222409"/>
                      <a:pt x="472916" y="222409"/>
                      <a:pt x="472916" y="221456"/>
                    </a:cubicBezTo>
                    <a:cubicBezTo>
                      <a:pt x="469106" y="221456"/>
                      <a:pt x="470059" y="218599"/>
                      <a:pt x="466249" y="218599"/>
                    </a:cubicBezTo>
                    <a:cubicBezTo>
                      <a:pt x="467201" y="217646"/>
                      <a:pt x="464344" y="218599"/>
                      <a:pt x="465296" y="217646"/>
                    </a:cubicBezTo>
                    <a:cubicBezTo>
                      <a:pt x="462439" y="217646"/>
                      <a:pt x="459581" y="216694"/>
                      <a:pt x="456724" y="217646"/>
                    </a:cubicBezTo>
                    <a:lnTo>
                      <a:pt x="456724" y="216694"/>
                    </a:lnTo>
                    <a:cubicBezTo>
                      <a:pt x="454819" y="216694"/>
                      <a:pt x="453866" y="216694"/>
                      <a:pt x="451961" y="216694"/>
                    </a:cubicBezTo>
                    <a:cubicBezTo>
                      <a:pt x="451961" y="216694"/>
                      <a:pt x="451961" y="215741"/>
                      <a:pt x="451961" y="215741"/>
                    </a:cubicBezTo>
                    <a:cubicBezTo>
                      <a:pt x="451009" y="215741"/>
                      <a:pt x="451009" y="215741"/>
                      <a:pt x="450056" y="215741"/>
                    </a:cubicBezTo>
                    <a:cubicBezTo>
                      <a:pt x="450056" y="214789"/>
                      <a:pt x="449104" y="214789"/>
                      <a:pt x="449104" y="213836"/>
                    </a:cubicBezTo>
                    <a:cubicBezTo>
                      <a:pt x="449104" y="213836"/>
                      <a:pt x="446246" y="214789"/>
                      <a:pt x="446246" y="213836"/>
                    </a:cubicBezTo>
                    <a:lnTo>
                      <a:pt x="444341" y="213836"/>
                    </a:lnTo>
                    <a:cubicBezTo>
                      <a:pt x="444341" y="214789"/>
                      <a:pt x="443389" y="214789"/>
                      <a:pt x="442436" y="214789"/>
                    </a:cubicBezTo>
                    <a:cubicBezTo>
                      <a:pt x="442436" y="215741"/>
                      <a:pt x="441484" y="215741"/>
                      <a:pt x="442436" y="216694"/>
                    </a:cubicBezTo>
                    <a:cubicBezTo>
                      <a:pt x="442436" y="216694"/>
                      <a:pt x="441484" y="216694"/>
                      <a:pt x="440531" y="216694"/>
                    </a:cubicBezTo>
                    <a:cubicBezTo>
                      <a:pt x="440531" y="217646"/>
                      <a:pt x="439579" y="217646"/>
                      <a:pt x="439579" y="218599"/>
                    </a:cubicBezTo>
                    <a:cubicBezTo>
                      <a:pt x="437674" y="218599"/>
                      <a:pt x="436721" y="218599"/>
                      <a:pt x="435769" y="218599"/>
                    </a:cubicBezTo>
                    <a:lnTo>
                      <a:pt x="435769" y="217646"/>
                    </a:lnTo>
                    <a:cubicBezTo>
                      <a:pt x="434816" y="217646"/>
                      <a:pt x="433864" y="217646"/>
                      <a:pt x="433864" y="216694"/>
                    </a:cubicBezTo>
                    <a:cubicBezTo>
                      <a:pt x="433864" y="216694"/>
                      <a:pt x="433864" y="217646"/>
                      <a:pt x="432911" y="217646"/>
                    </a:cubicBezTo>
                    <a:cubicBezTo>
                      <a:pt x="432911" y="216694"/>
                      <a:pt x="431006" y="216694"/>
                      <a:pt x="430054" y="216694"/>
                    </a:cubicBezTo>
                    <a:cubicBezTo>
                      <a:pt x="430054" y="217646"/>
                      <a:pt x="428149" y="217646"/>
                      <a:pt x="427196" y="217646"/>
                    </a:cubicBezTo>
                    <a:cubicBezTo>
                      <a:pt x="427196" y="219551"/>
                      <a:pt x="424339" y="218599"/>
                      <a:pt x="422434" y="218599"/>
                    </a:cubicBezTo>
                    <a:cubicBezTo>
                      <a:pt x="422434" y="220504"/>
                      <a:pt x="418624" y="218599"/>
                      <a:pt x="418624" y="220504"/>
                    </a:cubicBezTo>
                    <a:cubicBezTo>
                      <a:pt x="418624" y="219551"/>
                      <a:pt x="417671" y="219551"/>
                      <a:pt x="416719" y="219551"/>
                    </a:cubicBezTo>
                    <a:cubicBezTo>
                      <a:pt x="416719" y="219551"/>
                      <a:pt x="416719" y="220504"/>
                      <a:pt x="416719" y="220504"/>
                    </a:cubicBezTo>
                    <a:cubicBezTo>
                      <a:pt x="414814" y="219551"/>
                      <a:pt x="411004" y="221456"/>
                      <a:pt x="408146" y="221456"/>
                    </a:cubicBezTo>
                    <a:cubicBezTo>
                      <a:pt x="407194" y="222409"/>
                      <a:pt x="405289" y="224314"/>
                      <a:pt x="403384" y="224314"/>
                    </a:cubicBezTo>
                    <a:cubicBezTo>
                      <a:pt x="403384" y="226219"/>
                      <a:pt x="401479" y="225266"/>
                      <a:pt x="400526" y="225266"/>
                    </a:cubicBezTo>
                    <a:cubicBezTo>
                      <a:pt x="400526" y="226219"/>
                      <a:pt x="397669" y="225266"/>
                      <a:pt x="397669" y="226219"/>
                    </a:cubicBezTo>
                    <a:cubicBezTo>
                      <a:pt x="395764" y="225266"/>
                      <a:pt x="394811" y="224314"/>
                      <a:pt x="395764" y="221456"/>
                    </a:cubicBezTo>
                    <a:cubicBezTo>
                      <a:pt x="395764" y="221456"/>
                      <a:pt x="395764" y="221456"/>
                      <a:pt x="396716" y="221456"/>
                    </a:cubicBezTo>
                    <a:cubicBezTo>
                      <a:pt x="396716" y="220504"/>
                      <a:pt x="396716" y="219551"/>
                      <a:pt x="397669" y="219551"/>
                    </a:cubicBezTo>
                    <a:cubicBezTo>
                      <a:pt x="397669" y="216694"/>
                      <a:pt x="398621" y="213836"/>
                      <a:pt x="399574" y="211931"/>
                    </a:cubicBezTo>
                    <a:cubicBezTo>
                      <a:pt x="399574" y="210979"/>
                      <a:pt x="398621" y="211931"/>
                      <a:pt x="398621" y="210979"/>
                    </a:cubicBezTo>
                    <a:cubicBezTo>
                      <a:pt x="399574" y="210979"/>
                      <a:pt x="398621" y="210026"/>
                      <a:pt x="399574" y="210026"/>
                    </a:cubicBezTo>
                    <a:cubicBezTo>
                      <a:pt x="399574" y="207169"/>
                      <a:pt x="400526" y="206216"/>
                      <a:pt x="399574" y="203359"/>
                    </a:cubicBezTo>
                    <a:lnTo>
                      <a:pt x="400526" y="203359"/>
                    </a:lnTo>
                    <a:lnTo>
                      <a:pt x="400526" y="198596"/>
                    </a:lnTo>
                    <a:cubicBezTo>
                      <a:pt x="401479" y="198596"/>
                      <a:pt x="400526" y="197644"/>
                      <a:pt x="401479" y="197644"/>
                    </a:cubicBezTo>
                    <a:cubicBezTo>
                      <a:pt x="401479" y="196691"/>
                      <a:pt x="401479" y="195739"/>
                      <a:pt x="402431" y="195739"/>
                    </a:cubicBezTo>
                    <a:cubicBezTo>
                      <a:pt x="402431" y="194786"/>
                      <a:pt x="402431" y="194786"/>
                      <a:pt x="402431" y="194786"/>
                    </a:cubicBezTo>
                    <a:cubicBezTo>
                      <a:pt x="403384" y="194786"/>
                      <a:pt x="403384" y="194786"/>
                      <a:pt x="403384" y="193834"/>
                    </a:cubicBezTo>
                    <a:lnTo>
                      <a:pt x="403384" y="193834"/>
                    </a:lnTo>
                    <a:cubicBezTo>
                      <a:pt x="403384" y="192881"/>
                      <a:pt x="402431" y="193834"/>
                      <a:pt x="402431" y="192881"/>
                    </a:cubicBezTo>
                    <a:cubicBezTo>
                      <a:pt x="403384" y="192881"/>
                      <a:pt x="402431" y="190976"/>
                      <a:pt x="403384" y="190976"/>
                    </a:cubicBezTo>
                    <a:cubicBezTo>
                      <a:pt x="403384" y="189071"/>
                      <a:pt x="404336" y="188119"/>
                      <a:pt x="403384" y="186214"/>
                    </a:cubicBezTo>
                    <a:lnTo>
                      <a:pt x="404336" y="186214"/>
                    </a:lnTo>
                    <a:cubicBezTo>
                      <a:pt x="404336" y="185261"/>
                      <a:pt x="404336" y="184309"/>
                      <a:pt x="404336" y="182404"/>
                    </a:cubicBezTo>
                    <a:lnTo>
                      <a:pt x="405289" y="182404"/>
                    </a:lnTo>
                    <a:cubicBezTo>
                      <a:pt x="405289" y="179546"/>
                      <a:pt x="406241" y="178594"/>
                      <a:pt x="406241" y="175736"/>
                    </a:cubicBezTo>
                    <a:cubicBezTo>
                      <a:pt x="407194" y="175736"/>
                      <a:pt x="407194" y="174784"/>
                      <a:pt x="408146" y="174784"/>
                    </a:cubicBezTo>
                    <a:cubicBezTo>
                      <a:pt x="408146" y="174784"/>
                      <a:pt x="408146" y="173831"/>
                      <a:pt x="408146" y="173831"/>
                    </a:cubicBezTo>
                    <a:cubicBezTo>
                      <a:pt x="410051" y="172879"/>
                      <a:pt x="411004" y="171926"/>
                      <a:pt x="412909" y="171926"/>
                    </a:cubicBezTo>
                    <a:cubicBezTo>
                      <a:pt x="412909" y="172879"/>
                      <a:pt x="412909" y="172879"/>
                      <a:pt x="413861" y="172879"/>
                    </a:cubicBezTo>
                    <a:cubicBezTo>
                      <a:pt x="414814" y="170974"/>
                      <a:pt x="417671" y="171926"/>
                      <a:pt x="419576" y="171926"/>
                    </a:cubicBezTo>
                    <a:cubicBezTo>
                      <a:pt x="419576" y="170974"/>
                      <a:pt x="420529" y="170974"/>
                      <a:pt x="420529" y="170974"/>
                    </a:cubicBezTo>
                    <a:cubicBezTo>
                      <a:pt x="421481" y="170021"/>
                      <a:pt x="422434" y="169069"/>
                      <a:pt x="425291" y="169069"/>
                    </a:cubicBezTo>
                    <a:cubicBezTo>
                      <a:pt x="425291" y="169069"/>
                      <a:pt x="425291" y="168116"/>
                      <a:pt x="425291" y="168116"/>
                    </a:cubicBezTo>
                    <a:cubicBezTo>
                      <a:pt x="428149" y="169069"/>
                      <a:pt x="429101" y="167164"/>
                      <a:pt x="431959" y="167164"/>
                    </a:cubicBezTo>
                    <a:cubicBezTo>
                      <a:pt x="431959" y="166211"/>
                      <a:pt x="432911" y="166211"/>
                      <a:pt x="432911" y="165259"/>
                    </a:cubicBezTo>
                    <a:cubicBezTo>
                      <a:pt x="435769" y="165259"/>
                      <a:pt x="436721" y="164306"/>
                      <a:pt x="438626" y="163354"/>
                    </a:cubicBezTo>
                    <a:cubicBezTo>
                      <a:pt x="439579" y="163354"/>
                      <a:pt x="438626" y="164306"/>
                      <a:pt x="439579" y="164306"/>
                    </a:cubicBezTo>
                    <a:cubicBezTo>
                      <a:pt x="439579" y="163354"/>
                      <a:pt x="440531" y="162401"/>
                      <a:pt x="442436" y="162401"/>
                    </a:cubicBezTo>
                    <a:cubicBezTo>
                      <a:pt x="442436" y="160496"/>
                      <a:pt x="444341" y="160496"/>
                      <a:pt x="444341" y="159544"/>
                    </a:cubicBezTo>
                    <a:cubicBezTo>
                      <a:pt x="444341" y="159544"/>
                      <a:pt x="444341" y="159544"/>
                      <a:pt x="444341" y="160496"/>
                    </a:cubicBezTo>
                    <a:lnTo>
                      <a:pt x="446246" y="160496"/>
                    </a:lnTo>
                    <a:cubicBezTo>
                      <a:pt x="446246" y="158591"/>
                      <a:pt x="448151" y="159544"/>
                      <a:pt x="449104" y="159544"/>
                    </a:cubicBezTo>
                    <a:cubicBezTo>
                      <a:pt x="449104" y="157639"/>
                      <a:pt x="451961" y="159544"/>
                      <a:pt x="451961" y="157639"/>
                    </a:cubicBezTo>
                    <a:cubicBezTo>
                      <a:pt x="452914" y="157639"/>
                      <a:pt x="452914" y="158591"/>
                      <a:pt x="453866" y="158591"/>
                    </a:cubicBezTo>
                    <a:cubicBezTo>
                      <a:pt x="454819" y="157639"/>
                      <a:pt x="455771" y="156686"/>
                      <a:pt x="456724" y="156686"/>
                    </a:cubicBezTo>
                    <a:cubicBezTo>
                      <a:pt x="456724" y="155734"/>
                      <a:pt x="457676" y="155734"/>
                      <a:pt x="458629" y="154781"/>
                    </a:cubicBezTo>
                    <a:cubicBezTo>
                      <a:pt x="460534" y="154781"/>
                      <a:pt x="461486" y="154781"/>
                      <a:pt x="463391" y="154781"/>
                    </a:cubicBezTo>
                    <a:cubicBezTo>
                      <a:pt x="463391" y="153829"/>
                      <a:pt x="464344" y="152876"/>
                      <a:pt x="465296" y="152876"/>
                    </a:cubicBezTo>
                    <a:cubicBezTo>
                      <a:pt x="465296" y="150971"/>
                      <a:pt x="465296" y="149066"/>
                      <a:pt x="464344" y="149066"/>
                    </a:cubicBezTo>
                    <a:cubicBezTo>
                      <a:pt x="464344" y="147161"/>
                      <a:pt x="464344" y="145256"/>
                      <a:pt x="464344" y="144304"/>
                    </a:cubicBezTo>
                    <a:cubicBezTo>
                      <a:pt x="466249" y="144304"/>
                      <a:pt x="464344" y="142399"/>
                      <a:pt x="466249" y="142399"/>
                    </a:cubicBezTo>
                    <a:cubicBezTo>
                      <a:pt x="466249" y="140494"/>
                      <a:pt x="465296" y="140494"/>
                      <a:pt x="465296" y="137636"/>
                    </a:cubicBezTo>
                    <a:cubicBezTo>
                      <a:pt x="464344" y="137636"/>
                      <a:pt x="463391" y="136684"/>
                      <a:pt x="464344" y="135731"/>
                    </a:cubicBezTo>
                    <a:cubicBezTo>
                      <a:pt x="463391" y="135731"/>
                      <a:pt x="463391" y="134779"/>
                      <a:pt x="462439" y="134779"/>
                    </a:cubicBezTo>
                    <a:lnTo>
                      <a:pt x="462439" y="130969"/>
                    </a:lnTo>
                    <a:cubicBezTo>
                      <a:pt x="463391" y="130969"/>
                      <a:pt x="462439" y="130016"/>
                      <a:pt x="463391" y="130016"/>
                    </a:cubicBezTo>
                    <a:cubicBezTo>
                      <a:pt x="463391" y="129064"/>
                      <a:pt x="462439" y="128111"/>
                      <a:pt x="462439" y="126206"/>
                    </a:cubicBezTo>
                    <a:cubicBezTo>
                      <a:pt x="460534" y="126206"/>
                      <a:pt x="460534" y="122396"/>
                      <a:pt x="459581" y="121444"/>
                    </a:cubicBezTo>
                    <a:cubicBezTo>
                      <a:pt x="459581" y="120491"/>
                      <a:pt x="460534" y="121444"/>
                      <a:pt x="460534" y="120491"/>
                    </a:cubicBezTo>
                    <a:cubicBezTo>
                      <a:pt x="459581" y="119539"/>
                      <a:pt x="458629" y="119539"/>
                      <a:pt x="459581" y="118586"/>
                    </a:cubicBezTo>
                    <a:cubicBezTo>
                      <a:pt x="458629" y="118586"/>
                      <a:pt x="458629" y="118586"/>
                      <a:pt x="458629" y="117634"/>
                    </a:cubicBezTo>
                    <a:lnTo>
                      <a:pt x="455771" y="117634"/>
                    </a:lnTo>
                    <a:cubicBezTo>
                      <a:pt x="455771" y="116681"/>
                      <a:pt x="454819" y="117634"/>
                      <a:pt x="454819" y="116681"/>
                    </a:cubicBezTo>
                    <a:cubicBezTo>
                      <a:pt x="453866" y="116681"/>
                      <a:pt x="452914" y="116681"/>
                      <a:pt x="451961" y="116681"/>
                    </a:cubicBezTo>
                    <a:cubicBezTo>
                      <a:pt x="451961" y="114776"/>
                      <a:pt x="450056" y="114776"/>
                      <a:pt x="450056" y="111919"/>
                    </a:cubicBezTo>
                    <a:cubicBezTo>
                      <a:pt x="449104" y="111919"/>
                      <a:pt x="449104" y="111919"/>
                      <a:pt x="449104" y="110014"/>
                    </a:cubicBezTo>
                    <a:cubicBezTo>
                      <a:pt x="448151" y="110014"/>
                      <a:pt x="448151" y="110014"/>
                      <a:pt x="447199" y="110014"/>
                    </a:cubicBezTo>
                    <a:cubicBezTo>
                      <a:pt x="447199" y="109061"/>
                      <a:pt x="446246" y="110014"/>
                      <a:pt x="446246" y="109061"/>
                    </a:cubicBezTo>
                    <a:cubicBezTo>
                      <a:pt x="444341" y="109061"/>
                      <a:pt x="443389" y="109061"/>
                      <a:pt x="441484" y="109061"/>
                    </a:cubicBezTo>
                    <a:lnTo>
                      <a:pt x="441484" y="108109"/>
                    </a:lnTo>
                    <a:lnTo>
                      <a:pt x="439579" y="108109"/>
                    </a:lnTo>
                    <a:cubicBezTo>
                      <a:pt x="439579" y="107156"/>
                      <a:pt x="438626" y="108109"/>
                      <a:pt x="438626" y="107156"/>
                    </a:cubicBezTo>
                    <a:cubicBezTo>
                      <a:pt x="437674" y="107156"/>
                      <a:pt x="435769" y="108109"/>
                      <a:pt x="434816" y="107156"/>
                    </a:cubicBezTo>
                    <a:cubicBezTo>
                      <a:pt x="434816" y="109061"/>
                      <a:pt x="431006" y="108109"/>
                      <a:pt x="430054" y="109061"/>
                    </a:cubicBezTo>
                    <a:cubicBezTo>
                      <a:pt x="428149" y="108109"/>
                      <a:pt x="424339" y="108109"/>
                      <a:pt x="422434" y="107156"/>
                    </a:cubicBezTo>
                    <a:cubicBezTo>
                      <a:pt x="422434" y="108109"/>
                      <a:pt x="420529" y="108109"/>
                      <a:pt x="419576" y="108109"/>
                    </a:cubicBezTo>
                    <a:cubicBezTo>
                      <a:pt x="419576" y="109061"/>
                      <a:pt x="417671" y="109061"/>
                      <a:pt x="417671" y="110014"/>
                    </a:cubicBezTo>
                    <a:cubicBezTo>
                      <a:pt x="417671" y="108109"/>
                      <a:pt x="415766" y="110014"/>
                      <a:pt x="414814" y="110014"/>
                    </a:cubicBezTo>
                    <a:cubicBezTo>
                      <a:pt x="414814" y="110014"/>
                      <a:pt x="414814" y="109061"/>
                      <a:pt x="413861" y="109061"/>
                    </a:cubicBezTo>
                    <a:cubicBezTo>
                      <a:pt x="413861" y="110014"/>
                      <a:pt x="412909" y="110014"/>
                      <a:pt x="411004" y="110014"/>
                    </a:cubicBezTo>
                    <a:cubicBezTo>
                      <a:pt x="411004" y="109061"/>
                      <a:pt x="410051" y="110014"/>
                      <a:pt x="410051" y="109061"/>
                    </a:cubicBezTo>
                    <a:cubicBezTo>
                      <a:pt x="409099" y="106204"/>
                      <a:pt x="411004" y="104299"/>
                      <a:pt x="410051" y="102394"/>
                    </a:cubicBezTo>
                    <a:cubicBezTo>
                      <a:pt x="410051" y="102394"/>
                      <a:pt x="410051" y="102394"/>
                      <a:pt x="411004" y="102394"/>
                    </a:cubicBezTo>
                    <a:cubicBezTo>
                      <a:pt x="411004" y="99536"/>
                      <a:pt x="410051" y="96679"/>
                      <a:pt x="411956" y="94774"/>
                    </a:cubicBezTo>
                    <a:cubicBezTo>
                      <a:pt x="410051" y="92869"/>
                      <a:pt x="411004" y="87154"/>
                      <a:pt x="411004" y="84296"/>
                    </a:cubicBezTo>
                    <a:cubicBezTo>
                      <a:pt x="410051" y="84296"/>
                      <a:pt x="410051" y="84296"/>
                      <a:pt x="410051" y="82391"/>
                    </a:cubicBezTo>
                    <a:cubicBezTo>
                      <a:pt x="411956" y="82391"/>
                      <a:pt x="410051" y="79534"/>
                      <a:pt x="411004" y="80486"/>
                    </a:cubicBezTo>
                    <a:cubicBezTo>
                      <a:pt x="411004" y="79534"/>
                      <a:pt x="411004" y="78581"/>
                      <a:pt x="411956" y="77629"/>
                    </a:cubicBezTo>
                    <a:cubicBezTo>
                      <a:pt x="411956" y="76676"/>
                      <a:pt x="411004" y="77629"/>
                      <a:pt x="411004" y="76676"/>
                    </a:cubicBezTo>
                    <a:cubicBezTo>
                      <a:pt x="411956" y="76676"/>
                      <a:pt x="411004" y="75724"/>
                      <a:pt x="411004" y="73819"/>
                    </a:cubicBezTo>
                    <a:lnTo>
                      <a:pt x="411956" y="73819"/>
                    </a:lnTo>
                    <a:cubicBezTo>
                      <a:pt x="411956" y="72866"/>
                      <a:pt x="411004" y="71914"/>
                      <a:pt x="411956" y="71914"/>
                    </a:cubicBezTo>
                    <a:cubicBezTo>
                      <a:pt x="411956" y="68104"/>
                      <a:pt x="411956" y="64294"/>
                      <a:pt x="411956" y="60484"/>
                    </a:cubicBezTo>
                    <a:cubicBezTo>
                      <a:pt x="411956" y="60484"/>
                      <a:pt x="411004" y="60484"/>
                      <a:pt x="411004" y="60484"/>
                    </a:cubicBezTo>
                    <a:cubicBezTo>
                      <a:pt x="411004" y="58579"/>
                      <a:pt x="411956" y="58579"/>
                      <a:pt x="411004" y="56674"/>
                    </a:cubicBezTo>
                    <a:lnTo>
                      <a:pt x="411956" y="56674"/>
                    </a:lnTo>
                    <a:cubicBezTo>
                      <a:pt x="411956" y="55721"/>
                      <a:pt x="411956" y="53816"/>
                      <a:pt x="411956" y="51911"/>
                    </a:cubicBezTo>
                    <a:cubicBezTo>
                      <a:pt x="408146" y="50006"/>
                      <a:pt x="412909" y="41434"/>
                      <a:pt x="410051" y="37624"/>
                    </a:cubicBezTo>
                    <a:cubicBezTo>
                      <a:pt x="410051" y="37624"/>
                      <a:pt x="411004" y="37624"/>
                      <a:pt x="411004" y="36671"/>
                    </a:cubicBezTo>
                    <a:cubicBezTo>
                      <a:pt x="411004" y="35719"/>
                      <a:pt x="410051" y="35719"/>
                      <a:pt x="409099" y="34766"/>
                    </a:cubicBezTo>
                    <a:cubicBezTo>
                      <a:pt x="409099" y="31909"/>
                      <a:pt x="406241" y="31909"/>
                      <a:pt x="406241" y="28099"/>
                    </a:cubicBezTo>
                    <a:cubicBezTo>
                      <a:pt x="405289" y="27146"/>
                      <a:pt x="404336" y="26194"/>
                      <a:pt x="404336" y="24289"/>
                    </a:cubicBezTo>
                    <a:cubicBezTo>
                      <a:pt x="402431" y="24289"/>
                      <a:pt x="402431" y="22384"/>
                      <a:pt x="402431" y="20479"/>
                    </a:cubicBezTo>
                    <a:cubicBezTo>
                      <a:pt x="401479" y="20479"/>
                      <a:pt x="401479" y="19526"/>
                      <a:pt x="401479" y="19526"/>
                    </a:cubicBezTo>
                    <a:cubicBezTo>
                      <a:pt x="399574" y="19526"/>
                      <a:pt x="399574" y="17621"/>
                      <a:pt x="398621" y="16669"/>
                    </a:cubicBezTo>
                    <a:cubicBezTo>
                      <a:pt x="397669" y="16669"/>
                      <a:pt x="396716" y="16669"/>
                      <a:pt x="396716" y="15716"/>
                    </a:cubicBezTo>
                    <a:cubicBezTo>
                      <a:pt x="395764" y="15716"/>
                      <a:pt x="395764" y="15716"/>
                      <a:pt x="395764" y="15716"/>
                    </a:cubicBezTo>
                    <a:cubicBezTo>
                      <a:pt x="395764" y="14764"/>
                      <a:pt x="393859" y="14764"/>
                      <a:pt x="393859" y="13811"/>
                    </a:cubicBezTo>
                    <a:cubicBezTo>
                      <a:pt x="393859" y="14764"/>
                      <a:pt x="392906" y="13811"/>
                      <a:pt x="392906" y="13811"/>
                    </a:cubicBezTo>
                    <a:cubicBezTo>
                      <a:pt x="392906" y="11906"/>
                      <a:pt x="391001" y="11906"/>
                      <a:pt x="390049" y="10954"/>
                    </a:cubicBezTo>
                    <a:cubicBezTo>
                      <a:pt x="389096" y="10954"/>
                      <a:pt x="389096" y="10954"/>
                      <a:pt x="389096" y="10954"/>
                    </a:cubicBezTo>
                    <a:cubicBezTo>
                      <a:pt x="389096" y="10954"/>
                      <a:pt x="389096" y="10954"/>
                      <a:pt x="389096" y="10001"/>
                    </a:cubicBezTo>
                    <a:cubicBezTo>
                      <a:pt x="388144" y="10001"/>
                      <a:pt x="387191" y="10001"/>
                      <a:pt x="387191" y="9049"/>
                    </a:cubicBezTo>
                    <a:cubicBezTo>
                      <a:pt x="385286" y="9049"/>
                      <a:pt x="385286" y="8096"/>
                      <a:pt x="384334" y="9049"/>
                    </a:cubicBezTo>
                    <a:lnTo>
                      <a:pt x="384334" y="8096"/>
                    </a:lnTo>
                    <a:cubicBezTo>
                      <a:pt x="383381" y="8096"/>
                      <a:pt x="382429" y="8096"/>
                      <a:pt x="381476" y="8096"/>
                    </a:cubicBezTo>
                    <a:lnTo>
                      <a:pt x="381476" y="7144"/>
                    </a:lnTo>
                    <a:cubicBezTo>
                      <a:pt x="379571" y="7144"/>
                      <a:pt x="376714" y="7144"/>
                      <a:pt x="375761" y="8096"/>
                    </a:cubicBezTo>
                    <a:cubicBezTo>
                      <a:pt x="374809" y="8096"/>
                      <a:pt x="375761" y="7144"/>
                      <a:pt x="374809" y="7144"/>
                    </a:cubicBezTo>
                    <a:cubicBezTo>
                      <a:pt x="373856" y="8096"/>
                      <a:pt x="373856" y="9049"/>
                      <a:pt x="372904" y="9049"/>
                    </a:cubicBezTo>
                    <a:cubicBezTo>
                      <a:pt x="372904" y="10001"/>
                      <a:pt x="372904" y="10001"/>
                      <a:pt x="371951" y="10001"/>
                    </a:cubicBezTo>
                    <a:cubicBezTo>
                      <a:pt x="371951" y="11906"/>
                      <a:pt x="371951" y="12859"/>
                      <a:pt x="370999" y="13811"/>
                    </a:cubicBezTo>
                    <a:cubicBezTo>
                      <a:pt x="370999" y="14764"/>
                      <a:pt x="371951" y="14764"/>
                      <a:pt x="371951" y="15716"/>
                    </a:cubicBezTo>
                    <a:cubicBezTo>
                      <a:pt x="370999" y="15716"/>
                      <a:pt x="370999" y="18574"/>
                      <a:pt x="371951" y="19526"/>
                    </a:cubicBezTo>
                    <a:cubicBezTo>
                      <a:pt x="370046" y="19526"/>
                      <a:pt x="371951" y="21431"/>
                      <a:pt x="370046" y="21431"/>
                    </a:cubicBezTo>
                    <a:cubicBezTo>
                      <a:pt x="370046" y="22384"/>
                      <a:pt x="370046" y="22384"/>
                      <a:pt x="370046" y="22384"/>
                    </a:cubicBezTo>
                    <a:cubicBezTo>
                      <a:pt x="370046" y="22384"/>
                      <a:pt x="370046" y="22384"/>
                      <a:pt x="369094" y="22384"/>
                    </a:cubicBezTo>
                    <a:cubicBezTo>
                      <a:pt x="370046" y="25241"/>
                      <a:pt x="368141" y="27146"/>
                      <a:pt x="369094" y="30004"/>
                    </a:cubicBezTo>
                    <a:cubicBezTo>
                      <a:pt x="369094" y="30004"/>
                      <a:pt x="369094" y="30004"/>
                      <a:pt x="368141" y="30004"/>
                    </a:cubicBezTo>
                    <a:cubicBezTo>
                      <a:pt x="369094" y="32861"/>
                      <a:pt x="367189" y="33814"/>
                      <a:pt x="368141" y="36671"/>
                    </a:cubicBezTo>
                    <a:lnTo>
                      <a:pt x="367189" y="36671"/>
                    </a:lnTo>
                    <a:cubicBezTo>
                      <a:pt x="367189" y="37624"/>
                      <a:pt x="367189" y="38576"/>
                      <a:pt x="367189" y="39529"/>
                    </a:cubicBezTo>
                    <a:cubicBezTo>
                      <a:pt x="364331" y="40481"/>
                      <a:pt x="366236" y="45244"/>
                      <a:pt x="366236" y="48101"/>
                    </a:cubicBezTo>
                    <a:cubicBezTo>
                      <a:pt x="366236" y="48101"/>
                      <a:pt x="367189" y="48101"/>
                      <a:pt x="367189" y="48101"/>
                    </a:cubicBezTo>
                    <a:lnTo>
                      <a:pt x="367189" y="49054"/>
                    </a:lnTo>
                    <a:lnTo>
                      <a:pt x="366236" y="49054"/>
                    </a:lnTo>
                    <a:cubicBezTo>
                      <a:pt x="366236" y="50006"/>
                      <a:pt x="366236" y="50959"/>
                      <a:pt x="366236" y="51911"/>
                    </a:cubicBezTo>
                    <a:cubicBezTo>
                      <a:pt x="366236" y="51911"/>
                      <a:pt x="366236" y="51911"/>
                      <a:pt x="365284" y="51911"/>
                    </a:cubicBezTo>
                    <a:cubicBezTo>
                      <a:pt x="365284" y="52864"/>
                      <a:pt x="366236" y="55721"/>
                      <a:pt x="365284" y="56674"/>
                    </a:cubicBezTo>
                    <a:cubicBezTo>
                      <a:pt x="365284" y="57626"/>
                      <a:pt x="365284" y="58579"/>
                      <a:pt x="365284" y="59531"/>
                    </a:cubicBezTo>
                    <a:cubicBezTo>
                      <a:pt x="365284" y="59531"/>
                      <a:pt x="365284" y="59531"/>
                      <a:pt x="364331" y="59531"/>
                    </a:cubicBezTo>
                    <a:cubicBezTo>
                      <a:pt x="365284" y="62389"/>
                      <a:pt x="364331" y="65246"/>
                      <a:pt x="364331" y="69056"/>
                    </a:cubicBezTo>
                    <a:lnTo>
                      <a:pt x="358616" y="69056"/>
                    </a:lnTo>
                    <a:cubicBezTo>
                      <a:pt x="358616" y="70009"/>
                      <a:pt x="359569" y="72866"/>
                      <a:pt x="357664" y="72866"/>
                    </a:cubicBezTo>
                    <a:cubicBezTo>
                      <a:pt x="358616" y="75724"/>
                      <a:pt x="356711" y="79534"/>
                      <a:pt x="357664" y="83344"/>
                    </a:cubicBezTo>
                    <a:cubicBezTo>
                      <a:pt x="355759" y="83344"/>
                      <a:pt x="357664" y="86201"/>
                      <a:pt x="356711" y="86201"/>
                    </a:cubicBezTo>
                    <a:cubicBezTo>
                      <a:pt x="356711" y="87154"/>
                      <a:pt x="356711" y="88106"/>
                      <a:pt x="357664" y="89059"/>
                    </a:cubicBezTo>
                    <a:cubicBezTo>
                      <a:pt x="356711" y="89059"/>
                      <a:pt x="356711" y="90011"/>
                      <a:pt x="356711" y="91916"/>
                    </a:cubicBezTo>
                    <a:cubicBezTo>
                      <a:pt x="357664" y="91916"/>
                      <a:pt x="357664" y="92869"/>
                      <a:pt x="357664" y="92869"/>
                    </a:cubicBezTo>
                    <a:cubicBezTo>
                      <a:pt x="356711" y="92869"/>
                      <a:pt x="356711" y="94774"/>
                      <a:pt x="357664" y="94774"/>
                    </a:cubicBezTo>
                    <a:cubicBezTo>
                      <a:pt x="357664" y="95726"/>
                      <a:pt x="356711" y="96679"/>
                      <a:pt x="356711" y="96679"/>
                    </a:cubicBezTo>
                    <a:lnTo>
                      <a:pt x="356711" y="99536"/>
                    </a:lnTo>
                    <a:cubicBezTo>
                      <a:pt x="355759" y="99536"/>
                      <a:pt x="356711" y="100489"/>
                      <a:pt x="355759" y="100489"/>
                    </a:cubicBezTo>
                    <a:lnTo>
                      <a:pt x="355759" y="101441"/>
                    </a:lnTo>
                    <a:cubicBezTo>
                      <a:pt x="355759" y="101441"/>
                      <a:pt x="356711" y="101441"/>
                      <a:pt x="356711" y="102394"/>
                    </a:cubicBezTo>
                    <a:cubicBezTo>
                      <a:pt x="356711" y="103346"/>
                      <a:pt x="355759" y="102394"/>
                      <a:pt x="355759" y="103346"/>
                    </a:cubicBezTo>
                    <a:cubicBezTo>
                      <a:pt x="356711" y="104299"/>
                      <a:pt x="355759" y="107156"/>
                      <a:pt x="355759" y="108109"/>
                    </a:cubicBezTo>
                    <a:cubicBezTo>
                      <a:pt x="355759" y="108109"/>
                      <a:pt x="356711" y="108109"/>
                      <a:pt x="356711" y="108109"/>
                    </a:cubicBezTo>
                    <a:cubicBezTo>
                      <a:pt x="356711" y="109061"/>
                      <a:pt x="356711" y="109061"/>
                      <a:pt x="355759" y="110014"/>
                    </a:cubicBezTo>
                    <a:cubicBezTo>
                      <a:pt x="355759" y="110966"/>
                      <a:pt x="356711" y="110014"/>
                      <a:pt x="356711" y="110966"/>
                    </a:cubicBezTo>
                    <a:cubicBezTo>
                      <a:pt x="354806" y="110966"/>
                      <a:pt x="356711" y="114776"/>
                      <a:pt x="354806" y="115729"/>
                    </a:cubicBezTo>
                    <a:cubicBezTo>
                      <a:pt x="354806" y="116681"/>
                      <a:pt x="354806" y="117634"/>
                      <a:pt x="355759" y="118586"/>
                    </a:cubicBezTo>
                    <a:cubicBezTo>
                      <a:pt x="354806" y="118586"/>
                      <a:pt x="354806" y="120491"/>
                      <a:pt x="355759" y="120491"/>
                    </a:cubicBezTo>
                    <a:cubicBezTo>
                      <a:pt x="355759" y="122396"/>
                      <a:pt x="355759" y="124301"/>
                      <a:pt x="355759" y="126206"/>
                    </a:cubicBezTo>
                    <a:cubicBezTo>
                      <a:pt x="354806" y="126206"/>
                      <a:pt x="354806" y="127159"/>
                      <a:pt x="354806" y="128111"/>
                    </a:cubicBezTo>
                    <a:cubicBezTo>
                      <a:pt x="353854" y="128111"/>
                      <a:pt x="353854" y="129064"/>
                      <a:pt x="353854" y="130016"/>
                    </a:cubicBezTo>
                    <a:cubicBezTo>
                      <a:pt x="352901" y="130016"/>
                      <a:pt x="352901" y="130969"/>
                      <a:pt x="351949" y="130969"/>
                    </a:cubicBezTo>
                    <a:cubicBezTo>
                      <a:pt x="351949" y="132874"/>
                      <a:pt x="350996" y="132874"/>
                      <a:pt x="349091" y="132874"/>
                    </a:cubicBezTo>
                    <a:cubicBezTo>
                      <a:pt x="349091" y="133826"/>
                      <a:pt x="348139" y="133826"/>
                      <a:pt x="348139" y="134779"/>
                    </a:cubicBezTo>
                    <a:lnTo>
                      <a:pt x="346234" y="134779"/>
                    </a:lnTo>
                    <a:cubicBezTo>
                      <a:pt x="345281" y="133826"/>
                      <a:pt x="343376" y="133826"/>
                      <a:pt x="341471" y="133826"/>
                    </a:cubicBezTo>
                    <a:cubicBezTo>
                      <a:pt x="341471" y="134779"/>
                      <a:pt x="340519" y="135731"/>
                      <a:pt x="339566" y="135731"/>
                    </a:cubicBezTo>
                    <a:cubicBezTo>
                      <a:pt x="339566" y="137636"/>
                      <a:pt x="336709" y="136684"/>
                      <a:pt x="336709" y="138589"/>
                    </a:cubicBezTo>
                    <a:cubicBezTo>
                      <a:pt x="334804" y="138589"/>
                      <a:pt x="333851" y="138589"/>
                      <a:pt x="331946" y="138589"/>
                    </a:cubicBezTo>
                    <a:cubicBezTo>
                      <a:pt x="330994" y="139541"/>
                      <a:pt x="330994" y="141446"/>
                      <a:pt x="329089" y="140494"/>
                    </a:cubicBezTo>
                    <a:cubicBezTo>
                      <a:pt x="329089" y="141446"/>
                      <a:pt x="328136" y="141446"/>
                      <a:pt x="328136" y="141446"/>
                    </a:cubicBezTo>
                    <a:cubicBezTo>
                      <a:pt x="327184" y="141446"/>
                      <a:pt x="327184" y="141446"/>
                      <a:pt x="326231" y="141446"/>
                    </a:cubicBezTo>
                    <a:cubicBezTo>
                      <a:pt x="326231" y="141446"/>
                      <a:pt x="326231" y="140494"/>
                      <a:pt x="325279" y="140494"/>
                    </a:cubicBezTo>
                    <a:cubicBezTo>
                      <a:pt x="325279" y="142399"/>
                      <a:pt x="322421" y="140494"/>
                      <a:pt x="321469" y="140494"/>
                    </a:cubicBezTo>
                    <a:cubicBezTo>
                      <a:pt x="321469" y="141446"/>
                      <a:pt x="319564" y="141446"/>
                      <a:pt x="318611" y="141446"/>
                    </a:cubicBezTo>
                    <a:cubicBezTo>
                      <a:pt x="318611" y="143351"/>
                      <a:pt x="315754" y="141446"/>
                      <a:pt x="315754" y="143351"/>
                    </a:cubicBezTo>
                    <a:lnTo>
                      <a:pt x="313849" y="143351"/>
                    </a:lnTo>
                    <a:cubicBezTo>
                      <a:pt x="313849" y="144304"/>
                      <a:pt x="312896" y="144304"/>
                      <a:pt x="312896" y="145256"/>
                    </a:cubicBezTo>
                    <a:cubicBezTo>
                      <a:pt x="310991" y="145256"/>
                      <a:pt x="310039" y="146209"/>
                      <a:pt x="308134" y="146209"/>
                    </a:cubicBezTo>
                    <a:cubicBezTo>
                      <a:pt x="308134" y="148114"/>
                      <a:pt x="305276" y="147161"/>
                      <a:pt x="304324" y="149066"/>
                    </a:cubicBezTo>
                    <a:cubicBezTo>
                      <a:pt x="300514" y="148114"/>
                      <a:pt x="298609" y="150019"/>
                      <a:pt x="295751" y="150019"/>
                    </a:cubicBezTo>
                    <a:cubicBezTo>
                      <a:pt x="295751" y="150019"/>
                      <a:pt x="295751" y="150971"/>
                      <a:pt x="295751" y="150971"/>
                    </a:cubicBezTo>
                    <a:cubicBezTo>
                      <a:pt x="294799" y="150971"/>
                      <a:pt x="293846" y="150971"/>
                      <a:pt x="292894" y="150019"/>
                    </a:cubicBezTo>
                    <a:cubicBezTo>
                      <a:pt x="291941" y="150971"/>
                      <a:pt x="290989" y="151924"/>
                      <a:pt x="289084" y="151924"/>
                    </a:cubicBezTo>
                    <a:cubicBezTo>
                      <a:pt x="289084" y="152876"/>
                      <a:pt x="287179" y="152876"/>
                      <a:pt x="287179" y="153829"/>
                    </a:cubicBezTo>
                    <a:lnTo>
                      <a:pt x="287179" y="155734"/>
                    </a:lnTo>
                    <a:cubicBezTo>
                      <a:pt x="289084" y="156686"/>
                      <a:pt x="290989" y="157639"/>
                      <a:pt x="290036" y="160496"/>
                    </a:cubicBezTo>
                    <a:cubicBezTo>
                      <a:pt x="290989" y="160496"/>
                      <a:pt x="291941" y="161449"/>
                      <a:pt x="291941" y="163354"/>
                    </a:cubicBezTo>
                    <a:cubicBezTo>
                      <a:pt x="292894" y="163354"/>
                      <a:pt x="292894" y="163354"/>
                      <a:pt x="292894" y="164306"/>
                    </a:cubicBezTo>
                    <a:cubicBezTo>
                      <a:pt x="293846" y="163354"/>
                      <a:pt x="296704" y="164306"/>
                      <a:pt x="296704" y="165259"/>
                    </a:cubicBezTo>
                    <a:cubicBezTo>
                      <a:pt x="298609" y="165259"/>
                      <a:pt x="299561" y="167164"/>
                      <a:pt x="300514" y="168116"/>
                    </a:cubicBezTo>
                    <a:lnTo>
                      <a:pt x="302419" y="168116"/>
                    </a:lnTo>
                    <a:cubicBezTo>
                      <a:pt x="302419" y="169069"/>
                      <a:pt x="303371" y="169069"/>
                      <a:pt x="304324" y="169069"/>
                    </a:cubicBezTo>
                    <a:cubicBezTo>
                      <a:pt x="306229" y="170974"/>
                      <a:pt x="309086" y="171926"/>
                      <a:pt x="309086" y="175736"/>
                    </a:cubicBezTo>
                    <a:cubicBezTo>
                      <a:pt x="310039" y="175736"/>
                      <a:pt x="310039" y="177641"/>
                      <a:pt x="310991" y="178594"/>
                    </a:cubicBezTo>
                    <a:cubicBezTo>
                      <a:pt x="311944" y="178594"/>
                      <a:pt x="312896" y="179546"/>
                      <a:pt x="312896" y="180499"/>
                    </a:cubicBezTo>
                    <a:cubicBezTo>
                      <a:pt x="313849" y="180499"/>
                      <a:pt x="313849" y="180499"/>
                      <a:pt x="314801" y="180499"/>
                    </a:cubicBezTo>
                    <a:cubicBezTo>
                      <a:pt x="314801" y="181451"/>
                      <a:pt x="315754" y="180499"/>
                      <a:pt x="315754" y="182404"/>
                    </a:cubicBezTo>
                    <a:cubicBezTo>
                      <a:pt x="316706" y="181451"/>
                      <a:pt x="317659" y="181451"/>
                      <a:pt x="319564" y="181451"/>
                    </a:cubicBezTo>
                    <a:cubicBezTo>
                      <a:pt x="319564" y="181451"/>
                      <a:pt x="319564" y="181451"/>
                      <a:pt x="319564" y="182404"/>
                    </a:cubicBezTo>
                    <a:cubicBezTo>
                      <a:pt x="320516" y="182404"/>
                      <a:pt x="321469" y="182404"/>
                      <a:pt x="321469" y="182404"/>
                    </a:cubicBezTo>
                    <a:lnTo>
                      <a:pt x="321469" y="183356"/>
                    </a:lnTo>
                    <a:cubicBezTo>
                      <a:pt x="322421" y="184309"/>
                      <a:pt x="323374" y="183356"/>
                      <a:pt x="323374" y="184309"/>
                    </a:cubicBezTo>
                    <a:cubicBezTo>
                      <a:pt x="326231" y="184309"/>
                      <a:pt x="327184" y="185261"/>
                      <a:pt x="330994" y="184309"/>
                    </a:cubicBezTo>
                    <a:cubicBezTo>
                      <a:pt x="330994" y="185261"/>
                      <a:pt x="332899" y="185261"/>
                      <a:pt x="332899" y="186214"/>
                    </a:cubicBezTo>
                    <a:cubicBezTo>
                      <a:pt x="333851" y="186214"/>
                      <a:pt x="334804" y="186214"/>
                      <a:pt x="333851" y="187166"/>
                    </a:cubicBezTo>
                    <a:cubicBezTo>
                      <a:pt x="336709" y="187166"/>
                      <a:pt x="338614" y="188119"/>
                      <a:pt x="341471" y="188119"/>
                    </a:cubicBezTo>
                    <a:cubicBezTo>
                      <a:pt x="341471" y="187166"/>
                      <a:pt x="341471" y="187166"/>
                      <a:pt x="342424" y="187166"/>
                    </a:cubicBezTo>
                    <a:cubicBezTo>
                      <a:pt x="342424" y="187166"/>
                      <a:pt x="342424" y="188119"/>
                      <a:pt x="342424" y="188119"/>
                    </a:cubicBezTo>
                    <a:cubicBezTo>
                      <a:pt x="343376" y="188119"/>
                      <a:pt x="343376" y="188119"/>
                      <a:pt x="344329" y="188119"/>
                    </a:cubicBezTo>
                    <a:cubicBezTo>
                      <a:pt x="345281" y="189071"/>
                      <a:pt x="346234" y="190976"/>
                      <a:pt x="346234" y="193834"/>
                    </a:cubicBezTo>
                    <a:lnTo>
                      <a:pt x="345281" y="193834"/>
                    </a:lnTo>
                    <a:cubicBezTo>
                      <a:pt x="345281" y="194786"/>
                      <a:pt x="345281" y="195739"/>
                      <a:pt x="345281" y="196691"/>
                    </a:cubicBezTo>
                    <a:cubicBezTo>
                      <a:pt x="344329" y="196691"/>
                      <a:pt x="344329" y="197644"/>
                      <a:pt x="344329" y="198596"/>
                    </a:cubicBezTo>
                    <a:lnTo>
                      <a:pt x="343376" y="198596"/>
                    </a:lnTo>
                    <a:lnTo>
                      <a:pt x="343376" y="200501"/>
                    </a:lnTo>
                    <a:cubicBezTo>
                      <a:pt x="341471" y="201454"/>
                      <a:pt x="341471" y="203359"/>
                      <a:pt x="339566" y="203359"/>
                    </a:cubicBezTo>
                    <a:lnTo>
                      <a:pt x="339566" y="205264"/>
                    </a:lnTo>
                    <a:lnTo>
                      <a:pt x="339566" y="205264"/>
                    </a:lnTo>
                    <a:cubicBezTo>
                      <a:pt x="339566" y="208121"/>
                      <a:pt x="336709" y="207169"/>
                      <a:pt x="337661" y="210026"/>
                    </a:cubicBezTo>
                    <a:cubicBezTo>
                      <a:pt x="336709" y="210979"/>
                      <a:pt x="334804" y="211931"/>
                      <a:pt x="334804" y="213836"/>
                    </a:cubicBezTo>
                    <a:cubicBezTo>
                      <a:pt x="332899" y="213836"/>
                      <a:pt x="331946" y="216694"/>
                      <a:pt x="330041" y="216694"/>
                    </a:cubicBezTo>
                    <a:cubicBezTo>
                      <a:pt x="330041" y="217646"/>
                      <a:pt x="330041" y="217646"/>
                      <a:pt x="330041" y="218599"/>
                    </a:cubicBezTo>
                    <a:cubicBezTo>
                      <a:pt x="328136" y="218599"/>
                      <a:pt x="329089" y="219551"/>
                      <a:pt x="327184" y="219551"/>
                    </a:cubicBezTo>
                    <a:cubicBezTo>
                      <a:pt x="327184" y="220504"/>
                      <a:pt x="326231" y="221456"/>
                      <a:pt x="325279" y="221456"/>
                    </a:cubicBezTo>
                    <a:lnTo>
                      <a:pt x="325279" y="223361"/>
                    </a:lnTo>
                    <a:cubicBezTo>
                      <a:pt x="324326" y="223361"/>
                      <a:pt x="324326" y="224314"/>
                      <a:pt x="323374" y="224314"/>
                    </a:cubicBezTo>
                    <a:lnTo>
                      <a:pt x="323374" y="226219"/>
                    </a:lnTo>
                    <a:cubicBezTo>
                      <a:pt x="322421" y="226219"/>
                      <a:pt x="322421" y="227171"/>
                      <a:pt x="321469" y="227171"/>
                    </a:cubicBezTo>
                    <a:cubicBezTo>
                      <a:pt x="321469" y="229076"/>
                      <a:pt x="318611" y="230981"/>
                      <a:pt x="317659" y="232886"/>
                    </a:cubicBezTo>
                    <a:cubicBezTo>
                      <a:pt x="314801" y="233839"/>
                      <a:pt x="313849" y="237649"/>
                      <a:pt x="311944" y="238601"/>
                    </a:cubicBezTo>
                    <a:cubicBezTo>
                      <a:pt x="311944" y="239554"/>
                      <a:pt x="311944" y="239554"/>
                      <a:pt x="311944" y="239554"/>
                    </a:cubicBezTo>
                    <a:cubicBezTo>
                      <a:pt x="309086" y="239554"/>
                      <a:pt x="310039" y="242411"/>
                      <a:pt x="307181" y="242411"/>
                    </a:cubicBezTo>
                    <a:lnTo>
                      <a:pt x="307181" y="244316"/>
                    </a:lnTo>
                    <a:cubicBezTo>
                      <a:pt x="306229" y="244316"/>
                      <a:pt x="306229" y="246221"/>
                      <a:pt x="304324" y="246221"/>
                    </a:cubicBezTo>
                    <a:lnTo>
                      <a:pt x="304324" y="248126"/>
                    </a:lnTo>
                    <a:lnTo>
                      <a:pt x="303371" y="248126"/>
                    </a:lnTo>
                    <a:cubicBezTo>
                      <a:pt x="303371" y="249079"/>
                      <a:pt x="303371" y="249079"/>
                      <a:pt x="302419" y="249079"/>
                    </a:cubicBezTo>
                    <a:lnTo>
                      <a:pt x="302419" y="250984"/>
                    </a:lnTo>
                    <a:cubicBezTo>
                      <a:pt x="300514" y="251936"/>
                      <a:pt x="300514" y="252889"/>
                      <a:pt x="299561" y="253841"/>
                    </a:cubicBezTo>
                    <a:cubicBezTo>
                      <a:pt x="299561" y="253841"/>
                      <a:pt x="298609" y="253841"/>
                      <a:pt x="299561" y="252889"/>
                    </a:cubicBezTo>
                    <a:cubicBezTo>
                      <a:pt x="298609" y="252889"/>
                      <a:pt x="298609" y="253841"/>
                      <a:pt x="297656" y="254794"/>
                    </a:cubicBezTo>
                    <a:lnTo>
                      <a:pt x="295751" y="254794"/>
                    </a:lnTo>
                    <a:cubicBezTo>
                      <a:pt x="295751" y="255746"/>
                      <a:pt x="294799" y="255746"/>
                      <a:pt x="294799" y="256699"/>
                    </a:cubicBezTo>
                    <a:cubicBezTo>
                      <a:pt x="291941" y="256699"/>
                      <a:pt x="290036" y="256699"/>
                      <a:pt x="288131" y="256699"/>
                    </a:cubicBezTo>
                    <a:cubicBezTo>
                      <a:pt x="288131" y="257651"/>
                      <a:pt x="287179" y="257651"/>
                      <a:pt x="287179" y="258604"/>
                    </a:cubicBezTo>
                    <a:lnTo>
                      <a:pt x="284321" y="258604"/>
                    </a:lnTo>
                    <a:cubicBezTo>
                      <a:pt x="284321" y="259556"/>
                      <a:pt x="283369" y="259556"/>
                      <a:pt x="282416" y="259556"/>
                    </a:cubicBezTo>
                    <a:cubicBezTo>
                      <a:pt x="282416" y="260509"/>
                      <a:pt x="281464" y="260509"/>
                      <a:pt x="281464" y="260509"/>
                    </a:cubicBezTo>
                    <a:cubicBezTo>
                      <a:pt x="281464" y="261461"/>
                      <a:pt x="279559" y="261461"/>
                      <a:pt x="278606" y="262414"/>
                    </a:cubicBezTo>
                    <a:cubicBezTo>
                      <a:pt x="278606" y="263366"/>
                      <a:pt x="275749" y="264319"/>
                      <a:pt x="273844" y="264319"/>
                    </a:cubicBezTo>
                    <a:cubicBezTo>
                      <a:pt x="273844" y="265271"/>
                      <a:pt x="272891" y="265271"/>
                      <a:pt x="271939" y="265271"/>
                    </a:cubicBezTo>
                    <a:cubicBezTo>
                      <a:pt x="271939" y="265271"/>
                      <a:pt x="271939" y="266224"/>
                      <a:pt x="270986" y="266224"/>
                    </a:cubicBezTo>
                    <a:cubicBezTo>
                      <a:pt x="271939" y="269081"/>
                      <a:pt x="271939" y="271939"/>
                      <a:pt x="271939" y="273844"/>
                    </a:cubicBezTo>
                    <a:cubicBezTo>
                      <a:pt x="271939" y="273844"/>
                      <a:pt x="273844" y="274796"/>
                      <a:pt x="273844" y="275749"/>
                    </a:cubicBezTo>
                    <a:lnTo>
                      <a:pt x="275749" y="275749"/>
                    </a:lnTo>
                    <a:cubicBezTo>
                      <a:pt x="275749" y="276701"/>
                      <a:pt x="276701" y="275749"/>
                      <a:pt x="276701" y="276701"/>
                    </a:cubicBezTo>
                    <a:lnTo>
                      <a:pt x="276701" y="279559"/>
                    </a:lnTo>
                    <a:cubicBezTo>
                      <a:pt x="277654" y="279559"/>
                      <a:pt x="277654" y="280511"/>
                      <a:pt x="277654" y="281464"/>
                    </a:cubicBezTo>
                    <a:cubicBezTo>
                      <a:pt x="276701" y="282416"/>
                      <a:pt x="275749" y="282416"/>
                      <a:pt x="275749" y="284321"/>
                    </a:cubicBezTo>
                    <a:cubicBezTo>
                      <a:pt x="272891" y="286226"/>
                      <a:pt x="271939" y="289084"/>
                      <a:pt x="269081" y="290989"/>
                    </a:cubicBezTo>
                    <a:lnTo>
                      <a:pt x="269081" y="292894"/>
                    </a:lnTo>
                    <a:cubicBezTo>
                      <a:pt x="268129" y="292894"/>
                      <a:pt x="268129" y="294799"/>
                      <a:pt x="267176" y="294799"/>
                    </a:cubicBezTo>
                    <a:cubicBezTo>
                      <a:pt x="267176" y="295751"/>
                      <a:pt x="267176" y="295751"/>
                      <a:pt x="267176" y="296704"/>
                    </a:cubicBezTo>
                    <a:cubicBezTo>
                      <a:pt x="265271" y="296704"/>
                      <a:pt x="266224" y="298609"/>
                      <a:pt x="264319" y="298609"/>
                    </a:cubicBezTo>
                    <a:cubicBezTo>
                      <a:pt x="263366" y="299561"/>
                      <a:pt x="263366" y="300514"/>
                      <a:pt x="262414" y="300514"/>
                    </a:cubicBezTo>
                    <a:lnTo>
                      <a:pt x="262414" y="301466"/>
                    </a:lnTo>
                    <a:cubicBezTo>
                      <a:pt x="261461" y="301466"/>
                      <a:pt x="261461" y="302419"/>
                      <a:pt x="260509" y="302419"/>
                    </a:cubicBezTo>
                    <a:cubicBezTo>
                      <a:pt x="260509" y="303371"/>
                      <a:pt x="260509" y="303371"/>
                      <a:pt x="260509" y="303371"/>
                    </a:cubicBezTo>
                    <a:cubicBezTo>
                      <a:pt x="258604" y="303371"/>
                      <a:pt x="257651" y="303371"/>
                      <a:pt x="256699" y="302419"/>
                    </a:cubicBezTo>
                    <a:lnTo>
                      <a:pt x="256699" y="299561"/>
                    </a:lnTo>
                    <a:cubicBezTo>
                      <a:pt x="256699" y="299561"/>
                      <a:pt x="255746" y="299561"/>
                      <a:pt x="255746" y="299561"/>
                    </a:cubicBezTo>
                    <a:cubicBezTo>
                      <a:pt x="256699" y="299561"/>
                      <a:pt x="256699" y="298609"/>
                      <a:pt x="256699" y="296704"/>
                    </a:cubicBezTo>
                    <a:cubicBezTo>
                      <a:pt x="258604" y="296704"/>
                      <a:pt x="256699" y="293846"/>
                      <a:pt x="257651" y="294799"/>
                    </a:cubicBezTo>
                    <a:cubicBezTo>
                      <a:pt x="257651" y="290989"/>
                      <a:pt x="257651" y="289084"/>
                      <a:pt x="257651" y="285274"/>
                    </a:cubicBezTo>
                    <a:cubicBezTo>
                      <a:pt x="257651" y="285274"/>
                      <a:pt x="258604" y="285274"/>
                      <a:pt x="258604" y="285274"/>
                    </a:cubicBezTo>
                    <a:cubicBezTo>
                      <a:pt x="257651" y="282416"/>
                      <a:pt x="258604" y="278606"/>
                      <a:pt x="257651" y="276701"/>
                    </a:cubicBezTo>
                    <a:cubicBezTo>
                      <a:pt x="258604" y="276701"/>
                      <a:pt x="258604" y="275749"/>
                      <a:pt x="258604" y="274796"/>
                    </a:cubicBezTo>
                    <a:cubicBezTo>
                      <a:pt x="258604" y="274796"/>
                      <a:pt x="257651" y="274796"/>
                      <a:pt x="257651" y="274796"/>
                    </a:cubicBezTo>
                    <a:lnTo>
                      <a:pt x="257651" y="262414"/>
                    </a:lnTo>
                    <a:lnTo>
                      <a:pt x="258604" y="262414"/>
                    </a:lnTo>
                    <a:cubicBezTo>
                      <a:pt x="258604" y="259556"/>
                      <a:pt x="258604" y="257651"/>
                      <a:pt x="258604" y="254794"/>
                    </a:cubicBezTo>
                    <a:cubicBezTo>
                      <a:pt x="260509" y="254794"/>
                      <a:pt x="258604" y="251936"/>
                      <a:pt x="259556" y="251936"/>
                    </a:cubicBezTo>
                    <a:cubicBezTo>
                      <a:pt x="259556" y="250984"/>
                      <a:pt x="259556" y="250031"/>
                      <a:pt x="259556" y="249079"/>
                    </a:cubicBezTo>
                    <a:lnTo>
                      <a:pt x="260509" y="249079"/>
                    </a:lnTo>
                    <a:cubicBezTo>
                      <a:pt x="260509" y="247174"/>
                      <a:pt x="259556" y="247174"/>
                      <a:pt x="259556" y="245269"/>
                    </a:cubicBezTo>
                    <a:cubicBezTo>
                      <a:pt x="259556" y="245269"/>
                      <a:pt x="259556" y="245269"/>
                      <a:pt x="260509" y="245269"/>
                    </a:cubicBezTo>
                    <a:cubicBezTo>
                      <a:pt x="260509" y="243364"/>
                      <a:pt x="259556" y="241459"/>
                      <a:pt x="260509" y="240506"/>
                    </a:cubicBezTo>
                    <a:cubicBezTo>
                      <a:pt x="258604" y="239554"/>
                      <a:pt x="260509" y="237649"/>
                      <a:pt x="260509" y="236696"/>
                    </a:cubicBezTo>
                    <a:cubicBezTo>
                      <a:pt x="260509" y="236696"/>
                      <a:pt x="259556" y="236696"/>
                      <a:pt x="259556" y="235744"/>
                    </a:cubicBezTo>
                    <a:cubicBezTo>
                      <a:pt x="260509" y="234791"/>
                      <a:pt x="260509" y="230029"/>
                      <a:pt x="259556" y="229076"/>
                    </a:cubicBezTo>
                    <a:cubicBezTo>
                      <a:pt x="259556" y="228124"/>
                      <a:pt x="259556" y="228124"/>
                      <a:pt x="260509" y="227171"/>
                    </a:cubicBezTo>
                    <a:cubicBezTo>
                      <a:pt x="259556" y="227171"/>
                      <a:pt x="259556" y="225266"/>
                      <a:pt x="259556" y="225266"/>
                    </a:cubicBezTo>
                    <a:cubicBezTo>
                      <a:pt x="261461" y="224314"/>
                      <a:pt x="261461" y="222409"/>
                      <a:pt x="264319" y="222409"/>
                    </a:cubicBezTo>
                    <a:cubicBezTo>
                      <a:pt x="264319" y="222409"/>
                      <a:pt x="264319" y="221456"/>
                      <a:pt x="264319" y="221456"/>
                    </a:cubicBezTo>
                    <a:cubicBezTo>
                      <a:pt x="264319" y="221456"/>
                      <a:pt x="264319" y="221456"/>
                      <a:pt x="264319" y="222409"/>
                    </a:cubicBezTo>
                    <a:lnTo>
                      <a:pt x="266224" y="222409"/>
                    </a:lnTo>
                    <a:cubicBezTo>
                      <a:pt x="266224" y="222409"/>
                      <a:pt x="266224" y="221456"/>
                      <a:pt x="266224" y="221456"/>
                    </a:cubicBezTo>
                    <a:cubicBezTo>
                      <a:pt x="269081" y="221456"/>
                      <a:pt x="270986" y="221456"/>
                      <a:pt x="273844" y="221456"/>
                    </a:cubicBezTo>
                    <a:cubicBezTo>
                      <a:pt x="273844" y="220504"/>
                      <a:pt x="274796" y="219551"/>
                      <a:pt x="275749" y="219551"/>
                    </a:cubicBezTo>
                    <a:cubicBezTo>
                      <a:pt x="277654" y="220504"/>
                      <a:pt x="277654" y="218599"/>
                      <a:pt x="279559" y="218599"/>
                    </a:cubicBezTo>
                    <a:lnTo>
                      <a:pt x="279559" y="219551"/>
                    </a:lnTo>
                    <a:cubicBezTo>
                      <a:pt x="284321" y="220504"/>
                      <a:pt x="286226" y="217646"/>
                      <a:pt x="290036" y="218599"/>
                    </a:cubicBezTo>
                    <a:cubicBezTo>
                      <a:pt x="290989" y="217646"/>
                      <a:pt x="290036" y="216694"/>
                      <a:pt x="290989" y="216694"/>
                    </a:cubicBezTo>
                    <a:lnTo>
                      <a:pt x="290989" y="214789"/>
                    </a:lnTo>
                    <a:cubicBezTo>
                      <a:pt x="289084" y="214789"/>
                      <a:pt x="290036" y="211931"/>
                      <a:pt x="290036" y="210979"/>
                    </a:cubicBezTo>
                    <a:cubicBezTo>
                      <a:pt x="290036" y="210979"/>
                      <a:pt x="291941" y="210979"/>
                      <a:pt x="291941" y="210979"/>
                    </a:cubicBezTo>
                    <a:cubicBezTo>
                      <a:pt x="291941" y="211931"/>
                      <a:pt x="291941" y="211931"/>
                      <a:pt x="291941" y="211931"/>
                    </a:cubicBezTo>
                    <a:cubicBezTo>
                      <a:pt x="291941" y="210979"/>
                      <a:pt x="292894" y="211931"/>
                      <a:pt x="292894" y="211931"/>
                    </a:cubicBezTo>
                    <a:cubicBezTo>
                      <a:pt x="292894" y="210979"/>
                      <a:pt x="293846" y="210026"/>
                      <a:pt x="293846" y="210026"/>
                    </a:cubicBezTo>
                    <a:cubicBezTo>
                      <a:pt x="293846" y="209074"/>
                      <a:pt x="293846" y="208121"/>
                      <a:pt x="294799" y="209074"/>
                    </a:cubicBezTo>
                    <a:cubicBezTo>
                      <a:pt x="293846" y="208121"/>
                      <a:pt x="292894" y="206216"/>
                      <a:pt x="292894" y="206216"/>
                    </a:cubicBezTo>
                    <a:cubicBezTo>
                      <a:pt x="292894" y="205264"/>
                      <a:pt x="292894" y="203359"/>
                      <a:pt x="292894" y="201454"/>
                    </a:cubicBezTo>
                    <a:cubicBezTo>
                      <a:pt x="290989" y="201454"/>
                      <a:pt x="291941" y="198596"/>
                      <a:pt x="291941" y="196691"/>
                    </a:cubicBezTo>
                    <a:cubicBezTo>
                      <a:pt x="292894" y="196691"/>
                      <a:pt x="292894" y="195739"/>
                      <a:pt x="293846" y="195739"/>
                    </a:cubicBezTo>
                    <a:cubicBezTo>
                      <a:pt x="293846" y="193834"/>
                      <a:pt x="294799" y="192881"/>
                      <a:pt x="294799" y="191929"/>
                    </a:cubicBezTo>
                    <a:cubicBezTo>
                      <a:pt x="293846" y="191929"/>
                      <a:pt x="292894" y="190976"/>
                      <a:pt x="292894" y="190024"/>
                    </a:cubicBezTo>
                    <a:cubicBezTo>
                      <a:pt x="291941" y="190024"/>
                      <a:pt x="290989" y="190024"/>
                      <a:pt x="290989" y="189071"/>
                    </a:cubicBezTo>
                    <a:lnTo>
                      <a:pt x="289084" y="189071"/>
                    </a:lnTo>
                    <a:cubicBezTo>
                      <a:pt x="289084" y="188119"/>
                      <a:pt x="287179" y="187166"/>
                      <a:pt x="287179" y="186214"/>
                    </a:cubicBezTo>
                    <a:cubicBezTo>
                      <a:pt x="288131" y="185261"/>
                      <a:pt x="287179" y="182404"/>
                      <a:pt x="288131" y="181451"/>
                    </a:cubicBezTo>
                    <a:cubicBezTo>
                      <a:pt x="287179" y="181451"/>
                      <a:pt x="287179" y="180499"/>
                      <a:pt x="287179" y="179546"/>
                    </a:cubicBezTo>
                    <a:cubicBezTo>
                      <a:pt x="286226" y="178594"/>
                      <a:pt x="285274" y="176689"/>
                      <a:pt x="285274" y="173831"/>
                    </a:cubicBezTo>
                    <a:cubicBezTo>
                      <a:pt x="283369" y="173831"/>
                      <a:pt x="284321" y="170021"/>
                      <a:pt x="284321" y="168116"/>
                    </a:cubicBezTo>
                    <a:cubicBezTo>
                      <a:pt x="281464" y="168116"/>
                      <a:pt x="281464" y="166211"/>
                      <a:pt x="279559" y="167164"/>
                    </a:cubicBezTo>
                    <a:cubicBezTo>
                      <a:pt x="279559" y="166211"/>
                      <a:pt x="279559" y="166211"/>
                      <a:pt x="278606" y="166211"/>
                    </a:cubicBezTo>
                    <a:lnTo>
                      <a:pt x="278606" y="163354"/>
                    </a:lnTo>
                    <a:cubicBezTo>
                      <a:pt x="277654" y="163354"/>
                      <a:pt x="276701" y="162401"/>
                      <a:pt x="276701" y="161449"/>
                    </a:cubicBezTo>
                    <a:cubicBezTo>
                      <a:pt x="275749" y="161449"/>
                      <a:pt x="274796" y="160496"/>
                      <a:pt x="273844" y="161449"/>
                    </a:cubicBezTo>
                    <a:cubicBezTo>
                      <a:pt x="273844" y="160496"/>
                      <a:pt x="272891" y="160496"/>
                      <a:pt x="272891" y="160496"/>
                    </a:cubicBezTo>
                    <a:cubicBezTo>
                      <a:pt x="271939" y="161449"/>
                      <a:pt x="271939" y="161449"/>
                      <a:pt x="271939" y="161449"/>
                    </a:cubicBezTo>
                    <a:cubicBezTo>
                      <a:pt x="270986" y="161449"/>
                      <a:pt x="270986" y="160496"/>
                      <a:pt x="270034" y="160496"/>
                    </a:cubicBezTo>
                    <a:cubicBezTo>
                      <a:pt x="270034" y="161449"/>
                      <a:pt x="269081" y="161449"/>
                      <a:pt x="269081" y="162401"/>
                    </a:cubicBezTo>
                    <a:lnTo>
                      <a:pt x="268129" y="162401"/>
                    </a:lnTo>
                    <a:cubicBezTo>
                      <a:pt x="268129" y="160496"/>
                      <a:pt x="266224" y="162401"/>
                      <a:pt x="265271" y="162401"/>
                    </a:cubicBezTo>
                    <a:cubicBezTo>
                      <a:pt x="265271" y="161449"/>
                      <a:pt x="264319" y="161449"/>
                      <a:pt x="264319" y="160496"/>
                    </a:cubicBezTo>
                    <a:cubicBezTo>
                      <a:pt x="260509" y="162401"/>
                      <a:pt x="259556" y="158591"/>
                      <a:pt x="258604" y="156686"/>
                    </a:cubicBezTo>
                    <a:cubicBezTo>
                      <a:pt x="258604" y="152876"/>
                      <a:pt x="258604" y="149066"/>
                      <a:pt x="258604" y="146209"/>
                    </a:cubicBezTo>
                    <a:cubicBezTo>
                      <a:pt x="258604" y="146209"/>
                      <a:pt x="259556" y="146209"/>
                      <a:pt x="259556" y="146209"/>
                    </a:cubicBezTo>
                    <a:cubicBezTo>
                      <a:pt x="258604" y="144304"/>
                      <a:pt x="259556" y="142399"/>
                      <a:pt x="259556" y="139541"/>
                    </a:cubicBezTo>
                    <a:lnTo>
                      <a:pt x="260509" y="139541"/>
                    </a:lnTo>
                    <a:lnTo>
                      <a:pt x="260509" y="134779"/>
                    </a:lnTo>
                    <a:cubicBezTo>
                      <a:pt x="258604" y="134779"/>
                      <a:pt x="259556" y="130969"/>
                      <a:pt x="259556" y="130016"/>
                    </a:cubicBezTo>
                    <a:lnTo>
                      <a:pt x="260509" y="130016"/>
                    </a:lnTo>
                    <a:cubicBezTo>
                      <a:pt x="260509" y="129064"/>
                      <a:pt x="259556" y="129064"/>
                      <a:pt x="259556" y="127159"/>
                    </a:cubicBezTo>
                    <a:lnTo>
                      <a:pt x="260509" y="127159"/>
                    </a:lnTo>
                    <a:lnTo>
                      <a:pt x="260509" y="125254"/>
                    </a:lnTo>
                    <a:cubicBezTo>
                      <a:pt x="258604" y="125254"/>
                      <a:pt x="260509" y="122396"/>
                      <a:pt x="258604" y="122396"/>
                    </a:cubicBezTo>
                    <a:cubicBezTo>
                      <a:pt x="259556" y="121444"/>
                      <a:pt x="258604" y="119539"/>
                      <a:pt x="258604" y="118586"/>
                    </a:cubicBezTo>
                    <a:cubicBezTo>
                      <a:pt x="259556" y="118586"/>
                      <a:pt x="259556" y="117634"/>
                      <a:pt x="259556" y="117634"/>
                    </a:cubicBezTo>
                    <a:cubicBezTo>
                      <a:pt x="259556" y="117634"/>
                      <a:pt x="258604" y="117634"/>
                      <a:pt x="258604" y="116681"/>
                    </a:cubicBezTo>
                    <a:cubicBezTo>
                      <a:pt x="258604" y="111919"/>
                      <a:pt x="258604" y="108109"/>
                      <a:pt x="258604" y="104299"/>
                    </a:cubicBezTo>
                    <a:cubicBezTo>
                      <a:pt x="258604" y="104299"/>
                      <a:pt x="257651" y="104299"/>
                      <a:pt x="257651" y="104299"/>
                    </a:cubicBezTo>
                    <a:cubicBezTo>
                      <a:pt x="257651" y="102394"/>
                      <a:pt x="258604" y="102394"/>
                      <a:pt x="258604" y="100489"/>
                    </a:cubicBezTo>
                    <a:cubicBezTo>
                      <a:pt x="256699" y="99536"/>
                      <a:pt x="257651" y="94774"/>
                      <a:pt x="255746" y="94774"/>
                    </a:cubicBezTo>
                    <a:cubicBezTo>
                      <a:pt x="256699" y="93821"/>
                      <a:pt x="256699" y="89059"/>
                      <a:pt x="255746" y="88106"/>
                    </a:cubicBezTo>
                    <a:cubicBezTo>
                      <a:pt x="255746" y="87154"/>
                      <a:pt x="255746" y="86201"/>
                      <a:pt x="256699" y="87154"/>
                    </a:cubicBezTo>
                    <a:cubicBezTo>
                      <a:pt x="256699" y="86201"/>
                      <a:pt x="255746" y="87154"/>
                      <a:pt x="255746" y="86201"/>
                    </a:cubicBezTo>
                    <a:lnTo>
                      <a:pt x="255746" y="81439"/>
                    </a:lnTo>
                    <a:lnTo>
                      <a:pt x="256699" y="81439"/>
                    </a:lnTo>
                    <a:cubicBezTo>
                      <a:pt x="256699" y="80486"/>
                      <a:pt x="256699" y="79534"/>
                      <a:pt x="255746" y="79534"/>
                    </a:cubicBezTo>
                    <a:cubicBezTo>
                      <a:pt x="256699" y="78581"/>
                      <a:pt x="255746" y="75724"/>
                      <a:pt x="255746" y="72866"/>
                    </a:cubicBezTo>
                    <a:cubicBezTo>
                      <a:pt x="254794" y="72866"/>
                      <a:pt x="254794" y="72866"/>
                      <a:pt x="254794" y="72866"/>
                    </a:cubicBezTo>
                    <a:cubicBezTo>
                      <a:pt x="254794" y="72866"/>
                      <a:pt x="254794" y="71914"/>
                      <a:pt x="255746" y="72866"/>
                    </a:cubicBezTo>
                    <a:cubicBezTo>
                      <a:pt x="255746" y="71914"/>
                      <a:pt x="255746" y="70009"/>
                      <a:pt x="255746" y="68104"/>
                    </a:cubicBezTo>
                    <a:cubicBezTo>
                      <a:pt x="254794" y="68104"/>
                      <a:pt x="254794" y="67151"/>
                      <a:pt x="254794" y="66199"/>
                    </a:cubicBezTo>
                    <a:cubicBezTo>
                      <a:pt x="253841" y="65246"/>
                      <a:pt x="252889" y="64294"/>
                      <a:pt x="252889" y="64294"/>
                    </a:cubicBezTo>
                    <a:lnTo>
                      <a:pt x="252889" y="63341"/>
                    </a:lnTo>
                    <a:cubicBezTo>
                      <a:pt x="250984" y="62389"/>
                      <a:pt x="250984" y="60484"/>
                      <a:pt x="248126" y="60484"/>
                    </a:cubicBezTo>
                    <a:cubicBezTo>
                      <a:pt x="248126" y="59531"/>
                      <a:pt x="247174" y="59531"/>
                      <a:pt x="247174" y="58579"/>
                    </a:cubicBezTo>
                    <a:cubicBezTo>
                      <a:pt x="246221" y="58579"/>
                      <a:pt x="245269" y="58579"/>
                      <a:pt x="245269" y="57626"/>
                    </a:cubicBezTo>
                    <a:lnTo>
                      <a:pt x="243364" y="57626"/>
                    </a:lnTo>
                    <a:cubicBezTo>
                      <a:pt x="243364" y="56674"/>
                      <a:pt x="242411" y="56674"/>
                      <a:pt x="241459" y="56674"/>
                    </a:cubicBezTo>
                    <a:cubicBezTo>
                      <a:pt x="241459" y="55721"/>
                      <a:pt x="239554" y="55721"/>
                      <a:pt x="239554" y="54769"/>
                    </a:cubicBezTo>
                    <a:lnTo>
                      <a:pt x="237649" y="54769"/>
                    </a:lnTo>
                    <a:lnTo>
                      <a:pt x="237649" y="53816"/>
                    </a:lnTo>
                    <a:cubicBezTo>
                      <a:pt x="234791" y="53816"/>
                      <a:pt x="234791" y="50959"/>
                      <a:pt x="232886" y="50959"/>
                    </a:cubicBezTo>
                    <a:cubicBezTo>
                      <a:pt x="231934" y="49054"/>
                      <a:pt x="230029" y="48101"/>
                      <a:pt x="229076" y="46196"/>
                    </a:cubicBezTo>
                    <a:cubicBezTo>
                      <a:pt x="229076" y="47149"/>
                      <a:pt x="228124" y="46196"/>
                      <a:pt x="228124" y="46196"/>
                    </a:cubicBezTo>
                    <a:cubicBezTo>
                      <a:pt x="228124" y="45244"/>
                      <a:pt x="227171" y="46196"/>
                      <a:pt x="227171" y="45244"/>
                    </a:cubicBezTo>
                    <a:lnTo>
                      <a:pt x="222409" y="45244"/>
                    </a:lnTo>
                    <a:cubicBezTo>
                      <a:pt x="222409" y="45244"/>
                      <a:pt x="222409" y="46196"/>
                      <a:pt x="222409" y="46196"/>
                    </a:cubicBezTo>
                    <a:cubicBezTo>
                      <a:pt x="220504" y="46196"/>
                      <a:pt x="221456" y="45244"/>
                      <a:pt x="219551" y="45244"/>
                    </a:cubicBezTo>
                    <a:cubicBezTo>
                      <a:pt x="219551" y="45244"/>
                      <a:pt x="219551" y="46196"/>
                      <a:pt x="218599" y="46196"/>
                    </a:cubicBezTo>
                    <a:cubicBezTo>
                      <a:pt x="218599" y="46196"/>
                      <a:pt x="218599" y="45244"/>
                      <a:pt x="218599" y="45244"/>
                    </a:cubicBezTo>
                    <a:cubicBezTo>
                      <a:pt x="215741" y="46196"/>
                      <a:pt x="213836" y="43339"/>
                      <a:pt x="210979" y="43339"/>
                    </a:cubicBezTo>
                    <a:cubicBezTo>
                      <a:pt x="210979" y="41434"/>
                      <a:pt x="208121" y="41434"/>
                      <a:pt x="208121" y="39529"/>
                    </a:cubicBezTo>
                    <a:cubicBezTo>
                      <a:pt x="207169" y="39529"/>
                      <a:pt x="207169" y="39529"/>
                      <a:pt x="207169" y="38576"/>
                    </a:cubicBezTo>
                    <a:lnTo>
                      <a:pt x="203359" y="38576"/>
                    </a:lnTo>
                    <a:cubicBezTo>
                      <a:pt x="203359" y="39529"/>
                      <a:pt x="202406" y="40481"/>
                      <a:pt x="201454" y="40481"/>
                    </a:cubicBezTo>
                    <a:cubicBezTo>
                      <a:pt x="200501" y="41434"/>
                      <a:pt x="200501" y="42386"/>
                      <a:pt x="199549" y="42386"/>
                    </a:cubicBezTo>
                    <a:lnTo>
                      <a:pt x="199549" y="44291"/>
                    </a:lnTo>
                    <a:cubicBezTo>
                      <a:pt x="195739" y="45244"/>
                      <a:pt x="200501" y="50959"/>
                      <a:pt x="199549" y="54769"/>
                    </a:cubicBezTo>
                    <a:lnTo>
                      <a:pt x="198596" y="54769"/>
                    </a:lnTo>
                    <a:cubicBezTo>
                      <a:pt x="198596" y="55721"/>
                      <a:pt x="198596" y="55721"/>
                      <a:pt x="198596" y="56674"/>
                    </a:cubicBezTo>
                    <a:cubicBezTo>
                      <a:pt x="198596" y="56674"/>
                      <a:pt x="198596" y="56674"/>
                      <a:pt x="197644" y="56674"/>
                    </a:cubicBezTo>
                    <a:cubicBezTo>
                      <a:pt x="197644" y="56674"/>
                      <a:pt x="198596" y="58579"/>
                      <a:pt x="197644" y="58579"/>
                    </a:cubicBezTo>
                    <a:cubicBezTo>
                      <a:pt x="197644" y="61436"/>
                      <a:pt x="198596" y="62389"/>
                      <a:pt x="198596" y="64294"/>
                    </a:cubicBezTo>
                    <a:cubicBezTo>
                      <a:pt x="198596" y="64294"/>
                      <a:pt x="197644" y="64294"/>
                      <a:pt x="197644" y="64294"/>
                    </a:cubicBezTo>
                    <a:cubicBezTo>
                      <a:pt x="198596" y="64294"/>
                      <a:pt x="197644" y="66199"/>
                      <a:pt x="197644" y="66199"/>
                    </a:cubicBezTo>
                    <a:cubicBezTo>
                      <a:pt x="197644" y="68104"/>
                      <a:pt x="198596" y="71914"/>
                      <a:pt x="197644" y="73819"/>
                    </a:cubicBezTo>
                    <a:cubicBezTo>
                      <a:pt x="198596" y="73819"/>
                      <a:pt x="198596" y="74771"/>
                      <a:pt x="198596" y="75724"/>
                    </a:cubicBezTo>
                    <a:lnTo>
                      <a:pt x="197644" y="75724"/>
                    </a:lnTo>
                    <a:lnTo>
                      <a:pt x="197644" y="77629"/>
                    </a:lnTo>
                    <a:cubicBezTo>
                      <a:pt x="197644" y="77629"/>
                      <a:pt x="198596" y="77629"/>
                      <a:pt x="198596" y="77629"/>
                    </a:cubicBezTo>
                    <a:cubicBezTo>
                      <a:pt x="198596" y="78581"/>
                      <a:pt x="197644" y="78581"/>
                      <a:pt x="197644" y="79534"/>
                    </a:cubicBezTo>
                    <a:cubicBezTo>
                      <a:pt x="198596" y="79534"/>
                      <a:pt x="198596" y="83344"/>
                      <a:pt x="198596" y="84296"/>
                    </a:cubicBezTo>
                    <a:cubicBezTo>
                      <a:pt x="197644" y="84296"/>
                      <a:pt x="197644" y="86201"/>
                      <a:pt x="197644" y="86201"/>
                    </a:cubicBezTo>
                    <a:cubicBezTo>
                      <a:pt x="198596" y="86201"/>
                      <a:pt x="198596" y="86201"/>
                      <a:pt x="198596" y="87154"/>
                    </a:cubicBezTo>
                    <a:cubicBezTo>
                      <a:pt x="197644" y="88106"/>
                      <a:pt x="197644" y="90964"/>
                      <a:pt x="198596" y="90964"/>
                    </a:cubicBezTo>
                    <a:cubicBezTo>
                      <a:pt x="198596" y="90964"/>
                      <a:pt x="198596" y="90964"/>
                      <a:pt x="197644" y="90964"/>
                    </a:cubicBezTo>
                    <a:cubicBezTo>
                      <a:pt x="197644" y="93821"/>
                      <a:pt x="196691" y="95726"/>
                      <a:pt x="197644" y="98584"/>
                    </a:cubicBezTo>
                    <a:cubicBezTo>
                      <a:pt x="198596" y="98584"/>
                      <a:pt x="198596" y="101441"/>
                      <a:pt x="197644" y="101441"/>
                    </a:cubicBezTo>
                    <a:cubicBezTo>
                      <a:pt x="199549" y="102394"/>
                      <a:pt x="196691" y="104299"/>
                      <a:pt x="197644" y="106204"/>
                    </a:cubicBezTo>
                    <a:cubicBezTo>
                      <a:pt x="197644" y="106204"/>
                      <a:pt x="196691" y="106204"/>
                      <a:pt x="196691" y="107156"/>
                    </a:cubicBezTo>
                    <a:cubicBezTo>
                      <a:pt x="197644" y="108109"/>
                      <a:pt x="197644" y="110966"/>
                      <a:pt x="198596" y="110966"/>
                    </a:cubicBezTo>
                    <a:cubicBezTo>
                      <a:pt x="197644" y="111919"/>
                      <a:pt x="197644" y="114776"/>
                      <a:pt x="198596" y="115729"/>
                    </a:cubicBezTo>
                    <a:cubicBezTo>
                      <a:pt x="198596" y="116681"/>
                      <a:pt x="197644" y="115729"/>
                      <a:pt x="197644" y="116681"/>
                    </a:cubicBezTo>
                    <a:cubicBezTo>
                      <a:pt x="197644" y="116681"/>
                      <a:pt x="198596" y="116681"/>
                      <a:pt x="198596" y="116681"/>
                    </a:cubicBezTo>
                    <a:cubicBezTo>
                      <a:pt x="198596" y="118586"/>
                      <a:pt x="198596" y="118586"/>
                      <a:pt x="197644" y="119539"/>
                    </a:cubicBezTo>
                    <a:cubicBezTo>
                      <a:pt x="199549" y="118586"/>
                      <a:pt x="197644" y="123349"/>
                      <a:pt x="199549" y="123349"/>
                    </a:cubicBezTo>
                    <a:lnTo>
                      <a:pt x="199549" y="124301"/>
                    </a:lnTo>
                    <a:lnTo>
                      <a:pt x="198596" y="124301"/>
                    </a:lnTo>
                    <a:cubicBezTo>
                      <a:pt x="198596" y="126206"/>
                      <a:pt x="199549" y="129064"/>
                      <a:pt x="198596" y="130016"/>
                    </a:cubicBezTo>
                    <a:lnTo>
                      <a:pt x="198596" y="132874"/>
                    </a:lnTo>
                    <a:cubicBezTo>
                      <a:pt x="200501" y="131921"/>
                      <a:pt x="198596" y="135731"/>
                      <a:pt x="200501" y="135731"/>
                    </a:cubicBezTo>
                    <a:cubicBezTo>
                      <a:pt x="199549" y="136684"/>
                      <a:pt x="199549" y="138589"/>
                      <a:pt x="199549" y="139541"/>
                    </a:cubicBezTo>
                    <a:cubicBezTo>
                      <a:pt x="198596" y="139541"/>
                      <a:pt x="198596" y="140494"/>
                      <a:pt x="198596" y="140494"/>
                    </a:cubicBezTo>
                    <a:cubicBezTo>
                      <a:pt x="200501" y="141446"/>
                      <a:pt x="197644" y="144304"/>
                      <a:pt x="199549" y="144304"/>
                    </a:cubicBezTo>
                    <a:cubicBezTo>
                      <a:pt x="199549" y="145256"/>
                      <a:pt x="198596" y="145256"/>
                      <a:pt x="198596" y="146209"/>
                    </a:cubicBezTo>
                    <a:cubicBezTo>
                      <a:pt x="199549" y="147161"/>
                      <a:pt x="199549" y="151924"/>
                      <a:pt x="198596" y="152876"/>
                    </a:cubicBezTo>
                    <a:cubicBezTo>
                      <a:pt x="198596" y="152876"/>
                      <a:pt x="198596" y="152876"/>
                      <a:pt x="198596" y="153829"/>
                    </a:cubicBezTo>
                    <a:cubicBezTo>
                      <a:pt x="198596" y="153829"/>
                      <a:pt x="199549" y="153829"/>
                      <a:pt x="199549" y="153829"/>
                    </a:cubicBezTo>
                    <a:cubicBezTo>
                      <a:pt x="199549" y="154781"/>
                      <a:pt x="199549" y="155734"/>
                      <a:pt x="198596" y="155734"/>
                    </a:cubicBezTo>
                    <a:cubicBezTo>
                      <a:pt x="199549" y="155734"/>
                      <a:pt x="199549" y="157639"/>
                      <a:pt x="199549" y="158591"/>
                    </a:cubicBezTo>
                    <a:cubicBezTo>
                      <a:pt x="198596" y="158591"/>
                      <a:pt x="198596" y="159544"/>
                      <a:pt x="198596" y="159544"/>
                    </a:cubicBezTo>
                    <a:cubicBezTo>
                      <a:pt x="199549" y="160496"/>
                      <a:pt x="199549" y="163354"/>
                      <a:pt x="199549" y="165259"/>
                    </a:cubicBezTo>
                    <a:cubicBezTo>
                      <a:pt x="198596" y="165259"/>
                      <a:pt x="198596" y="168116"/>
                      <a:pt x="199549" y="169069"/>
                    </a:cubicBezTo>
                    <a:cubicBezTo>
                      <a:pt x="197644" y="170021"/>
                      <a:pt x="196691" y="172879"/>
                      <a:pt x="193834" y="171926"/>
                    </a:cubicBezTo>
                    <a:cubicBezTo>
                      <a:pt x="192881" y="173831"/>
                      <a:pt x="190024" y="172879"/>
                      <a:pt x="188119" y="171926"/>
                    </a:cubicBezTo>
                    <a:cubicBezTo>
                      <a:pt x="188119" y="172879"/>
                      <a:pt x="187166" y="172879"/>
                      <a:pt x="187166" y="172879"/>
                    </a:cubicBezTo>
                    <a:cubicBezTo>
                      <a:pt x="186214" y="172879"/>
                      <a:pt x="187166" y="171926"/>
                      <a:pt x="186214" y="171926"/>
                    </a:cubicBezTo>
                    <a:cubicBezTo>
                      <a:pt x="185261" y="172879"/>
                      <a:pt x="184309" y="173831"/>
                      <a:pt x="183356" y="173831"/>
                    </a:cubicBezTo>
                    <a:cubicBezTo>
                      <a:pt x="183356" y="174784"/>
                      <a:pt x="182404" y="175736"/>
                      <a:pt x="181451" y="175736"/>
                    </a:cubicBezTo>
                    <a:cubicBezTo>
                      <a:pt x="180499" y="176689"/>
                      <a:pt x="180499" y="178594"/>
                      <a:pt x="177641" y="178594"/>
                    </a:cubicBezTo>
                    <a:cubicBezTo>
                      <a:pt x="177641" y="178594"/>
                      <a:pt x="177641" y="179546"/>
                      <a:pt x="177641" y="179546"/>
                    </a:cubicBezTo>
                    <a:cubicBezTo>
                      <a:pt x="175736" y="179546"/>
                      <a:pt x="173831" y="179546"/>
                      <a:pt x="171926" y="179546"/>
                    </a:cubicBezTo>
                    <a:cubicBezTo>
                      <a:pt x="171926" y="180499"/>
                      <a:pt x="170974" y="180499"/>
                      <a:pt x="170021" y="180499"/>
                    </a:cubicBezTo>
                    <a:cubicBezTo>
                      <a:pt x="170021" y="180499"/>
                      <a:pt x="170021" y="181451"/>
                      <a:pt x="170021" y="181451"/>
                    </a:cubicBezTo>
                    <a:cubicBezTo>
                      <a:pt x="167164" y="181451"/>
                      <a:pt x="166211" y="181451"/>
                      <a:pt x="163354" y="181451"/>
                    </a:cubicBezTo>
                    <a:cubicBezTo>
                      <a:pt x="163354" y="182404"/>
                      <a:pt x="162401" y="182404"/>
                      <a:pt x="162401" y="183356"/>
                    </a:cubicBezTo>
                    <a:cubicBezTo>
                      <a:pt x="161449" y="183356"/>
                      <a:pt x="161449" y="182404"/>
                      <a:pt x="161449" y="182404"/>
                    </a:cubicBezTo>
                    <a:cubicBezTo>
                      <a:pt x="161449" y="183356"/>
                      <a:pt x="159544" y="183356"/>
                      <a:pt x="157639" y="183356"/>
                    </a:cubicBezTo>
                    <a:cubicBezTo>
                      <a:pt x="156686" y="186214"/>
                      <a:pt x="151924" y="186214"/>
                      <a:pt x="151924" y="187166"/>
                    </a:cubicBezTo>
                    <a:cubicBezTo>
                      <a:pt x="150971" y="187166"/>
                      <a:pt x="151924" y="186214"/>
                      <a:pt x="150971" y="186214"/>
                    </a:cubicBezTo>
                    <a:cubicBezTo>
                      <a:pt x="150019" y="188119"/>
                      <a:pt x="147161" y="188119"/>
                      <a:pt x="144304" y="188119"/>
                    </a:cubicBezTo>
                    <a:cubicBezTo>
                      <a:pt x="144304" y="188119"/>
                      <a:pt x="144304" y="189071"/>
                      <a:pt x="144304" y="189071"/>
                    </a:cubicBezTo>
                    <a:cubicBezTo>
                      <a:pt x="141446" y="189071"/>
                      <a:pt x="138589" y="190024"/>
                      <a:pt x="134779" y="190024"/>
                    </a:cubicBezTo>
                    <a:cubicBezTo>
                      <a:pt x="134779" y="191929"/>
                      <a:pt x="131921" y="190976"/>
                      <a:pt x="131921" y="192881"/>
                    </a:cubicBezTo>
                    <a:lnTo>
                      <a:pt x="120491" y="192881"/>
                    </a:lnTo>
                    <a:cubicBezTo>
                      <a:pt x="120491" y="193834"/>
                      <a:pt x="118586" y="193834"/>
                      <a:pt x="117634" y="193834"/>
                    </a:cubicBezTo>
                    <a:cubicBezTo>
                      <a:pt x="117634" y="194786"/>
                      <a:pt x="115729" y="194786"/>
                      <a:pt x="114776" y="194786"/>
                    </a:cubicBezTo>
                    <a:cubicBezTo>
                      <a:pt x="113824" y="195739"/>
                      <a:pt x="110966" y="195739"/>
                      <a:pt x="109061" y="195739"/>
                    </a:cubicBezTo>
                    <a:cubicBezTo>
                      <a:pt x="109061" y="196691"/>
                      <a:pt x="109061" y="196691"/>
                      <a:pt x="109061" y="197644"/>
                    </a:cubicBezTo>
                    <a:cubicBezTo>
                      <a:pt x="107156" y="197644"/>
                      <a:pt x="106204" y="199549"/>
                      <a:pt x="103346" y="199549"/>
                    </a:cubicBezTo>
                    <a:cubicBezTo>
                      <a:pt x="103346" y="201454"/>
                      <a:pt x="99536" y="199549"/>
                      <a:pt x="99536" y="201454"/>
                    </a:cubicBezTo>
                    <a:cubicBezTo>
                      <a:pt x="98584" y="201454"/>
                      <a:pt x="98584" y="200501"/>
                      <a:pt x="97631" y="200501"/>
                    </a:cubicBezTo>
                    <a:cubicBezTo>
                      <a:pt x="96679" y="200501"/>
                      <a:pt x="97631" y="201454"/>
                      <a:pt x="96679" y="201454"/>
                    </a:cubicBezTo>
                    <a:cubicBezTo>
                      <a:pt x="94774" y="201454"/>
                      <a:pt x="91916" y="202406"/>
                      <a:pt x="91916" y="200501"/>
                    </a:cubicBezTo>
                    <a:lnTo>
                      <a:pt x="90011" y="200501"/>
                    </a:lnTo>
                    <a:cubicBezTo>
                      <a:pt x="90011" y="202406"/>
                      <a:pt x="88106" y="201454"/>
                      <a:pt x="87154" y="201454"/>
                    </a:cubicBezTo>
                    <a:cubicBezTo>
                      <a:pt x="86201" y="203359"/>
                      <a:pt x="81439" y="201454"/>
                      <a:pt x="79534" y="202406"/>
                    </a:cubicBezTo>
                    <a:cubicBezTo>
                      <a:pt x="78581" y="204311"/>
                      <a:pt x="76676" y="204311"/>
                      <a:pt x="74771" y="205264"/>
                    </a:cubicBezTo>
                    <a:cubicBezTo>
                      <a:pt x="74771" y="205264"/>
                      <a:pt x="74771" y="204311"/>
                      <a:pt x="74771" y="204311"/>
                    </a:cubicBezTo>
                    <a:cubicBezTo>
                      <a:pt x="73819" y="205264"/>
                      <a:pt x="71914" y="204311"/>
                      <a:pt x="70009" y="204311"/>
                    </a:cubicBezTo>
                    <a:cubicBezTo>
                      <a:pt x="70009" y="205264"/>
                      <a:pt x="68104" y="205264"/>
                      <a:pt x="67151" y="205264"/>
                    </a:cubicBezTo>
                    <a:cubicBezTo>
                      <a:pt x="66199" y="207169"/>
                      <a:pt x="64294" y="204311"/>
                      <a:pt x="62389" y="205264"/>
                    </a:cubicBezTo>
                    <a:cubicBezTo>
                      <a:pt x="62389" y="206216"/>
                      <a:pt x="61436" y="206216"/>
                      <a:pt x="61436" y="206216"/>
                    </a:cubicBezTo>
                    <a:cubicBezTo>
                      <a:pt x="61436" y="208121"/>
                      <a:pt x="58579" y="206216"/>
                      <a:pt x="58579" y="208121"/>
                    </a:cubicBezTo>
                    <a:cubicBezTo>
                      <a:pt x="56674" y="208121"/>
                      <a:pt x="55721" y="206216"/>
                      <a:pt x="54769" y="207169"/>
                    </a:cubicBezTo>
                    <a:cubicBezTo>
                      <a:pt x="54769" y="206216"/>
                      <a:pt x="53816" y="206216"/>
                      <a:pt x="52864" y="206216"/>
                    </a:cubicBezTo>
                    <a:lnTo>
                      <a:pt x="52864" y="205264"/>
                    </a:lnTo>
                    <a:cubicBezTo>
                      <a:pt x="50959" y="205264"/>
                      <a:pt x="50959" y="206216"/>
                      <a:pt x="49054" y="206216"/>
                    </a:cubicBezTo>
                    <a:cubicBezTo>
                      <a:pt x="49054" y="207169"/>
                      <a:pt x="48101" y="207169"/>
                      <a:pt x="47149" y="207169"/>
                    </a:cubicBezTo>
                    <a:cubicBezTo>
                      <a:pt x="46196" y="209074"/>
                      <a:pt x="44291" y="210026"/>
                      <a:pt x="43339" y="210979"/>
                    </a:cubicBezTo>
                    <a:cubicBezTo>
                      <a:pt x="41434" y="209074"/>
                      <a:pt x="37624" y="210979"/>
                      <a:pt x="34766" y="210979"/>
                    </a:cubicBezTo>
                    <a:cubicBezTo>
                      <a:pt x="34766" y="211931"/>
                      <a:pt x="32861" y="211931"/>
                      <a:pt x="31909" y="211931"/>
                    </a:cubicBezTo>
                    <a:cubicBezTo>
                      <a:pt x="31909" y="211931"/>
                      <a:pt x="31909" y="212884"/>
                      <a:pt x="31909" y="212884"/>
                    </a:cubicBezTo>
                    <a:cubicBezTo>
                      <a:pt x="30004" y="212884"/>
                      <a:pt x="28099" y="212884"/>
                      <a:pt x="26194" y="212884"/>
                    </a:cubicBezTo>
                    <a:cubicBezTo>
                      <a:pt x="26194" y="213836"/>
                      <a:pt x="25241" y="213836"/>
                      <a:pt x="24289" y="213836"/>
                    </a:cubicBezTo>
                    <a:cubicBezTo>
                      <a:pt x="24289" y="214789"/>
                      <a:pt x="22384" y="214789"/>
                      <a:pt x="22384" y="215741"/>
                    </a:cubicBezTo>
                    <a:lnTo>
                      <a:pt x="20479" y="215741"/>
                    </a:lnTo>
                    <a:cubicBezTo>
                      <a:pt x="20479" y="216694"/>
                      <a:pt x="19526" y="216694"/>
                      <a:pt x="19526" y="217646"/>
                    </a:cubicBezTo>
                    <a:cubicBezTo>
                      <a:pt x="16669" y="218599"/>
                      <a:pt x="15716" y="217646"/>
                      <a:pt x="12859" y="218599"/>
                    </a:cubicBezTo>
                    <a:cubicBezTo>
                      <a:pt x="12859" y="217646"/>
                      <a:pt x="10954" y="217646"/>
                      <a:pt x="10001" y="218599"/>
                    </a:cubicBezTo>
                    <a:cubicBezTo>
                      <a:pt x="10001" y="217646"/>
                      <a:pt x="9049" y="217646"/>
                      <a:pt x="8096" y="217646"/>
                    </a:cubicBezTo>
                    <a:cubicBezTo>
                      <a:pt x="9049" y="218599"/>
                      <a:pt x="7144" y="219551"/>
                      <a:pt x="7144" y="219551"/>
                    </a:cubicBezTo>
                    <a:cubicBezTo>
                      <a:pt x="7144" y="221456"/>
                      <a:pt x="8096" y="224314"/>
                      <a:pt x="7144" y="225266"/>
                    </a:cubicBezTo>
                    <a:cubicBezTo>
                      <a:pt x="8096" y="225266"/>
                      <a:pt x="8096" y="227171"/>
                      <a:pt x="7144" y="228124"/>
                    </a:cubicBezTo>
                    <a:cubicBezTo>
                      <a:pt x="8096" y="228124"/>
                      <a:pt x="8096" y="230981"/>
                      <a:pt x="7144" y="230981"/>
                    </a:cubicBezTo>
                    <a:cubicBezTo>
                      <a:pt x="7144" y="231934"/>
                      <a:pt x="8096" y="232886"/>
                      <a:pt x="8096" y="234791"/>
                    </a:cubicBezTo>
                    <a:cubicBezTo>
                      <a:pt x="9049" y="234791"/>
                      <a:pt x="9049" y="236696"/>
                      <a:pt x="9049" y="237649"/>
                    </a:cubicBezTo>
                    <a:cubicBezTo>
                      <a:pt x="10001" y="237649"/>
                      <a:pt x="10001" y="238601"/>
                      <a:pt x="10001" y="239554"/>
                    </a:cubicBezTo>
                    <a:cubicBezTo>
                      <a:pt x="10954" y="239554"/>
                      <a:pt x="10954" y="240506"/>
                      <a:pt x="11906" y="240506"/>
                    </a:cubicBezTo>
                    <a:lnTo>
                      <a:pt x="11906" y="243364"/>
                    </a:lnTo>
                    <a:cubicBezTo>
                      <a:pt x="12859" y="243364"/>
                      <a:pt x="12859" y="244316"/>
                      <a:pt x="12859" y="245269"/>
                    </a:cubicBezTo>
                    <a:cubicBezTo>
                      <a:pt x="14764" y="245269"/>
                      <a:pt x="14764" y="247174"/>
                      <a:pt x="14764" y="248126"/>
                    </a:cubicBezTo>
                    <a:cubicBezTo>
                      <a:pt x="17621" y="248126"/>
                      <a:pt x="18574" y="249079"/>
                      <a:pt x="19526" y="250984"/>
                    </a:cubicBezTo>
                    <a:cubicBezTo>
                      <a:pt x="21431" y="250984"/>
                      <a:pt x="21431" y="250984"/>
                      <a:pt x="21431" y="251936"/>
                    </a:cubicBezTo>
                    <a:cubicBezTo>
                      <a:pt x="22384" y="251936"/>
                      <a:pt x="23336" y="251936"/>
                      <a:pt x="23336" y="252889"/>
                    </a:cubicBezTo>
                    <a:cubicBezTo>
                      <a:pt x="23336" y="251936"/>
                      <a:pt x="24289" y="252889"/>
                      <a:pt x="25241" y="252889"/>
                    </a:cubicBezTo>
                    <a:cubicBezTo>
                      <a:pt x="25241" y="253841"/>
                      <a:pt x="26194" y="253841"/>
                      <a:pt x="27146" y="253841"/>
                    </a:cubicBezTo>
                    <a:cubicBezTo>
                      <a:pt x="27146" y="255746"/>
                      <a:pt x="28099" y="255746"/>
                      <a:pt x="29051" y="256699"/>
                    </a:cubicBezTo>
                    <a:cubicBezTo>
                      <a:pt x="29051" y="257651"/>
                      <a:pt x="30004" y="258604"/>
                      <a:pt x="30956" y="259556"/>
                    </a:cubicBezTo>
                    <a:cubicBezTo>
                      <a:pt x="30956" y="260509"/>
                      <a:pt x="31909" y="260509"/>
                      <a:pt x="31909" y="262414"/>
                    </a:cubicBezTo>
                    <a:cubicBezTo>
                      <a:pt x="32861" y="262414"/>
                      <a:pt x="33814" y="263366"/>
                      <a:pt x="33814" y="265271"/>
                    </a:cubicBezTo>
                    <a:cubicBezTo>
                      <a:pt x="34766" y="265271"/>
                      <a:pt x="35719" y="267176"/>
                      <a:pt x="36671" y="268129"/>
                    </a:cubicBezTo>
                    <a:cubicBezTo>
                      <a:pt x="36671" y="270986"/>
                      <a:pt x="39529" y="270034"/>
                      <a:pt x="39529" y="272891"/>
                    </a:cubicBezTo>
                    <a:cubicBezTo>
                      <a:pt x="40481" y="272891"/>
                      <a:pt x="41434" y="272891"/>
                      <a:pt x="40481" y="273844"/>
                    </a:cubicBezTo>
                    <a:cubicBezTo>
                      <a:pt x="42386" y="273844"/>
                      <a:pt x="42386" y="275749"/>
                      <a:pt x="44291" y="274796"/>
                    </a:cubicBezTo>
                    <a:cubicBezTo>
                      <a:pt x="44291" y="275749"/>
                      <a:pt x="45244" y="275749"/>
                      <a:pt x="45244" y="276701"/>
                    </a:cubicBezTo>
                    <a:lnTo>
                      <a:pt x="48101" y="276701"/>
                    </a:lnTo>
                    <a:cubicBezTo>
                      <a:pt x="48101" y="277654"/>
                      <a:pt x="49054" y="276701"/>
                      <a:pt x="49054" y="277654"/>
                    </a:cubicBezTo>
                    <a:lnTo>
                      <a:pt x="50959" y="277654"/>
                    </a:lnTo>
                    <a:cubicBezTo>
                      <a:pt x="50959" y="278606"/>
                      <a:pt x="52864" y="278606"/>
                      <a:pt x="52864" y="279559"/>
                    </a:cubicBezTo>
                    <a:cubicBezTo>
                      <a:pt x="54769" y="279559"/>
                      <a:pt x="54769" y="280511"/>
                      <a:pt x="55721" y="279559"/>
                    </a:cubicBezTo>
                    <a:cubicBezTo>
                      <a:pt x="55721" y="280511"/>
                      <a:pt x="56674" y="280511"/>
                      <a:pt x="56674" y="281464"/>
                    </a:cubicBezTo>
                    <a:cubicBezTo>
                      <a:pt x="57626" y="281464"/>
                      <a:pt x="58579" y="281464"/>
                      <a:pt x="59531" y="281464"/>
                    </a:cubicBezTo>
                    <a:cubicBezTo>
                      <a:pt x="59531" y="281464"/>
                      <a:pt x="59531" y="282416"/>
                      <a:pt x="59531" y="282416"/>
                    </a:cubicBezTo>
                    <a:cubicBezTo>
                      <a:pt x="60484" y="282416"/>
                      <a:pt x="61436" y="282416"/>
                      <a:pt x="62389" y="282416"/>
                    </a:cubicBezTo>
                    <a:cubicBezTo>
                      <a:pt x="62389" y="283369"/>
                      <a:pt x="65246" y="283369"/>
                      <a:pt x="66199" y="282416"/>
                    </a:cubicBezTo>
                    <a:cubicBezTo>
                      <a:pt x="66199" y="283369"/>
                      <a:pt x="66199" y="283369"/>
                      <a:pt x="67151" y="283369"/>
                    </a:cubicBezTo>
                    <a:cubicBezTo>
                      <a:pt x="68104" y="283369"/>
                      <a:pt x="67151" y="282416"/>
                      <a:pt x="68104" y="282416"/>
                    </a:cubicBezTo>
                    <a:cubicBezTo>
                      <a:pt x="69056" y="282416"/>
                      <a:pt x="70009" y="282416"/>
                      <a:pt x="70961" y="283369"/>
                    </a:cubicBezTo>
                    <a:cubicBezTo>
                      <a:pt x="71914" y="282416"/>
                      <a:pt x="74771" y="281464"/>
                      <a:pt x="76676" y="281464"/>
                    </a:cubicBezTo>
                    <a:cubicBezTo>
                      <a:pt x="77629" y="280511"/>
                      <a:pt x="77629" y="278606"/>
                      <a:pt x="79534" y="278606"/>
                    </a:cubicBezTo>
                    <a:cubicBezTo>
                      <a:pt x="80486" y="276701"/>
                      <a:pt x="82391" y="275749"/>
                      <a:pt x="85249" y="276701"/>
                    </a:cubicBezTo>
                    <a:cubicBezTo>
                      <a:pt x="85249" y="275749"/>
                      <a:pt x="86201" y="275749"/>
                      <a:pt x="87154" y="275749"/>
                    </a:cubicBezTo>
                    <a:cubicBezTo>
                      <a:pt x="88106" y="273844"/>
                      <a:pt x="90011" y="273844"/>
                      <a:pt x="91916" y="272891"/>
                    </a:cubicBezTo>
                    <a:cubicBezTo>
                      <a:pt x="91916" y="273844"/>
                      <a:pt x="91916" y="273844"/>
                      <a:pt x="92869" y="273844"/>
                    </a:cubicBezTo>
                    <a:cubicBezTo>
                      <a:pt x="93821" y="273844"/>
                      <a:pt x="93821" y="272891"/>
                      <a:pt x="93821" y="272891"/>
                    </a:cubicBezTo>
                    <a:cubicBezTo>
                      <a:pt x="94774" y="272891"/>
                      <a:pt x="94774" y="273844"/>
                      <a:pt x="95726" y="273844"/>
                    </a:cubicBezTo>
                    <a:cubicBezTo>
                      <a:pt x="95726" y="272891"/>
                      <a:pt x="97631" y="272891"/>
                      <a:pt x="98584" y="272891"/>
                    </a:cubicBezTo>
                    <a:cubicBezTo>
                      <a:pt x="98584" y="271939"/>
                      <a:pt x="99536" y="271939"/>
                      <a:pt x="100489" y="271939"/>
                    </a:cubicBezTo>
                    <a:cubicBezTo>
                      <a:pt x="101441" y="270034"/>
                      <a:pt x="103346" y="270986"/>
                      <a:pt x="104299" y="269081"/>
                    </a:cubicBezTo>
                    <a:lnTo>
                      <a:pt x="106204" y="269081"/>
                    </a:lnTo>
                    <a:cubicBezTo>
                      <a:pt x="106204" y="268129"/>
                      <a:pt x="107156" y="268129"/>
                      <a:pt x="107156" y="267176"/>
                    </a:cubicBezTo>
                    <a:cubicBezTo>
                      <a:pt x="108109" y="267176"/>
                      <a:pt x="110014" y="267176"/>
                      <a:pt x="110014" y="266224"/>
                    </a:cubicBezTo>
                    <a:cubicBezTo>
                      <a:pt x="113824" y="268129"/>
                      <a:pt x="116681" y="263366"/>
                      <a:pt x="121444" y="264319"/>
                    </a:cubicBezTo>
                    <a:cubicBezTo>
                      <a:pt x="121444" y="264319"/>
                      <a:pt x="121444" y="263366"/>
                      <a:pt x="121444" y="263366"/>
                    </a:cubicBezTo>
                    <a:cubicBezTo>
                      <a:pt x="122396" y="263366"/>
                      <a:pt x="121444" y="264319"/>
                      <a:pt x="122396" y="264319"/>
                    </a:cubicBezTo>
                    <a:cubicBezTo>
                      <a:pt x="123349" y="263366"/>
                      <a:pt x="125254" y="263366"/>
                      <a:pt x="127159" y="262414"/>
                    </a:cubicBezTo>
                    <a:cubicBezTo>
                      <a:pt x="127159" y="261461"/>
                      <a:pt x="128111" y="261461"/>
                      <a:pt x="129064" y="261461"/>
                    </a:cubicBezTo>
                    <a:cubicBezTo>
                      <a:pt x="129064" y="259556"/>
                      <a:pt x="131921" y="259556"/>
                      <a:pt x="133826" y="259556"/>
                    </a:cubicBezTo>
                    <a:cubicBezTo>
                      <a:pt x="133826" y="258604"/>
                      <a:pt x="134779" y="258604"/>
                      <a:pt x="134779" y="258604"/>
                    </a:cubicBezTo>
                    <a:cubicBezTo>
                      <a:pt x="134779" y="257651"/>
                      <a:pt x="134779" y="257651"/>
                      <a:pt x="136684" y="257651"/>
                    </a:cubicBezTo>
                    <a:cubicBezTo>
                      <a:pt x="136684" y="256699"/>
                      <a:pt x="138589" y="255746"/>
                      <a:pt x="140494" y="255746"/>
                    </a:cubicBezTo>
                    <a:cubicBezTo>
                      <a:pt x="140494" y="254794"/>
                      <a:pt x="142399" y="254794"/>
                      <a:pt x="143351" y="254794"/>
                    </a:cubicBezTo>
                    <a:cubicBezTo>
                      <a:pt x="143351" y="253841"/>
                      <a:pt x="146209" y="254794"/>
                      <a:pt x="147161" y="253841"/>
                    </a:cubicBezTo>
                    <a:cubicBezTo>
                      <a:pt x="147161" y="253841"/>
                      <a:pt x="147161" y="252889"/>
                      <a:pt x="147161" y="252889"/>
                    </a:cubicBezTo>
                    <a:cubicBezTo>
                      <a:pt x="150019" y="252889"/>
                      <a:pt x="150019" y="250984"/>
                      <a:pt x="152876" y="251936"/>
                    </a:cubicBezTo>
                    <a:cubicBezTo>
                      <a:pt x="152876" y="251936"/>
                      <a:pt x="152876" y="250984"/>
                      <a:pt x="152876" y="250984"/>
                    </a:cubicBezTo>
                    <a:cubicBezTo>
                      <a:pt x="153829" y="250984"/>
                      <a:pt x="152876" y="251936"/>
                      <a:pt x="153829" y="251936"/>
                    </a:cubicBezTo>
                    <a:cubicBezTo>
                      <a:pt x="154781" y="251936"/>
                      <a:pt x="155734" y="251936"/>
                      <a:pt x="155734" y="250984"/>
                    </a:cubicBezTo>
                    <a:cubicBezTo>
                      <a:pt x="156686" y="250984"/>
                      <a:pt x="155734" y="251936"/>
                      <a:pt x="157639" y="251936"/>
                    </a:cubicBezTo>
                    <a:cubicBezTo>
                      <a:pt x="157639" y="250984"/>
                      <a:pt x="158591" y="250984"/>
                      <a:pt x="160496" y="250984"/>
                    </a:cubicBezTo>
                    <a:cubicBezTo>
                      <a:pt x="159544" y="250031"/>
                      <a:pt x="161449" y="250984"/>
                      <a:pt x="161449" y="250031"/>
                    </a:cubicBezTo>
                    <a:cubicBezTo>
                      <a:pt x="161449" y="250031"/>
                      <a:pt x="162401" y="249079"/>
                      <a:pt x="162401" y="248126"/>
                    </a:cubicBezTo>
                    <a:cubicBezTo>
                      <a:pt x="163354" y="248126"/>
                      <a:pt x="163354" y="248126"/>
                      <a:pt x="164306" y="248126"/>
                    </a:cubicBezTo>
                    <a:cubicBezTo>
                      <a:pt x="164306" y="247174"/>
                      <a:pt x="167164" y="247174"/>
                      <a:pt x="169069" y="247174"/>
                    </a:cubicBezTo>
                    <a:lnTo>
                      <a:pt x="169069" y="248126"/>
                    </a:lnTo>
                    <a:cubicBezTo>
                      <a:pt x="170974" y="247174"/>
                      <a:pt x="173831" y="246221"/>
                      <a:pt x="176689" y="245269"/>
                    </a:cubicBezTo>
                    <a:cubicBezTo>
                      <a:pt x="176689" y="246221"/>
                      <a:pt x="177641" y="246221"/>
                      <a:pt x="178594" y="246221"/>
                    </a:cubicBezTo>
                    <a:cubicBezTo>
                      <a:pt x="178594" y="245269"/>
                      <a:pt x="180499" y="245269"/>
                      <a:pt x="181451" y="245269"/>
                    </a:cubicBezTo>
                    <a:cubicBezTo>
                      <a:pt x="182404" y="243364"/>
                      <a:pt x="186214" y="244316"/>
                      <a:pt x="188119" y="242411"/>
                    </a:cubicBezTo>
                    <a:cubicBezTo>
                      <a:pt x="188119" y="243364"/>
                      <a:pt x="189071" y="243364"/>
                      <a:pt x="190024" y="244316"/>
                    </a:cubicBezTo>
                    <a:cubicBezTo>
                      <a:pt x="190024" y="246221"/>
                      <a:pt x="190024" y="248126"/>
                      <a:pt x="190024" y="250031"/>
                    </a:cubicBezTo>
                    <a:cubicBezTo>
                      <a:pt x="189071" y="250031"/>
                      <a:pt x="190024" y="250984"/>
                      <a:pt x="189071" y="250984"/>
                    </a:cubicBezTo>
                    <a:cubicBezTo>
                      <a:pt x="189071" y="251936"/>
                      <a:pt x="190024" y="253841"/>
                      <a:pt x="188119" y="253841"/>
                    </a:cubicBezTo>
                    <a:cubicBezTo>
                      <a:pt x="188119" y="254794"/>
                      <a:pt x="188119" y="255746"/>
                      <a:pt x="188119" y="256699"/>
                    </a:cubicBezTo>
                    <a:cubicBezTo>
                      <a:pt x="187166" y="256699"/>
                      <a:pt x="187166" y="256699"/>
                      <a:pt x="187166" y="256699"/>
                    </a:cubicBezTo>
                    <a:cubicBezTo>
                      <a:pt x="188119" y="256699"/>
                      <a:pt x="187166" y="258604"/>
                      <a:pt x="187166" y="259556"/>
                    </a:cubicBezTo>
                    <a:cubicBezTo>
                      <a:pt x="186214" y="259556"/>
                      <a:pt x="186214" y="261461"/>
                      <a:pt x="185261" y="261461"/>
                    </a:cubicBezTo>
                    <a:lnTo>
                      <a:pt x="185261" y="264319"/>
                    </a:lnTo>
                    <a:lnTo>
                      <a:pt x="184309" y="264319"/>
                    </a:lnTo>
                    <a:cubicBezTo>
                      <a:pt x="184309" y="266224"/>
                      <a:pt x="183356" y="267176"/>
                      <a:pt x="181451" y="267176"/>
                    </a:cubicBezTo>
                    <a:cubicBezTo>
                      <a:pt x="181451" y="268129"/>
                      <a:pt x="181451" y="268129"/>
                      <a:pt x="181451" y="269081"/>
                    </a:cubicBezTo>
                    <a:lnTo>
                      <a:pt x="180499" y="269081"/>
                    </a:lnTo>
                    <a:cubicBezTo>
                      <a:pt x="179546" y="270034"/>
                      <a:pt x="180499" y="270986"/>
                      <a:pt x="179546" y="270986"/>
                    </a:cubicBezTo>
                    <a:lnTo>
                      <a:pt x="179546" y="272891"/>
                    </a:lnTo>
                    <a:cubicBezTo>
                      <a:pt x="176689" y="271939"/>
                      <a:pt x="178594" y="276701"/>
                      <a:pt x="175736" y="275749"/>
                    </a:cubicBezTo>
                    <a:lnTo>
                      <a:pt x="175736" y="277654"/>
                    </a:lnTo>
                    <a:cubicBezTo>
                      <a:pt x="174784" y="277654"/>
                      <a:pt x="174784" y="278606"/>
                      <a:pt x="173831" y="278606"/>
                    </a:cubicBezTo>
                    <a:cubicBezTo>
                      <a:pt x="173831" y="279559"/>
                      <a:pt x="172879" y="281464"/>
                      <a:pt x="171926" y="280511"/>
                    </a:cubicBezTo>
                    <a:cubicBezTo>
                      <a:pt x="170974" y="281464"/>
                      <a:pt x="170021" y="282416"/>
                      <a:pt x="170021" y="285274"/>
                    </a:cubicBezTo>
                    <a:lnTo>
                      <a:pt x="169069" y="285274"/>
                    </a:lnTo>
                    <a:cubicBezTo>
                      <a:pt x="169069" y="288131"/>
                      <a:pt x="167164" y="288131"/>
                      <a:pt x="166211" y="290036"/>
                    </a:cubicBezTo>
                    <a:lnTo>
                      <a:pt x="165259" y="290036"/>
                    </a:lnTo>
                    <a:cubicBezTo>
                      <a:pt x="165259" y="290989"/>
                      <a:pt x="165259" y="291941"/>
                      <a:pt x="165259" y="292894"/>
                    </a:cubicBezTo>
                    <a:lnTo>
                      <a:pt x="164306" y="292894"/>
                    </a:lnTo>
                    <a:cubicBezTo>
                      <a:pt x="164306" y="293846"/>
                      <a:pt x="164306" y="293846"/>
                      <a:pt x="163354" y="293846"/>
                    </a:cubicBezTo>
                    <a:lnTo>
                      <a:pt x="163354" y="295751"/>
                    </a:lnTo>
                    <a:cubicBezTo>
                      <a:pt x="161449" y="296704"/>
                      <a:pt x="160496" y="297656"/>
                      <a:pt x="160496" y="300514"/>
                    </a:cubicBezTo>
                    <a:cubicBezTo>
                      <a:pt x="159544" y="300514"/>
                      <a:pt x="159544" y="302419"/>
                      <a:pt x="159544" y="301466"/>
                    </a:cubicBezTo>
                    <a:lnTo>
                      <a:pt x="159544" y="304324"/>
                    </a:lnTo>
                    <a:cubicBezTo>
                      <a:pt x="158591" y="304324"/>
                      <a:pt x="158591" y="306229"/>
                      <a:pt x="157639" y="306229"/>
                    </a:cubicBezTo>
                    <a:cubicBezTo>
                      <a:pt x="157639" y="308134"/>
                      <a:pt x="156686" y="309086"/>
                      <a:pt x="155734" y="309086"/>
                    </a:cubicBezTo>
                    <a:lnTo>
                      <a:pt x="155734" y="310991"/>
                    </a:lnTo>
                    <a:cubicBezTo>
                      <a:pt x="154781" y="310039"/>
                      <a:pt x="155734" y="312896"/>
                      <a:pt x="154781" y="311944"/>
                    </a:cubicBezTo>
                    <a:cubicBezTo>
                      <a:pt x="154781" y="314801"/>
                      <a:pt x="153829" y="315754"/>
                      <a:pt x="151924" y="316706"/>
                    </a:cubicBezTo>
                    <a:cubicBezTo>
                      <a:pt x="151924" y="317659"/>
                      <a:pt x="151924" y="318611"/>
                      <a:pt x="151924" y="318611"/>
                    </a:cubicBezTo>
                    <a:cubicBezTo>
                      <a:pt x="150971" y="318611"/>
                      <a:pt x="150971" y="319564"/>
                      <a:pt x="150019" y="319564"/>
                    </a:cubicBezTo>
                    <a:cubicBezTo>
                      <a:pt x="150019" y="320516"/>
                      <a:pt x="150019" y="320516"/>
                      <a:pt x="150019" y="321469"/>
                    </a:cubicBezTo>
                    <a:cubicBezTo>
                      <a:pt x="149066" y="321469"/>
                      <a:pt x="149066" y="323374"/>
                      <a:pt x="148114" y="323374"/>
                    </a:cubicBezTo>
                    <a:cubicBezTo>
                      <a:pt x="149066" y="325279"/>
                      <a:pt x="147161" y="325279"/>
                      <a:pt x="147161" y="327184"/>
                    </a:cubicBezTo>
                    <a:cubicBezTo>
                      <a:pt x="146209" y="327184"/>
                      <a:pt x="146209" y="328136"/>
                      <a:pt x="146209" y="328136"/>
                    </a:cubicBezTo>
                    <a:cubicBezTo>
                      <a:pt x="146209" y="329089"/>
                      <a:pt x="147161" y="328136"/>
                      <a:pt x="147161" y="329089"/>
                    </a:cubicBezTo>
                    <a:cubicBezTo>
                      <a:pt x="145256" y="330994"/>
                      <a:pt x="145256" y="333851"/>
                      <a:pt x="142399" y="335756"/>
                    </a:cubicBezTo>
                    <a:cubicBezTo>
                      <a:pt x="142399" y="336709"/>
                      <a:pt x="142399" y="337661"/>
                      <a:pt x="142399" y="337661"/>
                    </a:cubicBezTo>
                    <a:cubicBezTo>
                      <a:pt x="141446" y="337661"/>
                      <a:pt x="141446" y="339566"/>
                      <a:pt x="140494" y="338614"/>
                    </a:cubicBezTo>
                    <a:cubicBezTo>
                      <a:pt x="140494" y="340519"/>
                      <a:pt x="139541" y="341471"/>
                      <a:pt x="138589" y="342424"/>
                    </a:cubicBezTo>
                    <a:cubicBezTo>
                      <a:pt x="138589" y="343376"/>
                      <a:pt x="138589" y="344329"/>
                      <a:pt x="137636" y="344329"/>
                    </a:cubicBezTo>
                    <a:cubicBezTo>
                      <a:pt x="137636" y="346234"/>
                      <a:pt x="137636" y="347186"/>
                      <a:pt x="136684" y="347186"/>
                    </a:cubicBezTo>
                    <a:cubicBezTo>
                      <a:pt x="136684" y="348139"/>
                      <a:pt x="136684" y="348139"/>
                      <a:pt x="136684" y="348139"/>
                    </a:cubicBezTo>
                    <a:cubicBezTo>
                      <a:pt x="135731" y="348139"/>
                      <a:pt x="135731" y="349091"/>
                      <a:pt x="135731" y="350044"/>
                    </a:cubicBezTo>
                    <a:lnTo>
                      <a:pt x="134779" y="350044"/>
                    </a:lnTo>
                    <a:cubicBezTo>
                      <a:pt x="134779" y="350996"/>
                      <a:pt x="134779" y="350996"/>
                      <a:pt x="133826" y="350996"/>
                    </a:cubicBezTo>
                    <a:cubicBezTo>
                      <a:pt x="133826" y="351949"/>
                      <a:pt x="133826" y="352901"/>
                      <a:pt x="133826" y="353854"/>
                    </a:cubicBezTo>
                    <a:cubicBezTo>
                      <a:pt x="132874" y="353854"/>
                      <a:pt x="131921" y="354806"/>
                      <a:pt x="132874" y="355759"/>
                    </a:cubicBezTo>
                    <a:cubicBezTo>
                      <a:pt x="131921" y="355759"/>
                      <a:pt x="131921" y="356711"/>
                      <a:pt x="131921" y="357664"/>
                    </a:cubicBezTo>
                    <a:lnTo>
                      <a:pt x="130969" y="357664"/>
                    </a:lnTo>
                    <a:cubicBezTo>
                      <a:pt x="130016" y="358616"/>
                      <a:pt x="130016" y="359569"/>
                      <a:pt x="129064" y="359569"/>
                    </a:cubicBezTo>
                    <a:lnTo>
                      <a:pt x="129064" y="361474"/>
                    </a:lnTo>
                    <a:cubicBezTo>
                      <a:pt x="128111" y="361474"/>
                      <a:pt x="127159" y="363379"/>
                      <a:pt x="126206" y="363379"/>
                    </a:cubicBezTo>
                    <a:cubicBezTo>
                      <a:pt x="126206" y="365284"/>
                      <a:pt x="125254" y="365284"/>
                      <a:pt x="124301" y="366236"/>
                    </a:cubicBezTo>
                    <a:cubicBezTo>
                      <a:pt x="124301" y="367189"/>
                      <a:pt x="124301" y="368141"/>
                      <a:pt x="124301" y="369094"/>
                    </a:cubicBezTo>
                    <a:cubicBezTo>
                      <a:pt x="123349" y="369094"/>
                      <a:pt x="124301" y="370046"/>
                      <a:pt x="122396" y="370046"/>
                    </a:cubicBezTo>
                    <a:cubicBezTo>
                      <a:pt x="122396" y="371951"/>
                      <a:pt x="122396" y="371951"/>
                      <a:pt x="121444" y="372904"/>
                    </a:cubicBezTo>
                    <a:cubicBezTo>
                      <a:pt x="118586" y="372904"/>
                      <a:pt x="119539" y="375761"/>
                      <a:pt x="117634" y="375761"/>
                    </a:cubicBezTo>
                    <a:lnTo>
                      <a:pt x="117634" y="376714"/>
                    </a:lnTo>
                    <a:cubicBezTo>
                      <a:pt x="115729" y="377666"/>
                      <a:pt x="115729" y="381476"/>
                      <a:pt x="112871" y="381476"/>
                    </a:cubicBezTo>
                    <a:cubicBezTo>
                      <a:pt x="112871" y="384334"/>
                      <a:pt x="111919" y="384334"/>
                      <a:pt x="112871" y="386239"/>
                    </a:cubicBezTo>
                    <a:cubicBezTo>
                      <a:pt x="111919" y="386239"/>
                      <a:pt x="110966" y="387191"/>
                      <a:pt x="111919" y="388144"/>
                    </a:cubicBezTo>
                    <a:cubicBezTo>
                      <a:pt x="111919" y="388144"/>
                      <a:pt x="110966" y="388144"/>
                      <a:pt x="110014" y="388144"/>
                    </a:cubicBezTo>
                    <a:cubicBezTo>
                      <a:pt x="110014" y="389096"/>
                      <a:pt x="110014" y="389096"/>
                      <a:pt x="110014" y="389096"/>
                    </a:cubicBezTo>
                    <a:cubicBezTo>
                      <a:pt x="109061" y="389096"/>
                      <a:pt x="109061" y="389096"/>
                      <a:pt x="109061" y="391001"/>
                    </a:cubicBezTo>
                    <a:cubicBezTo>
                      <a:pt x="107156" y="391001"/>
                      <a:pt x="108109" y="391954"/>
                      <a:pt x="107156" y="391954"/>
                    </a:cubicBezTo>
                    <a:cubicBezTo>
                      <a:pt x="107156" y="392906"/>
                      <a:pt x="107156" y="393859"/>
                      <a:pt x="107156" y="393859"/>
                    </a:cubicBezTo>
                    <a:cubicBezTo>
                      <a:pt x="106204" y="393859"/>
                      <a:pt x="106204" y="395764"/>
                      <a:pt x="105251" y="395764"/>
                    </a:cubicBezTo>
                    <a:cubicBezTo>
                      <a:pt x="105251" y="396716"/>
                      <a:pt x="105251" y="396716"/>
                      <a:pt x="105251" y="397669"/>
                    </a:cubicBezTo>
                    <a:cubicBezTo>
                      <a:pt x="104299" y="397669"/>
                      <a:pt x="104299" y="399574"/>
                      <a:pt x="103346" y="399574"/>
                    </a:cubicBezTo>
                    <a:cubicBezTo>
                      <a:pt x="103346" y="401479"/>
                      <a:pt x="103346" y="403384"/>
                      <a:pt x="101441" y="403384"/>
                    </a:cubicBezTo>
                    <a:cubicBezTo>
                      <a:pt x="101441" y="404336"/>
                      <a:pt x="101441" y="404336"/>
                      <a:pt x="102394" y="405289"/>
                    </a:cubicBezTo>
                    <a:lnTo>
                      <a:pt x="102394" y="406241"/>
                    </a:lnTo>
                    <a:cubicBezTo>
                      <a:pt x="101441" y="406241"/>
                      <a:pt x="101441" y="407194"/>
                      <a:pt x="100489" y="407194"/>
                    </a:cubicBezTo>
                    <a:cubicBezTo>
                      <a:pt x="100489" y="409099"/>
                      <a:pt x="98584" y="409099"/>
                      <a:pt x="98584" y="411004"/>
                    </a:cubicBezTo>
                    <a:lnTo>
                      <a:pt x="97631" y="411004"/>
                    </a:lnTo>
                    <a:cubicBezTo>
                      <a:pt x="97631" y="411956"/>
                      <a:pt x="97631" y="412909"/>
                      <a:pt x="97631" y="413861"/>
                    </a:cubicBezTo>
                    <a:cubicBezTo>
                      <a:pt x="96679" y="413861"/>
                      <a:pt x="96679" y="415766"/>
                      <a:pt x="95726" y="415766"/>
                    </a:cubicBezTo>
                    <a:lnTo>
                      <a:pt x="95726" y="417671"/>
                    </a:lnTo>
                    <a:cubicBezTo>
                      <a:pt x="94774" y="417671"/>
                      <a:pt x="94774" y="418624"/>
                      <a:pt x="93821" y="418624"/>
                    </a:cubicBezTo>
                    <a:lnTo>
                      <a:pt x="93821" y="420529"/>
                    </a:lnTo>
                    <a:cubicBezTo>
                      <a:pt x="92869" y="420529"/>
                      <a:pt x="91916" y="421481"/>
                      <a:pt x="92869" y="422434"/>
                    </a:cubicBezTo>
                    <a:cubicBezTo>
                      <a:pt x="90011" y="423386"/>
                      <a:pt x="90964" y="426244"/>
                      <a:pt x="88106" y="427196"/>
                    </a:cubicBezTo>
                    <a:lnTo>
                      <a:pt x="88106" y="429101"/>
                    </a:lnTo>
                    <a:cubicBezTo>
                      <a:pt x="87154" y="429101"/>
                      <a:pt x="88106" y="430054"/>
                      <a:pt x="87154" y="430054"/>
                    </a:cubicBezTo>
                    <a:lnTo>
                      <a:pt x="87154" y="432911"/>
                    </a:lnTo>
                    <a:cubicBezTo>
                      <a:pt x="86201" y="432911"/>
                      <a:pt x="86201" y="433864"/>
                      <a:pt x="86201" y="434816"/>
                    </a:cubicBezTo>
                    <a:cubicBezTo>
                      <a:pt x="85249" y="434816"/>
                      <a:pt x="86201" y="435769"/>
                      <a:pt x="85249" y="435769"/>
                    </a:cubicBezTo>
                    <a:lnTo>
                      <a:pt x="85249" y="437674"/>
                    </a:lnTo>
                    <a:cubicBezTo>
                      <a:pt x="84296" y="437674"/>
                      <a:pt x="84296" y="438626"/>
                      <a:pt x="83344" y="438626"/>
                    </a:cubicBezTo>
                    <a:cubicBezTo>
                      <a:pt x="84296" y="442436"/>
                      <a:pt x="81439" y="443389"/>
                      <a:pt x="81439" y="445294"/>
                    </a:cubicBezTo>
                    <a:cubicBezTo>
                      <a:pt x="80486" y="445294"/>
                      <a:pt x="80486" y="447199"/>
                      <a:pt x="79534" y="447199"/>
                    </a:cubicBezTo>
                    <a:cubicBezTo>
                      <a:pt x="79534" y="448151"/>
                      <a:pt x="79534" y="449104"/>
                      <a:pt x="78581" y="449104"/>
                    </a:cubicBezTo>
                    <a:cubicBezTo>
                      <a:pt x="78581" y="450056"/>
                      <a:pt x="78581" y="450056"/>
                      <a:pt x="78581" y="450056"/>
                    </a:cubicBezTo>
                    <a:cubicBezTo>
                      <a:pt x="78581" y="450056"/>
                      <a:pt x="77629" y="450056"/>
                      <a:pt x="77629" y="450056"/>
                    </a:cubicBezTo>
                    <a:cubicBezTo>
                      <a:pt x="77629" y="451961"/>
                      <a:pt x="76676" y="451961"/>
                      <a:pt x="77629" y="453866"/>
                    </a:cubicBezTo>
                    <a:cubicBezTo>
                      <a:pt x="76676" y="453866"/>
                      <a:pt x="76676" y="453866"/>
                      <a:pt x="76676" y="455771"/>
                    </a:cubicBezTo>
                    <a:cubicBezTo>
                      <a:pt x="74771" y="455771"/>
                      <a:pt x="75724" y="457676"/>
                      <a:pt x="74771" y="457676"/>
                    </a:cubicBezTo>
                    <a:lnTo>
                      <a:pt x="74771" y="460534"/>
                    </a:lnTo>
                    <a:cubicBezTo>
                      <a:pt x="73819" y="460534"/>
                      <a:pt x="74771" y="461486"/>
                      <a:pt x="73819" y="461486"/>
                    </a:cubicBezTo>
                    <a:cubicBezTo>
                      <a:pt x="73819" y="463391"/>
                      <a:pt x="73819" y="464344"/>
                      <a:pt x="71914" y="464344"/>
                    </a:cubicBezTo>
                    <a:cubicBezTo>
                      <a:pt x="71914" y="465296"/>
                      <a:pt x="71914" y="466249"/>
                      <a:pt x="70961" y="465296"/>
                    </a:cubicBezTo>
                    <a:lnTo>
                      <a:pt x="70961" y="467201"/>
                    </a:lnTo>
                    <a:cubicBezTo>
                      <a:pt x="70009" y="467201"/>
                      <a:pt x="69056" y="468154"/>
                      <a:pt x="70009" y="470059"/>
                    </a:cubicBezTo>
                    <a:cubicBezTo>
                      <a:pt x="69056" y="470059"/>
                      <a:pt x="69056" y="471011"/>
                      <a:pt x="69056" y="471964"/>
                    </a:cubicBezTo>
                    <a:cubicBezTo>
                      <a:pt x="69056" y="471964"/>
                      <a:pt x="69056" y="471964"/>
                      <a:pt x="68104" y="471964"/>
                    </a:cubicBezTo>
                    <a:cubicBezTo>
                      <a:pt x="68104" y="472916"/>
                      <a:pt x="68104" y="472916"/>
                      <a:pt x="68104" y="472916"/>
                    </a:cubicBezTo>
                    <a:cubicBezTo>
                      <a:pt x="67151" y="472916"/>
                      <a:pt x="68104" y="474821"/>
                      <a:pt x="66199" y="473869"/>
                    </a:cubicBezTo>
                    <a:cubicBezTo>
                      <a:pt x="66199" y="476726"/>
                      <a:pt x="68104" y="477679"/>
                      <a:pt x="67151" y="480536"/>
                    </a:cubicBezTo>
                    <a:cubicBezTo>
                      <a:pt x="68104" y="480536"/>
                      <a:pt x="68104" y="481489"/>
                      <a:pt x="68104" y="482441"/>
                    </a:cubicBezTo>
                    <a:cubicBezTo>
                      <a:pt x="69056" y="482441"/>
                      <a:pt x="69056" y="483394"/>
                      <a:pt x="69056" y="484346"/>
                    </a:cubicBezTo>
                    <a:cubicBezTo>
                      <a:pt x="70009" y="484346"/>
                      <a:pt x="70009" y="485299"/>
                      <a:pt x="70009" y="485299"/>
                    </a:cubicBezTo>
                    <a:lnTo>
                      <a:pt x="71914" y="485299"/>
                    </a:lnTo>
                    <a:lnTo>
                      <a:pt x="71914" y="486251"/>
                    </a:lnTo>
                    <a:cubicBezTo>
                      <a:pt x="72866" y="486251"/>
                      <a:pt x="73819" y="486251"/>
                      <a:pt x="73819" y="487204"/>
                    </a:cubicBezTo>
                    <a:cubicBezTo>
                      <a:pt x="75724" y="486251"/>
                      <a:pt x="75724" y="488156"/>
                      <a:pt x="77629" y="487204"/>
                    </a:cubicBezTo>
                    <a:cubicBezTo>
                      <a:pt x="77629" y="488156"/>
                      <a:pt x="78581" y="488156"/>
                      <a:pt x="80486" y="488156"/>
                    </a:cubicBezTo>
                    <a:cubicBezTo>
                      <a:pt x="80486" y="489109"/>
                      <a:pt x="82391" y="489109"/>
                      <a:pt x="82391" y="491014"/>
                    </a:cubicBezTo>
                    <a:lnTo>
                      <a:pt x="84296" y="491014"/>
                    </a:lnTo>
                    <a:cubicBezTo>
                      <a:pt x="84296" y="491966"/>
                      <a:pt x="85249" y="491014"/>
                      <a:pt x="85249" y="491966"/>
                    </a:cubicBezTo>
                    <a:lnTo>
                      <a:pt x="87154" y="491966"/>
                    </a:lnTo>
                    <a:cubicBezTo>
                      <a:pt x="87154" y="490061"/>
                      <a:pt x="90964" y="491014"/>
                      <a:pt x="92869" y="491014"/>
                    </a:cubicBezTo>
                    <a:cubicBezTo>
                      <a:pt x="92869" y="490061"/>
                      <a:pt x="94774" y="490061"/>
                      <a:pt x="95726" y="490061"/>
                    </a:cubicBezTo>
                    <a:cubicBezTo>
                      <a:pt x="95726" y="490061"/>
                      <a:pt x="95726" y="489109"/>
                      <a:pt x="95726" y="489109"/>
                    </a:cubicBezTo>
                    <a:lnTo>
                      <a:pt x="98584" y="489109"/>
                    </a:lnTo>
                    <a:cubicBezTo>
                      <a:pt x="98584" y="491014"/>
                      <a:pt x="101441" y="491014"/>
                      <a:pt x="101441" y="493871"/>
                    </a:cubicBezTo>
                    <a:cubicBezTo>
                      <a:pt x="102394" y="493871"/>
                      <a:pt x="103346" y="493871"/>
                      <a:pt x="103346" y="495776"/>
                    </a:cubicBezTo>
                    <a:cubicBezTo>
                      <a:pt x="104299" y="495776"/>
                      <a:pt x="105251" y="496729"/>
                      <a:pt x="105251" y="497681"/>
                    </a:cubicBezTo>
                    <a:lnTo>
                      <a:pt x="107156" y="497681"/>
                    </a:lnTo>
                    <a:cubicBezTo>
                      <a:pt x="107156" y="496729"/>
                      <a:pt x="107156" y="496729"/>
                      <a:pt x="108109" y="495776"/>
                    </a:cubicBezTo>
                    <a:lnTo>
                      <a:pt x="112871" y="495776"/>
                    </a:lnTo>
                    <a:cubicBezTo>
                      <a:pt x="113824" y="493871"/>
                      <a:pt x="116681" y="491014"/>
                      <a:pt x="118586" y="489109"/>
                    </a:cubicBezTo>
                    <a:lnTo>
                      <a:pt x="119539" y="489109"/>
                    </a:lnTo>
                    <a:cubicBezTo>
                      <a:pt x="119539" y="488156"/>
                      <a:pt x="119539" y="488156"/>
                      <a:pt x="121444" y="488156"/>
                    </a:cubicBezTo>
                    <a:cubicBezTo>
                      <a:pt x="121444" y="487204"/>
                      <a:pt x="123349" y="487204"/>
                      <a:pt x="123349" y="486251"/>
                    </a:cubicBezTo>
                    <a:cubicBezTo>
                      <a:pt x="126206" y="486251"/>
                      <a:pt x="126206" y="484346"/>
                      <a:pt x="128111" y="484346"/>
                    </a:cubicBezTo>
                    <a:cubicBezTo>
                      <a:pt x="128111" y="482441"/>
                      <a:pt x="130016" y="482441"/>
                      <a:pt x="131921" y="482441"/>
                    </a:cubicBezTo>
                    <a:cubicBezTo>
                      <a:pt x="131921" y="480536"/>
                      <a:pt x="133826" y="480536"/>
                      <a:pt x="134779" y="479584"/>
                    </a:cubicBezTo>
                    <a:lnTo>
                      <a:pt x="136684" y="479584"/>
                    </a:lnTo>
                    <a:lnTo>
                      <a:pt x="136684" y="477679"/>
                    </a:lnTo>
                    <a:cubicBezTo>
                      <a:pt x="138589" y="476726"/>
                      <a:pt x="139541" y="475774"/>
                      <a:pt x="141446" y="475774"/>
                    </a:cubicBezTo>
                    <a:cubicBezTo>
                      <a:pt x="142399" y="474821"/>
                      <a:pt x="142399" y="473869"/>
                      <a:pt x="143351" y="473869"/>
                    </a:cubicBezTo>
                    <a:cubicBezTo>
                      <a:pt x="142399" y="471964"/>
                      <a:pt x="146209" y="471011"/>
                      <a:pt x="146209" y="469106"/>
                    </a:cubicBezTo>
                    <a:cubicBezTo>
                      <a:pt x="147161" y="469106"/>
                      <a:pt x="148114" y="468154"/>
                      <a:pt x="147161" y="467201"/>
                    </a:cubicBezTo>
                    <a:cubicBezTo>
                      <a:pt x="147161" y="467201"/>
                      <a:pt x="148114" y="467201"/>
                      <a:pt x="149066" y="467201"/>
                    </a:cubicBezTo>
                    <a:cubicBezTo>
                      <a:pt x="150019" y="465296"/>
                      <a:pt x="150971" y="463391"/>
                      <a:pt x="152876" y="463391"/>
                    </a:cubicBezTo>
                    <a:cubicBezTo>
                      <a:pt x="152876" y="462439"/>
                      <a:pt x="153829" y="461486"/>
                      <a:pt x="156686" y="461486"/>
                    </a:cubicBezTo>
                    <a:cubicBezTo>
                      <a:pt x="157639" y="458629"/>
                      <a:pt x="159544" y="456724"/>
                      <a:pt x="161449" y="454819"/>
                    </a:cubicBezTo>
                    <a:cubicBezTo>
                      <a:pt x="163354" y="454819"/>
                      <a:pt x="163354" y="451961"/>
                      <a:pt x="165259" y="451961"/>
                    </a:cubicBezTo>
                    <a:lnTo>
                      <a:pt x="165259" y="450056"/>
                    </a:lnTo>
                    <a:cubicBezTo>
                      <a:pt x="167164" y="449104"/>
                      <a:pt x="167164" y="447199"/>
                      <a:pt x="168116" y="446246"/>
                    </a:cubicBezTo>
                    <a:cubicBezTo>
                      <a:pt x="170021" y="446246"/>
                      <a:pt x="170021" y="445294"/>
                      <a:pt x="171926" y="445294"/>
                    </a:cubicBezTo>
                    <a:cubicBezTo>
                      <a:pt x="172879" y="443389"/>
                      <a:pt x="173831" y="443389"/>
                      <a:pt x="174784" y="442436"/>
                    </a:cubicBezTo>
                    <a:lnTo>
                      <a:pt x="174784" y="440531"/>
                    </a:lnTo>
                    <a:cubicBezTo>
                      <a:pt x="175736" y="439579"/>
                      <a:pt x="176689" y="438626"/>
                      <a:pt x="177641" y="437674"/>
                    </a:cubicBezTo>
                    <a:lnTo>
                      <a:pt x="179546" y="437674"/>
                    </a:lnTo>
                    <a:cubicBezTo>
                      <a:pt x="179546" y="435769"/>
                      <a:pt x="181451" y="435769"/>
                      <a:pt x="182404" y="435769"/>
                    </a:cubicBezTo>
                    <a:lnTo>
                      <a:pt x="182404" y="433864"/>
                    </a:lnTo>
                    <a:cubicBezTo>
                      <a:pt x="184309" y="433864"/>
                      <a:pt x="185261" y="432911"/>
                      <a:pt x="185261" y="431006"/>
                    </a:cubicBezTo>
                    <a:cubicBezTo>
                      <a:pt x="186214" y="431006"/>
                      <a:pt x="185261" y="430054"/>
                      <a:pt x="186214" y="430054"/>
                    </a:cubicBezTo>
                    <a:lnTo>
                      <a:pt x="186214" y="428149"/>
                    </a:lnTo>
                    <a:cubicBezTo>
                      <a:pt x="188119" y="428149"/>
                      <a:pt x="188119" y="427196"/>
                      <a:pt x="189071" y="426244"/>
                    </a:cubicBezTo>
                    <a:lnTo>
                      <a:pt x="190976" y="426244"/>
                    </a:lnTo>
                    <a:cubicBezTo>
                      <a:pt x="190976" y="427196"/>
                      <a:pt x="191929" y="427196"/>
                      <a:pt x="192881" y="428149"/>
                    </a:cubicBezTo>
                    <a:cubicBezTo>
                      <a:pt x="192881" y="430054"/>
                      <a:pt x="192881" y="431006"/>
                      <a:pt x="192881" y="432911"/>
                    </a:cubicBezTo>
                    <a:lnTo>
                      <a:pt x="191929" y="432911"/>
                    </a:lnTo>
                    <a:cubicBezTo>
                      <a:pt x="191929" y="435769"/>
                      <a:pt x="191929" y="438626"/>
                      <a:pt x="191929" y="441484"/>
                    </a:cubicBezTo>
                    <a:cubicBezTo>
                      <a:pt x="190976" y="441484"/>
                      <a:pt x="190024" y="442436"/>
                      <a:pt x="190976" y="443389"/>
                    </a:cubicBezTo>
                    <a:cubicBezTo>
                      <a:pt x="190976" y="443389"/>
                      <a:pt x="191929" y="443389"/>
                      <a:pt x="191929" y="443389"/>
                    </a:cubicBezTo>
                    <a:cubicBezTo>
                      <a:pt x="191929" y="443389"/>
                      <a:pt x="190976" y="443389"/>
                      <a:pt x="190976" y="443389"/>
                    </a:cubicBezTo>
                    <a:cubicBezTo>
                      <a:pt x="191929" y="446246"/>
                      <a:pt x="189071" y="450056"/>
                      <a:pt x="190976" y="452914"/>
                    </a:cubicBezTo>
                    <a:cubicBezTo>
                      <a:pt x="190976" y="454819"/>
                      <a:pt x="190024" y="454819"/>
                      <a:pt x="190976" y="455771"/>
                    </a:cubicBezTo>
                    <a:cubicBezTo>
                      <a:pt x="190024" y="455771"/>
                      <a:pt x="190976" y="457676"/>
                      <a:pt x="190024" y="457676"/>
                    </a:cubicBezTo>
                    <a:cubicBezTo>
                      <a:pt x="190024" y="459581"/>
                      <a:pt x="190024" y="461486"/>
                      <a:pt x="190024" y="462439"/>
                    </a:cubicBezTo>
                    <a:cubicBezTo>
                      <a:pt x="188119" y="461486"/>
                      <a:pt x="190024" y="464344"/>
                      <a:pt x="189071" y="464344"/>
                    </a:cubicBezTo>
                    <a:cubicBezTo>
                      <a:pt x="189071" y="466249"/>
                      <a:pt x="189071" y="468154"/>
                      <a:pt x="189071" y="470059"/>
                    </a:cubicBezTo>
                    <a:lnTo>
                      <a:pt x="188119" y="470059"/>
                    </a:lnTo>
                    <a:lnTo>
                      <a:pt x="188119" y="474821"/>
                    </a:lnTo>
                    <a:cubicBezTo>
                      <a:pt x="188119" y="474821"/>
                      <a:pt x="189071" y="474821"/>
                      <a:pt x="189071" y="475774"/>
                    </a:cubicBezTo>
                    <a:cubicBezTo>
                      <a:pt x="188119" y="475774"/>
                      <a:pt x="189071" y="477679"/>
                      <a:pt x="188119" y="477679"/>
                    </a:cubicBezTo>
                    <a:cubicBezTo>
                      <a:pt x="188119" y="478631"/>
                      <a:pt x="189071" y="480536"/>
                      <a:pt x="187166" y="480536"/>
                    </a:cubicBezTo>
                    <a:cubicBezTo>
                      <a:pt x="187166" y="481489"/>
                      <a:pt x="187166" y="482441"/>
                      <a:pt x="187166" y="483394"/>
                    </a:cubicBezTo>
                    <a:cubicBezTo>
                      <a:pt x="186214" y="483394"/>
                      <a:pt x="187166" y="485299"/>
                      <a:pt x="186214" y="486251"/>
                    </a:cubicBezTo>
                    <a:cubicBezTo>
                      <a:pt x="185261" y="486251"/>
                      <a:pt x="186214" y="487204"/>
                      <a:pt x="185261" y="487204"/>
                    </a:cubicBezTo>
                    <a:cubicBezTo>
                      <a:pt x="185261" y="490061"/>
                      <a:pt x="185261" y="491966"/>
                      <a:pt x="185261" y="494824"/>
                    </a:cubicBezTo>
                    <a:cubicBezTo>
                      <a:pt x="186214" y="494824"/>
                      <a:pt x="186214" y="496729"/>
                      <a:pt x="186214" y="497681"/>
                    </a:cubicBezTo>
                    <a:cubicBezTo>
                      <a:pt x="187166" y="497681"/>
                      <a:pt x="187166" y="498634"/>
                      <a:pt x="187166" y="499586"/>
                    </a:cubicBezTo>
                    <a:cubicBezTo>
                      <a:pt x="187166" y="499586"/>
                      <a:pt x="188119" y="499586"/>
                      <a:pt x="188119" y="499586"/>
                    </a:cubicBezTo>
                    <a:cubicBezTo>
                      <a:pt x="188119" y="502444"/>
                      <a:pt x="189071" y="505301"/>
                      <a:pt x="188119" y="506254"/>
                    </a:cubicBezTo>
                    <a:cubicBezTo>
                      <a:pt x="188119" y="507206"/>
                      <a:pt x="189071" y="506254"/>
                      <a:pt x="189071" y="507206"/>
                    </a:cubicBezTo>
                    <a:cubicBezTo>
                      <a:pt x="187166" y="508159"/>
                      <a:pt x="190976" y="511016"/>
                      <a:pt x="189071" y="511969"/>
                    </a:cubicBezTo>
                    <a:cubicBezTo>
                      <a:pt x="190024" y="511969"/>
                      <a:pt x="190024" y="512921"/>
                      <a:pt x="190024" y="513874"/>
                    </a:cubicBezTo>
                    <a:lnTo>
                      <a:pt x="189071" y="513874"/>
                    </a:lnTo>
                    <a:lnTo>
                      <a:pt x="189071" y="515779"/>
                    </a:lnTo>
                    <a:cubicBezTo>
                      <a:pt x="190024" y="515779"/>
                      <a:pt x="190024" y="516731"/>
                      <a:pt x="190024" y="516731"/>
                    </a:cubicBezTo>
                    <a:cubicBezTo>
                      <a:pt x="188119" y="516731"/>
                      <a:pt x="190024" y="518636"/>
                      <a:pt x="190024" y="519589"/>
                    </a:cubicBezTo>
                    <a:lnTo>
                      <a:pt x="189071" y="519589"/>
                    </a:lnTo>
                    <a:cubicBezTo>
                      <a:pt x="189071" y="521494"/>
                      <a:pt x="190024" y="521494"/>
                      <a:pt x="190024" y="522446"/>
                    </a:cubicBezTo>
                    <a:cubicBezTo>
                      <a:pt x="189071" y="522446"/>
                      <a:pt x="189071" y="524351"/>
                      <a:pt x="189071" y="525304"/>
                    </a:cubicBezTo>
                    <a:cubicBezTo>
                      <a:pt x="190024" y="525304"/>
                      <a:pt x="190024" y="525304"/>
                      <a:pt x="190024" y="526256"/>
                    </a:cubicBezTo>
                    <a:cubicBezTo>
                      <a:pt x="190024" y="526256"/>
                      <a:pt x="189071" y="526256"/>
                      <a:pt x="189071" y="527209"/>
                    </a:cubicBezTo>
                    <a:cubicBezTo>
                      <a:pt x="190024" y="527209"/>
                      <a:pt x="190024" y="528161"/>
                      <a:pt x="190024" y="530066"/>
                    </a:cubicBezTo>
                    <a:lnTo>
                      <a:pt x="189071" y="530066"/>
                    </a:lnTo>
                    <a:lnTo>
                      <a:pt x="189071" y="531019"/>
                    </a:lnTo>
                    <a:cubicBezTo>
                      <a:pt x="189071" y="531019"/>
                      <a:pt x="190024" y="531019"/>
                      <a:pt x="190024" y="531019"/>
                    </a:cubicBezTo>
                    <a:cubicBezTo>
                      <a:pt x="188119" y="531971"/>
                      <a:pt x="190024" y="535781"/>
                      <a:pt x="190024" y="537686"/>
                    </a:cubicBezTo>
                    <a:cubicBezTo>
                      <a:pt x="189071" y="537686"/>
                      <a:pt x="190024" y="538639"/>
                      <a:pt x="189071" y="538639"/>
                    </a:cubicBezTo>
                    <a:lnTo>
                      <a:pt x="189071" y="539591"/>
                    </a:lnTo>
                    <a:cubicBezTo>
                      <a:pt x="190024" y="539591"/>
                      <a:pt x="190024" y="540544"/>
                      <a:pt x="190024" y="541496"/>
                    </a:cubicBezTo>
                    <a:cubicBezTo>
                      <a:pt x="189071" y="541496"/>
                      <a:pt x="189071" y="542449"/>
                      <a:pt x="189071" y="542449"/>
                    </a:cubicBezTo>
                    <a:cubicBezTo>
                      <a:pt x="190024" y="542449"/>
                      <a:pt x="190024" y="543401"/>
                      <a:pt x="190976" y="543401"/>
                    </a:cubicBezTo>
                    <a:lnTo>
                      <a:pt x="190976" y="545306"/>
                    </a:lnTo>
                    <a:cubicBezTo>
                      <a:pt x="190976" y="545306"/>
                      <a:pt x="191929" y="545306"/>
                      <a:pt x="191929" y="545306"/>
                    </a:cubicBezTo>
                    <a:lnTo>
                      <a:pt x="191929" y="548164"/>
                    </a:lnTo>
                    <a:cubicBezTo>
                      <a:pt x="190976" y="548164"/>
                      <a:pt x="190976" y="549116"/>
                      <a:pt x="190976" y="550069"/>
                    </a:cubicBezTo>
                    <a:cubicBezTo>
                      <a:pt x="190024" y="550069"/>
                      <a:pt x="190976" y="551021"/>
                      <a:pt x="190024" y="551021"/>
                    </a:cubicBezTo>
                    <a:lnTo>
                      <a:pt x="190024" y="552926"/>
                    </a:lnTo>
                    <a:cubicBezTo>
                      <a:pt x="190976" y="552926"/>
                      <a:pt x="190976" y="553879"/>
                      <a:pt x="190976" y="554831"/>
                    </a:cubicBezTo>
                    <a:cubicBezTo>
                      <a:pt x="191929" y="554831"/>
                      <a:pt x="191929" y="556736"/>
                      <a:pt x="192881" y="556736"/>
                    </a:cubicBezTo>
                    <a:cubicBezTo>
                      <a:pt x="192881" y="558641"/>
                      <a:pt x="192881" y="559594"/>
                      <a:pt x="192881" y="561499"/>
                    </a:cubicBezTo>
                    <a:cubicBezTo>
                      <a:pt x="190976" y="562451"/>
                      <a:pt x="191929" y="563404"/>
                      <a:pt x="191929" y="566261"/>
                    </a:cubicBezTo>
                    <a:cubicBezTo>
                      <a:pt x="192881" y="566261"/>
                      <a:pt x="191929" y="568166"/>
                      <a:pt x="192881" y="569119"/>
                    </a:cubicBezTo>
                    <a:cubicBezTo>
                      <a:pt x="192881" y="569119"/>
                      <a:pt x="193834" y="569119"/>
                      <a:pt x="193834" y="569119"/>
                    </a:cubicBezTo>
                    <a:cubicBezTo>
                      <a:pt x="194786" y="571976"/>
                      <a:pt x="193834" y="573881"/>
                      <a:pt x="193834" y="575786"/>
                    </a:cubicBezTo>
                    <a:lnTo>
                      <a:pt x="192881" y="575786"/>
                    </a:lnTo>
                    <a:cubicBezTo>
                      <a:pt x="192881" y="577691"/>
                      <a:pt x="192881" y="578644"/>
                      <a:pt x="192881" y="580549"/>
                    </a:cubicBezTo>
                    <a:cubicBezTo>
                      <a:pt x="193834" y="580549"/>
                      <a:pt x="194786" y="581501"/>
                      <a:pt x="194786" y="583406"/>
                    </a:cubicBezTo>
                    <a:cubicBezTo>
                      <a:pt x="195739" y="583406"/>
                      <a:pt x="195739" y="586264"/>
                      <a:pt x="194786" y="587216"/>
                    </a:cubicBezTo>
                    <a:cubicBezTo>
                      <a:pt x="194786" y="587216"/>
                      <a:pt x="195739" y="587216"/>
                      <a:pt x="195739" y="587216"/>
                    </a:cubicBezTo>
                    <a:cubicBezTo>
                      <a:pt x="193834" y="590074"/>
                      <a:pt x="195739" y="591979"/>
                      <a:pt x="195739" y="594836"/>
                    </a:cubicBezTo>
                    <a:cubicBezTo>
                      <a:pt x="197644" y="594836"/>
                      <a:pt x="197644" y="595789"/>
                      <a:pt x="199549" y="594836"/>
                    </a:cubicBezTo>
                    <a:cubicBezTo>
                      <a:pt x="199549" y="592931"/>
                      <a:pt x="203359" y="594836"/>
                      <a:pt x="204311" y="593884"/>
                    </a:cubicBezTo>
                    <a:lnTo>
                      <a:pt x="204311" y="594836"/>
                    </a:lnTo>
                    <a:cubicBezTo>
                      <a:pt x="205264" y="594836"/>
                      <a:pt x="206216" y="594836"/>
                      <a:pt x="207169" y="593884"/>
                    </a:cubicBezTo>
                    <a:cubicBezTo>
                      <a:pt x="207169" y="594836"/>
                      <a:pt x="208121" y="594836"/>
                      <a:pt x="209074" y="595789"/>
                    </a:cubicBezTo>
                    <a:lnTo>
                      <a:pt x="209074" y="597694"/>
                    </a:lnTo>
                    <a:cubicBezTo>
                      <a:pt x="210026" y="597694"/>
                      <a:pt x="210026" y="597694"/>
                      <a:pt x="210026" y="598646"/>
                    </a:cubicBezTo>
                    <a:lnTo>
                      <a:pt x="212884" y="598646"/>
                    </a:lnTo>
                    <a:cubicBezTo>
                      <a:pt x="211931" y="597694"/>
                      <a:pt x="213836" y="598646"/>
                      <a:pt x="213836" y="597694"/>
                    </a:cubicBezTo>
                    <a:cubicBezTo>
                      <a:pt x="213836" y="597694"/>
                      <a:pt x="214789" y="595789"/>
                      <a:pt x="215741" y="596741"/>
                    </a:cubicBezTo>
                    <a:cubicBezTo>
                      <a:pt x="215741" y="595789"/>
                      <a:pt x="216694" y="595789"/>
                      <a:pt x="217646" y="595789"/>
                    </a:cubicBezTo>
                    <a:cubicBezTo>
                      <a:pt x="217646" y="595789"/>
                      <a:pt x="217646" y="596741"/>
                      <a:pt x="217646" y="597694"/>
                    </a:cubicBezTo>
                    <a:cubicBezTo>
                      <a:pt x="219551" y="597694"/>
                      <a:pt x="219551" y="599599"/>
                      <a:pt x="220504" y="600551"/>
                    </a:cubicBezTo>
                    <a:cubicBezTo>
                      <a:pt x="222409" y="600551"/>
                      <a:pt x="221456" y="601504"/>
                      <a:pt x="223361" y="601504"/>
                    </a:cubicBezTo>
                    <a:cubicBezTo>
                      <a:pt x="223361" y="600551"/>
                      <a:pt x="225266" y="600551"/>
                      <a:pt x="226219" y="600551"/>
                    </a:cubicBezTo>
                    <a:cubicBezTo>
                      <a:pt x="226219" y="598646"/>
                      <a:pt x="228124" y="599599"/>
                      <a:pt x="230029" y="599599"/>
                    </a:cubicBezTo>
                    <a:cubicBezTo>
                      <a:pt x="230029" y="597694"/>
                      <a:pt x="231934" y="599599"/>
                      <a:pt x="231934" y="599599"/>
                    </a:cubicBezTo>
                    <a:cubicBezTo>
                      <a:pt x="231934" y="598646"/>
                      <a:pt x="232886" y="598646"/>
                      <a:pt x="233839" y="598646"/>
                    </a:cubicBezTo>
                    <a:cubicBezTo>
                      <a:pt x="233839" y="597694"/>
                      <a:pt x="235744" y="596741"/>
                      <a:pt x="237649" y="596741"/>
                    </a:cubicBezTo>
                    <a:cubicBezTo>
                      <a:pt x="237649" y="594836"/>
                      <a:pt x="240506" y="596741"/>
                      <a:pt x="240506" y="594836"/>
                    </a:cubicBezTo>
                    <a:cubicBezTo>
                      <a:pt x="242411" y="594836"/>
                      <a:pt x="244316" y="594836"/>
                      <a:pt x="246221" y="594836"/>
                    </a:cubicBezTo>
                    <a:cubicBezTo>
                      <a:pt x="246221" y="593884"/>
                      <a:pt x="247174" y="592931"/>
                      <a:pt x="249079" y="592931"/>
                    </a:cubicBezTo>
                    <a:cubicBezTo>
                      <a:pt x="249079" y="591026"/>
                      <a:pt x="251936" y="591026"/>
                      <a:pt x="251936" y="588169"/>
                    </a:cubicBezTo>
                    <a:cubicBezTo>
                      <a:pt x="252889" y="588169"/>
                      <a:pt x="251936" y="587216"/>
                      <a:pt x="252889" y="587216"/>
                    </a:cubicBezTo>
                    <a:cubicBezTo>
                      <a:pt x="252889" y="586264"/>
                      <a:pt x="252889" y="585311"/>
                      <a:pt x="253841" y="585311"/>
                    </a:cubicBezTo>
                    <a:cubicBezTo>
                      <a:pt x="253841" y="584359"/>
                      <a:pt x="252889" y="585311"/>
                      <a:pt x="252889" y="584359"/>
                    </a:cubicBezTo>
                    <a:cubicBezTo>
                      <a:pt x="253841" y="584359"/>
                      <a:pt x="252889" y="582454"/>
                      <a:pt x="253841" y="582454"/>
                    </a:cubicBezTo>
                    <a:cubicBezTo>
                      <a:pt x="252889" y="581501"/>
                      <a:pt x="252889" y="580549"/>
                      <a:pt x="252889" y="578644"/>
                    </a:cubicBezTo>
                    <a:cubicBezTo>
                      <a:pt x="250984" y="578644"/>
                      <a:pt x="252889" y="573881"/>
                      <a:pt x="251936" y="572929"/>
                    </a:cubicBezTo>
                    <a:cubicBezTo>
                      <a:pt x="252889" y="572929"/>
                      <a:pt x="252889" y="571976"/>
                      <a:pt x="253841" y="571976"/>
                    </a:cubicBezTo>
                    <a:cubicBezTo>
                      <a:pt x="253841" y="571024"/>
                      <a:pt x="255746" y="570071"/>
                      <a:pt x="256699" y="570071"/>
                    </a:cubicBezTo>
                    <a:cubicBezTo>
                      <a:pt x="255746" y="564356"/>
                      <a:pt x="255746" y="559594"/>
                      <a:pt x="255746" y="553879"/>
                    </a:cubicBezTo>
                    <a:cubicBezTo>
                      <a:pt x="254794" y="553879"/>
                      <a:pt x="254794" y="553879"/>
                      <a:pt x="254794" y="552926"/>
                    </a:cubicBezTo>
                    <a:lnTo>
                      <a:pt x="252889" y="552926"/>
                    </a:lnTo>
                    <a:cubicBezTo>
                      <a:pt x="252889" y="551974"/>
                      <a:pt x="250984" y="551021"/>
                      <a:pt x="250984" y="551021"/>
                    </a:cubicBezTo>
                    <a:lnTo>
                      <a:pt x="250984" y="550069"/>
                    </a:lnTo>
                    <a:cubicBezTo>
                      <a:pt x="251936" y="550069"/>
                      <a:pt x="251936" y="549116"/>
                      <a:pt x="251936" y="549116"/>
                    </a:cubicBezTo>
                    <a:cubicBezTo>
                      <a:pt x="250984" y="549116"/>
                      <a:pt x="250984" y="548164"/>
                      <a:pt x="250984" y="547211"/>
                    </a:cubicBezTo>
                    <a:cubicBezTo>
                      <a:pt x="251936" y="547211"/>
                      <a:pt x="251936" y="547211"/>
                      <a:pt x="251936" y="546259"/>
                    </a:cubicBezTo>
                    <a:cubicBezTo>
                      <a:pt x="250984" y="546259"/>
                      <a:pt x="250031" y="544354"/>
                      <a:pt x="250031" y="542449"/>
                    </a:cubicBezTo>
                    <a:cubicBezTo>
                      <a:pt x="249079" y="542449"/>
                      <a:pt x="249079" y="540544"/>
                      <a:pt x="249079" y="539591"/>
                    </a:cubicBezTo>
                    <a:cubicBezTo>
                      <a:pt x="247174" y="539591"/>
                      <a:pt x="248126" y="537686"/>
                      <a:pt x="248126" y="536734"/>
                    </a:cubicBezTo>
                    <a:cubicBezTo>
                      <a:pt x="248126" y="536734"/>
                      <a:pt x="247174" y="536734"/>
                      <a:pt x="247174" y="536734"/>
                    </a:cubicBezTo>
                    <a:cubicBezTo>
                      <a:pt x="247174" y="533876"/>
                      <a:pt x="248126" y="532924"/>
                      <a:pt x="247174" y="530066"/>
                    </a:cubicBezTo>
                    <a:lnTo>
                      <a:pt x="248126" y="530066"/>
                    </a:lnTo>
                    <a:cubicBezTo>
                      <a:pt x="248126" y="527209"/>
                      <a:pt x="250031" y="527209"/>
                      <a:pt x="249079" y="524351"/>
                    </a:cubicBezTo>
                    <a:cubicBezTo>
                      <a:pt x="250031" y="524351"/>
                      <a:pt x="250031" y="524351"/>
                      <a:pt x="250031" y="524351"/>
                    </a:cubicBezTo>
                    <a:cubicBezTo>
                      <a:pt x="250031" y="523399"/>
                      <a:pt x="249079" y="523399"/>
                      <a:pt x="249079" y="522446"/>
                    </a:cubicBezTo>
                    <a:cubicBezTo>
                      <a:pt x="250031" y="521494"/>
                      <a:pt x="250984" y="519589"/>
                      <a:pt x="250031" y="517684"/>
                    </a:cubicBezTo>
                    <a:cubicBezTo>
                      <a:pt x="250031" y="517684"/>
                      <a:pt x="250031" y="517684"/>
                      <a:pt x="250984" y="517684"/>
                    </a:cubicBezTo>
                    <a:cubicBezTo>
                      <a:pt x="250984" y="515779"/>
                      <a:pt x="250031" y="512921"/>
                      <a:pt x="250984" y="511969"/>
                    </a:cubicBezTo>
                    <a:cubicBezTo>
                      <a:pt x="250984" y="511016"/>
                      <a:pt x="250984" y="511016"/>
                      <a:pt x="250984" y="510064"/>
                    </a:cubicBezTo>
                    <a:lnTo>
                      <a:pt x="251936" y="510064"/>
                    </a:lnTo>
                    <a:cubicBezTo>
                      <a:pt x="251936" y="508159"/>
                      <a:pt x="252889" y="507206"/>
                      <a:pt x="251936" y="505301"/>
                    </a:cubicBezTo>
                    <a:lnTo>
                      <a:pt x="252889" y="505301"/>
                    </a:lnTo>
                    <a:cubicBezTo>
                      <a:pt x="252889" y="504349"/>
                      <a:pt x="252889" y="503396"/>
                      <a:pt x="252889" y="502444"/>
                    </a:cubicBezTo>
                    <a:cubicBezTo>
                      <a:pt x="252889" y="502444"/>
                      <a:pt x="252889" y="502444"/>
                      <a:pt x="253841" y="502444"/>
                    </a:cubicBezTo>
                    <a:cubicBezTo>
                      <a:pt x="253841" y="501491"/>
                      <a:pt x="252889" y="500539"/>
                      <a:pt x="253841" y="501491"/>
                    </a:cubicBezTo>
                    <a:lnTo>
                      <a:pt x="253841" y="510064"/>
                    </a:lnTo>
                    <a:cubicBezTo>
                      <a:pt x="254794" y="510064"/>
                      <a:pt x="254794" y="508159"/>
                      <a:pt x="256699" y="508159"/>
                    </a:cubicBezTo>
                    <a:cubicBezTo>
                      <a:pt x="256699" y="508159"/>
                      <a:pt x="256699" y="508159"/>
                      <a:pt x="256699" y="508159"/>
                    </a:cubicBezTo>
                    <a:cubicBezTo>
                      <a:pt x="258604" y="508159"/>
                      <a:pt x="260509" y="507206"/>
                      <a:pt x="261461" y="506254"/>
                    </a:cubicBezTo>
                    <a:cubicBezTo>
                      <a:pt x="262414" y="506254"/>
                      <a:pt x="261461" y="507206"/>
                      <a:pt x="262414" y="507206"/>
                    </a:cubicBezTo>
                    <a:cubicBezTo>
                      <a:pt x="262414" y="506254"/>
                      <a:pt x="264319" y="506254"/>
                      <a:pt x="264319" y="505301"/>
                    </a:cubicBezTo>
                    <a:cubicBezTo>
                      <a:pt x="264319" y="505301"/>
                      <a:pt x="264319" y="506254"/>
                      <a:pt x="265271" y="506254"/>
                    </a:cubicBezTo>
                    <a:cubicBezTo>
                      <a:pt x="269081" y="506254"/>
                      <a:pt x="271939" y="506254"/>
                      <a:pt x="275749" y="506254"/>
                    </a:cubicBezTo>
                    <a:cubicBezTo>
                      <a:pt x="275749" y="505301"/>
                      <a:pt x="275749" y="505301"/>
                      <a:pt x="276701" y="505301"/>
                    </a:cubicBezTo>
                    <a:cubicBezTo>
                      <a:pt x="276701" y="506254"/>
                      <a:pt x="277654" y="505301"/>
                      <a:pt x="277654" y="507206"/>
                    </a:cubicBezTo>
                    <a:cubicBezTo>
                      <a:pt x="281464" y="507206"/>
                      <a:pt x="281464" y="507206"/>
                      <a:pt x="285274" y="507206"/>
                    </a:cubicBezTo>
                    <a:cubicBezTo>
                      <a:pt x="285274" y="506254"/>
                      <a:pt x="286226" y="506254"/>
                      <a:pt x="286226" y="505301"/>
                    </a:cubicBezTo>
                    <a:cubicBezTo>
                      <a:pt x="287179" y="505301"/>
                      <a:pt x="287179" y="505301"/>
                      <a:pt x="288131" y="505301"/>
                    </a:cubicBezTo>
                    <a:cubicBezTo>
                      <a:pt x="289084" y="503396"/>
                      <a:pt x="290036" y="506254"/>
                      <a:pt x="291941" y="505301"/>
                    </a:cubicBezTo>
                    <a:cubicBezTo>
                      <a:pt x="291941" y="504349"/>
                      <a:pt x="292894" y="504349"/>
                      <a:pt x="292894" y="504349"/>
                    </a:cubicBezTo>
                    <a:cubicBezTo>
                      <a:pt x="292894" y="505301"/>
                      <a:pt x="295751" y="505301"/>
                      <a:pt x="295751" y="504349"/>
                    </a:cubicBezTo>
                    <a:cubicBezTo>
                      <a:pt x="296704" y="505301"/>
                      <a:pt x="296704" y="505301"/>
                      <a:pt x="297656" y="505301"/>
                    </a:cubicBezTo>
                    <a:cubicBezTo>
                      <a:pt x="297656" y="503396"/>
                      <a:pt x="300514" y="504349"/>
                      <a:pt x="301466" y="504349"/>
                    </a:cubicBezTo>
                    <a:cubicBezTo>
                      <a:pt x="301466" y="502444"/>
                      <a:pt x="304324" y="504349"/>
                      <a:pt x="304324" y="502444"/>
                    </a:cubicBezTo>
                    <a:cubicBezTo>
                      <a:pt x="306229" y="502444"/>
                      <a:pt x="307181" y="502444"/>
                      <a:pt x="308134" y="502444"/>
                    </a:cubicBezTo>
                    <a:cubicBezTo>
                      <a:pt x="308134" y="503396"/>
                      <a:pt x="308134" y="503396"/>
                      <a:pt x="308134" y="503396"/>
                    </a:cubicBezTo>
                    <a:cubicBezTo>
                      <a:pt x="309086" y="503396"/>
                      <a:pt x="310039" y="503396"/>
                      <a:pt x="310039" y="502444"/>
                    </a:cubicBezTo>
                    <a:cubicBezTo>
                      <a:pt x="310039" y="502444"/>
                      <a:pt x="310039" y="503396"/>
                      <a:pt x="310991" y="503396"/>
                    </a:cubicBezTo>
                    <a:cubicBezTo>
                      <a:pt x="311944" y="501491"/>
                      <a:pt x="315754" y="501491"/>
                      <a:pt x="318611" y="501491"/>
                    </a:cubicBezTo>
                    <a:cubicBezTo>
                      <a:pt x="318611" y="500539"/>
                      <a:pt x="320516" y="501491"/>
                      <a:pt x="320516" y="500539"/>
                    </a:cubicBezTo>
                    <a:cubicBezTo>
                      <a:pt x="320516" y="498634"/>
                      <a:pt x="322421" y="499586"/>
                      <a:pt x="323374" y="499586"/>
                    </a:cubicBezTo>
                    <a:cubicBezTo>
                      <a:pt x="323374" y="498634"/>
                      <a:pt x="325279" y="498634"/>
                      <a:pt x="326231" y="498634"/>
                    </a:cubicBezTo>
                    <a:cubicBezTo>
                      <a:pt x="326231" y="496729"/>
                      <a:pt x="329089" y="498634"/>
                      <a:pt x="329089" y="496729"/>
                    </a:cubicBezTo>
                    <a:cubicBezTo>
                      <a:pt x="330041" y="496729"/>
                      <a:pt x="330041" y="497681"/>
                      <a:pt x="330994" y="497681"/>
                    </a:cubicBezTo>
                    <a:cubicBezTo>
                      <a:pt x="332899" y="497681"/>
                      <a:pt x="333851" y="496729"/>
                      <a:pt x="335756" y="496729"/>
                    </a:cubicBezTo>
                    <a:cubicBezTo>
                      <a:pt x="335756" y="496729"/>
                      <a:pt x="335756" y="495776"/>
                      <a:pt x="335756" y="495776"/>
                    </a:cubicBezTo>
                    <a:cubicBezTo>
                      <a:pt x="338614" y="495776"/>
                      <a:pt x="339566" y="495776"/>
                      <a:pt x="342424" y="495776"/>
                    </a:cubicBezTo>
                    <a:cubicBezTo>
                      <a:pt x="342424" y="494824"/>
                      <a:pt x="343376" y="494824"/>
                      <a:pt x="343376" y="493871"/>
                    </a:cubicBezTo>
                    <a:lnTo>
                      <a:pt x="346234" y="493871"/>
                    </a:lnTo>
                    <a:cubicBezTo>
                      <a:pt x="346234" y="492919"/>
                      <a:pt x="349091" y="492919"/>
                      <a:pt x="350996" y="492919"/>
                    </a:cubicBezTo>
                    <a:cubicBezTo>
                      <a:pt x="350996" y="492919"/>
                      <a:pt x="350996" y="491966"/>
                      <a:pt x="350996" y="491966"/>
                    </a:cubicBezTo>
                    <a:cubicBezTo>
                      <a:pt x="352901" y="491966"/>
                      <a:pt x="354806" y="491014"/>
                      <a:pt x="356711" y="491014"/>
                    </a:cubicBezTo>
                    <a:cubicBezTo>
                      <a:pt x="356711" y="491014"/>
                      <a:pt x="356711" y="490061"/>
                      <a:pt x="356711" y="490061"/>
                    </a:cubicBezTo>
                    <a:cubicBezTo>
                      <a:pt x="357664" y="490061"/>
                      <a:pt x="358616" y="490061"/>
                      <a:pt x="359569" y="490061"/>
                    </a:cubicBezTo>
                    <a:cubicBezTo>
                      <a:pt x="359569" y="490061"/>
                      <a:pt x="360521" y="489109"/>
                      <a:pt x="360521" y="489109"/>
                    </a:cubicBezTo>
                    <a:cubicBezTo>
                      <a:pt x="362426" y="489109"/>
                      <a:pt x="364331" y="489109"/>
                      <a:pt x="366236" y="489109"/>
                    </a:cubicBezTo>
                    <a:cubicBezTo>
                      <a:pt x="366236" y="487204"/>
                      <a:pt x="369094" y="489109"/>
                      <a:pt x="369094" y="487204"/>
                    </a:cubicBezTo>
                    <a:cubicBezTo>
                      <a:pt x="370046" y="487204"/>
                      <a:pt x="370046" y="487204"/>
                      <a:pt x="370999" y="488156"/>
                    </a:cubicBezTo>
                    <a:cubicBezTo>
                      <a:pt x="370999" y="487204"/>
                      <a:pt x="372904" y="487204"/>
                      <a:pt x="373856" y="487204"/>
                    </a:cubicBezTo>
                    <a:cubicBezTo>
                      <a:pt x="373856" y="486251"/>
                      <a:pt x="374809" y="486251"/>
                      <a:pt x="374809" y="486251"/>
                    </a:cubicBezTo>
                    <a:cubicBezTo>
                      <a:pt x="374809" y="486251"/>
                      <a:pt x="374809" y="485299"/>
                      <a:pt x="374809" y="485299"/>
                    </a:cubicBezTo>
                    <a:cubicBezTo>
                      <a:pt x="376714" y="484346"/>
                      <a:pt x="379571" y="484346"/>
                      <a:pt x="382429" y="484346"/>
                    </a:cubicBezTo>
                    <a:cubicBezTo>
                      <a:pt x="382429" y="483394"/>
                      <a:pt x="383381" y="483394"/>
                      <a:pt x="384334" y="483394"/>
                    </a:cubicBezTo>
                    <a:cubicBezTo>
                      <a:pt x="384334" y="482441"/>
                      <a:pt x="385286" y="481489"/>
                      <a:pt x="386239" y="482441"/>
                    </a:cubicBezTo>
                    <a:cubicBezTo>
                      <a:pt x="386239" y="479584"/>
                      <a:pt x="390049" y="480536"/>
                      <a:pt x="392906" y="480536"/>
                    </a:cubicBezTo>
                    <a:cubicBezTo>
                      <a:pt x="393859" y="478631"/>
                      <a:pt x="396716" y="478631"/>
                      <a:pt x="398621" y="478631"/>
                    </a:cubicBezTo>
                    <a:cubicBezTo>
                      <a:pt x="398621" y="477679"/>
                      <a:pt x="399574" y="477679"/>
                      <a:pt x="400526" y="477679"/>
                    </a:cubicBezTo>
                    <a:cubicBezTo>
                      <a:pt x="399574" y="476726"/>
                      <a:pt x="401479" y="477679"/>
                      <a:pt x="401479" y="476726"/>
                    </a:cubicBezTo>
                    <a:cubicBezTo>
                      <a:pt x="401479" y="476726"/>
                      <a:pt x="402431" y="474821"/>
                      <a:pt x="403384" y="475774"/>
                    </a:cubicBezTo>
                    <a:cubicBezTo>
                      <a:pt x="403384" y="475774"/>
                      <a:pt x="403384" y="474821"/>
                      <a:pt x="403384" y="474821"/>
                    </a:cubicBezTo>
                    <a:cubicBezTo>
                      <a:pt x="405289" y="474821"/>
                      <a:pt x="407194" y="474821"/>
                      <a:pt x="408146" y="473869"/>
                    </a:cubicBezTo>
                    <a:cubicBezTo>
                      <a:pt x="409099" y="473869"/>
                      <a:pt x="408146" y="474821"/>
                      <a:pt x="409099" y="474821"/>
                    </a:cubicBezTo>
                    <a:cubicBezTo>
                      <a:pt x="411004" y="472916"/>
                      <a:pt x="414814" y="472916"/>
                      <a:pt x="418624" y="472916"/>
                    </a:cubicBezTo>
                    <a:cubicBezTo>
                      <a:pt x="418624" y="471964"/>
                      <a:pt x="420529" y="471964"/>
                      <a:pt x="422434" y="471964"/>
                    </a:cubicBezTo>
                    <a:cubicBezTo>
                      <a:pt x="422434" y="471011"/>
                      <a:pt x="423386" y="471011"/>
                      <a:pt x="423386" y="471011"/>
                    </a:cubicBezTo>
                    <a:cubicBezTo>
                      <a:pt x="423386" y="471011"/>
                      <a:pt x="423386" y="471964"/>
                      <a:pt x="424339" y="471964"/>
                    </a:cubicBezTo>
                    <a:lnTo>
                      <a:pt x="425291" y="471964"/>
                    </a:lnTo>
                    <a:cubicBezTo>
                      <a:pt x="425291" y="470059"/>
                      <a:pt x="429101" y="471011"/>
                      <a:pt x="430054" y="471011"/>
                    </a:cubicBezTo>
                    <a:lnTo>
                      <a:pt x="430054" y="471964"/>
                    </a:lnTo>
                    <a:cubicBezTo>
                      <a:pt x="431006" y="471964"/>
                      <a:pt x="432911" y="471964"/>
                      <a:pt x="434816" y="471964"/>
                    </a:cubicBezTo>
                    <a:cubicBezTo>
                      <a:pt x="434816" y="471964"/>
                      <a:pt x="434816" y="471011"/>
                      <a:pt x="434816" y="471011"/>
                    </a:cubicBezTo>
                    <a:lnTo>
                      <a:pt x="435769" y="471011"/>
                    </a:lnTo>
                    <a:cubicBezTo>
                      <a:pt x="435769" y="471011"/>
                      <a:pt x="435769" y="471964"/>
                      <a:pt x="435769" y="471964"/>
                    </a:cubicBezTo>
                    <a:cubicBezTo>
                      <a:pt x="435769" y="471011"/>
                      <a:pt x="436721" y="471964"/>
                      <a:pt x="436721" y="471964"/>
                    </a:cubicBezTo>
                    <a:cubicBezTo>
                      <a:pt x="435769" y="471011"/>
                      <a:pt x="438626" y="471011"/>
                      <a:pt x="438626" y="471964"/>
                    </a:cubicBezTo>
                    <a:cubicBezTo>
                      <a:pt x="440531" y="470059"/>
                      <a:pt x="443389" y="471964"/>
                      <a:pt x="445294" y="471964"/>
                    </a:cubicBezTo>
                    <a:cubicBezTo>
                      <a:pt x="446246" y="471964"/>
                      <a:pt x="447199" y="471964"/>
                      <a:pt x="447199" y="471011"/>
                    </a:cubicBezTo>
                    <a:cubicBezTo>
                      <a:pt x="448151" y="471011"/>
                      <a:pt x="447199" y="471964"/>
                      <a:pt x="448151" y="471964"/>
                    </a:cubicBezTo>
                    <a:cubicBezTo>
                      <a:pt x="448151" y="471011"/>
                      <a:pt x="449104" y="471011"/>
                      <a:pt x="450056" y="471011"/>
                    </a:cubicBezTo>
                    <a:cubicBezTo>
                      <a:pt x="450056" y="470059"/>
                      <a:pt x="451961" y="470059"/>
                      <a:pt x="452914" y="470059"/>
                    </a:cubicBezTo>
                    <a:cubicBezTo>
                      <a:pt x="452914" y="469106"/>
                      <a:pt x="454819" y="469106"/>
                      <a:pt x="456724" y="469106"/>
                    </a:cubicBezTo>
                    <a:cubicBezTo>
                      <a:pt x="456724" y="467201"/>
                      <a:pt x="460534" y="469106"/>
                      <a:pt x="462439" y="468154"/>
                    </a:cubicBezTo>
                    <a:cubicBezTo>
                      <a:pt x="462439" y="469106"/>
                      <a:pt x="463391" y="469106"/>
                      <a:pt x="464344" y="469106"/>
                    </a:cubicBezTo>
                    <a:cubicBezTo>
                      <a:pt x="464344" y="468154"/>
                      <a:pt x="465296" y="467201"/>
                      <a:pt x="466249" y="467201"/>
                    </a:cubicBezTo>
                    <a:cubicBezTo>
                      <a:pt x="467201" y="465296"/>
                      <a:pt x="468154" y="464344"/>
                      <a:pt x="469106" y="464344"/>
                    </a:cubicBezTo>
                    <a:cubicBezTo>
                      <a:pt x="469106" y="462439"/>
                      <a:pt x="469106" y="462439"/>
                      <a:pt x="469106" y="461486"/>
                    </a:cubicBezTo>
                    <a:cubicBezTo>
                      <a:pt x="468154" y="461486"/>
                      <a:pt x="468154" y="459581"/>
                      <a:pt x="468154" y="458629"/>
                    </a:cubicBezTo>
                    <a:cubicBezTo>
                      <a:pt x="468154" y="458629"/>
                      <a:pt x="467201" y="458629"/>
                      <a:pt x="467201" y="458629"/>
                    </a:cubicBezTo>
                    <a:lnTo>
                      <a:pt x="467201" y="455771"/>
                    </a:lnTo>
                    <a:cubicBezTo>
                      <a:pt x="469106" y="455771"/>
                      <a:pt x="467201" y="452914"/>
                      <a:pt x="468154" y="453866"/>
                    </a:cubicBezTo>
                    <a:cubicBezTo>
                      <a:pt x="468154" y="451961"/>
                      <a:pt x="467201" y="450056"/>
                      <a:pt x="466249" y="449104"/>
                    </a:cubicBezTo>
                    <a:lnTo>
                      <a:pt x="466249" y="449104"/>
                    </a:lnTo>
                    <a:cubicBezTo>
                      <a:pt x="465296" y="449104"/>
                      <a:pt x="466249" y="450056"/>
                      <a:pt x="465296" y="450056"/>
                    </a:cubicBezTo>
                    <a:cubicBezTo>
                      <a:pt x="464344" y="451009"/>
                      <a:pt x="464344" y="449104"/>
                      <a:pt x="464344" y="449104"/>
                    </a:cubicBezTo>
                    <a:cubicBezTo>
                      <a:pt x="462439" y="448151"/>
                      <a:pt x="459581" y="449104"/>
                      <a:pt x="457676" y="449104"/>
                    </a:cubicBezTo>
                    <a:cubicBezTo>
                      <a:pt x="457676" y="449104"/>
                      <a:pt x="457676" y="448151"/>
                      <a:pt x="457676" y="448151"/>
                    </a:cubicBezTo>
                    <a:cubicBezTo>
                      <a:pt x="455771" y="447199"/>
                      <a:pt x="454819" y="450056"/>
                      <a:pt x="453866" y="448151"/>
                    </a:cubicBezTo>
                    <a:cubicBezTo>
                      <a:pt x="453866" y="448151"/>
                      <a:pt x="453866" y="449104"/>
                      <a:pt x="453866" y="449104"/>
                    </a:cubicBezTo>
                    <a:cubicBezTo>
                      <a:pt x="451009" y="449104"/>
                      <a:pt x="447199" y="450056"/>
                      <a:pt x="444341" y="449104"/>
                    </a:cubicBezTo>
                    <a:cubicBezTo>
                      <a:pt x="444341" y="451009"/>
                      <a:pt x="441484" y="450056"/>
                      <a:pt x="440531" y="450056"/>
                    </a:cubicBezTo>
                    <a:cubicBezTo>
                      <a:pt x="440531" y="451009"/>
                      <a:pt x="438626" y="450056"/>
                      <a:pt x="438626" y="451961"/>
                    </a:cubicBezTo>
                    <a:cubicBezTo>
                      <a:pt x="437674" y="451961"/>
                      <a:pt x="436721" y="451961"/>
                      <a:pt x="434816" y="451961"/>
                    </a:cubicBezTo>
                    <a:cubicBezTo>
                      <a:pt x="434816" y="452914"/>
                      <a:pt x="432911" y="451961"/>
                      <a:pt x="431959" y="452914"/>
                    </a:cubicBezTo>
                    <a:cubicBezTo>
                      <a:pt x="431959" y="452914"/>
                      <a:pt x="431959" y="453866"/>
                      <a:pt x="431959" y="453866"/>
                    </a:cubicBezTo>
                    <a:cubicBezTo>
                      <a:pt x="431959" y="452914"/>
                      <a:pt x="430054" y="452914"/>
                      <a:pt x="429101" y="452914"/>
                    </a:cubicBezTo>
                    <a:cubicBezTo>
                      <a:pt x="429101" y="454819"/>
                      <a:pt x="424339" y="453866"/>
                      <a:pt x="423386" y="452914"/>
                    </a:cubicBezTo>
                    <a:cubicBezTo>
                      <a:pt x="423386" y="452914"/>
                      <a:pt x="423386" y="453866"/>
                      <a:pt x="422434" y="453866"/>
                    </a:cubicBezTo>
                    <a:cubicBezTo>
                      <a:pt x="421481" y="453866"/>
                      <a:pt x="422434" y="452914"/>
                      <a:pt x="421481" y="452914"/>
                    </a:cubicBezTo>
                    <a:cubicBezTo>
                      <a:pt x="420529" y="452914"/>
                      <a:pt x="420529" y="454819"/>
                      <a:pt x="418624" y="454819"/>
                    </a:cubicBezTo>
                    <a:cubicBezTo>
                      <a:pt x="418624" y="455771"/>
                      <a:pt x="417671" y="456724"/>
                      <a:pt x="416719" y="457676"/>
                    </a:cubicBezTo>
                    <a:cubicBezTo>
                      <a:pt x="413861" y="457676"/>
                      <a:pt x="411956" y="457676"/>
                      <a:pt x="410051" y="457676"/>
                    </a:cubicBezTo>
                    <a:cubicBezTo>
                      <a:pt x="410051" y="458629"/>
                      <a:pt x="406241" y="457676"/>
                      <a:pt x="405289" y="459581"/>
                    </a:cubicBezTo>
                    <a:cubicBezTo>
                      <a:pt x="404336" y="459581"/>
                      <a:pt x="404336" y="458629"/>
                      <a:pt x="403384" y="458629"/>
                    </a:cubicBezTo>
                    <a:cubicBezTo>
                      <a:pt x="403384" y="460534"/>
                      <a:pt x="400526" y="459581"/>
                      <a:pt x="398621" y="459581"/>
                    </a:cubicBezTo>
                    <a:cubicBezTo>
                      <a:pt x="398621" y="460534"/>
                      <a:pt x="398621" y="460534"/>
                      <a:pt x="398621" y="460534"/>
                    </a:cubicBezTo>
                    <a:cubicBezTo>
                      <a:pt x="394811" y="460534"/>
                      <a:pt x="390049" y="459581"/>
                      <a:pt x="389096" y="462439"/>
                    </a:cubicBezTo>
                    <a:lnTo>
                      <a:pt x="388144" y="462439"/>
                    </a:lnTo>
                    <a:cubicBezTo>
                      <a:pt x="388144" y="462439"/>
                      <a:pt x="388144" y="463391"/>
                      <a:pt x="388144" y="463391"/>
                    </a:cubicBezTo>
                    <a:cubicBezTo>
                      <a:pt x="387191" y="463391"/>
                      <a:pt x="386239" y="463391"/>
                      <a:pt x="386239" y="464344"/>
                    </a:cubicBezTo>
                    <a:lnTo>
                      <a:pt x="383381" y="464344"/>
                    </a:lnTo>
                    <a:cubicBezTo>
                      <a:pt x="383381" y="466249"/>
                      <a:pt x="381476" y="465296"/>
                      <a:pt x="380524" y="465296"/>
                    </a:cubicBezTo>
                    <a:cubicBezTo>
                      <a:pt x="380524" y="465296"/>
                      <a:pt x="380524" y="466249"/>
                      <a:pt x="380524" y="466249"/>
                    </a:cubicBezTo>
                    <a:cubicBezTo>
                      <a:pt x="377666" y="466249"/>
                      <a:pt x="375761" y="468154"/>
                      <a:pt x="373856" y="466249"/>
                    </a:cubicBezTo>
                    <a:lnTo>
                      <a:pt x="373856" y="464344"/>
                    </a:lnTo>
                    <a:cubicBezTo>
                      <a:pt x="375761" y="464344"/>
                      <a:pt x="375761" y="463391"/>
                      <a:pt x="377666" y="463391"/>
                    </a:cubicBezTo>
                    <a:cubicBezTo>
                      <a:pt x="378619" y="462439"/>
                      <a:pt x="378619" y="461486"/>
                      <a:pt x="380524" y="461486"/>
                    </a:cubicBezTo>
                    <a:cubicBezTo>
                      <a:pt x="380524" y="460534"/>
                      <a:pt x="381476" y="459581"/>
                      <a:pt x="383381" y="459581"/>
                    </a:cubicBezTo>
                    <a:cubicBezTo>
                      <a:pt x="384334" y="458629"/>
                      <a:pt x="384334" y="457676"/>
                      <a:pt x="386239" y="457676"/>
                    </a:cubicBezTo>
                    <a:cubicBezTo>
                      <a:pt x="386239" y="456724"/>
                      <a:pt x="386239" y="456724"/>
                      <a:pt x="386239" y="456724"/>
                    </a:cubicBezTo>
                    <a:cubicBezTo>
                      <a:pt x="387191" y="456724"/>
                      <a:pt x="387191" y="454819"/>
                      <a:pt x="388144" y="455771"/>
                    </a:cubicBezTo>
                    <a:cubicBezTo>
                      <a:pt x="388144" y="454819"/>
                      <a:pt x="388144" y="454819"/>
                      <a:pt x="389096" y="454819"/>
                    </a:cubicBezTo>
                    <a:lnTo>
                      <a:pt x="389096" y="452914"/>
                    </a:lnTo>
                    <a:lnTo>
                      <a:pt x="390049" y="452914"/>
                    </a:lnTo>
                    <a:cubicBezTo>
                      <a:pt x="391001" y="451009"/>
                      <a:pt x="392906" y="450056"/>
                      <a:pt x="393859" y="448151"/>
                    </a:cubicBezTo>
                    <a:lnTo>
                      <a:pt x="394811" y="448151"/>
                    </a:lnTo>
                    <a:cubicBezTo>
                      <a:pt x="395764" y="445294"/>
                      <a:pt x="399574" y="444341"/>
                      <a:pt x="399574" y="440531"/>
                    </a:cubicBezTo>
                    <a:cubicBezTo>
                      <a:pt x="400526" y="439579"/>
                      <a:pt x="402431" y="439579"/>
                      <a:pt x="402431" y="437674"/>
                    </a:cubicBezTo>
                    <a:cubicBezTo>
                      <a:pt x="403384" y="437674"/>
                      <a:pt x="404336" y="435769"/>
                      <a:pt x="405289" y="434816"/>
                    </a:cubicBezTo>
                    <a:cubicBezTo>
                      <a:pt x="405289" y="433864"/>
                      <a:pt x="405289" y="433864"/>
                      <a:pt x="405289" y="433864"/>
                    </a:cubicBezTo>
                    <a:cubicBezTo>
                      <a:pt x="406241" y="433864"/>
                      <a:pt x="405289" y="432911"/>
                      <a:pt x="407194" y="432911"/>
                    </a:cubicBezTo>
                    <a:cubicBezTo>
                      <a:pt x="407194" y="431959"/>
                      <a:pt x="406241" y="431006"/>
                      <a:pt x="408146" y="431959"/>
                    </a:cubicBezTo>
                    <a:lnTo>
                      <a:pt x="408146" y="430054"/>
                    </a:lnTo>
                    <a:cubicBezTo>
                      <a:pt x="409099" y="431006"/>
                      <a:pt x="408146" y="428149"/>
                      <a:pt x="409099" y="429101"/>
                    </a:cubicBezTo>
                    <a:lnTo>
                      <a:pt x="409099" y="427196"/>
                    </a:lnTo>
                    <a:cubicBezTo>
                      <a:pt x="411004" y="427196"/>
                      <a:pt x="410051" y="425291"/>
                      <a:pt x="411004" y="425291"/>
                    </a:cubicBezTo>
                    <a:cubicBezTo>
                      <a:pt x="411004" y="424339"/>
                      <a:pt x="411004" y="424339"/>
                      <a:pt x="411004" y="423386"/>
                    </a:cubicBezTo>
                    <a:cubicBezTo>
                      <a:pt x="411004" y="423386"/>
                      <a:pt x="411956" y="423386"/>
                      <a:pt x="412909" y="423386"/>
                    </a:cubicBezTo>
                    <a:cubicBezTo>
                      <a:pt x="412909" y="422434"/>
                      <a:pt x="412909" y="422434"/>
                      <a:pt x="413861" y="422434"/>
                    </a:cubicBezTo>
                    <a:lnTo>
                      <a:pt x="413861" y="420529"/>
                    </a:lnTo>
                    <a:cubicBezTo>
                      <a:pt x="414814" y="420529"/>
                      <a:pt x="413861" y="419576"/>
                      <a:pt x="414814" y="419576"/>
                    </a:cubicBezTo>
                    <a:cubicBezTo>
                      <a:pt x="414814" y="418624"/>
                      <a:pt x="414814" y="417671"/>
                      <a:pt x="415766" y="417671"/>
                    </a:cubicBezTo>
                    <a:cubicBezTo>
                      <a:pt x="415766" y="416719"/>
                      <a:pt x="415766" y="415766"/>
                      <a:pt x="415766" y="415766"/>
                    </a:cubicBezTo>
                    <a:cubicBezTo>
                      <a:pt x="416719" y="415766"/>
                      <a:pt x="416719" y="414814"/>
                      <a:pt x="417671" y="414814"/>
                    </a:cubicBezTo>
                    <a:cubicBezTo>
                      <a:pt x="417671" y="413861"/>
                      <a:pt x="417671" y="413861"/>
                      <a:pt x="417671" y="413861"/>
                    </a:cubicBezTo>
                    <a:cubicBezTo>
                      <a:pt x="419576" y="413861"/>
                      <a:pt x="418624" y="411956"/>
                      <a:pt x="419576" y="411956"/>
                    </a:cubicBezTo>
                    <a:lnTo>
                      <a:pt x="419576" y="410051"/>
                    </a:lnTo>
                    <a:cubicBezTo>
                      <a:pt x="420529" y="411004"/>
                      <a:pt x="419576" y="408146"/>
                      <a:pt x="420529" y="409099"/>
                    </a:cubicBezTo>
                    <a:cubicBezTo>
                      <a:pt x="420529" y="407194"/>
                      <a:pt x="420529" y="406241"/>
                      <a:pt x="421481" y="405289"/>
                    </a:cubicBezTo>
                    <a:cubicBezTo>
                      <a:pt x="421481" y="404336"/>
                      <a:pt x="421481" y="402431"/>
                      <a:pt x="422434" y="402431"/>
                    </a:cubicBezTo>
                    <a:cubicBezTo>
                      <a:pt x="422434" y="401479"/>
                      <a:pt x="422434" y="400526"/>
                      <a:pt x="422434" y="400526"/>
                    </a:cubicBezTo>
                    <a:cubicBezTo>
                      <a:pt x="424339" y="400526"/>
                      <a:pt x="423386" y="397669"/>
                      <a:pt x="424339" y="397669"/>
                    </a:cubicBezTo>
                    <a:cubicBezTo>
                      <a:pt x="424339" y="395764"/>
                      <a:pt x="425291" y="395764"/>
                      <a:pt x="425291" y="394811"/>
                    </a:cubicBezTo>
                    <a:cubicBezTo>
                      <a:pt x="424339" y="394811"/>
                      <a:pt x="425291" y="393859"/>
                      <a:pt x="425291" y="393859"/>
                    </a:cubicBezTo>
                    <a:cubicBezTo>
                      <a:pt x="425291" y="393859"/>
                      <a:pt x="426244" y="393859"/>
                      <a:pt x="426244" y="393859"/>
                    </a:cubicBezTo>
                    <a:cubicBezTo>
                      <a:pt x="426244" y="392906"/>
                      <a:pt x="426244" y="391954"/>
                      <a:pt x="426244" y="391001"/>
                    </a:cubicBezTo>
                    <a:cubicBezTo>
                      <a:pt x="427196" y="391001"/>
                      <a:pt x="426244" y="390049"/>
                      <a:pt x="427196" y="390049"/>
                    </a:cubicBezTo>
                    <a:cubicBezTo>
                      <a:pt x="427196" y="388144"/>
                      <a:pt x="427196" y="385286"/>
                      <a:pt x="428149" y="385286"/>
                    </a:cubicBezTo>
                    <a:cubicBezTo>
                      <a:pt x="428149" y="384334"/>
                      <a:pt x="427196" y="382429"/>
                      <a:pt x="429101" y="383381"/>
                    </a:cubicBezTo>
                    <a:cubicBezTo>
                      <a:pt x="429101" y="382429"/>
                      <a:pt x="429101" y="382429"/>
                      <a:pt x="429101" y="381476"/>
                    </a:cubicBezTo>
                    <a:lnTo>
                      <a:pt x="430054" y="381476"/>
                    </a:lnTo>
                    <a:cubicBezTo>
                      <a:pt x="430054" y="379571"/>
                      <a:pt x="430054" y="378619"/>
                      <a:pt x="430054" y="376714"/>
                    </a:cubicBezTo>
                    <a:lnTo>
                      <a:pt x="431006" y="376714"/>
                    </a:lnTo>
                    <a:cubicBezTo>
                      <a:pt x="431006" y="373856"/>
                      <a:pt x="431959" y="372904"/>
                      <a:pt x="431006" y="369094"/>
                    </a:cubicBezTo>
                    <a:cubicBezTo>
                      <a:pt x="430054" y="369094"/>
                      <a:pt x="429101" y="368141"/>
                      <a:pt x="429101" y="367189"/>
                    </a:cubicBezTo>
                    <a:cubicBezTo>
                      <a:pt x="428149" y="367189"/>
                      <a:pt x="428149" y="366236"/>
                      <a:pt x="427196" y="366236"/>
                    </a:cubicBezTo>
                    <a:cubicBezTo>
                      <a:pt x="427196" y="365284"/>
                      <a:pt x="425291" y="364331"/>
                      <a:pt x="425291" y="364331"/>
                    </a:cubicBezTo>
                    <a:lnTo>
                      <a:pt x="425291" y="362426"/>
                    </a:lnTo>
                    <a:cubicBezTo>
                      <a:pt x="426244" y="362426"/>
                      <a:pt x="425291" y="361474"/>
                      <a:pt x="425291" y="361474"/>
                    </a:cubicBezTo>
                    <a:cubicBezTo>
                      <a:pt x="427196" y="360521"/>
                      <a:pt x="427196" y="357664"/>
                      <a:pt x="430054" y="358616"/>
                    </a:cubicBezTo>
                    <a:cubicBezTo>
                      <a:pt x="430054" y="358616"/>
                      <a:pt x="430054" y="357664"/>
                      <a:pt x="430054" y="357664"/>
                    </a:cubicBezTo>
                    <a:cubicBezTo>
                      <a:pt x="431006" y="357664"/>
                      <a:pt x="430054" y="358616"/>
                      <a:pt x="430054" y="358616"/>
                    </a:cubicBezTo>
                    <a:cubicBezTo>
                      <a:pt x="431006" y="358616"/>
                      <a:pt x="430054" y="357664"/>
                      <a:pt x="431959" y="357664"/>
                    </a:cubicBezTo>
                    <a:cubicBezTo>
                      <a:pt x="432911" y="356711"/>
                      <a:pt x="433864" y="355759"/>
                      <a:pt x="432911" y="353854"/>
                    </a:cubicBezTo>
                    <a:lnTo>
                      <a:pt x="433864" y="353854"/>
                    </a:lnTo>
                    <a:lnTo>
                      <a:pt x="433864" y="350996"/>
                    </a:lnTo>
                    <a:cubicBezTo>
                      <a:pt x="434816" y="350996"/>
                      <a:pt x="434816" y="350044"/>
                      <a:pt x="433864" y="350044"/>
                    </a:cubicBezTo>
                    <a:cubicBezTo>
                      <a:pt x="435769" y="350044"/>
                      <a:pt x="434816" y="348139"/>
                      <a:pt x="436721" y="348139"/>
                    </a:cubicBezTo>
                    <a:lnTo>
                      <a:pt x="436721" y="347186"/>
                    </a:lnTo>
                    <a:lnTo>
                      <a:pt x="437674" y="347186"/>
                    </a:lnTo>
                    <a:cubicBezTo>
                      <a:pt x="437674" y="345281"/>
                      <a:pt x="439579" y="345281"/>
                      <a:pt x="438626" y="343376"/>
                    </a:cubicBezTo>
                    <a:cubicBezTo>
                      <a:pt x="439579" y="343376"/>
                      <a:pt x="438626" y="342424"/>
                      <a:pt x="439579" y="342424"/>
                    </a:cubicBezTo>
                    <a:lnTo>
                      <a:pt x="439579" y="340519"/>
                    </a:lnTo>
                    <a:cubicBezTo>
                      <a:pt x="442436" y="338614"/>
                      <a:pt x="442436" y="335756"/>
                      <a:pt x="446246" y="334804"/>
                    </a:cubicBezTo>
                    <a:cubicBezTo>
                      <a:pt x="446246" y="333851"/>
                      <a:pt x="447199" y="332899"/>
                      <a:pt x="448151" y="332899"/>
                    </a:cubicBezTo>
                    <a:cubicBezTo>
                      <a:pt x="448151" y="331946"/>
                      <a:pt x="448151" y="331946"/>
                      <a:pt x="448151" y="331946"/>
                    </a:cubicBezTo>
                    <a:lnTo>
                      <a:pt x="449104" y="331946"/>
                    </a:lnTo>
                    <a:lnTo>
                      <a:pt x="449104" y="330041"/>
                    </a:lnTo>
                    <a:cubicBezTo>
                      <a:pt x="450056" y="330041"/>
                      <a:pt x="450056" y="328136"/>
                      <a:pt x="451009" y="328136"/>
                    </a:cubicBezTo>
                    <a:lnTo>
                      <a:pt x="451009" y="327184"/>
                    </a:lnTo>
                    <a:cubicBezTo>
                      <a:pt x="452914" y="325279"/>
                      <a:pt x="454819" y="323374"/>
                      <a:pt x="456724" y="321469"/>
                    </a:cubicBezTo>
                    <a:lnTo>
                      <a:pt x="457676" y="321469"/>
                    </a:lnTo>
                    <a:cubicBezTo>
                      <a:pt x="458629" y="320516"/>
                      <a:pt x="457676" y="320516"/>
                      <a:pt x="458629" y="320516"/>
                    </a:cubicBezTo>
                    <a:cubicBezTo>
                      <a:pt x="458629" y="317659"/>
                      <a:pt x="461486" y="316706"/>
                      <a:pt x="465296" y="317659"/>
                    </a:cubicBezTo>
                    <a:cubicBezTo>
                      <a:pt x="465296" y="316706"/>
                      <a:pt x="467201" y="315754"/>
                      <a:pt x="468154" y="315754"/>
                    </a:cubicBezTo>
                    <a:cubicBezTo>
                      <a:pt x="468154" y="314801"/>
                      <a:pt x="470059" y="314801"/>
                      <a:pt x="471011" y="313849"/>
                    </a:cubicBezTo>
                    <a:cubicBezTo>
                      <a:pt x="471011" y="312896"/>
                      <a:pt x="470059" y="310991"/>
                      <a:pt x="471964" y="310991"/>
                    </a:cubicBezTo>
                    <a:cubicBezTo>
                      <a:pt x="471964" y="308134"/>
                      <a:pt x="471964" y="308134"/>
                      <a:pt x="471964" y="306229"/>
                    </a:cubicBezTo>
                    <a:lnTo>
                      <a:pt x="472916" y="306229"/>
                    </a:lnTo>
                    <a:cubicBezTo>
                      <a:pt x="472916" y="305276"/>
                      <a:pt x="472916" y="305276"/>
                      <a:pt x="472916" y="305276"/>
                    </a:cubicBezTo>
                    <a:cubicBezTo>
                      <a:pt x="473869" y="305276"/>
                      <a:pt x="473869" y="304324"/>
                      <a:pt x="474821" y="304324"/>
                    </a:cubicBezTo>
                    <a:cubicBezTo>
                      <a:pt x="474821" y="304324"/>
                      <a:pt x="473869" y="302419"/>
                      <a:pt x="474821" y="303371"/>
                    </a:cubicBezTo>
                    <a:cubicBezTo>
                      <a:pt x="474821" y="302419"/>
                      <a:pt x="473869" y="300514"/>
                      <a:pt x="475774" y="300514"/>
                    </a:cubicBezTo>
                    <a:lnTo>
                      <a:pt x="475774" y="298609"/>
                    </a:lnTo>
                    <a:cubicBezTo>
                      <a:pt x="474821" y="298609"/>
                      <a:pt x="474821" y="297656"/>
                      <a:pt x="474821" y="296704"/>
                    </a:cubicBezTo>
                    <a:cubicBezTo>
                      <a:pt x="475774" y="295751"/>
                      <a:pt x="478631" y="294799"/>
                      <a:pt x="478631" y="297656"/>
                    </a:cubicBezTo>
                    <a:cubicBezTo>
                      <a:pt x="478631" y="297656"/>
                      <a:pt x="479584" y="297656"/>
                      <a:pt x="479584" y="298609"/>
                    </a:cubicBezTo>
                    <a:cubicBezTo>
                      <a:pt x="480536" y="298609"/>
                      <a:pt x="480536" y="298609"/>
                      <a:pt x="480536" y="298609"/>
                    </a:cubicBezTo>
                    <a:cubicBezTo>
                      <a:pt x="480536" y="299561"/>
                      <a:pt x="481489" y="299561"/>
                      <a:pt x="481489" y="300514"/>
                    </a:cubicBezTo>
                    <a:cubicBezTo>
                      <a:pt x="482441" y="300514"/>
                      <a:pt x="483394" y="300514"/>
                      <a:pt x="484346" y="299561"/>
                    </a:cubicBezTo>
                    <a:cubicBezTo>
                      <a:pt x="484346" y="300514"/>
                      <a:pt x="485299" y="300514"/>
                      <a:pt x="487204" y="300514"/>
                    </a:cubicBezTo>
                    <a:cubicBezTo>
                      <a:pt x="487204" y="299561"/>
                      <a:pt x="488156" y="299561"/>
                      <a:pt x="488156" y="299561"/>
                    </a:cubicBezTo>
                    <a:cubicBezTo>
                      <a:pt x="488156" y="301466"/>
                      <a:pt x="491966" y="299561"/>
                      <a:pt x="492919" y="300514"/>
                    </a:cubicBezTo>
                    <a:cubicBezTo>
                      <a:pt x="492919" y="300514"/>
                      <a:pt x="492919" y="299561"/>
                      <a:pt x="493871" y="299561"/>
                    </a:cubicBezTo>
                    <a:cubicBezTo>
                      <a:pt x="494824" y="299561"/>
                      <a:pt x="493871" y="300514"/>
                      <a:pt x="494824" y="300514"/>
                    </a:cubicBezTo>
                    <a:cubicBezTo>
                      <a:pt x="496729" y="297656"/>
                      <a:pt x="499586" y="295751"/>
                      <a:pt x="504349" y="295751"/>
                    </a:cubicBezTo>
                    <a:cubicBezTo>
                      <a:pt x="504349" y="294799"/>
                      <a:pt x="505301" y="294799"/>
                      <a:pt x="507206" y="294799"/>
                    </a:cubicBezTo>
                    <a:cubicBezTo>
                      <a:pt x="508159" y="293846"/>
                      <a:pt x="510064" y="293846"/>
                      <a:pt x="511016" y="291941"/>
                    </a:cubicBezTo>
                    <a:lnTo>
                      <a:pt x="513874" y="291941"/>
                    </a:lnTo>
                    <a:cubicBezTo>
                      <a:pt x="513874" y="290036"/>
                      <a:pt x="516731" y="291941"/>
                      <a:pt x="517684" y="290036"/>
                    </a:cubicBezTo>
                    <a:cubicBezTo>
                      <a:pt x="518636" y="291941"/>
                      <a:pt x="520541" y="290036"/>
                      <a:pt x="520541" y="290036"/>
                    </a:cubicBezTo>
                    <a:cubicBezTo>
                      <a:pt x="520541" y="290989"/>
                      <a:pt x="521494" y="290989"/>
                      <a:pt x="522446" y="290989"/>
                    </a:cubicBezTo>
                    <a:cubicBezTo>
                      <a:pt x="522446" y="290036"/>
                      <a:pt x="523399" y="289084"/>
                      <a:pt x="525304" y="289084"/>
                    </a:cubicBezTo>
                    <a:cubicBezTo>
                      <a:pt x="525304" y="289084"/>
                      <a:pt x="525304" y="288131"/>
                      <a:pt x="525304" y="288131"/>
                    </a:cubicBezTo>
                    <a:cubicBezTo>
                      <a:pt x="527209" y="288131"/>
                      <a:pt x="529114" y="288131"/>
                      <a:pt x="531019" y="288131"/>
                    </a:cubicBezTo>
                    <a:cubicBezTo>
                      <a:pt x="531019" y="286226"/>
                      <a:pt x="533876" y="287179"/>
                      <a:pt x="534829" y="287179"/>
                    </a:cubicBezTo>
                    <a:cubicBezTo>
                      <a:pt x="534829" y="286226"/>
                      <a:pt x="534829" y="286226"/>
                      <a:pt x="535781" y="286226"/>
                    </a:cubicBezTo>
                    <a:cubicBezTo>
                      <a:pt x="535781" y="287179"/>
                      <a:pt x="536734" y="287179"/>
                      <a:pt x="537686" y="287179"/>
                    </a:cubicBezTo>
                    <a:cubicBezTo>
                      <a:pt x="537686" y="287179"/>
                      <a:pt x="537686" y="286226"/>
                      <a:pt x="537686" y="286226"/>
                    </a:cubicBezTo>
                    <a:cubicBezTo>
                      <a:pt x="539591" y="286226"/>
                      <a:pt x="542449" y="287179"/>
                      <a:pt x="542449" y="290036"/>
                    </a:cubicBezTo>
                    <a:cubicBezTo>
                      <a:pt x="542449" y="290036"/>
                      <a:pt x="543401" y="290036"/>
                      <a:pt x="543401" y="290036"/>
                    </a:cubicBezTo>
                    <a:lnTo>
                      <a:pt x="543401" y="290989"/>
                    </a:lnTo>
                    <a:lnTo>
                      <a:pt x="542449" y="290989"/>
                    </a:lnTo>
                    <a:cubicBezTo>
                      <a:pt x="542449" y="292894"/>
                      <a:pt x="542449" y="295751"/>
                      <a:pt x="542449" y="298609"/>
                    </a:cubicBezTo>
                    <a:cubicBezTo>
                      <a:pt x="541496" y="298609"/>
                      <a:pt x="541496" y="298609"/>
                      <a:pt x="541496" y="299561"/>
                    </a:cubicBezTo>
                    <a:cubicBezTo>
                      <a:pt x="541496" y="299561"/>
                      <a:pt x="542449" y="299561"/>
                      <a:pt x="542449" y="299561"/>
                    </a:cubicBezTo>
                    <a:cubicBezTo>
                      <a:pt x="542449" y="302419"/>
                      <a:pt x="543401" y="306229"/>
                      <a:pt x="542449" y="309086"/>
                    </a:cubicBezTo>
                    <a:cubicBezTo>
                      <a:pt x="543401" y="309086"/>
                      <a:pt x="543401" y="310039"/>
                      <a:pt x="543401" y="310991"/>
                    </a:cubicBezTo>
                    <a:cubicBezTo>
                      <a:pt x="541496" y="310991"/>
                      <a:pt x="542449" y="314801"/>
                      <a:pt x="542449" y="316706"/>
                    </a:cubicBezTo>
                    <a:cubicBezTo>
                      <a:pt x="543401" y="316706"/>
                      <a:pt x="543401" y="316706"/>
                      <a:pt x="543401" y="317659"/>
                    </a:cubicBezTo>
                    <a:cubicBezTo>
                      <a:pt x="543401" y="317659"/>
                      <a:pt x="543401" y="317659"/>
                      <a:pt x="542449" y="317659"/>
                    </a:cubicBezTo>
                    <a:lnTo>
                      <a:pt x="542449" y="318611"/>
                    </a:lnTo>
                    <a:cubicBezTo>
                      <a:pt x="544354" y="319564"/>
                      <a:pt x="542449" y="322421"/>
                      <a:pt x="542449" y="325279"/>
                    </a:cubicBezTo>
                    <a:cubicBezTo>
                      <a:pt x="541496" y="326231"/>
                      <a:pt x="541496" y="328136"/>
                      <a:pt x="541496" y="329089"/>
                    </a:cubicBezTo>
                    <a:cubicBezTo>
                      <a:pt x="542449" y="329089"/>
                      <a:pt x="542449" y="330041"/>
                      <a:pt x="542449" y="330041"/>
                    </a:cubicBezTo>
                    <a:cubicBezTo>
                      <a:pt x="542449" y="330994"/>
                      <a:pt x="541496" y="330041"/>
                      <a:pt x="541496" y="330994"/>
                    </a:cubicBezTo>
                    <a:cubicBezTo>
                      <a:pt x="542449" y="330994"/>
                      <a:pt x="541496" y="332899"/>
                      <a:pt x="542449" y="334804"/>
                    </a:cubicBezTo>
                    <a:cubicBezTo>
                      <a:pt x="542449" y="334804"/>
                      <a:pt x="543401" y="334804"/>
                      <a:pt x="543401" y="334804"/>
                    </a:cubicBezTo>
                    <a:cubicBezTo>
                      <a:pt x="543401" y="336709"/>
                      <a:pt x="543401" y="338614"/>
                      <a:pt x="543401" y="341471"/>
                    </a:cubicBezTo>
                    <a:cubicBezTo>
                      <a:pt x="544354" y="341471"/>
                      <a:pt x="543401" y="342424"/>
                      <a:pt x="544354" y="342424"/>
                    </a:cubicBezTo>
                    <a:lnTo>
                      <a:pt x="543401" y="342424"/>
                    </a:lnTo>
                    <a:cubicBezTo>
                      <a:pt x="543401" y="346234"/>
                      <a:pt x="543401" y="349091"/>
                      <a:pt x="543401" y="352901"/>
                    </a:cubicBezTo>
                    <a:cubicBezTo>
                      <a:pt x="544354" y="352901"/>
                      <a:pt x="544354" y="353854"/>
                      <a:pt x="545306" y="353854"/>
                    </a:cubicBezTo>
                    <a:lnTo>
                      <a:pt x="545306" y="355759"/>
                    </a:lnTo>
                    <a:cubicBezTo>
                      <a:pt x="544354" y="356711"/>
                      <a:pt x="545306" y="358616"/>
                      <a:pt x="544354" y="359569"/>
                    </a:cubicBezTo>
                    <a:cubicBezTo>
                      <a:pt x="546259" y="361474"/>
                      <a:pt x="544354" y="366236"/>
                      <a:pt x="546259" y="367189"/>
                    </a:cubicBezTo>
                    <a:cubicBezTo>
                      <a:pt x="546259" y="367189"/>
                      <a:pt x="545306" y="367189"/>
                      <a:pt x="545306" y="368141"/>
                    </a:cubicBezTo>
                    <a:cubicBezTo>
                      <a:pt x="546259" y="370999"/>
                      <a:pt x="543401" y="374809"/>
                      <a:pt x="545306" y="376714"/>
                    </a:cubicBezTo>
                    <a:cubicBezTo>
                      <a:pt x="545306" y="376714"/>
                      <a:pt x="545306" y="376714"/>
                      <a:pt x="544354" y="376714"/>
                    </a:cubicBezTo>
                    <a:cubicBezTo>
                      <a:pt x="544354" y="380524"/>
                      <a:pt x="544354" y="383381"/>
                      <a:pt x="544354" y="387191"/>
                    </a:cubicBezTo>
                    <a:cubicBezTo>
                      <a:pt x="544354" y="387191"/>
                      <a:pt x="543401" y="387191"/>
                      <a:pt x="543401" y="387191"/>
                    </a:cubicBezTo>
                    <a:cubicBezTo>
                      <a:pt x="543401" y="389096"/>
                      <a:pt x="543401" y="391001"/>
                      <a:pt x="543401" y="392906"/>
                    </a:cubicBezTo>
                    <a:cubicBezTo>
                      <a:pt x="544354" y="392906"/>
                      <a:pt x="544354" y="394811"/>
                      <a:pt x="544354" y="394811"/>
                    </a:cubicBezTo>
                    <a:cubicBezTo>
                      <a:pt x="545306" y="394811"/>
                      <a:pt x="545306" y="394811"/>
                      <a:pt x="545306" y="394811"/>
                    </a:cubicBezTo>
                    <a:cubicBezTo>
                      <a:pt x="544354" y="394811"/>
                      <a:pt x="544354" y="396716"/>
                      <a:pt x="545306" y="396716"/>
                    </a:cubicBezTo>
                    <a:cubicBezTo>
                      <a:pt x="543401" y="397669"/>
                      <a:pt x="545306" y="401479"/>
                      <a:pt x="545306" y="403384"/>
                    </a:cubicBezTo>
                    <a:lnTo>
                      <a:pt x="544354" y="403384"/>
                    </a:lnTo>
                    <a:lnTo>
                      <a:pt x="544354" y="406241"/>
                    </a:lnTo>
                    <a:cubicBezTo>
                      <a:pt x="544354" y="406241"/>
                      <a:pt x="545306" y="406241"/>
                      <a:pt x="545306" y="406241"/>
                    </a:cubicBezTo>
                    <a:cubicBezTo>
                      <a:pt x="545306" y="406241"/>
                      <a:pt x="544354" y="406241"/>
                      <a:pt x="544354" y="407194"/>
                    </a:cubicBezTo>
                    <a:cubicBezTo>
                      <a:pt x="544354" y="408146"/>
                      <a:pt x="544354" y="411004"/>
                      <a:pt x="544354" y="411956"/>
                    </a:cubicBezTo>
                    <a:cubicBezTo>
                      <a:pt x="545306" y="411956"/>
                      <a:pt x="545306" y="411956"/>
                      <a:pt x="545306" y="412909"/>
                    </a:cubicBezTo>
                    <a:cubicBezTo>
                      <a:pt x="544354" y="412909"/>
                      <a:pt x="545306" y="414814"/>
                      <a:pt x="543401" y="414814"/>
                    </a:cubicBezTo>
                    <a:cubicBezTo>
                      <a:pt x="543401" y="416719"/>
                      <a:pt x="544354" y="420529"/>
                      <a:pt x="543401" y="421481"/>
                    </a:cubicBezTo>
                    <a:cubicBezTo>
                      <a:pt x="544354" y="421481"/>
                      <a:pt x="543401" y="424339"/>
                      <a:pt x="544354" y="425291"/>
                    </a:cubicBezTo>
                    <a:cubicBezTo>
                      <a:pt x="544354" y="425291"/>
                      <a:pt x="545306" y="425291"/>
                      <a:pt x="545306" y="425291"/>
                    </a:cubicBezTo>
                    <a:lnTo>
                      <a:pt x="545306" y="426244"/>
                    </a:lnTo>
                    <a:cubicBezTo>
                      <a:pt x="544354" y="426244"/>
                      <a:pt x="544354" y="427196"/>
                      <a:pt x="544354" y="427196"/>
                    </a:cubicBezTo>
                    <a:cubicBezTo>
                      <a:pt x="544354" y="427196"/>
                      <a:pt x="545306" y="427196"/>
                      <a:pt x="545306" y="428149"/>
                    </a:cubicBezTo>
                    <a:cubicBezTo>
                      <a:pt x="543401" y="429101"/>
                      <a:pt x="545306" y="431959"/>
                      <a:pt x="543401" y="432911"/>
                    </a:cubicBezTo>
                    <a:cubicBezTo>
                      <a:pt x="543401" y="434816"/>
                      <a:pt x="543401" y="437674"/>
                      <a:pt x="544354" y="437674"/>
                    </a:cubicBezTo>
                    <a:lnTo>
                      <a:pt x="544354" y="438626"/>
                    </a:lnTo>
                    <a:cubicBezTo>
                      <a:pt x="544354" y="438626"/>
                      <a:pt x="543401" y="438626"/>
                      <a:pt x="543401" y="438626"/>
                    </a:cubicBezTo>
                    <a:cubicBezTo>
                      <a:pt x="543401" y="439579"/>
                      <a:pt x="544354" y="439579"/>
                      <a:pt x="544354" y="439579"/>
                    </a:cubicBezTo>
                    <a:cubicBezTo>
                      <a:pt x="543401" y="440531"/>
                      <a:pt x="543401" y="442436"/>
                      <a:pt x="543401" y="443389"/>
                    </a:cubicBezTo>
                    <a:lnTo>
                      <a:pt x="542449" y="443389"/>
                    </a:lnTo>
                    <a:cubicBezTo>
                      <a:pt x="543401" y="446246"/>
                      <a:pt x="541496" y="448151"/>
                      <a:pt x="542449" y="449104"/>
                    </a:cubicBezTo>
                    <a:cubicBezTo>
                      <a:pt x="540544" y="451009"/>
                      <a:pt x="544354" y="455771"/>
                      <a:pt x="542449" y="456724"/>
                    </a:cubicBezTo>
                    <a:cubicBezTo>
                      <a:pt x="543401" y="456724"/>
                      <a:pt x="543401" y="457676"/>
                      <a:pt x="543401" y="459581"/>
                    </a:cubicBezTo>
                    <a:lnTo>
                      <a:pt x="542449" y="459581"/>
                    </a:lnTo>
                    <a:cubicBezTo>
                      <a:pt x="542449" y="460534"/>
                      <a:pt x="542449" y="461486"/>
                      <a:pt x="542449" y="463391"/>
                    </a:cubicBezTo>
                    <a:cubicBezTo>
                      <a:pt x="542449" y="463391"/>
                      <a:pt x="541496" y="463391"/>
                      <a:pt x="541496" y="464344"/>
                    </a:cubicBezTo>
                    <a:cubicBezTo>
                      <a:pt x="541496" y="465296"/>
                      <a:pt x="542449" y="465296"/>
                      <a:pt x="542449" y="465296"/>
                    </a:cubicBezTo>
                    <a:cubicBezTo>
                      <a:pt x="542449" y="465296"/>
                      <a:pt x="542449" y="465296"/>
                      <a:pt x="541496" y="465296"/>
                    </a:cubicBezTo>
                    <a:cubicBezTo>
                      <a:pt x="541496" y="469106"/>
                      <a:pt x="541496" y="472916"/>
                      <a:pt x="541496" y="476726"/>
                    </a:cubicBezTo>
                    <a:cubicBezTo>
                      <a:pt x="542449" y="476726"/>
                      <a:pt x="542449" y="477679"/>
                      <a:pt x="542449" y="477679"/>
                    </a:cubicBezTo>
                    <a:cubicBezTo>
                      <a:pt x="542449" y="477679"/>
                      <a:pt x="541496" y="477679"/>
                      <a:pt x="541496" y="478631"/>
                    </a:cubicBezTo>
                    <a:cubicBezTo>
                      <a:pt x="543401" y="478631"/>
                      <a:pt x="541496" y="481489"/>
                      <a:pt x="541496" y="483394"/>
                    </a:cubicBezTo>
                    <a:cubicBezTo>
                      <a:pt x="541496" y="483394"/>
                      <a:pt x="542449" y="483394"/>
                      <a:pt x="542449" y="484346"/>
                    </a:cubicBezTo>
                    <a:cubicBezTo>
                      <a:pt x="541496" y="484346"/>
                      <a:pt x="541496" y="485299"/>
                      <a:pt x="540544" y="485299"/>
                    </a:cubicBezTo>
                    <a:cubicBezTo>
                      <a:pt x="541496" y="487204"/>
                      <a:pt x="539591" y="488156"/>
                      <a:pt x="540544" y="490061"/>
                    </a:cubicBezTo>
                    <a:cubicBezTo>
                      <a:pt x="541496" y="490061"/>
                      <a:pt x="541496" y="490061"/>
                      <a:pt x="541496" y="491014"/>
                    </a:cubicBezTo>
                    <a:cubicBezTo>
                      <a:pt x="541496" y="491014"/>
                      <a:pt x="540544" y="491014"/>
                      <a:pt x="540544" y="491966"/>
                    </a:cubicBezTo>
                    <a:cubicBezTo>
                      <a:pt x="540544" y="492919"/>
                      <a:pt x="541496" y="491966"/>
                      <a:pt x="541496" y="491966"/>
                    </a:cubicBezTo>
                    <a:cubicBezTo>
                      <a:pt x="540544" y="494824"/>
                      <a:pt x="542449" y="495776"/>
                      <a:pt x="542449" y="498634"/>
                    </a:cubicBezTo>
                    <a:cubicBezTo>
                      <a:pt x="541496" y="498634"/>
                      <a:pt x="541496" y="499586"/>
                      <a:pt x="540544" y="499586"/>
                    </a:cubicBezTo>
                    <a:cubicBezTo>
                      <a:pt x="540544" y="502444"/>
                      <a:pt x="538639" y="503396"/>
                      <a:pt x="539591" y="506254"/>
                    </a:cubicBezTo>
                    <a:cubicBezTo>
                      <a:pt x="538639" y="506254"/>
                      <a:pt x="539591" y="507206"/>
                      <a:pt x="538639" y="507206"/>
                    </a:cubicBezTo>
                    <a:cubicBezTo>
                      <a:pt x="538639" y="508159"/>
                      <a:pt x="539591" y="510064"/>
                      <a:pt x="537686" y="510064"/>
                    </a:cubicBezTo>
                    <a:cubicBezTo>
                      <a:pt x="537686" y="512921"/>
                      <a:pt x="538639" y="516731"/>
                      <a:pt x="537686" y="518636"/>
                    </a:cubicBezTo>
                    <a:cubicBezTo>
                      <a:pt x="537686" y="518636"/>
                      <a:pt x="538639" y="518636"/>
                      <a:pt x="538639" y="519589"/>
                    </a:cubicBezTo>
                    <a:cubicBezTo>
                      <a:pt x="538639" y="519589"/>
                      <a:pt x="537686" y="519589"/>
                      <a:pt x="537686" y="519589"/>
                    </a:cubicBezTo>
                    <a:cubicBezTo>
                      <a:pt x="537686" y="520541"/>
                      <a:pt x="537686" y="521494"/>
                      <a:pt x="537686" y="523399"/>
                    </a:cubicBezTo>
                    <a:lnTo>
                      <a:pt x="536734" y="523399"/>
                    </a:lnTo>
                    <a:cubicBezTo>
                      <a:pt x="536734" y="524351"/>
                      <a:pt x="536734" y="526256"/>
                      <a:pt x="536734" y="527209"/>
                    </a:cubicBezTo>
                    <a:lnTo>
                      <a:pt x="535781" y="527209"/>
                    </a:lnTo>
                    <a:lnTo>
                      <a:pt x="535781" y="528161"/>
                    </a:lnTo>
                    <a:cubicBezTo>
                      <a:pt x="535781" y="528161"/>
                      <a:pt x="536734" y="528161"/>
                      <a:pt x="536734" y="528161"/>
                    </a:cubicBezTo>
                    <a:cubicBezTo>
                      <a:pt x="536734" y="530066"/>
                      <a:pt x="536734" y="531971"/>
                      <a:pt x="536734" y="533876"/>
                    </a:cubicBezTo>
                    <a:cubicBezTo>
                      <a:pt x="534829" y="533876"/>
                      <a:pt x="536734" y="536734"/>
                      <a:pt x="535781" y="535781"/>
                    </a:cubicBezTo>
                    <a:cubicBezTo>
                      <a:pt x="535781" y="537686"/>
                      <a:pt x="535781" y="537686"/>
                      <a:pt x="535781" y="539591"/>
                    </a:cubicBezTo>
                    <a:lnTo>
                      <a:pt x="534829" y="539591"/>
                    </a:lnTo>
                    <a:lnTo>
                      <a:pt x="534829" y="540544"/>
                    </a:lnTo>
                    <a:cubicBezTo>
                      <a:pt x="534829" y="540544"/>
                      <a:pt x="535781" y="540544"/>
                      <a:pt x="535781" y="540544"/>
                    </a:cubicBezTo>
                    <a:cubicBezTo>
                      <a:pt x="535781" y="540544"/>
                      <a:pt x="535781" y="541496"/>
                      <a:pt x="534829" y="540544"/>
                    </a:cubicBezTo>
                    <a:cubicBezTo>
                      <a:pt x="534829" y="545306"/>
                      <a:pt x="533876" y="547211"/>
                      <a:pt x="533876" y="551021"/>
                    </a:cubicBezTo>
                    <a:cubicBezTo>
                      <a:pt x="532924" y="551021"/>
                      <a:pt x="531971" y="552926"/>
                      <a:pt x="531971" y="552926"/>
                    </a:cubicBezTo>
                    <a:cubicBezTo>
                      <a:pt x="530066" y="552926"/>
                      <a:pt x="527209" y="552926"/>
                      <a:pt x="526256" y="553879"/>
                    </a:cubicBezTo>
                    <a:cubicBezTo>
                      <a:pt x="526256" y="552926"/>
                      <a:pt x="525304" y="552926"/>
                      <a:pt x="524351" y="552926"/>
                    </a:cubicBezTo>
                    <a:cubicBezTo>
                      <a:pt x="524351" y="552926"/>
                      <a:pt x="524351" y="553879"/>
                      <a:pt x="524351" y="553879"/>
                    </a:cubicBezTo>
                    <a:lnTo>
                      <a:pt x="523399" y="553879"/>
                    </a:lnTo>
                    <a:cubicBezTo>
                      <a:pt x="523399" y="552926"/>
                      <a:pt x="522446" y="552926"/>
                      <a:pt x="522446" y="552926"/>
                    </a:cubicBezTo>
                    <a:lnTo>
                      <a:pt x="520541" y="552926"/>
                    </a:lnTo>
                    <a:lnTo>
                      <a:pt x="520541" y="551974"/>
                    </a:lnTo>
                    <a:cubicBezTo>
                      <a:pt x="517684" y="551974"/>
                      <a:pt x="516731" y="550069"/>
                      <a:pt x="514826" y="551974"/>
                    </a:cubicBezTo>
                    <a:cubicBezTo>
                      <a:pt x="514826" y="551021"/>
                      <a:pt x="512921" y="551021"/>
                      <a:pt x="511969" y="551974"/>
                    </a:cubicBezTo>
                    <a:cubicBezTo>
                      <a:pt x="511969" y="551021"/>
                      <a:pt x="511016" y="551021"/>
                      <a:pt x="511016" y="550069"/>
                    </a:cubicBezTo>
                    <a:cubicBezTo>
                      <a:pt x="508159" y="551021"/>
                      <a:pt x="506254" y="549116"/>
                      <a:pt x="504349" y="550069"/>
                    </a:cubicBezTo>
                    <a:cubicBezTo>
                      <a:pt x="504349" y="550069"/>
                      <a:pt x="504349" y="550069"/>
                      <a:pt x="504349" y="549116"/>
                    </a:cubicBezTo>
                    <a:cubicBezTo>
                      <a:pt x="501491" y="549116"/>
                      <a:pt x="500539" y="548164"/>
                      <a:pt x="497681" y="549116"/>
                    </a:cubicBezTo>
                    <a:cubicBezTo>
                      <a:pt x="498634" y="547211"/>
                      <a:pt x="495776" y="549116"/>
                      <a:pt x="495776" y="548164"/>
                    </a:cubicBezTo>
                    <a:cubicBezTo>
                      <a:pt x="494824" y="548164"/>
                      <a:pt x="493871" y="548164"/>
                      <a:pt x="493871" y="548164"/>
                    </a:cubicBezTo>
                    <a:cubicBezTo>
                      <a:pt x="493871" y="548164"/>
                      <a:pt x="493871" y="548164"/>
                      <a:pt x="493871" y="547211"/>
                    </a:cubicBezTo>
                    <a:cubicBezTo>
                      <a:pt x="491966" y="547211"/>
                      <a:pt x="490061" y="547211"/>
                      <a:pt x="489109" y="546259"/>
                    </a:cubicBezTo>
                    <a:cubicBezTo>
                      <a:pt x="488156" y="546259"/>
                      <a:pt x="486251" y="547211"/>
                      <a:pt x="487204" y="545306"/>
                    </a:cubicBezTo>
                    <a:cubicBezTo>
                      <a:pt x="483394" y="545306"/>
                      <a:pt x="482441" y="544354"/>
                      <a:pt x="479584" y="544354"/>
                    </a:cubicBezTo>
                    <a:lnTo>
                      <a:pt x="479584" y="543401"/>
                    </a:lnTo>
                    <a:lnTo>
                      <a:pt x="476726" y="543401"/>
                    </a:lnTo>
                    <a:cubicBezTo>
                      <a:pt x="476726" y="542449"/>
                      <a:pt x="475774" y="543401"/>
                      <a:pt x="475774" y="542449"/>
                    </a:cubicBezTo>
                    <a:cubicBezTo>
                      <a:pt x="474821" y="542449"/>
                      <a:pt x="473869" y="542449"/>
                      <a:pt x="472916" y="542449"/>
                    </a:cubicBezTo>
                    <a:cubicBezTo>
                      <a:pt x="472916" y="542449"/>
                      <a:pt x="472916" y="541496"/>
                      <a:pt x="472916" y="541496"/>
                    </a:cubicBezTo>
                    <a:cubicBezTo>
                      <a:pt x="471964" y="541496"/>
                      <a:pt x="471011" y="541496"/>
                      <a:pt x="470059" y="541496"/>
                    </a:cubicBezTo>
                    <a:cubicBezTo>
                      <a:pt x="470059" y="540544"/>
                      <a:pt x="469106" y="540544"/>
                      <a:pt x="468154" y="540544"/>
                    </a:cubicBezTo>
                    <a:cubicBezTo>
                      <a:pt x="468154" y="538639"/>
                      <a:pt x="465296" y="539591"/>
                      <a:pt x="464344" y="537686"/>
                    </a:cubicBezTo>
                    <a:cubicBezTo>
                      <a:pt x="462439" y="537686"/>
                      <a:pt x="460534" y="537686"/>
                      <a:pt x="460534" y="536734"/>
                    </a:cubicBezTo>
                    <a:cubicBezTo>
                      <a:pt x="459581" y="536734"/>
                      <a:pt x="457676" y="536734"/>
                      <a:pt x="457676" y="535781"/>
                    </a:cubicBezTo>
                    <a:cubicBezTo>
                      <a:pt x="457676" y="536734"/>
                      <a:pt x="455771" y="535781"/>
                      <a:pt x="455771" y="535781"/>
                    </a:cubicBezTo>
                    <a:cubicBezTo>
                      <a:pt x="454819" y="534829"/>
                      <a:pt x="453866" y="534829"/>
                      <a:pt x="452914" y="534829"/>
                    </a:cubicBezTo>
                    <a:cubicBezTo>
                      <a:pt x="452914" y="533876"/>
                      <a:pt x="451961" y="532924"/>
                      <a:pt x="451009" y="533876"/>
                    </a:cubicBezTo>
                    <a:cubicBezTo>
                      <a:pt x="451009" y="532924"/>
                      <a:pt x="450056" y="531971"/>
                      <a:pt x="449104" y="532924"/>
                    </a:cubicBezTo>
                    <a:cubicBezTo>
                      <a:pt x="449104" y="531019"/>
                      <a:pt x="445294" y="531971"/>
                      <a:pt x="446246" y="529114"/>
                    </a:cubicBezTo>
                    <a:cubicBezTo>
                      <a:pt x="445294" y="529114"/>
                      <a:pt x="443389" y="529114"/>
                      <a:pt x="442436" y="528161"/>
                    </a:cubicBezTo>
                    <a:cubicBezTo>
                      <a:pt x="443389" y="530066"/>
                      <a:pt x="441484" y="529114"/>
                      <a:pt x="441484" y="531019"/>
                    </a:cubicBezTo>
                    <a:cubicBezTo>
                      <a:pt x="442436" y="531971"/>
                      <a:pt x="442436" y="531019"/>
                      <a:pt x="443389" y="531019"/>
                    </a:cubicBezTo>
                    <a:cubicBezTo>
                      <a:pt x="443389" y="531971"/>
                      <a:pt x="444341" y="531971"/>
                      <a:pt x="444341" y="532924"/>
                    </a:cubicBezTo>
                    <a:cubicBezTo>
                      <a:pt x="446246" y="533876"/>
                      <a:pt x="448151" y="533876"/>
                      <a:pt x="448151" y="535781"/>
                    </a:cubicBezTo>
                    <a:lnTo>
                      <a:pt x="450056" y="535781"/>
                    </a:lnTo>
                    <a:cubicBezTo>
                      <a:pt x="451009" y="536734"/>
                      <a:pt x="451009" y="537686"/>
                      <a:pt x="452914" y="537686"/>
                    </a:cubicBezTo>
                    <a:cubicBezTo>
                      <a:pt x="452914" y="538639"/>
                      <a:pt x="453866" y="539591"/>
                      <a:pt x="454819" y="538639"/>
                    </a:cubicBezTo>
                    <a:cubicBezTo>
                      <a:pt x="454819" y="539591"/>
                      <a:pt x="456724" y="539591"/>
                      <a:pt x="456724" y="540544"/>
                    </a:cubicBezTo>
                    <a:cubicBezTo>
                      <a:pt x="459581" y="540544"/>
                      <a:pt x="459581" y="540544"/>
                      <a:pt x="460534" y="543401"/>
                    </a:cubicBezTo>
                    <a:cubicBezTo>
                      <a:pt x="461486" y="543401"/>
                      <a:pt x="461486" y="544354"/>
                      <a:pt x="462439" y="544354"/>
                    </a:cubicBezTo>
                    <a:cubicBezTo>
                      <a:pt x="462439" y="545306"/>
                      <a:pt x="463391" y="544354"/>
                      <a:pt x="463391" y="545306"/>
                    </a:cubicBezTo>
                    <a:lnTo>
                      <a:pt x="465296" y="545306"/>
                    </a:lnTo>
                    <a:cubicBezTo>
                      <a:pt x="465296" y="546259"/>
                      <a:pt x="466249" y="545306"/>
                      <a:pt x="466249" y="546259"/>
                    </a:cubicBezTo>
                    <a:lnTo>
                      <a:pt x="468154" y="546259"/>
                    </a:lnTo>
                    <a:cubicBezTo>
                      <a:pt x="468154" y="547211"/>
                      <a:pt x="470059" y="547211"/>
                      <a:pt x="469106" y="549116"/>
                    </a:cubicBezTo>
                    <a:cubicBezTo>
                      <a:pt x="469106" y="549116"/>
                      <a:pt x="470059" y="548164"/>
                      <a:pt x="470059" y="550069"/>
                    </a:cubicBezTo>
                    <a:lnTo>
                      <a:pt x="471964" y="550069"/>
                    </a:lnTo>
                    <a:cubicBezTo>
                      <a:pt x="471964" y="551021"/>
                      <a:pt x="472916" y="550069"/>
                      <a:pt x="472916" y="551021"/>
                    </a:cubicBezTo>
                    <a:cubicBezTo>
                      <a:pt x="474821" y="551021"/>
                      <a:pt x="476726" y="551974"/>
                      <a:pt x="477679" y="553879"/>
                    </a:cubicBezTo>
                    <a:cubicBezTo>
                      <a:pt x="477679" y="552926"/>
                      <a:pt x="479584" y="553879"/>
                      <a:pt x="479584" y="553879"/>
                    </a:cubicBezTo>
                    <a:cubicBezTo>
                      <a:pt x="479584" y="554831"/>
                      <a:pt x="480536" y="554831"/>
                      <a:pt x="480536" y="555784"/>
                    </a:cubicBezTo>
                    <a:lnTo>
                      <a:pt x="482441" y="555784"/>
                    </a:lnTo>
                    <a:cubicBezTo>
                      <a:pt x="482441" y="557689"/>
                      <a:pt x="483394" y="559594"/>
                      <a:pt x="484346" y="559594"/>
                    </a:cubicBezTo>
                    <a:cubicBezTo>
                      <a:pt x="485299" y="562451"/>
                      <a:pt x="488156" y="561499"/>
                      <a:pt x="488156" y="564356"/>
                    </a:cubicBezTo>
                    <a:cubicBezTo>
                      <a:pt x="489109" y="563404"/>
                      <a:pt x="489109" y="564356"/>
                      <a:pt x="489109" y="565309"/>
                    </a:cubicBezTo>
                    <a:cubicBezTo>
                      <a:pt x="490061" y="566261"/>
                      <a:pt x="491014" y="565309"/>
                      <a:pt x="490061" y="567214"/>
                    </a:cubicBezTo>
                    <a:cubicBezTo>
                      <a:pt x="490061" y="567214"/>
                      <a:pt x="491014" y="567214"/>
                      <a:pt x="491014" y="568166"/>
                    </a:cubicBezTo>
                    <a:lnTo>
                      <a:pt x="491966" y="568166"/>
                    </a:lnTo>
                    <a:cubicBezTo>
                      <a:pt x="491966" y="569119"/>
                      <a:pt x="493871" y="569119"/>
                      <a:pt x="493871" y="570071"/>
                    </a:cubicBezTo>
                    <a:cubicBezTo>
                      <a:pt x="495776" y="570071"/>
                      <a:pt x="494824" y="571024"/>
                      <a:pt x="496729" y="571024"/>
                    </a:cubicBezTo>
                    <a:cubicBezTo>
                      <a:pt x="496729" y="571976"/>
                      <a:pt x="497681" y="571024"/>
                      <a:pt x="497681" y="571976"/>
                    </a:cubicBezTo>
                    <a:lnTo>
                      <a:pt x="499586" y="571976"/>
                    </a:lnTo>
                    <a:cubicBezTo>
                      <a:pt x="499586" y="572929"/>
                      <a:pt x="500539" y="574834"/>
                      <a:pt x="502444" y="573881"/>
                    </a:cubicBezTo>
                    <a:cubicBezTo>
                      <a:pt x="502444" y="574834"/>
                      <a:pt x="504349" y="574834"/>
                      <a:pt x="504349" y="575786"/>
                    </a:cubicBezTo>
                    <a:cubicBezTo>
                      <a:pt x="506254" y="575786"/>
                      <a:pt x="506254" y="576739"/>
                      <a:pt x="509111" y="575786"/>
                    </a:cubicBezTo>
                    <a:cubicBezTo>
                      <a:pt x="509111" y="576739"/>
                      <a:pt x="510064" y="576739"/>
                      <a:pt x="510064" y="577691"/>
                    </a:cubicBezTo>
                    <a:cubicBezTo>
                      <a:pt x="511016" y="577691"/>
                      <a:pt x="511016" y="577691"/>
                      <a:pt x="511969" y="577691"/>
                    </a:cubicBezTo>
                    <a:cubicBezTo>
                      <a:pt x="511969" y="578644"/>
                      <a:pt x="512921" y="577691"/>
                      <a:pt x="512921" y="579596"/>
                    </a:cubicBezTo>
                    <a:cubicBezTo>
                      <a:pt x="513874" y="579596"/>
                      <a:pt x="514826" y="579596"/>
                      <a:pt x="514826" y="580549"/>
                    </a:cubicBezTo>
                    <a:cubicBezTo>
                      <a:pt x="515779" y="580549"/>
                      <a:pt x="515779" y="580549"/>
                      <a:pt x="516731" y="580549"/>
                    </a:cubicBezTo>
                    <a:cubicBezTo>
                      <a:pt x="516731" y="582454"/>
                      <a:pt x="519589" y="580549"/>
                      <a:pt x="520541" y="581501"/>
                    </a:cubicBezTo>
                    <a:cubicBezTo>
                      <a:pt x="520541" y="582454"/>
                      <a:pt x="521494" y="581501"/>
                      <a:pt x="521494" y="582454"/>
                    </a:cubicBezTo>
                    <a:cubicBezTo>
                      <a:pt x="522446" y="582454"/>
                      <a:pt x="523399" y="582454"/>
                      <a:pt x="524351" y="582454"/>
                    </a:cubicBezTo>
                    <a:cubicBezTo>
                      <a:pt x="524351" y="582454"/>
                      <a:pt x="524351" y="582454"/>
                      <a:pt x="524351" y="583406"/>
                    </a:cubicBezTo>
                    <a:cubicBezTo>
                      <a:pt x="527209" y="582454"/>
                      <a:pt x="527209" y="586264"/>
                      <a:pt x="531019" y="585311"/>
                    </a:cubicBezTo>
                    <a:cubicBezTo>
                      <a:pt x="531019" y="586264"/>
                      <a:pt x="531971" y="585311"/>
                      <a:pt x="531971" y="586264"/>
                    </a:cubicBezTo>
                    <a:cubicBezTo>
                      <a:pt x="534829" y="586264"/>
                      <a:pt x="534829" y="587216"/>
                      <a:pt x="536734" y="587216"/>
                    </a:cubicBezTo>
                    <a:cubicBezTo>
                      <a:pt x="536734" y="587216"/>
                      <a:pt x="536734" y="586264"/>
                      <a:pt x="537686" y="586264"/>
                    </a:cubicBezTo>
                    <a:cubicBezTo>
                      <a:pt x="537686" y="586264"/>
                      <a:pt x="537686" y="587216"/>
                      <a:pt x="537686" y="587216"/>
                    </a:cubicBezTo>
                    <a:cubicBezTo>
                      <a:pt x="538639" y="587216"/>
                      <a:pt x="541496" y="586264"/>
                      <a:pt x="542449" y="587216"/>
                    </a:cubicBezTo>
                    <a:cubicBezTo>
                      <a:pt x="544354" y="585311"/>
                      <a:pt x="545306" y="587216"/>
                      <a:pt x="548164" y="587216"/>
                    </a:cubicBezTo>
                    <a:lnTo>
                      <a:pt x="548164" y="588169"/>
                    </a:lnTo>
                    <a:cubicBezTo>
                      <a:pt x="550069" y="588169"/>
                      <a:pt x="551974" y="588169"/>
                      <a:pt x="553879" y="588169"/>
                    </a:cubicBezTo>
                    <a:lnTo>
                      <a:pt x="553879" y="589121"/>
                    </a:lnTo>
                    <a:cubicBezTo>
                      <a:pt x="556736" y="589121"/>
                      <a:pt x="559594" y="589121"/>
                      <a:pt x="559594" y="587216"/>
                    </a:cubicBezTo>
                    <a:lnTo>
                      <a:pt x="561499" y="587216"/>
                    </a:lnTo>
                    <a:cubicBezTo>
                      <a:pt x="562451" y="584359"/>
                      <a:pt x="566261" y="584359"/>
                      <a:pt x="566261" y="579596"/>
                    </a:cubicBezTo>
                    <a:cubicBezTo>
                      <a:pt x="567214" y="579596"/>
                      <a:pt x="566261" y="578644"/>
                      <a:pt x="567214" y="578644"/>
                    </a:cubicBezTo>
                    <a:lnTo>
                      <a:pt x="567214" y="575786"/>
                    </a:lnTo>
                    <a:cubicBezTo>
                      <a:pt x="568166" y="575786"/>
                      <a:pt x="567214" y="574834"/>
                      <a:pt x="568166" y="574834"/>
                    </a:cubicBezTo>
                    <a:cubicBezTo>
                      <a:pt x="568166" y="572929"/>
                      <a:pt x="568166" y="570071"/>
                      <a:pt x="567214" y="569119"/>
                    </a:cubicBezTo>
                    <a:cubicBezTo>
                      <a:pt x="568166" y="568166"/>
                      <a:pt x="568166" y="565309"/>
                      <a:pt x="568166" y="564356"/>
                    </a:cubicBezTo>
                    <a:cubicBezTo>
                      <a:pt x="568166" y="564356"/>
                      <a:pt x="569119" y="564356"/>
                      <a:pt x="569119" y="564356"/>
                    </a:cubicBezTo>
                    <a:cubicBezTo>
                      <a:pt x="569119" y="563404"/>
                      <a:pt x="569119" y="561499"/>
                      <a:pt x="569119" y="559594"/>
                    </a:cubicBezTo>
                    <a:cubicBezTo>
                      <a:pt x="569119" y="559594"/>
                      <a:pt x="568166" y="559594"/>
                      <a:pt x="568166" y="558641"/>
                    </a:cubicBezTo>
                    <a:cubicBezTo>
                      <a:pt x="568166" y="558641"/>
                      <a:pt x="569119" y="558641"/>
                      <a:pt x="569119" y="557689"/>
                    </a:cubicBezTo>
                    <a:cubicBezTo>
                      <a:pt x="569119" y="556736"/>
                      <a:pt x="568166" y="553879"/>
                      <a:pt x="569119" y="553879"/>
                    </a:cubicBezTo>
                    <a:cubicBezTo>
                      <a:pt x="569119" y="552926"/>
                      <a:pt x="569119" y="551021"/>
                      <a:pt x="569119" y="549116"/>
                    </a:cubicBezTo>
                    <a:cubicBezTo>
                      <a:pt x="570071" y="550069"/>
                      <a:pt x="569119" y="547211"/>
                      <a:pt x="570071" y="548164"/>
                    </a:cubicBezTo>
                    <a:cubicBezTo>
                      <a:pt x="570071" y="546259"/>
                      <a:pt x="570071" y="544354"/>
                      <a:pt x="571024" y="543401"/>
                    </a:cubicBezTo>
                    <a:cubicBezTo>
                      <a:pt x="571024" y="542449"/>
                      <a:pt x="570071" y="543401"/>
                      <a:pt x="570071" y="543401"/>
                    </a:cubicBezTo>
                    <a:lnTo>
                      <a:pt x="570071" y="541496"/>
                    </a:lnTo>
                    <a:cubicBezTo>
                      <a:pt x="571976" y="541496"/>
                      <a:pt x="570071" y="537686"/>
                      <a:pt x="571024" y="537686"/>
                    </a:cubicBezTo>
                    <a:cubicBezTo>
                      <a:pt x="571024" y="533876"/>
                      <a:pt x="571024" y="531019"/>
                      <a:pt x="571024" y="527209"/>
                    </a:cubicBezTo>
                    <a:cubicBezTo>
                      <a:pt x="570071" y="527209"/>
                      <a:pt x="570071" y="526256"/>
                      <a:pt x="570071" y="525304"/>
                    </a:cubicBezTo>
                    <a:cubicBezTo>
                      <a:pt x="570071" y="525304"/>
                      <a:pt x="571024" y="525304"/>
                      <a:pt x="571024" y="525304"/>
                    </a:cubicBezTo>
                    <a:cubicBezTo>
                      <a:pt x="570071" y="525304"/>
                      <a:pt x="570071" y="522446"/>
                      <a:pt x="571024" y="522446"/>
                    </a:cubicBezTo>
                    <a:cubicBezTo>
                      <a:pt x="571024" y="521494"/>
                      <a:pt x="570071" y="521494"/>
                      <a:pt x="570071" y="521494"/>
                    </a:cubicBezTo>
                    <a:cubicBezTo>
                      <a:pt x="571024" y="519589"/>
                      <a:pt x="571024" y="516731"/>
                      <a:pt x="571976" y="515779"/>
                    </a:cubicBezTo>
                    <a:cubicBezTo>
                      <a:pt x="571976" y="514826"/>
                      <a:pt x="571024" y="515779"/>
                      <a:pt x="571024" y="515779"/>
                    </a:cubicBezTo>
                    <a:lnTo>
                      <a:pt x="571024" y="514826"/>
                    </a:lnTo>
                    <a:lnTo>
                      <a:pt x="571976" y="514826"/>
                    </a:lnTo>
                    <a:cubicBezTo>
                      <a:pt x="571976" y="511016"/>
                      <a:pt x="571976" y="509111"/>
                      <a:pt x="571976" y="505301"/>
                    </a:cubicBezTo>
                    <a:lnTo>
                      <a:pt x="572929" y="505301"/>
                    </a:lnTo>
                    <a:cubicBezTo>
                      <a:pt x="571976" y="503396"/>
                      <a:pt x="573881" y="501491"/>
                      <a:pt x="572929" y="499586"/>
                    </a:cubicBezTo>
                    <a:cubicBezTo>
                      <a:pt x="571976" y="499586"/>
                      <a:pt x="571976" y="499586"/>
                      <a:pt x="571976" y="498634"/>
                    </a:cubicBezTo>
                    <a:cubicBezTo>
                      <a:pt x="571976" y="498634"/>
                      <a:pt x="571976" y="498634"/>
                      <a:pt x="572929" y="498634"/>
                    </a:cubicBezTo>
                    <a:cubicBezTo>
                      <a:pt x="572929" y="495776"/>
                      <a:pt x="572929" y="492919"/>
                      <a:pt x="572929" y="490061"/>
                    </a:cubicBezTo>
                    <a:cubicBezTo>
                      <a:pt x="572929" y="490061"/>
                      <a:pt x="571976" y="490061"/>
                      <a:pt x="571976" y="490061"/>
                    </a:cubicBezTo>
                    <a:cubicBezTo>
                      <a:pt x="571976" y="486251"/>
                      <a:pt x="571976" y="482441"/>
                      <a:pt x="571976" y="479584"/>
                    </a:cubicBezTo>
                    <a:cubicBezTo>
                      <a:pt x="573881" y="479584"/>
                      <a:pt x="571976" y="477679"/>
                      <a:pt x="571976" y="477679"/>
                    </a:cubicBezTo>
                    <a:cubicBezTo>
                      <a:pt x="573881" y="476726"/>
                      <a:pt x="571024" y="472916"/>
                      <a:pt x="572929" y="472916"/>
                    </a:cubicBezTo>
                    <a:cubicBezTo>
                      <a:pt x="571024" y="471964"/>
                      <a:pt x="572929" y="469106"/>
                      <a:pt x="571024" y="468154"/>
                    </a:cubicBezTo>
                    <a:cubicBezTo>
                      <a:pt x="571976" y="467201"/>
                      <a:pt x="571024" y="463391"/>
                      <a:pt x="571024" y="461486"/>
                    </a:cubicBezTo>
                    <a:lnTo>
                      <a:pt x="571976" y="461486"/>
                    </a:lnTo>
                    <a:cubicBezTo>
                      <a:pt x="571976" y="457676"/>
                      <a:pt x="570071" y="456724"/>
                      <a:pt x="571024" y="451961"/>
                    </a:cubicBezTo>
                    <a:cubicBezTo>
                      <a:pt x="571976" y="451961"/>
                      <a:pt x="571976" y="451009"/>
                      <a:pt x="571976" y="450056"/>
                    </a:cubicBezTo>
                    <a:cubicBezTo>
                      <a:pt x="570071" y="449104"/>
                      <a:pt x="571976" y="448151"/>
                      <a:pt x="571976" y="447199"/>
                    </a:cubicBezTo>
                    <a:cubicBezTo>
                      <a:pt x="571024" y="447199"/>
                      <a:pt x="571976" y="445294"/>
                      <a:pt x="571024" y="444341"/>
                    </a:cubicBezTo>
                    <a:cubicBezTo>
                      <a:pt x="569119" y="443389"/>
                      <a:pt x="570071" y="439579"/>
                      <a:pt x="571024" y="439579"/>
                    </a:cubicBezTo>
                    <a:cubicBezTo>
                      <a:pt x="571024" y="438626"/>
                      <a:pt x="571024" y="437674"/>
                      <a:pt x="570071" y="436721"/>
                    </a:cubicBezTo>
                    <a:cubicBezTo>
                      <a:pt x="570071" y="436721"/>
                      <a:pt x="571024" y="435769"/>
                      <a:pt x="571024" y="434816"/>
                    </a:cubicBezTo>
                    <a:cubicBezTo>
                      <a:pt x="571024" y="434816"/>
                      <a:pt x="570071" y="434816"/>
                      <a:pt x="570071" y="434816"/>
                    </a:cubicBezTo>
                    <a:cubicBezTo>
                      <a:pt x="570071" y="431959"/>
                      <a:pt x="568166" y="431006"/>
                      <a:pt x="569119" y="428149"/>
                    </a:cubicBezTo>
                    <a:cubicBezTo>
                      <a:pt x="570071" y="428149"/>
                      <a:pt x="570071" y="427196"/>
                      <a:pt x="570071" y="427196"/>
                    </a:cubicBezTo>
                    <a:cubicBezTo>
                      <a:pt x="570071" y="426244"/>
                      <a:pt x="569119" y="424339"/>
                      <a:pt x="571024" y="424339"/>
                    </a:cubicBezTo>
                    <a:lnTo>
                      <a:pt x="571024" y="422434"/>
                    </a:lnTo>
                    <a:cubicBezTo>
                      <a:pt x="570071" y="422434"/>
                      <a:pt x="570071" y="421481"/>
                      <a:pt x="570071" y="421481"/>
                    </a:cubicBezTo>
                    <a:cubicBezTo>
                      <a:pt x="570071" y="421481"/>
                      <a:pt x="571024" y="421481"/>
                      <a:pt x="571024" y="421481"/>
                    </a:cubicBezTo>
                    <a:cubicBezTo>
                      <a:pt x="571024" y="420529"/>
                      <a:pt x="570071" y="420529"/>
                      <a:pt x="570071" y="420529"/>
                    </a:cubicBezTo>
                    <a:lnTo>
                      <a:pt x="570071" y="419576"/>
                    </a:lnTo>
                    <a:cubicBezTo>
                      <a:pt x="571976" y="418624"/>
                      <a:pt x="570071" y="414814"/>
                      <a:pt x="571024" y="414814"/>
                    </a:cubicBezTo>
                    <a:cubicBezTo>
                      <a:pt x="569119" y="414814"/>
                      <a:pt x="571024" y="411956"/>
                      <a:pt x="571024" y="411004"/>
                    </a:cubicBezTo>
                    <a:cubicBezTo>
                      <a:pt x="571024" y="410051"/>
                      <a:pt x="570071" y="411004"/>
                      <a:pt x="570071" y="410051"/>
                    </a:cubicBezTo>
                    <a:cubicBezTo>
                      <a:pt x="570071" y="409099"/>
                      <a:pt x="571024" y="410051"/>
                      <a:pt x="571024" y="409099"/>
                    </a:cubicBezTo>
                    <a:cubicBezTo>
                      <a:pt x="571024" y="404336"/>
                      <a:pt x="570071" y="399574"/>
                      <a:pt x="571024" y="394811"/>
                    </a:cubicBezTo>
                    <a:cubicBezTo>
                      <a:pt x="571024" y="394811"/>
                      <a:pt x="570071" y="394811"/>
                      <a:pt x="570071" y="393859"/>
                    </a:cubicBezTo>
                    <a:cubicBezTo>
                      <a:pt x="571024" y="393859"/>
                      <a:pt x="571024" y="392906"/>
                      <a:pt x="571024" y="391954"/>
                    </a:cubicBezTo>
                    <a:cubicBezTo>
                      <a:pt x="571024" y="391954"/>
                      <a:pt x="570071" y="391954"/>
                      <a:pt x="570071" y="391954"/>
                    </a:cubicBezTo>
                    <a:cubicBezTo>
                      <a:pt x="570071" y="388144"/>
                      <a:pt x="569119" y="383381"/>
                      <a:pt x="570071" y="380524"/>
                    </a:cubicBezTo>
                    <a:cubicBezTo>
                      <a:pt x="569119" y="380524"/>
                      <a:pt x="569119" y="379571"/>
                      <a:pt x="569119" y="378619"/>
                    </a:cubicBezTo>
                    <a:cubicBezTo>
                      <a:pt x="570071" y="377666"/>
                      <a:pt x="570071" y="375761"/>
                      <a:pt x="570071" y="374809"/>
                    </a:cubicBezTo>
                    <a:lnTo>
                      <a:pt x="571024" y="374809"/>
                    </a:lnTo>
                    <a:cubicBezTo>
                      <a:pt x="571024" y="372904"/>
                      <a:pt x="571024" y="371951"/>
                      <a:pt x="571024" y="370046"/>
                    </a:cubicBezTo>
                    <a:cubicBezTo>
                      <a:pt x="570071" y="370046"/>
                      <a:pt x="570071" y="368141"/>
                      <a:pt x="570071" y="367189"/>
                    </a:cubicBezTo>
                    <a:cubicBezTo>
                      <a:pt x="570071" y="367189"/>
                      <a:pt x="569119" y="367189"/>
                      <a:pt x="569119" y="367189"/>
                    </a:cubicBezTo>
                    <a:cubicBezTo>
                      <a:pt x="570071" y="363379"/>
                      <a:pt x="568166" y="362426"/>
                      <a:pt x="568166" y="359569"/>
                    </a:cubicBezTo>
                    <a:cubicBezTo>
                      <a:pt x="569119" y="359569"/>
                      <a:pt x="569119" y="359569"/>
                      <a:pt x="569119" y="358616"/>
                    </a:cubicBezTo>
                    <a:cubicBezTo>
                      <a:pt x="569119" y="358616"/>
                      <a:pt x="568166" y="358616"/>
                      <a:pt x="568166" y="358616"/>
                    </a:cubicBezTo>
                    <a:cubicBezTo>
                      <a:pt x="569119" y="357664"/>
                      <a:pt x="569119" y="352901"/>
                      <a:pt x="568166" y="351949"/>
                    </a:cubicBezTo>
                    <a:lnTo>
                      <a:pt x="568166" y="350996"/>
                    </a:lnTo>
                    <a:cubicBezTo>
                      <a:pt x="570071" y="350044"/>
                      <a:pt x="568166" y="348139"/>
                      <a:pt x="568166" y="346234"/>
                    </a:cubicBezTo>
                    <a:cubicBezTo>
                      <a:pt x="567214" y="346234"/>
                      <a:pt x="567214" y="346234"/>
                      <a:pt x="567214" y="346234"/>
                    </a:cubicBezTo>
                    <a:cubicBezTo>
                      <a:pt x="567214" y="346234"/>
                      <a:pt x="567214" y="346234"/>
                      <a:pt x="568166" y="346234"/>
                    </a:cubicBezTo>
                    <a:cubicBezTo>
                      <a:pt x="568166" y="342424"/>
                      <a:pt x="568166" y="338614"/>
                      <a:pt x="568166" y="333851"/>
                    </a:cubicBezTo>
                    <a:cubicBezTo>
                      <a:pt x="567214" y="333851"/>
                      <a:pt x="567214" y="333851"/>
                      <a:pt x="567214" y="333851"/>
                    </a:cubicBezTo>
                    <a:cubicBezTo>
                      <a:pt x="569119" y="332899"/>
                      <a:pt x="567214" y="331946"/>
                      <a:pt x="567214" y="330994"/>
                    </a:cubicBezTo>
                    <a:cubicBezTo>
                      <a:pt x="567214" y="330994"/>
                      <a:pt x="568166" y="330994"/>
                      <a:pt x="568166" y="330994"/>
                    </a:cubicBezTo>
                    <a:cubicBezTo>
                      <a:pt x="568166" y="330041"/>
                      <a:pt x="568166" y="329089"/>
                      <a:pt x="568166" y="328136"/>
                    </a:cubicBezTo>
                    <a:cubicBezTo>
                      <a:pt x="569119" y="328136"/>
                      <a:pt x="569119" y="327184"/>
                      <a:pt x="570071" y="327184"/>
                    </a:cubicBezTo>
                    <a:cubicBezTo>
                      <a:pt x="570071" y="326231"/>
                      <a:pt x="570071" y="324326"/>
                      <a:pt x="570071" y="322421"/>
                    </a:cubicBezTo>
                    <a:cubicBezTo>
                      <a:pt x="570071" y="322421"/>
                      <a:pt x="569119" y="322421"/>
                      <a:pt x="569119" y="322421"/>
                    </a:cubicBezTo>
                    <a:lnTo>
                      <a:pt x="569119" y="321469"/>
                    </a:lnTo>
                    <a:cubicBezTo>
                      <a:pt x="571024" y="321469"/>
                      <a:pt x="569119" y="317659"/>
                      <a:pt x="570071" y="317659"/>
                    </a:cubicBezTo>
                    <a:cubicBezTo>
                      <a:pt x="570071" y="316706"/>
                      <a:pt x="569119" y="316706"/>
                      <a:pt x="569119" y="315754"/>
                    </a:cubicBezTo>
                    <a:cubicBezTo>
                      <a:pt x="571024" y="314801"/>
                      <a:pt x="569119" y="310991"/>
                      <a:pt x="570071" y="310991"/>
                    </a:cubicBezTo>
                    <a:cubicBezTo>
                      <a:pt x="570071" y="310991"/>
                      <a:pt x="569119" y="310991"/>
                      <a:pt x="569119" y="310991"/>
                    </a:cubicBezTo>
                    <a:cubicBezTo>
                      <a:pt x="569119" y="306229"/>
                      <a:pt x="569119" y="300514"/>
                      <a:pt x="568166" y="296704"/>
                    </a:cubicBezTo>
                    <a:cubicBezTo>
                      <a:pt x="570071" y="296704"/>
                      <a:pt x="567214" y="293846"/>
                      <a:pt x="569119" y="293846"/>
                    </a:cubicBezTo>
                    <a:lnTo>
                      <a:pt x="569119" y="291941"/>
                    </a:lnTo>
                    <a:cubicBezTo>
                      <a:pt x="568166" y="291941"/>
                      <a:pt x="568166" y="290036"/>
                      <a:pt x="568166" y="289084"/>
                    </a:cubicBezTo>
                    <a:cubicBezTo>
                      <a:pt x="566261" y="289084"/>
                      <a:pt x="568166" y="286226"/>
                      <a:pt x="568166" y="286226"/>
                    </a:cubicBezTo>
                    <a:cubicBezTo>
                      <a:pt x="567214" y="284321"/>
                      <a:pt x="569119" y="283369"/>
                      <a:pt x="569119" y="281464"/>
                    </a:cubicBezTo>
                    <a:cubicBezTo>
                      <a:pt x="571024" y="281464"/>
                      <a:pt x="571024" y="280511"/>
                      <a:pt x="571024" y="279559"/>
                    </a:cubicBezTo>
                    <a:cubicBezTo>
                      <a:pt x="572929" y="279559"/>
                      <a:pt x="574834" y="279559"/>
                      <a:pt x="575786" y="280511"/>
                    </a:cubicBezTo>
                    <a:cubicBezTo>
                      <a:pt x="577691" y="278606"/>
                      <a:pt x="581501" y="279559"/>
                      <a:pt x="583406" y="277654"/>
                    </a:cubicBezTo>
                    <a:cubicBezTo>
                      <a:pt x="583406" y="277654"/>
                      <a:pt x="583406" y="277654"/>
                      <a:pt x="583406" y="278606"/>
                    </a:cubicBezTo>
                    <a:lnTo>
                      <a:pt x="585311" y="278606"/>
                    </a:lnTo>
                    <a:cubicBezTo>
                      <a:pt x="585311" y="277654"/>
                      <a:pt x="587216" y="277654"/>
                      <a:pt x="588169" y="277654"/>
                    </a:cubicBezTo>
                    <a:cubicBezTo>
                      <a:pt x="588169" y="277654"/>
                      <a:pt x="588169" y="276701"/>
                      <a:pt x="588169" y="276701"/>
                    </a:cubicBezTo>
                    <a:cubicBezTo>
                      <a:pt x="588169" y="277654"/>
                      <a:pt x="591026" y="277654"/>
                      <a:pt x="591979" y="277654"/>
                    </a:cubicBezTo>
                    <a:cubicBezTo>
                      <a:pt x="591979" y="275749"/>
                      <a:pt x="594836" y="276701"/>
                      <a:pt x="596741" y="276701"/>
                    </a:cubicBezTo>
                    <a:cubicBezTo>
                      <a:pt x="596741" y="275749"/>
                      <a:pt x="597694" y="275749"/>
                      <a:pt x="598646" y="275749"/>
                    </a:cubicBezTo>
                    <a:cubicBezTo>
                      <a:pt x="598646" y="276701"/>
                      <a:pt x="598646" y="276701"/>
                      <a:pt x="598646" y="276701"/>
                    </a:cubicBezTo>
                    <a:cubicBezTo>
                      <a:pt x="599599" y="275749"/>
                      <a:pt x="600551" y="276701"/>
                      <a:pt x="601504" y="276701"/>
                    </a:cubicBezTo>
                    <a:cubicBezTo>
                      <a:pt x="601504" y="277654"/>
                      <a:pt x="603409" y="277654"/>
                      <a:pt x="603409" y="276701"/>
                    </a:cubicBezTo>
                    <a:cubicBezTo>
                      <a:pt x="604361" y="279559"/>
                      <a:pt x="609124" y="277654"/>
                      <a:pt x="611981" y="277654"/>
                    </a:cubicBezTo>
                    <a:cubicBezTo>
                      <a:pt x="611981" y="276701"/>
                      <a:pt x="613886" y="276701"/>
                      <a:pt x="614839" y="276701"/>
                    </a:cubicBezTo>
                    <a:cubicBezTo>
                      <a:pt x="614839" y="275749"/>
                      <a:pt x="615791" y="275749"/>
                      <a:pt x="615791" y="274796"/>
                    </a:cubicBezTo>
                    <a:cubicBezTo>
                      <a:pt x="616744" y="274796"/>
                      <a:pt x="615791" y="275749"/>
                      <a:pt x="616744" y="275749"/>
                    </a:cubicBezTo>
                    <a:cubicBezTo>
                      <a:pt x="616744" y="274796"/>
                      <a:pt x="618649" y="275749"/>
                      <a:pt x="618649" y="273844"/>
                    </a:cubicBezTo>
                    <a:cubicBezTo>
                      <a:pt x="620554" y="273844"/>
                      <a:pt x="622459" y="273844"/>
                      <a:pt x="623411" y="273844"/>
                    </a:cubicBezTo>
                    <a:lnTo>
                      <a:pt x="623411" y="272891"/>
                    </a:lnTo>
                    <a:cubicBezTo>
                      <a:pt x="624364" y="271939"/>
                      <a:pt x="626269" y="271939"/>
                      <a:pt x="626269" y="270034"/>
                    </a:cubicBezTo>
                    <a:lnTo>
                      <a:pt x="627221" y="270034"/>
                    </a:lnTo>
                    <a:cubicBezTo>
                      <a:pt x="627221" y="269081"/>
                      <a:pt x="627221" y="268129"/>
                      <a:pt x="628174" y="268129"/>
                    </a:cubicBezTo>
                    <a:cubicBezTo>
                      <a:pt x="628174" y="266224"/>
                      <a:pt x="628174" y="263366"/>
                      <a:pt x="629126" y="263366"/>
                    </a:cubicBezTo>
                    <a:cubicBezTo>
                      <a:pt x="628174" y="261461"/>
                      <a:pt x="630079" y="261461"/>
                      <a:pt x="629126" y="259556"/>
                    </a:cubicBezTo>
                    <a:cubicBezTo>
                      <a:pt x="629126" y="259556"/>
                      <a:pt x="630079" y="259556"/>
                      <a:pt x="630079" y="258604"/>
                    </a:cubicBezTo>
                    <a:cubicBezTo>
                      <a:pt x="631984" y="252889"/>
                      <a:pt x="633889" y="251936"/>
                      <a:pt x="633889" y="249079"/>
                    </a:cubicBezTo>
                    <a:close/>
                    <a:moveTo>
                      <a:pt x="406241" y="380524"/>
                    </a:moveTo>
                    <a:cubicBezTo>
                      <a:pt x="406241" y="380524"/>
                      <a:pt x="406241" y="380524"/>
                      <a:pt x="406241" y="380524"/>
                    </a:cubicBezTo>
                    <a:cubicBezTo>
                      <a:pt x="405289" y="381476"/>
                      <a:pt x="405289" y="383381"/>
                      <a:pt x="405289" y="384334"/>
                    </a:cubicBezTo>
                    <a:cubicBezTo>
                      <a:pt x="404336" y="384334"/>
                      <a:pt x="405289" y="385286"/>
                      <a:pt x="404336" y="386239"/>
                    </a:cubicBezTo>
                    <a:cubicBezTo>
                      <a:pt x="402431" y="386239"/>
                      <a:pt x="403384" y="388144"/>
                      <a:pt x="402431" y="388144"/>
                    </a:cubicBezTo>
                    <a:lnTo>
                      <a:pt x="402431" y="390049"/>
                    </a:lnTo>
                    <a:cubicBezTo>
                      <a:pt x="401479" y="390049"/>
                      <a:pt x="402431" y="391001"/>
                      <a:pt x="401479" y="391001"/>
                    </a:cubicBezTo>
                    <a:cubicBezTo>
                      <a:pt x="401479" y="391954"/>
                      <a:pt x="401479" y="392906"/>
                      <a:pt x="400526" y="392906"/>
                    </a:cubicBezTo>
                    <a:cubicBezTo>
                      <a:pt x="400526" y="393859"/>
                      <a:pt x="400526" y="393859"/>
                      <a:pt x="400526" y="394811"/>
                    </a:cubicBezTo>
                    <a:cubicBezTo>
                      <a:pt x="399574" y="394811"/>
                      <a:pt x="400526" y="396716"/>
                      <a:pt x="398621" y="395764"/>
                    </a:cubicBezTo>
                    <a:cubicBezTo>
                      <a:pt x="398621" y="396716"/>
                      <a:pt x="398621" y="397669"/>
                      <a:pt x="398621" y="398621"/>
                    </a:cubicBezTo>
                    <a:cubicBezTo>
                      <a:pt x="397669" y="398621"/>
                      <a:pt x="398621" y="399574"/>
                      <a:pt x="397669" y="399574"/>
                    </a:cubicBezTo>
                    <a:cubicBezTo>
                      <a:pt x="397669" y="400526"/>
                      <a:pt x="398621" y="402431"/>
                      <a:pt x="396716" y="401479"/>
                    </a:cubicBezTo>
                    <a:cubicBezTo>
                      <a:pt x="396716" y="402431"/>
                      <a:pt x="396716" y="403384"/>
                      <a:pt x="396716" y="404336"/>
                    </a:cubicBezTo>
                    <a:cubicBezTo>
                      <a:pt x="395764" y="404336"/>
                      <a:pt x="394811" y="406241"/>
                      <a:pt x="395764" y="407194"/>
                    </a:cubicBezTo>
                    <a:cubicBezTo>
                      <a:pt x="393859" y="407194"/>
                      <a:pt x="394811" y="409099"/>
                      <a:pt x="393859" y="409099"/>
                    </a:cubicBezTo>
                    <a:cubicBezTo>
                      <a:pt x="393859" y="411004"/>
                      <a:pt x="392906" y="411004"/>
                      <a:pt x="393859" y="412909"/>
                    </a:cubicBezTo>
                    <a:cubicBezTo>
                      <a:pt x="392906" y="412909"/>
                      <a:pt x="393859" y="413861"/>
                      <a:pt x="392906" y="413861"/>
                    </a:cubicBezTo>
                    <a:lnTo>
                      <a:pt x="392906" y="416719"/>
                    </a:lnTo>
                    <a:cubicBezTo>
                      <a:pt x="391954" y="417671"/>
                      <a:pt x="391001" y="417671"/>
                      <a:pt x="391001" y="419576"/>
                    </a:cubicBezTo>
                    <a:cubicBezTo>
                      <a:pt x="390049" y="419576"/>
                      <a:pt x="390049" y="421481"/>
                      <a:pt x="389096" y="421481"/>
                    </a:cubicBezTo>
                    <a:cubicBezTo>
                      <a:pt x="389096" y="423386"/>
                      <a:pt x="388144" y="422434"/>
                      <a:pt x="388144" y="424339"/>
                    </a:cubicBezTo>
                    <a:cubicBezTo>
                      <a:pt x="387191" y="424339"/>
                      <a:pt x="388144" y="425291"/>
                      <a:pt x="387191" y="425291"/>
                    </a:cubicBezTo>
                    <a:cubicBezTo>
                      <a:pt x="387191" y="427196"/>
                      <a:pt x="386239" y="427196"/>
                      <a:pt x="386239" y="428149"/>
                    </a:cubicBezTo>
                    <a:cubicBezTo>
                      <a:pt x="385286" y="428149"/>
                      <a:pt x="386239" y="429101"/>
                      <a:pt x="385286" y="429101"/>
                    </a:cubicBezTo>
                    <a:lnTo>
                      <a:pt x="385286" y="431006"/>
                    </a:lnTo>
                    <a:cubicBezTo>
                      <a:pt x="383381" y="432911"/>
                      <a:pt x="380524" y="433864"/>
                      <a:pt x="380524" y="437674"/>
                    </a:cubicBezTo>
                    <a:cubicBezTo>
                      <a:pt x="379571" y="437674"/>
                      <a:pt x="379571" y="437674"/>
                      <a:pt x="379571" y="437674"/>
                    </a:cubicBezTo>
                    <a:lnTo>
                      <a:pt x="379571" y="440531"/>
                    </a:lnTo>
                    <a:cubicBezTo>
                      <a:pt x="378619" y="440531"/>
                      <a:pt x="378619" y="441484"/>
                      <a:pt x="377666" y="441484"/>
                    </a:cubicBezTo>
                    <a:lnTo>
                      <a:pt x="377666" y="442436"/>
                    </a:lnTo>
                    <a:cubicBezTo>
                      <a:pt x="375761" y="442436"/>
                      <a:pt x="376714" y="444341"/>
                      <a:pt x="374809" y="444341"/>
                    </a:cubicBezTo>
                    <a:cubicBezTo>
                      <a:pt x="374809" y="445294"/>
                      <a:pt x="373856" y="446246"/>
                      <a:pt x="372904" y="446246"/>
                    </a:cubicBezTo>
                    <a:cubicBezTo>
                      <a:pt x="372904" y="448151"/>
                      <a:pt x="370999" y="449104"/>
                      <a:pt x="370046" y="450056"/>
                    </a:cubicBezTo>
                    <a:lnTo>
                      <a:pt x="370046" y="451961"/>
                    </a:lnTo>
                    <a:cubicBezTo>
                      <a:pt x="368141" y="452914"/>
                      <a:pt x="368141" y="454819"/>
                      <a:pt x="366236" y="454819"/>
                    </a:cubicBezTo>
                    <a:cubicBezTo>
                      <a:pt x="365284" y="456724"/>
                      <a:pt x="364331" y="458629"/>
                      <a:pt x="362426" y="459581"/>
                    </a:cubicBezTo>
                    <a:cubicBezTo>
                      <a:pt x="362426" y="460534"/>
                      <a:pt x="361474" y="460534"/>
                      <a:pt x="361474" y="461486"/>
                    </a:cubicBezTo>
                    <a:cubicBezTo>
                      <a:pt x="359569" y="461486"/>
                      <a:pt x="359569" y="463391"/>
                      <a:pt x="356711" y="463391"/>
                    </a:cubicBezTo>
                    <a:cubicBezTo>
                      <a:pt x="356711" y="462439"/>
                      <a:pt x="356711" y="462439"/>
                      <a:pt x="355759" y="462439"/>
                    </a:cubicBezTo>
                    <a:cubicBezTo>
                      <a:pt x="355759" y="461486"/>
                      <a:pt x="356711" y="459581"/>
                      <a:pt x="354806" y="460534"/>
                    </a:cubicBezTo>
                    <a:lnTo>
                      <a:pt x="354806" y="458629"/>
                    </a:lnTo>
                    <a:lnTo>
                      <a:pt x="355759" y="458629"/>
                    </a:lnTo>
                    <a:cubicBezTo>
                      <a:pt x="355759" y="455771"/>
                      <a:pt x="358616" y="455771"/>
                      <a:pt x="358616" y="453866"/>
                    </a:cubicBezTo>
                    <a:lnTo>
                      <a:pt x="359569" y="453866"/>
                    </a:lnTo>
                    <a:cubicBezTo>
                      <a:pt x="359569" y="451961"/>
                      <a:pt x="360521" y="450056"/>
                      <a:pt x="358616" y="449104"/>
                    </a:cubicBezTo>
                    <a:cubicBezTo>
                      <a:pt x="358616" y="448151"/>
                      <a:pt x="358616" y="446246"/>
                      <a:pt x="357664" y="446246"/>
                    </a:cubicBezTo>
                    <a:cubicBezTo>
                      <a:pt x="357664" y="445294"/>
                      <a:pt x="358616" y="446246"/>
                      <a:pt x="358616" y="446246"/>
                    </a:cubicBezTo>
                    <a:cubicBezTo>
                      <a:pt x="357664" y="443389"/>
                      <a:pt x="359569" y="442436"/>
                      <a:pt x="359569" y="440531"/>
                    </a:cubicBezTo>
                    <a:cubicBezTo>
                      <a:pt x="359569" y="440531"/>
                      <a:pt x="358616" y="440531"/>
                      <a:pt x="358616" y="440531"/>
                    </a:cubicBezTo>
                    <a:lnTo>
                      <a:pt x="358616" y="439579"/>
                    </a:lnTo>
                    <a:cubicBezTo>
                      <a:pt x="358616" y="439579"/>
                      <a:pt x="359569" y="439579"/>
                      <a:pt x="359569" y="439579"/>
                    </a:cubicBezTo>
                    <a:cubicBezTo>
                      <a:pt x="359569" y="437674"/>
                      <a:pt x="359569" y="436721"/>
                      <a:pt x="359569" y="434816"/>
                    </a:cubicBezTo>
                    <a:lnTo>
                      <a:pt x="360521" y="434816"/>
                    </a:lnTo>
                    <a:cubicBezTo>
                      <a:pt x="360521" y="433864"/>
                      <a:pt x="360521" y="432911"/>
                      <a:pt x="360521" y="431959"/>
                    </a:cubicBezTo>
                    <a:cubicBezTo>
                      <a:pt x="361474" y="431959"/>
                      <a:pt x="361474" y="431006"/>
                      <a:pt x="361474" y="429101"/>
                    </a:cubicBezTo>
                    <a:cubicBezTo>
                      <a:pt x="362426" y="429101"/>
                      <a:pt x="362426" y="428149"/>
                      <a:pt x="362426" y="428149"/>
                    </a:cubicBezTo>
                    <a:lnTo>
                      <a:pt x="362426" y="426244"/>
                    </a:lnTo>
                    <a:cubicBezTo>
                      <a:pt x="363379" y="426244"/>
                      <a:pt x="362426" y="425291"/>
                      <a:pt x="363379" y="425291"/>
                    </a:cubicBezTo>
                    <a:cubicBezTo>
                      <a:pt x="363379" y="423386"/>
                      <a:pt x="365284" y="422434"/>
                      <a:pt x="363379" y="422434"/>
                    </a:cubicBezTo>
                    <a:cubicBezTo>
                      <a:pt x="364331" y="422434"/>
                      <a:pt x="363379" y="420529"/>
                      <a:pt x="364331" y="420529"/>
                    </a:cubicBezTo>
                    <a:cubicBezTo>
                      <a:pt x="364331" y="419576"/>
                      <a:pt x="364331" y="418624"/>
                      <a:pt x="364331" y="417671"/>
                    </a:cubicBezTo>
                    <a:cubicBezTo>
                      <a:pt x="364331" y="417671"/>
                      <a:pt x="365284" y="417671"/>
                      <a:pt x="365284" y="417671"/>
                    </a:cubicBezTo>
                    <a:cubicBezTo>
                      <a:pt x="365284" y="416719"/>
                      <a:pt x="365284" y="415766"/>
                      <a:pt x="365284" y="414814"/>
                    </a:cubicBezTo>
                    <a:cubicBezTo>
                      <a:pt x="366236" y="414814"/>
                      <a:pt x="365284" y="413861"/>
                      <a:pt x="366236" y="413861"/>
                    </a:cubicBezTo>
                    <a:lnTo>
                      <a:pt x="366236" y="412909"/>
                    </a:lnTo>
                    <a:cubicBezTo>
                      <a:pt x="367189" y="412909"/>
                      <a:pt x="367189" y="411004"/>
                      <a:pt x="369094" y="410051"/>
                    </a:cubicBezTo>
                    <a:cubicBezTo>
                      <a:pt x="369094" y="407194"/>
                      <a:pt x="369094" y="405289"/>
                      <a:pt x="366236" y="406241"/>
                    </a:cubicBezTo>
                    <a:cubicBezTo>
                      <a:pt x="365284" y="406241"/>
                      <a:pt x="365284" y="408146"/>
                      <a:pt x="364331" y="408146"/>
                    </a:cubicBezTo>
                    <a:lnTo>
                      <a:pt x="364331" y="410051"/>
                    </a:lnTo>
                    <a:cubicBezTo>
                      <a:pt x="363379" y="410051"/>
                      <a:pt x="363379" y="411004"/>
                      <a:pt x="363379" y="411956"/>
                    </a:cubicBezTo>
                    <a:cubicBezTo>
                      <a:pt x="362426" y="411004"/>
                      <a:pt x="363379" y="413861"/>
                      <a:pt x="362426" y="412909"/>
                    </a:cubicBezTo>
                    <a:cubicBezTo>
                      <a:pt x="362426" y="413861"/>
                      <a:pt x="362426" y="414814"/>
                      <a:pt x="362426" y="415766"/>
                    </a:cubicBezTo>
                    <a:cubicBezTo>
                      <a:pt x="361474" y="415766"/>
                      <a:pt x="362426" y="416719"/>
                      <a:pt x="360521" y="416719"/>
                    </a:cubicBezTo>
                    <a:cubicBezTo>
                      <a:pt x="360521" y="419576"/>
                      <a:pt x="357664" y="418624"/>
                      <a:pt x="357664" y="421481"/>
                    </a:cubicBezTo>
                    <a:cubicBezTo>
                      <a:pt x="356711" y="421481"/>
                      <a:pt x="356711" y="423386"/>
                      <a:pt x="355759" y="423386"/>
                    </a:cubicBezTo>
                    <a:cubicBezTo>
                      <a:pt x="355759" y="424339"/>
                      <a:pt x="355759" y="425291"/>
                      <a:pt x="356711" y="425291"/>
                    </a:cubicBezTo>
                    <a:cubicBezTo>
                      <a:pt x="355759" y="426244"/>
                      <a:pt x="355759" y="428149"/>
                      <a:pt x="354806" y="428149"/>
                    </a:cubicBezTo>
                    <a:cubicBezTo>
                      <a:pt x="355759" y="429101"/>
                      <a:pt x="354806" y="429101"/>
                      <a:pt x="354806" y="430054"/>
                    </a:cubicBezTo>
                    <a:lnTo>
                      <a:pt x="353854" y="430054"/>
                    </a:lnTo>
                    <a:cubicBezTo>
                      <a:pt x="352901" y="430054"/>
                      <a:pt x="352901" y="431959"/>
                      <a:pt x="352901" y="432911"/>
                    </a:cubicBezTo>
                    <a:cubicBezTo>
                      <a:pt x="351949" y="433864"/>
                      <a:pt x="351949" y="434816"/>
                      <a:pt x="350996" y="434816"/>
                    </a:cubicBezTo>
                    <a:cubicBezTo>
                      <a:pt x="350996" y="435769"/>
                      <a:pt x="350996" y="435769"/>
                      <a:pt x="350996" y="435769"/>
                    </a:cubicBezTo>
                    <a:cubicBezTo>
                      <a:pt x="350044" y="435769"/>
                      <a:pt x="350044" y="435769"/>
                      <a:pt x="350044" y="435769"/>
                    </a:cubicBezTo>
                    <a:cubicBezTo>
                      <a:pt x="349091" y="435769"/>
                      <a:pt x="350044" y="433864"/>
                      <a:pt x="349091" y="433864"/>
                    </a:cubicBezTo>
                    <a:cubicBezTo>
                      <a:pt x="349091" y="431959"/>
                      <a:pt x="349091" y="430054"/>
                      <a:pt x="348139" y="429101"/>
                    </a:cubicBezTo>
                    <a:cubicBezTo>
                      <a:pt x="348139" y="428149"/>
                      <a:pt x="349091" y="429101"/>
                      <a:pt x="349091" y="429101"/>
                    </a:cubicBezTo>
                    <a:lnTo>
                      <a:pt x="349091" y="428149"/>
                    </a:lnTo>
                    <a:cubicBezTo>
                      <a:pt x="349091" y="427196"/>
                      <a:pt x="348139" y="428149"/>
                      <a:pt x="348139" y="428149"/>
                    </a:cubicBezTo>
                    <a:cubicBezTo>
                      <a:pt x="348139" y="427196"/>
                      <a:pt x="348139" y="425291"/>
                      <a:pt x="346234" y="425291"/>
                    </a:cubicBezTo>
                    <a:cubicBezTo>
                      <a:pt x="346234" y="424339"/>
                      <a:pt x="347186" y="423386"/>
                      <a:pt x="345281" y="423386"/>
                    </a:cubicBezTo>
                    <a:cubicBezTo>
                      <a:pt x="345281" y="417671"/>
                      <a:pt x="344329" y="411956"/>
                      <a:pt x="340519" y="410051"/>
                    </a:cubicBezTo>
                    <a:lnTo>
                      <a:pt x="340519" y="408146"/>
                    </a:lnTo>
                    <a:cubicBezTo>
                      <a:pt x="340519" y="407194"/>
                      <a:pt x="339566" y="408146"/>
                      <a:pt x="339566" y="408146"/>
                    </a:cubicBezTo>
                    <a:cubicBezTo>
                      <a:pt x="339566" y="406241"/>
                      <a:pt x="338614" y="404336"/>
                      <a:pt x="337661" y="403384"/>
                    </a:cubicBezTo>
                    <a:cubicBezTo>
                      <a:pt x="337661" y="402431"/>
                      <a:pt x="337661" y="401479"/>
                      <a:pt x="336709" y="402431"/>
                    </a:cubicBezTo>
                    <a:cubicBezTo>
                      <a:pt x="336709" y="401479"/>
                      <a:pt x="336709" y="400526"/>
                      <a:pt x="335756" y="401479"/>
                    </a:cubicBezTo>
                    <a:cubicBezTo>
                      <a:pt x="335756" y="399574"/>
                      <a:pt x="334804" y="397669"/>
                      <a:pt x="332899" y="396716"/>
                    </a:cubicBezTo>
                    <a:cubicBezTo>
                      <a:pt x="332899" y="394811"/>
                      <a:pt x="331946" y="394811"/>
                      <a:pt x="330994" y="393859"/>
                    </a:cubicBezTo>
                    <a:cubicBezTo>
                      <a:pt x="330994" y="391954"/>
                      <a:pt x="329089" y="391954"/>
                      <a:pt x="329089" y="390049"/>
                    </a:cubicBezTo>
                    <a:lnTo>
                      <a:pt x="328136" y="390049"/>
                    </a:lnTo>
                    <a:cubicBezTo>
                      <a:pt x="327184" y="391954"/>
                      <a:pt x="325279" y="391001"/>
                      <a:pt x="325279" y="393859"/>
                    </a:cubicBezTo>
                    <a:cubicBezTo>
                      <a:pt x="323374" y="393859"/>
                      <a:pt x="323374" y="394811"/>
                      <a:pt x="322421" y="395764"/>
                    </a:cubicBezTo>
                    <a:cubicBezTo>
                      <a:pt x="322421" y="394811"/>
                      <a:pt x="319564" y="394811"/>
                      <a:pt x="319564" y="395764"/>
                    </a:cubicBezTo>
                    <a:cubicBezTo>
                      <a:pt x="318611" y="395764"/>
                      <a:pt x="319564" y="395764"/>
                      <a:pt x="319564" y="394811"/>
                    </a:cubicBezTo>
                    <a:cubicBezTo>
                      <a:pt x="315754" y="394811"/>
                      <a:pt x="313849" y="395764"/>
                      <a:pt x="311944" y="396716"/>
                    </a:cubicBezTo>
                    <a:cubicBezTo>
                      <a:pt x="311944" y="397669"/>
                      <a:pt x="310991" y="398621"/>
                      <a:pt x="310039" y="399574"/>
                    </a:cubicBezTo>
                    <a:cubicBezTo>
                      <a:pt x="310039" y="400526"/>
                      <a:pt x="310039" y="401479"/>
                      <a:pt x="310039" y="402431"/>
                    </a:cubicBezTo>
                    <a:cubicBezTo>
                      <a:pt x="310039" y="402431"/>
                      <a:pt x="309086" y="402431"/>
                      <a:pt x="309086" y="402431"/>
                    </a:cubicBezTo>
                    <a:cubicBezTo>
                      <a:pt x="309086" y="403384"/>
                      <a:pt x="310039" y="405289"/>
                      <a:pt x="309086" y="405289"/>
                    </a:cubicBezTo>
                    <a:cubicBezTo>
                      <a:pt x="309086" y="406241"/>
                      <a:pt x="309086" y="406241"/>
                      <a:pt x="310039" y="406241"/>
                    </a:cubicBezTo>
                    <a:cubicBezTo>
                      <a:pt x="310039" y="407194"/>
                      <a:pt x="309086" y="409099"/>
                      <a:pt x="310991" y="409099"/>
                    </a:cubicBezTo>
                    <a:cubicBezTo>
                      <a:pt x="310991" y="411956"/>
                      <a:pt x="310991" y="415766"/>
                      <a:pt x="310991" y="418624"/>
                    </a:cubicBezTo>
                    <a:cubicBezTo>
                      <a:pt x="310991" y="418624"/>
                      <a:pt x="310991" y="418624"/>
                      <a:pt x="311944" y="418624"/>
                    </a:cubicBezTo>
                    <a:cubicBezTo>
                      <a:pt x="311944" y="419576"/>
                      <a:pt x="311944" y="419576"/>
                      <a:pt x="310991" y="420529"/>
                    </a:cubicBezTo>
                    <a:cubicBezTo>
                      <a:pt x="310991" y="420529"/>
                      <a:pt x="311944" y="420529"/>
                      <a:pt x="311944" y="420529"/>
                    </a:cubicBezTo>
                    <a:cubicBezTo>
                      <a:pt x="311944" y="421481"/>
                      <a:pt x="311944" y="421481"/>
                      <a:pt x="311944" y="422434"/>
                    </a:cubicBezTo>
                    <a:cubicBezTo>
                      <a:pt x="311944" y="422434"/>
                      <a:pt x="312896" y="423386"/>
                      <a:pt x="312896" y="423386"/>
                    </a:cubicBezTo>
                    <a:cubicBezTo>
                      <a:pt x="313849" y="424339"/>
                      <a:pt x="312896" y="425291"/>
                      <a:pt x="313849" y="424339"/>
                    </a:cubicBezTo>
                    <a:cubicBezTo>
                      <a:pt x="313849" y="425291"/>
                      <a:pt x="313849" y="426244"/>
                      <a:pt x="314801" y="426244"/>
                    </a:cubicBezTo>
                    <a:cubicBezTo>
                      <a:pt x="314801" y="428149"/>
                      <a:pt x="315754" y="430054"/>
                      <a:pt x="316706" y="431006"/>
                    </a:cubicBezTo>
                    <a:cubicBezTo>
                      <a:pt x="316706" y="431959"/>
                      <a:pt x="316706" y="432911"/>
                      <a:pt x="318611" y="432911"/>
                    </a:cubicBezTo>
                    <a:cubicBezTo>
                      <a:pt x="318611" y="433864"/>
                      <a:pt x="317659" y="434816"/>
                      <a:pt x="319564" y="434816"/>
                    </a:cubicBezTo>
                    <a:lnTo>
                      <a:pt x="319564" y="437674"/>
                    </a:lnTo>
                    <a:cubicBezTo>
                      <a:pt x="320516" y="437674"/>
                      <a:pt x="320516" y="438626"/>
                      <a:pt x="321469" y="438626"/>
                    </a:cubicBezTo>
                    <a:cubicBezTo>
                      <a:pt x="321469" y="439579"/>
                      <a:pt x="321469" y="441484"/>
                      <a:pt x="322421" y="440531"/>
                    </a:cubicBezTo>
                    <a:cubicBezTo>
                      <a:pt x="322421" y="442436"/>
                      <a:pt x="322421" y="443389"/>
                      <a:pt x="324326" y="443389"/>
                    </a:cubicBezTo>
                    <a:cubicBezTo>
                      <a:pt x="324326" y="445294"/>
                      <a:pt x="324326" y="446246"/>
                      <a:pt x="326231" y="447199"/>
                    </a:cubicBezTo>
                    <a:cubicBezTo>
                      <a:pt x="326231" y="448151"/>
                      <a:pt x="325279" y="447199"/>
                      <a:pt x="325279" y="448151"/>
                    </a:cubicBezTo>
                    <a:cubicBezTo>
                      <a:pt x="327184" y="449104"/>
                      <a:pt x="327184" y="451961"/>
                      <a:pt x="329089" y="452914"/>
                    </a:cubicBezTo>
                    <a:cubicBezTo>
                      <a:pt x="329089" y="454819"/>
                      <a:pt x="330041" y="454819"/>
                      <a:pt x="330994" y="455771"/>
                    </a:cubicBezTo>
                    <a:lnTo>
                      <a:pt x="330994" y="456724"/>
                    </a:lnTo>
                    <a:cubicBezTo>
                      <a:pt x="331946" y="457676"/>
                      <a:pt x="332899" y="458629"/>
                      <a:pt x="333851" y="459581"/>
                    </a:cubicBezTo>
                    <a:cubicBezTo>
                      <a:pt x="333851" y="461486"/>
                      <a:pt x="334804" y="461486"/>
                      <a:pt x="335756" y="461486"/>
                    </a:cubicBezTo>
                    <a:cubicBezTo>
                      <a:pt x="335756" y="462439"/>
                      <a:pt x="335756" y="463391"/>
                      <a:pt x="336709" y="462439"/>
                    </a:cubicBezTo>
                    <a:cubicBezTo>
                      <a:pt x="336709" y="464344"/>
                      <a:pt x="337661" y="464344"/>
                      <a:pt x="338614" y="464344"/>
                    </a:cubicBezTo>
                    <a:cubicBezTo>
                      <a:pt x="338614" y="466249"/>
                      <a:pt x="339566" y="467201"/>
                      <a:pt x="341471" y="467201"/>
                    </a:cubicBezTo>
                    <a:cubicBezTo>
                      <a:pt x="341471" y="468154"/>
                      <a:pt x="342424" y="467201"/>
                      <a:pt x="342424" y="468154"/>
                    </a:cubicBezTo>
                    <a:cubicBezTo>
                      <a:pt x="344329" y="468154"/>
                      <a:pt x="346234" y="467201"/>
                      <a:pt x="346234" y="468154"/>
                    </a:cubicBezTo>
                    <a:cubicBezTo>
                      <a:pt x="347186" y="466249"/>
                      <a:pt x="350044" y="466249"/>
                      <a:pt x="350996" y="463391"/>
                    </a:cubicBezTo>
                    <a:lnTo>
                      <a:pt x="354806" y="463391"/>
                    </a:lnTo>
                    <a:cubicBezTo>
                      <a:pt x="354806" y="464344"/>
                      <a:pt x="355759" y="464344"/>
                      <a:pt x="355759" y="466249"/>
                    </a:cubicBezTo>
                    <a:cubicBezTo>
                      <a:pt x="354806" y="466249"/>
                      <a:pt x="354806" y="467201"/>
                      <a:pt x="354806" y="467201"/>
                    </a:cubicBezTo>
                    <a:cubicBezTo>
                      <a:pt x="353854" y="467201"/>
                      <a:pt x="352901" y="467201"/>
                      <a:pt x="352901" y="468154"/>
                    </a:cubicBezTo>
                    <a:cubicBezTo>
                      <a:pt x="350996" y="468154"/>
                      <a:pt x="350044" y="468154"/>
                      <a:pt x="350044" y="470059"/>
                    </a:cubicBezTo>
                    <a:cubicBezTo>
                      <a:pt x="346234" y="470059"/>
                      <a:pt x="345281" y="471964"/>
                      <a:pt x="341471" y="471964"/>
                    </a:cubicBezTo>
                    <a:cubicBezTo>
                      <a:pt x="341471" y="471964"/>
                      <a:pt x="341471" y="471964"/>
                      <a:pt x="341471" y="472916"/>
                    </a:cubicBezTo>
                    <a:cubicBezTo>
                      <a:pt x="340519" y="472916"/>
                      <a:pt x="338614" y="472916"/>
                      <a:pt x="338614" y="471964"/>
                    </a:cubicBezTo>
                    <a:cubicBezTo>
                      <a:pt x="338614" y="472916"/>
                      <a:pt x="336709" y="472916"/>
                      <a:pt x="334804" y="472916"/>
                    </a:cubicBezTo>
                    <a:cubicBezTo>
                      <a:pt x="334804" y="472916"/>
                      <a:pt x="334804" y="473869"/>
                      <a:pt x="334804" y="473869"/>
                    </a:cubicBezTo>
                    <a:cubicBezTo>
                      <a:pt x="333851" y="473869"/>
                      <a:pt x="331946" y="472916"/>
                      <a:pt x="331946" y="474821"/>
                    </a:cubicBezTo>
                    <a:cubicBezTo>
                      <a:pt x="330994" y="474821"/>
                      <a:pt x="329089" y="474821"/>
                      <a:pt x="328136" y="475774"/>
                    </a:cubicBezTo>
                    <a:cubicBezTo>
                      <a:pt x="327184" y="475774"/>
                      <a:pt x="326231" y="475774"/>
                      <a:pt x="326231" y="476726"/>
                    </a:cubicBezTo>
                    <a:cubicBezTo>
                      <a:pt x="324326" y="476726"/>
                      <a:pt x="321469" y="474821"/>
                      <a:pt x="320516" y="476726"/>
                    </a:cubicBezTo>
                    <a:lnTo>
                      <a:pt x="317659" y="476726"/>
                    </a:lnTo>
                    <a:cubicBezTo>
                      <a:pt x="317659" y="476726"/>
                      <a:pt x="317659" y="476726"/>
                      <a:pt x="317659" y="477679"/>
                    </a:cubicBezTo>
                    <a:cubicBezTo>
                      <a:pt x="314801" y="477679"/>
                      <a:pt x="314801" y="478631"/>
                      <a:pt x="311944" y="478631"/>
                    </a:cubicBezTo>
                    <a:cubicBezTo>
                      <a:pt x="311944" y="478631"/>
                      <a:pt x="311944" y="478631"/>
                      <a:pt x="311944" y="479584"/>
                    </a:cubicBezTo>
                    <a:cubicBezTo>
                      <a:pt x="310039" y="479584"/>
                      <a:pt x="306229" y="478631"/>
                      <a:pt x="305276" y="480536"/>
                    </a:cubicBezTo>
                    <a:cubicBezTo>
                      <a:pt x="304324" y="480536"/>
                      <a:pt x="302419" y="479584"/>
                      <a:pt x="302419" y="481489"/>
                    </a:cubicBezTo>
                    <a:cubicBezTo>
                      <a:pt x="301466" y="481489"/>
                      <a:pt x="298609" y="481489"/>
                      <a:pt x="298609" y="482441"/>
                    </a:cubicBezTo>
                    <a:cubicBezTo>
                      <a:pt x="296704" y="483394"/>
                      <a:pt x="293846" y="482441"/>
                      <a:pt x="292894" y="483394"/>
                    </a:cubicBezTo>
                    <a:cubicBezTo>
                      <a:pt x="290989" y="482441"/>
                      <a:pt x="288131" y="484346"/>
                      <a:pt x="287179" y="485299"/>
                    </a:cubicBezTo>
                    <a:cubicBezTo>
                      <a:pt x="286226" y="483394"/>
                      <a:pt x="283369" y="487204"/>
                      <a:pt x="282416" y="485299"/>
                    </a:cubicBezTo>
                    <a:cubicBezTo>
                      <a:pt x="281464" y="485299"/>
                      <a:pt x="281464" y="486251"/>
                      <a:pt x="280511" y="486251"/>
                    </a:cubicBezTo>
                    <a:lnTo>
                      <a:pt x="280511" y="485299"/>
                    </a:lnTo>
                    <a:cubicBezTo>
                      <a:pt x="279559" y="485299"/>
                      <a:pt x="278606" y="485299"/>
                      <a:pt x="278606" y="485299"/>
                    </a:cubicBezTo>
                    <a:cubicBezTo>
                      <a:pt x="278606" y="485299"/>
                      <a:pt x="278606" y="486251"/>
                      <a:pt x="278606" y="486251"/>
                    </a:cubicBezTo>
                    <a:cubicBezTo>
                      <a:pt x="277654" y="486251"/>
                      <a:pt x="275749" y="485299"/>
                      <a:pt x="275749" y="487204"/>
                    </a:cubicBezTo>
                    <a:cubicBezTo>
                      <a:pt x="272891" y="487204"/>
                      <a:pt x="270034" y="487204"/>
                      <a:pt x="266224" y="487204"/>
                    </a:cubicBezTo>
                    <a:cubicBezTo>
                      <a:pt x="266224" y="487204"/>
                      <a:pt x="266224" y="488156"/>
                      <a:pt x="266224" y="488156"/>
                    </a:cubicBezTo>
                    <a:cubicBezTo>
                      <a:pt x="265271" y="487204"/>
                      <a:pt x="263366" y="487204"/>
                      <a:pt x="261461" y="487204"/>
                    </a:cubicBezTo>
                    <a:cubicBezTo>
                      <a:pt x="261461" y="488156"/>
                      <a:pt x="260509" y="488156"/>
                      <a:pt x="260509" y="489109"/>
                    </a:cubicBezTo>
                    <a:cubicBezTo>
                      <a:pt x="258604" y="489109"/>
                      <a:pt x="257651" y="490061"/>
                      <a:pt x="257651" y="491014"/>
                    </a:cubicBezTo>
                    <a:cubicBezTo>
                      <a:pt x="257651" y="490061"/>
                      <a:pt x="254794" y="490061"/>
                      <a:pt x="254794" y="491014"/>
                    </a:cubicBezTo>
                    <a:cubicBezTo>
                      <a:pt x="253841" y="491014"/>
                      <a:pt x="254794" y="490061"/>
                      <a:pt x="253841" y="490061"/>
                    </a:cubicBezTo>
                    <a:cubicBezTo>
                      <a:pt x="253841" y="489109"/>
                      <a:pt x="253841" y="488156"/>
                      <a:pt x="253841" y="487204"/>
                    </a:cubicBezTo>
                    <a:lnTo>
                      <a:pt x="254794" y="487204"/>
                    </a:lnTo>
                    <a:lnTo>
                      <a:pt x="254794" y="486251"/>
                    </a:lnTo>
                    <a:cubicBezTo>
                      <a:pt x="254794" y="485299"/>
                      <a:pt x="253841" y="486251"/>
                      <a:pt x="253841" y="486251"/>
                    </a:cubicBezTo>
                    <a:cubicBezTo>
                      <a:pt x="254794" y="486251"/>
                      <a:pt x="254794" y="485299"/>
                      <a:pt x="254794" y="483394"/>
                    </a:cubicBezTo>
                    <a:cubicBezTo>
                      <a:pt x="254794" y="483394"/>
                      <a:pt x="253841" y="483394"/>
                      <a:pt x="253841" y="483394"/>
                    </a:cubicBezTo>
                    <a:cubicBezTo>
                      <a:pt x="253841" y="482441"/>
                      <a:pt x="253841" y="481489"/>
                      <a:pt x="254794" y="481489"/>
                    </a:cubicBezTo>
                    <a:cubicBezTo>
                      <a:pt x="254794" y="480536"/>
                      <a:pt x="254794" y="479584"/>
                      <a:pt x="254794" y="477679"/>
                    </a:cubicBezTo>
                    <a:lnTo>
                      <a:pt x="255746" y="477679"/>
                    </a:lnTo>
                    <a:cubicBezTo>
                      <a:pt x="255746" y="476726"/>
                      <a:pt x="255746" y="475774"/>
                      <a:pt x="255746" y="474821"/>
                    </a:cubicBezTo>
                    <a:cubicBezTo>
                      <a:pt x="256699" y="474821"/>
                      <a:pt x="256699" y="471964"/>
                      <a:pt x="257651" y="471964"/>
                    </a:cubicBezTo>
                    <a:cubicBezTo>
                      <a:pt x="257651" y="471011"/>
                      <a:pt x="257651" y="470059"/>
                      <a:pt x="258604" y="471011"/>
                    </a:cubicBezTo>
                    <a:cubicBezTo>
                      <a:pt x="258604" y="465296"/>
                      <a:pt x="257651" y="459581"/>
                      <a:pt x="257651" y="453866"/>
                    </a:cubicBezTo>
                    <a:lnTo>
                      <a:pt x="258604" y="453866"/>
                    </a:lnTo>
                    <a:cubicBezTo>
                      <a:pt x="258604" y="452914"/>
                      <a:pt x="258604" y="452914"/>
                      <a:pt x="257651" y="451961"/>
                    </a:cubicBezTo>
                    <a:cubicBezTo>
                      <a:pt x="258604" y="451961"/>
                      <a:pt x="257651" y="450056"/>
                      <a:pt x="258604" y="450056"/>
                    </a:cubicBezTo>
                    <a:cubicBezTo>
                      <a:pt x="258604" y="449104"/>
                      <a:pt x="257651" y="447199"/>
                      <a:pt x="259556" y="447199"/>
                    </a:cubicBezTo>
                    <a:lnTo>
                      <a:pt x="259556" y="445294"/>
                    </a:lnTo>
                    <a:cubicBezTo>
                      <a:pt x="259556" y="444341"/>
                      <a:pt x="258604" y="445294"/>
                      <a:pt x="258604" y="445294"/>
                    </a:cubicBezTo>
                    <a:cubicBezTo>
                      <a:pt x="258604" y="444341"/>
                      <a:pt x="258604" y="444341"/>
                      <a:pt x="259556" y="444341"/>
                    </a:cubicBezTo>
                    <a:cubicBezTo>
                      <a:pt x="259556" y="443389"/>
                      <a:pt x="259556" y="442436"/>
                      <a:pt x="258604" y="442436"/>
                    </a:cubicBezTo>
                    <a:cubicBezTo>
                      <a:pt x="258604" y="441484"/>
                      <a:pt x="259556" y="441484"/>
                      <a:pt x="259556" y="439579"/>
                    </a:cubicBezTo>
                    <a:cubicBezTo>
                      <a:pt x="259556" y="439579"/>
                      <a:pt x="258604" y="439579"/>
                      <a:pt x="258604" y="439579"/>
                    </a:cubicBezTo>
                    <a:lnTo>
                      <a:pt x="258604" y="438626"/>
                    </a:lnTo>
                    <a:lnTo>
                      <a:pt x="259556" y="438626"/>
                    </a:lnTo>
                    <a:cubicBezTo>
                      <a:pt x="259556" y="433864"/>
                      <a:pt x="260509" y="431006"/>
                      <a:pt x="260509" y="425291"/>
                    </a:cubicBezTo>
                    <a:cubicBezTo>
                      <a:pt x="258604" y="424339"/>
                      <a:pt x="258604" y="422434"/>
                      <a:pt x="259556" y="419576"/>
                    </a:cubicBezTo>
                    <a:cubicBezTo>
                      <a:pt x="260509" y="419576"/>
                      <a:pt x="259556" y="418624"/>
                      <a:pt x="260509" y="418624"/>
                    </a:cubicBezTo>
                    <a:cubicBezTo>
                      <a:pt x="261461" y="414814"/>
                      <a:pt x="260509" y="413861"/>
                      <a:pt x="260509" y="410051"/>
                    </a:cubicBezTo>
                    <a:cubicBezTo>
                      <a:pt x="260509" y="409099"/>
                      <a:pt x="259556" y="410051"/>
                      <a:pt x="259556" y="410051"/>
                    </a:cubicBezTo>
                    <a:cubicBezTo>
                      <a:pt x="260509" y="409099"/>
                      <a:pt x="260509" y="408146"/>
                      <a:pt x="260509" y="406241"/>
                    </a:cubicBezTo>
                    <a:lnTo>
                      <a:pt x="261461" y="406241"/>
                    </a:lnTo>
                    <a:cubicBezTo>
                      <a:pt x="261461" y="404336"/>
                      <a:pt x="261461" y="403384"/>
                      <a:pt x="261461" y="401479"/>
                    </a:cubicBezTo>
                    <a:cubicBezTo>
                      <a:pt x="261461" y="401479"/>
                      <a:pt x="262414" y="401479"/>
                      <a:pt x="262414" y="401479"/>
                    </a:cubicBezTo>
                    <a:cubicBezTo>
                      <a:pt x="262414" y="400526"/>
                      <a:pt x="262414" y="400526"/>
                      <a:pt x="261461" y="400526"/>
                    </a:cubicBezTo>
                    <a:cubicBezTo>
                      <a:pt x="263366" y="398621"/>
                      <a:pt x="261461" y="394811"/>
                      <a:pt x="261461" y="392906"/>
                    </a:cubicBezTo>
                    <a:cubicBezTo>
                      <a:pt x="261461" y="392906"/>
                      <a:pt x="262414" y="392906"/>
                      <a:pt x="262414" y="392906"/>
                    </a:cubicBezTo>
                    <a:cubicBezTo>
                      <a:pt x="262414" y="391954"/>
                      <a:pt x="261461" y="392906"/>
                      <a:pt x="261461" y="391954"/>
                    </a:cubicBezTo>
                    <a:cubicBezTo>
                      <a:pt x="262414" y="391001"/>
                      <a:pt x="262414" y="389096"/>
                      <a:pt x="262414" y="387191"/>
                    </a:cubicBezTo>
                    <a:lnTo>
                      <a:pt x="263366" y="387191"/>
                    </a:lnTo>
                    <a:lnTo>
                      <a:pt x="263366" y="384334"/>
                    </a:lnTo>
                    <a:cubicBezTo>
                      <a:pt x="263366" y="383381"/>
                      <a:pt x="262414" y="384334"/>
                      <a:pt x="262414" y="383381"/>
                    </a:cubicBezTo>
                    <a:cubicBezTo>
                      <a:pt x="263366" y="383381"/>
                      <a:pt x="263366" y="378619"/>
                      <a:pt x="262414" y="378619"/>
                    </a:cubicBezTo>
                    <a:cubicBezTo>
                      <a:pt x="262414" y="376714"/>
                      <a:pt x="262414" y="375761"/>
                      <a:pt x="262414" y="373856"/>
                    </a:cubicBezTo>
                    <a:cubicBezTo>
                      <a:pt x="263366" y="373856"/>
                      <a:pt x="263366" y="373856"/>
                      <a:pt x="263366" y="373856"/>
                    </a:cubicBezTo>
                    <a:cubicBezTo>
                      <a:pt x="262414" y="371951"/>
                      <a:pt x="263366" y="369094"/>
                      <a:pt x="263366" y="367189"/>
                    </a:cubicBezTo>
                    <a:cubicBezTo>
                      <a:pt x="264319" y="367189"/>
                      <a:pt x="264319" y="366236"/>
                      <a:pt x="265271" y="366236"/>
                    </a:cubicBezTo>
                    <a:cubicBezTo>
                      <a:pt x="265271" y="365284"/>
                      <a:pt x="265271" y="365284"/>
                      <a:pt x="265271" y="364331"/>
                    </a:cubicBezTo>
                    <a:cubicBezTo>
                      <a:pt x="267176" y="363379"/>
                      <a:pt x="267176" y="362426"/>
                      <a:pt x="268129" y="359569"/>
                    </a:cubicBezTo>
                    <a:cubicBezTo>
                      <a:pt x="269081" y="359569"/>
                      <a:pt x="269081" y="357664"/>
                      <a:pt x="270034" y="357664"/>
                    </a:cubicBezTo>
                    <a:cubicBezTo>
                      <a:pt x="270034" y="356711"/>
                      <a:pt x="270034" y="356711"/>
                      <a:pt x="270034" y="356711"/>
                    </a:cubicBezTo>
                    <a:cubicBezTo>
                      <a:pt x="272891" y="354806"/>
                      <a:pt x="273844" y="351949"/>
                      <a:pt x="276701" y="350996"/>
                    </a:cubicBezTo>
                    <a:cubicBezTo>
                      <a:pt x="275749" y="349091"/>
                      <a:pt x="277654" y="349091"/>
                      <a:pt x="276701" y="348139"/>
                    </a:cubicBezTo>
                    <a:cubicBezTo>
                      <a:pt x="277654" y="348139"/>
                      <a:pt x="277654" y="346234"/>
                      <a:pt x="278606" y="346234"/>
                    </a:cubicBezTo>
                    <a:lnTo>
                      <a:pt x="278606" y="344329"/>
                    </a:lnTo>
                    <a:cubicBezTo>
                      <a:pt x="279559" y="344329"/>
                      <a:pt x="278606" y="343376"/>
                      <a:pt x="279559" y="343376"/>
                    </a:cubicBezTo>
                    <a:lnTo>
                      <a:pt x="279559" y="342424"/>
                    </a:lnTo>
                    <a:cubicBezTo>
                      <a:pt x="280511" y="342424"/>
                      <a:pt x="280511" y="341471"/>
                      <a:pt x="280511" y="341471"/>
                    </a:cubicBezTo>
                    <a:cubicBezTo>
                      <a:pt x="280511" y="340519"/>
                      <a:pt x="280511" y="340519"/>
                      <a:pt x="280511" y="339566"/>
                    </a:cubicBezTo>
                    <a:cubicBezTo>
                      <a:pt x="281464" y="339566"/>
                      <a:pt x="281464" y="337661"/>
                      <a:pt x="281464" y="336709"/>
                    </a:cubicBezTo>
                    <a:cubicBezTo>
                      <a:pt x="282416" y="335756"/>
                      <a:pt x="283369" y="334804"/>
                      <a:pt x="284321" y="333851"/>
                    </a:cubicBezTo>
                    <a:cubicBezTo>
                      <a:pt x="284321" y="332899"/>
                      <a:pt x="284321" y="331946"/>
                      <a:pt x="284321" y="330994"/>
                    </a:cubicBezTo>
                    <a:cubicBezTo>
                      <a:pt x="284321" y="330994"/>
                      <a:pt x="285274" y="330994"/>
                      <a:pt x="285274" y="330994"/>
                    </a:cubicBezTo>
                    <a:cubicBezTo>
                      <a:pt x="285274" y="330041"/>
                      <a:pt x="285274" y="330041"/>
                      <a:pt x="284321" y="329089"/>
                    </a:cubicBezTo>
                    <a:cubicBezTo>
                      <a:pt x="284321" y="328136"/>
                      <a:pt x="285274" y="328136"/>
                      <a:pt x="285274" y="327184"/>
                    </a:cubicBezTo>
                    <a:lnTo>
                      <a:pt x="286226" y="327184"/>
                    </a:lnTo>
                    <a:cubicBezTo>
                      <a:pt x="286226" y="328136"/>
                      <a:pt x="287179" y="328136"/>
                      <a:pt x="288131" y="328136"/>
                    </a:cubicBezTo>
                    <a:cubicBezTo>
                      <a:pt x="288131" y="329089"/>
                      <a:pt x="288131" y="330041"/>
                      <a:pt x="289084" y="330994"/>
                    </a:cubicBezTo>
                    <a:cubicBezTo>
                      <a:pt x="289084" y="331946"/>
                      <a:pt x="288131" y="331946"/>
                      <a:pt x="288131" y="332899"/>
                    </a:cubicBezTo>
                    <a:cubicBezTo>
                      <a:pt x="289084" y="333851"/>
                      <a:pt x="288131" y="336709"/>
                      <a:pt x="290036" y="336709"/>
                    </a:cubicBezTo>
                    <a:cubicBezTo>
                      <a:pt x="290036" y="338614"/>
                      <a:pt x="290989" y="338614"/>
                      <a:pt x="291941" y="338614"/>
                    </a:cubicBezTo>
                    <a:cubicBezTo>
                      <a:pt x="291941" y="340519"/>
                      <a:pt x="292894" y="340519"/>
                      <a:pt x="293846" y="341471"/>
                    </a:cubicBezTo>
                    <a:cubicBezTo>
                      <a:pt x="293846" y="343376"/>
                      <a:pt x="294799" y="343376"/>
                      <a:pt x="295751" y="343376"/>
                    </a:cubicBezTo>
                    <a:cubicBezTo>
                      <a:pt x="295751" y="344329"/>
                      <a:pt x="296704" y="345281"/>
                      <a:pt x="297656" y="345281"/>
                    </a:cubicBezTo>
                    <a:cubicBezTo>
                      <a:pt x="297656" y="346234"/>
                      <a:pt x="297656" y="347186"/>
                      <a:pt x="298609" y="347186"/>
                    </a:cubicBezTo>
                    <a:lnTo>
                      <a:pt x="298609" y="349091"/>
                    </a:lnTo>
                    <a:cubicBezTo>
                      <a:pt x="300514" y="349091"/>
                      <a:pt x="298609" y="352901"/>
                      <a:pt x="301466" y="351949"/>
                    </a:cubicBezTo>
                    <a:lnTo>
                      <a:pt x="301466" y="352901"/>
                    </a:lnTo>
                    <a:lnTo>
                      <a:pt x="302419" y="352901"/>
                    </a:lnTo>
                    <a:cubicBezTo>
                      <a:pt x="303371" y="354806"/>
                      <a:pt x="304324" y="355759"/>
                      <a:pt x="305276" y="358616"/>
                    </a:cubicBezTo>
                    <a:cubicBezTo>
                      <a:pt x="305276" y="358616"/>
                      <a:pt x="305276" y="358616"/>
                      <a:pt x="306229" y="358616"/>
                    </a:cubicBezTo>
                    <a:lnTo>
                      <a:pt x="306229" y="361474"/>
                    </a:lnTo>
                    <a:cubicBezTo>
                      <a:pt x="306229" y="361474"/>
                      <a:pt x="307181" y="361474"/>
                      <a:pt x="307181" y="361474"/>
                    </a:cubicBezTo>
                    <a:cubicBezTo>
                      <a:pt x="307181" y="364331"/>
                      <a:pt x="309086" y="364331"/>
                      <a:pt x="309086" y="366236"/>
                    </a:cubicBezTo>
                    <a:cubicBezTo>
                      <a:pt x="309086" y="366236"/>
                      <a:pt x="310039" y="366236"/>
                      <a:pt x="310039" y="366236"/>
                    </a:cubicBezTo>
                    <a:lnTo>
                      <a:pt x="310039" y="368141"/>
                    </a:lnTo>
                    <a:lnTo>
                      <a:pt x="309086" y="368141"/>
                    </a:lnTo>
                    <a:lnTo>
                      <a:pt x="309086" y="370046"/>
                    </a:lnTo>
                    <a:cubicBezTo>
                      <a:pt x="309086" y="370999"/>
                      <a:pt x="310039" y="370046"/>
                      <a:pt x="310039" y="370046"/>
                    </a:cubicBezTo>
                    <a:lnTo>
                      <a:pt x="310039" y="372904"/>
                    </a:lnTo>
                    <a:cubicBezTo>
                      <a:pt x="310991" y="372904"/>
                      <a:pt x="310991" y="374809"/>
                      <a:pt x="312896" y="374809"/>
                    </a:cubicBezTo>
                    <a:cubicBezTo>
                      <a:pt x="312896" y="375761"/>
                      <a:pt x="314801" y="375761"/>
                      <a:pt x="314801" y="376714"/>
                    </a:cubicBezTo>
                    <a:cubicBezTo>
                      <a:pt x="315754" y="376714"/>
                      <a:pt x="317659" y="375761"/>
                      <a:pt x="317659" y="377666"/>
                    </a:cubicBezTo>
                    <a:cubicBezTo>
                      <a:pt x="318611" y="377666"/>
                      <a:pt x="319564" y="377666"/>
                      <a:pt x="320516" y="377666"/>
                    </a:cubicBezTo>
                    <a:cubicBezTo>
                      <a:pt x="320516" y="378619"/>
                      <a:pt x="321469" y="377666"/>
                      <a:pt x="321469" y="378619"/>
                    </a:cubicBezTo>
                    <a:cubicBezTo>
                      <a:pt x="324326" y="378619"/>
                      <a:pt x="325279" y="379571"/>
                      <a:pt x="328136" y="378619"/>
                    </a:cubicBezTo>
                    <a:cubicBezTo>
                      <a:pt x="328136" y="379571"/>
                      <a:pt x="330041" y="379571"/>
                      <a:pt x="330041" y="381476"/>
                    </a:cubicBezTo>
                    <a:cubicBezTo>
                      <a:pt x="330041" y="381476"/>
                      <a:pt x="330994" y="381476"/>
                      <a:pt x="330994" y="381476"/>
                    </a:cubicBezTo>
                    <a:cubicBezTo>
                      <a:pt x="331946" y="383381"/>
                      <a:pt x="332899" y="382429"/>
                      <a:pt x="333851" y="384334"/>
                    </a:cubicBezTo>
                    <a:cubicBezTo>
                      <a:pt x="334804" y="384334"/>
                      <a:pt x="336709" y="383381"/>
                      <a:pt x="336709" y="384334"/>
                    </a:cubicBezTo>
                    <a:cubicBezTo>
                      <a:pt x="338614" y="384334"/>
                      <a:pt x="338614" y="383381"/>
                      <a:pt x="340519" y="383381"/>
                    </a:cubicBezTo>
                    <a:cubicBezTo>
                      <a:pt x="340519" y="382429"/>
                      <a:pt x="341471" y="382429"/>
                      <a:pt x="342424" y="382429"/>
                    </a:cubicBezTo>
                    <a:cubicBezTo>
                      <a:pt x="342424" y="381476"/>
                      <a:pt x="343376" y="381476"/>
                      <a:pt x="343376" y="380524"/>
                    </a:cubicBezTo>
                    <a:cubicBezTo>
                      <a:pt x="344329" y="380524"/>
                      <a:pt x="346234" y="380524"/>
                      <a:pt x="346234" y="379571"/>
                    </a:cubicBezTo>
                    <a:lnTo>
                      <a:pt x="349091" y="379571"/>
                    </a:lnTo>
                    <a:cubicBezTo>
                      <a:pt x="349091" y="378619"/>
                      <a:pt x="350044" y="378619"/>
                      <a:pt x="350996" y="377666"/>
                    </a:cubicBezTo>
                    <a:lnTo>
                      <a:pt x="351949" y="377666"/>
                    </a:lnTo>
                    <a:cubicBezTo>
                      <a:pt x="351949" y="376714"/>
                      <a:pt x="353854" y="376714"/>
                      <a:pt x="354806" y="375761"/>
                    </a:cubicBezTo>
                    <a:cubicBezTo>
                      <a:pt x="355759" y="375761"/>
                      <a:pt x="357664" y="375761"/>
                      <a:pt x="358616" y="374809"/>
                    </a:cubicBezTo>
                    <a:cubicBezTo>
                      <a:pt x="361474" y="374809"/>
                      <a:pt x="360521" y="372904"/>
                      <a:pt x="362426" y="371951"/>
                    </a:cubicBezTo>
                    <a:cubicBezTo>
                      <a:pt x="362426" y="370046"/>
                      <a:pt x="362426" y="369094"/>
                      <a:pt x="363379" y="368141"/>
                    </a:cubicBezTo>
                    <a:cubicBezTo>
                      <a:pt x="364331" y="368141"/>
                      <a:pt x="365284" y="368141"/>
                      <a:pt x="365284" y="367189"/>
                    </a:cubicBezTo>
                    <a:cubicBezTo>
                      <a:pt x="366236" y="367189"/>
                      <a:pt x="367189" y="368141"/>
                      <a:pt x="367189" y="366236"/>
                    </a:cubicBezTo>
                    <a:cubicBezTo>
                      <a:pt x="370046" y="366236"/>
                      <a:pt x="371951" y="366236"/>
                      <a:pt x="374809" y="366236"/>
                    </a:cubicBezTo>
                    <a:cubicBezTo>
                      <a:pt x="376714" y="363379"/>
                      <a:pt x="381476" y="367189"/>
                      <a:pt x="382429" y="365284"/>
                    </a:cubicBezTo>
                    <a:cubicBezTo>
                      <a:pt x="383381" y="365284"/>
                      <a:pt x="383381" y="366236"/>
                      <a:pt x="384334" y="366236"/>
                    </a:cubicBezTo>
                    <a:cubicBezTo>
                      <a:pt x="384334" y="364331"/>
                      <a:pt x="388144" y="366236"/>
                      <a:pt x="388144" y="364331"/>
                    </a:cubicBezTo>
                    <a:lnTo>
                      <a:pt x="389096" y="364331"/>
                    </a:lnTo>
                    <a:lnTo>
                      <a:pt x="389096" y="365284"/>
                    </a:lnTo>
                    <a:cubicBezTo>
                      <a:pt x="390049" y="365284"/>
                      <a:pt x="391001" y="365284"/>
                      <a:pt x="391001" y="364331"/>
                    </a:cubicBezTo>
                    <a:cubicBezTo>
                      <a:pt x="392906" y="365284"/>
                      <a:pt x="394811" y="363379"/>
                      <a:pt x="395764" y="364331"/>
                    </a:cubicBezTo>
                    <a:cubicBezTo>
                      <a:pt x="395764" y="363379"/>
                      <a:pt x="397669" y="364331"/>
                      <a:pt x="397669" y="362426"/>
                    </a:cubicBezTo>
                    <a:cubicBezTo>
                      <a:pt x="398621" y="362426"/>
                      <a:pt x="397669" y="363379"/>
                      <a:pt x="398621" y="363379"/>
                    </a:cubicBezTo>
                    <a:cubicBezTo>
                      <a:pt x="399574" y="363379"/>
                      <a:pt x="398621" y="362426"/>
                      <a:pt x="398621" y="362426"/>
                    </a:cubicBezTo>
                    <a:cubicBezTo>
                      <a:pt x="400526" y="362426"/>
                      <a:pt x="401479" y="363379"/>
                      <a:pt x="402431" y="363379"/>
                    </a:cubicBezTo>
                    <a:cubicBezTo>
                      <a:pt x="402431" y="363379"/>
                      <a:pt x="402431" y="362426"/>
                      <a:pt x="402431" y="362426"/>
                    </a:cubicBezTo>
                    <a:cubicBezTo>
                      <a:pt x="403384" y="362426"/>
                      <a:pt x="403384" y="362426"/>
                      <a:pt x="403384" y="363379"/>
                    </a:cubicBezTo>
                    <a:cubicBezTo>
                      <a:pt x="405289" y="363379"/>
                      <a:pt x="405289" y="363379"/>
                      <a:pt x="407194" y="363379"/>
                    </a:cubicBezTo>
                    <a:cubicBezTo>
                      <a:pt x="408146" y="364331"/>
                      <a:pt x="408146" y="365284"/>
                      <a:pt x="409099" y="365284"/>
                    </a:cubicBezTo>
                    <a:cubicBezTo>
                      <a:pt x="409099" y="366236"/>
                      <a:pt x="409099" y="366236"/>
                      <a:pt x="409099" y="367189"/>
                    </a:cubicBezTo>
                    <a:cubicBezTo>
                      <a:pt x="411004" y="367189"/>
                      <a:pt x="411956" y="368141"/>
                      <a:pt x="411956" y="370046"/>
                    </a:cubicBezTo>
                    <a:cubicBezTo>
                      <a:pt x="414814" y="369094"/>
                      <a:pt x="415766" y="370999"/>
                      <a:pt x="416719" y="371951"/>
                    </a:cubicBezTo>
                    <a:cubicBezTo>
                      <a:pt x="407194" y="377666"/>
                      <a:pt x="406241" y="377666"/>
                      <a:pt x="406241" y="380524"/>
                    </a:cubicBezTo>
                    <a:close/>
                    <a:moveTo>
                      <a:pt x="408146" y="299561"/>
                    </a:moveTo>
                    <a:lnTo>
                      <a:pt x="408146" y="299561"/>
                    </a:lnTo>
                    <a:cubicBezTo>
                      <a:pt x="407194" y="300514"/>
                      <a:pt x="407194" y="302419"/>
                      <a:pt x="407194" y="303371"/>
                    </a:cubicBezTo>
                    <a:cubicBezTo>
                      <a:pt x="406241" y="303371"/>
                      <a:pt x="407194" y="304324"/>
                      <a:pt x="406241" y="304324"/>
                    </a:cubicBezTo>
                    <a:cubicBezTo>
                      <a:pt x="406241" y="305276"/>
                      <a:pt x="406241" y="307181"/>
                      <a:pt x="406241" y="308134"/>
                    </a:cubicBezTo>
                    <a:cubicBezTo>
                      <a:pt x="406241" y="308134"/>
                      <a:pt x="405289" y="308134"/>
                      <a:pt x="405289" y="309086"/>
                    </a:cubicBezTo>
                    <a:cubicBezTo>
                      <a:pt x="404336" y="309086"/>
                      <a:pt x="403384" y="310039"/>
                      <a:pt x="404336" y="310991"/>
                    </a:cubicBezTo>
                    <a:cubicBezTo>
                      <a:pt x="403384" y="310991"/>
                      <a:pt x="402431" y="312896"/>
                      <a:pt x="402431" y="312896"/>
                    </a:cubicBezTo>
                    <a:cubicBezTo>
                      <a:pt x="402431" y="312896"/>
                      <a:pt x="402431" y="313849"/>
                      <a:pt x="402431" y="313849"/>
                    </a:cubicBezTo>
                    <a:lnTo>
                      <a:pt x="401479" y="313849"/>
                    </a:lnTo>
                    <a:cubicBezTo>
                      <a:pt x="401479" y="314801"/>
                      <a:pt x="401479" y="314801"/>
                      <a:pt x="401479" y="315754"/>
                    </a:cubicBezTo>
                    <a:cubicBezTo>
                      <a:pt x="400526" y="315754"/>
                      <a:pt x="400526" y="316706"/>
                      <a:pt x="399574" y="316706"/>
                    </a:cubicBezTo>
                    <a:lnTo>
                      <a:pt x="399574" y="318611"/>
                    </a:lnTo>
                    <a:cubicBezTo>
                      <a:pt x="397669" y="319564"/>
                      <a:pt x="397669" y="320516"/>
                      <a:pt x="397669" y="323374"/>
                    </a:cubicBezTo>
                    <a:cubicBezTo>
                      <a:pt x="396716" y="323374"/>
                      <a:pt x="397669" y="325279"/>
                      <a:pt x="396716" y="326231"/>
                    </a:cubicBezTo>
                    <a:cubicBezTo>
                      <a:pt x="395764" y="326231"/>
                      <a:pt x="396716" y="327184"/>
                      <a:pt x="395764" y="327184"/>
                    </a:cubicBezTo>
                    <a:lnTo>
                      <a:pt x="395764" y="329089"/>
                    </a:lnTo>
                    <a:cubicBezTo>
                      <a:pt x="394811" y="329089"/>
                      <a:pt x="394811" y="330994"/>
                      <a:pt x="392906" y="330994"/>
                    </a:cubicBezTo>
                    <a:cubicBezTo>
                      <a:pt x="391001" y="331946"/>
                      <a:pt x="389096" y="333851"/>
                      <a:pt x="388144" y="335756"/>
                    </a:cubicBezTo>
                    <a:cubicBezTo>
                      <a:pt x="386239" y="335756"/>
                      <a:pt x="385286" y="338614"/>
                      <a:pt x="383381" y="338614"/>
                    </a:cubicBezTo>
                    <a:cubicBezTo>
                      <a:pt x="383381" y="339566"/>
                      <a:pt x="383381" y="340519"/>
                      <a:pt x="382429" y="340519"/>
                    </a:cubicBezTo>
                    <a:cubicBezTo>
                      <a:pt x="382429" y="341471"/>
                      <a:pt x="382429" y="341471"/>
                      <a:pt x="382429" y="341471"/>
                    </a:cubicBezTo>
                    <a:cubicBezTo>
                      <a:pt x="380524" y="342424"/>
                      <a:pt x="379571" y="344329"/>
                      <a:pt x="377666" y="346234"/>
                    </a:cubicBezTo>
                    <a:lnTo>
                      <a:pt x="376714" y="346234"/>
                    </a:lnTo>
                    <a:lnTo>
                      <a:pt x="376714" y="348139"/>
                    </a:lnTo>
                    <a:cubicBezTo>
                      <a:pt x="375761" y="348139"/>
                      <a:pt x="375761" y="348139"/>
                      <a:pt x="375761" y="349091"/>
                    </a:cubicBezTo>
                    <a:cubicBezTo>
                      <a:pt x="373856" y="349091"/>
                      <a:pt x="373856" y="350044"/>
                      <a:pt x="373856" y="350996"/>
                    </a:cubicBezTo>
                    <a:cubicBezTo>
                      <a:pt x="372904" y="350996"/>
                      <a:pt x="371951" y="350996"/>
                      <a:pt x="371951" y="351949"/>
                    </a:cubicBezTo>
                    <a:cubicBezTo>
                      <a:pt x="369094" y="351949"/>
                      <a:pt x="367189" y="351949"/>
                      <a:pt x="365284" y="353854"/>
                    </a:cubicBezTo>
                    <a:cubicBezTo>
                      <a:pt x="364331" y="353854"/>
                      <a:pt x="364331" y="352901"/>
                      <a:pt x="363379" y="352901"/>
                    </a:cubicBezTo>
                    <a:cubicBezTo>
                      <a:pt x="363379" y="353854"/>
                      <a:pt x="361474" y="353854"/>
                      <a:pt x="361474" y="354806"/>
                    </a:cubicBezTo>
                    <a:cubicBezTo>
                      <a:pt x="360521" y="354806"/>
                      <a:pt x="361474" y="353854"/>
                      <a:pt x="360521" y="353854"/>
                    </a:cubicBezTo>
                    <a:cubicBezTo>
                      <a:pt x="359569" y="353854"/>
                      <a:pt x="360521" y="353854"/>
                      <a:pt x="359569" y="354806"/>
                    </a:cubicBezTo>
                    <a:cubicBezTo>
                      <a:pt x="358616" y="354806"/>
                      <a:pt x="355759" y="354806"/>
                      <a:pt x="355759" y="355759"/>
                    </a:cubicBezTo>
                    <a:cubicBezTo>
                      <a:pt x="354806" y="355759"/>
                      <a:pt x="352901" y="355759"/>
                      <a:pt x="352901" y="356711"/>
                    </a:cubicBezTo>
                    <a:lnTo>
                      <a:pt x="350996" y="356711"/>
                    </a:lnTo>
                    <a:lnTo>
                      <a:pt x="350996" y="355759"/>
                    </a:lnTo>
                    <a:lnTo>
                      <a:pt x="349091" y="355759"/>
                    </a:lnTo>
                    <a:cubicBezTo>
                      <a:pt x="349091" y="355759"/>
                      <a:pt x="348139" y="355759"/>
                      <a:pt x="349091" y="356711"/>
                    </a:cubicBezTo>
                    <a:cubicBezTo>
                      <a:pt x="346234" y="356711"/>
                      <a:pt x="345281" y="358616"/>
                      <a:pt x="342424" y="357664"/>
                    </a:cubicBezTo>
                    <a:cubicBezTo>
                      <a:pt x="341471" y="356711"/>
                      <a:pt x="340519" y="355759"/>
                      <a:pt x="339566" y="354806"/>
                    </a:cubicBezTo>
                    <a:cubicBezTo>
                      <a:pt x="340519" y="352901"/>
                      <a:pt x="338614" y="352901"/>
                      <a:pt x="338614" y="350996"/>
                    </a:cubicBezTo>
                    <a:cubicBezTo>
                      <a:pt x="337661" y="350044"/>
                      <a:pt x="335756" y="349091"/>
                      <a:pt x="335756" y="347186"/>
                    </a:cubicBezTo>
                    <a:cubicBezTo>
                      <a:pt x="335756" y="347186"/>
                      <a:pt x="335756" y="347186"/>
                      <a:pt x="334804" y="347186"/>
                    </a:cubicBezTo>
                    <a:cubicBezTo>
                      <a:pt x="334804" y="346234"/>
                      <a:pt x="334804" y="344329"/>
                      <a:pt x="333851" y="344329"/>
                    </a:cubicBezTo>
                    <a:cubicBezTo>
                      <a:pt x="333851" y="343376"/>
                      <a:pt x="334804" y="341471"/>
                      <a:pt x="332899" y="341471"/>
                    </a:cubicBezTo>
                    <a:lnTo>
                      <a:pt x="332899" y="338614"/>
                    </a:lnTo>
                    <a:cubicBezTo>
                      <a:pt x="331946" y="338614"/>
                      <a:pt x="332899" y="337661"/>
                      <a:pt x="330994" y="337661"/>
                    </a:cubicBezTo>
                    <a:cubicBezTo>
                      <a:pt x="330994" y="335756"/>
                      <a:pt x="330994" y="334804"/>
                      <a:pt x="329089" y="333851"/>
                    </a:cubicBezTo>
                    <a:cubicBezTo>
                      <a:pt x="329089" y="331946"/>
                      <a:pt x="328136" y="331946"/>
                      <a:pt x="328136" y="330041"/>
                    </a:cubicBezTo>
                    <a:cubicBezTo>
                      <a:pt x="328136" y="330041"/>
                      <a:pt x="328136" y="330041"/>
                      <a:pt x="327184" y="330041"/>
                    </a:cubicBezTo>
                    <a:cubicBezTo>
                      <a:pt x="327184" y="329089"/>
                      <a:pt x="327184" y="327184"/>
                      <a:pt x="327184" y="327184"/>
                    </a:cubicBezTo>
                    <a:cubicBezTo>
                      <a:pt x="327184" y="326231"/>
                      <a:pt x="328136" y="327184"/>
                      <a:pt x="328136" y="326231"/>
                    </a:cubicBezTo>
                    <a:cubicBezTo>
                      <a:pt x="330994" y="326231"/>
                      <a:pt x="332899" y="325279"/>
                      <a:pt x="333851" y="323374"/>
                    </a:cubicBezTo>
                    <a:cubicBezTo>
                      <a:pt x="334804" y="323374"/>
                      <a:pt x="336709" y="324326"/>
                      <a:pt x="335756" y="322421"/>
                    </a:cubicBezTo>
                    <a:cubicBezTo>
                      <a:pt x="336709" y="322421"/>
                      <a:pt x="337661" y="323374"/>
                      <a:pt x="337661" y="321469"/>
                    </a:cubicBezTo>
                    <a:cubicBezTo>
                      <a:pt x="339566" y="321469"/>
                      <a:pt x="341471" y="321469"/>
                      <a:pt x="341471" y="319564"/>
                    </a:cubicBezTo>
                    <a:cubicBezTo>
                      <a:pt x="343376" y="319564"/>
                      <a:pt x="344329" y="318611"/>
                      <a:pt x="344329" y="317659"/>
                    </a:cubicBezTo>
                    <a:cubicBezTo>
                      <a:pt x="345281" y="319564"/>
                      <a:pt x="347186" y="316706"/>
                      <a:pt x="349091" y="317659"/>
                    </a:cubicBezTo>
                    <a:cubicBezTo>
                      <a:pt x="349091" y="315754"/>
                      <a:pt x="351949" y="316706"/>
                      <a:pt x="351949" y="314801"/>
                    </a:cubicBezTo>
                    <a:cubicBezTo>
                      <a:pt x="353854" y="314801"/>
                      <a:pt x="353854" y="314801"/>
                      <a:pt x="354806" y="313849"/>
                    </a:cubicBezTo>
                    <a:cubicBezTo>
                      <a:pt x="355759" y="313849"/>
                      <a:pt x="355759" y="314801"/>
                      <a:pt x="356711" y="314801"/>
                    </a:cubicBezTo>
                    <a:cubicBezTo>
                      <a:pt x="356711" y="314801"/>
                      <a:pt x="356711" y="314801"/>
                      <a:pt x="356711" y="313849"/>
                    </a:cubicBezTo>
                    <a:cubicBezTo>
                      <a:pt x="358616" y="313849"/>
                      <a:pt x="360521" y="313849"/>
                      <a:pt x="363379" y="313849"/>
                    </a:cubicBezTo>
                    <a:cubicBezTo>
                      <a:pt x="363379" y="313849"/>
                      <a:pt x="363379" y="313849"/>
                      <a:pt x="363379" y="312896"/>
                    </a:cubicBezTo>
                    <a:cubicBezTo>
                      <a:pt x="364331" y="312896"/>
                      <a:pt x="367189" y="312896"/>
                      <a:pt x="366236" y="311944"/>
                    </a:cubicBezTo>
                    <a:cubicBezTo>
                      <a:pt x="368141" y="311944"/>
                      <a:pt x="370046" y="310991"/>
                      <a:pt x="371951" y="310991"/>
                    </a:cubicBezTo>
                    <a:cubicBezTo>
                      <a:pt x="371951" y="310991"/>
                      <a:pt x="371951" y="310039"/>
                      <a:pt x="371951" y="310039"/>
                    </a:cubicBezTo>
                    <a:cubicBezTo>
                      <a:pt x="373856" y="310991"/>
                      <a:pt x="374809" y="309086"/>
                      <a:pt x="376714" y="309086"/>
                    </a:cubicBezTo>
                    <a:cubicBezTo>
                      <a:pt x="376714" y="309086"/>
                      <a:pt x="376714" y="308134"/>
                      <a:pt x="376714" y="308134"/>
                    </a:cubicBezTo>
                    <a:cubicBezTo>
                      <a:pt x="379571" y="308134"/>
                      <a:pt x="379571" y="307181"/>
                      <a:pt x="382429" y="307181"/>
                    </a:cubicBezTo>
                    <a:cubicBezTo>
                      <a:pt x="382429" y="306229"/>
                      <a:pt x="383381" y="306229"/>
                      <a:pt x="383381" y="305276"/>
                    </a:cubicBezTo>
                    <a:cubicBezTo>
                      <a:pt x="384334" y="305276"/>
                      <a:pt x="385286" y="305276"/>
                      <a:pt x="384334" y="304324"/>
                    </a:cubicBezTo>
                    <a:cubicBezTo>
                      <a:pt x="386239" y="304324"/>
                      <a:pt x="389096" y="304324"/>
                      <a:pt x="391001" y="304324"/>
                    </a:cubicBezTo>
                    <a:cubicBezTo>
                      <a:pt x="391001" y="304324"/>
                      <a:pt x="391001" y="305276"/>
                      <a:pt x="391001" y="305276"/>
                    </a:cubicBezTo>
                    <a:cubicBezTo>
                      <a:pt x="391954" y="305276"/>
                      <a:pt x="391001" y="304324"/>
                      <a:pt x="391001" y="304324"/>
                    </a:cubicBezTo>
                    <a:lnTo>
                      <a:pt x="392906" y="304324"/>
                    </a:lnTo>
                    <a:cubicBezTo>
                      <a:pt x="393859" y="302419"/>
                      <a:pt x="396716" y="302419"/>
                      <a:pt x="396716" y="300514"/>
                    </a:cubicBezTo>
                    <a:cubicBezTo>
                      <a:pt x="398621" y="300514"/>
                      <a:pt x="399574" y="300514"/>
                      <a:pt x="399574" y="298609"/>
                    </a:cubicBezTo>
                    <a:cubicBezTo>
                      <a:pt x="401479" y="298609"/>
                      <a:pt x="400526" y="300514"/>
                      <a:pt x="402431" y="299561"/>
                    </a:cubicBezTo>
                    <a:lnTo>
                      <a:pt x="402431" y="299561"/>
                    </a:lnTo>
                    <a:close/>
                    <a:moveTo>
                      <a:pt x="284321" y="147161"/>
                    </a:moveTo>
                    <a:cubicBezTo>
                      <a:pt x="285274" y="148114"/>
                      <a:pt x="285274" y="148114"/>
                      <a:pt x="287179" y="148114"/>
                    </a:cubicBezTo>
                    <a:lnTo>
                      <a:pt x="287179" y="146209"/>
                    </a:lnTo>
                    <a:cubicBezTo>
                      <a:pt x="286226" y="146209"/>
                      <a:pt x="286226" y="145256"/>
                      <a:pt x="285274" y="145256"/>
                    </a:cubicBezTo>
                    <a:lnTo>
                      <a:pt x="284321" y="145256"/>
                    </a:lnTo>
                    <a:cubicBezTo>
                      <a:pt x="284321" y="145256"/>
                      <a:pt x="284321" y="147161"/>
                      <a:pt x="284321" y="147161"/>
                    </a:cubicBezTo>
                    <a:close/>
                    <a:moveTo>
                      <a:pt x="470059" y="360521"/>
                    </a:moveTo>
                    <a:cubicBezTo>
                      <a:pt x="470059" y="361474"/>
                      <a:pt x="471964" y="361474"/>
                      <a:pt x="471964" y="363379"/>
                    </a:cubicBezTo>
                    <a:cubicBezTo>
                      <a:pt x="472916" y="363379"/>
                      <a:pt x="473869" y="364331"/>
                      <a:pt x="473869" y="366236"/>
                    </a:cubicBezTo>
                    <a:cubicBezTo>
                      <a:pt x="473869" y="366236"/>
                      <a:pt x="474821" y="366236"/>
                      <a:pt x="474821" y="366236"/>
                    </a:cubicBezTo>
                    <a:cubicBezTo>
                      <a:pt x="474821" y="369094"/>
                      <a:pt x="477679" y="368141"/>
                      <a:pt x="476726" y="370046"/>
                    </a:cubicBezTo>
                    <a:cubicBezTo>
                      <a:pt x="477679" y="370046"/>
                      <a:pt x="477679" y="370999"/>
                      <a:pt x="478631" y="370999"/>
                    </a:cubicBezTo>
                    <a:lnTo>
                      <a:pt x="480536" y="370999"/>
                    </a:lnTo>
                    <a:cubicBezTo>
                      <a:pt x="480536" y="371951"/>
                      <a:pt x="482441" y="371951"/>
                      <a:pt x="482441" y="373856"/>
                    </a:cubicBezTo>
                    <a:cubicBezTo>
                      <a:pt x="483394" y="373856"/>
                      <a:pt x="483394" y="374809"/>
                      <a:pt x="483394" y="375761"/>
                    </a:cubicBezTo>
                    <a:cubicBezTo>
                      <a:pt x="484346" y="376714"/>
                      <a:pt x="485299" y="376714"/>
                      <a:pt x="485299" y="377666"/>
                    </a:cubicBezTo>
                    <a:cubicBezTo>
                      <a:pt x="486251" y="377666"/>
                      <a:pt x="486251" y="377666"/>
                      <a:pt x="486251" y="377666"/>
                    </a:cubicBezTo>
                    <a:lnTo>
                      <a:pt x="486251" y="378619"/>
                    </a:lnTo>
                    <a:lnTo>
                      <a:pt x="488156" y="378619"/>
                    </a:lnTo>
                    <a:cubicBezTo>
                      <a:pt x="488156" y="378619"/>
                      <a:pt x="488156" y="377666"/>
                      <a:pt x="488156" y="377666"/>
                    </a:cubicBezTo>
                    <a:cubicBezTo>
                      <a:pt x="489109" y="378619"/>
                      <a:pt x="490061" y="378619"/>
                      <a:pt x="490061" y="379571"/>
                    </a:cubicBezTo>
                    <a:cubicBezTo>
                      <a:pt x="491014" y="379571"/>
                      <a:pt x="491014" y="379571"/>
                      <a:pt x="491014" y="379571"/>
                    </a:cubicBezTo>
                    <a:cubicBezTo>
                      <a:pt x="492919" y="382429"/>
                      <a:pt x="495776" y="383381"/>
                      <a:pt x="495776" y="387191"/>
                    </a:cubicBezTo>
                    <a:cubicBezTo>
                      <a:pt x="496729" y="388144"/>
                      <a:pt x="498634" y="389096"/>
                      <a:pt x="498634" y="391001"/>
                    </a:cubicBezTo>
                    <a:cubicBezTo>
                      <a:pt x="499586" y="391001"/>
                      <a:pt x="500539" y="391954"/>
                      <a:pt x="500539" y="391954"/>
                    </a:cubicBezTo>
                    <a:cubicBezTo>
                      <a:pt x="502444" y="391954"/>
                      <a:pt x="502444" y="392906"/>
                      <a:pt x="503396" y="393859"/>
                    </a:cubicBezTo>
                    <a:cubicBezTo>
                      <a:pt x="505301" y="393859"/>
                      <a:pt x="506254" y="393859"/>
                      <a:pt x="508159" y="393859"/>
                    </a:cubicBezTo>
                    <a:cubicBezTo>
                      <a:pt x="508159" y="392906"/>
                      <a:pt x="509111" y="391954"/>
                      <a:pt x="510064" y="392906"/>
                    </a:cubicBezTo>
                    <a:cubicBezTo>
                      <a:pt x="510064" y="391954"/>
                      <a:pt x="511016" y="391954"/>
                      <a:pt x="511016" y="391001"/>
                    </a:cubicBezTo>
                    <a:cubicBezTo>
                      <a:pt x="512921" y="391001"/>
                      <a:pt x="512921" y="390049"/>
                      <a:pt x="512921" y="389096"/>
                    </a:cubicBezTo>
                    <a:cubicBezTo>
                      <a:pt x="513874" y="389096"/>
                      <a:pt x="514826" y="389096"/>
                      <a:pt x="516731" y="389096"/>
                    </a:cubicBezTo>
                    <a:cubicBezTo>
                      <a:pt x="516731" y="388144"/>
                      <a:pt x="517684" y="388144"/>
                      <a:pt x="518636" y="388144"/>
                    </a:cubicBezTo>
                    <a:lnTo>
                      <a:pt x="518636" y="386239"/>
                    </a:lnTo>
                    <a:cubicBezTo>
                      <a:pt x="520541" y="386239"/>
                      <a:pt x="520541" y="384334"/>
                      <a:pt x="523399" y="384334"/>
                    </a:cubicBezTo>
                    <a:lnTo>
                      <a:pt x="523399" y="385286"/>
                    </a:lnTo>
                    <a:lnTo>
                      <a:pt x="525304" y="385286"/>
                    </a:lnTo>
                    <a:cubicBezTo>
                      <a:pt x="526256" y="384334"/>
                      <a:pt x="525304" y="383381"/>
                      <a:pt x="527209" y="384334"/>
                    </a:cubicBezTo>
                    <a:cubicBezTo>
                      <a:pt x="527209" y="384334"/>
                      <a:pt x="527209" y="383381"/>
                      <a:pt x="528161" y="383381"/>
                    </a:cubicBezTo>
                    <a:lnTo>
                      <a:pt x="528161" y="381476"/>
                    </a:lnTo>
                    <a:cubicBezTo>
                      <a:pt x="529114" y="381476"/>
                      <a:pt x="530066" y="378619"/>
                      <a:pt x="528161" y="378619"/>
                    </a:cubicBezTo>
                    <a:cubicBezTo>
                      <a:pt x="528161" y="377666"/>
                      <a:pt x="529114" y="378619"/>
                      <a:pt x="529114" y="377666"/>
                    </a:cubicBezTo>
                    <a:cubicBezTo>
                      <a:pt x="527209" y="376714"/>
                      <a:pt x="528161" y="373856"/>
                      <a:pt x="526256" y="372904"/>
                    </a:cubicBezTo>
                    <a:cubicBezTo>
                      <a:pt x="527209" y="372904"/>
                      <a:pt x="527209" y="371951"/>
                      <a:pt x="527209" y="370999"/>
                    </a:cubicBezTo>
                    <a:cubicBezTo>
                      <a:pt x="529114" y="370999"/>
                      <a:pt x="527209" y="369094"/>
                      <a:pt x="529114" y="369094"/>
                    </a:cubicBezTo>
                    <a:cubicBezTo>
                      <a:pt x="529114" y="368141"/>
                      <a:pt x="529114" y="366236"/>
                      <a:pt x="529114" y="364331"/>
                    </a:cubicBezTo>
                    <a:cubicBezTo>
                      <a:pt x="528161" y="364331"/>
                      <a:pt x="528161" y="363379"/>
                      <a:pt x="528161" y="362426"/>
                    </a:cubicBezTo>
                    <a:cubicBezTo>
                      <a:pt x="526256" y="361474"/>
                      <a:pt x="526256" y="359569"/>
                      <a:pt x="526256" y="357664"/>
                    </a:cubicBezTo>
                    <a:cubicBezTo>
                      <a:pt x="525304" y="357664"/>
                      <a:pt x="525304" y="356711"/>
                      <a:pt x="525304" y="356711"/>
                    </a:cubicBezTo>
                    <a:cubicBezTo>
                      <a:pt x="524351" y="356711"/>
                      <a:pt x="524351" y="355759"/>
                      <a:pt x="524351" y="354806"/>
                    </a:cubicBezTo>
                    <a:cubicBezTo>
                      <a:pt x="523399" y="353854"/>
                      <a:pt x="521494" y="353854"/>
                      <a:pt x="521494" y="351949"/>
                    </a:cubicBezTo>
                    <a:cubicBezTo>
                      <a:pt x="520541" y="350996"/>
                      <a:pt x="519589" y="350996"/>
                      <a:pt x="519589" y="349091"/>
                    </a:cubicBezTo>
                    <a:lnTo>
                      <a:pt x="516731" y="349091"/>
                    </a:lnTo>
                    <a:cubicBezTo>
                      <a:pt x="516731" y="348139"/>
                      <a:pt x="515779" y="349091"/>
                      <a:pt x="515779" y="348139"/>
                    </a:cubicBezTo>
                    <a:lnTo>
                      <a:pt x="512921" y="348139"/>
                    </a:lnTo>
                    <a:cubicBezTo>
                      <a:pt x="512921" y="347186"/>
                      <a:pt x="511016" y="347186"/>
                      <a:pt x="511016" y="346234"/>
                    </a:cubicBezTo>
                    <a:lnTo>
                      <a:pt x="510064" y="346234"/>
                    </a:lnTo>
                    <a:cubicBezTo>
                      <a:pt x="510064" y="345281"/>
                      <a:pt x="508159" y="345281"/>
                      <a:pt x="508159" y="343376"/>
                    </a:cubicBezTo>
                    <a:cubicBezTo>
                      <a:pt x="507206" y="343376"/>
                      <a:pt x="505301" y="343376"/>
                      <a:pt x="504349" y="341471"/>
                    </a:cubicBezTo>
                    <a:cubicBezTo>
                      <a:pt x="502444" y="341471"/>
                      <a:pt x="503396" y="340519"/>
                      <a:pt x="501491" y="340519"/>
                    </a:cubicBezTo>
                    <a:cubicBezTo>
                      <a:pt x="501491" y="339566"/>
                      <a:pt x="500539" y="340519"/>
                      <a:pt x="500539" y="339566"/>
                    </a:cubicBezTo>
                    <a:lnTo>
                      <a:pt x="497681" y="339566"/>
                    </a:lnTo>
                    <a:cubicBezTo>
                      <a:pt x="497681" y="338614"/>
                      <a:pt x="496729" y="339566"/>
                      <a:pt x="496729" y="338614"/>
                    </a:cubicBezTo>
                    <a:cubicBezTo>
                      <a:pt x="495776" y="338614"/>
                      <a:pt x="494824" y="338614"/>
                      <a:pt x="493871" y="338614"/>
                    </a:cubicBezTo>
                    <a:lnTo>
                      <a:pt x="493871" y="337661"/>
                    </a:lnTo>
                    <a:cubicBezTo>
                      <a:pt x="492919" y="337661"/>
                      <a:pt x="491966" y="337661"/>
                      <a:pt x="491966" y="336709"/>
                    </a:cubicBezTo>
                    <a:cubicBezTo>
                      <a:pt x="491014" y="336709"/>
                      <a:pt x="489109" y="337661"/>
                      <a:pt x="490061" y="336709"/>
                    </a:cubicBezTo>
                    <a:cubicBezTo>
                      <a:pt x="489109" y="336709"/>
                      <a:pt x="486251" y="337661"/>
                      <a:pt x="486251" y="335756"/>
                    </a:cubicBezTo>
                    <a:cubicBezTo>
                      <a:pt x="485299" y="335756"/>
                      <a:pt x="484346" y="335756"/>
                      <a:pt x="483394" y="336709"/>
                    </a:cubicBezTo>
                    <a:cubicBezTo>
                      <a:pt x="483394" y="336709"/>
                      <a:pt x="482441" y="336709"/>
                      <a:pt x="483394" y="335756"/>
                    </a:cubicBezTo>
                    <a:lnTo>
                      <a:pt x="482441" y="335756"/>
                    </a:lnTo>
                    <a:cubicBezTo>
                      <a:pt x="482441" y="336709"/>
                      <a:pt x="481489" y="336709"/>
                      <a:pt x="481489" y="337661"/>
                    </a:cubicBezTo>
                    <a:cubicBezTo>
                      <a:pt x="478631" y="337661"/>
                      <a:pt x="477679" y="336709"/>
                      <a:pt x="474821" y="337661"/>
                    </a:cubicBezTo>
                    <a:lnTo>
                      <a:pt x="474821" y="336709"/>
                    </a:lnTo>
                    <a:cubicBezTo>
                      <a:pt x="473869" y="336709"/>
                      <a:pt x="472916" y="336709"/>
                      <a:pt x="471964" y="337661"/>
                    </a:cubicBezTo>
                    <a:cubicBezTo>
                      <a:pt x="471964" y="336709"/>
                      <a:pt x="471011" y="336709"/>
                      <a:pt x="470059" y="336709"/>
                    </a:cubicBezTo>
                    <a:cubicBezTo>
                      <a:pt x="470059" y="336709"/>
                      <a:pt x="470059" y="337661"/>
                      <a:pt x="470059" y="337661"/>
                    </a:cubicBezTo>
                    <a:lnTo>
                      <a:pt x="469106" y="337661"/>
                    </a:lnTo>
                    <a:lnTo>
                      <a:pt x="469106" y="336709"/>
                    </a:lnTo>
                    <a:lnTo>
                      <a:pt x="468154" y="336709"/>
                    </a:lnTo>
                    <a:cubicBezTo>
                      <a:pt x="468154" y="337661"/>
                      <a:pt x="467201" y="337661"/>
                      <a:pt x="467201" y="337661"/>
                    </a:cubicBezTo>
                    <a:cubicBezTo>
                      <a:pt x="467201" y="336709"/>
                      <a:pt x="466249" y="336709"/>
                      <a:pt x="466249" y="336709"/>
                    </a:cubicBezTo>
                    <a:cubicBezTo>
                      <a:pt x="466249" y="337661"/>
                      <a:pt x="464344" y="337661"/>
                      <a:pt x="463391" y="337661"/>
                    </a:cubicBezTo>
                    <a:cubicBezTo>
                      <a:pt x="463391" y="335756"/>
                      <a:pt x="460534" y="337661"/>
                      <a:pt x="459581" y="337661"/>
                    </a:cubicBezTo>
                    <a:lnTo>
                      <a:pt x="459581" y="336709"/>
                    </a:lnTo>
                    <a:cubicBezTo>
                      <a:pt x="457676" y="336709"/>
                      <a:pt x="457676" y="336709"/>
                      <a:pt x="455771" y="336709"/>
                    </a:cubicBezTo>
                    <a:cubicBezTo>
                      <a:pt x="454819" y="337661"/>
                      <a:pt x="453866" y="338614"/>
                      <a:pt x="452914" y="338614"/>
                    </a:cubicBezTo>
                    <a:cubicBezTo>
                      <a:pt x="452914" y="339566"/>
                      <a:pt x="451961" y="340519"/>
                      <a:pt x="451961" y="341471"/>
                    </a:cubicBezTo>
                    <a:cubicBezTo>
                      <a:pt x="452914" y="341471"/>
                      <a:pt x="451961" y="342424"/>
                      <a:pt x="451961" y="342424"/>
                    </a:cubicBezTo>
                    <a:cubicBezTo>
                      <a:pt x="452914" y="342424"/>
                      <a:pt x="452914" y="343376"/>
                      <a:pt x="452914" y="344329"/>
                    </a:cubicBezTo>
                    <a:cubicBezTo>
                      <a:pt x="453866" y="344329"/>
                      <a:pt x="454819" y="345281"/>
                      <a:pt x="454819" y="346234"/>
                    </a:cubicBezTo>
                    <a:cubicBezTo>
                      <a:pt x="456724" y="346234"/>
                      <a:pt x="456724" y="348139"/>
                      <a:pt x="458629" y="349091"/>
                    </a:cubicBezTo>
                    <a:lnTo>
                      <a:pt x="458629" y="351949"/>
                    </a:lnTo>
                    <a:cubicBezTo>
                      <a:pt x="460534" y="352901"/>
                      <a:pt x="462439" y="354806"/>
                      <a:pt x="463391" y="356711"/>
                    </a:cubicBezTo>
                    <a:lnTo>
                      <a:pt x="465296" y="356711"/>
                    </a:lnTo>
                    <a:cubicBezTo>
                      <a:pt x="467201" y="359569"/>
                      <a:pt x="469106" y="360521"/>
                      <a:pt x="471011" y="362426"/>
                    </a:cubicBezTo>
                    <a:lnTo>
                      <a:pt x="471011" y="363379"/>
                    </a:lnTo>
                    <a:cubicBezTo>
                      <a:pt x="469106" y="361474"/>
                      <a:pt x="469106" y="360521"/>
                      <a:pt x="470059" y="36052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26" name="任意多边形: 形状 25">
                <a:extLst>
                  <a:ext uri="{FF2B5EF4-FFF2-40B4-BE49-F238E27FC236}">
                    <a16:creationId xmlns="" xmlns:a16="http://schemas.microsoft.com/office/drawing/2014/main" id="{11E1E715-1E5D-4CA0-9FA0-9615D32A5C34}"/>
                  </a:ext>
                </a:extLst>
              </p:cNvPr>
              <p:cNvSpPr/>
              <p:nvPr/>
            </p:nvSpPr>
            <p:spPr>
              <a:xfrm>
                <a:off x="3616313" y="2212988"/>
                <a:ext cx="714375" cy="590550"/>
              </a:xfrm>
              <a:custGeom>
                <a:avLst/>
                <a:gdLst>
                  <a:gd name="connsiteX0" fmla="*/ 370999 w 714375"/>
                  <a:gd name="connsiteY0" fmla="*/ 7144 h 590550"/>
                  <a:gd name="connsiteX1" fmla="*/ 378619 w 714375"/>
                  <a:gd name="connsiteY1" fmla="*/ 10954 h 590550"/>
                  <a:gd name="connsiteX2" fmla="*/ 386239 w 714375"/>
                  <a:gd name="connsiteY2" fmla="*/ 17621 h 590550"/>
                  <a:gd name="connsiteX3" fmla="*/ 396716 w 714375"/>
                  <a:gd name="connsiteY3" fmla="*/ 25241 h 590550"/>
                  <a:gd name="connsiteX4" fmla="*/ 396716 w 714375"/>
                  <a:gd name="connsiteY4" fmla="*/ 32861 h 590550"/>
                  <a:gd name="connsiteX5" fmla="*/ 398621 w 714375"/>
                  <a:gd name="connsiteY5" fmla="*/ 35719 h 590550"/>
                  <a:gd name="connsiteX6" fmla="*/ 397669 w 714375"/>
                  <a:gd name="connsiteY6" fmla="*/ 35719 h 590550"/>
                  <a:gd name="connsiteX7" fmla="*/ 401479 w 714375"/>
                  <a:gd name="connsiteY7" fmla="*/ 41434 h 590550"/>
                  <a:gd name="connsiteX8" fmla="*/ 399574 w 714375"/>
                  <a:gd name="connsiteY8" fmla="*/ 47149 h 590550"/>
                  <a:gd name="connsiteX9" fmla="*/ 400526 w 714375"/>
                  <a:gd name="connsiteY9" fmla="*/ 54769 h 590550"/>
                  <a:gd name="connsiteX10" fmla="*/ 397669 w 714375"/>
                  <a:gd name="connsiteY10" fmla="*/ 60484 h 590550"/>
                  <a:gd name="connsiteX11" fmla="*/ 396716 w 714375"/>
                  <a:gd name="connsiteY11" fmla="*/ 69056 h 590550"/>
                  <a:gd name="connsiteX12" fmla="*/ 391954 w 714375"/>
                  <a:gd name="connsiteY12" fmla="*/ 76676 h 590550"/>
                  <a:gd name="connsiteX13" fmla="*/ 389096 w 714375"/>
                  <a:gd name="connsiteY13" fmla="*/ 76676 h 590550"/>
                  <a:gd name="connsiteX14" fmla="*/ 390049 w 714375"/>
                  <a:gd name="connsiteY14" fmla="*/ 79534 h 590550"/>
                  <a:gd name="connsiteX15" fmla="*/ 388144 w 714375"/>
                  <a:gd name="connsiteY15" fmla="*/ 88106 h 590550"/>
                  <a:gd name="connsiteX16" fmla="*/ 385286 w 714375"/>
                  <a:gd name="connsiteY16" fmla="*/ 90011 h 590550"/>
                  <a:gd name="connsiteX17" fmla="*/ 384334 w 714375"/>
                  <a:gd name="connsiteY17" fmla="*/ 91916 h 590550"/>
                  <a:gd name="connsiteX18" fmla="*/ 382429 w 714375"/>
                  <a:gd name="connsiteY18" fmla="*/ 93821 h 590550"/>
                  <a:gd name="connsiteX19" fmla="*/ 382429 w 714375"/>
                  <a:gd name="connsiteY19" fmla="*/ 96679 h 590550"/>
                  <a:gd name="connsiteX20" fmla="*/ 380524 w 714375"/>
                  <a:gd name="connsiteY20" fmla="*/ 98584 h 590550"/>
                  <a:gd name="connsiteX21" fmla="*/ 378619 w 714375"/>
                  <a:gd name="connsiteY21" fmla="*/ 107156 h 590550"/>
                  <a:gd name="connsiteX22" fmla="*/ 379571 w 714375"/>
                  <a:gd name="connsiteY22" fmla="*/ 108109 h 590550"/>
                  <a:gd name="connsiteX23" fmla="*/ 375761 w 714375"/>
                  <a:gd name="connsiteY23" fmla="*/ 112871 h 590550"/>
                  <a:gd name="connsiteX24" fmla="*/ 371951 w 714375"/>
                  <a:gd name="connsiteY24" fmla="*/ 111919 h 590550"/>
                  <a:gd name="connsiteX25" fmla="*/ 370999 w 714375"/>
                  <a:gd name="connsiteY25" fmla="*/ 112871 h 590550"/>
                  <a:gd name="connsiteX26" fmla="*/ 369094 w 714375"/>
                  <a:gd name="connsiteY26" fmla="*/ 114776 h 590550"/>
                  <a:gd name="connsiteX27" fmla="*/ 368141 w 714375"/>
                  <a:gd name="connsiteY27" fmla="*/ 119539 h 590550"/>
                  <a:gd name="connsiteX28" fmla="*/ 367189 w 714375"/>
                  <a:gd name="connsiteY28" fmla="*/ 127159 h 590550"/>
                  <a:gd name="connsiteX29" fmla="*/ 367189 w 714375"/>
                  <a:gd name="connsiteY29" fmla="*/ 128111 h 590550"/>
                  <a:gd name="connsiteX30" fmla="*/ 366236 w 714375"/>
                  <a:gd name="connsiteY30" fmla="*/ 128111 h 590550"/>
                  <a:gd name="connsiteX31" fmla="*/ 365284 w 714375"/>
                  <a:gd name="connsiteY31" fmla="*/ 130969 h 590550"/>
                  <a:gd name="connsiteX32" fmla="*/ 366236 w 714375"/>
                  <a:gd name="connsiteY32" fmla="*/ 131921 h 590550"/>
                  <a:gd name="connsiteX33" fmla="*/ 364331 w 714375"/>
                  <a:gd name="connsiteY33" fmla="*/ 139541 h 590550"/>
                  <a:gd name="connsiteX34" fmla="*/ 356711 w 714375"/>
                  <a:gd name="connsiteY34" fmla="*/ 148114 h 590550"/>
                  <a:gd name="connsiteX35" fmla="*/ 354806 w 714375"/>
                  <a:gd name="connsiteY35" fmla="*/ 149066 h 590550"/>
                  <a:gd name="connsiteX36" fmla="*/ 350996 w 714375"/>
                  <a:gd name="connsiteY36" fmla="*/ 155734 h 590550"/>
                  <a:gd name="connsiteX37" fmla="*/ 350044 w 714375"/>
                  <a:gd name="connsiteY37" fmla="*/ 160496 h 590550"/>
                  <a:gd name="connsiteX38" fmla="*/ 348139 w 714375"/>
                  <a:gd name="connsiteY38" fmla="*/ 161449 h 590550"/>
                  <a:gd name="connsiteX39" fmla="*/ 344329 w 714375"/>
                  <a:gd name="connsiteY39" fmla="*/ 164306 h 590550"/>
                  <a:gd name="connsiteX40" fmla="*/ 343376 w 714375"/>
                  <a:gd name="connsiteY40" fmla="*/ 164306 h 590550"/>
                  <a:gd name="connsiteX41" fmla="*/ 341471 w 714375"/>
                  <a:gd name="connsiteY41" fmla="*/ 173831 h 590550"/>
                  <a:gd name="connsiteX42" fmla="*/ 336709 w 714375"/>
                  <a:gd name="connsiteY42" fmla="*/ 177641 h 590550"/>
                  <a:gd name="connsiteX43" fmla="*/ 333851 w 714375"/>
                  <a:gd name="connsiteY43" fmla="*/ 182404 h 590550"/>
                  <a:gd name="connsiteX44" fmla="*/ 331946 w 714375"/>
                  <a:gd name="connsiteY44" fmla="*/ 183356 h 590550"/>
                  <a:gd name="connsiteX45" fmla="*/ 330041 w 714375"/>
                  <a:gd name="connsiteY45" fmla="*/ 188119 h 590550"/>
                  <a:gd name="connsiteX46" fmla="*/ 328136 w 714375"/>
                  <a:gd name="connsiteY46" fmla="*/ 188119 h 590550"/>
                  <a:gd name="connsiteX47" fmla="*/ 325279 w 714375"/>
                  <a:gd name="connsiteY47" fmla="*/ 190024 h 590550"/>
                  <a:gd name="connsiteX48" fmla="*/ 321469 w 714375"/>
                  <a:gd name="connsiteY48" fmla="*/ 192881 h 590550"/>
                  <a:gd name="connsiteX49" fmla="*/ 317659 w 714375"/>
                  <a:gd name="connsiteY49" fmla="*/ 202406 h 590550"/>
                  <a:gd name="connsiteX50" fmla="*/ 313849 w 714375"/>
                  <a:gd name="connsiteY50" fmla="*/ 204311 h 590550"/>
                  <a:gd name="connsiteX51" fmla="*/ 314801 w 714375"/>
                  <a:gd name="connsiteY51" fmla="*/ 209074 h 590550"/>
                  <a:gd name="connsiteX52" fmla="*/ 313849 w 714375"/>
                  <a:gd name="connsiteY52" fmla="*/ 212884 h 590550"/>
                  <a:gd name="connsiteX53" fmla="*/ 312896 w 714375"/>
                  <a:gd name="connsiteY53" fmla="*/ 218599 h 590550"/>
                  <a:gd name="connsiteX54" fmla="*/ 310039 w 714375"/>
                  <a:gd name="connsiteY54" fmla="*/ 227171 h 590550"/>
                  <a:gd name="connsiteX55" fmla="*/ 305276 w 714375"/>
                  <a:gd name="connsiteY55" fmla="*/ 230029 h 590550"/>
                  <a:gd name="connsiteX56" fmla="*/ 303371 w 714375"/>
                  <a:gd name="connsiteY56" fmla="*/ 232886 h 590550"/>
                  <a:gd name="connsiteX57" fmla="*/ 296704 w 714375"/>
                  <a:gd name="connsiteY57" fmla="*/ 234791 h 590550"/>
                  <a:gd name="connsiteX58" fmla="*/ 292894 w 714375"/>
                  <a:gd name="connsiteY58" fmla="*/ 233839 h 590550"/>
                  <a:gd name="connsiteX59" fmla="*/ 291941 w 714375"/>
                  <a:gd name="connsiteY59" fmla="*/ 235744 h 590550"/>
                  <a:gd name="connsiteX60" fmla="*/ 290989 w 714375"/>
                  <a:gd name="connsiteY60" fmla="*/ 236696 h 590550"/>
                  <a:gd name="connsiteX61" fmla="*/ 284321 w 714375"/>
                  <a:gd name="connsiteY61" fmla="*/ 238601 h 590550"/>
                  <a:gd name="connsiteX62" fmla="*/ 283369 w 714375"/>
                  <a:gd name="connsiteY62" fmla="*/ 243364 h 590550"/>
                  <a:gd name="connsiteX63" fmla="*/ 282416 w 714375"/>
                  <a:gd name="connsiteY63" fmla="*/ 242411 h 590550"/>
                  <a:gd name="connsiteX64" fmla="*/ 285274 w 714375"/>
                  <a:gd name="connsiteY64" fmla="*/ 247174 h 590550"/>
                  <a:gd name="connsiteX65" fmla="*/ 286226 w 714375"/>
                  <a:gd name="connsiteY65" fmla="*/ 250031 h 590550"/>
                  <a:gd name="connsiteX66" fmla="*/ 286226 w 714375"/>
                  <a:gd name="connsiteY66" fmla="*/ 261461 h 590550"/>
                  <a:gd name="connsiteX67" fmla="*/ 287179 w 714375"/>
                  <a:gd name="connsiteY67" fmla="*/ 265271 h 590550"/>
                  <a:gd name="connsiteX68" fmla="*/ 285274 w 714375"/>
                  <a:gd name="connsiteY68" fmla="*/ 267176 h 590550"/>
                  <a:gd name="connsiteX69" fmla="*/ 279559 w 714375"/>
                  <a:gd name="connsiteY69" fmla="*/ 268129 h 590550"/>
                  <a:gd name="connsiteX70" fmla="*/ 277654 w 714375"/>
                  <a:gd name="connsiteY70" fmla="*/ 268129 h 590550"/>
                  <a:gd name="connsiteX71" fmla="*/ 278606 w 714375"/>
                  <a:gd name="connsiteY71" fmla="*/ 270986 h 590550"/>
                  <a:gd name="connsiteX72" fmla="*/ 278606 w 714375"/>
                  <a:gd name="connsiteY72" fmla="*/ 273844 h 590550"/>
                  <a:gd name="connsiteX73" fmla="*/ 275749 w 714375"/>
                  <a:gd name="connsiteY73" fmla="*/ 284321 h 590550"/>
                  <a:gd name="connsiteX74" fmla="*/ 275749 w 714375"/>
                  <a:gd name="connsiteY74" fmla="*/ 282416 h 590550"/>
                  <a:gd name="connsiteX75" fmla="*/ 272891 w 714375"/>
                  <a:gd name="connsiteY75" fmla="*/ 284321 h 590550"/>
                  <a:gd name="connsiteX76" fmla="*/ 270986 w 714375"/>
                  <a:gd name="connsiteY76" fmla="*/ 285274 h 590550"/>
                  <a:gd name="connsiteX77" fmla="*/ 267176 w 714375"/>
                  <a:gd name="connsiteY77" fmla="*/ 289084 h 590550"/>
                  <a:gd name="connsiteX78" fmla="*/ 265271 w 714375"/>
                  <a:gd name="connsiteY78" fmla="*/ 291941 h 590550"/>
                  <a:gd name="connsiteX79" fmla="*/ 263366 w 714375"/>
                  <a:gd name="connsiteY79" fmla="*/ 294799 h 590550"/>
                  <a:gd name="connsiteX80" fmla="*/ 264319 w 714375"/>
                  <a:gd name="connsiteY80" fmla="*/ 300514 h 590550"/>
                  <a:gd name="connsiteX81" fmla="*/ 260509 w 714375"/>
                  <a:gd name="connsiteY81" fmla="*/ 305276 h 590550"/>
                  <a:gd name="connsiteX82" fmla="*/ 252889 w 714375"/>
                  <a:gd name="connsiteY82" fmla="*/ 311944 h 590550"/>
                  <a:gd name="connsiteX83" fmla="*/ 250984 w 714375"/>
                  <a:gd name="connsiteY83" fmla="*/ 314801 h 590550"/>
                  <a:gd name="connsiteX84" fmla="*/ 251936 w 714375"/>
                  <a:gd name="connsiteY84" fmla="*/ 315754 h 590550"/>
                  <a:gd name="connsiteX85" fmla="*/ 250031 w 714375"/>
                  <a:gd name="connsiteY85" fmla="*/ 316706 h 590550"/>
                  <a:gd name="connsiteX86" fmla="*/ 250984 w 714375"/>
                  <a:gd name="connsiteY86" fmla="*/ 318611 h 590550"/>
                  <a:gd name="connsiteX87" fmla="*/ 258604 w 714375"/>
                  <a:gd name="connsiteY87" fmla="*/ 321469 h 590550"/>
                  <a:gd name="connsiteX88" fmla="*/ 262414 w 714375"/>
                  <a:gd name="connsiteY88" fmla="*/ 317659 h 590550"/>
                  <a:gd name="connsiteX89" fmla="*/ 265271 w 714375"/>
                  <a:gd name="connsiteY89" fmla="*/ 319564 h 590550"/>
                  <a:gd name="connsiteX90" fmla="*/ 269081 w 714375"/>
                  <a:gd name="connsiteY90" fmla="*/ 318611 h 590550"/>
                  <a:gd name="connsiteX91" fmla="*/ 276701 w 714375"/>
                  <a:gd name="connsiteY91" fmla="*/ 319564 h 590550"/>
                  <a:gd name="connsiteX92" fmla="*/ 282416 w 714375"/>
                  <a:gd name="connsiteY92" fmla="*/ 325279 h 590550"/>
                  <a:gd name="connsiteX93" fmla="*/ 286226 w 714375"/>
                  <a:gd name="connsiteY93" fmla="*/ 326231 h 590550"/>
                  <a:gd name="connsiteX94" fmla="*/ 293846 w 714375"/>
                  <a:gd name="connsiteY94" fmla="*/ 325279 h 590550"/>
                  <a:gd name="connsiteX95" fmla="*/ 294799 w 714375"/>
                  <a:gd name="connsiteY95" fmla="*/ 324326 h 590550"/>
                  <a:gd name="connsiteX96" fmla="*/ 297656 w 714375"/>
                  <a:gd name="connsiteY96" fmla="*/ 325279 h 590550"/>
                  <a:gd name="connsiteX97" fmla="*/ 298609 w 714375"/>
                  <a:gd name="connsiteY97" fmla="*/ 324326 h 590550"/>
                  <a:gd name="connsiteX98" fmla="*/ 305276 w 714375"/>
                  <a:gd name="connsiteY98" fmla="*/ 325279 h 590550"/>
                  <a:gd name="connsiteX99" fmla="*/ 307181 w 714375"/>
                  <a:gd name="connsiteY99" fmla="*/ 325279 h 590550"/>
                  <a:gd name="connsiteX100" fmla="*/ 321469 w 714375"/>
                  <a:gd name="connsiteY100" fmla="*/ 328136 h 590550"/>
                  <a:gd name="connsiteX101" fmla="*/ 323374 w 714375"/>
                  <a:gd name="connsiteY101" fmla="*/ 330994 h 590550"/>
                  <a:gd name="connsiteX102" fmla="*/ 330041 w 714375"/>
                  <a:gd name="connsiteY102" fmla="*/ 330994 h 590550"/>
                  <a:gd name="connsiteX103" fmla="*/ 332899 w 714375"/>
                  <a:gd name="connsiteY103" fmla="*/ 332899 h 590550"/>
                  <a:gd name="connsiteX104" fmla="*/ 334804 w 714375"/>
                  <a:gd name="connsiteY104" fmla="*/ 332899 h 590550"/>
                  <a:gd name="connsiteX105" fmla="*/ 337661 w 714375"/>
                  <a:gd name="connsiteY105" fmla="*/ 334804 h 590550"/>
                  <a:gd name="connsiteX106" fmla="*/ 340519 w 714375"/>
                  <a:gd name="connsiteY106" fmla="*/ 335756 h 590550"/>
                  <a:gd name="connsiteX107" fmla="*/ 346234 w 714375"/>
                  <a:gd name="connsiteY107" fmla="*/ 337661 h 590550"/>
                  <a:gd name="connsiteX108" fmla="*/ 348139 w 714375"/>
                  <a:gd name="connsiteY108" fmla="*/ 336709 h 590550"/>
                  <a:gd name="connsiteX109" fmla="*/ 352901 w 714375"/>
                  <a:gd name="connsiteY109" fmla="*/ 339566 h 590550"/>
                  <a:gd name="connsiteX110" fmla="*/ 354806 w 714375"/>
                  <a:gd name="connsiteY110" fmla="*/ 338614 h 590550"/>
                  <a:gd name="connsiteX111" fmla="*/ 357664 w 714375"/>
                  <a:gd name="connsiteY111" fmla="*/ 340519 h 590550"/>
                  <a:gd name="connsiteX112" fmla="*/ 360521 w 714375"/>
                  <a:gd name="connsiteY112" fmla="*/ 339566 h 590550"/>
                  <a:gd name="connsiteX113" fmla="*/ 365284 w 714375"/>
                  <a:gd name="connsiteY113" fmla="*/ 343376 h 590550"/>
                  <a:gd name="connsiteX114" fmla="*/ 372904 w 714375"/>
                  <a:gd name="connsiteY114" fmla="*/ 350996 h 590550"/>
                  <a:gd name="connsiteX115" fmla="*/ 377666 w 714375"/>
                  <a:gd name="connsiteY115" fmla="*/ 351949 h 590550"/>
                  <a:gd name="connsiteX116" fmla="*/ 384334 w 714375"/>
                  <a:gd name="connsiteY116" fmla="*/ 353854 h 590550"/>
                  <a:gd name="connsiteX117" fmla="*/ 385286 w 714375"/>
                  <a:gd name="connsiteY117" fmla="*/ 352901 h 590550"/>
                  <a:gd name="connsiteX118" fmla="*/ 387191 w 714375"/>
                  <a:gd name="connsiteY118" fmla="*/ 356711 h 590550"/>
                  <a:gd name="connsiteX119" fmla="*/ 394811 w 714375"/>
                  <a:gd name="connsiteY119" fmla="*/ 359569 h 590550"/>
                  <a:gd name="connsiteX120" fmla="*/ 398621 w 714375"/>
                  <a:gd name="connsiteY120" fmla="*/ 357664 h 590550"/>
                  <a:gd name="connsiteX121" fmla="*/ 400526 w 714375"/>
                  <a:gd name="connsiteY121" fmla="*/ 362426 h 590550"/>
                  <a:gd name="connsiteX122" fmla="*/ 409099 w 714375"/>
                  <a:gd name="connsiteY122" fmla="*/ 366236 h 590550"/>
                  <a:gd name="connsiteX123" fmla="*/ 411004 w 714375"/>
                  <a:gd name="connsiteY123" fmla="*/ 368141 h 590550"/>
                  <a:gd name="connsiteX124" fmla="*/ 417671 w 714375"/>
                  <a:gd name="connsiteY124" fmla="*/ 370046 h 590550"/>
                  <a:gd name="connsiteX125" fmla="*/ 419576 w 714375"/>
                  <a:gd name="connsiteY125" fmla="*/ 368141 h 590550"/>
                  <a:gd name="connsiteX126" fmla="*/ 424339 w 714375"/>
                  <a:gd name="connsiteY126" fmla="*/ 369094 h 590550"/>
                  <a:gd name="connsiteX127" fmla="*/ 426244 w 714375"/>
                  <a:gd name="connsiteY127" fmla="*/ 368141 h 590550"/>
                  <a:gd name="connsiteX128" fmla="*/ 431959 w 714375"/>
                  <a:gd name="connsiteY128" fmla="*/ 364331 h 590550"/>
                  <a:gd name="connsiteX129" fmla="*/ 434816 w 714375"/>
                  <a:gd name="connsiteY129" fmla="*/ 369094 h 590550"/>
                  <a:gd name="connsiteX130" fmla="*/ 436721 w 714375"/>
                  <a:gd name="connsiteY130" fmla="*/ 370046 h 590550"/>
                  <a:gd name="connsiteX131" fmla="*/ 437674 w 714375"/>
                  <a:gd name="connsiteY131" fmla="*/ 370999 h 590550"/>
                  <a:gd name="connsiteX132" fmla="*/ 439579 w 714375"/>
                  <a:gd name="connsiteY132" fmla="*/ 376714 h 590550"/>
                  <a:gd name="connsiteX133" fmla="*/ 448151 w 714375"/>
                  <a:gd name="connsiteY133" fmla="*/ 382429 h 590550"/>
                  <a:gd name="connsiteX134" fmla="*/ 450056 w 714375"/>
                  <a:gd name="connsiteY134" fmla="*/ 381476 h 590550"/>
                  <a:gd name="connsiteX135" fmla="*/ 454819 w 714375"/>
                  <a:gd name="connsiteY135" fmla="*/ 384334 h 590550"/>
                  <a:gd name="connsiteX136" fmla="*/ 465296 w 714375"/>
                  <a:gd name="connsiteY136" fmla="*/ 388144 h 590550"/>
                  <a:gd name="connsiteX137" fmla="*/ 468154 w 714375"/>
                  <a:gd name="connsiteY137" fmla="*/ 391954 h 590550"/>
                  <a:gd name="connsiteX138" fmla="*/ 475774 w 714375"/>
                  <a:gd name="connsiteY138" fmla="*/ 394811 h 590550"/>
                  <a:gd name="connsiteX139" fmla="*/ 479584 w 714375"/>
                  <a:gd name="connsiteY139" fmla="*/ 392906 h 590550"/>
                  <a:gd name="connsiteX140" fmla="*/ 488156 w 714375"/>
                  <a:gd name="connsiteY140" fmla="*/ 401479 h 590550"/>
                  <a:gd name="connsiteX141" fmla="*/ 493871 w 714375"/>
                  <a:gd name="connsiteY141" fmla="*/ 400526 h 590550"/>
                  <a:gd name="connsiteX142" fmla="*/ 503396 w 714375"/>
                  <a:gd name="connsiteY142" fmla="*/ 402431 h 590550"/>
                  <a:gd name="connsiteX143" fmla="*/ 508159 w 714375"/>
                  <a:gd name="connsiteY143" fmla="*/ 410051 h 590550"/>
                  <a:gd name="connsiteX144" fmla="*/ 511969 w 714375"/>
                  <a:gd name="connsiteY144" fmla="*/ 412909 h 590550"/>
                  <a:gd name="connsiteX145" fmla="*/ 513874 w 714375"/>
                  <a:gd name="connsiteY145" fmla="*/ 412909 h 590550"/>
                  <a:gd name="connsiteX146" fmla="*/ 514826 w 714375"/>
                  <a:gd name="connsiteY146" fmla="*/ 411956 h 590550"/>
                  <a:gd name="connsiteX147" fmla="*/ 515779 w 714375"/>
                  <a:gd name="connsiteY147" fmla="*/ 412909 h 590550"/>
                  <a:gd name="connsiteX148" fmla="*/ 520541 w 714375"/>
                  <a:gd name="connsiteY148" fmla="*/ 411956 h 590550"/>
                  <a:gd name="connsiteX149" fmla="*/ 530067 w 714375"/>
                  <a:gd name="connsiteY149" fmla="*/ 416719 h 590550"/>
                  <a:gd name="connsiteX150" fmla="*/ 533876 w 714375"/>
                  <a:gd name="connsiteY150" fmla="*/ 421481 h 590550"/>
                  <a:gd name="connsiteX151" fmla="*/ 541496 w 714375"/>
                  <a:gd name="connsiteY151" fmla="*/ 421481 h 590550"/>
                  <a:gd name="connsiteX152" fmla="*/ 542449 w 714375"/>
                  <a:gd name="connsiteY152" fmla="*/ 423386 h 590550"/>
                  <a:gd name="connsiteX153" fmla="*/ 537686 w 714375"/>
                  <a:gd name="connsiteY153" fmla="*/ 427196 h 590550"/>
                  <a:gd name="connsiteX154" fmla="*/ 540544 w 714375"/>
                  <a:gd name="connsiteY154" fmla="*/ 428149 h 590550"/>
                  <a:gd name="connsiteX155" fmla="*/ 543401 w 714375"/>
                  <a:gd name="connsiteY155" fmla="*/ 426244 h 590550"/>
                  <a:gd name="connsiteX156" fmla="*/ 550069 w 714375"/>
                  <a:gd name="connsiteY156" fmla="*/ 426244 h 590550"/>
                  <a:gd name="connsiteX157" fmla="*/ 555784 w 714375"/>
                  <a:gd name="connsiteY157" fmla="*/ 430054 h 590550"/>
                  <a:gd name="connsiteX158" fmla="*/ 562451 w 714375"/>
                  <a:gd name="connsiteY158" fmla="*/ 430054 h 590550"/>
                  <a:gd name="connsiteX159" fmla="*/ 567214 w 714375"/>
                  <a:gd name="connsiteY159" fmla="*/ 432911 h 590550"/>
                  <a:gd name="connsiteX160" fmla="*/ 570071 w 714375"/>
                  <a:gd name="connsiteY160" fmla="*/ 432911 h 590550"/>
                  <a:gd name="connsiteX161" fmla="*/ 575786 w 714375"/>
                  <a:gd name="connsiteY161" fmla="*/ 437674 h 590550"/>
                  <a:gd name="connsiteX162" fmla="*/ 585311 w 714375"/>
                  <a:gd name="connsiteY162" fmla="*/ 444341 h 590550"/>
                  <a:gd name="connsiteX163" fmla="*/ 591026 w 714375"/>
                  <a:gd name="connsiteY163" fmla="*/ 448151 h 590550"/>
                  <a:gd name="connsiteX164" fmla="*/ 592931 w 714375"/>
                  <a:gd name="connsiteY164" fmla="*/ 448151 h 590550"/>
                  <a:gd name="connsiteX165" fmla="*/ 607219 w 714375"/>
                  <a:gd name="connsiteY165" fmla="*/ 451009 h 590550"/>
                  <a:gd name="connsiteX166" fmla="*/ 608171 w 714375"/>
                  <a:gd name="connsiteY166" fmla="*/ 452914 h 590550"/>
                  <a:gd name="connsiteX167" fmla="*/ 612934 w 714375"/>
                  <a:gd name="connsiteY167" fmla="*/ 452914 h 590550"/>
                  <a:gd name="connsiteX168" fmla="*/ 617696 w 714375"/>
                  <a:gd name="connsiteY168" fmla="*/ 459581 h 590550"/>
                  <a:gd name="connsiteX169" fmla="*/ 627221 w 714375"/>
                  <a:gd name="connsiteY169" fmla="*/ 462439 h 590550"/>
                  <a:gd name="connsiteX170" fmla="*/ 632936 w 714375"/>
                  <a:gd name="connsiteY170" fmla="*/ 464344 h 590550"/>
                  <a:gd name="connsiteX171" fmla="*/ 634842 w 714375"/>
                  <a:gd name="connsiteY171" fmla="*/ 467201 h 590550"/>
                  <a:gd name="connsiteX172" fmla="*/ 635794 w 714375"/>
                  <a:gd name="connsiteY172" fmla="*/ 471011 h 590550"/>
                  <a:gd name="connsiteX173" fmla="*/ 637699 w 714375"/>
                  <a:gd name="connsiteY173" fmla="*/ 472916 h 590550"/>
                  <a:gd name="connsiteX174" fmla="*/ 650081 w 714375"/>
                  <a:gd name="connsiteY174" fmla="*/ 479584 h 590550"/>
                  <a:gd name="connsiteX175" fmla="*/ 659606 w 714375"/>
                  <a:gd name="connsiteY175" fmla="*/ 486251 h 590550"/>
                  <a:gd name="connsiteX176" fmla="*/ 663417 w 714375"/>
                  <a:gd name="connsiteY176" fmla="*/ 490061 h 590550"/>
                  <a:gd name="connsiteX177" fmla="*/ 663417 w 714375"/>
                  <a:gd name="connsiteY177" fmla="*/ 493871 h 590550"/>
                  <a:gd name="connsiteX178" fmla="*/ 666274 w 714375"/>
                  <a:gd name="connsiteY178" fmla="*/ 494824 h 590550"/>
                  <a:gd name="connsiteX179" fmla="*/ 669131 w 714375"/>
                  <a:gd name="connsiteY179" fmla="*/ 502444 h 590550"/>
                  <a:gd name="connsiteX180" fmla="*/ 672942 w 714375"/>
                  <a:gd name="connsiteY180" fmla="*/ 505301 h 590550"/>
                  <a:gd name="connsiteX181" fmla="*/ 681514 w 714375"/>
                  <a:gd name="connsiteY181" fmla="*/ 510064 h 590550"/>
                  <a:gd name="connsiteX182" fmla="*/ 683419 w 714375"/>
                  <a:gd name="connsiteY182" fmla="*/ 516731 h 590550"/>
                  <a:gd name="connsiteX183" fmla="*/ 685324 w 714375"/>
                  <a:gd name="connsiteY183" fmla="*/ 517684 h 590550"/>
                  <a:gd name="connsiteX184" fmla="*/ 691992 w 714375"/>
                  <a:gd name="connsiteY184" fmla="*/ 523399 h 590550"/>
                  <a:gd name="connsiteX185" fmla="*/ 694849 w 714375"/>
                  <a:gd name="connsiteY185" fmla="*/ 527209 h 590550"/>
                  <a:gd name="connsiteX186" fmla="*/ 699611 w 714375"/>
                  <a:gd name="connsiteY186" fmla="*/ 532924 h 590550"/>
                  <a:gd name="connsiteX187" fmla="*/ 709136 w 714375"/>
                  <a:gd name="connsiteY187" fmla="*/ 542449 h 590550"/>
                  <a:gd name="connsiteX188" fmla="*/ 710089 w 714375"/>
                  <a:gd name="connsiteY188" fmla="*/ 545306 h 590550"/>
                  <a:gd name="connsiteX189" fmla="*/ 709136 w 714375"/>
                  <a:gd name="connsiteY189" fmla="*/ 552926 h 590550"/>
                  <a:gd name="connsiteX190" fmla="*/ 707231 w 714375"/>
                  <a:gd name="connsiteY190" fmla="*/ 553879 h 590550"/>
                  <a:gd name="connsiteX191" fmla="*/ 703421 w 714375"/>
                  <a:gd name="connsiteY191" fmla="*/ 559594 h 590550"/>
                  <a:gd name="connsiteX192" fmla="*/ 704374 w 714375"/>
                  <a:gd name="connsiteY192" fmla="*/ 561499 h 590550"/>
                  <a:gd name="connsiteX193" fmla="*/ 706279 w 714375"/>
                  <a:gd name="connsiteY193" fmla="*/ 565309 h 590550"/>
                  <a:gd name="connsiteX194" fmla="*/ 707231 w 714375"/>
                  <a:gd name="connsiteY194" fmla="*/ 574834 h 590550"/>
                  <a:gd name="connsiteX195" fmla="*/ 706279 w 714375"/>
                  <a:gd name="connsiteY195" fmla="*/ 590074 h 590550"/>
                  <a:gd name="connsiteX196" fmla="*/ 704374 w 714375"/>
                  <a:gd name="connsiteY196" fmla="*/ 591979 h 590550"/>
                  <a:gd name="connsiteX197" fmla="*/ 702469 w 714375"/>
                  <a:gd name="connsiteY197" fmla="*/ 591979 h 590550"/>
                  <a:gd name="connsiteX198" fmla="*/ 696754 w 714375"/>
                  <a:gd name="connsiteY198" fmla="*/ 589121 h 590550"/>
                  <a:gd name="connsiteX199" fmla="*/ 695801 w 714375"/>
                  <a:gd name="connsiteY199" fmla="*/ 588169 h 590550"/>
                  <a:gd name="connsiteX200" fmla="*/ 694849 w 714375"/>
                  <a:gd name="connsiteY200" fmla="*/ 589121 h 590550"/>
                  <a:gd name="connsiteX201" fmla="*/ 689134 w 714375"/>
                  <a:gd name="connsiteY201" fmla="*/ 584359 h 590550"/>
                  <a:gd name="connsiteX202" fmla="*/ 684371 w 714375"/>
                  <a:gd name="connsiteY202" fmla="*/ 581501 h 590550"/>
                  <a:gd name="connsiteX203" fmla="*/ 676751 w 714375"/>
                  <a:gd name="connsiteY203" fmla="*/ 578644 h 590550"/>
                  <a:gd name="connsiteX204" fmla="*/ 671036 w 714375"/>
                  <a:gd name="connsiteY204" fmla="*/ 576739 h 590550"/>
                  <a:gd name="connsiteX205" fmla="*/ 663417 w 714375"/>
                  <a:gd name="connsiteY205" fmla="*/ 575786 h 590550"/>
                  <a:gd name="connsiteX206" fmla="*/ 662464 w 714375"/>
                  <a:gd name="connsiteY206" fmla="*/ 571976 h 590550"/>
                  <a:gd name="connsiteX207" fmla="*/ 659606 w 714375"/>
                  <a:gd name="connsiteY207" fmla="*/ 571024 h 590550"/>
                  <a:gd name="connsiteX208" fmla="*/ 657701 w 714375"/>
                  <a:gd name="connsiteY208" fmla="*/ 567214 h 590550"/>
                  <a:gd name="connsiteX209" fmla="*/ 655796 w 714375"/>
                  <a:gd name="connsiteY209" fmla="*/ 560546 h 590550"/>
                  <a:gd name="connsiteX210" fmla="*/ 652939 w 714375"/>
                  <a:gd name="connsiteY210" fmla="*/ 558641 h 590550"/>
                  <a:gd name="connsiteX211" fmla="*/ 652939 w 714375"/>
                  <a:gd name="connsiteY211" fmla="*/ 557689 h 590550"/>
                  <a:gd name="connsiteX212" fmla="*/ 643414 w 714375"/>
                  <a:gd name="connsiteY212" fmla="*/ 556736 h 590550"/>
                  <a:gd name="connsiteX213" fmla="*/ 638651 w 714375"/>
                  <a:gd name="connsiteY213" fmla="*/ 555784 h 590550"/>
                  <a:gd name="connsiteX214" fmla="*/ 637699 w 714375"/>
                  <a:gd name="connsiteY214" fmla="*/ 553879 h 590550"/>
                  <a:gd name="connsiteX215" fmla="*/ 636746 w 714375"/>
                  <a:gd name="connsiteY215" fmla="*/ 554831 h 590550"/>
                  <a:gd name="connsiteX216" fmla="*/ 631031 w 714375"/>
                  <a:gd name="connsiteY216" fmla="*/ 551974 h 590550"/>
                  <a:gd name="connsiteX217" fmla="*/ 629126 w 714375"/>
                  <a:gd name="connsiteY217" fmla="*/ 543401 h 590550"/>
                  <a:gd name="connsiteX218" fmla="*/ 617696 w 714375"/>
                  <a:gd name="connsiteY218" fmla="*/ 539591 h 590550"/>
                  <a:gd name="connsiteX219" fmla="*/ 615792 w 714375"/>
                  <a:gd name="connsiteY219" fmla="*/ 531971 h 590550"/>
                  <a:gd name="connsiteX220" fmla="*/ 611981 w 714375"/>
                  <a:gd name="connsiteY220" fmla="*/ 524351 h 590550"/>
                  <a:gd name="connsiteX221" fmla="*/ 610076 w 714375"/>
                  <a:gd name="connsiteY221" fmla="*/ 523399 h 590550"/>
                  <a:gd name="connsiteX222" fmla="*/ 604361 w 714375"/>
                  <a:gd name="connsiteY222" fmla="*/ 521494 h 590550"/>
                  <a:gd name="connsiteX223" fmla="*/ 598646 w 714375"/>
                  <a:gd name="connsiteY223" fmla="*/ 522446 h 590550"/>
                  <a:gd name="connsiteX224" fmla="*/ 593884 w 714375"/>
                  <a:gd name="connsiteY224" fmla="*/ 519589 h 590550"/>
                  <a:gd name="connsiteX225" fmla="*/ 586264 w 714375"/>
                  <a:gd name="connsiteY225" fmla="*/ 514826 h 590550"/>
                  <a:gd name="connsiteX226" fmla="*/ 583406 w 714375"/>
                  <a:gd name="connsiteY226" fmla="*/ 514826 h 590550"/>
                  <a:gd name="connsiteX227" fmla="*/ 586264 w 714375"/>
                  <a:gd name="connsiteY227" fmla="*/ 510064 h 590550"/>
                  <a:gd name="connsiteX228" fmla="*/ 585311 w 714375"/>
                  <a:gd name="connsiteY228" fmla="*/ 505301 h 590550"/>
                  <a:gd name="connsiteX229" fmla="*/ 588169 w 714375"/>
                  <a:gd name="connsiteY229" fmla="*/ 505301 h 590550"/>
                  <a:gd name="connsiteX230" fmla="*/ 595789 w 714375"/>
                  <a:gd name="connsiteY230" fmla="*/ 503396 h 590550"/>
                  <a:gd name="connsiteX231" fmla="*/ 592931 w 714375"/>
                  <a:gd name="connsiteY231" fmla="*/ 494824 h 590550"/>
                  <a:gd name="connsiteX232" fmla="*/ 588169 w 714375"/>
                  <a:gd name="connsiteY232" fmla="*/ 492919 h 590550"/>
                  <a:gd name="connsiteX233" fmla="*/ 586264 w 714375"/>
                  <a:gd name="connsiteY233" fmla="*/ 489109 h 590550"/>
                  <a:gd name="connsiteX234" fmla="*/ 581501 w 714375"/>
                  <a:gd name="connsiteY234" fmla="*/ 486251 h 590550"/>
                  <a:gd name="connsiteX235" fmla="*/ 580549 w 714375"/>
                  <a:gd name="connsiteY235" fmla="*/ 487204 h 590550"/>
                  <a:gd name="connsiteX236" fmla="*/ 573881 w 714375"/>
                  <a:gd name="connsiteY236" fmla="*/ 484346 h 590550"/>
                  <a:gd name="connsiteX237" fmla="*/ 564356 w 714375"/>
                  <a:gd name="connsiteY237" fmla="*/ 480536 h 590550"/>
                  <a:gd name="connsiteX238" fmla="*/ 554831 w 714375"/>
                  <a:gd name="connsiteY238" fmla="*/ 477679 h 590550"/>
                  <a:gd name="connsiteX239" fmla="*/ 550069 w 714375"/>
                  <a:gd name="connsiteY239" fmla="*/ 476726 h 590550"/>
                  <a:gd name="connsiteX240" fmla="*/ 544354 w 714375"/>
                  <a:gd name="connsiteY240" fmla="*/ 468154 h 590550"/>
                  <a:gd name="connsiteX241" fmla="*/ 537686 w 714375"/>
                  <a:gd name="connsiteY241" fmla="*/ 468154 h 590550"/>
                  <a:gd name="connsiteX242" fmla="*/ 532924 w 714375"/>
                  <a:gd name="connsiteY242" fmla="*/ 463391 h 590550"/>
                  <a:gd name="connsiteX243" fmla="*/ 523399 w 714375"/>
                  <a:gd name="connsiteY243" fmla="*/ 461486 h 590550"/>
                  <a:gd name="connsiteX244" fmla="*/ 520541 w 714375"/>
                  <a:gd name="connsiteY244" fmla="*/ 459581 h 590550"/>
                  <a:gd name="connsiteX245" fmla="*/ 511969 w 714375"/>
                  <a:gd name="connsiteY245" fmla="*/ 452914 h 590550"/>
                  <a:gd name="connsiteX246" fmla="*/ 509111 w 714375"/>
                  <a:gd name="connsiteY246" fmla="*/ 452914 h 590550"/>
                  <a:gd name="connsiteX247" fmla="*/ 507206 w 714375"/>
                  <a:gd name="connsiteY247" fmla="*/ 451009 h 590550"/>
                  <a:gd name="connsiteX248" fmla="*/ 504349 w 714375"/>
                  <a:gd name="connsiteY248" fmla="*/ 450056 h 590550"/>
                  <a:gd name="connsiteX249" fmla="*/ 503396 w 714375"/>
                  <a:gd name="connsiteY249" fmla="*/ 451009 h 590550"/>
                  <a:gd name="connsiteX250" fmla="*/ 495776 w 714375"/>
                  <a:gd name="connsiteY250" fmla="*/ 450056 h 590550"/>
                  <a:gd name="connsiteX251" fmla="*/ 494824 w 714375"/>
                  <a:gd name="connsiteY251" fmla="*/ 451009 h 590550"/>
                  <a:gd name="connsiteX252" fmla="*/ 492919 w 714375"/>
                  <a:gd name="connsiteY252" fmla="*/ 451009 h 590550"/>
                  <a:gd name="connsiteX253" fmla="*/ 486251 w 714375"/>
                  <a:gd name="connsiteY253" fmla="*/ 447199 h 590550"/>
                  <a:gd name="connsiteX254" fmla="*/ 484346 w 714375"/>
                  <a:gd name="connsiteY254" fmla="*/ 445294 h 590550"/>
                  <a:gd name="connsiteX255" fmla="*/ 482441 w 714375"/>
                  <a:gd name="connsiteY255" fmla="*/ 440531 h 590550"/>
                  <a:gd name="connsiteX256" fmla="*/ 481489 w 714375"/>
                  <a:gd name="connsiteY256" fmla="*/ 441484 h 590550"/>
                  <a:gd name="connsiteX257" fmla="*/ 479584 w 714375"/>
                  <a:gd name="connsiteY257" fmla="*/ 439579 h 590550"/>
                  <a:gd name="connsiteX258" fmla="*/ 471964 w 714375"/>
                  <a:gd name="connsiteY258" fmla="*/ 439579 h 590550"/>
                  <a:gd name="connsiteX259" fmla="*/ 468154 w 714375"/>
                  <a:gd name="connsiteY259" fmla="*/ 435769 h 590550"/>
                  <a:gd name="connsiteX260" fmla="*/ 464344 w 714375"/>
                  <a:gd name="connsiteY260" fmla="*/ 434816 h 590550"/>
                  <a:gd name="connsiteX261" fmla="*/ 457676 w 714375"/>
                  <a:gd name="connsiteY261" fmla="*/ 433864 h 590550"/>
                  <a:gd name="connsiteX262" fmla="*/ 451009 w 714375"/>
                  <a:gd name="connsiteY262" fmla="*/ 431006 h 590550"/>
                  <a:gd name="connsiteX263" fmla="*/ 446246 w 714375"/>
                  <a:gd name="connsiteY263" fmla="*/ 423386 h 590550"/>
                  <a:gd name="connsiteX264" fmla="*/ 442436 w 714375"/>
                  <a:gd name="connsiteY264" fmla="*/ 422434 h 590550"/>
                  <a:gd name="connsiteX265" fmla="*/ 440531 w 714375"/>
                  <a:gd name="connsiteY265" fmla="*/ 422434 h 590550"/>
                  <a:gd name="connsiteX266" fmla="*/ 439579 w 714375"/>
                  <a:gd name="connsiteY266" fmla="*/ 421481 h 590550"/>
                  <a:gd name="connsiteX267" fmla="*/ 433864 w 714375"/>
                  <a:gd name="connsiteY267" fmla="*/ 421481 h 590550"/>
                  <a:gd name="connsiteX268" fmla="*/ 430054 w 714375"/>
                  <a:gd name="connsiteY268" fmla="*/ 419576 h 590550"/>
                  <a:gd name="connsiteX269" fmla="*/ 428149 w 714375"/>
                  <a:gd name="connsiteY269" fmla="*/ 417671 h 590550"/>
                  <a:gd name="connsiteX270" fmla="*/ 428149 w 714375"/>
                  <a:gd name="connsiteY270" fmla="*/ 415766 h 590550"/>
                  <a:gd name="connsiteX271" fmla="*/ 425291 w 714375"/>
                  <a:gd name="connsiteY271" fmla="*/ 414814 h 590550"/>
                  <a:gd name="connsiteX272" fmla="*/ 417671 w 714375"/>
                  <a:gd name="connsiteY272" fmla="*/ 415766 h 590550"/>
                  <a:gd name="connsiteX273" fmla="*/ 413861 w 714375"/>
                  <a:gd name="connsiteY273" fmla="*/ 414814 h 590550"/>
                  <a:gd name="connsiteX274" fmla="*/ 413861 w 714375"/>
                  <a:gd name="connsiteY274" fmla="*/ 413861 h 590550"/>
                  <a:gd name="connsiteX275" fmla="*/ 404336 w 714375"/>
                  <a:gd name="connsiteY275" fmla="*/ 408146 h 590550"/>
                  <a:gd name="connsiteX276" fmla="*/ 404336 w 714375"/>
                  <a:gd name="connsiteY276" fmla="*/ 404336 h 590550"/>
                  <a:gd name="connsiteX277" fmla="*/ 400526 w 714375"/>
                  <a:gd name="connsiteY277" fmla="*/ 405289 h 590550"/>
                  <a:gd name="connsiteX278" fmla="*/ 398621 w 714375"/>
                  <a:gd name="connsiteY278" fmla="*/ 404336 h 590550"/>
                  <a:gd name="connsiteX279" fmla="*/ 397669 w 714375"/>
                  <a:gd name="connsiteY279" fmla="*/ 401479 h 590550"/>
                  <a:gd name="connsiteX280" fmla="*/ 390049 w 714375"/>
                  <a:gd name="connsiteY280" fmla="*/ 397669 h 590550"/>
                  <a:gd name="connsiteX281" fmla="*/ 389096 w 714375"/>
                  <a:gd name="connsiteY281" fmla="*/ 395764 h 590550"/>
                  <a:gd name="connsiteX282" fmla="*/ 381476 w 714375"/>
                  <a:gd name="connsiteY282" fmla="*/ 396716 h 590550"/>
                  <a:gd name="connsiteX283" fmla="*/ 372904 w 714375"/>
                  <a:gd name="connsiteY283" fmla="*/ 395764 h 590550"/>
                  <a:gd name="connsiteX284" fmla="*/ 371951 w 714375"/>
                  <a:gd name="connsiteY284" fmla="*/ 396716 h 590550"/>
                  <a:gd name="connsiteX285" fmla="*/ 369094 w 714375"/>
                  <a:gd name="connsiteY285" fmla="*/ 392906 h 590550"/>
                  <a:gd name="connsiteX286" fmla="*/ 362426 w 714375"/>
                  <a:gd name="connsiteY286" fmla="*/ 390049 h 590550"/>
                  <a:gd name="connsiteX287" fmla="*/ 353854 w 714375"/>
                  <a:gd name="connsiteY287" fmla="*/ 383381 h 590550"/>
                  <a:gd name="connsiteX288" fmla="*/ 348139 w 714375"/>
                  <a:gd name="connsiteY288" fmla="*/ 383381 h 590550"/>
                  <a:gd name="connsiteX289" fmla="*/ 346234 w 714375"/>
                  <a:gd name="connsiteY289" fmla="*/ 381476 h 590550"/>
                  <a:gd name="connsiteX290" fmla="*/ 344329 w 714375"/>
                  <a:gd name="connsiteY290" fmla="*/ 377666 h 590550"/>
                  <a:gd name="connsiteX291" fmla="*/ 341471 w 714375"/>
                  <a:gd name="connsiteY291" fmla="*/ 379571 h 590550"/>
                  <a:gd name="connsiteX292" fmla="*/ 340519 w 714375"/>
                  <a:gd name="connsiteY292" fmla="*/ 378619 h 590550"/>
                  <a:gd name="connsiteX293" fmla="*/ 336709 w 714375"/>
                  <a:gd name="connsiteY293" fmla="*/ 380524 h 590550"/>
                  <a:gd name="connsiteX294" fmla="*/ 333851 w 714375"/>
                  <a:gd name="connsiteY294" fmla="*/ 380524 h 590550"/>
                  <a:gd name="connsiteX295" fmla="*/ 330041 w 714375"/>
                  <a:gd name="connsiteY295" fmla="*/ 373856 h 590550"/>
                  <a:gd name="connsiteX296" fmla="*/ 326231 w 714375"/>
                  <a:gd name="connsiteY296" fmla="*/ 371951 h 590550"/>
                  <a:gd name="connsiteX297" fmla="*/ 321469 w 714375"/>
                  <a:gd name="connsiteY297" fmla="*/ 371951 h 590550"/>
                  <a:gd name="connsiteX298" fmla="*/ 316706 w 714375"/>
                  <a:gd name="connsiteY298" fmla="*/ 370046 h 590550"/>
                  <a:gd name="connsiteX299" fmla="*/ 306229 w 714375"/>
                  <a:gd name="connsiteY299" fmla="*/ 365284 h 590550"/>
                  <a:gd name="connsiteX300" fmla="*/ 302419 w 714375"/>
                  <a:gd name="connsiteY300" fmla="*/ 362426 h 590550"/>
                  <a:gd name="connsiteX301" fmla="*/ 299561 w 714375"/>
                  <a:gd name="connsiteY301" fmla="*/ 363379 h 590550"/>
                  <a:gd name="connsiteX302" fmla="*/ 289084 w 714375"/>
                  <a:gd name="connsiteY302" fmla="*/ 364331 h 590550"/>
                  <a:gd name="connsiteX303" fmla="*/ 285274 w 714375"/>
                  <a:gd name="connsiteY303" fmla="*/ 361474 h 590550"/>
                  <a:gd name="connsiteX304" fmla="*/ 277654 w 714375"/>
                  <a:gd name="connsiteY304" fmla="*/ 360521 h 590550"/>
                  <a:gd name="connsiteX305" fmla="*/ 267176 w 714375"/>
                  <a:gd name="connsiteY305" fmla="*/ 361474 h 590550"/>
                  <a:gd name="connsiteX306" fmla="*/ 260509 w 714375"/>
                  <a:gd name="connsiteY306" fmla="*/ 362426 h 590550"/>
                  <a:gd name="connsiteX307" fmla="*/ 247174 w 714375"/>
                  <a:gd name="connsiteY307" fmla="*/ 361474 h 590550"/>
                  <a:gd name="connsiteX308" fmla="*/ 246221 w 714375"/>
                  <a:gd name="connsiteY308" fmla="*/ 358616 h 590550"/>
                  <a:gd name="connsiteX309" fmla="*/ 239554 w 714375"/>
                  <a:gd name="connsiteY309" fmla="*/ 354806 h 590550"/>
                  <a:gd name="connsiteX310" fmla="*/ 230029 w 714375"/>
                  <a:gd name="connsiteY310" fmla="*/ 358616 h 590550"/>
                  <a:gd name="connsiteX311" fmla="*/ 229076 w 714375"/>
                  <a:gd name="connsiteY311" fmla="*/ 359569 h 590550"/>
                  <a:gd name="connsiteX312" fmla="*/ 226219 w 714375"/>
                  <a:gd name="connsiteY312" fmla="*/ 360521 h 590550"/>
                  <a:gd name="connsiteX313" fmla="*/ 224314 w 714375"/>
                  <a:gd name="connsiteY313" fmla="*/ 362426 h 590550"/>
                  <a:gd name="connsiteX314" fmla="*/ 223361 w 714375"/>
                  <a:gd name="connsiteY314" fmla="*/ 363379 h 590550"/>
                  <a:gd name="connsiteX315" fmla="*/ 221456 w 714375"/>
                  <a:gd name="connsiteY315" fmla="*/ 364331 h 590550"/>
                  <a:gd name="connsiteX316" fmla="*/ 221456 w 714375"/>
                  <a:gd name="connsiteY316" fmla="*/ 365284 h 590550"/>
                  <a:gd name="connsiteX317" fmla="*/ 217646 w 714375"/>
                  <a:gd name="connsiteY317" fmla="*/ 369094 h 590550"/>
                  <a:gd name="connsiteX318" fmla="*/ 215741 w 714375"/>
                  <a:gd name="connsiteY318" fmla="*/ 376714 h 590550"/>
                  <a:gd name="connsiteX319" fmla="*/ 212884 w 714375"/>
                  <a:gd name="connsiteY319" fmla="*/ 383381 h 590550"/>
                  <a:gd name="connsiteX320" fmla="*/ 207169 w 714375"/>
                  <a:gd name="connsiteY320" fmla="*/ 386239 h 590550"/>
                  <a:gd name="connsiteX321" fmla="*/ 207169 w 714375"/>
                  <a:gd name="connsiteY321" fmla="*/ 390049 h 590550"/>
                  <a:gd name="connsiteX322" fmla="*/ 205264 w 714375"/>
                  <a:gd name="connsiteY322" fmla="*/ 392906 h 590550"/>
                  <a:gd name="connsiteX323" fmla="*/ 202406 w 714375"/>
                  <a:gd name="connsiteY323" fmla="*/ 398621 h 590550"/>
                  <a:gd name="connsiteX324" fmla="*/ 197644 w 714375"/>
                  <a:gd name="connsiteY324" fmla="*/ 399574 h 590550"/>
                  <a:gd name="connsiteX325" fmla="*/ 191929 w 714375"/>
                  <a:gd name="connsiteY325" fmla="*/ 405289 h 590550"/>
                  <a:gd name="connsiteX326" fmla="*/ 190024 w 714375"/>
                  <a:gd name="connsiteY326" fmla="*/ 405289 h 590550"/>
                  <a:gd name="connsiteX327" fmla="*/ 182404 w 714375"/>
                  <a:gd name="connsiteY327" fmla="*/ 413861 h 590550"/>
                  <a:gd name="connsiteX328" fmla="*/ 181451 w 714375"/>
                  <a:gd name="connsiteY328" fmla="*/ 421481 h 590550"/>
                  <a:gd name="connsiteX329" fmla="*/ 177641 w 714375"/>
                  <a:gd name="connsiteY329" fmla="*/ 424339 h 590550"/>
                  <a:gd name="connsiteX330" fmla="*/ 176689 w 714375"/>
                  <a:gd name="connsiteY330" fmla="*/ 426244 h 590550"/>
                  <a:gd name="connsiteX331" fmla="*/ 174784 w 714375"/>
                  <a:gd name="connsiteY331" fmla="*/ 431959 h 590550"/>
                  <a:gd name="connsiteX332" fmla="*/ 170974 w 714375"/>
                  <a:gd name="connsiteY332" fmla="*/ 433864 h 590550"/>
                  <a:gd name="connsiteX333" fmla="*/ 166211 w 714375"/>
                  <a:gd name="connsiteY333" fmla="*/ 438626 h 590550"/>
                  <a:gd name="connsiteX334" fmla="*/ 164306 w 714375"/>
                  <a:gd name="connsiteY334" fmla="*/ 440531 h 590550"/>
                  <a:gd name="connsiteX335" fmla="*/ 159544 w 714375"/>
                  <a:gd name="connsiteY335" fmla="*/ 441484 h 590550"/>
                  <a:gd name="connsiteX336" fmla="*/ 154781 w 714375"/>
                  <a:gd name="connsiteY336" fmla="*/ 447199 h 590550"/>
                  <a:gd name="connsiteX337" fmla="*/ 150019 w 714375"/>
                  <a:gd name="connsiteY337" fmla="*/ 453866 h 590550"/>
                  <a:gd name="connsiteX338" fmla="*/ 144304 w 714375"/>
                  <a:gd name="connsiteY338" fmla="*/ 465296 h 590550"/>
                  <a:gd name="connsiteX339" fmla="*/ 142399 w 714375"/>
                  <a:gd name="connsiteY339" fmla="*/ 466249 h 590550"/>
                  <a:gd name="connsiteX340" fmla="*/ 140494 w 714375"/>
                  <a:gd name="connsiteY340" fmla="*/ 466249 h 590550"/>
                  <a:gd name="connsiteX341" fmla="*/ 139541 w 714375"/>
                  <a:gd name="connsiteY341" fmla="*/ 467201 h 590550"/>
                  <a:gd name="connsiteX342" fmla="*/ 140494 w 714375"/>
                  <a:gd name="connsiteY342" fmla="*/ 468154 h 590550"/>
                  <a:gd name="connsiteX343" fmla="*/ 138589 w 714375"/>
                  <a:gd name="connsiteY343" fmla="*/ 468154 h 590550"/>
                  <a:gd name="connsiteX344" fmla="*/ 136684 w 714375"/>
                  <a:gd name="connsiteY344" fmla="*/ 472916 h 590550"/>
                  <a:gd name="connsiteX345" fmla="*/ 130016 w 714375"/>
                  <a:gd name="connsiteY345" fmla="*/ 472916 h 590550"/>
                  <a:gd name="connsiteX346" fmla="*/ 124301 w 714375"/>
                  <a:gd name="connsiteY346" fmla="*/ 477679 h 590550"/>
                  <a:gd name="connsiteX347" fmla="*/ 117634 w 714375"/>
                  <a:gd name="connsiteY347" fmla="*/ 485299 h 590550"/>
                  <a:gd name="connsiteX348" fmla="*/ 115729 w 714375"/>
                  <a:gd name="connsiteY348" fmla="*/ 488156 h 590550"/>
                  <a:gd name="connsiteX349" fmla="*/ 115729 w 714375"/>
                  <a:gd name="connsiteY349" fmla="*/ 491966 h 590550"/>
                  <a:gd name="connsiteX350" fmla="*/ 113824 w 714375"/>
                  <a:gd name="connsiteY350" fmla="*/ 492919 h 590550"/>
                  <a:gd name="connsiteX351" fmla="*/ 113824 w 714375"/>
                  <a:gd name="connsiteY351" fmla="*/ 493871 h 590550"/>
                  <a:gd name="connsiteX352" fmla="*/ 111919 w 714375"/>
                  <a:gd name="connsiteY352" fmla="*/ 495776 h 590550"/>
                  <a:gd name="connsiteX353" fmla="*/ 103346 w 714375"/>
                  <a:gd name="connsiteY353" fmla="*/ 496729 h 590550"/>
                  <a:gd name="connsiteX354" fmla="*/ 100489 w 714375"/>
                  <a:gd name="connsiteY354" fmla="*/ 496729 h 590550"/>
                  <a:gd name="connsiteX355" fmla="*/ 98584 w 714375"/>
                  <a:gd name="connsiteY355" fmla="*/ 498634 h 590550"/>
                  <a:gd name="connsiteX356" fmla="*/ 94774 w 714375"/>
                  <a:gd name="connsiteY356" fmla="*/ 507206 h 590550"/>
                  <a:gd name="connsiteX357" fmla="*/ 88106 w 714375"/>
                  <a:gd name="connsiteY357" fmla="*/ 511016 h 590550"/>
                  <a:gd name="connsiteX358" fmla="*/ 85249 w 714375"/>
                  <a:gd name="connsiteY358" fmla="*/ 515779 h 590550"/>
                  <a:gd name="connsiteX359" fmla="*/ 74771 w 714375"/>
                  <a:gd name="connsiteY359" fmla="*/ 520541 h 590550"/>
                  <a:gd name="connsiteX360" fmla="*/ 69056 w 714375"/>
                  <a:gd name="connsiteY360" fmla="*/ 522446 h 590550"/>
                  <a:gd name="connsiteX361" fmla="*/ 66199 w 714375"/>
                  <a:gd name="connsiteY361" fmla="*/ 522446 h 590550"/>
                  <a:gd name="connsiteX362" fmla="*/ 59531 w 714375"/>
                  <a:gd name="connsiteY362" fmla="*/ 525304 h 590550"/>
                  <a:gd name="connsiteX363" fmla="*/ 50959 w 714375"/>
                  <a:gd name="connsiteY363" fmla="*/ 522446 h 590550"/>
                  <a:gd name="connsiteX364" fmla="*/ 47149 w 714375"/>
                  <a:gd name="connsiteY364" fmla="*/ 518636 h 590550"/>
                  <a:gd name="connsiteX365" fmla="*/ 44291 w 714375"/>
                  <a:gd name="connsiteY365" fmla="*/ 521494 h 590550"/>
                  <a:gd name="connsiteX366" fmla="*/ 41434 w 714375"/>
                  <a:gd name="connsiteY366" fmla="*/ 521494 h 590550"/>
                  <a:gd name="connsiteX367" fmla="*/ 40481 w 714375"/>
                  <a:gd name="connsiteY367" fmla="*/ 516731 h 590550"/>
                  <a:gd name="connsiteX368" fmla="*/ 36671 w 714375"/>
                  <a:gd name="connsiteY368" fmla="*/ 514826 h 590550"/>
                  <a:gd name="connsiteX369" fmla="*/ 30956 w 714375"/>
                  <a:gd name="connsiteY369" fmla="*/ 511016 h 590550"/>
                  <a:gd name="connsiteX370" fmla="*/ 29051 w 714375"/>
                  <a:gd name="connsiteY370" fmla="*/ 511016 h 590550"/>
                  <a:gd name="connsiteX371" fmla="*/ 18574 w 714375"/>
                  <a:gd name="connsiteY371" fmla="*/ 507206 h 590550"/>
                  <a:gd name="connsiteX372" fmla="*/ 16669 w 714375"/>
                  <a:gd name="connsiteY372" fmla="*/ 501491 h 590550"/>
                  <a:gd name="connsiteX373" fmla="*/ 12859 w 714375"/>
                  <a:gd name="connsiteY373" fmla="*/ 499586 h 590550"/>
                  <a:gd name="connsiteX374" fmla="*/ 12859 w 714375"/>
                  <a:gd name="connsiteY374" fmla="*/ 486251 h 590550"/>
                  <a:gd name="connsiteX375" fmla="*/ 8096 w 714375"/>
                  <a:gd name="connsiteY375" fmla="*/ 481489 h 590550"/>
                  <a:gd name="connsiteX376" fmla="*/ 7144 w 714375"/>
                  <a:gd name="connsiteY376" fmla="*/ 477679 h 590550"/>
                  <a:gd name="connsiteX377" fmla="*/ 8096 w 714375"/>
                  <a:gd name="connsiteY377" fmla="*/ 473869 h 590550"/>
                  <a:gd name="connsiteX378" fmla="*/ 9049 w 714375"/>
                  <a:gd name="connsiteY378" fmla="*/ 471011 h 590550"/>
                  <a:gd name="connsiteX379" fmla="*/ 12859 w 714375"/>
                  <a:gd name="connsiteY379" fmla="*/ 467201 h 590550"/>
                  <a:gd name="connsiteX380" fmla="*/ 15716 w 714375"/>
                  <a:gd name="connsiteY380" fmla="*/ 467201 h 590550"/>
                  <a:gd name="connsiteX381" fmla="*/ 19526 w 714375"/>
                  <a:gd name="connsiteY381" fmla="*/ 463391 h 590550"/>
                  <a:gd name="connsiteX382" fmla="*/ 19526 w 714375"/>
                  <a:gd name="connsiteY382" fmla="*/ 460534 h 590550"/>
                  <a:gd name="connsiteX383" fmla="*/ 17621 w 714375"/>
                  <a:gd name="connsiteY383" fmla="*/ 459581 h 590550"/>
                  <a:gd name="connsiteX384" fmla="*/ 18574 w 714375"/>
                  <a:gd name="connsiteY384" fmla="*/ 454819 h 590550"/>
                  <a:gd name="connsiteX385" fmla="*/ 17621 w 714375"/>
                  <a:gd name="connsiteY385" fmla="*/ 451961 h 590550"/>
                  <a:gd name="connsiteX386" fmla="*/ 15716 w 714375"/>
                  <a:gd name="connsiteY386" fmla="*/ 451961 h 590550"/>
                  <a:gd name="connsiteX387" fmla="*/ 14764 w 714375"/>
                  <a:gd name="connsiteY387" fmla="*/ 450056 h 590550"/>
                  <a:gd name="connsiteX388" fmla="*/ 10001 w 714375"/>
                  <a:gd name="connsiteY388" fmla="*/ 440531 h 590550"/>
                  <a:gd name="connsiteX389" fmla="*/ 10001 w 714375"/>
                  <a:gd name="connsiteY389" fmla="*/ 429101 h 590550"/>
                  <a:gd name="connsiteX390" fmla="*/ 10954 w 714375"/>
                  <a:gd name="connsiteY390" fmla="*/ 427196 h 590550"/>
                  <a:gd name="connsiteX391" fmla="*/ 18574 w 714375"/>
                  <a:gd name="connsiteY391" fmla="*/ 422434 h 590550"/>
                  <a:gd name="connsiteX392" fmla="*/ 23336 w 714375"/>
                  <a:gd name="connsiteY392" fmla="*/ 420529 h 590550"/>
                  <a:gd name="connsiteX393" fmla="*/ 30004 w 714375"/>
                  <a:gd name="connsiteY393" fmla="*/ 433864 h 590550"/>
                  <a:gd name="connsiteX394" fmla="*/ 30956 w 714375"/>
                  <a:gd name="connsiteY394" fmla="*/ 446246 h 590550"/>
                  <a:gd name="connsiteX395" fmla="*/ 34766 w 714375"/>
                  <a:gd name="connsiteY395" fmla="*/ 451009 h 590550"/>
                  <a:gd name="connsiteX396" fmla="*/ 43339 w 714375"/>
                  <a:gd name="connsiteY396" fmla="*/ 460534 h 590550"/>
                  <a:gd name="connsiteX397" fmla="*/ 48101 w 714375"/>
                  <a:gd name="connsiteY397" fmla="*/ 464344 h 590550"/>
                  <a:gd name="connsiteX398" fmla="*/ 50959 w 714375"/>
                  <a:gd name="connsiteY398" fmla="*/ 463391 h 590550"/>
                  <a:gd name="connsiteX399" fmla="*/ 55721 w 714375"/>
                  <a:gd name="connsiteY399" fmla="*/ 466249 h 590550"/>
                  <a:gd name="connsiteX400" fmla="*/ 63341 w 714375"/>
                  <a:gd name="connsiteY400" fmla="*/ 464344 h 590550"/>
                  <a:gd name="connsiteX401" fmla="*/ 63341 w 714375"/>
                  <a:gd name="connsiteY401" fmla="*/ 461486 h 590550"/>
                  <a:gd name="connsiteX402" fmla="*/ 70009 w 714375"/>
                  <a:gd name="connsiteY402" fmla="*/ 457676 h 590550"/>
                  <a:gd name="connsiteX403" fmla="*/ 70961 w 714375"/>
                  <a:gd name="connsiteY403" fmla="*/ 458629 h 590550"/>
                  <a:gd name="connsiteX404" fmla="*/ 72866 w 714375"/>
                  <a:gd name="connsiteY404" fmla="*/ 454819 h 590550"/>
                  <a:gd name="connsiteX405" fmla="*/ 74771 w 714375"/>
                  <a:gd name="connsiteY405" fmla="*/ 454819 h 590550"/>
                  <a:gd name="connsiteX406" fmla="*/ 75724 w 714375"/>
                  <a:gd name="connsiteY406" fmla="*/ 451961 h 590550"/>
                  <a:gd name="connsiteX407" fmla="*/ 83344 w 714375"/>
                  <a:gd name="connsiteY407" fmla="*/ 451009 h 590550"/>
                  <a:gd name="connsiteX408" fmla="*/ 87154 w 714375"/>
                  <a:gd name="connsiteY408" fmla="*/ 447199 h 590550"/>
                  <a:gd name="connsiteX409" fmla="*/ 89059 w 714375"/>
                  <a:gd name="connsiteY409" fmla="*/ 443389 h 590550"/>
                  <a:gd name="connsiteX410" fmla="*/ 90011 w 714375"/>
                  <a:gd name="connsiteY410" fmla="*/ 442436 h 590550"/>
                  <a:gd name="connsiteX411" fmla="*/ 97631 w 714375"/>
                  <a:gd name="connsiteY411" fmla="*/ 439579 h 590550"/>
                  <a:gd name="connsiteX412" fmla="*/ 98584 w 714375"/>
                  <a:gd name="connsiteY412" fmla="*/ 434816 h 590550"/>
                  <a:gd name="connsiteX413" fmla="*/ 103346 w 714375"/>
                  <a:gd name="connsiteY413" fmla="*/ 435769 h 590550"/>
                  <a:gd name="connsiteX414" fmla="*/ 108109 w 714375"/>
                  <a:gd name="connsiteY414" fmla="*/ 429101 h 590550"/>
                  <a:gd name="connsiteX415" fmla="*/ 110014 w 714375"/>
                  <a:gd name="connsiteY415" fmla="*/ 415766 h 590550"/>
                  <a:gd name="connsiteX416" fmla="*/ 115729 w 714375"/>
                  <a:gd name="connsiteY416" fmla="*/ 417671 h 590550"/>
                  <a:gd name="connsiteX417" fmla="*/ 118586 w 714375"/>
                  <a:gd name="connsiteY417" fmla="*/ 416719 h 590550"/>
                  <a:gd name="connsiteX418" fmla="*/ 124301 w 714375"/>
                  <a:gd name="connsiteY418" fmla="*/ 418624 h 590550"/>
                  <a:gd name="connsiteX419" fmla="*/ 128111 w 714375"/>
                  <a:gd name="connsiteY419" fmla="*/ 415766 h 590550"/>
                  <a:gd name="connsiteX420" fmla="*/ 127159 w 714375"/>
                  <a:gd name="connsiteY420" fmla="*/ 411956 h 590550"/>
                  <a:gd name="connsiteX421" fmla="*/ 129064 w 714375"/>
                  <a:gd name="connsiteY421" fmla="*/ 411004 h 590550"/>
                  <a:gd name="connsiteX422" fmla="*/ 130969 w 714375"/>
                  <a:gd name="connsiteY422" fmla="*/ 411956 h 590550"/>
                  <a:gd name="connsiteX423" fmla="*/ 134779 w 714375"/>
                  <a:gd name="connsiteY423" fmla="*/ 409099 h 590550"/>
                  <a:gd name="connsiteX424" fmla="*/ 135731 w 714375"/>
                  <a:gd name="connsiteY424" fmla="*/ 404336 h 590550"/>
                  <a:gd name="connsiteX425" fmla="*/ 144304 w 714375"/>
                  <a:gd name="connsiteY425" fmla="*/ 399574 h 590550"/>
                  <a:gd name="connsiteX426" fmla="*/ 146209 w 714375"/>
                  <a:gd name="connsiteY426" fmla="*/ 398621 h 590550"/>
                  <a:gd name="connsiteX427" fmla="*/ 149066 w 714375"/>
                  <a:gd name="connsiteY427" fmla="*/ 390049 h 590550"/>
                  <a:gd name="connsiteX428" fmla="*/ 148114 w 714375"/>
                  <a:gd name="connsiteY428" fmla="*/ 386239 h 590550"/>
                  <a:gd name="connsiteX429" fmla="*/ 150019 w 714375"/>
                  <a:gd name="connsiteY429" fmla="*/ 382429 h 590550"/>
                  <a:gd name="connsiteX430" fmla="*/ 151924 w 714375"/>
                  <a:gd name="connsiteY430" fmla="*/ 378619 h 590550"/>
                  <a:gd name="connsiteX431" fmla="*/ 153829 w 714375"/>
                  <a:gd name="connsiteY431" fmla="*/ 375761 h 590550"/>
                  <a:gd name="connsiteX432" fmla="*/ 156686 w 714375"/>
                  <a:gd name="connsiteY432" fmla="*/ 375761 h 590550"/>
                  <a:gd name="connsiteX433" fmla="*/ 159544 w 714375"/>
                  <a:gd name="connsiteY433" fmla="*/ 368141 h 590550"/>
                  <a:gd name="connsiteX434" fmla="*/ 162401 w 714375"/>
                  <a:gd name="connsiteY434" fmla="*/ 366236 h 590550"/>
                  <a:gd name="connsiteX435" fmla="*/ 170021 w 714375"/>
                  <a:gd name="connsiteY435" fmla="*/ 356711 h 590550"/>
                  <a:gd name="connsiteX436" fmla="*/ 170974 w 714375"/>
                  <a:gd name="connsiteY436" fmla="*/ 355759 h 590550"/>
                  <a:gd name="connsiteX437" fmla="*/ 171926 w 714375"/>
                  <a:gd name="connsiteY437" fmla="*/ 353854 h 590550"/>
                  <a:gd name="connsiteX438" fmla="*/ 163354 w 714375"/>
                  <a:gd name="connsiteY438" fmla="*/ 354806 h 590550"/>
                  <a:gd name="connsiteX439" fmla="*/ 159544 w 714375"/>
                  <a:gd name="connsiteY439" fmla="*/ 354806 h 590550"/>
                  <a:gd name="connsiteX440" fmla="*/ 157639 w 714375"/>
                  <a:gd name="connsiteY440" fmla="*/ 350044 h 590550"/>
                  <a:gd name="connsiteX441" fmla="*/ 150019 w 714375"/>
                  <a:gd name="connsiteY441" fmla="*/ 349091 h 590550"/>
                  <a:gd name="connsiteX442" fmla="*/ 149066 w 714375"/>
                  <a:gd name="connsiteY442" fmla="*/ 349091 h 590550"/>
                  <a:gd name="connsiteX443" fmla="*/ 145256 w 714375"/>
                  <a:gd name="connsiteY443" fmla="*/ 350996 h 590550"/>
                  <a:gd name="connsiteX444" fmla="*/ 142399 w 714375"/>
                  <a:gd name="connsiteY444" fmla="*/ 347186 h 590550"/>
                  <a:gd name="connsiteX445" fmla="*/ 139541 w 714375"/>
                  <a:gd name="connsiteY445" fmla="*/ 347186 h 590550"/>
                  <a:gd name="connsiteX446" fmla="*/ 137636 w 714375"/>
                  <a:gd name="connsiteY446" fmla="*/ 345281 h 590550"/>
                  <a:gd name="connsiteX447" fmla="*/ 136684 w 714375"/>
                  <a:gd name="connsiteY447" fmla="*/ 342424 h 590550"/>
                  <a:gd name="connsiteX448" fmla="*/ 137636 w 714375"/>
                  <a:gd name="connsiteY448" fmla="*/ 342424 h 590550"/>
                  <a:gd name="connsiteX449" fmla="*/ 142399 w 714375"/>
                  <a:gd name="connsiteY449" fmla="*/ 339566 h 590550"/>
                  <a:gd name="connsiteX450" fmla="*/ 146209 w 714375"/>
                  <a:gd name="connsiteY450" fmla="*/ 334804 h 590550"/>
                  <a:gd name="connsiteX451" fmla="*/ 148114 w 714375"/>
                  <a:gd name="connsiteY451" fmla="*/ 333851 h 590550"/>
                  <a:gd name="connsiteX452" fmla="*/ 151924 w 714375"/>
                  <a:gd name="connsiteY452" fmla="*/ 333851 h 590550"/>
                  <a:gd name="connsiteX453" fmla="*/ 154781 w 714375"/>
                  <a:gd name="connsiteY453" fmla="*/ 329089 h 590550"/>
                  <a:gd name="connsiteX454" fmla="*/ 162401 w 714375"/>
                  <a:gd name="connsiteY454" fmla="*/ 329089 h 590550"/>
                  <a:gd name="connsiteX455" fmla="*/ 162401 w 714375"/>
                  <a:gd name="connsiteY455" fmla="*/ 327184 h 590550"/>
                  <a:gd name="connsiteX456" fmla="*/ 167164 w 714375"/>
                  <a:gd name="connsiteY456" fmla="*/ 326231 h 590550"/>
                  <a:gd name="connsiteX457" fmla="*/ 171926 w 714375"/>
                  <a:gd name="connsiteY457" fmla="*/ 321469 h 590550"/>
                  <a:gd name="connsiteX458" fmla="*/ 179546 w 714375"/>
                  <a:gd name="connsiteY458" fmla="*/ 325279 h 590550"/>
                  <a:gd name="connsiteX459" fmla="*/ 182404 w 714375"/>
                  <a:gd name="connsiteY459" fmla="*/ 324326 h 590550"/>
                  <a:gd name="connsiteX460" fmla="*/ 189071 w 714375"/>
                  <a:gd name="connsiteY460" fmla="*/ 323374 h 590550"/>
                  <a:gd name="connsiteX461" fmla="*/ 190976 w 714375"/>
                  <a:gd name="connsiteY461" fmla="*/ 324326 h 590550"/>
                  <a:gd name="connsiteX462" fmla="*/ 191929 w 714375"/>
                  <a:gd name="connsiteY462" fmla="*/ 321469 h 590550"/>
                  <a:gd name="connsiteX463" fmla="*/ 195739 w 714375"/>
                  <a:gd name="connsiteY463" fmla="*/ 318611 h 590550"/>
                  <a:gd name="connsiteX464" fmla="*/ 196691 w 714375"/>
                  <a:gd name="connsiteY464" fmla="*/ 317659 h 590550"/>
                  <a:gd name="connsiteX465" fmla="*/ 196691 w 714375"/>
                  <a:gd name="connsiteY465" fmla="*/ 311944 h 590550"/>
                  <a:gd name="connsiteX466" fmla="*/ 199549 w 714375"/>
                  <a:gd name="connsiteY466" fmla="*/ 311944 h 590550"/>
                  <a:gd name="connsiteX467" fmla="*/ 208121 w 714375"/>
                  <a:gd name="connsiteY467" fmla="*/ 304324 h 590550"/>
                  <a:gd name="connsiteX468" fmla="*/ 210026 w 714375"/>
                  <a:gd name="connsiteY468" fmla="*/ 298609 h 590550"/>
                  <a:gd name="connsiteX469" fmla="*/ 214789 w 714375"/>
                  <a:gd name="connsiteY469" fmla="*/ 290036 h 590550"/>
                  <a:gd name="connsiteX470" fmla="*/ 214789 w 714375"/>
                  <a:gd name="connsiteY470" fmla="*/ 286226 h 590550"/>
                  <a:gd name="connsiteX471" fmla="*/ 219551 w 714375"/>
                  <a:gd name="connsiteY471" fmla="*/ 285274 h 590550"/>
                  <a:gd name="connsiteX472" fmla="*/ 222409 w 714375"/>
                  <a:gd name="connsiteY472" fmla="*/ 279559 h 590550"/>
                  <a:gd name="connsiteX473" fmla="*/ 225266 w 714375"/>
                  <a:gd name="connsiteY473" fmla="*/ 277654 h 590550"/>
                  <a:gd name="connsiteX474" fmla="*/ 231934 w 714375"/>
                  <a:gd name="connsiteY474" fmla="*/ 273844 h 590550"/>
                  <a:gd name="connsiteX475" fmla="*/ 230981 w 714375"/>
                  <a:gd name="connsiteY475" fmla="*/ 272891 h 590550"/>
                  <a:gd name="connsiteX476" fmla="*/ 230029 w 714375"/>
                  <a:gd name="connsiteY476" fmla="*/ 268129 h 590550"/>
                  <a:gd name="connsiteX477" fmla="*/ 228124 w 714375"/>
                  <a:gd name="connsiteY477" fmla="*/ 264319 h 590550"/>
                  <a:gd name="connsiteX478" fmla="*/ 229076 w 714375"/>
                  <a:gd name="connsiteY478" fmla="*/ 264319 h 590550"/>
                  <a:gd name="connsiteX479" fmla="*/ 231934 w 714375"/>
                  <a:gd name="connsiteY479" fmla="*/ 265271 h 590550"/>
                  <a:gd name="connsiteX480" fmla="*/ 236696 w 714375"/>
                  <a:gd name="connsiteY480" fmla="*/ 262414 h 590550"/>
                  <a:gd name="connsiteX481" fmla="*/ 236696 w 714375"/>
                  <a:gd name="connsiteY481" fmla="*/ 260509 h 590550"/>
                  <a:gd name="connsiteX482" fmla="*/ 238601 w 714375"/>
                  <a:gd name="connsiteY482" fmla="*/ 261461 h 590550"/>
                  <a:gd name="connsiteX483" fmla="*/ 242411 w 714375"/>
                  <a:gd name="connsiteY483" fmla="*/ 258604 h 590550"/>
                  <a:gd name="connsiteX484" fmla="*/ 245269 w 714375"/>
                  <a:gd name="connsiteY484" fmla="*/ 245269 h 590550"/>
                  <a:gd name="connsiteX485" fmla="*/ 251936 w 714375"/>
                  <a:gd name="connsiteY485" fmla="*/ 243364 h 590550"/>
                  <a:gd name="connsiteX486" fmla="*/ 252889 w 714375"/>
                  <a:gd name="connsiteY486" fmla="*/ 239554 h 590550"/>
                  <a:gd name="connsiteX487" fmla="*/ 257651 w 714375"/>
                  <a:gd name="connsiteY487" fmla="*/ 232886 h 590550"/>
                  <a:gd name="connsiteX488" fmla="*/ 259556 w 714375"/>
                  <a:gd name="connsiteY488" fmla="*/ 230029 h 590550"/>
                  <a:gd name="connsiteX489" fmla="*/ 261461 w 714375"/>
                  <a:gd name="connsiteY489" fmla="*/ 230981 h 590550"/>
                  <a:gd name="connsiteX490" fmla="*/ 262414 w 714375"/>
                  <a:gd name="connsiteY490" fmla="*/ 229076 h 590550"/>
                  <a:gd name="connsiteX491" fmla="*/ 264319 w 714375"/>
                  <a:gd name="connsiteY491" fmla="*/ 229076 h 590550"/>
                  <a:gd name="connsiteX492" fmla="*/ 264319 w 714375"/>
                  <a:gd name="connsiteY492" fmla="*/ 226219 h 590550"/>
                  <a:gd name="connsiteX493" fmla="*/ 270986 w 714375"/>
                  <a:gd name="connsiteY493" fmla="*/ 218599 h 590550"/>
                  <a:gd name="connsiteX494" fmla="*/ 271939 w 714375"/>
                  <a:gd name="connsiteY494" fmla="*/ 210979 h 590550"/>
                  <a:gd name="connsiteX495" fmla="*/ 274796 w 714375"/>
                  <a:gd name="connsiteY495" fmla="*/ 209074 h 590550"/>
                  <a:gd name="connsiteX496" fmla="*/ 273844 w 714375"/>
                  <a:gd name="connsiteY496" fmla="*/ 207169 h 590550"/>
                  <a:gd name="connsiteX497" fmla="*/ 280511 w 714375"/>
                  <a:gd name="connsiteY497" fmla="*/ 203359 h 590550"/>
                  <a:gd name="connsiteX498" fmla="*/ 285274 w 714375"/>
                  <a:gd name="connsiteY498" fmla="*/ 194786 h 590550"/>
                  <a:gd name="connsiteX499" fmla="*/ 284321 w 714375"/>
                  <a:gd name="connsiteY499" fmla="*/ 191929 h 590550"/>
                  <a:gd name="connsiteX500" fmla="*/ 287179 w 714375"/>
                  <a:gd name="connsiteY500" fmla="*/ 190976 h 590550"/>
                  <a:gd name="connsiteX501" fmla="*/ 287179 w 714375"/>
                  <a:gd name="connsiteY501" fmla="*/ 190024 h 590550"/>
                  <a:gd name="connsiteX502" fmla="*/ 288131 w 714375"/>
                  <a:gd name="connsiteY502" fmla="*/ 190976 h 590550"/>
                  <a:gd name="connsiteX503" fmla="*/ 289084 w 714375"/>
                  <a:gd name="connsiteY503" fmla="*/ 183356 h 590550"/>
                  <a:gd name="connsiteX504" fmla="*/ 294799 w 714375"/>
                  <a:gd name="connsiteY504" fmla="*/ 171926 h 590550"/>
                  <a:gd name="connsiteX505" fmla="*/ 298609 w 714375"/>
                  <a:gd name="connsiteY505" fmla="*/ 168116 h 590550"/>
                  <a:gd name="connsiteX506" fmla="*/ 300514 w 714375"/>
                  <a:gd name="connsiteY506" fmla="*/ 168116 h 590550"/>
                  <a:gd name="connsiteX507" fmla="*/ 306229 w 714375"/>
                  <a:gd name="connsiteY507" fmla="*/ 158591 h 590550"/>
                  <a:gd name="connsiteX508" fmla="*/ 307181 w 714375"/>
                  <a:gd name="connsiteY508" fmla="*/ 158591 h 590550"/>
                  <a:gd name="connsiteX509" fmla="*/ 310039 w 714375"/>
                  <a:gd name="connsiteY509" fmla="*/ 153829 h 590550"/>
                  <a:gd name="connsiteX510" fmla="*/ 315754 w 714375"/>
                  <a:gd name="connsiteY510" fmla="*/ 148114 h 590550"/>
                  <a:gd name="connsiteX511" fmla="*/ 316706 w 714375"/>
                  <a:gd name="connsiteY511" fmla="*/ 149066 h 590550"/>
                  <a:gd name="connsiteX512" fmla="*/ 317659 w 714375"/>
                  <a:gd name="connsiteY512" fmla="*/ 148114 h 590550"/>
                  <a:gd name="connsiteX513" fmla="*/ 319564 w 714375"/>
                  <a:gd name="connsiteY513" fmla="*/ 142399 h 590550"/>
                  <a:gd name="connsiteX514" fmla="*/ 319564 w 714375"/>
                  <a:gd name="connsiteY514" fmla="*/ 139541 h 590550"/>
                  <a:gd name="connsiteX515" fmla="*/ 321469 w 714375"/>
                  <a:gd name="connsiteY515" fmla="*/ 135731 h 590550"/>
                  <a:gd name="connsiteX516" fmla="*/ 326231 w 714375"/>
                  <a:gd name="connsiteY516" fmla="*/ 132874 h 590550"/>
                  <a:gd name="connsiteX517" fmla="*/ 327184 w 714375"/>
                  <a:gd name="connsiteY517" fmla="*/ 133826 h 590550"/>
                  <a:gd name="connsiteX518" fmla="*/ 330041 w 714375"/>
                  <a:gd name="connsiteY518" fmla="*/ 130016 h 590550"/>
                  <a:gd name="connsiteX519" fmla="*/ 334804 w 714375"/>
                  <a:gd name="connsiteY519" fmla="*/ 128111 h 590550"/>
                  <a:gd name="connsiteX520" fmla="*/ 333851 w 714375"/>
                  <a:gd name="connsiteY520" fmla="*/ 125254 h 590550"/>
                  <a:gd name="connsiteX521" fmla="*/ 334804 w 714375"/>
                  <a:gd name="connsiteY521" fmla="*/ 120491 h 590550"/>
                  <a:gd name="connsiteX522" fmla="*/ 332899 w 714375"/>
                  <a:gd name="connsiteY522" fmla="*/ 115729 h 590550"/>
                  <a:gd name="connsiteX523" fmla="*/ 334804 w 714375"/>
                  <a:gd name="connsiteY523" fmla="*/ 113824 h 590550"/>
                  <a:gd name="connsiteX524" fmla="*/ 337661 w 714375"/>
                  <a:gd name="connsiteY524" fmla="*/ 113824 h 590550"/>
                  <a:gd name="connsiteX525" fmla="*/ 335756 w 714375"/>
                  <a:gd name="connsiteY525" fmla="*/ 109061 h 590550"/>
                  <a:gd name="connsiteX526" fmla="*/ 339566 w 714375"/>
                  <a:gd name="connsiteY526" fmla="*/ 105251 h 590550"/>
                  <a:gd name="connsiteX527" fmla="*/ 339566 w 714375"/>
                  <a:gd name="connsiteY527" fmla="*/ 100489 h 590550"/>
                  <a:gd name="connsiteX528" fmla="*/ 343376 w 714375"/>
                  <a:gd name="connsiteY528" fmla="*/ 96679 h 590550"/>
                  <a:gd name="connsiteX529" fmla="*/ 346234 w 714375"/>
                  <a:gd name="connsiteY529" fmla="*/ 94774 h 590550"/>
                  <a:gd name="connsiteX530" fmla="*/ 347186 w 714375"/>
                  <a:gd name="connsiteY530" fmla="*/ 90011 h 590550"/>
                  <a:gd name="connsiteX531" fmla="*/ 349091 w 714375"/>
                  <a:gd name="connsiteY531" fmla="*/ 87154 h 590550"/>
                  <a:gd name="connsiteX532" fmla="*/ 353854 w 714375"/>
                  <a:gd name="connsiteY532" fmla="*/ 85249 h 590550"/>
                  <a:gd name="connsiteX533" fmla="*/ 354806 w 714375"/>
                  <a:gd name="connsiteY533" fmla="*/ 73819 h 590550"/>
                  <a:gd name="connsiteX534" fmla="*/ 355759 w 714375"/>
                  <a:gd name="connsiteY534" fmla="*/ 72866 h 590550"/>
                  <a:gd name="connsiteX535" fmla="*/ 357664 w 714375"/>
                  <a:gd name="connsiteY535" fmla="*/ 72866 h 590550"/>
                  <a:gd name="connsiteX536" fmla="*/ 356711 w 714375"/>
                  <a:gd name="connsiteY536" fmla="*/ 58579 h 590550"/>
                  <a:gd name="connsiteX537" fmla="*/ 356711 w 714375"/>
                  <a:gd name="connsiteY537" fmla="*/ 55721 h 590550"/>
                  <a:gd name="connsiteX538" fmla="*/ 357664 w 714375"/>
                  <a:gd name="connsiteY538" fmla="*/ 54769 h 590550"/>
                  <a:gd name="connsiteX539" fmla="*/ 347186 w 714375"/>
                  <a:gd name="connsiteY539" fmla="*/ 50959 h 590550"/>
                  <a:gd name="connsiteX540" fmla="*/ 344329 w 714375"/>
                  <a:gd name="connsiteY540" fmla="*/ 51911 h 590550"/>
                  <a:gd name="connsiteX541" fmla="*/ 343376 w 714375"/>
                  <a:gd name="connsiteY541" fmla="*/ 53816 h 590550"/>
                  <a:gd name="connsiteX542" fmla="*/ 338614 w 714375"/>
                  <a:gd name="connsiteY542" fmla="*/ 55721 h 590550"/>
                  <a:gd name="connsiteX543" fmla="*/ 337661 w 714375"/>
                  <a:gd name="connsiteY543" fmla="*/ 53816 h 590550"/>
                  <a:gd name="connsiteX544" fmla="*/ 323374 w 714375"/>
                  <a:gd name="connsiteY544" fmla="*/ 50959 h 590550"/>
                  <a:gd name="connsiteX545" fmla="*/ 327184 w 714375"/>
                  <a:gd name="connsiteY545" fmla="*/ 38576 h 590550"/>
                  <a:gd name="connsiteX546" fmla="*/ 327184 w 714375"/>
                  <a:gd name="connsiteY546" fmla="*/ 34766 h 590550"/>
                  <a:gd name="connsiteX547" fmla="*/ 330994 w 714375"/>
                  <a:gd name="connsiteY547" fmla="*/ 33814 h 590550"/>
                  <a:gd name="connsiteX548" fmla="*/ 337661 w 714375"/>
                  <a:gd name="connsiteY548" fmla="*/ 27146 h 590550"/>
                  <a:gd name="connsiteX549" fmla="*/ 349091 w 714375"/>
                  <a:gd name="connsiteY549" fmla="*/ 27146 h 590550"/>
                  <a:gd name="connsiteX550" fmla="*/ 353854 w 714375"/>
                  <a:gd name="connsiteY550" fmla="*/ 23336 h 590550"/>
                  <a:gd name="connsiteX551" fmla="*/ 355759 w 714375"/>
                  <a:gd name="connsiteY551" fmla="*/ 23336 h 590550"/>
                  <a:gd name="connsiteX552" fmla="*/ 363379 w 714375"/>
                  <a:gd name="connsiteY552" fmla="*/ 18574 h 590550"/>
                  <a:gd name="connsiteX553" fmla="*/ 370999 w 714375"/>
                  <a:gd name="connsiteY553" fmla="*/ 7144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</a:cxnLst>
                <a:rect l="l" t="t" r="r" b="b"/>
                <a:pathLst>
                  <a:path w="714375" h="590550">
                    <a:moveTo>
                      <a:pt x="370999" y="7144"/>
                    </a:moveTo>
                    <a:cubicBezTo>
                      <a:pt x="372904" y="9049"/>
                      <a:pt x="377666" y="9049"/>
                      <a:pt x="378619" y="10954"/>
                    </a:cubicBezTo>
                    <a:cubicBezTo>
                      <a:pt x="382429" y="10954"/>
                      <a:pt x="385286" y="12859"/>
                      <a:pt x="386239" y="17621"/>
                    </a:cubicBezTo>
                    <a:cubicBezTo>
                      <a:pt x="389096" y="21431"/>
                      <a:pt x="392906" y="22384"/>
                      <a:pt x="396716" y="25241"/>
                    </a:cubicBezTo>
                    <a:cubicBezTo>
                      <a:pt x="396716" y="28099"/>
                      <a:pt x="395764" y="30004"/>
                      <a:pt x="396716" y="32861"/>
                    </a:cubicBezTo>
                    <a:cubicBezTo>
                      <a:pt x="396716" y="33814"/>
                      <a:pt x="397669" y="34766"/>
                      <a:pt x="398621" y="35719"/>
                    </a:cubicBezTo>
                    <a:cubicBezTo>
                      <a:pt x="398621" y="35719"/>
                      <a:pt x="397669" y="35719"/>
                      <a:pt x="397669" y="35719"/>
                    </a:cubicBezTo>
                    <a:cubicBezTo>
                      <a:pt x="398621" y="38576"/>
                      <a:pt x="399574" y="39529"/>
                      <a:pt x="401479" y="41434"/>
                    </a:cubicBezTo>
                    <a:cubicBezTo>
                      <a:pt x="401479" y="44291"/>
                      <a:pt x="399574" y="45244"/>
                      <a:pt x="399574" y="47149"/>
                    </a:cubicBezTo>
                    <a:cubicBezTo>
                      <a:pt x="401479" y="48101"/>
                      <a:pt x="399574" y="52864"/>
                      <a:pt x="400526" y="54769"/>
                    </a:cubicBezTo>
                    <a:cubicBezTo>
                      <a:pt x="399574" y="56674"/>
                      <a:pt x="399574" y="59531"/>
                      <a:pt x="397669" y="60484"/>
                    </a:cubicBezTo>
                    <a:cubicBezTo>
                      <a:pt x="397669" y="63341"/>
                      <a:pt x="396716" y="66199"/>
                      <a:pt x="396716" y="69056"/>
                    </a:cubicBezTo>
                    <a:cubicBezTo>
                      <a:pt x="394811" y="71914"/>
                      <a:pt x="395764" y="74771"/>
                      <a:pt x="391954" y="76676"/>
                    </a:cubicBezTo>
                    <a:cubicBezTo>
                      <a:pt x="391954" y="76676"/>
                      <a:pt x="390049" y="76676"/>
                      <a:pt x="389096" y="76676"/>
                    </a:cubicBezTo>
                    <a:cubicBezTo>
                      <a:pt x="389096" y="77629"/>
                      <a:pt x="389096" y="79534"/>
                      <a:pt x="390049" y="79534"/>
                    </a:cubicBezTo>
                    <a:cubicBezTo>
                      <a:pt x="388144" y="82391"/>
                      <a:pt x="388144" y="85249"/>
                      <a:pt x="388144" y="88106"/>
                    </a:cubicBezTo>
                    <a:cubicBezTo>
                      <a:pt x="387191" y="89059"/>
                      <a:pt x="386239" y="89059"/>
                      <a:pt x="385286" y="90011"/>
                    </a:cubicBezTo>
                    <a:cubicBezTo>
                      <a:pt x="385286" y="90964"/>
                      <a:pt x="385286" y="91916"/>
                      <a:pt x="384334" y="91916"/>
                    </a:cubicBezTo>
                    <a:cubicBezTo>
                      <a:pt x="384334" y="92869"/>
                      <a:pt x="382429" y="92869"/>
                      <a:pt x="382429" y="93821"/>
                    </a:cubicBezTo>
                    <a:cubicBezTo>
                      <a:pt x="382429" y="93821"/>
                      <a:pt x="382429" y="95726"/>
                      <a:pt x="382429" y="96679"/>
                    </a:cubicBezTo>
                    <a:cubicBezTo>
                      <a:pt x="382429" y="97631"/>
                      <a:pt x="381476" y="98584"/>
                      <a:pt x="380524" y="98584"/>
                    </a:cubicBezTo>
                    <a:cubicBezTo>
                      <a:pt x="380524" y="102394"/>
                      <a:pt x="380524" y="105251"/>
                      <a:pt x="378619" y="107156"/>
                    </a:cubicBezTo>
                    <a:cubicBezTo>
                      <a:pt x="378619" y="107156"/>
                      <a:pt x="379571" y="107156"/>
                      <a:pt x="379571" y="108109"/>
                    </a:cubicBezTo>
                    <a:cubicBezTo>
                      <a:pt x="377666" y="110014"/>
                      <a:pt x="376714" y="111919"/>
                      <a:pt x="375761" y="112871"/>
                    </a:cubicBezTo>
                    <a:cubicBezTo>
                      <a:pt x="374809" y="112871"/>
                      <a:pt x="372904" y="112871"/>
                      <a:pt x="371951" y="111919"/>
                    </a:cubicBezTo>
                    <a:cubicBezTo>
                      <a:pt x="370999" y="111919"/>
                      <a:pt x="371951" y="112871"/>
                      <a:pt x="370999" y="112871"/>
                    </a:cubicBezTo>
                    <a:cubicBezTo>
                      <a:pt x="370046" y="113824"/>
                      <a:pt x="370999" y="114776"/>
                      <a:pt x="369094" y="114776"/>
                    </a:cubicBezTo>
                    <a:cubicBezTo>
                      <a:pt x="369094" y="116681"/>
                      <a:pt x="368141" y="117634"/>
                      <a:pt x="368141" y="119539"/>
                    </a:cubicBezTo>
                    <a:cubicBezTo>
                      <a:pt x="368141" y="122396"/>
                      <a:pt x="369094" y="126206"/>
                      <a:pt x="367189" y="127159"/>
                    </a:cubicBezTo>
                    <a:cubicBezTo>
                      <a:pt x="367189" y="127159"/>
                      <a:pt x="367189" y="128111"/>
                      <a:pt x="367189" y="128111"/>
                    </a:cubicBezTo>
                    <a:cubicBezTo>
                      <a:pt x="367189" y="128111"/>
                      <a:pt x="366236" y="128111"/>
                      <a:pt x="366236" y="128111"/>
                    </a:cubicBezTo>
                    <a:cubicBezTo>
                      <a:pt x="366236" y="129064"/>
                      <a:pt x="365284" y="130016"/>
                      <a:pt x="365284" y="130969"/>
                    </a:cubicBezTo>
                    <a:cubicBezTo>
                      <a:pt x="365284" y="131921"/>
                      <a:pt x="366236" y="130969"/>
                      <a:pt x="366236" y="131921"/>
                    </a:cubicBezTo>
                    <a:cubicBezTo>
                      <a:pt x="364331" y="133826"/>
                      <a:pt x="366236" y="137636"/>
                      <a:pt x="364331" y="139541"/>
                    </a:cubicBezTo>
                    <a:cubicBezTo>
                      <a:pt x="364331" y="145256"/>
                      <a:pt x="360521" y="149066"/>
                      <a:pt x="356711" y="148114"/>
                    </a:cubicBezTo>
                    <a:cubicBezTo>
                      <a:pt x="355759" y="148114"/>
                      <a:pt x="355759" y="149066"/>
                      <a:pt x="354806" y="149066"/>
                    </a:cubicBezTo>
                    <a:cubicBezTo>
                      <a:pt x="354806" y="151924"/>
                      <a:pt x="354806" y="155734"/>
                      <a:pt x="350996" y="155734"/>
                    </a:cubicBezTo>
                    <a:cubicBezTo>
                      <a:pt x="350996" y="157639"/>
                      <a:pt x="350996" y="159544"/>
                      <a:pt x="350044" y="160496"/>
                    </a:cubicBezTo>
                    <a:cubicBezTo>
                      <a:pt x="349091" y="160496"/>
                      <a:pt x="348139" y="161449"/>
                      <a:pt x="348139" y="161449"/>
                    </a:cubicBezTo>
                    <a:cubicBezTo>
                      <a:pt x="346234" y="161449"/>
                      <a:pt x="344329" y="161449"/>
                      <a:pt x="344329" y="164306"/>
                    </a:cubicBezTo>
                    <a:cubicBezTo>
                      <a:pt x="344329" y="164306"/>
                      <a:pt x="343376" y="164306"/>
                      <a:pt x="343376" y="164306"/>
                    </a:cubicBezTo>
                    <a:cubicBezTo>
                      <a:pt x="343376" y="168116"/>
                      <a:pt x="340519" y="169069"/>
                      <a:pt x="341471" y="173831"/>
                    </a:cubicBezTo>
                    <a:cubicBezTo>
                      <a:pt x="339566" y="174784"/>
                      <a:pt x="339566" y="177641"/>
                      <a:pt x="336709" y="177641"/>
                    </a:cubicBezTo>
                    <a:cubicBezTo>
                      <a:pt x="336709" y="180499"/>
                      <a:pt x="333851" y="180499"/>
                      <a:pt x="333851" y="182404"/>
                    </a:cubicBezTo>
                    <a:cubicBezTo>
                      <a:pt x="332899" y="182404"/>
                      <a:pt x="332899" y="183356"/>
                      <a:pt x="331946" y="183356"/>
                    </a:cubicBezTo>
                    <a:cubicBezTo>
                      <a:pt x="331946" y="185261"/>
                      <a:pt x="330994" y="186214"/>
                      <a:pt x="330041" y="188119"/>
                    </a:cubicBezTo>
                    <a:cubicBezTo>
                      <a:pt x="329089" y="188119"/>
                      <a:pt x="329089" y="188119"/>
                      <a:pt x="328136" y="188119"/>
                    </a:cubicBezTo>
                    <a:cubicBezTo>
                      <a:pt x="328136" y="189071"/>
                      <a:pt x="327184" y="190024"/>
                      <a:pt x="325279" y="190024"/>
                    </a:cubicBezTo>
                    <a:cubicBezTo>
                      <a:pt x="324326" y="190976"/>
                      <a:pt x="323374" y="192881"/>
                      <a:pt x="321469" y="192881"/>
                    </a:cubicBezTo>
                    <a:cubicBezTo>
                      <a:pt x="320516" y="196691"/>
                      <a:pt x="317659" y="197644"/>
                      <a:pt x="317659" y="202406"/>
                    </a:cubicBezTo>
                    <a:cubicBezTo>
                      <a:pt x="316706" y="203359"/>
                      <a:pt x="314801" y="203359"/>
                      <a:pt x="313849" y="204311"/>
                    </a:cubicBezTo>
                    <a:cubicBezTo>
                      <a:pt x="312896" y="205264"/>
                      <a:pt x="314801" y="207169"/>
                      <a:pt x="314801" y="209074"/>
                    </a:cubicBezTo>
                    <a:cubicBezTo>
                      <a:pt x="314801" y="210026"/>
                      <a:pt x="314801" y="211931"/>
                      <a:pt x="313849" y="212884"/>
                    </a:cubicBezTo>
                    <a:cubicBezTo>
                      <a:pt x="313849" y="214789"/>
                      <a:pt x="313849" y="216694"/>
                      <a:pt x="312896" y="218599"/>
                    </a:cubicBezTo>
                    <a:cubicBezTo>
                      <a:pt x="314801" y="222409"/>
                      <a:pt x="310991" y="224314"/>
                      <a:pt x="310039" y="227171"/>
                    </a:cubicBezTo>
                    <a:cubicBezTo>
                      <a:pt x="307181" y="227171"/>
                      <a:pt x="307181" y="229076"/>
                      <a:pt x="305276" y="230029"/>
                    </a:cubicBezTo>
                    <a:cubicBezTo>
                      <a:pt x="305276" y="231934"/>
                      <a:pt x="303371" y="230981"/>
                      <a:pt x="303371" y="232886"/>
                    </a:cubicBezTo>
                    <a:cubicBezTo>
                      <a:pt x="301466" y="233839"/>
                      <a:pt x="297656" y="232886"/>
                      <a:pt x="296704" y="234791"/>
                    </a:cubicBezTo>
                    <a:cubicBezTo>
                      <a:pt x="294799" y="234791"/>
                      <a:pt x="294799" y="233839"/>
                      <a:pt x="292894" y="233839"/>
                    </a:cubicBezTo>
                    <a:cubicBezTo>
                      <a:pt x="292894" y="234791"/>
                      <a:pt x="291941" y="234791"/>
                      <a:pt x="291941" y="235744"/>
                    </a:cubicBezTo>
                    <a:cubicBezTo>
                      <a:pt x="290989" y="235744"/>
                      <a:pt x="290036" y="235744"/>
                      <a:pt x="290989" y="236696"/>
                    </a:cubicBezTo>
                    <a:cubicBezTo>
                      <a:pt x="288131" y="236696"/>
                      <a:pt x="286226" y="237649"/>
                      <a:pt x="284321" y="238601"/>
                    </a:cubicBezTo>
                    <a:cubicBezTo>
                      <a:pt x="284321" y="240506"/>
                      <a:pt x="283369" y="242411"/>
                      <a:pt x="283369" y="243364"/>
                    </a:cubicBezTo>
                    <a:cubicBezTo>
                      <a:pt x="283369" y="243364"/>
                      <a:pt x="283369" y="242411"/>
                      <a:pt x="282416" y="242411"/>
                    </a:cubicBezTo>
                    <a:cubicBezTo>
                      <a:pt x="281464" y="244316"/>
                      <a:pt x="284321" y="245269"/>
                      <a:pt x="285274" y="247174"/>
                    </a:cubicBezTo>
                    <a:cubicBezTo>
                      <a:pt x="286226" y="248126"/>
                      <a:pt x="285274" y="250031"/>
                      <a:pt x="286226" y="250031"/>
                    </a:cubicBezTo>
                    <a:cubicBezTo>
                      <a:pt x="285274" y="254794"/>
                      <a:pt x="289084" y="257651"/>
                      <a:pt x="286226" y="261461"/>
                    </a:cubicBezTo>
                    <a:cubicBezTo>
                      <a:pt x="286226" y="263366"/>
                      <a:pt x="287179" y="263366"/>
                      <a:pt x="287179" y="265271"/>
                    </a:cubicBezTo>
                    <a:cubicBezTo>
                      <a:pt x="286226" y="265271"/>
                      <a:pt x="285274" y="266224"/>
                      <a:pt x="285274" y="267176"/>
                    </a:cubicBezTo>
                    <a:cubicBezTo>
                      <a:pt x="282416" y="268129"/>
                      <a:pt x="280511" y="266224"/>
                      <a:pt x="279559" y="268129"/>
                    </a:cubicBezTo>
                    <a:cubicBezTo>
                      <a:pt x="278606" y="268129"/>
                      <a:pt x="278606" y="268129"/>
                      <a:pt x="277654" y="268129"/>
                    </a:cubicBezTo>
                    <a:cubicBezTo>
                      <a:pt x="276701" y="269081"/>
                      <a:pt x="276701" y="270986"/>
                      <a:pt x="278606" y="270986"/>
                    </a:cubicBezTo>
                    <a:cubicBezTo>
                      <a:pt x="278606" y="271939"/>
                      <a:pt x="278606" y="272891"/>
                      <a:pt x="278606" y="273844"/>
                    </a:cubicBezTo>
                    <a:cubicBezTo>
                      <a:pt x="275749" y="274796"/>
                      <a:pt x="276701" y="280511"/>
                      <a:pt x="275749" y="284321"/>
                    </a:cubicBezTo>
                    <a:cubicBezTo>
                      <a:pt x="274796" y="284321"/>
                      <a:pt x="275749" y="283369"/>
                      <a:pt x="275749" y="282416"/>
                    </a:cubicBezTo>
                    <a:cubicBezTo>
                      <a:pt x="273844" y="281464"/>
                      <a:pt x="273844" y="283369"/>
                      <a:pt x="272891" y="284321"/>
                    </a:cubicBezTo>
                    <a:cubicBezTo>
                      <a:pt x="271939" y="285274"/>
                      <a:pt x="270986" y="285274"/>
                      <a:pt x="270986" y="285274"/>
                    </a:cubicBezTo>
                    <a:cubicBezTo>
                      <a:pt x="270034" y="287179"/>
                      <a:pt x="269081" y="289084"/>
                      <a:pt x="267176" y="289084"/>
                    </a:cubicBezTo>
                    <a:cubicBezTo>
                      <a:pt x="267176" y="290989"/>
                      <a:pt x="266224" y="291941"/>
                      <a:pt x="265271" y="291941"/>
                    </a:cubicBezTo>
                    <a:cubicBezTo>
                      <a:pt x="265271" y="293846"/>
                      <a:pt x="264319" y="293846"/>
                      <a:pt x="263366" y="294799"/>
                    </a:cubicBezTo>
                    <a:cubicBezTo>
                      <a:pt x="263366" y="296704"/>
                      <a:pt x="263366" y="298609"/>
                      <a:pt x="264319" y="300514"/>
                    </a:cubicBezTo>
                    <a:cubicBezTo>
                      <a:pt x="262414" y="301466"/>
                      <a:pt x="263366" y="304324"/>
                      <a:pt x="260509" y="305276"/>
                    </a:cubicBezTo>
                    <a:cubicBezTo>
                      <a:pt x="261461" y="310991"/>
                      <a:pt x="255746" y="310039"/>
                      <a:pt x="252889" y="311944"/>
                    </a:cubicBezTo>
                    <a:cubicBezTo>
                      <a:pt x="251936" y="312896"/>
                      <a:pt x="251936" y="313849"/>
                      <a:pt x="250984" y="314801"/>
                    </a:cubicBezTo>
                    <a:cubicBezTo>
                      <a:pt x="250984" y="315754"/>
                      <a:pt x="251936" y="314801"/>
                      <a:pt x="251936" y="315754"/>
                    </a:cubicBezTo>
                    <a:cubicBezTo>
                      <a:pt x="250984" y="315754"/>
                      <a:pt x="250984" y="316706"/>
                      <a:pt x="250031" y="316706"/>
                    </a:cubicBezTo>
                    <a:cubicBezTo>
                      <a:pt x="250031" y="317659"/>
                      <a:pt x="250984" y="317659"/>
                      <a:pt x="250984" y="318611"/>
                    </a:cubicBezTo>
                    <a:cubicBezTo>
                      <a:pt x="254794" y="315754"/>
                      <a:pt x="256699" y="321469"/>
                      <a:pt x="258604" y="321469"/>
                    </a:cubicBezTo>
                    <a:cubicBezTo>
                      <a:pt x="261461" y="321469"/>
                      <a:pt x="259556" y="317659"/>
                      <a:pt x="262414" y="317659"/>
                    </a:cubicBezTo>
                    <a:cubicBezTo>
                      <a:pt x="263366" y="318611"/>
                      <a:pt x="264319" y="318611"/>
                      <a:pt x="265271" y="319564"/>
                    </a:cubicBezTo>
                    <a:cubicBezTo>
                      <a:pt x="266224" y="318611"/>
                      <a:pt x="268129" y="318611"/>
                      <a:pt x="269081" y="318611"/>
                    </a:cubicBezTo>
                    <a:cubicBezTo>
                      <a:pt x="271939" y="319564"/>
                      <a:pt x="272891" y="319564"/>
                      <a:pt x="276701" y="319564"/>
                    </a:cubicBezTo>
                    <a:cubicBezTo>
                      <a:pt x="278606" y="321469"/>
                      <a:pt x="280511" y="323374"/>
                      <a:pt x="282416" y="325279"/>
                    </a:cubicBezTo>
                    <a:cubicBezTo>
                      <a:pt x="283369" y="326231"/>
                      <a:pt x="284321" y="326231"/>
                      <a:pt x="286226" y="326231"/>
                    </a:cubicBezTo>
                    <a:cubicBezTo>
                      <a:pt x="288131" y="327184"/>
                      <a:pt x="292894" y="327184"/>
                      <a:pt x="293846" y="325279"/>
                    </a:cubicBezTo>
                    <a:cubicBezTo>
                      <a:pt x="293846" y="325279"/>
                      <a:pt x="295751" y="325279"/>
                      <a:pt x="294799" y="324326"/>
                    </a:cubicBezTo>
                    <a:cubicBezTo>
                      <a:pt x="295751" y="325279"/>
                      <a:pt x="296704" y="323374"/>
                      <a:pt x="297656" y="325279"/>
                    </a:cubicBezTo>
                    <a:cubicBezTo>
                      <a:pt x="297656" y="324326"/>
                      <a:pt x="298609" y="325279"/>
                      <a:pt x="298609" y="324326"/>
                    </a:cubicBezTo>
                    <a:cubicBezTo>
                      <a:pt x="301466" y="324326"/>
                      <a:pt x="303371" y="322421"/>
                      <a:pt x="305276" y="325279"/>
                    </a:cubicBezTo>
                    <a:cubicBezTo>
                      <a:pt x="306229" y="325279"/>
                      <a:pt x="307181" y="325279"/>
                      <a:pt x="307181" y="325279"/>
                    </a:cubicBezTo>
                    <a:cubicBezTo>
                      <a:pt x="310991" y="327184"/>
                      <a:pt x="316706" y="326231"/>
                      <a:pt x="321469" y="328136"/>
                    </a:cubicBezTo>
                    <a:cubicBezTo>
                      <a:pt x="322421" y="329089"/>
                      <a:pt x="322421" y="330041"/>
                      <a:pt x="323374" y="330994"/>
                    </a:cubicBezTo>
                    <a:cubicBezTo>
                      <a:pt x="326231" y="330994"/>
                      <a:pt x="328136" y="330994"/>
                      <a:pt x="330041" y="330994"/>
                    </a:cubicBezTo>
                    <a:cubicBezTo>
                      <a:pt x="330994" y="330994"/>
                      <a:pt x="331946" y="332899"/>
                      <a:pt x="332899" y="332899"/>
                    </a:cubicBezTo>
                    <a:cubicBezTo>
                      <a:pt x="333851" y="332899"/>
                      <a:pt x="333851" y="332899"/>
                      <a:pt x="334804" y="332899"/>
                    </a:cubicBezTo>
                    <a:cubicBezTo>
                      <a:pt x="335756" y="333851"/>
                      <a:pt x="336709" y="334804"/>
                      <a:pt x="337661" y="334804"/>
                    </a:cubicBezTo>
                    <a:cubicBezTo>
                      <a:pt x="338614" y="334804"/>
                      <a:pt x="339566" y="333851"/>
                      <a:pt x="340519" y="335756"/>
                    </a:cubicBezTo>
                    <a:cubicBezTo>
                      <a:pt x="343376" y="333851"/>
                      <a:pt x="345281" y="336709"/>
                      <a:pt x="346234" y="337661"/>
                    </a:cubicBezTo>
                    <a:cubicBezTo>
                      <a:pt x="347186" y="336709"/>
                      <a:pt x="348139" y="337661"/>
                      <a:pt x="348139" y="336709"/>
                    </a:cubicBezTo>
                    <a:cubicBezTo>
                      <a:pt x="350044" y="336709"/>
                      <a:pt x="350996" y="339566"/>
                      <a:pt x="352901" y="339566"/>
                    </a:cubicBezTo>
                    <a:cubicBezTo>
                      <a:pt x="353854" y="339566"/>
                      <a:pt x="353854" y="338614"/>
                      <a:pt x="354806" y="338614"/>
                    </a:cubicBezTo>
                    <a:cubicBezTo>
                      <a:pt x="356711" y="338614"/>
                      <a:pt x="356711" y="339566"/>
                      <a:pt x="357664" y="340519"/>
                    </a:cubicBezTo>
                    <a:cubicBezTo>
                      <a:pt x="358616" y="340519"/>
                      <a:pt x="359569" y="340519"/>
                      <a:pt x="360521" y="339566"/>
                    </a:cubicBezTo>
                    <a:cubicBezTo>
                      <a:pt x="363379" y="339566"/>
                      <a:pt x="365284" y="340519"/>
                      <a:pt x="365284" y="343376"/>
                    </a:cubicBezTo>
                    <a:cubicBezTo>
                      <a:pt x="367189" y="346234"/>
                      <a:pt x="370046" y="348139"/>
                      <a:pt x="372904" y="350996"/>
                    </a:cubicBezTo>
                    <a:cubicBezTo>
                      <a:pt x="374809" y="350996"/>
                      <a:pt x="375761" y="351949"/>
                      <a:pt x="377666" y="351949"/>
                    </a:cubicBezTo>
                    <a:cubicBezTo>
                      <a:pt x="378619" y="353854"/>
                      <a:pt x="382429" y="352901"/>
                      <a:pt x="384334" y="353854"/>
                    </a:cubicBezTo>
                    <a:cubicBezTo>
                      <a:pt x="384334" y="353854"/>
                      <a:pt x="384334" y="352901"/>
                      <a:pt x="385286" y="352901"/>
                    </a:cubicBezTo>
                    <a:cubicBezTo>
                      <a:pt x="386239" y="353854"/>
                      <a:pt x="387191" y="353854"/>
                      <a:pt x="387191" y="356711"/>
                    </a:cubicBezTo>
                    <a:cubicBezTo>
                      <a:pt x="389096" y="358616"/>
                      <a:pt x="394811" y="353854"/>
                      <a:pt x="394811" y="359569"/>
                    </a:cubicBezTo>
                    <a:cubicBezTo>
                      <a:pt x="396716" y="360521"/>
                      <a:pt x="398621" y="359569"/>
                      <a:pt x="398621" y="357664"/>
                    </a:cubicBezTo>
                    <a:cubicBezTo>
                      <a:pt x="400526" y="357664"/>
                      <a:pt x="400526" y="360521"/>
                      <a:pt x="400526" y="362426"/>
                    </a:cubicBezTo>
                    <a:cubicBezTo>
                      <a:pt x="402431" y="364331"/>
                      <a:pt x="406241" y="365284"/>
                      <a:pt x="409099" y="366236"/>
                    </a:cubicBezTo>
                    <a:cubicBezTo>
                      <a:pt x="409099" y="367189"/>
                      <a:pt x="410051" y="367189"/>
                      <a:pt x="411004" y="368141"/>
                    </a:cubicBezTo>
                    <a:cubicBezTo>
                      <a:pt x="414814" y="367189"/>
                      <a:pt x="414814" y="370999"/>
                      <a:pt x="417671" y="370046"/>
                    </a:cubicBezTo>
                    <a:cubicBezTo>
                      <a:pt x="418624" y="370046"/>
                      <a:pt x="418624" y="369094"/>
                      <a:pt x="419576" y="368141"/>
                    </a:cubicBezTo>
                    <a:cubicBezTo>
                      <a:pt x="421481" y="367189"/>
                      <a:pt x="423386" y="368141"/>
                      <a:pt x="424339" y="369094"/>
                    </a:cubicBezTo>
                    <a:cubicBezTo>
                      <a:pt x="425291" y="369094"/>
                      <a:pt x="425291" y="368141"/>
                      <a:pt x="426244" y="368141"/>
                    </a:cubicBezTo>
                    <a:cubicBezTo>
                      <a:pt x="427196" y="366236"/>
                      <a:pt x="428149" y="363379"/>
                      <a:pt x="431959" y="364331"/>
                    </a:cubicBezTo>
                    <a:cubicBezTo>
                      <a:pt x="431959" y="366236"/>
                      <a:pt x="432911" y="370046"/>
                      <a:pt x="434816" y="369094"/>
                    </a:cubicBezTo>
                    <a:cubicBezTo>
                      <a:pt x="434816" y="370046"/>
                      <a:pt x="435769" y="370046"/>
                      <a:pt x="436721" y="370046"/>
                    </a:cubicBezTo>
                    <a:cubicBezTo>
                      <a:pt x="436721" y="370999"/>
                      <a:pt x="436721" y="371951"/>
                      <a:pt x="437674" y="370999"/>
                    </a:cubicBezTo>
                    <a:cubicBezTo>
                      <a:pt x="437674" y="372904"/>
                      <a:pt x="439579" y="373856"/>
                      <a:pt x="439579" y="376714"/>
                    </a:cubicBezTo>
                    <a:cubicBezTo>
                      <a:pt x="441484" y="379571"/>
                      <a:pt x="445294" y="380524"/>
                      <a:pt x="448151" y="382429"/>
                    </a:cubicBezTo>
                    <a:cubicBezTo>
                      <a:pt x="449104" y="382429"/>
                      <a:pt x="450056" y="382429"/>
                      <a:pt x="450056" y="381476"/>
                    </a:cubicBezTo>
                    <a:cubicBezTo>
                      <a:pt x="451961" y="382429"/>
                      <a:pt x="453866" y="383381"/>
                      <a:pt x="454819" y="384334"/>
                    </a:cubicBezTo>
                    <a:cubicBezTo>
                      <a:pt x="459581" y="384334"/>
                      <a:pt x="461486" y="387191"/>
                      <a:pt x="465296" y="388144"/>
                    </a:cubicBezTo>
                    <a:cubicBezTo>
                      <a:pt x="466249" y="390049"/>
                      <a:pt x="466249" y="391954"/>
                      <a:pt x="468154" y="391954"/>
                    </a:cubicBezTo>
                    <a:cubicBezTo>
                      <a:pt x="471964" y="391001"/>
                      <a:pt x="472916" y="393859"/>
                      <a:pt x="475774" y="394811"/>
                    </a:cubicBezTo>
                    <a:cubicBezTo>
                      <a:pt x="476726" y="393859"/>
                      <a:pt x="478631" y="393859"/>
                      <a:pt x="479584" y="392906"/>
                    </a:cubicBezTo>
                    <a:cubicBezTo>
                      <a:pt x="481489" y="396716"/>
                      <a:pt x="485299" y="398621"/>
                      <a:pt x="488156" y="401479"/>
                    </a:cubicBezTo>
                    <a:cubicBezTo>
                      <a:pt x="491014" y="402431"/>
                      <a:pt x="492919" y="401479"/>
                      <a:pt x="493871" y="400526"/>
                    </a:cubicBezTo>
                    <a:cubicBezTo>
                      <a:pt x="496729" y="403384"/>
                      <a:pt x="501491" y="398621"/>
                      <a:pt x="503396" y="402431"/>
                    </a:cubicBezTo>
                    <a:cubicBezTo>
                      <a:pt x="503396" y="407194"/>
                      <a:pt x="504349" y="410051"/>
                      <a:pt x="508159" y="410051"/>
                    </a:cubicBezTo>
                    <a:cubicBezTo>
                      <a:pt x="509111" y="411004"/>
                      <a:pt x="511016" y="411956"/>
                      <a:pt x="511969" y="412909"/>
                    </a:cubicBezTo>
                    <a:cubicBezTo>
                      <a:pt x="512921" y="412909"/>
                      <a:pt x="513874" y="412909"/>
                      <a:pt x="513874" y="412909"/>
                    </a:cubicBezTo>
                    <a:cubicBezTo>
                      <a:pt x="514826" y="412909"/>
                      <a:pt x="513874" y="411956"/>
                      <a:pt x="514826" y="411956"/>
                    </a:cubicBezTo>
                    <a:cubicBezTo>
                      <a:pt x="515779" y="411956"/>
                      <a:pt x="515779" y="411956"/>
                      <a:pt x="515779" y="412909"/>
                    </a:cubicBezTo>
                    <a:cubicBezTo>
                      <a:pt x="517684" y="412909"/>
                      <a:pt x="518636" y="411956"/>
                      <a:pt x="520541" y="411956"/>
                    </a:cubicBezTo>
                    <a:cubicBezTo>
                      <a:pt x="522446" y="414814"/>
                      <a:pt x="526256" y="415766"/>
                      <a:pt x="530067" y="416719"/>
                    </a:cubicBezTo>
                    <a:cubicBezTo>
                      <a:pt x="531019" y="418624"/>
                      <a:pt x="532924" y="419576"/>
                      <a:pt x="533876" y="421481"/>
                    </a:cubicBezTo>
                    <a:cubicBezTo>
                      <a:pt x="536734" y="422434"/>
                      <a:pt x="538639" y="420529"/>
                      <a:pt x="541496" y="421481"/>
                    </a:cubicBezTo>
                    <a:cubicBezTo>
                      <a:pt x="541496" y="422434"/>
                      <a:pt x="541496" y="422434"/>
                      <a:pt x="542449" y="423386"/>
                    </a:cubicBezTo>
                    <a:cubicBezTo>
                      <a:pt x="541496" y="425291"/>
                      <a:pt x="538639" y="425291"/>
                      <a:pt x="537686" y="427196"/>
                    </a:cubicBezTo>
                    <a:cubicBezTo>
                      <a:pt x="538639" y="428149"/>
                      <a:pt x="539592" y="427196"/>
                      <a:pt x="540544" y="428149"/>
                    </a:cubicBezTo>
                    <a:cubicBezTo>
                      <a:pt x="541496" y="427196"/>
                      <a:pt x="542449" y="427196"/>
                      <a:pt x="543401" y="426244"/>
                    </a:cubicBezTo>
                    <a:cubicBezTo>
                      <a:pt x="546259" y="426244"/>
                      <a:pt x="548164" y="425291"/>
                      <a:pt x="550069" y="426244"/>
                    </a:cubicBezTo>
                    <a:cubicBezTo>
                      <a:pt x="551974" y="427196"/>
                      <a:pt x="552926" y="430054"/>
                      <a:pt x="555784" y="430054"/>
                    </a:cubicBezTo>
                    <a:cubicBezTo>
                      <a:pt x="557689" y="430054"/>
                      <a:pt x="560546" y="428149"/>
                      <a:pt x="562451" y="430054"/>
                    </a:cubicBezTo>
                    <a:cubicBezTo>
                      <a:pt x="564356" y="429101"/>
                      <a:pt x="566261" y="431959"/>
                      <a:pt x="567214" y="432911"/>
                    </a:cubicBezTo>
                    <a:cubicBezTo>
                      <a:pt x="568167" y="432911"/>
                      <a:pt x="569119" y="432911"/>
                      <a:pt x="570071" y="432911"/>
                    </a:cubicBezTo>
                    <a:cubicBezTo>
                      <a:pt x="571024" y="435769"/>
                      <a:pt x="573881" y="435769"/>
                      <a:pt x="575786" y="437674"/>
                    </a:cubicBezTo>
                    <a:cubicBezTo>
                      <a:pt x="576739" y="442436"/>
                      <a:pt x="580549" y="443389"/>
                      <a:pt x="585311" y="444341"/>
                    </a:cubicBezTo>
                    <a:cubicBezTo>
                      <a:pt x="586264" y="446246"/>
                      <a:pt x="589121" y="446246"/>
                      <a:pt x="591026" y="448151"/>
                    </a:cubicBezTo>
                    <a:cubicBezTo>
                      <a:pt x="591979" y="448151"/>
                      <a:pt x="592931" y="448151"/>
                      <a:pt x="592931" y="448151"/>
                    </a:cubicBezTo>
                    <a:cubicBezTo>
                      <a:pt x="596742" y="450056"/>
                      <a:pt x="600551" y="451009"/>
                      <a:pt x="607219" y="451009"/>
                    </a:cubicBezTo>
                    <a:cubicBezTo>
                      <a:pt x="607219" y="451961"/>
                      <a:pt x="608171" y="451961"/>
                      <a:pt x="608171" y="452914"/>
                    </a:cubicBezTo>
                    <a:cubicBezTo>
                      <a:pt x="610076" y="452914"/>
                      <a:pt x="611981" y="452914"/>
                      <a:pt x="612934" y="452914"/>
                    </a:cubicBezTo>
                    <a:cubicBezTo>
                      <a:pt x="613886" y="455771"/>
                      <a:pt x="616744" y="456724"/>
                      <a:pt x="617696" y="459581"/>
                    </a:cubicBezTo>
                    <a:cubicBezTo>
                      <a:pt x="621506" y="460534"/>
                      <a:pt x="623411" y="461486"/>
                      <a:pt x="627221" y="462439"/>
                    </a:cubicBezTo>
                    <a:cubicBezTo>
                      <a:pt x="628174" y="464344"/>
                      <a:pt x="631031" y="464344"/>
                      <a:pt x="632936" y="464344"/>
                    </a:cubicBezTo>
                    <a:cubicBezTo>
                      <a:pt x="632936" y="465296"/>
                      <a:pt x="633889" y="466249"/>
                      <a:pt x="634842" y="467201"/>
                    </a:cubicBezTo>
                    <a:cubicBezTo>
                      <a:pt x="634842" y="469106"/>
                      <a:pt x="635794" y="470059"/>
                      <a:pt x="635794" y="471011"/>
                    </a:cubicBezTo>
                    <a:cubicBezTo>
                      <a:pt x="635794" y="471964"/>
                      <a:pt x="637699" y="471964"/>
                      <a:pt x="637699" y="472916"/>
                    </a:cubicBezTo>
                    <a:cubicBezTo>
                      <a:pt x="642461" y="472916"/>
                      <a:pt x="648176" y="475774"/>
                      <a:pt x="650081" y="479584"/>
                    </a:cubicBezTo>
                    <a:cubicBezTo>
                      <a:pt x="656749" y="477679"/>
                      <a:pt x="654844" y="486251"/>
                      <a:pt x="659606" y="486251"/>
                    </a:cubicBezTo>
                    <a:cubicBezTo>
                      <a:pt x="660559" y="488156"/>
                      <a:pt x="662464" y="488156"/>
                      <a:pt x="663417" y="490061"/>
                    </a:cubicBezTo>
                    <a:cubicBezTo>
                      <a:pt x="663417" y="491014"/>
                      <a:pt x="663417" y="492919"/>
                      <a:pt x="663417" y="493871"/>
                    </a:cubicBezTo>
                    <a:cubicBezTo>
                      <a:pt x="663417" y="494824"/>
                      <a:pt x="666274" y="495776"/>
                      <a:pt x="666274" y="494824"/>
                    </a:cubicBezTo>
                    <a:cubicBezTo>
                      <a:pt x="668179" y="495776"/>
                      <a:pt x="670084" y="497681"/>
                      <a:pt x="669131" y="502444"/>
                    </a:cubicBezTo>
                    <a:cubicBezTo>
                      <a:pt x="670084" y="503396"/>
                      <a:pt x="671036" y="505301"/>
                      <a:pt x="672942" y="505301"/>
                    </a:cubicBezTo>
                    <a:cubicBezTo>
                      <a:pt x="674846" y="508159"/>
                      <a:pt x="678656" y="508159"/>
                      <a:pt x="681514" y="510064"/>
                    </a:cubicBezTo>
                    <a:cubicBezTo>
                      <a:pt x="681514" y="512921"/>
                      <a:pt x="682467" y="514826"/>
                      <a:pt x="683419" y="516731"/>
                    </a:cubicBezTo>
                    <a:cubicBezTo>
                      <a:pt x="684371" y="516731"/>
                      <a:pt x="685324" y="516731"/>
                      <a:pt x="685324" y="517684"/>
                    </a:cubicBezTo>
                    <a:cubicBezTo>
                      <a:pt x="690086" y="516731"/>
                      <a:pt x="688181" y="522446"/>
                      <a:pt x="691992" y="523399"/>
                    </a:cubicBezTo>
                    <a:cubicBezTo>
                      <a:pt x="691992" y="525304"/>
                      <a:pt x="692944" y="527209"/>
                      <a:pt x="694849" y="527209"/>
                    </a:cubicBezTo>
                    <a:cubicBezTo>
                      <a:pt x="695801" y="530066"/>
                      <a:pt x="696754" y="531971"/>
                      <a:pt x="699611" y="532924"/>
                    </a:cubicBezTo>
                    <a:cubicBezTo>
                      <a:pt x="701517" y="537686"/>
                      <a:pt x="707231" y="537686"/>
                      <a:pt x="709136" y="542449"/>
                    </a:cubicBezTo>
                    <a:cubicBezTo>
                      <a:pt x="708184" y="543401"/>
                      <a:pt x="709136" y="544354"/>
                      <a:pt x="710089" y="545306"/>
                    </a:cubicBezTo>
                    <a:cubicBezTo>
                      <a:pt x="710089" y="548164"/>
                      <a:pt x="710089" y="550069"/>
                      <a:pt x="709136" y="552926"/>
                    </a:cubicBezTo>
                    <a:cubicBezTo>
                      <a:pt x="708184" y="552926"/>
                      <a:pt x="708184" y="553879"/>
                      <a:pt x="707231" y="553879"/>
                    </a:cubicBezTo>
                    <a:cubicBezTo>
                      <a:pt x="708184" y="557689"/>
                      <a:pt x="703421" y="556736"/>
                      <a:pt x="703421" y="559594"/>
                    </a:cubicBezTo>
                    <a:cubicBezTo>
                      <a:pt x="703421" y="559594"/>
                      <a:pt x="703421" y="561499"/>
                      <a:pt x="704374" y="561499"/>
                    </a:cubicBezTo>
                    <a:cubicBezTo>
                      <a:pt x="704374" y="562451"/>
                      <a:pt x="706279" y="564356"/>
                      <a:pt x="706279" y="565309"/>
                    </a:cubicBezTo>
                    <a:cubicBezTo>
                      <a:pt x="706279" y="569119"/>
                      <a:pt x="707231" y="571024"/>
                      <a:pt x="707231" y="574834"/>
                    </a:cubicBezTo>
                    <a:cubicBezTo>
                      <a:pt x="705326" y="579596"/>
                      <a:pt x="707231" y="584359"/>
                      <a:pt x="706279" y="590074"/>
                    </a:cubicBezTo>
                    <a:cubicBezTo>
                      <a:pt x="705326" y="590074"/>
                      <a:pt x="705326" y="591026"/>
                      <a:pt x="704374" y="591979"/>
                    </a:cubicBezTo>
                    <a:cubicBezTo>
                      <a:pt x="704374" y="591979"/>
                      <a:pt x="702469" y="591026"/>
                      <a:pt x="702469" y="591979"/>
                    </a:cubicBezTo>
                    <a:cubicBezTo>
                      <a:pt x="700564" y="591979"/>
                      <a:pt x="698659" y="588169"/>
                      <a:pt x="696754" y="589121"/>
                    </a:cubicBezTo>
                    <a:cubicBezTo>
                      <a:pt x="695801" y="589121"/>
                      <a:pt x="695801" y="589121"/>
                      <a:pt x="695801" y="588169"/>
                    </a:cubicBezTo>
                    <a:cubicBezTo>
                      <a:pt x="695801" y="588169"/>
                      <a:pt x="694849" y="588169"/>
                      <a:pt x="694849" y="589121"/>
                    </a:cubicBezTo>
                    <a:cubicBezTo>
                      <a:pt x="692944" y="587216"/>
                      <a:pt x="691039" y="586264"/>
                      <a:pt x="689134" y="584359"/>
                    </a:cubicBezTo>
                    <a:cubicBezTo>
                      <a:pt x="687229" y="584359"/>
                      <a:pt x="685324" y="582454"/>
                      <a:pt x="684371" y="581501"/>
                    </a:cubicBezTo>
                    <a:cubicBezTo>
                      <a:pt x="681514" y="581501"/>
                      <a:pt x="678656" y="580549"/>
                      <a:pt x="676751" y="578644"/>
                    </a:cubicBezTo>
                    <a:cubicBezTo>
                      <a:pt x="675799" y="579596"/>
                      <a:pt x="671989" y="579596"/>
                      <a:pt x="671036" y="576739"/>
                    </a:cubicBezTo>
                    <a:cubicBezTo>
                      <a:pt x="668179" y="577691"/>
                      <a:pt x="665321" y="576739"/>
                      <a:pt x="663417" y="575786"/>
                    </a:cubicBezTo>
                    <a:cubicBezTo>
                      <a:pt x="663417" y="573881"/>
                      <a:pt x="662464" y="572929"/>
                      <a:pt x="662464" y="571976"/>
                    </a:cubicBezTo>
                    <a:cubicBezTo>
                      <a:pt x="661511" y="571024"/>
                      <a:pt x="660559" y="571024"/>
                      <a:pt x="659606" y="571024"/>
                    </a:cubicBezTo>
                    <a:cubicBezTo>
                      <a:pt x="659606" y="569119"/>
                      <a:pt x="659606" y="567214"/>
                      <a:pt x="657701" y="567214"/>
                    </a:cubicBezTo>
                    <a:cubicBezTo>
                      <a:pt x="655796" y="565309"/>
                      <a:pt x="656749" y="562451"/>
                      <a:pt x="655796" y="560546"/>
                    </a:cubicBezTo>
                    <a:cubicBezTo>
                      <a:pt x="654844" y="559594"/>
                      <a:pt x="653892" y="559594"/>
                      <a:pt x="652939" y="558641"/>
                    </a:cubicBezTo>
                    <a:cubicBezTo>
                      <a:pt x="652939" y="558641"/>
                      <a:pt x="652939" y="557689"/>
                      <a:pt x="652939" y="557689"/>
                    </a:cubicBezTo>
                    <a:cubicBezTo>
                      <a:pt x="650081" y="556736"/>
                      <a:pt x="647224" y="556736"/>
                      <a:pt x="643414" y="556736"/>
                    </a:cubicBezTo>
                    <a:cubicBezTo>
                      <a:pt x="641509" y="554831"/>
                      <a:pt x="640556" y="555784"/>
                      <a:pt x="638651" y="555784"/>
                    </a:cubicBezTo>
                    <a:cubicBezTo>
                      <a:pt x="638651" y="554831"/>
                      <a:pt x="637699" y="554831"/>
                      <a:pt x="637699" y="553879"/>
                    </a:cubicBezTo>
                    <a:cubicBezTo>
                      <a:pt x="637699" y="553879"/>
                      <a:pt x="637699" y="553879"/>
                      <a:pt x="636746" y="554831"/>
                    </a:cubicBezTo>
                    <a:cubicBezTo>
                      <a:pt x="635794" y="552926"/>
                      <a:pt x="632936" y="552926"/>
                      <a:pt x="631031" y="551974"/>
                    </a:cubicBezTo>
                    <a:cubicBezTo>
                      <a:pt x="630079" y="549116"/>
                      <a:pt x="629126" y="546259"/>
                      <a:pt x="629126" y="543401"/>
                    </a:cubicBezTo>
                    <a:cubicBezTo>
                      <a:pt x="625317" y="541496"/>
                      <a:pt x="621506" y="541496"/>
                      <a:pt x="617696" y="539591"/>
                    </a:cubicBezTo>
                    <a:cubicBezTo>
                      <a:pt x="617696" y="536734"/>
                      <a:pt x="617696" y="532924"/>
                      <a:pt x="615792" y="531971"/>
                    </a:cubicBezTo>
                    <a:cubicBezTo>
                      <a:pt x="616744" y="527209"/>
                      <a:pt x="612934" y="527209"/>
                      <a:pt x="611981" y="524351"/>
                    </a:cubicBezTo>
                    <a:cubicBezTo>
                      <a:pt x="611029" y="524351"/>
                      <a:pt x="611029" y="524351"/>
                      <a:pt x="610076" y="523399"/>
                    </a:cubicBezTo>
                    <a:cubicBezTo>
                      <a:pt x="607219" y="523399"/>
                      <a:pt x="607219" y="521494"/>
                      <a:pt x="604361" y="521494"/>
                    </a:cubicBezTo>
                    <a:cubicBezTo>
                      <a:pt x="603409" y="522446"/>
                      <a:pt x="601504" y="523399"/>
                      <a:pt x="598646" y="522446"/>
                    </a:cubicBezTo>
                    <a:cubicBezTo>
                      <a:pt x="597694" y="520541"/>
                      <a:pt x="595789" y="520541"/>
                      <a:pt x="593884" y="519589"/>
                    </a:cubicBezTo>
                    <a:cubicBezTo>
                      <a:pt x="590074" y="518636"/>
                      <a:pt x="588169" y="516731"/>
                      <a:pt x="586264" y="514826"/>
                    </a:cubicBezTo>
                    <a:cubicBezTo>
                      <a:pt x="585311" y="515779"/>
                      <a:pt x="585311" y="514826"/>
                      <a:pt x="583406" y="514826"/>
                    </a:cubicBezTo>
                    <a:cubicBezTo>
                      <a:pt x="582454" y="511969"/>
                      <a:pt x="584359" y="511969"/>
                      <a:pt x="586264" y="510064"/>
                    </a:cubicBezTo>
                    <a:cubicBezTo>
                      <a:pt x="585311" y="508159"/>
                      <a:pt x="585311" y="507206"/>
                      <a:pt x="585311" y="505301"/>
                    </a:cubicBezTo>
                    <a:cubicBezTo>
                      <a:pt x="586264" y="505301"/>
                      <a:pt x="587217" y="505301"/>
                      <a:pt x="588169" y="505301"/>
                    </a:cubicBezTo>
                    <a:cubicBezTo>
                      <a:pt x="591026" y="508159"/>
                      <a:pt x="594836" y="505301"/>
                      <a:pt x="595789" y="503396"/>
                    </a:cubicBezTo>
                    <a:cubicBezTo>
                      <a:pt x="596742" y="499586"/>
                      <a:pt x="597694" y="494824"/>
                      <a:pt x="592931" y="494824"/>
                    </a:cubicBezTo>
                    <a:cubicBezTo>
                      <a:pt x="592931" y="491966"/>
                      <a:pt x="589121" y="493871"/>
                      <a:pt x="588169" y="492919"/>
                    </a:cubicBezTo>
                    <a:cubicBezTo>
                      <a:pt x="587217" y="491966"/>
                      <a:pt x="587217" y="491014"/>
                      <a:pt x="586264" y="489109"/>
                    </a:cubicBezTo>
                    <a:cubicBezTo>
                      <a:pt x="585311" y="487204"/>
                      <a:pt x="583406" y="486251"/>
                      <a:pt x="581501" y="486251"/>
                    </a:cubicBezTo>
                    <a:cubicBezTo>
                      <a:pt x="580549" y="486251"/>
                      <a:pt x="581501" y="487204"/>
                      <a:pt x="580549" y="487204"/>
                    </a:cubicBezTo>
                    <a:cubicBezTo>
                      <a:pt x="578644" y="486251"/>
                      <a:pt x="577692" y="483394"/>
                      <a:pt x="573881" y="484346"/>
                    </a:cubicBezTo>
                    <a:cubicBezTo>
                      <a:pt x="571024" y="480536"/>
                      <a:pt x="566261" y="485299"/>
                      <a:pt x="564356" y="480536"/>
                    </a:cubicBezTo>
                    <a:cubicBezTo>
                      <a:pt x="560546" y="480536"/>
                      <a:pt x="556736" y="480536"/>
                      <a:pt x="554831" y="477679"/>
                    </a:cubicBezTo>
                    <a:cubicBezTo>
                      <a:pt x="552926" y="477679"/>
                      <a:pt x="551974" y="476726"/>
                      <a:pt x="550069" y="476726"/>
                    </a:cubicBezTo>
                    <a:cubicBezTo>
                      <a:pt x="550069" y="471964"/>
                      <a:pt x="547211" y="470059"/>
                      <a:pt x="544354" y="468154"/>
                    </a:cubicBezTo>
                    <a:cubicBezTo>
                      <a:pt x="541496" y="468154"/>
                      <a:pt x="540544" y="468154"/>
                      <a:pt x="537686" y="468154"/>
                    </a:cubicBezTo>
                    <a:cubicBezTo>
                      <a:pt x="535781" y="467201"/>
                      <a:pt x="533876" y="465296"/>
                      <a:pt x="532924" y="463391"/>
                    </a:cubicBezTo>
                    <a:cubicBezTo>
                      <a:pt x="529114" y="463391"/>
                      <a:pt x="528161" y="461486"/>
                      <a:pt x="523399" y="461486"/>
                    </a:cubicBezTo>
                    <a:cubicBezTo>
                      <a:pt x="522446" y="460534"/>
                      <a:pt x="521494" y="460534"/>
                      <a:pt x="520541" y="459581"/>
                    </a:cubicBezTo>
                    <a:cubicBezTo>
                      <a:pt x="519589" y="454819"/>
                      <a:pt x="514826" y="454819"/>
                      <a:pt x="511969" y="452914"/>
                    </a:cubicBezTo>
                    <a:cubicBezTo>
                      <a:pt x="511016" y="453866"/>
                      <a:pt x="511016" y="452914"/>
                      <a:pt x="509111" y="452914"/>
                    </a:cubicBezTo>
                    <a:cubicBezTo>
                      <a:pt x="509111" y="451961"/>
                      <a:pt x="508159" y="451961"/>
                      <a:pt x="507206" y="451009"/>
                    </a:cubicBezTo>
                    <a:cubicBezTo>
                      <a:pt x="506254" y="451009"/>
                      <a:pt x="505301" y="451009"/>
                      <a:pt x="504349" y="450056"/>
                    </a:cubicBezTo>
                    <a:cubicBezTo>
                      <a:pt x="504349" y="450056"/>
                      <a:pt x="504349" y="451009"/>
                      <a:pt x="503396" y="451009"/>
                    </a:cubicBezTo>
                    <a:cubicBezTo>
                      <a:pt x="501491" y="450056"/>
                      <a:pt x="497681" y="451961"/>
                      <a:pt x="495776" y="450056"/>
                    </a:cubicBezTo>
                    <a:cubicBezTo>
                      <a:pt x="494824" y="450056"/>
                      <a:pt x="495776" y="450056"/>
                      <a:pt x="494824" y="451009"/>
                    </a:cubicBezTo>
                    <a:cubicBezTo>
                      <a:pt x="493871" y="451009"/>
                      <a:pt x="492919" y="450056"/>
                      <a:pt x="492919" y="451009"/>
                    </a:cubicBezTo>
                    <a:cubicBezTo>
                      <a:pt x="490061" y="450056"/>
                      <a:pt x="489109" y="447199"/>
                      <a:pt x="486251" y="447199"/>
                    </a:cubicBezTo>
                    <a:cubicBezTo>
                      <a:pt x="485299" y="446246"/>
                      <a:pt x="485299" y="445294"/>
                      <a:pt x="484346" y="445294"/>
                    </a:cubicBezTo>
                    <a:cubicBezTo>
                      <a:pt x="483394" y="443389"/>
                      <a:pt x="483394" y="442436"/>
                      <a:pt x="482441" y="440531"/>
                    </a:cubicBezTo>
                    <a:cubicBezTo>
                      <a:pt x="481489" y="440531"/>
                      <a:pt x="482441" y="441484"/>
                      <a:pt x="481489" y="441484"/>
                    </a:cubicBezTo>
                    <a:cubicBezTo>
                      <a:pt x="481489" y="439579"/>
                      <a:pt x="480536" y="440531"/>
                      <a:pt x="479584" y="439579"/>
                    </a:cubicBezTo>
                    <a:cubicBezTo>
                      <a:pt x="475774" y="439579"/>
                      <a:pt x="474821" y="438626"/>
                      <a:pt x="471964" y="439579"/>
                    </a:cubicBezTo>
                    <a:cubicBezTo>
                      <a:pt x="470059" y="438626"/>
                      <a:pt x="468154" y="437674"/>
                      <a:pt x="468154" y="435769"/>
                    </a:cubicBezTo>
                    <a:cubicBezTo>
                      <a:pt x="467201" y="436721"/>
                      <a:pt x="464344" y="436721"/>
                      <a:pt x="464344" y="434816"/>
                    </a:cubicBezTo>
                    <a:cubicBezTo>
                      <a:pt x="462439" y="434816"/>
                      <a:pt x="458629" y="435769"/>
                      <a:pt x="457676" y="433864"/>
                    </a:cubicBezTo>
                    <a:cubicBezTo>
                      <a:pt x="455771" y="433864"/>
                      <a:pt x="453866" y="431006"/>
                      <a:pt x="451009" y="431006"/>
                    </a:cubicBezTo>
                    <a:cubicBezTo>
                      <a:pt x="450056" y="428149"/>
                      <a:pt x="447199" y="426244"/>
                      <a:pt x="446246" y="423386"/>
                    </a:cubicBezTo>
                    <a:cubicBezTo>
                      <a:pt x="445294" y="423386"/>
                      <a:pt x="443389" y="423386"/>
                      <a:pt x="442436" y="422434"/>
                    </a:cubicBezTo>
                    <a:cubicBezTo>
                      <a:pt x="441484" y="422434"/>
                      <a:pt x="440531" y="422434"/>
                      <a:pt x="440531" y="422434"/>
                    </a:cubicBezTo>
                    <a:cubicBezTo>
                      <a:pt x="440531" y="421481"/>
                      <a:pt x="439579" y="421481"/>
                      <a:pt x="439579" y="421481"/>
                    </a:cubicBezTo>
                    <a:cubicBezTo>
                      <a:pt x="437674" y="422434"/>
                      <a:pt x="435769" y="420529"/>
                      <a:pt x="433864" y="421481"/>
                    </a:cubicBezTo>
                    <a:cubicBezTo>
                      <a:pt x="432911" y="420529"/>
                      <a:pt x="431959" y="419576"/>
                      <a:pt x="430054" y="419576"/>
                    </a:cubicBezTo>
                    <a:cubicBezTo>
                      <a:pt x="430054" y="418624"/>
                      <a:pt x="428149" y="418624"/>
                      <a:pt x="428149" y="417671"/>
                    </a:cubicBezTo>
                    <a:cubicBezTo>
                      <a:pt x="428149" y="416719"/>
                      <a:pt x="428149" y="416719"/>
                      <a:pt x="428149" y="415766"/>
                    </a:cubicBezTo>
                    <a:cubicBezTo>
                      <a:pt x="427196" y="414814"/>
                      <a:pt x="426244" y="414814"/>
                      <a:pt x="425291" y="414814"/>
                    </a:cubicBezTo>
                    <a:cubicBezTo>
                      <a:pt x="423386" y="417671"/>
                      <a:pt x="419576" y="413861"/>
                      <a:pt x="417671" y="415766"/>
                    </a:cubicBezTo>
                    <a:cubicBezTo>
                      <a:pt x="416719" y="414814"/>
                      <a:pt x="414814" y="415766"/>
                      <a:pt x="413861" y="414814"/>
                    </a:cubicBezTo>
                    <a:cubicBezTo>
                      <a:pt x="413861" y="414814"/>
                      <a:pt x="413861" y="413861"/>
                      <a:pt x="413861" y="413861"/>
                    </a:cubicBezTo>
                    <a:cubicBezTo>
                      <a:pt x="408146" y="413861"/>
                      <a:pt x="407194" y="411004"/>
                      <a:pt x="404336" y="408146"/>
                    </a:cubicBezTo>
                    <a:cubicBezTo>
                      <a:pt x="404336" y="406241"/>
                      <a:pt x="404336" y="406241"/>
                      <a:pt x="404336" y="404336"/>
                    </a:cubicBezTo>
                    <a:cubicBezTo>
                      <a:pt x="403384" y="404336"/>
                      <a:pt x="400526" y="404336"/>
                      <a:pt x="400526" y="405289"/>
                    </a:cubicBezTo>
                    <a:cubicBezTo>
                      <a:pt x="399574" y="405289"/>
                      <a:pt x="399574" y="404336"/>
                      <a:pt x="398621" y="404336"/>
                    </a:cubicBezTo>
                    <a:cubicBezTo>
                      <a:pt x="398621" y="402431"/>
                      <a:pt x="397669" y="402431"/>
                      <a:pt x="397669" y="401479"/>
                    </a:cubicBezTo>
                    <a:cubicBezTo>
                      <a:pt x="392906" y="403384"/>
                      <a:pt x="392906" y="399574"/>
                      <a:pt x="390049" y="397669"/>
                    </a:cubicBezTo>
                    <a:cubicBezTo>
                      <a:pt x="390049" y="396716"/>
                      <a:pt x="389096" y="396716"/>
                      <a:pt x="389096" y="395764"/>
                    </a:cubicBezTo>
                    <a:cubicBezTo>
                      <a:pt x="387191" y="396716"/>
                      <a:pt x="382429" y="391954"/>
                      <a:pt x="381476" y="396716"/>
                    </a:cubicBezTo>
                    <a:cubicBezTo>
                      <a:pt x="378619" y="397669"/>
                      <a:pt x="374809" y="398621"/>
                      <a:pt x="372904" y="395764"/>
                    </a:cubicBezTo>
                    <a:cubicBezTo>
                      <a:pt x="372904" y="395764"/>
                      <a:pt x="372904" y="396716"/>
                      <a:pt x="371951" y="396716"/>
                    </a:cubicBezTo>
                    <a:cubicBezTo>
                      <a:pt x="370046" y="395764"/>
                      <a:pt x="369094" y="394811"/>
                      <a:pt x="369094" y="392906"/>
                    </a:cubicBezTo>
                    <a:cubicBezTo>
                      <a:pt x="368141" y="391001"/>
                      <a:pt x="366236" y="390049"/>
                      <a:pt x="362426" y="390049"/>
                    </a:cubicBezTo>
                    <a:cubicBezTo>
                      <a:pt x="359569" y="388144"/>
                      <a:pt x="355759" y="386239"/>
                      <a:pt x="353854" y="383381"/>
                    </a:cubicBezTo>
                    <a:cubicBezTo>
                      <a:pt x="351949" y="383381"/>
                      <a:pt x="350996" y="384334"/>
                      <a:pt x="348139" y="383381"/>
                    </a:cubicBezTo>
                    <a:cubicBezTo>
                      <a:pt x="348139" y="382429"/>
                      <a:pt x="348139" y="381476"/>
                      <a:pt x="346234" y="381476"/>
                    </a:cubicBezTo>
                    <a:cubicBezTo>
                      <a:pt x="346234" y="379571"/>
                      <a:pt x="345281" y="378619"/>
                      <a:pt x="344329" y="377666"/>
                    </a:cubicBezTo>
                    <a:cubicBezTo>
                      <a:pt x="343376" y="378619"/>
                      <a:pt x="342424" y="378619"/>
                      <a:pt x="341471" y="379571"/>
                    </a:cubicBezTo>
                    <a:cubicBezTo>
                      <a:pt x="341471" y="378619"/>
                      <a:pt x="340519" y="379571"/>
                      <a:pt x="340519" y="378619"/>
                    </a:cubicBezTo>
                    <a:cubicBezTo>
                      <a:pt x="338614" y="378619"/>
                      <a:pt x="336709" y="378619"/>
                      <a:pt x="336709" y="380524"/>
                    </a:cubicBezTo>
                    <a:cubicBezTo>
                      <a:pt x="335756" y="380524"/>
                      <a:pt x="334804" y="380524"/>
                      <a:pt x="333851" y="380524"/>
                    </a:cubicBezTo>
                    <a:cubicBezTo>
                      <a:pt x="331946" y="378619"/>
                      <a:pt x="331946" y="375761"/>
                      <a:pt x="330041" y="373856"/>
                    </a:cubicBezTo>
                    <a:cubicBezTo>
                      <a:pt x="328136" y="374809"/>
                      <a:pt x="327184" y="372904"/>
                      <a:pt x="326231" y="371951"/>
                    </a:cubicBezTo>
                    <a:cubicBezTo>
                      <a:pt x="324326" y="371951"/>
                      <a:pt x="322421" y="371951"/>
                      <a:pt x="321469" y="371951"/>
                    </a:cubicBezTo>
                    <a:cubicBezTo>
                      <a:pt x="319564" y="371951"/>
                      <a:pt x="317659" y="370046"/>
                      <a:pt x="316706" y="370046"/>
                    </a:cubicBezTo>
                    <a:cubicBezTo>
                      <a:pt x="310991" y="370999"/>
                      <a:pt x="311944" y="365284"/>
                      <a:pt x="306229" y="365284"/>
                    </a:cubicBezTo>
                    <a:cubicBezTo>
                      <a:pt x="305276" y="364331"/>
                      <a:pt x="304324" y="362426"/>
                      <a:pt x="302419" y="362426"/>
                    </a:cubicBezTo>
                    <a:cubicBezTo>
                      <a:pt x="301466" y="362426"/>
                      <a:pt x="301466" y="363379"/>
                      <a:pt x="299561" y="363379"/>
                    </a:cubicBezTo>
                    <a:cubicBezTo>
                      <a:pt x="298609" y="367189"/>
                      <a:pt x="291941" y="362426"/>
                      <a:pt x="289084" y="364331"/>
                    </a:cubicBezTo>
                    <a:cubicBezTo>
                      <a:pt x="288131" y="363379"/>
                      <a:pt x="286226" y="362426"/>
                      <a:pt x="285274" y="361474"/>
                    </a:cubicBezTo>
                    <a:cubicBezTo>
                      <a:pt x="283369" y="361474"/>
                      <a:pt x="280511" y="360521"/>
                      <a:pt x="277654" y="360521"/>
                    </a:cubicBezTo>
                    <a:cubicBezTo>
                      <a:pt x="273844" y="363379"/>
                      <a:pt x="270034" y="358616"/>
                      <a:pt x="267176" y="361474"/>
                    </a:cubicBezTo>
                    <a:cubicBezTo>
                      <a:pt x="265271" y="361474"/>
                      <a:pt x="261461" y="359569"/>
                      <a:pt x="260509" y="362426"/>
                    </a:cubicBezTo>
                    <a:cubicBezTo>
                      <a:pt x="256699" y="363379"/>
                      <a:pt x="251936" y="362426"/>
                      <a:pt x="247174" y="361474"/>
                    </a:cubicBezTo>
                    <a:cubicBezTo>
                      <a:pt x="247174" y="360521"/>
                      <a:pt x="246221" y="360521"/>
                      <a:pt x="246221" y="358616"/>
                    </a:cubicBezTo>
                    <a:cubicBezTo>
                      <a:pt x="242411" y="358616"/>
                      <a:pt x="239554" y="357664"/>
                      <a:pt x="239554" y="354806"/>
                    </a:cubicBezTo>
                    <a:cubicBezTo>
                      <a:pt x="235744" y="355759"/>
                      <a:pt x="235744" y="359569"/>
                      <a:pt x="230029" y="358616"/>
                    </a:cubicBezTo>
                    <a:cubicBezTo>
                      <a:pt x="230029" y="358616"/>
                      <a:pt x="229076" y="358616"/>
                      <a:pt x="229076" y="359569"/>
                    </a:cubicBezTo>
                    <a:cubicBezTo>
                      <a:pt x="227171" y="359569"/>
                      <a:pt x="227171" y="360521"/>
                      <a:pt x="226219" y="360521"/>
                    </a:cubicBezTo>
                    <a:cubicBezTo>
                      <a:pt x="226219" y="361474"/>
                      <a:pt x="225266" y="362426"/>
                      <a:pt x="224314" y="362426"/>
                    </a:cubicBezTo>
                    <a:cubicBezTo>
                      <a:pt x="223361" y="362426"/>
                      <a:pt x="224314" y="363379"/>
                      <a:pt x="223361" y="363379"/>
                    </a:cubicBezTo>
                    <a:cubicBezTo>
                      <a:pt x="222409" y="363379"/>
                      <a:pt x="221456" y="363379"/>
                      <a:pt x="221456" y="364331"/>
                    </a:cubicBezTo>
                    <a:cubicBezTo>
                      <a:pt x="221456" y="364331"/>
                      <a:pt x="221456" y="365284"/>
                      <a:pt x="221456" y="365284"/>
                    </a:cubicBezTo>
                    <a:cubicBezTo>
                      <a:pt x="219551" y="367189"/>
                      <a:pt x="218599" y="367189"/>
                      <a:pt x="217646" y="369094"/>
                    </a:cubicBezTo>
                    <a:cubicBezTo>
                      <a:pt x="216694" y="371951"/>
                      <a:pt x="216694" y="373856"/>
                      <a:pt x="215741" y="376714"/>
                    </a:cubicBezTo>
                    <a:cubicBezTo>
                      <a:pt x="214789" y="378619"/>
                      <a:pt x="213836" y="381476"/>
                      <a:pt x="212884" y="383381"/>
                    </a:cubicBezTo>
                    <a:cubicBezTo>
                      <a:pt x="210979" y="384334"/>
                      <a:pt x="208121" y="384334"/>
                      <a:pt x="207169" y="386239"/>
                    </a:cubicBezTo>
                    <a:cubicBezTo>
                      <a:pt x="207169" y="388144"/>
                      <a:pt x="207169" y="389096"/>
                      <a:pt x="207169" y="390049"/>
                    </a:cubicBezTo>
                    <a:cubicBezTo>
                      <a:pt x="207169" y="391001"/>
                      <a:pt x="204311" y="391954"/>
                      <a:pt x="205264" y="392906"/>
                    </a:cubicBezTo>
                    <a:cubicBezTo>
                      <a:pt x="203359" y="393859"/>
                      <a:pt x="202406" y="395764"/>
                      <a:pt x="202406" y="398621"/>
                    </a:cubicBezTo>
                    <a:cubicBezTo>
                      <a:pt x="201454" y="399574"/>
                      <a:pt x="199549" y="400526"/>
                      <a:pt x="197644" y="399574"/>
                    </a:cubicBezTo>
                    <a:cubicBezTo>
                      <a:pt x="195739" y="401479"/>
                      <a:pt x="192881" y="402431"/>
                      <a:pt x="191929" y="405289"/>
                    </a:cubicBezTo>
                    <a:cubicBezTo>
                      <a:pt x="190976" y="405289"/>
                      <a:pt x="190976" y="405289"/>
                      <a:pt x="190024" y="405289"/>
                    </a:cubicBezTo>
                    <a:cubicBezTo>
                      <a:pt x="190024" y="409099"/>
                      <a:pt x="187166" y="413861"/>
                      <a:pt x="182404" y="413861"/>
                    </a:cubicBezTo>
                    <a:cubicBezTo>
                      <a:pt x="183356" y="417671"/>
                      <a:pt x="179546" y="418624"/>
                      <a:pt x="181451" y="421481"/>
                    </a:cubicBezTo>
                    <a:cubicBezTo>
                      <a:pt x="181451" y="423386"/>
                      <a:pt x="179546" y="424339"/>
                      <a:pt x="177641" y="424339"/>
                    </a:cubicBezTo>
                    <a:cubicBezTo>
                      <a:pt x="177641" y="425291"/>
                      <a:pt x="177641" y="426244"/>
                      <a:pt x="176689" y="426244"/>
                    </a:cubicBezTo>
                    <a:cubicBezTo>
                      <a:pt x="177641" y="430054"/>
                      <a:pt x="174784" y="429101"/>
                      <a:pt x="174784" y="431959"/>
                    </a:cubicBezTo>
                    <a:cubicBezTo>
                      <a:pt x="172879" y="431959"/>
                      <a:pt x="172879" y="433864"/>
                      <a:pt x="170974" y="433864"/>
                    </a:cubicBezTo>
                    <a:cubicBezTo>
                      <a:pt x="169069" y="434816"/>
                      <a:pt x="169069" y="438626"/>
                      <a:pt x="166211" y="438626"/>
                    </a:cubicBezTo>
                    <a:cubicBezTo>
                      <a:pt x="165259" y="439579"/>
                      <a:pt x="165259" y="439579"/>
                      <a:pt x="164306" y="440531"/>
                    </a:cubicBezTo>
                    <a:cubicBezTo>
                      <a:pt x="162401" y="440531"/>
                      <a:pt x="160496" y="440531"/>
                      <a:pt x="159544" y="441484"/>
                    </a:cubicBezTo>
                    <a:cubicBezTo>
                      <a:pt x="158591" y="444341"/>
                      <a:pt x="156686" y="445294"/>
                      <a:pt x="154781" y="447199"/>
                    </a:cubicBezTo>
                    <a:cubicBezTo>
                      <a:pt x="155734" y="451009"/>
                      <a:pt x="151924" y="451961"/>
                      <a:pt x="150019" y="453866"/>
                    </a:cubicBezTo>
                    <a:cubicBezTo>
                      <a:pt x="150971" y="460534"/>
                      <a:pt x="146209" y="461486"/>
                      <a:pt x="144304" y="465296"/>
                    </a:cubicBezTo>
                    <a:cubicBezTo>
                      <a:pt x="143351" y="465296"/>
                      <a:pt x="142399" y="465296"/>
                      <a:pt x="142399" y="466249"/>
                    </a:cubicBezTo>
                    <a:cubicBezTo>
                      <a:pt x="141446" y="466249"/>
                      <a:pt x="141446" y="466249"/>
                      <a:pt x="140494" y="466249"/>
                    </a:cubicBezTo>
                    <a:cubicBezTo>
                      <a:pt x="139541" y="466249"/>
                      <a:pt x="140494" y="467201"/>
                      <a:pt x="139541" y="467201"/>
                    </a:cubicBezTo>
                    <a:cubicBezTo>
                      <a:pt x="139541" y="468154"/>
                      <a:pt x="140494" y="467201"/>
                      <a:pt x="140494" y="468154"/>
                    </a:cubicBezTo>
                    <a:cubicBezTo>
                      <a:pt x="139541" y="468154"/>
                      <a:pt x="139541" y="468154"/>
                      <a:pt x="138589" y="468154"/>
                    </a:cubicBezTo>
                    <a:cubicBezTo>
                      <a:pt x="138589" y="471011"/>
                      <a:pt x="136684" y="471011"/>
                      <a:pt x="136684" y="472916"/>
                    </a:cubicBezTo>
                    <a:cubicBezTo>
                      <a:pt x="133826" y="472916"/>
                      <a:pt x="130969" y="473869"/>
                      <a:pt x="130016" y="472916"/>
                    </a:cubicBezTo>
                    <a:cubicBezTo>
                      <a:pt x="127159" y="473869"/>
                      <a:pt x="127159" y="476726"/>
                      <a:pt x="124301" y="477679"/>
                    </a:cubicBezTo>
                    <a:cubicBezTo>
                      <a:pt x="125254" y="483394"/>
                      <a:pt x="120491" y="483394"/>
                      <a:pt x="117634" y="485299"/>
                    </a:cubicBezTo>
                    <a:cubicBezTo>
                      <a:pt x="117634" y="487204"/>
                      <a:pt x="117634" y="488156"/>
                      <a:pt x="115729" y="488156"/>
                    </a:cubicBezTo>
                    <a:cubicBezTo>
                      <a:pt x="115729" y="489109"/>
                      <a:pt x="115729" y="491014"/>
                      <a:pt x="115729" y="491966"/>
                    </a:cubicBezTo>
                    <a:cubicBezTo>
                      <a:pt x="114776" y="491966"/>
                      <a:pt x="114776" y="492919"/>
                      <a:pt x="113824" y="492919"/>
                    </a:cubicBezTo>
                    <a:cubicBezTo>
                      <a:pt x="113824" y="493871"/>
                      <a:pt x="113824" y="493871"/>
                      <a:pt x="113824" y="493871"/>
                    </a:cubicBezTo>
                    <a:cubicBezTo>
                      <a:pt x="112871" y="494824"/>
                      <a:pt x="111919" y="494824"/>
                      <a:pt x="111919" y="495776"/>
                    </a:cubicBezTo>
                    <a:cubicBezTo>
                      <a:pt x="109061" y="494824"/>
                      <a:pt x="106204" y="495776"/>
                      <a:pt x="103346" y="496729"/>
                    </a:cubicBezTo>
                    <a:cubicBezTo>
                      <a:pt x="101441" y="496729"/>
                      <a:pt x="101441" y="496729"/>
                      <a:pt x="100489" y="496729"/>
                    </a:cubicBezTo>
                    <a:cubicBezTo>
                      <a:pt x="99536" y="496729"/>
                      <a:pt x="99536" y="498634"/>
                      <a:pt x="98584" y="498634"/>
                    </a:cubicBezTo>
                    <a:cubicBezTo>
                      <a:pt x="98584" y="502444"/>
                      <a:pt x="94774" y="503396"/>
                      <a:pt x="94774" y="507206"/>
                    </a:cubicBezTo>
                    <a:cubicBezTo>
                      <a:pt x="92869" y="508159"/>
                      <a:pt x="91916" y="511016"/>
                      <a:pt x="88106" y="511016"/>
                    </a:cubicBezTo>
                    <a:cubicBezTo>
                      <a:pt x="87154" y="512921"/>
                      <a:pt x="86201" y="514826"/>
                      <a:pt x="85249" y="515779"/>
                    </a:cubicBezTo>
                    <a:cubicBezTo>
                      <a:pt x="79534" y="515779"/>
                      <a:pt x="77629" y="518636"/>
                      <a:pt x="74771" y="520541"/>
                    </a:cubicBezTo>
                    <a:cubicBezTo>
                      <a:pt x="72866" y="520541"/>
                      <a:pt x="70009" y="521494"/>
                      <a:pt x="69056" y="522446"/>
                    </a:cubicBezTo>
                    <a:cubicBezTo>
                      <a:pt x="68104" y="522446"/>
                      <a:pt x="67151" y="521494"/>
                      <a:pt x="66199" y="522446"/>
                    </a:cubicBezTo>
                    <a:cubicBezTo>
                      <a:pt x="63341" y="520541"/>
                      <a:pt x="60484" y="523399"/>
                      <a:pt x="59531" y="525304"/>
                    </a:cubicBezTo>
                    <a:cubicBezTo>
                      <a:pt x="55721" y="525304"/>
                      <a:pt x="54769" y="522446"/>
                      <a:pt x="50959" y="522446"/>
                    </a:cubicBezTo>
                    <a:cubicBezTo>
                      <a:pt x="50006" y="520541"/>
                      <a:pt x="49054" y="519589"/>
                      <a:pt x="47149" y="518636"/>
                    </a:cubicBezTo>
                    <a:cubicBezTo>
                      <a:pt x="46196" y="519589"/>
                      <a:pt x="44291" y="520541"/>
                      <a:pt x="44291" y="521494"/>
                    </a:cubicBezTo>
                    <a:cubicBezTo>
                      <a:pt x="43339" y="521494"/>
                      <a:pt x="42386" y="521494"/>
                      <a:pt x="41434" y="521494"/>
                    </a:cubicBezTo>
                    <a:cubicBezTo>
                      <a:pt x="40481" y="520541"/>
                      <a:pt x="40481" y="518636"/>
                      <a:pt x="40481" y="516731"/>
                    </a:cubicBezTo>
                    <a:cubicBezTo>
                      <a:pt x="39529" y="515779"/>
                      <a:pt x="38576" y="514826"/>
                      <a:pt x="36671" y="514826"/>
                    </a:cubicBezTo>
                    <a:cubicBezTo>
                      <a:pt x="35719" y="512921"/>
                      <a:pt x="32861" y="511969"/>
                      <a:pt x="30956" y="511016"/>
                    </a:cubicBezTo>
                    <a:cubicBezTo>
                      <a:pt x="30004" y="511016"/>
                      <a:pt x="30004" y="511016"/>
                      <a:pt x="29051" y="511016"/>
                    </a:cubicBezTo>
                    <a:cubicBezTo>
                      <a:pt x="29051" y="506254"/>
                      <a:pt x="23336" y="508159"/>
                      <a:pt x="18574" y="507206"/>
                    </a:cubicBezTo>
                    <a:cubicBezTo>
                      <a:pt x="17621" y="505301"/>
                      <a:pt x="17621" y="502444"/>
                      <a:pt x="16669" y="501491"/>
                    </a:cubicBezTo>
                    <a:cubicBezTo>
                      <a:pt x="14764" y="501491"/>
                      <a:pt x="13811" y="499586"/>
                      <a:pt x="12859" y="499586"/>
                    </a:cubicBezTo>
                    <a:cubicBezTo>
                      <a:pt x="12859" y="494824"/>
                      <a:pt x="11906" y="490061"/>
                      <a:pt x="12859" y="486251"/>
                    </a:cubicBezTo>
                    <a:cubicBezTo>
                      <a:pt x="10954" y="484346"/>
                      <a:pt x="9049" y="483394"/>
                      <a:pt x="8096" y="481489"/>
                    </a:cubicBezTo>
                    <a:cubicBezTo>
                      <a:pt x="8096" y="480536"/>
                      <a:pt x="9049" y="477679"/>
                      <a:pt x="7144" y="477679"/>
                    </a:cubicBezTo>
                    <a:cubicBezTo>
                      <a:pt x="8096" y="476726"/>
                      <a:pt x="9049" y="474821"/>
                      <a:pt x="8096" y="473869"/>
                    </a:cubicBezTo>
                    <a:cubicBezTo>
                      <a:pt x="8096" y="472916"/>
                      <a:pt x="9049" y="471964"/>
                      <a:pt x="9049" y="471011"/>
                    </a:cubicBezTo>
                    <a:cubicBezTo>
                      <a:pt x="10954" y="470059"/>
                      <a:pt x="11906" y="468154"/>
                      <a:pt x="12859" y="467201"/>
                    </a:cubicBezTo>
                    <a:cubicBezTo>
                      <a:pt x="13811" y="467201"/>
                      <a:pt x="14764" y="467201"/>
                      <a:pt x="15716" y="467201"/>
                    </a:cubicBezTo>
                    <a:cubicBezTo>
                      <a:pt x="16669" y="466249"/>
                      <a:pt x="16669" y="464344"/>
                      <a:pt x="19526" y="463391"/>
                    </a:cubicBezTo>
                    <a:cubicBezTo>
                      <a:pt x="19526" y="462439"/>
                      <a:pt x="19526" y="461486"/>
                      <a:pt x="19526" y="460534"/>
                    </a:cubicBezTo>
                    <a:cubicBezTo>
                      <a:pt x="18574" y="460534"/>
                      <a:pt x="18574" y="459581"/>
                      <a:pt x="17621" y="459581"/>
                    </a:cubicBezTo>
                    <a:cubicBezTo>
                      <a:pt x="18574" y="458629"/>
                      <a:pt x="17621" y="455771"/>
                      <a:pt x="18574" y="454819"/>
                    </a:cubicBezTo>
                    <a:cubicBezTo>
                      <a:pt x="18574" y="453866"/>
                      <a:pt x="17621" y="453866"/>
                      <a:pt x="17621" y="451961"/>
                    </a:cubicBezTo>
                    <a:cubicBezTo>
                      <a:pt x="16669" y="451961"/>
                      <a:pt x="16669" y="451961"/>
                      <a:pt x="15716" y="451961"/>
                    </a:cubicBezTo>
                    <a:cubicBezTo>
                      <a:pt x="15716" y="451009"/>
                      <a:pt x="15716" y="451009"/>
                      <a:pt x="14764" y="450056"/>
                    </a:cubicBezTo>
                    <a:cubicBezTo>
                      <a:pt x="14764" y="445294"/>
                      <a:pt x="13811" y="442436"/>
                      <a:pt x="10001" y="440531"/>
                    </a:cubicBezTo>
                    <a:cubicBezTo>
                      <a:pt x="10001" y="436721"/>
                      <a:pt x="10001" y="432911"/>
                      <a:pt x="10001" y="429101"/>
                    </a:cubicBezTo>
                    <a:cubicBezTo>
                      <a:pt x="10954" y="429101"/>
                      <a:pt x="10954" y="428149"/>
                      <a:pt x="10954" y="427196"/>
                    </a:cubicBezTo>
                    <a:cubicBezTo>
                      <a:pt x="12859" y="426244"/>
                      <a:pt x="14764" y="420529"/>
                      <a:pt x="18574" y="422434"/>
                    </a:cubicBezTo>
                    <a:cubicBezTo>
                      <a:pt x="20479" y="421481"/>
                      <a:pt x="22384" y="421481"/>
                      <a:pt x="23336" y="420529"/>
                    </a:cubicBezTo>
                    <a:cubicBezTo>
                      <a:pt x="27146" y="424339"/>
                      <a:pt x="24289" y="433864"/>
                      <a:pt x="30004" y="433864"/>
                    </a:cubicBezTo>
                    <a:cubicBezTo>
                      <a:pt x="30956" y="437674"/>
                      <a:pt x="30004" y="442436"/>
                      <a:pt x="30956" y="446246"/>
                    </a:cubicBezTo>
                    <a:cubicBezTo>
                      <a:pt x="31909" y="448151"/>
                      <a:pt x="35719" y="447199"/>
                      <a:pt x="34766" y="451009"/>
                    </a:cubicBezTo>
                    <a:cubicBezTo>
                      <a:pt x="36671" y="455771"/>
                      <a:pt x="41434" y="456724"/>
                      <a:pt x="43339" y="460534"/>
                    </a:cubicBezTo>
                    <a:cubicBezTo>
                      <a:pt x="45244" y="461486"/>
                      <a:pt x="47149" y="462439"/>
                      <a:pt x="48101" y="464344"/>
                    </a:cubicBezTo>
                    <a:cubicBezTo>
                      <a:pt x="50006" y="464344"/>
                      <a:pt x="50006" y="463391"/>
                      <a:pt x="50959" y="463391"/>
                    </a:cubicBezTo>
                    <a:cubicBezTo>
                      <a:pt x="53816" y="463391"/>
                      <a:pt x="54769" y="465296"/>
                      <a:pt x="55721" y="466249"/>
                    </a:cubicBezTo>
                    <a:cubicBezTo>
                      <a:pt x="58579" y="466249"/>
                      <a:pt x="61436" y="464344"/>
                      <a:pt x="63341" y="464344"/>
                    </a:cubicBezTo>
                    <a:cubicBezTo>
                      <a:pt x="63341" y="463391"/>
                      <a:pt x="62389" y="462439"/>
                      <a:pt x="63341" y="461486"/>
                    </a:cubicBezTo>
                    <a:cubicBezTo>
                      <a:pt x="66199" y="461486"/>
                      <a:pt x="68104" y="458629"/>
                      <a:pt x="70009" y="457676"/>
                    </a:cubicBezTo>
                    <a:cubicBezTo>
                      <a:pt x="70961" y="457676"/>
                      <a:pt x="70009" y="458629"/>
                      <a:pt x="70961" y="458629"/>
                    </a:cubicBezTo>
                    <a:cubicBezTo>
                      <a:pt x="71914" y="457676"/>
                      <a:pt x="70961" y="454819"/>
                      <a:pt x="72866" y="454819"/>
                    </a:cubicBezTo>
                    <a:cubicBezTo>
                      <a:pt x="73819" y="454819"/>
                      <a:pt x="73819" y="454819"/>
                      <a:pt x="74771" y="454819"/>
                    </a:cubicBezTo>
                    <a:cubicBezTo>
                      <a:pt x="74771" y="453866"/>
                      <a:pt x="75724" y="452914"/>
                      <a:pt x="75724" y="451961"/>
                    </a:cubicBezTo>
                    <a:cubicBezTo>
                      <a:pt x="77629" y="451961"/>
                      <a:pt x="80486" y="451009"/>
                      <a:pt x="83344" y="451009"/>
                    </a:cubicBezTo>
                    <a:cubicBezTo>
                      <a:pt x="84296" y="449104"/>
                      <a:pt x="86201" y="449104"/>
                      <a:pt x="87154" y="447199"/>
                    </a:cubicBezTo>
                    <a:cubicBezTo>
                      <a:pt x="90011" y="448151"/>
                      <a:pt x="90011" y="444341"/>
                      <a:pt x="89059" y="443389"/>
                    </a:cubicBezTo>
                    <a:cubicBezTo>
                      <a:pt x="90011" y="443389"/>
                      <a:pt x="90011" y="442436"/>
                      <a:pt x="90011" y="442436"/>
                    </a:cubicBezTo>
                    <a:cubicBezTo>
                      <a:pt x="92869" y="443389"/>
                      <a:pt x="95726" y="441484"/>
                      <a:pt x="97631" y="439579"/>
                    </a:cubicBezTo>
                    <a:cubicBezTo>
                      <a:pt x="96679" y="437674"/>
                      <a:pt x="98584" y="437674"/>
                      <a:pt x="98584" y="434816"/>
                    </a:cubicBezTo>
                    <a:cubicBezTo>
                      <a:pt x="99536" y="435769"/>
                      <a:pt x="102394" y="434816"/>
                      <a:pt x="103346" y="435769"/>
                    </a:cubicBezTo>
                    <a:cubicBezTo>
                      <a:pt x="105251" y="433864"/>
                      <a:pt x="105251" y="430054"/>
                      <a:pt x="108109" y="429101"/>
                    </a:cubicBezTo>
                    <a:cubicBezTo>
                      <a:pt x="105251" y="424339"/>
                      <a:pt x="110014" y="420529"/>
                      <a:pt x="110014" y="415766"/>
                    </a:cubicBezTo>
                    <a:cubicBezTo>
                      <a:pt x="111919" y="414814"/>
                      <a:pt x="113824" y="416719"/>
                      <a:pt x="115729" y="417671"/>
                    </a:cubicBezTo>
                    <a:cubicBezTo>
                      <a:pt x="116681" y="417671"/>
                      <a:pt x="117634" y="416719"/>
                      <a:pt x="118586" y="416719"/>
                    </a:cubicBezTo>
                    <a:cubicBezTo>
                      <a:pt x="121444" y="416719"/>
                      <a:pt x="122396" y="418624"/>
                      <a:pt x="124301" y="418624"/>
                    </a:cubicBezTo>
                    <a:cubicBezTo>
                      <a:pt x="125254" y="417671"/>
                      <a:pt x="127159" y="416719"/>
                      <a:pt x="128111" y="415766"/>
                    </a:cubicBezTo>
                    <a:cubicBezTo>
                      <a:pt x="127159" y="414814"/>
                      <a:pt x="127159" y="413861"/>
                      <a:pt x="127159" y="411956"/>
                    </a:cubicBezTo>
                    <a:cubicBezTo>
                      <a:pt x="128111" y="411004"/>
                      <a:pt x="129064" y="411956"/>
                      <a:pt x="129064" y="411004"/>
                    </a:cubicBezTo>
                    <a:cubicBezTo>
                      <a:pt x="130016" y="411004"/>
                      <a:pt x="130016" y="411956"/>
                      <a:pt x="130969" y="411956"/>
                    </a:cubicBezTo>
                    <a:cubicBezTo>
                      <a:pt x="132874" y="411956"/>
                      <a:pt x="132874" y="409099"/>
                      <a:pt x="134779" y="409099"/>
                    </a:cubicBezTo>
                    <a:cubicBezTo>
                      <a:pt x="133826" y="406241"/>
                      <a:pt x="135731" y="406241"/>
                      <a:pt x="135731" y="404336"/>
                    </a:cubicBezTo>
                    <a:cubicBezTo>
                      <a:pt x="138589" y="403384"/>
                      <a:pt x="142399" y="402431"/>
                      <a:pt x="144304" y="399574"/>
                    </a:cubicBezTo>
                    <a:cubicBezTo>
                      <a:pt x="145256" y="399574"/>
                      <a:pt x="145256" y="398621"/>
                      <a:pt x="146209" y="398621"/>
                    </a:cubicBezTo>
                    <a:cubicBezTo>
                      <a:pt x="146209" y="394811"/>
                      <a:pt x="146209" y="391001"/>
                      <a:pt x="149066" y="390049"/>
                    </a:cubicBezTo>
                    <a:cubicBezTo>
                      <a:pt x="148114" y="389096"/>
                      <a:pt x="148114" y="388144"/>
                      <a:pt x="148114" y="386239"/>
                    </a:cubicBezTo>
                    <a:cubicBezTo>
                      <a:pt x="150019" y="386239"/>
                      <a:pt x="149066" y="384334"/>
                      <a:pt x="150019" y="382429"/>
                    </a:cubicBezTo>
                    <a:cubicBezTo>
                      <a:pt x="150971" y="381476"/>
                      <a:pt x="151924" y="381476"/>
                      <a:pt x="151924" y="378619"/>
                    </a:cubicBezTo>
                    <a:cubicBezTo>
                      <a:pt x="152876" y="377666"/>
                      <a:pt x="153829" y="377666"/>
                      <a:pt x="153829" y="375761"/>
                    </a:cubicBezTo>
                    <a:cubicBezTo>
                      <a:pt x="154781" y="375761"/>
                      <a:pt x="155734" y="375761"/>
                      <a:pt x="156686" y="375761"/>
                    </a:cubicBezTo>
                    <a:cubicBezTo>
                      <a:pt x="157639" y="372904"/>
                      <a:pt x="158591" y="370999"/>
                      <a:pt x="159544" y="368141"/>
                    </a:cubicBezTo>
                    <a:cubicBezTo>
                      <a:pt x="161449" y="368141"/>
                      <a:pt x="160496" y="366236"/>
                      <a:pt x="162401" y="366236"/>
                    </a:cubicBezTo>
                    <a:cubicBezTo>
                      <a:pt x="162401" y="359569"/>
                      <a:pt x="170021" y="362426"/>
                      <a:pt x="170021" y="356711"/>
                    </a:cubicBezTo>
                    <a:cubicBezTo>
                      <a:pt x="170974" y="356711"/>
                      <a:pt x="170021" y="355759"/>
                      <a:pt x="170974" y="355759"/>
                    </a:cubicBezTo>
                    <a:cubicBezTo>
                      <a:pt x="170021" y="354806"/>
                      <a:pt x="170974" y="354806"/>
                      <a:pt x="171926" y="353854"/>
                    </a:cubicBezTo>
                    <a:cubicBezTo>
                      <a:pt x="170021" y="351949"/>
                      <a:pt x="164306" y="351949"/>
                      <a:pt x="163354" y="354806"/>
                    </a:cubicBezTo>
                    <a:cubicBezTo>
                      <a:pt x="162401" y="354806"/>
                      <a:pt x="160496" y="354806"/>
                      <a:pt x="159544" y="354806"/>
                    </a:cubicBezTo>
                    <a:cubicBezTo>
                      <a:pt x="159544" y="352901"/>
                      <a:pt x="158591" y="351949"/>
                      <a:pt x="157639" y="350044"/>
                    </a:cubicBezTo>
                    <a:cubicBezTo>
                      <a:pt x="153829" y="350044"/>
                      <a:pt x="151924" y="350996"/>
                      <a:pt x="150019" y="349091"/>
                    </a:cubicBezTo>
                    <a:cubicBezTo>
                      <a:pt x="150019" y="349091"/>
                      <a:pt x="149066" y="349091"/>
                      <a:pt x="149066" y="349091"/>
                    </a:cubicBezTo>
                    <a:cubicBezTo>
                      <a:pt x="148114" y="350044"/>
                      <a:pt x="147161" y="351949"/>
                      <a:pt x="145256" y="350996"/>
                    </a:cubicBezTo>
                    <a:cubicBezTo>
                      <a:pt x="144304" y="350044"/>
                      <a:pt x="143351" y="348139"/>
                      <a:pt x="142399" y="347186"/>
                    </a:cubicBezTo>
                    <a:cubicBezTo>
                      <a:pt x="141446" y="347186"/>
                      <a:pt x="140494" y="347186"/>
                      <a:pt x="139541" y="347186"/>
                    </a:cubicBezTo>
                    <a:cubicBezTo>
                      <a:pt x="138589" y="346234"/>
                      <a:pt x="138589" y="345281"/>
                      <a:pt x="137636" y="345281"/>
                    </a:cubicBezTo>
                    <a:cubicBezTo>
                      <a:pt x="137636" y="344329"/>
                      <a:pt x="136684" y="343376"/>
                      <a:pt x="136684" y="342424"/>
                    </a:cubicBezTo>
                    <a:cubicBezTo>
                      <a:pt x="136684" y="342424"/>
                      <a:pt x="137636" y="342424"/>
                      <a:pt x="137636" y="342424"/>
                    </a:cubicBezTo>
                    <a:cubicBezTo>
                      <a:pt x="137636" y="340519"/>
                      <a:pt x="140494" y="339566"/>
                      <a:pt x="142399" y="339566"/>
                    </a:cubicBezTo>
                    <a:cubicBezTo>
                      <a:pt x="143351" y="337661"/>
                      <a:pt x="145256" y="337661"/>
                      <a:pt x="146209" y="334804"/>
                    </a:cubicBezTo>
                    <a:cubicBezTo>
                      <a:pt x="147161" y="334804"/>
                      <a:pt x="149066" y="335756"/>
                      <a:pt x="148114" y="333851"/>
                    </a:cubicBezTo>
                    <a:cubicBezTo>
                      <a:pt x="149066" y="333851"/>
                      <a:pt x="150971" y="333851"/>
                      <a:pt x="151924" y="333851"/>
                    </a:cubicBezTo>
                    <a:cubicBezTo>
                      <a:pt x="153829" y="332899"/>
                      <a:pt x="152876" y="329089"/>
                      <a:pt x="154781" y="329089"/>
                    </a:cubicBezTo>
                    <a:cubicBezTo>
                      <a:pt x="156686" y="329089"/>
                      <a:pt x="159544" y="330041"/>
                      <a:pt x="162401" y="329089"/>
                    </a:cubicBezTo>
                    <a:cubicBezTo>
                      <a:pt x="162401" y="328136"/>
                      <a:pt x="162401" y="328136"/>
                      <a:pt x="162401" y="327184"/>
                    </a:cubicBezTo>
                    <a:cubicBezTo>
                      <a:pt x="163354" y="326231"/>
                      <a:pt x="165259" y="326231"/>
                      <a:pt x="167164" y="326231"/>
                    </a:cubicBezTo>
                    <a:cubicBezTo>
                      <a:pt x="168116" y="323374"/>
                      <a:pt x="170974" y="323374"/>
                      <a:pt x="171926" y="321469"/>
                    </a:cubicBezTo>
                    <a:cubicBezTo>
                      <a:pt x="174784" y="322421"/>
                      <a:pt x="177641" y="323374"/>
                      <a:pt x="179546" y="325279"/>
                    </a:cubicBezTo>
                    <a:cubicBezTo>
                      <a:pt x="180499" y="325279"/>
                      <a:pt x="182404" y="325279"/>
                      <a:pt x="182404" y="324326"/>
                    </a:cubicBezTo>
                    <a:cubicBezTo>
                      <a:pt x="185261" y="324326"/>
                      <a:pt x="187166" y="325279"/>
                      <a:pt x="189071" y="323374"/>
                    </a:cubicBezTo>
                    <a:cubicBezTo>
                      <a:pt x="190024" y="323374"/>
                      <a:pt x="190024" y="324326"/>
                      <a:pt x="190976" y="324326"/>
                    </a:cubicBezTo>
                    <a:cubicBezTo>
                      <a:pt x="190976" y="323374"/>
                      <a:pt x="191929" y="323374"/>
                      <a:pt x="191929" y="321469"/>
                    </a:cubicBezTo>
                    <a:cubicBezTo>
                      <a:pt x="192881" y="320516"/>
                      <a:pt x="193834" y="318611"/>
                      <a:pt x="195739" y="318611"/>
                    </a:cubicBezTo>
                    <a:cubicBezTo>
                      <a:pt x="196691" y="318611"/>
                      <a:pt x="196691" y="317659"/>
                      <a:pt x="196691" y="317659"/>
                    </a:cubicBezTo>
                    <a:cubicBezTo>
                      <a:pt x="196691" y="316706"/>
                      <a:pt x="196691" y="313849"/>
                      <a:pt x="196691" y="311944"/>
                    </a:cubicBezTo>
                    <a:cubicBezTo>
                      <a:pt x="197644" y="311944"/>
                      <a:pt x="198596" y="311944"/>
                      <a:pt x="199549" y="311944"/>
                    </a:cubicBezTo>
                    <a:cubicBezTo>
                      <a:pt x="199549" y="307181"/>
                      <a:pt x="204311" y="305276"/>
                      <a:pt x="208121" y="304324"/>
                    </a:cubicBezTo>
                    <a:cubicBezTo>
                      <a:pt x="208121" y="302419"/>
                      <a:pt x="209074" y="300514"/>
                      <a:pt x="210026" y="298609"/>
                    </a:cubicBezTo>
                    <a:cubicBezTo>
                      <a:pt x="213836" y="297656"/>
                      <a:pt x="211931" y="290989"/>
                      <a:pt x="214789" y="290036"/>
                    </a:cubicBezTo>
                    <a:cubicBezTo>
                      <a:pt x="214789" y="289084"/>
                      <a:pt x="214789" y="288131"/>
                      <a:pt x="214789" y="286226"/>
                    </a:cubicBezTo>
                    <a:cubicBezTo>
                      <a:pt x="216694" y="286226"/>
                      <a:pt x="217646" y="285274"/>
                      <a:pt x="219551" y="285274"/>
                    </a:cubicBezTo>
                    <a:cubicBezTo>
                      <a:pt x="220504" y="283369"/>
                      <a:pt x="221456" y="281464"/>
                      <a:pt x="222409" y="279559"/>
                    </a:cubicBezTo>
                    <a:cubicBezTo>
                      <a:pt x="223361" y="279559"/>
                      <a:pt x="224314" y="278606"/>
                      <a:pt x="225266" y="277654"/>
                    </a:cubicBezTo>
                    <a:cubicBezTo>
                      <a:pt x="228124" y="276701"/>
                      <a:pt x="232886" y="277654"/>
                      <a:pt x="231934" y="273844"/>
                    </a:cubicBezTo>
                    <a:cubicBezTo>
                      <a:pt x="231934" y="272891"/>
                      <a:pt x="231934" y="273844"/>
                      <a:pt x="230981" y="272891"/>
                    </a:cubicBezTo>
                    <a:cubicBezTo>
                      <a:pt x="230981" y="270986"/>
                      <a:pt x="230029" y="270034"/>
                      <a:pt x="230029" y="268129"/>
                    </a:cubicBezTo>
                    <a:cubicBezTo>
                      <a:pt x="229076" y="267176"/>
                      <a:pt x="227171" y="266224"/>
                      <a:pt x="228124" y="264319"/>
                    </a:cubicBezTo>
                    <a:cubicBezTo>
                      <a:pt x="228124" y="263366"/>
                      <a:pt x="229076" y="265271"/>
                      <a:pt x="229076" y="264319"/>
                    </a:cubicBezTo>
                    <a:cubicBezTo>
                      <a:pt x="230029" y="265271"/>
                      <a:pt x="230981" y="265271"/>
                      <a:pt x="231934" y="265271"/>
                    </a:cubicBezTo>
                    <a:cubicBezTo>
                      <a:pt x="232886" y="264319"/>
                      <a:pt x="233839" y="262414"/>
                      <a:pt x="236696" y="262414"/>
                    </a:cubicBezTo>
                    <a:cubicBezTo>
                      <a:pt x="236696" y="261461"/>
                      <a:pt x="236696" y="260509"/>
                      <a:pt x="236696" y="260509"/>
                    </a:cubicBezTo>
                    <a:cubicBezTo>
                      <a:pt x="237649" y="259556"/>
                      <a:pt x="237649" y="261461"/>
                      <a:pt x="238601" y="261461"/>
                    </a:cubicBezTo>
                    <a:cubicBezTo>
                      <a:pt x="240506" y="260509"/>
                      <a:pt x="240506" y="259556"/>
                      <a:pt x="242411" y="258604"/>
                    </a:cubicBezTo>
                    <a:cubicBezTo>
                      <a:pt x="241459" y="251936"/>
                      <a:pt x="247174" y="250984"/>
                      <a:pt x="245269" y="245269"/>
                    </a:cubicBezTo>
                    <a:cubicBezTo>
                      <a:pt x="247174" y="244316"/>
                      <a:pt x="249079" y="243364"/>
                      <a:pt x="251936" y="243364"/>
                    </a:cubicBezTo>
                    <a:cubicBezTo>
                      <a:pt x="251936" y="241459"/>
                      <a:pt x="252889" y="241459"/>
                      <a:pt x="252889" y="239554"/>
                    </a:cubicBezTo>
                    <a:cubicBezTo>
                      <a:pt x="254794" y="237649"/>
                      <a:pt x="258604" y="236696"/>
                      <a:pt x="257651" y="232886"/>
                    </a:cubicBezTo>
                    <a:cubicBezTo>
                      <a:pt x="258604" y="232886"/>
                      <a:pt x="258604" y="230981"/>
                      <a:pt x="259556" y="230029"/>
                    </a:cubicBezTo>
                    <a:cubicBezTo>
                      <a:pt x="260509" y="230029"/>
                      <a:pt x="260509" y="230981"/>
                      <a:pt x="261461" y="230981"/>
                    </a:cubicBezTo>
                    <a:cubicBezTo>
                      <a:pt x="261461" y="230029"/>
                      <a:pt x="262414" y="230029"/>
                      <a:pt x="262414" y="229076"/>
                    </a:cubicBezTo>
                    <a:cubicBezTo>
                      <a:pt x="263366" y="229076"/>
                      <a:pt x="263366" y="229076"/>
                      <a:pt x="264319" y="229076"/>
                    </a:cubicBezTo>
                    <a:cubicBezTo>
                      <a:pt x="264319" y="228124"/>
                      <a:pt x="264319" y="227171"/>
                      <a:pt x="264319" y="226219"/>
                    </a:cubicBezTo>
                    <a:cubicBezTo>
                      <a:pt x="267176" y="225266"/>
                      <a:pt x="268129" y="220504"/>
                      <a:pt x="270986" y="218599"/>
                    </a:cubicBezTo>
                    <a:cubicBezTo>
                      <a:pt x="270986" y="214789"/>
                      <a:pt x="270986" y="213836"/>
                      <a:pt x="271939" y="210979"/>
                    </a:cubicBezTo>
                    <a:cubicBezTo>
                      <a:pt x="273844" y="210979"/>
                      <a:pt x="273844" y="209074"/>
                      <a:pt x="274796" y="209074"/>
                    </a:cubicBezTo>
                    <a:cubicBezTo>
                      <a:pt x="274796" y="208121"/>
                      <a:pt x="274796" y="207169"/>
                      <a:pt x="273844" y="207169"/>
                    </a:cubicBezTo>
                    <a:cubicBezTo>
                      <a:pt x="274796" y="204311"/>
                      <a:pt x="278606" y="205264"/>
                      <a:pt x="280511" y="203359"/>
                    </a:cubicBezTo>
                    <a:cubicBezTo>
                      <a:pt x="280511" y="198596"/>
                      <a:pt x="285274" y="198596"/>
                      <a:pt x="285274" y="194786"/>
                    </a:cubicBezTo>
                    <a:cubicBezTo>
                      <a:pt x="285274" y="193834"/>
                      <a:pt x="284321" y="193834"/>
                      <a:pt x="284321" y="191929"/>
                    </a:cubicBezTo>
                    <a:cubicBezTo>
                      <a:pt x="286226" y="191929"/>
                      <a:pt x="286226" y="190976"/>
                      <a:pt x="287179" y="190976"/>
                    </a:cubicBezTo>
                    <a:cubicBezTo>
                      <a:pt x="287179" y="190976"/>
                      <a:pt x="287179" y="190024"/>
                      <a:pt x="287179" y="190024"/>
                    </a:cubicBezTo>
                    <a:cubicBezTo>
                      <a:pt x="288131" y="190024"/>
                      <a:pt x="287179" y="190976"/>
                      <a:pt x="288131" y="190976"/>
                    </a:cubicBezTo>
                    <a:cubicBezTo>
                      <a:pt x="290036" y="188119"/>
                      <a:pt x="288131" y="186214"/>
                      <a:pt x="289084" y="183356"/>
                    </a:cubicBezTo>
                    <a:cubicBezTo>
                      <a:pt x="292894" y="181451"/>
                      <a:pt x="294799" y="177641"/>
                      <a:pt x="294799" y="171926"/>
                    </a:cubicBezTo>
                    <a:cubicBezTo>
                      <a:pt x="295751" y="170974"/>
                      <a:pt x="297656" y="170021"/>
                      <a:pt x="298609" y="168116"/>
                    </a:cubicBezTo>
                    <a:cubicBezTo>
                      <a:pt x="299561" y="168116"/>
                      <a:pt x="299561" y="168116"/>
                      <a:pt x="300514" y="168116"/>
                    </a:cubicBezTo>
                    <a:cubicBezTo>
                      <a:pt x="302419" y="165259"/>
                      <a:pt x="304324" y="162401"/>
                      <a:pt x="306229" y="158591"/>
                    </a:cubicBezTo>
                    <a:cubicBezTo>
                      <a:pt x="306229" y="158591"/>
                      <a:pt x="307181" y="158591"/>
                      <a:pt x="307181" y="158591"/>
                    </a:cubicBezTo>
                    <a:cubicBezTo>
                      <a:pt x="308134" y="157639"/>
                      <a:pt x="309086" y="155734"/>
                      <a:pt x="310039" y="153829"/>
                    </a:cubicBezTo>
                    <a:cubicBezTo>
                      <a:pt x="312896" y="152876"/>
                      <a:pt x="313849" y="150019"/>
                      <a:pt x="315754" y="148114"/>
                    </a:cubicBezTo>
                    <a:cubicBezTo>
                      <a:pt x="316706" y="148114"/>
                      <a:pt x="316706" y="148114"/>
                      <a:pt x="316706" y="149066"/>
                    </a:cubicBezTo>
                    <a:cubicBezTo>
                      <a:pt x="316706" y="149066"/>
                      <a:pt x="317659" y="148114"/>
                      <a:pt x="317659" y="148114"/>
                    </a:cubicBezTo>
                    <a:cubicBezTo>
                      <a:pt x="316706" y="146209"/>
                      <a:pt x="317659" y="143351"/>
                      <a:pt x="319564" y="142399"/>
                    </a:cubicBezTo>
                    <a:cubicBezTo>
                      <a:pt x="319564" y="141446"/>
                      <a:pt x="319564" y="140494"/>
                      <a:pt x="319564" y="139541"/>
                    </a:cubicBezTo>
                    <a:cubicBezTo>
                      <a:pt x="321469" y="138589"/>
                      <a:pt x="321469" y="136684"/>
                      <a:pt x="321469" y="135731"/>
                    </a:cubicBezTo>
                    <a:cubicBezTo>
                      <a:pt x="323374" y="134779"/>
                      <a:pt x="323374" y="132874"/>
                      <a:pt x="326231" y="132874"/>
                    </a:cubicBezTo>
                    <a:cubicBezTo>
                      <a:pt x="327184" y="132874"/>
                      <a:pt x="326231" y="133826"/>
                      <a:pt x="327184" y="133826"/>
                    </a:cubicBezTo>
                    <a:cubicBezTo>
                      <a:pt x="328136" y="132874"/>
                      <a:pt x="330041" y="131921"/>
                      <a:pt x="330041" y="130016"/>
                    </a:cubicBezTo>
                    <a:cubicBezTo>
                      <a:pt x="331946" y="130016"/>
                      <a:pt x="332899" y="128111"/>
                      <a:pt x="334804" y="128111"/>
                    </a:cubicBezTo>
                    <a:cubicBezTo>
                      <a:pt x="334804" y="127159"/>
                      <a:pt x="334804" y="126206"/>
                      <a:pt x="333851" y="125254"/>
                    </a:cubicBezTo>
                    <a:cubicBezTo>
                      <a:pt x="333851" y="123349"/>
                      <a:pt x="334804" y="122396"/>
                      <a:pt x="334804" y="120491"/>
                    </a:cubicBezTo>
                    <a:cubicBezTo>
                      <a:pt x="334804" y="118586"/>
                      <a:pt x="332899" y="117634"/>
                      <a:pt x="332899" y="115729"/>
                    </a:cubicBezTo>
                    <a:cubicBezTo>
                      <a:pt x="332899" y="114776"/>
                      <a:pt x="333851" y="114776"/>
                      <a:pt x="334804" y="113824"/>
                    </a:cubicBezTo>
                    <a:cubicBezTo>
                      <a:pt x="335756" y="113824"/>
                      <a:pt x="336709" y="113824"/>
                      <a:pt x="337661" y="113824"/>
                    </a:cubicBezTo>
                    <a:cubicBezTo>
                      <a:pt x="339566" y="111919"/>
                      <a:pt x="336709" y="110014"/>
                      <a:pt x="335756" y="109061"/>
                    </a:cubicBezTo>
                    <a:cubicBezTo>
                      <a:pt x="335756" y="106204"/>
                      <a:pt x="338614" y="106204"/>
                      <a:pt x="339566" y="105251"/>
                    </a:cubicBezTo>
                    <a:cubicBezTo>
                      <a:pt x="339566" y="103346"/>
                      <a:pt x="339566" y="102394"/>
                      <a:pt x="339566" y="100489"/>
                    </a:cubicBezTo>
                    <a:cubicBezTo>
                      <a:pt x="340519" y="99536"/>
                      <a:pt x="342424" y="99536"/>
                      <a:pt x="343376" y="96679"/>
                    </a:cubicBezTo>
                    <a:cubicBezTo>
                      <a:pt x="345281" y="96679"/>
                      <a:pt x="344329" y="94774"/>
                      <a:pt x="346234" y="94774"/>
                    </a:cubicBezTo>
                    <a:cubicBezTo>
                      <a:pt x="346234" y="92869"/>
                      <a:pt x="347186" y="91916"/>
                      <a:pt x="347186" y="90011"/>
                    </a:cubicBezTo>
                    <a:cubicBezTo>
                      <a:pt x="349091" y="90011"/>
                      <a:pt x="349091" y="88106"/>
                      <a:pt x="349091" y="87154"/>
                    </a:cubicBezTo>
                    <a:cubicBezTo>
                      <a:pt x="350044" y="86201"/>
                      <a:pt x="352901" y="86201"/>
                      <a:pt x="353854" y="85249"/>
                    </a:cubicBezTo>
                    <a:cubicBezTo>
                      <a:pt x="354806" y="81439"/>
                      <a:pt x="355759" y="77629"/>
                      <a:pt x="354806" y="73819"/>
                    </a:cubicBezTo>
                    <a:cubicBezTo>
                      <a:pt x="355759" y="73819"/>
                      <a:pt x="354806" y="73819"/>
                      <a:pt x="355759" y="72866"/>
                    </a:cubicBezTo>
                    <a:cubicBezTo>
                      <a:pt x="356711" y="73819"/>
                      <a:pt x="356711" y="72866"/>
                      <a:pt x="357664" y="72866"/>
                    </a:cubicBezTo>
                    <a:cubicBezTo>
                      <a:pt x="357664" y="68104"/>
                      <a:pt x="362426" y="60484"/>
                      <a:pt x="356711" y="58579"/>
                    </a:cubicBezTo>
                    <a:cubicBezTo>
                      <a:pt x="356711" y="57626"/>
                      <a:pt x="356711" y="56674"/>
                      <a:pt x="356711" y="55721"/>
                    </a:cubicBezTo>
                    <a:cubicBezTo>
                      <a:pt x="357664" y="55721"/>
                      <a:pt x="357664" y="54769"/>
                      <a:pt x="357664" y="54769"/>
                    </a:cubicBezTo>
                    <a:cubicBezTo>
                      <a:pt x="358616" y="49054"/>
                      <a:pt x="349091" y="51911"/>
                      <a:pt x="347186" y="50959"/>
                    </a:cubicBezTo>
                    <a:cubicBezTo>
                      <a:pt x="346234" y="50959"/>
                      <a:pt x="345281" y="51911"/>
                      <a:pt x="344329" y="51911"/>
                    </a:cubicBezTo>
                    <a:cubicBezTo>
                      <a:pt x="344329" y="51911"/>
                      <a:pt x="344329" y="52864"/>
                      <a:pt x="343376" y="53816"/>
                    </a:cubicBezTo>
                    <a:cubicBezTo>
                      <a:pt x="341471" y="53816"/>
                      <a:pt x="341471" y="55721"/>
                      <a:pt x="338614" y="55721"/>
                    </a:cubicBezTo>
                    <a:cubicBezTo>
                      <a:pt x="338614" y="54769"/>
                      <a:pt x="337661" y="54769"/>
                      <a:pt x="337661" y="53816"/>
                    </a:cubicBezTo>
                    <a:cubicBezTo>
                      <a:pt x="332899" y="52864"/>
                      <a:pt x="327184" y="52864"/>
                      <a:pt x="323374" y="50959"/>
                    </a:cubicBezTo>
                    <a:cubicBezTo>
                      <a:pt x="321469" y="45244"/>
                      <a:pt x="323374" y="39529"/>
                      <a:pt x="327184" y="38576"/>
                    </a:cubicBezTo>
                    <a:cubicBezTo>
                      <a:pt x="326231" y="37624"/>
                      <a:pt x="327184" y="36671"/>
                      <a:pt x="327184" y="34766"/>
                    </a:cubicBezTo>
                    <a:cubicBezTo>
                      <a:pt x="328136" y="33814"/>
                      <a:pt x="329089" y="33814"/>
                      <a:pt x="330994" y="33814"/>
                    </a:cubicBezTo>
                    <a:cubicBezTo>
                      <a:pt x="332899" y="30956"/>
                      <a:pt x="334804" y="28099"/>
                      <a:pt x="337661" y="27146"/>
                    </a:cubicBezTo>
                    <a:cubicBezTo>
                      <a:pt x="342424" y="26194"/>
                      <a:pt x="346234" y="29051"/>
                      <a:pt x="349091" y="27146"/>
                    </a:cubicBezTo>
                    <a:cubicBezTo>
                      <a:pt x="350996" y="26194"/>
                      <a:pt x="351949" y="23336"/>
                      <a:pt x="353854" y="23336"/>
                    </a:cubicBezTo>
                    <a:cubicBezTo>
                      <a:pt x="354806" y="23336"/>
                      <a:pt x="354806" y="23336"/>
                      <a:pt x="355759" y="23336"/>
                    </a:cubicBezTo>
                    <a:cubicBezTo>
                      <a:pt x="358616" y="22384"/>
                      <a:pt x="361474" y="21431"/>
                      <a:pt x="363379" y="18574"/>
                    </a:cubicBezTo>
                    <a:cubicBezTo>
                      <a:pt x="368141" y="9049"/>
                      <a:pt x="370046" y="8096"/>
                      <a:pt x="370999" y="714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>
              <a:extLst>
                <a:ext uri="{FF2B5EF4-FFF2-40B4-BE49-F238E27FC236}">
                  <a16:creationId xmlns="" xmlns:a16="http://schemas.microsoft.com/office/drawing/2014/main" id="{1D9D3C10-7BED-4087-B120-647D2796FC71}"/>
                </a:ext>
              </a:extLst>
            </p:cNvPr>
            <p:cNvGrpSpPr/>
            <p:nvPr/>
          </p:nvGrpSpPr>
          <p:grpSpPr>
            <a:xfrm>
              <a:off x="1673388" y="3348148"/>
              <a:ext cx="1341649" cy="2690813"/>
              <a:chOff x="1651306" y="3471240"/>
              <a:chExt cx="1341649" cy="2690813"/>
            </a:xfrm>
          </p:grpSpPr>
          <p:sp>
            <p:nvSpPr>
              <p:cNvPr id="11" name="任意多边形: 形状 10">
                <a:extLst>
                  <a:ext uri="{FF2B5EF4-FFF2-40B4-BE49-F238E27FC236}">
                    <a16:creationId xmlns="" xmlns:a16="http://schemas.microsoft.com/office/drawing/2014/main" id="{A026FE20-FEA1-4B83-8A97-CE004C829D7A}"/>
                  </a:ext>
                </a:extLst>
              </p:cNvPr>
              <p:cNvSpPr/>
              <p:nvPr/>
            </p:nvSpPr>
            <p:spPr>
              <a:xfrm>
                <a:off x="2459555" y="3471240"/>
                <a:ext cx="533400" cy="552450"/>
              </a:xfrm>
              <a:custGeom>
                <a:avLst/>
                <a:gdLst>
                  <a:gd name="connsiteX0" fmla="*/ 535252 w 533400"/>
                  <a:gd name="connsiteY0" fmla="*/ 505301 h 552450"/>
                  <a:gd name="connsiteX1" fmla="*/ 534300 w 533400"/>
                  <a:gd name="connsiteY1" fmla="*/ 498634 h 552450"/>
                  <a:gd name="connsiteX2" fmla="*/ 535252 w 533400"/>
                  <a:gd name="connsiteY2" fmla="*/ 494824 h 552450"/>
                  <a:gd name="connsiteX3" fmla="*/ 534300 w 533400"/>
                  <a:gd name="connsiteY3" fmla="*/ 488156 h 552450"/>
                  <a:gd name="connsiteX4" fmla="*/ 534300 w 533400"/>
                  <a:gd name="connsiteY4" fmla="*/ 486251 h 552450"/>
                  <a:gd name="connsiteX5" fmla="*/ 531442 w 533400"/>
                  <a:gd name="connsiteY5" fmla="*/ 476726 h 552450"/>
                  <a:gd name="connsiteX6" fmla="*/ 532395 w 533400"/>
                  <a:gd name="connsiteY6" fmla="*/ 476726 h 552450"/>
                  <a:gd name="connsiteX7" fmla="*/ 531442 w 533400"/>
                  <a:gd name="connsiteY7" fmla="*/ 473869 h 552450"/>
                  <a:gd name="connsiteX8" fmla="*/ 529537 w 533400"/>
                  <a:gd name="connsiteY8" fmla="*/ 474821 h 552450"/>
                  <a:gd name="connsiteX9" fmla="*/ 528585 w 533400"/>
                  <a:gd name="connsiteY9" fmla="*/ 471011 h 552450"/>
                  <a:gd name="connsiteX10" fmla="*/ 528585 w 533400"/>
                  <a:gd name="connsiteY10" fmla="*/ 468154 h 552450"/>
                  <a:gd name="connsiteX11" fmla="*/ 531442 w 533400"/>
                  <a:gd name="connsiteY11" fmla="*/ 466249 h 552450"/>
                  <a:gd name="connsiteX12" fmla="*/ 532395 w 533400"/>
                  <a:gd name="connsiteY12" fmla="*/ 459581 h 552450"/>
                  <a:gd name="connsiteX13" fmla="*/ 531442 w 533400"/>
                  <a:gd name="connsiteY13" fmla="*/ 459581 h 552450"/>
                  <a:gd name="connsiteX14" fmla="*/ 532395 w 533400"/>
                  <a:gd name="connsiteY14" fmla="*/ 457676 h 552450"/>
                  <a:gd name="connsiteX15" fmla="*/ 530490 w 533400"/>
                  <a:gd name="connsiteY15" fmla="*/ 454819 h 552450"/>
                  <a:gd name="connsiteX16" fmla="*/ 531442 w 533400"/>
                  <a:gd name="connsiteY16" fmla="*/ 453866 h 552450"/>
                  <a:gd name="connsiteX17" fmla="*/ 530490 w 533400"/>
                  <a:gd name="connsiteY17" fmla="*/ 453866 h 552450"/>
                  <a:gd name="connsiteX18" fmla="*/ 531442 w 533400"/>
                  <a:gd name="connsiteY18" fmla="*/ 451009 h 552450"/>
                  <a:gd name="connsiteX19" fmla="*/ 528585 w 533400"/>
                  <a:gd name="connsiteY19" fmla="*/ 438626 h 552450"/>
                  <a:gd name="connsiteX20" fmla="*/ 528585 w 533400"/>
                  <a:gd name="connsiteY20" fmla="*/ 431006 h 552450"/>
                  <a:gd name="connsiteX21" fmla="*/ 531442 w 533400"/>
                  <a:gd name="connsiteY21" fmla="*/ 425291 h 552450"/>
                  <a:gd name="connsiteX22" fmla="*/ 531442 w 533400"/>
                  <a:gd name="connsiteY22" fmla="*/ 417671 h 552450"/>
                  <a:gd name="connsiteX23" fmla="*/ 529537 w 533400"/>
                  <a:gd name="connsiteY23" fmla="*/ 411004 h 552450"/>
                  <a:gd name="connsiteX24" fmla="*/ 528585 w 533400"/>
                  <a:gd name="connsiteY24" fmla="*/ 410051 h 552450"/>
                  <a:gd name="connsiteX25" fmla="*/ 528585 w 533400"/>
                  <a:gd name="connsiteY25" fmla="*/ 405289 h 552450"/>
                  <a:gd name="connsiteX26" fmla="*/ 526680 w 533400"/>
                  <a:gd name="connsiteY26" fmla="*/ 394811 h 552450"/>
                  <a:gd name="connsiteX27" fmla="*/ 527632 w 533400"/>
                  <a:gd name="connsiteY27" fmla="*/ 388144 h 552450"/>
                  <a:gd name="connsiteX28" fmla="*/ 520965 w 533400"/>
                  <a:gd name="connsiteY28" fmla="*/ 382429 h 552450"/>
                  <a:gd name="connsiteX29" fmla="*/ 519060 w 533400"/>
                  <a:gd name="connsiteY29" fmla="*/ 382429 h 552450"/>
                  <a:gd name="connsiteX30" fmla="*/ 519060 w 533400"/>
                  <a:gd name="connsiteY30" fmla="*/ 384334 h 552450"/>
                  <a:gd name="connsiteX31" fmla="*/ 517155 w 533400"/>
                  <a:gd name="connsiteY31" fmla="*/ 388144 h 552450"/>
                  <a:gd name="connsiteX32" fmla="*/ 520012 w 533400"/>
                  <a:gd name="connsiteY32" fmla="*/ 392906 h 552450"/>
                  <a:gd name="connsiteX33" fmla="*/ 520012 w 533400"/>
                  <a:gd name="connsiteY33" fmla="*/ 401479 h 552450"/>
                  <a:gd name="connsiteX34" fmla="*/ 520012 w 533400"/>
                  <a:gd name="connsiteY34" fmla="*/ 402431 h 552450"/>
                  <a:gd name="connsiteX35" fmla="*/ 517155 w 533400"/>
                  <a:gd name="connsiteY35" fmla="*/ 409099 h 552450"/>
                  <a:gd name="connsiteX36" fmla="*/ 517155 w 533400"/>
                  <a:gd name="connsiteY36" fmla="*/ 412909 h 552450"/>
                  <a:gd name="connsiteX37" fmla="*/ 516202 w 533400"/>
                  <a:gd name="connsiteY37" fmla="*/ 413861 h 552450"/>
                  <a:gd name="connsiteX38" fmla="*/ 516202 w 533400"/>
                  <a:gd name="connsiteY38" fmla="*/ 417671 h 552450"/>
                  <a:gd name="connsiteX39" fmla="*/ 517155 w 533400"/>
                  <a:gd name="connsiteY39" fmla="*/ 427196 h 552450"/>
                  <a:gd name="connsiteX40" fmla="*/ 518107 w 533400"/>
                  <a:gd name="connsiteY40" fmla="*/ 427196 h 552450"/>
                  <a:gd name="connsiteX41" fmla="*/ 519060 w 533400"/>
                  <a:gd name="connsiteY41" fmla="*/ 430054 h 552450"/>
                  <a:gd name="connsiteX42" fmla="*/ 517155 w 533400"/>
                  <a:gd name="connsiteY42" fmla="*/ 434816 h 552450"/>
                  <a:gd name="connsiteX43" fmla="*/ 515250 w 533400"/>
                  <a:gd name="connsiteY43" fmla="*/ 435769 h 552450"/>
                  <a:gd name="connsiteX44" fmla="*/ 515250 w 533400"/>
                  <a:gd name="connsiteY44" fmla="*/ 442436 h 552450"/>
                  <a:gd name="connsiteX45" fmla="*/ 515250 w 533400"/>
                  <a:gd name="connsiteY45" fmla="*/ 452914 h 552450"/>
                  <a:gd name="connsiteX46" fmla="*/ 517155 w 533400"/>
                  <a:gd name="connsiteY46" fmla="*/ 453866 h 552450"/>
                  <a:gd name="connsiteX47" fmla="*/ 517155 w 533400"/>
                  <a:gd name="connsiteY47" fmla="*/ 455771 h 552450"/>
                  <a:gd name="connsiteX48" fmla="*/ 515250 w 533400"/>
                  <a:gd name="connsiteY48" fmla="*/ 460534 h 552450"/>
                  <a:gd name="connsiteX49" fmla="*/ 514297 w 533400"/>
                  <a:gd name="connsiteY49" fmla="*/ 460534 h 552450"/>
                  <a:gd name="connsiteX50" fmla="*/ 513345 w 533400"/>
                  <a:gd name="connsiteY50" fmla="*/ 463391 h 552450"/>
                  <a:gd name="connsiteX51" fmla="*/ 511440 w 533400"/>
                  <a:gd name="connsiteY51" fmla="*/ 464344 h 552450"/>
                  <a:gd name="connsiteX52" fmla="*/ 510487 w 533400"/>
                  <a:gd name="connsiteY52" fmla="*/ 464344 h 552450"/>
                  <a:gd name="connsiteX53" fmla="*/ 509535 w 533400"/>
                  <a:gd name="connsiteY53" fmla="*/ 469106 h 552450"/>
                  <a:gd name="connsiteX54" fmla="*/ 508582 w 533400"/>
                  <a:gd name="connsiteY54" fmla="*/ 470059 h 552450"/>
                  <a:gd name="connsiteX55" fmla="*/ 508582 w 533400"/>
                  <a:gd name="connsiteY55" fmla="*/ 471964 h 552450"/>
                  <a:gd name="connsiteX56" fmla="*/ 507630 w 533400"/>
                  <a:gd name="connsiteY56" fmla="*/ 471964 h 552450"/>
                  <a:gd name="connsiteX57" fmla="*/ 507630 w 533400"/>
                  <a:gd name="connsiteY57" fmla="*/ 472916 h 552450"/>
                  <a:gd name="connsiteX58" fmla="*/ 505725 w 533400"/>
                  <a:gd name="connsiteY58" fmla="*/ 480536 h 552450"/>
                  <a:gd name="connsiteX59" fmla="*/ 505725 w 533400"/>
                  <a:gd name="connsiteY59" fmla="*/ 481489 h 552450"/>
                  <a:gd name="connsiteX60" fmla="*/ 501915 w 533400"/>
                  <a:gd name="connsiteY60" fmla="*/ 481489 h 552450"/>
                  <a:gd name="connsiteX61" fmla="*/ 498105 w 533400"/>
                  <a:gd name="connsiteY61" fmla="*/ 485299 h 552450"/>
                  <a:gd name="connsiteX62" fmla="*/ 498105 w 533400"/>
                  <a:gd name="connsiteY62" fmla="*/ 488156 h 552450"/>
                  <a:gd name="connsiteX63" fmla="*/ 497152 w 533400"/>
                  <a:gd name="connsiteY63" fmla="*/ 491966 h 552450"/>
                  <a:gd name="connsiteX64" fmla="*/ 497152 w 533400"/>
                  <a:gd name="connsiteY64" fmla="*/ 492919 h 552450"/>
                  <a:gd name="connsiteX65" fmla="*/ 493342 w 533400"/>
                  <a:gd name="connsiteY65" fmla="*/ 492919 h 552450"/>
                  <a:gd name="connsiteX66" fmla="*/ 492390 w 533400"/>
                  <a:gd name="connsiteY66" fmla="*/ 493871 h 552450"/>
                  <a:gd name="connsiteX67" fmla="*/ 488580 w 533400"/>
                  <a:gd name="connsiteY67" fmla="*/ 491966 h 552450"/>
                  <a:gd name="connsiteX68" fmla="*/ 487627 w 533400"/>
                  <a:gd name="connsiteY68" fmla="*/ 489109 h 552450"/>
                  <a:gd name="connsiteX69" fmla="*/ 484770 w 533400"/>
                  <a:gd name="connsiteY69" fmla="*/ 483394 h 552450"/>
                  <a:gd name="connsiteX70" fmla="*/ 481912 w 533400"/>
                  <a:gd name="connsiteY70" fmla="*/ 481489 h 552450"/>
                  <a:gd name="connsiteX71" fmla="*/ 480007 w 533400"/>
                  <a:gd name="connsiteY71" fmla="*/ 477679 h 552450"/>
                  <a:gd name="connsiteX72" fmla="*/ 477150 w 533400"/>
                  <a:gd name="connsiteY72" fmla="*/ 475774 h 552450"/>
                  <a:gd name="connsiteX73" fmla="*/ 476197 w 533400"/>
                  <a:gd name="connsiteY73" fmla="*/ 473869 h 552450"/>
                  <a:gd name="connsiteX74" fmla="*/ 474292 w 533400"/>
                  <a:gd name="connsiteY74" fmla="*/ 473869 h 552450"/>
                  <a:gd name="connsiteX75" fmla="*/ 473340 w 533400"/>
                  <a:gd name="connsiteY75" fmla="*/ 472916 h 552450"/>
                  <a:gd name="connsiteX76" fmla="*/ 471435 w 533400"/>
                  <a:gd name="connsiteY76" fmla="*/ 472916 h 552450"/>
                  <a:gd name="connsiteX77" fmla="*/ 466672 w 533400"/>
                  <a:gd name="connsiteY77" fmla="*/ 467201 h 552450"/>
                  <a:gd name="connsiteX78" fmla="*/ 464767 w 533400"/>
                  <a:gd name="connsiteY78" fmla="*/ 464344 h 552450"/>
                  <a:gd name="connsiteX79" fmla="*/ 463815 w 533400"/>
                  <a:gd name="connsiteY79" fmla="*/ 463391 h 552450"/>
                  <a:gd name="connsiteX80" fmla="*/ 462862 w 533400"/>
                  <a:gd name="connsiteY80" fmla="*/ 463391 h 552450"/>
                  <a:gd name="connsiteX81" fmla="*/ 460005 w 533400"/>
                  <a:gd name="connsiteY81" fmla="*/ 455771 h 552450"/>
                  <a:gd name="connsiteX82" fmla="*/ 459052 w 533400"/>
                  <a:gd name="connsiteY82" fmla="*/ 454819 h 552450"/>
                  <a:gd name="connsiteX83" fmla="*/ 458100 w 533400"/>
                  <a:gd name="connsiteY83" fmla="*/ 449104 h 552450"/>
                  <a:gd name="connsiteX84" fmla="*/ 454290 w 533400"/>
                  <a:gd name="connsiteY84" fmla="*/ 446246 h 552450"/>
                  <a:gd name="connsiteX85" fmla="*/ 454290 w 533400"/>
                  <a:gd name="connsiteY85" fmla="*/ 443389 h 552450"/>
                  <a:gd name="connsiteX86" fmla="*/ 453337 w 533400"/>
                  <a:gd name="connsiteY86" fmla="*/ 443389 h 552450"/>
                  <a:gd name="connsiteX87" fmla="*/ 453337 w 533400"/>
                  <a:gd name="connsiteY87" fmla="*/ 442436 h 552450"/>
                  <a:gd name="connsiteX88" fmla="*/ 448575 w 533400"/>
                  <a:gd name="connsiteY88" fmla="*/ 435769 h 552450"/>
                  <a:gd name="connsiteX89" fmla="*/ 449527 w 533400"/>
                  <a:gd name="connsiteY89" fmla="*/ 429101 h 552450"/>
                  <a:gd name="connsiteX90" fmla="*/ 447622 w 533400"/>
                  <a:gd name="connsiteY90" fmla="*/ 426244 h 552450"/>
                  <a:gd name="connsiteX91" fmla="*/ 440955 w 533400"/>
                  <a:gd name="connsiteY91" fmla="*/ 415766 h 552450"/>
                  <a:gd name="connsiteX92" fmla="*/ 437145 w 533400"/>
                  <a:gd name="connsiteY92" fmla="*/ 411956 h 552450"/>
                  <a:gd name="connsiteX93" fmla="*/ 437145 w 533400"/>
                  <a:gd name="connsiteY93" fmla="*/ 409099 h 552450"/>
                  <a:gd name="connsiteX94" fmla="*/ 424762 w 533400"/>
                  <a:gd name="connsiteY94" fmla="*/ 395764 h 552450"/>
                  <a:gd name="connsiteX95" fmla="*/ 420000 w 533400"/>
                  <a:gd name="connsiteY95" fmla="*/ 383381 h 552450"/>
                  <a:gd name="connsiteX96" fmla="*/ 420000 w 533400"/>
                  <a:gd name="connsiteY96" fmla="*/ 380524 h 552450"/>
                  <a:gd name="connsiteX97" fmla="*/ 418095 w 533400"/>
                  <a:gd name="connsiteY97" fmla="*/ 376714 h 552450"/>
                  <a:gd name="connsiteX98" fmla="*/ 416190 w 533400"/>
                  <a:gd name="connsiteY98" fmla="*/ 372904 h 552450"/>
                  <a:gd name="connsiteX99" fmla="*/ 412380 w 533400"/>
                  <a:gd name="connsiteY99" fmla="*/ 368141 h 552450"/>
                  <a:gd name="connsiteX100" fmla="*/ 412380 w 533400"/>
                  <a:gd name="connsiteY100" fmla="*/ 367189 h 552450"/>
                  <a:gd name="connsiteX101" fmla="*/ 411427 w 533400"/>
                  <a:gd name="connsiteY101" fmla="*/ 365284 h 552450"/>
                  <a:gd name="connsiteX102" fmla="*/ 408570 w 533400"/>
                  <a:gd name="connsiteY102" fmla="*/ 357664 h 552450"/>
                  <a:gd name="connsiteX103" fmla="*/ 406665 w 533400"/>
                  <a:gd name="connsiteY103" fmla="*/ 355759 h 552450"/>
                  <a:gd name="connsiteX104" fmla="*/ 405712 w 533400"/>
                  <a:gd name="connsiteY104" fmla="*/ 356711 h 552450"/>
                  <a:gd name="connsiteX105" fmla="*/ 406665 w 533400"/>
                  <a:gd name="connsiteY105" fmla="*/ 357664 h 552450"/>
                  <a:gd name="connsiteX106" fmla="*/ 405712 w 533400"/>
                  <a:gd name="connsiteY106" fmla="*/ 358616 h 552450"/>
                  <a:gd name="connsiteX107" fmla="*/ 403807 w 533400"/>
                  <a:gd name="connsiteY107" fmla="*/ 355759 h 552450"/>
                  <a:gd name="connsiteX108" fmla="*/ 403807 w 533400"/>
                  <a:gd name="connsiteY108" fmla="*/ 353854 h 552450"/>
                  <a:gd name="connsiteX109" fmla="*/ 399997 w 533400"/>
                  <a:gd name="connsiteY109" fmla="*/ 350044 h 552450"/>
                  <a:gd name="connsiteX110" fmla="*/ 399997 w 533400"/>
                  <a:gd name="connsiteY110" fmla="*/ 347186 h 552450"/>
                  <a:gd name="connsiteX111" fmla="*/ 399997 w 533400"/>
                  <a:gd name="connsiteY111" fmla="*/ 344329 h 552450"/>
                  <a:gd name="connsiteX112" fmla="*/ 399997 w 533400"/>
                  <a:gd name="connsiteY112" fmla="*/ 342424 h 552450"/>
                  <a:gd name="connsiteX113" fmla="*/ 400950 w 533400"/>
                  <a:gd name="connsiteY113" fmla="*/ 341471 h 552450"/>
                  <a:gd name="connsiteX114" fmla="*/ 399045 w 533400"/>
                  <a:gd name="connsiteY114" fmla="*/ 340519 h 552450"/>
                  <a:gd name="connsiteX115" fmla="*/ 399045 w 533400"/>
                  <a:gd name="connsiteY115" fmla="*/ 339566 h 552450"/>
                  <a:gd name="connsiteX116" fmla="*/ 395235 w 533400"/>
                  <a:gd name="connsiteY116" fmla="*/ 335756 h 552450"/>
                  <a:gd name="connsiteX117" fmla="*/ 396187 w 533400"/>
                  <a:gd name="connsiteY117" fmla="*/ 332899 h 552450"/>
                  <a:gd name="connsiteX118" fmla="*/ 395235 w 533400"/>
                  <a:gd name="connsiteY118" fmla="*/ 331946 h 552450"/>
                  <a:gd name="connsiteX119" fmla="*/ 397140 w 533400"/>
                  <a:gd name="connsiteY119" fmla="*/ 328136 h 552450"/>
                  <a:gd name="connsiteX120" fmla="*/ 399997 w 533400"/>
                  <a:gd name="connsiteY120" fmla="*/ 322421 h 552450"/>
                  <a:gd name="connsiteX121" fmla="*/ 400950 w 533400"/>
                  <a:gd name="connsiteY121" fmla="*/ 319564 h 552450"/>
                  <a:gd name="connsiteX122" fmla="*/ 406665 w 533400"/>
                  <a:gd name="connsiteY122" fmla="*/ 314801 h 552450"/>
                  <a:gd name="connsiteX123" fmla="*/ 406665 w 533400"/>
                  <a:gd name="connsiteY123" fmla="*/ 311944 h 552450"/>
                  <a:gd name="connsiteX124" fmla="*/ 408570 w 533400"/>
                  <a:gd name="connsiteY124" fmla="*/ 310039 h 552450"/>
                  <a:gd name="connsiteX125" fmla="*/ 411427 w 533400"/>
                  <a:gd name="connsiteY125" fmla="*/ 310039 h 552450"/>
                  <a:gd name="connsiteX126" fmla="*/ 412380 w 533400"/>
                  <a:gd name="connsiteY126" fmla="*/ 309086 h 552450"/>
                  <a:gd name="connsiteX127" fmla="*/ 416190 w 533400"/>
                  <a:gd name="connsiteY127" fmla="*/ 303371 h 552450"/>
                  <a:gd name="connsiteX128" fmla="*/ 416190 w 533400"/>
                  <a:gd name="connsiteY128" fmla="*/ 302419 h 552450"/>
                  <a:gd name="connsiteX129" fmla="*/ 416190 w 533400"/>
                  <a:gd name="connsiteY129" fmla="*/ 300514 h 552450"/>
                  <a:gd name="connsiteX130" fmla="*/ 420952 w 533400"/>
                  <a:gd name="connsiteY130" fmla="*/ 297656 h 552450"/>
                  <a:gd name="connsiteX131" fmla="*/ 423810 w 533400"/>
                  <a:gd name="connsiteY131" fmla="*/ 290989 h 552450"/>
                  <a:gd name="connsiteX132" fmla="*/ 424762 w 533400"/>
                  <a:gd name="connsiteY132" fmla="*/ 280511 h 552450"/>
                  <a:gd name="connsiteX133" fmla="*/ 423810 w 533400"/>
                  <a:gd name="connsiteY133" fmla="*/ 279559 h 552450"/>
                  <a:gd name="connsiteX134" fmla="*/ 423810 w 533400"/>
                  <a:gd name="connsiteY134" fmla="*/ 276701 h 552450"/>
                  <a:gd name="connsiteX135" fmla="*/ 421905 w 533400"/>
                  <a:gd name="connsiteY135" fmla="*/ 271939 h 552450"/>
                  <a:gd name="connsiteX136" fmla="*/ 423810 w 533400"/>
                  <a:gd name="connsiteY136" fmla="*/ 262414 h 552450"/>
                  <a:gd name="connsiteX137" fmla="*/ 422857 w 533400"/>
                  <a:gd name="connsiteY137" fmla="*/ 261461 h 552450"/>
                  <a:gd name="connsiteX138" fmla="*/ 425715 w 533400"/>
                  <a:gd name="connsiteY138" fmla="*/ 250984 h 552450"/>
                  <a:gd name="connsiteX139" fmla="*/ 424762 w 533400"/>
                  <a:gd name="connsiteY139" fmla="*/ 249079 h 552450"/>
                  <a:gd name="connsiteX140" fmla="*/ 421905 w 533400"/>
                  <a:gd name="connsiteY140" fmla="*/ 243364 h 552450"/>
                  <a:gd name="connsiteX141" fmla="*/ 420000 w 533400"/>
                  <a:gd name="connsiteY141" fmla="*/ 239554 h 552450"/>
                  <a:gd name="connsiteX142" fmla="*/ 420952 w 533400"/>
                  <a:gd name="connsiteY142" fmla="*/ 237649 h 552450"/>
                  <a:gd name="connsiteX143" fmla="*/ 421905 w 533400"/>
                  <a:gd name="connsiteY143" fmla="*/ 237649 h 552450"/>
                  <a:gd name="connsiteX144" fmla="*/ 420000 w 533400"/>
                  <a:gd name="connsiteY144" fmla="*/ 231934 h 552450"/>
                  <a:gd name="connsiteX145" fmla="*/ 418095 w 533400"/>
                  <a:gd name="connsiteY145" fmla="*/ 231934 h 552450"/>
                  <a:gd name="connsiteX146" fmla="*/ 415237 w 533400"/>
                  <a:gd name="connsiteY146" fmla="*/ 229076 h 552450"/>
                  <a:gd name="connsiteX147" fmla="*/ 415237 w 533400"/>
                  <a:gd name="connsiteY147" fmla="*/ 227171 h 552450"/>
                  <a:gd name="connsiteX148" fmla="*/ 413332 w 533400"/>
                  <a:gd name="connsiteY148" fmla="*/ 226219 h 552450"/>
                  <a:gd name="connsiteX149" fmla="*/ 408570 w 533400"/>
                  <a:gd name="connsiteY149" fmla="*/ 225266 h 552450"/>
                  <a:gd name="connsiteX150" fmla="*/ 408570 w 533400"/>
                  <a:gd name="connsiteY150" fmla="*/ 224314 h 552450"/>
                  <a:gd name="connsiteX151" fmla="*/ 405712 w 533400"/>
                  <a:gd name="connsiteY151" fmla="*/ 224314 h 552450"/>
                  <a:gd name="connsiteX152" fmla="*/ 403807 w 533400"/>
                  <a:gd name="connsiteY152" fmla="*/ 225266 h 552450"/>
                  <a:gd name="connsiteX153" fmla="*/ 402855 w 533400"/>
                  <a:gd name="connsiteY153" fmla="*/ 227171 h 552450"/>
                  <a:gd name="connsiteX154" fmla="*/ 402855 w 533400"/>
                  <a:gd name="connsiteY154" fmla="*/ 229076 h 552450"/>
                  <a:gd name="connsiteX155" fmla="*/ 401902 w 533400"/>
                  <a:gd name="connsiteY155" fmla="*/ 230029 h 552450"/>
                  <a:gd name="connsiteX156" fmla="*/ 404760 w 533400"/>
                  <a:gd name="connsiteY156" fmla="*/ 236696 h 552450"/>
                  <a:gd name="connsiteX157" fmla="*/ 408570 w 533400"/>
                  <a:gd name="connsiteY157" fmla="*/ 244316 h 552450"/>
                  <a:gd name="connsiteX158" fmla="*/ 407617 w 533400"/>
                  <a:gd name="connsiteY158" fmla="*/ 250031 h 552450"/>
                  <a:gd name="connsiteX159" fmla="*/ 405712 w 533400"/>
                  <a:gd name="connsiteY159" fmla="*/ 256699 h 552450"/>
                  <a:gd name="connsiteX160" fmla="*/ 404760 w 533400"/>
                  <a:gd name="connsiteY160" fmla="*/ 256699 h 552450"/>
                  <a:gd name="connsiteX161" fmla="*/ 404760 w 533400"/>
                  <a:gd name="connsiteY161" fmla="*/ 260509 h 552450"/>
                  <a:gd name="connsiteX162" fmla="*/ 402855 w 533400"/>
                  <a:gd name="connsiteY162" fmla="*/ 262414 h 552450"/>
                  <a:gd name="connsiteX163" fmla="*/ 403807 w 533400"/>
                  <a:gd name="connsiteY163" fmla="*/ 267176 h 552450"/>
                  <a:gd name="connsiteX164" fmla="*/ 402855 w 533400"/>
                  <a:gd name="connsiteY164" fmla="*/ 268129 h 552450"/>
                  <a:gd name="connsiteX165" fmla="*/ 402855 w 533400"/>
                  <a:gd name="connsiteY165" fmla="*/ 270986 h 552450"/>
                  <a:gd name="connsiteX166" fmla="*/ 403807 w 533400"/>
                  <a:gd name="connsiteY166" fmla="*/ 271939 h 552450"/>
                  <a:gd name="connsiteX167" fmla="*/ 400950 w 533400"/>
                  <a:gd name="connsiteY167" fmla="*/ 271939 h 552450"/>
                  <a:gd name="connsiteX168" fmla="*/ 398092 w 533400"/>
                  <a:gd name="connsiteY168" fmla="*/ 273844 h 552450"/>
                  <a:gd name="connsiteX169" fmla="*/ 398092 w 533400"/>
                  <a:gd name="connsiteY169" fmla="*/ 275749 h 552450"/>
                  <a:gd name="connsiteX170" fmla="*/ 396187 w 533400"/>
                  <a:gd name="connsiteY170" fmla="*/ 281464 h 552450"/>
                  <a:gd name="connsiteX171" fmla="*/ 392377 w 533400"/>
                  <a:gd name="connsiteY171" fmla="*/ 284321 h 552450"/>
                  <a:gd name="connsiteX172" fmla="*/ 391425 w 533400"/>
                  <a:gd name="connsiteY172" fmla="*/ 289084 h 552450"/>
                  <a:gd name="connsiteX173" fmla="*/ 388567 w 533400"/>
                  <a:gd name="connsiteY173" fmla="*/ 290036 h 552450"/>
                  <a:gd name="connsiteX174" fmla="*/ 386662 w 533400"/>
                  <a:gd name="connsiteY174" fmla="*/ 291941 h 552450"/>
                  <a:gd name="connsiteX175" fmla="*/ 385710 w 533400"/>
                  <a:gd name="connsiteY175" fmla="*/ 293846 h 552450"/>
                  <a:gd name="connsiteX176" fmla="*/ 385710 w 533400"/>
                  <a:gd name="connsiteY176" fmla="*/ 300514 h 552450"/>
                  <a:gd name="connsiteX177" fmla="*/ 382852 w 533400"/>
                  <a:gd name="connsiteY177" fmla="*/ 302419 h 552450"/>
                  <a:gd name="connsiteX178" fmla="*/ 381900 w 533400"/>
                  <a:gd name="connsiteY178" fmla="*/ 301466 h 552450"/>
                  <a:gd name="connsiteX179" fmla="*/ 375232 w 533400"/>
                  <a:gd name="connsiteY179" fmla="*/ 294799 h 552450"/>
                  <a:gd name="connsiteX180" fmla="*/ 372375 w 533400"/>
                  <a:gd name="connsiteY180" fmla="*/ 290989 h 552450"/>
                  <a:gd name="connsiteX181" fmla="*/ 371422 w 533400"/>
                  <a:gd name="connsiteY181" fmla="*/ 289084 h 552450"/>
                  <a:gd name="connsiteX182" fmla="*/ 368565 w 533400"/>
                  <a:gd name="connsiteY182" fmla="*/ 283369 h 552450"/>
                  <a:gd name="connsiteX183" fmla="*/ 368565 w 533400"/>
                  <a:gd name="connsiteY183" fmla="*/ 282416 h 552450"/>
                  <a:gd name="connsiteX184" fmla="*/ 365707 w 533400"/>
                  <a:gd name="connsiteY184" fmla="*/ 274796 h 552450"/>
                  <a:gd name="connsiteX185" fmla="*/ 361897 w 533400"/>
                  <a:gd name="connsiteY185" fmla="*/ 270986 h 552450"/>
                  <a:gd name="connsiteX186" fmla="*/ 362850 w 533400"/>
                  <a:gd name="connsiteY186" fmla="*/ 270034 h 552450"/>
                  <a:gd name="connsiteX187" fmla="*/ 360945 w 533400"/>
                  <a:gd name="connsiteY187" fmla="*/ 269081 h 552450"/>
                  <a:gd name="connsiteX188" fmla="*/ 359040 w 533400"/>
                  <a:gd name="connsiteY188" fmla="*/ 263366 h 552450"/>
                  <a:gd name="connsiteX189" fmla="*/ 359040 w 533400"/>
                  <a:gd name="connsiteY189" fmla="*/ 261461 h 552450"/>
                  <a:gd name="connsiteX190" fmla="*/ 359992 w 533400"/>
                  <a:gd name="connsiteY190" fmla="*/ 260509 h 552450"/>
                  <a:gd name="connsiteX191" fmla="*/ 359992 w 533400"/>
                  <a:gd name="connsiteY191" fmla="*/ 256699 h 552450"/>
                  <a:gd name="connsiteX192" fmla="*/ 357135 w 533400"/>
                  <a:gd name="connsiteY192" fmla="*/ 255746 h 552450"/>
                  <a:gd name="connsiteX193" fmla="*/ 353325 w 533400"/>
                  <a:gd name="connsiteY193" fmla="*/ 251936 h 552450"/>
                  <a:gd name="connsiteX194" fmla="*/ 353325 w 533400"/>
                  <a:gd name="connsiteY194" fmla="*/ 250031 h 552450"/>
                  <a:gd name="connsiteX195" fmla="*/ 347610 w 533400"/>
                  <a:gd name="connsiteY195" fmla="*/ 243364 h 552450"/>
                  <a:gd name="connsiteX196" fmla="*/ 342847 w 533400"/>
                  <a:gd name="connsiteY196" fmla="*/ 235744 h 552450"/>
                  <a:gd name="connsiteX197" fmla="*/ 339990 w 533400"/>
                  <a:gd name="connsiteY197" fmla="*/ 230029 h 552450"/>
                  <a:gd name="connsiteX198" fmla="*/ 339990 w 533400"/>
                  <a:gd name="connsiteY198" fmla="*/ 229076 h 552450"/>
                  <a:gd name="connsiteX199" fmla="*/ 338085 w 533400"/>
                  <a:gd name="connsiteY199" fmla="*/ 228124 h 552450"/>
                  <a:gd name="connsiteX200" fmla="*/ 338085 w 533400"/>
                  <a:gd name="connsiteY200" fmla="*/ 228124 h 552450"/>
                  <a:gd name="connsiteX201" fmla="*/ 340942 w 533400"/>
                  <a:gd name="connsiteY201" fmla="*/ 222409 h 552450"/>
                  <a:gd name="connsiteX202" fmla="*/ 341895 w 533400"/>
                  <a:gd name="connsiteY202" fmla="*/ 218599 h 552450"/>
                  <a:gd name="connsiteX203" fmla="*/ 347610 w 533400"/>
                  <a:gd name="connsiteY203" fmla="*/ 212884 h 552450"/>
                  <a:gd name="connsiteX204" fmla="*/ 352372 w 533400"/>
                  <a:gd name="connsiteY204" fmla="*/ 208121 h 552450"/>
                  <a:gd name="connsiteX205" fmla="*/ 356182 w 533400"/>
                  <a:gd name="connsiteY205" fmla="*/ 205264 h 552450"/>
                  <a:gd name="connsiteX206" fmla="*/ 356182 w 533400"/>
                  <a:gd name="connsiteY206" fmla="*/ 202406 h 552450"/>
                  <a:gd name="connsiteX207" fmla="*/ 359992 w 533400"/>
                  <a:gd name="connsiteY207" fmla="*/ 196691 h 552450"/>
                  <a:gd name="connsiteX208" fmla="*/ 363802 w 533400"/>
                  <a:gd name="connsiteY208" fmla="*/ 196691 h 552450"/>
                  <a:gd name="connsiteX209" fmla="*/ 364755 w 533400"/>
                  <a:gd name="connsiteY209" fmla="*/ 193834 h 552450"/>
                  <a:gd name="connsiteX210" fmla="*/ 368565 w 533400"/>
                  <a:gd name="connsiteY210" fmla="*/ 190976 h 552450"/>
                  <a:gd name="connsiteX211" fmla="*/ 370470 w 533400"/>
                  <a:gd name="connsiteY211" fmla="*/ 186214 h 552450"/>
                  <a:gd name="connsiteX212" fmla="*/ 373327 w 533400"/>
                  <a:gd name="connsiteY212" fmla="*/ 181451 h 552450"/>
                  <a:gd name="connsiteX213" fmla="*/ 375232 w 533400"/>
                  <a:gd name="connsiteY213" fmla="*/ 176689 h 552450"/>
                  <a:gd name="connsiteX214" fmla="*/ 377137 w 533400"/>
                  <a:gd name="connsiteY214" fmla="*/ 175736 h 552450"/>
                  <a:gd name="connsiteX215" fmla="*/ 379042 w 533400"/>
                  <a:gd name="connsiteY215" fmla="*/ 172879 h 552450"/>
                  <a:gd name="connsiteX216" fmla="*/ 380947 w 533400"/>
                  <a:gd name="connsiteY216" fmla="*/ 165259 h 552450"/>
                  <a:gd name="connsiteX217" fmla="*/ 381900 w 533400"/>
                  <a:gd name="connsiteY217" fmla="*/ 165259 h 552450"/>
                  <a:gd name="connsiteX218" fmla="*/ 382852 w 533400"/>
                  <a:gd name="connsiteY218" fmla="*/ 159544 h 552450"/>
                  <a:gd name="connsiteX219" fmla="*/ 377137 w 533400"/>
                  <a:gd name="connsiteY219" fmla="*/ 153829 h 552450"/>
                  <a:gd name="connsiteX220" fmla="*/ 374280 w 533400"/>
                  <a:gd name="connsiteY220" fmla="*/ 154781 h 552450"/>
                  <a:gd name="connsiteX221" fmla="*/ 373327 w 533400"/>
                  <a:gd name="connsiteY221" fmla="*/ 152876 h 552450"/>
                  <a:gd name="connsiteX222" fmla="*/ 372375 w 533400"/>
                  <a:gd name="connsiteY222" fmla="*/ 152876 h 552450"/>
                  <a:gd name="connsiteX223" fmla="*/ 371422 w 533400"/>
                  <a:gd name="connsiteY223" fmla="*/ 150971 h 552450"/>
                  <a:gd name="connsiteX224" fmla="*/ 369517 w 533400"/>
                  <a:gd name="connsiteY224" fmla="*/ 150971 h 552450"/>
                  <a:gd name="connsiteX225" fmla="*/ 364755 w 533400"/>
                  <a:gd name="connsiteY225" fmla="*/ 151924 h 552450"/>
                  <a:gd name="connsiteX226" fmla="*/ 364755 w 533400"/>
                  <a:gd name="connsiteY226" fmla="*/ 150971 h 552450"/>
                  <a:gd name="connsiteX227" fmla="*/ 361897 w 533400"/>
                  <a:gd name="connsiteY227" fmla="*/ 152876 h 552450"/>
                  <a:gd name="connsiteX228" fmla="*/ 356182 w 533400"/>
                  <a:gd name="connsiteY228" fmla="*/ 153829 h 552450"/>
                  <a:gd name="connsiteX229" fmla="*/ 353325 w 533400"/>
                  <a:gd name="connsiteY229" fmla="*/ 154781 h 552450"/>
                  <a:gd name="connsiteX230" fmla="*/ 352372 w 533400"/>
                  <a:gd name="connsiteY230" fmla="*/ 155734 h 552450"/>
                  <a:gd name="connsiteX231" fmla="*/ 348562 w 533400"/>
                  <a:gd name="connsiteY231" fmla="*/ 155734 h 552450"/>
                  <a:gd name="connsiteX232" fmla="*/ 341895 w 533400"/>
                  <a:gd name="connsiteY232" fmla="*/ 159544 h 552450"/>
                  <a:gd name="connsiteX233" fmla="*/ 338085 w 533400"/>
                  <a:gd name="connsiteY233" fmla="*/ 161449 h 552450"/>
                  <a:gd name="connsiteX234" fmla="*/ 337132 w 533400"/>
                  <a:gd name="connsiteY234" fmla="*/ 164306 h 552450"/>
                  <a:gd name="connsiteX235" fmla="*/ 335227 w 533400"/>
                  <a:gd name="connsiteY235" fmla="*/ 165259 h 552450"/>
                  <a:gd name="connsiteX236" fmla="*/ 333322 w 533400"/>
                  <a:gd name="connsiteY236" fmla="*/ 167164 h 552450"/>
                  <a:gd name="connsiteX237" fmla="*/ 329512 w 533400"/>
                  <a:gd name="connsiteY237" fmla="*/ 172879 h 552450"/>
                  <a:gd name="connsiteX238" fmla="*/ 327607 w 533400"/>
                  <a:gd name="connsiteY238" fmla="*/ 174784 h 552450"/>
                  <a:gd name="connsiteX239" fmla="*/ 321892 w 533400"/>
                  <a:gd name="connsiteY239" fmla="*/ 183356 h 552450"/>
                  <a:gd name="connsiteX240" fmla="*/ 319987 w 533400"/>
                  <a:gd name="connsiteY240" fmla="*/ 184309 h 552450"/>
                  <a:gd name="connsiteX241" fmla="*/ 314272 w 533400"/>
                  <a:gd name="connsiteY241" fmla="*/ 180499 h 552450"/>
                  <a:gd name="connsiteX242" fmla="*/ 314272 w 533400"/>
                  <a:gd name="connsiteY242" fmla="*/ 179546 h 552450"/>
                  <a:gd name="connsiteX243" fmla="*/ 314272 w 533400"/>
                  <a:gd name="connsiteY243" fmla="*/ 178594 h 552450"/>
                  <a:gd name="connsiteX244" fmla="*/ 313320 w 533400"/>
                  <a:gd name="connsiteY244" fmla="*/ 174784 h 552450"/>
                  <a:gd name="connsiteX245" fmla="*/ 311415 w 533400"/>
                  <a:gd name="connsiteY245" fmla="*/ 170974 h 552450"/>
                  <a:gd name="connsiteX246" fmla="*/ 308557 w 533400"/>
                  <a:gd name="connsiteY246" fmla="*/ 165259 h 552450"/>
                  <a:gd name="connsiteX247" fmla="*/ 304747 w 533400"/>
                  <a:gd name="connsiteY247" fmla="*/ 158591 h 552450"/>
                  <a:gd name="connsiteX248" fmla="*/ 301890 w 533400"/>
                  <a:gd name="connsiteY248" fmla="*/ 155734 h 552450"/>
                  <a:gd name="connsiteX249" fmla="*/ 299032 w 533400"/>
                  <a:gd name="connsiteY249" fmla="*/ 149066 h 552450"/>
                  <a:gd name="connsiteX250" fmla="*/ 299032 w 533400"/>
                  <a:gd name="connsiteY250" fmla="*/ 148114 h 552450"/>
                  <a:gd name="connsiteX251" fmla="*/ 298080 w 533400"/>
                  <a:gd name="connsiteY251" fmla="*/ 148114 h 552450"/>
                  <a:gd name="connsiteX252" fmla="*/ 297127 w 533400"/>
                  <a:gd name="connsiteY252" fmla="*/ 148114 h 552450"/>
                  <a:gd name="connsiteX253" fmla="*/ 296175 w 533400"/>
                  <a:gd name="connsiteY253" fmla="*/ 138589 h 552450"/>
                  <a:gd name="connsiteX254" fmla="*/ 292365 w 533400"/>
                  <a:gd name="connsiteY254" fmla="*/ 134779 h 552450"/>
                  <a:gd name="connsiteX255" fmla="*/ 288555 w 533400"/>
                  <a:gd name="connsiteY255" fmla="*/ 129064 h 552450"/>
                  <a:gd name="connsiteX256" fmla="*/ 284745 w 533400"/>
                  <a:gd name="connsiteY256" fmla="*/ 123349 h 552450"/>
                  <a:gd name="connsiteX257" fmla="*/ 283792 w 533400"/>
                  <a:gd name="connsiteY257" fmla="*/ 119539 h 552450"/>
                  <a:gd name="connsiteX258" fmla="*/ 280935 w 533400"/>
                  <a:gd name="connsiteY258" fmla="*/ 116681 h 552450"/>
                  <a:gd name="connsiteX259" fmla="*/ 279030 w 533400"/>
                  <a:gd name="connsiteY259" fmla="*/ 110966 h 552450"/>
                  <a:gd name="connsiteX260" fmla="*/ 278077 w 533400"/>
                  <a:gd name="connsiteY260" fmla="*/ 107156 h 552450"/>
                  <a:gd name="connsiteX261" fmla="*/ 276172 w 533400"/>
                  <a:gd name="connsiteY261" fmla="*/ 104299 h 552450"/>
                  <a:gd name="connsiteX262" fmla="*/ 271410 w 533400"/>
                  <a:gd name="connsiteY262" fmla="*/ 101441 h 552450"/>
                  <a:gd name="connsiteX263" fmla="*/ 271410 w 533400"/>
                  <a:gd name="connsiteY263" fmla="*/ 98584 h 552450"/>
                  <a:gd name="connsiteX264" fmla="*/ 269505 w 533400"/>
                  <a:gd name="connsiteY264" fmla="*/ 99536 h 552450"/>
                  <a:gd name="connsiteX265" fmla="*/ 267600 w 533400"/>
                  <a:gd name="connsiteY265" fmla="*/ 98584 h 552450"/>
                  <a:gd name="connsiteX266" fmla="*/ 268552 w 533400"/>
                  <a:gd name="connsiteY266" fmla="*/ 93821 h 552450"/>
                  <a:gd name="connsiteX267" fmla="*/ 267600 w 533400"/>
                  <a:gd name="connsiteY267" fmla="*/ 93821 h 552450"/>
                  <a:gd name="connsiteX268" fmla="*/ 265695 w 533400"/>
                  <a:gd name="connsiteY268" fmla="*/ 89059 h 552450"/>
                  <a:gd name="connsiteX269" fmla="*/ 262837 w 533400"/>
                  <a:gd name="connsiteY269" fmla="*/ 89059 h 552450"/>
                  <a:gd name="connsiteX270" fmla="*/ 262837 w 533400"/>
                  <a:gd name="connsiteY270" fmla="*/ 90011 h 552450"/>
                  <a:gd name="connsiteX271" fmla="*/ 261885 w 533400"/>
                  <a:gd name="connsiteY271" fmla="*/ 90011 h 552450"/>
                  <a:gd name="connsiteX272" fmla="*/ 263790 w 533400"/>
                  <a:gd name="connsiteY272" fmla="*/ 86201 h 552450"/>
                  <a:gd name="connsiteX273" fmla="*/ 261885 w 533400"/>
                  <a:gd name="connsiteY273" fmla="*/ 84296 h 552450"/>
                  <a:gd name="connsiteX274" fmla="*/ 262837 w 533400"/>
                  <a:gd name="connsiteY274" fmla="*/ 84296 h 552450"/>
                  <a:gd name="connsiteX275" fmla="*/ 261885 w 533400"/>
                  <a:gd name="connsiteY275" fmla="*/ 83344 h 552450"/>
                  <a:gd name="connsiteX276" fmla="*/ 260932 w 533400"/>
                  <a:gd name="connsiteY276" fmla="*/ 83344 h 552450"/>
                  <a:gd name="connsiteX277" fmla="*/ 259980 w 533400"/>
                  <a:gd name="connsiteY277" fmla="*/ 80486 h 552450"/>
                  <a:gd name="connsiteX278" fmla="*/ 259027 w 533400"/>
                  <a:gd name="connsiteY278" fmla="*/ 80486 h 552450"/>
                  <a:gd name="connsiteX279" fmla="*/ 257122 w 533400"/>
                  <a:gd name="connsiteY279" fmla="*/ 80486 h 552450"/>
                  <a:gd name="connsiteX280" fmla="*/ 255217 w 533400"/>
                  <a:gd name="connsiteY280" fmla="*/ 71914 h 552450"/>
                  <a:gd name="connsiteX281" fmla="*/ 256170 w 533400"/>
                  <a:gd name="connsiteY281" fmla="*/ 65246 h 552450"/>
                  <a:gd name="connsiteX282" fmla="*/ 254265 w 533400"/>
                  <a:gd name="connsiteY282" fmla="*/ 62389 h 552450"/>
                  <a:gd name="connsiteX283" fmla="*/ 248550 w 533400"/>
                  <a:gd name="connsiteY283" fmla="*/ 56674 h 552450"/>
                  <a:gd name="connsiteX284" fmla="*/ 246645 w 533400"/>
                  <a:gd name="connsiteY284" fmla="*/ 55721 h 552450"/>
                  <a:gd name="connsiteX285" fmla="*/ 239977 w 533400"/>
                  <a:gd name="connsiteY285" fmla="*/ 45244 h 552450"/>
                  <a:gd name="connsiteX286" fmla="*/ 238072 w 533400"/>
                  <a:gd name="connsiteY286" fmla="*/ 45244 h 552450"/>
                  <a:gd name="connsiteX287" fmla="*/ 236167 w 533400"/>
                  <a:gd name="connsiteY287" fmla="*/ 40481 h 552450"/>
                  <a:gd name="connsiteX288" fmla="*/ 232357 w 533400"/>
                  <a:gd name="connsiteY288" fmla="*/ 34766 h 552450"/>
                  <a:gd name="connsiteX289" fmla="*/ 229500 w 533400"/>
                  <a:gd name="connsiteY289" fmla="*/ 33814 h 552450"/>
                  <a:gd name="connsiteX290" fmla="*/ 229500 w 533400"/>
                  <a:gd name="connsiteY290" fmla="*/ 32861 h 552450"/>
                  <a:gd name="connsiteX291" fmla="*/ 228547 w 533400"/>
                  <a:gd name="connsiteY291" fmla="*/ 25241 h 552450"/>
                  <a:gd name="connsiteX292" fmla="*/ 224737 w 533400"/>
                  <a:gd name="connsiteY292" fmla="*/ 21431 h 552450"/>
                  <a:gd name="connsiteX293" fmla="*/ 224737 w 533400"/>
                  <a:gd name="connsiteY293" fmla="*/ 18574 h 552450"/>
                  <a:gd name="connsiteX294" fmla="*/ 223785 w 533400"/>
                  <a:gd name="connsiteY294" fmla="*/ 19526 h 552450"/>
                  <a:gd name="connsiteX295" fmla="*/ 222832 w 533400"/>
                  <a:gd name="connsiteY295" fmla="*/ 18574 h 552450"/>
                  <a:gd name="connsiteX296" fmla="*/ 222832 w 533400"/>
                  <a:gd name="connsiteY296" fmla="*/ 17621 h 552450"/>
                  <a:gd name="connsiteX297" fmla="*/ 222832 w 533400"/>
                  <a:gd name="connsiteY297" fmla="*/ 17621 h 552450"/>
                  <a:gd name="connsiteX298" fmla="*/ 221880 w 533400"/>
                  <a:gd name="connsiteY298" fmla="*/ 12859 h 552450"/>
                  <a:gd name="connsiteX299" fmla="*/ 219022 w 533400"/>
                  <a:gd name="connsiteY299" fmla="*/ 12859 h 552450"/>
                  <a:gd name="connsiteX300" fmla="*/ 218070 w 533400"/>
                  <a:gd name="connsiteY300" fmla="*/ 10954 h 552450"/>
                  <a:gd name="connsiteX301" fmla="*/ 215212 w 533400"/>
                  <a:gd name="connsiteY301" fmla="*/ 10001 h 552450"/>
                  <a:gd name="connsiteX302" fmla="*/ 215212 w 533400"/>
                  <a:gd name="connsiteY302" fmla="*/ 9049 h 552450"/>
                  <a:gd name="connsiteX303" fmla="*/ 213307 w 533400"/>
                  <a:gd name="connsiteY303" fmla="*/ 8096 h 552450"/>
                  <a:gd name="connsiteX304" fmla="*/ 204735 w 533400"/>
                  <a:gd name="connsiteY304" fmla="*/ 8096 h 552450"/>
                  <a:gd name="connsiteX305" fmla="*/ 200925 w 533400"/>
                  <a:gd name="connsiteY305" fmla="*/ 7144 h 552450"/>
                  <a:gd name="connsiteX306" fmla="*/ 196162 w 533400"/>
                  <a:gd name="connsiteY306" fmla="*/ 10954 h 552450"/>
                  <a:gd name="connsiteX307" fmla="*/ 193305 w 533400"/>
                  <a:gd name="connsiteY307" fmla="*/ 19526 h 552450"/>
                  <a:gd name="connsiteX308" fmla="*/ 192352 w 533400"/>
                  <a:gd name="connsiteY308" fmla="*/ 25241 h 552450"/>
                  <a:gd name="connsiteX309" fmla="*/ 197115 w 533400"/>
                  <a:gd name="connsiteY309" fmla="*/ 28099 h 552450"/>
                  <a:gd name="connsiteX310" fmla="*/ 205687 w 533400"/>
                  <a:gd name="connsiteY310" fmla="*/ 29051 h 552450"/>
                  <a:gd name="connsiteX311" fmla="*/ 207592 w 533400"/>
                  <a:gd name="connsiteY311" fmla="*/ 29051 h 552450"/>
                  <a:gd name="connsiteX312" fmla="*/ 208545 w 533400"/>
                  <a:gd name="connsiteY312" fmla="*/ 32861 h 552450"/>
                  <a:gd name="connsiteX313" fmla="*/ 215212 w 533400"/>
                  <a:gd name="connsiteY313" fmla="*/ 38576 h 552450"/>
                  <a:gd name="connsiteX314" fmla="*/ 216165 w 533400"/>
                  <a:gd name="connsiteY314" fmla="*/ 40481 h 552450"/>
                  <a:gd name="connsiteX315" fmla="*/ 217117 w 533400"/>
                  <a:gd name="connsiteY315" fmla="*/ 46196 h 552450"/>
                  <a:gd name="connsiteX316" fmla="*/ 218070 w 533400"/>
                  <a:gd name="connsiteY316" fmla="*/ 46196 h 552450"/>
                  <a:gd name="connsiteX317" fmla="*/ 219975 w 533400"/>
                  <a:gd name="connsiteY317" fmla="*/ 51911 h 552450"/>
                  <a:gd name="connsiteX318" fmla="*/ 221880 w 533400"/>
                  <a:gd name="connsiteY318" fmla="*/ 52864 h 552450"/>
                  <a:gd name="connsiteX319" fmla="*/ 225690 w 533400"/>
                  <a:gd name="connsiteY319" fmla="*/ 63341 h 552450"/>
                  <a:gd name="connsiteX320" fmla="*/ 234262 w 533400"/>
                  <a:gd name="connsiteY320" fmla="*/ 76676 h 552450"/>
                  <a:gd name="connsiteX321" fmla="*/ 239977 w 533400"/>
                  <a:gd name="connsiteY321" fmla="*/ 90011 h 552450"/>
                  <a:gd name="connsiteX322" fmla="*/ 245692 w 533400"/>
                  <a:gd name="connsiteY322" fmla="*/ 96679 h 552450"/>
                  <a:gd name="connsiteX323" fmla="*/ 250455 w 533400"/>
                  <a:gd name="connsiteY323" fmla="*/ 107156 h 552450"/>
                  <a:gd name="connsiteX324" fmla="*/ 250455 w 533400"/>
                  <a:gd name="connsiteY324" fmla="*/ 108109 h 552450"/>
                  <a:gd name="connsiteX325" fmla="*/ 251407 w 533400"/>
                  <a:gd name="connsiteY325" fmla="*/ 110014 h 552450"/>
                  <a:gd name="connsiteX326" fmla="*/ 256170 w 533400"/>
                  <a:gd name="connsiteY326" fmla="*/ 114776 h 552450"/>
                  <a:gd name="connsiteX327" fmla="*/ 258075 w 533400"/>
                  <a:gd name="connsiteY327" fmla="*/ 118586 h 552450"/>
                  <a:gd name="connsiteX328" fmla="*/ 259027 w 533400"/>
                  <a:gd name="connsiteY328" fmla="*/ 124301 h 552450"/>
                  <a:gd name="connsiteX329" fmla="*/ 259980 w 533400"/>
                  <a:gd name="connsiteY329" fmla="*/ 124301 h 552450"/>
                  <a:gd name="connsiteX330" fmla="*/ 262837 w 533400"/>
                  <a:gd name="connsiteY330" fmla="*/ 128111 h 552450"/>
                  <a:gd name="connsiteX331" fmla="*/ 266647 w 533400"/>
                  <a:gd name="connsiteY331" fmla="*/ 138589 h 552450"/>
                  <a:gd name="connsiteX332" fmla="*/ 266647 w 533400"/>
                  <a:gd name="connsiteY332" fmla="*/ 141446 h 552450"/>
                  <a:gd name="connsiteX333" fmla="*/ 270457 w 533400"/>
                  <a:gd name="connsiteY333" fmla="*/ 144304 h 552450"/>
                  <a:gd name="connsiteX334" fmla="*/ 271410 w 533400"/>
                  <a:gd name="connsiteY334" fmla="*/ 146209 h 552450"/>
                  <a:gd name="connsiteX335" fmla="*/ 273315 w 533400"/>
                  <a:gd name="connsiteY335" fmla="*/ 151924 h 552450"/>
                  <a:gd name="connsiteX336" fmla="*/ 273315 w 533400"/>
                  <a:gd name="connsiteY336" fmla="*/ 154781 h 552450"/>
                  <a:gd name="connsiteX337" fmla="*/ 273315 w 533400"/>
                  <a:gd name="connsiteY337" fmla="*/ 157639 h 552450"/>
                  <a:gd name="connsiteX338" fmla="*/ 278077 w 533400"/>
                  <a:gd name="connsiteY338" fmla="*/ 168116 h 552450"/>
                  <a:gd name="connsiteX339" fmla="*/ 281887 w 533400"/>
                  <a:gd name="connsiteY339" fmla="*/ 174784 h 552450"/>
                  <a:gd name="connsiteX340" fmla="*/ 286650 w 533400"/>
                  <a:gd name="connsiteY340" fmla="*/ 180499 h 552450"/>
                  <a:gd name="connsiteX341" fmla="*/ 291412 w 533400"/>
                  <a:gd name="connsiteY341" fmla="*/ 192881 h 552450"/>
                  <a:gd name="connsiteX342" fmla="*/ 280935 w 533400"/>
                  <a:gd name="connsiteY342" fmla="*/ 199549 h 552450"/>
                  <a:gd name="connsiteX343" fmla="*/ 276172 w 533400"/>
                  <a:gd name="connsiteY343" fmla="*/ 202406 h 552450"/>
                  <a:gd name="connsiteX344" fmla="*/ 265695 w 533400"/>
                  <a:gd name="connsiteY344" fmla="*/ 206216 h 552450"/>
                  <a:gd name="connsiteX345" fmla="*/ 263790 w 533400"/>
                  <a:gd name="connsiteY345" fmla="*/ 206216 h 552450"/>
                  <a:gd name="connsiteX346" fmla="*/ 262837 w 533400"/>
                  <a:gd name="connsiteY346" fmla="*/ 207169 h 552450"/>
                  <a:gd name="connsiteX347" fmla="*/ 260932 w 533400"/>
                  <a:gd name="connsiteY347" fmla="*/ 207169 h 552450"/>
                  <a:gd name="connsiteX348" fmla="*/ 257122 w 533400"/>
                  <a:gd name="connsiteY348" fmla="*/ 208121 h 552450"/>
                  <a:gd name="connsiteX349" fmla="*/ 253312 w 533400"/>
                  <a:gd name="connsiteY349" fmla="*/ 211931 h 552450"/>
                  <a:gd name="connsiteX350" fmla="*/ 249502 w 533400"/>
                  <a:gd name="connsiteY350" fmla="*/ 211931 h 552450"/>
                  <a:gd name="connsiteX351" fmla="*/ 246645 w 533400"/>
                  <a:gd name="connsiteY351" fmla="*/ 214789 h 552450"/>
                  <a:gd name="connsiteX352" fmla="*/ 239977 w 533400"/>
                  <a:gd name="connsiteY352" fmla="*/ 215741 h 552450"/>
                  <a:gd name="connsiteX353" fmla="*/ 237120 w 533400"/>
                  <a:gd name="connsiteY353" fmla="*/ 214789 h 552450"/>
                  <a:gd name="connsiteX354" fmla="*/ 230452 w 533400"/>
                  <a:gd name="connsiteY354" fmla="*/ 210979 h 552450"/>
                  <a:gd name="connsiteX355" fmla="*/ 229500 w 533400"/>
                  <a:gd name="connsiteY355" fmla="*/ 208121 h 552450"/>
                  <a:gd name="connsiteX356" fmla="*/ 226642 w 533400"/>
                  <a:gd name="connsiteY356" fmla="*/ 208121 h 552450"/>
                  <a:gd name="connsiteX357" fmla="*/ 223785 w 533400"/>
                  <a:gd name="connsiteY357" fmla="*/ 207169 h 552450"/>
                  <a:gd name="connsiteX358" fmla="*/ 217117 w 533400"/>
                  <a:gd name="connsiteY358" fmla="*/ 210979 h 552450"/>
                  <a:gd name="connsiteX359" fmla="*/ 219022 w 533400"/>
                  <a:gd name="connsiteY359" fmla="*/ 217646 h 552450"/>
                  <a:gd name="connsiteX360" fmla="*/ 216165 w 533400"/>
                  <a:gd name="connsiteY360" fmla="*/ 229076 h 552450"/>
                  <a:gd name="connsiteX361" fmla="*/ 219975 w 533400"/>
                  <a:gd name="connsiteY361" fmla="*/ 230029 h 552450"/>
                  <a:gd name="connsiteX362" fmla="*/ 221880 w 533400"/>
                  <a:gd name="connsiteY362" fmla="*/ 230981 h 552450"/>
                  <a:gd name="connsiteX363" fmla="*/ 225690 w 533400"/>
                  <a:gd name="connsiteY363" fmla="*/ 237649 h 552450"/>
                  <a:gd name="connsiteX364" fmla="*/ 226642 w 533400"/>
                  <a:gd name="connsiteY364" fmla="*/ 239554 h 552450"/>
                  <a:gd name="connsiteX365" fmla="*/ 225690 w 533400"/>
                  <a:gd name="connsiteY365" fmla="*/ 244316 h 552450"/>
                  <a:gd name="connsiteX366" fmla="*/ 224737 w 533400"/>
                  <a:gd name="connsiteY366" fmla="*/ 256699 h 552450"/>
                  <a:gd name="connsiteX367" fmla="*/ 224737 w 533400"/>
                  <a:gd name="connsiteY367" fmla="*/ 259556 h 552450"/>
                  <a:gd name="connsiteX368" fmla="*/ 223785 w 533400"/>
                  <a:gd name="connsiteY368" fmla="*/ 262414 h 552450"/>
                  <a:gd name="connsiteX369" fmla="*/ 223785 w 533400"/>
                  <a:gd name="connsiteY369" fmla="*/ 268129 h 552450"/>
                  <a:gd name="connsiteX370" fmla="*/ 220927 w 533400"/>
                  <a:gd name="connsiteY370" fmla="*/ 273844 h 552450"/>
                  <a:gd name="connsiteX371" fmla="*/ 220927 w 533400"/>
                  <a:gd name="connsiteY371" fmla="*/ 277654 h 552450"/>
                  <a:gd name="connsiteX372" fmla="*/ 219022 w 533400"/>
                  <a:gd name="connsiteY372" fmla="*/ 283369 h 552450"/>
                  <a:gd name="connsiteX373" fmla="*/ 219022 w 533400"/>
                  <a:gd name="connsiteY373" fmla="*/ 294799 h 552450"/>
                  <a:gd name="connsiteX374" fmla="*/ 218070 w 533400"/>
                  <a:gd name="connsiteY374" fmla="*/ 298609 h 552450"/>
                  <a:gd name="connsiteX375" fmla="*/ 217117 w 533400"/>
                  <a:gd name="connsiteY375" fmla="*/ 298609 h 552450"/>
                  <a:gd name="connsiteX376" fmla="*/ 217117 w 533400"/>
                  <a:gd name="connsiteY376" fmla="*/ 304324 h 552450"/>
                  <a:gd name="connsiteX377" fmla="*/ 214260 w 533400"/>
                  <a:gd name="connsiteY377" fmla="*/ 307181 h 552450"/>
                  <a:gd name="connsiteX378" fmla="*/ 213307 w 533400"/>
                  <a:gd name="connsiteY378" fmla="*/ 310991 h 552450"/>
                  <a:gd name="connsiteX379" fmla="*/ 214260 w 533400"/>
                  <a:gd name="connsiteY379" fmla="*/ 315754 h 552450"/>
                  <a:gd name="connsiteX380" fmla="*/ 210450 w 533400"/>
                  <a:gd name="connsiteY380" fmla="*/ 321469 h 552450"/>
                  <a:gd name="connsiteX381" fmla="*/ 210450 w 533400"/>
                  <a:gd name="connsiteY381" fmla="*/ 329089 h 552450"/>
                  <a:gd name="connsiteX382" fmla="*/ 207592 w 533400"/>
                  <a:gd name="connsiteY382" fmla="*/ 339566 h 552450"/>
                  <a:gd name="connsiteX383" fmla="*/ 208545 w 533400"/>
                  <a:gd name="connsiteY383" fmla="*/ 340519 h 552450"/>
                  <a:gd name="connsiteX384" fmla="*/ 206640 w 533400"/>
                  <a:gd name="connsiteY384" fmla="*/ 347186 h 552450"/>
                  <a:gd name="connsiteX385" fmla="*/ 204735 w 533400"/>
                  <a:gd name="connsiteY385" fmla="*/ 348139 h 552450"/>
                  <a:gd name="connsiteX386" fmla="*/ 203782 w 533400"/>
                  <a:gd name="connsiteY386" fmla="*/ 351949 h 552450"/>
                  <a:gd name="connsiteX387" fmla="*/ 199972 w 533400"/>
                  <a:gd name="connsiteY387" fmla="*/ 359569 h 552450"/>
                  <a:gd name="connsiteX388" fmla="*/ 198067 w 533400"/>
                  <a:gd name="connsiteY388" fmla="*/ 365284 h 552450"/>
                  <a:gd name="connsiteX389" fmla="*/ 197115 w 533400"/>
                  <a:gd name="connsiteY389" fmla="*/ 367189 h 552450"/>
                  <a:gd name="connsiteX390" fmla="*/ 197115 w 533400"/>
                  <a:gd name="connsiteY390" fmla="*/ 372904 h 552450"/>
                  <a:gd name="connsiteX391" fmla="*/ 195210 w 533400"/>
                  <a:gd name="connsiteY391" fmla="*/ 377666 h 552450"/>
                  <a:gd name="connsiteX392" fmla="*/ 194257 w 533400"/>
                  <a:gd name="connsiteY392" fmla="*/ 378619 h 552450"/>
                  <a:gd name="connsiteX393" fmla="*/ 194257 w 533400"/>
                  <a:gd name="connsiteY393" fmla="*/ 383381 h 552450"/>
                  <a:gd name="connsiteX394" fmla="*/ 191400 w 533400"/>
                  <a:gd name="connsiteY394" fmla="*/ 390049 h 552450"/>
                  <a:gd name="connsiteX395" fmla="*/ 184732 w 533400"/>
                  <a:gd name="connsiteY395" fmla="*/ 397669 h 552450"/>
                  <a:gd name="connsiteX396" fmla="*/ 181875 w 533400"/>
                  <a:gd name="connsiteY396" fmla="*/ 402431 h 552450"/>
                  <a:gd name="connsiteX397" fmla="*/ 181875 w 533400"/>
                  <a:gd name="connsiteY397" fmla="*/ 408146 h 552450"/>
                  <a:gd name="connsiteX398" fmla="*/ 176160 w 533400"/>
                  <a:gd name="connsiteY398" fmla="*/ 414814 h 552450"/>
                  <a:gd name="connsiteX399" fmla="*/ 176160 w 533400"/>
                  <a:gd name="connsiteY399" fmla="*/ 417671 h 552450"/>
                  <a:gd name="connsiteX400" fmla="*/ 172350 w 533400"/>
                  <a:gd name="connsiteY400" fmla="*/ 424339 h 552450"/>
                  <a:gd name="connsiteX401" fmla="*/ 172350 w 533400"/>
                  <a:gd name="connsiteY401" fmla="*/ 427196 h 552450"/>
                  <a:gd name="connsiteX402" fmla="*/ 159967 w 533400"/>
                  <a:gd name="connsiteY402" fmla="*/ 424339 h 552450"/>
                  <a:gd name="connsiteX403" fmla="*/ 159967 w 533400"/>
                  <a:gd name="connsiteY403" fmla="*/ 413861 h 552450"/>
                  <a:gd name="connsiteX404" fmla="*/ 160920 w 533400"/>
                  <a:gd name="connsiteY404" fmla="*/ 410051 h 552450"/>
                  <a:gd name="connsiteX405" fmla="*/ 160920 w 533400"/>
                  <a:gd name="connsiteY405" fmla="*/ 409099 h 552450"/>
                  <a:gd name="connsiteX406" fmla="*/ 162825 w 533400"/>
                  <a:gd name="connsiteY406" fmla="*/ 406241 h 552450"/>
                  <a:gd name="connsiteX407" fmla="*/ 168540 w 533400"/>
                  <a:gd name="connsiteY407" fmla="*/ 394811 h 552450"/>
                  <a:gd name="connsiteX408" fmla="*/ 172350 w 533400"/>
                  <a:gd name="connsiteY408" fmla="*/ 389096 h 552450"/>
                  <a:gd name="connsiteX409" fmla="*/ 172350 w 533400"/>
                  <a:gd name="connsiteY409" fmla="*/ 385286 h 552450"/>
                  <a:gd name="connsiteX410" fmla="*/ 175207 w 533400"/>
                  <a:gd name="connsiteY410" fmla="*/ 381476 h 552450"/>
                  <a:gd name="connsiteX411" fmla="*/ 175207 w 533400"/>
                  <a:gd name="connsiteY411" fmla="*/ 380524 h 552450"/>
                  <a:gd name="connsiteX412" fmla="*/ 175207 w 533400"/>
                  <a:gd name="connsiteY412" fmla="*/ 379571 h 552450"/>
                  <a:gd name="connsiteX413" fmla="*/ 178065 w 533400"/>
                  <a:gd name="connsiteY413" fmla="*/ 369094 h 552450"/>
                  <a:gd name="connsiteX414" fmla="*/ 180922 w 533400"/>
                  <a:gd name="connsiteY414" fmla="*/ 366236 h 552450"/>
                  <a:gd name="connsiteX415" fmla="*/ 182827 w 533400"/>
                  <a:gd name="connsiteY415" fmla="*/ 362426 h 552450"/>
                  <a:gd name="connsiteX416" fmla="*/ 186637 w 533400"/>
                  <a:gd name="connsiteY416" fmla="*/ 355759 h 552450"/>
                  <a:gd name="connsiteX417" fmla="*/ 186637 w 533400"/>
                  <a:gd name="connsiteY417" fmla="*/ 353854 h 552450"/>
                  <a:gd name="connsiteX418" fmla="*/ 187590 w 533400"/>
                  <a:gd name="connsiteY418" fmla="*/ 351949 h 552450"/>
                  <a:gd name="connsiteX419" fmla="*/ 194257 w 533400"/>
                  <a:gd name="connsiteY419" fmla="*/ 335756 h 552450"/>
                  <a:gd name="connsiteX420" fmla="*/ 197115 w 533400"/>
                  <a:gd name="connsiteY420" fmla="*/ 332899 h 552450"/>
                  <a:gd name="connsiteX421" fmla="*/ 199972 w 533400"/>
                  <a:gd name="connsiteY421" fmla="*/ 329089 h 552450"/>
                  <a:gd name="connsiteX422" fmla="*/ 199972 w 533400"/>
                  <a:gd name="connsiteY422" fmla="*/ 326231 h 552450"/>
                  <a:gd name="connsiteX423" fmla="*/ 199972 w 533400"/>
                  <a:gd name="connsiteY423" fmla="*/ 324326 h 552450"/>
                  <a:gd name="connsiteX424" fmla="*/ 201877 w 533400"/>
                  <a:gd name="connsiteY424" fmla="*/ 320516 h 552450"/>
                  <a:gd name="connsiteX425" fmla="*/ 207592 w 533400"/>
                  <a:gd name="connsiteY425" fmla="*/ 311944 h 552450"/>
                  <a:gd name="connsiteX426" fmla="*/ 208545 w 533400"/>
                  <a:gd name="connsiteY426" fmla="*/ 300514 h 552450"/>
                  <a:gd name="connsiteX427" fmla="*/ 210450 w 533400"/>
                  <a:gd name="connsiteY427" fmla="*/ 293846 h 552450"/>
                  <a:gd name="connsiteX428" fmla="*/ 212355 w 533400"/>
                  <a:gd name="connsiteY428" fmla="*/ 290036 h 552450"/>
                  <a:gd name="connsiteX429" fmla="*/ 213307 w 533400"/>
                  <a:gd name="connsiteY429" fmla="*/ 288131 h 552450"/>
                  <a:gd name="connsiteX430" fmla="*/ 214260 w 533400"/>
                  <a:gd name="connsiteY430" fmla="*/ 279559 h 552450"/>
                  <a:gd name="connsiteX431" fmla="*/ 216165 w 533400"/>
                  <a:gd name="connsiteY431" fmla="*/ 269081 h 552450"/>
                  <a:gd name="connsiteX432" fmla="*/ 216165 w 533400"/>
                  <a:gd name="connsiteY432" fmla="*/ 264319 h 552450"/>
                  <a:gd name="connsiteX433" fmla="*/ 213307 w 533400"/>
                  <a:gd name="connsiteY433" fmla="*/ 264319 h 552450"/>
                  <a:gd name="connsiteX434" fmla="*/ 208545 w 533400"/>
                  <a:gd name="connsiteY434" fmla="*/ 274796 h 552450"/>
                  <a:gd name="connsiteX435" fmla="*/ 204735 w 533400"/>
                  <a:gd name="connsiteY435" fmla="*/ 279559 h 552450"/>
                  <a:gd name="connsiteX436" fmla="*/ 200925 w 533400"/>
                  <a:gd name="connsiteY436" fmla="*/ 287179 h 552450"/>
                  <a:gd name="connsiteX437" fmla="*/ 198067 w 533400"/>
                  <a:gd name="connsiteY437" fmla="*/ 291941 h 552450"/>
                  <a:gd name="connsiteX438" fmla="*/ 197115 w 533400"/>
                  <a:gd name="connsiteY438" fmla="*/ 294799 h 552450"/>
                  <a:gd name="connsiteX439" fmla="*/ 196162 w 533400"/>
                  <a:gd name="connsiteY439" fmla="*/ 296704 h 552450"/>
                  <a:gd name="connsiteX440" fmla="*/ 196162 w 533400"/>
                  <a:gd name="connsiteY440" fmla="*/ 297656 h 552450"/>
                  <a:gd name="connsiteX441" fmla="*/ 192352 w 533400"/>
                  <a:gd name="connsiteY441" fmla="*/ 303371 h 552450"/>
                  <a:gd name="connsiteX442" fmla="*/ 192352 w 533400"/>
                  <a:gd name="connsiteY442" fmla="*/ 306229 h 552450"/>
                  <a:gd name="connsiteX443" fmla="*/ 188542 w 533400"/>
                  <a:gd name="connsiteY443" fmla="*/ 312896 h 552450"/>
                  <a:gd name="connsiteX444" fmla="*/ 184732 w 533400"/>
                  <a:gd name="connsiteY444" fmla="*/ 317659 h 552450"/>
                  <a:gd name="connsiteX445" fmla="*/ 181875 w 533400"/>
                  <a:gd name="connsiteY445" fmla="*/ 322421 h 552450"/>
                  <a:gd name="connsiteX446" fmla="*/ 179017 w 533400"/>
                  <a:gd name="connsiteY446" fmla="*/ 331946 h 552450"/>
                  <a:gd name="connsiteX447" fmla="*/ 175207 w 533400"/>
                  <a:gd name="connsiteY447" fmla="*/ 335756 h 552450"/>
                  <a:gd name="connsiteX448" fmla="*/ 170445 w 533400"/>
                  <a:gd name="connsiteY448" fmla="*/ 343376 h 552450"/>
                  <a:gd name="connsiteX449" fmla="*/ 167587 w 533400"/>
                  <a:gd name="connsiteY449" fmla="*/ 347186 h 552450"/>
                  <a:gd name="connsiteX450" fmla="*/ 164730 w 533400"/>
                  <a:gd name="connsiteY450" fmla="*/ 357664 h 552450"/>
                  <a:gd name="connsiteX451" fmla="*/ 163777 w 533400"/>
                  <a:gd name="connsiteY451" fmla="*/ 358616 h 552450"/>
                  <a:gd name="connsiteX452" fmla="*/ 159015 w 533400"/>
                  <a:gd name="connsiteY452" fmla="*/ 366236 h 552450"/>
                  <a:gd name="connsiteX453" fmla="*/ 156157 w 533400"/>
                  <a:gd name="connsiteY453" fmla="*/ 373856 h 552450"/>
                  <a:gd name="connsiteX454" fmla="*/ 156157 w 533400"/>
                  <a:gd name="connsiteY454" fmla="*/ 375761 h 552450"/>
                  <a:gd name="connsiteX455" fmla="*/ 155205 w 533400"/>
                  <a:gd name="connsiteY455" fmla="*/ 377666 h 552450"/>
                  <a:gd name="connsiteX456" fmla="*/ 154252 w 533400"/>
                  <a:gd name="connsiteY456" fmla="*/ 378619 h 552450"/>
                  <a:gd name="connsiteX457" fmla="*/ 150442 w 533400"/>
                  <a:gd name="connsiteY457" fmla="*/ 383381 h 552450"/>
                  <a:gd name="connsiteX458" fmla="*/ 147585 w 533400"/>
                  <a:gd name="connsiteY458" fmla="*/ 384334 h 552450"/>
                  <a:gd name="connsiteX459" fmla="*/ 146632 w 533400"/>
                  <a:gd name="connsiteY459" fmla="*/ 390049 h 552450"/>
                  <a:gd name="connsiteX460" fmla="*/ 145680 w 533400"/>
                  <a:gd name="connsiteY460" fmla="*/ 391954 h 552450"/>
                  <a:gd name="connsiteX461" fmla="*/ 142822 w 533400"/>
                  <a:gd name="connsiteY461" fmla="*/ 399574 h 552450"/>
                  <a:gd name="connsiteX462" fmla="*/ 141870 w 533400"/>
                  <a:gd name="connsiteY462" fmla="*/ 400526 h 552450"/>
                  <a:gd name="connsiteX463" fmla="*/ 139012 w 533400"/>
                  <a:gd name="connsiteY463" fmla="*/ 404336 h 552450"/>
                  <a:gd name="connsiteX464" fmla="*/ 136155 w 533400"/>
                  <a:gd name="connsiteY464" fmla="*/ 400526 h 552450"/>
                  <a:gd name="connsiteX465" fmla="*/ 138060 w 533400"/>
                  <a:gd name="connsiteY465" fmla="*/ 392906 h 552450"/>
                  <a:gd name="connsiteX466" fmla="*/ 139965 w 533400"/>
                  <a:gd name="connsiteY466" fmla="*/ 379571 h 552450"/>
                  <a:gd name="connsiteX467" fmla="*/ 139965 w 533400"/>
                  <a:gd name="connsiteY467" fmla="*/ 378619 h 552450"/>
                  <a:gd name="connsiteX468" fmla="*/ 139965 w 533400"/>
                  <a:gd name="connsiteY468" fmla="*/ 375761 h 552450"/>
                  <a:gd name="connsiteX469" fmla="*/ 139012 w 533400"/>
                  <a:gd name="connsiteY469" fmla="*/ 368141 h 552450"/>
                  <a:gd name="connsiteX470" fmla="*/ 140917 w 533400"/>
                  <a:gd name="connsiteY470" fmla="*/ 360521 h 552450"/>
                  <a:gd name="connsiteX471" fmla="*/ 141870 w 533400"/>
                  <a:gd name="connsiteY471" fmla="*/ 355759 h 552450"/>
                  <a:gd name="connsiteX472" fmla="*/ 143775 w 533400"/>
                  <a:gd name="connsiteY472" fmla="*/ 350044 h 552450"/>
                  <a:gd name="connsiteX473" fmla="*/ 144727 w 533400"/>
                  <a:gd name="connsiteY473" fmla="*/ 342424 h 552450"/>
                  <a:gd name="connsiteX474" fmla="*/ 144727 w 533400"/>
                  <a:gd name="connsiteY474" fmla="*/ 341471 h 552450"/>
                  <a:gd name="connsiteX475" fmla="*/ 145680 w 533400"/>
                  <a:gd name="connsiteY475" fmla="*/ 338614 h 552450"/>
                  <a:gd name="connsiteX476" fmla="*/ 146632 w 533400"/>
                  <a:gd name="connsiteY476" fmla="*/ 335756 h 552450"/>
                  <a:gd name="connsiteX477" fmla="*/ 147585 w 533400"/>
                  <a:gd name="connsiteY477" fmla="*/ 332899 h 552450"/>
                  <a:gd name="connsiteX478" fmla="*/ 146632 w 533400"/>
                  <a:gd name="connsiteY478" fmla="*/ 329089 h 552450"/>
                  <a:gd name="connsiteX479" fmla="*/ 148537 w 533400"/>
                  <a:gd name="connsiteY479" fmla="*/ 325279 h 552450"/>
                  <a:gd name="connsiteX480" fmla="*/ 145680 w 533400"/>
                  <a:gd name="connsiteY480" fmla="*/ 323374 h 552450"/>
                  <a:gd name="connsiteX481" fmla="*/ 145680 w 533400"/>
                  <a:gd name="connsiteY481" fmla="*/ 312896 h 552450"/>
                  <a:gd name="connsiteX482" fmla="*/ 147585 w 533400"/>
                  <a:gd name="connsiteY482" fmla="*/ 303371 h 552450"/>
                  <a:gd name="connsiteX483" fmla="*/ 149490 w 533400"/>
                  <a:gd name="connsiteY483" fmla="*/ 290036 h 552450"/>
                  <a:gd name="connsiteX484" fmla="*/ 154252 w 533400"/>
                  <a:gd name="connsiteY484" fmla="*/ 282416 h 552450"/>
                  <a:gd name="connsiteX485" fmla="*/ 158062 w 533400"/>
                  <a:gd name="connsiteY485" fmla="*/ 275749 h 552450"/>
                  <a:gd name="connsiteX486" fmla="*/ 158062 w 533400"/>
                  <a:gd name="connsiteY486" fmla="*/ 266224 h 552450"/>
                  <a:gd name="connsiteX487" fmla="*/ 155205 w 533400"/>
                  <a:gd name="connsiteY487" fmla="*/ 264319 h 552450"/>
                  <a:gd name="connsiteX488" fmla="*/ 156157 w 533400"/>
                  <a:gd name="connsiteY488" fmla="*/ 261461 h 552450"/>
                  <a:gd name="connsiteX489" fmla="*/ 154252 w 533400"/>
                  <a:gd name="connsiteY489" fmla="*/ 260509 h 552450"/>
                  <a:gd name="connsiteX490" fmla="*/ 154252 w 533400"/>
                  <a:gd name="connsiteY490" fmla="*/ 257651 h 552450"/>
                  <a:gd name="connsiteX491" fmla="*/ 153300 w 533400"/>
                  <a:gd name="connsiteY491" fmla="*/ 250984 h 552450"/>
                  <a:gd name="connsiteX492" fmla="*/ 147585 w 533400"/>
                  <a:gd name="connsiteY492" fmla="*/ 247174 h 552450"/>
                  <a:gd name="connsiteX493" fmla="*/ 141870 w 533400"/>
                  <a:gd name="connsiteY493" fmla="*/ 247174 h 552450"/>
                  <a:gd name="connsiteX494" fmla="*/ 139012 w 533400"/>
                  <a:gd name="connsiteY494" fmla="*/ 249079 h 552450"/>
                  <a:gd name="connsiteX495" fmla="*/ 137107 w 533400"/>
                  <a:gd name="connsiteY495" fmla="*/ 248126 h 552450"/>
                  <a:gd name="connsiteX496" fmla="*/ 128535 w 533400"/>
                  <a:gd name="connsiteY496" fmla="*/ 248126 h 552450"/>
                  <a:gd name="connsiteX497" fmla="*/ 121867 w 533400"/>
                  <a:gd name="connsiteY497" fmla="*/ 251936 h 552450"/>
                  <a:gd name="connsiteX498" fmla="*/ 115200 w 533400"/>
                  <a:gd name="connsiteY498" fmla="*/ 253841 h 552450"/>
                  <a:gd name="connsiteX499" fmla="*/ 113295 w 533400"/>
                  <a:gd name="connsiteY499" fmla="*/ 259556 h 552450"/>
                  <a:gd name="connsiteX500" fmla="*/ 109485 w 533400"/>
                  <a:gd name="connsiteY500" fmla="*/ 263366 h 552450"/>
                  <a:gd name="connsiteX501" fmla="*/ 103770 w 533400"/>
                  <a:gd name="connsiteY501" fmla="*/ 270034 h 552450"/>
                  <a:gd name="connsiteX502" fmla="*/ 100912 w 533400"/>
                  <a:gd name="connsiteY502" fmla="*/ 270986 h 552450"/>
                  <a:gd name="connsiteX503" fmla="*/ 93292 w 533400"/>
                  <a:gd name="connsiteY503" fmla="*/ 275749 h 552450"/>
                  <a:gd name="connsiteX504" fmla="*/ 84720 w 533400"/>
                  <a:gd name="connsiteY504" fmla="*/ 284321 h 552450"/>
                  <a:gd name="connsiteX505" fmla="*/ 84720 w 533400"/>
                  <a:gd name="connsiteY505" fmla="*/ 284321 h 552450"/>
                  <a:gd name="connsiteX506" fmla="*/ 84720 w 533400"/>
                  <a:gd name="connsiteY506" fmla="*/ 286226 h 552450"/>
                  <a:gd name="connsiteX507" fmla="*/ 81862 w 533400"/>
                  <a:gd name="connsiteY507" fmla="*/ 291941 h 552450"/>
                  <a:gd name="connsiteX508" fmla="*/ 79957 w 533400"/>
                  <a:gd name="connsiteY508" fmla="*/ 292894 h 552450"/>
                  <a:gd name="connsiteX509" fmla="*/ 76147 w 533400"/>
                  <a:gd name="connsiteY509" fmla="*/ 295751 h 552450"/>
                  <a:gd name="connsiteX510" fmla="*/ 69480 w 533400"/>
                  <a:gd name="connsiteY510" fmla="*/ 297656 h 552450"/>
                  <a:gd name="connsiteX511" fmla="*/ 69480 w 533400"/>
                  <a:gd name="connsiteY511" fmla="*/ 298609 h 552450"/>
                  <a:gd name="connsiteX512" fmla="*/ 63765 w 533400"/>
                  <a:gd name="connsiteY512" fmla="*/ 303371 h 552450"/>
                  <a:gd name="connsiteX513" fmla="*/ 63765 w 533400"/>
                  <a:gd name="connsiteY513" fmla="*/ 304324 h 552450"/>
                  <a:gd name="connsiteX514" fmla="*/ 59002 w 533400"/>
                  <a:gd name="connsiteY514" fmla="*/ 305276 h 552450"/>
                  <a:gd name="connsiteX515" fmla="*/ 53287 w 533400"/>
                  <a:gd name="connsiteY515" fmla="*/ 309086 h 552450"/>
                  <a:gd name="connsiteX516" fmla="*/ 46620 w 533400"/>
                  <a:gd name="connsiteY516" fmla="*/ 311944 h 552450"/>
                  <a:gd name="connsiteX517" fmla="*/ 44715 w 533400"/>
                  <a:gd name="connsiteY517" fmla="*/ 311944 h 552450"/>
                  <a:gd name="connsiteX518" fmla="*/ 43762 w 533400"/>
                  <a:gd name="connsiteY518" fmla="*/ 312896 h 552450"/>
                  <a:gd name="connsiteX519" fmla="*/ 37095 w 533400"/>
                  <a:gd name="connsiteY519" fmla="*/ 311944 h 552450"/>
                  <a:gd name="connsiteX520" fmla="*/ 30427 w 533400"/>
                  <a:gd name="connsiteY520" fmla="*/ 307181 h 552450"/>
                  <a:gd name="connsiteX521" fmla="*/ 29475 w 533400"/>
                  <a:gd name="connsiteY521" fmla="*/ 307181 h 552450"/>
                  <a:gd name="connsiteX522" fmla="*/ 27570 w 533400"/>
                  <a:gd name="connsiteY522" fmla="*/ 305276 h 552450"/>
                  <a:gd name="connsiteX523" fmla="*/ 24712 w 533400"/>
                  <a:gd name="connsiteY523" fmla="*/ 297656 h 552450"/>
                  <a:gd name="connsiteX524" fmla="*/ 20902 w 533400"/>
                  <a:gd name="connsiteY524" fmla="*/ 291941 h 552450"/>
                  <a:gd name="connsiteX525" fmla="*/ 14235 w 533400"/>
                  <a:gd name="connsiteY525" fmla="*/ 290989 h 552450"/>
                  <a:gd name="connsiteX526" fmla="*/ 10425 w 533400"/>
                  <a:gd name="connsiteY526" fmla="*/ 292894 h 552450"/>
                  <a:gd name="connsiteX527" fmla="*/ 7567 w 533400"/>
                  <a:gd name="connsiteY527" fmla="*/ 295751 h 552450"/>
                  <a:gd name="connsiteX528" fmla="*/ 10425 w 533400"/>
                  <a:gd name="connsiteY528" fmla="*/ 307181 h 552450"/>
                  <a:gd name="connsiteX529" fmla="*/ 10425 w 533400"/>
                  <a:gd name="connsiteY529" fmla="*/ 307181 h 552450"/>
                  <a:gd name="connsiteX530" fmla="*/ 7567 w 533400"/>
                  <a:gd name="connsiteY530" fmla="*/ 319564 h 552450"/>
                  <a:gd name="connsiteX531" fmla="*/ 7567 w 533400"/>
                  <a:gd name="connsiteY531" fmla="*/ 323374 h 552450"/>
                  <a:gd name="connsiteX532" fmla="*/ 7567 w 533400"/>
                  <a:gd name="connsiteY532" fmla="*/ 324326 h 552450"/>
                  <a:gd name="connsiteX533" fmla="*/ 7567 w 533400"/>
                  <a:gd name="connsiteY533" fmla="*/ 328136 h 552450"/>
                  <a:gd name="connsiteX534" fmla="*/ 11377 w 533400"/>
                  <a:gd name="connsiteY534" fmla="*/ 335756 h 552450"/>
                  <a:gd name="connsiteX535" fmla="*/ 19950 w 533400"/>
                  <a:gd name="connsiteY535" fmla="*/ 344329 h 552450"/>
                  <a:gd name="connsiteX536" fmla="*/ 21855 w 533400"/>
                  <a:gd name="connsiteY536" fmla="*/ 350996 h 552450"/>
                  <a:gd name="connsiteX537" fmla="*/ 27570 w 533400"/>
                  <a:gd name="connsiteY537" fmla="*/ 353854 h 552450"/>
                  <a:gd name="connsiteX538" fmla="*/ 35190 w 533400"/>
                  <a:gd name="connsiteY538" fmla="*/ 354806 h 552450"/>
                  <a:gd name="connsiteX539" fmla="*/ 44715 w 533400"/>
                  <a:gd name="connsiteY539" fmla="*/ 354806 h 552450"/>
                  <a:gd name="connsiteX540" fmla="*/ 46620 w 533400"/>
                  <a:gd name="connsiteY540" fmla="*/ 354806 h 552450"/>
                  <a:gd name="connsiteX541" fmla="*/ 50430 w 533400"/>
                  <a:gd name="connsiteY541" fmla="*/ 358616 h 552450"/>
                  <a:gd name="connsiteX542" fmla="*/ 56145 w 533400"/>
                  <a:gd name="connsiteY542" fmla="*/ 356711 h 552450"/>
                  <a:gd name="connsiteX543" fmla="*/ 67575 w 533400"/>
                  <a:gd name="connsiteY543" fmla="*/ 351949 h 552450"/>
                  <a:gd name="connsiteX544" fmla="*/ 74242 w 533400"/>
                  <a:gd name="connsiteY544" fmla="*/ 344329 h 552450"/>
                  <a:gd name="connsiteX545" fmla="*/ 82815 w 533400"/>
                  <a:gd name="connsiteY545" fmla="*/ 334804 h 552450"/>
                  <a:gd name="connsiteX546" fmla="*/ 84720 w 533400"/>
                  <a:gd name="connsiteY546" fmla="*/ 330994 h 552450"/>
                  <a:gd name="connsiteX547" fmla="*/ 89482 w 533400"/>
                  <a:gd name="connsiteY547" fmla="*/ 325279 h 552450"/>
                  <a:gd name="connsiteX548" fmla="*/ 90435 w 533400"/>
                  <a:gd name="connsiteY548" fmla="*/ 325279 h 552450"/>
                  <a:gd name="connsiteX549" fmla="*/ 91387 w 533400"/>
                  <a:gd name="connsiteY549" fmla="*/ 323374 h 552450"/>
                  <a:gd name="connsiteX550" fmla="*/ 101865 w 533400"/>
                  <a:gd name="connsiteY550" fmla="*/ 310991 h 552450"/>
                  <a:gd name="connsiteX551" fmla="*/ 105675 w 533400"/>
                  <a:gd name="connsiteY551" fmla="*/ 306229 h 552450"/>
                  <a:gd name="connsiteX552" fmla="*/ 105675 w 533400"/>
                  <a:gd name="connsiteY552" fmla="*/ 305276 h 552450"/>
                  <a:gd name="connsiteX553" fmla="*/ 107580 w 533400"/>
                  <a:gd name="connsiteY553" fmla="*/ 304324 h 552450"/>
                  <a:gd name="connsiteX554" fmla="*/ 113295 w 533400"/>
                  <a:gd name="connsiteY554" fmla="*/ 303371 h 552450"/>
                  <a:gd name="connsiteX555" fmla="*/ 114247 w 533400"/>
                  <a:gd name="connsiteY555" fmla="*/ 309086 h 552450"/>
                  <a:gd name="connsiteX556" fmla="*/ 113295 w 533400"/>
                  <a:gd name="connsiteY556" fmla="*/ 309086 h 552450"/>
                  <a:gd name="connsiteX557" fmla="*/ 113295 w 533400"/>
                  <a:gd name="connsiteY557" fmla="*/ 314801 h 552450"/>
                  <a:gd name="connsiteX558" fmla="*/ 112342 w 533400"/>
                  <a:gd name="connsiteY558" fmla="*/ 315754 h 552450"/>
                  <a:gd name="connsiteX559" fmla="*/ 112342 w 533400"/>
                  <a:gd name="connsiteY559" fmla="*/ 316706 h 552450"/>
                  <a:gd name="connsiteX560" fmla="*/ 111390 w 533400"/>
                  <a:gd name="connsiteY560" fmla="*/ 318611 h 552450"/>
                  <a:gd name="connsiteX561" fmla="*/ 112342 w 533400"/>
                  <a:gd name="connsiteY561" fmla="*/ 320516 h 552450"/>
                  <a:gd name="connsiteX562" fmla="*/ 113295 w 533400"/>
                  <a:gd name="connsiteY562" fmla="*/ 328136 h 552450"/>
                  <a:gd name="connsiteX563" fmla="*/ 111390 w 533400"/>
                  <a:gd name="connsiteY563" fmla="*/ 341471 h 552450"/>
                  <a:gd name="connsiteX564" fmla="*/ 111390 w 533400"/>
                  <a:gd name="connsiteY564" fmla="*/ 344329 h 552450"/>
                  <a:gd name="connsiteX565" fmla="*/ 112342 w 533400"/>
                  <a:gd name="connsiteY565" fmla="*/ 345281 h 552450"/>
                  <a:gd name="connsiteX566" fmla="*/ 110437 w 533400"/>
                  <a:gd name="connsiteY566" fmla="*/ 355759 h 552450"/>
                  <a:gd name="connsiteX567" fmla="*/ 108532 w 533400"/>
                  <a:gd name="connsiteY567" fmla="*/ 360521 h 552450"/>
                  <a:gd name="connsiteX568" fmla="*/ 109485 w 533400"/>
                  <a:gd name="connsiteY568" fmla="*/ 361474 h 552450"/>
                  <a:gd name="connsiteX569" fmla="*/ 106627 w 533400"/>
                  <a:gd name="connsiteY569" fmla="*/ 370999 h 552450"/>
                  <a:gd name="connsiteX570" fmla="*/ 106627 w 533400"/>
                  <a:gd name="connsiteY570" fmla="*/ 373856 h 552450"/>
                  <a:gd name="connsiteX571" fmla="*/ 106627 w 533400"/>
                  <a:gd name="connsiteY571" fmla="*/ 376714 h 552450"/>
                  <a:gd name="connsiteX572" fmla="*/ 105675 w 533400"/>
                  <a:gd name="connsiteY572" fmla="*/ 380524 h 552450"/>
                  <a:gd name="connsiteX573" fmla="*/ 103770 w 533400"/>
                  <a:gd name="connsiteY573" fmla="*/ 394811 h 552450"/>
                  <a:gd name="connsiteX574" fmla="*/ 102817 w 533400"/>
                  <a:gd name="connsiteY574" fmla="*/ 398621 h 552450"/>
                  <a:gd name="connsiteX575" fmla="*/ 101865 w 533400"/>
                  <a:gd name="connsiteY575" fmla="*/ 406241 h 552450"/>
                  <a:gd name="connsiteX576" fmla="*/ 101865 w 533400"/>
                  <a:gd name="connsiteY576" fmla="*/ 409099 h 552450"/>
                  <a:gd name="connsiteX577" fmla="*/ 100912 w 533400"/>
                  <a:gd name="connsiteY577" fmla="*/ 414814 h 552450"/>
                  <a:gd name="connsiteX578" fmla="*/ 99007 w 533400"/>
                  <a:gd name="connsiteY578" fmla="*/ 417671 h 552450"/>
                  <a:gd name="connsiteX579" fmla="*/ 99007 w 533400"/>
                  <a:gd name="connsiteY579" fmla="*/ 419576 h 552450"/>
                  <a:gd name="connsiteX580" fmla="*/ 98055 w 533400"/>
                  <a:gd name="connsiteY580" fmla="*/ 422434 h 552450"/>
                  <a:gd name="connsiteX581" fmla="*/ 92340 w 533400"/>
                  <a:gd name="connsiteY581" fmla="*/ 427196 h 552450"/>
                  <a:gd name="connsiteX582" fmla="*/ 90435 w 533400"/>
                  <a:gd name="connsiteY582" fmla="*/ 434816 h 552450"/>
                  <a:gd name="connsiteX583" fmla="*/ 87577 w 533400"/>
                  <a:gd name="connsiteY583" fmla="*/ 444341 h 552450"/>
                  <a:gd name="connsiteX584" fmla="*/ 87577 w 533400"/>
                  <a:gd name="connsiteY584" fmla="*/ 454819 h 552450"/>
                  <a:gd name="connsiteX585" fmla="*/ 88530 w 533400"/>
                  <a:gd name="connsiteY585" fmla="*/ 458629 h 552450"/>
                  <a:gd name="connsiteX586" fmla="*/ 88530 w 533400"/>
                  <a:gd name="connsiteY586" fmla="*/ 470059 h 552450"/>
                  <a:gd name="connsiteX587" fmla="*/ 89482 w 533400"/>
                  <a:gd name="connsiteY587" fmla="*/ 470059 h 552450"/>
                  <a:gd name="connsiteX588" fmla="*/ 92340 w 533400"/>
                  <a:gd name="connsiteY588" fmla="*/ 476726 h 552450"/>
                  <a:gd name="connsiteX589" fmla="*/ 95197 w 533400"/>
                  <a:gd name="connsiteY589" fmla="*/ 478631 h 552450"/>
                  <a:gd name="connsiteX590" fmla="*/ 97102 w 533400"/>
                  <a:gd name="connsiteY590" fmla="*/ 483394 h 552450"/>
                  <a:gd name="connsiteX591" fmla="*/ 100912 w 533400"/>
                  <a:gd name="connsiteY591" fmla="*/ 486251 h 552450"/>
                  <a:gd name="connsiteX592" fmla="*/ 101865 w 533400"/>
                  <a:gd name="connsiteY592" fmla="*/ 487204 h 552450"/>
                  <a:gd name="connsiteX593" fmla="*/ 101865 w 533400"/>
                  <a:gd name="connsiteY593" fmla="*/ 488156 h 552450"/>
                  <a:gd name="connsiteX594" fmla="*/ 108532 w 533400"/>
                  <a:gd name="connsiteY594" fmla="*/ 490061 h 552450"/>
                  <a:gd name="connsiteX595" fmla="*/ 121867 w 533400"/>
                  <a:gd name="connsiteY595" fmla="*/ 486251 h 552450"/>
                  <a:gd name="connsiteX596" fmla="*/ 128535 w 533400"/>
                  <a:gd name="connsiteY596" fmla="*/ 480536 h 552450"/>
                  <a:gd name="connsiteX597" fmla="*/ 129487 w 533400"/>
                  <a:gd name="connsiteY597" fmla="*/ 477679 h 552450"/>
                  <a:gd name="connsiteX598" fmla="*/ 129487 w 533400"/>
                  <a:gd name="connsiteY598" fmla="*/ 470059 h 552450"/>
                  <a:gd name="connsiteX599" fmla="*/ 135202 w 533400"/>
                  <a:gd name="connsiteY599" fmla="*/ 465296 h 552450"/>
                  <a:gd name="connsiteX600" fmla="*/ 135202 w 533400"/>
                  <a:gd name="connsiteY600" fmla="*/ 462439 h 552450"/>
                  <a:gd name="connsiteX601" fmla="*/ 136155 w 533400"/>
                  <a:gd name="connsiteY601" fmla="*/ 459581 h 552450"/>
                  <a:gd name="connsiteX602" fmla="*/ 137107 w 533400"/>
                  <a:gd name="connsiteY602" fmla="*/ 458629 h 552450"/>
                  <a:gd name="connsiteX603" fmla="*/ 140917 w 533400"/>
                  <a:gd name="connsiteY603" fmla="*/ 454819 h 552450"/>
                  <a:gd name="connsiteX604" fmla="*/ 143775 w 533400"/>
                  <a:gd name="connsiteY604" fmla="*/ 442436 h 552450"/>
                  <a:gd name="connsiteX605" fmla="*/ 147585 w 533400"/>
                  <a:gd name="connsiteY605" fmla="*/ 434816 h 552450"/>
                  <a:gd name="connsiteX606" fmla="*/ 149490 w 533400"/>
                  <a:gd name="connsiteY606" fmla="*/ 429101 h 552450"/>
                  <a:gd name="connsiteX607" fmla="*/ 149490 w 533400"/>
                  <a:gd name="connsiteY607" fmla="*/ 424339 h 552450"/>
                  <a:gd name="connsiteX608" fmla="*/ 154252 w 533400"/>
                  <a:gd name="connsiteY608" fmla="*/ 422434 h 552450"/>
                  <a:gd name="connsiteX609" fmla="*/ 157110 w 533400"/>
                  <a:gd name="connsiteY609" fmla="*/ 423386 h 552450"/>
                  <a:gd name="connsiteX610" fmla="*/ 158062 w 533400"/>
                  <a:gd name="connsiteY610" fmla="*/ 428149 h 552450"/>
                  <a:gd name="connsiteX611" fmla="*/ 160920 w 533400"/>
                  <a:gd name="connsiteY611" fmla="*/ 432911 h 552450"/>
                  <a:gd name="connsiteX612" fmla="*/ 158062 w 533400"/>
                  <a:gd name="connsiteY612" fmla="*/ 436721 h 552450"/>
                  <a:gd name="connsiteX613" fmla="*/ 157110 w 533400"/>
                  <a:gd name="connsiteY613" fmla="*/ 443389 h 552450"/>
                  <a:gd name="connsiteX614" fmla="*/ 159967 w 533400"/>
                  <a:gd name="connsiteY614" fmla="*/ 452914 h 552450"/>
                  <a:gd name="connsiteX615" fmla="*/ 159967 w 533400"/>
                  <a:gd name="connsiteY615" fmla="*/ 455771 h 552450"/>
                  <a:gd name="connsiteX616" fmla="*/ 161872 w 533400"/>
                  <a:gd name="connsiteY616" fmla="*/ 458629 h 552450"/>
                  <a:gd name="connsiteX617" fmla="*/ 165682 w 533400"/>
                  <a:gd name="connsiteY617" fmla="*/ 460534 h 552450"/>
                  <a:gd name="connsiteX618" fmla="*/ 174255 w 533400"/>
                  <a:gd name="connsiteY618" fmla="*/ 462439 h 552450"/>
                  <a:gd name="connsiteX619" fmla="*/ 183780 w 533400"/>
                  <a:gd name="connsiteY619" fmla="*/ 455771 h 552450"/>
                  <a:gd name="connsiteX620" fmla="*/ 189495 w 533400"/>
                  <a:gd name="connsiteY620" fmla="*/ 451009 h 552450"/>
                  <a:gd name="connsiteX621" fmla="*/ 193305 w 533400"/>
                  <a:gd name="connsiteY621" fmla="*/ 447199 h 552450"/>
                  <a:gd name="connsiteX622" fmla="*/ 196162 w 533400"/>
                  <a:gd name="connsiteY622" fmla="*/ 443389 h 552450"/>
                  <a:gd name="connsiteX623" fmla="*/ 198067 w 533400"/>
                  <a:gd name="connsiteY623" fmla="*/ 438626 h 552450"/>
                  <a:gd name="connsiteX624" fmla="*/ 204735 w 533400"/>
                  <a:gd name="connsiteY624" fmla="*/ 428149 h 552450"/>
                  <a:gd name="connsiteX625" fmla="*/ 204735 w 533400"/>
                  <a:gd name="connsiteY625" fmla="*/ 427196 h 552450"/>
                  <a:gd name="connsiteX626" fmla="*/ 209497 w 533400"/>
                  <a:gd name="connsiteY626" fmla="*/ 420529 h 552450"/>
                  <a:gd name="connsiteX627" fmla="*/ 213307 w 533400"/>
                  <a:gd name="connsiteY627" fmla="*/ 412909 h 552450"/>
                  <a:gd name="connsiteX628" fmla="*/ 215212 w 533400"/>
                  <a:gd name="connsiteY628" fmla="*/ 411956 h 552450"/>
                  <a:gd name="connsiteX629" fmla="*/ 216165 w 533400"/>
                  <a:gd name="connsiteY629" fmla="*/ 407194 h 552450"/>
                  <a:gd name="connsiteX630" fmla="*/ 219975 w 533400"/>
                  <a:gd name="connsiteY630" fmla="*/ 401479 h 552450"/>
                  <a:gd name="connsiteX631" fmla="*/ 223785 w 533400"/>
                  <a:gd name="connsiteY631" fmla="*/ 408146 h 552450"/>
                  <a:gd name="connsiteX632" fmla="*/ 221880 w 533400"/>
                  <a:gd name="connsiteY632" fmla="*/ 409099 h 552450"/>
                  <a:gd name="connsiteX633" fmla="*/ 221880 w 533400"/>
                  <a:gd name="connsiteY633" fmla="*/ 412909 h 552450"/>
                  <a:gd name="connsiteX634" fmla="*/ 227595 w 533400"/>
                  <a:gd name="connsiteY634" fmla="*/ 417671 h 552450"/>
                  <a:gd name="connsiteX635" fmla="*/ 229500 w 533400"/>
                  <a:gd name="connsiteY635" fmla="*/ 417671 h 552450"/>
                  <a:gd name="connsiteX636" fmla="*/ 234262 w 533400"/>
                  <a:gd name="connsiteY636" fmla="*/ 419576 h 552450"/>
                  <a:gd name="connsiteX637" fmla="*/ 239025 w 533400"/>
                  <a:gd name="connsiteY637" fmla="*/ 423386 h 552450"/>
                  <a:gd name="connsiteX638" fmla="*/ 239977 w 533400"/>
                  <a:gd name="connsiteY638" fmla="*/ 422434 h 552450"/>
                  <a:gd name="connsiteX639" fmla="*/ 244740 w 533400"/>
                  <a:gd name="connsiteY639" fmla="*/ 425291 h 552450"/>
                  <a:gd name="connsiteX640" fmla="*/ 245692 w 533400"/>
                  <a:gd name="connsiteY640" fmla="*/ 425291 h 552450"/>
                  <a:gd name="connsiteX641" fmla="*/ 250455 w 533400"/>
                  <a:gd name="connsiteY641" fmla="*/ 429101 h 552450"/>
                  <a:gd name="connsiteX642" fmla="*/ 254265 w 533400"/>
                  <a:gd name="connsiteY642" fmla="*/ 437674 h 552450"/>
                  <a:gd name="connsiteX643" fmla="*/ 265695 w 533400"/>
                  <a:gd name="connsiteY643" fmla="*/ 440531 h 552450"/>
                  <a:gd name="connsiteX644" fmla="*/ 277125 w 533400"/>
                  <a:gd name="connsiteY644" fmla="*/ 432911 h 552450"/>
                  <a:gd name="connsiteX645" fmla="*/ 278077 w 533400"/>
                  <a:gd name="connsiteY645" fmla="*/ 432911 h 552450"/>
                  <a:gd name="connsiteX646" fmla="*/ 279030 w 533400"/>
                  <a:gd name="connsiteY646" fmla="*/ 430054 h 552450"/>
                  <a:gd name="connsiteX647" fmla="*/ 279982 w 533400"/>
                  <a:gd name="connsiteY647" fmla="*/ 430054 h 552450"/>
                  <a:gd name="connsiteX648" fmla="*/ 283792 w 533400"/>
                  <a:gd name="connsiteY648" fmla="*/ 429101 h 552450"/>
                  <a:gd name="connsiteX649" fmla="*/ 285697 w 533400"/>
                  <a:gd name="connsiteY649" fmla="*/ 424339 h 552450"/>
                  <a:gd name="connsiteX650" fmla="*/ 289507 w 533400"/>
                  <a:gd name="connsiteY650" fmla="*/ 418624 h 552450"/>
                  <a:gd name="connsiteX651" fmla="*/ 290460 w 533400"/>
                  <a:gd name="connsiteY651" fmla="*/ 419576 h 552450"/>
                  <a:gd name="connsiteX652" fmla="*/ 289507 w 533400"/>
                  <a:gd name="connsiteY652" fmla="*/ 412909 h 552450"/>
                  <a:gd name="connsiteX653" fmla="*/ 290460 w 533400"/>
                  <a:gd name="connsiteY653" fmla="*/ 409099 h 552450"/>
                  <a:gd name="connsiteX654" fmla="*/ 291412 w 533400"/>
                  <a:gd name="connsiteY654" fmla="*/ 408146 h 552450"/>
                  <a:gd name="connsiteX655" fmla="*/ 294270 w 533400"/>
                  <a:gd name="connsiteY655" fmla="*/ 403384 h 552450"/>
                  <a:gd name="connsiteX656" fmla="*/ 295222 w 533400"/>
                  <a:gd name="connsiteY656" fmla="*/ 397669 h 552450"/>
                  <a:gd name="connsiteX657" fmla="*/ 299985 w 533400"/>
                  <a:gd name="connsiteY657" fmla="*/ 394811 h 552450"/>
                  <a:gd name="connsiteX658" fmla="*/ 303795 w 533400"/>
                  <a:gd name="connsiteY658" fmla="*/ 391001 h 552450"/>
                  <a:gd name="connsiteX659" fmla="*/ 309510 w 533400"/>
                  <a:gd name="connsiteY659" fmla="*/ 391001 h 552450"/>
                  <a:gd name="connsiteX660" fmla="*/ 313320 w 533400"/>
                  <a:gd name="connsiteY660" fmla="*/ 391001 h 552450"/>
                  <a:gd name="connsiteX661" fmla="*/ 318082 w 533400"/>
                  <a:gd name="connsiteY661" fmla="*/ 385286 h 552450"/>
                  <a:gd name="connsiteX662" fmla="*/ 320940 w 533400"/>
                  <a:gd name="connsiteY662" fmla="*/ 382429 h 552450"/>
                  <a:gd name="connsiteX663" fmla="*/ 327607 w 533400"/>
                  <a:gd name="connsiteY663" fmla="*/ 378619 h 552450"/>
                  <a:gd name="connsiteX664" fmla="*/ 331417 w 533400"/>
                  <a:gd name="connsiteY664" fmla="*/ 376714 h 552450"/>
                  <a:gd name="connsiteX665" fmla="*/ 333322 w 533400"/>
                  <a:gd name="connsiteY665" fmla="*/ 372904 h 552450"/>
                  <a:gd name="connsiteX666" fmla="*/ 337132 w 533400"/>
                  <a:gd name="connsiteY666" fmla="*/ 371951 h 552450"/>
                  <a:gd name="connsiteX667" fmla="*/ 342847 w 533400"/>
                  <a:gd name="connsiteY667" fmla="*/ 369094 h 552450"/>
                  <a:gd name="connsiteX668" fmla="*/ 345705 w 533400"/>
                  <a:gd name="connsiteY668" fmla="*/ 365284 h 552450"/>
                  <a:gd name="connsiteX669" fmla="*/ 348562 w 533400"/>
                  <a:gd name="connsiteY669" fmla="*/ 364331 h 552450"/>
                  <a:gd name="connsiteX670" fmla="*/ 352372 w 533400"/>
                  <a:gd name="connsiteY670" fmla="*/ 360521 h 552450"/>
                  <a:gd name="connsiteX671" fmla="*/ 351420 w 533400"/>
                  <a:gd name="connsiteY671" fmla="*/ 360521 h 552450"/>
                  <a:gd name="connsiteX672" fmla="*/ 356182 w 533400"/>
                  <a:gd name="connsiteY672" fmla="*/ 359569 h 552450"/>
                  <a:gd name="connsiteX673" fmla="*/ 360945 w 533400"/>
                  <a:gd name="connsiteY673" fmla="*/ 353854 h 552450"/>
                  <a:gd name="connsiteX674" fmla="*/ 363802 w 533400"/>
                  <a:gd name="connsiteY674" fmla="*/ 352901 h 552450"/>
                  <a:gd name="connsiteX675" fmla="*/ 372375 w 533400"/>
                  <a:gd name="connsiteY675" fmla="*/ 349091 h 552450"/>
                  <a:gd name="connsiteX676" fmla="*/ 374280 w 533400"/>
                  <a:gd name="connsiteY676" fmla="*/ 352901 h 552450"/>
                  <a:gd name="connsiteX677" fmla="*/ 379042 w 533400"/>
                  <a:gd name="connsiteY677" fmla="*/ 359569 h 552450"/>
                  <a:gd name="connsiteX678" fmla="*/ 380947 w 533400"/>
                  <a:gd name="connsiteY678" fmla="*/ 361474 h 552450"/>
                  <a:gd name="connsiteX679" fmla="*/ 380947 w 533400"/>
                  <a:gd name="connsiteY679" fmla="*/ 362426 h 552450"/>
                  <a:gd name="connsiteX680" fmla="*/ 381900 w 533400"/>
                  <a:gd name="connsiteY680" fmla="*/ 364331 h 552450"/>
                  <a:gd name="connsiteX681" fmla="*/ 385710 w 533400"/>
                  <a:gd name="connsiteY681" fmla="*/ 367189 h 552450"/>
                  <a:gd name="connsiteX682" fmla="*/ 388567 w 533400"/>
                  <a:gd name="connsiteY682" fmla="*/ 374809 h 552450"/>
                  <a:gd name="connsiteX683" fmla="*/ 389520 w 533400"/>
                  <a:gd name="connsiteY683" fmla="*/ 376714 h 552450"/>
                  <a:gd name="connsiteX684" fmla="*/ 389520 w 533400"/>
                  <a:gd name="connsiteY684" fmla="*/ 384334 h 552450"/>
                  <a:gd name="connsiteX685" fmla="*/ 392377 w 533400"/>
                  <a:gd name="connsiteY685" fmla="*/ 386239 h 552450"/>
                  <a:gd name="connsiteX686" fmla="*/ 391425 w 533400"/>
                  <a:gd name="connsiteY686" fmla="*/ 388144 h 552450"/>
                  <a:gd name="connsiteX687" fmla="*/ 395235 w 533400"/>
                  <a:gd name="connsiteY687" fmla="*/ 392906 h 552450"/>
                  <a:gd name="connsiteX688" fmla="*/ 397140 w 533400"/>
                  <a:gd name="connsiteY688" fmla="*/ 396716 h 552450"/>
                  <a:gd name="connsiteX689" fmla="*/ 399045 w 533400"/>
                  <a:gd name="connsiteY689" fmla="*/ 402431 h 552450"/>
                  <a:gd name="connsiteX690" fmla="*/ 399045 w 533400"/>
                  <a:gd name="connsiteY690" fmla="*/ 403384 h 552450"/>
                  <a:gd name="connsiteX691" fmla="*/ 399045 w 533400"/>
                  <a:gd name="connsiteY691" fmla="*/ 405289 h 552450"/>
                  <a:gd name="connsiteX692" fmla="*/ 399997 w 533400"/>
                  <a:gd name="connsiteY692" fmla="*/ 406241 h 552450"/>
                  <a:gd name="connsiteX693" fmla="*/ 401902 w 533400"/>
                  <a:gd name="connsiteY693" fmla="*/ 406241 h 552450"/>
                  <a:gd name="connsiteX694" fmla="*/ 401902 w 533400"/>
                  <a:gd name="connsiteY694" fmla="*/ 412909 h 552450"/>
                  <a:gd name="connsiteX695" fmla="*/ 409522 w 533400"/>
                  <a:gd name="connsiteY695" fmla="*/ 420529 h 552450"/>
                  <a:gd name="connsiteX696" fmla="*/ 409522 w 533400"/>
                  <a:gd name="connsiteY696" fmla="*/ 421481 h 552450"/>
                  <a:gd name="connsiteX697" fmla="*/ 415237 w 533400"/>
                  <a:gd name="connsiteY697" fmla="*/ 433864 h 552450"/>
                  <a:gd name="connsiteX698" fmla="*/ 415237 w 533400"/>
                  <a:gd name="connsiteY698" fmla="*/ 436721 h 552450"/>
                  <a:gd name="connsiteX699" fmla="*/ 420000 w 533400"/>
                  <a:gd name="connsiteY699" fmla="*/ 439579 h 552450"/>
                  <a:gd name="connsiteX700" fmla="*/ 424762 w 533400"/>
                  <a:gd name="connsiteY700" fmla="*/ 449104 h 552450"/>
                  <a:gd name="connsiteX701" fmla="*/ 424762 w 533400"/>
                  <a:gd name="connsiteY701" fmla="*/ 450056 h 552450"/>
                  <a:gd name="connsiteX702" fmla="*/ 425715 w 533400"/>
                  <a:gd name="connsiteY702" fmla="*/ 451009 h 552450"/>
                  <a:gd name="connsiteX703" fmla="*/ 426667 w 533400"/>
                  <a:gd name="connsiteY703" fmla="*/ 451009 h 552450"/>
                  <a:gd name="connsiteX704" fmla="*/ 425715 w 533400"/>
                  <a:gd name="connsiteY704" fmla="*/ 451961 h 552450"/>
                  <a:gd name="connsiteX705" fmla="*/ 425715 w 533400"/>
                  <a:gd name="connsiteY705" fmla="*/ 451961 h 552450"/>
                  <a:gd name="connsiteX706" fmla="*/ 427620 w 533400"/>
                  <a:gd name="connsiteY706" fmla="*/ 455771 h 552450"/>
                  <a:gd name="connsiteX707" fmla="*/ 435240 w 533400"/>
                  <a:gd name="connsiteY707" fmla="*/ 464344 h 552450"/>
                  <a:gd name="connsiteX708" fmla="*/ 435240 w 533400"/>
                  <a:gd name="connsiteY708" fmla="*/ 468154 h 552450"/>
                  <a:gd name="connsiteX709" fmla="*/ 437145 w 533400"/>
                  <a:gd name="connsiteY709" fmla="*/ 471011 h 552450"/>
                  <a:gd name="connsiteX710" fmla="*/ 439050 w 533400"/>
                  <a:gd name="connsiteY710" fmla="*/ 478631 h 552450"/>
                  <a:gd name="connsiteX711" fmla="*/ 441907 w 533400"/>
                  <a:gd name="connsiteY711" fmla="*/ 486251 h 552450"/>
                  <a:gd name="connsiteX712" fmla="*/ 441907 w 533400"/>
                  <a:gd name="connsiteY712" fmla="*/ 487204 h 552450"/>
                  <a:gd name="connsiteX713" fmla="*/ 446670 w 533400"/>
                  <a:gd name="connsiteY713" fmla="*/ 489109 h 552450"/>
                  <a:gd name="connsiteX714" fmla="*/ 445717 w 533400"/>
                  <a:gd name="connsiteY714" fmla="*/ 491014 h 552450"/>
                  <a:gd name="connsiteX715" fmla="*/ 446670 w 533400"/>
                  <a:gd name="connsiteY715" fmla="*/ 496729 h 552450"/>
                  <a:gd name="connsiteX716" fmla="*/ 449527 w 533400"/>
                  <a:gd name="connsiteY716" fmla="*/ 498634 h 552450"/>
                  <a:gd name="connsiteX717" fmla="*/ 453337 w 533400"/>
                  <a:gd name="connsiteY717" fmla="*/ 505301 h 552450"/>
                  <a:gd name="connsiteX718" fmla="*/ 453337 w 533400"/>
                  <a:gd name="connsiteY718" fmla="*/ 508159 h 552450"/>
                  <a:gd name="connsiteX719" fmla="*/ 454290 w 533400"/>
                  <a:gd name="connsiteY719" fmla="*/ 510064 h 552450"/>
                  <a:gd name="connsiteX720" fmla="*/ 457147 w 533400"/>
                  <a:gd name="connsiteY720" fmla="*/ 512921 h 552450"/>
                  <a:gd name="connsiteX721" fmla="*/ 457147 w 533400"/>
                  <a:gd name="connsiteY721" fmla="*/ 514826 h 552450"/>
                  <a:gd name="connsiteX722" fmla="*/ 460005 w 533400"/>
                  <a:gd name="connsiteY722" fmla="*/ 518636 h 552450"/>
                  <a:gd name="connsiteX723" fmla="*/ 465720 w 533400"/>
                  <a:gd name="connsiteY723" fmla="*/ 526256 h 552450"/>
                  <a:gd name="connsiteX724" fmla="*/ 468577 w 533400"/>
                  <a:gd name="connsiteY724" fmla="*/ 530066 h 552450"/>
                  <a:gd name="connsiteX725" fmla="*/ 473340 w 533400"/>
                  <a:gd name="connsiteY725" fmla="*/ 533876 h 552450"/>
                  <a:gd name="connsiteX726" fmla="*/ 475245 w 533400"/>
                  <a:gd name="connsiteY726" fmla="*/ 537686 h 552450"/>
                  <a:gd name="connsiteX727" fmla="*/ 477150 w 533400"/>
                  <a:gd name="connsiteY727" fmla="*/ 537686 h 552450"/>
                  <a:gd name="connsiteX728" fmla="*/ 479055 w 533400"/>
                  <a:gd name="connsiteY728" fmla="*/ 539591 h 552450"/>
                  <a:gd name="connsiteX729" fmla="*/ 481912 w 533400"/>
                  <a:gd name="connsiteY729" fmla="*/ 544354 h 552450"/>
                  <a:gd name="connsiteX730" fmla="*/ 485722 w 533400"/>
                  <a:gd name="connsiteY730" fmla="*/ 542449 h 552450"/>
                  <a:gd name="connsiteX731" fmla="*/ 489532 w 533400"/>
                  <a:gd name="connsiteY731" fmla="*/ 542449 h 552450"/>
                  <a:gd name="connsiteX732" fmla="*/ 490485 w 533400"/>
                  <a:gd name="connsiteY732" fmla="*/ 545306 h 552450"/>
                  <a:gd name="connsiteX733" fmla="*/ 498105 w 533400"/>
                  <a:gd name="connsiteY733" fmla="*/ 548164 h 552450"/>
                  <a:gd name="connsiteX734" fmla="*/ 504772 w 533400"/>
                  <a:gd name="connsiteY734" fmla="*/ 545306 h 552450"/>
                  <a:gd name="connsiteX735" fmla="*/ 505725 w 533400"/>
                  <a:gd name="connsiteY735" fmla="*/ 544354 h 552450"/>
                  <a:gd name="connsiteX736" fmla="*/ 510487 w 533400"/>
                  <a:gd name="connsiteY736" fmla="*/ 545306 h 552450"/>
                  <a:gd name="connsiteX737" fmla="*/ 516202 w 533400"/>
                  <a:gd name="connsiteY737" fmla="*/ 546259 h 552450"/>
                  <a:gd name="connsiteX738" fmla="*/ 521917 w 533400"/>
                  <a:gd name="connsiteY738" fmla="*/ 544354 h 552450"/>
                  <a:gd name="connsiteX739" fmla="*/ 525727 w 533400"/>
                  <a:gd name="connsiteY739" fmla="*/ 543401 h 552450"/>
                  <a:gd name="connsiteX740" fmla="*/ 526680 w 533400"/>
                  <a:gd name="connsiteY740" fmla="*/ 538639 h 552450"/>
                  <a:gd name="connsiteX741" fmla="*/ 528585 w 533400"/>
                  <a:gd name="connsiteY741" fmla="*/ 534829 h 552450"/>
                  <a:gd name="connsiteX742" fmla="*/ 527632 w 533400"/>
                  <a:gd name="connsiteY742" fmla="*/ 534829 h 552450"/>
                  <a:gd name="connsiteX743" fmla="*/ 527632 w 533400"/>
                  <a:gd name="connsiteY743" fmla="*/ 533876 h 552450"/>
                  <a:gd name="connsiteX744" fmla="*/ 526680 w 533400"/>
                  <a:gd name="connsiteY744" fmla="*/ 529114 h 552450"/>
                  <a:gd name="connsiteX745" fmla="*/ 525727 w 533400"/>
                  <a:gd name="connsiteY745" fmla="*/ 528161 h 552450"/>
                  <a:gd name="connsiteX746" fmla="*/ 528585 w 533400"/>
                  <a:gd name="connsiteY746" fmla="*/ 527209 h 552450"/>
                  <a:gd name="connsiteX747" fmla="*/ 526680 w 533400"/>
                  <a:gd name="connsiteY747" fmla="*/ 524351 h 552450"/>
                  <a:gd name="connsiteX748" fmla="*/ 526680 w 533400"/>
                  <a:gd name="connsiteY748" fmla="*/ 521494 h 552450"/>
                  <a:gd name="connsiteX749" fmla="*/ 527632 w 533400"/>
                  <a:gd name="connsiteY749" fmla="*/ 521494 h 552450"/>
                  <a:gd name="connsiteX750" fmla="*/ 526680 w 533400"/>
                  <a:gd name="connsiteY750" fmla="*/ 515779 h 552450"/>
                  <a:gd name="connsiteX751" fmla="*/ 528585 w 533400"/>
                  <a:gd name="connsiteY751" fmla="*/ 512921 h 552450"/>
                  <a:gd name="connsiteX752" fmla="*/ 527632 w 533400"/>
                  <a:gd name="connsiteY752" fmla="*/ 510064 h 552450"/>
                  <a:gd name="connsiteX753" fmla="*/ 527632 w 533400"/>
                  <a:gd name="connsiteY753" fmla="*/ 510064 h 552450"/>
                  <a:gd name="connsiteX754" fmla="*/ 529537 w 533400"/>
                  <a:gd name="connsiteY754" fmla="*/ 505301 h 552450"/>
                  <a:gd name="connsiteX755" fmla="*/ 530490 w 533400"/>
                  <a:gd name="connsiteY755" fmla="*/ 505301 h 552450"/>
                  <a:gd name="connsiteX756" fmla="*/ 529537 w 533400"/>
                  <a:gd name="connsiteY756" fmla="*/ 503396 h 552450"/>
                  <a:gd name="connsiteX757" fmla="*/ 535252 w 533400"/>
                  <a:gd name="connsiteY757" fmla="*/ 505301 h 552450"/>
                  <a:gd name="connsiteX758" fmla="*/ 293317 w 533400"/>
                  <a:gd name="connsiteY758" fmla="*/ 318611 h 552450"/>
                  <a:gd name="connsiteX759" fmla="*/ 291412 w 533400"/>
                  <a:gd name="connsiteY759" fmla="*/ 330994 h 552450"/>
                  <a:gd name="connsiteX760" fmla="*/ 290460 w 533400"/>
                  <a:gd name="connsiteY760" fmla="*/ 331946 h 552450"/>
                  <a:gd name="connsiteX761" fmla="*/ 292365 w 533400"/>
                  <a:gd name="connsiteY761" fmla="*/ 334804 h 552450"/>
                  <a:gd name="connsiteX762" fmla="*/ 290460 w 533400"/>
                  <a:gd name="connsiteY762" fmla="*/ 337661 h 552450"/>
                  <a:gd name="connsiteX763" fmla="*/ 291412 w 533400"/>
                  <a:gd name="connsiteY763" fmla="*/ 344329 h 552450"/>
                  <a:gd name="connsiteX764" fmla="*/ 289507 w 533400"/>
                  <a:gd name="connsiteY764" fmla="*/ 348139 h 552450"/>
                  <a:gd name="connsiteX765" fmla="*/ 288555 w 533400"/>
                  <a:gd name="connsiteY765" fmla="*/ 347186 h 552450"/>
                  <a:gd name="connsiteX766" fmla="*/ 285697 w 533400"/>
                  <a:gd name="connsiteY766" fmla="*/ 348139 h 552450"/>
                  <a:gd name="connsiteX767" fmla="*/ 284745 w 533400"/>
                  <a:gd name="connsiteY767" fmla="*/ 351949 h 552450"/>
                  <a:gd name="connsiteX768" fmla="*/ 282840 w 533400"/>
                  <a:gd name="connsiteY768" fmla="*/ 354806 h 552450"/>
                  <a:gd name="connsiteX769" fmla="*/ 279982 w 533400"/>
                  <a:gd name="connsiteY769" fmla="*/ 363379 h 552450"/>
                  <a:gd name="connsiteX770" fmla="*/ 281887 w 533400"/>
                  <a:gd name="connsiteY770" fmla="*/ 365284 h 552450"/>
                  <a:gd name="connsiteX771" fmla="*/ 279982 w 533400"/>
                  <a:gd name="connsiteY771" fmla="*/ 366236 h 552450"/>
                  <a:gd name="connsiteX772" fmla="*/ 278077 w 533400"/>
                  <a:gd name="connsiteY772" fmla="*/ 372904 h 552450"/>
                  <a:gd name="connsiteX773" fmla="*/ 276172 w 533400"/>
                  <a:gd name="connsiteY773" fmla="*/ 372904 h 552450"/>
                  <a:gd name="connsiteX774" fmla="*/ 275220 w 533400"/>
                  <a:gd name="connsiteY774" fmla="*/ 374809 h 552450"/>
                  <a:gd name="connsiteX775" fmla="*/ 275220 w 533400"/>
                  <a:gd name="connsiteY775" fmla="*/ 379571 h 552450"/>
                  <a:gd name="connsiteX776" fmla="*/ 272362 w 533400"/>
                  <a:gd name="connsiteY776" fmla="*/ 386239 h 552450"/>
                  <a:gd name="connsiteX777" fmla="*/ 266647 w 533400"/>
                  <a:gd name="connsiteY777" fmla="*/ 393859 h 552450"/>
                  <a:gd name="connsiteX778" fmla="*/ 266647 w 533400"/>
                  <a:gd name="connsiteY778" fmla="*/ 396716 h 552450"/>
                  <a:gd name="connsiteX779" fmla="*/ 261885 w 533400"/>
                  <a:gd name="connsiteY779" fmla="*/ 403384 h 552450"/>
                  <a:gd name="connsiteX780" fmla="*/ 259027 w 533400"/>
                  <a:gd name="connsiteY780" fmla="*/ 403384 h 552450"/>
                  <a:gd name="connsiteX781" fmla="*/ 256170 w 533400"/>
                  <a:gd name="connsiteY781" fmla="*/ 402431 h 552450"/>
                  <a:gd name="connsiteX782" fmla="*/ 248550 w 533400"/>
                  <a:gd name="connsiteY782" fmla="*/ 400526 h 552450"/>
                  <a:gd name="connsiteX783" fmla="*/ 247597 w 533400"/>
                  <a:gd name="connsiteY783" fmla="*/ 398621 h 552450"/>
                  <a:gd name="connsiteX784" fmla="*/ 241882 w 533400"/>
                  <a:gd name="connsiteY784" fmla="*/ 398621 h 552450"/>
                  <a:gd name="connsiteX785" fmla="*/ 234262 w 533400"/>
                  <a:gd name="connsiteY785" fmla="*/ 395764 h 552450"/>
                  <a:gd name="connsiteX786" fmla="*/ 231405 w 533400"/>
                  <a:gd name="connsiteY786" fmla="*/ 390049 h 552450"/>
                  <a:gd name="connsiteX787" fmla="*/ 232357 w 533400"/>
                  <a:gd name="connsiteY787" fmla="*/ 379571 h 552450"/>
                  <a:gd name="connsiteX788" fmla="*/ 233310 w 533400"/>
                  <a:gd name="connsiteY788" fmla="*/ 378619 h 552450"/>
                  <a:gd name="connsiteX789" fmla="*/ 234262 w 533400"/>
                  <a:gd name="connsiteY789" fmla="*/ 371951 h 552450"/>
                  <a:gd name="connsiteX790" fmla="*/ 238072 w 533400"/>
                  <a:gd name="connsiteY790" fmla="*/ 362426 h 552450"/>
                  <a:gd name="connsiteX791" fmla="*/ 239977 w 533400"/>
                  <a:gd name="connsiteY791" fmla="*/ 358616 h 552450"/>
                  <a:gd name="connsiteX792" fmla="*/ 240930 w 533400"/>
                  <a:gd name="connsiteY792" fmla="*/ 356711 h 552450"/>
                  <a:gd name="connsiteX793" fmla="*/ 240930 w 533400"/>
                  <a:gd name="connsiteY793" fmla="*/ 351949 h 552450"/>
                  <a:gd name="connsiteX794" fmla="*/ 241882 w 533400"/>
                  <a:gd name="connsiteY794" fmla="*/ 343376 h 552450"/>
                  <a:gd name="connsiteX795" fmla="*/ 241882 w 533400"/>
                  <a:gd name="connsiteY795" fmla="*/ 338614 h 552450"/>
                  <a:gd name="connsiteX796" fmla="*/ 241882 w 533400"/>
                  <a:gd name="connsiteY796" fmla="*/ 333851 h 552450"/>
                  <a:gd name="connsiteX797" fmla="*/ 242835 w 533400"/>
                  <a:gd name="connsiteY797" fmla="*/ 328136 h 552450"/>
                  <a:gd name="connsiteX798" fmla="*/ 244740 w 533400"/>
                  <a:gd name="connsiteY798" fmla="*/ 327184 h 552450"/>
                  <a:gd name="connsiteX799" fmla="*/ 244740 w 533400"/>
                  <a:gd name="connsiteY799" fmla="*/ 327184 h 552450"/>
                  <a:gd name="connsiteX800" fmla="*/ 252360 w 533400"/>
                  <a:gd name="connsiteY800" fmla="*/ 328136 h 552450"/>
                  <a:gd name="connsiteX801" fmla="*/ 254265 w 533400"/>
                  <a:gd name="connsiteY801" fmla="*/ 326231 h 552450"/>
                  <a:gd name="connsiteX802" fmla="*/ 254265 w 533400"/>
                  <a:gd name="connsiteY802" fmla="*/ 325279 h 552450"/>
                  <a:gd name="connsiteX803" fmla="*/ 258075 w 533400"/>
                  <a:gd name="connsiteY803" fmla="*/ 325279 h 552450"/>
                  <a:gd name="connsiteX804" fmla="*/ 260932 w 533400"/>
                  <a:gd name="connsiteY804" fmla="*/ 323374 h 552450"/>
                  <a:gd name="connsiteX805" fmla="*/ 262837 w 533400"/>
                  <a:gd name="connsiteY805" fmla="*/ 322421 h 552450"/>
                  <a:gd name="connsiteX806" fmla="*/ 271410 w 533400"/>
                  <a:gd name="connsiteY806" fmla="*/ 317659 h 552450"/>
                  <a:gd name="connsiteX807" fmla="*/ 274267 w 533400"/>
                  <a:gd name="connsiteY807" fmla="*/ 314801 h 552450"/>
                  <a:gd name="connsiteX808" fmla="*/ 279030 w 533400"/>
                  <a:gd name="connsiteY808" fmla="*/ 309086 h 552450"/>
                  <a:gd name="connsiteX809" fmla="*/ 279982 w 533400"/>
                  <a:gd name="connsiteY809" fmla="*/ 308134 h 552450"/>
                  <a:gd name="connsiteX810" fmla="*/ 285697 w 533400"/>
                  <a:gd name="connsiteY810" fmla="*/ 309086 h 552450"/>
                  <a:gd name="connsiteX811" fmla="*/ 289507 w 533400"/>
                  <a:gd name="connsiteY811" fmla="*/ 310039 h 552450"/>
                  <a:gd name="connsiteX812" fmla="*/ 292365 w 533400"/>
                  <a:gd name="connsiteY812" fmla="*/ 318611 h 552450"/>
                  <a:gd name="connsiteX813" fmla="*/ 292365 w 533400"/>
                  <a:gd name="connsiteY813" fmla="*/ 318611 h 552450"/>
                  <a:gd name="connsiteX814" fmla="*/ 301890 w 533400"/>
                  <a:gd name="connsiteY814" fmla="*/ 229076 h 552450"/>
                  <a:gd name="connsiteX815" fmla="*/ 300937 w 533400"/>
                  <a:gd name="connsiteY815" fmla="*/ 231934 h 552450"/>
                  <a:gd name="connsiteX816" fmla="*/ 297127 w 533400"/>
                  <a:gd name="connsiteY816" fmla="*/ 233839 h 552450"/>
                  <a:gd name="connsiteX817" fmla="*/ 294270 w 533400"/>
                  <a:gd name="connsiteY817" fmla="*/ 240506 h 552450"/>
                  <a:gd name="connsiteX818" fmla="*/ 293317 w 533400"/>
                  <a:gd name="connsiteY818" fmla="*/ 241459 h 552450"/>
                  <a:gd name="connsiteX819" fmla="*/ 287602 w 533400"/>
                  <a:gd name="connsiteY819" fmla="*/ 250984 h 552450"/>
                  <a:gd name="connsiteX820" fmla="*/ 282840 w 533400"/>
                  <a:gd name="connsiteY820" fmla="*/ 255746 h 552450"/>
                  <a:gd name="connsiteX821" fmla="*/ 282840 w 533400"/>
                  <a:gd name="connsiteY821" fmla="*/ 258604 h 552450"/>
                  <a:gd name="connsiteX822" fmla="*/ 280935 w 533400"/>
                  <a:gd name="connsiteY822" fmla="*/ 259556 h 552450"/>
                  <a:gd name="connsiteX823" fmla="*/ 280935 w 533400"/>
                  <a:gd name="connsiteY823" fmla="*/ 261461 h 552450"/>
                  <a:gd name="connsiteX824" fmla="*/ 278077 w 533400"/>
                  <a:gd name="connsiteY824" fmla="*/ 265271 h 552450"/>
                  <a:gd name="connsiteX825" fmla="*/ 275220 w 533400"/>
                  <a:gd name="connsiteY825" fmla="*/ 266224 h 552450"/>
                  <a:gd name="connsiteX826" fmla="*/ 270457 w 533400"/>
                  <a:gd name="connsiteY826" fmla="*/ 267176 h 552450"/>
                  <a:gd name="connsiteX827" fmla="*/ 266647 w 533400"/>
                  <a:gd name="connsiteY827" fmla="*/ 269081 h 552450"/>
                  <a:gd name="connsiteX828" fmla="*/ 261885 w 533400"/>
                  <a:gd name="connsiteY828" fmla="*/ 274796 h 552450"/>
                  <a:gd name="connsiteX829" fmla="*/ 258075 w 533400"/>
                  <a:gd name="connsiteY829" fmla="*/ 277654 h 552450"/>
                  <a:gd name="connsiteX830" fmla="*/ 252360 w 533400"/>
                  <a:gd name="connsiteY830" fmla="*/ 280511 h 552450"/>
                  <a:gd name="connsiteX831" fmla="*/ 251407 w 533400"/>
                  <a:gd name="connsiteY831" fmla="*/ 273844 h 552450"/>
                  <a:gd name="connsiteX832" fmla="*/ 249502 w 533400"/>
                  <a:gd name="connsiteY832" fmla="*/ 263366 h 552450"/>
                  <a:gd name="connsiteX833" fmla="*/ 250455 w 533400"/>
                  <a:gd name="connsiteY833" fmla="*/ 254794 h 552450"/>
                  <a:gd name="connsiteX834" fmla="*/ 250455 w 533400"/>
                  <a:gd name="connsiteY834" fmla="*/ 253841 h 552450"/>
                  <a:gd name="connsiteX835" fmla="*/ 251407 w 533400"/>
                  <a:gd name="connsiteY835" fmla="*/ 250984 h 552450"/>
                  <a:gd name="connsiteX836" fmla="*/ 250455 w 533400"/>
                  <a:gd name="connsiteY836" fmla="*/ 247174 h 552450"/>
                  <a:gd name="connsiteX837" fmla="*/ 250455 w 533400"/>
                  <a:gd name="connsiteY837" fmla="*/ 243364 h 552450"/>
                  <a:gd name="connsiteX838" fmla="*/ 253312 w 533400"/>
                  <a:gd name="connsiteY838" fmla="*/ 237649 h 552450"/>
                  <a:gd name="connsiteX839" fmla="*/ 259980 w 533400"/>
                  <a:gd name="connsiteY839" fmla="*/ 237649 h 552450"/>
                  <a:gd name="connsiteX840" fmla="*/ 267600 w 533400"/>
                  <a:gd name="connsiteY840" fmla="*/ 238601 h 552450"/>
                  <a:gd name="connsiteX841" fmla="*/ 269505 w 533400"/>
                  <a:gd name="connsiteY841" fmla="*/ 234791 h 552450"/>
                  <a:gd name="connsiteX842" fmla="*/ 273315 w 533400"/>
                  <a:gd name="connsiteY842" fmla="*/ 233839 h 552450"/>
                  <a:gd name="connsiteX843" fmla="*/ 278077 w 533400"/>
                  <a:gd name="connsiteY843" fmla="*/ 230981 h 552450"/>
                  <a:gd name="connsiteX844" fmla="*/ 284745 w 533400"/>
                  <a:gd name="connsiteY844" fmla="*/ 227171 h 552450"/>
                  <a:gd name="connsiteX845" fmla="*/ 292365 w 533400"/>
                  <a:gd name="connsiteY845" fmla="*/ 225266 h 552450"/>
                  <a:gd name="connsiteX846" fmla="*/ 293317 w 533400"/>
                  <a:gd name="connsiteY846" fmla="*/ 224314 h 552450"/>
                  <a:gd name="connsiteX847" fmla="*/ 295222 w 533400"/>
                  <a:gd name="connsiteY847" fmla="*/ 218599 h 552450"/>
                  <a:gd name="connsiteX848" fmla="*/ 300937 w 533400"/>
                  <a:gd name="connsiteY848" fmla="*/ 219551 h 552450"/>
                  <a:gd name="connsiteX849" fmla="*/ 301890 w 533400"/>
                  <a:gd name="connsiteY849" fmla="*/ 229076 h 552450"/>
                  <a:gd name="connsiteX850" fmla="*/ 315225 w 533400"/>
                  <a:gd name="connsiteY850" fmla="*/ 276701 h 552450"/>
                  <a:gd name="connsiteX851" fmla="*/ 312367 w 533400"/>
                  <a:gd name="connsiteY851" fmla="*/ 275749 h 552450"/>
                  <a:gd name="connsiteX852" fmla="*/ 311415 w 533400"/>
                  <a:gd name="connsiteY852" fmla="*/ 276701 h 552450"/>
                  <a:gd name="connsiteX853" fmla="*/ 303795 w 533400"/>
                  <a:gd name="connsiteY853" fmla="*/ 273844 h 552450"/>
                  <a:gd name="connsiteX854" fmla="*/ 304747 w 533400"/>
                  <a:gd name="connsiteY854" fmla="*/ 269081 h 552450"/>
                  <a:gd name="connsiteX855" fmla="*/ 306652 w 533400"/>
                  <a:gd name="connsiteY855" fmla="*/ 264319 h 552450"/>
                  <a:gd name="connsiteX856" fmla="*/ 307605 w 533400"/>
                  <a:gd name="connsiteY856" fmla="*/ 261461 h 552450"/>
                  <a:gd name="connsiteX857" fmla="*/ 311415 w 533400"/>
                  <a:gd name="connsiteY857" fmla="*/ 257651 h 552450"/>
                  <a:gd name="connsiteX858" fmla="*/ 311415 w 533400"/>
                  <a:gd name="connsiteY858" fmla="*/ 254794 h 552450"/>
                  <a:gd name="connsiteX859" fmla="*/ 320940 w 533400"/>
                  <a:gd name="connsiteY859" fmla="*/ 251936 h 552450"/>
                  <a:gd name="connsiteX860" fmla="*/ 321892 w 533400"/>
                  <a:gd name="connsiteY860" fmla="*/ 256699 h 552450"/>
                  <a:gd name="connsiteX861" fmla="*/ 327607 w 533400"/>
                  <a:gd name="connsiteY861" fmla="*/ 261461 h 552450"/>
                  <a:gd name="connsiteX862" fmla="*/ 329512 w 533400"/>
                  <a:gd name="connsiteY862" fmla="*/ 268129 h 552450"/>
                  <a:gd name="connsiteX863" fmla="*/ 330465 w 533400"/>
                  <a:gd name="connsiteY863" fmla="*/ 269081 h 552450"/>
                  <a:gd name="connsiteX864" fmla="*/ 333322 w 533400"/>
                  <a:gd name="connsiteY864" fmla="*/ 275749 h 552450"/>
                  <a:gd name="connsiteX865" fmla="*/ 333322 w 533400"/>
                  <a:gd name="connsiteY865" fmla="*/ 276701 h 552450"/>
                  <a:gd name="connsiteX866" fmla="*/ 335227 w 533400"/>
                  <a:gd name="connsiteY866" fmla="*/ 282416 h 552450"/>
                  <a:gd name="connsiteX867" fmla="*/ 329512 w 533400"/>
                  <a:gd name="connsiteY867" fmla="*/ 280511 h 552450"/>
                  <a:gd name="connsiteX868" fmla="*/ 319035 w 533400"/>
                  <a:gd name="connsiteY868" fmla="*/ 278606 h 552450"/>
                  <a:gd name="connsiteX869" fmla="*/ 315225 w 533400"/>
                  <a:gd name="connsiteY869" fmla="*/ 276701 h 552450"/>
                  <a:gd name="connsiteX870" fmla="*/ 356182 w 533400"/>
                  <a:gd name="connsiteY870" fmla="*/ 331946 h 552450"/>
                  <a:gd name="connsiteX871" fmla="*/ 351420 w 533400"/>
                  <a:gd name="connsiteY871" fmla="*/ 338614 h 552450"/>
                  <a:gd name="connsiteX872" fmla="*/ 346657 w 533400"/>
                  <a:gd name="connsiteY872" fmla="*/ 339566 h 552450"/>
                  <a:gd name="connsiteX873" fmla="*/ 346657 w 533400"/>
                  <a:gd name="connsiteY873" fmla="*/ 340519 h 552450"/>
                  <a:gd name="connsiteX874" fmla="*/ 340942 w 533400"/>
                  <a:gd name="connsiteY874" fmla="*/ 343376 h 552450"/>
                  <a:gd name="connsiteX875" fmla="*/ 339990 w 533400"/>
                  <a:gd name="connsiteY875" fmla="*/ 345281 h 552450"/>
                  <a:gd name="connsiteX876" fmla="*/ 338085 w 533400"/>
                  <a:gd name="connsiteY876" fmla="*/ 347186 h 552450"/>
                  <a:gd name="connsiteX877" fmla="*/ 335227 w 533400"/>
                  <a:gd name="connsiteY877" fmla="*/ 348139 h 552450"/>
                  <a:gd name="connsiteX878" fmla="*/ 334275 w 533400"/>
                  <a:gd name="connsiteY878" fmla="*/ 348139 h 552450"/>
                  <a:gd name="connsiteX879" fmla="*/ 329512 w 533400"/>
                  <a:gd name="connsiteY879" fmla="*/ 350996 h 552450"/>
                  <a:gd name="connsiteX880" fmla="*/ 327607 w 533400"/>
                  <a:gd name="connsiteY880" fmla="*/ 352901 h 552450"/>
                  <a:gd name="connsiteX881" fmla="*/ 320940 w 533400"/>
                  <a:gd name="connsiteY881" fmla="*/ 358616 h 552450"/>
                  <a:gd name="connsiteX882" fmla="*/ 319987 w 533400"/>
                  <a:gd name="connsiteY882" fmla="*/ 356711 h 552450"/>
                  <a:gd name="connsiteX883" fmla="*/ 321892 w 533400"/>
                  <a:gd name="connsiteY883" fmla="*/ 352901 h 552450"/>
                  <a:gd name="connsiteX884" fmla="*/ 321892 w 533400"/>
                  <a:gd name="connsiteY884" fmla="*/ 349091 h 552450"/>
                  <a:gd name="connsiteX885" fmla="*/ 324750 w 533400"/>
                  <a:gd name="connsiteY885" fmla="*/ 345281 h 552450"/>
                  <a:gd name="connsiteX886" fmla="*/ 324750 w 533400"/>
                  <a:gd name="connsiteY886" fmla="*/ 342424 h 552450"/>
                  <a:gd name="connsiteX887" fmla="*/ 328560 w 533400"/>
                  <a:gd name="connsiteY887" fmla="*/ 336709 h 552450"/>
                  <a:gd name="connsiteX888" fmla="*/ 331417 w 533400"/>
                  <a:gd name="connsiteY888" fmla="*/ 331946 h 552450"/>
                  <a:gd name="connsiteX889" fmla="*/ 332370 w 533400"/>
                  <a:gd name="connsiteY889" fmla="*/ 323374 h 552450"/>
                  <a:gd name="connsiteX890" fmla="*/ 334275 w 533400"/>
                  <a:gd name="connsiteY890" fmla="*/ 315754 h 552450"/>
                  <a:gd name="connsiteX891" fmla="*/ 334275 w 533400"/>
                  <a:gd name="connsiteY891" fmla="*/ 312896 h 552450"/>
                  <a:gd name="connsiteX892" fmla="*/ 336180 w 533400"/>
                  <a:gd name="connsiteY892" fmla="*/ 310991 h 552450"/>
                  <a:gd name="connsiteX893" fmla="*/ 336180 w 533400"/>
                  <a:gd name="connsiteY893" fmla="*/ 308134 h 552450"/>
                  <a:gd name="connsiteX894" fmla="*/ 341895 w 533400"/>
                  <a:gd name="connsiteY894" fmla="*/ 303371 h 552450"/>
                  <a:gd name="connsiteX895" fmla="*/ 343800 w 533400"/>
                  <a:gd name="connsiteY895" fmla="*/ 302419 h 552450"/>
                  <a:gd name="connsiteX896" fmla="*/ 347610 w 533400"/>
                  <a:gd name="connsiteY896" fmla="*/ 302419 h 552450"/>
                  <a:gd name="connsiteX897" fmla="*/ 348562 w 533400"/>
                  <a:gd name="connsiteY897" fmla="*/ 306229 h 552450"/>
                  <a:gd name="connsiteX898" fmla="*/ 350467 w 533400"/>
                  <a:gd name="connsiteY898" fmla="*/ 309086 h 552450"/>
                  <a:gd name="connsiteX899" fmla="*/ 352372 w 533400"/>
                  <a:gd name="connsiteY899" fmla="*/ 314801 h 552450"/>
                  <a:gd name="connsiteX900" fmla="*/ 355230 w 533400"/>
                  <a:gd name="connsiteY900" fmla="*/ 317659 h 552450"/>
                  <a:gd name="connsiteX901" fmla="*/ 354277 w 533400"/>
                  <a:gd name="connsiteY901" fmla="*/ 320516 h 552450"/>
                  <a:gd name="connsiteX902" fmla="*/ 357135 w 533400"/>
                  <a:gd name="connsiteY902" fmla="*/ 329089 h 552450"/>
                  <a:gd name="connsiteX903" fmla="*/ 356182 w 533400"/>
                  <a:gd name="connsiteY903" fmla="*/ 331946 h 552450"/>
                  <a:gd name="connsiteX904" fmla="*/ 341895 w 533400"/>
                  <a:gd name="connsiteY904" fmla="*/ 65246 h 552450"/>
                  <a:gd name="connsiteX905" fmla="*/ 355230 w 533400"/>
                  <a:gd name="connsiteY905" fmla="*/ 65246 h 552450"/>
                  <a:gd name="connsiteX906" fmla="*/ 359040 w 533400"/>
                  <a:gd name="connsiteY906" fmla="*/ 63341 h 552450"/>
                  <a:gd name="connsiteX907" fmla="*/ 362850 w 533400"/>
                  <a:gd name="connsiteY907" fmla="*/ 65246 h 552450"/>
                  <a:gd name="connsiteX908" fmla="*/ 364755 w 533400"/>
                  <a:gd name="connsiteY908" fmla="*/ 68104 h 552450"/>
                  <a:gd name="connsiteX909" fmla="*/ 366660 w 533400"/>
                  <a:gd name="connsiteY909" fmla="*/ 69056 h 552450"/>
                  <a:gd name="connsiteX910" fmla="*/ 366660 w 533400"/>
                  <a:gd name="connsiteY910" fmla="*/ 70009 h 552450"/>
                  <a:gd name="connsiteX911" fmla="*/ 365707 w 533400"/>
                  <a:gd name="connsiteY911" fmla="*/ 70961 h 552450"/>
                  <a:gd name="connsiteX912" fmla="*/ 365707 w 533400"/>
                  <a:gd name="connsiteY912" fmla="*/ 77629 h 552450"/>
                  <a:gd name="connsiteX913" fmla="*/ 369517 w 533400"/>
                  <a:gd name="connsiteY913" fmla="*/ 80486 h 552450"/>
                  <a:gd name="connsiteX914" fmla="*/ 371422 w 533400"/>
                  <a:gd name="connsiteY914" fmla="*/ 80486 h 552450"/>
                  <a:gd name="connsiteX915" fmla="*/ 372375 w 533400"/>
                  <a:gd name="connsiteY915" fmla="*/ 81439 h 552450"/>
                  <a:gd name="connsiteX916" fmla="*/ 379042 w 533400"/>
                  <a:gd name="connsiteY916" fmla="*/ 82391 h 552450"/>
                  <a:gd name="connsiteX917" fmla="*/ 380947 w 533400"/>
                  <a:gd name="connsiteY917" fmla="*/ 80486 h 552450"/>
                  <a:gd name="connsiteX918" fmla="*/ 383805 w 533400"/>
                  <a:gd name="connsiteY918" fmla="*/ 80486 h 552450"/>
                  <a:gd name="connsiteX919" fmla="*/ 385710 w 533400"/>
                  <a:gd name="connsiteY919" fmla="*/ 81439 h 552450"/>
                  <a:gd name="connsiteX920" fmla="*/ 387615 w 533400"/>
                  <a:gd name="connsiteY920" fmla="*/ 81439 h 552450"/>
                  <a:gd name="connsiteX921" fmla="*/ 388567 w 533400"/>
                  <a:gd name="connsiteY921" fmla="*/ 81439 h 552450"/>
                  <a:gd name="connsiteX922" fmla="*/ 391425 w 533400"/>
                  <a:gd name="connsiteY922" fmla="*/ 82391 h 552450"/>
                  <a:gd name="connsiteX923" fmla="*/ 392377 w 533400"/>
                  <a:gd name="connsiteY923" fmla="*/ 81439 h 552450"/>
                  <a:gd name="connsiteX924" fmla="*/ 395235 w 533400"/>
                  <a:gd name="connsiteY924" fmla="*/ 79534 h 552450"/>
                  <a:gd name="connsiteX925" fmla="*/ 398092 w 533400"/>
                  <a:gd name="connsiteY925" fmla="*/ 80486 h 552450"/>
                  <a:gd name="connsiteX926" fmla="*/ 404760 w 533400"/>
                  <a:gd name="connsiteY926" fmla="*/ 79534 h 552450"/>
                  <a:gd name="connsiteX927" fmla="*/ 410475 w 533400"/>
                  <a:gd name="connsiteY927" fmla="*/ 79534 h 552450"/>
                  <a:gd name="connsiteX928" fmla="*/ 420952 w 533400"/>
                  <a:gd name="connsiteY928" fmla="*/ 79534 h 552450"/>
                  <a:gd name="connsiteX929" fmla="*/ 421905 w 533400"/>
                  <a:gd name="connsiteY929" fmla="*/ 77629 h 552450"/>
                  <a:gd name="connsiteX930" fmla="*/ 424762 w 533400"/>
                  <a:gd name="connsiteY930" fmla="*/ 76676 h 552450"/>
                  <a:gd name="connsiteX931" fmla="*/ 424762 w 533400"/>
                  <a:gd name="connsiteY931" fmla="*/ 74771 h 552450"/>
                  <a:gd name="connsiteX932" fmla="*/ 426667 w 533400"/>
                  <a:gd name="connsiteY932" fmla="*/ 70009 h 552450"/>
                  <a:gd name="connsiteX933" fmla="*/ 426667 w 533400"/>
                  <a:gd name="connsiteY933" fmla="*/ 66199 h 552450"/>
                  <a:gd name="connsiteX934" fmla="*/ 420952 w 533400"/>
                  <a:gd name="connsiteY934" fmla="*/ 60484 h 552450"/>
                  <a:gd name="connsiteX935" fmla="*/ 420000 w 533400"/>
                  <a:gd name="connsiteY935" fmla="*/ 59531 h 552450"/>
                  <a:gd name="connsiteX936" fmla="*/ 414285 w 533400"/>
                  <a:gd name="connsiteY936" fmla="*/ 56674 h 552450"/>
                  <a:gd name="connsiteX937" fmla="*/ 414285 w 533400"/>
                  <a:gd name="connsiteY937" fmla="*/ 56674 h 552450"/>
                  <a:gd name="connsiteX938" fmla="*/ 412380 w 533400"/>
                  <a:gd name="connsiteY938" fmla="*/ 56674 h 552450"/>
                  <a:gd name="connsiteX939" fmla="*/ 405712 w 533400"/>
                  <a:gd name="connsiteY939" fmla="*/ 52864 h 552450"/>
                  <a:gd name="connsiteX940" fmla="*/ 404760 w 533400"/>
                  <a:gd name="connsiteY940" fmla="*/ 53816 h 552450"/>
                  <a:gd name="connsiteX941" fmla="*/ 399045 w 533400"/>
                  <a:gd name="connsiteY941" fmla="*/ 46196 h 552450"/>
                  <a:gd name="connsiteX942" fmla="*/ 396187 w 533400"/>
                  <a:gd name="connsiteY942" fmla="*/ 46196 h 552450"/>
                  <a:gd name="connsiteX943" fmla="*/ 395235 w 533400"/>
                  <a:gd name="connsiteY943" fmla="*/ 43339 h 552450"/>
                  <a:gd name="connsiteX944" fmla="*/ 391425 w 533400"/>
                  <a:gd name="connsiteY944" fmla="*/ 42386 h 552450"/>
                  <a:gd name="connsiteX945" fmla="*/ 386662 w 533400"/>
                  <a:gd name="connsiteY945" fmla="*/ 43339 h 552450"/>
                  <a:gd name="connsiteX946" fmla="*/ 383805 w 533400"/>
                  <a:gd name="connsiteY946" fmla="*/ 42386 h 552450"/>
                  <a:gd name="connsiteX947" fmla="*/ 376185 w 533400"/>
                  <a:gd name="connsiteY947" fmla="*/ 42386 h 552450"/>
                  <a:gd name="connsiteX948" fmla="*/ 375232 w 533400"/>
                  <a:gd name="connsiteY948" fmla="*/ 43339 h 552450"/>
                  <a:gd name="connsiteX949" fmla="*/ 371422 w 533400"/>
                  <a:gd name="connsiteY949" fmla="*/ 41434 h 552450"/>
                  <a:gd name="connsiteX950" fmla="*/ 360945 w 533400"/>
                  <a:gd name="connsiteY950" fmla="*/ 44291 h 552450"/>
                  <a:gd name="connsiteX951" fmla="*/ 357135 w 533400"/>
                  <a:gd name="connsiteY951" fmla="*/ 44291 h 552450"/>
                  <a:gd name="connsiteX952" fmla="*/ 356182 w 533400"/>
                  <a:gd name="connsiteY952" fmla="*/ 42386 h 552450"/>
                  <a:gd name="connsiteX953" fmla="*/ 349515 w 533400"/>
                  <a:gd name="connsiteY953" fmla="*/ 45244 h 552450"/>
                  <a:gd name="connsiteX954" fmla="*/ 349515 w 533400"/>
                  <a:gd name="connsiteY954" fmla="*/ 47149 h 552450"/>
                  <a:gd name="connsiteX955" fmla="*/ 347610 w 533400"/>
                  <a:gd name="connsiteY955" fmla="*/ 47149 h 552450"/>
                  <a:gd name="connsiteX956" fmla="*/ 346657 w 533400"/>
                  <a:gd name="connsiteY956" fmla="*/ 50959 h 552450"/>
                  <a:gd name="connsiteX957" fmla="*/ 341895 w 533400"/>
                  <a:gd name="connsiteY957" fmla="*/ 52864 h 552450"/>
                  <a:gd name="connsiteX958" fmla="*/ 340942 w 533400"/>
                  <a:gd name="connsiteY958" fmla="*/ 55721 h 552450"/>
                  <a:gd name="connsiteX959" fmla="*/ 338085 w 533400"/>
                  <a:gd name="connsiteY959" fmla="*/ 58579 h 552450"/>
                  <a:gd name="connsiteX960" fmla="*/ 338085 w 533400"/>
                  <a:gd name="connsiteY960" fmla="*/ 61436 h 552450"/>
                  <a:gd name="connsiteX961" fmla="*/ 341895 w 533400"/>
                  <a:gd name="connsiteY961" fmla="*/ 65246 h 552450"/>
                  <a:gd name="connsiteX962" fmla="*/ 109485 w 533400"/>
                  <a:gd name="connsiteY962" fmla="*/ 178594 h 552450"/>
                  <a:gd name="connsiteX963" fmla="*/ 116152 w 533400"/>
                  <a:gd name="connsiteY963" fmla="*/ 176689 h 552450"/>
                  <a:gd name="connsiteX964" fmla="*/ 119962 w 533400"/>
                  <a:gd name="connsiteY964" fmla="*/ 176689 h 552450"/>
                  <a:gd name="connsiteX965" fmla="*/ 122820 w 533400"/>
                  <a:gd name="connsiteY965" fmla="*/ 173831 h 552450"/>
                  <a:gd name="connsiteX966" fmla="*/ 123772 w 533400"/>
                  <a:gd name="connsiteY966" fmla="*/ 173831 h 552450"/>
                  <a:gd name="connsiteX967" fmla="*/ 130440 w 533400"/>
                  <a:gd name="connsiteY967" fmla="*/ 170021 h 552450"/>
                  <a:gd name="connsiteX968" fmla="*/ 139965 w 533400"/>
                  <a:gd name="connsiteY968" fmla="*/ 165259 h 552450"/>
                  <a:gd name="connsiteX969" fmla="*/ 140917 w 533400"/>
                  <a:gd name="connsiteY969" fmla="*/ 165259 h 552450"/>
                  <a:gd name="connsiteX970" fmla="*/ 144727 w 533400"/>
                  <a:gd name="connsiteY970" fmla="*/ 162401 h 552450"/>
                  <a:gd name="connsiteX971" fmla="*/ 144727 w 533400"/>
                  <a:gd name="connsiteY971" fmla="*/ 159544 h 552450"/>
                  <a:gd name="connsiteX972" fmla="*/ 150442 w 533400"/>
                  <a:gd name="connsiteY972" fmla="*/ 155734 h 552450"/>
                  <a:gd name="connsiteX973" fmla="*/ 157110 w 533400"/>
                  <a:gd name="connsiteY973" fmla="*/ 156686 h 552450"/>
                  <a:gd name="connsiteX974" fmla="*/ 157110 w 533400"/>
                  <a:gd name="connsiteY974" fmla="*/ 155734 h 552450"/>
                  <a:gd name="connsiteX975" fmla="*/ 165682 w 533400"/>
                  <a:gd name="connsiteY975" fmla="*/ 151924 h 552450"/>
                  <a:gd name="connsiteX976" fmla="*/ 166635 w 533400"/>
                  <a:gd name="connsiteY976" fmla="*/ 150019 h 552450"/>
                  <a:gd name="connsiteX977" fmla="*/ 167587 w 533400"/>
                  <a:gd name="connsiteY977" fmla="*/ 150019 h 552450"/>
                  <a:gd name="connsiteX978" fmla="*/ 169492 w 533400"/>
                  <a:gd name="connsiteY978" fmla="*/ 147161 h 552450"/>
                  <a:gd name="connsiteX979" fmla="*/ 173302 w 533400"/>
                  <a:gd name="connsiteY979" fmla="*/ 142399 h 552450"/>
                  <a:gd name="connsiteX980" fmla="*/ 175207 w 533400"/>
                  <a:gd name="connsiteY980" fmla="*/ 139541 h 552450"/>
                  <a:gd name="connsiteX981" fmla="*/ 178065 w 533400"/>
                  <a:gd name="connsiteY981" fmla="*/ 135731 h 552450"/>
                  <a:gd name="connsiteX982" fmla="*/ 179970 w 533400"/>
                  <a:gd name="connsiteY982" fmla="*/ 130969 h 552450"/>
                  <a:gd name="connsiteX983" fmla="*/ 179970 w 533400"/>
                  <a:gd name="connsiteY983" fmla="*/ 130016 h 552450"/>
                  <a:gd name="connsiteX984" fmla="*/ 182827 w 533400"/>
                  <a:gd name="connsiteY984" fmla="*/ 128111 h 552450"/>
                  <a:gd name="connsiteX985" fmla="*/ 182827 w 533400"/>
                  <a:gd name="connsiteY985" fmla="*/ 121444 h 552450"/>
                  <a:gd name="connsiteX986" fmla="*/ 180922 w 533400"/>
                  <a:gd name="connsiteY986" fmla="*/ 120491 h 552450"/>
                  <a:gd name="connsiteX987" fmla="*/ 180922 w 533400"/>
                  <a:gd name="connsiteY987" fmla="*/ 118586 h 552450"/>
                  <a:gd name="connsiteX988" fmla="*/ 177112 w 533400"/>
                  <a:gd name="connsiteY988" fmla="*/ 116681 h 552450"/>
                  <a:gd name="connsiteX989" fmla="*/ 173302 w 533400"/>
                  <a:gd name="connsiteY989" fmla="*/ 113824 h 552450"/>
                  <a:gd name="connsiteX990" fmla="*/ 169492 w 533400"/>
                  <a:gd name="connsiteY990" fmla="*/ 111919 h 552450"/>
                  <a:gd name="connsiteX991" fmla="*/ 164730 w 533400"/>
                  <a:gd name="connsiteY991" fmla="*/ 111919 h 552450"/>
                  <a:gd name="connsiteX992" fmla="*/ 157110 w 533400"/>
                  <a:gd name="connsiteY992" fmla="*/ 107156 h 552450"/>
                  <a:gd name="connsiteX993" fmla="*/ 149490 w 533400"/>
                  <a:gd name="connsiteY993" fmla="*/ 100489 h 552450"/>
                  <a:gd name="connsiteX994" fmla="*/ 144727 w 533400"/>
                  <a:gd name="connsiteY994" fmla="*/ 100489 h 552450"/>
                  <a:gd name="connsiteX995" fmla="*/ 141870 w 533400"/>
                  <a:gd name="connsiteY995" fmla="*/ 98584 h 552450"/>
                  <a:gd name="connsiteX996" fmla="*/ 141870 w 533400"/>
                  <a:gd name="connsiteY996" fmla="*/ 98584 h 552450"/>
                  <a:gd name="connsiteX997" fmla="*/ 139965 w 533400"/>
                  <a:gd name="connsiteY997" fmla="*/ 99536 h 552450"/>
                  <a:gd name="connsiteX998" fmla="*/ 126630 w 533400"/>
                  <a:gd name="connsiteY998" fmla="*/ 104299 h 552450"/>
                  <a:gd name="connsiteX999" fmla="*/ 119962 w 533400"/>
                  <a:gd name="connsiteY999" fmla="*/ 105251 h 552450"/>
                  <a:gd name="connsiteX1000" fmla="*/ 114247 w 533400"/>
                  <a:gd name="connsiteY1000" fmla="*/ 110014 h 552450"/>
                  <a:gd name="connsiteX1001" fmla="*/ 116152 w 533400"/>
                  <a:gd name="connsiteY1001" fmla="*/ 114776 h 552450"/>
                  <a:gd name="connsiteX1002" fmla="*/ 119962 w 533400"/>
                  <a:gd name="connsiteY1002" fmla="*/ 119539 h 552450"/>
                  <a:gd name="connsiteX1003" fmla="*/ 120915 w 533400"/>
                  <a:gd name="connsiteY1003" fmla="*/ 119539 h 552450"/>
                  <a:gd name="connsiteX1004" fmla="*/ 124725 w 533400"/>
                  <a:gd name="connsiteY1004" fmla="*/ 127159 h 552450"/>
                  <a:gd name="connsiteX1005" fmla="*/ 129487 w 533400"/>
                  <a:gd name="connsiteY1005" fmla="*/ 128111 h 552450"/>
                  <a:gd name="connsiteX1006" fmla="*/ 130440 w 533400"/>
                  <a:gd name="connsiteY1006" fmla="*/ 132874 h 552450"/>
                  <a:gd name="connsiteX1007" fmla="*/ 129487 w 533400"/>
                  <a:gd name="connsiteY1007" fmla="*/ 138589 h 552450"/>
                  <a:gd name="connsiteX1008" fmla="*/ 128535 w 533400"/>
                  <a:gd name="connsiteY1008" fmla="*/ 142399 h 552450"/>
                  <a:gd name="connsiteX1009" fmla="*/ 128535 w 533400"/>
                  <a:gd name="connsiteY1009" fmla="*/ 145256 h 552450"/>
                  <a:gd name="connsiteX1010" fmla="*/ 123772 w 533400"/>
                  <a:gd name="connsiteY1010" fmla="*/ 152876 h 552450"/>
                  <a:gd name="connsiteX1011" fmla="*/ 123772 w 533400"/>
                  <a:gd name="connsiteY1011" fmla="*/ 154781 h 552450"/>
                  <a:gd name="connsiteX1012" fmla="*/ 113295 w 533400"/>
                  <a:gd name="connsiteY1012" fmla="*/ 160496 h 552450"/>
                  <a:gd name="connsiteX1013" fmla="*/ 108532 w 533400"/>
                  <a:gd name="connsiteY1013" fmla="*/ 165259 h 552450"/>
                  <a:gd name="connsiteX1014" fmla="*/ 105675 w 533400"/>
                  <a:gd name="connsiteY1014" fmla="*/ 169069 h 552450"/>
                  <a:gd name="connsiteX1015" fmla="*/ 104722 w 533400"/>
                  <a:gd name="connsiteY1015" fmla="*/ 170974 h 552450"/>
                  <a:gd name="connsiteX1016" fmla="*/ 103770 w 533400"/>
                  <a:gd name="connsiteY1016" fmla="*/ 176689 h 552450"/>
                  <a:gd name="connsiteX1017" fmla="*/ 109485 w 533400"/>
                  <a:gd name="connsiteY1017" fmla="*/ 178594 h 552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</a:cxnLst>
                <a:rect l="l" t="t" r="r" b="b"/>
                <a:pathLst>
                  <a:path w="533400" h="552450">
                    <a:moveTo>
                      <a:pt x="535252" y="505301"/>
                    </a:moveTo>
                    <a:cubicBezTo>
                      <a:pt x="535252" y="502444"/>
                      <a:pt x="535252" y="500539"/>
                      <a:pt x="534300" y="498634"/>
                    </a:cubicBezTo>
                    <a:cubicBezTo>
                      <a:pt x="535252" y="497681"/>
                      <a:pt x="534300" y="495776"/>
                      <a:pt x="535252" y="494824"/>
                    </a:cubicBezTo>
                    <a:cubicBezTo>
                      <a:pt x="533347" y="492919"/>
                      <a:pt x="535252" y="491014"/>
                      <a:pt x="534300" y="488156"/>
                    </a:cubicBezTo>
                    <a:cubicBezTo>
                      <a:pt x="534300" y="487204"/>
                      <a:pt x="535252" y="487204"/>
                      <a:pt x="534300" y="486251"/>
                    </a:cubicBezTo>
                    <a:cubicBezTo>
                      <a:pt x="532395" y="484346"/>
                      <a:pt x="531442" y="481489"/>
                      <a:pt x="531442" y="476726"/>
                    </a:cubicBezTo>
                    <a:cubicBezTo>
                      <a:pt x="531442" y="476726"/>
                      <a:pt x="532395" y="476726"/>
                      <a:pt x="532395" y="476726"/>
                    </a:cubicBezTo>
                    <a:cubicBezTo>
                      <a:pt x="532395" y="474821"/>
                      <a:pt x="532395" y="473869"/>
                      <a:pt x="531442" y="473869"/>
                    </a:cubicBezTo>
                    <a:cubicBezTo>
                      <a:pt x="530490" y="473869"/>
                      <a:pt x="530490" y="474821"/>
                      <a:pt x="529537" y="474821"/>
                    </a:cubicBezTo>
                    <a:cubicBezTo>
                      <a:pt x="527632" y="473869"/>
                      <a:pt x="527632" y="471964"/>
                      <a:pt x="528585" y="471011"/>
                    </a:cubicBezTo>
                    <a:cubicBezTo>
                      <a:pt x="527632" y="470059"/>
                      <a:pt x="528585" y="469106"/>
                      <a:pt x="528585" y="468154"/>
                    </a:cubicBezTo>
                    <a:cubicBezTo>
                      <a:pt x="529537" y="467201"/>
                      <a:pt x="530490" y="467201"/>
                      <a:pt x="531442" y="466249"/>
                    </a:cubicBezTo>
                    <a:cubicBezTo>
                      <a:pt x="531442" y="463391"/>
                      <a:pt x="531442" y="461486"/>
                      <a:pt x="532395" y="459581"/>
                    </a:cubicBezTo>
                    <a:cubicBezTo>
                      <a:pt x="532395" y="459581"/>
                      <a:pt x="531442" y="459581"/>
                      <a:pt x="531442" y="459581"/>
                    </a:cubicBezTo>
                    <a:cubicBezTo>
                      <a:pt x="531442" y="458629"/>
                      <a:pt x="531442" y="457676"/>
                      <a:pt x="532395" y="457676"/>
                    </a:cubicBezTo>
                    <a:cubicBezTo>
                      <a:pt x="532395" y="455771"/>
                      <a:pt x="529537" y="456724"/>
                      <a:pt x="530490" y="454819"/>
                    </a:cubicBezTo>
                    <a:cubicBezTo>
                      <a:pt x="530490" y="453866"/>
                      <a:pt x="531442" y="453866"/>
                      <a:pt x="531442" y="453866"/>
                    </a:cubicBezTo>
                    <a:cubicBezTo>
                      <a:pt x="531442" y="453866"/>
                      <a:pt x="530490" y="453866"/>
                      <a:pt x="530490" y="453866"/>
                    </a:cubicBezTo>
                    <a:cubicBezTo>
                      <a:pt x="531442" y="452914"/>
                      <a:pt x="530490" y="451009"/>
                      <a:pt x="531442" y="451009"/>
                    </a:cubicBezTo>
                    <a:cubicBezTo>
                      <a:pt x="531442" y="446246"/>
                      <a:pt x="532395" y="440531"/>
                      <a:pt x="528585" y="438626"/>
                    </a:cubicBezTo>
                    <a:cubicBezTo>
                      <a:pt x="526680" y="436721"/>
                      <a:pt x="528585" y="434816"/>
                      <a:pt x="528585" y="431006"/>
                    </a:cubicBezTo>
                    <a:cubicBezTo>
                      <a:pt x="530490" y="430054"/>
                      <a:pt x="529537" y="426244"/>
                      <a:pt x="531442" y="425291"/>
                    </a:cubicBezTo>
                    <a:cubicBezTo>
                      <a:pt x="531442" y="422434"/>
                      <a:pt x="530490" y="420529"/>
                      <a:pt x="531442" y="417671"/>
                    </a:cubicBezTo>
                    <a:cubicBezTo>
                      <a:pt x="529537" y="416719"/>
                      <a:pt x="528585" y="413861"/>
                      <a:pt x="529537" y="411004"/>
                    </a:cubicBezTo>
                    <a:cubicBezTo>
                      <a:pt x="529537" y="411004"/>
                      <a:pt x="528585" y="411004"/>
                      <a:pt x="528585" y="410051"/>
                    </a:cubicBezTo>
                    <a:cubicBezTo>
                      <a:pt x="528585" y="408146"/>
                      <a:pt x="528585" y="407194"/>
                      <a:pt x="528585" y="405289"/>
                    </a:cubicBezTo>
                    <a:cubicBezTo>
                      <a:pt x="526680" y="403384"/>
                      <a:pt x="528585" y="397669"/>
                      <a:pt x="526680" y="394811"/>
                    </a:cubicBezTo>
                    <a:cubicBezTo>
                      <a:pt x="527632" y="393859"/>
                      <a:pt x="526680" y="389096"/>
                      <a:pt x="527632" y="388144"/>
                    </a:cubicBezTo>
                    <a:cubicBezTo>
                      <a:pt x="525727" y="385286"/>
                      <a:pt x="521917" y="385286"/>
                      <a:pt x="520965" y="382429"/>
                    </a:cubicBezTo>
                    <a:lnTo>
                      <a:pt x="519060" y="382429"/>
                    </a:lnTo>
                    <a:cubicBezTo>
                      <a:pt x="519060" y="383381"/>
                      <a:pt x="519060" y="383381"/>
                      <a:pt x="519060" y="384334"/>
                    </a:cubicBezTo>
                    <a:cubicBezTo>
                      <a:pt x="517155" y="384334"/>
                      <a:pt x="518107" y="387191"/>
                      <a:pt x="517155" y="388144"/>
                    </a:cubicBezTo>
                    <a:cubicBezTo>
                      <a:pt x="517155" y="390049"/>
                      <a:pt x="518107" y="392906"/>
                      <a:pt x="520012" y="392906"/>
                    </a:cubicBezTo>
                    <a:cubicBezTo>
                      <a:pt x="520965" y="394811"/>
                      <a:pt x="520965" y="399574"/>
                      <a:pt x="520012" y="401479"/>
                    </a:cubicBezTo>
                    <a:cubicBezTo>
                      <a:pt x="520012" y="402431"/>
                      <a:pt x="520965" y="401479"/>
                      <a:pt x="520012" y="402431"/>
                    </a:cubicBezTo>
                    <a:cubicBezTo>
                      <a:pt x="518107" y="403384"/>
                      <a:pt x="515250" y="407194"/>
                      <a:pt x="517155" y="409099"/>
                    </a:cubicBezTo>
                    <a:cubicBezTo>
                      <a:pt x="517155" y="410051"/>
                      <a:pt x="517155" y="411956"/>
                      <a:pt x="517155" y="412909"/>
                    </a:cubicBezTo>
                    <a:cubicBezTo>
                      <a:pt x="517155" y="413861"/>
                      <a:pt x="516202" y="412909"/>
                      <a:pt x="516202" y="413861"/>
                    </a:cubicBezTo>
                    <a:cubicBezTo>
                      <a:pt x="517155" y="414814"/>
                      <a:pt x="516202" y="416719"/>
                      <a:pt x="516202" y="417671"/>
                    </a:cubicBezTo>
                    <a:cubicBezTo>
                      <a:pt x="516202" y="420529"/>
                      <a:pt x="516202" y="424339"/>
                      <a:pt x="517155" y="427196"/>
                    </a:cubicBezTo>
                    <a:lnTo>
                      <a:pt x="518107" y="427196"/>
                    </a:lnTo>
                    <a:cubicBezTo>
                      <a:pt x="518107" y="428149"/>
                      <a:pt x="519060" y="429101"/>
                      <a:pt x="519060" y="430054"/>
                    </a:cubicBezTo>
                    <a:cubicBezTo>
                      <a:pt x="517155" y="430054"/>
                      <a:pt x="516202" y="431959"/>
                      <a:pt x="517155" y="434816"/>
                    </a:cubicBezTo>
                    <a:cubicBezTo>
                      <a:pt x="516202" y="434816"/>
                      <a:pt x="516202" y="435769"/>
                      <a:pt x="515250" y="435769"/>
                    </a:cubicBezTo>
                    <a:cubicBezTo>
                      <a:pt x="516202" y="437674"/>
                      <a:pt x="515250" y="441484"/>
                      <a:pt x="515250" y="442436"/>
                    </a:cubicBezTo>
                    <a:cubicBezTo>
                      <a:pt x="515250" y="445294"/>
                      <a:pt x="513345" y="449104"/>
                      <a:pt x="515250" y="452914"/>
                    </a:cubicBezTo>
                    <a:cubicBezTo>
                      <a:pt x="516202" y="452914"/>
                      <a:pt x="517155" y="453866"/>
                      <a:pt x="517155" y="453866"/>
                    </a:cubicBezTo>
                    <a:cubicBezTo>
                      <a:pt x="517155" y="454819"/>
                      <a:pt x="516202" y="454819"/>
                      <a:pt x="517155" y="455771"/>
                    </a:cubicBezTo>
                    <a:cubicBezTo>
                      <a:pt x="516202" y="456724"/>
                      <a:pt x="515250" y="458629"/>
                      <a:pt x="515250" y="460534"/>
                    </a:cubicBezTo>
                    <a:lnTo>
                      <a:pt x="514297" y="460534"/>
                    </a:lnTo>
                    <a:cubicBezTo>
                      <a:pt x="515250" y="462439"/>
                      <a:pt x="512392" y="462439"/>
                      <a:pt x="513345" y="463391"/>
                    </a:cubicBezTo>
                    <a:cubicBezTo>
                      <a:pt x="512392" y="463391"/>
                      <a:pt x="512392" y="464344"/>
                      <a:pt x="511440" y="464344"/>
                    </a:cubicBezTo>
                    <a:cubicBezTo>
                      <a:pt x="510487" y="464344"/>
                      <a:pt x="511440" y="463391"/>
                      <a:pt x="510487" y="464344"/>
                    </a:cubicBezTo>
                    <a:cubicBezTo>
                      <a:pt x="509535" y="465296"/>
                      <a:pt x="509535" y="467201"/>
                      <a:pt x="509535" y="469106"/>
                    </a:cubicBezTo>
                    <a:cubicBezTo>
                      <a:pt x="509535" y="469106"/>
                      <a:pt x="508582" y="470059"/>
                      <a:pt x="508582" y="470059"/>
                    </a:cubicBezTo>
                    <a:cubicBezTo>
                      <a:pt x="508582" y="470059"/>
                      <a:pt x="508582" y="471011"/>
                      <a:pt x="508582" y="471964"/>
                    </a:cubicBezTo>
                    <a:cubicBezTo>
                      <a:pt x="507630" y="471964"/>
                      <a:pt x="507630" y="471964"/>
                      <a:pt x="507630" y="471964"/>
                    </a:cubicBezTo>
                    <a:cubicBezTo>
                      <a:pt x="507630" y="472916"/>
                      <a:pt x="507630" y="472916"/>
                      <a:pt x="507630" y="472916"/>
                    </a:cubicBezTo>
                    <a:cubicBezTo>
                      <a:pt x="509535" y="475774"/>
                      <a:pt x="507630" y="478631"/>
                      <a:pt x="505725" y="480536"/>
                    </a:cubicBezTo>
                    <a:cubicBezTo>
                      <a:pt x="505725" y="481489"/>
                      <a:pt x="506677" y="480536"/>
                      <a:pt x="505725" y="481489"/>
                    </a:cubicBezTo>
                    <a:cubicBezTo>
                      <a:pt x="504772" y="482441"/>
                      <a:pt x="502867" y="482441"/>
                      <a:pt x="501915" y="481489"/>
                    </a:cubicBezTo>
                    <a:cubicBezTo>
                      <a:pt x="500962" y="483394"/>
                      <a:pt x="499057" y="484346"/>
                      <a:pt x="498105" y="485299"/>
                    </a:cubicBezTo>
                    <a:cubicBezTo>
                      <a:pt x="498105" y="487204"/>
                      <a:pt x="497152" y="487204"/>
                      <a:pt x="498105" y="488156"/>
                    </a:cubicBezTo>
                    <a:cubicBezTo>
                      <a:pt x="497152" y="489109"/>
                      <a:pt x="499057" y="491966"/>
                      <a:pt x="497152" y="491966"/>
                    </a:cubicBezTo>
                    <a:cubicBezTo>
                      <a:pt x="497152" y="492919"/>
                      <a:pt x="498105" y="492919"/>
                      <a:pt x="497152" y="492919"/>
                    </a:cubicBezTo>
                    <a:cubicBezTo>
                      <a:pt x="495247" y="492919"/>
                      <a:pt x="494295" y="493871"/>
                      <a:pt x="493342" y="492919"/>
                    </a:cubicBezTo>
                    <a:cubicBezTo>
                      <a:pt x="493342" y="492919"/>
                      <a:pt x="492390" y="493871"/>
                      <a:pt x="492390" y="493871"/>
                    </a:cubicBezTo>
                    <a:cubicBezTo>
                      <a:pt x="491437" y="492919"/>
                      <a:pt x="490485" y="491966"/>
                      <a:pt x="488580" y="491966"/>
                    </a:cubicBezTo>
                    <a:cubicBezTo>
                      <a:pt x="487627" y="491014"/>
                      <a:pt x="487627" y="490061"/>
                      <a:pt x="487627" y="489109"/>
                    </a:cubicBezTo>
                    <a:cubicBezTo>
                      <a:pt x="486675" y="487204"/>
                      <a:pt x="485722" y="486251"/>
                      <a:pt x="484770" y="483394"/>
                    </a:cubicBezTo>
                    <a:cubicBezTo>
                      <a:pt x="482865" y="483394"/>
                      <a:pt x="482865" y="482441"/>
                      <a:pt x="481912" y="481489"/>
                    </a:cubicBezTo>
                    <a:cubicBezTo>
                      <a:pt x="480007" y="481489"/>
                      <a:pt x="480007" y="479584"/>
                      <a:pt x="480007" y="477679"/>
                    </a:cubicBezTo>
                    <a:cubicBezTo>
                      <a:pt x="479055" y="476726"/>
                      <a:pt x="478102" y="476726"/>
                      <a:pt x="477150" y="475774"/>
                    </a:cubicBezTo>
                    <a:cubicBezTo>
                      <a:pt x="477150" y="474821"/>
                      <a:pt x="477150" y="473869"/>
                      <a:pt x="476197" y="473869"/>
                    </a:cubicBezTo>
                    <a:lnTo>
                      <a:pt x="474292" y="473869"/>
                    </a:lnTo>
                    <a:cubicBezTo>
                      <a:pt x="474292" y="473869"/>
                      <a:pt x="474292" y="472916"/>
                      <a:pt x="473340" y="472916"/>
                    </a:cubicBezTo>
                    <a:lnTo>
                      <a:pt x="471435" y="472916"/>
                    </a:lnTo>
                    <a:cubicBezTo>
                      <a:pt x="471435" y="470059"/>
                      <a:pt x="469530" y="468154"/>
                      <a:pt x="466672" y="467201"/>
                    </a:cubicBezTo>
                    <a:cubicBezTo>
                      <a:pt x="466672" y="465296"/>
                      <a:pt x="465720" y="465296"/>
                      <a:pt x="464767" y="464344"/>
                    </a:cubicBezTo>
                    <a:cubicBezTo>
                      <a:pt x="464767" y="464344"/>
                      <a:pt x="464767" y="463391"/>
                      <a:pt x="463815" y="463391"/>
                    </a:cubicBezTo>
                    <a:cubicBezTo>
                      <a:pt x="463815" y="463391"/>
                      <a:pt x="462862" y="463391"/>
                      <a:pt x="462862" y="463391"/>
                    </a:cubicBezTo>
                    <a:cubicBezTo>
                      <a:pt x="460005" y="461486"/>
                      <a:pt x="462862" y="457676"/>
                      <a:pt x="460005" y="455771"/>
                    </a:cubicBezTo>
                    <a:cubicBezTo>
                      <a:pt x="460005" y="455771"/>
                      <a:pt x="459052" y="455771"/>
                      <a:pt x="459052" y="454819"/>
                    </a:cubicBezTo>
                    <a:cubicBezTo>
                      <a:pt x="459052" y="452914"/>
                      <a:pt x="458100" y="451009"/>
                      <a:pt x="458100" y="449104"/>
                    </a:cubicBezTo>
                    <a:cubicBezTo>
                      <a:pt x="457147" y="448151"/>
                      <a:pt x="455242" y="447199"/>
                      <a:pt x="454290" y="446246"/>
                    </a:cubicBezTo>
                    <a:cubicBezTo>
                      <a:pt x="454290" y="445294"/>
                      <a:pt x="454290" y="444341"/>
                      <a:pt x="454290" y="443389"/>
                    </a:cubicBezTo>
                    <a:cubicBezTo>
                      <a:pt x="453337" y="443389"/>
                      <a:pt x="453337" y="443389"/>
                      <a:pt x="453337" y="443389"/>
                    </a:cubicBezTo>
                    <a:cubicBezTo>
                      <a:pt x="453337" y="443389"/>
                      <a:pt x="453337" y="442436"/>
                      <a:pt x="453337" y="442436"/>
                    </a:cubicBezTo>
                    <a:cubicBezTo>
                      <a:pt x="451432" y="440531"/>
                      <a:pt x="449527" y="438626"/>
                      <a:pt x="448575" y="435769"/>
                    </a:cubicBezTo>
                    <a:cubicBezTo>
                      <a:pt x="449527" y="433864"/>
                      <a:pt x="449527" y="431959"/>
                      <a:pt x="449527" y="429101"/>
                    </a:cubicBezTo>
                    <a:cubicBezTo>
                      <a:pt x="448575" y="429101"/>
                      <a:pt x="448575" y="427196"/>
                      <a:pt x="447622" y="426244"/>
                    </a:cubicBezTo>
                    <a:cubicBezTo>
                      <a:pt x="448575" y="419576"/>
                      <a:pt x="440955" y="421481"/>
                      <a:pt x="440955" y="415766"/>
                    </a:cubicBezTo>
                    <a:cubicBezTo>
                      <a:pt x="439050" y="415766"/>
                      <a:pt x="438097" y="413861"/>
                      <a:pt x="437145" y="411956"/>
                    </a:cubicBezTo>
                    <a:lnTo>
                      <a:pt x="437145" y="409099"/>
                    </a:lnTo>
                    <a:cubicBezTo>
                      <a:pt x="432382" y="405289"/>
                      <a:pt x="430477" y="398621"/>
                      <a:pt x="424762" y="395764"/>
                    </a:cubicBezTo>
                    <a:cubicBezTo>
                      <a:pt x="424762" y="390049"/>
                      <a:pt x="421905" y="388144"/>
                      <a:pt x="420000" y="383381"/>
                    </a:cubicBezTo>
                    <a:cubicBezTo>
                      <a:pt x="420952" y="381476"/>
                      <a:pt x="419047" y="381476"/>
                      <a:pt x="420000" y="380524"/>
                    </a:cubicBezTo>
                    <a:cubicBezTo>
                      <a:pt x="417142" y="380524"/>
                      <a:pt x="418095" y="378619"/>
                      <a:pt x="418095" y="376714"/>
                    </a:cubicBezTo>
                    <a:cubicBezTo>
                      <a:pt x="418095" y="374809"/>
                      <a:pt x="416190" y="373856"/>
                      <a:pt x="416190" y="372904"/>
                    </a:cubicBezTo>
                    <a:cubicBezTo>
                      <a:pt x="414285" y="371951"/>
                      <a:pt x="413332" y="370046"/>
                      <a:pt x="412380" y="368141"/>
                    </a:cubicBezTo>
                    <a:cubicBezTo>
                      <a:pt x="412380" y="368141"/>
                      <a:pt x="412380" y="368141"/>
                      <a:pt x="412380" y="367189"/>
                    </a:cubicBezTo>
                    <a:cubicBezTo>
                      <a:pt x="411427" y="367189"/>
                      <a:pt x="411427" y="366236"/>
                      <a:pt x="411427" y="365284"/>
                    </a:cubicBezTo>
                    <a:cubicBezTo>
                      <a:pt x="410475" y="362426"/>
                      <a:pt x="409522" y="360521"/>
                      <a:pt x="408570" y="357664"/>
                    </a:cubicBezTo>
                    <a:cubicBezTo>
                      <a:pt x="407617" y="357664"/>
                      <a:pt x="407617" y="355759"/>
                      <a:pt x="406665" y="355759"/>
                    </a:cubicBezTo>
                    <a:cubicBezTo>
                      <a:pt x="406665" y="355759"/>
                      <a:pt x="406665" y="356711"/>
                      <a:pt x="405712" y="356711"/>
                    </a:cubicBezTo>
                    <a:cubicBezTo>
                      <a:pt x="405712" y="357664"/>
                      <a:pt x="406665" y="356711"/>
                      <a:pt x="406665" y="357664"/>
                    </a:cubicBezTo>
                    <a:cubicBezTo>
                      <a:pt x="405712" y="357664"/>
                      <a:pt x="406665" y="358616"/>
                      <a:pt x="405712" y="358616"/>
                    </a:cubicBezTo>
                    <a:cubicBezTo>
                      <a:pt x="405712" y="356711"/>
                      <a:pt x="404760" y="355759"/>
                      <a:pt x="403807" y="355759"/>
                    </a:cubicBezTo>
                    <a:cubicBezTo>
                      <a:pt x="403807" y="354806"/>
                      <a:pt x="403807" y="353854"/>
                      <a:pt x="403807" y="353854"/>
                    </a:cubicBezTo>
                    <a:cubicBezTo>
                      <a:pt x="402855" y="351949"/>
                      <a:pt x="400950" y="351949"/>
                      <a:pt x="399997" y="350044"/>
                    </a:cubicBezTo>
                    <a:cubicBezTo>
                      <a:pt x="399997" y="350044"/>
                      <a:pt x="399997" y="348139"/>
                      <a:pt x="399997" y="347186"/>
                    </a:cubicBezTo>
                    <a:cubicBezTo>
                      <a:pt x="399997" y="346234"/>
                      <a:pt x="399045" y="345281"/>
                      <a:pt x="399997" y="344329"/>
                    </a:cubicBezTo>
                    <a:cubicBezTo>
                      <a:pt x="399997" y="343376"/>
                      <a:pt x="399045" y="343376"/>
                      <a:pt x="399997" y="342424"/>
                    </a:cubicBezTo>
                    <a:cubicBezTo>
                      <a:pt x="399997" y="341471"/>
                      <a:pt x="400950" y="342424"/>
                      <a:pt x="400950" y="341471"/>
                    </a:cubicBezTo>
                    <a:cubicBezTo>
                      <a:pt x="400950" y="340519"/>
                      <a:pt x="399997" y="340519"/>
                      <a:pt x="399045" y="340519"/>
                    </a:cubicBezTo>
                    <a:cubicBezTo>
                      <a:pt x="399045" y="339566"/>
                      <a:pt x="398092" y="339566"/>
                      <a:pt x="399045" y="339566"/>
                    </a:cubicBezTo>
                    <a:cubicBezTo>
                      <a:pt x="398092" y="338614"/>
                      <a:pt x="396187" y="337661"/>
                      <a:pt x="395235" y="335756"/>
                    </a:cubicBezTo>
                    <a:cubicBezTo>
                      <a:pt x="396187" y="334804"/>
                      <a:pt x="395235" y="333851"/>
                      <a:pt x="396187" y="332899"/>
                    </a:cubicBezTo>
                    <a:cubicBezTo>
                      <a:pt x="396187" y="331946"/>
                      <a:pt x="395235" y="331946"/>
                      <a:pt x="395235" y="331946"/>
                    </a:cubicBezTo>
                    <a:cubicBezTo>
                      <a:pt x="395235" y="330994"/>
                      <a:pt x="395235" y="329089"/>
                      <a:pt x="397140" y="328136"/>
                    </a:cubicBezTo>
                    <a:cubicBezTo>
                      <a:pt x="397140" y="325279"/>
                      <a:pt x="398092" y="323374"/>
                      <a:pt x="399997" y="322421"/>
                    </a:cubicBezTo>
                    <a:cubicBezTo>
                      <a:pt x="399997" y="320516"/>
                      <a:pt x="399997" y="320516"/>
                      <a:pt x="400950" y="319564"/>
                    </a:cubicBezTo>
                    <a:cubicBezTo>
                      <a:pt x="402855" y="318611"/>
                      <a:pt x="404760" y="316706"/>
                      <a:pt x="406665" y="314801"/>
                    </a:cubicBezTo>
                    <a:cubicBezTo>
                      <a:pt x="406665" y="313849"/>
                      <a:pt x="407617" y="313849"/>
                      <a:pt x="406665" y="311944"/>
                    </a:cubicBezTo>
                    <a:cubicBezTo>
                      <a:pt x="407617" y="311944"/>
                      <a:pt x="407617" y="310039"/>
                      <a:pt x="408570" y="310039"/>
                    </a:cubicBezTo>
                    <a:cubicBezTo>
                      <a:pt x="410475" y="310039"/>
                      <a:pt x="411427" y="309086"/>
                      <a:pt x="411427" y="310039"/>
                    </a:cubicBezTo>
                    <a:cubicBezTo>
                      <a:pt x="411427" y="310039"/>
                      <a:pt x="412380" y="310039"/>
                      <a:pt x="412380" y="309086"/>
                    </a:cubicBezTo>
                    <a:cubicBezTo>
                      <a:pt x="413332" y="307181"/>
                      <a:pt x="413332" y="304324"/>
                      <a:pt x="416190" y="303371"/>
                    </a:cubicBezTo>
                    <a:cubicBezTo>
                      <a:pt x="416190" y="302419"/>
                      <a:pt x="417142" y="302419"/>
                      <a:pt x="416190" y="302419"/>
                    </a:cubicBezTo>
                    <a:cubicBezTo>
                      <a:pt x="415237" y="302419"/>
                      <a:pt x="416190" y="301466"/>
                      <a:pt x="416190" y="300514"/>
                    </a:cubicBezTo>
                    <a:cubicBezTo>
                      <a:pt x="417142" y="299561"/>
                      <a:pt x="420000" y="299561"/>
                      <a:pt x="420952" y="297656"/>
                    </a:cubicBezTo>
                    <a:cubicBezTo>
                      <a:pt x="420952" y="294799"/>
                      <a:pt x="421905" y="291941"/>
                      <a:pt x="423810" y="290989"/>
                    </a:cubicBezTo>
                    <a:cubicBezTo>
                      <a:pt x="424762" y="288131"/>
                      <a:pt x="424762" y="284321"/>
                      <a:pt x="424762" y="280511"/>
                    </a:cubicBezTo>
                    <a:cubicBezTo>
                      <a:pt x="423810" y="280511"/>
                      <a:pt x="423810" y="280511"/>
                      <a:pt x="423810" y="279559"/>
                    </a:cubicBezTo>
                    <a:lnTo>
                      <a:pt x="423810" y="276701"/>
                    </a:lnTo>
                    <a:cubicBezTo>
                      <a:pt x="425715" y="274796"/>
                      <a:pt x="422857" y="273844"/>
                      <a:pt x="421905" y="271939"/>
                    </a:cubicBezTo>
                    <a:cubicBezTo>
                      <a:pt x="420952" y="268129"/>
                      <a:pt x="423810" y="266224"/>
                      <a:pt x="423810" y="262414"/>
                    </a:cubicBezTo>
                    <a:cubicBezTo>
                      <a:pt x="423810" y="262414"/>
                      <a:pt x="422857" y="261461"/>
                      <a:pt x="422857" y="261461"/>
                    </a:cubicBezTo>
                    <a:cubicBezTo>
                      <a:pt x="424762" y="259556"/>
                      <a:pt x="423810" y="253841"/>
                      <a:pt x="425715" y="250984"/>
                    </a:cubicBezTo>
                    <a:cubicBezTo>
                      <a:pt x="425715" y="250984"/>
                      <a:pt x="424762" y="250031"/>
                      <a:pt x="424762" y="249079"/>
                    </a:cubicBezTo>
                    <a:cubicBezTo>
                      <a:pt x="421905" y="248126"/>
                      <a:pt x="420952" y="245269"/>
                      <a:pt x="421905" y="243364"/>
                    </a:cubicBezTo>
                    <a:cubicBezTo>
                      <a:pt x="420952" y="242411"/>
                      <a:pt x="420000" y="242411"/>
                      <a:pt x="420000" y="239554"/>
                    </a:cubicBezTo>
                    <a:cubicBezTo>
                      <a:pt x="420952" y="239554"/>
                      <a:pt x="420952" y="238601"/>
                      <a:pt x="420952" y="237649"/>
                    </a:cubicBezTo>
                    <a:lnTo>
                      <a:pt x="421905" y="237649"/>
                    </a:lnTo>
                    <a:cubicBezTo>
                      <a:pt x="423810" y="234791"/>
                      <a:pt x="420952" y="233839"/>
                      <a:pt x="420000" y="231934"/>
                    </a:cubicBezTo>
                    <a:cubicBezTo>
                      <a:pt x="419047" y="231934"/>
                      <a:pt x="419047" y="231934"/>
                      <a:pt x="418095" y="231934"/>
                    </a:cubicBezTo>
                    <a:cubicBezTo>
                      <a:pt x="418095" y="230029"/>
                      <a:pt x="417142" y="229076"/>
                      <a:pt x="415237" y="229076"/>
                    </a:cubicBezTo>
                    <a:cubicBezTo>
                      <a:pt x="415237" y="228124"/>
                      <a:pt x="415237" y="228124"/>
                      <a:pt x="415237" y="227171"/>
                    </a:cubicBezTo>
                    <a:cubicBezTo>
                      <a:pt x="414285" y="227171"/>
                      <a:pt x="413332" y="227171"/>
                      <a:pt x="413332" y="226219"/>
                    </a:cubicBezTo>
                    <a:cubicBezTo>
                      <a:pt x="411427" y="226219"/>
                      <a:pt x="411427" y="224314"/>
                      <a:pt x="408570" y="225266"/>
                    </a:cubicBezTo>
                    <a:cubicBezTo>
                      <a:pt x="408570" y="224314"/>
                      <a:pt x="407617" y="225266"/>
                      <a:pt x="408570" y="224314"/>
                    </a:cubicBezTo>
                    <a:cubicBezTo>
                      <a:pt x="407617" y="223361"/>
                      <a:pt x="406665" y="224314"/>
                      <a:pt x="405712" y="224314"/>
                    </a:cubicBezTo>
                    <a:cubicBezTo>
                      <a:pt x="404760" y="225266"/>
                      <a:pt x="403807" y="225266"/>
                      <a:pt x="403807" y="225266"/>
                    </a:cubicBezTo>
                    <a:cubicBezTo>
                      <a:pt x="402855" y="226219"/>
                      <a:pt x="402855" y="226219"/>
                      <a:pt x="402855" y="227171"/>
                    </a:cubicBezTo>
                    <a:cubicBezTo>
                      <a:pt x="402855" y="227171"/>
                      <a:pt x="402855" y="228124"/>
                      <a:pt x="402855" y="229076"/>
                    </a:cubicBezTo>
                    <a:cubicBezTo>
                      <a:pt x="402855" y="229076"/>
                      <a:pt x="401902" y="230029"/>
                      <a:pt x="401902" y="230029"/>
                    </a:cubicBezTo>
                    <a:cubicBezTo>
                      <a:pt x="401902" y="232886"/>
                      <a:pt x="402855" y="235744"/>
                      <a:pt x="404760" y="236696"/>
                    </a:cubicBezTo>
                    <a:cubicBezTo>
                      <a:pt x="404760" y="240506"/>
                      <a:pt x="406665" y="242411"/>
                      <a:pt x="408570" y="244316"/>
                    </a:cubicBezTo>
                    <a:cubicBezTo>
                      <a:pt x="408570" y="246221"/>
                      <a:pt x="406665" y="247174"/>
                      <a:pt x="407617" y="250031"/>
                    </a:cubicBezTo>
                    <a:cubicBezTo>
                      <a:pt x="403807" y="250031"/>
                      <a:pt x="404760" y="253841"/>
                      <a:pt x="405712" y="256699"/>
                    </a:cubicBezTo>
                    <a:cubicBezTo>
                      <a:pt x="404760" y="256699"/>
                      <a:pt x="404760" y="256699"/>
                      <a:pt x="404760" y="256699"/>
                    </a:cubicBezTo>
                    <a:cubicBezTo>
                      <a:pt x="404760" y="258604"/>
                      <a:pt x="404760" y="258604"/>
                      <a:pt x="404760" y="260509"/>
                    </a:cubicBezTo>
                    <a:cubicBezTo>
                      <a:pt x="403807" y="261461"/>
                      <a:pt x="404760" y="262414"/>
                      <a:pt x="402855" y="262414"/>
                    </a:cubicBezTo>
                    <a:cubicBezTo>
                      <a:pt x="401902" y="264319"/>
                      <a:pt x="403807" y="265271"/>
                      <a:pt x="403807" y="267176"/>
                    </a:cubicBezTo>
                    <a:cubicBezTo>
                      <a:pt x="403807" y="267176"/>
                      <a:pt x="402855" y="268129"/>
                      <a:pt x="402855" y="268129"/>
                    </a:cubicBezTo>
                    <a:lnTo>
                      <a:pt x="402855" y="270986"/>
                    </a:lnTo>
                    <a:cubicBezTo>
                      <a:pt x="402855" y="270986"/>
                      <a:pt x="403807" y="270986"/>
                      <a:pt x="403807" y="271939"/>
                    </a:cubicBezTo>
                    <a:cubicBezTo>
                      <a:pt x="402855" y="271939"/>
                      <a:pt x="401902" y="271939"/>
                      <a:pt x="400950" y="271939"/>
                    </a:cubicBezTo>
                    <a:cubicBezTo>
                      <a:pt x="399997" y="272891"/>
                      <a:pt x="399045" y="272891"/>
                      <a:pt x="398092" y="273844"/>
                    </a:cubicBezTo>
                    <a:cubicBezTo>
                      <a:pt x="398092" y="274796"/>
                      <a:pt x="399045" y="274796"/>
                      <a:pt x="398092" y="275749"/>
                    </a:cubicBezTo>
                    <a:cubicBezTo>
                      <a:pt x="397140" y="277654"/>
                      <a:pt x="395235" y="278606"/>
                      <a:pt x="396187" y="281464"/>
                    </a:cubicBezTo>
                    <a:cubicBezTo>
                      <a:pt x="395235" y="282416"/>
                      <a:pt x="394282" y="284321"/>
                      <a:pt x="392377" y="284321"/>
                    </a:cubicBezTo>
                    <a:cubicBezTo>
                      <a:pt x="392377" y="286226"/>
                      <a:pt x="390472" y="287179"/>
                      <a:pt x="391425" y="289084"/>
                    </a:cubicBezTo>
                    <a:cubicBezTo>
                      <a:pt x="390472" y="289084"/>
                      <a:pt x="389520" y="289084"/>
                      <a:pt x="388567" y="290036"/>
                    </a:cubicBezTo>
                    <a:cubicBezTo>
                      <a:pt x="388567" y="291941"/>
                      <a:pt x="387615" y="291941"/>
                      <a:pt x="386662" y="291941"/>
                    </a:cubicBezTo>
                    <a:cubicBezTo>
                      <a:pt x="386662" y="292894"/>
                      <a:pt x="385710" y="292894"/>
                      <a:pt x="385710" y="293846"/>
                    </a:cubicBezTo>
                    <a:cubicBezTo>
                      <a:pt x="385710" y="295751"/>
                      <a:pt x="385710" y="299561"/>
                      <a:pt x="385710" y="300514"/>
                    </a:cubicBezTo>
                    <a:cubicBezTo>
                      <a:pt x="384757" y="299561"/>
                      <a:pt x="383805" y="301466"/>
                      <a:pt x="382852" y="302419"/>
                    </a:cubicBezTo>
                    <a:cubicBezTo>
                      <a:pt x="382852" y="301466"/>
                      <a:pt x="381900" y="301466"/>
                      <a:pt x="381900" y="301466"/>
                    </a:cubicBezTo>
                    <a:cubicBezTo>
                      <a:pt x="378090" y="302419"/>
                      <a:pt x="378090" y="295751"/>
                      <a:pt x="375232" y="294799"/>
                    </a:cubicBezTo>
                    <a:cubicBezTo>
                      <a:pt x="375232" y="291941"/>
                      <a:pt x="374280" y="290989"/>
                      <a:pt x="372375" y="290989"/>
                    </a:cubicBezTo>
                    <a:cubicBezTo>
                      <a:pt x="373327" y="290036"/>
                      <a:pt x="371422" y="289084"/>
                      <a:pt x="371422" y="289084"/>
                    </a:cubicBezTo>
                    <a:cubicBezTo>
                      <a:pt x="371422" y="286226"/>
                      <a:pt x="370470" y="285274"/>
                      <a:pt x="368565" y="283369"/>
                    </a:cubicBezTo>
                    <a:lnTo>
                      <a:pt x="368565" y="282416"/>
                    </a:lnTo>
                    <a:cubicBezTo>
                      <a:pt x="366660" y="280511"/>
                      <a:pt x="365707" y="278606"/>
                      <a:pt x="365707" y="274796"/>
                    </a:cubicBezTo>
                    <a:cubicBezTo>
                      <a:pt x="363802" y="273844"/>
                      <a:pt x="362850" y="272891"/>
                      <a:pt x="361897" y="270986"/>
                    </a:cubicBezTo>
                    <a:cubicBezTo>
                      <a:pt x="361897" y="270034"/>
                      <a:pt x="362850" y="270034"/>
                      <a:pt x="362850" y="270034"/>
                    </a:cubicBezTo>
                    <a:cubicBezTo>
                      <a:pt x="361897" y="270034"/>
                      <a:pt x="360945" y="269081"/>
                      <a:pt x="360945" y="269081"/>
                    </a:cubicBezTo>
                    <a:cubicBezTo>
                      <a:pt x="360945" y="266224"/>
                      <a:pt x="360945" y="264319"/>
                      <a:pt x="359040" y="263366"/>
                    </a:cubicBezTo>
                    <a:lnTo>
                      <a:pt x="359040" y="261461"/>
                    </a:lnTo>
                    <a:cubicBezTo>
                      <a:pt x="359040" y="260509"/>
                      <a:pt x="359992" y="261461"/>
                      <a:pt x="359992" y="260509"/>
                    </a:cubicBezTo>
                    <a:cubicBezTo>
                      <a:pt x="359040" y="258604"/>
                      <a:pt x="359992" y="258604"/>
                      <a:pt x="359992" y="256699"/>
                    </a:cubicBezTo>
                    <a:cubicBezTo>
                      <a:pt x="359040" y="256699"/>
                      <a:pt x="359040" y="255746"/>
                      <a:pt x="357135" y="255746"/>
                    </a:cubicBezTo>
                    <a:cubicBezTo>
                      <a:pt x="356182" y="253841"/>
                      <a:pt x="354277" y="252889"/>
                      <a:pt x="353325" y="251936"/>
                    </a:cubicBezTo>
                    <a:cubicBezTo>
                      <a:pt x="353325" y="250984"/>
                      <a:pt x="354277" y="250984"/>
                      <a:pt x="353325" y="250031"/>
                    </a:cubicBezTo>
                    <a:cubicBezTo>
                      <a:pt x="350467" y="248126"/>
                      <a:pt x="349515" y="245269"/>
                      <a:pt x="347610" y="243364"/>
                    </a:cubicBezTo>
                    <a:cubicBezTo>
                      <a:pt x="346657" y="239554"/>
                      <a:pt x="345705" y="237649"/>
                      <a:pt x="342847" y="235744"/>
                    </a:cubicBezTo>
                    <a:cubicBezTo>
                      <a:pt x="342847" y="232886"/>
                      <a:pt x="340942" y="230981"/>
                      <a:pt x="339990" y="230029"/>
                    </a:cubicBezTo>
                    <a:cubicBezTo>
                      <a:pt x="339990" y="230029"/>
                      <a:pt x="339990" y="229076"/>
                      <a:pt x="339990" y="229076"/>
                    </a:cubicBezTo>
                    <a:cubicBezTo>
                      <a:pt x="339037" y="228124"/>
                      <a:pt x="339037" y="228124"/>
                      <a:pt x="338085" y="228124"/>
                    </a:cubicBezTo>
                    <a:lnTo>
                      <a:pt x="338085" y="228124"/>
                    </a:lnTo>
                    <a:cubicBezTo>
                      <a:pt x="339037" y="226219"/>
                      <a:pt x="340942" y="225266"/>
                      <a:pt x="340942" y="222409"/>
                    </a:cubicBezTo>
                    <a:cubicBezTo>
                      <a:pt x="342847" y="222409"/>
                      <a:pt x="341895" y="219551"/>
                      <a:pt x="341895" y="218599"/>
                    </a:cubicBezTo>
                    <a:cubicBezTo>
                      <a:pt x="343800" y="216694"/>
                      <a:pt x="345705" y="214789"/>
                      <a:pt x="347610" y="212884"/>
                    </a:cubicBezTo>
                    <a:cubicBezTo>
                      <a:pt x="349515" y="211931"/>
                      <a:pt x="351420" y="210979"/>
                      <a:pt x="352372" y="208121"/>
                    </a:cubicBezTo>
                    <a:cubicBezTo>
                      <a:pt x="354277" y="207169"/>
                      <a:pt x="355230" y="206216"/>
                      <a:pt x="356182" y="205264"/>
                    </a:cubicBezTo>
                    <a:cubicBezTo>
                      <a:pt x="356182" y="204311"/>
                      <a:pt x="356182" y="203359"/>
                      <a:pt x="356182" y="202406"/>
                    </a:cubicBezTo>
                    <a:cubicBezTo>
                      <a:pt x="359040" y="201454"/>
                      <a:pt x="359040" y="198596"/>
                      <a:pt x="359992" y="196691"/>
                    </a:cubicBezTo>
                    <a:cubicBezTo>
                      <a:pt x="361897" y="195739"/>
                      <a:pt x="361897" y="196691"/>
                      <a:pt x="363802" y="196691"/>
                    </a:cubicBezTo>
                    <a:cubicBezTo>
                      <a:pt x="363802" y="195739"/>
                      <a:pt x="365707" y="194786"/>
                      <a:pt x="364755" y="193834"/>
                    </a:cubicBezTo>
                    <a:cubicBezTo>
                      <a:pt x="365707" y="192881"/>
                      <a:pt x="366660" y="191929"/>
                      <a:pt x="368565" y="190976"/>
                    </a:cubicBezTo>
                    <a:cubicBezTo>
                      <a:pt x="368565" y="189071"/>
                      <a:pt x="369517" y="187166"/>
                      <a:pt x="370470" y="186214"/>
                    </a:cubicBezTo>
                    <a:cubicBezTo>
                      <a:pt x="370470" y="183356"/>
                      <a:pt x="371422" y="182404"/>
                      <a:pt x="373327" y="181451"/>
                    </a:cubicBezTo>
                    <a:cubicBezTo>
                      <a:pt x="373327" y="179546"/>
                      <a:pt x="376185" y="179546"/>
                      <a:pt x="375232" y="176689"/>
                    </a:cubicBezTo>
                    <a:cubicBezTo>
                      <a:pt x="376185" y="176689"/>
                      <a:pt x="376185" y="175736"/>
                      <a:pt x="377137" y="175736"/>
                    </a:cubicBezTo>
                    <a:cubicBezTo>
                      <a:pt x="377137" y="173831"/>
                      <a:pt x="378090" y="173831"/>
                      <a:pt x="379042" y="172879"/>
                    </a:cubicBezTo>
                    <a:cubicBezTo>
                      <a:pt x="377137" y="169069"/>
                      <a:pt x="381900" y="168116"/>
                      <a:pt x="380947" y="165259"/>
                    </a:cubicBezTo>
                    <a:cubicBezTo>
                      <a:pt x="381900" y="165259"/>
                      <a:pt x="380947" y="164306"/>
                      <a:pt x="381900" y="165259"/>
                    </a:cubicBezTo>
                    <a:cubicBezTo>
                      <a:pt x="380947" y="163354"/>
                      <a:pt x="382852" y="161449"/>
                      <a:pt x="382852" y="159544"/>
                    </a:cubicBezTo>
                    <a:cubicBezTo>
                      <a:pt x="382852" y="155734"/>
                      <a:pt x="379042" y="155734"/>
                      <a:pt x="377137" y="153829"/>
                    </a:cubicBezTo>
                    <a:cubicBezTo>
                      <a:pt x="376185" y="153829"/>
                      <a:pt x="376185" y="154781"/>
                      <a:pt x="374280" y="154781"/>
                    </a:cubicBezTo>
                    <a:cubicBezTo>
                      <a:pt x="374280" y="153829"/>
                      <a:pt x="373327" y="153829"/>
                      <a:pt x="373327" y="152876"/>
                    </a:cubicBezTo>
                    <a:cubicBezTo>
                      <a:pt x="372375" y="152876"/>
                      <a:pt x="372375" y="151924"/>
                      <a:pt x="372375" y="152876"/>
                    </a:cubicBezTo>
                    <a:cubicBezTo>
                      <a:pt x="372375" y="151924"/>
                      <a:pt x="371422" y="151924"/>
                      <a:pt x="371422" y="150971"/>
                    </a:cubicBezTo>
                    <a:cubicBezTo>
                      <a:pt x="370470" y="150971"/>
                      <a:pt x="369517" y="150971"/>
                      <a:pt x="369517" y="150971"/>
                    </a:cubicBezTo>
                    <a:cubicBezTo>
                      <a:pt x="368565" y="151924"/>
                      <a:pt x="365707" y="151924"/>
                      <a:pt x="364755" y="151924"/>
                    </a:cubicBezTo>
                    <a:cubicBezTo>
                      <a:pt x="364755" y="151924"/>
                      <a:pt x="365707" y="150971"/>
                      <a:pt x="364755" y="150971"/>
                    </a:cubicBezTo>
                    <a:cubicBezTo>
                      <a:pt x="363802" y="151924"/>
                      <a:pt x="362850" y="152876"/>
                      <a:pt x="361897" y="152876"/>
                    </a:cubicBezTo>
                    <a:cubicBezTo>
                      <a:pt x="359992" y="152876"/>
                      <a:pt x="357135" y="151924"/>
                      <a:pt x="356182" y="153829"/>
                    </a:cubicBezTo>
                    <a:cubicBezTo>
                      <a:pt x="355230" y="153829"/>
                      <a:pt x="355230" y="154781"/>
                      <a:pt x="353325" y="154781"/>
                    </a:cubicBezTo>
                    <a:cubicBezTo>
                      <a:pt x="353325" y="155734"/>
                      <a:pt x="353325" y="155734"/>
                      <a:pt x="352372" y="155734"/>
                    </a:cubicBezTo>
                    <a:cubicBezTo>
                      <a:pt x="350467" y="155734"/>
                      <a:pt x="349515" y="156686"/>
                      <a:pt x="348562" y="155734"/>
                    </a:cubicBezTo>
                    <a:cubicBezTo>
                      <a:pt x="345705" y="156686"/>
                      <a:pt x="342847" y="157639"/>
                      <a:pt x="341895" y="159544"/>
                    </a:cubicBezTo>
                    <a:cubicBezTo>
                      <a:pt x="340942" y="159544"/>
                      <a:pt x="339037" y="160496"/>
                      <a:pt x="338085" y="161449"/>
                    </a:cubicBezTo>
                    <a:cubicBezTo>
                      <a:pt x="338085" y="162401"/>
                      <a:pt x="338085" y="163354"/>
                      <a:pt x="337132" y="164306"/>
                    </a:cubicBezTo>
                    <a:cubicBezTo>
                      <a:pt x="337132" y="164306"/>
                      <a:pt x="336180" y="165259"/>
                      <a:pt x="335227" y="165259"/>
                    </a:cubicBezTo>
                    <a:cubicBezTo>
                      <a:pt x="334275" y="166211"/>
                      <a:pt x="334275" y="167164"/>
                      <a:pt x="333322" y="167164"/>
                    </a:cubicBezTo>
                    <a:cubicBezTo>
                      <a:pt x="332370" y="169069"/>
                      <a:pt x="333322" y="172879"/>
                      <a:pt x="329512" y="172879"/>
                    </a:cubicBezTo>
                    <a:cubicBezTo>
                      <a:pt x="328560" y="173831"/>
                      <a:pt x="328560" y="174784"/>
                      <a:pt x="327607" y="174784"/>
                    </a:cubicBezTo>
                    <a:cubicBezTo>
                      <a:pt x="326655" y="178594"/>
                      <a:pt x="322845" y="179546"/>
                      <a:pt x="321892" y="183356"/>
                    </a:cubicBezTo>
                    <a:cubicBezTo>
                      <a:pt x="320940" y="183356"/>
                      <a:pt x="320940" y="184309"/>
                      <a:pt x="319987" y="184309"/>
                    </a:cubicBezTo>
                    <a:cubicBezTo>
                      <a:pt x="318082" y="182404"/>
                      <a:pt x="316177" y="181451"/>
                      <a:pt x="314272" y="180499"/>
                    </a:cubicBezTo>
                    <a:cubicBezTo>
                      <a:pt x="314272" y="179546"/>
                      <a:pt x="313320" y="180499"/>
                      <a:pt x="314272" y="179546"/>
                    </a:cubicBezTo>
                    <a:cubicBezTo>
                      <a:pt x="314272" y="179546"/>
                      <a:pt x="315225" y="179546"/>
                      <a:pt x="314272" y="178594"/>
                    </a:cubicBezTo>
                    <a:cubicBezTo>
                      <a:pt x="313320" y="177641"/>
                      <a:pt x="313320" y="175736"/>
                      <a:pt x="313320" y="174784"/>
                    </a:cubicBezTo>
                    <a:cubicBezTo>
                      <a:pt x="312367" y="173831"/>
                      <a:pt x="311415" y="172879"/>
                      <a:pt x="311415" y="170974"/>
                    </a:cubicBezTo>
                    <a:cubicBezTo>
                      <a:pt x="310462" y="170021"/>
                      <a:pt x="310462" y="166211"/>
                      <a:pt x="308557" y="165259"/>
                    </a:cubicBezTo>
                    <a:cubicBezTo>
                      <a:pt x="308557" y="161449"/>
                      <a:pt x="304747" y="161449"/>
                      <a:pt x="304747" y="158591"/>
                    </a:cubicBezTo>
                    <a:cubicBezTo>
                      <a:pt x="303795" y="157639"/>
                      <a:pt x="302842" y="156686"/>
                      <a:pt x="301890" y="155734"/>
                    </a:cubicBezTo>
                    <a:cubicBezTo>
                      <a:pt x="301890" y="151924"/>
                      <a:pt x="300937" y="150019"/>
                      <a:pt x="299032" y="149066"/>
                    </a:cubicBezTo>
                    <a:lnTo>
                      <a:pt x="299032" y="148114"/>
                    </a:lnTo>
                    <a:cubicBezTo>
                      <a:pt x="298080" y="148114"/>
                      <a:pt x="298080" y="148114"/>
                      <a:pt x="298080" y="148114"/>
                    </a:cubicBezTo>
                    <a:cubicBezTo>
                      <a:pt x="298080" y="149066"/>
                      <a:pt x="297127" y="149066"/>
                      <a:pt x="297127" y="148114"/>
                    </a:cubicBezTo>
                    <a:cubicBezTo>
                      <a:pt x="297127" y="145256"/>
                      <a:pt x="299032" y="141446"/>
                      <a:pt x="296175" y="138589"/>
                    </a:cubicBezTo>
                    <a:cubicBezTo>
                      <a:pt x="294270" y="138589"/>
                      <a:pt x="293317" y="136684"/>
                      <a:pt x="292365" y="134779"/>
                    </a:cubicBezTo>
                    <a:cubicBezTo>
                      <a:pt x="290460" y="133826"/>
                      <a:pt x="288555" y="131921"/>
                      <a:pt x="288555" y="129064"/>
                    </a:cubicBezTo>
                    <a:cubicBezTo>
                      <a:pt x="287602" y="127159"/>
                      <a:pt x="287602" y="124301"/>
                      <a:pt x="284745" y="123349"/>
                    </a:cubicBezTo>
                    <a:cubicBezTo>
                      <a:pt x="284745" y="121444"/>
                      <a:pt x="283792" y="120491"/>
                      <a:pt x="283792" y="119539"/>
                    </a:cubicBezTo>
                    <a:cubicBezTo>
                      <a:pt x="282840" y="118586"/>
                      <a:pt x="282840" y="116681"/>
                      <a:pt x="280935" y="116681"/>
                    </a:cubicBezTo>
                    <a:cubicBezTo>
                      <a:pt x="280935" y="113824"/>
                      <a:pt x="279982" y="112871"/>
                      <a:pt x="279030" y="110966"/>
                    </a:cubicBezTo>
                    <a:cubicBezTo>
                      <a:pt x="278077" y="110014"/>
                      <a:pt x="278077" y="108109"/>
                      <a:pt x="278077" y="107156"/>
                    </a:cubicBezTo>
                    <a:cubicBezTo>
                      <a:pt x="277125" y="106204"/>
                      <a:pt x="276172" y="106204"/>
                      <a:pt x="276172" y="104299"/>
                    </a:cubicBezTo>
                    <a:cubicBezTo>
                      <a:pt x="275220" y="103346"/>
                      <a:pt x="272362" y="102394"/>
                      <a:pt x="271410" y="101441"/>
                    </a:cubicBezTo>
                    <a:cubicBezTo>
                      <a:pt x="271410" y="99536"/>
                      <a:pt x="272362" y="99536"/>
                      <a:pt x="271410" y="98584"/>
                    </a:cubicBezTo>
                    <a:cubicBezTo>
                      <a:pt x="270457" y="98584"/>
                      <a:pt x="270457" y="99536"/>
                      <a:pt x="269505" y="99536"/>
                    </a:cubicBezTo>
                    <a:cubicBezTo>
                      <a:pt x="269505" y="99536"/>
                      <a:pt x="268552" y="99536"/>
                      <a:pt x="267600" y="98584"/>
                    </a:cubicBezTo>
                    <a:cubicBezTo>
                      <a:pt x="267600" y="96679"/>
                      <a:pt x="269505" y="95726"/>
                      <a:pt x="268552" y="93821"/>
                    </a:cubicBezTo>
                    <a:cubicBezTo>
                      <a:pt x="268552" y="93821"/>
                      <a:pt x="267600" y="93821"/>
                      <a:pt x="267600" y="93821"/>
                    </a:cubicBezTo>
                    <a:cubicBezTo>
                      <a:pt x="267600" y="91916"/>
                      <a:pt x="266647" y="90011"/>
                      <a:pt x="265695" y="89059"/>
                    </a:cubicBezTo>
                    <a:cubicBezTo>
                      <a:pt x="264742" y="89059"/>
                      <a:pt x="263790" y="89059"/>
                      <a:pt x="262837" y="89059"/>
                    </a:cubicBezTo>
                    <a:cubicBezTo>
                      <a:pt x="262837" y="89059"/>
                      <a:pt x="262837" y="90011"/>
                      <a:pt x="262837" y="90011"/>
                    </a:cubicBezTo>
                    <a:lnTo>
                      <a:pt x="261885" y="90011"/>
                    </a:lnTo>
                    <a:cubicBezTo>
                      <a:pt x="260932" y="87154"/>
                      <a:pt x="263790" y="88106"/>
                      <a:pt x="263790" y="86201"/>
                    </a:cubicBezTo>
                    <a:cubicBezTo>
                      <a:pt x="262837" y="85249"/>
                      <a:pt x="262837" y="84296"/>
                      <a:pt x="261885" y="84296"/>
                    </a:cubicBezTo>
                    <a:cubicBezTo>
                      <a:pt x="262837" y="84296"/>
                      <a:pt x="261885" y="85249"/>
                      <a:pt x="262837" y="84296"/>
                    </a:cubicBezTo>
                    <a:cubicBezTo>
                      <a:pt x="262837" y="83344"/>
                      <a:pt x="261885" y="83344"/>
                      <a:pt x="261885" y="83344"/>
                    </a:cubicBezTo>
                    <a:lnTo>
                      <a:pt x="260932" y="83344"/>
                    </a:lnTo>
                    <a:cubicBezTo>
                      <a:pt x="260932" y="82391"/>
                      <a:pt x="259980" y="81439"/>
                      <a:pt x="259980" y="80486"/>
                    </a:cubicBezTo>
                    <a:cubicBezTo>
                      <a:pt x="259980" y="80486"/>
                      <a:pt x="259027" y="80486"/>
                      <a:pt x="259027" y="80486"/>
                    </a:cubicBezTo>
                    <a:cubicBezTo>
                      <a:pt x="259027" y="80486"/>
                      <a:pt x="257122" y="81439"/>
                      <a:pt x="257122" y="80486"/>
                    </a:cubicBezTo>
                    <a:cubicBezTo>
                      <a:pt x="258075" y="77629"/>
                      <a:pt x="256170" y="74771"/>
                      <a:pt x="255217" y="71914"/>
                    </a:cubicBezTo>
                    <a:cubicBezTo>
                      <a:pt x="254265" y="70009"/>
                      <a:pt x="256170" y="68104"/>
                      <a:pt x="256170" y="65246"/>
                    </a:cubicBezTo>
                    <a:cubicBezTo>
                      <a:pt x="255217" y="64294"/>
                      <a:pt x="254265" y="64294"/>
                      <a:pt x="254265" y="62389"/>
                    </a:cubicBezTo>
                    <a:cubicBezTo>
                      <a:pt x="252360" y="60484"/>
                      <a:pt x="249502" y="59531"/>
                      <a:pt x="248550" y="56674"/>
                    </a:cubicBezTo>
                    <a:cubicBezTo>
                      <a:pt x="247597" y="56674"/>
                      <a:pt x="247597" y="55721"/>
                      <a:pt x="246645" y="55721"/>
                    </a:cubicBezTo>
                    <a:cubicBezTo>
                      <a:pt x="244740" y="51911"/>
                      <a:pt x="242835" y="49054"/>
                      <a:pt x="239977" y="45244"/>
                    </a:cubicBezTo>
                    <a:cubicBezTo>
                      <a:pt x="239025" y="45244"/>
                      <a:pt x="239025" y="45244"/>
                      <a:pt x="238072" y="45244"/>
                    </a:cubicBezTo>
                    <a:cubicBezTo>
                      <a:pt x="237120" y="43339"/>
                      <a:pt x="236167" y="42386"/>
                      <a:pt x="236167" y="40481"/>
                    </a:cubicBezTo>
                    <a:cubicBezTo>
                      <a:pt x="233310" y="40481"/>
                      <a:pt x="233310" y="36671"/>
                      <a:pt x="232357" y="34766"/>
                    </a:cubicBezTo>
                    <a:cubicBezTo>
                      <a:pt x="231405" y="33814"/>
                      <a:pt x="230452" y="33814"/>
                      <a:pt x="229500" y="33814"/>
                    </a:cubicBezTo>
                    <a:cubicBezTo>
                      <a:pt x="229500" y="32861"/>
                      <a:pt x="228547" y="33814"/>
                      <a:pt x="229500" y="32861"/>
                    </a:cubicBezTo>
                    <a:cubicBezTo>
                      <a:pt x="231405" y="30004"/>
                      <a:pt x="228547" y="28099"/>
                      <a:pt x="228547" y="25241"/>
                    </a:cubicBezTo>
                    <a:cubicBezTo>
                      <a:pt x="226642" y="25241"/>
                      <a:pt x="225690" y="22384"/>
                      <a:pt x="224737" y="21431"/>
                    </a:cubicBezTo>
                    <a:cubicBezTo>
                      <a:pt x="225690" y="20479"/>
                      <a:pt x="223785" y="20479"/>
                      <a:pt x="224737" y="18574"/>
                    </a:cubicBezTo>
                    <a:cubicBezTo>
                      <a:pt x="223785" y="18574"/>
                      <a:pt x="224737" y="19526"/>
                      <a:pt x="223785" y="19526"/>
                    </a:cubicBezTo>
                    <a:cubicBezTo>
                      <a:pt x="223785" y="19526"/>
                      <a:pt x="222832" y="19526"/>
                      <a:pt x="222832" y="18574"/>
                    </a:cubicBezTo>
                    <a:cubicBezTo>
                      <a:pt x="222832" y="18574"/>
                      <a:pt x="223785" y="17621"/>
                      <a:pt x="222832" y="17621"/>
                    </a:cubicBezTo>
                    <a:cubicBezTo>
                      <a:pt x="222832" y="17621"/>
                      <a:pt x="222832" y="18574"/>
                      <a:pt x="222832" y="17621"/>
                    </a:cubicBezTo>
                    <a:cubicBezTo>
                      <a:pt x="221880" y="15716"/>
                      <a:pt x="221880" y="14764"/>
                      <a:pt x="221880" y="12859"/>
                    </a:cubicBezTo>
                    <a:cubicBezTo>
                      <a:pt x="220927" y="11906"/>
                      <a:pt x="219975" y="11906"/>
                      <a:pt x="219022" y="12859"/>
                    </a:cubicBezTo>
                    <a:cubicBezTo>
                      <a:pt x="218070" y="12859"/>
                      <a:pt x="218070" y="11906"/>
                      <a:pt x="218070" y="10954"/>
                    </a:cubicBezTo>
                    <a:cubicBezTo>
                      <a:pt x="217117" y="10954"/>
                      <a:pt x="216165" y="10001"/>
                      <a:pt x="215212" y="10001"/>
                    </a:cubicBezTo>
                    <a:cubicBezTo>
                      <a:pt x="214260" y="10001"/>
                      <a:pt x="215212" y="9049"/>
                      <a:pt x="215212" y="9049"/>
                    </a:cubicBezTo>
                    <a:cubicBezTo>
                      <a:pt x="214260" y="9049"/>
                      <a:pt x="214260" y="8096"/>
                      <a:pt x="213307" y="8096"/>
                    </a:cubicBezTo>
                    <a:cubicBezTo>
                      <a:pt x="210450" y="8096"/>
                      <a:pt x="207592" y="6191"/>
                      <a:pt x="204735" y="8096"/>
                    </a:cubicBezTo>
                    <a:cubicBezTo>
                      <a:pt x="203782" y="7144"/>
                      <a:pt x="202830" y="7144"/>
                      <a:pt x="200925" y="7144"/>
                    </a:cubicBezTo>
                    <a:cubicBezTo>
                      <a:pt x="199020" y="8096"/>
                      <a:pt x="199020" y="12859"/>
                      <a:pt x="196162" y="10954"/>
                    </a:cubicBezTo>
                    <a:cubicBezTo>
                      <a:pt x="194257" y="12859"/>
                      <a:pt x="192352" y="16669"/>
                      <a:pt x="193305" y="19526"/>
                    </a:cubicBezTo>
                    <a:cubicBezTo>
                      <a:pt x="192352" y="21431"/>
                      <a:pt x="191400" y="22384"/>
                      <a:pt x="192352" y="25241"/>
                    </a:cubicBezTo>
                    <a:cubicBezTo>
                      <a:pt x="194257" y="26194"/>
                      <a:pt x="196162" y="27146"/>
                      <a:pt x="197115" y="28099"/>
                    </a:cubicBezTo>
                    <a:cubicBezTo>
                      <a:pt x="200925" y="27146"/>
                      <a:pt x="203782" y="28099"/>
                      <a:pt x="205687" y="29051"/>
                    </a:cubicBezTo>
                    <a:cubicBezTo>
                      <a:pt x="205687" y="29051"/>
                      <a:pt x="206640" y="29051"/>
                      <a:pt x="207592" y="29051"/>
                    </a:cubicBezTo>
                    <a:cubicBezTo>
                      <a:pt x="208545" y="30004"/>
                      <a:pt x="208545" y="30956"/>
                      <a:pt x="208545" y="32861"/>
                    </a:cubicBezTo>
                    <a:cubicBezTo>
                      <a:pt x="211402" y="33814"/>
                      <a:pt x="211402" y="38576"/>
                      <a:pt x="215212" y="38576"/>
                    </a:cubicBezTo>
                    <a:cubicBezTo>
                      <a:pt x="215212" y="39529"/>
                      <a:pt x="216165" y="39529"/>
                      <a:pt x="216165" y="40481"/>
                    </a:cubicBezTo>
                    <a:cubicBezTo>
                      <a:pt x="215212" y="42386"/>
                      <a:pt x="217117" y="44291"/>
                      <a:pt x="217117" y="46196"/>
                    </a:cubicBezTo>
                    <a:cubicBezTo>
                      <a:pt x="218070" y="46196"/>
                      <a:pt x="218070" y="46196"/>
                      <a:pt x="218070" y="46196"/>
                    </a:cubicBezTo>
                    <a:cubicBezTo>
                      <a:pt x="218070" y="48101"/>
                      <a:pt x="219975" y="49054"/>
                      <a:pt x="219975" y="51911"/>
                    </a:cubicBezTo>
                    <a:cubicBezTo>
                      <a:pt x="220927" y="52864"/>
                      <a:pt x="220927" y="52864"/>
                      <a:pt x="221880" y="52864"/>
                    </a:cubicBezTo>
                    <a:cubicBezTo>
                      <a:pt x="221880" y="57626"/>
                      <a:pt x="222832" y="61436"/>
                      <a:pt x="225690" y="63341"/>
                    </a:cubicBezTo>
                    <a:cubicBezTo>
                      <a:pt x="226642" y="70009"/>
                      <a:pt x="231405" y="72866"/>
                      <a:pt x="234262" y="76676"/>
                    </a:cubicBezTo>
                    <a:cubicBezTo>
                      <a:pt x="234262" y="82391"/>
                      <a:pt x="239025" y="85249"/>
                      <a:pt x="239977" y="90011"/>
                    </a:cubicBezTo>
                    <a:cubicBezTo>
                      <a:pt x="241882" y="91916"/>
                      <a:pt x="244740" y="93821"/>
                      <a:pt x="245692" y="96679"/>
                    </a:cubicBezTo>
                    <a:cubicBezTo>
                      <a:pt x="244740" y="102394"/>
                      <a:pt x="249502" y="103346"/>
                      <a:pt x="250455" y="107156"/>
                    </a:cubicBezTo>
                    <a:cubicBezTo>
                      <a:pt x="250455" y="108109"/>
                      <a:pt x="249502" y="107156"/>
                      <a:pt x="250455" y="108109"/>
                    </a:cubicBezTo>
                    <a:cubicBezTo>
                      <a:pt x="251407" y="108109"/>
                      <a:pt x="250455" y="109061"/>
                      <a:pt x="251407" y="110014"/>
                    </a:cubicBezTo>
                    <a:cubicBezTo>
                      <a:pt x="253312" y="110966"/>
                      <a:pt x="254265" y="112871"/>
                      <a:pt x="256170" y="114776"/>
                    </a:cubicBezTo>
                    <a:cubicBezTo>
                      <a:pt x="255217" y="116681"/>
                      <a:pt x="256170" y="118586"/>
                      <a:pt x="258075" y="118586"/>
                    </a:cubicBezTo>
                    <a:cubicBezTo>
                      <a:pt x="258075" y="120491"/>
                      <a:pt x="258075" y="122396"/>
                      <a:pt x="259027" y="124301"/>
                    </a:cubicBezTo>
                    <a:cubicBezTo>
                      <a:pt x="259027" y="124301"/>
                      <a:pt x="259980" y="124301"/>
                      <a:pt x="259980" y="124301"/>
                    </a:cubicBezTo>
                    <a:cubicBezTo>
                      <a:pt x="260932" y="126206"/>
                      <a:pt x="261885" y="127159"/>
                      <a:pt x="262837" y="128111"/>
                    </a:cubicBezTo>
                    <a:cubicBezTo>
                      <a:pt x="262837" y="132874"/>
                      <a:pt x="264742" y="135731"/>
                      <a:pt x="266647" y="138589"/>
                    </a:cubicBezTo>
                    <a:cubicBezTo>
                      <a:pt x="266647" y="140494"/>
                      <a:pt x="265695" y="140494"/>
                      <a:pt x="266647" y="141446"/>
                    </a:cubicBezTo>
                    <a:cubicBezTo>
                      <a:pt x="266647" y="143351"/>
                      <a:pt x="269505" y="143351"/>
                      <a:pt x="270457" y="144304"/>
                    </a:cubicBezTo>
                    <a:cubicBezTo>
                      <a:pt x="271410" y="145256"/>
                      <a:pt x="271410" y="145256"/>
                      <a:pt x="271410" y="146209"/>
                    </a:cubicBezTo>
                    <a:cubicBezTo>
                      <a:pt x="273315" y="146209"/>
                      <a:pt x="273315" y="150019"/>
                      <a:pt x="273315" y="151924"/>
                    </a:cubicBezTo>
                    <a:cubicBezTo>
                      <a:pt x="274267" y="152876"/>
                      <a:pt x="273315" y="153829"/>
                      <a:pt x="273315" y="154781"/>
                    </a:cubicBezTo>
                    <a:cubicBezTo>
                      <a:pt x="274267" y="154781"/>
                      <a:pt x="273315" y="156686"/>
                      <a:pt x="273315" y="157639"/>
                    </a:cubicBezTo>
                    <a:cubicBezTo>
                      <a:pt x="274267" y="161449"/>
                      <a:pt x="279030" y="162401"/>
                      <a:pt x="278077" y="168116"/>
                    </a:cubicBezTo>
                    <a:cubicBezTo>
                      <a:pt x="279982" y="170021"/>
                      <a:pt x="280935" y="171926"/>
                      <a:pt x="281887" y="174784"/>
                    </a:cubicBezTo>
                    <a:cubicBezTo>
                      <a:pt x="283792" y="176689"/>
                      <a:pt x="285697" y="178594"/>
                      <a:pt x="286650" y="180499"/>
                    </a:cubicBezTo>
                    <a:cubicBezTo>
                      <a:pt x="286650" y="186214"/>
                      <a:pt x="291412" y="187166"/>
                      <a:pt x="291412" y="192881"/>
                    </a:cubicBezTo>
                    <a:cubicBezTo>
                      <a:pt x="288555" y="195739"/>
                      <a:pt x="286650" y="199549"/>
                      <a:pt x="280935" y="199549"/>
                    </a:cubicBezTo>
                    <a:cubicBezTo>
                      <a:pt x="279030" y="200501"/>
                      <a:pt x="276172" y="200501"/>
                      <a:pt x="276172" y="202406"/>
                    </a:cubicBezTo>
                    <a:cubicBezTo>
                      <a:pt x="273315" y="204311"/>
                      <a:pt x="268552" y="204311"/>
                      <a:pt x="265695" y="206216"/>
                    </a:cubicBezTo>
                    <a:cubicBezTo>
                      <a:pt x="265695" y="205264"/>
                      <a:pt x="264742" y="206216"/>
                      <a:pt x="263790" y="206216"/>
                    </a:cubicBezTo>
                    <a:cubicBezTo>
                      <a:pt x="263790" y="206216"/>
                      <a:pt x="263790" y="207169"/>
                      <a:pt x="262837" y="207169"/>
                    </a:cubicBezTo>
                    <a:lnTo>
                      <a:pt x="260932" y="207169"/>
                    </a:lnTo>
                    <a:cubicBezTo>
                      <a:pt x="259980" y="209074"/>
                      <a:pt x="259027" y="209074"/>
                      <a:pt x="257122" y="208121"/>
                    </a:cubicBezTo>
                    <a:cubicBezTo>
                      <a:pt x="257122" y="210979"/>
                      <a:pt x="254265" y="210979"/>
                      <a:pt x="253312" y="211931"/>
                    </a:cubicBezTo>
                    <a:cubicBezTo>
                      <a:pt x="252360" y="211931"/>
                      <a:pt x="251407" y="211931"/>
                      <a:pt x="249502" y="211931"/>
                    </a:cubicBezTo>
                    <a:cubicBezTo>
                      <a:pt x="248550" y="212884"/>
                      <a:pt x="248550" y="213836"/>
                      <a:pt x="246645" y="214789"/>
                    </a:cubicBezTo>
                    <a:cubicBezTo>
                      <a:pt x="244740" y="215741"/>
                      <a:pt x="241882" y="214789"/>
                      <a:pt x="239977" y="215741"/>
                    </a:cubicBezTo>
                    <a:cubicBezTo>
                      <a:pt x="239025" y="215741"/>
                      <a:pt x="238072" y="214789"/>
                      <a:pt x="237120" y="214789"/>
                    </a:cubicBezTo>
                    <a:cubicBezTo>
                      <a:pt x="234262" y="213836"/>
                      <a:pt x="232357" y="212884"/>
                      <a:pt x="230452" y="210979"/>
                    </a:cubicBezTo>
                    <a:cubicBezTo>
                      <a:pt x="230452" y="210026"/>
                      <a:pt x="229500" y="209074"/>
                      <a:pt x="229500" y="208121"/>
                    </a:cubicBezTo>
                    <a:cubicBezTo>
                      <a:pt x="228547" y="208121"/>
                      <a:pt x="227595" y="207169"/>
                      <a:pt x="226642" y="208121"/>
                    </a:cubicBezTo>
                    <a:cubicBezTo>
                      <a:pt x="225690" y="207169"/>
                      <a:pt x="224737" y="207169"/>
                      <a:pt x="223785" y="207169"/>
                    </a:cubicBezTo>
                    <a:cubicBezTo>
                      <a:pt x="220927" y="204311"/>
                      <a:pt x="219022" y="209074"/>
                      <a:pt x="217117" y="210979"/>
                    </a:cubicBezTo>
                    <a:cubicBezTo>
                      <a:pt x="218070" y="212884"/>
                      <a:pt x="219022" y="214789"/>
                      <a:pt x="219022" y="217646"/>
                    </a:cubicBezTo>
                    <a:cubicBezTo>
                      <a:pt x="218070" y="222409"/>
                      <a:pt x="214260" y="224314"/>
                      <a:pt x="216165" y="229076"/>
                    </a:cubicBezTo>
                    <a:cubicBezTo>
                      <a:pt x="217117" y="230029"/>
                      <a:pt x="219975" y="229076"/>
                      <a:pt x="219975" y="230029"/>
                    </a:cubicBezTo>
                    <a:cubicBezTo>
                      <a:pt x="220927" y="230029"/>
                      <a:pt x="221880" y="230981"/>
                      <a:pt x="221880" y="230981"/>
                    </a:cubicBezTo>
                    <a:cubicBezTo>
                      <a:pt x="224737" y="230981"/>
                      <a:pt x="225690" y="233839"/>
                      <a:pt x="225690" y="237649"/>
                    </a:cubicBezTo>
                    <a:cubicBezTo>
                      <a:pt x="226642" y="237649"/>
                      <a:pt x="226642" y="238601"/>
                      <a:pt x="226642" y="239554"/>
                    </a:cubicBezTo>
                    <a:cubicBezTo>
                      <a:pt x="226642" y="241459"/>
                      <a:pt x="225690" y="242411"/>
                      <a:pt x="225690" y="244316"/>
                    </a:cubicBezTo>
                    <a:cubicBezTo>
                      <a:pt x="226642" y="249079"/>
                      <a:pt x="226642" y="253841"/>
                      <a:pt x="224737" y="256699"/>
                    </a:cubicBezTo>
                    <a:lnTo>
                      <a:pt x="224737" y="259556"/>
                    </a:lnTo>
                    <a:cubicBezTo>
                      <a:pt x="223785" y="260509"/>
                      <a:pt x="223785" y="261461"/>
                      <a:pt x="223785" y="262414"/>
                    </a:cubicBezTo>
                    <a:cubicBezTo>
                      <a:pt x="222832" y="264319"/>
                      <a:pt x="223785" y="266224"/>
                      <a:pt x="223785" y="268129"/>
                    </a:cubicBezTo>
                    <a:cubicBezTo>
                      <a:pt x="223785" y="270034"/>
                      <a:pt x="221880" y="271939"/>
                      <a:pt x="220927" y="273844"/>
                    </a:cubicBezTo>
                    <a:cubicBezTo>
                      <a:pt x="220927" y="274796"/>
                      <a:pt x="220927" y="275749"/>
                      <a:pt x="220927" y="277654"/>
                    </a:cubicBezTo>
                    <a:cubicBezTo>
                      <a:pt x="220927" y="278606"/>
                      <a:pt x="219022" y="281464"/>
                      <a:pt x="219022" y="283369"/>
                    </a:cubicBezTo>
                    <a:cubicBezTo>
                      <a:pt x="219022" y="287179"/>
                      <a:pt x="219975" y="291941"/>
                      <a:pt x="219022" y="294799"/>
                    </a:cubicBezTo>
                    <a:cubicBezTo>
                      <a:pt x="219022" y="295751"/>
                      <a:pt x="217117" y="296704"/>
                      <a:pt x="218070" y="298609"/>
                    </a:cubicBezTo>
                    <a:cubicBezTo>
                      <a:pt x="218070" y="298609"/>
                      <a:pt x="218070" y="299561"/>
                      <a:pt x="217117" y="298609"/>
                    </a:cubicBezTo>
                    <a:cubicBezTo>
                      <a:pt x="217117" y="300514"/>
                      <a:pt x="217117" y="302419"/>
                      <a:pt x="217117" y="304324"/>
                    </a:cubicBezTo>
                    <a:cubicBezTo>
                      <a:pt x="216165" y="305276"/>
                      <a:pt x="215212" y="306229"/>
                      <a:pt x="214260" y="307181"/>
                    </a:cubicBezTo>
                    <a:cubicBezTo>
                      <a:pt x="214260" y="309086"/>
                      <a:pt x="214260" y="310991"/>
                      <a:pt x="213307" y="310991"/>
                    </a:cubicBezTo>
                    <a:cubicBezTo>
                      <a:pt x="214260" y="311944"/>
                      <a:pt x="213307" y="314801"/>
                      <a:pt x="214260" y="315754"/>
                    </a:cubicBezTo>
                    <a:cubicBezTo>
                      <a:pt x="214260" y="318611"/>
                      <a:pt x="213307" y="320516"/>
                      <a:pt x="210450" y="321469"/>
                    </a:cubicBezTo>
                    <a:cubicBezTo>
                      <a:pt x="210450" y="324326"/>
                      <a:pt x="210450" y="327184"/>
                      <a:pt x="210450" y="329089"/>
                    </a:cubicBezTo>
                    <a:cubicBezTo>
                      <a:pt x="207592" y="330994"/>
                      <a:pt x="206640" y="335756"/>
                      <a:pt x="207592" y="339566"/>
                    </a:cubicBezTo>
                    <a:cubicBezTo>
                      <a:pt x="208545" y="339566"/>
                      <a:pt x="208545" y="339566"/>
                      <a:pt x="208545" y="340519"/>
                    </a:cubicBezTo>
                    <a:cubicBezTo>
                      <a:pt x="208545" y="343376"/>
                      <a:pt x="207592" y="345281"/>
                      <a:pt x="206640" y="347186"/>
                    </a:cubicBezTo>
                    <a:cubicBezTo>
                      <a:pt x="205687" y="347186"/>
                      <a:pt x="205687" y="348139"/>
                      <a:pt x="204735" y="348139"/>
                    </a:cubicBezTo>
                    <a:cubicBezTo>
                      <a:pt x="204735" y="349091"/>
                      <a:pt x="202830" y="350044"/>
                      <a:pt x="203782" y="351949"/>
                    </a:cubicBezTo>
                    <a:cubicBezTo>
                      <a:pt x="201877" y="353854"/>
                      <a:pt x="200925" y="355759"/>
                      <a:pt x="199972" y="359569"/>
                    </a:cubicBezTo>
                    <a:cubicBezTo>
                      <a:pt x="198067" y="360521"/>
                      <a:pt x="198067" y="362426"/>
                      <a:pt x="198067" y="365284"/>
                    </a:cubicBezTo>
                    <a:cubicBezTo>
                      <a:pt x="198067" y="366236"/>
                      <a:pt x="197115" y="367189"/>
                      <a:pt x="197115" y="367189"/>
                    </a:cubicBezTo>
                    <a:cubicBezTo>
                      <a:pt x="197115" y="369094"/>
                      <a:pt x="197115" y="370999"/>
                      <a:pt x="197115" y="372904"/>
                    </a:cubicBezTo>
                    <a:cubicBezTo>
                      <a:pt x="196162" y="373856"/>
                      <a:pt x="195210" y="375761"/>
                      <a:pt x="195210" y="377666"/>
                    </a:cubicBezTo>
                    <a:cubicBezTo>
                      <a:pt x="195210" y="377666"/>
                      <a:pt x="194257" y="377666"/>
                      <a:pt x="194257" y="378619"/>
                    </a:cubicBezTo>
                    <a:cubicBezTo>
                      <a:pt x="194257" y="380524"/>
                      <a:pt x="194257" y="381476"/>
                      <a:pt x="194257" y="383381"/>
                    </a:cubicBezTo>
                    <a:cubicBezTo>
                      <a:pt x="194257" y="385286"/>
                      <a:pt x="191400" y="387191"/>
                      <a:pt x="191400" y="390049"/>
                    </a:cubicBezTo>
                    <a:cubicBezTo>
                      <a:pt x="188542" y="391954"/>
                      <a:pt x="183780" y="391954"/>
                      <a:pt x="184732" y="397669"/>
                    </a:cubicBezTo>
                    <a:cubicBezTo>
                      <a:pt x="182827" y="398621"/>
                      <a:pt x="182827" y="401479"/>
                      <a:pt x="181875" y="402431"/>
                    </a:cubicBezTo>
                    <a:cubicBezTo>
                      <a:pt x="182827" y="404336"/>
                      <a:pt x="181875" y="406241"/>
                      <a:pt x="181875" y="408146"/>
                    </a:cubicBezTo>
                    <a:cubicBezTo>
                      <a:pt x="179970" y="410051"/>
                      <a:pt x="179017" y="413861"/>
                      <a:pt x="176160" y="414814"/>
                    </a:cubicBezTo>
                    <a:cubicBezTo>
                      <a:pt x="176160" y="415766"/>
                      <a:pt x="176160" y="416719"/>
                      <a:pt x="176160" y="417671"/>
                    </a:cubicBezTo>
                    <a:cubicBezTo>
                      <a:pt x="174255" y="418624"/>
                      <a:pt x="172350" y="420529"/>
                      <a:pt x="172350" y="424339"/>
                    </a:cubicBezTo>
                    <a:cubicBezTo>
                      <a:pt x="171397" y="425291"/>
                      <a:pt x="172350" y="426244"/>
                      <a:pt x="172350" y="427196"/>
                    </a:cubicBezTo>
                    <a:cubicBezTo>
                      <a:pt x="167587" y="428149"/>
                      <a:pt x="163777" y="427196"/>
                      <a:pt x="159967" y="424339"/>
                    </a:cubicBezTo>
                    <a:cubicBezTo>
                      <a:pt x="159015" y="421481"/>
                      <a:pt x="160920" y="416719"/>
                      <a:pt x="159967" y="413861"/>
                    </a:cubicBezTo>
                    <a:cubicBezTo>
                      <a:pt x="159015" y="412909"/>
                      <a:pt x="159015" y="410051"/>
                      <a:pt x="160920" y="410051"/>
                    </a:cubicBezTo>
                    <a:cubicBezTo>
                      <a:pt x="160920" y="409099"/>
                      <a:pt x="159967" y="410051"/>
                      <a:pt x="160920" y="409099"/>
                    </a:cubicBezTo>
                    <a:cubicBezTo>
                      <a:pt x="161872" y="408146"/>
                      <a:pt x="161872" y="406241"/>
                      <a:pt x="162825" y="406241"/>
                    </a:cubicBezTo>
                    <a:cubicBezTo>
                      <a:pt x="164730" y="402431"/>
                      <a:pt x="167587" y="399574"/>
                      <a:pt x="168540" y="394811"/>
                    </a:cubicBezTo>
                    <a:cubicBezTo>
                      <a:pt x="172350" y="394811"/>
                      <a:pt x="169492" y="390049"/>
                      <a:pt x="172350" y="389096"/>
                    </a:cubicBezTo>
                    <a:cubicBezTo>
                      <a:pt x="173302" y="387191"/>
                      <a:pt x="172350" y="387191"/>
                      <a:pt x="172350" y="385286"/>
                    </a:cubicBezTo>
                    <a:cubicBezTo>
                      <a:pt x="172350" y="383381"/>
                      <a:pt x="175207" y="383381"/>
                      <a:pt x="175207" y="381476"/>
                    </a:cubicBezTo>
                    <a:cubicBezTo>
                      <a:pt x="175207" y="381476"/>
                      <a:pt x="174255" y="380524"/>
                      <a:pt x="175207" y="380524"/>
                    </a:cubicBezTo>
                    <a:cubicBezTo>
                      <a:pt x="175207" y="379571"/>
                      <a:pt x="174255" y="380524"/>
                      <a:pt x="175207" y="379571"/>
                    </a:cubicBezTo>
                    <a:cubicBezTo>
                      <a:pt x="177112" y="376714"/>
                      <a:pt x="177112" y="372904"/>
                      <a:pt x="178065" y="369094"/>
                    </a:cubicBezTo>
                    <a:cubicBezTo>
                      <a:pt x="179017" y="369094"/>
                      <a:pt x="179017" y="367189"/>
                      <a:pt x="180922" y="366236"/>
                    </a:cubicBezTo>
                    <a:cubicBezTo>
                      <a:pt x="181875" y="365284"/>
                      <a:pt x="180922" y="363379"/>
                      <a:pt x="182827" y="362426"/>
                    </a:cubicBezTo>
                    <a:cubicBezTo>
                      <a:pt x="183780" y="359569"/>
                      <a:pt x="182827" y="355759"/>
                      <a:pt x="186637" y="355759"/>
                    </a:cubicBezTo>
                    <a:cubicBezTo>
                      <a:pt x="186637" y="354806"/>
                      <a:pt x="186637" y="353854"/>
                      <a:pt x="186637" y="353854"/>
                    </a:cubicBezTo>
                    <a:cubicBezTo>
                      <a:pt x="187590" y="353854"/>
                      <a:pt x="186637" y="351949"/>
                      <a:pt x="187590" y="351949"/>
                    </a:cubicBezTo>
                    <a:cubicBezTo>
                      <a:pt x="193305" y="350044"/>
                      <a:pt x="192352" y="342424"/>
                      <a:pt x="194257" y="335756"/>
                    </a:cubicBezTo>
                    <a:cubicBezTo>
                      <a:pt x="195210" y="334804"/>
                      <a:pt x="196162" y="333851"/>
                      <a:pt x="197115" y="332899"/>
                    </a:cubicBezTo>
                    <a:cubicBezTo>
                      <a:pt x="198067" y="330994"/>
                      <a:pt x="198067" y="329089"/>
                      <a:pt x="199972" y="329089"/>
                    </a:cubicBezTo>
                    <a:cubicBezTo>
                      <a:pt x="199972" y="328136"/>
                      <a:pt x="199972" y="326231"/>
                      <a:pt x="199972" y="326231"/>
                    </a:cubicBezTo>
                    <a:cubicBezTo>
                      <a:pt x="200925" y="326231"/>
                      <a:pt x="199972" y="325279"/>
                      <a:pt x="199972" y="324326"/>
                    </a:cubicBezTo>
                    <a:cubicBezTo>
                      <a:pt x="200925" y="323374"/>
                      <a:pt x="201877" y="322421"/>
                      <a:pt x="201877" y="320516"/>
                    </a:cubicBezTo>
                    <a:cubicBezTo>
                      <a:pt x="204735" y="318611"/>
                      <a:pt x="205687" y="313849"/>
                      <a:pt x="207592" y="311944"/>
                    </a:cubicBezTo>
                    <a:cubicBezTo>
                      <a:pt x="207592" y="308134"/>
                      <a:pt x="209497" y="305276"/>
                      <a:pt x="208545" y="300514"/>
                    </a:cubicBezTo>
                    <a:cubicBezTo>
                      <a:pt x="210450" y="299561"/>
                      <a:pt x="210450" y="296704"/>
                      <a:pt x="210450" y="293846"/>
                    </a:cubicBezTo>
                    <a:cubicBezTo>
                      <a:pt x="211402" y="292894"/>
                      <a:pt x="212355" y="290989"/>
                      <a:pt x="212355" y="290036"/>
                    </a:cubicBezTo>
                    <a:cubicBezTo>
                      <a:pt x="212355" y="289084"/>
                      <a:pt x="213307" y="288131"/>
                      <a:pt x="213307" y="288131"/>
                    </a:cubicBezTo>
                    <a:cubicBezTo>
                      <a:pt x="214260" y="285274"/>
                      <a:pt x="213307" y="282416"/>
                      <a:pt x="214260" y="279559"/>
                    </a:cubicBezTo>
                    <a:cubicBezTo>
                      <a:pt x="211402" y="275749"/>
                      <a:pt x="218070" y="274796"/>
                      <a:pt x="216165" y="269081"/>
                    </a:cubicBezTo>
                    <a:cubicBezTo>
                      <a:pt x="217117" y="268129"/>
                      <a:pt x="216165" y="265271"/>
                      <a:pt x="216165" y="264319"/>
                    </a:cubicBezTo>
                    <a:cubicBezTo>
                      <a:pt x="215212" y="264319"/>
                      <a:pt x="214260" y="264319"/>
                      <a:pt x="213307" y="264319"/>
                    </a:cubicBezTo>
                    <a:cubicBezTo>
                      <a:pt x="211402" y="267176"/>
                      <a:pt x="211402" y="272891"/>
                      <a:pt x="208545" y="274796"/>
                    </a:cubicBezTo>
                    <a:cubicBezTo>
                      <a:pt x="205687" y="274796"/>
                      <a:pt x="205687" y="277654"/>
                      <a:pt x="204735" y="279559"/>
                    </a:cubicBezTo>
                    <a:cubicBezTo>
                      <a:pt x="200925" y="280511"/>
                      <a:pt x="201877" y="284321"/>
                      <a:pt x="200925" y="287179"/>
                    </a:cubicBezTo>
                    <a:cubicBezTo>
                      <a:pt x="199972" y="288131"/>
                      <a:pt x="198067" y="290036"/>
                      <a:pt x="198067" y="291941"/>
                    </a:cubicBezTo>
                    <a:cubicBezTo>
                      <a:pt x="197115" y="291941"/>
                      <a:pt x="197115" y="293846"/>
                      <a:pt x="197115" y="294799"/>
                    </a:cubicBezTo>
                    <a:cubicBezTo>
                      <a:pt x="197115" y="294799"/>
                      <a:pt x="196162" y="295751"/>
                      <a:pt x="196162" y="296704"/>
                    </a:cubicBezTo>
                    <a:cubicBezTo>
                      <a:pt x="196162" y="297656"/>
                      <a:pt x="196162" y="297656"/>
                      <a:pt x="196162" y="297656"/>
                    </a:cubicBezTo>
                    <a:cubicBezTo>
                      <a:pt x="195210" y="299561"/>
                      <a:pt x="192352" y="300514"/>
                      <a:pt x="192352" y="303371"/>
                    </a:cubicBezTo>
                    <a:cubicBezTo>
                      <a:pt x="193305" y="303371"/>
                      <a:pt x="192352" y="305276"/>
                      <a:pt x="192352" y="306229"/>
                    </a:cubicBezTo>
                    <a:cubicBezTo>
                      <a:pt x="190447" y="308134"/>
                      <a:pt x="189495" y="310991"/>
                      <a:pt x="188542" y="312896"/>
                    </a:cubicBezTo>
                    <a:cubicBezTo>
                      <a:pt x="189495" y="315754"/>
                      <a:pt x="186637" y="316706"/>
                      <a:pt x="184732" y="317659"/>
                    </a:cubicBezTo>
                    <a:cubicBezTo>
                      <a:pt x="186637" y="320516"/>
                      <a:pt x="182827" y="321469"/>
                      <a:pt x="181875" y="322421"/>
                    </a:cubicBezTo>
                    <a:cubicBezTo>
                      <a:pt x="181875" y="326231"/>
                      <a:pt x="178065" y="327184"/>
                      <a:pt x="179017" y="331946"/>
                    </a:cubicBezTo>
                    <a:cubicBezTo>
                      <a:pt x="177112" y="332899"/>
                      <a:pt x="177112" y="334804"/>
                      <a:pt x="175207" y="335756"/>
                    </a:cubicBezTo>
                    <a:cubicBezTo>
                      <a:pt x="175207" y="340519"/>
                      <a:pt x="174255" y="342424"/>
                      <a:pt x="170445" y="343376"/>
                    </a:cubicBezTo>
                    <a:cubicBezTo>
                      <a:pt x="169492" y="344329"/>
                      <a:pt x="168540" y="345281"/>
                      <a:pt x="167587" y="347186"/>
                    </a:cubicBezTo>
                    <a:cubicBezTo>
                      <a:pt x="166635" y="350996"/>
                      <a:pt x="165682" y="353854"/>
                      <a:pt x="164730" y="357664"/>
                    </a:cubicBezTo>
                    <a:cubicBezTo>
                      <a:pt x="163777" y="357664"/>
                      <a:pt x="164730" y="358616"/>
                      <a:pt x="163777" y="358616"/>
                    </a:cubicBezTo>
                    <a:cubicBezTo>
                      <a:pt x="162825" y="361474"/>
                      <a:pt x="161872" y="365284"/>
                      <a:pt x="159015" y="366236"/>
                    </a:cubicBezTo>
                    <a:cubicBezTo>
                      <a:pt x="157110" y="368141"/>
                      <a:pt x="157110" y="370999"/>
                      <a:pt x="156157" y="373856"/>
                    </a:cubicBezTo>
                    <a:lnTo>
                      <a:pt x="156157" y="375761"/>
                    </a:lnTo>
                    <a:cubicBezTo>
                      <a:pt x="156157" y="376714"/>
                      <a:pt x="155205" y="376714"/>
                      <a:pt x="155205" y="377666"/>
                    </a:cubicBezTo>
                    <a:cubicBezTo>
                      <a:pt x="154252" y="377666"/>
                      <a:pt x="155205" y="378619"/>
                      <a:pt x="154252" y="378619"/>
                    </a:cubicBezTo>
                    <a:cubicBezTo>
                      <a:pt x="153300" y="380524"/>
                      <a:pt x="152347" y="382429"/>
                      <a:pt x="150442" y="383381"/>
                    </a:cubicBezTo>
                    <a:cubicBezTo>
                      <a:pt x="149490" y="384334"/>
                      <a:pt x="148537" y="384334"/>
                      <a:pt x="147585" y="384334"/>
                    </a:cubicBezTo>
                    <a:cubicBezTo>
                      <a:pt x="146632" y="385286"/>
                      <a:pt x="147585" y="387191"/>
                      <a:pt x="146632" y="390049"/>
                    </a:cubicBezTo>
                    <a:cubicBezTo>
                      <a:pt x="146632" y="390049"/>
                      <a:pt x="145680" y="391001"/>
                      <a:pt x="145680" y="391954"/>
                    </a:cubicBezTo>
                    <a:cubicBezTo>
                      <a:pt x="142822" y="392906"/>
                      <a:pt x="142822" y="395764"/>
                      <a:pt x="142822" y="399574"/>
                    </a:cubicBezTo>
                    <a:cubicBezTo>
                      <a:pt x="141870" y="399574"/>
                      <a:pt x="141870" y="400526"/>
                      <a:pt x="141870" y="400526"/>
                    </a:cubicBezTo>
                    <a:cubicBezTo>
                      <a:pt x="141870" y="402431"/>
                      <a:pt x="140917" y="404336"/>
                      <a:pt x="139012" y="404336"/>
                    </a:cubicBezTo>
                    <a:cubicBezTo>
                      <a:pt x="137107" y="404336"/>
                      <a:pt x="137107" y="402431"/>
                      <a:pt x="136155" y="400526"/>
                    </a:cubicBezTo>
                    <a:cubicBezTo>
                      <a:pt x="137107" y="397669"/>
                      <a:pt x="138060" y="395764"/>
                      <a:pt x="138060" y="392906"/>
                    </a:cubicBezTo>
                    <a:cubicBezTo>
                      <a:pt x="140917" y="390049"/>
                      <a:pt x="134250" y="381476"/>
                      <a:pt x="139965" y="379571"/>
                    </a:cubicBezTo>
                    <a:cubicBezTo>
                      <a:pt x="139965" y="379571"/>
                      <a:pt x="139965" y="378619"/>
                      <a:pt x="139965" y="378619"/>
                    </a:cubicBezTo>
                    <a:cubicBezTo>
                      <a:pt x="139965" y="377666"/>
                      <a:pt x="139965" y="376714"/>
                      <a:pt x="139965" y="375761"/>
                    </a:cubicBezTo>
                    <a:cubicBezTo>
                      <a:pt x="141870" y="372904"/>
                      <a:pt x="139965" y="370999"/>
                      <a:pt x="139012" y="368141"/>
                    </a:cubicBezTo>
                    <a:cubicBezTo>
                      <a:pt x="139012" y="364331"/>
                      <a:pt x="139012" y="362426"/>
                      <a:pt x="140917" y="360521"/>
                    </a:cubicBezTo>
                    <a:cubicBezTo>
                      <a:pt x="140917" y="358616"/>
                      <a:pt x="141870" y="356711"/>
                      <a:pt x="141870" y="355759"/>
                    </a:cubicBezTo>
                    <a:cubicBezTo>
                      <a:pt x="141870" y="352901"/>
                      <a:pt x="143775" y="351949"/>
                      <a:pt x="143775" y="350044"/>
                    </a:cubicBezTo>
                    <a:cubicBezTo>
                      <a:pt x="144727" y="348139"/>
                      <a:pt x="142822" y="345281"/>
                      <a:pt x="144727" y="342424"/>
                    </a:cubicBezTo>
                    <a:cubicBezTo>
                      <a:pt x="144727" y="342424"/>
                      <a:pt x="144727" y="342424"/>
                      <a:pt x="144727" y="341471"/>
                    </a:cubicBezTo>
                    <a:cubicBezTo>
                      <a:pt x="145680" y="340519"/>
                      <a:pt x="144727" y="339566"/>
                      <a:pt x="145680" y="338614"/>
                    </a:cubicBezTo>
                    <a:cubicBezTo>
                      <a:pt x="144727" y="338614"/>
                      <a:pt x="146632" y="336709"/>
                      <a:pt x="146632" y="335756"/>
                    </a:cubicBezTo>
                    <a:cubicBezTo>
                      <a:pt x="146632" y="334804"/>
                      <a:pt x="146632" y="333851"/>
                      <a:pt x="147585" y="332899"/>
                    </a:cubicBezTo>
                    <a:cubicBezTo>
                      <a:pt x="147585" y="330994"/>
                      <a:pt x="146632" y="330041"/>
                      <a:pt x="146632" y="329089"/>
                    </a:cubicBezTo>
                    <a:cubicBezTo>
                      <a:pt x="148537" y="329089"/>
                      <a:pt x="148537" y="327184"/>
                      <a:pt x="148537" y="325279"/>
                    </a:cubicBezTo>
                    <a:cubicBezTo>
                      <a:pt x="146632" y="325279"/>
                      <a:pt x="146632" y="324326"/>
                      <a:pt x="145680" y="323374"/>
                    </a:cubicBezTo>
                    <a:cubicBezTo>
                      <a:pt x="146632" y="319564"/>
                      <a:pt x="144727" y="315754"/>
                      <a:pt x="145680" y="312896"/>
                    </a:cubicBezTo>
                    <a:cubicBezTo>
                      <a:pt x="146632" y="310039"/>
                      <a:pt x="147585" y="305276"/>
                      <a:pt x="147585" y="303371"/>
                    </a:cubicBezTo>
                    <a:cubicBezTo>
                      <a:pt x="150442" y="299561"/>
                      <a:pt x="147585" y="293846"/>
                      <a:pt x="149490" y="290036"/>
                    </a:cubicBezTo>
                    <a:cubicBezTo>
                      <a:pt x="152347" y="289084"/>
                      <a:pt x="152347" y="284321"/>
                      <a:pt x="154252" y="282416"/>
                    </a:cubicBezTo>
                    <a:cubicBezTo>
                      <a:pt x="157110" y="281464"/>
                      <a:pt x="156157" y="276701"/>
                      <a:pt x="158062" y="275749"/>
                    </a:cubicBezTo>
                    <a:cubicBezTo>
                      <a:pt x="159015" y="272891"/>
                      <a:pt x="158062" y="269081"/>
                      <a:pt x="158062" y="266224"/>
                    </a:cubicBezTo>
                    <a:cubicBezTo>
                      <a:pt x="156157" y="266224"/>
                      <a:pt x="156157" y="265271"/>
                      <a:pt x="155205" y="264319"/>
                    </a:cubicBezTo>
                    <a:cubicBezTo>
                      <a:pt x="156157" y="263366"/>
                      <a:pt x="157110" y="263366"/>
                      <a:pt x="156157" y="261461"/>
                    </a:cubicBezTo>
                    <a:cubicBezTo>
                      <a:pt x="155205" y="261461"/>
                      <a:pt x="155205" y="260509"/>
                      <a:pt x="154252" y="260509"/>
                    </a:cubicBezTo>
                    <a:lnTo>
                      <a:pt x="154252" y="257651"/>
                    </a:lnTo>
                    <a:cubicBezTo>
                      <a:pt x="156157" y="255746"/>
                      <a:pt x="153300" y="253841"/>
                      <a:pt x="153300" y="250984"/>
                    </a:cubicBezTo>
                    <a:cubicBezTo>
                      <a:pt x="150442" y="250031"/>
                      <a:pt x="150442" y="247174"/>
                      <a:pt x="147585" y="247174"/>
                    </a:cubicBezTo>
                    <a:cubicBezTo>
                      <a:pt x="145680" y="248126"/>
                      <a:pt x="142822" y="249079"/>
                      <a:pt x="141870" y="247174"/>
                    </a:cubicBezTo>
                    <a:cubicBezTo>
                      <a:pt x="140917" y="248126"/>
                      <a:pt x="139965" y="248126"/>
                      <a:pt x="139012" y="249079"/>
                    </a:cubicBezTo>
                    <a:cubicBezTo>
                      <a:pt x="138060" y="249079"/>
                      <a:pt x="138060" y="249079"/>
                      <a:pt x="137107" y="248126"/>
                    </a:cubicBezTo>
                    <a:cubicBezTo>
                      <a:pt x="135202" y="243364"/>
                      <a:pt x="131392" y="247174"/>
                      <a:pt x="128535" y="248126"/>
                    </a:cubicBezTo>
                    <a:cubicBezTo>
                      <a:pt x="127582" y="250984"/>
                      <a:pt x="122820" y="250031"/>
                      <a:pt x="121867" y="251936"/>
                    </a:cubicBezTo>
                    <a:cubicBezTo>
                      <a:pt x="118057" y="250984"/>
                      <a:pt x="117105" y="251936"/>
                      <a:pt x="115200" y="253841"/>
                    </a:cubicBezTo>
                    <a:cubicBezTo>
                      <a:pt x="115200" y="256699"/>
                      <a:pt x="113295" y="257651"/>
                      <a:pt x="113295" y="259556"/>
                    </a:cubicBezTo>
                    <a:cubicBezTo>
                      <a:pt x="111390" y="260509"/>
                      <a:pt x="112342" y="263366"/>
                      <a:pt x="109485" y="263366"/>
                    </a:cubicBezTo>
                    <a:cubicBezTo>
                      <a:pt x="107580" y="265271"/>
                      <a:pt x="105675" y="268129"/>
                      <a:pt x="103770" y="270034"/>
                    </a:cubicBezTo>
                    <a:cubicBezTo>
                      <a:pt x="102817" y="270034"/>
                      <a:pt x="102817" y="270986"/>
                      <a:pt x="100912" y="270986"/>
                    </a:cubicBezTo>
                    <a:cubicBezTo>
                      <a:pt x="99007" y="273844"/>
                      <a:pt x="97102" y="275749"/>
                      <a:pt x="93292" y="275749"/>
                    </a:cubicBezTo>
                    <a:cubicBezTo>
                      <a:pt x="92340" y="280511"/>
                      <a:pt x="87577" y="281464"/>
                      <a:pt x="84720" y="284321"/>
                    </a:cubicBezTo>
                    <a:cubicBezTo>
                      <a:pt x="84720" y="284321"/>
                      <a:pt x="84720" y="284321"/>
                      <a:pt x="84720" y="284321"/>
                    </a:cubicBezTo>
                    <a:cubicBezTo>
                      <a:pt x="84720" y="285274"/>
                      <a:pt x="83767" y="285274"/>
                      <a:pt x="84720" y="286226"/>
                    </a:cubicBezTo>
                    <a:cubicBezTo>
                      <a:pt x="82815" y="287179"/>
                      <a:pt x="82815" y="290989"/>
                      <a:pt x="81862" y="291941"/>
                    </a:cubicBezTo>
                    <a:cubicBezTo>
                      <a:pt x="80910" y="291941"/>
                      <a:pt x="79957" y="292894"/>
                      <a:pt x="79957" y="292894"/>
                    </a:cubicBezTo>
                    <a:cubicBezTo>
                      <a:pt x="77100" y="292894"/>
                      <a:pt x="77100" y="294799"/>
                      <a:pt x="76147" y="295751"/>
                    </a:cubicBezTo>
                    <a:cubicBezTo>
                      <a:pt x="74242" y="296704"/>
                      <a:pt x="71385" y="296704"/>
                      <a:pt x="69480" y="297656"/>
                    </a:cubicBezTo>
                    <a:cubicBezTo>
                      <a:pt x="69480" y="297656"/>
                      <a:pt x="69480" y="298609"/>
                      <a:pt x="69480" y="298609"/>
                    </a:cubicBezTo>
                    <a:cubicBezTo>
                      <a:pt x="67575" y="299561"/>
                      <a:pt x="66622" y="303371"/>
                      <a:pt x="63765" y="303371"/>
                    </a:cubicBezTo>
                    <a:lnTo>
                      <a:pt x="63765" y="304324"/>
                    </a:lnTo>
                    <a:cubicBezTo>
                      <a:pt x="62812" y="305276"/>
                      <a:pt x="60907" y="305276"/>
                      <a:pt x="59002" y="305276"/>
                    </a:cubicBezTo>
                    <a:cubicBezTo>
                      <a:pt x="57097" y="306229"/>
                      <a:pt x="55192" y="308134"/>
                      <a:pt x="53287" y="309086"/>
                    </a:cubicBezTo>
                    <a:cubicBezTo>
                      <a:pt x="50430" y="310039"/>
                      <a:pt x="48525" y="310991"/>
                      <a:pt x="46620" y="311944"/>
                    </a:cubicBezTo>
                    <a:lnTo>
                      <a:pt x="44715" y="311944"/>
                    </a:lnTo>
                    <a:cubicBezTo>
                      <a:pt x="44715" y="311944"/>
                      <a:pt x="44715" y="311944"/>
                      <a:pt x="43762" y="312896"/>
                    </a:cubicBezTo>
                    <a:cubicBezTo>
                      <a:pt x="40905" y="312896"/>
                      <a:pt x="39952" y="311944"/>
                      <a:pt x="37095" y="311944"/>
                    </a:cubicBezTo>
                    <a:cubicBezTo>
                      <a:pt x="35190" y="310039"/>
                      <a:pt x="32332" y="310039"/>
                      <a:pt x="30427" y="307181"/>
                    </a:cubicBezTo>
                    <a:lnTo>
                      <a:pt x="29475" y="307181"/>
                    </a:lnTo>
                    <a:cubicBezTo>
                      <a:pt x="29475" y="306229"/>
                      <a:pt x="28522" y="305276"/>
                      <a:pt x="27570" y="305276"/>
                    </a:cubicBezTo>
                    <a:cubicBezTo>
                      <a:pt x="26617" y="302419"/>
                      <a:pt x="24712" y="300514"/>
                      <a:pt x="24712" y="297656"/>
                    </a:cubicBezTo>
                    <a:cubicBezTo>
                      <a:pt x="22807" y="296704"/>
                      <a:pt x="20902" y="294799"/>
                      <a:pt x="20902" y="291941"/>
                    </a:cubicBezTo>
                    <a:cubicBezTo>
                      <a:pt x="18997" y="290989"/>
                      <a:pt x="16140" y="290989"/>
                      <a:pt x="14235" y="290989"/>
                    </a:cubicBezTo>
                    <a:cubicBezTo>
                      <a:pt x="12330" y="290989"/>
                      <a:pt x="11377" y="292894"/>
                      <a:pt x="10425" y="292894"/>
                    </a:cubicBezTo>
                    <a:cubicBezTo>
                      <a:pt x="10425" y="294799"/>
                      <a:pt x="8520" y="294799"/>
                      <a:pt x="7567" y="295751"/>
                    </a:cubicBezTo>
                    <a:cubicBezTo>
                      <a:pt x="6615" y="300514"/>
                      <a:pt x="7567" y="305276"/>
                      <a:pt x="10425" y="307181"/>
                    </a:cubicBezTo>
                    <a:cubicBezTo>
                      <a:pt x="10425" y="307181"/>
                      <a:pt x="9472" y="307181"/>
                      <a:pt x="10425" y="307181"/>
                    </a:cubicBezTo>
                    <a:cubicBezTo>
                      <a:pt x="13282" y="310991"/>
                      <a:pt x="8520" y="315754"/>
                      <a:pt x="7567" y="319564"/>
                    </a:cubicBezTo>
                    <a:cubicBezTo>
                      <a:pt x="8520" y="320516"/>
                      <a:pt x="7567" y="322421"/>
                      <a:pt x="7567" y="323374"/>
                    </a:cubicBezTo>
                    <a:cubicBezTo>
                      <a:pt x="7567" y="323374"/>
                      <a:pt x="8520" y="323374"/>
                      <a:pt x="7567" y="324326"/>
                    </a:cubicBezTo>
                    <a:cubicBezTo>
                      <a:pt x="6615" y="325279"/>
                      <a:pt x="7567" y="327184"/>
                      <a:pt x="7567" y="328136"/>
                    </a:cubicBezTo>
                    <a:cubicBezTo>
                      <a:pt x="8520" y="330994"/>
                      <a:pt x="11377" y="331946"/>
                      <a:pt x="11377" y="335756"/>
                    </a:cubicBezTo>
                    <a:cubicBezTo>
                      <a:pt x="13282" y="339566"/>
                      <a:pt x="18045" y="340519"/>
                      <a:pt x="19950" y="344329"/>
                    </a:cubicBezTo>
                    <a:cubicBezTo>
                      <a:pt x="19950" y="347186"/>
                      <a:pt x="20902" y="349091"/>
                      <a:pt x="21855" y="350996"/>
                    </a:cubicBezTo>
                    <a:cubicBezTo>
                      <a:pt x="23760" y="351949"/>
                      <a:pt x="25665" y="352901"/>
                      <a:pt x="27570" y="353854"/>
                    </a:cubicBezTo>
                    <a:cubicBezTo>
                      <a:pt x="30427" y="353854"/>
                      <a:pt x="32332" y="354806"/>
                      <a:pt x="35190" y="354806"/>
                    </a:cubicBezTo>
                    <a:cubicBezTo>
                      <a:pt x="38047" y="354806"/>
                      <a:pt x="41857" y="355759"/>
                      <a:pt x="44715" y="354806"/>
                    </a:cubicBezTo>
                    <a:cubicBezTo>
                      <a:pt x="44715" y="355759"/>
                      <a:pt x="45667" y="354806"/>
                      <a:pt x="46620" y="354806"/>
                    </a:cubicBezTo>
                    <a:cubicBezTo>
                      <a:pt x="48525" y="355759"/>
                      <a:pt x="49477" y="356711"/>
                      <a:pt x="50430" y="358616"/>
                    </a:cubicBezTo>
                    <a:cubicBezTo>
                      <a:pt x="52335" y="358616"/>
                      <a:pt x="54240" y="357664"/>
                      <a:pt x="56145" y="356711"/>
                    </a:cubicBezTo>
                    <a:cubicBezTo>
                      <a:pt x="60907" y="357664"/>
                      <a:pt x="62812" y="352901"/>
                      <a:pt x="67575" y="351949"/>
                    </a:cubicBezTo>
                    <a:cubicBezTo>
                      <a:pt x="67575" y="347186"/>
                      <a:pt x="73290" y="348139"/>
                      <a:pt x="74242" y="344329"/>
                    </a:cubicBezTo>
                    <a:cubicBezTo>
                      <a:pt x="79957" y="344329"/>
                      <a:pt x="82815" y="340519"/>
                      <a:pt x="82815" y="334804"/>
                    </a:cubicBezTo>
                    <a:cubicBezTo>
                      <a:pt x="83767" y="333851"/>
                      <a:pt x="84720" y="332899"/>
                      <a:pt x="84720" y="330994"/>
                    </a:cubicBezTo>
                    <a:cubicBezTo>
                      <a:pt x="86625" y="330041"/>
                      <a:pt x="88530" y="328136"/>
                      <a:pt x="89482" y="325279"/>
                    </a:cubicBezTo>
                    <a:cubicBezTo>
                      <a:pt x="89482" y="325279"/>
                      <a:pt x="90435" y="325279"/>
                      <a:pt x="90435" y="325279"/>
                    </a:cubicBezTo>
                    <a:cubicBezTo>
                      <a:pt x="90435" y="324326"/>
                      <a:pt x="91387" y="324326"/>
                      <a:pt x="91387" y="323374"/>
                    </a:cubicBezTo>
                    <a:cubicBezTo>
                      <a:pt x="96150" y="320516"/>
                      <a:pt x="99007" y="315754"/>
                      <a:pt x="101865" y="310991"/>
                    </a:cubicBezTo>
                    <a:cubicBezTo>
                      <a:pt x="101865" y="308134"/>
                      <a:pt x="103770" y="307181"/>
                      <a:pt x="105675" y="306229"/>
                    </a:cubicBezTo>
                    <a:lnTo>
                      <a:pt x="105675" y="305276"/>
                    </a:lnTo>
                    <a:cubicBezTo>
                      <a:pt x="106627" y="305276"/>
                      <a:pt x="107580" y="304324"/>
                      <a:pt x="107580" y="304324"/>
                    </a:cubicBezTo>
                    <a:cubicBezTo>
                      <a:pt x="109485" y="304324"/>
                      <a:pt x="111390" y="303371"/>
                      <a:pt x="113295" y="303371"/>
                    </a:cubicBezTo>
                    <a:cubicBezTo>
                      <a:pt x="114247" y="304324"/>
                      <a:pt x="115200" y="307181"/>
                      <a:pt x="114247" y="309086"/>
                    </a:cubicBezTo>
                    <a:cubicBezTo>
                      <a:pt x="114247" y="309086"/>
                      <a:pt x="114247" y="309086"/>
                      <a:pt x="113295" y="309086"/>
                    </a:cubicBezTo>
                    <a:cubicBezTo>
                      <a:pt x="113295" y="310991"/>
                      <a:pt x="114247" y="313849"/>
                      <a:pt x="113295" y="314801"/>
                    </a:cubicBezTo>
                    <a:cubicBezTo>
                      <a:pt x="113295" y="314801"/>
                      <a:pt x="112342" y="315754"/>
                      <a:pt x="112342" y="315754"/>
                    </a:cubicBezTo>
                    <a:cubicBezTo>
                      <a:pt x="112342" y="316706"/>
                      <a:pt x="112342" y="316706"/>
                      <a:pt x="112342" y="316706"/>
                    </a:cubicBezTo>
                    <a:cubicBezTo>
                      <a:pt x="112342" y="317659"/>
                      <a:pt x="111390" y="317659"/>
                      <a:pt x="111390" y="318611"/>
                    </a:cubicBezTo>
                    <a:cubicBezTo>
                      <a:pt x="111390" y="319564"/>
                      <a:pt x="112342" y="319564"/>
                      <a:pt x="112342" y="320516"/>
                    </a:cubicBezTo>
                    <a:cubicBezTo>
                      <a:pt x="113295" y="323374"/>
                      <a:pt x="113295" y="325279"/>
                      <a:pt x="113295" y="328136"/>
                    </a:cubicBezTo>
                    <a:cubicBezTo>
                      <a:pt x="114247" y="332899"/>
                      <a:pt x="111390" y="335756"/>
                      <a:pt x="111390" y="341471"/>
                    </a:cubicBezTo>
                    <a:cubicBezTo>
                      <a:pt x="110437" y="342424"/>
                      <a:pt x="111390" y="343376"/>
                      <a:pt x="111390" y="344329"/>
                    </a:cubicBezTo>
                    <a:cubicBezTo>
                      <a:pt x="112342" y="344329"/>
                      <a:pt x="112342" y="344329"/>
                      <a:pt x="112342" y="345281"/>
                    </a:cubicBezTo>
                    <a:cubicBezTo>
                      <a:pt x="112342" y="349091"/>
                      <a:pt x="113295" y="354806"/>
                      <a:pt x="110437" y="355759"/>
                    </a:cubicBezTo>
                    <a:cubicBezTo>
                      <a:pt x="111390" y="357664"/>
                      <a:pt x="109485" y="359569"/>
                      <a:pt x="108532" y="360521"/>
                    </a:cubicBezTo>
                    <a:cubicBezTo>
                      <a:pt x="108532" y="360521"/>
                      <a:pt x="108532" y="361474"/>
                      <a:pt x="109485" y="361474"/>
                    </a:cubicBezTo>
                    <a:cubicBezTo>
                      <a:pt x="108532" y="365284"/>
                      <a:pt x="109485" y="369094"/>
                      <a:pt x="106627" y="370999"/>
                    </a:cubicBezTo>
                    <a:cubicBezTo>
                      <a:pt x="106627" y="371951"/>
                      <a:pt x="106627" y="373856"/>
                      <a:pt x="106627" y="373856"/>
                    </a:cubicBezTo>
                    <a:cubicBezTo>
                      <a:pt x="106627" y="374809"/>
                      <a:pt x="106627" y="375761"/>
                      <a:pt x="106627" y="376714"/>
                    </a:cubicBezTo>
                    <a:cubicBezTo>
                      <a:pt x="105675" y="377666"/>
                      <a:pt x="105675" y="379571"/>
                      <a:pt x="105675" y="380524"/>
                    </a:cubicBezTo>
                    <a:cubicBezTo>
                      <a:pt x="104722" y="385286"/>
                      <a:pt x="103770" y="389096"/>
                      <a:pt x="103770" y="394811"/>
                    </a:cubicBezTo>
                    <a:cubicBezTo>
                      <a:pt x="104722" y="395764"/>
                      <a:pt x="103770" y="398621"/>
                      <a:pt x="102817" y="398621"/>
                    </a:cubicBezTo>
                    <a:cubicBezTo>
                      <a:pt x="103770" y="401479"/>
                      <a:pt x="101865" y="404336"/>
                      <a:pt x="101865" y="406241"/>
                    </a:cubicBezTo>
                    <a:cubicBezTo>
                      <a:pt x="101865" y="407194"/>
                      <a:pt x="102817" y="408146"/>
                      <a:pt x="101865" y="409099"/>
                    </a:cubicBezTo>
                    <a:cubicBezTo>
                      <a:pt x="101865" y="411004"/>
                      <a:pt x="100912" y="413861"/>
                      <a:pt x="100912" y="414814"/>
                    </a:cubicBezTo>
                    <a:cubicBezTo>
                      <a:pt x="99960" y="415766"/>
                      <a:pt x="99960" y="417671"/>
                      <a:pt x="99007" y="417671"/>
                    </a:cubicBezTo>
                    <a:lnTo>
                      <a:pt x="99007" y="419576"/>
                    </a:lnTo>
                    <a:cubicBezTo>
                      <a:pt x="98055" y="420529"/>
                      <a:pt x="98055" y="421481"/>
                      <a:pt x="98055" y="422434"/>
                    </a:cubicBezTo>
                    <a:cubicBezTo>
                      <a:pt x="95197" y="423386"/>
                      <a:pt x="95197" y="426244"/>
                      <a:pt x="92340" y="427196"/>
                    </a:cubicBezTo>
                    <a:cubicBezTo>
                      <a:pt x="91387" y="429101"/>
                      <a:pt x="91387" y="431959"/>
                      <a:pt x="90435" y="434816"/>
                    </a:cubicBezTo>
                    <a:cubicBezTo>
                      <a:pt x="91387" y="438626"/>
                      <a:pt x="87577" y="440531"/>
                      <a:pt x="87577" y="444341"/>
                    </a:cubicBezTo>
                    <a:cubicBezTo>
                      <a:pt x="88530" y="447199"/>
                      <a:pt x="88530" y="451961"/>
                      <a:pt x="87577" y="454819"/>
                    </a:cubicBezTo>
                    <a:cubicBezTo>
                      <a:pt x="87577" y="455771"/>
                      <a:pt x="87577" y="457676"/>
                      <a:pt x="88530" y="458629"/>
                    </a:cubicBezTo>
                    <a:cubicBezTo>
                      <a:pt x="88530" y="462439"/>
                      <a:pt x="88530" y="466249"/>
                      <a:pt x="88530" y="470059"/>
                    </a:cubicBezTo>
                    <a:cubicBezTo>
                      <a:pt x="88530" y="470059"/>
                      <a:pt x="89482" y="470059"/>
                      <a:pt x="89482" y="470059"/>
                    </a:cubicBezTo>
                    <a:cubicBezTo>
                      <a:pt x="90435" y="471964"/>
                      <a:pt x="90435" y="475774"/>
                      <a:pt x="92340" y="476726"/>
                    </a:cubicBezTo>
                    <a:cubicBezTo>
                      <a:pt x="93292" y="477679"/>
                      <a:pt x="94245" y="477679"/>
                      <a:pt x="95197" y="478631"/>
                    </a:cubicBezTo>
                    <a:cubicBezTo>
                      <a:pt x="95197" y="480536"/>
                      <a:pt x="96150" y="481489"/>
                      <a:pt x="97102" y="483394"/>
                    </a:cubicBezTo>
                    <a:cubicBezTo>
                      <a:pt x="99007" y="483394"/>
                      <a:pt x="99007" y="485299"/>
                      <a:pt x="100912" y="486251"/>
                    </a:cubicBezTo>
                    <a:cubicBezTo>
                      <a:pt x="100912" y="487204"/>
                      <a:pt x="101865" y="487204"/>
                      <a:pt x="101865" y="487204"/>
                    </a:cubicBezTo>
                    <a:lnTo>
                      <a:pt x="101865" y="488156"/>
                    </a:lnTo>
                    <a:cubicBezTo>
                      <a:pt x="103770" y="488156"/>
                      <a:pt x="104722" y="490061"/>
                      <a:pt x="108532" y="490061"/>
                    </a:cubicBezTo>
                    <a:cubicBezTo>
                      <a:pt x="113295" y="489109"/>
                      <a:pt x="119962" y="491014"/>
                      <a:pt x="121867" y="486251"/>
                    </a:cubicBezTo>
                    <a:cubicBezTo>
                      <a:pt x="124725" y="485299"/>
                      <a:pt x="125677" y="482441"/>
                      <a:pt x="128535" y="480536"/>
                    </a:cubicBezTo>
                    <a:cubicBezTo>
                      <a:pt x="128535" y="478631"/>
                      <a:pt x="128535" y="478631"/>
                      <a:pt x="129487" y="477679"/>
                    </a:cubicBezTo>
                    <a:cubicBezTo>
                      <a:pt x="129487" y="474821"/>
                      <a:pt x="129487" y="471964"/>
                      <a:pt x="129487" y="470059"/>
                    </a:cubicBezTo>
                    <a:cubicBezTo>
                      <a:pt x="131392" y="468154"/>
                      <a:pt x="134250" y="468154"/>
                      <a:pt x="135202" y="465296"/>
                    </a:cubicBezTo>
                    <a:cubicBezTo>
                      <a:pt x="135202" y="464344"/>
                      <a:pt x="135202" y="463391"/>
                      <a:pt x="135202" y="462439"/>
                    </a:cubicBezTo>
                    <a:cubicBezTo>
                      <a:pt x="135202" y="461486"/>
                      <a:pt x="137107" y="460534"/>
                      <a:pt x="136155" y="459581"/>
                    </a:cubicBezTo>
                    <a:cubicBezTo>
                      <a:pt x="137107" y="459581"/>
                      <a:pt x="137107" y="459581"/>
                      <a:pt x="137107" y="458629"/>
                    </a:cubicBezTo>
                    <a:cubicBezTo>
                      <a:pt x="138060" y="457676"/>
                      <a:pt x="139965" y="456724"/>
                      <a:pt x="140917" y="454819"/>
                    </a:cubicBezTo>
                    <a:cubicBezTo>
                      <a:pt x="144727" y="453866"/>
                      <a:pt x="144727" y="447199"/>
                      <a:pt x="143775" y="442436"/>
                    </a:cubicBezTo>
                    <a:cubicBezTo>
                      <a:pt x="145680" y="440531"/>
                      <a:pt x="145680" y="436721"/>
                      <a:pt x="147585" y="434816"/>
                    </a:cubicBezTo>
                    <a:cubicBezTo>
                      <a:pt x="147585" y="431959"/>
                      <a:pt x="148537" y="431006"/>
                      <a:pt x="149490" y="429101"/>
                    </a:cubicBezTo>
                    <a:cubicBezTo>
                      <a:pt x="148537" y="428149"/>
                      <a:pt x="149490" y="425291"/>
                      <a:pt x="149490" y="424339"/>
                    </a:cubicBezTo>
                    <a:cubicBezTo>
                      <a:pt x="151395" y="423386"/>
                      <a:pt x="152347" y="422434"/>
                      <a:pt x="154252" y="422434"/>
                    </a:cubicBezTo>
                    <a:cubicBezTo>
                      <a:pt x="155205" y="422434"/>
                      <a:pt x="155205" y="423386"/>
                      <a:pt x="157110" y="423386"/>
                    </a:cubicBezTo>
                    <a:cubicBezTo>
                      <a:pt x="158062" y="425291"/>
                      <a:pt x="158062" y="426244"/>
                      <a:pt x="158062" y="428149"/>
                    </a:cubicBezTo>
                    <a:cubicBezTo>
                      <a:pt x="159967" y="429101"/>
                      <a:pt x="159967" y="431006"/>
                      <a:pt x="160920" y="432911"/>
                    </a:cubicBezTo>
                    <a:cubicBezTo>
                      <a:pt x="159967" y="433864"/>
                      <a:pt x="159967" y="435769"/>
                      <a:pt x="158062" y="436721"/>
                    </a:cubicBezTo>
                    <a:cubicBezTo>
                      <a:pt x="158062" y="439579"/>
                      <a:pt x="157110" y="441484"/>
                      <a:pt x="157110" y="443389"/>
                    </a:cubicBezTo>
                    <a:cubicBezTo>
                      <a:pt x="158062" y="447199"/>
                      <a:pt x="159015" y="451009"/>
                      <a:pt x="159967" y="452914"/>
                    </a:cubicBezTo>
                    <a:lnTo>
                      <a:pt x="159967" y="455771"/>
                    </a:lnTo>
                    <a:cubicBezTo>
                      <a:pt x="160920" y="456724"/>
                      <a:pt x="161872" y="456724"/>
                      <a:pt x="161872" y="458629"/>
                    </a:cubicBezTo>
                    <a:cubicBezTo>
                      <a:pt x="162825" y="459581"/>
                      <a:pt x="164730" y="458629"/>
                      <a:pt x="165682" y="460534"/>
                    </a:cubicBezTo>
                    <a:cubicBezTo>
                      <a:pt x="169492" y="460534"/>
                      <a:pt x="170445" y="463391"/>
                      <a:pt x="174255" y="462439"/>
                    </a:cubicBezTo>
                    <a:cubicBezTo>
                      <a:pt x="177112" y="459581"/>
                      <a:pt x="179017" y="456724"/>
                      <a:pt x="183780" y="455771"/>
                    </a:cubicBezTo>
                    <a:cubicBezTo>
                      <a:pt x="184732" y="453866"/>
                      <a:pt x="187590" y="452914"/>
                      <a:pt x="189495" y="451009"/>
                    </a:cubicBezTo>
                    <a:cubicBezTo>
                      <a:pt x="192352" y="451009"/>
                      <a:pt x="190447" y="447199"/>
                      <a:pt x="193305" y="447199"/>
                    </a:cubicBezTo>
                    <a:cubicBezTo>
                      <a:pt x="194257" y="445294"/>
                      <a:pt x="195210" y="444341"/>
                      <a:pt x="196162" y="443389"/>
                    </a:cubicBezTo>
                    <a:cubicBezTo>
                      <a:pt x="196162" y="441484"/>
                      <a:pt x="197115" y="440531"/>
                      <a:pt x="198067" y="438626"/>
                    </a:cubicBezTo>
                    <a:cubicBezTo>
                      <a:pt x="201877" y="436721"/>
                      <a:pt x="200925" y="430054"/>
                      <a:pt x="204735" y="428149"/>
                    </a:cubicBezTo>
                    <a:lnTo>
                      <a:pt x="204735" y="427196"/>
                    </a:lnTo>
                    <a:cubicBezTo>
                      <a:pt x="207592" y="426244"/>
                      <a:pt x="205687" y="420529"/>
                      <a:pt x="209497" y="420529"/>
                    </a:cubicBezTo>
                    <a:cubicBezTo>
                      <a:pt x="211402" y="418624"/>
                      <a:pt x="212355" y="415766"/>
                      <a:pt x="213307" y="412909"/>
                    </a:cubicBezTo>
                    <a:cubicBezTo>
                      <a:pt x="214260" y="412909"/>
                      <a:pt x="214260" y="411956"/>
                      <a:pt x="215212" y="411956"/>
                    </a:cubicBezTo>
                    <a:cubicBezTo>
                      <a:pt x="215212" y="410051"/>
                      <a:pt x="215212" y="409099"/>
                      <a:pt x="216165" y="407194"/>
                    </a:cubicBezTo>
                    <a:cubicBezTo>
                      <a:pt x="213307" y="404336"/>
                      <a:pt x="217117" y="400526"/>
                      <a:pt x="219975" y="401479"/>
                    </a:cubicBezTo>
                    <a:cubicBezTo>
                      <a:pt x="219975" y="404336"/>
                      <a:pt x="224737" y="405289"/>
                      <a:pt x="223785" y="408146"/>
                    </a:cubicBezTo>
                    <a:cubicBezTo>
                      <a:pt x="223785" y="409099"/>
                      <a:pt x="222832" y="409099"/>
                      <a:pt x="221880" y="409099"/>
                    </a:cubicBezTo>
                    <a:cubicBezTo>
                      <a:pt x="221880" y="411004"/>
                      <a:pt x="222832" y="411956"/>
                      <a:pt x="221880" y="412909"/>
                    </a:cubicBezTo>
                    <a:cubicBezTo>
                      <a:pt x="224737" y="413861"/>
                      <a:pt x="224737" y="416719"/>
                      <a:pt x="227595" y="417671"/>
                    </a:cubicBezTo>
                    <a:cubicBezTo>
                      <a:pt x="227595" y="417671"/>
                      <a:pt x="228547" y="417671"/>
                      <a:pt x="229500" y="417671"/>
                    </a:cubicBezTo>
                    <a:cubicBezTo>
                      <a:pt x="231405" y="417671"/>
                      <a:pt x="232357" y="419576"/>
                      <a:pt x="234262" y="419576"/>
                    </a:cubicBezTo>
                    <a:cubicBezTo>
                      <a:pt x="235215" y="421481"/>
                      <a:pt x="237120" y="422434"/>
                      <a:pt x="239025" y="423386"/>
                    </a:cubicBezTo>
                    <a:cubicBezTo>
                      <a:pt x="239025" y="423386"/>
                      <a:pt x="239977" y="422434"/>
                      <a:pt x="239977" y="422434"/>
                    </a:cubicBezTo>
                    <a:cubicBezTo>
                      <a:pt x="241882" y="422434"/>
                      <a:pt x="242835" y="425291"/>
                      <a:pt x="244740" y="425291"/>
                    </a:cubicBezTo>
                    <a:cubicBezTo>
                      <a:pt x="245692" y="425291"/>
                      <a:pt x="244740" y="424339"/>
                      <a:pt x="245692" y="425291"/>
                    </a:cubicBezTo>
                    <a:cubicBezTo>
                      <a:pt x="247597" y="426244"/>
                      <a:pt x="249502" y="427196"/>
                      <a:pt x="250455" y="429101"/>
                    </a:cubicBezTo>
                    <a:cubicBezTo>
                      <a:pt x="250455" y="433864"/>
                      <a:pt x="252360" y="435769"/>
                      <a:pt x="254265" y="437674"/>
                    </a:cubicBezTo>
                    <a:cubicBezTo>
                      <a:pt x="254265" y="443389"/>
                      <a:pt x="262837" y="443389"/>
                      <a:pt x="265695" y="440531"/>
                    </a:cubicBezTo>
                    <a:cubicBezTo>
                      <a:pt x="271410" y="439579"/>
                      <a:pt x="273315" y="435769"/>
                      <a:pt x="277125" y="432911"/>
                    </a:cubicBezTo>
                    <a:lnTo>
                      <a:pt x="278077" y="432911"/>
                    </a:lnTo>
                    <a:cubicBezTo>
                      <a:pt x="278077" y="431006"/>
                      <a:pt x="279030" y="431006"/>
                      <a:pt x="279030" y="430054"/>
                    </a:cubicBezTo>
                    <a:lnTo>
                      <a:pt x="279982" y="430054"/>
                    </a:lnTo>
                    <a:cubicBezTo>
                      <a:pt x="280935" y="429101"/>
                      <a:pt x="282840" y="429101"/>
                      <a:pt x="283792" y="429101"/>
                    </a:cubicBezTo>
                    <a:cubicBezTo>
                      <a:pt x="284745" y="427196"/>
                      <a:pt x="285697" y="426244"/>
                      <a:pt x="285697" y="424339"/>
                    </a:cubicBezTo>
                    <a:cubicBezTo>
                      <a:pt x="287602" y="423386"/>
                      <a:pt x="287602" y="419576"/>
                      <a:pt x="289507" y="418624"/>
                    </a:cubicBezTo>
                    <a:cubicBezTo>
                      <a:pt x="290460" y="418624"/>
                      <a:pt x="289507" y="419576"/>
                      <a:pt x="290460" y="419576"/>
                    </a:cubicBezTo>
                    <a:cubicBezTo>
                      <a:pt x="291412" y="417671"/>
                      <a:pt x="289507" y="414814"/>
                      <a:pt x="289507" y="412909"/>
                    </a:cubicBezTo>
                    <a:cubicBezTo>
                      <a:pt x="291412" y="411956"/>
                      <a:pt x="290460" y="410051"/>
                      <a:pt x="290460" y="409099"/>
                    </a:cubicBezTo>
                    <a:cubicBezTo>
                      <a:pt x="290460" y="409099"/>
                      <a:pt x="291412" y="409099"/>
                      <a:pt x="291412" y="408146"/>
                    </a:cubicBezTo>
                    <a:cubicBezTo>
                      <a:pt x="292365" y="406241"/>
                      <a:pt x="292365" y="404336"/>
                      <a:pt x="294270" y="403384"/>
                    </a:cubicBezTo>
                    <a:cubicBezTo>
                      <a:pt x="294270" y="400526"/>
                      <a:pt x="295222" y="399574"/>
                      <a:pt x="295222" y="397669"/>
                    </a:cubicBezTo>
                    <a:cubicBezTo>
                      <a:pt x="297127" y="397669"/>
                      <a:pt x="298080" y="395764"/>
                      <a:pt x="299985" y="394811"/>
                    </a:cubicBezTo>
                    <a:cubicBezTo>
                      <a:pt x="300937" y="392906"/>
                      <a:pt x="301890" y="391954"/>
                      <a:pt x="303795" y="391001"/>
                    </a:cubicBezTo>
                    <a:cubicBezTo>
                      <a:pt x="305700" y="390049"/>
                      <a:pt x="307605" y="390049"/>
                      <a:pt x="309510" y="391001"/>
                    </a:cubicBezTo>
                    <a:cubicBezTo>
                      <a:pt x="310462" y="391001"/>
                      <a:pt x="311415" y="391001"/>
                      <a:pt x="313320" y="391001"/>
                    </a:cubicBezTo>
                    <a:cubicBezTo>
                      <a:pt x="314272" y="388144"/>
                      <a:pt x="316177" y="386239"/>
                      <a:pt x="318082" y="385286"/>
                    </a:cubicBezTo>
                    <a:cubicBezTo>
                      <a:pt x="319035" y="386239"/>
                      <a:pt x="320940" y="383381"/>
                      <a:pt x="320940" y="382429"/>
                    </a:cubicBezTo>
                    <a:cubicBezTo>
                      <a:pt x="323797" y="381476"/>
                      <a:pt x="323797" y="378619"/>
                      <a:pt x="327607" y="378619"/>
                    </a:cubicBezTo>
                    <a:cubicBezTo>
                      <a:pt x="328560" y="377666"/>
                      <a:pt x="329512" y="376714"/>
                      <a:pt x="331417" y="376714"/>
                    </a:cubicBezTo>
                    <a:cubicBezTo>
                      <a:pt x="331417" y="374809"/>
                      <a:pt x="334275" y="374809"/>
                      <a:pt x="333322" y="372904"/>
                    </a:cubicBezTo>
                    <a:cubicBezTo>
                      <a:pt x="334275" y="372904"/>
                      <a:pt x="335227" y="371951"/>
                      <a:pt x="337132" y="371951"/>
                    </a:cubicBezTo>
                    <a:cubicBezTo>
                      <a:pt x="338085" y="370046"/>
                      <a:pt x="340942" y="370046"/>
                      <a:pt x="342847" y="369094"/>
                    </a:cubicBezTo>
                    <a:cubicBezTo>
                      <a:pt x="343800" y="367189"/>
                      <a:pt x="344752" y="366236"/>
                      <a:pt x="345705" y="365284"/>
                    </a:cubicBezTo>
                    <a:cubicBezTo>
                      <a:pt x="346657" y="365284"/>
                      <a:pt x="347610" y="363379"/>
                      <a:pt x="348562" y="364331"/>
                    </a:cubicBezTo>
                    <a:cubicBezTo>
                      <a:pt x="348562" y="362426"/>
                      <a:pt x="351420" y="362426"/>
                      <a:pt x="352372" y="360521"/>
                    </a:cubicBezTo>
                    <a:cubicBezTo>
                      <a:pt x="352372" y="360521"/>
                      <a:pt x="351420" y="360521"/>
                      <a:pt x="351420" y="360521"/>
                    </a:cubicBezTo>
                    <a:cubicBezTo>
                      <a:pt x="353325" y="360521"/>
                      <a:pt x="355230" y="360521"/>
                      <a:pt x="356182" y="359569"/>
                    </a:cubicBezTo>
                    <a:cubicBezTo>
                      <a:pt x="356182" y="355759"/>
                      <a:pt x="359992" y="355759"/>
                      <a:pt x="360945" y="353854"/>
                    </a:cubicBezTo>
                    <a:cubicBezTo>
                      <a:pt x="362850" y="353854"/>
                      <a:pt x="362850" y="352901"/>
                      <a:pt x="363802" y="352901"/>
                    </a:cubicBezTo>
                    <a:cubicBezTo>
                      <a:pt x="363802" y="349091"/>
                      <a:pt x="368565" y="349091"/>
                      <a:pt x="372375" y="349091"/>
                    </a:cubicBezTo>
                    <a:cubicBezTo>
                      <a:pt x="373327" y="350044"/>
                      <a:pt x="375232" y="350996"/>
                      <a:pt x="374280" y="352901"/>
                    </a:cubicBezTo>
                    <a:cubicBezTo>
                      <a:pt x="377137" y="353854"/>
                      <a:pt x="378090" y="356711"/>
                      <a:pt x="379042" y="359569"/>
                    </a:cubicBezTo>
                    <a:cubicBezTo>
                      <a:pt x="380947" y="359569"/>
                      <a:pt x="380947" y="360521"/>
                      <a:pt x="380947" y="361474"/>
                    </a:cubicBezTo>
                    <a:cubicBezTo>
                      <a:pt x="380947" y="362426"/>
                      <a:pt x="379995" y="362426"/>
                      <a:pt x="380947" y="362426"/>
                    </a:cubicBezTo>
                    <a:cubicBezTo>
                      <a:pt x="381900" y="363379"/>
                      <a:pt x="381900" y="363379"/>
                      <a:pt x="381900" y="364331"/>
                    </a:cubicBezTo>
                    <a:cubicBezTo>
                      <a:pt x="383805" y="364331"/>
                      <a:pt x="384757" y="366236"/>
                      <a:pt x="385710" y="367189"/>
                    </a:cubicBezTo>
                    <a:cubicBezTo>
                      <a:pt x="385710" y="370999"/>
                      <a:pt x="390472" y="371951"/>
                      <a:pt x="388567" y="374809"/>
                    </a:cubicBezTo>
                    <a:cubicBezTo>
                      <a:pt x="388567" y="375761"/>
                      <a:pt x="388567" y="375761"/>
                      <a:pt x="389520" y="376714"/>
                    </a:cubicBezTo>
                    <a:cubicBezTo>
                      <a:pt x="387615" y="378619"/>
                      <a:pt x="389520" y="381476"/>
                      <a:pt x="389520" y="384334"/>
                    </a:cubicBezTo>
                    <a:cubicBezTo>
                      <a:pt x="390472" y="384334"/>
                      <a:pt x="392377" y="385286"/>
                      <a:pt x="392377" y="386239"/>
                    </a:cubicBezTo>
                    <a:cubicBezTo>
                      <a:pt x="391425" y="386239"/>
                      <a:pt x="391425" y="387191"/>
                      <a:pt x="391425" y="388144"/>
                    </a:cubicBezTo>
                    <a:cubicBezTo>
                      <a:pt x="392377" y="390049"/>
                      <a:pt x="393330" y="391954"/>
                      <a:pt x="395235" y="392906"/>
                    </a:cubicBezTo>
                    <a:cubicBezTo>
                      <a:pt x="395235" y="394811"/>
                      <a:pt x="396187" y="396716"/>
                      <a:pt x="397140" y="396716"/>
                    </a:cubicBezTo>
                    <a:cubicBezTo>
                      <a:pt x="397140" y="398621"/>
                      <a:pt x="397140" y="401479"/>
                      <a:pt x="399045" y="402431"/>
                    </a:cubicBezTo>
                    <a:cubicBezTo>
                      <a:pt x="399045" y="403384"/>
                      <a:pt x="399045" y="402431"/>
                      <a:pt x="399045" y="403384"/>
                    </a:cubicBezTo>
                    <a:lnTo>
                      <a:pt x="399045" y="405289"/>
                    </a:lnTo>
                    <a:cubicBezTo>
                      <a:pt x="399045" y="405289"/>
                      <a:pt x="399997" y="406241"/>
                      <a:pt x="399997" y="406241"/>
                    </a:cubicBezTo>
                    <a:lnTo>
                      <a:pt x="401902" y="406241"/>
                    </a:lnTo>
                    <a:cubicBezTo>
                      <a:pt x="402855" y="408146"/>
                      <a:pt x="402855" y="411004"/>
                      <a:pt x="401902" y="412909"/>
                    </a:cubicBezTo>
                    <a:cubicBezTo>
                      <a:pt x="402855" y="416719"/>
                      <a:pt x="405712" y="419576"/>
                      <a:pt x="409522" y="420529"/>
                    </a:cubicBezTo>
                    <a:cubicBezTo>
                      <a:pt x="409522" y="420529"/>
                      <a:pt x="408570" y="420529"/>
                      <a:pt x="409522" y="421481"/>
                    </a:cubicBezTo>
                    <a:cubicBezTo>
                      <a:pt x="410475" y="426244"/>
                      <a:pt x="415237" y="428149"/>
                      <a:pt x="415237" y="433864"/>
                    </a:cubicBezTo>
                    <a:cubicBezTo>
                      <a:pt x="416190" y="433864"/>
                      <a:pt x="415237" y="435769"/>
                      <a:pt x="415237" y="436721"/>
                    </a:cubicBezTo>
                    <a:cubicBezTo>
                      <a:pt x="417142" y="437674"/>
                      <a:pt x="418095" y="439579"/>
                      <a:pt x="420000" y="439579"/>
                    </a:cubicBezTo>
                    <a:cubicBezTo>
                      <a:pt x="420952" y="442436"/>
                      <a:pt x="422857" y="445294"/>
                      <a:pt x="424762" y="449104"/>
                    </a:cubicBezTo>
                    <a:cubicBezTo>
                      <a:pt x="424762" y="449104"/>
                      <a:pt x="423810" y="449104"/>
                      <a:pt x="424762" y="450056"/>
                    </a:cubicBezTo>
                    <a:cubicBezTo>
                      <a:pt x="425715" y="450056"/>
                      <a:pt x="425715" y="451009"/>
                      <a:pt x="425715" y="451009"/>
                    </a:cubicBezTo>
                    <a:cubicBezTo>
                      <a:pt x="425715" y="450056"/>
                      <a:pt x="426667" y="450056"/>
                      <a:pt x="426667" y="451009"/>
                    </a:cubicBezTo>
                    <a:cubicBezTo>
                      <a:pt x="426667" y="451009"/>
                      <a:pt x="426667" y="451961"/>
                      <a:pt x="425715" y="451961"/>
                    </a:cubicBezTo>
                    <a:cubicBezTo>
                      <a:pt x="425715" y="451961"/>
                      <a:pt x="425715" y="451009"/>
                      <a:pt x="425715" y="451961"/>
                    </a:cubicBezTo>
                    <a:cubicBezTo>
                      <a:pt x="426667" y="452914"/>
                      <a:pt x="427620" y="453866"/>
                      <a:pt x="427620" y="455771"/>
                    </a:cubicBezTo>
                    <a:cubicBezTo>
                      <a:pt x="430477" y="458629"/>
                      <a:pt x="432382" y="461486"/>
                      <a:pt x="435240" y="464344"/>
                    </a:cubicBezTo>
                    <a:cubicBezTo>
                      <a:pt x="435240" y="466249"/>
                      <a:pt x="437145" y="467201"/>
                      <a:pt x="435240" y="468154"/>
                    </a:cubicBezTo>
                    <a:cubicBezTo>
                      <a:pt x="436192" y="469106"/>
                      <a:pt x="436192" y="470059"/>
                      <a:pt x="437145" y="471011"/>
                    </a:cubicBezTo>
                    <a:cubicBezTo>
                      <a:pt x="437145" y="473869"/>
                      <a:pt x="439050" y="474821"/>
                      <a:pt x="439050" y="478631"/>
                    </a:cubicBezTo>
                    <a:cubicBezTo>
                      <a:pt x="440955" y="479584"/>
                      <a:pt x="440002" y="484346"/>
                      <a:pt x="441907" y="486251"/>
                    </a:cubicBezTo>
                    <a:lnTo>
                      <a:pt x="441907" y="487204"/>
                    </a:lnTo>
                    <a:cubicBezTo>
                      <a:pt x="442860" y="488156"/>
                      <a:pt x="444765" y="488156"/>
                      <a:pt x="446670" y="489109"/>
                    </a:cubicBezTo>
                    <a:cubicBezTo>
                      <a:pt x="446670" y="490061"/>
                      <a:pt x="445717" y="490061"/>
                      <a:pt x="445717" y="491014"/>
                    </a:cubicBezTo>
                    <a:cubicBezTo>
                      <a:pt x="445717" y="492919"/>
                      <a:pt x="445717" y="494824"/>
                      <a:pt x="446670" y="496729"/>
                    </a:cubicBezTo>
                    <a:cubicBezTo>
                      <a:pt x="447622" y="496729"/>
                      <a:pt x="448575" y="497681"/>
                      <a:pt x="449527" y="498634"/>
                    </a:cubicBezTo>
                    <a:cubicBezTo>
                      <a:pt x="451432" y="500539"/>
                      <a:pt x="452385" y="503396"/>
                      <a:pt x="453337" y="505301"/>
                    </a:cubicBezTo>
                    <a:cubicBezTo>
                      <a:pt x="452385" y="506254"/>
                      <a:pt x="453337" y="507206"/>
                      <a:pt x="453337" y="508159"/>
                    </a:cubicBezTo>
                    <a:cubicBezTo>
                      <a:pt x="454290" y="508159"/>
                      <a:pt x="454290" y="509111"/>
                      <a:pt x="454290" y="510064"/>
                    </a:cubicBezTo>
                    <a:cubicBezTo>
                      <a:pt x="455242" y="511016"/>
                      <a:pt x="456195" y="511969"/>
                      <a:pt x="457147" y="512921"/>
                    </a:cubicBezTo>
                    <a:cubicBezTo>
                      <a:pt x="457147" y="513874"/>
                      <a:pt x="457147" y="513874"/>
                      <a:pt x="457147" y="514826"/>
                    </a:cubicBezTo>
                    <a:cubicBezTo>
                      <a:pt x="458100" y="515779"/>
                      <a:pt x="459052" y="517684"/>
                      <a:pt x="460005" y="518636"/>
                    </a:cubicBezTo>
                    <a:cubicBezTo>
                      <a:pt x="460957" y="522446"/>
                      <a:pt x="462862" y="525304"/>
                      <a:pt x="465720" y="526256"/>
                    </a:cubicBezTo>
                    <a:cubicBezTo>
                      <a:pt x="465720" y="529114"/>
                      <a:pt x="467625" y="529114"/>
                      <a:pt x="468577" y="530066"/>
                    </a:cubicBezTo>
                    <a:cubicBezTo>
                      <a:pt x="468577" y="532924"/>
                      <a:pt x="473340" y="531971"/>
                      <a:pt x="473340" y="533876"/>
                    </a:cubicBezTo>
                    <a:cubicBezTo>
                      <a:pt x="472387" y="535781"/>
                      <a:pt x="474292" y="535781"/>
                      <a:pt x="475245" y="537686"/>
                    </a:cubicBezTo>
                    <a:lnTo>
                      <a:pt x="477150" y="537686"/>
                    </a:lnTo>
                    <a:cubicBezTo>
                      <a:pt x="478102" y="538639"/>
                      <a:pt x="478102" y="539591"/>
                      <a:pt x="479055" y="539591"/>
                    </a:cubicBezTo>
                    <a:cubicBezTo>
                      <a:pt x="479055" y="542449"/>
                      <a:pt x="480960" y="543401"/>
                      <a:pt x="481912" y="544354"/>
                    </a:cubicBezTo>
                    <a:cubicBezTo>
                      <a:pt x="483817" y="544354"/>
                      <a:pt x="485722" y="544354"/>
                      <a:pt x="485722" y="542449"/>
                    </a:cubicBezTo>
                    <a:cubicBezTo>
                      <a:pt x="487627" y="542449"/>
                      <a:pt x="487627" y="543401"/>
                      <a:pt x="489532" y="542449"/>
                    </a:cubicBezTo>
                    <a:cubicBezTo>
                      <a:pt x="489532" y="543401"/>
                      <a:pt x="490485" y="544354"/>
                      <a:pt x="490485" y="545306"/>
                    </a:cubicBezTo>
                    <a:cubicBezTo>
                      <a:pt x="493342" y="546259"/>
                      <a:pt x="495247" y="546259"/>
                      <a:pt x="498105" y="548164"/>
                    </a:cubicBezTo>
                    <a:cubicBezTo>
                      <a:pt x="500010" y="546259"/>
                      <a:pt x="501915" y="545306"/>
                      <a:pt x="504772" y="545306"/>
                    </a:cubicBezTo>
                    <a:cubicBezTo>
                      <a:pt x="504772" y="545306"/>
                      <a:pt x="505725" y="544354"/>
                      <a:pt x="505725" y="544354"/>
                    </a:cubicBezTo>
                    <a:cubicBezTo>
                      <a:pt x="506677" y="545306"/>
                      <a:pt x="509535" y="544354"/>
                      <a:pt x="510487" y="545306"/>
                    </a:cubicBezTo>
                    <a:cubicBezTo>
                      <a:pt x="512392" y="543401"/>
                      <a:pt x="514297" y="546259"/>
                      <a:pt x="516202" y="546259"/>
                    </a:cubicBezTo>
                    <a:cubicBezTo>
                      <a:pt x="518107" y="546259"/>
                      <a:pt x="519060" y="544354"/>
                      <a:pt x="521917" y="544354"/>
                    </a:cubicBezTo>
                    <a:cubicBezTo>
                      <a:pt x="521917" y="543401"/>
                      <a:pt x="524775" y="542449"/>
                      <a:pt x="525727" y="543401"/>
                    </a:cubicBezTo>
                    <a:cubicBezTo>
                      <a:pt x="525727" y="541496"/>
                      <a:pt x="526680" y="540544"/>
                      <a:pt x="526680" y="538639"/>
                    </a:cubicBezTo>
                    <a:cubicBezTo>
                      <a:pt x="528585" y="538639"/>
                      <a:pt x="529537" y="536734"/>
                      <a:pt x="528585" y="534829"/>
                    </a:cubicBezTo>
                    <a:cubicBezTo>
                      <a:pt x="528585" y="534829"/>
                      <a:pt x="527632" y="534829"/>
                      <a:pt x="527632" y="534829"/>
                    </a:cubicBezTo>
                    <a:cubicBezTo>
                      <a:pt x="528585" y="533876"/>
                      <a:pt x="526680" y="533876"/>
                      <a:pt x="527632" y="533876"/>
                    </a:cubicBezTo>
                    <a:cubicBezTo>
                      <a:pt x="524775" y="534829"/>
                      <a:pt x="525727" y="530066"/>
                      <a:pt x="526680" y="529114"/>
                    </a:cubicBezTo>
                    <a:cubicBezTo>
                      <a:pt x="526680" y="529114"/>
                      <a:pt x="525727" y="528161"/>
                      <a:pt x="525727" y="528161"/>
                    </a:cubicBezTo>
                    <a:cubicBezTo>
                      <a:pt x="526680" y="527209"/>
                      <a:pt x="527632" y="526256"/>
                      <a:pt x="528585" y="527209"/>
                    </a:cubicBezTo>
                    <a:cubicBezTo>
                      <a:pt x="529537" y="526256"/>
                      <a:pt x="527632" y="524351"/>
                      <a:pt x="526680" y="524351"/>
                    </a:cubicBezTo>
                    <a:cubicBezTo>
                      <a:pt x="526680" y="522446"/>
                      <a:pt x="526680" y="523399"/>
                      <a:pt x="526680" y="521494"/>
                    </a:cubicBezTo>
                    <a:cubicBezTo>
                      <a:pt x="527632" y="521494"/>
                      <a:pt x="527632" y="521494"/>
                      <a:pt x="527632" y="521494"/>
                    </a:cubicBezTo>
                    <a:cubicBezTo>
                      <a:pt x="527632" y="518636"/>
                      <a:pt x="527632" y="517684"/>
                      <a:pt x="526680" y="515779"/>
                    </a:cubicBezTo>
                    <a:cubicBezTo>
                      <a:pt x="528585" y="515779"/>
                      <a:pt x="528585" y="514826"/>
                      <a:pt x="528585" y="512921"/>
                    </a:cubicBezTo>
                    <a:cubicBezTo>
                      <a:pt x="527632" y="512921"/>
                      <a:pt x="527632" y="511016"/>
                      <a:pt x="527632" y="510064"/>
                    </a:cubicBezTo>
                    <a:cubicBezTo>
                      <a:pt x="527632" y="510064"/>
                      <a:pt x="527632" y="510064"/>
                      <a:pt x="527632" y="510064"/>
                    </a:cubicBezTo>
                    <a:cubicBezTo>
                      <a:pt x="528585" y="508159"/>
                      <a:pt x="530490" y="507206"/>
                      <a:pt x="529537" y="505301"/>
                    </a:cubicBezTo>
                    <a:cubicBezTo>
                      <a:pt x="530490" y="505301"/>
                      <a:pt x="530490" y="505301"/>
                      <a:pt x="530490" y="505301"/>
                    </a:cubicBezTo>
                    <a:cubicBezTo>
                      <a:pt x="530490" y="504349"/>
                      <a:pt x="529537" y="504349"/>
                      <a:pt x="529537" y="503396"/>
                    </a:cubicBezTo>
                    <a:cubicBezTo>
                      <a:pt x="534300" y="505301"/>
                      <a:pt x="535252" y="505301"/>
                      <a:pt x="535252" y="505301"/>
                    </a:cubicBezTo>
                    <a:close/>
                    <a:moveTo>
                      <a:pt x="293317" y="318611"/>
                    </a:moveTo>
                    <a:cubicBezTo>
                      <a:pt x="291412" y="321469"/>
                      <a:pt x="292365" y="327184"/>
                      <a:pt x="291412" y="330994"/>
                    </a:cubicBezTo>
                    <a:cubicBezTo>
                      <a:pt x="290460" y="330994"/>
                      <a:pt x="290460" y="331946"/>
                      <a:pt x="290460" y="331946"/>
                    </a:cubicBezTo>
                    <a:cubicBezTo>
                      <a:pt x="290460" y="333851"/>
                      <a:pt x="291412" y="333851"/>
                      <a:pt x="292365" y="334804"/>
                    </a:cubicBezTo>
                    <a:cubicBezTo>
                      <a:pt x="291412" y="335756"/>
                      <a:pt x="292365" y="337661"/>
                      <a:pt x="290460" y="337661"/>
                    </a:cubicBezTo>
                    <a:cubicBezTo>
                      <a:pt x="290460" y="339566"/>
                      <a:pt x="290460" y="342424"/>
                      <a:pt x="291412" y="344329"/>
                    </a:cubicBezTo>
                    <a:cubicBezTo>
                      <a:pt x="290460" y="345281"/>
                      <a:pt x="289507" y="346234"/>
                      <a:pt x="289507" y="348139"/>
                    </a:cubicBezTo>
                    <a:cubicBezTo>
                      <a:pt x="288555" y="348139"/>
                      <a:pt x="288555" y="348139"/>
                      <a:pt x="288555" y="347186"/>
                    </a:cubicBezTo>
                    <a:cubicBezTo>
                      <a:pt x="286650" y="347186"/>
                      <a:pt x="286650" y="348139"/>
                      <a:pt x="285697" y="348139"/>
                    </a:cubicBezTo>
                    <a:cubicBezTo>
                      <a:pt x="285697" y="350044"/>
                      <a:pt x="283792" y="350044"/>
                      <a:pt x="284745" y="351949"/>
                    </a:cubicBezTo>
                    <a:cubicBezTo>
                      <a:pt x="283792" y="352901"/>
                      <a:pt x="283792" y="353854"/>
                      <a:pt x="282840" y="354806"/>
                    </a:cubicBezTo>
                    <a:cubicBezTo>
                      <a:pt x="283792" y="359569"/>
                      <a:pt x="279030" y="359569"/>
                      <a:pt x="279982" y="363379"/>
                    </a:cubicBezTo>
                    <a:cubicBezTo>
                      <a:pt x="279982" y="364331"/>
                      <a:pt x="280935" y="364331"/>
                      <a:pt x="281887" y="365284"/>
                    </a:cubicBezTo>
                    <a:cubicBezTo>
                      <a:pt x="281887" y="366236"/>
                      <a:pt x="280935" y="367189"/>
                      <a:pt x="279982" y="366236"/>
                    </a:cubicBezTo>
                    <a:cubicBezTo>
                      <a:pt x="279030" y="368141"/>
                      <a:pt x="278077" y="370046"/>
                      <a:pt x="278077" y="372904"/>
                    </a:cubicBezTo>
                    <a:lnTo>
                      <a:pt x="276172" y="372904"/>
                    </a:lnTo>
                    <a:cubicBezTo>
                      <a:pt x="275220" y="373856"/>
                      <a:pt x="275220" y="374809"/>
                      <a:pt x="275220" y="374809"/>
                    </a:cubicBezTo>
                    <a:cubicBezTo>
                      <a:pt x="276172" y="375761"/>
                      <a:pt x="276172" y="378619"/>
                      <a:pt x="275220" y="379571"/>
                    </a:cubicBezTo>
                    <a:cubicBezTo>
                      <a:pt x="275220" y="382429"/>
                      <a:pt x="273315" y="384334"/>
                      <a:pt x="272362" y="386239"/>
                    </a:cubicBezTo>
                    <a:cubicBezTo>
                      <a:pt x="268552" y="387191"/>
                      <a:pt x="269505" y="392906"/>
                      <a:pt x="266647" y="393859"/>
                    </a:cubicBezTo>
                    <a:cubicBezTo>
                      <a:pt x="266647" y="394811"/>
                      <a:pt x="266647" y="395764"/>
                      <a:pt x="266647" y="396716"/>
                    </a:cubicBezTo>
                    <a:cubicBezTo>
                      <a:pt x="264742" y="398621"/>
                      <a:pt x="263790" y="400526"/>
                      <a:pt x="261885" y="403384"/>
                    </a:cubicBezTo>
                    <a:cubicBezTo>
                      <a:pt x="260932" y="402431"/>
                      <a:pt x="259980" y="403384"/>
                      <a:pt x="259027" y="403384"/>
                    </a:cubicBezTo>
                    <a:cubicBezTo>
                      <a:pt x="258075" y="403384"/>
                      <a:pt x="257122" y="402431"/>
                      <a:pt x="256170" y="402431"/>
                    </a:cubicBezTo>
                    <a:cubicBezTo>
                      <a:pt x="252360" y="404336"/>
                      <a:pt x="251407" y="400526"/>
                      <a:pt x="248550" y="400526"/>
                    </a:cubicBezTo>
                    <a:cubicBezTo>
                      <a:pt x="248550" y="399574"/>
                      <a:pt x="247597" y="399574"/>
                      <a:pt x="247597" y="398621"/>
                    </a:cubicBezTo>
                    <a:cubicBezTo>
                      <a:pt x="245692" y="397669"/>
                      <a:pt x="243787" y="398621"/>
                      <a:pt x="241882" y="398621"/>
                    </a:cubicBezTo>
                    <a:cubicBezTo>
                      <a:pt x="239025" y="397669"/>
                      <a:pt x="236167" y="394811"/>
                      <a:pt x="234262" y="395764"/>
                    </a:cubicBezTo>
                    <a:cubicBezTo>
                      <a:pt x="232357" y="394811"/>
                      <a:pt x="232357" y="391954"/>
                      <a:pt x="231405" y="390049"/>
                    </a:cubicBezTo>
                    <a:cubicBezTo>
                      <a:pt x="230452" y="386239"/>
                      <a:pt x="232357" y="383381"/>
                      <a:pt x="232357" y="379571"/>
                    </a:cubicBezTo>
                    <a:cubicBezTo>
                      <a:pt x="233310" y="379571"/>
                      <a:pt x="232357" y="378619"/>
                      <a:pt x="233310" y="378619"/>
                    </a:cubicBezTo>
                    <a:cubicBezTo>
                      <a:pt x="232357" y="375761"/>
                      <a:pt x="235215" y="373856"/>
                      <a:pt x="234262" y="371951"/>
                    </a:cubicBezTo>
                    <a:cubicBezTo>
                      <a:pt x="235215" y="369094"/>
                      <a:pt x="237120" y="366236"/>
                      <a:pt x="238072" y="362426"/>
                    </a:cubicBezTo>
                    <a:cubicBezTo>
                      <a:pt x="239025" y="361474"/>
                      <a:pt x="239977" y="360521"/>
                      <a:pt x="239977" y="358616"/>
                    </a:cubicBezTo>
                    <a:cubicBezTo>
                      <a:pt x="240930" y="358616"/>
                      <a:pt x="240930" y="356711"/>
                      <a:pt x="240930" y="356711"/>
                    </a:cubicBezTo>
                    <a:cubicBezTo>
                      <a:pt x="240930" y="354806"/>
                      <a:pt x="240930" y="353854"/>
                      <a:pt x="240930" y="351949"/>
                    </a:cubicBezTo>
                    <a:cubicBezTo>
                      <a:pt x="242835" y="350996"/>
                      <a:pt x="244740" y="346234"/>
                      <a:pt x="241882" y="343376"/>
                    </a:cubicBezTo>
                    <a:cubicBezTo>
                      <a:pt x="242835" y="341471"/>
                      <a:pt x="241882" y="339566"/>
                      <a:pt x="241882" y="338614"/>
                    </a:cubicBezTo>
                    <a:cubicBezTo>
                      <a:pt x="241882" y="336709"/>
                      <a:pt x="241882" y="334804"/>
                      <a:pt x="241882" y="333851"/>
                    </a:cubicBezTo>
                    <a:cubicBezTo>
                      <a:pt x="241882" y="331946"/>
                      <a:pt x="243787" y="330994"/>
                      <a:pt x="242835" y="328136"/>
                    </a:cubicBezTo>
                    <a:cubicBezTo>
                      <a:pt x="243787" y="328136"/>
                      <a:pt x="243787" y="328136"/>
                      <a:pt x="244740" y="327184"/>
                    </a:cubicBezTo>
                    <a:cubicBezTo>
                      <a:pt x="244740" y="327184"/>
                      <a:pt x="244740" y="327184"/>
                      <a:pt x="244740" y="327184"/>
                    </a:cubicBezTo>
                    <a:cubicBezTo>
                      <a:pt x="247597" y="325279"/>
                      <a:pt x="249502" y="328136"/>
                      <a:pt x="252360" y="328136"/>
                    </a:cubicBezTo>
                    <a:cubicBezTo>
                      <a:pt x="253312" y="327184"/>
                      <a:pt x="253312" y="326231"/>
                      <a:pt x="254265" y="326231"/>
                    </a:cubicBezTo>
                    <a:cubicBezTo>
                      <a:pt x="254265" y="325279"/>
                      <a:pt x="254265" y="325279"/>
                      <a:pt x="254265" y="325279"/>
                    </a:cubicBezTo>
                    <a:cubicBezTo>
                      <a:pt x="255217" y="325279"/>
                      <a:pt x="257122" y="325279"/>
                      <a:pt x="258075" y="325279"/>
                    </a:cubicBezTo>
                    <a:cubicBezTo>
                      <a:pt x="259027" y="325279"/>
                      <a:pt x="259980" y="324326"/>
                      <a:pt x="260932" y="323374"/>
                    </a:cubicBezTo>
                    <a:cubicBezTo>
                      <a:pt x="261885" y="323374"/>
                      <a:pt x="262837" y="323374"/>
                      <a:pt x="262837" y="322421"/>
                    </a:cubicBezTo>
                    <a:cubicBezTo>
                      <a:pt x="265695" y="321469"/>
                      <a:pt x="267600" y="317659"/>
                      <a:pt x="271410" y="317659"/>
                    </a:cubicBezTo>
                    <a:cubicBezTo>
                      <a:pt x="272362" y="316706"/>
                      <a:pt x="272362" y="315754"/>
                      <a:pt x="274267" y="314801"/>
                    </a:cubicBezTo>
                    <a:cubicBezTo>
                      <a:pt x="274267" y="311944"/>
                      <a:pt x="277125" y="309086"/>
                      <a:pt x="279030" y="309086"/>
                    </a:cubicBezTo>
                    <a:cubicBezTo>
                      <a:pt x="279030" y="308134"/>
                      <a:pt x="279982" y="308134"/>
                      <a:pt x="279982" y="308134"/>
                    </a:cubicBezTo>
                    <a:cubicBezTo>
                      <a:pt x="281887" y="308134"/>
                      <a:pt x="284745" y="307181"/>
                      <a:pt x="285697" y="309086"/>
                    </a:cubicBezTo>
                    <a:cubicBezTo>
                      <a:pt x="286650" y="308134"/>
                      <a:pt x="289507" y="309086"/>
                      <a:pt x="289507" y="310039"/>
                    </a:cubicBezTo>
                    <a:cubicBezTo>
                      <a:pt x="289507" y="313849"/>
                      <a:pt x="290460" y="316706"/>
                      <a:pt x="292365" y="318611"/>
                    </a:cubicBezTo>
                    <a:lnTo>
                      <a:pt x="292365" y="318611"/>
                    </a:lnTo>
                    <a:close/>
                    <a:moveTo>
                      <a:pt x="301890" y="229076"/>
                    </a:moveTo>
                    <a:cubicBezTo>
                      <a:pt x="301890" y="230029"/>
                      <a:pt x="300937" y="230981"/>
                      <a:pt x="300937" y="231934"/>
                    </a:cubicBezTo>
                    <a:cubicBezTo>
                      <a:pt x="299032" y="231934"/>
                      <a:pt x="298080" y="232886"/>
                      <a:pt x="297127" y="233839"/>
                    </a:cubicBezTo>
                    <a:cubicBezTo>
                      <a:pt x="296175" y="236696"/>
                      <a:pt x="297127" y="239554"/>
                      <a:pt x="294270" y="240506"/>
                    </a:cubicBezTo>
                    <a:cubicBezTo>
                      <a:pt x="294270" y="241459"/>
                      <a:pt x="294270" y="241459"/>
                      <a:pt x="293317" y="241459"/>
                    </a:cubicBezTo>
                    <a:cubicBezTo>
                      <a:pt x="292365" y="246221"/>
                      <a:pt x="288555" y="246221"/>
                      <a:pt x="287602" y="250984"/>
                    </a:cubicBezTo>
                    <a:cubicBezTo>
                      <a:pt x="285697" y="251936"/>
                      <a:pt x="284745" y="253841"/>
                      <a:pt x="282840" y="255746"/>
                    </a:cubicBezTo>
                    <a:lnTo>
                      <a:pt x="282840" y="258604"/>
                    </a:lnTo>
                    <a:cubicBezTo>
                      <a:pt x="281887" y="258604"/>
                      <a:pt x="280935" y="259556"/>
                      <a:pt x="280935" y="259556"/>
                    </a:cubicBezTo>
                    <a:cubicBezTo>
                      <a:pt x="280935" y="260509"/>
                      <a:pt x="280935" y="260509"/>
                      <a:pt x="280935" y="261461"/>
                    </a:cubicBezTo>
                    <a:cubicBezTo>
                      <a:pt x="279030" y="261461"/>
                      <a:pt x="279030" y="263366"/>
                      <a:pt x="278077" y="265271"/>
                    </a:cubicBezTo>
                    <a:cubicBezTo>
                      <a:pt x="277125" y="265271"/>
                      <a:pt x="276172" y="266224"/>
                      <a:pt x="275220" y="266224"/>
                    </a:cubicBezTo>
                    <a:cubicBezTo>
                      <a:pt x="273315" y="266224"/>
                      <a:pt x="270457" y="265271"/>
                      <a:pt x="270457" y="267176"/>
                    </a:cubicBezTo>
                    <a:cubicBezTo>
                      <a:pt x="269505" y="267176"/>
                      <a:pt x="266647" y="267176"/>
                      <a:pt x="266647" y="269081"/>
                    </a:cubicBezTo>
                    <a:cubicBezTo>
                      <a:pt x="262837" y="268129"/>
                      <a:pt x="261885" y="270986"/>
                      <a:pt x="261885" y="274796"/>
                    </a:cubicBezTo>
                    <a:cubicBezTo>
                      <a:pt x="260932" y="275749"/>
                      <a:pt x="258075" y="275749"/>
                      <a:pt x="258075" y="277654"/>
                    </a:cubicBezTo>
                    <a:cubicBezTo>
                      <a:pt x="255217" y="277654"/>
                      <a:pt x="255217" y="281464"/>
                      <a:pt x="252360" y="280511"/>
                    </a:cubicBezTo>
                    <a:cubicBezTo>
                      <a:pt x="252360" y="278606"/>
                      <a:pt x="249502" y="275749"/>
                      <a:pt x="251407" y="273844"/>
                    </a:cubicBezTo>
                    <a:cubicBezTo>
                      <a:pt x="251407" y="270034"/>
                      <a:pt x="249502" y="267176"/>
                      <a:pt x="249502" y="263366"/>
                    </a:cubicBezTo>
                    <a:cubicBezTo>
                      <a:pt x="250455" y="260509"/>
                      <a:pt x="251407" y="258604"/>
                      <a:pt x="250455" y="254794"/>
                    </a:cubicBezTo>
                    <a:cubicBezTo>
                      <a:pt x="250455" y="254794"/>
                      <a:pt x="250455" y="253841"/>
                      <a:pt x="250455" y="253841"/>
                    </a:cubicBezTo>
                    <a:cubicBezTo>
                      <a:pt x="250455" y="252889"/>
                      <a:pt x="251407" y="251936"/>
                      <a:pt x="251407" y="250984"/>
                    </a:cubicBezTo>
                    <a:cubicBezTo>
                      <a:pt x="251407" y="250031"/>
                      <a:pt x="250455" y="248126"/>
                      <a:pt x="250455" y="247174"/>
                    </a:cubicBezTo>
                    <a:cubicBezTo>
                      <a:pt x="251407" y="245269"/>
                      <a:pt x="251407" y="244316"/>
                      <a:pt x="250455" y="243364"/>
                    </a:cubicBezTo>
                    <a:cubicBezTo>
                      <a:pt x="251407" y="241459"/>
                      <a:pt x="253312" y="239554"/>
                      <a:pt x="253312" y="237649"/>
                    </a:cubicBezTo>
                    <a:cubicBezTo>
                      <a:pt x="255217" y="236696"/>
                      <a:pt x="258075" y="237649"/>
                      <a:pt x="259980" y="237649"/>
                    </a:cubicBezTo>
                    <a:cubicBezTo>
                      <a:pt x="262837" y="236696"/>
                      <a:pt x="266647" y="238601"/>
                      <a:pt x="267600" y="238601"/>
                    </a:cubicBezTo>
                    <a:cubicBezTo>
                      <a:pt x="268552" y="237649"/>
                      <a:pt x="270457" y="236696"/>
                      <a:pt x="269505" y="234791"/>
                    </a:cubicBezTo>
                    <a:cubicBezTo>
                      <a:pt x="270457" y="233839"/>
                      <a:pt x="272362" y="232886"/>
                      <a:pt x="273315" y="233839"/>
                    </a:cubicBezTo>
                    <a:cubicBezTo>
                      <a:pt x="275220" y="232886"/>
                      <a:pt x="276172" y="230029"/>
                      <a:pt x="278077" y="230981"/>
                    </a:cubicBezTo>
                    <a:cubicBezTo>
                      <a:pt x="279982" y="230029"/>
                      <a:pt x="282840" y="229076"/>
                      <a:pt x="284745" y="227171"/>
                    </a:cubicBezTo>
                    <a:cubicBezTo>
                      <a:pt x="288555" y="228124"/>
                      <a:pt x="289507" y="225266"/>
                      <a:pt x="292365" y="225266"/>
                    </a:cubicBezTo>
                    <a:cubicBezTo>
                      <a:pt x="292365" y="225266"/>
                      <a:pt x="293317" y="224314"/>
                      <a:pt x="293317" y="224314"/>
                    </a:cubicBezTo>
                    <a:cubicBezTo>
                      <a:pt x="292365" y="222409"/>
                      <a:pt x="295222" y="221456"/>
                      <a:pt x="295222" y="218599"/>
                    </a:cubicBezTo>
                    <a:cubicBezTo>
                      <a:pt x="297127" y="217646"/>
                      <a:pt x="299032" y="219551"/>
                      <a:pt x="300937" y="219551"/>
                    </a:cubicBezTo>
                    <a:cubicBezTo>
                      <a:pt x="306652" y="222409"/>
                      <a:pt x="304747" y="227171"/>
                      <a:pt x="301890" y="229076"/>
                    </a:cubicBezTo>
                    <a:close/>
                    <a:moveTo>
                      <a:pt x="315225" y="276701"/>
                    </a:moveTo>
                    <a:cubicBezTo>
                      <a:pt x="314272" y="276701"/>
                      <a:pt x="313320" y="274796"/>
                      <a:pt x="312367" y="275749"/>
                    </a:cubicBezTo>
                    <a:cubicBezTo>
                      <a:pt x="312367" y="275749"/>
                      <a:pt x="311415" y="275749"/>
                      <a:pt x="311415" y="276701"/>
                    </a:cubicBezTo>
                    <a:cubicBezTo>
                      <a:pt x="307605" y="277654"/>
                      <a:pt x="305700" y="275749"/>
                      <a:pt x="303795" y="273844"/>
                    </a:cubicBezTo>
                    <a:cubicBezTo>
                      <a:pt x="302842" y="271939"/>
                      <a:pt x="304747" y="270034"/>
                      <a:pt x="304747" y="269081"/>
                    </a:cubicBezTo>
                    <a:cubicBezTo>
                      <a:pt x="303795" y="266224"/>
                      <a:pt x="305700" y="266224"/>
                      <a:pt x="306652" y="264319"/>
                    </a:cubicBezTo>
                    <a:cubicBezTo>
                      <a:pt x="306652" y="263366"/>
                      <a:pt x="306652" y="262414"/>
                      <a:pt x="307605" y="261461"/>
                    </a:cubicBezTo>
                    <a:cubicBezTo>
                      <a:pt x="309510" y="261461"/>
                      <a:pt x="310462" y="259556"/>
                      <a:pt x="311415" y="257651"/>
                    </a:cubicBezTo>
                    <a:cubicBezTo>
                      <a:pt x="311415" y="256699"/>
                      <a:pt x="310462" y="255746"/>
                      <a:pt x="311415" y="254794"/>
                    </a:cubicBezTo>
                    <a:cubicBezTo>
                      <a:pt x="315225" y="254794"/>
                      <a:pt x="316177" y="250031"/>
                      <a:pt x="320940" y="251936"/>
                    </a:cubicBezTo>
                    <a:cubicBezTo>
                      <a:pt x="320940" y="253841"/>
                      <a:pt x="321892" y="254794"/>
                      <a:pt x="321892" y="256699"/>
                    </a:cubicBezTo>
                    <a:cubicBezTo>
                      <a:pt x="324750" y="257651"/>
                      <a:pt x="324750" y="260509"/>
                      <a:pt x="327607" y="261461"/>
                    </a:cubicBezTo>
                    <a:cubicBezTo>
                      <a:pt x="326655" y="264319"/>
                      <a:pt x="329512" y="265271"/>
                      <a:pt x="329512" y="268129"/>
                    </a:cubicBezTo>
                    <a:cubicBezTo>
                      <a:pt x="329512" y="268129"/>
                      <a:pt x="330465" y="269081"/>
                      <a:pt x="330465" y="269081"/>
                    </a:cubicBezTo>
                    <a:cubicBezTo>
                      <a:pt x="330465" y="271939"/>
                      <a:pt x="333322" y="272891"/>
                      <a:pt x="333322" y="275749"/>
                    </a:cubicBezTo>
                    <a:cubicBezTo>
                      <a:pt x="333322" y="276701"/>
                      <a:pt x="332370" y="276701"/>
                      <a:pt x="333322" y="276701"/>
                    </a:cubicBezTo>
                    <a:cubicBezTo>
                      <a:pt x="334275" y="278606"/>
                      <a:pt x="336180" y="279559"/>
                      <a:pt x="335227" y="282416"/>
                    </a:cubicBezTo>
                    <a:cubicBezTo>
                      <a:pt x="332370" y="282416"/>
                      <a:pt x="330465" y="282416"/>
                      <a:pt x="329512" y="280511"/>
                    </a:cubicBezTo>
                    <a:cubicBezTo>
                      <a:pt x="325702" y="281464"/>
                      <a:pt x="323797" y="278606"/>
                      <a:pt x="319035" y="278606"/>
                    </a:cubicBezTo>
                    <a:cubicBezTo>
                      <a:pt x="318082" y="277654"/>
                      <a:pt x="318082" y="276701"/>
                      <a:pt x="315225" y="276701"/>
                    </a:cubicBezTo>
                    <a:close/>
                    <a:moveTo>
                      <a:pt x="356182" y="331946"/>
                    </a:moveTo>
                    <a:cubicBezTo>
                      <a:pt x="353325" y="332899"/>
                      <a:pt x="353325" y="336709"/>
                      <a:pt x="351420" y="338614"/>
                    </a:cubicBezTo>
                    <a:cubicBezTo>
                      <a:pt x="349515" y="338614"/>
                      <a:pt x="348562" y="339566"/>
                      <a:pt x="346657" y="339566"/>
                    </a:cubicBezTo>
                    <a:lnTo>
                      <a:pt x="346657" y="340519"/>
                    </a:lnTo>
                    <a:cubicBezTo>
                      <a:pt x="343800" y="341471"/>
                      <a:pt x="342847" y="343376"/>
                      <a:pt x="340942" y="343376"/>
                    </a:cubicBezTo>
                    <a:cubicBezTo>
                      <a:pt x="340942" y="344329"/>
                      <a:pt x="339990" y="344329"/>
                      <a:pt x="339990" y="345281"/>
                    </a:cubicBezTo>
                    <a:cubicBezTo>
                      <a:pt x="339037" y="345281"/>
                      <a:pt x="338085" y="346234"/>
                      <a:pt x="338085" y="347186"/>
                    </a:cubicBezTo>
                    <a:cubicBezTo>
                      <a:pt x="337132" y="347186"/>
                      <a:pt x="336180" y="347186"/>
                      <a:pt x="335227" y="348139"/>
                    </a:cubicBezTo>
                    <a:lnTo>
                      <a:pt x="334275" y="348139"/>
                    </a:lnTo>
                    <a:cubicBezTo>
                      <a:pt x="333322" y="350044"/>
                      <a:pt x="331417" y="352901"/>
                      <a:pt x="329512" y="350996"/>
                    </a:cubicBezTo>
                    <a:cubicBezTo>
                      <a:pt x="328560" y="350996"/>
                      <a:pt x="327607" y="351949"/>
                      <a:pt x="327607" y="352901"/>
                    </a:cubicBezTo>
                    <a:cubicBezTo>
                      <a:pt x="323797" y="352901"/>
                      <a:pt x="323797" y="357664"/>
                      <a:pt x="320940" y="358616"/>
                    </a:cubicBezTo>
                    <a:cubicBezTo>
                      <a:pt x="320940" y="357664"/>
                      <a:pt x="319987" y="357664"/>
                      <a:pt x="319987" y="356711"/>
                    </a:cubicBezTo>
                    <a:cubicBezTo>
                      <a:pt x="320940" y="356711"/>
                      <a:pt x="321892" y="354806"/>
                      <a:pt x="321892" y="352901"/>
                    </a:cubicBezTo>
                    <a:cubicBezTo>
                      <a:pt x="322845" y="352901"/>
                      <a:pt x="322845" y="350044"/>
                      <a:pt x="321892" y="349091"/>
                    </a:cubicBezTo>
                    <a:cubicBezTo>
                      <a:pt x="322845" y="347186"/>
                      <a:pt x="322845" y="345281"/>
                      <a:pt x="324750" y="345281"/>
                    </a:cubicBezTo>
                    <a:cubicBezTo>
                      <a:pt x="324750" y="343376"/>
                      <a:pt x="325702" y="343376"/>
                      <a:pt x="324750" y="342424"/>
                    </a:cubicBezTo>
                    <a:cubicBezTo>
                      <a:pt x="327607" y="341471"/>
                      <a:pt x="326655" y="337661"/>
                      <a:pt x="328560" y="336709"/>
                    </a:cubicBezTo>
                    <a:cubicBezTo>
                      <a:pt x="327607" y="333851"/>
                      <a:pt x="330465" y="333851"/>
                      <a:pt x="331417" y="331946"/>
                    </a:cubicBezTo>
                    <a:cubicBezTo>
                      <a:pt x="331417" y="328136"/>
                      <a:pt x="331417" y="325279"/>
                      <a:pt x="332370" y="323374"/>
                    </a:cubicBezTo>
                    <a:cubicBezTo>
                      <a:pt x="334275" y="322421"/>
                      <a:pt x="335227" y="318611"/>
                      <a:pt x="334275" y="315754"/>
                    </a:cubicBezTo>
                    <a:cubicBezTo>
                      <a:pt x="335227" y="314801"/>
                      <a:pt x="335227" y="312896"/>
                      <a:pt x="334275" y="312896"/>
                    </a:cubicBezTo>
                    <a:cubicBezTo>
                      <a:pt x="334275" y="311944"/>
                      <a:pt x="335227" y="310991"/>
                      <a:pt x="336180" y="310991"/>
                    </a:cubicBezTo>
                    <a:cubicBezTo>
                      <a:pt x="336180" y="309086"/>
                      <a:pt x="337132" y="309086"/>
                      <a:pt x="336180" y="308134"/>
                    </a:cubicBezTo>
                    <a:cubicBezTo>
                      <a:pt x="337132" y="306229"/>
                      <a:pt x="339990" y="305276"/>
                      <a:pt x="341895" y="303371"/>
                    </a:cubicBezTo>
                    <a:cubicBezTo>
                      <a:pt x="341895" y="304324"/>
                      <a:pt x="343800" y="303371"/>
                      <a:pt x="343800" y="302419"/>
                    </a:cubicBezTo>
                    <a:cubicBezTo>
                      <a:pt x="345705" y="302419"/>
                      <a:pt x="346657" y="301466"/>
                      <a:pt x="347610" y="302419"/>
                    </a:cubicBezTo>
                    <a:cubicBezTo>
                      <a:pt x="347610" y="304324"/>
                      <a:pt x="346657" y="305276"/>
                      <a:pt x="348562" y="306229"/>
                    </a:cubicBezTo>
                    <a:cubicBezTo>
                      <a:pt x="348562" y="308134"/>
                      <a:pt x="349515" y="309086"/>
                      <a:pt x="350467" y="309086"/>
                    </a:cubicBezTo>
                    <a:cubicBezTo>
                      <a:pt x="350467" y="310991"/>
                      <a:pt x="351420" y="312896"/>
                      <a:pt x="352372" y="314801"/>
                    </a:cubicBezTo>
                    <a:cubicBezTo>
                      <a:pt x="353325" y="315754"/>
                      <a:pt x="354277" y="316706"/>
                      <a:pt x="355230" y="317659"/>
                    </a:cubicBezTo>
                    <a:cubicBezTo>
                      <a:pt x="355230" y="318611"/>
                      <a:pt x="354277" y="318611"/>
                      <a:pt x="354277" y="320516"/>
                    </a:cubicBezTo>
                    <a:cubicBezTo>
                      <a:pt x="358087" y="320516"/>
                      <a:pt x="356182" y="326231"/>
                      <a:pt x="357135" y="329089"/>
                    </a:cubicBezTo>
                    <a:cubicBezTo>
                      <a:pt x="357135" y="329089"/>
                      <a:pt x="356182" y="330041"/>
                      <a:pt x="356182" y="331946"/>
                    </a:cubicBezTo>
                    <a:close/>
                    <a:moveTo>
                      <a:pt x="341895" y="65246"/>
                    </a:moveTo>
                    <a:cubicBezTo>
                      <a:pt x="346657" y="63341"/>
                      <a:pt x="350467" y="66199"/>
                      <a:pt x="355230" y="65246"/>
                    </a:cubicBezTo>
                    <a:cubicBezTo>
                      <a:pt x="356182" y="64294"/>
                      <a:pt x="358087" y="63341"/>
                      <a:pt x="359040" y="63341"/>
                    </a:cubicBezTo>
                    <a:cubicBezTo>
                      <a:pt x="359992" y="63341"/>
                      <a:pt x="361897" y="64294"/>
                      <a:pt x="362850" y="65246"/>
                    </a:cubicBezTo>
                    <a:cubicBezTo>
                      <a:pt x="363802" y="66199"/>
                      <a:pt x="363802" y="67151"/>
                      <a:pt x="364755" y="68104"/>
                    </a:cubicBezTo>
                    <a:cubicBezTo>
                      <a:pt x="365707" y="69056"/>
                      <a:pt x="365707" y="68104"/>
                      <a:pt x="366660" y="69056"/>
                    </a:cubicBezTo>
                    <a:cubicBezTo>
                      <a:pt x="366660" y="69056"/>
                      <a:pt x="366660" y="69056"/>
                      <a:pt x="366660" y="70009"/>
                    </a:cubicBezTo>
                    <a:cubicBezTo>
                      <a:pt x="366660" y="70961"/>
                      <a:pt x="365707" y="70009"/>
                      <a:pt x="365707" y="70961"/>
                    </a:cubicBezTo>
                    <a:cubicBezTo>
                      <a:pt x="366660" y="72866"/>
                      <a:pt x="366660" y="76676"/>
                      <a:pt x="365707" y="77629"/>
                    </a:cubicBezTo>
                    <a:cubicBezTo>
                      <a:pt x="366660" y="78581"/>
                      <a:pt x="367612" y="79534"/>
                      <a:pt x="369517" y="80486"/>
                    </a:cubicBezTo>
                    <a:cubicBezTo>
                      <a:pt x="370470" y="80486"/>
                      <a:pt x="370470" y="80486"/>
                      <a:pt x="371422" y="80486"/>
                    </a:cubicBezTo>
                    <a:cubicBezTo>
                      <a:pt x="372375" y="80486"/>
                      <a:pt x="372375" y="81439"/>
                      <a:pt x="372375" y="81439"/>
                    </a:cubicBezTo>
                    <a:cubicBezTo>
                      <a:pt x="374280" y="81439"/>
                      <a:pt x="378090" y="80486"/>
                      <a:pt x="379042" y="82391"/>
                    </a:cubicBezTo>
                    <a:cubicBezTo>
                      <a:pt x="379995" y="81439"/>
                      <a:pt x="379995" y="81439"/>
                      <a:pt x="380947" y="80486"/>
                    </a:cubicBezTo>
                    <a:cubicBezTo>
                      <a:pt x="380947" y="81439"/>
                      <a:pt x="382852" y="80486"/>
                      <a:pt x="383805" y="80486"/>
                    </a:cubicBezTo>
                    <a:cubicBezTo>
                      <a:pt x="384757" y="80486"/>
                      <a:pt x="384757" y="81439"/>
                      <a:pt x="385710" y="81439"/>
                    </a:cubicBezTo>
                    <a:cubicBezTo>
                      <a:pt x="386662" y="81439"/>
                      <a:pt x="386662" y="81439"/>
                      <a:pt x="387615" y="81439"/>
                    </a:cubicBezTo>
                    <a:cubicBezTo>
                      <a:pt x="387615" y="81439"/>
                      <a:pt x="387615" y="82391"/>
                      <a:pt x="388567" y="81439"/>
                    </a:cubicBezTo>
                    <a:cubicBezTo>
                      <a:pt x="389520" y="79534"/>
                      <a:pt x="390472" y="82391"/>
                      <a:pt x="391425" y="82391"/>
                    </a:cubicBezTo>
                    <a:cubicBezTo>
                      <a:pt x="392377" y="82391"/>
                      <a:pt x="391425" y="81439"/>
                      <a:pt x="392377" y="81439"/>
                    </a:cubicBezTo>
                    <a:cubicBezTo>
                      <a:pt x="394282" y="81439"/>
                      <a:pt x="394282" y="80486"/>
                      <a:pt x="395235" y="79534"/>
                    </a:cubicBezTo>
                    <a:cubicBezTo>
                      <a:pt x="396187" y="79534"/>
                      <a:pt x="397140" y="79534"/>
                      <a:pt x="398092" y="80486"/>
                    </a:cubicBezTo>
                    <a:cubicBezTo>
                      <a:pt x="399997" y="78581"/>
                      <a:pt x="402855" y="79534"/>
                      <a:pt x="404760" y="79534"/>
                    </a:cubicBezTo>
                    <a:cubicBezTo>
                      <a:pt x="406665" y="79534"/>
                      <a:pt x="409522" y="78581"/>
                      <a:pt x="410475" y="79534"/>
                    </a:cubicBezTo>
                    <a:cubicBezTo>
                      <a:pt x="413332" y="77629"/>
                      <a:pt x="417142" y="81439"/>
                      <a:pt x="420952" y="79534"/>
                    </a:cubicBezTo>
                    <a:cubicBezTo>
                      <a:pt x="420952" y="78581"/>
                      <a:pt x="420952" y="78581"/>
                      <a:pt x="421905" y="77629"/>
                    </a:cubicBezTo>
                    <a:cubicBezTo>
                      <a:pt x="422857" y="77629"/>
                      <a:pt x="423810" y="77629"/>
                      <a:pt x="424762" y="76676"/>
                    </a:cubicBezTo>
                    <a:cubicBezTo>
                      <a:pt x="424762" y="75724"/>
                      <a:pt x="423810" y="75724"/>
                      <a:pt x="424762" y="74771"/>
                    </a:cubicBezTo>
                    <a:cubicBezTo>
                      <a:pt x="425715" y="73819"/>
                      <a:pt x="427620" y="71914"/>
                      <a:pt x="426667" y="70009"/>
                    </a:cubicBezTo>
                    <a:cubicBezTo>
                      <a:pt x="427620" y="69056"/>
                      <a:pt x="426667" y="68104"/>
                      <a:pt x="426667" y="66199"/>
                    </a:cubicBezTo>
                    <a:cubicBezTo>
                      <a:pt x="424762" y="64294"/>
                      <a:pt x="420952" y="65246"/>
                      <a:pt x="420952" y="60484"/>
                    </a:cubicBezTo>
                    <a:cubicBezTo>
                      <a:pt x="420952" y="60484"/>
                      <a:pt x="420000" y="60484"/>
                      <a:pt x="420000" y="59531"/>
                    </a:cubicBezTo>
                    <a:cubicBezTo>
                      <a:pt x="417142" y="59531"/>
                      <a:pt x="417142" y="56674"/>
                      <a:pt x="414285" y="56674"/>
                    </a:cubicBezTo>
                    <a:lnTo>
                      <a:pt x="414285" y="56674"/>
                    </a:lnTo>
                    <a:lnTo>
                      <a:pt x="412380" y="56674"/>
                    </a:lnTo>
                    <a:cubicBezTo>
                      <a:pt x="410475" y="54769"/>
                      <a:pt x="407617" y="53816"/>
                      <a:pt x="405712" y="52864"/>
                    </a:cubicBezTo>
                    <a:cubicBezTo>
                      <a:pt x="405712" y="53816"/>
                      <a:pt x="404760" y="53816"/>
                      <a:pt x="404760" y="53816"/>
                    </a:cubicBezTo>
                    <a:cubicBezTo>
                      <a:pt x="402855" y="51911"/>
                      <a:pt x="400950" y="49054"/>
                      <a:pt x="399045" y="46196"/>
                    </a:cubicBezTo>
                    <a:cubicBezTo>
                      <a:pt x="398092" y="46196"/>
                      <a:pt x="397140" y="46196"/>
                      <a:pt x="396187" y="46196"/>
                    </a:cubicBezTo>
                    <a:cubicBezTo>
                      <a:pt x="396187" y="45244"/>
                      <a:pt x="395235" y="44291"/>
                      <a:pt x="395235" y="43339"/>
                    </a:cubicBezTo>
                    <a:cubicBezTo>
                      <a:pt x="393330" y="43339"/>
                      <a:pt x="392377" y="43339"/>
                      <a:pt x="391425" y="42386"/>
                    </a:cubicBezTo>
                    <a:cubicBezTo>
                      <a:pt x="389520" y="42386"/>
                      <a:pt x="387615" y="42386"/>
                      <a:pt x="386662" y="43339"/>
                    </a:cubicBezTo>
                    <a:cubicBezTo>
                      <a:pt x="384757" y="43339"/>
                      <a:pt x="383805" y="43339"/>
                      <a:pt x="383805" y="42386"/>
                    </a:cubicBezTo>
                    <a:cubicBezTo>
                      <a:pt x="380947" y="42386"/>
                      <a:pt x="379042" y="43339"/>
                      <a:pt x="376185" y="42386"/>
                    </a:cubicBezTo>
                    <a:cubicBezTo>
                      <a:pt x="375232" y="42386"/>
                      <a:pt x="375232" y="43339"/>
                      <a:pt x="375232" y="43339"/>
                    </a:cubicBezTo>
                    <a:cubicBezTo>
                      <a:pt x="373327" y="43339"/>
                      <a:pt x="373327" y="41434"/>
                      <a:pt x="371422" y="41434"/>
                    </a:cubicBezTo>
                    <a:cubicBezTo>
                      <a:pt x="371422" y="48101"/>
                      <a:pt x="363802" y="41434"/>
                      <a:pt x="360945" y="44291"/>
                    </a:cubicBezTo>
                    <a:cubicBezTo>
                      <a:pt x="359992" y="44291"/>
                      <a:pt x="358087" y="43339"/>
                      <a:pt x="357135" y="44291"/>
                    </a:cubicBezTo>
                    <a:cubicBezTo>
                      <a:pt x="357135" y="43339"/>
                      <a:pt x="356182" y="43339"/>
                      <a:pt x="356182" y="42386"/>
                    </a:cubicBezTo>
                    <a:cubicBezTo>
                      <a:pt x="352372" y="41434"/>
                      <a:pt x="352372" y="45244"/>
                      <a:pt x="349515" y="45244"/>
                    </a:cubicBezTo>
                    <a:cubicBezTo>
                      <a:pt x="349515" y="46196"/>
                      <a:pt x="349515" y="46196"/>
                      <a:pt x="349515" y="47149"/>
                    </a:cubicBezTo>
                    <a:cubicBezTo>
                      <a:pt x="348562" y="47149"/>
                      <a:pt x="348562" y="47149"/>
                      <a:pt x="347610" y="47149"/>
                    </a:cubicBezTo>
                    <a:cubicBezTo>
                      <a:pt x="346657" y="48101"/>
                      <a:pt x="346657" y="49054"/>
                      <a:pt x="346657" y="50959"/>
                    </a:cubicBezTo>
                    <a:cubicBezTo>
                      <a:pt x="345705" y="51911"/>
                      <a:pt x="344752" y="52864"/>
                      <a:pt x="341895" y="52864"/>
                    </a:cubicBezTo>
                    <a:cubicBezTo>
                      <a:pt x="341895" y="53816"/>
                      <a:pt x="339990" y="54769"/>
                      <a:pt x="340942" y="55721"/>
                    </a:cubicBezTo>
                    <a:cubicBezTo>
                      <a:pt x="339990" y="56674"/>
                      <a:pt x="339037" y="57626"/>
                      <a:pt x="338085" y="58579"/>
                    </a:cubicBezTo>
                    <a:lnTo>
                      <a:pt x="338085" y="61436"/>
                    </a:lnTo>
                    <a:cubicBezTo>
                      <a:pt x="337132" y="62389"/>
                      <a:pt x="339037" y="64294"/>
                      <a:pt x="341895" y="65246"/>
                    </a:cubicBezTo>
                    <a:close/>
                    <a:moveTo>
                      <a:pt x="109485" y="178594"/>
                    </a:moveTo>
                    <a:cubicBezTo>
                      <a:pt x="112342" y="178594"/>
                      <a:pt x="113295" y="177641"/>
                      <a:pt x="116152" y="176689"/>
                    </a:cubicBezTo>
                    <a:cubicBezTo>
                      <a:pt x="118057" y="176689"/>
                      <a:pt x="119010" y="176689"/>
                      <a:pt x="119962" y="176689"/>
                    </a:cubicBezTo>
                    <a:cubicBezTo>
                      <a:pt x="120915" y="175736"/>
                      <a:pt x="121867" y="174784"/>
                      <a:pt x="122820" y="173831"/>
                    </a:cubicBezTo>
                    <a:lnTo>
                      <a:pt x="123772" y="173831"/>
                    </a:lnTo>
                    <a:cubicBezTo>
                      <a:pt x="125677" y="171926"/>
                      <a:pt x="126630" y="170021"/>
                      <a:pt x="130440" y="170021"/>
                    </a:cubicBezTo>
                    <a:cubicBezTo>
                      <a:pt x="131392" y="166211"/>
                      <a:pt x="138060" y="168116"/>
                      <a:pt x="139965" y="165259"/>
                    </a:cubicBezTo>
                    <a:cubicBezTo>
                      <a:pt x="139965" y="165259"/>
                      <a:pt x="140917" y="165259"/>
                      <a:pt x="140917" y="165259"/>
                    </a:cubicBezTo>
                    <a:cubicBezTo>
                      <a:pt x="141870" y="163354"/>
                      <a:pt x="143775" y="163354"/>
                      <a:pt x="144727" y="162401"/>
                    </a:cubicBezTo>
                    <a:lnTo>
                      <a:pt x="144727" y="159544"/>
                    </a:lnTo>
                    <a:cubicBezTo>
                      <a:pt x="146632" y="157639"/>
                      <a:pt x="147585" y="154781"/>
                      <a:pt x="150442" y="155734"/>
                    </a:cubicBezTo>
                    <a:cubicBezTo>
                      <a:pt x="152347" y="156686"/>
                      <a:pt x="154252" y="157639"/>
                      <a:pt x="157110" y="156686"/>
                    </a:cubicBezTo>
                    <a:cubicBezTo>
                      <a:pt x="157110" y="156686"/>
                      <a:pt x="157110" y="155734"/>
                      <a:pt x="157110" y="155734"/>
                    </a:cubicBezTo>
                    <a:cubicBezTo>
                      <a:pt x="159967" y="153829"/>
                      <a:pt x="161872" y="152876"/>
                      <a:pt x="165682" y="151924"/>
                    </a:cubicBezTo>
                    <a:cubicBezTo>
                      <a:pt x="165682" y="150971"/>
                      <a:pt x="166635" y="150971"/>
                      <a:pt x="166635" y="150019"/>
                    </a:cubicBezTo>
                    <a:cubicBezTo>
                      <a:pt x="167587" y="150019"/>
                      <a:pt x="167587" y="150019"/>
                      <a:pt x="167587" y="150019"/>
                    </a:cubicBezTo>
                    <a:cubicBezTo>
                      <a:pt x="168540" y="149066"/>
                      <a:pt x="169492" y="148114"/>
                      <a:pt x="169492" y="147161"/>
                    </a:cubicBezTo>
                    <a:cubicBezTo>
                      <a:pt x="171397" y="146209"/>
                      <a:pt x="173302" y="145256"/>
                      <a:pt x="173302" y="142399"/>
                    </a:cubicBezTo>
                    <a:cubicBezTo>
                      <a:pt x="174255" y="141446"/>
                      <a:pt x="175207" y="140494"/>
                      <a:pt x="175207" y="139541"/>
                    </a:cubicBezTo>
                    <a:cubicBezTo>
                      <a:pt x="177112" y="139541"/>
                      <a:pt x="176160" y="135731"/>
                      <a:pt x="178065" y="135731"/>
                    </a:cubicBezTo>
                    <a:cubicBezTo>
                      <a:pt x="178065" y="133826"/>
                      <a:pt x="179970" y="132874"/>
                      <a:pt x="179970" y="130969"/>
                    </a:cubicBezTo>
                    <a:cubicBezTo>
                      <a:pt x="179970" y="130969"/>
                      <a:pt x="179017" y="130969"/>
                      <a:pt x="179970" y="130016"/>
                    </a:cubicBezTo>
                    <a:cubicBezTo>
                      <a:pt x="180922" y="129064"/>
                      <a:pt x="180922" y="128111"/>
                      <a:pt x="182827" y="128111"/>
                    </a:cubicBezTo>
                    <a:cubicBezTo>
                      <a:pt x="182827" y="126206"/>
                      <a:pt x="182827" y="124301"/>
                      <a:pt x="182827" y="121444"/>
                    </a:cubicBezTo>
                    <a:cubicBezTo>
                      <a:pt x="181875" y="121444"/>
                      <a:pt x="181875" y="120491"/>
                      <a:pt x="180922" y="120491"/>
                    </a:cubicBezTo>
                    <a:cubicBezTo>
                      <a:pt x="180922" y="119539"/>
                      <a:pt x="179970" y="119539"/>
                      <a:pt x="180922" y="118586"/>
                    </a:cubicBezTo>
                    <a:cubicBezTo>
                      <a:pt x="179970" y="117634"/>
                      <a:pt x="179017" y="116681"/>
                      <a:pt x="177112" y="116681"/>
                    </a:cubicBezTo>
                    <a:cubicBezTo>
                      <a:pt x="175207" y="115729"/>
                      <a:pt x="175207" y="114776"/>
                      <a:pt x="173302" y="113824"/>
                    </a:cubicBezTo>
                    <a:cubicBezTo>
                      <a:pt x="172350" y="112871"/>
                      <a:pt x="169492" y="113824"/>
                      <a:pt x="169492" y="111919"/>
                    </a:cubicBezTo>
                    <a:cubicBezTo>
                      <a:pt x="167587" y="111919"/>
                      <a:pt x="165682" y="112871"/>
                      <a:pt x="164730" y="111919"/>
                    </a:cubicBezTo>
                    <a:cubicBezTo>
                      <a:pt x="164730" y="108109"/>
                      <a:pt x="161872" y="106204"/>
                      <a:pt x="157110" y="107156"/>
                    </a:cubicBezTo>
                    <a:cubicBezTo>
                      <a:pt x="154252" y="105251"/>
                      <a:pt x="151395" y="104299"/>
                      <a:pt x="149490" y="100489"/>
                    </a:cubicBezTo>
                    <a:cubicBezTo>
                      <a:pt x="148537" y="100489"/>
                      <a:pt x="145680" y="100489"/>
                      <a:pt x="144727" y="100489"/>
                    </a:cubicBezTo>
                    <a:cubicBezTo>
                      <a:pt x="144727" y="99536"/>
                      <a:pt x="143775" y="98584"/>
                      <a:pt x="141870" y="98584"/>
                    </a:cubicBezTo>
                    <a:cubicBezTo>
                      <a:pt x="141870" y="98584"/>
                      <a:pt x="141870" y="98584"/>
                      <a:pt x="141870" y="98584"/>
                    </a:cubicBezTo>
                    <a:cubicBezTo>
                      <a:pt x="141870" y="99536"/>
                      <a:pt x="139965" y="99536"/>
                      <a:pt x="139965" y="99536"/>
                    </a:cubicBezTo>
                    <a:cubicBezTo>
                      <a:pt x="133297" y="99536"/>
                      <a:pt x="130440" y="103346"/>
                      <a:pt x="126630" y="104299"/>
                    </a:cubicBezTo>
                    <a:cubicBezTo>
                      <a:pt x="124725" y="103346"/>
                      <a:pt x="121867" y="104299"/>
                      <a:pt x="119962" y="105251"/>
                    </a:cubicBezTo>
                    <a:cubicBezTo>
                      <a:pt x="117105" y="104299"/>
                      <a:pt x="112342" y="107156"/>
                      <a:pt x="114247" y="110014"/>
                    </a:cubicBezTo>
                    <a:cubicBezTo>
                      <a:pt x="114247" y="111919"/>
                      <a:pt x="115200" y="112871"/>
                      <a:pt x="116152" y="114776"/>
                    </a:cubicBezTo>
                    <a:cubicBezTo>
                      <a:pt x="117105" y="116681"/>
                      <a:pt x="119010" y="117634"/>
                      <a:pt x="119962" y="119539"/>
                    </a:cubicBezTo>
                    <a:lnTo>
                      <a:pt x="120915" y="119539"/>
                    </a:lnTo>
                    <a:cubicBezTo>
                      <a:pt x="122820" y="121444"/>
                      <a:pt x="123772" y="124301"/>
                      <a:pt x="124725" y="127159"/>
                    </a:cubicBezTo>
                    <a:cubicBezTo>
                      <a:pt x="126630" y="127159"/>
                      <a:pt x="127582" y="128111"/>
                      <a:pt x="129487" y="128111"/>
                    </a:cubicBezTo>
                    <a:cubicBezTo>
                      <a:pt x="130440" y="130016"/>
                      <a:pt x="128535" y="131921"/>
                      <a:pt x="130440" y="132874"/>
                    </a:cubicBezTo>
                    <a:cubicBezTo>
                      <a:pt x="130440" y="134779"/>
                      <a:pt x="130440" y="137636"/>
                      <a:pt x="129487" y="138589"/>
                    </a:cubicBezTo>
                    <a:cubicBezTo>
                      <a:pt x="129487" y="140494"/>
                      <a:pt x="129487" y="141446"/>
                      <a:pt x="128535" y="142399"/>
                    </a:cubicBezTo>
                    <a:cubicBezTo>
                      <a:pt x="128535" y="143351"/>
                      <a:pt x="128535" y="144304"/>
                      <a:pt x="128535" y="145256"/>
                    </a:cubicBezTo>
                    <a:cubicBezTo>
                      <a:pt x="126630" y="147161"/>
                      <a:pt x="126630" y="150971"/>
                      <a:pt x="123772" y="152876"/>
                    </a:cubicBezTo>
                    <a:lnTo>
                      <a:pt x="123772" y="154781"/>
                    </a:lnTo>
                    <a:cubicBezTo>
                      <a:pt x="120915" y="157639"/>
                      <a:pt x="118057" y="160496"/>
                      <a:pt x="113295" y="160496"/>
                    </a:cubicBezTo>
                    <a:cubicBezTo>
                      <a:pt x="112342" y="162401"/>
                      <a:pt x="111390" y="164306"/>
                      <a:pt x="108532" y="165259"/>
                    </a:cubicBezTo>
                    <a:cubicBezTo>
                      <a:pt x="107580" y="166211"/>
                      <a:pt x="106627" y="168116"/>
                      <a:pt x="105675" y="169069"/>
                    </a:cubicBezTo>
                    <a:cubicBezTo>
                      <a:pt x="105675" y="170021"/>
                      <a:pt x="104722" y="170021"/>
                      <a:pt x="104722" y="170974"/>
                    </a:cubicBezTo>
                    <a:cubicBezTo>
                      <a:pt x="105675" y="172879"/>
                      <a:pt x="103770" y="174784"/>
                      <a:pt x="103770" y="176689"/>
                    </a:cubicBezTo>
                    <a:cubicBezTo>
                      <a:pt x="105675" y="177641"/>
                      <a:pt x="107580" y="178594"/>
                      <a:pt x="109485" y="17859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2" name="任意多边形: 形状 11">
                <a:extLst>
                  <a:ext uri="{FF2B5EF4-FFF2-40B4-BE49-F238E27FC236}">
                    <a16:creationId xmlns="" xmlns:a16="http://schemas.microsoft.com/office/drawing/2014/main" id="{8B3116FD-9365-44AC-88A0-293058A53BA3}"/>
                  </a:ext>
                </a:extLst>
              </p:cNvPr>
              <p:cNvSpPr/>
              <p:nvPr/>
            </p:nvSpPr>
            <p:spPr>
              <a:xfrm>
                <a:off x="2491411" y="4083698"/>
                <a:ext cx="447675" cy="619125"/>
              </a:xfrm>
              <a:custGeom>
                <a:avLst/>
                <a:gdLst>
                  <a:gd name="connsiteX0" fmla="*/ 438626 w 447675"/>
                  <a:gd name="connsiteY0" fmla="*/ 207169 h 619125"/>
                  <a:gd name="connsiteX1" fmla="*/ 434816 w 447675"/>
                  <a:gd name="connsiteY1" fmla="*/ 206216 h 619125"/>
                  <a:gd name="connsiteX2" fmla="*/ 430054 w 447675"/>
                  <a:gd name="connsiteY2" fmla="*/ 206216 h 619125"/>
                  <a:gd name="connsiteX3" fmla="*/ 429101 w 447675"/>
                  <a:gd name="connsiteY3" fmla="*/ 206216 h 619125"/>
                  <a:gd name="connsiteX4" fmla="*/ 426244 w 447675"/>
                  <a:gd name="connsiteY4" fmla="*/ 206216 h 619125"/>
                  <a:gd name="connsiteX5" fmla="*/ 422434 w 447675"/>
                  <a:gd name="connsiteY5" fmla="*/ 207169 h 619125"/>
                  <a:gd name="connsiteX6" fmla="*/ 422434 w 447675"/>
                  <a:gd name="connsiteY6" fmla="*/ 206216 h 619125"/>
                  <a:gd name="connsiteX7" fmla="*/ 417671 w 447675"/>
                  <a:gd name="connsiteY7" fmla="*/ 207169 h 619125"/>
                  <a:gd name="connsiteX8" fmla="*/ 413861 w 447675"/>
                  <a:gd name="connsiteY8" fmla="*/ 211931 h 619125"/>
                  <a:gd name="connsiteX9" fmla="*/ 410051 w 447675"/>
                  <a:gd name="connsiteY9" fmla="*/ 211931 h 619125"/>
                  <a:gd name="connsiteX10" fmla="*/ 409099 w 447675"/>
                  <a:gd name="connsiteY10" fmla="*/ 210026 h 619125"/>
                  <a:gd name="connsiteX11" fmla="*/ 405289 w 447675"/>
                  <a:gd name="connsiteY11" fmla="*/ 208121 h 619125"/>
                  <a:gd name="connsiteX12" fmla="*/ 403384 w 447675"/>
                  <a:gd name="connsiteY12" fmla="*/ 206216 h 619125"/>
                  <a:gd name="connsiteX13" fmla="*/ 401479 w 447675"/>
                  <a:gd name="connsiteY13" fmla="*/ 207169 h 619125"/>
                  <a:gd name="connsiteX14" fmla="*/ 399574 w 447675"/>
                  <a:gd name="connsiteY14" fmla="*/ 209074 h 619125"/>
                  <a:gd name="connsiteX15" fmla="*/ 397669 w 447675"/>
                  <a:gd name="connsiteY15" fmla="*/ 211931 h 619125"/>
                  <a:gd name="connsiteX16" fmla="*/ 397669 w 447675"/>
                  <a:gd name="connsiteY16" fmla="*/ 213836 h 619125"/>
                  <a:gd name="connsiteX17" fmla="*/ 397669 w 447675"/>
                  <a:gd name="connsiteY17" fmla="*/ 218599 h 619125"/>
                  <a:gd name="connsiteX18" fmla="*/ 394811 w 447675"/>
                  <a:gd name="connsiteY18" fmla="*/ 219551 h 619125"/>
                  <a:gd name="connsiteX19" fmla="*/ 392906 w 447675"/>
                  <a:gd name="connsiteY19" fmla="*/ 220504 h 619125"/>
                  <a:gd name="connsiteX20" fmla="*/ 391001 w 447675"/>
                  <a:gd name="connsiteY20" fmla="*/ 222409 h 619125"/>
                  <a:gd name="connsiteX21" fmla="*/ 387191 w 447675"/>
                  <a:gd name="connsiteY21" fmla="*/ 220504 h 619125"/>
                  <a:gd name="connsiteX22" fmla="*/ 385286 w 447675"/>
                  <a:gd name="connsiteY22" fmla="*/ 221456 h 619125"/>
                  <a:gd name="connsiteX23" fmla="*/ 378619 w 447675"/>
                  <a:gd name="connsiteY23" fmla="*/ 222409 h 619125"/>
                  <a:gd name="connsiteX24" fmla="*/ 377666 w 447675"/>
                  <a:gd name="connsiteY24" fmla="*/ 225266 h 619125"/>
                  <a:gd name="connsiteX25" fmla="*/ 374809 w 447675"/>
                  <a:gd name="connsiteY25" fmla="*/ 224314 h 619125"/>
                  <a:gd name="connsiteX26" fmla="*/ 368141 w 447675"/>
                  <a:gd name="connsiteY26" fmla="*/ 223361 h 619125"/>
                  <a:gd name="connsiteX27" fmla="*/ 367189 w 447675"/>
                  <a:gd name="connsiteY27" fmla="*/ 223361 h 619125"/>
                  <a:gd name="connsiteX28" fmla="*/ 366236 w 447675"/>
                  <a:gd name="connsiteY28" fmla="*/ 222409 h 619125"/>
                  <a:gd name="connsiteX29" fmla="*/ 362426 w 447675"/>
                  <a:gd name="connsiteY29" fmla="*/ 222409 h 619125"/>
                  <a:gd name="connsiteX30" fmla="*/ 359569 w 447675"/>
                  <a:gd name="connsiteY30" fmla="*/ 225266 h 619125"/>
                  <a:gd name="connsiteX31" fmla="*/ 356711 w 447675"/>
                  <a:gd name="connsiteY31" fmla="*/ 225266 h 619125"/>
                  <a:gd name="connsiteX32" fmla="*/ 354806 w 447675"/>
                  <a:gd name="connsiteY32" fmla="*/ 226219 h 619125"/>
                  <a:gd name="connsiteX33" fmla="*/ 349091 w 447675"/>
                  <a:gd name="connsiteY33" fmla="*/ 225266 h 619125"/>
                  <a:gd name="connsiteX34" fmla="*/ 344329 w 447675"/>
                  <a:gd name="connsiteY34" fmla="*/ 222409 h 619125"/>
                  <a:gd name="connsiteX35" fmla="*/ 345281 w 447675"/>
                  <a:gd name="connsiteY35" fmla="*/ 220504 h 619125"/>
                  <a:gd name="connsiteX36" fmla="*/ 344329 w 447675"/>
                  <a:gd name="connsiteY36" fmla="*/ 219551 h 619125"/>
                  <a:gd name="connsiteX37" fmla="*/ 346234 w 447675"/>
                  <a:gd name="connsiteY37" fmla="*/ 215741 h 619125"/>
                  <a:gd name="connsiteX38" fmla="*/ 350996 w 447675"/>
                  <a:gd name="connsiteY38" fmla="*/ 213836 h 619125"/>
                  <a:gd name="connsiteX39" fmla="*/ 350996 w 447675"/>
                  <a:gd name="connsiteY39" fmla="*/ 211931 h 619125"/>
                  <a:gd name="connsiteX40" fmla="*/ 353854 w 447675"/>
                  <a:gd name="connsiteY40" fmla="*/ 201454 h 619125"/>
                  <a:gd name="connsiteX41" fmla="*/ 354806 w 447675"/>
                  <a:gd name="connsiteY41" fmla="*/ 201454 h 619125"/>
                  <a:gd name="connsiteX42" fmla="*/ 355759 w 447675"/>
                  <a:gd name="connsiteY42" fmla="*/ 199549 h 619125"/>
                  <a:gd name="connsiteX43" fmla="*/ 355759 w 447675"/>
                  <a:gd name="connsiteY43" fmla="*/ 193834 h 619125"/>
                  <a:gd name="connsiteX44" fmla="*/ 355759 w 447675"/>
                  <a:gd name="connsiteY44" fmla="*/ 191929 h 619125"/>
                  <a:gd name="connsiteX45" fmla="*/ 357664 w 447675"/>
                  <a:gd name="connsiteY45" fmla="*/ 190976 h 619125"/>
                  <a:gd name="connsiteX46" fmla="*/ 356711 w 447675"/>
                  <a:gd name="connsiteY46" fmla="*/ 181451 h 619125"/>
                  <a:gd name="connsiteX47" fmla="*/ 357664 w 447675"/>
                  <a:gd name="connsiteY47" fmla="*/ 180499 h 619125"/>
                  <a:gd name="connsiteX48" fmla="*/ 358616 w 447675"/>
                  <a:gd name="connsiteY48" fmla="*/ 179546 h 619125"/>
                  <a:gd name="connsiteX49" fmla="*/ 360521 w 447675"/>
                  <a:gd name="connsiteY49" fmla="*/ 174784 h 619125"/>
                  <a:gd name="connsiteX50" fmla="*/ 362426 w 447675"/>
                  <a:gd name="connsiteY50" fmla="*/ 170974 h 619125"/>
                  <a:gd name="connsiteX51" fmla="*/ 364331 w 447675"/>
                  <a:gd name="connsiteY51" fmla="*/ 170974 h 619125"/>
                  <a:gd name="connsiteX52" fmla="*/ 364331 w 447675"/>
                  <a:gd name="connsiteY52" fmla="*/ 171926 h 619125"/>
                  <a:gd name="connsiteX53" fmla="*/ 369094 w 447675"/>
                  <a:gd name="connsiteY53" fmla="*/ 169069 h 619125"/>
                  <a:gd name="connsiteX54" fmla="*/ 370046 w 447675"/>
                  <a:gd name="connsiteY54" fmla="*/ 170021 h 619125"/>
                  <a:gd name="connsiteX55" fmla="*/ 371951 w 447675"/>
                  <a:gd name="connsiteY55" fmla="*/ 170974 h 619125"/>
                  <a:gd name="connsiteX56" fmla="*/ 373856 w 447675"/>
                  <a:gd name="connsiteY56" fmla="*/ 162401 h 619125"/>
                  <a:gd name="connsiteX57" fmla="*/ 374809 w 447675"/>
                  <a:gd name="connsiteY57" fmla="*/ 160496 h 619125"/>
                  <a:gd name="connsiteX58" fmla="*/ 375761 w 447675"/>
                  <a:gd name="connsiteY58" fmla="*/ 154781 h 619125"/>
                  <a:gd name="connsiteX59" fmla="*/ 376714 w 447675"/>
                  <a:gd name="connsiteY59" fmla="*/ 154781 h 619125"/>
                  <a:gd name="connsiteX60" fmla="*/ 376714 w 447675"/>
                  <a:gd name="connsiteY60" fmla="*/ 152876 h 619125"/>
                  <a:gd name="connsiteX61" fmla="*/ 380524 w 447675"/>
                  <a:gd name="connsiteY61" fmla="*/ 151924 h 619125"/>
                  <a:gd name="connsiteX62" fmla="*/ 384334 w 447675"/>
                  <a:gd name="connsiteY62" fmla="*/ 153829 h 619125"/>
                  <a:gd name="connsiteX63" fmla="*/ 385286 w 447675"/>
                  <a:gd name="connsiteY63" fmla="*/ 155734 h 619125"/>
                  <a:gd name="connsiteX64" fmla="*/ 386239 w 447675"/>
                  <a:gd name="connsiteY64" fmla="*/ 155734 h 619125"/>
                  <a:gd name="connsiteX65" fmla="*/ 389096 w 447675"/>
                  <a:gd name="connsiteY65" fmla="*/ 152876 h 619125"/>
                  <a:gd name="connsiteX66" fmla="*/ 392906 w 447675"/>
                  <a:gd name="connsiteY66" fmla="*/ 152876 h 619125"/>
                  <a:gd name="connsiteX67" fmla="*/ 393859 w 447675"/>
                  <a:gd name="connsiteY67" fmla="*/ 150019 h 619125"/>
                  <a:gd name="connsiteX68" fmla="*/ 397669 w 447675"/>
                  <a:gd name="connsiteY68" fmla="*/ 150971 h 619125"/>
                  <a:gd name="connsiteX69" fmla="*/ 404336 w 447675"/>
                  <a:gd name="connsiteY69" fmla="*/ 146209 h 619125"/>
                  <a:gd name="connsiteX70" fmla="*/ 406241 w 447675"/>
                  <a:gd name="connsiteY70" fmla="*/ 146209 h 619125"/>
                  <a:gd name="connsiteX71" fmla="*/ 412909 w 447675"/>
                  <a:gd name="connsiteY71" fmla="*/ 141446 h 619125"/>
                  <a:gd name="connsiteX72" fmla="*/ 415766 w 447675"/>
                  <a:gd name="connsiteY72" fmla="*/ 137636 h 619125"/>
                  <a:gd name="connsiteX73" fmla="*/ 421481 w 447675"/>
                  <a:gd name="connsiteY73" fmla="*/ 135731 h 619125"/>
                  <a:gd name="connsiteX74" fmla="*/ 421481 w 447675"/>
                  <a:gd name="connsiteY74" fmla="*/ 133826 h 619125"/>
                  <a:gd name="connsiteX75" fmla="*/ 429101 w 447675"/>
                  <a:gd name="connsiteY75" fmla="*/ 120491 h 619125"/>
                  <a:gd name="connsiteX76" fmla="*/ 428149 w 447675"/>
                  <a:gd name="connsiteY76" fmla="*/ 119539 h 619125"/>
                  <a:gd name="connsiteX77" fmla="*/ 426244 w 447675"/>
                  <a:gd name="connsiteY77" fmla="*/ 116681 h 619125"/>
                  <a:gd name="connsiteX78" fmla="*/ 422434 w 447675"/>
                  <a:gd name="connsiteY78" fmla="*/ 113824 h 619125"/>
                  <a:gd name="connsiteX79" fmla="*/ 421481 w 447675"/>
                  <a:gd name="connsiteY79" fmla="*/ 110966 h 619125"/>
                  <a:gd name="connsiteX80" fmla="*/ 413861 w 447675"/>
                  <a:gd name="connsiteY80" fmla="*/ 109061 h 619125"/>
                  <a:gd name="connsiteX81" fmla="*/ 410051 w 447675"/>
                  <a:gd name="connsiteY81" fmla="*/ 106204 h 619125"/>
                  <a:gd name="connsiteX82" fmla="*/ 403384 w 447675"/>
                  <a:gd name="connsiteY82" fmla="*/ 107156 h 619125"/>
                  <a:gd name="connsiteX83" fmla="*/ 398621 w 447675"/>
                  <a:gd name="connsiteY83" fmla="*/ 109061 h 619125"/>
                  <a:gd name="connsiteX84" fmla="*/ 397669 w 447675"/>
                  <a:gd name="connsiteY84" fmla="*/ 109061 h 619125"/>
                  <a:gd name="connsiteX85" fmla="*/ 394811 w 447675"/>
                  <a:gd name="connsiteY85" fmla="*/ 108109 h 619125"/>
                  <a:gd name="connsiteX86" fmla="*/ 389096 w 447675"/>
                  <a:gd name="connsiteY86" fmla="*/ 107156 h 619125"/>
                  <a:gd name="connsiteX87" fmla="*/ 387191 w 447675"/>
                  <a:gd name="connsiteY87" fmla="*/ 110014 h 619125"/>
                  <a:gd name="connsiteX88" fmla="*/ 387191 w 447675"/>
                  <a:gd name="connsiteY88" fmla="*/ 109061 h 619125"/>
                  <a:gd name="connsiteX89" fmla="*/ 379571 w 447675"/>
                  <a:gd name="connsiteY89" fmla="*/ 110014 h 619125"/>
                  <a:gd name="connsiteX90" fmla="*/ 377666 w 447675"/>
                  <a:gd name="connsiteY90" fmla="*/ 110014 h 619125"/>
                  <a:gd name="connsiteX91" fmla="*/ 375761 w 447675"/>
                  <a:gd name="connsiteY91" fmla="*/ 112871 h 619125"/>
                  <a:gd name="connsiteX92" fmla="*/ 371951 w 447675"/>
                  <a:gd name="connsiteY92" fmla="*/ 112871 h 619125"/>
                  <a:gd name="connsiteX93" fmla="*/ 364331 w 447675"/>
                  <a:gd name="connsiteY93" fmla="*/ 117634 h 619125"/>
                  <a:gd name="connsiteX94" fmla="*/ 360521 w 447675"/>
                  <a:gd name="connsiteY94" fmla="*/ 119539 h 619125"/>
                  <a:gd name="connsiteX95" fmla="*/ 358616 w 447675"/>
                  <a:gd name="connsiteY95" fmla="*/ 116681 h 619125"/>
                  <a:gd name="connsiteX96" fmla="*/ 360521 w 447675"/>
                  <a:gd name="connsiteY96" fmla="*/ 115729 h 619125"/>
                  <a:gd name="connsiteX97" fmla="*/ 361474 w 447675"/>
                  <a:gd name="connsiteY97" fmla="*/ 113824 h 619125"/>
                  <a:gd name="connsiteX98" fmla="*/ 358616 w 447675"/>
                  <a:gd name="connsiteY98" fmla="*/ 107156 h 619125"/>
                  <a:gd name="connsiteX99" fmla="*/ 358616 w 447675"/>
                  <a:gd name="connsiteY99" fmla="*/ 100489 h 619125"/>
                  <a:gd name="connsiteX100" fmla="*/ 357664 w 447675"/>
                  <a:gd name="connsiteY100" fmla="*/ 99536 h 619125"/>
                  <a:gd name="connsiteX101" fmla="*/ 356711 w 447675"/>
                  <a:gd name="connsiteY101" fmla="*/ 98584 h 619125"/>
                  <a:gd name="connsiteX102" fmla="*/ 353854 w 447675"/>
                  <a:gd name="connsiteY102" fmla="*/ 90964 h 619125"/>
                  <a:gd name="connsiteX103" fmla="*/ 355759 w 447675"/>
                  <a:gd name="connsiteY103" fmla="*/ 88106 h 619125"/>
                  <a:gd name="connsiteX104" fmla="*/ 357664 w 447675"/>
                  <a:gd name="connsiteY104" fmla="*/ 88106 h 619125"/>
                  <a:gd name="connsiteX105" fmla="*/ 357664 w 447675"/>
                  <a:gd name="connsiteY105" fmla="*/ 85249 h 619125"/>
                  <a:gd name="connsiteX106" fmla="*/ 358616 w 447675"/>
                  <a:gd name="connsiteY106" fmla="*/ 80486 h 619125"/>
                  <a:gd name="connsiteX107" fmla="*/ 357664 w 447675"/>
                  <a:gd name="connsiteY107" fmla="*/ 78581 h 619125"/>
                  <a:gd name="connsiteX108" fmla="*/ 358616 w 447675"/>
                  <a:gd name="connsiteY108" fmla="*/ 75724 h 619125"/>
                  <a:gd name="connsiteX109" fmla="*/ 357664 w 447675"/>
                  <a:gd name="connsiteY109" fmla="*/ 75724 h 619125"/>
                  <a:gd name="connsiteX110" fmla="*/ 356711 w 447675"/>
                  <a:gd name="connsiteY110" fmla="*/ 70009 h 619125"/>
                  <a:gd name="connsiteX111" fmla="*/ 360521 w 447675"/>
                  <a:gd name="connsiteY111" fmla="*/ 63341 h 619125"/>
                  <a:gd name="connsiteX112" fmla="*/ 362426 w 447675"/>
                  <a:gd name="connsiteY112" fmla="*/ 61436 h 619125"/>
                  <a:gd name="connsiteX113" fmla="*/ 362426 w 447675"/>
                  <a:gd name="connsiteY113" fmla="*/ 59531 h 619125"/>
                  <a:gd name="connsiteX114" fmla="*/ 365284 w 447675"/>
                  <a:gd name="connsiteY114" fmla="*/ 54769 h 619125"/>
                  <a:gd name="connsiteX115" fmla="*/ 364331 w 447675"/>
                  <a:gd name="connsiteY115" fmla="*/ 50959 h 619125"/>
                  <a:gd name="connsiteX116" fmla="*/ 365284 w 447675"/>
                  <a:gd name="connsiteY116" fmla="*/ 49054 h 619125"/>
                  <a:gd name="connsiteX117" fmla="*/ 366236 w 447675"/>
                  <a:gd name="connsiteY117" fmla="*/ 44291 h 619125"/>
                  <a:gd name="connsiteX118" fmla="*/ 366236 w 447675"/>
                  <a:gd name="connsiteY118" fmla="*/ 37624 h 619125"/>
                  <a:gd name="connsiteX119" fmla="*/ 365284 w 447675"/>
                  <a:gd name="connsiteY119" fmla="*/ 32861 h 619125"/>
                  <a:gd name="connsiteX120" fmla="*/ 366236 w 447675"/>
                  <a:gd name="connsiteY120" fmla="*/ 32861 h 619125"/>
                  <a:gd name="connsiteX121" fmla="*/ 369094 w 447675"/>
                  <a:gd name="connsiteY121" fmla="*/ 31909 h 619125"/>
                  <a:gd name="connsiteX122" fmla="*/ 366236 w 447675"/>
                  <a:gd name="connsiteY122" fmla="*/ 27146 h 619125"/>
                  <a:gd name="connsiteX123" fmla="*/ 366236 w 447675"/>
                  <a:gd name="connsiteY123" fmla="*/ 25241 h 619125"/>
                  <a:gd name="connsiteX124" fmla="*/ 365284 w 447675"/>
                  <a:gd name="connsiteY124" fmla="*/ 24289 h 619125"/>
                  <a:gd name="connsiteX125" fmla="*/ 362426 w 447675"/>
                  <a:gd name="connsiteY125" fmla="*/ 18574 h 619125"/>
                  <a:gd name="connsiteX126" fmla="*/ 364331 w 447675"/>
                  <a:gd name="connsiteY126" fmla="*/ 17621 h 619125"/>
                  <a:gd name="connsiteX127" fmla="*/ 362426 w 447675"/>
                  <a:gd name="connsiteY127" fmla="*/ 13811 h 619125"/>
                  <a:gd name="connsiteX128" fmla="*/ 361474 w 447675"/>
                  <a:gd name="connsiteY128" fmla="*/ 13811 h 619125"/>
                  <a:gd name="connsiteX129" fmla="*/ 358616 w 447675"/>
                  <a:gd name="connsiteY129" fmla="*/ 8096 h 619125"/>
                  <a:gd name="connsiteX130" fmla="*/ 357664 w 447675"/>
                  <a:gd name="connsiteY130" fmla="*/ 8096 h 619125"/>
                  <a:gd name="connsiteX131" fmla="*/ 357664 w 447675"/>
                  <a:gd name="connsiteY131" fmla="*/ 7144 h 619125"/>
                  <a:gd name="connsiteX132" fmla="*/ 354806 w 447675"/>
                  <a:gd name="connsiteY132" fmla="*/ 7144 h 619125"/>
                  <a:gd name="connsiteX133" fmla="*/ 353854 w 447675"/>
                  <a:gd name="connsiteY133" fmla="*/ 8096 h 619125"/>
                  <a:gd name="connsiteX134" fmla="*/ 350996 w 447675"/>
                  <a:gd name="connsiteY134" fmla="*/ 12859 h 619125"/>
                  <a:gd name="connsiteX135" fmla="*/ 350996 w 447675"/>
                  <a:gd name="connsiteY135" fmla="*/ 17621 h 619125"/>
                  <a:gd name="connsiteX136" fmla="*/ 351949 w 447675"/>
                  <a:gd name="connsiteY136" fmla="*/ 17621 h 619125"/>
                  <a:gd name="connsiteX137" fmla="*/ 350044 w 447675"/>
                  <a:gd name="connsiteY137" fmla="*/ 20479 h 619125"/>
                  <a:gd name="connsiteX138" fmla="*/ 350044 w 447675"/>
                  <a:gd name="connsiteY138" fmla="*/ 22384 h 619125"/>
                  <a:gd name="connsiteX139" fmla="*/ 353854 w 447675"/>
                  <a:gd name="connsiteY139" fmla="*/ 22384 h 619125"/>
                  <a:gd name="connsiteX140" fmla="*/ 353854 w 447675"/>
                  <a:gd name="connsiteY140" fmla="*/ 25241 h 619125"/>
                  <a:gd name="connsiteX141" fmla="*/ 353854 w 447675"/>
                  <a:gd name="connsiteY141" fmla="*/ 27146 h 619125"/>
                  <a:gd name="connsiteX142" fmla="*/ 353854 w 447675"/>
                  <a:gd name="connsiteY142" fmla="*/ 30004 h 619125"/>
                  <a:gd name="connsiteX143" fmla="*/ 351949 w 447675"/>
                  <a:gd name="connsiteY143" fmla="*/ 38576 h 619125"/>
                  <a:gd name="connsiteX144" fmla="*/ 350044 w 447675"/>
                  <a:gd name="connsiteY144" fmla="*/ 44291 h 619125"/>
                  <a:gd name="connsiteX145" fmla="*/ 349091 w 447675"/>
                  <a:gd name="connsiteY145" fmla="*/ 46196 h 619125"/>
                  <a:gd name="connsiteX146" fmla="*/ 350044 w 447675"/>
                  <a:gd name="connsiteY146" fmla="*/ 54769 h 619125"/>
                  <a:gd name="connsiteX147" fmla="*/ 351949 w 447675"/>
                  <a:gd name="connsiteY147" fmla="*/ 59531 h 619125"/>
                  <a:gd name="connsiteX148" fmla="*/ 350044 w 447675"/>
                  <a:gd name="connsiteY148" fmla="*/ 61436 h 619125"/>
                  <a:gd name="connsiteX149" fmla="*/ 350996 w 447675"/>
                  <a:gd name="connsiteY149" fmla="*/ 63341 h 619125"/>
                  <a:gd name="connsiteX150" fmla="*/ 350044 w 447675"/>
                  <a:gd name="connsiteY150" fmla="*/ 64294 h 619125"/>
                  <a:gd name="connsiteX151" fmla="*/ 349091 w 447675"/>
                  <a:gd name="connsiteY151" fmla="*/ 64294 h 619125"/>
                  <a:gd name="connsiteX152" fmla="*/ 348139 w 447675"/>
                  <a:gd name="connsiteY152" fmla="*/ 67151 h 619125"/>
                  <a:gd name="connsiteX153" fmla="*/ 347186 w 447675"/>
                  <a:gd name="connsiteY153" fmla="*/ 70009 h 619125"/>
                  <a:gd name="connsiteX154" fmla="*/ 349091 w 447675"/>
                  <a:gd name="connsiteY154" fmla="*/ 72866 h 619125"/>
                  <a:gd name="connsiteX155" fmla="*/ 349091 w 447675"/>
                  <a:gd name="connsiteY155" fmla="*/ 74771 h 619125"/>
                  <a:gd name="connsiteX156" fmla="*/ 347186 w 447675"/>
                  <a:gd name="connsiteY156" fmla="*/ 81439 h 619125"/>
                  <a:gd name="connsiteX157" fmla="*/ 348139 w 447675"/>
                  <a:gd name="connsiteY157" fmla="*/ 84296 h 619125"/>
                  <a:gd name="connsiteX158" fmla="*/ 345281 w 447675"/>
                  <a:gd name="connsiteY158" fmla="*/ 87154 h 619125"/>
                  <a:gd name="connsiteX159" fmla="*/ 345281 w 447675"/>
                  <a:gd name="connsiteY159" fmla="*/ 90011 h 619125"/>
                  <a:gd name="connsiteX160" fmla="*/ 347186 w 447675"/>
                  <a:gd name="connsiteY160" fmla="*/ 97631 h 619125"/>
                  <a:gd name="connsiteX161" fmla="*/ 348139 w 447675"/>
                  <a:gd name="connsiteY161" fmla="*/ 98584 h 619125"/>
                  <a:gd name="connsiteX162" fmla="*/ 346234 w 447675"/>
                  <a:gd name="connsiteY162" fmla="*/ 104299 h 619125"/>
                  <a:gd name="connsiteX163" fmla="*/ 346234 w 447675"/>
                  <a:gd name="connsiteY163" fmla="*/ 110014 h 619125"/>
                  <a:gd name="connsiteX164" fmla="*/ 346234 w 447675"/>
                  <a:gd name="connsiteY164" fmla="*/ 112871 h 619125"/>
                  <a:gd name="connsiteX165" fmla="*/ 346234 w 447675"/>
                  <a:gd name="connsiteY165" fmla="*/ 120491 h 619125"/>
                  <a:gd name="connsiteX166" fmla="*/ 343376 w 447675"/>
                  <a:gd name="connsiteY166" fmla="*/ 124301 h 619125"/>
                  <a:gd name="connsiteX167" fmla="*/ 344329 w 447675"/>
                  <a:gd name="connsiteY167" fmla="*/ 128111 h 619125"/>
                  <a:gd name="connsiteX168" fmla="*/ 344329 w 447675"/>
                  <a:gd name="connsiteY168" fmla="*/ 130969 h 619125"/>
                  <a:gd name="connsiteX169" fmla="*/ 345281 w 447675"/>
                  <a:gd name="connsiteY169" fmla="*/ 131921 h 619125"/>
                  <a:gd name="connsiteX170" fmla="*/ 344329 w 447675"/>
                  <a:gd name="connsiteY170" fmla="*/ 134779 h 619125"/>
                  <a:gd name="connsiteX171" fmla="*/ 345281 w 447675"/>
                  <a:gd name="connsiteY171" fmla="*/ 142399 h 619125"/>
                  <a:gd name="connsiteX172" fmla="*/ 343376 w 447675"/>
                  <a:gd name="connsiteY172" fmla="*/ 150019 h 619125"/>
                  <a:gd name="connsiteX173" fmla="*/ 343376 w 447675"/>
                  <a:gd name="connsiteY173" fmla="*/ 150971 h 619125"/>
                  <a:gd name="connsiteX174" fmla="*/ 342424 w 447675"/>
                  <a:gd name="connsiteY174" fmla="*/ 153829 h 619125"/>
                  <a:gd name="connsiteX175" fmla="*/ 343376 w 447675"/>
                  <a:gd name="connsiteY175" fmla="*/ 154781 h 619125"/>
                  <a:gd name="connsiteX176" fmla="*/ 343376 w 447675"/>
                  <a:gd name="connsiteY176" fmla="*/ 156686 h 619125"/>
                  <a:gd name="connsiteX177" fmla="*/ 342424 w 447675"/>
                  <a:gd name="connsiteY177" fmla="*/ 162401 h 619125"/>
                  <a:gd name="connsiteX178" fmla="*/ 342424 w 447675"/>
                  <a:gd name="connsiteY178" fmla="*/ 167164 h 619125"/>
                  <a:gd name="connsiteX179" fmla="*/ 340519 w 447675"/>
                  <a:gd name="connsiteY179" fmla="*/ 170974 h 619125"/>
                  <a:gd name="connsiteX180" fmla="*/ 339566 w 447675"/>
                  <a:gd name="connsiteY180" fmla="*/ 170974 h 619125"/>
                  <a:gd name="connsiteX181" fmla="*/ 339566 w 447675"/>
                  <a:gd name="connsiteY181" fmla="*/ 172879 h 619125"/>
                  <a:gd name="connsiteX182" fmla="*/ 336709 w 447675"/>
                  <a:gd name="connsiteY182" fmla="*/ 176689 h 619125"/>
                  <a:gd name="connsiteX183" fmla="*/ 333851 w 447675"/>
                  <a:gd name="connsiteY183" fmla="*/ 177641 h 619125"/>
                  <a:gd name="connsiteX184" fmla="*/ 334804 w 447675"/>
                  <a:gd name="connsiteY184" fmla="*/ 182404 h 619125"/>
                  <a:gd name="connsiteX185" fmla="*/ 333851 w 447675"/>
                  <a:gd name="connsiteY185" fmla="*/ 185261 h 619125"/>
                  <a:gd name="connsiteX186" fmla="*/ 335756 w 447675"/>
                  <a:gd name="connsiteY186" fmla="*/ 186214 h 619125"/>
                  <a:gd name="connsiteX187" fmla="*/ 333851 w 447675"/>
                  <a:gd name="connsiteY187" fmla="*/ 199549 h 619125"/>
                  <a:gd name="connsiteX188" fmla="*/ 332899 w 447675"/>
                  <a:gd name="connsiteY188" fmla="*/ 206216 h 619125"/>
                  <a:gd name="connsiteX189" fmla="*/ 335756 w 447675"/>
                  <a:gd name="connsiteY189" fmla="*/ 210979 h 619125"/>
                  <a:gd name="connsiteX190" fmla="*/ 334804 w 447675"/>
                  <a:gd name="connsiteY190" fmla="*/ 217646 h 619125"/>
                  <a:gd name="connsiteX191" fmla="*/ 330041 w 447675"/>
                  <a:gd name="connsiteY191" fmla="*/ 222409 h 619125"/>
                  <a:gd name="connsiteX192" fmla="*/ 329089 w 447675"/>
                  <a:gd name="connsiteY192" fmla="*/ 222409 h 619125"/>
                  <a:gd name="connsiteX193" fmla="*/ 327184 w 447675"/>
                  <a:gd name="connsiteY193" fmla="*/ 224314 h 619125"/>
                  <a:gd name="connsiteX194" fmla="*/ 325279 w 447675"/>
                  <a:gd name="connsiteY194" fmla="*/ 227171 h 619125"/>
                  <a:gd name="connsiteX195" fmla="*/ 323374 w 447675"/>
                  <a:gd name="connsiteY195" fmla="*/ 228124 h 619125"/>
                  <a:gd name="connsiteX196" fmla="*/ 316706 w 447675"/>
                  <a:gd name="connsiteY196" fmla="*/ 230981 h 619125"/>
                  <a:gd name="connsiteX197" fmla="*/ 312896 w 447675"/>
                  <a:gd name="connsiteY197" fmla="*/ 234791 h 619125"/>
                  <a:gd name="connsiteX198" fmla="*/ 310039 w 447675"/>
                  <a:gd name="connsiteY198" fmla="*/ 234791 h 619125"/>
                  <a:gd name="connsiteX199" fmla="*/ 309086 w 447675"/>
                  <a:gd name="connsiteY199" fmla="*/ 236696 h 619125"/>
                  <a:gd name="connsiteX200" fmla="*/ 305276 w 447675"/>
                  <a:gd name="connsiteY200" fmla="*/ 239554 h 619125"/>
                  <a:gd name="connsiteX201" fmla="*/ 304324 w 447675"/>
                  <a:gd name="connsiteY201" fmla="*/ 239554 h 619125"/>
                  <a:gd name="connsiteX202" fmla="*/ 302419 w 447675"/>
                  <a:gd name="connsiteY202" fmla="*/ 238601 h 619125"/>
                  <a:gd name="connsiteX203" fmla="*/ 300514 w 447675"/>
                  <a:gd name="connsiteY203" fmla="*/ 240506 h 619125"/>
                  <a:gd name="connsiteX204" fmla="*/ 295751 w 447675"/>
                  <a:gd name="connsiteY204" fmla="*/ 240506 h 619125"/>
                  <a:gd name="connsiteX205" fmla="*/ 290989 w 447675"/>
                  <a:gd name="connsiteY205" fmla="*/ 240506 h 619125"/>
                  <a:gd name="connsiteX206" fmla="*/ 287179 w 447675"/>
                  <a:gd name="connsiteY206" fmla="*/ 243364 h 619125"/>
                  <a:gd name="connsiteX207" fmla="*/ 287179 w 447675"/>
                  <a:gd name="connsiteY207" fmla="*/ 242411 h 619125"/>
                  <a:gd name="connsiteX208" fmla="*/ 284321 w 447675"/>
                  <a:gd name="connsiteY208" fmla="*/ 242411 h 619125"/>
                  <a:gd name="connsiteX209" fmla="*/ 284321 w 447675"/>
                  <a:gd name="connsiteY209" fmla="*/ 243364 h 619125"/>
                  <a:gd name="connsiteX210" fmla="*/ 282416 w 447675"/>
                  <a:gd name="connsiteY210" fmla="*/ 244316 h 619125"/>
                  <a:gd name="connsiteX211" fmla="*/ 277654 w 447675"/>
                  <a:gd name="connsiteY211" fmla="*/ 246221 h 619125"/>
                  <a:gd name="connsiteX212" fmla="*/ 273844 w 447675"/>
                  <a:gd name="connsiteY212" fmla="*/ 247174 h 619125"/>
                  <a:gd name="connsiteX213" fmla="*/ 273844 w 447675"/>
                  <a:gd name="connsiteY213" fmla="*/ 245269 h 619125"/>
                  <a:gd name="connsiteX214" fmla="*/ 268129 w 447675"/>
                  <a:gd name="connsiteY214" fmla="*/ 248126 h 619125"/>
                  <a:gd name="connsiteX215" fmla="*/ 263366 w 447675"/>
                  <a:gd name="connsiteY215" fmla="*/ 249079 h 619125"/>
                  <a:gd name="connsiteX216" fmla="*/ 258604 w 447675"/>
                  <a:gd name="connsiteY216" fmla="*/ 248126 h 619125"/>
                  <a:gd name="connsiteX217" fmla="*/ 254794 w 447675"/>
                  <a:gd name="connsiteY217" fmla="*/ 251936 h 619125"/>
                  <a:gd name="connsiteX218" fmla="*/ 250031 w 447675"/>
                  <a:gd name="connsiteY218" fmla="*/ 252889 h 619125"/>
                  <a:gd name="connsiteX219" fmla="*/ 248126 w 447675"/>
                  <a:gd name="connsiteY219" fmla="*/ 252889 h 619125"/>
                  <a:gd name="connsiteX220" fmla="*/ 247174 w 447675"/>
                  <a:gd name="connsiteY220" fmla="*/ 251936 h 619125"/>
                  <a:gd name="connsiteX221" fmla="*/ 244316 w 447675"/>
                  <a:gd name="connsiteY221" fmla="*/ 252889 h 619125"/>
                  <a:gd name="connsiteX222" fmla="*/ 242411 w 447675"/>
                  <a:gd name="connsiteY222" fmla="*/ 256699 h 619125"/>
                  <a:gd name="connsiteX223" fmla="*/ 238601 w 447675"/>
                  <a:gd name="connsiteY223" fmla="*/ 257651 h 619125"/>
                  <a:gd name="connsiteX224" fmla="*/ 236696 w 447675"/>
                  <a:gd name="connsiteY224" fmla="*/ 259556 h 619125"/>
                  <a:gd name="connsiteX225" fmla="*/ 236696 w 447675"/>
                  <a:gd name="connsiteY225" fmla="*/ 260509 h 619125"/>
                  <a:gd name="connsiteX226" fmla="*/ 231934 w 447675"/>
                  <a:gd name="connsiteY226" fmla="*/ 258604 h 619125"/>
                  <a:gd name="connsiteX227" fmla="*/ 230029 w 447675"/>
                  <a:gd name="connsiteY227" fmla="*/ 257651 h 619125"/>
                  <a:gd name="connsiteX228" fmla="*/ 230029 w 447675"/>
                  <a:gd name="connsiteY228" fmla="*/ 255746 h 619125"/>
                  <a:gd name="connsiteX229" fmla="*/ 229076 w 447675"/>
                  <a:gd name="connsiteY229" fmla="*/ 252889 h 619125"/>
                  <a:gd name="connsiteX230" fmla="*/ 224314 w 447675"/>
                  <a:gd name="connsiteY230" fmla="*/ 253841 h 619125"/>
                  <a:gd name="connsiteX231" fmla="*/ 224314 w 447675"/>
                  <a:gd name="connsiteY231" fmla="*/ 256699 h 619125"/>
                  <a:gd name="connsiteX232" fmla="*/ 221456 w 447675"/>
                  <a:gd name="connsiteY232" fmla="*/ 262414 h 619125"/>
                  <a:gd name="connsiteX233" fmla="*/ 220504 w 447675"/>
                  <a:gd name="connsiteY233" fmla="*/ 261461 h 619125"/>
                  <a:gd name="connsiteX234" fmla="*/ 218599 w 447675"/>
                  <a:gd name="connsiteY234" fmla="*/ 261461 h 619125"/>
                  <a:gd name="connsiteX235" fmla="*/ 213836 w 447675"/>
                  <a:gd name="connsiteY235" fmla="*/ 265271 h 619125"/>
                  <a:gd name="connsiteX236" fmla="*/ 212884 w 447675"/>
                  <a:gd name="connsiteY236" fmla="*/ 266224 h 619125"/>
                  <a:gd name="connsiteX237" fmla="*/ 213836 w 447675"/>
                  <a:gd name="connsiteY237" fmla="*/ 265271 h 619125"/>
                  <a:gd name="connsiteX238" fmla="*/ 211931 w 447675"/>
                  <a:gd name="connsiteY238" fmla="*/ 265271 h 619125"/>
                  <a:gd name="connsiteX239" fmla="*/ 210026 w 447675"/>
                  <a:gd name="connsiteY239" fmla="*/ 266224 h 619125"/>
                  <a:gd name="connsiteX240" fmla="*/ 206216 w 447675"/>
                  <a:gd name="connsiteY240" fmla="*/ 265271 h 619125"/>
                  <a:gd name="connsiteX241" fmla="*/ 201454 w 447675"/>
                  <a:gd name="connsiteY241" fmla="*/ 268129 h 619125"/>
                  <a:gd name="connsiteX242" fmla="*/ 197644 w 447675"/>
                  <a:gd name="connsiteY242" fmla="*/ 269081 h 619125"/>
                  <a:gd name="connsiteX243" fmla="*/ 195739 w 447675"/>
                  <a:gd name="connsiteY243" fmla="*/ 270986 h 619125"/>
                  <a:gd name="connsiteX244" fmla="*/ 194786 w 447675"/>
                  <a:gd name="connsiteY244" fmla="*/ 272891 h 619125"/>
                  <a:gd name="connsiteX245" fmla="*/ 190976 w 447675"/>
                  <a:gd name="connsiteY245" fmla="*/ 272891 h 619125"/>
                  <a:gd name="connsiteX246" fmla="*/ 189071 w 447675"/>
                  <a:gd name="connsiteY246" fmla="*/ 274796 h 619125"/>
                  <a:gd name="connsiteX247" fmla="*/ 186214 w 447675"/>
                  <a:gd name="connsiteY247" fmla="*/ 272891 h 619125"/>
                  <a:gd name="connsiteX248" fmla="*/ 185261 w 447675"/>
                  <a:gd name="connsiteY248" fmla="*/ 273844 h 619125"/>
                  <a:gd name="connsiteX249" fmla="*/ 181451 w 447675"/>
                  <a:gd name="connsiteY249" fmla="*/ 276701 h 619125"/>
                  <a:gd name="connsiteX250" fmla="*/ 176689 w 447675"/>
                  <a:gd name="connsiteY250" fmla="*/ 281464 h 619125"/>
                  <a:gd name="connsiteX251" fmla="*/ 175736 w 447675"/>
                  <a:gd name="connsiteY251" fmla="*/ 278606 h 619125"/>
                  <a:gd name="connsiteX252" fmla="*/ 170021 w 447675"/>
                  <a:gd name="connsiteY252" fmla="*/ 283369 h 619125"/>
                  <a:gd name="connsiteX253" fmla="*/ 166211 w 447675"/>
                  <a:gd name="connsiteY253" fmla="*/ 285274 h 619125"/>
                  <a:gd name="connsiteX254" fmla="*/ 163354 w 447675"/>
                  <a:gd name="connsiteY254" fmla="*/ 284321 h 619125"/>
                  <a:gd name="connsiteX255" fmla="*/ 163354 w 447675"/>
                  <a:gd name="connsiteY255" fmla="*/ 277654 h 619125"/>
                  <a:gd name="connsiteX256" fmla="*/ 162401 w 447675"/>
                  <a:gd name="connsiteY256" fmla="*/ 276701 h 619125"/>
                  <a:gd name="connsiteX257" fmla="*/ 163354 w 447675"/>
                  <a:gd name="connsiteY257" fmla="*/ 273844 h 619125"/>
                  <a:gd name="connsiteX258" fmla="*/ 163354 w 447675"/>
                  <a:gd name="connsiteY258" fmla="*/ 273844 h 619125"/>
                  <a:gd name="connsiteX259" fmla="*/ 162401 w 447675"/>
                  <a:gd name="connsiteY259" fmla="*/ 273844 h 619125"/>
                  <a:gd name="connsiteX260" fmla="*/ 162401 w 447675"/>
                  <a:gd name="connsiteY260" fmla="*/ 272891 h 619125"/>
                  <a:gd name="connsiteX261" fmla="*/ 163354 w 447675"/>
                  <a:gd name="connsiteY261" fmla="*/ 269081 h 619125"/>
                  <a:gd name="connsiteX262" fmla="*/ 163354 w 447675"/>
                  <a:gd name="connsiteY262" fmla="*/ 266224 h 619125"/>
                  <a:gd name="connsiteX263" fmla="*/ 162401 w 447675"/>
                  <a:gd name="connsiteY263" fmla="*/ 262414 h 619125"/>
                  <a:gd name="connsiteX264" fmla="*/ 164306 w 447675"/>
                  <a:gd name="connsiteY264" fmla="*/ 261461 h 619125"/>
                  <a:gd name="connsiteX265" fmla="*/ 164306 w 447675"/>
                  <a:gd name="connsiteY265" fmla="*/ 258604 h 619125"/>
                  <a:gd name="connsiteX266" fmla="*/ 163354 w 447675"/>
                  <a:gd name="connsiteY266" fmla="*/ 255746 h 619125"/>
                  <a:gd name="connsiteX267" fmla="*/ 164306 w 447675"/>
                  <a:gd name="connsiteY267" fmla="*/ 252889 h 619125"/>
                  <a:gd name="connsiteX268" fmla="*/ 162401 w 447675"/>
                  <a:gd name="connsiteY268" fmla="*/ 251936 h 619125"/>
                  <a:gd name="connsiteX269" fmla="*/ 163354 w 447675"/>
                  <a:gd name="connsiteY269" fmla="*/ 248126 h 619125"/>
                  <a:gd name="connsiteX270" fmla="*/ 163354 w 447675"/>
                  <a:gd name="connsiteY270" fmla="*/ 245269 h 619125"/>
                  <a:gd name="connsiteX271" fmla="*/ 164306 w 447675"/>
                  <a:gd name="connsiteY271" fmla="*/ 240506 h 619125"/>
                  <a:gd name="connsiteX272" fmla="*/ 168116 w 447675"/>
                  <a:gd name="connsiteY272" fmla="*/ 232886 h 619125"/>
                  <a:gd name="connsiteX273" fmla="*/ 169069 w 447675"/>
                  <a:gd name="connsiteY273" fmla="*/ 231934 h 619125"/>
                  <a:gd name="connsiteX274" fmla="*/ 170021 w 447675"/>
                  <a:gd name="connsiteY274" fmla="*/ 231934 h 619125"/>
                  <a:gd name="connsiteX275" fmla="*/ 170974 w 447675"/>
                  <a:gd name="connsiteY275" fmla="*/ 230981 h 619125"/>
                  <a:gd name="connsiteX276" fmla="*/ 170974 w 447675"/>
                  <a:gd name="connsiteY276" fmla="*/ 230029 h 619125"/>
                  <a:gd name="connsiteX277" fmla="*/ 174784 w 447675"/>
                  <a:gd name="connsiteY277" fmla="*/ 228124 h 619125"/>
                  <a:gd name="connsiteX278" fmla="*/ 178594 w 447675"/>
                  <a:gd name="connsiteY278" fmla="*/ 225266 h 619125"/>
                  <a:gd name="connsiteX279" fmla="*/ 179546 w 447675"/>
                  <a:gd name="connsiteY279" fmla="*/ 224314 h 619125"/>
                  <a:gd name="connsiteX280" fmla="*/ 183356 w 447675"/>
                  <a:gd name="connsiteY280" fmla="*/ 224314 h 619125"/>
                  <a:gd name="connsiteX281" fmla="*/ 185261 w 447675"/>
                  <a:gd name="connsiteY281" fmla="*/ 222409 h 619125"/>
                  <a:gd name="connsiteX282" fmla="*/ 184309 w 447675"/>
                  <a:gd name="connsiteY282" fmla="*/ 224314 h 619125"/>
                  <a:gd name="connsiteX283" fmla="*/ 186214 w 447675"/>
                  <a:gd name="connsiteY283" fmla="*/ 223361 h 619125"/>
                  <a:gd name="connsiteX284" fmla="*/ 186214 w 447675"/>
                  <a:gd name="connsiteY284" fmla="*/ 222409 h 619125"/>
                  <a:gd name="connsiteX285" fmla="*/ 188119 w 447675"/>
                  <a:gd name="connsiteY285" fmla="*/ 222409 h 619125"/>
                  <a:gd name="connsiteX286" fmla="*/ 190976 w 447675"/>
                  <a:gd name="connsiteY286" fmla="*/ 221456 h 619125"/>
                  <a:gd name="connsiteX287" fmla="*/ 192881 w 447675"/>
                  <a:gd name="connsiteY287" fmla="*/ 219551 h 619125"/>
                  <a:gd name="connsiteX288" fmla="*/ 197644 w 447675"/>
                  <a:gd name="connsiteY288" fmla="*/ 217646 h 619125"/>
                  <a:gd name="connsiteX289" fmla="*/ 198596 w 447675"/>
                  <a:gd name="connsiteY289" fmla="*/ 218599 h 619125"/>
                  <a:gd name="connsiteX290" fmla="*/ 198596 w 447675"/>
                  <a:gd name="connsiteY290" fmla="*/ 213836 h 619125"/>
                  <a:gd name="connsiteX291" fmla="*/ 200501 w 447675"/>
                  <a:gd name="connsiteY291" fmla="*/ 214789 h 619125"/>
                  <a:gd name="connsiteX292" fmla="*/ 201454 w 447675"/>
                  <a:gd name="connsiteY292" fmla="*/ 212884 h 619125"/>
                  <a:gd name="connsiteX293" fmla="*/ 207169 w 447675"/>
                  <a:gd name="connsiteY293" fmla="*/ 209074 h 619125"/>
                  <a:gd name="connsiteX294" fmla="*/ 211931 w 447675"/>
                  <a:gd name="connsiteY294" fmla="*/ 205264 h 619125"/>
                  <a:gd name="connsiteX295" fmla="*/ 211931 w 447675"/>
                  <a:gd name="connsiteY295" fmla="*/ 204311 h 619125"/>
                  <a:gd name="connsiteX296" fmla="*/ 212884 w 447675"/>
                  <a:gd name="connsiteY296" fmla="*/ 202406 h 619125"/>
                  <a:gd name="connsiteX297" fmla="*/ 215741 w 447675"/>
                  <a:gd name="connsiteY297" fmla="*/ 195739 h 619125"/>
                  <a:gd name="connsiteX298" fmla="*/ 220504 w 447675"/>
                  <a:gd name="connsiteY298" fmla="*/ 190024 h 619125"/>
                  <a:gd name="connsiteX299" fmla="*/ 220504 w 447675"/>
                  <a:gd name="connsiteY299" fmla="*/ 188119 h 619125"/>
                  <a:gd name="connsiteX300" fmla="*/ 217646 w 447675"/>
                  <a:gd name="connsiteY300" fmla="*/ 187166 h 619125"/>
                  <a:gd name="connsiteX301" fmla="*/ 219551 w 447675"/>
                  <a:gd name="connsiteY301" fmla="*/ 185261 h 619125"/>
                  <a:gd name="connsiteX302" fmla="*/ 221456 w 447675"/>
                  <a:gd name="connsiteY302" fmla="*/ 185261 h 619125"/>
                  <a:gd name="connsiteX303" fmla="*/ 222409 w 447675"/>
                  <a:gd name="connsiteY303" fmla="*/ 181451 h 619125"/>
                  <a:gd name="connsiteX304" fmla="*/ 216694 w 447675"/>
                  <a:gd name="connsiteY304" fmla="*/ 182404 h 619125"/>
                  <a:gd name="connsiteX305" fmla="*/ 216694 w 447675"/>
                  <a:gd name="connsiteY305" fmla="*/ 181451 h 619125"/>
                  <a:gd name="connsiteX306" fmla="*/ 212884 w 447675"/>
                  <a:gd name="connsiteY306" fmla="*/ 181451 h 619125"/>
                  <a:gd name="connsiteX307" fmla="*/ 211931 w 447675"/>
                  <a:gd name="connsiteY307" fmla="*/ 179546 h 619125"/>
                  <a:gd name="connsiteX308" fmla="*/ 209074 w 447675"/>
                  <a:gd name="connsiteY308" fmla="*/ 178594 h 619125"/>
                  <a:gd name="connsiteX309" fmla="*/ 210026 w 447675"/>
                  <a:gd name="connsiteY309" fmla="*/ 174784 h 619125"/>
                  <a:gd name="connsiteX310" fmla="*/ 210026 w 447675"/>
                  <a:gd name="connsiteY310" fmla="*/ 171926 h 619125"/>
                  <a:gd name="connsiteX311" fmla="*/ 209074 w 447675"/>
                  <a:gd name="connsiteY311" fmla="*/ 167164 h 619125"/>
                  <a:gd name="connsiteX312" fmla="*/ 202406 w 447675"/>
                  <a:gd name="connsiteY312" fmla="*/ 166211 h 619125"/>
                  <a:gd name="connsiteX313" fmla="*/ 197644 w 447675"/>
                  <a:gd name="connsiteY313" fmla="*/ 168116 h 619125"/>
                  <a:gd name="connsiteX314" fmla="*/ 195739 w 447675"/>
                  <a:gd name="connsiteY314" fmla="*/ 168116 h 619125"/>
                  <a:gd name="connsiteX315" fmla="*/ 190976 w 447675"/>
                  <a:gd name="connsiteY315" fmla="*/ 171926 h 619125"/>
                  <a:gd name="connsiteX316" fmla="*/ 190024 w 447675"/>
                  <a:gd name="connsiteY316" fmla="*/ 171926 h 619125"/>
                  <a:gd name="connsiteX317" fmla="*/ 190024 w 447675"/>
                  <a:gd name="connsiteY317" fmla="*/ 170974 h 619125"/>
                  <a:gd name="connsiteX318" fmla="*/ 187166 w 447675"/>
                  <a:gd name="connsiteY318" fmla="*/ 170974 h 619125"/>
                  <a:gd name="connsiteX319" fmla="*/ 183356 w 447675"/>
                  <a:gd name="connsiteY319" fmla="*/ 171926 h 619125"/>
                  <a:gd name="connsiteX320" fmla="*/ 180499 w 447675"/>
                  <a:gd name="connsiteY320" fmla="*/ 172879 h 619125"/>
                  <a:gd name="connsiteX321" fmla="*/ 178594 w 447675"/>
                  <a:gd name="connsiteY321" fmla="*/ 174784 h 619125"/>
                  <a:gd name="connsiteX322" fmla="*/ 173831 w 447675"/>
                  <a:gd name="connsiteY322" fmla="*/ 174784 h 619125"/>
                  <a:gd name="connsiteX323" fmla="*/ 170974 w 447675"/>
                  <a:gd name="connsiteY323" fmla="*/ 177641 h 619125"/>
                  <a:gd name="connsiteX324" fmla="*/ 170974 w 447675"/>
                  <a:gd name="connsiteY324" fmla="*/ 176689 h 619125"/>
                  <a:gd name="connsiteX325" fmla="*/ 167164 w 447675"/>
                  <a:gd name="connsiteY325" fmla="*/ 174784 h 619125"/>
                  <a:gd name="connsiteX326" fmla="*/ 166211 w 447675"/>
                  <a:gd name="connsiteY326" fmla="*/ 174784 h 619125"/>
                  <a:gd name="connsiteX327" fmla="*/ 165259 w 447675"/>
                  <a:gd name="connsiteY327" fmla="*/ 172879 h 619125"/>
                  <a:gd name="connsiteX328" fmla="*/ 167164 w 447675"/>
                  <a:gd name="connsiteY328" fmla="*/ 170021 h 619125"/>
                  <a:gd name="connsiteX329" fmla="*/ 165259 w 447675"/>
                  <a:gd name="connsiteY329" fmla="*/ 169069 h 619125"/>
                  <a:gd name="connsiteX330" fmla="*/ 165259 w 447675"/>
                  <a:gd name="connsiteY330" fmla="*/ 168116 h 619125"/>
                  <a:gd name="connsiteX331" fmla="*/ 162401 w 447675"/>
                  <a:gd name="connsiteY331" fmla="*/ 166211 h 619125"/>
                  <a:gd name="connsiteX332" fmla="*/ 164306 w 447675"/>
                  <a:gd name="connsiteY332" fmla="*/ 161449 h 619125"/>
                  <a:gd name="connsiteX333" fmla="*/ 164306 w 447675"/>
                  <a:gd name="connsiteY333" fmla="*/ 160496 h 619125"/>
                  <a:gd name="connsiteX334" fmla="*/ 164306 w 447675"/>
                  <a:gd name="connsiteY334" fmla="*/ 157639 h 619125"/>
                  <a:gd name="connsiteX335" fmla="*/ 163354 w 447675"/>
                  <a:gd name="connsiteY335" fmla="*/ 156686 h 619125"/>
                  <a:gd name="connsiteX336" fmla="*/ 162401 w 447675"/>
                  <a:gd name="connsiteY336" fmla="*/ 150971 h 619125"/>
                  <a:gd name="connsiteX337" fmla="*/ 162401 w 447675"/>
                  <a:gd name="connsiteY337" fmla="*/ 149066 h 619125"/>
                  <a:gd name="connsiteX338" fmla="*/ 161449 w 447675"/>
                  <a:gd name="connsiteY338" fmla="*/ 148114 h 619125"/>
                  <a:gd name="connsiteX339" fmla="*/ 162401 w 447675"/>
                  <a:gd name="connsiteY339" fmla="*/ 139541 h 619125"/>
                  <a:gd name="connsiteX340" fmla="*/ 163354 w 447675"/>
                  <a:gd name="connsiteY340" fmla="*/ 134779 h 619125"/>
                  <a:gd name="connsiteX341" fmla="*/ 162401 w 447675"/>
                  <a:gd name="connsiteY341" fmla="*/ 133826 h 619125"/>
                  <a:gd name="connsiteX342" fmla="*/ 162401 w 447675"/>
                  <a:gd name="connsiteY342" fmla="*/ 129064 h 619125"/>
                  <a:gd name="connsiteX343" fmla="*/ 160496 w 447675"/>
                  <a:gd name="connsiteY343" fmla="*/ 128111 h 619125"/>
                  <a:gd name="connsiteX344" fmla="*/ 158591 w 447675"/>
                  <a:gd name="connsiteY344" fmla="*/ 128111 h 619125"/>
                  <a:gd name="connsiteX345" fmla="*/ 158591 w 447675"/>
                  <a:gd name="connsiteY345" fmla="*/ 124301 h 619125"/>
                  <a:gd name="connsiteX346" fmla="*/ 157639 w 447675"/>
                  <a:gd name="connsiteY346" fmla="*/ 121444 h 619125"/>
                  <a:gd name="connsiteX347" fmla="*/ 156686 w 447675"/>
                  <a:gd name="connsiteY347" fmla="*/ 118586 h 619125"/>
                  <a:gd name="connsiteX348" fmla="*/ 154781 w 447675"/>
                  <a:gd name="connsiteY348" fmla="*/ 118586 h 619125"/>
                  <a:gd name="connsiteX349" fmla="*/ 154781 w 447675"/>
                  <a:gd name="connsiteY349" fmla="*/ 115729 h 619125"/>
                  <a:gd name="connsiteX350" fmla="*/ 152876 w 447675"/>
                  <a:gd name="connsiteY350" fmla="*/ 114776 h 619125"/>
                  <a:gd name="connsiteX351" fmla="*/ 150019 w 447675"/>
                  <a:gd name="connsiteY351" fmla="*/ 110966 h 619125"/>
                  <a:gd name="connsiteX352" fmla="*/ 150971 w 447675"/>
                  <a:gd name="connsiteY352" fmla="*/ 107156 h 619125"/>
                  <a:gd name="connsiteX353" fmla="*/ 150971 w 447675"/>
                  <a:gd name="connsiteY353" fmla="*/ 106204 h 619125"/>
                  <a:gd name="connsiteX354" fmla="*/ 149066 w 447675"/>
                  <a:gd name="connsiteY354" fmla="*/ 106204 h 619125"/>
                  <a:gd name="connsiteX355" fmla="*/ 147161 w 447675"/>
                  <a:gd name="connsiteY355" fmla="*/ 100489 h 619125"/>
                  <a:gd name="connsiteX356" fmla="*/ 146209 w 447675"/>
                  <a:gd name="connsiteY356" fmla="*/ 99536 h 619125"/>
                  <a:gd name="connsiteX357" fmla="*/ 143351 w 447675"/>
                  <a:gd name="connsiteY357" fmla="*/ 94774 h 619125"/>
                  <a:gd name="connsiteX358" fmla="*/ 137636 w 447675"/>
                  <a:gd name="connsiteY358" fmla="*/ 90964 h 619125"/>
                  <a:gd name="connsiteX359" fmla="*/ 137636 w 447675"/>
                  <a:gd name="connsiteY359" fmla="*/ 88106 h 619125"/>
                  <a:gd name="connsiteX360" fmla="*/ 135731 w 447675"/>
                  <a:gd name="connsiteY360" fmla="*/ 88106 h 619125"/>
                  <a:gd name="connsiteX361" fmla="*/ 134779 w 447675"/>
                  <a:gd name="connsiteY361" fmla="*/ 91916 h 619125"/>
                  <a:gd name="connsiteX362" fmla="*/ 134779 w 447675"/>
                  <a:gd name="connsiteY362" fmla="*/ 90011 h 619125"/>
                  <a:gd name="connsiteX363" fmla="*/ 132874 w 447675"/>
                  <a:gd name="connsiteY363" fmla="*/ 88106 h 619125"/>
                  <a:gd name="connsiteX364" fmla="*/ 131921 w 447675"/>
                  <a:gd name="connsiteY364" fmla="*/ 88106 h 619125"/>
                  <a:gd name="connsiteX365" fmla="*/ 130969 w 447675"/>
                  <a:gd name="connsiteY365" fmla="*/ 86201 h 619125"/>
                  <a:gd name="connsiteX366" fmla="*/ 129064 w 447675"/>
                  <a:gd name="connsiteY366" fmla="*/ 86201 h 619125"/>
                  <a:gd name="connsiteX367" fmla="*/ 128111 w 447675"/>
                  <a:gd name="connsiteY367" fmla="*/ 87154 h 619125"/>
                  <a:gd name="connsiteX368" fmla="*/ 122396 w 447675"/>
                  <a:gd name="connsiteY368" fmla="*/ 90011 h 619125"/>
                  <a:gd name="connsiteX369" fmla="*/ 122396 w 447675"/>
                  <a:gd name="connsiteY369" fmla="*/ 92869 h 619125"/>
                  <a:gd name="connsiteX370" fmla="*/ 124301 w 447675"/>
                  <a:gd name="connsiteY370" fmla="*/ 94774 h 619125"/>
                  <a:gd name="connsiteX371" fmla="*/ 124301 w 447675"/>
                  <a:gd name="connsiteY371" fmla="*/ 98584 h 619125"/>
                  <a:gd name="connsiteX372" fmla="*/ 125254 w 447675"/>
                  <a:gd name="connsiteY372" fmla="*/ 100489 h 619125"/>
                  <a:gd name="connsiteX373" fmla="*/ 126206 w 447675"/>
                  <a:gd name="connsiteY373" fmla="*/ 101441 h 619125"/>
                  <a:gd name="connsiteX374" fmla="*/ 129064 w 447675"/>
                  <a:gd name="connsiteY374" fmla="*/ 102394 h 619125"/>
                  <a:gd name="connsiteX375" fmla="*/ 128111 w 447675"/>
                  <a:gd name="connsiteY375" fmla="*/ 106204 h 619125"/>
                  <a:gd name="connsiteX376" fmla="*/ 129064 w 447675"/>
                  <a:gd name="connsiteY376" fmla="*/ 107156 h 619125"/>
                  <a:gd name="connsiteX377" fmla="*/ 129064 w 447675"/>
                  <a:gd name="connsiteY377" fmla="*/ 115729 h 619125"/>
                  <a:gd name="connsiteX378" fmla="*/ 127159 w 447675"/>
                  <a:gd name="connsiteY378" fmla="*/ 116681 h 619125"/>
                  <a:gd name="connsiteX379" fmla="*/ 127159 w 447675"/>
                  <a:gd name="connsiteY379" fmla="*/ 121444 h 619125"/>
                  <a:gd name="connsiteX380" fmla="*/ 127159 w 447675"/>
                  <a:gd name="connsiteY380" fmla="*/ 124301 h 619125"/>
                  <a:gd name="connsiteX381" fmla="*/ 125254 w 447675"/>
                  <a:gd name="connsiteY381" fmla="*/ 130969 h 619125"/>
                  <a:gd name="connsiteX382" fmla="*/ 126206 w 447675"/>
                  <a:gd name="connsiteY382" fmla="*/ 131921 h 619125"/>
                  <a:gd name="connsiteX383" fmla="*/ 125254 w 447675"/>
                  <a:gd name="connsiteY383" fmla="*/ 134779 h 619125"/>
                  <a:gd name="connsiteX384" fmla="*/ 125254 w 447675"/>
                  <a:gd name="connsiteY384" fmla="*/ 134779 h 619125"/>
                  <a:gd name="connsiteX385" fmla="*/ 124301 w 447675"/>
                  <a:gd name="connsiteY385" fmla="*/ 137636 h 619125"/>
                  <a:gd name="connsiteX386" fmla="*/ 126206 w 447675"/>
                  <a:gd name="connsiteY386" fmla="*/ 136684 h 619125"/>
                  <a:gd name="connsiteX387" fmla="*/ 127159 w 447675"/>
                  <a:gd name="connsiteY387" fmla="*/ 137636 h 619125"/>
                  <a:gd name="connsiteX388" fmla="*/ 126206 w 447675"/>
                  <a:gd name="connsiteY388" fmla="*/ 138589 h 619125"/>
                  <a:gd name="connsiteX389" fmla="*/ 125254 w 447675"/>
                  <a:gd name="connsiteY389" fmla="*/ 141446 h 619125"/>
                  <a:gd name="connsiteX390" fmla="*/ 127159 w 447675"/>
                  <a:gd name="connsiteY390" fmla="*/ 141446 h 619125"/>
                  <a:gd name="connsiteX391" fmla="*/ 127159 w 447675"/>
                  <a:gd name="connsiteY391" fmla="*/ 141446 h 619125"/>
                  <a:gd name="connsiteX392" fmla="*/ 125254 w 447675"/>
                  <a:gd name="connsiteY392" fmla="*/ 144304 h 619125"/>
                  <a:gd name="connsiteX393" fmla="*/ 124301 w 447675"/>
                  <a:gd name="connsiteY393" fmla="*/ 147161 h 619125"/>
                  <a:gd name="connsiteX394" fmla="*/ 125254 w 447675"/>
                  <a:gd name="connsiteY394" fmla="*/ 151924 h 619125"/>
                  <a:gd name="connsiteX395" fmla="*/ 126206 w 447675"/>
                  <a:gd name="connsiteY395" fmla="*/ 150971 h 619125"/>
                  <a:gd name="connsiteX396" fmla="*/ 126206 w 447675"/>
                  <a:gd name="connsiteY396" fmla="*/ 153829 h 619125"/>
                  <a:gd name="connsiteX397" fmla="*/ 126206 w 447675"/>
                  <a:gd name="connsiteY397" fmla="*/ 161449 h 619125"/>
                  <a:gd name="connsiteX398" fmla="*/ 127159 w 447675"/>
                  <a:gd name="connsiteY398" fmla="*/ 161449 h 619125"/>
                  <a:gd name="connsiteX399" fmla="*/ 128111 w 447675"/>
                  <a:gd name="connsiteY399" fmla="*/ 168116 h 619125"/>
                  <a:gd name="connsiteX400" fmla="*/ 127159 w 447675"/>
                  <a:gd name="connsiteY400" fmla="*/ 169069 h 619125"/>
                  <a:gd name="connsiteX401" fmla="*/ 127159 w 447675"/>
                  <a:gd name="connsiteY401" fmla="*/ 170021 h 619125"/>
                  <a:gd name="connsiteX402" fmla="*/ 128111 w 447675"/>
                  <a:gd name="connsiteY402" fmla="*/ 170021 h 619125"/>
                  <a:gd name="connsiteX403" fmla="*/ 128111 w 447675"/>
                  <a:gd name="connsiteY403" fmla="*/ 170974 h 619125"/>
                  <a:gd name="connsiteX404" fmla="*/ 126206 w 447675"/>
                  <a:gd name="connsiteY404" fmla="*/ 176689 h 619125"/>
                  <a:gd name="connsiteX405" fmla="*/ 126206 w 447675"/>
                  <a:gd name="connsiteY405" fmla="*/ 181451 h 619125"/>
                  <a:gd name="connsiteX406" fmla="*/ 126206 w 447675"/>
                  <a:gd name="connsiteY406" fmla="*/ 186214 h 619125"/>
                  <a:gd name="connsiteX407" fmla="*/ 128111 w 447675"/>
                  <a:gd name="connsiteY407" fmla="*/ 189071 h 619125"/>
                  <a:gd name="connsiteX408" fmla="*/ 126206 w 447675"/>
                  <a:gd name="connsiteY408" fmla="*/ 196691 h 619125"/>
                  <a:gd name="connsiteX409" fmla="*/ 127159 w 447675"/>
                  <a:gd name="connsiteY409" fmla="*/ 196691 h 619125"/>
                  <a:gd name="connsiteX410" fmla="*/ 126206 w 447675"/>
                  <a:gd name="connsiteY410" fmla="*/ 200501 h 619125"/>
                  <a:gd name="connsiteX411" fmla="*/ 126206 w 447675"/>
                  <a:gd name="connsiteY411" fmla="*/ 200501 h 619125"/>
                  <a:gd name="connsiteX412" fmla="*/ 126206 w 447675"/>
                  <a:gd name="connsiteY412" fmla="*/ 201454 h 619125"/>
                  <a:gd name="connsiteX413" fmla="*/ 124301 w 447675"/>
                  <a:gd name="connsiteY413" fmla="*/ 204311 h 619125"/>
                  <a:gd name="connsiteX414" fmla="*/ 121444 w 447675"/>
                  <a:gd name="connsiteY414" fmla="*/ 208121 h 619125"/>
                  <a:gd name="connsiteX415" fmla="*/ 117634 w 447675"/>
                  <a:gd name="connsiteY415" fmla="*/ 210026 h 619125"/>
                  <a:gd name="connsiteX416" fmla="*/ 116681 w 447675"/>
                  <a:gd name="connsiteY416" fmla="*/ 208121 h 619125"/>
                  <a:gd name="connsiteX417" fmla="*/ 114776 w 447675"/>
                  <a:gd name="connsiteY417" fmla="*/ 208121 h 619125"/>
                  <a:gd name="connsiteX418" fmla="*/ 110966 w 447675"/>
                  <a:gd name="connsiteY418" fmla="*/ 211931 h 619125"/>
                  <a:gd name="connsiteX419" fmla="*/ 108109 w 447675"/>
                  <a:gd name="connsiteY419" fmla="*/ 211931 h 619125"/>
                  <a:gd name="connsiteX420" fmla="*/ 103346 w 447675"/>
                  <a:gd name="connsiteY420" fmla="*/ 214789 h 619125"/>
                  <a:gd name="connsiteX421" fmla="*/ 98584 w 447675"/>
                  <a:gd name="connsiteY421" fmla="*/ 216694 h 619125"/>
                  <a:gd name="connsiteX422" fmla="*/ 96679 w 447675"/>
                  <a:gd name="connsiteY422" fmla="*/ 217646 h 619125"/>
                  <a:gd name="connsiteX423" fmla="*/ 90964 w 447675"/>
                  <a:gd name="connsiteY423" fmla="*/ 220504 h 619125"/>
                  <a:gd name="connsiteX424" fmla="*/ 89059 w 447675"/>
                  <a:gd name="connsiteY424" fmla="*/ 220504 h 619125"/>
                  <a:gd name="connsiteX425" fmla="*/ 85249 w 447675"/>
                  <a:gd name="connsiteY425" fmla="*/ 225266 h 619125"/>
                  <a:gd name="connsiteX426" fmla="*/ 84296 w 447675"/>
                  <a:gd name="connsiteY426" fmla="*/ 225266 h 619125"/>
                  <a:gd name="connsiteX427" fmla="*/ 80486 w 447675"/>
                  <a:gd name="connsiteY427" fmla="*/ 227171 h 619125"/>
                  <a:gd name="connsiteX428" fmla="*/ 74771 w 447675"/>
                  <a:gd name="connsiteY428" fmla="*/ 230029 h 619125"/>
                  <a:gd name="connsiteX429" fmla="*/ 70961 w 447675"/>
                  <a:gd name="connsiteY429" fmla="*/ 232886 h 619125"/>
                  <a:gd name="connsiteX430" fmla="*/ 70009 w 447675"/>
                  <a:gd name="connsiteY430" fmla="*/ 232886 h 619125"/>
                  <a:gd name="connsiteX431" fmla="*/ 70009 w 447675"/>
                  <a:gd name="connsiteY431" fmla="*/ 233839 h 619125"/>
                  <a:gd name="connsiteX432" fmla="*/ 66199 w 447675"/>
                  <a:gd name="connsiteY432" fmla="*/ 236696 h 619125"/>
                  <a:gd name="connsiteX433" fmla="*/ 60484 w 447675"/>
                  <a:gd name="connsiteY433" fmla="*/ 238601 h 619125"/>
                  <a:gd name="connsiteX434" fmla="*/ 57626 w 447675"/>
                  <a:gd name="connsiteY434" fmla="*/ 241459 h 619125"/>
                  <a:gd name="connsiteX435" fmla="*/ 54769 w 447675"/>
                  <a:gd name="connsiteY435" fmla="*/ 240506 h 619125"/>
                  <a:gd name="connsiteX436" fmla="*/ 50006 w 447675"/>
                  <a:gd name="connsiteY436" fmla="*/ 242411 h 619125"/>
                  <a:gd name="connsiteX437" fmla="*/ 50006 w 447675"/>
                  <a:gd name="connsiteY437" fmla="*/ 241459 h 619125"/>
                  <a:gd name="connsiteX438" fmla="*/ 46196 w 447675"/>
                  <a:gd name="connsiteY438" fmla="*/ 243364 h 619125"/>
                  <a:gd name="connsiteX439" fmla="*/ 45244 w 447675"/>
                  <a:gd name="connsiteY439" fmla="*/ 245269 h 619125"/>
                  <a:gd name="connsiteX440" fmla="*/ 35719 w 447675"/>
                  <a:gd name="connsiteY440" fmla="*/ 248126 h 619125"/>
                  <a:gd name="connsiteX441" fmla="*/ 34766 w 447675"/>
                  <a:gd name="connsiteY441" fmla="*/ 246221 h 619125"/>
                  <a:gd name="connsiteX442" fmla="*/ 32861 w 447675"/>
                  <a:gd name="connsiteY442" fmla="*/ 247174 h 619125"/>
                  <a:gd name="connsiteX443" fmla="*/ 30956 w 447675"/>
                  <a:gd name="connsiteY443" fmla="*/ 248126 h 619125"/>
                  <a:gd name="connsiteX444" fmla="*/ 24289 w 447675"/>
                  <a:gd name="connsiteY444" fmla="*/ 250984 h 619125"/>
                  <a:gd name="connsiteX445" fmla="*/ 12859 w 447675"/>
                  <a:gd name="connsiteY445" fmla="*/ 254794 h 619125"/>
                  <a:gd name="connsiteX446" fmla="*/ 8096 w 447675"/>
                  <a:gd name="connsiteY446" fmla="*/ 255746 h 619125"/>
                  <a:gd name="connsiteX447" fmla="*/ 7144 w 447675"/>
                  <a:gd name="connsiteY447" fmla="*/ 258604 h 619125"/>
                  <a:gd name="connsiteX448" fmla="*/ 8096 w 447675"/>
                  <a:gd name="connsiteY448" fmla="*/ 260509 h 619125"/>
                  <a:gd name="connsiteX449" fmla="*/ 9049 w 447675"/>
                  <a:gd name="connsiteY449" fmla="*/ 260509 h 619125"/>
                  <a:gd name="connsiteX450" fmla="*/ 9049 w 447675"/>
                  <a:gd name="connsiteY450" fmla="*/ 267176 h 619125"/>
                  <a:gd name="connsiteX451" fmla="*/ 12859 w 447675"/>
                  <a:gd name="connsiteY451" fmla="*/ 269081 h 619125"/>
                  <a:gd name="connsiteX452" fmla="*/ 13811 w 447675"/>
                  <a:gd name="connsiteY452" fmla="*/ 270034 h 619125"/>
                  <a:gd name="connsiteX453" fmla="*/ 14764 w 447675"/>
                  <a:gd name="connsiteY453" fmla="*/ 270034 h 619125"/>
                  <a:gd name="connsiteX454" fmla="*/ 15716 w 447675"/>
                  <a:gd name="connsiteY454" fmla="*/ 272891 h 619125"/>
                  <a:gd name="connsiteX455" fmla="*/ 20479 w 447675"/>
                  <a:gd name="connsiteY455" fmla="*/ 274796 h 619125"/>
                  <a:gd name="connsiteX456" fmla="*/ 24289 w 447675"/>
                  <a:gd name="connsiteY456" fmla="*/ 275749 h 619125"/>
                  <a:gd name="connsiteX457" fmla="*/ 24289 w 447675"/>
                  <a:gd name="connsiteY457" fmla="*/ 276701 h 619125"/>
                  <a:gd name="connsiteX458" fmla="*/ 31909 w 447675"/>
                  <a:gd name="connsiteY458" fmla="*/ 278606 h 619125"/>
                  <a:gd name="connsiteX459" fmla="*/ 31909 w 447675"/>
                  <a:gd name="connsiteY459" fmla="*/ 279559 h 619125"/>
                  <a:gd name="connsiteX460" fmla="*/ 35719 w 447675"/>
                  <a:gd name="connsiteY460" fmla="*/ 280511 h 619125"/>
                  <a:gd name="connsiteX461" fmla="*/ 37624 w 447675"/>
                  <a:gd name="connsiteY461" fmla="*/ 280511 h 619125"/>
                  <a:gd name="connsiteX462" fmla="*/ 41434 w 447675"/>
                  <a:gd name="connsiteY462" fmla="*/ 281464 h 619125"/>
                  <a:gd name="connsiteX463" fmla="*/ 44291 w 447675"/>
                  <a:gd name="connsiteY463" fmla="*/ 281464 h 619125"/>
                  <a:gd name="connsiteX464" fmla="*/ 49054 w 447675"/>
                  <a:gd name="connsiteY464" fmla="*/ 282416 h 619125"/>
                  <a:gd name="connsiteX465" fmla="*/ 50959 w 447675"/>
                  <a:gd name="connsiteY465" fmla="*/ 284321 h 619125"/>
                  <a:gd name="connsiteX466" fmla="*/ 57626 w 447675"/>
                  <a:gd name="connsiteY466" fmla="*/ 284321 h 619125"/>
                  <a:gd name="connsiteX467" fmla="*/ 57626 w 447675"/>
                  <a:gd name="connsiteY467" fmla="*/ 285274 h 619125"/>
                  <a:gd name="connsiteX468" fmla="*/ 58579 w 447675"/>
                  <a:gd name="connsiteY468" fmla="*/ 285274 h 619125"/>
                  <a:gd name="connsiteX469" fmla="*/ 62389 w 447675"/>
                  <a:gd name="connsiteY469" fmla="*/ 284321 h 619125"/>
                  <a:gd name="connsiteX470" fmla="*/ 68104 w 447675"/>
                  <a:gd name="connsiteY470" fmla="*/ 282416 h 619125"/>
                  <a:gd name="connsiteX471" fmla="*/ 69056 w 447675"/>
                  <a:gd name="connsiteY471" fmla="*/ 281464 h 619125"/>
                  <a:gd name="connsiteX472" fmla="*/ 75724 w 447675"/>
                  <a:gd name="connsiteY472" fmla="*/ 281464 h 619125"/>
                  <a:gd name="connsiteX473" fmla="*/ 76676 w 447675"/>
                  <a:gd name="connsiteY473" fmla="*/ 280511 h 619125"/>
                  <a:gd name="connsiteX474" fmla="*/ 82391 w 447675"/>
                  <a:gd name="connsiteY474" fmla="*/ 280511 h 619125"/>
                  <a:gd name="connsiteX475" fmla="*/ 84296 w 447675"/>
                  <a:gd name="connsiteY475" fmla="*/ 280511 h 619125"/>
                  <a:gd name="connsiteX476" fmla="*/ 86201 w 447675"/>
                  <a:gd name="connsiteY476" fmla="*/ 280511 h 619125"/>
                  <a:gd name="connsiteX477" fmla="*/ 89059 w 447675"/>
                  <a:gd name="connsiteY477" fmla="*/ 278606 h 619125"/>
                  <a:gd name="connsiteX478" fmla="*/ 91916 w 447675"/>
                  <a:gd name="connsiteY478" fmla="*/ 276701 h 619125"/>
                  <a:gd name="connsiteX479" fmla="*/ 99536 w 447675"/>
                  <a:gd name="connsiteY479" fmla="*/ 276701 h 619125"/>
                  <a:gd name="connsiteX480" fmla="*/ 100489 w 447675"/>
                  <a:gd name="connsiteY480" fmla="*/ 276701 h 619125"/>
                  <a:gd name="connsiteX481" fmla="*/ 102394 w 447675"/>
                  <a:gd name="connsiteY481" fmla="*/ 274796 h 619125"/>
                  <a:gd name="connsiteX482" fmla="*/ 104299 w 447675"/>
                  <a:gd name="connsiteY482" fmla="*/ 274796 h 619125"/>
                  <a:gd name="connsiteX483" fmla="*/ 105251 w 447675"/>
                  <a:gd name="connsiteY483" fmla="*/ 275749 h 619125"/>
                  <a:gd name="connsiteX484" fmla="*/ 105251 w 447675"/>
                  <a:gd name="connsiteY484" fmla="*/ 274796 h 619125"/>
                  <a:gd name="connsiteX485" fmla="*/ 106204 w 447675"/>
                  <a:gd name="connsiteY485" fmla="*/ 274796 h 619125"/>
                  <a:gd name="connsiteX486" fmla="*/ 107156 w 447675"/>
                  <a:gd name="connsiteY486" fmla="*/ 273844 h 619125"/>
                  <a:gd name="connsiteX487" fmla="*/ 107156 w 447675"/>
                  <a:gd name="connsiteY487" fmla="*/ 272891 h 619125"/>
                  <a:gd name="connsiteX488" fmla="*/ 110014 w 447675"/>
                  <a:gd name="connsiteY488" fmla="*/ 271939 h 619125"/>
                  <a:gd name="connsiteX489" fmla="*/ 111919 w 447675"/>
                  <a:gd name="connsiteY489" fmla="*/ 270034 h 619125"/>
                  <a:gd name="connsiteX490" fmla="*/ 112871 w 447675"/>
                  <a:gd name="connsiteY490" fmla="*/ 268129 h 619125"/>
                  <a:gd name="connsiteX491" fmla="*/ 118586 w 447675"/>
                  <a:gd name="connsiteY491" fmla="*/ 266224 h 619125"/>
                  <a:gd name="connsiteX492" fmla="*/ 123349 w 447675"/>
                  <a:gd name="connsiteY492" fmla="*/ 269081 h 619125"/>
                  <a:gd name="connsiteX493" fmla="*/ 122396 w 447675"/>
                  <a:gd name="connsiteY493" fmla="*/ 273844 h 619125"/>
                  <a:gd name="connsiteX494" fmla="*/ 121444 w 447675"/>
                  <a:gd name="connsiteY494" fmla="*/ 278606 h 619125"/>
                  <a:gd name="connsiteX495" fmla="*/ 121444 w 447675"/>
                  <a:gd name="connsiteY495" fmla="*/ 286226 h 619125"/>
                  <a:gd name="connsiteX496" fmla="*/ 122396 w 447675"/>
                  <a:gd name="connsiteY496" fmla="*/ 287179 h 619125"/>
                  <a:gd name="connsiteX497" fmla="*/ 121444 w 447675"/>
                  <a:gd name="connsiteY497" fmla="*/ 290989 h 619125"/>
                  <a:gd name="connsiteX498" fmla="*/ 121444 w 447675"/>
                  <a:gd name="connsiteY498" fmla="*/ 291941 h 619125"/>
                  <a:gd name="connsiteX499" fmla="*/ 122396 w 447675"/>
                  <a:gd name="connsiteY499" fmla="*/ 291941 h 619125"/>
                  <a:gd name="connsiteX500" fmla="*/ 121444 w 447675"/>
                  <a:gd name="connsiteY500" fmla="*/ 294799 h 619125"/>
                  <a:gd name="connsiteX501" fmla="*/ 119539 w 447675"/>
                  <a:gd name="connsiteY501" fmla="*/ 298609 h 619125"/>
                  <a:gd name="connsiteX502" fmla="*/ 121444 w 447675"/>
                  <a:gd name="connsiteY502" fmla="*/ 300514 h 619125"/>
                  <a:gd name="connsiteX503" fmla="*/ 119539 w 447675"/>
                  <a:gd name="connsiteY503" fmla="*/ 306229 h 619125"/>
                  <a:gd name="connsiteX504" fmla="*/ 116681 w 447675"/>
                  <a:gd name="connsiteY504" fmla="*/ 308134 h 619125"/>
                  <a:gd name="connsiteX505" fmla="*/ 116681 w 447675"/>
                  <a:gd name="connsiteY505" fmla="*/ 310039 h 619125"/>
                  <a:gd name="connsiteX506" fmla="*/ 112871 w 447675"/>
                  <a:gd name="connsiteY506" fmla="*/ 312896 h 619125"/>
                  <a:gd name="connsiteX507" fmla="*/ 110966 w 447675"/>
                  <a:gd name="connsiteY507" fmla="*/ 313849 h 619125"/>
                  <a:gd name="connsiteX508" fmla="*/ 108109 w 447675"/>
                  <a:gd name="connsiteY508" fmla="*/ 318611 h 619125"/>
                  <a:gd name="connsiteX509" fmla="*/ 106204 w 447675"/>
                  <a:gd name="connsiteY509" fmla="*/ 322421 h 619125"/>
                  <a:gd name="connsiteX510" fmla="*/ 101441 w 447675"/>
                  <a:gd name="connsiteY510" fmla="*/ 327184 h 619125"/>
                  <a:gd name="connsiteX511" fmla="*/ 101441 w 447675"/>
                  <a:gd name="connsiteY511" fmla="*/ 330041 h 619125"/>
                  <a:gd name="connsiteX512" fmla="*/ 98584 w 447675"/>
                  <a:gd name="connsiteY512" fmla="*/ 334804 h 619125"/>
                  <a:gd name="connsiteX513" fmla="*/ 97631 w 447675"/>
                  <a:gd name="connsiteY513" fmla="*/ 341471 h 619125"/>
                  <a:gd name="connsiteX514" fmla="*/ 98584 w 447675"/>
                  <a:gd name="connsiteY514" fmla="*/ 344329 h 619125"/>
                  <a:gd name="connsiteX515" fmla="*/ 94774 w 447675"/>
                  <a:gd name="connsiteY515" fmla="*/ 351949 h 619125"/>
                  <a:gd name="connsiteX516" fmla="*/ 93821 w 447675"/>
                  <a:gd name="connsiteY516" fmla="*/ 351949 h 619125"/>
                  <a:gd name="connsiteX517" fmla="*/ 92869 w 447675"/>
                  <a:gd name="connsiteY517" fmla="*/ 353854 h 619125"/>
                  <a:gd name="connsiteX518" fmla="*/ 89059 w 447675"/>
                  <a:gd name="connsiteY518" fmla="*/ 356711 h 619125"/>
                  <a:gd name="connsiteX519" fmla="*/ 88106 w 447675"/>
                  <a:gd name="connsiteY519" fmla="*/ 360521 h 619125"/>
                  <a:gd name="connsiteX520" fmla="*/ 88106 w 447675"/>
                  <a:gd name="connsiteY520" fmla="*/ 362426 h 619125"/>
                  <a:gd name="connsiteX521" fmla="*/ 84296 w 447675"/>
                  <a:gd name="connsiteY521" fmla="*/ 367189 h 619125"/>
                  <a:gd name="connsiteX522" fmla="*/ 83344 w 447675"/>
                  <a:gd name="connsiteY522" fmla="*/ 370046 h 619125"/>
                  <a:gd name="connsiteX523" fmla="*/ 80486 w 447675"/>
                  <a:gd name="connsiteY523" fmla="*/ 370046 h 619125"/>
                  <a:gd name="connsiteX524" fmla="*/ 77629 w 447675"/>
                  <a:gd name="connsiteY524" fmla="*/ 372904 h 619125"/>
                  <a:gd name="connsiteX525" fmla="*/ 74771 w 447675"/>
                  <a:gd name="connsiteY525" fmla="*/ 378619 h 619125"/>
                  <a:gd name="connsiteX526" fmla="*/ 75724 w 447675"/>
                  <a:gd name="connsiteY526" fmla="*/ 379571 h 619125"/>
                  <a:gd name="connsiteX527" fmla="*/ 72866 w 447675"/>
                  <a:gd name="connsiteY527" fmla="*/ 381476 h 619125"/>
                  <a:gd name="connsiteX528" fmla="*/ 70009 w 447675"/>
                  <a:gd name="connsiteY528" fmla="*/ 389096 h 619125"/>
                  <a:gd name="connsiteX529" fmla="*/ 67151 w 447675"/>
                  <a:gd name="connsiteY529" fmla="*/ 392906 h 619125"/>
                  <a:gd name="connsiteX530" fmla="*/ 67151 w 447675"/>
                  <a:gd name="connsiteY530" fmla="*/ 395764 h 619125"/>
                  <a:gd name="connsiteX531" fmla="*/ 63341 w 447675"/>
                  <a:gd name="connsiteY531" fmla="*/ 400526 h 619125"/>
                  <a:gd name="connsiteX532" fmla="*/ 61436 w 447675"/>
                  <a:gd name="connsiteY532" fmla="*/ 403384 h 619125"/>
                  <a:gd name="connsiteX533" fmla="*/ 57626 w 447675"/>
                  <a:gd name="connsiteY533" fmla="*/ 413861 h 619125"/>
                  <a:gd name="connsiteX534" fmla="*/ 55721 w 447675"/>
                  <a:gd name="connsiteY534" fmla="*/ 418624 h 619125"/>
                  <a:gd name="connsiteX535" fmla="*/ 55721 w 447675"/>
                  <a:gd name="connsiteY535" fmla="*/ 419576 h 619125"/>
                  <a:gd name="connsiteX536" fmla="*/ 50959 w 447675"/>
                  <a:gd name="connsiteY536" fmla="*/ 423386 h 619125"/>
                  <a:gd name="connsiteX537" fmla="*/ 50959 w 447675"/>
                  <a:gd name="connsiteY537" fmla="*/ 424339 h 619125"/>
                  <a:gd name="connsiteX538" fmla="*/ 47149 w 447675"/>
                  <a:gd name="connsiteY538" fmla="*/ 430054 h 619125"/>
                  <a:gd name="connsiteX539" fmla="*/ 42386 w 447675"/>
                  <a:gd name="connsiteY539" fmla="*/ 433864 h 619125"/>
                  <a:gd name="connsiteX540" fmla="*/ 41434 w 447675"/>
                  <a:gd name="connsiteY540" fmla="*/ 436721 h 619125"/>
                  <a:gd name="connsiteX541" fmla="*/ 41434 w 447675"/>
                  <a:gd name="connsiteY541" fmla="*/ 439579 h 619125"/>
                  <a:gd name="connsiteX542" fmla="*/ 37624 w 447675"/>
                  <a:gd name="connsiteY542" fmla="*/ 446246 h 619125"/>
                  <a:gd name="connsiteX543" fmla="*/ 36671 w 447675"/>
                  <a:gd name="connsiteY543" fmla="*/ 445294 h 619125"/>
                  <a:gd name="connsiteX544" fmla="*/ 34766 w 447675"/>
                  <a:gd name="connsiteY544" fmla="*/ 449104 h 619125"/>
                  <a:gd name="connsiteX545" fmla="*/ 38576 w 447675"/>
                  <a:gd name="connsiteY545" fmla="*/ 452914 h 619125"/>
                  <a:gd name="connsiteX546" fmla="*/ 38576 w 447675"/>
                  <a:gd name="connsiteY546" fmla="*/ 453866 h 619125"/>
                  <a:gd name="connsiteX547" fmla="*/ 38576 w 447675"/>
                  <a:gd name="connsiteY547" fmla="*/ 458629 h 619125"/>
                  <a:gd name="connsiteX548" fmla="*/ 35719 w 447675"/>
                  <a:gd name="connsiteY548" fmla="*/ 462439 h 619125"/>
                  <a:gd name="connsiteX549" fmla="*/ 35719 w 447675"/>
                  <a:gd name="connsiteY549" fmla="*/ 463391 h 619125"/>
                  <a:gd name="connsiteX550" fmla="*/ 33814 w 447675"/>
                  <a:gd name="connsiteY550" fmla="*/ 465296 h 619125"/>
                  <a:gd name="connsiteX551" fmla="*/ 32861 w 447675"/>
                  <a:gd name="connsiteY551" fmla="*/ 472916 h 619125"/>
                  <a:gd name="connsiteX552" fmla="*/ 35719 w 447675"/>
                  <a:gd name="connsiteY552" fmla="*/ 475774 h 619125"/>
                  <a:gd name="connsiteX553" fmla="*/ 34766 w 447675"/>
                  <a:gd name="connsiteY553" fmla="*/ 477679 h 619125"/>
                  <a:gd name="connsiteX554" fmla="*/ 34766 w 447675"/>
                  <a:gd name="connsiteY554" fmla="*/ 482441 h 619125"/>
                  <a:gd name="connsiteX555" fmla="*/ 34766 w 447675"/>
                  <a:gd name="connsiteY555" fmla="*/ 482441 h 619125"/>
                  <a:gd name="connsiteX556" fmla="*/ 36671 w 447675"/>
                  <a:gd name="connsiteY556" fmla="*/ 482441 h 619125"/>
                  <a:gd name="connsiteX557" fmla="*/ 36671 w 447675"/>
                  <a:gd name="connsiteY557" fmla="*/ 485299 h 619125"/>
                  <a:gd name="connsiteX558" fmla="*/ 42386 w 447675"/>
                  <a:gd name="connsiteY558" fmla="*/ 485299 h 619125"/>
                  <a:gd name="connsiteX559" fmla="*/ 43339 w 447675"/>
                  <a:gd name="connsiteY559" fmla="*/ 487204 h 619125"/>
                  <a:gd name="connsiteX560" fmla="*/ 49054 w 447675"/>
                  <a:gd name="connsiteY560" fmla="*/ 489109 h 619125"/>
                  <a:gd name="connsiteX561" fmla="*/ 50959 w 447675"/>
                  <a:gd name="connsiteY561" fmla="*/ 488156 h 619125"/>
                  <a:gd name="connsiteX562" fmla="*/ 51911 w 447675"/>
                  <a:gd name="connsiteY562" fmla="*/ 487204 h 619125"/>
                  <a:gd name="connsiteX563" fmla="*/ 54769 w 447675"/>
                  <a:gd name="connsiteY563" fmla="*/ 489109 h 619125"/>
                  <a:gd name="connsiteX564" fmla="*/ 58579 w 447675"/>
                  <a:gd name="connsiteY564" fmla="*/ 487204 h 619125"/>
                  <a:gd name="connsiteX565" fmla="*/ 61436 w 447675"/>
                  <a:gd name="connsiteY565" fmla="*/ 487204 h 619125"/>
                  <a:gd name="connsiteX566" fmla="*/ 67151 w 447675"/>
                  <a:gd name="connsiteY566" fmla="*/ 485299 h 619125"/>
                  <a:gd name="connsiteX567" fmla="*/ 69056 w 447675"/>
                  <a:gd name="connsiteY567" fmla="*/ 486251 h 619125"/>
                  <a:gd name="connsiteX568" fmla="*/ 70961 w 447675"/>
                  <a:gd name="connsiteY568" fmla="*/ 485299 h 619125"/>
                  <a:gd name="connsiteX569" fmla="*/ 75724 w 447675"/>
                  <a:gd name="connsiteY569" fmla="*/ 484346 h 619125"/>
                  <a:gd name="connsiteX570" fmla="*/ 76676 w 447675"/>
                  <a:gd name="connsiteY570" fmla="*/ 479584 h 619125"/>
                  <a:gd name="connsiteX571" fmla="*/ 78581 w 447675"/>
                  <a:gd name="connsiteY571" fmla="*/ 477679 h 619125"/>
                  <a:gd name="connsiteX572" fmla="*/ 81439 w 447675"/>
                  <a:gd name="connsiteY572" fmla="*/ 473869 h 619125"/>
                  <a:gd name="connsiteX573" fmla="*/ 85249 w 447675"/>
                  <a:gd name="connsiteY573" fmla="*/ 473869 h 619125"/>
                  <a:gd name="connsiteX574" fmla="*/ 85249 w 447675"/>
                  <a:gd name="connsiteY574" fmla="*/ 471964 h 619125"/>
                  <a:gd name="connsiteX575" fmla="*/ 89059 w 447675"/>
                  <a:gd name="connsiteY575" fmla="*/ 469106 h 619125"/>
                  <a:gd name="connsiteX576" fmla="*/ 90011 w 447675"/>
                  <a:gd name="connsiteY576" fmla="*/ 469106 h 619125"/>
                  <a:gd name="connsiteX577" fmla="*/ 93821 w 447675"/>
                  <a:gd name="connsiteY577" fmla="*/ 466249 h 619125"/>
                  <a:gd name="connsiteX578" fmla="*/ 95726 w 447675"/>
                  <a:gd name="connsiteY578" fmla="*/ 465296 h 619125"/>
                  <a:gd name="connsiteX579" fmla="*/ 96679 w 447675"/>
                  <a:gd name="connsiteY579" fmla="*/ 464344 h 619125"/>
                  <a:gd name="connsiteX580" fmla="*/ 99536 w 447675"/>
                  <a:gd name="connsiteY580" fmla="*/ 462439 h 619125"/>
                  <a:gd name="connsiteX581" fmla="*/ 99536 w 447675"/>
                  <a:gd name="connsiteY581" fmla="*/ 461486 h 619125"/>
                  <a:gd name="connsiteX582" fmla="*/ 104299 w 447675"/>
                  <a:gd name="connsiteY582" fmla="*/ 455771 h 619125"/>
                  <a:gd name="connsiteX583" fmla="*/ 106204 w 447675"/>
                  <a:gd name="connsiteY583" fmla="*/ 455771 h 619125"/>
                  <a:gd name="connsiteX584" fmla="*/ 107156 w 447675"/>
                  <a:gd name="connsiteY584" fmla="*/ 452914 h 619125"/>
                  <a:gd name="connsiteX585" fmla="*/ 110966 w 447675"/>
                  <a:gd name="connsiteY585" fmla="*/ 449104 h 619125"/>
                  <a:gd name="connsiteX586" fmla="*/ 110966 w 447675"/>
                  <a:gd name="connsiteY586" fmla="*/ 449104 h 619125"/>
                  <a:gd name="connsiteX587" fmla="*/ 114776 w 447675"/>
                  <a:gd name="connsiteY587" fmla="*/ 444341 h 619125"/>
                  <a:gd name="connsiteX588" fmla="*/ 116681 w 447675"/>
                  <a:gd name="connsiteY588" fmla="*/ 444341 h 619125"/>
                  <a:gd name="connsiteX589" fmla="*/ 117634 w 447675"/>
                  <a:gd name="connsiteY589" fmla="*/ 443389 h 619125"/>
                  <a:gd name="connsiteX590" fmla="*/ 119539 w 447675"/>
                  <a:gd name="connsiteY590" fmla="*/ 440531 h 619125"/>
                  <a:gd name="connsiteX591" fmla="*/ 119539 w 447675"/>
                  <a:gd name="connsiteY591" fmla="*/ 439579 h 619125"/>
                  <a:gd name="connsiteX592" fmla="*/ 120491 w 447675"/>
                  <a:gd name="connsiteY592" fmla="*/ 439579 h 619125"/>
                  <a:gd name="connsiteX593" fmla="*/ 120491 w 447675"/>
                  <a:gd name="connsiteY593" fmla="*/ 438626 h 619125"/>
                  <a:gd name="connsiteX594" fmla="*/ 122396 w 447675"/>
                  <a:gd name="connsiteY594" fmla="*/ 438626 h 619125"/>
                  <a:gd name="connsiteX595" fmla="*/ 124301 w 447675"/>
                  <a:gd name="connsiteY595" fmla="*/ 435769 h 619125"/>
                  <a:gd name="connsiteX596" fmla="*/ 126206 w 447675"/>
                  <a:gd name="connsiteY596" fmla="*/ 436721 h 619125"/>
                  <a:gd name="connsiteX597" fmla="*/ 126206 w 447675"/>
                  <a:gd name="connsiteY597" fmla="*/ 437674 h 619125"/>
                  <a:gd name="connsiteX598" fmla="*/ 127159 w 447675"/>
                  <a:gd name="connsiteY598" fmla="*/ 439579 h 619125"/>
                  <a:gd name="connsiteX599" fmla="*/ 128111 w 447675"/>
                  <a:gd name="connsiteY599" fmla="*/ 441484 h 619125"/>
                  <a:gd name="connsiteX600" fmla="*/ 126206 w 447675"/>
                  <a:gd name="connsiteY600" fmla="*/ 441484 h 619125"/>
                  <a:gd name="connsiteX601" fmla="*/ 125254 w 447675"/>
                  <a:gd name="connsiteY601" fmla="*/ 442436 h 619125"/>
                  <a:gd name="connsiteX602" fmla="*/ 124301 w 447675"/>
                  <a:gd name="connsiteY602" fmla="*/ 442436 h 619125"/>
                  <a:gd name="connsiteX603" fmla="*/ 121444 w 447675"/>
                  <a:gd name="connsiteY603" fmla="*/ 439579 h 619125"/>
                  <a:gd name="connsiteX604" fmla="*/ 119539 w 447675"/>
                  <a:gd name="connsiteY604" fmla="*/ 440531 h 619125"/>
                  <a:gd name="connsiteX605" fmla="*/ 118586 w 447675"/>
                  <a:gd name="connsiteY605" fmla="*/ 443389 h 619125"/>
                  <a:gd name="connsiteX606" fmla="*/ 119539 w 447675"/>
                  <a:gd name="connsiteY606" fmla="*/ 444341 h 619125"/>
                  <a:gd name="connsiteX607" fmla="*/ 117634 w 447675"/>
                  <a:gd name="connsiteY607" fmla="*/ 447199 h 619125"/>
                  <a:gd name="connsiteX608" fmla="*/ 116681 w 447675"/>
                  <a:gd name="connsiteY608" fmla="*/ 452914 h 619125"/>
                  <a:gd name="connsiteX609" fmla="*/ 116681 w 447675"/>
                  <a:gd name="connsiteY609" fmla="*/ 453866 h 619125"/>
                  <a:gd name="connsiteX610" fmla="*/ 116681 w 447675"/>
                  <a:gd name="connsiteY610" fmla="*/ 454819 h 619125"/>
                  <a:gd name="connsiteX611" fmla="*/ 116681 w 447675"/>
                  <a:gd name="connsiteY611" fmla="*/ 457676 h 619125"/>
                  <a:gd name="connsiteX612" fmla="*/ 118586 w 447675"/>
                  <a:gd name="connsiteY612" fmla="*/ 458629 h 619125"/>
                  <a:gd name="connsiteX613" fmla="*/ 116681 w 447675"/>
                  <a:gd name="connsiteY613" fmla="*/ 461486 h 619125"/>
                  <a:gd name="connsiteX614" fmla="*/ 117634 w 447675"/>
                  <a:gd name="connsiteY614" fmla="*/ 462439 h 619125"/>
                  <a:gd name="connsiteX615" fmla="*/ 118586 w 447675"/>
                  <a:gd name="connsiteY615" fmla="*/ 467201 h 619125"/>
                  <a:gd name="connsiteX616" fmla="*/ 119539 w 447675"/>
                  <a:gd name="connsiteY616" fmla="*/ 472916 h 619125"/>
                  <a:gd name="connsiteX617" fmla="*/ 120491 w 447675"/>
                  <a:gd name="connsiteY617" fmla="*/ 475774 h 619125"/>
                  <a:gd name="connsiteX618" fmla="*/ 121444 w 447675"/>
                  <a:gd name="connsiteY618" fmla="*/ 481489 h 619125"/>
                  <a:gd name="connsiteX619" fmla="*/ 115729 w 447675"/>
                  <a:gd name="connsiteY619" fmla="*/ 484346 h 619125"/>
                  <a:gd name="connsiteX620" fmla="*/ 115729 w 447675"/>
                  <a:gd name="connsiteY620" fmla="*/ 485299 h 619125"/>
                  <a:gd name="connsiteX621" fmla="*/ 119539 w 447675"/>
                  <a:gd name="connsiteY621" fmla="*/ 487204 h 619125"/>
                  <a:gd name="connsiteX622" fmla="*/ 119539 w 447675"/>
                  <a:gd name="connsiteY622" fmla="*/ 489109 h 619125"/>
                  <a:gd name="connsiteX623" fmla="*/ 122396 w 447675"/>
                  <a:gd name="connsiteY623" fmla="*/ 489109 h 619125"/>
                  <a:gd name="connsiteX624" fmla="*/ 120491 w 447675"/>
                  <a:gd name="connsiteY624" fmla="*/ 491966 h 619125"/>
                  <a:gd name="connsiteX625" fmla="*/ 118586 w 447675"/>
                  <a:gd name="connsiteY625" fmla="*/ 495776 h 619125"/>
                  <a:gd name="connsiteX626" fmla="*/ 116681 w 447675"/>
                  <a:gd name="connsiteY626" fmla="*/ 501491 h 619125"/>
                  <a:gd name="connsiteX627" fmla="*/ 114776 w 447675"/>
                  <a:gd name="connsiteY627" fmla="*/ 502444 h 619125"/>
                  <a:gd name="connsiteX628" fmla="*/ 115729 w 447675"/>
                  <a:gd name="connsiteY628" fmla="*/ 511969 h 619125"/>
                  <a:gd name="connsiteX629" fmla="*/ 116681 w 447675"/>
                  <a:gd name="connsiteY629" fmla="*/ 512921 h 619125"/>
                  <a:gd name="connsiteX630" fmla="*/ 115729 w 447675"/>
                  <a:gd name="connsiteY630" fmla="*/ 516731 h 619125"/>
                  <a:gd name="connsiteX631" fmla="*/ 116681 w 447675"/>
                  <a:gd name="connsiteY631" fmla="*/ 520541 h 619125"/>
                  <a:gd name="connsiteX632" fmla="*/ 115729 w 447675"/>
                  <a:gd name="connsiteY632" fmla="*/ 530066 h 619125"/>
                  <a:gd name="connsiteX633" fmla="*/ 116681 w 447675"/>
                  <a:gd name="connsiteY633" fmla="*/ 531971 h 619125"/>
                  <a:gd name="connsiteX634" fmla="*/ 116681 w 447675"/>
                  <a:gd name="connsiteY634" fmla="*/ 534829 h 619125"/>
                  <a:gd name="connsiteX635" fmla="*/ 116681 w 447675"/>
                  <a:gd name="connsiteY635" fmla="*/ 536734 h 619125"/>
                  <a:gd name="connsiteX636" fmla="*/ 113824 w 447675"/>
                  <a:gd name="connsiteY636" fmla="*/ 545306 h 619125"/>
                  <a:gd name="connsiteX637" fmla="*/ 110966 w 447675"/>
                  <a:gd name="connsiteY637" fmla="*/ 551021 h 619125"/>
                  <a:gd name="connsiteX638" fmla="*/ 110966 w 447675"/>
                  <a:gd name="connsiteY638" fmla="*/ 556736 h 619125"/>
                  <a:gd name="connsiteX639" fmla="*/ 110014 w 447675"/>
                  <a:gd name="connsiteY639" fmla="*/ 559594 h 619125"/>
                  <a:gd name="connsiteX640" fmla="*/ 110014 w 447675"/>
                  <a:gd name="connsiteY640" fmla="*/ 565309 h 619125"/>
                  <a:gd name="connsiteX641" fmla="*/ 111919 w 447675"/>
                  <a:gd name="connsiteY641" fmla="*/ 566261 h 619125"/>
                  <a:gd name="connsiteX642" fmla="*/ 111919 w 447675"/>
                  <a:gd name="connsiteY642" fmla="*/ 567214 h 619125"/>
                  <a:gd name="connsiteX643" fmla="*/ 111919 w 447675"/>
                  <a:gd name="connsiteY643" fmla="*/ 572929 h 619125"/>
                  <a:gd name="connsiteX644" fmla="*/ 110014 w 447675"/>
                  <a:gd name="connsiteY644" fmla="*/ 573881 h 619125"/>
                  <a:gd name="connsiteX645" fmla="*/ 110014 w 447675"/>
                  <a:gd name="connsiteY645" fmla="*/ 576739 h 619125"/>
                  <a:gd name="connsiteX646" fmla="*/ 110014 w 447675"/>
                  <a:gd name="connsiteY646" fmla="*/ 580549 h 619125"/>
                  <a:gd name="connsiteX647" fmla="*/ 110966 w 447675"/>
                  <a:gd name="connsiteY647" fmla="*/ 582454 h 619125"/>
                  <a:gd name="connsiteX648" fmla="*/ 111919 w 447675"/>
                  <a:gd name="connsiteY648" fmla="*/ 582454 h 619125"/>
                  <a:gd name="connsiteX649" fmla="*/ 112871 w 447675"/>
                  <a:gd name="connsiteY649" fmla="*/ 587216 h 619125"/>
                  <a:gd name="connsiteX650" fmla="*/ 113824 w 447675"/>
                  <a:gd name="connsiteY650" fmla="*/ 588169 h 619125"/>
                  <a:gd name="connsiteX651" fmla="*/ 112871 w 447675"/>
                  <a:gd name="connsiteY651" fmla="*/ 591979 h 619125"/>
                  <a:gd name="connsiteX652" fmla="*/ 111919 w 447675"/>
                  <a:gd name="connsiteY652" fmla="*/ 600551 h 619125"/>
                  <a:gd name="connsiteX653" fmla="*/ 111919 w 447675"/>
                  <a:gd name="connsiteY653" fmla="*/ 604361 h 619125"/>
                  <a:gd name="connsiteX654" fmla="*/ 114776 w 447675"/>
                  <a:gd name="connsiteY654" fmla="*/ 605314 h 619125"/>
                  <a:gd name="connsiteX655" fmla="*/ 115729 w 447675"/>
                  <a:gd name="connsiteY655" fmla="*/ 606266 h 619125"/>
                  <a:gd name="connsiteX656" fmla="*/ 119539 w 447675"/>
                  <a:gd name="connsiteY656" fmla="*/ 601504 h 619125"/>
                  <a:gd name="connsiteX657" fmla="*/ 119539 w 447675"/>
                  <a:gd name="connsiteY657" fmla="*/ 601504 h 619125"/>
                  <a:gd name="connsiteX658" fmla="*/ 120491 w 447675"/>
                  <a:gd name="connsiteY658" fmla="*/ 598646 h 619125"/>
                  <a:gd name="connsiteX659" fmla="*/ 122396 w 447675"/>
                  <a:gd name="connsiteY659" fmla="*/ 597694 h 619125"/>
                  <a:gd name="connsiteX660" fmla="*/ 125254 w 447675"/>
                  <a:gd name="connsiteY660" fmla="*/ 593884 h 619125"/>
                  <a:gd name="connsiteX661" fmla="*/ 126206 w 447675"/>
                  <a:gd name="connsiteY661" fmla="*/ 595789 h 619125"/>
                  <a:gd name="connsiteX662" fmla="*/ 129064 w 447675"/>
                  <a:gd name="connsiteY662" fmla="*/ 595789 h 619125"/>
                  <a:gd name="connsiteX663" fmla="*/ 129064 w 447675"/>
                  <a:gd name="connsiteY663" fmla="*/ 598646 h 619125"/>
                  <a:gd name="connsiteX664" fmla="*/ 130016 w 447675"/>
                  <a:gd name="connsiteY664" fmla="*/ 600551 h 619125"/>
                  <a:gd name="connsiteX665" fmla="*/ 130969 w 447675"/>
                  <a:gd name="connsiteY665" fmla="*/ 603409 h 619125"/>
                  <a:gd name="connsiteX666" fmla="*/ 135731 w 447675"/>
                  <a:gd name="connsiteY666" fmla="*/ 608171 h 619125"/>
                  <a:gd name="connsiteX667" fmla="*/ 137636 w 447675"/>
                  <a:gd name="connsiteY667" fmla="*/ 608171 h 619125"/>
                  <a:gd name="connsiteX668" fmla="*/ 140494 w 447675"/>
                  <a:gd name="connsiteY668" fmla="*/ 604361 h 619125"/>
                  <a:gd name="connsiteX669" fmla="*/ 141446 w 447675"/>
                  <a:gd name="connsiteY669" fmla="*/ 605314 h 619125"/>
                  <a:gd name="connsiteX670" fmla="*/ 142399 w 447675"/>
                  <a:gd name="connsiteY670" fmla="*/ 605314 h 619125"/>
                  <a:gd name="connsiteX671" fmla="*/ 142399 w 447675"/>
                  <a:gd name="connsiteY671" fmla="*/ 603409 h 619125"/>
                  <a:gd name="connsiteX672" fmla="*/ 143351 w 447675"/>
                  <a:gd name="connsiteY672" fmla="*/ 600551 h 619125"/>
                  <a:gd name="connsiteX673" fmla="*/ 140494 w 447675"/>
                  <a:gd name="connsiteY673" fmla="*/ 602456 h 619125"/>
                  <a:gd name="connsiteX674" fmla="*/ 143351 w 447675"/>
                  <a:gd name="connsiteY674" fmla="*/ 600551 h 619125"/>
                  <a:gd name="connsiteX675" fmla="*/ 143351 w 447675"/>
                  <a:gd name="connsiteY675" fmla="*/ 598646 h 619125"/>
                  <a:gd name="connsiteX676" fmla="*/ 148114 w 447675"/>
                  <a:gd name="connsiteY676" fmla="*/ 592931 h 619125"/>
                  <a:gd name="connsiteX677" fmla="*/ 148114 w 447675"/>
                  <a:gd name="connsiteY677" fmla="*/ 591979 h 619125"/>
                  <a:gd name="connsiteX678" fmla="*/ 149066 w 447675"/>
                  <a:gd name="connsiteY678" fmla="*/ 591026 h 619125"/>
                  <a:gd name="connsiteX679" fmla="*/ 150019 w 447675"/>
                  <a:gd name="connsiteY679" fmla="*/ 588169 h 619125"/>
                  <a:gd name="connsiteX680" fmla="*/ 150019 w 447675"/>
                  <a:gd name="connsiteY680" fmla="*/ 579596 h 619125"/>
                  <a:gd name="connsiteX681" fmla="*/ 149066 w 447675"/>
                  <a:gd name="connsiteY681" fmla="*/ 578644 h 619125"/>
                  <a:gd name="connsiteX682" fmla="*/ 148114 w 447675"/>
                  <a:gd name="connsiteY682" fmla="*/ 578644 h 619125"/>
                  <a:gd name="connsiteX683" fmla="*/ 147161 w 447675"/>
                  <a:gd name="connsiteY683" fmla="*/ 577691 h 619125"/>
                  <a:gd name="connsiteX684" fmla="*/ 150019 w 447675"/>
                  <a:gd name="connsiteY684" fmla="*/ 572929 h 619125"/>
                  <a:gd name="connsiteX685" fmla="*/ 154781 w 447675"/>
                  <a:gd name="connsiteY685" fmla="*/ 569119 h 619125"/>
                  <a:gd name="connsiteX686" fmla="*/ 154781 w 447675"/>
                  <a:gd name="connsiteY686" fmla="*/ 563404 h 619125"/>
                  <a:gd name="connsiteX687" fmla="*/ 155734 w 447675"/>
                  <a:gd name="connsiteY687" fmla="*/ 559594 h 619125"/>
                  <a:gd name="connsiteX688" fmla="*/ 155734 w 447675"/>
                  <a:gd name="connsiteY688" fmla="*/ 556736 h 619125"/>
                  <a:gd name="connsiteX689" fmla="*/ 155734 w 447675"/>
                  <a:gd name="connsiteY689" fmla="*/ 555784 h 619125"/>
                  <a:gd name="connsiteX690" fmla="*/ 153829 w 447675"/>
                  <a:gd name="connsiteY690" fmla="*/ 549116 h 619125"/>
                  <a:gd name="connsiteX691" fmla="*/ 154781 w 447675"/>
                  <a:gd name="connsiteY691" fmla="*/ 545306 h 619125"/>
                  <a:gd name="connsiteX692" fmla="*/ 151924 w 447675"/>
                  <a:gd name="connsiteY692" fmla="*/ 534829 h 619125"/>
                  <a:gd name="connsiteX693" fmla="*/ 150971 w 447675"/>
                  <a:gd name="connsiteY693" fmla="*/ 533876 h 619125"/>
                  <a:gd name="connsiteX694" fmla="*/ 150971 w 447675"/>
                  <a:gd name="connsiteY694" fmla="*/ 532924 h 619125"/>
                  <a:gd name="connsiteX695" fmla="*/ 151924 w 447675"/>
                  <a:gd name="connsiteY695" fmla="*/ 530066 h 619125"/>
                  <a:gd name="connsiteX696" fmla="*/ 150971 w 447675"/>
                  <a:gd name="connsiteY696" fmla="*/ 529114 h 619125"/>
                  <a:gd name="connsiteX697" fmla="*/ 150019 w 447675"/>
                  <a:gd name="connsiteY697" fmla="*/ 517684 h 619125"/>
                  <a:gd name="connsiteX698" fmla="*/ 150019 w 447675"/>
                  <a:gd name="connsiteY698" fmla="*/ 512921 h 619125"/>
                  <a:gd name="connsiteX699" fmla="*/ 152876 w 447675"/>
                  <a:gd name="connsiteY699" fmla="*/ 510064 h 619125"/>
                  <a:gd name="connsiteX700" fmla="*/ 150971 w 447675"/>
                  <a:gd name="connsiteY700" fmla="*/ 506254 h 619125"/>
                  <a:gd name="connsiteX701" fmla="*/ 152876 w 447675"/>
                  <a:gd name="connsiteY701" fmla="*/ 504349 h 619125"/>
                  <a:gd name="connsiteX702" fmla="*/ 153829 w 447675"/>
                  <a:gd name="connsiteY702" fmla="*/ 502444 h 619125"/>
                  <a:gd name="connsiteX703" fmla="*/ 153829 w 447675"/>
                  <a:gd name="connsiteY703" fmla="*/ 495776 h 619125"/>
                  <a:gd name="connsiteX704" fmla="*/ 154781 w 447675"/>
                  <a:gd name="connsiteY704" fmla="*/ 488156 h 619125"/>
                  <a:gd name="connsiteX705" fmla="*/ 154781 w 447675"/>
                  <a:gd name="connsiteY705" fmla="*/ 487204 h 619125"/>
                  <a:gd name="connsiteX706" fmla="*/ 156686 w 447675"/>
                  <a:gd name="connsiteY706" fmla="*/ 482441 h 619125"/>
                  <a:gd name="connsiteX707" fmla="*/ 157639 w 447675"/>
                  <a:gd name="connsiteY707" fmla="*/ 477679 h 619125"/>
                  <a:gd name="connsiteX708" fmla="*/ 156686 w 447675"/>
                  <a:gd name="connsiteY708" fmla="*/ 475774 h 619125"/>
                  <a:gd name="connsiteX709" fmla="*/ 153829 w 447675"/>
                  <a:gd name="connsiteY709" fmla="*/ 471011 h 619125"/>
                  <a:gd name="connsiteX710" fmla="*/ 152876 w 447675"/>
                  <a:gd name="connsiteY710" fmla="*/ 470059 h 619125"/>
                  <a:gd name="connsiteX711" fmla="*/ 152876 w 447675"/>
                  <a:gd name="connsiteY711" fmla="*/ 464344 h 619125"/>
                  <a:gd name="connsiteX712" fmla="*/ 152876 w 447675"/>
                  <a:gd name="connsiteY712" fmla="*/ 460534 h 619125"/>
                  <a:gd name="connsiteX713" fmla="*/ 150971 w 447675"/>
                  <a:gd name="connsiteY713" fmla="*/ 454819 h 619125"/>
                  <a:gd name="connsiteX714" fmla="*/ 151924 w 447675"/>
                  <a:gd name="connsiteY714" fmla="*/ 451961 h 619125"/>
                  <a:gd name="connsiteX715" fmla="*/ 151924 w 447675"/>
                  <a:gd name="connsiteY715" fmla="*/ 448151 h 619125"/>
                  <a:gd name="connsiteX716" fmla="*/ 152876 w 447675"/>
                  <a:gd name="connsiteY716" fmla="*/ 443389 h 619125"/>
                  <a:gd name="connsiteX717" fmla="*/ 151924 w 447675"/>
                  <a:gd name="connsiteY717" fmla="*/ 442436 h 619125"/>
                  <a:gd name="connsiteX718" fmla="*/ 150971 w 447675"/>
                  <a:gd name="connsiteY718" fmla="*/ 436721 h 619125"/>
                  <a:gd name="connsiteX719" fmla="*/ 152876 w 447675"/>
                  <a:gd name="connsiteY719" fmla="*/ 436721 h 619125"/>
                  <a:gd name="connsiteX720" fmla="*/ 152876 w 447675"/>
                  <a:gd name="connsiteY720" fmla="*/ 435769 h 619125"/>
                  <a:gd name="connsiteX721" fmla="*/ 150019 w 447675"/>
                  <a:gd name="connsiteY721" fmla="*/ 434816 h 619125"/>
                  <a:gd name="connsiteX722" fmla="*/ 151924 w 447675"/>
                  <a:gd name="connsiteY722" fmla="*/ 431006 h 619125"/>
                  <a:gd name="connsiteX723" fmla="*/ 151924 w 447675"/>
                  <a:gd name="connsiteY723" fmla="*/ 428149 h 619125"/>
                  <a:gd name="connsiteX724" fmla="*/ 152876 w 447675"/>
                  <a:gd name="connsiteY724" fmla="*/ 428149 h 619125"/>
                  <a:gd name="connsiteX725" fmla="*/ 152876 w 447675"/>
                  <a:gd name="connsiteY725" fmla="*/ 420529 h 619125"/>
                  <a:gd name="connsiteX726" fmla="*/ 151924 w 447675"/>
                  <a:gd name="connsiteY726" fmla="*/ 417671 h 619125"/>
                  <a:gd name="connsiteX727" fmla="*/ 149066 w 447675"/>
                  <a:gd name="connsiteY727" fmla="*/ 414814 h 619125"/>
                  <a:gd name="connsiteX728" fmla="*/ 149066 w 447675"/>
                  <a:gd name="connsiteY728" fmla="*/ 412909 h 619125"/>
                  <a:gd name="connsiteX729" fmla="*/ 148114 w 447675"/>
                  <a:gd name="connsiteY729" fmla="*/ 412909 h 619125"/>
                  <a:gd name="connsiteX730" fmla="*/ 149066 w 447675"/>
                  <a:gd name="connsiteY730" fmla="*/ 406241 h 619125"/>
                  <a:gd name="connsiteX731" fmla="*/ 149066 w 447675"/>
                  <a:gd name="connsiteY731" fmla="*/ 402431 h 619125"/>
                  <a:gd name="connsiteX732" fmla="*/ 150019 w 447675"/>
                  <a:gd name="connsiteY732" fmla="*/ 401479 h 619125"/>
                  <a:gd name="connsiteX733" fmla="*/ 152876 w 447675"/>
                  <a:gd name="connsiteY733" fmla="*/ 395764 h 619125"/>
                  <a:gd name="connsiteX734" fmla="*/ 153829 w 447675"/>
                  <a:gd name="connsiteY734" fmla="*/ 392906 h 619125"/>
                  <a:gd name="connsiteX735" fmla="*/ 154781 w 447675"/>
                  <a:gd name="connsiteY735" fmla="*/ 390049 h 619125"/>
                  <a:gd name="connsiteX736" fmla="*/ 157639 w 447675"/>
                  <a:gd name="connsiteY736" fmla="*/ 390049 h 619125"/>
                  <a:gd name="connsiteX737" fmla="*/ 161449 w 447675"/>
                  <a:gd name="connsiteY737" fmla="*/ 386239 h 619125"/>
                  <a:gd name="connsiteX738" fmla="*/ 161449 w 447675"/>
                  <a:gd name="connsiteY738" fmla="*/ 385286 h 619125"/>
                  <a:gd name="connsiteX739" fmla="*/ 163354 w 447675"/>
                  <a:gd name="connsiteY739" fmla="*/ 384334 h 619125"/>
                  <a:gd name="connsiteX740" fmla="*/ 164306 w 447675"/>
                  <a:gd name="connsiteY740" fmla="*/ 379571 h 619125"/>
                  <a:gd name="connsiteX741" fmla="*/ 165259 w 447675"/>
                  <a:gd name="connsiteY741" fmla="*/ 378619 h 619125"/>
                  <a:gd name="connsiteX742" fmla="*/ 165259 w 447675"/>
                  <a:gd name="connsiteY742" fmla="*/ 376714 h 619125"/>
                  <a:gd name="connsiteX743" fmla="*/ 168116 w 447675"/>
                  <a:gd name="connsiteY743" fmla="*/ 373856 h 619125"/>
                  <a:gd name="connsiteX744" fmla="*/ 168116 w 447675"/>
                  <a:gd name="connsiteY744" fmla="*/ 372904 h 619125"/>
                  <a:gd name="connsiteX745" fmla="*/ 170974 w 447675"/>
                  <a:gd name="connsiteY745" fmla="*/ 370046 h 619125"/>
                  <a:gd name="connsiteX746" fmla="*/ 170974 w 447675"/>
                  <a:gd name="connsiteY746" fmla="*/ 367189 h 619125"/>
                  <a:gd name="connsiteX747" fmla="*/ 173831 w 447675"/>
                  <a:gd name="connsiteY747" fmla="*/ 365284 h 619125"/>
                  <a:gd name="connsiteX748" fmla="*/ 173831 w 447675"/>
                  <a:gd name="connsiteY748" fmla="*/ 363379 h 619125"/>
                  <a:gd name="connsiteX749" fmla="*/ 176689 w 447675"/>
                  <a:gd name="connsiteY749" fmla="*/ 361474 h 619125"/>
                  <a:gd name="connsiteX750" fmla="*/ 180499 w 447675"/>
                  <a:gd name="connsiteY750" fmla="*/ 359569 h 619125"/>
                  <a:gd name="connsiteX751" fmla="*/ 181451 w 447675"/>
                  <a:gd name="connsiteY751" fmla="*/ 354806 h 619125"/>
                  <a:gd name="connsiteX752" fmla="*/ 182404 w 447675"/>
                  <a:gd name="connsiteY752" fmla="*/ 353854 h 619125"/>
                  <a:gd name="connsiteX753" fmla="*/ 186214 w 447675"/>
                  <a:gd name="connsiteY753" fmla="*/ 350996 h 619125"/>
                  <a:gd name="connsiteX754" fmla="*/ 190976 w 447675"/>
                  <a:gd name="connsiteY754" fmla="*/ 341471 h 619125"/>
                  <a:gd name="connsiteX755" fmla="*/ 190024 w 447675"/>
                  <a:gd name="connsiteY755" fmla="*/ 341471 h 619125"/>
                  <a:gd name="connsiteX756" fmla="*/ 191929 w 447675"/>
                  <a:gd name="connsiteY756" fmla="*/ 336709 h 619125"/>
                  <a:gd name="connsiteX757" fmla="*/ 192881 w 447675"/>
                  <a:gd name="connsiteY757" fmla="*/ 337661 h 619125"/>
                  <a:gd name="connsiteX758" fmla="*/ 193834 w 447675"/>
                  <a:gd name="connsiteY758" fmla="*/ 333851 h 619125"/>
                  <a:gd name="connsiteX759" fmla="*/ 196691 w 447675"/>
                  <a:gd name="connsiteY759" fmla="*/ 334804 h 619125"/>
                  <a:gd name="connsiteX760" fmla="*/ 198596 w 447675"/>
                  <a:gd name="connsiteY760" fmla="*/ 332899 h 619125"/>
                  <a:gd name="connsiteX761" fmla="*/ 199549 w 447675"/>
                  <a:gd name="connsiteY761" fmla="*/ 327184 h 619125"/>
                  <a:gd name="connsiteX762" fmla="*/ 202406 w 447675"/>
                  <a:gd name="connsiteY762" fmla="*/ 325279 h 619125"/>
                  <a:gd name="connsiteX763" fmla="*/ 204311 w 447675"/>
                  <a:gd name="connsiteY763" fmla="*/ 323374 h 619125"/>
                  <a:gd name="connsiteX764" fmla="*/ 206216 w 447675"/>
                  <a:gd name="connsiteY764" fmla="*/ 319564 h 619125"/>
                  <a:gd name="connsiteX765" fmla="*/ 209074 w 447675"/>
                  <a:gd name="connsiteY765" fmla="*/ 318611 h 619125"/>
                  <a:gd name="connsiteX766" fmla="*/ 211931 w 447675"/>
                  <a:gd name="connsiteY766" fmla="*/ 314801 h 619125"/>
                  <a:gd name="connsiteX767" fmla="*/ 212884 w 447675"/>
                  <a:gd name="connsiteY767" fmla="*/ 314801 h 619125"/>
                  <a:gd name="connsiteX768" fmla="*/ 212884 w 447675"/>
                  <a:gd name="connsiteY768" fmla="*/ 313849 h 619125"/>
                  <a:gd name="connsiteX769" fmla="*/ 214789 w 447675"/>
                  <a:gd name="connsiteY769" fmla="*/ 310039 h 619125"/>
                  <a:gd name="connsiteX770" fmla="*/ 215741 w 447675"/>
                  <a:gd name="connsiteY770" fmla="*/ 304324 h 619125"/>
                  <a:gd name="connsiteX771" fmla="*/ 218599 w 447675"/>
                  <a:gd name="connsiteY771" fmla="*/ 301466 h 619125"/>
                  <a:gd name="connsiteX772" fmla="*/ 218599 w 447675"/>
                  <a:gd name="connsiteY772" fmla="*/ 299561 h 619125"/>
                  <a:gd name="connsiteX773" fmla="*/ 223361 w 447675"/>
                  <a:gd name="connsiteY773" fmla="*/ 295751 h 619125"/>
                  <a:gd name="connsiteX774" fmla="*/ 225266 w 447675"/>
                  <a:gd name="connsiteY774" fmla="*/ 291941 h 619125"/>
                  <a:gd name="connsiteX775" fmla="*/ 226219 w 447675"/>
                  <a:gd name="connsiteY775" fmla="*/ 288131 h 619125"/>
                  <a:gd name="connsiteX776" fmla="*/ 229076 w 447675"/>
                  <a:gd name="connsiteY776" fmla="*/ 287179 h 619125"/>
                  <a:gd name="connsiteX777" fmla="*/ 230981 w 447675"/>
                  <a:gd name="connsiteY777" fmla="*/ 286226 h 619125"/>
                  <a:gd name="connsiteX778" fmla="*/ 231934 w 447675"/>
                  <a:gd name="connsiteY778" fmla="*/ 284321 h 619125"/>
                  <a:gd name="connsiteX779" fmla="*/ 235744 w 447675"/>
                  <a:gd name="connsiteY779" fmla="*/ 284321 h 619125"/>
                  <a:gd name="connsiteX780" fmla="*/ 236696 w 447675"/>
                  <a:gd name="connsiteY780" fmla="*/ 283369 h 619125"/>
                  <a:gd name="connsiteX781" fmla="*/ 238601 w 447675"/>
                  <a:gd name="connsiteY781" fmla="*/ 284321 h 619125"/>
                  <a:gd name="connsiteX782" fmla="*/ 244316 w 447675"/>
                  <a:gd name="connsiteY782" fmla="*/ 280511 h 619125"/>
                  <a:gd name="connsiteX783" fmla="*/ 245269 w 447675"/>
                  <a:gd name="connsiteY783" fmla="*/ 280511 h 619125"/>
                  <a:gd name="connsiteX784" fmla="*/ 247174 w 447675"/>
                  <a:gd name="connsiteY784" fmla="*/ 279559 h 619125"/>
                  <a:gd name="connsiteX785" fmla="*/ 248126 w 447675"/>
                  <a:gd name="connsiteY785" fmla="*/ 278606 h 619125"/>
                  <a:gd name="connsiteX786" fmla="*/ 249079 w 447675"/>
                  <a:gd name="connsiteY786" fmla="*/ 278606 h 619125"/>
                  <a:gd name="connsiteX787" fmla="*/ 251936 w 447675"/>
                  <a:gd name="connsiteY787" fmla="*/ 277654 h 619125"/>
                  <a:gd name="connsiteX788" fmla="*/ 252889 w 447675"/>
                  <a:gd name="connsiteY788" fmla="*/ 281464 h 619125"/>
                  <a:gd name="connsiteX789" fmla="*/ 253841 w 447675"/>
                  <a:gd name="connsiteY789" fmla="*/ 281464 h 619125"/>
                  <a:gd name="connsiteX790" fmla="*/ 252889 w 447675"/>
                  <a:gd name="connsiteY790" fmla="*/ 289084 h 619125"/>
                  <a:gd name="connsiteX791" fmla="*/ 258604 w 447675"/>
                  <a:gd name="connsiteY791" fmla="*/ 296704 h 619125"/>
                  <a:gd name="connsiteX792" fmla="*/ 257651 w 447675"/>
                  <a:gd name="connsiteY792" fmla="*/ 298609 h 619125"/>
                  <a:gd name="connsiteX793" fmla="*/ 260509 w 447675"/>
                  <a:gd name="connsiteY793" fmla="*/ 302419 h 619125"/>
                  <a:gd name="connsiteX794" fmla="*/ 260509 w 447675"/>
                  <a:gd name="connsiteY794" fmla="*/ 307181 h 619125"/>
                  <a:gd name="connsiteX795" fmla="*/ 265271 w 447675"/>
                  <a:gd name="connsiteY795" fmla="*/ 310991 h 619125"/>
                  <a:gd name="connsiteX796" fmla="*/ 265271 w 447675"/>
                  <a:gd name="connsiteY796" fmla="*/ 313849 h 619125"/>
                  <a:gd name="connsiteX797" fmla="*/ 268129 w 447675"/>
                  <a:gd name="connsiteY797" fmla="*/ 317659 h 619125"/>
                  <a:gd name="connsiteX798" fmla="*/ 268129 w 447675"/>
                  <a:gd name="connsiteY798" fmla="*/ 318611 h 619125"/>
                  <a:gd name="connsiteX799" fmla="*/ 269081 w 447675"/>
                  <a:gd name="connsiteY799" fmla="*/ 319564 h 619125"/>
                  <a:gd name="connsiteX800" fmla="*/ 270034 w 447675"/>
                  <a:gd name="connsiteY800" fmla="*/ 323374 h 619125"/>
                  <a:gd name="connsiteX801" fmla="*/ 271939 w 447675"/>
                  <a:gd name="connsiteY801" fmla="*/ 325279 h 619125"/>
                  <a:gd name="connsiteX802" fmla="*/ 275749 w 447675"/>
                  <a:gd name="connsiteY802" fmla="*/ 327184 h 619125"/>
                  <a:gd name="connsiteX803" fmla="*/ 277654 w 447675"/>
                  <a:gd name="connsiteY803" fmla="*/ 328136 h 619125"/>
                  <a:gd name="connsiteX804" fmla="*/ 281464 w 447675"/>
                  <a:gd name="connsiteY804" fmla="*/ 325279 h 619125"/>
                  <a:gd name="connsiteX805" fmla="*/ 288131 w 447675"/>
                  <a:gd name="connsiteY805" fmla="*/ 322421 h 619125"/>
                  <a:gd name="connsiteX806" fmla="*/ 288131 w 447675"/>
                  <a:gd name="connsiteY806" fmla="*/ 323374 h 619125"/>
                  <a:gd name="connsiteX807" fmla="*/ 288131 w 447675"/>
                  <a:gd name="connsiteY807" fmla="*/ 326231 h 619125"/>
                  <a:gd name="connsiteX808" fmla="*/ 290989 w 447675"/>
                  <a:gd name="connsiteY808" fmla="*/ 327184 h 619125"/>
                  <a:gd name="connsiteX809" fmla="*/ 291941 w 447675"/>
                  <a:gd name="connsiteY809" fmla="*/ 326231 h 619125"/>
                  <a:gd name="connsiteX810" fmla="*/ 290989 w 447675"/>
                  <a:gd name="connsiteY810" fmla="*/ 320516 h 619125"/>
                  <a:gd name="connsiteX811" fmla="*/ 290989 w 447675"/>
                  <a:gd name="connsiteY811" fmla="*/ 318611 h 619125"/>
                  <a:gd name="connsiteX812" fmla="*/ 290036 w 447675"/>
                  <a:gd name="connsiteY812" fmla="*/ 308134 h 619125"/>
                  <a:gd name="connsiteX813" fmla="*/ 288131 w 447675"/>
                  <a:gd name="connsiteY813" fmla="*/ 301466 h 619125"/>
                  <a:gd name="connsiteX814" fmla="*/ 288131 w 447675"/>
                  <a:gd name="connsiteY814" fmla="*/ 298609 h 619125"/>
                  <a:gd name="connsiteX815" fmla="*/ 286226 w 447675"/>
                  <a:gd name="connsiteY815" fmla="*/ 298609 h 619125"/>
                  <a:gd name="connsiteX816" fmla="*/ 285274 w 447675"/>
                  <a:gd name="connsiteY816" fmla="*/ 295751 h 619125"/>
                  <a:gd name="connsiteX817" fmla="*/ 285274 w 447675"/>
                  <a:gd name="connsiteY817" fmla="*/ 291941 h 619125"/>
                  <a:gd name="connsiteX818" fmla="*/ 284321 w 447675"/>
                  <a:gd name="connsiteY818" fmla="*/ 287179 h 619125"/>
                  <a:gd name="connsiteX819" fmla="*/ 284321 w 447675"/>
                  <a:gd name="connsiteY819" fmla="*/ 285274 h 619125"/>
                  <a:gd name="connsiteX820" fmla="*/ 280511 w 447675"/>
                  <a:gd name="connsiteY820" fmla="*/ 282416 h 619125"/>
                  <a:gd name="connsiteX821" fmla="*/ 279559 w 447675"/>
                  <a:gd name="connsiteY821" fmla="*/ 282416 h 619125"/>
                  <a:gd name="connsiteX822" fmla="*/ 275749 w 447675"/>
                  <a:gd name="connsiteY822" fmla="*/ 282416 h 619125"/>
                  <a:gd name="connsiteX823" fmla="*/ 270986 w 447675"/>
                  <a:gd name="connsiteY823" fmla="*/ 283369 h 619125"/>
                  <a:gd name="connsiteX824" fmla="*/ 270034 w 447675"/>
                  <a:gd name="connsiteY824" fmla="*/ 282416 h 619125"/>
                  <a:gd name="connsiteX825" fmla="*/ 267176 w 447675"/>
                  <a:gd name="connsiteY825" fmla="*/ 282416 h 619125"/>
                  <a:gd name="connsiteX826" fmla="*/ 267176 w 447675"/>
                  <a:gd name="connsiteY826" fmla="*/ 272891 h 619125"/>
                  <a:gd name="connsiteX827" fmla="*/ 270034 w 447675"/>
                  <a:gd name="connsiteY827" fmla="*/ 270986 h 619125"/>
                  <a:gd name="connsiteX828" fmla="*/ 270034 w 447675"/>
                  <a:gd name="connsiteY828" fmla="*/ 270034 h 619125"/>
                  <a:gd name="connsiteX829" fmla="*/ 271939 w 447675"/>
                  <a:gd name="connsiteY829" fmla="*/ 270034 h 619125"/>
                  <a:gd name="connsiteX830" fmla="*/ 273844 w 447675"/>
                  <a:gd name="connsiteY830" fmla="*/ 268129 h 619125"/>
                  <a:gd name="connsiteX831" fmla="*/ 275749 w 447675"/>
                  <a:gd name="connsiteY831" fmla="*/ 268129 h 619125"/>
                  <a:gd name="connsiteX832" fmla="*/ 279559 w 447675"/>
                  <a:gd name="connsiteY832" fmla="*/ 268129 h 619125"/>
                  <a:gd name="connsiteX833" fmla="*/ 282416 w 447675"/>
                  <a:gd name="connsiteY833" fmla="*/ 260509 h 619125"/>
                  <a:gd name="connsiteX834" fmla="*/ 283369 w 447675"/>
                  <a:gd name="connsiteY834" fmla="*/ 259556 h 619125"/>
                  <a:gd name="connsiteX835" fmla="*/ 288131 w 447675"/>
                  <a:gd name="connsiteY835" fmla="*/ 258604 h 619125"/>
                  <a:gd name="connsiteX836" fmla="*/ 290989 w 447675"/>
                  <a:gd name="connsiteY836" fmla="*/ 262414 h 619125"/>
                  <a:gd name="connsiteX837" fmla="*/ 290036 w 447675"/>
                  <a:gd name="connsiteY837" fmla="*/ 262414 h 619125"/>
                  <a:gd name="connsiteX838" fmla="*/ 290036 w 447675"/>
                  <a:gd name="connsiteY838" fmla="*/ 265271 h 619125"/>
                  <a:gd name="connsiteX839" fmla="*/ 293846 w 447675"/>
                  <a:gd name="connsiteY839" fmla="*/ 266224 h 619125"/>
                  <a:gd name="connsiteX840" fmla="*/ 294799 w 447675"/>
                  <a:gd name="connsiteY840" fmla="*/ 267176 h 619125"/>
                  <a:gd name="connsiteX841" fmla="*/ 297656 w 447675"/>
                  <a:gd name="connsiteY841" fmla="*/ 267176 h 619125"/>
                  <a:gd name="connsiteX842" fmla="*/ 300514 w 447675"/>
                  <a:gd name="connsiteY842" fmla="*/ 264319 h 619125"/>
                  <a:gd name="connsiteX843" fmla="*/ 304324 w 447675"/>
                  <a:gd name="connsiteY843" fmla="*/ 264319 h 619125"/>
                  <a:gd name="connsiteX844" fmla="*/ 304324 w 447675"/>
                  <a:gd name="connsiteY844" fmla="*/ 253841 h 619125"/>
                  <a:gd name="connsiteX845" fmla="*/ 308134 w 447675"/>
                  <a:gd name="connsiteY845" fmla="*/ 250984 h 619125"/>
                  <a:gd name="connsiteX846" fmla="*/ 310991 w 447675"/>
                  <a:gd name="connsiteY846" fmla="*/ 250984 h 619125"/>
                  <a:gd name="connsiteX847" fmla="*/ 313849 w 447675"/>
                  <a:gd name="connsiteY847" fmla="*/ 250984 h 619125"/>
                  <a:gd name="connsiteX848" fmla="*/ 313849 w 447675"/>
                  <a:gd name="connsiteY848" fmla="*/ 250031 h 619125"/>
                  <a:gd name="connsiteX849" fmla="*/ 314801 w 447675"/>
                  <a:gd name="connsiteY849" fmla="*/ 250984 h 619125"/>
                  <a:gd name="connsiteX850" fmla="*/ 322421 w 447675"/>
                  <a:gd name="connsiteY850" fmla="*/ 248126 h 619125"/>
                  <a:gd name="connsiteX851" fmla="*/ 323374 w 447675"/>
                  <a:gd name="connsiteY851" fmla="*/ 244316 h 619125"/>
                  <a:gd name="connsiteX852" fmla="*/ 327184 w 447675"/>
                  <a:gd name="connsiteY852" fmla="*/ 246221 h 619125"/>
                  <a:gd name="connsiteX853" fmla="*/ 328136 w 447675"/>
                  <a:gd name="connsiteY853" fmla="*/ 246221 h 619125"/>
                  <a:gd name="connsiteX854" fmla="*/ 328136 w 447675"/>
                  <a:gd name="connsiteY854" fmla="*/ 247174 h 619125"/>
                  <a:gd name="connsiteX855" fmla="*/ 329089 w 447675"/>
                  <a:gd name="connsiteY855" fmla="*/ 248126 h 619125"/>
                  <a:gd name="connsiteX856" fmla="*/ 330994 w 447675"/>
                  <a:gd name="connsiteY856" fmla="*/ 248126 h 619125"/>
                  <a:gd name="connsiteX857" fmla="*/ 334804 w 447675"/>
                  <a:gd name="connsiteY857" fmla="*/ 246221 h 619125"/>
                  <a:gd name="connsiteX858" fmla="*/ 334804 w 447675"/>
                  <a:gd name="connsiteY858" fmla="*/ 247174 h 619125"/>
                  <a:gd name="connsiteX859" fmla="*/ 335756 w 447675"/>
                  <a:gd name="connsiteY859" fmla="*/ 247174 h 619125"/>
                  <a:gd name="connsiteX860" fmla="*/ 336709 w 447675"/>
                  <a:gd name="connsiteY860" fmla="*/ 248126 h 619125"/>
                  <a:gd name="connsiteX861" fmla="*/ 333851 w 447675"/>
                  <a:gd name="connsiteY861" fmla="*/ 251936 h 619125"/>
                  <a:gd name="connsiteX862" fmla="*/ 336709 w 447675"/>
                  <a:gd name="connsiteY862" fmla="*/ 252889 h 619125"/>
                  <a:gd name="connsiteX863" fmla="*/ 336709 w 447675"/>
                  <a:gd name="connsiteY863" fmla="*/ 254794 h 619125"/>
                  <a:gd name="connsiteX864" fmla="*/ 336709 w 447675"/>
                  <a:gd name="connsiteY864" fmla="*/ 254794 h 619125"/>
                  <a:gd name="connsiteX865" fmla="*/ 335756 w 447675"/>
                  <a:gd name="connsiteY865" fmla="*/ 256699 h 619125"/>
                  <a:gd name="connsiteX866" fmla="*/ 335756 w 447675"/>
                  <a:gd name="connsiteY866" fmla="*/ 263366 h 619125"/>
                  <a:gd name="connsiteX867" fmla="*/ 333851 w 447675"/>
                  <a:gd name="connsiteY867" fmla="*/ 270034 h 619125"/>
                  <a:gd name="connsiteX868" fmla="*/ 330994 w 447675"/>
                  <a:gd name="connsiteY868" fmla="*/ 272891 h 619125"/>
                  <a:gd name="connsiteX869" fmla="*/ 328136 w 447675"/>
                  <a:gd name="connsiteY869" fmla="*/ 273844 h 619125"/>
                  <a:gd name="connsiteX870" fmla="*/ 327184 w 447675"/>
                  <a:gd name="connsiteY870" fmla="*/ 280511 h 619125"/>
                  <a:gd name="connsiteX871" fmla="*/ 323374 w 447675"/>
                  <a:gd name="connsiteY871" fmla="*/ 283369 h 619125"/>
                  <a:gd name="connsiteX872" fmla="*/ 322421 w 447675"/>
                  <a:gd name="connsiteY872" fmla="*/ 285274 h 619125"/>
                  <a:gd name="connsiteX873" fmla="*/ 322421 w 447675"/>
                  <a:gd name="connsiteY873" fmla="*/ 285274 h 619125"/>
                  <a:gd name="connsiteX874" fmla="*/ 323374 w 447675"/>
                  <a:gd name="connsiteY874" fmla="*/ 285274 h 619125"/>
                  <a:gd name="connsiteX875" fmla="*/ 326231 w 447675"/>
                  <a:gd name="connsiteY875" fmla="*/ 293846 h 619125"/>
                  <a:gd name="connsiteX876" fmla="*/ 326231 w 447675"/>
                  <a:gd name="connsiteY876" fmla="*/ 294799 h 619125"/>
                  <a:gd name="connsiteX877" fmla="*/ 330041 w 447675"/>
                  <a:gd name="connsiteY877" fmla="*/ 296704 h 619125"/>
                  <a:gd name="connsiteX878" fmla="*/ 330994 w 447675"/>
                  <a:gd name="connsiteY878" fmla="*/ 296704 h 619125"/>
                  <a:gd name="connsiteX879" fmla="*/ 334804 w 447675"/>
                  <a:gd name="connsiteY879" fmla="*/ 294799 h 619125"/>
                  <a:gd name="connsiteX880" fmla="*/ 338614 w 447675"/>
                  <a:gd name="connsiteY880" fmla="*/ 295751 h 619125"/>
                  <a:gd name="connsiteX881" fmla="*/ 341471 w 447675"/>
                  <a:gd name="connsiteY881" fmla="*/ 294799 h 619125"/>
                  <a:gd name="connsiteX882" fmla="*/ 341471 w 447675"/>
                  <a:gd name="connsiteY882" fmla="*/ 295751 h 619125"/>
                  <a:gd name="connsiteX883" fmla="*/ 343376 w 447675"/>
                  <a:gd name="connsiteY883" fmla="*/ 295751 h 619125"/>
                  <a:gd name="connsiteX884" fmla="*/ 346234 w 447675"/>
                  <a:gd name="connsiteY884" fmla="*/ 292894 h 619125"/>
                  <a:gd name="connsiteX885" fmla="*/ 349091 w 447675"/>
                  <a:gd name="connsiteY885" fmla="*/ 287179 h 619125"/>
                  <a:gd name="connsiteX886" fmla="*/ 350996 w 447675"/>
                  <a:gd name="connsiteY886" fmla="*/ 283369 h 619125"/>
                  <a:gd name="connsiteX887" fmla="*/ 355759 w 447675"/>
                  <a:gd name="connsiteY887" fmla="*/ 277654 h 619125"/>
                  <a:gd name="connsiteX888" fmla="*/ 356711 w 447675"/>
                  <a:gd name="connsiteY888" fmla="*/ 275749 h 619125"/>
                  <a:gd name="connsiteX889" fmla="*/ 359569 w 447675"/>
                  <a:gd name="connsiteY889" fmla="*/ 273844 h 619125"/>
                  <a:gd name="connsiteX890" fmla="*/ 360521 w 447675"/>
                  <a:gd name="connsiteY890" fmla="*/ 273844 h 619125"/>
                  <a:gd name="connsiteX891" fmla="*/ 363379 w 447675"/>
                  <a:gd name="connsiteY891" fmla="*/ 270986 h 619125"/>
                  <a:gd name="connsiteX892" fmla="*/ 366236 w 447675"/>
                  <a:gd name="connsiteY892" fmla="*/ 261461 h 619125"/>
                  <a:gd name="connsiteX893" fmla="*/ 368141 w 447675"/>
                  <a:gd name="connsiteY893" fmla="*/ 257651 h 619125"/>
                  <a:gd name="connsiteX894" fmla="*/ 368141 w 447675"/>
                  <a:gd name="connsiteY894" fmla="*/ 253841 h 619125"/>
                  <a:gd name="connsiteX895" fmla="*/ 368141 w 447675"/>
                  <a:gd name="connsiteY895" fmla="*/ 251936 h 619125"/>
                  <a:gd name="connsiteX896" fmla="*/ 370999 w 447675"/>
                  <a:gd name="connsiteY896" fmla="*/ 240506 h 619125"/>
                  <a:gd name="connsiteX897" fmla="*/ 375761 w 447675"/>
                  <a:gd name="connsiteY897" fmla="*/ 239554 h 619125"/>
                  <a:gd name="connsiteX898" fmla="*/ 376714 w 447675"/>
                  <a:gd name="connsiteY898" fmla="*/ 239554 h 619125"/>
                  <a:gd name="connsiteX899" fmla="*/ 382429 w 447675"/>
                  <a:gd name="connsiteY899" fmla="*/ 239554 h 619125"/>
                  <a:gd name="connsiteX900" fmla="*/ 388144 w 447675"/>
                  <a:gd name="connsiteY900" fmla="*/ 235744 h 619125"/>
                  <a:gd name="connsiteX901" fmla="*/ 390049 w 447675"/>
                  <a:gd name="connsiteY901" fmla="*/ 233839 h 619125"/>
                  <a:gd name="connsiteX902" fmla="*/ 390049 w 447675"/>
                  <a:gd name="connsiteY902" fmla="*/ 232886 h 619125"/>
                  <a:gd name="connsiteX903" fmla="*/ 392906 w 447675"/>
                  <a:gd name="connsiteY903" fmla="*/ 232886 h 619125"/>
                  <a:gd name="connsiteX904" fmla="*/ 395764 w 447675"/>
                  <a:gd name="connsiteY904" fmla="*/ 236696 h 619125"/>
                  <a:gd name="connsiteX905" fmla="*/ 397669 w 447675"/>
                  <a:gd name="connsiteY905" fmla="*/ 234791 h 619125"/>
                  <a:gd name="connsiteX906" fmla="*/ 398621 w 447675"/>
                  <a:gd name="connsiteY906" fmla="*/ 234791 h 619125"/>
                  <a:gd name="connsiteX907" fmla="*/ 400526 w 447675"/>
                  <a:gd name="connsiteY907" fmla="*/ 235744 h 619125"/>
                  <a:gd name="connsiteX908" fmla="*/ 403384 w 447675"/>
                  <a:gd name="connsiteY908" fmla="*/ 233839 h 619125"/>
                  <a:gd name="connsiteX909" fmla="*/ 414814 w 447675"/>
                  <a:gd name="connsiteY909" fmla="*/ 230981 h 619125"/>
                  <a:gd name="connsiteX910" fmla="*/ 422434 w 447675"/>
                  <a:gd name="connsiteY910" fmla="*/ 228124 h 619125"/>
                  <a:gd name="connsiteX911" fmla="*/ 426244 w 447675"/>
                  <a:gd name="connsiteY911" fmla="*/ 230029 h 619125"/>
                  <a:gd name="connsiteX912" fmla="*/ 429101 w 447675"/>
                  <a:gd name="connsiteY912" fmla="*/ 229076 h 619125"/>
                  <a:gd name="connsiteX913" fmla="*/ 432911 w 447675"/>
                  <a:gd name="connsiteY913" fmla="*/ 228124 h 619125"/>
                  <a:gd name="connsiteX914" fmla="*/ 432911 w 447675"/>
                  <a:gd name="connsiteY914" fmla="*/ 227171 h 619125"/>
                  <a:gd name="connsiteX915" fmla="*/ 433864 w 447675"/>
                  <a:gd name="connsiteY915" fmla="*/ 225266 h 619125"/>
                  <a:gd name="connsiteX916" fmla="*/ 435769 w 447675"/>
                  <a:gd name="connsiteY916" fmla="*/ 225266 h 619125"/>
                  <a:gd name="connsiteX917" fmla="*/ 438626 w 447675"/>
                  <a:gd name="connsiteY917" fmla="*/ 226219 h 619125"/>
                  <a:gd name="connsiteX918" fmla="*/ 440531 w 447675"/>
                  <a:gd name="connsiteY918" fmla="*/ 224314 h 619125"/>
                  <a:gd name="connsiteX919" fmla="*/ 440531 w 447675"/>
                  <a:gd name="connsiteY919" fmla="*/ 223361 h 619125"/>
                  <a:gd name="connsiteX920" fmla="*/ 441484 w 447675"/>
                  <a:gd name="connsiteY920" fmla="*/ 223361 h 619125"/>
                  <a:gd name="connsiteX921" fmla="*/ 443389 w 447675"/>
                  <a:gd name="connsiteY921" fmla="*/ 218599 h 619125"/>
                  <a:gd name="connsiteX922" fmla="*/ 438626 w 447675"/>
                  <a:gd name="connsiteY922" fmla="*/ 207169 h 619125"/>
                  <a:gd name="connsiteX923" fmla="*/ 356711 w 447675"/>
                  <a:gd name="connsiteY923" fmla="*/ 140494 h 619125"/>
                  <a:gd name="connsiteX924" fmla="*/ 356711 w 447675"/>
                  <a:gd name="connsiteY924" fmla="*/ 136684 h 619125"/>
                  <a:gd name="connsiteX925" fmla="*/ 359569 w 447675"/>
                  <a:gd name="connsiteY925" fmla="*/ 132874 h 619125"/>
                  <a:gd name="connsiteX926" fmla="*/ 364331 w 447675"/>
                  <a:gd name="connsiteY926" fmla="*/ 131921 h 619125"/>
                  <a:gd name="connsiteX927" fmla="*/ 368141 w 447675"/>
                  <a:gd name="connsiteY927" fmla="*/ 133826 h 619125"/>
                  <a:gd name="connsiteX928" fmla="*/ 370046 w 447675"/>
                  <a:gd name="connsiteY928" fmla="*/ 131921 h 619125"/>
                  <a:gd name="connsiteX929" fmla="*/ 373856 w 447675"/>
                  <a:gd name="connsiteY929" fmla="*/ 134779 h 619125"/>
                  <a:gd name="connsiteX930" fmla="*/ 376714 w 447675"/>
                  <a:gd name="connsiteY930" fmla="*/ 134779 h 619125"/>
                  <a:gd name="connsiteX931" fmla="*/ 377666 w 447675"/>
                  <a:gd name="connsiteY931" fmla="*/ 136684 h 619125"/>
                  <a:gd name="connsiteX932" fmla="*/ 377666 w 447675"/>
                  <a:gd name="connsiteY932" fmla="*/ 138589 h 619125"/>
                  <a:gd name="connsiteX933" fmla="*/ 374809 w 447675"/>
                  <a:gd name="connsiteY933" fmla="*/ 141446 h 619125"/>
                  <a:gd name="connsiteX934" fmla="*/ 373856 w 447675"/>
                  <a:gd name="connsiteY934" fmla="*/ 149066 h 619125"/>
                  <a:gd name="connsiteX935" fmla="*/ 367189 w 447675"/>
                  <a:gd name="connsiteY935" fmla="*/ 153829 h 619125"/>
                  <a:gd name="connsiteX936" fmla="*/ 365284 w 447675"/>
                  <a:gd name="connsiteY936" fmla="*/ 157639 h 619125"/>
                  <a:gd name="connsiteX937" fmla="*/ 359569 w 447675"/>
                  <a:gd name="connsiteY937" fmla="*/ 161449 h 619125"/>
                  <a:gd name="connsiteX938" fmla="*/ 358616 w 447675"/>
                  <a:gd name="connsiteY938" fmla="*/ 161449 h 619125"/>
                  <a:gd name="connsiteX939" fmla="*/ 358616 w 447675"/>
                  <a:gd name="connsiteY939" fmla="*/ 160496 h 619125"/>
                  <a:gd name="connsiteX940" fmla="*/ 358616 w 447675"/>
                  <a:gd name="connsiteY940" fmla="*/ 154781 h 619125"/>
                  <a:gd name="connsiteX941" fmla="*/ 358616 w 447675"/>
                  <a:gd name="connsiteY941" fmla="*/ 152876 h 619125"/>
                  <a:gd name="connsiteX942" fmla="*/ 358616 w 447675"/>
                  <a:gd name="connsiteY942" fmla="*/ 151924 h 619125"/>
                  <a:gd name="connsiteX943" fmla="*/ 357664 w 447675"/>
                  <a:gd name="connsiteY943" fmla="*/ 144304 h 619125"/>
                  <a:gd name="connsiteX944" fmla="*/ 355759 w 447675"/>
                  <a:gd name="connsiteY944" fmla="*/ 143351 h 619125"/>
                  <a:gd name="connsiteX945" fmla="*/ 356711 w 447675"/>
                  <a:gd name="connsiteY945" fmla="*/ 140494 h 619125"/>
                  <a:gd name="connsiteX946" fmla="*/ 363379 w 447675"/>
                  <a:gd name="connsiteY946" fmla="*/ 34766 h 619125"/>
                  <a:gd name="connsiteX947" fmla="*/ 363379 w 447675"/>
                  <a:gd name="connsiteY947" fmla="*/ 34766 h 619125"/>
                  <a:gd name="connsiteX948" fmla="*/ 363379 w 447675"/>
                  <a:gd name="connsiteY948" fmla="*/ 34766 h 619125"/>
                  <a:gd name="connsiteX949" fmla="*/ 363379 w 447675"/>
                  <a:gd name="connsiteY949" fmla="*/ 34766 h 619125"/>
                  <a:gd name="connsiteX950" fmla="*/ 164306 w 447675"/>
                  <a:gd name="connsiteY950" fmla="*/ 168116 h 619125"/>
                  <a:gd name="connsiteX951" fmla="*/ 164306 w 447675"/>
                  <a:gd name="connsiteY951" fmla="*/ 168116 h 619125"/>
                  <a:gd name="connsiteX952" fmla="*/ 164306 w 447675"/>
                  <a:gd name="connsiteY952" fmla="*/ 168116 h 619125"/>
                  <a:gd name="connsiteX953" fmla="*/ 164306 w 447675"/>
                  <a:gd name="connsiteY953" fmla="*/ 168116 h 619125"/>
                  <a:gd name="connsiteX954" fmla="*/ 193834 w 447675"/>
                  <a:gd name="connsiteY954" fmla="*/ 299561 h 619125"/>
                  <a:gd name="connsiteX955" fmla="*/ 192881 w 447675"/>
                  <a:gd name="connsiteY955" fmla="*/ 305276 h 619125"/>
                  <a:gd name="connsiteX956" fmla="*/ 190976 w 447675"/>
                  <a:gd name="connsiteY956" fmla="*/ 305276 h 619125"/>
                  <a:gd name="connsiteX957" fmla="*/ 190024 w 447675"/>
                  <a:gd name="connsiteY957" fmla="*/ 303371 h 619125"/>
                  <a:gd name="connsiteX958" fmla="*/ 186214 w 447675"/>
                  <a:gd name="connsiteY958" fmla="*/ 309086 h 619125"/>
                  <a:gd name="connsiteX959" fmla="*/ 185261 w 447675"/>
                  <a:gd name="connsiteY959" fmla="*/ 313849 h 619125"/>
                  <a:gd name="connsiteX960" fmla="*/ 182404 w 447675"/>
                  <a:gd name="connsiteY960" fmla="*/ 313849 h 619125"/>
                  <a:gd name="connsiteX961" fmla="*/ 181451 w 447675"/>
                  <a:gd name="connsiteY961" fmla="*/ 312896 h 619125"/>
                  <a:gd name="connsiteX962" fmla="*/ 179546 w 447675"/>
                  <a:gd name="connsiteY962" fmla="*/ 314801 h 619125"/>
                  <a:gd name="connsiteX963" fmla="*/ 179546 w 447675"/>
                  <a:gd name="connsiteY963" fmla="*/ 317659 h 619125"/>
                  <a:gd name="connsiteX964" fmla="*/ 180499 w 447675"/>
                  <a:gd name="connsiteY964" fmla="*/ 318611 h 619125"/>
                  <a:gd name="connsiteX965" fmla="*/ 185261 w 447675"/>
                  <a:gd name="connsiteY965" fmla="*/ 318611 h 619125"/>
                  <a:gd name="connsiteX966" fmla="*/ 181451 w 447675"/>
                  <a:gd name="connsiteY966" fmla="*/ 326231 h 619125"/>
                  <a:gd name="connsiteX967" fmla="*/ 178594 w 447675"/>
                  <a:gd name="connsiteY967" fmla="*/ 330041 h 619125"/>
                  <a:gd name="connsiteX968" fmla="*/ 180499 w 447675"/>
                  <a:gd name="connsiteY968" fmla="*/ 330041 h 619125"/>
                  <a:gd name="connsiteX969" fmla="*/ 180499 w 447675"/>
                  <a:gd name="connsiteY969" fmla="*/ 331946 h 619125"/>
                  <a:gd name="connsiteX970" fmla="*/ 179546 w 447675"/>
                  <a:gd name="connsiteY970" fmla="*/ 330994 h 619125"/>
                  <a:gd name="connsiteX971" fmla="*/ 176689 w 447675"/>
                  <a:gd name="connsiteY971" fmla="*/ 333851 h 619125"/>
                  <a:gd name="connsiteX972" fmla="*/ 173831 w 447675"/>
                  <a:gd name="connsiteY972" fmla="*/ 335756 h 619125"/>
                  <a:gd name="connsiteX973" fmla="*/ 172879 w 447675"/>
                  <a:gd name="connsiteY973" fmla="*/ 336709 h 619125"/>
                  <a:gd name="connsiteX974" fmla="*/ 170974 w 447675"/>
                  <a:gd name="connsiteY974" fmla="*/ 341471 h 619125"/>
                  <a:gd name="connsiteX975" fmla="*/ 166211 w 447675"/>
                  <a:gd name="connsiteY975" fmla="*/ 344329 h 619125"/>
                  <a:gd name="connsiteX976" fmla="*/ 164306 w 447675"/>
                  <a:gd name="connsiteY976" fmla="*/ 347186 h 619125"/>
                  <a:gd name="connsiteX977" fmla="*/ 163354 w 447675"/>
                  <a:gd name="connsiteY977" fmla="*/ 347186 h 619125"/>
                  <a:gd name="connsiteX978" fmla="*/ 163354 w 447675"/>
                  <a:gd name="connsiteY978" fmla="*/ 346234 h 619125"/>
                  <a:gd name="connsiteX979" fmla="*/ 160496 w 447675"/>
                  <a:gd name="connsiteY979" fmla="*/ 345281 h 619125"/>
                  <a:gd name="connsiteX980" fmla="*/ 157639 w 447675"/>
                  <a:gd name="connsiteY980" fmla="*/ 346234 h 619125"/>
                  <a:gd name="connsiteX981" fmla="*/ 156686 w 447675"/>
                  <a:gd name="connsiteY981" fmla="*/ 343376 h 619125"/>
                  <a:gd name="connsiteX982" fmla="*/ 154781 w 447675"/>
                  <a:gd name="connsiteY982" fmla="*/ 343376 h 619125"/>
                  <a:gd name="connsiteX983" fmla="*/ 154781 w 447675"/>
                  <a:gd name="connsiteY983" fmla="*/ 343376 h 619125"/>
                  <a:gd name="connsiteX984" fmla="*/ 156686 w 447675"/>
                  <a:gd name="connsiteY984" fmla="*/ 336709 h 619125"/>
                  <a:gd name="connsiteX985" fmla="*/ 156686 w 447675"/>
                  <a:gd name="connsiteY985" fmla="*/ 331946 h 619125"/>
                  <a:gd name="connsiteX986" fmla="*/ 157639 w 447675"/>
                  <a:gd name="connsiteY986" fmla="*/ 330041 h 619125"/>
                  <a:gd name="connsiteX987" fmla="*/ 158591 w 447675"/>
                  <a:gd name="connsiteY987" fmla="*/ 329089 h 619125"/>
                  <a:gd name="connsiteX988" fmla="*/ 158591 w 447675"/>
                  <a:gd name="connsiteY988" fmla="*/ 325279 h 619125"/>
                  <a:gd name="connsiteX989" fmla="*/ 158591 w 447675"/>
                  <a:gd name="connsiteY989" fmla="*/ 316706 h 619125"/>
                  <a:gd name="connsiteX990" fmla="*/ 158591 w 447675"/>
                  <a:gd name="connsiteY990" fmla="*/ 314801 h 619125"/>
                  <a:gd name="connsiteX991" fmla="*/ 160496 w 447675"/>
                  <a:gd name="connsiteY991" fmla="*/ 307181 h 619125"/>
                  <a:gd name="connsiteX992" fmla="*/ 161449 w 447675"/>
                  <a:gd name="connsiteY992" fmla="*/ 306229 h 619125"/>
                  <a:gd name="connsiteX993" fmla="*/ 161449 w 447675"/>
                  <a:gd name="connsiteY993" fmla="*/ 305276 h 619125"/>
                  <a:gd name="connsiteX994" fmla="*/ 162401 w 447675"/>
                  <a:gd name="connsiteY994" fmla="*/ 304324 h 619125"/>
                  <a:gd name="connsiteX995" fmla="*/ 162401 w 447675"/>
                  <a:gd name="connsiteY995" fmla="*/ 301466 h 619125"/>
                  <a:gd name="connsiteX996" fmla="*/ 164306 w 447675"/>
                  <a:gd name="connsiteY996" fmla="*/ 299561 h 619125"/>
                  <a:gd name="connsiteX997" fmla="*/ 169069 w 447675"/>
                  <a:gd name="connsiteY997" fmla="*/ 296704 h 619125"/>
                  <a:gd name="connsiteX998" fmla="*/ 170021 w 447675"/>
                  <a:gd name="connsiteY998" fmla="*/ 296704 h 619125"/>
                  <a:gd name="connsiteX999" fmla="*/ 170974 w 447675"/>
                  <a:gd name="connsiteY999" fmla="*/ 295751 h 619125"/>
                  <a:gd name="connsiteX1000" fmla="*/ 170974 w 447675"/>
                  <a:gd name="connsiteY1000" fmla="*/ 296704 h 619125"/>
                  <a:gd name="connsiteX1001" fmla="*/ 172879 w 447675"/>
                  <a:gd name="connsiteY1001" fmla="*/ 296704 h 619125"/>
                  <a:gd name="connsiteX1002" fmla="*/ 172879 w 447675"/>
                  <a:gd name="connsiteY1002" fmla="*/ 297656 h 619125"/>
                  <a:gd name="connsiteX1003" fmla="*/ 173831 w 447675"/>
                  <a:gd name="connsiteY1003" fmla="*/ 297656 h 619125"/>
                  <a:gd name="connsiteX1004" fmla="*/ 177641 w 447675"/>
                  <a:gd name="connsiteY1004" fmla="*/ 298609 h 619125"/>
                  <a:gd name="connsiteX1005" fmla="*/ 177641 w 447675"/>
                  <a:gd name="connsiteY1005" fmla="*/ 299561 h 619125"/>
                  <a:gd name="connsiteX1006" fmla="*/ 183356 w 447675"/>
                  <a:gd name="connsiteY1006" fmla="*/ 296704 h 619125"/>
                  <a:gd name="connsiteX1007" fmla="*/ 183356 w 447675"/>
                  <a:gd name="connsiteY1007" fmla="*/ 297656 h 619125"/>
                  <a:gd name="connsiteX1008" fmla="*/ 186214 w 447675"/>
                  <a:gd name="connsiteY1008" fmla="*/ 295751 h 619125"/>
                  <a:gd name="connsiteX1009" fmla="*/ 187166 w 447675"/>
                  <a:gd name="connsiteY1009" fmla="*/ 296704 h 619125"/>
                  <a:gd name="connsiteX1010" fmla="*/ 189071 w 447675"/>
                  <a:gd name="connsiteY1010" fmla="*/ 295751 h 619125"/>
                  <a:gd name="connsiteX1011" fmla="*/ 190976 w 447675"/>
                  <a:gd name="connsiteY1011" fmla="*/ 296704 h 619125"/>
                  <a:gd name="connsiteX1012" fmla="*/ 191929 w 447675"/>
                  <a:gd name="connsiteY1012" fmla="*/ 295751 h 619125"/>
                  <a:gd name="connsiteX1013" fmla="*/ 191929 w 447675"/>
                  <a:gd name="connsiteY1013" fmla="*/ 295751 h 619125"/>
                  <a:gd name="connsiteX1014" fmla="*/ 193834 w 447675"/>
                  <a:gd name="connsiteY1014" fmla="*/ 299561 h 619125"/>
                  <a:gd name="connsiteX1015" fmla="*/ 204311 w 447675"/>
                  <a:gd name="connsiteY1015" fmla="*/ 271939 h 619125"/>
                  <a:gd name="connsiteX1016" fmla="*/ 204311 w 447675"/>
                  <a:gd name="connsiteY1016" fmla="*/ 271939 h 619125"/>
                  <a:gd name="connsiteX1017" fmla="*/ 204311 w 447675"/>
                  <a:gd name="connsiteY1017" fmla="*/ 271939 h 619125"/>
                  <a:gd name="connsiteX1018" fmla="*/ 204311 w 447675"/>
                  <a:gd name="connsiteY1018" fmla="*/ 271939 h 619125"/>
                  <a:gd name="connsiteX1019" fmla="*/ 437674 w 447675"/>
                  <a:gd name="connsiteY1019" fmla="*/ 549116 h 619125"/>
                  <a:gd name="connsiteX1020" fmla="*/ 434816 w 447675"/>
                  <a:gd name="connsiteY1020" fmla="*/ 544354 h 619125"/>
                  <a:gd name="connsiteX1021" fmla="*/ 433864 w 447675"/>
                  <a:gd name="connsiteY1021" fmla="*/ 544354 h 619125"/>
                  <a:gd name="connsiteX1022" fmla="*/ 431006 w 447675"/>
                  <a:gd name="connsiteY1022" fmla="*/ 541496 h 619125"/>
                  <a:gd name="connsiteX1023" fmla="*/ 430054 w 447675"/>
                  <a:gd name="connsiteY1023" fmla="*/ 541496 h 619125"/>
                  <a:gd name="connsiteX1024" fmla="*/ 428149 w 447675"/>
                  <a:gd name="connsiteY1024" fmla="*/ 538639 h 619125"/>
                  <a:gd name="connsiteX1025" fmla="*/ 427196 w 447675"/>
                  <a:gd name="connsiteY1025" fmla="*/ 538639 h 619125"/>
                  <a:gd name="connsiteX1026" fmla="*/ 425291 w 447675"/>
                  <a:gd name="connsiteY1026" fmla="*/ 535781 h 619125"/>
                  <a:gd name="connsiteX1027" fmla="*/ 418624 w 447675"/>
                  <a:gd name="connsiteY1027" fmla="*/ 530066 h 619125"/>
                  <a:gd name="connsiteX1028" fmla="*/ 415766 w 447675"/>
                  <a:gd name="connsiteY1028" fmla="*/ 528161 h 619125"/>
                  <a:gd name="connsiteX1029" fmla="*/ 414814 w 447675"/>
                  <a:gd name="connsiteY1029" fmla="*/ 528161 h 619125"/>
                  <a:gd name="connsiteX1030" fmla="*/ 411004 w 447675"/>
                  <a:gd name="connsiteY1030" fmla="*/ 526256 h 619125"/>
                  <a:gd name="connsiteX1031" fmla="*/ 411004 w 447675"/>
                  <a:gd name="connsiteY1031" fmla="*/ 525304 h 619125"/>
                  <a:gd name="connsiteX1032" fmla="*/ 408146 w 447675"/>
                  <a:gd name="connsiteY1032" fmla="*/ 522446 h 619125"/>
                  <a:gd name="connsiteX1033" fmla="*/ 407194 w 447675"/>
                  <a:gd name="connsiteY1033" fmla="*/ 521494 h 619125"/>
                  <a:gd name="connsiteX1034" fmla="*/ 402431 w 447675"/>
                  <a:gd name="connsiteY1034" fmla="*/ 520541 h 619125"/>
                  <a:gd name="connsiteX1035" fmla="*/ 394811 w 447675"/>
                  <a:gd name="connsiteY1035" fmla="*/ 520541 h 619125"/>
                  <a:gd name="connsiteX1036" fmla="*/ 385286 w 447675"/>
                  <a:gd name="connsiteY1036" fmla="*/ 518636 h 619125"/>
                  <a:gd name="connsiteX1037" fmla="*/ 385286 w 447675"/>
                  <a:gd name="connsiteY1037" fmla="*/ 517684 h 619125"/>
                  <a:gd name="connsiteX1038" fmla="*/ 381476 w 447675"/>
                  <a:gd name="connsiteY1038" fmla="*/ 516731 h 619125"/>
                  <a:gd name="connsiteX1039" fmla="*/ 377666 w 447675"/>
                  <a:gd name="connsiteY1039" fmla="*/ 514826 h 619125"/>
                  <a:gd name="connsiteX1040" fmla="*/ 376714 w 447675"/>
                  <a:gd name="connsiteY1040" fmla="*/ 514826 h 619125"/>
                  <a:gd name="connsiteX1041" fmla="*/ 370046 w 447675"/>
                  <a:gd name="connsiteY1041" fmla="*/ 514826 h 619125"/>
                  <a:gd name="connsiteX1042" fmla="*/ 369094 w 447675"/>
                  <a:gd name="connsiteY1042" fmla="*/ 514826 h 619125"/>
                  <a:gd name="connsiteX1043" fmla="*/ 368141 w 447675"/>
                  <a:gd name="connsiteY1043" fmla="*/ 513874 h 619125"/>
                  <a:gd name="connsiteX1044" fmla="*/ 357664 w 447675"/>
                  <a:gd name="connsiteY1044" fmla="*/ 515779 h 619125"/>
                  <a:gd name="connsiteX1045" fmla="*/ 356711 w 447675"/>
                  <a:gd name="connsiteY1045" fmla="*/ 513874 h 619125"/>
                  <a:gd name="connsiteX1046" fmla="*/ 355759 w 447675"/>
                  <a:gd name="connsiteY1046" fmla="*/ 513874 h 619125"/>
                  <a:gd name="connsiteX1047" fmla="*/ 348139 w 447675"/>
                  <a:gd name="connsiteY1047" fmla="*/ 513874 h 619125"/>
                  <a:gd name="connsiteX1048" fmla="*/ 345281 w 447675"/>
                  <a:gd name="connsiteY1048" fmla="*/ 516731 h 619125"/>
                  <a:gd name="connsiteX1049" fmla="*/ 337661 w 447675"/>
                  <a:gd name="connsiteY1049" fmla="*/ 515779 h 619125"/>
                  <a:gd name="connsiteX1050" fmla="*/ 334804 w 447675"/>
                  <a:gd name="connsiteY1050" fmla="*/ 511969 h 619125"/>
                  <a:gd name="connsiteX1051" fmla="*/ 334804 w 447675"/>
                  <a:gd name="connsiteY1051" fmla="*/ 514826 h 619125"/>
                  <a:gd name="connsiteX1052" fmla="*/ 337661 w 447675"/>
                  <a:gd name="connsiteY1052" fmla="*/ 520541 h 619125"/>
                  <a:gd name="connsiteX1053" fmla="*/ 341471 w 447675"/>
                  <a:gd name="connsiteY1053" fmla="*/ 525304 h 619125"/>
                  <a:gd name="connsiteX1054" fmla="*/ 345281 w 447675"/>
                  <a:gd name="connsiteY1054" fmla="*/ 525304 h 619125"/>
                  <a:gd name="connsiteX1055" fmla="*/ 348139 w 447675"/>
                  <a:gd name="connsiteY1055" fmla="*/ 529114 h 619125"/>
                  <a:gd name="connsiteX1056" fmla="*/ 351949 w 447675"/>
                  <a:gd name="connsiteY1056" fmla="*/ 529114 h 619125"/>
                  <a:gd name="connsiteX1057" fmla="*/ 357664 w 447675"/>
                  <a:gd name="connsiteY1057" fmla="*/ 526256 h 619125"/>
                  <a:gd name="connsiteX1058" fmla="*/ 358616 w 447675"/>
                  <a:gd name="connsiteY1058" fmla="*/ 527209 h 619125"/>
                  <a:gd name="connsiteX1059" fmla="*/ 360521 w 447675"/>
                  <a:gd name="connsiteY1059" fmla="*/ 527209 h 619125"/>
                  <a:gd name="connsiteX1060" fmla="*/ 361474 w 447675"/>
                  <a:gd name="connsiteY1060" fmla="*/ 530066 h 619125"/>
                  <a:gd name="connsiteX1061" fmla="*/ 361474 w 447675"/>
                  <a:gd name="connsiteY1061" fmla="*/ 531019 h 619125"/>
                  <a:gd name="connsiteX1062" fmla="*/ 364331 w 447675"/>
                  <a:gd name="connsiteY1062" fmla="*/ 538639 h 619125"/>
                  <a:gd name="connsiteX1063" fmla="*/ 370046 w 447675"/>
                  <a:gd name="connsiteY1063" fmla="*/ 540544 h 619125"/>
                  <a:gd name="connsiteX1064" fmla="*/ 370999 w 447675"/>
                  <a:gd name="connsiteY1064" fmla="*/ 543401 h 619125"/>
                  <a:gd name="connsiteX1065" fmla="*/ 372904 w 447675"/>
                  <a:gd name="connsiteY1065" fmla="*/ 543401 h 619125"/>
                  <a:gd name="connsiteX1066" fmla="*/ 375761 w 447675"/>
                  <a:gd name="connsiteY1066" fmla="*/ 546259 h 619125"/>
                  <a:gd name="connsiteX1067" fmla="*/ 379571 w 447675"/>
                  <a:gd name="connsiteY1067" fmla="*/ 548164 h 619125"/>
                  <a:gd name="connsiteX1068" fmla="*/ 381476 w 447675"/>
                  <a:gd name="connsiteY1068" fmla="*/ 551974 h 619125"/>
                  <a:gd name="connsiteX1069" fmla="*/ 384334 w 447675"/>
                  <a:gd name="connsiteY1069" fmla="*/ 554831 h 619125"/>
                  <a:gd name="connsiteX1070" fmla="*/ 386239 w 447675"/>
                  <a:gd name="connsiteY1070" fmla="*/ 557689 h 619125"/>
                  <a:gd name="connsiteX1071" fmla="*/ 390049 w 447675"/>
                  <a:gd name="connsiteY1071" fmla="*/ 563404 h 619125"/>
                  <a:gd name="connsiteX1072" fmla="*/ 391954 w 447675"/>
                  <a:gd name="connsiteY1072" fmla="*/ 564356 h 619125"/>
                  <a:gd name="connsiteX1073" fmla="*/ 392906 w 447675"/>
                  <a:gd name="connsiteY1073" fmla="*/ 567214 h 619125"/>
                  <a:gd name="connsiteX1074" fmla="*/ 401479 w 447675"/>
                  <a:gd name="connsiteY1074" fmla="*/ 571024 h 619125"/>
                  <a:gd name="connsiteX1075" fmla="*/ 403384 w 447675"/>
                  <a:gd name="connsiteY1075" fmla="*/ 571024 h 619125"/>
                  <a:gd name="connsiteX1076" fmla="*/ 404336 w 447675"/>
                  <a:gd name="connsiteY1076" fmla="*/ 573881 h 619125"/>
                  <a:gd name="connsiteX1077" fmla="*/ 406241 w 447675"/>
                  <a:gd name="connsiteY1077" fmla="*/ 573881 h 619125"/>
                  <a:gd name="connsiteX1078" fmla="*/ 409099 w 447675"/>
                  <a:gd name="connsiteY1078" fmla="*/ 572929 h 619125"/>
                  <a:gd name="connsiteX1079" fmla="*/ 414814 w 447675"/>
                  <a:gd name="connsiteY1079" fmla="*/ 573881 h 619125"/>
                  <a:gd name="connsiteX1080" fmla="*/ 424339 w 447675"/>
                  <a:gd name="connsiteY1080" fmla="*/ 572929 h 619125"/>
                  <a:gd name="connsiteX1081" fmla="*/ 424339 w 447675"/>
                  <a:gd name="connsiteY1081" fmla="*/ 571024 h 619125"/>
                  <a:gd name="connsiteX1082" fmla="*/ 424339 w 447675"/>
                  <a:gd name="connsiteY1082" fmla="*/ 569119 h 619125"/>
                  <a:gd name="connsiteX1083" fmla="*/ 427196 w 447675"/>
                  <a:gd name="connsiteY1083" fmla="*/ 560546 h 619125"/>
                  <a:gd name="connsiteX1084" fmla="*/ 428149 w 447675"/>
                  <a:gd name="connsiteY1084" fmla="*/ 559594 h 619125"/>
                  <a:gd name="connsiteX1085" fmla="*/ 431006 w 447675"/>
                  <a:gd name="connsiteY1085" fmla="*/ 555784 h 619125"/>
                  <a:gd name="connsiteX1086" fmla="*/ 435769 w 447675"/>
                  <a:gd name="connsiteY1086" fmla="*/ 551021 h 619125"/>
                  <a:gd name="connsiteX1087" fmla="*/ 437674 w 447675"/>
                  <a:gd name="connsiteY1087" fmla="*/ 549116 h 619125"/>
                  <a:gd name="connsiteX1088" fmla="*/ 342424 w 447675"/>
                  <a:gd name="connsiteY1088" fmla="*/ 426244 h 619125"/>
                  <a:gd name="connsiteX1089" fmla="*/ 346234 w 447675"/>
                  <a:gd name="connsiteY1089" fmla="*/ 425291 h 619125"/>
                  <a:gd name="connsiteX1090" fmla="*/ 347186 w 447675"/>
                  <a:gd name="connsiteY1090" fmla="*/ 425291 h 619125"/>
                  <a:gd name="connsiteX1091" fmla="*/ 350996 w 447675"/>
                  <a:gd name="connsiteY1091" fmla="*/ 423386 h 619125"/>
                  <a:gd name="connsiteX1092" fmla="*/ 359569 w 447675"/>
                  <a:gd name="connsiteY1092" fmla="*/ 420529 h 619125"/>
                  <a:gd name="connsiteX1093" fmla="*/ 360521 w 447675"/>
                  <a:gd name="connsiteY1093" fmla="*/ 421481 h 619125"/>
                  <a:gd name="connsiteX1094" fmla="*/ 370999 w 447675"/>
                  <a:gd name="connsiteY1094" fmla="*/ 417671 h 619125"/>
                  <a:gd name="connsiteX1095" fmla="*/ 375761 w 447675"/>
                  <a:gd name="connsiteY1095" fmla="*/ 421481 h 619125"/>
                  <a:gd name="connsiteX1096" fmla="*/ 377666 w 447675"/>
                  <a:gd name="connsiteY1096" fmla="*/ 423386 h 619125"/>
                  <a:gd name="connsiteX1097" fmla="*/ 384334 w 447675"/>
                  <a:gd name="connsiteY1097" fmla="*/ 424339 h 619125"/>
                  <a:gd name="connsiteX1098" fmla="*/ 387191 w 447675"/>
                  <a:gd name="connsiteY1098" fmla="*/ 421481 h 619125"/>
                  <a:gd name="connsiteX1099" fmla="*/ 393859 w 447675"/>
                  <a:gd name="connsiteY1099" fmla="*/ 420529 h 619125"/>
                  <a:gd name="connsiteX1100" fmla="*/ 394811 w 447675"/>
                  <a:gd name="connsiteY1100" fmla="*/ 416719 h 619125"/>
                  <a:gd name="connsiteX1101" fmla="*/ 399574 w 447675"/>
                  <a:gd name="connsiteY1101" fmla="*/ 414814 h 619125"/>
                  <a:gd name="connsiteX1102" fmla="*/ 398621 w 447675"/>
                  <a:gd name="connsiteY1102" fmla="*/ 411956 h 619125"/>
                  <a:gd name="connsiteX1103" fmla="*/ 403384 w 447675"/>
                  <a:gd name="connsiteY1103" fmla="*/ 411956 h 619125"/>
                  <a:gd name="connsiteX1104" fmla="*/ 406241 w 447675"/>
                  <a:gd name="connsiteY1104" fmla="*/ 408146 h 619125"/>
                  <a:gd name="connsiteX1105" fmla="*/ 402431 w 447675"/>
                  <a:gd name="connsiteY1105" fmla="*/ 403384 h 619125"/>
                  <a:gd name="connsiteX1106" fmla="*/ 398621 w 447675"/>
                  <a:gd name="connsiteY1106" fmla="*/ 400526 h 619125"/>
                  <a:gd name="connsiteX1107" fmla="*/ 396716 w 447675"/>
                  <a:gd name="connsiteY1107" fmla="*/ 400526 h 619125"/>
                  <a:gd name="connsiteX1108" fmla="*/ 396716 w 447675"/>
                  <a:gd name="connsiteY1108" fmla="*/ 399574 h 619125"/>
                  <a:gd name="connsiteX1109" fmla="*/ 394811 w 447675"/>
                  <a:gd name="connsiteY1109" fmla="*/ 399574 h 619125"/>
                  <a:gd name="connsiteX1110" fmla="*/ 384334 w 447675"/>
                  <a:gd name="connsiteY1110" fmla="*/ 397669 h 619125"/>
                  <a:gd name="connsiteX1111" fmla="*/ 380524 w 447675"/>
                  <a:gd name="connsiteY1111" fmla="*/ 398621 h 619125"/>
                  <a:gd name="connsiteX1112" fmla="*/ 371951 w 447675"/>
                  <a:gd name="connsiteY1112" fmla="*/ 400526 h 619125"/>
                  <a:gd name="connsiteX1113" fmla="*/ 370999 w 447675"/>
                  <a:gd name="connsiteY1113" fmla="*/ 400526 h 619125"/>
                  <a:gd name="connsiteX1114" fmla="*/ 365284 w 447675"/>
                  <a:gd name="connsiteY1114" fmla="*/ 403384 h 619125"/>
                  <a:gd name="connsiteX1115" fmla="*/ 363379 w 447675"/>
                  <a:gd name="connsiteY1115" fmla="*/ 406241 h 619125"/>
                  <a:gd name="connsiteX1116" fmla="*/ 362426 w 447675"/>
                  <a:gd name="connsiteY1116" fmla="*/ 405289 h 619125"/>
                  <a:gd name="connsiteX1117" fmla="*/ 357664 w 447675"/>
                  <a:gd name="connsiteY1117" fmla="*/ 403384 h 619125"/>
                  <a:gd name="connsiteX1118" fmla="*/ 350044 w 447675"/>
                  <a:gd name="connsiteY1118" fmla="*/ 409099 h 619125"/>
                  <a:gd name="connsiteX1119" fmla="*/ 349091 w 447675"/>
                  <a:gd name="connsiteY1119" fmla="*/ 411956 h 619125"/>
                  <a:gd name="connsiteX1120" fmla="*/ 345281 w 447675"/>
                  <a:gd name="connsiteY1120" fmla="*/ 415766 h 619125"/>
                  <a:gd name="connsiteX1121" fmla="*/ 343376 w 447675"/>
                  <a:gd name="connsiteY1121" fmla="*/ 418624 h 619125"/>
                  <a:gd name="connsiteX1122" fmla="*/ 337661 w 447675"/>
                  <a:gd name="connsiteY1122" fmla="*/ 418624 h 619125"/>
                  <a:gd name="connsiteX1123" fmla="*/ 336709 w 447675"/>
                  <a:gd name="connsiteY1123" fmla="*/ 419576 h 619125"/>
                  <a:gd name="connsiteX1124" fmla="*/ 336709 w 447675"/>
                  <a:gd name="connsiteY1124" fmla="*/ 420529 h 619125"/>
                  <a:gd name="connsiteX1125" fmla="*/ 334804 w 447675"/>
                  <a:gd name="connsiteY1125" fmla="*/ 421481 h 619125"/>
                  <a:gd name="connsiteX1126" fmla="*/ 324326 w 447675"/>
                  <a:gd name="connsiteY1126" fmla="*/ 426244 h 619125"/>
                  <a:gd name="connsiteX1127" fmla="*/ 322421 w 447675"/>
                  <a:gd name="connsiteY1127" fmla="*/ 426244 h 619125"/>
                  <a:gd name="connsiteX1128" fmla="*/ 322421 w 447675"/>
                  <a:gd name="connsiteY1128" fmla="*/ 423386 h 619125"/>
                  <a:gd name="connsiteX1129" fmla="*/ 321469 w 447675"/>
                  <a:gd name="connsiteY1129" fmla="*/ 415766 h 619125"/>
                  <a:gd name="connsiteX1130" fmla="*/ 320516 w 447675"/>
                  <a:gd name="connsiteY1130" fmla="*/ 413861 h 619125"/>
                  <a:gd name="connsiteX1131" fmla="*/ 323374 w 447675"/>
                  <a:gd name="connsiteY1131" fmla="*/ 411004 h 619125"/>
                  <a:gd name="connsiteX1132" fmla="*/ 326231 w 447675"/>
                  <a:gd name="connsiteY1132" fmla="*/ 404336 h 619125"/>
                  <a:gd name="connsiteX1133" fmla="*/ 326231 w 447675"/>
                  <a:gd name="connsiteY1133" fmla="*/ 402431 h 619125"/>
                  <a:gd name="connsiteX1134" fmla="*/ 325279 w 447675"/>
                  <a:gd name="connsiteY1134" fmla="*/ 401479 h 619125"/>
                  <a:gd name="connsiteX1135" fmla="*/ 325279 w 447675"/>
                  <a:gd name="connsiteY1135" fmla="*/ 400526 h 619125"/>
                  <a:gd name="connsiteX1136" fmla="*/ 330994 w 447675"/>
                  <a:gd name="connsiteY1136" fmla="*/ 395764 h 619125"/>
                  <a:gd name="connsiteX1137" fmla="*/ 334804 w 447675"/>
                  <a:gd name="connsiteY1137" fmla="*/ 392906 h 619125"/>
                  <a:gd name="connsiteX1138" fmla="*/ 340519 w 447675"/>
                  <a:gd name="connsiteY1138" fmla="*/ 391954 h 619125"/>
                  <a:gd name="connsiteX1139" fmla="*/ 346234 w 447675"/>
                  <a:gd name="connsiteY1139" fmla="*/ 386239 h 619125"/>
                  <a:gd name="connsiteX1140" fmla="*/ 346234 w 447675"/>
                  <a:gd name="connsiteY1140" fmla="*/ 380524 h 619125"/>
                  <a:gd name="connsiteX1141" fmla="*/ 350044 w 447675"/>
                  <a:gd name="connsiteY1141" fmla="*/ 375761 h 619125"/>
                  <a:gd name="connsiteX1142" fmla="*/ 348139 w 447675"/>
                  <a:gd name="connsiteY1142" fmla="*/ 370046 h 619125"/>
                  <a:gd name="connsiteX1143" fmla="*/ 345281 w 447675"/>
                  <a:gd name="connsiteY1143" fmla="*/ 370999 h 619125"/>
                  <a:gd name="connsiteX1144" fmla="*/ 336709 w 447675"/>
                  <a:gd name="connsiteY1144" fmla="*/ 370999 h 619125"/>
                  <a:gd name="connsiteX1145" fmla="*/ 330994 w 447675"/>
                  <a:gd name="connsiteY1145" fmla="*/ 372904 h 619125"/>
                  <a:gd name="connsiteX1146" fmla="*/ 330994 w 447675"/>
                  <a:gd name="connsiteY1146" fmla="*/ 370046 h 619125"/>
                  <a:gd name="connsiteX1147" fmla="*/ 329089 w 447675"/>
                  <a:gd name="connsiteY1147" fmla="*/ 369094 h 619125"/>
                  <a:gd name="connsiteX1148" fmla="*/ 326231 w 447675"/>
                  <a:gd name="connsiteY1148" fmla="*/ 364331 h 619125"/>
                  <a:gd name="connsiteX1149" fmla="*/ 326231 w 447675"/>
                  <a:gd name="connsiteY1149" fmla="*/ 361474 h 619125"/>
                  <a:gd name="connsiteX1150" fmla="*/ 327184 w 447675"/>
                  <a:gd name="connsiteY1150" fmla="*/ 355759 h 619125"/>
                  <a:gd name="connsiteX1151" fmla="*/ 329089 w 447675"/>
                  <a:gd name="connsiteY1151" fmla="*/ 354806 h 619125"/>
                  <a:gd name="connsiteX1152" fmla="*/ 328136 w 447675"/>
                  <a:gd name="connsiteY1152" fmla="*/ 352901 h 619125"/>
                  <a:gd name="connsiteX1153" fmla="*/ 326231 w 447675"/>
                  <a:gd name="connsiteY1153" fmla="*/ 349091 h 619125"/>
                  <a:gd name="connsiteX1154" fmla="*/ 323374 w 447675"/>
                  <a:gd name="connsiteY1154" fmla="*/ 342424 h 619125"/>
                  <a:gd name="connsiteX1155" fmla="*/ 324326 w 447675"/>
                  <a:gd name="connsiteY1155" fmla="*/ 339566 h 619125"/>
                  <a:gd name="connsiteX1156" fmla="*/ 328136 w 447675"/>
                  <a:gd name="connsiteY1156" fmla="*/ 337661 h 619125"/>
                  <a:gd name="connsiteX1157" fmla="*/ 330994 w 447675"/>
                  <a:gd name="connsiteY1157" fmla="*/ 334804 h 619125"/>
                  <a:gd name="connsiteX1158" fmla="*/ 331946 w 447675"/>
                  <a:gd name="connsiteY1158" fmla="*/ 334804 h 619125"/>
                  <a:gd name="connsiteX1159" fmla="*/ 336709 w 447675"/>
                  <a:gd name="connsiteY1159" fmla="*/ 333851 h 619125"/>
                  <a:gd name="connsiteX1160" fmla="*/ 338614 w 447675"/>
                  <a:gd name="connsiteY1160" fmla="*/ 333851 h 619125"/>
                  <a:gd name="connsiteX1161" fmla="*/ 343376 w 447675"/>
                  <a:gd name="connsiteY1161" fmla="*/ 330994 h 619125"/>
                  <a:gd name="connsiteX1162" fmla="*/ 348139 w 447675"/>
                  <a:gd name="connsiteY1162" fmla="*/ 331946 h 619125"/>
                  <a:gd name="connsiteX1163" fmla="*/ 352901 w 447675"/>
                  <a:gd name="connsiteY1163" fmla="*/ 330041 h 619125"/>
                  <a:gd name="connsiteX1164" fmla="*/ 353854 w 447675"/>
                  <a:gd name="connsiteY1164" fmla="*/ 329089 h 619125"/>
                  <a:gd name="connsiteX1165" fmla="*/ 355759 w 447675"/>
                  <a:gd name="connsiteY1165" fmla="*/ 329089 h 619125"/>
                  <a:gd name="connsiteX1166" fmla="*/ 355759 w 447675"/>
                  <a:gd name="connsiteY1166" fmla="*/ 330041 h 619125"/>
                  <a:gd name="connsiteX1167" fmla="*/ 362426 w 447675"/>
                  <a:gd name="connsiteY1167" fmla="*/ 323374 h 619125"/>
                  <a:gd name="connsiteX1168" fmla="*/ 367189 w 447675"/>
                  <a:gd name="connsiteY1168" fmla="*/ 322421 h 619125"/>
                  <a:gd name="connsiteX1169" fmla="*/ 367189 w 447675"/>
                  <a:gd name="connsiteY1169" fmla="*/ 319564 h 619125"/>
                  <a:gd name="connsiteX1170" fmla="*/ 370046 w 447675"/>
                  <a:gd name="connsiteY1170" fmla="*/ 317659 h 619125"/>
                  <a:gd name="connsiteX1171" fmla="*/ 370046 w 447675"/>
                  <a:gd name="connsiteY1171" fmla="*/ 315754 h 619125"/>
                  <a:gd name="connsiteX1172" fmla="*/ 366236 w 447675"/>
                  <a:gd name="connsiteY1172" fmla="*/ 310991 h 619125"/>
                  <a:gd name="connsiteX1173" fmla="*/ 366236 w 447675"/>
                  <a:gd name="connsiteY1173" fmla="*/ 310039 h 619125"/>
                  <a:gd name="connsiteX1174" fmla="*/ 362426 w 447675"/>
                  <a:gd name="connsiteY1174" fmla="*/ 310039 h 619125"/>
                  <a:gd name="connsiteX1175" fmla="*/ 357664 w 447675"/>
                  <a:gd name="connsiteY1175" fmla="*/ 311944 h 619125"/>
                  <a:gd name="connsiteX1176" fmla="*/ 355759 w 447675"/>
                  <a:gd name="connsiteY1176" fmla="*/ 313849 h 619125"/>
                  <a:gd name="connsiteX1177" fmla="*/ 354806 w 447675"/>
                  <a:gd name="connsiteY1177" fmla="*/ 313849 h 619125"/>
                  <a:gd name="connsiteX1178" fmla="*/ 342424 w 447675"/>
                  <a:gd name="connsiteY1178" fmla="*/ 318611 h 619125"/>
                  <a:gd name="connsiteX1179" fmla="*/ 341471 w 447675"/>
                  <a:gd name="connsiteY1179" fmla="*/ 317659 h 619125"/>
                  <a:gd name="connsiteX1180" fmla="*/ 336709 w 447675"/>
                  <a:gd name="connsiteY1180" fmla="*/ 319564 h 619125"/>
                  <a:gd name="connsiteX1181" fmla="*/ 335756 w 447675"/>
                  <a:gd name="connsiteY1181" fmla="*/ 318611 h 619125"/>
                  <a:gd name="connsiteX1182" fmla="*/ 328136 w 447675"/>
                  <a:gd name="connsiteY1182" fmla="*/ 320516 h 619125"/>
                  <a:gd name="connsiteX1183" fmla="*/ 320516 w 447675"/>
                  <a:gd name="connsiteY1183" fmla="*/ 325279 h 619125"/>
                  <a:gd name="connsiteX1184" fmla="*/ 317659 w 447675"/>
                  <a:gd name="connsiteY1184" fmla="*/ 327184 h 619125"/>
                  <a:gd name="connsiteX1185" fmla="*/ 315754 w 447675"/>
                  <a:gd name="connsiteY1185" fmla="*/ 326231 h 619125"/>
                  <a:gd name="connsiteX1186" fmla="*/ 314801 w 447675"/>
                  <a:gd name="connsiteY1186" fmla="*/ 327184 h 619125"/>
                  <a:gd name="connsiteX1187" fmla="*/ 313849 w 447675"/>
                  <a:gd name="connsiteY1187" fmla="*/ 330041 h 619125"/>
                  <a:gd name="connsiteX1188" fmla="*/ 312896 w 447675"/>
                  <a:gd name="connsiteY1188" fmla="*/ 330994 h 619125"/>
                  <a:gd name="connsiteX1189" fmla="*/ 308134 w 447675"/>
                  <a:gd name="connsiteY1189" fmla="*/ 330994 h 619125"/>
                  <a:gd name="connsiteX1190" fmla="*/ 305276 w 447675"/>
                  <a:gd name="connsiteY1190" fmla="*/ 333851 h 619125"/>
                  <a:gd name="connsiteX1191" fmla="*/ 302419 w 447675"/>
                  <a:gd name="connsiteY1191" fmla="*/ 333851 h 619125"/>
                  <a:gd name="connsiteX1192" fmla="*/ 297656 w 447675"/>
                  <a:gd name="connsiteY1192" fmla="*/ 334804 h 619125"/>
                  <a:gd name="connsiteX1193" fmla="*/ 294799 w 447675"/>
                  <a:gd name="connsiteY1193" fmla="*/ 335756 h 619125"/>
                  <a:gd name="connsiteX1194" fmla="*/ 290036 w 447675"/>
                  <a:gd name="connsiteY1194" fmla="*/ 339566 h 619125"/>
                  <a:gd name="connsiteX1195" fmla="*/ 289084 w 447675"/>
                  <a:gd name="connsiteY1195" fmla="*/ 342424 h 619125"/>
                  <a:gd name="connsiteX1196" fmla="*/ 288131 w 447675"/>
                  <a:gd name="connsiteY1196" fmla="*/ 340519 h 619125"/>
                  <a:gd name="connsiteX1197" fmla="*/ 283369 w 447675"/>
                  <a:gd name="connsiteY1197" fmla="*/ 342424 h 619125"/>
                  <a:gd name="connsiteX1198" fmla="*/ 282416 w 447675"/>
                  <a:gd name="connsiteY1198" fmla="*/ 341471 h 619125"/>
                  <a:gd name="connsiteX1199" fmla="*/ 281464 w 447675"/>
                  <a:gd name="connsiteY1199" fmla="*/ 342424 h 619125"/>
                  <a:gd name="connsiteX1200" fmla="*/ 279559 w 447675"/>
                  <a:gd name="connsiteY1200" fmla="*/ 342424 h 619125"/>
                  <a:gd name="connsiteX1201" fmla="*/ 273844 w 447675"/>
                  <a:gd name="connsiteY1201" fmla="*/ 345281 h 619125"/>
                  <a:gd name="connsiteX1202" fmla="*/ 267176 w 447675"/>
                  <a:gd name="connsiteY1202" fmla="*/ 346234 h 619125"/>
                  <a:gd name="connsiteX1203" fmla="*/ 266224 w 447675"/>
                  <a:gd name="connsiteY1203" fmla="*/ 348139 h 619125"/>
                  <a:gd name="connsiteX1204" fmla="*/ 266224 w 447675"/>
                  <a:gd name="connsiteY1204" fmla="*/ 350044 h 619125"/>
                  <a:gd name="connsiteX1205" fmla="*/ 266224 w 447675"/>
                  <a:gd name="connsiteY1205" fmla="*/ 351949 h 619125"/>
                  <a:gd name="connsiteX1206" fmla="*/ 269081 w 447675"/>
                  <a:gd name="connsiteY1206" fmla="*/ 350996 h 619125"/>
                  <a:gd name="connsiteX1207" fmla="*/ 269081 w 447675"/>
                  <a:gd name="connsiteY1207" fmla="*/ 350044 h 619125"/>
                  <a:gd name="connsiteX1208" fmla="*/ 276701 w 447675"/>
                  <a:gd name="connsiteY1208" fmla="*/ 347186 h 619125"/>
                  <a:gd name="connsiteX1209" fmla="*/ 283369 w 447675"/>
                  <a:gd name="connsiteY1209" fmla="*/ 344329 h 619125"/>
                  <a:gd name="connsiteX1210" fmla="*/ 283369 w 447675"/>
                  <a:gd name="connsiteY1210" fmla="*/ 346234 h 619125"/>
                  <a:gd name="connsiteX1211" fmla="*/ 284321 w 447675"/>
                  <a:gd name="connsiteY1211" fmla="*/ 346234 h 619125"/>
                  <a:gd name="connsiteX1212" fmla="*/ 291941 w 447675"/>
                  <a:gd name="connsiteY1212" fmla="*/ 345281 h 619125"/>
                  <a:gd name="connsiteX1213" fmla="*/ 291941 w 447675"/>
                  <a:gd name="connsiteY1213" fmla="*/ 346234 h 619125"/>
                  <a:gd name="connsiteX1214" fmla="*/ 293846 w 447675"/>
                  <a:gd name="connsiteY1214" fmla="*/ 346234 h 619125"/>
                  <a:gd name="connsiteX1215" fmla="*/ 293846 w 447675"/>
                  <a:gd name="connsiteY1215" fmla="*/ 343376 h 619125"/>
                  <a:gd name="connsiteX1216" fmla="*/ 297656 w 447675"/>
                  <a:gd name="connsiteY1216" fmla="*/ 344329 h 619125"/>
                  <a:gd name="connsiteX1217" fmla="*/ 305276 w 447675"/>
                  <a:gd name="connsiteY1217" fmla="*/ 347186 h 619125"/>
                  <a:gd name="connsiteX1218" fmla="*/ 305276 w 447675"/>
                  <a:gd name="connsiteY1218" fmla="*/ 349091 h 619125"/>
                  <a:gd name="connsiteX1219" fmla="*/ 307181 w 447675"/>
                  <a:gd name="connsiteY1219" fmla="*/ 353854 h 619125"/>
                  <a:gd name="connsiteX1220" fmla="*/ 305276 w 447675"/>
                  <a:gd name="connsiteY1220" fmla="*/ 355759 h 619125"/>
                  <a:gd name="connsiteX1221" fmla="*/ 305276 w 447675"/>
                  <a:gd name="connsiteY1221" fmla="*/ 363379 h 619125"/>
                  <a:gd name="connsiteX1222" fmla="*/ 306229 w 447675"/>
                  <a:gd name="connsiteY1222" fmla="*/ 368141 h 619125"/>
                  <a:gd name="connsiteX1223" fmla="*/ 307181 w 447675"/>
                  <a:gd name="connsiteY1223" fmla="*/ 373856 h 619125"/>
                  <a:gd name="connsiteX1224" fmla="*/ 306229 w 447675"/>
                  <a:gd name="connsiteY1224" fmla="*/ 381476 h 619125"/>
                  <a:gd name="connsiteX1225" fmla="*/ 305276 w 447675"/>
                  <a:gd name="connsiteY1225" fmla="*/ 385286 h 619125"/>
                  <a:gd name="connsiteX1226" fmla="*/ 302419 w 447675"/>
                  <a:gd name="connsiteY1226" fmla="*/ 388144 h 619125"/>
                  <a:gd name="connsiteX1227" fmla="*/ 292894 w 447675"/>
                  <a:gd name="connsiteY1227" fmla="*/ 390049 h 619125"/>
                  <a:gd name="connsiteX1228" fmla="*/ 291941 w 447675"/>
                  <a:gd name="connsiteY1228" fmla="*/ 390049 h 619125"/>
                  <a:gd name="connsiteX1229" fmla="*/ 287179 w 447675"/>
                  <a:gd name="connsiteY1229" fmla="*/ 393859 h 619125"/>
                  <a:gd name="connsiteX1230" fmla="*/ 287179 w 447675"/>
                  <a:gd name="connsiteY1230" fmla="*/ 395764 h 619125"/>
                  <a:gd name="connsiteX1231" fmla="*/ 285274 w 447675"/>
                  <a:gd name="connsiteY1231" fmla="*/ 396716 h 619125"/>
                  <a:gd name="connsiteX1232" fmla="*/ 278606 w 447675"/>
                  <a:gd name="connsiteY1232" fmla="*/ 397669 h 619125"/>
                  <a:gd name="connsiteX1233" fmla="*/ 274796 w 447675"/>
                  <a:gd name="connsiteY1233" fmla="*/ 400526 h 619125"/>
                  <a:gd name="connsiteX1234" fmla="*/ 274796 w 447675"/>
                  <a:gd name="connsiteY1234" fmla="*/ 399574 h 619125"/>
                  <a:gd name="connsiteX1235" fmla="*/ 275749 w 447675"/>
                  <a:gd name="connsiteY1235" fmla="*/ 397669 h 619125"/>
                  <a:gd name="connsiteX1236" fmla="*/ 275749 w 447675"/>
                  <a:gd name="connsiteY1236" fmla="*/ 397669 h 619125"/>
                  <a:gd name="connsiteX1237" fmla="*/ 269081 w 447675"/>
                  <a:gd name="connsiteY1237" fmla="*/ 401479 h 619125"/>
                  <a:gd name="connsiteX1238" fmla="*/ 269081 w 447675"/>
                  <a:gd name="connsiteY1238" fmla="*/ 402431 h 619125"/>
                  <a:gd name="connsiteX1239" fmla="*/ 265271 w 447675"/>
                  <a:gd name="connsiteY1239" fmla="*/ 402431 h 619125"/>
                  <a:gd name="connsiteX1240" fmla="*/ 264319 w 447675"/>
                  <a:gd name="connsiteY1240" fmla="*/ 401479 h 619125"/>
                  <a:gd name="connsiteX1241" fmla="*/ 263366 w 447675"/>
                  <a:gd name="connsiteY1241" fmla="*/ 401479 h 619125"/>
                  <a:gd name="connsiteX1242" fmla="*/ 260509 w 447675"/>
                  <a:gd name="connsiteY1242" fmla="*/ 404336 h 619125"/>
                  <a:gd name="connsiteX1243" fmla="*/ 258604 w 447675"/>
                  <a:gd name="connsiteY1243" fmla="*/ 405289 h 619125"/>
                  <a:gd name="connsiteX1244" fmla="*/ 254794 w 447675"/>
                  <a:gd name="connsiteY1244" fmla="*/ 404336 h 619125"/>
                  <a:gd name="connsiteX1245" fmla="*/ 253841 w 447675"/>
                  <a:gd name="connsiteY1245" fmla="*/ 407194 h 619125"/>
                  <a:gd name="connsiteX1246" fmla="*/ 254794 w 447675"/>
                  <a:gd name="connsiteY1246" fmla="*/ 408146 h 619125"/>
                  <a:gd name="connsiteX1247" fmla="*/ 253841 w 447675"/>
                  <a:gd name="connsiteY1247" fmla="*/ 410051 h 619125"/>
                  <a:gd name="connsiteX1248" fmla="*/ 249079 w 447675"/>
                  <a:gd name="connsiteY1248" fmla="*/ 407194 h 619125"/>
                  <a:gd name="connsiteX1249" fmla="*/ 241459 w 447675"/>
                  <a:gd name="connsiteY1249" fmla="*/ 412909 h 619125"/>
                  <a:gd name="connsiteX1250" fmla="*/ 239554 w 447675"/>
                  <a:gd name="connsiteY1250" fmla="*/ 412909 h 619125"/>
                  <a:gd name="connsiteX1251" fmla="*/ 239554 w 447675"/>
                  <a:gd name="connsiteY1251" fmla="*/ 411004 h 619125"/>
                  <a:gd name="connsiteX1252" fmla="*/ 236696 w 447675"/>
                  <a:gd name="connsiteY1252" fmla="*/ 410051 h 619125"/>
                  <a:gd name="connsiteX1253" fmla="*/ 232886 w 447675"/>
                  <a:gd name="connsiteY1253" fmla="*/ 409099 h 619125"/>
                  <a:gd name="connsiteX1254" fmla="*/ 232886 w 447675"/>
                  <a:gd name="connsiteY1254" fmla="*/ 405289 h 619125"/>
                  <a:gd name="connsiteX1255" fmla="*/ 230029 w 447675"/>
                  <a:gd name="connsiteY1255" fmla="*/ 405289 h 619125"/>
                  <a:gd name="connsiteX1256" fmla="*/ 229076 w 447675"/>
                  <a:gd name="connsiteY1256" fmla="*/ 408146 h 619125"/>
                  <a:gd name="connsiteX1257" fmla="*/ 227171 w 447675"/>
                  <a:gd name="connsiteY1257" fmla="*/ 410051 h 619125"/>
                  <a:gd name="connsiteX1258" fmla="*/ 227171 w 447675"/>
                  <a:gd name="connsiteY1258" fmla="*/ 414814 h 619125"/>
                  <a:gd name="connsiteX1259" fmla="*/ 228124 w 447675"/>
                  <a:gd name="connsiteY1259" fmla="*/ 415766 h 619125"/>
                  <a:gd name="connsiteX1260" fmla="*/ 228124 w 447675"/>
                  <a:gd name="connsiteY1260" fmla="*/ 416719 h 619125"/>
                  <a:gd name="connsiteX1261" fmla="*/ 231934 w 447675"/>
                  <a:gd name="connsiteY1261" fmla="*/ 420529 h 619125"/>
                  <a:gd name="connsiteX1262" fmla="*/ 237649 w 447675"/>
                  <a:gd name="connsiteY1262" fmla="*/ 417671 h 619125"/>
                  <a:gd name="connsiteX1263" fmla="*/ 241459 w 447675"/>
                  <a:gd name="connsiteY1263" fmla="*/ 416719 h 619125"/>
                  <a:gd name="connsiteX1264" fmla="*/ 245269 w 447675"/>
                  <a:gd name="connsiteY1264" fmla="*/ 417671 h 619125"/>
                  <a:gd name="connsiteX1265" fmla="*/ 245269 w 447675"/>
                  <a:gd name="connsiteY1265" fmla="*/ 418624 h 619125"/>
                  <a:gd name="connsiteX1266" fmla="*/ 250031 w 447675"/>
                  <a:gd name="connsiteY1266" fmla="*/ 417671 h 619125"/>
                  <a:gd name="connsiteX1267" fmla="*/ 250984 w 447675"/>
                  <a:gd name="connsiteY1267" fmla="*/ 416719 h 619125"/>
                  <a:gd name="connsiteX1268" fmla="*/ 253841 w 447675"/>
                  <a:gd name="connsiteY1268" fmla="*/ 417671 h 619125"/>
                  <a:gd name="connsiteX1269" fmla="*/ 254794 w 447675"/>
                  <a:gd name="connsiteY1269" fmla="*/ 416719 h 619125"/>
                  <a:gd name="connsiteX1270" fmla="*/ 256699 w 447675"/>
                  <a:gd name="connsiteY1270" fmla="*/ 416719 h 619125"/>
                  <a:gd name="connsiteX1271" fmla="*/ 262414 w 447675"/>
                  <a:gd name="connsiteY1271" fmla="*/ 413861 h 619125"/>
                  <a:gd name="connsiteX1272" fmla="*/ 263366 w 447675"/>
                  <a:gd name="connsiteY1272" fmla="*/ 413861 h 619125"/>
                  <a:gd name="connsiteX1273" fmla="*/ 264319 w 447675"/>
                  <a:gd name="connsiteY1273" fmla="*/ 414814 h 619125"/>
                  <a:gd name="connsiteX1274" fmla="*/ 270986 w 447675"/>
                  <a:gd name="connsiteY1274" fmla="*/ 411956 h 619125"/>
                  <a:gd name="connsiteX1275" fmla="*/ 275749 w 447675"/>
                  <a:gd name="connsiteY1275" fmla="*/ 411004 h 619125"/>
                  <a:gd name="connsiteX1276" fmla="*/ 277654 w 447675"/>
                  <a:gd name="connsiteY1276" fmla="*/ 412909 h 619125"/>
                  <a:gd name="connsiteX1277" fmla="*/ 280511 w 447675"/>
                  <a:gd name="connsiteY1277" fmla="*/ 412909 h 619125"/>
                  <a:gd name="connsiteX1278" fmla="*/ 281464 w 447675"/>
                  <a:gd name="connsiteY1278" fmla="*/ 410051 h 619125"/>
                  <a:gd name="connsiteX1279" fmla="*/ 285274 w 447675"/>
                  <a:gd name="connsiteY1279" fmla="*/ 409099 h 619125"/>
                  <a:gd name="connsiteX1280" fmla="*/ 285274 w 447675"/>
                  <a:gd name="connsiteY1280" fmla="*/ 408146 h 619125"/>
                  <a:gd name="connsiteX1281" fmla="*/ 290036 w 447675"/>
                  <a:gd name="connsiteY1281" fmla="*/ 406241 h 619125"/>
                  <a:gd name="connsiteX1282" fmla="*/ 290989 w 447675"/>
                  <a:gd name="connsiteY1282" fmla="*/ 407194 h 619125"/>
                  <a:gd name="connsiteX1283" fmla="*/ 296704 w 447675"/>
                  <a:gd name="connsiteY1283" fmla="*/ 405289 h 619125"/>
                  <a:gd name="connsiteX1284" fmla="*/ 298609 w 447675"/>
                  <a:gd name="connsiteY1284" fmla="*/ 404336 h 619125"/>
                  <a:gd name="connsiteX1285" fmla="*/ 299561 w 447675"/>
                  <a:gd name="connsiteY1285" fmla="*/ 404336 h 619125"/>
                  <a:gd name="connsiteX1286" fmla="*/ 299561 w 447675"/>
                  <a:gd name="connsiteY1286" fmla="*/ 405289 h 619125"/>
                  <a:gd name="connsiteX1287" fmla="*/ 302419 w 447675"/>
                  <a:gd name="connsiteY1287" fmla="*/ 407194 h 619125"/>
                  <a:gd name="connsiteX1288" fmla="*/ 303371 w 447675"/>
                  <a:gd name="connsiteY1288" fmla="*/ 410051 h 619125"/>
                  <a:gd name="connsiteX1289" fmla="*/ 304324 w 447675"/>
                  <a:gd name="connsiteY1289" fmla="*/ 411004 h 619125"/>
                  <a:gd name="connsiteX1290" fmla="*/ 303371 w 447675"/>
                  <a:gd name="connsiteY1290" fmla="*/ 412909 h 619125"/>
                  <a:gd name="connsiteX1291" fmla="*/ 303371 w 447675"/>
                  <a:gd name="connsiteY1291" fmla="*/ 419576 h 619125"/>
                  <a:gd name="connsiteX1292" fmla="*/ 301466 w 447675"/>
                  <a:gd name="connsiteY1292" fmla="*/ 419576 h 619125"/>
                  <a:gd name="connsiteX1293" fmla="*/ 298609 w 447675"/>
                  <a:gd name="connsiteY1293" fmla="*/ 420529 h 619125"/>
                  <a:gd name="connsiteX1294" fmla="*/ 296704 w 447675"/>
                  <a:gd name="connsiteY1294" fmla="*/ 427196 h 619125"/>
                  <a:gd name="connsiteX1295" fmla="*/ 296704 w 447675"/>
                  <a:gd name="connsiteY1295" fmla="*/ 431006 h 619125"/>
                  <a:gd name="connsiteX1296" fmla="*/ 295751 w 447675"/>
                  <a:gd name="connsiteY1296" fmla="*/ 431006 h 619125"/>
                  <a:gd name="connsiteX1297" fmla="*/ 295751 w 447675"/>
                  <a:gd name="connsiteY1297" fmla="*/ 435769 h 619125"/>
                  <a:gd name="connsiteX1298" fmla="*/ 295751 w 447675"/>
                  <a:gd name="connsiteY1298" fmla="*/ 436721 h 619125"/>
                  <a:gd name="connsiteX1299" fmla="*/ 292894 w 447675"/>
                  <a:gd name="connsiteY1299" fmla="*/ 438626 h 619125"/>
                  <a:gd name="connsiteX1300" fmla="*/ 291941 w 447675"/>
                  <a:gd name="connsiteY1300" fmla="*/ 441484 h 619125"/>
                  <a:gd name="connsiteX1301" fmla="*/ 287179 w 447675"/>
                  <a:gd name="connsiteY1301" fmla="*/ 442436 h 619125"/>
                  <a:gd name="connsiteX1302" fmla="*/ 285274 w 447675"/>
                  <a:gd name="connsiteY1302" fmla="*/ 443389 h 619125"/>
                  <a:gd name="connsiteX1303" fmla="*/ 283369 w 447675"/>
                  <a:gd name="connsiteY1303" fmla="*/ 447199 h 619125"/>
                  <a:gd name="connsiteX1304" fmla="*/ 279559 w 447675"/>
                  <a:gd name="connsiteY1304" fmla="*/ 448151 h 619125"/>
                  <a:gd name="connsiteX1305" fmla="*/ 278606 w 447675"/>
                  <a:gd name="connsiteY1305" fmla="*/ 448151 h 619125"/>
                  <a:gd name="connsiteX1306" fmla="*/ 275749 w 447675"/>
                  <a:gd name="connsiteY1306" fmla="*/ 450056 h 619125"/>
                  <a:gd name="connsiteX1307" fmla="*/ 271939 w 447675"/>
                  <a:gd name="connsiteY1307" fmla="*/ 450056 h 619125"/>
                  <a:gd name="connsiteX1308" fmla="*/ 265271 w 447675"/>
                  <a:gd name="connsiteY1308" fmla="*/ 452914 h 619125"/>
                  <a:gd name="connsiteX1309" fmla="*/ 258604 w 447675"/>
                  <a:gd name="connsiteY1309" fmla="*/ 452914 h 619125"/>
                  <a:gd name="connsiteX1310" fmla="*/ 249079 w 447675"/>
                  <a:gd name="connsiteY1310" fmla="*/ 456724 h 619125"/>
                  <a:gd name="connsiteX1311" fmla="*/ 246221 w 447675"/>
                  <a:gd name="connsiteY1311" fmla="*/ 459581 h 619125"/>
                  <a:gd name="connsiteX1312" fmla="*/ 244316 w 447675"/>
                  <a:gd name="connsiteY1312" fmla="*/ 459581 h 619125"/>
                  <a:gd name="connsiteX1313" fmla="*/ 243364 w 447675"/>
                  <a:gd name="connsiteY1313" fmla="*/ 460534 h 619125"/>
                  <a:gd name="connsiteX1314" fmla="*/ 237649 w 447675"/>
                  <a:gd name="connsiteY1314" fmla="*/ 460534 h 619125"/>
                  <a:gd name="connsiteX1315" fmla="*/ 234791 w 447675"/>
                  <a:gd name="connsiteY1315" fmla="*/ 461486 h 619125"/>
                  <a:gd name="connsiteX1316" fmla="*/ 232886 w 447675"/>
                  <a:gd name="connsiteY1316" fmla="*/ 464344 h 619125"/>
                  <a:gd name="connsiteX1317" fmla="*/ 231934 w 447675"/>
                  <a:gd name="connsiteY1317" fmla="*/ 464344 h 619125"/>
                  <a:gd name="connsiteX1318" fmla="*/ 226219 w 447675"/>
                  <a:gd name="connsiteY1318" fmla="*/ 465296 h 619125"/>
                  <a:gd name="connsiteX1319" fmla="*/ 225266 w 447675"/>
                  <a:gd name="connsiteY1319" fmla="*/ 464344 h 619125"/>
                  <a:gd name="connsiteX1320" fmla="*/ 223361 w 447675"/>
                  <a:gd name="connsiteY1320" fmla="*/ 464344 h 619125"/>
                  <a:gd name="connsiteX1321" fmla="*/ 217646 w 447675"/>
                  <a:gd name="connsiteY1321" fmla="*/ 465296 h 619125"/>
                  <a:gd name="connsiteX1322" fmla="*/ 214789 w 447675"/>
                  <a:gd name="connsiteY1322" fmla="*/ 469106 h 619125"/>
                  <a:gd name="connsiteX1323" fmla="*/ 213836 w 447675"/>
                  <a:gd name="connsiteY1323" fmla="*/ 473869 h 619125"/>
                  <a:gd name="connsiteX1324" fmla="*/ 212884 w 447675"/>
                  <a:gd name="connsiteY1324" fmla="*/ 473869 h 619125"/>
                  <a:gd name="connsiteX1325" fmla="*/ 211931 w 447675"/>
                  <a:gd name="connsiteY1325" fmla="*/ 472916 h 619125"/>
                  <a:gd name="connsiteX1326" fmla="*/ 210979 w 447675"/>
                  <a:gd name="connsiteY1326" fmla="*/ 473869 h 619125"/>
                  <a:gd name="connsiteX1327" fmla="*/ 207169 w 447675"/>
                  <a:gd name="connsiteY1327" fmla="*/ 474821 h 619125"/>
                  <a:gd name="connsiteX1328" fmla="*/ 205264 w 447675"/>
                  <a:gd name="connsiteY1328" fmla="*/ 472916 h 619125"/>
                  <a:gd name="connsiteX1329" fmla="*/ 200501 w 447675"/>
                  <a:gd name="connsiteY1329" fmla="*/ 477679 h 619125"/>
                  <a:gd name="connsiteX1330" fmla="*/ 199549 w 447675"/>
                  <a:gd name="connsiteY1330" fmla="*/ 478631 h 619125"/>
                  <a:gd name="connsiteX1331" fmla="*/ 195739 w 447675"/>
                  <a:gd name="connsiteY1331" fmla="*/ 480536 h 619125"/>
                  <a:gd name="connsiteX1332" fmla="*/ 188119 w 447675"/>
                  <a:gd name="connsiteY1332" fmla="*/ 479584 h 619125"/>
                  <a:gd name="connsiteX1333" fmla="*/ 182404 w 447675"/>
                  <a:gd name="connsiteY1333" fmla="*/ 479584 h 619125"/>
                  <a:gd name="connsiteX1334" fmla="*/ 181451 w 447675"/>
                  <a:gd name="connsiteY1334" fmla="*/ 479584 h 619125"/>
                  <a:gd name="connsiteX1335" fmla="*/ 180499 w 447675"/>
                  <a:gd name="connsiteY1335" fmla="*/ 478631 h 619125"/>
                  <a:gd name="connsiteX1336" fmla="*/ 178594 w 447675"/>
                  <a:gd name="connsiteY1336" fmla="*/ 478631 h 619125"/>
                  <a:gd name="connsiteX1337" fmla="*/ 175736 w 447675"/>
                  <a:gd name="connsiteY1337" fmla="*/ 481489 h 619125"/>
                  <a:gd name="connsiteX1338" fmla="*/ 174784 w 447675"/>
                  <a:gd name="connsiteY1338" fmla="*/ 480536 h 619125"/>
                  <a:gd name="connsiteX1339" fmla="*/ 170974 w 447675"/>
                  <a:gd name="connsiteY1339" fmla="*/ 478631 h 619125"/>
                  <a:gd name="connsiteX1340" fmla="*/ 169069 w 447675"/>
                  <a:gd name="connsiteY1340" fmla="*/ 475774 h 619125"/>
                  <a:gd name="connsiteX1341" fmla="*/ 166211 w 447675"/>
                  <a:gd name="connsiteY1341" fmla="*/ 478631 h 619125"/>
                  <a:gd name="connsiteX1342" fmla="*/ 163354 w 447675"/>
                  <a:gd name="connsiteY1342" fmla="*/ 479584 h 619125"/>
                  <a:gd name="connsiteX1343" fmla="*/ 162401 w 447675"/>
                  <a:gd name="connsiteY1343" fmla="*/ 485299 h 619125"/>
                  <a:gd name="connsiteX1344" fmla="*/ 164306 w 447675"/>
                  <a:gd name="connsiteY1344" fmla="*/ 487204 h 619125"/>
                  <a:gd name="connsiteX1345" fmla="*/ 165259 w 447675"/>
                  <a:gd name="connsiteY1345" fmla="*/ 488156 h 619125"/>
                  <a:gd name="connsiteX1346" fmla="*/ 170021 w 447675"/>
                  <a:gd name="connsiteY1346" fmla="*/ 487204 h 619125"/>
                  <a:gd name="connsiteX1347" fmla="*/ 170021 w 447675"/>
                  <a:gd name="connsiteY1347" fmla="*/ 488156 h 619125"/>
                  <a:gd name="connsiteX1348" fmla="*/ 173831 w 447675"/>
                  <a:gd name="connsiteY1348" fmla="*/ 489109 h 619125"/>
                  <a:gd name="connsiteX1349" fmla="*/ 175736 w 447675"/>
                  <a:gd name="connsiteY1349" fmla="*/ 489109 h 619125"/>
                  <a:gd name="connsiteX1350" fmla="*/ 174784 w 447675"/>
                  <a:gd name="connsiteY1350" fmla="*/ 491966 h 619125"/>
                  <a:gd name="connsiteX1351" fmla="*/ 175736 w 447675"/>
                  <a:gd name="connsiteY1351" fmla="*/ 491966 h 619125"/>
                  <a:gd name="connsiteX1352" fmla="*/ 180499 w 447675"/>
                  <a:gd name="connsiteY1352" fmla="*/ 489109 h 619125"/>
                  <a:gd name="connsiteX1353" fmla="*/ 182404 w 447675"/>
                  <a:gd name="connsiteY1353" fmla="*/ 490061 h 619125"/>
                  <a:gd name="connsiteX1354" fmla="*/ 183356 w 447675"/>
                  <a:gd name="connsiteY1354" fmla="*/ 491966 h 619125"/>
                  <a:gd name="connsiteX1355" fmla="*/ 184309 w 447675"/>
                  <a:gd name="connsiteY1355" fmla="*/ 491966 h 619125"/>
                  <a:gd name="connsiteX1356" fmla="*/ 187166 w 447675"/>
                  <a:gd name="connsiteY1356" fmla="*/ 490061 h 619125"/>
                  <a:gd name="connsiteX1357" fmla="*/ 191929 w 447675"/>
                  <a:gd name="connsiteY1357" fmla="*/ 490061 h 619125"/>
                  <a:gd name="connsiteX1358" fmla="*/ 198596 w 447675"/>
                  <a:gd name="connsiteY1358" fmla="*/ 488156 h 619125"/>
                  <a:gd name="connsiteX1359" fmla="*/ 199549 w 447675"/>
                  <a:gd name="connsiteY1359" fmla="*/ 488156 h 619125"/>
                  <a:gd name="connsiteX1360" fmla="*/ 205264 w 447675"/>
                  <a:gd name="connsiteY1360" fmla="*/ 485299 h 619125"/>
                  <a:gd name="connsiteX1361" fmla="*/ 206216 w 447675"/>
                  <a:gd name="connsiteY1361" fmla="*/ 485299 h 619125"/>
                  <a:gd name="connsiteX1362" fmla="*/ 207169 w 447675"/>
                  <a:gd name="connsiteY1362" fmla="*/ 484346 h 619125"/>
                  <a:gd name="connsiteX1363" fmla="*/ 209074 w 447675"/>
                  <a:gd name="connsiteY1363" fmla="*/ 484346 h 619125"/>
                  <a:gd name="connsiteX1364" fmla="*/ 217646 w 447675"/>
                  <a:gd name="connsiteY1364" fmla="*/ 480536 h 619125"/>
                  <a:gd name="connsiteX1365" fmla="*/ 220504 w 447675"/>
                  <a:gd name="connsiteY1365" fmla="*/ 479584 h 619125"/>
                  <a:gd name="connsiteX1366" fmla="*/ 220504 w 447675"/>
                  <a:gd name="connsiteY1366" fmla="*/ 478631 h 619125"/>
                  <a:gd name="connsiteX1367" fmla="*/ 230029 w 447675"/>
                  <a:gd name="connsiteY1367" fmla="*/ 473869 h 619125"/>
                  <a:gd name="connsiteX1368" fmla="*/ 230981 w 447675"/>
                  <a:gd name="connsiteY1368" fmla="*/ 471964 h 619125"/>
                  <a:gd name="connsiteX1369" fmla="*/ 233839 w 447675"/>
                  <a:gd name="connsiteY1369" fmla="*/ 470059 h 619125"/>
                  <a:gd name="connsiteX1370" fmla="*/ 239554 w 447675"/>
                  <a:gd name="connsiteY1370" fmla="*/ 470059 h 619125"/>
                  <a:gd name="connsiteX1371" fmla="*/ 243364 w 447675"/>
                  <a:gd name="connsiteY1371" fmla="*/ 468154 h 619125"/>
                  <a:gd name="connsiteX1372" fmla="*/ 247174 w 447675"/>
                  <a:gd name="connsiteY1372" fmla="*/ 465296 h 619125"/>
                  <a:gd name="connsiteX1373" fmla="*/ 248126 w 447675"/>
                  <a:gd name="connsiteY1373" fmla="*/ 466249 h 619125"/>
                  <a:gd name="connsiteX1374" fmla="*/ 256699 w 447675"/>
                  <a:gd name="connsiteY1374" fmla="*/ 464344 h 619125"/>
                  <a:gd name="connsiteX1375" fmla="*/ 258604 w 447675"/>
                  <a:gd name="connsiteY1375" fmla="*/ 462439 h 619125"/>
                  <a:gd name="connsiteX1376" fmla="*/ 261461 w 447675"/>
                  <a:gd name="connsiteY1376" fmla="*/ 462439 h 619125"/>
                  <a:gd name="connsiteX1377" fmla="*/ 266224 w 447675"/>
                  <a:gd name="connsiteY1377" fmla="*/ 459581 h 619125"/>
                  <a:gd name="connsiteX1378" fmla="*/ 268129 w 447675"/>
                  <a:gd name="connsiteY1378" fmla="*/ 458629 h 619125"/>
                  <a:gd name="connsiteX1379" fmla="*/ 269081 w 447675"/>
                  <a:gd name="connsiteY1379" fmla="*/ 460534 h 619125"/>
                  <a:gd name="connsiteX1380" fmla="*/ 270986 w 447675"/>
                  <a:gd name="connsiteY1380" fmla="*/ 460534 h 619125"/>
                  <a:gd name="connsiteX1381" fmla="*/ 277654 w 447675"/>
                  <a:gd name="connsiteY1381" fmla="*/ 458629 h 619125"/>
                  <a:gd name="connsiteX1382" fmla="*/ 280511 w 447675"/>
                  <a:gd name="connsiteY1382" fmla="*/ 454819 h 619125"/>
                  <a:gd name="connsiteX1383" fmla="*/ 281464 w 447675"/>
                  <a:gd name="connsiteY1383" fmla="*/ 454819 h 619125"/>
                  <a:gd name="connsiteX1384" fmla="*/ 288131 w 447675"/>
                  <a:gd name="connsiteY1384" fmla="*/ 451009 h 619125"/>
                  <a:gd name="connsiteX1385" fmla="*/ 291941 w 447675"/>
                  <a:gd name="connsiteY1385" fmla="*/ 451961 h 619125"/>
                  <a:gd name="connsiteX1386" fmla="*/ 292894 w 447675"/>
                  <a:gd name="connsiteY1386" fmla="*/ 450056 h 619125"/>
                  <a:gd name="connsiteX1387" fmla="*/ 294799 w 447675"/>
                  <a:gd name="connsiteY1387" fmla="*/ 451009 h 619125"/>
                  <a:gd name="connsiteX1388" fmla="*/ 294799 w 447675"/>
                  <a:gd name="connsiteY1388" fmla="*/ 451961 h 619125"/>
                  <a:gd name="connsiteX1389" fmla="*/ 298609 w 447675"/>
                  <a:gd name="connsiteY1389" fmla="*/ 453866 h 619125"/>
                  <a:gd name="connsiteX1390" fmla="*/ 298609 w 447675"/>
                  <a:gd name="connsiteY1390" fmla="*/ 459581 h 619125"/>
                  <a:gd name="connsiteX1391" fmla="*/ 297656 w 447675"/>
                  <a:gd name="connsiteY1391" fmla="*/ 462439 h 619125"/>
                  <a:gd name="connsiteX1392" fmla="*/ 295751 w 447675"/>
                  <a:gd name="connsiteY1392" fmla="*/ 467201 h 619125"/>
                  <a:gd name="connsiteX1393" fmla="*/ 294799 w 447675"/>
                  <a:gd name="connsiteY1393" fmla="*/ 470059 h 619125"/>
                  <a:gd name="connsiteX1394" fmla="*/ 295751 w 447675"/>
                  <a:gd name="connsiteY1394" fmla="*/ 471964 h 619125"/>
                  <a:gd name="connsiteX1395" fmla="*/ 292894 w 447675"/>
                  <a:gd name="connsiteY1395" fmla="*/ 473869 h 619125"/>
                  <a:gd name="connsiteX1396" fmla="*/ 293846 w 447675"/>
                  <a:gd name="connsiteY1396" fmla="*/ 475774 h 619125"/>
                  <a:gd name="connsiteX1397" fmla="*/ 294799 w 447675"/>
                  <a:gd name="connsiteY1397" fmla="*/ 476726 h 619125"/>
                  <a:gd name="connsiteX1398" fmla="*/ 290989 w 447675"/>
                  <a:gd name="connsiteY1398" fmla="*/ 479584 h 619125"/>
                  <a:gd name="connsiteX1399" fmla="*/ 291941 w 447675"/>
                  <a:gd name="connsiteY1399" fmla="*/ 484346 h 619125"/>
                  <a:gd name="connsiteX1400" fmla="*/ 290989 w 447675"/>
                  <a:gd name="connsiteY1400" fmla="*/ 484346 h 619125"/>
                  <a:gd name="connsiteX1401" fmla="*/ 290989 w 447675"/>
                  <a:gd name="connsiteY1401" fmla="*/ 486251 h 619125"/>
                  <a:gd name="connsiteX1402" fmla="*/ 292894 w 447675"/>
                  <a:gd name="connsiteY1402" fmla="*/ 489109 h 619125"/>
                  <a:gd name="connsiteX1403" fmla="*/ 290036 w 447675"/>
                  <a:gd name="connsiteY1403" fmla="*/ 493871 h 619125"/>
                  <a:gd name="connsiteX1404" fmla="*/ 287179 w 447675"/>
                  <a:gd name="connsiteY1404" fmla="*/ 495776 h 619125"/>
                  <a:gd name="connsiteX1405" fmla="*/ 287179 w 447675"/>
                  <a:gd name="connsiteY1405" fmla="*/ 497681 h 619125"/>
                  <a:gd name="connsiteX1406" fmla="*/ 285274 w 447675"/>
                  <a:gd name="connsiteY1406" fmla="*/ 499586 h 619125"/>
                  <a:gd name="connsiteX1407" fmla="*/ 283369 w 447675"/>
                  <a:gd name="connsiteY1407" fmla="*/ 504349 h 619125"/>
                  <a:gd name="connsiteX1408" fmla="*/ 281464 w 447675"/>
                  <a:gd name="connsiteY1408" fmla="*/ 504349 h 619125"/>
                  <a:gd name="connsiteX1409" fmla="*/ 279559 w 447675"/>
                  <a:gd name="connsiteY1409" fmla="*/ 505301 h 619125"/>
                  <a:gd name="connsiteX1410" fmla="*/ 281464 w 447675"/>
                  <a:gd name="connsiteY1410" fmla="*/ 517684 h 619125"/>
                  <a:gd name="connsiteX1411" fmla="*/ 280511 w 447675"/>
                  <a:gd name="connsiteY1411" fmla="*/ 519589 h 619125"/>
                  <a:gd name="connsiteX1412" fmla="*/ 278606 w 447675"/>
                  <a:gd name="connsiteY1412" fmla="*/ 523399 h 619125"/>
                  <a:gd name="connsiteX1413" fmla="*/ 277654 w 447675"/>
                  <a:gd name="connsiteY1413" fmla="*/ 523399 h 619125"/>
                  <a:gd name="connsiteX1414" fmla="*/ 277654 w 447675"/>
                  <a:gd name="connsiteY1414" fmla="*/ 527209 h 619125"/>
                  <a:gd name="connsiteX1415" fmla="*/ 278606 w 447675"/>
                  <a:gd name="connsiteY1415" fmla="*/ 528161 h 619125"/>
                  <a:gd name="connsiteX1416" fmla="*/ 278606 w 447675"/>
                  <a:gd name="connsiteY1416" fmla="*/ 530066 h 619125"/>
                  <a:gd name="connsiteX1417" fmla="*/ 275749 w 447675"/>
                  <a:gd name="connsiteY1417" fmla="*/ 532924 h 619125"/>
                  <a:gd name="connsiteX1418" fmla="*/ 272891 w 447675"/>
                  <a:gd name="connsiteY1418" fmla="*/ 534829 h 619125"/>
                  <a:gd name="connsiteX1419" fmla="*/ 270034 w 447675"/>
                  <a:gd name="connsiteY1419" fmla="*/ 539591 h 619125"/>
                  <a:gd name="connsiteX1420" fmla="*/ 270034 w 447675"/>
                  <a:gd name="connsiteY1420" fmla="*/ 547211 h 619125"/>
                  <a:gd name="connsiteX1421" fmla="*/ 269081 w 447675"/>
                  <a:gd name="connsiteY1421" fmla="*/ 547211 h 619125"/>
                  <a:gd name="connsiteX1422" fmla="*/ 267176 w 447675"/>
                  <a:gd name="connsiteY1422" fmla="*/ 550069 h 619125"/>
                  <a:gd name="connsiteX1423" fmla="*/ 266224 w 447675"/>
                  <a:gd name="connsiteY1423" fmla="*/ 550069 h 619125"/>
                  <a:gd name="connsiteX1424" fmla="*/ 263366 w 447675"/>
                  <a:gd name="connsiteY1424" fmla="*/ 551974 h 619125"/>
                  <a:gd name="connsiteX1425" fmla="*/ 262414 w 447675"/>
                  <a:gd name="connsiteY1425" fmla="*/ 556736 h 619125"/>
                  <a:gd name="connsiteX1426" fmla="*/ 260509 w 447675"/>
                  <a:gd name="connsiteY1426" fmla="*/ 559594 h 619125"/>
                  <a:gd name="connsiteX1427" fmla="*/ 259556 w 447675"/>
                  <a:gd name="connsiteY1427" fmla="*/ 565309 h 619125"/>
                  <a:gd name="connsiteX1428" fmla="*/ 258604 w 447675"/>
                  <a:gd name="connsiteY1428" fmla="*/ 568166 h 619125"/>
                  <a:gd name="connsiteX1429" fmla="*/ 257651 w 447675"/>
                  <a:gd name="connsiteY1429" fmla="*/ 568166 h 619125"/>
                  <a:gd name="connsiteX1430" fmla="*/ 256699 w 447675"/>
                  <a:gd name="connsiteY1430" fmla="*/ 571976 h 619125"/>
                  <a:gd name="connsiteX1431" fmla="*/ 253841 w 447675"/>
                  <a:gd name="connsiteY1431" fmla="*/ 571976 h 619125"/>
                  <a:gd name="connsiteX1432" fmla="*/ 250031 w 447675"/>
                  <a:gd name="connsiteY1432" fmla="*/ 571024 h 619125"/>
                  <a:gd name="connsiteX1433" fmla="*/ 246221 w 447675"/>
                  <a:gd name="connsiteY1433" fmla="*/ 571976 h 619125"/>
                  <a:gd name="connsiteX1434" fmla="*/ 245269 w 447675"/>
                  <a:gd name="connsiteY1434" fmla="*/ 581501 h 619125"/>
                  <a:gd name="connsiteX1435" fmla="*/ 241459 w 447675"/>
                  <a:gd name="connsiteY1435" fmla="*/ 587216 h 619125"/>
                  <a:gd name="connsiteX1436" fmla="*/ 240506 w 447675"/>
                  <a:gd name="connsiteY1436" fmla="*/ 591026 h 619125"/>
                  <a:gd name="connsiteX1437" fmla="*/ 235744 w 447675"/>
                  <a:gd name="connsiteY1437" fmla="*/ 598646 h 619125"/>
                  <a:gd name="connsiteX1438" fmla="*/ 233839 w 447675"/>
                  <a:gd name="connsiteY1438" fmla="*/ 600551 h 619125"/>
                  <a:gd name="connsiteX1439" fmla="*/ 233839 w 447675"/>
                  <a:gd name="connsiteY1439" fmla="*/ 603409 h 619125"/>
                  <a:gd name="connsiteX1440" fmla="*/ 230981 w 447675"/>
                  <a:gd name="connsiteY1440" fmla="*/ 604361 h 619125"/>
                  <a:gd name="connsiteX1441" fmla="*/ 230029 w 447675"/>
                  <a:gd name="connsiteY1441" fmla="*/ 603409 h 619125"/>
                  <a:gd name="connsiteX1442" fmla="*/ 225266 w 447675"/>
                  <a:gd name="connsiteY1442" fmla="*/ 607219 h 619125"/>
                  <a:gd name="connsiteX1443" fmla="*/ 224314 w 447675"/>
                  <a:gd name="connsiteY1443" fmla="*/ 607219 h 619125"/>
                  <a:gd name="connsiteX1444" fmla="*/ 222409 w 447675"/>
                  <a:gd name="connsiteY1444" fmla="*/ 608171 h 619125"/>
                  <a:gd name="connsiteX1445" fmla="*/ 220504 w 447675"/>
                  <a:gd name="connsiteY1445" fmla="*/ 608171 h 619125"/>
                  <a:gd name="connsiteX1446" fmla="*/ 220504 w 447675"/>
                  <a:gd name="connsiteY1446" fmla="*/ 610076 h 619125"/>
                  <a:gd name="connsiteX1447" fmla="*/ 225266 w 447675"/>
                  <a:gd name="connsiteY1447" fmla="*/ 612934 h 619125"/>
                  <a:gd name="connsiteX1448" fmla="*/ 228124 w 447675"/>
                  <a:gd name="connsiteY1448" fmla="*/ 613886 h 619125"/>
                  <a:gd name="connsiteX1449" fmla="*/ 229076 w 447675"/>
                  <a:gd name="connsiteY1449" fmla="*/ 612934 h 619125"/>
                  <a:gd name="connsiteX1450" fmla="*/ 230981 w 447675"/>
                  <a:gd name="connsiteY1450" fmla="*/ 613886 h 619125"/>
                  <a:gd name="connsiteX1451" fmla="*/ 234791 w 447675"/>
                  <a:gd name="connsiteY1451" fmla="*/ 612934 h 619125"/>
                  <a:gd name="connsiteX1452" fmla="*/ 236696 w 447675"/>
                  <a:gd name="connsiteY1452" fmla="*/ 611981 h 619125"/>
                  <a:gd name="connsiteX1453" fmla="*/ 243364 w 447675"/>
                  <a:gd name="connsiteY1453" fmla="*/ 609124 h 619125"/>
                  <a:gd name="connsiteX1454" fmla="*/ 244316 w 447675"/>
                  <a:gd name="connsiteY1454" fmla="*/ 609124 h 619125"/>
                  <a:gd name="connsiteX1455" fmla="*/ 244316 w 447675"/>
                  <a:gd name="connsiteY1455" fmla="*/ 610076 h 619125"/>
                  <a:gd name="connsiteX1456" fmla="*/ 248126 w 447675"/>
                  <a:gd name="connsiteY1456" fmla="*/ 611029 h 619125"/>
                  <a:gd name="connsiteX1457" fmla="*/ 250984 w 447675"/>
                  <a:gd name="connsiteY1457" fmla="*/ 608171 h 619125"/>
                  <a:gd name="connsiteX1458" fmla="*/ 253841 w 447675"/>
                  <a:gd name="connsiteY1458" fmla="*/ 601504 h 619125"/>
                  <a:gd name="connsiteX1459" fmla="*/ 254794 w 447675"/>
                  <a:gd name="connsiteY1459" fmla="*/ 598646 h 619125"/>
                  <a:gd name="connsiteX1460" fmla="*/ 252889 w 447675"/>
                  <a:gd name="connsiteY1460" fmla="*/ 599599 h 619125"/>
                  <a:gd name="connsiteX1461" fmla="*/ 253841 w 447675"/>
                  <a:gd name="connsiteY1461" fmla="*/ 597694 h 619125"/>
                  <a:gd name="connsiteX1462" fmla="*/ 253841 w 447675"/>
                  <a:gd name="connsiteY1462" fmla="*/ 595789 h 619125"/>
                  <a:gd name="connsiteX1463" fmla="*/ 252889 w 447675"/>
                  <a:gd name="connsiteY1463" fmla="*/ 591979 h 619125"/>
                  <a:gd name="connsiteX1464" fmla="*/ 259556 w 447675"/>
                  <a:gd name="connsiteY1464" fmla="*/ 589121 h 619125"/>
                  <a:gd name="connsiteX1465" fmla="*/ 262414 w 447675"/>
                  <a:gd name="connsiteY1465" fmla="*/ 589121 h 619125"/>
                  <a:gd name="connsiteX1466" fmla="*/ 265271 w 447675"/>
                  <a:gd name="connsiteY1466" fmla="*/ 588169 h 619125"/>
                  <a:gd name="connsiteX1467" fmla="*/ 270034 w 447675"/>
                  <a:gd name="connsiteY1467" fmla="*/ 584359 h 619125"/>
                  <a:gd name="connsiteX1468" fmla="*/ 269081 w 447675"/>
                  <a:gd name="connsiteY1468" fmla="*/ 582454 h 619125"/>
                  <a:gd name="connsiteX1469" fmla="*/ 270986 w 447675"/>
                  <a:gd name="connsiteY1469" fmla="*/ 569119 h 619125"/>
                  <a:gd name="connsiteX1470" fmla="*/ 274796 w 447675"/>
                  <a:gd name="connsiteY1470" fmla="*/ 569119 h 619125"/>
                  <a:gd name="connsiteX1471" fmla="*/ 277654 w 447675"/>
                  <a:gd name="connsiteY1471" fmla="*/ 563404 h 619125"/>
                  <a:gd name="connsiteX1472" fmla="*/ 280511 w 447675"/>
                  <a:gd name="connsiteY1472" fmla="*/ 558641 h 619125"/>
                  <a:gd name="connsiteX1473" fmla="*/ 282416 w 447675"/>
                  <a:gd name="connsiteY1473" fmla="*/ 557689 h 619125"/>
                  <a:gd name="connsiteX1474" fmla="*/ 284321 w 447675"/>
                  <a:gd name="connsiteY1474" fmla="*/ 551974 h 619125"/>
                  <a:gd name="connsiteX1475" fmla="*/ 284321 w 447675"/>
                  <a:gd name="connsiteY1475" fmla="*/ 546259 h 619125"/>
                  <a:gd name="connsiteX1476" fmla="*/ 284321 w 447675"/>
                  <a:gd name="connsiteY1476" fmla="*/ 545306 h 619125"/>
                  <a:gd name="connsiteX1477" fmla="*/ 285274 w 447675"/>
                  <a:gd name="connsiteY1477" fmla="*/ 545306 h 619125"/>
                  <a:gd name="connsiteX1478" fmla="*/ 285274 w 447675"/>
                  <a:gd name="connsiteY1478" fmla="*/ 542449 h 619125"/>
                  <a:gd name="connsiteX1479" fmla="*/ 287179 w 447675"/>
                  <a:gd name="connsiteY1479" fmla="*/ 539591 h 619125"/>
                  <a:gd name="connsiteX1480" fmla="*/ 290036 w 447675"/>
                  <a:gd name="connsiteY1480" fmla="*/ 535781 h 619125"/>
                  <a:gd name="connsiteX1481" fmla="*/ 289084 w 447675"/>
                  <a:gd name="connsiteY1481" fmla="*/ 534829 h 619125"/>
                  <a:gd name="connsiteX1482" fmla="*/ 289084 w 447675"/>
                  <a:gd name="connsiteY1482" fmla="*/ 532924 h 619125"/>
                  <a:gd name="connsiteX1483" fmla="*/ 292894 w 447675"/>
                  <a:gd name="connsiteY1483" fmla="*/ 528161 h 619125"/>
                  <a:gd name="connsiteX1484" fmla="*/ 293846 w 447675"/>
                  <a:gd name="connsiteY1484" fmla="*/ 527209 h 619125"/>
                  <a:gd name="connsiteX1485" fmla="*/ 293846 w 447675"/>
                  <a:gd name="connsiteY1485" fmla="*/ 526256 h 619125"/>
                  <a:gd name="connsiteX1486" fmla="*/ 296704 w 447675"/>
                  <a:gd name="connsiteY1486" fmla="*/ 519589 h 619125"/>
                  <a:gd name="connsiteX1487" fmla="*/ 298609 w 447675"/>
                  <a:gd name="connsiteY1487" fmla="*/ 516731 h 619125"/>
                  <a:gd name="connsiteX1488" fmla="*/ 298609 w 447675"/>
                  <a:gd name="connsiteY1488" fmla="*/ 510064 h 619125"/>
                  <a:gd name="connsiteX1489" fmla="*/ 295751 w 447675"/>
                  <a:gd name="connsiteY1489" fmla="*/ 506254 h 619125"/>
                  <a:gd name="connsiteX1490" fmla="*/ 297656 w 447675"/>
                  <a:gd name="connsiteY1490" fmla="*/ 503396 h 619125"/>
                  <a:gd name="connsiteX1491" fmla="*/ 301466 w 447675"/>
                  <a:gd name="connsiteY1491" fmla="*/ 500539 h 619125"/>
                  <a:gd name="connsiteX1492" fmla="*/ 301466 w 447675"/>
                  <a:gd name="connsiteY1492" fmla="*/ 491966 h 619125"/>
                  <a:gd name="connsiteX1493" fmla="*/ 300514 w 447675"/>
                  <a:gd name="connsiteY1493" fmla="*/ 491966 h 619125"/>
                  <a:gd name="connsiteX1494" fmla="*/ 301466 w 447675"/>
                  <a:gd name="connsiteY1494" fmla="*/ 485299 h 619125"/>
                  <a:gd name="connsiteX1495" fmla="*/ 305276 w 447675"/>
                  <a:gd name="connsiteY1495" fmla="*/ 477679 h 619125"/>
                  <a:gd name="connsiteX1496" fmla="*/ 304324 w 447675"/>
                  <a:gd name="connsiteY1496" fmla="*/ 473869 h 619125"/>
                  <a:gd name="connsiteX1497" fmla="*/ 306229 w 447675"/>
                  <a:gd name="connsiteY1497" fmla="*/ 466249 h 619125"/>
                  <a:gd name="connsiteX1498" fmla="*/ 308134 w 447675"/>
                  <a:gd name="connsiteY1498" fmla="*/ 459581 h 619125"/>
                  <a:gd name="connsiteX1499" fmla="*/ 309086 w 447675"/>
                  <a:gd name="connsiteY1499" fmla="*/ 455771 h 619125"/>
                  <a:gd name="connsiteX1500" fmla="*/ 312896 w 447675"/>
                  <a:gd name="connsiteY1500" fmla="*/ 452914 h 619125"/>
                  <a:gd name="connsiteX1501" fmla="*/ 312896 w 447675"/>
                  <a:gd name="connsiteY1501" fmla="*/ 447199 h 619125"/>
                  <a:gd name="connsiteX1502" fmla="*/ 313849 w 447675"/>
                  <a:gd name="connsiteY1502" fmla="*/ 446246 h 619125"/>
                  <a:gd name="connsiteX1503" fmla="*/ 315754 w 447675"/>
                  <a:gd name="connsiteY1503" fmla="*/ 446246 h 619125"/>
                  <a:gd name="connsiteX1504" fmla="*/ 319564 w 447675"/>
                  <a:gd name="connsiteY1504" fmla="*/ 447199 h 619125"/>
                  <a:gd name="connsiteX1505" fmla="*/ 319564 w 447675"/>
                  <a:gd name="connsiteY1505" fmla="*/ 444341 h 619125"/>
                  <a:gd name="connsiteX1506" fmla="*/ 320516 w 447675"/>
                  <a:gd name="connsiteY1506" fmla="*/ 443389 h 619125"/>
                  <a:gd name="connsiteX1507" fmla="*/ 321469 w 447675"/>
                  <a:gd name="connsiteY1507" fmla="*/ 439579 h 619125"/>
                  <a:gd name="connsiteX1508" fmla="*/ 321469 w 447675"/>
                  <a:gd name="connsiteY1508" fmla="*/ 437674 h 619125"/>
                  <a:gd name="connsiteX1509" fmla="*/ 324326 w 447675"/>
                  <a:gd name="connsiteY1509" fmla="*/ 433864 h 619125"/>
                  <a:gd name="connsiteX1510" fmla="*/ 327184 w 447675"/>
                  <a:gd name="connsiteY1510" fmla="*/ 433864 h 619125"/>
                  <a:gd name="connsiteX1511" fmla="*/ 328136 w 447675"/>
                  <a:gd name="connsiteY1511" fmla="*/ 432911 h 619125"/>
                  <a:gd name="connsiteX1512" fmla="*/ 328136 w 447675"/>
                  <a:gd name="connsiteY1512" fmla="*/ 431006 h 619125"/>
                  <a:gd name="connsiteX1513" fmla="*/ 338614 w 447675"/>
                  <a:gd name="connsiteY1513" fmla="*/ 426244 h 619125"/>
                  <a:gd name="connsiteX1514" fmla="*/ 342424 w 447675"/>
                  <a:gd name="connsiteY1514" fmla="*/ 426244 h 619125"/>
                  <a:gd name="connsiteX1515" fmla="*/ 236696 w 447675"/>
                  <a:gd name="connsiteY1515" fmla="*/ 193834 h 619125"/>
                  <a:gd name="connsiteX1516" fmla="*/ 236696 w 447675"/>
                  <a:gd name="connsiteY1516" fmla="*/ 193834 h 619125"/>
                  <a:gd name="connsiteX1517" fmla="*/ 235744 w 447675"/>
                  <a:gd name="connsiteY1517" fmla="*/ 198596 h 619125"/>
                  <a:gd name="connsiteX1518" fmla="*/ 234791 w 447675"/>
                  <a:gd name="connsiteY1518" fmla="*/ 203359 h 619125"/>
                  <a:gd name="connsiteX1519" fmla="*/ 234791 w 447675"/>
                  <a:gd name="connsiteY1519" fmla="*/ 209074 h 619125"/>
                  <a:gd name="connsiteX1520" fmla="*/ 234791 w 447675"/>
                  <a:gd name="connsiteY1520" fmla="*/ 209074 h 619125"/>
                  <a:gd name="connsiteX1521" fmla="*/ 237649 w 447675"/>
                  <a:gd name="connsiteY1521" fmla="*/ 209074 h 619125"/>
                  <a:gd name="connsiteX1522" fmla="*/ 239554 w 447675"/>
                  <a:gd name="connsiteY1522" fmla="*/ 206216 h 619125"/>
                  <a:gd name="connsiteX1523" fmla="*/ 246221 w 447675"/>
                  <a:gd name="connsiteY1523" fmla="*/ 201454 h 619125"/>
                  <a:gd name="connsiteX1524" fmla="*/ 250031 w 447675"/>
                  <a:gd name="connsiteY1524" fmla="*/ 200501 h 619125"/>
                  <a:gd name="connsiteX1525" fmla="*/ 253841 w 447675"/>
                  <a:gd name="connsiteY1525" fmla="*/ 196691 h 619125"/>
                  <a:gd name="connsiteX1526" fmla="*/ 259556 w 447675"/>
                  <a:gd name="connsiteY1526" fmla="*/ 191929 h 619125"/>
                  <a:gd name="connsiteX1527" fmla="*/ 263366 w 447675"/>
                  <a:gd name="connsiteY1527" fmla="*/ 189071 h 619125"/>
                  <a:gd name="connsiteX1528" fmla="*/ 263366 w 447675"/>
                  <a:gd name="connsiteY1528" fmla="*/ 188119 h 619125"/>
                  <a:gd name="connsiteX1529" fmla="*/ 263366 w 447675"/>
                  <a:gd name="connsiteY1529" fmla="*/ 186214 h 619125"/>
                  <a:gd name="connsiteX1530" fmla="*/ 264319 w 447675"/>
                  <a:gd name="connsiteY1530" fmla="*/ 181451 h 619125"/>
                  <a:gd name="connsiteX1531" fmla="*/ 263366 w 447675"/>
                  <a:gd name="connsiteY1531" fmla="*/ 180499 h 619125"/>
                  <a:gd name="connsiteX1532" fmla="*/ 265271 w 447675"/>
                  <a:gd name="connsiteY1532" fmla="*/ 179546 h 619125"/>
                  <a:gd name="connsiteX1533" fmla="*/ 268129 w 447675"/>
                  <a:gd name="connsiteY1533" fmla="*/ 179546 h 619125"/>
                  <a:gd name="connsiteX1534" fmla="*/ 269081 w 447675"/>
                  <a:gd name="connsiteY1534" fmla="*/ 178594 h 619125"/>
                  <a:gd name="connsiteX1535" fmla="*/ 269081 w 447675"/>
                  <a:gd name="connsiteY1535" fmla="*/ 176689 h 619125"/>
                  <a:gd name="connsiteX1536" fmla="*/ 270986 w 447675"/>
                  <a:gd name="connsiteY1536" fmla="*/ 175736 h 619125"/>
                  <a:gd name="connsiteX1537" fmla="*/ 274796 w 447675"/>
                  <a:gd name="connsiteY1537" fmla="*/ 174784 h 619125"/>
                  <a:gd name="connsiteX1538" fmla="*/ 275749 w 447675"/>
                  <a:gd name="connsiteY1538" fmla="*/ 174784 h 619125"/>
                  <a:gd name="connsiteX1539" fmla="*/ 276701 w 447675"/>
                  <a:gd name="connsiteY1539" fmla="*/ 174784 h 619125"/>
                  <a:gd name="connsiteX1540" fmla="*/ 277654 w 447675"/>
                  <a:gd name="connsiteY1540" fmla="*/ 174784 h 619125"/>
                  <a:gd name="connsiteX1541" fmla="*/ 276701 w 447675"/>
                  <a:gd name="connsiteY1541" fmla="*/ 180499 h 619125"/>
                  <a:gd name="connsiteX1542" fmla="*/ 277654 w 447675"/>
                  <a:gd name="connsiteY1542" fmla="*/ 182404 h 619125"/>
                  <a:gd name="connsiteX1543" fmla="*/ 276701 w 447675"/>
                  <a:gd name="connsiteY1543" fmla="*/ 187166 h 619125"/>
                  <a:gd name="connsiteX1544" fmla="*/ 278606 w 447675"/>
                  <a:gd name="connsiteY1544" fmla="*/ 191929 h 619125"/>
                  <a:gd name="connsiteX1545" fmla="*/ 279559 w 447675"/>
                  <a:gd name="connsiteY1545" fmla="*/ 191929 h 619125"/>
                  <a:gd name="connsiteX1546" fmla="*/ 280511 w 447675"/>
                  <a:gd name="connsiteY1546" fmla="*/ 194786 h 619125"/>
                  <a:gd name="connsiteX1547" fmla="*/ 282416 w 447675"/>
                  <a:gd name="connsiteY1547" fmla="*/ 196691 h 619125"/>
                  <a:gd name="connsiteX1548" fmla="*/ 280511 w 447675"/>
                  <a:gd name="connsiteY1548" fmla="*/ 206216 h 619125"/>
                  <a:gd name="connsiteX1549" fmla="*/ 281464 w 447675"/>
                  <a:gd name="connsiteY1549" fmla="*/ 209074 h 619125"/>
                  <a:gd name="connsiteX1550" fmla="*/ 284321 w 447675"/>
                  <a:gd name="connsiteY1550" fmla="*/ 210026 h 619125"/>
                  <a:gd name="connsiteX1551" fmla="*/ 284321 w 447675"/>
                  <a:gd name="connsiteY1551" fmla="*/ 213836 h 619125"/>
                  <a:gd name="connsiteX1552" fmla="*/ 285274 w 447675"/>
                  <a:gd name="connsiteY1552" fmla="*/ 214789 h 619125"/>
                  <a:gd name="connsiteX1553" fmla="*/ 283369 w 447675"/>
                  <a:gd name="connsiteY1553" fmla="*/ 217646 h 619125"/>
                  <a:gd name="connsiteX1554" fmla="*/ 282416 w 447675"/>
                  <a:gd name="connsiteY1554" fmla="*/ 221456 h 619125"/>
                  <a:gd name="connsiteX1555" fmla="*/ 282416 w 447675"/>
                  <a:gd name="connsiteY1555" fmla="*/ 222409 h 619125"/>
                  <a:gd name="connsiteX1556" fmla="*/ 280511 w 447675"/>
                  <a:gd name="connsiteY1556" fmla="*/ 225266 h 619125"/>
                  <a:gd name="connsiteX1557" fmla="*/ 280511 w 447675"/>
                  <a:gd name="connsiteY1557" fmla="*/ 231934 h 619125"/>
                  <a:gd name="connsiteX1558" fmla="*/ 283369 w 447675"/>
                  <a:gd name="connsiteY1558" fmla="*/ 234791 h 619125"/>
                  <a:gd name="connsiteX1559" fmla="*/ 284321 w 447675"/>
                  <a:gd name="connsiteY1559" fmla="*/ 234791 h 619125"/>
                  <a:gd name="connsiteX1560" fmla="*/ 285274 w 447675"/>
                  <a:gd name="connsiteY1560" fmla="*/ 235744 h 619125"/>
                  <a:gd name="connsiteX1561" fmla="*/ 285274 w 447675"/>
                  <a:gd name="connsiteY1561" fmla="*/ 238601 h 619125"/>
                  <a:gd name="connsiteX1562" fmla="*/ 287179 w 447675"/>
                  <a:gd name="connsiteY1562" fmla="*/ 239554 h 619125"/>
                  <a:gd name="connsiteX1563" fmla="*/ 290036 w 447675"/>
                  <a:gd name="connsiteY1563" fmla="*/ 236696 h 619125"/>
                  <a:gd name="connsiteX1564" fmla="*/ 290989 w 447675"/>
                  <a:gd name="connsiteY1564" fmla="*/ 234791 h 619125"/>
                  <a:gd name="connsiteX1565" fmla="*/ 291941 w 447675"/>
                  <a:gd name="connsiteY1565" fmla="*/ 235744 h 619125"/>
                  <a:gd name="connsiteX1566" fmla="*/ 294799 w 447675"/>
                  <a:gd name="connsiteY1566" fmla="*/ 234791 h 619125"/>
                  <a:gd name="connsiteX1567" fmla="*/ 294799 w 447675"/>
                  <a:gd name="connsiteY1567" fmla="*/ 230981 h 619125"/>
                  <a:gd name="connsiteX1568" fmla="*/ 298609 w 447675"/>
                  <a:gd name="connsiteY1568" fmla="*/ 225266 h 619125"/>
                  <a:gd name="connsiteX1569" fmla="*/ 300514 w 447675"/>
                  <a:gd name="connsiteY1569" fmla="*/ 219551 h 619125"/>
                  <a:gd name="connsiteX1570" fmla="*/ 301466 w 447675"/>
                  <a:gd name="connsiteY1570" fmla="*/ 219551 h 619125"/>
                  <a:gd name="connsiteX1571" fmla="*/ 301466 w 447675"/>
                  <a:gd name="connsiteY1571" fmla="*/ 218599 h 619125"/>
                  <a:gd name="connsiteX1572" fmla="*/ 302419 w 447675"/>
                  <a:gd name="connsiteY1572" fmla="*/ 218599 h 619125"/>
                  <a:gd name="connsiteX1573" fmla="*/ 301466 w 447675"/>
                  <a:gd name="connsiteY1573" fmla="*/ 206216 h 619125"/>
                  <a:gd name="connsiteX1574" fmla="*/ 301466 w 447675"/>
                  <a:gd name="connsiteY1574" fmla="*/ 202406 h 619125"/>
                  <a:gd name="connsiteX1575" fmla="*/ 303371 w 447675"/>
                  <a:gd name="connsiteY1575" fmla="*/ 202406 h 619125"/>
                  <a:gd name="connsiteX1576" fmla="*/ 304324 w 447675"/>
                  <a:gd name="connsiteY1576" fmla="*/ 200501 h 619125"/>
                  <a:gd name="connsiteX1577" fmla="*/ 301466 w 447675"/>
                  <a:gd name="connsiteY1577" fmla="*/ 189071 h 619125"/>
                  <a:gd name="connsiteX1578" fmla="*/ 298609 w 447675"/>
                  <a:gd name="connsiteY1578" fmla="*/ 180499 h 619125"/>
                  <a:gd name="connsiteX1579" fmla="*/ 299561 w 447675"/>
                  <a:gd name="connsiteY1579" fmla="*/ 179546 h 619125"/>
                  <a:gd name="connsiteX1580" fmla="*/ 298609 w 447675"/>
                  <a:gd name="connsiteY1580" fmla="*/ 177641 h 619125"/>
                  <a:gd name="connsiteX1581" fmla="*/ 297656 w 447675"/>
                  <a:gd name="connsiteY1581" fmla="*/ 169069 h 619125"/>
                  <a:gd name="connsiteX1582" fmla="*/ 294799 w 447675"/>
                  <a:gd name="connsiteY1582" fmla="*/ 169069 h 619125"/>
                  <a:gd name="connsiteX1583" fmla="*/ 293846 w 447675"/>
                  <a:gd name="connsiteY1583" fmla="*/ 166211 h 619125"/>
                  <a:gd name="connsiteX1584" fmla="*/ 292894 w 447675"/>
                  <a:gd name="connsiteY1584" fmla="*/ 162401 h 619125"/>
                  <a:gd name="connsiteX1585" fmla="*/ 292894 w 447675"/>
                  <a:gd name="connsiteY1585" fmla="*/ 159544 h 619125"/>
                  <a:gd name="connsiteX1586" fmla="*/ 293846 w 447675"/>
                  <a:gd name="connsiteY1586" fmla="*/ 159544 h 619125"/>
                  <a:gd name="connsiteX1587" fmla="*/ 295751 w 447675"/>
                  <a:gd name="connsiteY1587" fmla="*/ 159544 h 619125"/>
                  <a:gd name="connsiteX1588" fmla="*/ 297656 w 447675"/>
                  <a:gd name="connsiteY1588" fmla="*/ 158591 h 619125"/>
                  <a:gd name="connsiteX1589" fmla="*/ 297656 w 447675"/>
                  <a:gd name="connsiteY1589" fmla="*/ 156686 h 619125"/>
                  <a:gd name="connsiteX1590" fmla="*/ 298609 w 447675"/>
                  <a:gd name="connsiteY1590" fmla="*/ 154781 h 619125"/>
                  <a:gd name="connsiteX1591" fmla="*/ 306229 w 447675"/>
                  <a:gd name="connsiteY1591" fmla="*/ 151924 h 619125"/>
                  <a:gd name="connsiteX1592" fmla="*/ 307181 w 447675"/>
                  <a:gd name="connsiteY1592" fmla="*/ 152876 h 619125"/>
                  <a:gd name="connsiteX1593" fmla="*/ 310991 w 447675"/>
                  <a:gd name="connsiteY1593" fmla="*/ 150971 h 619125"/>
                  <a:gd name="connsiteX1594" fmla="*/ 310991 w 447675"/>
                  <a:gd name="connsiteY1594" fmla="*/ 149066 h 619125"/>
                  <a:gd name="connsiteX1595" fmla="*/ 314801 w 447675"/>
                  <a:gd name="connsiteY1595" fmla="*/ 146209 h 619125"/>
                  <a:gd name="connsiteX1596" fmla="*/ 319564 w 447675"/>
                  <a:gd name="connsiteY1596" fmla="*/ 145256 h 619125"/>
                  <a:gd name="connsiteX1597" fmla="*/ 323374 w 447675"/>
                  <a:gd name="connsiteY1597" fmla="*/ 146209 h 619125"/>
                  <a:gd name="connsiteX1598" fmla="*/ 324326 w 447675"/>
                  <a:gd name="connsiteY1598" fmla="*/ 145256 h 619125"/>
                  <a:gd name="connsiteX1599" fmla="*/ 324326 w 447675"/>
                  <a:gd name="connsiteY1599" fmla="*/ 144304 h 619125"/>
                  <a:gd name="connsiteX1600" fmla="*/ 330994 w 447675"/>
                  <a:gd name="connsiteY1600" fmla="*/ 143351 h 619125"/>
                  <a:gd name="connsiteX1601" fmla="*/ 334804 w 447675"/>
                  <a:gd name="connsiteY1601" fmla="*/ 141446 h 619125"/>
                  <a:gd name="connsiteX1602" fmla="*/ 334804 w 447675"/>
                  <a:gd name="connsiteY1602" fmla="*/ 139541 h 619125"/>
                  <a:gd name="connsiteX1603" fmla="*/ 337661 w 447675"/>
                  <a:gd name="connsiteY1603" fmla="*/ 133826 h 619125"/>
                  <a:gd name="connsiteX1604" fmla="*/ 329089 w 447675"/>
                  <a:gd name="connsiteY1604" fmla="*/ 132874 h 619125"/>
                  <a:gd name="connsiteX1605" fmla="*/ 328136 w 447675"/>
                  <a:gd name="connsiteY1605" fmla="*/ 135731 h 619125"/>
                  <a:gd name="connsiteX1606" fmla="*/ 323374 w 447675"/>
                  <a:gd name="connsiteY1606" fmla="*/ 135731 h 619125"/>
                  <a:gd name="connsiteX1607" fmla="*/ 322421 w 447675"/>
                  <a:gd name="connsiteY1607" fmla="*/ 136684 h 619125"/>
                  <a:gd name="connsiteX1608" fmla="*/ 317659 w 447675"/>
                  <a:gd name="connsiteY1608" fmla="*/ 137636 h 619125"/>
                  <a:gd name="connsiteX1609" fmla="*/ 312896 w 447675"/>
                  <a:gd name="connsiteY1609" fmla="*/ 141446 h 619125"/>
                  <a:gd name="connsiteX1610" fmla="*/ 310991 w 447675"/>
                  <a:gd name="connsiteY1610" fmla="*/ 140494 h 619125"/>
                  <a:gd name="connsiteX1611" fmla="*/ 309086 w 447675"/>
                  <a:gd name="connsiteY1611" fmla="*/ 144304 h 619125"/>
                  <a:gd name="connsiteX1612" fmla="*/ 306229 w 447675"/>
                  <a:gd name="connsiteY1612" fmla="*/ 146209 h 619125"/>
                  <a:gd name="connsiteX1613" fmla="*/ 305276 w 447675"/>
                  <a:gd name="connsiteY1613" fmla="*/ 148114 h 619125"/>
                  <a:gd name="connsiteX1614" fmla="*/ 298609 w 447675"/>
                  <a:gd name="connsiteY1614" fmla="*/ 150971 h 619125"/>
                  <a:gd name="connsiteX1615" fmla="*/ 298609 w 447675"/>
                  <a:gd name="connsiteY1615" fmla="*/ 150019 h 619125"/>
                  <a:gd name="connsiteX1616" fmla="*/ 295751 w 447675"/>
                  <a:gd name="connsiteY1616" fmla="*/ 147161 h 619125"/>
                  <a:gd name="connsiteX1617" fmla="*/ 295751 w 447675"/>
                  <a:gd name="connsiteY1617" fmla="*/ 141446 h 619125"/>
                  <a:gd name="connsiteX1618" fmla="*/ 295751 w 447675"/>
                  <a:gd name="connsiteY1618" fmla="*/ 136684 h 619125"/>
                  <a:gd name="connsiteX1619" fmla="*/ 294799 w 447675"/>
                  <a:gd name="connsiteY1619" fmla="*/ 136684 h 619125"/>
                  <a:gd name="connsiteX1620" fmla="*/ 296704 w 447675"/>
                  <a:gd name="connsiteY1620" fmla="*/ 133826 h 619125"/>
                  <a:gd name="connsiteX1621" fmla="*/ 296704 w 447675"/>
                  <a:gd name="connsiteY1621" fmla="*/ 130016 h 619125"/>
                  <a:gd name="connsiteX1622" fmla="*/ 298609 w 447675"/>
                  <a:gd name="connsiteY1622" fmla="*/ 126206 h 619125"/>
                  <a:gd name="connsiteX1623" fmla="*/ 297656 w 447675"/>
                  <a:gd name="connsiteY1623" fmla="*/ 124301 h 619125"/>
                  <a:gd name="connsiteX1624" fmla="*/ 297656 w 447675"/>
                  <a:gd name="connsiteY1624" fmla="*/ 123349 h 619125"/>
                  <a:gd name="connsiteX1625" fmla="*/ 296704 w 447675"/>
                  <a:gd name="connsiteY1625" fmla="*/ 123349 h 619125"/>
                  <a:gd name="connsiteX1626" fmla="*/ 297656 w 447675"/>
                  <a:gd name="connsiteY1626" fmla="*/ 122396 h 619125"/>
                  <a:gd name="connsiteX1627" fmla="*/ 297656 w 447675"/>
                  <a:gd name="connsiteY1627" fmla="*/ 114776 h 619125"/>
                  <a:gd name="connsiteX1628" fmla="*/ 297656 w 447675"/>
                  <a:gd name="connsiteY1628" fmla="*/ 112871 h 619125"/>
                  <a:gd name="connsiteX1629" fmla="*/ 296704 w 447675"/>
                  <a:gd name="connsiteY1629" fmla="*/ 111919 h 619125"/>
                  <a:gd name="connsiteX1630" fmla="*/ 297656 w 447675"/>
                  <a:gd name="connsiteY1630" fmla="*/ 110966 h 619125"/>
                  <a:gd name="connsiteX1631" fmla="*/ 297656 w 447675"/>
                  <a:gd name="connsiteY1631" fmla="*/ 109061 h 619125"/>
                  <a:gd name="connsiteX1632" fmla="*/ 296704 w 447675"/>
                  <a:gd name="connsiteY1632" fmla="*/ 109061 h 619125"/>
                  <a:gd name="connsiteX1633" fmla="*/ 293846 w 447675"/>
                  <a:gd name="connsiteY1633" fmla="*/ 105251 h 619125"/>
                  <a:gd name="connsiteX1634" fmla="*/ 293846 w 447675"/>
                  <a:gd name="connsiteY1634" fmla="*/ 100489 h 619125"/>
                  <a:gd name="connsiteX1635" fmla="*/ 290989 w 447675"/>
                  <a:gd name="connsiteY1635" fmla="*/ 94774 h 619125"/>
                  <a:gd name="connsiteX1636" fmla="*/ 288131 w 447675"/>
                  <a:gd name="connsiteY1636" fmla="*/ 92869 h 619125"/>
                  <a:gd name="connsiteX1637" fmla="*/ 284321 w 447675"/>
                  <a:gd name="connsiteY1637" fmla="*/ 89059 h 619125"/>
                  <a:gd name="connsiteX1638" fmla="*/ 284321 w 447675"/>
                  <a:gd name="connsiteY1638" fmla="*/ 86201 h 619125"/>
                  <a:gd name="connsiteX1639" fmla="*/ 284321 w 447675"/>
                  <a:gd name="connsiteY1639" fmla="*/ 85249 h 619125"/>
                  <a:gd name="connsiteX1640" fmla="*/ 280511 w 447675"/>
                  <a:gd name="connsiteY1640" fmla="*/ 85249 h 619125"/>
                  <a:gd name="connsiteX1641" fmla="*/ 280511 w 447675"/>
                  <a:gd name="connsiteY1641" fmla="*/ 82391 h 619125"/>
                  <a:gd name="connsiteX1642" fmla="*/ 277654 w 447675"/>
                  <a:gd name="connsiteY1642" fmla="*/ 83344 h 619125"/>
                  <a:gd name="connsiteX1643" fmla="*/ 276701 w 447675"/>
                  <a:gd name="connsiteY1643" fmla="*/ 82391 h 619125"/>
                  <a:gd name="connsiteX1644" fmla="*/ 271939 w 447675"/>
                  <a:gd name="connsiteY1644" fmla="*/ 84296 h 619125"/>
                  <a:gd name="connsiteX1645" fmla="*/ 273844 w 447675"/>
                  <a:gd name="connsiteY1645" fmla="*/ 88106 h 619125"/>
                  <a:gd name="connsiteX1646" fmla="*/ 272891 w 447675"/>
                  <a:gd name="connsiteY1646" fmla="*/ 90011 h 619125"/>
                  <a:gd name="connsiteX1647" fmla="*/ 275749 w 447675"/>
                  <a:gd name="connsiteY1647" fmla="*/ 92869 h 619125"/>
                  <a:gd name="connsiteX1648" fmla="*/ 275749 w 447675"/>
                  <a:gd name="connsiteY1648" fmla="*/ 103346 h 619125"/>
                  <a:gd name="connsiteX1649" fmla="*/ 275749 w 447675"/>
                  <a:gd name="connsiteY1649" fmla="*/ 105251 h 619125"/>
                  <a:gd name="connsiteX1650" fmla="*/ 276701 w 447675"/>
                  <a:gd name="connsiteY1650" fmla="*/ 107156 h 619125"/>
                  <a:gd name="connsiteX1651" fmla="*/ 277654 w 447675"/>
                  <a:gd name="connsiteY1651" fmla="*/ 107156 h 619125"/>
                  <a:gd name="connsiteX1652" fmla="*/ 278606 w 447675"/>
                  <a:gd name="connsiteY1652" fmla="*/ 109061 h 619125"/>
                  <a:gd name="connsiteX1653" fmla="*/ 277654 w 447675"/>
                  <a:gd name="connsiteY1653" fmla="*/ 111919 h 619125"/>
                  <a:gd name="connsiteX1654" fmla="*/ 277654 w 447675"/>
                  <a:gd name="connsiteY1654" fmla="*/ 112871 h 619125"/>
                  <a:gd name="connsiteX1655" fmla="*/ 279559 w 447675"/>
                  <a:gd name="connsiteY1655" fmla="*/ 113824 h 619125"/>
                  <a:gd name="connsiteX1656" fmla="*/ 278606 w 447675"/>
                  <a:gd name="connsiteY1656" fmla="*/ 115729 h 619125"/>
                  <a:gd name="connsiteX1657" fmla="*/ 278606 w 447675"/>
                  <a:gd name="connsiteY1657" fmla="*/ 124301 h 619125"/>
                  <a:gd name="connsiteX1658" fmla="*/ 278606 w 447675"/>
                  <a:gd name="connsiteY1658" fmla="*/ 128111 h 619125"/>
                  <a:gd name="connsiteX1659" fmla="*/ 278606 w 447675"/>
                  <a:gd name="connsiteY1659" fmla="*/ 130969 h 619125"/>
                  <a:gd name="connsiteX1660" fmla="*/ 280511 w 447675"/>
                  <a:gd name="connsiteY1660" fmla="*/ 133826 h 619125"/>
                  <a:gd name="connsiteX1661" fmla="*/ 282416 w 447675"/>
                  <a:gd name="connsiteY1661" fmla="*/ 147161 h 619125"/>
                  <a:gd name="connsiteX1662" fmla="*/ 281464 w 447675"/>
                  <a:gd name="connsiteY1662" fmla="*/ 153829 h 619125"/>
                  <a:gd name="connsiteX1663" fmla="*/ 283369 w 447675"/>
                  <a:gd name="connsiteY1663" fmla="*/ 155734 h 619125"/>
                  <a:gd name="connsiteX1664" fmla="*/ 282416 w 447675"/>
                  <a:gd name="connsiteY1664" fmla="*/ 156686 h 619125"/>
                  <a:gd name="connsiteX1665" fmla="*/ 279559 w 447675"/>
                  <a:gd name="connsiteY1665" fmla="*/ 157639 h 619125"/>
                  <a:gd name="connsiteX1666" fmla="*/ 275749 w 447675"/>
                  <a:gd name="connsiteY1666" fmla="*/ 158591 h 619125"/>
                  <a:gd name="connsiteX1667" fmla="*/ 271939 w 447675"/>
                  <a:gd name="connsiteY1667" fmla="*/ 156686 h 619125"/>
                  <a:gd name="connsiteX1668" fmla="*/ 270034 w 447675"/>
                  <a:gd name="connsiteY1668" fmla="*/ 154781 h 619125"/>
                  <a:gd name="connsiteX1669" fmla="*/ 267176 w 447675"/>
                  <a:gd name="connsiteY1669" fmla="*/ 154781 h 619125"/>
                  <a:gd name="connsiteX1670" fmla="*/ 262414 w 447675"/>
                  <a:gd name="connsiteY1670" fmla="*/ 152876 h 619125"/>
                  <a:gd name="connsiteX1671" fmla="*/ 254794 w 447675"/>
                  <a:gd name="connsiteY1671" fmla="*/ 155734 h 619125"/>
                  <a:gd name="connsiteX1672" fmla="*/ 253841 w 447675"/>
                  <a:gd name="connsiteY1672" fmla="*/ 158591 h 619125"/>
                  <a:gd name="connsiteX1673" fmla="*/ 249079 w 447675"/>
                  <a:gd name="connsiteY1673" fmla="*/ 164306 h 619125"/>
                  <a:gd name="connsiteX1674" fmla="*/ 249079 w 447675"/>
                  <a:gd name="connsiteY1674" fmla="*/ 165259 h 619125"/>
                  <a:gd name="connsiteX1675" fmla="*/ 245269 w 447675"/>
                  <a:gd name="connsiteY1675" fmla="*/ 169069 h 619125"/>
                  <a:gd name="connsiteX1676" fmla="*/ 244316 w 447675"/>
                  <a:gd name="connsiteY1676" fmla="*/ 169069 h 619125"/>
                  <a:gd name="connsiteX1677" fmla="*/ 244316 w 447675"/>
                  <a:gd name="connsiteY1677" fmla="*/ 174784 h 619125"/>
                  <a:gd name="connsiteX1678" fmla="*/ 245269 w 447675"/>
                  <a:gd name="connsiteY1678" fmla="*/ 175736 h 619125"/>
                  <a:gd name="connsiteX1679" fmla="*/ 241459 w 447675"/>
                  <a:gd name="connsiteY1679" fmla="*/ 178594 h 619125"/>
                  <a:gd name="connsiteX1680" fmla="*/ 237649 w 447675"/>
                  <a:gd name="connsiteY1680" fmla="*/ 185261 h 619125"/>
                  <a:gd name="connsiteX1681" fmla="*/ 237649 w 447675"/>
                  <a:gd name="connsiteY1681" fmla="*/ 187166 h 619125"/>
                  <a:gd name="connsiteX1682" fmla="*/ 236696 w 447675"/>
                  <a:gd name="connsiteY1682" fmla="*/ 187166 h 619125"/>
                  <a:gd name="connsiteX1683" fmla="*/ 235744 w 447675"/>
                  <a:gd name="connsiteY1683" fmla="*/ 188119 h 619125"/>
                  <a:gd name="connsiteX1684" fmla="*/ 235744 w 447675"/>
                  <a:gd name="connsiteY1684" fmla="*/ 190024 h 619125"/>
                  <a:gd name="connsiteX1685" fmla="*/ 236696 w 447675"/>
                  <a:gd name="connsiteY1685" fmla="*/ 193834 h 619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</a:cxnLst>
                <a:rect l="l" t="t" r="r" b="b"/>
                <a:pathLst>
                  <a:path w="447675" h="619125">
                    <a:moveTo>
                      <a:pt x="438626" y="207169"/>
                    </a:moveTo>
                    <a:cubicBezTo>
                      <a:pt x="436721" y="207169"/>
                      <a:pt x="434816" y="208121"/>
                      <a:pt x="434816" y="206216"/>
                    </a:cubicBezTo>
                    <a:cubicBezTo>
                      <a:pt x="432911" y="206216"/>
                      <a:pt x="431959" y="205264"/>
                      <a:pt x="430054" y="206216"/>
                    </a:cubicBezTo>
                    <a:cubicBezTo>
                      <a:pt x="430054" y="205264"/>
                      <a:pt x="430054" y="206216"/>
                      <a:pt x="429101" y="206216"/>
                    </a:cubicBezTo>
                    <a:cubicBezTo>
                      <a:pt x="429101" y="205264"/>
                      <a:pt x="427196" y="206216"/>
                      <a:pt x="426244" y="206216"/>
                    </a:cubicBezTo>
                    <a:cubicBezTo>
                      <a:pt x="426244" y="207169"/>
                      <a:pt x="423386" y="207169"/>
                      <a:pt x="422434" y="207169"/>
                    </a:cubicBezTo>
                    <a:cubicBezTo>
                      <a:pt x="422434" y="207169"/>
                      <a:pt x="422434" y="206216"/>
                      <a:pt x="422434" y="206216"/>
                    </a:cubicBezTo>
                    <a:cubicBezTo>
                      <a:pt x="420529" y="205264"/>
                      <a:pt x="419576" y="207169"/>
                      <a:pt x="417671" y="207169"/>
                    </a:cubicBezTo>
                    <a:cubicBezTo>
                      <a:pt x="415766" y="208121"/>
                      <a:pt x="414814" y="210026"/>
                      <a:pt x="413861" y="211931"/>
                    </a:cubicBezTo>
                    <a:cubicBezTo>
                      <a:pt x="412909" y="211931"/>
                      <a:pt x="411956" y="211931"/>
                      <a:pt x="410051" y="211931"/>
                    </a:cubicBezTo>
                    <a:cubicBezTo>
                      <a:pt x="410051" y="210979"/>
                      <a:pt x="408146" y="210979"/>
                      <a:pt x="409099" y="210026"/>
                    </a:cubicBezTo>
                    <a:cubicBezTo>
                      <a:pt x="407194" y="210026"/>
                      <a:pt x="406241" y="209074"/>
                      <a:pt x="405289" y="208121"/>
                    </a:cubicBezTo>
                    <a:cubicBezTo>
                      <a:pt x="405289" y="207169"/>
                      <a:pt x="404336" y="206216"/>
                      <a:pt x="403384" y="206216"/>
                    </a:cubicBezTo>
                    <a:cubicBezTo>
                      <a:pt x="403384" y="207169"/>
                      <a:pt x="402431" y="207169"/>
                      <a:pt x="401479" y="207169"/>
                    </a:cubicBezTo>
                    <a:cubicBezTo>
                      <a:pt x="401479" y="208121"/>
                      <a:pt x="400526" y="209074"/>
                      <a:pt x="399574" y="209074"/>
                    </a:cubicBezTo>
                    <a:cubicBezTo>
                      <a:pt x="399574" y="210979"/>
                      <a:pt x="398621" y="211931"/>
                      <a:pt x="397669" y="211931"/>
                    </a:cubicBezTo>
                    <a:lnTo>
                      <a:pt x="397669" y="213836"/>
                    </a:lnTo>
                    <a:cubicBezTo>
                      <a:pt x="399574" y="214789"/>
                      <a:pt x="397669" y="216694"/>
                      <a:pt x="397669" y="218599"/>
                    </a:cubicBezTo>
                    <a:cubicBezTo>
                      <a:pt x="395764" y="218599"/>
                      <a:pt x="395764" y="219551"/>
                      <a:pt x="394811" y="219551"/>
                    </a:cubicBezTo>
                    <a:cubicBezTo>
                      <a:pt x="393859" y="219551"/>
                      <a:pt x="392906" y="220504"/>
                      <a:pt x="392906" y="220504"/>
                    </a:cubicBezTo>
                    <a:cubicBezTo>
                      <a:pt x="391954" y="221456"/>
                      <a:pt x="391954" y="221456"/>
                      <a:pt x="391001" y="222409"/>
                    </a:cubicBezTo>
                    <a:cubicBezTo>
                      <a:pt x="389096" y="222409"/>
                      <a:pt x="389096" y="221456"/>
                      <a:pt x="387191" y="220504"/>
                    </a:cubicBezTo>
                    <a:cubicBezTo>
                      <a:pt x="387191" y="221456"/>
                      <a:pt x="385286" y="220504"/>
                      <a:pt x="385286" y="221456"/>
                    </a:cubicBezTo>
                    <a:cubicBezTo>
                      <a:pt x="382429" y="221456"/>
                      <a:pt x="380524" y="221456"/>
                      <a:pt x="378619" y="222409"/>
                    </a:cubicBezTo>
                    <a:cubicBezTo>
                      <a:pt x="378619" y="224314"/>
                      <a:pt x="377666" y="223361"/>
                      <a:pt x="377666" y="225266"/>
                    </a:cubicBezTo>
                    <a:cubicBezTo>
                      <a:pt x="376714" y="225266"/>
                      <a:pt x="374809" y="225266"/>
                      <a:pt x="374809" y="224314"/>
                    </a:cubicBezTo>
                    <a:cubicBezTo>
                      <a:pt x="372904" y="224314"/>
                      <a:pt x="370046" y="224314"/>
                      <a:pt x="368141" y="223361"/>
                    </a:cubicBezTo>
                    <a:cubicBezTo>
                      <a:pt x="367189" y="223361"/>
                      <a:pt x="368141" y="224314"/>
                      <a:pt x="367189" y="223361"/>
                    </a:cubicBezTo>
                    <a:cubicBezTo>
                      <a:pt x="367189" y="222409"/>
                      <a:pt x="366236" y="223361"/>
                      <a:pt x="366236" y="222409"/>
                    </a:cubicBezTo>
                    <a:cubicBezTo>
                      <a:pt x="364331" y="222409"/>
                      <a:pt x="364331" y="222409"/>
                      <a:pt x="362426" y="222409"/>
                    </a:cubicBezTo>
                    <a:cubicBezTo>
                      <a:pt x="361474" y="223361"/>
                      <a:pt x="359569" y="223361"/>
                      <a:pt x="359569" y="225266"/>
                    </a:cubicBezTo>
                    <a:cubicBezTo>
                      <a:pt x="358616" y="225266"/>
                      <a:pt x="357664" y="226219"/>
                      <a:pt x="356711" y="225266"/>
                    </a:cubicBezTo>
                    <a:cubicBezTo>
                      <a:pt x="355759" y="226219"/>
                      <a:pt x="354806" y="226219"/>
                      <a:pt x="354806" y="226219"/>
                    </a:cubicBezTo>
                    <a:cubicBezTo>
                      <a:pt x="352901" y="226219"/>
                      <a:pt x="351949" y="225266"/>
                      <a:pt x="349091" y="225266"/>
                    </a:cubicBezTo>
                    <a:cubicBezTo>
                      <a:pt x="348139" y="223361"/>
                      <a:pt x="346234" y="223361"/>
                      <a:pt x="344329" y="222409"/>
                    </a:cubicBezTo>
                    <a:cubicBezTo>
                      <a:pt x="344329" y="221456"/>
                      <a:pt x="344329" y="220504"/>
                      <a:pt x="345281" y="220504"/>
                    </a:cubicBezTo>
                    <a:cubicBezTo>
                      <a:pt x="345281" y="219551"/>
                      <a:pt x="344329" y="220504"/>
                      <a:pt x="344329" y="219551"/>
                    </a:cubicBezTo>
                    <a:cubicBezTo>
                      <a:pt x="345281" y="218599"/>
                      <a:pt x="345281" y="216694"/>
                      <a:pt x="346234" y="215741"/>
                    </a:cubicBezTo>
                    <a:cubicBezTo>
                      <a:pt x="348139" y="215741"/>
                      <a:pt x="349091" y="214789"/>
                      <a:pt x="350996" y="213836"/>
                    </a:cubicBezTo>
                    <a:cubicBezTo>
                      <a:pt x="350996" y="212884"/>
                      <a:pt x="350996" y="211931"/>
                      <a:pt x="350996" y="211931"/>
                    </a:cubicBezTo>
                    <a:cubicBezTo>
                      <a:pt x="350044" y="208121"/>
                      <a:pt x="352901" y="204311"/>
                      <a:pt x="353854" y="201454"/>
                    </a:cubicBezTo>
                    <a:lnTo>
                      <a:pt x="354806" y="201454"/>
                    </a:lnTo>
                    <a:cubicBezTo>
                      <a:pt x="354806" y="200501"/>
                      <a:pt x="354806" y="199549"/>
                      <a:pt x="355759" y="199549"/>
                    </a:cubicBezTo>
                    <a:cubicBezTo>
                      <a:pt x="355759" y="198596"/>
                      <a:pt x="356711" y="194786"/>
                      <a:pt x="355759" y="193834"/>
                    </a:cubicBezTo>
                    <a:cubicBezTo>
                      <a:pt x="355759" y="193834"/>
                      <a:pt x="356711" y="192881"/>
                      <a:pt x="355759" y="191929"/>
                    </a:cubicBezTo>
                    <a:cubicBezTo>
                      <a:pt x="356711" y="191929"/>
                      <a:pt x="356711" y="190976"/>
                      <a:pt x="357664" y="190976"/>
                    </a:cubicBezTo>
                    <a:cubicBezTo>
                      <a:pt x="357664" y="187166"/>
                      <a:pt x="355759" y="184309"/>
                      <a:pt x="356711" y="181451"/>
                    </a:cubicBezTo>
                    <a:cubicBezTo>
                      <a:pt x="357664" y="181451"/>
                      <a:pt x="357664" y="181451"/>
                      <a:pt x="357664" y="180499"/>
                    </a:cubicBezTo>
                    <a:cubicBezTo>
                      <a:pt x="357664" y="180499"/>
                      <a:pt x="357664" y="179546"/>
                      <a:pt x="358616" y="179546"/>
                    </a:cubicBezTo>
                    <a:cubicBezTo>
                      <a:pt x="358616" y="177641"/>
                      <a:pt x="358616" y="174784"/>
                      <a:pt x="360521" y="174784"/>
                    </a:cubicBezTo>
                    <a:cubicBezTo>
                      <a:pt x="360521" y="172879"/>
                      <a:pt x="361474" y="171926"/>
                      <a:pt x="362426" y="170974"/>
                    </a:cubicBezTo>
                    <a:cubicBezTo>
                      <a:pt x="363379" y="171926"/>
                      <a:pt x="363379" y="170974"/>
                      <a:pt x="364331" y="170974"/>
                    </a:cubicBezTo>
                    <a:cubicBezTo>
                      <a:pt x="364331" y="171926"/>
                      <a:pt x="365284" y="170974"/>
                      <a:pt x="364331" y="171926"/>
                    </a:cubicBezTo>
                    <a:cubicBezTo>
                      <a:pt x="367189" y="172879"/>
                      <a:pt x="367189" y="170021"/>
                      <a:pt x="369094" y="169069"/>
                    </a:cubicBezTo>
                    <a:cubicBezTo>
                      <a:pt x="370046" y="169069"/>
                      <a:pt x="370046" y="169069"/>
                      <a:pt x="370046" y="170021"/>
                    </a:cubicBezTo>
                    <a:cubicBezTo>
                      <a:pt x="370999" y="170021"/>
                      <a:pt x="371951" y="170974"/>
                      <a:pt x="371951" y="170974"/>
                    </a:cubicBezTo>
                    <a:cubicBezTo>
                      <a:pt x="373856" y="170021"/>
                      <a:pt x="375761" y="165259"/>
                      <a:pt x="373856" y="162401"/>
                    </a:cubicBezTo>
                    <a:cubicBezTo>
                      <a:pt x="374809" y="162401"/>
                      <a:pt x="373856" y="160496"/>
                      <a:pt x="374809" y="160496"/>
                    </a:cubicBezTo>
                    <a:cubicBezTo>
                      <a:pt x="373856" y="158591"/>
                      <a:pt x="375761" y="156686"/>
                      <a:pt x="375761" y="154781"/>
                    </a:cubicBezTo>
                    <a:cubicBezTo>
                      <a:pt x="376714" y="154781"/>
                      <a:pt x="375761" y="153829"/>
                      <a:pt x="376714" y="154781"/>
                    </a:cubicBezTo>
                    <a:cubicBezTo>
                      <a:pt x="376714" y="153829"/>
                      <a:pt x="376714" y="153829"/>
                      <a:pt x="376714" y="152876"/>
                    </a:cubicBezTo>
                    <a:cubicBezTo>
                      <a:pt x="377666" y="152876"/>
                      <a:pt x="379571" y="151924"/>
                      <a:pt x="380524" y="151924"/>
                    </a:cubicBezTo>
                    <a:cubicBezTo>
                      <a:pt x="382429" y="152876"/>
                      <a:pt x="382429" y="153829"/>
                      <a:pt x="384334" y="153829"/>
                    </a:cubicBezTo>
                    <a:cubicBezTo>
                      <a:pt x="384334" y="154781"/>
                      <a:pt x="385286" y="154781"/>
                      <a:pt x="385286" y="155734"/>
                    </a:cubicBezTo>
                    <a:cubicBezTo>
                      <a:pt x="386239" y="155734"/>
                      <a:pt x="386239" y="154781"/>
                      <a:pt x="386239" y="155734"/>
                    </a:cubicBezTo>
                    <a:cubicBezTo>
                      <a:pt x="387191" y="154781"/>
                      <a:pt x="388144" y="154781"/>
                      <a:pt x="389096" y="152876"/>
                    </a:cubicBezTo>
                    <a:cubicBezTo>
                      <a:pt x="391001" y="152876"/>
                      <a:pt x="391001" y="152876"/>
                      <a:pt x="392906" y="152876"/>
                    </a:cubicBezTo>
                    <a:cubicBezTo>
                      <a:pt x="392906" y="151924"/>
                      <a:pt x="393859" y="150971"/>
                      <a:pt x="393859" y="150019"/>
                    </a:cubicBezTo>
                    <a:cubicBezTo>
                      <a:pt x="395764" y="150019"/>
                      <a:pt x="396716" y="150019"/>
                      <a:pt x="397669" y="150971"/>
                    </a:cubicBezTo>
                    <a:cubicBezTo>
                      <a:pt x="400526" y="150019"/>
                      <a:pt x="402431" y="148114"/>
                      <a:pt x="404336" y="146209"/>
                    </a:cubicBezTo>
                    <a:cubicBezTo>
                      <a:pt x="405289" y="146209"/>
                      <a:pt x="405289" y="145256"/>
                      <a:pt x="406241" y="146209"/>
                    </a:cubicBezTo>
                    <a:cubicBezTo>
                      <a:pt x="408146" y="144304"/>
                      <a:pt x="409099" y="141446"/>
                      <a:pt x="412909" y="141446"/>
                    </a:cubicBezTo>
                    <a:cubicBezTo>
                      <a:pt x="413861" y="140494"/>
                      <a:pt x="414814" y="139541"/>
                      <a:pt x="415766" y="137636"/>
                    </a:cubicBezTo>
                    <a:cubicBezTo>
                      <a:pt x="417671" y="136684"/>
                      <a:pt x="420529" y="136684"/>
                      <a:pt x="421481" y="135731"/>
                    </a:cubicBezTo>
                    <a:cubicBezTo>
                      <a:pt x="421481" y="134779"/>
                      <a:pt x="421481" y="134779"/>
                      <a:pt x="421481" y="133826"/>
                    </a:cubicBezTo>
                    <a:cubicBezTo>
                      <a:pt x="425291" y="130969"/>
                      <a:pt x="423386" y="121444"/>
                      <a:pt x="429101" y="120491"/>
                    </a:cubicBezTo>
                    <a:cubicBezTo>
                      <a:pt x="429101" y="120491"/>
                      <a:pt x="428149" y="120491"/>
                      <a:pt x="428149" y="119539"/>
                    </a:cubicBezTo>
                    <a:cubicBezTo>
                      <a:pt x="428149" y="117634"/>
                      <a:pt x="428149" y="116681"/>
                      <a:pt x="426244" y="116681"/>
                    </a:cubicBezTo>
                    <a:cubicBezTo>
                      <a:pt x="425291" y="115729"/>
                      <a:pt x="424339" y="114776"/>
                      <a:pt x="422434" y="113824"/>
                    </a:cubicBezTo>
                    <a:cubicBezTo>
                      <a:pt x="422434" y="112871"/>
                      <a:pt x="421481" y="111919"/>
                      <a:pt x="421481" y="110966"/>
                    </a:cubicBezTo>
                    <a:cubicBezTo>
                      <a:pt x="418624" y="110014"/>
                      <a:pt x="417671" y="108109"/>
                      <a:pt x="413861" y="109061"/>
                    </a:cubicBezTo>
                    <a:cubicBezTo>
                      <a:pt x="412909" y="107156"/>
                      <a:pt x="410051" y="108109"/>
                      <a:pt x="410051" y="106204"/>
                    </a:cubicBezTo>
                    <a:cubicBezTo>
                      <a:pt x="407194" y="105251"/>
                      <a:pt x="404336" y="105251"/>
                      <a:pt x="403384" y="107156"/>
                    </a:cubicBezTo>
                    <a:cubicBezTo>
                      <a:pt x="401479" y="108109"/>
                      <a:pt x="400526" y="110014"/>
                      <a:pt x="398621" y="109061"/>
                    </a:cubicBezTo>
                    <a:cubicBezTo>
                      <a:pt x="397669" y="109061"/>
                      <a:pt x="398621" y="110014"/>
                      <a:pt x="397669" y="109061"/>
                    </a:cubicBezTo>
                    <a:cubicBezTo>
                      <a:pt x="397669" y="108109"/>
                      <a:pt x="395764" y="108109"/>
                      <a:pt x="394811" y="108109"/>
                    </a:cubicBezTo>
                    <a:cubicBezTo>
                      <a:pt x="393859" y="107156"/>
                      <a:pt x="391001" y="106204"/>
                      <a:pt x="389096" y="107156"/>
                    </a:cubicBezTo>
                    <a:cubicBezTo>
                      <a:pt x="389096" y="108109"/>
                      <a:pt x="387191" y="108109"/>
                      <a:pt x="387191" y="110014"/>
                    </a:cubicBezTo>
                    <a:cubicBezTo>
                      <a:pt x="387191" y="110014"/>
                      <a:pt x="387191" y="110014"/>
                      <a:pt x="387191" y="109061"/>
                    </a:cubicBezTo>
                    <a:cubicBezTo>
                      <a:pt x="385286" y="110014"/>
                      <a:pt x="382429" y="110014"/>
                      <a:pt x="379571" y="110014"/>
                    </a:cubicBezTo>
                    <a:cubicBezTo>
                      <a:pt x="378619" y="110014"/>
                      <a:pt x="378619" y="109061"/>
                      <a:pt x="377666" y="110014"/>
                    </a:cubicBezTo>
                    <a:cubicBezTo>
                      <a:pt x="376714" y="110966"/>
                      <a:pt x="376714" y="111919"/>
                      <a:pt x="375761" y="112871"/>
                    </a:cubicBezTo>
                    <a:cubicBezTo>
                      <a:pt x="373856" y="112871"/>
                      <a:pt x="373856" y="112871"/>
                      <a:pt x="371951" y="112871"/>
                    </a:cubicBezTo>
                    <a:cubicBezTo>
                      <a:pt x="369094" y="113824"/>
                      <a:pt x="368141" y="117634"/>
                      <a:pt x="364331" y="117634"/>
                    </a:cubicBezTo>
                    <a:cubicBezTo>
                      <a:pt x="363379" y="118586"/>
                      <a:pt x="362426" y="119539"/>
                      <a:pt x="360521" y="119539"/>
                    </a:cubicBezTo>
                    <a:cubicBezTo>
                      <a:pt x="359569" y="118586"/>
                      <a:pt x="358616" y="117634"/>
                      <a:pt x="358616" y="116681"/>
                    </a:cubicBezTo>
                    <a:cubicBezTo>
                      <a:pt x="358616" y="116681"/>
                      <a:pt x="359569" y="115729"/>
                      <a:pt x="360521" y="115729"/>
                    </a:cubicBezTo>
                    <a:cubicBezTo>
                      <a:pt x="360521" y="114776"/>
                      <a:pt x="361474" y="113824"/>
                      <a:pt x="361474" y="113824"/>
                    </a:cubicBezTo>
                    <a:cubicBezTo>
                      <a:pt x="360521" y="111919"/>
                      <a:pt x="358616" y="110014"/>
                      <a:pt x="358616" y="107156"/>
                    </a:cubicBezTo>
                    <a:cubicBezTo>
                      <a:pt x="356711" y="105251"/>
                      <a:pt x="359569" y="103346"/>
                      <a:pt x="358616" y="100489"/>
                    </a:cubicBezTo>
                    <a:cubicBezTo>
                      <a:pt x="357664" y="100489"/>
                      <a:pt x="357664" y="100489"/>
                      <a:pt x="357664" y="99536"/>
                    </a:cubicBezTo>
                    <a:cubicBezTo>
                      <a:pt x="356711" y="99536"/>
                      <a:pt x="356711" y="99536"/>
                      <a:pt x="356711" y="98584"/>
                    </a:cubicBezTo>
                    <a:cubicBezTo>
                      <a:pt x="351949" y="98584"/>
                      <a:pt x="355759" y="93821"/>
                      <a:pt x="353854" y="90964"/>
                    </a:cubicBezTo>
                    <a:cubicBezTo>
                      <a:pt x="354806" y="90011"/>
                      <a:pt x="354806" y="89059"/>
                      <a:pt x="355759" y="88106"/>
                    </a:cubicBezTo>
                    <a:cubicBezTo>
                      <a:pt x="356711" y="88106"/>
                      <a:pt x="356711" y="87154"/>
                      <a:pt x="357664" y="88106"/>
                    </a:cubicBezTo>
                    <a:cubicBezTo>
                      <a:pt x="357664" y="87154"/>
                      <a:pt x="357664" y="86201"/>
                      <a:pt x="357664" y="85249"/>
                    </a:cubicBezTo>
                    <a:cubicBezTo>
                      <a:pt x="355759" y="84296"/>
                      <a:pt x="355759" y="80486"/>
                      <a:pt x="358616" y="80486"/>
                    </a:cubicBezTo>
                    <a:cubicBezTo>
                      <a:pt x="358616" y="79534"/>
                      <a:pt x="358616" y="78581"/>
                      <a:pt x="357664" y="78581"/>
                    </a:cubicBezTo>
                    <a:cubicBezTo>
                      <a:pt x="358616" y="78581"/>
                      <a:pt x="358616" y="76676"/>
                      <a:pt x="358616" y="75724"/>
                    </a:cubicBezTo>
                    <a:lnTo>
                      <a:pt x="357664" y="75724"/>
                    </a:lnTo>
                    <a:cubicBezTo>
                      <a:pt x="356711" y="73819"/>
                      <a:pt x="356711" y="71914"/>
                      <a:pt x="356711" y="70009"/>
                    </a:cubicBezTo>
                    <a:cubicBezTo>
                      <a:pt x="358616" y="68104"/>
                      <a:pt x="359569" y="65246"/>
                      <a:pt x="360521" y="63341"/>
                    </a:cubicBezTo>
                    <a:cubicBezTo>
                      <a:pt x="361474" y="63341"/>
                      <a:pt x="362426" y="62389"/>
                      <a:pt x="362426" y="61436"/>
                    </a:cubicBezTo>
                    <a:cubicBezTo>
                      <a:pt x="361474" y="61436"/>
                      <a:pt x="362426" y="60484"/>
                      <a:pt x="362426" y="59531"/>
                    </a:cubicBezTo>
                    <a:cubicBezTo>
                      <a:pt x="364331" y="58579"/>
                      <a:pt x="363379" y="55721"/>
                      <a:pt x="365284" y="54769"/>
                    </a:cubicBezTo>
                    <a:cubicBezTo>
                      <a:pt x="366236" y="52864"/>
                      <a:pt x="364331" y="51911"/>
                      <a:pt x="364331" y="50959"/>
                    </a:cubicBezTo>
                    <a:cubicBezTo>
                      <a:pt x="364331" y="50006"/>
                      <a:pt x="364331" y="50006"/>
                      <a:pt x="365284" y="49054"/>
                    </a:cubicBezTo>
                    <a:cubicBezTo>
                      <a:pt x="365284" y="48101"/>
                      <a:pt x="365284" y="46196"/>
                      <a:pt x="366236" y="44291"/>
                    </a:cubicBezTo>
                    <a:cubicBezTo>
                      <a:pt x="365284" y="42386"/>
                      <a:pt x="366236" y="39529"/>
                      <a:pt x="366236" y="37624"/>
                    </a:cubicBezTo>
                    <a:cubicBezTo>
                      <a:pt x="365284" y="36671"/>
                      <a:pt x="365284" y="34766"/>
                      <a:pt x="365284" y="32861"/>
                    </a:cubicBezTo>
                    <a:cubicBezTo>
                      <a:pt x="365284" y="32861"/>
                      <a:pt x="365284" y="32861"/>
                      <a:pt x="366236" y="32861"/>
                    </a:cubicBezTo>
                    <a:cubicBezTo>
                      <a:pt x="367189" y="33814"/>
                      <a:pt x="369094" y="32861"/>
                      <a:pt x="369094" y="31909"/>
                    </a:cubicBezTo>
                    <a:cubicBezTo>
                      <a:pt x="368141" y="30004"/>
                      <a:pt x="368141" y="28099"/>
                      <a:pt x="366236" y="27146"/>
                    </a:cubicBezTo>
                    <a:cubicBezTo>
                      <a:pt x="366236" y="26194"/>
                      <a:pt x="366236" y="26194"/>
                      <a:pt x="366236" y="25241"/>
                    </a:cubicBezTo>
                    <a:cubicBezTo>
                      <a:pt x="366236" y="25241"/>
                      <a:pt x="365284" y="25241"/>
                      <a:pt x="365284" y="24289"/>
                    </a:cubicBezTo>
                    <a:cubicBezTo>
                      <a:pt x="365284" y="21431"/>
                      <a:pt x="362426" y="21431"/>
                      <a:pt x="362426" y="18574"/>
                    </a:cubicBezTo>
                    <a:cubicBezTo>
                      <a:pt x="363379" y="18574"/>
                      <a:pt x="363379" y="17621"/>
                      <a:pt x="364331" y="17621"/>
                    </a:cubicBezTo>
                    <a:cubicBezTo>
                      <a:pt x="363379" y="16669"/>
                      <a:pt x="363379" y="14764"/>
                      <a:pt x="362426" y="13811"/>
                    </a:cubicBezTo>
                    <a:cubicBezTo>
                      <a:pt x="361474" y="13811"/>
                      <a:pt x="361474" y="13811"/>
                      <a:pt x="361474" y="13811"/>
                    </a:cubicBezTo>
                    <a:cubicBezTo>
                      <a:pt x="362426" y="10001"/>
                      <a:pt x="360521" y="9049"/>
                      <a:pt x="358616" y="8096"/>
                    </a:cubicBezTo>
                    <a:cubicBezTo>
                      <a:pt x="357664" y="8096"/>
                      <a:pt x="358616" y="9049"/>
                      <a:pt x="357664" y="8096"/>
                    </a:cubicBezTo>
                    <a:cubicBezTo>
                      <a:pt x="357664" y="7144"/>
                      <a:pt x="356711" y="8096"/>
                      <a:pt x="357664" y="7144"/>
                    </a:cubicBezTo>
                    <a:lnTo>
                      <a:pt x="354806" y="7144"/>
                    </a:lnTo>
                    <a:cubicBezTo>
                      <a:pt x="354806" y="8096"/>
                      <a:pt x="354806" y="8096"/>
                      <a:pt x="353854" y="8096"/>
                    </a:cubicBezTo>
                    <a:cubicBezTo>
                      <a:pt x="353854" y="10954"/>
                      <a:pt x="352901" y="13811"/>
                      <a:pt x="350996" y="12859"/>
                    </a:cubicBezTo>
                    <a:cubicBezTo>
                      <a:pt x="350996" y="14764"/>
                      <a:pt x="351949" y="15716"/>
                      <a:pt x="350996" y="17621"/>
                    </a:cubicBezTo>
                    <a:cubicBezTo>
                      <a:pt x="350996" y="17621"/>
                      <a:pt x="351949" y="17621"/>
                      <a:pt x="351949" y="17621"/>
                    </a:cubicBezTo>
                    <a:cubicBezTo>
                      <a:pt x="351949" y="18574"/>
                      <a:pt x="350996" y="19526"/>
                      <a:pt x="350044" y="20479"/>
                    </a:cubicBezTo>
                    <a:cubicBezTo>
                      <a:pt x="350044" y="21431"/>
                      <a:pt x="350996" y="21431"/>
                      <a:pt x="350044" y="22384"/>
                    </a:cubicBezTo>
                    <a:cubicBezTo>
                      <a:pt x="350996" y="23336"/>
                      <a:pt x="352901" y="22384"/>
                      <a:pt x="353854" y="22384"/>
                    </a:cubicBezTo>
                    <a:cubicBezTo>
                      <a:pt x="353854" y="23336"/>
                      <a:pt x="353854" y="24289"/>
                      <a:pt x="353854" y="25241"/>
                    </a:cubicBezTo>
                    <a:cubicBezTo>
                      <a:pt x="354806" y="25241"/>
                      <a:pt x="353854" y="26194"/>
                      <a:pt x="353854" y="27146"/>
                    </a:cubicBezTo>
                    <a:cubicBezTo>
                      <a:pt x="354806" y="28099"/>
                      <a:pt x="353854" y="29051"/>
                      <a:pt x="353854" y="30004"/>
                    </a:cubicBezTo>
                    <a:cubicBezTo>
                      <a:pt x="353854" y="31909"/>
                      <a:pt x="355759" y="37624"/>
                      <a:pt x="351949" y="38576"/>
                    </a:cubicBezTo>
                    <a:cubicBezTo>
                      <a:pt x="351949" y="40481"/>
                      <a:pt x="350044" y="41434"/>
                      <a:pt x="350044" y="44291"/>
                    </a:cubicBezTo>
                    <a:cubicBezTo>
                      <a:pt x="349091" y="44291"/>
                      <a:pt x="349091" y="45244"/>
                      <a:pt x="349091" y="46196"/>
                    </a:cubicBezTo>
                    <a:cubicBezTo>
                      <a:pt x="348139" y="50006"/>
                      <a:pt x="350044" y="50959"/>
                      <a:pt x="350044" y="54769"/>
                    </a:cubicBezTo>
                    <a:cubicBezTo>
                      <a:pt x="351949" y="55721"/>
                      <a:pt x="351949" y="56674"/>
                      <a:pt x="351949" y="59531"/>
                    </a:cubicBezTo>
                    <a:cubicBezTo>
                      <a:pt x="350996" y="59531"/>
                      <a:pt x="350996" y="60484"/>
                      <a:pt x="350044" y="61436"/>
                    </a:cubicBezTo>
                    <a:cubicBezTo>
                      <a:pt x="350044" y="61436"/>
                      <a:pt x="350044" y="63341"/>
                      <a:pt x="350996" y="63341"/>
                    </a:cubicBezTo>
                    <a:cubicBezTo>
                      <a:pt x="350996" y="63341"/>
                      <a:pt x="350044" y="64294"/>
                      <a:pt x="350044" y="64294"/>
                    </a:cubicBezTo>
                    <a:cubicBezTo>
                      <a:pt x="350044" y="64294"/>
                      <a:pt x="350044" y="63341"/>
                      <a:pt x="349091" y="64294"/>
                    </a:cubicBezTo>
                    <a:cubicBezTo>
                      <a:pt x="348139" y="64294"/>
                      <a:pt x="347186" y="66199"/>
                      <a:pt x="348139" y="67151"/>
                    </a:cubicBezTo>
                    <a:cubicBezTo>
                      <a:pt x="347186" y="67151"/>
                      <a:pt x="347186" y="69056"/>
                      <a:pt x="347186" y="70009"/>
                    </a:cubicBezTo>
                    <a:cubicBezTo>
                      <a:pt x="348139" y="70009"/>
                      <a:pt x="348139" y="71914"/>
                      <a:pt x="349091" y="72866"/>
                    </a:cubicBezTo>
                    <a:lnTo>
                      <a:pt x="349091" y="74771"/>
                    </a:lnTo>
                    <a:cubicBezTo>
                      <a:pt x="347186" y="75724"/>
                      <a:pt x="349091" y="80486"/>
                      <a:pt x="347186" y="81439"/>
                    </a:cubicBezTo>
                    <a:cubicBezTo>
                      <a:pt x="347186" y="82391"/>
                      <a:pt x="347186" y="83344"/>
                      <a:pt x="348139" y="84296"/>
                    </a:cubicBezTo>
                    <a:cubicBezTo>
                      <a:pt x="347186" y="85249"/>
                      <a:pt x="346234" y="86201"/>
                      <a:pt x="345281" y="87154"/>
                    </a:cubicBezTo>
                    <a:cubicBezTo>
                      <a:pt x="345281" y="89059"/>
                      <a:pt x="345281" y="89059"/>
                      <a:pt x="345281" y="90011"/>
                    </a:cubicBezTo>
                    <a:cubicBezTo>
                      <a:pt x="346234" y="92869"/>
                      <a:pt x="347186" y="94774"/>
                      <a:pt x="347186" y="97631"/>
                    </a:cubicBezTo>
                    <a:cubicBezTo>
                      <a:pt x="348139" y="97631"/>
                      <a:pt x="348139" y="97631"/>
                      <a:pt x="348139" y="98584"/>
                    </a:cubicBezTo>
                    <a:cubicBezTo>
                      <a:pt x="349091" y="101441"/>
                      <a:pt x="348139" y="103346"/>
                      <a:pt x="346234" y="104299"/>
                    </a:cubicBezTo>
                    <a:cubicBezTo>
                      <a:pt x="347186" y="106204"/>
                      <a:pt x="344329" y="108109"/>
                      <a:pt x="346234" y="110014"/>
                    </a:cubicBezTo>
                    <a:cubicBezTo>
                      <a:pt x="346234" y="110966"/>
                      <a:pt x="346234" y="112871"/>
                      <a:pt x="346234" y="112871"/>
                    </a:cubicBezTo>
                    <a:cubicBezTo>
                      <a:pt x="347186" y="115729"/>
                      <a:pt x="345281" y="117634"/>
                      <a:pt x="346234" y="120491"/>
                    </a:cubicBezTo>
                    <a:cubicBezTo>
                      <a:pt x="344329" y="121444"/>
                      <a:pt x="344329" y="123349"/>
                      <a:pt x="343376" y="124301"/>
                    </a:cubicBezTo>
                    <a:cubicBezTo>
                      <a:pt x="343376" y="126206"/>
                      <a:pt x="344329" y="127159"/>
                      <a:pt x="344329" y="128111"/>
                    </a:cubicBezTo>
                    <a:cubicBezTo>
                      <a:pt x="344329" y="129064"/>
                      <a:pt x="345281" y="130016"/>
                      <a:pt x="344329" y="130969"/>
                    </a:cubicBezTo>
                    <a:cubicBezTo>
                      <a:pt x="344329" y="130969"/>
                      <a:pt x="345281" y="130969"/>
                      <a:pt x="345281" y="131921"/>
                    </a:cubicBezTo>
                    <a:cubicBezTo>
                      <a:pt x="346234" y="132874"/>
                      <a:pt x="344329" y="133826"/>
                      <a:pt x="344329" y="134779"/>
                    </a:cubicBezTo>
                    <a:cubicBezTo>
                      <a:pt x="343376" y="137636"/>
                      <a:pt x="346234" y="140494"/>
                      <a:pt x="345281" y="142399"/>
                    </a:cubicBezTo>
                    <a:cubicBezTo>
                      <a:pt x="346234" y="145256"/>
                      <a:pt x="346234" y="150019"/>
                      <a:pt x="343376" y="150019"/>
                    </a:cubicBezTo>
                    <a:lnTo>
                      <a:pt x="343376" y="150971"/>
                    </a:lnTo>
                    <a:cubicBezTo>
                      <a:pt x="341471" y="151924"/>
                      <a:pt x="342424" y="152876"/>
                      <a:pt x="342424" y="153829"/>
                    </a:cubicBezTo>
                    <a:cubicBezTo>
                      <a:pt x="343376" y="153829"/>
                      <a:pt x="343376" y="154781"/>
                      <a:pt x="343376" y="154781"/>
                    </a:cubicBezTo>
                    <a:lnTo>
                      <a:pt x="343376" y="156686"/>
                    </a:lnTo>
                    <a:cubicBezTo>
                      <a:pt x="341471" y="157639"/>
                      <a:pt x="342424" y="160496"/>
                      <a:pt x="342424" y="162401"/>
                    </a:cubicBezTo>
                    <a:cubicBezTo>
                      <a:pt x="342424" y="164306"/>
                      <a:pt x="342424" y="166211"/>
                      <a:pt x="342424" y="167164"/>
                    </a:cubicBezTo>
                    <a:cubicBezTo>
                      <a:pt x="341471" y="168116"/>
                      <a:pt x="340519" y="169069"/>
                      <a:pt x="340519" y="170974"/>
                    </a:cubicBezTo>
                    <a:lnTo>
                      <a:pt x="339566" y="170974"/>
                    </a:lnTo>
                    <a:lnTo>
                      <a:pt x="339566" y="172879"/>
                    </a:lnTo>
                    <a:cubicBezTo>
                      <a:pt x="338614" y="173831"/>
                      <a:pt x="337661" y="176689"/>
                      <a:pt x="336709" y="176689"/>
                    </a:cubicBezTo>
                    <a:cubicBezTo>
                      <a:pt x="334804" y="176689"/>
                      <a:pt x="334804" y="176689"/>
                      <a:pt x="333851" y="177641"/>
                    </a:cubicBezTo>
                    <a:cubicBezTo>
                      <a:pt x="333851" y="180499"/>
                      <a:pt x="334804" y="181451"/>
                      <a:pt x="334804" y="182404"/>
                    </a:cubicBezTo>
                    <a:cubicBezTo>
                      <a:pt x="334804" y="183356"/>
                      <a:pt x="333851" y="184309"/>
                      <a:pt x="333851" y="185261"/>
                    </a:cubicBezTo>
                    <a:cubicBezTo>
                      <a:pt x="334804" y="185261"/>
                      <a:pt x="334804" y="186214"/>
                      <a:pt x="335756" y="186214"/>
                    </a:cubicBezTo>
                    <a:cubicBezTo>
                      <a:pt x="335756" y="190976"/>
                      <a:pt x="335756" y="196691"/>
                      <a:pt x="333851" y="199549"/>
                    </a:cubicBezTo>
                    <a:cubicBezTo>
                      <a:pt x="333851" y="202406"/>
                      <a:pt x="333851" y="203359"/>
                      <a:pt x="332899" y="206216"/>
                    </a:cubicBezTo>
                    <a:cubicBezTo>
                      <a:pt x="333851" y="208121"/>
                      <a:pt x="333851" y="210026"/>
                      <a:pt x="335756" y="210979"/>
                    </a:cubicBezTo>
                    <a:cubicBezTo>
                      <a:pt x="336709" y="213836"/>
                      <a:pt x="334804" y="214789"/>
                      <a:pt x="334804" y="217646"/>
                    </a:cubicBezTo>
                    <a:cubicBezTo>
                      <a:pt x="333851" y="219551"/>
                      <a:pt x="330994" y="219551"/>
                      <a:pt x="330041" y="222409"/>
                    </a:cubicBezTo>
                    <a:lnTo>
                      <a:pt x="329089" y="222409"/>
                    </a:lnTo>
                    <a:cubicBezTo>
                      <a:pt x="329089" y="223361"/>
                      <a:pt x="327184" y="223361"/>
                      <a:pt x="327184" y="224314"/>
                    </a:cubicBezTo>
                    <a:cubicBezTo>
                      <a:pt x="325279" y="224314"/>
                      <a:pt x="326231" y="226219"/>
                      <a:pt x="325279" y="227171"/>
                    </a:cubicBezTo>
                    <a:cubicBezTo>
                      <a:pt x="325279" y="227171"/>
                      <a:pt x="324326" y="228124"/>
                      <a:pt x="323374" y="228124"/>
                    </a:cubicBezTo>
                    <a:cubicBezTo>
                      <a:pt x="321469" y="228124"/>
                      <a:pt x="319564" y="230981"/>
                      <a:pt x="316706" y="230981"/>
                    </a:cubicBezTo>
                    <a:cubicBezTo>
                      <a:pt x="315754" y="232886"/>
                      <a:pt x="313849" y="233839"/>
                      <a:pt x="312896" y="234791"/>
                    </a:cubicBezTo>
                    <a:cubicBezTo>
                      <a:pt x="311944" y="234791"/>
                      <a:pt x="310991" y="234791"/>
                      <a:pt x="310039" y="234791"/>
                    </a:cubicBezTo>
                    <a:cubicBezTo>
                      <a:pt x="310039" y="235744"/>
                      <a:pt x="310039" y="235744"/>
                      <a:pt x="309086" y="236696"/>
                    </a:cubicBezTo>
                    <a:cubicBezTo>
                      <a:pt x="306229" y="236696"/>
                      <a:pt x="306229" y="238601"/>
                      <a:pt x="305276" y="239554"/>
                    </a:cubicBezTo>
                    <a:cubicBezTo>
                      <a:pt x="305276" y="238601"/>
                      <a:pt x="305276" y="239554"/>
                      <a:pt x="304324" y="239554"/>
                    </a:cubicBezTo>
                    <a:cubicBezTo>
                      <a:pt x="304324" y="239554"/>
                      <a:pt x="303371" y="238601"/>
                      <a:pt x="302419" y="238601"/>
                    </a:cubicBezTo>
                    <a:cubicBezTo>
                      <a:pt x="302419" y="239554"/>
                      <a:pt x="301466" y="239554"/>
                      <a:pt x="300514" y="240506"/>
                    </a:cubicBezTo>
                    <a:cubicBezTo>
                      <a:pt x="299561" y="239554"/>
                      <a:pt x="296704" y="239554"/>
                      <a:pt x="295751" y="240506"/>
                    </a:cubicBezTo>
                    <a:cubicBezTo>
                      <a:pt x="294799" y="239554"/>
                      <a:pt x="290989" y="240506"/>
                      <a:pt x="290989" y="240506"/>
                    </a:cubicBezTo>
                    <a:cubicBezTo>
                      <a:pt x="290036" y="241459"/>
                      <a:pt x="289084" y="243364"/>
                      <a:pt x="287179" y="243364"/>
                    </a:cubicBezTo>
                    <a:cubicBezTo>
                      <a:pt x="287179" y="242411"/>
                      <a:pt x="286226" y="243364"/>
                      <a:pt x="287179" y="242411"/>
                    </a:cubicBezTo>
                    <a:cubicBezTo>
                      <a:pt x="286226" y="242411"/>
                      <a:pt x="285274" y="242411"/>
                      <a:pt x="284321" y="242411"/>
                    </a:cubicBezTo>
                    <a:cubicBezTo>
                      <a:pt x="284321" y="242411"/>
                      <a:pt x="284321" y="243364"/>
                      <a:pt x="284321" y="243364"/>
                    </a:cubicBezTo>
                    <a:cubicBezTo>
                      <a:pt x="283369" y="243364"/>
                      <a:pt x="283369" y="244316"/>
                      <a:pt x="282416" y="244316"/>
                    </a:cubicBezTo>
                    <a:cubicBezTo>
                      <a:pt x="282416" y="247174"/>
                      <a:pt x="278606" y="245269"/>
                      <a:pt x="277654" y="246221"/>
                    </a:cubicBezTo>
                    <a:cubicBezTo>
                      <a:pt x="276701" y="246221"/>
                      <a:pt x="274796" y="246221"/>
                      <a:pt x="273844" y="247174"/>
                    </a:cubicBezTo>
                    <a:cubicBezTo>
                      <a:pt x="273844" y="247174"/>
                      <a:pt x="273844" y="246221"/>
                      <a:pt x="273844" y="245269"/>
                    </a:cubicBezTo>
                    <a:cubicBezTo>
                      <a:pt x="270986" y="244316"/>
                      <a:pt x="269081" y="246221"/>
                      <a:pt x="268129" y="248126"/>
                    </a:cubicBezTo>
                    <a:cubicBezTo>
                      <a:pt x="266224" y="248126"/>
                      <a:pt x="265271" y="249079"/>
                      <a:pt x="263366" y="249079"/>
                    </a:cubicBezTo>
                    <a:cubicBezTo>
                      <a:pt x="261461" y="249079"/>
                      <a:pt x="260509" y="248126"/>
                      <a:pt x="258604" y="248126"/>
                    </a:cubicBezTo>
                    <a:cubicBezTo>
                      <a:pt x="256699" y="249079"/>
                      <a:pt x="255746" y="250984"/>
                      <a:pt x="254794" y="251936"/>
                    </a:cubicBezTo>
                    <a:cubicBezTo>
                      <a:pt x="252889" y="251936"/>
                      <a:pt x="250984" y="250984"/>
                      <a:pt x="250031" y="252889"/>
                    </a:cubicBezTo>
                    <a:lnTo>
                      <a:pt x="248126" y="252889"/>
                    </a:lnTo>
                    <a:cubicBezTo>
                      <a:pt x="248126" y="252889"/>
                      <a:pt x="248126" y="251936"/>
                      <a:pt x="247174" y="251936"/>
                    </a:cubicBezTo>
                    <a:cubicBezTo>
                      <a:pt x="245269" y="251936"/>
                      <a:pt x="245269" y="252889"/>
                      <a:pt x="244316" y="252889"/>
                    </a:cubicBezTo>
                    <a:cubicBezTo>
                      <a:pt x="244316" y="254794"/>
                      <a:pt x="242411" y="254794"/>
                      <a:pt x="242411" y="256699"/>
                    </a:cubicBezTo>
                    <a:cubicBezTo>
                      <a:pt x="241459" y="256699"/>
                      <a:pt x="240506" y="258604"/>
                      <a:pt x="238601" y="257651"/>
                    </a:cubicBezTo>
                    <a:cubicBezTo>
                      <a:pt x="237649" y="258604"/>
                      <a:pt x="238601" y="260509"/>
                      <a:pt x="236696" y="259556"/>
                    </a:cubicBezTo>
                    <a:cubicBezTo>
                      <a:pt x="236696" y="259556"/>
                      <a:pt x="236696" y="260509"/>
                      <a:pt x="236696" y="260509"/>
                    </a:cubicBezTo>
                    <a:cubicBezTo>
                      <a:pt x="235744" y="259556"/>
                      <a:pt x="232886" y="260509"/>
                      <a:pt x="231934" y="258604"/>
                    </a:cubicBezTo>
                    <a:cubicBezTo>
                      <a:pt x="230981" y="258604"/>
                      <a:pt x="230981" y="258604"/>
                      <a:pt x="230029" y="257651"/>
                    </a:cubicBezTo>
                    <a:cubicBezTo>
                      <a:pt x="230029" y="256699"/>
                      <a:pt x="230029" y="255746"/>
                      <a:pt x="230029" y="255746"/>
                    </a:cubicBezTo>
                    <a:cubicBezTo>
                      <a:pt x="229076" y="255746"/>
                      <a:pt x="229076" y="253841"/>
                      <a:pt x="229076" y="252889"/>
                    </a:cubicBezTo>
                    <a:cubicBezTo>
                      <a:pt x="227171" y="251936"/>
                      <a:pt x="225266" y="252889"/>
                      <a:pt x="224314" y="253841"/>
                    </a:cubicBezTo>
                    <a:cubicBezTo>
                      <a:pt x="224314" y="254794"/>
                      <a:pt x="223361" y="254794"/>
                      <a:pt x="224314" y="256699"/>
                    </a:cubicBezTo>
                    <a:cubicBezTo>
                      <a:pt x="222409" y="257651"/>
                      <a:pt x="222409" y="260509"/>
                      <a:pt x="221456" y="262414"/>
                    </a:cubicBezTo>
                    <a:cubicBezTo>
                      <a:pt x="221456" y="261461"/>
                      <a:pt x="220504" y="261461"/>
                      <a:pt x="220504" y="261461"/>
                    </a:cubicBezTo>
                    <a:cubicBezTo>
                      <a:pt x="219551" y="261461"/>
                      <a:pt x="219551" y="262414"/>
                      <a:pt x="218599" y="261461"/>
                    </a:cubicBezTo>
                    <a:cubicBezTo>
                      <a:pt x="216694" y="262414"/>
                      <a:pt x="215741" y="264319"/>
                      <a:pt x="213836" y="265271"/>
                    </a:cubicBezTo>
                    <a:cubicBezTo>
                      <a:pt x="213836" y="266224"/>
                      <a:pt x="212884" y="267176"/>
                      <a:pt x="212884" y="266224"/>
                    </a:cubicBezTo>
                    <a:cubicBezTo>
                      <a:pt x="212884" y="266224"/>
                      <a:pt x="212884" y="265271"/>
                      <a:pt x="213836" y="265271"/>
                    </a:cubicBezTo>
                    <a:lnTo>
                      <a:pt x="211931" y="265271"/>
                    </a:lnTo>
                    <a:cubicBezTo>
                      <a:pt x="211931" y="266224"/>
                      <a:pt x="210979" y="266224"/>
                      <a:pt x="210026" y="266224"/>
                    </a:cubicBezTo>
                    <a:cubicBezTo>
                      <a:pt x="209074" y="265271"/>
                      <a:pt x="208121" y="266224"/>
                      <a:pt x="206216" y="265271"/>
                    </a:cubicBezTo>
                    <a:cubicBezTo>
                      <a:pt x="204311" y="266224"/>
                      <a:pt x="203359" y="267176"/>
                      <a:pt x="201454" y="268129"/>
                    </a:cubicBezTo>
                    <a:cubicBezTo>
                      <a:pt x="199549" y="268129"/>
                      <a:pt x="199549" y="269081"/>
                      <a:pt x="197644" y="269081"/>
                    </a:cubicBezTo>
                    <a:cubicBezTo>
                      <a:pt x="197644" y="270034"/>
                      <a:pt x="196691" y="270034"/>
                      <a:pt x="195739" y="270986"/>
                    </a:cubicBezTo>
                    <a:cubicBezTo>
                      <a:pt x="195739" y="271939"/>
                      <a:pt x="195739" y="272891"/>
                      <a:pt x="194786" y="272891"/>
                    </a:cubicBezTo>
                    <a:lnTo>
                      <a:pt x="190976" y="272891"/>
                    </a:lnTo>
                    <a:cubicBezTo>
                      <a:pt x="190976" y="273844"/>
                      <a:pt x="190024" y="273844"/>
                      <a:pt x="189071" y="274796"/>
                    </a:cubicBezTo>
                    <a:cubicBezTo>
                      <a:pt x="188119" y="274796"/>
                      <a:pt x="187166" y="273844"/>
                      <a:pt x="186214" y="272891"/>
                    </a:cubicBezTo>
                    <a:cubicBezTo>
                      <a:pt x="186214" y="272891"/>
                      <a:pt x="186214" y="272891"/>
                      <a:pt x="185261" y="273844"/>
                    </a:cubicBezTo>
                    <a:cubicBezTo>
                      <a:pt x="183356" y="273844"/>
                      <a:pt x="182404" y="274796"/>
                      <a:pt x="181451" y="276701"/>
                    </a:cubicBezTo>
                    <a:cubicBezTo>
                      <a:pt x="179546" y="277654"/>
                      <a:pt x="180499" y="281464"/>
                      <a:pt x="176689" y="281464"/>
                    </a:cubicBezTo>
                    <a:cubicBezTo>
                      <a:pt x="176689" y="280511"/>
                      <a:pt x="175736" y="280511"/>
                      <a:pt x="175736" y="278606"/>
                    </a:cubicBezTo>
                    <a:cubicBezTo>
                      <a:pt x="172879" y="278606"/>
                      <a:pt x="171926" y="281464"/>
                      <a:pt x="170021" y="283369"/>
                    </a:cubicBezTo>
                    <a:cubicBezTo>
                      <a:pt x="168116" y="282416"/>
                      <a:pt x="166211" y="284321"/>
                      <a:pt x="166211" y="285274"/>
                    </a:cubicBezTo>
                    <a:cubicBezTo>
                      <a:pt x="165259" y="285274"/>
                      <a:pt x="163354" y="285274"/>
                      <a:pt x="163354" y="284321"/>
                    </a:cubicBezTo>
                    <a:cubicBezTo>
                      <a:pt x="162401" y="282416"/>
                      <a:pt x="163354" y="279559"/>
                      <a:pt x="163354" y="277654"/>
                    </a:cubicBezTo>
                    <a:cubicBezTo>
                      <a:pt x="163354" y="277654"/>
                      <a:pt x="162401" y="277654"/>
                      <a:pt x="162401" y="276701"/>
                    </a:cubicBezTo>
                    <a:cubicBezTo>
                      <a:pt x="163354" y="275749"/>
                      <a:pt x="163354" y="274796"/>
                      <a:pt x="163354" y="273844"/>
                    </a:cubicBezTo>
                    <a:cubicBezTo>
                      <a:pt x="163354" y="273844"/>
                      <a:pt x="163354" y="273844"/>
                      <a:pt x="163354" y="273844"/>
                    </a:cubicBezTo>
                    <a:cubicBezTo>
                      <a:pt x="162401" y="273844"/>
                      <a:pt x="163354" y="274796"/>
                      <a:pt x="162401" y="273844"/>
                    </a:cubicBezTo>
                    <a:cubicBezTo>
                      <a:pt x="162401" y="272891"/>
                      <a:pt x="162401" y="272891"/>
                      <a:pt x="162401" y="272891"/>
                    </a:cubicBezTo>
                    <a:cubicBezTo>
                      <a:pt x="163354" y="271939"/>
                      <a:pt x="163354" y="270986"/>
                      <a:pt x="163354" y="269081"/>
                    </a:cubicBezTo>
                    <a:cubicBezTo>
                      <a:pt x="163354" y="268129"/>
                      <a:pt x="163354" y="266224"/>
                      <a:pt x="163354" y="266224"/>
                    </a:cubicBezTo>
                    <a:cubicBezTo>
                      <a:pt x="163354" y="264319"/>
                      <a:pt x="162401" y="263366"/>
                      <a:pt x="162401" y="262414"/>
                    </a:cubicBezTo>
                    <a:cubicBezTo>
                      <a:pt x="163354" y="262414"/>
                      <a:pt x="163354" y="261461"/>
                      <a:pt x="164306" y="261461"/>
                    </a:cubicBezTo>
                    <a:lnTo>
                      <a:pt x="164306" y="258604"/>
                    </a:lnTo>
                    <a:cubicBezTo>
                      <a:pt x="163354" y="258604"/>
                      <a:pt x="163354" y="257651"/>
                      <a:pt x="163354" y="255746"/>
                    </a:cubicBezTo>
                    <a:cubicBezTo>
                      <a:pt x="165259" y="255746"/>
                      <a:pt x="164306" y="253841"/>
                      <a:pt x="164306" y="252889"/>
                    </a:cubicBezTo>
                    <a:cubicBezTo>
                      <a:pt x="163354" y="252889"/>
                      <a:pt x="163354" y="251936"/>
                      <a:pt x="162401" y="251936"/>
                    </a:cubicBezTo>
                    <a:cubicBezTo>
                      <a:pt x="163354" y="250031"/>
                      <a:pt x="161449" y="248126"/>
                      <a:pt x="163354" y="248126"/>
                    </a:cubicBezTo>
                    <a:cubicBezTo>
                      <a:pt x="163354" y="247174"/>
                      <a:pt x="163354" y="245269"/>
                      <a:pt x="163354" y="245269"/>
                    </a:cubicBezTo>
                    <a:cubicBezTo>
                      <a:pt x="163354" y="243364"/>
                      <a:pt x="163354" y="241459"/>
                      <a:pt x="164306" y="240506"/>
                    </a:cubicBezTo>
                    <a:cubicBezTo>
                      <a:pt x="163354" y="237649"/>
                      <a:pt x="164306" y="232886"/>
                      <a:pt x="168116" y="232886"/>
                    </a:cubicBezTo>
                    <a:cubicBezTo>
                      <a:pt x="168116" y="232886"/>
                      <a:pt x="169069" y="231934"/>
                      <a:pt x="169069" y="231934"/>
                    </a:cubicBezTo>
                    <a:cubicBezTo>
                      <a:pt x="169069" y="231934"/>
                      <a:pt x="169069" y="232886"/>
                      <a:pt x="170021" y="231934"/>
                    </a:cubicBezTo>
                    <a:cubicBezTo>
                      <a:pt x="170021" y="231934"/>
                      <a:pt x="170974" y="231934"/>
                      <a:pt x="170974" y="230981"/>
                    </a:cubicBezTo>
                    <a:cubicBezTo>
                      <a:pt x="170974" y="230029"/>
                      <a:pt x="170021" y="230981"/>
                      <a:pt x="170974" y="230029"/>
                    </a:cubicBezTo>
                    <a:cubicBezTo>
                      <a:pt x="171926" y="228124"/>
                      <a:pt x="172879" y="228124"/>
                      <a:pt x="174784" y="228124"/>
                    </a:cubicBezTo>
                    <a:cubicBezTo>
                      <a:pt x="176689" y="229076"/>
                      <a:pt x="179546" y="227171"/>
                      <a:pt x="178594" y="225266"/>
                    </a:cubicBezTo>
                    <a:cubicBezTo>
                      <a:pt x="178594" y="225266"/>
                      <a:pt x="179546" y="224314"/>
                      <a:pt x="179546" y="224314"/>
                    </a:cubicBezTo>
                    <a:cubicBezTo>
                      <a:pt x="180499" y="224314"/>
                      <a:pt x="181451" y="224314"/>
                      <a:pt x="183356" y="224314"/>
                    </a:cubicBezTo>
                    <a:cubicBezTo>
                      <a:pt x="184309" y="223361"/>
                      <a:pt x="184309" y="222409"/>
                      <a:pt x="185261" y="222409"/>
                    </a:cubicBezTo>
                    <a:cubicBezTo>
                      <a:pt x="185261" y="223361"/>
                      <a:pt x="185261" y="223361"/>
                      <a:pt x="184309" y="224314"/>
                    </a:cubicBezTo>
                    <a:cubicBezTo>
                      <a:pt x="185261" y="224314"/>
                      <a:pt x="185261" y="224314"/>
                      <a:pt x="186214" y="223361"/>
                    </a:cubicBezTo>
                    <a:cubicBezTo>
                      <a:pt x="186214" y="222409"/>
                      <a:pt x="186214" y="222409"/>
                      <a:pt x="186214" y="222409"/>
                    </a:cubicBezTo>
                    <a:cubicBezTo>
                      <a:pt x="187166" y="222409"/>
                      <a:pt x="187166" y="222409"/>
                      <a:pt x="188119" y="222409"/>
                    </a:cubicBezTo>
                    <a:cubicBezTo>
                      <a:pt x="189071" y="221456"/>
                      <a:pt x="190024" y="221456"/>
                      <a:pt x="190976" y="221456"/>
                    </a:cubicBezTo>
                    <a:cubicBezTo>
                      <a:pt x="190976" y="220504"/>
                      <a:pt x="191929" y="220504"/>
                      <a:pt x="192881" y="219551"/>
                    </a:cubicBezTo>
                    <a:cubicBezTo>
                      <a:pt x="195739" y="220504"/>
                      <a:pt x="197644" y="218599"/>
                      <a:pt x="197644" y="217646"/>
                    </a:cubicBezTo>
                    <a:cubicBezTo>
                      <a:pt x="198596" y="217646"/>
                      <a:pt x="197644" y="218599"/>
                      <a:pt x="198596" y="218599"/>
                    </a:cubicBezTo>
                    <a:cubicBezTo>
                      <a:pt x="198596" y="216694"/>
                      <a:pt x="198596" y="214789"/>
                      <a:pt x="198596" y="213836"/>
                    </a:cubicBezTo>
                    <a:cubicBezTo>
                      <a:pt x="199549" y="213836"/>
                      <a:pt x="199549" y="214789"/>
                      <a:pt x="200501" y="214789"/>
                    </a:cubicBezTo>
                    <a:cubicBezTo>
                      <a:pt x="200501" y="213836"/>
                      <a:pt x="201454" y="213836"/>
                      <a:pt x="201454" y="212884"/>
                    </a:cubicBezTo>
                    <a:cubicBezTo>
                      <a:pt x="204311" y="212884"/>
                      <a:pt x="203359" y="209074"/>
                      <a:pt x="207169" y="209074"/>
                    </a:cubicBezTo>
                    <a:cubicBezTo>
                      <a:pt x="208121" y="208121"/>
                      <a:pt x="210979" y="207169"/>
                      <a:pt x="211931" y="205264"/>
                    </a:cubicBezTo>
                    <a:cubicBezTo>
                      <a:pt x="211931" y="205264"/>
                      <a:pt x="211931" y="205264"/>
                      <a:pt x="211931" y="204311"/>
                    </a:cubicBezTo>
                    <a:cubicBezTo>
                      <a:pt x="212884" y="204311"/>
                      <a:pt x="211931" y="202406"/>
                      <a:pt x="212884" y="202406"/>
                    </a:cubicBezTo>
                    <a:cubicBezTo>
                      <a:pt x="212884" y="198596"/>
                      <a:pt x="214789" y="198596"/>
                      <a:pt x="215741" y="195739"/>
                    </a:cubicBezTo>
                    <a:cubicBezTo>
                      <a:pt x="218599" y="194786"/>
                      <a:pt x="217646" y="190024"/>
                      <a:pt x="220504" y="190024"/>
                    </a:cubicBezTo>
                    <a:lnTo>
                      <a:pt x="220504" y="188119"/>
                    </a:lnTo>
                    <a:cubicBezTo>
                      <a:pt x="219551" y="188119"/>
                      <a:pt x="218599" y="188119"/>
                      <a:pt x="217646" y="187166"/>
                    </a:cubicBezTo>
                    <a:cubicBezTo>
                      <a:pt x="217646" y="185261"/>
                      <a:pt x="218599" y="185261"/>
                      <a:pt x="219551" y="185261"/>
                    </a:cubicBezTo>
                    <a:cubicBezTo>
                      <a:pt x="219551" y="185261"/>
                      <a:pt x="220504" y="185261"/>
                      <a:pt x="221456" y="185261"/>
                    </a:cubicBezTo>
                    <a:cubicBezTo>
                      <a:pt x="222409" y="184309"/>
                      <a:pt x="223361" y="182404"/>
                      <a:pt x="222409" y="181451"/>
                    </a:cubicBezTo>
                    <a:cubicBezTo>
                      <a:pt x="220504" y="181451"/>
                      <a:pt x="218599" y="182404"/>
                      <a:pt x="216694" y="182404"/>
                    </a:cubicBezTo>
                    <a:cubicBezTo>
                      <a:pt x="216694" y="181451"/>
                      <a:pt x="216694" y="181451"/>
                      <a:pt x="216694" y="181451"/>
                    </a:cubicBezTo>
                    <a:cubicBezTo>
                      <a:pt x="214789" y="181451"/>
                      <a:pt x="214789" y="182404"/>
                      <a:pt x="212884" y="181451"/>
                    </a:cubicBezTo>
                    <a:cubicBezTo>
                      <a:pt x="212884" y="180499"/>
                      <a:pt x="211931" y="180499"/>
                      <a:pt x="211931" y="179546"/>
                    </a:cubicBezTo>
                    <a:cubicBezTo>
                      <a:pt x="210979" y="179546"/>
                      <a:pt x="210026" y="179546"/>
                      <a:pt x="209074" y="178594"/>
                    </a:cubicBezTo>
                    <a:cubicBezTo>
                      <a:pt x="209074" y="176689"/>
                      <a:pt x="210026" y="175736"/>
                      <a:pt x="210026" y="174784"/>
                    </a:cubicBezTo>
                    <a:cubicBezTo>
                      <a:pt x="209074" y="173831"/>
                      <a:pt x="209074" y="171926"/>
                      <a:pt x="210026" y="171926"/>
                    </a:cubicBezTo>
                    <a:cubicBezTo>
                      <a:pt x="210026" y="170021"/>
                      <a:pt x="209074" y="169069"/>
                      <a:pt x="209074" y="167164"/>
                    </a:cubicBezTo>
                    <a:cubicBezTo>
                      <a:pt x="207169" y="165259"/>
                      <a:pt x="204311" y="167164"/>
                      <a:pt x="202406" y="166211"/>
                    </a:cubicBezTo>
                    <a:cubicBezTo>
                      <a:pt x="200501" y="166211"/>
                      <a:pt x="199549" y="168116"/>
                      <a:pt x="197644" y="168116"/>
                    </a:cubicBezTo>
                    <a:cubicBezTo>
                      <a:pt x="197644" y="169069"/>
                      <a:pt x="195739" y="168116"/>
                      <a:pt x="195739" y="168116"/>
                    </a:cubicBezTo>
                    <a:cubicBezTo>
                      <a:pt x="192881" y="168116"/>
                      <a:pt x="192881" y="170021"/>
                      <a:pt x="190976" y="171926"/>
                    </a:cubicBezTo>
                    <a:cubicBezTo>
                      <a:pt x="190976" y="171926"/>
                      <a:pt x="190024" y="171926"/>
                      <a:pt x="190024" y="171926"/>
                    </a:cubicBezTo>
                    <a:cubicBezTo>
                      <a:pt x="190024" y="170974"/>
                      <a:pt x="190024" y="171926"/>
                      <a:pt x="190024" y="170974"/>
                    </a:cubicBezTo>
                    <a:cubicBezTo>
                      <a:pt x="189071" y="170974"/>
                      <a:pt x="188119" y="171926"/>
                      <a:pt x="187166" y="170974"/>
                    </a:cubicBezTo>
                    <a:cubicBezTo>
                      <a:pt x="186214" y="171926"/>
                      <a:pt x="185261" y="171926"/>
                      <a:pt x="183356" y="171926"/>
                    </a:cubicBezTo>
                    <a:cubicBezTo>
                      <a:pt x="182404" y="172879"/>
                      <a:pt x="181451" y="172879"/>
                      <a:pt x="180499" y="172879"/>
                    </a:cubicBezTo>
                    <a:cubicBezTo>
                      <a:pt x="179546" y="172879"/>
                      <a:pt x="179546" y="173831"/>
                      <a:pt x="178594" y="174784"/>
                    </a:cubicBezTo>
                    <a:cubicBezTo>
                      <a:pt x="177641" y="174784"/>
                      <a:pt x="175736" y="174784"/>
                      <a:pt x="173831" y="174784"/>
                    </a:cubicBezTo>
                    <a:cubicBezTo>
                      <a:pt x="172879" y="175736"/>
                      <a:pt x="171926" y="176689"/>
                      <a:pt x="170974" y="177641"/>
                    </a:cubicBezTo>
                    <a:cubicBezTo>
                      <a:pt x="170974" y="176689"/>
                      <a:pt x="170021" y="177641"/>
                      <a:pt x="170974" y="176689"/>
                    </a:cubicBezTo>
                    <a:cubicBezTo>
                      <a:pt x="168116" y="177641"/>
                      <a:pt x="168116" y="175736"/>
                      <a:pt x="167164" y="174784"/>
                    </a:cubicBezTo>
                    <a:cubicBezTo>
                      <a:pt x="166211" y="174784"/>
                      <a:pt x="167164" y="175736"/>
                      <a:pt x="166211" y="174784"/>
                    </a:cubicBezTo>
                    <a:cubicBezTo>
                      <a:pt x="166211" y="173831"/>
                      <a:pt x="164306" y="173831"/>
                      <a:pt x="165259" y="172879"/>
                    </a:cubicBezTo>
                    <a:cubicBezTo>
                      <a:pt x="166211" y="171926"/>
                      <a:pt x="167164" y="170974"/>
                      <a:pt x="167164" y="170021"/>
                    </a:cubicBezTo>
                    <a:cubicBezTo>
                      <a:pt x="166211" y="170021"/>
                      <a:pt x="166211" y="169069"/>
                      <a:pt x="165259" y="169069"/>
                    </a:cubicBezTo>
                    <a:lnTo>
                      <a:pt x="165259" y="168116"/>
                    </a:lnTo>
                    <a:cubicBezTo>
                      <a:pt x="163354" y="168116"/>
                      <a:pt x="164306" y="166211"/>
                      <a:pt x="162401" y="166211"/>
                    </a:cubicBezTo>
                    <a:cubicBezTo>
                      <a:pt x="163354" y="164306"/>
                      <a:pt x="165259" y="163354"/>
                      <a:pt x="164306" y="161449"/>
                    </a:cubicBezTo>
                    <a:cubicBezTo>
                      <a:pt x="165259" y="160496"/>
                      <a:pt x="164306" y="160496"/>
                      <a:pt x="164306" y="160496"/>
                    </a:cubicBezTo>
                    <a:cubicBezTo>
                      <a:pt x="164306" y="159544"/>
                      <a:pt x="165259" y="158591"/>
                      <a:pt x="164306" y="157639"/>
                    </a:cubicBezTo>
                    <a:cubicBezTo>
                      <a:pt x="164306" y="157639"/>
                      <a:pt x="163354" y="156686"/>
                      <a:pt x="163354" y="156686"/>
                    </a:cubicBezTo>
                    <a:cubicBezTo>
                      <a:pt x="163354" y="154781"/>
                      <a:pt x="164306" y="151924"/>
                      <a:pt x="162401" y="150971"/>
                    </a:cubicBezTo>
                    <a:cubicBezTo>
                      <a:pt x="162401" y="150019"/>
                      <a:pt x="163354" y="150019"/>
                      <a:pt x="162401" y="149066"/>
                    </a:cubicBezTo>
                    <a:cubicBezTo>
                      <a:pt x="162401" y="149066"/>
                      <a:pt x="161449" y="149066"/>
                      <a:pt x="161449" y="148114"/>
                    </a:cubicBezTo>
                    <a:cubicBezTo>
                      <a:pt x="161449" y="145256"/>
                      <a:pt x="160496" y="141446"/>
                      <a:pt x="162401" y="139541"/>
                    </a:cubicBezTo>
                    <a:cubicBezTo>
                      <a:pt x="162401" y="137636"/>
                      <a:pt x="162401" y="135731"/>
                      <a:pt x="163354" y="134779"/>
                    </a:cubicBezTo>
                    <a:cubicBezTo>
                      <a:pt x="163354" y="134779"/>
                      <a:pt x="162401" y="133826"/>
                      <a:pt x="162401" y="133826"/>
                    </a:cubicBezTo>
                    <a:cubicBezTo>
                      <a:pt x="163354" y="131921"/>
                      <a:pt x="163354" y="130969"/>
                      <a:pt x="162401" y="129064"/>
                    </a:cubicBezTo>
                    <a:cubicBezTo>
                      <a:pt x="161449" y="129064"/>
                      <a:pt x="160496" y="129064"/>
                      <a:pt x="160496" y="128111"/>
                    </a:cubicBezTo>
                    <a:cubicBezTo>
                      <a:pt x="159544" y="128111"/>
                      <a:pt x="159544" y="128111"/>
                      <a:pt x="158591" y="128111"/>
                    </a:cubicBezTo>
                    <a:cubicBezTo>
                      <a:pt x="158591" y="126206"/>
                      <a:pt x="159544" y="125254"/>
                      <a:pt x="158591" y="124301"/>
                    </a:cubicBezTo>
                    <a:cubicBezTo>
                      <a:pt x="157639" y="124301"/>
                      <a:pt x="156686" y="122396"/>
                      <a:pt x="157639" y="121444"/>
                    </a:cubicBezTo>
                    <a:cubicBezTo>
                      <a:pt x="157639" y="120491"/>
                      <a:pt x="156686" y="119539"/>
                      <a:pt x="156686" y="118586"/>
                    </a:cubicBezTo>
                    <a:cubicBezTo>
                      <a:pt x="156686" y="118586"/>
                      <a:pt x="155734" y="118586"/>
                      <a:pt x="154781" y="118586"/>
                    </a:cubicBezTo>
                    <a:cubicBezTo>
                      <a:pt x="154781" y="116681"/>
                      <a:pt x="153829" y="115729"/>
                      <a:pt x="154781" y="115729"/>
                    </a:cubicBezTo>
                    <a:cubicBezTo>
                      <a:pt x="153829" y="115729"/>
                      <a:pt x="153829" y="114776"/>
                      <a:pt x="152876" y="114776"/>
                    </a:cubicBezTo>
                    <a:cubicBezTo>
                      <a:pt x="152876" y="111919"/>
                      <a:pt x="150971" y="111919"/>
                      <a:pt x="150019" y="110966"/>
                    </a:cubicBezTo>
                    <a:cubicBezTo>
                      <a:pt x="150019" y="109061"/>
                      <a:pt x="150019" y="109061"/>
                      <a:pt x="150971" y="107156"/>
                    </a:cubicBezTo>
                    <a:cubicBezTo>
                      <a:pt x="150971" y="107156"/>
                      <a:pt x="150019" y="107156"/>
                      <a:pt x="150971" y="106204"/>
                    </a:cubicBezTo>
                    <a:cubicBezTo>
                      <a:pt x="150019" y="106204"/>
                      <a:pt x="150019" y="105251"/>
                      <a:pt x="149066" y="106204"/>
                    </a:cubicBezTo>
                    <a:cubicBezTo>
                      <a:pt x="148114" y="104299"/>
                      <a:pt x="146209" y="103346"/>
                      <a:pt x="147161" y="100489"/>
                    </a:cubicBezTo>
                    <a:cubicBezTo>
                      <a:pt x="146209" y="100489"/>
                      <a:pt x="146209" y="99536"/>
                      <a:pt x="146209" y="99536"/>
                    </a:cubicBezTo>
                    <a:cubicBezTo>
                      <a:pt x="148114" y="96679"/>
                      <a:pt x="146209" y="93821"/>
                      <a:pt x="143351" y="94774"/>
                    </a:cubicBezTo>
                    <a:cubicBezTo>
                      <a:pt x="142399" y="91916"/>
                      <a:pt x="139541" y="91916"/>
                      <a:pt x="137636" y="90964"/>
                    </a:cubicBezTo>
                    <a:lnTo>
                      <a:pt x="137636" y="88106"/>
                    </a:lnTo>
                    <a:cubicBezTo>
                      <a:pt x="136684" y="88106"/>
                      <a:pt x="136684" y="89059"/>
                      <a:pt x="135731" y="88106"/>
                    </a:cubicBezTo>
                    <a:cubicBezTo>
                      <a:pt x="135731" y="90011"/>
                      <a:pt x="135731" y="91916"/>
                      <a:pt x="134779" y="91916"/>
                    </a:cubicBezTo>
                    <a:cubicBezTo>
                      <a:pt x="134779" y="90964"/>
                      <a:pt x="134779" y="90964"/>
                      <a:pt x="134779" y="90011"/>
                    </a:cubicBezTo>
                    <a:cubicBezTo>
                      <a:pt x="133826" y="89059"/>
                      <a:pt x="131921" y="89059"/>
                      <a:pt x="132874" y="88106"/>
                    </a:cubicBezTo>
                    <a:cubicBezTo>
                      <a:pt x="132874" y="88106"/>
                      <a:pt x="131921" y="87154"/>
                      <a:pt x="131921" y="88106"/>
                    </a:cubicBezTo>
                    <a:cubicBezTo>
                      <a:pt x="131921" y="87154"/>
                      <a:pt x="130016" y="87154"/>
                      <a:pt x="130969" y="86201"/>
                    </a:cubicBezTo>
                    <a:lnTo>
                      <a:pt x="129064" y="86201"/>
                    </a:lnTo>
                    <a:cubicBezTo>
                      <a:pt x="129064" y="86201"/>
                      <a:pt x="129064" y="87154"/>
                      <a:pt x="128111" y="87154"/>
                    </a:cubicBezTo>
                    <a:cubicBezTo>
                      <a:pt x="125254" y="87154"/>
                      <a:pt x="123349" y="88106"/>
                      <a:pt x="122396" y="90011"/>
                    </a:cubicBezTo>
                    <a:cubicBezTo>
                      <a:pt x="123349" y="90964"/>
                      <a:pt x="122396" y="90964"/>
                      <a:pt x="122396" y="92869"/>
                    </a:cubicBezTo>
                    <a:cubicBezTo>
                      <a:pt x="123349" y="93821"/>
                      <a:pt x="123349" y="93821"/>
                      <a:pt x="124301" y="94774"/>
                    </a:cubicBezTo>
                    <a:cubicBezTo>
                      <a:pt x="124301" y="96679"/>
                      <a:pt x="125254" y="97631"/>
                      <a:pt x="124301" y="98584"/>
                    </a:cubicBezTo>
                    <a:cubicBezTo>
                      <a:pt x="125254" y="99536"/>
                      <a:pt x="125254" y="100489"/>
                      <a:pt x="125254" y="100489"/>
                    </a:cubicBezTo>
                    <a:cubicBezTo>
                      <a:pt x="126206" y="100489"/>
                      <a:pt x="127159" y="100489"/>
                      <a:pt x="126206" y="101441"/>
                    </a:cubicBezTo>
                    <a:cubicBezTo>
                      <a:pt x="128111" y="101441"/>
                      <a:pt x="128111" y="101441"/>
                      <a:pt x="129064" y="102394"/>
                    </a:cubicBezTo>
                    <a:cubicBezTo>
                      <a:pt x="128111" y="103346"/>
                      <a:pt x="128111" y="105251"/>
                      <a:pt x="128111" y="106204"/>
                    </a:cubicBezTo>
                    <a:cubicBezTo>
                      <a:pt x="129064" y="106204"/>
                      <a:pt x="128111" y="107156"/>
                      <a:pt x="129064" y="107156"/>
                    </a:cubicBezTo>
                    <a:cubicBezTo>
                      <a:pt x="128111" y="110014"/>
                      <a:pt x="129064" y="111919"/>
                      <a:pt x="129064" y="115729"/>
                    </a:cubicBezTo>
                    <a:cubicBezTo>
                      <a:pt x="128111" y="115729"/>
                      <a:pt x="128111" y="116681"/>
                      <a:pt x="127159" y="116681"/>
                    </a:cubicBezTo>
                    <a:cubicBezTo>
                      <a:pt x="127159" y="118586"/>
                      <a:pt x="127159" y="119539"/>
                      <a:pt x="127159" y="121444"/>
                    </a:cubicBezTo>
                    <a:cubicBezTo>
                      <a:pt x="127159" y="122396"/>
                      <a:pt x="127159" y="123349"/>
                      <a:pt x="127159" y="124301"/>
                    </a:cubicBezTo>
                    <a:cubicBezTo>
                      <a:pt x="127159" y="126206"/>
                      <a:pt x="125254" y="128111"/>
                      <a:pt x="125254" y="130969"/>
                    </a:cubicBezTo>
                    <a:cubicBezTo>
                      <a:pt x="126206" y="130969"/>
                      <a:pt x="126206" y="131921"/>
                      <a:pt x="126206" y="131921"/>
                    </a:cubicBezTo>
                    <a:cubicBezTo>
                      <a:pt x="126206" y="132874"/>
                      <a:pt x="126206" y="133826"/>
                      <a:pt x="125254" y="134779"/>
                    </a:cubicBezTo>
                    <a:cubicBezTo>
                      <a:pt x="125254" y="134779"/>
                      <a:pt x="125254" y="134779"/>
                      <a:pt x="125254" y="134779"/>
                    </a:cubicBezTo>
                    <a:cubicBezTo>
                      <a:pt x="124301" y="135731"/>
                      <a:pt x="124301" y="136684"/>
                      <a:pt x="124301" y="137636"/>
                    </a:cubicBezTo>
                    <a:cubicBezTo>
                      <a:pt x="125254" y="137636"/>
                      <a:pt x="125254" y="136684"/>
                      <a:pt x="126206" y="136684"/>
                    </a:cubicBezTo>
                    <a:cubicBezTo>
                      <a:pt x="126206" y="136684"/>
                      <a:pt x="127159" y="136684"/>
                      <a:pt x="127159" y="137636"/>
                    </a:cubicBezTo>
                    <a:cubicBezTo>
                      <a:pt x="126206" y="137636"/>
                      <a:pt x="127159" y="138589"/>
                      <a:pt x="126206" y="138589"/>
                    </a:cubicBezTo>
                    <a:cubicBezTo>
                      <a:pt x="126206" y="139541"/>
                      <a:pt x="126206" y="140494"/>
                      <a:pt x="125254" y="141446"/>
                    </a:cubicBezTo>
                    <a:cubicBezTo>
                      <a:pt x="126206" y="141446"/>
                      <a:pt x="126206" y="141446"/>
                      <a:pt x="127159" y="141446"/>
                    </a:cubicBezTo>
                    <a:cubicBezTo>
                      <a:pt x="127159" y="141446"/>
                      <a:pt x="127159" y="141446"/>
                      <a:pt x="127159" y="141446"/>
                    </a:cubicBezTo>
                    <a:cubicBezTo>
                      <a:pt x="127159" y="142399"/>
                      <a:pt x="126206" y="144304"/>
                      <a:pt x="125254" y="144304"/>
                    </a:cubicBezTo>
                    <a:cubicBezTo>
                      <a:pt x="125254" y="145256"/>
                      <a:pt x="125254" y="147161"/>
                      <a:pt x="124301" y="147161"/>
                    </a:cubicBezTo>
                    <a:cubicBezTo>
                      <a:pt x="124301" y="149066"/>
                      <a:pt x="124301" y="150971"/>
                      <a:pt x="125254" y="151924"/>
                    </a:cubicBezTo>
                    <a:cubicBezTo>
                      <a:pt x="125254" y="151924"/>
                      <a:pt x="125254" y="150971"/>
                      <a:pt x="126206" y="150971"/>
                    </a:cubicBezTo>
                    <a:cubicBezTo>
                      <a:pt x="126206" y="151924"/>
                      <a:pt x="126206" y="152876"/>
                      <a:pt x="126206" y="153829"/>
                    </a:cubicBezTo>
                    <a:cubicBezTo>
                      <a:pt x="125254" y="156686"/>
                      <a:pt x="125254" y="159544"/>
                      <a:pt x="126206" y="161449"/>
                    </a:cubicBezTo>
                    <a:cubicBezTo>
                      <a:pt x="126206" y="161449"/>
                      <a:pt x="127159" y="161449"/>
                      <a:pt x="127159" y="161449"/>
                    </a:cubicBezTo>
                    <a:cubicBezTo>
                      <a:pt x="127159" y="164306"/>
                      <a:pt x="126206" y="166211"/>
                      <a:pt x="128111" y="168116"/>
                    </a:cubicBezTo>
                    <a:cubicBezTo>
                      <a:pt x="128111" y="168116"/>
                      <a:pt x="127159" y="168116"/>
                      <a:pt x="127159" y="169069"/>
                    </a:cubicBezTo>
                    <a:cubicBezTo>
                      <a:pt x="127159" y="169069"/>
                      <a:pt x="127159" y="169069"/>
                      <a:pt x="127159" y="170021"/>
                    </a:cubicBezTo>
                    <a:cubicBezTo>
                      <a:pt x="128111" y="170021"/>
                      <a:pt x="127159" y="169069"/>
                      <a:pt x="128111" y="170021"/>
                    </a:cubicBezTo>
                    <a:cubicBezTo>
                      <a:pt x="128111" y="170974"/>
                      <a:pt x="128111" y="170974"/>
                      <a:pt x="128111" y="170974"/>
                    </a:cubicBezTo>
                    <a:cubicBezTo>
                      <a:pt x="126206" y="171926"/>
                      <a:pt x="128111" y="175736"/>
                      <a:pt x="126206" y="176689"/>
                    </a:cubicBezTo>
                    <a:cubicBezTo>
                      <a:pt x="126206" y="178594"/>
                      <a:pt x="125254" y="179546"/>
                      <a:pt x="126206" y="181451"/>
                    </a:cubicBezTo>
                    <a:cubicBezTo>
                      <a:pt x="124301" y="183356"/>
                      <a:pt x="127159" y="185261"/>
                      <a:pt x="126206" y="186214"/>
                    </a:cubicBezTo>
                    <a:cubicBezTo>
                      <a:pt x="127159" y="186214"/>
                      <a:pt x="128111" y="187166"/>
                      <a:pt x="128111" y="189071"/>
                    </a:cubicBezTo>
                    <a:cubicBezTo>
                      <a:pt x="126206" y="190976"/>
                      <a:pt x="127159" y="193834"/>
                      <a:pt x="126206" y="196691"/>
                    </a:cubicBezTo>
                    <a:cubicBezTo>
                      <a:pt x="126206" y="196691"/>
                      <a:pt x="127159" y="196691"/>
                      <a:pt x="127159" y="196691"/>
                    </a:cubicBezTo>
                    <a:cubicBezTo>
                      <a:pt x="127159" y="197644"/>
                      <a:pt x="126206" y="198596"/>
                      <a:pt x="126206" y="200501"/>
                    </a:cubicBezTo>
                    <a:cubicBezTo>
                      <a:pt x="126206" y="200501"/>
                      <a:pt x="126206" y="200501"/>
                      <a:pt x="126206" y="200501"/>
                    </a:cubicBezTo>
                    <a:cubicBezTo>
                      <a:pt x="126206" y="200501"/>
                      <a:pt x="126206" y="201454"/>
                      <a:pt x="126206" y="201454"/>
                    </a:cubicBezTo>
                    <a:cubicBezTo>
                      <a:pt x="125254" y="202406"/>
                      <a:pt x="125254" y="203359"/>
                      <a:pt x="124301" y="204311"/>
                    </a:cubicBezTo>
                    <a:cubicBezTo>
                      <a:pt x="122396" y="205264"/>
                      <a:pt x="121444" y="206216"/>
                      <a:pt x="121444" y="208121"/>
                    </a:cubicBezTo>
                    <a:cubicBezTo>
                      <a:pt x="120491" y="209074"/>
                      <a:pt x="118586" y="209074"/>
                      <a:pt x="117634" y="210026"/>
                    </a:cubicBezTo>
                    <a:cubicBezTo>
                      <a:pt x="116681" y="210026"/>
                      <a:pt x="116681" y="209074"/>
                      <a:pt x="116681" y="208121"/>
                    </a:cubicBezTo>
                    <a:cubicBezTo>
                      <a:pt x="115729" y="208121"/>
                      <a:pt x="115729" y="208121"/>
                      <a:pt x="114776" y="208121"/>
                    </a:cubicBezTo>
                    <a:cubicBezTo>
                      <a:pt x="113824" y="210026"/>
                      <a:pt x="110966" y="209074"/>
                      <a:pt x="110966" y="211931"/>
                    </a:cubicBezTo>
                    <a:cubicBezTo>
                      <a:pt x="109061" y="211931"/>
                      <a:pt x="109061" y="212884"/>
                      <a:pt x="108109" y="211931"/>
                    </a:cubicBezTo>
                    <a:cubicBezTo>
                      <a:pt x="107156" y="212884"/>
                      <a:pt x="104299" y="212884"/>
                      <a:pt x="103346" y="214789"/>
                    </a:cubicBezTo>
                    <a:cubicBezTo>
                      <a:pt x="101441" y="214789"/>
                      <a:pt x="100489" y="216694"/>
                      <a:pt x="98584" y="216694"/>
                    </a:cubicBezTo>
                    <a:cubicBezTo>
                      <a:pt x="98584" y="217646"/>
                      <a:pt x="97631" y="218599"/>
                      <a:pt x="96679" y="217646"/>
                    </a:cubicBezTo>
                    <a:cubicBezTo>
                      <a:pt x="94774" y="218599"/>
                      <a:pt x="93821" y="220504"/>
                      <a:pt x="90964" y="220504"/>
                    </a:cubicBezTo>
                    <a:cubicBezTo>
                      <a:pt x="90964" y="219551"/>
                      <a:pt x="90011" y="220504"/>
                      <a:pt x="89059" y="220504"/>
                    </a:cubicBezTo>
                    <a:cubicBezTo>
                      <a:pt x="88106" y="222409"/>
                      <a:pt x="86201" y="223361"/>
                      <a:pt x="85249" y="225266"/>
                    </a:cubicBezTo>
                    <a:cubicBezTo>
                      <a:pt x="84296" y="225266"/>
                      <a:pt x="85249" y="225266"/>
                      <a:pt x="84296" y="225266"/>
                    </a:cubicBezTo>
                    <a:cubicBezTo>
                      <a:pt x="84296" y="226219"/>
                      <a:pt x="82391" y="227171"/>
                      <a:pt x="80486" y="227171"/>
                    </a:cubicBezTo>
                    <a:cubicBezTo>
                      <a:pt x="79534" y="229076"/>
                      <a:pt x="78581" y="230029"/>
                      <a:pt x="74771" y="230029"/>
                    </a:cubicBezTo>
                    <a:cubicBezTo>
                      <a:pt x="73819" y="230981"/>
                      <a:pt x="71914" y="230981"/>
                      <a:pt x="70961" y="232886"/>
                    </a:cubicBezTo>
                    <a:lnTo>
                      <a:pt x="70009" y="232886"/>
                    </a:lnTo>
                    <a:cubicBezTo>
                      <a:pt x="70009" y="233839"/>
                      <a:pt x="70961" y="232886"/>
                      <a:pt x="70009" y="233839"/>
                    </a:cubicBezTo>
                    <a:cubicBezTo>
                      <a:pt x="69056" y="234791"/>
                      <a:pt x="67151" y="234791"/>
                      <a:pt x="66199" y="236696"/>
                    </a:cubicBezTo>
                    <a:cubicBezTo>
                      <a:pt x="63341" y="236696"/>
                      <a:pt x="63341" y="238601"/>
                      <a:pt x="60484" y="238601"/>
                    </a:cubicBezTo>
                    <a:cubicBezTo>
                      <a:pt x="60484" y="240506"/>
                      <a:pt x="58579" y="240506"/>
                      <a:pt x="57626" y="241459"/>
                    </a:cubicBezTo>
                    <a:cubicBezTo>
                      <a:pt x="56674" y="241459"/>
                      <a:pt x="55721" y="241459"/>
                      <a:pt x="54769" y="240506"/>
                    </a:cubicBezTo>
                    <a:cubicBezTo>
                      <a:pt x="53816" y="241459"/>
                      <a:pt x="52864" y="242411"/>
                      <a:pt x="50006" y="242411"/>
                    </a:cubicBezTo>
                    <a:lnTo>
                      <a:pt x="50006" y="241459"/>
                    </a:lnTo>
                    <a:cubicBezTo>
                      <a:pt x="48101" y="241459"/>
                      <a:pt x="48101" y="243364"/>
                      <a:pt x="46196" y="243364"/>
                    </a:cubicBezTo>
                    <a:cubicBezTo>
                      <a:pt x="46196" y="244316"/>
                      <a:pt x="45244" y="244316"/>
                      <a:pt x="45244" y="245269"/>
                    </a:cubicBezTo>
                    <a:cubicBezTo>
                      <a:pt x="41434" y="246221"/>
                      <a:pt x="38576" y="246221"/>
                      <a:pt x="35719" y="248126"/>
                    </a:cubicBezTo>
                    <a:cubicBezTo>
                      <a:pt x="34766" y="248126"/>
                      <a:pt x="34766" y="247174"/>
                      <a:pt x="34766" y="246221"/>
                    </a:cubicBezTo>
                    <a:cubicBezTo>
                      <a:pt x="33814" y="246221"/>
                      <a:pt x="32861" y="246221"/>
                      <a:pt x="32861" y="247174"/>
                    </a:cubicBezTo>
                    <a:cubicBezTo>
                      <a:pt x="31909" y="247174"/>
                      <a:pt x="31909" y="248126"/>
                      <a:pt x="30956" y="248126"/>
                    </a:cubicBezTo>
                    <a:cubicBezTo>
                      <a:pt x="27146" y="248126"/>
                      <a:pt x="25241" y="249079"/>
                      <a:pt x="24289" y="250984"/>
                    </a:cubicBezTo>
                    <a:cubicBezTo>
                      <a:pt x="19526" y="250984"/>
                      <a:pt x="13811" y="250984"/>
                      <a:pt x="12859" y="254794"/>
                    </a:cubicBezTo>
                    <a:cubicBezTo>
                      <a:pt x="10954" y="254794"/>
                      <a:pt x="9049" y="254794"/>
                      <a:pt x="8096" y="255746"/>
                    </a:cubicBezTo>
                    <a:cubicBezTo>
                      <a:pt x="8096" y="256699"/>
                      <a:pt x="7144" y="257651"/>
                      <a:pt x="7144" y="258604"/>
                    </a:cubicBezTo>
                    <a:cubicBezTo>
                      <a:pt x="7144" y="259556"/>
                      <a:pt x="8096" y="259556"/>
                      <a:pt x="8096" y="260509"/>
                    </a:cubicBezTo>
                    <a:lnTo>
                      <a:pt x="9049" y="260509"/>
                    </a:lnTo>
                    <a:cubicBezTo>
                      <a:pt x="10001" y="262414"/>
                      <a:pt x="8096" y="264319"/>
                      <a:pt x="9049" y="267176"/>
                    </a:cubicBezTo>
                    <a:cubicBezTo>
                      <a:pt x="10954" y="267176"/>
                      <a:pt x="11906" y="269081"/>
                      <a:pt x="12859" y="269081"/>
                    </a:cubicBezTo>
                    <a:cubicBezTo>
                      <a:pt x="12859" y="270034"/>
                      <a:pt x="13811" y="269081"/>
                      <a:pt x="13811" y="270034"/>
                    </a:cubicBezTo>
                    <a:cubicBezTo>
                      <a:pt x="14764" y="270034"/>
                      <a:pt x="13811" y="270986"/>
                      <a:pt x="14764" y="270034"/>
                    </a:cubicBezTo>
                    <a:cubicBezTo>
                      <a:pt x="14764" y="270986"/>
                      <a:pt x="15716" y="270986"/>
                      <a:pt x="15716" y="272891"/>
                    </a:cubicBezTo>
                    <a:cubicBezTo>
                      <a:pt x="16669" y="273844"/>
                      <a:pt x="18574" y="275749"/>
                      <a:pt x="20479" y="274796"/>
                    </a:cubicBezTo>
                    <a:cubicBezTo>
                      <a:pt x="21431" y="275749"/>
                      <a:pt x="22384" y="275749"/>
                      <a:pt x="24289" y="275749"/>
                    </a:cubicBezTo>
                    <a:cubicBezTo>
                      <a:pt x="24289" y="276701"/>
                      <a:pt x="25241" y="275749"/>
                      <a:pt x="24289" y="276701"/>
                    </a:cubicBezTo>
                    <a:cubicBezTo>
                      <a:pt x="27146" y="277654"/>
                      <a:pt x="29051" y="278606"/>
                      <a:pt x="31909" y="278606"/>
                    </a:cubicBezTo>
                    <a:cubicBezTo>
                      <a:pt x="31909" y="278606"/>
                      <a:pt x="31909" y="278606"/>
                      <a:pt x="31909" y="279559"/>
                    </a:cubicBezTo>
                    <a:cubicBezTo>
                      <a:pt x="33814" y="279559"/>
                      <a:pt x="34766" y="279559"/>
                      <a:pt x="35719" y="280511"/>
                    </a:cubicBezTo>
                    <a:cubicBezTo>
                      <a:pt x="36671" y="279559"/>
                      <a:pt x="37624" y="280511"/>
                      <a:pt x="37624" y="280511"/>
                    </a:cubicBezTo>
                    <a:cubicBezTo>
                      <a:pt x="38576" y="279559"/>
                      <a:pt x="40481" y="280511"/>
                      <a:pt x="41434" y="281464"/>
                    </a:cubicBezTo>
                    <a:cubicBezTo>
                      <a:pt x="42386" y="280511"/>
                      <a:pt x="42386" y="281464"/>
                      <a:pt x="44291" y="281464"/>
                    </a:cubicBezTo>
                    <a:cubicBezTo>
                      <a:pt x="46196" y="280511"/>
                      <a:pt x="47149" y="282416"/>
                      <a:pt x="49054" y="282416"/>
                    </a:cubicBezTo>
                    <a:cubicBezTo>
                      <a:pt x="49054" y="283369"/>
                      <a:pt x="50959" y="283369"/>
                      <a:pt x="50959" y="284321"/>
                    </a:cubicBezTo>
                    <a:cubicBezTo>
                      <a:pt x="52864" y="284321"/>
                      <a:pt x="55721" y="284321"/>
                      <a:pt x="57626" y="284321"/>
                    </a:cubicBezTo>
                    <a:lnTo>
                      <a:pt x="57626" y="285274"/>
                    </a:lnTo>
                    <a:cubicBezTo>
                      <a:pt x="58579" y="285274"/>
                      <a:pt x="58579" y="285274"/>
                      <a:pt x="58579" y="285274"/>
                    </a:cubicBezTo>
                    <a:cubicBezTo>
                      <a:pt x="59531" y="284321"/>
                      <a:pt x="60484" y="284321"/>
                      <a:pt x="62389" y="284321"/>
                    </a:cubicBezTo>
                    <a:cubicBezTo>
                      <a:pt x="63341" y="283369"/>
                      <a:pt x="66199" y="280511"/>
                      <a:pt x="68104" y="282416"/>
                    </a:cubicBezTo>
                    <a:cubicBezTo>
                      <a:pt x="68104" y="282416"/>
                      <a:pt x="69056" y="281464"/>
                      <a:pt x="69056" y="281464"/>
                    </a:cubicBezTo>
                    <a:cubicBezTo>
                      <a:pt x="70961" y="281464"/>
                      <a:pt x="75724" y="283369"/>
                      <a:pt x="75724" y="281464"/>
                    </a:cubicBezTo>
                    <a:cubicBezTo>
                      <a:pt x="76676" y="281464"/>
                      <a:pt x="76676" y="280511"/>
                      <a:pt x="76676" y="280511"/>
                    </a:cubicBezTo>
                    <a:cubicBezTo>
                      <a:pt x="78581" y="280511"/>
                      <a:pt x="79534" y="279559"/>
                      <a:pt x="82391" y="280511"/>
                    </a:cubicBezTo>
                    <a:cubicBezTo>
                      <a:pt x="82391" y="280511"/>
                      <a:pt x="84296" y="279559"/>
                      <a:pt x="84296" y="280511"/>
                    </a:cubicBezTo>
                    <a:cubicBezTo>
                      <a:pt x="84296" y="280511"/>
                      <a:pt x="86201" y="279559"/>
                      <a:pt x="86201" y="280511"/>
                    </a:cubicBezTo>
                    <a:cubicBezTo>
                      <a:pt x="87154" y="279559"/>
                      <a:pt x="89059" y="279559"/>
                      <a:pt x="89059" y="278606"/>
                    </a:cubicBezTo>
                    <a:cubicBezTo>
                      <a:pt x="90011" y="277654"/>
                      <a:pt x="91916" y="277654"/>
                      <a:pt x="91916" y="276701"/>
                    </a:cubicBezTo>
                    <a:cubicBezTo>
                      <a:pt x="94774" y="276701"/>
                      <a:pt x="96679" y="275749"/>
                      <a:pt x="99536" y="276701"/>
                    </a:cubicBezTo>
                    <a:cubicBezTo>
                      <a:pt x="99536" y="275749"/>
                      <a:pt x="99536" y="276701"/>
                      <a:pt x="100489" y="276701"/>
                    </a:cubicBezTo>
                    <a:cubicBezTo>
                      <a:pt x="101441" y="275749"/>
                      <a:pt x="102394" y="275749"/>
                      <a:pt x="102394" y="274796"/>
                    </a:cubicBezTo>
                    <a:lnTo>
                      <a:pt x="104299" y="274796"/>
                    </a:lnTo>
                    <a:cubicBezTo>
                      <a:pt x="104299" y="275749"/>
                      <a:pt x="104299" y="276701"/>
                      <a:pt x="105251" y="275749"/>
                    </a:cubicBezTo>
                    <a:cubicBezTo>
                      <a:pt x="105251" y="275749"/>
                      <a:pt x="105251" y="274796"/>
                      <a:pt x="105251" y="274796"/>
                    </a:cubicBezTo>
                    <a:cubicBezTo>
                      <a:pt x="106204" y="274796"/>
                      <a:pt x="106204" y="274796"/>
                      <a:pt x="106204" y="274796"/>
                    </a:cubicBezTo>
                    <a:cubicBezTo>
                      <a:pt x="106204" y="274796"/>
                      <a:pt x="106204" y="273844"/>
                      <a:pt x="107156" y="273844"/>
                    </a:cubicBezTo>
                    <a:cubicBezTo>
                      <a:pt x="107156" y="272891"/>
                      <a:pt x="107156" y="272891"/>
                      <a:pt x="107156" y="272891"/>
                    </a:cubicBezTo>
                    <a:cubicBezTo>
                      <a:pt x="108109" y="272891"/>
                      <a:pt x="108109" y="270986"/>
                      <a:pt x="110014" y="271939"/>
                    </a:cubicBezTo>
                    <a:cubicBezTo>
                      <a:pt x="110014" y="270986"/>
                      <a:pt x="110966" y="270034"/>
                      <a:pt x="111919" y="270034"/>
                    </a:cubicBezTo>
                    <a:cubicBezTo>
                      <a:pt x="111919" y="269081"/>
                      <a:pt x="111919" y="269081"/>
                      <a:pt x="112871" y="268129"/>
                    </a:cubicBezTo>
                    <a:cubicBezTo>
                      <a:pt x="115729" y="268129"/>
                      <a:pt x="116681" y="268129"/>
                      <a:pt x="118586" y="266224"/>
                    </a:cubicBezTo>
                    <a:cubicBezTo>
                      <a:pt x="120491" y="267176"/>
                      <a:pt x="122396" y="267176"/>
                      <a:pt x="123349" y="269081"/>
                    </a:cubicBezTo>
                    <a:cubicBezTo>
                      <a:pt x="123349" y="270986"/>
                      <a:pt x="123349" y="272891"/>
                      <a:pt x="122396" y="273844"/>
                    </a:cubicBezTo>
                    <a:cubicBezTo>
                      <a:pt x="123349" y="274796"/>
                      <a:pt x="123349" y="277654"/>
                      <a:pt x="121444" y="278606"/>
                    </a:cubicBezTo>
                    <a:cubicBezTo>
                      <a:pt x="121444" y="280511"/>
                      <a:pt x="120491" y="283369"/>
                      <a:pt x="121444" y="286226"/>
                    </a:cubicBezTo>
                    <a:cubicBezTo>
                      <a:pt x="122396" y="286226"/>
                      <a:pt x="122396" y="287179"/>
                      <a:pt x="122396" y="287179"/>
                    </a:cubicBezTo>
                    <a:cubicBezTo>
                      <a:pt x="122396" y="289084"/>
                      <a:pt x="121444" y="290036"/>
                      <a:pt x="121444" y="290989"/>
                    </a:cubicBezTo>
                    <a:cubicBezTo>
                      <a:pt x="121444" y="290989"/>
                      <a:pt x="122396" y="291941"/>
                      <a:pt x="121444" y="291941"/>
                    </a:cubicBezTo>
                    <a:cubicBezTo>
                      <a:pt x="122396" y="291941"/>
                      <a:pt x="122396" y="291941"/>
                      <a:pt x="122396" y="291941"/>
                    </a:cubicBezTo>
                    <a:cubicBezTo>
                      <a:pt x="122396" y="292894"/>
                      <a:pt x="122396" y="293846"/>
                      <a:pt x="121444" y="294799"/>
                    </a:cubicBezTo>
                    <a:cubicBezTo>
                      <a:pt x="119539" y="294799"/>
                      <a:pt x="119539" y="296704"/>
                      <a:pt x="119539" y="298609"/>
                    </a:cubicBezTo>
                    <a:cubicBezTo>
                      <a:pt x="120491" y="298609"/>
                      <a:pt x="120491" y="300514"/>
                      <a:pt x="121444" y="300514"/>
                    </a:cubicBezTo>
                    <a:cubicBezTo>
                      <a:pt x="121444" y="303371"/>
                      <a:pt x="118586" y="304324"/>
                      <a:pt x="119539" y="306229"/>
                    </a:cubicBezTo>
                    <a:cubicBezTo>
                      <a:pt x="118586" y="307181"/>
                      <a:pt x="118586" y="308134"/>
                      <a:pt x="116681" y="308134"/>
                    </a:cubicBezTo>
                    <a:lnTo>
                      <a:pt x="116681" y="310039"/>
                    </a:lnTo>
                    <a:cubicBezTo>
                      <a:pt x="115729" y="310991"/>
                      <a:pt x="113824" y="310991"/>
                      <a:pt x="112871" y="312896"/>
                    </a:cubicBezTo>
                    <a:cubicBezTo>
                      <a:pt x="111919" y="312896"/>
                      <a:pt x="111919" y="313849"/>
                      <a:pt x="110966" y="313849"/>
                    </a:cubicBezTo>
                    <a:cubicBezTo>
                      <a:pt x="110966" y="315754"/>
                      <a:pt x="110014" y="317659"/>
                      <a:pt x="108109" y="318611"/>
                    </a:cubicBezTo>
                    <a:cubicBezTo>
                      <a:pt x="107156" y="320516"/>
                      <a:pt x="106204" y="320516"/>
                      <a:pt x="106204" y="322421"/>
                    </a:cubicBezTo>
                    <a:cubicBezTo>
                      <a:pt x="103346" y="322421"/>
                      <a:pt x="104299" y="326231"/>
                      <a:pt x="101441" y="327184"/>
                    </a:cubicBezTo>
                    <a:cubicBezTo>
                      <a:pt x="101441" y="328136"/>
                      <a:pt x="100489" y="329089"/>
                      <a:pt x="101441" y="330041"/>
                    </a:cubicBezTo>
                    <a:cubicBezTo>
                      <a:pt x="99536" y="330994"/>
                      <a:pt x="100489" y="334804"/>
                      <a:pt x="98584" y="334804"/>
                    </a:cubicBezTo>
                    <a:cubicBezTo>
                      <a:pt x="101441" y="336709"/>
                      <a:pt x="98584" y="339566"/>
                      <a:pt x="97631" y="341471"/>
                    </a:cubicBezTo>
                    <a:cubicBezTo>
                      <a:pt x="97631" y="342424"/>
                      <a:pt x="98584" y="343376"/>
                      <a:pt x="98584" y="344329"/>
                    </a:cubicBezTo>
                    <a:cubicBezTo>
                      <a:pt x="97631" y="347186"/>
                      <a:pt x="95726" y="349091"/>
                      <a:pt x="94774" y="351949"/>
                    </a:cubicBezTo>
                    <a:lnTo>
                      <a:pt x="93821" y="351949"/>
                    </a:lnTo>
                    <a:cubicBezTo>
                      <a:pt x="93821" y="352901"/>
                      <a:pt x="93821" y="352901"/>
                      <a:pt x="92869" y="353854"/>
                    </a:cubicBezTo>
                    <a:cubicBezTo>
                      <a:pt x="90964" y="353854"/>
                      <a:pt x="90964" y="356711"/>
                      <a:pt x="89059" y="356711"/>
                    </a:cubicBezTo>
                    <a:cubicBezTo>
                      <a:pt x="89059" y="357664"/>
                      <a:pt x="89059" y="360521"/>
                      <a:pt x="88106" y="360521"/>
                    </a:cubicBezTo>
                    <a:cubicBezTo>
                      <a:pt x="89059" y="361474"/>
                      <a:pt x="88106" y="361474"/>
                      <a:pt x="88106" y="362426"/>
                    </a:cubicBezTo>
                    <a:cubicBezTo>
                      <a:pt x="86201" y="363379"/>
                      <a:pt x="86201" y="366236"/>
                      <a:pt x="84296" y="367189"/>
                    </a:cubicBezTo>
                    <a:cubicBezTo>
                      <a:pt x="84296" y="368141"/>
                      <a:pt x="83344" y="369094"/>
                      <a:pt x="83344" y="370046"/>
                    </a:cubicBezTo>
                    <a:lnTo>
                      <a:pt x="80486" y="370046"/>
                    </a:lnTo>
                    <a:cubicBezTo>
                      <a:pt x="79534" y="370999"/>
                      <a:pt x="79534" y="371951"/>
                      <a:pt x="77629" y="372904"/>
                    </a:cubicBezTo>
                    <a:cubicBezTo>
                      <a:pt x="77629" y="374809"/>
                      <a:pt x="76676" y="377666"/>
                      <a:pt x="74771" y="378619"/>
                    </a:cubicBezTo>
                    <a:cubicBezTo>
                      <a:pt x="74771" y="379571"/>
                      <a:pt x="75724" y="379571"/>
                      <a:pt x="75724" y="379571"/>
                    </a:cubicBezTo>
                    <a:cubicBezTo>
                      <a:pt x="75724" y="380524"/>
                      <a:pt x="74771" y="381476"/>
                      <a:pt x="72866" y="381476"/>
                    </a:cubicBezTo>
                    <a:cubicBezTo>
                      <a:pt x="71914" y="384334"/>
                      <a:pt x="70009" y="385286"/>
                      <a:pt x="70009" y="389096"/>
                    </a:cubicBezTo>
                    <a:cubicBezTo>
                      <a:pt x="69056" y="390049"/>
                      <a:pt x="68104" y="391954"/>
                      <a:pt x="67151" y="392906"/>
                    </a:cubicBezTo>
                    <a:lnTo>
                      <a:pt x="67151" y="395764"/>
                    </a:lnTo>
                    <a:cubicBezTo>
                      <a:pt x="65246" y="396716"/>
                      <a:pt x="65246" y="400526"/>
                      <a:pt x="63341" y="400526"/>
                    </a:cubicBezTo>
                    <a:cubicBezTo>
                      <a:pt x="63341" y="401479"/>
                      <a:pt x="62389" y="402431"/>
                      <a:pt x="61436" y="403384"/>
                    </a:cubicBezTo>
                    <a:cubicBezTo>
                      <a:pt x="62389" y="409099"/>
                      <a:pt x="56674" y="409099"/>
                      <a:pt x="57626" y="413861"/>
                    </a:cubicBezTo>
                    <a:cubicBezTo>
                      <a:pt x="56674" y="415766"/>
                      <a:pt x="57626" y="417671"/>
                      <a:pt x="55721" y="418624"/>
                    </a:cubicBezTo>
                    <a:cubicBezTo>
                      <a:pt x="55721" y="419576"/>
                      <a:pt x="54769" y="419576"/>
                      <a:pt x="55721" y="419576"/>
                    </a:cubicBezTo>
                    <a:cubicBezTo>
                      <a:pt x="53816" y="420529"/>
                      <a:pt x="52864" y="422434"/>
                      <a:pt x="50959" y="423386"/>
                    </a:cubicBezTo>
                    <a:lnTo>
                      <a:pt x="50959" y="424339"/>
                    </a:lnTo>
                    <a:cubicBezTo>
                      <a:pt x="49054" y="425291"/>
                      <a:pt x="49054" y="429101"/>
                      <a:pt x="47149" y="430054"/>
                    </a:cubicBezTo>
                    <a:cubicBezTo>
                      <a:pt x="44291" y="429101"/>
                      <a:pt x="42386" y="431006"/>
                      <a:pt x="42386" y="433864"/>
                    </a:cubicBezTo>
                    <a:cubicBezTo>
                      <a:pt x="41434" y="434816"/>
                      <a:pt x="40481" y="435769"/>
                      <a:pt x="41434" y="436721"/>
                    </a:cubicBezTo>
                    <a:cubicBezTo>
                      <a:pt x="40481" y="436721"/>
                      <a:pt x="41434" y="438626"/>
                      <a:pt x="41434" y="439579"/>
                    </a:cubicBezTo>
                    <a:cubicBezTo>
                      <a:pt x="38576" y="440531"/>
                      <a:pt x="41434" y="446246"/>
                      <a:pt x="37624" y="446246"/>
                    </a:cubicBezTo>
                    <a:cubicBezTo>
                      <a:pt x="37624" y="446246"/>
                      <a:pt x="37624" y="445294"/>
                      <a:pt x="36671" y="445294"/>
                    </a:cubicBezTo>
                    <a:cubicBezTo>
                      <a:pt x="34766" y="445294"/>
                      <a:pt x="34766" y="447199"/>
                      <a:pt x="34766" y="449104"/>
                    </a:cubicBezTo>
                    <a:cubicBezTo>
                      <a:pt x="36671" y="450056"/>
                      <a:pt x="38576" y="451009"/>
                      <a:pt x="38576" y="452914"/>
                    </a:cubicBezTo>
                    <a:cubicBezTo>
                      <a:pt x="38576" y="452914"/>
                      <a:pt x="38576" y="452914"/>
                      <a:pt x="38576" y="453866"/>
                    </a:cubicBezTo>
                    <a:cubicBezTo>
                      <a:pt x="38576" y="455771"/>
                      <a:pt x="38576" y="456724"/>
                      <a:pt x="38576" y="458629"/>
                    </a:cubicBezTo>
                    <a:cubicBezTo>
                      <a:pt x="37624" y="460534"/>
                      <a:pt x="36671" y="460534"/>
                      <a:pt x="35719" y="462439"/>
                    </a:cubicBezTo>
                    <a:lnTo>
                      <a:pt x="35719" y="463391"/>
                    </a:lnTo>
                    <a:cubicBezTo>
                      <a:pt x="34766" y="463391"/>
                      <a:pt x="34766" y="464344"/>
                      <a:pt x="33814" y="465296"/>
                    </a:cubicBezTo>
                    <a:cubicBezTo>
                      <a:pt x="33814" y="468154"/>
                      <a:pt x="33814" y="470059"/>
                      <a:pt x="32861" y="472916"/>
                    </a:cubicBezTo>
                    <a:cubicBezTo>
                      <a:pt x="33814" y="473869"/>
                      <a:pt x="34766" y="474821"/>
                      <a:pt x="35719" y="475774"/>
                    </a:cubicBezTo>
                    <a:cubicBezTo>
                      <a:pt x="35719" y="476726"/>
                      <a:pt x="34766" y="476726"/>
                      <a:pt x="34766" y="477679"/>
                    </a:cubicBezTo>
                    <a:cubicBezTo>
                      <a:pt x="34766" y="479584"/>
                      <a:pt x="35719" y="480536"/>
                      <a:pt x="34766" y="482441"/>
                    </a:cubicBezTo>
                    <a:cubicBezTo>
                      <a:pt x="34766" y="482441"/>
                      <a:pt x="34766" y="482441"/>
                      <a:pt x="34766" y="482441"/>
                    </a:cubicBezTo>
                    <a:cubicBezTo>
                      <a:pt x="35719" y="482441"/>
                      <a:pt x="36671" y="482441"/>
                      <a:pt x="36671" y="482441"/>
                    </a:cubicBezTo>
                    <a:cubicBezTo>
                      <a:pt x="35719" y="483394"/>
                      <a:pt x="35719" y="484346"/>
                      <a:pt x="36671" y="485299"/>
                    </a:cubicBezTo>
                    <a:cubicBezTo>
                      <a:pt x="38576" y="485299"/>
                      <a:pt x="40481" y="485299"/>
                      <a:pt x="42386" y="485299"/>
                    </a:cubicBezTo>
                    <a:cubicBezTo>
                      <a:pt x="42386" y="486251"/>
                      <a:pt x="43339" y="486251"/>
                      <a:pt x="43339" y="487204"/>
                    </a:cubicBezTo>
                    <a:cubicBezTo>
                      <a:pt x="46196" y="487204"/>
                      <a:pt x="46196" y="489109"/>
                      <a:pt x="49054" y="489109"/>
                    </a:cubicBezTo>
                    <a:cubicBezTo>
                      <a:pt x="49054" y="488156"/>
                      <a:pt x="50006" y="488156"/>
                      <a:pt x="50959" y="488156"/>
                    </a:cubicBezTo>
                    <a:cubicBezTo>
                      <a:pt x="50959" y="488156"/>
                      <a:pt x="50959" y="488156"/>
                      <a:pt x="51911" y="487204"/>
                    </a:cubicBezTo>
                    <a:cubicBezTo>
                      <a:pt x="52864" y="487204"/>
                      <a:pt x="54769" y="487204"/>
                      <a:pt x="54769" y="489109"/>
                    </a:cubicBezTo>
                    <a:cubicBezTo>
                      <a:pt x="57626" y="490061"/>
                      <a:pt x="57626" y="488156"/>
                      <a:pt x="58579" y="487204"/>
                    </a:cubicBezTo>
                    <a:cubicBezTo>
                      <a:pt x="59531" y="487204"/>
                      <a:pt x="60484" y="487204"/>
                      <a:pt x="61436" y="487204"/>
                    </a:cubicBezTo>
                    <a:cubicBezTo>
                      <a:pt x="63341" y="487204"/>
                      <a:pt x="64294" y="485299"/>
                      <a:pt x="67151" y="485299"/>
                    </a:cubicBezTo>
                    <a:cubicBezTo>
                      <a:pt x="68104" y="486251"/>
                      <a:pt x="68104" y="485299"/>
                      <a:pt x="69056" y="486251"/>
                    </a:cubicBezTo>
                    <a:cubicBezTo>
                      <a:pt x="70009" y="486251"/>
                      <a:pt x="70009" y="485299"/>
                      <a:pt x="70961" y="485299"/>
                    </a:cubicBezTo>
                    <a:cubicBezTo>
                      <a:pt x="71914" y="487204"/>
                      <a:pt x="73819" y="485299"/>
                      <a:pt x="75724" y="484346"/>
                    </a:cubicBezTo>
                    <a:cubicBezTo>
                      <a:pt x="76676" y="483394"/>
                      <a:pt x="77629" y="481489"/>
                      <a:pt x="76676" y="479584"/>
                    </a:cubicBezTo>
                    <a:cubicBezTo>
                      <a:pt x="77629" y="478631"/>
                      <a:pt x="77629" y="477679"/>
                      <a:pt x="78581" y="477679"/>
                    </a:cubicBezTo>
                    <a:cubicBezTo>
                      <a:pt x="78581" y="475774"/>
                      <a:pt x="80486" y="474821"/>
                      <a:pt x="81439" y="473869"/>
                    </a:cubicBezTo>
                    <a:cubicBezTo>
                      <a:pt x="82391" y="472916"/>
                      <a:pt x="84296" y="472916"/>
                      <a:pt x="85249" y="473869"/>
                    </a:cubicBezTo>
                    <a:lnTo>
                      <a:pt x="85249" y="471964"/>
                    </a:lnTo>
                    <a:cubicBezTo>
                      <a:pt x="86201" y="471011"/>
                      <a:pt x="89059" y="471011"/>
                      <a:pt x="89059" y="469106"/>
                    </a:cubicBezTo>
                    <a:lnTo>
                      <a:pt x="90011" y="469106"/>
                    </a:lnTo>
                    <a:cubicBezTo>
                      <a:pt x="90011" y="467201"/>
                      <a:pt x="92869" y="467201"/>
                      <a:pt x="93821" y="466249"/>
                    </a:cubicBezTo>
                    <a:cubicBezTo>
                      <a:pt x="94774" y="466249"/>
                      <a:pt x="94774" y="465296"/>
                      <a:pt x="95726" y="465296"/>
                    </a:cubicBezTo>
                    <a:cubicBezTo>
                      <a:pt x="96679" y="465296"/>
                      <a:pt x="96679" y="464344"/>
                      <a:pt x="96679" y="464344"/>
                    </a:cubicBezTo>
                    <a:cubicBezTo>
                      <a:pt x="98584" y="464344"/>
                      <a:pt x="98584" y="463391"/>
                      <a:pt x="99536" y="462439"/>
                    </a:cubicBezTo>
                    <a:cubicBezTo>
                      <a:pt x="99536" y="461486"/>
                      <a:pt x="98584" y="462439"/>
                      <a:pt x="99536" y="461486"/>
                    </a:cubicBezTo>
                    <a:cubicBezTo>
                      <a:pt x="101441" y="459581"/>
                      <a:pt x="103346" y="457676"/>
                      <a:pt x="104299" y="455771"/>
                    </a:cubicBezTo>
                    <a:lnTo>
                      <a:pt x="106204" y="455771"/>
                    </a:lnTo>
                    <a:cubicBezTo>
                      <a:pt x="106204" y="454819"/>
                      <a:pt x="106204" y="453866"/>
                      <a:pt x="107156" y="452914"/>
                    </a:cubicBezTo>
                    <a:cubicBezTo>
                      <a:pt x="109061" y="452914"/>
                      <a:pt x="109061" y="449104"/>
                      <a:pt x="110966" y="449104"/>
                    </a:cubicBezTo>
                    <a:cubicBezTo>
                      <a:pt x="110966" y="449104"/>
                      <a:pt x="110966" y="449104"/>
                      <a:pt x="110966" y="449104"/>
                    </a:cubicBezTo>
                    <a:cubicBezTo>
                      <a:pt x="112871" y="448151"/>
                      <a:pt x="113824" y="446246"/>
                      <a:pt x="114776" y="444341"/>
                    </a:cubicBezTo>
                    <a:cubicBezTo>
                      <a:pt x="114776" y="445294"/>
                      <a:pt x="115729" y="444341"/>
                      <a:pt x="116681" y="444341"/>
                    </a:cubicBezTo>
                    <a:cubicBezTo>
                      <a:pt x="116681" y="444341"/>
                      <a:pt x="116681" y="443389"/>
                      <a:pt x="117634" y="443389"/>
                    </a:cubicBezTo>
                    <a:cubicBezTo>
                      <a:pt x="117634" y="441484"/>
                      <a:pt x="117634" y="441484"/>
                      <a:pt x="119539" y="440531"/>
                    </a:cubicBezTo>
                    <a:lnTo>
                      <a:pt x="119539" y="439579"/>
                    </a:lnTo>
                    <a:lnTo>
                      <a:pt x="120491" y="439579"/>
                    </a:lnTo>
                    <a:cubicBezTo>
                      <a:pt x="120491" y="438626"/>
                      <a:pt x="119539" y="439579"/>
                      <a:pt x="120491" y="438626"/>
                    </a:cubicBezTo>
                    <a:cubicBezTo>
                      <a:pt x="121444" y="438626"/>
                      <a:pt x="122396" y="438626"/>
                      <a:pt x="122396" y="438626"/>
                    </a:cubicBezTo>
                    <a:cubicBezTo>
                      <a:pt x="123349" y="437674"/>
                      <a:pt x="123349" y="436721"/>
                      <a:pt x="124301" y="435769"/>
                    </a:cubicBezTo>
                    <a:cubicBezTo>
                      <a:pt x="125254" y="435769"/>
                      <a:pt x="126206" y="436721"/>
                      <a:pt x="126206" y="436721"/>
                    </a:cubicBezTo>
                    <a:cubicBezTo>
                      <a:pt x="126206" y="436721"/>
                      <a:pt x="126206" y="437674"/>
                      <a:pt x="126206" y="437674"/>
                    </a:cubicBezTo>
                    <a:cubicBezTo>
                      <a:pt x="127159" y="437674"/>
                      <a:pt x="127159" y="438626"/>
                      <a:pt x="127159" y="439579"/>
                    </a:cubicBezTo>
                    <a:cubicBezTo>
                      <a:pt x="128111" y="439579"/>
                      <a:pt x="128111" y="440531"/>
                      <a:pt x="128111" y="441484"/>
                    </a:cubicBezTo>
                    <a:lnTo>
                      <a:pt x="126206" y="441484"/>
                    </a:lnTo>
                    <a:cubicBezTo>
                      <a:pt x="126206" y="442436"/>
                      <a:pt x="125254" y="442436"/>
                      <a:pt x="125254" y="442436"/>
                    </a:cubicBezTo>
                    <a:lnTo>
                      <a:pt x="124301" y="442436"/>
                    </a:lnTo>
                    <a:cubicBezTo>
                      <a:pt x="124301" y="440531"/>
                      <a:pt x="122396" y="440531"/>
                      <a:pt x="121444" y="439579"/>
                    </a:cubicBezTo>
                    <a:cubicBezTo>
                      <a:pt x="121444" y="439579"/>
                      <a:pt x="120491" y="440531"/>
                      <a:pt x="119539" y="440531"/>
                    </a:cubicBezTo>
                    <a:cubicBezTo>
                      <a:pt x="119539" y="441484"/>
                      <a:pt x="118586" y="442436"/>
                      <a:pt x="118586" y="443389"/>
                    </a:cubicBezTo>
                    <a:cubicBezTo>
                      <a:pt x="119539" y="443389"/>
                      <a:pt x="119539" y="443389"/>
                      <a:pt x="119539" y="444341"/>
                    </a:cubicBezTo>
                    <a:cubicBezTo>
                      <a:pt x="119539" y="445294"/>
                      <a:pt x="118586" y="446246"/>
                      <a:pt x="117634" y="447199"/>
                    </a:cubicBezTo>
                    <a:cubicBezTo>
                      <a:pt x="117634" y="449104"/>
                      <a:pt x="117634" y="451009"/>
                      <a:pt x="116681" y="452914"/>
                    </a:cubicBezTo>
                    <a:cubicBezTo>
                      <a:pt x="116681" y="452914"/>
                      <a:pt x="117634" y="452914"/>
                      <a:pt x="116681" y="453866"/>
                    </a:cubicBezTo>
                    <a:cubicBezTo>
                      <a:pt x="116681" y="454819"/>
                      <a:pt x="115729" y="453866"/>
                      <a:pt x="116681" y="454819"/>
                    </a:cubicBezTo>
                    <a:cubicBezTo>
                      <a:pt x="117634" y="455771"/>
                      <a:pt x="116681" y="455771"/>
                      <a:pt x="116681" y="457676"/>
                    </a:cubicBezTo>
                    <a:cubicBezTo>
                      <a:pt x="117634" y="457676"/>
                      <a:pt x="117634" y="457676"/>
                      <a:pt x="118586" y="458629"/>
                    </a:cubicBezTo>
                    <a:cubicBezTo>
                      <a:pt x="117634" y="459581"/>
                      <a:pt x="117634" y="460534"/>
                      <a:pt x="116681" y="461486"/>
                    </a:cubicBezTo>
                    <a:cubicBezTo>
                      <a:pt x="116681" y="461486"/>
                      <a:pt x="117634" y="461486"/>
                      <a:pt x="117634" y="462439"/>
                    </a:cubicBezTo>
                    <a:cubicBezTo>
                      <a:pt x="116681" y="464344"/>
                      <a:pt x="116681" y="466249"/>
                      <a:pt x="118586" y="467201"/>
                    </a:cubicBezTo>
                    <a:cubicBezTo>
                      <a:pt x="118586" y="470059"/>
                      <a:pt x="120491" y="471011"/>
                      <a:pt x="119539" y="472916"/>
                    </a:cubicBezTo>
                    <a:cubicBezTo>
                      <a:pt x="120491" y="473869"/>
                      <a:pt x="120491" y="473869"/>
                      <a:pt x="120491" y="475774"/>
                    </a:cubicBezTo>
                    <a:cubicBezTo>
                      <a:pt x="122396" y="475774"/>
                      <a:pt x="122396" y="480536"/>
                      <a:pt x="121444" y="481489"/>
                    </a:cubicBezTo>
                    <a:cubicBezTo>
                      <a:pt x="122396" y="484346"/>
                      <a:pt x="118586" y="484346"/>
                      <a:pt x="115729" y="484346"/>
                    </a:cubicBezTo>
                    <a:cubicBezTo>
                      <a:pt x="115729" y="484346"/>
                      <a:pt x="115729" y="485299"/>
                      <a:pt x="115729" y="485299"/>
                    </a:cubicBezTo>
                    <a:cubicBezTo>
                      <a:pt x="115729" y="487204"/>
                      <a:pt x="117634" y="489109"/>
                      <a:pt x="119539" y="487204"/>
                    </a:cubicBezTo>
                    <a:cubicBezTo>
                      <a:pt x="119539" y="488156"/>
                      <a:pt x="120491" y="488156"/>
                      <a:pt x="119539" y="489109"/>
                    </a:cubicBezTo>
                    <a:cubicBezTo>
                      <a:pt x="120491" y="489109"/>
                      <a:pt x="120491" y="489109"/>
                      <a:pt x="122396" y="489109"/>
                    </a:cubicBezTo>
                    <a:cubicBezTo>
                      <a:pt x="122396" y="491014"/>
                      <a:pt x="122396" y="491966"/>
                      <a:pt x="120491" y="491966"/>
                    </a:cubicBezTo>
                    <a:cubicBezTo>
                      <a:pt x="120491" y="493871"/>
                      <a:pt x="118586" y="493871"/>
                      <a:pt x="118586" y="495776"/>
                    </a:cubicBezTo>
                    <a:cubicBezTo>
                      <a:pt x="116681" y="496729"/>
                      <a:pt x="116681" y="498634"/>
                      <a:pt x="116681" y="501491"/>
                    </a:cubicBezTo>
                    <a:cubicBezTo>
                      <a:pt x="115729" y="501491"/>
                      <a:pt x="115729" y="502444"/>
                      <a:pt x="114776" y="502444"/>
                    </a:cubicBezTo>
                    <a:cubicBezTo>
                      <a:pt x="114776" y="506254"/>
                      <a:pt x="114776" y="509111"/>
                      <a:pt x="115729" y="511969"/>
                    </a:cubicBezTo>
                    <a:cubicBezTo>
                      <a:pt x="116681" y="511969"/>
                      <a:pt x="116681" y="511969"/>
                      <a:pt x="116681" y="512921"/>
                    </a:cubicBezTo>
                    <a:cubicBezTo>
                      <a:pt x="116681" y="514826"/>
                      <a:pt x="115729" y="514826"/>
                      <a:pt x="115729" y="516731"/>
                    </a:cubicBezTo>
                    <a:cubicBezTo>
                      <a:pt x="116681" y="517684"/>
                      <a:pt x="115729" y="520541"/>
                      <a:pt x="116681" y="520541"/>
                    </a:cubicBezTo>
                    <a:cubicBezTo>
                      <a:pt x="116681" y="524351"/>
                      <a:pt x="116681" y="527209"/>
                      <a:pt x="115729" y="530066"/>
                    </a:cubicBezTo>
                    <a:cubicBezTo>
                      <a:pt x="116681" y="530066"/>
                      <a:pt x="115729" y="531971"/>
                      <a:pt x="116681" y="531971"/>
                    </a:cubicBezTo>
                    <a:cubicBezTo>
                      <a:pt x="115729" y="531971"/>
                      <a:pt x="115729" y="533876"/>
                      <a:pt x="116681" y="534829"/>
                    </a:cubicBezTo>
                    <a:cubicBezTo>
                      <a:pt x="116681" y="534829"/>
                      <a:pt x="116681" y="535781"/>
                      <a:pt x="116681" y="536734"/>
                    </a:cubicBezTo>
                    <a:cubicBezTo>
                      <a:pt x="113824" y="537686"/>
                      <a:pt x="115729" y="543401"/>
                      <a:pt x="113824" y="545306"/>
                    </a:cubicBezTo>
                    <a:cubicBezTo>
                      <a:pt x="113824" y="548164"/>
                      <a:pt x="112871" y="550069"/>
                      <a:pt x="110966" y="551021"/>
                    </a:cubicBezTo>
                    <a:cubicBezTo>
                      <a:pt x="110966" y="553879"/>
                      <a:pt x="110966" y="554831"/>
                      <a:pt x="110966" y="556736"/>
                    </a:cubicBezTo>
                    <a:cubicBezTo>
                      <a:pt x="110014" y="557689"/>
                      <a:pt x="110014" y="558641"/>
                      <a:pt x="110014" y="559594"/>
                    </a:cubicBezTo>
                    <a:cubicBezTo>
                      <a:pt x="111919" y="561499"/>
                      <a:pt x="110014" y="563404"/>
                      <a:pt x="110014" y="565309"/>
                    </a:cubicBezTo>
                    <a:cubicBezTo>
                      <a:pt x="110966" y="565309"/>
                      <a:pt x="110966" y="566261"/>
                      <a:pt x="111919" y="566261"/>
                    </a:cubicBezTo>
                    <a:lnTo>
                      <a:pt x="111919" y="567214"/>
                    </a:lnTo>
                    <a:cubicBezTo>
                      <a:pt x="110014" y="568166"/>
                      <a:pt x="111919" y="571024"/>
                      <a:pt x="111919" y="572929"/>
                    </a:cubicBezTo>
                    <a:cubicBezTo>
                      <a:pt x="110966" y="572929"/>
                      <a:pt x="110966" y="573881"/>
                      <a:pt x="110014" y="573881"/>
                    </a:cubicBezTo>
                    <a:cubicBezTo>
                      <a:pt x="110014" y="574834"/>
                      <a:pt x="110014" y="575786"/>
                      <a:pt x="110014" y="576739"/>
                    </a:cubicBezTo>
                    <a:cubicBezTo>
                      <a:pt x="110966" y="577691"/>
                      <a:pt x="110014" y="579596"/>
                      <a:pt x="110014" y="580549"/>
                    </a:cubicBezTo>
                    <a:cubicBezTo>
                      <a:pt x="110014" y="580549"/>
                      <a:pt x="110966" y="581501"/>
                      <a:pt x="110966" y="582454"/>
                    </a:cubicBezTo>
                    <a:cubicBezTo>
                      <a:pt x="110966" y="582454"/>
                      <a:pt x="111919" y="582454"/>
                      <a:pt x="111919" y="582454"/>
                    </a:cubicBezTo>
                    <a:cubicBezTo>
                      <a:pt x="110966" y="584359"/>
                      <a:pt x="112871" y="585311"/>
                      <a:pt x="112871" y="587216"/>
                    </a:cubicBezTo>
                    <a:cubicBezTo>
                      <a:pt x="113824" y="587216"/>
                      <a:pt x="113824" y="587216"/>
                      <a:pt x="113824" y="588169"/>
                    </a:cubicBezTo>
                    <a:cubicBezTo>
                      <a:pt x="113824" y="589121"/>
                      <a:pt x="112871" y="590074"/>
                      <a:pt x="112871" y="591979"/>
                    </a:cubicBezTo>
                    <a:cubicBezTo>
                      <a:pt x="110014" y="593884"/>
                      <a:pt x="111919" y="597694"/>
                      <a:pt x="111919" y="600551"/>
                    </a:cubicBezTo>
                    <a:cubicBezTo>
                      <a:pt x="112871" y="601504"/>
                      <a:pt x="111919" y="603409"/>
                      <a:pt x="111919" y="604361"/>
                    </a:cubicBezTo>
                    <a:cubicBezTo>
                      <a:pt x="112871" y="605314"/>
                      <a:pt x="112871" y="605314"/>
                      <a:pt x="114776" y="605314"/>
                    </a:cubicBezTo>
                    <a:cubicBezTo>
                      <a:pt x="114776" y="606266"/>
                      <a:pt x="115729" y="606266"/>
                      <a:pt x="115729" y="606266"/>
                    </a:cubicBezTo>
                    <a:cubicBezTo>
                      <a:pt x="116681" y="605314"/>
                      <a:pt x="117634" y="601504"/>
                      <a:pt x="119539" y="601504"/>
                    </a:cubicBezTo>
                    <a:cubicBezTo>
                      <a:pt x="119539" y="601504"/>
                      <a:pt x="119539" y="601504"/>
                      <a:pt x="119539" y="601504"/>
                    </a:cubicBezTo>
                    <a:cubicBezTo>
                      <a:pt x="119539" y="600551"/>
                      <a:pt x="119539" y="599599"/>
                      <a:pt x="120491" y="598646"/>
                    </a:cubicBezTo>
                    <a:cubicBezTo>
                      <a:pt x="121444" y="598646"/>
                      <a:pt x="121444" y="597694"/>
                      <a:pt x="122396" y="597694"/>
                    </a:cubicBezTo>
                    <a:cubicBezTo>
                      <a:pt x="124301" y="597694"/>
                      <a:pt x="124301" y="594836"/>
                      <a:pt x="125254" y="593884"/>
                    </a:cubicBezTo>
                    <a:cubicBezTo>
                      <a:pt x="126206" y="593884"/>
                      <a:pt x="126206" y="594836"/>
                      <a:pt x="126206" y="595789"/>
                    </a:cubicBezTo>
                    <a:cubicBezTo>
                      <a:pt x="127159" y="595789"/>
                      <a:pt x="128111" y="596741"/>
                      <a:pt x="129064" y="595789"/>
                    </a:cubicBezTo>
                    <a:cubicBezTo>
                      <a:pt x="130016" y="596741"/>
                      <a:pt x="129064" y="597694"/>
                      <a:pt x="129064" y="598646"/>
                    </a:cubicBezTo>
                    <a:cubicBezTo>
                      <a:pt x="130016" y="598646"/>
                      <a:pt x="130016" y="599599"/>
                      <a:pt x="130016" y="600551"/>
                    </a:cubicBezTo>
                    <a:cubicBezTo>
                      <a:pt x="130969" y="600551"/>
                      <a:pt x="130969" y="602456"/>
                      <a:pt x="130969" y="603409"/>
                    </a:cubicBezTo>
                    <a:cubicBezTo>
                      <a:pt x="134779" y="602456"/>
                      <a:pt x="134779" y="606266"/>
                      <a:pt x="135731" y="608171"/>
                    </a:cubicBezTo>
                    <a:cubicBezTo>
                      <a:pt x="136684" y="608171"/>
                      <a:pt x="137636" y="608171"/>
                      <a:pt x="137636" y="608171"/>
                    </a:cubicBezTo>
                    <a:cubicBezTo>
                      <a:pt x="138589" y="607219"/>
                      <a:pt x="139541" y="605314"/>
                      <a:pt x="140494" y="604361"/>
                    </a:cubicBezTo>
                    <a:cubicBezTo>
                      <a:pt x="140494" y="604361"/>
                      <a:pt x="141446" y="604361"/>
                      <a:pt x="141446" y="605314"/>
                    </a:cubicBezTo>
                    <a:cubicBezTo>
                      <a:pt x="142399" y="605314"/>
                      <a:pt x="141446" y="604361"/>
                      <a:pt x="142399" y="605314"/>
                    </a:cubicBezTo>
                    <a:cubicBezTo>
                      <a:pt x="142399" y="604361"/>
                      <a:pt x="143351" y="604361"/>
                      <a:pt x="142399" y="603409"/>
                    </a:cubicBezTo>
                    <a:cubicBezTo>
                      <a:pt x="143351" y="603409"/>
                      <a:pt x="144304" y="600551"/>
                      <a:pt x="143351" y="600551"/>
                    </a:cubicBezTo>
                    <a:cubicBezTo>
                      <a:pt x="143351" y="601504"/>
                      <a:pt x="141446" y="602456"/>
                      <a:pt x="140494" y="602456"/>
                    </a:cubicBezTo>
                    <a:cubicBezTo>
                      <a:pt x="141446" y="601504"/>
                      <a:pt x="142399" y="599599"/>
                      <a:pt x="143351" y="600551"/>
                    </a:cubicBezTo>
                    <a:cubicBezTo>
                      <a:pt x="143351" y="599599"/>
                      <a:pt x="144304" y="599599"/>
                      <a:pt x="143351" y="598646"/>
                    </a:cubicBezTo>
                    <a:cubicBezTo>
                      <a:pt x="146209" y="597694"/>
                      <a:pt x="146209" y="594836"/>
                      <a:pt x="148114" y="592931"/>
                    </a:cubicBezTo>
                    <a:cubicBezTo>
                      <a:pt x="148114" y="591979"/>
                      <a:pt x="147161" y="592931"/>
                      <a:pt x="148114" y="591979"/>
                    </a:cubicBezTo>
                    <a:cubicBezTo>
                      <a:pt x="149066" y="591979"/>
                      <a:pt x="148114" y="591026"/>
                      <a:pt x="149066" y="591026"/>
                    </a:cubicBezTo>
                    <a:cubicBezTo>
                      <a:pt x="149066" y="589121"/>
                      <a:pt x="149066" y="588169"/>
                      <a:pt x="150019" y="588169"/>
                    </a:cubicBezTo>
                    <a:cubicBezTo>
                      <a:pt x="150019" y="584359"/>
                      <a:pt x="150019" y="582454"/>
                      <a:pt x="150019" y="579596"/>
                    </a:cubicBezTo>
                    <a:cubicBezTo>
                      <a:pt x="149066" y="579596"/>
                      <a:pt x="149066" y="579596"/>
                      <a:pt x="149066" y="578644"/>
                    </a:cubicBezTo>
                    <a:cubicBezTo>
                      <a:pt x="148114" y="578644"/>
                      <a:pt x="148114" y="578644"/>
                      <a:pt x="148114" y="578644"/>
                    </a:cubicBezTo>
                    <a:cubicBezTo>
                      <a:pt x="148114" y="578644"/>
                      <a:pt x="147161" y="578644"/>
                      <a:pt x="147161" y="577691"/>
                    </a:cubicBezTo>
                    <a:cubicBezTo>
                      <a:pt x="148114" y="576739"/>
                      <a:pt x="149066" y="574834"/>
                      <a:pt x="150019" y="572929"/>
                    </a:cubicBezTo>
                    <a:cubicBezTo>
                      <a:pt x="151924" y="571976"/>
                      <a:pt x="152876" y="570071"/>
                      <a:pt x="154781" y="569119"/>
                    </a:cubicBezTo>
                    <a:cubicBezTo>
                      <a:pt x="154781" y="567214"/>
                      <a:pt x="154781" y="565309"/>
                      <a:pt x="154781" y="563404"/>
                    </a:cubicBezTo>
                    <a:cubicBezTo>
                      <a:pt x="156686" y="562451"/>
                      <a:pt x="155734" y="560546"/>
                      <a:pt x="155734" y="559594"/>
                    </a:cubicBezTo>
                    <a:cubicBezTo>
                      <a:pt x="156686" y="558641"/>
                      <a:pt x="156686" y="556736"/>
                      <a:pt x="155734" y="556736"/>
                    </a:cubicBezTo>
                    <a:cubicBezTo>
                      <a:pt x="155734" y="555784"/>
                      <a:pt x="156686" y="556736"/>
                      <a:pt x="155734" y="555784"/>
                    </a:cubicBezTo>
                    <a:cubicBezTo>
                      <a:pt x="154781" y="553879"/>
                      <a:pt x="156686" y="550069"/>
                      <a:pt x="153829" y="549116"/>
                    </a:cubicBezTo>
                    <a:cubicBezTo>
                      <a:pt x="153829" y="547211"/>
                      <a:pt x="154781" y="546259"/>
                      <a:pt x="154781" y="545306"/>
                    </a:cubicBezTo>
                    <a:cubicBezTo>
                      <a:pt x="152876" y="542449"/>
                      <a:pt x="155734" y="535781"/>
                      <a:pt x="151924" y="534829"/>
                    </a:cubicBezTo>
                    <a:cubicBezTo>
                      <a:pt x="151924" y="534829"/>
                      <a:pt x="151924" y="533876"/>
                      <a:pt x="150971" y="533876"/>
                    </a:cubicBezTo>
                    <a:cubicBezTo>
                      <a:pt x="151924" y="533876"/>
                      <a:pt x="150971" y="532924"/>
                      <a:pt x="150971" y="532924"/>
                    </a:cubicBezTo>
                    <a:cubicBezTo>
                      <a:pt x="151924" y="531971"/>
                      <a:pt x="151924" y="531019"/>
                      <a:pt x="151924" y="530066"/>
                    </a:cubicBezTo>
                    <a:cubicBezTo>
                      <a:pt x="150971" y="530066"/>
                      <a:pt x="150971" y="529114"/>
                      <a:pt x="150971" y="529114"/>
                    </a:cubicBezTo>
                    <a:cubicBezTo>
                      <a:pt x="150971" y="524351"/>
                      <a:pt x="150971" y="520541"/>
                      <a:pt x="150019" y="517684"/>
                    </a:cubicBezTo>
                    <a:cubicBezTo>
                      <a:pt x="150971" y="516731"/>
                      <a:pt x="150019" y="514826"/>
                      <a:pt x="150019" y="512921"/>
                    </a:cubicBezTo>
                    <a:cubicBezTo>
                      <a:pt x="150971" y="511969"/>
                      <a:pt x="150971" y="510064"/>
                      <a:pt x="152876" y="510064"/>
                    </a:cubicBezTo>
                    <a:cubicBezTo>
                      <a:pt x="153829" y="508159"/>
                      <a:pt x="152876" y="506254"/>
                      <a:pt x="150971" y="506254"/>
                    </a:cubicBezTo>
                    <a:cubicBezTo>
                      <a:pt x="151924" y="505301"/>
                      <a:pt x="151924" y="505301"/>
                      <a:pt x="152876" y="504349"/>
                    </a:cubicBezTo>
                    <a:cubicBezTo>
                      <a:pt x="152876" y="503396"/>
                      <a:pt x="152876" y="502444"/>
                      <a:pt x="153829" y="502444"/>
                    </a:cubicBezTo>
                    <a:cubicBezTo>
                      <a:pt x="152876" y="500539"/>
                      <a:pt x="153829" y="497681"/>
                      <a:pt x="153829" y="495776"/>
                    </a:cubicBezTo>
                    <a:cubicBezTo>
                      <a:pt x="153829" y="492919"/>
                      <a:pt x="153829" y="490061"/>
                      <a:pt x="154781" y="488156"/>
                    </a:cubicBezTo>
                    <a:cubicBezTo>
                      <a:pt x="154781" y="488156"/>
                      <a:pt x="154781" y="488156"/>
                      <a:pt x="154781" y="487204"/>
                    </a:cubicBezTo>
                    <a:cubicBezTo>
                      <a:pt x="155734" y="486251"/>
                      <a:pt x="156686" y="484346"/>
                      <a:pt x="156686" y="482441"/>
                    </a:cubicBezTo>
                    <a:cubicBezTo>
                      <a:pt x="158591" y="481489"/>
                      <a:pt x="156686" y="479584"/>
                      <a:pt x="157639" y="477679"/>
                    </a:cubicBezTo>
                    <a:cubicBezTo>
                      <a:pt x="156686" y="477679"/>
                      <a:pt x="156686" y="476726"/>
                      <a:pt x="156686" y="475774"/>
                    </a:cubicBezTo>
                    <a:cubicBezTo>
                      <a:pt x="153829" y="475774"/>
                      <a:pt x="153829" y="473869"/>
                      <a:pt x="153829" y="471011"/>
                    </a:cubicBezTo>
                    <a:cubicBezTo>
                      <a:pt x="153829" y="471011"/>
                      <a:pt x="152876" y="471011"/>
                      <a:pt x="152876" y="470059"/>
                    </a:cubicBezTo>
                    <a:cubicBezTo>
                      <a:pt x="153829" y="468154"/>
                      <a:pt x="152876" y="466249"/>
                      <a:pt x="152876" y="464344"/>
                    </a:cubicBezTo>
                    <a:cubicBezTo>
                      <a:pt x="152876" y="463391"/>
                      <a:pt x="152876" y="462439"/>
                      <a:pt x="152876" y="460534"/>
                    </a:cubicBezTo>
                    <a:cubicBezTo>
                      <a:pt x="150971" y="459581"/>
                      <a:pt x="150971" y="456724"/>
                      <a:pt x="150971" y="454819"/>
                    </a:cubicBezTo>
                    <a:cubicBezTo>
                      <a:pt x="150019" y="453866"/>
                      <a:pt x="150971" y="451961"/>
                      <a:pt x="151924" y="451961"/>
                    </a:cubicBezTo>
                    <a:cubicBezTo>
                      <a:pt x="151924" y="451009"/>
                      <a:pt x="150971" y="449104"/>
                      <a:pt x="151924" y="448151"/>
                    </a:cubicBezTo>
                    <a:cubicBezTo>
                      <a:pt x="152876" y="447199"/>
                      <a:pt x="152876" y="445294"/>
                      <a:pt x="152876" y="443389"/>
                    </a:cubicBezTo>
                    <a:cubicBezTo>
                      <a:pt x="152876" y="443389"/>
                      <a:pt x="152876" y="443389"/>
                      <a:pt x="151924" y="442436"/>
                    </a:cubicBezTo>
                    <a:cubicBezTo>
                      <a:pt x="152876" y="439579"/>
                      <a:pt x="150971" y="438626"/>
                      <a:pt x="150971" y="436721"/>
                    </a:cubicBezTo>
                    <a:cubicBezTo>
                      <a:pt x="150971" y="436721"/>
                      <a:pt x="151924" y="436721"/>
                      <a:pt x="152876" y="436721"/>
                    </a:cubicBezTo>
                    <a:lnTo>
                      <a:pt x="152876" y="435769"/>
                    </a:lnTo>
                    <a:cubicBezTo>
                      <a:pt x="151924" y="435769"/>
                      <a:pt x="150971" y="434816"/>
                      <a:pt x="150019" y="434816"/>
                    </a:cubicBezTo>
                    <a:cubicBezTo>
                      <a:pt x="150019" y="432911"/>
                      <a:pt x="151924" y="432911"/>
                      <a:pt x="151924" y="431006"/>
                    </a:cubicBezTo>
                    <a:cubicBezTo>
                      <a:pt x="151924" y="430054"/>
                      <a:pt x="150971" y="429101"/>
                      <a:pt x="151924" y="428149"/>
                    </a:cubicBezTo>
                    <a:lnTo>
                      <a:pt x="152876" y="428149"/>
                    </a:lnTo>
                    <a:cubicBezTo>
                      <a:pt x="151924" y="425291"/>
                      <a:pt x="153829" y="422434"/>
                      <a:pt x="152876" y="420529"/>
                    </a:cubicBezTo>
                    <a:cubicBezTo>
                      <a:pt x="153829" y="419576"/>
                      <a:pt x="151924" y="418624"/>
                      <a:pt x="151924" y="417671"/>
                    </a:cubicBezTo>
                    <a:cubicBezTo>
                      <a:pt x="150019" y="417671"/>
                      <a:pt x="150971" y="414814"/>
                      <a:pt x="149066" y="414814"/>
                    </a:cubicBezTo>
                    <a:lnTo>
                      <a:pt x="149066" y="412909"/>
                    </a:lnTo>
                    <a:cubicBezTo>
                      <a:pt x="149066" y="412909"/>
                      <a:pt x="148114" y="412909"/>
                      <a:pt x="148114" y="412909"/>
                    </a:cubicBezTo>
                    <a:cubicBezTo>
                      <a:pt x="148114" y="411004"/>
                      <a:pt x="146209" y="406241"/>
                      <a:pt x="149066" y="406241"/>
                    </a:cubicBezTo>
                    <a:cubicBezTo>
                      <a:pt x="148114" y="404336"/>
                      <a:pt x="149066" y="404336"/>
                      <a:pt x="149066" y="402431"/>
                    </a:cubicBezTo>
                    <a:cubicBezTo>
                      <a:pt x="149066" y="402431"/>
                      <a:pt x="150019" y="401479"/>
                      <a:pt x="150019" y="401479"/>
                    </a:cubicBezTo>
                    <a:cubicBezTo>
                      <a:pt x="150971" y="398621"/>
                      <a:pt x="150971" y="397669"/>
                      <a:pt x="152876" y="395764"/>
                    </a:cubicBezTo>
                    <a:cubicBezTo>
                      <a:pt x="151924" y="394811"/>
                      <a:pt x="152876" y="392906"/>
                      <a:pt x="153829" y="392906"/>
                    </a:cubicBezTo>
                    <a:cubicBezTo>
                      <a:pt x="153829" y="391954"/>
                      <a:pt x="153829" y="391001"/>
                      <a:pt x="154781" y="390049"/>
                    </a:cubicBezTo>
                    <a:cubicBezTo>
                      <a:pt x="155734" y="391001"/>
                      <a:pt x="156686" y="390049"/>
                      <a:pt x="157639" y="390049"/>
                    </a:cubicBezTo>
                    <a:cubicBezTo>
                      <a:pt x="158591" y="388144"/>
                      <a:pt x="158591" y="386239"/>
                      <a:pt x="161449" y="386239"/>
                    </a:cubicBezTo>
                    <a:lnTo>
                      <a:pt x="161449" y="385286"/>
                    </a:lnTo>
                    <a:cubicBezTo>
                      <a:pt x="162401" y="385286"/>
                      <a:pt x="162401" y="384334"/>
                      <a:pt x="163354" y="384334"/>
                    </a:cubicBezTo>
                    <a:cubicBezTo>
                      <a:pt x="163354" y="382429"/>
                      <a:pt x="164306" y="381476"/>
                      <a:pt x="164306" y="379571"/>
                    </a:cubicBezTo>
                    <a:cubicBezTo>
                      <a:pt x="165259" y="379571"/>
                      <a:pt x="165259" y="378619"/>
                      <a:pt x="165259" y="378619"/>
                    </a:cubicBezTo>
                    <a:cubicBezTo>
                      <a:pt x="165259" y="377666"/>
                      <a:pt x="165259" y="376714"/>
                      <a:pt x="165259" y="376714"/>
                    </a:cubicBezTo>
                    <a:cubicBezTo>
                      <a:pt x="167164" y="376714"/>
                      <a:pt x="167164" y="374809"/>
                      <a:pt x="168116" y="373856"/>
                    </a:cubicBezTo>
                    <a:cubicBezTo>
                      <a:pt x="168116" y="372904"/>
                      <a:pt x="167164" y="373856"/>
                      <a:pt x="168116" y="372904"/>
                    </a:cubicBezTo>
                    <a:cubicBezTo>
                      <a:pt x="169069" y="371951"/>
                      <a:pt x="170021" y="370999"/>
                      <a:pt x="170974" y="370046"/>
                    </a:cubicBezTo>
                    <a:cubicBezTo>
                      <a:pt x="170974" y="369094"/>
                      <a:pt x="171926" y="368141"/>
                      <a:pt x="170974" y="367189"/>
                    </a:cubicBezTo>
                    <a:cubicBezTo>
                      <a:pt x="171926" y="366236"/>
                      <a:pt x="172879" y="366236"/>
                      <a:pt x="173831" y="365284"/>
                    </a:cubicBezTo>
                    <a:cubicBezTo>
                      <a:pt x="173831" y="364331"/>
                      <a:pt x="172879" y="364331"/>
                      <a:pt x="173831" y="363379"/>
                    </a:cubicBezTo>
                    <a:cubicBezTo>
                      <a:pt x="174784" y="362426"/>
                      <a:pt x="175736" y="362426"/>
                      <a:pt x="176689" y="361474"/>
                    </a:cubicBezTo>
                    <a:cubicBezTo>
                      <a:pt x="178594" y="361474"/>
                      <a:pt x="178594" y="359569"/>
                      <a:pt x="180499" y="359569"/>
                    </a:cubicBezTo>
                    <a:cubicBezTo>
                      <a:pt x="180499" y="357664"/>
                      <a:pt x="181451" y="356711"/>
                      <a:pt x="181451" y="354806"/>
                    </a:cubicBezTo>
                    <a:cubicBezTo>
                      <a:pt x="181451" y="354806"/>
                      <a:pt x="182404" y="354806"/>
                      <a:pt x="182404" y="353854"/>
                    </a:cubicBezTo>
                    <a:cubicBezTo>
                      <a:pt x="185261" y="353854"/>
                      <a:pt x="185261" y="351949"/>
                      <a:pt x="186214" y="350996"/>
                    </a:cubicBezTo>
                    <a:cubicBezTo>
                      <a:pt x="189071" y="350044"/>
                      <a:pt x="190024" y="344329"/>
                      <a:pt x="190976" y="341471"/>
                    </a:cubicBezTo>
                    <a:cubicBezTo>
                      <a:pt x="190976" y="341471"/>
                      <a:pt x="190976" y="341471"/>
                      <a:pt x="190024" y="341471"/>
                    </a:cubicBezTo>
                    <a:cubicBezTo>
                      <a:pt x="190976" y="340519"/>
                      <a:pt x="190976" y="337661"/>
                      <a:pt x="191929" y="336709"/>
                    </a:cubicBezTo>
                    <a:cubicBezTo>
                      <a:pt x="192881" y="336709"/>
                      <a:pt x="192881" y="337661"/>
                      <a:pt x="192881" y="337661"/>
                    </a:cubicBezTo>
                    <a:cubicBezTo>
                      <a:pt x="192881" y="335756"/>
                      <a:pt x="191929" y="333851"/>
                      <a:pt x="193834" y="333851"/>
                    </a:cubicBezTo>
                    <a:cubicBezTo>
                      <a:pt x="194786" y="333851"/>
                      <a:pt x="195739" y="333851"/>
                      <a:pt x="196691" y="334804"/>
                    </a:cubicBezTo>
                    <a:cubicBezTo>
                      <a:pt x="197644" y="334804"/>
                      <a:pt x="197644" y="332899"/>
                      <a:pt x="198596" y="332899"/>
                    </a:cubicBezTo>
                    <a:cubicBezTo>
                      <a:pt x="198596" y="330994"/>
                      <a:pt x="200501" y="329089"/>
                      <a:pt x="199549" y="327184"/>
                    </a:cubicBezTo>
                    <a:cubicBezTo>
                      <a:pt x="200501" y="326231"/>
                      <a:pt x="200501" y="325279"/>
                      <a:pt x="202406" y="325279"/>
                    </a:cubicBezTo>
                    <a:cubicBezTo>
                      <a:pt x="203359" y="324326"/>
                      <a:pt x="203359" y="323374"/>
                      <a:pt x="204311" y="323374"/>
                    </a:cubicBezTo>
                    <a:cubicBezTo>
                      <a:pt x="204311" y="321469"/>
                      <a:pt x="205264" y="320516"/>
                      <a:pt x="206216" y="319564"/>
                    </a:cubicBezTo>
                    <a:cubicBezTo>
                      <a:pt x="207169" y="319564"/>
                      <a:pt x="208121" y="318611"/>
                      <a:pt x="209074" y="318611"/>
                    </a:cubicBezTo>
                    <a:cubicBezTo>
                      <a:pt x="209074" y="316706"/>
                      <a:pt x="209074" y="313849"/>
                      <a:pt x="211931" y="314801"/>
                    </a:cubicBezTo>
                    <a:cubicBezTo>
                      <a:pt x="211931" y="313849"/>
                      <a:pt x="212884" y="314801"/>
                      <a:pt x="212884" y="314801"/>
                    </a:cubicBezTo>
                    <a:cubicBezTo>
                      <a:pt x="212884" y="314801"/>
                      <a:pt x="212884" y="313849"/>
                      <a:pt x="212884" y="313849"/>
                    </a:cubicBezTo>
                    <a:cubicBezTo>
                      <a:pt x="213836" y="312896"/>
                      <a:pt x="214789" y="311944"/>
                      <a:pt x="214789" y="310039"/>
                    </a:cubicBezTo>
                    <a:cubicBezTo>
                      <a:pt x="213836" y="308134"/>
                      <a:pt x="215741" y="307181"/>
                      <a:pt x="215741" y="304324"/>
                    </a:cubicBezTo>
                    <a:cubicBezTo>
                      <a:pt x="216694" y="303371"/>
                      <a:pt x="217646" y="301466"/>
                      <a:pt x="218599" y="301466"/>
                    </a:cubicBezTo>
                    <a:cubicBezTo>
                      <a:pt x="218599" y="300514"/>
                      <a:pt x="219551" y="300514"/>
                      <a:pt x="218599" y="299561"/>
                    </a:cubicBezTo>
                    <a:cubicBezTo>
                      <a:pt x="220504" y="298609"/>
                      <a:pt x="221456" y="296704"/>
                      <a:pt x="223361" y="295751"/>
                    </a:cubicBezTo>
                    <a:cubicBezTo>
                      <a:pt x="222409" y="293846"/>
                      <a:pt x="223361" y="291941"/>
                      <a:pt x="225266" y="291941"/>
                    </a:cubicBezTo>
                    <a:cubicBezTo>
                      <a:pt x="226219" y="290989"/>
                      <a:pt x="226219" y="289084"/>
                      <a:pt x="226219" y="288131"/>
                    </a:cubicBezTo>
                    <a:cubicBezTo>
                      <a:pt x="227171" y="288131"/>
                      <a:pt x="228124" y="287179"/>
                      <a:pt x="229076" y="287179"/>
                    </a:cubicBezTo>
                    <a:cubicBezTo>
                      <a:pt x="229076" y="286226"/>
                      <a:pt x="230029" y="286226"/>
                      <a:pt x="230981" y="286226"/>
                    </a:cubicBezTo>
                    <a:cubicBezTo>
                      <a:pt x="230981" y="285274"/>
                      <a:pt x="230981" y="285274"/>
                      <a:pt x="231934" y="284321"/>
                    </a:cubicBezTo>
                    <a:cubicBezTo>
                      <a:pt x="232886" y="284321"/>
                      <a:pt x="233839" y="284321"/>
                      <a:pt x="235744" y="284321"/>
                    </a:cubicBezTo>
                    <a:cubicBezTo>
                      <a:pt x="235744" y="283369"/>
                      <a:pt x="235744" y="283369"/>
                      <a:pt x="236696" y="283369"/>
                    </a:cubicBezTo>
                    <a:cubicBezTo>
                      <a:pt x="237649" y="283369"/>
                      <a:pt x="237649" y="284321"/>
                      <a:pt x="238601" y="284321"/>
                    </a:cubicBezTo>
                    <a:cubicBezTo>
                      <a:pt x="239554" y="282416"/>
                      <a:pt x="243364" y="282416"/>
                      <a:pt x="244316" y="280511"/>
                    </a:cubicBezTo>
                    <a:lnTo>
                      <a:pt x="245269" y="280511"/>
                    </a:lnTo>
                    <a:cubicBezTo>
                      <a:pt x="245269" y="279559"/>
                      <a:pt x="246221" y="279559"/>
                      <a:pt x="247174" y="279559"/>
                    </a:cubicBezTo>
                    <a:cubicBezTo>
                      <a:pt x="247174" y="278606"/>
                      <a:pt x="248126" y="278606"/>
                      <a:pt x="248126" y="278606"/>
                    </a:cubicBezTo>
                    <a:cubicBezTo>
                      <a:pt x="248126" y="278606"/>
                      <a:pt x="248126" y="278606"/>
                      <a:pt x="249079" y="278606"/>
                    </a:cubicBezTo>
                    <a:cubicBezTo>
                      <a:pt x="250031" y="277654"/>
                      <a:pt x="250984" y="277654"/>
                      <a:pt x="251936" y="277654"/>
                    </a:cubicBezTo>
                    <a:cubicBezTo>
                      <a:pt x="251936" y="279559"/>
                      <a:pt x="252889" y="279559"/>
                      <a:pt x="252889" y="281464"/>
                    </a:cubicBezTo>
                    <a:lnTo>
                      <a:pt x="253841" y="281464"/>
                    </a:lnTo>
                    <a:cubicBezTo>
                      <a:pt x="254794" y="284321"/>
                      <a:pt x="251936" y="285274"/>
                      <a:pt x="252889" y="289084"/>
                    </a:cubicBezTo>
                    <a:cubicBezTo>
                      <a:pt x="256699" y="290036"/>
                      <a:pt x="256699" y="293846"/>
                      <a:pt x="258604" y="296704"/>
                    </a:cubicBezTo>
                    <a:cubicBezTo>
                      <a:pt x="258604" y="297656"/>
                      <a:pt x="257651" y="297656"/>
                      <a:pt x="257651" y="298609"/>
                    </a:cubicBezTo>
                    <a:cubicBezTo>
                      <a:pt x="258604" y="300514"/>
                      <a:pt x="259556" y="300514"/>
                      <a:pt x="260509" y="302419"/>
                    </a:cubicBezTo>
                    <a:cubicBezTo>
                      <a:pt x="260509" y="303371"/>
                      <a:pt x="260509" y="305276"/>
                      <a:pt x="260509" y="307181"/>
                    </a:cubicBezTo>
                    <a:cubicBezTo>
                      <a:pt x="261461" y="309086"/>
                      <a:pt x="263366" y="310039"/>
                      <a:pt x="265271" y="310991"/>
                    </a:cubicBezTo>
                    <a:cubicBezTo>
                      <a:pt x="265271" y="311944"/>
                      <a:pt x="265271" y="311944"/>
                      <a:pt x="265271" y="313849"/>
                    </a:cubicBezTo>
                    <a:cubicBezTo>
                      <a:pt x="266224" y="314801"/>
                      <a:pt x="266224" y="316706"/>
                      <a:pt x="268129" y="317659"/>
                    </a:cubicBezTo>
                    <a:lnTo>
                      <a:pt x="268129" y="318611"/>
                    </a:lnTo>
                    <a:cubicBezTo>
                      <a:pt x="268129" y="318611"/>
                      <a:pt x="268129" y="318611"/>
                      <a:pt x="269081" y="319564"/>
                    </a:cubicBezTo>
                    <a:cubicBezTo>
                      <a:pt x="269081" y="321469"/>
                      <a:pt x="270034" y="321469"/>
                      <a:pt x="270034" y="323374"/>
                    </a:cubicBezTo>
                    <a:cubicBezTo>
                      <a:pt x="271939" y="323374"/>
                      <a:pt x="270986" y="325279"/>
                      <a:pt x="271939" y="325279"/>
                    </a:cubicBezTo>
                    <a:cubicBezTo>
                      <a:pt x="272891" y="324326"/>
                      <a:pt x="274796" y="325279"/>
                      <a:pt x="275749" y="327184"/>
                    </a:cubicBezTo>
                    <a:cubicBezTo>
                      <a:pt x="276701" y="327184"/>
                      <a:pt x="276701" y="328136"/>
                      <a:pt x="277654" y="328136"/>
                    </a:cubicBezTo>
                    <a:cubicBezTo>
                      <a:pt x="278606" y="327184"/>
                      <a:pt x="280511" y="326231"/>
                      <a:pt x="281464" y="325279"/>
                    </a:cubicBezTo>
                    <a:cubicBezTo>
                      <a:pt x="285274" y="326231"/>
                      <a:pt x="285274" y="322421"/>
                      <a:pt x="288131" y="322421"/>
                    </a:cubicBezTo>
                    <a:cubicBezTo>
                      <a:pt x="288131" y="323374"/>
                      <a:pt x="288131" y="323374"/>
                      <a:pt x="288131" y="323374"/>
                    </a:cubicBezTo>
                    <a:cubicBezTo>
                      <a:pt x="287179" y="324326"/>
                      <a:pt x="288131" y="325279"/>
                      <a:pt x="288131" y="326231"/>
                    </a:cubicBezTo>
                    <a:cubicBezTo>
                      <a:pt x="289084" y="327184"/>
                      <a:pt x="290036" y="327184"/>
                      <a:pt x="290989" y="327184"/>
                    </a:cubicBezTo>
                    <a:cubicBezTo>
                      <a:pt x="290989" y="326231"/>
                      <a:pt x="291941" y="327184"/>
                      <a:pt x="291941" y="326231"/>
                    </a:cubicBezTo>
                    <a:cubicBezTo>
                      <a:pt x="291941" y="324326"/>
                      <a:pt x="288131" y="322421"/>
                      <a:pt x="290989" y="320516"/>
                    </a:cubicBezTo>
                    <a:cubicBezTo>
                      <a:pt x="290989" y="319564"/>
                      <a:pt x="290989" y="319564"/>
                      <a:pt x="290989" y="318611"/>
                    </a:cubicBezTo>
                    <a:cubicBezTo>
                      <a:pt x="288131" y="315754"/>
                      <a:pt x="290036" y="311944"/>
                      <a:pt x="290036" y="308134"/>
                    </a:cubicBezTo>
                    <a:cubicBezTo>
                      <a:pt x="289084" y="306229"/>
                      <a:pt x="289084" y="304324"/>
                      <a:pt x="288131" y="301466"/>
                    </a:cubicBezTo>
                    <a:cubicBezTo>
                      <a:pt x="289084" y="300514"/>
                      <a:pt x="288131" y="299561"/>
                      <a:pt x="288131" y="298609"/>
                    </a:cubicBezTo>
                    <a:lnTo>
                      <a:pt x="286226" y="298609"/>
                    </a:lnTo>
                    <a:cubicBezTo>
                      <a:pt x="286226" y="297656"/>
                      <a:pt x="285274" y="297656"/>
                      <a:pt x="285274" y="295751"/>
                    </a:cubicBezTo>
                    <a:cubicBezTo>
                      <a:pt x="285274" y="294799"/>
                      <a:pt x="285274" y="292894"/>
                      <a:pt x="285274" y="291941"/>
                    </a:cubicBezTo>
                    <a:cubicBezTo>
                      <a:pt x="284321" y="290989"/>
                      <a:pt x="286226" y="288131"/>
                      <a:pt x="284321" y="287179"/>
                    </a:cubicBezTo>
                    <a:lnTo>
                      <a:pt x="284321" y="285274"/>
                    </a:lnTo>
                    <a:cubicBezTo>
                      <a:pt x="283369" y="284321"/>
                      <a:pt x="280511" y="284321"/>
                      <a:pt x="280511" y="282416"/>
                    </a:cubicBezTo>
                    <a:cubicBezTo>
                      <a:pt x="279559" y="282416"/>
                      <a:pt x="279559" y="283369"/>
                      <a:pt x="279559" y="282416"/>
                    </a:cubicBezTo>
                    <a:cubicBezTo>
                      <a:pt x="279559" y="284321"/>
                      <a:pt x="276701" y="284321"/>
                      <a:pt x="275749" y="282416"/>
                    </a:cubicBezTo>
                    <a:cubicBezTo>
                      <a:pt x="274796" y="282416"/>
                      <a:pt x="272891" y="283369"/>
                      <a:pt x="270986" y="283369"/>
                    </a:cubicBezTo>
                    <a:cubicBezTo>
                      <a:pt x="270986" y="283369"/>
                      <a:pt x="270034" y="283369"/>
                      <a:pt x="270034" y="282416"/>
                    </a:cubicBezTo>
                    <a:lnTo>
                      <a:pt x="267176" y="282416"/>
                    </a:lnTo>
                    <a:cubicBezTo>
                      <a:pt x="264319" y="280511"/>
                      <a:pt x="266224" y="275749"/>
                      <a:pt x="267176" y="272891"/>
                    </a:cubicBezTo>
                    <a:cubicBezTo>
                      <a:pt x="268129" y="272891"/>
                      <a:pt x="268129" y="270986"/>
                      <a:pt x="270034" y="270986"/>
                    </a:cubicBezTo>
                    <a:cubicBezTo>
                      <a:pt x="270034" y="270986"/>
                      <a:pt x="270034" y="270034"/>
                      <a:pt x="270034" y="270034"/>
                    </a:cubicBezTo>
                    <a:lnTo>
                      <a:pt x="271939" y="270034"/>
                    </a:lnTo>
                    <a:cubicBezTo>
                      <a:pt x="271939" y="269081"/>
                      <a:pt x="273844" y="269081"/>
                      <a:pt x="273844" y="268129"/>
                    </a:cubicBezTo>
                    <a:cubicBezTo>
                      <a:pt x="274796" y="268129"/>
                      <a:pt x="274796" y="268129"/>
                      <a:pt x="275749" y="268129"/>
                    </a:cubicBezTo>
                    <a:cubicBezTo>
                      <a:pt x="276701" y="269081"/>
                      <a:pt x="277654" y="269081"/>
                      <a:pt x="279559" y="268129"/>
                    </a:cubicBezTo>
                    <a:cubicBezTo>
                      <a:pt x="282416" y="266224"/>
                      <a:pt x="279559" y="261461"/>
                      <a:pt x="282416" y="260509"/>
                    </a:cubicBezTo>
                    <a:cubicBezTo>
                      <a:pt x="282416" y="259556"/>
                      <a:pt x="282416" y="259556"/>
                      <a:pt x="283369" y="259556"/>
                    </a:cubicBezTo>
                    <a:cubicBezTo>
                      <a:pt x="284321" y="260509"/>
                      <a:pt x="287179" y="258604"/>
                      <a:pt x="288131" y="258604"/>
                    </a:cubicBezTo>
                    <a:cubicBezTo>
                      <a:pt x="290036" y="258604"/>
                      <a:pt x="290989" y="260509"/>
                      <a:pt x="290989" y="262414"/>
                    </a:cubicBezTo>
                    <a:lnTo>
                      <a:pt x="290036" y="262414"/>
                    </a:lnTo>
                    <a:cubicBezTo>
                      <a:pt x="290036" y="263366"/>
                      <a:pt x="290036" y="264319"/>
                      <a:pt x="290036" y="265271"/>
                    </a:cubicBezTo>
                    <a:cubicBezTo>
                      <a:pt x="291941" y="265271"/>
                      <a:pt x="292894" y="267176"/>
                      <a:pt x="293846" y="266224"/>
                    </a:cubicBezTo>
                    <a:cubicBezTo>
                      <a:pt x="293846" y="267176"/>
                      <a:pt x="294799" y="267176"/>
                      <a:pt x="294799" y="267176"/>
                    </a:cubicBezTo>
                    <a:cubicBezTo>
                      <a:pt x="295751" y="267176"/>
                      <a:pt x="296704" y="267176"/>
                      <a:pt x="297656" y="267176"/>
                    </a:cubicBezTo>
                    <a:cubicBezTo>
                      <a:pt x="298609" y="266224"/>
                      <a:pt x="300514" y="265271"/>
                      <a:pt x="300514" y="264319"/>
                    </a:cubicBezTo>
                    <a:cubicBezTo>
                      <a:pt x="302419" y="264319"/>
                      <a:pt x="303371" y="265271"/>
                      <a:pt x="304324" y="264319"/>
                    </a:cubicBezTo>
                    <a:lnTo>
                      <a:pt x="304324" y="253841"/>
                    </a:lnTo>
                    <a:cubicBezTo>
                      <a:pt x="306229" y="252889"/>
                      <a:pt x="306229" y="250984"/>
                      <a:pt x="308134" y="250984"/>
                    </a:cubicBezTo>
                    <a:cubicBezTo>
                      <a:pt x="309086" y="250984"/>
                      <a:pt x="310039" y="251936"/>
                      <a:pt x="310991" y="250984"/>
                    </a:cubicBezTo>
                    <a:cubicBezTo>
                      <a:pt x="311944" y="251936"/>
                      <a:pt x="311944" y="250984"/>
                      <a:pt x="313849" y="250984"/>
                    </a:cubicBezTo>
                    <a:cubicBezTo>
                      <a:pt x="313849" y="250984"/>
                      <a:pt x="313849" y="250031"/>
                      <a:pt x="313849" y="250031"/>
                    </a:cubicBezTo>
                    <a:cubicBezTo>
                      <a:pt x="314801" y="250031"/>
                      <a:pt x="314801" y="250031"/>
                      <a:pt x="314801" y="250984"/>
                    </a:cubicBezTo>
                    <a:cubicBezTo>
                      <a:pt x="318611" y="250984"/>
                      <a:pt x="317659" y="246221"/>
                      <a:pt x="322421" y="248126"/>
                    </a:cubicBezTo>
                    <a:cubicBezTo>
                      <a:pt x="323374" y="247174"/>
                      <a:pt x="322421" y="245269"/>
                      <a:pt x="323374" y="244316"/>
                    </a:cubicBezTo>
                    <a:cubicBezTo>
                      <a:pt x="325279" y="244316"/>
                      <a:pt x="328136" y="244316"/>
                      <a:pt x="327184" y="246221"/>
                    </a:cubicBezTo>
                    <a:cubicBezTo>
                      <a:pt x="327184" y="246221"/>
                      <a:pt x="328136" y="246221"/>
                      <a:pt x="328136" y="246221"/>
                    </a:cubicBezTo>
                    <a:cubicBezTo>
                      <a:pt x="328136" y="247174"/>
                      <a:pt x="328136" y="246221"/>
                      <a:pt x="328136" y="247174"/>
                    </a:cubicBezTo>
                    <a:cubicBezTo>
                      <a:pt x="329089" y="247174"/>
                      <a:pt x="328136" y="247174"/>
                      <a:pt x="329089" y="248126"/>
                    </a:cubicBezTo>
                    <a:cubicBezTo>
                      <a:pt x="330041" y="248126"/>
                      <a:pt x="330994" y="248126"/>
                      <a:pt x="330994" y="248126"/>
                    </a:cubicBezTo>
                    <a:cubicBezTo>
                      <a:pt x="332899" y="249079"/>
                      <a:pt x="331946" y="245269"/>
                      <a:pt x="334804" y="246221"/>
                    </a:cubicBezTo>
                    <a:lnTo>
                      <a:pt x="334804" y="247174"/>
                    </a:lnTo>
                    <a:cubicBezTo>
                      <a:pt x="335756" y="247174"/>
                      <a:pt x="335756" y="247174"/>
                      <a:pt x="335756" y="247174"/>
                    </a:cubicBezTo>
                    <a:cubicBezTo>
                      <a:pt x="335756" y="248126"/>
                      <a:pt x="335756" y="247174"/>
                      <a:pt x="336709" y="248126"/>
                    </a:cubicBezTo>
                    <a:cubicBezTo>
                      <a:pt x="335756" y="249079"/>
                      <a:pt x="333851" y="250031"/>
                      <a:pt x="333851" y="251936"/>
                    </a:cubicBezTo>
                    <a:cubicBezTo>
                      <a:pt x="334804" y="251936"/>
                      <a:pt x="334804" y="252889"/>
                      <a:pt x="336709" y="252889"/>
                    </a:cubicBezTo>
                    <a:cubicBezTo>
                      <a:pt x="336709" y="253841"/>
                      <a:pt x="336709" y="253841"/>
                      <a:pt x="336709" y="254794"/>
                    </a:cubicBezTo>
                    <a:cubicBezTo>
                      <a:pt x="336709" y="254794"/>
                      <a:pt x="336709" y="254794"/>
                      <a:pt x="336709" y="254794"/>
                    </a:cubicBezTo>
                    <a:cubicBezTo>
                      <a:pt x="336709" y="255746"/>
                      <a:pt x="336709" y="256699"/>
                      <a:pt x="335756" y="256699"/>
                    </a:cubicBezTo>
                    <a:cubicBezTo>
                      <a:pt x="334804" y="258604"/>
                      <a:pt x="335756" y="261461"/>
                      <a:pt x="335756" y="263366"/>
                    </a:cubicBezTo>
                    <a:cubicBezTo>
                      <a:pt x="334804" y="265271"/>
                      <a:pt x="333851" y="267176"/>
                      <a:pt x="333851" y="270034"/>
                    </a:cubicBezTo>
                    <a:cubicBezTo>
                      <a:pt x="332899" y="270986"/>
                      <a:pt x="331946" y="271939"/>
                      <a:pt x="330994" y="272891"/>
                    </a:cubicBezTo>
                    <a:cubicBezTo>
                      <a:pt x="329089" y="272891"/>
                      <a:pt x="329089" y="273844"/>
                      <a:pt x="328136" y="273844"/>
                    </a:cubicBezTo>
                    <a:cubicBezTo>
                      <a:pt x="328136" y="276701"/>
                      <a:pt x="327184" y="277654"/>
                      <a:pt x="327184" y="280511"/>
                    </a:cubicBezTo>
                    <a:cubicBezTo>
                      <a:pt x="325279" y="281464"/>
                      <a:pt x="325279" y="284321"/>
                      <a:pt x="323374" y="283369"/>
                    </a:cubicBezTo>
                    <a:cubicBezTo>
                      <a:pt x="322421" y="284321"/>
                      <a:pt x="323374" y="284321"/>
                      <a:pt x="322421" y="285274"/>
                    </a:cubicBezTo>
                    <a:cubicBezTo>
                      <a:pt x="322421" y="285274"/>
                      <a:pt x="322421" y="285274"/>
                      <a:pt x="322421" y="285274"/>
                    </a:cubicBezTo>
                    <a:cubicBezTo>
                      <a:pt x="323374" y="285274"/>
                      <a:pt x="323374" y="285274"/>
                      <a:pt x="323374" y="285274"/>
                    </a:cubicBezTo>
                    <a:cubicBezTo>
                      <a:pt x="325279" y="287179"/>
                      <a:pt x="322421" y="292894"/>
                      <a:pt x="326231" y="293846"/>
                    </a:cubicBezTo>
                    <a:cubicBezTo>
                      <a:pt x="326231" y="294799"/>
                      <a:pt x="327184" y="293846"/>
                      <a:pt x="326231" y="294799"/>
                    </a:cubicBezTo>
                    <a:cubicBezTo>
                      <a:pt x="328136" y="294799"/>
                      <a:pt x="329089" y="295751"/>
                      <a:pt x="330041" y="296704"/>
                    </a:cubicBezTo>
                    <a:cubicBezTo>
                      <a:pt x="330994" y="296704"/>
                      <a:pt x="330041" y="295751"/>
                      <a:pt x="330994" y="296704"/>
                    </a:cubicBezTo>
                    <a:cubicBezTo>
                      <a:pt x="332899" y="297656"/>
                      <a:pt x="333851" y="295751"/>
                      <a:pt x="334804" y="294799"/>
                    </a:cubicBezTo>
                    <a:cubicBezTo>
                      <a:pt x="335756" y="295751"/>
                      <a:pt x="337661" y="294799"/>
                      <a:pt x="338614" y="295751"/>
                    </a:cubicBezTo>
                    <a:cubicBezTo>
                      <a:pt x="339566" y="294799"/>
                      <a:pt x="340519" y="294799"/>
                      <a:pt x="341471" y="294799"/>
                    </a:cubicBezTo>
                    <a:lnTo>
                      <a:pt x="341471" y="295751"/>
                    </a:lnTo>
                    <a:cubicBezTo>
                      <a:pt x="342424" y="295751"/>
                      <a:pt x="343376" y="295751"/>
                      <a:pt x="343376" y="295751"/>
                    </a:cubicBezTo>
                    <a:cubicBezTo>
                      <a:pt x="341471" y="293846"/>
                      <a:pt x="343376" y="291941"/>
                      <a:pt x="346234" y="292894"/>
                    </a:cubicBezTo>
                    <a:cubicBezTo>
                      <a:pt x="347186" y="290989"/>
                      <a:pt x="346234" y="287179"/>
                      <a:pt x="349091" y="287179"/>
                    </a:cubicBezTo>
                    <a:cubicBezTo>
                      <a:pt x="349091" y="285274"/>
                      <a:pt x="350044" y="284321"/>
                      <a:pt x="350996" y="283369"/>
                    </a:cubicBezTo>
                    <a:cubicBezTo>
                      <a:pt x="354806" y="283369"/>
                      <a:pt x="353854" y="278606"/>
                      <a:pt x="355759" y="277654"/>
                    </a:cubicBezTo>
                    <a:cubicBezTo>
                      <a:pt x="355759" y="276701"/>
                      <a:pt x="355759" y="275749"/>
                      <a:pt x="356711" y="275749"/>
                    </a:cubicBezTo>
                    <a:cubicBezTo>
                      <a:pt x="357664" y="275749"/>
                      <a:pt x="358616" y="274796"/>
                      <a:pt x="359569" y="273844"/>
                    </a:cubicBezTo>
                    <a:cubicBezTo>
                      <a:pt x="360521" y="273844"/>
                      <a:pt x="360521" y="273844"/>
                      <a:pt x="360521" y="273844"/>
                    </a:cubicBezTo>
                    <a:cubicBezTo>
                      <a:pt x="362426" y="273844"/>
                      <a:pt x="362426" y="272891"/>
                      <a:pt x="363379" y="270986"/>
                    </a:cubicBezTo>
                    <a:cubicBezTo>
                      <a:pt x="364331" y="268129"/>
                      <a:pt x="367189" y="266224"/>
                      <a:pt x="366236" y="261461"/>
                    </a:cubicBezTo>
                    <a:cubicBezTo>
                      <a:pt x="367189" y="260509"/>
                      <a:pt x="367189" y="258604"/>
                      <a:pt x="368141" y="257651"/>
                    </a:cubicBezTo>
                    <a:cubicBezTo>
                      <a:pt x="368141" y="256699"/>
                      <a:pt x="368141" y="254794"/>
                      <a:pt x="368141" y="253841"/>
                    </a:cubicBezTo>
                    <a:cubicBezTo>
                      <a:pt x="367189" y="253841"/>
                      <a:pt x="368141" y="252889"/>
                      <a:pt x="368141" y="251936"/>
                    </a:cubicBezTo>
                    <a:cubicBezTo>
                      <a:pt x="370999" y="249079"/>
                      <a:pt x="370999" y="245269"/>
                      <a:pt x="370999" y="240506"/>
                    </a:cubicBezTo>
                    <a:cubicBezTo>
                      <a:pt x="371951" y="240506"/>
                      <a:pt x="374809" y="240506"/>
                      <a:pt x="375761" y="239554"/>
                    </a:cubicBezTo>
                    <a:cubicBezTo>
                      <a:pt x="375761" y="239554"/>
                      <a:pt x="376714" y="239554"/>
                      <a:pt x="376714" y="239554"/>
                    </a:cubicBezTo>
                    <a:cubicBezTo>
                      <a:pt x="377666" y="242411"/>
                      <a:pt x="381476" y="239554"/>
                      <a:pt x="382429" y="239554"/>
                    </a:cubicBezTo>
                    <a:cubicBezTo>
                      <a:pt x="383381" y="236696"/>
                      <a:pt x="385286" y="235744"/>
                      <a:pt x="388144" y="235744"/>
                    </a:cubicBezTo>
                    <a:cubicBezTo>
                      <a:pt x="388144" y="234791"/>
                      <a:pt x="389096" y="233839"/>
                      <a:pt x="390049" y="233839"/>
                    </a:cubicBezTo>
                    <a:cubicBezTo>
                      <a:pt x="390049" y="233839"/>
                      <a:pt x="390049" y="233839"/>
                      <a:pt x="390049" y="232886"/>
                    </a:cubicBezTo>
                    <a:cubicBezTo>
                      <a:pt x="391001" y="232886"/>
                      <a:pt x="391954" y="231934"/>
                      <a:pt x="392906" y="232886"/>
                    </a:cubicBezTo>
                    <a:cubicBezTo>
                      <a:pt x="393859" y="234791"/>
                      <a:pt x="393859" y="236696"/>
                      <a:pt x="395764" y="236696"/>
                    </a:cubicBezTo>
                    <a:cubicBezTo>
                      <a:pt x="396716" y="235744"/>
                      <a:pt x="396716" y="235744"/>
                      <a:pt x="397669" y="234791"/>
                    </a:cubicBezTo>
                    <a:cubicBezTo>
                      <a:pt x="397669" y="235744"/>
                      <a:pt x="397669" y="235744"/>
                      <a:pt x="398621" y="234791"/>
                    </a:cubicBezTo>
                    <a:cubicBezTo>
                      <a:pt x="398621" y="235744"/>
                      <a:pt x="399574" y="235744"/>
                      <a:pt x="400526" y="235744"/>
                    </a:cubicBezTo>
                    <a:cubicBezTo>
                      <a:pt x="401479" y="234791"/>
                      <a:pt x="402431" y="234791"/>
                      <a:pt x="403384" y="233839"/>
                    </a:cubicBezTo>
                    <a:cubicBezTo>
                      <a:pt x="407194" y="232886"/>
                      <a:pt x="410051" y="230981"/>
                      <a:pt x="414814" y="230981"/>
                    </a:cubicBezTo>
                    <a:cubicBezTo>
                      <a:pt x="417671" y="230029"/>
                      <a:pt x="420529" y="229076"/>
                      <a:pt x="422434" y="228124"/>
                    </a:cubicBezTo>
                    <a:cubicBezTo>
                      <a:pt x="423386" y="229076"/>
                      <a:pt x="426244" y="228124"/>
                      <a:pt x="426244" y="230029"/>
                    </a:cubicBezTo>
                    <a:cubicBezTo>
                      <a:pt x="427196" y="230029"/>
                      <a:pt x="428149" y="229076"/>
                      <a:pt x="429101" y="229076"/>
                    </a:cubicBezTo>
                    <a:cubicBezTo>
                      <a:pt x="431006" y="229076"/>
                      <a:pt x="431959" y="229076"/>
                      <a:pt x="432911" y="228124"/>
                    </a:cubicBezTo>
                    <a:cubicBezTo>
                      <a:pt x="432911" y="228124"/>
                      <a:pt x="432911" y="227171"/>
                      <a:pt x="432911" y="227171"/>
                    </a:cubicBezTo>
                    <a:cubicBezTo>
                      <a:pt x="432911" y="226219"/>
                      <a:pt x="433864" y="226219"/>
                      <a:pt x="433864" y="225266"/>
                    </a:cubicBezTo>
                    <a:cubicBezTo>
                      <a:pt x="434816" y="225266"/>
                      <a:pt x="434816" y="225266"/>
                      <a:pt x="435769" y="225266"/>
                    </a:cubicBezTo>
                    <a:cubicBezTo>
                      <a:pt x="435769" y="226219"/>
                      <a:pt x="437674" y="226219"/>
                      <a:pt x="438626" y="226219"/>
                    </a:cubicBezTo>
                    <a:cubicBezTo>
                      <a:pt x="438626" y="225266"/>
                      <a:pt x="439579" y="225266"/>
                      <a:pt x="440531" y="224314"/>
                    </a:cubicBezTo>
                    <a:lnTo>
                      <a:pt x="440531" y="223361"/>
                    </a:lnTo>
                    <a:cubicBezTo>
                      <a:pt x="441484" y="223361"/>
                      <a:pt x="440531" y="222409"/>
                      <a:pt x="441484" y="223361"/>
                    </a:cubicBezTo>
                    <a:cubicBezTo>
                      <a:pt x="441484" y="221456"/>
                      <a:pt x="443389" y="220504"/>
                      <a:pt x="443389" y="218599"/>
                    </a:cubicBezTo>
                    <a:cubicBezTo>
                      <a:pt x="440531" y="210979"/>
                      <a:pt x="439579" y="210026"/>
                      <a:pt x="438626" y="207169"/>
                    </a:cubicBezTo>
                    <a:close/>
                    <a:moveTo>
                      <a:pt x="356711" y="140494"/>
                    </a:moveTo>
                    <a:cubicBezTo>
                      <a:pt x="355759" y="139541"/>
                      <a:pt x="356711" y="138589"/>
                      <a:pt x="356711" y="136684"/>
                    </a:cubicBezTo>
                    <a:cubicBezTo>
                      <a:pt x="357664" y="135731"/>
                      <a:pt x="358616" y="133826"/>
                      <a:pt x="359569" y="132874"/>
                    </a:cubicBezTo>
                    <a:cubicBezTo>
                      <a:pt x="361474" y="132874"/>
                      <a:pt x="363379" y="133826"/>
                      <a:pt x="364331" y="131921"/>
                    </a:cubicBezTo>
                    <a:cubicBezTo>
                      <a:pt x="366236" y="131921"/>
                      <a:pt x="367189" y="133826"/>
                      <a:pt x="368141" y="133826"/>
                    </a:cubicBezTo>
                    <a:cubicBezTo>
                      <a:pt x="369094" y="132874"/>
                      <a:pt x="370046" y="132874"/>
                      <a:pt x="370046" y="131921"/>
                    </a:cubicBezTo>
                    <a:cubicBezTo>
                      <a:pt x="372904" y="130969"/>
                      <a:pt x="372904" y="133826"/>
                      <a:pt x="373856" y="134779"/>
                    </a:cubicBezTo>
                    <a:cubicBezTo>
                      <a:pt x="374809" y="134779"/>
                      <a:pt x="375761" y="134779"/>
                      <a:pt x="376714" y="134779"/>
                    </a:cubicBezTo>
                    <a:cubicBezTo>
                      <a:pt x="376714" y="135731"/>
                      <a:pt x="376714" y="136684"/>
                      <a:pt x="377666" y="136684"/>
                    </a:cubicBezTo>
                    <a:lnTo>
                      <a:pt x="377666" y="138589"/>
                    </a:lnTo>
                    <a:cubicBezTo>
                      <a:pt x="376714" y="139541"/>
                      <a:pt x="375761" y="140494"/>
                      <a:pt x="374809" y="141446"/>
                    </a:cubicBezTo>
                    <a:cubicBezTo>
                      <a:pt x="374809" y="144304"/>
                      <a:pt x="372904" y="146209"/>
                      <a:pt x="373856" y="149066"/>
                    </a:cubicBezTo>
                    <a:cubicBezTo>
                      <a:pt x="371951" y="150971"/>
                      <a:pt x="370999" y="152876"/>
                      <a:pt x="367189" y="153829"/>
                    </a:cubicBezTo>
                    <a:cubicBezTo>
                      <a:pt x="366236" y="154781"/>
                      <a:pt x="366236" y="155734"/>
                      <a:pt x="365284" y="157639"/>
                    </a:cubicBezTo>
                    <a:cubicBezTo>
                      <a:pt x="362426" y="158591"/>
                      <a:pt x="361474" y="159544"/>
                      <a:pt x="359569" y="161449"/>
                    </a:cubicBezTo>
                    <a:lnTo>
                      <a:pt x="358616" y="161449"/>
                    </a:lnTo>
                    <a:cubicBezTo>
                      <a:pt x="358616" y="160496"/>
                      <a:pt x="358616" y="160496"/>
                      <a:pt x="358616" y="160496"/>
                    </a:cubicBezTo>
                    <a:cubicBezTo>
                      <a:pt x="358616" y="158591"/>
                      <a:pt x="360521" y="156686"/>
                      <a:pt x="358616" y="154781"/>
                    </a:cubicBezTo>
                    <a:cubicBezTo>
                      <a:pt x="358616" y="154781"/>
                      <a:pt x="359569" y="152876"/>
                      <a:pt x="358616" y="152876"/>
                    </a:cubicBezTo>
                    <a:cubicBezTo>
                      <a:pt x="358616" y="151924"/>
                      <a:pt x="359569" y="152876"/>
                      <a:pt x="358616" y="151924"/>
                    </a:cubicBezTo>
                    <a:cubicBezTo>
                      <a:pt x="357664" y="150019"/>
                      <a:pt x="357664" y="147161"/>
                      <a:pt x="357664" y="144304"/>
                    </a:cubicBezTo>
                    <a:cubicBezTo>
                      <a:pt x="356711" y="144304"/>
                      <a:pt x="356711" y="143351"/>
                      <a:pt x="355759" y="143351"/>
                    </a:cubicBezTo>
                    <a:cubicBezTo>
                      <a:pt x="355759" y="142399"/>
                      <a:pt x="355759" y="140494"/>
                      <a:pt x="356711" y="140494"/>
                    </a:cubicBezTo>
                    <a:close/>
                    <a:moveTo>
                      <a:pt x="363379" y="34766"/>
                    </a:moveTo>
                    <a:cubicBezTo>
                      <a:pt x="363379" y="34766"/>
                      <a:pt x="363379" y="34766"/>
                      <a:pt x="363379" y="34766"/>
                    </a:cubicBezTo>
                    <a:cubicBezTo>
                      <a:pt x="363379" y="34766"/>
                      <a:pt x="363379" y="34766"/>
                      <a:pt x="363379" y="34766"/>
                    </a:cubicBezTo>
                    <a:lnTo>
                      <a:pt x="363379" y="34766"/>
                    </a:lnTo>
                    <a:close/>
                    <a:moveTo>
                      <a:pt x="164306" y="168116"/>
                    </a:moveTo>
                    <a:cubicBezTo>
                      <a:pt x="165259" y="168116"/>
                      <a:pt x="165259" y="168116"/>
                      <a:pt x="164306" y="168116"/>
                    </a:cubicBezTo>
                    <a:lnTo>
                      <a:pt x="164306" y="168116"/>
                    </a:lnTo>
                    <a:lnTo>
                      <a:pt x="164306" y="168116"/>
                    </a:lnTo>
                    <a:close/>
                    <a:moveTo>
                      <a:pt x="193834" y="299561"/>
                    </a:moveTo>
                    <a:cubicBezTo>
                      <a:pt x="193834" y="301466"/>
                      <a:pt x="193834" y="303371"/>
                      <a:pt x="192881" y="305276"/>
                    </a:cubicBezTo>
                    <a:lnTo>
                      <a:pt x="190976" y="305276"/>
                    </a:lnTo>
                    <a:cubicBezTo>
                      <a:pt x="190976" y="304324"/>
                      <a:pt x="190976" y="303371"/>
                      <a:pt x="190024" y="303371"/>
                    </a:cubicBezTo>
                    <a:cubicBezTo>
                      <a:pt x="187166" y="304324"/>
                      <a:pt x="189071" y="309086"/>
                      <a:pt x="186214" y="309086"/>
                    </a:cubicBezTo>
                    <a:cubicBezTo>
                      <a:pt x="185261" y="310039"/>
                      <a:pt x="185261" y="311944"/>
                      <a:pt x="185261" y="313849"/>
                    </a:cubicBezTo>
                    <a:cubicBezTo>
                      <a:pt x="184309" y="313849"/>
                      <a:pt x="183356" y="313849"/>
                      <a:pt x="182404" y="313849"/>
                    </a:cubicBezTo>
                    <a:cubicBezTo>
                      <a:pt x="182404" y="313849"/>
                      <a:pt x="182404" y="312896"/>
                      <a:pt x="181451" y="312896"/>
                    </a:cubicBezTo>
                    <a:cubicBezTo>
                      <a:pt x="180499" y="313849"/>
                      <a:pt x="180499" y="314801"/>
                      <a:pt x="179546" y="314801"/>
                    </a:cubicBezTo>
                    <a:cubicBezTo>
                      <a:pt x="179546" y="315754"/>
                      <a:pt x="179546" y="316706"/>
                      <a:pt x="179546" y="317659"/>
                    </a:cubicBezTo>
                    <a:cubicBezTo>
                      <a:pt x="179546" y="317659"/>
                      <a:pt x="180499" y="317659"/>
                      <a:pt x="180499" y="318611"/>
                    </a:cubicBezTo>
                    <a:cubicBezTo>
                      <a:pt x="182404" y="319564"/>
                      <a:pt x="183356" y="317659"/>
                      <a:pt x="185261" y="318611"/>
                    </a:cubicBezTo>
                    <a:cubicBezTo>
                      <a:pt x="186214" y="323374"/>
                      <a:pt x="182404" y="323374"/>
                      <a:pt x="181451" y="326231"/>
                    </a:cubicBezTo>
                    <a:cubicBezTo>
                      <a:pt x="178594" y="324326"/>
                      <a:pt x="176689" y="328136"/>
                      <a:pt x="178594" y="330041"/>
                    </a:cubicBezTo>
                    <a:cubicBezTo>
                      <a:pt x="179546" y="330041"/>
                      <a:pt x="179546" y="330041"/>
                      <a:pt x="180499" y="330041"/>
                    </a:cubicBezTo>
                    <a:cubicBezTo>
                      <a:pt x="180499" y="330994"/>
                      <a:pt x="181451" y="330994"/>
                      <a:pt x="180499" y="331946"/>
                    </a:cubicBezTo>
                    <a:cubicBezTo>
                      <a:pt x="179546" y="331946"/>
                      <a:pt x="179546" y="331946"/>
                      <a:pt x="179546" y="330994"/>
                    </a:cubicBezTo>
                    <a:cubicBezTo>
                      <a:pt x="178594" y="331946"/>
                      <a:pt x="175736" y="331946"/>
                      <a:pt x="176689" y="333851"/>
                    </a:cubicBezTo>
                    <a:cubicBezTo>
                      <a:pt x="175736" y="334804"/>
                      <a:pt x="174784" y="334804"/>
                      <a:pt x="173831" y="335756"/>
                    </a:cubicBezTo>
                    <a:cubicBezTo>
                      <a:pt x="173831" y="335756"/>
                      <a:pt x="173831" y="336709"/>
                      <a:pt x="172879" y="336709"/>
                    </a:cubicBezTo>
                    <a:cubicBezTo>
                      <a:pt x="172879" y="338614"/>
                      <a:pt x="172879" y="340519"/>
                      <a:pt x="170974" y="341471"/>
                    </a:cubicBezTo>
                    <a:cubicBezTo>
                      <a:pt x="169069" y="340519"/>
                      <a:pt x="166211" y="341471"/>
                      <a:pt x="166211" y="344329"/>
                    </a:cubicBezTo>
                    <a:cubicBezTo>
                      <a:pt x="164306" y="344329"/>
                      <a:pt x="165259" y="347186"/>
                      <a:pt x="164306" y="347186"/>
                    </a:cubicBezTo>
                    <a:cubicBezTo>
                      <a:pt x="163354" y="347186"/>
                      <a:pt x="164306" y="346234"/>
                      <a:pt x="163354" y="347186"/>
                    </a:cubicBezTo>
                    <a:lnTo>
                      <a:pt x="163354" y="346234"/>
                    </a:lnTo>
                    <a:cubicBezTo>
                      <a:pt x="161449" y="346234"/>
                      <a:pt x="161449" y="345281"/>
                      <a:pt x="160496" y="345281"/>
                    </a:cubicBezTo>
                    <a:cubicBezTo>
                      <a:pt x="159544" y="345281"/>
                      <a:pt x="159544" y="346234"/>
                      <a:pt x="157639" y="346234"/>
                    </a:cubicBezTo>
                    <a:cubicBezTo>
                      <a:pt x="157639" y="345281"/>
                      <a:pt x="157639" y="344329"/>
                      <a:pt x="156686" y="343376"/>
                    </a:cubicBezTo>
                    <a:cubicBezTo>
                      <a:pt x="156686" y="343376"/>
                      <a:pt x="155734" y="343376"/>
                      <a:pt x="154781" y="343376"/>
                    </a:cubicBezTo>
                    <a:cubicBezTo>
                      <a:pt x="154781" y="343376"/>
                      <a:pt x="154781" y="343376"/>
                      <a:pt x="154781" y="343376"/>
                    </a:cubicBezTo>
                    <a:cubicBezTo>
                      <a:pt x="154781" y="340519"/>
                      <a:pt x="155734" y="338614"/>
                      <a:pt x="156686" y="336709"/>
                    </a:cubicBezTo>
                    <a:cubicBezTo>
                      <a:pt x="155734" y="335756"/>
                      <a:pt x="156686" y="333851"/>
                      <a:pt x="156686" y="331946"/>
                    </a:cubicBezTo>
                    <a:cubicBezTo>
                      <a:pt x="156686" y="330994"/>
                      <a:pt x="157639" y="330994"/>
                      <a:pt x="157639" y="330041"/>
                    </a:cubicBezTo>
                    <a:cubicBezTo>
                      <a:pt x="158591" y="330041"/>
                      <a:pt x="158591" y="329089"/>
                      <a:pt x="158591" y="329089"/>
                    </a:cubicBezTo>
                    <a:cubicBezTo>
                      <a:pt x="157639" y="328136"/>
                      <a:pt x="157639" y="325279"/>
                      <a:pt x="158591" y="325279"/>
                    </a:cubicBezTo>
                    <a:cubicBezTo>
                      <a:pt x="158591" y="322421"/>
                      <a:pt x="156686" y="318611"/>
                      <a:pt x="158591" y="316706"/>
                    </a:cubicBezTo>
                    <a:lnTo>
                      <a:pt x="158591" y="314801"/>
                    </a:lnTo>
                    <a:cubicBezTo>
                      <a:pt x="160496" y="312896"/>
                      <a:pt x="160496" y="310039"/>
                      <a:pt x="160496" y="307181"/>
                    </a:cubicBezTo>
                    <a:cubicBezTo>
                      <a:pt x="161449" y="307181"/>
                      <a:pt x="161449" y="306229"/>
                      <a:pt x="161449" y="306229"/>
                    </a:cubicBezTo>
                    <a:cubicBezTo>
                      <a:pt x="161449" y="305276"/>
                      <a:pt x="161449" y="305276"/>
                      <a:pt x="161449" y="305276"/>
                    </a:cubicBezTo>
                    <a:cubicBezTo>
                      <a:pt x="161449" y="304324"/>
                      <a:pt x="162401" y="304324"/>
                      <a:pt x="162401" y="304324"/>
                    </a:cubicBezTo>
                    <a:cubicBezTo>
                      <a:pt x="162401" y="303371"/>
                      <a:pt x="162401" y="302419"/>
                      <a:pt x="162401" y="301466"/>
                    </a:cubicBezTo>
                    <a:cubicBezTo>
                      <a:pt x="162401" y="300514"/>
                      <a:pt x="163354" y="300514"/>
                      <a:pt x="164306" y="299561"/>
                    </a:cubicBezTo>
                    <a:cubicBezTo>
                      <a:pt x="164306" y="296704"/>
                      <a:pt x="167164" y="296704"/>
                      <a:pt x="169069" y="296704"/>
                    </a:cubicBezTo>
                    <a:cubicBezTo>
                      <a:pt x="170021" y="296704"/>
                      <a:pt x="170021" y="297656"/>
                      <a:pt x="170021" y="296704"/>
                    </a:cubicBezTo>
                    <a:cubicBezTo>
                      <a:pt x="170021" y="296704"/>
                      <a:pt x="170974" y="295751"/>
                      <a:pt x="170974" y="295751"/>
                    </a:cubicBezTo>
                    <a:cubicBezTo>
                      <a:pt x="170974" y="295751"/>
                      <a:pt x="170974" y="295751"/>
                      <a:pt x="170974" y="296704"/>
                    </a:cubicBezTo>
                    <a:lnTo>
                      <a:pt x="172879" y="296704"/>
                    </a:lnTo>
                    <a:lnTo>
                      <a:pt x="172879" y="297656"/>
                    </a:lnTo>
                    <a:cubicBezTo>
                      <a:pt x="172879" y="297656"/>
                      <a:pt x="173831" y="297656"/>
                      <a:pt x="173831" y="297656"/>
                    </a:cubicBezTo>
                    <a:cubicBezTo>
                      <a:pt x="175736" y="296704"/>
                      <a:pt x="175736" y="298609"/>
                      <a:pt x="177641" y="298609"/>
                    </a:cubicBezTo>
                    <a:cubicBezTo>
                      <a:pt x="177641" y="299561"/>
                      <a:pt x="177641" y="299561"/>
                      <a:pt x="177641" y="299561"/>
                    </a:cubicBezTo>
                    <a:cubicBezTo>
                      <a:pt x="179546" y="298609"/>
                      <a:pt x="181451" y="298609"/>
                      <a:pt x="183356" y="296704"/>
                    </a:cubicBezTo>
                    <a:lnTo>
                      <a:pt x="183356" y="297656"/>
                    </a:lnTo>
                    <a:cubicBezTo>
                      <a:pt x="185261" y="297656"/>
                      <a:pt x="185261" y="296704"/>
                      <a:pt x="186214" y="295751"/>
                    </a:cubicBezTo>
                    <a:cubicBezTo>
                      <a:pt x="187166" y="295751"/>
                      <a:pt x="187166" y="296704"/>
                      <a:pt x="187166" y="296704"/>
                    </a:cubicBezTo>
                    <a:cubicBezTo>
                      <a:pt x="188119" y="296704"/>
                      <a:pt x="188119" y="295751"/>
                      <a:pt x="189071" y="295751"/>
                    </a:cubicBezTo>
                    <a:cubicBezTo>
                      <a:pt x="190024" y="295751"/>
                      <a:pt x="190976" y="295751"/>
                      <a:pt x="190976" y="296704"/>
                    </a:cubicBezTo>
                    <a:cubicBezTo>
                      <a:pt x="191929" y="296704"/>
                      <a:pt x="191929" y="295751"/>
                      <a:pt x="191929" y="295751"/>
                    </a:cubicBezTo>
                    <a:cubicBezTo>
                      <a:pt x="191929" y="295751"/>
                      <a:pt x="191929" y="295751"/>
                      <a:pt x="191929" y="295751"/>
                    </a:cubicBezTo>
                    <a:cubicBezTo>
                      <a:pt x="194786" y="297656"/>
                      <a:pt x="194786" y="298609"/>
                      <a:pt x="193834" y="299561"/>
                    </a:cubicBezTo>
                    <a:close/>
                    <a:moveTo>
                      <a:pt x="204311" y="271939"/>
                    </a:moveTo>
                    <a:lnTo>
                      <a:pt x="204311" y="271939"/>
                    </a:lnTo>
                    <a:cubicBezTo>
                      <a:pt x="203359" y="271939"/>
                      <a:pt x="203359" y="270986"/>
                      <a:pt x="204311" y="271939"/>
                    </a:cubicBezTo>
                    <a:cubicBezTo>
                      <a:pt x="204311" y="270986"/>
                      <a:pt x="204311" y="271939"/>
                      <a:pt x="204311" y="271939"/>
                    </a:cubicBezTo>
                    <a:close/>
                    <a:moveTo>
                      <a:pt x="437674" y="549116"/>
                    </a:moveTo>
                    <a:cubicBezTo>
                      <a:pt x="435769" y="548164"/>
                      <a:pt x="434816" y="547211"/>
                      <a:pt x="434816" y="544354"/>
                    </a:cubicBezTo>
                    <a:cubicBezTo>
                      <a:pt x="434816" y="544354"/>
                      <a:pt x="433864" y="544354"/>
                      <a:pt x="433864" y="544354"/>
                    </a:cubicBezTo>
                    <a:cubicBezTo>
                      <a:pt x="433864" y="542449"/>
                      <a:pt x="431006" y="542449"/>
                      <a:pt x="431006" y="541496"/>
                    </a:cubicBezTo>
                    <a:cubicBezTo>
                      <a:pt x="431006" y="541496"/>
                      <a:pt x="430054" y="541496"/>
                      <a:pt x="430054" y="541496"/>
                    </a:cubicBezTo>
                    <a:cubicBezTo>
                      <a:pt x="430054" y="539591"/>
                      <a:pt x="428149" y="540544"/>
                      <a:pt x="428149" y="538639"/>
                    </a:cubicBezTo>
                    <a:lnTo>
                      <a:pt x="427196" y="538639"/>
                    </a:lnTo>
                    <a:cubicBezTo>
                      <a:pt x="427196" y="537686"/>
                      <a:pt x="425291" y="537686"/>
                      <a:pt x="425291" y="535781"/>
                    </a:cubicBezTo>
                    <a:cubicBezTo>
                      <a:pt x="422434" y="534829"/>
                      <a:pt x="422434" y="531019"/>
                      <a:pt x="418624" y="530066"/>
                    </a:cubicBezTo>
                    <a:cubicBezTo>
                      <a:pt x="418624" y="529114"/>
                      <a:pt x="416719" y="529114"/>
                      <a:pt x="415766" y="528161"/>
                    </a:cubicBezTo>
                    <a:cubicBezTo>
                      <a:pt x="415766" y="528161"/>
                      <a:pt x="415766" y="528161"/>
                      <a:pt x="414814" y="528161"/>
                    </a:cubicBezTo>
                    <a:cubicBezTo>
                      <a:pt x="413861" y="527209"/>
                      <a:pt x="411956" y="527209"/>
                      <a:pt x="411004" y="526256"/>
                    </a:cubicBezTo>
                    <a:cubicBezTo>
                      <a:pt x="411004" y="526256"/>
                      <a:pt x="411004" y="525304"/>
                      <a:pt x="411004" y="525304"/>
                    </a:cubicBezTo>
                    <a:cubicBezTo>
                      <a:pt x="411004" y="524351"/>
                      <a:pt x="409099" y="523399"/>
                      <a:pt x="408146" y="522446"/>
                    </a:cubicBezTo>
                    <a:cubicBezTo>
                      <a:pt x="408146" y="522446"/>
                      <a:pt x="408146" y="521494"/>
                      <a:pt x="407194" y="521494"/>
                    </a:cubicBezTo>
                    <a:cubicBezTo>
                      <a:pt x="406241" y="520541"/>
                      <a:pt x="404336" y="521494"/>
                      <a:pt x="402431" y="520541"/>
                    </a:cubicBezTo>
                    <a:cubicBezTo>
                      <a:pt x="401479" y="516731"/>
                      <a:pt x="397669" y="521494"/>
                      <a:pt x="394811" y="520541"/>
                    </a:cubicBezTo>
                    <a:cubicBezTo>
                      <a:pt x="391001" y="522446"/>
                      <a:pt x="388144" y="519589"/>
                      <a:pt x="385286" y="518636"/>
                    </a:cubicBezTo>
                    <a:lnTo>
                      <a:pt x="385286" y="517684"/>
                    </a:lnTo>
                    <a:cubicBezTo>
                      <a:pt x="383381" y="517684"/>
                      <a:pt x="382429" y="517684"/>
                      <a:pt x="381476" y="516731"/>
                    </a:cubicBezTo>
                    <a:cubicBezTo>
                      <a:pt x="381476" y="514826"/>
                      <a:pt x="378619" y="515779"/>
                      <a:pt x="377666" y="514826"/>
                    </a:cubicBezTo>
                    <a:cubicBezTo>
                      <a:pt x="377666" y="514826"/>
                      <a:pt x="377666" y="514826"/>
                      <a:pt x="376714" y="514826"/>
                    </a:cubicBezTo>
                    <a:cubicBezTo>
                      <a:pt x="374809" y="512921"/>
                      <a:pt x="370999" y="511969"/>
                      <a:pt x="370046" y="514826"/>
                    </a:cubicBezTo>
                    <a:cubicBezTo>
                      <a:pt x="370046" y="513874"/>
                      <a:pt x="370046" y="514826"/>
                      <a:pt x="369094" y="514826"/>
                    </a:cubicBezTo>
                    <a:cubicBezTo>
                      <a:pt x="369094" y="514826"/>
                      <a:pt x="368141" y="513874"/>
                      <a:pt x="368141" y="513874"/>
                    </a:cubicBezTo>
                    <a:cubicBezTo>
                      <a:pt x="364331" y="513874"/>
                      <a:pt x="361474" y="516731"/>
                      <a:pt x="357664" y="515779"/>
                    </a:cubicBezTo>
                    <a:cubicBezTo>
                      <a:pt x="357664" y="514826"/>
                      <a:pt x="356711" y="514826"/>
                      <a:pt x="356711" y="513874"/>
                    </a:cubicBezTo>
                    <a:cubicBezTo>
                      <a:pt x="356711" y="513874"/>
                      <a:pt x="355759" y="513874"/>
                      <a:pt x="355759" y="513874"/>
                    </a:cubicBezTo>
                    <a:cubicBezTo>
                      <a:pt x="353854" y="513874"/>
                      <a:pt x="350996" y="512921"/>
                      <a:pt x="348139" y="513874"/>
                    </a:cubicBezTo>
                    <a:cubicBezTo>
                      <a:pt x="347186" y="514826"/>
                      <a:pt x="347186" y="515779"/>
                      <a:pt x="345281" y="516731"/>
                    </a:cubicBezTo>
                    <a:cubicBezTo>
                      <a:pt x="343376" y="518636"/>
                      <a:pt x="339566" y="517684"/>
                      <a:pt x="337661" y="515779"/>
                    </a:cubicBezTo>
                    <a:cubicBezTo>
                      <a:pt x="336709" y="514826"/>
                      <a:pt x="337661" y="511969"/>
                      <a:pt x="334804" y="511969"/>
                    </a:cubicBezTo>
                    <a:cubicBezTo>
                      <a:pt x="334804" y="512921"/>
                      <a:pt x="333851" y="513874"/>
                      <a:pt x="334804" y="514826"/>
                    </a:cubicBezTo>
                    <a:cubicBezTo>
                      <a:pt x="331946" y="516731"/>
                      <a:pt x="334804" y="519589"/>
                      <a:pt x="337661" y="520541"/>
                    </a:cubicBezTo>
                    <a:cubicBezTo>
                      <a:pt x="338614" y="522446"/>
                      <a:pt x="340519" y="522446"/>
                      <a:pt x="341471" y="525304"/>
                    </a:cubicBezTo>
                    <a:cubicBezTo>
                      <a:pt x="343376" y="525304"/>
                      <a:pt x="344329" y="525304"/>
                      <a:pt x="345281" y="525304"/>
                    </a:cubicBezTo>
                    <a:cubicBezTo>
                      <a:pt x="345281" y="527209"/>
                      <a:pt x="347186" y="527209"/>
                      <a:pt x="348139" y="529114"/>
                    </a:cubicBezTo>
                    <a:cubicBezTo>
                      <a:pt x="350044" y="529114"/>
                      <a:pt x="350044" y="530066"/>
                      <a:pt x="351949" y="529114"/>
                    </a:cubicBezTo>
                    <a:cubicBezTo>
                      <a:pt x="352901" y="527209"/>
                      <a:pt x="355759" y="527209"/>
                      <a:pt x="357664" y="526256"/>
                    </a:cubicBezTo>
                    <a:cubicBezTo>
                      <a:pt x="357664" y="527209"/>
                      <a:pt x="358616" y="526256"/>
                      <a:pt x="358616" y="527209"/>
                    </a:cubicBezTo>
                    <a:lnTo>
                      <a:pt x="360521" y="527209"/>
                    </a:lnTo>
                    <a:cubicBezTo>
                      <a:pt x="360521" y="528161"/>
                      <a:pt x="360521" y="529114"/>
                      <a:pt x="361474" y="530066"/>
                    </a:cubicBezTo>
                    <a:lnTo>
                      <a:pt x="361474" y="531019"/>
                    </a:lnTo>
                    <a:cubicBezTo>
                      <a:pt x="363379" y="531971"/>
                      <a:pt x="364331" y="535781"/>
                      <a:pt x="364331" y="538639"/>
                    </a:cubicBezTo>
                    <a:cubicBezTo>
                      <a:pt x="366236" y="539591"/>
                      <a:pt x="368141" y="540544"/>
                      <a:pt x="370046" y="540544"/>
                    </a:cubicBezTo>
                    <a:cubicBezTo>
                      <a:pt x="370046" y="541496"/>
                      <a:pt x="370999" y="541496"/>
                      <a:pt x="370999" y="543401"/>
                    </a:cubicBezTo>
                    <a:lnTo>
                      <a:pt x="372904" y="543401"/>
                    </a:lnTo>
                    <a:cubicBezTo>
                      <a:pt x="373856" y="544354"/>
                      <a:pt x="374809" y="545306"/>
                      <a:pt x="375761" y="546259"/>
                    </a:cubicBezTo>
                    <a:cubicBezTo>
                      <a:pt x="377666" y="546259"/>
                      <a:pt x="378619" y="547211"/>
                      <a:pt x="379571" y="548164"/>
                    </a:cubicBezTo>
                    <a:cubicBezTo>
                      <a:pt x="381476" y="548164"/>
                      <a:pt x="381476" y="550069"/>
                      <a:pt x="381476" y="551974"/>
                    </a:cubicBezTo>
                    <a:cubicBezTo>
                      <a:pt x="382429" y="552926"/>
                      <a:pt x="384334" y="552926"/>
                      <a:pt x="384334" y="554831"/>
                    </a:cubicBezTo>
                    <a:cubicBezTo>
                      <a:pt x="385286" y="555784"/>
                      <a:pt x="386239" y="556736"/>
                      <a:pt x="386239" y="557689"/>
                    </a:cubicBezTo>
                    <a:cubicBezTo>
                      <a:pt x="388144" y="559594"/>
                      <a:pt x="390049" y="560546"/>
                      <a:pt x="390049" y="563404"/>
                    </a:cubicBezTo>
                    <a:cubicBezTo>
                      <a:pt x="391001" y="563404"/>
                      <a:pt x="390049" y="564356"/>
                      <a:pt x="391954" y="564356"/>
                    </a:cubicBezTo>
                    <a:cubicBezTo>
                      <a:pt x="391954" y="565309"/>
                      <a:pt x="393859" y="566261"/>
                      <a:pt x="392906" y="567214"/>
                    </a:cubicBezTo>
                    <a:cubicBezTo>
                      <a:pt x="393859" y="570071"/>
                      <a:pt x="398621" y="570071"/>
                      <a:pt x="401479" y="571024"/>
                    </a:cubicBezTo>
                    <a:cubicBezTo>
                      <a:pt x="401479" y="570071"/>
                      <a:pt x="402431" y="571024"/>
                      <a:pt x="403384" y="571024"/>
                    </a:cubicBezTo>
                    <a:cubicBezTo>
                      <a:pt x="404336" y="571976"/>
                      <a:pt x="404336" y="572929"/>
                      <a:pt x="404336" y="573881"/>
                    </a:cubicBezTo>
                    <a:cubicBezTo>
                      <a:pt x="405289" y="573881"/>
                      <a:pt x="406241" y="573881"/>
                      <a:pt x="406241" y="573881"/>
                    </a:cubicBezTo>
                    <a:cubicBezTo>
                      <a:pt x="407194" y="572929"/>
                      <a:pt x="408146" y="573881"/>
                      <a:pt x="409099" y="572929"/>
                    </a:cubicBezTo>
                    <a:cubicBezTo>
                      <a:pt x="410051" y="574834"/>
                      <a:pt x="412909" y="571976"/>
                      <a:pt x="414814" y="573881"/>
                    </a:cubicBezTo>
                    <a:cubicBezTo>
                      <a:pt x="417671" y="572929"/>
                      <a:pt x="421481" y="573881"/>
                      <a:pt x="424339" y="572929"/>
                    </a:cubicBezTo>
                    <a:cubicBezTo>
                      <a:pt x="424339" y="572929"/>
                      <a:pt x="424339" y="571024"/>
                      <a:pt x="424339" y="571024"/>
                    </a:cubicBezTo>
                    <a:cubicBezTo>
                      <a:pt x="423386" y="570071"/>
                      <a:pt x="424339" y="570071"/>
                      <a:pt x="424339" y="569119"/>
                    </a:cubicBezTo>
                    <a:cubicBezTo>
                      <a:pt x="426244" y="568166"/>
                      <a:pt x="428149" y="564356"/>
                      <a:pt x="427196" y="560546"/>
                    </a:cubicBezTo>
                    <a:cubicBezTo>
                      <a:pt x="427196" y="560546"/>
                      <a:pt x="427196" y="559594"/>
                      <a:pt x="428149" y="559594"/>
                    </a:cubicBezTo>
                    <a:cubicBezTo>
                      <a:pt x="428149" y="557689"/>
                      <a:pt x="430054" y="556736"/>
                      <a:pt x="431006" y="555784"/>
                    </a:cubicBezTo>
                    <a:cubicBezTo>
                      <a:pt x="433864" y="554831"/>
                      <a:pt x="436721" y="553879"/>
                      <a:pt x="435769" y="551021"/>
                    </a:cubicBezTo>
                    <a:cubicBezTo>
                      <a:pt x="439579" y="553879"/>
                      <a:pt x="438626" y="551021"/>
                      <a:pt x="437674" y="549116"/>
                    </a:cubicBezTo>
                    <a:close/>
                    <a:moveTo>
                      <a:pt x="342424" y="426244"/>
                    </a:moveTo>
                    <a:cubicBezTo>
                      <a:pt x="343376" y="425291"/>
                      <a:pt x="344329" y="425291"/>
                      <a:pt x="346234" y="425291"/>
                    </a:cubicBezTo>
                    <a:cubicBezTo>
                      <a:pt x="346234" y="425291"/>
                      <a:pt x="346234" y="426244"/>
                      <a:pt x="347186" y="425291"/>
                    </a:cubicBezTo>
                    <a:cubicBezTo>
                      <a:pt x="348139" y="425291"/>
                      <a:pt x="350044" y="424339"/>
                      <a:pt x="350996" y="423386"/>
                    </a:cubicBezTo>
                    <a:cubicBezTo>
                      <a:pt x="354806" y="423386"/>
                      <a:pt x="355759" y="420529"/>
                      <a:pt x="359569" y="420529"/>
                    </a:cubicBezTo>
                    <a:cubicBezTo>
                      <a:pt x="359569" y="420529"/>
                      <a:pt x="359569" y="421481"/>
                      <a:pt x="360521" y="421481"/>
                    </a:cubicBezTo>
                    <a:cubicBezTo>
                      <a:pt x="363379" y="420529"/>
                      <a:pt x="369094" y="420529"/>
                      <a:pt x="370999" y="417671"/>
                    </a:cubicBezTo>
                    <a:cubicBezTo>
                      <a:pt x="372904" y="418624"/>
                      <a:pt x="376714" y="418624"/>
                      <a:pt x="375761" y="421481"/>
                    </a:cubicBezTo>
                    <a:cubicBezTo>
                      <a:pt x="376714" y="422434"/>
                      <a:pt x="377666" y="422434"/>
                      <a:pt x="377666" y="423386"/>
                    </a:cubicBezTo>
                    <a:cubicBezTo>
                      <a:pt x="380524" y="423386"/>
                      <a:pt x="382429" y="423386"/>
                      <a:pt x="384334" y="424339"/>
                    </a:cubicBezTo>
                    <a:cubicBezTo>
                      <a:pt x="385286" y="423386"/>
                      <a:pt x="387191" y="423386"/>
                      <a:pt x="387191" y="421481"/>
                    </a:cubicBezTo>
                    <a:cubicBezTo>
                      <a:pt x="388144" y="419576"/>
                      <a:pt x="391001" y="420529"/>
                      <a:pt x="393859" y="420529"/>
                    </a:cubicBezTo>
                    <a:cubicBezTo>
                      <a:pt x="393859" y="419576"/>
                      <a:pt x="394811" y="418624"/>
                      <a:pt x="394811" y="416719"/>
                    </a:cubicBezTo>
                    <a:cubicBezTo>
                      <a:pt x="396716" y="414814"/>
                      <a:pt x="397669" y="415766"/>
                      <a:pt x="399574" y="414814"/>
                    </a:cubicBezTo>
                    <a:cubicBezTo>
                      <a:pt x="399574" y="413861"/>
                      <a:pt x="399574" y="412909"/>
                      <a:pt x="398621" y="411956"/>
                    </a:cubicBezTo>
                    <a:cubicBezTo>
                      <a:pt x="400526" y="411004"/>
                      <a:pt x="401479" y="411956"/>
                      <a:pt x="403384" y="411956"/>
                    </a:cubicBezTo>
                    <a:cubicBezTo>
                      <a:pt x="404336" y="411004"/>
                      <a:pt x="406241" y="410051"/>
                      <a:pt x="406241" y="408146"/>
                    </a:cubicBezTo>
                    <a:cubicBezTo>
                      <a:pt x="405289" y="406241"/>
                      <a:pt x="406241" y="402431"/>
                      <a:pt x="402431" y="403384"/>
                    </a:cubicBezTo>
                    <a:cubicBezTo>
                      <a:pt x="401479" y="402431"/>
                      <a:pt x="399574" y="401479"/>
                      <a:pt x="398621" y="400526"/>
                    </a:cubicBezTo>
                    <a:cubicBezTo>
                      <a:pt x="397669" y="400526"/>
                      <a:pt x="397669" y="400526"/>
                      <a:pt x="396716" y="400526"/>
                    </a:cubicBezTo>
                    <a:cubicBezTo>
                      <a:pt x="396716" y="399574"/>
                      <a:pt x="395764" y="400526"/>
                      <a:pt x="396716" y="399574"/>
                    </a:cubicBezTo>
                    <a:cubicBezTo>
                      <a:pt x="395764" y="399574"/>
                      <a:pt x="395764" y="398621"/>
                      <a:pt x="394811" y="399574"/>
                    </a:cubicBezTo>
                    <a:cubicBezTo>
                      <a:pt x="391954" y="397669"/>
                      <a:pt x="386239" y="399574"/>
                      <a:pt x="384334" y="397669"/>
                    </a:cubicBezTo>
                    <a:cubicBezTo>
                      <a:pt x="383381" y="397669"/>
                      <a:pt x="381476" y="399574"/>
                      <a:pt x="380524" y="398621"/>
                    </a:cubicBezTo>
                    <a:cubicBezTo>
                      <a:pt x="378619" y="399574"/>
                      <a:pt x="374809" y="399574"/>
                      <a:pt x="371951" y="400526"/>
                    </a:cubicBezTo>
                    <a:cubicBezTo>
                      <a:pt x="371951" y="400526"/>
                      <a:pt x="371951" y="399574"/>
                      <a:pt x="370999" y="400526"/>
                    </a:cubicBezTo>
                    <a:cubicBezTo>
                      <a:pt x="368141" y="400526"/>
                      <a:pt x="368141" y="403384"/>
                      <a:pt x="365284" y="403384"/>
                    </a:cubicBezTo>
                    <a:cubicBezTo>
                      <a:pt x="365284" y="405289"/>
                      <a:pt x="363379" y="404336"/>
                      <a:pt x="363379" y="406241"/>
                    </a:cubicBezTo>
                    <a:cubicBezTo>
                      <a:pt x="362426" y="406241"/>
                      <a:pt x="362426" y="406241"/>
                      <a:pt x="362426" y="405289"/>
                    </a:cubicBezTo>
                    <a:cubicBezTo>
                      <a:pt x="361474" y="404336"/>
                      <a:pt x="359569" y="403384"/>
                      <a:pt x="357664" y="403384"/>
                    </a:cubicBezTo>
                    <a:cubicBezTo>
                      <a:pt x="353854" y="403384"/>
                      <a:pt x="352901" y="407194"/>
                      <a:pt x="350044" y="409099"/>
                    </a:cubicBezTo>
                    <a:cubicBezTo>
                      <a:pt x="350044" y="410051"/>
                      <a:pt x="350044" y="411956"/>
                      <a:pt x="349091" y="411956"/>
                    </a:cubicBezTo>
                    <a:cubicBezTo>
                      <a:pt x="346234" y="411956"/>
                      <a:pt x="347186" y="415766"/>
                      <a:pt x="345281" y="415766"/>
                    </a:cubicBezTo>
                    <a:cubicBezTo>
                      <a:pt x="345281" y="416719"/>
                      <a:pt x="343376" y="416719"/>
                      <a:pt x="343376" y="418624"/>
                    </a:cubicBezTo>
                    <a:cubicBezTo>
                      <a:pt x="341471" y="420529"/>
                      <a:pt x="339566" y="418624"/>
                      <a:pt x="337661" y="418624"/>
                    </a:cubicBezTo>
                    <a:cubicBezTo>
                      <a:pt x="337661" y="419576"/>
                      <a:pt x="336709" y="419576"/>
                      <a:pt x="336709" y="419576"/>
                    </a:cubicBezTo>
                    <a:lnTo>
                      <a:pt x="336709" y="420529"/>
                    </a:lnTo>
                    <a:cubicBezTo>
                      <a:pt x="335756" y="420529"/>
                      <a:pt x="335756" y="421481"/>
                      <a:pt x="334804" y="421481"/>
                    </a:cubicBezTo>
                    <a:cubicBezTo>
                      <a:pt x="330994" y="422434"/>
                      <a:pt x="328136" y="425291"/>
                      <a:pt x="324326" y="426244"/>
                    </a:cubicBezTo>
                    <a:cubicBezTo>
                      <a:pt x="324326" y="425291"/>
                      <a:pt x="322421" y="426244"/>
                      <a:pt x="322421" y="426244"/>
                    </a:cubicBezTo>
                    <a:cubicBezTo>
                      <a:pt x="321469" y="425291"/>
                      <a:pt x="321469" y="423386"/>
                      <a:pt x="322421" y="423386"/>
                    </a:cubicBezTo>
                    <a:cubicBezTo>
                      <a:pt x="322421" y="421481"/>
                      <a:pt x="320516" y="418624"/>
                      <a:pt x="321469" y="415766"/>
                    </a:cubicBezTo>
                    <a:cubicBezTo>
                      <a:pt x="321469" y="415766"/>
                      <a:pt x="321469" y="413861"/>
                      <a:pt x="320516" y="413861"/>
                    </a:cubicBezTo>
                    <a:cubicBezTo>
                      <a:pt x="321469" y="412909"/>
                      <a:pt x="321469" y="411004"/>
                      <a:pt x="323374" y="411004"/>
                    </a:cubicBezTo>
                    <a:cubicBezTo>
                      <a:pt x="324326" y="409099"/>
                      <a:pt x="325279" y="406241"/>
                      <a:pt x="326231" y="404336"/>
                    </a:cubicBezTo>
                    <a:cubicBezTo>
                      <a:pt x="326231" y="403384"/>
                      <a:pt x="325279" y="403384"/>
                      <a:pt x="326231" y="402431"/>
                    </a:cubicBezTo>
                    <a:cubicBezTo>
                      <a:pt x="326231" y="402431"/>
                      <a:pt x="325279" y="402431"/>
                      <a:pt x="325279" y="401479"/>
                    </a:cubicBezTo>
                    <a:cubicBezTo>
                      <a:pt x="325279" y="401479"/>
                      <a:pt x="326231" y="400526"/>
                      <a:pt x="325279" y="400526"/>
                    </a:cubicBezTo>
                    <a:cubicBezTo>
                      <a:pt x="327184" y="399574"/>
                      <a:pt x="328136" y="395764"/>
                      <a:pt x="330994" y="395764"/>
                    </a:cubicBezTo>
                    <a:cubicBezTo>
                      <a:pt x="331946" y="394811"/>
                      <a:pt x="333851" y="393859"/>
                      <a:pt x="334804" y="392906"/>
                    </a:cubicBezTo>
                    <a:cubicBezTo>
                      <a:pt x="336709" y="392906"/>
                      <a:pt x="339566" y="393859"/>
                      <a:pt x="340519" y="391954"/>
                    </a:cubicBezTo>
                    <a:cubicBezTo>
                      <a:pt x="344329" y="391954"/>
                      <a:pt x="346234" y="390049"/>
                      <a:pt x="346234" y="386239"/>
                    </a:cubicBezTo>
                    <a:cubicBezTo>
                      <a:pt x="348139" y="385286"/>
                      <a:pt x="346234" y="382429"/>
                      <a:pt x="346234" y="380524"/>
                    </a:cubicBezTo>
                    <a:cubicBezTo>
                      <a:pt x="348139" y="379571"/>
                      <a:pt x="348139" y="376714"/>
                      <a:pt x="350044" y="375761"/>
                    </a:cubicBezTo>
                    <a:cubicBezTo>
                      <a:pt x="350996" y="372904"/>
                      <a:pt x="349091" y="371951"/>
                      <a:pt x="348139" y="370046"/>
                    </a:cubicBezTo>
                    <a:cubicBezTo>
                      <a:pt x="347186" y="370046"/>
                      <a:pt x="345281" y="370046"/>
                      <a:pt x="345281" y="370999"/>
                    </a:cubicBezTo>
                    <a:cubicBezTo>
                      <a:pt x="342424" y="370999"/>
                      <a:pt x="339566" y="370999"/>
                      <a:pt x="336709" y="370999"/>
                    </a:cubicBezTo>
                    <a:cubicBezTo>
                      <a:pt x="335756" y="372904"/>
                      <a:pt x="333851" y="372904"/>
                      <a:pt x="330994" y="372904"/>
                    </a:cubicBezTo>
                    <a:cubicBezTo>
                      <a:pt x="330994" y="371951"/>
                      <a:pt x="330041" y="371951"/>
                      <a:pt x="330994" y="370046"/>
                    </a:cubicBezTo>
                    <a:cubicBezTo>
                      <a:pt x="330041" y="370046"/>
                      <a:pt x="329089" y="369094"/>
                      <a:pt x="329089" y="369094"/>
                    </a:cubicBezTo>
                    <a:cubicBezTo>
                      <a:pt x="329089" y="366236"/>
                      <a:pt x="325279" y="366236"/>
                      <a:pt x="326231" y="364331"/>
                    </a:cubicBezTo>
                    <a:cubicBezTo>
                      <a:pt x="326231" y="363379"/>
                      <a:pt x="326231" y="362426"/>
                      <a:pt x="326231" y="361474"/>
                    </a:cubicBezTo>
                    <a:cubicBezTo>
                      <a:pt x="327184" y="360521"/>
                      <a:pt x="328136" y="357664"/>
                      <a:pt x="327184" y="355759"/>
                    </a:cubicBezTo>
                    <a:cubicBezTo>
                      <a:pt x="328136" y="355759"/>
                      <a:pt x="328136" y="354806"/>
                      <a:pt x="329089" y="354806"/>
                    </a:cubicBezTo>
                    <a:cubicBezTo>
                      <a:pt x="329089" y="353854"/>
                      <a:pt x="328136" y="353854"/>
                      <a:pt x="328136" y="352901"/>
                    </a:cubicBezTo>
                    <a:cubicBezTo>
                      <a:pt x="326231" y="352901"/>
                      <a:pt x="325279" y="350996"/>
                      <a:pt x="326231" y="349091"/>
                    </a:cubicBezTo>
                    <a:cubicBezTo>
                      <a:pt x="326231" y="346234"/>
                      <a:pt x="324326" y="344329"/>
                      <a:pt x="323374" y="342424"/>
                    </a:cubicBezTo>
                    <a:cubicBezTo>
                      <a:pt x="324326" y="341471"/>
                      <a:pt x="323374" y="340519"/>
                      <a:pt x="324326" y="339566"/>
                    </a:cubicBezTo>
                    <a:cubicBezTo>
                      <a:pt x="326231" y="338614"/>
                      <a:pt x="326231" y="337661"/>
                      <a:pt x="328136" y="337661"/>
                    </a:cubicBezTo>
                    <a:cubicBezTo>
                      <a:pt x="328136" y="335756"/>
                      <a:pt x="329089" y="335756"/>
                      <a:pt x="330994" y="334804"/>
                    </a:cubicBezTo>
                    <a:cubicBezTo>
                      <a:pt x="330994" y="334804"/>
                      <a:pt x="330994" y="334804"/>
                      <a:pt x="331946" y="334804"/>
                    </a:cubicBezTo>
                    <a:cubicBezTo>
                      <a:pt x="332899" y="333851"/>
                      <a:pt x="334804" y="332899"/>
                      <a:pt x="336709" y="333851"/>
                    </a:cubicBezTo>
                    <a:cubicBezTo>
                      <a:pt x="337661" y="333851"/>
                      <a:pt x="337661" y="334804"/>
                      <a:pt x="338614" y="333851"/>
                    </a:cubicBezTo>
                    <a:cubicBezTo>
                      <a:pt x="340519" y="333851"/>
                      <a:pt x="341471" y="330994"/>
                      <a:pt x="343376" y="330994"/>
                    </a:cubicBezTo>
                    <a:cubicBezTo>
                      <a:pt x="345281" y="330994"/>
                      <a:pt x="346234" y="331946"/>
                      <a:pt x="348139" y="331946"/>
                    </a:cubicBezTo>
                    <a:cubicBezTo>
                      <a:pt x="349091" y="330994"/>
                      <a:pt x="350996" y="330041"/>
                      <a:pt x="352901" y="330041"/>
                    </a:cubicBezTo>
                    <a:cubicBezTo>
                      <a:pt x="352901" y="330041"/>
                      <a:pt x="352901" y="329089"/>
                      <a:pt x="353854" y="329089"/>
                    </a:cubicBezTo>
                    <a:cubicBezTo>
                      <a:pt x="353854" y="329089"/>
                      <a:pt x="354806" y="329089"/>
                      <a:pt x="355759" y="329089"/>
                    </a:cubicBezTo>
                    <a:lnTo>
                      <a:pt x="355759" y="330041"/>
                    </a:lnTo>
                    <a:cubicBezTo>
                      <a:pt x="360521" y="331946"/>
                      <a:pt x="360521" y="326231"/>
                      <a:pt x="362426" y="323374"/>
                    </a:cubicBezTo>
                    <a:cubicBezTo>
                      <a:pt x="364331" y="322421"/>
                      <a:pt x="365284" y="323374"/>
                      <a:pt x="367189" y="322421"/>
                    </a:cubicBezTo>
                    <a:cubicBezTo>
                      <a:pt x="367189" y="321469"/>
                      <a:pt x="368141" y="320516"/>
                      <a:pt x="367189" y="319564"/>
                    </a:cubicBezTo>
                    <a:cubicBezTo>
                      <a:pt x="368141" y="319564"/>
                      <a:pt x="369094" y="318611"/>
                      <a:pt x="370046" y="317659"/>
                    </a:cubicBezTo>
                    <a:cubicBezTo>
                      <a:pt x="370046" y="316706"/>
                      <a:pt x="370046" y="316706"/>
                      <a:pt x="370046" y="315754"/>
                    </a:cubicBezTo>
                    <a:cubicBezTo>
                      <a:pt x="369094" y="313849"/>
                      <a:pt x="368141" y="311944"/>
                      <a:pt x="366236" y="310991"/>
                    </a:cubicBezTo>
                    <a:cubicBezTo>
                      <a:pt x="366236" y="310039"/>
                      <a:pt x="366236" y="310039"/>
                      <a:pt x="366236" y="310039"/>
                    </a:cubicBezTo>
                    <a:cubicBezTo>
                      <a:pt x="365284" y="309086"/>
                      <a:pt x="363379" y="310991"/>
                      <a:pt x="362426" y="310039"/>
                    </a:cubicBezTo>
                    <a:cubicBezTo>
                      <a:pt x="361474" y="310991"/>
                      <a:pt x="357664" y="309086"/>
                      <a:pt x="357664" y="311944"/>
                    </a:cubicBezTo>
                    <a:cubicBezTo>
                      <a:pt x="356711" y="311944"/>
                      <a:pt x="356711" y="312896"/>
                      <a:pt x="355759" y="313849"/>
                    </a:cubicBezTo>
                    <a:lnTo>
                      <a:pt x="354806" y="313849"/>
                    </a:lnTo>
                    <a:cubicBezTo>
                      <a:pt x="350996" y="315754"/>
                      <a:pt x="347186" y="318611"/>
                      <a:pt x="342424" y="318611"/>
                    </a:cubicBezTo>
                    <a:cubicBezTo>
                      <a:pt x="342424" y="317659"/>
                      <a:pt x="341471" y="318611"/>
                      <a:pt x="341471" y="317659"/>
                    </a:cubicBezTo>
                    <a:cubicBezTo>
                      <a:pt x="339566" y="318611"/>
                      <a:pt x="337661" y="318611"/>
                      <a:pt x="336709" y="319564"/>
                    </a:cubicBezTo>
                    <a:cubicBezTo>
                      <a:pt x="336709" y="318611"/>
                      <a:pt x="335756" y="318611"/>
                      <a:pt x="335756" y="318611"/>
                    </a:cubicBezTo>
                    <a:cubicBezTo>
                      <a:pt x="331946" y="318611"/>
                      <a:pt x="331946" y="321469"/>
                      <a:pt x="328136" y="320516"/>
                    </a:cubicBezTo>
                    <a:cubicBezTo>
                      <a:pt x="325279" y="322421"/>
                      <a:pt x="324326" y="326231"/>
                      <a:pt x="320516" y="325279"/>
                    </a:cubicBezTo>
                    <a:cubicBezTo>
                      <a:pt x="319564" y="326231"/>
                      <a:pt x="318611" y="326231"/>
                      <a:pt x="317659" y="327184"/>
                    </a:cubicBezTo>
                    <a:cubicBezTo>
                      <a:pt x="317659" y="327184"/>
                      <a:pt x="316706" y="327184"/>
                      <a:pt x="315754" y="326231"/>
                    </a:cubicBezTo>
                    <a:cubicBezTo>
                      <a:pt x="315754" y="326231"/>
                      <a:pt x="314801" y="327184"/>
                      <a:pt x="314801" y="327184"/>
                    </a:cubicBezTo>
                    <a:cubicBezTo>
                      <a:pt x="314801" y="328136"/>
                      <a:pt x="312896" y="329089"/>
                      <a:pt x="313849" y="330041"/>
                    </a:cubicBezTo>
                    <a:cubicBezTo>
                      <a:pt x="313849" y="330041"/>
                      <a:pt x="312896" y="330041"/>
                      <a:pt x="312896" y="330994"/>
                    </a:cubicBezTo>
                    <a:cubicBezTo>
                      <a:pt x="311944" y="330041"/>
                      <a:pt x="310039" y="331946"/>
                      <a:pt x="308134" y="330994"/>
                    </a:cubicBezTo>
                    <a:cubicBezTo>
                      <a:pt x="307181" y="331946"/>
                      <a:pt x="306229" y="332899"/>
                      <a:pt x="305276" y="333851"/>
                    </a:cubicBezTo>
                    <a:lnTo>
                      <a:pt x="302419" y="333851"/>
                    </a:lnTo>
                    <a:cubicBezTo>
                      <a:pt x="300514" y="332899"/>
                      <a:pt x="299561" y="334804"/>
                      <a:pt x="297656" y="334804"/>
                    </a:cubicBezTo>
                    <a:cubicBezTo>
                      <a:pt x="296704" y="335756"/>
                      <a:pt x="296704" y="335756"/>
                      <a:pt x="294799" y="335756"/>
                    </a:cubicBezTo>
                    <a:cubicBezTo>
                      <a:pt x="295751" y="339566"/>
                      <a:pt x="291941" y="337661"/>
                      <a:pt x="290036" y="339566"/>
                    </a:cubicBezTo>
                    <a:cubicBezTo>
                      <a:pt x="290036" y="340519"/>
                      <a:pt x="290036" y="342424"/>
                      <a:pt x="289084" y="342424"/>
                    </a:cubicBezTo>
                    <a:cubicBezTo>
                      <a:pt x="289084" y="341471"/>
                      <a:pt x="288131" y="341471"/>
                      <a:pt x="288131" y="340519"/>
                    </a:cubicBezTo>
                    <a:cubicBezTo>
                      <a:pt x="285274" y="340519"/>
                      <a:pt x="285274" y="341471"/>
                      <a:pt x="283369" y="342424"/>
                    </a:cubicBezTo>
                    <a:cubicBezTo>
                      <a:pt x="283369" y="342424"/>
                      <a:pt x="283369" y="341471"/>
                      <a:pt x="282416" y="341471"/>
                    </a:cubicBezTo>
                    <a:cubicBezTo>
                      <a:pt x="282416" y="341471"/>
                      <a:pt x="282416" y="341471"/>
                      <a:pt x="281464" y="342424"/>
                    </a:cubicBezTo>
                    <a:cubicBezTo>
                      <a:pt x="280511" y="342424"/>
                      <a:pt x="280511" y="342424"/>
                      <a:pt x="279559" y="342424"/>
                    </a:cubicBezTo>
                    <a:cubicBezTo>
                      <a:pt x="278606" y="343376"/>
                      <a:pt x="276701" y="345281"/>
                      <a:pt x="273844" y="345281"/>
                    </a:cubicBezTo>
                    <a:cubicBezTo>
                      <a:pt x="271939" y="345281"/>
                      <a:pt x="269081" y="345281"/>
                      <a:pt x="267176" y="346234"/>
                    </a:cubicBezTo>
                    <a:cubicBezTo>
                      <a:pt x="267176" y="347186"/>
                      <a:pt x="267176" y="348139"/>
                      <a:pt x="266224" y="348139"/>
                    </a:cubicBezTo>
                    <a:cubicBezTo>
                      <a:pt x="266224" y="349091"/>
                      <a:pt x="266224" y="350044"/>
                      <a:pt x="266224" y="350044"/>
                    </a:cubicBezTo>
                    <a:cubicBezTo>
                      <a:pt x="265271" y="350044"/>
                      <a:pt x="266224" y="350996"/>
                      <a:pt x="266224" y="351949"/>
                    </a:cubicBezTo>
                    <a:cubicBezTo>
                      <a:pt x="267176" y="351949"/>
                      <a:pt x="268129" y="351949"/>
                      <a:pt x="269081" y="350996"/>
                    </a:cubicBezTo>
                    <a:lnTo>
                      <a:pt x="269081" y="350044"/>
                    </a:lnTo>
                    <a:cubicBezTo>
                      <a:pt x="270986" y="348139"/>
                      <a:pt x="273844" y="348139"/>
                      <a:pt x="276701" y="347186"/>
                    </a:cubicBezTo>
                    <a:cubicBezTo>
                      <a:pt x="277654" y="345281"/>
                      <a:pt x="281464" y="346234"/>
                      <a:pt x="283369" y="344329"/>
                    </a:cubicBezTo>
                    <a:cubicBezTo>
                      <a:pt x="283369" y="344329"/>
                      <a:pt x="283369" y="345281"/>
                      <a:pt x="283369" y="346234"/>
                    </a:cubicBezTo>
                    <a:cubicBezTo>
                      <a:pt x="283369" y="346234"/>
                      <a:pt x="284321" y="346234"/>
                      <a:pt x="284321" y="346234"/>
                    </a:cubicBezTo>
                    <a:cubicBezTo>
                      <a:pt x="286226" y="345281"/>
                      <a:pt x="289084" y="345281"/>
                      <a:pt x="291941" y="345281"/>
                    </a:cubicBezTo>
                    <a:cubicBezTo>
                      <a:pt x="291941" y="346234"/>
                      <a:pt x="292894" y="345281"/>
                      <a:pt x="291941" y="346234"/>
                    </a:cubicBezTo>
                    <a:cubicBezTo>
                      <a:pt x="292894" y="346234"/>
                      <a:pt x="293846" y="346234"/>
                      <a:pt x="293846" y="346234"/>
                    </a:cubicBezTo>
                    <a:cubicBezTo>
                      <a:pt x="293846" y="345281"/>
                      <a:pt x="293846" y="344329"/>
                      <a:pt x="293846" y="343376"/>
                    </a:cubicBezTo>
                    <a:cubicBezTo>
                      <a:pt x="293846" y="342424"/>
                      <a:pt x="297656" y="341471"/>
                      <a:pt x="297656" y="344329"/>
                    </a:cubicBezTo>
                    <a:cubicBezTo>
                      <a:pt x="299561" y="345281"/>
                      <a:pt x="303371" y="344329"/>
                      <a:pt x="305276" y="347186"/>
                    </a:cubicBezTo>
                    <a:lnTo>
                      <a:pt x="305276" y="349091"/>
                    </a:lnTo>
                    <a:cubicBezTo>
                      <a:pt x="306229" y="350044"/>
                      <a:pt x="307181" y="350996"/>
                      <a:pt x="307181" y="353854"/>
                    </a:cubicBezTo>
                    <a:cubicBezTo>
                      <a:pt x="306229" y="354806"/>
                      <a:pt x="306229" y="355759"/>
                      <a:pt x="305276" y="355759"/>
                    </a:cubicBezTo>
                    <a:cubicBezTo>
                      <a:pt x="305276" y="357664"/>
                      <a:pt x="306229" y="361474"/>
                      <a:pt x="305276" y="363379"/>
                    </a:cubicBezTo>
                    <a:cubicBezTo>
                      <a:pt x="305276" y="364331"/>
                      <a:pt x="307181" y="367189"/>
                      <a:pt x="306229" y="368141"/>
                    </a:cubicBezTo>
                    <a:cubicBezTo>
                      <a:pt x="306229" y="370046"/>
                      <a:pt x="307181" y="370999"/>
                      <a:pt x="307181" y="373856"/>
                    </a:cubicBezTo>
                    <a:cubicBezTo>
                      <a:pt x="305276" y="374809"/>
                      <a:pt x="307181" y="378619"/>
                      <a:pt x="306229" y="381476"/>
                    </a:cubicBezTo>
                    <a:cubicBezTo>
                      <a:pt x="305276" y="382429"/>
                      <a:pt x="305276" y="384334"/>
                      <a:pt x="305276" y="385286"/>
                    </a:cubicBezTo>
                    <a:cubicBezTo>
                      <a:pt x="305276" y="387191"/>
                      <a:pt x="302419" y="386239"/>
                      <a:pt x="302419" y="388144"/>
                    </a:cubicBezTo>
                    <a:cubicBezTo>
                      <a:pt x="299561" y="390049"/>
                      <a:pt x="294799" y="387191"/>
                      <a:pt x="292894" y="390049"/>
                    </a:cubicBezTo>
                    <a:lnTo>
                      <a:pt x="291941" y="390049"/>
                    </a:lnTo>
                    <a:cubicBezTo>
                      <a:pt x="290036" y="391001"/>
                      <a:pt x="289084" y="392906"/>
                      <a:pt x="287179" y="393859"/>
                    </a:cubicBezTo>
                    <a:lnTo>
                      <a:pt x="287179" y="395764"/>
                    </a:lnTo>
                    <a:cubicBezTo>
                      <a:pt x="286226" y="395764"/>
                      <a:pt x="286226" y="396716"/>
                      <a:pt x="285274" y="396716"/>
                    </a:cubicBezTo>
                    <a:cubicBezTo>
                      <a:pt x="282416" y="396716"/>
                      <a:pt x="281464" y="398621"/>
                      <a:pt x="278606" y="397669"/>
                    </a:cubicBezTo>
                    <a:cubicBezTo>
                      <a:pt x="277654" y="398621"/>
                      <a:pt x="276701" y="400526"/>
                      <a:pt x="274796" y="400526"/>
                    </a:cubicBezTo>
                    <a:cubicBezTo>
                      <a:pt x="274796" y="399574"/>
                      <a:pt x="274796" y="400526"/>
                      <a:pt x="274796" y="399574"/>
                    </a:cubicBezTo>
                    <a:cubicBezTo>
                      <a:pt x="274796" y="398621"/>
                      <a:pt x="275749" y="398621"/>
                      <a:pt x="275749" y="397669"/>
                    </a:cubicBezTo>
                    <a:cubicBezTo>
                      <a:pt x="275749" y="397669"/>
                      <a:pt x="275749" y="397669"/>
                      <a:pt x="275749" y="397669"/>
                    </a:cubicBezTo>
                    <a:cubicBezTo>
                      <a:pt x="271939" y="397669"/>
                      <a:pt x="272891" y="402431"/>
                      <a:pt x="269081" y="401479"/>
                    </a:cubicBezTo>
                    <a:cubicBezTo>
                      <a:pt x="269081" y="401479"/>
                      <a:pt x="269081" y="402431"/>
                      <a:pt x="269081" y="402431"/>
                    </a:cubicBezTo>
                    <a:cubicBezTo>
                      <a:pt x="268129" y="402431"/>
                      <a:pt x="266224" y="402431"/>
                      <a:pt x="265271" y="402431"/>
                    </a:cubicBezTo>
                    <a:cubicBezTo>
                      <a:pt x="265271" y="401479"/>
                      <a:pt x="263366" y="402431"/>
                      <a:pt x="264319" y="401479"/>
                    </a:cubicBezTo>
                    <a:lnTo>
                      <a:pt x="263366" y="401479"/>
                    </a:lnTo>
                    <a:cubicBezTo>
                      <a:pt x="262414" y="402431"/>
                      <a:pt x="262414" y="404336"/>
                      <a:pt x="260509" y="404336"/>
                    </a:cubicBezTo>
                    <a:cubicBezTo>
                      <a:pt x="260509" y="405289"/>
                      <a:pt x="259556" y="405289"/>
                      <a:pt x="258604" y="405289"/>
                    </a:cubicBezTo>
                    <a:cubicBezTo>
                      <a:pt x="257651" y="404336"/>
                      <a:pt x="255746" y="404336"/>
                      <a:pt x="254794" y="404336"/>
                    </a:cubicBezTo>
                    <a:cubicBezTo>
                      <a:pt x="254794" y="405289"/>
                      <a:pt x="253841" y="405289"/>
                      <a:pt x="253841" y="407194"/>
                    </a:cubicBezTo>
                    <a:cubicBezTo>
                      <a:pt x="254794" y="407194"/>
                      <a:pt x="254794" y="408146"/>
                      <a:pt x="254794" y="408146"/>
                    </a:cubicBezTo>
                    <a:cubicBezTo>
                      <a:pt x="254794" y="409099"/>
                      <a:pt x="254794" y="410051"/>
                      <a:pt x="253841" y="410051"/>
                    </a:cubicBezTo>
                    <a:cubicBezTo>
                      <a:pt x="253841" y="407194"/>
                      <a:pt x="250984" y="408146"/>
                      <a:pt x="249079" y="407194"/>
                    </a:cubicBezTo>
                    <a:cubicBezTo>
                      <a:pt x="245269" y="408146"/>
                      <a:pt x="246221" y="414814"/>
                      <a:pt x="241459" y="412909"/>
                    </a:cubicBezTo>
                    <a:cubicBezTo>
                      <a:pt x="240506" y="412909"/>
                      <a:pt x="240506" y="413861"/>
                      <a:pt x="239554" y="412909"/>
                    </a:cubicBezTo>
                    <a:cubicBezTo>
                      <a:pt x="239554" y="411956"/>
                      <a:pt x="238601" y="411956"/>
                      <a:pt x="239554" y="411004"/>
                    </a:cubicBezTo>
                    <a:cubicBezTo>
                      <a:pt x="238601" y="411004"/>
                      <a:pt x="237649" y="410051"/>
                      <a:pt x="236696" y="410051"/>
                    </a:cubicBezTo>
                    <a:cubicBezTo>
                      <a:pt x="235744" y="411004"/>
                      <a:pt x="233839" y="410051"/>
                      <a:pt x="232886" y="409099"/>
                    </a:cubicBezTo>
                    <a:lnTo>
                      <a:pt x="232886" y="405289"/>
                    </a:lnTo>
                    <a:cubicBezTo>
                      <a:pt x="231934" y="404336"/>
                      <a:pt x="231934" y="404336"/>
                      <a:pt x="230029" y="405289"/>
                    </a:cubicBezTo>
                    <a:cubicBezTo>
                      <a:pt x="230029" y="406241"/>
                      <a:pt x="230029" y="408146"/>
                      <a:pt x="229076" y="408146"/>
                    </a:cubicBezTo>
                    <a:cubicBezTo>
                      <a:pt x="229076" y="409099"/>
                      <a:pt x="228124" y="410051"/>
                      <a:pt x="227171" y="410051"/>
                    </a:cubicBezTo>
                    <a:cubicBezTo>
                      <a:pt x="226219" y="411956"/>
                      <a:pt x="227171" y="412909"/>
                      <a:pt x="227171" y="414814"/>
                    </a:cubicBezTo>
                    <a:cubicBezTo>
                      <a:pt x="227171" y="414814"/>
                      <a:pt x="228124" y="414814"/>
                      <a:pt x="228124" y="415766"/>
                    </a:cubicBezTo>
                    <a:lnTo>
                      <a:pt x="228124" y="416719"/>
                    </a:lnTo>
                    <a:cubicBezTo>
                      <a:pt x="230029" y="417671"/>
                      <a:pt x="230981" y="418624"/>
                      <a:pt x="231934" y="420529"/>
                    </a:cubicBezTo>
                    <a:cubicBezTo>
                      <a:pt x="234791" y="420529"/>
                      <a:pt x="236696" y="419576"/>
                      <a:pt x="237649" y="417671"/>
                    </a:cubicBezTo>
                    <a:cubicBezTo>
                      <a:pt x="239554" y="417671"/>
                      <a:pt x="240506" y="417671"/>
                      <a:pt x="241459" y="416719"/>
                    </a:cubicBezTo>
                    <a:cubicBezTo>
                      <a:pt x="243364" y="417671"/>
                      <a:pt x="244316" y="416719"/>
                      <a:pt x="245269" y="417671"/>
                    </a:cubicBezTo>
                    <a:lnTo>
                      <a:pt x="245269" y="418624"/>
                    </a:lnTo>
                    <a:cubicBezTo>
                      <a:pt x="247174" y="419576"/>
                      <a:pt x="248126" y="417671"/>
                      <a:pt x="250031" y="417671"/>
                    </a:cubicBezTo>
                    <a:cubicBezTo>
                      <a:pt x="250031" y="416719"/>
                      <a:pt x="250031" y="416719"/>
                      <a:pt x="250984" y="416719"/>
                    </a:cubicBezTo>
                    <a:cubicBezTo>
                      <a:pt x="251936" y="416719"/>
                      <a:pt x="252889" y="417671"/>
                      <a:pt x="253841" y="417671"/>
                    </a:cubicBezTo>
                    <a:cubicBezTo>
                      <a:pt x="253841" y="417671"/>
                      <a:pt x="253841" y="416719"/>
                      <a:pt x="254794" y="416719"/>
                    </a:cubicBezTo>
                    <a:cubicBezTo>
                      <a:pt x="255746" y="416719"/>
                      <a:pt x="255746" y="416719"/>
                      <a:pt x="256699" y="416719"/>
                    </a:cubicBezTo>
                    <a:cubicBezTo>
                      <a:pt x="258604" y="416719"/>
                      <a:pt x="261461" y="415766"/>
                      <a:pt x="262414" y="413861"/>
                    </a:cubicBezTo>
                    <a:lnTo>
                      <a:pt x="263366" y="413861"/>
                    </a:lnTo>
                    <a:cubicBezTo>
                      <a:pt x="263366" y="414814"/>
                      <a:pt x="264319" y="414814"/>
                      <a:pt x="264319" y="414814"/>
                    </a:cubicBezTo>
                    <a:cubicBezTo>
                      <a:pt x="267176" y="413861"/>
                      <a:pt x="268129" y="411004"/>
                      <a:pt x="270986" y="411956"/>
                    </a:cubicBezTo>
                    <a:cubicBezTo>
                      <a:pt x="271939" y="411004"/>
                      <a:pt x="273844" y="411956"/>
                      <a:pt x="275749" y="411004"/>
                    </a:cubicBezTo>
                    <a:cubicBezTo>
                      <a:pt x="275749" y="411956"/>
                      <a:pt x="277654" y="411956"/>
                      <a:pt x="277654" y="412909"/>
                    </a:cubicBezTo>
                    <a:cubicBezTo>
                      <a:pt x="279559" y="412909"/>
                      <a:pt x="279559" y="412909"/>
                      <a:pt x="280511" y="412909"/>
                    </a:cubicBezTo>
                    <a:cubicBezTo>
                      <a:pt x="280511" y="411956"/>
                      <a:pt x="282416" y="411956"/>
                      <a:pt x="281464" y="410051"/>
                    </a:cubicBezTo>
                    <a:cubicBezTo>
                      <a:pt x="282416" y="409099"/>
                      <a:pt x="284321" y="409099"/>
                      <a:pt x="285274" y="409099"/>
                    </a:cubicBezTo>
                    <a:cubicBezTo>
                      <a:pt x="285274" y="408146"/>
                      <a:pt x="284321" y="409099"/>
                      <a:pt x="285274" y="408146"/>
                    </a:cubicBezTo>
                    <a:cubicBezTo>
                      <a:pt x="287179" y="408146"/>
                      <a:pt x="289084" y="407194"/>
                      <a:pt x="290036" y="406241"/>
                    </a:cubicBezTo>
                    <a:cubicBezTo>
                      <a:pt x="290989" y="406241"/>
                      <a:pt x="290036" y="407194"/>
                      <a:pt x="290989" y="407194"/>
                    </a:cubicBezTo>
                    <a:cubicBezTo>
                      <a:pt x="292894" y="406241"/>
                      <a:pt x="292894" y="404336"/>
                      <a:pt x="296704" y="405289"/>
                    </a:cubicBezTo>
                    <a:cubicBezTo>
                      <a:pt x="296704" y="404336"/>
                      <a:pt x="297656" y="404336"/>
                      <a:pt x="298609" y="404336"/>
                    </a:cubicBezTo>
                    <a:cubicBezTo>
                      <a:pt x="298609" y="405289"/>
                      <a:pt x="299561" y="404336"/>
                      <a:pt x="299561" y="404336"/>
                    </a:cubicBezTo>
                    <a:lnTo>
                      <a:pt x="299561" y="405289"/>
                    </a:lnTo>
                    <a:cubicBezTo>
                      <a:pt x="301466" y="405289"/>
                      <a:pt x="300514" y="408146"/>
                      <a:pt x="302419" y="407194"/>
                    </a:cubicBezTo>
                    <a:cubicBezTo>
                      <a:pt x="302419" y="408146"/>
                      <a:pt x="303371" y="408146"/>
                      <a:pt x="303371" y="410051"/>
                    </a:cubicBezTo>
                    <a:cubicBezTo>
                      <a:pt x="303371" y="410051"/>
                      <a:pt x="304324" y="410051"/>
                      <a:pt x="304324" y="411004"/>
                    </a:cubicBezTo>
                    <a:cubicBezTo>
                      <a:pt x="303371" y="411004"/>
                      <a:pt x="304324" y="412909"/>
                      <a:pt x="303371" y="412909"/>
                    </a:cubicBezTo>
                    <a:cubicBezTo>
                      <a:pt x="305276" y="414814"/>
                      <a:pt x="305276" y="418624"/>
                      <a:pt x="303371" y="419576"/>
                    </a:cubicBezTo>
                    <a:cubicBezTo>
                      <a:pt x="302419" y="419576"/>
                      <a:pt x="302419" y="419576"/>
                      <a:pt x="301466" y="419576"/>
                    </a:cubicBezTo>
                    <a:cubicBezTo>
                      <a:pt x="300514" y="420529"/>
                      <a:pt x="300514" y="421481"/>
                      <a:pt x="298609" y="420529"/>
                    </a:cubicBezTo>
                    <a:cubicBezTo>
                      <a:pt x="298609" y="422434"/>
                      <a:pt x="298609" y="425291"/>
                      <a:pt x="296704" y="427196"/>
                    </a:cubicBezTo>
                    <a:cubicBezTo>
                      <a:pt x="297656" y="428149"/>
                      <a:pt x="297656" y="430054"/>
                      <a:pt x="296704" y="431006"/>
                    </a:cubicBezTo>
                    <a:lnTo>
                      <a:pt x="295751" y="431006"/>
                    </a:lnTo>
                    <a:cubicBezTo>
                      <a:pt x="294799" y="431959"/>
                      <a:pt x="293846" y="433864"/>
                      <a:pt x="295751" y="435769"/>
                    </a:cubicBezTo>
                    <a:lnTo>
                      <a:pt x="295751" y="436721"/>
                    </a:lnTo>
                    <a:cubicBezTo>
                      <a:pt x="294799" y="436721"/>
                      <a:pt x="294799" y="438626"/>
                      <a:pt x="292894" y="438626"/>
                    </a:cubicBezTo>
                    <a:cubicBezTo>
                      <a:pt x="292894" y="439579"/>
                      <a:pt x="290989" y="439579"/>
                      <a:pt x="291941" y="441484"/>
                    </a:cubicBezTo>
                    <a:cubicBezTo>
                      <a:pt x="290989" y="442436"/>
                      <a:pt x="289084" y="441484"/>
                      <a:pt x="287179" y="442436"/>
                    </a:cubicBezTo>
                    <a:cubicBezTo>
                      <a:pt x="287179" y="443389"/>
                      <a:pt x="286226" y="443389"/>
                      <a:pt x="285274" y="443389"/>
                    </a:cubicBezTo>
                    <a:cubicBezTo>
                      <a:pt x="284321" y="444341"/>
                      <a:pt x="284321" y="446246"/>
                      <a:pt x="283369" y="447199"/>
                    </a:cubicBezTo>
                    <a:cubicBezTo>
                      <a:pt x="281464" y="447199"/>
                      <a:pt x="280511" y="448151"/>
                      <a:pt x="279559" y="448151"/>
                    </a:cubicBezTo>
                    <a:cubicBezTo>
                      <a:pt x="279559" y="448151"/>
                      <a:pt x="278606" y="448151"/>
                      <a:pt x="278606" y="448151"/>
                    </a:cubicBezTo>
                    <a:cubicBezTo>
                      <a:pt x="277654" y="449104"/>
                      <a:pt x="276701" y="450056"/>
                      <a:pt x="275749" y="450056"/>
                    </a:cubicBezTo>
                    <a:cubicBezTo>
                      <a:pt x="274796" y="450056"/>
                      <a:pt x="272891" y="449104"/>
                      <a:pt x="271939" y="450056"/>
                    </a:cubicBezTo>
                    <a:cubicBezTo>
                      <a:pt x="270986" y="452914"/>
                      <a:pt x="267176" y="451009"/>
                      <a:pt x="265271" y="452914"/>
                    </a:cubicBezTo>
                    <a:cubicBezTo>
                      <a:pt x="262414" y="451961"/>
                      <a:pt x="261461" y="452914"/>
                      <a:pt x="258604" y="452914"/>
                    </a:cubicBezTo>
                    <a:cubicBezTo>
                      <a:pt x="256699" y="455771"/>
                      <a:pt x="252889" y="456724"/>
                      <a:pt x="249079" y="456724"/>
                    </a:cubicBezTo>
                    <a:cubicBezTo>
                      <a:pt x="248126" y="457676"/>
                      <a:pt x="247174" y="458629"/>
                      <a:pt x="246221" y="459581"/>
                    </a:cubicBezTo>
                    <a:lnTo>
                      <a:pt x="244316" y="459581"/>
                    </a:lnTo>
                    <a:cubicBezTo>
                      <a:pt x="244316" y="460534"/>
                      <a:pt x="244316" y="460534"/>
                      <a:pt x="243364" y="460534"/>
                    </a:cubicBezTo>
                    <a:cubicBezTo>
                      <a:pt x="241459" y="461486"/>
                      <a:pt x="239554" y="460534"/>
                      <a:pt x="237649" y="460534"/>
                    </a:cubicBezTo>
                    <a:cubicBezTo>
                      <a:pt x="236696" y="461486"/>
                      <a:pt x="235744" y="461486"/>
                      <a:pt x="234791" y="461486"/>
                    </a:cubicBezTo>
                    <a:cubicBezTo>
                      <a:pt x="233839" y="462439"/>
                      <a:pt x="233839" y="463391"/>
                      <a:pt x="232886" y="464344"/>
                    </a:cubicBezTo>
                    <a:cubicBezTo>
                      <a:pt x="231934" y="464344"/>
                      <a:pt x="232886" y="463391"/>
                      <a:pt x="231934" y="464344"/>
                    </a:cubicBezTo>
                    <a:cubicBezTo>
                      <a:pt x="230029" y="464344"/>
                      <a:pt x="228124" y="464344"/>
                      <a:pt x="226219" y="465296"/>
                    </a:cubicBezTo>
                    <a:cubicBezTo>
                      <a:pt x="226219" y="464344"/>
                      <a:pt x="225266" y="465296"/>
                      <a:pt x="225266" y="464344"/>
                    </a:cubicBezTo>
                    <a:lnTo>
                      <a:pt x="223361" y="464344"/>
                    </a:lnTo>
                    <a:cubicBezTo>
                      <a:pt x="222409" y="467201"/>
                      <a:pt x="219551" y="465296"/>
                      <a:pt x="217646" y="465296"/>
                    </a:cubicBezTo>
                    <a:cubicBezTo>
                      <a:pt x="216694" y="467201"/>
                      <a:pt x="215741" y="468154"/>
                      <a:pt x="214789" y="469106"/>
                    </a:cubicBezTo>
                    <a:cubicBezTo>
                      <a:pt x="214789" y="471011"/>
                      <a:pt x="213836" y="471964"/>
                      <a:pt x="213836" y="473869"/>
                    </a:cubicBezTo>
                    <a:lnTo>
                      <a:pt x="212884" y="473869"/>
                    </a:lnTo>
                    <a:cubicBezTo>
                      <a:pt x="212884" y="473869"/>
                      <a:pt x="212884" y="471964"/>
                      <a:pt x="211931" y="472916"/>
                    </a:cubicBezTo>
                    <a:cubicBezTo>
                      <a:pt x="211931" y="472916"/>
                      <a:pt x="211931" y="473869"/>
                      <a:pt x="210979" y="473869"/>
                    </a:cubicBezTo>
                    <a:cubicBezTo>
                      <a:pt x="209074" y="472916"/>
                      <a:pt x="208121" y="473869"/>
                      <a:pt x="207169" y="474821"/>
                    </a:cubicBezTo>
                    <a:cubicBezTo>
                      <a:pt x="206216" y="474821"/>
                      <a:pt x="205264" y="473869"/>
                      <a:pt x="205264" y="472916"/>
                    </a:cubicBezTo>
                    <a:cubicBezTo>
                      <a:pt x="203359" y="474821"/>
                      <a:pt x="201454" y="474821"/>
                      <a:pt x="200501" y="477679"/>
                    </a:cubicBezTo>
                    <a:cubicBezTo>
                      <a:pt x="199549" y="477679"/>
                      <a:pt x="199549" y="478631"/>
                      <a:pt x="199549" y="478631"/>
                    </a:cubicBezTo>
                    <a:cubicBezTo>
                      <a:pt x="196691" y="478631"/>
                      <a:pt x="196691" y="479584"/>
                      <a:pt x="195739" y="480536"/>
                    </a:cubicBezTo>
                    <a:cubicBezTo>
                      <a:pt x="193834" y="479584"/>
                      <a:pt x="190976" y="478631"/>
                      <a:pt x="188119" y="479584"/>
                    </a:cubicBezTo>
                    <a:cubicBezTo>
                      <a:pt x="187166" y="478631"/>
                      <a:pt x="183356" y="477679"/>
                      <a:pt x="182404" y="479584"/>
                    </a:cubicBezTo>
                    <a:lnTo>
                      <a:pt x="181451" y="479584"/>
                    </a:lnTo>
                    <a:cubicBezTo>
                      <a:pt x="181451" y="478631"/>
                      <a:pt x="180499" y="479584"/>
                      <a:pt x="180499" y="478631"/>
                    </a:cubicBezTo>
                    <a:cubicBezTo>
                      <a:pt x="180499" y="478631"/>
                      <a:pt x="179546" y="478631"/>
                      <a:pt x="178594" y="478631"/>
                    </a:cubicBezTo>
                    <a:cubicBezTo>
                      <a:pt x="177641" y="479584"/>
                      <a:pt x="177641" y="481489"/>
                      <a:pt x="175736" y="481489"/>
                    </a:cubicBezTo>
                    <a:cubicBezTo>
                      <a:pt x="175736" y="480536"/>
                      <a:pt x="174784" y="481489"/>
                      <a:pt x="174784" y="480536"/>
                    </a:cubicBezTo>
                    <a:cubicBezTo>
                      <a:pt x="172879" y="480536"/>
                      <a:pt x="171926" y="479584"/>
                      <a:pt x="170974" y="478631"/>
                    </a:cubicBezTo>
                    <a:cubicBezTo>
                      <a:pt x="170974" y="476726"/>
                      <a:pt x="169069" y="476726"/>
                      <a:pt x="169069" y="475774"/>
                    </a:cubicBezTo>
                    <a:cubicBezTo>
                      <a:pt x="167164" y="475774"/>
                      <a:pt x="166211" y="476726"/>
                      <a:pt x="166211" y="478631"/>
                    </a:cubicBezTo>
                    <a:cubicBezTo>
                      <a:pt x="165259" y="478631"/>
                      <a:pt x="164306" y="479584"/>
                      <a:pt x="163354" y="479584"/>
                    </a:cubicBezTo>
                    <a:cubicBezTo>
                      <a:pt x="163354" y="482441"/>
                      <a:pt x="162401" y="483394"/>
                      <a:pt x="162401" y="485299"/>
                    </a:cubicBezTo>
                    <a:cubicBezTo>
                      <a:pt x="163354" y="485299"/>
                      <a:pt x="163354" y="486251"/>
                      <a:pt x="164306" y="487204"/>
                    </a:cubicBezTo>
                    <a:cubicBezTo>
                      <a:pt x="165259" y="487204"/>
                      <a:pt x="165259" y="488156"/>
                      <a:pt x="165259" y="488156"/>
                    </a:cubicBezTo>
                    <a:cubicBezTo>
                      <a:pt x="167164" y="488156"/>
                      <a:pt x="167164" y="487204"/>
                      <a:pt x="170021" y="487204"/>
                    </a:cubicBezTo>
                    <a:cubicBezTo>
                      <a:pt x="170021" y="488156"/>
                      <a:pt x="170974" y="487204"/>
                      <a:pt x="170021" y="488156"/>
                    </a:cubicBezTo>
                    <a:cubicBezTo>
                      <a:pt x="171926" y="489109"/>
                      <a:pt x="171926" y="488156"/>
                      <a:pt x="173831" y="489109"/>
                    </a:cubicBezTo>
                    <a:cubicBezTo>
                      <a:pt x="173831" y="488156"/>
                      <a:pt x="175736" y="489109"/>
                      <a:pt x="175736" y="489109"/>
                    </a:cubicBezTo>
                    <a:cubicBezTo>
                      <a:pt x="175736" y="490061"/>
                      <a:pt x="174784" y="490061"/>
                      <a:pt x="174784" y="491966"/>
                    </a:cubicBezTo>
                    <a:cubicBezTo>
                      <a:pt x="175736" y="491966"/>
                      <a:pt x="175736" y="491966"/>
                      <a:pt x="175736" y="491966"/>
                    </a:cubicBezTo>
                    <a:cubicBezTo>
                      <a:pt x="177641" y="491966"/>
                      <a:pt x="178594" y="489109"/>
                      <a:pt x="180499" y="489109"/>
                    </a:cubicBezTo>
                    <a:cubicBezTo>
                      <a:pt x="180499" y="489109"/>
                      <a:pt x="181451" y="490061"/>
                      <a:pt x="182404" y="490061"/>
                    </a:cubicBezTo>
                    <a:cubicBezTo>
                      <a:pt x="182404" y="491014"/>
                      <a:pt x="183356" y="491014"/>
                      <a:pt x="183356" y="491966"/>
                    </a:cubicBezTo>
                    <a:lnTo>
                      <a:pt x="184309" y="491966"/>
                    </a:lnTo>
                    <a:cubicBezTo>
                      <a:pt x="185261" y="491014"/>
                      <a:pt x="185261" y="490061"/>
                      <a:pt x="187166" y="490061"/>
                    </a:cubicBezTo>
                    <a:cubicBezTo>
                      <a:pt x="188119" y="490061"/>
                      <a:pt x="190024" y="490061"/>
                      <a:pt x="191929" y="490061"/>
                    </a:cubicBezTo>
                    <a:cubicBezTo>
                      <a:pt x="193834" y="491966"/>
                      <a:pt x="197644" y="491014"/>
                      <a:pt x="198596" y="488156"/>
                    </a:cubicBezTo>
                    <a:cubicBezTo>
                      <a:pt x="198596" y="488156"/>
                      <a:pt x="198596" y="489109"/>
                      <a:pt x="199549" y="488156"/>
                    </a:cubicBezTo>
                    <a:cubicBezTo>
                      <a:pt x="202406" y="488156"/>
                      <a:pt x="204311" y="486251"/>
                      <a:pt x="205264" y="485299"/>
                    </a:cubicBezTo>
                    <a:lnTo>
                      <a:pt x="206216" y="485299"/>
                    </a:lnTo>
                    <a:cubicBezTo>
                      <a:pt x="206216" y="484346"/>
                      <a:pt x="206216" y="484346"/>
                      <a:pt x="207169" y="484346"/>
                    </a:cubicBezTo>
                    <a:cubicBezTo>
                      <a:pt x="207169" y="484346"/>
                      <a:pt x="208121" y="485299"/>
                      <a:pt x="209074" y="484346"/>
                    </a:cubicBezTo>
                    <a:cubicBezTo>
                      <a:pt x="210979" y="482441"/>
                      <a:pt x="213836" y="481489"/>
                      <a:pt x="217646" y="480536"/>
                    </a:cubicBezTo>
                    <a:cubicBezTo>
                      <a:pt x="217646" y="479584"/>
                      <a:pt x="219551" y="479584"/>
                      <a:pt x="220504" y="479584"/>
                    </a:cubicBezTo>
                    <a:cubicBezTo>
                      <a:pt x="220504" y="479584"/>
                      <a:pt x="220504" y="478631"/>
                      <a:pt x="220504" y="478631"/>
                    </a:cubicBezTo>
                    <a:cubicBezTo>
                      <a:pt x="226219" y="479584"/>
                      <a:pt x="225266" y="472916"/>
                      <a:pt x="230029" y="473869"/>
                    </a:cubicBezTo>
                    <a:cubicBezTo>
                      <a:pt x="230029" y="472916"/>
                      <a:pt x="230029" y="471964"/>
                      <a:pt x="230981" y="471964"/>
                    </a:cubicBezTo>
                    <a:cubicBezTo>
                      <a:pt x="231934" y="471964"/>
                      <a:pt x="233839" y="471011"/>
                      <a:pt x="233839" y="470059"/>
                    </a:cubicBezTo>
                    <a:cubicBezTo>
                      <a:pt x="235744" y="469106"/>
                      <a:pt x="237649" y="471011"/>
                      <a:pt x="239554" y="470059"/>
                    </a:cubicBezTo>
                    <a:cubicBezTo>
                      <a:pt x="241459" y="471011"/>
                      <a:pt x="243364" y="470059"/>
                      <a:pt x="243364" y="468154"/>
                    </a:cubicBezTo>
                    <a:cubicBezTo>
                      <a:pt x="244316" y="467201"/>
                      <a:pt x="245269" y="466249"/>
                      <a:pt x="247174" y="465296"/>
                    </a:cubicBezTo>
                    <a:cubicBezTo>
                      <a:pt x="247174" y="465296"/>
                      <a:pt x="247174" y="466249"/>
                      <a:pt x="248126" y="466249"/>
                    </a:cubicBezTo>
                    <a:cubicBezTo>
                      <a:pt x="250984" y="465296"/>
                      <a:pt x="253841" y="465296"/>
                      <a:pt x="256699" y="464344"/>
                    </a:cubicBezTo>
                    <a:cubicBezTo>
                      <a:pt x="256699" y="463391"/>
                      <a:pt x="257651" y="463391"/>
                      <a:pt x="258604" y="462439"/>
                    </a:cubicBezTo>
                    <a:cubicBezTo>
                      <a:pt x="259556" y="463391"/>
                      <a:pt x="260509" y="461486"/>
                      <a:pt x="261461" y="462439"/>
                    </a:cubicBezTo>
                    <a:cubicBezTo>
                      <a:pt x="262414" y="461486"/>
                      <a:pt x="266224" y="462439"/>
                      <a:pt x="266224" y="459581"/>
                    </a:cubicBezTo>
                    <a:cubicBezTo>
                      <a:pt x="267176" y="459581"/>
                      <a:pt x="267176" y="458629"/>
                      <a:pt x="268129" y="458629"/>
                    </a:cubicBezTo>
                    <a:cubicBezTo>
                      <a:pt x="268129" y="459581"/>
                      <a:pt x="269081" y="459581"/>
                      <a:pt x="269081" y="460534"/>
                    </a:cubicBezTo>
                    <a:lnTo>
                      <a:pt x="270986" y="460534"/>
                    </a:lnTo>
                    <a:cubicBezTo>
                      <a:pt x="271939" y="458629"/>
                      <a:pt x="274796" y="457676"/>
                      <a:pt x="277654" y="458629"/>
                    </a:cubicBezTo>
                    <a:cubicBezTo>
                      <a:pt x="277654" y="456724"/>
                      <a:pt x="280511" y="456724"/>
                      <a:pt x="280511" y="454819"/>
                    </a:cubicBezTo>
                    <a:cubicBezTo>
                      <a:pt x="281464" y="454819"/>
                      <a:pt x="281464" y="454819"/>
                      <a:pt x="281464" y="454819"/>
                    </a:cubicBezTo>
                    <a:cubicBezTo>
                      <a:pt x="282416" y="452914"/>
                      <a:pt x="285274" y="451961"/>
                      <a:pt x="288131" y="451009"/>
                    </a:cubicBezTo>
                    <a:cubicBezTo>
                      <a:pt x="289084" y="451961"/>
                      <a:pt x="290036" y="451961"/>
                      <a:pt x="291941" y="451961"/>
                    </a:cubicBezTo>
                    <a:cubicBezTo>
                      <a:pt x="291941" y="451009"/>
                      <a:pt x="291941" y="450056"/>
                      <a:pt x="292894" y="450056"/>
                    </a:cubicBezTo>
                    <a:cubicBezTo>
                      <a:pt x="293846" y="450056"/>
                      <a:pt x="293846" y="450056"/>
                      <a:pt x="294799" y="451009"/>
                    </a:cubicBezTo>
                    <a:lnTo>
                      <a:pt x="294799" y="451961"/>
                    </a:lnTo>
                    <a:cubicBezTo>
                      <a:pt x="295751" y="452914"/>
                      <a:pt x="296704" y="453866"/>
                      <a:pt x="298609" y="453866"/>
                    </a:cubicBezTo>
                    <a:cubicBezTo>
                      <a:pt x="298609" y="456724"/>
                      <a:pt x="297656" y="457676"/>
                      <a:pt x="298609" y="459581"/>
                    </a:cubicBezTo>
                    <a:cubicBezTo>
                      <a:pt x="297656" y="460534"/>
                      <a:pt x="297656" y="461486"/>
                      <a:pt x="297656" y="462439"/>
                    </a:cubicBezTo>
                    <a:cubicBezTo>
                      <a:pt x="298609" y="464344"/>
                      <a:pt x="298609" y="468154"/>
                      <a:pt x="295751" y="467201"/>
                    </a:cubicBezTo>
                    <a:cubicBezTo>
                      <a:pt x="295751" y="468154"/>
                      <a:pt x="294799" y="469106"/>
                      <a:pt x="294799" y="470059"/>
                    </a:cubicBezTo>
                    <a:cubicBezTo>
                      <a:pt x="294799" y="471011"/>
                      <a:pt x="294799" y="471964"/>
                      <a:pt x="295751" y="471964"/>
                    </a:cubicBezTo>
                    <a:cubicBezTo>
                      <a:pt x="294799" y="472916"/>
                      <a:pt x="293846" y="472916"/>
                      <a:pt x="292894" y="473869"/>
                    </a:cubicBezTo>
                    <a:cubicBezTo>
                      <a:pt x="292894" y="473869"/>
                      <a:pt x="292894" y="474821"/>
                      <a:pt x="293846" y="475774"/>
                    </a:cubicBezTo>
                    <a:cubicBezTo>
                      <a:pt x="294799" y="475774"/>
                      <a:pt x="294799" y="475774"/>
                      <a:pt x="294799" y="476726"/>
                    </a:cubicBezTo>
                    <a:cubicBezTo>
                      <a:pt x="294799" y="478631"/>
                      <a:pt x="291941" y="478631"/>
                      <a:pt x="290989" y="479584"/>
                    </a:cubicBezTo>
                    <a:cubicBezTo>
                      <a:pt x="291941" y="480536"/>
                      <a:pt x="291941" y="482441"/>
                      <a:pt x="291941" y="484346"/>
                    </a:cubicBezTo>
                    <a:cubicBezTo>
                      <a:pt x="290989" y="484346"/>
                      <a:pt x="290989" y="484346"/>
                      <a:pt x="290989" y="484346"/>
                    </a:cubicBezTo>
                    <a:lnTo>
                      <a:pt x="290989" y="486251"/>
                    </a:lnTo>
                    <a:cubicBezTo>
                      <a:pt x="291941" y="486251"/>
                      <a:pt x="292894" y="487204"/>
                      <a:pt x="292894" y="489109"/>
                    </a:cubicBezTo>
                    <a:cubicBezTo>
                      <a:pt x="291941" y="491014"/>
                      <a:pt x="290036" y="491014"/>
                      <a:pt x="290036" y="493871"/>
                    </a:cubicBezTo>
                    <a:cubicBezTo>
                      <a:pt x="289084" y="493871"/>
                      <a:pt x="288131" y="494824"/>
                      <a:pt x="287179" y="495776"/>
                    </a:cubicBezTo>
                    <a:lnTo>
                      <a:pt x="287179" y="497681"/>
                    </a:lnTo>
                    <a:cubicBezTo>
                      <a:pt x="286226" y="497681"/>
                      <a:pt x="286226" y="499586"/>
                      <a:pt x="285274" y="499586"/>
                    </a:cubicBezTo>
                    <a:cubicBezTo>
                      <a:pt x="285274" y="502444"/>
                      <a:pt x="283369" y="502444"/>
                      <a:pt x="283369" y="504349"/>
                    </a:cubicBezTo>
                    <a:cubicBezTo>
                      <a:pt x="282416" y="504349"/>
                      <a:pt x="282416" y="505301"/>
                      <a:pt x="281464" y="504349"/>
                    </a:cubicBezTo>
                    <a:cubicBezTo>
                      <a:pt x="281464" y="505301"/>
                      <a:pt x="280511" y="505301"/>
                      <a:pt x="279559" y="505301"/>
                    </a:cubicBezTo>
                    <a:cubicBezTo>
                      <a:pt x="279559" y="510064"/>
                      <a:pt x="282416" y="511969"/>
                      <a:pt x="281464" y="517684"/>
                    </a:cubicBezTo>
                    <a:cubicBezTo>
                      <a:pt x="280511" y="517684"/>
                      <a:pt x="280511" y="518636"/>
                      <a:pt x="280511" y="519589"/>
                    </a:cubicBezTo>
                    <a:cubicBezTo>
                      <a:pt x="279559" y="520541"/>
                      <a:pt x="277654" y="521494"/>
                      <a:pt x="278606" y="523399"/>
                    </a:cubicBezTo>
                    <a:lnTo>
                      <a:pt x="277654" y="523399"/>
                    </a:lnTo>
                    <a:cubicBezTo>
                      <a:pt x="277654" y="524351"/>
                      <a:pt x="277654" y="525304"/>
                      <a:pt x="277654" y="527209"/>
                    </a:cubicBezTo>
                    <a:cubicBezTo>
                      <a:pt x="277654" y="527209"/>
                      <a:pt x="278606" y="527209"/>
                      <a:pt x="278606" y="528161"/>
                    </a:cubicBezTo>
                    <a:cubicBezTo>
                      <a:pt x="278606" y="529114"/>
                      <a:pt x="278606" y="529114"/>
                      <a:pt x="278606" y="530066"/>
                    </a:cubicBezTo>
                    <a:cubicBezTo>
                      <a:pt x="278606" y="531019"/>
                      <a:pt x="276701" y="531971"/>
                      <a:pt x="275749" y="532924"/>
                    </a:cubicBezTo>
                    <a:cubicBezTo>
                      <a:pt x="274796" y="533876"/>
                      <a:pt x="273844" y="534829"/>
                      <a:pt x="272891" y="534829"/>
                    </a:cubicBezTo>
                    <a:cubicBezTo>
                      <a:pt x="271939" y="536734"/>
                      <a:pt x="270986" y="537686"/>
                      <a:pt x="270034" y="539591"/>
                    </a:cubicBezTo>
                    <a:cubicBezTo>
                      <a:pt x="270986" y="541496"/>
                      <a:pt x="270034" y="545306"/>
                      <a:pt x="270034" y="547211"/>
                    </a:cubicBezTo>
                    <a:lnTo>
                      <a:pt x="269081" y="547211"/>
                    </a:lnTo>
                    <a:cubicBezTo>
                      <a:pt x="269081" y="548164"/>
                      <a:pt x="268129" y="550069"/>
                      <a:pt x="267176" y="550069"/>
                    </a:cubicBezTo>
                    <a:lnTo>
                      <a:pt x="266224" y="550069"/>
                    </a:lnTo>
                    <a:cubicBezTo>
                      <a:pt x="265271" y="551021"/>
                      <a:pt x="264319" y="551021"/>
                      <a:pt x="263366" y="551974"/>
                    </a:cubicBezTo>
                    <a:cubicBezTo>
                      <a:pt x="263366" y="553879"/>
                      <a:pt x="263366" y="555784"/>
                      <a:pt x="262414" y="556736"/>
                    </a:cubicBezTo>
                    <a:cubicBezTo>
                      <a:pt x="261461" y="556736"/>
                      <a:pt x="261461" y="558641"/>
                      <a:pt x="260509" y="559594"/>
                    </a:cubicBezTo>
                    <a:cubicBezTo>
                      <a:pt x="261461" y="562451"/>
                      <a:pt x="260509" y="565309"/>
                      <a:pt x="259556" y="565309"/>
                    </a:cubicBezTo>
                    <a:cubicBezTo>
                      <a:pt x="259556" y="567214"/>
                      <a:pt x="258604" y="567214"/>
                      <a:pt x="258604" y="568166"/>
                    </a:cubicBezTo>
                    <a:lnTo>
                      <a:pt x="257651" y="568166"/>
                    </a:lnTo>
                    <a:cubicBezTo>
                      <a:pt x="256699" y="569119"/>
                      <a:pt x="257651" y="571024"/>
                      <a:pt x="256699" y="571976"/>
                    </a:cubicBezTo>
                    <a:lnTo>
                      <a:pt x="253841" y="571976"/>
                    </a:lnTo>
                    <a:cubicBezTo>
                      <a:pt x="252889" y="573881"/>
                      <a:pt x="250984" y="571976"/>
                      <a:pt x="250031" y="571024"/>
                    </a:cubicBezTo>
                    <a:cubicBezTo>
                      <a:pt x="248126" y="571024"/>
                      <a:pt x="247174" y="571976"/>
                      <a:pt x="246221" y="571976"/>
                    </a:cubicBezTo>
                    <a:cubicBezTo>
                      <a:pt x="247174" y="575786"/>
                      <a:pt x="243364" y="577691"/>
                      <a:pt x="245269" y="581501"/>
                    </a:cubicBezTo>
                    <a:cubicBezTo>
                      <a:pt x="244316" y="583406"/>
                      <a:pt x="242411" y="585311"/>
                      <a:pt x="241459" y="587216"/>
                    </a:cubicBezTo>
                    <a:cubicBezTo>
                      <a:pt x="241459" y="589121"/>
                      <a:pt x="241459" y="591026"/>
                      <a:pt x="240506" y="591026"/>
                    </a:cubicBezTo>
                    <a:cubicBezTo>
                      <a:pt x="241459" y="594836"/>
                      <a:pt x="240506" y="598646"/>
                      <a:pt x="235744" y="598646"/>
                    </a:cubicBezTo>
                    <a:cubicBezTo>
                      <a:pt x="235744" y="599599"/>
                      <a:pt x="234791" y="599599"/>
                      <a:pt x="233839" y="600551"/>
                    </a:cubicBezTo>
                    <a:cubicBezTo>
                      <a:pt x="233839" y="602456"/>
                      <a:pt x="233839" y="601504"/>
                      <a:pt x="233839" y="603409"/>
                    </a:cubicBezTo>
                    <a:cubicBezTo>
                      <a:pt x="232886" y="603409"/>
                      <a:pt x="232886" y="604361"/>
                      <a:pt x="230981" y="604361"/>
                    </a:cubicBezTo>
                    <a:cubicBezTo>
                      <a:pt x="230981" y="603409"/>
                      <a:pt x="230029" y="603409"/>
                      <a:pt x="230029" y="603409"/>
                    </a:cubicBezTo>
                    <a:cubicBezTo>
                      <a:pt x="227171" y="603409"/>
                      <a:pt x="227171" y="606266"/>
                      <a:pt x="225266" y="607219"/>
                    </a:cubicBezTo>
                    <a:cubicBezTo>
                      <a:pt x="224314" y="607219"/>
                      <a:pt x="225266" y="606266"/>
                      <a:pt x="224314" y="607219"/>
                    </a:cubicBezTo>
                    <a:cubicBezTo>
                      <a:pt x="224314" y="608171"/>
                      <a:pt x="223361" y="608171"/>
                      <a:pt x="222409" y="608171"/>
                    </a:cubicBezTo>
                    <a:cubicBezTo>
                      <a:pt x="222409" y="607219"/>
                      <a:pt x="220504" y="608171"/>
                      <a:pt x="220504" y="608171"/>
                    </a:cubicBezTo>
                    <a:cubicBezTo>
                      <a:pt x="220504" y="609124"/>
                      <a:pt x="220504" y="610076"/>
                      <a:pt x="220504" y="610076"/>
                    </a:cubicBezTo>
                    <a:cubicBezTo>
                      <a:pt x="223361" y="610076"/>
                      <a:pt x="225266" y="610076"/>
                      <a:pt x="225266" y="612934"/>
                    </a:cubicBezTo>
                    <a:cubicBezTo>
                      <a:pt x="226219" y="612934"/>
                      <a:pt x="227171" y="612934"/>
                      <a:pt x="228124" y="613886"/>
                    </a:cubicBezTo>
                    <a:cubicBezTo>
                      <a:pt x="228124" y="613886"/>
                      <a:pt x="229076" y="613886"/>
                      <a:pt x="229076" y="612934"/>
                    </a:cubicBezTo>
                    <a:cubicBezTo>
                      <a:pt x="229076" y="613886"/>
                      <a:pt x="230981" y="612934"/>
                      <a:pt x="230981" y="613886"/>
                    </a:cubicBezTo>
                    <a:cubicBezTo>
                      <a:pt x="231934" y="612934"/>
                      <a:pt x="233839" y="613886"/>
                      <a:pt x="234791" y="612934"/>
                    </a:cubicBezTo>
                    <a:cubicBezTo>
                      <a:pt x="235744" y="612934"/>
                      <a:pt x="235744" y="611981"/>
                      <a:pt x="236696" y="611981"/>
                    </a:cubicBezTo>
                    <a:cubicBezTo>
                      <a:pt x="239554" y="613886"/>
                      <a:pt x="240506" y="608171"/>
                      <a:pt x="243364" y="609124"/>
                    </a:cubicBezTo>
                    <a:cubicBezTo>
                      <a:pt x="243364" y="609124"/>
                      <a:pt x="244316" y="608171"/>
                      <a:pt x="244316" y="609124"/>
                    </a:cubicBezTo>
                    <a:cubicBezTo>
                      <a:pt x="244316" y="610076"/>
                      <a:pt x="243364" y="610076"/>
                      <a:pt x="244316" y="610076"/>
                    </a:cubicBezTo>
                    <a:cubicBezTo>
                      <a:pt x="245269" y="611029"/>
                      <a:pt x="246221" y="611029"/>
                      <a:pt x="248126" y="611029"/>
                    </a:cubicBezTo>
                    <a:cubicBezTo>
                      <a:pt x="249079" y="610076"/>
                      <a:pt x="250031" y="610076"/>
                      <a:pt x="250984" y="608171"/>
                    </a:cubicBezTo>
                    <a:cubicBezTo>
                      <a:pt x="254794" y="608171"/>
                      <a:pt x="255746" y="603409"/>
                      <a:pt x="253841" y="601504"/>
                    </a:cubicBezTo>
                    <a:cubicBezTo>
                      <a:pt x="254794" y="601504"/>
                      <a:pt x="254794" y="600551"/>
                      <a:pt x="254794" y="598646"/>
                    </a:cubicBezTo>
                    <a:cubicBezTo>
                      <a:pt x="253841" y="598646"/>
                      <a:pt x="253841" y="599599"/>
                      <a:pt x="252889" y="599599"/>
                    </a:cubicBezTo>
                    <a:cubicBezTo>
                      <a:pt x="252889" y="598646"/>
                      <a:pt x="252889" y="597694"/>
                      <a:pt x="253841" y="597694"/>
                    </a:cubicBezTo>
                    <a:lnTo>
                      <a:pt x="253841" y="595789"/>
                    </a:lnTo>
                    <a:cubicBezTo>
                      <a:pt x="251936" y="595789"/>
                      <a:pt x="251936" y="592931"/>
                      <a:pt x="252889" y="591979"/>
                    </a:cubicBezTo>
                    <a:cubicBezTo>
                      <a:pt x="255746" y="591979"/>
                      <a:pt x="257651" y="591026"/>
                      <a:pt x="259556" y="589121"/>
                    </a:cubicBezTo>
                    <a:cubicBezTo>
                      <a:pt x="260509" y="589121"/>
                      <a:pt x="262414" y="589121"/>
                      <a:pt x="262414" y="589121"/>
                    </a:cubicBezTo>
                    <a:cubicBezTo>
                      <a:pt x="263366" y="588169"/>
                      <a:pt x="264319" y="588169"/>
                      <a:pt x="265271" y="588169"/>
                    </a:cubicBezTo>
                    <a:cubicBezTo>
                      <a:pt x="266224" y="586264"/>
                      <a:pt x="268129" y="585311"/>
                      <a:pt x="270034" y="584359"/>
                    </a:cubicBezTo>
                    <a:cubicBezTo>
                      <a:pt x="270034" y="583406"/>
                      <a:pt x="269081" y="582454"/>
                      <a:pt x="269081" y="582454"/>
                    </a:cubicBezTo>
                    <a:cubicBezTo>
                      <a:pt x="268129" y="577691"/>
                      <a:pt x="270034" y="572929"/>
                      <a:pt x="270986" y="569119"/>
                    </a:cubicBezTo>
                    <a:cubicBezTo>
                      <a:pt x="271939" y="568166"/>
                      <a:pt x="272891" y="569119"/>
                      <a:pt x="274796" y="569119"/>
                    </a:cubicBezTo>
                    <a:cubicBezTo>
                      <a:pt x="275749" y="567214"/>
                      <a:pt x="275749" y="564356"/>
                      <a:pt x="277654" y="563404"/>
                    </a:cubicBezTo>
                    <a:cubicBezTo>
                      <a:pt x="277654" y="560546"/>
                      <a:pt x="277654" y="557689"/>
                      <a:pt x="280511" y="558641"/>
                    </a:cubicBezTo>
                    <a:cubicBezTo>
                      <a:pt x="281464" y="557689"/>
                      <a:pt x="281464" y="557689"/>
                      <a:pt x="282416" y="557689"/>
                    </a:cubicBezTo>
                    <a:cubicBezTo>
                      <a:pt x="282416" y="554831"/>
                      <a:pt x="281464" y="552926"/>
                      <a:pt x="284321" y="551974"/>
                    </a:cubicBezTo>
                    <a:cubicBezTo>
                      <a:pt x="285274" y="551021"/>
                      <a:pt x="285274" y="548164"/>
                      <a:pt x="284321" y="546259"/>
                    </a:cubicBezTo>
                    <a:cubicBezTo>
                      <a:pt x="285274" y="546259"/>
                      <a:pt x="284321" y="545306"/>
                      <a:pt x="284321" y="545306"/>
                    </a:cubicBezTo>
                    <a:lnTo>
                      <a:pt x="285274" y="545306"/>
                    </a:lnTo>
                    <a:cubicBezTo>
                      <a:pt x="285274" y="544354"/>
                      <a:pt x="286226" y="543401"/>
                      <a:pt x="285274" y="542449"/>
                    </a:cubicBezTo>
                    <a:cubicBezTo>
                      <a:pt x="286226" y="542449"/>
                      <a:pt x="286226" y="540544"/>
                      <a:pt x="287179" y="539591"/>
                    </a:cubicBezTo>
                    <a:cubicBezTo>
                      <a:pt x="289084" y="539591"/>
                      <a:pt x="290036" y="538639"/>
                      <a:pt x="290036" y="535781"/>
                    </a:cubicBezTo>
                    <a:cubicBezTo>
                      <a:pt x="290036" y="535781"/>
                      <a:pt x="289084" y="534829"/>
                      <a:pt x="289084" y="534829"/>
                    </a:cubicBezTo>
                    <a:cubicBezTo>
                      <a:pt x="289084" y="533876"/>
                      <a:pt x="289084" y="533876"/>
                      <a:pt x="289084" y="532924"/>
                    </a:cubicBezTo>
                    <a:cubicBezTo>
                      <a:pt x="290989" y="531971"/>
                      <a:pt x="290036" y="528161"/>
                      <a:pt x="292894" y="528161"/>
                    </a:cubicBezTo>
                    <a:cubicBezTo>
                      <a:pt x="292894" y="527209"/>
                      <a:pt x="292894" y="527209"/>
                      <a:pt x="293846" y="527209"/>
                    </a:cubicBezTo>
                    <a:cubicBezTo>
                      <a:pt x="293846" y="526256"/>
                      <a:pt x="293846" y="527209"/>
                      <a:pt x="293846" y="526256"/>
                    </a:cubicBezTo>
                    <a:cubicBezTo>
                      <a:pt x="296704" y="525304"/>
                      <a:pt x="297656" y="522446"/>
                      <a:pt x="296704" y="519589"/>
                    </a:cubicBezTo>
                    <a:cubicBezTo>
                      <a:pt x="297656" y="519589"/>
                      <a:pt x="297656" y="517684"/>
                      <a:pt x="298609" y="516731"/>
                    </a:cubicBezTo>
                    <a:cubicBezTo>
                      <a:pt x="298609" y="514826"/>
                      <a:pt x="299561" y="511969"/>
                      <a:pt x="298609" y="510064"/>
                    </a:cubicBezTo>
                    <a:cubicBezTo>
                      <a:pt x="297656" y="509111"/>
                      <a:pt x="295751" y="509111"/>
                      <a:pt x="295751" y="506254"/>
                    </a:cubicBezTo>
                    <a:cubicBezTo>
                      <a:pt x="296704" y="505301"/>
                      <a:pt x="297656" y="505301"/>
                      <a:pt x="297656" y="503396"/>
                    </a:cubicBezTo>
                    <a:cubicBezTo>
                      <a:pt x="299561" y="503396"/>
                      <a:pt x="300514" y="501491"/>
                      <a:pt x="301466" y="500539"/>
                    </a:cubicBezTo>
                    <a:lnTo>
                      <a:pt x="301466" y="491966"/>
                    </a:lnTo>
                    <a:cubicBezTo>
                      <a:pt x="301466" y="491966"/>
                      <a:pt x="300514" y="491966"/>
                      <a:pt x="300514" y="491966"/>
                    </a:cubicBezTo>
                    <a:cubicBezTo>
                      <a:pt x="299561" y="489109"/>
                      <a:pt x="302419" y="488156"/>
                      <a:pt x="301466" y="485299"/>
                    </a:cubicBezTo>
                    <a:cubicBezTo>
                      <a:pt x="303371" y="482441"/>
                      <a:pt x="306229" y="481489"/>
                      <a:pt x="305276" y="477679"/>
                    </a:cubicBezTo>
                    <a:cubicBezTo>
                      <a:pt x="304324" y="476726"/>
                      <a:pt x="304324" y="474821"/>
                      <a:pt x="304324" y="473869"/>
                    </a:cubicBezTo>
                    <a:cubicBezTo>
                      <a:pt x="305276" y="471964"/>
                      <a:pt x="305276" y="469106"/>
                      <a:pt x="306229" y="466249"/>
                    </a:cubicBezTo>
                    <a:cubicBezTo>
                      <a:pt x="309086" y="466249"/>
                      <a:pt x="306229" y="461486"/>
                      <a:pt x="308134" y="459581"/>
                    </a:cubicBezTo>
                    <a:cubicBezTo>
                      <a:pt x="307181" y="457676"/>
                      <a:pt x="309086" y="456724"/>
                      <a:pt x="309086" y="455771"/>
                    </a:cubicBezTo>
                    <a:cubicBezTo>
                      <a:pt x="310991" y="454819"/>
                      <a:pt x="310991" y="453866"/>
                      <a:pt x="312896" y="452914"/>
                    </a:cubicBezTo>
                    <a:cubicBezTo>
                      <a:pt x="312896" y="450056"/>
                      <a:pt x="312896" y="448151"/>
                      <a:pt x="312896" y="447199"/>
                    </a:cubicBezTo>
                    <a:cubicBezTo>
                      <a:pt x="313849" y="447199"/>
                      <a:pt x="313849" y="446246"/>
                      <a:pt x="313849" y="446246"/>
                    </a:cubicBezTo>
                    <a:cubicBezTo>
                      <a:pt x="314801" y="447199"/>
                      <a:pt x="314801" y="447199"/>
                      <a:pt x="315754" y="446246"/>
                    </a:cubicBezTo>
                    <a:cubicBezTo>
                      <a:pt x="316706" y="446246"/>
                      <a:pt x="318611" y="448151"/>
                      <a:pt x="319564" y="447199"/>
                    </a:cubicBezTo>
                    <a:cubicBezTo>
                      <a:pt x="319564" y="446246"/>
                      <a:pt x="319564" y="445294"/>
                      <a:pt x="319564" y="444341"/>
                    </a:cubicBezTo>
                    <a:cubicBezTo>
                      <a:pt x="319564" y="443389"/>
                      <a:pt x="320516" y="443389"/>
                      <a:pt x="320516" y="443389"/>
                    </a:cubicBezTo>
                    <a:cubicBezTo>
                      <a:pt x="321469" y="442436"/>
                      <a:pt x="320516" y="440531"/>
                      <a:pt x="321469" y="439579"/>
                    </a:cubicBezTo>
                    <a:cubicBezTo>
                      <a:pt x="320516" y="438626"/>
                      <a:pt x="321469" y="438626"/>
                      <a:pt x="321469" y="437674"/>
                    </a:cubicBezTo>
                    <a:cubicBezTo>
                      <a:pt x="322421" y="436721"/>
                      <a:pt x="322421" y="434816"/>
                      <a:pt x="324326" y="433864"/>
                    </a:cubicBezTo>
                    <a:cubicBezTo>
                      <a:pt x="325279" y="433864"/>
                      <a:pt x="326231" y="433864"/>
                      <a:pt x="327184" y="433864"/>
                    </a:cubicBezTo>
                    <a:cubicBezTo>
                      <a:pt x="327184" y="432911"/>
                      <a:pt x="328136" y="432911"/>
                      <a:pt x="328136" y="432911"/>
                    </a:cubicBezTo>
                    <a:lnTo>
                      <a:pt x="328136" y="431006"/>
                    </a:lnTo>
                    <a:cubicBezTo>
                      <a:pt x="331946" y="430054"/>
                      <a:pt x="332899" y="426244"/>
                      <a:pt x="338614" y="426244"/>
                    </a:cubicBezTo>
                    <a:cubicBezTo>
                      <a:pt x="336709" y="428149"/>
                      <a:pt x="339566" y="425291"/>
                      <a:pt x="342424" y="426244"/>
                    </a:cubicBezTo>
                    <a:close/>
                    <a:moveTo>
                      <a:pt x="236696" y="193834"/>
                    </a:moveTo>
                    <a:cubicBezTo>
                      <a:pt x="236696" y="194786"/>
                      <a:pt x="236696" y="194786"/>
                      <a:pt x="236696" y="193834"/>
                    </a:cubicBezTo>
                    <a:cubicBezTo>
                      <a:pt x="236696" y="195739"/>
                      <a:pt x="235744" y="196691"/>
                      <a:pt x="235744" y="198596"/>
                    </a:cubicBezTo>
                    <a:cubicBezTo>
                      <a:pt x="235744" y="200501"/>
                      <a:pt x="235744" y="202406"/>
                      <a:pt x="234791" y="203359"/>
                    </a:cubicBezTo>
                    <a:cubicBezTo>
                      <a:pt x="234791" y="205264"/>
                      <a:pt x="234791" y="207169"/>
                      <a:pt x="234791" y="209074"/>
                    </a:cubicBezTo>
                    <a:cubicBezTo>
                      <a:pt x="234791" y="209074"/>
                      <a:pt x="234791" y="209074"/>
                      <a:pt x="234791" y="209074"/>
                    </a:cubicBezTo>
                    <a:cubicBezTo>
                      <a:pt x="235744" y="209074"/>
                      <a:pt x="236696" y="209074"/>
                      <a:pt x="237649" y="209074"/>
                    </a:cubicBezTo>
                    <a:cubicBezTo>
                      <a:pt x="238601" y="208121"/>
                      <a:pt x="239554" y="208121"/>
                      <a:pt x="239554" y="206216"/>
                    </a:cubicBezTo>
                    <a:cubicBezTo>
                      <a:pt x="242411" y="205264"/>
                      <a:pt x="245269" y="204311"/>
                      <a:pt x="246221" y="201454"/>
                    </a:cubicBezTo>
                    <a:cubicBezTo>
                      <a:pt x="248126" y="202406"/>
                      <a:pt x="249079" y="199549"/>
                      <a:pt x="250031" y="200501"/>
                    </a:cubicBezTo>
                    <a:cubicBezTo>
                      <a:pt x="250984" y="199549"/>
                      <a:pt x="252889" y="198596"/>
                      <a:pt x="253841" y="196691"/>
                    </a:cubicBezTo>
                    <a:cubicBezTo>
                      <a:pt x="256699" y="197644"/>
                      <a:pt x="258604" y="194786"/>
                      <a:pt x="259556" y="191929"/>
                    </a:cubicBezTo>
                    <a:cubicBezTo>
                      <a:pt x="260509" y="190976"/>
                      <a:pt x="261461" y="189071"/>
                      <a:pt x="263366" y="189071"/>
                    </a:cubicBezTo>
                    <a:cubicBezTo>
                      <a:pt x="263366" y="189071"/>
                      <a:pt x="263366" y="188119"/>
                      <a:pt x="263366" y="188119"/>
                    </a:cubicBezTo>
                    <a:cubicBezTo>
                      <a:pt x="263366" y="188119"/>
                      <a:pt x="263366" y="186214"/>
                      <a:pt x="263366" y="186214"/>
                    </a:cubicBezTo>
                    <a:cubicBezTo>
                      <a:pt x="262414" y="185261"/>
                      <a:pt x="263366" y="182404"/>
                      <a:pt x="264319" y="181451"/>
                    </a:cubicBezTo>
                    <a:cubicBezTo>
                      <a:pt x="263366" y="181451"/>
                      <a:pt x="263366" y="180499"/>
                      <a:pt x="263366" y="180499"/>
                    </a:cubicBezTo>
                    <a:cubicBezTo>
                      <a:pt x="264319" y="180499"/>
                      <a:pt x="264319" y="179546"/>
                      <a:pt x="265271" y="179546"/>
                    </a:cubicBezTo>
                    <a:cubicBezTo>
                      <a:pt x="266224" y="179546"/>
                      <a:pt x="267176" y="179546"/>
                      <a:pt x="268129" y="179546"/>
                    </a:cubicBezTo>
                    <a:cubicBezTo>
                      <a:pt x="268129" y="178594"/>
                      <a:pt x="268129" y="178594"/>
                      <a:pt x="269081" y="178594"/>
                    </a:cubicBezTo>
                    <a:cubicBezTo>
                      <a:pt x="269081" y="177641"/>
                      <a:pt x="269081" y="177641"/>
                      <a:pt x="269081" y="176689"/>
                    </a:cubicBezTo>
                    <a:cubicBezTo>
                      <a:pt x="270034" y="176689"/>
                      <a:pt x="270986" y="175736"/>
                      <a:pt x="270986" y="175736"/>
                    </a:cubicBezTo>
                    <a:cubicBezTo>
                      <a:pt x="271939" y="176689"/>
                      <a:pt x="273844" y="174784"/>
                      <a:pt x="274796" y="174784"/>
                    </a:cubicBezTo>
                    <a:cubicBezTo>
                      <a:pt x="274796" y="174784"/>
                      <a:pt x="275749" y="174784"/>
                      <a:pt x="275749" y="174784"/>
                    </a:cubicBezTo>
                    <a:cubicBezTo>
                      <a:pt x="276701" y="174784"/>
                      <a:pt x="275749" y="174784"/>
                      <a:pt x="276701" y="174784"/>
                    </a:cubicBezTo>
                    <a:cubicBezTo>
                      <a:pt x="276701" y="174784"/>
                      <a:pt x="277654" y="173831"/>
                      <a:pt x="277654" y="174784"/>
                    </a:cubicBezTo>
                    <a:cubicBezTo>
                      <a:pt x="277654" y="177641"/>
                      <a:pt x="278606" y="179546"/>
                      <a:pt x="276701" y="180499"/>
                    </a:cubicBezTo>
                    <a:cubicBezTo>
                      <a:pt x="276701" y="181451"/>
                      <a:pt x="276701" y="182404"/>
                      <a:pt x="277654" y="182404"/>
                    </a:cubicBezTo>
                    <a:cubicBezTo>
                      <a:pt x="276701" y="183356"/>
                      <a:pt x="276701" y="186214"/>
                      <a:pt x="276701" y="187166"/>
                    </a:cubicBezTo>
                    <a:cubicBezTo>
                      <a:pt x="276701" y="189071"/>
                      <a:pt x="278606" y="190024"/>
                      <a:pt x="278606" y="191929"/>
                    </a:cubicBezTo>
                    <a:cubicBezTo>
                      <a:pt x="278606" y="191929"/>
                      <a:pt x="279559" y="191929"/>
                      <a:pt x="279559" y="191929"/>
                    </a:cubicBezTo>
                    <a:cubicBezTo>
                      <a:pt x="279559" y="193834"/>
                      <a:pt x="280511" y="193834"/>
                      <a:pt x="280511" y="194786"/>
                    </a:cubicBezTo>
                    <a:cubicBezTo>
                      <a:pt x="281464" y="194786"/>
                      <a:pt x="282416" y="195739"/>
                      <a:pt x="282416" y="196691"/>
                    </a:cubicBezTo>
                    <a:cubicBezTo>
                      <a:pt x="282416" y="200501"/>
                      <a:pt x="280511" y="202406"/>
                      <a:pt x="280511" y="206216"/>
                    </a:cubicBezTo>
                    <a:cubicBezTo>
                      <a:pt x="281464" y="207169"/>
                      <a:pt x="281464" y="208121"/>
                      <a:pt x="281464" y="209074"/>
                    </a:cubicBezTo>
                    <a:cubicBezTo>
                      <a:pt x="282416" y="209074"/>
                      <a:pt x="284321" y="209074"/>
                      <a:pt x="284321" y="210026"/>
                    </a:cubicBezTo>
                    <a:cubicBezTo>
                      <a:pt x="284321" y="211931"/>
                      <a:pt x="285274" y="211931"/>
                      <a:pt x="284321" y="213836"/>
                    </a:cubicBezTo>
                    <a:cubicBezTo>
                      <a:pt x="284321" y="213836"/>
                      <a:pt x="285274" y="213836"/>
                      <a:pt x="285274" y="214789"/>
                    </a:cubicBezTo>
                    <a:cubicBezTo>
                      <a:pt x="285274" y="215741"/>
                      <a:pt x="284321" y="216694"/>
                      <a:pt x="283369" y="217646"/>
                    </a:cubicBezTo>
                    <a:cubicBezTo>
                      <a:pt x="283369" y="218599"/>
                      <a:pt x="283369" y="220504"/>
                      <a:pt x="282416" y="221456"/>
                    </a:cubicBezTo>
                    <a:cubicBezTo>
                      <a:pt x="282416" y="222409"/>
                      <a:pt x="283369" y="221456"/>
                      <a:pt x="282416" y="222409"/>
                    </a:cubicBezTo>
                    <a:cubicBezTo>
                      <a:pt x="281464" y="223361"/>
                      <a:pt x="281464" y="225266"/>
                      <a:pt x="280511" y="225266"/>
                    </a:cubicBezTo>
                    <a:cubicBezTo>
                      <a:pt x="280511" y="227171"/>
                      <a:pt x="280511" y="230029"/>
                      <a:pt x="280511" y="231934"/>
                    </a:cubicBezTo>
                    <a:cubicBezTo>
                      <a:pt x="282416" y="231934"/>
                      <a:pt x="282416" y="233839"/>
                      <a:pt x="283369" y="234791"/>
                    </a:cubicBezTo>
                    <a:cubicBezTo>
                      <a:pt x="283369" y="234791"/>
                      <a:pt x="283369" y="233839"/>
                      <a:pt x="284321" y="234791"/>
                    </a:cubicBezTo>
                    <a:cubicBezTo>
                      <a:pt x="284321" y="234791"/>
                      <a:pt x="284321" y="234791"/>
                      <a:pt x="285274" y="235744"/>
                    </a:cubicBezTo>
                    <a:cubicBezTo>
                      <a:pt x="285274" y="236696"/>
                      <a:pt x="285274" y="236696"/>
                      <a:pt x="285274" y="238601"/>
                    </a:cubicBezTo>
                    <a:cubicBezTo>
                      <a:pt x="286226" y="238601"/>
                      <a:pt x="286226" y="239554"/>
                      <a:pt x="287179" y="239554"/>
                    </a:cubicBezTo>
                    <a:cubicBezTo>
                      <a:pt x="287179" y="238601"/>
                      <a:pt x="288131" y="236696"/>
                      <a:pt x="290036" y="236696"/>
                    </a:cubicBezTo>
                    <a:cubicBezTo>
                      <a:pt x="290036" y="235744"/>
                      <a:pt x="290989" y="235744"/>
                      <a:pt x="290989" y="234791"/>
                    </a:cubicBezTo>
                    <a:cubicBezTo>
                      <a:pt x="290989" y="234791"/>
                      <a:pt x="291941" y="234791"/>
                      <a:pt x="291941" y="235744"/>
                    </a:cubicBezTo>
                    <a:cubicBezTo>
                      <a:pt x="293846" y="235744"/>
                      <a:pt x="293846" y="234791"/>
                      <a:pt x="294799" y="234791"/>
                    </a:cubicBezTo>
                    <a:cubicBezTo>
                      <a:pt x="294799" y="233839"/>
                      <a:pt x="295751" y="230981"/>
                      <a:pt x="294799" y="230981"/>
                    </a:cubicBezTo>
                    <a:cubicBezTo>
                      <a:pt x="296704" y="230029"/>
                      <a:pt x="297656" y="227171"/>
                      <a:pt x="298609" y="225266"/>
                    </a:cubicBezTo>
                    <a:cubicBezTo>
                      <a:pt x="298609" y="222409"/>
                      <a:pt x="299561" y="221456"/>
                      <a:pt x="300514" y="219551"/>
                    </a:cubicBezTo>
                    <a:cubicBezTo>
                      <a:pt x="301466" y="219551"/>
                      <a:pt x="301466" y="219551"/>
                      <a:pt x="301466" y="219551"/>
                    </a:cubicBezTo>
                    <a:lnTo>
                      <a:pt x="301466" y="218599"/>
                    </a:lnTo>
                    <a:cubicBezTo>
                      <a:pt x="301466" y="218599"/>
                      <a:pt x="301466" y="218599"/>
                      <a:pt x="302419" y="218599"/>
                    </a:cubicBezTo>
                    <a:cubicBezTo>
                      <a:pt x="299561" y="215741"/>
                      <a:pt x="302419" y="210026"/>
                      <a:pt x="301466" y="206216"/>
                    </a:cubicBezTo>
                    <a:cubicBezTo>
                      <a:pt x="300514" y="205264"/>
                      <a:pt x="300514" y="202406"/>
                      <a:pt x="301466" y="202406"/>
                    </a:cubicBezTo>
                    <a:cubicBezTo>
                      <a:pt x="301466" y="202406"/>
                      <a:pt x="302419" y="202406"/>
                      <a:pt x="303371" y="202406"/>
                    </a:cubicBezTo>
                    <a:cubicBezTo>
                      <a:pt x="304324" y="202406"/>
                      <a:pt x="303371" y="200501"/>
                      <a:pt x="304324" y="200501"/>
                    </a:cubicBezTo>
                    <a:cubicBezTo>
                      <a:pt x="301466" y="197644"/>
                      <a:pt x="301466" y="193834"/>
                      <a:pt x="301466" y="189071"/>
                    </a:cubicBezTo>
                    <a:cubicBezTo>
                      <a:pt x="297656" y="187166"/>
                      <a:pt x="300514" y="183356"/>
                      <a:pt x="298609" y="180499"/>
                    </a:cubicBezTo>
                    <a:cubicBezTo>
                      <a:pt x="298609" y="179546"/>
                      <a:pt x="299561" y="180499"/>
                      <a:pt x="299561" y="179546"/>
                    </a:cubicBezTo>
                    <a:cubicBezTo>
                      <a:pt x="298609" y="179546"/>
                      <a:pt x="297656" y="178594"/>
                      <a:pt x="298609" y="177641"/>
                    </a:cubicBezTo>
                    <a:cubicBezTo>
                      <a:pt x="300514" y="174784"/>
                      <a:pt x="297656" y="171926"/>
                      <a:pt x="297656" y="169069"/>
                    </a:cubicBezTo>
                    <a:cubicBezTo>
                      <a:pt x="296704" y="169069"/>
                      <a:pt x="296704" y="169069"/>
                      <a:pt x="294799" y="169069"/>
                    </a:cubicBezTo>
                    <a:cubicBezTo>
                      <a:pt x="294799" y="168116"/>
                      <a:pt x="292894" y="168116"/>
                      <a:pt x="293846" y="166211"/>
                    </a:cubicBezTo>
                    <a:cubicBezTo>
                      <a:pt x="292894" y="165259"/>
                      <a:pt x="292894" y="164306"/>
                      <a:pt x="292894" y="162401"/>
                    </a:cubicBezTo>
                    <a:cubicBezTo>
                      <a:pt x="291941" y="161449"/>
                      <a:pt x="291941" y="160496"/>
                      <a:pt x="292894" y="159544"/>
                    </a:cubicBezTo>
                    <a:cubicBezTo>
                      <a:pt x="293846" y="159544"/>
                      <a:pt x="292894" y="160496"/>
                      <a:pt x="293846" y="159544"/>
                    </a:cubicBezTo>
                    <a:cubicBezTo>
                      <a:pt x="293846" y="158591"/>
                      <a:pt x="294799" y="159544"/>
                      <a:pt x="295751" y="159544"/>
                    </a:cubicBezTo>
                    <a:cubicBezTo>
                      <a:pt x="295751" y="158591"/>
                      <a:pt x="296704" y="158591"/>
                      <a:pt x="297656" y="158591"/>
                    </a:cubicBezTo>
                    <a:cubicBezTo>
                      <a:pt x="297656" y="158591"/>
                      <a:pt x="297656" y="157639"/>
                      <a:pt x="297656" y="156686"/>
                    </a:cubicBezTo>
                    <a:cubicBezTo>
                      <a:pt x="297656" y="155734"/>
                      <a:pt x="298609" y="155734"/>
                      <a:pt x="298609" y="154781"/>
                    </a:cubicBezTo>
                    <a:cubicBezTo>
                      <a:pt x="299561" y="151924"/>
                      <a:pt x="302419" y="152876"/>
                      <a:pt x="306229" y="151924"/>
                    </a:cubicBezTo>
                    <a:cubicBezTo>
                      <a:pt x="306229" y="151924"/>
                      <a:pt x="307181" y="151924"/>
                      <a:pt x="307181" y="152876"/>
                    </a:cubicBezTo>
                    <a:cubicBezTo>
                      <a:pt x="309086" y="152876"/>
                      <a:pt x="310039" y="151924"/>
                      <a:pt x="310991" y="150971"/>
                    </a:cubicBezTo>
                    <a:cubicBezTo>
                      <a:pt x="310991" y="150019"/>
                      <a:pt x="310991" y="149066"/>
                      <a:pt x="310991" y="149066"/>
                    </a:cubicBezTo>
                    <a:cubicBezTo>
                      <a:pt x="311944" y="148114"/>
                      <a:pt x="314801" y="148114"/>
                      <a:pt x="314801" y="146209"/>
                    </a:cubicBezTo>
                    <a:cubicBezTo>
                      <a:pt x="316706" y="145256"/>
                      <a:pt x="318611" y="146209"/>
                      <a:pt x="319564" y="145256"/>
                    </a:cubicBezTo>
                    <a:cubicBezTo>
                      <a:pt x="320516" y="145256"/>
                      <a:pt x="321469" y="147161"/>
                      <a:pt x="323374" y="146209"/>
                    </a:cubicBezTo>
                    <a:cubicBezTo>
                      <a:pt x="323374" y="146209"/>
                      <a:pt x="324326" y="145256"/>
                      <a:pt x="324326" y="145256"/>
                    </a:cubicBezTo>
                    <a:cubicBezTo>
                      <a:pt x="324326" y="145256"/>
                      <a:pt x="324326" y="144304"/>
                      <a:pt x="324326" y="144304"/>
                    </a:cubicBezTo>
                    <a:cubicBezTo>
                      <a:pt x="327184" y="144304"/>
                      <a:pt x="328136" y="142399"/>
                      <a:pt x="330994" y="143351"/>
                    </a:cubicBezTo>
                    <a:cubicBezTo>
                      <a:pt x="331946" y="142399"/>
                      <a:pt x="332899" y="141446"/>
                      <a:pt x="334804" y="141446"/>
                    </a:cubicBezTo>
                    <a:lnTo>
                      <a:pt x="334804" y="139541"/>
                    </a:lnTo>
                    <a:cubicBezTo>
                      <a:pt x="336709" y="138589"/>
                      <a:pt x="337661" y="136684"/>
                      <a:pt x="337661" y="133826"/>
                    </a:cubicBezTo>
                    <a:cubicBezTo>
                      <a:pt x="335756" y="132874"/>
                      <a:pt x="330994" y="132874"/>
                      <a:pt x="329089" y="132874"/>
                    </a:cubicBezTo>
                    <a:cubicBezTo>
                      <a:pt x="329089" y="133826"/>
                      <a:pt x="328136" y="134779"/>
                      <a:pt x="328136" y="135731"/>
                    </a:cubicBezTo>
                    <a:cubicBezTo>
                      <a:pt x="327184" y="135731"/>
                      <a:pt x="325279" y="135731"/>
                      <a:pt x="323374" y="135731"/>
                    </a:cubicBezTo>
                    <a:cubicBezTo>
                      <a:pt x="323374" y="135731"/>
                      <a:pt x="323374" y="136684"/>
                      <a:pt x="322421" y="136684"/>
                    </a:cubicBezTo>
                    <a:cubicBezTo>
                      <a:pt x="320516" y="135731"/>
                      <a:pt x="319564" y="138589"/>
                      <a:pt x="317659" y="137636"/>
                    </a:cubicBezTo>
                    <a:cubicBezTo>
                      <a:pt x="314801" y="137636"/>
                      <a:pt x="313849" y="139541"/>
                      <a:pt x="312896" y="141446"/>
                    </a:cubicBezTo>
                    <a:cubicBezTo>
                      <a:pt x="311944" y="141446"/>
                      <a:pt x="311944" y="141446"/>
                      <a:pt x="310991" y="140494"/>
                    </a:cubicBezTo>
                    <a:cubicBezTo>
                      <a:pt x="310039" y="141446"/>
                      <a:pt x="308134" y="141446"/>
                      <a:pt x="309086" y="144304"/>
                    </a:cubicBezTo>
                    <a:cubicBezTo>
                      <a:pt x="308134" y="145256"/>
                      <a:pt x="308134" y="146209"/>
                      <a:pt x="306229" y="146209"/>
                    </a:cubicBezTo>
                    <a:cubicBezTo>
                      <a:pt x="306229" y="147161"/>
                      <a:pt x="305276" y="147161"/>
                      <a:pt x="305276" y="148114"/>
                    </a:cubicBezTo>
                    <a:cubicBezTo>
                      <a:pt x="302419" y="148114"/>
                      <a:pt x="301466" y="150019"/>
                      <a:pt x="298609" y="150971"/>
                    </a:cubicBezTo>
                    <a:cubicBezTo>
                      <a:pt x="298609" y="150019"/>
                      <a:pt x="298609" y="150971"/>
                      <a:pt x="298609" y="150019"/>
                    </a:cubicBezTo>
                    <a:cubicBezTo>
                      <a:pt x="295751" y="150971"/>
                      <a:pt x="295751" y="149066"/>
                      <a:pt x="295751" y="147161"/>
                    </a:cubicBezTo>
                    <a:cubicBezTo>
                      <a:pt x="297656" y="145256"/>
                      <a:pt x="297656" y="143351"/>
                      <a:pt x="295751" y="141446"/>
                    </a:cubicBezTo>
                    <a:cubicBezTo>
                      <a:pt x="296704" y="139541"/>
                      <a:pt x="295751" y="138589"/>
                      <a:pt x="295751" y="136684"/>
                    </a:cubicBezTo>
                    <a:lnTo>
                      <a:pt x="294799" y="136684"/>
                    </a:lnTo>
                    <a:cubicBezTo>
                      <a:pt x="293846" y="134779"/>
                      <a:pt x="295751" y="133826"/>
                      <a:pt x="296704" y="133826"/>
                    </a:cubicBezTo>
                    <a:lnTo>
                      <a:pt x="296704" y="130016"/>
                    </a:lnTo>
                    <a:cubicBezTo>
                      <a:pt x="297656" y="129064"/>
                      <a:pt x="298609" y="128111"/>
                      <a:pt x="298609" y="126206"/>
                    </a:cubicBezTo>
                    <a:cubicBezTo>
                      <a:pt x="297656" y="126206"/>
                      <a:pt x="298609" y="125254"/>
                      <a:pt x="297656" y="124301"/>
                    </a:cubicBezTo>
                    <a:cubicBezTo>
                      <a:pt x="297656" y="124301"/>
                      <a:pt x="298609" y="123349"/>
                      <a:pt x="297656" y="123349"/>
                    </a:cubicBezTo>
                    <a:cubicBezTo>
                      <a:pt x="297656" y="124301"/>
                      <a:pt x="296704" y="123349"/>
                      <a:pt x="296704" y="123349"/>
                    </a:cubicBezTo>
                    <a:cubicBezTo>
                      <a:pt x="296704" y="123349"/>
                      <a:pt x="296704" y="123349"/>
                      <a:pt x="297656" y="122396"/>
                    </a:cubicBezTo>
                    <a:cubicBezTo>
                      <a:pt x="297656" y="120491"/>
                      <a:pt x="295751" y="116681"/>
                      <a:pt x="297656" y="114776"/>
                    </a:cubicBezTo>
                    <a:cubicBezTo>
                      <a:pt x="297656" y="113824"/>
                      <a:pt x="297656" y="113824"/>
                      <a:pt x="297656" y="112871"/>
                    </a:cubicBezTo>
                    <a:cubicBezTo>
                      <a:pt x="296704" y="112871"/>
                      <a:pt x="296704" y="111919"/>
                      <a:pt x="296704" y="111919"/>
                    </a:cubicBezTo>
                    <a:cubicBezTo>
                      <a:pt x="296704" y="111919"/>
                      <a:pt x="297656" y="110966"/>
                      <a:pt x="297656" y="110966"/>
                    </a:cubicBezTo>
                    <a:cubicBezTo>
                      <a:pt x="297656" y="110014"/>
                      <a:pt x="297656" y="110014"/>
                      <a:pt x="297656" y="109061"/>
                    </a:cubicBezTo>
                    <a:lnTo>
                      <a:pt x="296704" y="109061"/>
                    </a:lnTo>
                    <a:cubicBezTo>
                      <a:pt x="296704" y="107156"/>
                      <a:pt x="295751" y="106204"/>
                      <a:pt x="293846" y="105251"/>
                    </a:cubicBezTo>
                    <a:cubicBezTo>
                      <a:pt x="293846" y="103346"/>
                      <a:pt x="293846" y="102394"/>
                      <a:pt x="293846" y="100489"/>
                    </a:cubicBezTo>
                    <a:cubicBezTo>
                      <a:pt x="291941" y="99536"/>
                      <a:pt x="291941" y="96679"/>
                      <a:pt x="290989" y="94774"/>
                    </a:cubicBezTo>
                    <a:cubicBezTo>
                      <a:pt x="289084" y="95726"/>
                      <a:pt x="289084" y="93821"/>
                      <a:pt x="288131" y="92869"/>
                    </a:cubicBezTo>
                    <a:cubicBezTo>
                      <a:pt x="287179" y="90964"/>
                      <a:pt x="285274" y="90011"/>
                      <a:pt x="284321" y="89059"/>
                    </a:cubicBezTo>
                    <a:cubicBezTo>
                      <a:pt x="284321" y="88106"/>
                      <a:pt x="283369" y="88106"/>
                      <a:pt x="284321" y="86201"/>
                    </a:cubicBezTo>
                    <a:cubicBezTo>
                      <a:pt x="283369" y="86201"/>
                      <a:pt x="283369" y="86201"/>
                      <a:pt x="284321" y="85249"/>
                    </a:cubicBezTo>
                    <a:cubicBezTo>
                      <a:pt x="283369" y="86201"/>
                      <a:pt x="281464" y="86201"/>
                      <a:pt x="280511" y="85249"/>
                    </a:cubicBezTo>
                    <a:cubicBezTo>
                      <a:pt x="280511" y="84296"/>
                      <a:pt x="279559" y="84296"/>
                      <a:pt x="280511" y="82391"/>
                    </a:cubicBezTo>
                    <a:cubicBezTo>
                      <a:pt x="279559" y="82391"/>
                      <a:pt x="278606" y="83344"/>
                      <a:pt x="277654" y="83344"/>
                    </a:cubicBezTo>
                    <a:cubicBezTo>
                      <a:pt x="277654" y="83344"/>
                      <a:pt x="276701" y="83344"/>
                      <a:pt x="276701" y="82391"/>
                    </a:cubicBezTo>
                    <a:cubicBezTo>
                      <a:pt x="273844" y="82391"/>
                      <a:pt x="273844" y="84296"/>
                      <a:pt x="271939" y="84296"/>
                    </a:cubicBezTo>
                    <a:cubicBezTo>
                      <a:pt x="271939" y="86201"/>
                      <a:pt x="272891" y="88106"/>
                      <a:pt x="273844" y="88106"/>
                    </a:cubicBezTo>
                    <a:cubicBezTo>
                      <a:pt x="272891" y="88106"/>
                      <a:pt x="273844" y="90011"/>
                      <a:pt x="272891" y="90011"/>
                    </a:cubicBezTo>
                    <a:cubicBezTo>
                      <a:pt x="273844" y="90964"/>
                      <a:pt x="273844" y="92869"/>
                      <a:pt x="275749" y="92869"/>
                    </a:cubicBezTo>
                    <a:cubicBezTo>
                      <a:pt x="277654" y="95726"/>
                      <a:pt x="273844" y="99536"/>
                      <a:pt x="275749" y="103346"/>
                    </a:cubicBezTo>
                    <a:lnTo>
                      <a:pt x="275749" y="105251"/>
                    </a:lnTo>
                    <a:cubicBezTo>
                      <a:pt x="276701" y="105251"/>
                      <a:pt x="276701" y="106204"/>
                      <a:pt x="276701" y="107156"/>
                    </a:cubicBezTo>
                    <a:cubicBezTo>
                      <a:pt x="276701" y="107156"/>
                      <a:pt x="277654" y="108109"/>
                      <a:pt x="277654" y="107156"/>
                    </a:cubicBezTo>
                    <a:cubicBezTo>
                      <a:pt x="277654" y="108109"/>
                      <a:pt x="277654" y="108109"/>
                      <a:pt x="278606" y="109061"/>
                    </a:cubicBezTo>
                    <a:cubicBezTo>
                      <a:pt x="277654" y="109061"/>
                      <a:pt x="277654" y="110966"/>
                      <a:pt x="277654" y="111919"/>
                    </a:cubicBezTo>
                    <a:cubicBezTo>
                      <a:pt x="278606" y="111919"/>
                      <a:pt x="277654" y="111919"/>
                      <a:pt x="277654" y="112871"/>
                    </a:cubicBezTo>
                    <a:cubicBezTo>
                      <a:pt x="278606" y="112871"/>
                      <a:pt x="279559" y="112871"/>
                      <a:pt x="279559" y="113824"/>
                    </a:cubicBezTo>
                    <a:cubicBezTo>
                      <a:pt x="279559" y="114776"/>
                      <a:pt x="279559" y="115729"/>
                      <a:pt x="278606" y="115729"/>
                    </a:cubicBezTo>
                    <a:cubicBezTo>
                      <a:pt x="279559" y="119539"/>
                      <a:pt x="277654" y="121444"/>
                      <a:pt x="278606" y="124301"/>
                    </a:cubicBezTo>
                    <a:cubicBezTo>
                      <a:pt x="280511" y="124301"/>
                      <a:pt x="280511" y="127159"/>
                      <a:pt x="278606" y="128111"/>
                    </a:cubicBezTo>
                    <a:cubicBezTo>
                      <a:pt x="278606" y="129064"/>
                      <a:pt x="278606" y="130016"/>
                      <a:pt x="278606" y="130969"/>
                    </a:cubicBezTo>
                    <a:cubicBezTo>
                      <a:pt x="280511" y="130969"/>
                      <a:pt x="279559" y="133826"/>
                      <a:pt x="280511" y="133826"/>
                    </a:cubicBezTo>
                    <a:cubicBezTo>
                      <a:pt x="278606" y="138589"/>
                      <a:pt x="283369" y="142399"/>
                      <a:pt x="282416" y="147161"/>
                    </a:cubicBezTo>
                    <a:cubicBezTo>
                      <a:pt x="284321" y="150019"/>
                      <a:pt x="281464" y="151924"/>
                      <a:pt x="281464" y="153829"/>
                    </a:cubicBezTo>
                    <a:cubicBezTo>
                      <a:pt x="282416" y="154781"/>
                      <a:pt x="282416" y="154781"/>
                      <a:pt x="283369" y="155734"/>
                    </a:cubicBezTo>
                    <a:cubicBezTo>
                      <a:pt x="283369" y="156686"/>
                      <a:pt x="282416" y="156686"/>
                      <a:pt x="282416" y="156686"/>
                    </a:cubicBezTo>
                    <a:cubicBezTo>
                      <a:pt x="282416" y="157639"/>
                      <a:pt x="280511" y="158591"/>
                      <a:pt x="279559" y="157639"/>
                    </a:cubicBezTo>
                    <a:cubicBezTo>
                      <a:pt x="278606" y="158591"/>
                      <a:pt x="276701" y="159544"/>
                      <a:pt x="275749" y="158591"/>
                    </a:cubicBezTo>
                    <a:cubicBezTo>
                      <a:pt x="273844" y="159544"/>
                      <a:pt x="270986" y="158591"/>
                      <a:pt x="271939" y="156686"/>
                    </a:cubicBezTo>
                    <a:cubicBezTo>
                      <a:pt x="270986" y="156686"/>
                      <a:pt x="270034" y="155734"/>
                      <a:pt x="270034" y="154781"/>
                    </a:cubicBezTo>
                    <a:cubicBezTo>
                      <a:pt x="269081" y="154781"/>
                      <a:pt x="267176" y="154781"/>
                      <a:pt x="267176" y="154781"/>
                    </a:cubicBezTo>
                    <a:cubicBezTo>
                      <a:pt x="266224" y="152876"/>
                      <a:pt x="264319" y="152876"/>
                      <a:pt x="262414" y="152876"/>
                    </a:cubicBezTo>
                    <a:cubicBezTo>
                      <a:pt x="259556" y="153829"/>
                      <a:pt x="258604" y="157639"/>
                      <a:pt x="254794" y="155734"/>
                    </a:cubicBezTo>
                    <a:cubicBezTo>
                      <a:pt x="254794" y="156686"/>
                      <a:pt x="253841" y="156686"/>
                      <a:pt x="253841" y="158591"/>
                    </a:cubicBezTo>
                    <a:cubicBezTo>
                      <a:pt x="251936" y="159544"/>
                      <a:pt x="250031" y="161449"/>
                      <a:pt x="249079" y="164306"/>
                    </a:cubicBezTo>
                    <a:cubicBezTo>
                      <a:pt x="250031" y="164306"/>
                      <a:pt x="249079" y="165259"/>
                      <a:pt x="249079" y="165259"/>
                    </a:cubicBezTo>
                    <a:cubicBezTo>
                      <a:pt x="248126" y="167164"/>
                      <a:pt x="245269" y="167164"/>
                      <a:pt x="245269" y="169069"/>
                    </a:cubicBezTo>
                    <a:cubicBezTo>
                      <a:pt x="244316" y="169069"/>
                      <a:pt x="245269" y="170021"/>
                      <a:pt x="244316" y="169069"/>
                    </a:cubicBezTo>
                    <a:cubicBezTo>
                      <a:pt x="244316" y="171926"/>
                      <a:pt x="243364" y="172879"/>
                      <a:pt x="244316" y="174784"/>
                    </a:cubicBezTo>
                    <a:cubicBezTo>
                      <a:pt x="245269" y="174784"/>
                      <a:pt x="245269" y="175736"/>
                      <a:pt x="245269" y="175736"/>
                    </a:cubicBezTo>
                    <a:cubicBezTo>
                      <a:pt x="244316" y="177641"/>
                      <a:pt x="242411" y="177641"/>
                      <a:pt x="241459" y="178594"/>
                    </a:cubicBezTo>
                    <a:cubicBezTo>
                      <a:pt x="241459" y="182404"/>
                      <a:pt x="237649" y="182404"/>
                      <a:pt x="237649" y="185261"/>
                    </a:cubicBezTo>
                    <a:cubicBezTo>
                      <a:pt x="237649" y="185261"/>
                      <a:pt x="238601" y="187166"/>
                      <a:pt x="237649" y="187166"/>
                    </a:cubicBezTo>
                    <a:cubicBezTo>
                      <a:pt x="236696" y="187166"/>
                      <a:pt x="237649" y="186214"/>
                      <a:pt x="236696" y="187166"/>
                    </a:cubicBezTo>
                    <a:cubicBezTo>
                      <a:pt x="236696" y="187166"/>
                      <a:pt x="236696" y="188119"/>
                      <a:pt x="235744" y="188119"/>
                    </a:cubicBezTo>
                    <a:cubicBezTo>
                      <a:pt x="235744" y="188119"/>
                      <a:pt x="235744" y="189071"/>
                      <a:pt x="235744" y="190024"/>
                    </a:cubicBezTo>
                    <a:cubicBezTo>
                      <a:pt x="235744" y="190976"/>
                      <a:pt x="237649" y="192881"/>
                      <a:pt x="236696" y="19383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3" name="任意多边形: 形状 12">
                <a:extLst>
                  <a:ext uri="{FF2B5EF4-FFF2-40B4-BE49-F238E27FC236}">
                    <a16:creationId xmlns="" xmlns:a16="http://schemas.microsoft.com/office/drawing/2014/main" id="{B620DCAC-873B-4DFD-B198-128E55C95FDC}"/>
                  </a:ext>
                </a:extLst>
              </p:cNvPr>
              <p:cNvSpPr/>
              <p:nvPr/>
            </p:nvSpPr>
            <p:spPr>
              <a:xfrm>
                <a:off x="2428546" y="4853876"/>
                <a:ext cx="485775" cy="571500"/>
              </a:xfrm>
              <a:custGeom>
                <a:avLst/>
                <a:gdLst>
                  <a:gd name="connsiteX0" fmla="*/ 191929 w 485775"/>
                  <a:gd name="connsiteY0" fmla="*/ 194228 h 571500"/>
                  <a:gd name="connsiteX1" fmla="*/ 192881 w 485775"/>
                  <a:gd name="connsiteY1" fmla="*/ 194228 h 571500"/>
                  <a:gd name="connsiteX2" fmla="*/ 192881 w 485775"/>
                  <a:gd name="connsiteY2" fmla="*/ 192323 h 571500"/>
                  <a:gd name="connsiteX3" fmla="*/ 193834 w 485775"/>
                  <a:gd name="connsiteY3" fmla="*/ 192323 h 571500"/>
                  <a:gd name="connsiteX4" fmla="*/ 191929 w 485775"/>
                  <a:gd name="connsiteY4" fmla="*/ 185656 h 571500"/>
                  <a:gd name="connsiteX5" fmla="*/ 192881 w 485775"/>
                  <a:gd name="connsiteY5" fmla="*/ 184703 h 571500"/>
                  <a:gd name="connsiteX6" fmla="*/ 191929 w 485775"/>
                  <a:gd name="connsiteY6" fmla="*/ 177083 h 571500"/>
                  <a:gd name="connsiteX7" fmla="*/ 190976 w 485775"/>
                  <a:gd name="connsiteY7" fmla="*/ 172321 h 571500"/>
                  <a:gd name="connsiteX8" fmla="*/ 188119 w 485775"/>
                  <a:gd name="connsiteY8" fmla="*/ 172321 h 571500"/>
                  <a:gd name="connsiteX9" fmla="*/ 187166 w 485775"/>
                  <a:gd name="connsiteY9" fmla="*/ 174226 h 571500"/>
                  <a:gd name="connsiteX10" fmla="*/ 182404 w 485775"/>
                  <a:gd name="connsiteY10" fmla="*/ 175178 h 571500"/>
                  <a:gd name="connsiteX11" fmla="*/ 182404 w 485775"/>
                  <a:gd name="connsiteY11" fmla="*/ 174226 h 571500"/>
                  <a:gd name="connsiteX12" fmla="*/ 179546 w 485775"/>
                  <a:gd name="connsiteY12" fmla="*/ 178036 h 571500"/>
                  <a:gd name="connsiteX13" fmla="*/ 172879 w 485775"/>
                  <a:gd name="connsiteY13" fmla="*/ 180893 h 571500"/>
                  <a:gd name="connsiteX14" fmla="*/ 169069 w 485775"/>
                  <a:gd name="connsiteY14" fmla="*/ 184703 h 571500"/>
                  <a:gd name="connsiteX15" fmla="*/ 167164 w 485775"/>
                  <a:gd name="connsiteY15" fmla="*/ 183751 h 571500"/>
                  <a:gd name="connsiteX16" fmla="*/ 158591 w 485775"/>
                  <a:gd name="connsiteY16" fmla="*/ 184703 h 571500"/>
                  <a:gd name="connsiteX17" fmla="*/ 158591 w 485775"/>
                  <a:gd name="connsiteY17" fmla="*/ 185656 h 571500"/>
                  <a:gd name="connsiteX18" fmla="*/ 152876 w 485775"/>
                  <a:gd name="connsiteY18" fmla="*/ 184703 h 571500"/>
                  <a:gd name="connsiteX19" fmla="*/ 148114 w 485775"/>
                  <a:gd name="connsiteY19" fmla="*/ 185656 h 571500"/>
                  <a:gd name="connsiteX20" fmla="*/ 148114 w 485775"/>
                  <a:gd name="connsiteY20" fmla="*/ 186608 h 571500"/>
                  <a:gd name="connsiteX21" fmla="*/ 146209 w 485775"/>
                  <a:gd name="connsiteY21" fmla="*/ 187561 h 571500"/>
                  <a:gd name="connsiteX22" fmla="*/ 144304 w 485775"/>
                  <a:gd name="connsiteY22" fmla="*/ 190418 h 571500"/>
                  <a:gd name="connsiteX23" fmla="*/ 140494 w 485775"/>
                  <a:gd name="connsiteY23" fmla="*/ 193276 h 571500"/>
                  <a:gd name="connsiteX24" fmla="*/ 139541 w 485775"/>
                  <a:gd name="connsiteY24" fmla="*/ 194228 h 571500"/>
                  <a:gd name="connsiteX25" fmla="*/ 136684 w 485775"/>
                  <a:gd name="connsiteY25" fmla="*/ 195181 h 571500"/>
                  <a:gd name="connsiteX26" fmla="*/ 133826 w 485775"/>
                  <a:gd name="connsiteY26" fmla="*/ 196133 h 571500"/>
                  <a:gd name="connsiteX27" fmla="*/ 131921 w 485775"/>
                  <a:gd name="connsiteY27" fmla="*/ 200896 h 571500"/>
                  <a:gd name="connsiteX28" fmla="*/ 128111 w 485775"/>
                  <a:gd name="connsiteY28" fmla="*/ 203753 h 571500"/>
                  <a:gd name="connsiteX29" fmla="*/ 125254 w 485775"/>
                  <a:gd name="connsiteY29" fmla="*/ 204706 h 571500"/>
                  <a:gd name="connsiteX30" fmla="*/ 124301 w 485775"/>
                  <a:gd name="connsiteY30" fmla="*/ 205658 h 571500"/>
                  <a:gd name="connsiteX31" fmla="*/ 121444 w 485775"/>
                  <a:gd name="connsiteY31" fmla="*/ 206611 h 571500"/>
                  <a:gd name="connsiteX32" fmla="*/ 120491 w 485775"/>
                  <a:gd name="connsiteY32" fmla="*/ 207563 h 571500"/>
                  <a:gd name="connsiteX33" fmla="*/ 117634 w 485775"/>
                  <a:gd name="connsiteY33" fmla="*/ 209468 h 571500"/>
                  <a:gd name="connsiteX34" fmla="*/ 112871 w 485775"/>
                  <a:gd name="connsiteY34" fmla="*/ 210421 h 571500"/>
                  <a:gd name="connsiteX35" fmla="*/ 107156 w 485775"/>
                  <a:gd name="connsiteY35" fmla="*/ 212326 h 571500"/>
                  <a:gd name="connsiteX36" fmla="*/ 106204 w 485775"/>
                  <a:gd name="connsiteY36" fmla="*/ 214231 h 571500"/>
                  <a:gd name="connsiteX37" fmla="*/ 100489 w 485775"/>
                  <a:gd name="connsiteY37" fmla="*/ 217088 h 571500"/>
                  <a:gd name="connsiteX38" fmla="*/ 99536 w 485775"/>
                  <a:gd name="connsiteY38" fmla="*/ 218041 h 571500"/>
                  <a:gd name="connsiteX39" fmla="*/ 99536 w 485775"/>
                  <a:gd name="connsiteY39" fmla="*/ 218993 h 571500"/>
                  <a:gd name="connsiteX40" fmla="*/ 94774 w 485775"/>
                  <a:gd name="connsiteY40" fmla="*/ 223756 h 571500"/>
                  <a:gd name="connsiteX41" fmla="*/ 90964 w 485775"/>
                  <a:gd name="connsiteY41" fmla="*/ 222803 h 571500"/>
                  <a:gd name="connsiteX42" fmla="*/ 88106 w 485775"/>
                  <a:gd name="connsiteY42" fmla="*/ 223756 h 571500"/>
                  <a:gd name="connsiteX43" fmla="*/ 87154 w 485775"/>
                  <a:gd name="connsiteY43" fmla="*/ 222803 h 571500"/>
                  <a:gd name="connsiteX44" fmla="*/ 85249 w 485775"/>
                  <a:gd name="connsiteY44" fmla="*/ 222803 h 571500"/>
                  <a:gd name="connsiteX45" fmla="*/ 86201 w 485775"/>
                  <a:gd name="connsiteY45" fmla="*/ 224708 h 571500"/>
                  <a:gd name="connsiteX46" fmla="*/ 85249 w 485775"/>
                  <a:gd name="connsiteY46" fmla="*/ 225661 h 571500"/>
                  <a:gd name="connsiteX47" fmla="*/ 81439 w 485775"/>
                  <a:gd name="connsiteY47" fmla="*/ 230423 h 571500"/>
                  <a:gd name="connsiteX48" fmla="*/ 80486 w 485775"/>
                  <a:gd name="connsiteY48" fmla="*/ 230423 h 571500"/>
                  <a:gd name="connsiteX49" fmla="*/ 76676 w 485775"/>
                  <a:gd name="connsiteY49" fmla="*/ 234233 h 571500"/>
                  <a:gd name="connsiteX50" fmla="*/ 73819 w 485775"/>
                  <a:gd name="connsiteY50" fmla="*/ 236138 h 571500"/>
                  <a:gd name="connsiteX51" fmla="*/ 73819 w 485775"/>
                  <a:gd name="connsiteY51" fmla="*/ 237091 h 571500"/>
                  <a:gd name="connsiteX52" fmla="*/ 68104 w 485775"/>
                  <a:gd name="connsiteY52" fmla="*/ 238996 h 571500"/>
                  <a:gd name="connsiteX53" fmla="*/ 65246 w 485775"/>
                  <a:gd name="connsiteY53" fmla="*/ 242806 h 571500"/>
                  <a:gd name="connsiteX54" fmla="*/ 65246 w 485775"/>
                  <a:gd name="connsiteY54" fmla="*/ 243758 h 571500"/>
                  <a:gd name="connsiteX55" fmla="*/ 58579 w 485775"/>
                  <a:gd name="connsiteY55" fmla="*/ 252331 h 571500"/>
                  <a:gd name="connsiteX56" fmla="*/ 51911 w 485775"/>
                  <a:gd name="connsiteY56" fmla="*/ 258046 h 571500"/>
                  <a:gd name="connsiteX57" fmla="*/ 50959 w 485775"/>
                  <a:gd name="connsiteY57" fmla="*/ 260903 h 571500"/>
                  <a:gd name="connsiteX58" fmla="*/ 49054 w 485775"/>
                  <a:gd name="connsiteY58" fmla="*/ 267571 h 571500"/>
                  <a:gd name="connsiteX59" fmla="*/ 48101 w 485775"/>
                  <a:gd name="connsiteY59" fmla="*/ 267571 h 571500"/>
                  <a:gd name="connsiteX60" fmla="*/ 45244 w 485775"/>
                  <a:gd name="connsiteY60" fmla="*/ 273286 h 571500"/>
                  <a:gd name="connsiteX61" fmla="*/ 45244 w 485775"/>
                  <a:gd name="connsiteY61" fmla="*/ 275191 h 571500"/>
                  <a:gd name="connsiteX62" fmla="*/ 44291 w 485775"/>
                  <a:gd name="connsiteY62" fmla="*/ 276143 h 571500"/>
                  <a:gd name="connsiteX63" fmla="*/ 42386 w 485775"/>
                  <a:gd name="connsiteY63" fmla="*/ 276143 h 571500"/>
                  <a:gd name="connsiteX64" fmla="*/ 39529 w 485775"/>
                  <a:gd name="connsiteY64" fmla="*/ 279953 h 571500"/>
                  <a:gd name="connsiteX65" fmla="*/ 39529 w 485775"/>
                  <a:gd name="connsiteY65" fmla="*/ 283763 h 571500"/>
                  <a:gd name="connsiteX66" fmla="*/ 37624 w 485775"/>
                  <a:gd name="connsiteY66" fmla="*/ 284716 h 571500"/>
                  <a:gd name="connsiteX67" fmla="*/ 37624 w 485775"/>
                  <a:gd name="connsiteY67" fmla="*/ 287573 h 571500"/>
                  <a:gd name="connsiteX68" fmla="*/ 35719 w 485775"/>
                  <a:gd name="connsiteY68" fmla="*/ 294241 h 571500"/>
                  <a:gd name="connsiteX69" fmla="*/ 34766 w 485775"/>
                  <a:gd name="connsiteY69" fmla="*/ 297098 h 571500"/>
                  <a:gd name="connsiteX70" fmla="*/ 33814 w 485775"/>
                  <a:gd name="connsiteY70" fmla="*/ 299003 h 571500"/>
                  <a:gd name="connsiteX71" fmla="*/ 32861 w 485775"/>
                  <a:gd name="connsiteY71" fmla="*/ 303766 h 571500"/>
                  <a:gd name="connsiteX72" fmla="*/ 33814 w 485775"/>
                  <a:gd name="connsiteY72" fmla="*/ 303766 h 571500"/>
                  <a:gd name="connsiteX73" fmla="*/ 32861 w 485775"/>
                  <a:gd name="connsiteY73" fmla="*/ 311386 h 571500"/>
                  <a:gd name="connsiteX74" fmla="*/ 30956 w 485775"/>
                  <a:gd name="connsiteY74" fmla="*/ 312338 h 571500"/>
                  <a:gd name="connsiteX75" fmla="*/ 30956 w 485775"/>
                  <a:gd name="connsiteY75" fmla="*/ 317101 h 571500"/>
                  <a:gd name="connsiteX76" fmla="*/ 31909 w 485775"/>
                  <a:gd name="connsiteY76" fmla="*/ 318053 h 571500"/>
                  <a:gd name="connsiteX77" fmla="*/ 31909 w 485775"/>
                  <a:gd name="connsiteY77" fmla="*/ 325673 h 571500"/>
                  <a:gd name="connsiteX78" fmla="*/ 33814 w 485775"/>
                  <a:gd name="connsiteY78" fmla="*/ 328531 h 571500"/>
                  <a:gd name="connsiteX79" fmla="*/ 34766 w 485775"/>
                  <a:gd name="connsiteY79" fmla="*/ 328531 h 571500"/>
                  <a:gd name="connsiteX80" fmla="*/ 35719 w 485775"/>
                  <a:gd name="connsiteY80" fmla="*/ 339008 h 571500"/>
                  <a:gd name="connsiteX81" fmla="*/ 34766 w 485775"/>
                  <a:gd name="connsiteY81" fmla="*/ 342818 h 571500"/>
                  <a:gd name="connsiteX82" fmla="*/ 32861 w 485775"/>
                  <a:gd name="connsiteY82" fmla="*/ 346628 h 571500"/>
                  <a:gd name="connsiteX83" fmla="*/ 30004 w 485775"/>
                  <a:gd name="connsiteY83" fmla="*/ 341866 h 571500"/>
                  <a:gd name="connsiteX84" fmla="*/ 27146 w 485775"/>
                  <a:gd name="connsiteY84" fmla="*/ 340913 h 571500"/>
                  <a:gd name="connsiteX85" fmla="*/ 26194 w 485775"/>
                  <a:gd name="connsiteY85" fmla="*/ 339008 h 571500"/>
                  <a:gd name="connsiteX86" fmla="*/ 23336 w 485775"/>
                  <a:gd name="connsiteY86" fmla="*/ 338056 h 571500"/>
                  <a:gd name="connsiteX87" fmla="*/ 23336 w 485775"/>
                  <a:gd name="connsiteY87" fmla="*/ 334246 h 571500"/>
                  <a:gd name="connsiteX88" fmla="*/ 22384 w 485775"/>
                  <a:gd name="connsiteY88" fmla="*/ 333293 h 571500"/>
                  <a:gd name="connsiteX89" fmla="*/ 21431 w 485775"/>
                  <a:gd name="connsiteY89" fmla="*/ 334246 h 571500"/>
                  <a:gd name="connsiteX90" fmla="*/ 21431 w 485775"/>
                  <a:gd name="connsiteY90" fmla="*/ 335198 h 571500"/>
                  <a:gd name="connsiteX91" fmla="*/ 20479 w 485775"/>
                  <a:gd name="connsiteY91" fmla="*/ 342818 h 571500"/>
                  <a:gd name="connsiteX92" fmla="*/ 22384 w 485775"/>
                  <a:gd name="connsiteY92" fmla="*/ 347581 h 571500"/>
                  <a:gd name="connsiteX93" fmla="*/ 21431 w 485775"/>
                  <a:gd name="connsiteY93" fmla="*/ 349486 h 571500"/>
                  <a:gd name="connsiteX94" fmla="*/ 22384 w 485775"/>
                  <a:gd name="connsiteY94" fmla="*/ 349486 h 571500"/>
                  <a:gd name="connsiteX95" fmla="*/ 22384 w 485775"/>
                  <a:gd name="connsiteY95" fmla="*/ 352343 h 571500"/>
                  <a:gd name="connsiteX96" fmla="*/ 20479 w 485775"/>
                  <a:gd name="connsiteY96" fmla="*/ 353296 h 571500"/>
                  <a:gd name="connsiteX97" fmla="*/ 19526 w 485775"/>
                  <a:gd name="connsiteY97" fmla="*/ 353296 h 571500"/>
                  <a:gd name="connsiteX98" fmla="*/ 18574 w 485775"/>
                  <a:gd name="connsiteY98" fmla="*/ 354248 h 571500"/>
                  <a:gd name="connsiteX99" fmla="*/ 18574 w 485775"/>
                  <a:gd name="connsiteY99" fmla="*/ 357106 h 571500"/>
                  <a:gd name="connsiteX100" fmla="*/ 16669 w 485775"/>
                  <a:gd name="connsiteY100" fmla="*/ 358058 h 571500"/>
                  <a:gd name="connsiteX101" fmla="*/ 15716 w 485775"/>
                  <a:gd name="connsiteY101" fmla="*/ 357106 h 571500"/>
                  <a:gd name="connsiteX102" fmla="*/ 14764 w 485775"/>
                  <a:gd name="connsiteY102" fmla="*/ 358058 h 571500"/>
                  <a:gd name="connsiteX103" fmla="*/ 13811 w 485775"/>
                  <a:gd name="connsiteY103" fmla="*/ 356153 h 571500"/>
                  <a:gd name="connsiteX104" fmla="*/ 11906 w 485775"/>
                  <a:gd name="connsiteY104" fmla="*/ 356153 h 571500"/>
                  <a:gd name="connsiteX105" fmla="*/ 11906 w 485775"/>
                  <a:gd name="connsiteY105" fmla="*/ 356153 h 571500"/>
                  <a:gd name="connsiteX106" fmla="*/ 10954 w 485775"/>
                  <a:gd name="connsiteY106" fmla="*/ 351391 h 571500"/>
                  <a:gd name="connsiteX107" fmla="*/ 13811 w 485775"/>
                  <a:gd name="connsiteY107" fmla="*/ 346628 h 571500"/>
                  <a:gd name="connsiteX108" fmla="*/ 14764 w 485775"/>
                  <a:gd name="connsiteY108" fmla="*/ 343771 h 571500"/>
                  <a:gd name="connsiteX109" fmla="*/ 16669 w 485775"/>
                  <a:gd name="connsiteY109" fmla="*/ 338056 h 571500"/>
                  <a:gd name="connsiteX110" fmla="*/ 16669 w 485775"/>
                  <a:gd name="connsiteY110" fmla="*/ 336151 h 571500"/>
                  <a:gd name="connsiteX111" fmla="*/ 15716 w 485775"/>
                  <a:gd name="connsiteY111" fmla="*/ 336151 h 571500"/>
                  <a:gd name="connsiteX112" fmla="*/ 14764 w 485775"/>
                  <a:gd name="connsiteY112" fmla="*/ 335198 h 571500"/>
                  <a:gd name="connsiteX113" fmla="*/ 16669 w 485775"/>
                  <a:gd name="connsiteY113" fmla="*/ 334246 h 571500"/>
                  <a:gd name="connsiteX114" fmla="*/ 16669 w 485775"/>
                  <a:gd name="connsiteY114" fmla="*/ 332341 h 571500"/>
                  <a:gd name="connsiteX115" fmla="*/ 14764 w 485775"/>
                  <a:gd name="connsiteY115" fmla="*/ 331388 h 571500"/>
                  <a:gd name="connsiteX116" fmla="*/ 13811 w 485775"/>
                  <a:gd name="connsiteY116" fmla="*/ 330436 h 571500"/>
                  <a:gd name="connsiteX117" fmla="*/ 13811 w 485775"/>
                  <a:gd name="connsiteY117" fmla="*/ 323768 h 571500"/>
                  <a:gd name="connsiteX118" fmla="*/ 14764 w 485775"/>
                  <a:gd name="connsiteY118" fmla="*/ 321863 h 571500"/>
                  <a:gd name="connsiteX119" fmla="*/ 17621 w 485775"/>
                  <a:gd name="connsiteY119" fmla="*/ 322816 h 571500"/>
                  <a:gd name="connsiteX120" fmla="*/ 19526 w 485775"/>
                  <a:gd name="connsiteY120" fmla="*/ 320911 h 571500"/>
                  <a:gd name="connsiteX121" fmla="*/ 18574 w 485775"/>
                  <a:gd name="connsiteY121" fmla="*/ 319958 h 571500"/>
                  <a:gd name="connsiteX122" fmla="*/ 18574 w 485775"/>
                  <a:gd name="connsiteY122" fmla="*/ 320911 h 571500"/>
                  <a:gd name="connsiteX123" fmla="*/ 17621 w 485775"/>
                  <a:gd name="connsiteY123" fmla="*/ 319958 h 571500"/>
                  <a:gd name="connsiteX124" fmla="*/ 18574 w 485775"/>
                  <a:gd name="connsiteY124" fmla="*/ 318053 h 571500"/>
                  <a:gd name="connsiteX125" fmla="*/ 20479 w 485775"/>
                  <a:gd name="connsiteY125" fmla="*/ 319006 h 571500"/>
                  <a:gd name="connsiteX126" fmla="*/ 21431 w 485775"/>
                  <a:gd name="connsiteY126" fmla="*/ 314243 h 571500"/>
                  <a:gd name="connsiteX127" fmla="*/ 20479 w 485775"/>
                  <a:gd name="connsiteY127" fmla="*/ 314243 h 571500"/>
                  <a:gd name="connsiteX128" fmla="*/ 24289 w 485775"/>
                  <a:gd name="connsiteY128" fmla="*/ 311386 h 571500"/>
                  <a:gd name="connsiteX129" fmla="*/ 24289 w 485775"/>
                  <a:gd name="connsiteY129" fmla="*/ 304718 h 571500"/>
                  <a:gd name="connsiteX130" fmla="*/ 27146 w 485775"/>
                  <a:gd name="connsiteY130" fmla="*/ 299003 h 571500"/>
                  <a:gd name="connsiteX131" fmla="*/ 28099 w 485775"/>
                  <a:gd name="connsiteY131" fmla="*/ 296146 h 571500"/>
                  <a:gd name="connsiteX132" fmla="*/ 30004 w 485775"/>
                  <a:gd name="connsiteY132" fmla="*/ 294241 h 571500"/>
                  <a:gd name="connsiteX133" fmla="*/ 30004 w 485775"/>
                  <a:gd name="connsiteY133" fmla="*/ 289478 h 571500"/>
                  <a:gd name="connsiteX134" fmla="*/ 31909 w 485775"/>
                  <a:gd name="connsiteY134" fmla="*/ 287573 h 571500"/>
                  <a:gd name="connsiteX135" fmla="*/ 36671 w 485775"/>
                  <a:gd name="connsiteY135" fmla="*/ 277096 h 571500"/>
                  <a:gd name="connsiteX136" fmla="*/ 38576 w 485775"/>
                  <a:gd name="connsiteY136" fmla="*/ 272333 h 571500"/>
                  <a:gd name="connsiteX137" fmla="*/ 40481 w 485775"/>
                  <a:gd name="connsiteY137" fmla="*/ 266618 h 571500"/>
                  <a:gd name="connsiteX138" fmla="*/ 40481 w 485775"/>
                  <a:gd name="connsiteY138" fmla="*/ 265666 h 571500"/>
                  <a:gd name="connsiteX139" fmla="*/ 41434 w 485775"/>
                  <a:gd name="connsiteY139" fmla="*/ 265666 h 571500"/>
                  <a:gd name="connsiteX140" fmla="*/ 41434 w 485775"/>
                  <a:gd name="connsiteY140" fmla="*/ 264713 h 571500"/>
                  <a:gd name="connsiteX141" fmla="*/ 44291 w 485775"/>
                  <a:gd name="connsiteY141" fmla="*/ 259951 h 571500"/>
                  <a:gd name="connsiteX142" fmla="*/ 50959 w 485775"/>
                  <a:gd name="connsiteY142" fmla="*/ 252331 h 571500"/>
                  <a:gd name="connsiteX143" fmla="*/ 50959 w 485775"/>
                  <a:gd name="connsiteY143" fmla="*/ 252331 h 571500"/>
                  <a:gd name="connsiteX144" fmla="*/ 51911 w 485775"/>
                  <a:gd name="connsiteY144" fmla="*/ 248521 h 571500"/>
                  <a:gd name="connsiteX145" fmla="*/ 54769 w 485775"/>
                  <a:gd name="connsiteY145" fmla="*/ 247568 h 571500"/>
                  <a:gd name="connsiteX146" fmla="*/ 55721 w 485775"/>
                  <a:gd name="connsiteY146" fmla="*/ 243758 h 571500"/>
                  <a:gd name="connsiteX147" fmla="*/ 57626 w 485775"/>
                  <a:gd name="connsiteY147" fmla="*/ 241853 h 571500"/>
                  <a:gd name="connsiteX148" fmla="*/ 59531 w 485775"/>
                  <a:gd name="connsiteY148" fmla="*/ 239948 h 571500"/>
                  <a:gd name="connsiteX149" fmla="*/ 61436 w 485775"/>
                  <a:gd name="connsiteY149" fmla="*/ 237091 h 571500"/>
                  <a:gd name="connsiteX150" fmla="*/ 61436 w 485775"/>
                  <a:gd name="connsiteY150" fmla="*/ 235186 h 571500"/>
                  <a:gd name="connsiteX151" fmla="*/ 66199 w 485775"/>
                  <a:gd name="connsiteY151" fmla="*/ 232328 h 571500"/>
                  <a:gd name="connsiteX152" fmla="*/ 68104 w 485775"/>
                  <a:gd name="connsiteY152" fmla="*/ 229471 h 571500"/>
                  <a:gd name="connsiteX153" fmla="*/ 68104 w 485775"/>
                  <a:gd name="connsiteY153" fmla="*/ 228518 h 571500"/>
                  <a:gd name="connsiteX154" fmla="*/ 69056 w 485775"/>
                  <a:gd name="connsiteY154" fmla="*/ 224708 h 571500"/>
                  <a:gd name="connsiteX155" fmla="*/ 70009 w 485775"/>
                  <a:gd name="connsiteY155" fmla="*/ 223756 h 571500"/>
                  <a:gd name="connsiteX156" fmla="*/ 73819 w 485775"/>
                  <a:gd name="connsiteY156" fmla="*/ 222803 h 571500"/>
                  <a:gd name="connsiteX157" fmla="*/ 74771 w 485775"/>
                  <a:gd name="connsiteY157" fmla="*/ 220898 h 571500"/>
                  <a:gd name="connsiteX158" fmla="*/ 75724 w 485775"/>
                  <a:gd name="connsiteY158" fmla="*/ 220898 h 571500"/>
                  <a:gd name="connsiteX159" fmla="*/ 77629 w 485775"/>
                  <a:gd name="connsiteY159" fmla="*/ 218041 h 571500"/>
                  <a:gd name="connsiteX160" fmla="*/ 81439 w 485775"/>
                  <a:gd name="connsiteY160" fmla="*/ 215183 h 571500"/>
                  <a:gd name="connsiteX161" fmla="*/ 82391 w 485775"/>
                  <a:gd name="connsiteY161" fmla="*/ 214231 h 571500"/>
                  <a:gd name="connsiteX162" fmla="*/ 85249 w 485775"/>
                  <a:gd name="connsiteY162" fmla="*/ 215183 h 571500"/>
                  <a:gd name="connsiteX163" fmla="*/ 85249 w 485775"/>
                  <a:gd name="connsiteY163" fmla="*/ 211373 h 571500"/>
                  <a:gd name="connsiteX164" fmla="*/ 87154 w 485775"/>
                  <a:gd name="connsiteY164" fmla="*/ 209468 h 571500"/>
                  <a:gd name="connsiteX165" fmla="*/ 88106 w 485775"/>
                  <a:gd name="connsiteY165" fmla="*/ 208516 h 571500"/>
                  <a:gd name="connsiteX166" fmla="*/ 93821 w 485775"/>
                  <a:gd name="connsiteY166" fmla="*/ 205658 h 571500"/>
                  <a:gd name="connsiteX167" fmla="*/ 99536 w 485775"/>
                  <a:gd name="connsiteY167" fmla="*/ 199943 h 571500"/>
                  <a:gd name="connsiteX168" fmla="*/ 103346 w 485775"/>
                  <a:gd name="connsiteY168" fmla="*/ 196133 h 571500"/>
                  <a:gd name="connsiteX169" fmla="*/ 107156 w 485775"/>
                  <a:gd name="connsiteY169" fmla="*/ 195181 h 571500"/>
                  <a:gd name="connsiteX170" fmla="*/ 107156 w 485775"/>
                  <a:gd name="connsiteY170" fmla="*/ 194228 h 571500"/>
                  <a:gd name="connsiteX171" fmla="*/ 110014 w 485775"/>
                  <a:gd name="connsiteY171" fmla="*/ 194228 h 571500"/>
                  <a:gd name="connsiteX172" fmla="*/ 111919 w 485775"/>
                  <a:gd name="connsiteY172" fmla="*/ 191371 h 571500"/>
                  <a:gd name="connsiteX173" fmla="*/ 111919 w 485775"/>
                  <a:gd name="connsiteY173" fmla="*/ 190418 h 571500"/>
                  <a:gd name="connsiteX174" fmla="*/ 113824 w 485775"/>
                  <a:gd name="connsiteY174" fmla="*/ 189466 h 571500"/>
                  <a:gd name="connsiteX175" fmla="*/ 122396 w 485775"/>
                  <a:gd name="connsiteY175" fmla="*/ 183751 h 571500"/>
                  <a:gd name="connsiteX176" fmla="*/ 123349 w 485775"/>
                  <a:gd name="connsiteY176" fmla="*/ 183751 h 571500"/>
                  <a:gd name="connsiteX177" fmla="*/ 128111 w 485775"/>
                  <a:gd name="connsiteY177" fmla="*/ 179941 h 571500"/>
                  <a:gd name="connsiteX178" fmla="*/ 132874 w 485775"/>
                  <a:gd name="connsiteY178" fmla="*/ 176131 h 571500"/>
                  <a:gd name="connsiteX179" fmla="*/ 134779 w 485775"/>
                  <a:gd name="connsiteY179" fmla="*/ 176131 h 571500"/>
                  <a:gd name="connsiteX180" fmla="*/ 143351 w 485775"/>
                  <a:gd name="connsiteY180" fmla="*/ 171368 h 571500"/>
                  <a:gd name="connsiteX181" fmla="*/ 144304 w 485775"/>
                  <a:gd name="connsiteY181" fmla="*/ 169463 h 571500"/>
                  <a:gd name="connsiteX182" fmla="*/ 145256 w 485775"/>
                  <a:gd name="connsiteY182" fmla="*/ 169463 h 571500"/>
                  <a:gd name="connsiteX183" fmla="*/ 146209 w 485775"/>
                  <a:gd name="connsiteY183" fmla="*/ 167558 h 571500"/>
                  <a:gd name="connsiteX184" fmla="*/ 150019 w 485775"/>
                  <a:gd name="connsiteY184" fmla="*/ 165653 h 571500"/>
                  <a:gd name="connsiteX185" fmla="*/ 151924 w 485775"/>
                  <a:gd name="connsiteY185" fmla="*/ 164701 h 571500"/>
                  <a:gd name="connsiteX186" fmla="*/ 159544 w 485775"/>
                  <a:gd name="connsiteY186" fmla="*/ 161843 h 571500"/>
                  <a:gd name="connsiteX187" fmla="*/ 159544 w 485775"/>
                  <a:gd name="connsiteY187" fmla="*/ 160891 h 571500"/>
                  <a:gd name="connsiteX188" fmla="*/ 165259 w 485775"/>
                  <a:gd name="connsiteY188" fmla="*/ 158986 h 571500"/>
                  <a:gd name="connsiteX189" fmla="*/ 168116 w 485775"/>
                  <a:gd name="connsiteY189" fmla="*/ 155176 h 571500"/>
                  <a:gd name="connsiteX190" fmla="*/ 168116 w 485775"/>
                  <a:gd name="connsiteY190" fmla="*/ 154223 h 571500"/>
                  <a:gd name="connsiteX191" fmla="*/ 173831 w 485775"/>
                  <a:gd name="connsiteY191" fmla="*/ 150413 h 571500"/>
                  <a:gd name="connsiteX192" fmla="*/ 174784 w 485775"/>
                  <a:gd name="connsiteY192" fmla="*/ 151366 h 571500"/>
                  <a:gd name="connsiteX193" fmla="*/ 175736 w 485775"/>
                  <a:gd name="connsiteY193" fmla="*/ 151366 h 571500"/>
                  <a:gd name="connsiteX194" fmla="*/ 178594 w 485775"/>
                  <a:gd name="connsiteY194" fmla="*/ 148508 h 571500"/>
                  <a:gd name="connsiteX195" fmla="*/ 179546 w 485775"/>
                  <a:gd name="connsiteY195" fmla="*/ 146603 h 571500"/>
                  <a:gd name="connsiteX196" fmla="*/ 182404 w 485775"/>
                  <a:gd name="connsiteY196" fmla="*/ 147556 h 571500"/>
                  <a:gd name="connsiteX197" fmla="*/ 184309 w 485775"/>
                  <a:gd name="connsiteY197" fmla="*/ 144698 h 571500"/>
                  <a:gd name="connsiteX198" fmla="*/ 186214 w 485775"/>
                  <a:gd name="connsiteY198" fmla="*/ 144698 h 571500"/>
                  <a:gd name="connsiteX199" fmla="*/ 187166 w 485775"/>
                  <a:gd name="connsiteY199" fmla="*/ 142793 h 571500"/>
                  <a:gd name="connsiteX200" fmla="*/ 190976 w 485775"/>
                  <a:gd name="connsiteY200" fmla="*/ 143746 h 571500"/>
                  <a:gd name="connsiteX201" fmla="*/ 194786 w 485775"/>
                  <a:gd name="connsiteY201" fmla="*/ 130411 h 571500"/>
                  <a:gd name="connsiteX202" fmla="*/ 195739 w 485775"/>
                  <a:gd name="connsiteY202" fmla="*/ 126601 h 571500"/>
                  <a:gd name="connsiteX203" fmla="*/ 196691 w 485775"/>
                  <a:gd name="connsiteY203" fmla="*/ 126601 h 571500"/>
                  <a:gd name="connsiteX204" fmla="*/ 197644 w 485775"/>
                  <a:gd name="connsiteY204" fmla="*/ 122791 h 571500"/>
                  <a:gd name="connsiteX205" fmla="*/ 196691 w 485775"/>
                  <a:gd name="connsiteY205" fmla="*/ 118028 h 571500"/>
                  <a:gd name="connsiteX206" fmla="*/ 193834 w 485775"/>
                  <a:gd name="connsiteY206" fmla="*/ 113266 h 571500"/>
                  <a:gd name="connsiteX207" fmla="*/ 192881 w 485775"/>
                  <a:gd name="connsiteY207" fmla="*/ 106598 h 571500"/>
                  <a:gd name="connsiteX208" fmla="*/ 193834 w 485775"/>
                  <a:gd name="connsiteY208" fmla="*/ 103741 h 571500"/>
                  <a:gd name="connsiteX209" fmla="*/ 193834 w 485775"/>
                  <a:gd name="connsiteY209" fmla="*/ 100883 h 571500"/>
                  <a:gd name="connsiteX210" fmla="*/ 193834 w 485775"/>
                  <a:gd name="connsiteY210" fmla="*/ 96121 h 571500"/>
                  <a:gd name="connsiteX211" fmla="*/ 189071 w 485775"/>
                  <a:gd name="connsiteY211" fmla="*/ 89453 h 571500"/>
                  <a:gd name="connsiteX212" fmla="*/ 188119 w 485775"/>
                  <a:gd name="connsiteY212" fmla="*/ 89453 h 571500"/>
                  <a:gd name="connsiteX213" fmla="*/ 188119 w 485775"/>
                  <a:gd name="connsiteY213" fmla="*/ 88501 h 571500"/>
                  <a:gd name="connsiteX214" fmla="*/ 184309 w 485775"/>
                  <a:gd name="connsiteY214" fmla="*/ 86596 h 571500"/>
                  <a:gd name="connsiteX215" fmla="*/ 184309 w 485775"/>
                  <a:gd name="connsiteY215" fmla="*/ 82786 h 571500"/>
                  <a:gd name="connsiteX216" fmla="*/ 179546 w 485775"/>
                  <a:gd name="connsiteY216" fmla="*/ 79928 h 571500"/>
                  <a:gd name="connsiteX217" fmla="*/ 178594 w 485775"/>
                  <a:gd name="connsiteY217" fmla="*/ 79928 h 571500"/>
                  <a:gd name="connsiteX218" fmla="*/ 175736 w 485775"/>
                  <a:gd name="connsiteY218" fmla="*/ 78976 h 571500"/>
                  <a:gd name="connsiteX219" fmla="*/ 174784 w 485775"/>
                  <a:gd name="connsiteY219" fmla="*/ 78023 h 571500"/>
                  <a:gd name="connsiteX220" fmla="*/ 174784 w 485775"/>
                  <a:gd name="connsiteY220" fmla="*/ 76118 h 571500"/>
                  <a:gd name="connsiteX221" fmla="*/ 167164 w 485775"/>
                  <a:gd name="connsiteY221" fmla="*/ 73261 h 571500"/>
                  <a:gd name="connsiteX222" fmla="*/ 162401 w 485775"/>
                  <a:gd name="connsiteY222" fmla="*/ 67546 h 571500"/>
                  <a:gd name="connsiteX223" fmla="*/ 156686 w 485775"/>
                  <a:gd name="connsiteY223" fmla="*/ 64688 h 571500"/>
                  <a:gd name="connsiteX224" fmla="*/ 153829 w 485775"/>
                  <a:gd name="connsiteY224" fmla="*/ 61831 h 571500"/>
                  <a:gd name="connsiteX225" fmla="*/ 151924 w 485775"/>
                  <a:gd name="connsiteY225" fmla="*/ 61831 h 571500"/>
                  <a:gd name="connsiteX226" fmla="*/ 147161 w 485775"/>
                  <a:gd name="connsiteY226" fmla="*/ 61831 h 571500"/>
                  <a:gd name="connsiteX227" fmla="*/ 146209 w 485775"/>
                  <a:gd name="connsiteY227" fmla="*/ 56116 h 571500"/>
                  <a:gd name="connsiteX228" fmla="*/ 145256 w 485775"/>
                  <a:gd name="connsiteY228" fmla="*/ 56116 h 571500"/>
                  <a:gd name="connsiteX229" fmla="*/ 143351 w 485775"/>
                  <a:gd name="connsiteY229" fmla="*/ 54211 h 571500"/>
                  <a:gd name="connsiteX230" fmla="*/ 142399 w 485775"/>
                  <a:gd name="connsiteY230" fmla="*/ 55163 h 571500"/>
                  <a:gd name="connsiteX231" fmla="*/ 142399 w 485775"/>
                  <a:gd name="connsiteY231" fmla="*/ 53258 h 571500"/>
                  <a:gd name="connsiteX232" fmla="*/ 145256 w 485775"/>
                  <a:gd name="connsiteY232" fmla="*/ 52306 h 571500"/>
                  <a:gd name="connsiteX233" fmla="*/ 153829 w 485775"/>
                  <a:gd name="connsiteY233" fmla="*/ 54211 h 571500"/>
                  <a:gd name="connsiteX234" fmla="*/ 154781 w 485775"/>
                  <a:gd name="connsiteY234" fmla="*/ 56116 h 571500"/>
                  <a:gd name="connsiteX235" fmla="*/ 160496 w 485775"/>
                  <a:gd name="connsiteY235" fmla="*/ 55163 h 571500"/>
                  <a:gd name="connsiteX236" fmla="*/ 168116 w 485775"/>
                  <a:gd name="connsiteY236" fmla="*/ 58021 h 571500"/>
                  <a:gd name="connsiteX237" fmla="*/ 168116 w 485775"/>
                  <a:gd name="connsiteY237" fmla="*/ 58021 h 571500"/>
                  <a:gd name="connsiteX238" fmla="*/ 171926 w 485775"/>
                  <a:gd name="connsiteY238" fmla="*/ 58973 h 571500"/>
                  <a:gd name="connsiteX239" fmla="*/ 172879 w 485775"/>
                  <a:gd name="connsiteY239" fmla="*/ 58973 h 571500"/>
                  <a:gd name="connsiteX240" fmla="*/ 180499 w 485775"/>
                  <a:gd name="connsiteY240" fmla="*/ 59926 h 571500"/>
                  <a:gd name="connsiteX241" fmla="*/ 182404 w 485775"/>
                  <a:gd name="connsiteY241" fmla="*/ 59926 h 571500"/>
                  <a:gd name="connsiteX242" fmla="*/ 182404 w 485775"/>
                  <a:gd name="connsiteY242" fmla="*/ 60878 h 571500"/>
                  <a:gd name="connsiteX243" fmla="*/ 189071 w 485775"/>
                  <a:gd name="connsiteY243" fmla="*/ 61831 h 571500"/>
                  <a:gd name="connsiteX244" fmla="*/ 192881 w 485775"/>
                  <a:gd name="connsiteY244" fmla="*/ 61831 h 571500"/>
                  <a:gd name="connsiteX245" fmla="*/ 194786 w 485775"/>
                  <a:gd name="connsiteY245" fmla="*/ 63736 h 571500"/>
                  <a:gd name="connsiteX246" fmla="*/ 195739 w 485775"/>
                  <a:gd name="connsiteY246" fmla="*/ 63736 h 571500"/>
                  <a:gd name="connsiteX247" fmla="*/ 197644 w 485775"/>
                  <a:gd name="connsiteY247" fmla="*/ 64688 h 571500"/>
                  <a:gd name="connsiteX248" fmla="*/ 202406 w 485775"/>
                  <a:gd name="connsiteY248" fmla="*/ 65641 h 571500"/>
                  <a:gd name="connsiteX249" fmla="*/ 203359 w 485775"/>
                  <a:gd name="connsiteY249" fmla="*/ 69451 h 571500"/>
                  <a:gd name="connsiteX250" fmla="*/ 205264 w 485775"/>
                  <a:gd name="connsiteY250" fmla="*/ 72308 h 571500"/>
                  <a:gd name="connsiteX251" fmla="*/ 208121 w 485775"/>
                  <a:gd name="connsiteY251" fmla="*/ 74213 h 571500"/>
                  <a:gd name="connsiteX252" fmla="*/ 210026 w 485775"/>
                  <a:gd name="connsiteY252" fmla="*/ 77071 h 571500"/>
                  <a:gd name="connsiteX253" fmla="*/ 211931 w 485775"/>
                  <a:gd name="connsiteY253" fmla="*/ 78023 h 571500"/>
                  <a:gd name="connsiteX254" fmla="*/ 212884 w 485775"/>
                  <a:gd name="connsiteY254" fmla="*/ 82786 h 571500"/>
                  <a:gd name="connsiteX255" fmla="*/ 216694 w 485775"/>
                  <a:gd name="connsiteY255" fmla="*/ 87548 h 571500"/>
                  <a:gd name="connsiteX256" fmla="*/ 219551 w 485775"/>
                  <a:gd name="connsiteY256" fmla="*/ 89453 h 571500"/>
                  <a:gd name="connsiteX257" fmla="*/ 219551 w 485775"/>
                  <a:gd name="connsiteY257" fmla="*/ 92311 h 571500"/>
                  <a:gd name="connsiteX258" fmla="*/ 223361 w 485775"/>
                  <a:gd name="connsiteY258" fmla="*/ 96121 h 571500"/>
                  <a:gd name="connsiteX259" fmla="*/ 226219 w 485775"/>
                  <a:gd name="connsiteY259" fmla="*/ 102788 h 571500"/>
                  <a:gd name="connsiteX260" fmla="*/ 226219 w 485775"/>
                  <a:gd name="connsiteY260" fmla="*/ 106598 h 571500"/>
                  <a:gd name="connsiteX261" fmla="*/ 226219 w 485775"/>
                  <a:gd name="connsiteY261" fmla="*/ 110408 h 571500"/>
                  <a:gd name="connsiteX262" fmla="*/ 228124 w 485775"/>
                  <a:gd name="connsiteY262" fmla="*/ 119933 h 571500"/>
                  <a:gd name="connsiteX263" fmla="*/ 230029 w 485775"/>
                  <a:gd name="connsiteY263" fmla="*/ 122791 h 571500"/>
                  <a:gd name="connsiteX264" fmla="*/ 232886 w 485775"/>
                  <a:gd name="connsiteY264" fmla="*/ 123743 h 571500"/>
                  <a:gd name="connsiteX265" fmla="*/ 234791 w 485775"/>
                  <a:gd name="connsiteY265" fmla="*/ 122791 h 571500"/>
                  <a:gd name="connsiteX266" fmla="*/ 236696 w 485775"/>
                  <a:gd name="connsiteY266" fmla="*/ 122791 h 571500"/>
                  <a:gd name="connsiteX267" fmla="*/ 239554 w 485775"/>
                  <a:gd name="connsiteY267" fmla="*/ 120886 h 571500"/>
                  <a:gd name="connsiteX268" fmla="*/ 241459 w 485775"/>
                  <a:gd name="connsiteY268" fmla="*/ 119933 h 571500"/>
                  <a:gd name="connsiteX269" fmla="*/ 248126 w 485775"/>
                  <a:gd name="connsiteY269" fmla="*/ 118981 h 571500"/>
                  <a:gd name="connsiteX270" fmla="*/ 250031 w 485775"/>
                  <a:gd name="connsiteY270" fmla="*/ 119933 h 571500"/>
                  <a:gd name="connsiteX271" fmla="*/ 252889 w 485775"/>
                  <a:gd name="connsiteY271" fmla="*/ 119933 h 571500"/>
                  <a:gd name="connsiteX272" fmla="*/ 253841 w 485775"/>
                  <a:gd name="connsiteY272" fmla="*/ 118028 h 571500"/>
                  <a:gd name="connsiteX273" fmla="*/ 264319 w 485775"/>
                  <a:gd name="connsiteY273" fmla="*/ 118028 h 571500"/>
                  <a:gd name="connsiteX274" fmla="*/ 266224 w 485775"/>
                  <a:gd name="connsiteY274" fmla="*/ 118981 h 571500"/>
                  <a:gd name="connsiteX275" fmla="*/ 273844 w 485775"/>
                  <a:gd name="connsiteY275" fmla="*/ 116123 h 571500"/>
                  <a:gd name="connsiteX276" fmla="*/ 276701 w 485775"/>
                  <a:gd name="connsiteY276" fmla="*/ 116123 h 571500"/>
                  <a:gd name="connsiteX277" fmla="*/ 280511 w 485775"/>
                  <a:gd name="connsiteY277" fmla="*/ 117076 h 571500"/>
                  <a:gd name="connsiteX278" fmla="*/ 280511 w 485775"/>
                  <a:gd name="connsiteY278" fmla="*/ 118028 h 571500"/>
                  <a:gd name="connsiteX279" fmla="*/ 287179 w 485775"/>
                  <a:gd name="connsiteY279" fmla="*/ 119933 h 571500"/>
                  <a:gd name="connsiteX280" fmla="*/ 288131 w 485775"/>
                  <a:gd name="connsiteY280" fmla="*/ 119933 h 571500"/>
                  <a:gd name="connsiteX281" fmla="*/ 289084 w 485775"/>
                  <a:gd name="connsiteY281" fmla="*/ 118028 h 571500"/>
                  <a:gd name="connsiteX282" fmla="*/ 290036 w 485775"/>
                  <a:gd name="connsiteY282" fmla="*/ 117076 h 571500"/>
                  <a:gd name="connsiteX283" fmla="*/ 290989 w 485775"/>
                  <a:gd name="connsiteY283" fmla="*/ 108503 h 571500"/>
                  <a:gd name="connsiteX284" fmla="*/ 291941 w 485775"/>
                  <a:gd name="connsiteY284" fmla="*/ 107551 h 571500"/>
                  <a:gd name="connsiteX285" fmla="*/ 292894 w 485775"/>
                  <a:gd name="connsiteY285" fmla="*/ 98026 h 571500"/>
                  <a:gd name="connsiteX286" fmla="*/ 292894 w 485775"/>
                  <a:gd name="connsiteY286" fmla="*/ 97073 h 571500"/>
                  <a:gd name="connsiteX287" fmla="*/ 291941 w 485775"/>
                  <a:gd name="connsiteY287" fmla="*/ 92311 h 571500"/>
                  <a:gd name="connsiteX288" fmla="*/ 292894 w 485775"/>
                  <a:gd name="connsiteY288" fmla="*/ 83738 h 571500"/>
                  <a:gd name="connsiteX289" fmla="*/ 292894 w 485775"/>
                  <a:gd name="connsiteY289" fmla="*/ 81833 h 571500"/>
                  <a:gd name="connsiteX290" fmla="*/ 288131 w 485775"/>
                  <a:gd name="connsiteY290" fmla="*/ 77071 h 571500"/>
                  <a:gd name="connsiteX291" fmla="*/ 288131 w 485775"/>
                  <a:gd name="connsiteY291" fmla="*/ 71356 h 571500"/>
                  <a:gd name="connsiteX292" fmla="*/ 287179 w 485775"/>
                  <a:gd name="connsiteY292" fmla="*/ 69451 h 571500"/>
                  <a:gd name="connsiteX293" fmla="*/ 288131 w 485775"/>
                  <a:gd name="connsiteY293" fmla="*/ 65641 h 571500"/>
                  <a:gd name="connsiteX294" fmla="*/ 288131 w 485775"/>
                  <a:gd name="connsiteY294" fmla="*/ 63736 h 571500"/>
                  <a:gd name="connsiteX295" fmla="*/ 288131 w 485775"/>
                  <a:gd name="connsiteY295" fmla="*/ 54211 h 571500"/>
                  <a:gd name="connsiteX296" fmla="*/ 288131 w 485775"/>
                  <a:gd name="connsiteY296" fmla="*/ 52306 h 571500"/>
                  <a:gd name="connsiteX297" fmla="*/ 290989 w 485775"/>
                  <a:gd name="connsiteY297" fmla="*/ 46591 h 571500"/>
                  <a:gd name="connsiteX298" fmla="*/ 291941 w 485775"/>
                  <a:gd name="connsiteY298" fmla="*/ 38018 h 571500"/>
                  <a:gd name="connsiteX299" fmla="*/ 293846 w 485775"/>
                  <a:gd name="connsiteY299" fmla="*/ 31351 h 571500"/>
                  <a:gd name="connsiteX300" fmla="*/ 296704 w 485775"/>
                  <a:gd name="connsiteY300" fmla="*/ 23731 h 571500"/>
                  <a:gd name="connsiteX301" fmla="*/ 301466 w 485775"/>
                  <a:gd name="connsiteY301" fmla="*/ 18016 h 571500"/>
                  <a:gd name="connsiteX302" fmla="*/ 302419 w 485775"/>
                  <a:gd name="connsiteY302" fmla="*/ 17063 h 571500"/>
                  <a:gd name="connsiteX303" fmla="*/ 303371 w 485775"/>
                  <a:gd name="connsiteY303" fmla="*/ 17063 h 571500"/>
                  <a:gd name="connsiteX304" fmla="*/ 304324 w 485775"/>
                  <a:gd name="connsiteY304" fmla="*/ 15158 h 571500"/>
                  <a:gd name="connsiteX305" fmla="*/ 306229 w 485775"/>
                  <a:gd name="connsiteY305" fmla="*/ 11348 h 571500"/>
                  <a:gd name="connsiteX306" fmla="*/ 309086 w 485775"/>
                  <a:gd name="connsiteY306" fmla="*/ 8491 h 571500"/>
                  <a:gd name="connsiteX307" fmla="*/ 314801 w 485775"/>
                  <a:gd name="connsiteY307" fmla="*/ 7538 h 571500"/>
                  <a:gd name="connsiteX308" fmla="*/ 320516 w 485775"/>
                  <a:gd name="connsiteY308" fmla="*/ 8491 h 571500"/>
                  <a:gd name="connsiteX309" fmla="*/ 326231 w 485775"/>
                  <a:gd name="connsiteY309" fmla="*/ 12301 h 571500"/>
                  <a:gd name="connsiteX310" fmla="*/ 327184 w 485775"/>
                  <a:gd name="connsiteY310" fmla="*/ 18968 h 571500"/>
                  <a:gd name="connsiteX311" fmla="*/ 327184 w 485775"/>
                  <a:gd name="connsiteY311" fmla="*/ 19921 h 571500"/>
                  <a:gd name="connsiteX312" fmla="*/ 328136 w 485775"/>
                  <a:gd name="connsiteY312" fmla="*/ 22778 h 571500"/>
                  <a:gd name="connsiteX313" fmla="*/ 329089 w 485775"/>
                  <a:gd name="connsiteY313" fmla="*/ 22778 h 571500"/>
                  <a:gd name="connsiteX314" fmla="*/ 329089 w 485775"/>
                  <a:gd name="connsiteY314" fmla="*/ 23731 h 571500"/>
                  <a:gd name="connsiteX315" fmla="*/ 330041 w 485775"/>
                  <a:gd name="connsiteY315" fmla="*/ 23731 h 571500"/>
                  <a:gd name="connsiteX316" fmla="*/ 331946 w 485775"/>
                  <a:gd name="connsiteY316" fmla="*/ 26588 h 571500"/>
                  <a:gd name="connsiteX317" fmla="*/ 331946 w 485775"/>
                  <a:gd name="connsiteY317" fmla="*/ 38018 h 571500"/>
                  <a:gd name="connsiteX318" fmla="*/ 336709 w 485775"/>
                  <a:gd name="connsiteY318" fmla="*/ 39923 h 571500"/>
                  <a:gd name="connsiteX319" fmla="*/ 339566 w 485775"/>
                  <a:gd name="connsiteY319" fmla="*/ 38018 h 571500"/>
                  <a:gd name="connsiteX320" fmla="*/ 341471 w 485775"/>
                  <a:gd name="connsiteY320" fmla="*/ 38971 h 571500"/>
                  <a:gd name="connsiteX321" fmla="*/ 342424 w 485775"/>
                  <a:gd name="connsiteY321" fmla="*/ 39923 h 571500"/>
                  <a:gd name="connsiteX322" fmla="*/ 346234 w 485775"/>
                  <a:gd name="connsiteY322" fmla="*/ 46591 h 571500"/>
                  <a:gd name="connsiteX323" fmla="*/ 349091 w 485775"/>
                  <a:gd name="connsiteY323" fmla="*/ 45638 h 571500"/>
                  <a:gd name="connsiteX324" fmla="*/ 351949 w 485775"/>
                  <a:gd name="connsiteY324" fmla="*/ 48496 h 571500"/>
                  <a:gd name="connsiteX325" fmla="*/ 351949 w 485775"/>
                  <a:gd name="connsiteY325" fmla="*/ 41828 h 571500"/>
                  <a:gd name="connsiteX326" fmla="*/ 351949 w 485775"/>
                  <a:gd name="connsiteY326" fmla="*/ 39923 h 571500"/>
                  <a:gd name="connsiteX327" fmla="*/ 352901 w 485775"/>
                  <a:gd name="connsiteY327" fmla="*/ 36113 h 571500"/>
                  <a:gd name="connsiteX328" fmla="*/ 355759 w 485775"/>
                  <a:gd name="connsiteY328" fmla="*/ 35161 h 571500"/>
                  <a:gd name="connsiteX329" fmla="*/ 358616 w 485775"/>
                  <a:gd name="connsiteY329" fmla="*/ 35161 h 571500"/>
                  <a:gd name="connsiteX330" fmla="*/ 361474 w 485775"/>
                  <a:gd name="connsiteY330" fmla="*/ 31351 h 571500"/>
                  <a:gd name="connsiteX331" fmla="*/ 365284 w 485775"/>
                  <a:gd name="connsiteY331" fmla="*/ 31351 h 571500"/>
                  <a:gd name="connsiteX332" fmla="*/ 368141 w 485775"/>
                  <a:gd name="connsiteY332" fmla="*/ 31351 h 571500"/>
                  <a:gd name="connsiteX333" fmla="*/ 370999 w 485775"/>
                  <a:gd name="connsiteY333" fmla="*/ 34208 h 571500"/>
                  <a:gd name="connsiteX334" fmla="*/ 375761 w 485775"/>
                  <a:gd name="connsiteY334" fmla="*/ 33256 h 571500"/>
                  <a:gd name="connsiteX335" fmla="*/ 380524 w 485775"/>
                  <a:gd name="connsiteY335" fmla="*/ 32303 h 571500"/>
                  <a:gd name="connsiteX336" fmla="*/ 383381 w 485775"/>
                  <a:gd name="connsiteY336" fmla="*/ 31351 h 571500"/>
                  <a:gd name="connsiteX337" fmla="*/ 386239 w 485775"/>
                  <a:gd name="connsiteY337" fmla="*/ 28493 h 571500"/>
                  <a:gd name="connsiteX338" fmla="*/ 391954 w 485775"/>
                  <a:gd name="connsiteY338" fmla="*/ 28493 h 571500"/>
                  <a:gd name="connsiteX339" fmla="*/ 396716 w 485775"/>
                  <a:gd name="connsiteY339" fmla="*/ 32303 h 571500"/>
                  <a:gd name="connsiteX340" fmla="*/ 397669 w 485775"/>
                  <a:gd name="connsiteY340" fmla="*/ 34208 h 571500"/>
                  <a:gd name="connsiteX341" fmla="*/ 397669 w 485775"/>
                  <a:gd name="connsiteY341" fmla="*/ 36113 h 571500"/>
                  <a:gd name="connsiteX342" fmla="*/ 394811 w 485775"/>
                  <a:gd name="connsiteY342" fmla="*/ 41828 h 571500"/>
                  <a:gd name="connsiteX343" fmla="*/ 393859 w 485775"/>
                  <a:gd name="connsiteY343" fmla="*/ 42781 h 571500"/>
                  <a:gd name="connsiteX344" fmla="*/ 393859 w 485775"/>
                  <a:gd name="connsiteY344" fmla="*/ 43733 h 571500"/>
                  <a:gd name="connsiteX345" fmla="*/ 390049 w 485775"/>
                  <a:gd name="connsiteY345" fmla="*/ 51353 h 571500"/>
                  <a:gd name="connsiteX346" fmla="*/ 387191 w 485775"/>
                  <a:gd name="connsiteY346" fmla="*/ 54211 h 571500"/>
                  <a:gd name="connsiteX347" fmla="*/ 382429 w 485775"/>
                  <a:gd name="connsiteY347" fmla="*/ 57068 h 571500"/>
                  <a:gd name="connsiteX348" fmla="*/ 381476 w 485775"/>
                  <a:gd name="connsiteY348" fmla="*/ 57068 h 571500"/>
                  <a:gd name="connsiteX349" fmla="*/ 380524 w 485775"/>
                  <a:gd name="connsiteY349" fmla="*/ 60878 h 571500"/>
                  <a:gd name="connsiteX350" fmla="*/ 384334 w 485775"/>
                  <a:gd name="connsiteY350" fmla="*/ 60878 h 571500"/>
                  <a:gd name="connsiteX351" fmla="*/ 384334 w 485775"/>
                  <a:gd name="connsiteY351" fmla="*/ 61831 h 571500"/>
                  <a:gd name="connsiteX352" fmla="*/ 387191 w 485775"/>
                  <a:gd name="connsiteY352" fmla="*/ 62783 h 571500"/>
                  <a:gd name="connsiteX353" fmla="*/ 386239 w 485775"/>
                  <a:gd name="connsiteY353" fmla="*/ 64688 h 571500"/>
                  <a:gd name="connsiteX354" fmla="*/ 387191 w 485775"/>
                  <a:gd name="connsiteY354" fmla="*/ 67546 h 571500"/>
                  <a:gd name="connsiteX355" fmla="*/ 387191 w 485775"/>
                  <a:gd name="connsiteY355" fmla="*/ 69451 h 571500"/>
                  <a:gd name="connsiteX356" fmla="*/ 383381 w 485775"/>
                  <a:gd name="connsiteY356" fmla="*/ 71356 h 571500"/>
                  <a:gd name="connsiteX357" fmla="*/ 382429 w 485775"/>
                  <a:gd name="connsiteY357" fmla="*/ 76118 h 571500"/>
                  <a:gd name="connsiteX358" fmla="*/ 377666 w 485775"/>
                  <a:gd name="connsiteY358" fmla="*/ 76118 h 571500"/>
                  <a:gd name="connsiteX359" fmla="*/ 373856 w 485775"/>
                  <a:gd name="connsiteY359" fmla="*/ 78976 h 571500"/>
                  <a:gd name="connsiteX360" fmla="*/ 370999 w 485775"/>
                  <a:gd name="connsiteY360" fmla="*/ 82786 h 571500"/>
                  <a:gd name="connsiteX361" fmla="*/ 369094 w 485775"/>
                  <a:gd name="connsiteY361" fmla="*/ 84691 h 571500"/>
                  <a:gd name="connsiteX362" fmla="*/ 369094 w 485775"/>
                  <a:gd name="connsiteY362" fmla="*/ 85643 h 571500"/>
                  <a:gd name="connsiteX363" fmla="*/ 368141 w 485775"/>
                  <a:gd name="connsiteY363" fmla="*/ 88501 h 571500"/>
                  <a:gd name="connsiteX364" fmla="*/ 367189 w 485775"/>
                  <a:gd name="connsiteY364" fmla="*/ 92311 h 571500"/>
                  <a:gd name="connsiteX365" fmla="*/ 366236 w 485775"/>
                  <a:gd name="connsiteY365" fmla="*/ 93263 h 571500"/>
                  <a:gd name="connsiteX366" fmla="*/ 366236 w 485775"/>
                  <a:gd name="connsiteY366" fmla="*/ 94216 h 571500"/>
                  <a:gd name="connsiteX367" fmla="*/ 363379 w 485775"/>
                  <a:gd name="connsiteY367" fmla="*/ 105646 h 571500"/>
                  <a:gd name="connsiteX368" fmla="*/ 361474 w 485775"/>
                  <a:gd name="connsiteY368" fmla="*/ 106598 h 571500"/>
                  <a:gd name="connsiteX369" fmla="*/ 359569 w 485775"/>
                  <a:gd name="connsiteY369" fmla="*/ 113266 h 571500"/>
                  <a:gd name="connsiteX370" fmla="*/ 359569 w 485775"/>
                  <a:gd name="connsiteY370" fmla="*/ 114218 h 571500"/>
                  <a:gd name="connsiteX371" fmla="*/ 360521 w 485775"/>
                  <a:gd name="connsiteY371" fmla="*/ 115171 h 571500"/>
                  <a:gd name="connsiteX372" fmla="*/ 358616 w 485775"/>
                  <a:gd name="connsiteY372" fmla="*/ 123743 h 571500"/>
                  <a:gd name="connsiteX373" fmla="*/ 353854 w 485775"/>
                  <a:gd name="connsiteY373" fmla="*/ 136126 h 571500"/>
                  <a:gd name="connsiteX374" fmla="*/ 353854 w 485775"/>
                  <a:gd name="connsiteY374" fmla="*/ 144698 h 571500"/>
                  <a:gd name="connsiteX375" fmla="*/ 350996 w 485775"/>
                  <a:gd name="connsiteY375" fmla="*/ 145651 h 571500"/>
                  <a:gd name="connsiteX376" fmla="*/ 349091 w 485775"/>
                  <a:gd name="connsiteY376" fmla="*/ 150413 h 571500"/>
                  <a:gd name="connsiteX377" fmla="*/ 348139 w 485775"/>
                  <a:gd name="connsiteY377" fmla="*/ 158033 h 571500"/>
                  <a:gd name="connsiteX378" fmla="*/ 347186 w 485775"/>
                  <a:gd name="connsiteY378" fmla="*/ 158033 h 571500"/>
                  <a:gd name="connsiteX379" fmla="*/ 347186 w 485775"/>
                  <a:gd name="connsiteY379" fmla="*/ 158986 h 571500"/>
                  <a:gd name="connsiteX380" fmla="*/ 346234 w 485775"/>
                  <a:gd name="connsiteY380" fmla="*/ 165653 h 571500"/>
                  <a:gd name="connsiteX381" fmla="*/ 346234 w 485775"/>
                  <a:gd name="connsiteY381" fmla="*/ 168511 h 571500"/>
                  <a:gd name="connsiteX382" fmla="*/ 349091 w 485775"/>
                  <a:gd name="connsiteY382" fmla="*/ 172321 h 571500"/>
                  <a:gd name="connsiteX383" fmla="*/ 346234 w 485775"/>
                  <a:gd name="connsiteY383" fmla="*/ 178036 h 571500"/>
                  <a:gd name="connsiteX384" fmla="*/ 346234 w 485775"/>
                  <a:gd name="connsiteY384" fmla="*/ 178988 h 571500"/>
                  <a:gd name="connsiteX385" fmla="*/ 345281 w 485775"/>
                  <a:gd name="connsiteY385" fmla="*/ 182798 h 571500"/>
                  <a:gd name="connsiteX386" fmla="*/ 343376 w 485775"/>
                  <a:gd name="connsiteY386" fmla="*/ 186608 h 571500"/>
                  <a:gd name="connsiteX387" fmla="*/ 342424 w 485775"/>
                  <a:gd name="connsiteY387" fmla="*/ 187561 h 571500"/>
                  <a:gd name="connsiteX388" fmla="*/ 341471 w 485775"/>
                  <a:gd name="connsiteY388" fmla="*/ 190418 h 571500"/>
                  <a:gd name="connsiteX389" fmla="*/ 343376 w 485775"/>
                  <a:gd name="connsiteY389" fmla="*/ 198038 h 571500"/>
                  <a:gd name="connsiteX390" fmla="*/ 350996 w 485775"/>
                  <a:gd name="connsiteY390" fmla="*/ 198038 h 571500"/>
                  <a:gd name="connsiteX391" fmla="*/ 351949 w 485775"/>
                  <a:gd name="connsiteY391" fmla="*/ 198038 h 571500"/>
                  <a:gd name="connsiteX392" fmla="*/ 355759 w 485775"/>
                  <a:gd name="connsiteY392" fmla="*/ 197086 h 571500"/>
                  <a:gd name="connsiteX393" fmla="*/ 357664 w 485775"/>
                  <a:gd name="connsiteY393" fmla="*/ 198038 h 571500"/>
                  <a:gd name="connsiteX394" fmla="*/ 358616 w 485775"/>
                  <a:gd name="connsiteY394" fmla="*/ 197086 h 571500"/>
                  <a:gd name="connsiteX395" fmla="*/ 362426 w 485775"/>
                  <a:gd name="connsiteY395" fmla="*/ 196133 h 571500"/>
                  <a:gd name="connsiteX396" fmla="*/ 363379 w 485775"/>
                  <a:gd name="connsiteY396" fmla="*/ 196133 h 571500"/>
                  <a:gd name="connsiteX397" fmla="*/ 366236 w 485775"/>
                  <a:gd name="connsiteY397" fmla="*/ 195181 h 571500"/>
                  <a:gd name="connsiteX398" fmla="*/ 368141 w 485775"/>
                  <a:gd name="connsiteY398" fmla="*/ 195181 h 571500"/>
                  <a:gd name="connsiteX399" fmla="*/ 371951 w 485775"/>
                  <a:gd name="connsiteY399" fmla="*/ 196133 h 571500"/>
                  <a:gd name="connsiteX400" fmla="*/ 372904 w 485775"/>
                  <a:gd name="connsiteY400" fmla="*/ 195181 h 571500"/>
                  <a:gd name="connsiteX401" fmla="*/ 376714 w 485775"/>
                  <a:gd name="connsiteY401" fmla="*/ 194228 h 571500"/>
                  <a:gd name="connsiteX402" fmla="*/ 377666 w 485775"/>
                  <a:gd name="connsiteY402" fmla="*/ 193276 h 571500"/>
                  <a:gd name="connsiteX403" fmla="*/ 379571 w 485775"/>
                  <a:gd name="connsiteY403" fmla="*/ 192323 h 571500"/>
                  <a:gd name="connsiteX404" fmla="*/ 381476 w 485775"/>
                  <a:gd name="connsiteY404" fmla="*/ 192323 h 571500"/>
                  <a:gd name="connsiteX405" fmla="*/ 385286 w 485775"/>
                  <a:gd name="connsiteY405" fmla="*/ 192323 h 571500"/>
                  <a:gd name="connsiteX406" fmla="*/ 389096 w 485775"/>
                  <a:gd name="connsiteY406" fmla="*/ 188513 h 571500"/>
                  <a:gd name="connsiteX407" fmla="*/ 393859 w 485775"/>
                  <a:gd name="connsiteY407" fmla="*/ 185656 h 571500"/>
                  <a:gd name="connsiteX408" fmla="*/ 394811 w 485775"/>
                  <a:gd name="connsiteY408" fmla="*/ 185656 h 571500"/>
                  <a:gd name="connsiteX409" fmla="*/ 392906 w 485775"/>
                  <a:gd name="connsiteY409" fmla="*/ 178988 h 571500"/>
                  <a:gd name="connsiteX410" fmla="*/ 393859 w 485775"/>
                  <a:gd name="connsiteY410" fmla="*/ 174226 h 571500"/>
                  <a:gd name="connsiteX411" fmla="*/ 393859 w 485775"/>
                  <a:gd name="connsiteY411" fmla="*/ 166606 h 571500"/>
                  <a:gd name="connsiteX412" fmla="*/ 388144 w 485775"/>
                  <a:gd name="connsiteY412" fmla="*/ 163748 h 571500"/>
                  <a:gd name="connsiteX413" fmla="*/ 383381 w 485775"/>
                  <a:gd name="connsiteY413" fmla="*/ 158033 h 571500"/>
                  <a:gd name="connsiteX414" fmla="*/ 379571 w 485775"/>
                  <a:gd name="connsiteY414" fmla="*/ 157081 h 571500"/>
                  <a:gd name="connsiteX415" fmla="*/ 376714 w 485775"/>
                  <a:gd name="connsiteY415" fmla="*/ 155176 h 571500"/>
                  <a:gd name="connsiteX416" fmla="*/ 373856 w 485775"/>
                  <a:gd name="connsiteY416" fmla="*/ 154223 h 571500"/>
                  <a:gd name="connsiteX417" fmla="*/ 371951 w 485775"/>
                  <a:gd name="connsiteY417" fmla="*/ 154223 h 571500"/>
                  <a:gd name="connsiteX418" fmla="*/ 370999 w 485775"/>
                  <a:gd name="connsiteY418" fmla="*/ 153271 h 571500"/>
                  <a:gd name="connsiteX419" fmla="*/ 369094 w 485775"/>
                  <a:gd name="connsiteY419" fmla="*/ 152318 h 571500"/>
                  <a:gd name="connsiteX420" fmla="*/ 370046 w 485775"/>
                  <a:gd name="connsiteY420" fmla="*/ 148508 h 571500"/>
                  <a:gd name="connsiteX421" fmla="*/ 369094 w 485775"/>
                  <a:gd name="connsiteY421" fmla="*/ 145651 h 571500"/>
                  <a:gd name="connsiteX422" fmla="*/ 370046 w 485775"/>
                  <a:gd name="connsiteY422" fmla="*/ 144698 h 571500"/>
                  <a:gd name="connsiteX423" fmla="*/ 377666 w 485775"/>
                  <a:gd name="connsiteY423" fmla="*/ 144698 h 571500"/>
                  <a:gd name="connsiteX424" fmla="*/ 377666 w 485775"/>
                  <a:gd name="connsiteY424" fmla="*/ 143746 h 571500"/>
                  <a:gd name="connsiteX425" fmla="*/ 384334 w 485775"/>
                  <a:gd name="connsiteY425" fmla="*/ 143746 h 571500"/>
                  <a:gd name="connsiteX426" fmla="*/ 388144 w 485775"/>
                  <a:gd name="connsiteY426" fmla="*/ 148508 h 571500"/>
                  <a:gd name="connsiteX427" fmla="*/ 393859 w 485775"/>
                  <a:gd name="connsiteY427" fmla="*/ 150413 h 571500"/>
                  <a:gd name="connsiteX428" fmla="*/ 394811 w 485775"/>
                  <a:gd name="connsiteY428" fmla="*/ 153271 h 571500"/>
                  <a:gd name="connsiteX429" fmla="*/ 395764 w 485775"/>
                  <a:gd name="connsiteY429" fmla="*/ 154223 h 571500"/>
                  <a:gd name="connsiteX430" fmla="*/ 399574 w 485775"/>
                  <a:gd name="connsiteY430" fmla="*/ 160891 h 571500"/>
                  <a:gd name="connsiteX431" fmla="*/ 402431 w 485775"/>
                  <a:gd name="connsiteY431" fmla="*/ 161843 h 571500"/>
                  <a:gd name="connsiteX432" fmla="*/ 407194 w 485775"/>
                  <a:gd name="connsiteY432" fmla="*/ 168511 h 571500"/>
                  <a:gd name="connsiteX433" fmla="*/ 412909 w 485775"/>
                  <a:gd name="connsiteY433" fmla="*/ 170416 h 571500"/>
                  <a:gd name="connsiteX434" fmla="*/ 418624 w 485775"/>
                  <a:gd name="connsiteY434" fmla="*/ 173273 h 571500"/>
                  <a:gd name="connsiteX435" fmla="*/ 420529 w 485775"/>
                  <a:gd name="connsiteY435" fmla="*/ 174226 h 571500"/>
                  <a:gd name="connsiteX436" fmla="*/ 420529 w 485775"/>
                  <a:gd name="connsiteY436" fmla="*/ 175178 h 571500"/>
                  <a:gd name="connsiteX437" fmla="*/ 431006 w 485775"/>
                  <a:gd name="connsiteY437" fmla="*/ 174226 h 571500"/>
                  <a:gd name="connsiteX438" fmla="*/ 436721 w 485775"/>
                  <a:gd name="connsiteY438" fmla="*/ 173273 h 571500"/>
                  <a:gd name="connsiteX439" fmla="*/ 439579 w 485775"/>
                  <a:gd name="connsiteY439" fmla="*/ 173273 h 571500"/>
                  <a:gd name="connsiteX440" fmla="*/ 442436 w 485775"/>
                  <a:gd name="connsiteY440" fmla="*/ 173273 h 571500"/>
                  <a:gd name="connsiteX441" fmla="*/ 445294 w 485775"/>
                  <a:gd name="connsiteY441" fmla="*/ 170416 h 571500"/>
                  <a:gd name="connsiteX442" fmla="*/ 452914 w 485775"/>
                  <a:gd name="connsiteY442" fmla="*/ 169463 h 571500"/>
                  <a:gd name="connsiteX443" fmla="*/ 453866 w 485775"/>
                  <a:gd name="connsiteY443" fmla="*/ 171368 h 571500"/>
                  <a:gd name="connsiteX444" fmla="*/ 462439 w 485775"/>
                  <a:gd name="connsiteY444" fmla="*/ 171368 h 571500"/>
                  <a:gd name="connsiteX445" fmla="*/ 469106 w 485775"/>
                  <a:gd name="connsiteY445" fmla="*/ 172321 h 571500"/>
                  <a:gd name="connsiteX446" fmla="*/ 465296 w 485775"/>
                  <a:gd name="connsiteY446" fmla="*/ 178036 h 571500"/>
                  <a:gd name="connsiteX447" fmla="*/ 463391 w 485775"/>
                  <a:gd name="connsiteY447" fmla="*/ 178988 h 571500"/>
                  <a:gd name="connsiteX448" fmla="*/ 460534 w 485775"/>
                  <a:gd name="connsiteY448" fmla="*/ 180893 h 571500"/>
                  <a:gd name="connsiteX449" fmla="*/ 458629 w 485775"/>
                  <a:gd name="connsiteY449" fmla="*/ 181846 h 571500"/>
                  <a:gd name="connsiteX450" fmla="*/ 458629 w 485775"/>
                  <a:gd name="connsiteY450" fmla="*/ 185656 h 571500"/>
                  <a:gd name="connsiteX451" fmla="*/ 453866 w 485775"/>
                  <a:gd name="connsiteY451" fmla="*/ 185656 h 571500"/>
                  <a:gd name="connsiteX452" fmla="*/ 451009 w 485775"/>
                  <a:gd name="connsiteY452" fmla="*/ 188513 h 571500"/>
                  <a:gd name="connsiteX453" fmla="*/ 437674 w 485775"/>
                  <a:gd name="connsiteY453" fmla="*/ 189466 h 571500"/>
                  <a:gd name="connsiteX454" fmla="*/ 432911 w 485775"/>
                  <a:gd name="connsiteY454" fmla="*/ 190418 h 571500"/>
                  <a:gd name="connsiteX455" fmla="*/ 430054 w 485775"/>
                  <a:gd name="connsiteY455" fmla="*/ 189466 h 571500"/>
                  <a:gd name="connsiteX456" fmla="*/ 429101 w 485775"/>
                  <a:gd name="connsiteY456" fmla="*/ 189466 h 571500"/>
                  <a:gd name="connsiteX457" fmla="*/ 428149 w 485775"/>
                  <a:gd name="connsiteY457" fmla="*/ 189466 h 571500"/>
                  <a:gd name="connsiteX458" fmla="*/ 423386 w 485775"/>
                  <a:gd name="connsiteY458" fmla="*/ 192323 h 571500"/>
                  <a:gd name="connsiteX459" fmla="*/ 418624 w 485775"/>
                  <a:gd name="connsiteY459" fmla="*/ 193276 h 571500"/>
                  <a:gd name="connsiteX460" fmla="*/ 416719 w 485775"/>
                  <a:gd name="connsiteY460" fmla="*/ 195181 h 571500"/>
                  <a:gd name="connsiteX461" fmla="*/ 416719 w 485775"/>
                  <a:gd name="connsiteY461" fmla="*/ 199943 h 571500"/>
                  <a:gd name="connsiteX462" fmla="*/ 416719 w 485775"/>
                  <a:gd name="connsiteY462" fmla="*/ 202801 h 571500"/>
                  <a:gd name="connsiteX463" fmla="*/ 419576 w 485775"/>
                  <a:gd name="connsiteY463" fmla="*/ 206611 h 571500"/>
                  <a:gd name="connsiteX464" fmla="*/ 420529 w 485775"/>
                  <a:gd name="connsiteY464" fmla="*/ 218993 h 571500"/>
                  <a:gd name="connsiteX465" fmla="*/ 420529 w 485775"/>
                  <a:gd name="connsiteY465" fmla="*/ 219946 h 571500"/>
                  <a:gd name="connsiteX466" fmla="*/ 422434 w 485775"/>
                  <a:gd name="connsiteY466" fmla="*/ 223756 h 571500"/>
                  <a:gd name="connsiteX467" fmla="*/ 423386 w 485775"/>
                  <a:gd name="connsiteY467" fmla="*/ 226613 h 571500"/>
                  <a:gd name="connsiteX468" fmla="*/ 422434 w 485775"/>
                  <a:gd name="connsiteY468" fmla="*/ 230423 h 571500"/>
                  <a:gd name="connsiteX469" fmla="*/ 420529 w 485775"/>
                  <a:gd name="connsiteY469" fmla="*/ 241853 h 571500"/>
                  <a:gd name="connsiteX470" fmla="*/ 420529 w 485775"/>
                  <a:gd name="connsiteY470" fmla="*/ 246616 h 571500"/>
                  <a:gd name="connsiteX471" fmla="*/ 432911 w 485775"/>
                  <a:gd name="connsiteY471" fmla="*/ 247568 h 571500"/>
                  <a:gd name="connsiteX472" fmla="*/ 438626 w 485775"/>
                  <a:gd name="connsiteY472" fmla="*/ 250426 h 571500"/>
                  <a:gd name="connsiteX473" fmla="*/ 444341 w 485775"/>
                  <a:gd name="connsiteY473" fmla="*/ 255188 h 571500"/>
                  <a:gd name="connsiteX474" fmla="*/ 445294 w 485775"/>
                  <a:gd name="connsiteY474" fmla="*/ 260903 h 571500"/>
                  <a:gd name="connsiteX475" fmla="*/ 444341 w 485775"/>
                  <a:gd name="connsiteY475" fmla="*/ 265666 h 571500"/>
                  <a:gd name="connsiteX476" fmla="*/ 440531 w 485775"/>
                  <a:gd name="connsiteY476" fmla="*/ 270428 h 571500"/>
                  <a:gd name="connsiteX477" fmla="*/ 436721 w 485775"/>
                  <a:gd name="connsiteY477" fmla="*/ 271381 h 571500"/>
                  <a:gd name="connsiteX478" fmla="*/ 434816 w 485775"/>
                  <a:gd name="connsiteY478" fmla="*/ 274238 h 571500"/>
                  <a:gd name="connsiteX479" fmla="*/ 433864 w 485775"/>
                  <a:gd name="connsiteY479" fmla="*/ 275191 h 571500"/>
                  <a:gd name="connsiteX480" fmla="*/ 432911 w 485775"/>
                  <a:gd name="connsiteY480" fmla="*/ 275191 h 571500"/>
                  <a:gd name="connsiteX481" fmla="*/ 425291 w 485775"/>
                  <a:gd name="connsiteY481" fmla="*/ 281858 h 571500"/>
                  <a:gd name="connsiteX482" fmla="*/ 422434 w 485775"/>
                  <a:gd name="connsiteY482" fmla="*/ 280906 h 571500"/>
                  <a:gd name="connsiteX483" fmla="*/ 421481 w 485775"/>
                  <a:gd name="connsiteY483" fmla="*/ 280906 h 571500"/>
                  <a:gd name="connsiteX484" fmla="*/ 418624 w 485775"/>
                  <a:gd name="connsiteY484" fmla="*/ 275191 h 571500"/>
                  <a:gd name="connsiteX485" fmla="*/ 418624 w 485775"/>
                  <a:gd name="connsiteY485" fmla="*/ 283763 h 571500"/>
                  <a:gd name="connsiteX486" fmla="*/ 415766 w 485775"/>
                  <a:gd name="connsiteY486" fmla="*/ 288526 h 571500"/>
                  <a:gd name="connsiteX487" fmla="*/ 415766 w 485775"/>
                  <a:gd name="connsiteY487" fmla="*/ 294241 h 571500"/>
                  <a:gd name="connsiteX488" fmla="*/ 418624 w 485775"/>
                  <a:gd name="connsiteY488" fmla="*/ 296146 h 571500"/>
                  <a:gd name="connsiteX489" fmla="*/ 421481 w 485775"/>
                  <a:gd name="connsiteY489" fmla="*/ 293288 h 571500"/>
                  <a:gd name="connsiteX490" fmla="*/ 422434 w 485775"/>
                  <a:gd name="connsiteY490" fmla="*/ 293288 h 571500"/>
                  <a:gd name="connsiteX491" fmla="*/ 424339 w 485775"/>
                  <a:gd name="connsiteY491" fmla="*/ 298051 h 571500"/>
                  <a:gd name="connsiteX492" fmla="*/ 424339 w 485775"/>
                  <a:gd name="connsiteY492" fmla="*/ 299003 h 571500"/>
                  <a:gd name="connsiteX493" fmla="*/ 425291 w 485775"/>
                  <a:gd name="connsiteY493" fmla="*/ 301861 h 571500"/>
                  <a:gd name="connsiteX494" fmla="*/ 431959 w 485775"/>
                  <a:gd name="connsiteY494" fmla="*/ 307576 h 571500"/>
                  <a:gd name="connsiteX495" fmla="*/ 439579 w 485775"/>
                  <a:gd name="connsiteY495" fmla="*/ 307576 h 571500"/>
                  <a:gd name="connsiteX496" fmla="*/ 445294 w 485775"/>
                  <a:gd name="connsiteY496" fmla="*/ 308528 h 571500"/>
                  <a:gd name="connsiteX497" fmla="*/ 446246 w 485775"/>
                  <a:gd name="connsiteY497" fmla="*/ 308528 h 571500"/>
                  <a:gd name="connsiteX498" fmla="*/ 454819 w 485775"/>
                  <a:gd name="connsiteY498" fmla="*/ 313291 h 571500"/>
                  <a:gd name="connsiteX499" fmla="*/ 453866 w 485775"/>
                  <a:gd name="connsiteY499" fmla="*/ 319958 h 571500"/>
                  <a:gd name="connsiteX500" fmla="*/ 452914 w 485775"/>
                  <a:gd name="connsiteY500" fmla="*/ 320911 h 571500"/>
                  <a:gd name="connsiteX501" fmla="*/ 452914 w 485775"/>
                  <a:gd name="connsiteY501" fmla="*/ 324721 h 571500"/>
                  <a:gd name="connsiteX502" fmla="*/ 450056 w 485775"/>
                  <a:gd name="connsiteY502" fmla="*/ 330436 h 571500"/>
                  <a:gd name="connsiteX503" fmla="*/ 447199 w 485775"/>
                  <a:gd name="connsiteY503" fmla="*/ 332341 h 571500"/>
                  <a:gd name="connsiteX504" fmla="*/ 443389 w 485775"/>
                  <a:gd name="connsiteY504" fmla="*/ 335198 h 571500"/>
                  <a:gd name="connsiteX505" fmla="*/ 439579 w 485775"/>
                  <a:gd name="connsiteY505" fmla="*/ 336151 h 571500"/>
                  <a:gd name="connsiteX506" fmla="*/ 439579 w 485775"/>
                  <a:gd name="connsiteY506" fmla="*/ 337103 h 571500"/>
                  <a:gd name="connsiteX507" fmla="*/ 437674 w 485775"/>
                  <a:gd name="connsiteY507" fmla="*/ 337103 h 571500"/>
                  <a:gd name="connsiteX508" fmla="*/ 436721 w 485775"/>
                  <a:gd name="connsiteY508" fmla="*/ 339008 h 571500"/>
                  <a:gd name="connsiteX509" fmla="*/ 433864 w 485775"/>
                  <a:gd name="connsiteY509" fmla="*/ 342818 h 571500"/>
                  <a:gd name="connsiteX510" fmla="*/ 430054 w 485775"/>
                  <a:gd name="connsiteY510" fmla="*/ 344723 h 571500"/>
                  <a:gd name="connsiteX511" fmla="*/ 431006 w 485775"/>
                  <a:gd name="connsiteY511" fmla="*/ 345676 h 571500"/>
                  <a:gd name="connsiteX512" fmla="*/ 428149 w 485775"/>
                  <a:gd name="connsiteY512" fmla="*/ 351391 h 571500"/>
                  <a:gd name="connsiteX513" fmla="*/ 425291 w 485775"/>
                  <a:gd name="connsiteY513" fmla="*/ 353296 h 571500"/>
                  <a:gd name="connsiteX514" fmla="*/ 424339 w 485775"/>
                  <a:gd name="connsiteY514" fmla="*/ 355201 h 571500"/>
                  <a:gd name="connsiteX515" fmla="*/ 423386 w 485775"/>
                  <a:gd name="connsiteY515" fmla="*/ 356153 h 571500"/>
                  <a:gd name="connsiteX516" fmla="*/ 422434 w 485775"/>
                  <a:gd name="connsiteY516" fmla="*/ 359011 h 571500"/>
                  <a:gd name="connsiteX517" fmla="*/ 420529 w 485775"/>
                  <a:gd name="connsiteY517" fmla="*/ 362821 h 571500"/>
                  <a:gd name="connsiteX518" fmla="*/ 419576 w 485775"/>
                  <a:gd name="connsiteY518" fmla="*/ 364726 h 571500"/>
                  <a:gd name="connsiteX519" fmla="*/ 416719 w 485775"/>
                  <a:gd name="connsiteY519" fmla="*/ 365678 h 571500"/>
                  <a:gd name="connsiteX520" fmla="*/ 413861 w 485775"/>
                  <a:gd name="connsiteY520" fmla="*/ 372346 h 571500"/>
                  <a:gd name="connsiteX521" fmla="*/ 408146 w 485775"/>
                  <a:gd name="connsiteY521" fmla="*/ 373298 h 571500"/>
                  <a:gd name="connsiteX522" fmla="*/ 406241 w 485775"/>
                  <a:gd name="connsiteY522" fmla="*/ 375203 h 571500"/>
                  <a:gd name="connsiteX523" fmla="*/ 406241 w 485775"/>
                  <a:gd name="connsiteY523" fmla="*/ 378061 h 571500"/>
                  <a:gd name="connsiteX524" fmla="*/ 405289 w 485775"/>
                  <a:gd name="connsiteY524" fmla="*/ 379013 h 571500"/>
                  <a:gd name="connsiteX525" fmla="*/ 405289 w 485775"/>
                  <a:gd name="connsiteY525" fmla="*/ 382823 h 571500"/>
                  <a:gd name="connsiteX526" fmla="*/ 404336 w 485775"/>
                  <a:gd name="connsiteY526" fmla="*/ 384728 h 571500"/>
                  <a:gd name="connsiteX527" fmla="*/ 403384 w 485775"/>
                  <a:gd name="connsiteY527" fmla="*/ 391396 h 571500"/>
                  <a:gd name="connsiteX528" fmla="*/ 400526 w 485775"/>
                  <a:gd name="connsiteY528" fmla="*/ 396158 h 571500"/>
                  <a:gd name="connsiteX529" fmla="*/ 397669 w 485775"/>
                  <a:gd name="connsiteY529" fmla="*/ 398063 h 571500"/>
                  <a:gd name="connsiteX530" fmla="*/ 392906 w 485775"/>
                  <a:gd name="connsiteY530" fmla="*/ 401873 h 571500"/>
                  <a:gd name="connsiteX531" fmla="*/ 390049 w 485775"/>
                  <a:gd name="connsiteY531" fmla="*/ 401873 h 571500"/>
                  <a:gd name="connsiteX532" fmla="*/ 387191 w 485775"/>
                  <a:gd name="connsiteY532" fmla="*/ 401873 h 571500"/>
                  <a:gd name="connsiteX533" fmla="*/ 385286 w 485775"/>
                  <a:gd name="connsiteY533" fmla="*/ 402826 h 571500"/>
                  <a:gd name="connsiteX534" fmla="*/ 381476 w 485775"/>
                  <a:gd name="connsiteY534" fmla="*/ 405683 h 571500"/>
                  <a:gd name="connsiteX535" fmla="*/ 378619 w 485775"/>
                  <a:gd name="connsiteY535" fmla="*/ 406636 h 571500"/>
                  <a:gd name="connsiteX536" fmla="*/ 377666 w 485775"/>
                  <a:gd name="connsiteY536" fmla="*/ 406636 h 571500"/>
                  <a:gd name="connsiteX537" fmla="*/ 374809 w 485775"/>
                  <a:gd name="connsiteY537" fmla="*/ 409493 h 571500"/>
                  <a:gd name="connsiteX538" fmla="*/ 370999 w 485775"/>
                  <a:gd name="connsiteY538" fmla="*/ 414256 h 571500"/>
                  <a:gd name="connsiteX539" fmla="*/ 367189 w 485775"/>
                  <a:gd name="connsiteY539" fmla="*/ 417113 h 571500"/>
                  <a:gd name="connsiteX540" fmla="*/ 366236 w 485775"/>
                  <a:gd name="connsiteY540" fmla="*/ 417113 h 571500"/>
                  <a:gd name="connsiteX541" fmla="*/ 364331 w 485775"/>
                  <a:gd name="connsiteY541" fmla="*/ 419971 h 571500"/>
                  <a:gd name="connsiteX542" fmla="*/ 361474 w 485775"/>
                  <a:gd name="connsiteY542" fmla="*/ 420923 h 571500"/>
                  <a:gd name="connsiteX543" fmla="*/ 361474 w 485775"/>
                  <a:gd name="connsiteY543" fmla="*/ 421876 h 571500"/>
                  <a:gd name="connsiteX544" fmla="*/ 363379 w 485775"/>
                  <a:gd name="connsiteY544" fmla="*/ 422828 h 571500"/>
                  <a:gd name="connsiteX545" fmla="*/ 364331 w 485775"/>
                  <a:gd name="connsiteY545" fmla="*/ 421876 h 571500"/>
                  <a:gd name="connsiteX546" fmla="*/ 368141 w 485775"/>
                  <a:gd name="connsiteY546" fmla="*/ 422828 h 571500"/>
                  <a:gd name="connsiteX547" fmla="*/ 370999 w 485775"/>
                  <a:gd name="connsiteY547" fmla="*/ 421876 h 571500"/>
                  <a:gd name="connsiteX548" fmla="*/ 376714 w 485775"/>
                  <a:gd name="connsiteY548" fmla="*/ 419971 h 571500"/>
                  <a:gd name="connsiteX549" fmla="*/ 378619 w 485775"/>
                  <a:gd name="connsiteY549" fmla="*/ 419971 h 571500"/>
                  <a:gd name="connsiteX550" fmla="*/ 381476 w 485775"/>
                  <a:gd name="connsiteY550" fmla="*/ 419971 h 571500"/>
                  <a:gd name="connsiteX551" fmla="*/ 386239 w 485775"/>
                  <a:gd name="connsiteY551" fmla="*/ 419018 h 571500"/>
                  <a:gd name="connsiteX552" fmla="*/ 386239 w 485775"/>
                  <a:gd name="connsiteY552" fmla="*/ 418066 h 571500"/>
                  <a:gd name="connsiteX553" fmla="*/ 386239 w 485775"/>
                  <a:gd name="connsiteY553" fmla="*/ 419018 h 571500"/>
                  <a:gd name="connsiteX554" fmla="*/ 388144 w 485775"/>
                  <a:gd name="connsiteY554" fmla="*/ 419018 h 571500"/>
                  <a:gd name="connsiteX555" fmla="*/ 391001 w 485775"/>
                  <a:gd name="connsiteY555" fmla="*/ 417113 h 571500"/>
                  <a:gd name="connsiteX556" fmla="*/ 398621 w 485775"/>
                  <a:gd name="connsiteY556" fmla="*/ 417113 h 571500"/>
                  <a:gd name="connsiteX557" fmla="*/ 399574 w 485775"/>
                  <a:gd name="connsiteY557" fmla="*/ 418066 h 571500"/>
                  <a:gd name="connsiteX558" fmla="*/ 401479 w 485775"/>
                  <a:gd name="connsiteY558" fmla="*/ 417113 h 571500"/>
                  <a:gd name="connsiteX559" fmla="*/ 401479 w 485775"/>
                  <a:gd name="connsiteY559" fmla="*/ 416161 h 571500"/>
                  <a:gd name="connsiteX560" fmla="*/ 413861 w 485775"/>
                  <a:gd name="connsiteY560" fmla="*/ 414256 h 571500"/>
                  <a:gd name="connsiteX561" fmla="*/ 415766 w 485775"/>
                  <a:gd name="connsiteY561" fmla="*/ 412351 h 571500"/>
                  <a:gd name="connsiteX562" fmla="*/ 421481 w 485775"/>
                  <a:gd name="connsiteY562" fmla="*/ 411398 h 571500"/>
                  <a:gd name="connsiteX563" fmla="*/ 426244 w 485775"/>
                  <a:gd name="connsiteY563" fmla="*/ 410446 h 571500"/>
                  <a:gd name="connsiteX564" fmla="*/ 433864 w 485775"/>
                  <a:gd name="connsiteY564" fmla="*/ 409493 h 571500"/>
                  <a:gd name="connsiteX565" fmla="*/ 434816 w 485775"/>
                  <a:gd name="connsiteY565" fmla="*/ 410446 h 571500"/>
                  <a:gd name="connsiteX566" fmla="*/ 434816 w 485775"/>
                  <a:gd name="connsiteY566" fmla="*/ 409493 h 571500"/>
                  <a:gd name="connsiteX567" fmla="*/ 436721 w 485775"/>
                  <a:gd name="connsiteY567" fmla="*/ 409493 h 571500"/>
                  <a:gd name="connsiteX568" fmla="*/ 437674 w 485775"/>
                  <a:gd name="connsiteY568" fmla="*/ 410446 h 571500"/>
                  <a:gd name="connsiteX569" fmla="*/ 437674 w 485775"/>
                  <a:gd name="connsiteY569" fmla="*/ 407588 h 571500"/>
                  <a:gd name="connsiteX570" fmla="*/ 440531 w 485775"/>
                  <a:gd name="connsiteY570" fmla="*/ 406636 h 571500"/>
                  <a:gd name="connsiteX571" fmla="*/ 448151 w 485775"/>
                  <a:gd name="connsiteY571" fmla="*/ 407588 h 571500"/>
                  <a:gd name="connsiteX572" fmla="*/ 452914 w 485775"/>
                  <a:gd name="connsiteY572" fmla="*/ 404731 h 571500"/>
                  <a:gd name="connsiteX573" fmla="*/ 454819 w 485775"/>
                  <a:gd name="connsiteY573" fmla="*/ 403778 h 571500"/>
                  <a:gd name="connsiteX574" fmla="*/ 460534 w 485775"/>
                  <a:gd name="connsiteY574" fmla="*/ 403778 h 571500"/>
                  <a:gd name="connsiteX575" fmla="*/ 463391 w 485775"/>
                  <a:gd name="connsiteY575" fmla="*/ 407588 h 571500"/>
                  <a:gd name="connsiteX576" fmla="*/ 464344 w 485775"/>
                  <a:gd name="connsiteY576" fmla="*/ 407588 h 571500"/>
                  <a:gd name="connsiteX577" fmla="*/ 464344 w 485775"/>
                  <a:gd name="connsiteY577" fmla="*/ 406636 h 571500"/>
                  <a:gd name="connsiteX578" fmla="*/ 468154 w 485775"/>
                  <a:gd name="connsiteY578" fmla="*/ 406636 h 571500"/>
                  <a:gd name="connsiteX579" fmla="*/ 468154 w 485775"/>
                  <a:gd name="connsiteY579" fmla="*/ 407588 h 571500"/>
                  <a:gd name="connsiteX580" fmla="*/ 473869 w 485775"/>
                  <a:gd name="connsiteY580" fmla="*/ 409493 h 571500"/>
                  <a:gd name="connsiteX581" fmla="*/ 475774 w 485775"/>
                  <a:gd name="connsiteY581" fmla="*/ 410446 h 571500"/>
                  <a:gd name="connsiteX582" fmla="*/ 478631 w 485775"/>
                  <a:gd name="connsiteY582" fmla="*/ 411398 h 571500"/>
                  <a:gd name="connsiteX583" fmla="*/ 477679 w 485775"/>
                  <a:gd name="connsiteY583" fmla="*/ 412351 h 571500"/>
                  <a:gd name="connsiteX584" fmla="*/ 477679 w 485775"/>
                  <a:gd name="connsiteY584" fmla="*/ 415208 h 571500"/>
                  <a:gd name="connsiteX585" fmla="*/ 476726 w 485775"/>
                  <a:gd name="connsiteY585" fmla="*/ 415208 h 571500"/>
                  <a:gd name="connsiteX586" fmla="*/ 475774 w 485775"/>
                  <a:gd name="connsiteY586" fmla="*/ 419971 h 571500"/>
                  <a:gd name="connsiteX587" fmla="*/ 471011 w 485775"/>
                  <a:gd name="connsiteY587" fmla="*/ 427591 h 571500"/>
                  <a:gd name="connsiteX588" fmla="*/ 470059 w 485775"/>
                  <a:gd name="connsiteY588" fmla="*/ 427591 h 571500"/>
                  <a:gd name="connsiteX589" fmla="*/ 467201 w 485775"/>
                  <a:gd name="connsiteY589" fmla="*/ 432353 h 571500"/>
                  <a:gd name="connsiteX590" fmla="*/ 465296 w 485775"/>
                  <a:gd name="connsiteY590" fmla="*/ 432353 h 571500"/>
                  <a:gd name="connsiteX591" fmla="*/ 465296 w 485775"/>
                  <a:gd name="connsiteY591" fmla="*/ 431401 h 571500"/>
                  <a:gd name="connsiteX592" fmla="*/ 460534 w 485775"/>
                  <a:gd name="connsiteY592" fmla="*/ 428543 h 571500"/>
                  <a:gd name="connsiteX593" fmla="*/ 458629 w 485775"/>
                  <a:gd name="connsiteY593" fmla="*/ 429496 h 571500"/>
                  <a:gd name="connsiteX594" fmla="*/ 457676 w 485775"/>
                  <a:gd name="connsiteY594" fmla="*/ 428543 h 571500"/>
                  <a:gd name="connsiteX595" fmla="*/ 451961 w 485775"/>
                  <a:gd name="connsiteY595" fmla="*/ 425686 h 571500"/>
                  <a:gd name="connsiteX596" fmla="*/ 450056 w 485775"/>
                  <a:gd name="connsiteY596" fmla="*/ 424733 h 571500"/>
                  <a:gd name="connsiteX597" fmla="*/ 441484 w 485775"/>
                  <a:gd name="connsiteY597" fmla="*/ 426638 h 571500"/>
                  <a:gd name="connsiteX598" fmla="*/ 436721 w 485775"/>
                  <a:gd name="connsiteY598" fmla="*/ 424733 h 571500"/>
                  <a:gd name="connsiteX599" fmla="*/ 433864 w 485775"/>
                  <a:gd name="connsiteY599" fmla="*/ 423781 h 571500"/>
                  <a:gd name="connsiteX600" fmla="*/ 431959 w 485775"/>
                  <a:gd name="connsiteY600" fmla="*/ 424733 h 571500"/>
                  <a:gd name="connsiteX601" fmla="*/ 427196 w 485775"/>
                  <a:gd name="connsiteY601" fmla="*/ 423781 h 571500"/>
                  <a:gd name="connsiteX602" fmla="*/ 426244 w 485775"/>
                  <a:gd name="connsiteY602" fmla="*/ 424733 h 571500"/>
                  <a:gd name="connsiteX603" fmla="*/ 422434 w 485775"/>
                  <a:gd name="connsiteY603" fmla="*/ 421876 h 571500"/>
                  <a:gd name="connsiteX604" fmla="*/ 419576 w 485775"/>
                  <a:gd name="connsiteY604" fmla="*/ 422828 h 571500"/>
                  <a:gd name="connsiteX605" fmla="*/ 408146 w 485775"/>
                  <a:gd name="connsiteY605" fmla="*/ 425686 h 571500"/>
                  <a:gd name="connsiteX606" fmla="*/ 402431 w 485775"/>
                  <a:gd name="connsiteY606" fmla="*/ 425686 h 571500"/>
                  <a:gd name="connsiteX607" fmla="*/ 401479 w 485775"/>
                  <a:gd name="connsiteY607" fmla="*/ 424733 h 571500"/>
                  <a:gd name="connsiteX608" fmla="*/ 391954 w 485775"/>
                  <a:gd name="connsiteY608" fmla="*/ 427591 h 571500"/>
                  <a:gd name="connsiteX609" fmla="*/ 384334 w 485775"/>
                  <a:gd name="connsiteY609" fmla="*/ 430448 h 571500"/>
                  <a:gd name="connsiteX610" fmla="*/ 376714 w 485775"/>
                  <a:gd name="connsiteY610" fmla="*/ 429496 h 571500"/>
                  <a:gd name="connsiteX611" fmla="*/ 373856 w 485775"/>
                  <a:gd name="connsiteY611" fmla="*/ 430448 h 571500"/>
                  <a:gd name="connsiteX612" fmla="*/ 370046 w 485775"/>
                  <a:gd name="connsiteY612" fmla="*/ 432353 h 571500"/>
                  <a:gd name="connsiteX613" fmla="*/ 367189 w 485775"/>
                  <a:gd name="connsiteY613" fmla="*/ 433306 h 571500"/>
                  <a:gd name="connsiteX614" fmla="*/ 365284 w 485775"/>
                  <a:gd name="connsiteY614" fmla="*/ 432353 h 571500"/>
                  <a:gd name="connsiteX615" fmla="*/ 363379 w 485775"/>
                  <a:gd name="connsiteY615" fmla="*/ 433306 h 571500"/>
                  <a:gd name="connsiteX616" fmla="*/ 356711 w 485775"/>
                  <a:gd name="connsiteY616" fmla="*/ 432353 h 571500"/>
                  <a:gd name="connsiteX617" fmla="*/ 355759 w 485775"/>
                  <a:gd name="connsiteY617" fmla="*/ 434258 h 571500"/>
                  <a:gd name="connsiteX618" fmla="*/ 349091 w 485775"/>
                  <a:gd name="connsiteY618" fmla="*/ 433306 h 571500"/>
                  <a:gd name="connsiteX619" fmla="*/ 346234 w 485775"/>
                  <a:gd name="connsiteY619" fmla="*/ 433306 h 571500"/>
                  <a:gd name="connsiteX620" fmla="*/ 343376 w 485775"/>
                  <a:gd name="connsiteY620" fmla="*/ 433306 h 571500"/>
                  <a:gd name="connsiteX621" fmla="*/ 336709 w 485775"/>
                  <a:gd name="connsiteY621" fmla="*/ 432353 h 571500"/>
                  <a:gd name="connsiteX622" fmla="*/ 336709 w 485775"/>
                  <a:gd name="connsiteY622" fmla="*/ 431401 h 571500"/>
                  <a:gd name="connsiteX623" fmla="*/ 333851 w 485775"/>
                  <a:gd name="connsiteY623" fmla="*/ 432353 h 571500"/>
                  <a:gd name="connsiteX624" fmla="*/ 331946 w 485775"/>
                  <a:gd name="connsiteY624" fmla="*/ 431401 h 571500"/>
                  <a:gd name="connsiteX625" fmla="*/ 331946 w 485775"/>
                  <a:gd name="connsiteY625" fmla="*/ 432353 h 571500"/>
                  <a:gd name="connsiteX626" fmla="*/ 330994 w 485775"/>
                  <a:gd name="connsiteY626" fmla="*/ 432353 h 571500"/>
                  <a:gd name="connsiteX627" fmla="*/ 325279 w 485775"/>
                  <a:gd name="connsiteY627" fmla="*/ 429496 h 571500"/>
                  <a:gd name="connsiteX628" fmla="*/ 324326 w 485775"/>
                  <a:gd name="connsiteY628" fmla="*/ 433306 h 571500"/>
                  <a:gd name="connsiteX629" fmla="*/ 322421 w 485775"/>
                  <a:gd name="connsiteY629" fmla="*/ 433306 h 571500"/>
                  <a:gd name="connsiteX630" fmla="*/ 322421 w 485775"/>
                  <a:gd name="connsiteY630" fmla="*/ 432353 h 571500"/>
                  <a:gd name="connsiteX631" fmla="*/ 322421 w 485775"/>
                  <a:gd name="connsiteY631" fmla="*/ 435211 h 571500"/>
                  <a:gd name="connsiteX632" fmla="*/ 322421 w 485775"/>
                  <a:gd name="connsiteY632" fmla="*/ 436163 h 571500"/>
                  <a:gd name="connsiteX633" fmla="*/ 321469 w 485775"/>
                  <a:gd name="connsiteY633" fmla="*/ 437116 h 571500"/>
                  <a:gd name="connsiteX634" fmla="*/ 323374 w 485775"/>
                  <a:gd name="connsiteY634" fmla="*/ 439973 h 571500"/>
                  <a:gd name="connsiteX635" fmla="*/ 323374 w 485775"/>
                  <a:gd name="connsiteY635" fmla="*/ 441878 h 571500"/>
                  <a:gd name="connsiteX636" fmla="*/ 323374 w 485775"/>
                  <a:gd name="connsiteY636" fmla="*/ 445688 h 571500"/>
                  <a:gd name="connsiteX637" fmla="*/ 322421 w 485775"/>
                  <a:gd name="connsiteY637" fmla="*/ 449498 h 571500"/>
                  <a:gd name="connsiteX638" fmla="*/ 321469 w 485775"/>
                  <a:gd name="connsiteY638" fmla="*/ 450451 h 571500"/>
                  <a:gd name="connsiteX639" fmla="*/ 322421 w 485775"/>
                  <a:gd name="connsiteY639" fmla="*/ 452356 h 571500"/>
                  <a:gd name="connsiteX640" fmla="*/ 322421 w 485775"/>
                  <a:gd name="connsiteY640" fmla="*/ 453308 h 571500"/>
                  <a:gd name="connsiteX641" fmla="*/ 320516 w 485775"/>
                  <a:gd name="connsiteY641" fmla="*/ 454261 h 571500"/>
                  <a:gd name="connsiteX642" fmla="*/ 319564 w 485775"/>
                  <a:gd name="connsiteY642" fmla="*/ 453308 h 571500"/>
                  <a:gd name="connsiteX643" fmla="*/ 319564 w 485775"/>
                  <a:gd name="connsiteY643" fmla="*/ 455213 h 571500"/>
                  <a:gd name="connsiteX644" fmla="*/ 320516 w 485775"/>
                  <a:gd name="connsiteY644" fmla="*/ 455213 h 571500"/>
                  <a:gd name="connsiteX645" fmla="*/ 320516 w 485775"/>
                  <a:gd name="connsiteY645" fmla="*/ 457118 h 571500"/>
                  <a:gd name="connsiteX646" fmla="*/ 319564 w 485775"/>
                  <a:gd name="connsiteY646" fmla="*/ 458071 h 571500"/>
                  <a:gd name="connsiteX647" fmla="*/ 322421 w 485775"/>
                  <a:gd name="connsiteY647" fmla="*/ 458071 h 571500"/>
                  <a:gd name="connsiteX648" fmla="*/ 324326 w 485775"/>
                  <a:gd name="connsiteY648" fmla="*/ 464738 h 571500"/>
                  <a:gd name="connsiteX649" fmla="*/ 323374 w 485775"/>
                  <a:gd name="connsiteY649" fmla="*/ 467596 h 571500"/>
                  <a:gd name="connsiteX650" fmla="*/ 323374 w 485775"/>
                  <a:gd name="connsiteY650" fmla="*/ 470453 h 571500"/>
                  <a:gd name="connsiteX651" fmla="*/ 322421 w 485775"/>
                  <a:gd name="connsiteY651" fmla="*/ 472358 h 571500"/>
                  <a:gd name="connsiteX652" fmla="*/ 323374 w 485775"/>
                  <a:gd name="connsiteY652" fmla="*/ 473311 h 571500"/>
                  <a:gd name="connsiteX653" fmla="*/ 324326 w 485775"/>
                  <a:gd name="connsiteY653" fmla="*/ 474263 h 571500"/>
                  <a:gd name="connsiteX654" fmla="*/ 325279 w 485775"/>
                  <a:gd name="connsiteY654" fmla="*/ 474263 h 571500"/>
                  <a:gd name="connsiteX655" fmla="*/ 328136 w 485775"/>
                  <a:gd name="connsiteY655" fmla="*/ 481883 h 571500"/>
                  <a:gd name="connsiteX656" fmla="*/ 327184 w 485775"/>
                  <a:gd name="connsiteY656" fmla="*/ 481883 h 571500"/>
                  <a:gd name="connsiteX657" fmla="*/ 326231 w 485775"/>
                  <a:gd name="connsiteY657" fmla="*/ 481883 h 571500"/>
                  <a:gd name="connsiteX658" fmla="*/ 328136 w 485775"/>
                  <a:gd name="connsiteY658" fmla="*/ 486646 h 571500"/>
                  <a:gd name="connsiteX659" fmla="*/ 326231 w 485775"/>
                  <a:gd name="connsiteY659" fmla="*/ 490456 h 571500"/>
                  <a:gd name="connsiteX660" fmla="*/ 327184 w 485775"/>
                  <a:gd name="connsiteY660" fmla="*/ 493313 h 571500"/>
                  <a:gd name="connsiteX661" fmla="*/ 326231 w 485775"/>
                  <a:gd name="connsiteY661" fmla="*/ 493313 h 571500"/>
                  <a:gd name="connsiteX662" fmla="*/ 326231 w 485775"/>
                  <a:gd name="connsiteY662" fmla="*/ 495218 h 571500"/>
                  <a:gd name="connsiteX663" fmla="*/ 327184 w 485775"/>
                  <a:gd name="connsiteY663" fmla="*/ 494266 h 571500"/>
                  <a:gd name="connsiteX664" fmla="*/ 328136 w 485775"/>
                  <a:gd name="connsiteY664" fmla="*/ 499028 h 571500"/>
                  <a:gd name="connsiteX665" fmla="*/ 326231 w 485775"/>
                  <a:gd name="connsiteY665" fmla="*/ 502838 h 571500"/>
                  <a:gd name="connsiteX666" fmla="*/ 326231 w 485775"/>
                  <a:gd name="connsiteY666" fmla="*/ 505696 h 571500"/>
                  <a:gd name="connsiteX667" fmla="*/ 327184 w 485775"/>
                  <a:gd name="connsiteY667" fmla="*/ 506648 h 571500"/>
                  <a:gd name="connsiteX668" fmla="*/ 325279 w 485775"/>
                  <a:gd name="connsiteY668" fmla="*/ 506648 h 571500"/>
                  <a:gd name="connsiteX669" fmla="*/ 327184 w 485775"/>
                  <a:gd name="connsiteY669" fmla="*/ 508553 h 571500"/>
                  <a:gd name="connsiteX670" fmla="*/ 328136 w 485775"/>
                  <a:gd name="connsiteY670" fmla="*/ 510458 h 571500"/>
                  <a:gd name="connsiteX671" fmla="*/ 330041 w 485775"/>
                  <a:gd name="connsiteY671" fmla="*/ 514268 h 571500"/>
                  <a:gd name="connsiteX672" fmla="*/ 329089 w 485775"/>
                  <a:gd name="connsiteY672" fmla="*/ 515221 h 571500"/>
                  <a:gd name="connsiteX673" fmla="*/ 329089 w 485775"/>
                  <a:gd name="connsiteY673" fmla="*/ 516173 h 571500"/>
                  <a:gd name="connsiteX674" fmla="*/ 328136 w 485775"/>
                  <a:gd name="connsiteY674" fmla="*/ 516173 h 571500"/>
                  <a:gd name="connsiteX675" fmla="*/ 325279 w 485775"/>
                  <a:gd name="connsiteY675" fmla="*/ 519031 h 571500"/>
                  <a:gd name="connsiteX676" fmla="*/ 325279 w 485775"/>
                  <a:gd name="connsiteY676" fmla="*/ 522841 h 571500"/>
                  <a:gd name="connsiteX677" fmla="*/ 325279 w 485775"/>
                  <a:gd name="connsiteY677" fmla="*/ 521888 h 571500"/>
                  <a:gd name="connsiteX678" fmla="*/ 326231 w 485775"/>
                  <a:gd name="connsiteY678" fmla="*/ 521888 h 571500"/>
                  <a:gd name="connsiteX679" fmla="*/ 326231 w 485775"/>
                  <a:gd name="connsiteY679" fmla="*/ 522841 h 571500"/>
                  <a:gd name="connsiteX680" fmla="*/ 324326 w 485775"/>
                  <a:gd name="connsiteY680" fmla="*/ 530461 h 571500"/>
                  <a:gd name="connsiteX681" fmla="*/ 322421 w 485775"/>
                  <a:gd name="connsiteY681" fmla="*/ 530461 h 571500"/>
                  <a:gd name="connsiteX682" fmla="*/ 323374 w 485775"/>
                  <a:gd name="connsiteY682" fmla="*/ 532366 h 571500"/>
                  <a:gd name="connsiteX683" fmla="*/ 324326 w 485775"/>
                  <a:gd name="connsiteY683" fmla="*/ 543796 h 571500"/>
                  <a:gd name="connsiteX684" fmla="*/ 324326 w 485775"/>
                  <a:gd name="connsiteY684" fmla="*/ 543796 h 571500"/>
                  <a:gd name="connsiteX685" fmla="*/ 326231 w 485775"/>
                  <a:gd name="connsiteY685" fmla="*/ 547606 h 571500"/>
                  <a:gd name="connsiteX686" fmla="*/ 325279 w 485775"/>
                  <a:gd name="connsiteY686" fmla="*/ 552368 h 571500"/>
                  <a:gd name="connsiteX687" fmla="*/ 326231 w 485775"/>
                  <a:gd name="connsiteY687" fmla="*/ 554273 h 571500"/>
                  <a:gd name="connsiteX688" fmla="*/ 325279 w 485775"/>
                  <a:gd name="connsiteY688" fmla="*/ 559988 h 571500"/>
                  <a:gd name="connsiteX689" fmla="*/ 325279 w 485775"/>
                  <a:gd name="connsiteY689" fmla="*/ 563798 h 571500"/>
                  <a:gd name="connsiteX690" fmla="*/ 321469 w 485775"/>
                  <a:gd name="connsiteY690" fmla="*/ 564751 h 571500"/>
                  <a:gd name="connsiteX691" fmla="*/ 312896 w 485775"/>
                  <a:gd name="connsiteY691" fmla="*/ 561893 h 571500"/>
                  <a:gd name="connsiteX692" fmla="*/ 310991 w 485775"/>
                  <a:gd name="connsiteY692" fmla="*/ 562846 h 571500"/>
                  <a:gd name="connsiteX693" fmla="*/ 306229 w 485775"/>
                  <a:gd name="connsiteY693" fmla="*/ 561893 h 571500"/>
                  <a:gd name="connsiteX694" fmla="*/ 305276 w 485775"/>
                  <a:gd name="connsiteY694" fmla="*/ 562846 h 571500"/>
                  <a:gd name="connsiteX695" fmla="*/ 301466 w 485775"/>
                  <a:gd name="connsiteY695" fmla="*/ 560941 h 571500"/>
                  <a:gd name="connsiteX696" fmla="*/ 299561 w 485775"/>
                  <a:gd name="connsiteY696" fmla="*/ 556178 h 571500"/>
                  <a:gd name="connsiteX697" fmla="*/ 297656 w 485775"/>
                  <a:gd name="connsiteY697" fmla="*/ 551416 h 571500"/>
                  <a:gd name="connsiteX698" fmla="*/ 298609 w 485775"/>
                  <a:gd name="connsiteY698" fmla="*/ 550463 h 571500"/>
                  <a:gd name="connsiteX699" fmla="*/ 299561 w 485775"/>
                  <a:gd name="connsiteY699" fmla="*/ 551416 h 571500"/>
                  <a:gd name="connsiteX700" fmla="*/ 299561 w 485775"/>
                  <a:gd name="connsiteY700" fmla="*/ 549511 h 571500"/>
                  <a:gd name="connsiteX701" fmla="*/ 297656 w 485775"/>
                  <a:gd name="connsiteY701" fmla="*/ 549511 h 571500"/>
                  <a:gd name="connsiteX702" fmla="*/ 296704 w 485775"/>
                  <a:gd name="connsiteY702" fmla="*/ 547606 h 571500"/>
                  <a:gd name="connsiteX703" fmla="*/ 297656 w 485775"/>
                  <a:gd name="connsiteY703" fmla="*/ 544748 h 571500"/>
                  <a:gd name="connsiteX704" fmla="*/ 300514 w 485775"/>
                  <a:gd name="connsiteY704" fmla="*/ 544748 h 571500"/>
                  <a:gd name="connsiteX705" fmla="*/ 301466 w 485775"/>
                  <a:gd name="connsiteY705" fmla="*/ 543796 h 571500"/>
                  <a:gd name="connsiteX706" fmla="*/ 303371 w 485775"/>
                  <a:gd name="connsiteY706" fmla="*/ 544748 h 571500"/>
                  <a:gd name="connsiteX707" fmla="*/ 304324 w 485775"/>
                  <a:gd name="connsiteY707" fmla="*/ 542843 h 571500"/>
                  <a:gd name="connsiteX708" fmla="*/ 309086 w 485775"/>
                  <a:gd name="connsiteY708" fmla="*/ 543796 h 571500"/>
                  <a:gd name="connsiteX709" fmla="*/ 309086 w 485775"/>
                  <a:gd name="connsiteY709" fmla="*/ 542843 h 571500"/>
                  <a:gd name="connsiteX710" fmla="*/ 310991 w 485775"/>
                  <a:gd name="connsiteY710" fmla="*/ 540938 h 571500"/>
                  <a:gd name="connsiteX711" fmla="*/ 309086 w 485775"/>
                  <a:gd name="connsiteY711" fmla="*/ 536176 h 571500"/>
                  <a:gd name="connsiteX712" fmla="*/ 308134 w 485775"/>
                  <a:gd name="connsiteY712" fmla="*/ 537128 h 571500"/>
                  <a:gd name="connsiteX713" fmla="*/ 304324 w 485775"/>
                  <a:gd name="connsiteY713" fmla="*/ 534271 h 571500"/>
                  <a:gd name="connsiteX714" fmla="*/ 302419 w 485775"/>
                  <a:gd name="connsiteY714" fmla="*/ 536176 h 571500"/>
                  <a:gd name="connsiteX715" fmla="*/ 300514 w 485775"/>
                  <a:gd name="connsiteY715" fmla="*/ 533318 h 571500"/>
                  <a:gd name="connsiteX716" fmla="*/ 298609 w 485775"/>
                  <a:gd name="connsiteY716" fmla="*/ 533318 h 571500"/>
                  <a:gd name="connsiteX717" fmla="*/ 297656 w 485775"/>
                  <a:gd name="connsiteY717" fmla="*/ 529508 h 571500"/>
                  <a:gd name="connsiteX718" fmla="*/ 298609 w 485775"/>
                  <a:gd name="connsiteY718" fmla="*/ 528556 h 571500"/>
                  <a:gd name="connsiteX719" fmla="*/ 298609 w 485775"/>
                  <a:gd name="connsiteY719" fmla="*/ 526651 h 571500"/>
                  <a:gd name="connsiteX720" fmla="*/ 299561 w 485775"/>
                  <a:gd name="connsiteY720" fmla="*/ 526651 h 571500"/>
                  <a:gd name="connsiteX721" fmla="*/ 298609 w 485775"/>
                  <a:gd name="connsiteY721" fmla="*/ 525698 h 571500"/>
                  <a:gd name="connsiteX722" fmla="*/ 297656 w 485775"/>
                  <a:gd name="connsiteY722" fmla="*/ 525698 h 571500"/>
                  <a:gd name="connsiteX723" fmla="*/ 296704 w 485775"/>
                  <a:gd name="connsiteY723" fmla="*/ 522841 h 571500"/>
                  <a:gd name="connsiteX724" fmla="*/ 295751 w 485775"/>
                  <a:gd name="connsiteY724" fmla="*/ 522841 h 571500"/>
                  <a:gd name="connsiteX725" fmla="*/ 296704 w 485775"/>
                  <a:gd name="connsiteY725" fmla="*/ 517126 h 571500"/>
                  <a:gd name="connsiteX726" fmla="*/ 298609 w 485775"/>
                  <a:gd name="connsiteY726" fmla="*/ 516173 h 571500"/>
                  <a:gd name="connsiteX727" fmla="*/ 297656 w 485775"/>
                  <a:gd name="connsiteY727" fmla="*/ 511411 h 571500"/>
                  <a:gd name="connsiteX728" fmla="*/ 299561 w 485775"/>
                  <a:gd name="connsiteY728" fmla="*/ 510458 h 571500"/>
                  <a:gd name="connsiteX729" fmla="*/ 298609 w 485775"/>
                  <a:gd name="connsiteY729" fmla="*/ 509506 h 571500"/>
                  <a:gd name="connsiteX730" fmla="*/ 299561 w 485775"/>
                  <a:gd name="connsiteY730" fmla="*/ 508553 h 571500"/>
                  <a:gd name="connsiteX731" fmla="*/ 304324 w 485775"/>
                  <a:gd name="connsiteY731" fmla="*/ 507601 h 571500"/>
                  <a:gd name="connsiteX732" fmla="*/ 304324 w 485775"/>
                  <a:gd name="connsiteY732" fmla="*/ 506648 h 571500"/>
                  <a:gd name="connsiteX733" fmla="*/ 303371 w 485775"/>
                  <a:gd name="connsiteY733" fmla="*/ 503791 h 571500"/>
                  <a:gd name="connsiteX734" fmla="*/ 302419 w 485775"/>
                  <a:gd name="connsiteY734" fmla="*/ 502838 h 571500"/>
                  <a:gd name="connsiteX735" fmla="*/ 299561 w 485775"/>
                  <a:gd name="connsiteY735" fmla="*/ 500933 h 571500"/>
                  <a:gd name="connsiteX736" fmla="*/ 298609 w 485775"/>
                  <a:gd name="connsiteY736" fmla="*/ 499028 h 571500"/>
                  <a:gd name="connsiteX737" fmla="*/ 298609 w 485775"/>
                  <a:gd name="connsiteY737" fmla="*/ 498076 h 571500"/>
                  <a:gd name="connsiteX738" fmla="*/ 297656 w 485775"/>
                  <a:gd name="connsiteY738" fmla="*/ 495218 h 571500"/>
                  <a:gd name="connsiteX739" fmla="*/ 296704 w 485775"/>
                  <a:gd name="connsiteY739" fmla="*/ 494266 h 571500"/>
                  <a:gd name="connsiteX740" fmla="*/ 297656 w 485775"/>
                  <a:gd name="connsiteY740" fmla="*/ 487598 h 571500"/>
                  <a:gd name="connsiteX741" fmla="*/ 300514 w 485775"/>
                  <a:gd name="connsiteY741" fmla="*/ 485693 h 571500"/>
                  <a:gd name="connsiteX742" fmla="*/ 302419 w 485775"/>
                  <a:gd name="connsiteY742" fmla="*/ 485693 h 571500"/>
                  <a:gd name="connsiteX743" fmla="*/ 302419 w 485775"/>
                  <a:gd name="connsiteY743" fmla="*/ 480931 h 571500"/>
                  <a:gd name="connsiteX744" fmla="*/ 303371 w 485775"/>
                  <a:gd name="connsiteY744" fmla="*/ 480931 h 571500"/>
                  <a:gd name="connsiteX745" fmla="*/ 302419 w 485775"/>
                  <a:gd name="connsiteY745" fmla="*/ 479978 h 571500"/>
                  <a:gd name="connsiteX746" fmla="*/ 301466 w 485775"/>
                  <a:gd name="connsiteY746" fmla="*/ 474263 h 571500"/>
                  <a:gd name="connsiteX747" fmla="*/ 302419 w 485775"/>
                  <a:gd name="connsiteY747" fmla="*/ 472358 h 571500"/>
                  <a:gd name="connsiteX748" fmla="*/ 304324 w 485775"/>
                  <a:gd name="connsiteY748" fmla="*/ 472358 h 571500"/>
                  <a:gd name="connsiteX749" fmla="*/ 306229 w 485775"/>
                  <a:gd name="connsiteY749" fmla="*/ 473311 h 571500"/>
                  <a:gd name="connsiteX750" fmla="*/ 310991 w 485775"/>
                  <a:gd name="connsiteY750" fmla="*/ 473311 h 571500"/>
                  <a:gd name="connsiteX751" fmla="*/ 310991 w 485775"/>
                  <a:gd name="connsiteY751" fmla="*/ 471406 h 571500"/>
                  <a:gd name="connsiteX752" fmla="*/ 310039 w 485775"/>
                  <a:gd name="connsiteY752" fmla="*/ 469501 h 571500"/>
                  <a:gd name="connsiteX753" fmla="*/ 308134 w 485775"/>
                  <a:gd name="connsiteY753" fmla="*/ 468548 h 571500"/>
                  <a:gd name="connsiteX754" fmla="*/ 306229 w 485775"/>
                  <a:gd name="connsiteY754" fmla="*/ 465691 h 571500"/>
                  <a:gd name="connsiteX755" fmla="*/ 306229 w 485775"/>
                  <a:gd name="connsiteY755" fmla="*/ 463786 h 571500"/>
                  <a:gd name="connsiteX756" fmla="*/ 302419 w 485775"/>
                  <a:gd name="connsiteY756" fmla="*/ 459976 h 571500"/>
                  <a:gd name="connsiteX757" fmla="*/ 301466 w 485775"/>
                  <a:gd name="connsiteY757" fmla="*/ 459976 h 571500"/>
                  <a:gd name="connsiteX758" fmla="*/ 301466 w 485775"/>
                  <a:gd name="connsiteY758" fmla="*/ 455213 h 571500"/>
                  <a:gd name="connsiteX759" fmla="*/ 302419 w 485775"/>
                  <a:gd name="connsiteY759" fmla="*/ 454261 h 571500"/>
                  <a:gd name="connsiteX760" fmla="*/ 301466 w 485775"/>
                  <a:gd name="connsiteY760" fmla="*/ 453308 h 571500"/>
                  <a:gd name="connsiteX761" fmla="*/ 302419 w 485775"/>
                  <a:gd name="connsiteY761" fmla="*/ 452356 h 571500"/>
                  <a:gd name="connsiteX762" fmla="*/ 301466 w 485775"/>
                  <a:gd name="connsiteY762" fmla="*/ 451403 h 571500"/>
                  <a:gd name="connsiteX763" fmla="*/ 301466 w 485775"/>
                  <a:gd name="connsiteY763" fmla="*/ 447593 h 571500"/>
                  <a:gd name="connsiteX764" fmla="*/ 301466 w 485775"/>
                  <a:gd name="connsiteY764" fmla="*/ 441878 h 571500"/>
                  <a:gd name="connsiteX765" fmla="*/ 305276 w 485775"/>
                  <a:gd name="connsiteY765" fmla="*/ 440926 h 571500"/>
                  <a:gd name="connsiteX766" fmla="*/ 306229 w 485775"/>
                  <a:gd name="connsiteY766" fmla="*/ 439021 h 571500"/>
                  <a:gd name="connsiteX767" fmla="*/ 307181 w 485775"/>
                  <a:gd name="connsiteY767" fmla="*/ 436163 h 571500"/>
                  <a:gd name="connsiteX768" fmla="*/ 305276 w 485775"/>
                  <a:gd name="connsiteY768" fmla="*/ 436163 h 571500"/>
                  <a:gd name="connsiteX769" fmla="*/ 302419 w 485775"/>
                  <a:gd name="connsiteY769" fmla="*/ 432353 h 571500"/>
                  <a:gd name="connsiteX770" fmla="*/ 302419 w 485775"/>
                  <a:gd name="connsiteY770" fmla="*/ 431401 h 571500"/>
                  <a:gd name="connsiteX771" fmla="*/ 302419 w 485775"/>
                  <a:gd name="connsiteY771" fmla="*/ 428543 h 571500"/>
                  <a:gd name="connsiteX772" fmla="*/ 303371 w 485775"/>
                  <a:gd name="connsiteY772" fmla="*/ 423781 h 571500"/>
                  <a:gd name="connsiteX773" fmla="*/ 300514 w 485775"/>
                  <a:gd name="connsiteY773" fmla="*/ 419971 h 571500"/>
                  <a:gd name="connsiteX774" fmla="*/ 299561 w 485775"/>
                  <a:gd name="connsiteY774" fmla="*/ 419018 h 571500"/>
                  <a:gd name="connsiteX775" fmla="*/ 298609 w 485775"/>
                  <a:gd name="connsiteY775" fmla="*/ 413303 h 571500"/>
                  <a:gd name="connsiteX776" fmla="*/ 299561 w 485775"/>
                  <a:gd name="connsiteY776" fmla="*/ 413303 h 571500"/>
                  <a:gd name="connsiteX777" fmla="*/ 301466 w 485775"/>
                  <a:gd name="connsiteY777" fmla="*/ 406636 h 571500"/>
                  <a:gd name="connsiteX778" fmla="*/ 300514 w 485775"/>
                  <a:gd name="connsiteY778" fmla="*/ 403778 h 571500"/>
                  <a:gd name="connsiteX779" fmla="*/ 298609 w 485775"/>
                  <a:gd name="connsiteY779" fmla="*/ 401873 h 571500"/>
                  <a:gd name="connsiteX780" fmla="*/ 299561 w 485775"/>
                  <a:gd name="connsiteY780" fmla="*/ 401873 h 571500"/>
                  <a:gd name="connsiteX781" fmla="*/ 298609 w 485775"/>
                  <a:gd name="connsiteY781" fmla="*/ 400921 h 571500"/>
                  <a:gd name="connsiteX782" fmla="*/ 298609 w 485775"/>
                  <a:gd name="connsiteY782" fmla="*/ 399968 h 571500"/>
                  <a:gd name="connsiteX783" fmla="*/ 299561 w 485775"/>
                  <a:gd name="connsiteY783" fmla="*/ 399968 h 571500"/>
                  <a:gd name="connsiteX784" fmla="*/ 299561 w 485775"/>
                  <a:gd name="connsiteY784" fmla="*/ 399016 h 571500"/>
                  <a:gd name="connsiteX785" fmla="*/ 298609 w 485775"/>
                  <a:gd name="connsiteY785" fmla="*/ 396158 h 571500"/>
                  <a:gd name="connsiteX786" fmla="*/ 300514 w 485775"/>
                  <a:gd name="connsiteY786" fmla="*/ 394253 h 571500"/>
                  <a:gd name="connsiteX787" fmla="*/ 299561 w 485775"/>
                  <a:gd name="connsiteY787" fmla="*/ 390443 h 571500"/>
                  <a:gd name="connsiteX788" fmla="*/ 301466 w 485775"/>
                  <a:gd name="connsiteY788" fmla="*/ 383776 h 571500"/>
                  <a:gd name="connsiteX789" fmla="*/ 304324 w 485775"/>
                  <a:gd name="connsiteY789" fmla="*/ 379013 h 571500"/>
                  <a:gd name="connsiteX790" fmla="*/ 303371 w 485775"/>
                  <a:gd name="connsiteY790" fmla="*/ 378061 h 571500"/>
                  <a:gd name="connsiteX791" fmla="*/ 303371 w 485775"/>
                  <a:gd name="connsiteY791" fmla="*/ 376156 h 571500"/>
                  <a:gd name="connsiteX792" fmla="*/ 300514 w 485775"/>
                  <a:gd name="connsiteY792" fmla="*/ 374251 h 571500"/>
                  <a:gd name="connsiteX793" fmla="*/ 301466 w 485775"/>
                  <a:gd name="connsiteY793" fmla="*/ 367583 h 571500"/>
                  <a:gd name="connsiteX794" fmla="*/ 302419 w 485775"/>
                  <a:gd name="connsiteY794" fmla="*/ 366631 h 571500"/>
                  <a:gd name="connsiteX795" fmla="*/ 302419 w 485775"/>
                  <a:gd name="connsiteY795" fmla="*/ 362821 h 571500"/>
                  <a:gd name="connsiteX796" fmla="*/ 302419 w 485775"/>
                  <a:gd name="connsiteY796" fmla="*/ 359963 h 571500"/>
                  <a:gd name="connsiteX797" fmla="*/ 305276 w 485775"/>
                  <a:gd name="connsiteY797" fmla="*/ 360916 h 571500"/>
                  <a:gd name="connsiteX798" fmla="*/ 305276 w 485775"/>
                  <a:gd name="connsiteY798" fmla="*/ 359963 h 571500"/>
                  <a:gd name="connsiteX799" fmla="*/ 303371 w 485775"/>
                  <a:gd name="connsiteY799" fmla="*/ 359011 h 571500"/>
                  <a:gd name="connsiteX800" fmla="*/ 307181 w 485775"/>
                  <a:gd name="connsiteY800" fmla="*/ 354248 h 571500"/>
                  <a:gd name="connsiteX801" fmla="*/ 307181 w 485775"/>
                  <a:gd name="connsiteY801" fmla="*/ 355201 h 571500"/>
                  <a:gd name="connsiteX802" fmla="*/ 308134 w 485775"/>
                  <a:gd name="connsiteY802" fmla="*/ 355201 h 571500"/>
                  <a:gd name="connsiteX803" fmla="*/ 308134 w 485775"/>
                  <a:gd name="connsiteY803" fmla="*/ 346628 h 571500"/>
                  <a:gd name="connsiteX804" fmla="*/ 307181 w 485775"/>
                  <a:gd name="connsiteY804" fmla="*/ 345676 h 571500"/>
                  <a:gd name="connsiteX805" fmla="*/ 306229 w 485775"/>
                  <a:gd name="connsiteY805" fmla="*/ 344723 h 571500"/>
                  <a:gd name="connsiteX806" fmla="*/ 302419 w 485775"/>
                  <a:gd name="connsiteY806" fmla="*/ 341866 h 571500"/>
                  <a:gd name="connsiteX807" fmla="*/ 303371 w 485775"/>
                  <a:gd name="connsiteY807" fmla="*/ 334246 h 571500"/>
                  <a:gd name="connsiteX808" fmla="*/ 304324 w 485775"/>
                  <a:gd name="connsiteY808" fmla="*/ 335198 h 571500"/>
                  <a:gd name="connsiteX809" fmla="*/ 305276 w 485775"/>
                  <a:gd name="connsiteY809" fmla="*/ 334246 h 571500"/>
                  <a:gd name="connsiteX810" fmla="*/ 308134 w 485775"/>
                  <a:gd name="connsiteY810" fmla="*/ 333293 h 571500"/>
                  <a:gd name="connsiteX811" fmla="*/ 310039 w 485775"/>
                  <a:gd name="connsiteY811" fmla="*/ 334246 h 571500"/>
                  <a:gd name="connsiteX812" fmla="*/ 311944 w 485775"/>
                  <a:gd name="connsiteY812" fmla="*/ 333293 h 571500"/>
                  <a:gd name="connsiteX813" fmla="*/ 311944 w 485775"/>
                  <a:gd name="connsiteY813" fmla="*/ 332341 h 571500"/>
                  <a:gd name="connsiteX814" fmla="*/ 313849 w 485775"/>
                  <a:gd name="connsiteY814" fmla="*/ 330436 h 571500"/>
                  <a:gd name="connsiteX815" fmla="*/ 310991 w 485775"/>
                  <a:gd name="connsiteY815" fmla="*/ 325673 h 571500"/>
                  <a:gd name="connsiteX816" fmla="*/ 309086 w 485775"/>
                  <a:gd name="connsiteY816" fmla="*/ 322816 h 571500"/>
                  <a:gd name="connsiteX817" fmla="*/ 308134 w 485775"/>
                  <a:gd name="connsiteY817" fmla="*/ 319958 h 571500"/>
                  <a:gd name="connsiteX818" fmla="*/ 308134 w 485775"/>
                  <a:gd name="connsiteY818" fmla="*/ 319958 h 571500"/>
                  <a:gd name="connsiteX819" fmla="*/ 307181 w 485775"/>
                  <a:gd name="connsiteY819" fmla="*/ 315196 h 571500"/>
                  <a:gd name="connsiteX820" fmla="*/ 306229 w 485775"/>
                  <a:gd name="connsiteY820" fmla="*/ 313291 h 571500"/>
                  <a:gd name="connsiteX821" fmla="*/ 305276 w 485775"/>
                  <a:gd name="connsiteY821" fmla="*/ 313291 h 571500"/>
                  <a:gd name="connsiteX822" fmla="*/ 304324 w 485775"/>
                  <a:gd name="connsiteY822" fmla="*/ 313291 h 571500"/>
                  <a:gd name="connsiteX823" fmla="*/ 304324 w 485775"/>
                  <a:gd name="connsiteY823" fmla="*/ 309481 h 571500"/>
                  <a:gd name="connsiteX824" fmla="*/ 305276 w 485775"/>
                  <a:gd name="connsiteY824" fmla="*/ 309481 h 571500"/>
                  <a:gd name="connsiteX825" fmla="*/ 306229 w 485775"/>
                  <a:gd name="connsiteY825" fmla="*/ 305671 h 571500"/>
                  <a:gd name="connsiteX826" fmla="*/ 306229 w 485775"/>
                  <a:gd name="connsiteY826" fmla="*/ 301861 h 571500"/>
                  <a:gd name="connsiteX827" fmla="*/ 307181 w 485775"/>
                  <a:gd name="connsiteY827" fmla="*/ 301861 h 571500"/>
                  <a:gd name="connsiteX828" fmla="*/ 308134 w 485775"/>
                  <a:gd name="connsiteY828" fmla="*/ 298051 h 571500"/>
                  <a:gd name="connsiteX829" fmla="*/ 309086 w 485775"/>
                  <a:gd name="connsiteY829" fmla="*/ 297098 h 571500"/>
                  <a:gd name="connsiteX830" fmla="*/ 309086 w 485775"/>
                  <a:gd name="connsiteY830" fmla="*/ 293288 h 571500"/>
                  <a:gd name="connsiteX831" fmla="*/ 308134 w 485775"/>
                  <a:gd name="connsiteY831" fmla="*/ 290431 h 571500"/>
                  <a:gd name="connsiteX832" fmla="*/ 307181 w 485775"/>
                  <a:gd name="connsiteY832" fmla="*/ 280906 h 571500"/>
                  <a:gd name="connsiteX833" fmla="*/ 307181 w 485775"/>
                  <a:gd name="connsiteY833" fmla="*/ 273286 h 571500"/>
                  <a:gd name="connsiteX834" fmla="*/ 308134 w 485775"/>
                  <a:gd name="connsiteY834" fmla="*/ 270428 h 571500"/>
                  <a:gd name="connsiteX835" fmla="*/ 308134 w 485775"/>
                  <a:gd name="connsiteY835" fmla="*/ 267571 h 571500"/>
                  <a:gd name="connsiteX836" fmla="*/ 307181 w 485775"/>
                  <a:gd name="connsiteY836" fmla="*/ 265666 h 571500"/>
                  <a:gd name="connsiteX837" fmla="*/ 306229 w 485775"/>
                  <a:gd name="connsiteY837" fmla="*/ 261856 h 571500"/>
                  <a:gd name="connsiteX838" fmla="*/ 306229 w 485775"/>
                  <a:gd name="connsiteY838" fmla="*/ 259951 h 571500"/>
                  <a:gd name="connsiteX839" fmla="*/ 307181 w 485775"/>
                  <a:gd name="connsiteY839" fmla="*/ 258998 h 571500"/>
                  <a:gd name="connsiteX840" fmla="*/ 307181 w 485775"/>
                  <a:gd name="connsiteY840" fmla="*/ 254236 h 571500"/>
                  <a:gd name="connsiteX841" fmla="*/ 308134 w 485775"/>
                  <a:gd name="connsiteY841" fmla="*/ 251378 h 571500"/>
                  <a:gd name="connsiteX842" fmla="*/ 310039 w 485775"/>
                  <a:gd name="connsiteY842" fmla="*/ 250426 h 571500"/>
                  <a:gd name="connsiteX843" fmla="*/ 311944 w 485775"/>
                  <a:gd name="connsiteY843" fmla="*/ 249473 h 571500"/>
                  <a:gd name="connsiteX844" fmla="*/ 310991 w 485775"/>
                  <a:gd name="connsiteY844" fmla="*/ 248521 h 571500"/>
                  <a:gd name="connsiteX845" fmla="*/ 310991 w 485775"/>
                  <a:gd name="connsiteY845" fmla="*/ 247568 h 571500"/>
                  <a:gd name="connsiteX846" fmla="*/ 312896 w 485775"/>
                  <a:gd name="connsiteY846" fmla="*/ 247568 h 571500"/>
                  <a:gd name="connsiteX847" fmla="*/ 313849 w 485775"/>
                  <a:gd name="connsiteY847" fmla="*/ 241853 h 571500"/>
                  <a:gd name="connsiteX848" fmla="*/ 311944 w 485775"/>
                  <a:gd name="connsiteY848" fmla="*/ 228518 h 571500"/>
                  <a:gd name="connsiteX849" fmla="*/ 312896 w 485775"/>
                  <a:gd name="connsiteY849" fmla="*/ 227566 h 571500"/>
                  <a:gd name="connsiteX850" fmla="*/ 313849 w 485775"/>
                  <a:gd name="connsiteY850" fmla="*/ 226613 h 571500"/>
                  <a:gd name="connsiteX851" fmla="*/ 311944 w 485775"/>
                  <a:gd name="connsiteY851" fmla="*/ 223756 h 571500"/>
                  <a:gd name="connsiteX852" fmla="*/ 310039 w 485775"/>
                  <a:gd name="connsiteY852" fmla="*/ 220898 h 571500"/>
                  <a:gd name="connsiteX853" fmla="*/ 310991 w 485775"/>
                  <a:gd name="connsiteY853" fmla="*/ 209468 h 571500"/>
                  <a:gd name="connsiteX854" fmla="*/ 310991 w 485775"/>
                  <a:gd name="connsiteY854" fmla="*/ 207563 h 571500"/>
                  <a:gd name="connsiteX855" fmla="*/ 311944 w 485775"/>
                  <a:gd name="connsiteY855" fmla="*/ 206611 h 571500"/>
                  <a:gd name="connsiteX856" fmla="*/ 313849 w 485775"/>
                  <a:gd name="connsiteY856" fmla="*/ 201848 h 571500"/>
                  <a:gd name="connsiteX857" fmla="*/ 313849 w 485775"/>
                  <a:gd name="connsiteY857" fmla="*/ 200896 h 571500"/>
                  <a:gd name="connsiteX858" fmla="*/ 316706 w 485775"/>
                  <a:gd name="connsiteY858" fmla="*/ 199943 h 571500"/>
                  <a:gd name="connsiteX859" fmla="*/ 315754 w 485775"/>
                  <a:gd name="connsiteY859" fmla="*/ 198991 h 571500"/>
                  <a:gd name="connsiteX860" fmla="*/ 316706 w 485775"/>
                  <a:gd name="connsiteY860" fmla="*/ 198038 h 571500"/>
                  <a:gd name="connsiteX861" fmla="*/ 316706 w 485775"/>
                  <a:gd name="connsiteY861" fmla="*/ 191371 h 571500"/>
                  <a:gd name="connsiteX862" fmla="*/ 317659 w 485775"/>
                  <a:gd name="connsiteY862" fmla="*/ 190418 h 571500"/>
                  <a:gd name="connsiteX863" fmla="*/ 317659 w 485775"/>
                  <a:gd name="connsiteY863" fmla="*/ 185656 h 571500"/>
                  <a:gd name="connsiteX864" fmla="*/ 316706 w 485775"/>
                  <a:gd name="connsiteY864" fmla="*/ 176131 h 571500"/>
                  <a:gd name="connsiteX865" fmla="*/ 318611 w 485775"/>
                  <a:gd name="connsiteY865" fmla="*/ 176131 h 571500"/>
                  <a:gd name="connsiteX866" fmla="*/ 319564 w 485775"/>
                  <a:gd name="connsiteY866" fmla="*/ 175178 h 571500"/>
                  <a:gd name="connsiteX867" fmla="*/ 317659 w 485775"/>
                  <a:gd name="connsiteY867" fmla="*/ 174226 h 571500"/>
                  <a:gd name="connsiteX868" fmla="*/ 318611 w 485775"/>
                  <a:gd name="connsiteY868" fmla="*/ 171368 h 571500"/>
                  <a:gd name="connsiteX869" fmla="*/ 317659 w 485775"/>
                  <a:gd name="connsiteY869" fmla="*/ 164701 h 571500"/>
                  <a:gd name="connsiteX870" fmla="*/ 316706 w 485775"/>
                  <a:gd name="connsiteY870" fmla="*/ 161843 h 571500"/>
                  <a:gd name="connsiteX871" fmla="*/ 317659 w 485775"/>
                  <a:gd name="connsiteY871" fmla="*/ 158986 h 571500"/>
                  <a:gd name="connsiteX872" fmla="*/ 317659 w 485775"/>
                  <a:gd name="connsiteY872" fmla="*/ 156128 h 571500"/>
                  <a:gd name="connsiteX873" fmla="*/ 317659 w 485775"/>
                  <a:gd name="connsiteY873" fmla="*/ 151366 h 571500"/>
                  <a:gd name="connsiteX874" fmla="*/ 322421 w 485775"/>
                  <a:gd name="connsiteY874" fmla="*/ 144698 h 571500"/>
                  <a:gd name="connsiteX875" fmla="*/ 319564 w 485775"/>
                  <a:gd name="connsiteY875" fmla="*/ 139936 h 571500"/>
                  <a:gd name="connsiteX876" fmla="*/ 320516 w 485775"/>
                  <a:gd name="connsiteY876" fmla="*/ 136126 h 571500"/>
                  <a:gd name="connsiteX877" fmla="*/ 321469 w 485775"/>
                  <a:gd name="connsiteY877" fmla="*/ 131363 h 571500"/>
                  <a:gd name="connsiteX878" fmla="*/ 323374 w 485775"/>
                  <a:gd name="connsiteY878" fmla="*/ 127553 h 571500"/>
                  <a:gd name="connsiteX879" fmla="*/ 323374 w 485775"/>
                  <a:gd name="connsiteY879" fmla="*/ 121838 h 571500"/>
                  <a:gd name="connsiteX880" fmla="*/ 324326 w 485775"/>
                  <a:gd name="connsiteY880" fmla="*/ 119933 h 571500"/>
                  <a:gd name="connsiteX881" fmla="*/ 324326 w 485775"/>
                  <a:gd name="connsiteY881" fmla="*/ 118981 h 571500"/>
                  <a:gd name="connsiteX882" fmla="*/ 325279 w 485775"/>
                  <a:gd name="connsiteY882" fmla="*/ 116123 h 571500"/>
                  <a:gd name="connsiteX883" fmla="*/ 326231 w 485775"/>
                  <a:gd name="connsiteY883" fmla="*/ 115171 h 571500"/>
                  <a:gd name="connsiteX884" fmla="*/ 327184 w 485775"/>
                  <a:gd name="connsiteY884" fmla="*/ 108503 h 571500"/>
                  <a:gd name="connsiteX885" fmla="*/ 327184 w 485775"/>
                  <a:gd name="connsiteY885" fmla="*/ 108503 h 571500"/>
                  <a:gd name="connsiteX886" fmla="*/ 328136 w 485775"/>
                  <a:gd name="connsiteY886" fmla="*/ 103741 h 571500"/>
                  <a:gd name="connsiteX887" fmla="*/ 329089 w 485775"/>
                  <a:gd name="connsiteY887" fmla="*/ 99931 h 571500"/>
                  <a:gd name="connsiteX888" fmla="*/ 329089 w 485775"/>
                  <a:gd name="connsiteY888" fmla="*/ 98978 h 571500"/>
                  <a:gd name="connsiteX889" fmla="*/ 335756 w 485775"/>
                  <a:gd name="connsiteY889" fmla="*/ 78023 h 571500"/>
                  <a:gd name="connsiteX890" fmla="*/ 335756 w 485775"/>
                  <a:gd name="connsiteY890" fmla="*/ 77071 h 571500"/>
                  <a:gd name="connsiteX891" fmla="*/ 333851 w 485775"/>
                  <a:gd name="connsiteY891" fmla="*/ 76118 h 571500"/>
                  <a:gd name="connsiteX892" fmla="*/ 330994 w 485775"/>
                  <a:gd name="connsiteY892" fmla="*/ 78023 h 571500"/>
                  <a:gd name="connsiteX893" fmla="*/ 330041 w 485775"/>
                  <a:gd name="connsiteY893" fmla="*/ 78023 h 571500"/>
                  <a:gd name="connsiteX894" fmla="*/ 325279 w 485775"/>
                  <a:gd name="connsiteY894" fmla="*/ 78023 h 571500"/>
                  <a:gd name="connsiteX895" fmla="*/ 323374 w 485775"/>
                  <a:gd name="connsiteY895" fmla="*/ 78976 h 571500"/>
                  <a:gd name="connsiteX896" fmla="*/ 320516 w 485775"/>
                  <a:gd name="connsiteY896" fmla="*/ 79928 h 571500"/>
                  <a:gd name="connsiteX897" fmla="*/ 320516 w 485775"/>
                  <a:gd name="connsiteY897" fmla="*/ 80881 h 571500"/>
                  <a:gd name="connsiteX898" fmla="*/ 319564 w 485775"/>
                  <a:gd name="connsiteY898" fmla="*/ 81833 h 571500"/>
                  <a:gd name="connsiteX899" fmla="*/ 318611 w 485775"/>
                  <a:gd name="connsiteY899" fmla="*/ 82786 h 571500"/>
                  <a:gd name="connsiteX900" fmla="*/ 317659 w 485775"/>
                  <a:gd name="connsiteY900" fmla="*/ 84691 h 571500"/>
                  <a:gd name="connsiteX901" fmla="*/ 315754 w 485775"/>
                  <a:gd name="connsiteY901" fmla="*/ 85643 h 571500"/>
                  <a:gd name="connsiteX902" fmla="*/ 315754 w 485775"/>
                  <a:gd name="connsiteY902" fmla="*/ 86596 h 571500"/>
                  <a:gd name="connsiteX903" fmla="*/ 313849 w 485775"/>
                  <a:gd name="connsiteY903" fmla="*/ 88501 h 571500"/>
                  <a:gd name="connsiteX904" fmla="*/ 313849 w 485775"/>
                  <a:gd name="connsiteY904" fmla="*/ 90406 h 571500"/>
                  <a:gd name="connsiteX905" fmla="*/ 313849 w 485775"/>
                  <a:gd name="connsiteY905" fmla="*/ 93263 h 571500"/>
                  <a:gd name="connsiteX906" fmla="*/ 314801 w 485775"/>
                  <a:gd name="connsiteY906" fmla="*/ 97073 h 571500"/>
                  <a:gd name="connsiteX907" fmla="*/ 313849 w 485775"/>
                  <a:gd name="connsiteY907" fmla="*/ 104693 h 571500"/>
                  <a:gd name="connsiteX908" fmla="*/ 313849 w 485775"/>
                  <a:gd name="connsiteY908" fmla="*/ 105646 h 571500"/>
                  <a:gd name="connsiteX909" fmla="*/ 310039 w 485775"/>
                  <a:gd name="connsiteY909" fmla="*/ 108503 h 571500"/>
                  <a:gd name="connsiteX910" fmla="*/ 310039 w 485775"/>
                  <a:gd name="connsiteY910" fmla="*/ 109456 h 571500"/>
                  <a:gd name="connsiteX911" fmla="*/ 303371 w 485775"/>
                  <a:gd name="connsiteY911" fmla="*/ 110408 h 571500"/>
                  <a:gd name="connsiteX912" fmla="*/ 300514 w 485775"/>
                  <a:gd name="connsiteY912" fmla="*/ 110408 h 571500"/>
                  <a:gd name="connsiteX913" fmla="*/ 297656 w 485775"/>
                  <a:gd name="connsiteY913" fmla="*/ 110408 h 571500"/>
                  <a:gd name="connsiteX914" fmla="*/ 294799 w 485775"/>
                  <a:gd name="connsiteY914" fmla="*/ 111361 h 571500"/>
                  <a:gd name="connsiteX915" fmla="*/ 291941 w 485775"/>
                  <a:gd name="connsiteY915" fmla="*/ 119933 h 571500"/>
                  <a:gd name="connsiteX916" fmla="*/ 291941 w 485775"/>
                  <a:gd name="connsiteY916" fmla="*/ 122791 h 571500"/>
                  <a:gd name="connsiteX917" fmla="*/ 290036 w 485775"/>
                  <a:gd name="connsiteY917" fmla="*/ 129458 h 571500"/>
                  <a:gd name="connsiteX918" fmla="*/ 290036 w 485775"/>
                  <a:gd name="connsiteY918" fmla="*/ 133268 h 571500"/>
                  <a:gd name="connsiteX919" fmla="*/ 289084 w 485775"/>
                  <a:gd name="connsiteY919" fmla="*/ 133268 h 571500"/>
                  <a:gd name="connsiteX920" fmla="*/ 289084 w 485775"/>
                  <a:gd name="connsiteY920" fmla="*/ 138031 h 571500"/>
                  <a:gd name="connsiteX921" fmla="*/ 290036 w 485775"/>
                  <a:gd name="connsiteY921" fmla="*/ 138983 h 571500"/>
                  <a:gd name="connsiteX922" fmla="*/ 290036 w 485775"/>
                  <a:gd name="connsiteY922" fmla="*/ 143746 h 571500"/>
                  <a:gd name="connsiteX923" fmla="*/ 287179 w 485775"/>
                  <a:gd name="connsiteY923" fmla="*/ 144698 h 571500"/>
                  <a:gd name="connsiteX924" fmla="*/ 285274 w 485775"/>
                  <a:gd name="connsiteY924" fmla="*/ 146603 h 571500"/>
                  <a:gd name="connsiteX925" fmla="*/ 285274 w 485775"/>
                  <a:gd name="connsiteY925" fmla="*/ 151366 h 571500"/>
                  <a:gd name="connsiteX926" fmla="*/ 282416 w 485775"/>
                  <a:gd name="connsiteY926" fmla="*/ 156128 h 571500"/>
                  <a:gd name="connsiteX927" fmla="*/ 276701 w 485775"/>
                  <a:gd name="connsiteY927" fmla="*/ 158033 h 571500"/>
                  <a:gd name="connsiteX928" fmla="*/ 276701 w 485775"/>
                  <a:gd name="connsiteY928" fmla="*/ 162796 h 571500"/>
                  <a:gd name="connsiteX929" fmla="*/ 274796 w 485775"/>
                  <a:gd name="connsiteY929" fmla="*/ 163748 h 571500"/>
                  <a:gd name="connsiteX930" fmla="*/ 274796 w 485775"/>
                  <a:gd name="connsiteY930" fmla="*/ 167558 h 571500"/>
                  <a:gd name="connsiteX931" fmla="*/ 272891 w 485775"/>
                  <a:gd name="connsiteY931" fmla="*/ 168511 h 571500"/>
                  <a:gd name="connsiteX932" fmla="*/ 270034 w 485775"/>
                  <a:gd name="connsiteY932" fmla="*/ 173273 h 571500"/>
                  <a:gd name="connsiteX933" fmla="*/ 267176 w 485775"/>
                  <a:gd name="connsiteY933" fmla="*/ 176131 h 571500"/>
                  <a:gd name="connsiteX934" fmla="*/ 266224 w 485775"/>
                  <a:gd name="connsiteY934" fmla="*/ 179941 h 571500"/>
                  <a:gd name="connsiteX935" fmla="*/ 264319 w 485775"/>
                  <a:gd name="connsiteY935" fmla="*/ 180893 h 571500"/>
                  <a:gd name="connsiteX936" fmla="*/ 262414 w 485775"/>
                  <a:gd name="connsiteY936" fmla="*/ 183751 h 571500"/>
                  <a:gd name="connsiteX937" fmla="*/ 263366 w 485775"/>
                  <a:gd name="connsiteY937" fmla="*/ 186608 h 571500"/>
                  <a:gd name="connsiteX938" fmla="*/ 264319 w 485775"/>
                  <a:gd name="connsiteY938" fmla="*/ 192323 h 571500"/>
                  <a:gd name="connsiteX939" fmla="*/ 262414 w 485775"/>
                  <a:gd name="connsiteY939" fmla="*/ 195181 h 571500"/>
                  <a:gd name="connsiteX940" fmla="*/ 260509 w 485775"/>
                  <a:gd name="connsiteY940" fmla="*/ 198038 h 571500"/>
                  <a:gd name="connsiteX941" fmla="*/ 259556 w 485775"/>
                  <a:gd name="connsiteY941" fmla="*/ 201848 h 571500"/>
                  <a:gd name="connsiteX942" fmla="*/ 258604 w 485775"/>
                  <a:gd name="connsiteY942" fmla="*/ 201848 h 571500"/>
                  <a:gd name="connsiteX943" fmla="*/ 253841 w 485775"/>
                  <a:gd name="connsiteY943" fmla="*/ 205658 h 571500"/>
                  <a:gd name="connsiteX944" fmla="*/ 253841 w 485775"/>
                  <a:gd name="connsiteY944" fmla="*/ 206611 h 571500"/>
                  <a:gd name="connsiteX945" fmla="*/ 255746 w 485775"/>
                  <a:gd name="connsiteY945" fmla="*/ 207563 h 571500"/>
                  <a:gd name="connsiteX946" fmla="*/ 253841 w 485775"/>
                  <a:gd name="connsiteY946" fmla="*/ 212326 h 571500"/>
                  <a:gd name="connsiteX947" fmla="*/ 253841 w 485775"/>
                  <a:gd name="connsiteY947" fmla="*/ 211373 h 571500"/>
                  <a:gd name="connsiteX948" fmla="*/ 250984 w 485775"/>
                  <a:gd name="connsiteY948" fmla="*/ 214231 h 571500"/>
                  <a:gd name="connsiteX949" fmla="*/ 250031 w 485775"/>
                  <a:gd name="connsiteY949" fmla="*/ 217088 h 571500"/>
                  <a:gd name="connsiteX950" fmla="*/ 250031 w 485775"/>
                  <a:gd name="connsiteY950" fmla="*/ 218041 h 571500"/>
                  <a:gd name="connsiteX951" fmla="*/ 252889 w 485775"/>
                  <a:gd name="connsiteY951" fmla="*/ 218993 h 571500"/>
                  <a:gd name="connsiteX952" fmla="*/ 254794 w 485775"/>
                  <a:gd name="connsiteY952" fmla="*/ 220898 h 571500"/>
                  <a:gd name="connsiteX953" fmla="*/ 253841 w 485775"/>
                  <a:gd name="connsiteY953" fmla="*/ 227566 h 571500"/>
                  <a:gd name="connsiteX954" fmla="*/ 252889 w 485775"/>
                  <a:gd name="connsiteY954" fmla="*/ 231376 h 571500"/>
                  <a:gd name="connsiteX955" fmla="*/ 249079 w 485775"/>
                  <a:gd name="connsiteY955" fmla="*/ 238043 h 571500"/>
                  <a:gd name="connsiteX956" fmla="*/ 250984 w 485775"/>
                  <a:gd name="connsiteY956" fmla="*/ 239948 h 571500"/>
                  <a:gd name="connsiteX957" fmla="*/ 251936 w 485775"/>
                  <a:gd name="connsiteY957" fmla="*/ 251378 h 571500"/>
                  <a:gd name="connsiteX958" fmla="*/ 251936 w 485775"/>
                  <a:gd name="connsiteY958" fmla="*/ 254236 h 571500"/>
                  <a:gd name="connsiteX959" fmla="*/ 250984 w 485775"/>
                  <a:gd name="connsiteY959" fmla="*/ 254236 h 571500"/>
                  <a:gd name="connsiteX960" fmla="*/ 251936 w 485775"/>
                  <a:gd name="connsiteY960" fmla="*/ 257093 h 571500"/>
                  <a:gd name="connsiteX961" fmla="*/ 251936 w 485775"/>
                  <a:gd name="connsiteY961" fmla="*/ 263761 h 571500"/>
                  <a:gd name="connsiteX962" fmla="*/ 251936 w 485775"/>
                  <a:gd name="connsiteY962" fmla="*/ 265666 h 571500"/>
                  <a:gd name="connsiteX963" fmla="*/ 253841 w 485775"/>
                  <a:gd name="connsiteY963" fmla="*/ 265666 h 571500"/>
                  <a:gd name="connsiteX964" fmla="*/ 254794 w 485775"/>
                  <a:gd name="connsiteY964" fmla="*/ 267571 h 571500"/>
                  <a:gd name="connsiteX965" fmla="*/ 255746 w 485775"/>
                  <a:gd name="connsiteY965" fmla="*/ 269476 h 571500"/>
                  <a:gd name="connsiteX966" fmla="*/ 256699 w 485775"/>
                  <a:gd name="connsiteY966" fmla="*/ 274238 h 571500"/>
                  <a:gd name="connsiteX967" fmla="*/ 256699 w 485775"/>
                  <a:gd name="connsiteY967" fmla="*/ 276143 h 571500"/>
                  <a:gd name="connsiteX968" fmla="*/ 255746 w 485775"/>
                  <a:gd name="connsiteY968" fmla="*/ 275191 h 571500"/>
                  <a:gd name="connsiteX969" fmla="*/ 254794 w 485775"/>
                  <a:gd name="connsiteY969" fmla="*/ 276143 h 571500"/>
                  <a:gd name="connsiteX970" fmla="*/ 254794 w 485775"/>
                  <a:gd name="connsiteY970" fmla="*/ 277096 h 571500"/>
                  <a:gd name="connsiteX971" fmla="*/ 252889 w 485775"/>
                  <a:gd name="connsiteY971" fmla="*/ 279953 h 571500"/>
                  <a:gd name="connsiteX972" fmla="*/ 255746 w 485775"/>
                  <a:gd name="connsiteY972" fmla="*/ 289478 h 571500"/>
                  <a:gd name="connsiteX973" fmla="*/ 256699 w 485775"/>
                  <a:gd name="connsiteY973" fmla="*/ 290431 h 571500"/>
                  <a:gd name="connsiteX974" fmla="*/ 255746 w 485775"/>
                  <a:gd name="connsiteY974" fmla="*/ 292336 h 571500"/>
                  <a:gd name="connsiteX975" fmla="*/ 255746 w 485775"/>
                  <a:gd name="connsiteY975" fmla="*/ 294241 h 571500"/>
                  <a:gd name="connsiteX976" fmla="*/ 257651 w 485775"/>
                  <a:gd name="connsiteY976" fmla="*/ 300908 h 571500"/>
                  <a:gd name="connsiteX977" fmla="*/ 257651 w 485775"/>
                  <a:gd name="connsiteY977" fmla="*/ 303766 h 571500"/>
                  <a:gd name="connsiteX978" fmla="*/ 255746 w 485775"/>
                  <a:gd name="connsiteY978" fmla="*/ 310433 h 571500"/>
                  <a:gd name="connsiteX979" fmla="*/ 254794 w 485775"/>
                  <a:gd name="connsiteY979" fmla="*/ 313291 h 571500"/>
                  <a:gd name="connsiteX980" fmla="*/ 252889 w 485775"/>
                  <a:gd name="connsiteY980" fmla="*/ 319958 h 571500"/>
                  <a:gd name="connsiteX981" fmla="*/ 253841 w 485775"/>
                  <a:gd name="connsiteY981" fmla="*/ 320911 h 571500"/>
                  <a:gd name="connsiteX982" fmla="*/ 252889 w 485775"/>
                  <a:gd name="connsiteY982" fmla="*/ 325673 h 571500"/>
                  <a:gd name="connsiteX983" fmla="*/ 252889 w 485775"/>
                  <a:gd name="connsiteY983" fmla="*/ 327578 h 571500"/>
                  <a:gd name="connsiteX984" fmla="*/ 251936 w 485775"/>
                  <a:gd name="connsiteY984" fmla="*/ 327578 h 571500"/>
                  <a:gd name="connsiteX985" fmla="*/ 250984 w 485775"/>
                  <a:gd name="connsiteY985" fmla="*/ 328531 h 571500"/>
                  <a:gd name="connsiteX986" fmla="*/ 249079 w 485775"/>
                  <a:gd name="connsiteY986" fmla="*/ 337103 h 571500"/>
                  <a:gd name="connsiteX987" fmla="*/ 250031 w 485775"/>
                  <a:gd name="connsiteY987" fmla="*/ 338056 h 571500"/>
                  <a:gd name="connsiteX988" fmla="*/ 250031 w 485775"/>
                  <a:gd name="connsiteY988" fmla="*/ 350438 h 571500"/>
                  <a:gd name="connsiteX989" fmla="*/ 249079 w 485775"/>
                  <a:gd name="connsiteY989" fmla="*/ 354248 h 571500"/>
                  <a:gd name="connsiteX990" fmla="*/ 249079 w 485775"/>
                  <a:gd name="connsiteY990" fmla="*/ 361868 h 571500"/>
                  <a:gd name="connsiteX991" fmla="*/ 248126 w 485775"/>
                  <a:gd name="connsiteY991" fmla="*/ 363773 h 571500"/>
                  <a:gd name="connsiteX992" fmla="*/ 247174 w 485775"/>
                  <a:gd name="connsiteY992" fmla="*/ 364726 h 571500"/>
                  <a:gd name="connsiteX993" fmla="*/ 247174 w 485775"/>
                  <a:gd name="connsiteY993" fmla="*/ 365678 h 571500"/>
                  <a:gd name="connsiteX994" fmla="*/ 248126 w 485775"/>
                  <a:gd name="connsiteY994" fmla="*/ 366631 h 571500"/>
                  <a:gd name="connsiteX995" fmla="*/ 247174 w 485775"/>
                  <a:gd name="connsiteY995" fmla="*/ 368536 h 571500"/>
                  <a:gd name="connsiteX996" fmla="*/ 247174 w 485775"/>
                  <a:gd name="connsiteY996" fmla="*/ 369488 h 571500"/>
                  <a:gd name="connsiteX997" fmla="*/ 246221 w 485775"/>
                  <a:gd name="connsiteY997" fmla="*/ 370441 h 571500"/>
                  <a:gd name="connsiteX998" fmla="*/ 248126 w 485775"/>
                  <a:gd name="connsiteY998" fmla="*/ 372346 h 571500"/>
                  <a:gd name="connsiteX999" fmla="*/ 247174 w 485775"/>
                  <a:gd name="connsiteY999" fmla="*/ 373298 h 571500"/>
                  <a:gd name="connsiteX1000" fmla="*/ 246221 w 485775"/>
                  <a:gd name="connsiteY1000" fmla="*/ 377108 h 571500"/>
                  <a:gd name="connsiteX1001" fmla="*/ 245269 w 485775"/>
                  <a:gd name="connsiteY1001" fmla="*/ 376156 h 571500"/>
                  <a:gd name="connsiteX1002" fmla="*/ 244316 w 485775"/>
                  <a:gd name="connsiteY1002" fmla="*/ 377108 h 571500"/>
                  <a:gd name="connsiteX1003" fmla="*/ 244316 w 485775"/>
                  <a:gd name="connsiteY1003" fmla="*/ 378061 h 571500"/>
                  <a:gd name="connsiteX1004" fmla="*/ 242411 w 485775"/>
                  <a:gd name="connsiteY1004" fmla="*/ 379966 h 571500"/>
                  <a:gd name="connsiteX1005" fmla="*/ 243364 w 485775"/>
                  <a:gd name="connsiteY1005" fmla="*/ 380918 h 571500"/>
                  <a:gd name="connsiteX1006" fmla="*/ 242411 w 485775"/>
                  <a:gd name="connsiteY1006" fmla="*/ 382823 h 571500"/>
                  <a:gd name="connsiteX1007" fmla="*/ 241459 w 485775"/>
                  <a:gd name="connsiteY1007" fmla="*/ 382823 h 571500"/>
                  <a:gd name="connsiteX1008" fmla="*/ 243364 w 485775"/>
                  <a:gd name="connsiteY1008" fmla="*/ 384728 h 571500"/>
                  <a:gd name="connsiteX1009" fmla="*/ 243364 w 485775"/>
                  <a:gd name="connsiteY1009" fmla="*/ 385681 h 571500"/>
                  <a:gd name="connsiteX1010" fmla="*/ 244316 w 485775"/>
                  <a:gd name="connsiteY1010" fmla="*/ 388538 h 571500"/>
                  <a:gd name="connsiteX1011" fmla="*/ 243364 w 485775"/>
                  <a:gd name="connsiteY1011" fmla="*/ 388538 h 571500"/>
                  <a:gd name="connsiteX1012" fmla="*/ 243364 w 485775"/>
                  <a:gd name="connsiteY1012" fmla="*/ 390443 h 571500"/>
                  <a:gd name="connsiteX1013" fmla="*/ 241459 w 485775"/>
                  <a:gd name="connsiteY1013" fmla="*/ 391396 h 571500"/>
                  <a:gd name="connsiteX1014" fmla="*/ 242411 w 485775"/>
                  <a:gd name="connsiteY1014" fmla="*/ 396158 h 571500"/>
                  <a:gd name="connsiteX1015" fmla="*/ 241459 w 485775"/>
                  <a:gd name="connsiteY1015" fmla="*/ 396158 h 571500"/>
                  <a:gd name="connsiteX1016" fmla="*/ 241459 w 485775"/>
                  <a:gd name="connsiteY1016" fmla="*/ 398063 h 571500"/>
                  <a:gd name="connsiteX1017" fmla="*/ 239554 w 485775"/>
                  <a:gd name="connsiteY1017" fmla="*/ 398063 h 571500"/>
                  <a:gd name="connsiteX1018" fmla="*/ 240506 w 485775"/>
                  <a:gd name="connsiteY1018" fmla="*/ 400921 h 571500"/>
                  <a:gd name="connsiteX1019" fmla="*/ 241459 w 485775"/>
                  <a:gd name="connsiteY1019" fmla="*/ 400921 h 571500"/>
                  <a:gd name="connsiteX1020" fmla="*/ 239554 w 485775"/>
                  <a:gd name="connsiteY1020" fmla="*/ 402826 h 571500"/>
                  <a:gd name="connsiteX1021" fmla="*/ 239554 w 485775"/>
                  <a:gd name="connsiteY1021" fmla="*/ 403778 h 571500"/>
                  <a:gd name="connsiteX1022" fmla="*/ 238601 w 485775"/>
                  <a:gd name="connsiteY1022" fmla="*/ 403778 h 571500"/>
                  <a:gd name="connsiteX1023" fmla="*/ 238601 w 485775"/>
                  <a:gd name="connsiteY1023" fmla="*/ 404731 h 571500"/>
                  <a:gd name="connsiteX1024" fmla="*/ 236696 w 485775"/>
                  <a:gd name="connsiteY1024" fmla="*/ 405683 h 571500"/>
                  <a:gd name="connsiteX1025" fmla="*/ 233839 w 485775"/>
                  <a:gd name="connsiteY1025" fmla="*/ 404731 h 571500"/>
                  <a:gd name="connsiteX1026" fmla="*/ 233839 w 485775"/>
                  <a:gd name="connsiteY1026" fmla="*/ 403778 h 571500"/>
                  <a:gd name="connsiteX1027" fmla="*/ 231934 w 485775"/>
                  <a:gd name="connsiteY1027" fmla="*/ 403778 h 571500"/>
                  <a:gd name="connsiteX1028" fmla="*/ 230981 w 485775"/>
                  <a:gd name="connsiteY1028" fmla="*/ 399016 h 571500"/>
                  <a:gd name="connsiteX1029" fmla="*/ 226219 w 485775"/>
                  <a:gd name="connsiteY1029" fmla="*/ 397111 h 571500"/>
                  <a:gd name="connsiteX1030" fmla="*/ 224314 w 485775"/>
                  <a:gd name="connsiteY1030" fmla="*/ 397111 h 571500"/>
                  <a:gd name="connsiteX1031" fmla="*/ 218599 w 485775"/>
                  <a:gd name="connsiteY1031" fmla="*/ 389491 h 571500"/>
                  <a:gd name="connsiteX1032" fmla="*/ 217646 w 485775"/>
                  <a:gd name="connsiteY1032" fmla="*/ 385681 h 571500"/>
                  <a:gd name="connsiteX1033" fmla="*/ 215741 w 485775"/>
                  <a:gd name="connsiteY1033" fmla="*/ 385681 h 571500"/>
                  <a:gd name="connsiteX1034" fmla="*/ 214789 w 485775"/>
                  <a:gd name="connsiteY1034" fmla="*/ 383776 h 571500"/>
                  <a:gd name="connsiteX1035" fmla="*/ 213836 w 485775"/>
                  <a:gd name="connsiteY1035" fmla="*/ 380918 h 571500"/>
                  <a:gd name="connsiteX1036" fmla="*/ 211931 w 485775"/>
                  <a:gd name="connsiteY1036" fmla="*/ 377108 h 571500"/>
                  <a:gd name="connsiteX1037" fmla="*/ 210026 w 485775"/>
                  <a:gd name="connsiteY1037" fmla="*/ 377108 h 571500"/>
                  <a:gd name="connsiteX1038" fmla="*/ 208121 w 485775"/>
                  <a:gd name="connsiteY1038" fmla="*/ 381871 h 571500"/>
                  <a:gd name="connsiteX1039" fmla="*/ 207169 w 485775"/>
                  <a:gd name="connsiteY1039" fmla="*/ 381871 h 571500"/>
                  <a:gd name="connsiteX1040" fmla="*/ 207169 w 485775"/>
                  <a:gd name="connsiteY1040" fmla="*/ 383776 h 571500"/>
                  <a:gd name="connsiteX1041" fmla="*/ 202406 w 485775"/>
                  <a:gd name="connsiteY1041" fmla="*/ 384728 h 571500"/>
                  <a:gd name="connsiteX1042" fmla="*/ 201454 w 485775"/>
                  <a:gd name="connsiteY1042" fmla="*/ 386633 h 571500"/>
                  <a:gd name="connsiteX1043" fmla="*/ 199549 w 485775"/>
                  <a:gd name="connsiteY1043" fmla="*/ 385681 h 571500"/>
                  <a:gd name="connsiteX1044" fmla="*/ 198596 w 485775"/>
                  <a:gd name="connsiteY1044" fmla="*/ 384728 h 571500"/>
                  <a:gd name="connsiteX1045" fmla="*/ 199549 w 485775"/>
                  <a:gd name="connsiteY1045" fmla="*/ 383776 h 571500"/>
                  <a:gd name="connsiteX1046" fmla="*/ 196691 w 485775"/>
                  <a:gd name="connsiteY1046" fmla="*/ 384728 h 571500"/>
                  <a:gd name="connsiteX1047" fmla="*/ 196691 w 485775"/>
                  <a:gd name="connsiteY1047" fmla="*/ 385681 h 571500"/>
                  <a:gd name="connsiteX1048" fmla="*/ 197644 w 485775"/>
                  <a:gd name="connsiteY1048" fmla="*/ 386633 h 571500"/>
                  <a:gd name="connsiteX1049" fmla="*/ 196691 w 485775"/>
                  <a:gd name="connsiteY1049" fmla="*/ 388538 h 571500"/>
                  <a:gd name="connsiteX1050" fmla="*/ 197644 w 485775"/>
                  <a:gd name="connsiteY1050" fmla="*/ 390443 h 571500"/>
                  <a:gd name="connsiteX1051" fmla="*/ 195739 w 485775"/>
                  <a:gd name="connsiteY1051" fmla="*/ 390443 h 571500"/>
                  <a:gd name="connsiteX1052" fmla="*/ 195739 w 485775"/>
                  <a:gd name="connsiteY1052" fmla="*/ 393301 h 571500"/>
                  <a:gd name="connsiteX1053" fmla="*/ 194786 w 485775"/>
                  <a:gd name="connsiteY1053" fmla="*/ 393301 h 571500"/>
                  <a:gd name="connsiteX1054" fmla="*/ 191929 w 485775"/>
                  <a:gd name="connsiteY1054" fmla="*/ 398063 h 571500"/>
                  <a:gd name="connsiteX1055" fmla="*/ 190976 w 485775"/>
                  <a:gd name="connsiteY1055" fmla="*/ 401873 h 571500"/>
                  <a:gd name="connsiteX1056" fmla="*/ 190976 w 485775"/>
                  <a:gd name="connsiteY1056" fmla="*/ 403778 h 571500"/>
                  <a:gd name="connsiteX1057" fmla="*/ 190976 w 485775"/>
                  <a:gd name="connsiteY1057" fmla="*/ 405683 h 571500"/>
                  <a:gd name="connsiteX1058" fmla="*/ 186214 w 485775"/>
                  <a:gd name="connsiteY1058" fmla="*/ 406636 h 571500"/>
                  <a:gd name="connsiteX1059" fmla="*/ 186214 w 485775"/>
                  <a:gd name="connsiteY1059" fmla="*/ 408541 h 571500"/>
                  <a:gd name="connsiteX1060" fmla="*/ 183356 w 485775"/>
                  <a:gd name="connsiteY1060" fmla="*/ 411398 h 571500"/>
                  <a:gd name="connsiteX1061" fmla="*/ 180499 w 485775"/>
                  <a:gd name="connsiteY1061" fmla="*/ 412351 h 571500"/>
                  <a:gd name="connsiteX1062" fmla="*/ 177641 w 485775"/>
                  <a:gd name="connsiteY1062" fmla="*/ 410446 h 571500"/>
                  <a:gd name="connsiteX1063" fmla="*/ 176689 w 485775"/>
                  <a:gd name="connsiteY1063" fmla="*/ 410446 h 571500"/>
                  <a:gd name="connsiteX1064" fmla="*/ 177641 w 485775"/>
                  <a:gd name="connsiteY1064" fmla="*/ 413303 h 571500"/>
                  <a:gd name="connsiteX1065" fmla="*/ 172879 w 485775"/>
                  <a:gd name="connsiteY1065" fmla="*/ 416161 h 571500"/>
                  <a:gd name="connsiteX1066" fmla="*/ 171926 w 485775"/>
                  <a:gd name="connsiteY1066" fmla="*/ 418066 h 571500"/>
                  <a:gd name="connsiteX1067" fmla="*/ 172879 w 485775"/>
                  <a:gd name="connsiteY1067" fmla="*/ 418066 h 571500"/>
                  <a:gd name="connsiteX1068" fmla="*/ 170974 w 485775"/>
                  <a:gd name="connsiteY1068" fmla="*/ 418066 h 571500"/>
                  <a:gd name="connsiteX1069" fmla="*/ 170974 w 485775"/>
                  <a:gd name="connsiteY1069" fmla="*/ 421876 h 571500"/>
                  <a:gd name="connsiteX1070" fmla="*/ 170021 w 485775"/>
                  <a:gd name="connsiteY1070" fmla="*/ 424733 h 571500"/>
                  <a:gd name="connsiteX1071" fmla="*/ 169069 w 485775"/>
                  <a:gd name="connsiteY1071" fmla="*/ 424733 h 571500"/>
                  <a:gd name="connsiteX1072" fmla="*/ 168116 w 485775"/>
                  <a:gd name="connsiteY1072" fmla="*/ 427591 h 571500"/>
                  <a:gd name="connsiteX1073" fmla="*/ 167164 w 485775"/>
                  <a:gd name="connsiteY1073" fmla="*/ 428543 h 571500"/>
                  <a:gd name="connsiteX1074" fmla="*/ 166211 w 485775"/>
                  <a:gd name="connsiteY1074" fmla="*/ 428543 h 571500"/>
                  <a:gd name="connsiteX1075" fmla="*/ 159544 w 485775"/>
                  <a:gd name="connsiteY1075" fmla="*/ 432353 h 571500"/>
                  <a:gd name="connsiteX1076" fmla="*/ 157639 w 485775"/>
                  <a:gd name="connsiteY1076" fmla="*/ 433306 h 571500"/>
                  <a:gd name="connsiteX1077" fmla="*/ 155734 w 485775"/>
                  <a:gd name="connsiteY1077" fmla="*/ 436163 h 571500"/>
                  <a:gd name="connsiteX1078" fmla="*/ 153829 w 485775"/>
                  <a:gd name="connsiteY1078" fmla="*/ 436163 h 571500"/>
                  <a:gd name="connsiteX1079" fmla="*/ 152876 w 485775"/>
                  <a:gd name="connsiteY1079" fmla="*/ 435211 h 571500"/>
                  <a:gd name="connsiteX1080" fmla="*/ 152876 w 485775"/>
                  <a:gd name="connsiteY1080" fmla="*/ 438068 h 571500"/>
                  <a:gd name="connsiteX1081" fmla="*/ 151924 w 485775"/>
                  <a:gd name="connsiteY1081" fmla="*/ 439021 h 571500"/>
                  <a:gd name="connsiteX1082" fmla="*/ 150019 w 485775"/>
                  <a:gd name="connsiteY1082" fmla="*/ 439021 h 571500"/>
                  <a:gd name="connsiteX1083" fmla="*/ 148114 w 485775"/>
                  <a:gd name="connsiteY1083" fmla="*/ 441878 h 571500"/>
                  <a:gd name="connsiteX1084" fmla="*/ 147161 w 485775"/>
                  <a:gd name="connsiteY1084" fmla="*/ 440926 h 571500"/>
                  <a:gd name="connsiteX1085" fmla="*/ 146209 w 485775"/>
                  <a:gd name="connsiteY1085" fmla="*/ 442831 h 571500"/>
                  <a:gd name="connsiteX1086" fmla="*/ 144304 w 485775"/>
                  <a:gd name="connsiteY1086" fmla="*/ 442831 h 571500"/>
                  <a:gd name="connsiteX1087" fmla="*/ 142399 w 485775"/>
                  <a:gd name="connsiteY1087" fmla="*/ 443783 h 571500"/>
                  <a:gd name="connsiteX1088" fmla="*/ 142399 w 485775"/>
                  <a:gd name="connsiteY1088" fmla="*/ 444736 h 571500"/>
                  <a:gd name="connsiteX1089" fmla="*/ 140494 w 485775"/>
                  <a:gd name="connsiteY1089" fmla="*/ 445688 h 571500"/>
                  <a:gd name="connsiteX1090" fmla="*/ 137636 w 485775"/>
                  <a:gd name="connsiteY1090" fmla="*/ 449498 h 571500"/>
                  <a:gd name="connsiteX1091" fmla="*/ 137636 w 485775"/>
                  <a:gd name="connsiteY1091" fmla="*/ 448546 h 571500"/>
                  <a:gd name="connsiteX1092" fmla="*/ 136684 w 485775"/>
                  <a:gd name="connsiteY1092" fmla="*/ 448546 h 571500"/>
                  <a:gd name="connsiteX1093" fmla="*/ 130969 w 485775"/>
                  <a:gd name="connsiteY1093" fmla="*/ 443783 h 571500"/>
                  <a:gd name="connsiteX1094" fmla="*/ 128111 w 485775"/>
                  <a:gd name="connsiteY1094" fmla="*/ 440926 h 571500"/>
                  <a:gd name="connsiteX1095" fmla="*/ 128111 w 485775"/>
                  <a:gd name="connsiteY1095" fmla="*/ 441878 h 571500"/>
                  <a:gd name="connsiteX1096" fmla="*/ 126206 w 485775"/>
                  <a:gd name="connsiteY1096" fmla="*/ 441878 h 571500"/>
                  <a:gd name="connsiteX1097" fmla="*/ 126206 w 485775"/>
                  <a:gd name="connsiteY1097" fmla="*/ 439973 h 571500"/>
                  <a:gd name="connsiteX1098" fmla="*/ 123349 w 485775"/>
                  <a:gd name="connsiteY1098" fmla="*/ 440926 h 571500"/>
                  <a:gd name="connsiteX1099" fmla="*/ 118586 w 485775"/>
                  <a:gd name="connsiteY1099" fmla="*/ 436163 h 571500"/>
                  <a:gd name="connsiteX1100" fmla="*/ 119539 w 485775"/>
                  <a:gd name="connsiteY1100" fmla="*/ 433306 h 571500"/>
                  <a:gd name="connsiteX1101" fmla="*/ 115729 w 485775"/>
                  <a:gd name="connsiteY1101" fmla="*/ 426638 h 571500"/>
                  <a:gd name="connsiteX1102" fmla="*/ 113824 w 485775"/>
                  <a:gd name="connsiteY1102" fmla="*/ 424733 h 571500"/>
                  <a:gd name="connsiteX1103" fmla="*/ 111919 w 485775"/>
                  <a:gd name="connsiteY1103" fmla="*/ 424733 h 571500"/>
                  <a:gd name="connsiteX1104" fmla="*/ 110014 w 485775"/>
                  <a:gd name="connsiteY1104" fmla="*/ 420923 h 571500"/>
                  <a:gd name="connsiteX1105" fmla="*/ 110014 w 485775"/>
                  <a:gd name="connsiteY1105" fmla="*/ 419018 h 571500"/>
                  <a:gd name="connsiteX1106" fmla="*/ 111919 w 485775"/>
                  <a:gd name="connsiteY1106" fmla="*/ 412351 h 571500"/>
                  <a:gd name="connsiteX1107" fmla="*/ 113824 w 485775"/>
                  <a:gd name="connsiteY1107" fmla="*/ 413303 h 571500"/>
                  <a:gd name="connsiteX1108" fmla="*/ 113824 w 485775"/>
                  <a:gd name="connsiteY1108" fmla="*/ 411398 h 571500"/>
                  <a:gd name="connsiteX1109" fmla="*/ 114776 w 485775"/>
                  <a:gd name="connsiteY1109" fmla="*/ 412351 h 571500"/>
                  <a:gd name="connsiteX1110" fmla="*/ 117634 w 485775"/>
                  <a:gd name="connsiteY1110" fmla="*/ 410446 h 571500"/>
                  <a:gd name="connsiteX1111" fmla="*/ 116681 w 485775"/>
                  <a:gd name="connsiteY1111" fmla="*/ 406636 h 571500"/>
                  <a:gd name="connsiteX1112" fmla="*/ 118586 w 485775"/>
                  <a:gd name="connsiteY1112" fmla="*/ 399968 h 571500"/>
                  <a:gd name="connsiteX1113" fmla="*/ 121444 w 485775"/>
                  <a:gd name="connsiteY1113" fmla="*/ 398063 h 571500"/>
                  <a:gd name="connsiteX1114" fmla="*/ 121444 w 485775"/>
                  <a:gd name="connsiteY1114" fmla="*/ 396158 h 571500"/>
                  <a:gd name="connsiteX1115" fmla="*/ 122396 w 485775"/>
                  <a:gd name="connsiteY1115" fmla="*/ 396158 h 571500"/>
                  <a:gd name="connsiteX1116" fmla="*/ 121444 w 485775"/>
                  <a:gd name="connsiteY1116" fmla="*/ 390443 h 571500"/>
                  <a:gd name="connsiteX1117" fmla="*/ 119539 w 485775"/>
                  <a:gd name="connsiteY1117" fmla="*/ 391396 h 571500"/>
                  <a:gd name="connsiteX1118" fmla="*/ 114776 w 485775"/>
                  <a:gd name="connsiteY1118" fmla="*/ 390443 h 571500"/>
                  <a:gd name="connsiteX1119" fmla="*/ 113824 w 485775"/>
                  <a:gd name="connsiteY1119" fmla="*/ 389491 h 571500"/>
                  <a:gd name="connsiteX1120" fmla="*/ 114776 w 485775"/>
                  <a:gd name="connsiteY1120" fmla="*/ 389491 h 571500"/>
                  <a:gd name="connsiteX1121" fmla="*/ 114776 w 485775"/>
                  <a:gd name="connsiteY1121" fmla="*/ 388538 h 571500"/>
                  <a:gd name="connsiteX1122" fmla="*/ 111919 w 485775"/>
                  <a:gd name="connsiteY1122" fmla="*/ 387586 h 571500"/>
                  <a:gd name="connsiteX1123" fmla="*/ 110966 w 485775"/>
                  <a:gd name="connsiteY1123" fmla="*/ 388538 h 571500"/>
                  <a:gd name="connsiteX1124" fmla="*/ 110966 w 485775"/>
                  <a:gd name="connsiteY1124" fmla="*/ 386633 h 571500"/>
                  <a:gd name="connsiteX1125" fmla="*/ 107156 w 485775"/>
                  <a:gd name="connsiteY1125" fmla="*/ 384728 h 571500"/>
                  <a:gd name="connsiteX1126" fmla="*/ 107156 w 485775"/>
                  <a:gd name="connsiteY1126" fmla="*/ 384728 h 571500"/>
                  <a:gd name="connsiteX1127" fmla="*/ 107156 w 485775"/>
                  <a:gd name="connsiteY1127" fmla="*/ 385681 h 571500"/>
                  <a:gd name="connsiteX1128" fmla="*/ 105251 w 485775"/>
                  <a:gd name="connsiteY1128" fmla="*/ 385681 h 571500"/>
                  <a:gd name="connsiteX1129" fmla="*/ 105251 w 485775"/>
                  <a:gd name="connsiteY1129" fmla="*/ 384728 h 571500"/>
                  <a:gd name="connsiteX1130" fmla="*/ 105251 w 485775"/>
                  <a:gd name="connsiteY1130" fmla="*/ 386633 h 571500"/>
                  <a:gd name="connsiteX1131" fmla="*/ 103346 w 485775"/>
                  <a:gd name="connsiteY1131" fmla="*/ 388538 h 571500"/>
                  <a:gd name="connsiteX1132" fmla="*/ 100489 w 485775"/>
                  <a:gd name="connsiteY1132" fmla="*/ 388538 h 571500"/>
                  <a:gd name="connsiteX1133" fmla="*/ 99536 w 485775"/>
                  <a:gd name="connsiteY1133" fmla="*/ 386633 h 571500"/>
                  <a:gd name="connsiteX1134" fmla="*/ 97631 w 485775"/>
                  <a:gd name="connsiteY1134" fmla="*/ 386633 h 571500"/>
                  <a:gd name="connsiteX1135" fmla="*/ 93821 w 485775"/>
                  <a:gd name="connsiteY1135" fmla="*/ 388538 h 571500"/>
                  <a:gd name="connsiteX1136" fmla="*/ 89059 w 485775"/>
                  <a:gd name="connsiteY1136" fmla="*/ 391396 h 571500"/>
                  <a:gd name="connsiteX1137" fmla="*/ 88106 w 485775"/>
                  <a:gd name="connsiteY1137" fmla="*/ 390443 h 571500"/>
                  <a:gd name="connsiteX1138" fmla="*/ 87154 w 485775"/>
                  <a:gd name="connsiteY1138" fmla="*/ 391396 h 571500"/>
                  <a:gd name="connsiteX1139" fmla="*/ 86201 w 485775"/>
                  <a:gd name="connsiteY1139" fmla="*/ 390443 h 571500"/>
                  <a:gd name="connsiteX1140" fmla="*/ 85249 w 485775"/>
                  <a:gd name="connsiteY1140" fmla="*/ 390443 h 571500"/>
                  <a:gd name="connsiteX1141" fmla="*/ 79534 w 485775"/>
                  <a:gd name="connsiteY1141" fmla="*/ 388538 h 571500"/>
                  <a:gd name="connsiteX1142" fmla="*/ 78581 w 485775"/>
                  <a:gd name="connsiteY1142" fmla="*/ 387586 h 571500"/>
                  <a:gd name="connsiteX1143" fmla="*/ 77629 w 485775"/>
                  <a:gd name="connsiteY1143" fmla="*/ 388538 h 571500"/>
                  <a:gd name="connsiteX1144" fmla="*/ 72866 w 485775"/>
                  <a:gd name="connsiteY1144" fmla="*/ 389491 h 571500"/>
                  <a:gd name="connsiteX1145" fmla="*/ 68104 w 485775"/>
                  <a:gd name="connsiteY1145" fmla="*/ 388538 h 571500"/>
                  <a:gd name="connsiteX1146" fmla="*/ 68104 w 485775"/>
                  <a:gd name="connsiteY1146" fmla="*/ 391396 h 571500"/>
                  <a:gd name="connsiteX1147" fmla="*/ 67151 w 485775"/>
                  <a:gd name="connsiteY1147" fmla="*/ 391396 h 571500"/>
                  <a:gd name="connsiteX1148" fmla="*/ 65246 w 485775"/>
                  <a:gd name="connsiteY1148" fmla="*/ 390443 h 571500"/>
                  <a:gd name="connsiteX1149" fmla="*/ 62389 w 485775"/>
                  <a:gd name="connsiteY1149" fmla="*/ 391396 h 571500"/>
                  <a:gd name="connsiteX1150" fmla="*/ 60484 w 485775"/>
                  <a:gd name="connsiteY1150" fmla="*/ 391396 h 571500"/>
                  <a:gd name="connsiteX1151" fmla="*/ 57626 w 485775"/>
                  <a:gd name="connsiteY1151" fmla="*/ 392348 h 571500"/>
                  <a:gd name="connsiteX1152" fmla="*/ 55721 w 485775"/>
                  <a:gd name="connsiteY1152" fmla="*/ 392348 h 571500"/>
                  <a:gd name="connsiteX1153" fmla="*/ 53816 w 485775"/>
                  <a:gd name="connsiteY1153" fmla="*/ 389491 h 571500"/>
                  <a:gd name="connsiteX1154" fmla="*/ 48101 w 485775"/>
                  <a:gd name="connsiteY1154" fmla="*/ 387586 h 571500"/>
                  <a:gd name="connsiteX1155" fmla="*/ 46196 w 485775"/>
                  <a:gd name="connsiteY1155" fmla="*/ 389491 h 571500"/>
                  <a:gd name="connsiteX1156" fmla="*/ 37624 w 485775"/>
                  <a:gd name="connsiteY1156" fmla="*/ 389491 h 571500"/>
                  <a:gd name="connsiteX1157" fmla="*/ 33814 w 485775"/>
                  <a:gd name="connsiteY1157" fmla="*/ 387586 h 571500"/>
                  <a:gd name="connsiteX1158" fmla="*/ 31909 w 485775"/>
                  <a:gd name="connsiteY1158" fmla="*/ 388538 h 571500"/>
                  <a:gd name="connsiteX1159" fmla="*/ 31909 w 485775"/>
                  <a:gd name="connsiteY1159" fmla="*/ 387586 h 571500"/>
                  <a:gd name="connsiteX1160" fmla="*/ 30004 w 485775"/>
                  <a:gd name="connsiteY1160" fmla="*/ 384728 h 571500"/>
                  <a:gd name="connsiteX1161" fmla="*/ 28099 w 485775"/>
                  <a:gd name="connsiteY1161" fmla="*/ 383776 h 571500"/>
                  <a:gd name="connsiteX1162" fmla="*/ 27146 w 485775"/>
                  <a:gd name="connsiteY1162" fmla="*/ 384728 h 571500"/>
                  <a:gd name="connsiteX1163" fmla="*/ 28099 w 485775"/>
                  <a:gd name="connsiteY1163" fmla="*/ 386633 h 571500"/>
                  <a:gd name="connsiteX1164" fmla="*/ 23336 w 485775"/>
                  <a:gd name="connsiteY1164" fmla="*/ 384728 h 571500"/>
                  <a:gd name="connsiteX1165" fmla="*/ 21431 w 485775"/>
                  <a:gd name="connsiteY1165" fmla="*/ 384728 h 571500"/>
                  <a:gd name="connsiteX1166" fmla="*/ 20479 w 485775"/>
                  <a:gd name="connsiteY1166" fmla="*/ 382823 h 571500"/>
                  <a:gd name="connsiteX1167" fmla="*/ 14764 w 485775"/>
                  <a:gd name="connsiteY1167" fmla="*/ 379013 h 571500"/>
                  <a:gd name="connsiteX1168" fmla="*/ 9049 w 485775"/>
                  <a:gd name="connsiteY1168" fmla="*/ 377108 h 571500"/>
                  <a:gd name="connsiteX1169" fmla="*/ 10954 w 485775"/>
                  <a:gd name="connsiteY1169" fmla="*/ 376156 h 571500"/>
                  <a:gd name="connsiteX1170" fmla="*/ 10954 w 485775"/>
                  <a:gd name="connsiteY1170" fmla="*/ 375203 h 571500"/>
                  <a:gd name="connsiteX1171" fmla="*/ 8096 w 485775"/>
                  <a:gd name="connsiteY1171" fmla="*/ 375203 h 571500"/>
                  <a:gd name="connsiteX1172" fmla="*/ 8096 w 485775"/>
                  <a:gd name="connsiteY1172" fmla="*/ 371393 h 571500"/>
                  <a:gd name="connsiteX1173" fmla="*/ 7144 w 485775"/>
                  <a:gd name="connsiteY1173" fmla="*/ 370441 h 571500"/>
                  <a:gd name="connsiteX1174" fmla="*/ 10001 w 485775"/>
                  <a:gd name="connsiteY1174" fmla="*/ 364726 h 571500"/>
                  <a:gd name="connsiteX1175" fmla="*/ 15716 w 485775"/>
                  <a:gd name="connsiteY1175" fmla="*/ 365678 h 571500"/>
                  <a:gd name="connsiteX1176" fmla="*/ 15716 w 485775"/>
                  <a:gd name="connsiteY1176" fmla="*/ 364726 h 571500"/>
                  <a:gd name="connsiteX1177" fmla="*/ 18574 w 485775"/>
                  <a:gd name="connsiteY1177" fmla="*/ 365678 h 571500"/>
                  <a:gd name="connsiteX1178" fmla="*/ 19526 w 485775"/>
                  <a:gd name="connsiteY1178" fmla="*/ 369488 h 571500"/>
                  <a:gd name="connsiteX1179" fmla="*/ 22384 w 485775"/>
                  <a:gd name="connsiteY1179" fmla="*/ 370441 h 571500"/>
                  <a:gd name="connsiteX1180" fmla="*/ 23336 w 485775"/>
                  <a:gd name="connsiteY1180" fmla="*/ 370441 h 571500"/>
                  <a:gd name="connsiteX1181" fmla="*/ 25241 w 485775"/>
                  <a:gd name="connsiteY1181" fmla="*/ 375203 h 571500"/>
                  <a:gd name="connsiteX1182" fmla="*/ 27146 w 485775"/>
                  <a:gd name="connsiteY1182" fmla="*/ 376156 h 571500"/>
                  <a:gd name="connsiteX1183" fmla="*/ 27146 w 485775"/>
                  <a:gd name="connsiteY1183" fmla="*/ 377108 h 571500"/>
                  <a:gd name="connsiteX1184" fmla="*/ 28099 w 485775"/>
                  <a:gd name="connsiteY1184" fmla="*/ 376156 h 571500"/>
                  <a:gd name="connsiteX1185" fmla="*/ 30956 w 485775"/>
                  <a:gd name="connsiteY1185" fmla="*/ 380918 h 571500"/>
                  <a:gd name="connsiteX1186" fmla="*/ 32861 w 485775"/>
                  <a:gd name="connsiteY1186" fmla="*/ 379013 h 571500"/>
                  <a:gd name="connsiteX1187" fmla="*/ 33814 w 485775"/>
                  <a:gd name="connsiteY1187" fmla="*/ 379966 h 571500"/>
                  <a:gd name="connsiteX1188" fmla="*/ 43339 w 485775"/>
                  <a:gd name="connsiteY1188" fmla="*/ 379013 h 571500"/>
                  <a:gd name="connsiteX1189" fmla="*/ 43339 w 485775"/>
                  <a:gd name="connsiteY1189" fmla="*/ 377108 h 571500"/>
                  <a:gd name="connsiteX1190" fmla="*/ 49054 w 485775"/>
                  <a:gd name="connsiteY1190" fmla="*/ 374251 h 571500"/>
                  <a:gd name="connsiteX1191" fmla="*/ 63341 w 485775"/>
                  <a:gd name="connsiteY1191" fmla="*/ 374251 h 571500"/>
                  <a:gd name="connsiteX1192" fmla="*/ 63341 w 485775"/>
                  <a:gd name="connsiteY1192" fmla="*/ 375203 h 571500"/>
                  <a:gd name="connsiteX1193" fmla="*/ 64294 w 485775"/>
                  <a:gd name="connsiteY1193" fmla="*/ 375203 h 571500"/>
                  <a:gd name="connsiteX1194" fmla="*/ 65246 w 485775"/>
                  <a:gd name="connsiteY1194" fmla="*/ 374251 h 571500"/>
                  <a:gd name="connsiteX1195" fmla="*/ 67151 w 485775"/>
                  <a:gd name="connsiteY1195" fmla="*/ 374251 h 571500"/>
                  <a:gd name="connsiteX1196" fmla="*/ 68104 w 485775"/>
                  <a:gd name="connsiteY1196" fmla="*/ 375203 h 571500"/>
                  <a:gd name="connsiteX1197" fmla="*/ 75724 w 485775"/>
                  <a:gd name="connsiteY1197" fmla="*/ 372346 h 571500"/>
                  <a:gd name="connsiteX1198" fmla="*/ 77629 w 485775"/>
                  <a:gd name="connsiteY1198" fmla="*/ 374251 h 571500"/>
                  <a:gd name="connsiteX1199" fmla="*/ 78581 w 485775"/>
                  <a:gd name="connsiteY1199" fmla="*/ 373298 h 571500"/>
                  <a:gd name="connsiteX1200" fmla="*/ 81439 w 485775"/>
                  <a:gd name="connsiteY1200" fmla="*/ 369488 h 571500"/>
                  <a:gd name="connsiteX1201" fmla="*/ 84296 w 485775"/>
                  <a:gd name="connsiteY1201" fmla="*/ 369488 h 571500"/>
                  <a:gd name="connsiteX1202" fmla="*/ 84296 w 485775"/>
                  <a:gd name="connsiteY1202" fmla="*/ 368536 h 571500"/>
                  <a:gd name="connsiteX1203" fmla="*/ 90964 w 485775"/>
                  <a:gd name="connsiteY1203" fmla="*/ 364726 h 571500"/>
                  <a:gd name="connsiteX1204" fmla="*/ 92869 w 485775"/>
                  <a:gd name="connsiteY1204" fmla="*/ 364726 h 571500"/>
                  <a:gd name="connsiteX1205" fmla="*/ 94774 w 485775"/>
                  <a:gd name="connsiteY1205" fmla="*/ 361868 h 571500"/>
                  <a:gd name="connsiteX1206" fmla="*/ 95726 w 485775"/>
                  <a:gd name="connsiteY1206" fmla="*/ 361868 h 571500"/>
                  <a:gd name="connsiteX1207" fmla="*/ 96679 w 485775"/>
                  <a:gd name="connsiteY1207" fmla="*/ 359963 h 571500"/>
                  <a:gd name="connsiteX1208" fmla="*/ 97631 w 485775"/>
                  <a:gd name="connsiteY1208" fmla="*/ 359963 h 571500"/>
                  <a:gd name="connsiteX1209" fmla="*/ 101441 w 485775"/>
                  <a:gd name="connsiteY1209" fmla="*/ 359011 h 571500"/>
                  <a:gd name="connsiteX1210" fmla="*/ 104299 w 485775"/>
                  <a:gd name="connsiteY1210" fmla="*/ 359011 h 571500"/>
                  <a:gd name="connsiteX1211" fmla="*/ 105251 w 485775"/>
                  <a:gd name="connsiteY1211" fmla="*/ 357106 h 571500"/>
                  <a:gd name="connsiteX1212" fmla="*/ 107156 w 485775"/>
                  <a:gd name="connsiteY1212" fmla="*/ 357106 h 571500"/>
                  <a:gd name="connsiteX1213" fmla="*/ 107156 w 485775"/>
                  <a:gd name="connsiteY1213" fmla="*/ 356153 h 571500"/>
                  <a:gd name="connsiteX1214" fmla="*/ 110966 w 485775"/>
                  <a:gd name="connsiteY1214" fmla="*/ 353296 h 571500"/>
                  <a:gd name="connsiteX1215" fmla="*/ 114776 w 485775"/>
                  <a:gd name="connsiteY1215" fmla="*/ 348533 h 571500"/>
                  <a:gd name="connsiteX1216" fmla="*/ 115729 w 485775"/>
                  <a:gd name="connsiteY1216" fmla="*/ 348533 h 571500"/>
                  <a:gd name="connsiteX1217" fmla="*/ 115729 w 485775"/>
                  <a:gd name="connsiteY1217" fmla="*/ 345676 h 571500"/>
                  <a:gd name="connsiteX1218" fmla="*/ 120491 w 485775"/>
                  <a:gd name="connsiteY1218" fmla="*/ 342818 h 571500"/>
                  <a:gd name="connsiteX1219" fmla="*/ 121444 w 485775"/>
                  <a:gd name="connsiteY1219" fmla="*/ 342818 h 571500"/>
                  <a:gd name="connsiteX1220" fmla="*/ 123349 w 485775"/>
                  <a:gd name="connsiteY1220" fmla="*/ 335198 h 571500"/>
                  <a:gd name="connsiteX1221" fmla="*/ 124301 w 485775"/>
                  <a:gd name="connsiteY1221" fmla="*/ 336151 h 571500"/>
                  <a:gd name="connsiteX1222" fmla="*/ 126206 w 485775"/>
                  <a:gd name="connsiteY1222" fmla="*/ 335198 h 571500"/>
                  <a:gd name="connsiteX1223" fmla="*/ 125254 w 485775"/>
                  <a:gd name="connsiteY1223" fmla="*/ 332341 h 571500"/>
                  <a:gd name="connsiteX1224" fmla="*/ 127159 w 485775"/>
                  <a:gd name="connsiteY1224" fmla="*/ 328531 h 571500"/>
                  <a:gd name="connsiteX1225" fmla="*/ 127159 w 485775"/>
                  <a:gd name="connsiteY1225" fmla="*/ 327578 h 571500"/>
                  <a:gd name="connsiteX1226" fmla="*/ 126206 w 485775"/>
                  <a:gd name="connsiteY1226" fmla="*/ 327578 h 571500"/>
                  <a:gd name="connsiteX1227" fmla="*/ 127159 w 485775"/>
                  <a:gd name="connsiteY1227" fmla="*/ 324721 h 571500"/>
                  <a:gd name="connsiteX1228" fmla="*/ 130016 w 485775"/>
                  <a:gd name="connsiteY1228" fmla="*/ 320911 h 571500"/>
                  <a:gd name="connsiteX1229" fmla="*/ 131921 w 485775"/>
                  <a:gd name="connsiteY1229" fmla="*/ 319006 h 571500"/>
                  <a:gd name="connsiteX1230" fmla="*/ 133826 w 485775"/>
                  <a:gd name="connsiteY1230" fmla="*/ 319006 h 571500"/>
                  <a:gd name="connsiteX1231" fmla="*/ 133826 w 485775"/>
                  <a:gd name="connsiteY1231" fmla="*/ 316148 h 571500"/>
                  <a:gd name="connsiteX1232" fmla="*/ 135731 w 485775"/>
                  <a:gd name="connsiteY1232" fmla="*/ 313291 h 571500"/>
                  <a:gd name="connsiteX1233" fmla="*/ 134779 w 485775"/>
                  <a:gd name="connsiteY1233" fmla="*/ 313291 h 571500"/>
                  <a:gd name="connsiteX1234" fmla="*/ 134779 w 485775"/>
                  <a:gd name="connsiteY1234" fmla="*/ 310433 h 571500"/>
                  <a:gd name="connsiteX1235" fmla="*/ 136684 w 485775"/>
                  <a:gd name="connsiteY1235" fmla="*/ 311386 h 571500"/>
                  <a:gd name="connsiteX1236" fmla="*/ 137636 w 485775"/>
                  <a:gd name="connsiteY1236" fmla="*/ 308528 h 571500"/>
                  <a:gd name="connsiteX1237" fmla="*/ 141446 w 485775"/>
                  <a:gd name="connsiteY1237" fmla="*/ 304718 h 571500"/>
                  <a:gd name="connsiteX1238" fmla="*/ 143351 w 485775"/>
                  <a:gd name="connsiteY1238" fmla="*/ 298051 h 571500"/>
                  <a:gd name="connsiteX1239" fmla="*/ 144304 w 485775"/>
                  <a:gd name="connsiteY1239" fmla="*/ 298051 h 571500"/>
                  <a:gd name="connsiteX1240" fmla="*/ 145256 w 485775"/>
                  <a:gd name="connsiteY1240" fmla="*/ 298051 h 571500"/>
                  <a:gd name="connsiteX1241" fmla="*/ 146209 w 485775"/>
                  <a:gd name="connsiteY1241" fmla="*/ 292336 h 571500"/>
                  <a:gd name="connsiteX1242" fmla="*/ 148114 w 485775"/>
                  <a:gd name="connsiteY1242" fmla="*/ 288526 h 571500"/>
                  <a:gd name="connsiteX1243" fmla="*/ 149066 w 485775"/>
                  <a:gd name="connsiteY1243" fmla="*/ 288526 h 571500"/>
                  <a:gd name="connsiteX1244" fmla="*/ 150971 w 485775"/>
                  <a:gd name="connsiteY1244" fmla="*/ 278048 h 571500"/>
                  <a:gd name="connsiteX1245" fmla="*/ 151924 w 485775"/>
                  <a:gd name="connsiteY1245" fmla="*/ 277096 h 571500"/>
                  <a:gd name="connsiteX1246" fmla="*/ 153829 w 485775"/>
                  <a:gd name="connsiteY1246" fmla="*/ 271381 h 571500"/>
                  <a:gd name="connsiteX1247" fmla="*/ 154781 w 485775"/>
                  <a:gd name="connsiteY1247" fmla="*/ 270428 h 571500"/>
                  <a:gd name="connsiteX1248" fmla="*/ 153829 w 485775"/>
                  <a:gd name="connsiteY1248" fmla="*/ 267571 h 571500"/>
                  <a:gd name="connsiteX1249" fmla="*/ 154781 w 485775"/>
                  <a:gd name="connsiteY1249" fmla="*/ 266618 h 571500"/>
                  <a:gd name="connsiteX1250" fmla="*/ 155734 w 485775"/>
                  <a:gd name="connsiteY1250" fmla="*/ 262808 h 571500"/>
                  <a:gd name="connsiteX1251" fmla="*/ 157639 w 485775"/>
                  <a:gd name="connsiteY1251" fmla="*/ 262808 h 571500"/>
                  <a:gd name="connsiteX1252" fmla="*/ 157639 w 485775"/>
                  <a:gd name="connsiteY1252" fmla="*/ 258046 h 571500"/>
                  <a:gd name="connsiteX1253" fmla="*/ 158591 w 485775"/>
                  <a:gd name="connsiteY1253" fmla="*/ 258046 h 571500"/>
                  <a:gd name="connsiteX1254" fmla="*/ 159544 w 485775"/>
                  <a:gd name="connsiteY1254" fmla="*/ 252331 h 571500"/>
                  <a:gd name="connsiteX1255" fmla="*/ 160496 w 485775"/>
                  <a:gd name="connsiteY1255" fmla="*/ 246616 h 571500"/>
                  <a:gd name="connsiteX1256" fmla="*/ 161449 w 485775"/>
                  <a:gd name="connsiteY1256" fmla="*/ 245663 h 571500"/>
                  <a:gd name="connsiteX1257" fmla="*/ 160496 w 485775"/>
                  <a:gd name="connsiteY1257" fmla="*/ 239948 h 571500"/>
                  <a:gd name="connsiteX1258" fmla="*/ 161449 w 485775"/>
                  <a:gd name="connsiteY1258" fmla="*/ 238043 h 571500"/>
                  <a:gd name="connsiteX1259" fmla="*/ 164306 w 485775"/>
                  <a:gd name="connsiteY1259" fmla="*/ 237091 h 571500"/>
                  <a:gd name="connsiteX1260" fmla="*/ 165259 w 485775"/>
                  <a:gd name="connsiteY1260" fmla="*/ 233281 h 571500"/>
                  <a:gd name="connsiteX1261" fmla="*/ 167164 w 485775"/>
                  <a:gd name="connsiteY1261" fmla="*/ 233281 h 571500"/>
                  <a:gd name="connsiteX1262" fmla="*/ 166211 w 485775"/>
                  <a:gd name="connsiteY1262" fmla="*/ 227566 h 571500"/>
                  <a:gd name="connsiteX1263" fmla="*/ 167164 w 485775"/>
                  <a:gd name="connsiteY1263" fmla="*/ 226613 h 571500"/>
                  <a:gd name="connsiteX1264" fmla="*/ 170974 w 485775"/>
                  <a:gd name="connsiteY1264" fmla="*/ 221851 h 571500"/>
                  <a:gd name="connsiteX1265" fmla="*/ 171926 w 485775"/>
                  <a:gd name="connsiteY1265" fmla="*/ 218041 h 571500"/>
                  <a:gd name="connsiteX1266" fmla="*/ 170974 w 485775"/>
                  <a:gd name="connsiteY1266" fmla="*/ 214231 h 571500"/>
                  <a:gd name="connsiteX1267" fmla="*/ 170021 w 485775"/>
                  <a:gd name="connsiteY1267" fmla="*/ 211373 h 571500"/>
                  <a:gd name="connsiteX1268" fmla="*/ 170974 w 485775"/>
                  <a:gd name="connsiteY1268" fmla="*/ 205658 h 571500"/>
                  <a:gd name="connsiteX1269" fmla="*/ 172879 w 485775"/>
                  <a:gd name="connsiteY1269" fmla="*/ 204706 h 571500"/>
                  <a:gd name="connsiteX1270" fmla="*/ 172879 w 485775"/>
                  <a:gd name="connsiteY1270" fmla="*/ 201848 h 571500"/>
                  <a:gd name="connsiteX1271" fmla="*/ 173831 w 485775"/>
                  <a:gd name="connsiteY1271" fmla="*/ 201848 h 571500"/>
                  <a:gd name="connsiteX1272" fmla="*/ 173831 w 485775"/>
                  <a:gd name="connsiteY1272" fmla="*/ 200896 h 571500"/>
                  <a:gd name="connsiteX1273" fmla="*/ 191929 w 485775"/>
                  <a:gd name="connsiteY1273" fmla="*/ 194228 h 571500"/>
                  <a:gd name="connsiteX1274" fmla="*/ 235744 w 485775"/>
                  <a:gd name="connsiteY1274" fmla="*/ 195181 h 571500"/>
                  <a:gd name="connsiteX1275" fmla="*/ 236696 w 485775"/>
                  <a:gd name="connsiteY1275" fmla="*/ 190418 h 571500"/>
                  <a:gd name="connsiteX1276" fmla="*/ 239554 w 485775"/>
                  <a:gd name="connsiteY1276" fmla="*/ 180893 h 571500"/>
                  <a:gd name="connsiteX1277" fmla="*/ 241459 w 485775"/>
                  <a:gd name="connsiteY1277" fmla="*/ 180893 h 571500"/>
                  <a:gd name="connsiteX1278" fmla="*/ 244316 w 485775"/>
                  <a:gd name="connsiteY1278" fmla="*/ 173273 h 571500"/>
                  <a:gd name="connsiteX1279" fmla="*/ 244316 w 485775"/>
                  <a:gd name="connsiteY1279" fmla="*/ 173273 h 571500"/>
                  <a:gd name="connsiteX1280" fmla="*/ 246221 w 485775"/>
                  <a:gd name="connsiteY1280" fmla="*/ 170416 h 571500"/>
                  <a:gd name="connsiteX1281" fmla="*/ 245269 w 485775"/>
                  <a:gd name="connsiteY1281" fmla="*/ 165653 h 571500"/>
                  <a:gd name="connsiteX1282" fmla="*/ 250031 w 485775"/>
                  <a:gd name="connsiteY1282" fmla="*/ 158986 h 571500"/>
                  <a:gd name="connsiteX1283" fmla="*/ 250984 w 485775"/>
                  <a:gd name="connsiteY1283" fmla="*/ 158033 h 571500"/>
                  <a:gd name="connsiteX1284" fmla="*/ 253841 w 485775"/>
                  <a:gd name="connsiteY1284" fmla="*/ 146603 h 571500"/>
                  <a:gd name="connsiteX1285" fmla="*/ 249079 w 485775"/>
                  <a:gd name="connsiteY1285" fmla="*/ 144698 h 571500"/>
                  <a:gd name="connsiteX1286" fmla="*/ 248126 w 485775"/>
                  <a:gd name="connsiteY1286" fmla="*/ 144698 h 571500"/>
                  <a:gd name="connsiteX1287" fmla="*/ 245269 w 485775"/>
                  <a:gd name="connsiteY1287" fmla="*/ 146603 h 571500"/>
                  <a:gd name="connsiteX1288" fmla="*/ 244316 w 485775"/>
                  <a:gd name="connsiteY1288" fmla="*/ 148508 h 571500"/>
                  <a:gd name="connsiteX1289" fmla="*/ 235744 w 485775"/>
                  <a:gd name="connsiteY1289" fmla="*/ 151366 h 571500"/>
                  <a:gd name="connsiteX1290" fmla="*/ 234791 w 485775"/>
                  <a:gd name="connsiteY1290" fmla="*/ 151366 h 571500"/>
                  <a:gd name="connsiteX1291" fmla="*/ 234791 w 485775"/>
                  <a:gd name="connsiteY1291" fmla="*/ 154223 h 571500"/>
                  <a:gd name="connsiteX1292" fmla="*/ 232886 w 485775"/>
                  <a:gd name="connsiteY1292" fmla="*/ 158033 h 571500"/>
                  <a:gd name="connsiteX1293" fmla="*/ 230029 w 485775"/>
                  <a:gd name="connsiteY1293" fmla="*/ 160891 h 571500"/>
                  <a:gd name="connsiteX1294" fmla="*/ 229076 w 485775"/>
                  <a:gd name="connsiteY1294" fmla="*/ 161843 h 571500"/>
                  <a:gd name="connsiteX1295" fmla="*/ 228124 w 485775"/>
                  <a:gd name="connsiteY1295" fmla="*/ 163748 h 571500"/>
                  <a:gd name="connsiteX1296" fmla="*/ 226219 w 485775"/>
                  <a:gd name="connsiteY1296" fmla="*/ 165653 h 571500"/>
                  <a:gd name="connsiteX1297" fmla="*/ 228124 w 485775"/>
                  <a:gd name="connsiteY1297" fmla="*/ 169463 h 571500"/>
                  <a:gd name="connsiteX1298" fmla="*/ 227171 w 485775"/>
                  <a:gd name="connsiteY1298" fmla="*/ 177083 h 571500"/>
                  <a:gd name="connsiteX1299" fmla="*/ 226219 w 485775"/>
                  <a:gd name="connsiteY1299" fmla="*/ 180893 h 571500"/>
                  <a:gd name="connsiteX1300" fmla="*/ 224314 w 485775"/>
                  <a:gd name="connsiteY1300" fmla="*/ 184703 h 571500"/>
                  <a:gd name="connsiteX1301" fmla="*/ 224314 w 485775"/>
                  <a:gd name="connsiteY1301" fmla="*/ 187561 h 571500"/>
                  <a:gd name="connsiteX1302" fmla="*/ 222409 w 485775"/>
                  <a:gd name="connsiteY1302" fmla="*/ 188513 h 571500"/>
                  <a:gd name="connsiteX1303" fmla="*/ 225266 w 485775"/>
                  <a:gd name="connsiteY1303" fmla="*/ 193276 h 571500"/>
                  <a:gd name="connsiteX1304" fmla="*/ 225266 w 485775"/>
                  <a:gd name="connsiteY1304" fmla="*/ 196133 h 571500"/>
                  <a:gd name="connsiteX1305" fmla="*/ 225266 w 485775"/>
                  <a:gd name="connsiteY1305" fmla="*/ 198991 h 571500"/>
                  <a:gd name="connsiteX1306" fmla="*/ 223361 w 485775"/>
                  <a:gd name="connsiteY1306" fmla="*/ 198991 h 571500"/>
                  <a:gd name="connsiteX1307" fmla="*/ 223361 w 485775"/>
                  <a:gd name="connsiteY1307" fmla="*/ 198991 h 571500"/>
                  <a:gd name="connsiteX1308" fmla="*/ 224314 w 485775"/>
                  <a:gd name="connsiteY1308" fmla="*/ 200896 h 571500"/>
                  <a:gd name="connsiteX1309" fmla="*/ 222409 w 485775"/>
                  <a:gd name="connsiteY1309" fmla="*/ 203753 h 571500"/>
                  <a:gd name="connsiteX1310" fmla="*/ 218599 w 485775"/>
                  <a:gd name="connsiteY1310" fmla="*/ 211373 h 571500"/>
                  <a:gd name="connsiteX1311" fmla="*/ 218599 w 485775"/>
                  <a:gd name="connsiteY1311" fmla="*/ 212326 h 571500"/>
                  <a:gd name="connsiteX1312" fmla="*/ 217646 w 485775"/>
                  <a:gd name="connsiteY1312" fmla="*/ 220898 h 571500"/>
                  <a:gd name="connsiteX1313" fmla="*/ 216694 w 485775"/>
                  <a:gd name="connsiteY1313" fmla="*/ 222803 h 571500"/>
                  <a:gd name="connsiteX1314" fmla="*/ 217646 w 485775"/>
                  <a:gd name="connsiteY1314" fmla="*/ 225661 h 571500"/>
                  <a:gd name="connsiteX1315" fmla="*/ 219551 w 485775"/>
                  <a:gd name="connsiteY1315" fmla="*/ 224708 h 571500"/>
                  <a:gd name="connsiteX1316" fmla="*/ 220504 w 485775"/>
                  <a:gd name="connsiteY1316" fmla="*/ 221851 h 571500"/>
                  <a:gd name="connsiteX1317" fmla="*/ 225266 w 485775"/>
                  <a:gd name="connsiteY1317" fmla="*/ 218041 h 571500"/>
                  <a:gd name="connsiteX1318" fmla="*/ 228124 w 485775"/>
                  <a:gd name="connsiteY1318" fmla="*/ 216136 h 571500"/>
                  <a:gd name="connsiteX1319" fmla="*/ 229076 w 485775"/>
                  <a:gd name="connsiteY1319" fmla="*/ 213278 h 571500"/>
                  <a:gd name="connsiteX1320" fmla="*/ 228124 w 485775"/>
                  <a:gd name="connsiteY1320" fmla="*/ 212326 h 571500"/>
                  <a:gd name="connsiteX1321" fmla="*/ 229076 w 485775"/>
                  <a:gd name="connsiteY1321" fmla="*/ 209468 h 571500"/>
                  <a:gd name="connsiteX1322" fmla="*/ 230981 w 485775"/>
                  <a:gd name="connsiteY1322" fmla="*/ 208516 h 571500"/>
                  <a:gd name="connsiteX1323" fmla="*/ 233839 w 485775"/>
                  <a:gd name="connsiteY1323" fmla="*/ 199943 h 571500"/>
                  <a:gd name="connsiteX1324" fmla="*/ 235744 w 485775"/>
                  <a:gd name="connsiteY1324" fmla="*/ 199943 h 571500"/>
                  <a:gd name="connsiteX1325" fmla="*/ 235744 w 485775"/>
                  <a:gd name="connsiteY1325" fmla="*/ 195181 h 571500"/>
                  <a:gd name="connsiteX1326" fmla="*/ 353854 w 485775"/>
                  <a:gd name="connsiteY1326" fmla="*/ 267571 h 571500"/>
                  <a:gd name="connsiteX1327" fmla="*/ 360521 w 485775"/>
                  <a:gd name="connsiteY1327" fmla="*/ 266618 h 571500"/>
                  <a:gd name="connsiteX1328" fmla="*/ 364331 w 485775"/>
                  <a:gd name="connsiteY1328" fmla="*/ 264713 h 571500"/>
                  <a:gd name="connsiteX1329" fmla="*/ 364331 w 485775"/>
                  <a:gd name="connsiteY1329" fmla="*/ 263761 h 571500"/>
                  <a:gd name="connsiteX1330" fmla="*/ 366236 w 485775"/>
                  <a:gd name="connsiteY1330" fmla="*/ 261856 h 571500"/>
                  <a:gd name="connsiteX1331" fmla="*/ 369094 w 485775"/>
                  <a:gd name="connsiteY1331" fmla="*/ 260903 h 571500"/>
                  <a:gd name="connsiteX1332" fmla="*/ 373856 w 485775"/>
                  <a:gd name="connsiteY1332" fmla="*/ 258998 h 571500"/>
                  <a:gd name="connsiteX1333" fmla="*/ 376714 w 485775"/>
                  <a:gd name="connsiteY1333" fmla="*/ 257093 h 571500"/>
                  <a:gd name="connsiteX1334" fmla="*/ 378619 w 485775"/>
                  <a:gd name="connsiteY1334" fmla="*/ 256141 h 571500"/>
                  <a:gd name="connsiteX1335" fmla="*/ 382429 w 485775"/>
                  <a:gd name="connsiteY1335" fmla="*/ 256141 h 571500"/>
                  <a:gd name="connsiteX1336" fmla="*/ 383381 w 485775"/>
                  <a:gd name="connsiteY1336" fmla="*/ 256141 h 571500"/>
                  <a:gd name="connsiteX1337" fmla="*/ 384334 w 485775"/>
                  <a:gd name="connsiteY1337" fmla="*/ 257093 h 571500"/>
                  <a:gd name="connsiteX1338" fmla="*/ 385286 w 485775"/>
                  <a:gd name="connsiteY1338" fmla="*/ 256141 h 571500"/>
                  <a:gd name="connsiteX1339" fmla="*/ 386239 w 485775"/>
                  <a:gd name="connsiteY1339" fmla="*/ 256141 h 571500"/>
                  <a:gd name="connsiteX1340" fmla="*/ 387191 w 485775"/>
                  <a:gd name="connsiteY1340" fmla="*/ 256141 h 571500"/>
                  <a:gd name="connsiteX1341" fmla="*/ 391001 w 485775"/>
                  <a:gd name="connsiteY1341" fmla="*/ 252331 h 571500"/>
                  <a:gd name="connsiteX1342" fmla="*/ 392906 w 485775"/>
                  <a:gd name="connsiteY1342" fmla="*/ 252331 h 571500"/>
                  <a:gd name="connsiteX1343" fmla="*/ 394811 w 485775"/>
                  <a:gd name="connsiteY1343" fmla="*/ 251378 h 571500"/>
                  <a:gd name="connsiteX1344" fmla="*/ 395764 w 485775"/>
                  <a:gd name="connsiteY1344" fmla="*/ 251378 h 571500"/>
                  <a:gd name="connsiteX1345" fmla="*/ 398621 w 485775"/>
                  <a:gd name="connsiteY1345" fmla="*/ 250426 h 571500"/>
                  <a:gd name="connsiteX1346" fmla="*/ 398621 w 485775"/>
                  <a:gd name="connsiteY1346" fmla="*/ 251378 h 571500"/>
                  <a:gd name="connsiteX1347" fmla="*/ 400526 w 485775"/>
                  <a:gd name="connsiteY1347" fmla="*/ 251378 h 571500"/>
                  <a:gd name="connsiteX1348" fmla="*/ 401479 w 485775"/>
                  <a:gd name="connsiteY1348" fmla="*/ 248521 h 571500"/>
                  <a:gd name="connsiteX1349" fmla="*/ 403384 w 485775"/>
                  <a:gd name="connsiteY1349" fmla="*/ 248521 h 571500"/>
                  <a:gd name="connsiteX1350" fmla="*/ 406241 w 485775"/>
                  <a:gd name="connsiteY1350" fmla="*/ 247568 h 571500"/>
                  <a:gd name="connsiteX1351" fmla="*/ 408146 w 485775"/>
                  <a:gd name="connsiteY1351" fmla="*/ 245663 h 571500"/>
                  <a:gd name="connsiteX1352" fmla="*/ 408146 w 485775"/>
                  <a:gd name="connsiteY1352" fmla="*/ 245663 h 571500"/>
                  <a:gd name="connsiteX1353" fmla="*/ 409099 w 485775"/>
                  <a:gd name="connsiteY1353" fmla="*/ 244711 h 571500"/>
                  <a:gd name="connsiteX1354" fmla="*/ 410051 w 485775"/>
                  <a:gd name="connsiteY1354" fmla="*/ 237091 h 571500"/>
                  <a:gd name="connsiteX1355" fmla="*/ 411004 w 485775"/>
                  <a:gd name="connsiteY1355" fmla="*/ 232328 h 571500"/>
                  <a:gd name="connsiteX1356" fmla="*/ 408146 w 485775"/>
                  <a:gd name="connsiteY1356" fmla="*/ 229471 h 571500"/>
                  <a:gd name="connsiteX1357" fmla="*/ 408146 w 485775"/>
                  <a:gd name="connsiteY1357" fmla="*/ 223756 h 571500"/>
                  <a:gd name="connsiteX1358" fmla="*/ 409099 w 485775"/>
                  <a:gd name="connsiteY1358" fmla="*/ 222803 h 571500"/>
                  <a:gd name="connsiteX1359" fmla="*/ 408146 w 485775"/>
                  <a:gd name="connsiteY1359" fmla="*/ 218993 h 571500"/>
                  <a:gd name="connsiteX1360" fmla="*/ 410051 w 485775"/>
                  <a:gd name="connsiteY1360" fmla="*/ 218041 h 571500"/>
                  <a:gd name="connsiteX1361" fmla="*/ 409099 w 485775"/>
                  <a:gd name="connsiteY1361" fmla="*/ 211373 h 571500"/>
                  <a:gd name="connsiteX1362" fmla="*/ 407194 w 485775"/>
                  <a:gd name="connsiteY1362" fmla="*/ 207563 h 571500"/>
                  <a:gd name="connsiteX1363" fmla="*/ 409099 w 485775"/>
                  <a:gd name="connsiteY1363" fmla="*/ 206611 h 571500"/>
                  <a:gd name="connsiteX1364" fmla="*/ 408146 w 485775"/>
                  <a:gd name="connsiteY1364" fmla="*/ 198038 h 571500"/>
                  <a:gd name="connsiteX1365" fmla="*/ 404336 w 485775"/>
                  <a:gd name="connsiteY1365" fmla="*/ 198038 h 571500"/>
                  <a:gd name="connsiteX1366" fmla="*/ 403384 w 485775"/>
                  <a:gd name="connsiteY1366" fmla="*/ 197086 h 571500"/>
                  <a:gd name="connsiteX1367" fmla="*/ 401479 w 485775"/>
                  <a:gd name="connsiteY1367" fmla="*/ 196133 h 571500"/>
                  <a:gd name="connsiteX1368" fmla="*/ 401479 w 485775"/>
                  <a:gd name="connsiteY1368" fmla="*/ 197086 h 571500"/>
                  <a:gd name="connsiteX1369" fmla="*/ 396716 w 485775"/>
                  <a:gd name="connsiteY1369" fmla="*/ 198038 h 571500"/>
                  <a:gd name="connsiteX1370" fmla="*/ 394811 w 485775"/>
                  <a:gd name="connsiteY1370" fmla="*/ 198991 h 571500"/>
                  <a:gd name="connsiteX1371" fmla="*/ 391954 w 485775"/>
                  <a:gd name="connsiteY1371" fmla="*/ 198038 h 571500"/>
                  <a:gd name="connsiteX1372" fmla="*/ 391001 w 485775"/>
                  <a:gd name="connsiteY1372" fmla="*/ 199943 h 571500"/>
                  <a:gd name="connsiteX1373" fmla="*/ 384334 w 485775"/>
                  <a:gd name="connsiteY1373" fmla="*/ 200896 h 571500"/>
                  <a:gd name="connsiteX1374" fmla="*/ 383381 w 485775"/>
                  <a:gd name="connsiteY1374" fmla="*/ 202801 h 571500"/>
                  <a:gd name="connsiteX1375" fmla="*/ 380524 w 485775"/>
                  <a:gd name="connsiteY1375" fmla="*/ 202801 h 571500"/>
                  <a:gd name="connsiteX1376" fmla="*/ 377666 w 485775"/>
                  <a:gd name="connsiteY1376" fmla="*/ 202801 h 571500"/>
                  <a:gd name="connsiteX1377" fmla="*/ 373856 w 485775"/>
                  <a:gd name="connsiteY1377" fmla="*/ 202801 h 571500"/>
                  <a:gd name="connsiteX1378" fmla="*/ 372904 w 485775"/>
                  <a:gd name="connsiteY1378" fmla="*/ 204706 h 571500"/>
                  <a:gd name="connsiteX1379" fmla="*/ 371951 w 485775"/>
                  <a:gd name="connsiteY1379" fmla="*/ 204706 h 571500"/>
                  <a:gd name="connsiteX1380" fmla="*/ 366236 w 485775"/>
                  <a:gd name="connsiteY1380" fmla="*/ 206611 h 571500"/>
                  <a:gd name="connsiteX1381" fmla="*/ 365284 w 485775"/>
                  <a:gd name="connsiteY1381" fmla="*/ 206611 h 571500"/>
                  <a:gd name="connsiteX1382" fmla="*/ 357664 w 485775"/>
                  <a:gd name="connsiteY1382" fmla="*/ 208516 h 571500"/>
                  <a:gd name="connsiteX1383" fmla="*/ 355759 w 485775"/>
                  <a:gd name="connsiteY1383" fmla="*/ 209468 h 571500"/>
                  <a:gd name="connsiteX1384" fmla="*/ 354806 w 485775"/>
                  <a:gd name="connsiteY1384" fmla="*/ 208516 h 571500"/>
                  <a:gd name="connsiteX1385" fmla="*/ 354806 w 485775"/>
                  <a:gd name="connsiteY1385" fmla="*/ 207563 h 571500"/>
                  <a:gd name="connsiteX1386" fmla="*/ 352901 w 485775"/>
                  <a:gd name="connsiteY1386" fmla="*/ 207563 h 571500"/>
                  <a:gd name="connsiteX1387" fmla="*/ 352901 w 485775"/>
                  <a:gd name="connsiteY1387" fmla="*/ 210421 h 571500"/>
                  <a:gd name="connsiteX1388" fmla="*/ 350996 w 485775"/>
                  <a:gd name="connsiteY1388" fmla="*/ 215183 h 571500"/>
                  <a:gd name="connsiteX1389" fmla="*/ 351949 w 485775"/>
                  <a:gd name="connsiteY1389" fmla="*/ 221851 h 571500"/>
                  <a:gd name="connsiteX1390" fmla="*/ 351949 w 485775"/>
                  <a:gd name="connsiteY1390" fmla="*/ 222803 h 571500"/>
                  <a:gd name="connsiteX1391" fmla="*/ 349091 w 485775"/>
                  <a:gd name="connsiteY1391" fmla="*/ 228518 h 571500"/>
                  <a:gd name="connsiteX1392" fmla="*/ 349091 w 485775"/>
                  <a:gd name="connsiteY1392" fmla="*/ 231376 h 571500"/>
                  <a:gd name="connsiteX1393" fmla="*/ 348139 w 485775"/>
                  <a:gd name="connsiteY1393" fmla="*/ 231376 h 571500"/>
                  <a:gd name="connsiteX1394" fmla="*/ 348139 w 485775"/>
                  <a:gd name="connsiteY1394" fmla="*/ 233281 h 571500"/>
                  <a:gd name="connsiteX1395" fmla="*/ 349091 w 485775"/>
                  <a:gd name="connsiteY1395" fmla="*/ 234233 h 571500"/>
                  <a:gd name="connsiteX1396" fmla="*/ 349091 w 485775"/>
                  <a:gd name="connsiteY1396" fmla="*/ 247568 h 571500"/>
                  <a:gd name="connsiteX1397" fmla="*/ 348139 w 485775"/>
                  <a:gd name="connsiteY1397" fmla="*/ 248521 h 571500"/>
                  <a:gd name="connsiteX1398" fmla="*/ 349091 w 485775"/>
                  <a:gd name="connsiteY1398" fmla="*/ 253283 h 571500"/>
                  <a:gd name="connsiteX1399" fmla="*/ 347186 w 485775"/>
                  <a:gd name="connsiteY1399" fmla="*/ 259951 h 571500"/>
                  <a:gd name="connsiteX1400" fmla="*/ 348139 w 485775"/>
                  <a:gd name="connsiteY1400" fmla="*/ 264713 h 571500"/>
                  <a:gd name="connsiteX1401" fmla="*/ 346234 w 485775"/>
                  <a:gd name="connsiteY1401" fmla="*/ 265666 h 571500"/>
                  <a:gd name="connsiteX1402" fmla="*/ 347186 w 485775"/>
                  <a:gd name="connsiteY1402" fmla="*/ 270428 h 571500"/>
                  <a:gd name="connsiteX1403" fmla="*/ 346234 w 485775"/>
                  <a:gd name="connsiteY1403" fmla="*/ 270428 h 571500"/>
                  <a:gd name="connsiteX1404" fmla="*/ 345281 w 485775"/>
                  <a:gd name="connsiteY1404" fmla="*/ 270428 h 571500"/>
                  <a:gd name="connsiteX1405" fmla="*/ 345281 w 485775"/>
                  <a:gd name="connsiteY1405" fmla="*/ 272333 h 571500"/>
                  <a:gd name="connsiteX1406" fmla="*/ 344329 w 485775"/>
                  <a:gd name="connsiteY1406" fmla="*/ 273286 h 571500"/>
                  <a:gd name="connsiteX1407" fmla="*/ 347186 w 485775"/>
                  <a:gd name="connsiteY1407" fmla="*/ 274238 h 571500"/>
                  <a:gd name="connsiteX1408" fmla="*/ 348139 w 485775"/>
                  <a:gd name="connsiteY1408" fmla="*/ 277096 h 571500"/>
                  <a:gd name="connsiteX1409" fmla="*/ 352901 w 485775"/>
                  <a:gd name="connsiteY1409" fmla="*/ 276143 h 571500"/>
                  <a:gd name="connsiteX1410" fmla="*/ 353854 w 485775"/>
                  <a:gd name="connsiteY1410" fmla="*/ 275191 h 571500"/>
                  <a:gd name="connsiteX1411" fmla="*/ 357664 w 485775"/>
                  <a:gd name="connsiteY1411" fmla="*/ 269476 h 571500"/>
                  <a:gd name="connsiteX1412" fmla="*/ 353854 w 485775"/>
                  <a:gd name="connsiteY1412" fmla="*/ 267571 h 571500"/>
                  <a:gd name="connsiteX1413" fmla="*/ 259556 w 485775"/>
                  <a:gd name="connsiteY1413" fmla="*/ 201848 h 571500"/>
                  <a:gd name="connsiteX1414" fmla="*/ 256699 w 485775"/>
                  <a:gd name="connsiteY1414" fmla="*/ 200896 h 571500"/>
                  <a:gd name="connsiteX1415" fmla="*/ 257651 w 485775"/>
                  <a:gd name="connsiteY1415" fmla="*/ 203753 h 571500"/>
                  <a:gd name="connsiteX1416" fmla="*/ 256699 w 485775"/>
                  <a:gd name="connsiteY1416" fmla="*/ 206611 h 571500"/>
                  <a:gd name="connsiteX1417" fmla="*/ 251936 w 485775"/>
                  <a:gd name="connsiteY1417" fmla="*/ 215183 h 571500"/>
                  <a:gd name="connsiteX1418" fmla="*/ 250984 w 485775"/>
                  <a:gd name="connsiteY1418" fmla="*/ 217088 h 571500"/>
                  <a:gd name="connsiteX1419" fmla="*/ 250984 w 485775"/>
                  <a:gd name="connsiteY1419" fmla="*/ 218993 h 571500"/>
                  <a:gd name="connsiteX1420" fmla="*/ 247174 w 485775"/>
                  <a:gd name="connsiteY1420" fmla="*/ 219946 h 571500"/>
                  <a:gd name="connsiteX1421" fmla="*/ 245269 w 485775"/>
                  <a:gd name="connsiteY1421" fmla="*/ 221851 h 571500"/>
                  <a:gd name="connsiteX1422" fmla="*/ 243364 w 485775"/>
                  <a:gd name="connsiteY1422" fmla="*/ 225661 h 571500"/>
                  <a:gd name="connsiteX1423" fmla="*/ 242411 w 485775"/>
                  <a:gd name="connsiteY1423" fmla="*/ 228518 h 571500"/>
                  <a:gd name="connsiteX1424" fmla="*/ 241459 w 485775"/>
                  <a:gd name="connsiteY1424" fmla="*/ 231376 h 571500"/>
                  <a:gd name="connsiteX1425" fmla="*/ 238601 w 485775"/>
                  <a:gd name="connsiteY1425" fmla="*/ 231376 h 571500"/>
                  <a:gd name="connsiteX1426" fmla="*/ 240506 w 485775"/>
                  <a:gd name="connsiteY1426" fmla="*/ 235186 h 571500"/>
                  <a:gd name="connsiteX1427" fmla="*/ 239554 w 485775"/>
                  <a:gd name="connsiteY1427" fmla="*/ 235186 h 571500"/>
                  <a:gd name="connsiteX1428" fmla="*/ 235744 w 485775"/>
                  <a:gd name="connsiteY1428" fmla="*/ 237091 h 571500"/>
                  <a:gd name="connsiteX1429" fmla="*/ 236696 w 485775"/>
                  <a:gd name="connsiteY1429" fmla="*/ 238043 h 571500"/>
                  <a:gd name="connsiteX1430" fmla="*/ 235744 w 485775"/>
                  <a:gd name="connsiteY1430" fmla="*/ 239948 h 571500"/>
                  <a:gd name="connsiteX1431" fmla="*/ 234791 w 485775"/>
                  <a:gd name="connsiteY1431" fmla="*/ 244711 h 571500"/>
                  <a:gd name="connsiteX1432" fmla="*/ 229076 w 485775"/>
                  <a:gd name="connsiteY1432" fmla="*/ 245663 h 571500"/>
                  <a:gd name="connsiteX1433" fmla="*/ 226219 w 485775"/>
                  <a:gd name="connsiteY1433" fmla="*/ 250426 h 571500"/>
                  <a:gd name="connsiteX1434" fmla="*/ 225266 w 485775"/>
                  <a:gd name="connsiteY1434" fmla="*/ 256141 h 571500"/>
                  <a:gd name="connsiteX1435" fmla="*/ 221456 w 485775"/>
                  <a:gd name="connsiteY1435" fmla="*/ 257093 h 571500"/>
                  <a:gd name="connsiteX1436" fmla="*/ 220504 w 485775"/>
                  <a:gd name="connsiteY1436" fmla="*/ 258046 h 571500"/>
                  <a:gd name="connsiteX1437" fmla="*/ 220504 w 485775"/>
                  <a:gd name="connsiteY1437" fmla="*/ 258998 h 571500"/>
                  <a:gd name="connsiteX1438" fmla="*/ 219551 w 485775"/>
                  <a:gd name="connsiteY1438" fmla="*/ 265666 h 571500"/>
                  <a:gd name="connsiteX1439" fmla="*/ 218599 w 485775"/>
                  <a:gd name="connsiteY1439" fmla="*/ 265666 h 571500"/>
                  <a:gd name="connsiteX1440" fmla="*/ 211931 w 485775"/>
                  <a:gd name="connsiteY1440" fmla="*/ 274238 h 571500"/>
                  <a:gd name="connsiteX1441" fmla="*/ 209074 w 485775"/>
                  <a:gd name="connsiteY1441" fmla="*/ 277096 h 571500"/>
                  <a:gd name="connsiteX1442" fmla="*/ 209074 w 485775"/>
                  <a:gd name="connsiteY1442" fmla="*/ 280906 h 571500"/>
                  <a:gd name="connsiteX1443" fmla="*/ 206216 w 485775"/>
                  <a:gd name="connsiteY1443" fmla="*/ 281858 h 571500"/>
                  <a:gd name="connsiteX1444" fmla="*/ 207169 w 485775"/>
                  <a:gd name="connsiteY1444" fmla="*/ 283763 h 571500"/>
                  <a:gd name="connsiteX1445" fmla="*/ 204311 w 485775"/>
                  <a:gd name="connsiteY1445" fmla="*/ 288526 h 571500"/>
                  <a:gd name="connsiteX1446" fmla="*/ 203359 w 485775"/>
                  <a:gd name="connsiteY1446" fmla="*/ 288526 h 571500"/>
                  <a:gd name="connsiteX1447" fmla="*/ 204311 w 485775"/>
                  <a:gd name="connsiteY1447" fmla="*/ 290431 h 571500"/>
                  <a:gd name="connsiteX1448" fmla="*/ 202406 w 485775"/>
                  <a:gd name="connsiteY1448" fmla="*/ 292336 h 571500"/>
                  <a:gd name="connsiteX1449" fmla="*/ 201454 w 485775"/>
                  <a:gd name="connsiteY1449" fmla="*/ 299003 h 571500"/>
                  <a:gd name="connsiteX1450" fmla="*/ 202406 w 485775"/>
                  <a:gd name="connsiteY1450" fmla="*/ 300908 h 571500"/>
                  <a:gd name="connsiteX1451" fmla="*/ 199549 w 485775"/>
                  <a:gd name="connsiteY1451" fmla="*/ 303766 h 571500"/>
                  <a:gd name="connsiteX1452" fmla="*/ 195739 w 485775"/>
                  <a:gd name="connsiteY1452" fmla="*/ 303766 h 571500"/>
                  <a:gd name="connsiteX1453" fmla="*/ 195739 w 485775"/>
                  <a:gd name="connsiteY1453" fmla="*/ 304718 h 571500"/>
                  <a:gd name="connsiteX1454" fmla="*/ 197644 w 485775"/>
                  <a:gd name="connsiteY1454" fmla="*/ 308528 h 571500"/>
                  <a:gd name="connsiteX1455" fmla="*/ 194786 w 485775"/>
                  <a:gd name="connsiteY1455" fmla="*/ 309481 h 571500"/>
                  <a:gd name="connsiteX1456" fmla="*/ 192881 w 485775"/>
                  <a:gd name="connsiteY1456" fmla="*/ 309481 h 571500"/>
                  <a:gd name="connsiteX1457" fmla="*/ 190976 w 485775"/>
                  <a:gd name="connsiteY1457" fmla="*/ 313291 h 571500"/>
                  <a:gd name="connsiteX1458" fmla="*/ 189071 w 485775"/>
                  <a:gd name="connsiteY1458" fmla="*/ 323768 h 571500"/>
                  <a:gd name="connsiteX1459" fmla="*/ 187166 w 485775"/>
                  <a:gd name="connsiteY1459" fmla="*/ 326626 h 571500"/>
                  <a:gd name="connsiteX1460" fmla="*/ 188119 w 485775"/>
                  <a:gd name="connsiteY1460" fmla="*/ 328531 h 571500"/>
                  <a:gd name="connsiteX1461" fmla="*/ 186214 w 485775"/>
                  <a:gd name="connsiteY1461" fmla="*/ 331388 h 571500"/>
                  <a:gd name="connsiteX1462" fmla="*/ 185261 w 485775"/>
                  <a:gd name="connsiteY1462" fmla="*/ 333293 h 571500"/>
                  <a:gd name="connsiteX1463" fmla="*/ 186214 w 485775"/>
                  <a:gd name="connsiteY1463" fmla="*/ 336151 h 571500"/>
                  <a:gd name="connsiteX1464" fmla="*/ 185261 w 485775"/>
                  <a:gd name="connsiteY1464" fmla="*/ 339961 h 571500"/>
                  <a:gd name="connsiteX1465" fmla="*/ 184309 w 485775"/>
                  <a:gd name="connsiteY1465" fmla="*/ 340913 h 571500"/>
                  <a:gd name="connsiteX1466" fmla="*/ 182404 w 485775"/>
                  <a:gd name="connsiteY1466" fmla="*/ 344723 h 571500"/>
                  <a:gd name="connsiteX1467" fmla="*/ 179546 w 485775"/>
                  <a:gd name="connsiteY1467" fmla="*/ 345676 h 571500"/>
                  <a:gd name="connsiteX1468" fmla="*/ 180499 w 485775"/>
                  <a:gd name="connsiteY1468" fmla="*/ 347581 h 571500"/>
                  <a:gd name="connsiteX1469" fmla="*/ 180499 w 485775"/>
                  <a:gd name="connsiteY1469" fmla="*/ 348533 h 571500"/>
                  <a:gd name="connsiteX1470" fmla="*/ 178594 w 485775"/>
                  <a:gd name="connsiteY1470" fmla="*/ 348533 h 571500"/>
                  <a:gd name="connsiteX1471" fmla="*/ 178594 w 485775"/>
                  <a:gd name="connsiteY1471" fmla="*/ 349486 h 571500"/>
                  <a:gd name="connsiteX1472" fmla="*/ 175736 w 485775"/>
                  <a:gd name="connsiteY1472" fmla="*/ 350438 h 571500"/>
                  <a:gd name="connsiteX1473" fmla="*/ 175736 w 485775"/>
                  <a:gd name="connsiteY1473" fmla="*/ 351391 h 571500"/>
                  <a:gd name="connsiteX1474" fmla="*/ 176689 w 485775"/>
                  <a:gd name="connsiteY1474" fmla="*/ 352343 h 571500"/>
                  <a:gd name="connsiteX1475" fmla="*/ 176689 w 485775"/>
                  <a:gd name="connsiteY1475" fmla="*/ 355201 h 571500"/>
                  <a:gd name="connsiteX1476" fmla="*/ 177641 w 485775"/>
                  <a:gd name="connsiteY1476" fmla="*/ 356153 h 571500"/>
                  <a:gd name="connsiteX1477" fmla="*/ 176689 w 485775"/>
                  <a:gd name="connsiteY1477" fmla="*/ 360916 h 571500"/>
                  <a:gd name="connsiteX1478" fmla="*/ 176689 w 485775"/>
                  <a:gd name="connsiteY1478" fmla="*/ 365678 h 571500"/>
                  <a:gd name="connsiteX1479" fmla="*/ 172879 w 485775"/>
                  <a:gd name="connsiteY1479" fmla="*/ 367583 h 571500"/>
                  <a:gd name="connsiteX1480" fmla="*/ 172879 w 485775"/>
                  <a:gd name="connsiteY1480" fmla="*/ 368536 h 571500"/>
                  <a:gd name="connsiteX1481" fmla="*/ 170974 w 485775"/>
                  <a:gd name="connsiteY1481" fmla="*/ 369488 h 571500"/>
                  <a:gd name="connsiteX1482" fmla="*/ 170974 w 485775"/>
                  <a:gd name="connsiteY1482" fmla="*/ 371393 h 571500"/>
                  <a:gd name="connsiteX1483" fmla="*/ 171926 w 485775"/>
                  <a:gd name="connsiteY1483" fmla="*/ 371393 h 571500"/>
                  <a:gd name="connsiteX1484" fmla="*/ 171926 w 485775"/>
                  <a:gd name="connsiteY1484" fmla="*/ 374251 h 571500"/>
                  <a:gd name="connsiteX1485" fmla="*/ 170974 w 485775"/>
                  <a:gd name="connsiteY1485" fmla="*/ 374251 h 571500"/>
                  <a:gd name="connsiteX1486" fmla="*/ 170021 w 485775"/>
                  <a:gd name="connsiteY1486" fmla="*/ 377108 h 571500"/>
                  <a:gd name="connsiteX1487" fmla="*/ 170021 w 485775"/>
                  <a:gd name="connsiteY1487" fmla="*/ 378061 h 571500"/>
                  <a:gd name="connsiteX1488" fmla="*/ 169069 w 485775"/>
                  <a:gd name="connsiteY1488" fmla="*/ 383776 h 571500"/>
                  <a:gd name="connsiteX1489" fmla="*/ 168116 w 485775"/>
                  <a:gd name="connsiteY1489" fmla="*/ 384728 h 571500"/>
                  <a:gd name="connsiteX1490" fmla="*/ 167164 w 485775"/>
                  <a:gd name="connsiteY1490" fmla="*/ 383776 h 571500"/>
                  <a:gd name="connsiteX1491" fmla="*/ 167164 w 485775"/>
                  <a:gd name="connsiteY1491" fmla="*/ 390443 h 571500"/>
                  <a:gd name="connsiteX1492" fmla="*/ 166211 w 485775"/>
                  <a:gd name="connsiteY1492" fmla="*/ 393301 h 571500"/>
                  <a:gd name="connsiteX1493" fmla="*/ 173831 w 485775"/>
                  <a:gd name="connsiteY1493" fmla="*/ 396158 h 571500"/>
                  <a:gd name="connsiteX1494" fmla="*/ 177641 w 485775"/>
                  <a:gd name="connsiteY1494" fmla="*/ 397111 h 571500"/>
                  <a:gd name="connsiteX1495" fmla="*/ 182404 w 485775"/>
                  <a:gd name="connsiteY1495" fmla="*/ 395206 h 571500"/>
                  <a:gd name="connsiteX1496" fmla="*/ 183356 w 485775"/>
                  <a:gd name="connsiteY1496" fmla="*/ 396158 h 571500"/>
                  <a:gd name="connsiteX1497" fmla="*/ 188119 w 485775"/>
                  <a:gd name="connsiteY1497" fmla="*/ 393301 h 571500"/>
                  <a:gd name="connsiteX1498" fmla="*/ 188119 w 485775"/>
                  <a:gd name="connsiteY1498" fmla="*/ 391396 h 571500"/>
                  <a:gd name="connsiteX1499" fmla="*/ 191929 w 485775"/>
                  <a:gd name="connsiteY1499" fmla="*/ 391396 h 571500"/>
                  <a:gd name="connsiteX1500" fmla="*/ 192881 w 485775"/>
                  <a:gd name="connsiteY1500" fmla="*/ 390443 h 571500"/>
                  <a:gd name="connsiteX1501" fmla="*/ 195739 w 485775"/>
                  <a:gd name="connsiteY1501" fmla="*/ 390443 h 571500"/>
                  <a:gd name="connsiteX1502" fmla="*/ 200501 w 485775"/>
                  <a:gd name="connsiteY1502" fmla="*/ 384728 h 571500"/>
                  <a:gd name="connsiteX1503" fmla="*/ 205264 w 485775"/>
                  <a:gd name="connsiteY1503" fmla="*/ 379966 h 571500"/>
                  <a:gd name="connsiteX1504" fmla="*/ 208121 w 485775"/>
                  <a:gd name="connsiteY1504" fmla="*/ 377108 h 571500"/>
                  <a:gd name="connsiteX1505" fmla="*/ 210979 w 485775"/>
                  <a:gd name="connsiteY1505" fmla="*/ 374251 h 571500"/>
                  <a:gd name="connsiteX1506" fmla="*/ 214789 w 485775"/>
                  <a:gd name="connsiteY1506" fmla="*/ 372346 h 571500"/>
                  <a:gd name="connsiteX1507" fmla="*/ 214789 w 485775"/>
                  <a:gd name="connsiteY1507" fmla="*/ 373298 h 571500"/>
                  <a:gd name="connsiteX1508" fmla="*/ 218599 w 485775"/>
                  <a:gd name="connsiteY1508" fmla="*/ 371393 h 571500"/>
                  <a:gd name="connsiteX1509" fmla="*/ 221456 w 485775"/>
                  <a:gd name="connsiteY1509" fmla="*/ 371393 h 571500"/>
                  <a:gd name="connsiteX1510" fmla="*/ 224314 w 485775"/>
                  <a:gd name="connsiteY1510" fmla="*/ 370441 h 571500"/>
                  <a:gd name="connsiteX1511" fmla="*/ 224314 w 485775"/>
                  <a:gd name="connsiteY1511" fmla="*/ 368536 h 571500"/>
                  <a:gd name="connsiteX1512" fmla="*/ 225266 w 485775"/>
                  <a:gd name="connsiteY1512" fmla="*/ 362821 h 571500"/>
                  <a:gd name="connsiteX1513" fmla="*/ 228124 w 485775"/>
                  <a:gd name="connsiteY1513" fmla="*/ 359011 h 571500"/>
                  <a:gd name="connsiteX1514" fmla="*/ 230981 w 485775"/>
                  <a:gd name="connsiteY1514" fmla="*/ 357106 h 571500"/>
                  <a:gd name="connsiteX1515" fmla="*/ 232886 w 485775"/>
                  <a:gd name="connsiteY1515" fmla="*/ 358058 h 571500"/>
                  <a:gd name="connsiteX1516" fmla="*/ 233839 w 485775"/>
                  <a:gd name="connsiteY1516" fmla="*/ 356153 h 571500"/>
                  <a:gd name="connsiteX1517" fmla="*/ 233839 w 485775"/>
                  <a:gd name="connsiteY1517" fmla="*/ 355201 h 571500"/>
                  <a:gd name="connsiteX1518" fmla="*/ 234791 w 485775"/>
                  <a:gd name="connsiteY1518" fmla="*/ 355201 h 571500"/>
                  <a:gd name="connsiteX1519" fmla="*/ 233839 w 485775"/>
                  <a:gd name="connsiteY1519" fmla="*/ 347581 h 571500"/>
                  <a:gd name="connsiteX1520" fmla="*/ 236696 w 485775"/>
                  <a:gd name="connsiteY1520" fmla="*/ 343771 h 571500"/>
                  <a:gd name="connsiteX1521" fmla="*/ 236696 w 485775"/>
                  <a:gd name="connsiteY1521" fmla="*/ 339008 h 571500"/>
                  <a:gd name="connsiteX1522" fmla="*/ 238601 w 485775"/>
                  <a:gd name="connsiteY1522" fmla="*/ 335198 h 571500"/>
                  <a:gd name="connsiteX1523" fmla="*/ 240506 w 485775"/>
                  <a:gd name="connsiteY1523" fmla="*/ 333293 h 571500"/>
                  <a:gd name="connsiteX1524" fmla="*/ 239554 w 485775"/>
                  <a:gd name="connsiteY1524" fmla="*/ 333293 h 571500"/>
                  <a:gd name="connsiteX1525" fmla="*/ 238601 w 485775"/>
                  <a:gd name="connsiteY1525" fmla="*/ 332341 h 571500"/>
                  <a:gd name="connsiteX1526" fmla="*/ 237649 w 485775"/>
                  <a:gd name="connsiteY1526" fmla="*/ 331388 h 571500"/>
                  <a:gd name="connsiteX1527" fmla="*/ 237649 w 485775"/>
                  <a:gd name="connsiteY1527" fmla="*/ 325673 h 571500"/>
                  <a:gd name="connsiteX1528" fmla="*/ 239554 w 485775"/>
                  <a:gd name="connsiteY1528" fmla="*/ 325673 h 571500"/>
                  <a:gd name="connsiteX1529" fmla="*/ 239554 w 485775"/>
                  <a:gd name="connsiteY1529" fmla="*/ 319958 h 571500"/>
                  <a:gd name="connsiteX1530" fmla="*/ 238601 w 485775"/>
                  <a:gd name="connsiteY1530" fmla="*/ 314243 h 571500"/>
                  <a:gd name="connsiteX1531" fmla="*/ 237649 w 485775"/>
                  <a:gd name="connsiteY1531" fmla="*/ 311386 h 571500"/>
                  <a:gd name="connsiteX1532" fmla="*/ 237649 w 485775"/>
                  <a:gd name="connsiteY1532" fmla="*/ 305671 h 571500"/>
                  <a:gd name="connsiteX1533" fmla="*/ 234791 w 485775"/>
                  <a:gd name="connsiteY1533" fmla="*/ 304718 h 571500"/>
                  <a:gd name="connsiteX1534" fmla="*/ 236696 w 485775"/>
                  <a:gd name="connsiteY1534" fmla="*/ 301861 h 571500"/>
                  <a:gd name="connsiteX1535" fmla="*/ 234791 w 485775"/>
                  <a:gd name="connsiteY1535" fmla="*/ 299956 h 571500"/>
                  <a:gd name="connsiteX1536" fmla="*/ 234791 w 485775"/>
                  <a:gd name="connsiteY1536" fmla="*/ 298051 h 571500"/>
                  <a:gd name="connsiteX1537" fmla="*/ 229076 w 485775"/>
                  <a:gd name="connsiteY1537" fmla="*/ 291383 h 571500"/>
                  <a:gd name="connsiteX1538" fmla="*/ 227171 w 485775"/>
                  <a:gd name="connsiteY1538" fmla="*/ 293288 h 571500"/>
                  <a:gd name="connsiteX1539" fmla="*/ 225266 w 485775"/>
                  <a:gd name="connsiteY1539" fmla="*/ 291383 h 571500"/>
                  <a:gd name="connsiteX1540" fmla="*/ 218599 w 485775"/>
                  <a:gd name="connsiteY1540" fmla="*/ 288526 h 571500"/>
                  <a:gd name="connsiteX1541" fmla="*/ 220504 w 485775"/>
                  <a:gd name="connsiteY1541" fmla="*/ 285668 h 571500"/>
                  <a:gd name="connsiteX1542" fmla="*/ 222409 w 485775"/>
                  <a:gd name="connsiteY1542" fmla="*/ 280906 h 571500"/>
                  <a:gd name="connsiteX1543" fmla="*/ 225266 w 485775"/>
                  <a:gd name="connsiteY1543" fmla="*/ 278048 h 571500"/>
                  <a:gd name="connsiteX1544" fmla="*/ 228124 w 485775"/>
                  <a:gd name="connsiteY1544" fmla="*/ 275191 h 571500"/>
                  <a:gd name="connsiteX1545" fmla="*/ 231934 w 485775"/>
                  <a:gd name="connsiteY1545" fmla="*/ 275191 h 571500"/>
                  <a:gd name="connsiteX1546" fmla="*/ 231934 w 485775"/>
                  <a:gd name="connsiteY1546" fmla="*/ 274238 h 571500"/>
                  <a:gd name="connsiteX1547" fmla="*/ 235744 w 485775"/>
                  <a:gd name="connsiteY1547" fmla="*/ 275191 h 571500"/>
                  <a:gd name="connsiteX1548" fmla="*/ 236696 w 485775"/>
                  <a:gd name="connsiteY1548" fmla="*/ 276143 h 571500"/>
                  <a:gd name="connsiteX1549" fmla="*/ 239554 w 485775"/>
                  <a:gd name="connsiteY1549" fmla="*/ 277096 h 571500"/>
                  <a:gd name="connsiteX1550" fmla="*/ 243364 w 485775"/>
                  <a:gd name="connsiteY1550" fmla="*/ 281858 h 571500"/>
                  <a:gd name="connsiteX1551" fmla="*/ 243364 w 485775"/>
                  <a:gd name="connsiteY1551" fmla="*/ 283763 h 571500"/>
                  <a:gd name="connsiteX1552" fmla="*/ 250984 w 485775"/>
                  <a:gd name="connsiteY1552" fmla="*/ 281858 h 571500"/>
                  <a:gd name="connsiteX1553" fmla="*/ 255746 w 485775"/>
                  <a:gd name="connsiteY1553" fmla="*/ 282811 h 571500"/>
                  <a:gd name="connsiteX1554" fmla="*/ 259556 w 485775"/>
                  <a:gd name="connsiteY1554" fmla="*/ 285668 h 571500"/>
                  <a:gd name="connsiteX1555" fmla="*/ 260509 w 485775"/>
                  <a:gd name="connsiteY1555" fmla="*/ 284716 h 571500"/>
                  <a:gd name="connsiteX1556" fmla="*/ 262414 w 485775"/>
                  <a:gd name="connsiteY1556" fmla="*/ 278048 h 571500"/>
                  <a:gd name="connsiteX1557" fmla="*/ 263366 w 485775"/>
                  <a:gd name="connsiteY1557" fmla="*/ 277096 h 571500"/>
                  <a:gd name="connsiteX1558" fmla="*/ 263366 w 485775"/>
                  <a:gd name="connsiteY1558" fmla="*/ 276143 h 571500"/>
                  <a:gd name="connsiteX1559" fmla="*/ 264319 w 485775"/>
                  <a:gd name="connsiteY1559" fmla="*/ 275191 h 571500"/>
                  <a:gd name="connsiteX1560" fmla="*/ 265271 w 485775"/>
                  <a:gd name="connsiteY1560" fmla="*/ 269476 h 571500"/>
                  <a:gd name="connsiteX1561" fmla="*/ 265271 w 485775"/>
                  <a:gd name="connsiteY1561" fmla="*/ 267571 h 571500"/>
                  <a:gd name="connsiteX1562" fmla="*/ 265271 w 485775"/>
                  <a:gd name="connsiteY1562" fmla="*/ 260903 h 571500"/>
                  <a:gd name="connsiteX1563" fmla="*/ 266224 w 485775"/>
                  <a:gd name="connsiteY1563" fmla="*/ 257093 h 571500"/>
                  <a:gd name="connsiteX1564" fmla="*/ 265271 w 485775"/>
                  <a:gd name="connsiteY1564" fmla="*/ 247568 h 571500"/>
                  <a:gd name="connsiteX1565" fmla="*/ 266224 w 485775"/>
                  <a:gd name="connsiteY1565" fmla="*/ 247568 h 571500"/>
                  <a:gd name="connsiteX1566" fmla="*/ 268129 w 485775"/>
                  <a:gd name="connsiteY1566" fmla="*/ 243758 h 571500"/>
                  <a:gd name="connsiteX1567" fmla="*/ 270986 w 485775"/>
                  <a:gd name="connsiteY1567" fmla="*/ 237091 h 571500"/>
                  <a:gd name="connsiteX1568" fmla="*/ 270034 w 485775"/>
                  <a:gd name="connsiteY1568" fmla="*/ 232328 h 571500"/>
                  <a:gd name="connsiteX1569" fmla="*/ 271939 w 485775"/>
                  <a:gd name="connsiteY1569" fmla="*/ 223756 h 571500"/>
                  <a:gd name="connsiteX1570" fmla="*/ 271939 w 485775"/>
                  <a:gd name="connsiteY1570" fmla="*/ 222803 h 571500"/>
                  <a:gd name="connsiteX1571" fmla="*/ 271939 w 485775"/>
                  <a:gd name="connsiteY1571" fmla="*/ 218041 h 571500"/>
                  <a:gd name="connsiteX1572" fmla="*/ 272891 w 485775"/>
                  <a:gd name="connsiteY1572" fmla="*/ 210421 h 571500"/>
                  <a:gd name="connsiteX1573" fmla="*/ 274796 w 485775"/>
                  <a:gd name="connsiteY1573" fmla="*/ 201848 h 571500"/>
                  <a:gd name="connsiteX1574" fmla="*/ 275749 w 485775"/>
                  <a:gd name="connsiteY1574" fmla="*/ 199943 h 571500"/>
                  <a:gd name="connsiteX1575" fmla="*/ 259556 w 485775"/>
                  <a:gd name="connsiteY1575" fmla="*/ 201848 h 571500"/>
                  <a:gd name="connsiteX1576" fmla="*/ 400526 w 485775"/>
                  <a:gd name="connsiteY1576" fmla="*/ 268523 h 571500"/>
                  <a:gd name="connsiteX1577" fmla="*/ 394811 w 485775"/>
                  <a:gd name="connsiteY1577" fmla="*/ 270428 h 571500"/>
                  <a:gd name="connsiteX1578" fmla="*/ 390049 w 485775"/>
                  <a:gd name="connsiteY1578" fmla="*/ 270428 h 571500"/>
                  <a:gd name="connsiteX1579" fmla="*/ 388144 w 485775"/>
                  <a:gd name="connsiteY1579" fmla="*/ 271381 h 571500"/>
                  <a:gd name="connsiteX1580" fmla="*/ 386239 w 485775"/>
                  <a:gd name="connsiteY1580" fmla="*/ 272333 h 571500"/>
                  <a:gd name="connsiteX1581" fmla="*/ 380524 w 485775"/>
                  <a:gd name="connsiteY1581" fmla="*/ 275191 h 571500"/>
                  <a:gd name="connsiteX1582" fmla="*/ 371951 w 485775"/>
                  <a:gd name="connsiteY1582" fmla="*/ 276143 h 571500"/>
                  <a:gd name="connsiteX1583" fmla="*/ 367189 w 485775"/>
                  <a:gd name="connsiteY1583" fmla="*/ 279001 h 571500"/>
                  <a:gd name="connsiteX1584" fmla="*/ 363379 w 485775"/>
                  <a:gd name="connsiteY1584" fmla="*/ 281858 h 571500"/>
                  <a:gd name="connsiteX1585" fmla="*/ 363379 w 485775"/>
                  <a:gd name="connsiteY1585" fmla="*/ 283763 h 571500"/>
                  <a:gd name="connsiteX1586" fmla="*/ 359569 w 485775"/>
                  <a:gd name="connsiteY1586" fmla="*/ 284716 h 571500"/>
                  <a:gd name="connsiteX1587" fmla="*/ 357664 w 485775"/>
                  <a:gd name="connsiteY1587" fmla="*/ 285668 h 571500"/>
                  <a:gd name="connsiteX1588" fmla="*/ 356711 w 485775"/>
                  <a:gd name="connsiteY1588" fmla="*/ 285668 h 571500"/>
                  <a:gd name="connsiteX1589" fmla="*/ 352901 w 485775"/>
                  <a:gd name="connsiteY1589" fmla="*/ 288526 h 571500"/>
                  <a:gd name="connsiteX1590" fmla="*/ 349091 w 485775"/>
                  <a:gd name="connsiteY1590" fmla="*/ 290431 h 571500"/>
                  <a:gd name="connsiteX1591" fmla="*/ 346234 w 485775"/>
                  <a:gd name="connsiteY1591" fmla="*/ 291383 h 571500"/>
                  <a:gd name="connsiteX1592" fmla="*/ 341471 w 485775"/>
                  <a:gd name="connsiteY1592" fmla="*/ 298051 h 571500"/>
                  <a:gd name="connsiteX1593" fmla="*/ 341471 w 485775"/>
                  <a:gd name="connsiteY1593" fmla="*/ 299956 h 571500"/>
                  <a:gd name="connsiteX1594" fmla="*/ 340519 w 485775"/>
                  <a:gd name="connsiteY1594" fmla="*/ 300908 h 571500"/>
                  <a:gd name="connsiteX1595" fmla="*/ 340519 w 485775"/>
                  <a:gd name="connsiteY1595" fmla="*/ 302813 h 571500"/>
                  <a:gd name="connsiteX1596" fmla="*/ 339566 w 485775"/>
                  <a:gd name="connsiteY1596" fmla="*/ 303766 h 571500"/>
                  <a:gd name="connsiteX1597" fmla="*/ 338614 w 485775"/>
                  <a:gd name="connsiteY1597" fmla="*/ 319006 h 571500"/>
                  <a:gd name="connsiteX1598" fmla="*/ 337661 w 485775"/>
                  <a:gd name="connsiteY1598" fmla="*/ 319006 h 571500"/>
                  <a:gd name="connsiteX1599" fmla="*/ 336709 w 485775"/>
                  <a:gd name="connsiteY1599" fmla="*/ 322816 h 571500"/>
                  <a:gd name="connsiteX1600" fmla="*/ 337661 w 485775"/>
                  <a:gd name="connsiteY1600" fmla="*/ 325673 h 571500"/>
                  <a:gd name="connsiteX1601" fmla="*/ 338614 w 485775"/>
                  <a:gd name="connsiteY1601" fmla="*/ 328531 h 571500"/>
                  <a:gd name="connsiteX1602" fmla="*/ 339566 w 485775"/>
                  <a:gd name="connsiteY1602" fmla="*/ 332341 h 571500"/>
                  <a:gd name="connsiteX1603" fmla="*/ 341471 w 485775"/>
                  <a:gd name="connsiteY1603" fmla="*/ 333293 h 571500"/>
                  <a:gd name="connsiteX1604" fmla="*/ 342424 w 485775"/>
                  <a:gd name="connsiteY1604" fmla="*/ 335198 h 571500"/>
                  <a:gd name="connsiteX1605" fmla="*/ 345281 w 485775"/>
                  <a:gd name="connsiteY1605" fmla="*/ 334246 h 571500"/>
                  <a:gd name="connsiteX1606" fmla="*/ 347186 w 485775"/>
                  <a:gd name="connsiteY1606" fmla="*/ 335198 h 571500"/>
                  <a:gd name="connsiteX1607" fmla="*/ 350044 w 485775"/>
                  <a:gd name="connsiteY1607" fmla="*/ 335198 h 571500"/>
                  <a:gd name="connsiteX1608" fmla="*/ 353854 w 485775"/>
                  <a:gd name="connsiteY1608" fmla="*/ 340913 h 571500"/>
                  <a:gd name="connsiteX1609" fmla="*/ 354806 w 485775"/>
                  <a:gd name="connsiteY1609" fmla="*/ 341866 h 571500"/>
                  <a:gd name="connsiteX1610" fmla="*/ 360521 w 485775"/>
                  <a:gd name="connsiteY1610" fmla="*/ 344723 h 571500"/>
                  <a:gd name="connsiteX1611" fmla="*/ 365284 w 485775"/>
                  <a:gd name="connsiteY1611" fmla="*/ 345676 h 571500"/>
                  <a:gd name="connsiteX1612" fmla="*/ 366236 w 485775"/>
                  <a:gd name="connsiteY1612" fmla="*/ 347581 h 571500"/>
                  <a:gd name="connsiteX1613" fmla="*/ 371951 w 485775"/>
                  <a:gd name="connsiteY1613" fmla="*/ 349486 h 571500"/>
                  <a:gd name="connsiteX1614" fmla="*/ 378619 w 485775"/>
                  <a:gd name="connsiteY1614" fmla="*/ 349486 h 571500"/>
                  <a:gd name="connsiteX1615" fmla="*/ 381476 w 485775"/>
                  <a:gd name="connsiteY1615" fmla="*/ 346628 h 571500"/>
                  <a:gd name="connsiteX1616" fmla="*/ 385286 w 485775"/>
                  <a:gd name="connsiteY1616" fmla="*/ 348533 h 571500"/>
                  <a:gd name="connsiteX1617" fmla="*/ 390049 w 485775"/>
                  <a:gd name="connsiteY1617" fmla="*/ 348533 h 571500"/>
                  <a:gd name="connsiteX1618" fmla="*/ 391001 w 485775"/>
                  <a:gd name="connsiteY1618" fmla="*/ 349486 h 571500"/>
                  <a:gd name="connsiteX1619" fmla="*/ 392906 w 485775"/>
                  <a:gd name="connsiteY1619" fmla="*/ 348533 h 571500"/>
                  <a:gd name="connsiteX1620" fmla="*/ 393859 w 485775"/>
                  <a:gd name="connsiteY1620" fmla="*/ 348533 h 571500"/>
                  <a:gd name="connsiteX1621" fmla="*/ 394811 w 485775"/>
                  <a:gd name="connsiteY1621" fmla="*/ 347581 h 571500"/>
                  <a:gd name="connsiteX1622" fmla="*/ 396716 w 485775"/>
                  <a:gd name="connsiteY1622" fmla="*/ 346628 h 571500"/>
                  <a:gd name="connsiteX1623" fmla="*/ 399574 w 485775"/>
                  <a:gd name="connsiteY1623" fmla="*/ 345676 h 571500"/>
                  <a:gd name="connsiteX1624" fmla="*/ 402431 w 485775"/>
                  <a:gd name="connsiteY1624" fmla="*/ 341866 h 571500"/>
                  <a:gd name="connsiteX1625" fmla="*/ 404336 w 485775"/>
                  <a:gd name="connsiteY1625" fmla="*/ 338056 h 571500"/>
                  <a:gd name="connsiteX1626" fmla="*/ 402431 w 485775"/>
                  <a:gd name="connsiteY1626" fmla="*/ 336151 h 571500"/>
                  <a:gd name="connsiteX1627" fmla="*/ 402431 w 485775"/>
                  <a:gd name="connsiteY1627" fmla="*/ 335198 h 571500"/>
                  <a:gd name="connsiteX1628" fmla="*/ 401479 w 485775"/>
                  <a:gd name="connsiteY1628" fmla="*/ 326626 h 571500"/>
                  <a:gd name="connsiteX1629" fmla="*/ 402431 w 485775"/>
                  <a:gd name="connsiteY1629" fmla="*/ 323768 h 571500"/>
                  <a:gd name="connsiteX1630" fmla="*/ 401479 w 485775"/>
                  <a:gd name="connsiteY1630" fmla="*/ 319958 h 571500"/>
                  <a:gd name="connsiteX1631" fmla="*/ 399574 w 485775"/>
                  <a:gd name="connsiteY1631" fmla="*/ 318053 h 571500"/>
                  <a:gd name="connsiteX1632" fmla="*/ 394811 w 485775"/>
                  <a:gd name="connsiteY1632" fmla="*/ 319958 h 571500"/>
                  <a:gd name="connsiteX1633" fmla="*/ 392906 w 485775"/>
                  <a:gd name="connsiteY1633" fmla="*/ 319006 h 571500"/>
                  <a:gd name="connsiteX1634" fmla="*/ 382429 w 485775"/>
                  <a:gd name="connsiteY1634" fmla="*/ 318053 h 571500"/>
                  <a:gd name="connsiteX1635" fmla="*/ 379571 w 485775"/>
                  <a:gd name="connsiteY1635" fmla="*/ 317101 h 571500"/>
                  <a:gd name="connsiteX1636" fmla="*/ 373856 w 485775"/>
                  <a:gd name="connsiteY1636" fmla="*/ 314243 h 571500"/>
                  <a:gd name="connsiteX1637" fmla="*/ 372904 w 485775"/>
                  <a:gd name="connsiteY1637" fmla="*/ 308528 h 571500"/>
                  <a:gd name="connsiteX1638" fmla="*/ 372904 w 485775"/>
                  <a:gd name="connsiteY1638" fmla="*/ 302813 h 571500"/>
                  <a:gd name="connsiteX1639" fmla="*/ 375761 w 485775"/>
                  <a:gd name="connsiteY1639" fmla="*/ 299956 h 571500"/>
                  <a:gd name="connsiteX1640" fmla="*/ 378619 w 485775"/>
                  <a:gd name="connsiteY1640" fmla="*/ 297098 h 571500"/>
                  <a:gd name="connsiteX1641" fmla="*/ 378619 w 485775"/>
                  <a:gd name="connsiteY1641" fmla="*/ 296146 h 571500"/>
                  <a:gd name="connsiteX1642" fmla="*/ 381476 w 485775"/>
                  <a:gd name="connsiteY1642" fmla="*/ 293288 h 571500"/>
                  <a:gd name="connsiteX1643" fmla="*/ 383381 w 485775"/>
                  <a:gd name="connsiteY1643" fmla="*/ 289478 h 571500"/>
                  <a:gd name="connsiteX1644" fmla="*/ 384334 w 485775"/>
                  <a:gd name="connsiteY1644" fmla="*/ 285668 h 571500"/>
                  <a:gd name="connsiteX1645" fmla="*/ 391001 w 485775"/>
                  <a:gd name="connsiteY1645" fmla="*/ 279001 h 571500"/>
                  <a:gd name="connsiteX1646" fmla="*/ 392906 w 485775"/>
                  <a:gd name="connsiteY1646" fmla="*/ 279001 h 571500"/>
                  <a:gd name="connsiteX1647" fmla="*/ 395764 w 485775"/>
                  <a:gd name="connsiteY1647" fmla="*/ 271381 h 571500"/>
                  <a:gd name="connsiteX1648" fmla="*/ 398621 w 485775"/>
                  <a:gd name="connsiteY1648" fmla="*/ 271381 h 571500"/>
                  <a:gd name="connsiteX1649" fmla="*/ 400526 w 485775"/>
                  <a:gd name="connsiteY1649" fmla="*/ 268523 h 571500"/>
                  <a:gd name="connsiteX1650" fmla="*/ 335756 w 485775"/>
                  <a:gd name="connsiteY1650" fmla="*/ 350438 h 571500"/>
                  <a:gd name="connsiteX1651" fmla="*/ 334804 w 485775"/>
                  <a:gd name="connsiteY1651" fmla="*/ 351391 h 571500"/>
                  <a:gd name="connsiteX1652" fmla="*/ 332899 w 485775"/>
                  <a:gd name="connsiteY1652" fmla="*/ 351391 h 571500"/>
                  <a:gd name="connsiteX1653" fmla="*/ 332899 w 485775"/>
                  <a:gd name="connsiteY1653" fmla="*/ 352343 h 571500"/>
                  <a:gd name="connsiteX1654" fmla="*/ 333851 w 485775"/>
                  <a:gd name="connsiteY1654" fmla="*/ 353296 h 571500"/>
                  <a:gd name="connsiteX1655" fmla="*/ 336709 w 485775"/>
                  <a:gd name="connsiteY1655" fmla="*/ 358058 h 571500"/>
                  <a:gd name="connsiteX1656" fmla="*/ 335756 w 485775"/>
                  <a:gd name="connsiteY1656" fmla="*/ 362821 h 571500"/>
                  <a:gd name="connsiteX1657" fmla="*/ 334804 w 485775"/>
                  <a:gd name="connsiteY1657" fmla="*/ 363773 h 571500"/>
                  <a:gd name="connsiteX1658" fmla="*/ 333851 w 485775"/>
                  <a:gd name="connsiteY1658" fmla="*/ 364726 h 571500"/>
                  <a:gd name="connsiteX1659" fmla="*/ 336709 w 485775"/>
                  <a:gd name="connsiteY1659" fmla="*/ 365678 h 571500"/>
                  <a:gd name="connsiteX1660" fmla="*/ 334804 w 485775"/>
                  <a:gd name="connsiteY1660" fmla="*/ 367583 h 571500"/>
                  <a:gd name="connsiteX1661" fmla="*/ 334804 w 485775"/>
                  <a:gd name="connsiteY1661" fmla="*/ 370441 h 571500"/>
                  <a:gd name="connsiteX1662" fmla="*/ 330041 w 485775"/>
                  <a:gd name="connsiteY1662" fmla="*/ 372346 h 571500"/>
                  <a:gd name="connsiteX1663" fmla="*/ 330994 w 485775"/>
                  <a:gd name="connsiteY1663" fmla="*/ 374251 h 571500"/>
                  <a:gd name="connsiteX1664" fmla="*/ 331946 w 485775"/>
                  <a:gd name="connsiteY1664" fmla="*/ 374251 h 571500"/>
                  <a:gd name="connsiteX1665" fmla="*/ 331946 w 485775"/>
                  <a:gd name="connsiteY1665" fmla="*/ 377108 h 571500"/>
                  <a:gd name="connsiteX1666" fmla="*/ 332899 w 485775"/>
                  <a:gd name="connsiteY1666" fmla="*/ 377108 h 571500"/>
                  <a:gd name="connsiteX1667" fmla="*/ 334804 w 485775"/>
                  <a:gd name="connsiteY1667" fmla="*/ 381871 h 571500"/>
                  <a:gd name="connsiteX1668" fmla="*/ 333851 w 485775"/>
                  <a:gd name="connsiteY1668" fmla="*/ 387586 h 571500"/>
                  <a:gd name="connsiteX1669" fmla="*/ 332899 w 485775"/>
                  <a:gd name="connsiteY1669" fmla="*/ 388538 h 571500"/>
                  <a:gd name="connsiteX1670" fmla="*/ 333851 w 485775"/>
                  <a:gd name="connsiteY1670" fmla="*/ 398063 h 571500"/>
                  <a:gd name="connsiteX1671" fmla="*/ 332899 w 485775"/>
                  <a:gd name="connsiteY1671" fmla="*/ 399968 h 571500"/>
                  <a:gd name="connsiteX1672" fmla="*/ 333851 w 485775"/>
                  <a:gd name="connsiteY1672" fmla="*/ 403778 h 571500"/>
                  <a:gd name="connsiteX1673" fmla="*/ 331946 w 485775"/>
                  <a:gd name="connsiteY1673" fmla="*/ 409493 h 571500"/>
                  <a:gd name="connsiteX1674" fmla="*/ 332899 w 485775"/>
                  <a:gd name="connsiteY1674" fmla="*/ 412351 h 571500"/>
                  <a:gd name="connsiteX1675" fmla="*/ 334804 w 485775"/>
                  <a:gd name="connsiteY1675" fmla="*/ 415208 h 571500"/>
                  <a:gd name="connsiteX1676" fmla="*/ 332899 w 485775"/>
                  <a:gd name="connsiteY1676" fmla="*/ 417113 h 571500"/>
                  <a:gd name="connsiteX1677" fmla="*/ 332899 w 485775"/>
                  <a:gd name="connsiteY1677" fmla="*/ 418066 h 571500"/>
                  <a:gd name="connsiteX1678" fmla="*/ 338614 w 485775"/>
                  <a:gd name="connsiteY1678" fmla="*/ 418066 h 571500"/>
                  <a:gd name="connsiteX1679" fmla="*/ 349091 w 485775"/>
                  <a:gd name="connsiteY1679" fmla="*/ 417113 h 571500"/>
                  <a:gd name="connsiteX1680" fmla="*/ 350044 w 485775"/>
                  <a:gd name="connsiteY1680" fmla="*/ 418066 h 571500"/>
                  <a:gd name="connsiteX1681" fmla="*/ 352901 w 485775"/>
                  <a:gd name="connsiteY1681" fmla="*/ 419018 h 571500"/>
                  <a:gd name="connsiteX1682" fmla="*/ 352901 w 485775"/>
                  <a:gd name="connsiteY1682" fmla="*/ 418066 h 571500"/>
                  <a:gd name="connsiteX1683" fmla="*/ 351949 w 485775"/>
                  <a:gd name="connsiteY1683" fmla="*/ 417113 h 571500"/>
                  <a:gd name="connsiteX1684" fmla="*/ 354806 w 485775"/>
                  <a:gd name="connsiteY1684" fmla="*/ 417113 h 571500"/>
                  <a:gd name="connsiteX1685" fmla="*/ 355759 w 485775"/>
                  <a:gd name="connsiteY1685" fmla="*/ 416161 h 571500"/>
                  <a:gd name="connsiteX1686" fmla="*/ 356711 w 485775"/>
                  <a:gd name="connsiteY1686" fmla="*/ 418066 h 571500"/>
                  <a:gd name="connsiteX1687" fmla="*/ 357664 w 485775"/>
                  <a:gd name="connsiteY1687" fmla="*/ 417113 h 571500"/>
                  <a:gd name="connsiteX1688" fmla="*/ 358616 w 485775"/>
                  <a:gd name="connsiteY1688" fmla="*/ 417113 h 571500"/>
                  <a:gd name="connsiteX1689" fmla="*/ 360521 w 485775"/>
                  <a:gd name="connsiteY1689" fmla="*/ 419018 h 571500"/>
                  <a:gd name="connsiteX1690" fmla="*/ 362426 w 485775"/>
                  <a:gd name="connsiteY1690" fmla="*/ 415208 h 571500"/>
                  <a:gd name="connsiteX1691" fmla="*/ 365284 w 485775"/>
                  <a:gd name="connsiteY1691" fmla="*/ 408541 h 571500"/>
                  <a:gd name="connsiteX1692" fmla="*/ 365284 w 485775"/>
                  <a:gd name="connsiteY1692" fmla="*/ 406636 h 571500"/>
                  <a:gd name="connsiteX1693" fmla="*/ 369094 w 485775"/>
                  <a:gd name="connsiteY1693" fmla="*/ 406636 h 571500"/>
                  <a:gd name="connsiteX1694" fmla="*/ 370046 w 485775"/>
                  <a:gd name="connsiteY1694" fmla="*/ 404731 h 571500"/>
                  <a:gd name="connsiteX1695" fmla="*/ 373856 w 485775"/>
                  <a:gd name="connsiteY1695" fmla="*/ 401873 h 571500"/>
                  <a:gd name="connsiteX1696" fmla="*/ 376714 w 485775"/>
                  <a:gd name="connsiteY1696" fmla="*/ 397111 h 571500"/>
                  <a:gd name="connsiteX1697" fmla="*/ 377666 w 485775"/>
                  <a:gd name="connsiteY1697" fmla="*/ 397111 h 571500"/>
                  <a:gd name="connsiteX1698" fmla="*/ 377666 w 485775"/>
                  <a:gd name="connsiteY1698" fmla="*/ 395206 h 571500"/>
                  <a:gd name="connsiteX1699" fmla="*/ 380524 w 485775"/>
                  <a:gd name="connsiteY1699" fmla="*/ 389491 h 571500"/>
                  <a:gd name="connsiteX1700" fmla="*/ 382429 w 485775"/>
                  <a:gd name="connsiteY1700" fmla="*/ 389491 h 571500"/>
                  <a:gd name="connsiteX1701" fmla="*/ 384334 w 485775"/>
                  <a:gd name="connsiteY1701" fmla="*/ 387586 h 571500"/>
                  <a:gd name="connsiteX1702" fmla="*/ 385286 w 485775"/>
                  <a:gd name="connsiteY1702" fmla="*/ 385681 h 571500"/>
                  <a:gd name="connsiteX1703" fmla="*/ 385286 w 485775"/>
                  <a:gd name="connsiteY1703" fmla="*/ 384728 h 571500"/>
                  <a:gd name="connsiteX1704" fmla="*/ 380524 w 485775"/>
                  <a:gd name="connsiteY1704" fmla="*/ 377108 h 571500"/>
                  <a:gd name="connsiteX1705" fmla="*/ 375761 w 485775"/>
                  <a:gd name="connsiteY1705" fmla="*/ 376156 h 571500"/>
                  <a:gd name="connsiteX1706" fmla="*/ 373856 w 485775"/>
                  <a:gd name="connsiteY1706" fmla="*/ 378061 h 571500"/>
                  <a:gd name="connsiteX1707" fmla="*/ 371951 w 485775"/>
                  <a:gd name="connsiteY1707" fmla="*/ 376156 h 571500"/>
                  <a:gd name="connsiteX1708" fmla="*/ 362426 w 485775"/>
                  <a:gd name="connsiteY1708" fmla="*/ 375203 h 571500"/>
                  <a:gd name="connsiteX1709" fmla="*/ 358616 w 485775"/>
                  <a:gd name="connsiteY1709" fmla="*/ 374251 h 571500"/>
                  <a:gd name="connsiteX1710" fmla="*/ 354806 w 485775"/>
                  <a:gd name="connsiteY1710" fmla="*/ 372346 h 571500"/>
                  <a:gd name="connsiteX1711" fmla="*/ 353854 w 485775"/>
                  <a:gd name="connsiteY1711" fmla="*/ 367583 h 571500"/>
                  <a:gd name="connsiteX1712" fmla="*/ 350996 w 485775"/>
                  <a:gd name="connsiteY1712" fmla="*/ 365678 h 571500"/>
                  <a:gd name="connsiteX1713" fmla="*/ 350996 w 485775"/>
                  <a:gd name="connsiteY1713" fmla="*/ 363773 h 571500"/>
                  <a:gd name="connsiteX1714" fmla="*/ 351949 w 485775"/>
                  <a:gd name="connsiteY1714" fmla="*/ 363773 h 571500"/>
                  <a:gd name="connsiteX1715" fmla="*/ 350044 w 485775"/>
                  <a:gd name="connsiteY1715" fmla="*/ 360916 h 571500"/>
                  <a:gd name="connsiteX1716" fmla="*/ 350044 w 485775"/>
                  <a:gd name="connsiteY1716" fmla="*/ 359963 h 571500"/>
                  <a:gd name="connsiteX1717" fmla="*/ 348139 w 485775"/>
                  <a:gd name="connsiteY1717" fmla="*/ 359011 h 571500"/>
                  <a:gd name="connsiteX1718" fmla="*/ 344329 w 485775"/>
                  <a:gd name="connsiteY1718" fmla="*/ 354248 h 571500"/>
                  <a:gd name="connsiteX1719" fmla="*/ 342424 w 485775"/>
                  <a:gd name="connsiteY1719" fmla="*/ 354248 h 571500"/>
                  <a:gd name="connsiteX1720" fmla="*/ 335756 w 485775"/>
                  <a:gd name="connsiteY1720" fmla="*/ 350438 h 571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</a:cxnLst>
                <a:rect l="l" t="t" r="r" b="b"/>
                <a:pathLst>
                  <a:path w="485775" h="571500">
                    <a:moveTo>
                      <a:pt x="191929" y="194228"/>
                    </a:moveTo>
                    <a:cubicBezTo>
                      <a:pt x="191929" y="194228"/>
                      <a:pt x="192881" y="194228"/>
                      <a:pt x="192881" y="194228"/>
                    </a:cubicBezTo>
                    <a:cubicBezTo>
                      <a:pt x="192881" y="193276"/>
                      <a:pt x="193834" y="193276"/>
                      <a:pt x="192881" y="192323"/>
                    </a:cubicBezTo>
                    <a:cubicBezTo>
                      <a:pt x="193834" y="192323"/>
                      <a:pt x="193834" y="192323"/>
                      <a:pt x="193834" y="192323"/>
                    </a:cubicBezTo>
                    <a:cubicBezTo>
                      <a:pt x="192881" y="189466"/>
                      <a:pt x="191929" y="188513"/>
                      <a:pt x="191929" y="185656"/>
                    </a:cubicBezTo>
                    <a:cubicBezTo>
                      <a:pt x="192881" y="185656"/>
                      <a:pt x="191929" y="184703"/>
                      <a:pt x="192881" y="184703"/>
                    </a:cubicBezTo>
                    <a:cubicBezTo>
                      <a:pt x="192881" y="181846"/>
                      <a:pt x="191929" y="178988"/>
                      <a:pt x="191929" y="177083"/>
                    </a:cubicBezTo>
                    <a:cubicBezTo>
                      <a:pt x="191929" y="175178"/>
                      <a:pt x="192881" y="173273"/>
                      <a:pt x="190976" y="172321"/>
                    </a:cubicBezTo>
                    <a:cubicBezTo>
                      <a:pt x="190024" y="172321"/>
                      <a:pt x="188119" y="172321"/>
                      <a:pt x="188119" y="172321"/>
                    </a:cubicBezTo>
                    <a:cubicBezTo>
                      <a:pt x="187166" y="172321"/>
                      <a:pt x="188119" y="173273"/>
                      <a:pt x="187166" y="174226"/>
                    </a:cubicBezTo>
                    <a:cubicBezTo>
                      <a:pt x="185261" y="174226"/>
                      <a:pt x="184309" y="175178"/>
                      <a:pt x="182404" y="175178"/>
                    </a:cubicBezTo>
                    <a:cubicBezTo>
                      <a:pt x="182404" y="175178"/>
                      <a:pt x="182404" y="175178"/>
                      <a:pt x="182404" y="174226"/>
                    </a:cubicBezTo>
                    <a:cubicBezTo>
                      <a:pt x="179546" y="174226"/>
                      <a:pt x="179546" y="176131"/>
                      <a:pt x="179546" y="178036"/>
                    </a:cubicBezTo>
                    <a:cubicBezTo>
                      <a:pt x="176689" y="178988"/>
                      <a:pt x="175736" y="179941"/>
                      <a:pt x="172879" y="180893"/>
                    </a:cubicBezTo>
                    <a:cubicBezTo>
                      <a:pt x="172879" y="183751"/>
                      <a:pt x="171926" y="184703"/>
                      <a:pt x="169069" y="184703"/>
                    </a:cubicBezTo>
                    <a:cubicBezTo>
                      <a:pt x="168116" y="184703"/>
                      <a:pt x="168116" y="184703"/>
                      <a:pt x="167164" y="183751"/>
                    </a:cubicBezTo>
                    <a:cubicBezTo>
                      <a:pt x="165259" y="185656"/>
                      <a:pt x="161449" y="184703"/>
                      <a:pt x="158591" y="184703"/>
                    </a:cubicBezTo>
                    <a:cubicBezTo>
                      <a:pt x="158591" y="184703"/>
                      <a:pt x="158591" y="185656"/>
                      <a:pt x="158591" y="185656"/>
                    </a:cubicBezTo>
                    <a:cubicBezTo>
                      <a:pt x="156686" y="186608"/>
                      <a:pt x="154781" y="185656"/>
                      <a:pt x="152876" y="184703"/>
                    </a:cubicBezTo>
                    <a:cubicBezTo>
                      <a:pt x="150971" y="184703"/>
                      <a:pt x="149066" y="184703"/>
                      <a:pt x="148114" y="185656"/>
                    </a:cubicBezTo>
                    <a:cubicBezTo>
                      <a:pt x="148114" y="185656"/>
                      <a:pt x="148114" y="185656"/>
                      <a:pt x="148114" y="186608"/>
                    </a:cubicBezTo>
                    <a:cubicBezTo>
                      <a:pt x="147161" y="186608"/>
                      <a:pt x="147161" y="187561"/>
                      <a:pt x="146209" y="187561"/>
                    </a:cubicBezTo>
                    <a:cubicBezTo>
                      <a:pt x="146209" y="189466"/>
                      <a:pt x="144304" y="189466"/>
                      <a:pt x="144304" y="190418"/>
                    </a:cubicBezTo>
                    <a:cubicBezTo>
                      <a:pt x="141446" y="190418"/>
                      <a:pt x="141446" y="192323"/>
                      <a:pt x="140494" y="193276"/>
                    </a:cubicBezTo>
                    <a:cubicBezTo>
                      <a:pt x="139541" y="193276"/>
                      <a:pt x="139541" y="193276"/>
                      <a:pt x="139541" y="194228"/>
                    </a:cubicBezTo>
                    <a:cubicBezTo>
                      <a:pt x="138589" y="194228"/>
                      <a:pt x="137636" y="195181"/>
                      <a:pt x="136684" y="195181"/>
                    </a:cubicBezTo>
                    <a:cubicBezTo>
                      <a:pt x="134779" y="195181"/>
                      <a:pt x="134779" y="196133"/>
                      <a:pt x="133826" y="196133"/>
                    </a:cubicBezTo>
                    <a:cubicBezTo>
                      <a:pt x="132874" y="198038"/>
                      <a:pt x="131921" y="198991"/>
                      <a:pt x="131921" y="200896"/>
                    </a:cubicBezTo>
                    <a:cubicBezTo>
                      <a:pt x="130016" y="200896"/>
                      <a:pt x="129064" y="201848"/>
                      <a:pt x="128111" y="203753"/>
                    </a:cubicBezTo>
                    <a:cubicBezTo>
                      <a:pt x="127159" y="203753"/>
                      <a:pt x="126206" y="203753"/>
                      <a:pt x="125254" y="204706"/>
                    </a:cubicBezTo>
                    <a:cubicBezTo>
                      <a:pt x="125254" y="204706"/>
                      <a:pt x="125254" y="205658"/>
                      <a:pt x="124301" y="205658"/>
                    </a:cubicBezTo>
                    <a:cubicBezTo>
                      <a:pt x="123349" y="206611"/>
                      <a:pt x="121444" y="206611"/>
                      <a:pt x="121444" y="206611"/>
                    </a:cubicBezTo>
                    <a:cubicBezTo>
                      <a:pt x="121444" y="206611"/>
                      <a:pt x="120491" y="207563"/>
                      <a:pt x="120491" y="207563"/>
                    </a:cubicBezTo>
                    <a:cubicBezTo>
                      <a:pt x="120491" y="208516"/>
                      <a:pt x="118586" y="209468"/>
                      <a:pt x="117634" y="209468"/>
                    </a:cubicBezTo>
                    <a:cubicBezTo>
                      <a:pt x="115729" y="208516"/>
                      <a:pt x="113824" y="209468"/>
                      <a:pt x="112871" y="210421"/>
                    </a:cubicBezTo>
                    <a:cubicBezTo>
                      <a:pt x="110966" y="210421"/>
                      <a:pt x="109061" y="211373"/>
                      <a:pt x="107156" y="212326"/>
                    </a:cubicBezTo>
                    <a:cubicBezTo>
                      <a:pt x="107156" y="213278"/>
                      <a:pt x="106204" y="213278"/>
                      <a:pt x="106204" y="214231"/>
                    </a:cubicBezTo>
                    <a:cubicBezTo>
                      <a:pt x="105251" y="215183"/>
                      <a:pt x="102394" y="216136"/>
                      <a:pt x="100489" y="217088"/>
                    </a:cubicBezTo>
                    <a:cubicBezTo>
                      <a:pt x="100489" y="218041"/>
                      <a:pt x="100489" y="218041"/>
                      <a:pt x="99536" y="218041"/>
                    </a:cubicBezTo>
                    <a:cubicBezTo>
                      <a:pt x="99536" y="218041"/>
                      <a:pt x="99536" y="218993"/>
                      <a:pt x="99536" y="218993"/>
                    </a:cubicBezTo>
                    <a:cubicBezTo>
                      <a:pt x="97631" y="219946"/>
                      <a:pt x="96679" y="222803"/>
                      <a:pt x="94774" y="223756"/>
                    </a:cubicBezTo>
                    <a:cubicBezTo>
                      <a:pt x="93821" y="222803"/>
                      <a:pt x="91916" y="224708"/>
                      <a:pt x="90964" y="222803"/>
                    </a:cubicBezTo>
                    <a:cubicBezTo>
                      <a:pt x="90011" y="222803"/>
                      <a:pt x="90011" y="223756"/>
                      <a:pt x="88106" y="223756"/>
                    </a:cubicBezTo>
                    <a:cubicBezTo>
                      <a:pt x="88106" y="223756"/>
                      <a:pt x="87154" y="222803"/>
                      <a:pt x="87154" y="222803"/>
                    </a:cubicBezTo>
                    <a:cubicBezTo>
                      <a:pt x="86201" y="222803"/>
                      <a:pt x="86201" y="222803"/>
                      <a:pt x="85249" y="222803"/>
                    </a:cubicBezTo>
                    <a:cubicBezTo>
                      <a:pt x="85249" y="223756"/>
                      <a:pt x="85249" y="224708"/>
                      <a:pt x="86201" y="224708"/>
                    </a:cubicBezTo>
                    <a:cubicBezTo>
                      <a:pt x="86201" y="225661"/>
                      <a:pt x="86201" y="225661"/>
                      <a:pt x="85249" y="225661"/>
                    </a:cubicBezTo>
                    <a:cubicBezTo>
                      <a:pt x="83344" y="226613"/>
                      <a:pt x="82391" y="228518"/>
                      <a:pt x="81439" y="230423"/>
                    </a:cubicBezTo>
                    <a:cubicBezTo>
                      <a:pt x="81439" y="230423"/>
                      <a:pt x="80486" y="230423"/>
                      <a:pt x="80486" y="230423"/>
                    </a:cubicBezTo>
                    <a:cubicBezTo>
                      <a:pt x="78581" y="231376"/>
                      <a:pt x="76676" y="232328"/>
                      <a:pt x="76676" y="234233"/>
                    </a:cubicBezTo>
                    <a:cubicBezTo>
                      <a:pt x="75724" y="234233"/>
                      <a:pt x="74771" y="235186"/>
                      <a:pt x="73819" y="236138"/>
                    </a:cubicBezTo>
                    <a:cubicBezTo>
                      <a:pt x="73819" y="237091"/>
                      <a:pt x="74771" y="236138"/>
                      <a:pt x="73819" y="237091"/>
                    </a:cubicBezTo>
                    <a:cubicBezTo>
                      <a:pt x="71914" y="238043"/>
                      <a:pt x="70009" y="238996"/>
                      <a:pt x="68104" y="238996"/>
                    </a:cubicBezTo>
                    <a:cubicBezTo>
                      <a:pt x="67151" y="239948"/>
                      <a:pt x="66199" y="241853"/>
                      <a:pt x="65246" y="242806"/>
                    </a:cubicBezTo>
                    <a:cubicBezTo>
                      <a:pt x="65246" y="242806"/>
                      <a:pt x="65246" y="243758"/>
                      <a:pt x="65246" y="243758"/>
                    </a:cubicBezTo>
                    <a:cubicBezTo>
                      <a:pt x="61436" y="244711"/>
                      <a:pt x="59531" y="248521"/>
                      <a:pt x="58579" y="252331"/>
                    </a:cubicBezTo>
                    <a:cubicBezTo>
                      <a:pt x="56674" y="254236"/>
                      <a:pt x="54769" y="257093"/>
                      <a:pt x="51911" y="258046"/>
                    </a:cubicBezTo>
                    <a:cubicBezTo>
                      <a:pt x="50959" y="258998"/>
                      <a:pt x="50959" y="258998"/>
                      <a:pt x="50959" y="260903"/>
                    </a:cubicBezTo>
                    <a:cubicBezTo>
                      <a:pt x="50006" y="262808"/>
                      <a:pt x="50006" y="264713"/>
                      <a:pt x="49054" y="267571"/>
                    </a:cubicBezTo>
                    <a:cubicBezTo>
                      <a:pt x="49054" y="267571"/>
                      <a:pt x="49054" y="267571"/>
                      <a:pt x="48101" y="267571"/>
                    </a:cubicBezTo>
                    <a:cubicBezTo>
                      <a:pt x="49054" y="271381"/>
                      <a:pt x="46196" y="271381"/>
                      <a:pt x="45244" y="273286"/>
                    </a:cubicBezTo>
                    <a:cubicBezTo>
                      <a:pt x="45244" y="274238"/>
                      <a:pt x="45244" y="274238"/>
                      <a:pt x="45244" y="275191"/>
                    </a:cubicBezTo>
                    <a:cubicBezTo>
                      <a:pt x="45244" y="275191"/>
                      <a:pt x="44291" y="275191"/>
                      <a:pt x="44291" y="276143"/>
                    </a:cubicBezTo>
                    <a:cubicBezTo>
                      <a:pt x="43339" y="276143"/>
                      <a:pt x="43339" y="276143"/>
                      <a:pt x="42386" y="276143"/>
                    </a:cubicBezTo>
                    <a:cubicBezTo>
                      <a:pt x="41434" y="277096"/>
                      <a:pt x="41434" y="279001"/>
                      <a:pt x="39529" y="279953"/>
                    </a:cubicBezTo>
                    <a:cubicBezTo>
                      <a:pt x="39529" y="280906"/>
                      <a:pt x="39529" y="282811"/>
                      <a:pt x="39529" y="283763"/>
                    </a:cubicBezTo>
                    <a:cubicBezTo>
                      <a:pt x="38576" y="284716"/>
                      <a:pt x="37624" y="283763"/>
                      <a:pt x="37624" y="284716"/>
                    </a:cubicBezTo>
                    <a:cubicBezTo>
                      <a:pt x="37624" y="285668"/>
                      <a:pt x="37624" y="286621"/>
                      <a:pt x="37624" y="287573"/>
                    </a:cubicBezTo>
                    <a:cubicBezTo>
                      <a:pt x="35719" y="288526"/>
                      <a:pt x="35719" y="291383"/>
                      <a:pt x="35719" y="294241"/>
                    </a:cubicBezTo>
                    <a:cubicBezTo>
                      <a:pt x="34766" y="294241"/>
                      <a:pt x="34766" y="296146"/>
                      <a:pt x="34766" y="297098"/>
                    </a:cubicBezTo>
                    <a:cubicBezTo>
                      <a:pt x="33814" y="298051"/>
                      <a:pt x="33814" y="298051"/>
                      <a:pt x="33814" y="299003"/>
                    </a:cubicBezTo>
                    <a:cubicBezTo>
                      <a:pt x="35719" y="300908"/>
                      <a:pt x="33814" y="302813"/>
                      <a:pt x="32861" y="303766"/>
                    </a:cubicBezTo>
                    <a:cubicBezTo>
                      <a:pt x="32861" y="303766"/>
                      <a:pt x="32861" y="303766"/>
                      <a:pt x="33814" y="303766"/>
                    </a:cubicBezTo>
                    <a:cubicBezTo>
                      <a:pt x="34766" y="306623"/>
                      <a:pt x="32861" y="308528"/>
                      <a:pt x="32861" y="311386"/>
                    </a:cubicBezTo>
                    <a:cubicBezTo>
                      <a:pt x="31909" y="311386"/>
                      <a:pt x="31909" y="312338"/>
                      <a:pt x="30956" y="312338"/>
                    </a:cubicBezTo>
                    <a:cubicBezTo>
                      <a:pt x="31909" y="313291"/>
                      <a:pt x="31909" y="316148"/>
                      <a:pt x="30956" y="317101"/>
                    </a:cubicBezTo>
                    <a:cubicBezTo>
                      <a:pt x="30956" y="317101"/>
                      <a:pt x="30956" y="318053"/>
                      <a:pt x="31909" y="318053"/>
                    </a:cubicBezTo>
                    <a:cubicBezTo>
                      <a:pt x="31909" y="320911"/>
                      <a:pt x="32861" y="323768"/>
                      <a:pt x="31909" y="325673"/>
                    </a:cubicBezTo>
                    <a:cubicBezTo>
                      <a:pt x="33814" y="325673"/>
                      <a:pt x="34766" y="326626"/>
                      <a:pt x="33814" y="328531"/>
                    </a:cubicBezTo>
                    <a:cubicBezTo>
                      <a:pt x="33814" y="328531"/>
                      <a:pt x="33814" y="328531"/>
                      <a:pt x="34766" y="328531"/>
                    </a:cubicBezTo>
                    <a:cubicBezTo>
                      <a:pt x="35719" y="332341"/>
                      <a:pt x="33814" y="336151"/>
                      <a:pt x="35719" y="339008"/>
                    </a:cubicBezTo>
                    <a:cubicBezTo>
                      <a:pt x="34766" y="339961"/>
                      <a:pt x="35719" y="341866"/>
                      <a:pt x="34766" y="342818"/>
                    </a:cubicBezTo>
                    <a:cubicBezTo>
                      <a:pt x="33814" y="343771"/>
                      <a:pt x="32861" y="344723"/>
                      <a:pt x="32861" y="346628"/>
                    </a:cubicBezTo>
                    <a:cubicBezTo>
                      <a:pt x="30004" y="347581"/>
                      <a:pt x="31909" y="342818"/>
                      <a:pt x="30004" y="341866"/>
                    </a:cubicBezTo>
                    <a:cubicBezTo>
                      <a:pt x="28099" y="341866"/>
                      <a:pt x="27146" y="341866"/>
                      <a:pt x="27146" y="340913"/>
                    </a:cubicBezTo>
                    <a:cubicBezTo>
                      <a:pt x="27146" y="339961"/>
                      <a:pt x="27146" y="339961"/>
                      <a:pt x="26194" y="339008"/>
                    </a:cubicBezTo>
                    <a:cubicBezTo>
                      <a:pt x="25241" y="339961"/>
                      <a:pt x="24289" y="338056"/>
                      <a:pt x="23336" y="338056"/>
                    </a:cubicBezTo>
                    <a:cubicBezTo>
                      <a:pt x="23336" y="336151"/>
                      <a:pt x="23336" y="336151"/>
                      <a:pt x="23336" y="334246"/>
                    </a:cubicBezTo>
                    <a:cubicBezTo>
                      <a:pt x="23336" y="334246"/>
                      <a:pt x="22384" y="333293"/>
                      <a:pt x="22384" y="333293"/>
                    </a:cubicBezTo>
                    <a:cubicBezTo>
                      <a:pt x="21431" y="333293"/>
                      <a:pt x="21431" y="334246"/>
                      <a:pt x="21431" y="334246"/>
                    </a:cubicBezTo>
                    <a:cubicBezTo>
                      <a:pt x="21431" y="335198"/>
                      <a:pt x="21431" y="335198"/>
                      <a:pt x="21431" y="335198"/>
                    </a:cubicBezTo>
                    <a:cubicBezTo>
                      <a:pt x="19526" y="337103"/>
                      <a:pt x="23336" y="341866"/>
                      <a:pt x="20479" y="342818"/>
                    </a:cubicBezTo>
                    <a:cubicBezTo>
                      <a:pt x="20479" y="344723"/>
                      <a:pt x="22384" y="345676"/>
                      <a:pt x="22384" y="347581"/>
                    </a:cubicBezTo>
                    <a:cubicBezTo>
                      <a:pt x="22384" y="348533"/>
                      <a:pt x="21431" y="348533"/>
                      <a:pt x="21431" y="349486"/>
                    </a:cubicBezTo>
                    <a:cubicBezTo>
                      <a:pt x="21431" y="349486"/>
                      <a:pt x="21431" y="349486"/>
                      <a:pt x="22384" y="349486"/>
                    </a:cubicBezTo>
                    <a:cubicBezTo>
                      <a:pt x="22384" y="350438"/>
                      <a:pt x="22384" y="351391"/>
                      <a:pt x="22384" y="352343"/>
                    </a:cubicBezTo>
                    <a:cubicBezTo>
                      <a:pt x="21431" y="352343"/>
                      <a:pt x="21431" y="352343"/>
                      <a:pt x="20479" y="353296"/>
                    </a:cubicBezTo>
                    <a:cubicBezTo>
                      <a:pt x="19526" y="353296"/>
                      <a:pt x="20479" y="352343"/>
                      <a:pt x="19526" y="353296"/>
                    </a:cubicBezTo>
                    <a:cubicBezTo>
                      <a:pt x="19526" y="353296"/>
                      <a:pt x="19526" y="354248"/>
                      <a:pt x="18574" y="354248"/>
                    </a:cubicBezTo>
                    <a:cubicBezTo>
                      <a:pt x="18574" y="355201"/>
                      <a:pt x="19526" y="356153"/>
                      <a:pt x="18574" y="357106"/>
                    </a:cubicBezTo>
                    <a:cubicBezTo>
                      <a:pt x="17621" y="357106"/>
                      <a:pt x="16669" y="357106"/>
                      <a:pt x="16669" y="358058"/>
                    </a:cubicBezTo>
                    <a:cubicBezTo>
                      <a:pt x="16669" y="358058"/>
                      <a:pt x="16669" y="358058"/>
                      <a:pt x="15716" y="357106"/>
                    </a:cubicBezTo>
                    <a:cubicBezTo>
                      <a:pt x="14764" y="357106"/>
                      <a:pt x="15716" y="358058"/>
                      <a:pt x="14764" y="358058"/>
                    </a:cubicBezTo>
                    <a:cubicBezTo>
                      <a:pt x="14764" y="357106"/>
                      <a:pt x="13811" y="357106"/>
                      <a:pt x="13811" y="356153"/>
                    </a:cubicBezTo>
                    <a:cubicBezTo>
                      <a:pt x="12859" y="356153"/>
                      <a:pt x="11906" y="356153"/>
                      <a:pt x="11906" y="356153"/>
                    </a:cubicBezTo>
                    <a:cubicBezTo>
                      <a:pt x="11906" y="356153"/>
                      <a:pt x="11906" y="356153"/>
                      <a:pt x="11906" y="356153"/>
                    </a:cubicBezTo>
                    <a:cubicBezTo>
                      <a:pt x="12859" y="355201"/>
                      <a:pt x="12859" y="352343"/>
                      <a:pt x="10954" y="351391"/>
                    </a:cubicBezTo>
                    <a:cubicBezTo>
                      <a:pt x="11906" y="350438"/>
                      <a:pt x="13811" y="348533"/>
                      <a:pt x="13811" y="346628"/>
                    </a:cubicBezTo>
                    <a:cubicBezTo>
                      <a:pt x="12859" y="344723"/>
                      <a:pt x="12859" y="343771"/>
                      <a:pt x="14764" y="343771"/>
                    </a:cubicBezTo>
                    <a:cubicBezTo>
                      <a:pt x="13811" y="340913"/>
                      <a:pt x="14764" y="339961"/>
                      <a:pt x="16669" y="338056"/>
                    </a:cubicBezTo>
                    <a:cubicBezTo>
                      <a:pt x="16669" y="337103"/>
                      <a:pt x="16669" y="336151"/>
                      <a:pt x="16669" y="336151"/>
                    </a:cubicBezTo>
                    <a:cubicBezTo>
                      <a:pt x="16669" y="336151"/>
                      <a:pt x="15716" y="336151"/>
                      <a:pt x="15716" y="336151"/>
                    </a:cubicBezTo>
                    <a:cubicBezTo>
                      <a:pt x="15716" y="336151"/>
                      <a:pt x="15716" y="335198"/>
                      <a:pt x="14764" y="335198"/>
                    </a:cubicBezTo>
                    <a:cubicBezTo>
                      <a:pt x="14764" y="334246"/>
                      <a:pt x="15716" y="334246"/>
                      <a:pt x="16669" y="334246"/>
                    </a:cubicBezTo>
                    <a:cubicBezTo>
                      <a:pt x="16669" y="333293"/>
                      <a:pt x="16669" y="333293"/>
                      <a:pt x="16669" y="332341"/>
                    </a:cubicBezTo>
                    <a:cubicBezTo>
                      <a:pt x="15716" y="332341"/>
                      <a:pt x="15716" y="332341"/>
                      <a:pt x="14764" y="331388"/>
                    </a:cubicBezTo>
                    <a:cubicBezTo>
                      <a:pt x="14764" y="330436"/>
                      <a:pt x="14764" y="330436"/>
                      <a:pt x="13811" y="330436"/>
                    </a:cubicBezTo>
                    <a:cubicBezTo>
                      <a:pt x="12859" y="328531"/>
                      <a:pt x="15716" y="325673"/>
                      <a:pt x="13811" y="323768"/>
                    </a:cubicBezTo>
                    <a:cubicBezTo>
                      <a:pt x="13811" y="322816"/>
                      <a:pt x="14764" y="322816"/>
                      <a:pt x="14764" y="321863"/>
                    </a:cubicBezTo>
                    <a:cubicBezTo>
                      <a:pt x="15716" y="321863"/>
                      <a:pt x="16669" y="321863"/>
                      <a:pt x="17621" y="322816"/>
                    </a:cubicBezTo>
                    <a:cubicBezTo>
                      <a:pt x="18574" y="322816"/>
                      <a:pt x="18574" y="321863"/>
                      <a:pt x="19526" y="320911"/>
                    </a:cubicBezTo>
                    <a:cubicBezTo>
                      <a:pt x="19526" y="320911"/>
                      <a:pt x="18574" y="319958"/>
                      <a:pt x="18574" y="319958"/>
                    </a:cubicBezTo>
                    <a:cubicBezTo>
                      <a:pt x="17621" y="320911"/>
                      <a:pt x="18574" y="320911"/>
                      <a:pt x="18574" y="320911"/>
                    </a:cubicBezTo>
                    <a:cubicBezTo>
                      <a:pt x="17621" y="320911"/>
                      <a:pt x="17621" y="319958"/>
                      <a:pt x="17621" y="319958"/>
                    </a:cubicBezTo>
                    <a:cubicBezTo>
                      <a:pt x="17621" y="319006"/>
                      <a:pt x="18574" y="319006"/>
                      <a:pt x="18574" y="318053"/>
                    </a:cubicBezTo>
                    <a:cubicBezTo>
                      <a:pt x="19526" y="318053"/>
                      <a:pt x="19526" y="319006"/>
                      <a:pt x="20479" y="319006"/>
                    </a:cubicBezTo>
                    <a:cubicBezTo>
                      <a:pt x="22384" y="318053"/>
                      <a:pt x="20479" y="315196"/>
                      <a:pt x="21431" y="314243"/>
                    </a:cubicBezTo>
                    <a:cubicBezTo>
                      <a:pt x="21431" y="314243"/>
                      <a:pt x="20479" y="314243"/>
                      <a:pt x="20479" y="314243"/>
                    </a:cubicBezTo>
                    <a:cubicBezTo>
                      <a:pt x="21431" y="312338"/>
                      <a:pt x="22384" y="312338"/>
                      <a:pt x="24289" y="311386"/>
                    </a:cubicBezTo>
                    <a:cubicBezTo>
                      <a:pt x="24289" y="308528"/>
                      <a:pt x="24289" y="307576"/>
                      <a:pt x="24289" y="304718"/>
                    </a:cubicBezTo>
                    <a:cubicBezTo>
                      <a:pt x="26194" y="303766"/>
                      <a:pt x="25241" y="299956"/>
                      <a:pt x="27146" y="299003"/>
                    </a:cubicBezTo>
                    <a:cubicBezTo>
                      <a:pt x="27146" y="297098"/>
                      <a:pt x="28099" y="297098"/>
                      <a:pt x="28099" y="296146"/>
                    </a:cubicBezTo>
                    <a:cubicBezTo>
                      <a:pt x="29051" y="296146"/>
                      <a:pt x="29051" y="294241"/>
                      <a:pt x="30004" y="294241"/>
                    </a:cubicBezTo>
                    <a:cubicBezTo>
                      <a:pt x="30004" y="292336"/>
                      <a:pt x="30004" y="290431"/>
                      <a:pt x="30004" y="289478"/>
                    </a:cubicBezTo>
                    <a:cubicBezTo>
                      <a:pt x="31909" y="289478"/>
                      <a:pt x="31909" y="288526"/>
                      <a:pt x="31909" y="287573"/>
                    </a:cubicBezTo>
                    <a:cubicBezTo>
                      <a:pt x="29051" y="282811"/>
                      <a:pt x="34766" y="279953"/>
                      <a:pt x="36671" y="277096"/>
                    </a:cubicBezTo>
                    <a:cubicBezTo>
                      <a:pt x="35719" y="275191"/>
                      <a:pt x="36671" y="273286"/>
                      <a:pt x="38576" y="272333"/>
                    </a:cubicBezTo>
                    <a:cubicBezTo>
                      <a:pt x="38576" y="270428"/>
                      <a:pt x="38576" y="267571"/>
                      <a:pt x="40481" y="266618"/>
                    </a:cubicBezTo>
                    <a:cubicBezTo>
                      <a:pt x="40481" y="266618"/>
                      <a:pt x="40481" y="266618"/>
                      <a:pt x="40481" y="265666"/>
                    </a:cubicBezTo>
                    <a:cubicBezTo>
                      <a:pt x="41434" y="265666"/>
                      <a:pt x="41434" y="265666"/>
                      <a:pt x="41434" y="265666"/>
                    </a:cubicBezTo>
                    <a:cubicBezTo>
                      <a:pt x="41434" y="265666"/>
                      <a:pt x="41434" y="264713"/>
                      <a:pt x="41434" y="264713"/>
                    </a:cubicBezTo>
                    <a:cubicBezTo>
                      <a:pt x="43339" y="263761"/>
                      <a:pt x="44291" y="261856"/>
                      <a:pt x="44291" y="259951"/>
                    </a:cubicBezTo>
                    <a:cubicBezTo>
                      <a:pt x="48101" y="258046"/>
                      <a:pt x="49054" y="256141"/>
                      <a:pt x="50959" y="252331"/>
                    </a:cubicBezTo>
                    <a:cubicBezTo>
                      <a:pt x="50959" y="252331"/>
                      <a:pt x="50959" y="252331"/>
                      <a:pt x="50959" y="252331"/>
                    </a:cubicBezTo>
                    <a:cubicBezTo>
                      <a:pt x="51911" y="251378"/>
                      <a:pt x="51911" y="250426"/>
                      <a:pt x="51911" y="248521"/>
                    </a:cubicBezTo>
                    <a:cubicBezTo>
                      <a:pt x="52864" y="248521"/>
                      <a:pt x="52864" y="247568"/>
                      <a:pt x="54769" y="247568"/>
                    </a:cubicBezTo>
                    <a:cubicBezTo>
                      <a:pt x="54769" y="246616"/>
                      <a:pt x="56674" y="245663"/>
                      <a:pt x="55721" y="243758"/>
                    </a:cubicBezTo>
                    <a:cubicBezTo>
                      <a:pt x="56674" y="242806"/>
                      <a:pt x="56674" y="241853"/>
                      <a:pt x="57626" y="241853"/>
                    </a:cubicBezTo>
                    <a:cubicBezTo>
                      <a:pt x="57626" y="240901"/>
                      <a:pt x="58579" y="239948"/>
                      <a:pt x="59531" y="239948"/>
                    </a:cubicBezTo>
                    <a:cubicBezTo>
                      <a:pt x="59531" y="238043"/>
                      <a:pt x="59531" y="237091"/>
                      <a:pt x="61436" y="237091"/>
                    </a:cubicBezTo>
                    <a:cubicBezTo>
                      <a:pt x="61436" y="236138"/>
                      <a:pt x="61436" y="235186"/>
                      <a:pt x="61436" y="235186"/>
                    </a:cubicBezTo>
                    <a:cubicBezTo>
                      <a:pt x="62389" y="233281"/>
                      <a:pt x="63341" y="232328"/>
                      <a:pt x="66199" y="232328"/>
                    </a:cubicBezTo>
                    <a:cubicBezTo>
                      <a:pt x="67151" y="231376"/>
                      <a:pt x="67151" y="230423"/>
                      <a:pt x="68104" y="229471"/>
                    </a:cubicBezTo>
                    <a:cubicBezTo>
                      <a:pt x="68104" y="228518"/>
                      <a:pt x="67151" y="229471"/>
                      <a:pt x="68104" y="228518"/>
                    </a:cubicBezTo>
                    <a:cubicBezTo>
                      <a:pt x="69056" y="227566"/>
                      <a:pt x="68104" y="225661"/>
                      <a:pt x="69056" y="224708"/>
                    </a:cubicBezTo>
                    <a:cubicBezTo>
                      <a:pt x="70009" y="224708"/>
                      <a:pt x="70961" y="224708"/>
                      <a:pt x="70009" y="223756"/>
                    </a:cubicBezTo>
                    <a:cubicBezTo>
                      <a:pt x="70961" y="222803"/>
                      <a:pt x="72866" y="222803"/>
                      <a:pt x="73819" y="222803"/>
                    </a:cubicBezTo>
                    <a:cubicBezTo>
                      <a:pt x="74771" y="222803"/>
                      <a:pt x="74771" y="221851"/>
                      <a:pt x="74771" y="220898"/>
                    </a:cubicBezTo>
                    <a:cubicBezTo>
                      <a:pt x="74771" y="220898"/>
                      <a:pt x="75724" y="220898"/>
                      <a:pt x="75724" y="220898"/>
                    </a:cubicBezTo>
                    <a:cubicBezTo>
                      <a:pt x="76676" y="219946"/>
                      <a:pt x="77629" y="218993"/>
                      <a:pt x="77629" y="218041"/>
                    </a:cubicBezTo>
                    <a:cubicBezTo>
                      <a:pt x="79534" y="218041"/>
                      <a:pt x="81439" y="217088"/>
                      <a:pt x="81439" y="215183"/>
                    </a:cubicBezTo>
                    <a:cubicBezTo>
                      <a:pt x="82391" y="215183"/>
                      <a:pt x="82391" y="214231"/>
                      <a:pt x="82391" y="214231"/>
                    </a:cubicBezTo>
                    <a:cubicBezTo>
                      <a:pt x="83344" y="214231"/>
                      <a:pt x="83344" y="215183"/>
                      <a:pt x="85249" y="215183"/>
                    </a:cubicBezTo>
                    <a:cubicBezTo>
                      <a:pt x="86201" y="214231"/>
                      <a:pt x="85249" y="212326"/>
                      <a:pt x="85249" y="211373"/>
                    </a:cubicBezTo>
                    <a:cubicBezTo>
                      <a:pt x="85249" y="210421"/>
                      <a:pt x="86201" y="209468"/>
                      <a:pt x="87154" y="209468"/>
                    </a:cubicBezTo>
                    <a:cubicBezTo>
                      <a:pt x="87154" y="209468"/>
                      <a:pt x="88106" y="208516"/>
                      <a:pt x="88106" y="208516"/>
                    </a:cubicBezTo>
                    <a:cubicBezTo>
                      <a:pt x="90964" y="208516"/>
                      <a:pt x="91916" y="206611"/>
                      <a:pt x="93821" y="205658"/>
                    </a:cubicBezTo>
                    <a:cubicBezTo>
                      <a:pt x="94774" y="202801"/>
                      <a:pt x="96679" y="201848"/>
                      <a:pt x="99536" y="199943"/>
                    </a:cubicBezTo>
                    <a:cubicBezTo>
                      <a:pt x="99536" y="197086"/>
                      <a:pt x="102394" y="198038"/>
                      <a:pt x="103346" y="196133"/>
                    </a:cubicBezTo>
                    <a:cubicBezTo>
                      <a:pt x="105251" y="196133"/>
                      <a:pt x="105251" y="195181"/>
                      <a:pt x="107156" y="195181"/>
                    </a:cubicBezTo>
                    <a:cubicBezTo>
                      <a:pt x="107156" y="195181"/>
                      <a:pt x="107156" y="194228"/>
                      <a:pt x="107156" y="194228"/>
                    </a:cubicBezTo>
                    <a:cubicBezTo>
                      <a:pt x="108109" y="194228"/>
                      <a:pt x="109061" y="194228"/>
                      <a:pt x="110014" y="194228"/>
                    </a:cubicBezTo>
                    <a:cubicBezTo>
                      <a:pt x="110966" y="193276"/>
                      <a:pt x="110966" y="192323"/>
                      <a:pt x="111919" y="191371"/>
                    </a:cubicBezTo>
                    <a:cubicBezTo>
                      <a:pt x="111919" y="190418"/>
                      <a:pt x="111919" y="191371"/>
                      <a:pt x="111919" y="190418"/>
                    </a:cubicBezTo>
                    <a:cubicBezTo>
                      <a:pt x="112871" y="190418"/>
                      <a:pt x="112871" y="189466"/>
                      <a:pt x="113824" y="189466"/>
                    </a:cubicBezTo>
                    <a:cubicBezTo>
                      <a:pt x="115729" y="186608"/>
                      <a:pt x="119539" y="185656"/>
                      <a:pt x="122396" y="183751"/>
                    </a:cubicBezTo>
                    <a:cubicBezTo>
                      <a:pt x="122396" y="183751"/>
                      <a:pt x="123349" y="183751"/>
                      <a:pt x="123349" y="183751"/>
                    </a:cubicBezTo>
                    <a:cubicBezTo>
                      <a:pt x="125254" y="182798"/>
                      <a:pt x="126206" y="179941"/>
                      <a:pt x="128111" y="179941"/>
                    </a:cubicBezTo>
                    <a:cubicBezTo>
                      <a:pt x="129064" y="178036"/>
                      <a:pt x="131921" y="178036"/>
                      <a:pt x="132874" y="176131"/>
                    </a:cubicBezTo>
                    <a:cubicBezTo>
                      <a:pt x="133826" y="176131"/>
                      <a:pt x="133826" y="176131"/>
                      <a:pt x="134779" y="176131"/>
                    </a:cubicBezTo>
                    <a:cubicBezTo>
                      <a:pt x="135731" y="172321"/>
                      <a:pt x="140494" y="171368"/>
                      <a:pt x="143351" y="171368"/>
                    </a:cubicBezTo>
                    <a:cubicBezTo>
                      <a:pt x="143351" y="170416"/>
                      <a:pt x="144304" y="170416"/>
                      <a:pt x="144304" y="169463"/>
                    </a:cubicBezTo>
                    <a:cubicBezTo>
                      <a:pt x="144304" y="169463"/>
                      <a:pt x="145256" y="169463"/>
                      <a:pt x="145256" y="169463"/>
                    </a:cubicBezTo>
                    <a:cubicBezTo>
                      <a:pt x="144304" y="168511"/>
                      <a:pt x="146209" y="168511"/>
                      <a:pt x="146209" y="167558"/>
                    </a:cubicBezTo>
                    <a:cubicBezTo>
                      <a:pt x="148114" y="167558"/>
                      <a:pt x="150019" y="168511"/>
                      <a:pt x="150019" y="165653"/>
                    </a:cubicBezTo>
                    <a:cubicBezTo>
                      <a:pt x="150971" y="165653"/>
                      <a:pt x="150971" y="164701"/>
                      <a:pt x="151924" y="164701"/>
                    </a:cubicBezTo>
                    <a:cubicBezTo>
                      <a:pt x="155734" y="164701"/>
                      <a:pt x="156686" y="162796"/>
                      <a:pt x="159544" y="161843"/>
                    </a:cubicBezTo>
                    <a:cubicBezTo>
                      <a:pt x="159544" y="160891"/>
                      <a:pt x="159544" y="160891"/>
                      <a:pt x="159544" y="160891"/>
                    </a:cubicBezTo>
                    <a:cubicBezTo>
                      <a:pt x="162401" y="160891"/>
                      <a:pt x="164306" y="159938"/>
                      <a:pt x="165259" y="158986"/>
                    </a:cubicBezTo>
                    <a:cubicBezTo>
                      <a:pt x="166211" y="157081"/>
                      <a:pt x="166211" y="155176"/>
                      <a:pt x="168116" y="155176"/>
                    </a:cubicBezTo>
                    <a:cubicBezTo>
                      <a:pt x="168116" y="155176"/>
                      <a:pt x="168116" y="154223"/>
                      <a:pt x="168116" y="154223"/>
                    </a:cubicBezTo>
                    <a:cubicBezTo>
                      <a:pt x="170974" y="154223"/>
                      <a:pt x="170021" y="150413"/>
                      <a:pt x="173831" y="150413"/>
                    </a:cubicBezTo>
                    <a:cubicBezTo>
                      <a:pt x="174784" y="150413"/>
                      <a:pt x="174784" y="151366"/>
                      <a:pt x="174784" y="151366"/>
                    </a:cubicBezTo>
                    <a:cubicBezTo>
                      <a:pt x="175736" y="151366"/>
                      <a:pt x="175736" y="150413"/>
                      <a:pt x="175736" y="151366"/>
                    </a:cubicBezTo>
                    <a:cubicBezTo>
                      <a:pt x="175736" y="149461"/>
                      <a:pt x="176689" y="148508"/>
                      <a:pt x="178594" y="148508"/>
                    </a:cubicBezTo>
                    <a:cubicBezTo>
                      <a:pt x="178594" y="147556"/>
                      <a:pt x="178594" y="147556"/>
                      <a:pt x="179546" y="146603"/>
                    </a:cubicBezTo>
                    <a:cubicBezTo>
                      <a:pt x="180499" y="146603"/>
                      <a:pt x="181451" y="146603"/>
                      <a:pt x="182404" y="147556"/>
                    </a:cubicBezTo>
                    <a:cubicBezTo>
                      <a:pt x="183356" y="147556"/>
                      <a:pt x="184309" y="146603"/>
                      <a:pt x="184309" y="144698"/>
                    </a:cubicBezTo>
                    <a:cubicBezTo>
                      <a:pt x="185261" y="144698"/>
                      <a:pt x="185261" y="144698"/>
                      <a:pt x="186214" y="144698"/>
                    </a:cubicBezTo>
                    <a:cubicBezTo>
                      <a:pt x="186214" y="143746"/>
                      <a:pt x="187166" y="143746"/>
                      <a:pt x="187166" y="142793"/>
                    </a:cubicBezTo>
                    <a:cubicBezTo>
                      <a:pt x="189071" y="142793"/>
                      <a:pt x="190024" y="142793"/>
                      <a:pt x="190976" y="143746"/>
                    </a:cubicBezTo>
                    <a:cubicBezTo>
                      <a:pt x="191929" y="138983"/>
                      <a:pt x="191929" y="134221"/>
                      <a:pt x="194786" y="130411"/>
                    </a:cubicBezTo>
                    <a:cubicBezTo>
                      <a:pt x="193834" y="129458"/>
                      <a:pt x="195739" y="128506"/>
                      <a:pt x="195739" y="126601"/>
                    </a:cubicBezTo>
                    <a:cubicBezTo>
                      <a:pt x="195739" y="126601"/>
                      <a:pt x="195739" y="126601"/>
                      <a:pt x="196691" y="126601"/>
                    </a:cubicBezTo>
                    <a:cubicBezTo>
                      <a:pt x="196691" y="124696"/>
                      <a:pt x="196691" y="123743"/>
                      <a:pt x="197644" y="122791"/>
                    </a:cubicBezTo>
                    <a:cubicBezTo>
                      <a:pt x="197644" y="120886"/>
                      <a:pt x="197644" y="119933"/>
                      <a:pt x="196691" y="118028"/>
                    </a:cubicBezTo>
                    <a:cubicBezTo>
                      <a:pt x="197644" y="116123"/>
                      <a:pt x="194786" y="114218"/>
                      <a:pt x="193834" y="113266"/>
                    </a:cubicBezTo>
                    <a:cubicBezTo>
                      <a:pt x="195739" y="110408"/>
                      <a:pt x="192881" y="108503"/>
                      <a:pt x="192881" y="106598"/>
                    </a:cubicBezTo>
                    <a:cubicBezTo>
                      <a:pt x="192881" y="105646"/>
                      <a:pt x="194786" y="104693"/>
                      <a:pt x="193834" y="103741"/>
                    </a:cubicBezTo>
                    <a:cubicBezTo>
                      <a:pt x="194786" y="102788"/>
                      <a:pt x="193834" y="102788"/>
                      <a:pt x="193834" y="100883"/>
                    </a:cubicBezTo>
                    <a:cubicBezTo>
                      <a:pt x="193834" y="98978"/>
                      <a:pt x="195739" y="97073"/>
                      <a:pt x="193834" y="96121"/>
                    </a:cubicBezTo>
                    <a:cubicBezTo>
                      <a:pt x="192881" y="93263"/>
                      <a:pt x="190976" y="92311"/>
                      <a:pt x="189071" y="89453"/>
                    </a:cubicBezTo>
                    <a:cubicBezTo>
                      <a:pt x="189071" y="89453"/>
                      <a:pt x="189071" y="89453"/>
                      <a:pt x="188119" y="89453"/>
                    </a:cubicBezTo>
                    <a:cubicBezTo>
                      <a:pt x="188119" y="88501"/>
                      <a:pt x="188119" y="89453"/>
                      <a:pt x="188119" y="88501"/>
                    </a:cubicBezTo>
                    <a:cubicBezTo>
                      <a:pt x="187166" y="88501"/>
                      <a:pt x="185261" y="87548"/>
                      <a:pt x="184309" y="86596"/>
                    </a:cubicBezTo>
                    <a:cubicBezTo>
                      <a:pt x="184309" y="84691"/>
                      <a:pt x="185261" y="83738"/>
                      <a:pt x="184309" y="82786"/>
                    </a:cubicBezTo>
                    <a:cubicBezTo>
                      <a:pt x="182404" y="81833"/>
                      <a:pt x="180499" y="81833"/>
                      <a:pt x="179546" y="79928"/>
                    </a:cubicBezTo>
                    <a:cubicBezTo>
                      <a:pt x="179546" y="79928"/>
                      <a:pt x="178594" y="79928"/>
                      <a:pt x="178594" y="79928"/>
                    </a:cubicBezTo>
                    <a:cubicBezTo>
                      <a:pt x="178594" y="78976"/>
                      <a:pt x="177641" y="78976"/>
                      <a:pt x="175736" y="78976"/>
                    </a:cubicBezTo>
                    <a:cubicBezTo>
                      <a:pt x="175736" y="78023"/>
                      <a:pt x="175736" y="78023"/>
                      <a:pt x="174784" y="78023"/>
                    </a:cubicBezTo>
                    <a:cubicBezTo>
                      <a:pt x="174784" y="77071"/>
                      <a:pt x="174784" y="77071"/>
                      <a:pt x="174784" y="76118"/>
                    </a:cubicBezTo>
                    <a:cubicBezTo>
                      <a:pt x="170974" y="76118"/>
                      <a:pt x="169069" y="75166"/>
                      <a:pt x="167164" y="73261"/>
                    </a:cubicBezTo>
                    <a:cubicBezTo>
                      <a:pt x="167164" y="69451"/>
                      <a:pt x="164306" y="69451"/>
                      <a:pt x="162401" y="67546"/>
                    </a:cubicBezTo>
                    <a:cubicBezTo>
                      <a:pt x="162401" y="65641"/>
                      <a:pt x="159544" y="64688"/>
                      <a:pt x="156686" y="64688"/>
                    </a:cubicBezTo>
                    <a:cubicBezTo>
                      <a:pt x="155734" y="63736"/>
                      <a:pt x="154781" y="62783"/>
                      <a:pt x="153829" y="61831"/>
                    </a:cubicBezTo>
                    <a:cubicBezTo>
                      <a:pt x="152876" y="61831"/>
                      <a:pt x="152876" y="61831"/>
                      <a:pt x="151924" y="61831"/>
                    </a:cubicBezTo>
                    <a:cubicBezTo>
                      <a:pt x="150019" y="61831"/>
                      <a:pt x="148114" y="62783"/>
                      <a:pt x="147161" y="61831"/>
                    </a:cubicBezTo>
                    <a:cubicBezTo>
                      <a:pt x="146209" y="59926"/>
                      <a:pt x="148114" y="57068"/>
                      <a:pt x="146209" y="56116"/>
                    </a:cubicBezTo>
                    <a:cubicBezTo>
                      <a:pt x="145256" y="56116"/>
                      <a:pt x="146209" y="57068"/>
                      <a:pt x="145256" y="56116"/>
                    </a:cubicBezTo>
                    <a:cubicBezTo>
                      <a:pt x="145256" y="55163"/>
                      <a:pt x="144304" y="55163"/>
                      <a:pt x="143351" y="54211"/>
                    </a:cubicBezTo>
                    <a:cubicBezTo>
                      <a:pt x="143351" y="54211"/>
                      <a:pt x="143351" y="55163"/>
                      <a:pt x="142399" y="55163"/>
                    </a:cubicBezTo>
                    <a:cubicBezTo>
                      <a:pt x="142399" y="54211"/>
                      <a:pt x="142399" y="54211"/>
                      <a:pt x="142399" y="53258"/>
                    </a:cubicBezTo>
                    <a:cubicBezTo>
                      <a:pt x="143351" y="53258"/>
                      <a:pt x="145256" y="53258"/>
                      <a:pt x="145256" y="52306"/>
                    </a:cubicBezTo>
                    <a:cubicBezTo>
                      <a:pt x="149066" y="51353"/>
                      <a:pt x="150971" y="53258"/>
                      <a:pt x="153829" y="54211"/>
                    </a:cubicBezTo>
                    <a:cubicBezTo>
                      <a:pt x="153829" y="55163"/>
                      <a:pt x="153829" y="55163"/>
                      <a:pt x="154781" y="56116"/>
                    </a:cubicBezTo>
                    <a:cubicBezTo>
                      <a:pt x="157639" y="56116"/>
                      <a:pt x="158591" y="56116"/>
                      <a:pt x="160496" y="55163"/>
                    </a:cubicBezTo>
                    <a:cubicBezTo>
                      <a:pt x="163354" y="56116"/>
                      <a:pt x="166211" y="56116"/>
                      <a:pt x="168116" y="58021"/>
                    </a:cubicBezTo>
                    <a:cubicBezTo>
                      <a:pt x="168116" y="58021"/>
                      <a:pt x="168116" y="58021"/>
                      <a:pt x="168116" y="58021"/>
                    </a:cubicBezTo>
                    <a:cubicBezTo>
                      <a:pt x="169069" y="58973"/>
                      <a:pt x="170021" y="58973"/>
                      <a:pt x="171926" y="58973"/>
                    </a:cubicBezTo>
                    <a:cubicBezTo>
                      <a:pt x="171926" y="58973"/>
                      <a:pt x="171926" y="58973"/>
                      <a:pt x="172879" y="58973"/>
                    </a:cubicBezTo>
                    <a:cubicBezTo>
                      <a:pt x="176689" y="58973"/>
                      <a:pt x="177641" y="59926"/>
                      <a:pt x="180499" y="59926"/>
                    </a:cubicBezTo>
                    <a:cubicBezTo>
                      <a:pt x="181451" y="59926"/>
                      <a:pt x="181451" y="60878"/>
                      <a:pt x="182404" y="59926"/>
                    </a:cubicBezTo>
                    <a:cubicBezTo>
                      <a:pt x="182404" y="59926"/>
                      <a:pt x="182404" y="59926"/>
                      <a:pt x="182404" y="60878"/>
                    </a:cubicBezTo>
                    <a:cubicBezTo>
                      <a:pt x="185261" y="60878"/>
                      <a:pt x="187166" y="61831"/>
                      <a:pt x="189071" y="61831"/>
                    </a:cubicBezTo>
                    <a:cubicBezTo>
                      <a:pt x="190024" y="61831"/>
                      <a:pt x="190976" y="62783"/>
                      <a:pt x="192881" y="61831"/>
                    </a:cubicBezTo>
                    <a:cubicBezTo>
                      <a:pt x="193834" y="62783"/>
                      <a:pt x="193834" y="63736"/>
                      <a:pt x="194786" y="63736"/>
                    </a:cubicBezTo>
                    <a:cubicBezTo>
                      <a:pt x="194786" y="63736"/>
                      <a:pt x="195739" y="63736"/>
                      <a:pt x="195739" y="63736"/>
                    </a:cubicBezTo>
                    <a:cubicBezTo>
                      <a:pt x="196691" y="63736"/>
                      <a:pt x="197644" y="64688"/>
                      <a:pt x="197644" y="64688"/>
                    </a:cubicBezTo>
                    <a:cubicBezTo>
                      <a:pt x="199549" y="65641"/>
                      <a:pt x="200501" y="64688"/>
                      <a:pt x="202406" y="65641"/>
                    </a:cubicBezTo>
                    <a:cubicBezTo>
                      <a:pt x="203359" y="66593"/>
                      <a:pt x="204311" y="67546"/>
                      <a:pt x="203359" y="69451"/>
                    </a:cubicBezTo>
                    <a:cubicBezTo>
                      <a:pt x="204311" y="70403"/>
                      <a:pt x="204311" y="71356"/>
                      <a:pt x="205264" y="72308"/>
                    </a:cubicBezTo>
                    <a:cubicBezTo>
                      <a:pt x="207169" y="72308"/>
                      <a:pt x="208121" y="73261"/>
                      <a:pt x="208121" y="74213"/>
                    </a:cubicBezTo>
                    <a:cubicBezTo>
                      <a:pt x="209074" y="74213"/>
                      <a:pt x="210026" y="75166"/>
                      <a:pt x="210026" y="77071"/>
                    </a:cubicBezTo>
                    <a:cubicBezTo>
                      <a:pt x="210979" y="77071"/>
                      <a:pt x="211931" y="77071"/>
                      <a:pt x="211931" y="78023"/>
                    </a:cubicBezTo>
                    <a:cubicBezTo>
                      <a:pt x="212884" y="78976"/>
                      <a:pt x="212884" y="82786"/>
                      <a:pt x="212884" y="82786"/>
                    </a:cubicBezTo>
                    <a:cubicBezTo>
                      <a:pt x="213836" y="84691"/>
                      <a:pt x="215741" y="86596"/>
                      <a:pt x="216694" y="87548"/>
                    </a:cubicBezTo>
                    <a:cubicBezTo>
                      <a:pt x="218599" y="87548"/>
                      <a:pt x="218599" y="88501"/>
                      <a:pt x="219551" y="89453"/>
                    </a:cubicBezTo>
                    <a:cubicBezTo>
                      <a:pt x="219551" y="90406"/>
                      <a:pt x="220504" y="91358"/>
                      <a:pt x="219551" y="92311"/>
                    </a:cubicBezTo>
                    <a:cubicBezTo>
                      <a:pt x="220504" y="94216"/>
                      <a:pt x="222409" y="94216"/>
                      <a:pt x="223361" y="96121"/>
                    </a:cubicBezTo>
                    <a:cubicBezTo>
                      <a:pt x="223361" y="99931"/>
                      <a:pt x="224314" y="100883"/>
                      <a:pt x="226219" y="102788"/>
                    </a:cubicBezTo>
                    <a:cubicBezTo>
                      <a:pt x="226219" y="103741"/>
                      <a:pt x="226219" y="105646"/>
                      <a:pt x="226219" y="106598"/>
                    </a:cubicBezTo>
                    <a:cubicBezTo>
                      <a:pt x="225266" y="107551"/>
                      <a:pt x="225266" y="109456"/>
                      <a:pt x="226219" y="110408"/>
                    </a:cubicBezTo>
                    <a:cubicBezTo>
                      <a:pt x="225266" y="113266"/>
                      <a:pt x="228124" y="117076"/>
                      <a:pt x="228124" y="119933"/>
                    </a:cubicBezTo>
                    <a:cubicBezTo>
                      <a:pt x="229076" y="120886"/>
                      <a:pt x="228124" y="121838"/>
                      <a:pt x="230029" y="122791"/>
                    </a:cubicBezTo>
                    <a:cubicBezTo>
                      <a:pt x="230981" y="122791"/>
                      <a:pt x="232886" y="123743"/>
                      <a:pt x="232886" y="123743"/>
                    </a:cubicBezTo>
                    <a:cubicBezTo>
                      <a:pt x="233839" y="123743"/>
                      <a:pt x="233839" y="122791"/>
                      <a:pt x="234791" y="122791"/>
                    </a:cubicBezTo>
                    <a:cubicBezTo>
                      <a:pt x="235744" y="122791"/>
                      <a:pt x="235744" y="122791"/>
                      <a:pt x="236696" y="122791"/>
                    </a:cubicBezTo>
                    <a:cubicBezTo>
                      <a:pt x="237649" y="122791"/>
                      <a:pt x="238601" y="120886"/>
                      <a:pt x="239554" y="120886"/>
                    </a:cubicBezTo>
                    <a:cubicBezTo>
                      <a:pt x="240506" y="120886"/>
                      <a:pt x="241459" y="120886"/>
                      <a:pt x="241459" y="119933"/>
                    </a:cubicBezTo>
                    <a:cubicBezTo>
                      <a:pt x="243364" y="119933"/>
                      <a:pt x="246221" y="118981"/>
                      <a:pt x="248126" y="118981"/>
                    </a:cubicBezTo>
                    <a:cubicBezTo>
                      <a:pt x="249079" y="118981"/>
                      <a:pt x="249079" y="119933"/>
                      <a:pt x="250031" y="119933"/>
                    </a:cubicBezTo>
                    <a:cubicBezTo>
                      <a:pt x="250984" y="119933"/>
                      <a:pt x="251936" y="119933"/>
                      <a:pt x="252889" y="119933"/>
                    </a:cubicBezTo>
                    <a:cubicBezTo>
                      <a:pt x="253841" y="118981"/>
                      <a:pt x="253841" y="118981"/>
                      <a:pt x="253841" y="118028"/>
                    </a:cubicBezTo>
                    <a:cubicBezTo>
                      <a:pt x="256699" y="115171"/>
                      <a:pt x="259556" y="118028"/>
                      <a:pt x="264319" y="118028"/>
                    </a:cubicBezTo>
                    <a:cubicBezTo>
                      <a:pt x="264319" y="118028"/>
                      <a:pt x="265271" y="118028"/>
                      <a:pt x="266224" y="118981"/>
                    </a:cubicBezTo>
                    <a:cubicBezTo>
                      <a:pt x="269081" y="118981"/>
                      <a:pt x="270986" y="116123"/>
                      <a:pt x="273844" y="116123"/>
                    </a:cubicBezTo>
                    <a:cubicBezTo>
                      <a:pt x="274796" y="116123"/>
                      <a:pt x="275749" y="117076"/>
                      <a:pt x="276701" y="116123"/>
                    </a:cubicBezTo>
                    <a:cubicBezTo>
                      <a:pt x="278606" y="116123"/>
                      <a:pt x="279559" y="117076"/>
                      <a:pt x="280511" y="117076"/>
                    </a:cubicBezTo>
                    <a:cubicBezTo>
                      <a:pt x="280511" y="117076"/>
                      <a:pt x="280511" y="117076"/>
                      <a:pt x="280511" y="118028"/>
                    </a:cubicBezTo>
                    <a:cubicBezTo>
                      <a:pt x="282416" y="118981"/>
                      <a:pt x="284321" y="120886"/>
                      <a:pt x="287179" y="119933"/>
                    </a:cubicBezTo>
                    <a:cubicBezTo>
                      <a:pt x="287179" y="119933"/>
                      <a:pt x="288131" y="119933"/>
                      <a:pt x="288131" y="119933"/>
                    </a:cubicBezTo>
                    <a:cubicBezTo>
                      <a:pt x="288131" y="119933"/>
                      <a:pt x="288131" y="118028"/>
                      <a:pt x="289084" y="118028"/>
                    </a:cubicBezTo>
                    <a:cubicBezTo>
                      <a:pt x="289084" y="118028"/>
                      <a:pt x="290036" y="118028"/>
                      <a:pt x="290036" y="117076"/>
                    </a:cubicBezTo>
                    <a:cubicBezTo>
                      <a:pt x="290989" y="114218"/>
                      <a:pt x="290036" y="110408"/>
                      <a:pt x="290989" y="108503"/>
                    </a:cubicBezTo>
                    <a:cubicBezTo>
                      <a:pt x="290989" y="108503"/>
                      <a:pt x="290989" y="107551"/>
                      <a:pt x="291941" y="107551"/>
                    </a:cubicBezTo>
                    <a:cubicBezTo>
                      <a:pt x="292894" y="104693"/>
                      <a:pt x="290989" y="99931"/>
                      <a:pt x="292894" y="98026"/>
                    </a:cubicBezTo>
                    <a:cubicBezTo>
                      <a:pt x="292894" y="98026"/>
                      <a:pt x="292894" y="97073"/>
                      <a:pt x="292894" y="97073"/>
                    </a:cubicBezTo>
                    <a:cubicBezTo>
                      <a:pt x="294799" y="96121"/>
                      <a:pt x="294799" y="92311"/>
                      <a:pt x="291941" y="92311"/>
                    </a:cubicBezTo>
                    <a:cubicBezTo>
                      <a:pt x="290036" y="89453"/>
                      <a:pt x="291941" y="86596"/>
                      <a:pt x="292894" y="83738"/>
                    </a:cubicBezTo>
                    <a:cubicBezTo>
                      <a:pt x="291941" y="83738"/>
                      <a:pt x="292894" y="82786"/>
                      <a:pt x="292894" y="81833"/>
                    </a:cubicBezTo>
                    <a:cubicBezTo>
                      <a:pt x="291941" y="79928"/>
                      <a:pt x="289084" y="78976"/>
                      <a:pt x="288131" y="77071"/>
                    </a:cubicBezTo>
                    <a:cubicBezTo>
                      <a:pt x="288131" y="75166"/>
                      <a:pt x="288131" y="73261"/>
                      <a:pt x="288131" y="71356"/>
                    </a:cubicBezTo>
                    <a:cubicBezTo>
                      <a:pt x="288131" y="70403"/>
                      <a:pt x="287179" y="70403"/>
                      <a:pt x="287179" y="69451"/>
                    </a:cubicBezTo>
                    <a:cubicBezTo>
                      <a:pt x="287179" y="67546"/>
                      <a:pt x="288131" y="66593"/>
                      <a:pt x="288131" y="65641"/>
                    </a:cubicBezTo>
                    <a:cubicBezTo>
                      <a:pt x="287179" y="64688"/>
                      <a:pt x="288131" y="63736"/>
                      <a:pt x="288131" y="63736"/>
                    </a:cubicBezTo>
                    <a:cubicBezTo>
                      <a:pt x="287179" y="60878"/>
                      <a:pt x="286226" y="57068"/>
                      <a:pt x="288131" y="54211"/>
                    </a:cubicBezTo>
                    <a:cubicBezTo>
                      <a:pt x="288131" y="53258"/>
                      <a:pt x="288131" y="52306"/>
                      <a:pt x="288131" y="52306"/>
                    </a:cubicBezTo>
                    <a:cubicBezTo>
                      <a:pt x="290036" y="51353"/>
                      <a:pt x="289084" y="48496"/>
                      <a:pt x="290989" y="46591"/>
                    </a:cubicBezTo>
                    <a:cubicBezTo>
                      <a:pt x="290989" y="43733"/>
                      <a:pt x="291941" y="40876"/>
                      <a:pt x="291941" y="38018"/>
                    </a:cubicBezTo>
                    <a:cubicBezTo>
                      <a:pt x="293846" y="37066"/>
                      <a:pt x="293846" y="34208"/>
                      <a:pt x="293846" y="31351"/>
                    </a:cubicBezTo>
                    <a:cubicBezTo>
                      <a:pt x="295751" y="30398"/>
                      <a:pt x="293846" y="24683"/>
                      <a:pt x="296704" y="23731"/>
                    </a:cubicBezTo>
                    <a:cubicBezTo>
                      <a:pt x="297656" y="20873"/>
                      <a:pt x="298609" y="18016"/>
                      <a:pt x="301466" y="18016"/>
                    </a:cubicBezTo>
                    <a:cubicBezTo>
                      <a:pt x="301466" y="18016"/>
                      <a:pt x="302419" y="18016"/>
                      <a:pt x="302419" y="17063"/>
                    </a:cubicBezTo>
                    <a:cubicBezTo>
                      <a:pt x="302419" y="17063"/>
                      <a:pt x="303371" y="17063"/>
                      <a:pt x="303371" y="17063"/>
                    </a:cubicBezTo>
                    <a:cubicBezTo>
                      <a:pt x="303371" y="16111"/>
                      <a:pt x="303371" y="15158"/>
                      <a:pt x="304324" y="15158"/>
                    </a:cubicBezTo>
                    <a:cubicBezTo>
                      <a:pt x="304324" y="13253"/>
                      <a:pt x="305276" y="12301"/>
                      <a:pt x="306229" y="11348"/>
                    </a:cubicBezTo>
                    <a:cubicBezTo>
                      <a:pt x="308134" y="11348"/>
                      <a:pt x="309086" y="9443"/>
                      <a:pt x="309086" y="8491"/>
                    </a:cubicBezTo>
                    <a:cubicBezTo>
                      <a:pt x="310991" y="7538"/>
                      <a:pt x="312896" y="6586"/>
                      <a:pt x="314801" y="7538"/>
                    </a:cubicBezTo>
                    <a:cubicBezTo>
                      <a:pt x="316706" y="7538"/>
                      <a:pt x="318611" y="8491"/>
                      <a:pt x="320516" y="8491"/>
                    </a:cubicBezTo>
                    <a:cubicBezTo>
                      <a:pt x="321469" y="10396"/>
                      <a:pt x="324326" y="10396"/>
                      <a:pt x="326231" y="12301"/>
                    </a:cubicBezTo>
                    <a:cubicBezTo>
                      <a:pt x="326231" y="14206"/>
                      <a:pt x="326231" y="18016"/>
                      <a:pt x="327184" y="18968"/>
                    </a:cubicBezTo>
                    <a:cubicBezTo>
                      <a:pt x="327184" y="18968"/>
                      <a:pt x="327184" y="18968"/>
                      <a:pt x="327184" y="19921"/>
                    </a:cubicBezTo>
                    <a:cubicBezTo>
                      <a:pt x="327184" y="20873"/>
                      <a:pt x="327184" y="21826"/>
                      <a:pt x="328136" y="22778"/>
                    </a:cubicBezTo>
                    <a:cubicBezTo>
                      <a:pt x="329089" y="22778"/>
                      <a:pt x="329089" y="22778"/>
                      <a:pt x="329089" y="22778"/>
                    </a:cubicBezTo>
                    <a:cubicBezTo>
                      <a:pt x="329089" y="22778"/>
                      <a:pt x="330041" y="22778"/>
                      <a:pt x="329089" y="23731"/>
                    </a:cubicBezTo>
                    <a:cubicBezTo>
                      <a:pt x="329089" y="23731"/>
                      <a:pt x="330041" y="23731"/>
                      <a:pt x="330041" y="23731"/>
                    </a:cubicBezTo>
                    <a:cubicBezTo>
                      <a:pt x="330994" y="24683"/>
                      <a:pt x="331946" y="25636"/>
                      <a:pt x="331946" y="26588"/>
                    </a:cubicBezTo>
                    <a:cubicBezTo>
                      <a:pt x="331946" y="30398"/>
                      <a:pt x="332899" y="33256"/>
                      <a:pt x="331946" y="38018"/>
                    </a:cubicBezTo>
                    <a:cubicBezTo>
                      <a:pt x="332899" y="38971"/>
                      <a:pt x="334804" y="38971"/>
                      <a:pt x="336709" y="39923"/>
                    </a:cubicBezTo>
                    <a:cubicBezTo>
                      <a:pt x="337661" y="38971"/>
                      <a:pt x="338614" y="38971"/>
                      <a:pt x="339566" y="38018"/>
                    </a:cubicBezTo>
                    <a:cubicBezTo>
                      <a:pt x="340519" y="38018"/>
                      <a:pt x="340519" y="38971"/>
                      <a:pt x="341471" y="38971"/>
                    </a:cubicBezTo>
                    <a:cubicBezTo>
                      <a:pt x="341471" y="39923"/>
                      <a:pt x="342424" y="39923"/>
                      <a:pt x="342424" y="39923"/>
                    </a:cubicBezTo>
                    <a:cubicBezTo>
                      <a:pt x="342424" y="42781"/>
                      <a:pt x="345281" y="43733"/>
                      <a:pt x="346234" y="46591"/>
                    </a:cubicBezTo>
                    <a:cubicBezTo>
                      <a:pt x="348139" y="46591"/>
                      <a:pt x="348139" y="46591"/>
                      <a:pt x="349091" y="45638"/>
                    </a:cubicBezTo>
                    <a:cubicBezTo>
                      <a:pt x="350996" y="45638"/>
                      <a:pt x="350044" y="49448"/>
                      <a:pt x="351949" y="48496"/>
                    </a:cubicBezTo>
                    <a:cubicBezTo>
                      <a:pt x="353854" y="47543"/>
                      <a:pt x="352901" y="43733"/>
                      <a:pt x="351949" y="41828"/>
                    </a:cubicBezTo>
                    <a:cubicBezTo>
                      <a:pt x="352901" y="40876"/>
                      <a:pt x="351949" y="40876"/>
                      <a:pt x="351949" y="39923"/>
                    </a:cubicBezTo>
                    <a:cubicBezTo>
                      <a:pt x="352901" y="38971"/>
                      <a:pt x="352901" y="38018"/>
                      <a:pt x="352901" y="36113"/>
                    </a:cubicBezTo>
                    <a:cubicBezTo>
                      <a:pt x="353854" y="36113"/>
                      <a:pt x="354806" y="35161"/>
                      <a:pt x="355759" y="35161"/>
                    </a:cubicBezTo>
                    <a:cubicBezTo>
                      <a:pt x="356711" y="35161"/>
                      <a:pt x="357664" y="36113"/>
                      <a:pt x="358616" y="35161"/>
                    </a:cubicBezTo>
                    <a:cubicBezTo>
                      <a:pt x="360521" y="35161"/>
                      <a:pt x="360521" y="33256"/>
                      <a:pt x="361474" y="31351"/>
                    </a:cubicBezTo>
                    <a:cubicBezTo>
                      <a:pt x="363379" y="31351"/>
                      <a:pt x="364331" y="31351"/>
                      <a:pt x="365284" y="31351"/>
                    </a:cubicBezTo>
                    <a:cubicBezTo>
                      <a:pt x="366236" y="31351"/>
                      <a:pt x="367189" y="31351"/>
                      <a:pt x="368141" y="31351"/>
                    </a:cubicBezTo>
                    <a:cubicBezTo>
                      <a:pt x="369094" y="32303"/>
                      <a:pt x="370046" y="34208"/>
                      <a:pt x="370999" y="34208"/>
                    </a:cubicBezTo>
                    <a:cubicBezTo>
                      <a:pt x="372904" y="35161"/>
                      <a:pt x="373856" y="32303"/>
                      <a:pt x="375761" y="33256"/>
                    </a:cubicBezTo>
                    <a:cubicBezTo>
                      <a:pt x="376714" y="31351"/>
                      <a:pt x="378619" y="33256"/>
                      <a:pt x="380524" y="32303"/>
                    </a:cubicBezTo>
                    <a:cubicBezTo>
                      <a:pt x="381476" y="32303"/>
                      <a:pt x="382429" y="31351"/>
                      <a:pt x="383381" y="31351"/>
                    </a:cubicBezTo>
                    <a:cubicBezTo>
                      <a:pt x="384334" y="30398"/>
                      <a:pt x="384334" y="29446"/>
                      <a:pt x="386239" y="28493"/>
                    </a:cubicBezTo>
                    <a:cubicBezTo>
                      <a:pt x="389096" y="29446"/>
                      <a:pt x="391001" y="27541"/>
                      <a:pt x="391954" y="28493"/>
                    </a:cubicBezTo>
                    <a:cubicBezTo>
                      <a:pt x="393859" y="28493"/>
                      <a:pt x="393859" y="32303"/>
                      <a:pt x="396716" y="32303"/>
                    </a:cubicBezTo>
                    <a:cubicBezTo>
                      <a:pt x="396716" y="33256"/>
                      <a:pt x="397669" y="33256"/>
                      <a:pt x="397669" y="34208"/>
                    </a:cubicBezTo>
                    <a:cubicBezTo>
                      <a:pt x="397669" y="35161"/>
                      <a:pt x="396716" y="36113"/>
                      <a:pt x="397669" y="36113"/>
                    </a:cubicBezTo>
                    <a:cubicBezTo>
                      <a:pt x="397669" y="38971"/>
                      <a:pt x="394811" y="38971"/>
                      <a:pt x="394811" y="41828"/>
                    </a:cubicBezTo>
                    <a:cubicBezTo>
                      <a:pt x="393859" y="41828"/>
                      <a:pt x="394811" y="42781"/>
                      <a:pt x="393859" y="42781"/>
                    </a:cubicBezTo>
                    <a:cubicBezTo>
                      <a:pt x="393859" y="42781"/>
                      <a:pt x="393859" y="42781"/>
                      <a:pt x="393859" y="43733"/>
                    </a:cubicBezTo>
                    <a:cubicBezTo>
                      <a:pt x="391954" y="45638"/>
                      <a:pt x="393859" y="50401"/>
                      <a:pt x="390049" y="51353"/>
                    </a:cubicBezTo>
                    <a:cubicBezTo>
                      <a:pt x="390049" y="53258"/>
                      <a:pt x="387191" y="52306"/>
                      <a:pt x="387191" y="54211"/>
                    </a:cubicBezTo>
                    <a:cubicBezTo>
                      <a:pt x="385286" y="55163"/>
                      <a:pt x="385286" y="57068"/>
                      <a:pt x="382429" y="57068"/>
                    </a:cubicBezTo>
                    <a:cubicBezTo>
                      <a:pt x="382429" y="57068"/>
                      <a:pt x="381476" y="57068"/>
                      <a:pt x="381476" y="57068"/>
                    </a:cubicBezTo>
                    <a:cubicBezTo>
                      <a:pt x="379571" y="57068"/>
                      <a:pt x="379571" y="58973"/>
                      <a:pt x="380524" y="60878"/>
                    </a:cubicBezTo>
                    <a:cubicBezTo>
                      <a:pt x="381476" y="60878"/>
                      <a:pt x="383381" y="59926"/>
                      <a:pt x="384334" y="60878"/>
                    </a:cubicBezTo>
                    <a:cubicBezTo>
                      <a:pt x="384334" y="60878"/>
                      <a:pt x="384334" y="60878"/>
                      <a:pt x="384334" y="61831"/>
                    </a:cubicBezTo>
                    <a:cubicBezTo>
                      <a:pt x="385286" y="61831"/>
                      <a:pt x="386239" y="62783"/>
                      <a:pt x="387191" y="62783"/>
                    </a:cubicBezTo>
                    <a:cubicBezTo>
                      <a:pt x="387191" y="63736"/>
                      <a:pt x="387191" y="64688"/>
                      <a:pt x="386239" y="64688"/>
                    </a:cubicBezTo>
                    <a:cubicBezTo>
                      <a:pt x="387191" y="65641"/>
                      <a:pt x="385286" y="66593"/>
                      <a:pt x="387191" y="67546"/>
                    </a:cubicBezTo>
                    <a:cubicBezTo>
                      <a:pt x="387191" y="68498"/>
                      <a:pt x="386239" y="68498"/>
                      <a:pt x="387191" y="69451"/>
                    </a:cubicBezTo>
                    <a:cubicBezTo>
                      <a:pt x="386239" y="70403"/>
                      <a:pt x="385286" y="70403"/>
                      <a:pt x="383381" y="71356"/>
                    </a:cubicBezTo>
                    <a:cubicBezTo>
                      <a:pt x="383381" y="73261"/>
                      <a:pt x="383381" y="76118"/>
                      <a:pt x="382429" y="76118"/>
                    </a:cubicBezTo>
                    <a:cubicBezTo>
                      <a:pt x="380524" y="76118"/>
                      <a:pt x="378619" y="76118"/>
                      <a:pt x="377666" y="76118"/>
                    </a:cubicBezTo>
                    <a:cubicBezTo>
                      <a:pt x="376714" y="77071"/>
                      <a:pt x="375761" y="78023"/>
                      <a:pt x="373856" y="78976"/>
                    </a:cubicBezTo>
                    <a:cubicBezTo>
                      <a:pt x="372904" y="79928"/>
                      <a:pt x="371951" y="81833"/>
                      <a:pt x="370999" y="82786"/>
                    </a:cubicBezTo>
                    <a:cubicBezTo>
                      <a:pt x="370046" y="83738"/>
                      <a:pt x="369094" y="83738"/>
                      <a:pt x="369094" y="84691"/>
                    </a:cubicBezTo>
                    <a:cubicBezTo>
                      <a:pt x="369094" y="84691"/>
                      <a:pt x="369094" y="85643"/>
                      <a:pt x="369094" y="85643"/>
                    </a:cubicBezTo>
                    <a:cubicBezTo>
                      <a:pt x="369094" y="86596"/>
                      <a:pt x="368141" y="86596"/>
                      <a:pt x="368141" y="88501"/>
                    </a:cubicBezTo>
                    <a:cubicBezTo>
                      <a:pt x="367189" y="89453"/>
                      <a:pt x="367189" y="90406"/>
                      <a:pt x="367189" y="92311"/>
                    </a:cubicBezTo>
                    <a:cubicBezTo>
                      <a:pt x="367189" y="92311"/>
                      <a:pt x="366236" y="93263"/>
                      <a:pt x="366236" y="93263"/>
                    </a:cubicBezTo>
                    <a:cubicBezTo>
                      <a:pt x="366236" y="93263"/>
                      <a:pt x="366236" y="94216"/>
                      <a:pt x="366236" y="94216"/>
                    </a:cubicBezTo>
                    <a:cubicBezTo>
                      <a:pt x="366236" y="98026"/>
                      <a:pt x="364331" y="101836"/>
                      <a:pt x="363379" y="105646"/>
                    </a:cubicBezTo>
                    <a:cubicBezTo>
                      <a:pt x="362426" y="105646"/>
                      <a:pt x="362426" y="106598"/>
                      <a:pt x="361474" y="106598"/>
                    </a:cubicBezTo>
                    <a:cubicBezTo>
                      <a:pt x="361474" y="109456"/>
                      <a:pt x="361474" y="112313"/>
                      <a:pt x="359569" y="113266"/>
                    </a:cubicBezTo>
                    <a:cubicBezTo>
                      <a:pt x="359569" y="113266"/>
                      <a:pt x="359569" y="114218"/>
                      <a:pt x="359569" y="114218"/>
                    </a:cubicBezTo>
                    <a:cubicBezTo>
                      <a:pt x="359569" y="114218"/>
                      <a:pt x="359569" y="115171"/>
                      <a:pt x="360521" y="115171"/>
                    </a:cubicBezTo>
                    <a:cubicBezTo>
                      <a:pt x="360521" y="118981"/>
                      <a:pt x="359569" y="119933"/>
                      <a:pt x="358616" y="123743"/>
                    </a:cubicBezTo>
                    <a:cubicBezTo>
                      <a:pt x="354806" y="125648"/>
                      <a:pt x="357664" y="133268"/>
                      <a:pt x="353854" y="136126"/>
                    </a:cubicBezTo>
                    <a:cubicBezTo>
                      <a:pt x="353854" y="138983"/>
                      <a:pt x="353854" y="140888"/>
                      <a:pt x="353854" y="144698"/>
                    </a:cubicBezTo>
                    <a:cubicBezTo>
                      <a:pt x="353854" y="145651"/>
                      <a:pt x="351949" y="145651"/>
                      <a:pt x="350996" y="145651"/>
                    </a:cubicBezTo>
                    <a:cubicBezTo>
                      <a:pt x="350996" y="147556"/>
                      <a:pt x="350996" y="149461"/>
                      <a:pt x="349091" y="150413"/>
                    </a:cubicBezTo>
                    <a:cubicBezTo>
                      <a:pt x="350044" y="153271"/>
                      <a:pt x="349091" y="155176"/>
                      <a:pt x="348139" y="158033"/>
                    </a:cubicBezTo>
                    <a:cubicBezTo>
                      <a:pt x="348139" y="158033"/>
                      <a:pt x="347186" y="158033"/>
                      <a:pt x="347186" y="158033"/>
                    </a:cubicBezTo>
                    <a:cubicBezTo>
                      <a:pt x="347186" y="158986"/>
                      <a:pt x="347186" y="158986"/>
                      <a:pt x="347186" y="158986"/>
                    </a:cubicBezTo>
                    <a:cubicBezTo>
                      <a:pt x="349091" y="161843"/>
                      <a:pt x="343376" y="163748"/>
                      <a:pt x="346234" y="165653"/>
                    </a:cubicBezTo>
                    <a:cubicBezTo>
                      <a:pt x="345281" y="166606"/>
                      <a:pt x="346234" y="167558"/>
                      <a:pt x="346234" y="168511"/>
                    </a:cubicBezTo>
                    <a:cubicBezTo>
                      <a:pt x="348139" y="169463"/>
                      <a:pt x="348139" y="170416"/>
                      <a:pt x="349091" y="172321"/>
                    </a:cubicBezTo>
                    <a:cubicBezTo>
                      <a:pt x="347186" y="174226"/>
                      <a:pt x="348139" y="176131"/>
                      <a:pt x="346234" y="178036"/>
                    </a:cubicBezTo>
                    <a:cubicBezTo>
                      <a:pt x="346234" y="178036"/>
                      <a:pt x="346234" y="178988"/>
                      <a:pt x="346234" y="178988"/>
                    </a:cubicBezTo>
                    <a:cubicBezTo>
                      <a:pt x="346234" y="179941"/>
                      <a:pt x="345281" y="180893"/>
                      <a:pt x="345281" y="182798"/>
                    </a:cubicBezTo>
                    <a:cubicBezTo>
                      <a:pt x="344329" y="183751"/>
                      <a:pt x="343376" y="184703"/>
                      <a:pt x="343376" y="186608"/>
                    </a:cubicBezTo>
                    <a:cubicBezTo>
                      <a:pt x="342424" y="186608"/>
                      <a:pt x="343376" y="187561"/>
                      <a:pt x="342424" y="187561"/>
                    </a:cubicBezTo>
                    <a:cubicBezTo>
                      <a:pt x="342424" y="188513"/>
                      <a:pt x="342424" y="189466"/>
                      <a:pt x="341471" y="190418"/>
                    </a:cubicBezTo>
                    <a:cubicBezTo>
                      <a:pt x="342424" y="193276"/>
                      <a:pt x="342424" y="196133"/>
                      <a:pt x="343376" y="198038"/>
                    </a:cubicBezTo>
                    <a:cubicBezTo>
                      <a:pt x="346234" y="198991"/>
                      <a:pt x="348139" y="199943"/>
                      <a:pt x="350996" y="198038"/>
                    </a:cubicBezTo>
                    <a:cubicBezTo>
                      <a:pt x="351949" y="198038"/>
                      <a:pt x="350996" y="198991"/>
                      <a:pt x="351949" y="198038"/>
                    </a:cubicBezTo>
                    <a:cubicBezTo>
                      <a:pt x="352901" y="197086"/>
                      <a:pt x="353854" y="196133"/>
                      <a:pt x="355759" y="197086"/>
                    </a:cubicBezTo>
                    <a:cubicBezTo>
                      <a:pt x="355759" y="198038"/>
                      <a:pt x="356711" y="198038"/>
                      <a:pt x="357664" y="198038"/>
                    </a:cubicBezTo>
                    <a:cubicBezTo>
                      <a:pt x="357664" y="198038"/>
                      <a:pt x="358616" y="197086"/>
                      <a:pt x="358616" y="197086"/>
                    </a:cubicBezTo>
                    <a:cubicBezTo>
                      <a:pt x="359569" y="197086"/>
                      <a:pt x="361474" y="197086"/>
                      <a:pt x="362426" y="196133"/>
                    </a:cubicBezTo>
                    <a:cubicBezTo>
                      <a:pt x="362426" y="196133"/>
                      <a:pt x="364331" y="196133"/>
                      <a:pt x="363379" y="196133"/>
                    </a:cubicBezTo>
                    <a:cubicBezTo>
                      <a:pt x="364331" y="195181"/>
                      <a:pt x="365284" y="195181"/>
                      <a:pt x="366236" y="195181"/>
                    </a:cubicBezTo>
                    <a:cubicBezTo>
                      <a:pt x="367189" y="195181"/>
                      <a:pt x="368141" y="195181"/>
                      <a:pt x="368141" y="195181"/>
                    </a:cubicBezTo>
                    <a:cubicBezTo>
                      <a:pt x="370046" y="195181"/>
                      <a:pt x="370999" y="196133"/>
                      <a:pt x="371951" y="196133"/>
                    </a:cubicBezTo>
                    <a:cubicBezTo>
                      <a:pt x="371951" y="196133"/>
                      <a:pt x="372904" y="195181"/>
                      <a:pt x="372904" y="195181"/>
                    </a:cubicBezTo>
                    <a:cubicBezTo>
                      <a:pt x="373856" y="195181"/>
                      <a:pt x="375761" y="195181"/>
                      <a:pt x="376714" y="194228"/>
                    </a:cubicBezTo>
                    <a:cubicBezTo>
                      <a:pt x="376714" y="193276"/>
                      <a:pt x="377666" y="194228"/>
                      <a:pt x="377666" y="193276"/>
                    </a:cubicBezTo>
                    <a:cubicBezTo>
                      <a:pt x="378619" y="193276"/>
                      <a:pt x="378619" y="193276"/>
                      <a:pt x="379571" y="192323"/>
                    </a:cubicBezTo>
                    <a:cubicBezTo>
                      <a:pt x="380524" y="192323"/>
                      <a:pt x="381476" y="192323"/>
                      <a:pt x="381476" y="192323"/>
                    </a:cubicBezTo>
                    <a:cubicBezTo>
                      <a:pt x="382429" y="193276"/>
                      <a:pt x="384334" y="192323"/>
                      <a:pt x="385286" y="192323"/>
                    </a:cubicBezTo>
                    <a:cubicBezTo>
                      <a:pt x="386239" y="190418"/>
                      <a:pt x="388144" y="189466"/>
                      <a:pt x="389096" y="188513"/>
                    </a:cubicBezTo>
                    <a:cubicBezTo>
                      <a:pt x="391954" y="188513"/>
                      <a:pt x="393859" y="188513"/>
                      <a:pt x="393859" y="185656"/>
                    </a:cubicBezTo>
                    <a:cubicBezTo>
                      <a:pt x="393859" y="185656"/>
                      <a:pt x="393859" y="184703"/>
                      <a:pt x="394811" y="185656"/>
                    </a:cubicBezTo>
                    <a:cubicBezTo>
                      <a:pt x="394811" y="182798"/>
                      <a:pt x="393859" y="180893"/>
                      <a:pt x="392906" y="178988"/>
                    </a:cubicBezTo>
                    <a:cubicBezTo>
                      <a:pt x="393859" y="177083"/>
                      <a:pt x="391954" y="176131"/>
                      <a:pt x="393859" y="174226"/>
                    </a:cubicBezTo>
                    <a:cubicBezTo>
                      <a:pt x="391954" y="172321"/>
                      <a:pt x="391954" y="168511"/>
                      <a:pt x="393859" y="166606"/>
                    </a:cubicBezTo>
                    <a:cubicBezTo>
                      <a:pt x="394811" y="162796"/>
                      <a:pt x="391001" y="163748"/>
                      <a:pt x="388144" y="163748"/>
                    </a:cubicBezTo>
                    <a:cubicBezTo>
                      <a:pt x="386239" y="161843"/>
                      <a:pt x="384334" y="160891"/>
                      <a:pt x="383381" y="158033"/>
                    </a:cubicBezTo>
                    <a:cubicBezTo>
                      <a:pt x="381476" y="158033"/>
                      <a:pt x="381476" y="156128"/>
                      <a:pt x="379571" y="157081"/>
                    </a:cubicBezTo>
                    <a:cubicBezTo>
                      <a:pt x="378619" y="156128"/>
                      <a:pt x="376714" y="156128"/>
                      <a:pt x="376714" y="155176"/>
                    </a:cubicBezTo>
                    <a:cubicBezTo>
                      <a:pt x="375761" y="155176"/>
                      <a:pt x="374809" y="154223"/>
                      <a:pt x="373856" y="154223"/>
                    </a:cubicBezTo>
                    <a:cubicBezTo>
                      <a:pt x="372904" y="154223"/>
                      <a:pt x="372904" y="154223"/>
                      <a:pt x="371951" y="154223"/>
                    </a:cubicBezTo>
                    <a:cubicBezTo>
                      <a:pt x="371951" y="154223"/>
                      <a:pt x="370999" y="154223"/>
                      <a:pt x="370999" y="153271"/>
                    </a:cubicBezTo>
                    <a:cubicBezTo>
                      <a:pt x="370046" y="153271"/>
                      <a:pt x="369094" y="153271"/>
                      <a:pt x="369094" y="152318"/>
                    </a:cubicBezTo>
                    <a:cubicBezTo>
                      <a:pt x="369094" y="150413"/>
                      <a:pt x="369094" y="148508"/>
                      <a:pt x="370046" y="148508"/>
                    </a:cubicBezTo>
                    <a:cubicBezTo>
                      <a:pt x="370046" y="147556"/>
                      <a:pt x="370046" y="145651"/>
                      <a:pt x="369094" y="145651"/>
                    </a:cubicBezTo>
                    <a:cubicBezTo>
                      <a:pt x="369094" y="144698"/>
                      <a:pt x="369094" y="144698"/>
                      <a:pt x="370046" y="144698"/>
                    </a:cubicBezTo>
                    <a:cubicBezTo>
                      <a:pt x="372904" y="143746"/>
                      <a:pt x="374809" y="144698"/>
                      <a:pt x="377666" y="144698"/>
                    </a:cubicBezTo>
                    <a:cubicBezTo>
                      <a:pt x="377666" y="144698"/>
                      <a:pt x="377666" y="144698"/>
                      <a:pt x="377666" y="143746"/>
                    </a:cubicBezTo>
                    <a:cubicBezTo>
                      <a:pt x="380524" y="143746"/>
                      <a:pt x="382429" y="144698"/>
                      <a:pt x="384334" y="143746"/>
                    </a:cubicBezTo>
                    <a:cubicBezTo>
                      <a:pt x="386239" y="144698"/>
                      <a:pt x="386239" y="147556"/>
                      <a:pt x="388144" y="148508"/>
                    </a:cubicBezTo>
                    <a:cubicBezTo>
                      <a:pt x="391001" y="148508"/>
                      <a:pt x="391001" y="150413"/>
                      <a:pt x="393859" y="150413"/>
                    </a:cubicBezTo>
                    <a:cubicBezTo>
                      <a:pt x="393859" y="151366"/>
                      <a:pt x="393859" y="152318"/>
                      <a:pt x="394811" y="153271"/>
                    </a:cubicBezTo>
                    <a:cubicBezTo>
                      <a:pt x="395764" y="153271"/>
                      <a:pt x="395764" y="154223"/>
                      <a:pt x="395764" y="154223"/>
                    </a:cubicBezTo>
                    <a:cubicBezTo>
                      <a:pt x="399574" y="154223"/>
                      <a:pt x="399574" y="158033"/>
                      <a:pt x="399574" y="160891"/>
                    </a:cubicBezTo>
                    <a:cubicBezTo>
                      <a:pt x="399574" y="161843"/>
                      <a:pt x="401479" y="161843"/>
                      <a:pt x="402431" y="161843"/>
                    </a:cubicBezTo>
                    <a:cubicBezTo>
                      <a:pt x="404336" y="163748"/>
                      <a:pt x="403384" y="167558"/>
                      <a:pt x="407194" y="168511"/>
                    </a:cubicBezTo>
                    <a:cubicBezTo>
                      <a:pt x="408146" y="170416"/>
                      <a:pt x="410051" y="170416"/>
                      <a:pt x="412909" y="170416"/>
                    </a:cubicBezTo>
                    <a:cubicBezTo>
                      <a:pt x="413861" y="172321"/>
                      <a:pt x="417671" y="171368"/>
                      <a:pt x="418624" y="173273"/>
                    </a:cubicBezTo>
                    <a:cubicBezTo>
                      <a:pt x="419576" y="173273"/>
                      <a:pt x="419576" y="174226"/>
                      <a:pt x="420529" y="174226"/>
                    </a:cubicBezTo>
                    <a:cubicBezTo>
                      <a:pt x="420529" y="174226"/>
                      <a:pt x="420529" y="175178"/>
                      <a:pt x="420529" y="175178"/>
                    </a:cubicBezTo>
                    <a:cubicBezTo>
                      <a:pt x="424339" y="176131"/>
                      <a:pt x="427196" y="174226"/>
                      <a:pt x="431006" y="174226"/>
                    </a:cubicBezTo>
                    <a:cubicBezTo>
                      <a:pt x="431959" y="173273"/>
                      <a:pt x="434816" y="172321"/>
                      <a:pt x="436721" y="173273"/>
                    </a:cubicBezTo>
                    <a:cubicBezTo>
                      <a:pt x="436721" y="172321"/>
                      <a:pt x="438626" y="173273"/>
                      <a:pt x="439579" y="173273"/>
                    </a:cubicBezTo>
                    <a:cubicBezTo>
                      <a:pt x="440531" y="172321"/>
                      <a:pt x="441484" y="172321"/>
                      <a:pt x="442436" y="173273"/>
                    </a:cubicBezTo>
                    <a:cubicBezTo>
                      <a:pt x="443389" y="172321"/>
                      <a:pt x="444341" y="172321"/>
                      <a:pt x="445294" y="170416"/>
                    </a:cubicBezTo>
                    <a:cubicBezTo>
                      <a:pt x="447199" y="169463"/>
                      <a:pt x="451009" y="169463"/>
                      <a:pt x="452914" y="169463"/>
                    </a:cubicBezTo>
                    <a:cubicBezTo>
                      <a:pt x="453866" y="170416"/>
                      <a:pt x="453866" y="171368"/>
                      <a:pt x="453866" y="171368"/>
                    </a:cubicBezTo>
                    <a:cubicBezTo>
                      <a:pt x="456724" y="170416"/>
                      <a:pt x="460534" y="172321"/>
                      <a:pt x="462439" y="171368"/>
                    </a:cubicBezTo>
                    <a:cubicBezTo>
                      <a:pt x="465296" y="172321"/>
                      <a:pt x="468154" y="170416"/>
                      <a:pt x="469106" y="172321"/>
                    </a:cubicBezTo>
                    <a:cubicBezTo>
                      <a:pt x="468154" y="174226"/>
                      <a:pt x="469106" y="178036"/>
                      <a:pt x="465296" y="178036"/>
                    </a:cubicBezTo>
                    <a:cubicBezTo>
                      <a:pt x="464344" y="178988"/>
                      <a:pt x="464344" y="178988"/>
                      <a:pt x="463391" y="178988"/>
                    </a:cubicBezTo>
                    <a:cubicBezTo>
                      <a:pt x="462439" y="179941"/>
                      <a:pt x="462439" y="180893"/>
                      <a:pt x="460534" y="180893"/>
                    </a:cubicBezTo>
                    <a:cubicBezTo>
                      <a:pt x="460534" y="181846"/>
                      <a:pt x="459581" y="181846"/>
                      <a:pt x="458629" y="181846"/>
                    </a:cubicBezTo>
                    <a:cubicBezTo>
                      <a:pt x="458629" y="182798"/>
                      <a:pt x="458629" y="184703"/>
                      <a:pt x="458629" y="185656"/>
                    </a:cubicBezTo>
                    <a:cubicBezTo>
                      <a:pt x="457676" y="185656"/>
                      <a:pt x="455771" y="185656"/>
                      <a:pt x="453866" y="185656"/>
                    </a:cubicBezTo>
                    <a:cubicBezTo>
                      <a:pt x="452914" y="186608"/>
                      <a:pt x="451961" y="187561"/>
                      <a:pt x="451009" y="188513"/>
                    </a:cubicBezTo>
                    <a:cubicBezTo>
                      <a:pt x="446246" y="188513"/>
                      <a:pt x="441484" y="188513"/>
                      <a:pt x="437674" y="189466"/>
                    </a:cubicBezTo>
                    <a:cubicBezTo>
                      <a:pt x="435769" y="189466"/>
                      <a:pt x="435769" y="190418"/>
                      <a:pt x="432911" y="190418"/>
                    </a:cubicBezTo>
                    <a:cubicBezTo>
                      <a:pt x="431959" y="190418"/>
                      <a:pt x="431006" y="190418"/>
                      <a:pt x="430054" y="189466"/>
                    </a:cubicBezTo>
                    <a:cubicBezTo>
                      <a:pt x="430054" y="189466"/>
                      <a:pt x="429101" y="189466"/>
                      <a:pt x="429101" y="189466"/>
                    </a:cubicBezTo>
                    <a:cubicBezTo>
                      <a:pt x="429101" y="189466"/>
                      <a:pt x="428149" y="189466"/>
                      <a:pt x="428149" y="189466"/>
                    </a:cubicBezTo>
                    <a:cubicBezTo>
                      <a:pt x="427196" y="189466"/>
                      <a:pt x="425291" y="191371"/>
                      <a:pt x="423386" y="192323"/>
                    </a:cubicBezTo>
                    <a:cubicBezTo>
                      <a:pt x="421481" y="193276"/>
                      <a:pt x="420529" y="192323"/>
                      <a:pt x="418624" y="193276"/>
                    </a:cubicBezTo>
                    <a:cubicBezTo>
                      <a:pt x="417671" y="193276"/>
                      <a:pt x="417671" y="195181"/>
                      <a:pt x="416719" y="195181"/>
                    </a:cubicBezTo>
                    <a:cubicBezTo>
                      <a:pt x="416719" y="197086"/>
                      <a:pt x="417671" y="198991"/>
                      <a:pt x="416719" y="199943"/>
                    </a:cubicBezTo>
                    <a:cubicBezTo>
                      <a:pt x="417671" y="199943"/>
                      <a:pt x="416719" y="201848"/>
                      <a:pt x="416719" y="202801"/>
                    </a:cubicBezTo>
                    <a:cubicBezTo>
                      <a:pt x="416719" y="204706"/>
                      <a:pt x="418624" y="205658"/>
                      <a:pt x="419576" y="206611"/>
                    </a:cubicBezTo>
                    <a:cubicBezTo>
                      <a:pt x="419576" y="211373"/>
                      <a:pt x="418624" y="215183"/>
                      <a:pt x="420529" y="218993"/>
                    </a:cubicBezTo>
                    <a:cubicBezTo>
                      <a:pt x="420529" y="218993"/>
                      <a:pt x="420529" y="219946"/>
                      <a:pt x="420529" y="219946"/>
                    </a:cubicBezTo>
                    <a:cubicBezTo>
                      <a:pt x="421481" y="220898"/>
                      <a:pt x="421481" y="222803"/>
                      <a:pt x="422434" y="223756"/>
                    </a:cubicBezTo>
                    <a:cubicBezTo>
                      <a:pt x="422434" y="224708"/>
                      <a:pt x="423386" y="225661"/>
                      <a:pt x="423386" y="226613"/>
                    </a:cubicBezTo>
                    <a:cubicBezTo>
                      <a:pt x="423386" y="227566"/>
                      <a:pt x="423386" y="229471"/>
                      <a:pt x="422434" y="230423"/>
                    </a:cubicBezTo>
                    <a:cubicBezTo>
                      <a:pt x="423386" y="234233"/>
                      <a:pt x="420529" y="237091"/>
                      <a:pt x="420529" y="241853"/>
                    </a:cubicBezTo>
                    <a:cubicBezTo>
                      <a:pt x="419576" y="242806"/>
                      <a:pt x="419576" y="245663"/>
                      <a:pt x="420529" y="246616"/>
                    </a:cubicBezTo>
                    <a:cubicBezTo>
                      <a:pt x="425291" y="245663"/>
                      <a:pt x="429101" y="248521"/>
                      <a:pt x="432911" y="247568"/>
                    </a:cubicBezTo>
                    <a:cubicBezTo>
                      <a:pt x="434816" y="248521"/>
                      <a:pt x="435769" y="250426"/>
                      <a:pt x="438626" y="250426"/>
                    </a:cubicBezTo>
                    <a:cubicBezTo>
                      <a:pt x="440531" y="251378"/>
                      <a:pt x="443389" y="252331"/>
                      <a:pt x="444341" y="255188"/>
                    </a:cubicBezTo>
                    <a:cubicBezTo>
                      <a:pt x="444341" y="257093"/>
                      <a:pt x="447199" y="258046"/>
                      <a:pt x="445294" y="260903"/>
                    </a:cubicBezTo>
                    <a:cubicBezTo>
                      <a:pt x="445294" y="262808"/>
                      <a:pt x="444341" y="263761"/>
                      <a:pt x="444341" y="265666"/>
                    </a:cubicBezTo>
                    <a:cubicBezTo>
                      <a:pt x="442436" y="266618"/>
                      <a:pt x="441484" y="268523"/>
                      <a:pt x="440531" y="270428"/>
                    </a:cubicBezTo>
                    <a:cubicBezTo>
                      <a:pt x="438626" y="270428"/>
                      <a:pt x="436721" y="270428"/>
                      <a:pt x="436721" y="271381"/>
                    </a:cubicBezTo>
                    <a:cubicBezTo>
                      <a:pt x="435769" y="271381"/>
                      <a:pt x="434816" y="273286"/>
                      <a:pt x="434816" y="274238"/>
                    </a:cubicBezTo>
                    <a:cubicBezTo>
                      <a:pt x="434816" y="274238"/>
                      <a:pt x="433864" y="274238"/>
                      <a:pt x="433864" y="275191"/>
                    </a:cubicBezTo>
                    <a:cubicBezTo>
                      <a:pt x="432911" y="275191"/>
                      <a:pt x="432911" y="275191"/>
                      <a:pt x="432911" y="275191"/>
                    </a:cubicBezTo>
                    <a:cubicBezTo>
                      <a:pt x="430054" y="277096"/>
                      <a:pt x="428149" y="279001"/>
                      <a:pt x="425291" y="281858"/>
                    </a:cubicBezTo>
                    <a:cubicBezTo>
                      <a:pt x="423386" y="281858"/>
                      <a:pt x="423386" y="281858"/>
                      <a:pt x="422434" y="280906"/>
                    </a:cubicBezTo>
                    <a:cubicBezTo>
                      <a:pt x="422434" y="281858"/>
                      <a:pt x="421481" y="280906"/>
                      <a:pt x="421481" y="280906"/>
                    </a:cubicBezTo>
                    <a:cubicBezTo>
                      <a:pt x="419576" y="279953"/>
                      <a:pt x="422434" y="273286"/>
                      <a:pt x="418624" y="275191"/>
                    </a:cubicBezTo>
                    <a:cubicBezTo>
                      <a:pt x="416719" y="277096"/>
                      <a:pt x="416719" y="281858"/>
                      <a:pt x="418624" y="283763"/>
                    </a:cubicBezTo>
                    <a:cubicBezTo>
                      <a:pt x="418624" y="284716"/>
                      <a:pt x="417671" y="287573"/>
                      <a:pt x="415766" y="288526"/>
                    </a:cubicBezTo>
                    <a:cubicBezTo>
                      <a:pt x="415766" y="291383"/>
                      <a:pt x="415766" y="291383"/>
                      <a:pt x="415766" y="294241"/>
                    </a:cubicBezTo>
                    <a:cubicBezTo>
                      <a:pt x="416719" y="295193"/>
                      <a:pt x="418624" y="294241"/>
                      <a:pt x="418624" y="296146"/>
                    </a:cubicBezTo>
                    <a:cubicBezTo>
                      <a:pt x="420529" y="296146"/>
                      <a:pt x="420529" y="295193"/>
                      <a:pt x="421481" y="293288"/>
                    </a:cubicBezTo>
                    <a:cubicBezTo>
                      <a:pt x="421481" y="293288"/>
                      <a:pt x="422434" y="294241"/>
                      <a:pt x="422434" y="293288"/>
                    </a:cubicBezTo>
                    <a:cubicBezTo>
                      <a:pt x="424339" y="294241"/>
                      <a:pt x="422434" y="297098"/>
                      <a:pt x="424339" y="298051"/>
                    </a:cubicBezTo>
                    <a:cubicBezTo>
                      <a:pt x="424339" y="298051"/>
                      <a:pt x="424339" y="298051"/>
                      <a:pt x="424339" y="299003"/>
                    </a:cubicBezTo>
                    <a:cubicBezTo>
                      <a:pt x="425291" y="299956"/>
                      <a:pt x="424339" y="300908"/>
                      <a:pt x="425291" y="301861"/>
                    </a:cubicBezTo>
                    <a:cubicBezTo>
                      <a:pt x="425291" y="305671"/>
                      <a:pt x="429101" y="305671"/>
                      <a:pt x="431959" y="307576"/>
                    </a:cubicBezTo>
                    <a:cubicBezTo>
                      <a:pt x="434816" y="308528"/>
                      <a:pt x="437674" y="307576"/>
                      <a:pt x="439579" y="307576"/>
                    </a:cubicBezTo>
                    <a:cubicBezTo>
                      <a:pt x="441484" y="307576"/>
                      <a:pt x="443389" y="307576"/>
                      <a:pt x="445294" y="308528"/>
                    </a:cubicBezTo>
                    <a:cubicBezTo>
                      <a:pt x="445294" y="308528"/>
                      <a:pt x="445294" y="307576"/>
                      <a:pt x="446246" y="308528"/>
                    </a:cubicBezTo>
                    <a:cubicBezTo>
                      <a:pt x="450056" y="309481"/>
                      <a:pt x="452914" y="310433"/>
                      <a:pt x="454819" y="313291"/>
                    </a:cubicBezTo>
                    <a:cubicBezTo>
                      <a:pt x="453866" y="315196"/>
                      <a:pt x="454819" y="318053"/>
                      <a:pt x="453866" y="319958"/>
                    </a:cubicBezTo>
                    <a:cubicBezTo>
                      <a:pt x="453866" y="320911"/>
                      <a:pt x="452914" y="320911"/>
                      <a:pt x="452914" y="320911"/>
                    </a:cubicBezTo>
                    <a:cubicBezTo>
                      <a:pt x="452914" y="321863"/>
                      <a:pt x="452914" y="322816"/>
                      <a:pt x="452914" y="324721"/>
                    </a:cubicBezTo>
                    <a:cubicBezTo>
                      <a:pt x="451961" y="326626"/>
                      <a:pt x="450056" y="327578"/>
                      <a:pt x="450056" y="330436"/>
                    </a:cubicBezTo>
                    <a:cubicBezTo>
                      <a:pt x="449104" y="331388"/>
                      <a:pt x="447199" y="330436"/>
                      <a:pt x="447199" y="332341"/>
                    </a:cubicBezTo>
                    <a:cubicBezTo>
                      <a:pt x="444341" y="332341"/>
                      <a:pt x="445294" y="335198"/>
                      <a:pt x="443389" y="335198"/>
                    </a:cubicBezTo>
                    <a:cubicBezTo>
                      <a:pt x="442436" y="335198"/>
                      <a:pt x="439579" y="335198"/>
                      <a:pt x="439579" y="336151"/>
                    </a:cubicBezTo>
                    <a:cubicBezTo>
                      <a:pt x="439579" y="337103"/>
                      <a:pt x="439579" y="337103"/>
                      <a:pt x="439579" y="337103"/>
                    </a:cubicBezTo>
                    <a:cubicBezTo>
                      <a:pt x="438626" y="337103"/>
                      <a:pt x="438626" y="337103"/>
                      <a:pt x="437674" y="337103"/>
                    </a:cubicBezTo>
                    <a:cubicBezTo>
                      <a:pt x="436721" y="337103"/>
                      <a:pt x="436721" y="338056"/>
                      <a:pt x="436721" y="339008"/>
                    </a:cubicBezTo>
                    <a:cubicBezTo>
                      <a:pt x="434816" y="339961"/>
                      <a:pt x="432911" y="339961"/>
                      <a:pt x="433864" y="342818"/>
                    </a:cubicBezTo>
                    <a:cubicBezTo>
                      <a:pt x="431959" y="343771"/>
                      <a:pt x="431959" y="344723"/>
                      <a:pt x="430054" y="344723"/>
                    </a:cubicBezTo>
                    <a:cubicBezTo>
                      <a:pt x="430054" y="345676"/>
                      <a:pt x="430054" y="346628"/>
                      <a:pt x="431006" y="345676"/>
                    </a:cubicBezTo>
                    <a:cubicBezTo>
                      <a:pt x="431959" y="348533"/>
                      <a:pt x="429101" y="349486"/>
                      <a:pt x="428149" y="351391"/>
                    </a:cubicBezTo>
                    <a:cubicBezTo>
                      <a:pt x="426244" y="351391"/>
                      <a:pt x="426244" y="353296"/>
                      <a:pt x="425291" y="353296"/>
                    </a:cubicBezTo>
                    <a:cubicBezTo>
                      <a:pt x="425291" y="354248"/>
                      <a:pt x="424339" y="354248"/>
                      <a:pt x="424339" y="355201"/>
                    </a:cubicBezTo>
                    <a:cubicBezTo>
                      <a:pt x="424339" y="355201"/>
                      <a:pt x="423386" y="355201"/>
                      <a:pt x="423386" y="356153"/>
                    </a:cubicBezTo>
                    <a:cubicBezTo>
                      <a:pt x="423386" y="357106"/>
                      <a:pt x="423386" y="359011"/>
                      <a:pt x="422434" y="359011"/>
                    </a:cubicBezTo>
                    <a:cubicBezTo>
                      <a:pt x="422434" y="360916"/>
                      <a:pt x="421481" y="362821"/>
                      <a:pt x="420529" y="362821"/>
                    </a:cubicBezTo>
                    <a:cubicBezTo>
                      <a:pt x="420529" y="363773"/>
                      <a:pt x="419576" y="363773"/>
                      <a:pt x="419576" y="364726"/>
                    </a:cubicBezTo>
                    <a:cubicBezTo>
                      <a:pt x="418624" y="364726"/>
                      <a:pt x="417671" y="365678"/>
                      <a:pt x="416719" y="365678"/>
                    </a:cubicBezTo>
                    <a:cubicBezTo>
                      <a:pt x="414814" y="367583"/>
                      <a:pt x="415766" y="370441"/>
                      <a:pt x="413861" y="372346"/>
                    </a:cubicBezTo>
                    <a:cubicBezTo>
                      <a:pt x="411004" y="372346"/>
                      <a:pt x="411004" y="374251"/>
                      <a:pt x="408146" y="373298"/>
                    </a:cubicBezTo>
                    <a:cubicBezTo>
                      <a:pt x="407194" y="374251"/>
                      <a:pt x="407194" y="375203"/>
                      <a:pt x="406241" y="375203"/>
                    </a:cubicBezTo>
                    <a:cubicBezTo>
                      <a:pt x="406241" y="376156"/>
                      <a:pt x="406241" y="377108"/>
                      <a:pt x="406241" y="378061"/>
                    </a:cubicBezTo>
                    <a:cubicBezTo>
                      <a:pt x="406241" y="379013"/>
                      <a:pt x="406241" y="378061"/>
                      <a:pt x="405289" y="379013"/>
                    </a:cubicBezTo>
                    <a:cubicBezTo>
                      <a:pt x="405289" y="379966"/>
                      <a:pt x="405289" y="381871"/>
                      <a:pt x="405289" y="382823"/>
                    </a:cubicBezTo>
                    <a:cubicBezTo>
                      <a:pt x="405289" y="383776"/>
                      <a:pt x="404336" y="383776"/>
                      <a:pt x="404336" y="384728"/>
                    </a:cubicBezTo>
                    <a:cubicBezTo>
                      <a:pt x="403384" y="387586"/>
                      <a:pt x="404336" y="389491"/>
                      <a:pt x="403384" y="391396"/>
                    </a:cubicBezTo>
                    <a:cubicBezTo>
                      <a:pt x="400526" y="391396"/>
                      <a:pt x="402431" y="395206"/>
                      <a:pt x="400526" y="396158"/>
                    </a:cubicBezTo>
                    <a:cubicBezTo>
                      <a:pt x="399574" y="396158"/>
                      <a:pt x="397669" y="396158"/>
                      <a:pt x="397669" y="398063"/>
                    </a:cubicBezTo>
                    <a:cubicBezTo>
                      <a:pt x="394811" y="398063"/>
                      <a:pt x="395764" y="401873"/>
                      <a:pt x="392906" y="401873"/>
                    </a:cubicBezTo>
                    <a:cubicBezTo>
                      <a:pt x="391954" y="401873"/>
                      <a:pt x="391001" y="401873"/>
                      <a:pt x="390049" y="401873"/>
                    </a:cubicBezTo>
                    <a:cubicBezTo>
                      <a:pt x="389096" y="401873"/>
                      <a:pt x="388144" y="401873"/>
                      <a:pt x="387191" y="401873"/>
                    </a:cubicBezTo>
                    <a:cubicBezTo>
                      <a:pt x="386239" y="401873"/>
                      <a:pt x="385286" y="401873"/>
                      <a:pt x="385286" y="402826"/>
                    </a:cubicBezTo>
                    <a:cubicBezTo>
                      <a:pt x="383381" y="402826"/>
                      <a:pt x="382429" y="404731"/>
                      <a:pt x="381476" y="405683"/>
                    </a:cubicBezTo>
                    <a:cubicBezTo>
                      <a:pt x="380524" y="405683"/>
                      <a:pt x="379571" y="405683"/>
                      <a:pt x="378619" y="406636"/>
                    </a:cubicBezTo>
                    <a:cubicBezTo>
                      <a:pt x="378619" y="406636"/>
                      <a:pt x="378619" y="406636"/>
                      <a:pt x="377666" y="406636"/>
                    </a:cubicBezTo>
                    <a:cubicBezTo>
                      <a:pt x="376714" y="407588"/>
                      <a:pt x="375761" y="408541"/>
                      <a:pt x="374809" y="409493"/>
                    </a:cubicBezTo>
                    <a:cubicBezTo>
                      <a:pt x="374809" y="412351"/>
                      <a:pt x="372904" y="412351"/>
                      <a:pt x="370999" y="414256"/>
                    </a:cubicBezTo>
                    <a:cubicBezTo>
                      <a:pt x="369094" y="414256"/>
                      <a:pt x="367189" y="415208"/>
                      <a:pt x="367189" y="417113"/>
                    </a:cubicBezTo>
                    <a:cubicBezTo>
                      <a:pt x="367189" y="417113"/>
                      <a:pt x="366236" y="417113"/>
                      <a:pt x="366236" y="417113"/>
                    </a:cubicBezTo>
                    <a:cubicBezTo>
                      <a:pt x="366236" y="418066"/>
                      <a:pt x="364331" y="419018"/>
                      <a:pt x="364331" y="419971"/>
                    </a:cubicBezTo>
                    <a:cubicBezTo>
                      <a:pt x="363379" y="419971"/>
                      <a:pt x="362426" y="419971"/>
                      <a:pt x="361474" y="420923"/>
                    </a:cubicBezTo>
                    <a:cubicBezTo>
                      <a:pt x="361474" y="420923"/>
                      <a:pt x="361474" y="421876"/>
                      <a:pt x="361474" y="421876"/>
                    </a:cubicBezTo>
                    <a:cubicBezTo>
                      <a:pt x="361474" y="422828"/>
                      <a:pt x="363379" y="421876"/>
                      <a:pt x="363379" y="422828"/>
                    </a:cubicBezTo>
                    <a:cubicBezTo>
                      <a:pt x="364331" y="422828"/>
                      <a:pt x="363379" y="421876"/>
                      <a:pt x="364331" y="421876"/>
                    </a:cubicBezTo>
                    <a:cubicBezTo>
                      <a:pt x="366236" y="421876"/>
                      <a:pt x="367189" y="422828"/>
                      <a:pt x="368141" y="422828"/>
                    </a:cubicBezTo>
                    <a:cubicBezTo>
                      <a:pt x="369094" y="421876"/>
                      <a:pt x="370046" y="421876"/>
                      <a:pt x="370999" y="421876"/>
                    </a:cubicBezTo>
                    <a:cubicBezTo>
                      <a:pt x="372904" y="420923"/>
                      <a:pt x="374809" y="419971"/>
                      <a:pt x="376714" y="419971"/>
                    </a:cubicBezTo>
                    <a:cubicBezTo>
                      <a:pt x="377666" y="419971"/>
                      <a:pt x="377666" y="420923"/>
                      <a:pt x="378619" y="419971"/>
                    </a:cubicBezTo>
                    <a:cubicBezTo>
                      <a:pt x="378619" y="420923"/>
                      <a:pt x="380524" y="419971"/>
                      <a:pt x="381476" y="419971"/>
                    </a:cubicBezTo>
                    <a:cubicBezTo>
                      <a:pt x="382429" y="418066"/>
                      <a:pt x="384334" y="419971"/>
                      <a:pt x="386239" y="419018"/>
                    </a:cubicBezTo>
                    <a:cubicBezTo>
                      <a:pt x="386239" y="419018"/>
                      <a:pt x="386239" y="418066"/>
                      <a:pt x="386239" y="418066"/>
                    </a:cubicBezTo>
                    <a:cubicBezTo>
                      <a:pt x="387191" y="418066"/>
                      <a:pt x="386239" y="419018"/>
                      <a:pt x="386239" y="419018"/>
                    </a:cubicBezTo>
                    <a:cubicBezTo>
                      <a:pt x="387191" y="419018"/>
                      <a:pt x="387191" y="419018"/>
                      <a:pt x="388144" y="419018"/>
                    </a:cubicBezTo>
                    <a:cubicBezTo>
                      <a:pt x="388144" y="418066"/>
                      <a:pt x="391001" y="418066"/>
                      <a:pt x="391001" y="417113"/>
                    </a:cubicBezTo>
                    <a:cubicBezTo>
                      <a:pt x="393859" y="418066"/>
                      <a:pt x="396716" y="416161"/>
                      <a:pt x="398621" y="417113"/>
                    </a:cubicBezTo>
                    <a:cubicBezTo>
                      <a:pt x="398621" y="418066"/>
                      <a:pt x="398621" y="418066"/>
                      <a:pt x="399574" y="418066"/>
                    </a:cubicBezTo>
                    <a:cubicBezTo>
                      <a:pt x="400526" y="418066"/>
                      <a:pt x="401479" y="418066"/>
                      <a:pt x="401479" y="417113"/>
                    </a:cubicBezTo>
                    <a:cubicBezTo>
                      <a:pt x="401479" y="416161"/>
                      <a:pt x="400526" y="417113"/>
                      <a:pt x="401479" y="416161"/>
                    </a:cubicBezTo>
                    <a:cubicBezTo>
                      <a:pt x="403384" y="413303"/>
                      <a:pt x="409099" y="415208"/>
                      <a:pt x="413861" y="414256"/>
                    </a:cubicBezTo>
                    <a:cubicBezTo>
                      <a:pt x="413861" y="413303"/>
                      <a:pt x="414814" y="413303"/>
                      <a:pt x="415766" y="412351"/>
                    </a:cubicBezTo>
                    <a:cubicBezTo>
                      <a:pt x="418624" y="412351"/>
                      <a:pt x="419576" y="411398"/>
                      <a:pt x="421481" y="411398"/>
                    </a:cubicBezTo>
                    <a:cubicBezTo>
                      <a:pt x="422434" y="412351"/>
                      <a:pt x="425291" y="411398"/>
                      <a:pt x="426244" y="410446"/>
                    </a:cubicBezTo>
                    <a:cubicBezTo>
                      <a:pt x="430054" y="410446"/>
                      <a:pt x="431006" y="409493"/>
                      <a:pt x="433864" y="409493"/>
                    </a:cubicBezTo>
                    <a:cubicBezTo>
                      <a:pt x="433864" y="410446"/>
                      <a:pt x="434816" y="410446"/>
                      <a:pt x="434816" y="410446"/>
                    </a:cubicBezTo>
                    <a:cubicBezTo>
                      <a:pt x="434816" y="410446"/>
                      <a:pt x="434816" y="410446"/>
                      <a:pt x="434816" y="409493"/>
                    </a:cubicBezTo>
                    <a:cubicBezTo>
                      <a:pt x="435769" y="409493"/>
                      <a:pt x="435769" y="409493"/>
                      <a:pt x="436721" y="409493"/>
                    </a:cubicBezTo>
                    <a:cubicBezTo>
                      <a:pt x="436721" y="410446"/>
                      <a:pt x="436721" y="410446"/>
                      <a:pt x="437674" y="410446"/>
                    </a:cubicBezTo>
                    <a:cubicBezTo>
                      <a:pt x="438626" y="409493"/>
                      <a:pt x="437674" y="408541"/>
                      <a:pt x="437674" y="407588"/>
                    </a:cubicBezTo>
                    <a:cubicBezTo>
                      <a:pt x="438626" y="407588"/>
                      <a:pt x="439579" y="406636"/>
                      <a:pt x="440531" y="406636"/>
                    </a:cubicBezTo>
                    <a:cubicBezTo>
                      <a:pt x="443389" y="406636"/>
                      <a:pt x="445294" y="409493"/>
                      <a:pt x="448151" y="407588"/>
                    </a:cubicBezTo>
                    <a:cubicBezTo>
                      <a:pt x="449104" y="405683"/>
                      <a:pt x="451009" y="404731"/>
                      <a:pt x="452914" y="404731"/>
                    </a:cubicBezTo>
                    <a:cubicBezTo>
                      <a:pt x="453866" y="405683"/>
                      <a:pt x="454819" y="403778"/>
                      <a:pt x="454819" y="403778"/>
                    </a:cubicBezTo>
                    <a:cubicBezTo>
                      <a:pt x="456724" y="403778"/>
                      <a:pt x="457676" y="404731"/>
                      <a:pt x="460534" y="403778"/>
                    </a:cubicBezTo>
                    <a:cubicBezTo>
                      <a:pt x="461486" y="404731"/>
                      <a:pt x="462439" y="405683"/>
                      <a:pt x="463391" y="407588"/>
                    </a:cubicBezTo>
                    <a:cubicBezTo>
                      <a:pt x="463391" y="407588"/>
                      <a:pt x="464344" y="407588"/>
                      <a:pt x="464344" y="407588"/>
                    </a:cubicBezTo>
                    <a:cubicBezTo>
                      <a:pt x="464344" y="407588"/>
                      <a:pt x="464344" y="406636"/>
                      <a:pt x="464344" y="406636"/>
                    </a:cubicBezTo>
                    <a:cubicBezTo>
                      <a:pt x="465296" y="406636"/>
                      <a:pt x="466249" y="407588"/>
                      <a:pt x="468154" y="406636"/>
                    </a:cubicBezTo>
                    <a:cubicBezTo>
                      <a:pt x="468154" y="406636"/>
                      <a:pt x="468154" y="406636"/>
                      <a:pt x="468154" y="407588"/>
                    </a:cubicBezTo>
                    <a:cubicBezTo>
                      <a:pt x="471011" y="407588"/>
                      <a:pt x="472916" y="408541"/>
                      <a:pt x="473869" y="409493"/>
                    </a:cubicBezTo>
                    <a:cubicBezTo>
                      <a:pt x="474821" y="409493"/>
                      <a:pt x="475774" y="409493"/>
                      <a:pt x="475774" y="410446"/>
                    </a:cubicBezTo>
                    <a:cubicBezTo>
                      <a:pt x="476726" y="410446"/>
                      <a:pt x="477679" y="410446"/>
                      <a:pt x="478631" y="411398"/>
                    </a:cubicBezTo>
                    <a:cubicBezTo>
                      <a:pt x="477679" y="411398"/>
                      <a:pt x="478631" y="411398"/>
                      <a:pt x="477679" y="412351"/>
                    </a:cubicBezTo>
                    <a:cubicBezTo>
                      <a:pt x="478631" y="413303"/>
                      <a:pt x="478631" y="413303"/>
                      <a:pt x="477679" y="415208"/>
                    </a:cubicBezTo>
                    <a:cubicBezTo>
                      <a:pt x="476726" y="415208"/>
                      <a:pt x="477679" y="416161"/>
                      <a:pt x="476726" y="415208"/>
                    </a:cubicBezTo>
                    <a:cubicBezTo>
                      <a:pt x="476726" y="417113"/>
                      <a:pt x="476726" y="418066"/>
                      <a:pt x="475774" y="419971"/>
                    </a:cubicBezTo>
                    <a:cubicBezTo>
                      <a:pt x="471964" y="420923"/>
                      <a:pt x="470059" y="423781"/>
                      <a:pt x="471011" y="427591"/>
                    </a:cubicBezTo>
                    <a:cubicBezTo>
                      <a:pt x="470059" y="427591"/>
                      <a:pt x="470059" y="427591"/>
                      <a:pt x="470059" y="427591"/>
                    </a:cubicBezTo>
                    <a:cubicBezTo>
                      <a:pt x="471011" y="430448"/>
                      <a:pt x="468154" y="430448"/>
                      <a:pt x="467201" y="432353"/>
                    </a:cubicBezTo>
                    <a:cubicBezTo>
                      <a:pt x="466249" y="432353"/>
                      <a:pt x="466249" y="432353"/>
                      <a:pt x="465296" y="432353"/>
                    </a:cubicBezTo>
                    <a:cubicBezTo>
                      <a:pt x="465296" y="431401"/>
                      <a:pt x="464344" y="432353"/>
                      <a:pt x="465296" y="431401"/>
                    </a:cubicBezTo>
                    <a:cubicBezTo>
                      <a:pt x="462439" y="431401"/>
                      <a:pt x="460534" y="430448"/>
                      <a:pt x="460534" y="428543"/>
                    </a:cubicBezTo>
                    <a:cubicBezTo>
                      <a:pt x="459581" y="428543"/>
                      <a:pt x="459581" y="428543"/>
                      <a:pt x="458629" y="429496"/>
                    </a:cubicBezTo>
                    <a:cubicBezTo>
                      <a:pt x="458629" y="429496"/>
                      <a:pt x="457676" y="429496"/>
                      <a:pt x="457676" y="428543"/>
                    </a:cubicBezTo>
                    <a:cubicBezTo>
                      <a:pt x="454819" y="430448"/>
                      <a:pt x="452914" y="427591"/>
                      <a:pt x="451961" y="425686"/>
                    </a:cubicBezTo>
                    <a:cubicBezTo>
                      <a:pt x="451009" y="425686"/>
                      <a:pt x="450056" y="425686"/>
                      <a:pt x="450056" y="424733"/>
                    </a:cubicBezTo>
                    <a:cubicBezTo>
                      <a:pt x="446246" y="424733"/>
                      <a:pt x="444341" y="425686"/>
                      <a:pt x="441484" y="426638"/>
                    </a:cubicBezTo>
                    <a:cubicBezTo>
                      <a:pt x="439579" y="425686"/>
                      <a:pt x="438626" y="424733"/>
                      <a:pt x="436721" y="424733"/>
                    </a:cubicBezTo>
                    <a:cubicBezTo>
                      <a:pt x="435769" y="425686"/>
                      <a:pt x="433864" y="424733"/>
                      <a:pt x="433864" y="423781"/>
                    </a:cubicBezTo>
                    <a:cubicBezTo>
                      <a:pt x="432911" y="423781"/>
                      <a:pt x="431959" y="424733"/>
                      <a:pt x="431959" y="424733"/>
                    </a:cubicBezTo>
                    <a:cubicBezTo>
                      <a:pt x="430054" y="425686"/>
                      <a:pt x="429101" y="423781"/>
                      <a:pt x="427196" y="423781"/>
                    </a:cubicBezTo>
                    <a:cubicBezTo>
                      <a:pt x="426244" y="423781"/>
                      <a:pt x="426244" y="424733"/>
                      <a:pt x="426244" y="424733"/>
                    </a:cubicBezTo>
                    <a:cubicBezTo>
                      <a:pt x="424339" y="424733"/>
                      <a:pt x="424339" y="421876"/>
                      <a:pt x="422434" y="421876"/>
                    </a:cubicBezTo>
                    <a:cubicBezTo>
                      <a:pt x="421481" y="421876"/>
                      <a:pt x="419576" y="422828"/>
                      <a:pt x="419576" y="422828"/>
                    </a:cubicBezTo>
                    <a:cubicBezTo>
                      <a:pt x="414814" y="422828"/>
                      <a:pt x="411004" y="423781"/>
                      <a:pt x="408146" y="425686"/>
                    </a:cubicBezTo>
                    <a:cubicBezTo>
                      <a:pt x="405289" y="425686"/>
                      <a:pt x="405289" y="424733"/>
                      <a:pt x="402431" y="425686"/>
                    </a:cubicBezTo>
                    <a:cubicBezTo>
                      <a:pt x="401479" y="425686"/>
                      <a:pt x="401479" y="424733"/>
                      <a:pt x="401479" y="424733"/>
                    </a:cubicBezTo>
                    <a:cubicBezTo>
                      <a:pt x="397669" y="424733"/>
                      <a:pt x="396716" y="429496"/>
                      <a:pt x="391954" y="427591"/>
                    </a:cubicBezTo>
                    <a:cubicBezTo>
                      <a:pt x="389096" y="428543"/>
                      <a:pt x="386239" y="429496"/>
                      <a:pt x="384334" y="430448"/>
                    </a:cubicBezTo>
                    <a:cubicBezTo>
                      <a:pt x="381476" y="430448"/>
                      <a:pt x="378619" y="430448"/>
                      <a:pt x="376714" y="429496"/>
                    </a:cubicBezTo>
                    <a:cubicBezTo>
                      <a:pt x="375761" y="429496"/>
                      <a:pt x="374809" y="430448"/>
                      <a:pt x="373856" y="430448"/>
                    </a:cubicBezTo>
                    <a:cubicBezTo>
                      <a:pt x="373856" y="432353"/>
                      <a:pt x="371951" y="432353"/>
                      <a:pt x="370046" y="432353"/>
                    </a:cubicBezTo>
                    <a:cubicBezTo>
                      <a:pt x="369094" y="432353"/>
                      <a:pt x="368141" y="432353"/>
                      <a:pt x="367189" y="433306"/>
                    </a:cubicBezTo>
                    <a:cubicBezTo>
                      <a:pt x="366236" y="433306"/>
                      <a:pt x="366236" y="433306"/>
                      <a:pt x="365284" y="432353"/>
                    </a:cubicBezTo>
                    <a:cubicBezTo>
                      <a:pt x="364331" y="432353"/>
                      <a:pt x="364331" y="433306"/>
                      <a:pt x="363379" y="433306"/>
                    </a:cubicBezTo>
                    <a:cubicBezTo>
                      <a:pt x="360521" y="432353"/>
                      <a:pt x="358616" y="433306"/>
                      <a:pt x="356711" y="432353"/>
                    </a:cubicBezTo>
                    <a:cubicBezTo>
                      <a:pt x="356711" y="433306"/>
                      <a:pt x="355759" y="433306"/>
                      <a:pt x="355759" y="434258"/>
                    </a:cubicBezTo>
                    <a:cubicBezTo>
                      <a:pt x="352901" y="435211"/>
                      <a:pt x="350996" y="433306"/>
                      <a:pt x="349091" y="433306"/>
                    </a:cubicBezTo>
                    <a:cubicBezTo>
                      <a:pt x="348139" y="433306"/>
                      <a:pt x="346234" y="435211"/>
                      <a:pt x="346234" y="433306"/>
                    </a:cubicBezTo>
                    <a:cubicBezTo>
                      <a:pt x="345281" y="433306"/>
                      <a:pt x="344329" y="433306"/>
                      <a:pt x="343376" y="433306"/>
                    </a:cubicBezTo>
                    <a:cubicBezTo>
                      <a:pt x="342424" y="431401"/>
                      <a:pt x="339566" y="432353"/>
                      <a:pt x="336709" y="432353"/>
                    </a:cubicBezTo>
                    <a:cubicBezTo>
                      <a:pt x="336709" y="432353"/>
                      <a:pt x="336709" y="431401"/>
                      <a:pt x="336709" y="431401"/>
                    </a:cubicBezTo>
                    <a:cubicBezTo>
                      <a:pt x="335756" y="431401"/>
                      <a:pt x="334804" y="432353"/>
                      <a:pt x="333851" y="432353"/>
                    </a:cubicBezTo>
                    <a:cubicBezTo>
                      <a:pt x="333851" y="431401"/>
                      <a:pt x="332899" y="431401"/>
                      <a:pt x="331946" y="431401"/>
                    </a:cubicBezTo>
                    <a:cubicBezTo>
                      <a:pt x="331946" y="431401"/>
                      <a:pt x="331946" y="432353"/>
                      <a:pt x="331946" y="432353"/>
                    </a:cubicBezTo>
                    <a:cubicBezTo>
                      <a:pt x="331946" y="432353"/>
                      <a:pt x="330994" y="432353"/>
                      <a:pt x="330994" y="432353"/>
                    </a:cubicBezTo>
                    <a:cubicBezTo>
                      <a:pt x="328136" y="432353"/>
                      <a:pt x="329089" y="428543"/>
                      <a:pt x="325279" y="429496"/>
                    </a:cubicBezTo>
                    <a:cubicBezTo>
                      <a:pt x="325279" y="430448"/>
                      <a:pt x="324326" y="431401"/>
                      <a:pt x="324326" y="433306"/>
                    </a:cubicBezTo>
                    <a:cubicBezTo>
                      <a:pt x="323374" y="433306"/>
                      <a:pt x="323374" y="433306"/>
                      <a:pt x="322421" y="433306"/>
                    </a:cubicBezTo>
                    <a:cubicBezTo>
                      <a:pt x="322421" y="433306"/>
                      <a:pt x="322421" y="433306"/>
                      <a:pt x="322421" y="432353"/>
                    </a:cubicBezTo>
                    <a:cubicBezTo>
                      <a:pt x="320516" y="432353"/>
                      <a:pt x="321469" y="434258"/>
                      <a:pt x="322421" y="435211"/>
                    </a:cubicBezTo>
                    <a:cubicBezTo>
                      <a:pt x="322421" y="435211"/>
                      <a:pt x="321469" y="436163"/>
                      <a:pt x="322421" y="436163"/>
                    </a:cubicBezTo>
                    <a:cubicBezTo>
                      <a:pt x="322421" y="437116"/>
                      <a:pt x="321469" y="437116"/>
                      <a:pt x="321469" y="437116"/>
                    </a:cubicBezTo>
                    <a:cubicBezTo>
                      <a:pt x="322421" y="438068"/>
                      <a:pt x="322421" y="439021"/>
                      <a:pt x="323374" y="439973"/>
                    </a:cubicBezTo>
                    <a:cubicBezTo>
                      <a:pt x="323374" y="440926"/>
                      <a:pt x="323374" y="441878"/>
                      <a:pt x="323374" y="441878"/>
                    </a:cubicBezTo>
                    <a:cubicBezTo>
                      <a:pt x="321469" y="441878"/>
                      <a:pt x="322421" y="444736"/>
                      <a:pt x="323374" y="445688"/>
                    </a:cubicBezTo>
                    <a:cubicBezTo>
                      <a:pt x="322421" y="446641"/>
                      <a:pt x="322421" y="448546"/>
                      <a:pt x="322421" y="449498"/>
                    </a:cubicBezTo>
                    <a:cubicBezTo>
                      <a:pt x="322421" y="450451"/>
                      <a:pt x="321469" y="450451"/>
                      <a:pt x="321469" y="450451"/>
                    </a:cubicBezTo>
                    <a:cubicBezTo>
                      <a:pt x="321469" y="451403"/>
                      <a:pt x="321469" y="451403"/>
                      <a:pt x="322421" y="452356"/>
                    </a:cubicBezTo>
                    <a:cubicBezTo>
                      <a:pt x="321469" y="453308"/>
                      <a:pt x="322421" y="453308"/>
                      <a:pt x="322421" y="453308"/>
                    </a:cubicBezTo>
                    <a:cubicBezTo>
                      <a:pt x="321469" y="453308"/>
                      <a:pt x="321469" y="454261"/>
                      <a:pt x="320516" y="454261"/>
                    </a:cubicBezTo>
                    <a:cubicBezTo>
                      <a:pt x="319564" y="454261"/>
                      <a:pt x="320516" y="453308"/>
                      <a:pt x="319564" y="453308"/>
                    </a:cubicBezTo>
                    <a:cubicBezTo>
                      <a:pt x="319564" y="453308"/>
                      <a:pt x="319564" y="454261"/>
                      <a:pt x="319564" y="455213"/>
                    </a:cubicBezTo>
                    <a:cubicBezTo>
                      <a:pt x="319564" y="455213"/>
                      <a:pt x="320516" y="455213"/>
                      <a:pt x="320516" y="455213"/>
                    </a:cubicBezTo>
                    <a:cubicBezTo>
                      <a:pt x="320516" y="456166"/>
                      <a:pt x="320516" y="456166"/>
                      <a:pt x="320516" y="457118"/>
                    </a:cubicBezTo>
                    <a:cubicBezTo>
                      <a:pt x="319564" y="457118"/>
                      <a:pt x="320516" y="458071"/>
                      <a:pt x="319564" y="458071"/>
                    </a:cubicBezTo>
                    <a:cubicBezTo>
                      <a:pt x="319564" y="459023"/>
                      <a:pt x="321469" y="458071"/>
                      <a:pt x="322421" y="458071"/>
                    </a:cubicBezTo>
                    <a:cubicBezTo>
                      <a:pt x="322421" y="460928"/>
                      <a:pt x="323374" y="462833"/>
                      <a:pt x="324326" y="464738"/>
                    </a:cubicBezTo>
                    <a:cubicBezTo>
                      <a:pt x="323374" y="465691"/>
                      <a:pt x="325279" y="466643"/>
                      <a:pt x="323374" y="467596"/>
                    </a:cubicBezTo>
                    <a:cubicBezTo>
                      <a:pt x="323374" y="468548"/>
                      <a:pt x="323374" y="469501"/>
                      <a:pt x="323374" y="470453"/>
                    </a:cubicBezTo>
                    <a:cubicBezTo>
                      <a:pt x="322421" y="470453"/>
                      <a:pt x="322421" y="471406"/>
                      <a:pt x="322421" y="472358"/>
                    </a:cubicBezTo>
                    <a:cubicBezTo>
                      <a:pt x="322421" y="472358"/>
                      <a:pt x="323374" y="473311"/>
                      <a:pt x="323374" y="473311"/>
                    </a:cubicBezTo>
                    <a:cubicBezTo>
                      <a:pt x="323374" y="474263"/>
                      <a:pt x="323374" y="474263"/>
                      <a:pt x="324326" y="474263"/>
                    </a:cubicBezTo>
                    <a:cubicBezTo>
                      <a:pt x="324326" y="474263"/>
                      <a:pt x="325279" y="474263"/>
                      <a:pt x="325279" y="474263"/>
                    </a:cubicBezTo>
                    <a:cubicBezTo>
                      <a:pt x="327184" y="476168"/>
                      <a:pt x="327184" y="479978"/>
                      <a:pt x="328136" y="481883"/>
                    </a:cubicBezTo>
                    <a:cubicBezTo>
                      <a:pt x="328136" y="482836"/>
                      <a:pt x="328136" y="481883"/>
                      <a:pt x="327184" y="481883"/>
                    </a:cubicBezTo>
                    <a:cubicBezTo>
                      <a:pt x="326231" y="481883"/>
                      <a:pt x="326231" y="482836"/>
                      <a:pt x="326231" y="481883"/>
                    </a:cubicBezTo>
                    <a:cubicBezTo>
                      <a:pt x="326231" y="483788"/>
                      <a:pt x="327184" y="484741"/>
                      <a:pt x="328136" y="486646"/>
                    </a:cubicBezTo>
                    <a:cubicBezTo>
                      <a:pt x="327184" y="487598"/>
                      <a:pt x="326231" y="488551"/>
                      <a:pt x="326231" y="490456"/>
                    </a:cubicBezTo>
                    <a:cubicBezTo>
                      <a:pt x="326231" y="491408"/>
                      <a:pt x="327184" y="492361"/>
                      <a:pt x="327184" y="493313"/>
                    </a:cubicBezTo>
                    <a:cubicBezTo>
                      <a:pt x="327184" y="493313"/>
                      <a:pt x="326231" y="493313"/>
                      <a:pt x="326231" y="493313"/>
                    </a:cubicBezTo>
                    <a:cubicBezTo>
                      <a:pt x="326231" y="494266"/>
                      <a:pt x="326231" y="495218"/>
                      <a:pt x="326231" y="495218"/>
                    </a:cubicBezTo>
                    <a:cubicBezTo>
                      <a:pt x="327184" y="495218"/>
                      <a:pt x="327184" y="494266"/>
                      <a:pt x="327184" y="494266"/>
                    </a:cubicBezTo>
                    <a:cubicBezTo>
                      <a:pt x="327184" y="495218"/>
                      <a:pt x="329089" y="497123"/>
                      <a:pt x="328136" y="499028"/>
                    </a:cubicBezTo>
                    <a:cubicBezTo>
                      <a:pt x="325279" y="499028"/>
                      <a:pt x="327184" y="501886"/>
                      <a:pt x="326231" y="502838"/>
                    </a:cubicBezTo>
                    <a:cubicBezTo>
                      <a:pt x="327184" y="502838"/>
                      <a:pt x="327184" y="504743"/>
                      <a:pt x="326231" y="505696"/>
                    </a:cubicBezTo>
                    <a:cubicBezTo>
                      <a:pt x="326231" y="506648"/>
                      <a:pt x="327184" y="505696"/>
                      <a:pt x="327184" y="506648"/>
                    </a:cubicBezTo>
                    <a:cubicBezTo>
                      <a:pt x="326231" y="506648"/>
                      <a:pt x="326231" y="506648"/>
                      <a:pt x="325279" y="506648"/>
                    </a:cubicBezTo>
                    <a:cubicBezTo>
                      <a:pt x="325279" y="507601"/>
                      <a:pt x="326231" y="508553"/>
                      <a:pt x="327184" y="508553"/>
                    </a:cubicBezTo>
                    <a:cubicBezTo>
                      <a:pt x="327184" y="509506"/>
                      <a:pt x="327184" y="510458"/>
                      <a:pt x="328136" y="510458"/>
                    </a:cubicBezTo>
                    <a:cubicBezTo>
                      <a:pt x="328136" y="512363"/>
                      <a:pt x="329089" y="513316"/>
                      <a:pt x="330041" y="514268"/>
                    </a:cubicBezTo>
                    <a:cubicBezTo>
                      <a:pt x="330041" y="514268"/>
                      <a:pt x="329089" y="515221"/>
                      <a:pt x="329089" y="515221"/>
                    </a:cubicBezTo>
                    <a:cubicBezTo>
                      <a:pt x="329089" y="516173"/>
                      <a:pt x="330041" y="516173"/>
                      <a:pt x="329089" y="516173"/>
                    </a:cubicBezTo>
                    <a:cubicBezTo>
                      <a:pt x="329089" y="516173"/>
                      <a:pt x="329089" y="516173"/>
                      <a:pt x="328136" y="516173"/>
                    </a:cubicBezTo>
                    <a:cubicBezTo>
                      <a:pt x="327184" y="517126"/>
                      <a:pt x="327184" y="519031"/>
                      <a:pt x="325279" y="519031"/>
                    </a:cubicBezTo>
                    <a:cubicBezTo>
                      <a:pt x="324326" y="519983"/>
                      <a:pt x="324326" y="521888"/>
                      <a:pt x="325279" y="522841"/>
                    </a:cubicBezTo>
                    <a:cubicBezTo>
                      <a:pt x="325279" y="522841"/>
                      <a:pt x="325279" y="521888"/>
                      <a:pt x="325279" y="521888"/>
                    </a:cubicBezTo>
                    <a:cubicBezTo>
                      <a:pt x="325279" y="521888"/>
                      <a:pt x="326231" y="521888"/>
                      <a:pt x="326231" y="521888"/>
                    </a:cubicBezTo>
                    <a:cubicBezTo>
                      <a:pt x="326231" y="522841"/>
                      <a:pt x="327184" y="521888"/>
                      <a:pt x="326231" y="522841"/>
                    </a:cubicBezTo>
                    <a:cubicBezTo>
                      <a:pt x="323374" y="524746"/>
                      <a:pt x="324326" y="527603"/>
                      <a:pt x="324326" y="530461"/>
                    </a:cubicBezTo>
                    <a:cubicBezTo>
                      <a:pt x="323374" y="530461"/>
                      <a:pt x="323374" y="531413"/>
                      <a:pt x="322421" y="530461"/>
                    </a:cubicBezTo>
                    <a:cubicBezTo>
                      <a:pt x="321469" y="531413"/>
                      <a:pt x="322421" y="532366"/>
                      <a:pt x="323374" y="532366"/>
                    </a:cubicBezTo>
                    <a:cubicBezTo>
                      <a:pt x="324326" y="536176"/>
                      <a:pt x="323374" y="540938"/>
                      <a:pt x="324326" y="543796"/>
                    </a:cubicBezTo>
                    <a:cubicBezTo>
                      <a:pt x="324326" y="543796"/>
                      <a:pt x="324326" y="543796"/>
                      <a:pt x="324326" y="543796"/>
                    </a:cubicBezTo>
                    <a:cubicBezTo>
                      <a:pt x="325279" y="544748"/>
                      <a:pt x="324326" y="546653"/>
                      <a:pt x="326231" y="547606"/>
                    </a:cubicBezTo>
                    <a:cubicBezTo>
                      <a:pt x="325279" y="548558"/>
                      <a:pt x="326231" y="551416"/>
                      <a:pt x="325279" y="552368"/>
                    </a:cubicBezTo>
                    <a:cubicBezTo>
                      <a:pt x="325279" y="553321"/>
                      <a:pt x="326231" y="553321"/>
                      <a:pt x="326231" y="554273"/>
                    </a:cubicBezTo>
                    <a:cubicBezTo>
                      <a:pt x="326231" y="556178"/>
                      <a:pt x="327184" y="559036"/>
                      <a:pt x="325279" y="559988"/>
                    </a:cubicBezTo>
                    <a:cubicBezTo>
                      <a:pt x="325279" y="560941"/>
                      <a:pt x="324326" y="561893"/>
                      <a:pt x="325279" y="563798"/>
                    </a:cubicBezTo>
                    <a:cubicBezTo>
                      <a:pt x="323374" y="563798"/>
                      <a:pt x="322421" y="563798"/>
                      <a:pt x="321469" y="564751"/>
                    </a:cubicBezTo>
                    <a:cubicBezTo>
                      <a:pt x="318611" y="564751"/>
                      <a:pt x="314801" y="564751"/>
                      <a:pt x="312896" y="561893"/>
                    </a:cubicBezTo>
                    <a:cubicBezTo>
                      <a:pt x="311944" y="561893"/>
                      <a:pt x="311944" y="561893"/>
                      <a:pt x="310991" y="562846"/>
                    </a:cubicBezTo>
                    <a:cubicBezTo>
                      <a:pt x="310039" y="561893"/>
                      <a:pt x="308134" y="561893"/>
                      <a:pt x="306229" y="561893"/>
                    </a:cubicBezTo>
                    <a:cubicBezTo>
                      <a:pt x="305276" y="561893"/>
                      <a:pt x="306229" y="562846"/>
                      <a:pt x="305276" y="562846"/>
                    </a:cubicBezTo>
                    <a:cubicBezTo>
                      <a:pt x="303371" y="562846"/>
                      <a:pt x="302419" y="561893"/>
                      <a:pt x="301466" y="560941"/>
                    </a:cubicBezTo>
                    <a:cubicBezTo>
                      <a:pt x="299561" y="560941"/>
                      <a:pt x="299561" y="559036"/>
                      <a:pt x="299561" y="556178"/>
                    </a:cubicBezTo>
                    <a:cubicBezTo>
                      <a:pt x="297656" y="555226"/>
                      <a:pt x="297656" y="552368"/>
                      <a:pt x="297656" y="551416"/>
                    </a:cubicBezTo>
                    <a:cubicBezTo>
                      <a:pt x="297656" y="551416"/>
                      <a:pt x="298609" y="551416"/>
                      <a:pt x="298609" y="550463"/>
                    </a:cubicBezTo>
                    <a:cubicBezTo>
                      <a:pt x="298609" y="550463"/>
                      <a:pt x="298609" y="551416"/>
                      <a:pt x="299561" y="551416"/>
                    </a:cubicBezTo>
                    <a:cubicBezTo>
                      <a:pt x="299561" y="551416"/>
                      <a:pt x="299561" y="550463"/>
                      <a:pt x="299561" y="549511"/>
                    </a:cubicBezTo>
                    <a:cubicBezTo>
                      <a:pt x="298609" y="549511"/>
                      <a:pt x="298609" y="549511"/>
                      <a:pt x="297656" y="549511"/>
                    </a:cubicBezTo>
                    <a:cubicBezTo>
                      <a:pt x="297656" y="548558"/>
                      <a:pt x="297656" y="547606"/>
                      <a:pt x="296704" y="547606"/>
                    </a:cubicBezTo>
                    <a:cubicBezTo>
                      <a:pt x="296704" y="546653"/>
                      <a:pt x="297656" y="546653"/>
                      <a:pt x="297656" y="544748"/>
                    </a:cubicBezTo>
                    <a:cubicBezTo>
                      <a:pt x="298609" y="544748"/>
                      <a:pt x="299561" y="543796"/>
                      <a:pt x="300514" y="544748"/>
                    </a:cubicBezTo>
                    <a:cubicBezTo>
                      <a:pt x="300514" y="544748"/>
                      <a:pt x="301466" y="543796"/>
                      <a:pt x="301466" y="543796"/>
                    </a:cubicBezTo>
                    <a:cubicBezTo>
                      <a:pt x="302419" y="543796"/>
                      <a:pt x="302419" y="545701"/>
                      <a:pt x="303371" y="544748"/>
                    </a:cubicBezTo>
                    <a:cubicBezTo>
                      <a:pt x="303371" y="544748"/>
                      <a:pt x="303371" y="542843"/>
                      <a:pt x="304324" y="542843"/>
                    </a:cubicBezTo>
                    <a:cubicBezTo>
                      <a:pt x="306229" y="543796"/>
                      <a:pt x="307181" y="542843"/>
                      <a:pt x="309086" y="543796"/>
                    </a:cubicBezTo>
                    <a:cubicBezTo>
                      <a:pt x="310039" y="543796"/>
                      <a:pt x="309086" y="542843"/>
                      <a:pt x="309086" y="542843"/>
                    </a:cubicBezTo>
                    <a:cubicBezTo>
                      <a:pt x="309086" y="541891"/>
                      <a:pt x="310039" y="540938"/>
                      <a:pt x="310991" y="540938"/>
                    </a:cubicBezTo>
                    <a:cubicBezTo>
                      <a:pt x="310991" y="538081"/>
                      <a:pt x="310039" y="538081"/>
                      <a:pt x="309086" y="536176"/>
                    </a:cubicBezTo>
                    <a:cubicBezTo>
                      <a:pt x="308134" y="536176"/>
                      <a:pt x="308134" y="536176"/>
                      <a:pt x="308134" y="537128"/>
                    </a:cubicBezTo>
                    <a:cubicBezTo>
                      <a:pt x="306229" y="536176"/>
                      <a:pt x="306229" y="535223"/>
                      <a:pt x="304324" y="534271"/>
                    </a:cubicBezTo>
                    <a:cubicBezTo>
                      <a:pt x="303371" y="535223"/>
                      <a:pt x="302419" y="535223"/>
                      <a:pt x="302419" y="536176"/>
                    </a:cubicBezTo>
                    <a:cubicBezTo>
                      <a:pt x="301466" y="535223"/>
                      <a:pt x="300514" y="535223"/>
                      <a:pt x="300514" y="533318"/>
                    </a:cubicBezTo>
                    <a:cubicBezTo>
                      <a:pt x="299561" y="533318"/>
                      <a:pt x="298609" y="533318"/>
                      <a:pt x="298609" y="533318"/>
                    </a:cubicBezTo>
                    <a:cubicBezTo>
                      <a:pt x="298609" y="531413"/>
                      <a:pt x="297656" y="531413"/>
                      <a:pt x="297656" y="529508"/>
                    </a:cubicBezTo>
                    <a:cubicBezTo>
                      <a:pt x="298609" y="529508"/>
                      <a:pt x="297656" y="528556"/>
                      <a:pt x="298609" y="528556"/>
                    </a:cubicBezTo>
                    <a:cubicBezTo>
                      <a:pt x="298609" y="527603"/>
                      <a:pt x="298609" y="527603"/>
                      <a:pt x="298609" y="526651"/>
                    </a:cubicBezTo>
                    <a:cubicBezTo>
                      <a:pt x="298609" y="526651"/>
                      <a:pt x="298609" y="527603"/>
                      <a:pt x="299561" y="526651"/>
                    </a:cubicBezTo>
                    <a:cubicBezTo>
                      <a:pt x="299561" y="525698"/>
                      <a:pt x="298609" y="525698"/>
                      <a:pt x="298609" y="525698"/>
                    </a:cubicBezTo>
                    <a:cubicBezTo>
                      <a:pt x="297656" y="525698"/>
                      <a:pt x="297656" y="526651"/>
                      <a:pt x="297656" y="525698"/>
                    </a:cubicBezTo>
                    <a:cubicBezTo>
                      <a:pt x="298609" y="524746"/>
                      <a:pt x="296704" y="524746"/>
                      <a:pt x="296704" y="522841"/>
                    </a:cubicBezTo>
                    <a:cubicBezTo>
                      <a:pt x="296704" y="522841"/>
                      <a:pt x="295751" y="522841"/>
                      <a:pt x="295751" y="522841"/>
                    </a:cubicBezTo>
                    <a:cubicBezTo>
                      <a:pt x="295751" y="520936"/>
                      <a:pt x="296704" y="519983"/>
                      <a:pt x="296704" y="517126"/>
                    </a:cubicBezTo>
                    <a:cubicBezTo>
                      <a:pt x="297656" y="517126"/>
                      <a:pt x="297656" y="516173"/>
                      <a:pt x="298609" y="516173"/>
                    </a:cubicBezTo>
                    <a:cubicBezTo>
                      <a:pt x="298609" y="513316"/>
                      <a:pt x="297656" y="513316"/>
                      <a:pt x="297656" y="511411"/>
                    </a:cubicBezTo>
                    <a:cubicBezTo>
                      <a:pt x="298609" y="511411"/>
                      <a:pt x="298609" y="510458"/>
                      <a:pt x="299561" y="510458"/>
                    </a:cubicBezTo>
                    <a:cubicBezTo>
                      <a:pt x="299561" y="510458"/>
                      <a:pt x="298609" y="509506"/>
                      <a:pt x="298609" y="509506"/>
                    </a:cubicBezTo>
                    <a:cubicBezTo>
                      <a:pt x="298609" y="508553"/>
                      <a:pt x="299561" y="508553"/>
                      <a:pt x="299561" y="508553"/>
                    </a:cubicBezTo>
                    <a:cubicBezTo>
                      <a:pt x="302419" y="508553"/>
                      <a:pt x="302419" y="506648"/>
                      <a:pt x="304324" y="507601"/>
                    </a:cubicBezTo>
                    <a:cubicBezTo>
                      <a:pt x="304324" y="507601"/>
                      <a:pt x="304324" y="506648"/>
                      <a:pt x="304324" y="506648"/>
                    </a:cubicBezTo>
                    <a:cubicBezTo>
                      <a:pt x="303371" y="505696"/>
                      <a:pt x="303371" y="505696"/>
                      <a:pt x="303371" y="503791"/>
                    </a:cubicBezTo>
                    <a:cubicBezTo>
                      <a:pt x="303371" y="502838"/>
                      <a:pt x="302419" y="503791"/>
                      <a:pt x="302419" y="502838"/>
                    </a:cubicBezTo>
                    <a:cubicBezTo>
                      <a:pt x="300514" y="502838"/>
                      <a:pt x="300514" y="501886"/>
                      <a:pt x="299561" y="500933"/>
                    </a:cubicBezTo>
                    <a:cubicBezTo>
                      <a:pt x="300514" y="499981"/>
                      <a:pt x="298609" y="499981"/>
                      <a:pt x="298609" y="499028"/>
                    </a:cubicBezTo>
                    <a:cubicBezTo>
                      <a:pt x="298609" y="499028"/>
                      <a:pt x="298609" y="498076"/>
                      <a:pt x="298609" y="498076"/>
                    </a:cubicBezTo>
                    <a:cubicBezTo>
                      <a:pt x="297656" y="497123"/>
                      <a:pt x="296704" y="497123"/>
                      <a:pt x="297656" y="495218"/>
                    </a:cubicBezTo>
                    <a:cubicBezTo>
                      <a:pt x="297656" y="495218"/>
                      <a:pt x="296704" y="495218"/>
                      <a:pt x="296704" y="494266"/>
                    </a:cubicBezTo>
                    <a:cubicBezTo>
                      <a:pt x="296704" y="492361"/>
                      <a:pt x="296704" y="489503"/>
                      <a:pt x="297656" y="487598"/>
                    </a:cubicBezTo>
                    <a:cubicBezTo>
                      <a:pt x="299561" y="487598"/>
                      <a:pt x="299561" y="486646"/>
                      <a:pt x="300514" y="485693"/>
                    </a:cubicBezTo>
                    <a:cubicBezTo>
                      <a:pt x="301466" y="485693"/>
                      <a:pt x="301466" y="485693"/>
                      <a:pt x="302419" y="485693"/>
                    </a:cubicBezTo>
                    <a:cubicBezTo>
                      <a:pt x="303371" y="484741"/>
                      <a:pt x="303371" y="481883"/>
                      <a:pt x="302419" y="480931"/>
                    </a:cubicBezTo>
                    <a:cubicBezTo>
                      <a:pt x="302419" y="480931"/>
                      <a:pt x="303371" y="480931"/>
                      <a:pt x="303371" y="480931"/>
                    </a:cubicBezTo>
                    <a:cubicBezTo>
                      <a:pt x="303371" y="479978"/>
                      <a:pt x="303371" y="479978"/>
                      <a:pt x="302419" y="479978"/>
                    </a:cubicBezTo>
                    <a:cubicBezTo>
                      <a:pt x="301466" y="478073"/>
                      <a:pt x="302419" y="475216"/>
                      <a:pt x="301466" y="474263"/>
                    </a:cubicBezTo>
                    <a:cubicBezTo>
                      <a:pt x="301466" y="474263"/>
                      <a:pt x="301466" y="473311"/>
                      <a:pt x="302419" y="472358"/>
                    </a:cubicBezTo>
                    <a:cubicBezTo>
                      <a:pt x="303371" y="472358"/>
                      <a:pt x="304324" y="472358"/>
                      <a:pt x="304324" y="472358"/>
                    </a:cubicBezTo>
                    <a:cubicBezTo>
                      <a:pt x="305276" y="472358"/>
                      <a:pt x="305276" y="473311"/>
                      <a:pt x="306229" y="473311"/>
                    </a:cubicBezTo>
                    <a:cubicBezTo>
                      <a:pt x="308134" y="473311"/>
                      <a:pt x="309086" y="473311"/>
                      <a:pt x="310991" y="473311"/>
                    </a:cubicBezTo>
                    <a:cubicBezTo>
                      <a:pt x="310991" y="473311"/>
                      <a:pt x="310991" y="472358"/>
                      <a:pt x="310991" y="471406"/>
                    </a:cubicBezTo>
                    <a:cubicBezTo>
                      <a:pt x="310039" y="471406"/>
                      <a:pt x="310039" y="470453"/>
                      <a:pt x="310039" y="469501"/>
                    </a:cubicBezTo>
                    <a:cubicBezTo>
                      <a:pt x="309086" y="469501"/>
                      <a:pt x="308134" y="469501"/>
                      <a:pt x="308134" y="468548"/>
                    </a:cubicBezTo>
                    <a:cubicBezTo>
                      <a:pt x="308134" y="467596"/>
                      <a:pt x="308134" y="465691"/>
                      <a:pt x="306229" y="465691"/>
                    </a:cubicBezTo>
                    <a:cubicBezTo>
                      <a:pt x="306229" y="464738"/>
                      <a:pt x="306229" y="463786"/>
                      <a:pt x="306229" y="463786"/>
                    </a:cubicBezTo>
                    <a:cubicBezTo>
                      <a:pt x="305276" y="462833"/>
                      <a:pt x="302419" y="462833"/>
                      <a:pt x="302419" y="459976"/>
                    </a:cubicBezTo>
                    <a:cubicBezTo>
                      <a:pt x="302419" y="459976"/>
                      <a:pt x="301466" y="459976"/>
                      <a:pt x="301466" y="459976"/>
                    </a:cubicBezTo>
                    <a:cubicBezTo>
                      <a:pt x="300514" y="458071"/>
                      <a:pt x="301466" y="457118"/>
                      <a:pt x="301466" y="455213"/>
                    </a:cubicBezTo>
                    <a:cubicBezTo>
                      <a:pt x="302419" y="455213"/>
                      <a:pt x="302419" y="454261"/>
                      <a:pt x="302419" y="454261"/>
                    </a:cubicBezTo>
                    <a:cubicBezTo>
                      <a:pt x="302419" y="453308"/>
                      <a:pt x="302419" y="453308"/>
                      <a:pt x="301466" y="453308"/>
                    </a:cubicBezTo>
                    <a:cubicBezTo>
                      <a:pt x="302419" y="453308"/>
                      <a:pt x="302419" y="452356"/>
                      <a:pt x="302419" y="452356"/>
                    </a:cubicBezTo>
                    <a:cubicBezTo>
                      <a:pt x="302419" y="452356"/>
                      <a:pt x="301466" y="451403"/>
                      <a:pt x="301466" y="451403"/>
                    </a:cubicBezTo>
                    <a:cubicBezTo>
                      <a:pt x="302419" y="450451"/>
                      <a:pt x="302419" y="448546"/>
                      <a:pt x="301466" y="447593"/>
                    </a:cubicBezTo>
                    <a:cubicBezTo>
                      <a:pt x="302419" y="445688"/>
                      <a:pt x="303371" y="442831"/>
                      <a:pt x="301466" y="441878"/>
                    </a:cubicBezTo>
                    <a:cubicBezTo>
                      <a:pt x="300514" y="439973"/>
                      <a:pt x="304324" y="439973"/>
                      <a:pt x="305276" y="440926"/>
                    </a:cubicBezTo>
                    <a:cubicBezTo>
                      <a:pt x="306229" y="440926"/>
                      <a:pt x="306229" y="439973"/>
                      <a:pt x="306229" y="439021"/>
                    </a:cubicBezTo>
                    <a:cubicBezTo>
                      <a:pt x="307181" y="439021"/>
                      <a:pt x="307181" y="437116"/>
                      <a:pt x="307181" y="436163"/>
                    </a:cubicBezTo>
                    <a:cubicBezTo>
                      <a:pt x="306229" y="436163"/>
                      <a:pt x="305276" y="436163"/>
                      <a:pt x="305276" y="436163"/>
                    </a:cubicBezTo>
                    <a:cubicBezTo>
                      <a:pt x="305276" y="435211"/>
                      <a:pt x="303371" y="434258"/>
                      <a:pt x="302419" y="432353"/>
                    </a:cubicBezTo>
                    <a:cubicBezTo>
                      <a:pt x="302419" y="432353"/>
                      <a:pt x="302419" y="432353"/>
                      <a:pt x="302419" y="431401"/>
                    </a:cubicBezTo>
                    <a:cubicBezTo>
                      <a:pt x="302419" y="430448"/>
                      <a:pt x="300514" y="428543"/>
                      <a:pt x="302419" y="428543"/>
                    </a:cubicBezTo>
                    <a:cubicBezTo>
                      <a:pt x="302419" y="426638"/>
                      <a:pt x="302419" y="424733"/>
                      <a:pt x="303371" y="423781"/>
                    </a:cubicBezTo>
                    <a:cubicBezTo>
                      <a:pt x="303371" y="421876"/>
                      <a:pt x="301466" y="420923"/>
                      <a:pt x="300514" y="419971"/>
                    </a:cubicBezTo>
                    <a:cubicBezTo>
                      <a:pt x="299561" y="419971"/>
                      <a:pt x="299561" y="419971"/>
                      <a:pt x="299561" y="419018"/>
                    </a:cubicBezTo>
                    <a:cubicBezTo>
                      <a:pt x="301466" y="417113"/>
                      <a:pt x="298609" y="416161"/>
                      <a:pt x="298609" y="413303"/>
                    </a:cubicBezTo>
                    <a:cubicBezTo>
                      <a:pt x="298609" y="413303"/>
                      <a:pt x="299561" y="413303"/>
                      <a:pt x="299561" y="413303"/>
                    </a:cubicBezTo>
                    <a:cubicBezTo>
                      <a:pt x="299561" y="410446"/>
                      <a:pt x="301466" y="408541"/>
                      <a:pt x="301466" y="406636"/>
                    </a:cubicBezTo>
                    <a:cubicBezTo>
                      <a:pt x="301466" y="405683"/>
                      <a:pt x="300514" y="405683"/>
                      <a:pt x="300514" y="403778"/>
                    </a:cubicBezTo>
                    <a:cubicBezTo>
                      <a:pt x="298609" y="403778"/>
                      <a:pt x="297656" y="402826"/>
                      <a:pt x="298609" y="401873"/>
                    </a:cubicBezTo>
                    <a:cubicBezTo>
                      <a:pt x="299561" y="401873"/>
                      <a:pt x="299561" y="402826"/>
                      <a:pt x="299561" y="401873"/>
                    </a:cubicBezTo>
                    <a:cubicBezTo>
                      <a:pt x="299561" y="401873"/>
                      <a:pt x="299561" y="399968"/>
                      <a:pt x="298609" y="400921"/>
                    </a:cubicBezTo>
                    <a:cubicBezTo>
                      <a:pt x="298609" y="400921"/>
                      <a:pt x="298609" y="399968"/>
                      <a:pt x="298609" y="399968"/>
                    </a:cubicBezTo>
                    <a:cubicBezTo>
                      <a:pt x="298609" y="399968"/>
                      <a:pt x="299561" y="399968"/>
                      <a:pt x="299561" y="399968"/>
                    </a:cubicBezTo>
                    <a:cubicBezTo>
                      <a:pt x="299561" y="399016"/>
                      <a:pt x="299561" y="399968"/>
                      <a:pt x="299561" y="399016"/>
                    </a:cubicBezTo>
                    <a:cubicBezTo>
                      <a:pt x="299561" y="398063"/>
                      <a:pt x="298609" y="398063"/>
                      <a:pt x="298609" y="396158"/>
                    </a:cubicBezTo>
                    <a:cubicBezTo>
                      <a:pt x="299561" y="396158"/>
                      <a:pt x="299561" y="395206"/>
                      <a:pt x="300514" y="394253"/>
                    </a:cubicBezTo>
                    <a:cubicBezTo>
                      <a:pt x="300514" y="393301"/>
                      <a:pt x="299561" y="391396"/>
                      <a:pt x="299561" y="390443"/>
                    </a:cubicBezTo>
                    <a:cubicBezTo>
                      <a:pt x="303371" y="391396"/>
                      <a:pt x="300514" y="385681"/>
                      <a:pt x="301466" y="383776"/>
                    </a:cubicBezTo>
                    <a:cubicBezTo>
                      <a:pt x="303371" y="382823"/>
                      <a:pt x="304324" y="381871"/>
                      <a:pt x="304324" y="379013"/>
                    </a:cubicBezTo>
                    <a:cubicBezTo>
                      <a:pt x="304324" y="379013"/>
                      <a:pt x="303371" y="378061"/>
                      <a:pt x="303371" y="378061"/>
                    </a:cubicBezTo>
                    <a:cubicBezTo>
                      <a:pt x="303371" y="378061"/>
                      <a:pt x="304324" y="377108"/>
                      <a:pt x="303371" y="376156"/>
                    </a:cubicBezTo>
                    <a:cubicBezTo>
                      <a:pt x="302419" y="376156"/>
                      <a:pt x="301466" y="374251"/>
                      <a:pt x="300514" y="374251"/>
                    </a:cubicBezTo>
                    <a:cubicBezTo>
                      <a:pt x="300514" y="371393"/>
                      <a:pt x="301466" y="370441"/>
                      <a:pt x="301466" y="367583"/>
                    </a:cubicBezTo>
                    <a:cubicBezTo>
                      <a:pt x="301466" y="367583"/>
                      <a:pt x="302419" y="367583"/>
                      <a:pt x="302419" y="366631"/>
                    </a:cubicBezTo>
                    <a:cubicBezTo>
                      <a:pt x="302419" y="365678"/>
                      <a:pt x="301466" y="363773"/>
                      <a:pt x="302419" y="362821"/>
                    </a:cubicBezTo>
                    <a:cubicBezTo>
                      <a:pt x="301466" y="361868"/>
                      <a:pt x="301466" y="360916"/>
                      <a:pt x="302419" y="359963"/>
                    </a:cubicBezTo>
                    <a:cubicBezTo>
                      <a:pt x="303371" y="359963"/>
                      <a:pt x="304324" y="360916"/>
                      <a:pt x="305276" y="360916"/>
                    </a:cubicBezTo>
                    <a:cubicBezTo>
                      <a:pt x="305276" y="360916"/>
                      <a:pt x="305276" y="359963"/>
                      <a:pt x="305276" y="359963"/>
                    </a:cubicBezTo>
                    <a:cubicBezTo>
                      <a:pt x="305276" y="359963"/>
                      <a:pt x="304324" y="359011"/>
                      <a:pt x="303371" y="359011"/>
                    </a:cubicBezTo>
                    <a:cubicBezTo>
                      <a:pt x="304324" y="357106"/>
                      <a:pt x="303371" y="354248"/>
                      <a:pt x="307181" y="354248"/>
                    </a:cubicBezTo>
                    <a:cubicBezTo>
                      <a:pt x="307181" y="354248"/>
                      <a:pt x="307181" y="355201"/>
                      <a:pt x="307181" y="355201"/>
                    </a:cubicBezTo>
                    <a:cubicBezTo>
                      <a:pt x="308134" y="355201"/>
                      <a:pt x="308134" y="355201"/>
                      <a:pt x="308134" y="355201"/>
                    </a:cubicBezTo>
                    <a:cubicBezTo>
                      <a:pt x="308134" y="353296"/>
                      <a:pt x="308134" y="349486"/>
                      <a:pt x="308134" y="346628"/>
                    </a:cubicBezTo>
                    <a:cubicBezTo>
                      <a:pt x="308134" y="346628"/>
                      <a:pt x="307181" y="345676"/>
                      <a:pt x="307181" y="345676"/>
                    </a:cubicBezTo>
                    <a:cubicBezTo>
                      <a:pt x="307181" y="344723"/>
                      <a:pt x="306229" y="344723"/>
                      <a:pt x="306229" y="344723"/>
                    </a:cubicBezTo>
                    <a:cubicBezTo>
                      <a:pt x="304324" y="345676"/>
                      <a:pt x="303371" y="341866"/>
                      <a:pt x="302419" y="341866"/>
                    </a:cubicBezTo>
                    <a:cubicBezTo>
                      <a:pt x="302419" y="339008"/>
                      <a:pt x="302419" y="335198"/>
                      <a:pt x="303371" y="334246"/>
                    </a:cubicBezTo>
                    <a:cubicBezTo>
                      <a:pt x="303371" y="334246"/>
                      <a:pt x="304324" y="334246"/>
                      <a:pt x="304324" y="335198"/>
                    </a:cubicBezTo>
                    <a:cubicBezTo>
                      <a:pt x="304324" y="335198"/>
                      <a:pt x="305276" y="335198"/>
                      <a:pt x="305276" y="334246"/>
                    </a:cubicBezTo>
                    <a:cubicBezTo>
                      <a:pt x="307181" y="334246"/>
                      <a:pt x="307181" y="333293"/>
                      <a:pt x="308134" y="333293"/>
                    </a:cubicBezTo>
                    <a:cubicBezTo>
                      <a:pt x="309086" y="333293"/>
                      <a:pt x="309086" y="334246"/>
                      <a:pt x="310039" y="334246"/>
                    </a:cubicBezTo>
                    <a:cubicBezTo>
                      <a:pt x="310991" y="334246"/>
                      <a:pt x="311944" y="334246"/>
                      <a:pt x="311944" y="333293"/>
                    </a:cubicBezTo>
                    <a:cubicBezTo>
                      <a:pt x="311944" y="332341"/>
                      <a:pt x="311944" y="333293"/>
                      <a:pt x="311944" y="332341"/>
                    </a:cubicBezTo>
                    <a:cubicBezTo>
                      <a:pt x="312896" y="332341"/>
                      <a:pt x="312896" y="330436"/>
                      <a:pt x="313849" y="330436"/>
                    </a:cubicBezTo>
                    <a:cubicBezTo>
                      <a:pt x="313849" y="327578"/>
                      <a:pt x="310039" y="328531"/>
                      <a:pt x="310991" y="325673"/>
                    </a:cubicBezTo>
                    <a:cubicBezTo>
                      <a:pt x="310039" y="325673"/>
                      <a:pt x="309086" y="324721"/>
                      <a:pt x="309086" y="322816"/>
                    </a:cubicBezTo>
                    <a:cubicBezTo>
                      <a:pt x="308134" y="321863"/>
                      <a:pt x="307181" y="321863"/>
                      <a:pt x="308134" y="319958"/>
                    </a:cubicBezTo>
                    <a:cubicBezTo>
                      <a:pt x="308134" y="319958"/>
                      <a:pt x="308134" y="319006"/>
                      <a:pt x="308134" y="319958"/>
                    </a:cubicBezTo>
                    <a:cubicBezTo>
                      <a:pt x="308134" y="319006"/>
                      <a:pt x="308134" y="317101"/>
                      <a:pt x="307181" y="315196"/>
                    </a:cubicBezTo>
                    <a:cubicBezTo>
                      <a:pt x="307181" y="314243"/>
                      <a:pt x="307181" y="313291"/>
                      <a:pt x="306229" y="313291"/>
                    </a:cubicBezTo>
                    <a:cubicBezTo>
                      <a:pt x="305276" y="313291"/>
                      <a:pt x="306229" y="314243"/>
                      <a:pt x="305276" y="313291"/>
                    </a:cubicBezTo>
                    <a:cubicBezTo>
                      <a:pt x="305276" y="313291"/>
                      <a:pt x="305276" y="313291"/>
                      <a:pt x="304324" y="313291"/>
                    </a:cubicBezTo>
                    <a:cubicBezTo>
                      <a:pt x="304324" y="312338"/>
                      <a:pt x="304324" y="310433"/>
                      <a:pt x="304324" y="309481"/>
                    </a:cubicBezTo>
                    <a:cubicBezTo>
                      <a:pt x="305276" y="309481"/>
                      <a:pt x="305276" y="309481"/>
                      <a:pt x="305276" y="309481"/>
                    </a:cubicBezTo>
                    <a:cubicBezTo>
                      <a:pt x="305276" y="308528"/>
                      <a:pt x="305276" y="306623"/>
                      <a:pt x="306229" y="305671"/>
                    </a:cubicBezTo>
                    <a:cubicBezTo>
                      <a:pt x="305276" y="304718"/>
                      <a:pt x="306229" y="302813"/>
                      <a:pt x="306229" y="301861"/>
                    </a:cubicBezTo>
                    <a:cubicBezTo>
                      <a:pt x="306229" y="301861"/>
                      <a:pt x="306229" y="301861"/>
                      <a:pt x="307181" y="301861"/>
                    </a:cubicBezTo>
                    <a:cubicBezTo>
                      <a:pt x="308134" y="300908"/>
                      <a:pt x="307181" y="299003"/>
                      <a:pt x="308134" y="298051"/>
                    </a:cubicBezTo>
                    <a:cubicBezTo>
                      <a:pt x="308134" y="297098"/>
                      <a:pt x="309086" y="297098"/>
                      <a:pt x="309086" y="297098"/>
                    </a:cubicBezTo>
                    <a:cubicBezTo>
                      <a:pt x="309086" y="296146"/>
                      <a:pt x="308134" y="295193"/>
                      <a:pt x="309086" y="293288"/>
                    </a:cubicBezTo>
                    <a:cubicBezTo>
                      <a:pt x="309086" y="292336"/>
                      <a:pt x="308134" y="291383"/>
                      <a:pt x="308134" y="290431"/>
                    </a:cubicBezTo>
                    <a:cubicBezTo>
                      <a:pt x="304324" y="289478"/>
                      <a:pt x="308134" y="283763"/>
                      <a:pt x="307181" y="280906"/>
                    </a:cubicBezTo>
                    <a:cubicBezTo>
                      <a:pt x="309086" y="278048"/>
                      <a:pt x="305276" y="275191"/>
                      <a:pt x="307181" y="273286"/>
                    </a:cubicBezTo>
                    <a:cubicBezTo>
                      <a:pt x="307181" y="272333"/>
                      <a:pt x="307181" y="270428"/>
                      <a:pt x="308134" y="270428"/>
                    </a:cubicBezTo>
                    <a:cubicBezTo>
                      <a:pt x="308134" y="269476"/>
                      <a:pt x="308134" y="268523"/>
                      <a:pt x="308134" y="267571"/>
                    </a:cubicBezTo>
                    <a:cubicBezTo>
                      <a:pt x="308134" y="266618"/>
                      <a:pt x="307181" y="266618"/>
                      <a:pt x="307181" y="265666"/>
                    </a:cubicBezTo>
                    <a:cubicBezTo>
                      <a:pt x="307181" y="264713"/>
                      <a:pt x="307181" y="262808"/>
                      <a:pt x="306229" y="261856"/>
                    </a:cubicBezTo>
                    <a:cubicBezTo>
                      <a:pt x="306229" y="260903"/>
                      <a:pt x="306229" y="259951"/>
                      <a:pt x="306229" y="259951"/>
                    </a:cubicBezTo>
                    <a:cubicBezTo>
                      <a:pt x="307181" y="259951"/>
                      <a:pt x="307181" y="258998"/>
                      <a:pt x="307181" y="258998"/>
                    </a:cubicBezTo>
                    <a:cubicBezTo>
                      <a:pt x="306229" y="257093"/>
                      <a:pt x="307181" y="256141"/>
                      <a:pt x="307181" y="254236"/>
                    </a:cubicBezTo>
                    <a:cubicBezTo>
                      <a:pt x="308134" y="254236"/>
                      <a:pt x="308134" y="252331"/>
                      <a:pt x="308134" y="251378"/>
                    </a:cubicBezTo>
                    <a:cubicBezTo>
                      <a:pt x="309086" y="251378"/>
                      <a:pt x="309086" y="250426"/>
                      <a:pt x="310039" y="250426"/>
                    </a:cubicBezTo>
                    <a:cubicBezTo>
                      <a:pt x="310991" y="250426"/>
                      <a:pt x="311944" y="250426"/>
                      <a:pt x="311944" y="249473"/>
                    </a:cubicBezTo>
                    <a:cubicBezTo>
                      <a:pt x="311944" y="249473"/>
                      <a:pt x="311944" y="248521"/>
                      <a:pt x="310991" y="248521"/>
                    </a:cubicBezTo>
                    <a:cubicBezTo>
                      <a:pt x="310991" y="247568"/>
                      <a:pt x="310991" y="247568"/>
                      <a:pt x="310991" y="247568"/>
                    </a:cubicBezTo>
                    <a:cubicBezTo>
                      <a:pt x="311944" y="247568"/>
                      <a:pt x="311944" y="247568"/>
                      <a:pt x="312896" y="247568"/>
                    </a:cubicBezTo>
                    <a:cubicBezTo>
                      <a:pt x="313849" y="244711"/>
                      <a:pt x="313849" y="243758"/>
                      <a:pt x="313849" y="241853"/>
                    </a:cubicBezTo>
                    <a:cubicBezTo>
                      <a:pt x="311944" y="237091"/>
                      <a:pt x="311944" y="233281"/>
                      <a:pt x="311944" y="228518"/>
                    </a:cubicBezTo>
                    <a:cubicBezTo>
                      <a:pt x="312896" y="228518"/>
                      <a:pt x="311944" y="227566"/>
                      <a:pt x="312896" y="227566"/>
                    </a:cubicBezTo>
                    <a:cubicBezTo>
                      <a:pt x="312896" y="226613"/>
                      <a:pt x="312896" y="226613"/>
                      <a:pt x="313849" y="226613"/>
                    </a:cubicBezTo>
                    <a:cubicBezTo>
                      <a:pt x="312896" y="225661"/>
                      <a:pt x="312896" y="224708"/>
                      <a:pt x="311944" y="223756"/>
                    </a:cubicBezTo>
                    <a:cubicBezTo>
                      <a:pt x="311944" y="222803"/>
                      <a:pt x="310991" y="221851"/>
                      <a:pt x="310039" y="220898"/>
                    </a:cubicBezTo>
                    <a:cubicBezTo>
                      <a:pt x="309086" y="217088"/>
                      <a:pt x="310039" y="212326"/>
                      <a:pt x="310991" y="209468"/>
                    </a:cubicBezTo>
                    <a:cubicBezTo>
                      <a:pt x="310039" y="208516"/>
                      <a:pt x="310991" y="208516"/>
                      <a:pt x="310991" y="207563"/>
                    </a:cubicBezTo>
                    <a:cubicBezTo>
                      <a:pt x="310991" y="207563"/>
                      <a:pt x="311944" y="206611"/>
                      <a:pt x="311944" y="206611"/>
                    </a:cubicBezTo>
                    <a:cubicBezTo>
                      <a:pt x="312896" y="204706"/>
                      <a:pt x="313849" y="204706"/>
                      <a:pt x="313849" y="201848"/>
                    </a:cubicBezTo>
                    <a:cubicBezTo>
                      <a:pt x="313849" y="201848"/>
                      <a:pt x="313849" y="201848"/>
                      <a:pt x="313849" y="200896"/>
                    </a:cubicBezTo>
                    <a:cubicBezTo>
                      <a:pt x="314801" y="200896"/>
                      <a:pt x="314801" y="199943"/>
                      <a:pt x="316706" y="199943"/>
                    </a:cubicBezTo>
                    <a:cubicBezTo>
                      <a:pt x="316706" y="199943"/>
                      <a:pt x="315754" y="199943"/>
                      <a:pt x="315754" y="198991"/>
                    </a:cubicBezTo>
                    <a:cubicBezTo>
                      <a:pt x="315754" y="198038"/>
                      <a:pt x="316706" y="198991"/>
                      <a:pt x="316706" y="198038"/>
                    </a:cubicBezTo>
                    <a:cubicBezTo>
                      <a:pt x="316706" y="195181"/>
                      <a:pt x="316706" y="195181"/>
                      <a:pt x="316706" y="191371"/>
                    </a:cubicBezTo>
                    <a:cubicBezTo>
                      <a:pt x="316706" y="191371"/>
                      <a:pt x="317659" y="191371"/>
                      <a:pt x="317659" y="190418"/>
                    </a:cubicBezTo>
                    <a:cubicBezTo>
                      <a:pt x="318611" y="188513"/>
                      <a:pt x="316706" y="186608"/>
                      <a:pt x="317659" y="185656"/>
                    </a:cubicBezTo>
                    <a:cubicBezTo>
                      <a:pt x="315754" y="183751"/>
                      <a:pt x="315754" y="178988"/>
                      <a:pt x="316706" y="176131"/>
                    </a:cubicBezTo>
                    <a:cubicBezTo>
                      <a:pt x="317659" y="176131"/>
                      <a:pt x="317659" y="176131"/>
                      <a:pt x="318611" y="176131"/>
                    </a:cubicBezTo>
                    <a:cubicBezTo>
                      <a:pt x="318611" y="176131"/>
                      <a:pt x="318611" y="175178"/>
                      <a:pt x="319564" y="175178"/>
                    </a:cubicBezTo>
                    <a:cubicBezTo>
                      <a:pt x="318611" y="174226"/>
                      <a:pt x="318611" y="174226"/>
                      <a:pt x="317659" y="174226"/>
                    </a:cubicBezTo>
                    <a:cubicBezTo>
                      <a:pt x="317659" y="173273"/>
                      <a:pt x="318611" y="172321"/>
                      <a:pt x="318611" y="171368"/>
                    </a:cubicBezTo>
                    <a:cubicBezTo>
                      <a:pt x="318611" y="169463"/>
                      <a:pt x="320516" y="165653"/>
                      <a:pt x="317659" y="164701"/>
                    </a:cubicBezTo>
                    <a:cubicBezTo>
                      <a:pt x="317659" y="163748"/>
                      <a:pt x="316706" y="162796"/>
                      <a:pt x="316706" y="161843"/>
                    </a:cubicBezTo>
                    <a:cubicBezTo>
                      <a:pt x="317659" y="161843"/>
                      <a:pt x="318611" y="160891"/>
                      <a:pt x="317659" y="158986"/>
                    </a:cubicBezTo>
                    <a:cubicBezTo>
                      <a:pt x="319564" y="158033"/>
                      <a:pt x="318611" y="156128"/>
                      <a:pt x="317659" y="156128"/>
                    </a:cubicBezTo>
                    <a:cubicBezTo>
                      <a:pt x="318611" y="155176"/>
                      <a:pt x="317659" y="152318"/>
                      <a:pt x="317659" y="151366"/>
                    </a:cubicBezTo>
                    <a:cubicBezTo>
                      <a:pt x="319564" y="149461"/>
                      <a:pt x="320516" y="146603"/>
                      <a:pt x="322421" y="144698"/>
                    </a:cubicBezTo>
                    <a:cubicBezTo>
                      <a:pt x="320516" y="143746"/>
                      <a:pt x="321469" y="140888"/>
                      <a:pt x="319564" y="139936"/>
                    </a:cubicBezTo>
                    <a:cubicBezTo>
                      <a:pt x="319564" y="138983"/>
                      <a:pt x="319564" y="137078"/>
                      <a:pt x="320516" y="136126"/>
                    </a:cubicBezTo>
                    <a:cubicBezTo>
                      <a:pt x="320516" y="134221"/>
                      <a:pt x="320516" y="132316"/>
                      <a:pt x="321469" y="131363"/>
                    </a:cubicBezTo>
                    <a:cubicBezTo>
                      <a:pt x="321469" y="129458"/>
                      <a:pt x="322421" y="128506"/>
                      <a:pt x="323374" y="127553"/>
                    </a:cubicBezTo>
                    <a:cubicBezTo>
                      <a:pt x="323374" y="125648"/>
                      <a:pt x="322421" y="122791"/>
                      <a:pt x="323374" y="121838"/>
                    </a:cubicBezTo>
                    <a:cubicBezTo>
                      <a:pt x="322421" y="120886"/>
                      <a:pt x="324326" y="119933"/>
                      <a:pt x="324326" y="119933"/>
                    </a:cubicBezTo>
                    <a:cubicBezTo>
                      <a:pt x="324326" y="119933"/>
                      <a:pt x="324326" y="118981"/>
                      <a:pt x="324326" y="118981"/>
                    </a:cubicBezTo>
                    <a:cubicBezTo>
                      <a:pt x="325279" y="118028"/>
                      <a:pt x="325279" y="117076"/>
                      <a:pt x="325279" y="116123"/>
                    </a:cubicBezTo>
                    <a:cubicBezTo>
                      <a:pt x="325279" y="116123"/>
                      <a:pt x="326231" y="116123"/>
                      <a:pt x="326231" y="115171"/>
                    </a:cubicBezTo>
                    <a:cubicBezTo>
                      <a:pt x="327184" y="113266"/>
                      <a:pt x="326231" y="110408"/>
                      <a:pt x="327184" y="108503"/>
                    </a:cubicBezTo>
                    <a:cubicBezTo>
                      <a:pt x="327184" y="108503"/>
                      <a:pt x="327184" y="108503"/>
                      <a:pt x="327184" y="108503"/>
                    </a:cubicBezTo>
                    <a:cubicBezTo>
                      <a:pt x="328136" y="107551"/>
                      <a:pt x="328136" y="105646"/>
                      <a:pt x="328136" y="103741"/>
                    </a:cubicBezTo>
                    <a:cubicBezTo>
                      <a:pt x="329089" y="102788"/>
                      <a:pt x="328136" y="100883"/>
                      <a:pt x="329089" y="99931"/>
                    </a:cubicBezTo>
                    <a:cubicBezTo>
                      <a:pt x="329089" y="99931"/>
                      <a:pt x="329089" y="98978"/>
                      <a:pt x="329089" y="98978"/>
                    </a:cubicBezTo>
                    <a:cubicBezTo>
                      <a:pt x="331946" y="93263"/>
                      <a:pt x="331946" y="83738"/>
                      <a:pt x="335756" y="78023"/>
                    </a:cubicBezTo>
                    <a:cubicBezTo>
                      <a:pt x="334804" y="78023"/>
                      <a:pt x="335756" y="77071"/>
                      <a:pt x="335756" y="77071"/>
                    </a:cubicBezTo>
                    <a:cubicBezTo>
                      <a:pt x="335756" y="76118"/>
                      <a:pt x="333851" y="77071"/>
                      <a:pt x="333851" y="76118"/>
                    </a:cubicBezTo>
                    <a:cubicBezTo>
                      <a:pt x="332899" y="77071"/>
                      <a:pt x="330994" y="76118"/>
                      <a:pt x="330994" y="78023"/>
                    </a:cubicBezTo>
                    <a:cubicBezTo>
                      <a:pt x="330041" y="78023"/>
                      <a:pt x="330041" y="78023"/>
                      <a:pt x="330041" y="78023"/>
                    </a:cubicBezTo>
                    <a:cubicBezTo>
                      <a:pt x="328136" y="77071"/>
                      <a:pt x="326231" y="78023"/>
                      <a:pt x="325279" y="78023"/>
                    </a:cubicBezTo>
                    <a:cubicBezTo>
                      <a:pt x="325279" y="78023"/>
                      <a:pt x="324326" y="78976"/>
                      <a:pt x="323374" y="78976"/>
                    </a:cubicBezTo>
                    <a:cubicBezTo>
                      <a:pt x="322421" y="78976"/>
                      <a:pt x="321469" y="78976"/>
                      <a:pt x="320516" y="79928"/>
                    </a:cubicBezTo>
                    <a:cubicBezTo>
                      <a:pt x="320516" y="79928"/>
                      <a:pt x="320516" y="79928"/>
                      <a:pt x="320516" y="80881"/>
                    </a:cubicBezTo>
                    <a:cubicBezTo>
                      <a:pt x="320516" y="80881"/>
                      <a:pt x="319564" y="80881"/>
                      <a:pt x="319564" y="81833"/>
                    </a:cubicBezTo>
                    <a:cubicBezTo>
                      <a:pt x="319564" y="81833"/>
                      <a:pt x="319564" y="82786"/>
                      <a:pt x="318611" y="82786"/>
                    </a:cubicBezTo>
                    <a:cubicBezTo>
                      <a:pt x="317659" y="82786"/>
                      <a:pt x="317659" y="83738"/>
                      <a:pt x="317659" y="84691"/>
                    </a:cubicBezTo>
                    <a:cubicBezTo>
                      <a:pt x="316706" y="84691"/>
                      <a:pt x="316706" y="85643"/>
                      <a:pt x="315754" y="85643"/>
                    </a:cubicBezTo>
                    <a:cubicBezTo>
                      <a:pt x="315754" y="85643"/>
                      <a:pt x="315754" y="86596"/>
                      <a:pt x="315754" y="86596"/>
                    </a:cubicBezTo>
                    <a:cubicBezTo>
                      <a:pt x="314801" y="86596"/>
                      <a:pt x="314801" y="88501"/>
                      <a:pt x="313849" y="88501"/>
                    </a:cubicBezTo>
                    <a:cubicBezTo>
                      <a:pt x="313849" y="89453"/>
                      <a:pt x="313849" y="89453"/>
                      <a:pt x="313849" y="90406"/>
                    </a:cubicBezTo>
                    <a:cubicBezTo>
                      <a:pt x="312896" y="91358"/>
                      <a:pt x="312896" y="93263"/>
                      <a:pt x="313849" y="93263"/>
                    </a:cubicBezTo>
                    <a:cubicBezTo>
                      <a:pt x="313849" y="94216"/>
                      <a:pt x="313849" y="96121"/>
                      <a:pt x="314801" y="97073"/>
                    </a:cubicBezTo>
                    <a:cubicBezTo>
                      <a:pt x="315754" y="99931"/>
                      <a:pt x="315754" y="103741"/>
                      <a:pt x="313849" y="104693"/>
                    </a:cubicBezTo>
                    <a:cubicBezTo>
                      <a:pt x="313849" y="105646"/>
                      <a:pt x="313849" y="105646"/>
                      <a:pt x="313849" y="105646"/>
                    </a:cubicBezTo>
                    <a:cubicBezTo>
                      <a:pt x="311944" y="105646"/>
                      <a:pt x="311944" y="107551"/>
                      <a:pt x="310039" y="108503"/>
                    </a:cubicBezTo>
                    <a:cubicBezTo>
                      <a:pt x="310039" y="108503"/>
                      <a:pt x="310039" y="108503"/>
                      <a:pt x="310039" y="109456"/>
                    </a:cubicBezTo>
                    <a:cubicBezTo>
                      <a:pt x="308134" y="110408"/>
                      <a:pt x="306229" y="111361"/>
                      <a:pt x="303371" y="110408"/>
                    </a:cubicBezTo>
                    <a:cubicBezTo>
                      <a:pt x="302419" y="110408"/>
                      <a:pt x="301466" y="109456"/>
                      <a:pt x="300514" y="110408"/>
                    </a:cubicBezTo>
                    <a:cubicBezTo>
                      <a:pt x="299561" y="109456"/>
                      <a:pt x="298609" y="110408"/>
                      <a:pt x="297656" y="110408"/>
                    </a:cubicBezTo>
                    <a:cubicBezTo>
                      <a:pt x="297656" y="111361"/>
                      <a:pt x="295751" y="111361"/>
                      <a:pt x="294799" y="111361"/>
                    </a:cubicBezTo>
                    <a:cubicBezTo>
                      <a:pt x="294799" y="115171"/>
                      <a:pt x="293846" y="118028"/>
                      <a:pt x="291941" y="119933"/>
                    </a:cubicBezTo>
                    <a:cubicBezTo>
                      <a:pt x="291941" y="121838"/>
                      <a:pt x="291941" y="122791"/>
                      <a:pt x="291941" y="122791"/>
                    </a:cubicBezTo>
                    <a:cubicBezTo>
                      <a:pt x="290989" y="124696"/>
                      <a:pt x="290989" y="126601"/>
                      <a:pt x="290036" y="129458"/>
                    </a:cubicBezTo>
                    <a:cubicBezTo>
                      <a:pt x="290036" y="130411"/>
                      <a:pt x="290989" y="132316"/>
                      <a:pt x="290036" y="133268"/>
                    </a:cubicBezTo>
                    <a:cubicBezTo>
                      <a:pt x="290036" y="133268"/>
                      <a:pt x="289084" y="133268"/>
                      <a:pt x="289084" y="133268"/>
                    </a:cubicBezTo>
                    <a:cubicBezTo>
                      <a:pt x="289084" y="134221"/>
                      <a:pt x="289084" y="136126"/>
                      <a:pt x="289084" y="138031"/>
                    </a:cubicBezTo>
                    <a:cubicBezTo>
                      <a:pt x="289084" y="138031"/>
                      <a:pt x="290036" y="138983"/>
                      <a:pt x="290036" y="138983"/>
                    </a:cubicBezTo>
                    <a:cubicBezTo>
                      <a:pt x="290036" y="140888"/>
                      <a:pt x="289084" y="141841"/>
                      <a:pt x="290036" y="143746"/>
                    </a:cubicBezTo>
                    <a:cubicBezTo>
                      <a:pt x="289084" y="143746"/>
                      <a:pt x="289084" y="144698"/>
                      <a:pt x="287179" y="144698"/>
                    </a:cubicBezTo>
                    <a:cubicBezTo>
                      <a:pt x="287179" y="145651"/>
                      <a:pt x="286226" y="146603"/>
                      <a:pt x="285274" y="146603"/>
                    </a:cubicBezTo>
                    <a:cubicBezTo>
                      <a:pt x="284321" y="148508"/>
                      <a:pt x="285274" y="149461"/>
                      <a:pt x="285274" y="151366"/>
                    </a:cubicBezTo>
                    <a:cubicBezTo>
                      <a:pt x="283369" y="151366"/>
                      <a:pt x="283369" y="154223"/>
                      <a:pt x="282416" y="156128"/>
                    </a:cubicBezTo>
                    <a:cubicBezTo>
                      <a:pt x="280511" y="157081"/>
                      <a:pt x="277654" y="156128"/>
                      <a:pt x="276701" y="158033"/>
                    </a:cubicBezTo>
                    <a:cubicBezTo>
                      <a:pt x="277654" y="158986"/>
                      <a:pt x="276701" y="160891"/>
                      <a:pt x="276701" y="162796"/>
                    </a:cubicBezTo>
                    <a:cubicBezTo>
                      <a:pt x="275749" y="162796"/>
                      <a:pt x="274796" y="163748"/>
                      <a:pt x="274796" y="163748"/>
                    </a:cubicBezTo>
                    <a:cubicBezTo>
                      <a:pt x="274796" y="164701"/>
                      <a:pt x="274796" y="165653"/>
                      <a:pt x="274796" y="167558"/>
                    </a:cubicBezTo>
                    <a:cubicBezTo>
                      <a:pt x="273844" y="167558"/>
                      <a:pt x="273844" y="168511"/>
                      <a:pt x="272891" y="168511"/>
                    </a:cubicBezTo>
                    <a:cubicBezTo>
                      <a:pt x="270986" y="169463"/>
                      <a:pt x="270986" y="171368"/>
                      <a:pt x="270034" y="173273"/>
                    </a:cubicBezTo>
                    <a:cubicBezTo>
                      <a:pt x="269081" y="174226"/>
                      <a:pt x="267176" y="174226"/>
                      <a:pt x="267176" y="176131"/>
                    </a:cubicBezTo>
                    <a:cubicBezTo>
                      <a:pt x="267176" y="178036"/>
                      <a:pt x="267176" y="178988"/>
                      <a:pt x="266224" y="179941"/>
                    </a:cubicBezTo>
                    <a:cubicBezTo>
                      <a:pt x="265271" y="179941"/>
                      <a:pt x="265271" y="180893"/>
                      <a:pt x="264319" y="180893"/>
                    </a:cubicBezTo>
                    <a:cubicBezTo>
                      <a:pt x="264319" y="182798"/>
                      <a:pt x="263366" y="182798"/>
                      <a:pt x="262414" y="183751"/>
                    </a:cubicBezTo>
                    <a:cubicBezTo>
                      <a:pt x="261461" y="185656"/>
                      <a:pt x="263366" y="185656"/>
                      <a:pt x="263366" y="186608"/>
                    </a:cubicBezTo>
                    <a:cubicBezTo>
                      <a:pt x="263366" y="188513"/>
                      <a:pt x="263366" y="190418"/>
                      <a:pt x="264319" y="192323"/>
                    </a:cubicBezTo>
                    <a:cubicBezTo>
                      <a:pt x="263366" y="192323"/>
                      <a:pt x="261461" y="194228"/>
                      <a:pt x="262414" y="195181"/>
                    </a:cubicBezTo>
                    <a:cubicBezTo>
                      <a:pt x="261461" y="195181"/>
                      <a:pt x="261461" y="197086"/>
                      <a:pt x="260509" y="198038"/>
                    </a:cubicBezTo>
                    <a:cubicBezTo>
                      <a:pt x="261461" y="198991"/>
                      <a:pt x="259556" y="199943"/>
                      <a:pt x="259556" y="201848"/>
                    </a:cubicBezTo>
                    <a:cubicBezTo>
                      <a:pt x="259556" y="201848"/>
                      <a:pt x="259556" y="201848"/>
                      <a:pt x="258604" y="201848"/>
                    </a:cubicBezTo>
                    <a:cubicBezTo>
                      <a:pt x="258604" y="203753"/>
                      <a:pt x="255746" y="204706"/>
                      <a:pt x="253841" y="205658"/>
                    </a:cubicBezTo>
                    <a:cubicBezTo>
                      <a:pt x="253841" y="206611"/>
                      <a:pt x="253841" y="206611"/>
                      <a:pt x="253841" y="206611"/>
                    </a:cubicBezTo>
                    <a:cubicBezTo>
                      <a:pt x="254794" y="206611"/>
                      <a:pt x="254794" y="207563"/>
                      <a:pt x="255746" y="207563"/>
                    </a:cubicBezTo>
                    <a:cubicBezTo>
                      <a:pt x="255746" y="210421"/>
                      <a:pt x="254794" y="211373"/>
                      <a:pt x="253841" y="212326"/>
                    </a:cubicBezTo>
                    <a:cubicBezTo>
                      <a:pt x="253841" y="212326"/>
                      <a:pt x="253841" y="212326"/>
                      <a:pt x="253841" y="211373"/>
                    </a:cubicBezTo>
                    <a:cubicBezTo>
                      <a:pt x="251936" y="211373"/>
                      <a:pt x="251936" y="212326"/>
                      <a:pt x="250984" y="214231"/>
                    </a:cubicBezTo>
                    <a:cubicBezTo>
                      <a:pt x="249079" y="214231"/>
                      <a:pt x="250031" y="216136"/>
                      <a:pt x="250031" y="217088"/>
                    </a:cubicBezTo>
                    <a:cubicBezTo>
                      <a:pt x="250031" y="218041"/>
                      <a:pt x="249079" y="217088"/>
                      <a:pt x="250031" y="218041"/>
                    </a:cubicBezTo>
                    <a:cubicBezTo>
                      <a:pt x="250984" y="218993"/>
                      <a:pt x="251936" y="218993"/>
                      <a:pt x="252889" y="218993"/>
                    </a:cubicBezTo>
                    <a:cubicBezTo>
                      <a:pt x="252889" y="219946"/>
                      <a:pt x="252889" y="220898"/>
                      <a:pt x="254794" y="220898"/>
                    </a:cubicBezTo>
                    <a:cubicBezTo>
                      <a:pt x="255746" y="222803"/>
                      <a:pt x="254794" y="225661"/>
                      <a:pt x="253841" y="227566"/>
                    </a:cubicBezTo>
                    <a:cubicBezTo>
                      <a:pt x="253841" y="228518"/>
                      <a:pt x="253841" y="231376"/>
                      <a:pt x="252889" y="231376"/>
                    </a:cubicBezTo>
                    <a:cubicBezTo>
                      <a:pt x="251936" y="234233"/>
                      <a:pt x="249079" y="234233"/>
                      <a:pt x="249079" y="238043"/>
                    </a:cubicBezTo>
                    <a:cubicBezTo>
                      <a:pt x="250031" y="238996"/>
                      <a:pt x="250031" y="238996"/>
                      <a:pt x="250984" y="239948"/>
                    </a:cubicBezTo>
                    <a:cubicBezTo>
                      <a:pt x="251936" y="243758"/>
                      <a:pt x="255746" y="248521"/>
                      <a:pt x="251936" y="251378"/>
                    </a:cubicBezTo>
                    <a:cubicBezTo>
                      <a:pt x="251936" y="252331"/>
                      <a:pt x="251936" y="253283"/>
                      <a:pt x="251936" y="254236"/>
                    </a:cubicBezTo>
                    <a:cubicBezTo>
                      <a:pt x="251936" y="254236"/>
                      <a:pt x="250984" y="254236"/>
                      <a:pt x="250984" y="254236"/>
                    </a:cubicBezTo>
                    <a:cubicBezTo>
                      <a:pt x="250984" y="255188"/>
                      <a:pt x="250984" y="257093"/>
                      <a:pt x="251936" y="257093"/>
                    </a:cubicBezTo>
                    <a:cubicBezTo>
                      <a:pt x="251936" y="258998"/>
                      <a:pt x="250031" y="261856"/>
                      <a:pt x="251936" y="263761"/>
                    </a:cubicBezTo>
                    <a:cubicBezTo>
                      <a:pt x="250984" y="264713"/>
                      <a:pt x="251936" y="264713"/>
                      <a:pt x="251936" y="265666"/>
                    </a:cubicBezTo>
                    <a:cubicBezTo>
                      <a:pt x="252889" y="265666"/>
                      <a:pt x="252889" y="265666"/>
                      <a:pt x="253841" y="265666"/>
                    </a:cubicBezTo>
                    <a:cubicBezTo>
                      <a:pt x="254794" y="266618"/>
                      <a:pt x="253841" y="266618"/>
                      <a:pt x="254794" y="267571"/>
                    </a:cubicBezTo>
                    <a:cubicBezTo>
                      <a:pt x="254794" y="268523"/>
                      <a:pt x="255746" y="268523"/>
                      <a:pt x="255746" y="269476"/>
                    </a:cubicBezTo>
                    <a:cubicBezTo>
                      <a:pt x="256699" y="271381"/>
                      <a:pt x="255746" y="273286"/>
                      <a:pt x="256699" y="274238"/>
                    </a:cubicBezTo>
                    <a:cubicBezTo>
                      <a:pt x="256699" y="275191"/>
                      <a:pt x="256699" y="275191"/>
                      <a:pt x="256699" y="276143"/>
                    </a:cubicBezTo>
                    <a:cubicBezTo>
                      <a:pt x="255746" y="276143"/>
                      <a:pt x="256699" y="275191"/>
                      <a:pt x="255746" y="275191"/>
                    </a:cubicBezTo>
                    <a:cubicBezTo>
                      <a:pt x="254794" y="275191"/>
                      <a:pt x="255746" y="276143"/>
                      <a:pt x="254794" y="276143"/>
                    </a:cubicBezTo>
                    <a:cubicBezTo>
                      <a:pt x="254794" y="276143"/>
                      <a:pt x="254794" y="277096"/>
                      <a:pt x="254794" y="277096"/>
                    </a:cubicBezTo>
                    <a:cubicBezTo>
                      <a:pt x="252889" y="277096"/>
                      <a:pt x="253841" y="279953"/>
                      <a:pt x="252889" y="279953"/>
                    </a:cubicBezTo>
                    <a:cubicBezTo>
                      <a:pt x="251936" y="283763"/>
                      <a:pt x="255746" y="284716"/>
                      <a:pt x="255746" y="289478"/>
                    </a:cubicBezTo>
                    <a:cubicBezTo>
                      <a:pt x="256699" y="289478"/>
                      <a:pt x="255746" y="290431"/>
                      <a:pt x="256699" y="290431"/>
                    </a:cubicBezTo>
                    <a:cubicBezTo>
                      <a:pt x="256699" y="291383"/>
                      <a:pt x="256699" y="291383"/>
                      <a:pt x="255746" y="292336"/>
                    </a:cubicBezTo>
                    <a:cubicBezTo>
                      <a:pt x="255746" y="293288"/>
                      <a:pt x="255746" y="294241"/>
                      <a:pt x="255746" y="294241"/>
                    </a:cubicBezTo>
                    <a:cubicBezTo>
                      <a:pt x="255746" y="296146"/>
                      <a:pt x="258604" y="297098"/>
                      <a:pt x="257651" y="300908"/>
                    </a:cubicBezTo>
                    <a:cubicBezTo>
                      <a:pt x="257651" y="301861"/>
                      <a:pt x="256699" y="302813"/>
                      <a:pt x="257651" y="303766"/>
                    </a:cubicBezTo>
                    <a:cubicBezTo>
                      <a:pt x="255746" y="304718"/>
                      <a:pt x="257651" y="308528"/>
                      <a:pt x="255746" y="310433"/>
                    </a:cubicBezTo>
                    <a:cubicBezTo>
                      <a:pt x="256699" y="311386"/>
                      <a:pt x="255746" y="312338"/>
                      <a:pt x="254794" y="313291"/>
                    </a:cubicBezTo>
                    <a:cubicBezTo>
                      <a:pt x="255746" y="317101"/>
                      <a:pt x="252889" y="317101"/>
                      <a:pt x="252889" y="319958"/>
                    </a:cubicBezTo>
                    <a:cubicBezTo>
                      <a:pt x="252889" y="319958"/>
                      <a:pt x="253841" y="320911"/>
                      <a:pt x="253841" y="320911"/>
                    </a:cubicBezTo>
                    <a:cubicBezTo>
                      <a:pt x="253841" y="321863"/>
                      <a:pt x="252889" y="323768"/>
                      <a:pt x="252889" y="325673"/>
                    </a:cubicBezTo>
                    <a:cubicBezTo>
                      <a:pt x="252889" y="326626"/>
                      <a:pt x="252889" y="327578"/>
                      <a:pt x="252889" y="327578"/>
                    </a:cubicBezTo>
                    <a:cubicBezTo>
                      <a:pt x="252889" y="327578"/>
                      <a:pt x="251936" y="327578"/>
                      <a:pt x="251936" y="327578"/>
                    </a:cubicBezTo>
                    <a:cubicBezTo>
                      <a:pt x="251936" y="327578"/>
                      <a:pt x="251936" y="328531"/>
                      <a:pt x="250984" y="328531"/>
                    </a:cubicBezTo>
                    <a:cubicBezTo>
                      <a:pt x="251936" y="332341"/>
                      <a:pt x="251936" y="336151"/>
                      <a:pt x="249079" y="337103"/>
                    </a:cubicBezTo>
                    <a:cubicBezTo>
                      <a:pt x="249079" y="337103"/>
                      <a:pt x="250031" y="338056"/>
                      <a:pt x="250031" y="338056"/>
                    </a:cubicBezTo>
                    <a:cubicBezTo>
                      <a:pt x="250984" y="340913"/>
                      <a:pt x="250984" y="346628"/>
                      <a:pt x="250031" y="350438"/>
                    </a:cubicBezTo>
                    <a:cubicBezTo>
                      <a:pt x="250031" y="352343"/>
                      <a:pt x="249079" y="353296"/>
                      <a:pt x="249079" y="354248"/>
                    </a:cubicBezTo>
                    <a:cubicBezTo>
                      <a:pt x="250031" y="357106"/>
                      <a:pt x="249079" y="359011"/>
                      <a:pt x="249079" y="361868"/>
                    </a:cubicBezTo>
                    <a:cubicBezTo>
                      <a:pt x="249079" y="362821"/>
                      <a:pt x="249079" y="363773"/>
                      <a:pt x="248126" y="363773"/>
                    </a:cubicBezTo>
                    <a:cubicBezTo>
                      <a:pt x="248126" y="364726"/>
                      <a:pt x="248126" y="365678"/>
                      <a:pt x="247174" y="364726"/>
                    </a:cubicBezTo>
                    <a:cubicBezTo>
                      <a:pt x="247174" y="364726"/>
                      <a:pt x="247174" y="365678"/>
                      <a:pt x="247174" y="365678"/>
                    </a:cubicBezTo>
                    <a:cubicBezTo>
                      <a:pt x="248126" y="365678"/>
                      <a:pt x="248126" y="366631"/>
                      <a:pt x="248126" y="366631"/>
                    </a:cubicBezTo>
                    <a:cubicBezTo>
                      <a:pt x="247174" y="367583"/>
                      <a:pt x="247174" y="368536"/>
                      <a:pt x="247174" y="368536"/>
                    </a:cubicBezTo>
                    <a:cubicBezTo>
                      <a:pt x="247174" y="369488"/>
                      <a:pt x="248126" y="368536"/>
                      <a:pt x="247174" y="369488"/>
                    </a:cubicBezTo>
                    <a:cubicBezTo>
                      <a:pt x="246221" y="369488"/>
                      <a:pt x="246221" y="370441"/>
                      <a:pt x="246221" y="370441"/>
                    </a:cubicBezTo>
                    <a:cubicBezTo>
                      <a:pt x="246221" y="371393"/>
                      <a:pt x="247174" y="372346"/>
                      <a:pt x="248126" y="372346"/>
                    </a:cubicBezTo>
                    <a:cubicBezTo>
                      <a:pt x="248126" y="373298"/>
                      <a:pt x="248126" y="373298"/>
                      <a:pt x="247174" y="373298"/>
                    </a:cubicBezTo>
                    <a:cubicBezTo>
                      <a:pt x="248126" y="375203"/>
                      <a:pt x="247174" y="376156"/>
                      <a:pt x="246221" y="377108"/>
                    </a:cubicBezTo>
                    <a:cubicBezTo>
                      <a:pt x="246221" y="377108"/>
                      <a:pt x="245269" y="377108"/>
                      <a:pt x="245269" y="376156"/>
                    </a:cubicBezTo>
                    <a:cubicBezTo>
                      <a:pt x="244316" y="376156"/>
                      <a:pt x="245269" y="377108"/>
                      <a:pt x="244316" y="377108"/>
                    </a:cubicBezTo>
                    <a:cubicBezTo>
                      <a:pt x="244316" y="378061"/>
                      <a:pt x="245269" y="378061"/>
                      <a:pt x="244316" y="378061"/>
                    </a:cubicBezTo>
                    <a:cubicBezTo>
                      <a:pt x="243364" y="378061"/>
                      <a:pt x="242411" y="379013"/>
                      <a:pt x="242411" y="379966"/>
                    </a:cubicBezTo>
                    <a:cubicBezTo>
                      <a:pt x="242411" y="379966"/>
                      <a:pt x="243364" y="380918"/>
                      <a:pt x="243364" y="380918"/>
                    </a:cubicBezTo>
                    <a:cubicBezTo>
                      <a:pt x="243364" y="381871"/>
                      <a:pt x="243364" y="381871"/>
                      <a:pt x="242411" y="382823"/>
                    </a:cubicBezTo>
                    <a:cubicBezTo>
                      <a:pt x="242411" y="382823"/>
                      <a:pt x="241459" y="382823"/>
                      <a:pt x="241459" y="382823"/>
                    </a:cubicBezTo>
                    <a:cubicBezTo>
                      <a:pt x="241459" y="383776"/>
                      <a:pt x="243364" y="383776"/>
                      <a:pt x="243364" y="384728"/>
                    </a:cubicBezTo>
                    <a:cubicBezTo>
                      <a:pt x="243364" y="385681"/>
                      <a:pt x="243364" y="385681"/>
                      <a:pt x="243364" y="385681"/>
                    </a:cubicBezTo>
                    <a:cubicBezTo>
                      <a:pt x="244316" y="386633"/>
                      <a:pt x="244316" y="387586"/>
                      <a:pt x="244316" y="388538"/>
                    </a:cubicBezTo>
                    <a:cubicBezTo>
                      <a:pt x="244316" y="388538"/>
                      <a:pt x="243364" y="388538"/>
                      <a:pt x="243364" y="388538"/>
                    </a:cubicBezTo>
                    <a:cubicBezTo>
                      <a:pt x="243364" y="389491"/>
                      <a:pt x="243364" y="389491"/>
                      <a:pt x="243364" y="390443"/>
                    </a:cubicBezTo>
                    <a:cubicBezTo>
                      <a:pt x="243364" y="391396"/>
                      <a:pt x="241459" y="390443"/>
                      <a:pt x="241459" y="391396"/>
                    </a:cubicBezTo>
                    <a:cubicBezTo>
                      <a:pt x="241459" y="392348"/>
                      <a:pt x="242411" y="394253"/>
                      <a:pt x="242411" y="396158"/>
                    </a:cubicBezTo>
                    <a:cubicBezTo>
                      <a:pt x="241459" y="395206"/>
                      <a:pt x="241459" y="396158"/>
                      <a:pt x="241459" y="396158"/>
                    </a:cubicBezTo>
                    <a:cubicBezTo>
                      <a:pt x="241459" y="397111"/>
                      <a:pt x="240506" y="397111"/>
                      <a:pt x="241459" y="398063"/>
                    </a:cubicBezTo>
                    <a:cubicBezTo>
                      <a:pt x="240506" y="398063"/>
                      <a:pt x="240506" y="397111"/>
                      <a:pt x="239554" y="398063"/>
                    </a:cubicBezTo>
                    <a:cubicBezTo>
                      <a:pt x="238601" y="399016"/>
                      <a:pt x="239554" y="400921"/>
                      <a:pt x="240506" y="400921"/>
                    </a:cubicBezTo>
                    <a:cubicBezTo>
                      <a:pt x="241459" y="400921"/>
                      <a:pt x="241459" y="400921"/>
                      <a:pt x="241459" y="400921"/>
                    </a:cubicBezTo>
                    <a:cubicBezTo>
                      <a:pt x="241459" y="401873"/>
                      <a:pt x="240506" y="402826"/>
                      <a:pt x="239554" y="402826"/>
                    </a:cubicBezTo>
                    <a:cubicBezTo>
                      <a:pt x="239554" y="402826"/>
                      <a:pt x="239554" y="403778"/>
                      <a:pt x="239554" y="403778"/>
                    </a:cubicBezTo>
                    <a:cubicBezTo>
                      <a:pt x="239554" y="403778"/>
                      <a:pt x="238601" y="403778"/>
                      <a:pt x="238601" y="403778"/>
                    </a:cubicBezTo>
                    <a:cubicBezTo>
                      <a:pt x="238601" y="403778"/>
                      <a:pt x="238601" y="404731"/>
                      <a:pt x="238601" y="404731"/>
                    </a:cubicBezTo>
                    <a:cubicBezTo>
                      <a:pt x="238601" y="404731"/>
                      <a:pt x="237649" y="404731"/>
                      <a:pt x="236696" y="405683"/>
                    </a:cubicBezTo>
                    <a:cubicBezTo>
                      <a:pt x="235744" y="405683"/>
                      <a:pt x="234791" y="405683"/>
                      <a:pt x="233839" y="404731"/>
                    </a:cubicBezTo>
                    <a:cubicBezTo>
                      <a:pt x="233839" y="404731"/>
                      <a:pt x="233839" y="403778"/>
                      <a:pt x="233839" y="403778"/>
                    </a:cubicBezTo>
                    <a:cubicBezTo>
                      <a:pt x="232886" y="403778"/>
                      <a:pt x="232886" y="403778"/>
                      <a:pt x="231934" y="403778"/>
                    </a:cubicBezTo>
                    <a:cubicBezTo>
                      <a:pt x="231934" y="401873"/>
                      <a:pt x="233839" y="397111"/>
                      <a:pt x="230981" y="399016"/>
                    </a:cubicBezTo>
                    <a:cubicBezTo>
                      <a:pt x="229076" y="398063"/>
                      <a:pt x="227171" y="398063"/>
                      <a:pt x="226219" y="397111"/>
                    </a:cubicBezTo>
                    <a:cubicBezTo>
                      <a:pt x="225266" y="397111"/>
                      <a:pt x="225266" y="397111"/>
                      <a:pt x="224314" y="397111"/>
                    </a:cubicBezTo>
                    <a:cubicBezTo>
                      <a:pt x="222409" y="394253"/>
                      <a:pt x="222409" y="390443"/>
                      <a:pt x="218599" y="389491"/>
                    </a:cubicBezTo>
                    <a:cubicBezTo>
                      <a:pt x="218599" y="387586"/>
                      <a:pt x="217646" y="386633"/>
                      <a:pt x="217646" y="385681"/>
                    </a:cubicBezTo>
                    <a:cubicBezTo>
                      <a:pt x="216694" y="385681"/>
                      <a:pt x="215741" y="385681"/>
                      <a:pt x="215741" y="385681"/>
                    </a:cubicBezTo>
                    <a:cubicBezTo>
                      <a:pt x="215741" y="384728"/>
                      <a:pt x="214789" y="384728"/>
                      <a:pt x="214789" y="383776"/>
                    </a:cubicBezTo>
                    <a:cubicBezTo>
                      <a:pt x="214789" y="382823"/>
                      <a:pt x="214789" y="381871"/>
                      <a:pt x="213836" y="380918"/>
                    </a:cubicBezTo>
                    <a:cubicBezTo>
                      <a:pt x="214789" y="379013"/>
                      <a:pt x="211931" y="379013"/>
                      <a:pt x="211931" y="377108"/>
                    </a:cubicBezTo>
                    <a:cubicBezTo>
                      <a:pt x="210979" y="377108"/>
                      <a:pt x="210979" y="376156"/>
                      <a:pt x="210026" y="377108"/>
                    </a:cubicBezTo>
                    <a:cubicBezTo>
                      <a:pt x="210026" y="379013"/>
                      <a:pt x="209074" y="379966"/>
                      <a:pt x="208121" y="381871"/>
                    </a:cubicBezTo>
                    <a:cubicBezTo>
                      <a:pt x="208121" y="381871"/>
                      <a:pt x="207169" y="381871"/>
                      <a:pt x="207169" y="381871"/>
                    </a:cubicBezTo>
                    <a:cubicBezTo>
                      <a:pt x="207169" y="382823"/>
                      <a:pt x="207169" y="382823"/>
                      <a:pt x="207169" y="383776"/>
                    </a:cubicBezTo>
                    <a:cubicBezTo>
                      <a:pt x="205264" y="383776"/>
                      <a:pt x="204311" y="384728"/>
                      <a:pt x="202406" y="384728"/>
                    </a:cubicBezTo>
                    <a:cubicBezTo>
                      <a:pt x="201454" y="384728"/>
                      <a:pt x="201454" y="385681"/>
                      <a:pt x="201454" y="386633"/>
                    </a:cubicBezTo>
                    <a:cubicBezTo>
                      <a:pt x="200501" y="386633"/>
                      <a:pt x="200501" y="385681"/>
                      <a:pt x="199549" y="385681"/>
                    </a:cubicBezTo>
                    <a:cubicBezTo>
                      <a:pt x="199549" y="384728"/>
                      <a:pt x="199549" y="384728"/>
                      <a:pt x="198596" y="384728"/>
                    </a:cubicBezTo>
                    <a:cubicBezTo>
                      <a:pt x="198596" y="384728"/>
                      <a:pt x="199549" y="383776"/>
                      <a:pt x="199549" y="383776"/>
                    </a:cubicBezTo>
                    <a:cubicBezTo>
                      <a:pt x="198596" y="382823"/>
                      <a:pt x="197644" y="383776"/>
                      <a:pt x="196691" y="384728"/>
                    </a:cubicBezTo>
                    <a:cubicBezTo>
                      <a:pt x="196691" y="384728"/>
                      <a:pt x="197644" y="384728"/>
                      <a:pt x="196691" y="385681"/>
                    </a:cubicBezTo>
                    <a:cubicBezTo>
                      <a:pt x="196691" y="385681"/>
                      <a:pt x="197644" y="385681"/>
                      <a:pt x="197644" y="386633"/>
                    </a:cubicBezTo>
                    <a:cubicBezTo>
                      <a:pt x="197644" y="387586"/>
                      <a:pt x="196691" y="387586"/>
                      <a:pt x="196691" y="388538"/>
                    </a:cubicBezTo>
                    <a:cubicBezTo>
                      <a:pt x="196691" y="389491"/>
                      <a:pt x="197644" y="389491"/>
                      <a:pt x="197644" y="390443"/>
                    </a:cubicBezTo>
                    <a:cubicBezTo>
                      <a:pt x="196691" y="390443"/>
                      <a:pt x="196691" y="390443"/>
                      <a:pt x="195739" y="390443"/>
                    </a:cubicBezTo>
                    <a:cubicBezTo>
                      <a:pt x="195739" y="391396"/>
                      <a:pt x="195739" y="392348"/>
                      <a:pt x="195739" y="393301"/>
                    </a:cubicBezTo>
                    <a:cubicBezTo>
                      <a:pt x="195739" y="393301"/>
                      <a:pt x="194786" y="393301"/>
                      <a:pt x="194786" y="393301"/>
                    </a:cubicBezTo>
                    <a:cubicBezTo>
                      <a:pt x="193834" y="395206"/>
                      <a:pt x="192881" y="396158"/>
                      <a:pt x="191929" y="398063"/>
                    </a:cubicBezTo>
                    <a:cubicBezTo>
                      <a:pt x="191929" y="399968"/>
                      <a:pt x="191929" y="400921"/>
                      <a:pt x="190976" y="401873"/>
                    </a:cubicBezTo>
                    <a:cubicBezTo>
                      <a:pt x="190976" y="402826"/>
                      <a:pt x="190976" y="403778"/>
                      <a:pt x="190976" y="403778"/>
                    </a:cubicBezTo>
                    <a:cubicBezTo>
                      <a:pt x="190976" y="404731"/>
                      <a:pt x="190976" y="404731"/>
                      <a:pt x="190976" y="405683"/>
                    </a:cubicBezTo>
                    <a:cubicBezTo>
                      <a:pt x="189071" y="406636"/>
                      <a:pt x="188119" y="405683"/>
                      <a:pt x="186214" y="406636"/>
                    </a:cubicBezTo>
                    <a:cubicBezTo>
                      <a:pt x="186214" y="407588"/>
                      <a:pt x="187166" y="407588"/>
                      <a:pt x="186214" y="408541"/>
                    </a:cubicBezTo>
                    <a:cubicBezTo>
                      <a:pt x="185261" y="409493"/>
                      <a:pt x="184309" y="410446"/>
                      <a:pt x="183356" y="411398"/>
                    </a:cubicBezTo>
                    <a:cubicBezTo>
                      <a:pt x="182404" y="411398"/>
                      <a:pt x="181451" y="412351"/>
                      <a:pt x="180499" y="412351"/>
                    </a:cubicBezTo>
                    <a:cubicBezTo>
                      <a:pt x="179546" y="412351"/>
                      <a:pt x="177641" y="411398"/>
                      <a:pt x="177641" y="410446"/>
                    </a:cubicBezTo>
                    <a:cubicBezTo>
                      <a:pt x="176689" y="410446"/>
                      <a:pt x="177641" y="410446"/>
                      <a:pt x="176689" y="410446"/>
                    </a:cubicBezTo>
                    <a:cubicBezTo>
                      <a:pt x="177641" y="411398"/>
                      <a:pt x="176689" y="413303"/>
                      <a:pt x="177641" y="413303"/>
                    </a:cubicBezTo>
                    <a:cubicBezTo>
                      <a:pt x="176689" y="415208"/>
                      <a:pt x="175736" y="416161"/>
                      <a:pt x="172879" y="416161"/>
                    </a:cubicBezTo>
                    <a:cubicBezTo>
                      <a:pt x="171926" y="417113"/>
                      <a:pt x="171926" y="417113"/>
                      <a:pt x="171926" y="418066"/>
                    </a:cubicBezTo>
                    <a:cubicBezTo>
                      <a:pt x="172879" y="418066"/>
                      <a:pt x="172879" y="418066"/>
                      <a:pt x="172879" y="418066"/>
                    </a:cubicBezTo>
                    <a:cubicBezTo>
                      <a:pt x="172879" y="419018"/>
                      <a:pt x="171926" y="419018"/>
                      <a:pt x="170974" y="418066"/>
                    </a:cubicBezTo>
                    <a:cubicBezTo>
                      <a:pt x="170021" y="419018"/>
                      <a:pt x="170974" y="420923"/>
                      <a:pt x="170974" y="421876"/>
                    </a:cubicBezTo>
                    <a:cubicBezTo>
                      <a:pt x="170974" y="422828"/>
                      <a:pt x="170021" y="422828"/>
                      <a:pt x="170021" y="424733"/>
                    </a:cubicBezTo>
                    <a:cubicBezTo>
                      <a:pt x="169069" y="424733"/>
                      <a:pt x="169069" y="424733"/>
                      <a:pt x="169069" y="424733"/>
                    </a:cubicBezTo>
                    <a:cubicBezTo>
                      <a:pt x="169069" y="425686"/>
                      <a:pt x="168116" y="426638"/>
                      <a:pt x="168116" y="427591"/>
                    </a:cubicBezTo>
                    <a:cubicBezTo>
                      <a:pt x="168116" y="427591"/>
                      <a:pt x="167164" y="427591"/>
                      <a:pt x="167164" y="428543"/>
                    </a:cubicBezTo>
                    <a:cubicBezTo>
                      <a:pt x="167164" y="428543"/>
                      <a:pt x="167164" y="428543"/>
                      <a:pt x="166211" y="428543"/>
                    </a:cubicBezTo>
                    <a:cubicBezTo>
                      <a:pt x="163354" y="429496"/>
                      <a:pt x="162401" y="432353"/>
                      <a:pt x="159544" y="432353"/>
                    </a:cubicBezTo>
                    <a:cubicBezTo>
                      <a:pt x="159544" y="433306"/>
                      <a:pt x="157639" y="434258"/>
                      <a:pt x="157639" y="433306"/>
                    </a:cubicBezTo>
                    <a:cubicBezTo>
                      <a:pt x="156686" y="434258"/>
                      <a:pt x="155734" y="435211"/>
                      <a:pt x="155734" y="436163"/>
                    </a:cubicBezTo>
                    <a:cubicBezTo>
                      <a:pt x="154781" y="436163"/>
                      <a:pt x="154781" y="436163"/>
                      <a:pt x="153829" y="436163"/>
                    </a:cubicBezTo>
                    <a:cubicBezTo>
                      <a:pt x="153829" y="436163"/>
                      <a:pt x="153829" y="435211"/>
                      <a:pt x="152876" y="435211"/>
                    </a:cubicBezTo>
                    <a:cubicBezTo>
                      <a:pt x="151924" y="436163"/>
                      <a:pt x="152876" y="437116"/>
                      <a:pt x="152876" y="438068"/>
                    </a:cubicBezTo>
                    <a:cubicBezTo>
                      <a:pt x="151924" y="438068"/>
                      <a:pt x="151924" y="438068"/>
                      <a:pt x="151924" y="439021"/>
                    </a:cubicBezTo>
                    <a:cubicBezTo>
                      <a:pt x="150971" y="439021"/>
                      <a:pt x="150971" y="438068"/>
                      <a:pt x="150019" y="439021"/>
                    </a:cubicBezTo>
                    <a:cubicBezTo>
                      <a:pt x="149066" y="439973"/>
                      <a:pt x="149066" y="440926"/>
                      <a:pt x="148114" y="441878"/>
                    </a:cubicBezTo>
                    <a:cubicBezTo>
                      <a:pt x="148114" y="441878"/>
                      <a:pt x="147161" y="440926"/>
                      <a:pt x="147161" y="440926"/>
                    </a:cubicBezTo>
                    <a:cubicBezTo>
                      <a:pt x="146209" y="440926"/>
                      <a:pt x="146209" y="441878"/>
                      <a:pt x="146209" y="442831"/>
                    </a:cubicBezTo>
                    <a:cubicBezTo>
                      <a:pt x="145256" y="442831"/>
                      <a:pt x="145256" y="442831"/>
                      <a:pt x="144304" y="442831"/>
                    </a:cubicBezTo>
                    <a:cubicBezTo>
                      <a:pt x="144304" y="443783"/>
                      <a:pt x="143351" y="443783"/>
                      <a:pt x="142399" y="443783"/>
                    </a:cubicBezTo>
                    <a:cubicBezTo>
                      <a:pt x="142399" y="443783"/>
                      <a:pt x="142399" y="444736"/>
                      <a:pt x="142399" y="444736"/>
                    </a:cubicBezTo>
                    <a:cubicBezTo>
                      <a:pt x="141446" y="444736"/>
                      <a:pt x="141446" y="444736"/>
                      <a:pt x="140494" y="445688"/>
                    </a:cubicBezTo>
                    <a:cubicBezTo>
                      <a:pt x="141446" y="446641"/>
                      <a:pt x="139541" y="448546"/>
                      <a:pt x="137636" y="449498"/>
                    </a:cubicBezTo>
                    <a:cubicBezTo>
                      <a:pt x="137636" y="449498"/>
                      <a:pt x="137636" y="448546"/>
                      <a:pt x="137636" y="448546"/>
                    </a:cubicBezTo>
                    <a:cubicBezTo>
                      <a:pt x="136684" y="448546"/>
                      <a:pt x="137636" y="448546"/>
                      <a:pt x="136684" y="448546"/>
                    </a:cubicBezTo>
                    <a:cubicBezTo>
                      <a:pt x="135731" y="445688"/>
                      <a:pt x="132874" y="445688"/>
                      <a:pt x="130969" y="443783"/>
                    </a:cubicBezTo>
                    <a:cubicBezTo>
                      <a:pt x="130016" y="443783"/>
                      <a:pt x="128111" y="442831"/>
                      <a:pt x="128111" y="440926"/>
                    </a:cubicBezTo>
                    <a:cubicBezTo>
                      <a:pt x="127159" y="440926"/>
                      <a:pt x="128111" y="441878"/>
                      <a:pt x="128111" y="441878"/>
                    </a:cubicBezTo>
                    <a:cubicBezTo>
                      <a:pt x="127159" y="441878"/>
                      <a:pt x="127159" y="441878"/>
                      <a:pt x="126206" y="441878"/>
                    </a:cubicBezTo>
                    <a:cubicBezTo>
                      <a:pt x="126206" y="440926"/>
                      <a:pt x="126206" y="439973"/>
                      <a:pt x="126206" y="439973"/>
                    </a:cubicBezTo>
                    <a:cubicBezTo>
                      <a:pt x="125254" y="439973"/>
                      <a:pt x="125254" y="440926"/>
                      <a:pt x="123349" y="440926"/>
                    </a:cubicBezTo>
                    <a:cubicBezTo>
                      <a:pt x="122396" y="439021"/>
                      <a:pt x="120491" y="438068"/>
                      <a:pt x="118586" y="436163"/>
                    </a:cubicBezTo>
                    <a:cubicBezTo>
                      <a:pt x="118586" y="435211"/>
                      <a:pt x="118586" y="434258"/>
                      <a:pt x="119539" y="433306"/>
                    </a:cubicBezTo>
                    <a:cubicBezTo>
                      <a:pt x="118586" y="430448"/>
                      <a:pt x="118586" y="427591"/>
                      <a:pt x="115729" y="426638"/>
                    </a:cubicBezTo>
                    <a:cubicBezTo>
                      <a:pt x="115729" y="425686"/>
                      <a:pt x="114776" y="424733"/>
                      <a:pt x="113824" y="424733"/>
                    </a:cubicBezTo>
                    <a:cubicBezTo>
                      <a:pt x="112871" y="424733"/>
                      <a:pt x="112871" y="425686"/>
                      <a:pt x="111919" y="424733"/>
                    </a:cubicBezTo>
                    <a:cubicBezTo>
                      <a:pt x="110966" y="423781"/>
                      <a:pt x="110966" y="421876"/>
                      <a:pt x="110014" y="420923"/>
                    </a:cubicBezTo>
                    <a:cubicBezTo>
                      <a:pt x="110014" y="419971"/>
                      <a:pt x="110966" y="419971"/>
                      <a:pt x="110014" y="419018"/>
                    </a:cubicBezTo>
                    <a:cubicBezTo>
                      <a:pt x="112871" y="418066"/>
                      <a:pt x="110966" y="414256"/>
                      <a:pt x="111919" y="412351"/>
                    </a:cubicBezTo>
                    <a:cubicBezTo>
                      <a:pt x="112871" y="412351"/>
                      <a:pt x="112871" y="413303"/>
                      <a:pt x="113824" y="413303"/>
                    </a:cubicBezTo>
                    <a:cubicBezTo>
                      <a:pt x="114776" y="412351"/>
                      <a:pt x="113824" y="411398"/>
                      <a:pt x="113824" y="411398"/>
                    </a:cubicBezTo>
                    <a:cubicBezTo>
                      <a:pt x="113824" y="411398"/>
                      <a:pt x="114776" y="411398"/>
                      <a:pt x="114776" y="412351"/>
                    </a:cubicBezTo>
                    <a:cubicBezTo>
                      <a:pt x="115729" y="412351"/>
                      <a:pt x="115729" y="411398"/>
                      <a:pt x="117634" y="410446"/>
                    </a:cubicBezTo>
                    <a:cubicBezTo>
                      <a:pt x="116681" y="408541"/>
                      <a:pt x="118586" y="407588"/>
                      <a:pt x="116681" y="406636"/>
                    </a:cubicBezTo>
                    <a:cubicBezTo>
                      <a:pt x="116681" y="403778"/>
                      <a:pt x="118586" y="401873"/>
                      <a:pt x="118586" y="399968"/>
                    </a:cubicBezTo>
                    <a:cubicBezTo>
                      <a:pt x="119539" y="399968"/>
                      <a:pt x="120491" y="399016"/>
                      <a:pt x="121444" y="398063"/>
                    </a:cubicBezTo>
                    <a:cubicBezTo>
                      <a:pt x="121444" y="397111"/>
                      <a:pt x="121444" y="396158"/>
                      <a:pt x="121444" y="396158"/>
                    </a:cubicBezTo>
                    <a:cubicBezTo>
                      <a:pt x="122396" y="396158"/>
                      <a:pt x="121444" y="395206"/>
                      <a:pt x="122396" y="396158"/>
                    </a:cubicBezTo>
                    <a:cubicBezTo>
                      <a:pt x="122396" y="394253"/>
                      <a:pt x="122396" y="391396"/>
                      <a:pt x="121444" y="390443"/>
                    </a:cubicBezTo>
                    <a:cubicBezTo>
                      <a:pt x="120491" y="390443"/>
                      <a:pt x="120491" y="391396"/>
                      <a:pt x="119539" y="391396"/>
                    </a:cubicBezTo>
                    <a:cubicBezTo>
                      <a:pt x="117634" y="391396"/>
                      <a:pt x="116681" y="389491"/>
                      <a:pt x="114776" y="390443"/>
                    </a:cubicBezTo>
                    <a:cubicBezTo>
                      <a:pt x="114776" y="389491"/>
                      <a:pt x="114776" y="389491"/>
                      <a:pt x="113824" y="389491"/>
                    </a:cubicBezTo>
                    <a:cubicBezTo>
                      <a:pt x="113824" y="389491"/>
                      <a:pt x="113824" y="389491"/>
                      <a:pt x="114776" y="389491"/>
                    </a:cubicBezTo>
                    <a:cubicBezTo>
                      <a:pt x="114776" y="389491"/>
                      <a:pt x="114776" y="389491"/>
                      <a:pt x="114776" y="388538"/>
                    </a:cubicBezTo>
                    <a:cubicBezTo>
                      <a:pt x="113824" y="388538"/>
                      <a:pt x="111919" y="389491"/>
                      <a:pt x="111919" y="387586"/>
                    </a:cubicBezTo>
                    <a:cubicBezTo>
                      <a:pt x="111919" y="387586"/>
                      <a:pt x="110966" y="387586"/>
                      <a:pt x="110966" y="388538"/>
                    </a:cubicBezTo>
                    <a:cubicBezTo>
                      <a:pt x="110966" y="387586"/>
                      <a:pt x="110014" y="386633"/>
                      <a:pt x="110966" y="386633"/>
                    </a:cubicBezTo>
                    <a:cubicBezTo>
                      <a:pt x="110014" y="385681"/>
                      <a:pt x="108109" y="385681"/>
                      <a:pt x="107156" y="384728"/>
                    </a:cubicBezTo>
                    <a:cubicBezTo>
                      <a:pt x="107156" y="384728"/>
                      <a:pt x="107156" y="384728"/>
                      <a:pt x="107156" y="384728"/>
                    </a:cubicBezTo>
                    <a:cubicBezTo>
                      <a:pt x="107156" y="385681"/>
                      <a:pt x="107156" y="385681"/>
                      <a:pt x="107156" y="385681"/>
                    </a:cubicBezTo>
                    <a:cubicBezTo>
                      <a:pt x="106204" y="386633"/>
                      <a:pt x="106204" y="385681"/>
                      <a:pt x="105251" y="385681"/>
                    </a:cubicBezTo>
                    <a:cubicBezTo>
                      <a:pt x="105251" y="384728"/>
                      <a:pt x="105251" y="384728"/>
                      <a:pt x="105251" y="384728"/>
                    </a:cubicBezTo>
                    <a:cubicBezTo>
                      <a:pt x="104299" y="385681"/>
                      <a:pt x="105251" y="385681"/>
                      <a:pt x="105251" y="386633"/>
                    </a:cubicBezTo>
                    <a:cubicBezTo>
                      <a:pt x="104299" y="386633"/>
                      <a:pt x="103346" y="387586"/>
                      <a:pt x="103346" y="388538"/>
                    </a:cubicBezTo>
                    <a:cubicBezTo>
                      <a:pt x="102394" y="388538"/>
                      <a:pt x="101441" y="388538"/>
                      <a:pt x="100489" y="388538"/>
                    </a:cubicBezTo>
                    <a:cubicBezTo>
                      <a:pt x="100489" y="387586"/>
                      <a:pt x="99536" y="387586"/>
                      <a:pt x="99536" y="386633"/>
                    </a:cubicBezTo>
                    <a:cubicBezTo>
                      <a:pt x="98584" y="386633"/>
                      <a:pt x="98584" y="386633"/>
                      <a:pt x="97631" y="386633"/>
                    </a:cubicBezTo>
                    <a:cubicBezTo>
                      <a:pt x="96679" y="387586"/>
                      <a:pt x="95726" y="388538"/>
                      <a:pt x="93821" y="388538"/>
                    </a:cubicBezTo>
                    <a:cubicBezTo>
                      <a:pt x="92869" y="390443"/>
                      <a:pt x="90964" y="390443"/>
                      <a:pt x="89059" y="391396"/>
                    </a:cubicBezTo>
                    <a:cubicBezTo>
                      <a:pt x="89059" y="391396"/>
                      <a:pt x="88106" y="391396"/>
                      <a:pt x="88106" y="390443"/>
                    </a:cubicBezTo>
                    <a:cubicBezTo>
                      <a:pt x="88106" y="390443"/>
                      <a:pt x="87154" y="391396"/>
                      <a:pt x="87154" y="391396"/>
                    </a:cubicBezTo>
                    <a:cubicBezTo>
                      <a:pt x="87154" y="390443"/>
                      <a:pt x="86201" y="390443"/>
                      <a:pt x="86201" y="390443"/>
                    </a:cubicBezTo>
                    <a:cubicBezTo>
                      <a:pt x="86201" y="390443"/>
                      <a:pt x="86201" y="390443"/>
                      <a:pt x="85249" y="390443"/>
                    </a:cubicBezTo>
                    <a:cubicBezTo>
                      <a:pt x="84296" y="389491"/>
                      <a:pt x="82391" y="388538"/>
                      <a:pt x="79534" y="388538"/>
                    </a:cubicBezTo>
                    <a:cubicBezTo>
                      <a:pt x="79534" y="387586"/>
                      <a:pt x="78581" y="387586"/>
                      <a:pt x="78581" y="387586"/>
                    </a:cubicBezTo>
                    <a:cubicBezTo>
                      <a:pt x="78581" y="387586"/>
                      <a:pt x="77629" y="387586"/>
                      <a:pt x="77629" y="388538"/>
                    </a:cubicBezTo>
                    <a:cubicBezTo>
                      <a:pt x="76676" y="387586"/>
                      <a:pt x="74771" y="388538"/>
                      <a:pt x="72866" y="389491"/>
                    </a:cubicBezTo>
                    <a:cubicBezTo>
                      <a:pt x="71914" y="388538"/>
                      <a:pt x="70009" y="388538"/>
                      <a:pt x="68104" y="388538"/>
                    </a:cubicBezTo>
                    <a:cubicBezTo>
                      <a:pt x="67151" y="389491"/>
                      <a:pt x="68104" y="390443"/>
                      <a:pt x="68104" y="391396"/>
                    </a:cubicBezTo>
                    <a:cubicBezTo>
                      <a:pt x="67151" y="391396"/>
                      <a:pt x="68104" y="391396"/>
                      <a:pt x="67151" y="391396"/>
                    </a:cubicBezTo>
                    <a:cubicBezTo>
                      <a:pt x="66199" y="391396"/>
                      <a:pt x="66199" y="390443"/>
                      <a:pt x="65246" y="390443"/>
                    </a:cubicBezTo>
                    <a:cubicBezTo>
                      <a:pt x="64294" y="390443"/>
                      <a:pt x="63341" y="391396"/>
                      <a:pt x="62389" y="391396"/>
                    </a:cubicBezTo>
                    <a:cubicBezTo>
                      <a:pt x="61436" y="391396"/>
                      <a:pt x="61436" y="391396"/>
                      <a:pt x="60484" y="391396"/>
                    </a:cubicBezTo>
                    <a:cubicBezTo>
                      <a:pt x="59531" y="391396"/>
                      <a:pt x="58579" y="392348"/>
                      <a:pt x="57626" y="392348"/>
                    </a:cubicBezTo>
                    <a:cubicBezTo>
                      <a:pt x="56674" y="392348"/>
                      <a:pt x="56674" y="392348"/>
                      <a:pt x="55721" y="392348"/>
                    </a:cubicBezTo>
                    <a:cubicBezTo>
                      <a:pt x="55721" y="390443"/>
                      <a:pt x="55721" y="389491"/>
                      <a:pt x="53816" y="389491"/>
                    </a:cubicBezTo>
                    <a:cubicBezTo>
                      <a:pt x="54769" y="387586"/>
                      <a:pt x="50006" y="387586"/>
                      <a:pt x="48101" y="387586"/>
                    </a:cubicBezTo>
                    <a:cubicBezTo>
                      <a:pt x="47149" y="387586"/>
                      <a:pt x="47149" y="388538"/>
                      <a:pt x="46196" y="389491"/>
                    </a:cubicBezTo>
                    <a:cubicBezTo>
                      <a:pt x="44291" y="388538"/>
                      <a:pt x="40481" y="389491"/>
                      <a:pt x="37624" y="389491"/>
                    </a:cubicBezTo>
                    <a:cubicBezTo>
                      <a:pt x="35719" y="389491"/>
                      <a:pt x="34766" y="387586"/>
                      <a:pt x="33814" y="387586"/>
                    </a:cubicBezTo>
                    <a:cubicBezTo>
                      <a:pt x="32861" y="387586"/>
                      <a:pt x="32861" y="388538"/>
                      <a:pt x="31909" y="388538"/>
                    </a:cubicBezTo>
                    <a:cubicBezTo>
                      <a:pt x="31909" y="388538"/>
                      <a:pt x="31909" y="387586"/>
                      <a:pt x="31909" y="387586"/>
                    </a:cubicBezTo>
                    <a:cubicBezTo>
                      <a:pt x="30004" y="387586"/>
                      <a:pt x="30004" y="386633"/>
                      <a:pt x="30004" y="384728"/>
                    </a:cubicBezTo>
                    <a:cubicBezTo>
                      <a:pt x="29051" y="384728"/>
                      <a:pt x="28099" y="384728"/>
                      <a:pt x="28099" y="383776"/>
                    </a:cubicBezTo>
                    <a:cubicBezTo>
                      <a:pt x="28099" y="383776"/>
                      <a:pt x="27146" y="383776"/>
                      <a:pt x="27146" y="384728"/>
                    </a:cubicBezTo>
                    <a:cubicBezTo>
                      <a:pt x="27146" y="385681"/>
                      <a:pt x="28099" y="385681"/>
                      <a:pt x="28099" y="386633"/>
                    </a:cubicBezTo>
                    <a:cubicBezTo>
                      <a:pt x="26194" y="386633"/>
                      <a:pt x="23336" y="386633"/>
                      <a:pt x="23336" y="384728"/>
                    </a:cubicBezTo>
                    <a:cubicBezTo>
                      <a:pt x="22384" y="384728"/>
                      <a:pt x="22384" y="384728"/>
                      <a:pt x="21431" y="384728"/>
                    </a:cubicBezTo>
                    <a:cubicBezTo>
                      <a:pt x="21431" y="383776"/>
                      <a:pt x="20479" y="383776"/>
                      <a:pt x="20479" y="382823"/>
                    </a:cubicBezTo>
                    <a:cubicBezTo>
                      <a:pt x="17621" y="382823"/>
                      <a:pt x="17621" y="378061"/>
                      <a:pt x="14764" y="379013"/>
                    </a:cubicBezTo>
                    <a:cubicBezTo>
                      <a:pt x="13811" y="377108"/>
                      <a:pt x="9049" y="379013"/>
                      <a:pt x="9049" y="377108"/>
                    </a:cubicBezTo>
                    <a:cubicBezTo>
                      <a:pt x="9049" y="376156"/>
                      <a:pt x="10954" y="376156"/>
                      <a:pt x="10954" y="376156"/>
                    </a:cubicBezTo>
                    <a:cubicBezTo>
                      <a:pt x="10954" y="375203"/>
                      <a:pt x="10954" y="375203"/>
                      <a:pt x="10954" y="375203"/>
                    </a:cubicBezTo>
                    <a:cubicBezTo>
                      <a:pt x="10001" y="376156"/>
                      <a:pt x="9049" y="375203"/>
                      <a:pt x="8096" y="375203"/>
                    </a:cubicBezTo>
                    <a:cubicBezTo>
                      <a:pt x="7144" y="374251"/>
                      <a:pt x="7144" y="372346"/>
                      <a:pt x="8096" y="371393"/>
                    </a:cubicBezTo>
                    <a:cubicBezTo>
                      <a:pt x="8096" y="371393"/>
                      <a:pt x="7144" y="371393"/>
                      <a:pt x="7144" y="370441"/>
                    </a:cubicBezTo>
                    <a:cubicBezTo>
                      <a:pt x="7144" y="368536"/>
                      <a:pt x="8096" y="366631"/>
                      <a:pt x="10001" y="364726"/>
                    </a:cubicBezTo>
                    <a:cubicBezTo>
                      <a:pt x="12859" y="364726"/>
                      <a:pt x="13811" y="365678"/>
                      <a:pt x="15716" y="365678"/>
                    </a:cubicBezTo>
                    <a:cubicBezTo>
                      <a:pt x="15716" y="365678"/>
                      <a:pt x="15716" y="364726"/>
                      <a:pt x="15716" y="364726"/>
                    </a:cubicBezTo>
                    <a:cubicBezTo>
                      <a:pt x="16669" y="364726"/>
                      <a:pt x="17621" y="365678"/>
                      <a:pt x="18574" y="365678"/>
                    </a:cubicBezTo>
                    <a:cubicBezTo>
                      <a:pt x="19526" y="366631"/>
                      <a:pt x="18574" y="368536"/>
                      <a:pt x="19526" y="369488"/>
                    </a:cubicBezTo>
                    <a:cubicBezTo>
                      <a:pt x="20479" y="369488"/>
                      <a:pt x="21431" y="370441"/>
                      <a:pt x="22384" y="370441"/>
                    </a:cubicBezTo>
                    <a:cubicBezTo>
                      <a:pt x="23336" y="370441"/>
                      <a:pt x="23336" y="370441"/>
                      <a:pt x="23336" y="370441"/>
                    </a:cubicBezTo>
                    <a:cubicBezTo>
                      <a:pt x="24289" y="372346"/>
                      <a:pt x="25241" y="373298"/>
                      <a:pt x="25241" y="375203"/>
                    </a:cubicBezTo>
                    <a:cubicBezTo>
                      <a:pt x="26194" y="375203"/>
                      <a:pt x="26194" y="376156"/>
                      <a:pt x="27146" y="376156"/>
                    </a:cubicBezTo>
                    <a:cubicBezTo>
                      <a:pt x="27146" y="377108"/>
                      <a:pt x="27146" y="377108"/>
                      <a:pt x="27146" y="377108"/>
                    </a:cubicBezTo>
                    <a:cubicBezTo>
                      <a:pt x="27146" y="377108"/>
                      <a:pt x="28099" y="377108"/>
                      <a:pt x="28099" y="376156"/>
                    </a:cubicBezTo>
                    <a:cubicBezTo>
                      <a:pt x="30004" y="377108"/>
                      <a:pt x="30956" y="378061"/>
                      <a:pt x="30956" y="380918"/>
                    </a:cubicBezTo>
                    <a:cubicBezTo>
                      <a:pt x="31909" y="380918"/>
                      <a:pt x="32861" y="379966"/>
                      <a:pt x="32861" y="379013"/>
                    </a:cubicBezTo>
                    <a:cubicBezTo>
                      <a:pt x="33814" y="379013"/>
                      <a:pt x="33814" y="379966"/>
                      <a:pt x="33814" y="379966"/>
                    </a:cubicBezTo>
                    <a:cubicBezTo>
                      <a:pt x="37624" y="380918"/>
                      <a:pt x="39529" y="378061"/>
                      <a:pt x="43339" y="379013"/>
                    </a:cubicBezTo>
                    <a:cubicBezTo>
                      <a:pt x="43339" y="379013"/>
                      <a:pt x="43339" y="378061"/>
                      <a:pt x="43339" y="377108"/>
                    </a:cubicBezTo>
                    <a:cubicBezTo>
                      <a:pt x="45244" y="377108"/>
                      <a:pt x="48101" y="377108"/>
                      <a:pt x="49054" y="374251"/>
                    </a:cubicBezTo>
                    <a:cubicBezTo>
                      <a:pt x="53816" y="376156"/>
                      <a:pt x="57626" y="374251"/>
                      <a:pt x="63341" y="374251"/>
                    </a:cubicBezTo>
                    <a:cubicBezTo>
                      <a:pt x="63341" y="375203"/>
                      <a:pt x="64294" y="374251"/>
                      <a:pt x="63341" y="375203"/>
                    </a:cubicBezTo>
                    <a:cubicBezTo>
                      <a:pt x="63341" y="375203"/>
                      <a:pt x="63341" y="375203"/>
                      <a:pt x="64294" y="375203"/>
                    </a:cubicBezTo>
                    <a:cubicBezTo>
                      <a:pt x="65246" y="375203"/>
                      <a:pt x="65246" y="374251"/>
                      <a:pt x="65246" y="374251"/>
                    </a:cubicBezTo>
                    <a:cubicBezTo>
                      <a:pt x="66199" y="374251"/>
                      <a:pt x="67151" y="375203"/>
                      <a:pt x="67151" y="374251"/>
                    </a:cubicBezTo>
                    <a:cubicBezTo>
                      <a:pt x="67151" y="374251"/>
                      <a:pt x="68104" y="375203"/>
                      <a:pt x="68104" y="375203"/>
                    </a:cubicBezTo>
                    <a:cubicBezTo>
                      <a:pt x="70009" y="374251"/>
                      <a:pt x="72866" y="369488"/>
                      <a:pt x="75724" y="372346"/>
                    </a:cubicBezTo>
                    <a:cubicBezTo>
                      <a:pt x="75724" y="374251"/>
                      <a:pt x="76676" y="374251"/>
                      <a:pt x="77629" y="374251"/>
                    </a:cubicBezTo>
                    <a:cubicBezTo>
                      <a:pt x="77629" y="374251"/>
                      <a:pt x="77629" y="373298"/>
                      <a:pt x="78581" y="373298"/>
                    </a:cubicBezTo>
                    <a:cubicBezTo>
                      <a:pt x="80486" y="375203"/>
                      <a:pt x="80486" y="371393"/>
                      <a:pt x="81439" y="369488"/>
                    </a:cubicBezTo>
                    <a:cubicBezTo>
                      <a:pt x="82391" y="369488"/>
                      <a:pt x="83344" y="369488"/>
                      <a:pt x="84296" y="369488"/>
                    </a:cubicBezTo>
                    <a:cubicBezTo>
                      <a:pt x="84296" y="369488"/>
                      <a:pt x="84296" y="368536"/>
                      <a:pt x="84296" y="368536"/>
                    </a:cubicBezTo>
                    <a:cubicBezTo>
                      <a:pt x="87154" y="368536"/>
                      <a:pt x="90011" y="367583"/>
                      <a:pt x="90964" y="364726"/>
                    </a:cubicBezTo>
                    <a:cubicBezTo>
                      <a:pt x="91916" y="364726"/>
                      <a:pt x="92869" y="363773"/>
                      <a:pt x="92869" y="364726"/>
                    </a:cubicBezTo>
                    <a:cubicBezTo>
                      <a:pt x="92869" y="363773"/>
                      <a:pt x="94774" y="363773"/>
                      <a:pt x="94774" y="361868"/>
                    </a:cubicBezTo>
                    <a:cubicBezTo>
                      <a:pt x="94774" y="361868"/>
                      <a:pt x="95726" y="361868"/>
                      <a:pt x="95726" y="361868"/>
                    </a:cubicBezTo>
                    <a:cubicBezTo>
                      <a:pt x="95726" y="360916"/>
                      <a:pt x="96679" y="360916"/>
                      <a:pt x="96679" y="359963"/>
                    </a:cubicBezTo>
                    <a:cubicBezTo>
                      <a:pt x="96679" y="359963"/>
                      <a:pt x="97631" y="359963"/>
                      <a:pt x="97631" y="359963"/>
                    </a:cubicBezTo>
                    <a:cubicBezTo>
                      <a:pt x="98584" y="363773"/>
                      <a:pt x="101441" y="360916"/>
                      <a:pt x="101441" y="359011"/>
                    </a:cubicBezTo>
                    <a:cubicBezTo>
                      <a:pt x="102394" y="359011"/>
                      <a:pt x="103346" y="359011"/>
                      <a:pt x="104299" y="359011"/>
                    </a:cubicBezTo>
                    <a:cubicBezTo>
                      <a:pt x="105251" y="359011"/>
                      <a:pt x="105251" y="358058"/>
                      <a:pt x="105251" y="357106"/>
                    </a:cubicBezTo>
                    <a:cubicBezTo>
                      <a:pt x="106204" y="356153"/>
                      <a:pt x="106204" y="357106"/>
                      <a:pt x="107156" y="357106"/>
                    </a:cubicBezTo>
                    <a:cubicBezTo>
                      <a:pt x="107156" y="357106"/>
                      <a:pt x="107156" y="357106"/>
                      <a:pt x="107156" y="356153"/>
                    </a:cubicBezTo>
                    <a:cubicBezTo>
                      <a:pt x="109061" y="357106"/>
                      <a:pt x="110966" y="356153"/>
                      <a:pt x="110966" y="353296"/>
                    </a:cubicBezTo>
                    <a:cubicBezTo>
                      <a:pt x="111919" y="351391"/>
                      <a:pt x="113824" y="350438"/>
                      <a:pt x="114776" y="348533"/>
                    </a:cubicBezTo>
                    <a:cubicBezTo>
                      <a:pt x="114776" y="348533"/>
                      <a:pt x="115729" y="348533"/>
                      <a:pt x="115729" y="348533"/>
                    </a:cubicBezTo>
                    <a:cubicBezTo>
                      <a:pt x="115729" y="347581"/>
                      <a:pt x="116681" y="346628"/>
                      <a:pt x="115729" y="345676"/>
                    </a:cubicBezTo>
                    <a:cubicBezTo>
                      <a:pt x="116681" y="343771"/>
                      <a:pt x="119539" y="344723"/>
                      <a:pt x="120491" y="342818"/>
                    </a:cubicBezTo>
                    <a:cubicBezTo>
                      <a:pt x="121444" y="343771"/>
                      <a:pt x="120491" y="342818"/>
                      <a:pt x="121444" y="342818"/>
                    </a:cubicBezTo>
                    <a:cubicBezTo>
                      <a:pt x="121444" y="339008"/>
                      <a:pt x="122396" y="338056"/>
                      <a:pt x="123349" y="335198"/>
                    </a:cubicBezTo>
                    <a:cubicBezTo>
                      <a:pt x="123349" y="335198"/>
                      <a:pt x="124301" y="336151"/>
                      <a:pt x="124301" y="336151"/>
                    </a:cubicBezTo>
                    <a:cubicBezTo>
                      <a:pt x="125254" y="336151"/>
                      <a:pt x="125254" y="335198"/>
                      <a:pt x="126206" y="335198"/>
                    </a:cubicBezTo>
                    <a:cubicBezTo>
                      <a:pt x="126206" y="334246"/>
                      <a:pt x="125254" y="333293"/>
                      <a:pt x="125254" y="332341"/>
                    </a:cubicBezTo>
                    <a:cubicBezTo>
                      <a:pt x="126206" y="331388"/>
                      <a:pt x="125254" y="328531"/>
                      <a:pt x="127159" y="328531"/>
                    </a:cubicBezTo>
                    <a:cubicBezTo>
                      <a:pt x="127159" y="327578"/>
                      <a:pt x="127159" y="327578"/>
                      <a:pt x="127159" y="327578"/>
                    </a:cubicBezTo>
                    <a:cubicBezTo>
                      <a:pt x="127159" y="327578"/>
                      <a:pt x="127159" y="328531"/>
                      <a:pt x="126206" y="327578"/>
                    </a:cubicBezTo>
                    <a:cubicBezTo>
                      <a:pt x="126206" y="326626"/>
                      <a:pt x="127159" y="325673"/>
                      <a:pt x="127159" y="324721"/>
                    </a:cubicBezTo>
                    <a:cubicBezTo>
                      <a:pt x="129064" y="324721"/>
                      <a:pt x="130016" y="322816"/>
                      <a:pt x="130016" y="320911"/>
                    </a:cubicBezTo>
                    <a:cubicBezTo>
                      <a:pt x="130969" y="319958"/>
                      <a:pt x="131921" y="319958"/>
                      <a:pt x="131921" y="319006"/>
                    </a:cubicBezTo>
                    <a:cubicBezTo>
                      <a:pt x="132874" y="319006"/>
                      <a:pt x="132874" y="319006"/>
                      <a:pt x="133826" y="319006"/>
                    </a:cubicBezTo>
                    <a:cubicBezTo>
                      <a:pt x="133826" y="318053"/>
                      <a:pt x="133826" y="317101"/>
                      <a:pt x="133826" y="316148"/>
                    </a:cubicBezTo>
                    <a:cubicBezTo>
                      <a:pt x="134779" y="316148"/>
                      <a:pt x="136684" y="314243"/>
                      <a:pt x="135731" y="313291"/>
                    </a:cubicBezTo>
                    <a:cubicBezTo>
                      <a:pt x="134779" y="313291"/>
                      <a:pt x="134779" y="313291"/>
                      <a:pt x="134779" y="313291"/>
                    </a:cubicBezTo>
                    <a:cubicBezTo>
                      <a:pt x="134779" y="312338"/>
                      <a:pt x="134779" y="311386"/>
                      <a:pt x="134779" y="310433"/>
                    </a:cubicBezTo>
                    <a:cubicBezTo>
                      <a:pt x="135731" y="310433"/>
                      <a:pt x="135731" y="310433"/>
                      <a:pt x="136684" y="311386"/>
                    </a:cubicBezTo>
                    <a:cubicBezTo>
                      <a:pt x="137636" y="310433"/>
                      <a:pt x="137636" y="309481"/>
                      <a:pt x="137636" y="308528"/>
                    </a:cubicBezTo>
                    <a:cubicBezTo>
                      <a:pt x="138589" y="307576"/>
                      <a:pt x="140494" y="306623"/>
                      <a:pt x="141446" y="304718"/>
                    </a:cubicBezTo>
                    <a:cubicBezTo>
                      <a:pt x="141446" y="301861"/>
                      <a:pt x="143351" y="300908"/>
                      <a:pt x="143351" y="298051"/>
                    </a:cubicBezTo>
                    <a:cubicBezTo>
                      <a:pt x="144304" y="298051"/>
                      <a:pt x="143351" y="299003"/>
                      <a:pt x="144304" y="298051"/>
                    </a:cubicBezTo>
                    <a:cubicBezTo>
                      <a:pt x="144304" y="298051"/>
                      <a:pt x="144304" y="298051"/>
                      <a:pt x="145256" y="298051"/>
                    </a:cubicBezTo>
                    <a:cubicBezTo>
                      <a:pt x="144304" y="295193"/>
                      <a:pt x="147161" y="294241"/>
                      <a:pt x="146209" y="292336"/>
                    </a:cubicBezTo>
                    <a:cubicBezTo>
                      <a:pt x="147161" y="291383"/>
                      <a:pt x="148114" y="290431"/>
                      <a:pt x="148114" y="288526"/>
                    </a:cubicBezTo>
                    <a:cubicBezTo>
                      <a:pt x="148114" y="288526"/>
                      <a:pt x="149066" y="288526"/>
                      <a:pt x="149066" y="288526"/>
                    </a:cubicBezTo>
                    <a:cubicBezTo>
                      <a:pt x="148114" y="284716"/>
                      <a:pt x="150019" y="280906"/>
                      <a:pt x="150971" y="278048"/>
                    </a:cubicBezTo>
                    <a:cubicBezTo>
                      <a:pt x="151924" y="278048"/>
                      <a:pt x="151924" y="278048"/>
                      <a:pt x="151924" y="277096"/>
                    </a:cubicBezTo>
                    <a:cubicBezTo>
                      <a:pt x="150971" y="275191"/>
                      <a:pt x="154781" y="274238"/>
                      <a:pt x="153829" y="271381"/>
                    </a:cubicBezTo>
                    <a:cubicBezTo>
                      <a:pt x="153829" y="271381"/>
                      <a:pt x="154781" y="271381"/>
                      <a:pt x="154781" y="270428"/>
                    </a:cubicBezTo>
                    <a:cubicBezTo>
                      <a:pt x="154781" y="269476"/>
                      <a:pt x="154781" y="268523"/>
                      <a:pt x="153829" y="267571"/>
                    </a:cubicBezTo>
                    <a:cubicBezTo>
                      <a:pt x="154781" y="267571"/>
                      <a:pt x="153829" y="266618"/>
                      <a:pt x="154781" y="266618"/>
                    </a:cubicBezTo>
                    <a:cubicBezTo>
                      <a:pt x="153829" y="265666"/>
                      <a:pt x="154781" y="263761"/>
                      <a:pt x="155734" y="262808"/>
                    </a:cubicBezTo>
                    <a:cubicBezTo>
                      <a:pt x="156686" y="262808"/>
                      <a:pt x="157639" y="262808"/>
                      <a:pt x="157639" y="262808"/>
                    </a:cubicBezTo>
                    <a:cubicBezTo>
                      <a:pt x="156686" y="260903"/>
                      <a:pt x="156686" y="259951"/>
                      <a:pt x="157639" y="258046"/>
                    </a:cubicBezTo>
                    <a:cubicBezTo>
                      <a:pt x="158591" y="258046"/>
                      <a:pt x="157639" y="258046"/>
                      <a:pt x="158591" y="258046"/>
                    </a:cubicBezTo>
                    <a:cubicBezTo>
                      <a:pt x="157639" y="256141"/>
                      <a:pt x="158591" y="253283"/>
                      <a:pt x="159544" y="252331"/>
                    </a:cubicBezTo>
                    <a:cubicBezTo>
                      <a:pt x="162401" y="252331"/>
                      <a:pt x="160496" y="248521"/>
                      <a:pt x="160496" y="246616"/>
                    </a:cubicBezTo>
                    <a:cubicBezTo>
                      <a:pt x="161449" y="246616"/>
                      <a:pt x="161449" y="245663"/>
                      <a:pt x="161449" y="245663"/>
                    </a:cubicBezTo>
                    <a:cubicBezTo>
                      <a:pt x="160496" y="242806"/>
                      <a:pt x="161449" y="241853"/>
                      <a:pt x="160496" y="239948"/>
                    </a:cubicBezTo>
                    <a:cubicBezTo>
                      <a:pt x="160496" y="238996"/>
                      <a:pt x="161449" y="238996"/>
                      <a:pt x="161449" y="238043"/>
                    </a:cubicBezTo>
                    <a:cubicBezTo>
                      <a:pt x="162401" y="238043"/>
                      <a:pt x="162401" y="237091"/>
                      <a:pt x="164306" y="237091"/>
                    </a:cubicBezTo>
                    <a:cubicBezTo>
                      <a:pt x="165259" y="236138"/>
                      <a:pt x="164306" y="234233"/>
                      <a:pt x="165259" y="233281"/>
                    </a:cubicBezTo>
                    <a:cubicBezTo>
                      <a:pt x="166211" y="233281"/>
                      <a:pt x="166211" y="234233"/>
                      <a:pt x="167164" y="233281"/>
                    </a:cubicBezTo>
                    <a:cubicBezTo>
                      <a:pt x="168116" y="232328"/>
                      <a:pt x="167164" y="229471"/>
                      <a:pt x="166211" y="227566"/>
                    </a:cubicBezTo>
                    <a:cubicBezTo>
                      <a:pt x="167164" y="227566"/>
                      <a:pt x="167164" y="226613"/>
                      <a:pt x="167164" y="226613"/>
                    </a:cubicBezTo>
                    <a:cubicBezTo>
                      <a:pt x="167164" y="223756"/>
                      <a:pt x="168116" y="221851"/>
                      <a:pt x="170974" y="221851"/>
                    </a:cubicBezTo>
                    <a:cubicBezTo>
                      <a:pt x="170974" y="219946"/>
                      <a:pt x="171926" y="219946"/>
                      <a:pt x="171926" y="218041"/>
                    </a:cubicBezTo>
                    <a:cubicBezTo>
                      <a:pt x="170974" y="217088"/>
                      <a:pt x="170021" y="216136"/>
                      <a:pt x="170974" y="214231"/>
                    </a:cubicBezTo>
                    <a:cubicBezTo>
                      <a:pt x="170021" y="213278"/>
                      <a:pt x="170974" y="212326"/>
                      <a:pt x="170021" y="211373"/>
                    </a:cubicBezTo>
                    <a:cubicBezTo>
                      <a:pt x="171926" y="209468"/>
                      <a:pt x="170974" y="207563"/>
                      <a:pt x="170974" y="205658"/>
                    </a:cubicBezTo>
                    <a:cubicBezTo>
                      <a:pt x="171926" y="205658"/>
                      <a:pt x="171926" y="204706"/>
                      <a:pt x="172879" y="204706"/>
                    </a:cubicBezTo>
                    <a:cubicBezTo>
                      <a:pt x="172879" y="203753"/>
                      <a:pt x="172879" y="202801"/>
                      <a:pt x="172879" y="201848"/>
                    </a:cubicBezTo>
                    <a:cubicBezTo>
                      <a:pt x="173831" y="201848"/>
                      <a:pt x="173831" y="201848"/>
                      <a:pt x="173831" y="201848"/>
                    </a:cubicBezTo>
                    <a:cubicBezTo>
                      <a:pt x="173831" y="201848"/>
                      <a:pt x="173831" y="200896"/>
                      <a:pt x="173831" y="200896"/>
                    </a:cubicBezTo>
                    <a:cubicBezTo>
                      <a:pt x="191929" y="198038"/>
                      <a:pt x="190976" y="195181"/>
                      <a:pt x="191929" y="194228"/>
                    </a:cubicBezTo>
                    <a:close/>
                    <a:moveTo>
                      <a:pt x="235744" y="195181"/>
                    </a:moveTo>
                    <a:cubicBezTo>
                      <a:pt x="234791" y="193276"/>
                      <a:pt x="235744" y="190418"/>
                      <a:pt x="236696" y="190418"/>
                    </a:cubicBezTo>
                    <a:cubicBezTo>
                      <a:pt x="237649" y="186608"/>
                      <a:pt x="236696" y="182798"/>
                      <a:pt x="239554" y="180893"/>
                    </a:cubicBezTo>
                    <a:cubicBezTo>
                      <a:pt x="240506" y="180893"/>
                      <a:pt x="241459" y="180893"/>
                      <a:pt x="241459" y="180893"/>
                    </a:cubicBezTo>
                    <a:cubicBezTo>
                      <a:pt x="241459" y="178036"/>
                      <a:pt x="243364" y="176131"/>
                      <a:pt x="244316" y="173273"/>
                    </a:cubicBezTo>
                    <a:cubicBezTo>
                      <a:pt x="244316" y="173273"/>
                      <a:pt x="244316" y="173273"/>
                      <a:pt x="244316" y="173273"/>
                    </a:cubicBezTo>
                    <a:cubicBezTo>
                      <a:pt x="244316" y="172321"/>
                      <a:pt x="246221" y="172321"/>
                      <a:pt x="246221" y="170416"/>
                    </a:cubicBezTo>
                    <a:cubicBezTo>
                      <a:pt x="245269" y="169463"/>
                      <a:pt x="245269" y="167558"/>
                      <a:pt x="245269" y="165653"/>
                    </a:cubicBezTo>
                    <a:cubicBezTo>
                      <a:pt x="248126" y="164701"/>
                      <a:pt x="247174" y="159938"/>
                      <a:pt x="250031" y="158986"/>
                    </a:cubicBezTo>
                    <a:cubicBezTo>
                      <a:pt x="250031" y="158033"/>
                      <a:pt x="250031" y="158033"/>
                      <a:pt x="250984" y="158033"/>
                    </a:cubicBezTo>
                    <a:cubicBezTo>
                      <a:pt x="248126" y="154223"/>
                      <a:pt x="251936" y="149461"/>
                      <a:pt x="253841" y="146603"/>
                    </a:cubicBezTo>
                    <a:cubicBezTo>
                      <a:pt x="252889" y="144698"/>
                      <a:pt x="249079" y="146603"/>
                      <a:pt x="249079" y="144698"/>
                    </a:cubicBezTo>
                    <a:cubicBezTo>
                      <a:pt x="248126" y="144698"/>
                      <a:pt x="248126" y="144698"/>
                      <a:pt x="248126" y="144698"/>
                    </a:cubicBezTo>
                    <a:cubicBezTo>
                      <a:pt x="248126" y="145651"/>
                      <a:pt x="246221" y="146603"/>
                      <a:pt x="245269" y="146603"/>
                    </a:cubicBezTo>
                    <a:cubicBezTo>
                      <a:pt x="245269" y="147556"/>
                      <a:pt x="244316" y="147556"/>
                      <a:pt x="244316" y="148508"/>
                    </a:cubicBezTo>
                    <a:cubicBezTo>
                      <a:pt x="240506" y="148508"/>
                      <a:pt x="237649" y="149461"/>
                      <a:pt x="235744" y="151366"/>
                    </a:cubicBezTo>
                    <a:cubicBezTo>
                      <a:pt x="235744" y="151366"/>
                      <a:pt x="235744" y="151366"/>
                      <a:pt x="234791" y="151366"/>
                    </a:cubicBezTo>
                    <a:cubicBezTo>
                      <a:pt x="234791" y="152318"/>
                      <a:pt x="233839" y="154223"/>
                      <a:pt x="234791" y="154223"/>
                    </a:cubicBezTo>
                    <a:cubicBezTo>
                      <a:pt x="233839" y="155176"/>
                      <a:pt x="232886" y="156128"/>
                      <a:pt x="232886" y="158033"/>
                    </a:cubicBezTo>
                    <a:cubicBezTo>
                      <a:pt x="231934" y="158986"/>
                      <a:pt x="230981" y="159938"/>
                      <a:pt x="230029" y="160891"/>
                    </a:cubicBezTo>
                    <a:cubicBezTo>
                      <a:pt x="229076" y="160891"/>
                      <a:pt x="229076" y="160891"/>
                      <a:pt x="229076" y="161843"/>
                    </a:cubicBezTo>
                    <a:cubicBezTo>
                      <a:pt x="229076" y="162796"/>
                      <a:pt x="229076" y="163748"/>
                      <a:pt x="228124" y="163748"/>
                    </a:cubicBezTo>
                    <a:cubicBezTo>
                      <a:pt x="228124" y="165653"/>
                      <a:pt x="227171" y="165653"/>
                      <a:pt x="226219" y="165653"/>
                    </a:cubicBezTo>
                    <a:cubicBezTo>
                      <a:pt x="225266" y="167558"/>
                      <a:pt x="227171" y="168511"/>
                      <a:pt x="228124" y="169463"/>
                    </a:cubicBezTo>
                    <a:cubicBezTo>
                      <a:pt x="227171" y="172321"/>
                      <a:pt x="228124" y="175178"/>
                      <a:pt x="227171" y="177083"/>
                    </a:cubicBezTo>
                    <a:cubicBezTo>
                      <a:pt x="227171" y="178988"/>
                      <a:pt x="226219" y="179941"/>
                      <a:pt x="226219" y="180893"/>
                    </a:cubicBezTo>
                    <a:cubicBezTo>
                      <a:pt x="226219" y="182798"/>
                      <a:pt x="225266" y="183751"/>
                      <a:pt x="224314" y="184703"/>
                    </a:cubicBezTo>
                    <a:cubicBezTo>
                      <a:pt x="224314" y="185656"/>
                      <a:pt x="224314" y="186608"/>
                      <a:pt x="224314" y="187561"/>
                    </a:cubicBezTo>
                    <a:cubicBezTo>
                      <a:pt x="224314" y="188513"/>
                      <a:pt x="223361" y="188513"/>
                      <a:pt x="222409" y="188513"/>
                    </a:cubicBezTo>
                    <a:cubicBezTo>
                      <a:pt x="222409" y="190418"/>
                      <a:pt x="226219" y="190418"/>
                      <a:pt x="225266" y="193276"/>
                    </a:cubicBezTo>
                    <a:cubicBezTo>
                      <a:pt x="227171" y="193276"/>
                      <a:pt x="227171" y="196133"/>
                      <a:pt x="225266" y="196133"/>
                    </a:cubicBezTo>
                    <a:cubicBezTo>
                      <a:pt x="225266" y="197086"/>
                      <a:pt x="225266" y="198038"/>
                      <a:pt x="225266" y="198991"/>
                    </a:cubicBezTo>
                    <a:cubicBezTo>
                      <a:pt x="224314" y="198991"/>
                      <a:pt x="224314" y="198991"/>
                      <a:pt x="223361" y="198991"/>
                    </a:cubicBezTo>
                    <a:cubicBezTo>
                      <a:pt x="223361" y="198991"/>
                      <a:pt x="223361" y="198991"/>
                      <a:pt x="223361" y="198991"/>
                    </a:cubicBezTo>
                    <a:cubicBezTo>
                      <a:pt x="223361" y="199943"/>
                      <a:pt x="224314" y="199943"/>
                      <a:pt x="224314" y="200896"/>
                    </a:cubicBezTo>
                    <a:cubicBezTo>
                      <a:pt x="223361" y="201848"/>
                      <a:pt x="222409" y="201848"/>
                      <a:pt x="222409" y="203753"/>
                    </a:cubicBezTo>
                    <a:cubicBezTo>
                      <a:pt x="219551" y="204706"/>
                      <a:pt x="219551" y="208516"/>
                      <a:pt x="218599" y="211373"/>
                    </a:cubicBezTo>
                    <a:cubicBezTo>
                      <a:pt x="218599" y="211373"/>
                      <a:pt x="218599" y="211373"/>
                      <a:pt x="218599" y="212326"/>
                    </a:cubicBezTo>
                    <a:cubicBezTo>
                      <a:pt x="217646" y="214231"/>
                      <a:pt x="217646" y="218041"/>
                      <a:pt x="217646" y="220898"/>
                    </a:cubicBezTo>
                    <a:cubicBezTo>
                      <a:pt x="217646" y="221851"/>
                      <a:pt x="216694" y="221851"/>
                      <a:pt x="216694" y="222803"/>
                    </a:cubicBezTo>
                    <a:cubicBezTo>
                      <a:pt x="216694" y="223756"/>
                      <a:pt x="216694" y="224708"/>
                      <a:pt x="217646" y="225661"/>
                    </a:cubicBezTo>
                    <a:cubicBezTo>
                      <a:pt x="217646" y="224708"/>
                      <a:pt x="218599" y="225661"/>
                      <a:pt x="219551" y="224708"/>
                    </a:cubicBezTo>
                    <a:cubicBezTo>
                      <a:pt x="219551" y="223756"/>
                      <a:pt x="220504" y="222803"/>
                      <a:pt x="220504" y="221851"/>
                    </a:cubicBezTo>
                    <a:cubicBezTo>
                      <a:pt x="222409" y="220898"/>
                      <a:pt x="223361" y="218993"/>
                      <a:pt x="225266" y="218041"/>
                    </a:cubicBezTo>
                    <a:cubicBezTo>
                      <a:pt x="225266" y="216136"/>
                      <a:pt x="227171" y="215183"/>
                      <a:pt x="228124" y="216136"/>
                    </a:cubicBezTo>
                    <a:cubicBezTo>
                      <a:pt x="229076" y="215183"/>
                      <a:pt x="229076" y="214231"/>
                      <a:pt x="229076" y="213278"/>
                    </a:cubicBezTo>
                    <a:cubicBezTo>
                      <a:pt x="229076" y="213278"/>
                      <a:pt x="228124" y="213278"/>
                      <a:pt x="228124" y="212326"/>
                    </a:cubicBezTo>
                    <a:cubicBezTo>
                      <a:pt x="228124" y="211373"/>
                      <a:pt x="229076" y="210421"/>
                      <a:pt x="229076" y="209468"/>
                    </a:cubicBezTo>
                    <a:cubicBezTo>
                      <a:pt x="230029" y="209468"/>
                      <a:pt x="230029" y="208516"/>
                      <a:pt x="230981" y="208516"/>
                    </a:cubicBezTo>
                    <a:cubicBezTo>
                      <a:pt x="231934" y="205658"/>
                      <a:pt x="231934" y="202801"/>
                      <a:pt x="233839" y="199943"/>
                    </a:cubicBezTo>
                    <a:cubicBezTo>
                      <a:pt x="234791" y="199943"/>
                      <a:pt x="235744" y="199943"/>
                      <a:pt x="235744" y="199943"/>
                    </a:cubicBezTo>
                    <a:cubicBezTo>
                      <a:pt x="233839" y="199943"/>
                      <a:pt x="235744" y="197086"/>
                      <a:pt x="235744" y="195181"/>
                    </a:cubicBezTo>
                    <a:close/>
                    <a:moveTo>
                      <a:pt x="353854" y="267571"/>
                    </a:moveTo>
                    <a:cubicBezTo>
                      <a:pt x="356711" y="267571"/>
                      <a:pt x="358616" y="266618"/>
                      <a:pt x="360521" y="266618"/>
                    </a:cubicBezTo>
                    <a:cubicBezTo>
                      <a:pt x="361474" y="265666"/>
                      <a:pt x="363379" y="265666"/>
                      <a:pt x="364331" y="264713"/>
                    </a:cubicBezTo>
                    <a:cubicBezTo>
                      <a:pt x="364331" y="264713"/>
                      <a:pt x="364331" y="263761"/>
                      <a:pt x="364331" y="263761"/>
                    </a:cubicBezTo>
                    <a:cubicBezTo>
                      <a:pt x="365284" y="263761"/>
                      <a:pt x="366236" y="262808"/>
                      <a:pt x="366236" y="261856"/>
                    </a:cubicBezTo>
                    <a:cubicBezTo>
                      <a:pt x="367189" y="261856"/>
                      <a:pt x="367189" y="260903"/>
                      <a:pt x="369094" y="260903"/>
                    </a:cubicBezTo>
                    <a:cubicBezTo>
                      <a:pt x="370999" y="261856"/>
                      <a:pt x="370046" y="258046"/>
                      <a:pt x="373856" y="258998"/>
                    </a:cubicBezTo>
                    <a:cubicBezTo>
                      <a:pt x="373856" y="258046"/>
                      <a:pt x="375761" y="257093"/>
                      <a:pt x="376714" y="257093"/>
                    </a:cubicBezTo>
                    <a:cubicBezTo>
                      <a:pt x="377666" y="257093"/>
                      <a:pt x="377666" y="256141"/>
                      <a:pt x="378619" y="256141"/>
                    </a:cubicBezTo>
                    <a:cubicBezTo>
                      <a:pt x="379571" y="256141"/>
                      <a:pt x="381476" y="255188"/>
                      <a:pt x="382429" y="256141"/>
                    </a:cubicBezTo>
                    <a:cubicBezTo>
                      <a:pt x="382429" y="256141"/>
                      <a:pt x="382429" y="256141"/>
                      <a:pt x="383381" y="256141"/>
                    </a:cubicBezTo>
                    <a:cubicBezTo>
                      <a:pt x="383381" y="256141"/>
                      <a:pt x="383381" y="257093"/>
                      <a:pt x="384334" y="257093"/>
                    </a:cubicBezTo>
                    <a:cubicBezTo>
                      <a:pt x="385286" y="257093"/>
                      <a:pt x="385286" y="256141"/>
                      <a:pt x="385286" y="256141"/>
                    </a:cubicBezTo>
                    <a:cubicBezTo>
                      <a:pt x="385286" y="257093"/>
                      <a:pt x="386239" y="256141"/>
                      <a:pt x="386239" y="256141"/>
                    </a:cubicBezTo>
                    <a:cubicBezTo>
                      <a:pt x="386239" y="256141"/>
                      <a:pt x="387191" y="256141"/>
                      <a:pt x="387191" y="256141"/>
                    </a:cubicBezTo>
                    <a:cubicBezTo>
                      <a:pt x="389096" y="256141"/>
                      <a:pt x="390049" y="254236"/>
                      <a:pt x="391001" y="252331"/>
                    </a:cubicBezTo>
                    <a:cubicBezTo>
                      <a:pt x="391954" y="252331"/>
                      <a:pt x="392906" y="252331"/>
                      <a:pt x="392906" y="252331"/>
                    </a:cubicBezTo>
                    <a:cubicBezTo>
                      <a:pt x="392906" y="251378"/>
                      <a:pt x="394811" y="252331"/>
                      <a:pt x="394811" y="251378"/>
                    </a:cubicBezTo>
                    <a:cubicBezTo>
                      <a:pt x="394811" y="251378"/>
                      <a:pt x="394811" y="251378"/>
                      <a:pt x="395764" y="251378"/>
                    </a:cubicBezTo>
                    <a:cubicBezTo>
                      <a:pt x="395764" y="250426"/>
                      <a:pt x="396716" y="250426"/>
                      <a:pt x="398621" y="250426"/>
                    </a:cubicBezTo>
                    <a:cubicBezTo>
                      <a:pt x="398621" y="250426"/>
                      <a:pt x="398621" y="251378"/>
                      <a:pt x="398621" y="251378"/>
                    </a:cubicBezTo>
                    <a:cubicBezTo>
                      <a:pt x="399574" y="251378"/>
                      <a:pt x="399574" y="252331"/>
                      <a:pt x="400526" y="251378"/>
                    </a:cubicBezTo>
                    <a:cubicBezTo>
                      <a:pt x="400526" y="250426"/>
                      <a:pt x="400526" y="249473"/>
                      <a:pt x="401479" y="248521"/>
                    </a:cubicBezTo>
                    <a:cubicBezTo>
                      <a:pt x="402431" y="248521"/>
                      <a:pt x="403384" y="248521"/>
                      <a:pt x="403384" y="248521"/>
                    </a:cubicBezTo>
                    <a:cubicBezTo>
                      <a:pt x="404336" y="248521"/>
                      <a:pt x="405289" y="247568"/>
                      <a:pt x="406241" y="247568"/>
                    </a:cubicBezTo>
                    <a:cubicBezTo>
                      <a:pt x="407194" y="246616"/>
                      <a:pt x="407194" y="245663"/>
                      <a:pt x="408146" y="245663"/>
                    </a:cubicBezTo>
                    <a:cubicBezTo>
                      <a:pt x="408146" y="245663"/>
                      <a:pt x="408146" y="245663"/>
                      <a:pt x="408146" y="245663"/>
                    </a:cubicBezTo>
                    <a:cubicBezTo>
                      <a:pt x="409099" y="245663"/>
                      <a:pt x="409099" y="244711"/>
                      <a:pt x="409099" y="244711"/>
                    </a:cubicBezTo>
                    <a:cubicBezTo>
                      <a:pt x="409099" y="241853"/>
                      <a:pt x="409099" y="239948"/>
                      <a:pt x="410051" y="237091"/>
                    </a:cubicBezTo>
                    <a:cubicBezTo>
                      <a:pt x="411004" y="236138"/>
                      <a:pt x="410051" y="233281"/>
                      <a:pt x="411004" y="232328"/>
                    </a:cubicBezTo>
                    <a:cubicBezTo>
                      <a:pt x="410051" y="231376"/>
                      <a:pt x="409099" y="230423"/>
                      <a:pt x="408146" y="229471"/>
                    </a:cubicBezTo>
                    <a:cubicBezTo>
                      <a:pt x="408146" y="227566"/>
                      <a:pt x="407194" y="225661"/>
                      <a:pt x="408146" y="223756"/>
                    </a:cubicBezTo>
                    <a:cubicBezTo>
                      <a:pt x="408146" y="222803"/>
                      <a:pt x="409099" y="223756"/>
                      <a:pt x="409099" y="222803"/>
                    </a:cubicBezTo>
                    <a:cubicBezTo>
                      <a:pt x="409099" y="220898"/>
                      <a:pt x="406241" y="219946"/>
                      <a:pt x="408146" y="218993"/>
                    </a:cubicBezTo>
                    <a:cubicBezTo>
                      <a:pt x="409099" y="218993"/>
                      <a:pt x="409099" y="218041"/>
                      <a:pt x="410051" y="218041"/>
                    </a:cubicBezTo>
                    <a:cubicBezTo>
                      <a:pt x="409099" y="216136"/>
                      <a:pt x="411004" y="213278"/>
                      <a:pt x="409099" y="211373"/>
                    </a:cubicBezTo>
                    <a:cubicBezTo>
                      <a:pt x="406241" y="211373"/>
                      <a:pt x="406241" y="209468"/>
                      <a:pt x="407194" y="207563"/>
                    </a:cubicBezTo>
                    <a:cubicBezTo>
                      <a:pt x="408146" y="207563"/>
                      <a:pt x="408146" y="206611"/>
                      <a:pt x="409099" y="206611"/>
                    </a:cubicBezTo>
                    <a:cubicBezTo>
                      <a:pt x="408146" y="202801"/>
                      <a:pt x="408146" y="200896"/>
                      <a:pt x="408146" y="198038"/>
                    </a:cubicBezTo>
                    <a:cubicBezTo>
                      <a:pt x="407194" y="198038"/>
                      <a:pt x="405289" y="197086"/>
                      <a:pt x="404336" y="198038"/>
                    </a:cubicBezTo>
                    <a:cubicBezTo>
                      <a:pt x="404336" y="197086"/>
                      <a:pt x="403384" y="198038"/>
                      <a:pt x="403384" y="197086"/>
                    </a:cubicBezTo>
                    <a:cubicBezTo>
                      <a:pt x="402431" y="198038"/>
                      <a:pt x="402431" y="196133"/>
                      <a:pt x="401479" y="196133"/>
                    </a:cubicBezTo>
                    <a:cubicBezTo>
                      <a:pt x="401479" y="196133"/>
                      <a:pt x="401479" y="197086"/>
                      <a:pt x="401479" y="197086"/>
                    </a:cubicBezTo>
                    <a:cubicBezTo>
                      <a:pt x="400526" y="198038"/>
                      <a:pt x="397669" y="198991"/>
                      <a:pt x="396716" y="198038"/>
                    </a:cubicBezTo>
                    <a:cubicBezTo>
                      <a:pt x="396716" y="198991"/>
                      <a:pt x="395764" y="198991"/>
                      <a:pt x="394811" y="198991"/>
                    </a:cubicBezTo>
                    <a:cubicBezTo>
                      <a:pt x="393859" y="198038"/>
                      <a:pt x="392906" y="198038"/>
                      <a:pt x="391954" y="198038"/>
                    </a:cubicBezTo>
                    <a:cubicBezTo>
                      <a:pt x="391001" y="198991"/>
                      <a:pt x="391001" y="199943"/>
                      <a:pt x="391001" y="199943"/>
                    </a:cubicBezTo>
                    <a:cubicBezTo>
                      <a:pt x="388144" y="199943"/>
                      <a:pt x="386239" y="201848"/>
                      <a:pt x="384334" y="200896"/>
                    </a:cubicBezTo>
                    <a:cubicBezTo>
                      <a:pt x="384334" y="201848"/>
                      <a:pt x="384334" y="201848"/>
                      <a:pt x="383381" y="202801"/>
                    </a:cubicBezTo>
                    <a:cubicBezTo>
                      <a:pt x="382429" y="202801"/>
                      <a:pt x="380524" y="202801"/>
                      <a:pt x="380524" y="202801"/>
                    </a:cubicBezTo>
                    <a:cubicBezTo>
                      <a:pt x="379571" y="203753"/>
                      <a:pt x="377666" y="203753"/>
                      <a:pt x="377666" y="202801"/>
                    </a:cubicBezTo>
                    <a:cubicBezTo>
                      <a:pt x="375761" y="202801"/>
                      <a:pt x="374809" y="203753"/>
                      <a:pt x="373856" y="202801"/>
                    </a:cubicBezTo>
                    <a:cubicBezTo>
                      <a:pt x="373856" y="203753"/>
                      <a:pt x="372904" y="203753"/>
                      <a:pt x="372904" y="204706"/>
                    </a:cubicBezTo>
                    <a:cubicBezTo>
                      <a:pt x="372904" y="204706"/>
                      <a:pt x="371951" y="204706"/>
                      <a:pt x="371951" y="204706"/>
                    </a:cubicBezTo>
                    <a:cubicBezTo>
                      <a:pt x="370999" y="206611"/>
                      <a:pt x="367189" y="204706"/>
                      <a:pt x="366236" y="206611"/>
                    </a:cubicBezTo>
                    <a:cubicBezTo>
                      <a:pt x="366236" y="206611"/>
                      <a:pt x="365284" y="206611"/>
                      <a:pt x="365284" y="206611"/>
                    </a:cubicBezTo>
                    <a:cubicBezTo>
                      <a:pt x="363379" y="207563"/>
                      <a:pt x="360521" y="209468"/>
                      <a:pt x="357664" y="208516"/>
                    </a:cubicBezTo>
                    <a:cubicBezTo>
                      <a:pt x="357664" y="209468"/>
                      <a:pt x="355759" y="208516"/>
                      <a:pt x="355759" y="209468"/>
                    </a:cubicBezTo>
                    <a:cubicBezTo>
                      <a:pt x="355759" y="208516"/>
                      <a:pt x="354806" y="209468"/>
                      <a:pt x="354806" y="208516"/>
                    </a:cubicBezTo>
                    <a:cubicBezTo>
                      <a:pt x="354806" y="208516"/>
                      <a:pt x="354806" y="207563"/>
                      <a:pt x="354806" y="207563"/>
                    </a:cubicBezTo>
                    <a:cubicBezTo>
                      <a:pt x="353854" y="207563"/>
                      <a:pt x="353854" y="207563"/>
                      <a:pt x="352901" y="207563"/>
                    </a:cubicBezTo>
                    <a:cubicBezTo>
                      <a:pt x="352901" y="208516"/>
                      <a:pt x="351949" y="208516"/>
                      <a:pt x="352901" y="210421"/>
                    </a:cubicBezTo>
                    <a:cubicBezTo>
                      <a:pt x="350996" y="211373"/>
                      <a:pt x="351949" y="213278"/>
                      <a:pt x="350996" y="215183"/>
                    </a:cubicBezTo>
                    <a:cubicBezTo>
                      <a:pt x="350996" y="218041"/>
                      <a:pt x="350996" y="219946"/>
                      <a:pt x="351949" y="221851"/>
                    </a:cubicBezTo>
                    <a:cubicBezTo>
                      <a:pt x="350996" y="221851"/>
                      <a:pt x="351949" y="221851"/>
                      <a:pt x="351949" y="222803"/>
                    </a:cubicBezTo>
                    <a:cubicBezTo>
                      <a:pt x="350996" y="224708"/>
                      <a:pt x="351949" y="228518"/>
                      <a:pt x="349091" y="228518"/>
                    </a:cubicBezTo>
                    <a:cubicBezTo>
                      <a:pt x="349091" y="229471"/>
                      <a:pt x="349091" y="230423"/>
                      <a:pt x="349091" y="231376"/>
                    </a:cubicBezTo>
                    <a:cubicBezTo>
                      <a:pt x="348139" y="231376"/>
                      <a:pt x="348139" y="231376"/>
                      <a:pt x="348139" y="231376"/>
                    </a:cubicBezTo>
                    <a:cubicBezTo>
                      <a:pt x="348139" y="232328"/>
                      <a:pt x="348139" y="232328"/>
                      <a:pt x="348139" y="233281"/>
                    </a:cubicBezTo>
                    <a:cubicBezTo>
                      <a:pt x="348139" y="233281"/>
                      <a:pt x="349091" y="234233"/>
                      <a:pt x="349091" y="234233"/>
                    </a:cubicBezTo>
                    <a:cubicBezTo>
                      <a:pt x="349091" y="238996"/>
                      <a:pt x="349091" y="242806"/>
                      <a:pt x="349091" y="247568"/>
                    </a:cubicBezTo>
                    <a:cubicBezTo>
                      <a:pt x="349091" y="248521"/>
                      <a:pt x="348139" y="248521"/>
                      <a:pt x="348139" y="248521"/>
                    </a:cubicBezTo>
                    <a:cubicBezTo>
                      <a:pt x="348139" y="249473"/>
                      <a:pt x="348139" y="252331"/>
                      <a:pt x="349091" y="253283"/>
                    </a:cubicBezTo>
                    <a:cubicBezTo>
                      <a:pt x="348139" y="256141"/>
                      <a:pt x="350996" y="258998"/>
                      <a:pt x="347186" y="259951"/>
                    </a:cubicBezTo>
                    <a:cubicBezTo>
                      <a:pt x="347186" y="261856"/>
                      <a:pt x="348139" y="262808"/>
                      <a:pt x="348139" y="264713"/>
                    </a:cubicBezTo>
                    <a:cubicBezTo>
                      <a:pt x="347186" y="265666"/>
                      <a:pt x="346234" y="265666"/>
                      <a:pt x="346234" y="265666"/>
                    </a:cubicBezTo>
                    <a:cubicBezTo>
                      <a:pt x="346234" y="267571"/>
                      <a:pt x="347186" y="268523"/>
                      <a:pt x="347186" y="270428"/>
                    </a:cubicBezTo>
                    <a:cubicBezTo>
                      <a:pt x="346234" y="270428"/>
                      <a:pt x="347186" y="270428"/>
                      <a:pt x="346234" y="270428"/>
                    </a:cubicBezTo>
                    <a:cubicBezTo>
                      <a:pt x="346234" y="269476"/>
                      <a:pt x="345281" y="270428"/>
                      <a:pt x="345281" y="270428"/>
                    </a:cubicBezTo>
                    <a:cubicBezTo>
                      <a:pt x="345281" y="271381"/>
                      <a:pt x="344329" y="271381"/>
                      <a:pt x="345281" y="272333"/>
                    </a:cubicBezTo>
                    <a:cubicBezTo>
                      <a:pt x="344329" y="272333"/>
                      <a:pt x="343376" y="272333"/>
                      <a:pt x="344329" y="273286"/>
                    </a:cubicBezTo>
                    <a:cubicBezTo>
                      <a:pt x="345281" y="273286"/>
                      <a:pt x="346234" y="273286"/>
                      <a:pt x="347186" y="274238"/>
                    </a:cubicBezTo>
                    <a:cubicBezTo>
                      <a:pt x="347186" y="275191"/>
                      <a:pt x="348139" y="276143"/>
                      <a:pt x="348139" y="277096"/>
                    </a:cubicBezTo>
                    <a:cubicBezTo>
                      <a:pt x="350044" y="277096"/>
                      <a:pt x="350044" y="275191"/>
                      <a:pt x="352901" y="276143"/>
                    </a:cubicBezTo>
                    <a:cubicBezTo>
                      <a:pt x="352901" y="275191"/>
                      <a:pt x="353854" y="275191"/>
                      <a:pt x="353854" y="275191"/>
                    </a:cubicBezTo>
                    <a:cubicBezTo>
                      <a:pt x="354806" y="272333"/>
                      <a:pt x="354806" y="270428"/>
                      <a:pt x="357664" y="269476"/>
                    </a:cubicBezTo>
                    <a:cubicBezTo>
                      <a:pt x="352901" y="269476"/>
                      <a:pt x="352901" y="268523"/>
                      <a:pt x="353854" y="267571"/>
                    </a:cubicBezTo>
                    <a:close/>
                    <a:moveTo>
                      <a:pt x="259556" y="201848"/>
                    </a:moveTo>
                    <a:cubicBezTo>
                      <a:pt x="258604" y="200896"/>
                      <a:pt x="257651" y="200896"/>
                      <a:pt x="256699" y="200896"/>
                    </a:cubicBezTo>
                    <a:cubicBezTo>
                      <a:pt x="255746" y="201848"/>
                      <a:pt x="256699" y="202801"/>
                      <a:pt x="257651" y="203753"/>
                    </a:cubicBezTo>
                    <a:cubicBezTo>
                      <a:pt x="256699" y="204706"/>
                      <a:pt x="255746" y="204706"/>
                      <a:pt x="256699" y="206611"/>
                    </a:cubicBezTo>
                    <a:cubicBezTo>
                      <a:pt x="253841" y="207563"/>
                      <a:pt x="254794" y="213278"/>
                      <a:pt x="251936" y="215183"/>
                    </a:cubicBezTo>
                    <a:cubicBezTo>
                      <a:pt x="251936" y="216136"/>
                      <a:pt x="251936" y="217088"/>
                      <a:pt x="250984" y="217088"/>
                    </a:cubicBezTo>
                    <a:cubicBezTo>
                      <a:pt x="250984" y="218041"/>
                      <a:pt x="250031" y="218041"/>
                      <a:pt x="250984" y="218993"/>
                    </a:cubicBezTo>
                    <a:cubicBezTo>
                      <a:pt x="250031" y="219946"/>
                      <a:pt x="249079" y="220898"/>
                      <a:pt x="247174" y="219946"/>
                    </a:cubicBezTo>
                    <a:cubicBezTo>
                      <a:pt x="247174" y="220898"/>
                      <a:pt x="246221" y="221851"/>
                      <a:pt x="245269" y="221851"/>
                    </a:cubicBezTo>
                    <a:cubicBezTo>
                      <a:pt x="244316" y="222803"/>
                      <a:pt x="244316" y="223756"/>
                      <a:pt x="243364" y="225661"/>
                    </a:cubicBezTo>
                    <a:cubicBezTo>
                      <a:pt x="243364" y="227566"/>
                      <a:pt x="243364" y="228518"/>
                      <a:pt x="242411" y="228518"/>
                    </a:cubicBezTo>
                    <a:cubicBezTo>
                      <a:pt x="242411" y="230423"/>
                      <a:pt x="242411" y="231376"/>
                      <a:pt x="241459" y="231376"/>
                    </a:cubicBezTo>
                    <a:cubicBezTo>
                      <a:pt x="240506" y="231376"/>
                      <a:pt x="239554" y="230423"/>
                      <a:pt x="238601" y="231376"/>
                    </a:cubicBezTo>
                    <a:cubicBezTo>
                      <a:pt x="239554" y="232328"/>
                      <a:pt x="241459" y="232328"/>
                      <a:pt x="240506" y="235186"/>
                    </a:cubicBezTo>
                    <a:cubicBezTo>
                      <a:pt x="240506" y="235186"/>
                      <a:pt x="239554" y="235186"/>
                      <a:pt x="239554" y="235186"/>
                    </a:cubicBezTo>
                    <a:cubicBezTo>
                      <a:pt x="239554" y="237091"/>
                      <a:pt x="236696" y="236138"/>
                      <a:pt x="235744" y="237091"/>
                    </a:cubicBezTo>
                    <a:cubicBezTo>
                      <a:pt x="235744" y="237091"/>
                      <a:pt x="236696" y="237091"/>
                      <a:pt x="236696" y="238043"/>
                    </a:cubicBezTo>
                    <a:cubicBezTo>
                      <a:pt x="236696" y="238996"/>
                      <a:pt x="235744" y="238996"/>
                      <a:pt x="235744" y="239948"/>
                    </a:cubicBezTo>
                    <a:cubicBezTo>
                      <a:pt x="235744" y="240901"/>
                      <a:pt x="235744" y="242806"/>
                      <a:pt x="234791" y="244711"/>
                    </a:cubicBezTo>
                    <a:cubicBezTo>
                      <a:pt x="232886" y="245663"/>
                      <a:pt x="230981" y="245663"/>
                      <a:pt x="229076" y="245663"/>
                    </a:cubicBezTo>
                    <a:cubicBezTo>
                      <a:pt x="228124" y="247568"/>
                      <a:pt x="228124" y="249473"/>
                      <a:pt x="226219" y="250426"/>
                    </a:cubicBezTo>
                    <a:cubicBezTo>
                      <a:pt x="226219" y="252331"/>
                      <a:pt x="224314" y="253283"/>
                      <a:pt x="225266" y="256141"/>
                    </a:cubicBezTo>
                    <a:cubicBezTo>
                      <a:pt x="224314" y="257093"/>
                      <a:pt x="223361" y="258046"/>
                      <a:pt x="221456" y="257093"/>
                    </a:cubicBezTo>
                    <a:cubicBezTo>
                      <a:pt x="221456" y="258046"/>
                      <a:pt x="220504" y="258046"/>
                      <a:pt x="220504" y="258046"/>
                    </a:cubicBezTo>
                    <a:cubicBezTo>
                      <a:pt x="220504" y="258998"/>
                      <a:pt x="220504" y="258998"/>
                      <a:pt x="220504" y="258998"/>
                    </a:cubicBezTo>
                    <a:cubicBezTo>
                      <a:pt x="221456" y="260903"/>
                      <a:pt x="219551" y="262808"/>
                      <a:pt x="219551" y="265666"/>
                    </a:cubicBezTo>
                    <a:cubicBezTo>
                      <a:pt x="219551" y="265666"/>
                      <a:pt x="219551" y="266618"/>
                      <a:pt x="218599" y="265666"/>
                    </a:cubicBezTo>
                    <a:cubicBezTo>
                      <a:pt x="217646" y="269476"/>
                      <a:pt x="215741" y="275191"/>
                      <a:pt x="211931" y="274238"/>
                    </a:cubicBezTo>
                    <a:cubicBezTo>
                      <a:pt x="210979" y="275191"/>
                      <a:pt x="210979" y="277096"/>
                      <a:pt x="209074" y="277096"/>
                    </a:cubicBezTo>
                    <a:cubicBezTo>
                      <a:pt x="209074" y="278048"/>
                      <a:pt x="210026" y="279001"/>
                      <a:pt x="209074" y="280906"/>
                    </a:cubicBezTo>
                    <a:cubicBezTo>
                      <a:pt x="208121" y="281858"/>
                      <a:pt x="206216" y="280906"/>
                      <a:pt x="206216" y="281858"/>
                    </a:cubicBezTo>
                    <a:cubicBezTo>
                      <a:pt x="206216" y="282811"/>
                      <a:pt x="207169" y="282811"/>
                      <a:pt x="207169" y="283763"/>
                    </a:cubicBezTo>
                    <a:cubicBezTo>
                      <a:pt x="207169" y="286621"/>
                      <a:pt x="204311" y="286621"/>
                      <a:pt x="204311" y="288526"/>
                    </a:cubicBezTo>
                    <a:cubicBezTo>
                      <a:pt x="204311" y="288526"/>
                      <a:pt x="203359" y="288526"/>
                      <a:pt x="203359" y="288526"/>
                    </a:cubicBezTo>
                    <a:cubicBezTo>
                      <a:pt x="203359" y="289478"/>
                      <a:pt x="204311" y="289478"/>
                      <a:pt x="204311" y="290431"/>
                    </a:cubicBezTo>
                    <a:cubicBezTo>
                      <a:pt x="203359" y="291383"/>
                      <a:pt x="202406" y="291383"/>
                      <a:pt x="202406" y="292336"/>
                    </a:cubicBezTo>
                    <a:cubicBezTo>
                      <a:pt x="204311" y="295193"/>
                      <a:pt x="200501" y="296146"/>
                      <a:pt x="201454" y="299003"/>
                    </a:cubicBezTo>
                    <a:cubicBezTo>
                      <a:pt x="202406" y="299003"/>
                      <a:pt x="201454" y="300908"/>
                      <a:pt x="202406" y="300908"/>
                    </a:cubicBezTo>
                    <a:cubicBezTo>
                      <a:pt x="201454" y="301861"/>
                      <a:pt x="199549" y="301861"/>
                      <a:pt x="199549" y="303766"/>
                    </a:cubicBezTo>
                    <a:cubicBezTo>
                      <a:pt x="198596" y="303766"/>
                      <a:pt x="196691" y="303766"/>
                      <a:pt x="195739" y="303766"/>
                    </a:cubicBezTo>
                    <a:cubicBezTo>
                      <a:pt x="195739" y="304718"/>
                      <a:pt x="194786" y="304718"/>
                      <a:pt x="195739" y="304718"/>
                    </a:cubicBezTo>
                    <a:cubicBezTo>
                      <a:pt x="197644" y="304718"/>
                      <a:pt x="196691" y="306623"/>
                      <a:pt x="197644" y="308528"/>
                    </a:cubicBezTo>
                    <a:cubicBezTo>
                      <a:pt x="196691" y="309481"/>
                      <a:pt x="195739" y="309481"/>
                      <a:pt x="194786" y="309481"/>
                    </a:cubicBezTo>
                    <a:cubicBezTo>
                      <a:pt x="194786" y="308528"/>
                      <a:pt x="193834" y="309481"/>
                      <a:pt x="192881" y="309481"/>
                    </a:cubicBezTo>
                    <a:cubicBezTo>
                      <a:pt x="191929" y="310433"/>
                      <a:pt x="191929" y="312338"/>
                      <a:pt x="190976" y="313291"/>
                    </a:cubicBezTo>
                    <a:cubicBezTo>
                      <a:pt x="190976" y="317101"/>
                      <a:pt x="189071" y="319958"/>
                      <a:pt x="189071" y="323768"/>
                    </a:cubicBezTo>
                    <a:cubicBezTo>
                      <a:pt x="188119" y="323768"/>
                      <a:pt x="188119" y="325673"/>
                      <a:pt x="187166" y="326626"/>
                    </a:cubicBezTo>
                    <a:cubicBezTo>
                      <a:pt x="188119" y="326626"/>
                      <a:pt x="188119" y="328531"/>
                      <a:pt x="188119" y="328531"/>
                    </a:cubicBezTo>
                    <a:cubicBezTo>
                      <a:pt x="187166" y="329483"/>
                      <a:pt x="186214" y="329483"/>
                      <a:pt x="186214" y="331388"/>
                    </a:cubicBezTo>
                    <a:cubicBezTo>
                      <a:pt x="186214" y="332341"/>
                      <a:pt x="185261" y="332341"/>
                      <a:pt x="185261" y="333293"/>
                    </a:cubicBezTo>
                    <a:cubicBezTo>
                      <a:pt x="185261" y="334246"/>
                      <a:pt x="186214" y="335198"/>
                      <a:pt x="186214" y="336151"/>
                    </a:cubicBezTo>
                    <a:cubicBezTo>
                      <a:pt x="186214" y="337103"/>
                      <a:pt x="185261" y="338056"/>
                      <a:pt x="185261" y="339961"/>
                    </a:cubicBezTo>
                    <a:cubicBezTo>
                      <a:pt x="185261" y="339961"/>
                      <a:pt x="184309" y="340913"/>
                      <a:pt x="184309" y="340913"/>
                    </a:cubicBezTo>
                    <a:cubicBezTo>
                      <a:pt x="184309" y="342818"/>
                      <a:pt x="182404" y="342818"/>
                      <a:pt x="182404" y="344723"/>
                    </a:cubicBezTo>
                    <a:cubicBezTo>
                      <a:pt x="181451" y="344723"/>
                      <a:pt x="180499" y="345676"/>
                      <a:pt x="179546" y="345676"/>
                    </a:cubicBezTo>
                    <a:cubicBezTo>
                      <a:pt x="179546" y="346628"/>
                      <a:pt x="180499" y="346628"/>
                      <a:pt x="180499" y="347581"/>
                    </a:cubicBezTo>
                    <a:cubicBezTo>
                      <a:pt x="180499" y="347581"/>
                      <a:pt x="180499" y="348533"/>
                      <a:pt x="180499" y="348533"/>
                    </a:cubicBezTo>
                    <a:cubicBezTo>
                      <a:pt x="179546" y="348533"/>
                      <a:pt x="179546" y="348533"/>
                      <a:pt x="178594" y="348533"/>
                    </a:cubicBezTo>
                    <a:cubicBezTo>
                      <a:pt x="178594" y="348533"/>
                      <a:pt x="178594" y="349486"/>
                      <a:pt x="178594" y="349486"/>
                    </a:cubicBezTo>
                    <a:cubicBezTo>
                      <a:pt x="177641" y="349486"/>
                      <a:pt x="177641" y="351391"/>
                      <a:pt x="175736" y="350438"/>
                    </a:cubicBezTo>
                    <a:cubicBezTo>
                      <a:pt x="175736" y="351391"/>
                      <a:pt x="174784" y="351391"/>
                      <a:pt x="175736" y="351391"/>
                    </a:cubicBezTo>
                    <a:cubicBezTo>
                      <a:pt x="175736" y="351391"/>
                      <a:pt x="176689" y="351391"/>
                      <a:pt x="176689" y="352343"/>
                    </a:cubicBezTo>
                    <a:cubicBezTo>
                      <a:pt x="176689" y="353296"/>
                      <a:pt x="176689" y="354248"/>
                      <a:pt x="176689" y="355201"/>
                    </a:cubicBezTo>
                    <a:cubicBezTo>
                      <a:pt x="176689" y="355201"/>
                      <a:pt x="177641" y="355201"/>
                      <a:pt x="177641" y="356153"/>
                    </a:cubicBezTo>
                    <a:cubicBezTo>
                      <a:pt x="176689" y="357106"/>
                      <a:pt x="176689" y="359011"/>
                      <a:pt x="176689" y="360916"/>
                    </a:cubicBezTo>
                    <a:cubicBezTo>
                      <a:pt x="177641" y="361868"/>
                      <a:pt x="176689" y="363773"/>
                      <a:pt x="176689" y="365678"/>
                    </a:cubicBezTo>
                    <a:cubicBezTo>
                      <a:pt x="175736" y="366631"/>
                      <a:pt x="173831" y="367583"/>
                      <a:pt x="172879" y="367583"/>
                    </a:cubicBezTo>
                    <a:cubicBezTo>
                      <a:pt x="172879" y="367583"/>
                      <a:pt x="172879" y="368536"/>
                      <a:pt x="172879" y="368536"/>
                    </a:cubicBezTo>
                    <a:cubicBezTo>
                      <a:pt x="171926" y="368536"/>
                      <a:pt x="171926" y="369488"/>
                      <a:pt x="170974" y="369488"/>
                    </a:cubicBezTo>
                    <a:cubicBezTo>
                      <a:pt x="170974" y="369488"/>
                      <a:pt x="170974" y="370441"/>
                      <a:pt x="170974" y="371393"/>
                    </a:cubicBezTo>
                    <a:cubicBezTo>
                      <a:pt x="171926" y="371393"/>
                      <a:pt x="171926" y="371393"/>
                      <a:pt x="171926" y="371393"/>
                    </a:cubicBezTo>
                    <a:cubicBezTo>
                      <a:pt x="172879" y="371393"/>
                      <a:pt x="171926" y="372346"/>
                      <a:pt x="171926" y="374251"/>
                    </a:cubicBezTo>
                    <a:cubicBezTo>
                      <a:pt x="171926" y="374251"/>
                      <a:pt x="170974" y="374251"/>
                      <a:pt x="170974" y="374251"/>
                    </a:cubicBezTo>
                    <a:cubicBezTo>
                      <a:pt x="170974" y="375203"/>
                      <a:pt x="169069" y="376156"/>
                      <a:pt x="170021" y="377108"/>
                    </a:cubicBezTo>
                    <a:cubicBezTo>
                      <a:pt x="169069" y="377108"/>
                      <a:pt x="170021" y="378061"/>
                      <a:pt x="170021" y="378061"/>
                    </a:cubicBezTo>
                    <a:cubicBezTo>
                      <a:pt x="168116" y="379013"/>
                      <a:pt x="168116" y="381871"/>
                      <a:pt x="169069" y="383776"/>
                    </a:cubicBezTo>
                    <a:cubicBezTo>
                      <a:pt x="168116" y="383776"/>
                      <a:pt x="168116" y="384728"/>
                      <a:pt x="168116" y="384728"/>
                    </a:cubicBezTo>
                    <a:cubicBezTo>
                      <a:pt x="168116" y="384728"/>
                      <a:pt x="168116" y="384728"/>
                      <a:pt x="167164" y="383776"/>
                    </a:cubicBezTo>
                    <a:cubicBezTo>
                      <a:pt x="169069" y="386633"/>
                      <a:pt x="166211" y="388538"/>
                      <a:pt x="167164" y="390443"/>
                    </a:cubicBezTo>
                    <a:cubicBezTo>
                      <a:pt x="166211" y="390443"/>
                      <a:pt x="167164" y="392348"/>
                      <a:pt x="166211" y="393301"/>
                    </a:cubicBezTo>
                    <a:cubicBezTo>
                      <a:pt x="170021" y="393301"/>
                      <a:pt x="171926" y="393301"/>
                      <a:pt x="173831" y="396158"/>
                    </a:cubicBezTo>
                    <a:cubicBezTo>
                      <a:pt x="175736" y="396158"/>
                      <a:pt x="176689" y="396158"/>
                      <a:pt x="177641" y="397111"/>
                    </a:cubicBezTo>
                    <a:cubicBezTo>
                      <a:pt x="178594" y="395206"/>
                      <a:pt x="180499" y="395206"/>
                      <a:pt x="182404" y="395206"/>
                    </a:cubicBezTo>
                    <a:cubicBezTo>
                      <a:pt x="182404" y="395206"/>
                      <a:pt x="183356" y="396158"/>
                      <a:pt x="183356" y="396158"/>
                    </a:cubicBezTo>
                    <a:cubicBezTo>
                      <a:pt x="186214" y="396158"/>
                      <a:pt x="186214" y="394253"/>
                      <a:pt x="188119" y="393301"/>
                    </a:cubicBezTo>
                    <a:cubicBezTo>
                      <a:pt x="188119" y="392348"/>
                      <a:pt x="188119" y="392348"/>
                      <a:pt x="188119" y="391396"/>
                    </a:cubicBezTo>
                    <a:cubicBezTo>
                      <a:pt x="190024" y="391396"/>
                      <a:pt x="190976" y="390443"/>
                      <a:pt x="191929" y="391396"/>
                    </a:cubicBezTo>
                    <a:cubicBezTo>
                      <a:pt x="191929" y="391396"/>
                      <a:pt x="191929" y="390443"/>
                      <a:pt x="192881" y="390443"/>
                    </a:cubicBezTo>
                    <a:cubicBezTo>
                      <a:pt x="194786" y="390443"/>
                      <a:pt x="195739" y="390443"/>
                      <a:pt x="195739" y="390443"/>
                    </a:cubicBezTo>
                    <a:cubicBezTo>
                      <a:pt x="198596" y="389491"/>
                      <a:pt x="198596" y="386633"/>
                      <a:pt x="200501" y="384728"/>
                    </a:cubicBezTo>
                    <a:cubicBezTo>
                      <a:pt x="203359" y="384728"/>
                      <a:pt x="205264" y="382823"/>
                      <a:pt x="205264" y="379966"/>
                    </a:cubicBezTo>
                    <a:cubicBezTo>
                      <a:pt x="206216" y="379966"/>
                      <a:pt x="208121" y="379013"/>
                      <a:pt x="208121" y="377108"/>
                    </a:cubicBezTo>
                    <a:cubicBezTo>
                      <a:pt x="210026" y="376156"/>
                      <a:pt x="209074" y="374251"/>
                      <a:pt x="210979" y="374251"/>
                    </a:cubicBezTo>
                    <a:cubicBezTo>
                      <a:pt x="210979" y="372346"/>
                      <a:pt x="213836" y="372346"/>
                      <a:pt x="214789" y="372346"/>
                    </a:cubicBezTo>
                    <a:cubicBezTo>
                      <a:pt x="214789" y="373298"/>
                      <a:pt x="214789" y="373298"/>
                      <a:pt x="214789" y="373298"/>
                    </a:cubicBezTo>
                    <a:cubicBezTo>
                      <a:pt x="216694" y="373298"/>
                      <a:pt x="217646" y="372346"/>
                      <a:pt x="218599" y="371393"/>
                    </a:cubicBezTo>
                    <a:cubicBezTo>
                      <a:pt x="219551" y="372346"/>
                      <a:pt x="220504" y="371393"/>
                      <a:pt x="221456" y="371393"/>
                    </a:cubicBezTo>
                    <a:cubicBezTo>
                      <a:pt x="221456" y="370441"/>
                      <a:pt x="223361" y="370441"/>
                      <a:pt x="224314" y="370441"/>
                    </a:cubicBezTo>
                    <a:cubicBezTo>
                      <a:pt x="224314" y="369488"/>
                      <a:pt x="224314" y="369488"/>
                      <a:pt x="224314" y="368536"/>
                    </a:cubicBezTo>
                    <a:cubicBezTo>
                      <a:pt x="227171" y="367583"/>
                      <a:pt x="224314" y="364726"/>
                      <a:pt x="225266" y="362821"/>
                    </a:cubicBezTo>
                    <a:cubicBezTo>
                      <a:pt x="227171" y="362821"/>
                      <a:pt x="228124" y="360916"/>
                      <a:pt x="228124" y="359011"/>
                    </a:cubicBezTo>
                    <a:cubicBezTo>
                      <a:pt x="230029" y="359011"/>
                      <a:pt x="230029" y="358058"/>
                      <a:pt x="230981" y="357106"/>
                    </a:cubicBezTo>
                    <a:cubicBezTo>
                      <a:pt x="230981" y="357106"/>
                      <a:pt x="231934" y="358058"/>
                      <a:pt x="232886" y="358058"/>
                    </a:cubicBezTo>
                    <a:cubicBezTo>
                      <a:pt x="232886" y="357106"/>
                      <a:pt x="233839" y="357106"/>
                      <a:pt x="233839" y="356153"/>
                    </a:cubicBezTo>
                    <a:cubicBezTo>
                      <a:pt x="233839" y="356153"/>
                      <a:pt x="233839" y="355201"/>
                      <a:pt x="233839" y="355201"/>
                    </a:cubicBezTo>
                    <a:cubicBezTo>
                      <a:pt x="233839" y="355201"/>
                      <a:pt x="234791" y="355201"/>
                      <a:pt x="234791" y="355201"/>
                    </a:cubicBezTo>
                    <a:cubicBezTo>
                      <a:pt x="234791" y="352343"/>
                      <a:pt x="233839" y="350438"/>
                      <a:pt x="233839" y="347581"/>
                    </a:cubicBezTo>
                    <a:cubicBezTo>
                      <a:pt x="234791" y="346628"/>
                      <a:pt x="235744" y="345676"/>
                      <a:pt x="236696" y="343771"/>
                    </a:cubicBezTo>
                    <a:cubicBezTo>
                      <a:pt x="235744" y="342818"/>
                      <a:pt x="236696" y="340913"/>
                      <a:pt x="236696" y="339008"/>
                    </a:cubicBezTo>
                    <a:cubicBezTo>
                      <a:pt x="238601" y="339008"/>
                      <a:pt x="238601" y="337103"/>
                      <a:pt x="238601" y="335198"/>
                    </a:cubicBezTo>
                    <a:cubicBezTo>
                      <a:pt x="239554" y="335198"/>
                      <a:pt x="240506" y="334246"/>
                      <a:pt x="240506" y="333293"/>
                    </a:cubicBezTo>
                    <a:cubicBezTo>
                      <a:pt x="240506" y="332341"/>
                      <a:pt x="239554" y="333293"/>
                      <a:pt x="239554" y="333293"/>
                    </a:cubicBezTo>
                    <a:cubicBezTo>
                      <a:pt x="239554" y="333293"/>
                      <a:pt x="239554" y="332341"/>
                      <a:pt x="238601" y="332341"/>
                    </a:cubicBezTo>
                    <a:cubicBezTo>
                      <a:pt x="238601" y="331388"/>
                      <a:pt x="237649" y="331388"/>
                      <a:pt x="237649" y="331388"/>
                    </a:cubicBezTo>
                    <a:cubicBezTo>
                      <a:pt x="236696" y="329483"/>
                      <a:pt x="236696" y="325673"/>
                      <a:pt x="237649" y="325673"/>
                    </a:cubicBezTo>
                    <a:cubicBezTo>
                      <a:pt x="238601" y="325673"/>
                      <a:pt x="238601" y="325673"/>
                      <a:pt x="239554" y="325673"/>
                    </a:cubicBezTo>
                    <a:cubicBezTo>
                      <a:pt x="237649" y="323768"/>
                      <a:pt x="237649" y="321863"/>
                      <a:pt x="239554" y="319958"/>
                    </a:cubicBezTo>
                    <a:cubicBezTo>
                      <a:pt x="239554" y="318053"/>
                      <a:pt x="238601" y="316148"/>
                      <a:pt x="238601" y="314243"/>
                    </a:cubicBezTo>
                    <a:cubicBezTo>
                      <a:pt x="238601" y="313291"/>
                      <a:pt x="237649" y="312338"/>
                      <a:pt x="237649" y="311386"/>
                    </a:cubicBezTo>
                    <a:cubicBezTo>
                      <a:pt x="238601" y="309481"/>
                      <a:pt x="237649" y="306623"/>
                      <a:pt x="237649" y="305671"/>
                    </a:cubicBezTo>
                    <a:cubicBezTo>
                      <a:pt x="236696" y="305671"/>
                      <a:pt x="235744" y="304718"/>
                      <a:pt x="234791" y="304718"/>
                    </a:cubicBezTo>
                    <a:cubicBezTo>
                      <a:pt x="234791" y="302813"/>
                      <a:pt x="236696" y="302813"/>
                      <a:pt x="236696" y="301861"/>
                    </a:cubicBezTo>
                    <a:cubicBezTo>
                      <a:pt x="235744" y="301861"/>
                      <a:pt x="234791" y="300908"/>
                      <a:pt x="234791" y="299956"/>
                    </a:cubicBezTo>
                    <a:cubicBezTo>
                      <a:pt x="234791" y="299003"/>
                      <a:pt x="234791" y="299003"/>
                      <a:pt x="234791" y="298051"/>
                    </a:cubicBezTo>
                    <a:cubicBezTo>
                      <a:pt x="232886" y="295193"/>
                      <a:pt x="232886" y="291383"/>
                      <a:pt x="229076" y="291383"/>
                    </a:cubicBezTo>
                    <a:cubicBezTo>
                      <a:pt x="228124" y="292336"/>
                      <a:pt x="228124" y="292336"/>
                      <a:pt x="227171" y="293288"/>
                    </a:cubicBezTo>
                    <a:cubicBezTo>
                      <a:pt x="227171" y="292336"/>
                      <a:pt x="226219" y="291383"/>
                      <a:pt x="225266" y="291383"/>
                    </a:cubicBezTo>
                    <a:cubicBezTo>
                      <a:pt x="223361" y="294241"/>
                      <a:pt x="219551" y="290431"/>
                      <a:pt x="218599" y="288526"/>
                    </a:cubicBezTo>
                    <a:cubicBezTo>
                      <a:pt x="219551" y="287573"/>
                      <a:pt x="219551" y="286621"/>
                      <a:pt x="220504" y="285668"/>
                    </a:cubicBezTo>
                    <a:cubicBezTo>
                      <a:pt x="219551" y="283763"/>
                      <a:pt x="219551" y="279953"/>
                      <a:pt x="222409" y="280906"/>
                    </a:cubicBezTo>
                    <a:cubicBezTo>
                      <a:pt x="223361" y="279953"/>
                      <a:pt x="223361" y="279001"/>
                      <a:pt x="225266" y="278048"/>
                    </a:cubicBezTo>
                    <a:cubicBezTo>
                      <a:pt x="225266" y="277096"/>
                      <a:pt x="227171" y="276143"/>
                      <a:pt x="228124" y="275191"/>
                    </a:cubicBezTo>
                    <a:cubicBezTo>
                      <a:pt x="229076" y="275191"/>
                      <a:pt x="230029" y="275191"/>
                      <a:pt x="231934" y="275191"/>
                    </a:cubicBezTo>
                    <a:cubicBezTo>
                      <a:pt x="231934" y="275191"/>
                      <a:pt x="231934" y="274238"/>
                      <a:pt x="231934" y="274238"/>
                    </a:cubicBezTo>
                    <a:cubicBezTo>
                      <a:pt x="233839" y="275191"/>
                      <a:pt x="234791" y="274238"/>
                      <a:pt x="235744" y="275191"/>
                    </a:cubicBezTo>
                    <a:cubicBezTo>
                      <a:pt x="236696" y="275191"/>
                      <a:pt x="236696" y="276143"/>
                      <a:pt x="236696" y="276143"/>
                    </a:cubicBezTo>
                    <a:cubicBezTo>
                      <a:pt x="237649" y="277096"/>
                      <a:pt x="238601" y="276143"/>
                      <a:pt x="239554" y="277096"/>
                    </a:cubicBezTo>
                    <a:cubicBezTo>
                      <a:pt x="239554" y="279953"/>
                      <a:pt x="242411" y="279001"/>
                      <a:pt x="243364" y="281858"/>
                    </a:cubicBezTo>
                    <a:cubicBezTo>
                      <a:pt x="243364" y="282811"/>
                      <a:pt x="243364" y="282811"/>
                      <a:pt x="243364" y="283763"/>
                    </a:cubicBezTo>
                    <a:cubicBezTo>
                      <a:pt x="245269" y="286621"/>
                      <a:pt x="250031" y="283763"/>
                      <a:pt x="250984" y="281858"/>
                    </a:cubicBezTo>
                    <a:cubicBezTo>
                      <a:pt x="251936" y="282811"/>
                      <a:pt x="253841" y="282811"/>
                      <a:pt x="255746" y="282811"/>
                    </a:cubicBezTo>
                    <a:cubicBezTo>
                      <a:pt x="256699" y="284716"/>
                      <a:pt x="257651" y="284716"/>
                      <a:pt x="259556" y="285668"/>
                    </a:cubicBezTo>
                    <a:cubicBezTo>
                      <a:pt x="259556" y="285668"/>
                      <a:pt x="259556" y="284716"/>
                      <a:pt x="260509" y="284716"/>
                    </a:cubicBezTo>
                    <a:cubicBezTo>
                      <a:pt x="259556" y="281858"/>
                      <a:pt x="262414" y="279953"/>
                      <a:pt x="262414" y="278048"/>
                    </a:cubicBezTo>
                    <a:cubicBezTo>
                      <a:pt x="262414" y="277096"/>
                      <a:pt x="262414" y="277096"/>
                      <a:pt x="263366" y="277096"/>
                    </a:cubicBezTo>
                    <a:cubicBezTo>
                      <a:pt x="263366" y="277096"/>
                      <a:pt x="263366" y="276143"/>
                      <a:pt x="263366" y="276143"/>
                    </a:cubicBezTo>
                    <a:cubicBezTo>
                      <a:pt x="263366" y="276143"/>
                      <a:pt x="264319" y="276143"/>
                      <a:pt x="264319" y="275191"/>
                    </a:cubicBezTo>
                    <a:cubicBezTo>
                      <a:pt x="265271" y="274238"/>
                      <a:pt x="265271" y="271381"/>
                      <a:pt x="265271" y="269476"/>
                    </a:cubicBezTo>
                    <a:cubicBezTo>
                      <a:pt x="265271" y="268523"/>
                      <a:pt x="264319" y="267571"/>
                      <a:pt x="265271" y="267571"/>
                    </a:cubicBezTo>
                    <a:cubicBezTo>
                      <a:pt x="264319" y="265666"/>
                      <a:pt x="266224" y="262808"/>
                      <a:pt x="265271" y="260903"/>
                    </a:cubicBezTo>
                    <a:cubicBezTo>
                      <a:pt x="266224" y="259951"/>
                      <a:pt x="266224" y="258046"/>
                      <a:pt x="266224" y="257093"/>
                    </a:cubicBezTo>
                    <a:cubicBezTo>
                      <a:pt x="265271" y="255188"/>
                      <a:pt x="264319" y="251378"/>
                      <a:pt x="265271" y="247568"/>
                    </a:cubicBezTo>
                    <a:cubicBezTo>
                      <a:pt x="266224" y="247568"/>
                      <a:pt x="265271" y="246616"/>
                      <a:pt x="266224" y="247568"/>
                    </a:cubicBezTo>
                    <a:cubicBezTo>
                      <a:pt x="266224" y="245663"/>
                      <a:pt x="266224" y="244711"/>
                      <a:pt x="268129" y="243758"/>
                    </a:cubicBezTo>
                    <a:cubicBezTo>
                      <a:pt x="269081" y="240901"/>
                      <a:pt x="268129" y="237091"/>
                      <a:pt x="270986" y="237091"/>
                    </a:cubicBezTo>
                    <a:cubicBezTo>
                      <a:pt x="270986" y="235186"/>
                      <a:pt x="270986" y="233281"/>
                      <a:pt x="270034" y="232328"/>
                    </a:cubicBezTo>
                    <a:cubicBezTo>
                      <a:pt x="270034" y="229471"/>
                      <a:pt x="271939" y="226613"/>
                      <a:pt x="271939" y="223756"/>
                    </a:cubicBezTo>
                    <a:cubicBezTo>
                      <a:pt x="271939" y="223756"/>
                      <a:pt x="270986" y="223756"/>
                      <a:pt x="271939" y="222803"/>
                    </a:cubicBezTo>
                    <a:cubicBezTo>
                      <a:pt x="272891" y="221851"/>
                      <a:pt x="272891" y="218993"/>
                      <a:pt x="271939" y="218041"/>
                    </a:cubicBezTo>
                    <a:cubicBezTo>
                      <a:pt x="271939" y="215183"/>
                      <a:pt x="272891" y="213278"/>
                      <a:pt x="272891" y="210421"/>
                    </a:cubicBezTo>
                    <a:cubicBezTo>
                      <a:pt x="276701" y="209468"/>
                      <a:pt x="273844" y="204706"/>
                      <a:pt x="274796" y="201848"/>
                    </a:cubicBezTo>
                    <a:cubicBezTo>
                      <a:pt x="275749" y="201848"/>
                      <a:pt x="275749" y="200896"/>
                      <a:pt x="275749" y="199943"/>
                    </a:cubicBezTo>
                    <a:cubicBezTo>
                      <a:pt x="262414" y="198991"/>
                      <a:pt x="261461" y="201848"/>
                      <a:pt x="259556" y="201848"/>
                    </a:cubicBezTo>
                    <a:close/>
                    <a:moveTo>
                      <a:pt x="400526" y="268523"/>
                    </a:moveTo>
                    <a:cubicBezTo>
                      <a:pt x="398621" y="267571"/>
                      <a:pt x="396716" y="269476"/>
                      <a:pt x="394811" y="270428"/>
                    </a:cubicBezTo>
                    <a:cubicBezTo>
                      <a:pt x="392906" y="270428"/>
                      <a:pt x="391954" y="270428"/>
                      <a:pt x="390049" y="270428"/>
                    </a:cubicBezTo>
                    <a:cubicBezTo>
                      <a:pt x="389096" y="270428"/>
                      <a:pt x="389096" y="271381"/>
                      <a:pt x="388144" y="271381"/>
                    </a:cubicBezTo>
                    <a:cubicBezTo>
                      <a:pt x="387191" y="271381"/>
                      <a:pt x="387191" y="272333"/>
                      <a:pt x="386239" y="272333"/>
                    </a:cubicBezTo>
                    <a:cubicBezTo>
                      <a:pt x="384334" y="273286"/>
                      <a:pt x="381476" y="273286"/>
                      <a:pt x="380524" y="275191"/>
                    </a:cubicBezTo>
                    <a:cubicBezTo>
                      <a:pt x="376714" y="276143"/>
                      <a:pt x="374809" y="275191"/>
                      <a:pt x="371951" y="276143"/>
                    </a:cubicBezTo>
                    <a:cubicBezTo>
                      <a:pt x="370999" y="278048"/>
                      <a:pt x="369094" y="279001"/>
                      <a:pt x="367189" y="279001"/>
                    </a:cubicBezTo>
                    <a:cubicBezTo>
                      <a:pt x="366236" y="279953"/>
                      <a:pt x="365284" y="280906"/>
                      <a:pt x="363379" y="281858"/>
                    </a:cubicBezTo>
                    <a:cubicBezTo>
                      <a:pt x="363379" y="282811"/>
                      <a:pt x="363379" y="283763"/>
                      <a:pt x="363379" y="283763"/>
                    </a:cubicBezTo>
                    <a:cubicBezTo>
                      <a:pt x="362426" y="284716"/>
                      <a:pt x="361474" y="284716"/>
                      <a:pt x="359569" y="284716"/>
                    </a:cubicBezTo>
                    <a:cubicBezTo>
                      <a:pt x="359569" y="285668"/>
                      <a:pt x="357664" y="286621"/>
                      <a:pt x="357664" y="285668"/>
                    </a:cubicBezTo>
                    <a:cubicBezTo>
                      <a:pt x="357664" y="285668"/>
                      <a:pt x="357664" y="285668"/>
                      <a:pt x="356711" y="285668"/>
                    </a:cubicBezTo>
                    <a:cubicBezTo>
                      <a:pt x="357664" y="287573"/>
                      <a:pt x="353854" y="287573"/>
                      <a:pt x="352901" y="288526"/>
                    </a:cubicBezTo>
                    <a:cubicBezTo>
                      <a:pt x="350996" y="287573"/>
                      <a:pt x="350044" y="290431"/>
                      <a:pt x="349091" y="290431"/>
                    </a:cubicBezTo>
                    <a:cubicBezTo>
                      <a:pt x="348139" y="290431"/>
                      <a:pt x="347186" y="291383"/>
                      <a:pt x="346234" y="291383"/>
                    </a:cubicBezTo>
                    <a:cubicBezTo>
                      <a:pt x="344329" y="293288"/>
                      <a:pt x="343376" y="296146"/>
                      <a:pt x="341471" y="298051"/>
                    </a:cubicBezTo>
                    <a:cubicBezTo>
                      <a:pt x="341471" y="299003"/>
                      <a:pt x="341471" y="299003"/>
                      <a:pt x="341471" y="299956"/>
                    </a:cubicBezTo>
                    <a:cubicBezTo>
                      <a:pt x="341471" y="299956"/>
                      <a:pt x="340519" y="300908"/>
                      <a:pt x="340519" y="300908"/>
                    </a:cubicBezTo>
                    <a:cubicBezTo>
                      <a:pt x="340519" y="301861"/>
                      <a:pt x="340519" y="301861"/>
                      <a:pt x="340519" y="302813"/>
                    </a:cubicBezTo>
                    <a:cubicBezTo>
                      <a:pt x="340519" y="302813"/>
                      <a:pt x="339566" y="302813"/>
                      <a:pt x="339566" y="303766"/>
                    </a:cubicBezTo>
                    <a:cubicBezTo>
                      <a:pt x="338614" y="308528"/>
                      <a:pt x="336709" y="313291"/>
                      <a:pt x="338614" y="319006"/>
                    </a:cubicBezTo>
                    <a:cubicBezTo>
                      <a:pt x="337661" y="319006"/>
                      <a:pt x="337661" y="319006"/>
                      <a:pt x="337661" y="319006"/>
                    </a:cubicBezTo>
                    <a:cubicBezTo>
                      <a:pt x="337661" y="319958"/>
                      <a:pt x="337661" y="322816"/>
                      <a:pt x="336709" y="322816"/>
                    </a:cubicBezTo>
                    <a:cubicBezTo>
                      <a:pt x="337661" y="323768"/>
                      <a:pt x="338614" y="324721"/>
                      <a:pt x="337661" y="325673"/>
                    </a:cubicBezTo>
                    <a:cubicBezTo>
                      <a:pt x="338614" y="326626"/>
                      <a:pt x="339566" y="327578"/>
                      <a:pt x="338614" y="328531"/>
                    </a:cubicBezTo>
                    <a:cubicBezTo>
                      <a:pt x="339566" y="329483"/>
                      <a:pt x="339566" y="330436"/>
                      <a:pt x="339566" y="332341"/>
                    </a:cubicBezTo>
                    <a:cubicBezTo>
                      <a:pt x="340519" y="333293"/>
                      <a:pt x="341471" y="333293"/>
                      <a:pt x="341471" y="333293"/>
                    </a:cubicBezTo>
                    <a:cubicBezTo>
                      <a:pt x="341471" y="334246"/>
                      <a:pt x="341471" y="335198"/>
                      <a:pt x="342424" y="335198"/>
                    </a:cubicBezTo>
                    <a:cubicBezTo>
                      <a:pt x="343376" y="335198"/>
                      <a:pt x="344329" y="334246"/>
                      <a:pt x="345281" y="334246"/>
                    </a:cubicBezTo>
                    <a:cubicBezTo>
                      <a:pt x="346234" y="334246"/>
                      <a:pt x="346234" y="335198"/>
                      <a:pt x="347186" y="335198"/>
                    </a:cubicBezTo>
                    <a:cubicBezTo>
                      <a:pt x="348139" y="335198"/>
                      <a:pt x="349091" y="335198"/>
                      <a:pt x="350044" y="335198"/>
                    </a:cubicBezTo>
                    <a:cubicBezTo>
                      <a:pt x="352901" y="336151"/>
                      <a:pt x="351949" y="339008"/>
                      <a:pt x="353854" y="340913"/>
                    </a:cubicBezTo>
                    <a:cubicBezTo>
                      <a:pt x="354806" y="340913"/>
                      <a:pt x="355759" y="340913"/>
                      <a:pt x="354806" y="341866"/>
                    </a:cubicBezTo>
                    <a:cubicBezTo>
                      <a:pt x="356711" y="342818"/>
                      <a:pt x="358616" y="342818"/>
                      <a:pt x="360521" y="344723"/>
                    </a:cubicBezTo>
                    <a:cubicBezTo>
                      <a:pt x="361474" y="344723"/>
                      <a:pt x="363379" y="345676"/>
                      <a:pt x="365284" y="345676"/>
                    </a:cubicBezTo>
                    <a:cubicBezTo>
                      <a:pt x="365284" y="346628"/>
                      <a:pt x="366236" y="346628"/>
                      <a:pt x="366236" y="347581"/>
                    </a:cubicBezTo>
                    <a:cubicBezTo>
                      <a:pt x="369094" y="347581"/>
                      <a:pt x="370046" y="348533"/>
                      <a:pt x="371951" y="349486"/>
                    </a:cubicBezTo>
                    <a:cubicBezTo>
                      <a:pt x="373856" y="349486"/>
                      <a:pt x="375761" y="349486"/>
                      <a:pt x="378619" y="349486"/>
                    </a:cubicBezTo>
                    <a:cubicBezTo>
                      <a:pt x="379571" y="348533"/>
                      <a:pt x="380524" y="347581"/>
                      <a:pt x="381476" y="346628"/>
                    </a:cubicBezTo>
                    <a:cubicBezTo>
                      <a:pt x="382429" y="347581"/>
                      <a:pt x="383381" y="348533"/>
                      <a:pt x="385286" y="348533"/>
                    </a:cubicBezTo>
                    <a:cubicBezTo>
                      <a:pt x="387191" y="348533"/>
                      <a:pt x="389096" y="348533"/>
                      <a:pt x="390049" y="348533"/>
                    </a:cubicBezTo>
                    <a:cubicBezTo>
                      <a:pt x="391001" y="348533"/>
                      <a:pt x="391001" y="349486"/>
                      <a:pt x="391001" y="349486"/>
                    </a:cubicBezTo>
                    <a:cubicBezTo>
                      <a:pt x="391954" y="349486"/>
                      <a:pt x="391954" y="348533"/>
                      <a:pt x="392906" y="348533"/>
                    </a:cubicBezTo>
                    <a:cubicBezTo>
                      <a:pt x="392906" y="348533"/>
                      <a:pt x="393859" y="348533"/>
                      <a:pt x="393859" y="348533"/>
                    </a:cubicBezTo>
                    <a:cubicBezTo>
                      <a:pt x="393859" y="348533"/>
                      <a:pt x="394811" y="347581"/>
                      <a:pt x="394811" y="347581"/>
                    </a:cubicBezTo>
                    <a:cubicBezTo>
                      <a:pt x="395764" y="347581"/>
                      <a:pt x="395764" y="347581"/>
                      <a:pt x="396716" y="346628"/>
                    </a:cubicBezTo>
                    <a:cubicBezTo>
                      <a:pt x="397669" y="346628"/>
                      <a:pt x="397669" y="344723"/>
                      <a:pt x="399574" y="345676"/>
                    </a:cubicBezTo>
                    <a:cubicBezTo>
                      <a:pt x="400526" y="344723"/>
                      <a:pt x="401479" y="342818"/>
                      <a:pt x="402431" y="341866"/>
                    </a:cubicBezTo>
                    <a:cubicBezTo>
                      <a:pt x="402431" y="340913"/>
                      <a:pt x="403384" y="339961"/>
                      <a:pt x="404336" y="338056"/>
                    </a:cubicBezTo>
                    <a:cubicBezTo>
                      <a:pt x="403384" y="338056"/>
                      <a:pt x="403384" y="336151"/>
                      <a:pt x="402431" y="336151"/>
                    </a:cubicBezTo>
                    <a:cubicBezTo>
                      <a:pt x="402431" y="336151"/>
                      <a:pt x="402431" y="335198"/>
                      <a:pt x="402431" y="335198"/>
                    </a:cubicBezTo>
                    <a:cubicBezTo>
                      <a:pt x="399574" y="334246"/>
                      <a:pt x="399574" y="329483"/>
                      <a:pt x="401479" y="326626"/>
                    </a:cubicBezTo>
                    <a:cubicBezTo>
                      <a:pt x="400526" y="325673"/>
                      <a:pt x="402431" y="324721"/>
                      <a:pt x="402431" y="323768"/>
                    </a:cubicBezTo>
                    <a:cubicBezTo>
                      <a:pt x="402431" y="322816"/>
                      <a:pt x="401479" y="321863"/>
                      <a:pt x="401479" y="319958"/>
                    </a:cubicBezTo>
                    <a:cubicBezTo>
                      <a:pt x="400526" y="319958"/>
                      <a:pt x="400526" y="319006"/>
                      <a:pt x="399574" y="318053"/>
                    </a:cubicBezTo>
                    <a:cubicBezTo>
                      <a:pt x="396716" y="318053"/>
                      <a:pt x="395764" y="319006"/>
                      <a:pt x="394811" y="319958"/>
                    </a:cubicBezTo>
                    <a:cubicBezTo>
                      <a:pt x="393859" y="319958"/>
                      <a:pt x="392906" y="319006"/>
                      <a:pt x="392906" y="319006"/>
                    </a:cubicBezTo>
                    <a:cubicBezTo>
                      <a:pt x="389096" y="319006"/>
                      <a:pt x="386239" y="318053"/>
                      <a:pt x="382429" y="318053"/>
                    </a:cubicBezTo>
                    <a:cubicBezTo>
                      <a:pt x="381476" y="317101"/>
                      <a:pt x="380524" y="317101"/>
                      <a:pt x="379571" y="317101"/>
                    </a:cubicBezTo>
                    <a:cubicBezTo>
                      <a:pt x="378619" y="316148"/>
                      <a:pt x="375761" y="315196"/>
                      <a:pt x="373856" y="314243"/>
                    </a:cubicBezTo>
                    <a:cubicBezTo>
                      <a:pt x="373856" y="312338"/>
                      <a:pt x="372904" y="311386"/>
                      <a:pt x="372904" y="308528"/>
                    </a:cubicBezTo>
                    <a:cubicBezTo>
                      <a:pt x="370046" y="306623"/>
                      <a:pt x="373856" y="303766"/>
                      <a:pt x="372904" y="302813"/>
                    </a:cubicBezTo>
                    <a:cubicBezTo>
                      <a:pt x="373856" y="302813"/>
                      <a:pt x="374809" y="301861"/>
                      <a:pt x="375761" y="299956"/>
                    </a:cubicBezTo>
                    <a:cubicBezTo>
                      <a:pt x="377666" y="299956"/>
                      <a:pt x="376714" y="297098"/>
                      <a:pt x="378619" y="297098"/>
                    </a:cubicBezTo>
                    <a:cubicBezTo>
                      <a:pt x="378619" y="296146"/>
                      <a:pt x="378619" y="296146"/>
                      <a:pt x="378619" y="296146"/>
                    </a:cubicBezTo>
                    <a:cubicBezTo>
                      <a:pt x="380524" y="296146"/>
                      <a:pt x="380524" y="294241"/>
                      <a:pt x="381476" y="293288"/>
                    </a:cubicBezTo>
                    <a:cubicBezTo>
                      <a:pt x="381476" y="291383"/>
                      <a:pt x="382429" y="290431"/>
                      <a:pt x="383381" y="289478"/>
                    </a:cubicBezTo>
                    <a:cubicBezTo>
                      <a:pt x="383381" y="287573"/>
                      <a:pt x="384334" y="287573"/>
                      <a:pt x="384334" y="285668"/>
                    </a:cubicBezTo>
                    <a:cubicBezTo>
                      <a:pt x="386239" y="283763"/>
                      <a:pt x="389096" y="280906"/>
                      <a:pt x="391001" y="279001"/>
                    </a:cubicBezTo>
                    <a:cubicBezTo>
                      <a:pt x="391954" y="279001"/>
                      <a:pt x="391954" y="279001"/>
                      <a:pt x="392906" y="279001"/>
                    </a:cubicBezTo>
                    <a:cubicBezTo>
                      <a:pt x="393859" y="276143"/>
                      <a:pt x="394811" y="274238"/>
                      <a:pt x="395764" y="271381"/>
                    </a:cubicBezTo>
                    <a:cubicBezTo>
                      <a:pt x="396716" y="271381"/>
                      <a:pt x="396716" y="271381"/>
                      <a:pt x="398621" y="271381"/>
                    </a:cubicBezTo>
                    <a:cubicBezTo>
                      <a:pt x="401479" y="272333"/>
                      <a:pt x="401479" y="269476"/>
                      <a:pt x="400526" y="268523"/>
                    </a:cubicBezTo>
                    <a:close/>
                    <a:moveTo>
                      <a:pt x="335756" y="350438"/>
                    </a:moveTo>
                    <a:cubicBezTo>
                      <a:pt x="335756" y="351391"/>
                      <a:pt x="335756" y="351391"/>
                      <a:pt x="334804" y="351391"/>
                    </a:cubicBezTo>
                    <a:cubicBezTo>
                      <a:pt x="334804" y="351391"/>
                      <a:pt x="333851" y="351391"/>
                      <a:pt x="332899" y="351391"/>
                    </a:cubicBezTo>
                    <a:cubicBezTo>
                      <a:pt x="332899" y="351391"/>
                      <a:pt x="332899" y="352343"/>
                      <a:pt x="332899" y="352343"/>
                    </a:cubicBezTo>
                    <a:cubicBezTo>
                      <a:pt x="332899" y="353296"/>
                      <a:pt x="333851" y="353296"/>
                      <a:pt x="333851" y="353296"/>
                    </a:cubicBezTo>
                    <a:cubicBezTo>
                      <a:pt x="337661" y="352343"/>
                      <a:pt x="335756" y="356153"/>
                      <a:pt x="336709" y="358058"/>
                    </a:cubicBezTo>
                    <a:cubicBezTo>
                      <a:pt x="335756" y="359963"/>
                      <a:pt x="337661" y="361868"/>
                      <a:pt x="335756" y="362821"/>
                    </a:cubicBezTo>
                    <a:cubicBezTo>
                      <a:pt x="335756" y="362821"/>
                      <a:pt x="334804" y="362821"/>
                      <a:pt x="334804" y="363773"/>
                    </a:cubicBezTo>
                    <a:cubicBezTo>
                      <a:pt x="333851" y="364726"/>
                      <a:pt x="334804" y="364726"/>
                      <a:pt x="333851" y="364726"/>
                    </a:cubicBezTo>
                    <a:cubicBezTo>
                      <a:pt x="333851" y="365678"/>
                      <a:pt x="335756" y="364726"/>
                      <a:pt x="336709" y="365678"/>
                    </a:cubicBezTo>
                    <a:cubicBezTo>
                      <a:pt x="336709" y="367583"/>
                      <a:pt x="334804" y="366631"/>
                      <a:pt x="334804" y="367583"/>
                    </a:cubicBezTo>
                    <a:cubicBezTo>
                      <a:pt x="334804" y="368536"/>
                      <a:pt x="334804" y="369488"/>
                      <a:pt x="334804" y="370441"/>
                    </a:cubicBezTo>
                    <a:cubicBezTo>
                      <a:pt x="332899" y="370441"/>
                      <a:pt x="331946" y="372346"/>
                      <a:pt x="330041" y="372346"/>
                    </a:cubicBezTo>
                    <a:cubicBezTo>
                      <a:pt x="330041" y="373298"/>
                      <a:pt x="330041" y="374251"/>
                      <a:pt x="330994" y="374251"/>
                    </a:cubicBezTo>
                    <a:cubicBezTo>
                      <a:pt x="330994" y="374251"/>
                      <a:pt x="331946" y="374251"/>
                      <a:pt x="331946" y="374251"/>
                    </a:cubicBezTo>
                    <a:cubicBezTo>
                      <a:pt x="332899" y="375203"/>
                      <a:pt x="332899" y="376156"/>
                      <a:pt x="331946" y="377108"/>
                    </a:cubicBezTo>
                    <a:cubicBezTo>
                      <a:pt x="331946" y="377108"/>
                      <a:pt x="332899" y="377108"/>
                      <a:pt x="332899" y="377108"/>
                    </a:cubicBezTo>
                    <a:cubicBezTo>
                      <a:pt x="332899" y="379013"/>
                      <a:pt x="333851" y="379966"/>
                      <a:pt x="334804" y="381871"/>
                    </a:cubicBezTo>
                    <a:cubicBezTo>
                      <a:pt x="333851" y="383776"/>
                      <a:pt x="335756" y="385681"/>
                      <a:pt x="333851" y="387586"/>
                    </a:cubicBezTo>
                    <a:cubicBezTo>
                      <a:pt x="332899" y="387586"/>
                      <a:pt x="332899" y="387586"/>
                      <a:pt x="332899" y="388538"/>
                    </a:cubicBezTo>
                    <a:cubicBezTo>
                      <a:pt x="333851" y="392348"/>
                      <a:pt x="330994" y="395206"/>
                      <a:pt x="333851" y="398063"/>
                    </a:cubicBezTo>
                    <a:cubicBezTo>
                      <a:pt x="332899" y="398063"/>
                      <a:pt x="332899" y="399016"/>
                      <a:pt x="332899" y="399968"/>
                    </a:cubicBezTo>
                    <a:cubicBezTo>
                      <a:pt x="333851" y="400921"/>
                      <a:pt x="333851" y="401873"/>
                      <a:pt x="333851" y="403778"/>
                    </a:cubicBezTo>
                    <a:cubicBezTo>
                      <a:pt x="332899" y="404731"/>
                      <a:pt x="333851" y="409493"/>
                      <a:pt x="331946" y="409493"/>
                    </a:cubicBezTo>
                    <a:cubicBezTo>
                      <a:pt x="331946" y="410446"/>
                      <a:pt x="332899" y="410446"/>
                      <a:pt x="332899" y="412351"/>
                    </a:cubicBezTo>
                    <a:cubicBezTo>
                      <a:pt x="333851" y="412351"/>
                      <a:pt x="334804" y="414256"/>
                      <a:pt x="334804" y="415208"/>
                    </a:cubicBezTo>
                    <a:cubicBezTo>
                      <a:pt x="333851" y="415208"/>
                      <a:pt x="334804" y="417113"/>
                      <a:pt x="332899" y="417113"/>
                    </a:cubicBezTo>
                    <a:cubicBezTo>
                      <a:pt x="332899" y="417113"/>
                      <a:pt x="332899" y="418066"/>
                      <a:pt x="332899" y="418066"/>
                    </a:cubicBezTo>
                    <a:cubicBezTo>
                      <a:pt x="334804" y="418066"/>
                      <a:pt x="337661" y="417113"/>
                      <a:pt x="338614" y="418066"/>
                    </a:cubicBezTo>
                    <a:cubicBezTo>
                      <a:pt x="340519" y="417113"/>
                      <a:pt x="344329" y="417113"/>
                      <a:pt x="349091" y="417113"/>
                    </a:cubicBezTo>
                    <a:cubicBezTo>
                      <a:pt x="349091" y="417113"/>
                      <a:pt x="350044" y="418066"/>
                      <a:pt x="350044" y="418066"/>
                    </a:cubicBezTo>
                    <a:cubicBezTo>
                      <a:pt x="351949" y="418066"/>
                      <a:pt x="351949" y="419018"/>
                      <a:pt x="352901" y="419018"/>
                    </a:cubicBezTo>
                    <a:cubicBezTo>
                      <a:pt x="352901" y="418066"/>
                      <a:pt x="353854" y="419018"/>
                      <a:pt x="352901" y="418066"/>
                    </a:cubicBezTo>
                    <a:cubicBezTo>
                      <a:pt x="352901" y="418066"/>
                      <a:pt x="351949" y="418066"/>
                      <a:pt x="351949" y="417113"/>
                    </a:cubicBezTo>
                    <a:cubicBezTo>
                      <a:pt x="352901" y="416161"/>
                      <a:pt x="353854" y="417113"/>
                      <a:pt x="354806" y="417113"/>
                    </a:cubicBezTo>
                    <a:cubicBezTo>
                      <a:pt x="354806" y="417113"/>
                      <a:pt x="355759" y="416161"/>
                      <a:pt x="355759" y="416161"/>
                    </a:cubicBezTo>
                    <a:cubicBezTo>
                      <a:pt x="355759" y="416161"/>
                      <a:pt x="355759" y="418066"/>
                      <a:pt x="356711" y="418066"/>
                    </a:cubicBezTo>
                    <a:cubicBezTo>
                      <a:pt x="357664" y="418066"/>
                      <a:pt x="356711" y="417113"/>
                      <a:pt x="357664" y="417113"/>
                    </a:cubicBezTo>
                    <a:cubicBezTo>
                      <a:pt x="358616" y="417113"/>
                      <a:pt x="358616" y="417113"/>
                      <a:pt x="358616" y="417113"/>
                    </a:cubicBezTo>
                    <a:cubicBezTo>
                      <a:pt x="359569" y="418066"/>
                      <a:pt x="359569" y="418066"/>
                      <a:pt x="360521" y="419018"/>
                    </a:cubicBezTo>
                    <a:cubicBezTo>
                      <a:pt x="360521" y="417113"/>
                      <a:pt x="360521" y="415208"/>
                      <a:pt x="362426" y="415208"/>
                    </a:cubicBezTo>
                    <a:cubicBezTo>
                      <a:pt x="362426" y="412351"/>
                      <a:pt x="361474" y="408541"/>
                      <a:pt x="365284" y="408541"/>
                    </a:cubicBezTo>
                    <a:cubicBezTo>
                      <a:pt x="366236" y="407588"/>
                      <a:pt x="365284" y="406636"/>
                      <a:pt x="365284" y="406636"/>
                    </a:cubicBezTo>
                    <a:cubicBezTo>
                      <a:pt x="366236" y="406636"/>
                      <a:pt x="367189" y="406636"/>
                      <a:pt x="369094" y="406636"/>
                    </a:cubicBezTo>
                    <a:cubicBezTo>
                      <a:pt x="369094" y="405683"/>
                      <a:pt x="370046" y="405683"/>
                      <a:pt x="370046" y="404731"/>
                    </a:cubicBezTo>
                    <a:cubicBezTo>
                      <a:pt x="371951" y="404731"/>
                      <a:pt x="372904" y="402826"/>
                      <a:pt x="373856" y="401873"/>
                    </a:cubicBezTo>
                    <a:cubicBezTo>
                      <a:pt x="375761" y="400921"/>
                      <a:pt x="376714" y="399968"/>
                      <a:pt x="376714" y="397111"/>
                    </a:cubicBezTo>
                    <a:cubicBezTo>
                      <a:pt x="376714" y="397111"/>
                      <a:pt x="376714" y="397111"/>
                      <a:pt x="377666" y="397111"/>
                    </a:cubicBezTo>
                    <a:cubicBezTo>
                      <a:pt x="377666" y="396158"/>
                      <a:pt x="377666" y="396158"/>
                      <a:pt x="377666" y="395206"/>
                    </a:cubicBezTo>
                    <a:cubicBezTo>
                      <a:pt x="375761" y="392348"/>
                      <a:pt x="379571" y="391396"/>
                      <a:pt x="380524" y="389491"/>
                    </a:cubicBezTo>
                    <a:cubicBezTo>
                      <a:pt x="381476" y="389491"/>
                      <a:pt x="381476" y="389491"/>
                      <a:pt x="382429" y="389491"/>
                    </a:cubicBezTo>
                    <a:cubicBezTo>
                      <a:pt x="383381" y="388538"/>
                      <a:pt x="382429" y="386633"/>
                      <a:pt x="384334" y="387586"/>
                    </a:cubicBezTo>
                    <a:cubicBezTo>
                      <a:pt x="384334" y="386633"/>
                      <a:pt x="385286" y="386633"/>
                      <a:pt x="385286" y="385681"/>
                    </a:cubicBezTo>
                    <a:cubicBezTo>
                      <a:pt x="384334" y="385681"/>
                      <a:pt x="385286" y="384728"/>
                      <a:pt x="385286" y="384728"/>
                    </a:cubicBezTo>
                    <a:cubicBezTo>
                      <a:pt x="381476" y="383776"/>
                      <a:pt x="382429" y="379966"/>
                      <a:pt x="380524" y="377108"/>
                    </a:cubicBezTo>
                    <a:cubicBezTo>
                      <a:pt x="378619" y="377108"/>
                      <a:pt x="376714" y="377108"/>
                      <a:pt x="375761" y="376156"/>
                    </a:cubicBezTo>
                    <a:cubicBezTo>
                      <a:pt x="374809" y="377108"/>
                      <a:pt x="374809" y="378061"/>
                      <a:pt x="373856" y="378061"/>
                    </a:cubicBezTo>
                    <a:cubicBezTo>
                      <a:pt x="371951" y="378061"/>
                      <a:pt x="371951" y="377108"/>
                      <a:pt x="371951" y="376156"/>
                    </a:cubicBezTo>
                    <a:cubicBezTo>
                      <a:pt x="368141" y="377108"/>
                      <a:pt x="366236" y="374251"/>
                      <a:pt x="362426" y="375203"/>
                    </a:cubicBezTo>
                    <a:cubicBezTo>
                      <a:pt x="362426" y="373298"/>
                      <a:pt x="359569" y="373298"/>
                      <a:pt x="358616" y="374251"/>
                    </a:cubicBezTo>
                    <a:cubicBezTo>
                      <a:pt x="358616" y="372346"/>
                      <a:pt x="354806" y="373298"/>
                      <a:pt x="354806" y="372346"/>
                    </a:cubicBezTo>
                    <a:cubicBezTo>
                      <a:pt x="354806" y="370441"/>
                      <a:pt x="354806" y="368536"/>
                      <a:pt x="353854" y="367583"/>
                    </a:cubicBezTo>
                    <a:cubicBezTo>
                      <a:pt x="351949" y="367583"/>
                      <a:pt x="351949" y="365678"/>
                      <a:pt x="350996" y="365678"/>
                    </a:cubicBezTo>
                    <a:cubicBezTo>
                      <a:pt x="351949" y="364726"/>
                      <a:pt x="350996" y="364726"/>
                      <a:pt x="350996" y="363773"/>
                    </a:cubicBezTo>
                    <a:cubicBezTo>
                      <a:pt x="350996" y="363773"/>
                      <a:pt x="351949" y="363773"/>
                      <a:pt x="351949" y="363773"/>
                    </a:cubicBezTo>
                    <a:cubicBezTo>
                      <a:pt x="351949" y="361868"/>
                      <a:pt x="350996" y="361868"/>
                      <a:pt x="350044" y="360916"/>
                    </a:cubicBezTo>
                    <a:cubicBezTo>
                      <a:pt x="350044" y="359963"/>
                      <a:pt x="350044" y="359963"/>
                      <a:pt x="350044" y="359963"/>
                    </a:cubicBezTo>
                    <a:cubicBezTo>
                      <a:pt x="349091" y="359963"/>
                      <a:pt x="349091" y="359011"/>
                      <a:pt x="348139" y="359011"/>
                    </a:cubicBezTo>
                    <a:cubicBezTo>
                      <a:pt x="345281" y="358058"/>
                      <a:pt x="345281" y="356153"/>
                      <a:pt x="344329" y="354248"/>
                    </a:cubicBezTo>
                    <a:cubicBezTo>
                      <a:pt x="343376" y="354248"/>
                      <a:pt x="343376" y="354248"/>
                      <a:pt x="342424" y="354248"/>
                    </a:cubicBezTo>
                    <a:cubicBezTo>
                      <a:pt x="338614" y="350438"/>
                      <a:pt x="336709" y="350438"/>
                      <a:pt x="335756" y="35043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4" name="任意多边形: 形状 13">
                <a:extLst>
                  <a:ext uri="{FF2B5EF4-FFF2-40B4-BE49-F238E27FC236}">
                    <a16:creationId xmlns="" xmlns:a16="http://schemas.microsoft.com/office/drawing/2014/main" id="{BF60B119-1483-40CF-AD4E-1EE6C33BD08C}"/>
                  </a:ext>
                </a:extLst>
              </p:cNvPr>
              <p:cNvSpPr/>
              <p:nvPr/>
            </p:nvSpPr>
            <p:spPr>
              <a:xfrm>
                <a:off x="2533083" y="5514353"/>
                <a:ext cx="390525" cy="647700"/>
              </a:xfrm>
              <a:custGeom>
                <a:avLst/>
                <a:gdLst>
                  <a:gd name="connsiteX0" fmla="*/ 385524 w 390525"/>
                  <a:gd name="connsiteY0" fmla="*/ 136684 h 647700"/>
                  <a:gd name="connsiteX1" fmla="*/ 385524 w 390525"/>
                  <a:gd name="connsiteY1" fmla="*/ 133826 h 647700"/>
                  <a:gd name="connsiteX2" fmla="*/ 384572 w 390525"/>
                  <a:gd name="connsiteY2" fmla="*/ 131921 h 647700"/>
                  <a:gd name="connsiteX3" fmla="*/ 381714 w 390525"/>
                  <a:gd name="connsiteY3" fmla="*/ 130016 h 647700"/>
                  <a:gd name="connsiteX4" fmla="*/ 379809 w 390525"/>
                  <a:gd name="connsiteY4" fmla="*/ 129064 h 647700"/>
                  <a:gd name="connsiteX5" fmla="*/ 376952 w 390525"/>
                  <a:gd name="connsiteY5" fmla="*/ 129064 h 647700"/>
                  <a:gd name="connsiteX6" fmla="*/ 375999 w 390525"/>
                  <a:gd name="connsiteY6" fmla="*/ 128111 h 647700"/>
                  <a:gd name="connsiteX7" fmla="*/ 374094 w 390525"/>
                  <a:gd name="connsiteY7" fmla="*/ 128111 h 647700"/>
                  <a:gd name="connsiteX8" fmla="*/ 373142 w 390525"/>
                  <a:gd name="connsiteY8" fmla="*/ 127159 h 647700"/>
                  <a:gd name="connsiteX9" fmla="*/ 370284 w 390525"/>
                  <a:gd name="connsiteY9" fmla="*/ 127159 h 647700"/>
                  <a:gd name="connsiteX10" fmla="*/ 370284 w 390525"/>
                  <a:gd name="connsiteY10" fmla="*/ 126206 h 647700"/>
                  <a:gd name="connsiteX11" fmla="*/ 368379 w 390525"/>
                  <a:gd name="connsiteY11" fmla="*/ 126206 h 647700"/>
                  <a:gd name="connsiteX12" fmla="*/ 367427 w 390525"/>
                  <a:gd name="connsiteY12" fmla="*/ 125254 h 647700"/>
                  <a:gd name="connsiteX13" fmla="*/ 364569 w 390525"/>
                  <a:gd name="connsiteY13" fmla="*/ 123349 h 647700"/>
                  <a:gd name="connsiteX14" fmla="*/ 361712 w 390525"/>
                  <a:gd name="connsiteY14" fmla="*/ 123349 h 647700"/>
                  <a:gd name="connsiteX15" fmla="*/ 360759 w 390525"/>
                  <a:gd name="connsiteY15" fmla="*/ 122396 h 647700"/>
                  <a:gd name="connsiteX16" fmla="*/ 358854 w 390525"/>
                  <a:gd name="connsiteY16" fmla="*/ 122396 h 647700"/>
                  <a:gd name="connsiteX17" fmla="*/ 357902 w 390525"/>
                  <a:gd name="connsiteY17" fmla="*/ 119539 h 647700"/>
                  <a:gd name="connsiteX18" fmla="*/ 360759 w 390525"/>
                  <a:gd name="connsiteY18" fmla="*/ 115729 h 647700"/>
                  <a:gd name="connsiteX19" fmla="*/ 360759 w 390525"/>
                  <a:gd name="connsiteY19" fmla="*/ 113824 h 647700"/>
                  <a:gd name="connsiteX20" fmla="*/ 361712 w 390525"/>
                  <a:gd name="connsiteY20" fmla="*/ 113824 h 647700"/>
                  <a:gd name="connsiteX21" fmla="*/ 362664 w 390525"/>
                  <a:gd name="connsiteY21" fmla="*/ 110966 h 647700"/>
                  <a:gd name="connsiteX22" fmla="*/ 363617 w 390525"/>
                  <a:gd name="connsiteY22" fmla="*/ 110014 h 647700"/>
                  <a:gd name="connsiteX23" fmla="*/ 363617 w 390525"/>
                  <a:gd name="connsiteY23" fmla="*/ 108109 h 647700"/>
                  <a:gd name="connsiteX24" fmla="*/ 366474 w 390525"/>
                  <a:gd name="connsiteY24" fmla="*/ 106204 h 647700"/>
                  <a:gd name="connsiteX25" fmla="*/ 368379 w 390525"/>
                  <a:gd name="connsiteY25" fmla="*/ 103346 h 647700"/>
                  <a:gd name="connsiteX26" fmla="*/ 369332 w 390525"/>
                  <a:gd name="connsiteY26" fmla="*/ 100489 h 647700"/>
                  <a:gd name="connsiteX27" fmla="*/ 370284 w 390525"/>
                  <a:gd name="connsiteY27" fmla="*/ 100489 h 647700"/>
                  <a:gd name="connsiteX28" fmla="*/ 371237 w 390525"/>
                  <a:gd name="connsiteY28" fmla="*/ 99536 h 647700"/>
                  <a:gd name="connsiteX29" fmla="*/ 371237 w 390525"/>
                  <a:gd name="connsiteY29" fmla="*/ 98584 h 647700"/>
                  <a:gd name="connsiteX30" fmla="*/ 373142 w 390525"/>
                  <a:gd name="connsiteY30" fmla="*/ 96679 h 647700"/>
                  <a:gd name="connsiteX31" fmla="*/ 374094 w 390525"/>
                  <a:gd name="connsiteY31" fmla="*/ 93821 h 647700"/>
                  <a:gd name="connsiteX32" fmla="*/ 373142 w 390525"/>
                  <a:gd name="connsiteY32" fmla="*/ 90011 h 647700"/>
                  <a:gd name="connsiteX33" fmla="*/ 372189 w 390525"/>
                  <a:gd name="connsiteY33" fmla="*/ 87154 h 647700"/>
                  <a:gd name="connsiteX34" fmla="*/ 370284 w 390525"/>
                  <a:gd name="connsiteY34" fmla="*/ 84296 h 647700"/>
                  <a:gd name="connsiteX35" fmla="*/ 366474 w 390525"/>
                  <a:gd name="connsiteY35" fmla="*/ 79534 h 647700"/>
                  <a:gd name="connsiteX36" fmla="*/ 365522 w 390525"/>
                  <a:gd name="connsiteY36" fmla="*/ 78581 h 647700"/>
                  <a:gd name="connsiteX37" fmla="*/ 361712 w 390525"/>
                  <a:gd name="connsiteY37" fmla="*/ 76676 h 647700"/>
                  <a:gd name="connsiteX38" fmla="*/ 361712 w 390525"/>
                  <a:gd name="connsiteY38" fmla="*/ 75724 h 647700"/>
                  <a:gd name="connsiteX39" fmla="*/ 358854 w 390525"/>
                  <a:gd name="connsiteY39" fmla="*/ 75724 h 647700"/>
                  <a:gd name="connsiteX40" fmla="*/ 357902 w 390525"/>
                  <a:gd name="connsiteY40" fmla="*/ 73819 h 647700"/>
                  <a:gd name="connsiteX41" fmla="*/ 355044 w 390525"/>
                  <a:gd name="connsiteY41" fmla="*/ 71914 h 647700"/>
                  <a:gd name="connsiteX42" fmla="*/ 353139 w 390525"/>
                  <a:gd name="connsiteY42" fmla="*/ 71914 h 647700"/>
                  <a:gd name="connsiteX43" fmla="*/ 352187 w 390525"/>
                  <a:gd name="connsiteY43" fmla="*/ 70009 h 647700"/>
                  <a:gd name="connsiteX44" fmla="*/ 349329 w 390525"/>
                  <a:gd name="connsiteY44" fmla="*/ 70009 h 647700"/>
                  <a:gd name="connsiteX45" fmla="*/ 348377 w 390525"/>
                  <a:gd name="connsiteY45" fmla="*/ 69056 h 647700"/>
                  <a:gd name="connsiteX46" fmla="*/ 346472 w 390525"/>
                  <a:gd name="connsiteY46" fmla="*/ 69056 h 647700"/>
                  <a:gd name="connsiteX47" fmla="*/ 345519 w 390525"/>
                  <a:gd name="connsiteY47" fmla="*/ 68104 h 647700"/>
                  <a:gd name="connsiteX48" fmla="*/ 343614 w 390525"/>
                  <a:gd name="connsiteY48" fmla="*/ 67151 h 647700"/>
                  <a:gd name="connsiteX49" fmla="*/ 341709 w 390525"/>
                  <a:gd name="connsiteY49" fmla="*/ 66199 h 647700"/>
                  <a:gd name="connsiteX50" fmla="*/ 329327 w 390525"/>
                  <a:gd name="connsiteY50" fmla="*/ 66199 h 647700"/>
                  <a:gd name="connsiteX51" fmla="*/ 329327 w 390525"/>
                  <a:gd name="connsiteY51" fmla="*/ 67151 h 647700"/>
                  <a:gd name="connsiteX52" fmla="*/ 324564 w 390525"/>
                  <a:gd name="connsiteY52" fmla="*/ 67151 h 647700"/>
                  <a:gd name="connsiteX53" fmla="*/ 322659 w 390525"/>
                  <a:gd name="connsiteY53" fmla="*/ 68104 h 647700"/>
                  <a:gd name="connsiteX54" fmla="*/ 319802 w 390525"/>
                  <a:gd name="connsiteY54" fmla="*/ 68104 h 647700"/>
                  <a:gd name="connsiteX55" fmla="*/ 315992 w 390525"/>
                  <a:gd name="connsiteY55" fmla="*/ 69056 h 647700"/>
                  <a:gd name="connsiteX56" fmla="*/ 315992 w 390525"/>
                  <a:gd name="connsiteY56" fmla="*/ 70009 h 647700"/>
                  <a:gd name="connsiteX57" fmla="*/ 312182 w 390525"/>
                  <a:gd name="connsiteY57" fmla="*/ 70961 h 647700"/>
                  <a:gd name="connsiteX58" fmla="*/ 303609 w 390525"/>
                  <a:gd name="connsiteY58" fmla="*/ 70961 h 647700"/>
                  <a:gd name="connsiteX59" fmla="*/ 300752 w 390525"/>
                  <a:gd name="connsiteY59" fmla="*/ 71914 h 647700"/>
                  <a:gd name="connsiteX60" fmla="*/ 300752 w 390525"/>
                  <a:gd name="connsiteY60" fmla="*/ 72866 h 647700"/>
                  <a:gd name="connsiteX61" fmla="*/ 297894 w 390525"/>
                  <a:gd name="connsiteY61" fmla="*/ 72866 h 647700"/>
                  <a:gd name="connsiteX62" fmla="*/ 295989 w 390525"/>
                  <a:gd name="connsiteY62" fmla="*/ 73819 h 647700"/>
                  <a:gd name="connsiteX63" fmla="*/ 295989 w 390525"/>
                  <a:gd name="connsiteY63" fmla="*/ 74771 h 647700"/>
                  <a:gd name="connsiteX64" fmla="*/ 290274 w 390525"/>
                  <a:gd name="connsiteY64" fmla="*/ 74771 h 647700"/>
                  <a:gd name="connsiteX65" fmla="*/ 288369 w 390525"/>
                  <a:gd name="connsiteY65" fmla="*/ 74771 h 647700"/>
                  <a:gd name="connsiteX66" fmla="*/ 286464 w 390525"/>
                  <a:gd name="connsiteY66" fmla="*/ 75724 h 647700"/>
                  <a:gd name="connsiteX67" fmla="*/ 286464 w 390525"/>
                  <a:gd name="connsiteY67" fmla="*/ 70961 h 647700"/>
                  <a:gd name="connsiteX68" fmla="*/ 278844 w 390525"/>
                  <a:gd name="connsiteY68" fmla="*/ 71914 h 647700"/>
                  <a:gd name="connsiteX69" fmla="*/ 275034 w 390525"/>
                  <a:gd name="connsiteY69" fmla="*/ 70961 h 647700"/>
                  <a:gd name="connsiteX70" fmla="*/ 274082 w 390525"/>
                  <a:gd name="connsiteY70" fmla="*/ 68104 h 647700"/>
                  <a:gd name="connsiteX71" fmla="*/ 273129 w 390525"/>
                  <a:gd name="connsiteY71" fmla="*/ 67151 h 647700"/>
                  <a:gd name="connsiteX72" fmla="*/ 273129 w 390525"/>
                  <a:gd name="connsiteY72" fmla="*/ 62389 h 647700"/>
                  <a:gd name="connsiteX73" fmla="*/ 272177 w 390525"/>
                  <a:gd name="connsiteY73" fmla="*/ 60484 h 647700"/>
                  <a:gd name="connsiteX74" fmla="*/ 271224 w 390525"/>
                  <a:gd name="connsiteY74" fmla="*/ 53816 h 647700"/>
                  <a:gd name="connsiteX75" fmla="*/ 270272 w 390525"/>
                  <a:gd name="connsiteY75" fmla="*/ 50959 h 647700"/>
                  <a:gd name="connsiteX76" fmla="*/ 269319 w 390525"/>
                  <a:gd name="connsiteY76" fmla="*/ 50959 h 647700"/>
                  <a:gd name="connsiteX77" fmla="*/ 270272 w 390525"/>
                  <a:gd name="connsiteY77" fmla="*/ 49054 h 647700"/>
                  <a:gd name="connsiteX78" fmla="*/ 270272 w 390525"/>
                  <a:gd name="connsiteY78" fmla="*/ 48101 h 647700"/>
                  <a:gd name="connsiteX79" fmla="*/ 269319 w 390525"/>
                  <a:gd name="connsiteY79" fmla="*/ 48101 h 647700"/>
                  <a:gd name="connsiteX80" fmla="*/ 269319 w 390525"/>
                  <a:gd name="connsiteY80" fmla="*/ 47149 h 647700"/>
                  <a:gd name="connsiteX81" fmla="*/ 270272 w 390525"/>
                  <a:gd name="connsiteY81" fmla="*/ 47149 h 647700"/>
                  <a:gd name="connsiteX82" fmla="*/ 268367 w 390525"/>
                  <a:gd name="connsiteY82" fmla="*/ 42386 h 647700"/>
                  <a:gd name="connsiteX83" fmla="*/ 268367 w 390525"/>
                  <a:gd name="connsiteY83" fmla="*/ 37624 h 647700"/>
                  <a:gd name="connsiteX84" fmla="*/ 269319 w 390525"/>
                  <a:gd name="connsiteY84" fmla="*/ 35719 h 647700"/>
                  <a:gd name="connsiteX85" fmla="*/ 268367 w 390525"/>
                  <a:gd name="connsiteY85" fmla="*/ 34766 h 647700"/>
                  <a:gd name="connsiteX86" fmla="*/ 265509 w 390525"/>
                  <a:gd name="connsiteY86" fmla="*/ 30004 h 647700"/>
                  <a:gd name="connsiteX87" fmla="*/ 265509 w 390525"/>
                  <a:gd name="connsiteY87" fmla="*/ 27146 h 647700"/>
                  <a:gd name="connsiteX88" fmla="*/ 266462 w 390525"/>
                  <a:gd name="connsiteY88" fmla="*/ 26194 h 647700"/>
                  <a:gd name="connsiteX89" fmla="*/ 265509 w 390525"/>
                  <a:gd name="connsiteY89" fmla="*/ 21431 h 647700"/>
                  <a:gd name="connsiteX90" fmla="*/ 264557 w 390525"/>
                  <a:gd name="connsiteY90" fmla="*/ 18574 h 647700"/>
                  <a:gd name="connsiteX91" fmla="*/ 263604 w 390525"/>
                  <a:gd name="connsiteY91" fmla="*/ 15716 h 647700"/>
                  <a:gd name="connsiteX92" fmla="*/ 262652 w 390525"/>
                  <a:gd name="connsiteY92" fmla="*/ 14764 h 647700"/>
                  <a:gd name="connsiteX93" fmla="*/ 257889 w 390525"/>
                  <a:gd name="connsiteY93" fmla="*/ 10954 h 647700"/>
                  <a:gd name="connsiteX94" fmla="*/ 257889 w 390525"/>
                  <a:gd name="connsiteY94" fmla="*/ 10001 h 647700"/>
                  <a:gd name="connsiteX95" fmla="*/ 256937 w 390525"/>
                  <a:gd name="connsiteY95" fmla="*/ 9049 h 647700"/>
                  <a:gd name="connsiteX96" fmla="*/ 255984 w 390525"/>
                  <a:gd name="connsiteY96" fmla="*/ 9049 h 647700"/>
                  <a:gd name="connsiteX97" fmla="*/ 255032 w 390525"/>
                  <a:gd name="connsiteY97" fmla="*/ 8096 h 647700"/>
                  <a:gd name="connsiteX98" fmla="*/ 252174 w 390525"/>
                  <a:gd name="connsiteY98" fmla="*/ 8096 h 647700"/>
                  <a:gd name="connsiteX99" fmla="*/ 252174 w 390525"/>
                  <a:gd name="connsiteY99" fmla="*/ 7144 h 647700"/>
                  <a:gd name="connsiteX100" fmla="*/ 249317 w 390525"/>
                  <a:gd name="connsiteY100" fmla="*/ 7144 h 647700"/>
                  <a:gd name="connsiteX101" fmla="*/ 246459 w 390525"/>
                  <a:gd name="connsiteY101" fmla="*/ 8096 h 647700"/>
                  <a:gd name="connsiteX102" fmla="*/ 243602 w 390525"/>
                  <a:gd name="connsiteY102" fmla="*/ 9049 h 647700"/>
                  <a:gd name="connsiteX103" fmla="*/ 243602 w 390525"/>
                  <a:gd name="connsiteY103" fmla="*/ 10001 h 647700"/>
                  <a:gd name="connsiteX104" fmla="*/ 240744 w 390525"/>
                  <a:gd name="connsiteY104" fmla="*/ 10001 h 647700"/>
                  <a:gd name="connsiteX105" fmla="*/ 238839 w 390525"/>
                  <a:gd name="connsiteY105" fmla="*/ 10954 h 647700"/>
                  <a:gd name="connsiteX106" fmla="*/ 235029 w 390525"/>
                  <a:gd name="connsiteY106" fmla="*/ 14764 h 647700"/>
                  <a:gd name="connsiteX107" fmla="*/ 234077 w 390525"/>
                  <a:gd name="connsiteY107" fmla="*/ 16669 h 647700"/>
                  <a:gd name="connsiteX108" fmla="*/ 234077 w 390525"/>
                  <a:gd name="connsiteY108" fmla="*/ 19526 h 647700"/>
                  <a:gd name="connsiteX109" fmla="*/ 233124 w 390525"/>
                  <a:gd name="connsiteY109" fmla="*/ 19526 h 647700"/>
                  <a:gd name="connsiteX110" fmla="*/ 233124 w 390525"/>
                  <a:gd name="connsiteY110" fmla="*/ 22384 h 647700"/>
                  <a:gd name="connsiteX111" fmla="*/ 234077 w 390525"/>
                  <a:gd name="connsiteY111" fmla="*/ 25241 h 647700"/>
                  <a:gd name="connsiteX112" fmla="*/ 236934 w 390525"/>
                  <a:gd name="connsiteY112" fmla="*/ 31909 h 647700"/>
                  <a:gd name="connsiteX113" fmla="*/ 237887 w 390525"/>
                  <a:gd name="connsiteY113" fmla="*/ 34766 h 647700"/>
                  <a:gd name="connsiteX114" fmla="*/ 237887 w 390525"/>
                  <a:gd name="connsiteY114" fmla="*/ 38576 h 647700"/>
                  <a:gd name="connsiteX115" fmla="*/ 238839 w 390525"/>
                  <a:gd name="connsiteY115" fmla="*/ 40481 h 647700"/>
                  <a:gd name="connsiteX116" fmla="*/ 237887 w 390525"/>
                  <a:gd name="connsiteY116" fmla="*/ 41434 h 647700"/>
                  <a:gd name="connsiteX117" fmla="*/ 237887 w 390525"/>
                  <a:gd name="connsiteY117" fmla="*/ 48101 h 647700"/>
                  <a:gd name="connsiteX118" fmla="*/ 238839 w 390525"/>
                  <a:gd name="connsiteY118" fmla="*/ 49054 h 647700"/>
                  <a:gd name="connsiteX119" fmla="*/ 237887 w 390525"/>
                  <a:gd name="connsiteY119" fmla="*/ 49054 h 647700"/>
                  <a:gd name="connsiteX120" fmla="*/ 237887 w 390525"/>
                  <a:gd name="connsiteY120" fmla="*/ 55721 h 647700"/>
                  <a:gd name="connsiteX121" fmla="*/ 238839 w 390525"/>
                  <a:gd name="connsiteY121" fmla="*/ 55721 h 647700"/>
                  <a:gd name="connsiteX122" fmla="*/ 239792 w 390525"/>
                  <a:gd name="connsiteY122" fmla="*/ 67151 h 647700"/>
                  <a:gd name="connsiteX123" fmla="*/ 238839 w 390525"/>
                  <a:gd name="connsiteY123" fmla="*/ 70961 h 647700"/>
                  <a:gd name="connsiteX124" fmla="*/ 237887 w 390525"/>
                  <a:gd name="connsiteY124" fmla="*/ 73819 h 647700"/>
                  <a:gd name="connsiteX125" fmla="*/ 236934 w 390525"/>
                  <a:gd name="connsiteY125" fmla="*/ 74771 h 647700"/>
                  <a:gd name="connsiteX126" fmla="*/ 236934 w 390525"/>
                  <a:gd name="connsiteY126" fmla="*/ 76676 h 647700"/>
                  <a:gd name="connsiteX127" fmla="*/ 235029 w 390525"/>
                  <a:gd name="connsiteY127" fmla="*/ 78581 h 647700"/>
                  <a:gd name="connsiteX128" fmla="*/ 235029 w 390525"/>
                  <a:gd name="connsiteY128" fmla="*/ 80486 h 647700"/>
                  <a:gd name="connsiteX129" fmla="*/ 229314 w 390525"/>
                  <a:gd name="connsiteY129" fmla="*/ 83344 h 647700"/>
                  <a:gd name="connsiteX130" fmla="*/ 222647 w 390525"/>
                  <a:gd name="connsiteY130" fmla="*/ 86201 h 647700"/>
                  <a:gd name="connsiteX131" fmla="*/ 222647 w 390525"/>
                  <a:gd name="connsiteY131" fmla="*/ 87154 h 647700"/>
                  <a:gd name="connsiteX132" fmla="*/ 218837 w 390525"/>
                  <a:gd name="connsiteY132" fmla="*/ 88106 h 647700"/>
                  <a:gd name="connsiteX133" fmla="*/ 217884 w 390525"/>
                  <a:gd name="connsiteY133" fmla="*/ 87154 h 647700"/>
                  <a:gd name="connsiteX134" fmla="*/ 215979 w 390525"/>
                  <a:gd name="connsiteY134" fmla="*/ 88106 h 647700"/>
                  <a:gd name="connsiteX135" fmla="*/ 213122 w 390525"/>
                  <a:gd name="connsiteY135" fmla="*/ 89059 h 647700"/>
                  <a:gd name="connsiteX136" fmla="*/ 211217 w 390525"/>
                  <a:gd name="connsiteY136" fmla="*/ 90011 h 647700"/>
                  <a:gd name="connsiteX137" fmla="*/ 210264 w 390525"/>
                  <a:gd name="connsiteY137" fmla="*/ 92869 h 647700"/>
                  <a:gd name="connsiteX138" fmla="*/ 211217 w 390525"/>
                  <a:gd name="connsiteY138" fmla="*/ 92869 h 647700"/>
                  <a:gd name="connsiteX139" fmla="*/ 212169 w 390525"/>
                  <a:gd name="connsiteY139" fmla="*/ 98584 h 647700"/>
                  <a:gd name="connsiteX140" fmla="*/ 216932 w 390525"/>
                  <a:gd name="connsiteY140" fmla="*/ 102394 h 647700"/>
                  <a:gd name="connsiteX141" fmla="*/ 219789 w 390525"/>
                  <a:gd name="connsiteY141" fmla="*/ 104299 h 647700"/>
                  <a:gd name="connsiteX142" fmla="*/ 221694 w 390525"/>
                  <a:gd name="connsiteY142" fmla="*/ 105251 h 647700"/>
                  <a:gd name="connsiteX143" fmla="*/ 224552 w 390525"/>
                  <a:gd name="connsiteY143" fmla="*/ 104299 h 647700"/>
                  <a:gd name="connsiteX144" fmla="*/ 225504 w 390525"/>
                  <a:gd name="connsiteY144" fmla="*/ 105251 h 647700"/>
                  <a:gd name="connsiteX145" fmla="*/ 227409 w 390525"/>
                  <a:gd name="connsiteY145" fmla="*/ 104299 h 647700"/>
                  <a:gd name="connsiteX146" fmla="*/ 229314 w 390525"/>
                  <a:gd name="connsiteY146" fmla="*/ 105251 h 647700"/>
                  <a:gd name="connsiteX147" fmla="*/ 230267 w 390525"/>
                  <a:gd name="connsiteY147" fmla="*/ 107156 h 647700"/>
                  <a:gd name="connsiteX148" fmla="*/ 231219 w 390525"/>
                  <a:gd name="connsiteY148" fmla="*/ 107156 h 647700"/>
                  <a:gd name="connsiteX149" fmla="*/ 232172 w 390525"/>
                  <a:gd name="connsiteY149" fmla="*/ 111919 h 647700"/>
                  <a:gd name="connsiteX150" fmla="*/ 233124 w 390525"/>
                  <a:gd name="connsiteY150" fmla="*/ 111919 h 647700"/>
                  <a:gd name="connsiteX151" fmla="*/ 232172 w 390525"/>
                  <a:gd name="connsiteY151" fmla="*/ 122396 h 647700"/>
                  <a:gd name="connsiteX152" fmla="*/ 233124 w 390525"/>
                  <a:gd name="connsiteY152" fmla="*/ 126206 h 647700"/>
                  <a:gd name="connsiteX153" fmla="*/ 231219 w 390525"/>
                  <a:gd name="connsiteY153" fmla="*/ 130016 h 647700"/>
                  <a:gd name="connsiteX154" fmla="*/ 231219 w 390525"/>
                  <a:gd name="connsiteY154" fmla="*/ 135731 h 647700"/>
                  <a:gd name="connsiteX155" fmla="*/ 230267 w 390525"/>
                  <a:gd name="connsiteY155" fmla="*/ 136684 h 647700"/>
                  <a:gd name="connsiteX156" fmla="*/ 230267 w 390525"/>
                  <a:gd name="connsiteY156" fmla="*/ 138589 h 647700"/>
                  <a:gd name="connsiteX157" fmla="*/ 228362 w 390525"/>
                  <a:gd name="connsiteY157" fmla="*/ 139541 h 647700"/>
                  <a:gd name="connsiteX158" fmla="*/ 227409 w 390525"/>
                  <a:gd name="connsiteY158" fmla="*/ 142399 h 647700"/>
                  <a:gd name="connsiteX159" fmla="*/ 227409 w 390525"/>
                  <a:gd name="connsiteY159" fmla="*/ 148114 h 647700"/>
                  <a:gd name="connsiteX160" fmla="*/ 226457 w 390525"/>
                  <a:gd name="connsiteY160" fmla="*/ 150019 h 647700"/>
                  <a:gd name="connsiteX161" fmla="*/ 225504 w 390525"/>
                  <a:gd name="connsiteY161" fmla="*/ 150019 h 647700"/>
                  <a:gd name="connsiteX162" fmla="*/ 221694 w 390525"/>
                  <a:gd name="connsiteY162" fmla="*/ 153829 h 647700"/>
                  <a:gd name="connsiteX163" fmla="*/ 219789 w 390525"/>
                  <a:gd name="connsiteY163" fmla="*/ 154781 h 647700"/>
                  <a:gd name="connsiteX164" fmla="*/ 215027 w 390525"/>
                  <a:gd name="connsiteY164" fmla="*/ 155734 h 647700"/>
                  <a:gd name="connsiteX165" fmla="*/ 213122 w 390525"/>
                  <a:gd name="connsiteY165" fmla="*/ 156686 h 647700"/>
                  <a:gd name="connsiteX166" fmla="*/ 212169 w 390525"/>
                  <a:gd name="connsiteY166" fmla="*/ 157639 h 647700"/>
                  <a:gd name="connsiteX167" fmla="*/ 212169 w 390525"/>
                  <a:gd name="connsiteY167" fmla="*/ 158591 h 647700"/>
                  <a:gd name="connsiteX168" fmla="*/ 209312 w 390525"/>
                  <a:gd name="connsiteY168" fmla="*/ 159544 h 647700"/>
                  <a:gd name="connsiteX169" fmla="*/ 203597 w 390525"/>
                  <a:gd name="connsiteY169" fmla="*/ 159544 h 647700"/>
                  <a:gd name="connsiteX170" fmla="*/ 202644 w 390525"/>
                  <a:gd name="connsiteY170" fmla="*/ 158591 h 647700"/>
                  <a:gd name="connsiteX171" fmla="*/ 202644 w 390525"/>
                  <a:gd name="connsiteY171" fmla="*/ 159544 h 647700"/>
                  <a:gd name="connsiteX172" fmla="*/ 193119 w 390525"/>
                  <a:gd name="connsiteY172" fmla="*/ 161449 h 647700"/>
                  <a:gd name="connsiteX173" fmla="*/ 188357 w 390525"/>
                  <a:gd name="connsiteY173" fmla="*/ 163354 h 647700"/>
                  <a:gd name="connsiteX174" fmla="*/ 186452 w 390525"/>
                  <a:gd name="connsiteY174" fmla="*/ 162401 h 647700"/>
                  <a:gd name="connsiteX175" fmla="*/ 184547 w 390525"/>
                  <a:gd name="connsiteY175" fmla="*/ 163354 h 647700"/>
                  <a:gd name="connsiteX176" fmla="*/ 182642 w 390525"/>
                  <a:gd name="connsiteY176" fmla="*/ 164306 h 647700"/>
                  <a:gd name="connsiteX177" fmla="*/ 178832 w 390525"/>
                  <a:gd name="connsiteY177" fmla="*/ 165259 h 647700"/>
                  <a:gd name="connsiteX178" fmla="*/ 175974 w 390525"/>
                  <a:gd name="connsiteY178" fmla="*/ 166211 h 647700"/>
                  <a:gd name="connsiteX179" fmla="*/ 173117 w 390525"/>
                  <a:gd name="connsiteY179" fmla="*/ 167164 h 647700"/>
                  <a:gd name="connsiteX180" fmla="*/ 173117 w 390525"/>
                  <a:gd name="connsiteY180" fmla="*/ 168116 h 647700"/>
                  <a:gd name="connsiteX181" fmla="*/ 166449 w 390525"/>
                  <a:gd name="connsiteY181" fmla="*/ 168116 h 647700"/>
                  <a:gd name="connsiteX182" fmla="*/ 158829 w 390525"/>
                  <a:gd name="connsiteY182" fmla="*/ 169069 h 647700"/>
                  <a:gd name="connsiteX183" fmla="*/ 157877 w 390525"/>
                  <a:gd name="connsiteY183" fmla="*/ 170021 h 647700"/>
                  <a:gd name="connsiteX184" fmla="*/ 154067 w 390525"/>
                  <a:gd name="connsiteY184" fmla="*/ 172879 h 647700"/>
                  <a:gd name="connsiteX185" fmla="*/ 154067 w 390525"/>
                  <a:gd name="connsiteY185" fmla="*/ 173831 h 647700"/>
                  <a:gd name="connsiteX186" fmla="*/ 152162 w 390525"/>
                  <a:gd name="connsiteY186" fmla="*/ 174784 h 647700"/>
                  <a:gd name="connsiteX187" fmla="*/ 151209 w 390525"/>
                  <a:gd name="connsiteY187" fmla="*/ 177641 h 647700"/>
                  <a:gd name="connsiteX188" fmla="*/ 151209 w 390525"/>
                  <a:gd name="connsiteY188" fmla="*/ 180499 h 647700"/>
                  <a:gd name="connsiteX189" fmla="*/ 153114 w 390525"/>
                  <a:gd name="connsiteY189" fmla="*/ 181451 h 647700"/>
                  <a:gd name="connsiteX190" fmla="*/ 154067 w 390525"/>
                  <a:gd name="connsiteY190" fmla="*/ 181451 h 647700"/>
                  <a:gd name="connsiteX191" fmla="*/ 156924 w 390525"/>
                  <a:gd name="connsiteY191" fmla="*/ 185261 h 647700"/>
                  <a:gd name="connsiteX192" fmla="*/ 157877 w 390525"/>
                  <a:gd name="connsiteY192" fmla="*/ 185261 h 647700"/>
                  <a:gd name="connsiteX193" fmla="*/ 158829 w 390525"/>
                  <a:gd name="connsiteY193" fmla="*/ 187166 h 647700"/>
                  <a:gd name="connsiteX194" fmla="*/ 159782 w 390525"/>
                  <a:gd name="connsiteY194" fmla="*/ 187166 h 647700"/>
                  <a:gd name="connsiteX195" fmla="*/ 159782 w 390525"/>
                  <a:gd name="connsiteY195" fmla="*/ 188119 h 647700"/>
                  <a:gd name="connsiteX196" fmla="*/ 162639 w 390525"/>
                  <a:gd name="connsiteY196" fmla="*/ 190976 h 647700"/>
                  <a:gd name="connsiteX197" fmla="*/ 163592 w 390525"/>
                  <a:gd name="connsiteY197" fmla="*/ 190976 h 647700"/>
                  <a:gd name="connsiteX198" fmla="*/ 164544 w 390525"/>
                  <a:gd name="connsiteY198" fmla="*/ 192881 h 647700"/>
                  <a:gd name="connsiteX199" fmla="*/ 166449 w 390525"/>
                  <a:gd name="connsiteY199" fmla="*/ 192881 h 647700"/>
                  <a:gd name="connsiteX200" fmla="*/ 167402 w 390525"/>
                  <a:gd name="connsiteY200" fmla="*/ 193834 h 647700"/>
                  <a:gd name="connsiteX201" fmla="*/ 175974 w 390525"/>
                  <a:gd name="connsiteY201" fmla="*/ 192881 h 647700"/>
                  <a:gd name="connsiteX202" fmla="*/ 177879 w 390525"/>
                  <a:gd name="connsiteY202" fmla="*/ 193834 h 647700"/>
                  <a:gd name="connsiteX203" fmla="*/ 177879 w 390525"/>
                  <a:gd name="connsiteY203" fmla="*/ 192881 h 647700"/>
                  <a:gd name="connsiteX204" fmla="*/ 178832 w 390525"/>
                  <a:gd name="connsiteY204" fmla="*/ 193834 h 647700"/>
                  <a:gd name="connsiteX205" fmla="*/ 185499 w 390525"/>
                  <a:gd name="connsiteY205" fmla="*/ 192881 h 647700"/>
                  <a:gd name="connsiteX206" fmla="*/ 189309 w 390525"/>
                  <a:gd name="connsiteY206" fmla="*/ 191929 h 647700"/>
                  <a:gd name="connsiteX207" fmla="*/ 190262 w 390525"/>
                  <a:gd name="connsiteY207" fmla="*/ 192881 h 647700"/>
                  <a:gd name="connsiteX208" fmla="*/ 205502 w 390525"/>
                  <a:gd name="connsiteY208" fmla="*/ 192881 h 647700"/>
                  <a:gd name="connsiteX209" fmla="*/ 207407 w 390525"/>
                  <a:gd name="connsiteY209" fmla="*/ 191929 h 647700"/>
                  <a:gd name="connsiteX210" fmla="*/ 210264 w 390525"/>
                  <a:gd name="connsiteY210" fmla="*/ 190976 h 647700"/>
                  <a:gd name="connsiteX211" fmla="*/ 213122 w 390525"/>
                  <a:gd name="connsiteY211" fmla="*/ 190024 h 647700"/>
                  <a:gd name="connsiteX212" fmla="*/ 215027 w 390525"/>
                  <a:gd name="connsiteY212" fmla="*/ 189071 h 647700"/>
                  <a:gd name="connsiteX213" fmla="*/ 216932 w 390525"/>
                  <a:gd name="connsiteY213" fmla="*/ 188119 h 647700"/>
                  <a:gd name="connsiteX214" fmla="*/ 217884 w 390525"/>
                  <a:gd name="connsiteY214" fmla="*/ 187166 h 647700"/>
                  <a:gd name="connsiteX215" fmla="*/ 217884 w 390525"/>
                  <a:gd name="connsiteY215" fmla="*/ 186214 h 647700"/>
                  <a:gd name="connsiteX216" fmla="*/ 220742 w 390525"/>
                  <a:gd name="connsiteY216" fmla="*/ 186214 h 647700"/>
                  <a:gd name="connsiteX217" fmla="*/ 224552 w 390525"/>
                  <a:gd name="connsiteY217" fmla="*/ 185261 h 647700"/>
                  <a:gd name="connsiteX218" fmla="*/ 225504 w 390525"/>
                  <a:gd name="connsiteY218" fmla="*/ 186214 h 647700"/>
                  <a:gd name="connsiteX219" fmla="*/ 228362 w 390525"/>
                  <a:gd name="connsiteY219" fmla="*/ 185261 h 647700"/>
                  <a:gd name="connsiteX220" fmla="*/ 232172 w 390525"/>
                  <a:gd name="connsiteY220" fmla="*/ 182404 h 647700"/>
                  <a:gd name="connsiteX221" fmla="*/ 236934 w 390525"/>
                  <a:gd name="connsiteY221" fmla="*/ 182404 h 647700"/>
                  <a:gd name="connsiteX222" fmla="*/ 237887 w 390525"/>
                  <a:gd name="connsiteY222" fmla="*/ 181451 h 647700"/>
                  <a:gd name="connsiteX223" fmla="*/ 245507 w 390525"/>
                  <a:gd name="connsiteY223" fmla="*/ 178594 h 647700"/>
                  <a:gd name="connsiteX224" fmla="*/ 249317 w 390525"/>
                  <a:gd name="connsiteY224" fmla="*/ 175736 h 647700"/>
                  <a:gd name="connsiteX225" fmla="*/ 252174 w 390525"/>
                  <a:gd name="connsiteY225" fmla="*/ 175736 h 647700"/>
                  <a:gd name="connsiteX226" fmla="*/ 254079 w 390525"/>
                  <a:gd name="connsiteY226" fmla="*/ 174784 h 647700"/>
                  <a:gd name="connsiteX227" fmla="*/ 255984 w 390525"/>
                  <a:gd name="connsiteY227" fmla="*/ 173831 h 647700"/>
                  <a:gd name="connsiteX228" fmla="*/ 258842 w 390525"/>
                  <a:gd name="connsiteY228" fmla="*/ 172879 h 647700"/>
                  <a:gd name="connsiteX229" fmla="*/ 259794 w 390525"/>
                  <a:gd name="connsiteY229" fmla="*/ 171926 h 647700"/>
                  <a:gd name="connsiteX230" fmla="*/ 261699 w 390525"/>
                  <a:gd name="connsiteY230" fmla="*/ 171926 h 647700"/>
                  <a:gd name="connsiteX231" fmla="*/ 264557 w 390525"/>
                  <a:gd name="connsiteY231" fmla="*/ 170974 h 647700"/>
                  <a:gd name="connsiteX232" fmla="*/ 265509 w 390525"/>
                  <a:gd name="connsiteY232" fmla="*/ 170021 h 647700"/>
                  <a:gd name="connsiteX233" fmla="*/ 272177 w 390525"/>
                  <a:gd name="connsiteY233" fmla="*/ 169069 h 647700"/>
                  <a:gd name="connsiteX234" fmla="*/ 273129 w 390525"/>
                  <a:gd name="connsiteY234" fmla="*/ 168116 h 647700"/>
                  <a:gd name="connsiteX235" fmla="*/ 277892 w 390525"/>
                  <a:gd name="connsiteY235" fmla="*/ 167164 h 647700"/>
                  <a:gd name="connsiteX236" fmla="*/ 284559 w 390525"/>
                  <a:gd name="connsiteY236" fmla="*/ 165259 h 647700"/>
                  <a:gd name="connsiteX237" fmla="*/ 285512 w 390525"/>
                  <a:gd name="connsiteY237" fmla="*/ 164306 h 647700"/>
                  <a:gd name="connsiteX238" fmla="*/ 286464 w 390525"/>
                  <a:gd name="connsiteY238" fmla="*/ 163354 h 647700"/>
                  <a:gd name="connsiteX239" fmla="*/ 286464 w 390525"/>
                  <a:gd name="connsiteY239" fmla="*/ 161449 h 647700"/>
                  <a:gd name="connsiteX240" fmla="*/ 289322 w 390525"/>
                  <a:gd name="connsiteY240" fmla="*/ 159544 h 647700"/>
                  <a:gd name="connsiteX241" fmla="*/ 290274 w 390525"/>
                  <a:gd name="connsiteY241" fmla="*/ 159544 h 647700"/>
                  <a:gd name="connsiteX242" fmla="*/ 290274 w 390525"/>
                  <a:gd name="connsiteY242" fmla="*/ 160496 h 647700"/>
                  <a:gd name="connsiteX243" fmla="*/ 293132 w 390525"/>
                  <a:gd name="connsiteY243" fmla="*/ 161449 h 647700"/>
                  <a:gd name="connsiteX244" fmla="*/ 298847 w 390525"/>
                  <a:gd name="connsiteY244" fmla="*/ 160496 h 647700"/>
                  <a:gd name="connsiteX245" fmla="*/ 299799 w 390525"/>
                  <a:gd name="connsiteY245" fmla="*/ 159544 h 647700"/>
                  <a:gd name="connsiteX246" fmla="*/ 306467 w 390525"/>
                  <a:gd name="connsiteY246" fmla="*/ 158591 h 647700"/>
                  <a:gd name="connsiteX247" fmla="*/ 309324 w 390525"/>
                  <a:gd name="connsiteY247" fmla="*/ 157639 h 647700"/>
                  <a:gd name="connsiteX248" fmla="*/ 309324 w 390525"/>
                  <a:gd name="connsiteY248" fmla="*/ 156686 h 647700"/>
                  <a:gd name="connsiteX249" fmla="*/ 310277 w 390525"/>
                  <a:gd name="connsiteY249" fmla="*/ 156686 h 647700"/>
                  <a:gd name="connsiteX250" fmla="*/ 311229 w 390525"/>
                  <a:gd name="connsiteY250" fmla="*/ 157639 h 647700"/>
                  <a:gd name="connsiteX251" fmla="*/ 314087 w 390525"/>
                  <a:gd name="connsiteY251" fmla="*/ 158591 h 647700"/>
                  <a:gd name="connsiteX252" fmla="*/ 316944 w 390525"/>
                  <a:gd name="connsiteY252" fmla="*/ 157639 h 647700"/>
                  <a:gd name="connsiteX253" fmla="*/ 319802 w 390525"/>
                  <a:gd name="connsiteY253" fmla="*/ 156686 h 647700"/>
                  <a:gd name="connsiteX254" fmla="*/ 320754 w 390525"/>
                  <a:gd name="connsiteY254" fmla="*/ 155734 h 647700"/>
                  <a:gd name="connsiteX255" fmla="*/ 324564 w 390525"/>
                  <a:gd name="connsiteY255" fmla="*/ 155734 h 647700"/>
                  <a:gd name="connsiteX256" fmla="*/ 325517 w 390525"/>
                  <a:gd name="connsiteY256" fmla="*/ 154781 h 647700"/>
                  <a:gd name="connsiteX257" fmla="*/ 325517 w 390525"/>
                  <a:gd name="connsiteY257" fmla="*/ 153829 h 647700"/>
                  <a:gd name="connsiteX258" fmla="*/ 337899 w 390525"/>
                  <a:gd name="connsiteY258" fmla="*/ 152876 h 647700"/>
                  <a:gd name="connsiteX259" fmla="*/ 343614 w 390525"/>
                  <a:gd name="connsiteY259" fmla="*/ 151924 h 647700"/>
                  <a:gd name="connsiteX260" fmla="*/ 343614 w 390525"/>
                  <a:gd name="connsiteY260" fmla="*/ 150971 h 647700"/>
                  <a:gd name="connsiteX261" fmla="*/ 346472 w 390525"/>
                  <a:gd name="connsiteY261" fmla="*/ 150019 h 647700"/>
                  <a:gd name="connsiteX262" fmla="*/ 351234 w 390525"/>
                  <a:gd name="connsiteY262" fmla="*/ 150019 h 647700"/>
                  <a:gd name="connsiteX263" fmla="*/ 355044 w 390525"/>
                  <a:gd name="connsiteY263" fmla="*/ 150019 h 647700"/>
                  <a:gd name="connsiteX264" fmla="*/ 356949 w 390525"/>
                  <a:gd name="connsiteY264" fmla="*/ 150019 h 647700"/>
                  <a:gd name="connsiteX265" fmla="*/ 357902 w 390525"/>
                  <a:gd name="connsiteY265" fmla="*/ 150019 h 647700"/>
                  <a:gd name="connsiteX266" fmla="*/ 358854 w 390525"/>
                  <a:gd name="connsiteY266" fmla="*/ 149066 h 647700"/>
                  <a:gd name="connsiteX267" fmla="*/ 358854 w 390525"/>
                  <a:gd name="connsiteY267" fmla="*/ 148114 h 647700"/>
                  <a:gd name="connsiteX268" fmla="*/ 361712 w 390525"/>
                  <a:gd name="connsiteY268" fmla="*/ 148114 h 647700"/>
                  <a:gd name="connsiteX269" fmla="*/ 361712 w 390525"/>
                  <a:gd name="connsiteY269" fmla="*/ 149066 h 647700"/>
                  <a:gd name="connsiteX270" fmla="*/ 364569 w 390525"/>
                  <a:gd name="connsiteY270" fmla="*/ 149066 h 647700"/>
                  <a:gd name="connsiteX271" fmla="*/ 366474 w 390525"/>
                  <a:gd name="connsiteY271" fmla="*/ 148114 h 647700"/>
                  <a:gd name="connsiteX272" fmla="*/ 366474 w 390525"/>
                  <a:gd name="connsiteY272" fmla="*/ 147161 h 647700"/>
                  <a:gd name="connsiteX273" fmla="*/ 373142 w 390525"/>
                  <a:gd name="connsiteY273" fmla="*/ 147161 h 647700"/>
                  <a:gd name="connsiteX274" fmla="*/ 374094 w 390525"/>
                  <a:gd name="connsiteY274" fmla="*/ 146209 h 647700"/>
                  <a:gd name="connsiteX275" fmla="*/ 375999 w 390525"/>
                  <a:gd name="connsiteY275" fmla="*/ 145256 h 647700"/>
                  <a:gd name="connsiteX276" fmla="*/ 376952 w 390525"/>
                  <a:gd name="connsiteY276" fmla="*/ 144304 h 647700"/>
                  <a:gd name="connsiteX277" fmla="*/ 379809 w 390525"/>
                  <a:gd name="connsiteY277" fmla="*/ 144304 h 647700"/>
                  <a:gd name="connsiteX278" fmla="*/ 381714 w 390525"/>
                  <a:gd name="connsiteY278" fmla="*/ 143351 h 647700"/>
                  <a:gd name="connsiteX279" fmla="*/ 383619 w 390525"/>
                  <a:gd name="connsiteY279" fmla="*/ 142399 h 647700"/>
                  <a:gd name="connsiteX280" fmla="*/ 385524 w 390525"/>
                  <a:gd name="connsiteY280" fmla="*/ 141446 h 647700"/>
                  <a:gd name="connsiteX281" fmla="*/ 385524 w 390525"/>
                  <a:gd name="connsiteY281" fmla="*/ 138589 h 647700"/>
                  <a:gd name="connsiteX282" fmla="*/ 385524 w 390525"/>
                  <a:gd name="connsiteY282" fmla="*/ 136684 h 647700"/>
                  <a:gd name="connsiteX283" fmla="*/ 325517 w 390525"/>
                  <a:gd name="connsiteY283" fmla="*/ 95726 h 647700"/>
                  <a:gd name="connsiteX284" fmla="*/ 324564 w 390525"/>
                  <a:gd name="connsiteY284" fmla="*/ 98584 h 647700"/>
                  <a:gd name="connsiteX285" fmla="*/ 323612 w 390525"/>
                  <a:gd name="connsiteY285" fmla="*/ 99536 h 647700"/>
                  <a:gd name="connsiteX286" fmla="*/ 319802 w 390525"/>
                  <a:gd name="connsiteY286" fmla="*/ 104299 h 647700"/>
                  <a:gd name="connsiteX287" fmla="*/ 318849 w 390525"/>
                  <a:gd name="connsiteY287" fmla="*/ 105251 h 647700"/>
                  <a:gd name="connsiteX288" fmla="*/ 315039 w 390525"/>
                  <a:gd name="connsiteY288" fmla="*/ 107156 h 647700"/>
                  <a:gd name="connsiteX289" fmla="*/ 314087 w 390525"/>
                  <a:gd name="connsiteY289" fmla="*/ 110014 h 647700"/>
                  <a:gd name="connsiteX290" fmla="*/ 311229 w 390525"/>
                  <a:gd name="connsiteY290" fmla="*/ 110014 h 647700"/>
                  <a:gd name="connsiteX291" fmla="*/ 309324 w 390525"/>
                  <a:gd name="connsiteY291" fmla="*/ 112871 h 647700"/>
                  <a:gd name="connsiteX292" fmla="*/ 307419 w 390525"/>
                  <a:gd name="connsiteY292" fmla="*/ 113824 h 647700"/>
                  <a:gd name="connsiteX293" fmla="*/ 307419 w 390525"/>
                  <a:gd name="connsiteY293" fmla="*/ 115729 h 647700"/>
                  <a:gd name="connsiteX294" fmla="*/ 305514 w 390525"/>
                  <a:gd name="connsiteY294" fmla="*/ 116681 h 647700"/>
                  <a:gd name="connsiteX295" fmla="*/ 305514 w 390525"/>
                  <a:gd name="connsiteY295" fmla="*/ 117634 h 647700"/>
                  <a:gd name="connsiteX296" fmla="*/ 304562 w 390525"/>
                  <a:gd name="connsiteY296" fmla="*/ 118586 h 647700"/>
                  <a:gd name="connsiteX297" fmla="*/ 301704 w 390525"/>
                  <a:gd name="connsiteY297" fmla="*/ 120491 h 647700"/>
                  <a:gd name="connsiteX298" fmla="*/ 298847 w 390525"/>
                  <a:gd name="connsiteY298" fmla="*/ 123349 h 647700"/>
                  <a:gd name="connsiteX299" fmla="*/ 295037 w 390525"/>
                  <a:gd name="connsiteY299" fmla="*/ 128111 h 647700"/>
                  <a:gd name="connsiteX300" fmla="*/ 295037 w 390525"/>
                  <a:gd name="connsiteY300" fmla="*/ 130016 h 647700"/>
                  <a:gd name="connsiteX301" fmla="*/ 290274 w 390525"/>
                  <a:gd name="connsiteY301" fmla="*/ 134779 h 647700"/>
                  <a:gd name="connsiteX302" fmla="*/ 288369 w 390525"/>
                  <a:gd name="connsiteY302" fmla="*/ 135731 h 647700"/>
                  <a:gd name="connsiteX303" fmla="*/ 285512 w 390525"/>
                  <a:gd name="connsiteY303" fmla="*/ 136684 h 647700"/>
                  <a:gd name="connsiteX304" fmla="*/ 280749 w 390525"/>
                  <a:gd name="connsiteY304" fmla="*/ 137636 h 647700"/>
                  <a:gd name="connsiteX305" fmla="*/ 275987 w 390525"/>
                  <a:gd name="connsiteY305" fmla="*/ 137636 h 647700"/>
                  <a:gd name="connsiteX306" fmla="*/ 271224 w 390525"/>
                  <a:gd name="connsiteY306" fmla="*/ 138589 h 647700"/>
                  <a:gd name="connsiteX307" fmla="*/ 270272 w 390525"/>
                  <a:gd name="connsiteY307" fmla="*/ 137636 h 647700"/>
                  <a:gd name="connsiteX308" fmla="*/ 269319 w 390525"/>
                  <a:gd name="connsiteY308" fmla="*/ 136684 h 647700"/>
                  <a:gd name="connsiteX309" fmla="*/ 268367 w 390525"/>
                  <a:gd name="connsiteY309" fmla="*/ 133826 h 647700"/>
                  <a:gd name="connsiteX310" fmla="*/ 267414 w 390525"/>
                  <a:gd name="connsiteY310" fmla="*/ 132874 h 647700"/>
                  <a:gd name="connsiteX311" fmla="*/ 268367 w 390525"/>
                  <a:gd name="connsiteY311" fmla="*/ 127159 h 647700"/>
                  <a:gd name="connsiteX312" fmla="*/ 267414 w 390525"/>
                  <a:gd name="connsiteY312" fmla="*/ 126206 h 647700"/>
                  <a:gd name="connsiteX313" fmla="*/ 268367 w 390525"/>
                  <a:gd name="connsiteY313" fmla="*/ 124301 h 647700"/>
                  <a:gd name="connsiteX314" fmla="*/ 267414 w 390525"/>
                  <a:gd name="connsiteY314" fmla="*/ 119539 h 647700"/>
                  <a:gd name="connsiteX315" fmla="*/ 267414 w 390525"/>
                  <a:gd name="connsiteY315" fmla="*/ 116681 h 647700"/>
                  <a:gd name="connsiteX316" fmla="*/ 268367 w 390525"/>
                  <a:gd name="connsiteY316" fmla="*/ 115729 h 647700"/>
                  <a:gd name="connsiteX317" fmla="*/ 269319 w 390525"/>
                  <a:gd name="connsiteY317" fmla="*/ 114776 h 647700"/>
                  <a:gd name="connsiteX318" fmla="*/ 269319 w 390525"/>
                  <a:gd name="connsiteY318" fmla="*/ 108109 h 647700"/>
                  <a:gd name="connsiteX319" fmla="*/ 270272 w 390525"/>
                  <a:gd name="connsiteY319" fmla="*/ 108109 h 647700"/>
                  <a:gd name="connsiteX320" fmla="*/ 269319 w 390525"/>
                  <a:gd name="connsiteY320" fmla="*/ 106204 h 647700"/>
                  <a:gd name="connsiteX321" fmla="*/ 270272 w 390525"/>
                  <a:gd name="connsiteY321" fmla="*/ 106204 h 647700"/>
                  <a:gd name="connsiteX322" fmla="*/ 270272 w 390525"/>
                  <a:gd name="connsiteY322" fmla="*/ 99536 h 647700"/>
                  <a:gd name="connsiteX323" fmla="*/ 272177 w 390525"/>
                  <a:gd name="connsiteY323" fmla="*/ 95726 h 647700"/>
                  <a:gd name="connsiteX324" fmla="*/ 271224 w 390525"/>
                  <a:gd name="connsiteY324" fmla="*/ 92869 h 647700"/>
                  <a:gd name="connsiteX325" fmla="*/ 272177 w 390525"/>
                  <a:gd name="connsiteY325" fmla="*/ 91916 h 647700"/>
                  <a:gd name="connsiteX326" fmla="*/ 275034 w 390525"/>
                  <a:gd name="connsiteY326" fmla="*/ 90964 h 647700"/>
                  <a:gd name="connsiteX327" fmla="*/ 275987 w 390525"/>
                  <a:gd name="connsiteY327" fmla="*/ 90964 h 647700"/>
                  <a:gd name="connsiteX328" fmla="*/ 275987 w 390525"/>
                  <a:gd name="connsiteY328" fmla="*/ 91916 h 647700"/>
                  <a:gd name="connsiteX329" fmla="*/ 276939 w 390525"/>
                  <a:gd name="connsiteY329" fmla="*/ 90964 h 647700"/>
                  <a:gd name="connsiteX330" fmla="*/ 277892 w 390525"/>
                  <a:gd name="connsiteY330" fmla="*/ 90964 h 647700"/>
                  <a:gd name="connsiteX331" fmla="*/ 277892 w 390525"/>
                  <a:gd name="connsiteY331" fmla="*/ 91916 h 647700"/>
                  <a:gd name="connsiteX332" fmla="*/ 279797 w 390525"/>
                  <a:gd name="connsiteY332" fmla="*/ 90964 h 647700"/>
                  <a:gd name="connsiteX333" fmla="*/ 282654 w 390525"/>
                  <a:gd name="connsiteY333" fmla="*/ 90964 h 647700"/>
                  <a:gd name="connsiteX334" fmla="*/ 285512 w 390525"/>
                  <a:gd name="connsiteY334" fmla="*/ 90964 h 647700"/>
                  <a:gd name="connsiteX335" fmla="*/ 288369 w 390525"/>
                  <a:gd name="connsiteY335" fmla="*/ 90011 h 647700"/>
                  <a:gd name="connsiteX336" fmla="*/ 290274 w 390525"/>
                  <a:gd name="connsiteY336" fmla="*/ 89059 h 647700"/>
                  <a:gd name="connsiteX337" fmla="*/ 291227 w 390525"/>
                  <a:gd name="connsiteY337" fmla="*/ 89059 h 647700"/>
                  <a:gd name="connsiteX338" fmla="*/ 291227 w 390525"/>
                  <a:gd name="connsiteY338" fmla="*/ 90011 h 647700"/>
                  <a:gd name="connsiteX339" fmla="*/ 292179 w 390525"/>
                  <a:gd name="connsiteY339" fmla="*/ 90011 h 647700"/>
                  <a:gd name="connsiteX340" fmla="*/ 293132 w 390525"/>
                  <a:gd name="connsiteY340" fmla="*/ 89059 h 647700"/>
                  <a:gd name="connsiteX341" fmla="*/ 293132 w 390525"/>
                  <a:gd name="connsiteY341" fmla="*/ 89059 h 647700"/>
                  <a:gd name="connsiteX342" fmla="*/ 294084 w 390525"/>
                  <a:gd name="connsiteY342" fmla="*/ 90011 h 647700"/>
                  <a:gd name="connsiteX343" fmla="*/ 295037 w 390525"/>
                  <a:gd name="connsiteY343" fmla="*/ 89059 h 647700"/>
                  <a:gd name="connsiteX344" fmla="*/ 298847 w 390525"/>
                  <a:gd name="connsiteY344" fmla="*/ 88106 h 647700"/>
                  <a:gd name="connsiteX345" fmla="*/ 306467 w 390525"/>
                  <a:gd name="connsiteY345" fmla="*/ 89059 h 647700"/>
                  <a:gd name="connsiteX346" fmla="*/ 306467 w 390525"/>
                  <a:gd name="connsiteY346" fmla="*/ 88106 h 647700"/>
                  <a:gd name="connsiteX347" fmla="*/ 308372 w 390525"/>
                  <a:gd name="connsiteY347" fmla="*/ 87154 h 647700"/>
                  <a:gd name="connsiteX348" fmla="*/ 312182 w 390525"/>
                  <a:gd name="connsiteY348" fmla="*/ 86201 h 647700"/>
                  <a:gd name="connsiteX349" fmla="*/ 316944 w 390525"/>
                  <a:gd name="connsiteY349" fmla="*/ 86201 h 647700"/>
                  <a:gd name="connsiteX350" fmla="*/ 316944 w 390525"/>
                  <a:gd name="connsiteY350" fmla="*/ 85249 h 647700"/>
                  <a:gd name="connsiteX351" fmla="*/ 317897 w 390525"/>
                  <a:gd name="connsiteY351" fmla="*/ 85249 h 647700"/>
                  <a:gd name="connsiteX352" fmla="*/ 318849 w 390525"/>
                  <a:gd name="connsiteY352" fmla="*/ 86201 h 647700"/>
                  <a:gd name="connsiteX353" fmla="*/ 322659 w 390525"/>
                  <a:gd name="connsiteY353" fmla="*/ 90011 h 647700"/>
                  <a:gd name="connsiteX354" fmla="*/ 322659 w 390525"/>
                  <a:gd name="connsiteY354" fmla="*/ 95726 h 647700"/>
                  <a:gd name="connsiteX355" fmla="*/ 152162 w 390525"/>
                  <a:gd name="connsiteY355" fmla="*/ 168116 h 647700"/>
                  <a:gd name="connsiteX356" fmla="*/ 152162 w 390525"/>
                  <a:gd name="connsiteY356" fmla="*/ 168116 h 647700"/>
                  <a:gd name="connsiteX357" fmla="*/ 153114 w 390525"/>
                  <a:gd name="connsiteY357" fmla="*/ 166211 h 647700"/>
                  <a:gd name="connsiteX358" fmla="*/ 154067 w 390525"/>
                  <a:gd name="connsiteY358" fmla="*/ 166211 h 647700"/>
                  <a:gd name="connsiteX359" fmla="*/ 155019 w 390525"/>
                  <a:gd name="connsiteY359" fmla="*/ 163354 h 647700"/>
                  <a:gd name="connsiteX360" fmla="*/ 149304 w 390525"/>
                  <a:gd name="connsiteY360" fmla="*/ 157639 h 647700"/>
                  <a:gd name="connsiteX361" fmla="*/ 149304 w 390525"/>
                  <a:gd name="connsiteY361" fmla="*/ 156686 h 647700"/>
                  <a:gd name="connsiteX362" fmla="*/ 143589 w 390525"/>
                  <a:gd name="connsiteY362" fmla="*/ 150971 h 647700"/>
                  <a:gd name="connsiteX363" fmla="*/ 143589 w 390525"/>
                  <a:gd name="connsiteY363" fmla="*/ 150019 h 647700"/>
                  <a:gd name="connsiteX364" fmla="*/ 139779 w 390525"/>
                  <a:gd name="connsiteY364" fmla="*/ 146209 h 647700"/>
                  <a:gd name="connsiteX365" fmla="*/ 139779 w 390525"/>
                  <a:gd name="connsiteY365" fmla="*/ 145256 h 647700"/>
                  <a:gd name="connsiteX366" fmla="*/ 138827 w 390525"/>
                  <a:gd name="connsiteY366" fmla="*/ 144304 h 647700"/>
                  <a:gd name="connsiteX367" fmla="*/ 136922 w 390525"/>
                  <a:gd name="connsiteY367" fmla="*/ 144304 h 647700"/>
                  <a:gd name="connsiteX368" fmla="*/ 135969 w 390525"/>
                  <a:gd name="connsiteY368" fmla="*/ 143351 h 647700"/>
                  <a:gd name="connsiteX369" fmla="*/ 134064 w 390525"/>
                  <a:gd name="connsiteY369" fmla="*/ 143351 h 647700"/>
                  <a:gd name="connsiteX370" fmla="*/ 131207 w 390525"/>
                  <a:gd name="connsiteY370" fmla="*/ 141446 h 647700"/>
                  <a:gd name="connsiteX371" fmla="*/ 130254 w 390525"/>
                  <a:gd name="connsiteY371" fmla="*/ 142399 h 647700"/>
                  <a:gd name="connsiteX372" fmla="*/ 128349 w 390525"/>
                  <a:gd name="connsiteY372" fmla="*/ 140494 h 647700"/>
                  <a:gd name="connsiteX373" fmla="*/ 127397 w 390525"/>
                  <a:gd name="connsiteY373" fmla="*/ 140494 h 647700"/>
                  <a:gd name="connsiteX374" fmla="*/ 125492 w 390525"/>
                  <a:gd name="connsiteY374" fmla="*/ 137636 h 647700"/>
                  <a:gd name="connsiteX375" fmla="*/ 122634 w 390525"/>
                  <a:gd name="connsiteY375" fmla="*/ 137636 h 647700"/>
                  <a:gd name="connsiteX376" fmla="*/ 122634 w 390525"/>
                  <a:gd name="connsiteY376" fmla="*/ 136684 h 647700"/>
                  <a:gd name="connsiteX377" fmla="*/ 119777 w 390525"/>
                  <a:gd name="connsiteY377" fmla="*/ 135731 h 647700"/>
                  <a:gd name="connsiteX378" fmla="*/ 118824 w 390525"/>
                  <a:gd name="connsiteY378" fmla="*/ 134779 h 647700"/>
                  <a:gd name="connsiteX379" fmla="*/ 116919 w 390525"/>
                  <a:gd name="connsiteY379" fmla="*/ 134779 h 647700"/>
                  <a:gd name="connsiteX380" fmla="*/ 116919 w 390525"/>
                  <a:gd name="connsiteY380" fmla="*/ 133826 h 647700"/>
                  <a:gd name="connsiteX381" fmla="*/ 114062 w 390525"/>
                  <a:gd name="connsiteY381" fmla="*/ 130969 h 647700"/>
                  <a:gd name="connsiteX382" fmla="*/ 113109 w 390525"/>
                  <a:gd name="connsiteY382" fmla="*/ 130016 h 647700"/>
                  <a:gd name="connsiteX383" fmla="*/ 106442 w 390525"/>
                  <a:gd name="connsiteY383" fmla="*/ 129064 h 647700"/>
                  <a:gd name="connsiteX384" fmla="*/ 105489 w 390525"/>
                  <a:gd name="connsiteY384" fmla="*/ 128111 h 647700"/>
                  <a:gd name="connsiteX385" fmla="*/ 103584 w 390525"/>
                  <a:gd name="connsiteY385" fmla="*/ 127159 h 647700"/>
                  <a:gd name="connsiteX386" fmla="*/ 101679 w 390525"/>
                  <a:gd name="connsiteY386" fmla="*/ 126206 h 647700"/>
                  <a:gd name="connsiteX387" fmla="*/ 99774 w 390525"/>
                  <a:gd name="connsiteY387" fmla="*/ 126206 h 647700"/>
                  <a:gd name="connsiteX388" fmla="*/ 98822 w 390525"/>
                  <a:gd name="connsiteY388" fmla="*/ 125254 h 647700"/>
                  <a:gd name="connsiteX389" fmla="*/ 95964 w 390525"/>
                  <a:gd name="connsiteY389" fmla="*/ 125254 h 647700"/>
                  <a:gd name="connsiteX390" fmla="*/ 95012 w 390525"/>
                  <a:gd name="connsiteY390" fmla="*/ 126206 h 647700"/>
                  <a:gd name="connsiteX391" fmla="*/ 92154 w 390525"/>
                  <a:gd name="connsiteY391" fmla="*/ 126206 h 647700"/>
                  <a:gd name="connsiteX392" fmla="*/ 89297 w 390525"/>
                  <a:gd name="connsiteY392" fmla="*/ 127159 h 647700"/>
                  <a:gd name="connsiteX393" fmla="*/ 87392 w 390525"/>
                  <a:gd name="connsiteY393" fmla="*/ 128111 h 647700"/>
                  <a:gd name="connsiteX394" fmla="*/ 81677 w 390525"/>
                  <a:gd name="connsiteY394" fmla="*/ 129064 h 647700"/>
                  <a:gd name="connsiteX395" fmla="*/ 78819 w 390525"/>
                  <a:gd name="connsiteY395" fmla="*/ 130016 h 647700"/>
                  <a:gd name="connsiteX396" fmla="*/ 76914 w 390525"/>
                  <a:gd name="connsiteY396" fmla="*/ 130969 h 647700"/>
                  <a:gd name="connsiteX397" fmla="*/ 75962 w 390525"/>
                  <a:gd name="connsiteY397" fmla="*/ 131921 h 647700"/>
                  <a:gd name="connsiteX398" fmla="*/ 75009 w 390525"/>
                  <a:gd name="connsiteY398" fmla="*/ 132874 h 647700"/>
                  <a:gd name="connsiteX399" fmla="*/ 74057 w 390525"/>
                  <a:gd name="connsiteY399" fmla="*/ 133826 h 647700"/>
                  <a:gd name="connsiteX400" fmla="*/ 73104 w 390525"/>
                  <a:gd name="connsiteY400" fmla="*/ 135731 h 647700"/>
                  <a:gd name="connsiteX401" fmla="*/ 73104 w 390525"/>
                  <a:gd name="connsiteY401" fmla="*/ 139541 h 647700"/>
                  <a:gd name="connsiteX402" fmla="*/ 74057 w 390525"/>
                  <a:gd name="connsiteY402" fmla="*/ 142399 h 647700"/>
                  <a:gd name="connsiteX403" fmla="*/ 75009 w 390525"/>
                  <a:gd name="connsiteY403" fmla="*/ 142399 h 647700"/>
                  <a:gd name="connsiteX404" fmla="*/ 75009 w 390525"/>
                  <a:gd name="connsiteY404" fmla="*/ 149066 h 647700"/>
                  <a:gd name="connsiteX405" fmla="*/ 75962 w 390525"/>
                  <a:gd name="connsiteY405" fmla="*/ 152876 h 647700"/>
                  <a:gd name="connsiteX406" fmla="*/ 73104 w 390525"/>
                  <a:gd name="connsiteY406" fmla="*/ 154781 h 647700"/>
                  <a:gd name="connsiteX407" fmla="*/ 71199 w 390525"/>
                  <a:gd name="connsiteY407" fmla="*/ 157639 h 647700"/>
                  <a:gd name="connsiteX408" fmla="*/ 71199 w 390525"/>
                  <a:gd name="connsiteY408" fmla="*/ 159544 h 647700"/>
                  <a:gd name="connsiteX409" fmla="*/ 69294 w 390525"/>
                  <a:gd name="connsiteY409" fmla="*/ 160496 h 647700"/>
                  <a:gd name="connsiteX410" fmla="*/ 69294 w 390525"/>
                  <a:gd name="connsiteY410" fmla="*/ 163354 h 647700"/>
                  <a:gd name="connsiteX411" fmla="*/ 68342 w 390525"/>
                  <a:gd name="connsiteY411" fmla="*/ 164306 h 647700"/>
                  <a:gd name="connsiteX412" fmla="*/ 68342 w 390525"/>
                  <a:gd name="connsiteY412" fmla="*/ 166211 h 647700"/>
                  <a:gd name="connsiteX413" fmla="*/ 67389 w 390525"/>
                  <a:gd name="connsiteY413" fmla="*/ 167164 h 647700"/>
                  <a:gd name="connsiteX414" fmla="*/ 65484 w 390525"/>
                  <a:gd name="connsiteY414" fmla="*/ 174784 h 647700"/>
                  <a:gd name="connsiteX415" fmla="*/ 62627 w 390525"/>
                  <a:gd name="connsiteY415" fmla="*/ 178594 h 647700"/>
                  <a:gd name="connsiteX416" fmla="*/ 61674 w 390525"/>
                  <a:gd name="connsiteY416" fmla="*/ 181451 h 647700"/>
                  <a:gd name="connsiteX417" fmla="*/ 61674 w 390525"/>
                  <a:gd name="connsiteY417" fmla="*/ 185261 h 647700"/>
                  <a:gd name="connsiteX418" fmla="*/ 60722 w 390525"/>
                  <a:gd name="connsiteY418" fmla="*/ 185261 h 647700"/>
                  <a:gd name="connsiteX419" fmla="*/ 57864 w 390525"/>
                  <a:gd name="connsiteY419" fmla="*/ 188119 h 647700"/>
                  <a:gd name="connsiteX420" fmla="*/ 55959 w 390525"/>
                  <a:gd name="connsiteY420" fmla="*/ 190976 h 647700"/>
                  <a:gd name="connsiteX421" fmla="*/ 55959 w 390525"/>
                  <a:gd name="connsiteY421" fmla="*/ 191929 h 647700"/>
                  <a:gd name="connsiteX422" fmla="*/ 54054 w 390525"/>
                  <a:gd name="connsiteY422" fmla="*/ 192881 h 647700"/>
                  <a:gd name="connsiteX423" fmla="*/ 54054 w 390525"/>
                  <a:gd name="connsiteY423" fmla="*/ 195739 h 647700"/>
                  <a:gd name="connsiteX424" fmla="*/ 53102 w 390525"/>
                  <a:gd name="connsiteY424" fmla="*/ 196691 h 647700"/>
                  <a:gd name="connsiteX425" fmla="*/ 52149 w 390525"/>
                  <a:gd name="connsiteY425" fmla="*/ 197644 h 647700"/>
                  <a:gd name="connsiteX426" fmla="*/ 52149 w 390525"/>
                  <a:gd name="connsiteY426" fmla="*/ 199549 h 647700"/>
                  <a:gd name="connsiteX427" fmla="*/ 48339 w 390525"/>
                  <a:gd name="connsiteY427" fmla="*/ 202406 h 647700"/>
                  <a:gd name="connsiteX428" fmla="*/ 47387 w 390525"/>
                  <a:gd name="connsiteY428" fmla="*/ 203359 h 647700"/>
                  <a:gd name="connsiteX429" fmla="*/ 46434 w 390525"/>
                  <a:gd name="connsiteY429" fmla="*/ 205264 h 647700"/>
                  <a:gd name="connsiteX430" fmla="*/ 46434 w 390525"/>
                  <a:gd name="connsiteY430" fmla="*/ 206216 h 647700"/>
                  <a:gd name="connsiteX431" fmla="*/ 45482 w 390525"/>
                  <a:gd name="connsiteY431" fmla="*/ 207169 h 647700"/>
                  <a:gd name="connsiteX432" fmla="*/ 43577 w 390525"/>
                  <a:gd name="connsiteY432" fmla="*/ 209074 h 647700"/>
                  <a:gd name="connsiteX433" fmla="*/ 41672 w 390525"/>
                  <a:gd name="connsiteY433" fmla="*/ 214789 h 647700"/>
                  <a:gd name="connsiteX434" fmla="*/ 40719 w 390525"/>
                  <a:gd name="connsiteY434" fmla="*/ 215741 h 647700"/>
                  <a:gd name="connsiteX435" fmla="*/ 40719 w 390525"/>
                  <a:gd name="connsiteY435" fmla="*/ 216694 h 647700"/>
                  <a:gd name="connsiteX436" fmla="*/ 39767 w 390525"/>
                  <a:gd name="connsiteY436" fmla="*/ 217646 h 647700"/>
                  <a:gd name="connsiteX437" fmla="*/ 38814 w 390525"/>
                  <a:gd name="connsiteY437" fmla="*/ 219551 h 647700"/>
                  <a:gd name="connsiteX438" fmla="*/ 37862 w 390525"/>
                  <a:gd name="connsiteY438" fmla="*/ 223361 h 647700"/>
                  <a:gd name="connsiteX439" fmla="*/ 36909 w 390525"/>
                  <a:gd name="connsiteY439" fmla="*/ 225266 h 647700"/>
                  <a:gd name="connsiteX440" fmla="*/ 35957 w 390525"/>
                  <a:gd name="connsiteY440" fmla="*/ 225266 h 647700"/>
                  <a:gd name="connsiteX441" fmla="*/ 35004 w 390525"/>
                  <a:gd name="connsiteY441" fmla="*/ 228124 h 647700"/>
                  <a:gd name="connsiteX442" fmla="*/ 35004 w 390525"/>
                  <a:gd name="connsiteY442" fmla="*/ 231934 h 647700"/>
                  <a:gd name="connsiteX443" fmla="*/ 34052 w 390525"/>
                  <a:gd name="connsiteY443" fmla="*/ 231934 h 647700"/>
                  <a:gd name="connsiteX444" fmla="*/ 30242 w 390525"/>
                  <a:gd name="connsiteY444" fmla="*/ 237649 h 647700"/>
                  <a:gd name="connsiteX445" fmla="*/ 29289 w 390525"/>
                  <a:gd name="connsiteY445" fmla="*/ 237649 h 647700"/>
                  <a:gd name="connsiteX446" fmla="*/ 26432 w 390525"/>
                  <a:gd name="connsiteY446" fmla="*/ 241459 h 647700"/>
                  <a:gd name="connsiteX447" fmla="*/ 26432 w 390525"/>
                  <a:gd name="connsiteY447" fmla="*/ 243364 h 647700"/>
                  <a:gd name="connsiteX448" fmla="*/ 27384 w 390525"/>
                  <a:gd name="connsiteY448" fmla="*/ 243364 h 647700"/>
                  <a:gd name="connsiteX449" fmla="*/ 26432 w 390525"/>
                  <a:gd name="connsiteY449" fmla="*/ 246221 h 647700"/>
                  <a:gd name="connsiteX450" fmla="*/ 25479 w 390525"/>
                  <a:gd name="connsiteY450" fmla="*/ 247174 h 647700"/>
                  <a:gd name="connsiteX451" fmla="*/ 24527 w 390525"/>
                  <a:gd name="connsiteY451" fmla="*/ 248126 h 647700"/>
                  <a:gd name="connsiteX452" fmla="*/ 19764 w 390525"/>
                  <a:gd name="connsiteY452" fmla="*/ 247174 h 647700"/>
                  <a:gd name="connsiteX453" fmla="*/ 17859 w 390525"/>
                  <a:gd name="connsiteY453" fmla="*/ 248126 h 647700"/>
                  <a:gd name="connsiteX454" fmla="*/ 16907 w 390525"/>
                  <a:gd name="connsiteY454" fmla="*/ 249079 h 647700"/>
                  <a:gd name="connsiteX455" fmla="*/ 13097 w 390525"/>
                  <a:gd name="connsiteY455" fmla="*/ 255746 h 647700"/>
                  <a:gd name="connsiteX456" fmla="*/ 11192 w 390525"/>
                  <a:gd name="connsiteY456" fmla="*/ 256699 h 647700"/>
                  <a:gd name="connsiteX457" fmla="*/ 11192 w 390525"/>
                  <a:gd name="connsiteY457" fmla="*/ 258604 h 647700"/>
                  <a:gd name="connsiteX458" fmla="*/ 9287 w 390525"/>
                  <a:gd name="connsiteY458" fmla="*/ 259556 h 647700"/>
                  <a:gd name="connsiteX459" fmla="*/ 7382 w 390525"/>
                  <a:gd name="connsiteY459" fmla="*/ 263366 h 647700"/>
                  <a:gd name="connsiteX460" fmla="*/ 8334 w 390525"/>
                  <a:gd name="connsiteY460" fmla="*/ 270986 h 647700"/>
                  <a:gd name="connsiteX461" fmla="*/ 7382 w 390525"/>
                  <a:gd name="connsiteY461" fmla="*/ 272891 h 647700"/>
                  <a:gd name="connsiteX462" fmla="*/ 8334 w 390525"/>
                  <a:gd name="connsiteY462" fmla="*/ 275749 h 647700"/>
                  <a:gd name="connsiteX463" fmla="*/ 9287 w 390525"/>
                  <a:gd name="connsiteY463" fmla="*/ 276701 h 647700"/>
                  <a:gd name="connsiteX464" fmla="*/ 10239 w 390525"/>
                  <a:gd name="connsiteY464" fmla="*/ 278606 h 647700"/>
                  <a:gd name="connsiteX465" fmla="*/ 12144 w 390525"/>
                  <a:gd name="connsiteY465" fmla="*/ 280511 h 647700"/>
                  <a:gd name="connsiteX466" fmla="*/ 16907 w 390525"/>
                  <a:gd name="connsiteY466" fmla="*/ 282416 h 647700"/>
                  <a:gd name="connsiteX467" fmla="*/ 16907 w 390525"/>
                  <a:gd name="connsiteY467" fmla="*/ 283369 h 647700"/>
                  <a:gd name="connsiteX468" fmla="*/ 17859 w 390525"/>
                  <a:gd name="connsiteY468" fmla="*/ 283369 h 647700"/>
                  <a:gd name="connsiteX469" fmla="*/ 20717 w 390525"/>
                  <a:gd name="connsiteY469" fmla="*/ 288131 h 647700"/>
                  <a:gd name="connsiteX470" fmla="*/ 21669 w 390525"/>
                  <a:gd name="connsiteY470" fmla="*/ 290989 h 647700"/>
                  <a:gd name="connsiteX471" fmla="*/ 22622 w 390525"/>
                  <a:gd name="connsiteY471" fmla="*/ 291941 h 647700"/>
                  <a:gd name="connsiteX472" fmla="*/ 23574 w 390525"/>
                  <a:gd name="connsiteY472" fmla="*/ 294799 h 647700"/>
                  <a:gd name="connsiteX473" fmla="*/ 24527 w 390525"/>
                  <a:gd name="connsiteY473" fmla="*/ 295751 h 647700"/>
                  <a:gd name="connsiteX474" fmla="*/ 25479 w 390525"/>
                  <a:gd name="connsiteY474" fmla="*/ 295751 h 647700"/>
                  <a:gd name="connsiteX475" fmla="*/ 25479 w 390525"/>
                  <a:gd name="connsiteY475" fmla="*/ 298609 h 647700"/>
                  <a:gd name="connsiteX476" fmla="*/ 26432 w 390525"/>
                  <a:gd name="connsiteY476" fmla="*/ 298609 h 647700"/>
                  <a:gd name="connsiteX477" fmla="*/ 28337 w 390525"/>
                  <a:gd name="connsiteY477" fmla="*/ 302419 h 647700"/>
                  <a:gd name="connsiteX478" fmla="*/ 29289 w 390525"/>
                  <a:gd name="connsiteY478" fmla="*/ 303371 h 647700"/>
                  <a:gd name="connsiteX479" fmla="*/ 29289 w 390525"/>
                  <a:gd name="connsiteY479" fmla="*/ 306229 h 647700"/>
                  <a:gd name="connsiteX480" fmla="*/ 29289 w 390525"/>
                  <a:gd name="connsiteY480" fmla="*/ 309086 h 647700"/>
                  <a:gd name="connsiteX481" fmla="*/ 30242 w 390525"/>
                  <a:gd name="connsiteY481" fmla="*/ 313849 h 647700"/>
                  <a:gd name="connsiteX482" fmla="*/ 30242 w 390525"/>
                  <a:gd name="connsiteY482" fmla="*/ 319564 h 647700"/>
                  <a:gd name="connsiteX483" fmla="*/ 31194 w 390525"/>
                  <a:gd name="connsiteY483" fmla="*/ 320516 h 647700"/>
                  <a:gd name="connsiteX484" fmla="*/ 30242 w 390525"/>
                  <a:gd name="connsiteY484" fmla="*/ 321469 h 647700"/>
                  <a:gd name="connsiteX485" fmla="*/ 31194 w 390525"/>
                  <a:gd name="connsiteY485" fmla="*/ 326231 h 647700"/>
                  <a:gd name="connsiteX486" fmla="*/ 30242 w 390525"/>
                  <a:gd name="connsiteY486" fmla="*/ 326231 h 647700"/>
                  <a:gd name="connsiteX487" fmla="*/ 30242 w 390525"/>
                  <a:gd name="connsiteY487" fmla="*/ 330041 h 647700"/>
                  <a:gd name="connsiteX488" fmla="*/ 31194 w 390525"/>
                  <a:gd name="connsiteY488" fmla="*/ 330994 h 647700"/>
                  <a:gd name="connsiteX489" fmla="*/ 31194 w 390525"/>
                  <a:gd name="connsiteY489" fmla="*/ 330994 h 647700"/>
                  <a:gd name="connsiteX490" fmla="*/ 30242 w 390525"/>
                  <a:gd name="connsiteY490" fmla="*/ 331946 h 647700"/>
                  <a:gd name="connsiteX491" fmla="*/ 30242 w 390525"/>
                  <a:gd name="connsiteY491" fmla="*/ 332899 h 647700"/>
                  <a:gd name="connsiteX492" fmla="*/ 31194 w 390525"/>
                  <a:gd name="connsiteY492" fmla="*/ 332899 h 647700"/>
                  <a:gd name="connsiteX493" fmla="*/ 31194 w 390525"/>
                  <a:gd name="connsiteY493" fmla="*/ 333851 h 647700"/>
                  <a:gd name="connsiteX494" fmla="*/ 30242 w 390525"/>
                  <a:gd name="connsiteY494" fmla="*/ 333851 h 647700"/>
                  <a:gd name="connsiteX495" fmla="*/ 30242 w 390525"/>
                  <a:gd name="connsiteY495" fmla="*/ 334804 h 647700"/>
                  <a:gd name="connsiteX496" fmla="*/ 31194 w 390525"/>
                  <a:gd name="connsiteY496" fmla="*/ 336709 h 647700"/>
                  <a:gd name="connsiteX497" fmla="*/ 32147 w 390525"/>
                  <a:gd name="connsiteY497" fmla="*/ 339566 h 647700"/>
                  <a:gd name="connsiteX498" fmla="*/ 31194 w 390525"/>
                  <a:gd name="connsiteY498" fmla="*/ 339566 h 647700"/>
                  <a:gd name="connsiteX499" fmla="*/ 29289 w 390525"/>
                  <a:gd name="connsiteY499" fmla="*/ 342424 h 647700"/>
                  <a:gd name="connsiteX500" fmla="*/ 29289 w 390525"/>
                  <a:gd name="connsiteY500" fmla="*/ 345281 h 647700"/>
                  <a:gd name="connsiteX501" fmla="*/ 30242 w 390525"/>
                  <a:gd name="connsiteY501" fmla="*/ 347186 h 647700"/>
                  <a:gd name="connsiteX502" fmla="*/ 30242 w 390525"/>
                  <a:gd name="connsiteY502" fmla="*/ 348139 h 647700"/>
                  <a:gd name="connsiteX503" fmla="*/ 29289 w 390525"/>
                  <a:gd name="connsiteY503" fmla="*/ 348139 h 647700"/>
                  <a:gd name="connsiteX504" fmla="*/ 29289 w 390525"/>
                  <a:gd name="connsiteY504" fmla="*/ 351949 h 647700"/>
                  <a:gd name="connsiteX505" fmla="*/ 30242 w 390525"/>
                  <a:gd name="connsiteY505" fmla="*/ 351949 h 647700"/>
                  <a:gd name="connsiteX506" fmla="*/ 30242 w 390525"/>
                  <a:gd name="connsiteY506" fmla="*/ 353854 h 647700"/>
                  <a:gd name="connsiteX507" fmla="*/ 29289 w 390525"/>
                  <a:gd name="connsiteY507" fmla="*/ 353854 h 647700"/>
                  <a:gd name="connsiteX508" fmla="*/ 29289 w 390525"/>
                  <a:gd name="connsiteY508" fmla="*/ 354806 h 647700"/>
                  <a:gd name="connsiteX509" fmla="*/ 30242 w 390525"/>
                  <a:gd name="connsiteY509" fmla="*/ 354806 h 647700"/>
                  <a:gd name="connsiteX510" fmla="*/ 29289 w 390525"/>
                  <a:gd name="connsiteY510" fmla="*/ 354806 h 647700"/>
                  <a:gd name="connsiteX511" fmla="*/ 29289 w 390525"/>
                  <a:gd name="connsiteY511" fmla="*/ 357664 h 647700"/>
                  <a:gd name="connsiteX512" fmla="*/ 28337 w 390525"/>
                  <a:gd name="connsiteY512" fmla="*/ 357664 h 647700"/>
                  <a:gd name="connsiteX513" fmla="*/ 28337 w 390525"/>
                  <a:gd name="connsiteY513" fmla="*/ 365284 h 647700"/>
                  <a:gd name="connsiteX514" fmla="*/ 29289 w 390525"/>
                  <a:gd name="connsiteY514" fmla="*/ 370046 h 647700"/>
                  <a:gd name="connsiteX515" fmla="*/ 30242 w 390525"/>
                  <a:gd name="connsiteY515" fmla="*/ 370046 h 647700"/>
                  <a:gd name="connsiteX516" fmla="*/ 29289 w 390525"/>
                  <a:gd name="connsiteY516" fmla="*/ 370046 h 647700"/>
                  <a:gd name="connsiteX517" fmla="*/ 29289 w 390525"/>
                  <a:gd name="connsiteY517" fmla="*/ 378619 h 647700"/>
                  <a:gd name="connsiteX518" fmla="*/ 28337 w 390525"/>
                  <a:gd name="connsiteY518" fmla="*/ 380524 h 647700"/>
                  <a:gd name="connsiteX519" fmla="*/ 29289 w 390525"/>
                  <a:gd name="connsiteY519" fmla="*/ 383381 h 647700"/>
                  <a:gd name="connsiteX520" fmla="*/ 30242 w 390525"/>
                  <a:gd name="connsiteY520" fmla="*/ 385286 h 647700"/>
                  <a:gd name="connsiteX521" fmla="*/ 29289 w 390525"/>
                  <a:gd name="connsiteY521" fmla="*/ 385286 h 647700"/>
                  <a:gd name="connsiteX522" fmla="*/ 29289 w 390525"/>
                  <a:gd name="connsiteY522" fmla="*/ 386239 h 647700"/>
                  <a:gd name="connsiteX523" fmla="*/ 30242 w 390525"/>
                  <a:gd name="connsiteY523" fmla="*/ 386239 h 647700"/>
                  <a:gd name="connsiteX524" fmla="*/ 30242 w 390525"/>
                  <a:gd name="connsiteY524" fmla="*/ 387191 h 647700"/>
                  <a:gd name="connsiteX525" fmla="*/ 28337 w 390525"/>
                  <a:gd name="connsiteY525" fmla="*/ 390049 h 647700"/>
                  <a:gd name="connsiteX526" fmla="*/ 27384 w 390525"/>
                  <a:gd name="connsiteY526" fmla="*/ 393859 h 647700"/>
                  <a:gd name="connsiteX527" fmla="*/ 27384 w 390525"/>
                  <a:gd name="connsiteY527" fmla="*/ 398621 h 647700"/>
                  <a:gd name="connsiteX528" fmla="*/ 27384 w 390525"/>
                  <a:gd name="connsiteY528" fmla="*/ 399574 h 647700"/>
                  <a:gd name="connsiteX529" fmla="*/ 28337 w 390525"/>
                  <a:gd name="connsiteY529" fmla="*/ 399574 h 647700"/>
                  <a:gd name="connsiteX530" fmla="*/ 27384 w 390525"/>
                  <a:gd name="connsiteY530" fmla="*/ 402431 h 647700"/>
                  <a:gd name="connsiteX531" fmla="*/ 28337 w 390525"/>
                  <a:gd name="connsiteY531" fmla="*/ 402431 h 647700"/>
                  <a:gd name="connsiteX532" fmla="*/ 27384 w 390525"/>
                  <a:gd name="connsiteY532" fmla="*/ 411956 h 647700"/>
                  <a:gd name="connsiteX533" fmla="*/ 28337 w 390525"/>
                  <a:gd name="connsiteY533" fmla="*/ 414814 h 647700"/>
                  <a:gd name="connsiteX534" fmla="*/ 29289 w 390525"/>
                  <a:gd name="connsiteY534" fmla="*/ 418624 h 647700"/>
                  <a:gd name="connsiteX535" fmla="*/ 30242 w 390525"/>
                  <a:gd name="connsiteY535" fmla="*/ 418624 h 647700"/>
                  <a:gd name="connsiteX536" fmla="*/ 30242 w 390525"/>
                  <a:gd name="connsiteY536" fmla="*/ 424339 h 647700"/>
                  <a:gd name="connsiteX537" fmla="*/ 29289 w 390525"/>
                  <a:gd name="connsiteY537" fmla="*/ 424339 h 647700"/>
                  <a:gd name="connsiteX538" fmla="*/ 28337 w 390525"/>
                  <a:gd name="connsiteY538" fmla="*/ 427197 h 647700"/>
                  <a:gd name="connsiteX539" fmla="*/ 28337 w 390525"/>
                  <a:gd name="connsiteY539" fmla="*/ 429101 h 647700"/>
                  <a:gd name="connsiteX540" fmla="*/ 29289 w 390525"/>
                  <a:gd name="connsiteY540" fmla="*/ 431959 h 647700"/>
                  <a:gd name="connsiteX541" fmla="*/ 28337 w 390525"/>
                  <a:gd name="connsiteY541" fmla="*/ 431959 h 647700"/>
                  <a:gd name="connsiteX542" fmla="*/ 28337 w 390525"/>
                  <a:gd name="connsiteY542" fmla="*/ 435769 h 647700"/>
                  <a:gd name="connsiteX543" fmla="*/ 27384 w 390525"/>
                  <a:gd name="connsiteY543" fmla="*/ 437674 h 647700"/>
                  <a:gd name="connsiteX544" fmla="*/ 27384 w 390525"/>
                  <a:gd name="connsiteY544" fmla="*/ 444341 h 647700"/>
                  <a:gd name="connsiteX545" fmla="*/ 28337 w 390525"/>
                  <a:gd name="connsiteY545" fmla="*/ 446247 h 647700"/>
                  <a:gd name="connsiteX546" fmla="*/ 29289 w 390525"/>
                  <a:gd name="connsiteY546" fmla="*/ 448151 h 647700"/>
                  <a:gd name="connsiteX547" fmla="*/ 28337 w 390525"/>
                  <a:gd name="connsiteY547" fmla="*/ 449104 h 647700"/>
                  <a:gd name="connsiteX548" fmla="*/ 28337 w 390525"/>
                  <a:gd name="connsiteY548" fmla="*/ 451961 h 647700"/>
                  <a:gd name="connsiteX549" fmla="*/ 29289 w 390525"/>
                  <a:gd name="connsiteY549" fmla="*/ 453866 h 647700"/>
                  <a:gd name="connsiteX550" fmla="*/ 30242 w 390525"/>
                  <a:gd name="connsiteY550" fmla="*/ 456724 h 647700"/>
                  <a:gd name="connsiteX551" fmla="*/ 29289 w 390525"/>
                  <a:gd name="connsiteY551" fmla="*/ 459581 h 647700"/>
                  <a:gd name="connsiteX552" fmla="*/ 28337 w 390525"/>
                  <a:gd name="connsiteY552" fmla="*/ 463391 h 647700"/>
                  <a:gd name="connsiteX553" fmla="*/ 29289 w 390525"/>
                  <a:gd name="connsiteY553" fmla="*/ 463391 h 647700"/>
                  <a:gd name="connsiteX554" fmla="*/ 29289 w 390525"/>
                  <a:gd name="connsiteY554" fmla="*/ 473869 h 647700"/>
                  <a:gd name="connsiteX555" fmla="*/ 30242 w 390525"/>
                  <a:gd name="connsiteY555" fmla="*/ 475774 h 647700"/>
                  <a:gd name="connsiteX556" fmla="*/ 31194 w 390525"/>
                  <a:gd name="connsiteY556" fmla="*/ 476726 h 647700"/>
                  <a:gd name="connsiteX557" fmla="*/ 32147 w 390525"/>
                  <a:gd name="connsiteY557" fmla="*/ 479584 h 647700"/>
                  <a:gd name="connsiteX558" fmla="*/ 33099 w 390525"/>
                  <a:gd name="connsiteY558" fmla="*/ 480536 h 647700"/>
                  <a:gd name="connsiteX559" fmla="*/ 34052 w 390525"/>
                  <a:gd name="connsiteY559" fmla="*/ 482441 h 647700"/>
                  <a:gd name="connsiteX560" fmla="*/ 36909 w 390525"/>
                  <a:gd name="connsiteY560" fmla="*/ 485299 h 647700"/>
                  <a:gd name="connsiteX561" fmla="*/ 37862 w 390525"/>
                  <a:gd name="connsiteY561" fmla="*/ 488156 h 647700"/>
                  <a:gd name="connsiteX562" fmla="*/ 42624 w 390525"/>
                  <a:gd name="connsiteY562" fmla="*/ 492919 h 647700"/>
                  <a:gd name="connsiteX563" fmla="*/ 45482 w 390525"/>
                  <a:gd name="connsiteY563" fmla="*/ 493872 h 647700"/>
                  <a:gd name="connsiteX564" fmla="*/ 48339 w 390525"/>
                  <a:gd name="connsiteY564" fmla="*/ 492919 h 647700"/>
                  <a:gd name="connsiteX565" fmla="*/ 51197 w 390525"/>
                  <a:gd name="connsiteY565" fmla="*/ 491966 h 647700"/>
                  <a:gd name="connsiteX566" fmla="*/ 53102 w 390525"/>
                  <a:gd name="connsiteY566" fmla="*/ 491014 h 647700"/>
                  <a:gd name="connsiteX567" fmla="*/ 54054 w 390525"/>
                  <a:gd name="connsiteY567" fmla="*/ 490061 h 647700"/>
                  <a:gd name="connsiteX568" fmla="*/ 58817 w 390525"/>
                  <a:gd name="connsiteY568" fmla="*/ 489109 h 647700"/>
                  <a:gd name="connsiteX569" fmla="*/ 58817 w 390525"/>
                  <a:gd name="connsiteY569" fmla="*/ 488156 h 647700"/>
                  <a:gd name="connsiteX570" fmla="*/ 59769 w 390525"/>
                  <a:gd name="connsiteY570" fmla="*/ 488156 h 647700"/>
                  <a:gd name="connsiteX571" fmla="*/ 62627 w 390525"/>
                  <a:gd name="connsiteY571" fmla="*/ 489109 h 647700"/>
                  <a:gd name="connsiteX572" fmla="*/ 65484 w 390525"/>
                  <a:gd name="connsiteY572" fmla="*/ 488156 h 647700"/>
                  <a:gd name="connsiteX573" fmla="*/ 66437 w 390525"/>
                  <a:gd name="connsiteY573" fmla="*/ 487204 h 647700"/>
                  <a:gd name="connsiteX574" fmla="*/ 70247 w 390525"/>
                  <a:gd name="connsiteY574" fmla="*/ 486251 h 647700"/>
                  <a:gd name="connsiteX575" fmla="*/ 73104 w 390525"/>
                  <a:gd name="connsiteY575" fmla="*/ 485299 h 647700"/>
                  <a:gd name="connsiteX576" fmla="*/ 74057 w 390525"/>
                  <a:gd name="connsiteY576" fmla="*/ 484347 h 647700"/>
                  <a:gd name="connsiteX577" fmla="*/ 75962 w 390525"/>
                  <a:gd name="connsiteY577" fmla="*/ 483394 h 647700"/>
                  <a:gd name="connsiteX578" fmla="*/ 80724 w 390525"/>
                  <a:gd name="connsiteY578" fmla="*/ 482441 h 647700"/>
                  <a:gd name="connsiteX579" fmla="*/ 84534 w 390525"/>
                  <a:gd name="connsiteY579" fmla="*/ 481489 h 647700"/>
                  <a:gd name="connsiteX580" fmla="*/ 86439 w 390525"/>
                  <a:gd name="connsiteY580" fmla="*/ 480536 h 647700"/>
                  <a:gd name="connsiteX581" fmla="*/ 88344 w 390525"/>
                  <a:gd name="connsiteY581" fmla="*/ 478631 h 647700"/>
                  <a:gd name="connsiteX582" fmla="*/ 89297 w 390525"/>
                  <a:gd name="connsiteY582" fmla="*/ 477679 h 647700"/>
                  <a:gd name="connsiteX583" fmla="*/ 90249 w 390525"/>
                  <a:gd name="connsiteY583" fmla="*/ 474822 h 647700"/>
                  <a:gd name="connsiteX584" fmla="*/ 90249 w 390525"/>
                  <a:gd name="connsiteY584" fmla="*/ 471964 h 647700"/>
                  <a:gd name="connsiteX585" fmla="*/ 92154 w 390525"/>
                  <a:gd name="connsiteY585" fmla="*/ 471011 h 647700"/>
                  <a:gd name="connsiteX586" fmla="*/ 92154 w 390525"/>
                  <a:gd name="connsiteY586" fmla="*/ 468154 h 647700"/>
                  <a:gd name="connsiteX587" fmla="*/ 93107 w 390525"/>
                  <a:gd name="connsiteY587" fmla="*/ 468154 h 647700"/>
                  <a:gd name="connsiteX588" fmla="*/ 93107 w 390525"/>
                  <a:gd name="connsiteY588" fmla="*/ 467201 h 647700"/>
                  <a:gd name="connsiteX589" fmla="*/ 92154 w 390525"/>
                  <a:gd name="connsiteY589" fmla="*/ 467201 h 647700"/>
                  <a:gd name="connsiteX590" fmla="*/ 93107 w 390525"/>
                  <a:gd name="connsiteY590" fmla="*/ 466249 h 647700"/>
                  <a:gd name="connsiteX591" fmla="*/ 93107 w 390525"/>
                  <a:gd name="connsiteY591" fmla="*/ 464344 h 647700"/>
                  <a:gd name="connsiteX592" fmla="*/ 94059 w 390525"/>
                  <a:gd name="connsiteY592" fmla="*/ 463391 h 647700"/>
                  <a:gd name="connsiteX593" fmla="*/ 94059 w 390525"/>
                  <a:gd name="connsiteY593" fmla="*/ 460534 h 647700"/>
                  <a:gd name="connsiteX594" fmla="*/ 95012 w 390525"/>
                  <a:gd name="connsiteY594" fmla="*/ 459581 h 647700"/>
                  <a:gd name="connsiteX595" fmla="*/ 95964 w 390525"/>
                  <a:gd name="connsiteY595" fmla="*/ 454819 h 647700"/>
                  <a:gd name="connsiteX596" fmla="*/ 95012 w 390525"/>
                  <a:gd name="connsiteY596" fmla="*/ 453866 h 647700"/>
                  <a:gd name="connsiteX597" fmla="*/ 95012 w 390525"/>
                  <a:gd name="connsiteY597" fmla="*/ 451009 h 647700"/>
                  <a:gd name="connsiteX598" fmla="*/ 95964 w 390525"/>
                  <a:gd name="connsiteY598" fmla="*/ 448151 h 647700"/>
                  <a:gd name="connsiteX599" fmla="*/ 96917 w 390525"/>
                  <a:gd name="connsiteY599" fmla="*/ 447199 h 647700"/>
                  <a:gd name="connsiteX600" fmla="*/ 96917 w 390525"/>
                  <a:gd name="connsiteY600" fmla="*/ 445294 h 647700"/>
                  <a:gd name="connsiteX601" fmla="*/ 97869 w 390525"/>
                  <a:gd name="connsiteY601" fmla="*/ 445294 h 647700"/>
                  <a:gd name="connsiteX602" fmla="*/ 96917 w 390525"/>
                  <a:gd name="connsiteY602" fmla="*/ 438626 h 647700"/>
                  <a:gd name="connsiteX603" fmla="*/ 97869 w 390525"/>
                  <a:gd name="connsiteY603" fmla="*/ 438626 h 647700"/>
                  <a:gd name="connsiteX604" fmla="*/ 97869 w 390525"/>
                  <a:gd name="connsiteY604" fmla="*/ 437674 h 647700"/>
                  <a:gd name="connsiteX605" fmla="*/ 96917 w 390525"/>
                  <a:gd name="connsiteY605" fmla="*/ 437674 h 647700"/>
                  <a:gd name="connsiteX606" fmla="*/ 96917 w 390525"/>
                  <a:gd name="connsiteY606" fmla="*/ 436722 h 647700"/>
                  <a:gd name="connsiteX607" fmla="*/ 97869 w 390525"/>
                  <a:gd name="connsiteY607" fmla="*/ 436722 h 647700"/>
                  <a:gd name="connsiteX608" fmla="*/ 96917 w 390525"/>
                  <a:gd name="connsiteY608" fmla="*/ 431006 h 647700"/>
                  <a:gd name="connsiteX609" fmla="*/ 97869 w 390525"/>
                  <a:gd name="connsiteY609" fmla="*/ 431006 h 647700"/>
                  <a:gd name="connsiteX610" fmla="*/ 97869 w 390525"/>
                  <a:gd name="connsiteY610" fmla="*/ 430054 h 647700"/>
                  <a:gd name="connsiteX611" fmla="*/ 96917 w 390525"/>
                  <a:gd name="connsiteY611" fmla="*/ 426244 h 647700"/>
                  <a:gd name="connsiteX612" fmla="*/ 97869 w 390525"/>
                  <a:gd name="connsiteY612" fmla="*/ 426244 h 647700"/>
                  <a:gd name="connsiteX613" fmla="*/ 97869 w 390525"/>
                  <a:gd name="connsiteY613" fmla="*/ 421481 h 647700"/>
                  <a:gd name="connsiteX614" fmla="*/ 96917 w 390525"/>
                  <a:gd name="connsiteY614" fmla="*/ 421481 h 647700"/>
                  <a:gd name="connsiteX615" fmla="*/ 96917 w 390525"/>
                  <a:gd name="connsiteY615" fmla="*/ 420529 h 647700"/>
                  <a:gd name="connsiteX616" fmla="*/ 97869 w 390525"/>
                  <a:gd name="connsiteY616" fmla="*/ 420529 h 647700"/>
                  <a:gd name="connsiteX617" fmla="*/ 96917 w 390525"/>
                  <a:gd name="connsiteY617" fmla="*/ 415766 h 647700"/>
                  <a:gd name="connsiteX618" fmla="*/ 97869 w 390525"/>
                  <a:gd name="connsiteY618" fmla="*/ 414814 h 647700"/>
                  <a:gd name="connsiteX619" fmla="*/ 97869 w 390525"/>
                  <a:gd name="connsiteY619" fmla="*/ 413861 h 647700"/>
                  <a:gd name="connsiteX620" fmla="*/ 95964 w 390525"/>
                  <a:gd name="connsiteY620" fmla="*/ 408146 h 647700"/>
                  <a:gd name="connsiteX621" fmla="*/ 97869 w 390525"/>
                  <a:gd name="connsiteY621" fmla="*/ 405289 h 647700"/>
                  <a:gd name="connsiteX622" fmla="*/ 97869 w 390525"/>
                  <a:gd name="connsiteY622" fmla="*/ 402431 h 647700"/>
                  <a:gd name="connsiteX623" fmla="*/ 98822 w 390525"/>
                  <a:gd name="connsiteY623" fmla="*/ 401479 h 647700"/>
                  <a:gd name="connsiteX624" fmla="*/ 99774 w 390525"/>
                  <a:gd name="connsiteY624" fmla="*/ 399574 h 647700"/>
                  <a:gd name="connsiteX625" fmla="*/ 98822 w 390525"/>
                  <a:gd name="connsiteY625" fmla="*/ 392906 h 647700"/>
                  <a:gd name="connsiteX626" fmla="*/ 99774 w 390525"/>
                  <a:gd name="connsiteY626" fmla="*/ 392906 h 647700"/>
                  <a:gd name="connsiteX627" fmla="*/ 98822 w 390525"/>
                  <a:gd name="connsiteY627" fmla="*/ 390049 h 647700"/>
                  <a:gd name="connsiteX628" fmla="*/ 98822 w 390525"/>
                  <a:gd name="connsiteY628" fmla="*/ 387191 h 647700"/>
                  <a:gd name="connsiteX629" fmla="*/ 100727 w 390525"/>
                  <a:gd name="connsiteY629" fmla="*/ 383381 h 647700"/>
                  <a:gd name="connsiteX630" fmla="*/ 101679 w 390525"/>
                  <a:gd name="connsiteY630" fmla="*/ 379571 h 647700"/>
                  <a:gd name="connsiteX631" fmla="*/ 100727 w 390525"/>
                  <a:gd name="connsiteY631" fmla="*/ 376714 h 647700"/>
                  <a:gd name="connsiteX632" fmla="*/ 99774 w 390525"/>
                  <a:gd name="connsiteY632" fmla="*/ 376714 h 647700"/>
                  <a:gd name="connsiteX633" fmla="*/ 98822 w 390525"/>
                  <a:gd name="connsiteY633" fmla="*/ 372904 h 647700"/>
                  <a:gd name="connsiteX634" fmla="*/ 98822 w 390525"/>
                  <a:gd name="connsiteY634" fmla="*/ 370046 h 647700"/>
                  <a:gd name="connsiteX635" fmla="*/ 99774 w 390525"/>
                  <a:gd name="connsiteY635" fmla="*/ 366236 h 647700"/>
                  <a:gd name="connsiteX636" fmla="*/ 100727 w 390525"/>
                  <a:gd name="connsiteY636" fmla="*/ 365284 h 647700"/>
                  <a:gd name="connsiteX637" fmla="*/ 101679 w 390525"/>
                  <a:gd name="connsiteY637" fmla="*/ 364331 h 647700"/>
                  <a:gd name="connsiteX638" fmla="*/ 100727 w 390525"/>
                  <a:gd name="connsiteY638" fmla="*/ 359569 h 647700"/>
                  <a:gd name="connsiteX639" fmla="*/ 101679 w 390525"/>
                  <a:gd name="connsiteY639" fmla="*/ 352901 h 647700"/>
                  <a:gd name="connsiteX640" fmla="*/ 102632 w 390525"/>
                  <a:gd name="connsiteY640" fmla="*/ 352901 h 647700"/>
                  <a:gd name="connsiteX641" fmla="*/ 103584 w 390525"/>
                  <a:gd name="connsiteY641" fmla="*/ 349091 h 647700"/>
                  <a:gd name="connsiteX642" fmla="*/ 102632 w 390525"/>
                  <a:gd name="connsiteY642" fmla="*/ 347186 h 647700"/>
                  <a:gd name="connsiteX643" fmla="*/ 101679 w 390525"/>
                  <a:gd name="connsiteY643" fmla="*/ 338614 h 647700"/>
                  <a:gd name="connsiteX644" fmla="*/ 100727 w 390525"/>
                  <a:gd name="connsiteY644" fmla="*/ 333851 h 647700"/>
                  <a:gd name="connsiteX645" fmla="*/ 99774 w 390525"/>
                  <a:gd name="connsiteY645" fmla="*/ 331946 h 647700"/>
                  <a:gd name="connsiteX646" fmla="*/ 97869 w 390525"/>
                  <a:gd name="connsiteY646" fmla="*/ 327184 h 647700"/>
                  <a:gd name="connsiteX647" fmla="*/ 99774 w 390525"/>
                  <a:gd name="connsiteY647" fmla="*/ 323374 h 647700"/>
                  <a:gd name="connsiteX648" fmla="*/ 99774 w 390525"/>
                  <a:gd name="connsiteY648" fmla="*/ 313849 h 647700"/>
                  <a:gd name="connsiteX649" fmla="*/ 98822 w 390525"/>
                  <a:gd name="connsiteY649" fmla="*/ 310991 h 647700"/>
                  <a:gd name="connsiteX650" fmla="*/ 97869 w 390525"/>
                  <a:gd name="connsiteY650" fmla="*/ 309086 h 647700"/>
                  <a:gd name="connsiteX651" fmla="*/ 97869 w 390525"/>
                  <a:gd name="connsiteY651" fmla="*/ 307181 h 647700"/>
                  <a:gd name="connsiteX652" fmla="*/ 98822 w 390525"/>
                  <a:gd name="connsiteY652" fmla="*/ 307181 h 647700"/>
                  <a:gd name="connsiteX653" fmla="*/ 98822 w 390525"/>
                  <a:gd name="connsiteY653" fmla="*/ 306229 h 647700"/>
                  <a:gd name="connsiteX654" fmla="*/ 97869 w 390525"/>
                  <a:gd name="connsiteY654" fmla="*/ 303371 h 647700"/>
                  <a:gd name="connsiteX655" fmla="*/ 96917 w 390525"/>
                  <a:gd name="connsiteY655" fmla="*/ 300514 h 647700"/>
                  <a:gd name="connsiteX656" fmla="*/ 95964 w 390525"/>
                  <a:gd name="connsiteY656" fmla="*/ 299561 h 647700"/>
                  <a:gd name="connsiteX657" fmla="*/ 95012 w 390525"/>
                  <a:gd name="connsiteY657" fmla="*/ 299561 h 647700"/>
                  <a:gd name="connsiteX658" fmla="*/ 94059 w 390525"/>
                  <a:gd name="connsiteY658" fmla="*/ 294799 h 647700"/>
                  <a:gd name="connsiteX659" fmla="*/ 95012 w 390525"/>
                  <a:gd name="connsiteY659" fmla="*/ 293846 h 647700"/>
                  <a:gd name="connsiteX660" fmla="*/ 94059 w 390525"/>
                  <a:gd name="connsiteY660" fmla="*/ 291941 h 647700"/>
                  <a:gd name="connsiteX661" fmla="*/ 93107 w 390525"/>
                  <a:gd name="connsiteY661" fmla="*/ 287179 h 647700"/>
                  <a:gd name="connsiteX662" fmla="*/ 92154 w 390525"/>
                  <a:gd name="connsiteY662" fmla="*/ 285274 h 647700"/>
                  <a:gd name="connsiteX663" fmla="*/ 91202 w 390525"/>
                  <a:gd name="connsiteY663" fmla="*/ 283369 h 647700"/>
                  <a:gd name="connsiteX664" fmla="*/ 90249 w 390525"/>
                  <a:gd name="connsiteY664" fmla="*/ 282416 h 647700"/>
                  <a:gd name="connsiteX665" fmla="*/ 88344 w 390525"/>
                  <a:gd name="connsiteY665" fmla="*/ 278606 h 647700"/>
                  <a:gd name="connsiteX666" fmla="*/ 86439 w 390525"/>
                  <a:gd name="connsiteY666" fmla="*/ 275749 h 647700"/>
                  <a:gd name="connsiteX667" fmla="*/ 85487 w 390525"/>
                  <a:gd name="connsiteY667" fmla="*/ 272891 h 647700"/>
                  <a:gd name="connsiteX668" fmla="*/ 82629 w 390525"/>
                  <a:gd name="connsiteY668" fmla="*/ 270034 h 647700"/>
                  <a:gd name="connsiteX669" fmla="*/ 81677 w 390525"/>
                  <a:gd name="connsiteY669" fmla="*/ 270034 h 647700"/>
                  <a:gd name="connsiteX670" fmla="*/ 80724 w 390525"/>
                  <a:gd name="connsiteY670" fmla="*/ 269081 h 647700"/>
                  <a:gd name="connsiteX671" fmla="*/ 79772 w 390525"/>
                  <a:gd name="connsiteY671" fmla="*/ 268129 h 647700"/>
                  <a:gd name="connsiteX672" fmla="*/ 75962 w 390525"/>
                  <a:gd name="connsiteY672" fmla="*/ 268129 h 647700"/>
                  <a:gd name="connsiteX673" fmla="*/ 75009 w 390525"/>
                  <a:gd name="connsiteY673" fmla="*/ 266224 h 647700"/>
                  <a:gd name="connsiteX674" fmla="*/ 75962 w 390525"/>
                  <a:gd name="connsiteY674" fmla="*/ 264319 h 647700"/>
                  <a:gd name="connsiteX675" fmla="*/ 78819 w 390525"/>
                  <a:gd name="connsiteY675" fmla="*/ 261461 h 647700"/>
                  <a:gd name="connsiteX676" fmla="*/ 78819 w 390525"/>
                  <a:gd name="connsiteY676" fmla="*/ 259556 h 647700"/>
                  <a:gd name="connsiteX677" fmla="*/ 79772 w 390525"/>
                  <a:gd name="connsiteY677" fmla="*/ 257651 h 647700"/>
                  <a:gd name="connsiteX678" fmla="*/ 79772 w 390525"/>
                  <a:gd name="connsiteY678" fmla="*/ 254794 h 647700"/>
                  <a:gd name="connsiteX679" fmla="*/ 80724 w 390525"/>
                  <a:gd name="connsiteY679" fmla="*/ 254794 h 647700"/>
                  <a:gd name="connsiteX680" fmla="*/ 80724 w 390525"/>
                  <a:gd name="connsiteY680" fmla="*/ 253841 h 647700"/>
                  <a:gd name="connsiteX681" fmla="*/ 82629 w 390525"/>
                  <a:gd name="connsiteY681" fmla="*/ 252889 h 647700"/>
                  <a:gd name="connsiteX682" fmla="*/ 83582 w 390525"/>
                  <a:gd name="connsiteY682" fmla="*/ 250031 h 647700"/>
                  <a:gd name="connsiteX683" fmla="*/ 83582 w 390525"/>
                  <a:gd name="connsiteY683" fmla="*/ 246221 h 647700"/>
                  <a:gd name="connsiteX684" fmla="*/ 87392 w 390525"/>
                  <a:gd name="connsiteY684" fmla="*/ 243364 h 647700"/>
                  <a:gd name="connsiteX685" fmla="*/ 87392 w 390525"/>
                  <a:gd name="connsiteY685" fmla="*/ 242411 h 647700"/>
                  <a:gd name="connsiteX686" fmla="*/ 90249 w 390525"/>
                  <a:gd name="connsiteY686" fmla="*/ 240506 h 647700"/>
                  <a:gd name="connsiteX687" fmla="*/ 90249 w 390525"/>
                  <a:gd name="connsiteY687" fmla="*/ 239554 h 647700"/>
                  <a:gd name="connsiteX688" fmla="*/ 92154 w 390525"/>
                  <a:gd name="connsiteY688" fmla="*/ 238601 h 647700"/>
                  <a:gd name="connsiteX689" fmla="*/ 92154 w 390525"/>
                  <a:gd name="connsiteY689" fmla="*/ 232886 h 647700"/>
                  <a:gd name="connsiteX690" fmla="*/ 93107 w 390525"/>
                  <a:gd name="connsiteY690" fmla="*/ 232886 h 647700"/>
                  <a:gd name="connsiteX691" fmla="*/ 94059 w 390525"/>
                  <a:gd name="connsiteY691" fmla="*/ 231934 h 647700"/>
                  <a:gd name="connsiteX692" fmla="*/ 94059 w 390525"/>
                  <a:gd name="connsiteY692" fmla="*/ 230981 h 647700"/>
                  <a:gd name="connsiteX693" fmla="*/ 95012 w 390525"/>
                  <a:gd name="connsiteY693" fmla="*/ 230981 h 647700"/>
                  <a:gd name="connsiteX694" fmla="*/ 97869 w 390525"/>
                  <a:gd name="connsiteY694" fmla="*/ 228124 h 647700"/>
                  <a:gd name="connsiteX695" fmla="*/ 97869 w 390525"/>
                  <a:gd name="connsiteY695" fmla="*/ 226219 h 647700"/>
                  <a:gd name="connsiteX696" fmla="*/ 99774 w 390525"/>
                  <a:gd name="connsiteY696" fmla="*/ 223361 h 647700"/>
                  <a:gd name="connsiteX697" fmla="*/ 101679 w 390525"/>
                  <a:gd name="connsiteY697" fmla="*/ 222409 h 647700"/>
                  <a:gd name="connsiteX698" fmla="*/ 101679 w 390525"/>
                  <a:gd name="connsiteY698" fmla="*/ 219551 h 647700"/>
                  <a:gd name="connsiteX699" fmla="*/ 103584 w 390525"/>
                  <a:gd name="connsiteY699" fmla="*/ 218599 h 647700"/>
                  <a:gd name="connsiteX700" fmla="*/ 103584 w 390525"/>
                  <a:gd name="connsiteY700" fmla="*/ 217646 h 647700"/>
                  <a:gd name="connsiteX701" fmla="*/ 106442 w 390525"/>
                  <a:gd name="connsiteY701" fmla="*/ 216694 h 647700"/>
                  <a:gd name="connsiteX702" fmla="*/ 109299 w 390525"/>
                  <a:gd name="connsiteY702" fmla="*/ 215741 h 647700"/>
                  <a:gd name="connsiteX703" fmla="*/ 109299 w 390525"/>
                  <a:gd name="connsiteY703" fmla="*/ 214789 h 647700"/>
                  <a:gd name="connsiteX704" fmla="*/ 111204 w 390525"/>
                  <a:gd name="connsiteY704" fmla="*/ 213836 h 647700"/>
                  <a:gd name="connsiteX705" fmla="*/ 111204 w 390525"/>
                  <a:gd name="connsiteY705" fmla="*/ 212884 h 647700"/>
                  <a:gd name="connsiteX706" fmla="*/ 112157 w 390525"/>
                  <a:gd name="connsiteY706" fmla="*/ 212884 h 647700"/>
                  <a:gd name="connsiteX707" fmla="*/ 113109 w 390525"/>
                  <a:gd name="connsiteY707" fmla="*/ 210026 h 647700"/>
                  <a:gd name="connsiteX708" fmla="*/ 114062 w 390525"/>
                  <a:gd name="connsiteY708" fmla="*/ 209074 h 647700"/>
                  <a:gd name="connsiteX709" fmla="*/ 114062 w 390525"/>
                  <a:gd name="connsiteY709" fmla="*/ 207169 h 647700"/>
                  <a:gd name="connsiteX710" fmla="*/ 116919 w 390525"/>
                  <a:gd name="connsiteY710" fmla="*/ 206216 h 647700"/>
                  <a:gd name="connsiteX711" fmla="*/ 116919 w 390525"/>
                  <a:gd name="connsiteY711" fmla="*/ 203359 h 647700"/>
                  <a:gd name="connsiteX712" fmla="*/ 117872 w 390525"/>
                  <a:gd name="connsiteY712" fmla="*/ 203359 h 647700"/>
                  <a:gd name="connsiteX713" fmla="*/ 117872 w 390525"/>
                  <a:gd name="connsiteY713" fmla="*/ 200501 h 647700"/>
                  <a:gd name="connsiteX714" fmla="*/ 118824 w 390525"/>
                  <a:gd name="connsiteY714" fmla="*/ 198596 h 647700"/>
                  <a:gd name="connsiteX715" fmla="*/ 119777 w 390525"/>
                  <a:gd name="connsiteY715" fmla="*/ 193834 h 647700"/>
                  <a:gd name="connsiteX716" fmla="*/ 121682 w 390525"/>
                  <a:gd name="connsiteY716" fmla="*/ 192881 h 647700"/>
                  <a:gd name="connsiteX717" fmla="*/ 122634 w 390525"/>
                  <a:gd name="connsiteY717" fmla="*/ 190976 h 647700"/>
                  <a:gd name="connsiteX718" fmla="*/ 122634 w 390525"/>
                  <a:gd name="connsiteY718" fmla="*/ 188119 h 647700"/>
                  <a:gd name="connsiteX719" fmla="*/ 123587 w 390525"/>
                  <a:gd name="connsiteY719" fmla="*/ 186214 h 647700"/>
                  <a:gd name="connsiteX720" fmla="*/ 127397 w 390525"/>
                  <a:gd name="connsiteY720" fmla="*/ 183356 h 647700"/>
                  <a:gd name="connsiteX721" fmla="*/ 128349 w 390525"/>
                  <a:gd name="connsiteY721" fmla="*/ 180499 h 647700"/>
                  <a:gd name="connsiteX722" fmla="*/ 129302 w 390525"/>
                  <a:gd name="connsiteY722" fmla="*/ 179546 h 647700"/>
                  <a:gd name="connsiteX723" fmla="*/ 130254 w 390525"/>
                  <a:gd name="connsiteY723" fmla="*/ 177641 h 647700"/>
                  <a:gd name="connsiteX724" fmla="*/ 130254 w 390525"/>
                  <a:gd name="connsiteY724" fmla="*/ 176689 h 647700"/>
                  <a:gd name="connsiteX725" fmla="*/ 131207 w 390525"/>
                  <a:gd name="connsiteY725" fmla="*/ 175736 h 647700"/>
                  <a:gd name="connsiteX726" fmla="*/ 132159 w 390525"/>
                  <a:gd name="connsiteY726" fmla="*/ 170974 h 647700"/>
                  <a:gd name="connsiteX727" fmla="*/ 133112 w 390525"/>
                  <a:gd name="connsiteY727" fmla="*/ 170974 h 647700"/>
                  <a:gd name="connsiteX728" fmla="*/ 133112 w 390525"/>
                  <a:gd name="connsiteY728" fmla="*/ 169069 h 647700"/>
                  <a:gd name="connsiteX729" fmla="*/ 135969 w 390525"/>
                  <a:gd name="connsiteY729" fmla="*/ 166211 h 647700"/>
                  <a:gd name="connsiteX730" fmla="*/ 135969 w 390525"/>
                  <a:gd name="connsiteY730" fmla="*/ 165259 h 647700"/>
                  <a:gd name="connsiteX731" fmla="*/ 137874 w 390525"/>
                  <a:gd name="connsiteY731" fmla="*/ 164306 h 647700"/>
                  <a:gd name="connsiteX732" fmla="*/ 138827 w 390525"/>
                  <a:gd name="connsiteY732" fmla="*/ 162401 h 647700"/>
                  <a:gd name="connsiteX733" fmla="*/ 140732 w 390525"/>
                  <a:gd name="connsiteY733" fmla="*/ 162401 h 647700"/>
                  <a:gd name="connsiteX734" fmla="*/ 142637 w 390525"/>
                  <a:gd name="connsiteY734" fmla="*/ 161449 h 647700"/>
                  <a:gd name="connsiteX735" fmla="*/ 145494 w 390525"/>
                  <a:gd name="connsiteY735" fmla="*/ 159544 h 647700"/>
                  <a:gd name="connsiteX736" fmla="*/ 146447 w 390525"/>
                  <a:gd name="connsiteY736" fmla="*/ 158591 h 647700"/>
                  <a:gd name="connsiteX737" fmla="*/ 150257 w 390525"/>
                  <a:gd name="connsiteY737" fmla="*/ 158591 h 647700"/>
                  <a:gd name="connsiteX738" fmla="*/ 152162 w 390525"/>
                  <a:gd name="connsiteY738" fmla="*/ 161449 h 647700"/>
                  <a:gd name="connsiteX739" fmla="*/ 155019 w 390525"/>
                  <a:gd name="connsiteY739" fmla="*/ 161449 h 647700"/>
                  <a:gd name="connsiteX740" fmla="*/ 152162 w 390525"/>
                  <a:gd name="connsiteY740" fmla="*/ 168116 h 647700"/>
                  <a:gd name="connsiteX741" fmla="*/ 375047 w 390525"/>
                  <a:gd name="connsiteY741" fmla="*/ 356711 h 647700"/>
                  <a:gd name="connsiteX742" fmla="*/ 374094 w 390525"/>
                  <a:gd name="connsiteY742" fmla="*/ 355759 h 647700"/>
                  <a:gd name="connsiteX743" fmla="*/ 373142 w 390525"/>
                  <a:gd name="connsiteY743" fmla="*/ 354806 h 647700"/>
                  <a:gd name="connsiteX744" fmla="*/ 372189 w 390525"/>
                  <a:gd name="connsiteY744" fmla="*/ 353854 h 647700"/>
                  <a:gd name="connsiteX745" fmla="*/ 369332 w 390525"/>
                  <a:gd name="connsiteY745" fmla="*/ 353854 h 647700"/>
                  <a:gd name="connsiteX746" fmla="*/ 369332 w 390525"/>
                  <a:gd name="connsiteY746" fmla="*/ 352901 h 647700"/>
                  <a:gd name="connsiteX747" fmla="*/ 368379 w 390525"/>
                  <a:gd name="connsiteY747" fmla="*/ 352901 h 647700"/>
                  <a:gd name="connsiteX748" fmla="*/ 361712 w 390525"/>
                  <a:gd name="connsiteY748" fmla="*/ 353854 h 647700"/>
                  <a:gd name="connsiteX749" fmla="*/ 361712 w 390525"/>
                  <a:gd name="connsiteY749" fmla="*/ 352901 h 647700"/>
                  <a:gd name="connsiteX750" fmla="*/ 359807 w 390525"/>
                  <a:gd name="connsiteY750" fmla="*/ 352901 h 647700"/>
                  <a:gd name="connsiteX751" fmla="*/ 358854 w 390525"/>
                  <a:gd name="connsiteY751" fmla="*/ 353854 h 647700"/>
                  <a:gd name="connsiteX752" fmla="*/ 357902 w 390525"/>
                  <a:gd name="connsiteY752" fmla="*/ 352901 h 647700"/>
                  <a:gd name="connsiteX753" fmla="*/ 356949 w 390525"/>
                  <a:gd name="connsiteY753" fmla="*/ 352901 h 647700"/>
                  <a:gd name="connsiteX754" fmla="*/ 354092 w 390525"/>
                  <a:gd name="connsiteY754" fmla="*/ 353854 h 647700"/>
                  <a:gd name="connsiteX755" fmla="*/ 352187 w 390525"/>
                  <a:gd name="connsiteY755" fmla="*/ 354806 h 647700"/>
                  <a:gd name="connsiteX756" fmla="*/ 350282 w 390525"/>
                  <a:gd name="connsiteY756" fmla="*/ 355759 h 647700"/>
                  <a:gd name="connsiteX757" fmla="*/ 349329 w 390525"/>
                  <a:gd name="connsiteY757" fmla="*/ 356711 h 647700"/>
                  <a:gd name="connsiteX758" fmla="*/ 349329 w 390525"/>
                  <a:gd name="connsiteY758" fmla="*/ 357664 h 647700"/>
                  <a:gd name="connsiteX759" fmla="*/ 344567 w 390525"/>
                  <a:gd name="connsiteY759" fmla="*/ 357664 h 647700"/>
                  <a:gd name="connsiteX760" fmla="*/ 342662 w 390525"/>
                  <a:gd name="connsiteY760" fmla="*/ 358616 h 647700"/>
                  <a:gd name="connsiteX761" fmla="*/ 342662 w 390525"/>
                  <a:gd name="connsiteY761" fmla="*/ 357664 h 647700"/>
                  <a:gd name="connsiteX762" fmla="*/ 336947 w 390525"/>
                  <a:gd name="connsiteY762" fmla="*/ 358616 h 647700"/>
                  <a:gd name="connsiteX763" fmla="*/ 333137 w 390525"/>
                  <a:gd name="connsiteY763" fmla="*/ 359569 h 647700"/>
                  <a:gd name="connsiteX764" fmla="*/ 328374 w 390525"/>
                  <a:gd name="connsiteY764" fmla="*/ 360521 h 647700"/>
                  <a:gd name="connsiteX765" fmla="*/ 325517 w 390525"/>
                  <a:gd name="connsiteY765" fmla="*/ 361474 h 647700"/>
                  <a:gd name="connsiteX766" fmla="*/ 322659 w 390525"/>
                  <a:gd name="connsiteY766" fmla="*/ 362426 h 647700"/>
                  <a:gd name="connsiteX767" fmla="*/ 322659 w 390525"/>
                  <a:gd name="connsiteY767" fmla="*/ 363379 h 647700"/>
                  <a:gd name="connsiteX768" fmla="*/ 313134 w 390525"/>
                  <a:gd name="connsiteY768" fmla="*/ 363379 h 647700"/>
                  <a:gd name="connsiteX769" fmla="*/ 312182 w 390525"/>
                  <a:gd name="connsiteY769" fmla="*/ 362426 h 647700"/>
                  <a:gd name="connsiteX770" fmla="*/ 309324 w 390525"/>
                  <a:gd name="connsiteY770" fmla="*/ 362426 h 647700"/>
                  <a:gd name="connsiteX771" fmla="*/ 307419 w 390525"/>
                  <a:gd name="connsiteY771" fmla="*/ 361474 h 647700"/>
                  <a:gd name="connsiteX772" fmla="*/ 307419 w 390525"/>
                  <a:gd name="connsiteY772" fmla="*/ 360521 h 647700"/>
                  <a:gd name="connsiteX773" fmla="*/ 303609 w 390525"/>
                  <a:gd name="connsiteY773" fmla="*/ 357664 h 647700"/>
                  <a:gd name="connsiteX774" fmla="*/ 303609 w 390525"/>
                  <a:gd name="connsiteY774" fmla="*/ 342424 h 647700"/>
                  <a:gd name="connsiteX775" fmla="*/ 304562 w 390525"/>
                  <a:gd name="connsiteY775" fmla="*/ 342424 h 647700"/>
                  <a:gd name="connsiteX776" fmla="*/ 304562 w 390525"/>
                  <a:gd name="connsiteY776" fmla="*/ 340519 h 647700"/>
                  <a:gd name="connsiteX777" fmla="*/ 305514 w 390525"/>
                  <a:gd name="connsiteY777" fmla="*/ 339566 h 647700"/>
                  <a:gd name="connsiteX778" fmla="*/ 305514 w 390525"/>
                  <a:gd name="connsiteY778" fmla="*/ 336709 h 647700"/>
                  <a:gd name="connsiteX779" fmla="*/ 302657 w 390525"/>
                  <a:gd name="connsiteY779" fmla="*/ 329089 h 647700"/>
                  <a:gd name="connsiteX780" fmla="*/ 305514 w 390525"/>
                  <a:gd name="connsiteY780" fmla="*/ 326231 h 647700"/>
                  <a:gd name="connsiteX781" fmla="*/ 305514 w 390525"/>
                  <a:gd name="connsiteY781" fmla="*/ 325279 h 647700"/>
                  <a:gd name="connsiteX782" fmla="*/ 306467 w 390525"/>
                  <a:gd name="connsiteY782" fmla="*/ 324326 h 647700"/>
                  <a:gd name="connsiteX783" fmla="*/ 306467 w 390525"/>
                  <a:gd name="connsiteY783" fmla="*/ 322421 h 647700"/>
                  <a:gd name="connsiteX784" fmla="*/ 313134 w 390525"/>
                  <a:gd name="connsiteY784" fmla="*/ 316706 h 647700"/>
                  <a:gd name="connsiteX785" fmla="*/ 316944 w 390525"/>
                  <a:gd name="connsiteY785" fmla="*/ 315754 h 647700"/>
                  <a:gd name="connsiteX786" fmla="*/ 319802 w 390525"/>
                  <a:gd name="connsiteY786" fmla="*/ 314801 h 647700"/>
                  <a:gd name="connsiteX787" fmla="*/ 323612 w 390525"/>
                  <a:gd name="connsiteY787" fmla="*/ 310039 h 647700"/>
                  <a:gd name="connsiteX788" fmla="*/ 324564 w 390525"/>
                  <a:gd name="connsiteY788" fmla="*/ 310039 h 647700"/>
                  <a:gd name="connsiteX789" fmla="*/ 324564 w 390525"/>
                  <a:gd name="connsiteY789" fmla="*/ 306229 h 647700"/>
                  <a:gd name="connsiteX790" fmla="*/ 323612 w 390525"/>
                  <a:gd name="connsiteY790" fmla="*/ 305276 h 647700"/>
                  <a:gd name="connsiteX791" fmla="*/ 320754 w 390525"/>
                  <a:gd name="connsiteY791" fmla="*/ 305276 h 647700"/>
                  <a:gd name="connsiteX792" fmla="*/ 319802 w 390525"/>
                  <a:gd name="connsiteY792" fmla="*/ 304324 h 647700"/>
                  <a:gd name="connsiteX793" fmla="*/ 317897 w 390525"/>
                  <a:gd name="connsiteY793" fmla="*/ 304324 h 647700"/>
                  <a:gd name="connsiteX794" fmla="*/ 316944 w 390525"/>
                  <a:gd name="connsiteY794" fmla="*/ 303371 h 647700"/>
                  <a:gd name="connsiteX795" fmla="*/ 315992 w 390525"/>
                  <a:gd name="connsiteY795" fmla="*/ 302419 h 647700"/>
                  <a:gd name="connsiteX796" fmla="*/ 314087 w 390525"/>
                  <a:gd name="connsiteY796" fmla="*/ 301466 h 647700"/>
                  <a:gd name="connsiteX797" fmla="*/ 307419 w 390525"/>
                  <a:gd name="connsiteY797" fmla="*/ 300514 h 647700"/>
                  <a:gd name="connsiteX798" fmla="*/ 307419 w 390525"/>
                  <a:gd name="connsiteY798" fmla="*/ 299561 h 647700"/>
                  <a:gd name="connsiteX799" fmla="*/ 303609 w 390525"/>
                  <a:gd name="connsiteY799" fmla="*/ 297656 h 647700"/>
                  <a:gd name="connsiteX800" fmla="*/ 301704 w 390525"/>
                  <a:gd name="connsiteY800" fmla="*/ 294799 h 647700"/>
                  <a:gd name="connsiteX801" fmla="*/ 295037 w 390525"/>
                  <a:gd name="connsiteY801" fmla="*/ 290036 h 647700"/>
                  <a:gd name="connsiteX802" fmla="*/ 295037 w 390525"/>
                  <a:gd name="connsiteY802" fmla="*/ 289084 h 647700"/>
                  <a:gd name="connsiteX803" fmla="*/ 293132 w 390525"/>
                  <a:gd name="connsiteY803" fmla="*/ 285274 h 647700"/>
                  <a:gd name="connsiteX804" fmla="*/ 289322 w 390525"/>
                  <a:gd name="connsiteY804" fmla="*/ 281464 h 647700"/>
                  <a:gd name="connsiteX805" fmla="*/ 287417 w 390525"/>
                  <a:gd name="connsiteY805" fmla="*/ 281464 h 647700"/>
                  <a:gd name="connsiteX806" fmla="*/ 284559 w 390525"/>
                  <a:gd name="connsiteY806" fmla="*/ 278606 h 647700"/>
                  <a:gd name="connsiteX807" fmla="*/ 283607 w 390525"/>
                  <a:gd name="connsiteY807" fmla="*/ 275749 h 647700"/>
                  <a:gd name="connsiteX808" fmla="*/ 284559 w 390525"/>
                  <a:gd name="connsiteY808" fmla="*/ 271939 h 647700"/>
                  <a:gd name="connsiteX809" fmla="*/ 285512 w 390525"/>
                  <a:gd name="connsiteY809" fmla="*/ 270986 h 647700"/>
                  <a:gd name="connsiteX810" fmla="*/ 287417 w 390525"/>
                  <a:gd name="connsiteY810" fmla="*/ 270986 h 647700"/>
                  <a:gd name="connsiteX811" fmla="*/ 287417 w 390525"/>
                  <a:gd name="connsiteY811" fmla="*/ 270034 h 647700"/>
                  <a:gd name="connsiteX812" fmla="*/ 289322 w 390525"/>
                  <a:gd name="connsiteY812" fmla="*/ 270986 h 647700"/>
                  <a:gd name="connsiteX813" fmla="*/ 290274 w 390525"/>
                  <a:gd name="connsiteY813" fmla="*/ 270986 h 647700"/>
                  <a:gd name="connsiteX814" fmla="*/ 293132 w 390525"/>
                  <a:gd name="connsiteY814" fmla="*/ 270034 h 647700"/>
                  <a:gd name="connsiteX815" fmla="*/ 295989 w 390525"/>
                  <a:gd name="connsiteY815" fmla="*/ 269081 h 647700"/>
                  <a:gd name="connsiteX816" fmla="*/ 296942 w 390525"/>
                  <a:gd name="connsiteY816" fmla="*/ 268129 h 647700"/>
                  <a:gd name="connsiteX817" fmla="*/ 302657 w 390525"/>
                  <a:gd name="connsiteY817" fmla="*/ 265271 h 647700"/>
                  <a:gd name="connsiteX818" fmla="*/ 302657 w 390525"/>
                  <a:gd name="connsiteY818" fmla="*/ 264319 h 647700"/>
                  <a:gd name="connsiteX819" fmla="*/ 306467 w 390525"/>
                  <a:gd name="connsiteY819" fmla="*/ 263366 h 647700"/>
                  <a:gd name="connsiteX820" fmla="*/ 309324 w 390525"/>
                  <a:gd name="connsiteY820" fmla="*/ 262414 h 647700"/>
                  <a:gd name="connsiteX821" fmla="*/ 312182 w 390525"/>
                  <a:gd name="connsiteY821" fmla="*/ 261461 h 647700"/>
                  <a:gd name="connsiteX822" fmla="*/ 315039 w 390525"/>
                  <a:gd name="connsiteY822" fmla="*/ 260509 h 647700"/>
                  <a:gd name="connsiteX823" fmla="*/ 316944 w 390525"/>
                  <a:gd name="connsiteY823" fmla="*/ 258604 h 647700"/>
                  <a:gd name="connsiteX824" fmla="*/ 320754 w 390525"/>
                  <a:gd name="connsiteY824" fmla="*/ 258604 h 647700"/>
                  <a:gd name="connsiteX825" fmla="*/ 322659 w 390525"/>
                  <a:gd name="connsiteY825" fmla="*/ 257651 h 647700"/>
                  <a:gd name="connsiteX826" fmla="*/ 326469 w 390525"/>
                  <a:gd name="connsiteY826" fmla="*/ 255746 h 647700"/>
                  <a:gd name="connsiteX827" fmla="*/ 331232 w 390525"/>
                  <a:gd name="connsiteY827" fmla="*/ 253841 h 647700"/>
                  <a:gd name="connsiteX828" fmla="*/ 332184 w 390525"/>
                  <a:gd name="connsiteY828" fmla="*/ 252889 h 647700"/>
                  <a:gd name="connsiteX829" fmla="*/ 335042 w 390525"/>
                  <a:gd name="connsiteY829" fmla="*/ 251936 h 647700"/>
                  <a:gd name="connsiteX830" fmla="*/ 336947 w 390525"/>
                  <a:gd name="connsiteY830" fmla="*/ 250031 h 647700"/>
                  <a:gd name="connsiteX831" fmla="*/ 337899 w 390525"/>
                  <a:gd name="connsiteY831" fmla="*/ 248126 h 647700"/>
                  <a:gd name="connsiteX832" fmla="*/ 338852 w 390525"/>
                  <a:gd name="connsiteY832" fmla="*/ 242411 h 647700"/>
                  <a:gd name="connsiteX833" fmla="*/ 339804 w 390525"/>
                  <a:gd name="connsiteY833" fmla="*/ 239554 h 647700"/>
                  <a:gd name="connsiteX834" fmla="*/ 341709 w 390525"/>
                  <a:gd name="connsiteY834" fmla="*/ 238601 h 647700"/>
                  <a:gd name="connsiteX835" fmla="*/ 342662 w 390525"/>
                  <a:gd name="connsiteY835" fmla="*/ 233839 h 647700"/>
                  <a:gd name="connsiteX836" fmla="*/ 346472 w 390525"/>
                  <a:gd name="connsiteY836" fmla="*/ 231934 h 647700"/>
                  <a:gd name="connsiteX837" fmla="*/ 347424 w 390525"/>
                  <a:gd name="connsiteY837" fmla="*/ 230981 h 647700"/>
                  <a:gd name="connsiteX838" fmla="*/ 350282 w 390525"/>
                  <a:gd name="connsiteY838" fmla="*/ 228124 h 647700"/>
                  <a:gd name="connsiteX839" fmla="*/ 350282 w 390525"/>
                  <a:gd name="connsiteY839" fmla="*/ 226219 h 647700"/>
                  <a:gd name="connsiteX840" fmla="*/ 351234 w 390525"/>
                  <a:gd name="connsiteY840" fmla="*/ 225266 h 647700"/>
                  <a:gd name="connsiteX841" fmla="*/ 352187 w 390525"/>
                  <a:gd name="connsiteY841" fmla="*/ 225266 h 647700"/>
                  <a:gd name="connsiteX842" fmla="*/ 355044 w 390525"/>
                  <a:gd name="connsiteY842" fmla="*/ 224314 h 647700"/>
                  <a:gd name="connsiteX843" fmla="*/ 355997 w 390525"/>
                  <a:gd name="connsiteY843" fmla="*/ 219551 h 647700"/>
                  <a:gd name="connsiteX844" fmla="*/ 356949 w 390525"/>
                  <a:gd name="connsiteY844" fmla="*/ 215741 h 647700"/>
                  <a:gd name="connsiteX845" fmla="*/ 355997 w 390525"/>
                  <a:gd name="connsiteY845" fmla="*/ 213836 h 647700"/>
                  <a:gd name="connsiteX846" fmla="*/ 352187 w 390525"/>
                  <a:gd name="connsiteY846" fmla="*/ 208121 h 647700"/>
                  <a:gd name="connsiteX847" fmla="*/ 349329 w 390525"/>
                  <a:gd name="connsiteY847" fmla="*/ 204311 h 647700"/>
                  <a:gd name="connsiteX848" fmla="*/ 346472 w 390525"/>
                  <a:gd name="connsiteY848" fmla="*/ 202406 h 647700"/>
                  <a:gd name="connsiteX849" fmla="*/ 345519 w 390525"/>
                  <a:gd name="connsiteY849" fmla="*/ 202406 h 647700"/>
                  <a:gd name="connsiteX850" fmla="*/ 343614 w 390525"/>
                  <a:gd name="connsiteY850" fmla="*/ 199549 h 647700"/>
                  <a:gd name="connsiteX851" fmla="*/ 342662 w 390525"/>
                  <a:gd name="connsiteY851" fmla="*/ 198596 h 647700"/>
                  <a:gd name="connsiteX852" fmla="*/ 339804 w 390525"/>
                  <a:gd name="connsiteY852" fmla="*/ 198596 h 647700"/>
                  <a:gd name="connsiteX853" fmla="*/ 337899 w 390525"/>
                  <a:gd name="connsiteY853" fmla="*/ 197644 h 647700"/>
                  <a:gd name="connsiteX854" fmla="*/ 334089 w 390525"/>
                  <a:gd name="connsiteY854" fmla="*/ 196691 h 647700"/>
                  <a:gd name="connsiteX855" fmla="*/ 334089 w 390525"/>
                  <a:gd name="connsiteY855" fmla="*/ 195739 h 647700"/>
                  <a:gd name="connsiteX856" fmla="*/ 331232 w 390525"/>
                  <a:gd name="connsiteY856" fmla="*/ 195739 h 647700"/>
                  <a:gd name="connsiteX857" fmla="*/ 329327 w 390525"/>
                  <a:gd name="connsiteY857" fmla="*/ 194786 h 647700"/>
                  <a:gd name="connsiteX858" fmla="*/ 327422 w 390525"/>
                  <a:gd name="connsiteY858" fmla="*/ 193834 h 647700"/>
                  <a:gd name="connsiteX859" fmla="*/ 327422 w 390525"/>
                  <a:gd name="connsiteY859" fmla="*/ 194786 h 647700"/>
                  <a:gd name="connsiteX860" fmla="*/ 315992 w 390525"/>
                  <a:gd name="connsiteY860" fmla="*/ 196691 h 647700"/>
                  <a:gd name="connsiteX861" fmla="*/ 315992 w 390525"/>
                  <a:gd name="connsiteY861" fmla="*/ 195739 h 647700"/>
                  <a:gd name="connsiteX862" fmla="*/ 309324 w 390525"/>
                  <a:gd name="connsiteY862" fmla="*/ 195739 h 647700"/>
                  <a:gd name="connsiteX863" fmla="*/ 309324 w 390525"/>
                  <a:gd name="connsiteY863" fmla="*/ 196691 h 647700"/>
                  <a:gd name="connsiteX864" fmla="*/ 298847 w 390525"/>
                  <a:gd name="connsiteY864" fmla="*/ 197644 h 647700"/>
                  <a:gd name="connsiteX865" fmla="*/ 296942 w 390525"/>
                  <a:gd name="connsiteY865" fmla="*/ 198596 h 647700"/>
                  <a:gd name="connsiteX866" fmla="*/ 282654 w 390525"/>
                  <a:gd name="connsiteY866" fmla="*/ 201454 h 647700"/>
                  <a:gd name="connsiteX867" fmla="*/ 282654 w 390525"/>
                  <a:gd name="connsiteY867" fmla="*/ 202406 h 647700"/>
                  <a:gd name="connsiteX868" fmla="*/ 277892 w 390525"/>
                  <a:gd name="connsiteY868" fmla="*/ 203359 h 647700"/>
                  <a:gd name="connsiteX869" fmla="*/ 275034 w 390525"/>
                  <a:gd name="connsiteY869" fmla="*/ 204311 h 647700"/>
                  <a:gd name="connsiteX870" fmla="*/ 274082 w 390525"/>
                  <a:gd name="connsiteY870" fmla="*/ 205264 h 647700"/>
                  <a:gd name="connsiteX871" fmla="*/ 274082 w 390525"/>
                  <a:gd name="connsiteY871" fmla="*/ 204311 h 647700"/>
                  <a:gd name="connsiteX872" fmla="*/ 272177 w 390525"/>
                  <a:gd name="connsiteY872" fmla="*/ 205264 h 647700"/>
                  <a:gd name="connsiteX873" fmla="*/ 271224 w 390525"/>
                  <a:gd name="connsiteY873" fmla="*/ 206216 h 647700"/>
                  <a:gd name="connsiteX874" fmla="*/ 262652 w 390525"/>
                  <a:gd name="connsiteY874" fmla="*/ 207169 h 647700"/>
                  <a:gd name="connsiteX875" fmla="*/ 262652 w 390525"/>
                  <a:gd name="connsiteY875" fmla="*/ 208121 h 647700"/>
                  <a:gd name="connsiteX876" fmla="*/ 255984 w 390525"/>
                  <a:gd name="connsiteY876" fmla="*/ 209074 h 647700"/>
                  <a:gd name="connsiteX877" fmla="*/ 253127 w 390525"/>
                  <a:gd name="connsiteY877" fmla="*/ 210026 h 647700"/>
                  <a:gd name="connsiteX878" fmla="*/ 252174 w 390525"/>
                  <a:gd name="connsiteY878" fmla="*/ 210979 h 647700"/>
                  <a:gd name="connsiteX879" fmla="*/ 252174 w 390525"/>
                  <a:gd name="connsiteY879" fmla="*/ 211931 h 647700"/>
                  <a:gd name="connsiteX880" fmla="*/ 246459 w 390525"/>
                  <a:gd name="connsiteY880" fmla="*/ 213836 h 647700"/>
                  <a:gd name="connsiteX881" fmla="*/ 246459 w 390525"/>
                  <a:gd name="connsiteY881" fmla="*/ 214789 h 647700"/>
                  <a:gd name="connsiteX882" fmla="*/ 235982 w 390525"/>
                  <a:gd name="connsiteY882" fmla="*/ 216694 h 647700"/>
                  <a:gd name="connsiteX883" fmla="*/ 232172 w 390525"/>
                  <a:gd name="connsiteY883" fmla="*/ 217646 h 647700"/>
                  <a:gd name="connsiteX884" fmla="*/ 229314 w 390525"/>
                  <a:gd name="connsiteY884" fmla="*/ 218599 h 647700"/>
                  <a:gd name="connsiteX885" fmla="*/ 228362 w 390525"/>
                  <a:gd name="connsiteY885" fmla="*/ 219551 h 647700"/>
                  <a:gd name="connsiteX886" fmla="*/ 226457 w 390525"/>
                  <a:gd name="connsiteY886" fmla="*/ 220504 h 647700"/>
                  <a:gd name="connsiteX887" fmla="*/ 223599 w 390525"/>
                  <a:gd name="connsiteY887" fmla="*/ 219551 h 647700"/>
                  <a:gd name="connsiteX888" fmla="*/ 221694 w 390525"/>
                  <a:gd name="connsiteY888" fmla="*/ 220504 h 647700"/>
                  <a:gd name="connsiteX889" fmla="*/ 217884 w 390525"/>
                  <a:gd name="connsiteY889" fmla="*/ 223361 h 647700"/>
                  <a:gd name="connsiteX890" fmla="*/ 215027 w 390525"/>
                  <a:gd name="connsiteY890" fmla="*/ 225266 h 647700"/>
                  <a:gd name="connsiteX891" fmla="*/ 209312 w 390525"/>
                  <a:gd name="connsiteY891" fmla="*/ 227171 h 647700"/>
                  <a:gd name="connsiteX892" fmla="*/ 207407 w 390525"/>
                  <a:gd name="connsiteY892" fmla="*/ 228124 h 647700"/>
                  <a:gd name="connsiteX893" fmla="*/ 205502 w 390525"/>
                  <a:gd name="connsiteY893" fmla="*/ 229076 h 647700"/>
                  <a:gd name="connsiteX894" fmla="*/ 201692 w 390525"/>
                  <a:gd name="connsiteY894" fmla="*/ 232886 h 647700"/>
                  <a:gd name="connsiteX895" fmla="*/ 198834 w 390525"/>
                  <a:gd name="connsiteY895" fmla="*/ 230029 h 647700"/>
                  <a:gd name="connsiteX896" fmla="*/ 197882 w 390525"/>
                  <a:gd name="connsiteY896" fmla="*/ 228124 h 647700"/>
                  <a:gd name="connsiteX897" fmla="*/ 196929 w 390525"/>
                  <a:gd name="connsiteY897" fmla="*/ 227171 h 647700"/>
                  <a:gd name="connsiteX898" fmla="*/ 194072 w 390525"/>
                  <a:gd name="connsiteY898" fmla="*/ 227171 h 647700"/>
                  <a:gd name="connsiteX899" fmla="*/ 193119 w 390525"/>
                  <a:gd name="connsiteY899" fmla="*/ 228124 h 647700"/>
                  <a:gd name="connsiteX900" fmla="*/ 188357 w 390525"/>
                  <a:gd name="connsiteY900" fmla="*/ 230029 h 647700"/>
                  <a:gd name="connsiteX901" fmla="*/ 186452 w 390525"/>
                  <a:gd name="connsiteY901" fmla="*/ 230981 h 647700"/>
                  <a:gd name="connsiteX902" fmla="*/ 185499 w 390525"/>
                  <a:gd name="connsiteY902" fmla="*/ 231934 h 647700"/>
                  <a:gd name="connsiteX903" fmla="*/ 184547 w 390525"/>
                  <a:gd name="connsiteY903" fmla="*/ 232886 h 647700"/>
                  <a:gd name="connsiteX904" fmla="*/ 183594 w 390525"/>
                  <a:gd name="connsiteY904" fmla="*/ 233839 h 647700"/>
                  <a:gd name="connsiteX905" fmla="*/ 182642 w 390525"/>
                  <a:gd name="connsiteY905" fmla="*/ 239554 h 647700"/>
                  <a:gd name="connsiteX906" fmla="*/ 182642 w 390525"/>
                  <a:gd name="connsiteY906" fmla="*/ 240506 h 647700"/>
                  <a:gd name="connsiteX907" fmla="*/ 182642 w 390525"/>
                  <a:gd name="connsiteY907" fmla="*/ 243364 h 647700"/>
                  <a:gd name="connsiteX908" fmla="*/ 184547 w 390525"/>
                  <a:gd name="connsiteY908" fmla="*/ 248126 h 647700"/>
                  <a:gd name="connsiteX909" fmla="*/ 185499 w 390525"/>
                  <a:gd name="connsiteY909" fmla="*/ 250984 h 647700"/>
                  <a:gd name="connsiteX910" fmla="*/ 190262 w 390525"/>
                  <a:gd name="connsiteY910" fmla="*/ 254794 h 647700"/>
                  <a:gd name="connsiteX911" fmla="*/ 190262 w 390525"/>
                  <a:gd name="connsiteY911" fmla="*/ 255746 h 647700"/>
                  <a:gd name="connsiteX912" fmla="*/ 193119 w 390525"/>
                  <a:gd name="connsiteY912" fmla="*/ 255746 h 647700"/>
                  <a:gd name="connsiteX913" fmla="*/ 195977 w 390525"/>
                  <a:gd name="connsiteY913" fmla="*/ 259556 h 647700"/>
                  <a:gd name="connsiteX914" fmla="*/ 198834 w 390525"/>
                  <a:gd name="connsiteY914" fmla="*/ 264319 h 647700"/>
                  <a:gd name="connsiteX915" fmla="*/ 197882 w 390525"/>
                  <a:gd name="connsiteY915" fmla="*/ 265271 h 647700"/>
                  <a:gd name="connsiteX916" fmla="*/ 198834 w 390525"/>
                  <a:gd name="connsiteY916" fmla="*/ 266224 h 647700"/>
                  <a:gd name="connsiteX917" fmla="*/ 199787 w 390525"/>
                  <a:gd name="connsiteY917" fmla="*/ 267176 h 647700"/>
                  <a:gd name="connsiteX918" fmla="*/ 203597 w 390525"/>
                  <a:gd name="connsiteY918" fmla="*/ 270986 h 647700"/>
                  <a:gd name="connsiteX919" fmla="*/ 203597 w 390525"/>
                  <a:gd name="connsiteY919" fmla="*/ 271939 h 647700"/>
                  <a:gd name="connsiteX920" fmla="*/ 205502 w 390525"/>
                  <a:gd name="connsiteY920" fmla="*/ 273844 h 647700"/>
                  <a:gd name="connsiteX921" fmla="*/ 206454 w 390525"/>
                  <a:gd name="connsiteY921" fmla="*/ 276701 h 647700"/>
                  <a:gd name="connsiteX922" fmla="*/ 209312 w 390525"/>
                  <a:gd name="connsiteY922" fmla="*/ 282416 h 647700"/>
                  <a:gd name="connsiteX923" fmla="*/ 210264 w 390525"/>
                  <a:gd name="connsiteY923" fmla="*/ 283369 h 647700"/>
                  <a:gd name="connsiteX924" fmla="*/ 213122 w 390525"/>
                  <a:gd name="connsiteY924" fmla="*/ 286226 h 647700"/>
                  <a:gd name="connsiteX925" fmla="*/ 215027 w 390525"/>
                  <a:gd name="connsiteY925" fmla="*/ 287179 h 647700"/>
                  <a:gd name="connsiteX926" fmla="*/ 215027 w 390525"/>
                  <a:gd name="connsiteY926" fmla="*/ 289084 h 647700"/>
                  <a:gd name="connsiteX927" fmla="*/ 218837 w 390525"/>
                  <a:gd name="connsiteY927" fmla="*/ 292894 h 647700"/>
                  <a:gd name="connsiteX928" fmla="*/ 218837 w 390525"/>
                  <a:gd name="connsiteY928" fmla="*/ 293846 h 647700"/>
                  <a:gd name="connsiteX929" fmla="*/ 225504 w 390525"/>
                  <a:gd name="connsiteY929" fmla="*/ 294799 h 647700"/>
                  <a:gd name="connsiteX930" fmla="*/ 230267 w 390525"/>
                  <a:gd name="connsiteY930" fmla="*/ 294799 h 647700"/>
                  <a:gd name="connsiteX931" fmla="*/ 233124 w 390525"/>
                  <a:gd name="connsiteY931" fmla="*/ 292894 h 647700"/>
                  <a:gd name="connsiteX932" fmla="*/ 233124 w 390525"/>
                  <a:gd name="connsiteY932" fmla="*/ 293846 h 647700"/>
                  <a:gd name="connsiteX933" fmla="*/ 235982 w 390525"/>
                  <a:gd name="connsiteY933" fmla="*/ 293846 h 647700"/>
                  <a:gd name="connsiteX934" fmla="*/ 238839 w 390525"/>
                  <a:gd name="connsiteY934" fmla="*/ 291941 h 647700"/>
                  <a:gd name="connsiteX935" fmla="*/ 239792 w 390525"/>
                  <a:gd name="connsiteY935" fmla="*/ 290989 h 647700"/>
                  <a:gd name="connsiteX936" fmla="*/ 243602 w 390525"/>
                  <a:gd name="connsiteY936" fmla="*/ 286226 h 647700"/>
                  <a:gd name="connsiteX937" fmla="*/ 244554 w 390525"/>
                  <a:gd name="connsiteY937" fmla="*/ 286226 h 647700"/>
                  <a:gd name="connsiteX938" fmla="*/ 246459 w 390525"/>
                  <a:gd name="connsiteY938" fmla="*/ 282416 h 647700"/>
                  <a:gd name="connsiteX939" fmla="*/ 247412 w 390525"/>
                  <a:gd name="connsiteY939" fmla="*/ 282416 h 647700"/>
                  <a:gd name="connsiteX940" fmla="*/ 248364 w 390525"/>
                  <a:gd name="connsiteY940" fmla="*/ 280511 h 647700"/>
                  <a:gd name="connsiteX941" fmla="*/ 250269 w 390525"/>
                  <a:gd name="connsiteY941" fmla="*/ 280511 h 647700"/>
                  <a:gd name="connsiteX942" fmla="*/ 251222 w 390525"/>
                  <a:gd name="connsiteY942" fmla="*/ 279559 h 647700"/>
                  <a:gd name="connsiteX943" fmla="*/ 255032 w 390525"/>
                  <a:gd name="connsiteY943" fmla="*/ 278606 h 647700"/>
                  <a:gd name="connsiteX944" fmla="*/ 255032 w 390525"/>
                  <a:gd name="connsiteY944" fmla="*/ 279559 h 647700"/>
                  <a:gd name="connsiteX945" fmla="*/ 256937 w 390525"/>
                  <a:gd name="connsiteY945" fmla="*/ 279559 h 647700"/>
                  <a:gd name="connsiteX946" fmla="*/ 256937 w 390525"/>
                  <a:gd name="connsiteY946" fmla="*/ 278606 h 647700"/>
                  <a:gd name="connsiteX947" fmla="*/ 262652 w 390525"/>
                  <a:gd name="connsiteY947" fmla="*/ 279559 h 647700"/>
                  <a:gd name="connsiteX948" fmla="*/ 265509 w 390525"/>
                  <a:gd name="connsiteY948" fmla="*/ 278606 h 647700"/>
                  <a:gd name="connsiteX949" fmla="*/ 269319 w 390525"/>
                  <a:gd name="connsiteY949" fmla="*/ 277654 h 647700"/>
                  <a:gd name="connsiteX950" fmla="*/ 271224 w 390525"/>
                  <a:gd name="connsiteY950" fmla="*/ 276701 h 647700"/>
                  <a:gd name="connsiteX951" fmla="*/ 275034 w 390525"/>
                  <a:gd name="connsiteY951" fmla="*/ 275749 h 647700"/>
                  <a:gd name="connsiteX952" fmla="*/ 276939 w 390525"/>
                  <a:gd name="connsiteY952" fmla="*/ 277654 h 647700"/>
                  <a:gd name="connsiteX953" fmla="*/ 275987 w 390525"/>
                  <a:gd name="connsiteY953" fmla="*/ 281464 h 647700"/>
                  <a:gd name="connsiteX954" fmla="*/ 274082 w 390525"/>
                  <a:gd name="connsiteY954" fmla="*/ 281464 h 647700"/>
                  <a:gd name="connsiteX955" fmla="*/ 272177 w 390525"/>
                  <a:gd name="connsiteY955" fmla="*/ 282416 h 647700"/>
                  <a:gd name="connsiteX956" fmla="*/ 271224 w 390525"/>
                  <a:gd name="connsiteY956" fmla="*/ 284321 h 647700"/>
                  <a:gd name="connsiteX957" fmla="*/ 272177 w 390525"/>
                  <a:gd name="connsiteY957" fmla="*/ 286226 h 647700"/>
                  <a:gd name="connsiteX958" fmla="*/ 275987 w 390525"/>
                  <a:gd name="connsiteY958" fmla="*/ 288131 h 647700"/>
                  <a:gd name="connsiteX959" fmla="*/ 278844 w 390525"/>
                  <a:gd name="connsiteY959" fmla="*/ 291941 h 647700"/>
                  <a:gd name="connsiteX960" fmla="*/ 279797 w 390525"/>
                  <a:gd name="connsiteY960" fmla="*/ 291941 h 647700"/>
                  <a:gd name="connsiteX961" fmla="*/ 282654 w 390525"/>
                  <a:gd name="connsiteY961" fmla="*/ 295751 h 647700"/>
                  <a:gd name="connsiteX962" fmla="*/ 283607 w 390525"/>
                  <a:gd name="connsiteY962" fmla="*/ 302419 h 647700"/>
                  <a:gd name="connsiteX963" fmla="*/ 284559 w 390525"/>
                  <a:gd name="connsiteY963" fmla="*/ 302419 h 647700"/>
                  <a:gd name="connsiteX964" fmla="*/ 281702 w 390525"/>
                  <a:gd name="connsiteY964" fmla="*/ 306229 h 647700"/>
                  <a:gd name="connsiteX965" fmla="*/ 277892 w 390525"/>
                  <a:gd name="connsiteY965" fmla="*/ 310039 h 647700"/>
                  <a:gd name="connsiteX966" fmla="*/ 275034 w 390525"/>
                  <a:gd name="connsiteY966" fmla="*/ 310991 h 647700"/>
                  <a:gd name="connsiteX967" fmla="*/ 267414 w 390525"/>
                  <a:gd name="connsiteY967" fmla="*/ 312896 h 647700"/>
                  <a:gd name="connsiteX968" fmla="*/ 267414 w 390525"/>
                  <a:gd name="connsiteY968" fmla="*/ 311944 h 647700"/>
                  <a:gd name="connsiteX969" fmla="*/ 260747 w 390525"/>
                  <a:gd name="connsiteY969" fmla="*/ 311944 h 647700"/>
                  <a:gd name="connsiteX970" fmla="*/ 256937 w 390525"/>
                  <a:gd name="connsiteY970" fmla="*/ 312896 h 647700"/>
                  <a:gd name="connsiteX971" fmla="*/ 255032 w 390525"/>
                  <a:gd name="connsiteY971" fmla="*/ 313849 h 647700"/>
                  <a:gd name="connsiteX972" fmla="*/ 253127 w 390525"/>
                  <a:gd name="connsiteY972" fmla="*/ 314801 h 647700"/>
                  <a:gd name="connsiteX973" fmla="*/ 251222 w 390525"/>
                  <a:gd name="connsiteY973" fmla="*/ 316706 h 647700"/>
                  <a:gd name="connsiteX974" fmla="*/ 249317 w 390525"/>
                  <a:gd name="connsiteY974" fmla="*/ 319564 h 647700"/>
                  <a:gd name="connsiteX975" fmla="*/ 246459 w 390525"/>
                  <a:gd name="connsiteY975" fmla="*/ 320516 h 647700"/>
                  <a:gd name="connsiteX976" fmla="*/ 243602 w 390525"/>
                  <a:gd name="connsiteY976" fmla="*/ 322421 h 647700"/>
                  <a:gd name="connsiteX977" fmla="*/ 241697 w 390525"/>
                  <a:gd name="connsiteY977" fmla="*/ 324326 h 647700"/>
                  <a:gd name="connsiteX978" fmla="*/ 235029 w 390525"/>
                  <a:gd name="connsiteY978" fmla="*/ 324326 h 647700"/>
                  <a:gd name="connsiteX979" fmla="*/ 228362 w 390525"/>
                  <a:gd name="connsiteY979" fmla="*/ 325279 h 647700"/>
                  <a:gd name="connsiteX980" fmla="*/ 226457 w 390525"/>
                  <a:gd name="connsiteY980" fmla="*/ 324326 h 647700"/>
                  <a:gd name="connsiteX981" fmla="*/ 224552 w 390525"/>
                  <a:gd name="connsiteY981" fmla="*/ 325279 h 647700"/>
                  <a:gd name="connsiteX982" fmla="*/ 219789 w 390525"/>
                  <a:gd name="connsiteY982" fmla="*/ 324326 h 647700"/>
                  <a:gd name="connsiteX983" fmla="*/ 218837 w 390525"/>
                  <a:gd name="connsiteY983" fmla="*/ 325279 h 647700"/>
                  <a:gd name="connsiteX984" fmla="*/ 217884 w 390525"/>
                  <a:gd name="connsiteY984" fmla="*/ 324326 h 647700"/>
                  <a:gd name="connsiteX985" fmla="*/ 211217 w 390525"/>
                  <a:gd name="connsiteY985" fmla="*/ 326231 h 647700"/>
                  <a:gd name="connsiteX986" fmla="*/ 210264 w 390525"/>
                  <a:gd name="connsiteY986" fmla="*/ 327184 h 647700"/>
                  <a:gd name="connsiteX987" fmla="*/ 207407 w 390525"/>
                  <a:gd name="connsiteY987" fmla="*/ 330041 h 647700"/>
                  <a:gd name="connsiteX988" fmla="*/ 203597 w 390525"/>
                  <a:gd name="connsiteY988" fmla="*/ 332899 h 647700"/>
                  <a:gd name="connsiteX989" fmla="*/ 203597 w 390525"/>
                  <a:gd name="connsiteY989" fmla="*/ 333851 h 647700"/>
                  <a:gd name="connsiteX990" fmla="*/ 200739 w 390525"/>
                  <a:gd name="connsiteY990" fmla="*/ 335756 h 647700"/>
                  <a:gd name="connsiteX991" fmla="*/ 199787 w 390525"/>
                  <a:gd name="connsiteY991" fmla="*/ 336709 h 647700"/>
                  <a:gd name="connsiteX992" fmla="*/ 198834 w 390525"/>
                  <a:gd name="connsiteY992" fmla="*/ 338614 h 647700"/>
                  <a:gd name="connsiteX993" fmla="*/ 198834 w 390525"/>
                  <a:gd name="connsiteY993" fmla="*/ 341471 h 647700"/>
                  <a:gd name="connsiteX994" fmla="*/ 197882 w 390525"/>
                  <a:gd name="connsiteY994" fmla="*/ 342424 h 647700"/>
                  <a:gd name="connsiteX995" fmla="*/ 196929 w 390525"/>
                  <a:gd name="connsiteY995" fmla="*/ 345281 h 647700"/>
                  <a:gd name="connsiteX996" fmla="*/ 197882 w 390525"/>
                  <a:gd name="connsiteY996" fmla="*/ 348139 h 647700"/>
                  <a:gd name="connsiteX997" fmla="*/ 196929 w 390525"/>
                  <a:gd name="connsiteY997" fmla="*/ 348139 h 647700"/>
                  <a:gd name="connsiteX998" fmla="*/ 196929 w 390525"/>
                  <a:gd name="connsiteY998" fmla="*/ 350996 h 647700"/>
                  <a:gd name="connsiteX999" fmla="*/ 195977 w 390525"/>
                  <a:gd name="connsiteY999" fmla="*/ 352901 h 647700"/>
                  <a:gd name="connsiteX1000" fmla="*/ 196929 w 390525"/>
                  <a:gd name="connsiteY1000" fmla="*/ 353854 h 647700"/>
                  <a:gd name="connsiteX1001" fmla="*/ 196929 w 390525"/>
                  <a:gd name="connsiteY1001" fmla="*/ 357664 h 647700"/>
                  <a:gd name="connsiteX1002" fmla="*/ 195977 w 390525"/>
                  <a:gd name="connsiteY1002" fmla="*/ 357664 h 647700"/>
                  <a:gd name="connsiteX1003" fmla="*/ 195977 w 390525"/>
                  <a:gd name="connsiteY1003" fmla="*/ 358616 h 647700"/>
                  <a:gd name="connsiteX1004" fmla="*/ 195977 w 390525"/>
                  <a:gd name="connsiteY1004" fmla="*/ 360521 h 647700"/>
                  <a:gd name="connsiteX1005" fmla="*/ 196929 w 390525"/>
                  <a:gd name="connsiteY1005" fmla="*/ 366236 h 647700"/>
                  <a:gd name="connsiteX1006" fmla="*/ 197882 w 390525"/>
                  <a:gd name="connsiteY1006" fmla="*/ 367189 h 647700"/>
                  <a:gd name="connsiteX1007" fmla="*/ 198834 w 390525"/>
                  <a:gd name="connsiteY1007" fmla="*/ 371951 h 647700"/>
                  <a:gd name="connsiteX1008" fmla="*/ 197882 w 390525"/>
                  <a:gd name="connsiteY1008" fmla="*/ 371951 h 647700"/>
                  <a:gd name="connsiteX1009" fmla="*/ 194072 w 390525"/>
                  <a:gd name="connsiteY1009" fmla="*/ 374809 h 647700"/>
                  <a:gd name="connsiteX1010" fmla="*/ 194072 w 390525"/>
                  <a:gd name="connsiteY1010" fmla="*/ 375761 h 647700"/>
                  <a:gd name="connsiteX1011" fmla="*/ 190262 w 390525"/>
                  <a:gd name="connsiteY1011" fmla="*/ 377666 h 647700"/>
                  <a:gd name="connsiteX1012" fmla="*/ 189309 w 390525"/>
                  <a:gd name="connsiteY1012" fmla="*/ 378619 h 647700"/>
                  <a:gd name="connsiteX1013" fmla="*/ 184547 w 390525"/>
                  <a:gd name="connsiteY1013" fmla="*/ 381476 h 647700"/>
                  <a:gd name="connsiteX1014" fmla="*/ 180737 w 390525"/>
                  <a:gd name="connsiteY1014" fmla="*/ 384334 h 647700"/>
                  <a:gd name="connsiteX1015" fmla="*/ 176927 w 390525"/>
                  <a:gd name="connsiteY1015" fmla="*/ 388144 h 647700"/>
                  <a:gd name="connsiteX1016" fmla="*/ 175022 w 390525"/>
                  <a:gd name="connsiteY1016" fmla="*/ 388144 h 647700"/>
                  <a:gd name="connsiteX1017" fmla="*/ 172164 w 390525"/>
                  <a:gd name="connsiteY1017" fmla="*/ 390049 h 647700"/>
                  <a:gd name="connsiteX1018" fmla="*/ 172164 w 390525"/>
                  <a:gd name="connsiteY1018" fmla="*/ 391001 h 647700"/>
                  <a:gd name="connsiteX1019" fmla="*/ 169307 w 390525"/>
                  <a:gd name="connsiteY1019" fmla="*/ 391954 h 647700"/>
                  <a:gd name="connsiteX1020" fmla="*/ 166449 w 390525"/>
                  <a:gd name="connsiteY1020" fmla="*/ 394811 h 647700"/>
                  <a:gd name="connsiteX1021" fmla="*/ 166449 w 390525"/>
                  <a:gd name="connsiteY1021" fmla="*/ 396716 h 647700"/>
                  <a:gd name="connsiteX1022" fmla="*/ 164544 w 390525"/>
                  <a:gd name="connsiteY1022" fmla="*/ 397669 h 647700"/>
                  <a:gd name="connsiteX1023" fmla="*/ 164544 w 390525"/>
                  <a:gd name="connsiteY1023" fmla="*/ 399574 h 647700"/>
                  <a:gd name="connsiteX1024" fmla="*/ 161687 w 390525"/>
                  <a:gd name="connsiteY1024" fmla="*/ 400526 h 647700"/>
                  <a:gd name="connsiteX1025" fmla="*/ 161687 w 390525"/>
                  <a:gd name="connsiteY1025" fmla="*/ 401479 h 647700"/>
                  <a:gd name="connsiteX1026" fmla="*/ 158829 w 390525"/>
                  <a:gd name="connsiteY1026" fmla="*/ 401479 h 647700"/>
                  <a:gd name="connsiteX1027" fmla="*/ 157877 w 390525"/>
                  <a:gd name="connsiteY1027" fmla="*/ 402431 h 647700"/>
                  <a:gd name="connsiteX1028" fmla="*/ 156924 w 390525"/>
                  <a:gd name="connsiteY1028" fmla="*/ 403384 h 647700"/>
                  <a:gd name="connsiteX1029" fmla="*/ 156924 w 390525"/>
                  <a:gd name="connsiteY1029" fmla="*/ 405289 h 647700"/>
                  <a:gd name="connsiteX1030" fmla="*/ 155019 w 390525"/>
                  <a:gd name="connsiteY1030" fmla="*/ 406241 h 647700"/>
                  <a:gd name="connsiteX1031" fmla="*/ 155019 w 390525"/>
                  <a:gd name="connsiteY1031" fmla="*/ 408146 h 647700"/>
                  <a:gd name="connsiteX1032" fmla="*/ 154067 w 390525"/>
                  <a:gd name="connsiteY1032" fmla="*/ 408146 h 647700"/>
                  <a:gd name="connsiteX1033" fmla="*/ 153114 w 390525"/>
                  <a:gd name="connsiteY1033" fmla="*/ 410051 h 647700"/>
                  <a:gd name="connsiteX1034" fmla="*/ 154067 w 390525"/>
                  <a:gd name="connsiteY1034" fmla="*/ 412909 h 647700"/>
                  <a:gd name="connsiteX1035" fmla="*/ 153114 w 390525"/>
                  <a:gd name="connsiteY1035" fmla="*/ 415766 h 647700"/>
                  <a:gd name="connsiteX1036" fmla="*/ 153114 w 390525"/>
                  <a:gd name="connsiteY1036" fmla="*/ 418624 h 647700"/>
                  <a:gd name="connsiteX1037" fmla="*/ 155972 w 390525"/>
                  <a:gd name="connsiteY1037" fmla="*/ 421481 h 647700"/>
                  <a:gd name="connsiteX1038" fmla="*/ 157877 w 390525"/>
                  <a:gd name="connsiteY1038" fmla="*/ 421481 h 647700"/>
                  <a:gd name="connsiteX1039" fmla="*/ 158829 w 390525"/>
                  <a:gd name="connsiteY1039" fmla="*/ 422434 h 647700"/>
                  <a:gd name="connsiteX1040" fmla="*/ 161687 w 390525"/>
                  <a:gd name="connsiteY1040" fmla="*/ 421481 h 647700"/>
                  <a:gd name="connsiteX1041" fmla="*/ 162639 w 390525"/>
                  <a:gd name="connsiteY1041" fmla="*/ 420529 h 647700"/>
                  <a:gd name="connsiteX1042" fmla="*/ 162639 w 390525"/>
                  <a:gd name="connsiteY1042" fmla="*/ 419576 h 647700"/>
                  <a:gd name="connsiteX1043" fmla="*/ 165497 w 390525"/>
                  <a:gd name="connsiteY1043" fmla="*/ 419576 h 647700"/>
                  <a:gd name="connsiteX1044" fmla="*/ 165497 w 390525"/>
                  <a:gd name="connsiteY1044" fmla="*/ 420529 h 647700"/>
                  <a:gd name="connsiteX1045" fmla="*/ 170259 w 390525"/>
                  <a:gd name="connsiteY1045" fmla="*/ 420529 h 647700"/>
                  <a:gd name="connsiteX1046" fmla="*/ 170259 w 390525"/>
                  <a:gd name="connsiteY1046" fmla="*/ 419576 h 647700"/>
                  <a:gd name="connsiteX1047" fmla="*/ 176927 w 390525"/>
                  <a:gd name="connsiteY1047" fmla="*/ 418624 h 647700"/>
                  <a:gd name="connsiteX1048" fmla="*/ 178832 w 390525"/>
                  <a:gd name="connsiteY1048" fmla="*/ 417671 h 647700"/>
                  <a:gd name="connsiteX1049" fmla="*/ 182642 w 390525"/>
                  <a:gd name="connsiteY1049" fmla="*/ 414814 h 647700"/>
                  <a:gd name="connsiteX1050" fmla="*/ 184547 w 390525"/>
                  <a:gd name="connsiteY1050" fmla="*/ 414814 h 647700"/>
                  <a:gd name="connsiteX1051" fmla="*/ 187404 w 390525"/>
                  <a:gd name="connsiteY1051" fmla="*/ 413861 h 647700"/>
                  <a:gd name="connsiteX1052" fmla="*/ 190262 w 390525"/>
                  <a:gd name="connsiteY1052" fmla="*/ 411956 h 647700"/>
                  <a:gd name="connsiteX1053" fmla="*/ 192167 w 390525"/>
                  <a:gd name="connsiteY1053" fmla="*/ 411956 h 647700"/>
                  <a:gd name="connsiteX1054" fmla="*/ 192167 w 390525"/>
                  <a:gd name="connsiteY1054" fmla="*/ 411004 h 647700"/>
                  <a:gd name="connsiteX1055" fmla="*/ 196929 w 390525"/>
                  <a:gd name="connsiteY1055" fmla="*/ 409099 h 647700"/>
                  <a:gd name="connsiteX1056" fmla="*/ 197882 w 390525"/>
                  <a:gd name="connsiteY1056" fmla="*/ 410051 h 647700"/>
                  <a:gd name="connsiteX1057" fmla="*/ 199787 w 390525"/>
                  <a:gd name="connsiteY1057" fmla="*/ 409099 h 647700"/>
                  <a:gd name="connsiteX1058" fmla="*/ 206454 w 390525"/>
                  <a:gd name="connsiteY1058" fmla="*/ 408146 h 647700"/>
                  <a:gd name="connsiteX1059" fmla="*/ 208359 w 390525"/>
                  <a:gd name="connsiteY1059" fmla="*/ 407194 h 647700"/>
                  <a:gd name="connsiteX1060" fmla="*/ 209312 w 390525"/>
                  <a:gd name="connsiteY1060" fmla="*/ 406241 h 647700"/>
                  <a:gd name="connsiteX1061" fmla="*/ 214074 w 390525"/>
                  <a:gd name="connsiteY1061" fmla="*/ 404336 h 647700"/>
                  <a:gd name="connsiteX1062" fmla="*/ 215979 w 390525"/>
                  <a:gd name="connsiteY1062" fmla="*/ 403384 h 647700"/>
                  <a:gd name="connsiteX1063" fmla="*/ 216932 w 390525"/>
                  <a:gd name="connsiteY1063" fmla="*/ 402431 h 647700"/>
                  <a:gd name="connsiteX1064" fmla="*/ 220742 w 390525"/>
                  <a:gd name="connsiteY1064" fmla="*/ 399574 h 647700"/>
                  <a:gd name="connsiteX1065" fmla="*/ 228362 w 390525"/>
                  <a:gd name="connsiteY1065" fmla="*/ 399574 h 647700"/>
                  <a:gd name="connsiteX1066" fmla="*/ 231219 w 390525"/>
                  <a:gd name="connsiteY1066" fmla="*/ 397669 h 647700"/>
                  <a:gd name="connsiteX1067" fmla="*/ 231219 w 390525"/>
                  <a:gd name="connsiteY1067" fmla="*/ 396716 h 647700"/>
                  <a:gd name="connsiteX1068" fmla="*/ 236934 w 390525"/>
                  <a:gd name="connsiteY1068" fmla="*/ 395764 h 647700"/>
                  <a:gd name="connsiteX1069" fmla="*/ 240744 w 390525"/>
                  <a:gd name="connsiteY1069" fmla="*/ 394811 h 647700"/>
                  <a:gd name="connsiteX1070" fmla="*/ 243602 w 390525"/>
                  <a:gd name="connsiteY1070" fmla="*/ 393859 h 647700"/>
                  <a:gd name="connsiteX1071" fmla="*/ 246459 w 390525"/>
                  <a:gd name="connsiteY1071" fmla="*/ 392906 h 647700"/>
                  <a:gd name="connsiteX1072" fmla="*/ 249317 w 390525"/>
                  <a:gd name="connsiteY1072" fmla="*/ 391954 h 647700"/>
                  <a:gd name="connsiteX1073" fmla="*/ 251222 w 390525"/>
                  <a:gd name="connsiteY1073" fmla="*/ 391001 h 647700"/>
                  <a:gd name="connsiteX1074" fmla="*/ 255032 w 390525"/>
                  <a:gd name="connsiteY1074" fmla="*/ 390049 h 647700"/>
                  <a:gd name="connsiteX1075" fmla="*/ 256937 w 390525"/>
                  <a:gd name="connsiteY1075" fmla="*/ 389096 h 647700"/>
                  <a:gd name="connsiteX1076" fmla="*/ 256937 w 390525"/>
                  <a:gd name="connsiteY1076" fmla="*/ 388144 h 647700"/>
                  <a:gd name="connsiteX1077" fmla="*/ 263604 w 390525"/>
                  <a:gd name="connsiteY1077" fmla="*/ 388144 h 647700"/>
                  <a:gd name="connsiteX1078" fmla="*/ 263604 w 390525"/>
                  <a:gd name="connsiteY1078" fmla="*/ 387191 h 647700"/>
                  <a:gd name="connsiteX1079" fmla="*/ 267414 w 390525"/>
                  <a:gd name="connsiteY1079" fmla="*/ 386239 h 647700"/>
                  <a:gd name="connsiteX1080" fmla="*/ 271224 w 390525"/>
                  <a:gd name="connsiteY1080" fmla="*/ 385286 h 647700"/>
                  <a:gd name="connsiteX1081" fmla="*/ 277892 w 390525"/>
                  <a:gd name="connsiteY1081" fmla="*/ 386239 h 647700"/>
                  <a:gd name="connsiteX1082" fmla="*/ 277892 w 390525"/>
                  <a:gd name="connsiteY1082" fmla="*/ 387191 h 647700"/>
                  <a:gd name="connsiteX1083" fmla="*/ 280749 w 390525"/>
                  <a:gd name="connsiteY1083" fmla="*/ 390049 h 647700"/>
                  <a:gd name="connsiteX1084" fmla="*/ 280749 w 390525"/>
                  <a:gd name="connsiteY1084" fmla="*/ 409099 h 647700"/>
                  <a:gd name="connsiteX1085" fmla="*/ 282654 w 390525"/>
                  <a:gd name="connsiteY1085" fmla="*/ 409099 h 647700"/>
                  <a:gd name="connsiteX1086" fmla="*/ 282654 w 390525"/>
                  <a:gd name="connsiteY1086" fmla="*/ 412909 h 647700"/>
                  <a:gd name="connsiteX1087" fmla="*/ 283607 w 390525"/>
                  <a:gd name="connsiteY1087" fmla="*/ 414814 h 647700"/>
                  <a:gd name="connsiteX1088" fmla="*/ 284559 w 390525"/>
                  <a:gd name="connsiteY1088" fmla="*/ 414814 h 647700"/>
                  <a:gd name="connsiteX1089" fmla="*/ 284559 w 390525"/>
                  <a:gd name="connsiteY1089" fmla="*/ 422434 h 647700"/>
                  <a:gd name="connsiteX1090" fmla="*/ 282654 w 390525"/>
                  <a:gd name="connsiteY1090" fmla="*/ 422434 h 647700"/>
                  <a:gd name="connsiteX1091" fmla="*/ 282654 w 390525"/>
                  <a:gd name="connsiteY1091" fmla="*/ 424339 h 647700"/>
                  <a:gd name="connsiteX1092" fmla="*/ 283607 w 390525"/>
                  <a:gd name="connsiteY1092" fmla="*/ 425291 h 647700"/>
                  <a:gd name="connsiteX1093" fmla="*/ 282654 w 390525"/>
                  <a:gd name="connsiteY1093" fmla="*/ 425291 h 647700"/>
                  <a:gd name="connsiteX1094" fmla="*/ 282654 w 390525"/>
                  <a:gd name="connsiteY1094" fmla="*/ 426244 h 647700"/>
                  <a:gd name="connsiteX1095" fmla="*/ 283607 w 390525"/>
                  <a:gd name="connsiteY1095" fmla="*/ 426244 h 647700"/>
                  <a:gd name="connsiteX1096" fmla="*/ 285512 w 390525"/>
                  <a:gd name="connsiteY1096" fmla="*/ 437674 h 647700"/>
                  <a:gd name="connsiteX1097" fmla="*/ 284559 w 390525"/>
                  <a:gd name="connsiteY1097" fmla="*/ 437674 h 647700"/>
                  <a:gd name="connsiteX1098" fmla="*/ 284559 w 390525"/>
                  <a:gd name="connsiteY1098" fmla="*/ 441484 h 647700"/>
                  <a:gd name="connsiteX1099" fmla="*/ 283607 w 390525"/>
                  <a:gd name="connsiteY1099" fmla="*/ 444341 h 647700"/>
                  <a:gd name="connsiteX1100" fmla="*/ 282654 w 390525"/>
                  <a:gd name="connsiteY1100" fmla="*/ 444341 h 647700"/>
                  <a:gd name="connsiteX1101" fmla="*/ 282654 w 390525"/>
                  <a:gd name="connsiteY1101" fmla="*/ 452914 h 647700"/>
                  <a:gd name="connsiteX1102" fmla="*/ 282654 w 390525"/>
                  <a:gd name="connsiteY1102" fmla="*/ 452914 h 647700"/>
                  <a:gd name="connsiteX1103" fmla="*/ 282654 w 390525"/>
                  <a:gd name="connsiteY1103" fmla="*/ 453866 h 647700"/>
                  <a:gd name="connsiteX1104" fmla="*/ 283607 w 390525"/>
                  <a:gd name="connsiteY1104" fmla="*/ 456724 h 647700"/>
                  <a:gd name="connsiteX1105" fmla="*/ 284559 w 390525"/>
                  <a:gd name="connsiteY1105" fmla="*/ 456724 h 647700"/>
                  <a:gd name="connsiteX1106" fmla="*/ 284559 w 390525"/>
                  <a:gd name="connsiteY1106" fmla="*/ 463391 h 647700"/>
                  <a:gd name="connsiteX1107" fmla="*/ 283607 w 390525"/>
                  <a:gd name="connsiteY1107" fmla="*/ 464344 h 647700"/>
                  <a:gd name="connsiteX1108" fmla="*/ 283607 w 390525"/>
                  <a:gd name="connsiteY1108" fmla="*/ 468154 h 647700"/>
                  <a:gd name="connsiteX1109" fmla="*/ 284559 w 390525"/>
                  <a:gd name="connsiteY1109" fmla="*/ 471011 h 647700"/>
                  <a:gd name="connsiteX1110" fmla="*/ 283607 w 390525"/>
                  <a:gd name="connsiteY1110" fmla="*/ 471964 h 647700"/>
                  <a:gd name="connsiteX1111" fmla="*/ 283607 w 390525"/>
                  <a:gd name="connsiteY1111" fmla="*/ 473869 h 647700"/>
                  <a:gd name="connsiteX1112" fmla="*/ 284559 w 390525"/>
                  <a:gd name="connsiteY1112" fmla="*/ 475774 h 647700"/>
                  <a:gd name="connsiteX1113" fmla="*/ 285512 w 390525"/>
                  <a:gd name="connsiteY1113" fmla="*/ 479584 h 647700"/>
                  <a:gd name="connsiteX1114" fmla="*/ 284559 w 390525"/>
                  <a:gd name="connsiteY1114" fmla="*/ 480536 h 647700"/>
                  <a:gd name="connsiteX1115" fmla="*/ 283607 w 390525"/>
                  <a:gd name="connsiteY1115" fmla="*/ 482441 h 647700"/>
                  <a:gd name="connsiteX1116" fmla="*/ 284559 w 390525"/>
                  <a:gd name="connsiteY1116" fmla="*/ 485299 h 647700"/>
                  <a:gd name="connsiteX1117" fmla="*/ 283607 w 390525"/>
                  <a:gd name="connsiteY1117" fmla="*/ 485299 h 647700"/>
                  <a:gd name="connsiteX1118" fmla="*/ 284559 w 390525"/>
                  <a:gd name="connsiteY1118" fmla="*/ 492919 h 647700"/>
                  <a:gd name="connsiteX1119" fmla="*/ 283607 w 390525"/>
                  <a:gd name="connsiteY1119" fmla="*/ 492919 h 647700"/>
                  <a:gd name="connsiteX1120" fmla="*/ 283607 w 390525"/>
                  <a:gd name="connsiteY1120" fmla="*/ 499586 h 647700"/>
                  <a:gd name="connsiteX1121" fmla="*/ 283607 w 390525"/>
                  <a:gd name="connsiteY1121" fmla="*/ 502444 h 647700"/>
                  <a:gd name="connsiteX1122" fmla="*/ 284559 w 390525"/>
                  <a:gd name="connsiteY1122" fmla="*/ 504349 h 647700"/>
                  <a:gd name="connsiteX1123" fmla="*/ 283607 w 390525"/>
                  <a:gd name="connsiteY1123" fmla="*/ 507206 h 647700"/>
                  <a:gd name="connsiteX1124" fmla="*/ 282654 w 390525"/>
                  <a:gd name="connsiteY1124" fmla="*/ 508159 h 647700"/>
                  <a:gd name="connsiteX1125" fmla="*/ 281702 w 390525"/>
                  <a:gd name="connsiteY1125" fmla="*/ 511016 h 647700"/>
                  <a:gd name="connsiteX1126" fmla="*/ 281702 w 390525"/>
                  <a:gd name="connsiteY1126" fmla="*/ 512922 h 647700"/>
                  <a:gd name="connsiteX1127" fmla="*/ 282654 w 390525"/>
                  <a:gd name="connsiteY1127" fmla="*/ 512922 h 647700"/>
                  <a:gd name="connsiteX1128" fmla="*/ 282654 w 390525"/>
                  <a:gd name="connsiteY1128" fmla="*/ 513874 h 647700"/>
                  <a:gd name="connsiteX1129" fmla="*/ 281702 w 390525"/>
                  <a:gd name="connsiteY1129" fmla="*/ 514826 h 647700"/>
                  <a:gd name="connsiteX1130" fmla="*/ 282654 w 390525"/>
                  <a:gd name="connsiteY1130" fmla="*/ 516731 h 647700"/>
                  <a:gd name="connsiteX1131" fmla="*/ 281702 w 390525"/>
                  <a:gd name="connsiteY1131" fmla="*/ 516731 h 647700"/>
                  <a:gd name="connsiteX1132" fmla="*/ 281702 w 390525"/>
                  <a:gd name="connsiteY1132" fmla="*/ 518636 h 647700"/>
                  <a:gd name="connsiteX1133" fmla="*/ 282654 w 390525"/>
                  <a:gd name="connsiteY1133" fmla="*/ 518636 h 647700"/>
                  <a:gd name="connsiteX1134" fmla="*/ 282654 w 390525"/>
                  <a:gd name="connsiteY1134" fmla="*/ 519589 h 647700"/>
                  <a:gd name="connsiteX1135" fmla="*/ 281702 w 390525"/>
                  <a:gd name="connsiteY1135" fmla="*/ 523399 h 647700"/>
                  <a:gd name="connsiteX1136" fmla="*/ 282654 w 390525"/>
                  <a:gd name="connsiteY1136" fmla="*/ 526256 h 647700"/>
                  <a:gd name="connsiteX1137" fmla="*/ 283607 w 390525"/>
                  <a:gd name="connsiteY1137" fmla="*/ 528161 h 647700"/>
                  <a:gd name="connsiteX1138" fmla="*/ 284559 w 390525"/>
                  <a:gd name="connsiteY1138" fmla="*/ 528161 h 647700"/>
                  <a:gd name="connsiteX1139" fmla="*/ 284559 w 390525"/>
                  <a:gd name="connsiteY1139" fmla="*/ 531019 h 647700"/>
                  <a:gd name="connsiteX1140" fmla="*/ 283607 w 390525"/>
                  <a:gd name="connsiteY1140" fmla="*/ 531019 h 647700"/>
                  <a:gd name="connsiteX1141" fmla="*/ 282654 w 390525"/>
                  <a:gd name="connsiteY1141" fmla="*/ 534829 h 647700"/>
                  <a:gd name="connsiteX1142" fmla="*/ 283607 w 390525"/>
                  <a:gd name="connsiteY1142" fmla="*/ 538639 h 647700"/>
                  <a:gd name="connsiteX1143" fmla="*/ 283607 w 390525"/>
                  <a:gd name="connsiteY1143" fmla="*/ 541497 h 647700"/>
                  <a:gd name="connsiteX1144" fmla="*/ 282654 w 390525"/>
                  <a:gd name="connsiteY1144" fmla="*/ 542449 h 647700"/>
                  <a:gd name="connsiteX1145" fmla="*/ 283607 w 390525"/>
                  <a:gd name="connsiteY1145" fmla="*/ 542449 h 647700"/>
                  <a:gd name="connsiteX1146" fmla="*/ 282654 w 390525"/>
                  <a:gd name="connsiteY1146" fmla="*/ 562451 h 647700"/>
                  <a:gd name="connsiteX1147" fmla="*/ 282654 w 390525"/>
                  <a:gd name="connsiteY1147" fmla="*/ 565309 h 647700"/>
                  <a:gd name="connsiteX1148" fmla="*/ 283607 w 390525"/>
                  <a:gd name="connsiteY1148" fmla="*/ 568167 h 647700"/>
                  <a:gd name="connsiteX1149" fmla="*/ 284559 w 390525"/>
                  <a:gd name="connsiteY1149" fmla="*/ 568167 h 647700"/>
                  <a:gd name="connsiteX1150" fmla="*/ 283607 w 390525"/>
                  <a:gd name="connsiteY1150" fmla="*/ 572929 h 647700"/>
                  <a:gd name="connsiteX1151" fmla="*/ 282654 w 390525"/>
                  <a:gd name="connsiteY1151" fmla="*/ 585311 h 647700"/>
                  <a:gd name="connsiteX1152" fmla="*/ 283607 w 390525"/>
                  <a:gd name="connsiteY1152" fmla="*/ 587217 h 647700"/>
                  <a:gd name="connsiteX1153" fmla="*/ 284559 w 390525"/>
                  <a:gd name="connsiteY1153" fmla="*/ 590074 h 647700"/>
                  <a:gd name="connsiteX1154" fmla="*/ 285512 w 390525"/>
                  <a:gd name="connsiteY1154" fmla="*/ 593884 h 647700"/>
                  <a:gd name="connsiteX1155" fmla="*/ 285512 w 390525"/>
                  <a:gd name="connsiteY1155" fmla="*/ 596742 h 647700"/>
                  <a:gd name="connsiteX1156" fmla="*/ 285512 w 390525"/>
                  <a:gd name="connsiteY1156" fmla="*/ 600551 h 647700"/>
                  <a:gd name="connsiteX1157" fmla="*/ 284559 w 390525"/>
                  <a:gd name="connsiteY1157" fmla="*/ 600551 h 647700"/>
                  <a:gd name="connsiteX1158" fmla="*/ 285512 w 390525"/>
                  <a:gd name="connsiteY1158" fmla="*/ 611981 h 647700"/>
                  <a:gd name="connsiteX1159" fmla="*/ 284559 w 390525"/>
                  <a:gd name="connsiteY1159" fmla="*/ 611981 h 647700"/>
                  <a:gd name="connsiteX1160" fmla="*/ 284559 w 390525"/>
                  <a:gd name="connsiteY1160" fmla="*/ 614839 h 647700"/>
                  <a:gd name="connsiteX1161" fmla="*/ 284559 w 390525"/>
                  <a:gd name="connsiteY1161" fmla="*/ 620554 h 647700"/>
                  <a:gd name="connsiteX1162" fmla="*/ 283607 w 390525"/>
                  <a:gd name="connsiteY1162" fmla="*/ 620554 h 647700"/>
                  <a:gd name="connsiteX1163" fmla="*/ 283607 w 390525"/>
                  <a:gd name="connsiteY1163" fmla="*/ 624364 h 647700"/>
                  <a:gd name="connsiteX1164" fmla="*/ 284559 w 390525"/>
                  <a:gd name="connsiteY1164" fmla="*/ 627222 h 647700"/>
                  <a:gd name="connsiteX1165" fmla="*/ 283607 w 390525"/>
                  <a:gd name="connsiteY1165" fmla="*/ 627222 h 647700"/>
                  <a:gd name="connsiteX1166" fmla="*/ 283607 w 390525"/>
                  <a:gd name="connsiteY1166" fmla="*/ 631984 h 647700"/>
                  <a:gd name="connsiteX1167" fmla="*/ 284559 w 390525"/>
                  <a:gd name="connsiteY1167" fmla="*/ 636747 h 647700"/>
                  <a:gd name="connsiteX1168" fmla="*/ 283607 w 390525"/>
                  <a:gd name="connsiteY1168" fmla="*/ 636747 h 647700"/>
                  <a:gd name="connsiteX1169" fmla="*/ 282654 w 390525"/>
                  <a:gd name="connsiteY1169" fmla="*/ 638651 h 647700"/>
                  <a:gd name="connsiteX1170" fmla="*/ 282654 w 390525"/>
                  <a:gd name="connsiteY1170" fmla="*/ 640556 h 647700"/>
                  <a:gd name="connsiteX1171" fmla="*/ 283607 w 390525"/>
                  <a:gd name="connsiteY1171" fmla="*/ 641509 h 647700"/>
                  <a:gd name="connsiteX1172" fmla="*/ 284559 w 390525"/>
                  <a:gd name="connsiteY1172" fmla="*/ 641509 h 647700"/>
                  <a:gd name="connsiteX1173" fmla="*/ 285512 w 390525"/>
                  <a:gd name="connsiteY1173" fmla="*/ 645319 h 647700"/>
                  <a:gd name="connsiteX1174" fmla="*/ 288369 w 390525"/>
                  <a:gd name="connsiteY1174" fmla="*/ 646272 h 647700"/>
                  <a:gd name="connsiteX1175" fmla="*/ 288369 w 390525"/>
                  <a:gd name="connsiteY1175" fmla="*/ 647224 h 647700"/>
                  <a:gd name="connsiteX1176" fmla="*/ 291227 w 390525"/>
                  <a:gd name="connsiteY1176" fmla="*/ 647224 h 647700"/>
                  <a:gd name="connsiteX1177" fmla="*/ 292179 w 390525"/>
                  <a:gd name="connsiteY1177" fmla="*/ 648176 h 647700"/>
                  <a:gd name="connsiteX1178" fmla="*/ 295037 w 390525"/>
                  <a:gd name="connsiteY1178" fmla="*/ 647224 h 647700"/>
                  <a:gd name="connsiteX1179" fmla="*/ 295989 w 390525"/>
                  <a:gd name="connsiteY1179" fmla="*/ 646272 h 647700"/>
                  <a:gd name="connsiteX1180" fmla="*/ 298847 w 390525"/>
                  <a:gd name="connsiteY1180" fmla="*/ 643414 h 647700"/>
                  <a:gd name="connsiteX1181" fmla="*/ 299799 w 390525"/>
                  <a:gd name="connsiteY1181" fmla="*/ 642461 h 647700"/>
                  <a:gd name="connsiteX1182" fmla="*/ 300752 w 390525"/>
                  <a:gd name="connsiteY1182" fmla="*/ 640556 h 647700"/>
                  <a:gd name="connsiteX1183" fmla="*/ 299799 w 390525"/>
                  <a:gd name="connsiteY1183" fmla="*/ 637699 h 647700"/>
                  <a:gd name="connsiteX1184" fmla="*/ 300752 w 390525"/>
                  <a:gd name="connsiteY1184" fmla="*/ 635794 h 647700"/>
                  <a:gd name="connsiteX1185" fmla="*/ 302657 w 390525"/>
                  <a:gd name="connsiteY1185" fmla="*/ 633889 h 647700"/>
                  <a:gd name="connsiteX1186" fmla="*/ 301704 w 390525"/>
                  <a:gd name="connsiteY1186" fmla="*/ 626269 h 647700"/>
                  <a:gd name="connsiteX1187" fmla="*/ 302657 w 390525"/>
                  <a:gd name="connsiteY1187" fmla="*/ 625317 h 647700"/>
                  <a:gd name="connsiteX1188" fmla="*/ 303609 w 390525"/>
                  <a:gd name="connsiteY1188" fmla="*/ 621506 h 647700"/>
                  <a:gd name="connsiteX1189" fmla="*/ 303609 w 390525"/>
                  <a:gd name="connsiteY1189" fmla="*/ 619601 h 647700"/>
                  <a:gd name="connsiteX1190" fmla="*/ 304562 w 390525"/>
                  <a:gd name="connsiteY1190" fmla="*/ 618649 h 647700"/>
                  <a:gd name="connsiteX1191" fmla="*/ 304562 w 390525"/>
                  <a:gd name="connsiteY1191" fmla="*/ 613886 h 647700"/>
                  <a:gd name="connsiteX1192" fmla="*/ 304562 w 390525"/>
                  <a:gd name="connsiteY1192" fmla="*/ 611981 h 647700"/>
                  <a:gd name="connsiteX1193" fmla="*/ 303609 w 390525"/>
                  <a:gd name="connsiteY1193" fmla="*/ 608172 h 647700"/>
                  <a:gd name="connsiteX1194" fmla="*/ 304562 w 390525"/>
                  <a:gd name="connsiteY1194" fmla="*/ 605314 h 647700"/>
                  <a:gd name="connsiteX1195" fmla="*/ 305514 w 390525"/>
                  <a:gd name="connsiteY1195" fmla="*/ 604361 h 647700"/>
                  <a:gd name="connsiteX1196" fmla="*/ 306467 w 390525"/>
                  <a:gd name="connsiteY1196" fmla="*/ 602456 h 647700"/>
                  <a:gd name="connsiteX1197" fmla="*/ 306467 w 390525"/>
                  <a:gd name="connsiteY1197" fmla="*/ 600551 h 647700"/>
                  <a:gd name="connsiteX1198" fmla="*/ 305514 w 390525"/>
                  <a:gd name="connsiteY1198" fmla="*/ 599599 h 647700"/>
                  <a:gd name="connsiteX1199" fmla="*/ 304562 w 390525"/>
                  <a:gd name="connsiteY1199" fmla="*/ 593884 h 647700"/>
                  <a:gd name="connsiteX1200" fmla="*/ 305514 w 390525"/>
                  <a:gd name="connsiteY1200" fmla="*/ 592931 h 647700"/>
                  <a:gd name="connsiteX1201" fmla="*/ 305514 w 390525"/>
                  <a:gd name="connsiteY1201" fmla="*/ 589122 h 647700"/>
                  <a:gd name="connsiteX1202" fmla="*/ 304562 w 390525"/>
                  <a:gd name="connsiteY1202" fmla="*/ 588169 h 647700"/>
                  <a:gd name="connsiteX1203" fmla="*/ 304562 w 390525"/>
                  <a:gd name="connsiteY1203" fmla="*/ 585311 h 647700"/>
                  <a:gd name="connsiteX1204" fmla="*/ 305514 w 390525"/>
                  <a:gd name="connsiteY1204" fmla="*/ 585311 h 647700"/>
                  <a:gd name="connsiteX1205" fmla="*/ 305514 w 390525"/>
                  <a:gd name="connsiteY1205" fmla="*/ 582454 h 647700"/>
                  <a:gd name="connsiteX1206" fmla="*/ 304562 w 390525"/>
                  <a:gd name="connsiteY1206" fmla="*/ 579597 h 647700"/>
                  <a:gd name="connsiteX1207" fmla="*/ 305514 w 390525"/>
                  <a:gd name="connsiteY1207" fmla="*/ 579597 h 647700"/>
                  <a:gd name="connsiteX1208" fmla="*/ 304562 w 390525"/>
                  <a:gd name="connsiteY1208" fmla="*/ 571024 h 647700"/>
                  <a:gd name="connsiteX1209" fmla="*/ 305514 w 390525"/>
                  <a:gd name="connsiteY1209" fmla="*/ 571024 h 647700"/>
                  <a:gd name="connsiteX1210" fmla="*/ 305514 w 390525"/>
                  <a:gd name="connsiteY1210" fmla="*/ 568167 h 647700"/>
                  <a:gd name="connsiteX1211" fmla="*/ 304562 w 390525"/>
                  <a:gd name="connsiteY1211" fmla="*/ 567214 h 647700"/>
                  <a:gd name="connsiteX1212" fmla="*/ 305514 w 390525"/>
                  <a:gd name="connsiteY1212" fmla="*/ 563404 h 647700"/>
                  <a:gd name="connsiteX1213" fmla="*/ 306467 w 390525"/>
                  <a:gd name="connsiteY1213" fmla="*/ 563404 h 647700"/>
                  <a:gd name="connsiteX1214" fmla="*/ 306467 w 390525"/>
                  <a:gd name="connsiteY1214" fmla="*/ 556736 h 647700"/>
                  <a:gd name="connsiteX1215" fmla="*/ 305514 w 390525"/>
                  <a:gd name="connsiteY1215" fmla="*/ 554831 h 647700"/>
                  <a:gd name="connsiteX1216" fmla="*/ 306467 w 390525"/>
                  <a:gd name="connsiteY1216" fmla="*/ 554831 h 647700"/>
                  <a:gd name="connsiteX1217" fmla="*/ 307419 w 390525"/>
                  <a:gd name="connsiteY1217" fmla="*/ 544354 h 647700"/>
                  <a:gd name="connsiteX1218" fmla="*/ 306467 w 390525"/>
                  <a:gd name="connsiteY1218" fmla="*/ 544354 h 647700"/>
                  <a:gd name="connsiteX1219" fmla="*/ 306467 w 390525"/>
                  <a:gd name="connsiteY1219" fmla="*/ 535781 h 647700"/>
                  <a:gd name="connsiteX1220" fmla="*/ 305514 w 390525"/>
                  <a:gd name="connsiteY1220" fmla="*/ 531972 h 647700"/>
                  <a:gd name="connsiteX1221" fmla="*/ 304562 w 390525"/>
                  <a:gd name="connsiteY1221" fmla="*/ 531972 h 647700"/>
                  <a:gd name="connsiteX1222" fmla="*/ 305514 w 390525"/>
                  <a:gd name="connsiteY1222" fmla="*/ 531019 h 647700"/>
                  <a:gd name="connsiteX1223" fmla="*/ 305514 w 390525"/>
                  <a:gd name="connsiteY1223" fmla="*/ 524351 h 647700"/>
                  <a:gd name="connsiteX1224" fmla="*/ 306467 w 390525"/>
                  <a:gd name="connsiteY1224" fmla="*/ 521494 h 647700"/>
                  <a:gd name="connsiteX1225" fmla="*/ 305514 w 390525"/>
                  <a:gd name="connsiteY1225" fmla="*/ 518636 h 647700"/>
                  <a:gd name="connsiteX1226" fmla="*/ 306467 w 390525"/>
                  <a:gd name="connsiteY1226" fmla="*/ 513874 h 647700"/>
                  <a:gd name="connsiteX1227" fmla="*/ 306467 w 390525"/>
                  <a:gd name="connsiteY1227" fmla="*/ 509111 h 647700"/>
                  <a:gd name="connsiteX1228" fmla="*/ 307419 w 390525"/>
                  <a:gd name="connsiteY1228" fmla="*/ 506254 h 647700"/>
                  <a:gd name="connsiteX1229" fmla="*/ 308372 w 390525"/>
                  <a:gd name="connsiteY1229" fmla="*/ 505301 h 647700"/>
                  <a:gd name="connsiteX1230" fmla="*/ 308372 w 390525"/>
                  <a:gd name="connsiteY1230" fmla="*/ 502444 h 647700"/>
                  <a:gd name="connsiteX1231" fmla="*/ 309324 w 390525"/>
                  <a:gd name="connsiteY1231" fmla="*/ 502444 h 647700"/>
                  <a:gd name="connsiteX1232" fmla="*/ 308372 w 390525"/>
                  <a:gd name="connsiteY1232" fmla="*/ 502444 h 647700"/>
                  <a:gd name="connsiteX1233" fmla="*/ 308372 w 390525"/>
                  <a:gd name="connsiteY1233" fmla="*/ 494824 h 647700"/>
                  <a:gd name="connsiteX1234" fmla="*/ 309324 w 390525"/>
                  <a:gd name="connsiteY1234" fmla="*/ 494824 h 647700"/>
                  <a:gd name="connsiteX1235" fmla="*/ 309324 w 390525"/>
                  <a:gd name="connsiteY1235" fmla="*/ 493872 h 647700"/>
                  <a:gd name="connsiteX1236" fmla="*/ 308372 w 390525"/>
                  <a:gd name="connsiteY1236" fmla="*/ 493872 h 647700"/>
                  <a:gd name="connsiteX1237" fmla="*/ 308372 w 390525"/>
                  <a:gd name="connsiteY1237" fmla="*/ 492919 h 647700"/>
                  <a:gd name="connsiteX1238" fmla="*/ 309324 w 390525"/>
                  <a:gd name="connsiteY1238" fmla="*/ 492919 h 647700"/>
                  <a:gd name="connsiteX1239" fmla="*/ 308372 w 390525"/>
                  <a:gd name="connsiteY1239" fmla="*/ 488156 h 647700"/>
                  <a:gd name="connsiteX1240" fmla="*/ 309324 w 390525"/>
                  <a:gd name="connsiteY1240" fmla="*/ 488156 h 647700"/>
                  <a:gd name="connsiteX1241" fmla="*/ 309324 w 390525"/>
                  <a:gd name="connsiteY1241" fmla="*/ 486251 h 647700"/>
                  <a:gd name="connsiteX1242" fmla="*/ 308372 w 390525"/>
                  <a:gd name="connsiteY1242" fmla="*/ 486251 h 647700"/>
                  <a:gd name="connsiteX1243" fmla="*/ 309324 w 390525"/>
                  <a:gd name="connsiteY1243" fmla="*/ 485299 h 647700"/>
                  <a:gd name="connsiteX1244" fmla="*/ 308372 w 390525"/>
                  <a:gd name="connsiteY1244" fmla="*/ 482441 h 647700"/>
                  <a:gd name="connsiteX1245" fmla="*/ 309324 w 390525"/>
                  <a:gd name="connsiteY1245" fmla="*/ 482441 h 647700"/>
                  <a:gd name="connsiteX1246" fmla="*/ 309324 w 390525"/>
                  <a:gd name="connsiteY1246" fmla="*/ 479584 h 647700"/>
                  <a:gd name="connsiteX1247" fmla="*/ 310277 w 390525"/>
                  <a:gd name="connsiteY1247" fmla="*/ 478631 h 647700"/>
                  <a:gd name="connsiteX1248" fmla="*/ 311229 w 390525"/>
                  <a:gd name="connsiteY1248" fmla="*/ 477679 h 647700"/>
                  <a:gd name="connsiteX1249" fmla="*/ 311229 w 390525"/>
                  <a:gd name="connsiteY1249" fmla="*/ 472916 h 647700"/>
                  <a:gd name="connsiteX1250" fmla="*/ 310277 w 390525"/>
                  <a:gd name="connsiteY1250" fmla="*/ 470059 h 647700"/>
                  <a:gd name="connsiteX1251" fmla="*/ 309324 w 390525"/>
                  <a:gd name="connsiteY1251" fmla="*/ 469106 h 647700"/>
                  <a:gd name="connsiteX1252" fmla="*/ 308372 w 390525"/>
                  <a:gd name="connsiteY1252" fmla="*/ 468154 h 647700"/>
                  <a:gd name="connsiteX1253" fmla="*/ 309324 w 390525"/>
                  <a:gd name="connsiteY1253" fmla="*/ 465297 h 647700"/>
                  <a:gd name="connsiteX1254" fmla="*/ 310277 w 390525"/>
                  <a:gd name="connsiteY1254" fmla="*/ 462439 h 647700"/>
                  <a:gd name="connsiteX1255" fmla="*/ 309324 w 390525"/>
                  <a:gd name="connsiteY1255" fmla="*/ 460534 h 647700"/>
                  <a:gd name="connsiteX1256" fmla="*/ 308372 w 390525"/>
                  <a:gd name="connsiteY1256" fmla="*/ 453866 h 647700"/>
                  <a:gd name="connsiteX1257" fmla="*/ 307419 w 390525"/>
                  <a:gd name="connsiteY1257" fmla="*/ 450056 h 647700"/>
                  <a:gd name="connsiteX1258" fmla="*/ 308372 w 390525"/>
                  <a:gd name="connsiteY1258" fmla="*/ 450056 h 647700"/>
                  <a:gd name="connsiteX1259" fmla="*/ 308372 w 390525"/>
                  <a:gd name="connsiteY1259" fmla="*/ 443389 h 647700"/>
                  <a:gd name="connsiteX1260" fmla="*/ 307419 w 390525"/>
                  <a:gd name="connsiteY1260" fmla="*/ 438626 h 647700"/>
                  <a:gd name="connsiteX1261" fmla="*/ 308372 w 390525"/>
                  <a:gd name="connsiteY1261" fmla="*/ 438626 h 647700"/>
                  <a:gd name="connsiteX1262" fmla="*/ 308372 w 390525"/>
                  <a:gd name="connsiteY1262" fmla="*/ 434816 h 647700"/>
                  <a:gd name="connsiteX1263" fmla="*/ 307419 w 390525"/>
                  <a:gd name="connsiteY1263" fmla="*/ 434816 h 647700"/>
                  <a:gd name="connsiteX1264" fmla="*/ 307419 w 390525"/>
                  <a:gd name="connsiteY1264" fmla="*/ 424339 h 647700"/>
                  <a:gd name="connsiteX1265" fmla="*/ 308372 w 390525"/>
                  <a:gd name="connsiteY1265" fmla="*/ 423386 h 647700"/>
                  <a:gd name="connsiteX1266" fmla="*/ 306467 w 390525"/>
                  <a:gd name="connsiteY1266" fmla="*/ 413861 h 647700"/>
                  <a:gd name="connsiteX1267" fmla="*/ 305514 w 390525"/>
                  <a:gd name="connsiteY1267" fmla="*/ 409099 h 647700"/>
                  <a:gd name="connsiteX1268" fmla="*/ 304562 w 390525"/>
                  <a:gd name="connsiteY1268" fmla="*/ 409099 h 647700"/>
                  <a:gd name="connsiteX1269" fmla="*/ 303609 w 390525"/>
                  <a:gd name="connsiteY1269" fmla="*/ 405289 h 647700"/>
                  <a:gd name="connsiteX1270" fmla="*/ 304562 w 390525"/>
                  <a:gd name="connsiteY1270" fmla="*/ 404336 h 647700"/>
                  <a:gd name="connsiteX1271" fmla="*/ 303609 w 390525"/>
                  <a:gd name="connsiteY1271" fmla="*/ 402431 h 647700"/>
                  <a:gd name="connsiteX1272" fmla="*/ 305514 w 390525"/>
                  <a:gd name="connsiteY1272" fmla="*/ 399574 h 647700"/>
                  <a:gd name="connsiteX1273" fmla="*/ 306467 w 390525"/>
                  <a:gd name="connsiteY1273" fmla="*/ 396716 h 647700"/>
                  <a:gd name="connsiteX1274" fmla="*/ 305514 w 390525"/>
                  <a:gd name="connsiteY1274" fmla="*/ 393859 h 647700"/>
                  <a:gd name="connsiteX1275" fmla="*/ 305514 w 390525"/>
                  <a:gd name="connsiteY1275" fmla="*/ 391001 h 647700"/>
                  <a:gd name="connsiteX1276" fmla="*/ 306467 w 390525"/>
                  <a:gd name="connsiteY1276" fmla="*/ 391001 h 647700"/>
                  <a:gd name="connsiteX1277" fmla="*/ 305514 w 390525"/>
                  <a:gd name="connsiteY1277" fmla="*/ 389096 h 647700"/>
                  <a:gd name="connsiteX1278" fmla="*/ 310277 w 390525"/>
                  <a:gd name="connsiteY1278" fmla="*/ 384334 h 647700"/>
                  <a:gd name="connsiteX1279" fmla="*/ 312182 w 390525"/>
                  <a:gd name="connsiteY1279" fmla="*/ 383381 h 647700"/>
                  <a:gd name="connsiteX1280" fmla="*/ 315039 w 390525"/>
                  <a:gd name="connsiteY1280" fmla="*/ 381476 h 647700"/>
                  <a:gd name="connsiteX1281" fmla="*/ 315992 w 390525"/>
                  <a:gd name="connsiteY1281" fmla="*/ 379571 h 647700"/>
                  <a:gd name="connsiteX1282" fmla="*/ 322659 w 390525"/>
                  <a:gd name="connsiteY1282" fmla="*/ 380524 h 647700"/>
                  <a:gd name="connsiteX1283" fmla="*/ 324564 w 390525"/>
                  <a:gd name="connsiteY1283" fmla="*/ 379571 h 647700"/>
                  <a:gd name="connsiteX1284" fmla="*/ 324564 w 390525"/>
                  <a:gd name="connsiteY1284" fmla="*/ 380524 h 647700"/>
                  <a:gd name="connsiteX1285" fmla="*/ 327422 w 390525"/>
                  <a:gd name="connsiteY1285" fmla="*/ 379571 h 647700"/>
                  <a:gd name="connsiteX1286" fmla="*/ 329327 w 390525"/>
                  <a:gd name="connsiteY1286" fmla="*/ 380524 h 647700"/>
                  <a:gd name="connsiteX1287" fmla="*/ 332184 w 390525"/>
                  <a:gd name="connsiteY1287" fmla="*/ 380524 h 647700"/>
                  <a:gd name="connsiteX1288" fmla="*/ 334089 w 390525"/>
                  <a:gd name="connsiteY1288" fmla="*/ 379571 h 647700"/>
                  <a:gd name="connsiteX1289" fmla="*/ 337899 w 390525"/>
                  <a:gd name="connsiteY1289" fmla="*/ 379571 h 647700"/>
                  <a:gd name="connsiteX1290" fmla="*/ 338852 w 390525"/>
                  <a:gd name="connsiteY1290" fmla="*/ 378619 h 647700"/>
                  <a:gd name="connsiteX1291" fmla="*/ 342662 w 390525"/>
                  <a:gd name="connsiteY1291" fmla="*/ 375761 h 647700"/>
                  <a:gd name="connsiteX1292" fmla="*/ 343614 w 390525"/>
                  <a:gd name="connsiteY1292" fmla="*/ 375761 h 647700"/>
                  <a:gd name="connsiteX1293" fmla="*/ 346472 w 390525"/>
                  <a:gd name="connsiteY1293" fmla="*/ 374809 h 647700"/>
                  <a:gd name="connsiteX1294" fmla="*/ 347424 w 390525"/>
                  <a:gd name="connsiteY1294" fmla="*/ 373856 h 647700"/>
                  <a:gd name="connsiteX1295" fmla="*/ 348377 w 390525"/>
                  <a:gd name="connsiteY1295" fmla="*/ 374809 h 647700"/>
                  <a:gd name="connsiteX1296" fmla="*/ 349329 w 390525"/>
                  <a:gd name="connsiteY1296" fmla="*/ 373856 h 647700"/>
                  <a:gd name="connsiteX1297" fmla="*/ 350282 w 390525"/>
                  <a:gd name="connsiteY1297" fmla="*/ 372904 h 647700"/>
                  <a:gd name="connsiteX1298" fmla="*/ 358854 w 390525"/>
                  <a:gd name="connsiteY1298" fmla="*/ 371951 h 647700"/>
                  <a:gd name="connsiteX1299" fmla="*/ 361712 w 390525"/>
                  <a:gd name="connsiteY1299" fmla="*/ 370046 h 647700"/>
                  <a:gd name="connsiteX1300" fmla="*/ 361712 w 390525"/>
                  <a:gd name="connsiteY1300" fmla="*/ 370999 h 647700"/>
                  <a:gd name="connsiteX1301" fmla="*/ 371237 w 390525"/>
                  <a:gd name="connsiteY1301" fmla="*/ 370999 h 647700"/>
                  <a:gd name="connsiteX1302" fmla="*/ 373142 w 390525"/>
                  <a:gd name="connsiteY1302" fmla="*/ 369094 h 647700"/>
                  <a:gd name="connsiteX1303" fmla="*/ 376952 w 390525"/>
                  <a:gd name="connsiteY1303" fmla="*/ 365284 h 647700"/>
                  <a:gd name="connsiteX1304" fmla="*/ 376952 w 390525"/>
                  <a:gd name="connsiteY1304" fmla="*/ 363379 h 647700"/>
                  <a:gd name="connsiteX1305" fmla="*/ 375047 w 390525"/>
                  <a:gd name="connsiteY1305" fmla="*/ 356711 h 647700"/>
                  <a:gd name="connsiteX1306" fmla="*/ 279797 w 390525"/>
                  <a:gd name="connsiteY1306" fmla="*/ 249079 h 647700"/>
                  <a:gd name="connsiteX1307" fmla="*/ 275034 w 390525"/>
                  <a:gd name="connsiteY1307" fmla="*/ 251936 h 647700"/>
                  <a:gd name="connsiteX1308" fmla="*/ 275034 w 390525"/>
                  <a:gd name="connsiteY1308" fmla="*/ 252889 h 647700"/>
                  <a:gd name="connsiteX1309" fmla="*/ 272177 w 390525"/>
                  <a:gd name="connsiteY1309" fmla="*/ 253841 h 647700"/>
                  <a:gd name="connsiteX1310" fmla="*/ 270272 w 390525"/>
                  <a:gd name="connsiteY1310" fmla="*/ 252889 h 647700"/>
                  <a:gd name="connsiteX1311" fmla="*/ 269319 w 390525"/>
                  <a:gd name="connsiteY1311" fmla="*/ 253841 h 647700"/>
                  <a:gd name="connsiteX1312" fmla="*/ 266462 w 390525"/>
                  <a:gd name="connsiteY1312" fmla="*/ 254794 h 647700"/>
                  <a:gd name="connsiteX1313" fmla="*/ 262652 w 390525"/>
                  <a:gd name="connsiteY1313" fmla="*/ 256699 h 647700"/>
                  <a:gd name="connsiteX1314" fmla="*/ 258842 w 390525"/>
                  <a:gd name="connsiteY1314" fmla="*/ 255746 h 647700"/>
                  <a:gd name="connsiteX1315" fmla="*/ 255984 w 390525"/>
                  <a:gd name="connsiteY1315" fmla="*/ 257651 h 647700"/>
                  <a:gd name="connsiteX1316" fmla="*/ 253127 w 390525"/>
                  <a:gd name="connsiteY1316" fmla="*/ 258604 h 647700"/>
                  <a:gd name="connsiteX1317" fmla="*/ 251222 w 390525"/>
                  <a:gd name="connsiteY1317" fmla="*/ 258604 h 647700"/>
                  <a:gd name="connsiteX1318" fmla="*/ 250269 w 390525"/>
                  <a:gd name="connsiteY1318" fmla="*/ 259556 h 647700"/>
                  <a:gd name="connsiteX1319" fmla="*/ 247412 w 390525"/>
                  <a:gd name="connsiteY1319" fmla="*/ 260509 h 647700"/>
                  <a:gd name="connsiteX1320" fmla="*/ 243602 w 390525"/>
                  <a:gd name="connsiteY1320" fmla="*/ 261461 h 647700"/>
                  <a:gd name="connsiteX1321" fmla="*/ 241697 w 390525"/>
                  <a:gd name="connsiteY1321" fmla="*/ 260509 h 647700"/>
                  <a:gd name="connsiteX1322" fmla="*/ 237887 w 390525"/>
                  <a:gd name="connsiteY1322" fmla="*/ 262414 h 647700"/>
                  <a:gd name="connsiteX1323" fmla="*/ 233124 w 390525"/>
                  <a:gd name="connsiteY1323" fmla="*/ 263366 h 647700"/>
                  <a:gd name="connsiteX1324" fmla="*/ 233124 w 390525"/>
                  <a:gd name="connsiteY1324" fmla="*/ 264319 h 647700"/>
                  <a:gd name="connsiteX1325" fmla="*/ 229314 w 390525"/>
                  <a:gd name="connsiteY1325" fmla="*/ 264319 h 647700"/>
                  <a:gd name="connsiteX1326" fmla="*/ 228362 w 390525"/>
                  <a:gd name="connsiteY1326" fmla="*/ 263366 h 647700"/>
                  <a:gd name="connsiteX1327" fmla="*/ 226457 w 390525"/>
                  <a:gd name="connsiteY1327" fmla="*/ 263366 h 647700"/>
                  <a:gd name="connsiteX1328" fmla="*/ 225504 w 390525"/>
                  <a:gd name="connsiteY1328" fmla="*/ 261461 h 647700"/>
                  <a:gd name="connsiteX1329" fmla="*/ 223599 w 390525"/>
                  <a:gd name="connsiteY1329" fmla="*/ 261461 h 647700"/>
                  <a:gd name="connsiteX1330" fmla="*/ 220742 w 390525"/>
                  <a:gd name="connsiteY1330" fmla="*/ 258604 h 647700"/>
                  <a:gd name="connsiteX1331" fmla="*/ 219789 w 390525"/>
                  <a:gd name="connsiteY1331" fmla="*/ 252889 h 647700"/>
                  <a:gd name="connsiteX1332" fmla="*/ 216932 w 390525"/>
                  <a:gd name="connsiteY1332" fmla="*/ 250031 h 647700"/>
                  <a:gd name="connsiteX1333" fmla="*/ 214074 w 390525"/>
                  <a:gd name="connsiteY1333" fmla="*/ 249079 h 647700"/>
                  <a:gd name="connsiteX1334" fmla="*/ 213122 w 390525"/>
                  <a:gd name="connsiteY1334" fmla="*/ 247174 h 647700"/>
                  <a:gd name="connsiteX1335" fmla="*/ 212169 w 390525"/>
                  <a:gd name="connsiteY1335" fmla="*/ 247174 h 647700"/>
                  <a:gd name="connsiteX1336" fmla="*/ 211217 w 390525"/>
                  <a:gd name="connsiteY1336" fmla="*/ 246221 h 647700"/>
                  <a:gd name="connsiteX1337" fmla="*/ 210264 w 390525"/>
                  <a:gd name="connsiteY1337" fmla="*/ 245269 h 647700"/>
                  <a:gd name="connsiteX1338" fmla="*/ 208359 w 390525"/>
                  <a:gd name="connsiteY1338" fmla="*/ 239554 h 647700"/>
                  <a:gd name="connsiteX1339" fmla="*/ 206454 w 390525"/>
                  <a:gd name="connsiteY1339" fmla="*/ 239554 h 647700"/>
                  <a:gd name="connsiteX1340" fmla="*/ 204549 w 390525"/>
                  <a:gd name="connsiteY1340" fmla="*/ 237649 h 647700"/>
                  <a:gd name="connsiteX1341" fmla="*/ 204549 w 390525"/>
                  <a:gd name="connsiteY1341" fmla="*/ 235744 h 647700"/>
                  <a:gd name="connsiteX1342" fmla="*/ 211217 w 390525"/>
                  <a:gd name="connsiteY1342" fmla="*/ 230981 h 647700"/>
                  <a:gd name="connsiteX1343" fmla="*/ 212169 w 390525"/>
                  <a:gd name="connsiteY1343" fmla="*/ 230029 h 647700"/>
                  <a:gd name="connsiteX1344" fmla="*/ 214074 w 390525"/>
                  <a:gd name="connsiteY1344" fmla="*/ 230029 h 647700"/>
                  <a:gd name="connsiteX1345" fmla="*/ 217884 w 390525"/>
                  <a:gd name="connsiteY1345" fmla="*/ 227171 h 647700"/>
                  <a:gd name="connsiteX1346" fmla="*/ 225504 w 390525"/>
                  <a:gd name="connsiteY1346" fmla="*/ 228124 h 647700"/>
                  <a:gd name="connsiteX1347" fmla="*/ 226457 w 390525"/>
                  <a:gd name="connsiteY1347" fmla="*/ 227171 h 647700"/>
                  <a:gd name="connsiteX1348" fmla="*/ 229314 w 390525"/>
                  <a:gd name="connsiteY1348" fmla="*/ 227171 h 647700"/>
                  <a:gd name="connsiteX1349" fmla="*/ 230267 w 390525"/>
                  <a:gd name="connsiteY1349" fmla="*/ 228124 h 647700"/>
                  <a:gd name="connsiteX1350" fmla="*/ 233124 w 390525"/>
                  <a:gd name="connsiteY1350" fmla="*/ 228124 h 647700"/>
                  <a:gd name="connsiteX1351" fmla="*/ 234077 w 390525"/>
                  <a:gd name="connsiteY1351" fmla="*/ 227171 h 647700"/>
                  <a:gd name="connsiteX1352" fmla="*/ 236934 w 390525"/>
                  <a:gd name="connsiteY1352" fmla="*/ 226219 h 647700"/>
                  <a:gd name="connsiteX1353" fmla="*/ 243602 w 390525"/>
                  <a:gd name="connsiteY1353" fmla="*/ 225266 h 647700"/>
                  <a:gd name="connsiteX1354" fmla="*/ 243602 w 390525"/>
                  <a:gd name="connsiteY1354" fmla="*/ 224314 h 647700"/>
                  <a:gd name="connsiteX1355" fmla="*/ 252174 w 390525"/>
                  <a:gd name="connsiteY1355" fmla="*/ 222409 h 647700"/>
                  <a:gd name="connsiteX1356" fmla="*/ 254079 w 390525"/>
                  <a:gd name="connsiteY1356" fmla="*/ 221456 h 647700"/>
                  <a:gd name="connsiteX1357" fmla="*/ 258842 w 390525"/>
                  <a:gd name="connsiteY1357" fmla="*/ 220504 h 647700"/>
                  <a:gd name="connsiteX1358" fmla="*/ 258842 w 390525"/>
                  <a:gd name="connsiteY1358" fmla="*/ 219551 h 647700"/>
                  <a:gd name="connsiteX1359" fmla="*/ 259794 w 390525"/>
                  <a:gd name="connsiteY1359" fmla="*/ 219551 h 647700"/>
                  <a:gd name="connsiteX1360" fmla="*/ 262652 w 390525"/>
                  <a:gd name="connsiteY1360" fmla="*/ 217646 h 647700"/>
                  <a:gd name="connsiteX1361" fmla="*/ 263604 w 390525"/>
                  <a:gd name="connsiteY1361" fmla="*/ 216694 h 647700"/>
                  <a:gd name="connsiteX1362" fmla="*/ 268367 w 390525"/>
                  <a:gd name="connsiteY1362" fmla="*/ 215741 h 647700"/>
                  <a:gd name="connsiteX1363" fmla="*/ 272177 w 390525"/>
                  <a:gd name="connsiteY1363" fmla="*/ 213836 h 647700"/>
                  <a:gd name="connsiteX1364" fmla="*/ 273129 w 390525"/>
                  <a:gd name="connsiteY1364" fmla="*/ 214789 h 647700"/>
                  <a:gd name="connsiteX1365" fmla="*/ 283607 w 390525"/>
                  <a:gd name="connsiteY1365" fmla="*/ 215741 h 647700"/>
                  <a:gd name="connsiteX1366" fmla="*/ 283607 w 390525"/>
                  <a:gd name="connsiteY1366" fmla="*/ 214789 h 647700"/>
                  <a:gd name="connsiteX1367" fmla="*/ 286464 w 390525"/>
                  <a:gd name="connsiteY1367" fmla="*/ 214789 h 647700"/>
                  <a:gd name="connsiteX1368" fmla="*/ 289322 w 390525"/>
                  <a:gd name="connsiteY1368" fmla="*/ 214789 h 647700"/>
                  <a:gd name="connsiteX1369" fmla="*/ 292179 w 390525"/>
                  <a:gd name="connsiteY1369" fmla="*/ 215741 h 647700"/>
                  <a:gd name="connsiteX1370" fmla="*/ 292179 w 390525"/>
                  <a:gd name="connsiteY1370" fmla="*/ 214789 h 647700"/>
                  <a:gd name="connsiteX1371" fmla="*/ 296942 w 390525"/>
                  <a:gd name="connsiteY1371" fmla="*/ 213836 h 647700"/>
                  <a:gd name="connsiteX1372" fmla="*/ 296942 w 390525"/>
                  <a:gd name="connsiteY1372" fmla="*/ 212884 h 647700"/>
                  <a:gd name="connsiteX1373" fmla="*/ 297894 w 390525"/>
                  <a:gd name="connsiteY1373" fmla="*/ 212884 h 647700"/>
                  <a:gd name="connsiteX1374" fmla="*/ 297894 w 390525"/>
                  <a:gd name="connsiteY1374" fmla="*/ 213836 h 647700"/>
                  <a:gd name="connsiteX1375" fmla="*/ 306467 w 390525"/>
                  <a:gd name="connsiteY1375" fmla="*/ 213836 h 647700"/>
                  <a:gd name="connsiteX1376" fmla="*/ 307419 w 390525"/>
                  <a:gd name="connsiteY1376" fmla="*/ 214789 h 647700"/>
                  <a:gd name="connsiteX1377" fmla="*/ 307419 w 390525"/>
                  <a:gd name="connsiteY1377" fmla="*/ 215741 h 647700"/>
                  <a:gd name="connsiteX1378" fmla="*/ 306467 w 390525"/>
                  <a:gd name="connsiteY1378" fmla="*/ 218599 h 647700"/>
                  <a:gd name="connsiteX1379" fmla="*/ 305514 w 390525"/>
                  <a:gd name="connsiteY1379" fmla="*/ 219551 h 647700"/>
                  <a:gd name="connsiteX1380" fmla="*/ 302657 w 390525"/>
                  <a:gd name="connsiteY1380" fmla="*/ 221456 h 647700"/>
                  <a:gd name="connsiteX1381" fmla="*/ 302657 w 390525"/>
                  <a:gd name="connsiteY1381" fmla="*/ 222409 h 647700"/>
                  <a:gd name="connsiteX1382" fmla="*/ 300752 w 390525"/>
                  <a:gd name="connsiteY1382" fmla="*/ 223361 h 647700"/>
                  <a:gd name="connsiteX1383" fmla="*/ 299799 w 390525"/>
                  <a:gd name="connsiteY1383" fmla="*/ 225266 h 647700"/>
                  <a:gd name="connsiteX1384" fmla="*/ 299799 w 390525"/>
                  <a:gd name="connsiteY1384" fmla="*/ 227171 h 647700"/>
                  <a:gd name="connsiteX1385" fmla="*/ 298847 w 390525"/>
                  <a:gd name="connsiteY1385" fmla="*/ 230029 h 647700"/>
                  <a:gd name="connsiteX1386" fmla="*/ 297894 w 390525"/>
                  <a:gd name="connsiteY1386" fmla="*/ 232886 h 647700"/>
                  <a:gd name="connsiteX1387" fmla="*/ 296942 w 390525"/>
                  <a:gd name="connsiteY1387" fmla="*/ 233839 h 647700"/>
                  <a:gd name="connsiteX1388" fmla="*/ 296942 w 390525"/>
                  <a:gd name="connsiteY1388" fmla="*/ 236696 h 647700"/>
                  <a:gd name="connsiteX1389" fmla="*/ 295989 w 390525"/>
                  <a:gd name="connsiteY1389" fmla="*/ 239554 h 647700"/>
                  <a:gd name="connsiteX1390" fmla="*/ 295037 w 390525"/>
                  <a:gd name="connsiteY1390" fmla="*/ 239554 h 647700"/>
                  <a:gd name="connsiteX1391" fmla="*/ 295037 w 390525"/>
                  <a:gd name="connsiteY1391" fmla="*/ 240506 h 647700"/>
                  <a:gd name="connsiteX1392" fmla="*/ 294084 w 390525"/>
                  <a:gd name="connsiteY1392" fmla="*/ 240506 h 647700"/>
                  <a:gd name="connsiteX1393" fmla="*/ 294084 w 390525"/>
                  <a:gd name="connsiteY1393" fmla="*/ 241459 h 647700"/>
                  <a:gd name="connsiteX1394" fmla="*/ 293132 w 390525"/>
                  <a:gd name="connsiteY1394" fmla="*/ 242411 h 647700"/>
                  <a:gd name="connsiteX1395" fmla="*/ 290274 w 390525"/>
                  <a:gd name="connsiteY1395" fmla="*/ 243364 h 647700"/>
                  <a:gd name="connsiteX1396" fmla="*/ 290274 w 390525"/>
                  <a:gd name="connsiteY1396" fmla="*/ 244316 h 647700"/>
                  <a:gd name="connsiteX1397" fmla="*/ 288369 w 390525"/>
                  <a:gd name="connsiteY1397" fmla="*/ 247174 h 647700"/>
                  <a:gd name="connsiteX1398" fmla="*/ 287417 w 390525"/>
                  <a:gd name="connsiteY1398" fmla="*/ 248126 h 647700"/>
                  <a:gd name="connsiteX1399" fmla="*/ 284559 w 390525"/>
                  <a:gd name="connsiteY1399" fmla="*/ 250031 h 647700"/>
                  <a:gd name="connsiteX1400" fmla="*/ 283607 w 390525"/>
                  <a:gd name="connsiteY1400" fmla="*/ 250984 h 647700"/>
                  <a:gd name="connsiteX1401" fmla="*/ 279797 w 390525"/>
                  <a:gd name="connsiteY1401" fmla="*/ 250984 h 647700"/>
                  <a:gd name="connsiteX1402" fmla="*/ 284559 w 390525"/>
                  <a:gd name="connsiteY1402" fmla="*/ 330994 h 647700"/>
                  <a:gd name="connsiteX1403" fmla="*/ 283607 w 390525"/>
                  <a:gd name="connsiteY1403" fmla="*/ 332899 h 647700"/>
                  <a:gd name="connsiteX1404" fmla="*/ 284559 w 390525"/>
                  <a:gd name="connsiteY1404" fmla="*/ 335756 h 647700"/>
                  <a:gd name="connsiteX1405" fmla="*/ 284559 w 390525"/>
                  <a:gd name="connsiteY1405" fmla="*/ 338614 h 647700"/>
                  <a:gd name="connsiteX1406" fmla="*/ 282654 w 390525"/>
                  <a:gd name="connsiteY1406" fmla="*/ 338614 h 647700"/>
                  <a:gd name="connsiteX1407" fmla="*/ 281702 w 390525"/>
                  <a:gd name="connsiteY1407" fmla="*/ 341471 h 647700"/>
                  <a:gd name="connsiteX1408" fmla="*/ 282654 w 390525"/>
                  <a:gd name="connsiteY1408" fmla="*/ 358616 h 647700"/>
                  <a:gd name="connsiteX1409" fmla="*/ 281702 w 390525"/>
                  <a:gd name="connsiteY1409" fmla="*/ 360521 h 647700"/>
                  <a:gd name="connsiteX1410" fmla="*/ 278844 w 390525"/>
                  <a:gd name="connsiteY1410" fmla="*/ 362426 h 647700"/>
                  <a:gd name="connsiteX1411" fmla="*/ 275987 w 390525"/>
                  <a:gd name="connsiteY1411" fmla="*/ 367189 h 647700"/>
                  <a:gd name="connsiteX1412" fmla="*/ 273129 w 390525"/>
                  <a:gd name="connsiteY1412" fmla="*/ 366236 h 647700"/>
                  <a:gd name="connsiteX1413" fmla="*/ 273129 w 390525"/>
                  <a:gd name="connsiteY1413" fmla="*/ 367189 h 647700"/>
                  <a:gd name="connsiteX1414" fmla="*/ 268367 w 390525"/>
                  <a:gd name="connsiteY1414" fmla="*/ 369094 h 647700"/>
                  <a:gd name="connsiteX1415" fmla="*/ 268367 w 390525"/>
                  <a:gd name="connsiteY1415" fmla="*/ 370046 h 647700"/>
                  <a:gd name="connsiteX1416" fmla="*/ 265509 w 390525"/>
                  <a:gd name="connsiteY1416" fmla="*/ 370999 h 647700"/>
                  <a:gd name="connsiteX1417" fmla="*/ 258842 w 390525"/>
                  <a:gd name="connsiteY1417" fmla="*/ 370999 h 647700"/>
                  <a:gd name="connsiteX1418" fmla="*/ 255984 w 390525"/>
                  <a:gd name="connsiteY1418" fmla="*/ 371951 h 647700"/>
                  <a:gd name="connsiteX1419" fmla="*/ 255984 w 390525"/>
                  <a:gd name="connsiteY1419" fmla="*/ 372904 h 647700"/>
                  <a:gd name="connsiteX1420" fmla="*/ 253127 w 390525"/>
                  <a:gd name="connsiteY1420" fmla="*/ 372904 h 647700"/>
                  <a:gd name="connsiteX1421" fmla="*/ 252174 w 390525"/>
                  <a:gd name="connsiteY1421" fmla="*/ 373856 h 647700"/>
                  <a:gd name="connsiteX1422" fmla="*/ 249317 w 390525"/>
                  <a:gd name="connsiteY1422" fmla="*/ 374809 h 647700"/>
                  <a:gd name="connsiteX1423" fmla="*/ 247412 w 390525"/>
                  <a:gd name="connsiteY1423" fmla="*/ 373856 h 647700"/>
                  <a:gd name="connsiteX1424" fmla="*/ 246459 w 390525"/>
                  <a:gd name="connsiteY1424" fmla="*/ 374809 h 647700"/>
                  <a:gd name="connsiteX1425" fmla="*/ 238839 w 390525"/>
                  <a:gd name="connsiteY1425" fmla="*/ 377666 h 647700"/>
                  <a:gd name="connsiteX1426" fmla="*/ 235029 w 390525"/>
                  <a:gd name="connsiteY1426" fmla="*/ 378619 h 647700"/>
                  <a:gd name="connsiteX1427" fmla="*/ 235029 w 390525"/>
                  <a:gd name="connsiteY1427" fmla="*/ 377666 h 647700"/>
                  <a:gd name="connsiteX1428" fmla="*/ 234077 w 390525"/>
                  <a:gd name="connsiteY1428" fmla="*/ 378619 h 647700"/>
                  <a:gd name="connsiteX1429" fmla="*/ 232172 w 390525"/>
                  <a:gd name="connsiteY1429" fmla="*/ 378619 h 647700"/>
                  <a:gd name="connsiteX1430" fmla="*/ 232172 w 390525"/>
                  <a:gd name="connsiteY1430" fmla="*/ 377666 h 647700"/>
                  <a:gd name="connsiteX1431" fmla="*/ 230267 w 390525"/>
                  <a:gd name="connsiteY1431" fmla="*/ 378619 h 647700"/>
                  <a:gd name="connsiteX1432" fmla="*/ 230267 w 390525"/>
                  <a:gd name="connsiteY1432" fmla="*/ 377666 h 647700"/>
                  <a:gd name="connsiteX1433" fmla="*/ 228362 w 390525"/>
                  <a:gd name="connsiteY1433" fmla="*/ 377666 h 647700"/>
                  <a:gd name="connsiteX1434" fmla="*/ 226457 w 390525"/>
                  <a:gd name="connsiteY1434" fmla="*/ 378619 h 647700"/>
                  <a:gd name="connsiteX1435" fmla="*/ 226457 w 390525"/>
                  <a:gd name="connsiteY1435" fmla="*/ 377666 h 647700"/>
                  <a:gd name="connsiteX1436" fmla="*/ 225504 w 390525"/>
                  <a:gd name="connsiteY1436" fmla="*/ 378619 h 647700"/>
                  <a:gd name="connsiteX1437" fmla="*/ 222647 w 390525"/>
                  <a:gd name="connsiteY1437" fmla="*/ 378619 h 647700"/>
                  <a:gd name="connsiteX1438" fmla="*/ 220742 w 390525"/>
                  <a:gd name="connsiteY1438" fmla="*/ 376714 h 647700"/>
                  <a:gd name="connsiteX1439" fmla="*/ 219789 w 390525"/>
                  <a:gd name="connsiteY1439" fmla="*/ 371951 h 647700"/>
                  <a:gd name="connsiteX1440" fmla="*/ 214074 w 390525"/>
                  <a:gd name="connsiteY1440" fmla="*/ 367189 h 647700"/>
                  <a:gd name="connsiteX1441" fmla="*/ 214074 w 390525"/>
                  <a:gd name="connsiteY1441" fmla="*/ 363379 h 647700"/>
                  <a:gd name="connsiteX1442" fmla="*/ 215027 w 390525"/>
                  <a:gd name="connsiteY1442" fmla="*/ 363379 h 647700"/>
                  <a:gd name="connsiteX1443" fmla="*/ 215027 w 390525"/>
                  <a:gd name="connsiteY1443" fmla="*/ 358616 h 647700"/>
                  <a:gd name="connsiteX1444" fmla="*/ 215979 w 390525"/>
                  <a:gd name="connsiteY1444" fmla="*/ 358616 h 647700"/>
                  <a:gd name="connsiteX1445" fmla="*/ 215979 w 390525"/>
                  <a:gd name="connsiteY1445" fmla="*/ 350996 h 647700"/>
                  <a:gd name="connsiteX1446" fmla="*/ 215027 w 390525"/>
                  <a:gd name="connsiteY1446" fmla="*/ 350996 h 647700"/>
                  <a:gd name="connsiteX1447" fmla="*/ 215027 w 390525"/>
                  <a:gd name="connsiteY1447" fmla="*/ 349091 h 647700"/>
                  <a:gd name="connsiteX1448" fmla="*/ 215979 w 390525"/>
                  <a:gd name="connsiteY1448" fmla="*/ 344329 h 647700"/>
                  <a:gd name="connsiteX1449" fmla="*/ 217884 w 390525"/>
                  <a:gd name="connsiteY1449" fmla="*/ 342424 h 647700"/>
                  <a:gd name="connsiteX1450" fmla="*/ 219789 w 390525"/>
                  <a:gd name="connsiteY1450" fmla="*/ 341471 h 647700"/>
                  <a:gd name="connsiteX1451" fmla="*/ 222647 w 390525"/>
                  <a:gd name="connsiteY1451" fmla="*/ 341471 h 647700"/>
                  <a:gd name="connsiteX1452" fmla="*/ 222647 w 390525"/>
                  <a:gd name="connsiteY1452" fmla="*/ 340519 h 647700"/>
                  <a:gd name="connsiteX1453" fmla="*/ 225504 w 390525"/>
                  <a:gd name="connsiteY1453" fmla="*/ 339566 h 647700"/>
                  <a:gd name="connsiteX1454" fmla="*/ 230267 w 390525"/>
                  <a:gd name="connsiteY1454" fmla="*/ 336709 h 647700"/>
                  <a:gd name="connsiteX1455" fmla="*/ 232172 w 390525"/>
                  <a:gd name="connsiteY1455" fmla="*/ 335756 h 647700"/>
                  <a:gd name="connsiteX1456" fmla="*/ 233124 w 390525"/>
                  <a:gd name="connsiteY1456" fmla="*/ 336709 h 647700"/>
                  <a:gd name="connsiteX1457" fmla="*/ 236934 w 390525"/>
                  <a:gd name="connsiteY1457" fmla="*/ 336709 h 647700"/>
                  <a:gd name="connsiteX1458" fmla="*/ 240744 w 390525"/>
                  <a:gd name="connsiteY1458" fmla="*/ 333851 h 647700"/>
                  <a:gd name="connsiteX1459" fmla="*/ 242649 w 390525"/>
                  <a:gd name="connsiteY1459" fmla="*/ 332899 h 647700"/>
                  <a:gd name="connsiteX1460" fmla="*/ 246459 w 390525"/>
                  <a:gd name="connsiteY1460" fmla="*/ 331946 h 647700"/>
                  <a:gd name="connsiteX1461" fmla="*/ 246459 w 390525"/>
                  <a:gd name="connsiteY1461" fmla="*/ 332899 h 647700"/>
                  <a:gd name="connsiteX1462" fmla="*/ 248364 w 390525"/>
                  <a:gd name="connsiteY1462" fmla="*/ 331946 h 647700"/>
                  <a:gd name="connsiteX1463" fmla="*/ 252174 w 390525"/>
                  <a:gd name="connsiteY1463" fmla="*/ 332899 h 647700"/>
                  <a:gd name="connsiteX1464" fmla="*/ 253127 w 390525"/>
                  <a:gd name="connsiteY1464" fmla="*/ 331946 h 647700"/>
                  <a:gd name="connsiteX1465" fmla="*/ 255032 w 390525"/>
                  <a:gd name="connsiteY1465" fmla="*/ 330994 h 647700"/>
                  <a:gd name="connsiteX1466" fmla="*/ 257889 w 390525"/>
                  <a:gd name="connsiteY1466" fmla="*/ 330994 h 647700"/>
                  <a:gd name="connsiteX1467" fmla="*/ 257889 w 390525"/>
                  <a:gd name="connsiteY1467" fmla="*/ 330041 h 647700"/>
                  <a:gd name="connsiteX1468" fmla="*/ 259794 w 390525"/>
                  <a:gd name="connsiteY1468" fmla="*/ 330041 h 647700"/>
                  <a:gd name="connsiteX1469" fmla="*/ 266462 w 390525"/>
                  <a:gd name="connsiteY1469" fmla="*/ 326231 h 647700"/>
                  <a:gd name="connsiteX1470" fmla="*/ 267414 w 390525"/>
                  <a:gd name="connsiteY1470" fmla="*/ 327184 h 647700"/>
                  <a:gd name="connsiteX1471" fmla="*/ 271224 w 390525"/>
                  <a:gd name="connsiteY1471" fmla="*/ 326231 h 647700"/>
                  <a:gd name="connsiteX1472" fmla="*/ 271224 w 390525"/>
                  <a:gd name="connsiteY1472" fmla="*/ 325279 h 647700"/>
                  <a:gd name="connsiteX1473" fmla="*/ 276939 w 390525"/>
                  <a:gd name="connsiteY1473" fmla="*/ 325279 h 647700"/>
                  <a:gd name="connsiteX1474" fmla="*/ 277892 w 390525"/>
                  <a:gd name="connsiteY1474" fmla="*/ 326231 h 647700"/>
                  <a:gd name="connsiteX1475" fmla="*/ 279797 w 390525"/>
                  <a:gd name="connsiteY1475" fmla="*/ 326231 h 647700"/>
                  <a:gd name="connsiteX1476" fmla="*/ 281702 w 390525"/>
                  <a:gd name="connsiteY1476" fmla="*/ 328136 h 647700"/>
                  <a:gd name="connsiteX1477" fmla="*/ 281702 w 390525"/>
                  <a:gd name="connsiteY1477" fmla="*/ 330994 h 647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</a:cxnLst>
                <a:rect l="l" t="t" r="r" b="b"/>
                <a:pathLst>
                  <a:path w="390525" h="647700">
                    <a:moveTo>
                      <a:pt x="385524" y="136684"/>
                    </a:moveTo>
                    <a:lnTo>
                      <a:pt x="385524" y="133826"/>
                    </a:lnTo>
                    <a:cubicBezTo>
                      <a:pt x="384572" y="133826"/>
                      <a:pt x="384572" y="132874"/>
                      <a:pt x="384572" y="131921"/>
                    </a:cubicBezTo>
                    <a:cubicBezTo>
                      <a:pt x="382667" y="131921"/>
                      <a:pt x="382667" y="130969"/>
                      <a:pt x="381714" y="130016"/>
                    </a:cubicBezTo>
                    <a:cubicBezTo>
                      <a:pt x="380762" y="130016"/>
                      <a:pt x="379809" y="130016"/>
                      <a:pt x="379809" y="129064"/>
                    </a:cubicBezTo>
                    <a:lnTo>
                      <a:pt x="376952" y="129064"/>
                    </a:lnTo>
                    <a:cubicBezTo>
                      <a:pt x="376952" y="128111"/>
                      <a:pt x="375047" y="129064"/>
                      <a:pt x="375999" y="128111"/>
                    </a:cubicBezTo>
                    <a:lnTo>
                      <a:pt x="374094" y="128111"/>
                    </a:lnTo>
                    <a:cubicBezTo>
                      <a:pt x="374094" y="127159"/>
                      <a:pt x="373142" y="127159"/>
                      <a:pt x="373142" y="127159"/>
                    </a:cubicBezTo>
                    <a:cubicBezTo>
                      <a:pt x="372189" y="129064"/>
                      <a:pt x="371237" y="127159"/>
                      <a:pt x="370284" y="127159"/>
                    </a:cubicBezTo>
                    <a:lnTo>
                      <a:pt x="370284" y="126206"/>
                    </a:lnTo>
                    <a:lnTo>
                      <a:pt x="368379" y="126206"/>
                    </a:lnTo>
                    <a:cubicBezTo>
                      <a:pt x="368379" y="125254"/>
                      <a:pt x="367427" y="126206"/>
                      <a:pt x="367427" y="125254"/>
                    </a:cubicBezTo>
                    <a:cubicBezTo>
                      <a:pt x="365522" y="125254"/>
                      <a:pt x="364569" y="124301"/>
                      <a:pt x="364569" y="123349"/>
                    </a:cubicBezTo>
                    <a:lnTo>
                      <a:pt x="361712" y="123349"/>
                    </a:lnTo>
                    <a:cubicBezTo>
                      <a:pt x="361712" y="122396"/>
                      <a:pt x="360759" y="123349"/>
                      <a:pt x="360759" y="122396"/>
                    </a:cubicBezTo>
                    <a:lnTo>
                      <a:pt x="358854" y="122396"/>
                    </a:lnTo>
                    <a:cubicBezTo>
                      <a:pt x="358854" y="121444"/>
                      <a:pt x="357902" y="121444"/>
                      <a:pt x="357902" y="119539"/>
                    </a:cubicBezTo>
                    <a:cubicBezTo>
                      <a:pt x="358854" y="118586"/>
                      <a:pt x="358854" y="116681"/>
                      <a:pt x="360759" y="115729"/>
                    </a:cubicBezTo>
                    <a:lnTo>
                      <a:pt x="360759" y="113824"/>
                    </a:lnTo>
                    <a:lnTo>
                      <a:pt x="361712" y="113824"/>
                    </a:lnTo>
                    <a:cubicBezTo>
                      <a:pt x="361712" y="111919"/>
                      <a:pt x="363617" y="111919"/>
                      <a:pt x="362664" y="110966"/>
                    </a:cubicBezTo>
                    <a:cubicBezTo>
                      <a:pt x="363617" y="111919"/>
                      <a:pt x="362664" y="109061"/>
                      <a:pt x="363617" y="110014"/>
                    </a:cubicBezTo>
                    <a:lnTo>
                      <a:pt x="363617" y="108109"/>
                    </a:lnTo>
                    <a:cubicBezTo>
                      <a:pt x="364569" y="108109"/>
                      <a:pt x="364569" y="106204"/>
                      <a:pt x="366474" y="106204"/>
                    </a:cubicBezTo>
                    <a:cubicBezTo>
                      <a:pt x="366474" y="105251"/>
                      <a:pt x="367427" y="103346"/>
                      <a:pt x="368379" y="103346"/>
                    </a:cubicBezTo>
                    <a:cubicBezTo>
                      <a:pt x="368379" y="101441"/>
                      <a:pt x="369332" y="102394"/>
                      <a:pt x="369332" y="100489"/>
                    </a:cubicBezTo>
                    <a:lnTo>
                      <a:pt x="370284" y="100489"/>
                    </a:lnTo>
                    <a:cubicBezTo>
                      <a:pt x="370284" y="99536"/>
                      <a:pt x="371237" y="99536"/>
                      <a:pt x="371237" y="99536"/>
                    </a:cubicBezTo>
                    <a:lnTo>
                      <a:pt x="371237" y="98584"/>
                    </a:lnTo>
                    <a:cubicBezTo>
                      <a:pt x="372189" y="98584"/>
                      <a:pt x="372189" y="96679"/>
                      <a:pt x="373142" y="96679"/>
                    </a:cubicBezTo>
                    <a:cubicBezTo>
                      <a:pt x="373142" y="94774"/>
                      <a:pt x="374094" y="94774"/>
                      <a:pt x="374094" y="93821"/>
                    </a:cubicBezTo>
                    <a:cubicBezTo>
                      <a:pt x="373142" y="92869"/>
                      <a:pt x="373142" y="91916"/>
                      <a:pt x="373142" y="90011"/>
                    </a:cubicBezTo>
                    <a:cubicBezTo>
                      <a:pt x="372189" y="90011"/>
                      <a:pt x="372189" y="89059"/>
                      <a:pt x="372189" y="87154"/>
                    </a:cubicBezTo>
                    <a:cubicBezTo>
                      <a:pt x="371237" y="87154"/>
                      <a:pt x="370284" y="86201"/>
                      <a:pt x="370284" y="84296"/>
                    </a:cubicBezTo>
                    <a:cubicBezTo>
                      <a:pt x="368379" y="83344"/>
                      <a:pt x="367427" y="82391"/>
                      <a:pt x="366474" y="79534"/>
                    </a:cubicBezTo>
                    <a:cubicBezTo>
                      <a:pt x="365522" y="79534"/>
                      <a:pt x="365522" y="79534"/>
                      <a:pt x="365522" y="78581"/>
                    </a:cubicBezTo>
                    <a:cubicBezTo>
                      <a:pt x="363617" y="78581"/>
                      <a:pt x="363617" y="76676"/>
                      <a:pt x="361712" y="76676"/>
                    </a:cubicBezTo>
                    <a:lnTo>
                      <a:pt x="361712" y="75724"/>
                    </a:lnTo>
                    <a:lnTo>
                      <a:pt x="358854" y="75724"/>
                    </a:lnTo>
                    <a:cubicBezTo>
                      <a:pt x="358854" y="74771"/>
                      <a:pt x="357902" y="74771"/>
                      <a:pt x="357902" y="73819"/>
                    </a:cubicBezTo>
                    <a:cubicBezTo>
                      <a:pt x="355997" y="73819"/>
                      <a:pt x="355997" y="72866"/>
                      <a:pt x="355044" y="71914"/>
                    </a:cubicBezTo>
                    <a:lnTo>
                      <a:pt x="353139" y="71914"/>
                    </a:lnTo>
                    <a:cubicBezTo>
                      <a:pt x="353139" y="70961"/>
                      <a:pt x="352187" y="70961"/>
                      <a:pt x="352187" y="70009"/>
                    </a:cubicBezTo>
                    <a:lnTo>
                      <a:pt x="349329" y="70009"/>
                    </a:lnTo>
                    <a:cubicBezTo>
                      <a:pt x="349329" y="69056"/>
                      <a:pt x="347424" y="70009"/>
                      <a:pt x="348377" y="69056"/>
                    </a:cubicBezTo>
                    <a:lnTo>
                      <a:pt x="346472" y="69056"/>
                    </a:lnTo>
                    <a:cubicBezTo>
                      <a:pt x="346472" y="68104"/>
                      <a:pt x="345519" y="69056"/>
                      <a:pt x="345519" y="68104"/>
                    </a:cubicBezTo>
                    <a:cubicBezTo>
                      <a:pt x="344567" y="68104"/>
                      <a:pt x="343614" y="67151"/>
                      <a:pt x="343614" y="67151"/>
                    </a:cubicBezTo>
                    <a:cubicBezTo>
                      <a:pt x="342662" y="67151"/>
                      <a:pt x="341709" y="66199"/>
                      <a:pt x="341709" y="66199"/>
                    </a:cubicBezTo>
                    <a:cubicBezTo>
                      <a:pt x="336947" y="67151"/>
                      <a:pt x="334089" y="66199"/>
                      <a:pt x="329327" y="66199"/>
                    </a:cubicBezTo>
                    <a:cubicBezTo>
                      <a:pt x="329327" y="66199"/>
                      <a:pt x="329327" y="67151"/>
                      <a:pt x="329327" y="67151"/>
                    </a:cubicBezTo>
                    <a:cubicBezTo>
                      <a:pt x="328374" y="66199"/>
                      <a:pt x="326469" y="68104"/>
                      <a:pt x="324564" y="67151"/>
                    </a:cubicBezTo>
                    <a:cubicBezTo>
                      <a:pt x="324564" y="68104"/>
                      <a:pt x="323612" y="67151"/>
                      <a:pt x="322659" y="68104"/>
                    </a:cubicBezTo>
                    <a:cubicBezTo>
                      <a:pt x="322659" y="69056"/>
                      <a:pt x="320754" y="69056"/>
                      <a:pt x="319802" y="68104"/>
                    </a:cubicBezTo>
                    <a:cubicBezTo>
                      <a:pt x="319802" y="69056"/>
                      <a:pt x="316944" y="68104"/>
                      <a:pt x="315992" y="69056"/>
                    </a:cubicBezTo>
                    <a:cubicBezTo>
                      <a:pt x="315992" y="69056"/>
                      <a:pt x="315992" y="70009"/>
                      <a:pt x="315992" y="70009"/>
                    </a:cubicBezTo>
                    <a:cubicBezTo>
                      <a:pt x="314087" y="70009"/>
                      <a:pt x="313134" y="70009"/>
                      <a:pt x="312182" y="70961"/>
                    </a:cubicBezTo>
                    <a:lnTo>
                      <a:pt x="303609" y="70961"/>
                    </a:lnTo>
                    <a:cubicBezTo>
                      <a:pt x="303609" y="71914"/>
                      <a:pt x="302657" y="71914"/>
                      <a:pt x="300752" y="71914"/>
                    </a:cubicBezTo>
                    <a:cubicBezTo>
                      <a:pt x="300752" y="71914"/>
                      <a:pt x="300752" y="72866"/>
                      <a:pt x="300752" y="72866"/>
                    </a:cubicBezTo>
                    <a:lnTo>
                      <a:pt x="297894" y="72866"/>
                    </a:lnTo>
                    <a:cubicBezTo>
                      <a:pt x="297894" y="73819"/>
                      <a:pt x="296942" y="72866"/>
                      <a:pt x="295989" y="73819"/>
                    </a:cubicBezTo>
                    <a:cubicBezTo>
                      <a:pt x="295989" y="73819"/>
                      <a:pt x="295989" y="74771"/>
                      <a:pt x="295989" y="74771"/>
                    </a:cubicBezTo>
                    <a:lnTo>
                      <a:pt x="290274" y="74771"/>
                    </a:lnTo>
                    <a:cubicBezTo>
                      <a:pt x="290274" y="75724"/>
                      <a:pt x="288369" y="74771"/>
                      <a:pt x="288369" y="74771"/>
                    </a:cubicBezTo>
                    <a:cubicBezTo>
                      <a:pt x="288369" y="75724"/>
                      <a:pt x="287417" y="75724"/>
                      <a:pt x="286464" y="75724"/>
                    </a:cubicBezTo>
                    <a:lnTo>
                      <a:pt x="286464" y="70961"/>
                    </a:lnTo>
                    <a:cubicBezTo>
                      <a:pt x="283607" y="70961"/>
                      <a:pt x="279797" y="70009"/>
                      <a:pt x="278844" y="71914"/>
                    </a:cubicBezTo>
                    <a:cubicBezTo>
                      <a:pt x="277892" y="70961"/>
                      <a:pt x="276939" y="70961"/>
                      <a:pt x="275034" y="70961"/>
                    </a:cubicBezTo>
                    <a:cubicBezTo>
                      <a:pt x="275034" y="70009"/>
                      <a:pt x="273129" y="70009"/>
                      <a:pt x="274082" y="68104"/>
                    </a:cubicBezTo>
                    <a:cubicBezTo>
                      <a:pt x="273129" y="68104"/>
                      <a:pt x="273129" y="67151"/>
                      <a:pt x="273129" y="67151"/>
                    </a:cubicBezTo>
                    <a:lnTo>
                      <a:pt x="273129" y="62389"/>
                    </a:lnTo>
                    <a:cubicBezTo>
                      <a:pt x="272177" y="62389"/>
                      <a:pt x="272177" y="60484"/>
                      <a:pt x="272177" y="60484"/>
                    </a:cubicBezTo>
                    <a:cubicBezTo>
                      <a:pt x="273129" y="57626"/>
                      <a:pt x="270272" y="56674"/>
                      <a:pt x="271224" y="53816"/>
                    </a:cubicBezTo>
                    <a:cubicBezTo>
                      <a:pt x="270272" y="53816"/>
                      <a:pt x="271224" y="51911"/>
                      <a:pt x="270272" y="50959"/>
                    </a:cubicBezTo>
                    <a:cubicBezTo>
                      <a:pt x="270272" y="50959"/>
                      <a:pt x="269319" y="50959"/>
                      <a:pt x="269319" y="50959"/>
                    </a:cubicBezTo>
                    <a:cubicBezTo>
                      <a:pt x="269319" y="50006"/>
                      <a:pt x="270272" y="50006"/>
                      <a:pt x="270272" y="49054"/>
                    </a:cubicBezTo>
                    <a:lnTo>
                      <a:pt x="270272" y="48101"/>
                    </a:lnTo>
                    <a:cubicBezTo>
                      <a:pt x="270272" y="48101"/>
                      <a:pt x="269319" y="48101"/>
                      <a:pt x="269319" y="48101"/>
                    </a:cubicBezTo>
                    <a:lnTo>
                      <a:pt x="269319" y="47149"/>
                    </a:lnTo>
                    <a:cubicBezTo>
                      <a:pt x="269319" y="47149"/>
                      <a:pt x="270272" y="47149"/>
                      <a:pt x="270272" y="47149"/>
                    </a:cubicBezTo>
                    <a:cubicBezTo>
                      <a:pt x="269319" y="46196"/>
                      <a:pt x="269319" y="43339"/>
                      <a:pt x="268367" y="42386"/>
                    </a:cubicBezTo>
                    <a:cubicBezTo>
                      <a:pt x="269319" y="41434"/>
                      <a:pt x="269319" y="37624"/>
                      <a:pt x="268367" y="37624"/>
                    </a:cubicBezTo>
                    <a:cubicBezTo>
                      <a:pt x="269319" y="37624"/>
                      <a:pt x="269319" y="36671"/>
                      <a:pt x="269319" y="35719"/>
                    </a:cubicBezTo>
                    <a:cubicBezTo>
                      <a:pt x="268367" y="35719"/>
                      <a:pt x="268367" y="34766"/>
                      <a:pt x="268367" y="34766"/>
                    </a:cubicBezTo>
                    <a:cubicBezTo>
                      <a:pt x="266462" y="33814"/>
                      <a:pt x="266462" y="31909"/>
                      <a:pt x="265509" y="30004"/>
                    </a:cubicBezTo>
                    <a:cubicBezTo>
                      <a:pt x="266462" y="30004"/>
                      <a:pt x="266462" y="27146"/>
                      <a:pt x="265509" y="27146"/>
                    </a:cubicBezTo>
                    <a:cubicBezTo>
                      <a:pt x="265509" y="27146"/>
                      <a:pt x="266462" y="26194"/>
                      <a:pt x="266462" y="26194"/>
                    </a:cubicBezTo>
                    <a:cubicBezTo>
                      <a:pt x="265509" y="25241"/>
                      <a:pt x="266462" y="23336"/>
                      <a:pt x="265509" y="21431"/>
                    </a:cubicBezTo>
                    <a:cubicBezTo>
                      <a:pt x="264557" y="21431"/>
                      <a:pt x="265509" y="19526"/>
                      <a:pt x="264557" y="18574"/>
                    </a:cubicBezTo>
                    <a:cubicBezTo>
                      <a:pt x="263604" y="18574"/>
                      <a:pt x="264557" y="16669"/>
                      <a:pt x="263604" y="15716"/>
                    </a:cubicBezTo>
                    <a:cubicBezTo>
                      <a:pt x="262652" y="15716"/>
                      <a:pt x="262652" y="14764"/>
                      <a:pt x="262652" y="14764"/>
                    </a:cubicBezTo>
                    <a:cubicBezTo>
                      <a:pt x="260747" y="13811"/>
                      <a:pt x="259794" y="11906"/>
                      <a:pt x="257889" y="10954"/>
                    </a:cubicBezTo>
                    <a:lnTo>
                      <a:pt x="257889" y="10001"/>
                    </a:lnTo>
                    <a:cubicBezTo>
                      <a:pt x="256937" y="10001"/>
                      <a:pt x="256937" y="10001"/>
                      <a:pt x="256937" y="9049"/>
                    </a:cubicBezTo>
                    <a:lnTo>
                      <a:pt x="255984" y="9049"/>
                    </a:lnTo>
                    <a:cubicBezTo>
                      <a:pt x="255984" y="8096"/>
                      <a:pt x="255032" y="9049"/>
                      <a:pt x="255032" y="8096"/>
                    </a:cubicBezTo>
                    <a:lnTo>
                      <a:pt x="252174" y="8096"/>
                    </a:lnTo>
                    <a:lnTo>
                      <a:pt x="252174" y="7144"/>
                    </a:lnTo>
                    <a:lnTo>
                      <a:pt x="249317" y="7144"/>
                    </a:lnTo>
                    <a:cubicBezTo>
                      <a:pt x="248364" y="8096"/>
                      <a:pt x="247412" y="8096"/>
                      <a:pt x="246459" y="8096"/>
                    </a:cubicBezTo>
                    <a:cubicBezTo>
                      <a:pt x="246459" y="9049"/>
                      <a:pt x="245507" y="9049"/>
                      <a:pt x="243602" y="9049"/>
                    </a:cubicBezTo>
                    <a:cubicBezTo>
                      <a:pt x="243602" y="9049"/>
                      <a:pt x="243602" y="10001"/>
                      <a:pt x="243602" y="10001"/>
                    </a:cubicBezTo>
                    <a:lnTo>
                      <a:pt x="240744" y="10001"/>
                    </a:lnTo>
                    <a:cubicBezTo>
                      <a:pt x="240744" y="10954"/>
                      <a:pt x="239792" y="10001"/>
                      <a:pt x="238839" y="10954"/>
                    </a:cubicBezTo>
                    <a:cubicBezTo>
                      <a:pt x="237887" y="11906"/>
                      <a:pt x="236934" y="13811"/>
                      <a:pt x="235029" y="14764"/>
                    </a:cubicBezTo>
                    <a:cubicBezTo>
                      <a:pt x="235029" y="15716"/>
                      <a:pt x="235982" y="16669"/>
                      <a:pt x="234077" y="16669"/>
                    </a:cubicBezTo>
                    <a:lnTo>
                      <a:pt x="234077" y="19526"/>
                    </a:lnTo>
                    <a:lnTo>
                      <a:pt x="233124" y="19526"/>
                    </a:lnTo>
                    <a:lnTo>
                      <a:pt x="233124" y="22384"/>
                    </a:lnTo>
                    <a:cubicBezTo>
                      <a:pt x="234077" y="23336"/>
                      <a:pt x="234077" y="24289"/>
                      <a:pt x="234077" y="25241"/>
                    </a:cubicBezTo>
                    <a:cubicBezTo>
                      <a:pt x="235982" y="26194"/>
                      <a:pt x="237887" y="28099"/>
                      <a:pt x="236934" y="31909"/>
                    </a:cubicBezTo>
                    <a:cubicBezTo>
                      <a:pt x="237887" y="31909"/>
                      <a:pt x="238839" y="32861"/>
                      <a:pt x="237887" y="34766"/>
                    </a:cubicBezTo>
                    <a:cubicBezTo>
                      <a:pt x="239792" y="35719"/>
                      <a:pt x="237887" y="37624"/>
                      <a:pt x="237887" y="38576"/>
                    </a:cubicBezTo>
                    <a:cubicBezTo>
                      <a:pt x="238839" y="38576"/>
                      <a:pt x="238839" y="39529"/>
                      <a:pt x="238839" y="40481"/>
                    </a:cubicBezTo>
                    <a:cubicBezTo>
                      <a:pt x="237887" y="40481"/>
                      <a:pt x="237887" y="40481"/>
                      <a:pt x="237887" y="41434"/>
                    </a:cubicBezTo>
                    <a:cubicBezTo>
                      <a:pt x="238839" y="42386"/>
                      <a:pt x="238839" y="46196"/>
                      <a:pt x="237887" y="48101"/>
                    </a:cubicBezTo>
                    <a:cubicBezTo>
                      <a:pt x="238839" y="48101"/>
                      <a:pt x="238839" y="49054"/>
                      <a:pt x="238839" y="49054"/>
                    </a:cubicBezTo>
                    <a:cubicBezTo>
                      <a:pt x="238839" y="49054"/>
                      <a:pt x="237887" y="49054"/>
                      <a:pt x="237887" y="49054"/>
                    </a:cubicBezTo>
                    <a:cubicBezTo>
                      <a:pt x="238839" y="50959"/>
                      <a:pt x="238839" y="53816"/>
                      <a:pt x="237887" y="55721"/>
                    </a:cubicBezTo>
                    <a:cubicBezTo>
                      <a:pt x="237887" y="55721"/>
                      <a:pt x="238839" y="55721"/>
                      <a:pt x="238839" y="55721"/>
                    </a:cubicBezTo>
                    <a:cubicBezTo>
                      <a:pt x="238839" y="59531"/>
                      <a:pt x="237887" y="64294"/>
                      <a:pt x="239792" y="67151"/>
                    </a:cubicBezTo>
                    <a:cubicBezTo>
                      <a:pt x="238839" y="67151"/>
                      <a:pt x="239792" y="69056"/>
                      <a:pt x="238839" y="70961"/>
                    </a:cubicBezTo>
                    <a:cubicBezTo>
                      <a:pt x="237887" y="71914"/>
                      <a:pt x="237887" y="72866"/>
                      <a:pt x="237887" y="73819"/>
                    </a:cubicBezTo>
                    <a:cubicBezTo>
                      <a:pt x="236934" y="73819"/>
                      <a:pt x="236934" y="74771"/>
                      <a:pt x="236934" y="74771"/>
                    </a:cubicBezTo>
                    <a:lnTo>
                      <a:pt x="236934" y="76676"/>
                    </a:lnTo>
                    <a:cubicBezTo>
                      <a:pt x="235982" y="76676"/>
                      <a:pt x="236934" y="78581"/>
                      <a:pt x="235029" y="78581"/>
                    </a:cubicBezTo>
                    <a:lnTo>
                      <a:pt x="235029" y="80486"/>
                    </a:lnTo>
                    <a:cubicBezTo>
                      <a:pt x="233124" y="81439"/>
                      <a:pt x="231219" y="82391"/>
                      <a:pt x="229314" y="83344"/>
                    </a:cubicBezTo>
                    <a:cubicBezTo>
                      <a:pt x="228362" y="85249"/>
                      <a:pt x="225504" y="86201"/>
                      <a:pt x="222647" y="86201"/>
                    </a:cubicBezTo>
                    <a:cubicBezTo>
                      <a:pt x="222647" y="86201"/>
                      <a:pt x="222647" y="87154"/>
                      <a:pt x="222647" y="87154"/>
                    </a:cubicBezTo>
                    <a:cubicBezTo>
                      <a:pt x="220742" y="87154"/>
                      <a:pt x="219789" y="88106"/>
                      <a:pt x="218837" y="88106"/>
                    </a:cubicBezTo>
                    <a:cubicBezTo>
                      <a:pt x="217884" y="88106"/>
                      <a:pt x="218837" y="87154"/>
                      <a:pt x="217884" y="87154"/>
                    </a:cubicBezTo>
                    <a:cubicBezTo>
                      <a:pt x="217884" y="88106"/>
                      <a:pt x="216932" y="88106"/>
                      <a:pt x="215979" y="88106"/>
                    </a:cubicBezTo>
                    <a:cubicBezTo>
                      <a:pt x="215979" y="89059"/>
                      <a:pt x="215027" y="89059"/>
                      <a:pt x="213122" y="89059"/>
                    </a:cubicBezTo>
                    <a:cubicBezTo>
                      <a:pt x="213122" y="90011"/>
                      <a:pt x="212169" y="90964"/>
                      <a:pt x="211217" y="90011"/>
                    </a:cubicBezTo>
                    <a:cubicBezTo>
                      <a:pt x="211217" y="91916"/>
                      <a:pt x="210264" y="91916"/>
                      <a:pt x="210264" y="92869"/>
                    </a:cubicBezTo>
                    <a:cubicBezTo>
                      <a:pt x="210264" y="92869"/>
                      <a:pt x="211217" y="92869"/>
                      <a:pt x="211217" y="92869"/>
                    </a:cubicBezTo>
                    <a:cubicBezTo>
                      <a:pt x="211217" y="95726"/>
                      <a:pt x="212169" y="96679"/>
                      <a:pt x="212169" y="98584"/>
                    </a:cubicBezTo>
                    <a:cubicBezTo>
                      <a:pt x="214074" y="99536"/>
                      <a:pt x="215027" y="102394"/>
                      <a:pt x="216932" y="102394"/>
                    </a:cubicBezTo>
                    <a:cubicBezTo>
                      <a:pt x="216932" y="104299"/>
                      <a:pt x="218837" y="103346"/>
                      <a:pt x="219789" y="104299"/>
                    </a:cubicBezTo>
                    <a:cubicBezTo>
                      <a:pt x="220742" y="104299"/>
                      <a:pt x="221694" y="103346"/>
                      <a:pt x="221694" y="105251"/>
                    </a:cubicBezTo>
                    <a:cubicBezTo>
                      <a:pt x="222647" y="105251"/>
                      <a:pt x="224552" y="105251"/>
                      <a:pt x="224552" y="104299"/>
                    </a:cubicBezTo>
                    <a:cubicBezTo>
                      <a:pt x="225504" y="104299"/>
                      <a:pt x="224552" y="105251"/>
                      <a:pt x="225504" y="105251"/>
                    </a:cubicBezTo>
                    <a:cubicBezTo>
                      <a:pt x="225504" y="104299"/>
                      <a:pt x="226457" y="104299"/>
                      <a:pt x="227409" y="104299"/>
                    </a:cubicBezTo>
                    <a:cubicBezTo>
                      <a:pt x="227409" y="105251"/>
                      <a:pt x="228362" y="104299"/>
                      <a:pt x="229314" y="105251"/>
                    </a:cubicBezTo>
                    <a:cubicBezTo>
                      <a:pt x="229314" y="106204"/>
                      <a:pt x="230267" y="106204"/>
                      <a:pt x="230267" y="107156"/>
                    </a:cubicBezTo>
                    <a:lnTo>
                      <a:pt x="231219" y="107156"/>
                    </a:lnTo>
                    <a:cubicBezTo>
                      <a:pt x="231219" y="109061"/>
                      <a:pt x="233124" y="110014"/>
                      <a:pt x="232172" y="111919"/>
                    </a:cubicBezTo>
                    <a:cubicBezTo>
                      <a:pt x="232172" y="111919"/>
                      <a:pt x="233124" y="111919"/>
                      <a:pt x="233124" y="111919"/>
                    </a:cubicBezTo>
                    <a:cubicBezTo>
                      <a:pt x="232172" y="114776"/>
                      <a:pt x="233124" y="119539"/>
                      <a:pt x="232172" y="122396"/>
                    </a:cubicBezTo>
                    <a:cubicBezTo>
                      <a:pt x="233124" y="122396"/>
                      <a:pt x="232172" y="125254"/>
                      <a:pt x="233124" y="126206"/>
                    </a:cubicBezTo>
                    <a:cubicBezTo>
                      <a:pt x="232172" y="127159"/>
                      <a:pt x="232172" y="129064"/>
                      <a:pt x="231219" y="130016"/>
                    </a:cubicBezTo>
                    <a:lnTo>
                      <a:pt x="231219" y="135731"/>
                    </a:lnTo>
                    <a:cubicBezTo>
                      <a:pt x="230267" y="134779"/>
                      <a:pt x="231219" y="136684"/>
                      <a:pt x="230267" y="136684"/>
                    </a:cubicBezTo>
                    <a:lnTo>
                      <a:pt x="230267" y="138589"/>
                    </a:lnTo>
                    <a:cubicBezTo>
                      <a:pt x="229314" y="138589"/>
                      <a:pt x="229314" y="140494"/>
                      <a:pt x="228362" y="139541"/>
                    </a:cubicBezTo>
                    <a:cubicBezTo>
                      <a:pt x="228362" y="140494"/>
                      <a:pt x="229314" y="142399"/>
                      <a:pt x="227409" y="142399"/>
                    </a:cubicBezTo>
                    <a:lnTo>
                      <a:pt x="227409" y="148114"/>
                    </a:lnTo>
                    <a:cubicBezTo>
                      <a:pt x="226457" y="148114"/>
                      <a:pt x="226457" y="149066"/>
                      <a:pt x="226457" y="150019"/>
                    </a:cubicBezTo>
                    <a:lnTo>
                      <a:pt x="225504" y="150019"/>
                    </a:lnTo>
                    <a:cubicBezTo>
                      <a:pt x="224552" y="151924"/>
                      <a:pt x="222647" y="152876"/>
                      <a:pt x="221694" y="153829"/>
                    </a:cubicBezTo>
                    <a:cubicBezTo>
                      <a:pt x="220742" y="153829"/>
                      <a:pt x="220742" y="154781"/>
                      <a:pt x="219789" y="154781"/>
                    </a:cubicBezTo>
                    <a:cubicBezTo>
                      <a:pt x="217884" y="154781"/>
                      <a:pt x="216932" y="155734"/>
                      <a:pt x="215027" y="155734"/>
                    </a:cubicBezTo>
                    <a:cubicBezTo>
                      <a:pt x="215027" y="156686"/>
                      <a:pt x="214074" y="157639"/>
                      <a:pt x="213122" y="156686"/>
                    </a:cubicBezTo>
                    <a:cubicBezTo>
                      <a:pt x="213122" y="157639"/>
                      <a:pt x="213122" y="157639"/>
                      <a:pt x="212169" y="157639"/>
                    </a:cubicBezTo>
                    <a:cubicBezTo>
                      <a:pt x="212169" y="158591"/>
                      <a:pt x="212169" y="158591"/>
                      <a:pt x="212169" y="158591"/>
                    </a:cubicBezTo>
                    <a:cubicBezTo>
                      <a:pt x="211217" y="158591"/>
                      <a:pt x="210264" y="158591"/>
                      <a:pt x="209312" y="159544"/>
                    </a:cubicBezTo>
                    <a:cubicBezTo>
                      <a:pt x="208359" y="158591"/>
                      <a:pt x="204549" y="158591"/>
                      <a:pt x="203597" y="159544"/>
                    </a:cubicBezTo>
                    <a:cubicBezTo>
                      <a:pt x="203597" y="159544"/>
                      <a:pt x="203597" y="158591"/>
                      <a:pt x="202644" y="158591"/>
                    </a:cubicBezTo>
                    <a:cubicBezTo>
                      <a:pt x="202644" y="158591"/>
                      <a:pt x="202644" y="159544"/>
                      <a:pt x="202644" y="159544"/>
                    </a:cubicBezTo>
                    <a:cubicBezTo>
                      <a:pt x="197882" y="158591"/>
                      <a:pt x="196929" y="161449"/>
                      <a:pt x="193119" y="161449"/>
                    </a:cubicBezTo>
                    <a:cubicBezTo>
                      <a:pt x="193119" y="163354"/>
                      <a:pt x="190262" y="162401"/>
                      <a:pt x="188357" y="163354"/>
                    </a:cubicBezTo>
                    <a:cubicBezTo>
                      <a:pt x="188357" y="162401"/>
                      <a:pt x="187404" y="162401"/>
                      <a:pt x="186452" y="162401"/>
                    </a:cubicBezTo>
                    <a:cubicBezTo>
                      <a:pt x="186452" y="163354"/>
                      <a:pt x="185499" y="162401"/>
                      <a:pt x="184547" y="163354"/>
                    </a:cubicBezTo>
                    <a:cubicBezTo>
                      <a:pt x="184547" y="164306"/>
                      <a:pt x="183594" y="163354"/>
                      <a:pt x="182642" y="164306"/>
                    </a:cubicBezTo>
                    <a:cubicBezTo>
                      <a:pt x="182642" y="166211"/>
                      <a:pt x="179784" y="164306"/>
                      <a:pt x="178832" y="165259"/>
                    </a:cubicBezTo>
                    <a:cubicBezTo>
                      <a:pt x="178832" y="166211"/>
                      <a:pt x="176927" y="165259"/>
                      <a:pt x="175974" y="166211"/>
                    </a:cubicBezTo>
                    <a:cubicBezTo>
                      <a:pt x="175022" y="167164"/>
                      <a:pt x="174069" y="167164"/>
                      <a:pt x="173117" y="167164"/>
                    </a:cubicBezTo>
                    <a:cubicBezTo>
                      <a:pt x="173117" y="167164"/>
                      <a:pt x="173117" y="168116"/>
                      <a:pt x="173117" y="168116"/>
                    </a:cubicBezTo>
                    <a:lnTo>
                      <a:pt x="166449" y="168116"/>
                    </a:lnTo>
                    <a:cubicBezTo>
                      <a:pt x="165497" y="170021"/>
                      <a:pt x="161687" y="169069"/>
                      <a:pt x="158829" y="169069"/>
                    </a:cubicBezTo>
                    <a:cubicBezTo>
                      <a:pt x="158829" y="170021"/>
                      <a:pt x="157877" y="170021"/>
                      <a:pt x="157877" y="170021"/>
                    </a:cubicBezTo>
                    <a:cubicBezTo>
                      <a:pt x="156924" y="170974"/>
                      <a:pt x="155972" y="172879"/>
                      <a:pt x="154067" y="172879"/>
                    </a:cubicBezTo>
                    <a:lnTo>
                      <a:pt x="154067" y="173831"/>
                    </a:lnTo>
                    <a:cubicBezTo>
                      <a:pt x="153114" y="173831"/>
                      <a:pt x="153114" y="174784"/>
                      <a:pt x="152162" y="174784"/>
                    </a:cubicBezTo>
                    <a:cubicBezTo>
                      <a:pt x="152162" y="175736"/>
                      <a:pt x="152162" y="177641"/>
                      <a:pt x="151209" y="177641"/>
                    </a:cubicBezTo>
                    <a:lnTo>
                      <a:pt x="151209" y="180499"/>
                    </a:lnTo>
                    <a:cubicBezTo>
                      <a:pt x="152162" y="180499"/>
                      <a:pt x="153114" y="180499"/>
                      <a:pt x="153114" y="181451"/>
                    </a:cubicBezTo>
                    <a:lnTo>
                      <a:pt x="154067" y="181451"/>
                    </a:lnTo>
                    <a:cubicBezTo>
                      <a:pt x="154067" y="183356"/>
                      <a:pt x="155972" y="183356"/>
                      <a:pt x="156924" y="185261"/>
                    </a:cubicBezTo>
                    <a:cubicBezTo>
                      <a:pt x="156924" y="185261"/>
                      <a:pt x="157877" y="185261"/>
                      <a:pt x="157877" y="185261"/>
                    </a:cubicBezTo>
                    <a:cubicBezTo>
                      <a:pt x="157877" y="186214"/>
                      <a:pt x="158829" y="186214"/>
                      <a:pt x="158829" y="187166"/>
                    </a:cubicBezTo>
                    <a:cubicBezTo>
                      <a:pt x="158829" y="187166"/>
                      <a:pt x="159782" y="187166"/>
                      <a:pt x="159782" y="187166"/>
                    </a:cubicBezTo>
                    <a:lnTo>
                      <a:pt x="159782" y="188119"/>
                    </a:lnTo>
                    <a:cubicBezTo>
                      <a:pt x="160734" y="189071"/>
                      <a:pt x="162639" y="190024"/>
                      <a:pt x="162639" y="190976"/>
                    </a:cubicBezTo>
                    <a:lnTo>
                      <a:pt x="163592" y="190976"/>
                    </a:lnTo>
                    <a:cubicBezTo>
                      <a:pt x="163592" y="191929"/>
                      <a:pt x="164544" y="191929"/>
                      <a:pt x="164544" y="192881"/>
                    </a:cubicBezTo>
                    <a:lnTo>
                      <a:pt x="166449" y="192881"/>
                    </a:lnTo>
                    <a:cubicBezTo>
                      <a:pt x="166449" y="193834"/>
                      <a:pt x="167402" y="192881"/>
                      <a:pt x="167402" y="193834"/>
                    </a:cubicBezTo>
                    <a:cubicBezTo>
                      <a:pt x="170259" y="193834"/>
                      <a:pt x="174069" y="194786"/>
                      <a:pt x="175974" y="192881"/>
                    </a:cubicBezTo>
                    <a:cubicBezTo>
                      <a:pt x="175974" y="193834"/>
                      <a:pt x="176927" y="193834"/>
                      <a:pt x="177879" y="193834"/>
                    </a:cubicBezTo>
                    <a:cubicBezTo>
                      <a:pt x="177879" y="193834"/>
                      <a:pt x="177879" y="192881"/>
                      <a:pt x="177879" y="192881"/>
                    </a:cubicBezTo>
                    <a:cubicBezTo>
                      <a:pt x="178832" y="192881"/>
                      <a:pt x="177879" y="193834"/>
                      <a:pt x="178832" y="193834"/>
                    </a:cubicBezTo>
                    <a:cubicBezTo>
                      <a:pt x="179784" y="192881"/>
                      <a:pt x="183594" y="193834"/>
                      <a:pt x="185499" y="192881"/>
                    </a:cubicBezTo>
                    <a:cubicBezTo>
                      <a:pt x="185499" y="191929"/>
                      <a:pt x="187404" y="192881"/>
                      <a:pt x="189309" y="191929"/>
                    </a:cubicBezTo>
                    <a:cubicBezTo>
                      <a:pt x="189309" y="192881"/>
                      <a:pt x="191214" y="191929"/>
                      <a:pt x="190262" y="192881"/>
                    </a:cubicBezTo>
                    <a:lnTo>
                      <a:pt x="205502" y="192881"/>
                    </a:lnTo>
                    <a:cubicBezTo>
                      <a:pt x="205502" y="191929"/>
                      <a:pt x="206454" y="192881"/>
                      <a:pt x="207407" y="191929"/>
                    </a:cubicBezTo>
                    <a:cubicBezTo>
                      <a:pt x="207407" y="190976"/>
                      <a:pt x="209312" y="191929"/>
                      <a:pt x="210264" y="190976"/>
                    </a:cubicBezTo>
                    <a:cubicBezTo>
                      <a:pt x="210264" y="190024"/>
                      <a:pt x="212169" y="190024"/>
                      <a:pt x="213122" y="190024"/>
                    </a:cubicBezTo>
                    <a:cubicBezTo>
                      <a:pt x="213122" y="189071"/>
                      <a:pt x="214074" y="189071"/>
                      <a:pt x="215027" y="189071"/>
                    </a:cubicBezTo>
                    <a:cubicBezTo>
                      <a:pt x="215027" y="188119"/>
                      <a:pt x="215979" y="187166"/>
                      <a:pt x="216932" y="188119"/>
                    </a:cubicBezTo>
                    <a:cubicBezTo>
                      <a:pt x="216932" y="187166"/>
                      <a:pt x="216932" y="187166"/>
                      <a:pt x="217884" y="187166"/>
                    </a:cubicBezTo>
                    <a:cubicBezTo>
                      <a:pt x="217884" y="187166"/>
                      <a:pt x="217884" y="186214"/>
                      <a:pt x="217884" y="186214"/>
                    </a:cubicBezTo>
                    <a:lnTo>
                      <a:pt x="220742" y="186214"/>
                    </a:lnTo>
                    <a:cubicBezTo>
                      <a:pt x="220742" y="184309"/>
                      <a:pt x="224552" y="186214"/>
                      <a:pt x="224552" y="185261"/>
                    </a:cubicBezTo>
                    <a:cubicBezTo>
                      <a:pt x="225504" y="185261"/>
                      <a:pt x="224552" y="186214"/>
                      <a:pt x="225504" y="186214"/>
                    </a:cubicBezTo>
                    <a:cubicBezTo>
                      <a:pt x="225504" y="185261"/>
                      <a:pt x="227409" y="185261"/>
                      <a:pt x="228362" y="185261"/>
                    </a:cubicBezTo>
                    <a:cubicBezTo>
                      <a:pt x="229314" y="183356"/>
                      <a:pt x="231219" y="183356"/>
                      <a:pt x="232172" y="182404"/>
                    </a:cubicBezTo>
                    <a:lnTo>
                      <a:pt x="236934" y="182404"/>
                    </a:lnTo>
                    <a:cubicBezTo>
                      <a:pt x="236934" y="181451"/>
                      <a:pt x="237887" y="181451"/>
                      <a:pt x="237887" y="181451"/>
                    </a:cubicBezTo>
                    <a:cubicBezTo>
                      <a:pt x="238839" y="178594"/>
                      <a:pt x="241697" y="178594"/>
                      <a:pt x="245507" y="178594"/>
                    </a:cubicBezTo>
                    <a:cubicBezTo>
                      <a:pt x="245507" y="176689"/>
                      <a:pt x="248364" y="176689"/>
                      <a:pt x="249317" y="175736"/>
                    </a:cubicBezTo>
                    <a:lnTo>
                      <a:pt x="252174" y="175736"/>
                    </a:lnTo>
                    <a:cubicBezTo>
                      <a:pt x="252174" y="174784"/>
                      <a:pt x="253127" y="174784"/>
                      <a:pt x="254079" y="174784"/>
                    </a:cubicBezTo>
                    <a:cubicBezTo>
                      <a:pt x="254079" y="173831"/>
                      <a:pt x="255032" y="173831"/>
                      <a:pt x="255984" y="173831"/>
                    </a:cubicBezTo>
                    <a:cubicBezTo>
                      <a:pt x="255984" y="172879"/>
                      <a:pt x="256937" y="172879"/>
                      <a:pt x="258842" y="172879"/>
                    </a:cubicBezTo>
                    <a:cubicBezTo>
                      <a:pt x="258842" y="171926"/>
                      <a:pt x="259794" y="171926"/>
                      <a:pt x="259794" y="171926"/>
                    </a:cubicBezTo>
                    <a:lnTo>
                      <a:pt x="261699" y="171926"/>
                    </a:lnTo>
                    <a:cubicBezTo>
                      <a:pt x="261699" y="170974"/>
                      <a:pt x="262652" y="170974"/>
                      <a:pt x="264557" y="170974"/>
                    </a:cubicBezTo>
                    <a:cubicBezTo>
                      <a:pt x="264557" y="170021"/>
                      <a:pt x="265509" y="170021"/>
                      <a:pt x="265509" y="170021"/>
                    </a:cubicBezTo>
                    <a:cubicBezTo>
                      <a:pt x="267414" y="170021"/>
                      <a:pt x="269319" y="169069"/>
                      <a:pt x="272177" y="169069"/>
                    </a:cubicBezTo>
                    <a:cubicBezTo>
                      <a:pt x="272177" y="168116"/>
                      <a:pt x="273129" y="168116"/>
                      <a:pt x="273129" y="168116"/>
                    </a:cubicBezTo>
                    <a:cubicBezTo>
                      <a:pt x="275034" y="168116"/>
                      <a:pt x="275987" y="167164"/>
                      <a:pt x="277892" y="167164"/>
                    </a:cubicBezTo>
                    <a:cubicBezTo>
                      <a:pt x="278844" y="165259"/>
                      <a:pt x="281702" y="165259"/>
                      <a:pt x="284559" y="165259"/>
                    </a:cubicBezTo>
                    <a:cubicBezTo>
                      <a:pt x="284559" y="164306"/>
                      <a:pt x="285512" y="164306"/>
                      <a:pt x="285512" y="164306"/>
                    </a:cubicBezTo>
                    <a:cubicBezTo>
                      <a:pt x="285512" y="163354"/>
                      <a:pt x="285512" y="163354"/>
                      <a:pt x="286464" y="163354"/>
                    </a:cubicBezTo>
                    <a:lnTo>
                      <a:pt x="286464" y="161449"/>
                    </a:lnTo>
                    <a:cubicBezTo>
                      <a:pt x="287417" y="160496"/>
                      <a:pt x="288369" y="160496"/>
                      <a:pt x="289322" y="159544"/>
                    </a:cubicBezTo>
                    <a:lnTo>
                      <a:pt x="290274" y="159544"/>
                    </a:lnTo>
                    <a:lnTo>
                      <a:pt x="290274" y="160496"/>
                    </a:lnTo>
                    <a:cubicBezTo>
                      <a:pt x="291227" y="160496"/>
                      <a:pt x="293132" y="160496"/>
                      <a:pt x="293132" y="161449"/>
                    </a:cubicBezTo>
                    <a:cubicBezTo>
                      <a:pt x="295037" y="160496"/>
                      <a:pt x="296942" y="160496"/>
                      <a:pt x="298847" y="160496"/>
                    </a:cubicBezTo>
                    <a:cubicBezTo>
                      <a:pt x="298847" y="159544"/>
                      <a:pt x="299799" y="159544"/>
                      <a:pt x="299799" y="159544"/>
                    </a:cubicBezTo>
                    <a:cubicBezTo>
                      <a:pt x="301704" y="159544"/>
                      <a:pt x="303609" y="158591"/>
                      <a:pt x="306467" y="158591"/>
                    </a:cubicBezTo>
                    <a:cubicBezTo>
                      <a:pt x="306467" y="157639"/>
                      <a:pt x="307419" y="157639"/>
                      <a:pt x="309324" y="157639"/>
                    </a:cubicBezTo>
                    <a:cubicBezTo>
                      <a:pt x="309324" y="157639"/>
                      <a:pt x="309324" y="156686"/>
                      <a:pt x="309324" y="156686"/>
                    </a:cubicBezTo>
                    <a:lnTo>
                      <a:pt x="310277" y="156686"/>
                    </a:lnTo>
                    <a:cubicBezTo>
                      <a:pt x="310277" y="157639"/>
                      <a:pt x="311229" y="156686"/>
                      <a:pt x="311229" y="157639"/>
                    </a:cubicBezTo>
                    <a:cubicBezTo>
                      <a:pt x="312182" y="157639"/>
                      <a:pt x="314087" y="157639"/>
                      <a:pt x="314087" y="158591"/>
                    </a:cubicBezTo>
                    <a:cubicBezTo>
                      <a:pt x="315039" y="157639"/>
                      <a:pt x="315039" y="157639"/>
                      <a:pt x="316944" y="157639"/>
                    </a:cubicBezTo>
                    <a:cubicBezTo>
                      <a:pt x="316944" y="156686"/>
                      <a:pt x="318849" y="155734"/>
                      <a:pt x="319802" y="156686"/>
                    </a:cubicBezTo>
                    <a:cubicBezTo>
                      <a:pt x="319802" y="155734"/>
                      <a:pt x="320754" y="155734"/>
                      <a:pt x="320754" y="155734"/>
                    </a:cubicBezTo>
                    <a:lnTo>
                      <a:pt x="324564" y="155734"/>
                    </a:lnTo>
                    <a:cubicBezTo>
                      <a:pt x="324564" y="154781"/>
                      <a:pt x="325517" y="154781"/>
                      <a:pt x="325517" y="154781"/>
                    </a:cubicBezTo>
                    <a:cubicBezTo>
                      <a:pt x="325517" y="154781"/>
                      <a:pt x="325517" y="153829"/>
                      <a:pt x="325517" y="153829"/>
                    </a:cubicBezTo>
                    <a:cubicBezTo>
                      <a:pt x="328374" y="152876"/>
                      <a:pt x="333137" y="153829"/>
                      <a:pt x="337899" y="152876"/>
                    </a:cubicBezTo>
                    <a:cubicBezTo>
                      <a:pt x="338852" y="150971"/>
                      <a:pt x="341709" y="151924"/>
                      <a:pt x="343614" y="151924"/>
                    </a:cubicBezTo>
                    <a:cubicBezTo>
                      <a:pt x="343614" y="151924"/>
                      <a:pt x="343614" y="150971"/>
                      <a:pt x="343614" y="150971"/>
                    </a:cubicBezTo>
                    <a:cubicBezTo>
                      <a:pt x="344567" y="150971"/>
                      <a:pt x="345519" y="150019"/>
                      <a:pt x="346472" y="150019"/>
                    </a:cubicBezTo>
                    <a:lnTo>
                      <a:pt x="351234" y="150019"/>
                    </a:lnTo>
                    <a:cubicBezTo>
                      <a:pt x="351234" y="149066"/>
                      <a:pt x="355044" y="149066"/>
                      <a:pt x="355044" y="150019"/>
                    </a:cubicBezTo>
                    <a:lnTo>
                      <a:pt x="356949" y="150019"/>
                    </a:lnTo>
                    <a:cubicBezTo>
                      <a:pt x="356949" y="149066"/>
                      <a:pt x="357902" y="150019"/>
                      <a:pt x="357902" y="150019"/>
                    </a:cubicBezTo>
                    <a:cubicBezTo>
                      <a:pt x="357902" y="149066"/>
                      <a:pt x="358854" y="149066"/>
                      <a:pt x="358854" y="149066"/>
                    </a:cubicBezTo>
                    <a:cubicBezTo>
                      <a:pt x="358854" y="149066"/>
                      <a:pt x="358854" y="148114"/>
                      <a:pt x="358854" y="148114"/>
                    </a:cubicBezTo>
                    <a:lnTo>
                      <a:pt x="361712" y="148114"/>
                    </a:lnTo>
                    <a:cubicBezTo>
                      <a:pt x="361712" y="148114"/>
                      <a:pt x="361712" y="149066"/>
                      <a:pt x="361712" y="149066"/>
                    </a:cubicBezTo>
                    <a:lnTo>
                      <a:pt x="364569" y="149066"/>
                    </a:lnTo>
                    <a:cubicBezTo>
                      <a:pt x="364569" y="148114"/>
                      <a:pt x="365522" y="148114"/>
                      <a:pt x="366474" y="148114"/>
                    </a:cubicBezTo>
                    <a:cubicBezTo>
                      <a:pt x="366474" y="148114"/>
                      <a:pt x="366474" y="147161"/>
                      <a:pt x="366474" y="147161"/>
                    </a:cubicBezTo>
                    <a:lnTo>
                      <a:pt x="373142" y="147161"/>
                    </a:lnTo>
                    <a:cubicBezTo>
                      <a:pt x="373142" y="146209"/>
                      <a:pt x="374094" y="146209"/>
                      <a:pt x="374094" y="146209"/>
                    </a:cubicBezTo>
                    <a:cubicBezTo>
                      <a:pt x="374094" y="145256"/>
                      <a:pt x="375047" y="145256"/>
                      <a:pt x="375999" y="145256"/>
                    </a:cubicBezTo>
                    <a:cubicBezTo>
                      <a:pt x="375999" y="144304"/>
                      <a:pt x="376952" y="144304"/>
                      <a:pt x="376952" y="144304"/>
                    </a:cubicBezTo>
                    <a:lnTo>
                      <a:pt x="379809" y="144304"/>
                    </a:lnTo>
                    <a:cubicBezTo>
                      <a:pt x="379809" y="143351"/>
                      <a:pt x="380762" y="144304"/>
                      <a:pt x="381714" y="143351"/>
                    </a:cubicBezTo>
                    <a:cubicBezTo>
                      <a:pt x="381714" y="142399"/>
                      <a:pt x="382667" y="143351"/>
                      <a:pt x="383619" y="142399"/>
                    </a:cubicBezTo>
                    <a:cubicBezTo>
                      <a:pt x="383619" y="141446"/>
                      <a:pt x="384572" y="140494"/>
                      <a:pt x="385524" y="141446"/>
                    </a:cubicBezTo>
                    <a:lnTo>
                      <a:pt x="385524" y="138589"/>
                    </a:lnTo>
                    <a:cubicBezTo>
                      <a:pt x="386477" y="138589"/>
                      <a:pt x="386477" y="136684"/>
                      <a:pt x="385524" y="136684"/>
                    </a:cubicBezTo>
                    <a:close/>
                    <a:moveTo>
                      <a:pt x="325517" y="95726"/>
                    </a:moveTo>
                    <a:cubicBezTo>
                      <a:pt x="324564" y="96679"/>
                      <a:pt x="324564" y="97631"/>
                      <a:pt x="324564" y="98584"/>
                    </a:cubicBezTo>
                    <a:cubicBezTo>
                      <a:pt x="323612" y="98584"/>
                      <a:pt x="323612" y="99536"/>
                      <a:pt x="323612" y="99536"/>
                    </a:cubicBezTo>
                    <a:cubicBezTo>
                      <a:pt x="321707" y="100489"/>
                      <a:pt x="319802" y="101441"/>
                      <a:pt x="319802" y="104299"/>
                    </a:cubicBezTo>
                    <a:cubicBezTo>
                      <a:pt x="318849" y="104299"/>
                      <a:pt x="317897" y="104299"/>
                      <a:pt x="318849" y="105251"/>
                    </a:cubicBezTo>
                    <a:cubicBezTo>
                      <a:pt x="316944" y="105251"/>
                      <a:pt x="315992" y="106204"/>
                      <a:pt x="315039" y="107156"/>
                    </a:cubicBezTo>
                    <a:cubicBezTo>
                      <a:pt x="315039" y="109061"/>
                      <a:pt x="313134" y="108109"/>
                      <a:pt x="314087" y="110014"/>
                    </a:cubicBezTo>
                    <a:lnTo>
                      <a:pt x="311229" y="110014"/>
                    </a:lnTo>
                    <a:cubicBezTo>
                      <a:pt x="311229" y="111919"/>
                      <a:pt x="309324" y="110966"/>
                      <a:pt x="309324" y="112871"/>
                    </a:cubicBezTo>
                    <a:cubicBezTo>
                      <a:pt x="308372" y="112871"/>
                      <a:pt x="308372" y="113824"/>
                      <a:pt x="307419" y="113824"/>
                    </a:cubicBezTo>
                    <a:lnTo>
                      <a:pt x="307419" y="115729"/>
                    </a:lnTo>
                    <a:cubicBezTo>
                      <a:pt x="306467" y="115729"/>
                      <a:pt x="306467" y="116681"/>
                      <a:pt x="305514" y="116681"/>
                    </a:cubicBezTo>
                    <a:lnTo>
                      <a:pt x="305514" y="117634"/>
                    </a:lnTo>
                    <a:cubicBezTo>
                      <a:pt x="304562" y="117634"/>
                      <a:pt x="304562" y="117634"/>
                      <a:pt x="304562" y="118586"/>
                    </a:cubicBezTo>
                    <a:cubicBezTo>
                      <a:pt x="302657" y="118586"/>
                      <a:pt x="302657" y="120491"/>
                      <a:pt x="301704" y="120491"/>
                    </a:cubicBezTo>
                    <a:cubicBezTo>
                      <a:pt x="301704" y="122396"/>
                      <a:pt x="299799" y="122396"/>
                      <a:pt x="298847" y="123349"/>
                    </a:cubicBezTo>
                    <a:cubicBezTo>
                      <a:pt x="298847" y="126206"/>
                      <a:pt x="295989" y="126206"/>
                      <a:pt x="295037" y="128111"/>
                    </a:cubicBezTo>
                    <a:lnTo>
                      <a:pt x="295037" y="130016"/>
                    </a:lnTo>
                    <a:cubicBezTo>
                      <a:pt x="293132" y="131921"/>
                      <a:pt x="291227" y="132874"/>
                      <a:pt x="290274" y="134779"/>
                    </a:cubicBezTo>
                    <a:cubicBezTo>
                      <a:pt x="289322" y="134779"/>
                      <a:pt x="288369" y="135731"/>
                      <a:pt x="288369" y="135731"/>
                    </a:cubicBezTo>
                    <a:cubicBezTo>
                      <a:pt x="287417" y="135731"/>
                      <a:pt x="285512" y="134779"/>
                      <a:pt x="285512" y="136684"/>
                    </a:cubicBezTo>
                    <a:cubicBezTo>
                      <a:pt x="283607" y="136684"/>
                      <a:pt x="281702" y="136684"/>
                      <a:pt x="280749" y="137636"/>
                    </a:cubicBezTo>
                    <a:cubicBezTo>
                      <a:pt x="278844" y="137636"/>
                      <a:pt x="276939" y="139541"/>
                      <a:pt x="275987" y="137636"/>
                    </a:cubicBezTo>
                    <a:cubicBezTo>
                      <a:pt x="275034" y="138589"/>
                      <a:pt x="273129" y="137636"/>
                      <a:pt x="271224" y="138589"/>
                    </a:cubicBezTo>
                    <a:cubicBezTo>
                      <a:pt x="271224" y="137636"/>
                      <a:pt x="271224" y="137636"/>
                      <a:pt x="270272" y="137636"/>
                    </a:cubicBezTo>
                    <a:cubicBezTo>
                      <a:pt x="270272" y="136684"/>
                      <a:pt x="270272" y="135731"/>
                      <a:pt x="269319" y="136684"/>
                    </a:cubicBezTo>
                    <a:cubicBezTo>
                      <a:pt x="269319" y="135731"/>
                      <a:pt x="269319" y="134779"/>
                      <a:pt x="268367" y="133826"/>
                    </a:cubicBezTo>
                    <a:cubicBezTo>
                      <a:pt x="268367" y="132874"/>
                      <a:pt x="268367" y="131921"/>
                      <a:pt x="267414" y="132874"/>
                    </a:cubicBezTo>
                    <a:cubicBezTo>
                      <a:pt x="267414" y="130969"/>
                      <a:pt x="266462" y="128111"/>
                      <a:pt x="268367" y="127159"/>
                    </a:cubicBezTo>
                    <a:cubicBezTo>
                      <a:pt x="268367" y="127159"/>
                      <a:pt x="267414" y="127159"/>
                      <a:pt x="267414" y="126206"/>
                    </a:cubicBezTo>
                    <a:cubicBezTo>
                      <a:pt x="268367" y="126206"/>
                      <a:pt x="267414" y="124301"/>
                      <a:pt x="268367" y="124301"/>
                    </a:cubicBezTo>
                    <a:cubicBezTo>
                      <a:pt x="268367" y="122396"/>
                      <a:pt x="268367" y="119539"/>
                      <a:pt x="267414" y="119539"/>
                    </a:cubicBezTo>
                    <a:lnTo>
                      <a:pt x="267414" y="116681"/>
                    </a:lnTo>
                    <a:cubicBezTo>
                      <a:pt x="268367" y="116681"/>
                      <a:pt x="267414" y="114776"/>
                      <a:pt x="268367" y="115729"/>
                    </a:cubicBezTo>
                    <a:cubicBezTo>
                      <a:pt x="268367" y="114776"/>
                      <a:pt x="268367" y="113824"/>
                      <a:pt x="269319" y="114776"/>
                    </a:cubicBezTo>
                    <a:lnTo>
                      <a:pt x="269319" y="108109"/>
                    </a:lnTo>
                    <a:lnTo>
                      <a:pt x="270272" y="108109"/>
                    </a:lnTo>
                    <a:cubicBezTo>
                      <a:pt x="270272" y="107156"/>
                      <a:pt x="270272" y="107156"/>
                      <a:pt x="269319" y="106204"/>
                    </a:cubicBezTo>
                    <a:cubicBezTo>
                      <a:pt x="269319" y="105251"/>
                      <a:pt x="269319" y="106204"/>
                      <a:pt x="270272" y="106204"/>
                    </a:cubicBezTo>
                    <a:lnTo>
                      <a:pt x="270272" y="99536"/>
                    </a:lnTo>
                    <a:cubicBezTo>
                      <a:pt x="271224" y="98584"/>
                      <a:pt x="271224" y="96679"/>
                      <a:pt x="272177" y="95726"/>
                    </a:cubicBezTo>
                    <a:cubicBezTo>
                      <a:pt x="271224" y="94774"/>
                      <a:pt x="271224" y="94774"/>
                      <a:pt x="271224" y="92869"/>
                    </a:cubicBezTo>
                    <a:cubicBezTo>
                      <a:pt x="272177" y="92869"/>
                      <a:pt x="272177" y="91916"/>
                      <a:pt x="272177" y="91916"/>
                    </a:cubicBezTo>
                    <a:cubicBezTo>
                      <a:pt x="273129" y="91916"/>
                      <a:pt x="275034" y="92869"/>
                      <a:pt x="275034" y="90964"/>
                    </a:cubicBezTo>
                    <a:lnTo>
                      <a:pt x="275987" y="90964"/>
                    </a:lnTo>
                    <a:lnTo>
                      <a:pt x="275987" y="91916"/>
                    </a:lnTo>
                    <a:cubicBezTo>
                      <a:pt x="276939" y="91916"/>
                      <a:pt x="277892" y="91916"/>
                      <a:pt x="276939" y="90964"/>
                    </a:cubicBezTo>
                    <a:lnTo>
                      <a:pt x="277892" y="90964"/>
                    </a:lnTo>
                    <a:lnTo>
                      <a:pt x="277892" y="91916"/>
                    </a:lnTo>
                    <a:cubicBezTo>
                      <a:pt x="278844" y="91916"/>
                      <a:pt x="279797" y="91916"/>
                      <a:pt x="279797" y="90964"/>
                    </a:cubicBezTo>
                    <a:cubicBezTo>
                      <a:pt x="279797" y="91916"/>
                      <a:pt x="281702" y="91916"/>
                      <a:pt x="282654" y="90964"/>
                    </a:cubicBezTo>
                    <a:cubicBezTo>
                      <a:pt x="282654" y="90964"/>
                      <a:pt x="284559" y="91916"/>
                      <a:pt x="285512" y="90964"/>
                    </a:cubicBezTo>
                    <a:cubicBezTo>
                      <a:pt x="287417" y="90964"/>
                      <a:pt x="288369" y="90964"/>
                      <a:pt x="288369" y="90011"/>
                    </a:cubicBezTo>
                    <a:cubicBezTo>
                      <a:pt x="289322" y="90011"/>
                      <a:pt x="290274" y="90011"/>
                      <a:pt x="290274" y="89059"/>
                    </a:cubicBezTo>
                    <a:lnTo>
                      <a:pt x="291227" y="89059"/>
                    </a:lnTo>
                    <a:cubicBezTo>
                      <a:pt x="291227" y="89059"/>
                      <a:pt x="291227" y="89059"/>
                      <a:pt x="291227" y="90011"/>
                    </a:cubicBezTo>
                    <a:lnTo>
                      <a:pt x="292179" y="90011"/>
                    </a:lnTo>
                    <a:cubicBezTo>
                      <a:pt x="292179" y="90011"/>
                      <a:pt x="292179" y="89059"/>
                      <a:pt x="293132" y="89059"/>
                    </a:cubicBezTo>
                    <a:lnTo>
                      <a:pt x="293132" y="89059"/>
                    </a:lnTo>
                    <a:cubicBezTo>
                      <a:pt x="294084" y="89059"/>
                      <a:pt x="293132" y="90011"/>
                      <a:pt x="294084" y="90011"/>
                    </a:cubicBezTo>
                    <a:cubicBezTo>
                      <a:pt x="295037" y="90011"/>
                      <a:pt x="295037" y="89059"/>
                      <a:pt x="295037" y="89059"/>
                    </a:cubicBezTo>
                    <a:cubicBezTo>
                      <a:pt x="296942" y="89059"/>
                      <a:pt x="297894" y="88106"/>
                      <a:pt x="298847" y="88106"/>
                    </a:cubicBezTo>
                    <a:cubicBezTo>
                      <a:pt x="299799" y="89059"/>
                      <a:pt x="303609" y="88106"/>
                      <a:pt x="306467" y="89059"/>
                    </a:cubicBezTo>
                    <a:cubicBezTo>
                      <a:pt x="306467" y="89059"/>
                      <a:pt x="306467" y="89059"/>
                      <a:pt x="306467" y="88106"/>
                    </a:cubicBezTo>
                    <a:cubicBezTo>
                      <a:pt x="307419" y="88106"/>
                      <a:pt x="308372" y="88106"/>
                      <a:pt x="308372" y="87154"/>
                    </a:cubicBezTo>
                    <a:cubicBezTo>
                      <a:pt x="310277" y="87154"/>
                      <a:pt x="311229" y="86201"/>
                      <a:pt x="312182" y="86201"/>
                    </a:cubicBezTo>
                    <a:cubicBezTo>
                      <a:pt x="313134" y="88106"/>
                      <a:pt x="315039" y="85249"/>
                      <a:pt x="316944" y="86201"/>
                    </a:cubicBezTo>
                    <a:lnTo>
                      <a:pt x="316944" y="85249"/>
                    </a:lnTo>
                    <a:lnTo>
                      <a:pt x="317897" y="85249"/>
                    </a:lnTo>
                    <a:cubicBezTo>
                      <a:pt x="317897" y="86201"/>
                      <a:pt x="318849" y="86201"/>
                      <a:pt x="318849" y="86201"/>
                    </a:cubicBezTo>
                    <a:cubicBezTo>
                      <a:pt x="319802" y="88106"/>
                      <a:pt x="321707" y="89059"/>
                      <a:pt x="322659" y="90011"/>
                    </a:cubicBezTo>
                    <a:lnTo>
                      <a:pt x="322659" y="95726"/>
                    </a:lnTo>
                    <a:close/>
                    <a:moveTo>
                      <a:pt x="152162" y="168116"/>
                    </a:moveTo>
                    <a:cubicBezTo>
                      <a:pt x="152162" y="167164"/>
                      <a:pt x="152162" y="167164"/>
                      <a:pt x="152162" y="168116"/>
                    </a:cubicBezTo>
                    <a:lnTo>
                      <a:pt x="153114" y="166211"/>
                    </a:lnTo>
                    <a:lnTo>
                      <a:pt x="154067" y="166211"/>
                    </a:lnTo>
                    <a:cubicBezTo>
                      <a:pt x="154067" y="165259"/>
                      <a:pt x="154067" y="164306"/>
                      <a:pt x="155019" y="163354"/>
                    </a:cubicBezTo>
                    <a:cubicBezTo>
                      <a:pt x="153114" y="161449"/>
                      <a:pt x="151209" y="159544"/>
                      <a:pt x="149304" y="157639"/>
                    </a:cubicBezTo>
                    <a:lnTo>
                      <a:pt x="149304" y="156686"/>
                    </a:lnTo>
                    <a:cubicBezTo>
                      <a:pt x="147399" y="154781"/>
                      <a:pt x="145494" y="151924"/>
                      <a:pt x="143589" y="150971"/>
                    </a:cubicBezTo>
                    <a:lnTo>
                      <a:pt x="143589" y="150019"/>
                    </a:lnTo>
                    <a:cubicBezTo>
                      <a:pt x="141684" y="149066"/>
                      <a:pt x="140732" y="148114"/>
                      <a:pt x="139779" y="146209"/>
                    </a:cubicBezTo>
                    <a:lnTo>
                      <a:pt x="139779" y="145256"/>
                    </a:lnTo>
                    <a:cubicBezTo>
                      <a:pt x="138827" y="145256"/>
                      <a:pt x="137874" y="145256"/>
                      <a:pt x="138827" y="144304"/>
                    </a:cubicBezTo>
                    <a:lnTo>
                      <a:pt x="136922" y="144304"/>
                    </a:lnTo>
                    <a:cubicBezTo>
                      <a:pt x="136922" y="143351"/>
                      <a:pt x="135969" y="143351"/>
                      <a:pt x="135969" y="143351"/>
                    </a:cubicBezTo>
                    <a:lnTo>
                      <a:pt x="134064" y="143351"/>
                    </a:lnTo>
                    <a:cubicBezTo>
                      <a:pt x="133112" y="142399"/>
                      <a:pt x="133112" y="141446"/>
                      <a:pt x="131207" y="141446"/>
                    </a:cubicBezTo>
                    <a:cubicBezTo>
                      <a:pt x="131207" y="141446"/>
                      <a:pt x="131207" y="142399"/>
                      <a:pt x="130254" y="142399"/>
                    </a:cubicBezTo>
                    <a:cubicBezTo>
                      <a:pt x="129302" y="141446"/>
                      <a:pt x="128349" y="142399"/>
                      <a:pt x="128349" y="140494"/>
                    </a:cubicBezTo>
                    <a:lnTo>
                      <a:pt x="127397" y="140494"/>
                    </a:lnTo>
                    <a:cubicBezTo>
                      <a:pt x="127397" y="139541"/>
                      <a:pt x="125492" y="139541"/>
                      <a:pt x="125492" y="137636"/>
                    </a:cubicBezTo>
                    <a:lnTo>
                      <a:pt x="122634" y="137636"/>
                    </a:lnTo>
                    <a:lnTo>
                      <a:pt x="122634" y="136684"/>
                    </a:lnTo>
                    <a:cubicBezTo>
                      <a:pt x="120729" y="136684"/>
                      <a:pt x="120729" y="135731"/>
                      <a:pt x="119777" y="135731"/>
                    </a:cubicBezTo>
                    <a:cubicBezTo>
                      <a:pt x="119777" y="134779"/>
                      <a:pt x="117872" y="135731"/>
                      <a:pt x="118824" y="134779"/>
                    </a:cubicBezTo>
                    <a:lnTo>
                      <a:pt x="116919" y="134779"/>
                    </a:lnTo>
                    <a:lnTo>
                      <a:pt x="116919" y="133826"/>
                    </a:lnTo>
                    <a:cubicBezTo>
                      <a:pt x="115014" y="133826"/>
                      <a:pt x="115014" y="131921"/>
                      <a:pt x="114062" y="130969"/>
                    </a:cubicBezTo>
                    <a:cubicBezTo>
                      <a:pt x="113109" y="130969"/>
                      <a:pt x="112157" y="130969"/>
                      <a:pt x="113109" y="130016"/>
                    </a:cubicBezTo>
                    <a:cubicBezTo>
                      <a:pt x="110252" y="130016"/>
                      <a:pt x="108347" y="129064"/>
                      <a:pt x="106442" y="129064"/>
                    </a:cubicBezTo>
                    <a:cubicBezTo>
                      <a:pt x="106442" y="128111"/>
                      <a:pt x="105489" y="128111"/>
                      <a:pt x="105489" y="128111"/>
                    </a:cubicBezTo>
                    <a:cubicBezTo>
                      <a:pt x="104537" y="128111"/>
                      <a:pt x="103584" y="128111"/>
                      <a:pt x="103584" y="127159"/>
                    </a:cubicBezTo>
                    <a:cubicBezTo>
                      <a:pt x="102632" y="127159"/>
                      <a:pt x="101679" y="127159"/>
                      <a:pt x="101679" y="126206"/>
                    </a:cubicBezTo>
                    <a:lnTo>
                      <a:pt x="99774" y="126206"/>
                    </a:lnTo>
                    <a:cubicBezTo>
                      <a:pt x="99774" y="125254"/>
                      <a:pt x="97869" y="126206"/>
                      <a:pt x="98822" y="125254"/>
                    </a:cubicBezTo>
                    <a:lnTo>
                      <a:pt x="95964" y="125254"/>
                    </a:lnTo>
                    <a:cubicBezTo>
                      <a:pt x="95964" y="126206"/>
                      <a:pt x="95012" y="126206"/>
                      <a:pt x="95012" y="126206"/>
                    </a:cubicBezTo>
                    <a:lnTo>
                      <a:pt x="92154" y="126206"/>
                    </a:lnTo>
                    <a:cubicBezTo>
                      <a:pt x="92154" y="128111"/>
                      <a:pt x="90249" y="127159"/>
                      <a:pt x="89297" y="127159"/>
                    </a:cubicBezTo>
                    <a:cubicBezTo>
                      <a:pt x="89297" y="128111"/>
                      <a:pt x="88344" y="127159"/>
                      <a:pt x="87392" y="128111"/>
                    </a:cubicBezTo>
                    <a:cubicBezTo>
                      <a:pt x="86439" y="130016"/>
                      <a:pt x="83582" y="129064"/>
                      <a:pt x="81677" y="129064"/>
                    </a:cubicBezTo>
                    <a:cubicBezTo>
                      <a:pt x="81677" y="130016"/>
                      <a:pt x="79772" y="129064"/>
                      <a:pt x="78819" y="130016"/>
                    </a:cubicBezTo>
                    <a:cubicBezTo>
                      <a:pt x="78819" y="130969"/>
                      <a:pt x="77867" y="131921"/>
                      <a:pt x="76914" y="130969"/>
                    </a:cubicBezTo>
                    <a:cubicBezTo>
                      <a:pt x="76914" y="131921"/>
                      <a:pt x="76914" y="131921"/>
                      <a:pt x="75962" y="131921"/>
                    </a:cubicBezTo>
                    <a:cubicBezTo>
                      <a:pt x="75962" y="132874"/>
                      <a:pt x="75962" y="133826"/>
                      <a:pt x="75009" y="132874"/>
                    </a:cubicBezTo>
                    <a:cubicBezTo>
                      <a:pt x="75009" y="133826"/>
                      <a:pt x="75009" y="134779"/>
                      <a:pt x="74057" y="133826"/>
                    </a:cubicBezTo>
                    <a:cubicBezTo>
                      <a:pt x="74057" y="134779"/>
                      <a:pt x="75009" y="135731"/>
                      <a:pt x="73104" y="135731"/>
                    </a:cubicBezTo>
                    <a:lnTo>
                      <a:pt x="73104" y="139541"/>
                    </a:lnTo>
                    <a:cubicBezTo>
                      <a:pt x="74057" y="140494"/>
                      <a:pt x="74057" y="141446"/>
                      <a:pt x="74057" y="142399"/>
                    </a:cubicBezTo>
                    <a:cubicBezTo>
                      <a:pt x="74057" y="142399"/>
                      <a:pt x="75009" y="142399"/>
                      <a:pt x="75009" y="142399"/>
                    </a:cubicBezTo>
                    <a:lnTo>
                      <a:pt x="75009" y="149066"/>
                    </a:lnTo>
                    <a:cubicBezTo>
                      <a:pt x="75962" y="150019"/>
                      <a:pt x="75962" y="150971"/>
                      <a:pt x="75962" y="152876"/>
                    </a:cubicBezTo>
                    <a:cubicBezTo>
                      <a:pt x="75009" y="152876"/>
                      <a:pt x="74057" y="154781"/>
                      <a:pt x="73104" y="154781"/>
                    </a:cubicBezTo>
                    <a:cubicBezTo>
                      <a:pt x="73104" y="156686"/>
                      <a:pt x="72152" y="156686"/>
                      <a:pt x="71199" y="157639"/>
                    </a:cubicBezTo>
                    <a:lnTo>
                      <a:pt x="71199" y="159544"/>
                    </a:lnTo>
                    <a:cubicBezTo>
                      <a:pt x="70247" y="159544"/>
                      <a:pt x="70247" y="160496"/>
                      <a:pt x="69294" y="160496"/>
                    </a:cubicBezTo>
                    <a:lnTo>
                      <a:pt x="69294" y="163354"/>
                    </a:lnTo>
                    <a:cubicBezTo>
                      <a:pt x="68342" y="163354"/>
                      <a:pt x="69294" y="164306"/>
                      <a:pt x="68342" y="164306"/>
                    </a:cubicBezTo>
                    <a:lnTo>
                      <a:pt x="68342" y="166211"/>
                    </a:lnTo>
                    <a:cubicBezTo>
                      <a:pt x="67389" y="166211"/>
                      <a:pt x="68342" y="168116"/>
                      <a:pt x="67389" y="167164"/>
                    </a:cubicBezTo>
                    <a:cubicBezTo>
                      <a:pt x="67389" y="170021"/>
                      <a:pt x="67389" y="173831"/>
                      <a:pt x="65484" y="174784"/>
                    </a:cubicBezTo>
                    <a:cubicBezTo>
                      <a:pt x="65484" y="176689"/>
                      <a:pt x="64532" y="177641"/>
                      <a:pt x="62627" y="178594"/>
                    </a:cubicBezTo>
                    <a:cubicBezTo>
                      <a:pt x="62627" y="179546"/>
                      <a:pt x="62627" y="180499"/>
                      <a:pt x="61674" y="181451"/>
                    </a:cubicBezTo>
                    <a:lnTo>
                      <a:pt x="61674" y="185261"/>
                    </a:lnTo>
                    <a:lnTo>
                      <a:pt x="60722" y="185261"/>
                    </a:lnTo>
                    <a:cubicBezTo>
                      <a:pt x="60722" y="187166"/>
                      <a:pt x="59769" y="188119"/>
                      <a:pt x="57864" y="188119"/>
                    </a:cubicBezTo>
                    <a:cubicBezTo>
                      <a:pt x="57864" y="190024"/>
                      <a:pt x="56912" y="190976"/>
                      <a:pt x="55959" y="190976"/>
                    </a:cubicBezTo>
                    <a:lnTo>
                      <a:pt x="55959" y="191929"/>
                    </a:lnTo>
                    <a:cubicBezTo>
                      <a:pt x="55007" y="191929"/>
                      <a:pt x="55959" y="193834"/>
                      <a:pt x="54054" y="192881"/>
                    </a:cubicBezTo>
                    <a:lnTo>
                      <a:pt x="54054" y="195739"/>
                    </a:lnTo>
                    <a:cubicBezTo>
                      <a:pt x="53102" y="195739"/>
                      <a:pt x="53102" y="196691"/>
                      <a:pt x="53102" y="196691"/>
                    </a:cubicBezTo>
                    <a:cubicBezTo>
                      <a:pt x="52149" y="196691"/>
                      <a:pt x="53102" y="198596"/>
                      <a:pt x="52149" y="197644"/>
                    </a:cubicBezTo>
                    <a:lnTo>
                      <a:pt x="52149" y="199549"/>
                    </a:lnTo>
                    <a:cubicBezTo>
                      <a:pt x="50244" y="200501"/>
                      <a:pt x="50244" y="202406"/>
                      <a:pt x="48339" y="202406"/>
                    </a:cubicBezTo>
                    <a:cubicBezTo>
                      <a:pt x="48339" y="203359"/>
                      <a:pt x="47387" y="203359"/>
                      <a:pt x="47387" y="203359"/>
                    </a:cubicBezTo>
                    <a:cubicBezTo>
                      <a:pt x="47387" y="204311"/>
                      <a:pt x="47387" y="205264"/>
                      <a:pt x="46434" y="205264"/>
                    </a:cubicBezTo>
                    <a:lnTo>
                      <a:pt x="46434" y="206216"/>
                    </a:lnTo>
                    <a:cubicBezTo>
                      <a:pt x="45482" y="205264"/>
                      <a:pt x="46434" y="207169"/>
                      <a:pt x="45482" y="207169"/>
                    </a:cubicBezTo>
                    <a:cubicBezTo>
                      <a:pt x="45482" y="208121"/>
                      <a:pt x="44529" y="209074"/>
                      <a:pt x="43577" y="209074"/>
                    </a:cubicBezTo>
                    <a:cubicBezTo>
                      <a:pt x="42624" y="210979"/>
                      <a:pt x="41672" y="211931"/>
                      <a:pt x="41672" y="214789"/>
                    </a:cubicBezTo>
                    <a:cubicBezTo>
                      <a:pt x="40719" y="214789"/>
                      <a:pt x="41672" y="215741"/>
                      <a:pt x="40719" y="215741"/>
                    </a:cubicBezTo>
                    <a:lnTo>
                      <a:pt x="40719" y="216694"/>
                    </a:lnTo>
                    <a:cubicBezTo>
                      <a:pt x="39767" y="216694"/>
                      <a:pt x="40719" y="217646"/>
                      <a:pt x="39767" y="217646"/>
                    </a:cubicBezTo>
                    <a:cubicBezTo>
                      <a:pt x="39767" y="218599"/>
                      <a:pt x="39767" y="219551"/>
                      <a:pt x="38814" y="219551"/>
                    </a:cubicBezTo>
                    <a:cubicBezTo>
                      <a:pt x="38814" y="221456"/>
                      <a:pt x="37862" y="221456"/>
                      <a:pt x="37862" y="223361"/>
                    </a:cubicBezTo>
                    <a:cubicBezTo>
                      <a:pt x="36909" y="223361"/>
                      <a:pt x="36909" y="224314"/>
                      <a:pt x="36909" y="225266"/>
                    </a:cubicBezTo>
                    <a:lnTo>
                      <a:pt x="35957" y="225266"/>
                    </a:lnTo>
                    <a:cubicBezTo>
                      <a:pt x="35957" y="226219"/>
                      <a:pt x="35957" y="227171"/>
                      <a:pt x="35004" y="228124"/>
                    </a:cubicBezTo>
                    <a:lnTo>
                      <a:pt x="35004" y="231934"/>
                    </a:lnTo>
                    <a:lnTo>
                      <a:pt x="34052" y="231934"/>
                    </a:lnTo>
                    <a:cubicBezTo>
                      <a:pt x="34052" y="235744"/>
                      <a:pt x="31194" y="234791"/>
                      <a:pt x="30242" y="237649"/>
                    </a:cubicBezTo>
                    <a:lnTo>
                      <a:pt x="29289" y="237649"/>
                    </a:lnTo>
                    <a:cubicBezTo>
                      <a:pt x="28337" y="238601"/>
                      <a:pt x="28337" y="241459"/>
                      <a:pt x="26432" y="241459"/>
                    </a:cubicBezTo>
                    <a:lnTo>
                      <a:pt x="26432" y="243364"/>
                    </a:lnTo>
                    <a:cubicBezTo>
                      <a:pt x="26432" y="243364"/>
                      <a:pt x="27384" y="243364"/>
                      <a:pt x="27384" y="243364"/>
                    </a:cubicBezTo>
                    <a:cubicBezTo>
                      <a:pt x="26432" y="243364"/>
                      <a:pt x="26432" y="245269"/>
                      <a:pt x="26432" y="246221"/>
                    </a:cubicBezTo>
                    <a:cubicBezTo>
                      <a:pt x="25479" y="246221"/>
                      <a:pt x="25479" y="247174"/>
                      <a:pt x="25479" y="247174"/>
                    </a:cubicBezTo>
                    <a:cubicBezTo>
                      <a:pt x="24527" y="247174"/>
                      <a:pt x="25479" y="248126"/>
                      <a:pt x="24527" y="248126"/>
                    </a:cubicBezTo>
                    <a:cubicBezTo>
                      <a:pt x="22622" y="248126"/>
                      <a:pt x="20717" y="249079"/>
                      <a:pt x="19764" y="247174"/>
                    </a:cubicBezTo>
                    <a:cubicBezTo>
                      <a:pt x="18812" y="248126"/>
                      <a:pt x="18812" y="249079"/>
                      <a:pt x="17859" y="248126"/>
                    </a:cubicBezTo>
                    <a:cubicBezTo>
                      <a:pt x="17859" y="249079"/>
                      <a:pt x="16907" y="249079"/>
                      <a:pt x="16907" y="249079"/>
                    </a:cubicBezTo>
                    <a:cubicBezTo>
                      <a:pt x="16907" y="252889"/>
                      <a:pt x="13097" y="251936"/>
                      <a:pt x="13097" y="255746"/>
                    </a:cubicBezTo>
                    <a:cubicBezTo>
                      <a:pt x="12144" y="255746"/>
                      <a:pt x="12144" y="256699"/>
                      <a:pt x="11192" y="256699"/>
                    </a:cubicBezTo>
                    <a:lnTo>
                      <a:pt x="11192" y="258604"/>
                    </a:lnTo>
                    <a:cubicBezTo>
                      <a:pt x="10239" y="258604"/>
                      <a:pt x="10239" y="259556"/>
                      <a:pt x="9287" y="259556"/>
                    </a:cubicBezTo>
                    <a:cubicBezTo>
                      <a:pt x="9287" y="261461"/>
                      <a:pt x="8334" y="262414"/>
                      <a:pt x="7382" y="263366"/>
                    </a:cubicBezTo>
                    <a:cubicBezTo>
                      <a:pt x="7382" y="266224"/>
                      <a:pt x="6429" y="269081"/>
                      <a:pt x="8334" y="270986"/>
                    </a:cubicBezTo>
                    <a:cubicBezTo>
                      <a:pt x="7382" y="270986"/>
                      <a:pt x="8334" y="271939"/>
                      <a:pt x="7382" y="272891"/>
                    </a:cubicBezTo>
                    <a:cubicBezTo>
                      <a:pt x="8334" y="272891"/>
                      <a:pt x="8334" y="273844"/>
                      <a:pt x="8334" y="275749"/>
                    </a:cubicBezTo>
                    <a:cubicBezTo>
                      <a:pt x="9287" y="275749"/>
                      <a:pt x="9287" y="276701"/>
                      <a:pt x="9287" y="276701"/>
                    </a:cubicBezTo>
                    <a:cubicBezTo>
                      <a:pt x="10239" y="276701"/>
                      <a:pt x="11192" y="277654"/>
                      <a:pt x="10239" y="278606"/>
                    </a:cubicBezTo>
                    <a:cubicBezTo>
                      <a:pt x="11192" y="279559"/>
                      <a:pt x="12144" y="279559"/>
                      <a:pt x="12144" y="280511"/>
                    </a:cubicBezTo>
                    <a:cubicBezTo>
                      <a:pt x="14049" y="280511"/>
                      <a:pt x="15002" y="282416"/>
                      <a:pt x="16907" y="282416"/>
                    </a:cubicBezTo>
                    <a:lnTo>
                      <a:pt x="16907" y="283369"/>
                    </a:lnTo>
                    <a:lnTo>
                      <a:pt x="17859" y="283369"/>
                    </a:lnTo>
                    <a:cubicBezTo>
                      <a:pt x="18812" y="285274"/>
                      <a:pt x="20717" y="285274"/>
                      <a:pt x="20717" y="288131"/>
                    </a:cubicBezTo>
                    <a:cubicBezTo>
                      <a:pt x="21669" y="288131"/>
                      <a:pt x="21669" y="289084"/>
                      <a:pt x="21669" y="290989"/>
                    </a:cubicBezTo>
                    <a:cubicBezTo>
                      <a:pt x="22622" y="290989"/>
                      <a:pt x="22622" y="291941"/>
                      <a:pt x="22622" y="291941"/>
                    </a:cubicBezTo>
                    <a:cubicBezTo>
                      <a:pt x="23574" y="291941"/>
                      <a:pt x="23574" y="292894"/>
                      <a:pt x="23574" y="294799"/>
                    </a:cubicBezTo>
                    <a:cubicBezTo>
                      <a:pt x="24527" y="294799"/>
                      <a:pt x="24527" y="295751"/>
                      <a:pt x="24527" y="295751"/>
                    </a:cubicBezTo>
                    <a:cubicBezTo>
                      <a:pt x="24527" y="295751"/>
                      <a:pt x="25479" y="295751"/>
                      <a:pt x="25479" y="295751"/>
                    </a:cubicBezTo>
                    <a:lnTo>
                      <a:pt x="25479" y="298609"/>
                    </a:lnTo>
                    <a:cubicBezTo>
                      <a:pt x="25479" y="298609"/>
                      <a:pt x="26432" y="298609"/>
                      <a:pt x="26432" y="298609"/>
                    </a:cubicBezTo>
                    <a:cubicBezTo>
                      <a:pt x="26432" y="301466"/>
                      <a:pt x="28337" y="300514"/>
                      <a:pt x="28337" y="302419"/>
                    </a:cubicBezTo>
                    <a:cubicBezTo>
                      <a:pt x="29289" y="302419"/>
                      <a:pt x="29289" y="303371"/>
                      <a:pt x="29289" y="303371"/>
                    </a:cubicBezTo>
                    <a:cubicBezTo>
                      <a:pt x="28337" y="304324"/>
                      <a:pt x="29289" y="305276"/>
                      <a:pt x="29289" y="306229"/>
                    </a:cubicBezTo>
                    <a:cubicBezTo>
                      <a:pt x="28337" y="307181"/>
                      <a:pt x="29289" y="308134"/>
                      <a:pt x="29289" y="309086"/>
                    </a:cubicBezTo>
                    <a:cubicBezTo>
                      <a:pt x="28337" y="310039"/>
                      <a:pt x="29289" y="312896"/>
                      <a:pt x="30242" y="313849"/>
                    </a:cubicBezTo>
                    <a:lnTo>
                      <a:pt x="30242" y="319564"/>
                    </a:lnTo>
                    <a:cubicBezTo>
                      <a:pt x="31194" y="319564"/>
                      <a:pt x="31194" y="319564"/>
                      <a:pt x="31194" y="320516"/>
                    </a:cubicBezTo>
                    <a:cubicBezTo>
                      <a:pt x="31194" y="321469"/>
                      <a:pt x="30242" y="320516"/>
                      <a:pt x="30242" y="321469"/>
                    </a:cubicBezTo>
                    <a:cubicBezTo>
                      <a:pt x="32147" y="321469"/>
                      <a:pt x="30242" y="325279"/>
                      <a:pt x="31194" y="326231"/>
                    </a:cubicBezTo>
                    <a:cubicBezTo>
                      <a:pt x="31194" y="326231"/>
                      <a:pt x="31194" y="326231"/>
                      <a:pt x="30242" y="326231"/>
                    </a:cubicBezTo>
                    <a:lnTo>
                      <a:pt x="30242" y="330041"/>
                    </a:lnTo>
                    <a:cubicBezTo>
                      <a:pt x="31194" y="330041"/>
                      <a:pt x="31194" y="330041"/>
                      <a:pt x="31194" y="330994"/>
                    </a:cubicBezTo>
                    <a:lnTo>
                      <a:pt x="31194" y="330994"/>
                    </a:lnTo>
                    <a:cubicBezTo>
                      <a:pt x="31194" y="331946"/>
                      <a:pt x="30242" y="330994"/>
                      <a:pt x="30242" y="331946"/>
                    </a:cubicBezTo>
                    <a:lnTo>
                      <a:pt x="30242" y="332899"/>
                    </a:lnTo>
                    <a:cubicBezTo>
                      <a:pt x="30242" y="332899"/>
                      <a:pt x="31194" y="332899"/>
                      <a:pt x="31194" y="332899"/>
                    </a:cubicBezTo>
                    <a:lnTo>
                      <a:pt x="31194" y="333851"/>
                    </a:lnTo>
                    <a:lnTo>
                      <a:pt x="30242" y="333851"/>
                    </a:lnTo>
                    <a:lnTo>
                      <a:pt x="30242" y="334804"/>
                    </a:lnTo>
                    <a:cubicBezTo>
                      <a:pt x="31194" y="334804"/>
                      <a:pt x="31194" y="335756"/>
                      <a:pt x="31194" y="336709"/>
                    </a:cubicBezTo>
                    <a:cubicBezTo>
                      <a:pt x="32147" y="336709"/>
                      <a:pt x="32147" y="337661"/>
                      <a:pt x="32147" y="339566"/>
                    </a:cubicBezTo>
                    <a:lnTo>
                      <a:pt x="31194" y="339566"/>
                    </a:lnTo>
                    <a:cubicBezTo>
                      <a:pt x="31194" y="341471"/>
                      <a:pt x="30242" y="341471"/>
                      <a:pt x="29289" y="342424"/>
                    </a:cubicBezTo>
                    <a:lnTo>
                      <a:pt x="29289" y="345281"/>
                    </a:lnTo>
                    <a:cubicBezTo>
                      <a:pt x="30242" y="345281"/>
                      <a:pt x="29289" y="347186"/>
                      <a:pt x="30242" y="347186"/>
                    </a:cubicBezTo>
                    <a:lnTo>
                      <a:pt x="30242" y="348139"/>
                    </a:lnTo>
                    <a:cubicBezTo>
                      <a:pt x="30242" y="348139"/>
                      <a:pt x="29289" y="348139"/>
                      <a:pt x="29289" y="348139"/>
                    </a:cubicBezTo>
                    <a:cubicBezTo>
                      <a:pt x="30242" y="348139"/>
                      <a:pt x="30242" y="350996"/>
                      <a:pt x="29289" y="351949"/>
                    </a:cubicBezTo>
                    <a:cubicBezTo>
                      <a:pt x="29289" y="352901"/>
                      <a:pt x="30242" y="351949"/>
                      <a:pt x="30242" y="351949"/>
                    </a:cubicBezTo>
                    <a:lnTo>
                      <a:pt x="30242" y="353854"/>
                    </a:lnTo>
                    <a:lnTo>
                      <a:pt x="29289" y="353854"/>
                    </a:lnTo>
                    <a:lnTo>
                      <a:pt x="29289" y="354806"/>
                    </a:lnTo>
                    <a:cubicBezTo>
                      <a:pt x="29289" y="354806"/>
                      <a:pt x="30242" y="354806"/>
                      <a:pt x="30242" y="354806"/>
                    </a:cubicBezTo>
                    <a:cubicBezTo>
                      <a:pt x="30242" y="354806"/>
                      <a:pt x="29289" y="354806"/>
                      <a:pt x="29289" y="354806"/>
                    </a:cubicBezTo>
                    <a:lnTo>
                      <a:pt x="29289" y="357664"/>
                    </a:lnTo>
                    <a:lnTo>
                      <a:pt x="28337" y="357664"/>
                    </a:lnTo>
                    <a:lnTo>
                      <a:pt x="28337" y="365284"/>
                    </a:lnTo>
                    <a:cubicBezTo>
                      <a:pt x="29289" y="366236"/>
                      <a:pt x="28337" y="369094"/>
                      <a:pt x="29289" y="370046"/>
                    </a:cubicBezTo>
                    <a:cubicBezTo>
                      <a:pt x="29289" y="370046"/>
                      <a:pt x="30242" y="370046"/>
                      <a:pt x="30242" y="370046"/>
                    </a:cubicBezTo>
                    <a:cubicBezTo>
                      <a:pt x="30242" y="370046"/>
                      <a:pt x="30242" y="370046"/>
                      <a:pt x="29289" y="370046"/>
                    </a:cubicBezTo>
                    <a:lnTo>
                      <a:pt x="29289" y="378619"/>
                    </a:lnTo>
                    <a:cubicBezTo>
                      <a:pt x="28337" y="378619"/>
                      <a:pt x="28337" y="379571"/>
                      <a:pt x="28337" y="380524"/>
                    </a:cubicBezTo>
                    <a:cubicBezTo>
                      <a:pt x="29289" y="380524"/>
                      <a:pt x="29289" y="382429"/>
                      <a:pt x="29289" y="383381"/>
                    </a:cubicBezTo>
                    <a:cubicBezTo>
                      <a:pt x="30242" y="383381"/>
                      <a:pt x="30242" y="384334"/>
                      <a:pt x="30242" y="385286"/>
                    </a:cubicBezTo>
                    <a:cubicBezTo>
                      <a:pt x="30242" y="385286"/>
                      <a:pt x="29289" y="385286"/>
                      <a:pt x="29289" y="385286"/>
                    </a:cubicBezTo>
                    <a:lnTo>
                      <a:pt x="29289" y="386239"/>
                    </a:lnTo>
                    <a:cubicBezTo>
                      <a:pt x="29289" y="386239"/>
                      <a:pt x="30242" y="386239"/>
                      <a:pt x="30242" y="386239"/>
                    </a:cubicBezTo>
                    <a:lnTo>
                      <a:pt x="30242" y="387191"/>
                    </a:lnTo>
                    <a:cubicBezTo>
                      <a:pt x="28337" y="387191"/>
                      <a:pt x="29289" y="390049"/>
                      <a:pt x="28337" y="390049"/>
                    </a:cubicBezTo>
                    <a:cubicBezTo>
                      <a:pt x="28337" y="391954"/>
                      <a:pt x="28337" y="393859"/>
                      <a:pt x="27384" y="393859"/>
                    </a:cubicBezTo>
                    <a:cubicBezTo>
                      <a:pt x="28337" y="394811"/>
                      <a:pt x="28337" y="398621"/>
                      <a:pt x="27384" y="398621"/>
                    </a:cubicBezTo>
                    <a:lnTo>
                      <a:pt x="27384" y="399574"/>
                    </a:lnTo>
                    <a:cubicBezTo>
                      <a:pt x="27384" y="399574"/>
                      <a:pt x="28337" y="399574"/>
                      <a:pt x="28337" y="399574"/>
                    </a:cubicBezTo>
                    <a:cubicBezTo>
                      <a:pt x="28337" y="400526"/>
                      <a:pt x="27384" y="400526"/>
                      <a:pt x="27384" y="402431"/>
                    </a:cubicBezTo>
                    <a:cubicBezTo>
                      <a:pt x="27384" y="402431"/>
                      <a:pt x="28337" y="402431"/>
                      <a:pt x="28337" y="402431"/>
                    </a:cubicBezTo>
                    <a:cubicBezTo>
                      <a:pt x="28337" y="405289"/>
                      <a:pt x="29289" y="410051"/>
                      <a:pt x="27384" y="411956"/>
                    </a:cubicBezTo>
                    <a:cubicBezTo>
                      <a:pt x="28337" y="411956"/>
                      <a:pt x="28337" y="413861"/>
                      <a:pt x="28337" y="414814"/>
                    </a:cubicBezTo>
                    <a:cubicBezTo>
                      <a:pt x="29289" y="415766"/>
                      <a:pt x="29289" y="416719"/>
                      <a:pt x="29289" y="418624"/>
                    </a:cubicBezTo>
                    <a:cubicBezTo>
                      <a:pt x="29289" y="418624"/>
                      <a:pt x="30242" y="418624"/>
                      <a:pt x="30242" y="418624"/>
                    </a:cubicBezTo>
                    <a:lnTo>
                      <a:pt x="30242" y="424339"/>
                    </a:lnTo>
                    <a:cubicBezTo>
                      <a:pt x="30242" y="424339"/>
                      <a:pt x="30242" y="424339"/>
                      <a:pt x="29289" y="424339"/>
                    </a:cubicBezTo>
                    <a:cubicBezTo>
                      <a:pt x="29289" y="425291"/>
                      <a:pt x="30242" y="427197"/>
                      <a:pt x="28337" y="427197"/>
                    </a:cubicBezTo>
                    <a:lnTo>
                      <a:pt x="28337" y="429101"/>
                    </a:lnTo>
                    <a:cubicBezTo>
                      <a:pt x="29289" y="429101"/>
                      <a:pt x="28337" y="431959"/>
                      <a:pt x="29289" y="431959"/>
                    </a:cubicBezTo>
                    <a:cubicBezTo>
                      <a:pt x="29289" y="431959"/>
                      <a:pt x="29289" y="431959"/>
                      <a:pt x="28337" y="431959"/>
                    </a:cubicBezTo>
                    <a:lnTo>
                      <a:pt x="28337" y="435769"/>
                    </a:lnTo>
                    <a:cubicBezTo>
                      <a:pt x="26432" y="435769"/>
                      <a:pt x="28337" y="438626"/>
                      <a:pt x="27384" y="437674"/>
                    </a:cubicBezTo>
                    <a:lnTo>
                      <a:pt x="27384" y="444341"/>
                    </a:lnTo>
                    <a:cubicBezTo>
                      <a:pt x="28337" y="444341"/>
                      <a:pt x="27384" y="445294"/>
                      <a:pt x="28337" y="446247"/>
                    </a:cubicBezTo>
                    <a:cubicBezTo>
                      <a:pt x="29289" y="446247"/>
                      <a:pt x="28337" y="447199"/>
                      <a:pt x="29289" y="448151"/>
                    </a:cubicBezTo>
                    <a:cubicBezTo>
                      <a:pt x="28337" y="448151"/>
                      <a:pt x="29289" y="450056"/>
                      <a:pt x="28337" y="449104"/>
                    </a:cubicBezTo>
                    <a:lnTo>
                      <a:pt x="28337" y="451961"/>
                    </a:lnTo>
                    <a:cubicBezTo>
                      <a:pt x="29289" y="451961"/>
                      <a:pt x="28337" y="452914"/>
                      <a:pt x="29289" y="453866"/>
                    </a:cubicBezTo>
                    <a:cubicBezTo>
                      <a:pt x="30242" y="453866"/>
                      <a:pt x="29289" y="455772"/>
                      <a:pt x="30242" y="456724"/>
                    </a:cubicBezTo>
                    <a:cubicBezTo>
                      <a:pt x="28337" y="456724"/>
                      <a:pt x="30242" y="459581"/>
                      <a:pt x="29289" y="459581"/>
                    </a:cubicBezTo>
                    <a:cubicBezTo>
                      <a:pt x="29289" y="460534"/>
                      <a:pt x="29289" y="462439"/>
                      <a:pt x="28337" y="463391"/>
                    </a:cubicBezTo>
                    <a:cubicBezTo>
                      <a:pt x="28337" y="463391"/>
                      <a:pt x="29289" y="463391"/>
                      <a:pt x="29289" y="463391"/>
                    </a:cubicBezTo>
                    <a:lnTo>
                      <a:pt x="29289" y="473869"/>
                    </a:lnTo>
                    <a:cubicBezTo>
                      <a:pt x="30242" y="473869"/>
                      <a:pt x="29289" y="474822"/>
                      <a:pt x="30242" y="475774"/>
                    </a:cubicBezTo>
                    <a:cubicBezTo>
                      <a:pt x="31194" y="475774"/>
                      <a:pt x="31194" y="476726"/>
                      <a:pt x="31194" y="476726"/>
                    </a:cubicBezTo>
                    <a:cubicBezTo>
                      <a:pt x="32147" y="476726"/>
                      <a:pt x="32147" y="478631"/>
                      <a:pt x="32147" y="479584"/>
                    </a:cubicBezTo>
                    <a:cubicBezTo>
                      <a:pt x="33099" y="479584"/>
                      <a:pt x="33099" y="480536"/>
                      <a:pt x="33099" y="480536"/>
                    </a:cubicBezTo>
                    <a:cubicBezTo>
                      <a:pt x="34052" y="480536"/>
                      <a:pt x="34052" y="481489"/>
                      <a:pt x="34052" y="482441"/>
                    </a:cubicBezTo>
                    <a:cubicBezTo>
                      <a:pt x="35004" y="483394"/>
                      <a:pt x="36909" y="484347"/>
                      <a:pt x="36909" y="485299"/>
                    </a:cubicBezTo>
                    <a:cubicBezTo>
                      <a:pt x="37862" y="485299"/>
                      <a:pt x="37862" y="487204"/>
                      <a:pt x="37862" y="488156"/>
                    </a:cubicBezTo>
                    <a:cubicBezTo>
                      <a:pt x="39767" y="489109"/>
                      <a:pt x="41672" y="491014"/>
                      <a:pt x="42624" y="492919"/>
                    </a:cubicBezTo>
                    <a:cubicBezTo>
                      <a:pt x="44529" y="492919"/>
                      <a:pt x="44529" y="493872"/>
                      <a:pt x="45482" y="493872"/>
                    </a:cubicBezTo>
                    <a:cubicBezTo>
                      <a:pt x="46434" y="492919"/>
                      <a:pt x="47387" y="492919"/>
                      <a:pt x="48339" y="492919"/>
                    </a:cubicBezTo>
                    <a:cubicBezTo>
                      <a:pt x="48339" y="491966"/>
                      <a:pt x="49292" y="491014"/>
                      <a:pt x="51197" y="491966"/>
                    </a:cubicBezTo>
                    <a:cubicBezTo>
                      <a:pt x="51197" y="491014"/>
                      <a:pt x="52149" y="491014"/>
                      <a:pt x="53102" y="491014"/>
                    </a:cubicBezTo>
                    <a:cubicBezTo>
                      <a:pt x="53102" y="490061"/>
                      <a:pt x="54054" y="490061"/>
                      <a:pt x="54054" y="490061"/>
                    </a:cubicBezTo>
                    <a:cubicBezTo>
                      <a:pt x="55959" y="490061"/>
                      <a:pt x="56912" y="488156"/>
                      <a:pt x="58817" y="489109"/>
                    </a:cubicBezTo>
                    <a:cubicBezTo>
                      <a:pt x="58817" y="489109"/>
                      <a:pt x="58817" y="488156"/>
                      <a:pt x="58817" y="488156"/>
                    </a:cubicBezTo>
                    <a:lnTo>
                      <a:pt x="59769" y="488156"/>
                    </a:lnTo>
                    <a:cubicBezTo>
                      <a:pt x="59769" y="489109"/>
                      <a:pt x="62627" y="488156"/>
                      <a:pt x="62627" y="489109"/>
                    </a:cubicBezTo>
                    <a:cubicBezTo>
                      <a:pt x="63579" y="489109"/>
                      <a:pt x="63579" y="488156"/>
                      <a:pt x="65484" y="488156"/>
                    </a:cubicBezTo>
                    <a:cubicBezTo>
                      <a:pt x="65484" y="487204"/>
                      <a:pt x="66437" y="487204"/>
                      <a:pt x="66437" y="487204"/>
                    </a:cubicBezTo>
                    <a:cubicBezTo>
                      <a:pt x="68342" y="487204"/>
                      <a:pt x="68342" y="486251"/>
                      <a:pt x="70247" y="486251"/>
                    </a:cubicBezTo>
                    <a:cubicBezTo>
                      <a:pt x="70247" y="485299"/>
                      <a:pt x="71199" y="485299"/>
                      <a:pt x="73104" y="485299"/>
                    </a:cubicBezTo>
                    <a:cubicBezTo>
                      <a:pt x="72152" y="484347"/>
                      <a:pt x="74057" y="485299"/>
                      <a:pt x="74057" y="484347"/>
                    </a:cubicBezTo>
                    <a:cubicBezTo>
                      <a:pt x="74057" y="484347"/>
                      <a:pt x="75009" y="483394"/>
                      <a:pt x="75962" y="483394"/>
                    </a:cubicBezTo>
                    <a:cubicBezTo>
                      <a:pt x="75962" y="482441"/>
                      <a:pt x="78819" y="483394"/>
                      <a:pt x="80724" y="482441"/>
                    </a:cubicBezTo>
                    <a:cubicBezTo>
                      <a:pt x="81677" y="481489"/>
                      <a:pt x="82629" y="481489"/>
                      <a:pt x="84534" y="481489"/>
                    </a:cubicBezTo>
                    <a:cubicBezTo>
                      <a:pt x="84534" y="480536"/>
                      <a:pt x="85487" y="479584"/>
                      <a:pt x="86439" y="480536"/>
                    </a:cubicBezTo>
                    <a:cubicBezTo>
                      <a:pt x="86439" y="479584"/>
                      <a:pt x="87392" y="479584"/>
                      <a:pt x="88344" y="478631"/>
                    </a:cubicBezTo>
                    <a:cubicBezTo>
                      <a:pt x="88344" y="477679"/>
                      <a:pt x="88344" y="476726"/>
                      <a:pt x="89297" y="477679"/>
                    </a:cubicBezTo>
                    <a:cubicBezTo>
                      <a:pt x="89297" y="475774"/>
                      <a:pt x="89297" y="474822"/>
                      <a:pt x="90249" y="474822"/>
                    </a:cubicBezTo>
                    <a:lnTo>
                      <a:pt x="90249" y="471964"/>
                    </a:lnTo>
                    <a:cubicBezTo>
                      <a:pt x="91202" y="471964"/>
                      <a:pt x="91202" y="471011"/>
                      <a:pt x="92154" y="471011"/>
                    </a:cubicBezTo>
                    <a:lnTo>
                      <a:pt x="92154" y="468154"/>
                    </a:lnTo>
                    <a:lnTo>
                      <a:pt x="93107" y="468154"/>
                    </a:lnTo>
                    <a:lnTo>
                      <a:pt x="93107" y="467201"/>
                    </a:lnTo>
                    <a:cubicBezTo>
                      <a:pt x="93107" y="467201"/>
                      <a:pt x="92154" y="467201"/>
                      <a:pt x="92154" y="467201"/>
                    </a:cubicBezTo>
                    <a:cubicBezTo>
                      <a:pt x="93107" y="467201"/>
                      <a:pt x="92154" y="465297"/>
                      <a:pt x="93107" y="466249"/>
                    </a:cubicBezTo>
                    <a:lnTo>
                      <a:pt x="93107" y="464344"/>
                    </a:lnTo>
                    <a:cubicBezTo>
                      <a:pt x="94059" y="464344"/>
                      <a:pt x="93107" y="463391"/>
                      <a:pt x="94059" y="463391"/>
                    </a:cubicBezTo>
                    <a:lnTo>
                      <a:pt x="94059" y="460534"/>
                    </a:lnTo>
                    <a:cubicBezTo>
                      <a:pt x="95012" y="460534"/>
                      <a:pt x="94059" y="458629"/>
                      <a:pt x="95012" y="459581"/>
                    </a:cubicBezTo>
                    <a:cubicBezTo>
                      <a:pt x="95012" y="457676"/>
                      <a:pt x="94059" y="455772"/>
                      <a:pt x="95964" y="454819"/>
                    </a:cubicBezTo>
                    <a:cubicBezTo>
                      <a:pt x="95012" y="454819"/>
                      <a:pt x="95012" y="453866"/>
                      <a:pt x="95012" y="453866"/>
                    </a:cubicBezTo>
                    <a:cubicBezTo>
                      <a:pt x="96917" y="452914"/>
                      <a:pt x="95012" y="451961"/>
                      <a:pt x="95012" y="451009"/>
                    </a:cubicBezTo>
                    <a:cubicBezTo>
                      <a:pt x="95964" y="451009"/>
                      <a:pt x="95012" y="449104"/>
                      <a:pt x="95964" y="448151"/>
                    </a:cubicBezTo>
                    <a:cubicBezTo>
                      <a:pt x="96917" y="448151"/>
                      <a:pt x="95964" y="447199"/>
                      <a:pt x="96917" y="447199"/>
                    </a:cubicBezTo>
                    <a:lnTo>
                      <a:pt x="96917" y="445294"/>
                    </a:lnTo>
                    <a:lnTo>
                      <a:pt x="97869" y="445294"/>
                    </a:lnTo>
                    <a:cubicBezTo>
                      <a:pt x="97869" y="443389"/>
                      <a:pt x="98822" y="439579"/>
                      <a:pt x="96917" y="438626"/>
                    </a:cubicBezTo>
                    <a:lnTo>
                      <a:pt x="97869" y="438626"/>
                    </a:lnTo>
                    <a:lnTo>
                      <a:pt x="97869" y="437674"/>
                    </a:lnTo>
                    <a:cubicBezTo>
                      <a:pt x="97869" y="437674"/>
                      <a:pt x="96917" y="437674"/>
                      <a:pt x="96917" y="437674"/>
                    </a:cubicBezTo>
                    <a:lnTo>
                      <a:pt x="96917" y="436722"/>
                    </a:lnTo>
                    <a:cubicBezTo>
                      <a:pt x="96917" y="436722"/>
                      <a:pt x="97869" y="436722"/>
                      <a:pt x="97869" y="436722"/>
                    </a:cubicBezTo>
                    <a:cubicBezTo>
                      <a:pt x="95964" y="435769"/>
                      <a:pt x="96917" y="432911"/>
                      <a:pt x="96917" y="431006"/>
                    </a:cubicBezTo>
                    <a:lnTo>
                      <a:pt x="97869" y="431006"/>
                    </a:lnTo>
                    <a:lnTo>
                      <a:pt x="97869" y="430054"/>
                    </a:lnTo>
                    <a:cubicBezTo>
                      <a:pt x="95964" y="430054"/>
                      <a:pt x="97869" y="427197"/>
                      <a:pt x="96917" y="426244"/>
                    </a:cubicBezTo>
                    <a:lnTo>
                      <a:pt x="97869" y="426244"/>
                    </a:lnTo>
                    <a:lnTo>
                      <a:pt x="97869" y="421481"/>
                    </a:lnTo>
                    <a:cubicBezTo>
                      <a:pt x="97869" y="421481"/>
                      <a:pt x="96917" y="421481"/>
                      <a:pt x="96917" y="421481"/>
                    </a:cubicBezTo>
                    <a:lnTo>
                      <a:pt x="96917" y="420529"/>
                    </a:lnTo>
                    <a:cubicBezTo>
                      <a:pt x="96917" y="420529"/>
                      <a:pt x="97869" y="420529"/>
                      <a:pt x="97869" y="420529"/>
                    </a:cubicBezTo>
                    <a:cubicBezTo>
                      <a:pt x="95964" y="420529"/>
                      <a:pt x="96917" y="417671"/>
                      <a:pt x="96917" y="415766"/>
                    </a:cubicBezTo>
                    <a:cubicBezTo>
                      <a:pt x="96917" y="415766"/>
                      <a:pt x="97869" y="415766"/>
                      <a:pt x="97869" y="414814"/>
                    </a:cubicBezTo>
                    <a:lnTo>
                      <a:pt x="97869" y="413861"/>
                    </a:lnTo>
                    <a:cubicBezTo>
                      <a:pt x="96917" y="412909"/>
                      <a:pt x="95964" y="411004"/>
                      <a:pt x="95964" y="408146"/>
                    </a:cubicBezTo>
                    <a:cubicBezTo>
                      <a:pt x="96917" y="408146"/>
                      <a:pt x="95964" y="405289"/>
                      <a:pt x="97869" y="405289"/>
                    </a:cubicBezTo>
                    <a:lnTo>
                      <a:pt x="97869" y="402431"/>
                    </a:lnTo>
                    <a:cubicBezTo>
                      <a:pt x="98822" y="402431"/>
                      <a:pt x="97869" y="401479"/>
                      <a:pt x="98822" y="401479"/>
                    </a:cubicBezTo>
                    <a:cubicBezTo>
                      <a:pt x="98822" y="400526"/>
                      <a:pt x="97869" y="399574"/>
                      <a:pt x="99774" y="399574"/>
                    </a:cubicBezTo>
                    <a:cubicBezTo>
                      <a:pt x="99774" y="396716"/>
                      <a:pt x="99774" y="394811"/>
                      <a:pt x="98822" y="392906"/>
                    </a:cubicBezTo>
                    <a:lnTo>
                      <a:pt x="99774" y="392906"/>
                    </a:lnTo>
                    <a:cubicBezTo>
                      <a:pt x="99774" y="391954"/>
                      <a:pt x="99774" y="391001"/>
                      <a:pt x="98822" y="390049"/>
                    </a:cubicBezTo>
                    <a:cubicBezTo>
                      <a:pt x="99774" y="390049"/>
                      <a:pt x="99774" y="388144"/>
                      <a:pt x="98822" y="387191"/>
                    </a:cubicBezTo>
                    <a:cubicBezTo>
                      <a:pt x="99774" y="386239"/>
                      <a:pt x="98822" y="383381"/>
                      <a:pt x="100727" y="383381"/>
                    </a:cubicBezTo>
                    <a:cubicBezTo>
                      <a:pt x="100727" y="382429"/>
                      <a:pt x="100727" y="380524"/>
                      <a:pt x="101679" y="379571"/>
                    </a:cubicBezTo>
                    <a:cubicBezTo>
                      <a:pt x="100727" y="379571"/>
                      <a:pt x="100727" y="377666"/>
                      <a:pt x="100727" y="376714"/>
                    </a:cubicBezTo>
                    <a:cubicBezTo>
                      <a:pt x="100727" y="376714"/>
                      <a:pt x="99774" y="376714"/>
                      <a:pt x="99774" y="376714"/>
                    </a:cubicBezTo>
                    <a:cubicBezTo>
                      <a:pt x="99774" y="374809"/>
                      <a:pt x="98822" y="373856"/>
                      <a:pt x="98822" y="372904"/>
                    </a:cubicBezTo>
                    <a:cubicBezTo>
                      <a:pt x="99774" y="372904"/>
                      <a:pt x="99774" y="370999"/>
                      <a:pt x="98822" y="370046"/>
                    </a:cubicBezTo>
                    <a:cubicBezTo>
                      <a:pt x="99774" y="370046"/>
                      <a:pt x="98822" y="367189"/>
                      <a:pt x="99774" y="366236"/>
                    </a:cubicBezTo>
                    <a:cubicBezTo>
                      <a:pt x="100727" y="366236"/>
                      <a:pt x="99774" y="364331"/>
                      <a:pt x="100727" y="365284"/>
                    </a:cubicBezTo>
                    <a:cubicBezTo>
                      <a:pt x="100727" y="364331"/>
                      <a:pt x="100727" y="363379"/>
                      <a:pt x="101679" y="364331"/>
                    </a:cubicBezTo>
                    <a:cubicBezTo>
                      <a:pt x="101679" y="362426"/>
                      <a:pt x="102632" y="360521"/>
                      <a:pt x="100727" y="359569"/>
                    </a:cubicBezTo>
                    <a:cubicBezTo>
                      <a:pt x="101679" y="358616"/>
                      <a:pt x="100727" y="354806"/>
                      <a:pt x="101679" y="352901"/>
                    </a:cubicBezTo>
                    <a:lnTo>
                      <a:pt x="102632" y="352901"/>
                    </a:lnTo>
                    <a:cubicBezTo>
                      <a:pt x="102632" y="350996"/>
                      <a:pt x="103584" y="350996"/>
                      <a:pt x="103584" y="349091"/>
                    </a:cubicBezTo>
                    <a:cubicBezTo>
                      <a:pt x="102632" y="349091"/>
                      <a:pt x="103584" y="348139"/>
                      <a:pt x="102632" y="347186"/>
                    </a:cubicBezTo>
                    <a:cubicBezTo>
                      <a:pt x="100727" y="346234"/>
                      <a:pt x="101679" y="341471"/>
                      <a:pt x="101679" y="338614"/>
                    </a:cubicBezTo>
                    <a:cubicBezTo>
                      <a:pt x="100727" y="337661"/>
                      <a:pt x="100727" y="335756"/>
                      <a:pt x="100727" y="333851"/>
                    </a:cubicBezTo>
                    <a:cubicBezTo>
                      <a:pt x="99774" y="333851"/>
                      <a:pt x="100727" y="332899"/>
                      <a:pt x="99774" y="331946"/>
                    </a:cubicBezTo>
                    <a:cubicBezTo>
                      <a:pt x="97869" y="330994"/>
                      <a:pt x="98822" y="328136"/>
                      <a:pt x="97869" y="327184"/>
                    </a:cubicBezTo>
                    <a:cubicBezTo>
                      <a:pt x="99774" y="327184"/>
                      <a:pt x="98822" y="323374"/>
                      <a:pt x="99774" y="323374"/>
                    </a:cubicBezTo>
                    <a:lnTo>
                      <a:pt x="99774" y="313849"/>
                    </a:lnTo>
                    <a:cubicBezTo>
                      <a:pt x="98822" y="313849"/>
                      <a:pt x="99774" y="311944"/>
                      <a:pt x="98822" y="310991"/>
                    </a:cubicBezTo>
                    <a:cubicBezTo>
                      <a:pt x="97869" y="310991"/>
                      <a:pt x="98822" y="309086"/>
                      <a:pt x="97869" y="309086"/>
                    </a:cubicBezTo>
                    <a:lnTo>
                      <a:pt x="97869" y="307181"/>
                    </a:lnTo>
                    <a:lnTo>
                      <a:pt x="98822" y="307181"/>
                    </a:lnTo>
                    <a:lnTo>
                      <a:pt x="98822" y="306229"/>
                    </a:lnTo>
                    <a:cubicBezTo>
                      <a:pt x="96917" y="306229"/>
                      <a:pt x="97869" y="304324"/>
                      <a:pt x="97869" y="303371"/>
                    </a:cubicBezTo>
                    <a:cubicBezTo>
                      <a:pt x="96917" y="303371"/>
                      <a:pt x="96917" y="302419"/>
                      <a:pt x="96917" y="300514"/>
                    </a:cubicBezTo>
                    <a:cubicBezTo>
                      <a:pt x="95964" y="300514"/>
                      <a:pt x="95964" y="299561"/>
                      <a:pt x="95964" y="299561"/>
                    </a:cubicBezTo>
                    <a:cubicBezTo>
                      <a:pt x="95964" y="299561"/>
                      <a:pt x="95012" y="299561"/>
                      <a:pt x="95012" y="299561"/>
                    </a:cubicBezTo>
                    <a:cubicBezTo>
                      <a:pt x="95012" y="297656"/>
                      <a:pt x="95012" y="295751"/>
                      <a:pt x="94059" y="294799"/>
                    </a:cubicBezTo>
                    <a:cubicBezTo>
                      <a:pt x="94059" y="294799"/>
                      <a:pt x="95012" y="294799"/>
                      <a:pt x="95012" y="293846"/>
                    </a:cubicBezTo>
                    <a:cubicBezTo>
                      <a:pt x="94059" y="293846"/>
                      <a:pt x="94059" y="292894"/>
                      <a:pt x="94059" y="291941"/>
                    </a:cubicBezTo>
                    <a:cubicBezTo>
                      <a:pt x="93107" y="290989"/>
                      <a:pt x="93107" y="289084"/>
                      <a:pt x="93107" y="287179"/>
                    </a:cubicBezTo>
                    <a:cubicBezTo>
                      <a:pt x="92154" y="287179"/>
                      <a:pt x="92154" y="286226"/>
                      <a:pt x="92154" y="285274"/>
                    </a:cubicBezTo>
                    <a:cubicBezTo>
                      <a:pt x="91202" y="285274"/>
                      <a:pt x="91202" y="284321"/>
                      <a:pt x="91202" y="283369"/>
                    </a:cubicBezTo>
                    <a:cubicBezTo>
                      <a:pt x="90249" y="283369"/>
                      <a:pt x="90249" y="282416"/>
                      <a:pt x="90249" y="282416"/>
                    </a:cubicBezTo>
                    <a:cubicBezTo>
                      <a:pt x="90249" y="280511"/>
                      <a:pt x="88344" y="280511"/>
                      <a:pt x="88344" y="278606"/>
                    </a:cubicBezTo>
                    <a:cubicBezTo>
                      <a:pt x="87392" y="278606"/>
                      <a:pt x="86439" y="277654"/>
                      <a:pt x="86439" y="275749"/>
                    </a:cubicBezTo>
                    <a:cubicBezTo>
                      <a:pt x="85487" y="275749"/>
                      <a:pt x="85487" y="274796"/>
                      <a:pt x="85487" y="272891"/>
                    </a:cubicBezTo>
                    <a:cubicBezTo>
                      <a:pt x="84534" y="272891"/>
                      <a:pt x="83582" y="270986"/>
                      <a:pt x="82629" y="270034"/>
                    </a:cubicBezTo>
                    <a:lnTo>
                      <a:pt x="81677" y="270034"/>
                    </a:lnTo>
                    <a:cubicBezTo>
                      <a:pt x="81677" y="269081"/>
                      <a:pt x="80724" y="270034"/>
                      <a:pt x="80724" y="269081"/>
                    </a:cubicBezTo>
                    <a:cubicBezTo>
                      <a:pt x="79772" y="269081"/>
                      <a:pt x="78819" y="269081"/>
                      <a:pt x="79772" y="268129"/>
                    </a:cubicBezTo>
                    <a:lnTo>
                      <a:pt x="75962" y="268129"/>
                    </a:lnTo>
                    <a:cubicBezTo>
                      <a:pt x="75962" y="267176"/>
                      <a:pt x="75009" y="266224"/>
                      <a:pt x="75009" y="266224"/>
                    </a:cubicBezTo>
                    <a:cubicBezTo>
                      <a:pt x="75962" y="266224"/>
                      <a:pt x="75962" y="265271"/>
                      <a:pt x="75962" y="264319"/>
                    </a:cubicBezTo>
                    <a:cubicBezTo>
                      <a:pt x="76914" y="263366"/>
                      <a:pt x="76914" y="261461"/>
                      <a:pt x="78819" y="261461"/>
                    </a:cubicBezTo>
                    <a:lnTo>
                      <a:pt x="78819" y="259556"/>
                    </a:lnTo>
                    <a:cubicBezTo>
                      <a:pt x="79772" y="259556"/>
                      <a:pt x="78819" y="258604"/>
                      <a:pt x="79772" y="257651"/>
                    </a:cubicBezTo>
                    <a:cubicBezTo>
                      <a:pt x="78819" y="256699"/>
                      <a:pt x="79772" y="255746"/>
                      <a:pt x="79772" y="254794"/>
                    </a:cubicBezTo>
                    <a:lnTo>
                      <a:pt x="80724" y="254794"/>
                    </a:lnTo>
                    <a:lnTo>
                      <a:pt x="80724" y="253841"/>
                    </a:lnTo>
                    <a:cubicBezTo>
                      <a:pt x="81677" y="253841"/>
                      <a:pt x="81677" y="252889"/>
                      <a:pt x="82629" y="252889"/>
                    </a:cubicBezTo>
                    <a:cubicBezTo>
                      <a:pt x="82629" y="251936"/>
                      <a:pt x="81677" y="250031"/>
                      <a:pt x="83582" y="250031"/>
                    </a:cubicBezTo>
                    <a:lnTo>
                      <a:pt x="83582" y="246221"/>
                    </a:lnTo>
                    <a:cubicBezTo>
                      <a:pt x="85487" y="246221"/>
                      <a:pt x="85487" y="243364"/>
                      <a:pt x="87392" y="243364"/>
                    </a:cubicBezTo>
                    <a:cubicBezTo>
                      <a:pt x="87392" y="243364"/>
                      <a:pt x="87392" y="242411"/>
                      <a:pt x="87392" y="242411"/>
                    </a:cubicBezTo>
                    <a:cubicBezTo>
                      <a:pt x="89297" y="242411"/>
                      <a:pt x="89297" y="240506"/>
                      <a:pt x="90249" y="240506"/>
                    </a:cubicBezTo>
                    <a:lnTo>
                      <a:pt x="90249" y="239554"/>
                    </a:lnTo>
                    <a:cubicBezTo>
                      <a:pt x="91202" y="239554"/>
                      <a:pt x="91202" y="238601"/>
                      <a:pt x="92154" y="238601"/>
                    </a:cubicBezTo>
                    <a:lnTo>
                      <a:pt x="92154" y="232886"/>
                    </a:lnTo>
                    <a:lnTo>
                      <a:pt x="93107" y="232886"/>
                    </a:lnTo>
                    <a:cubicBezTo>
                      <a:pt x="93107" y="231934"/>
                      <a:pt x="93107" y="231934"/>
                      <a:pt x="94059" y="231934"/>
                    </a:cubicBezTo>
                    <a:cubicBezTo>
                      <a:pt x="94059" y="230981"/>
                      <a:pt x="94059" y="230981"/>
                      <a:pt x="94059" y="230981"/>
                    </a:cubicBezTo>
                    <a:lnTo>
                      <a:pt x="95012" y="230981"/>
                    </a:lnTo>
                    <a:cubicBezTo>
                      <a:pt x="95964" y="230029"/>
                      <a:pt x="95964" y="229076"/>
                      <a:pt x="97869" y="228124"/>
                    </a:cubicBezTo>
                    <a:lnTo>
                      <a:pt x="97869" y="226219"/>
                    </a:lnTo>
                    <a:cubicBezTo>
                      <a:pt x="98822" y="225266"/>
                      <a:pt x="99774" y="225266"/>
                      <a:pt x="99774" y="223361"/>
                    </a:cubicBezTo>
                    <a:cubicBezTo>
                      <a:pt x="100727" y="223361"/>
                      <a:pt x="100727" y="221456"/>
                      <a:pt x="101679" y="222409"/>
                    </a:cubicBezTo>
                    <a:lnTo>
                      <a:pt x="101679" y="219551"/>
                    </a:lnTo>
                    <a:cubicBezTo>
                      <a:pt x="102632" y="219551"/>
                      <a:pt x="102632" y="218599"/>
                      <a:pt x="103584" y="218599"/>
                    </a:cubicBezTo>
                    <a:lnTo>
                      <a:pt x="103584" y="217646"/>
                    </a:lnTo>
                    <a:cubicBezTo>
                      <a:pt x="104537" y="217646"/>
                      <a:pt x="104537" y="216694"/>
                      <a:pt x="106442" y="216694"/>
                    </a:cubicBezTo>
                    <a:cubicBezTo>
                      <a:pt x="107394" y="215741"/>
                      <a:pt x="107394" y="215741"/>
                      <a:pt x="109299" y="215741"/>
                    </a:cubicBezTo>
                    <a:lnTo>
                      <a:pt x="109299" y="214789"/>
                    </a:lnTo>
                    <a:cubicBezTo>
                      <a:pt x="110252" y="214789"/>
                      <a:pt x="110252" y="213836"/>
                      <a:pt x="111204" y="213836"/>
                    </a:cubicBezTo>
                    <a:cubicBezTo>
                      <a:pt x="111204" y="212884"/>
                      <a:pt x="111204" y="212884"/>
                      <a:pt x="111204" y="212884"/>
                    </a:cubicBezTo>
                    <a:lnTo>
                      <a:pt x="112157" y="212884"/>
                    </a:lnTo>
                    <a:cubicBezTo>
                      <a:pt x="112157" y="211931"/>
                      <a:pt x="113109" y="211931"/>
                      <a:pt x="113109" y="210026"/>
                    </a:cubicBezTo>
                    <a:cubicBezTo>
                      <a:pt x="114062" y="210026"/>
                      <a:pt x="113109" y="209074"/>
                      <a:pt x="114062" y="209074"/>
                    </a:cubicBezTo>
                    <a:lnTo>
                      <a:pt x="114062" y="207169"/>
                    </a:lnTo>
                    <a:cubicBezTo>
                      <a:pt x="115014" y="207169"/>
                      <a:pt x="115014" y="205264"/>
                      <a:pt x="116919" y="206216"/>
                    </a:cubicBezTo>
                    <a:lnTo>
                      <a:pt x="116919" y="203359"/>
                    </a:lnTo>
                    <a:lnTo>
                      <a:pt x="117872" y="203359"/>
                    </a:lnTo>
                    <a:lnTo>
                      <a:pt x="117872" y="200501"/>
                    </a:lnTo>
                    <a:cubicBezTo>
                      <a:pt x="118824" y="200501"/>
                      <a:pt x="118824" y="199549"/>
                      <a:pt x="118824" y="198596"/>
                    </a:cubicBezTo>
                    <a:cubicBezTo>
                      <a:pt x="116919" y="197644"/>
                      <a:pt x="119777" y="195739"/>
                      <a:pt x="119777" y="193834"/>
                    </a:cubicBezTo>
                    <a:cubicBezTo>
                      <a:pt x="120729" y="193834"/>
                      <a:pt x="120729" y="192881"/>
                      <a:pt x="121682" y="192881"/>
                    </a:cubicBezTo>
                    <a:cubicBezTo>
                      <a:pt x="121682" y="191929"/>
                      <a:pt x="121682" y="190976"/>
                      <a:pt x="122634" y="190976"/>
                    </a:cubicBezTo>
                    <a:lnTo>
                      <a:pt x="122634" y="188119"/>
                    </a:lnTo>
                    <a:cubicBezTo>
                      <a:pt x="123587" y="188119"/>
                      <a:pt x="122634" y="187166"/>
                      <a:pt x="123587" y="186214"/>
                    </a:cubicBezTo>
                    <a:cubicBezTo>
                      <a:pt x="125492" y="186214"/>
                      <a:pt x="125492" y="184309"/>
                      <a:pt x="127397" y="183356"/>
                    </a:cubicBezTo>
                    <a:cubicBezTo>
                      <a:pt x="127397" y="182404"/>
                      <a:pt x="128349" y="182404"/>
                      <a:pt x="128349" y="180499"/>
                    </a:cubicBezTo>
                    <a:cubicBezTo>
                      <a:pt x="129302" y="180499"/>
                      <a:pt x="128349" y="179546"/>
                      <a:pt x="129302" y="179546"/>
                    </a:cubicBezTo>
                    <a:cubicBezTo>
                      <a:pt x="129302" y="178594"/>
                      <a:pt x="129302" y="177641"/>
                      <a:pt x="130254" y="177641"/>
                    </a:cubicBezTo>
                    <a:lnTo>
                      <a:pt x="130254" y="176689"/>
                    </a:lnTo>
                    <a:cubicBezTo>
                      <a:pt x="131207" y="176689"/>
                      <a:pt x="130254" y="175736"/>
                      <a:pt x="131207" y="175736"/>
                    </a:cubicBezTo>
                    <a:cubicBezTo>
                      <a:pt x="131207" y="173831"/>
                      <a:pt x="132159" y="172879"/>
                      <a:pt x="132159" y="170974"/>
                    </a:cubicBezTo>
                    <a:lnTo>
                      <a:pt x="133112" y="170974"/>
                    </a:lnTo>
                    <a:lnTo>
                      <a:pt x="133112" y="169069"/>
                    </a:lnTo>
                    <a:cubicBezTo>
                      <a:pt x="134064" y="168116"/>
                      <a:pt x="134064" y="166211"/>
                      <a:pt x="135969" y="166211"/>
                    </a:cubicBezTo>
                    <a:lnTo>
                      <a:pt x="135969" y="165259"/>
                    </a:lnTo>
                    <a:cubicBezTo>
                      <a:pt x="136922" y="165259"/>
                      <a:pt x="136922" y="164306"/>
                      <a:pt x="137874" y="164306"/>
                    </a:cubicBezTo>
                    <a:cubicBezTo>
                      <a:pt x="137874" y="163354"/>
                      <a:pt x="138827" y="163354"/>
                      <a:pt x="138827" y="162401"/>
                    </a:cubicBezTo>
                    <a:lnTo>
                      <a:pt x="140732" y="162401"/>
                    </a:lnTo>
                    <a:cubicBezTo>
                      <a:pt x="140732" y="161449"/>
                      <a:pt x="141684" y="161449"/>
                      <a:pt x="142637" y="161449"/>
                    </a:cubicBezTo>
                    <a:cubicBezTo>
                      <a:pt x="143589" y="160496"/>
                      <a:pt x="143589" y="159544"/>
                      <a:pt x="145494" y="159544"/>
                    </a:cubicBezTo>
                    <a:cubicBezTo>
                      <a:pt x="145494" y="158591"/>
                      <a:pt x="146447" y="158591"/>
                      <a:pt x="146447" y="158591"/>
                    </a:cubicBezTo>
                    <a:lnTo>
                      <a:pt x="150257" y="158591"/>
                    </a:lnTo>
                    <a:cubicBezTo>
                      <a:pt x="150257" y="159544"/>
                      <a:pt x="152162" y="159544"/>
                      <a:pt x="152162" y="161449"/>
                    </a:cubicBezTo>
                    <a:lnTo>
                      <a:pt x="155019" y="161449"/>
                    </a:lnTo>
                    <a:cubicBezTo>
                      <a:pt x="151209" y="167164"/>
                      <a:pt x="152162" y="168116"/>
                      <a:pt x="152162" y="168116"/>
                    </a:cubicBezTo>
                    <a:close/>
                    <a:moveTo>
                      <a:pt x="375047" y="356711"/>
                    </a:moveTo>
                    <a:cubicBezTo>
                      <a:pt x="374094" y="356711"/>
                      <a:pt x="374094" y="355759"/>
                      <a:pt x="374094" y="355759"/>
                    </a:cubicBezTo>
                    <a:cubicBezTo>
                      <a:pt x="373142" y="355759"/>
                      <a:pt x="373142" y="354806"/>
                      <a:pt x="373142" y="354806"/>
                    </a:cubicBezTo>
                    <a:cubicBezTo>
                      <a:pt x="372189" y="354806"/>
                      <a:pt x="372189" y="353854"/>
                      <a:pt x="372189" y="353854"/>
                    </a:cubicBezTo>
                    <a:lnTo>
                      <a:pt x="369332" y="353854"/>
                    </a:lnTo>
                    <a:cubicBezTo>
                      <a:pt x="369332" y="353854"/>
                      <a:pt x="369332" y="353854"/>
                      <a:pt x="369332" y="352901"/>
                    </a:cubicBezTo>
                    <a:lnTo>
                      <a:pt x="368379" y="352901"/>
                    </a:lnTo>
                    <a:cubicBezTo>
                      <a:pt x="367427" y="354806"/>
                      <a:pt x="363617" y="352901"/>
                      <a:pt x="361712" y="353854"/>
                    </a:cubicBezTo>
                    <a:cubicBezTo>
                      <a:pt x="361712" y="353854"/>
                      <a:pt x="361712" y="353854"/>
                      <a:pt x="361712" y="352901"/>
                    </a:cubicBezTo>
                    <a:lnTo>
                      <a:pt x="359807" y="352901"/>
                    </a:lnTo>
                    <a:cubicBezTo>
                      <a:pt x="359807" y="353854"/>
                      <a:pt x="359807" y="353854"/>
                      <a:pt x="358854" y="353854"/>
                    </a:cubicBezTo>
                    <a:cubicBezTo>
                      <a:pt x="357902" y="353854"/>
                      <a:pt x="358854" y="352901"/>
                      <a:pt x="357902" y="352901"/>
                    </a:cubicBezTo>
                    <a:lnTo>
                      <a:pt x="356949" y="352901"/>
                    </a:lnTo>
                    <a:cubicBezTo>
                      <a:pt x="356949" y="354806"/>
                      <a:pt x="355044" y="353854"/>
                      <a:pt x="354092" y="353854"/>
                    </a:cubicBezTo>
                    <a:cubicBezTo>
                      <a:pt x="354092" y="354806"/>
                      <a:pt x="353139" y="353854"/>
                      <a:pt x="352187" y="354806"/>
                    </a:cubicBezTo>
                    <a:cubicBezTo>
                      <a:pt x="352187" y="355759"/>
                      <a:pt x="351234" y="355759"/>
                      <a:pt x="350282" y="355759"/>
                    </a:cubicBezTo>
                    <a:cubicBezTo>
                      <a:pt x="351234" y="356711"/>
                      <a:pt x="349329" y="356711"/>
                      <a:pt x="349329" y="356711"/>
                    </a:cubicBezTo>
                    <a:cubicBezTo>
                      <a:pt x="349329" y="356711"/>
                      <a:pt x="349329" y="357664"/>
                      <a:pt x="349329" y="357664"/>
                    </a:cubicBezTo>
                    <a:cubicBezTo>
                      <a:pt x="348377" y="357664"/>
                      <a:pt x="346472" y="357664"/>
                      <a:pt x="344567" y="357664"/>
                    </a:cubicBezTo>
                    <a:cubicBezTo>
                      <a:pt x="343614" y="357664"/>
                      <a:pt x="343614" y="358616"/>
                      <a:pt x="342662" y="358616"/>
                    </a:cubicBezTo>
                    <a:cubicBezTo>
                      <a:pt x="342662" y="358616"/>
                      <a:pt x="342662" y="357664"/>
                      <a:pt x="342662" y="357664"/>
                    </a:cubicBezTo>
                    <a:cubicBezTo>
                      <a:pt x="341709" y="358616"/>
                      <a:pt x="338852" y="357664"/>
                      <a:pt x="336947" y="358616"/>
                    </a:cubicBezTo>
                    <a:cubicBezTo>
                      <a:pt x="335994" y="359569"/>
                      <a:pt x="335042" y="359569"/>
                      <a:pt x="333137" y="359569"/>
                    </a:cubicBezTo>
                    <a:cubicBezTo>
                      <a:pt x="333137" y="361474"/>
                      <a:pt x="330279" y="359569"/>
                      <a:pt x="328374" y="360521"/>
                    </a:cubicBezTo>
                    <a:cubicBezTo>
                      <a:pt x="328374" y="361474"/>
                      <a:pt x="326469" y="360521"/>
                      <a:pt x="325517" y="361474"/>
                    </a:cubicBezTo>
                    <a:cubicBezTo>
                      <a:pt x="325517" y="362426"/>
                      <a:pt x="324564" y="362426"/>
                      <a:pt x="322659" y="362426"/>
                    </a:cubicBezTo>
                    <a:cubicBezTo>
                      <a:pt x="322659" y="362426"/>
                      <a:pt x="322659" y="363379"/>
                      <a:pt x="322659" y="363379"/>
                    </a:cubicBezTo>
                    <a:cubicBezTo>
                      <a:pt x="319802" y="364331"/>
                      <a:pt x="315992" y="363379"/>
                      <a:pt x="313134" y="363379"/>
                    </a:cubicBezTo>
                    <a:cubicBezTo>
                      <a:pt x="313134" y="362426"/>
                      <a:pt x="312182" y="362426"/>
                      <a:pt x="312182" y="362426"/>
                    </a:cubicBezTo>
                    <a:lnTo>
                      <a:pt x="309324" y="362426"/>
                    </a:lnTo>
                    <a:cubicBezTo>
                      <a:pt x="309324" y="361474"/>
                      <a:pt x="308372" y="362426"/>
                      <a:pt x="307419" y="361474"/>
                    </a:cubicBezTo>
                    <a:lnTo>
                      <a:pt x="307419" y="360521"/>
                    </a:lnTo>
                    <a:cubicBezTo>
                      <a:pt x="305514" y="360521"/>
                      <a:pt x="304562" y="358616"/>
                      <a:pt x="303609" y="357664"/>
                    </a:cubicBezTo>
                    <a:lnTo>
                      <a:pt x="303609" y="342424"/>
                    </a:lnTo>
                    <a:cubicBezTo>
                      <a:pt x="303609" y="342424"/>
                      <a:pt x="303609" y="342424"/>
                      <a:pt x="304562" y="342424"/>
                    </a:cubicBezTo>
                    <a:lnTo>
                      <a:pt x="304562" y="340519"/>
                    </a:lnTo>
                    <a:cubicBezTo>
                      <a:pt x="305514" y="340519"/>
                      <a:pt x="304562" y="338614"/>
                      <a:pt x="305514" y="339566"/>
                    </a:cubicBezTo>
                    <a:lnTo>
                      <a:pt x="305514" y="336709"/>
                    </a:lnTo>
                    <a:cubicBezTo>
                      <a:pt x="302657" y="335756"/>
                      <a:pt x="301704" y="332899"/>
                      <a:pt x="302657" y="329089"/>
                    </a:cubicBezTo>
                    <a:cubicBezTo>
                      <a:pt x="303609" y="328136"/>
                      <a:pt x="304562" y="327184"/>
                      <a:pt x="305514" y="326231"/>
                    </a:cubicBezTo>
                    <a:lnTo>
                      <a:pt x="305514" y="325279"/>
                    </a:lnTo>
                    <a:cubicBezTo>
                      <a:pt x="306467" y="325279"/>
                      <a:pt x="305514" y="324326"/>
                      <a:pt x="306467" y="324326"/>
                    </a:cubicBezTo>
                    <a:lnTo>
                      <a:pt x="306467" y="322421"/>
                    </a:lnTo>
                    <a:cubicBezTo>
                      <a:pt x="309324" y="320516"/>
                      <a:pt x="311229" y="318611"/>
                      <a:pt x="313134" y="316706"/>
                    </a:cubicBezTo>
                    <a:cubicBezTo>
                      <a:pt x="314087" y="316706"/>
                      <a:pt x="315039" y="315754"/>
                      <a:pt x="316944" y="315754"/>
                    </a:cubicBezTo>
                    <a:cubicBezTo>
                      <a:pt x="316944" y="314801"/>
                      <a:pt x="318849" y="315754"/>
                      <a:pt x="319802" y="314801"/>
                    </a:cubicBezTo>
                    <a:cubicBezTo>
                      <a:pt x="320754" y="312896"/>
                      <a:pt x="323612" y="311944"/>
                      <a:pt x="323612" y="310039"/>
                    </a:cubicBezTo>
                    <a:cubicBezTo>
                      <a:pt x="323612" y="310039"/>
                      <a:pt x="323612" y="310039"/>
                      <a:pt x="324564" y="310039"/>
                    </a:cubicBezTo>
                    <a:lnTo>
                      <a:pt x="324564" y="306229"/>
                    </a:lnTo>
                    <a:cubicBezTo>
                      <a:pt x="323612" y="306229"/>
                      <a:pt x="323612" y="305276"/>
                      <a:pt x="323612" y="305276"/>
                    </a:cubicBezTo>
                    <a:lnTo>
                      <a:pt x="320754" y="305276"/>
                    </a:lnTo>
                    <a:cubicBezTo>
                      <a:pt x="320754" y="304324"/>
                      <a:pt x="318849" y="305276"/>
                      <a:pt x="319802" y="304324"/>
                    </a:cubicBezTo>
                    <a:lnTo>
                      <a:pt x="317897" y="304324"/>
                    </a:lnTo>
                    <a:cubicBezTo>
                      <a:pt x="317897" y="303371"/>
                      <a:pt x="316944" y="304324"/>
                      <a:pt x="316944" y="303371"/>
                    </a:cubicBezTo>
                    <a:cubicBezTo>
                      <a:pt x="315992" y="303371"/>
                      <a:pt x="315039" y="303371"/>
                      <a:pt x="315992" y="302419"/>
                    </a:cubicBezTo>
                    <a:cubicBezTo>
                      <a:pt x="315039" y="302419"/>
                      <a:pt x="314087" y="303371"/>
                      <a:pt x="314087" y="301466"/>
                    </a:cubicBezTo>
                    <a:cubicBezTo>
                      <a:pt x="311229" y="301466"/>
                      <a:pt x="309324" y="301466"/>
                      <a:pt x="307419" y="300514"/>
                    </a:cubicBezTo>
                    <a:lnTo>
                      <a:pt x="307419" y="299561"/>
                    </a:lnTo>
                    <a:cubicBezTo>
                      <a:pt x="305514" y="299561"/>
                      <a:pt x="305514" y="297656"/>
                      <a:pt x="303609" y="297656"/>
                    </a:cubicBezTo>
                    <a:cubicBezTo>
                      <a:pt x="303609" y="296704"/>
                      <a:pt x="301704" y="296704"/>
                      <a:pt x="301704" y="294799"/>
                    </a:cubicBezTo>
                    <a:cubicBezTo>
                      <a:pt x="298847" y="294799"/>
                      <a:pt x="297894" y="291941"/>
                      <a:pt x="295037" y="290036"/>
                    </a:cubicBezTo>
                    <a:lnTo>
                      <a:pt x="295037" y="289084"/>
                    </a:lnTo>
                    <a:cubicBezTo>
                      <a:pt x="294084" y="288131"/>
                      <a:pt x="293132" y="287179"/>
                      <a:pt x="293132" y="285274"/>
                    </a:cubicBezTo>
                    <a:cubicBezTo>
                      <a:pt x="291227" y="284321"/>
                      <a:pt x="290274" y="283369"/>
                      <a:pt x="289322" y="281464"/>
                    </a:cubicBezTo>
                    <a:lnTo>
                      <a:pt x="287417" y="281464"/>
                    </a:lnTo>
                    <a:cubicBezTo>
                      <a:pt x="286464" y="280511"/>
                      <a:pt x="285512" y="279559"/>
                      <a:pt x="284559" y="278606"/>
                    </a:cubicBezTo>
                    <a:cubicBezTo>
                      <a:pt x="284559" y="277654"/>
                      <a:pt x="284559" y="275749"/>
                      <a:pt x="283607" y="275749"/>
                    </a:cubicBezTo>
                    <a:cubicBezTo>
                      <a:pt x="283607" y="274796"/>
                      <a:pt x="284559" y="273844"/>
                      <a:pt x="284559" y="271939"/>
                    </a:cubicBezTo>
                    <a:cubicBezTo>
                      <a:pt x="285512" y="271939"/>
                      <a:pt x="284559" y="270986"/>
                      <a:pt x="285512" y="270986"/>
                    </a:cubicBezTo>
                    <a:lnTo>
                      <a:pt x="287417" y="270986"/>
                    </a:lnTo>
                    <a:cubicBezTo>
                      <a:pt x="287417" y="270986"/>
                      <a:pt x="287417" y="270034"/>
                      <a:pt x="287417" y="270034"/>
                    </a:cubicBezTo>
                    <a:cubicBezTo>
                      <a:pt x="288369" y="270034"/>
                      <a:pt x="288369" y="270986"/>
                      <a:pt x="289322" y="270986"/>
                    </a:cubicBezTo>
                    <a:lnTo>
                      <a:pt x="290274" y="270986"/>
                    </a:lnTo>
                    <a:cubicBezTo>
                      <a:pt x="290274" y="270034"/>
                      <a:pt x="291227" y="269081"/>
                      <a:pt x="293132" y="270034"/>
                    </a:cubicBezTo>
                    <a:cubicBezTo>
                      <a:pt x="294084" y="269081"/>
                      <a:pt x="294084" y="269081"/>
                      <a:pt x="295989" y="269081"/>
                    </a:cubicBezTo>
                    <a:cubicBezTo>
                      <a:pt x="295989" y="268129"/>
                      <a:pt x="296942" y="268129"/>
                      <a:pt x="296942" y="268129"/>
                    </a:cubicBezTo>
                    <a:cubicBezTo>
                      <a:pt x="297894" y="266224"/>
                      <a:pt x="299799" y="265271"/>
                      <a:pt x="302657" y="265271"/>
                    </a:cubicBezTo>
                    <a:cubicBezTo>
                      <a:pt x="302657" y="265271"/>
                      <a:pt x="302657" y="264319"/>
                      <a:pt x="302657" y="264319"/>
                    </a:cubicBezTo>
                    <a:cubicBezTo>
                      <a:pt x="304562" y="264319"/>
                      <a:pt x="304562" y="263366"/>
                      <a:pt x="306467" y="263366"/>
                    </a:cubicBezTo>
                    <a:cubicBezTo>
                      <a:pt x="307419" y="262414"/>
                      <a:pt x="308372" y="262414"/>
                      <a:pt x="309324" y="262414"/>
                    </a:cubicBezTo>
                    <a:cubicBezTo>
                      <a:pt x="309324" y="261461"/>
                      <a:pt x="311229" y="262414"/>
                      <a:pt x="312182" y="261461"/>
                    </a:cubicBezTo>
                    <a:cubicBezTo>
                      <a:pt x="312182" y="260509"/>
                      <a:pt x="313134" y="259556"/>
                      <a:pt x="315039" y="260509"/>
                    </a:cubicBezTo>
                    <a:cubicBezTo>
                      <a:pt x="315039" y="259556"/>
                      <a:pt x="316944" y="259556"/>
                      <a:pt x="316944" y="258604"/>
                    </a:cubicBezTo>
                    <a:lnTo>
                      <a:pt x="320754" y="258604"/>
                    </a:lnTo>
                    <a:cubicBezTo>
                      <a:pt x="320754" y="257651"/>
                      <a:pt x="321707" y="258604"/>
                      <a:pt x="322659" y="257651"/>
                    </a:cubicBezTo>
                    <a:cubicBezTo>
                      <a:pt x="323612" y="256699"/>
                      <a:pt x="324564" y="255746"/>
                      <a:pt x="326469" y="255746"/>
                    </a:cubicBezTo>
                    <a:cubicBezTo>
                      <a:pt x="326469" y="253841"/>
                      <a:pt x="329327" y="253841"/>
                      <a:pt x="331232" y="253841"/>
                    </a:cubicBezTo>
                    <a:cubicBezTo>
                      <a:pt x="331232" y="252889"/>
                      <a:pt x="332184" y="252889"/>
                      <a:pt x="332184" y="252889"/>
                    </a:cubicBezTo>
                    <a:cubicBezTo>
                      <a:pt x="332184" y="251936"/>
                      <a:pt x="333137" y="251936"/>
                      <a:pt x="335042" y="251936"/>
                    </a:cubicBezTo>
                    <a:cubicBezTo>
                      <a:pt x="335042" y="250984"/>
                      <a:pt x="335994" y="250031"/>
                      <a:pt x="336947" y="250031"/>
                    </a:cubicBezTo>
                    <a:cubicBezTo>
                      <a:pt x="336947" y="249079"/>
                      <a:pt x="336947" y="248126"/>
                      <a:pt x="337899" y="248126"/>
                    </a:cubicBezTo>
                    <a:cubicBezTo>
                      <a:pt x="337899" y="246221"/>
                      <a:pt x="338852" y="245269"/>
                      <a:pt x="338852" y="242411"/>
                    </a:cubicBezTo>
                    <a:cubicBezTo>
                      <a:pt x="339804" y="242411"/>
                      <a:pt x="338852" y="240506"/>
                      <a:pt x="339804" y="239554"/>
                    </a:cubicBezTo>
                    <a:cubicBezTo>
                      <a:pt x="340757" y="239554"/>
                      <a:pt x="340757" y="238601"/>
                      <a:pt x="341709" y="238601"/>
                    </a:cubicBezTo>
                    <a:cubicBezTo>
                      <a:pt x="341709" y="236696"/>
                      <a:pt x="342662" y="235744"/>
                      <a:pt x="342662" y="233839"/>
                    </a:cubicBezTo>
                    <a:cubicBezTo>
                      <a:pt x="344567" y="233839"/>
                      <a:pt x="343614" y="230981"/>
                      <a:pt x="346472" y="231934"/>
                    </a:cubicBezTo>
                    <a:cubicBezTo>
                      <a:pt x="346472" y="230981"/>
                      <a:pt x="347424" y="230981"/>
                      <a:pt x="347424" y="230981"/>
                    </a:cubicBezTo>
                    <a:cubicBezTo>
                      <a:pt x="347424" y="229076"/>
                      <a:pt x="348377" y="228124"/>
                      <a:pt x="350282" y="228124"/>
                    </a:cubicBezTo>
                    <a:lnTo>
                      <a:pt x="350282" y="226219"/>
                    </a:lnTo>
                    <a:cubicBezTo>
                      <a:pt x="351234" y="226219"/>
                      <a:pt x="350282" y="225266"/>
                      <a:pt x="351234" y="225266"/>
                    </a:cubicBezTo>
                    <a:lnTo>
                      <a:pt x="352187" y="225266"/>
                    </a:lnTo>
                    <a:cubicBezTo>
                      <a:pt x="352187" y="224314"/>
                      <a:pt x="354092" y="223361"/>
                      <a:pt x="355044" y="224314"/>
                    </a:cubicBezTo>
                    <a:cubicBezTo>
                      <a:pt x="355044" y="222409"/>
                      <a:pt x="357902" y="221456"/>
                      <a:pt x="355997" y="219551"/>
                    </a:cubicBezTo>
                    <a:cubicBezTo>
                      <a:pt x="357902" y="218599"/>
                      <a:pt x="355044" y="216694"/>
                      <a:pt x="356949" y="215741"/>
                    </a:cubicBezTo>
                    <a:cubicBezTo>
                      <a:pt x="355997" y="214789"/>
                      <a:pt x="355044" y="214789"/>
                      <a:pt x="355997" y="213836"/>
                    </a:cubicBezTo>
                    <a:cubicBezTo>
                      <a:pt x="354092" y="212884"/>
                      <a:pt x="353139" y="210979"/>
                      <a:pt x="352187" y="208121"/>
                    </a:cubicBezTo>
                    <a:cubicBezTo>
                      <a:pt x="350282" y="208121"/>
                      <a:pt x="350282" y="206216"/>
                      <a:pt x="349329" y="204311"/>
                    </a:cubicBezTo>
                    <a:cubicBezTo>
                      <a:pt x="348377" y="203359"/>
                      <a:pt x="346472" y="203359"/>
                      <a:pt x="346472" y="202406"/>
                    </a:cubicBezTo>
                    <a:lnTo>
                      <a:pt x="345519" y="202406"/>
                    </a:lnTo>
                    <a:cubicBezTo>
                      <a:pt x="345519" y="201454"/>
                      <a:pt x="343614" y="201454"/>
                      <a:pt x="343614" y="199549"/>
                    </a:cubicBezTo>
                    <a:cubicBezTo>
                      <a:pt x="342662" y="199549"/>
                      <a:pt x="341709" y="199549"/>
                      <a:pt x="342662" y="198596"/>
                    </a:cubicBezTo>
                    <a:lnTo>
                      <a:pt x="339804" y="198596"/>
                    </a:lnTo>
                    <a:cubicBezTo>
                      <a:pt x="339804" y="197644"/>
                      <a:pt x="338852" y="198596"/>
                      <a:pt x="337899" y="197644"/>
                    </a:cubicBezTo>
                    <a:cubicBezTo>
                      <a:pt x="336947" y="196691"/>
                      <a:pt x="335994" y="196691"/>
                      <a:pt x="334089" y="196691"/>
                    </a:cubicBezTo>
                    <a:cubicBezTo>
                      <a:pt x="334089" y="196691"/>
                      <a:pt x="334089" y="196691"/>
                      <a:pt x="334089" y="195739"/>
                    </a:cubicBezTo>
                    <a:lnTo>
                      <a:pt x="331232" y="195739"/>
                    </a:lnTo>
                    <a:cubicBezTo>
                      <a:pt x="331232" y="194786"/>
                      <a:pt x="330279" y="195739"/>
                      <a:pt x="329327" y="194786"/>
                    </a:cubicBezTo>
                    <a:cubicBezTo>
                      <a:pt x="329327" y="193834"/>
                      <a:pt x="328374" y="193834"/>
                      <a:pt x="327422" y="193834"/>
                    </a:cubicBezTo>
                    <a:cubicBezTo>
                      <a:pt x="327422" y="193834"/>
                      <a:pt x="327422" y="194786"/>
                      <a:pt x="327422" y="194786"/>
                    </a:cubicBezTo>
                    <a:cubicBezTo>
                      <a:pt x="323612" y="192881"/>
                      <a:pt x="318849" y="194786"/>
                      <a:pt x="315992" y="196691"/>
                    </a:cubicBezTo>
                    <a:cubicBezTo>
                      <a:pt x="315992" y="196691"/>
                      <a:pt x="315992" y="196691"/>
                      <a:pt x="315992" y="195739"/>
                    </a:cubicBezTo>
                    <a:lnTo>
                      <a:pt x="309324" y="195739"/>
                    </a:lnTo>
                    <a:cubicBezTo>
                      <a:pt x="309324" y="195739"/>
                      <a:pt x="309324" y="196691"/>
                      <a:pt x="309324" y="196691"/>
                    </a:cubicBezTo>
                    <a:cubicBezTo>
                      <a:pt x="305514" y="196691"/>
                      <a:pt x="303609" y="198596"/>
                      <a:pt x="298847" y="197644"/>
                    </a:cubicBezTo>
                    <a:cubicBezTo>
                      <a:pt x="298847" y="198596"/>
                      <a:pt x="297894" y="197644"/>
                      <a:pt x="296942" y="198596"/>
                    </a:cubicBezTo>
                    <a:cubicBezTo>
                      <a:pt x="295037" y="202406"/>
                      <a:pt x="288369" y="201454"/>
                      <a:pt x="282654" y="201454"/>
                    </a:cubicBezTo>
                    <a:cubicBezTo>
                      <a:pt x="282654" y="201454"/>
                      <a:pt x="282654" y="202406"/>
                      <a:pt x="282654" y="202406"/>
                    </a:cubicBezTo>
                    <a:cubicBezTo>
                      <a:pt x="280749" y="202406"/>
                      <a:pt x="279797" y="204311"/>
                      <a:pt x="277892" y="203359"/>
                    </a:cubicBezTo>
                    <a:cubicBezTo>
                      <a:pt x="277892" y="204311"/>
                      <a:pt x="276939" y="204311"/>
                      <a:pt x="275034" y="204311"/>
                    </a:cubicBezTo>
                    <a:cubicBezTo>
                      <a:pt x="275034" y="205264"/>
                      <a:pt x="274082" y="205264"/>
                      <a:pt x="274082" y="205264"/>
                    </a:cubicBezTo>
                    <a:cubicBezTo>
                      <a:pt x="274082" y="205264"/>
                      <a:pt x="274082" y="204311"/>
                      <a:pt x="274082" y="204311"/>
                    </a:cubicBezTo>
                    <a:cubicBezTo>
                      <a:pt x="274082" y="205264"/>
                      <a:pt x="273129" y="205264"/>
                      <a:pt x="272177" y="205264"/>
                    </a:cubicBezTo>
                    <a:cubicBezTo>
                      <a:pt x="272177" y="206216"/>
                      <a:pt x="271224" y="206216"/>
                      <a:pt x="271224" y="206216"/>
                    </a:cubicBezTo>
                    <a:cubicBezTo>
                      <a:pt x="268367" y="206216"/>
                      <a:pt x="266462" y="207169"/>
                      <a:pt x="262652" y="207169"/>
                    </a:cubicBezTo>
                    <a:cubicBezTo>
                      <a:pt x="262652" y="207169"/>
                      <a:pt x="262652" y="208121"/>
                      <a:pt x="262652" y="208121"/>
                    </a:cubicBezTo>
                    <a:cubicBezTo>
                      <a:pt x="260747" y="208121"/>
                      <a:pt x="258842" y="209074"/>
                      <a:pt x="255984" y="209074"/>
                    </a:cubicBezTo>
                    <a:cubicBezTo>
                      <a:pt x="255032" y="210026"/>
                      <a:pt x="254079" y="210026"/>
                      <a:pt x="253127" y="210026"/>
                    </a:cubicBezTo>
                    <a:cubicBezTo>
                      <a:pt x="253127" y="210979"/>
                      <a:pt x="252174" y="210979"/>
                      <a:pt x="252174" y="210979"/>
                    </a:cubicBezTo>
                    <a:cubicBezTo>
                      <a:pt x="252174" y="210979"/>
                      <a:pt x="252174" y="211931"/>
                      <a:pt x="252174" y="211931"/>
                    </a:cubicBezTo>
                    <a:cubicBezTo>
                      <a:pt x="250269" y="211931"/>
                      <a:pt x="249317" y="213836"/>
                      <a:pt x="246459" y="213836"/>
                    </a:cubicBezTo>
                    <a:cubicBezTo>
                      <a:pt x="246459" y="213836"/>
                      <a:pt x="246459" y="214789"/>
                      <a:pt x="246459" y="214789"/>
                    </a:cubicBezTo>
                    <a:cubicBezTo>
                      <a:pt x="241697" y="213836"/>
                      <a:pt x="240744" y="216694"/>
                      <a:pt x="235982" y="216694"/>
                    </a:cubicBezTo>
                    <a:cubicBezTo>
                      <a:pt x="235982" y="217646"/>
                      <a:pt x="234077" y="218599"/>
                      <a:pt x="232172" y="217646"/>
                    </a:cubicBezTo>
                    <a:cubicBezTo>
                      <a:pt x="232172" y="218599"/>
                      <a:pt x="231219" y="218599"/>
                      <a:pt x="229314" y="218599"/>
                    </a:cubicBezTo>
                    <a:cubicBezTo>
                      <a:pt x="229314" y="219551"/>
                      <a:pt x="228362" y="219551"/>
                      <a:pt x="228362" y="219551"/>
                    </a:cubicBezTo>
                    <a:cubicBezTo>
                      <a:pt x="227409" y="219551"/>
                      <a:pt x="226457" y="219551"/>
                      <a:pt x="226457" y="220504"/>
                    </a:cubicBezTo>
                    <a:cubicBezTo>
                      <a:pt x="226457" y="219551"/>
                      <a:pt x="224552" y="220504"/>
                      <a:pt x="223599" y="219551"/>
                    </a:cubicBezTo>
                    <a:cubicBezTo>
                      <a:pt x="223599" y="220504"/>
                      <a:pt x="222647" y="219551"/>
                      <a:pt x="221694" y="220504"/>
                    </a:cubicBezTo>
                    <a:cubicBezTo>
                      <a:pt x="220742" y="221456"/>
                      <a:pt x="219789" y="223361"/>
                      <a:pt x="217884" y="223361"/>
                    </a:cubicBezTo>
                    <a:cubicBezTo>
                      <a:pt x="216932" y="224314"/>
                      <a:pt x="216932" y="225266"/>
                      <a:pt x="215027" y="225266"/>
                    </a:cubicBezTo>
                    <a:cubicBezTo>
                      <a:pt x="214074" y="227171"/>
                      <a:pt x="212169" y="227171"/>
                      <a:pt x="209312" y="227171"/>
                    </a:cubicBezTo>
                    <a:cubicBezTo>
                      <a:pt x="209312" y="228124"/>
                      <a:pt x="208359" y="227171"/>
                      <a:pt x="207407" y="228124"/>
                    </a:cubicBezTo>
                    <a:cubicBezTo>
                      <a:pt x="207407" y="229076"/>
                      <a:pt x="206454" y="230029"/>
                      <a:pt x="205502" y="229076"/>
                    </a:cubicBezTo>
                    <a:cubicBezTo>
                      <a:pt x="204549" y="230981"/>
                      <a:pt x="202644" y="231934"/>
                      <a:pt x="201692" y="232886"/>
                    </a:cubicBezTo>
                    <a:cubicBezTo>
                      <a:pt x="200739" y="231934"/>
                      <a:pt x="198834" y="231934"/>
                      <a:pt x="198834" y="230029"/>
                    </a:cubicBezTo>
                    <a:cubicBezTo>
                      <a:pt x="197882" y="230029"/>
                      <a:pt x="197882" y="229076"/>
                      <a:pt x="197882" y="228124"/>
                    </a:cubicBezTo>
                    <a:cubicBezTo>
                      <a:pt x="196929" y="228124"/>
                      <a:pt x="196929" y="227171"/>
                      <a:pt x="196929" y="227171"/>
                    </a:cubicBezTo>
                    <a:lnTo>
                      <a:pt x="194072" y="227171"/>
                    </a:lnTo>
                    <a:cubicBezTo>
                      <a:pt x="194072" y="228124"/>
                      <a:pt x="194072" y="228124"/>
                      <a:pt x="193119" y="228124"/>
                    </a:cubicBezTo>
                    <a:cubicBezTo>
                      <a:pt x="193119" y="230029"/>
                      <a:pt x="191214" y="230029"/>
                      <a:pt x="188357" y="230029"/>
                    </a:cubicBezTo>
                    <a:cubicBezTo>
                      <a:pt x="188357" y="230981"/>
                      <a:pt x="187404" y="230029"/>
                      <a:pt x="186452" y="230981"/>
                    </a:cubicBezTo>
                    <a:cubicBezTo>
                      <a:pt x="186452" y="231934"/>
                      <a:pt x="185499" y="231934"/>
                      <a:pt x="185499" y="231934"/>
                    </a:cubicBezTo>
                    <a:cubicBezTo>
                      <a:pt x="185499" y="232886"/>
                      <a:pt x="184547" y="232886"/>
                      <a:pt x="184547" y="232886"/>
                    </a:cubicBezTo>
                    <a:cubicBezTo>
                      <a:pt x="184547" y="233839"/>
                      <a:pt x="184547" y="234791"/>
                      <a:pt x="183594" y="233839"/>
                    </a:cubicBezTo>
                    <a:cubicBezTo>
                      <a:pt x="183594" y="235744"/>
                      <a:pt x="184547" y="238601"/>
                      <a:pt x="182642" y="239554"/>
                    </a:cubicBezTo>
                    <a:lnTo>
                      <a:pt x="182642" y="240506"/>
                    </a:lnTo>
                    <a:cubicBezTo>
                      <a:pt x="183594" y="240506"/>
                      <a:pt x="183594" y="242411"/>
                      <a:pt x="182642" y="243364"/>
                    </a:cubicBezTo>
                    <a:cubicBezTo>
                      <a:pt x="183594" y="244316"/>
                      <a:pt x="184547" y="246221"/>
                      <a:pt x="184547" y="248126"/>
                    </a:cubicBezTo>
                    <a:cubicBezTo>
                      <a:pt x="185499" y="248126"/>
                      <a:pt x="186452" y="249079"/>
                      <a:pt x="185499" y="250984"/>
                    </a:cubicBezTo>
                    <a:cubicBezTo>
                      <a:pt x="187404" y="251936"/>
                      <a:pt x="188357" y="252889"/>
                      <a:pt x="190262" y="254794"/>
                    </a:cubicBezTo>
                    <a:lnTo>
                      <a:pt x="190262" y="255746"/>
                    </a:lnTo>
                    <a:lnTo>
                      <a:pt x="193119" y="255746"/>
                    </a:lnTo>
                    <a:cubicBezTo>
                      <a:pt x="194072" y="257651"/>
                      <a:pt x="195977" y="257651"/>
                      <a:pt x="195977" y="259556"/>
                    </a:cubicBezTo>
                    <a:cubicBezTo>
                      <a:pt x="197882" y="260509"/>
                      <a:pt x="197882" y="262414"/>
                      <a:pt x="198834" y="264319"/>
                    </a:cubicBezTo>
                    <a:cubicBezTo>
                      <a:pt x="198834" y="264319"/>
                      <a:pt x="197882" y="264319"/>
                      <a:pt x="197882" y="265271"/>
                    </a:cubicBezTo>
                    <a:cubicBezTo>
                      <a:pt x="198834" y="265271"/>
                      <a:pt x="198834" y="266224"/>
                      <a:pt x="198834" y="266224"/>
                    </a:cubicBezTo>
                    <a:cubicBezTo>
                      <a:pt x="199787" y="266224"/>
                      <a:pt x="199787" y="267176"/>
                      <a:pt x="199787" y="267176"/>
                    </a:cubicBezTo>
                    <a:cubicBezTo>
                      <a:pt x="201692" y="268129"/>
                      <a:pt x="201692" y="270034"/>
                      <a:pt x="203597" y="270986"/>
                    </a:cubicBezTo>
                    <a:lnTo>
                      <a:pt x="203597" y="271939"/>
                    </a:lnTo>
                    <a:cubicBezTo>
                      <a:pt x="204549" y="271939"/>
                      <a:pt x="204549" y="273844"/>
                      <a:pt x="205502" y="273844"/>
                    </a:cubicBezTo>
                    <a:cubicBezTo>
                      <a:pt x="205502" y="275749"/>
                      <a:pt x="207407" y="274796"/>
                      <a:pt x="206454" y="276701"/>
                    </a:cubicBezTo>
                    <a:cubicBezTo>
                      <a:pt x="208359" y="277654"/>
                      <a:pt x="210264" y="279559"/>
                      <a:pt x="209312" y="282416"/>
                    </a:cubicBezTo>
                    <a:cubicBezTo>
                      <a:pt x="210264" y="282416"/>
                      <a:pt x="210264" y="283369"/>
                      <a:pt x="210264" y="283369"/>
                    </a:cubicBezTo>
                    <a:cubicBezTo>
                      <a:pt x="211217" y="284321"/>
                      <a:pt x="212169" y="284321"/>
                      <a:pt x="213122" y="286226"/>
                    </a:cubicBezTo>
                    <a:cubicBezTo>
                      <a:pt x="214074" y="286226"/>
                      <a:pt x="214074" y="287179"/>
                      <a:pt x="215027" y="287179"/>
                    </a:cubicBezTo>
                    <a:lnTo>
                      <a:pt x="215027" y="289084"/>
                    </a:lnTo>
                    <a:cubicBezTo>
                      <a:pt x="216932" y="290036"/>
                      <a:pt x="217884" y="291941"/>
                      <a:pt x="218837" y="292894"/>
                    </a:cubicBezTo>
                    <a:lnTo>
                      <a:pt x="218837" y="293846"/>
                    </a:lnTo>
                    <a:cubicBezTo>
                      <a:pt x="220742" y="293846"/>
                      <a:pt x="223599" y="295751"/>
                      <a:pt x="225504" y="294799"/>
                    </a:cubicBezTo>
                    <a:cubicBezTo>
                      <a:pt x="226457" y="296704"/>
                      <a:pt x="228362" y="294799"/>
                      <a:pt x="230267" y="294799"/>
                    </a:cubicBezTo>
                    <a:cubicBezTo>
                      <a:pt x="230267" y="293846"/>
                      <a:pt x="233124" y="293846"/>
                      <a:pt x="233124" y="292894"/>
                    </a:cubicBezTo>
                    <a:cubicBezTo>
                      <a:pt x="233124" y="292894"/>
                      <a:pt x="233124" y="293846"/>
                      <a:pt x="233124" y="293846"/>
                    </a:cubicBezTo>
                    <a:lnTo>
                      <a:pt x="235982" y="293846"/>
                    </a:lnTo>
                    <a:cubicBezTo>
                      <a:pt x="235982" y="292894"/>
                      <a:pt x="237887" y="292894"/>
                      <a:pt x="238839" y="291941"/>
                    </a:cubicBezTo>
                    <a:cubicBezTo>
                      <a:pt x="238839" y="290989"/>
                      <a:pt x="238839" y="290036"/>
                      <a:pt x="239792" y="290989"/>
                    </a:cubicBezTo>
                    <a:cubicBezTo>
                      <a:pt x="239792" y="288131"/>
                      <a:pt x="242649" y="288131"/>
                      <a:pt x="243602" y="286226"/>
                    </a:cubicBezTo>
                    <a:lnTo>
                      <a:pt x="244554" y="286226"/>
                    </a:lnTo>
                    <a:cubicBezTo>
                      <a:pt x="244554" y="285274"/>
                      <a:pt x="246459" y="284321"/>
                      <a:pt x="246459" y="282416"/>
                    </a:cubicBezTo>
                    <a:lnTo>
                      <a:pt x="247412" y="282416"/>
                    </a:lnTo>
                    <a:cubicBezTo>
                      <a:pt x="247412" y="281464"/>
                      <a:pt x="248364" y="281464"/>
                      <a:pt x="248364" y="280511"/>
                    </a:cubicBezTo>
                    <a:lnTo>
                      <a:pt x="250269" y="280511"/>
                    </a:lnTo>
                    <a:cubicBezTo>
                      <a:pt x="250269" y="279559"/>
                      <a:pt x="251222" y="279559"/>
                      <a:pt x="251222" y="279559"/>
                    </a:cubicBezTo>
                    <a:cubicBezTo>
                      <a:pt x="253127" y="279559"/>
                      <a:pt x="254079" y="279559"/>
                      <a:pt x="255032" y="278606"/>
                    </a:cubicBezTo>
                    <a:cubicBezTo>
                      <a:pt x="255032" y="278606"/>
                      <a:pt x="255032" y="278606"/>
                      <a:pt x="255032" y="279559"/>
                    </a:cubicBezTo>
                    <a:lnTo>
                      <a:pt x="256937" y="279559"/>
                    </a:lnTo>
                    <a:cubicBezTo>
                      <a:pt x="256937" y="279559"/>
                      <a:pt x="256937" y="278606"/>
                      <a:pt x="256937" y="278606"/>
                    </a:cubicBezTo>
                    <a:cubicBezTo>
                      <a:pt x="257889" y="280511"/>
                      <a:pt x="260747" y="279559"/>
                      <a:pt x="262652" y="279559"/>
                    </a:cubicBezTo>
                    <a:cubicBezTo>
                      <a:pt x="262652" y="278606"/>
                      <a:pt x="264557" y="278606"/>
                      <a:pt x="265509" y="278606"/>
                    </a:cubicBezTo>
                    <a:cubicBezTo>
                      <a:pt x="265509" y="277654"/>
                      <a:pt x="268367" y="278606"/>
                      <a:pt x="269319" y="277654"/>
                    </a:cubicBezTo>
                    <a:cubicBezTo>
                      <a:pt x="269319" y="276701"/>
                      <a:pt x="270272" y="277654"/>
                      <a:pt x="271224" y="276701"/>
                    </a:cubicBezTo>
                    <a:cubicBezTo>
                      <a:pt x="272177" y="275749"/>
                      <a:pt x="274082" y="275749"/>
                      <a:pt x="275034" y="275749"/>
                    </a:cubicBezTo>
                    <a:cubicBezTo>
                      <a:pt x="275034" y="276701"/>
                      <a:pt x="275987" y="276701"/>
                      <a:pt x="276939" y="277654"/>
                    </a:cubicBezTo>
                    <a:cubicBezTo>
                      <a:pt x="276939" y="279559"/>
                      <a:pt x="275987" y="280511"/>
                      <a:pt x="275987" y="281464"/>
                    </a:cubicBezTo>
                    <a:lnTo>
                      <a:pt x="274082" y="281464"/>
                    </a:lnTo>
                    <a:cubicBezTo>
                      <a:pt x="274082" y="282416"/>
                      <a:pt x="273129" y="283369"/>
                      <a:pt x="272177" y="282416"/>
                    </a:cubicBezTo>
                    <a:cubicBezTo>
                      <a:pt x="272177" y="283369"/>
                      <a:pt x="271224" y="283369"/>
                      <a:pt x="271224" y="284321"/>
                    </a:cubicBezTo>
                    <a:cubicBezTo>
                      <a:pt x="272177" y="284321"/>
                      <a:pt x="272177" y="285274"/>
                      <a:pt x="272177" y="286226"/>
                    </a:cubicBezTo>
                    <a:cubicBezTo>
                      <a:pt x="273129" y="286226"/>
                      <a:pt x="274082" y="288131"/>
                      <a:pt x="275987" y="288131"/>
                    </a:cubicBezTo>
                    <a:cubicBezTo>
                      <a:pt x="275987" y="290036"/>
                      <a:pt x="277892" y="290036"/>
                      <a:pt x="278844" y="291941"/>
                    </a:cubicBezTo>
                    <a:lnTo>
                      <a:pt x="279797" y="291941"/>
                    </a:lnTo>
                    <a:cubicBezTo>
                      <a:pt x="279797" y="293846"/>
                      <a:pt x="281702" y="293846"/>
                      <a:pt x="282654" y="295751"/>
                    </a:cubicBezTo>
                    <a:cubicBezTo>
                      <a:pt x="282654" y="298609"/>
                      <a:pt x="284559" y="299561"/>
                      <a:pt x="283607" y="302419"/>
                    </a:cubicBezTo>
                    <a:cubicBezTo>
                      <a:pt x="283607" y="302419"/>
                      <a:pt x="284559" y="302419"/>
                      <a:pt x="284559" y="302419"/>
                    </a:cubicBezTo>
                    <a:cubicBezTo>
                      <a:pt x="283607" y="303371"/>
                      <a:pt x="283607" y="306229"/>
                      <a:pt x="281702" y="306229"/>
                    </a:cubicBezTo>
                    <a:cubicBezTo>
                      <a:pt x="280749" y="308134"/>
                      <a:pt x="279797" y="309086"/>
                      <a:pt x="277892" y="310039"/>
                    </a:cubicBezTo>
                    <a:cubicBezTo>
                      <a:pt x="277892" y="310991"/>
                      <a:pt x="276939" y="311944"/>
                      <a:pt x="275034" y="310991"/>
                    </a:cubicBezTo>
                    <a:cubicBezTo>
                      <a:pt x="274082" y="312896"/>
                      <a:pt x="271224" y="312896"/>
                      <a:pt x="267414" y="312896"/>
                    </a:cubicBezTo>
                    <a:lnTo>
                      <a:pt x="267414" y="311944"/>
                    </a:lnTo>
                    <a:cubicBezTo>
                      <a:pt x="264557" y="310991"/>
                      <a:pt x="262652" y="312896"/>
                      <a:pt x="260747" y="311944"/>
                    </a:cubicBezTo>
                    <a:cubicBezTo>
                      <a:pt x="260747" y="312896"/>
                      <a:pt x="258842" y="311944"/>
                      <a:pt x="256937" y="312896"/>
                    </a:cubicBezTo>
                    <a:cubicBezTo>
                      <a:pt x="256937" y="313849"/>
                      <a:pt x="255984" y="312896"/>
                      <a:pt x="255032" y="313849"/>
                    </a:cubicBezTo>
                    <a:cubicBezTo>
                      <a:pt x="255032" y="314801"/>
                      <a:pt x="254079" y="315754"/>
                      <a:pt x="253127" y="314801"/>
                    </a:cubicBezTo>
                    <a:cubicBezTo>
                      <a:pt x="252174" y="315754"/>
                      <a:pt x="252174" y="316706"/>
                      <a:pt x="251222" y="316706"/>
                    </a:cubicBezTo>
                    <a:cubicBezTo>
                      <a:pt x="251222" y="318611"/>
                      <a:pt x="249317" y="318611"/>
                      <a:pt x="249317" y="319564"/>
                    </a:cubicBezTo>
                    <a:cubicBezTo>
                      <a:pt x="248364" y="319564"/>
                      <a:pt x="248364" y="320516"/>
                      <a:pt x="246459" y="320516"/>
                    </a:cubicBezTo>
                    <a:cubicBezTo>
                      <a:pt x="245507" y="321469"/>
                      <a:pt x="245507" y="322421"/>
                      <a:pt x="243602" y="322421"/>
                    </a:cubicBezTo>
                    <a:cubicBezTo>
                      <a:pt x="243602" y="323374"/>
                      <a:pt x="241697" y="323374"/>
                      <a:pt x="241697" y="324326"/>
                    </a:cubicBezTo>
                    <a:lnTo>
                      <a:pt x="235029" y="324326"/>
                    </a:lnTo>
                    <a:cubicBezTo>
                      <a:pt x="234077" y="326231"/>
                      <a:pt x="229314" y="324326"/>
                      <a:pt x="228362" y="325279"/>
                    </a:cubicBezTo>
                    <a:cubicBezTo>
                      <a:pt x="227409" y="325279"/>
                      <a:pt x="227409" y="324326"/>
                      <a:pt x="226457" y="324326"/>
                    </a:cubicBezTo>
                    <a:cubicBezTo>
                      <a:pt x="226457" y="325279"/>
                      <a:pt x="224552" y="324326"/>
                      <a:pt x="224552" y="325279"/>
                    </a:cubicBezTo>
                    <a:cubicBezTo>
                      <a:pt x="223599" y="324326"/>
                      <a:pt x="220742" y="325279"/>
                      <a:pt x="219789" y="324326"/>
                    </a:cubicBezTo>
                    <a:cubicBezTo>
                      <a:pt x="218837" y="324326"/>
                      <a:pt x="219789" y="325279"/>
                      <a:pt x="218837" y="325279"/>
                    </a:cubicBezTo>
                    <a:cubicBezTo>
                      <a:pt x="218837" y="325279"/>
                      <a:pt x="218837" y="324326"/>
                      <a:pt x="217884" y="324326"/>
                    </a:cubicBezTo>
                    <a:cubicBezTo>
                      <a:pt x="215979" y="325279"/>
                      <a:pt x="214074" y="326231"/>
                      <a:pt x="211217" y="326231"/>
                    </a:cubicBezTo>
                    <a:cubicBezTo>
                      <a:pt x="211217" y="327184"/>
                      <a:pt x="210264" y="327184"/>
                      <a:pt x="210264" y="327184"/>
                    </a:cubicBezTo>
                    <a:cubicBezTo>
                      <a:pt x="209312" y="328136"/>
                      <a:pt x="209312" y="330041"/>
                      <a:pt x="207407" y="330041"/>
                    </a:cubicBezTo>
                    <a:cubicBezTo>
                      <a:pt x="206454" y="331946"/>
                      <a:pt x="205502" y="332899"/>
                      <a:pt x="203597" y="332899"/>
                    </a:cubicBezTo>
                    <a:lnTo>
                      <a:pt x="203597" y="333851"/>
                    </a:lnTo>
                    <a:cubicBezTo>
                      <a:pt x="202644" y="334804"/>
                      <a:pt x="201692" y="335756"/>
                      <a:pt x="200739" y="335756"/>
                    </a:cubicBezTo>
                    <a:cubicBezTo>
                      <a:pt x="200739" y="336709"/>
                      <a:pt x="200739" y="337661"/>
                      <a:pt x="199787" y="336709"/>
                    </a:cubicBezTo>
                    <a:cubicBezTo>
                      <a:pt x="199787" y="337661"/>
                      <a:pt x="198834" y="338614"/>
                      <a:pt x="198834" y="338614"/>
                    </a:cubicBezTo>
                    <a:lnTo>
                      <a:pt x="198834" y="341471"/>
                    </a:lnTo>
                    <a:cubicBezTo>
                      <a:pt x="197882" y="341471"/>
                      <a:pt x="198834" y="342424"/>
                      <a:pt x="197882" y="342424"/>
                    </a:cubicBezTo>
                    <a:cubicBezTo>
                      <a:pt x="197882" y="344329"/>
                      <a:pt x="196929" y="344329"/>
                      <a:pt x="196929" y="345281"/>
                    </a:cubicBezTo>
                    <a:cubicBezTo>
                      <a:pt x="197882" y="345281"/>
                      <a:pt x="197882" y="347186"/>
                      <a:pt x="197882" y="348139"/>
                    </a:cubicBezTo>
                    <a:lnTo>
                      <a:pt x="196929" y="348139"/>
                    </a:lnTo>
                    <a:lnTo>
                      <a:pt x="196929" y="350996"/>
                    </a:lnTo>
                    <a:cubicBezTo>
                      <a:pt x="195977" y="350996"/>
                      <a:pt x="196929" y="351949"/>
                      <a:pt x="195977" y="352901"/>
                    </a:cubicBezTo>
                    <a:cubicBezTo>
                      <a:pt x="195977" y="353854"/>
                      <a:pt x="196929" y="352901"/>
                      <a:pt x="196929" y="353854"/>
                    </a:cubicBezTo>
                    <a:cubicBezTo>
                      <a:pt x="195024" y="354806"/>
                      <a:pt x="197882" y="355759"/>
                      <a:pt x="196929" y="357664"/>
                    </a:cubicBezTo>
                    <a:lnTo>
                      <a:pt x="195977" y="357664"/>
                    </a:lnTo>
                    <a:lnTo>
                      <a:pt x="195977" y="358616"/>
                    </a:lnTo>
                    <a:cubicBezTo>
                      <a:pt x="196929" y="358616"/>
                      <a:pt x="195977" y="359569"/>
                      <a:pt x="195977" y="360521"/>
                    </a:cubicBezTo>
                    <a:cubicBezTo>
                      <a:pt x="196929" y="361474"/>
                      <a:pt x="195977" y="364331"/>
                      <a:pt x="196929" y="366236"/>
                    </a:cubicBezTo>
                    <a:cubicBezTo>
                      <a:pt x="197882" y="366236"/>
                      <a:pt x="197882" y="367189"/>
                      <a:pt x="197882" y="367189"/>
                    </a:cubicBezTo>
                    <a:cubicBezTo>
                      <a:pt x="199787" y="368141"/>
                      <a:pt x="199787" y="370046"/>
                      <a:pt x="198834" y="371951"/>
                    </a:cubicBezTo>
                    <a:lnTo>
                      <a:pt x="197882" y="371951"/>
                    </a:lnTo>
                    <a:cubicBezTo>
                      <a:pt x="197882" y="373856"/>
                      <a:pt x="195977" y="374809"/>
                      <a:pt x="194072" y="374809"/>
                    </a:cubicBezTo>
                    <a:cubicBezTo>
                      <a:pt x="194072" y="374809"/>
                      <a:pt x="194072" y="375761"/>
                      <a:pt x="194072" y="375761"/>
                    </a:cubicBezTo>
                    <a:cubicBezTo>
                      <a:pt x="192167" y="375761"/>
                      <a:pt x="192167" y="377666"/>
                      <a:pt x="190262" y="377666"/>
                    </a:cubicBezTo>
                    <a:cubicBezTo>
                      <a:pt x="190262" y="378619"/>
                      <a:pt x="189309" y="378619"/>
                      <a:pt x="189309" y="378619"/>
                    </a:cubicBezTo>
                    <a:cubicBezTo>
                      <a:pt x="188357" y="380524"/>
                      <a:pt x="186452" y="380524"/>
                      <a:pt x="184547" y="381476"/>
                    </a:cubicBezTo>
                    <a:cubicBezTo>
                      <a:pt x="183594" y="382429"/>
                      <a:pt x="183594" y="384334"/>
                      <a:pt x="180737" y="384334"/>
                    </a:cubicBezTo>
                    <a:cubicBezTo>
                      <a:pt x="180737" y="386239"/>
                      <a:pt x="176927" y="386239"/>
                      <a:pt x="176927" y="388144"/>
                    </a:cubicBezTo>
                    <a:lnTo>
                      <a:pt x="175022" y="388144"/>
                    </a:lnTo>
                    <a:cubicBezTo>
                      <a:pt x="174069" y="389096"/>
                      <a:pt x="173117" y="390049"/>
                      <a:pt x="172164" y="390049"/>
                    </a:cubicBezTo>
                    <a:cubicBezTo>
                      <a:pt x="172164" y="390049"/>
                      <a:pt x="172164" y="391001"/>
                      <a:pt x="172164" y="391001"/>
                    </a:cubicBezTo>
                    <a:cubicBezTo>
                      <a:pt x="170259" y="391001"/>
                      <a:pt x="171212" y="392906"/>
                      <a:pt x="169307" y="391954"/>
                    </a:cubicBezTo>
                    <a:cubicBezTo>
                      <a:pt x="169307" y="393859"/>
                      <a:pt x="167402" y="393859"/>
                      <a:pt x="166449" y="394811"/>
                    </a:cubicBezTo>
                    <a:lnTo>
                      <a:pt x="166449" y="396716"/>
                    </a:lnTo>
                    <a:cubicBezTo>
                      <a:pt x="165497" y="396716"/>
                      <a:pt x="165497" y="397669"/>
                      <a:pt x="164544" y="397669"/>
                    </a:cubicBezTo>
                    <a:lnTo>
                      <a:pt x="164544" y="399574"/>
                    </a:lnTo>
                    <a:cubicBezTo>
                      <a:pt x="163592" y="399574"/>
                      <a:pt x="162639" y="400526"/>
                      <a:pt x="161687" y="400526"/>
                    </a:cubicBezTo>
                    <a:lnTo>
                      <a:pt x="161687" y="401479"/>
                    </a:lnTo>
                    <a:lnTo>
                      <a:pt x="158829" y="401479"/>
                    </a:lnTo>
                    <a:cubicBezTo>
                      <a:pt x="158829" y="402431"/>
                      <a:pt x="158829" y="402431"/>
                      <a:pt x="157877" y="402431"/>
                    </a:cubicBezTo>
                    <a:cubicBezTo>
                      <a:pt x="157877" y="403384"/>
                      <a:pt x="157877" y="403384"/>
                      <a:pt x="156924" y="403384"/>
                    </a:cubicBezTo>
                    <a:lnTo>
                      <a:pt x="156924" y="405289"/>
                    </a:lnTo>
                    <a:cubicBezTo>
                      <a:pt x="155972" y="405289"/>
                      <a:pt x="155972" y="406241"/>
                      <a:pt x="155019" y="406241"/>
                    </a:cubicBezTo>
                    <a:cubicBezTo>
                      <a:pt x="155019" y="407194"/>
                      <a:pt x="155019" y="407194"/>
                      <a:pt x="155019" y="408146"/>
                    </a:cubicBezTo>
                    <a:lnTo>
                      <a:pt x="154067" y="408146"/>
                    </a:lnTo>
                    <a:cubicBezTo>
                      <a:pt x="154067" y="409099"/>
                      <a:pt x="154067" y="409099"/>
                      <a:pt x="153114" y="410051"/>
                    </a:cubicBezTo>
                    <a:cubicBezTo>
                      <a:pt x="154067" y="410051"/>
                      <a:pt x="153114" y="411956"/>
                      <a:pt x="154067" y="412909"/>
                    </a:cubicBezTo>
                    <a:cubicBezTo>
                      <a:pt x="152162" y="412909"/>
                      <a:pt x="154067" y="415766"/>
                      <a:pt x="153114" y="415766"/>
                    </a:cubicBezTo>
                    <a:lnTo>
                      <a:pt x="153114" y="418624"/>
                    </a:lnTo>
                    <a:cubicBezTo>
                      <a:pt x="154067" y="419576"/>
                      <a:pt x="155019" y="419576"/>
                      <a:pt x="155972" y="421481"/>
                    </a:cubicBezTo>
                    <a:lnTo>
                      <a:pt x="157877" y="421481"/>
                    </a:lnTo>
                    <a:cubicBezTo>
                      <a:pt x="157877" y="422434"/>
                      <a:pt x="158829" y="422434"/>
                      <a:pt x="158829" y="422434"/>
                    </a:cubicBezTo>
                    <a:cubicBezTo>
                      <a:pt x="158829" y="421481"/>
                      <a:pt x="160734" y="421481"/>
                      <a:pt x="161687" y="421481"/>
                    </a:cubicBezTo>
                    <a:cubicBezTo>
                      <a:pt x="161687" y="420529"/>
                      <a:pt x="162639" y="420529"/>
                      <a:pt x="162639" y="420529"/>
                    </a:cubicBezTo>
                    <a:cubicBezTo>
                      <a:pt x="162639" y="420529"/>
                      <a:pt x="162639" y="419576"/>
                      <a:pt x="162639" y="419576"/>
                    </a:cubicBezTo>
                    <a:lnTo>
                      <a:pt x="165497" y="419576"/>
                    </a:lnTo>
                    <a:cubicBezTo>
                      <a:pt x="165497" y="419576"/>
                      <a:pt x="165497" y="419576"/>
                      <a:pt x="165497" y="420529"/>
                    </a:cubicBezTo>
                    <a:lnTo>
                      <a:pt x="170259" y="420529"/>
                    </a:lnTo>
                    <a:cubicBezTo>
                      <a:pt x="170259" y="420529"/>
                      <a:pt x="170259" y="419576"/>
                      <a:pt x="170259" y="419576"/>
                    </a:cubicBezTo>
                    <a:cubicBezTo>
                      <a:pt x="172164" y="418624"/>
                      <a:pt x="174069" y="417671"/>
                      <a:pt x="176927" y="418624"/>
                    </a:cubicBezTo>
                    <a:cubicBezTo>
                      <a:pt x="176927" y="417671"/>
                      <a:pt x="177879" y="418624"/>
                      <a:pt x="178832" y="417671"/>
                    </a:cubicBezTo>
                    <a:cubicBezTo>
                      <a:pt x="178832" y="415766"/>
                      <a:pt x="181689" y="415766"/>
                      <a:pt x="182642" y="414814"/>
                    </a:cubicBezTo>
                    <a:lnTo>
                      <a:pt x="184547" y="414814"/>
                    </a:lnTo>
                    <a:cubicBezTo>
                      <a:pt x="184547" y="413861"/>
                      <a:pt x="186452" y="413861"/>
                      <a:pt x="187404" y="413861"/>
                    </a:cubicBezTo>
                    <a:cubicBezTo>
                      <a:pt x="187404" y="412909"/>
                      <a:pt x="189309" y="412909"/>
                      <a:pt x="190262" y="411956"/>
                    </a:cubicBezTo>
                    <a:lnTo>
                      <a:pt x="192167" y="411956"/>
                    </a:lnTo>
                    <a:cubicBezTo>
                      <a:pt x="192167" y="411956"/>
                      <a:pt x="192167" y="411004"/>
                      <a:pt x="192167" y="411004"/>
                    </a:cubicBezTo>
                    <a:cubicBezTo>
                      <a:pt x="195024" y="411004"/>
                      <a:pt x="195977" y="410051"/>
                      <a:pt x="196929" y="409099"/>
                    </a:cubicBezTo>
                    <a:cubicBezTo>
                      <a:pt x="197882" y="409099"/>
                      <a:pt x="196929" y="410051"/>
                      <a:pt x="197882" y="410051"/>
                    </a:cubicBezTo>
                    <a:cubicBezTo>
                      <a:pt x="197882" y="409099"/>
                      <a:pt x="198834" y="409099"/>
                      <a:pt x="199787" y="409099"/>
                    </a:cubicBezTo>
                    <a:cubicBezTo>
                      <a:pt x="200739" y="407194"/>
                      <a:pt x="203597" y="408146"/>
                      <a:pt x="206454" y="408146"/>
                    </a:cubicBezTo>
                    <a:cubicBezTo>
                      <a:pt x="206454" y="407194"/>
                      <a:pt x="207407" y="408146"/>
                      <a:pt x="208359" y="407194"/>
                    </a:cubicBezTo>
                    <a:cubicBezTo>
                      <a:pt x="208359" y="406241"/>
                      <a:pt x="209312" y="406241"/>
                      <a:pt x="209312" y="406241"/>
                    </a:cubicBezTo>
                    <a:cubicBezTo>
                      <a:pt x="210264" y="404336"/>
                      <a:pt x="212169" y="404336"/>
                      <a:pt x="214074" y="404336"/>
                    </a:cubicBezTo>
                    <a:cubicBezTo>
                      <a:pt x="214074" y="403384"/>
                      <a:pt x="215027" y="404336"/>
                      <a:pt x="215979" y="403384"/>
                    </a:cubicBezTo>
                    <a:cubicBezTo>
                      <a:pt x="215979" y="402431"/>
                      <a:pt x="216932" y="402431"/>
                      <a:pt x="216932" y="402431"/>
                    </a:cubicBezTo>
                    <a:cubicBezTo>
                      <a:pt x="216932" y="400526"/>
                      <a:pt x="219789" y="401479"/>
                      <a:pt x="220742" y="399574"/>
                    </a:cubicBezTo>
                    <a:lnTo>
                      <a:pt x="228362" y="399574"/>
                    </a:lnTo>
                    <a:cubicBezTo>
                      <a:pt x="228362" y="398621"/>
                      <a:pt x="230267" y="397669"/>
                      <a:pt x="231219" y="397669"/>
                    </a:cubicBezTo>
                    <a:cubicBezTo>
                      <a:pt x="231219" y="397669"/>
                      <a:pt x="231219" y="396716"/>
                      <a:pt x="231219" y="396716"/>
                    </a:cubicBezTo>
                    <a:cubicBezTo>
                      <a:pt x="233124" y="396716"/>
                      <a:pt x="234077" y="395764"/>
                      <a:pt x="236934" y="395764"/>
                    </a:cubicBezTo>
                    <a:cubicBezTo>
                      <a:pt x="237887" y="394811"/>
                      <a:pt x="238839" y="394811"/>
                      <a:pt x="240744" y="394811"/>
                    </a:cubicBezTo>
                    <a:cubicBezTo>
                      <a:pt x="240744" y="393859"/>
                      <a:pt x="241697" y="392906"/>
                      <a:pt x="243602" y="393859"/>
                    </a:cubicBezTo>
                    <a:cubicBezTo>
                      <a:pt x="244554" y="392906"/>
                      <a:pt x="245507" y="392906"/>
                      <a:pt x="246459" y="392906"/>
                    </a:cubicBezTo>
                    <a:cubicBezTo>
                      <a:pt x="246459" y="391954"/>
                      <a:pt x="248364" y="392906"/>
                      <a:pt x="249317" y="391954"/>
                    </a:cubicBezTo>
                    <a:cubicBezTo>
                      <a:pt x="249317" y="391001"/>
                      <a:pt x="251222" y="391001"/>
                      <a:pt x="251222" y="391001"/>
                    </a:cubicBezTo>
                    <a:cubicBezTo>
                      <a:pt x="253127" y="391001"/>
                      <a:pt x="253127" y="390049"/>
                      <a:pt x="255032" y="390049"/>
                    </a:cubicBezTo>
                    <a:cubicBezTo>
                      <a:pt x="255032" y="389096"/>
                      <a:pt x="255984" y="390049"/>
                      <a:pt x="256937" y="389096"/>
                    </a:cubicBezTo>
                    <a:cubicBezTo>
                      <a:pt x="256937" y="389096"/>
                      <a:pt x="256937" y="388144"/>
                      <a:pt x="256937" y="388144"/>
                    </a:cubicBezTo>
                    <a:lnTo>
                      <a:pt x="263604" y="388144"/>
                    </a:lnTo>
                    <a:cubicBezTo>
                      <a:pt x="263604" y="388144"/>
                      <a:pt x="263604" y="387191"/>
                      <a:pt x="263604" y="387191"/>
                    </a:cubicBezTo>
                    <a:cubicBezTo>
                      <a:pt x="265509" y="387191"/>
                      <a:pt x="265509" y="386239"/>
                      <a:pt x="267414" y="386239"/>
                    </a:cubicBezTo>
                    <a:cubicBezTo>
                      <a:pt x="267414" y="385286"/>
                      <a:pt x="270272" y="386239"/>
                      <a:pt x="271224" y="385286"/>
                    </a:cubicBezTo>
                    <a:cubicBezTo>
                      <a:pt x="272177" y="386239"/>
                      <a:pt x="275034" y="385286"/>
                      <a:pt x="277892" y="386239"/>
                    </a:cubicBezTo>
                    <a:lnTo>
                      <a:pt x="277892" y="387191"/>
                    </a:lnTo>
                    <a:cubicBezTo>
                      <a:pt x="279797" y="387191"/>
                      <a:pt x="279797" y="389096"/>
                      <a:pt x="280749" y="390049"/>
                    </a:cubicBezTo>
                    <a:lnTo>
                      <a:pt x="280749" y="409099"/>
                    </a:lnTo>
                    <a:lnTo>
                      <a:pt x="282654" y="409099"/>
                    </a:lnTo>
                    <a:lnTo>
                      <a:pt x="282654" y="412909"/>
                    </a:lnTo>
                    <a:cubicBezTo>
                      <a:pt x="283607" y="412909"/>
                      <a:pt x="282654" y="413861"/>
                      <a:pt x="283607" y="414814"/>
                    </a:cubicBezTo>
                    <a:cubicBezTo>
                      <a:pt x="283607" y="414814"/>
                      <a:pt x="284559" y="414814"/>
                      <a:pt x="284559" y="414814"/>
                    </a:cubicBezTo>
                    <a:lnTo>
                      <a:pt x="284559" y="422434"/>
                    </a:lnTo>
                    <a:lnTo>
                      <a:pt x="282654" y="422434"/>
                    </a:lnTo>
                    <a:lnTo>
                      <a:pt x="282654" y="424339"/>
                    </a:lnTo>
                    <a:cubicBezTo>
                      <a:pt x="283607" y="424339"/>
                      <a:pt x="283607" y="424339"/>
                      <a:pt x="283607" y="425291"/>
                    </a:cubicBezTo>
                    <a:lnTo>
                      <a:pt x="282654" y="425291"/>
                    </a:lnTo>
                    <a:lnTo>
                      <a:pt x="282654" y="426244"/>
                    </a:lnTo>
                    <a:cubicBezTo>
                      <a:pt x="282654" y="426244"/>
                      <a:pt x="283607" y="426244"/>
                      <a:pt x="283607" y="426244"/>
                    </a:cubicBezTo>
                    <a:cubicBezTo>
                      <a:pt x="283607" y="431006"/>
                      <a:pt x="285512" y="432911"/>
                      <a:pt x="285512" y="437674"/>
                    </a:cubicBezTo>
                    <a:lnTo>
                      <a:pt x="284559" y="437674"/>
                    </a:lnTo>
                    <a:lnTo>
                      <a:pt x="284559" y="441484"/>
                    </a:lnTo>
                    <a:cubicBezTo>
                      <a:pt x="283607" y="442436"/>
                      <a:pt x="283607" y="443389"/>
                      <a:pt x="283607" y="444341"/>
                    </a:cubicBezTo>
                    <a:lnTo>
                      <a:pt x="282654" y="444341"/>
                    </a:lnTo>
                    <a:lnTo>
                      <a:pt x="282654" y="452914"/>
                    </a:lnTo>
                    <a:lnTo>
                      <a:pt x="282654" y="452914"/>
                    </a:lnTo>
                    <a:lnTo>
                      <a:pt x="282654" y="453866"/>
                    </a:lnTo>
                    <a:cubicBezTo>
                      <a:pt x="283607" y="453866"/>
                      <a:pt x="282654" y="455772"/>
                      <a:pt x="283607" y="456724"/>
                    </a:cubicBezTo>
                    <a:cubicBezTo>
                      <a:pt x="283607" y="456724"/>
                      <a:pt x="284559" y="456724"/>
                      <a:pt x="284559" y="456724"/>
                    </a:cubicBezTo>
                    <a:lnTo>
                      <a:pt x="284559" y="463391"/>
                    </a:lnTo>
                    <a:cubicBezTo>
                      <a:pt x="282654" y="462439"/>
                      <a:pt x="284559" y="465297"/>
                      <a:pt x="283607" y="464344"/>
                    </a:cubicBezTo>
                    <a:lnTo>
                      <a:pt x="283607" y="468154"/>
                    </a:lnTo>
                    <a:cubicBezTo>
                      <a:pt x="284559" y="468154"/>
                      <a:pt x="283607" y="470059"/>
                      <a:pt x="284559" y="471011"/>
                    </a:cubicBezTo>
                    <a:cubicBezTo>
                      <a:pt x="283607" y="471011"/>
                      <a:pt x="284559" y="472916"/>
                      <a:pt x="283607" y="471964"/>
                    </a:cubicBezTo>
                    <a:lnTo>
                      <a:pt x="283607" y="473869"/>
                    </a:lnTo>
                    <a:cubicBezTo>
                      <a:pt x="284559" y="473869"/>
                      <a:pt x="283607" y="474822"/>
                      <a:pt x="284559" y="475774"/>
                    </a:cubicBezTo>
                    <a:cubicBezTo>
                      <a:pt x="285512" y="475774"/>
                      <a:pt x="284559" y="478631"/>
                      <a:pt x="285512" y="479584"/>
                    </a:cubicBezTo>
                    <a:cubicBezTo>
                      <a:pt x="284559" y="479584"/>
                      <a:pt x="285512" y="481489"/>
                      <a:pt x="284559" y="480536"/>
                    </a:cubicBezTo>
                    <a:cubicBezTo>
                      <a:pt x="284559" y="481489"/>
                      <a:pt x="285512" y="482441"/>
                      <a:pt x="283607" y="482441"/>
                    </a:cubicBezTo>
                    <a:cubicBezTo>
                      <a:pt x="283607" y="484347"/>
                      <a:pt x="284559" y="484347"/>
                      <a:pt x="284559" y="485299"/>
                    </a:cubicBezTo>
                    <a:cubicBezTo>
                      <a:pt x="284559" y="485299"/>
                      <a:pt x="283607" y="485299"/>
                      <a:pt x="283607" y="485299"/>
                    </a:cubicBezTo>
                    <a:cubicBezTo>
                      <a:pt x="284559" y="487204"/>
                      <a:pt x="283607" y="491014"/>
                      <a:pt x="284559" y="492919"/>
                    </a:cubicBezTo>
                    <a:lnTo>
                      <a:pt x="283607" y="492919"/>
                    </a:lnTo>
                    <a:cubicBezTo>
                      <a:pt x="282654" y="495776"/>
                      <a:pt x="284559" y="497681"/>
                      <a:pt x="283607" y="499586"/>
                    </a:cubicBezTo>
                    <a:cubicBezTo>
                      <a:pt x="284559" y="499586"/>
                      <a:pt x="284559" y="501491"/>
                      <a:pt x="283607" y="502444"/>
                    </a:cubicBezTo>
                    <a:cubicBezTo>
                      <a:pt x="283607" y="503397"/>
                      <a:pt x="284559" y="503397"/>
                      <a:pt x="284559" y="504349"/>
                    </a:cubicBezTo>
                    <a:cubicBezTo>
                      <a:pt x="283607" y="504349"/>
                      <a:pt x="284559" y="506254"/>
                      <a:pt x="283607" y="507206"/>
                    </a:cubicBezTo>
                    <a:cubicBezTo>
                      <a:pt x="282654" y="507206"/>
                      <a:pt x="283607" y="508159"/>
                      <a:pt x="282654" y="508159"/>
                    </a:cubicBezTo>
                    <a:cubicBezTo>
                      <a:pt x="282654" y="509111"/>
                      <a:pt x="283607" y="511016"/>
                      <a:pt x="281702" y="511016"/>
                    </a:cubicBezTo>
                    <a:lnTo>
                      <a:pt x="281702" y="512922"/>
                    </a:lnTo>
                    <a:cubicBezTo>
                      <a:pt x="281702" y="512922"/>
                      <a:pt x="282654" y="512922"/>
                      <a:pt x="282654" y="512922"/>
                    </a:cubicBezTo>
                    <a:lnTo>
                      <a:pt x="282654" y="513874"/>
                    </a:lnTo>
                    <a:cubicBezTo>
                      <a:pt x="281702" y="513874"/>
                      <a:pt x="281702" y="513874"/>
                      <a:pt x="281702" y="514826"/>
                    </a:cubicBezTo>
                    <a:cubicBezTo>
                      <a:pt x="282654" y="514826"/>
                      <a:pt x="282654" y="515779"/>
                      <a:pt x="282654" y="516731"/>
                    </a:cubicBezTo>
                    <a:lnTo>
                      <a:pt x="281702" y="516731"/>
                    </a:lnTo>
                    <a:lnTo>
                      <a:pt x="281702" y="518636"/>
                    </a:lnTo>
                    <a:cubicBezTo>
                      <a:pt x="281702" y="518636"/>
                      <a:pt x="282654" y="518636"/>
                      <a:pt x="282654" y="518636"/>
                    </a:cubicBezTo>
                    <a:lnTo>
                      <a:pt x="282654" y="519589"/>
                    </a:lnTo>
                    <a:cubicBezTo>
                      <a:pt x="280749" y="519589"/>
                      <a:pt x="283607" y="522447"/>
                      <a:pt x="281702" y="523399"/>
                    </a:cubicBezTo>
                    <a:cubicBezTo>
                      <a:pt x="282654" y="523399"/>
                      <a:pt x="281702" y="525304"/>
                      <a:pt x="282654" y="526256"/>
                    </a:cubicBezTo>
                    <a:cubicBezTo>
                      <a:pt x="283607" y="526256"/>
                      <a:pt x="282654" y="527209"/>
                      <a:pt x="283607" y="528161"/>
                    </a:cubicBezTo>
                    <a:cubicBezTo>
                      <a:pt x="283607" y="528161"/>
                      <a:pt x="284559" y="528161"/>
                      <a:pt x="284559" y="528161"/>
                    </a:cubicBezTo>
                    <a:lnTo>
                      <a:pt x="284559" y="531019"/>
                    </a:lnTo>
                    <a:lnTo>
                      <a:pt x="283607" y="531019"/>
                    </a:lnTo>
                    <a:cubicBezTo>
                      <a:pt x="283607" y="532924"/>
                      <a:pt x="282654" y="533876"/>
                      <a:pt x="282654" y="534829"/>
                    </a:cubicBezTo>
                    <a:cubicBezTo>
                      <a:pt x="284559" y="535781"/>
                      <a:pt x="281702" y="537686"/>
                      <a:pt x="283607" y="538639"/>
                    </a:cubicBezTo>
                    <a:cubicBezTo>
                      <a:pt x="282654" y="538639"/>
                      <a:pt x="282654" y="541497"/>
                      <a:pt x="283607" y="541497"/>
                    </a:cubicBezTo>
                    <a:cubicBezTo>
                      <a:pt x="283607" y="542449"/>
                      <a:pt x="282654" y="541497"/>
                      <a:pt x="282654" y="542449"/>
                    </a:cubicBezTo>
                    <a:cubicBezTo>
                      <a:pt x="282654" y="542449"/>
                      <a:pt x="283607" y="542449"/>
                      <a:pt x="283607" y="542449"/>
                    </a:cubicBezTo>
                    <a:cubicBezTo>
                      <a:pt x="283607" y="549117"/>
                      <a:pt x="284559" y="556736"/>
                      <a:pt x="282654" y="562451"/>
                    </a:cubicBezTo>
                    <a:cubicBezTo>
                      <a:pt x="284559" y="563404"/>
                      <a:pt x="282654" y="564356"/>
                      <a:pt x="282654" y="565309"/>
                    </a:cubicBezTo>
                    <a:cubicBezTo>
                      <a:pt x="283607" y="565309"/>
                      <a:pt x="283607" y="566261"/>
                      <a:pt x="283607" y="568167"/>
                    </a:cubicBezTo>
                    <a:cubicBezTo>
                      <a:pt x="283607" y="568167"/>
                      <a:pt x="284559" y="568167"/>
                      <a:pt x="284559" y="568167"/>
                    </a:cubicBezTo>
                    <a:cubicBezTo>
                      <a:pt x="284559" y="570072"/>
                      <a:pt x="286464" y="571976"/>
                      <a:pt x="283607" y="572929"/>
                    </a:cubicBezTo>
                    <a:cubicBezTo>
                      <a:pt x="283607" y="577692"/>
                      <a:pt x="282654" y="581501"/>
                      <a:pt x="282654" y="585311"/>
                    </a:cubicBezTo>
                    <a:cubicBezTo>
                      <a:pt x="283607" y="585311"/>
                      <a:pt x="282654" y="586264"/>
                      <a:pt x="283607" y="587217"/>
                    </a:cubicBezTo>
                    <a:cubicBezTo>
                      <a:pt x="284559" y="587217"/>
                      <a:pt x="283607" y="589122"/>
                      <a:pt x="284559" y="590074"/>
                    </a:cubicBezTo>
                    <a:cubicBezTo>
                      <a:pt x="286464" y="590074"/>
                      <a:pt x="284559" y="593884"/>
                      <a:pt x="285512" y="593884"/>
                    </a:cubicBezTo>
                    <a:cubicBezTo>
                      <a:pt x="284559" y="593884"/>
                      <a:pt x="284559" y="596742"/>
                      <a:pt x="285512" y="596742"/>
                    </a:cubicBezTo>
                    <a:cubicBezTo>
                      <a:pt x="284559" y="598647"/>
                      <a:pt x="285512" y="598647"/>
                      <a:pt x="285512" y="600551"/>
                    </a:cubicBezTo>
                    <a:lnTo>
                      <a:pt x="284559" y="600551"/>
                    </a:lnTo>
                    <a:cubicBezTo>
                      <a:pt x="284559" y="605314"/>
                      <a:pt x="285512" y="608172"/>
                      <a:pt x="285512" y="611981"/>
                    </a:cubicBezTo>
                    <a:cubicBezTo>
                      <a:pt x="285512" y="611981"/>
                      <a:pt x="284559" y="611981"/>
                      <a:pt x="284559" y="611981"/>
                    </a:cubicBezTo>
                    <a:cubicBezTo>
                      <a:pt x="284559" y="612934"/>
                      <a:pt x="285512" y="613886"/>
                      <a:pt x="284559" y="614839"/>
                    </a:cubicBezTo>
                    <a:cubicBezTo>
                      <a:pt x="286464" y="615792"/>
                      <a:pt x="284559" y="618649"/>
                      <a:pt x="284559" y="620554"/>
                    </a:cubicBezTo>
                    <a:lnTo>
                      <a:pt x="283607" y="620554"/>
                    </a:lnTo>
                    <a:lnTo>
                      <a:pt x="283607" y="624364"/>
                    </a:lnTo>
                    <a:cubicBezTo>
                      <a:pt x="285512" y="624364"/>
                      <a:pt x="284559" y="626269"/>
                      <a:pt x="284559" y="627222"/>
                    </a:cubicBezTo>
                    <a:cubicBezTo>
                      <a:pt x="284559" y="627222"/>
                      <a:pt x="284559" y="627222"/>
                      <a:pt x="283607" y="627222"/>
                    </a:cubicBezTo>
                    <a:lnTo>
                      <a:pt x="283607" y="631984"/>
                    </a:lnTo>
                    <a:cubicBezTo>
                      <a:pt x="285512" y="631984"/>
                      <a:pt x="283607" y="635794"/>
                      <a:pt x="284559" y="636747"/>
                    </a:cubicBezTo>
                    <a:lnTo>
                      <a:pt x="283607" y="636747"/>
                    </a:lnTo>
                    <a:cubicBezTo>
                      <a:pt x="283607" y="637699"/>
                      <a:pt x="284559" y="638651"/>
                      <a:pt x="282654" y="638651"/>
                    </a:cubicBezTo>
                    <a:lnTo>
                      <a:pt x="282654" y="640556"/>
                    </a:lnTo>
                    <a:cubicBezTo>
                      <a:pt x="283607" y="640556"/>
                      <a:pt x="283607" y="641509"/>
                      <a:pt x="283607" y="641509"/>
                    </a:cubicBezTo>
                    <a:cubicBezTo>
                      <a:pt x="283607" y="641509"/>
                      <a:pt x="284559" y="641509"/>
                      <a:pt x="284559" y="641509"/>
                    </a:cubicBezTo>
                    <a:cubicBezTo>
                      <a:pt x="284559" y="643414"/>
                      <a:pt x="286464" y="643414"/>
                      <a:pt x="285512" y="645319"/>
                    </a:cubicBezTo>
                    <a:cubicBezTo>
                      <a:pt x="286464" y="645319"/>
                      <a:pt x="286464" y="647224"/>
                      <a:pt x="288369" y="646272"/>
                    </a:cubicBezTo>
                    <a:lnTo>
                      <a:pt x="288369" y="647224"/>
                    </a:lnTo>
                    <a:lnTo>
                      <a:pt x="291227" y="647224"/>
                    </a:lnTo>
                    <a:cubicBezTo>
                      <a:pt x="291227" y="648176"/>
                      <a:pt x="292179" y="648176"/>
                      <a:pt x="292179" y="648176"/>
                    </a:cubicBezTo>
                    <a:cubicBezTo>
                      <a:pt x="292179" y="647224"/>
                      <a:pt x="294084" y="647224"/>
                      <a:pt x="295037" y="647224"/>
                    </a:cubicBezTo>
                    <a:cubicBezTo>
                      <a:pt x="295037" y="646272"/>
                      <a:pt x="295989" y="646272"/>
                      <a:pt x="295989" y="646272"/>
                    </a:cubicBezTo>
                    <a:cubicBezTo>
                      <a:pt x="296942" y="645319"/>
                      <a:pt x="297894" y="644367"/>
                      <a:pt x="298847" y="643414"/>
                    </a:cubicBezTo>
                    <a:cubicBezTo>
                      <a:pt x="298847" y="642461"/>
                      <a:pt x="298847" y="641509"/>
                      <a:pt x="299799" y="642461"/>
                    </a:cubicBezTo>
                    <a:cubicBezTo>
                      <a:pt x="299799" y="641509"/>
                      <a:pt x="299799" y="640556"/>
                      <a:pt x="300752" y="640556"/>
                    </a:cubicBezTo>
                    <a:cubicBezTo>
                      <a:pt x="300752" y="639604"/>
                      <a:pt x="300752" y="637699"/>
                      <a:pt x="299799" y="637699"/>
                    </a:cubicBezTo>
                    <a:cubicBezTo>
                      <a:pt x="300752" y="637699"/>
                      <a:pt x="300752" y="636747"/>
                      <a:pt x="300752" y="635794"/>
                    </a:cubicBezTo>
                    <a:cubicBezTo>
                      <a:pt x="301704" y="635794"/>
                      <a:pt x="301704" y="633889"/>
                      <a:pt x="302657" y="633889"/>
                    </a:cubicBezTo>
                    <a:cubicBezTo>
                      <a:pt x="302657" y="631984"/>
                      <a:pt x="303609" y="628174"/>
                      <a:pt x="301704" y="626269"/>
                    </a:cubicBezTo>
                    <a:cubicBezTo>
                      <a:pt x="301704" y="625317"/>
                      <a:pt x="302657" y="626269"/>
                      <a:pt x="302657" y="625317"/>
                    </a:cubicBezTo>
                    <a:cubicBezTo>
                      <a:pt x="301704" y="624364"/>
                      <a:pt x="302657" y="622459"/>
                      <a:pt x="303609" y="621506"/>
                    </a:cubicBezTo>
                    <a:lnTo>
                      <a:pt x="303609" y="619601"/>
                    </a:lnTo>
                    <a:cubicBezTo>
                      <a:pt x="304562" y="619601"/>
                      <a:pt x="303609" y="618649"/>
                      <a:pt x="304562" y="618649"/>
                    </a:cubicBezTo>
                    <a:lnTo>
                      <a:pt x="304562" y="613886"/>
                    </a:lnTo>
                    <a:cubicBezTo>
                      <a:pt x="303609" y="613886"/>
                      <a:pt x="304562" y="611981"/>
                      <a:pt x="304562" y="611981"/>
                    </a:cubicBezTo>
                    <a:cubicBezTo>
                      <a:pt x="302657" y="611029"/>
                      <a:pt x="305514" y="609124"/>
                      <a:pt x="303609" y="608172"/>
                    </a:cubicBezTo>
                    <a:cubicBezTo>
                      <a:pt x="304562" y="608172"/>
                      <a:pt x="303609" y="606267"/>
                      <a:pt x="304562" y="605314"/>
                    </a:cubicBezTo>
                    <a:cubicBezTo>
                      <a:pt x="305514" y="605314"/>
                      <a:pt x="304562" y="604361"/>
                      <a:pt x="305514" y="604361"/>
                    </a:cubicBezTo>
                    <a:cubicBezTo>
                      <a:pt x="305514" y="603409"/>
                      <a:pt x="305514" y="602456"/>
                      <a:pt x="306467" y="602456"/>
                    </a:cubicBezTo>
                    <a:lnTo>
                      <a:pt x="306467" y="600551"/>
                    </a:lnTo>
                    <a:cubicBezTo>
                      <a:pt x="305514" y="600551"/>
                      <a:pt x="305514" y="599599"/>
                      <a:pt x="305514" y="599599"/>
                    </a:cubicBezTo>
                    <a:cubicBezTo>
                      <a:pt x="303609" y="598647"/>
                      <a:pt x="304562" y="595789"/>
                      <a:pt x="304562" y="593884"/>
                    </a:cubicBezTo>
                    <a:cubicBezTo>
                      <a:pt x="305514" y="593884"/>
                      <a:pt x="304562" y="592931"/>
                      <a:pt x="305514" y="592931"/>
                    </a:cubicBezTo>
                    <a:lnTo>
                      <a:pt x="305514" y="589122"/>
                    </a:lnTo>
                    <a:cubicBezTo>
                      <a:pt x="304562" y="589122"/>
                      <a:pt x="304562" y="588169"/>
                      <a:pt x="304562" y="588169"/>
                    </a:cubicBezTo>
                    <a:lnTo>
                      <a:pt x="304562" y="585311"/>
                    </a:lnTo>
                    <a:lnTo>
                      <a:pt x="305514" y="585311"/>
                    </a:lnTo>
                    <a:lnTo>
                      <a:pt x="305514" y="582454"/>
                    </a:lnTo>
                    <a:cubicBezTo>
                      <a:pt x="304562" y="582454"/>
                      <a:pt x="304562" y="581501"/>
                      <a:pt x="304562" y="579597"/>
                    </a:cubicBezTo>
                    <a:lnTo>
                      <a:pt x="305514" y="579597"/>
                    </a:lnTo>
                    <a:cubicBezTo>
                      <a:pt x="305514" y="576739"/>
                      <a:pt x="305514" y="572929"/>
                      <a:pt x="304562" y="571024"/>
                    </a:cubicBezTo>
                    <a:cubicBezTo>
                      <a:pt x="304562" y="571024"/>
                      <a:pt x="305514" y="571024"/>
                      <a:pt x="305514" y="571024"/>
                    </a:cubicBezTo>
                    <a:cubicBezTo>
                      <a:pt x="305514" y="570072"/>
                      <a:pt x="304562" y="568167"/>
                      <a:pt x="305514" y="568167"/>
                    </a:cubicBezTo>
                    <a:cubicBezTo>
                      <a:pt x="305514" y="567214"/>
                      <a:pt x="304562" y="567214"/>
                      <a:pt x="304562" y="567214"/>
                    </a:cubicBezTo>
                    <a:cubicBezTo>
                      <a:pt x="305514" y="567214"/>
                      <a:pt x="304562" y="564356"/>
                      <a:pt x="305514" y="563404"/>
                    </a:cubicBezTo>
                    <a:lnTo>
                      <a:pt x="306467" y="563404"/>
                    </a:lnTo>
                    <a:lnTo>
                      <a:pt x="306467" y="556736"/>
                    </a:lnTo>
                    <a:cubicBezTo>
                      <a:pt x="305514" y="556736"/>
                      <a:pt x="305514" y="555784"/>
                      <a:pt x="305514" y="554831"/>
                    </a:cubicBezTo>
                    <a:cubicBezTo>
                      <a:pt x="305514" y="554831"/>
                      <a:pt x="305514" y="554831"/>
                      <a:pt x="306467" y="554831"/>
                    </a:cubicBezTo>
                    <a:cubicBezTo>
                      <a:pt x="306467" y="551022"/>
                      <a:pt x="305514" y="546259"/>
                      <a:pt x="307419" y="544354"/>
                    </a:cubicBezTo>
                    <a:cubicBezTo>
                      <a:pt x="307419" y="544354"/>
                      <a:pt x="306467" y="544354"/>
                      <a:pt x="306467" y="544354"/>
                    </a:cubicBezTo>
                    <a:lnTo>
                      <a:pt x="306467" y="535781"/>
                    </a:lnTo>
                    <a:cubicBezTo>
                      <a:pt x="305514" y="534829"/>
                      <a:pt x="305514" y="533876"/>
                      <a:pt x="305514" y="531972"/>
                    </a:cubicBezTo>
                    <a:cubicBezTo>
                      <a:pt x="305514" y="531972"/>
                      <a:pt x="304562" y="531972"/>
                      <a:pt x="304562" y="531972"/>
                    </a:cubicBezTo>
                    <a:cubicBezTo>
                      <a:pt x="304562" y="531019"/>
                      <a:pt x="304562" y="531019"/>
                      <a:pt x="305514" y="531019"/>
                    </a:cubicBezTo>
                    <a:lnTo>
                      <a:pt x="305514" y="524351"/>
                    </a:lnTo>
                    <a:cubicBezTo>
                      <a:pt x="307419" y="524351"/>
                      <a:pt x="305514" y="521494"/>
                      <a:pt x="306467" y="521494"/>
                    </a:cubicBezTo>
                    <a:cubicBezTo>
                      <a:pt x="306467" y="520541"/>
                      <a:pt x="306467" y="519589"/>
                      <a:pt x="305514" y="518636"/>
                    </a:cubicBezTo>
                    <a:cubicBezTo>
                      <a:pt x="306467" y="518636"/>
                      <a:pt x="305514" y="514826"/>
                      <a:pt x="306467" y="513874"/>
                    </a:cubicBezTo>
                    <a:cubicBezTo>
                      <a:pt x="304562" y="512922"/>
                      <a:pt x="307419" y="511016"/>
                      <a:pt x="306467" y="509111"/>
                    </a:cubicBezTo>
                    <a:cubicBezTo>
                      <a:pt x="307419" y="509111"/>
                      <a:pt x="307419" y="507206"/>
                      <a:pt x="307419" y="506254"/>
                    </a:cubicBezTo>
                    <a:cubicBezTo>
                      <a:pt x="308372" y="506254"/>
                      <a:pt x="307419" y="505301"/>
                      <a:pt x="308372" y="505301"/>
                    </a:cubicBezTo>
                    <a:lnTo>
                      <a:pt x="308372" y="502444"/>
                    </a:lnTo>
                    <a:cubicBezTo>
                      <a:pt x="308372" y="502444"/>
                      <a:pt x="309324" y="502444"/>
                      <a:pt x="309324" y="502444"/>
                    </a:cubicBezTo>
                    <a:cubicBezTo>
                      <a:pt x="309324" y="501491"/>
                      <a:pt x="308372" y="502444"/>
                      <a:pt x="308372" y="502444"/>
                    </a:cubicBezTo>
                    <a:lnTo>
                      <a:pt x="308372" y="494824"/>
                    </a:lnTo>
                    <a:lnTo>
                      <a:pt x="309324" y="494824"/>
                    </a:lnTo>
                    <a:lnTo>
                      <a:pt x="309324" y="493872"/>
                    </a:lnTo>
                    <a:cubicBezTo>
                      <a:pt x="309324" y="493872"/>
                      <a:pt x="308372" y="493872"/>
                      <a:pt x="308372" y="493872"/>
                    </a:cubicBezTo>
                    <a:lnTo>
                      <a:pt x="308372" y="492919"/>
                    </a:lnTo>
                    <a:cubicBezTo>
                      <a:pt x="308372" y="492919"/>
                      <a:pt x="309324" y="492919"/>
                      <a:pt x="309324" y="492919"/>
                    </a:cubicBezTo>
                    <a:cubicBezTo>
                      <a:pt x="307419" y="492919"/>
                      <a:pt x="308372" y="490061"/>
                      <a:pt x="308372" y="488156"/>
                    </a:cubicBezTo>
                    <a:cubicBezTo>
                      <a:pt x="308372" y="488156"/>
                      <a:pt x="308372" y="488156"/>
                      <a:pt x="309324" y="488156"/>
                    </a:cubicBezTo>
                    <a:lnTo>
                      <a:pt x="309324" y="486251"/>
                    </a:lnTo>
                    <a:cubicBezTo>
                      <a:pt x="309324" y="486251"/>
                      <a:pt x="308372" y="486251"/>
                      <a:pt x="308372" y="486251"/>
                    </a:cubicBezTo>
                    <a:cubicBezTo>
                      <a:pt x="308372" y="485299"/>
                      <a:pt x="309324" y="485299"/>
                      <a:pt x="309324" y="485299"/>
                    </a:cubicBezTo>
                    <a:cubicBezTo>
                      <a:pt x="308372" y="485299"/>
                      <a:pt x="308372" y="483394"/>
                      <a:pt x="308372" y="482441"/>
                    </a:cubicBezTo>
                    <a:lnTo>
                      <a:pt x="309324" y="482441"/>
                    </a:lnTo>
                    <a:lnTo>
                      <a:pt x="309324" y="479584"/>
                    </a:lnTo>
                    <a:cubicBezTo>
                      <a:pt x="310277" y="479584"/>
                      <a:pt x="309324" y="477679"/>
                      <a:pt x="310277" y="478631"/>
                    </a:cubicBezTo>
                    <a:cubicBezTo>
                      <a:pt x="310277" y="477679"/>
                      <a:pt x="310277" y="476726"/>
                      <a:pt x="311229" y="477679"/>
                    </a:cubicBezTo>
                    <a:lnTo>
                      <a:pt x="311229" y="472916"/>
                    </a:lnTo>
                    <a:cubicBezTo>
                      <a:pt x="310277" y="472916"/>
                      <a:pt x="311229" y="471011"/>
                      <a:pt x="310277" y="470059"/>
                    </a:cubicBezTo>
                    <a:cubicBezTo>
                      <a:pt x="309324" y="470059"/>
                      <a:pt x="309324" y="469106"/>
                      <a:pt x="309324" y="469106"/>
                    </a:cubicBezTo>
                    <a:cubicBezTo>
                      <a:pt x="308372" y="469106"/>
                      <a:pt x="309324" y="467201"/>
                      <a:pt x="308372" y="468154"/>
                    </a:cubicBezTo>
                    <a:cubicBezTo>
                      <a:pt x="308372" y="467201"/>
                      <a:pt x="309324" y="466249"/>
                      <a:pt x="309324" y="465297"/>
                    </a:cubicBezTo>
                    <a:cubicBezTo>
                      <a:pt x="309324" y="463391"/>
                      <a:pt x="310277" y="463391"/>
                      <a:pt x="310277" y="462439"/>
                    </a:cubicBezTo>
                    <a:cubicBezTo>
                      <a:pt x="309324" y="462439"/>
                      <a:pt x="309324" y="461486"/>
                      <a:pt x="309324" y="460534"/>
                    </a:cubicBezTo>
                    <a:cubicBezTo>
                      <a:pt x="307419" y="459581"/>
                      <a:pt x="308372" y="455772"/>
                      <a:pt x="308372" y="453866"/>
                    </a:cubicBezTo>
                    <a:cubicBezTo>
                      <a:pt x="306467" y="453866"/>
                      <a:pt x="307419" y="451009"/>
                      <a:pt x="307419" y="450056"/>
                    </a:cubicBezTo>
                    <a:cubicBezTo>
                      <a:pt x="307419" y="450056"/>
                      <a:pt x="307419" y="450056"/>
                      <a:pt x="308372" y="450056"/>
                    </a:cubicBezTo>
                    <a:lnTo>
                      <a:pt x="308372" y="443389"/>
                    </a:lnTo>
                    <a:cubicBezTo>
                      <a:pt x="306467" y="443389"/>
                      <a:pt x="308372" y="440531"/>
                      <a:pt x="307419" y="438626"/>
                    </a:cubicBezTo>
                    <a:lnTo>
                      <a:pt x="308372" y="438626"/>
                    </a:lnTo>
                    <a:lnTo>
                      <a:pt x="308372" y="434816"/>
                    </a:lnTo>
                    <a:cubicBezTo>
                      <a:pt x="308372" y="434816"/>
                      <a:pt x="307419" y="434816"/>
                      <a:pt x="307419" y="434816"/>
                    </a:cubicBezTo>
                    <a:cubicBezTo>
                      <a:pt x="306467" y="431959"/>
                      <a:pt x="306467" y="427197"/>
                      <a:pt x="307419" y="424339"/>
                    </a:cubicBezTo>
                    <a:cubicBezTo>
                      <a:pt x="308372" y="424339"/>
                      <a:pt x="308372" y="424339"/>
                      <a:pt x="308372" y="423386"/>
                    </a:cubicBezTo>
                    <a:cubicBezTo>
                      <a:pt x="306467" y="421481"/>
                      <a:pt x="306467" y="417671"/>
                      <a:pt x="306467" y="413861"/>
                    </a:cubicBezTo>
                    <a:cubicBezTo>
                      <a:pt x="305514" y="412909"/>
                      <a:pt x="306467" y="410051"/>
                      <a:pt x="305514" y="409099"/>
                    </a:cubicBezTo>
                    <a:cubicBezTo>
                      <a:pt x="305514" y="409099"/>
                      <a:pt x="304562" y="409099"/>
                      <a:pt x="304562" y="409099"/>
                    </a:cubicBezTo>
                    <a:cubicBezTo>
                      <a:pt x="304562" y="407194"/>
                      <a:pt x="303609" y="406241"/>
                      <a:pt x="303609" y="405289"/>
                    </a:cubicBezTo>
                    <a:cubicBezTo>
                      <a:pt x="303609" y="404336"/>
                      <a:pt x="304562" y="405289"/>
                      <a:pt x="304562" y="404336"/>
                    </a:cubicBezTo>
                    <a:cubicBezTo>
                      <a:pt x="303609" y="404336"/>
                      <a:pt x="303609" y="403384"/>
                      <a:pt x="303609" y="402431"/>
                    </a:cubicBezTo>
                    <a:cubicBezTo>
                      <a:pt x="304562" y="402431"/>
                      <a:pt x="303609" y="398621"/>
                      <a:pt x="305514" y="399574"/>
                    </a:cubicBezTo>
                    <a:cubicBezTo>
                      <a:pt x="305514" y="398621"/>
                      <a:pt x="304562" y="396716"/>
                      <a:pt x="306467" y="396716"/>
                    </a:cubicBezTo>
                    <a:cubicBezTo>
                      <a:pt x="306467" y="394811"/>
                      <a:pt x="305514" y="394811"/>
                      <a:pt x="305514" y="393859"/>
                    </a:cubicBezTo>
                    <a:cubicBezTo>
                      <a:pt x="307419" y="392906"/>
                      <a:pt x="304562" y="391954"/>
                      <a:pt x="305514" y="391001"/>
                    </a:cubicBezTo>
                    <a:lnTo>
                      <a:pt x="306467" y="391001"/>
                    </a:lnTo>
                    <a:cubicBezTo>
                      <a:pt x="306467" y="390049"/>
                      <a:pt x="306467" y="390049"/>
                      <a:pt x="305514" y="389096"/>
                    </a:cubicBezTo>
                    <a:cubicBezTo>
                      <a:pt x="306467" y="387191"/>
                      <a:pt x="307419" y="384334"/>
                      <a:pt x="310277" y="384334"/>
                    </a:cubicBezTo>
                    <a:cubicBezTo>
                      <a:pt x="310277" y="383381"/>
                      <a:pt x="311229" y="382429"/>
                      <a:pt x="312182" y="383381"/>
                    </a:cubicBezTo>
                    <a:cubicBezTo>
                      <a:pt x="313134" y="382429"/>
                      <a:pt x="313134" y="381476"/>
                      <a:pt x="315039" y="381476"/>
                    </a:cubicBezTo>
                    <a:cubicBezTo>
                      <a:pt x="315039" y="380524"/>
                      <a:pt x="315992" y="380524"/>
                      <a:pt x="315992" y="379571"/>
                    </a:cubicBezTo>
                    <a:cubicBezTo>
                      <a:pt x="317897" y="379571"/>
                      <a:pt x="321707" y="378619"/>
                      <a:pt x="322659" y="380524"/>
                    </a:cubicBezTo>
                    <a:cubicBezTo>
                      <a:pt x="322659" y="379571"/>
                      <a:pt x="323612" y="379571"/>
                      <a:pt x="324564" y="379571"/>
                    </a:cubicBezTo>
                    <a:lnTo>
                      <a:pt x="324564" y="380524"/>
                    </a:lnTo>
                    <a:cubicBezTo>
                      <a:pt x="325517" y="380524"/>
                      <a:pt x="326469" y="380524"/>
                      <a:pt x="327422" y="379571"/>
                    </a:cubicBezTo>
                    <a:cubicBezTo>
                      <a:pt x="327422" y="380524"/>
                      <a:pt x="328374" y="380524"/>
                      <a:pt x="329327" y="380524"/>
                    </a:cubicBezTo>
                    <a:cubicBezTo>
                      <a:pt x="329327" y="379571"/>
                      <a:pt x="331232" y="379571"/>
                      <a:pt x="332184" y="380524"/>
                    </a:cubicBezTo>
                    <a:cubicBezTo>
                      <a:pt x="332184" y="379571"/>
                      <a:pt x="333137" y="379571"/>
                      <a:pt x="334089" y="379571"/>
                    </a:cubicBezTo>
                    <a:cubicBezTo>
                      <a:pt x="335042" y="381476"/>
                      <a:pt x="335994" y="378619"/>
                      <a:pt x="337899" y="379571"/>
                    </a:cubicBezTo>
                    <a:cubicBezTo>
                      <a:pt x="337899" y="378619"/>
                      <a:pt x="338852" y="378619"/>
                      <a:pt x="338852" y="378619"/>
                    </a:cubicBezTo>
                    <a:cubicBezTo>
                      <a:pt x="339804" y="376714"/>
                      <a:pt x="341709" y="377666"/>
                      <a:pt x="342662" y="375761"/>
                    </a:cubicBezTo>
                    <a:lnTo>
                      <a:pt x="343614" y="375761"/>
                    </a:lnTo>
                    <a:cubicBezTo>
                      <a:pt x="343614" y="374809"/>
                      <a:pt x="345519" y="374809"/>
                      <a:pt x="346472" y="374809"/>
                    </a:cubicBezTo>
                    <a:cubicBezTo>
                      <a:pt x="346472" y="373856"/>
                      <a:pt x="347424" y="373856"/>
                      <a:pt x="347424" y="373856"/>
                    </a:cubicBezTo>
                    <a:cubicBezTo>
                      <a:pt x="348377" y="373856"/>
                      <a:pt x="347424" y="374809"/>
                      <a:pt x="348377" y="374809"/>
                    </a:cubicBezTo>
                    <a:cubicBezTo>
                      <a:pt x="348377" y="373856"/>
                      <a:pt x="349329" y="373856"/>
                      <a:pt x="349329" y="373856"/>
                    </a:cubicBezTo>
                    <a:cubicBezTo>
                      <a:pt x="349329" y="372904"/>
                      <a:pt x="350282" y="372904"/>
                      <a:pt x="350282" y="372904"/>
                    </a:cubicBezTo>
                    <a:cubicBezTo>
                      <a:pt x="351234" y="370999"/>
                      <a:pt x="355997" y="371951"/>
                      <a:pt x="358854" y="371951"/>
                    </a:cubicBezTo>
                    <a:cubicBezTo>
                      <a:pt x="359807" y="370999"/>
                      <a:pt x="361712" y="370999"/>
                      <a:pt x="361712" y="370046"/>
                    </a:cubicBezTo>
                    <a:cubicBezTo>
                      <a:pt x="361712" y="370046"/>
                      <a:pt x="361712" y="370999"/>
                      <a:pt x="361712" y="370999"/>
                    </a:cubicBezTo>
                    <a:lnTo>
                      <a:pt x="371237" y="370999"/>
                    </a:lnTo>
                    <a:cubicBezTo>
                      <a:pt x="371237" y="369094"/>
                      <a:pt x="372189" y="369094"/>
                      <a:pt x="373142" y="369094"/>
                    </a:cubicBezTo>
                    <a:cubicBezTo>
                      <a:pt x="374094" y="367189"/>
                      <a:pt x="375047" y="366236"/>
                      <a:pt x="376952" y="365284"/>
                    </a:cubicBezTo>
                    <a:lnTo>
                      <a:pt x="376952" y="363379"/>
                    </a:lnTo>
                    <a:cubicBezTo>
                      <a:pt x="375047" y="358616"/>
                      <a:pt x="375047" y="358616"/>
                      <a:pt x="375047" y="356711"/>
                    </a:cubicBezTo>
                    <a:close/>
                    <a:moveTo>
                      <a:pt x="279797" y="249079"/>
                    </a:moveTo>
                    <a:cubicBezTo>
                      <a:pt x="278844" y="250031"/>
                      <a:pt x="276939" y="250984"/>
                      <a:pt x="275034" y="251936"/>
                    </a:cubicBezTo>
                    <a:cubicBezTo>
                      <a:pt x="275034" y="251936"/>
                      <a:pt x="275034" y="252889"/>
                      <a:pt x="275034" y="252889"/>
                    </a:cubicBezTo>
                    <a:cubicBezTo>
                      <a:pt x="274082" y="252889"/>
                      <a:pt x="272177" y="252889"/>
                      <a:pt x="272177" y="253841"/>
                    </a:cubicBezTo>
                    <a:cubicBezTo>
                      <a:pt x="272177" y="252889"/>
                      <a:pt x="271224" y="252889"/>
                      <a:pt x="270272" y="252889"/>
                    </a:cubicBezTo>
                    <a:cubicBezTo>
                      <a:pt x="270272" y="253841"/>
                      <a:pt x="268367" y="252889"/>
                      <a:pt x="269319" y="253841"/>
                    </a:cubicBezTo>
                    <a:cubicBezTo>
                      <a:pt x="268367" y="253841"/>
                      <a:pt x="266462" y="253841"/>
                      <a:pt x="266462" y="254794"/>
                    </a:cubicBezTo>
                    <a:cubicBezTo>
                      <a:pt x="265509" y="255746"/>
                      <a:pt x="262652" y="254794"/>
                      <a:pt x="262652" y="256699"/>
                    </a:cubicBezTo>
                    <a:cubicBezTo>
                      <a:pt x="261699" y="256699"/>
                      <a:pt x="259794" y="257651"/>
                      <a:pt x="258842" y="255746"/>
                    </a:cubicBezTo>
                    <a:cubicBezTo>
                      <a:pt x="257889" y="256699"/>
                      <a:pt x="255984" y="256699"/>
                      <a:pt x="255984" y="257651"/>
                    </a:cubicBezTo>
                    <a:cubicBezTo>
                      <a:pt x="255032" y="257651"/>
                      <a:pt x="254079" y="257651"/>
                      <a:pt x="253127" y="258604"/>
                    </a:cubicBezTo>
                    <a:lnTo>
                      <a:pt x="251222" y="258604"/>
                    </a:lnTo>
                    <a:cubicBezTo>
                      <a:pt x="251222" y="259556"/>
                      <a:pt x="250269" y="259556"/>
                      <a:pt x="250269" y="259556"/>
                    </a:cubicBezTo>
                    <a:cubicBezTo>
                      <a:pt x="249317" y="259556"/>
                      <a:pt x="248364" y="259556"/>
                      <a:pt x="247412" y="260509"/>
                    </a:cubicBezTo>
                    <a:cubicBezTo>
                      <a:pt x="246459" y="260509"/>
                      <a:pt x="244554" y="259556"/>
                      <a:pt x="243602" y="261461"/>
                    </a:cubicBezTo>
                    <a:cubicBezTo>
                      <a:pt x="242649" y="261461"/>
                      <a:pt x="243602" y="260509"/>
                      <a:pt x="241697" y="260509"/>
                    </a:cubicBezTo>
                    <a:cubicBezTo>
                      <a:pt x="240744" y="261461"/>
                      <a:pt x="238839" y="260509"/>
                      <a:pt x="237887" y="262414"/>
                    </a:cubicBezTo>
                    <a:cubicBezTo>
                      <a:pt x="235982" y="262414"/>
                      <a:pt x="235029" y="263366"/>
                      <a:pt x="233124" y="263366"/>
                    </a:cubicBezTo>
                    <a:cubicBezTo>
                      <a:pt x="233124" y="263366"/>
                      <a:pt x="233124" y="263366"/>
                      <a:pt x="233124" y="264319"/>
                    </a:cubicBezTo>
                    <a:lnTo>
                      <a:pt x="229314" y="264319"/>
                    </a:lnTo>
                    <a:cubicBezTo>
                      <a:pt x="229314" y="263366"/>
                      <a:pt x="228362" y="264319"/>
                      <a:pt x="228362" y="263366"/>
                    </a:cubicBezTo>
                    <a:lnTo>
                      <a:pt x="226457" y="263366"/>
                    </a:lnTo>
                    <a:cubicBezTo>
                      <a:pt x="226457" y="262414"/>
                      <a:pt x="225504" y="262414"/>
                      <a:pt x="225504" y="261461"/>
                    </a:cubicBezTo>
                    <a:lnTo>
                      <a:pt x="223599" y="261461"/>
                    </a:lnTo>
                    <a:cubicBezTo>
                      <a:pt x="222647" y="260509"/>
                      <a:pt x="221694" y="258604"/>
                      <a:pt x="220742" y="258604"/>
                    </a:cubicBezTo>
                    <a:cubicBezTo>
                      <a:pt x="220742" y="255746"/>
                      <a:pt x="219789" y="255746"/>
                      <a:pt x="219789" y="252889"/>
                    </a:cubicBezTo>
                    <a:cubicBezTo>
                      <a:pt x="218837" y="251936"/>
                      <a:pt x="217884" y="250984"/>
                      <a:pt x="216932" y="250031"/>
                    </a:cubicBezTo>
                    <a:cubicBezTo>
                      <a:pt x="215027" y="250031"/>
                      <a:pt x="215979" y="249079"/>
                      <a:pt x="214074" y="249079"/>
                    </a:cubicBezTo>
                    <a:cubicBezTo>
                      <a:pt x="214074" y="248126"/>
                      <a:pt x="212169" y="248126"/>
                      <a:pt x="213122" y="247174"/>
                    </a:cubicBezTo>
                    <a:lnTo>
                      <a:pt x="212169" y="247174"/>
                    </a:lnTo>
                    <a:cubicBezTo>
                      <a:pt x="212169" y="246221"/>
                      <a:pt x="212169" y="246221"/>
                      <a:pt x="211217" y="246221"/>
                    </a:cubicBezTo>
                    <a:cubicBezTo>
                      <a:pt x="211217" y="245269"/>
                      <a:pt x="211217" y="244316"/>
                      <a:pt x="210264" y="245269"/>
                    </a:cubicBezTo>
                    <a:cubicBezTo>
                      <a:pt x="211217" y="242411"/>
                      <a:pt x="209312" y="241459"/>
                      <a:pt x="208359" y="239554"/>
                    </a:cubicBezTo>
                    <a:lnTo>
                      <a:pt x="206454" y="239554"/>
                    </a:lnTo>
                    <a:cubicBezTo>
                      <a:pt x="206454" y="238601"/>
                      <a:pt x="205502" y="237649"/>
                      <a:pt x="204549" y="237649"/>
                    </a:cubicBezTo>
                    <a:lnTo>
                      <a:pt x="204549" y="235744"/>
                    </a:lnTo>
                    <a:cubicBezTo>
                      <a:pt x="207407" y="234791"/>
                      <a:pt x="207407" y="230981"/>
                      <a:pt x="211217" y="230981"/>
                    </a:cubicBezTo>
                    <a:cubicBezTo>
                      <a:pt x="211217" y="230029"/>
                      <a:pt x="212169" y="230981"/>
                      <a:pt x="212169" y="230029"/>
                    </a:cubicBezTo>
                    <a:lnTo>
                      <a:pt x="214074" y="230029"/>
                    </a:lnTo>
                    <a:cubicBezTo>
                      <a:pt x="215027" y="228124"/>
                      <a:pt x="216932" y="228124"/>
                      <a:pt x="217884" y="227171"/>
                    </a:cubicBezTo>
                    <a:cubicBezTo>
                      <a:pt x="219789" y="228124"/>
                      <a:pt x="222647" y="227171"/>
                      <a:pt x="225504" y="228124"/>
                    </a:cubicBezTo>
                    <a:cubicBezTo>
                      <a:pt x="225504" y="227171"/>
                      <a:pt x="226457" y="228124"/>
                      <a:pt x="226457" y="227171"/>
                    </a:cubicBezTo>
                    <a:lnTo>
                      <a:pt x="229314" y="227171"/>
                    </a:lnTo>
                    <a:cubicBezTo>
                      <a:pt x="228362" y="228124"/>
                      <a:pt x="230267" y="227171"/>
                      <a:pt x="230267" y="228124"/>
                    </a:cubicBezTo>
                    <a:lnTo>
                      <a:pt x="233124" y="228124"/>
                    </a:lnTo>
                    <a:cubicBezTo>
                      <a:pt x="233124" y="227171"/>
                      <a:pt x="234077" y="227171"/>
                      <a:pt x="234077" y="227171"/>
                    </a:cubicBezTo>
                    <a:cubicBezTo>
                      <a:pt x="235029" y="227171"/>
                      <a:pt x="235982" y="227171"/>
                      <a:pt x="236934" y="226219"/>
                    </a:cubicBezTo>
                    <a:cubicBezTo>
                      <a:pt x="239792" y="226219"/>
                      <a:pt x="241697" y="226219"/>
                      <a:pt x="243602" y="225266"/>
                    </a:cubicBezTo>
                    <a:cubicBezTo>
                      <a:pt x="243602" y="225266"/>
                      <a:pt x="243602" y="224314"/>
                      <a:pt x="243602" y="224314"/>
                    </a:cubicBezTo>
                    <a:cubicBezTo>
                      <a:pt x="247412" y="224314"/>
                      <a:pt x="251222" y="225266"/>
                      <a:pt x="252174" y="222409"/>
                    </a:cubicBezTo>
                    <a:cubicBezTo>
                      <a:pt x="253127" y="222409"/>
                      <a:pt x="254079" y="222409"/>
                      <a:pt x="254079" y="221456"/>
                    </a:cubicBezTo>
                    <a:cubicBezTo>
                      <a:pt x="255984" y="221456"/>
                      <a:pt x="256937" y="220504"/>
                      <a:pt x="258842" y="220504"/>
                    </a:cubicBezTo>
                    <a:cubicBezTo>
                      <a:pt x="258842" y="220504"/>
                      <a:pt x="258842" y="220504"/>
                      <a:pt x="258842" y="219551"/>
                    </a:cubicBezTo>
                    <a:lnTo>
                      <a:pt x="259794" y="219551"/>
                    </a:lnTo>
                    <a:cubicBezTo>
                      <a:pt x="260747" y="218599"/>
                      <a:pt x="260747" y="217646"/>
                      <a:pt x="262652" y="217646"/>
                    </a:cubicBezTo>
                    <a:cubicBezTo>
                      <a:pt x="262652" y="216694"/>
                      <a:pt x="264557" y="217646"/>
                      <a:pt x="263604" y="216694"/>
                    </a:cubicBezTo>
                    <a:cubicBezTo>
                      <a:pt x="265509" y="216694"/>
                      <a:pt x="266462" y="215741"/>
                      <a:pt x="268367" y="215741"/>
                    </a:cubicBezTo>
                    <a:cubicBezTo>
                      <a:pt x="268367" y="213836"/>
                      <a:pt x="271224" y="214789"/>
                      <a:pt x="272177" y="213836"/>
                    </a:cubicBezTo>
                    <a:cubicBezTo>
                      <a:pt x="273129" y="213836"/>
                      <a:pt x="273129" y="213836"/>
                      <a:pt x="273129" y="214789"/>
                    </a:cubicBezTo>
                    <a:cubicBezTo>
                      <a:pt x="276939" y="214789"/>
                      <a:pt x="280749" y="214789"/>
                      <a:pt x="283607" y="215741"/>
                    </a:cubicBezTo>
                    <a:cubicBezTo>
                      <a:pt x="283607" y="215741"/>
                      <a:pt x="283607" y="214789"/>
                      <a:pt x="283607" y="214789"/>
                    </a:cubicBezTo>
                    <a:cubicBezTo>
                      <a:pt x="283607" y="215741"/>
                      <a:pt x="285512" y="215741"/>
                      <a:pt x="286464" y="214789"/>
                    </a:cubicBezTo>
                    <a:cubicBezTo>
                      <a:pt x="286464" y="215741"/>
                      <a:pt x="289322" y="215741"/>
                      <a:pt x="289322" y="214789"/>
                    </a:cubicBezTo>
                    <a:cubicBezTo>
                      <a:pt x="290274" y="214789"/>
                      <a:pt x="290274" y="215741"/>
                      <a:pt x="292179" y="215741"/>
                    </a:cubicBezTo>
                    <a:cubicBezTo>
                      <a:pt x="292179" y="215741"/>
                      <a:pt x="292179" y="215741"/>
                      <a:pt x="292179" y="214789"/>
                    </a:cubicBezTo>
                    <a:cubicBezTo>
                      <a:pt x="294084" y="214789"/>
                      <a:pt x="295037" y="213836"/>
                      <a:pt x="296942" y="213836"/>
                    </a:cubicBezTo>
                    <a:lnTo>
                      <a:pt x="296942" y="212884"/>
                    </a:lnTo>
                    <a:lnTo>
                      <a:pt x="297894" y="212884"/>
                    </a:lnTo>
                    <a:lnTo>
                      <a:pt x="297894" y="213836"/>
                    </a:lnTo>
                    <a:lnTo>
                      <a:pt x="306467" y="213836"/>
                    </a:lnTo>
                    <a:cubicBezTo>
                      <a:pt x="306467" y="214789"/>
                      <a:pt x="307419" y="214789"/>
                      <a:pt x="307419" y="214789"/>
                    </a:cubicBezTo>
                    <a:lnTo>
                      <a:pt x="307419" y="215741"/>
                    </a:lnTo>
                    <a:cubicBezTo>
                      <a:pt x="307419" y="216694"/>
                      <a:pt x="306467" y="216694"/>
                      <a:pt x="306467" y="218599"/>
                    </a:cubicBezTo>
                    <a:cubicBezTo>
                      <a:pt x="305514" y="218599"/>
                      <a:pt x="305514" y="219551"/>
                      <a:pt x="305514" y="219551"/>
                    </a:cubicBezTo>
                    <a:cubicBezTo>
                      <a:pt x="304562" y="219551"/>
                      <a:pt x="304562" y="221456"/>
                      <a:pt x="302657" y="221456"/>
                    </a:cubicBezTo>
                    <a:lnTo>
                      <a:pt x="302657" y="222409"/>
                    </a:lnTo>
                    <a:cubicBezTo>
                      <a:pt x="301704" y="222409"/>
                      <a:pt x="301704" y="223361"/>
                      <a:pt x="300752" y="223361"/>
                    </a:cubicBezTo>
                    <a:cubicBezTo>
                      <a:pt x="300752" y="224314"/>
                      <a:pt x="300752" y="225266"/>
                      <a:pt x="299799" y="225266"/>
                    </a:cubicBezTo>
                    <a:lnTo>
                      <a:pt x="299799" y="227171"/>
                    </a:lnTo>
                    <a:cubicBezTo>
                      <a:pt x="298847" y="227171"/>
                      <a:pt x="298847" y="228124"/>
                      <a:pt x="298847" y="230029"/>
                    </a:cubicBezTo>
                    <a:cubicBezTo>
                      <a:pt x="297894" y="230981"/>
                      <a:pt x="297894" y="231934"/>
                      <a:pt x="297894" y="232886"/>
                    </a:cubicBezTo>
                    <a:cubicBezTo>
                      <a:pt x="296942" y="232886"/>
                      <a:pt x="297894" y="234791"/>
                      <a:pt x="296942" y="233839"/>
                    </a:cubicBezTo>
                    <a:lnTo>
                      <a:pt x="296942" y="236696"/>
                    </a:lnTo>
                    <a:cubicBezTo>
                      <a:pt x="295989" y="236696"/>
                      <a:pt x="295989" y="237649"/>
                      <a:pt x="295989" y="239554"/>
                    </a:cubicBezTo>
                    <a:cubicBezTo>
                      <a:pt x="295989" y="240506"/>
                      <a:pt x="295037" y="239554"/>
                      <a:pt x="295037" y="239554"/>
                    </a:cubicBezTo>
                    <a:cubicBezTo>
                      <a:pt x="295037" y="239554"/>
                      <a:pt x="295037" y="240506"/>
                      <a:pt x="295037" y="240506"/>
                    </a:cubicBezTo>
                    <a:cubicBezTo>
                      <a:pt x="295037" y="240506"/>
                      <a:pt x="294084" y="240506"/>
                      <a:pt x="294084" y="240506"/>
                    </a:cubicBezTo>
                    <a:cubicBezTo>
                      <a:pt x="294084" y="240506"/>
                      <a:pt x="294084" y="241459"/>
                      <a:pt x="294084" y="241459"/>
                    </a:cubicBezTo>
                    <a:cubicBezTo>
                      <a:pt x="293132" y="241459"/>
                      <a:pt x="292179" y="241459"/>
                      <a:pt x="293132" y="242411"/>
                    </a:cubicBezTo>
                    <a:cubicBezTo>
                      <a:pt x="291227" y="242411"/>
                      <a:pt x="292179" y="243364"/>
                      <a:pt x="290274" y="243364"/>
                    </a:cubicBezTo>
                    <a:lnTo>
                      <a:pt x="290274" y="244316"/>
                    </a:lnTo>
                    <a:cubicBezTo>
                      <a:pt x="289322" y="245269"/>
                      <a:pt x="288369" y="245269"/>
                      <a:pt x="288369" y="247174"/>
                    </a:cubicBezTo>
                    <a:cubicBezTo>
                      <a:pt x="287417" y="247174"/>
                      <a:pt x="286464" y="247174"/>
                      <a:pt x="287417" y="248126"/>
                    </a:cubicBezTo>
                    <a:cubicBezTo>
                      <a:pt x="285512" y="248126"/>
                      <a:pt x="285512" y="249079"/>
                      <a:pt x="284559" y="250031"/>
                    </a:cubicBezTo>
                    <a:cubicBezTo>
                      <a:pt x="283607" y="250031"/>
                      <a:pt x="282654" y="250031"/>
                      <a:pt x="283607" y="250984"/>
                    </a:cubicBezTo>
                    <a:lnTo>
                      <a:pt x="279797" y="250984"/>
                    </a:lnTo>
                    <a:close/>
                    <a:moveTo>
                      <a:pt x="284559" y="330994"/>
                    </a:moveTo>
                    <a:cubicBezTo>
                      <a:pt x="283607" y="330994"/>
                      <a:pt x="284559" y="333851"/>
                      <a:pt x="283607" y="332899"/>
                    </a:cubicBezTo>
                    <a:cubicBezTo>
                      <a:pt x="283607" y="333851"/>
                      <a:pt x="282654" y="336709"/>
                      <a:pt x="284559" y="335756"/>
                    </a:cubicBezTo>
                    <a:lnTo>
                      <a:pt x="284559" y="338614"/>
                    </a:lnTo>
                    <a:lnTo>
                      <a:pt x="282654" y="338614"/>
                    </a:lnTo>
                    <a:cubicBezTo>
                      <a:pt x="282654" y="339566"/>
                      <a:pt x="283607" y="341471"/>
                      <a:pt x="281702" y="341471"/>
                    </a:cubicBezTo>
                    <a:cubicBezTo>
                      <a:pt x="282654" y="346234"/>
                      <a:pt x="281702" y="352901"/>
                      <a:pt x="282654" y="358616"/>
                    </a:cubicBezTo>
                    <a:cubicBezTo>
                      <a:pt x="281702" y="358616"/>
                      <a:pt x="282654" y="359569"/>
                      <a:pt x="281702" y="360521"/>
                    </a:cubicBezTo>
                    <a:cubicBezTo>
                      <a:pt x="280749" y="360521"/>
                      <a:pt x="280749" y="362426"/>
                      <a:pt x="278844" y="362426"/>
                    </a:cubicBezTo>
                    <a:cubicBezTo>
                      <a:pt x="278844" y="365284"/>
                      <a:pt x="276939" y="365284"/>
                      <a:pt x="275987" y="367189"/>
                    </a:cubicBezTo>
                    <a:cubicBezTo>
                      <a:pt x="274082" y="367189"/>
                      <a:pt x="275034" y="366236"/>
                      <a:pt x="273129" y="366236"/>
                    </a:cubicBezTo>
                    <a:cubicBezTo>
                      <a:pt x="273129" y="366236"/>
                      <a:pt x="273129" y="366236"/>
                      <a:pt x="273129" y="367189"/>
                    </a:cubicBezTo>
                    <a:cubicBezTo>
                      <a:pt x="270272" y="367189"/>
                      <a:pt x="270272" y="369094"/>
                      <a:pt x="268367" y="369094"/>
                    </a:cubicBezTo>
                    <a:cubicBezTo>
                      <a:pt x="268367" y="369094"/>
                      <a:pt x="268367" y="370046"/>
                      <a:pt x="268367" y="370046"/>
                    </a:cubicBezTo>
                    <a:cubicBezTo>
                      <a:pt x="267414" y="370046"/>
                      <a:pt x="265509" y="369094"/>
                      <a:pt x="265509" y="370999"/>
                    </a:cubicBezTo>
                    <a:lnTo>
                      <a:pt x="258842" y="370999"/>
                    </a:lnTo>
                    <a:cubicBezTo>
                      <a:pt x="257889" y="371951"/>
                      <a:pt x="257889" y="371951"/>
                      <a:pt x="255984" y="371951"/>
                    </a:cubicBezTo>
                    <a:cubicBezTo>
                      <a:pt x="255984" y="371951"/>
                      <a:pt x="255984" y="372904"/>
                      <a:pt x="255984" y="372904"/>
                    </a:cubicBezTo>
                    <a:lnTo>
                      <a:pt x="253127" y="372904"/>
                    </a:lnTo>
                    <a:cubicBezTo>
                      <a:pt x="253127" y="373856"/>
                      <a:pt x="252174" y="372904"/>
                      <a:pt x="252174" y="373856"/>
                    </a:cubicBezTo>
                    <a:cubicBezTo>
                      <a:pt x="251222" y="373856"/>
                      <a:pt x="249317" y="372904"/>
                      <a:pt x="249317" y="374809"/>
                    </a:cubicBezTo>
                    <a:cubicBezTo>
                      <a:pt x="248364" y="374809"/>
                      <a:pt x="247412" y="374809"/>
                      <a:pt x="247412" y="373856"/>
                    </a:cubicBezTo>
                    <a:cubicBezTo>
                      <a:pt x="247412" y="374809"/>
                      <a:pt x="246459" y="373856"/>
                      <a:pt x="246459" y="374809"/>
                    </a:cubicBezTo>
                    <a:cubicBezTo>
                      <a:pt x="243602" y="375761"/>
                      <a:pt x="239792" y="374809"/>
                      <a:pt x="238839" y="377666"/>
                    </a:cubicBezTo>
                    <a:cubicBezTo>
                      <a:pt x="236934" y="376714"/>
                      <a:pt x="235982" y="378619"/>
                      <a:pt x="235029" y="378619"/>
                    </a:cubicBezTo>
                    <a:lnTo>
                      <a:pt x="235029" y="377666"/>
                    </a:lnTo>
                    <a:cubicBezTo>
                      <a:pt x="234077" y="377666"/>
                      <a:pt x="234077" y="377666"/>
                      <a:pt x="234077" y="378619"/>
                    </a:cubicBezTo>
                    <a:lnTo>
                      <a:pt x="232172" y="378619"/>
                    </a:lnTo>
                    <a:lnTo>
                      <a:pt x="232172" y="377666"/>
                    </a:lnTo>
                    <a:cubicBezTo>
                      <a:pt x="231219" y="377666"/>
                      <a:pt x="231219" y="378619"/>
                      <a:pt x="230267" y="378619"/>
                    </a:cubicBezTo>
                    <a:cubicBezTo>
                      <a:pt x="230267" y="378619"/>
                      <a:pt x="230267" y="378619"/>
                      <a:pt x="230267" y="377666"/>
                    </a:cubicBezTo>
                    <a:lnTo>
                      <a:pt x="228362" y="377666"/>
                    </a:lnTo>
                    <a:cubicBezTo>
                      <a:pt x="228362" y="378619"/>
                      <a:pt x="227409" y="378619"/>
                      <a:pt x="226457" y="378619"/>
                    </a:cubicBezTo>
                    <a:lnTo>
                      <a:pt x="226457" y="377666"/>
                    </a:lnTo>
                    <a:cubicBezTo>
                      <a:pt x="225504" y="377666"/>
                      <a:pt x="225504" y="377666"/>
                      <a:pt x="225504" y="378619"/>
                    </a:cubicBezTo>
                    <a:lnTo>
                      <a:pt x="222647" y="378619"/>
                    </a:lnTo>
                    <a:cubicBezTo>
                      <a:pt x="222647" y="377666"/>
                      <a:pt x="221694" y="376714"/>
                      <a:pt x="220742" y="376714"/>
                    </a:cubicBezTo>
                    <a:cubicBezTo>
                      <a:pt x="220742" y="374809"/>
                      <a:pt x="219789" y="373856"/>
                      <a:pt x="219789" y="371951"/>
                    </a:cubicBezTo>
                    <a:cubicBezTo>
                      <a:pt x="217884" y="370999"/>
                      <a:pt x="215979" y="368141"/>
                      <a:pt x="214074" y="367189"/>
                    </a:cubicBezTo>
                    <a:lnTo>
                      <a:pt x="214074" y="363379"/>
                    </a:lnTo>
                    <a:lnTo>
                      <a:pt x="215027" y="363379"/>
                    </a:lnTo>
                    <a:lnTo>
                      <a:pt x="215027" y="358616"/>
                    </a:lnTo>
                    <a:lnTo>
                      <a:pt x="215979" y="358616"/>
                    </a:lnTo>
                    <a:lnTo>
                      <a:pt x="215979" y="350996"/>
                    </a:lnTo>
                    <a:cubicBezTo>
                      <a:pt x="215979" y="350996"/>
                      <a:pt x="215979" y="350996"/>
                      <a:pt x="215027" y="350996"/>
                    </a:cubicBezTo>
                    <a:lnTo>
                      <a:pt x="215027" y="349091"/>
                    </a:lnTo>
                    <a:cubicBezTo>
                      <a:pt x="215979" y="348139"/>
                      <a:pt x="215027" y="345281"/>
                      <a:pt x="215979" y="344329"/>
                    </a:cubicBezTo>
                    <a:cubicBezTo>
                      <a:pt x="216932" y="343376"/>
                      <a:pt x="217884" y="343376"/>
                      <a:pt x="217884" y="342424"/>
                    </a:cubicBezTo>
                    <a:cubicBezTo>
                      <a:pt x="218837" y="342424"/>
                      <a:pt x="219789" y="342424"/>
                      <a:pt x="219789" y="341471"/>
                    </a:cubicBezTo>
                    <a:lnTo>
                      <a:pt x="222647" y="341471"/>
                    </a:lnTo>
                    <a:cubicBezTo>
                      <a:pt x="222647" y="341471"/>
                      <a:pt x="222647" y="340519"/>
                      <a:pt x="222647" y="340519"/>
                    </a:cubicBezTo>
                    <a:cubicBezTo>
                      <a:pt x="223599" y="340519"/>
                      <a:pt x="224552" y="340519"/>
                      <a:pt x="225504" y="339566"/>
                    </a:cubicBezTo>
                    <a:cubicBezTo>
                      <a:pt x="227409" y="339566"/>
                      <a:pt x="229314" y="337661"/>
                      <a:pt x="230267" y="336709"/>
                    </a:cubicBezTo>
                    <a:cubicBezTo>
                      <a:pt x="231219" y="336709"/>
                      <a:pt x="232172" y="337661"/>
                      <a:pt x="232172" y="335756"/>
                    </a:cubicBezTo>
                    <a:cubicBezTo>
                      <a:pt x="233124" y="335756"/>
                      <a:pt x="234077" y="335756"/>
                      <a:pt x="233124" y="336709"/>
                    </a:cubicBezTo>
                    <a:cubicBezTo>
                      <a:pt x="234077" y="336709"/>
                      <a:pt x="235982" y="334804"/>
                      <a:pt x="236934" y="336709"/>
                    </a:cubicBezTo>
                    <a:cubicBezTo>
                      <a:pt x="237887" y="335756"/>
                      <a:pt x="239792" y="335756"/>
                      <a:pt x="240744" y="333851"/>
                    </a:cubicBezTo>
                    <a:cubicBezTo>
                      <a:pt x="241697" y="333851"/>
                      <a:pt x="242649" y="333851"/>
                      <a:pt x="242649" y="332899"/>
                    </a:cubicBezTo>
                    <a:cubicBezTo>
                      <a:pt x="244554" y="332899"/>
                      <a:pt x="244554" y="331946"/>
                      <a:pt x="246459" y="331946"/>
                    </a:cubicBezTo>
                    <a:lnTo>
                      <a:pt x="246459" y="332899"/>
                    </a:lnTo>
                    <a:cubicBezTo>
                      <a:pt x="247412" y="332899"/>
                      <a:pt x="248364" y="332899"/>
                      <a:pt x="248364" y="331946"/>
                    </a:cubicBezTo>
                    <a:cubicBezTo>
                      <a:pt x="249317" y="332899"/>
                      <a:pt x="251222" y="332899"/>
                      <a:pt x="252174" y="332899"/>
                    </a:cubicBezTo>
                    <a:cubicBezTo>
                      <a:pt x="252174" y="331946"/>
                      <a:pt x="253127" y="332899"/>
                      <a:pt x="253127" y="331946"/>
                    </a:cubicBezTo>
                    <a:cubicBezTo>
                      <a:pt x="254079" y="331946"/>
                      <a:pt x="255032" y="332899"/>
                      <a:pt x="255032" y="330994"/>
                    </a:cubicBezTo>
                    <a:lnTo>
                      <a:pt x="257889" y="330994"/>
                    </a:lnTo>
                    <a:cubicBezTo>
                      <a:pt x="257889" y="330994"/>
                      <a:pt x="257889" y="330041"/>
                      <a:pt x="257889" y="330041"/>
                    </a:cubicBezTo>
                    <a:lnTo>
                      <a:pt x="259794" y="330041"/>
                    </a:lnTo>
                    <a:cubicBezTo>
                      <a:pt x="261699" y="328136"/>
                      <a:pt x="264557" y="328136"/>
                      <a:pt x="266462" y="326231"/>
                    </a:cubicBezTo>
                    <a:cubicBezTo>
                      <a:pt x="267414" y="326231"/>
                      <a:pt x="266462" y="327184"/>
                      <a:pt x="267414" y="327184"/>
                    </a:cubicBezTo>
                    <a:cubicBezTo>
                      <a:pt x="268367" y="326231"/>
                      <a:pt x="270272" y="326231"/>
                      <a:pt x="271224" y="326231"/>
                    </a:cubicBezTo>
                    <a:lnTo>
                      <a:pt x="271224" y="325279"/>
                    </a:lnTo>
                    <a:lnTo>
                      <a:pt x="276939" y="325279"/>
                    </a:lnTo>
                    <a:cubicBezTo>
                      <a:pt x="276939" y="326231"/>
                      <a:pt x="277892" y="325279"/>
                      <a:pt x="277892" y="326231"/>
                    </a:cubicBezTo>
                    <a:lnTo>
                      <a:pt x="279797" y="326231"/>
                    </a:lnTo>
                    <a:cubicBezTo>
                      <a:pt x="279797" y="327184"/>
                      <a:pt x="280749" y="328136"/>
                      <a:pt x="281702" y="328136"/>
                    </a:cubicBezTo>
                    <a:lnTo>
                      <a:pt x="281702" y="330994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5" name="任意多边形: 形状 14">
                <a:extLst>
                  <a:ext uri="{FF2B5EF4-FFF2-40B4-BE49-F238E27FC236}">
                    <a16:creationId xmlns="" xmlns:a16="http://schemas.microsoft.com/office/drawing/2014/main" id="{8E4301E3-F4E8-441C-9B65-BCC71411B2B0}"/>
                  </a:ext>
                </a:extLst>
              </p:cNvPr>
              <p:cNvSpPr/>
              <p:nvPr/>
            </p:nvSpPr>
            <p:spPr>
              <a:xfrm>
                <a:off x="1669730" y="3484483"/>
                <a:ext cx="495300" cy="533400"/>
              </a:xfrm>
              <a:custGeom>
                <a:avLst/>
                <a:gdLst>
                  <a:gd name="connsiteX0" fmla="*/ 323047 w 495300"/>
                  <a:gd name="connsiteY0" fmla="*/ 307273 h 533400"/>
                  <a:gd name="connsiteX1" fmla="*/ 327809 w 495300"/>
                  <a:gd name="connsiteY1" fmla="*/ 310131 h 533400"/>
                  <a:gd name="connsiteX2" fmla="*/ 332572 w 495300"/>
                  <a:gd name="connsiteY2" fmla="*/ 312036 h 533400"/>
                  <a:gd name="connsiteX3" fmla="*/ 334477 w 495300"/>
                  <a:gd name="connsiteY3" fmla="*/ 313941 h 533400"/>
                  <a:gd name="connsiteX4" fmla="*/ 338287 w 495300"/>
                  <a:gd name="connsiteY4" fmla="*/ 317751 h 533400"/>
                  <a:gd name="connsiteX5" fmla="*/ 340192 w 495300"/>
                  <a:gd name="connsiteY5" fmla="*/ 319656 h 533400"/>
                  <a:gd name="connsiteX6" fmla="*/ 345907 w 495300"/>
                  <a:gd name="connsiteY6" fmla="*/ 320608 h 533400"/>
                  <a:gd name="connsiteX7" fmla="*/ 345907 w 495300"/>
                  <a:gd name="connsiteY7" fmla="*/ 321561 h 533400"/>
                  <a:gd name="connsiteX8" fmla="*/ 349717 w 495300"/>
                  <a:gd name="connsiteY8" fmla="*/ 322513 h 533400"/>
                  <a:gd name="connsiteX9" fmla="*/ 353527 w 495300"/>
                  <a:gd name="connsiteY9" fmla="*/ 328228 h 533400"/>
                  <a:gd name="connsiteX10" fmla="*/ 358289 w 495300"/>
                  <a:gd name="connsiteY10" fmla="*/ 329181 h 533400"/>
                  <a:gd name="connsiteX11" fmla="*/ 363052 w 495300"/>
                  <a:gd name="connsiteY11" fmla="*/ 330133 h 533400"/>
                  <a:gd name="connsiteX12" fmla="*/ 364004 w 495300"/>
                  <a:gd name="connsiteY12" fmla="*/ 330133 h 533400"/>
                  <a:gd name="connsiteX13" fmla="*/ 364957 w 495300"/>
                  <a:gd name="connsiteY13" fmla="*/ 331086 h 533400"/>
                  <a:gd name="connsiteX14" fmla="*/ 370672 w 495300"/>
                  <a:gd name="connsiteY14" fmla="*/ 331086 h 533400"/>
                  <a:gd name="connsiteX15" fmla="*/ 377339 w 495300"/>
                  <a:gd name="connsiteY15" fmla="*/ 325371 h 533400"/>
                  <a:gd name="connsiteX16" fmla="*/ 377339 w 495300"/>
                  <a:gd name="connsiteY16" fmla="*/ 322513 h 533400"/>
                  <a:gd name="connsiteX17" fmla="*/ 376387 w 495300"/>
                  <a:gd name="connsiteY17" fmla="*/ 321561 h 533400"/>
                  <a:gd name="connsiteX18" fmla="*/ 374482 w 495300"/>
                  <a:gd name="connsiteY18" fmla="*/ 316798 h 533400"/>
                  <a:gd name="connsiteX19" fmla="*/ 372577 w 495300"/>
                  <a:gd name="connsiteY19" fmla="*/ 312988 h 533400"/>
                  <a:gd name="connsiteX20" fmla="*/ 369719 w 495300"/>
                  <a:gd name="connsiteY20" fmla="*/ 312036 h 533400"/>
                  <a:gd name="connsiteX21" fmla="*/ 367814 w 495300"/>
                  <a:gd name="connsiteY21" fmla="*/ 302511 h 533400"/>
                  <a:gd name="connsiteX22" fmla="*/ 365909 w 495300"/>
                  <a:gd name="connsiteY22" fmla="*/ 301558 h 533400"/>
                  <a:gd name="connsiteX23" fmla="*/ 362099 w 495300"/>
                  <a:gd name="connsiteY23" fmla="*/ 297748 h 533400"/>
                  <a:gd name="connsiteX24" fmla="*/ 362099 w 495300"/>
                  <a:gd name="connsiteY24" fmla="*/ 295843 h 533400"/>
                  <a:gd name="connsiteX25" fmla="*/ 360194 w 495300"/>
                  <a:gd name="connsiteY25" fmla="*/ 292033 h 533400"/>
                  <a:gd name="connsiteX26" fmla="*/ 359242 w 495300"/>
                  <a:gd name="connsiteY26" fmla="*/ 292033 h 533400"/>
                  <a:gd name="connsiteX27" fmla="*/ 352574 w 495300"/>
                  <a:gd name="connsiteY27" fmla="*/ 290128 h 533400"/>
                  <a:gd name="connsiteX28" fmla="*/ 348764 w 495300"/>
                  <a:gd name="connsiteY28" fmla="*/ 288223 h 533400"/>
                  <a:gd name="connsiteX29" fmla="*/ 343049 w 495300"/>
                  <a:gd name="connsiteY29" fmla="*/ 288223 h 533400"/>
                  <a:gd name="connsiteX30" fmla="*/ 334477 w 495300"/>
                  <a:gd name="connsiteY30" fmla="*/ 285366 h 533400"/>
                  <a:gd name="connsiteX31" fmla="*/ 333524 w 495300"/>
                  <a:gd name="connsiteY31" fmla="*/ 284413 h 533400"/>
                  <a:gd name="connsiteX32" fmla="*/ 332572 w 495300"/>
                  <a:gd name="connsiteY32" fmla="*/ 284413 h 533400"/>
                  <a:gd name="connsiteX33" fmla="*/ 325904 w 495300"/>
                  <a:gd name="connsiteY33" fmla="*/ 282508 h 533400"/>
                  <a:gd name="connsiteX34" fmla="*/ 313522 w 495300"/>
                  <a:gd name="connsiteY34" fmla="*/ 281556 h 533400"/>
                  <a:gd name="connsiteX35" fmla="*/ 310664 w 495300"/>
                  <a:gd name="connsiteY35" fmla="*/ 282508 h 533400"/>
                  <a:gd name="connsiteX36" fmla="*/ 307807 w 495300"/>
                  <a:gd name="connsiteY36" fmla="*/ 287271 h 533400"/>
                  <a:gd name="connsiteX37" fmla="*/ 307807 w 495300"/>
                  <a:gd name="connsiteY37" fmla="*/ 287271 h 533400"/>
                  <a:gd name="connsiteX38" fmla="*/ 308759 w 495300"/>
                  <a:gd name="connsiteY38" fmla="*/ 296796 h 533400"/>
                  <a:gd name="connsiteX39" fmla="*/ 309712 w 495300"/>
                  <a:gd name="connsiteY39" fmla="*/ 296796 h 533400"/>
                  <a:gd name="connsiteX40" fmla="*/ 312569 w 495300"/>
                  <a:gd name="connsiteY40" fmla="*/ 299653 h 533400"/>
                  <a:gd name="connsiteX41" fmla="*/ 313522 w 495300"/>
                  <a:gd name="connsiteY41" fmla="*/ 300606 h 533400"/>
                  <a:gd name="connsiteX42" fmla="*/ 316379 w 495300"/>
                  <a:gd name="connsiteY42" fmla="*/ 300606 h 533400"/>
                  <a:gd name="connsiteX43" fmla="*/ 318284 w 495300"/>
                  <a:gd name="connsiteY43" fmla="*/ 299653 h 533400"/>
                  <a:gd name="connsiteX44" fmla="*/ 320189 w 495300"/>
                  <a:gd name="connsiteY44" fmla="*/ 301558 h 533400"/>
                  <a:gd name="connsiteX45" fmla="*/ 320189 w 495300"/>
                  <a:gd name="connsiteY45" fmla="*/ 302511 h 533400"/>
                  <a:gd name="connsiteX46" fmla="*/ 321142 w 495300"/>
                  <a:gd name="connsiteY46" fmla="*/ 302511 h 533400"/>
                  <a:gd name="connsiteX47" fmla="*/ 321142 w 495300"/>
                  <a:gd name="connsiteY47" fmla="*/ 304416 h 533400"/>
                  <a:gd name="connsiteX48" fmla="*/ 323047 w 495300"/>
                  <a:gd name="connsiteY48" fmla="*/ 307273 h 533400"/>
                  <a:gd name="connsiteX49" fmla="*/ 496402 w 495300"/>
                  <a:gd name="connsiteY49" fmla="*/ 179638 h 533400"/>
                  <a:gd name="connsiteX50" fmla="*/ 495449 w 495300"/>
                  <a:gd name="connsiteY50" fmla="*/ 178686 h 533400"/>
                  <a:gd name="connsiteX51" fmla="*/ 493544 w 495300"/>
                  <a:gd name="connsiteY51" fmla="*/ 177733 h 533400"/>
                  <a:gd name="connsiteX52" fmla="*/ 492592 w 495300"/>
                  <a:gd name="connsiteY52" fmla="*/ 177733 h 533400"/>
                  <a:gd name="connsiteX53" fmla="*/ 486877 w 495300"/>
                  <a:gd name="connsiteY53" fmla="*/ 176781 h 533400"/>
                  <a:gd name="connsiteX54" fmla="*/ 485924 w 495300"/>
                  <a:gd name="connsiteY54" fmla="*/ 176781 h 533400"/>
                  <a:gd name="connsiteX55" fmla="*/ 484972 w 495300"/>
                  <a:gd name="connsiteY55" fmla="*/ 175828 h 533400"/>
                  <a:gd name="connsiteX56" fmla="*/ 484972 w 495300"/>
                  <a:gd name="connsiteY56" fmla="*/ 175828 h 533400"/>
                  <a:gd name="connsiteX57" fmla="*/ 479257 w 495300"/>
                  <a:gd name="connsiteY57" fmla="*/ 173923 h 533400"/>
                  <a:gd name="connsiteX58" fmla="*/ 474494 w 495300"/>
                  <a:gd name="connsiteY58" fmla="*/ 173923 h 533400"/>
                  <a:gd name="connsiteX59" fmla="*/ 469732 w 495300"/>
                  <a:gd name="connsiteY59" fmla="*/ 173923 h 533400"/>
                  <a:gd name="connsiteX60" fmla="*/ 468779 w 495300"/>
                  <a:gd name="connsiteY60" fmla="*/ 172971 h 533400"/>
                  <a:gd name="connsiteX61" fmla="*/ 467827 w 495300"/>
                  <a:gd name="connsiteY61" fmla="*/ 172971 h 533400"/>
                  <a:gd name="connsiteX62" fmla="*/ 464969 w 495300"/>
                  <a:gd name="connsiteY62" fmla="*/ 172018 h 533400"/>
                  <a:gd name="connsiteX63" fmla="*/ 463064 w 495300"/>
                  <a:gd name="connsiteY63" fmla="*/ 172018 h 533400"/>
                  <a:gd name="connsiteX64" fmla="*/ 459254 w 495300"/>
                  <a:gd name="connsiteY64" fmla="*/ 172971 h 533400"/>
                  <a:gd name="connsiteX65" fmla="*/ 455444 w 495300"/>
                  <a:gd name="connsiteY65" fmla="*/ 173923 h 533400"/>
                  <a:gd name="connsiteX66" fmla="*/ 454492 w 495300"/>
                  <a:gd name="connsiteY66" fmla="*/ 174876 h 533400"/>
                  <a:gd name="connsiteX67" fmla="*/ 448777 w 495300"/>
                  <a:gd name="connsiteY67" fmla="*/ 175828 h 533400"/>
                  <a:gd name="connsiteX68" fmla="*/ 446872 w 495300"/>
                  <a:gd name="connsiteY68" fmla="*/ 175828 h 533400"/>
                  <a:gd name="connsiteX69" fmla="*/ 445919 w 495300"/>
                  <a:gd name="connsiteY69" fmla="*/ 175828 h 533400"/>
                  <a:gd name="connsiteX70" fmla="*/ 440204 w 495300"/>
                  <a:gd name="connsiteY70" fmla="*/ 176781 h 533400"/>
                  <a:gd name="connsiteX71" fmla="*/ 433537 w 495300"/>
                  <a:gd name="connsiteY71" fmla="*/ 177733 h 533400"/>
                  <a:gd name="connsiteX72" fmla="*/ 430679 w 495300"/>
                  <a:gd name="connsiteY72" fmla="*/ 176781 h 533400"/>
                  <a:gd name="connsiteX73" fmla="*/ 424012 w 495300"/>
                  <a:gd name="connsiteY73" fmla="*/ 174876 h 533400"/>
                  <a:gd name="connsiteX74" fmla="*/ 421154 w 495300"/>
                  <a:gd name="connsiteY74" fmla="*/ 173923 h 533400"/>
                  <a:gd name="connsiteX75" fmla="*/ 420202 w 495300"/>
                  <a:gd name="connsiteY75" fmla="*/ 172971 h 533400"/>
                  <a:gd name="connsiteX76" fmla="*/ 419249 w 495300"/>
                  <a:gd name="connsiteY76" fmla="*/ 172971 h 533400"/>
                  <a:gd name="connsiteX77" fmla="*/ 419249 w 495300"/>
                  <a:gd name="connsiteY77" fmla="*/ 169161 h 533400"/>
                  <a:gd name="connsiteX78" fmla="*/ 420202 w 495300"/>
                  <a:gd name="connsiteY78" fmla="*/ 164398 h 533400"/>
                  <a:gd name="connsiteX79" fmla="*/ 419249 w 495300"/>
                  <a:gd name="connsiteY79" fmla="*/ 159636 h 533400"/>
                  <a:gd name="connsiteX80" fmla="*/ 420202 w 495300"/>
                  <a:gd name="connsiteY80" fmla="*/ 151063 h 533400"/>
                  <a:gd name="connsiteX81" fmla="*/ 421154 w 495300"/>
                  <a:gd name="connsiteY81" fmla="*/ 143443 h 533400"/>
                  <a:gd name="connsiteX82" fmla="*/ 418297 w 495300"/>
                  <a:gd name="connsiteY82" fmla="*/ 139633 h 533400"/>
                  <a:gd name="connsiteX83" fmla="*/ 418297 w 495300"/>
                  <a:gd name="connsiteY83" fmla="*/ 137728 h 533400"/>
                  <a:gd name="connsiteX84" fmla="*/ 416392 w 495300"/>
                  <a:gd name="connsiteY84" fmla="*/ 132966 h 533400"/>
                  <a:gd name="connsiteX85" fmla="*/ 417344 w 495300"/>
                  <a:gd name="connsiteY85" fmla="*/ 126298 h 533400"/>
                  <a:gd name="connsiteX86" fmla="*/ 416392 w 495300"/>
                  <a:gd name="connsiteY86" fmla="*/ 126298 h 533400"/>
                  <a:gd name="connsiteX87" fmla="*/ 415439 w 495300"/>
                  <a:gd name="connsiteY87" fmla="*/ 122488 h 533400"/>
                  <a:gd name="connsiteX88" fmla="*/ 415439 w 495300"/>
                  <a:gd name="connsiteY88" fmla="*/ 120583 h 533400"/>
                  <a:gd name="connsiteX89" fmla="*/ 414487 w 495300"/>
                  <a:gd name="connsiteY89" fmla="*/ 119631 h 533400"/>
                  <a:gd name="connsiteX90" fmla="*/ 413534 w 495300"/>
                  <a:gd name="connsiteY90" fmla="*/ 112011 h 533400"/>
                  <a:gd name="connsiteX91" fmla="*/ 413534 w 495300"/>
                  <a:gd name="connsiteY91" fmla="*/ 110106 h 533400"/>
                  <a:gd name="connsiteX92" fmla="*/ 414487 w 495300"/>
                  <a:gd name="connsiteY92" fmla="*/ 110106 h 533400"/>
                  <a:gd name="connsiteX93" fmla="*/ 414487 w 495300"/>
                  <a:gd name="connsiteY93" fmla="*/ 109153 h 533400"/>
                  <a:gd name="connsiteX94" fmla="*/ 418297 w 495300"/>
                  <a:gd name="connsiteY94" fmla="*/ 99628 h 533400"/>
                  <a:gd name="connsiteX95" fmla="*/ 418297 w 495300"/>
                  <a:gd name="connsiteY95" fmla="*/ 98676 h 533400"/>
                  <a:gd name="connsiteX96" fmla="*/ 417344 w 495300"/>
                  <a:gd name="connsiteY96" fmla="*/ 98676 h 533400"/>
                  <a:gd name="connsiteX97" fmla="*/ 418297 w 495300"/>
                  <a:gd name="connsiteY97" fmla="*/ 97723 h 533400"/>
                  <a:gd name="connsiteX98" fmla="*/ 417344 w 495300"/>
                  <a:gd name="connsiteY98" fmla="*/ 92008 h 533400"/>
                  <a:gd name="connsiteX99" fmla="*/ 416392 w 495300"/>
                  <a:gd name="connsiteY99" fmla="*/ 91056 h 533400"/>
                  <a:gd name="connsiteX100" fmla="*/ 416392 w 495300"/>
                  <a:gd name="connsiteY100" fmla="*/ 90103 h 533400"/>
                  <a:gd name="connsiteX101" fmla="*/ 415439 w 495300"/>
                  <a:gd name="connsiteY101" fmla="*/ 88198 h 533400"/>
                  <a:gd name="connsiteX102" fmla="*/ 414487 w 495300"/>
                  <a:gd name="connsiteY102" fmla="*/ 80578 h 533400"/>
                  <a:gd name="connsiteX103" fmla="*/ 414487 w 495300"/>
                  <a:gd name="connsiteY103" fmla="*/ 80578 h 533400"/>
                  <a:gd name="connsiteX104" fmla="*/ 412582 w 495300"/>
                  <a:gd name="connsiteY104" fmla="*/ 75816 h 533400"/>
                  <a:gd name="connsiteX105" fmla="*/ 413534 w 495300"/>
                  <a:gd name="connsiteY105" fmla="*/ 71053 h 533400"/>
                  <a:gd name="connsiteX106" fmla="*/ 417344 w 495300"/>
                  <a:gd name="connsiteY106" fmla="*/ 67243 h 533400"/>
                  <a:gd name="connsiteX107" fmla="*/ 418297 w 495300"/>
                  <a:gd name="connsiteY107" fmla="*/ 66291 h 533400"/>
                  <a:gd name="connsiteX108" fmla="*/ 419249 w 495300"/>
                  <a:gd name="connsiteY108" fmla="*/ 63433 h 533400"/>
                  <a:gd name="connsiteX109" fmla="*/ 417344 w 495300"/>
                  <a:gd name="connsiteY109" fmla="*/ 52956 h 533400"/>
                  <a:gd name="connsiteX110" fmla="*/ 416392 w 495300"/>
                  <a:gd name="connsiteY110" fmla="*/ 43431 h 533400"/>
                  <a:gd name="connsiteX111" fmla="*/ 416392 w 495300"/>
                  <a:gd name="connsiteY111" fmla="*/ 39621 h 533400"/>
                  <a:gd name="connsiteX112" fmla="*/ 414487 w 495300"/>
                  <a:gd name="connsiteY112" fmla="*/ 35811 h 533400"/>
                  <a:gd name="connsiteX113" fmla="*/ 415439 w 495300"/>
                  <a:gd name="connsiteY113" fmla="*/ 35811 h 533400"/>
                  <a:gd name="connsiteX114" fmla="*/ 413534 w 495300"/>
                  <a:gd name="connsiteY114" fmla="*/ 29143 h 533400"/>
                  <a:gd name="connsiteX115" fmla="*/ 412582 w 495300"/>
                  <a:gd name="connsiteY115" fmla="*/ 28191 h 533400"/>
                  <a:gd name="connsiteX116" fmla="*/ 411629 w 495300"/>
                  <a:gd name="connsiteY116" fmla="*/ 21523 h 533400"/>
                  <a:gd name="connsiteX117" fmla="*/ 409724 w 495300"/>
                  <a:gd name="connsiteY117" fmla="*/ 18666 h 533400"/>
                  <a:gd name="connsiteX118" fmla="*/ 409724 w 495300"/>
                  <a:gd name="connsiteY118" fmla="*/ 18666 h 533400"/>
                  <a:gd name="connsiteX119" fmla="*/ 408772 w 495300"/>
                  <a:gd name="connsiteY119" fmla="*/ 15808 h 533400"/>
                  <a:gd name="connsiteX120" fmla="*/ 407819 w 495300"/>
                  <a:gd name="connsiteY120" fmla="*/ 13903 h 533400"/>
                  <a:gd name="connsiteX121" fmla="*/ 405914 w 495300"/>
                  <a:gd name="connsiteY121" fmla="*/ 11046 h 533400"/>
                  <a:gd name="connsiteX122" fmla="*/ 400199 w 495300"/>
                  <a:gd name="connsiteY122" fmla="*/ 8188 h 533400"/>
                  <a:gd name="connsiteX123" fmla="*/ 399247 w 495300"/>
                  <a:gd name="connsiteY123" fmla="*/ 8188 h 533400"/>
                  <a:gd name="connsiteX124" fmla="*/ 398294 w 495300"/>
                  <a:gd name="connsiteY124" fmla="*/ 7236 h 533400"/>
                  <a:gd name="connsiteX125" fmla="*/ 392579 w 495300"/>
                  <a:gd name="connsiteY125" fmla="*/ 16761 h 533400"/>
                  <a:gd name="connsiteX126" fmla="*/ 392579 w 495300"/>
                  <a:gd name="connsiteY126" fmla="*/ 16761 h 533400"/>
                  <a:gd name="connsiteX127" fmla="*/ 393532 w 495300"/>
                  <a:gd name="connsiteY127" fmla="*/ 28191 h 533400"/>
                  <a:gd name="connsiteX128" fmla="*/ 393532 w 495300"/>
                  <a:gd name="connsiteY128" fmla="*/ 29143 h 533400"/>
                  <a:gd name="connsiteX129" fmla="*/ 393532 w 495300"/>
                  <a:gd name="connsiteY129" fmla="*/ 34858 h 533400"/>
                  <a:gd name="connsiteX130" fmla="*/ 394484 w 495300"/>
                  <a:gd name="connsiteY130" fmla="*/ 35811 h 533400"/>
                  <a:gd name="connsiteX131" fmla="*/ 394484 w 495300"/>
                  <a:gd name="connsiteY131" fmla="*/ 36763 h 533400"/>
                  <a:gd name="connsiteX132" fmla="*/ 398294 w 495300"/>
                  <a:gd name="connsiteY132" fmla="*/ 42478 h 533400"/>
                  <a:gd name="connsiteX133" fmla="*/ 398294 w 495300"/>
                  <a:gd name="connsiteY133" fmla="*/ 43431 h 533400"/>
                  <a:gd name="connsiteX134" fmla="*/ 396389 w 495300"/>
                  <a:gd name="connsiteY134" fmla="*/ 52956 h 533400"/>
                  <a:gd name="connsiteX135" fmla="*/ 395437 w 495300"/>
                  <a:gd name="connsiteY135" fmla="*/ 58671 h 533400"/>
                  <a:gd name="connsiteX136" fmla="*/ 395437 w 495300"/>
                  <a:gd name="connsiteY136" fmla="*/ 63433 h 533400"/>
                  <a:gd name="connsiteX137" fmla="*/ 396389 w 495300"/>
                  <a:gd name="connsiteY137" fmla="*/ 68196 h 533400"/>
                  <a:gd name="connsiteX138" fmla="*/ 398294 w 495300"/>
                  <a:gd name="connsiteY138" fmla="*/ 69148 h 533400"/>
                  <a:gd name="connsiteX139" fmla="*/ 396389 w 495300"/>
                  <a:gd name="connsiteY139" fmla="*/ 74863 h 533400"/>
                  <a:gd name="connsiteX140" fmla="*/ 391627 w 495300"/>
                  <a:gd name="connsiteY140" fmla="*/ 77721 h 533400"/>
                  <a:gd name="connsiteX141" fmla="*/ 391627 w 495300"/>
                  <a:gd name="connsiteY141" fmla="*/ 78673 h 533400"/>
                  <a:gd name="connsiteX142" fmla="*/ 389722 w 495300"/>
                  <a:gd name="connsiteY142" fmla="*/ 83436 h 533400"/>
                  <a:gd name="connsiteX143" fmla="*/ 388769 w 495300"/>
                  <a:gd name="connsiteY143" fmla="*/ 86293 h 533400"/>
                  <a:gd name="connsiteX144" fmla="*/ 388769 w 495300"/>
                  <a:gd name="connsiteY144" fmla="*/ 87246 h 533400"/>
                  <a:gd name="connsiteX145" fmla="*/ 388769 w 495300"/>
                  <a:gd name="connsiteY145" fmla="*/ 88198 h 533400"/>
                  <a:gd name="connsiteX146" fmla="*/ 389722 w 495300"/>
                  <a:gd name="connsiteY146" fmla="*/ 91056 h 533400"/>
                  <a:gd name="connsiteX147" fmla="*/ 391627 w 495300"/>
                  <a:gd name="connsiteY147" fmla="*/ 92961 h 533400"/>
                  <a:gd name="connsiteX148" fmla="*/ 392579 w 495300"/>
                  <a:gd name="connsiteY148" fmla="*/ 96771 h 533400"/>
                  <a:gd name="connsiteX149" fmla="*/ 392579 w 495300"/>
                  <a:gd name="connsiteY149" fmla="*/ 99628 h 533400"/>
                  <a:gd name="connsiteX150" fmla="*/ 392579 w 495300"/>
                  <a:gd name="connsiteY150" fmla="*/ 103438 h 533400"/>
                  <a:gd name="connsiteX151" fmla="*/ 392579 w 495300"/>
                  <a:gd name="connsiteY151" fmla="*/ 109153 h 533400"/>
                  <a:gd name="connsiteX152" fmla="*/ 392579 w 495300"/>
                  <a:gd name="connsiteY152" fmla="*/ 111058 h 533400"/>
                  <a:gd name="connsiteX153" fmla="*/ 393532 w 495300"/>
                  <a:gd name="connsiteY153" fmla="*/ 112963 h 533400"/>
                  <a:gd name="connsiteX154" fmla="*/ 394484 w 495300"/>
                  <a:gd name="connsiteY154" fmla="*/ 112963 h 533400"/>
                  <a:gd name="connsiteX155" fmla="*/ 394484 w 495300"/>
                  <a:gd name="connsiteY155" fmla="*/ 120583 h 533400"/>
                  <a:gd name="connsiteX156" fmla="*/ 393532 w 495300"/>
                  <a:gd name="connsiteY156" fmla="*/ 120583 h 533400"/>
                  <a:gd name="connsiteX157" fmla="*/ 393532 w 495300"/>
                  <a:gd name="connsiteY157" fmla="*/ 121536 h 533400"/>
                  <a:gd name="connsiteX158" fmla="*/ 392579 w 495300"/>
                  <a:gd name="connsiteY158" fmla="*/ 122488 h 533400"/>
                  <a:gd name="connsiteX159" fmla="*/ 391627 w 495300"/>
                  <a:gd name="connsiteY159" fmla="*/ 124393 h 533400"/>
                  <a:gd name="connsiteX160" fmla="*/ 394484 w 495300"/>
                  <a:gd name="connsiteY160" fmla="*/ 132013 h 533400"/>
                  <a:gd name="connsiteX161" fmla="*/ 394484 w 495300"/>
                  <a:gd name="connsiteY161" fmla="*/ 133918 h 533400"/>
                  <a:gd name="connsiteX162" fmla="*/ 393532 w 495300"/>
                  <a:gd name="connsiteY162" fmla="*/ 137728 h 533400"/>
                  <a:gd name="connsiteX163" fmla="*/ 392579 w 495300"/>
                  <a:gd name="connsiteY163" fmla="*/ 138681 h 533400"/>
                  <a:gd name="connsiteX164" fmla="*/ 392579 w 495300"/>
                  <a:gd name="connsiteY164" fmla="*/ 140586 h 533400"/>
                  <a:gd name="connsiteX165" fmla="*/ 392579 w 495300"/>
                  <a:gd name="connsiteY165" fmla="*/ 142491 h 533400"/>
                  <a:gd name="connsiteX166" fmla="*/ 393532 w 495300"/>
                  <a:gd name="connsiteY166" fmla="*/ 144396 h 533400"/>
                  <a:gd name="connsiteX167" fmla="*/ 393532 w 495300"/>
                  <a:gd name="connsiteY167" fmla="*/ 147253 h 533400"/>
                  <a:gd name="connsiteX168" fmla="*/ 394484 w 495300"/>
                  <a:gd name="connsiteY168" fmla="*/ 149158 h 533400"/>
                  <a:gd name="connsiteX169" fmla="*/ 394484 w 495300"/>
                  <a:gd name="connsiteY169" fmla="*/ 150111 h 533400"/>
                  <a:gd name="connsiteX170" fmla="*/ 395437 w 495300"/>
                  <a:gd name="connsiteY170" fmla="*/ 151063 h 533400"/>
                  <a:gd name="connsiteX171" fmla="*/ 396389 w 495300"/>
                  <a:gd name="connsiteY171" fmla="*/ 153921 h 533400"/>
                  <a:gd name="connsiteX172" fmla="*/ 396389 w 495300"/>
                  <a:gd name="connsiteY172" fmla="*/ 154873 h 533400"/>
                  <a:gd name="connsiteX173" fmla="*/ 397342 w 495300"/>
                  <a:gd name="connsiteY173" fmla="*/ 158683 h 533400"/>
                  <a:gd name="connsiteX174" fmla="*/ 397342 w 495300"/>
                  <a:gd name="connsiteY174" fmla="*/ 159636 h 533400"/>
                  <a:gd name="connsiteX175" fmla="*/ 397342 w 495300"/>
                  <a:gd name="connsiteY175" fmla="*/ 162493 h 533400"/>
                  <a:gd name="connsiteX176" fmla="*/ 398294 w 495300"/>
                  <a:gd name="connsiteY176" fmla="*/ 164398 h 533400"/>
                  <a:gd name="connsiteX177" fmla="*/ 397342 w 495300"/>
                  <a:gd name="connsiteY177" fmla="*/ 167256 h 533400"/>
                  <a:gd name="connsiteX178" fmla="*/ 396389 w 495300"/>
                  <a:gd name="connsiteY178" fmla="*/ 171066 h 533400"/>
                  <a:gd name="connsiteX179" fmla="*/ 396389 w 495300"/>
                  <a:gd name="connsiteY179" fmla="*/ 172971 h 533400"/>
                  <a:gd name="connsiteX180" fmla="*/ 394484 w 495300"/>
                  <a:gd name="connsiteY180" fmla="*/ 178686 h 533400"/>
                  <a:gd name="connsiteX181" fmla="*/ 393532 w 495300"/>
                  <a:gd name="connsiteY181" fmla="*/ 180591 h 533400"/>
                  <a:gd name="connsiteX182" fmla="*/ 394484 w 495300"/>
                  <a:gd name="connsiteY182" fmla="*/ 189163 h 533400"/>
                  <a:gd name="connsiteX183" fmla="*/ 395437 w 495300"/>
                  <a:gd name="connsiteY183" fmla="*/ 190116 h 533400"/>
                  <a:gd name="connsiteX184" fmla="*/ 397342 w 495300"/>
                  <a:gd name="connsiteY184" fmla="*/ 192973 h 533400"/>
                  <a:gd name="connsiteX185" fmla="*/ 398294 w 495300"/>
                  <a:gd name="connsiteY185" fmla="*/ 198688 h 533400"/>
                  <a:gd name="connsiteX186" fmla="*/ 397342 w 495300"/>
                  <a:gd name="connsiteY186" fmla="*/ 200593 h 533400"/>
                  <a:gd name="connsiteX187" fmla="*/ 396389 w 495300"/>
                  <a:gd name="connsiteY187" fmla="*/ 201546 h 533400"/>
                  <a:gd name="connsiteX188" fmla="*/ 394484 w 495300"/>
                  <a:gd name="connsiteY188" fmla="*/ 206308 h 533400"/>
                  <a:gd name="connsiteX189" fmla="*/ 388769 w 495300"/>
                  <a:gd name="connsiteY189" fmla="*/ 206308 h 533400"/>
                  <a:gd name="connsiteX190" fmla="*/ 387817 w 495300"/>
                  <a:gd name="connsiteY190" fmla="*/ 205356 h 533400"/>
                  <a:gd name="connsiteX191" fmla="*/ 384007 w 495300"/>
                  <a:gd name="connsiteY191" fmla="*/ 206308 h 533400"/>
                  <a:gd name="connsiteX192" fmla="*/ 380197 w 495300"/>
                  <a:gd name="connsiteY192" fmla="*/ 206308 h 533400"/>
                  <a:gd name="connsiteX193" fmla="*/ 378292 w 495300"/>
                  <a:gd name="connsiteY193" fmla="*/ 206308 h 533400"/>
                  <a:gd name="connsiteX194" fmla="*/ 377339 w 495300"/>
                  <a:gd name="connsiteY194" fmla="*/ 206308 h 533400"/>
                  <a:gd name="connsiteX195" fmla="*/ 371624 w 495300"/>
                  <a:gd name="connsiteY195" fmla="*/ 209166 h 533400"/>
                  <a:gd name="connsiteX196" fmla="*/ 364004 w 495300"/>
                  <a:gd name="connsiteY196" fmla="*/ 212976 h 533400"/>
                  <a:gd name="connsiteX197" fmla="*/ 358289 w 495300"/>
                  <a:gd name="connsiteY197" fmla="*/ 218691 h 533400"/>
                  <a:gd name="connsiteX198" fmla="*/ 357337 w 495300"/>
                  <a:gd name="connsiteY198" fmla="*/ 219643 h 533400"/>
                  <a:gd name="connsiteX199" fmla="*/ 353527 w 495300"/>
                  <a:gd name="connsiteY199" fmla="*/ 220596 h 533400"/>
                  <a:gd name="connsiteX200" fmla="*/ 349717 w 495300"/>
                  <a:gd name="connsiteY200" fmla="*/ 221548 h 533400"/>
                  <a:gd name="connsiteX201" fmla="*/ 346859 w 495300"/>
                  <a:gd name="connsiteY201" fmla="*/ 222501 h 533400"/>
                  <a:gd name="connsiteX202" fmla="*/ 346859 w 495300"/>
                  <a:gd name="connsiteY202" fmla="*/ 222501 h 533400"/>
                  <a:gd name="connsiteX203" fmla="*/ 343049 w 495300"/>
                  <a:gd name="connsiteY203" fmla="*/ 223453 h 533400"/>
                  <a:gd name="connsiteX204" fmla="*/ 332572 w 495300"/>
                  <a:gd name="connsiteY204" fmla="*/ 228216 h 533400"/>
                  <a:gd name="connsiteX205" fmla="*/ 330667 w 495300"/>
                  <a:gd name="connsiteY205" fmla="*/ 228216 h 533400"/>
                  <a:gd name="connsiteX206" fmla="*/ 323047 w 495300"/>
                  <a:gd name="connsiteY206" fmla="*/ 227263 h 533400"/>
                  <a:gd name="connsiteX207" fmla="*/ 323047 w 495300"/>
                  <a:gd name="connsiteY207" fmla="*/ 228216 h 533400"/>
                  <a:gd name="connsiteX208" fmla="*/ 319237 w 495300"/>
                  <a:gd name="connsiteY208" fmla="*/ 230121 h 533400"/>
                  <a:gd name="connsiteX209" fmla="*/ 317332 w 495300"/>
                  <a:gd name="connsiteY209" fmla="*/ 231073 h 533400"/>
                  <a:gd name="connsiteX210" fmla="*/ 315427 w 495300"/>
                  <a:gd name="connsiteY210" fmla="*/ 232978 h 533400"/>
                  <a:gd name="connsiteX211" fmla="*/ 315427 w 495300"/>
                  <a:gd name="connsiteY211" fmla="*/ 234883 h 533400"/>
                  <a:gd name="connsiteX212" fmla="*/ 315427 w 495300"/>
                  <a:gd name="connsiteY212" fmla="*/ 236788 h 533400"/>
                  <a:gd name="connsiteX213" fmla="*/ 316379 w 495300"/>
                  <a:gd name="connsiteY213" fmla="*/ 239646 h 533400"/>
                  <a:gd name="connsiteX214" fmla="*/ 319237 w 495300"/>
                  <a:gd name="connsiteY214" fmla="*/ 240598 h 533400"/>
                  <a:gd name="connsiteX215" fmla="*/ 320189 w 495300"/>
                  <a:gd name="connsiteY215" fmla="*/ 241551 h 533400"/>
                  <a:gd name="connsiteX216" fmla="*/ 322094 w 495300"/>
                  <a:gd name="connsiteY216" fmla="*/ 241551 h 533400"/>
                  <a:gd name="connsiteX217" fmla="*/ 323047 w 495300"/>
                  <a:gd name="connsiteY217" fmla="*/ 240598 h 533400"/>
                  <a:gd name="connsiteX218" fmla="*/ 323999 w 495300"/>
                  <a:gd name="connsiteY218" fmla="*/ 240598 h 533400"/>
                  <a:gd name="connsiteX219" fmla="*/ 324952 w 495300"/>
                  <a:gd name="connsiteY219" fmla="*/ 240598 h 533400"/>
                  <a:gd name="connsiteX220" fmla="*/ 326857 w 495300"/>
                  <a:gd name="connsiteY220" fmla="*/ 240598 h 533400"/>
                  <a:gd name="connsiteX221" fmla="*/ 326857 w 495300"/>
                  <a:gd name="connsiteY221" fmla="*/ 239646 h 533400"/>
                  <a:gd name="connsiteX222" fmla="*/ 328762 w 495300"/>
                  <a:gd name="connsiteY222" fmla="*/ 240598 h 533400"/>
                  <a:gd name="connsiteX223" fmla="*/ 333524 w 495300"/>
                  <a:gd name="connsiteY223" fmla="*/ 240598 h 533400"/>
                  <a:gd name="connsiteX224" fmla="*/ 343049 w 495300"/>
                  <a:gd name="connsiteY224" fmla="*/ 237741 h 533400"/>
                  <a:gd name="connsiteX225" fmla="*/ 354479 w 495300"/>
                  <a:gd name="connsiteY225" fmla="*/ 236788 h 533400"/>
                  <a:gd name="connsiteX226" fmla="*/ 360194 w 495300"/>
                  <a:gd name="connsiteY226" fmla="*/ 230121 h 533400"/>
                  <a:gd name="connsiteX227" fmla="*/ 361147 w 495300"/>
                  <a:gd name="connsiteY227" fmla="*/ 230121 h 533400"/>
                  <a:gd name="connsiteX228" fmla="*/ 369719 w 495300"/>
                  <a:gd name="connsiteY228" fmla="*/ 226311 h 533400"/>
                  <a:gd name="connsiteX229" fmla="*/ 373529 w 495300"/>
                  <a:gd name="connsiteY229" fmla="*/ 226311 h 533400"/>
                  <a:gd name="connsiteX230" fmla="*/ 378292 w 495300"/>
                  <a:gd name="connsiteY230" fmla="*/ 223453 h 533400"/>
                  <a:gd name="connsiteX231" fmla="*/ 383054 w 495300"/>
                  <a:gd name="connsiteY231" fmla="*/ 218691 h 533400"/>
                  <a:gd name="connsiteX232" fmla="*/ 389722 w 495300"/>
                  <a:gd name="connsiteY232" fmla="*/ 218691 h 533400"/>
                  <a:gd name="connsiteX233" fmla="*/ 389722 w 495300"/>
                  <a:gd name="connsiteY233" fmla="*/ 219643 h 533400"/>
                  <a:gd name="connsiteX234" fmla="*/ 391627 w 495300"/>
                  <a:gd name="connsiteY234" fmla="*/ 220596 h 533400"/>
                  <a:gd name="connsiteX235" fmla="*/ 394484 w 495300"/>
                  <a:gd name="connsiteY235" fmla="*/ 225358 h 533400"/>
                  <a:gd name="connsiteX236" fmla="*/ 395437 w 495300"/>
                  <a:gd name="connsiteY236" fmla="*/ 229168 h 533400"/>
                  <a:gd name="connsiteX237" fmla="*/ 396389 w 495300"/>
                  <a:gd name="connsiteY237" fmla="*/ 229168 h 533400"/>
                  <a:gd name="connsiteX238" fmla="*/ 396389 w 495300"/>
                  <a:gd name="connsiteY238" fmla="*/ 234883 h 533400"/>
                  <a:gd name="connsiteX239" fmla="*/ 395437 w 495300"/>
                  <a:gd name="connsiteY239" fmla="*/ 235836 h 533400"/>
                  <a:gd name="connsiteX240" fmla="*/ 394484 w 495300"/>
                  <a:gd name="connsiteY240" fmla="*/ 238693 h 533400"/>
                  <a:gd name="connsiteX241" fmla="*/ 393532 w 495300"/>
                  <a:gd name="connsiteY241" fmla="*/ 239646 h 533400"/>
                  <a:gd name="connsiteX242" fmla="*/ 392579 w 495300"/>
                  <a:gd name="connsiteY242" fmla="*/ 242503 h 533400"/>
                  <a:gd name="connsiteX243" fmla="*/ 395437 w 495300"/>
                  <a:gd name="connsiteY243" fmla="*/ 249171 h 533400"/>
                  <a:gd name="connsiteX244" fmla="*/ 393532 w 495300"/>
                  <a:gd name="connsiteY244" fmla="*/ 255838 h 533400"/>
                  <a:gd name="connsiteX245" fmla="*/ 394484 w 495300"/>
                  <a:gd name="connsiteY245" fmla="*/ 256791 h 533400"/>
                  <a:gd name="connsiteX246" fmla="*/ 396389 w 495300"/>
                  <a:gd name="connsiteY246" fmla="*/ 262506 h 533400"/>
                  <a:gd name="connsiteX247" fmla="*/ 397342 w 495300"/>
                  <a:gd name="connsiteY247" fmla="*/ 262506 h 533400"/>
                  <a:gd name="connsiteX248" fmla="*/ 397342 w 495300"/>
                  <a:gd name="connsiteY248" fmla="*/ 268221 h 533400"/>
                  <a:gd name="connsiteX249" fmla="*/ 395437 w 495300"/>
                  <a:gd name="connsiteY249" fmla="*/ 272983 h 533400"/>
                  <a:gd name="connsiteX250" fmla="*/ 393532 w 495300"/>
                  <a:gd name="connsiteY250" fmla="*/ 282508 h 533400"/>
                  <a:gd name="connsiteX251" fmla="*/ 396389 w 495300"/>
                  <a:gd name="connsiteY251" fmla="*/ 290128 h 533400"/>
                  <a:gd name="connsiteX252" fmla="*/ 396389 w 495300"/>
                  <a:gd name="connsiteY252" fmla="*/ 292033 h 533400"/>
                  <a:gd name="connsiteX253" fmla="*/ 398294 w 495300"/>
                  <a:gd name="connsiteY253" fmla="*/ 297748 h 533400"/>
                  <a:gd name="connsiteX254" fmla="*/ 398294 w 495300"/>
                  <a:gd name="connsiteY254" fmla="*/ 298701 h 533400"/>
                  <a:gd name="connsiteX255" fmla="*/ 398294 w 495300"/>
                  <a:gd name="connsiteY255" fmla="*/ 301558 h 533400"/>
                  <a:gd name="connsiteX256" fmla="*/ 397342 w 495300"/>
                  <a:gd name="connsiteY256" fmla="*/ 302511 h 533400"/>
                  <a:gd name="connsiteX257" fmla="*/ 396389 w 495300"/>
                  <a:gd name="connsiteY257" fmla="*/ 307273 h 533400"/>
                  <a:gd name="connsiteX258" fmla="*/ 395437 w 495300"/>
                  <a:gd name="connsiteY258" fmla="*/ 308226 h 533400"/>
                  <a:gd name="connsiteX259" fmla="*/ 395437 w 495300"/>
                  <a:gd name="connsiteY259" fmla="*/ 310131 h 533400"/>
                  <a:gd name="connsiteX260" fmla="*/ 396389 w 495300"/>
                  <a:gd name="connsiteY260" fmla="*/ 312036 h 533400"/>
                  <a:gd name="connsiteX261" fmla="*/ 397342 w 495300"/>
                  <a:gd name="connsiteY261" fmla="*/ 322513 h 533400"/>
                  <a:gd name="connsiteX262" fmla="*/ 394484 w 495300"/>
                  <a:gd name="connsiteY262" fmla="*/ 328228 h 533400"/>
                  <a:gd name="connsiteX263" fmla="*/ 394484 w 495300"/>
                  <a:gd name="connsiteY263" fmla="*/ 332991 h 533400"/>
                  <a:gd name="connsiteX264" fmla="*/ 395437 w 495300"/>
                  <a:gd name="connsiteY264" fmla="*/ 333943 h 533400"/>
                  <a:gd name="connsiteX265" fmla="*/ 395437 w 495300"/>
                  <a:gd name="connsiteY265" fmla="*/ 338706 h 533400"/>
                  <a:gd name="connsiteX266" fmla="*/ 396389 w 495300"/>
                  <a:gd name="connsiteY266" fmla="*/ 341563 h 533400"/>
                  <a:gd name="connsiteX267" fmla="*/ 391627 w 495300"/>
                  <a:gd name="connsiteY267" fmla="*/ 353946 h 533400"/>
                  <a:gd name="connsiteX268" fmla="*/ 392579 w 495300"/>
                  <a:gd name="connsiteY268" fmla="*/ 354898 h 533400"/>
                  <a:gd name="connsiteX269" fmla="*/ 394484 w 495300"/>
                  <a:gd name="connsiteY269" fmla="*/ 354898 h 533400"/>
                  <a:gd name="connsiteX270" fmla="*/ 396389 w 495300"/>
                  <a:gd name="connsiteY270" fmla="*/ 357756 h 533400"/>
                  <a:gd name="connsiteX271" fmla="*/ 396389 w 495300"/>
                  <a:gd name="connsiteY271" fmla="*/ 361566 h 533400"/>
                  <a:gd name="connsiteX272" fmla="*/ 394484 w 495300"/>
                  <a:gd name="connsiteY272" fmla="*/ 367281 h 533400"/>
                  <a:gd name="connsiteX273" fmla="*/ 395437 w 495300"/>
                  <a:gd name="connsiteY273" fmla="*/ 372043 h 533400"/>
                  <a:gd name="connsiteX274" fmla="*/ 394484 w 495300"/>
                  <a:gd name="connsiteY274" fmla="*/ 378711 h 533400"/>
                  <a:gd name="connsiteX275" fmla="*/ 393532 w 495300"/>
                  <a:gd name="connsiteY275" fmla="*/ 379663 h 533400"/>
                  <a:gd name="connsiteX276" fmla="*/ 393532 w 495300"/>
                  <a:gd name="connsiteY276" fmla="*/ 382521 h 533400"/>
                  <a:gd name="connsiteX277" fmla="*/ 394484 w 495300"/>
                  <a:gd name="connsiteY277" fmla="*/ 382521 h 533400"/>
                  <a:gd name="connsiteX278" fmla="*/ 394484 w 495300"/>
                  <a:gd name="connsiteY278" fmla="*/ 384426 h 533400"/>
                  <a:gd name="connsiteX279" fmla="*/ 392579 w 495300"/>
                  <a:gd name="connsiteY279" fmla="*/ 388236 h 533400"/>
                  <a:gd name="connsiteX280" fmla="*/ 393532 w 495300"/>
                  <a:gd name="connsiteY280" fmla="*/ 389188 h 533400"/>
                  <a:gd name="connsiteX281" fmla="*/ 393532 w 495300"/>
                  <a:gd name="connsiteY281" fmla="*/ 392046 h 533400"/>
                  <a:gd name="connsiteX282" fmla="*/ 391627 w 495300"/>
                  <a:gd name="connsiteY282" fmla="*/ 392998 h 533400"/>
                  <a:gd name="connsiteX283" fmla="*/ 390674 w 495300"/>
                  <a:gd name="connsiteY283" fmla="*/ 399666 h 533400"/>
                  <a:gd name="connsiteX284" fmla="*/ 393532 w 495300"/>
                  <a:gd name="connsiteY284" fmla="*/ 401571 h 533400"/>
                  <a:gd name="connsiteX285" fmla="*/ 393532 w 495300"/>
                  <a:gd name="connsiteY285" fmla="*/ 402523 h 533400"/>
                  <a:gd name="connsiteX286" fmla="*/ 398294 w 495300"/>
                  <a:gd name="connsiteY286" fmla="*/ 405381 h 533400"/>
                  <a:gd name="connsiteX287" fmla="*/ 401152 w 495300"/>
                  <a:gd name="connsiteY287" fmla="*/ 411096 h 533400"/>
                  <a:gd name="connsiteX288" fmla="*/ 401152 w 495300"/>
                  <a:gd name="connsiteY288" fmla="*/ 413001 h 533400"/>
                  <a:gd name="connsiteX289" fmla="*/ 402104 w 495300"/>
                  <a:gd name="connsiteY289" fmla="*/ 413001 h 533400"/>
                  <a:gd name="connsiteX290" fmla="*/ 403057 w 495300"/>
                  <a:gd name="connsiteY290" fmla="*/ 417763 h 533400"/>
                  <a:gd name="connsiteX291" fmla="*/ 402104 w 495300"/>
                  <a:gd name="connsiteY291" fmla="*/ 418716 h 533400"/>
                  <a:gd name="connsiteX292" fmla="*/ 397342 w 495300"/>
                  <a:gd name="connsiteY292" fmla="*/ 424431 h 533400"/>
                  <a:gd name="connsiteX293" fmla="*/ 397342 w 495300"/>
                  <a:gd name="connsiteY293" fmla="*/ 424431 h 533400"/>
                  <a:gd name="connsiteX294" fmla="*/ 392579 w 495300"/>
                  <a:gd name="connsiteY294" fmla="*/ 430146 h 533400"/>
                  <a:gd name="connsiteX295" fmla="*/ 391627 w 495300"/>
                  <a:gd name="connsiteY295" fmla="*/ 437766 h 533400"/>
                  <a:gd name="connsiteX296" fmla="*/ 391627 w 495300"/>
                  <a:gd name="connsiteY296" fmla="*/ 438718 h 533400"/>
                  <a:gd name="connsiteX297" fmla="*/ 388769 w 495300"/>
                  <a:gd name="connsiteY297" fmla="*/ 445386 h 533400"/>
                  <a:gd name="connsiteX298" fmla="*/ 388769 w 495300"/>
                  <a:gd name="connsiteY298" fmla="*/ 446338 h 533400"/>
                  <a:gd name="connsiteX299" fmla="*/ 383054 w 495300"/>
                  <a:gd name="connsiteY299" fmla="*/ 450148 h 533400"/>
                  <a:gd name="connsiteX300" fmla="*/ 380197 w 495300"/>
                  <a:gd name="connsiteY300" fmla="*/ 454911 h 533400"/>
                  <a:gd name="connsiteX301" fmla="*/ 377339 w 495300"/>
                  <a:gd name="connsiteY301" fmla="*/ 457768 h 533400"/>
                  <a:gd name="connsiteX302" fmla="*/ 372577 w 495300"/>
                  <a:gd name="connsiteY302" fmla="*/ 458721 h 533400"/>
                  <a:gd name="connsiteX303" fmla="*/ 368767 w 495300"/>
                  <a:gd name="connsiteY303" fmla="*/ 461578 h 533400"/>
                  <a:gd name="connsiteX304" fmla="*/ 364004 w 495300"/>
                  <a:gd name="connsiteY304" fmla="*/ 458721 h 533400"/>
                  <a:gd name="connsiteX305" fmla="*/ 364004 w 495300"/>
                  <a:gd name="connsiteY305" fmla="*/ 457768 h 533400"/>
                  <a:gd name="connsiteX306" fmla="*/ 362099 w 495300"/>
                  <a:gd name="connsiteY306" fmla="*/ 457768 h 533400"/>
                  <a:gd name="connsiteX307" fmla="*/ 354479 w 495300"/>
                  <a:gd name="connsiteY307" fmla="*/ 453958 h 533400"/>
                  <a:gd name="connsiteX308" fmla="*/ 353527 w 495300"/>
                  <a:gd name="connsiteY308" fmla="*/ 454911 h 533400"/>
                  <a:gd name="connsiteX309" fmla="*/ 352574 w 495300"/>
                  <a:gd name="connsiteY309" fmla="*/ 454911 h 533400"/>
                  <a:gd name="connsiteX310" fmla="*/ 346859 w 495300"/>
                  <a:gd name="connsiteY310" fmla="*/ 453006 h 533400"/>
                  <a:gd name="connsiteX311" fmla="*/ 346859 w 495300"/>
                  <a:gd name="connsiteY311" fmla="*/ 452053 h 533400"/>
                  <a:gd name="connsiteX312" fmla="*/ 347812 w 495300"/>
                  <a:gd name="connsiteY312" fmla="*/ 451101 h 533400"/>
                  <a:gd name="connsiteX313" fmla="*/ 344954 w 495300"/>
                  <a:gd name="connsiteY313" fmla="*/ 447291 h 533400"/>
                  <a:gd name="connsiteX314" fmla="*/ 344002 w 495300"/>
                  <a:gd name="connsiteY314" fmla="*/ 445386 h 533400"/>
                  <a:gd name="connsiteX315" fmla="*/ 344002 w 495300"/>
                  <a:gd name="connsiteY315" fmla="*/ 443481 h 533400"/>
                  <a:gd name="connsiteX316" fmla="*/ 343049 w 495300"/>
                  <a:gd name="connsiteY316" fmla="*/ 442528 h 533400"/>
                  <a:gd name="connsiteX317" fmla="*/ 342097 w 495300"/>
                  <a:gd name="connsiteY317" fmla="*/ 441576 h 533400"/>
                  <a:gd name="connsiteX318" fmla="*/ 340192 w 495300"/>
                  <a:gd name="connsiteY318" fmla="*/ 439671 h 533400"/>
                  <a:gd name="connsiteX319" fmla="*/ 338287 w 495300"/>
                  <a:gd name="connsiteY319" fmla="*/ 433003 h 533400"/>
                  <a:gd name="connsiteX320" fmla="*/ 336382 w 495300"/>
                  <a:gd name="connsiteY320" fmla="*/ 433003 h 533400"/>
                  <a:gd name="connsiteX321" fmla="*/ 329714 w 495300"/>
                  <a:gd name="connsiteY321" fmla="*/ 429193 h 533400"/>
                  <a:gd name="connsiteX322" fmla="*/ 328762 w 495300"/>
                  <a:gd name="connsiteY322" fmla="*/ 427288 h 533400"/>
                  <a:gd name="connsiteX323" fmla="*/ 328762 w 495300"/>
                  <a:gd name="connsiteY323" fmla="*/ 426336 h 533400"/>
                  <a:gd name="connsiteX324" fmla="*/ 323999 w 495300"/>
                  <a:gd name="connsiteY324" fmla="*/ 420621 h 533400"/>
                  <a:gd name="connsiteX325" fmla="*/ 322094 w 495300"/>
                  <a:gd name="connsiteY325" fmla="*/ 415858 h 533400"/>
                  <a:gd name="connsiteX326" fmla="*/ 314474 w 495300"/>
                  <a:gd name="connsiteY326" fmla="*/ 415858 h 533400"/>
                  <a:gd name="connsiteX327" fmla="*/ 313522 w 495300"/>
                  <a:gd name="connsiteY327" fmla="*/ 420621 h 533400"/>
                  <a:gd name="connsiteX328" fmla="*/ 318284 w 495300"/>
                  <a:gd name="connsiteY328" fmla="*/ 428241 h 533400"/>
                  <a:gd name="connsiteX329" fmla="*/ 318284 w 495300"/>
                  <a:gd name="connsiteY329" fmla="*/ 429193 h 533400"/>
                  <a:gd name="connsiteX330" fmla="*/ 324952 w 495300"/>
                  <a:gd name="connsiteY330" fmla="*/ 434908 h 533400"/>
                  <a:gd name="connsiteX331" fmla="*/ 325904 w 495300"/>
                  <a:gd name="connsiteY331" fmla="*/ 435861 h 533400"/>
                  <a:gd name="connsiteX332" fmla="*/ 325904 w 495300"/>
                  <a:gd name="connsiteY332" fmla="*/ 436813 h 533400"/>
                  <a:gd name="connsiteX333" fmla="*/ 325904 w 495300"/>
                  <a:gd name="connsiteY333" fmla="*/ 437766 h 533400"/>
                  <a:gd name="connsiteX334" fmla="*/ 328762 w 495300"/>
                  <a:gd name="connsiteY334" fmla="*/ 441576 h 533400"/>
                  <a:gd name="connsiteX335" fmla="*/ 331619 w 495300"/>
                  <a:gd name="connsiteY335" fmla="*/ 444433 h 533400"/>
                  <a:gd name="connsiteX336" fmla="*/ 334477 w 495300"/>
                  <a:gd name="connsiteY336" fmla="*/ 448243 h 533400"/>
                  <a:gd name="connsiteX337" fmla="*/ 335429 w 495300"/>
                  <a:gd name="connsiteY337" fmla="*/ 447291 h 533400"/>
                  <a:gd name="connsiteX338" fmla="*/ 335429 w 495300"/>
                  <a:gd name="connsiteY338" fmla="*/ 448243 h 533400"/>
                  <a:gd name="connsiteX339" fmla="*/ 337334 w 495300"/>
                  <a:gd name="connsiteY339" fmla="*/ 453958 h 533400"/>
                  <a:gd name="connsiteX340" fmla="*/ 338287 w 495300"/>
                  <a:gd name="connsiteY340" fmla="*/ 454911 h 533400"/>
                  <a:gd name="connsiteX341" fmla="*/ 342097 w 495300"/>
                  <a:gd name="connsiteY341" fmla="*/ 457768 h 533400"/>
                  <a:gd name="connsiteX342" fmla="*/ 343049 w 495300"/>
                  <a:gd name="connsiteY342" fmla="*/ 462531 h 533400"/>
                  <a:gd name="connsiteX343" fmla="*/ 347812 w 495300"/>
                  <a:gd name="connsiteY343" fmla="*/ 467293 h 533400"/>
                  <a:gd name="connsiteX344" fmla="*/ 347812 w 495300"/>
                  <a:gd name="connsiteY344" fmla="*/ 469198 h 533400"/>
                  <a:gd name="connsiteX345" fmla="*/ 350669 w 495300"/>
                  <a:gd name="connsiteY345" fmla="*/ 472056 h 533400"/>
                  <a:gd name="connsiteX346" fmla="*/ 351622 w 495300"/>
                  <a:gd name="connsiteY346" fmla="*/ 476818 h 533400"/>
                  <a:gd name="connsiteX347" fmla="*/ 353527 w 495300"/>
                  <a:gd name="connsiteY347" fmla="*/ 480628 h 533400"/>
                  <a:gd name="connsiteX348" fmla="*/ 352574 w 495300"/>
                  <a:gd name="connsiteY348" fmla="*/ 481581 h 533400"/>
                  <a:gd name="connsiteX349" fmla="*/ 353527 w 495300"/>
                  <a:gd name="connsiteY349" fmla="*/ 481581 h 533400"/>
                  <a:gd name="connsiteX350" fmla="*/ 353527 w 495300"/>
                  <a:gd name="connsiteY350" fmla="*/ 484438 h 533400"/>
                  <a:gd name="connsiteX351" fmla="*/ 355432 w 495300"/>
                  <a:gd name="connsiteY351" fmla="*/ 485391 h 533400"/>
                  <a:gd name="connsiteX352" fmla="*/ 355432 w 495300"/>
                  <a:gd name="connsiteY352" fmla="*/ 492058 h 533400"/>
                  <a:gd name="connsiteX353" fmla="*/ 356384 w 495300"/>
                  <a:gd name="connsiteY353" fmla="*/ 493011 h 533400"/>
                  <a:gd name="connsiteX354" fmla="*/ 358289 w 495300"/>
                  <a:gd name="connsiteY354" fmla="*/ 494916 h 533400"/>
                  <a:gd name="connsiteX355" fmla="*/ 356384 w 495300"/>
                  <a:gd name="connsiteY355" fmla="*/ 494916 h 533400"/>
                  <a:gd name="connsiteX356" fmla="*/ 355432 w 495300"/>
                  <a:gd name="connsiteY356" fmla="*/ 495868 h 533400"/>
                  <a:gd name="connsiteX357" fmla="*/ 355432 w 495300"/>
                  <a:gd name="connsiteY357" fmla="*/ 496821 h 533400"/>
                  <a:gd name="connsiteX358" fmla="*/ 356384 w 495300"/>
                  <a:gd name="connsiteY358" fmla="*/ 496821 h 533400"/>
                  <a:gd name="connsiteX359" fmla="*/ 359242 w 495300"/>
                  <a:gd name="connsiteY359" fmla="*/ 496821 h 533400"/>
                  <a:gd name="connsiteX360" fmla="*/ 360194 w 495300"/>
                  <a:gd name="connsiteY360" fmla="*/ 504441 h 533400"/>
                  <a:gd name="connsiteX361" fmla="*/ 361147 w 495300"/>
                  <a:gd name="connsiteY361" fmla="*/ 504441 h 533400"/>
                  <a:gd name="connsiteX362" fmla="*/ 361147 w 495300"/>
                  <a:gd name="connsiteY362" fmla="*/ 508251 h 533400"/>
                  <a:gd name="connsiteX363" fmla="*/ 362099 w 495300"/>
                  <a:gd name="connsiteY363" fmla="*/ 509203 h 533400"/>
                  <a:gd name="connsiteX364" fmla="*/ 371624 w 495300"/>
                  <a:gd name="connsiteY364" fmla="*/ 512061 h 533400"/>
                  <a:gd name="connsiteX365" fmla="*/ 373529 w 495300"/>
                  <a:gd name="connsiteY365" fmla="*/ 511108 h 533400"/>
                  <a:gd name="connsiteX366" fmla="*/ 373529 w 495300"/>
                  <a:gd name="connsiteY366" fmla="*/ 510156 h 533400"/>
                  <a:gd name="connsiteX367" fmla="*/ 377339 w 495300"/>
                  <a:gd name="connsiteY367" fmla="*/ 511108 h 533400"/>
                  <a:gd name="connsiteX368" fmla="*/ 382102 w 495300"/>
                  <a:gd name="connsiteY368" fmla="*/ 514918 h 533400"/>
                  <a:gd name="connsiteX369" fmla="*/ 388769 w 495300"/>
                  <a:gd name="connsiteY369" fmla="*/ 514918 h 533400"/>
                  <a:gd name="connsiteX370" fmla="*/ 393532 w 495300"/>
                  <a:gd name="connsiteY370" fmla="*/ 513966 h 533400"/>
                  <a:gd name="connsiteX371" fmla="*/ 399247 w 495300"/>
                  <a:gd name="connsiteY371" fmla="*/ 509203 h 533400"/>
                  <a:gd name="connsiteX372" fmla="*/ 401152 w 495300"/>
                  <a:gd name="connsiteY372" fmla="*/ 504441 h 533400"/>
                  <a:gd name="connsiteX373" fmla="*/ 404009 w 495300"/>
                  <a:gd name="connsiteY373" fmla="*/ 493963 h 533400"/>
                  <a:gd name="connsiteX374" fmla="*/ 403057 w 495300"/>
                  <a:gd name="connsiteY374" fmla="*/ 492058 h 533400"/>
                  <a:gd name="connsiteX375" fmla="*/ 406867 w 495300"/>
                  <a:gd name="connsiteY375" fmla="*/ 487296 h 533400"/>
                  <a:gd name="connsiteX376" fmla="*/ 410677 w 495300"/>
                  <a:gd name="connsiteY376" fmla="*/ 485391 h 533400"/>
                  <a:gd name="connsiteX377" fmla="*/ 411629 w 495300"/>
                  <a:gd name="connsiteY377" fmla="*/ 485391 h 533400"/>
                  <a:gd name="connsiteX378" fmla="*/ 411629 w 495300"/>
                  <a:gd name="connsiteY378" fmla="*/ 483486 h 533400"/>
                  <a:gd name="connsiteX379" fmla="*/ 412582 w 495300"/>
                  <a:gd name="connsiteY379" fmla="*/ 482533 h 533400"/>
                  <a:gd name="connsiteX380" fmla="*/ 412582 w 495300"/>
                  <a:gd name="connsiteY380" fmla="*/ 480628 h 533400"/>
                  <a:gd name="connsiteX381" fmla="*/ 413534 w 495300"/>
                  <a:gd name="connsiteY381" fmla="*/ 479676 h 533400"/>
                  <a:gd name="connsiteX382" fmla="*/ 414487 w 495300"/>
                  <a:gd name="connsiteY382" fmla="*/ 476818 h 533400"/>
                  <a:gd name="connsiteX383" fmla="*/ 414487 w 495300"/>
                  <a:gd name="connsiteY383" fmla="*/ 475866 h 533400"/>
                  <a:gd name="connsiteX384" fmla="*/ 412582 w 495300"/>
                  <a:gd name="connsiteY384" fmla="*/ 472056 h 533400"/>
                  <a:gd name="connsiteX385" fmla="*/ 412582 w 495300"/>
                  <a:gd name="connsiteY385" fmla="*/ 464436 h 533400"/>
                  <a:gd name="connsiteX386" fmla="*/ 415439 w 495300"/>
                  <a:gd name="connsiteY386" fmla="*/ 461578 h 533400"/>
                  <a:gd name="connsiteX387" fmla="*/ 415439 w 495300"/>
                  <a:gd name="connsiteY387" fmla="*/ 459673 h 533400"/>
                  <a:gd name="connsiteX388" fmla="*/ 415439 w 495300"/>
                  <a:gd name="connsiteY388" fmla="*/ 458721 h 533400"/>
                  <a:gd name="connsiteX389" fmla="*/ 415439 w 495300"/>
                  <a:gd name="connsiteY389" fmla="*/ 457768 h 533400"/>
                  <a:gd name="connsiteX390" fmla="*/ 415439 w 495300"/>
                  <a:gd name="connsiteY390" fmla="*/ 454911 h 533400"/>
                  <a:gd name="connsiteX391" fmla="*/ 415439 w 495300"/>
                  <a:gd name="connsiteY391" fmla="*/ 453958 h 533400"/>
                  <a:gd name="connsiteX392" fmla="*/ 415439 w 495300"/>
                  <a:gd name="connsiteY392" fmla="*/ 453006 h 533400"/>
                  <a:gd name="connsiteX393" fmla="*/ 419249 w 495300"/>
                  <a:gd name="connsiteY393" fmla="*/ 446338 h 533400"/>
                  <a:gd name="connsiteX394" fmla="*/ 420202 w 495300"/>
                  <a:gd name="connsiteY394" fmla="*/ 438718 h 533400"/>
                  <a:gd name="connsiteX395" fmla="*/ 419249 w 495300"/>
                  <a:gd name="connsiteY395" fmla="*/ 432051 h 533400"/>
                  <a:gd name="connsiteX396" fmla="*/ 419249 w 495300"/>
                  <a:gd name="connsiteY396" fmla="*/ 432051 h 533400"/>
                  <a:gd name="connsiteX397" fmla="*/ 419249 w 495300"/>
                  <a:gd name="connsiteY397" fmla="*/ 429193 h 533400"/>
                  <a:gd name="connsiteX398" fmla="*/ 421154 w 495300"/>
                  <a:gd name="connsiteY398" fmla="*/ 425383 h 533400"/>
                  <a:gd name="connsiteX399" fmla="*/ 419249 w 495300"/>
                  <a:gd name="connsiteY399" fmla="*/ 419668 h 533400"/>
                  <a:gd name="connsiteX400" fmla="*/ 419249 w 495300"/>
                  <a:gd name="connsiteY400" fmla="*/ 416811 h 533400"/>
                  <a:gd name="connsiteX401" fmla="*/ 419249 w 495300"/>
                  <a:gd name="connsiteY401" fmla="*/ 416811 h 533400"/>
                  <a:gd name="connsiteX402" fmla="*/ 419249 w 495300"/>
                  <a:gd name="connsiteY402" fmla="*/ 415858 h 533400"/>
                  <a:gd name="connsiteX403" fmla="*/ 420202 w 495300"/>
                  <a:gd name="connsiteY403" fmla="*/ 413953 h 533400"/>
                  <a:gd name="connsiteX404" fmla="*/ 420202 w 495300"/>
                  <a:gd name="connsiteY404" fmla="*/ 404428 h 533400"/>
                  <a:gd name="connsiteX405" fmla="*/ 422107 w 495300"/>
                  <a:gd name="connsiteY405" fmla="*/ 402523 h 533400"/>
                  <a:gd name="connsiteX406" fmla="*/ 424012 w 495300"/>
                  <a:gd name="connsiteY406" fmla="*/ 399666 h 533400"/>
                  <a:gd name="connsiteX407" fmla="*/ 424012 w 495300"/>
                  <a:gd name="connsiteY407" fmla="*/ 398713 h 533400"/>
                  <a:gd name="connsiteX408" fmla="*/ 425917 w 495300"/>
                  <a:gd name="connsiteY408" fmla="*/ 395856 h 533400"/>
                  <a:gd name="connsiteX409" fmla="*/ 426869 w 495300"/>
                  <a:gd name="connsiteY409" fmla="*/ 391093 h 533400"/>
                  <a:gd name="connsiteX410" fmla="*/ 424964 w 495300"/>
                  <a:gd name="connsiteY410" fmla="*/ 388236 h 533400"/>
                  <a:gd name="connsiteX411" fmla="*/ 424012 w 495300"/>
                  <a:gd name="connsiteY411" fmla="*/ 378711 h 533400"/>
                  <a:gd name="connsiteX412" fmla="*/ 425917 w 495300"/>
                  <a:gd name="connsiteY412" fmla="*/ 374901 h 533400"/>
                  <a:gd name="connsiteX413" fmla="*/ 424012 w 495300"/>
                  <a:gd name="connsiteY413" fmla="*/ 369186 h 533400"/>
                  <a:gd name="connsiteX414" fmla="*/ 424012 w 495300"/>
                  <a:gd name="connsiteY414" fmla="*/ 369186 h 533400"/>
                  <a:gd name="connsiteX415" fmla="*/ 424012 w 495300"/>
                  <a:gd name="connsiteY415" fmla="*/ 366328 h 533400"/>
                  <a:gd name="connsiteX416" fmla="*/ 422107 w 495300"/>
                  <a:gd name="connsiteY416" fmla="*/ 360613 h 533400"/>
                  <a:gd name="connsiteX417" fmla="*/ 423059 w 495300"/>
                  <a:gd name="connsiteY417" fmla="*/ 354898 h 533400"/>
                  <a:gd name="connsiteX418" fmla="*/ 423059 w 495300"/>
                  <a:gd name="connsiteY418" fmla="*/ 351088 h 533400"/>
                  <a:gd name="connsiteX419" fmla="*/ 422107 w 495300"/>
                  <a:gd name="connsiteY419" fmla="*/ 350136 h 533400"/>
                  <a:gd name="connsiteX420" fmla="*/ 420202 w 495300"/>
                  <a:gd name="connsiteY420" fmla="*/ 346326 h 533400"/>
                  <a:gd name="connsiteX421" fmla="*/ 419249 w 495300"/>
                  <a:gd name="connsiteY421" fmla="*/ 346326 h 533400"/>
                  <a:gd name="connsiteX422" fmla="*/ 419249 w 495300"/>
                  <a:gd name="connsiteY422" fmla="*/ 344421 h 533400"/>
                  <a:gd name="connsiteX423" fmla="*/ 420202 w 495300"/>
                  <a:gd name="connsiteY423" fmla="*/ 344421 h 533400"/>
                  <a:gd name="connsiteX424" fmla="*/ 420202 w 495300"/>
                  <a:gd name="connsiteY424" fmla="*/ 343468 h 533400"/>
                  <a:gd name="connsiteX425" fmla="*/ 423059 w 495300"/>
                  <a:gd name="connsiteY425" fmla="*/ 339658 h 533400"/>
                  <a:gd name="connsiteX426" fmla="*/ 424012 w 495300"/>
                  <a:gd name="connsiteY426" fmla="*/ 333943 h 533400"/>
                  <a:gd name="connsiteX427" fmla="*/ 422107 w 495300"/>
                  <a:gd name="connsiteY427" fmla="*/ 330133 h 533400"/>
                  <a:gd name="connsiteX428" fmla="*/ 422107 w 495300"/>
                  <a:gd name="connsiteY428" fmla="*/ 329181 h 533400"/>
                  <a:gd name="connsiteX429" fmla="*/ 421154 w 495300"/>
                  <a:gd name="connsiteY429" fmla="*/ 328228 h 533400"/>
                  <a:gd name="connsiteX430" fmla="*/ 421154 w 495300"/>
                  <a:gd name="connsiteY430" fmla="*/ 324418 h 533400"/>
                  <a:gd name="connsiteX431" fmla="*/ 420202 w 495300"/>
                  <a:gd name="connsiteY431" fmla="*/ 320608 h 533400"/>
                  <a:gd name="connsiteX432" fmla="*/ 422107 w 495300"/>
                  <a:gd name="connsiteY432" fmla="*/ 313941 h 533400"/>
                  <a:gd name="connsiteX433" fmla="*/ 421154 w 495300"/>
                  <a:gd name="connsiteY433" fmla="*/ 309178 h 533400"/>
                  <a:gd name="connsiteX434" fmla="*/ 421154 w 495300"/>
                  <a:gd name="connsiteY434" fmla="*/ 305368 h 533400"/>
                  <a:gd name="connsiteX435" fmla="*/ 421154 w 495300"/>
                  <a:gd name="connsiteY435" fmla="*/ 304416 h 533400"/>
                  <a:gd name="connsiteX436" fmla="*/ 423059 w 495300"/>
                  <a:gd name="connsiteY436" fmla="*/ 296796 h 533400"/>
                  <a:gd name="connsiteX437" fmla="*/ 424012 w 495300"/>
                  <a:gd name="connsiteY437" fmla="*/ 284413 h 533400"/>
                  <a:gd name="connsiteX438" fmla="*/ 421154 w 495300"/>
                  <a:gd name="connsiteY438" fmla="*/ 280603 h 533400"/>
                  <a:gd name="connsiteX439" fmla="*/ 421154 w 495300"/>
                  <a:gd name="connsiteY439" fmla="*/ 278698 h 533400"/>
                  <a:gd name="connsiteX440" fmla="*/ 421154 w 495300"/>
                  <a:gd name="connsiteY440" fmla="*/ 272983 h 533400"/>
                  <a:gd name="connsiteX441" fmla="*/ 421154 w 495300"/>
                  <a:gd name="connsiteY441" fmla="*/ 265363 h 533400"/>
                  <a:gd name="connsiteX442" fmla="*/ 421154 w 495300"/>
                  <a:gd name="connsiteY442" fmla="*/ 252981 h 533400"/>
                  <a:gd name="connsiteX443" fmla="*/ 421154 w 495300"/>
                  <a:gd name="connsiteY443" fmla="*/ 252028 h 533400"/>
                  <a:gd name="connsiteX444" fmla="*/ 421154 w 495300"/>
                  <a:gd name="connsiteY444" fmla="*/ 251076 h 533400"/>
                  <a:gd name="connsiteX445" fmla="*/ 421154 w 495300"/>
                  <a:gd name="connsiteY445" fmla="*/ 247266 h 533400"/>
                  <a:gd name="connsiteX446" fmla="*/ 421154 w 495300"/>
                  <a:gd name="connsiteY446" fmla="*/ 241551 h 533400"/>
                  <a:gd name="connsiteX447" fmla="*/ 421154 w 495300"/>
                  <a:gd name="connsiteY447" fmla="*/ 236788 h 533400"/>
                  <a:gd name="connsiteX448" fmla="*/ 420202 w 495300"/>
                  <a:gd name="connsiteY448" fmla="*/ 233931 h 533400"/>
                  <a:gd name="connsiteX449" fmla="*/ 420202 w 495300"/>
                  <a:gd name="connsiteY449" fmla="*/ 229168 h 533400"/>
                  <a:gd name="connsiteX450" fmla="*/ 419249 w 495300"/>
                  <a:gd name="connsiteY450" fmla="*/ 229168 h 533400"/>
                  <a:gd name="connsiteX451" fmla="*/ 420202 w 495300"/>
                  <a:gd name="connsiteY451" fmla="*/ 222501 h 533400"/>
                  <a:gd name="connsiteX452" fmla="*/ 422107 w 495300"/>
                  <a:gd name="connsiteY452" fmla="*/ 220596 h 533400"/>
                  <a:gd name="connsiteX453" fmla="*/ 427822 w 495300"/>
                  <a:gd name="connsiteY453" fmla="*/ 215833 h 533400"/>
                  <a:gd name="connsiteX454" fmla="*/ 434489 w 495300"/>
                  <a:gd name="connsiteY454" fmla="*/ 215833 h 533400"/>
                  <a:gd name="connsiteX455" fmla="*/ 444967 w 495300"/>
                  <a:gd name="connsiteY455" fmla="*/ 213928 h 533400"/>
                  <a:gd name="connsiteX456" fmla="*/ 453539 w 495300"/>
                  <a:gd name="connsiteY456" fmla="*/ 213928 h 533400"/>
                  <a:gd name="connsiteX457" fmla="*/ 463064 w 495300"/>
                  <a:gd name="connsiteY457" fmla="*/ 210118 h 533400"/>
                  <a:gd name="connsiteX458" fmla="*/ 470684 w 495300"/>
                  <a:gd name="connsiteY458" fmla="*/ 209166 h 533400"/>
                  <a:gd name="connsiteX459" fmla="*/ 472589 w 495300"/>
                  <a:gd name="connsiteY459" fmla="*/ 210118 h 533400"/>
                  <a:gd name="connsiteX460" fmla="*/ 474494 w 495300"/>
                  <a:gd name="connsiteY460" fmla="*/ 210118 h 533400"/>
                  <a:gd name="connsiteX461" fmla="*/ 475447 w 495300"/>
                  <a:gd name="connsiteY461" fmla="*/ 209166 h 533400"/>
                  <a:gd name="connsiteX462" fmla="*/ 476399 w 495300"/>
                  <a:gd name="connsiteY462" fmla="*/ 209166 h 533400"/>
                  <a:gd name="connsiteX463" fmla="*/ 484019 w 495300"/>
                  <a:gd name="connsiteY463" fmla="*/ 204403 h 533400"/>
                  <a:gd name="connsiteX464" fmla="*/ 486877 w 495300"/>
                  <a:gd name="connsiteY464" fmla="*/ 201546 h 533400"/>
                  <a:gd name="connsiteX465" fmla="*/ 491639 w 495300"/>
                  <a:gd name="connsiteY465" fmla="*/ 195831 h 533400"/>
                  <a:gd name="connsiteX466" fmla="*/ 494497 w 495300"/>
                  <a:gd name="connsiteY466" fmla="*/ 190116 h 533400"/>
                  <a:gd name="connsiteX467" fmla="*/ 496402 w 495300"/>
                  <a:gd name="connsiteY467" fmla="*/ 179638 h 533400"/>
                  <a:gd name="connsiteX468" fmla="*/ 306854 w 495300"/>
                  <a:gd name="connsiteY468" fmla="*/ 358708 h 533400"/>
                  <a:gd name="connsiteX469" fmla="*/ 305902 w 495300"/>
                  <a:gd name="connsiteY469" fmla="*/ 356803 h 533400"/>
                  <a:gd name="connsiteX470" fmla="*/ 305902 w 495300"/>
                  <a:gd name="connsiteY470" fmla="*/ 353946 h 533400"/>
                  <a:gd name="connsiteX471" fmla="*/ 305902 w 495300"/>
                  <a:gd name="connsiteY471" fmla="*/ 351088 h 533400"/>
                  <a:gd name="connsiteX472" fmla="*/ 304949 w 495300"/>
                  <a:gd name="connsiteY472" fmla="*/ 346326 h 533400"/>
                  <a:gd name="connsiteX473" fmla="*/ 301139 w 495300"/>
                  <a:gd name="connsiteY473" fmla="*/ 346326 h 533400"/>
                  <a:gd name="connsiteX474" fmla="*/ 297329 w 495300"/>
                  <a:gd name="connsiteY474" fmla="*/ 344421 h 533400"/>
                  <a:gd name="connsiteX475" fmla="*/ 298282 w 495300"/>
                  <a:gd name="connsiteY475" fmla="*/ 347278 h 533400"/>
                  <a:gd name="connsiteX476" fmla="*/ 295424 w 495300"/>
                  <a:gd name="connsiteY476" fmla="*/ 352993 h 533400"/>
                  <a:gd name="connsiteX477" fmla="*/ 292567 w 495300"/>
                  <a:gd name="connsiteY477" fmla="*/ 354898 h 533400"/>
                  <a:gd name="connsiteX478" fmla="*/ 286852 w 495300"/>
                  <a:gd name="connsiteY478" fmla="*/ 353946 h 533400"/>
                  <a:gd name="connsiteX479" fmla="*/ 284947 w 495300"/>
                  <a:gd name="connsiteY479" fmla="*/ 352993 h 533400"/>
                  <a:gd name="connsiteX480" fmla="*/ 281137 w 495300"/>
                  <a:gd name="connsiteY480" fmla="*/ 350136 h 533400"/>
                  <a:gd name="connsiteX481" fmla="*/ 283994 w 495300"/>
                  <a:gd name="connsiteY481" fmla="*/ 335848 h 533400"/>
                  <a:gd name="connsiteX482" fmla="*/ 283994 w 495300"/>
                  <a:gd name="connsiteY482" fmla="*/ 328228 h 533400"/>
                  <a:gd name="connsiteX483" fmla="*/ 283042 w 495300"/>
                  <a:gd name="connsiteY483" fmla="*/ 327276 h 533400"/>
                  <a:gd name="connsiteX484" fmla="*/ 283042 w 495300"/>
                  <a:gd name="connsiteY484" fmla="*/ 322513 h 533400"/>
                  <a:gd name="connsiteX485" fmla="*/ 281137 w 495300"/>
                  <a:gd name="connsiteY485" fmla="*/ 313941 h 533400"/>
                  <a:gd name="connsiteX486" fmla="*/ 281137 w 495300"/>
                  <a:gd name="connsiteY486" fmla="*/ 310131 h 533400"/>
                  <a:gd name="connsiteX487" fmla="*/ 279232 w 495300"/>
                  <a:gd name="connsiteY487" fmla="*/ 306321 h 533400"/>
                  <a:gd name="connsiteX488" fmla="*/ 277327 w 495300"/>
                  <a:gd name="connsiteY488" fmla="*/ 304416 h 533400"/>
                  <a:gd name="connsiteX489" fmla="*/ 273517 w 495300"/>
                  <a:gd name="connsiteY489" fmla="*/ 298701 h 533400"/>
                  <a:gd name="connsiteX490" fmla="*/ 271612 w 495300"/>
                  <a:gd name="connsiteY490" fmla="*/ 298701 h 533400"/>
                  <a:gd name="connsiteX491" fmla="*/ 266849 w 495300"/>
                  <a:gd name="connsiteY491" fmla="*/ 292986 h 533400"/>
                  <a:gd name="connsiteX492" fmla="*/ 262087 w 495300"/>
                  <a:gd name="connsiteY492" fmla="*/ 290128 h 533400"/>
                  <a:gd name="connsiteX493" fmla="*/ 261134 w 495300"/>
                  <a:gd name="connsiteY493" fmla="*/ 285366 h 533400"/>
                  <a:gd name="connsiteX494" fmla="*/ 264944 w 495300"/>
                  <a:gd name="connsiteY494" fmla="*/ 284413 h 533400"/>
                  <a:gd name="connsiteX495" fmla="*/ 266849 w 495300"/>
                  <a:gd name="connsiteY495" fmla="*/ 282508 h 533400"/>
                  <a:gd name="connsiteX496" fmla="*/ 267802 w 495300"/>
                  <a:gd name="connsiteY496" fmla="*/ 279651 h 533400"/>
                  <a:gd name="connsiteX497" fmla="*/ 270659 w 495300"/>
                  <a:gd name="connsiteY497" fmla="*/ 274888 h 533400"/>
                  <a:gd name="connsiteX498" fmla="*/ 270659 w 495300"/>
                  <a:gd name="connsiteY498" fmla="*/ 273936 h 533400"/>
                  <a:gd name="connsiteX499" fmla="*/ 273517 w 495300"/>
                  <a:gd name="connsiteY499" fmla="*/ 267268 h 533400"/>
                  <a:gd name="connsiteX500" fmla="*/ 274469 w 495300"/>
                  <a:gd name="connsiteY500" fmla="*/ 263458 h 533400"/>
                  <a:gd name="connsiteX501" fmla="*/ 278279 w 495300"/>
                  <a:gd name="connsiteY501" fmla="*/ 260601 h 533400"/>
                  <a:gd name="connsiteX502" fmla="*/ 279232 w 495300"/>
                  <a:gd name="connsiteY502" fmla="*/ 257743 h 533400"/>
                  <a:gd name="connsiteX503" fmla="*/ 278279 w 495300"/>
                  <a:gd name="connsiteY503" fmla="*/ 256791 h 533400"/>
                  <a:gd name="connsiteX504" fmla="*/ 279232 w 495300"/>
                  <a:gd name="connsiteY504" fmla="*/ 256791 h 533400"/>
                  <a:gd name="connsiteX505" fmla="*/ 278279 w 495300"/>
                  <a:gd name="connsiteY505" fmla="*/ 256791 h 533400"/>
                  <a:gd name="connsiteX506" fmla="*/ 282089 w 495300"/>
                  <a:gd name="connsiteY506" fmla="*/ 253933 h 533400"/>
                  <a:gd name="connsiteX507" fmla="*/ 282089 w 495300"/>
                  <a:gd name="connsiteY507" fmla="*/ 253933 h 533400"/>
                  <a:gd name="connsiteX508" fmla="*/ 283042 w 495300"/>
                  <a:gd name="connsiteY508" fmla="*/ 252981 h 533400"/>
                  <a:gd name="connsiteX509" fmla="*/ 283042 w 495300"/>
                  <a:gd name="connsiteY509" fmla="*/ 252028 h 533400"/>
                  <a:gd name="connsiteX510" fmla="*/ 289709 w 495300"/>
                  <a:gd name="connsiteY510" fmla="*/ 247266 h 533400"/>
                  <a:gd name="connsiteX511" fmla="*/ 290662 w 495300"/>
                  <a:gd name="connsiteY511" fmla="*/ 241551 h 533400"/>
                  <a:gd name="connsiteX512" fmla="*/ 298282 w 495300"/>
                  <a:gd name="connsiteY512" fmla="*/ 235836 h 533400"/>
                  <a:gd name="connsiteX513" fmla="*/ 303997 w 495300"/>
                  <a:gd name="connsiteY513" fmla="*/ 232978 h 533400"/>
                  <a:gd name="connsiteX514" fmla="*/ 304949 w 495300"/>
                  <a:gd name="connsiteY514" fmla="*/ 232026 h 533400"/>
                  <a:gd name="connsiteX515" fmla="*/ 307807 w 495300"/>
                  <a:gd name="connsiteY515" fmla="*/ 223453 h 533400"/>
                  <a:gd name="connsiteX516" fmla="*/ 320189 w 495300"/>
                  <a:gd name="connsiteY516" fmla="*/ 217738 h 533400"/>
                  <a:gd name="connsiteX517" fmla="*/ 321142 w 495300"/>
                  <a:gd name="connsiteY517" fmla="*/ 217738 h 533400"/>
                  <a:gd name="connsiteX518" fmla="*/ 322094 w 495300"/>
                  <a:gd name="connsiteY518" fmla="*/ 216786 h 533400"/>
                  <a:gd name="connsiteX519" fmla="*/ 325904 w 495300"/>
                  <a:gd name="connsiteY519" fmla="*/ 210118 h 533400"/>
                  <a:gd name="connsiteX520" fmla="*/ 325904 w 495300"/>
                  <a:gd name="connsiteY520" fmla="*/ 209166 h 533400"/>
                  <a:gd name="connsiteX521" fmla="*/ 326857 w 495300"/>
                  <a:gd name="connsiteY521" fmla="*/ 208213 h 533400"/>
                  <a:gd name="connsiteX522" fmla="*/ 336382 w 495300"/>
                  <a:gd name="connsiteY522" fmla="*/ 203451 h 533400"/>
                  <a:gd name="connsiteX523" fmla="*/ 336382 w 495300"/>
                  <a:gd name="connsiteY523" fmla="*/ 201546 h 533400"/>
                  <a:gd name="connsiteX524" fmla="*/ 340192 w 495300"/>
                  <a:gd name="connsiteY524" fmla="*/ 195831 h 533400"/>
                  <a:gd name="connsiteX525" fmla="*/ 340192 w 495300"/>
                  <a:gd name="connsiteY525" fmla="*/ 194878 h 533400"/>
                  <a:gd name="connsiteX526" fmla="*/ 338287 w 495300"/>
                  <a:gd name="connsiteY526" fmla="*/ 188211 h 533400"/>
                  <a:gd name="connsiteX527" fmla="*/ 334477 w 495300"/>
                  <a:gd name="connsiteY527" fmla="*/ 186306 h 533400"/>
                  <a:gd name="connsiteX528" fmla="*/ 333524 w 495300"/>
                  <a:gd name="connsiteY528" fmla="*/ 186306 h 533400"/>
                  <a:gd name="connsiteX529" fmla="*/ 326857 w 495300"/>
                  <a:gd name="connsiteY529" fmla="*/ 184401 h 533400"/>
                  <a:gd name="connsiteX530" fmla="*/ 324952 w 495300"/>
                  <a:gd name="connsiteY530" fmla="*/ 183448 h 533400"/>
                  <a:gd name="connsiteX531" fmla="*/ 319237 w 495300"/>
                  <a:gd name="connsiteY531" fmla="*/ 181543 h 533400"/>
                  <a:gd name="connsiteX532" fmla="*/ 313522 w 495300"/>
                  <a:gd name="connsiteY532" fmla="*/ 178686 h 533400"/>
                  <a:gd name="connsiteX533" fmla="*/ 306854 w 495300"/>
                  <a:gd name="connsiteY533" fmla="*/ 178686 h 533400"/>
                  <a:gd name="connsiteX534" fmla="*/ 303997 w 495300"/>
                  <a:gd name="connsiteY534" fmla="*/ 180591 h 533400"/>
                  <a:gd name="connsiteX535" fmla="*/ 303997 w 495300"/>
                  <a:gd name="connsiteY535" fmla="*/ 181543 h 533400"/>
                  <a:gd name="connsiteX536" fmla="*/ 299234 w 495300"/>
                  <a:gd name="connsiteY536" fmla="*/ 182496 h 533400"/>
                  <a:gd name="connsiteX537" fmla="*/ 297329 w 495300"/>
                  <a:gd name="connsiteY537" fmla="*/ 186306 h 533400"/>
                  <a:gd name="connsiteX538" fmla="*/ 297329 w 495300"/>
                  <a:gd name="connsiteY538" fmla="*/ 187258 h 533400"/>
                  <a:gd name="connsiteX539" fmla="*/ 295424 w 495300"/>
                  <a:gd name="connsiteY539" fmla="*/ 188211 h 533400"/>
                  <a:gd name="connsiteX540" fmla="*/ 291614 w 495300"/>
                  <a:gd name="connsiteY540" fmla="*/ 189163 h 533400"/>
                  <a:gd name="connsiteX541" fmla="*/ 290662 w 495300"/>
                  <a:gd name="connsiteY541" fmla="*/ 192973 h 533400"/>
                  <a:gd name="connsiteX542" fmla="*/ 283042 w 495300"/>
                  <a:gd name="connsiteY542" fmla="*/ 195831 h 533400"/>
                  <a:gd name="connsiteX543" fmla="*/ 274469 w 495300"/>
                  <a:gd name="connsiteY543" fmla="*/ 194878 h 533400"/>
                  <a:gd name="connsiteX544" fmla="*/ 271612 w 495300"/>
                  <a:gd name="connsiteY544" fmla="*/ 193926 h 533400"/>
                  <a:gd name="connsiteX545" fmla="*/ 272564 w 495300"/>
                  <a:gd name="connsiteY545" fmla="*/ 193926 h 533400"/>
                  <a:gd name="connsiteX546" fmla="*/ 274469 w 495300"/>
                  <a:gd name="connsiteY546" fmla="*/ 187258 h 533400"/>
                  <a:gd name="connsiteX547" fmla="*/ 275422 w 495300"/>
                  <a:gd name="connsiteY547" fmla="*/ 186306 h 533400"/>
                  <a:gd name="connsiteX548" fmla="*/ 276374 w 495300"/>
                  <a:gd name="connsiteY548" fmla="*/ 183448 h 533400"/>
                  <a:gd name="connsiteX549" fmla="*/ 278279 w 495300"/>
                  <a:gd name="connsiteY549" fmla="*/ 182496 h 533400"/>
                  <a:gd name="connsiteX550" fmla="*/ 278279 w 495300"/>
                  <a:gd name="connsiteY550" fmla="*/ 180591 h 533400"/>
                  <a:gd name="connsiteX551" fmla="*/ 277327 w 495300"/>
                  <a:gd name="connsiteY551" fmla="*/ 178686 h 533400"/>
                  <a:gd name="connsiteX552" fmla="*/ 277327 w 495300"/>
                  <a:gd name="connsiteY552" fmla="*/ 176781 h 533400"/>
                  <a:gd name="connsiteX553" fmla="*/ 280184 w 495300"/>
                  <a:gd name="connsiteY553" fmla="*/ 169161 h 533400"/>
                  <a:gd name="connsiteX554" fmla="*/ 280184 w 495300"/>
                  <a:gd name="connsiteY554" fmla="*/ 166303 h 533400"/>
                  <a:gd name="connsiteX555" fmla="*/ 281137 w 495300"/>
                  <a:gd name="connsiteY555" fmla="*/ 165351 h 533400"/>
                  <a:gd name="connsiteX556" fmla="*/ 281137 w 495300"/>
                  <a:gd name="connsiteY556" fmla="*/ 157731 h 533400"/>
                  <a:gd name="connsiteX557" fmla="*/ 281137 w 495300"/>
                  <a:gd name="connsiteY557" fmla="*/ 153921 h 533400"/>
                  <a:gd name="connsiteX558" fmla="*/ 282089 w 495300"/>
                  <a:gd name="connsiteY558" fmla="*/ 145348 h 533400"/>
                  <a:gd name="connsiteX559" fmla="*/ 286852 w 495300"/>
                  <a:gd name="connsiteY559" fmla="*/ 141538 h 533400"/>
                  <a:gd name="connsiteX560" fmla="*/ 294472 w 495300"/>
                  <a:gd name="connsiteY560" fmla="*/ 138681 h 533400"/>
                  <a:gd name="connsiteX561" fmla="*/ 304949 w 495300"/>
                  <a:gd name="connsiteY561" fmla="*/ 141538 h 533400"/>
                  <a:gd name="connsiteX562" fmla="*/ 305902 w 495300"/>
                  <a:gd name="connsiteY562" fmla="*/ 141538 h 533400"/>
                  <a:gd name="connsiteX563" fmla="*/ 306854 w 495300"/>
                  <a:gd name="connsiteY563" fmla="*/ 141538 h 533400"/>
                  <a:gd name="connsiteX564" fmla="*/ 313522 w 495300"/>
                  <a:gd name="connsiteY564" fmla="*/ 140586 h 533400"/>
                  <a:gd name="connsiteX565" fmla="*/ 320189 w 495300"/>
                  <a:gd name="connsiteY565" fmla="*/ 137728 h 533400"/>
                  <a:gd name="connsiteX566" fmla="*/ 328762 w 495300"/>
                  <a:gd name="connsiteY566" fmla="*/ 133918 h 533400"/>
                  <a:gd name="connsiteX567" fmla="*/ 329714 w 495300"/>
                  <a:gd name="connsiteY567" fmla="*/ 126298 h 533400"/>
                  <a:gd name="connsiteX568" fmla="*/ 328762 w 495300"/>
                  <a:gd name="connsiteY568" fmla="*/ 126298 h 533400"/>
                  <a:gd name="connsiteX569" fmla="*/ 324952 w 495300"/>
                  <a:gd name="connsiteY569" fmla="*/ 120583 h 533400"/>
                  <a:gd name="connsiteX570" fmla="*/ 323047 w 495300"/>
                  <a:gd name="connsiteY570" fmla="*/ 116773 h 533400"/>
                  <a:gd name="connsiteX571" fmla="*/ 322094 w 495300"/>
                  <a:gd name="connsiteY571" fmla="*/ 115821 h 533400"/>
                  <a:gd name="connsiteX572" fmla="*/ 321142 w 495300"/>
                  <a:gd name="connsiteY572" fmla="*/ 115821 h 533400"/>
                  <a:gd name="connsiteX573" fmla="*/ 317332 w 495300"/>
                  <a:gd name="connsiteY573" fmla="*/ 112963 h 533400"/>
                  <a:gd name="connsiteX574" fmla="*/ 314474 w 495300"/>
                  <a:gd name="connsiteY574" fmla="*/ 112011 h 533400"/>
                  <a:gd name="connsiteX575" fmla="*/ 303044 w 495300"/>
                  <a:gd name="connsiteY575" fmla="*/ 115821 h 533400"/>
                  <a:gd name="connsiteX576" fmla="*/ 299234 w 495300"/>
                  <a:gd name="connsiteY576" fmla="*/ 116773 h 533400"/>
                  <a:gd name="connsiteX577" fmla="*/ 288757 w 495300"/>
                  <a:gd name="connsiteY577" fmla="*/ 116773 h 533400"/>
                  <a:gd name="connsiteX578" fmla="*/ 284947 w 495300"/>
                  <a:gd name="connsiteY578" fmla="*/ 116773 h 533400"/>
                  <a:gd name="connsiteX579" fmla="*/ 284947 w 495300"/>
                  <a:gd name="connsiteY579" fmla="*/ 115821 h 533400"/>
                  <a:gd name="connsiteX580" fmla="*/ 283042 w 495300"/>
                  <a:gd name="connsiteY580" fmla="*/ 114868 h 533400"/>
                  <a:gd name="connsiteX581" fmla="*/ 283042 w 495300"/>
                  <a:gd name="connsiteY581" fmla="*/ 112963 h 533400"/>
                  <a:gd name="connsiteX582" fmla="*/ 283042 w 495300"/>
                  <a:gd name="connsiteY582" fmla="*/ 112011 h 533400"/>
                  <a:gd name="connsiteX583" fmla="*/ 283994 w 495300"/>
                  <a:gd name="connsiteY583" fmla="*/ 109153 h 533400"/>
                  <a:gd name="connsiteX584" fmla="*/ 284947 w 495300"/>
                  <a:gd name="connsiteY584" fmla="*/ 107248 h 533400"/>
                  <a:gd name="connsiteX585" fmla="*/ 284947 w 495300"/>
                  <a:gd name="connsiteY585" fmla="*/ 102486 h 533400"/>
                  <a:gd name="connsiteX586" fmla="*/ 284947 w 495300"/>
                  <a:gd name="connsiteY586" fmla="*/ 101533 h 533400"/>
                  <a:gd name="connsiteX587" fmla="*/ 283042 w 495300"/>
                  <a:gd name="connsiteY587" fmla="*/ 96771 h 533400"/>
                  <a:gd name="connsiteX588" fmla="*/ 284947 w 495300"/>
                  <a:gd name="connsiteY588" fmla="*/ 95818 h 533400"/>
                  <a:gd name="connsiteX589" fmla="*/ 286852 w 495300"/>
                  <a:gd name="connsiteY589" fmla="*/ 92961 h 533400"/>
                  <a:gd name="connsiteX590" fmla="*/ 290662 w 495300"/>
                  <a:gd name="connsiteY590" fmla="*/ 87246 h 533400"/>
                  <a:gd name="connsiteX591" fmla="*/ 290662 w 495300"/>
                  <a:gd name="connsiteY591" fmla="*/ 87246 h 533400"/>
                  <a:gd name="connsiteX592" fmla="*/ 290662 w 495300"/>
                  <a:gd name="connsiteY592" fmla="*/ 86293 h 533400"/>
                  <a:gd name="connsiteX593" fmla="*/ 290662 w 495300"/>
                  <a:gd name="connsiteY593" fmla="*/ 82483 h 533400"/>
                  <a:gd name="connsiteX594" fmla="*/ 290662 w 495300"/>
                  <a:gd name="connsiteY594" fmla="*/ 75816 h 533400"/>
                  <a:gd name="connsiteX595" fmla="*/ 288757 w 495300"/>
                  <a:gd name="connsiteY595" fmla="*/ 72006 h 533400"/>
                  <a:gd name="connsiteX596" fmla="*/ 286852 w 495300"/>
                  <a:gd name="connsiteY596" fmla="*/ 66291 h 533400"/>
                  <a:gd name="connsiteX597" fmla="*/ 287804 w 495300"/>
                  <a:gd name="connsiteY597" fmla="*/ 66291 h 533400"/>
                  <a:gd name="connsiteX598" fmla="*/ 286852 w 495300"/>
                  <a:gd name="connsiteY598" fmla="*/ 52956 h 533400"/>
                  <a:gd name="connsiteX599" fmla="*/ 284947 w 495300"/>
                  <a:gd name="connsiteY599" fmla="*/ 46288 h 533400"/>
                  <a:gd name="connsiteX600" fmla="*/ 283042 w 495300"/>
                  <a:gd name="connsiteY600" fmla="*/ 43431 h 533400"/>
                  <a:gd name="connsiteX601" fmla="*/ 282089 w 495300"/>
                  <a:gd name="connsiteY601" fmla="*/ 43431 h 533400"/>
                  <a:gd name="connsiteX602" fmla="*/ 282089 w 495300"/>
                  <a:gd name="connsiteY602" fmla="*/ 41526 h 533400"/>
                  <a:gd name="connsiteX603" fmla="*/ 283042 w 495300"/>
                  <a:gd name="connsiteY603" fmla="*/ 41526 h 533400"/>
                  <a:gd name="connsiteX604" fmla="*/ 282089 w 495300"/>
                  <a:gd name="connsiteY604" fmla="*/ 41526 h 533400"/>
                  <a:gd name="connsiteX605" fmla="*/ 282089 w 495300"/>
                  <a:gd name="connsiteY605" fmla="*/ 37716 h 533400"/>
                  <a:gd name="connsiteX606" fmla="*/ 278279 w 495300"/>
                  <a:gd name="connsiteY606" fmla="*/ 32953 h 533400"/>
                  <a:gd name="connsiteX607" fmla="*/ 277327 w 495300"/>
                  <a:gd name="connsiteY607" fmla="*/ 31048 h 533400"/>
                  <a:gd name="connsiteX608" fmla="*/ 275422 w 495300"/>
                  <a:gd name="connsiteY608" fmla="*/ 29143 h 533400"/>
                  <a:gd name="connsiteX609" fmla="*/ 269707 w 495300"/>
                  <a:gd name="connsiteY609" fmla="*/ 28191 h 533400"/>
                  <a:gd name="connsiteX610" fmla="*/ 266849 w 495300"/>
                  <a:gd name="connsiteY610" fmla="*/ 29143 h 533400"/>
                  <a:gd name="connsiteX611" fmla="*/ 263992 w 495300"/>
                  <a:gd name="connsiteY611" fmla="*/ 29143 h 533400"/>
                  <a:gd name="connsiteX612" fmla="*/ 263992 w 495300"/>
                  <a:gd name="connsiteY612" fmla="*/ 28191 h 533400"/>
                  <a:gd name="connsiteX613" fmla="*/ 259229 w 495300"/>
                  <a:gd name="connsiteY613" fmla="*/ 30096 h 533400"/>
                  <a:gd name="connsiteX614" fmla="*/ 259229 w 495300"/>
                  <a:gd name="connsiteY614" fmla="*/ 37716 h 533400"/>
                  <a:gd name="connsiteX615" fmla="*/ 263039 w 495300"/>
                  <a:gd name="connsiteY615" fmla="*/ 41526 h 533400"/>
                  <a:gd name="connsiteX616" fmla="*/ 267802 w 495300"/>
                  <a:gd name="connsiteY616" fmla="*/ 52956 h 533400"/>
                  <a:gd name="connsiteX617" fmla="*/ 269707 w 495300"/>
                  <a:gd name="connsiteY617" fmla="*/ 57718 h 533400"/>
                  <a:gd name="connsiteX618" fmla="*/ 270659 w 495300"/>
                  <a:gd name="connsiteY618" fmla="*/ 58671 h 533400"/>
                  <a:gd name="connsiteX619" fmla="*/ 271612 w 495300"/>
                  <a:gd name="connsiteY619" fmla="*/ 60576 h 533400"/>
                  <a:gd name="connsiteX620" fmla="*/ 270659 w 495300"/>
                  <a:gd name="connsiteY620" fmla="*/ 68196 h 533400"/>
                  <a:gd name="connsiteX621" fmla="*/ 269707 w 495300"/>
                  <a:gd name="connsiteY621" fmla="*/ 71053 h 533400"/>
                  <a:gd name="connsiteX622" fmla="*/ 271612 w 495300"/>
                  <a:gd name="connsiteY622" fmla="*/ 74863 h 533400"/>
                  <a:gd name="connsiteX623" fmla="*/ 272564 w 495300"/>
                  <a:gd name="connsiteY623" fmla="*/ 85341 h 533400"/>
                  <a:gd name="connsiteX624" fmla="*/ 272564 w 495300"/>
                  <a:gd name="connsiteY624" fmla="*/ 87246 h 533400"/>
                  <a:gd name="connsiteX625" fmla="*/ 272564 w 495300"/>
                  <a:gd name="connsiteY625" fmla="*/ 94866 h 533400"/>
                  <a:gd name="connsiteX626" fmla="*/ 270659 w 495300"/>
                  <a:gd name="connsiteY626" fmla="*/ 98676 h 533400"/>
                  <a:gd name="connsiteX627" fmla="*/ 270659 w 495300"/>
                  <a:gd name="connsiteY627" fmla="*/ 98676 h 533400"/>
                  <a:gd name="connsiteX628" fmla="*/ 269707 w 495300"/>
                  <a:gd name="connsiteY628" fmla="*/ 104391 h 533400"/>
                  <a:gd name="connsiteX629" fmla="*/ 266849 w 495300"/>
                  <a:gd name="connsiteY629" fmla="*/ 111058 h 533400"/>
                  <a:gd name="connsiteX630" fmla="*/ 267802 w 495300"/>
                  <a:gd name="connsiteY630" fmla="*/ 114868 h 533400"/>
                  <a:gd name="connsiteX631" fmla="*/ 267802 w 495300"/>
                  <a:gd name="connsiteY631" fmla="*/ 115821 h 533400"/>
                  <a:gd name="connsiteX632" fmla="*/ 267802 w 495300"/>
                  <a:gd name="connsiteY632" fmla="*/ 116773 h 533400"/>
                  <a:gd name="connsiteX633" fmla="*/ 265897 w 495300"/>
                  <a:gd name="connsiteY633" fmla="*/ 122488 h 533400"/>
                  <a:gd name="connsiteX634" fmla="*/ 265897 w 495300"/>
                  <a:gd name="connsiteY634" fmla="*/ 123441 h 533400"/>
                  <a:gd name="connsiteX635" fmla="*/ 261134 w 495300"/>
                  <a:gd name="connsiteY635" fmla="*/ 132966 h 533400"/>
                  <a:gd name="connsiteX636" fmla="*/ 259229 w 495300"/>
                  <a:gd name="connsiteY636" fmla="*/ 134871 h 533400"/>
                  <a:gd name="connsiteX637" fmla="*/ 252562 w 495300"/>
                  <a:gd name="connsiteY637" fmla="*/ 140586 h 533400"/>
                  <a:gd name="connsiteX638" fmla="*/ 252562 w 495300"/>
                  <a:gd name="connsiteY638" fmla="*/ 140586 h 533400"/>
                  <a:gd name="connsiteX639" fmla="*/ 250657 w 495300"/>
                  <a:gd name="connsiteY639" fmla="*/ 141538 h 533400"/>
                  <a:gd name="connsiteX640" fmla="*/ 247799 w 495300"/>
                  <a:gd name="connsiteY640" fmla="*/ 143443 h 533400"/>
                  <a:gd name="connsiteX641" fmla="*/ 240179 w 495300"/>
                  <a:gd name="connsiteY641" fmla="*/ 146301 h 533400"/>
                  <a:gd name="connsiteX642" fmla="*/ 237322 w 495300"/>
                  <a:gd name="connsiteY642" fmla="*/ 144396 h 533400"/>
                  <a:gd name="connsiteX643" fmla="*/ 235417 w 495300"/>
                  <a:gd name="connsiteY643" fmla="*/ 144396 h 533400"/>
                  <a:gd name="connsiteX644" fmla="*/ 232559 w 495300"/>
                  <a:gd name="connsiteY644" fmla="*/ 141538 h 533400"/>
                  <a:gd name="connsiteX645" fmla="*/ 232559 w 495300"/>
                  <a:gd name="connsiteY645" fmla="*/ 139633 h 533400"/>
                  <a:gd name="connsiteX646" fmla="*/ 229702 w 495300"/>
                  <a:gd name="connsiteY646" fmla="*/ 136776 h 533400"/>
                  <a:gd name="connsiteX647" fmla="*/ 228749 w 495300"/>
                  <a:gd name="connsiteY647" fmla="*/ 133918 h 533400"/>
                  <a:gd name="connsiteX648" fmla="*/ 225892 w 495300"/>
                  <a:gd name="connsiteY648" fmla="*/ 130108 h 533400"/>
                  <a:gd name="connsiteX649" fmla="*/ 215414 w 495300"/>
                  <a:gd name="connsiteY649" fmla="*/ 128203 h 533400"/>
                  <a:gd name="connsiteX650" fmla="*/ 214462 w 495300"/>
                  <a:gd name="connsiteY650" fmla="*/ 128203 h 533400"/>
                  <a:gd name="connsiteX651" fmla="*/ 207794 w 495300"/>
                  <a:gd name="connsiteY651" fmla="*/ 129156 h 533400"/>
                  <a:gd name="connsiteX652" fmla="*/ 207794 w 495300"/>
                  <a:gd name="connsiteY652" fmla="*/ 130108 h 533400"/>
                  <a:gd name="connsiteX653" fmla="*/ 206842 w 495300"/>
                  <a:gd name="connsiteY653" fmla="*/ 130108 h 533400"/>
                  <a:gd name="connsiteX654" fmla="*/ 196364 w 495300"/>
                  <a:gd name="connsiteY654" fmla="*/ 131061 h 533400"/>
                  <a:gd name="connsiteX655" fmla="*/ 195412 w 495300"/>
                  <a:gd name="connsiteY655" fmla="*/ 132013 h 533400"/>
                  <a:gd name="connsiteX656" fmla="*/ 193507 w 495300"/>
                  <a:gd name="connsiteY656" fmla="*/ 132013 h 533400"/>
                  <a:gd name="connsiteX657" fmla="*/ 184934 w 495300"/>
                  <a:gd name="connsiteY657" fmla="*/ 127251 h 533400"/>
                  <a:gd name="connsiteX658" fmla="*/ 178267 w 495300"/>
                  <a:gd name="connsiteY658" fmla="*/ 121536 h 533400"/>
                  <a:gd name="connsiteX659" fmla="*/ 176362 w 495300"/>
                  <a:gd name="connsiteY659" fmla="*/ 120583 h 533400"/>
                  <a:gd name="connsiteX660" fmla="*/ 170647 w 495300"/>
                  <a:gd name="connsiteY660" fmla="*/ 114868 h 533400"/>
                  <a:gd name="connsiteX661" fmla="*/ 169694 w 495300"/>
                  <a:gd name="connsiteY661" fmla="*/ 112011 h 533400"/>
                  <a:gd name="connsiteX662" fmla="*/ 164932 w 495300"/>
                  <a:gd name="connsiteY662" fmla="*/ 108201 h 533400"/>
                  <a:gd name="connsiteX663" fmla="*/ 163979 w 495300"/>
                  <a:gd name="connsiteY663" fmla="*/ 106296 h 533400"/>
                  <a:gd name="connsiteX664" fmla="*/ 165884 w 495300"/>
                  <a:gd name="connsiteY664" fmla="*/ 92961 h 533400"/>
                  <a:gd name="connsiteX665" fmla="*/ 164932 w 495300"/>
                  <a:gd name="connsiteY665" fmla="*/ 90103 h 533400"/>
                  <a:gd name="connsiteX666" fmla="*/ 163027 w 495300"/>
                  <a:gd name="connsiteY666" fmla="*/ 86293 h 533400"/>
                  <a:gd name="connsiteX667" fmla="*/ 165884 w 495300"/>
                  <a:gd name="connsiteY667" fmla="*/ 82483 h 533400"/>
                  <a:gd name="connsiteX668" fmla="*/ 167789 w 495300"/>
                  <a:gd name="connsiteY668" fmla="*/ 80578 h 533400"/>
                  <a:gd name="connsiteX669" fmla="*/ 167789 w 495300"/>
                  <a:gd name="connsiteY669" fmla="*/ 72006 h 533400"/>
                  <a:gd name="connsiteX670" fmla="*/ 165884 w 495300"/>
                  <a:gd name="connsiteY670" fmla="*/ 63433 h 533400"/>
                  <a:gd name="connsiteX671" fmla="*/ 166837 w 495300"/>
                  <a:gd name="connsiteY671" fmla="*/ 63433 h 533400"/>
                  <a:gd name="connsiteX672" fmla="*/ 167789 w 495300"/>
                  <a:gd name="connsiteY672" fmla="*/ 54861 h 533400"/>
                  <a:gd name="connsiteX673" fmla="*/ 168742 w 495300"/>
                  <a:gd name="connsiteY673" fmla="*/ 54861 h 533400"/>
                  <a:gd name="connsiteX674" fmla="*/ 167789 w 495300"/>
                  <a:gd name="connsiteY674" fmla="*/ 44383 h 533400"/>
                  <a:gd name="connsiteX675" fmla="*/ 166837 w 495300"/>
                  <a:gd name="connsiteY675" fmla="*/ 39621 h 533400"/>
                  <a:gd name="connsiteX676" fmla="*/ 164932 w 495300"/>
                  <a:gd name="connsiteY676" fmla="*/ 30096 h 533400"/>
                  <a:gd name="connsiteX677" fmla="*/ 162074 w 495300"/>
                  <a:gd name="connsiteY677" fmla="*/ 26286 h 533400"/>
                  <a:gd name="connsiteX678" fmla="*/ 162074 w 495300"/>
                  <a:gd name="connsiteY678" fmla="*/ 25333 h 533400"/>
                  <a:gd name="connsiteX679" fmla="*/ 160169 w 495300"/>
                  <a:gd name="connsiteY679" fmla="*/ 23428 h 533400"/>
                  <a:gd name="connsiteX680" fmla="*/ 160169 w 495300"/>
                  <a:gd name="connsiteY680" fmla="*/ 23428 h 533400"/>
                  <a:gd name="connsiteX681" fmla="*/ 156359 w 495300"/>
                  <a:gd name="connsiteY681" fmla="*/ 20571 h 533400"/>
                  <a:gd name="connsiteX682" fmla="*/ 150644 w 495300"/>
                  <a:gd name="connsiteY682" fmla="*/ 20571 h 533400"/>
                  <a:gd name="connsiteX683" fmla="*/ 145882 w 495300"/>
                  <a:gd name="connsiteY683" fmla="*/ 20571 h 533400"/>
                  <a:gd name="connsiteX684" fmla="*/ 138262 w 495300"/>
                  <a:gd name="connsiteY684" fmla="*/ 23428 h 533400"/>
                  <a:gd name="connsiteX685" fmla="*/ 135404 w 495300"/>
                  <a:gd name="connsiteY685" fmla="*/ 25333 h 533400"/>
                  <a:gd name="connsiteX686" fmla="*/ 130642 w 495300"/>
                  <a:gd name="connsiteY686" fmla="*/ 30096 h 533400"/>
                  <a:gd name="connsiteX687" fmla="*/ 125879 w 495300"/>
                  <a:gd name="connsiteY687" fmla="*/ 37716 h 533400"/>
                  <a:gd name="connsiteX688" fmla="*/ 125879 w 495300"/>
                  <a:gd name="connsiteY688" fmla="*/ 40573 h 533400"/>
                  <a:gd name="connsiteX689" fmla="*/ 127784 w 495300"/>
                  <a:gd name="connsiteY689" fmla="*/ 42478 h 533400"/>
                  <a:gd name="connsiteX690" fmla="*/ 128737 w 495300"/>
                  <a:gd name="connsiteY690" fmla="*/ 44383 h 533400"/>
                  <a:gd name="connsiteX691" fmla="*/ 132547 w 495300"/>
                  <a:gd name="connsiteY691" fmla="*/ 51051 h 533400"/>
                  <a:gd name="connsiteX692" fmla="*/ 133499 w 495300"/>
                  <a:gd name="connsiteY692" fmla="*/ 51051 h 533400"/>
                  <a:gd name="connsiteX693" fmla="*/ 134452 w 495300"/>
                  <a:gd name="connsiteY693" fmla="*/ 52003 h 533400"/>
                  <a:gd name="connsiteX694" fmla="*/ 138262 w 495300"/>
                  <a:gd name="connsiteY694" fmla="*/ 58671 h 533400"/>
                  <a:gd name="connsiteX695" fmla="*/ 137309 w 495300"/>
                  <a:gd name="connsiteY695" fmla="*/ 58671 h 533400"/>
                  <a:gd name="connsiteX696" fmla="*/ 135404 w 495300"/>
                  <a:gd name="connsiteY696" fmla="*/ 63433 h 533400"/>
                  <a:gd name="connsiteX697" fmla="*/ 137309 w 495300"/>
                  <a:gd name="connsiteY697" fmla="*/ 72958 h 533400"/>
                  <a:gd name="connsiteX698" fmla="*/ 137309 w 495300"/>
                  <a:gd name="connsiteY698" fmla="*/ 73911 h 533400"/>
                  <a:gd name="connsiteX699" fmla="*/ 137309 w 495300"/>
                  <a:gd name="connsiteY699" fmla="*/ 78673 h 533400"/>
                  <a:gd name="connsiteX700" fmla="*/ 137309 w 495300"/>
                  <a:gd name="connsiteY700" fmla="*/ 78673 h 533400"/>
                  <a:gd name="connsiteX701" fmla="*/ 138262 w 495300"/>
                  <a:gd name="connsiteY701" fmla="*/ 78673 h 533400"/>
                  <a:gd name="connsiteX702" fmla="*/ 139214 w 495300"/>
                  <a:gd name="connsiteY702" fmla="*/ 82483 h 533400"/>
                  <a:gd name="connsiteX703" fmla="*/ 135404 w 495300"/>
                  <a:gd name="connsiteY703" fmla="*/ 88198 h 533400"/>
                  <a:gd name="connsiteX704" fmla="*/ 134452 w 495300"/>
                  <a:gd name="connsiteY704" fmla="*/ 88198 h 533400"/>
                  <a:gd name="connsiteX705" fmla="*/ 135404 w 495300"/>
                  <a:gd name="connsiteY705" fmla="*/ 91056 h 533400"/>
                  <a:gd name="connsiteX706" fmla="*/ 135404 w 495300"/>
                  <a:gd name="connsiteY706" fmla="*/ 95818 h 533400"/>
                  <a:gd name="connsiteX707" fmla="*/ 136357 w 495300"/>
                  <a:gd name="connsiteY707" fmla="*/ 96771 h 533400"/>
                  <a:gd name="connsiteX708" fmla="*/ 134452 w 495300"/>
                  <a:gd name="connsiteY708" fmla="*/ 104391 h 533400"/>
                  <a:gd name="connsiteX709" fmla="*/ 134452 w 495300"/>
                  <a:gd name="connsiteY709" fmla="*/ 104391 h 533400"/>
                  <a:gd name="connsiteX710" fmla="*/ 131594 w 495300"/>
                  <a:gd name="connsiteY710" fmla="*/ 111058 h 533400"/>
                  <a:gd name="connsiteX711" fmla="*/ 130642 w 495300"/>
                  <a:gd name="connsiteY711" fmla="*/ 111058 h 533400"/>
                  <a:gd name="connsiteX712" fmla="*/ 133499 w 495300"/>
                  <a:gd name="connsiteY712" fmla="*/ 112963 h 533400"/>
                  <a:gd name="connsiteX713" fmla="*/ 133499 w 495300"/>
                  <a:gd name="connsiteY713" fmla="*/ 112011 h 533400"/>
                  <a:gd name="connsiteX714" fmla="*/ 134452 w 495300"/>
                  <a:gd name="connsiteY714" fmla="*/ 112963 h 533400"/>
                  <a:gd name="connsiteX715" fmla="*/ 135404 w 495300"/>
                  <a:gd name="connsiteY715" fmla="*/ 112963 h 533400"/>
                  <a:gd name="connsiteX716" fmla="*/ 135404 w 495300"/>
                  <a:gd name="connsiteY716" fmla="*/ 116773 h 533400"/>
                  <a:gd name="connsiteX717" fmla="*/ 134452 w 495300"/>
                  <a:gd name="connsiteY717" fmla="*/ 116773 h 533400"/>
                  <a:gd name="connsiteX718" fmla="*/ 132547 w 495300"/>
                  <a:gd name="connsiteY718" fmla="*/ 118678 h 533400"/>
                  <a:gd name="connsiteX719" fmla="*/ 132547 w 495300"/>
                  <a:gd name="connsiteY719" fmla="*/ 117726 h 533400"/>
                  <a:gd name="connsiteX720" fmla="*/ 130642 w 495300"/>
                  <a:gd name="connsiteY720" fmla="*/ 115821 h 533400"/>
                  <a:gd name="connsiteX721" fmla="*/ 128737 w 495300"/>
                  <a:gd name="connsiteY721" fmla="*/ 116773 h 533400"/>
                  <a:gd name="connsiteX722" fmla="*/ 129689 w 495300"/>
                  <a:gd name="connsiteY722" fmla="*/ 117726 h 533400"/>
                  <a:gd name="connsiteX723" fmla="*/ 129689 w 495300"/>
                  <a:gd name="connsiteY723" fmla="*/ 119631 h 533400"/>
                  <a:gd name="connsiteX724" fmla="*/ 130642 w 495300"/>
                  <a:gd name="connsiteY724" fmla="*/ 128203 h 533400"/>
                  <a:gd name="connsiteX725" fmla="*/ 134452 w 495300"/>
                  <a:gd name="connsiteY725" fmla="*/ 132966 h 533400"/>
                  <a:gd name="connsiteX726" fmla="*/ 135404 w 495300"/>
                  <a:gd name="connsiteY726" fmla="*/ 135823 h 533400"/>
                  <a:gd name="connsiteX727" fmla="*/ 134452 w 495300"/>
                  <a:gd name="connsiteY727" fmla="*/ 136776 h 533400"/>
                  <a:gd name="connsiteX728" fmla="*/ 132547 w 495300"/>
                  <a:gd name="connsiteY728" fmla="*/ 139633 h 533400"/>
                  <a:gd name="connsiteX729" fmla="*/ 133499 w 495300"/>
                  <a:gd name="connsiteY729" fmla="*/ 146301 h 533400"/>
                  <a:gd name="connsiteX730" fmla="*/ 132547 w 495300"/>
                  <a:gd name="connsiteY730" fmla="*/ 148206 h 533400"/>
                  <a:gd name="connsiteX731" fmla="*/ 132547 w 495300"/>
                  <a:gd name="connsiteY731" fmla="*/ 150111 h 533400"/>
                  <a:gd name="connsiteX732" fmla="*/ 134452 w 495300"/>
                  <a:gd name="connsiteY732" fmla="*/ 154873 h 533400"/>
                  <a:gd name="connsiteX733" fmla="*/ 131594 w 495300"/>
                  <a:gd name="connsiteY733" fmla="*/ 158683 h 533400"/>
                  <a:gd name="connsiteX734" fmla="*/ 127784 w 495300"/>
                  <a:gd name="connsiteY734" fmla="*/ 162493 h 533400"/>
                  <a:gd name="connsiteX735" fmla="*/ 124927 w 495300"/>
                  <a:gd name="connsiteY735" fmla="*/ 165351 h 533400"/>
                  <a:gd name="connsiteX736" fmla="*/ 121117 w 495300"/>
                  <a:gd name="connsiteY736" fmla="*/ 167256 h 533400"/>
                  <a:gd name="connsiteX737" fmla="*/ 117307 w 495300"/>
                  <a:gd name="connsiteY737" fmla="*/ 168208 h 533400"/>
                  <a:gd name="connsiteX738" fmla="*/ 110639 w 495300"/>
                  <a:gd name="connsiteY738" fmla="*/ 170113 h 533400"/>
                  <a:gd name="connsiteX739" fmla="*/ 102067 w 495300"/>
                  <a:gd name="connsiteY739" fmla="*/ 175828 h 533400"/>
                  <a:gd name="connsiteX740" fmla="*/ 97304 w 495300"/>
                  <a:gd name="connsiteY740" fmla="*/ 179638 h 533400"/>
                  <a:gd name="connsiteX741" fmla="*/ 92542 w 495300"/>
                  <a:gd name="connsiteY741" fmla="*/ 179638 h 533400"/>
                  <a:gd name="connsiteX742" fmla="*/ 85874 w 495300"/>
                  <a:gd name="connsiteY742" fmla="*/ 178686 h 533400"/>
                  <a:gd name="connsiteX743" fmla="*/ 81112 w 495300"/>
                  <a:gd name="connsiteY743" fmla="*/ 178686 h 533400"/>
                  <a:gd name="connsiteX744" fmla="*/ 79207 w 495300"/>
                  <a:gd name="connsiteY744" fmla="*/ 180591 h 533400"/>
                  <a:gd name="connsiteX745" fmla="*/ 72539 w 495300"/>
                  <a:gd name="connsiteY745" fmla="*/ 183448 h 533400"/>
                  <a:gd name="connsiteX746" fmla="*/ 72539 w 495300"/>
                  <a:gd name="connsiteY746" fmla="*/ 182496 h 533400"/>
                  <a:gd name="connsiteX747" fmla="*/ 66824 w 495300"/>
                  <a:gd name="connsiteY747" fmla="*/ 185353 h 533400"/>
                  <a:gd name="connsiteX748" fmla="*/ 62062 w 495300"/>
                  <a:gd name="connsiteY748" fmla="*/ 186306 h 533400"/>
                  <a:gd name="connsiteX749" fmla="*/ 60157 w 495300"/>
                  <a:gd name="connsiteY749" fmla="*/ 187258 h 533400"/>
                  <a:gd name="connsiteX750" fmla="*/ 60157 w 495300"/>
                  <a:gd name="connsiteY750" fmla="*/ 188211 h 533400"/>
                  <a:gd name="connsiteX751" fmla="*/ 49679 w 495300"/>
                  <a:gd name="connsiteY751" fmla="*/ 188211 h 533400"/>
                  <a:gd name="connsiteX752" fmla="*/ 41107 w 495300"/>
                  <a:gd name="connsiteY752" fmla="*/ 189163 h 533400"/>
                  <a:gd name="connsiteX753" fmla="*/ 41107 w 495300"/>
                  <a:gd name="connsiteY753" fmla="*/ 190116 h 533400"/>
                  <a:gd name="connsiteX754" fmla="*/ 37297 w 495300"/>
                  <a:gd name="connsiteY754" fmla="*/ 192021 h 533400"/>
                  <a:gd name="connsiteX755" fmla="*/ 32534 w 495300"/>
                  <a:gd name="connsiteY755" fmla="*/ 192973 h 533400"/>
                  <a:gd name="connsiteX756" fmla="*/ 31582 w 495300"/>
                  <a:gd name="connsiteY756" fmla="*/ 192973 h 533400"/>
                  <a:gd name="connsiteX757" fmla="*/ 23009 w 495300"/>
                  <a:gd name="connsiteY757" fmla="*/ 198688 h 533400"/>
                  <a:gd name="connsiteX758" fmla="*/ 21104 w 495300"/>
                  <a:gd name="connsiteY758" fmla="*/ 198688 h 533400"/>
                  <a:gd name="connsiteX759" fmla="*/ 19199 w 495300"/>
                  <a:gd name="connsiteY759" fmla="*/ 196783 h 533400"/>
                  <a:gd name="connsiteX760" fmla="*/ 18247 w 495300"/>
                  <a:gd name="connsiteY760" fmla="*/ 198688 h 533400"/>
                  <a:gd name="connsiteX761" fmla="*/ 15389 w 495300"/>
                  <a:gd name="connsiteY761" fmla="*/ 198688 h 533400"/>
                  <a:gd name="connsiteX762" fmla="*/ 14437 w 495300"/>
                  <a:gd name="connsiteY762" fmla="*/ 197736 h 533400"/>
                  <a:gd name="connsiteX763" fmla="*/ 12532 w 495300"/>
                  <a:gd name="connsiteY763" fmla="*/ 198688 h 533400"/>
                  <a:gd name="connsiteX764" fmla="*/ 8722 w 495300"/>
                  <a:gd name="connsiteY764" fmla="*/ 202498 h 533400"/>
                  <a:gd name="connsiteX765" fmla="*/ 8722 w 495300"/>
                  <a:gd name="connsiteY765" fmla="*/ 206308 h 533400"/>
                  <a:gd name="connsiteX766" fmla="*/ 7769 w 495300"/>
                  <a:gd name="connsiteY766" fmla="*/ 212023 h 533400"/>
                  <a:gd name="connsiteX767" fmla="*/ 10627 w 495300"/>
                  <a:gd name="connsiteY767" fmla="*/ 212976 h 533400"/>
                  <a:gd name="connsiteX768" fmla="*/ 10627 w 495300"/>
                  <a:gd name="connsiteY768" fmla="*/ 213928 h 533400"/>
                  <a:gd name="connsiteX769" fmla="*/ 11579 w 495300"/>
                  <a:gd name="connsiteY769" fmla="*/ 213928 h 533400"/>
                  <a:gd name="connsiteX770" fmla="*/ 13484 w 495300"/>
                  <a:gd name="connsiteY770" fmla="*/ 216786 h 533400"/>
                  <a:gd name="connsiteX771" fmla="*/ 16342 w 495300"/>
                  <a:gd name="connsiteY771" fmla="*/ 216786 h 533400"/>
                  <a:gd name="connsiteX772" fmla="*/ 20152 w 495300"/>
                  <a:gd name="connsiteY772" fmla="*/ 214881 h 533400"/>
                  <a:gd name="connsiteX773" fmla="*/ 21104 w 495300"/>
                  <a:gd name="connsiteY773" fmla="*/ 214881 h 533400"/>
                  <a:gd name="connsiteX774" fmla="*/ 23009 w 495300"/>
                  <a:gd name="connsiteY774" fmla="*/ 214881 h 533400"/>
                  <a:gd name="connsiteX775" fmla="*/ 24914 w 495300"/>
                  <a:gd name="connsiteY775" fmla="*/ 216786 h 533400"/>
                  <a:gd name="connsiteX776" fmla="*/ 33487 w 495300"/>
                  <a:gd name="connsiteY776" fmla="*/ 217738 h 533400"/>
                  <a:gd name="connsiteX777" fmla="*/ 38249 w 495300"/>
                  <a:gd name="connsiteY777" fmla="*/ 219643 h 533400"/>
                  <a:gd name="connsiteX778" fmla="*/ 42059 w 495300"/>
                  <a:gd name="connsiteY778" fmla="*/ 220596 h 533400"/>
                  <a:gd name="connsiteX779" fmla="*/ 43964 w 495300"/>
                  <a:gd name="connsiteY779" fmla="*/ 222501 h 533400"/>
                  <a:gd name="connsiteX780" fmla="*/ 44917 w 495300"/>
                  <a:gd name="connsiteY780" fmla="*/ 226311 h 533400"/>
                  <a:gd name="connsiteX781" fmla="*/ 44917 w 495300"/>
                  <a:gd name="connsiteY781" fmla="*/ 227263 h 533400"/>
                  <a:gd name="connsiteX782" fmla="*/ 53489 w 495300"/>
                  <a:gd name="connsiteY782" fmla="*/ 226311 h 533400"/>
                  <a:gd name="connsiteX783" fmla="*/ 54442 w 495300"/>
                  <a:gd name="connsiteY783" fmla="*/ 225358 h 533400"/>
                  <a:gd name="connsiteX784" fmla="*/ 58252 w 495300"/>
                  <a:gd name="connsiteY784" fmla="*/ 227263 h 533400"/>
                  <a:gd name="connsiteX785" fmla="*/ 63014 w 495300"/>
                  <a:gd name="connsiteY785" fmla="*/ 227263 h 533400"/>
                  <a:gd name="connsiteX786" fmla="*/ 64919 w 495300"/>
                  <a:gd name="connsiteY786" fmla="*/ 228216 h 533400"/>
                  <a:gd name="connsiteX787" fmla="*/ 67777 w 495300"/>
                  <a:gd name="connsiteY787" fmla="*/ 226311 h 533400"/>
                  <a:gd name="connsiteX788" fmla="*/ 71587 w 495300"/>
                  <a:gd name="connsiteY788" fmla="*/ 225358 h 533400"/>
                  <a:gd name="connsiteX789" fmla="*/ 75397 w 495300"/>
                  <a:gd name="connsiteY789" fmla="*/ 224406 h 533400"/>
                  <a:gd name="connsiteX790" fmla="*/ 75397 w 495300"/>
                  <a:gd name="connsiteY790" fmla="*/ 222501 h 533400"/>
                  <a:gd name="connsiteX791" fmla="*/ 78254 w 495300"/>
                  <a:gd name="connsiteY791" fmla="*/ 221548 h 533400"/>
                  <a:gd name="connsiteX792" fmla="*/ 83969 w 495300"/>
                  <a:gd name="connsiteY792" fmla="*/ 221548 h 533400"/>
                  <a:gd name="connsiteX793" fmla="*/ 93494 w 495300"/>
                  <a:gd name="connsiteY793" fmla="*/ 224406 h 533400"/>
                  <a:gd name="connsiteX794" fmla="*/ 98257 w 495300"/>
                  <a:gd name="connsiteY794" fmla="*/ 219643 h 533400"/>
                  <a:gd name="connsiteX795" fmla="*/ 101114 w 495300"/>
                  <a:gd name="connsiteY795" fmla="*/ 218691 h 533400"/>
                  <a:gd name="connsiteX796" fmla="*/ 103972 w 495300"/>
                  <a:gd name="connsiteY796" fmla="*/ 219643 h 533400"/>
                  <a:gd name="connsiteX797" fmla="*/ 110639 w 495300"/>
                  <a:gd name="connsiteY797" fmla="*/ 216786 h 533400"/>
                  <a:gd name="connsiteX798" fmla="*/ 114449 w 495300"/>
                  <a:gd name="connsiteY798" fmla="*/ 214881 h 533400"/>
                  <a:gd name="connsiteX799" fmla="*/ 114449 w 495300"/>
                  <a:gd name="connsiteY799" fmla="*/ 213928 h 533400"/>
                  <a:gd name="connsiteX800" fmla="*/ 119212 w 495300"/>
                  <a:gd name="connsiteY800" fmla="*/ 212976 h 533400"/>
                  <a:gd name="connsiteX801" fmla="*/ 121117 w 495300"/>
                  <a:gd name="connsiteY801" fmla="*/ 212976 h 533400"/>
                  <a:gd name="connsiteX802" fmla="*/ 122069 w 495300"/>
                  <a:gd name="connsiteY802" fmla="*/ 218691 h 533400"/>
                  <a:gd name="connsiteX803" fmla="*/ 123022 w 495300"/>
                  <a:gd name="connsiteY803" fmla="*/ 219643 h 533400"/>
                  <a:gd name="connsiteX804" fmla="*/ 123022 w 495300"/>
                  <a:gd name="connsiteY804" fmla="*/ 222501 h 533400"/>
                  <a:gd name="connsiteX805" fmla="*/ 124927 w 495300"/>
                  <a:gd name="connsiteY805" fmla="*/ 227263 h 533400"/>
                  <a:gd name="connsiteX806" fmla="*/ 127784 w 495300"/>
                  <a:gd name="connsiteY806" fmla="*/ 233931 h 533400"/>
                  <a:gd name="connsiteX807" fmla="*/ 124927 w 495300"/>
                  <a:gd name="connsiteY807" fmla="*/ 235836 h 533400"/>
                  <a:gd name="connsiteX808" fmla="*/ 123022 w 495300"/>
                  <a:gd name="connsiteY808" fmla="*/ 241551 h 533400"/>
                  <a:gd name="connsiteX809" fmla="*/ 123022 w 495300"/>
                  <a:gd name="connsiteY809" fmla="*/ 243456 h 533400"/>
                  <a:gd name="connsiteX810" fmla="*/ 125879 w 495300"/>
                  <a:gd name="connsiteY810" fmla="*/ 248218 h 533400"/>
                  <a:gd name="connsiteX811" fmla="*/ 123022 w 495300"/>
                  <a:gd name="connsiteY811" fmla="*/ 256791 h 533400"/>
                  <a:gd name="connsiteX812" fmla="*/ 123022 w 495300"/>
                  <a:gd name="connsiteY812" fmla="*/ 260601 h 533400"/>
                  <a:gd name="connsiteX813" fmla="*/ 122069 w 495300"/>
                  <a:gd name="connsiteY813" fmla="*/ 260601 h 533400"/>
                  <a:gd name="connsiteX814" fmla="*/ 122069 w 495300"/>
                  <a:gd name="connsiteY814" fmla="*/ 261553 h 533400"/>
                  <a:gd name="connsiteX815" fmla="*/ 121117 w 495300"/>
                  <a:gd name="connsiteY815" fmla="*/ 264411 h 533400"/>
                  <a:gd name="connsiteX816" fmla="*/ 120164 w 495300"/>
                  <a:gd name="connsiteY816" fmla="*/ 267268 h 533400"/>
                  <a:gd name="connsiteX817" fmla="*/ 120164 w 495300"/>
                  <a:gd name="connsiteY817" fmla="*/ 270126 h 533400"/>
                  <a:gd name="connsiteX818" fmla="*/ 118259 w 495300"/>
                  <a:gd name="connsiteY818" fmla="*/ 272031 h 533400"/>
                  <a:gd name="connsiteX819" fmla="*/ 117307 w 495300"/>
                  <a:gd name="connsiteY819" fmla="*/ 275841 h 533400"/>
                  <a:gd name="connsiteX820" fmla="*/ 113497 w 495300"/>
                  <a:gd name="connsiteY820" fmla="*/ 277746 h 533400"/>
                  <a:gd name="connsiteX821" fmla="*/ 113497 w 495300"/>
                  <a:gd name="connsiteY821" fmla="*/ 279651 h 533400"/>
                  <a:gd name="connsiteX822" fmla="*/ 108734 w 495300"/>
                  <a:gd name="connsiteY822" fmla="*/ 284413 h 533400"/>
                  <a:gd name="connsiteX823" fmla="*/ 103019 w 495300"/>
                  <a:gd name="connsiteY823" fmla="*/ 289176 h 533400"/>
                  <a:gd name="connsiteX824" fmla="*/ 99209 w 495300"/>
                  <a:gd name="connsiteY824" fmla="*/ 293938 h 533400"/>
                  <a:gd name="connsiteX825" fmla="*/ 99209 w 495300"/>
                  <a:gd name="connsiteY825" fmla="*/ 296796 h 533400"/>
                  <a:gd name="connsiteX826" fmla="*/ 95399 w 495300"/>
                  <a:gd name="connsiteY826" fmla="*/ 298701 h 533400"/>
                  <a:gd name="connsiteX827" fmla="*/ 93494 w 495300"/>
                  <a:gd name="connsiteY827" fmla="*/ 303463 h 533400"/>
                  <a:gd name="connsiteX828" fmla="*/ 88732 w 495300"/>
                  <a:gd name="connsiteY828" fmla="*/ 305368 h 533400"/>
                  <a:gd name="connsiteX829" fmla="*/ 88732 w 495300"/>
                  <a:gd name="connsiteY829" fmla="*/ 307273 h 533400"/>
                  <a:gd name="connsiteX830" fmla="*/ 89684 w 495300"/>
                  <a:gd name="connsiteY830" fmla="*/ 307273 h 533400"/>
                  <a:gd name="connsiteX831" fmla="*/ 89684 w 495300"/>
                  <a:gd name="connsiteY831" fmla="*/ 310131 h 533400"/>
                  <a:gd name="connsiteX832" fmla="*/ 90637 w 495300"/>
                  <a:gd name="connsiteY832" fmla="*/ 318703 h 533400"/>
                  <a:gd name="connsiteX833" fmla="*/ 89684 w 495300"/>
                  <a:gd name="connsiteY833" fmla="*/ 318703 h 533400"/>
                  <a:gd name="connsiteX834" fmla="*/ 89684 w 495300"/>
                  <a:gd name="connsiteY834" fmla="*/ 319656 h 533400"/>
                  <a:gd name="connsiteX835" fmla="*/ 84922 w 495300"/>
                  <a:gd name="connsiteY835" fmla="*/ 320608 h 533400"/>
                  <a:gd name="connsiteX836" fmla="*/ 81112 w 495300"/>
                  <a:gd name="connsiteY836" fmla="*/ 326323 h 533400"/>
                  <a:gd name="connsiteX837" fmla="*/ 80159 w 495300"/>
                  <a:gd name="connsiteY837" fmla="*/ 327276 h 533400"/>
                  <a:gd name="connsiteX838" fmla="*/ 79207 w 495300"/>
                  <a:gd name="connsiteY838" fmla="*/ 327276 h 533400"/>
                  <a:gd name="connsiteX839" fmla="*/ 79207 w 495300"/>
                  <a:gd name="connsiteY839" fmla="*/ 328228 h 533400"/>
                  <a:gd name="connsiteX840" fmla="*/ 78254 w 495300"/>
                  <a:gd name="connsiteY840" fmla="*/ 333943 h 533400"/>
                  <a:gd name="connsiteX841" fmla="*/ 74444 w 495300"/>
                  <a:gd name="connsiteY841" fmla="*/ 340611 h 533400"/>
                  <a:gd name="connsiteX842" fmla="*/ 73492 w 495300"/>
                  <a:gd name="connsiteY842" fmla="*/ 346326 h 533400"/>
                  <a:gd name="connsiteX843" fmla="*/ 71587 w 495300"/>
                  <a:gd name="connsiteY843" fmla="*/ 350136 h 533400"/>
                  <a:gd name="connsiteX844" fmla="*/ 72539 w 495300"/>
                  <a:gd name="connsiteY844" fmla="*/ 350136 h 533400"/>
                  <a:gd name="connsiteX845" fmla="*/ 68729 w 495300"/>
                  <a:gd name="connsiteY845" fmla="*/ 352993 h 533400"/>
                  <a:gd name="connsiteX846" fmla="*/ 68729 w 495300"/>
                  <a:gd name="connsiteY846" fmla="*/ 355851 h 533400"/>
                  <a:gd name="connsiteX847" fmla="*/ 66824 w 495300"/>
                  <a:gd name="connsiteY847" fmla="*/ 356803 h 533400"/>
                  <a:gd name="connsiteX848" fmla="*/ 64919 w 495300"/>
                  <a:gd name="connsiteY848" fmla="*/ 358708 h 533400"/>
                  <a:gd name="connsiteX849" fmla="*/ 64919 w 495300"/>
                  <a:gd name="connsiteY849" fmla="*/ 362518 h 533400"/>
                  <a:gd name="connsiteX850" fmla="*/ 63967 w 495300"/>
                  <a:gd name="connsiteY850" fmla="*/ 363471 h 533400"/>
                  <a:gd name="connsiteX851" fmla="*/ 64919 w 495300"/>
                  <a:gd name="connsiteY851" fmla="*/ 364423 h 533400"/>
                  <a:gd name="connsiteX852" fmla="*/ 63014 w 495300"/>
                  <a:gd name="connsiteY852" fmla="*/ 366328 h 533400"/>
                  <a:gd name="connsiteX853" fmla="*/ 61109 w 495300"/>
                  <a:gd name="connsiteY853" fmla="*/ 366328 h 533400"/>
                  <a:gd name="connsiteX854" fmla="*/ 57299 w 495300"/>
                  <a:gd name="connsiteY854" fmla="*/ 367281 h 533400"/>
                  <a:gd name="connsiteX855" fmla="*/ 54442 w 495300"/>
                  <a:gd name="connsiteY855" fmla="*/ 371091 h 533400"/>
                  <a:gd name="connsiteX856" fmla="*/ 49679 w 495300"/>
                  <a:gd name="connsiteY856" fmla="*/ 376806 h 533400"/>
                  <a:gd name="connsiteX857" fmla="*/ 44917 w 495300"/>
                  <a:gd name="connsiteY857" fmla="*/ 379663 h 533400"/>
                  <a:gd name="connsiteX858" fmla="*/ 43964 w 495300"/>
                  <a:gd name="connsiteY858" fmla="*/ 383473 h 533400"/>
                  <a:gd name="connsiteX859" fmla="*/ 41107 w 495300"/>
                  <a:gd name="connsiteY859" fmla="*/ 389188 h 533400"/>
                  <a:gd name="connsiteX860" fmla="*/ 38249 w 495300"/>
                  <a:gd name="connsiteY860" fmla="*/ 389188 h 533400"/>
                  <a:gd name="connsiteX861" fmla="*/ 39202 w 495300"/>
                  <a:gd name="connsiteY861" fmla="*/ 390141 h 533400"/>
                  <a:gd name="connsiteX862" fmla="*/ 37297 w 495300"/>
                  <a:gd name="connsiteY862" fmla="*/ 391093 h 533400"/>
                  <a:gd name="connsiteX863" fmla="*/ 35392 w 495300"/>
                  <a:gd name="connsiteY863" fmla="*/ 392998 h 533400"/>
                  <a:gd name="connsiteX864" fmla="*/ 34439 w 495300"/>
                  <a:gd name="connsiteY864" fmla="*/ 395856 h 533400"/>
                  <a:gd name="connsiteX865" fmla="*/ 35392 w 495300"/>
                  <a:gd name="connsiteY865" fmla="*/ 397761 h 533400"/>
                  <a:gd name="connsiteX866" fmla="*/ 33487 w 495300"/>
                  <a:gd name="connsiteY866" fmla="*/ 402523 h 533400"/>
                  <a:gd name="connsiteX867" fmla="*/ 35392 w 495300"/>
                  <a:gd name="connsiteY867" fmla="*/ 406333 h 533400"/>
                  <a:gd name="connsiteX868" fmla="*/ 35392 w 495300"/>
                  <a:gd name="connsiteY868" fmla="*/ 408238 h 533400"/>
                  <a:gd name="connsiteX869" fmla="*/ 37297 w 495300"/>
                  <a:gd name="connsiteY869" fmla="*/ 413001 h 533400"/>
                  <a:gd name="connsiteX870" fmla="*/ 36344 w 495300"/>
                  <a:gd name="connsiteY870" fmla="*/ 414906 h 533400"/>
                  <a:gd name="connsiteX871" fmla="*/ 37297 w 495300"/>
                  <a:gd name="connsiteY871" fmla="*/ 417763 h 533400"/>
                  <a:gd name="connsiteX872" fmla="*/ 36344 w 495300"/>
                  <a:gd name="connsiteY872" fmla="*/ 418716 h 533400"/>
                  <a:gd name="connsiteX873" fmla="*/ 36344 w 495300"/>
                  <a:gd name="connsiteY873" fmla="*/ 426336 h 533400"/>
                  <a:gd name="connsiteX874" fmla="*/ 39202 w 495300"/>
                  <a:gd name="connsiteY874" fmla="*/ 428241 h 533400"/>
                  <a:gd name="connsiteX875" fmla="*/ 40154 w 495300"/>
                  <a:gd name="connsiteY875" fmla="*/ 432051 h 533400"/>
                  <a:gd name="connsiteX876" fmla="*/ 43012 w 495300"/>
                  <a:gd name="connsiteY876" fmla="*/ 435861 h 533400"/>
                  <a:gd name="connsiteX877" fmla="*/ 49679 w 495300"/>
                  <a:gd name="connsiteY877" fmla="*/ 436813 h 533400"/>
                  <a:gd name="connsiteX878" fmla="*/ 50632 w 495300"/>
                  <a:gd name="connsiteY878" fmla="*/ 436813 h 533400"/>
                  <a:gd name="connsiteX879" fmla="*/ 54442 w 495300"/>
                  <a:gd name="connsiteY879" fmla="*/ 438718 h 533400"/>
                  <a:gd name="connsiteX880" fmla="*/ 59204 w 495300"/>
                  <a:gd name="connsiteY880" fmla="*/ 436813 h 533400"/>
                  <a:gd name="connsiteX881" fmla="*/ 64919 w 495300"/>
                  <a:gd name="connsiteY881" fmla="*/ 433003 h 533400"/>
                  <a:gd name="connsiteX882" fmla="*/ 67777 w 495300"/>
                  <a:gd name="connsiteY882" fmla="*/ 428241 h 533400"/>
                  <a:gd name="connsiteX883" fmla="*/ 71587 w 495300"/>
                  <a:gd name="connsiteY883" fmla="*/ 423478 h 533400"/>
                  <a:gd name="connsiteX884" fmla="*/ 76349 w 495300"/>
                  <a:gd name="connsiteY884" fmla="*/ 421573 h 533400"/>
                  <a:gd name="connsiteX885" fmla="*/ 82064 w 495300"/>
                  <a:gd name="connsiteY885" fmla="*/ 415858 h 533400"/>
                  <a:gd name="connsiteX886" fmla="*/ 81112 w 495300"/>
                  <a:gd name="connsiteY886" fmla="*/ 415858 h 533400"/>
                  <a:gd name="connsiteX887" fmla="*/ 84922 w 495300"/>
                  <a:gd name="connsiteY887" fmla="*/ 415858 h 533400"/>
                  <a:gd name="connsiteX888" fmla="*/ 89684 w 495300"/>
                  <a:gd name="connsiteY888" fmla="*/ 410143 h 533400"/>
                  <a:gd name="connsiteX889" fmla="*/ 91589 w 495300"/>
                  <a:gd name="connsiteY889" fmla="*/ 407286 h 533400"/>
                  <a:gd name="connsiteX890" fmla="*/ 95399 w 495300"/>
                  <a:gd name="connsiteY890" fmla="*/ 406333 h 533400"/>
                  <a:gd name="connsiteX891" fmla="*/ 97304 w 495300"/>
                  <a:gd name="connsiteY891" fmla="*/ 402523 h 533400"/>
                  <a:gd name="connsiteX892" fmla="*/ 100162 w 495300"/>
                  <a:gd name="connsiteY892" fmla="*/ 399666 h 533400"/>
                  <a:gd name="connsiteX893" fmla="*/ 103972 w 495300"/>
                  <a:gd name="connsiteY893" fmla="*/ 396808 h 533400"/>
                  <a:gd name="connsiteX894" fmla="*/ 103972 w 495300"/>
                  <a:gd name="connsiteY894" fmla="*/ 393951 h 533400"/>
                  <a:gd name="connsiteX895" fmla="*/ 108734 w 495300"/>
                  <a:gd name="connsiteY895" fmla="*/ 391093 h 533400"/>
                  <a:gd name="connsiteX896" fmla="*/ 110639 w 495300"/>
                  <a:gd name="connsiteY896" fmla="*/ 390141 h 533400"/>
                  <a:gd name="connsiteX897" fmla="*/ 111592 w 495300"/>
                  <a:gd name="connsiteY897" fmla="*/ 388236 h 533400"/>
                  <a:gd name="connsiteX898" fmla="*/ 111592 w 495300"/>
                  <a:gd name="connsiteY898" fmla="*/ 386331 h 533400"/>
                  <a:gd name="connsiteX899" fmla="*/ 113497 w 495300"/>
                  <a:gd name="connsiteY899" fmla="*/ 385378 h 533400"/>
                  <a:gd name="connsiteX900" fmla="*/ 116354 w 495300"/>
                  <a:gd name="connsiteY900" fmla="*/ 379663 h 533400"/>
                  <a:gd name="connsiteX901" fmla="*/ 119212 w 495300"/>
                  <a:gd name="connsiteY901" fmla="*/ 379663 h 533400"/>
                  <a:gd name="connsiteX902" fmla="*/ 120164 w 495300"/>
                  <a:gd name="connsiteY902" fmla="*/ 380616 h 533400"/>
                  <a:gd name="connsiteX903" fmla="*/ 123022 w 495300"/>
                  <a:gd name="connsiteY903" fmla="*/ 381568 h 533400"/>
                  <a:gd name="connsiteX904" fmla="*/ 122069 w 495300"/>
                  <a:gd name="connsiteY904" fmla="*/ 382521 h 533400"/>
                  <a:gd name="connsiteX905" fmla="*/ 122069 w 495300"/>
                  <a:gd name="connsiteY905" fmla="*/ 384426 h 533400"/>
                  <a:gd name="connsiteX906" fmla="*/ 119212 w 495300"/>
                  <a:gd name="connsiteY906" fmla="*/ 391093 h 533400"/>
                  <a:gd name="connsiteX907" fmla="*/ 118259 w 495300"/>
                  <a:gd name="connsiteY907" fmla="*/ 394903 h 533400"/>
                  <a:gd name="connsiteX908" fmla="*/ 119212 w 495300"/>
                  <a:gd name="connsiteY908" fmla="*/ 400618 h 533400"/>
                  <a:gd name="connsiteX909" fmla="*/ 120164 w 495300"/>
                  <a:gd name="connsiteY909" fmla="*/ 400618 h 533400"/>
                  <a:gd name="connsiteX910" fmla="*/ 118259 w 495300"/>
                  <a:gd name="connsiteY910" fmla="*/ 400618 h 533400"/>
                  <a:gd name="connsiteX911" fmla="*/ 117307 w 495300"/>
                  <a:gd name="connsiteY911" fmla="*/ 406333 h 533400"/>
                  <a:gd name="connsiteX912" fmla="*/ 117307 w 495300"/>
                  <a:gd name="connsiteY912" fmla="*/ 409191 h 533400"/>
                  <a:gd name="connsiteX913" fmla="*/ 117307 w 495300"/>
                  <a:gd name="connsiteY913" fmla="*/ 413953 h 533400"/>
                  <a:gd name="connsiteX914" fmla="*/ 119212 w 495300"/>
                  <a:gd name="connsiteY914" fmla="*/ 416811 h 533400"/>
                  <a:gd name="connsiteX915" fmla="*/ 119212 w 495300"/>
                  <a:gd name="connsiteY915" fmla="*/ 422526 h 533400"/>
                  <a:gd name="connsiteX916" fmla="*/ 120164 w 495300"/>
                  <a:gd name="connsiteY916" fmla="*/ 426336 h 533400"/>
                  <a:gd name="connsiteX917" fmla="*/ 119212 w 495300"/>
                  <a:gd name="connsiteY917" fmla="*/ 432051 h 533400"/>
                  <a:gd name="connsiteX918" fmla="*/ 117307 w 495300"/>
                  <a:gd name="connsiteY918" fmla="*/ 438718 h 533400"/>
                  <a:gd name="connsiteX919" fmla="*/ 116354 w 495300"/>
                  <a:gd name="connsiteY919" fmla="*/ 439671 h 533400"/>
                  <a:gd name="connsiteX920" fmla="*/ 116354 w 495300"/>
                  <a:gd name="connsiteY920" fmla="*/ 444433 h 533400"/>
                  <a:gd name="connsiteX921" fmla="*/ 119212 w 495300"/>
                  <a:gd name="connsiteY921" fmla="*/ 449196 h 533400"/>
                  <a:gd name="connsiteX922" fmla="*/ 121117 w 495300"/>
                  <a:gd name="connsiteY922" fmla="*/ 450148 h 533400"/>
                  <a:gd name="connsiteX923" fmla="*/ 121117 w 495300"/>
                  <a:gd name="connsiteY923" fmla="*/ 453006 h 533400"/>
                  <a:gd name="connsiteX924" fmla="*/ 120164 w 495300"/>
                  <a:gd name="connsiteY924" fmla="*/ 456816 h 533400"/>
                  <a:gd name="connsiteX925" fmla="*/ 118259 w 495300"/>
                  <a:gd name="connsiteY925" fmla="*/ 459673 h 533400"/>
                  <a:gd name="connsiteX926" fmla="*/ 122069 w 495300"/>
                  <a:gd name="connsiteY926" fmla="*/ 461578 h 533400"/>
                  <a:gd name="connsiteX927" fmla="*/ 122069 w 495300"/>
                  <a:gd name="connsiteY927" fmla="*/ 463483 h 533400"/>
                  <a:gd name="connsiteX928" fmla="*/ 120164 w 495300"/>
                  <a:gd name="connsiteY928" fmla="*/ 464436 h 533400"/>
                  <a:gd name="connsiteX929" fmla="*/ 121117 w 495300"/>
                  <a:gd name="connsiteY929" fmla="*/ 468246 h 533400"/>
                  <a:gd name="connsiteX930" fmla="*/ 117307 w 495300"/>
                  <a:gd name="connsiteY930" fmla="*/ 473961 h 533400"/>
                  <a:gd name="connsiteX931" fmla="*/ 118259 w 495300"/>
                  <a:gd name="connsiteY931" fmla="*/ 474913 h 533400"/>
                  <a:gd name="connsiteX932" fmla="*/ 119212 w 495300"/>
                  <a:gd name="connsiteY932" fmla="*/ 479676 h 533400"/>
                  <a:gd name="connsiteX933" fmla="*/ 117307 w 495300"/>
                  <a:gd name="connsiteY933" fmla="*/ 479676 h 533400"/>
                  <a:gd name="connsiteX934" fmla="*/ 119212 w 495300"/>
                  <a:gd name="connsiteY934" fmla="*/ 479676 h 533400"/>
                  <a:gd name="connsiteX935" fmla="*/ 120164 w 495300"/>
                  <a:gd name="connsiteY935" fmla="*/ 481581 h 533400"/>
                  <a:gd name="connsiteX936" fmla="*/ 121117 w 495300"/>
                  <a:gd name="connsiteY936" fmla="*/ 484438 h 533400"/>
                  <a:gd name="connsiteX937" fmla="*/ 123022 w 495300"/>
                  <a:gd name="connsiteY937" fmla="*/ 489201 h 533400"/>
                  <a:gd name="connsiteX938" fmla="*/ 122069 w 495300"/>
                  <a:gd name="connsiteY938" fmla="*/ 490153 h 533400"/>
                  <a:gd name="connsiteX939" fmla="*/ 122069 w 495300"/>
                  <a:gd name="connsiteY939" fmla="*/ 491106 h 533400"/>
                  <a:gd name="connsiteX940" fmla="*/ 123974 w 495300"/>
                  <a:gd name="connsiteY940" fmla="*/ 494916 h 533400"/>
                  <a:gd name="connsiteX941" fmla="*/ 124927 w 495300"/>
                  <a:gd name="connsiteY941" fmla="*/ 496821 h 533400"/>
                  <a:gd name="connsiteX942" fmla="*/ 123974 w 495300"/>
                  <a:gd name="connsiteY942" fmla="*/ 498726 h 533400"/>
                  <a:gd name="connsiteX943" fmla="*/ 125879 w 495300"/>
                  <a:gd name="connsiteY943" fmla="*/ 501583 h 533400"/>
                  <a:gd name="connsiteX944" fmla="*/ 128737 w 495300"/>
                  <a:gd name="connsiteY944" fmla="*/ 502536 h 533400"/>
                  <a:gd name="connsiteX945" fmla="*/ 128737 w 495300"/>
                  <a:gd name="connsiteY945" fmla="*/ 504441 h 533400"/>
                  <a:gd name="connsiteX946" fmla="*/ 128737 w 495300"/>
                  <a:gd name="connsiteY946" fmla="*/ 510156 h 533400"/>
                  <a:gd name="connsiteX947" fmla="*/ 129689 w 495300"/>
                  <a:gd name="connsiteY947" fmla="*/ 510156 h 533400"/>
                  <a:gd name="connsiteX948" fmla="*/ 127784 w 495300"/>
                  <a:gd name="connsiteY948" fmla="*/ 512061 h 533400"/>
                  <a:gd name="connsiteX949" fmla="*/ 129689 w 495300"/>
                  <a:gd name="connsiteY949" fmla="*/ 517776 h 533400"/>
                  <a:gd name="connsiteX950" fmla="*/ 130642 w 495300"/>
                  <a:gd name="connsiteY950" fmla="*/ 519681 h 533400"/>
                  <a:gd name="connsiteX951" fmla="*/ 132547 w 495300"/>
                  <a:gd name="connsiteY951" fmla="*/ 520633 h 533400"/>
                  <a:gd name="connsiteX952" fmla="*/ 133499 w 495300"/>
                  <a:gd name="connsiteY952" fmla="*/ 522538 h 533400"/>
                  <a:gd name="connsiteX953" fmla="*/ 139214 w 495300"/>
                  <a:gd name="connsiteY953" fmla="*/ 525396 h 533400"/>
                  <a:gd name="connsiteX954" fmla="*/ 139214 w 495300"/>
                  <a:gd name="connsiteY954" fmla="*/ 526348 h 533400"/>
                  <a:gd name="connsiteX955" fmla="*/ 142072 w 495300"/>
                  <a:gd name="connsiteY955" fmla="*/ 526348 h 533400"/>
                  <a:gd name="connsiteX956" fmla="*/ 143024 w 495300"/>
                  <a:gd name="connsiteY956" fmla="*/ 525396 h 533400"/>
                  <a:gd name="connsiteX957" fmla="*/ 143024 w 495300"/>
                  <a:gd name="connsiteY957" fmla="*/ 526348 h 533400"/>
                  <a:gd name="connsiteX958" fmla="*/ 143977 w 495300"/>
                  <a:gd name="connsiteY958" fmla="*/ 526348 h 533400"/>
                  <a:gd name="connsiteX959" fmla="*/ 148739 w 495300"/>
                  <a:gd name="connsiteY959" fmla="*/ 525396 h 533400"/>
                  <a:gd name="connsiteX960" fmla="*/ 152549 w 495300"/>
                  <a:gd name="connsiteY960" fmla="*/ 524443 h 533400"/>
                  <a:gd name="connsiteX961" fmla="*/ 157312 w 495300"/>
                  <a:gd name="connsiteY961" fmla="*/ 519681 h 533400"/>
                  <a:gd name="connsiteX962" fmla="*/ 157312 w 495300"/>
                  <a:gd name="connsiteY962" fmla="*/ 518728 h 533400"/>
                  <a:gd name="connsiteX963" fmla="*/ 158264 w 495300"/>
                  <a:gd name="connsiteY963" fmla="*/ 516823 h 533400"/>
                  <a:gd name="connsiteX964" fmla="*/ 158264 w 495300"/>
                  <a:gd name="connsiteY964" fmla="*/ 513966 h 533400"/>
                  <a:gd name="connsiteX965" fmla="*/ 160169 w 495300"/>
                  <a:gd name="connsiteY965" fmla="*/ 511108 h 533400"/>
                  <a:gd name="connsiteX966" fmla="*/ 160169 w 495300"/>
                  <a:gd name="connsiteY966" fmla="*/ 505393 h 533400"/>
                  <a:gd name="connsiteX967" fmla="*/ 161122 w 495300"/>
                  <a:gd name="connsiteY967" fmla="*/ 502536 h 533400"/>
                  <a:gd name="connsiteX968" fmla="*/ 161122 w 495300"/>
                  <a:gd name="connsiteY968" fmla="*/ 498726 h 533400"/>
                  <a:gd name="connsiteX969" fmla="*/ 160169 w 495300"/>
                  <a:gd name="connsiteY969" fmla="*/ 497773 h 533400"/>
                  <a:gd name="connsiteX970" fmla="*/ 161122 w 495300"/>
                  <a:gd name="connsiteY970" fmla="*/ 492058 h 533400"/>
                  <a:gd name="connsiteX971" fmla="*/ 160169 w 495300"/>
                  <a:gd name="connsiteY971" fmla="*/ 489201 h 533400"/>
                  <a:gd name="connsiteX972" fmla="*/ 159217 w 495300"/>
                  <a:gd name="connsiteY972" fmla="*/ 486343 h 533400"/>
                  <a:gd name="connsiteX973" fmla="*/ 161122 w 495300"/>
                  <a:gd name="connsiteY973" fmla="*/ 485391 h 533400"/>
                  <a:gd name="connsiteX974" fmla="*/ 160169 w 495300"/>
                  <a:gd name="connsiteY974" fmla="*/ 476818 h 533400"/>
                  <a:gd name="connsiteX975" fmla="*/ 162074 w 495300"/>
                  <a:gd name="connsiteY975" fmla="*/ 469198 h 533400"/>
                  <a:gd name="connsiteX976" fmla="*/ 162074 w 495300"/>
                  <a:gd name="connsiteY976" fmla="*/ 466341 h 533400"/>
                  <a:gd name="connsiteX977" fmla="*/ 161122 w 495300"/>
                  <a:gd name="connsiteY977" fmla="*/ 465388 h 533400"/>
                  <a:gd name="connsiteX978" fmla="*/ 159217 w 495300"/>
                  <a:gd name="connsiteY978" fmla="*/ 461578 h 533400"/>
                  <a:gd name="connsiteX979" fmla="*/ 162074 w 495300"/>
                  <a:gd name="connsiteY979" fmla="*/ 456816 h 533400"/>
                  <a:gd name="connsiteX980" fmla="*/ 161122 w 495300"/>
                  <a:gd name="connsiteY980" fmla="*/ 452053 h 533400"/>
                  <a:gd name="connsiteX981" fmla="*/ 162074 w 495300"/>
                  <a:gd name="connsiteY981" fmla="*/ 451101 h 533400"/>
                  <a:gd name="connsiteX982" fmla="*/ 162074 w 495300"/>
                  <a:gd name="connsiteY982" fmla="*/ 450148 h 533400"/>
                  <a:gd name="connsiteX983" fmla="*/ 158264 w 495300"/>
                  <a:gd name="connsiteY983" fmla="*/ 450148 h 533400"/>
                  <a:gd name="connsiteX984" fmla="*/ 159217 w 495300"/>
                  <a:gd name="connsiteY984" fmla="*/ 448243 h 533400"/>
                  <a:gd name="connsiteX985" fmla="*/ 159217 w 495300"/>
                  <a:gd name="connsiteY985" fmla="*/ 445386 h 533400"/>
                  <a:gd name="connsiteX986" fmla="*/ 160169 w 495300"/>
                  <a:gd name="connsiteY986" fmla="*/ 442528 h 533400"/>
                  <a:gd name="connsiteX987" fmla="*/ 158264 w 495300"/>
                  <a:gd name="connsiteY987" fmla="*/ 438718 h 533400"/>
                  <a:gd name="connsiteX988" fmla="*/ 157312 w 495300"/>
                  <a:gd name="connsiteY988" fmla="*/ 434908 h 533400"/>
                  <a:gd name="connsiteX989" fmla="*/ 155407 w 495300"/>
                  <a:gd name="connsiteY989" fmla="*/ 433956 h 533400"/>
                  <a:gd name="connsiteX990" fmla="*/ 156359 w 495300"/>
                  <a:gd name="connsiteY990" fmla="*/ 433956 h 533400"/>
                  <a:gd name="connsiteX991" fmla="*/ 156359 w 495300"/>
                  <a:gd name="connsiteY991" fmla="*/ 423478 h 533400"/>
                  <a:gd name="connsiteX992" fmla="*/ 156359 w 495300"/>
                  <a:gd name="connsiteY992" fmla="*/ 422526 h 533400"/>
                  <a:gd name="connsiteX993" fmla="*/ 157312 w 495300"/>
                  <a:gd name="connsiteY993" fmla="*/ 419668 h 533400"/>
                  <a:gd name="connsiteX994" fmla="*/ 156359 w 495300"/>
                  <a:gd name="connsiteY994" fmla="*/ 413953 h 533400"/>
                  <a:gd name="connsiteX995" fmla="*/ 157312 w 495300"/>
                  <a:gd name="connsiteY995" fmla="*/ 413953 h 533400"/>
                  <a:gd name="connsiteX996" fmla="*/ 156359 w 495300"/>
                  <a:gd name="connsiteY996" fmla="*/ 412048 h 533400"/>
                  <a:gd name="connsiteX997" fmla="*/ 159217 w 495300"/>
                  <a:gd name="connsiteY997" fmla="*/ 410143 h 533400"/>
                  <a:gd name="connsiteX998" fmla="*/ 160169 w 495300"/>
                  <a:gd name="connsiteY998" fmla="*/ 408238 h 533400"/>
                  <a:gd name="connsiteX999" fmla="*/ 160169 w 495300"/>
                  <a:gd name="connsiteY999" fmla="*/ 404428 h 533400"/>
                  <a:gd name="connsiteX1000" fmla="*/ 159217 w 495300"/>
                  <a:gd name="connsiteY1000" fmla="*/ 403476 h 533400"/>
                  <a:gd name="connsiteX1001" fmla="*/ 161122 w 495300"/>
                  <a:gd name="connsiteY1001" fmla="*/ 402523 h 533400"/>
                  <a:gd name="connsiteX1002" fmla="*/ 161122 w 495300"/>
                  <a:gd name="connsiteY1002" fmla="*/ 400618 h 533400"/>
                  <a:gd name="connsiteX1003" fmla="*/ 163027 w 495300"/>
                  <a:gd name="connsiteY1003" fmla="*/ 395856 h 533400"/>
                  <a:gd name="connsiteX1004" fmla="*/ 163979 w 495300"/>
                  <a:gd name="connsiteY1004" fmla="*/ 393951 h 533400"/>
                  <a:gd name="connsiteX1005" fmla="*/ 163027 w 495300"/>
                  <a:gd name="connsiteY1005" fmla="*/ 389188 h 533400"/>
                  <a:gd name="connsiteX1006" fmla="*/ 162074 w 495300"/>
                  <a:gd name="connsiteY1006" fmla="*/ 385378 h 533400"/>
                  <a:gd name="connsiteX1007" fmla="*/ 163027 w 495300"/>
                  <a:gd name="connsiteY1007" fmla="*/ 384426 h 533400"/>
                  <a:gd name="connsiteX1008" fmla="*/ 162074 w 495300"/>
                  <a:gd name="connsiteY1008" fmla="*/ 382521 h 533400"/>
                  <a:gd name="connsiteX1009" fmla="*/ 163027 w 495300"/>
                  <a:gd name="connsiteY1009" fmla="*/ 373948 h 533400"/>
                  <a:gd name="connsiteX1010" fmla="*/ 161122 w 495300"/>
                  <a:gd name="connsiteY1010" fmla="*/ 365376 h 533400"/>
                  <a:gd name="connsiteX1011" fmla="*/ 159217 w 495300"/>
                  <a:gd name="connsiteY1011" fmla="*/ 357756 h 533400"/>
                  <a:gd name="connsiteX1012" fmla="*/ 160169 w 495300"/>
                  <a:gd name="connsiteY1012" fmla="*/ 353946 h 533400"/>
                  <a:gd name="connsiteX1013" fmla="*/ 160169 w 495300"/>
                  <a:gd name="connsiteY1013" fmla="*/ 352041 h 533400"/>
                  <a:gd name="connsiteX1014" fmla="*/ 160169 w 495300"/>
                  <a:gd name="connsiteY1014" fmla="*/ 347278 h 533400"/>
                  <a:gd name="connsiteX1015" fmla="*/ 161122 w 495300"/>
                  <a:gd name="connsiteY1015" fmla="*/ 347278 h 533400"/>
                  <a:gd name="connsiteX1016" fmla="*/ 162074 w 495300"/>
                  <a:gd name="connsiteY1016" fmla="*/ 340611 h 533400"/>
                  <a:gd name="connsiteX1017" fmla="*/ 165884 w 495300"/>
                  <a:gd name="connsiteY1017" fmla="*/ 337753 h 533400"/>
                  <a:gd name="connsiteX1018" fmla="*/ 165884 w 495300"/>
                  <a:gd name="connsiteY1018" fmla="*/ 336801 h 533400"/>
                  <a:gd name="connsiteX1019" fmla="*/ 165884 w 495300"/>
                  <a:gd name="connsiteY1019" fmla="*/ 335848 h 533400"/>
                  <a:gd name="connsiteX1020" fmla="*/ 169694 w 495300"/>
                  <a:gd name="connsiteY1020" fmla="*/ 333943 h 533400"/>
                  <a:gd name="connsiteX1021" fmla="*/ 169694 w 495300"/>
                  <a:gd name="connsiteY1021" fmla="*/ 329181 h 533400"/>
                  <a:gd name="connsiteX1022" fmla="*/ 169694 w 495300"/>
                  <a:gd name="connsiteY1022" fmla="*/ 327276 h 533400"/>
                  <a:gd name="connsiteX1023" fmla="*/ 168742 w 495300"/>
                  <a:gd name="connsiteY1023" fmla="*/ 326323 h 533400"/>
                  <a:gd name="connsiteX1024" fmla="*/ 167789 w 495300"/>
                  <a:gd name="connsiteY1024" fmla="*/ 326323 h 533400"/>
                  <a:gd name="connsiteX1025" fmla="*/ 165884 w 495300"/>
                  <a:gd name="connsiteY1025" fmla="*/ 322513 h 533400"/>
                  <a:gd name="connsiteX1026" fmla="*/ 165884 w 495300"/>
                  <a:gd name="connsiteY1026" fmla="*/ 321561 h 533400"/>
                  <a:gd name="connsiteX1027" fmla="*/ 165884 w 495300"/>
                  <a:gd name="connsiteY1027" fmla="*/ 319656 h 533400"/>
                  <a:gd name="connsiteX1028" fmla="*/ 165884 w 495300"/>
                  <a:gd name="connsiteY1028" fmla="*/ 318703 h 533400"/>
                  <a:gd name="connsiteX1029" fmla="*/ 168742 w 495300"/>
                  <a:gd name="connsiteY1029" fmla="*/ 313941 h 533400"/>
                  <a:gd name="connsiteX1030" fmla="*/ 170647 w 495300"/>
                  <a:gd name="connsiteY1030" fmla="*/ 311083 h 533400"/>
                  <a:gd name="connsiteX1031" fmla="*/ 175409 w 495300"/>
                  <a:gd name="connsiteY1031" fmla="*/ 309178 h 533400"/>
                  <a:gd name="connsiteX1032" fmla="*/ 177314 w 495300"/>
                  <a:gd name="connsiteY1032" fmla="*/ 306321 h 533400"/>
                  <a:gd name="connsiteX1033" fmla="*/ 177314 w 495300"/>
                  <a:gd name="connsiteY1033" fmla="*/ 304416 h 533400"/>
                  <a:gd name="connsiteX1034" fmla="*/ 178267 w 495300"/>
                  <a:gd name="connsiteY1034" fmla="*/ 303463 h 533400"/>
                  <a:gd name="connsiteX1035" fmla="*/ 178267 w 495300"/>
                  <a:gd name="connsiteY1035" fmla="*/ 304416 h 533400"/>
                  <a:gd name="connsiteX1036" fmla="*/ 178267 w 495300"/>
                  <a:gd name="connsiteY1036" fmla="*/ 302511 h 533400"/>
                  <a:gd name="connsiteX1037" fmla="*/ 176362 w 495300"/>
                  <a:gd name="connsiteY1037" fmla="*/ 301558 h 533400"/>
                  <a:gd name="connsiteX1038" fmla="*/ 179219 w 495300"/>
                  <a:gd name="connsiteY1038" fmla="*/ 299653 h 533400"/>
                  <a:gd name="connsiteX1039" fmla="*/ 179219 w 495300"/>
                  <a:gd name="connsiteY1039" fmla="*/ 298701 h 533400"/>
                  <a:gd name="connsiteX1040" fmla="*/ 183029 w 495300"/>
                  <a:gd name="connsiteY1040" fmla="*/ 296796 h 533400"/>
                  <a:gd name="connsiteX1041" fmla="*/ 183982 w 495300"/>
                  <a:gd name="connsiteY1041" fmla="*/ 293938 h 533400"/>
                  <a:gd name="connsiteX1042" fmla="*/ 189697 w 495300"/>
                  <a:gd name="connsiteY1042" fmla="*/ 288223 h 533400"/>
                  <a:gd name="connsiteX1043" fmla="*/ 190649 w 495300"/>
                  <a:gd name="connsiteY1043" fmla="*/ 281556 h 533400"/>
                  <a:gd name="connsiteX1044" fmla="*/ 190649 w 495300"/>
                  <a:gd name="connsiteY1044" fmla="*/ 279651 h 533400"/>
                  <a:gd name="connsiteX1045" fmla="*/ 191602 w 495300"/>
                  <a:gd name="connsiteY1045" fmla="*/ 278698 h 533400"/>
                  <a:gd name="connsiteX1046" fmla="*/ 190649 w 495300"/>
                  <a:gd name="connsiteY1046" fmla="*/ 276793 h 533400"/>
                  <a:gd name="connsiteX1047" fmla="*/ 183982 w 495300"/>
                  <a:gd name="connsiteY1047" fmla="*/ 272983 h 533400"/>
                  <a:gd name="connsiteX1048" fmla="*/ 178267 w 495300"/>
                  <a:gd name="connsiteY1048" fmla="*/ 275841 h 533400"/>
                  <a:gd name="connsiteX1049" fmla="*/ 173504 w 495300"/>
                  <a:gd name="connsiteY1049" fmla="*/ 280603 h 533400"/>
                  <a:gd name="connsiteX1050" fmla="*/ 172552 w 495300"/>
                  <a:gd name="connsiteY1050" fmla="*/ 284413 h 533400"/>
                  <a:gd name="connsiteX1051" fmla="*/ 169694 w 495300"/>
                  <a:gd name="connsiteY1051" fmla="*/ 289176 h 533400"/>
                  <a:gd name="connsiteX1052" fmla="*/ 166837 w 495300"/>
                  <a:gd name="connsiteY1052" fmla="*/ 292986 h 533400"/>
                  <a:gd name="connsiteX1053" fmla="*/ 166837 w 495300"/>
                  <a:gd name="connsiteY1053" fmla="*/ 293938 h 533400"/>
                  <a:gd name="connsiteX1054" fmla="*/ 164932 w 495300"/>
                  <a:gd name="connsiteY1054" fmla="*/ 294891 h 533400"/>
                  <a:gd name="connsiteX1055" fmla="*/ 162074 w 495300"/>
                  <a:gd name="connsiteY1055" fmla="*/ 296796 h 533400"/>
                  <a:gd name="connsiteX1056" fmla="*/ 164932 w 495300"/>
                  <a:gd name="connsiteY1056" fmla="*/ 287271 h 533400"/>
                  <a:gd name="connsiteX1057" fmla="*/ 163027 w 495300"/>
                  <a:gd name="connsiteY1057" fmla="*/ 284413 h 533400"/>
                  <a:gd name="connsiteX1058" fmla="*/ 166837 w 495300"/>
                  <a:gd name="connsiteY1058" fmla="*/ 278698 h 533400"/>
                  <a:gd name="connsiteX1059" fmla="*/ 165884 w 495300"/>
                  <a:gd name="connsiteY1059" fmla="*/ 277746 h 533400"/>
                  <a:gd name="connsiteX1060" fmla="*/ 166837 w 495300"/>
                  <a:gd name="connsiteY1060" fmla="*/ 276793 h 533400"/>
                  <a:gd name="connsiteX1061" fmla="*/ 166837 w 495300"/>
                  <a:gd name="connsiteY1061" fmla="*/ 276793 h 533400"/>
                  <a:gd name="connsiteX1062" fmla="*/ 167789 w 495300"/>
                  <a:gd name="connsiteY1062" fmla="*/ 267268 h 533400"/>
                  <a:gd name="connsiteX1063" fmla="*/ 168742 w 495300"/>
                  <a:gd name="connsiteY1063" fmla="*/ 260601 h 533400"/>
                  <a:gd name="connsiteX1064" fmla="*/ 167789 w 495300"/>
                  <a:gd name="connsiteY1064" fmla="*/ 258696 h 533400"/>
                  <a:gd name="connsiteX1065" fmla="*/ 166837 w 495300"/>
                  <a:gd name="connsiteY1065" fmla="*/ 258696 h 533400"/>
                  <a:gd name="connsiteX1066" fmla="*/ 165884 w 495300"/>
                  <a:gd name="connsiteY1066" fmla="*/ 254886 h 533400"/>
                  <a:gd name="connsiteX1067" fmla="*/ 166837 w 495300"/>
                  <a:gd name="connsiteY1067" fmla="*/ 253933 h 533400"/>
                  <a:gd name="connsiteX1068" fmla="*/ 181124 w 495300"/>
                  <a:gd name="connsiteY1068" fmla="*/ 251076 h 533400"/>
                  <a:gd name="connsiteX1069" fmla="*/ 183029 w 495300"/>
                  <a:gd name="connsiteY1069" fmla="*/ 251076 h 533400"/>
                  <a:gd name="connsiteX1070" fmla="*/ 183029 w 495300"/>
                  <a:gd name="connsiteY1070" fmla="*/ 247266 h 533400"/>
                  <a:gd name="connsiteX1071" fmla="*/ 189697 w 495300"/>
                  <a:gd name="connsiteY1071" fmla="*/ 244408 h 533400"/>
                  <a:gd name="connsiteX1072" fmla="*/ 189697 w 495300"/>
                  <a:gd name="connsiteY1072" fmla="*/ 245361 h 533400"/>
                  <a:gd name="connsiteX1073" fmla="*/ 199222 w 495300"/>
                  <a:gd name="connsiteY1073" fmla="*/ 245361 h 533400"/>
                  <a:gd name="connsiteX1074" fmla="*/ 199222 w 495300"/>
                  <a:gd name="connsiteY1074" fmla="*/ 244408 h 533400"/>
                  <a:gd name="connsiteX1075" fmla="*/ 207794 w 495300"/>
                  <a:gd name="connsiteY1075" fmla="*/ 239646 h 533400"/>
                  <a:gd name="connsiteX1076" fmla="*/ 214462 w 495300"/>
                  <a:gd name="connsiteY1076" fmla="*/ 235836 h 533400"/>
                  <a:gd name="connsiteX1077" fmla="*/ 217319 w 495300"/>
                  <a:gd name="connsiteY1077" fmla="*/ 234883 h 533400"/>
                  <a:gd name="connsiteX1078" fmla="*/ 222082 w 495300"/>
                  <a:gd name="connsiteY1078" fmla="*/ 233931 h 533400"/>
                  <a:gd name="connsiteX1079" fmla="*/ 222082 w 495300"/>
                  <a:gd name="connsiteY1079" fmla="*/ 233931 h 533400"/>
                  <a:gd name="connsiteX1080" fmla="*/ 224939 w 495300"/>
                  <a:gd name="connsiteY1080" fmla="*/ 232026 h 533400"/>
                  <a:gd name="connsiteX1081" fmla="*/ 225892 w 495300"/>
                  <a:gd name="connsiteY1081" fmla="*/ 231073 h 533400"/>
                  <a:gd name="connsiteX1082" fmla="*/ 226844 w 495300"/>
                  <a:gd name="connsiteY1082" fmla="*/ 227263 h 533400"/>
                  <a:gd name="connsiteX1083" fmla="*/ 233512 w 495300"/>
                  <a:gd name="connsiteY1083" fmla="*/ 225358 h 533400"/>
                  <a:gd name="connsiteX1084" fmla="*/ 238274 w 495300"/>
                  <a:gd name="connsiteY1084" fmla="*/ 226311 h 533400"/>
                  <a:gd name="connsiteX1085" fmla="*/ 238274 w 495300"/>
                  <a:gd name="connsiteY1085" fmla="*/ 227263 h 533400"/>
                  <a:gd name="connsiteX1086" fmla="*/ 244942 w 495300"/>
                  <a:gd name="connsiteY1086" fmla="*/ 224406 h 533400"/>
                  <a:gd name="connsiteX1087" fmla="*/ 249704 w 495300"/>
                  <a:gd name="connsiteY1087" fmla="*/ 222501 h 533400"/>
                  <a:gd name="connsiteX1088" fmla="*/ 249704 w 495300"/>
                  <a:gd name="connsiteY1088" fmla="*/ 221548 h 533400"/>
                  <a:gd name="connsiteX1089" fmla="*/ 252562 w 495300"/>
                  <a:gd name="connsiteY1089" fmla="*/ 218691 h 533400"/>
                  <a:gd name="connsiteX1090" fmla="*/ 259229 w 495300"/>
                  <a:gd name="connsiteY1090" fmla="*/ 216786 h 533400"/>
                  <a:gd name="connsiteX1091" fmla="*/ 263039 w 495300"/>
                  <a:gd name="connsiteY1091" fmla="*/ 214881 h 533400"/>
                  <a:gd name="connsiteX1092" fmla="*/ 263039 w 495300"/>
                  <a:gd name="connsiteY1092" fmla="*/ 213928 h 533400"/>
                  <a:gd name="connsiteX1093" fmla="*/ 265897 w 495300"/>
                  <a:gd name="connsiteY1093" fmla="*/ 212976 h 533400"/>
                  <a:gd name="connsiteX1094" fmla="*/ 273517 w 495300"/>
                  <a:gd name="connsiteY1094" fmla="*/ 209166 h 533400"/>
                  <a:gd name="connsiteX1095" fmla="*/ 281137 w 495300"/>
                  <a:gd name="connsiteY1095" fmla="*/ 212023 h 533400"/>
                  <a:gd name="connsiteX1096" fmla="*/ 281137 w 495300"/>
                  <a:gd name="connsiteY1096" fmla="*/ 214881 h 533400"/>
                  <a:gd name="connsiteX1097" fmla="*/ 274469 w 495300"/>
                  <a:gd name="connsiteY1097" fmla="*/ 221548 h 533400"/>
                  <a:gd name="connsiteX1098" fmla="*/ 271612 w 495300"/>
                  <a:gd name="connsiteY1098" fmla="*/ 228216 h 533400"/>
                  <a:gd name="connsiteX1099" fmla="*/ 267802 w 495300"/>
                  <a:gd name="connsiteY1099" fmla="*/ 231073 h 533400"/>
                  <a:gd name="connsiteX1100" fmla="*/ 265897 w 495300"/>
                  <a:gd name="connsiteY1100" fmla="*/ 235836 h 533400"/>
                  <a:gd name="connsiteX1101" fmla="*/ 264944 w 495300"/>
                  <a:gd name="connsiteY1101" fmla="*/ 235836 h 533400"/>
                  <a:gd name="connsiteX1102" fmla="*/ 259229 w 495300"/>
                  <a:gd name="connsiteY1102" fmla="*/ 245361 h 533400"/>
                  <a:gd name="connsiteX1103" fmla="*/ 258277 w 495300"/>
                  <a:gd name="connsiteY1103" fmla="*/ 245361 h 533400"/>
                  <a:gd name="connsiteX1104" fmla="*/ 257324 w 495300"/>
                  <a:gd name="connsiteY1104" fmla="*/ 246313 h 533400"/>
                  <a:gd name="connsiteX1105" fmla="*/ 256372 w 495300"/>
                  <a:gd name="connsiteY1105" fmla="*/ 248218 h 533400"/>
                  <a:gd name="connsiteX1106" fmla="*/ 255419 w 495300"/>
                  <a:gd name="connsiteY1106" fmla="*/ 248218 h 533400"/>
                  <a:gd name="connsiteX1107" fmla="*/ 253514 w 495300"/>
                  <a:gd name="connsiteY1107" fmla="*/ 249171 h 533400"/>
                  <a:gd name="connsiteX1108" fmla="*/ 252562 w 495300"/>
                  <a:gd name="connsiteY1108" fmla="*/ 250123 h 533400"/>
                  <a:gd name="connsiteX1109" fmla="*/ 251609 w 495300"/>
                  <a:gd name="connsiteY1109" fmla="*/ 252981 h 533400"/>
                  <a:gd name="connsiteX1110" fmla="*/ 251609 w 495300"/>
                  <a:gd name="connsiteY1110" fmla="*/ 253933 h 533400"/>
                  <a:gd name="connsiteX1111" fmla="*/ 248752 w 495300"/>
                  <a:gd name="connsiteY1111" fmla="*/ 256791 h 533400"/>
                  <a:gd name="connsiteX1112" fmla="*/ 248752 w 495300"/>
                  <a:gd name="connsiteY1112" fmla="*/ 256791 h 533400"/>
                  <a:gd name="connsiteX1113" fmla="*/ 244942 w 495300"/>
                  <a:gd name="connsiteY1113" fmla="*/ 259648 h 533400"/>
                  <a:gd name="connsiteX1114" fmla="*/ 243989 w 495300"/>
                  <a:gd name="connsiteY1114" fmla="*/ 259648 h 533400"/>
                  <a:gd name="connsiteX1115" fmla="*/ 239227 w 495300"/>
                  <a:gd name="connsiteY1115" fmla="*/ 264411 h 533400"/>
                  <a:gd name="connsiteX1116" fmla="*/ 239227 w 495300"/>
                  <a:gd name="connsiteY1116" fmla="*/ 265363 h 533400"/>
                  <a:gd name="connsiteX1117" fmla="*/ 239227 w 495300"/>
                  <a:gd name="connsiteY1117" fmla="*/ 266316 h 533400"/>
                  <a:gd name="connsiteX1118" fmla="*/ 239227 w 495300"/>
                  <a:gd name="connsiteY1118" fmla="*/ 267268 h 533400"/>
                  <a:gd name="connsiteX1119" fmla="*/ 233512 w 495300"/>
                  <a:gd name="connsiteY1119" fmla="*/ 267268 h 533400"/>
                  <a:gd name="connsiteX1120" fmla="*/ 232559 w 495300"/>
                  <a:gd name="connsiteY1120" fmla="*/ 269173 h 533400"/>
                  <a:gd name="connsiteX1121" fmla="*/ 226844 w 495300"/>
                  <a:gd name="connsiteY1121" fmla="*/ 272983 h 533400"/>
                  <a:gd name="connsiteX1122" fmla="*/ 222082 w 495300"/>
                  <a:gd name="connsiteY1122" fmla="*/ 278698 h 533400"/>
                  <a:gd name="connsiteX1123" fmla="*/ 222082 w 495300"/>
                  <a:gd name="connsiteY1123" fmla="*/ 278698 h 533400"/>
                  <a:gd name="connsiteX1124" fmla="*/ 217319 w 495300"/>
                  <a:gd name="connsiteY1124" fmla="*/ 281556 h 533400"/>
                  <a:gd name="connsiteX1125" fmla="*/ 212557 w 495300"/>
                  <a:gd name="connsiteY1125" fmla="*/ 284413 h 533400"/>
                  <a:gd name="connsiteX1126" fmla="*/ 210652 w 495300"/>
                  <a:gd name="connsiteY1126" fmla="*/ 288223 h 533400"/>
                  <a:gd name="connsiteX1127" fmla="*/ 208747 w 495300"/>
                  <a:gd name="connsiteY1127" fmla="*/ 292986 h 533400"/>
                  <a:gd name="connsiteX1128" fmla="*/ 207794 w 495300"/>
                  <a:gd name="connsiteY1128" fmla="*/ 296796 h 533400"/>
                  <a:gd name="connsiteX1129" fmla="*/ 206842 w 495300"/>
                  <a:gd name="connsiteY1129" fmla="*/ 296796 h 533400"/>
                  <a:gd name="connsiteX1130" fmla="*/ 205889 w 495300"/>
                  <a:gd name="connsiteY1130" fmla="*/ 306321 h 533400"/>
                  <a:gd name="connsiteX1131" fmla="*/ 206842 w 495300"/>
                  <a:gd name="connsiteY1131" fmla="*/ 307273 h 533400"/>
                  <a:gd name="connsiteX1132" fmla="*/ 206842 w 495300"/>
                  <a:gd name="connsiteY1132" fmla="*/ 308226 h 533400"/>
                  <a:gd name="connsiteX1133" fmla="*/ 209699 w 495300"/>
                  <a:gd name="connsiteY1133" fmla="*/ 316798 h 533400"/>
                  <a:gd name="connsiteX1134" fmla="*/ 211604 w 495300"/>
                  <a:gd name="connsiteY1134" fmla="*/ 321561 h 533400"/>
                  <a:gd name="connsiteX1135" fmla="*/ 217319 w 495300"/>
                  <a:gd name="connsiteY1135" fmla="*/ 328228 h 533400"/>
                  <a:gd name="connsiteX1136" fmla="*/ 217319 w 495300"/>
                  <a:gd name="connsiteY1136" fmla="*/ 329181 h 533400"/>
                  <a:gd name="connsiteX1137" fmla="*/ 218272 w 495300"/>
                  <a:gd name="connsiteY1137" fmla="*/ 330133 h 533400"/>
                  <a:gd name="connsiteX1138" fmla="*/ 224939 w 495300"/>
                  <a:gd name="connsiteY1138" fmla="*/ 331086 h 533400"/>
                  <a:gd name="connsiteX1139" fmla="*/ 227797 w 495300"/>
                  <a:gd name="connsiteY1139" fmla="*/ 328228 h 533400"/>
                  <a:gd name="connsiteX1140" fmla="*/ 227797 w 495300"/>
                  <a:gd name="connsiteY1140" fmla="*/ 327276 h 533400"/>
                  <a:gd name="connsiteX1141" fmla="*/ 229702 w 495300"/>
                  <a:gd name="connsiteY1141" fmla="*/ 327276 h 533400"/>
                  <a:gd name="connsiteX1142" fmla="*/ 233512 w 495300"/>
                  <a:gd name="connsiteY1142" fmla="*/ 324418 h 533400"/>
                  <a:gd name="connsiteX1143" fmla="*/ 234464 w 495300"/>
                  <a:gd name="connsiteY1143" fmla="*/ 322513 h 533400"/>
                  <a:gd name="connsiteX1144" fmla="*/ 234464 w 495300"/>
                  <a:gd name="connsiteY1144" fmla="*/ 321561 h 533400"/>
                  <a:gd name="connsiteX1145" fmla="*/ 236369 w 495300"/>
                  <a:gd name="connsiteY1145" fmla="*/ 319656 h 533400"/>
                  <a:gd name="connsiteX1146" fmla="*/ 237322 w 495300"/>
                  <a:gd name="connsiteY1146" fmla="*/ 314893 h 533400"/>
                  <a:gd name="connsiteX1147" fmla="*/ 238274 w 495300"/>
                  <a:gd name="connsiteY1147" fmla="*/ 313941 h 533400"/>
                  <a:gd name="connsiteX1148" fmla="*/ 243989 w 495300"/>
                  <a:gd name="connsiteY1148" fmla="*/ 307273 h 533400"/>
                  <a:gd name="connsiteX1149" fmla="*/ 244942 w 495300"/>
                  <a:gd name="connsiteY1149" fmla="*/ 307273 h 533400"/>
                  <a:gd name="connsiteX1150" fmla="*/ 250657 w 495300"/>
                  <a:gd name="connsiteY1150" fmla="*/ 306321 h 533400"/>
                  <a:gd name="connsiteX1151" fmla="*/ 255419 w 495300"/>
                  <a:gd name="connsiteY1151" fmla="*/ 307273 h 533400"/>
                  <a:gd name="connsiteX1152" fmla="*/ 259229 w 495300"/>
                  <a:gd name="connsiteY1152" fmla="*/ 307273 h 533400"/>
                  <a:gd name="connsiteX1153" fmla="*/ 260182 w 495300"/>
                  <a:gd name="connsiteY1153" fmla="*/ 309178 h 533400"/>
                  <a:gd name="connsiteX1154" fmla="*/ 263039 w 495300"/>
                  <a:gd name="connsiteY1154" fmla="*/ 311083 h 533400"/>
                  <a:gd name="connsiteX1155" fmla="*/ 264944 w 495300"/>
                  <a:gd name="connsiteY1155" fmla="*/ 320608 h 533400"/>
                  <a:gd name="connsiteX1156" fmla="*/ 262087 w 495300"/>
                  <a:gd name="connsiteY1156" fmla="*/ 325371 h 533400"/>
                  <a:gd name="connsiteX1157" fmla="*/ 259229 w 495300"/>
                  <a:gd name="connsiteY1157" fmla="*/ 334896 h 533400"/>
                  <a:gd name="connsiteX1158" fmla="*/ 258277 w 495300"/>
                  <a:gd name="connsiteY1158" fmla="*/ 338706 h 533400"/>
                  <a:gd name="connsiteX1159" fmla="*/ 259229 w 495300"/>
                  <a:gd name="connsiteY1159" fmla="*/ 350136 h 533400"/>
                  <a:gd name="connsiteX1160" fmla="*/ 260182 w 495300"/>
                  <a:gd name="connsiteY1160" fmla="*/ 351088 h 533400"/>
                  <a:gd name="connsiteX1161" fmla="*/ 261134 w 495300"/>
                  <a:gd name="connsiteY1161" fmla="*/ 355851 h 533400"/>
                  <a:gd name="connsiteX1162" fmla="*/ 257324 w 495300"/>
                  <a:gd name="connsiteY1162" fmla="*/ 358708 h 533400"/>
                  <a:gd name="connsiteX1163" fmla="*/ 258277 w 495300"/>
                  <a:gd name="connsiteY1163" fmla="*/ 366328 h 533400"/>
                  <a:gd name="connsiteX1164" fmla="*/ 255419 w 495300"/>
                  <a:gd name="connsiteY1164" fmla="*/ 370138 h 533400"/>
                  <a:gd name="connsiteX1165" fmla="*/ 252562 w 495300"/>
                  <a:gd name="connsiteY1165" fmla="*/ 375853 h 533400"/>
                  <a:gd name="connsiteX1166" fmla="*/ 252562 w 495300"/>
                  <a:gd name="connsiteY1166" fmla="*/ 378711 h 533400"/>
                  <a:gd name="connsiteX1167" fmla="*/ 249704 w 495300"/>
                  <a:gd name="connsiteY1167" fmla="*/ 380616 h 533400"/>
                  <a:gd name="connsiteX1168" fmla="*/ 249704 w 495300"/>
                  <a:gd name="connsiteY1168" fmla="*/ 383473 h 533400"/>
                  <a:gd name="connsiteX1169" fmla="*/ 244942 w 495300"/>
                  <a:gd name="connsiteY1169" fmla="*/ 391093 h 533400"/>
                  <a:gd name="connsiteX1170" fmla="*/ 244942 w 495300"/>
                  <a:gd name="connsiteY1170" fmla="*/ 392046 h 533400"/>
                  <a:gd name="connsiteX1171" fmla="*/ 243989 w 495300"/>
                  <a:gd name="connsiteY1171" fmla="*/ 393951 h 533400"/>
                  <a:gd name="connsiteX1172" fmla="*/ 243989 w 495300"/>
                  <a:gd name="connsiteY1172" fmla="*/ 395856 h 533400"/>
                  <a:gd name="connsiteX1173" fmla="*/ 243037 w 495300"/>
                  <a:gd name="connsiteY1173" fmla="*/ 400618 h 533400"/>
                  <a:gd name="connsiteX1174" fmla="*/ 239227 w 495300"/>
                  <a:gd name="connsiteY1174" fmla="*/ 404428 h 533400"/>
                  <a:gd name="connsiteX1175" fmla="*/ 239227 w 495300"/>
                  <a:gd name="connsiteY1175" fmla="*/ 408238 h 533400"/>
                  <a:gd name="connsiteX1176" fmla="*/ 239227 w 495300"/>
                  <a:gd name="connsiteY1176" fmla="*/ 409191 h 533400"/>
                  <a:gd name="connsiteX1177" fmla="*/ 240179 w 495300"/>
                  <a:gd name="connsiteY1177" fmla="*/ 420621 h 533400"/>
                  <a:gd name="connsiteX1178" fmla="*/ 240179 w 495300"/>
                  <a:gd name="connsiteY1178" fmla="*/ 421573 h 533400"/>
                  <a:gd name="connsiteX1179" fmla="*/ 239227 w 495300"/>
                  <a:gd name="connsiteY1179" fmla="*/ 421573 h 533400"/>
                  <a:gd name="connsiteX1180" fmla="*/ 241132 w 495300"/>
                  <a:gd name="connsiteY1180" fmla="*/ 426336 h 533400"/>
                  <a:gd name="connsiteX1181" fmla="*/ 241132 w 495300"/>
                  <a:gd name="connsiteY1181" fmla="*/ 429193 h 533400"/>
                  <a:gd name="connsiteX1182" fmla="*/ 243037 w 495300"/>
                  <a:gd name="connsiteY1182" fmla="*/ 432051 h 533400"/>
                  <a:gd name="connsiteX1183" fmla="*/ 246847 w 495300"/>
                  <a:gd name="connsiteY1183" fmla="*/ 436813 h 533400"/>
                  <a:gd name="connsiteX1184" fmla="*/ 253514 w 495300"/>
                  <a:gd name="connsiteY1184" fmla="*/ 440623 h 533400"/>
                  <a:gd name="connsiteX1185" fmla="*/ 253514 w 495300"/>
                  <a:gd name="connsiteY1185" fmla="*/ 445386 h 533400"/>
                  <a:gd name="connsiteX1186" fmla="*/ 256372 w 495300"/>
                  <a:gd name="connsiteY1186" fmla="*/ 448243 h 533400"/>
                  <a:gd name="connsiteX1187" fmla="*/ 257324 w 495300"/>
                  <a:gd name="connsiteY1187" fmla="*/ 449196 h 533400"/>
                  <a:gd name="connsiteX1188" fmla="*/ 262087 w 495300"/>
                  <a:gd name="connsiteY1188" fmla="*/ 448243 h 533400"/>
                  <a:gd name="connsiteX1189" fmla="*/ 263992 w 495300"/>
                  <a:gd name="connsiteY1189" fmla="*/ 447291 h 533400"/>
                  <a:gd name="connsiteX1190" fmla="*/ 264944 w 495300"/>
                  <a:gd name="connsiteY1190" fmla="*/ 443481 h 533400"/>
                  <a:gd name="connsiteX1191" fmla="*/ 267802 w 495300"/>
                  <a:gd name="connsiteY1191" fmla="*/ 442528 h 533400"/>
                  <a:gd name="connsiteX1192" fmla="*/ 268754 w 495300"/>
                  <a:gd name="connsiteY1192" fmla="*/ 433003 h 533400"/>
                  <a:gd name="connsiteX1193" fmla="*/ 269707 w 495300"/>
                  <a:gd name="connsiteY1193" fmla="*/ 429193 h 533400"/>
                  <a:gd name="connsiteX1194" fmla="*/ 269707 w 495300"/>
                  <a:gd name="connsiteY1194" fmla="*/ 428241 h 533400"/>
                  <a:gd name="connsiteX1195" fmla="*/ 270659 w 495300"/>
                  <a:gd name="connsiteY1195" fmla="*/ 427288 h 533400"/>
                  <a:gd name="connsiteX1196" fmla="*/ 270659 w 495300"/>
                  <a:gd name="connsiteY1196" fmla="*/ 427288 h 533400"/>
                  <a:gd name="connsiteX1197" fmla="*/ 272564 w 495300"/>
                  <a:gd name="connsiteY1197" fmla="*/ 425383 h 533400"/>
                  <a:gd name="connsiteX1198" fmla="*/ 276374 w 495300"/>
                  <a:gd name="connsiteY1198" fmla="*/ 417763 h 533400"/>
                  <a:gd name="connsiteX1199" fmla="*/ 275422 w 495300"/>
                  <a:gd name="connsiteY1199" fmla="*/ 414906 h 533400"/>
                  <a:gd name="connsiteX1200" fmla="*/ 277327 w 495300"/>
                  <a:gd name="connsiteY1200" fmla="*/ 413953 h 533400"/>
                  <a:gd name="connsiteX1201" fmla="*/ 277327 w 495300"/>
                  <a:gd name="connsiteY1201" fmla="*/ 413001 h 533400"/>
                  <a:gd name="connsiteX1202" fmla="*/ 276374 w 495300"/>
                  <a:gd name="connsiteY1202" fmla="*/ 410143 h 533400"/>
                  <a:gd name="connsiteX1203" fmla="*/ 280184 w 495300"/>
                  <a:gd name="connsiteY1203" fmla="*/ 402523 h 533400"/>
                  <a:gd name="connsiteX1204" fmla="*/ 284947 w 495300"/>
                  <a:gd name="connsiteY1204" fmla="*/ 395856 h 533400"/>
                  <a:gd name="connsiteX1205" fmla="*/ 285899 w 495300"/>
                  <a:gd name="connsiteY1205" fmla="*/ 391093 h 533400"/>
                  <a:gd name="connsiteX1206" fmla="*/ 292567 w 495300"/>
                  <a:gd name="connsiteY1206" fmla="*/ 385378 h 533400"/>
                  <a:gd name="connsiteX1207" fmla="*/ 292567 w 495300"/>
                  <a:gd name="connsiteY1207" fmla="*/ 382521 h 533400"/>
                  <a:gd name="connsiteX1208" fmla="*/ 293519 w 495300"/>
                  <a:gd name="connsiteY1208" fmla="*/ 382521 h 533400"/>
                  <a:gd name="connsiteX1209" fmla="*/ 296377 w 495300"/>
                  <a:gd name="connsiteY1209" fmla="*/ 373948 h 533400"/>
                  <a:gd name="connsiteX1210" fmla="*/ 298282 w 495300"/>
                  <a:gd name="connsiteY1210" fmla="*/ 373948 h 533400"/>
                  <a:gd name="connsiteX1211" fmla="*/ 302092 w 495300"/>
                  <a:gd name="connsiteY1211" fmla="*/ 369186 h 533400"/>
                  <a:gd name="connsiteX1212" fmla="*/ 302092 w 495300"/>
                  <a:gd name="connsiteY1212" fmla="*/ 367281 h 533400"/>
                  <a:gd name="connsiteX1213" fmla="*/ 303044 w 495300"/>
                  <a:gd name="connsiteY1213" fmla="*/ 367281 h 533400"/>
                  <a:gd name="connsiteX1214" fmla="*/ 303997 w 495300"/>
                  <a:gd name="connsiteY1214" fmla="*/ 358708 h 533400"/>
                  <a:gd name="connsiteX1215" fmla="*/ 305902 w 495300"/>
                  <a:gd name="connsiteY1215" fmla="*/ 357756 h 533400"/>
                  <a:gd name="connsiteX1216" fmla="*/ 305902 w 495300"/>
                  <a:gd name="connsiteY1216" fmla="*/ 352993 h 533400"/>
                  <a:gd name="connsiteX1217" fmla="*/ 309712 w 495300"/>
                  <a:gd name="connsiteY1217" fmla="*/ 350136 h 533400"/>
                  <a:gd name="connsiteX1218" fmla="*/ 306854 w 495300"/>
                  <a:gd name="connsiteY1218" fmla="*/ 358708 h 533400"/>
                  <a:gd name="connsiteX1219" fmla="*/ 43012 w 495300"/>
                  <a:gd name="connsiteY1219" fmla="*/ 392998 h 533400"/>
                  <a:gd name="connsiteX1220" fmla="*/ 43012 w 495300"/>
                  <a:gd name="connsiteY1220" fmla="*/ 392998 h 533400"/>
                  <a:gd name="connsiteX1221" fmla="*/ 43012 w 495300"/>
                  <a:gd name="connsiteY1221" fmla="*/ 392998 h 533400"/>
                  <a:gd name="connsiteX1222" fmla="*/ 121117 w 495300"/>
                  <a:gd name="connsiteY1222" fmla="*/ 335848 h 533400"/>
                  <a:gd name="connsiteX1223" fmla="*/ 119212 w 495300"/>
                  <a:gd name="connsiteY1223" fmla="*/ 339658 h 533400"/>
                  <a:gd name="connsiteX1224" fmla="*/ 118259 w 495300"/>
                  <a:gd name="connsiteY1224" fmla="*/ 340611 h 533400"/>
                  <a:gd name="connsiteX1225" fmla="*/ 119212 w 495300"/>
                  <a:gd name="connsiteY1225" fmla="*/ 342516 h 533400"/>
                  <a:gd name="connsiteX1226" fmla="*/ 118259 w 495300"/>
                  <a:gd name="connsiteY1226" fmla="*/ 343468 h 533400"/>
                  <a:gd name="connsiteX1227" fmla="*/ 118259 w 495300"/>
                  <a:gd name="connsiteY1227" fmla="*/ 345373 h 533400"/>
                  <a:gd name="connsiteX1228" fmla="*/ 117307 w 495300"/>
                  <a:gd name="connsiteY1228" fmla="*/ 347278 h 533400"/>
                  <a:gd name="connsiteX1229" fmla="*/ 111592 w 495300"/>
                  <a:gd name="connsiteY1229" fmla="*/ 350136 h 533400"/>
                  <a:gd name="connsiteX1230" fmla="*/ 111592 w 495300"/>
                  <a:gd name="connsiteY1230" fmla="*/ 352041 h 533400"/>
                  <a:gd name="connsiteX1231" fmla="*/ 107782 w 495300"/>
                  <a:gd name="connsiteY1231" fmla="*/ 356803 h 533400"/>
                  <a:gd name="connsiteX1232" fmla="*/ 105877 w 495300"/>
                  <a:gd name="connsiteY1232" fmla="*/ 354898 h 533400"/>
                  <a:gd name="connsiteX1233" fmla="*/ 103972 w 495300"/>
                  <a:gd name="connsiteY1233" fmla="*/ 354898 h 533400"/>
                  <a:gd name="connsiteX1234" fmla="*/ 104924 w 495300"/>
                  <a:gd name="connsiteY1234" fmla="*/ 349183 h 533400"/>
                  <a:gd name="connsiteX1235" fmla="*/ 107782 w 495300"/>
                  <a:gd name="connsiteY1235" fmla="*/ 348231 h 533400"/>
                  <a:gd name="connsiteX1236" fmla="*/ 106829 w 495300"/>
                  <a:gd name="connsiteY1236" fmla="*/ 346326 h 533400"/>
                  <a:gd name="connsiteX1237" fmla="*/ 110639 w 495300"/>
                  <a:gd name="connsiteY1237" fmla="*/ 342516 h 533400"/>
                  <a:gd name="connsiteX1238" fmla="*/ 111592 w 495300"/>
                  <a:gd name="connsiteY1238" fmla="*/ 338706 h 533400"/>
                  <a:gd name="connsiteX1239" fmla="*/ 112544 w 495300"/>
                  <a:gd name="connsiteY1239" fmla="*/ 332991 h 533400"/>
                  <a:gd name="connsiteX1240" fmla="*/ 114449 w 495300"/>
                  <a:gd name="connsiteY1240" fmla="*/ 332038 h 533400"/>
                  <a:gd name="connsiteX1241" fmla="*/ 115402 w 495300"/>
                  <a:gd name="connsiteY1241" fmla="*/ 328228 h 533400"/>
                  <a:gd name="connsiteX1242" fmla="*/ 115402 w 495300"/>
                  <a:gd name="connsiteY1242" fmla="*/ 327276 h 533400"/>
                  <a:gd name="connsiteX1243" fmla="*/ 122069 w 495300"/>
                  <a:gd name="connsiteY1243" fmla="*/ 326323 h 533400"/>
                  <a:gd name="connsiteX1244" fmla="*/ 122069 w 495300"/>
                  <a:gd name="connsiteY1244" fmla="*/ 329181 h 533400"/>
                  <a:gd name="connsiteX1245" fmla="*/ 121117 w 495300"/>
                  <a:gd name="connsiteY1245" fmla="*/ 335848 h 533400"/>
                  <a:gd name="connsiteX1246" fmla="*/ 259229 w 495300"/>
                  <a:gd name="connsiteY1246" fmla="*/ 172018 h 533400"/>
                  <a:gd name="connsiteX1247" fmla="*/ 259229 w 495300"/>
                  <a:gd name="connsiteY1247" fmla="*/ 175828 h 533400"/>
                  <a:gd name="connsiteX1248" fmla="*/ 260182 w 495300"/>
                  <a:gd name="connsiteY1248" fmla="*/ 176781 h 533400"/>
                  <a:gd name="connsiteX1249" fmla="*/ 260182 w 495300"/>
                  <a:gd name="connsiteY1249" fmla="*/ 179638 h 533400"/>
                  <a:gd name="connsiteX1250" fmla="*/ 259229 w 495300"/>
                  <a:gd name="connsiteY1250" fmla="*/ 179638 h 533400"/>
                  <a:gd name="connsiteX1251" fmla="*/ 260182 w 495300"/>
                  <a:gd name="connsiteY1251" fmla="*/ 184401 h 533400"/>
                  <a:gd name="connsiteX1252" fmla="*/ 261134 w 495300"/>
                  <a:gd name="connsiteY1252" fmla="*/ 184401 h 533400"/>
                  <a:gd name="connsiteX1253" fmla="*/ 257324 w 495300"/>
                  <a:gd name="connsiteY1253" fmla="*/ 193926 h 533400"/>
                  <a:gd name="connsiteX1254" fmla="*/ 256372 w 495300"/>
                  <a:gd name="connsiteY1254" fmla="*/ 194878 h 533400"/>
                  <a:gd name="connsiteX1255" fmla="*/ 257324 w 495300"/>
                  <a:gd name="connsiteY1255" fmla="*/ 195831 h 533400"/>
                  <a:gd name="connsiteX1256" fmla="*/ 256372 w 495300"/>
                  <a:gd name="connsiteY1256" fmla="*/ 196783 h 533400"/>
                  <a:gd name="connsiteX1257" fmla="*/ 253514 w 495300"/>
                  <a:gd name="connsiteY1257" fmla="*/ 201546 h 533400"/>
                  <a:gd name="connsiteX1258" fmla="*/ 252562 w 495300"/>
                  <a:gd name="connsiteY1258" fmla="*/ 202498 h 533400"/>
                  <a:gd name="connsiteX1259" fmla="*/ 252562 w 495300"/>
                  <a:gd name="connsiteY1259" fmla="*/ 202498 h 533400"/>
                  <a:gd name="connsiteX1260" fmla="*/ 246847 w 495300"/>
                  <a:gd name="connsiteY1260" fmla="*/ 211071 h 533400"/>
                  <a:gd name="connsiteX1261" fmla="*/ 243037 w 495300"/>
                  <a:gd name="connsiteY1261" fmla="*/ 215833 h 533400"/>
                  <a:gd name="connsiteX1262" fmla="*/ 237322 w 495300"/>
                  <a:gd name="connsiteY1262" fmla="*/ 221548 h 533400"/>
                  <a:gd name="connsiteX1263" fmla="*/ 231607 w 495300"/>
                  <a:gd name="connsiteY1263" fmla="*/ 226311 h 533400"/>
                  <a:gd name="connsiteX1264" fmla="*/ 231607 w 495300"/>
                  <a:gd name="connsiteY1264" fmla="*/ 227263 h 533400"/>
                  <a:gd name="connsiteX1265" fmla="*/ 229702 w 495300"/>
                  <a:gd name="connsiteY1265" fmla="*/ 229168 h 533400"/>
                  <a:gd name="connsiteX1266" fmla="*/ 226844 w 495300"/>
                  <a:gd name="connsiteY1266" fmla="*/ 231073 h 533400"/>
                  <a:gd name="connsiteX1267" fmla="*/ 226844 w 495300"/>
                  <a:gd name="connsiteY1267" fmla="*/ 232026 h 533400"/>
                  <a:gd name="connsiteX1268" fmla="*/ 223034 w 495300"/>
                  <a:gd name="connsiteY1268" fmla="*/ 235836 h 533400"/>
                  <a:gd name="connsiteX1269" fmla="*/ 219224 w 495300"/>
                  <a:gd name="connsiteY1269" fmla="*/ 234883 h 533400"/>
                  <a:gd name="connsiteX1270" fmla="*/ 216367 w 495300"/>
                  <a:gd name="connsiteY1270" fmla="*/ 235836 h 533400"/>
                  <a:gd name="connsiteX1271" fmla="*/ 208747 w 495300"/>
                  <a:gd name="connsiteY1271" fmla="*/ 238693 h 533400"/>
                  <a:gd name="connsiteX1272" fmla="*/ 200174 w 495300"/>
                  <a:gd name="connsiteY1272" fmla="*/ 238693 h 533400"/>
                  <a:gd name="connsiteX1273" fmla="*/ 189697 w 495300"/>
                  <a:gd name="connsiteY1273" fmla="*/ 244408 h 533400"/>
                  <a:gd name="connsiteX1274" fmla="*/ 183982 w 495300"/>
                  <a:gd name="connsiteY1274" fmla="*/ 249171 h 533400"/>
                  <a:gd name="connsiteX1275" fmla="*/ 178267 w 495300"/>
                  <a:gd name="connsiteY1275" fmla="*/ 247266 h 533400"/>
                  <a:gd name="connsiteX1276" fmla="*/ 170647 w 495300"/>
                  <a:gd name="connsiteY1276" fmla="*/ 246313 h 533400"/>
                  <a:gd name="connsiteX1277" fmla="*/ 170647 w 495300"/>
                  <a:gd name="connsiteY1277" fmla="*/ 245361 h 533400"/>
                  <a:gd name="connsiteX1278" fmla="*/ 172552 w 495300"/>
                  <a:gd name="connsiteY1278" fmla="*/ 240598 h 533400"/>
                  <a:gd name="connsiteX1279" fmla="*/ 174457 w 495300"/>
                  <a:gd name="connsiteY1279" fmla="*/ 240598 h 533400"/>
                  <a:gd name="connsiteX1280" fmla="*/ 178267 w 495300"/>
                  <a:gd name="connsiteY1280" fmla="*/ 233931 h 533400"/>
                  <a:gd name="connsiteX1281" fmla="*/ 179219 w 495300"/>
                  <a:gd name="connsiteY1281" fmla="*/ 232978 h 533400"/>
                  <a:gd name="connsiteX1282" fmla="*/ 178267 w 495300"/>
                  <a:gd name="connsiteY1282" fmla="*/ 228216 h 533400"/>
                  <a:gd name="connsiteX1283" fmla="*/ 176362 w 495300"/>
                  <a:gd name="connsiteY1283" fmla="*/ 220596 h 533400"/>
                  <a:gd name="connsiteX1284" fmla="*/ 176362 w 495300"/>
                  <a:gd name="connsiteY1284" fmla="*/ 218691 h 533400"/>
                  <a:gd name="connsiteX1285" fmla="*/ 175409 w 495300"/>
                  <a:gd name="connsiteY1285" fmla="*/ 210118 h 533400"/>
                  <a:gd name="connsiteX1286" fmla="*/ 174457 w 495300"/>
                  <a:gd name="connsiteY1286" fmla="*/ 208213 h 533400"/>
                  <a:gd name="connsiteX1287" fmla="*/ 172552 w 495300"/>
                  <a:gd name="connsiteY1287" fmla="*/ 204403 h 533400"/>
                  <a:gd name="connsiteX1288" fmla="*/ 171599 w 495300"/>
                  <a:gd name="connsiteY1288" fmla="*/ 204403 h 533400"/>
                  <a:gd name="connsiteX1289" fmla="*/ 169694 w 495300"/>
                  <a:gd name="connsiteY1289" fmla="*/ 201546 h 533400"/>
                  <a:gd name="connsiteX1290" fmla="*/ 166837 w 495300"/>
                  <a:gd name="connsiteY1290" fmla="*/ 200593 h 533400"/>
                  <a:gd name="connsiteX1291" fmla="*/ 170647 w 495300"/>
                  <a:gd name="connsiteY1291" fmla="*/ 197736 h 533400"/>
                  <a:gd name="connsiteX1292" fmla="*/ 172552 w 495300"/>
                  <a:gd name="connsiteY1292" fmla="*/ 195831 h 533400"/>
                  <a:gd name="connsiteX1293" fmla="*/ 175409 w 495300"/>
                  <a:gd name="connsiteY1293" fmla="*/ 192973 h 533400"/>
                  <a:gd name="connsiteX1294" fmla="*/ 175409 w 495300"/>
                  <a:gd name="connsiteY1294" fmla="*/ 192021 h 533400"/>
                  <a:gd name="connsiteX1295" fmla="*/ 178267 w 495300"/>
                  <a:gd name="connsiteY1295" fmla="*/ 192021 h 533400"/>
                  <a:gd name="connsiteX1296" fmla="*/ 186839 w 495300"/>
                  <a:gd name="connsiteY1296" fmla="*/ 186306 h 533400"/>
                  <a:gd name="connsiteX1297" fmla="*/ 199222 w 495300"/>
                  <a:gd name="connsiteY1297" fmla="*/ 187258 h 533400"/>
                  <a:gd name="connsiteX1298" fmla="*/ 203032 w 495300"/>
                  <a:gd name="connsiteY1298" fmla="*/ 187258 h 533400"/>
                  <a:gd name="connsiteX1299" fmla="*/ 208747 w 495300"/>
                  <a:gd name="connsiteY1299" fmla="*/ 187258 h 533400"/>
                  <a:gd name="connsiteX1300" fmla="*/ 210652 w 495300"/>
                  <a:gd name="connsiteY1300" fmla="*/ 186306 h 533400"/>
                  <a:gd name="connsiteX1301" fmla="*/ 214462 w 495300"/>
                  <a:gd name="connsiteY1301" fmla="*/ 178686 h 533400"/>
                  <a:gd name="connsiteX1302" fmla="*/ 215414 w 495300"/>
                  <a:gd name="connsiteY1302" fmla="*/ 178686 h 533400"/>
                  <a:gd name="connsiteX1303" fmla="*/ 220177 w 495300"/>
                  <a:gd name="connsiteY1303" fmla="*/ 172971 h 533400"/>
                  <a:gd name="connsiteX1304" fmla="*/ 220177 w 495300"/>
                  <a:gd name="connsiteY1304" fmla="*/ 172971 h 533400"/>
                  <a:gd name="connsiteX1305" fmla="*/ 224939 w 495300"/>
                  <a:gd name="connsiteY1305" fmla="*/ 172018 h 533400"/>
                  <a:gd name="connsiteX1306" fmla="*/ 230654 w 495300"/>
                  <a:gd name="connsiteY1306" fmla="*/ 171066 h 533400"/>
                  <a:gd name="connsiteX1307" fmla="*/ 234464 w 495300"/>
                  <a:gd name="connsiteY1307" fmla="*/ 166303 h 533400"/>
                  <a:gd name="connsiteX1308" fmla="*/ 235417 w 495300"/>
                  <a:gd name="connsiteY1308" fmla="*/ 165351 h 533400"/>
                  <a:gd name="connsiteX1309" fmla="*/ 238274 w 495300"/>
                  <a:gd name="connsiteY1309" fmla="*/ 161541 h 533400"/>
                  <a:gd name="connsiteX1310" fmla="*/ 240179 w 495300"/>
                  <a:gd name="connsiteY1310" fmla="*/ 160588 h 533400"/>
                  <a:gd name="connsiteX1311" fmla="*/ 243037 w 495300"/>
                  <a:gd name="connsiteY1311" fmla="*/ 159636 h 533400"/>
                  <a:gd name="connsiteX1312" fmla="*/ 243037 w 495300"/>
                  <a:gd name="connsiteY1312" fmla="*/ 160588 h 533400"/>
                  <a:gd name="connsiteX1313" fmla="*/ 243989 w 495300"/>
                  <a:gd name="connsiteY1313" fmla="*/ 159636 h 533400"/>
                  <a:gd name="connsiteX1314" fmla="*/ 251609 w 495300"/>
                  <a:gd name="connsiteY1314" fmla="*/ 159636 h 533400"/>
                  <a:gd name="connsiteX1315" fmla="*/ 257324 w 495300"/>
                  <a:gd name="connsiteY1315" fmla="*/ 156778 h 533400"/>
                  <a:gd name="connsiteX1316" fmla="*/ 259229 w 495300"/>
                  <a:gd name="connsiteY1316" fmla="*/ 157731 h 533400"/>
                  <a:gd name="connsiteX1317" fmla="*/ 259229 w 495300"/>
                  <a:gd name="connsiteY1317" fmla="*/ 165351 h 533400"/>
                  <a:gd name="connsiteX1318" fmla="*/ 260182 w 495300"/>
                  <a:gd name="connsiteY1318" fmla="*/ 165351 h 533400"/>
                  <a:gd name="connsiteX1319" fmla="*/ 259229 w 495300"/>
                  <a:gd name="connsiteY1319" fmla="*/ 172018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</a:cxnLst>
                <a:rect l="l" t="t" r="r" b="b"/>
                <a:pathLst>
                  <a:path w="495300" h="533400">
                    <a:moveTo>
                      <a:pt x="323047" y="307273"/>
                    </a:moveTo>
                    <a:cubicBezTo>
                      <a:pt x="324952" y="306321"/>
                      <a:pt x="326857" y="308226"/>
                      <a:pt x="327809" y="310131"/>
                    </a:cubicBezTo>
                    <a:cubicBezTo>
                      <a:pt x="329714" y="310131"/>
                      <a:pt x="330667" y="312036"/>
                      <a:pt x="332572" y="312036"/>
                    </a:cubicBezTo>
                    <a:cubicBezTo>
                      <a:pt x="332572" y="312988"/>
                      <a:pt x="334477" y="312988"/>
                      <a:pt x="334477" y="313941"/>
                    </a:cubicBezTo>
                    <a:cubicBezTo>
                      <a:pt x="336382" y="313941"/>
                      <a:pt x="337334" y="315846"/>
                      <a:pt x="338287" y="317751"/>
                    </a:cubicBezTo>
                    <a:cubicBezTo>
                      <a:pt x="339239" y="317751"/>
                      <a:pt x="339239" y="318703"/>
                      <a:pt x="340192" y="319656"/>
                    </a:cubicBezTo>
                    <a:cubicBezTo>
                      <a:pt x="342097" y="320608"/>
                      <a:pt x="344954" y="318703"/>
                      <a:pt x="345907" y="320608"/>
                    </a:cubicBezTo>
                    <a:lnTo>
                      <a:pt x="345907" y="321561"/>
                    </a:lnTo>
                    <a:cubicBezTo>
                      <a:pt x="346859" y="321561"/>
                      <a:pt x="347812" y="322513"/>
                      <a:pt x="349717" y="322513"/>
                    </a:cubicBezTo>
                    <a:cubicBezTo>
                      <a:pt x="349717" y="325371"/>
                      <a:pt x="351622" y="327276"/>
                      <a:pt x="353527" y="328228"/>
                    </a:cubicBezTo>
                    <a:cubicBezTo>
                      <a:pt x="354479" y="328228"/>
                      <a:pt x="357337" y="329181"/>
                      <a:pt x="358289" y="329181"/>
                    </a:cubicBezTo>
                    <a:cubicBezTo>
                      <a:pt x="359242" y="328228"/>
                      <a:pt x="362099" y="329181"/>
                      <a:pt x="363052" y="330133"/>
                    </a:cubicBezTo>
                    <a:cubicBezTo>
                      <a:pt x="363052" y="330133"/>
                      <a:pt x="364004" y="330133"/>
                      <a:pt x="364004" y="330133"/>
                    </a:cubicBezTo>
                    <a:cubicBezTo>
                      <a:pt x="364004" y="331086"/>
                      <a:pt x="364957" y="330133"/>
                      <a:pt x="364957" y="331086"/>
                    </a:cubicBezTo>
                    <a:lnTo>
                      <a:pt x="370672" y="331086"/>
                    </a:lnTo>
                    <a:cubicBezTo>
                      <a:pt x="373529" y="330133"/>
                      <a:pt x="374482" y="326323"/>
                      <a:pt x="377339" y="325371"/>
                    </a:cubicBezTo>
                    <a:cubicBezTo>
                      <a:pt x="377339" y="324418"/>
                      <a:pt x="378292" y="324418"/>
                      <a:pt x="377339" y="322513"/>
                    </a:cubicBezTo>
                    <a:cubicBezTo>
                      <a:pt x="376387" y="322513"/>
                      <a:pt x="376387" y="321561"/>
                      <a:pt x="376387" y="321561"/>
                    </a:cubicBezTo>
                    <a:cubicBezTo>
                      <a:pt x="375434" y="320608"/>
                      <a:pt x="375434" y="318703"/>
                      <a:pt x="374482" y="316798"/>
                    </a:cubicBezTo>
                    <a:cubicBezTo>
                      <a:pt x="374482" y="314893"/>
                      <a:pt x="372577" y="314893"/>
                      <a:pt x="372577" y="312988"/>
                    </a:cubicBezTo>
                    <a:cubicBezTo>
                      <a:pt x="370672" y="312988"/>
                      <a:pt x="370672" y="312036"/>
                      <a:pt x="369719" y="312036"/>
                    </a:cubicBezTo>
                    <a:cubicBezTo>
                      <a:pt x="369719" y="308226"/>
                      <a:pt x="369719" y="305368"/>
                      <a:pt x="367814" y="302511"/>
                    </a:cubicBezTo>
                    <a:cubicBezTo>
                      <a:pt x="366862" y="302511"/>
                      <a:pt x="366862" y="302511"/>
                      <a:pt x="365909" y="301558"/>
                    </a:cubicBezTo>
                    <a:cubicBezTo>
                      <a:pt x="365909" y="298701"/>
                      <a:pt x="363052" y="299653"/>
                      <a:pt x="362099" y="297748"/>
                    </a:cubicBezTo>
                    <a:cubicBezTo>
                      <a:pt x="362099" y="296796"/>
                      <a:pt x="362099" y="296796"/>
                      <a:pt x="362099" y="295843"/>
                    </a:cubicBezTo>
                    <a:cubicBezTo>
                      <a:pt x="361147" y="294891"/>
                      <a:pt x="361147" y="292986"/>
                      <a:pt x="360194" y="292033"/>
                    </a:cubicBezTo>
                    <a:lnTo>
                      <a:pt x="359242" y="292033"/>
                    </a:lnTo>
                    <a:cubicBezTo>
                      <a:pt x="357337" y="290128"/>
                      <a:pt x="355432" y="290128"/>
                      <a:pt x="352574" y="290128"/>
                    </a:cubicBezTo>
                    <a:cubicBezTo>
                      <a:pt x="351622" y="289176"/>
                      <a:pt x="349717" y="288223"/>
                      <a:pt x="348764" y="288223"/>
                    </a:cubicBezTo>
                    <a:cubicBezTo>
                      <a:pt x="346859" y="288223"/>
                      <a:pt x="344954" y="288223"/>
                      <a:pt x="343049" y="288223"/>
                    </a:cubicBezTo>
                    <a:cubicBezTo>
                      <a:pt x="340192" y="287271"/>
                      <a:pt x="338287" y="284413"/>
                      <a:pt x="334477" y="285366"/>
                    </a:cubicBezTo>
                    <a:cubicBezTo>
                      <a:pt x="334477" y="284413"/>
                      <a:pt x="333524" y="284413"/>
                      <a:pt x="333524" y="284413"/>
                    </a:cubicBezTo>
                    <a:cubicBezTo>
                      <a:pt x="333524" y="284413"/>
                      <a:pt x="333524" y="284413"/>
                      <a:pt x="332572" y="284413"/>
                    </a:cubicBezTo>
                    <a:cubicBezTo>
                      <a:pt x="330667" y="283461"/>
                      <a:pt x="328762" y="282508"/>
                      <a:pt x="325904" y="282508"/>
                    </a:cubicBezTo>
                    <a:cubicBezTo>
                      <a:pt x="322094" y="283461"/>
                      <a:pt x="315427" y="284413"/>
                      <a:pt x="313522" y="281556"/>
                    </a:cubicBezTo>
                    <a:cubicBezTo>
                      <a:pt x="311617" y="281556"/>
                      <a:pt x="311617" y="282508"/>
                      <a:pt x="310664" y="282508"/>
                    </a:cubicBezTo>
                    <a:cubicBezTo>
                      <a:pt x="310664" y="285366"/>
                      <a:pt x="308759" y="285366"/>
                      <a:pt x="307807" y="287271"/>
                    </a:cubicBezTo>
                    <a:cubicBezTo>
                      <a:pt x="307807" y="287271"/>
                      <a:pt x="307807" y="287271"/>
                      <a:pt x="307807" y="287271"/>
                    </a:cubicBezTo>
                    <a:cubicBezTo>
                      <a:pt x="306854" y="290128"/>
                      <a:pt x="307807" y="294891"/>
                      <a:pt x="308759" y="296796"/>
                    </a:cubicBezTo>
                    <a:lnTo>
                      <a:pt x="309712" y="296796"/>
                    </a:lnTo>
                    <a:cubicBezTo>
                      <a:pt x="309712" y="298701"/>
                      <a:pt x="311617" y="298701"/>
                      <a:pt x="312569" y="299653"/>
                    </a:cubicBezTo>
                    <a:cubicBezTo>
                      <a:pt x="312569" y="300606"/>
                      <a:pt x="313522" y="299653"/>
                      <a:pt x="313522" y="300606"/>
                    </a:cubicBezTo>
                    <a:cubicBezTo>
                      <a:pt x="314474" y="300606"/>
                      <a:pt x="316379" y="300606"/>
                      <a:pt x="316379" y="300606"/>
                    </a:cubicBezTo>
                    <a:cubicBezTo>
                      <a:pt x="317332" y="299653"/>
                      <a:pt x="318284" y="300606"/>
                      <a:pt x="318284" y="299653"/>
                    </a:cubicBezTo>
                    <a:cubicBezTo>
                      <a:pt x="319237" y="300606"/>
                      <a:pt x="320189" y="300606"/>
                      <a:pt x="320189" y="301558"/>
                    </a:cubicBezTo>
                    <a:cubicBezTo>
                      <a:pt x="320189" y="302511"/>
                      <a:pt x="320189" y="301558"/>
                      <a:pt x="320189" y="302511"/>
                    </a:cubicBezTo>
                    <a:cubicBezTo>
                      <a:pt x="320189" y="302511"/>
                      <a:pt x="321142" y="302511"/>
                      <a:pt x="321142" y="302511"/>
                    </a:cubicBezTo>
                    <a:cubicBezTo>
                      <a:pt x="321142" y="303463"/>
                      <a:pt x="320189" y="303463"/>
                      <a:pt x="321142" y="304416"/>
                    </a:cubicBezTo>
                    <a:cubicBezTo>
                      <a:pt x="320189" y="309178"/>
                      <a:pt x="322094" y="307273"/>
                      <a:pt x="323047" y="307273"/>
                    </a:cubicBezTo>
                    <a:close/>
                    <a:moveTo>
                      <a:pt x="496402" y="179638"/>
                    </a:moveTo>
                    <a:cubicBezTo>
                      <a:pt x="496402" y="179638"/>
                      <a:pt x="495449" y="179638"/>
                      <a:pt x="495449" y="178686"/>
                    </a:cubicBezTo>
                    <a:cubicBezTo>
                      <a:pt x="494497" y="178686"/>
                      <a:pt x="493544" y="178686"/>
                      <a:pt x="493544" y="177733"/>
                    </a:cubicBezTo>
                    <a:cubicBezTo>
                      <a:pt x="492592" y="177733"/>
                      <a:pt x="493544" y="178686"/>
                      <a:pt x="492592" y="177733"/>
                    </a:cubicBezTo>
                    <a:cubicBezTo>
                      <a:pt x="491639" y="176781"/>
                      <a:pt x="487829" y="177733"/>
                      <a:pt x="486877" y="176781"/>
                    </a:cubicBezTo>
                    <a:cubicBezTo>
                      <a:pt x="485924" y="176781"/>
                      <a:pt x="485924" y="177733"/>
                      <a:pt x="485924" y="176781"/>
                    </a:cubicBezTo>
                    <a:cubicBezTo>
                      <a:pt x="484972" y="176781"/>
                      <a:pt x="485924" y="175828"/>
                      <a:pt x="484972" y="175828"/>
                    </a:cubicBezTo>
                    <a:cubicBezTo>
                      <a:pt x="484972" y="175828"/>
                      <a:pt x="484972" y="175828"/>
                      <a:pt x="484972" y="175828"/>
                    </a:cubicBezTo>
                    <a:cubicBezTo>
                      <a:pt x="484019" y="173923"/>
                      <a:pt x="480209" y="175828"/>
                      <a:pt x="479257" y="173923"/>
                    </a:cubicBezTo>
                    <a:cubicBezTo>
                      <a:pt x="477352" y="174876"/>
                      <a:pt x="476399" y="173923"/>
                      <a:pt x="474494" y="173923"/>
                    </a:cubicBezTo>
                    <a:cubicBezTo>
                      <a:pt x="472589" y="173923"/>
                      <a:pt x="471637" y="173923"/>
                      <a:pt x="469732" y="173923"/>
                    </a:cubicBezTo>
                    <a:cubicBezTo>
                      <a:pt x="469732" y="173923"/>
                      <a:pt x="469732" y="172971"/>
                      <a:pt x="468779" y="172971"/>
                    </a:cubicBezTo>
                    <a:cubicBezTo>
                      <a:pt x="468779" y="172971"/>
                      <a:pt x="468779" y="172971"/>
                      <a:pt x="467827" y="172971"/>
                    </a:cubicBezTo>
                    <a:cubicBezTo>
                      <a:pt x="466874" y="172971"/>
                      <a:pt x="465922" y="172018"/>
                      <a:pt x="464969" y="172018"/>
                    </a:cubicBezTo>
                    <a:cubicBezTo>
                      <a:pt x="464017" y="172018"/>
                      <a:pt x="464017" y="172018"/>
                      <a:pt x="463064" y="172018"/>
                    </a:cubicBezTo>
                    <a:cubicBezTo>
                      <a:pt x="462112" y="172971"/>
                      <a:pt x="460207" y="172018"/>
                      <a:pt x="459254" y="172971"/>
                    </a:cubicBezTo>
                    <a:cubicBezTo>
                      <a:pt x="458302" y="172971"/>
                      <a:pt x="456397" y="172971"/>
                      <a:pt x="455444" y="173923"/>
                    </a:cubicBezTo>
                    <a:cubicBezTo>
                      <a:pt x="455444" y="173923"/>
                      <a:pt x="455444" y="174876"/>
                      <a:pt x="454492" y="174876"/>
                    </a:cubicBezTo>
                    <a:cubicBezTo>
                      <a:pt x="453539" y="175828"/>
                      <a:pt x="450682" y="175828"/>
                      <a:pt x="448777" y="175828"/>
                    </a:cubicBezTo>
                    <a:cubicBezTo>
                      <a:pt x="448777" y="174876"/>
                      <a:pt x="446872" y="175828"/>
                      <a:pt x="446872" y="175828"/>
                    </a:cubicBezTo>
                    <a:cubicBezTo>
                      <a:pt x="446872" y="175828"/>
                      <a:pt x="446872" y="174876"/>
                      <a:pt x="445919" y="175828"/>
                    </a:cubicBezTo>
                    <a:cubicBezTo>
                      <a:pt x="444014" y="176781"/>
                      <a:pt x="442109" y="176781"/>
                      <a:pt x="440204" y="176781"/>
                    </a:cubicBezTo>
                    <a:cubicBezTo>
                      <a:pt x="438299" y="177733"/>
                      <a:pt x="435442" y="177733"/>
                      <a:pt x="433537" y="177733"/>
                    </a:cubicBezTo>
                    <a:cubicBezTo>
                      <a:pt x="432584" y="177733"/>
                      <a:pt x="431632" y="176781"/>
                      <a:pt x="430679" y="176781"/>
                    </a:cubicBezTo>
                    <a:cubicBezTo>
                      <a:pt x="428774" y="176781"/>
                      <a:pt x="424964" y="176781"/>
                      <a:pt x="424012" y="174876"/>
                    </a:cubicBezTo>
                    <a:cubicBezTo>
                      <a:pt x="423059" y="174876"/>
                      <a:pt x="423059" y="173923"/>
                      <a:pt x="421154" y="173923"/>
                    </a:cubicBezTo>
                    <a:cubicBezTo>
                      <a:pt x="421154" y="172971"/>
                      <a:pt x="421154" y="172971"/>
                      <a:pt x="420202" y="172971"/>
                    </a:cubicBezTo>
                    <a:cubicBezTo>
                      <a:pt x="420202" y="172971"/>
                      <a:pt x="420202" y="172971"/>
                      <a:pt x="419249" y="172971"/>
                    </a:cubicBezTo>
                    <a:cubicBezTo>
                      <a:pt x="419249" y="171066"/>
                      <a:pt x="418297" y="169161"/>
                      <a:pt x="419249" y="169161"/>
                    </a:cubicBezTo>
                    <a:cubicBezTo>
                      <a:pt x="419249" y="167256"/>
                      <a:pt x="419249" y="165351"/>
                      <a:pt x="420202" y="164398"/>
                    </a:cubicBezTo>
                    <a:cubicBezTo>
                      <a:pt x="419249" y="162493"/>
                      <a:pt x="420202" y="161541"/>
                      <a:pt x="419249" y="159636"/>
                    </a:cubicBezTo>
                    <a:cubicBezTo>
                      <a:pt x="416392" y="157731"/>
                      <a:pt x="418297" y="152968"/>
                      <a:pt x="420202" y="151063"/>
                    </a:cubicBezTo>
                    <a:cubicBezTo>
                      <a:pt x="419249" y="149158"/>
                      <a:pt x="421154" y="146301"/>
                      <a:pt x="421154" y="143443"/>
                    </a:cubicBezTo>
                    <a:cubicBezTo>
                      <a:pt x="420202" y="142491"/>
                      <a:pt x="420202" y="139633"/>
                      <a:pt x="418297" y="139633"/>
                    </a:cubicBezTo>
                    <a:cubicBezTo>
                      <a:pt x="418297" y="138681"/>
                      <a:pt x="418297" y="138681"/>
                      <a:pt x="418297" y="137728"/>
                    </a:cubicBezTo>
                    <a:cubicBezTo>
                      <a:pt x="416392" y="136776"/>
                      <a:pt x="418297" y="133918"/>
                      <a:pt x="416392" y="132966"/>
                    </a:cubicBezTo>
                    <a:cubicBezTo>
                      <a:pt x="417344" y="131061"/>
                      <a:pt x="416392" y="129156"/>
                      <a:pt x="417344" y="126298"/>
                    </a:cubicBezTo>
                    <a:lnTo>
                      <a:pt x="416392" y="126298"/>
                    </a:lnTo>
                    <a:cubicBezTo>
                      <a:pt x="416392" y="124393"/>
                      <a:pt x="415439" y="123441"/>
                      <a:pt x="415439" y="122488"/>
                    </a:cubicBezTo>
                    <a:cubicBezTo>
                      <a:pt x="415439" y="121536"/>
                      <a:pt x="415439" y="120583"/>
                      <a:pt x="415439" y="120583"/>
                    </a:cubicBezTo>
                    <a:cubicBezTo>
                      <a:pt x="415439" y="120583"/>
                      <a:pt x="414487" y="120583"/>
                      <a:pt x="414487" y="119631"/>
                    </a:cubicBezTo>
                    <a:cubicBezTo>
                      <a:pt x="415439" y="117726"/>
                      <a:pt x="414487" y="113916"/>
                      <a:pt x="413534" y="112011"/>
                    </a:cubicBezTo>
                    <a:cubicBezTo>
                      <a:pt x="414487" y="112011"/>
                      <a:pt x="413534" y="111058"/>
                      <a:pt x="413534" y="110106"/>
                    </a:cubicBezTo>
                    <a:cubicBezTo>
                      <a:pt x="414487" y="110106"/>
                      <a:pt x="414487" y="110106"/>
                      <a:pt x="414487" y="110106"/>
                    </a:cubicBezTo>
                    <a:cubicBezTo>
                      <a:pt x="414487" y="109153"/>
                      <a:pt x="413534" y="110106"/>
                      <a:pt x="414487" y="109153"/>
                    </a:cubicBezTo>
                    <a:cubicBezTo>
                      <a:pt x="416392" y="107248"/>
                      <a:pt x="417344" y="103438"/>
                      <a:pt x="418297" y="99628"/>
                    </a:cubicBezTo>
                    <a:cubicBezTo>
                      <a:pt x="417344" y="99628"/>
                      <a:pt x="417344" y="98676"/>
                      <a:pt x="418297" y="98676"/>
                    </a:cubicBezTo>
                    <a:cubicBezTo>
                      <a:pt x="418297" y="98676"/>
                      <a:pt x="417344" y="98676"/>
                      <a:pt x="417344" y="98676"/>
                    </a:cubicBezTo>
                    <a:cubicBezTo>
                      <a:pt x="417344" y="98676"/>
                      <a:pt x="418297" y="98676"/>
                      <a:pt x="418297" y="97723"/>
                    </a:cubicBezTo>
                    <a:cubicBezTo>
                      <a:pt x="417344" y="96771"/>
                      <a:pt x="417344" y="93913"/>
                      <a:pt x="417344" y="92008"/>
                    </a:cubicBezTo>
                    <a:cubicBezTo>
                      <a:pt x="417344" y="92008"/>
                      <a:pt x="417344" y="92008"/>
                      <a:pt x="416392" y="91056"/>
                    </a:cubicBezTo>
                    <a:cubicBezTo>
                      <a:pt x="416392" y="91056"/>
                      <a:pt x="416392" y="91056"/>
                      <a:pt x="416392" y="90103"/>
                    </a:cubicBezTo>
                    <a:cubicBezTo>
                      <a:pt x="415439" y="90103"/>
                      <a:pt x="415439" y="89151"/>
                      <a:pt x="415439" y="88198"/>
                    </a:cubicBezTo>
                    <a:cubicBezTo>
                      <a:pt x="413534" y="86293"/>
                      <a:pt x="416392" y="81531"/>
                      <a:pt x="414487" y="80578"/>
                    </a:cubicBezTo>
                    <a:lnTo>
                      <a:pt x="414487" y="80578"/>
                    </a:lnTo>
                    <a:cubicBezTo>
                      <a:pt x="413534" y="79626"/>
                      <a:pt x="413534" y="76768"/>
                      <a:pt x="412582" y="75816"/>
                    </a:cubicBezTo>
                    <a:cubicBezTo>
                      <a:pt x="411629" y="72958"/>
                      <a:pt x="413534" y="72958"/>
                      <a:pt x="413534" y="71053"/>
                    </a:cubicBezTo>
                    <a:cubicBezTo>
                      <a:pt x="415439" y="71053"/>
                      <a:pt x="415439" y="68196"/>
                      <a:pt x="417344" y="67243"/>
                    </a:cubicBezTo>
                    <a:cubicBezTo>
                      <a:pt x="417344" y="66291"/>
                      <a:pt x="417344" y="65338"/>
                      <a:pt x="418297" y="66291"/>
                    </a:cubicBezTo>
                    <a:cubicBezTo>
                      <a:pt x="418297" y="65338"/>
                      <a:pt x="419249" y="64386"/>
                      <a:pt x="419249" y="63433"/>
                    </a:cubicBezTo>
                    <a:cubicBezTo>
                      <a:pt x="420202" y="58671"/>
                      <a:pt x="417344" y="56766"/>
                      <a:pt x="417344" y="52956"/>
                    </a:cubicBezTo>
                    <a:cubicBezTo>
                      <a:pt x="415439" y="51051"/>
                      <a:pt x="416392" y="47241"/>
                      <a:pt x="416392" y="43431"/>
                    </a:cubicBezTo>
                    <a:cubicBezTo>
                      <a:pt x="415439" y="42478"/>
                      <a:pt x="416392" y="40573"/>
                      <a:pt x="416392" y="39621"/>
                    </a:cubicBezTo>
                    <a:cubicBezTo>
                      <a:pt x="416392" y="37716"/>
                      <a:pt x="415439" y="36763"/>
                      <a:pt x="414487" y="35811"/>
                    </a:cubicBezTo>
                    <a:cubicBezTo>
                      <a:pt x="415439" y="35811"/>
                      <a:pt x="414487" y="36763"/>
                      <a:pt x="415439" y="35811"/>
                    </a:cubicBezTo>
                    <a:cubicBezTo>
                      <a:pt x="414487" y="34858"/>
                      <a:pt x="412582" y="31048"/>
                      <a:pt x="413534" y="29143"/>
                    </a:cubicBezTo>
                    <a:cubicBezTo>
                      <a:pt x="413534" y="29143"/>
                      <a:pt x="413534" y="28191"/>
                      <a:pt x="412582" y="28191"/>
                    </a:cubicBezTo>
                    <a:cubicBezTo>
                      <a:pt x="413534" y="27238"/>
                      <a:pt x="410677" y="23428"/>
                      <a:pt x="411629" y="21523"/>
                    </a:cubicBezTo>
                    <a:cubicBezTo>
                      <a:pt x="410677" y="21523"/>
                      <a:pt x="410677" y="19618"/>
                      <a:pt x="409724" y="18666"/>
                    </a:cubicBezTo>
                    <a:lnTo>
                      <a:pt x="409724" y="18666"/>
                    </a:lnTo>
                    <a:cubicBezTo>
                      <a:pt x="408772" y="17713"/>
                      <a:pt x="408772" y="17713"/>
                      <a:pt x="408772" y="15808"/>
                    </a:cubicBezTo>
                    <a:cubicBezTo>
                      <a:pt x="407819" y="15808"/>
                      <a:pt x="407819" y="14856"/>
                      <a:pt x="407819" y="13903"/>
                    </a:cubicBezTo>
                    <a:cubicBezTo>
                      <a:pt x="406867" y="13903"/>
                      <a:pt x="405914" y="11998"/>
                      <a:pt x="405914" y="11046"/>
                    </a:cubicBezTo>
                    <a:cubicBezTo>
                      <a:pt x="404009" y="10093"/>
                      <a:pt x="402104" y="8188"/>
                      <a:pt x="400199" y="8188"/>
                    </a:cubicBezTo>
                    <a:cubicBezTo>
                      <a:pt x="400199" y="7236"/>
                      <a:pt x="399247" y="8188"/>
                      <a:pt x="399247" y="8188"/>
                    </a:cubicBezTo>
                    <a:cubicBezTo>
                      <a:pt x="399247" y="7236"/>
                      <a:pt x="398294" y="8188"/>
                      <a:pt x="398294" y="7236"/>
                    </a:cubicBezTo>
                    <a:cubicBezTo>
                      <a:pt x="393532" y="6283"/>
                      <a:pt x="390674" y="12951"/>
                      <a:pt x="392579" y="16761"/>
                    </a:cubicBezTo>
                    <a:cubicBezTo>
                      <a:pt x="392579" y="16761"/>
                      <a:pt x="392579" y="16761"/>
                      <a:pt x="392579" y="16761"/>
                    </a:cubicBezTo>
                    <a:cubicBezTo>
                      <a:pt x="394484" y="20571"/>
                      <a:pt x="392579" y="24381"/>
                      <a:pt x="393532" y="28191"/>
                    </a:cubicBezTo>
                    <a:cubicBezTo>
                      <a:pt x="393532" y="28191"/>
                      <a:pt x="393532" y="28191"/>
                      <a:pt x="393532" y="29143"/>
                    </a:cubicBezTo>
                    <a:cubicBezTo>
                      <a:pt x="394484" y="31048"/>
                      <a:pt x="393532" y="32953"/>
                      <a:pt x="393532" y="34858"/>
                    </a:cubicBezTo>
                    <a:cubicBezTo>
                      <a:pt x="393532" y="34858"/>
                      <a:pt x="394484" y="35811"/>
                      <a:pt x="394484" y="35811"/>
                    </a:cubicBezTo>
                    <a:cubicBezTo>
                      <a:pt x="394484" y="35811"/>
                      <a:pt x="394484" y="35811"/>
                      <a:pt x="394484" y="36763"/>
                    </a:cubicBezTo>
                    <a:cubicBezTo>
                      <a:pt x="396389" y="38668"/>
                      <a:pt x="397342" y="40573"/>
                      <a:pt x="398294" y="42478"/>
                    </a:cubicBezTo>
                    <a:cubicBezTo>
                      <a:pt x="398294" y="42478"/>
                      <a:pt x="397342" y="42478"/>
                      <a:pt x="398294" y="43431"/>
                    </a:cubicBezTo>
                    <a:cubicBezTo>
                      <a:pt x="399247" y="46288"/>
                      <a:pt x="398294" y="51051"/>
                      <a:pt x="396389" y="52956"/>
                    </a:cubicBezTo>
                    <a:cubicBezTo>
                      <a:pt x="396389" y="54861"/>
                      <a:pt x="396389" y="56766"/>
                      <a:pt x="395437" y="58671"/>
                    </a:cubicBezTo>
                    <a:cubicBezTo>
                      <a:pt x="396389" y="59623"/>
                      <a:pt x="394484" y="62481"/>
                      <a:pt x="395437" y="63433"/>
                    </a:cubicBezTo>
                    <a:cubicBezTo>
                      <a:pt x="394484" y="64386"/>
                      <a:pt x="396389" y="66291"/>
                      <a:pt x="396389" y="68196"/>
                    </a:cubicBezTo>
                    <a:cubicBezTo>
                      <a:pt x="397342" y="68196"/>
                      <a:pt x="397342" y="68196"/>
                      <a:pt x="398294" y="69148"/>
                    </a:cubicBezTo>
                    <a:cubicBezTo>
                      <a:pt x="398294" y="71053"/>
                      <a:pt x="398294" y="73911"/>
                      <a:pt x="396389" y="74863"/>
                    </a:cubicBezTo>
                    <a:cubicBezTo>
                      <a:pt x="394484" y="75816"/>
                      <a:pt x="394484" y="77721"/>
                      <a:pt x="391627" y="77721"/>
                    </a:cubicBezTo>
                    <a:cubicBezTo>
                      <a:pt x="391627" y="78673"/>
                      <a:pt x="391627" y="78673"/>
                      <a:pt x="391627" y="78673"/>
                    </a:cubicBezTo>
                    <a:cubicBezTo>
                      <a:pt x="389722" y="78673"/>
                      <a:pt x="389722" y="81531"/>
                      <a:pt x="389722" y="83436"/>
                    </a:cubicBezTo>
                    <a:cubicBezTo>
                      <a:pt x="389722" y="84388"/>
                      <a:pt x="388769" y="85341"/>
                      <a:pt x="388769" y="86293"/>
                    </a:cubicBezTo>
                    <a:cubicBezTo>
                      <a:pt x="388769" y="86293"/>
                      <a:pt x="388769" y="87246"/>
                      <a:pt x="388769" y="87246"/>
                    </a:cubicBezTo>
                    <a:cubicBezTo>
                      <a:pt x="388769" y="87246"/>
                      <a:pt x="387817" y="87246"/>
                      <a:pt x="388769" y="88198"/>
                    </a:cubicBezTo>
                    <a:cubicBezTo>
                      <a:pt x="388769" y="89151"/>
                      <a:pt x="390674" y="90103"/>
                      <a:pt x="389722" y="91056"/>
                    </a:cubicBezTo>
                    <a:cubicBezTo>
                      <a:pt x="390674" y="91056"/>
                      <a:pt x="391627" y="92008"/>
                      <a:pt x="391627" y="92961"/>
                    </a:cubicBezTo>
                    <a:cubicBezTo>
                      <a:pt x="393532" y="92961"/>
                      <a:pt x="393532" y="95818"/>
                      <a:pt x="392579" y="96771"/>
                    </a:cubicBezTo>
                    <a:cubicBezTo>
                      <a:pt x="393532" y="97723"/>
                      <a:pt x="391627" y="98676"/>
                      <a:pt x="392579" y="99628"/>
                    </a:cubicBezTo>
                    <a:cubicBezTo>
                      <a:pt x="391627" y="100581"/>
                      <a:pt x="393532" y="102486"/>
                      <a:pt x="392579" y="103438"/>
                    </a:cubicBezTo>
                    <a:cubicBezTo>
                      <a:pt x="393532" y="105343"/>
                      <a:pt x="392579" y="107248"/>
                      <a:pt x="392579" y="109153"/>
                    </a:cubicBezTo>
                    <a:cubicBezTo>
                      <a:pt x="392579" y="109153"/>
                      <a:pt x="393532" y="110106"/>
                      <a:pt x="392579" y="111058"/>
                    </a:cubicBezTo>
                    <a:cubicBezTo>
                      <a:pt x="393532" y="111058"/>
                      <a:pt x="393532" y="112011"/>
                      <a:pt x="393532" y="112963"/>
                    </a:cubicBezTo>
                    <a:cubicBezTo>
                      <a:pt x="393532" y="112963"/>
                      <a:pt x="394484" y="112963"/>
                      <a:pt x="394484" y="112963"/>
                    </a:cubicBezTo>
                    <a:cubicBezTo>
                      <a:pt x="394484" y="114868"/>
                      <a:pt x="395437" y="117726"/>
                      <a:pt x="394484" y="120583"/>
                    </a:cubicBezTo>
                    <a:cubicBezTo>
                      <a:pt x="394484" y="120583"/>
                      <a:pt x="393532" y="120583"/>
                      <a:pt x="393532" y="120583"/>
                    </a:cubicBezTo>
                    <a:cubicBezTo>
                      <a:pt x="393532" y="120583"/>
                      <a:pt x="393532" y="121536"/>
                      <a:pt x="393532" y="121536"/>
                    </a:cubicBezTo>
                    <a:cubicBezTo>
                      <a:pt x="393532" y="121536"/>
                      <a:pt x="392579" y="122488"/>
                      <a:pt x="392579" y="122488"/>
                    </a:cubicBezTo>
                    <a:cubicBezTo>
                      <a:pt x="392579" y="123441"/>
                      <a:pt x="392579" y="124393"/>
                      <a:pt x="391627" y="124393"/>
                    </a:cubicBezTo>
                    <a:cubicBezTo>
                      <a:pt x="391627" y="128203"/>
                      <a:pt x="392579" y="131061"/>
                      <a:pt x="394484" y="132013"/>
                    </a:cubicBezTo>
                    <a:cubicBezTo>
                      <a:pt x="394484" y="132966"/>
                      <a:pt x="395437" y="132966"/>
                      <a:pt x="394484" y="133918"/>
                    </a:cubicBezTo>
                    <a:cubicBezTo>
                      <a:pt x="395437" y="134871"/>
                      <a:pt x="395437" y="137728"/>
                      <a:pt x="393532" y="137728"/>
                    </a:cubicBezTo>
                    <a:cubicBezTo>
                      <a:pt x="394484" y="138681"/>
                      <a:pt x="392579" y="139633"/>
                      <a:pt x="392579" y="138681"/>
                    </a:cubicBezTo>
                    <a:cubicBezTo>
                      <a:pt x="392579" y="139633"/>
                      <a:pt x="392579" y="140586"/>
                      <a:pt x="392579" y="140586"/>
                    </a:cubicBezTo>
                    <a:cubicBezTo>
                      <a:pt x="392579" y="141538"/>
                      <a:pt x="391627" y="141538"/>
                      <a:pt x="392579" y="142491"/>
                    </a:cubicBezTo>
                    <a:cubicBezTo>
                      <a:pt x="392579" y="142491"/>
                      <a:pt x="393532" y="143443"/>
                      <a:pt x="393532" y="144396"/>
                    </a:cubicBezTo>
                    <a:cubicBezTo>
                      <a:pt x="393532" y="145348"/>
                      <a:pt x="393532" y="146301"/>
                      <a:pt x="393532" y="147253"/>
                    </a:cubicBezTo>
                    <a:cubicBezTo>
                      <a:pt x="393532" y="148206"/>
                      <a:pt x="394484" y="148206"/>
                      <a:pt x="394484" y="149158"/>
                    </a:cubicBezTo>
                    <a:cubicBezTo>
                      <a:pt x="394484" y="149158"/>
                      <a:pt x="394484" y="150111"/>
                      <a:pt x="394484" y="150111"/>
                    </a:cubicBezTo>
                    <a:cubicBezTo>
                      <a:pt x="394484" y="150111"/>
                      <a:pt x="395437" y="151063"/>
                      <a:pt x="395437" y="151063"/>
                    </a:cubicBezTo>
                    <a:cubicBezTo>
                      <a:pt x="395437" y="152016"/>
                      <a:pt x="395437" y="152968"/>
                      <a:pt x="396389" y="153921"/>
                    </a:cubicBezTo>
                    <a:cubicBezTo>
                      <a:pt x="396389" y="153921"/>
                      <a:pt x="395437" y="153921"/>
                      <a:pt x="396389" y="154873"/>
                    </a:cubicBezTo>
                    <a:cubicBezTo>
                      <a:pt x="397342" y="155826"/>
                      <a:pt x="396389" y="156778"/>
                      <a:pt x="397342" y="158683"/>
                    </a:cubicBezTo>
                    <a:cubicBezTo>
                      <a:pt x="397342" y="158683"/>
                      <a:pt x="397342" y="158683"/>
                      <a:pt x="397342" y="159636"/>
                    </a:cubicBezTo>
                    <a:cubicBezTo>
                      <a:pt x="398294" y="160588"/>
                      <a:pt x="397342" y="161541"/>
                      <a:pt x="397342" y="162493"/>
                    </a:cubicBezTo>
                    <a:cubicBezTo>
                      <a:pt x="398294" y="162493"/>
                      <a:pt x="398294" y="164398"/>
                      <a:pt x="398294" y="164398"/>
                    </a:cubicBezTo>
                    <a:cubicBezTo>
                      <a:pt x="397342" y="164398"/>
                      <a:pt x="398294" y="166303"/>
                      <a:pt x="397342" y="167256"/>
                    </a:cubicBezTo>
                    <a:cubicBezTo>
                      <a:pt x="398294" y="168208"/>
                      <a:pt x="396389" y="170113"/>
                      <a:pt x="396389" y="171066"/>
                    </a:cubicBezTo>
                    <a:cubicBezTo>
                      <a:pt x="397342" y="171066"/>
                      <a:pt x="396389" y="172018"/>
                      <a:pt x="396389" y="172971"/>
                    </a:cubicBezTo>
                    <a:cubicBezTo>
                      <a:pt x="396389" y="174876"/>
                      <a:pt x="396389" y="178686"/>
                      <a:pt x="394484" y="178686"/>
                    </a:cubicBezTo>
                    <a:cubicBezTo>
                      <a:pt x="394484" y="179638"/>
                      <a:pt x="394484" y="179638"/>
                      <a:pt x="393532" y="180591"/>
                    </a:cubicBezTo>
                    <a:cubicBezTo>
                      <a:pt x="393532" y="182496"/>
                      <a:pt x="393532" y="186306"/>
                      <a:pt x="394484" y="189163"/>
                    </a:cubicBezTo>
                    <a:cubicBezTo>
                      <a:pt x="394484" y="189163"/>
                      <a:pt x="395437" y="190116"/>
                      <a:pt x="395437" y="190116"/>
                    </a:cubicBezTo>
                    <a:cubicBezTo>
                      <a:pt x="396389" y="192021"/>
                      <a:pt x="395437" y="192021"/>
                      <a:pt x="397342" y="192973"/>
                    </a:cubicBezTo>
                    <a:cubicBezTo>
                      <a:pt x="398294" y="194878"/>
                      <a:pt x="399247" y="195831"/>
                      <a:pt x="398294" y="198688"/>
                    </a:cubicBezTo>
                    <a:cubicBezTo>
                      <a:pt x="397342" y="198688"/>
                      <a:pt x="397342" y="199641"/>
                      <a:pt x="397342" y="200593"/>
                    </a:cubicBezTo>
                    <a:cubicBezTo>
                      <a:pt x="397342" y="201546"/>
                      <a:pt x="396389" y="201546"/>
                      <a:pt x="396389" y="201546"/>
                    </a:cubicBezTo>
                    <a:cubicBezTo>
                      <a:pt x="395437" y="203451"/>
                      <a:pt x="396389" y="205356"/>
                      <a:pt x="394484" y="206308"/>
                    </a:cubicBezTo>
                    <a:cubicBezTo>
                      <a:pt x="392579" y="207261"/>
                      <a:pt x="390674" y="206308"/>
                      <a:pt x="388769" y="206308"/>
                    </a:cubicBezTo>
                    <a:cubicBezTo>
                      <a:pt x="387817" y="206308"/>
                      <a:pt x="388769" y="205356"/>
                      <a:pt x="387817" y="205356"/>
                    </a:cubicBezTo>
                    <a:cubicBezTo>
                      <a:pt x="386864" y="206308"/>
                      <a:pt x="384959" y="205356"/>
                      <a:pt x="384007" y="206308"/>
                    </a:cubicBezTo>
                    <a:cubicBezTo>
                      <a:pt x="383054" y="205356"/>
                      <a:pt x="381149" y="206308"/>
                      <a:pt x="380197" y="206308"/>
                    </a:cubicBezTo>
                    <a:cubicBezTo>
                      <a:pt x="380197" y="205356"/>
                      <a:pt x="378292" y="206308"/>
                      <a:pt x="378292" y="206308"/>
                    </a:cubicBezTo>
                    <a:cubicBezTo>
                      <a:pt x="378292" y="206308"/>
                      <a:pt x="378292" y="205356"/>
                      <a:pt x="377339" y="206308"/>
                    </a:cubicBezTo>
                    <a:cubicBezTo>
                      <a:pt x="375434" y="207261"/>
                      <a:pt x="372577" y="206308"/>
                      <a:pt x="371624" y="209166"/>
                    </a:cubicBezTo>
                    <a:cubicBezTo>
                      <a:pt x="369719" y="211071"/>
                      <a:pt x="365909" y="210118"/>
                      <a:pt x="364004" y="212976"/>
                    </a:cubicBezTo>
                    <a:cubicBezTo>
                      <a:pt x="363052" y="215833"/>
                      <a:pt x="362099" y="217738"/>
                      <a:pt x="358289" y="218691"/>
                    </a:cubicBezTo>
                    <a:cubicBezTo>
                      <a:pt x="358289" y="218691"/>
                      <a:pt x="358289" y="219643"/>
                      <a:pt x="357337" y="219643"/>
                    </a:cubicBezTo>
                    <a:cubicBezTo>
                      <a:pt x="356384" y="219643"/>
                      <a:pt x="354479" y="220596"/>
                      <a:pt x="353527" y="220596"/>
                    </a:cubicBezTo>
                    <a:cubicBezTo>
                      <a:pt x="351622" y="220596"/>
                      <a:pt x="350669" y="221548"/>
                      <a:pt x="349717" y="221548"/>
                    </a:cubicBezTo>
                    <a:cubicBezTo>
                      <a:pt x="348764" y="221548"/>
                      <a:pt x="347812" y="221548"/>
                      <a:pt x="346859" y="222501"/>
                    </a:cubicBezTo>
                    <a:lnTo>
                      <a:pt x="346859" y="222501"/>
                    </a:lnTo>
                    <a:cubicBezTo>
                      <a:pt x="345907" y="223453"/>
                      <a:pt x="344002" y="222501"/>
                      <a:pt x="343049" y="223453"/>
                    </a:cubicBezTo>
                    <a:cubicBezTo>
                      <a:pt x="343049" y="228216"/>
                      <a:pt x="336382" y="227263"/>
                      <a:pt x="332572" y="228216"/>
                    </a:cubicBezTo>
                    <a:cubicBezTo>
                      <a:pt x="331619" y="228216"/>
                      <a:pt x="331619" y="227263"/>
                      <a:pt x="330667" y="228216"/>
                    </a:cubicBezTo>
                    <a:cubicBezTo>
                      <a:pt x="329714" y="226311"/>
                      <a:pt x="324952" y="227263"/>
                      <a:pt x="323047" y="227263"/>
                    </a:cubicBezTo>
                    <a:cubicBezTo>
                      <a:pt x="323047" y="227263"/>
                      <a:pt x="323047" y="228216"/>
                      <a:pt x="323047" y="228216"/>
                    </a:cubicBezTo>
                    <a:cubicBezTo>
                      <a:pt x="321142" y="228216"/>
                      <a:pt x="320189" y="230121"/>
                      <a:pt x="319237" y="230121"/>
                    </a:cubicBezTo>
                    <a:cubicBezTo>
                      <a:pt x="319237" y="230121"/>
                      <a:pt x="318284" y="231073"/>
                      <a:pt x="317332" y="231073"/>
                    </a:cubicBezTo>
                    <a:cubicBezTo>
                      <a:pt x="317332" y="232026"/>
                      <a:pt x="316379" y="232978"/>
                      <a:pt x="315427" y="232978"/>
                    </a:cubicBezTo>
                    <a:cubicBezTo>
                      <a:pt x="315427" y="233931"/>
                      <a:pt x="315427" y="234883"/>
                      <a:pt x="315427" y="234883"/>
                    </a:cubicBezTo>
                    <a:cubicBezTo>
                      <a:pt x="316379" y="234883"/>
                      <a:pt x="316379" y="236788"/>
                      <a:pt x="315427" y="236788"/>
                    </a:cubicBezTo>
                    <a:cubicBezTo>
                      <a:pt x="315427" y="237741"/>
                      <a:pt x="315427" y="238693"/>
                      <a:pt x="316379" y="239646"/>
                    </a:cubicBezTo>
                    <a:cubicBezTo>
                      <a:pt x="318284" y="239646"/>
                      <a:pt x="318284" y="240598"/>
                      <a:pt x="319237" y="240598"/>
                    </a:cubicBezTo>
                    <a:cubicBezTo>
                      <a:pt x="319237" y="241551"/>
                      <a:pt x="320189" y="241551"/>
                      <a:pt x="320189" y="241551"/>
                    </a:cubicBezTo>
                    <a:cubicBezTo>
                      <a:pt x="321142" y="241551"/>
                      <a:pt x="321142" y="240598"/>
                      <a:pt x="322094" y="241551"/>
                    </a:cubicBezTo>
                    <a:cubicBezTo>
                      <a:pt x="322094" y="241551"/>
                      <a:pt x="322094" y="240598"/>
                      <a:pt x="323047" y="240598"/>
                    </a:cubicBezTo>
                    <a:cubicBezTo>
                      <a:pt x="323999" y="240598"/>
                      <a:pt x="323999" y="240598"/>
                      <a:pt x="323999" y="240598"/>
                    </a:cubicBezTo>
                    <a:cubicBezTo>
                      <a:pt x="323999" y="239646"/>
                      <a:pt x="323999" y="240598"/>
                      <a:pt x="324952" y="240598"/>
                    </a:cubicBezTo>
                    <a:cubicBezTo>
                      <a:pt x="325904" y="240598"/>
                      <a:pt x="326857" y="239646"/>
                      <a:pt x="326857" y="240598"/>
                    </a:cubicBezTo>
                    <a:cubicBezTo>
                      <a:pt x="326857" y="240598"/>
                      <a:pt x="326857" y="240598"/>
                      <a:pt x="326857" y="239646"/>
                    </a:cubicBezTo>
                    <a:cubicBezTo>
                      <a:pt x="327809" y="240598"/>
                      <a:pt x="327809" y="239646"/>
                      <a:pt x="328762" y="240598"/>
                    </a:cubicBezTo>
                    <a:cubicBezTo>
                      <a:pt x="329714" y="239646"/>
                      <a:pt x="331619" y="240598"/>
                      <a:pt x="333524" y="240598"/>
                    </a:cubicBezTo>
                    <a:cubicBezTo>
                      <a:pt x="337334" y="239646"/>
                      <a:pt x="339239" y="237741"/>
                      <a:pt x="343049" y="237741"/>
                    </a:cubicBezTo>
                    <a:cubicBezTo>
                      <a:pt x="346859" y="239646"/>
                      <a:pt x="351622" y="238693"/>
                      <a:pt x="354479" y="236788"/>
                    </a:cubicBezTo>
                    <a:cubicBezTo>
                      <a:pt x="355432" y="233931"/>
                      <a:pt x="358289" y="232978"/>
                      <a:pt x="360194" y="230121"/>
                    </a:cubicBezTo>
                    <a:lnTo>
                      <a:pt x="361147" y="230121"/>
                    </a:lnTo>
                    <a:cubicBezTo>
                      <a:pt x="363052" y="227263"/>
                      <a:pt x="367814" y="229168"/>
                      <a:pt x="369719" y="226311"/>
                    </a:cubicBezTo>
                    <a:cubicBezTo>
                      <a:pt x="370672" y="226311"/>
                      <a:pt x="372577" y="225358"/>
                      <a:pt x="373529" y="226311"/>
                    </a:cubicBezTo>
                    <a:cubicBezTo>
                      <a:pt x="374482" y="225358"/>
                      <a:pt x="378292" y="225358"/>
                      <a:pt x="378292" y="223453"/>
                    </a:cubicBezTo>
                    <a:cubicBezTo>
                      <a:pt x="380197" y="222501"/>
                      <a:pt x="381149" y="219643"/>
                      <a:pt x="383054" y="218691"/>
                    </a:cubicBezTo>
                    <a:cubicBezTo>
                      <a:pt x="385912" y="217738"/>
                      <a:pt x="386864" y="218691"/>
                      <a:pt x="389722" y="218691"/>
                    </a:cubicBezTo>
                    <a:lnTo>
                      <a:pt x="389722" y="219643"/>
                    </a:lnTo>
                    <a:cubicBezTo>
                      <a:pt x="390674" y="219643"/>
                      <a:pt x="391627" y="219643"/>
                      <a:pt x="391627" y="220596"/>
                    </a:cubicBezTo>
                    <a:cubicBezTo>
                      <a:pt x="391627" y="222501"/>
                      <a:pt x="393532" y="224406"/>
                      <a:pt x="394484" y="225358"/>
                    </a:cubicBezTo>
                    <a:cubicBezTo>
                      <a:pt x="394484" y="226311"/>
                      <a:pt x="395437" y="227263"/>
                      <a:pt x="395437" y="229168"/>
                    </a:cubicBezTo>
                    <a:cubicBezTo>
                      <a:pt x="395437" y="229168"/>
                      <a:pt x="396389" y="229168"/>
                      <a:pt x="396389" y="229168"/>
                    </a:cubicBezTo>
                    <a:cubicBezTo>
                      <a:pt x="396389" y="230121"/>
                      <a:pt x="396389" y="232978"/>
                      <a:pt x="396389" y="234883"/>
                    </a:cubicBezTo>
                    <a:cubicBezTo>
                      <a:pt x="396389" y="234883"/>
                      <a:pt x="395437" y="235836"/>
                      <a:pt x="395437" y="235836"/>
                    </a:cubicBezTo>
                    <a:cubicBezTo>
                      <a:pt x="395437" y="236788"/>
                      <a:pt x="395437" y="237741"/>
                      <a:pt x="394484" y="238693"/>
                    </a:cubicBezTo>
                    <a:cubicBezTo>
                      <a:pt x="394484" y="238693"/>
                      <a:pt x="393532" y="239646"/>
                      <a:pt x="393532" y="239646"/>
                    </a:cubicBezTo>
                    <a:cubicBezTo>
                      <a:pt x="392579" y="240598"/>
                      <a:pt x="393532" y="241551"/>
                      <a:pt x="392579" y="242503"/>
                    </a:cubicBezTo>
                    <a:cubicBezTo>
                      <a:pt x="393532" y="244408"/>
                      <a:pt x="392579" y="248218"/>
                      <a:pt x="395437" y="249171"/>
                    </a:cubicBezTo>
                    <a:cubicBezTo>
                      <a:pt x="396389" y="252028"/>
                      <a:pt x="393532" y="252981"/>
                      <a:pt x="393532" y="255838"/>
                    </a:cubicBezTo>
                    <a:cubicBezTo>
                      <a:pt x="393532" y="255838"/>
                      <a:pt x="394484" y="255838"/>
                      <a:pt x="394484" y="256791"/>
                    </a:cubicBezTo>
                    <a:cubicBezTo>
                      <a:pt x="394484" y="258696"/>
                      <a:pt x="396389" y="259648"/>
                      <a:pt x="396389" y="262506"/>
                    </a:cubicBezTo>
                    <a:cubicBezTo>
                      <a:pt x="396389" y="262506"/>
                      <a:pt x="397342" y="262506"/>
                      <a:pt x="397342" y="262506"/>
                    </a:cubicBezTo>
                    <a:cubicBezTo>
                      <a:pt x="397342" y="264411"/>
                      <a:pt x="398294" y="267268"/>
                      <a:pt x="397342" y="268221"/>
                    </a:cubicBezTo>
                    <a:cubicBezTo>
                      <a:pt x="398294" y="270126"/>
                      <a:pt x="397342" y="272983"/>
                      <a:pt x="395437" y="272983"/>
                    </a:cubicBezTo>
                    <a:cubicBezTo>
                      <a:pt x="395437" y="276793"/>
                      <a:pt x="393532" y="278698"/>
                      <a:pt x="393532" y="282508"/>
                    </a:cubicBezTo>
                    <a:cubicBezTo>
                      <a:pt x="394484" y="285366"/>
                      <a:pt x="394484" y="288223"/>
                      <a:pt x="396389" y="290128"/>
                    </a:cubicBezTo>
                    <a:lnTo>
                      <a:pt x="396389" y="292033"/>
                    </a:lnTo>
                    <a:cubicBezTo>
                      <a:pt x="397342" y="292986"/>
                      <a:pt x="397342" y="295843"/>
                      <a:pt x="398294" y="297748"/>
                    </a:cubicBezTo>
                    <a:cubicBezTo>
                      <a:pt x="398294" y="297748"/>
                      <a:pt x="397342" y="297748"/>
                      <a:pt x="398294" y="298701"/>
                    </a:cubicBezTo>
                    <a:cubicBezTo>
                      <a:pt x="399247" y="298701"/>
                      <a:pt x="398294" y="300606"/>
                      <a:pt x="398294" y="301558"/>
                    </a:cubicBezTo>
                    <a:cubicBezTo>
                      <a:pt x="398294" y="301558"/>
                      <a:pt x="397342" y="302511"/>
                      <a:pt x="397342" y="302511"/>
                    </a:cubicBezTo>
                    <a:cubicBezTo>
                      <a:pt x="396389" y="303463"/>
                      <a:pt x="396389" y="305368"/>
                      <a:pt x="396389" y="307273"/>
                    </a:cubicBezTo>
                    <a:cubicBezTo>
                      <a:pt x="396389" y="307273"/>
                      <a:pt x="395437" y="308226"/>
                      <a:pt x="395437" y="308226"/>
                    </a:cubicBezTo>
                    <a:cubicBezTo>
                      <a:pt x="395437" y="308226"/>
                      <a:pt x="396389" y="309178"/>
                      <a:pt x="395437" y="310131"/>
                    </a:cubicBezTo>
                    <a:cubicBezTo>
                      <a:pt x="396389" y="310131"/>
                      <a:pt x="395437" y="312036"/>
                      <a:pt x="396389" y="312036"/>
                    </a:cubicBezTo>
                    <a:cubicBezTo>
                      <a:pt x="394484" y="314893"/>
                      <a:pt x="396389" y="319656"/>
                      <a:pt x="397342" y="322513"/>
                    </a:cubicBezTo>
                    <a:cubicBezTo>
                      <a:pt x="396389" y="324418"/>
                      <a:pt x="396389" y="327276"/>
                      <a:pt x="394484" y="328228"/>
                    </a:cubicBezTo>
                    <a:cubicBezTo>
                      <a:pt x="394484" y="330133"/>
                      <a:pt x="394484" y="331086"/>
                      <a:pt x="394484" y="332991"/>
                    </a:cubicBezTo>
                    <a:cubicBezTo>
                      <a:pt x="395437" y="332991"/>
                      <a:pt x="395437" y="333943"/>
                      <a:pt x="395437" y="333943"/>
                    </a:cubicBezTo>
                    <a:cubicBezTo>
                      <a:pt x="394484" y="335848"/>
                      <a:pt x="395437" y="336801"/>
                      <a:pt x="395437" y="338706"/>
                    </a:cubicBezTo>
                    <a:cubicBezTo>
                      <a:pt x="396389" y="338706"/>
                      <a:pt x="396389" y="339658"/>
                      <a:pt x="396389" y="341563"/>
                    </a:cubicBezTo>
                    <a:cubicBezTo>
                      <a:pt x="393532" y="344421"/>
                      <a:pt x="395437" y="352041"/>
                      <a:pt x="391627" y="353946"/>
                    </a:cubicBezTo>
                    <a:cubicBezTo>
                      <a:pt x="391627" y="353946"/>
                      <a:pt x="392579" y="354898"/>
                      <a:pt x="392579" y="354898"/>
                    </a:cubicBezTo>
                    <a:lnTo>
                      <a:pt x="394484" y="354898"/>
                    </a:lnTo>
                    <a:cubicBezTo>
                      <a:pt x="395437" y="355851"/>
                      <a:pt x="396389" y="356803"/>
                      <a:pt x="396389" y="357756"/>
                    </a:cubicBezTo>
                    <a:cubicBezTo>
                      <a:pt x="396389" y="358708"/>
                      <a:pt x="396389" y="360613"/>
                      <a:pt x="396389" y="361566"/>
                    </a:cubicBezTo>
                    <a:cubicBezTo>
                      <a:pt x="394484" y="362518"/>
                      <a:pt x="395437" y="365376"/>
                      <a:pt x="394484" y="367281"/>
                    </a:cubicBezTo>
                    <a:cubicBezTo>
                      <a:pt x="395437" y="369186"/>
                      <a:pt x="394484" y="371091"/>
                      <a:pt x="395437" y="372043"/>
                    </a:cubicBezTo>
                    <a:cubicBezTo>
                      <a:pt x="394484" y="373948"/>
                      <a:pt x="394484" y="376806"/>
                      <a:pt x="394484" y="378711"/>
                    </a:cubicBezTo>
                    <a:cubicBezTo>
                      <a:pt x="394484" y="379663"/>
                      <a:pt x="393532" y="378711"/>
                      <a:pt x="393532" y="379663"/>
                    </a:cubicBezTo>
                    <a:cubicBezTo>
                      <a:pt x="393532" y="380616"/>
                      <a:pt x="393532" y="381568"/>
                      <a:pt x="393532" y="382521"/>
                    </a:cubicBezTo>
                    <a:cubicBezTo>
                      <a:pt x="393532" y="382521"/>
                      <a:pt x="394484" y="382521"/>
                      <a:pt x="394484" y="382521"/>
                    </a:cubicBezTo>
                    <a:cubicBezTo>
                      <a:pt x="394484" y="383473"/>
                      <a:pt x="394484" y="383473"/>
                      <a:pt x="394484" y="384426"/>
                    </a:cubicBezTo>
                    <a:cubicBezTo>
                      <a:pt x="393532" y="385378"/>
                      <a:pt x="392579" y="386331"/>
                      <a:pt x="392579" y="388236"/>
                    </a:cubicBezTo>
                    <a:cubicBezTo>
                      <a:pt x="392579" y="388236"/>
                      <a:pt x="393532" y="389188"/>
                      <a:pt x="393532" y="389188"/>
                    </a:cubicBezTo>
                    <a:cubicBezTo>
                      <a:pt x="393532" y="390141"/>
                      <a:pt x="393532" y="391093"/>
                      <a:pt x="393532" y="392046"/>
                    </a:cubicBezTo>
                    <a:cubicBezTo>
                      <a:pt x="392579" y="392046"/>
                      <a:pt x="392579" y="392046"/>
                      <a:pt x="391627" y="392998"/>
                    </a:cubicBezTo>
                    <a:cubicBezTo>
                      <a:pt x="391627" y="395856"/>
                      <a:pt x="389722" y="396808"/>
                      <a:pt x="390674" y="399666"/>
                    </a:cubicBezTo>
                    <a:cubicBezTo>
                      <a:pt x="392579" y="399666"/>
                      <a:pt x="392579" y="400618"/>
                      <a:pt x="393532" y="401571"/>
                    </a:cubicBezTo>
                    <a:lnTo>
                      <a:pt x="393532" y="402523"/>
                    </a:lnTo>
                    <a:cubicBezTo>
                      <a:pt x="394484" y="403476"/>
                      <a:pt x="396389" y="404428"/>
                      <a:pt x="398294" y="405381"/>
                    </a:cubicBezTo>
                    <a:cubicBezTo>
                      <a:pt x="398294" y="407286"/>
                      <a:pt x="399247" y="409191"/>
                      <a:pt x="401152" y="411096"/>
                    </a:cubicBezTo>
                    <a:cubicBezTo>
                      <a:pt x="401152" y="412048"/>
                      <a:pt x="402104" y="412048"/>
                      <a:pt x="401152" y="413001"/>
                    </a:cubicBezTo>
                    <a:cubicBezTo>
                      <a:pt x="401152" y="413001"/>
                      <a:pt x="402104" y="413001"/>
                      <a:pt x="402104" y="413001"/>
                    </a:cubicBezTo>
                    <a:cubicBezTo>
                      <a:pt x="402104" y="414906"/>
                      <a:pt x="402104" y="416811"/>
                      <a:pt x="403057" y="417763"/>
                    </a:cubicBezTo>
                    <a:cubicBezTo>
                      <a:pt x="403057" y="417763"/>
                      <a:pt x="402104" y="417763"/>
                      <a:pt x="402104" y="418716"/>
                    </a:cubicBezTo>
                    <a:cubicBezTo>
                      <a:pt x="402104" y="421573"/>
                      <a:pt x="398294" y="421573"/>
                      <a:pt x="397342" y="424431"/>
                    </a:cubicBezTo>
                    <a:cubicBezTo>
                      <a:pt x="397342" y="424431"/>
                      <a:pt x="397342" y="424431"/>
                      <a:pt x="397342" y="424431"/>
                    </a:cubicBezTo>
                    <a:cubicBezTo>
                      <a:pt x="395437" y="426336"/>
                      <a:pt x="394484" y="428241"/>
                      <a:pt x="392579" y="430146"/>
                    </a:cubicBezTo>
                    <a:cubicBezTo>
                      <a:pt x="392579" y="433003"/>
                      <a:pt x="391627" y="434908"/>
                      <a:pt x="391627" y="437766"/>
                    </a:cubicBezTo>
                    <a:cubicBezTo>
                      <a:pt x="391627" y="437766"/>
                      <a:pt x="392579" y="437766"/>
                      <a:pt x="391627" y="438718"/>
                    </a:cubicBezTo>
                    <a:cubicBezTo>
                      <a:pt x="390674" y="440623"/>
                      <a:pt x="389722" y="443481"/>
                      <a:pt x="388769" y="445386"/>
                    </a:cubicBezTo>
                    <a:cubicBezTo>
                      <a:pt x="388769" y="445386"/>
                      <a:pt x="389722" y="445386"/>
                      <a:pt x="388769" y="446338"/>
                    </a:cubicBezTo>
                    <a:cubicBezTo>
                      <a:pt x="387817" y="448243"/>
                      <a:pt x="385912" y="449196"/>
                      <a:pt x="383054" y="450148"/>
                    </a:cubicBezTo>
                    <a:cubicBezTo>
                      <a:pt x="382102" y="451101"/>
                      <a:pt x="381149" y="453006"/>
                      <a:pt x="380197" y="454911"/>
                    </a:cubicBezTo>
                    <a:cubicBezTo>
                      <a:pt x="379244" y="455863"/>
                      <a:pt x="377339" y="455863"/>
                      <a:pt x="377339" y="457768"/>
                    </a:cubicBezTo>
                    <a:cubicBezTo>
                      <a:pt x="376387" y="458721"/>
                      <a:pt x="374482" y="458721"/>
                      <a:pt x="372577" y="458721"/>
                    </a:cubicBezTo>
                    <a:cubicBezTo>
                      <a:pt x="371624" y="459673"/>
                      <a:pt x="369719" y="460626"/>
                      <a:pt x="368767" y="461578"/>
                    </a:cubicBezTo>
                    <a:cubicBezTo>
                      <a:pt x="366862" y="462531"/>
                      <a:pt x="365909" y="459673"/>
                      <a:pt x="364004" y="458721"/>
                    </a:cubicBezTo>
                    <a:cubicBezTo>
                      <a:pt x="364004" y="457768"/>
                      <a:pt x="364004" y="457768"/>
                      <a:pt x="364004" y="457768"/>
                    </a:cubicBezTo>
                    <a:cubicBezTo>
                      <a:pt x="363052" y="457768"/>
                      <a:pt x="363052" y="457768"/>
                      <a:pt x="362099" y="457768"/>
                    </a:cubicBezTo>
                    <a:cubicBezTo>
                      <a:pt x="362099" y="454911"/>
                      <a:pt x="358289" y="453958"/>
                      <a:pt x="354479" y="453958"/>
                    </a:cubicBezTo>
                    <a:cubicBezTo>
                      <a:pt x="354479" y="453958"/>
                      <a:pt x="354479" y="454911"/>
                      <a:pt x="353527" y="454911"/>
                    </a:cubicBezTo>
                    <a:lnTo>
                      <a:pt x="352574" y="454911"/>
                    </a:lnTo>
                    <a:cubicBezTo>
                      <a:pt x="351622" y="453006"/>
                      <a:pt x="348764" y="453006"/>
                      <a:pt x="346859" y="453006"/>
                    </a:cubicBezTo>
                    <a:cubicBezTo>
                      <a:pt x="346859" y="452053"/>
                      <a:pt x="345907" y="453006"/>
                      <a:pt x="346859" y="452053"/>
                    </a:cubicBezTo>
                    <a:cubicBezTo>
                      <a:pt x="346859" y="451101"/>
                      <a:pt x="347812" y="452053"/>
                      <a:pt x="347812" y="451101"/>
                    </a:cubicBezTo>
                    <a:cubicBezTo>
                      <a:pt x="347812" y="449196"/>
                      <a:pt x="345907" y="449196"/>
                      <a:pt x="344954" y="447291"/>
                    </a:cubicBezTo>
                    <a:cubicBezTo>
                      <a:pt x="344954" y="446338"/>
                      <a:pt x="344002" y="445386"/>
                      <a:pt x="344002" y="445386"/>
                    </a:cubicBezTo>
                    <a:cubicBezTo>
                      <a:pt x="344002" y="444433"/>
                      <a:pt x="344002" y="443481"/>
                      <a:pt x="344002" y="443481"/>
                    </a:cubicBezTo>
                    <a:cubicBezTo>
                      <a:pt x="344002" y="443481"/>
                      <a:pt x="343049" y="442528"/>
                      <a:pt x="343049" y="442528"/>
                    </a:cubicBezTo>
                    <a:cubicBezTo>
                      <a:pt x="343049" y="441576"/>
                      <a:pt x="343049" y="442528"/>
                      <a:pt x="342097" y="441576"/>
                    </a:cubicBezTo>
                    <a:cubicBezTo>
                      <a:pt x="342097" y="440623"/>
                      <a:pt x="341144" y="440623"/>
                      <a:pt x="340192" y="439671"/>
                    </a:cubicBezTo>
                    <a:cubicBezTo>
                      <a:pt x="339239" y="437766"/>
                      <a:pt x="339239" y="434908"/>
                      <a:pt x="338287" y="433003"/>
                    </a:cubicBezTo>
                    <a:cubicBezTo>
                      <a:pt x="337334" y="433003"/>
                      <a:pt x="337334" y="433003"/>
                      <a:pt x="336382" y="433003"/>
                    </a:cubicBezTo>
                    <a:cubicBezTo>
                      <a:pt x="334477" y="431098"/>
                      <a:pt x="331619" y="430146"/>
                      <a:pt x="329714" y="429193"/>
                    </a:cubicBezTo>
                    <a:cubicBezTo>
                      <a:pt x="329714" y="428241"/>
                      <a:pt x="329714" y="428241"/>
                      <a:pt x="328762" y="427288"/>
                    </a:cubicBezTo>
                    <a:cubicBezTo>
                      <a:pt x="328762" y="427288"/>
                      <a:pt x="329714" y="427288"/>
                      <a:pt x="328762" y="426336"/>
                    </a:cubicBezTo>
                    <a:cubicBezTo>
                      <a:pt x="326857" y="424431"/>
                      <a:pt x="324952" y="422526"/>
                      <a:pt x="323999" y="420621"/>
                    </a:cubicBezTo>
                    <a:cubicBezTo>
                      <a:pt x="323999" y="418716"/>
                      <a:pt x="323047" y="417763"/>
                      <a:pt x="322094" y="415858"/>
                    </a:cubicBezTo>
                    <a:cubicBezTo>
                      <a:pt x="319237" y="414906"/>
                      <a:pt x="316379" y="414906"/>
                      <a:pt x="314474" y="415858"/>
                    </a:cubicBezTo>
                    <a:cubicBezTo>
                      <a:pt x="313522" y="416811"/>
                      <a:pt x="312569" y="418716"/>
                      <a:pt x="313522" y="420621"/>
                    </a:cubicBezTo>
                    <a:cubicBezTo>
                      <a:pt x="311617" y="424431"/>
                      <a:pt x="316379" y="426336"/>
                      <a:pt x="318284" y="428241"/>
                    </a:cubicBezTo>
                    <a:lnTo>
                      <a:pt x="318284" y="429193"/>
                    </a:lnTo>
                    <a:cubicBezTo>
                      <a:pt x="320189" y="431098"/>
                      <a:pt x="321142" y="433956"/>
                      <a:pt x="324952" y="434908"/>
                    </a:cubicBezTo>
                    <a:cubicBezTo>
                      <a:pt x="324952" y="435861"/>
                      <a:pt x="325904" y="435861"/>
                      <a:pt x="325904" y="435861"/>
                    </a:cubicBezTo>
                    <a:cubicBezTo>
                      <a:pt x="324952" y="435861"/>
                      <a:pt x="325904" y="436813"/>
                      <a:pt x="325904" y="436813"/>
                    </a:cubicBezTo>
                    <a:cubicBezTo>
                      <a:pt x="325904" y="436813"/>
                      <a:pt x="325904" y="436813"/>
                      <a:pt x="325904" y="437766"/>
                    </a:cubicBezTo>
                    <a:cubicBezTo>
                      <a:pt x="327809" y="437766"/>
                      <a:pt x="328762" y="439671"/>
                      <a:pt x="328762" y="441576"/>
                    </a:cubicBezTo>
                    <a:cubicBezTo>
                      <a:pt x="329714" y="442528"/>
                      <a:pt x="331619" y="442528"/>
                      <a:pt x="331619" y="444433"/>
                    </a:cubicBezTo>
                    <a:cubicBezTo>
                      <a:pt x="329714" y="446338"/>
                      <a:pt x="332572" y="447291"/>
                      <a:pt x="334477" y="448243"/>
                    </a:cubicBezTo>
                    <a:cubicBezTo>
                      <a:pt x="335429" y="448243"/>
                      <a:pt x="334477" y="447291"/>
                      <a:pt x="335429" y="447291"/>
                    </a:cubicBezTo>
                    <a:cubicBezTo>
                      <a:pt x="335429" y="448243"/>
                      <a:pt x="335429" y="448243"/>
                      <a:pt x="335429" y="448243"/>
                    </a:cubicBezTo>
                    <a:cubicBezTo>
                      <a:pt x="336382" y="449196"/>
                      <a:pt x="336382" y="451101"/>
                      <a:pt x="337334" y="453958"/>
                    </a:cubicBezTo>
                    <a:cubicBezTo>
                      <a:pt x="338287" y="453958"/>
                      <a:pt x="338287" y="454911"/>
                      <a:pt x="338287" y="454911"/>
                    </a:cubicBezTo>
                    <a:cubicBezTo>
                      <a:pt x="338287" y="457768"/>
                      <a:pt x="341144" y="457768"/>
                      <a:pt x="342097" y="457768"/>
                    </a:cubicBezTo>
                    <a:cubicBezTo>
                      <a:pt x="343049" y="458721"/>
                      <a:pt x="342097" y="461578"/>
                      <a:pt x="343049" y="462531"/>
                    </a:cubicBezTo>
                    <a:cubicBezTo>
                      <a:pt x="344954" y="463483"/>
                      <a:pt x="345907" y="465388"/>
                      <a:pt x="347812" y="467293"/>
                    </a:cubicBezTo>
                    <a:cubicBezTo>
                      <a:pt x="347812" y="468246"/>
                      <a:pt x="347812" y="469198"/>
                      <a:pt x="347812" y="469198"/>
                    </a:cubicBezTo>
                    <a:cubicBezTo>
                      <a:pt x="348764" y="470151"/>
                      <a:pt x="349717" y="471103"/>
                      <a:pt x="350669" y="472056"/>
                    </a:cubicBezTo>
                    <a:cubicBezTo>
                      <a:pt x="351622" y="473961"/>
                      <a:pt x="349717" y="476818"/>
                      <a:pt x="351622" y="476818"/>
                    </a:cubicBezTo>
                    <a:cubicBezTo>
                      <a:pt x="350669" y="477771"/>
                      <a:pt x="352574" y="479676"/>
                      <a:pt x="353527" y="480628"/>
                    </a:cubicBezTo>
                    <a:cubicBezTo>
                      <a:pt x="352574" y="480628"/>
                      <a:pt x="353527" y="481581"/>
                      <a:pt x="352574" y="481581"/>
                    </a:cubicBezTo>
                    <a:cubicBezTo>
                      <a:pt x="352574" y="481581"/>
                      <a:pt x="353527" y="481581"/>
                      <a:pt x="353527" y="481581"/>
                    </a:cubicBezTo>
                    <a:cubicBezTo>
                      <a:pt x="352574" y="482533"/>
                      <a:pt x="354479" y="483486"/>
                      <a:pt x="353527" y="484438"/>
                    </a:cubicBezTo>
                    <a:cubicBezTo>
                      <a:pt x="354479" y="484438"/>
                      <a:pt x="355432" y="484438"/>
                      <a:pt x="355432" y="485391"/>
                    </a:cubicBezTo>
                    <a:cubicBezTo>
                      <a:pt x="355432" y="488248"/>
                      <a:pt x="355432" y="490153"/>
                      <a:pt x="355432" y="492058"/>
                    </a:cubicBezTo>
                    <a:cubicBezTo>
                      <a:pt x="355432" y="492058"/>
                      <a:pt x="356384" y="493011"/>
                      <a:pt x="356384" y="493011"/>
                    </a:cubicBezTo>
                    <a:cubicBezTo>
                      <a:pt x="357337" y="493011"/>
                      <a:pt x="358289" y="493963"/>
                      <a:pt x="358289" y="494916"/>
                    </a:cubicBezTo>
                    <a:cubicBezTo>
                      <a:pt x="357337" y="494916"/>
                      <a:pt x="357337" y="494916"/>
                      <a:pt x="356384" y="494916"/>
                    </a:cubicBezTo>
                    <a:cubicBezTo>
                      <a:pt x="356384" y="495868"/>
                      <a:pt x="356384" y="496821"/>
                      <a:pt x="355432" y="495868"/>
                    </a:cubicBezTo>
                    <a:cubicBezTo>
                      <a:pt x="356384" y="495868"/>
                      <a:pt x="356384" y="496821"/>
                      <a:pt x="355432" y="496821"/>
                    </a:cubicBezTo>
                    <a:cubicBezTo>
                      <a:pt x="355432" y="496821"/>
                      <a:pt x="356384" y="496821"/>
                      <a:pt x="356384" y="496821"/>
                    </a:cubicBezTo>
                    <a:cubicBezTo>
                      <a:pt x="357337" y="495868"/>
                      <a:pt x="358289" y="496821"/>
                      <a:pt x="359242" y="496821"/>
                    </a:cubicBezTo>
                    <a:cubicBezTo>
                      <a:pt x="358289" y="498726"/>
                      <a:pt x="359242" y="502536"/>
                      <a:pt x="360194" y="504441"/>
                    </a:cubicBezTo>
                    <a:cubicBezTo>
                      <a:pt x="361147" y="504441"/>
                      <a:pt x="361147" y="504441"/>
                      <a:pt x="361147" y="504441"/>
                    </a:cubicBezTo>
                    <a:cubicBezTo>
                      <a:pt x="361147" y="505393"/>
                      <a:pt x="361147" y="506346"/>
                      <a:pt x="361147" y="508251"/>
                    </a:cubicBezTo>
                    <a:cubicBezTo>
                      <a:pt x="361147" y="508251"/>
                      <a:pt x="362099" y="508251"/>
                      <a:pt x="362099" y="509203"/>
                    </a:cubicBezTo>
                    <a:cubicBezTo>
                      <a:pt x="363052" y="513966"/>
                      <a:pt x="367814" y="512061"/>
                      <a:pt x="371624" y="512061"/>
                    </a:cubicBezTo>
                    <a:cubicBezTo>
                      <a:pt x="371624" y="512061"/>
                      <a:pt x="372577" y="511108"/>
                      <a:pt x="373529" y="511108"/>
                    </a:cubicBezTo>
                    <a:cubicBezTo>
                      <a:pt x="373529" y="510156"/>
                      <a:pt x="373529" y="510156"/>
                      <a:pt x="373529" y="510156"/>
                    </a:cubicBezTo>
                    <a:cubicBezTo>
                      <a:pt x="375434" y="509203"/>
                      <a:pt x="376387" y="510156"/>
                      <a:pt x="377339" y="511108"/>
                    </a:cubicBezTo>
                    <a:cubicBezTo>
                      <a:pt x="376387" y="513966"/>
                      <a:pt x="382102" y="513013"/>
                      <a:pt x="382102" y="514918"/>
                    </a:cubicBezTo>
                    <a:cubicBezTo>
                      <a:pt x="384959" y="514918"/>
                      <a:pt x="386864" y="515871"/>
                      <a:pt x="388769" y="514918"/>
                    </a:cubicBezTo>
                    <a:cubicBezTo>
                      <a:pt x="390674" y="515871"/>
                      <a:pt x="391627" y="513966"/>
                      <a:pt x="393532" y="513966"/>
                    </a:cubicBezTo>
                    <a:cubicBezTo>
                      <a:pt x="394484" y="512061"/>
                      <a:pt x="396389" y="510156"/>
                      <a:pt x="399247" y="509203"/>
                    </a:cubicBezTo>
                    <a:cubicBezTo>
                      <a:pt x="399247" y="507298"/>
                      <a:pt x="399247" y="505393"/>
                      <a:pt x="401152" y="504441"/>
                    </a:cubicBezTo>
                    <a:cubicBezTo>
                      <a:pt x="402104" y="500631"/>
                      <a:pt x="404962" y="498726"/>
                      <a:pt x="404009" y="493963"/>
                    </a:cubicBezTo>
                    <a:cubicBezTo>
                      <a:pt x="403057" y="493963"/>
                      <a:pt x="403057" y="493011"/>
                      <a:pt x="403057" y="492058"/>
                    </a:cubicBezTo>
                    <a:cubicBezTo>
                      <a:pt x="404962" y="491106"/>
                      <a:pt x="404962" y="489201"/>
                      <a:pt x="406867" y="487296"/>
                    </a:cubicBezTo>
                    <a:cubicBezTo>
                      <a:pt x="408772" y="487296"/>
                      <a:pt x="409724" y="486343"/>
                      <a:pt x="410677" y="485391"/>
                    </a:cubicBezTo>
                    <a:cubicBezTo>
                      <a:pt x="410677" y="485391"/>
                      <a:pt x="411629" y="485391"/>
                      <a:pt x="411629" y="485391"/>
                    </a:cubicBezTo>
                    <a:cubicBezTo>
                      <a:pt x="411629" y="485391"/>
                      <a:pt x="411629" y="484438"/>
                      <a:pt x="411629" y="483486"/>
                    </a:cubicBezTo>
                    <a:cubicBezTo>
                      <a:pt x="411629" y="483486"/>
                      <a:pt x="412582" y="482533"/>
                      <a:pt x="412582" y="482533"/>
                    </a:cubicBezTo>
                    <a:cubicBezTo>
                      <a:pt x="412582" y="482533"/>
                      <a:pt x="412582" y="480628"/>
                      <a:pt x="412582" y="480628"/>
                    </a:cubicBezTo>
                    <a:cubicBezTo>
                      <a:pt x="413534" y="480628"/>
                      <a:pt x="412582" y="479676"/>
                      <a:pt x="413534" y="479676"/>
                    </a:cubicBezTo>
                    <a:cubicBezTo>
                      <a:pt x="412582" y="479676"/>
                      <a:pt x="414487" y="477771"/>
                      <a:pt x="414487" y="476818"/>
                    </a:cubicBezTo>
                    <a:cubicBezTo>
                      <a:pt x="414487" y="475866"/>
                      <a:pt x="413534" y="475866"/>
                      <a:pt x="414487" y="475866"/>
                    </a:cubicBezTo>
                    <a:cubicBezTo>
                      <a:pt x="413534" y="474913"/>
                      <a:pt x="413534" y="473008"/>
                      <a:pt x="412582" y="472056"/>
                    </a:cubicBezTo>
                    <a:cubicBezTo>
                      <a:pt x="412582" y="469198"/>
                      <a:pt x="411629" y="467293"/>
                      <a:pt x="412582" y="464436"/>
                    </a:cubicBezTo>
                    <a:cubicBezTo>
                      <a:pt x="412582" y="463483"/>
                      <a:pt x="414487" y="463483"/>
                      <a:pt x="415439" y="461578"/>
                    </a:cubicBezTo>
                    <a:cubicBezTo>
                      <a:pt x="415439" y="460626"/>
                      <a:pt x="415439" y="459673"/>
                      <a:pt x="415439" y="459673"/>
                    </a:cubicBezTo>
                    <a:cubicBezTo>
                      <a:pt x="415439" y="458721"/>
                      <a:pt x="416392" y="458721"/>
                      <a:pt x="415439" y="458721"/>
                    </a:cubicBezTo>
                    <a:cubicBezTo>
                      <a:pt x="416392" y="458721"/>
                      <a:pt x="415439" y="457768"/>
                      <a:pt x="415439" y="457768"/>
                    </a:cubicBezTo>
                    <a:cubicBezTo>
                      <a:pt x="416392" y="457768"/>
                      <a:pt x="415439" y="454911"/>
                      <a:pt x="415439" y="454911"/>
                    </a:cubicBezTo>
                    <a:cubicBezTo>
                      <a:pt x="415439" y="453958"/>
                      <a:pt x="416392" y="454911"/>
                      <a:pt x="415439" y="453958"/>
                    </a:cubicBezTo>
                    <a:cubicBezTo>
                      <a:pt x="415439" y="453958"/>
                      <a:pt x="414487" y="453958"/>
                      <a:pt x="415439" y="453006"/>
                    </a:cubicBezTo>
                    <a:cubicBezTo>
                      <a:pt x="417344" y="451101"/>
                      <a:pt x="417344" y="447291"/>
                      <a:pt x="419249" y="446338"/>
                    </a:cubicBezTo>
                    <a:cubicBezTo>
                      <a:pt x="420202" y="444433"/>
                      <a:pt x="420202" y="441576"/>
                      <a:pt x="420202" y="438718"/>
                    </a:cubicBezTo>
                    <a:cubicBezTo>
                      <a:pt x="421154" y="436813"/>
                      <a:pt x="418297" y="434908"/>
                      <a:pt x="419249" y="432051"/>
                    </a:cubicBezTo>
                    <a:cubicBezTo>
                      <a:pt x="419249" y="432051"/>
                      <a:pt x="419249" y="432051"/>
                      <a:pt x="419249" y="432051"/>
                    </a:cubicBezTo>
                    <a:cubicBezTo>
                      <a:pt x="420202" y="432051"/>
                      <a:pt x="419249" y="430146"/>
                      <a:pt x="419249" y="429193"/>
                    </a:cubicBezTo>
                    <a:cubicBezTo>
                      <a:pt x="419249" y="428241"/>
                      <a:pt x="420202" y="427288"/>
                      <a:pt x="421154" y="425383"/>
                    </a:cubicBezTo>
                    <a:cubicBezTo>
                      <a:pt x="419249" y="424431"/>
                      <a:pt x="420202" y="421573"/>
                      <a:pt x="419249" y="419668"/>
                    </a:cubicBezTo>
                    <a:cubicBezTo>
                      <a:pt x="420202" y="418716"/>
                      <a:pt x="419249" y="417763"/>
                      <a:pt x="419249" y="416811"/>
                    </a:cubicBezTo>
                    <a:cubicBezTo>
                      <a:pt x="419249" y="416811"/>
                      <a:pt x="418297" y="416811"/>
                      <a:pt x="419249" y="416811"/>
                    </a:cubicBezTo>
                    <a:cubicBezTo>
                      <a:pt x="419249" y="415858"/>
                      <a:pt x="418297" y="416811"/>
                      <a:pt x="419249" y="415858"/>
                    </a:cubicBezTo>
                    <a:cubicBezTo>
                      <a:pt x="420202" y="414906"/>
                      <a:pt x="420202" y="413953"/>
                      <a:pt x="420202" y="413953"/>
                    </a:cubicBezTo>
                    <a:cubicBezTo>
                      <a:pt x="419249" y="412048"/>
                      <a:pt x="421154" y="407286"/>
                      <a:pt x="420202" y="404428"/>
                    </a:cubicBezTo>
                    <a:cubicBezTo>
                      <a:pt x="421154" y="403476"/>
                      <a:pt x="420202" y="402523"/>
                      <a:pt x="422107" y="402523"/>
                    </a:cubicBezTo>
                    <a:cubicBezTo>
                      <a:pt x="422107" y="401571"/>
                      <a:pt x="423059" y="400618"/>
                      <a:pt x="424012" y="399666"/>
                    </a:cubicBezTo>
                    <a:cubicBezTo>
                      <a:pt x="424012" y="399666"/>
                      <a:pt x="424012" y="398713"/>
                      <a:pt x="424012" y="398713"/>
                    </a:cubicBezTo>
                    <a:cubicBezTo>
                      <a:pt x="424012" y="397761"/>
                      <a:pt x="424964" y="396808"/>
                      <a:pt x="425917" y="395856"/>
                    </a:cubicBezTo>
                    <a:cubicBezTo>
                      <a:pt x="425917" y="394903"/>
                      <a:pt x="425917" y="392046"/>
                      <a:pt x="426869" y="391093"/>
                    </a:cubicBezTo>
                    <a:cubicBezTo>
                      <a:pt x="426869" y="390141"/>
                      <a:pt x="425917" y="389188"/>
                      <a:pt x="424964" y="388236"/>
                    </a:cubicBezTo>
                    <a:cubicBezTo>
                      <a:pt x="425917" y="384426"/>
                      <a:pt x="424964" y="382521"/>
                      <a:pt x="424012" y="378711"/>
                    </a:cubicBezTo>
                    <a:cubicBezTo>
                      <a:pt x="424964" y="377758"/>
                      <a:pt x="424964" y="375853"/>
                      <a:pt x="425917" y="374901"/>
                    </a:cubicBezTo>
                    <a:cubicBezTo>
                      <a:pt x="424964" y="372996"/>
                      <a:pt x="424964" y="370138"/>
                      <a:pt x="424012" y="369186"/>
                    </a:cubicBezTo>
                    <a:cubicBezTo>
                      <a:pt x="424012" y="369186"/>
                      <a:pt x="424012" y="370138"/>
                      <a:pt x="424012" y="369186"/>
                    </a:cubicBezTo>
                    <a:cubicBezTo>
                      <a:pt x="424964" y="368233"/>
                      <a:pt x="424012" y="367281"/>
                      <a:pt x="424012" y="366328"/>
                    </a:cubicBezTo>
                    <a:cubicBezTo>
                      <a:pt x="423059" y="365376"/>
                      <a:pt x="422107" y="363471"/>
                      <a:pt x="422107" y="360613"/>
                    </a:cubicBezTo>
                    <a:cubicBezTo>
                      <a:pt x="421154" y="358708"/>
                      <a:pt x="422107" y="356803"/>
                      <a:pt x="423059" y="354898"/>
                    </a:cubicBezTo>
                    <a:cubicBezTo>
                      <a:pt x="423059" y="353946"/>
                      <a:pt x="424012" y="352041"/>
                      <a:pt x="423059" y="351088"/>
                    </a:cubicBezTo>
                    <a:cubicBezTo>
                      <a:pt x="423059" y="351088"/>
                      <a:pt x="422107" y="350136"/>
                      <a:pt x="422107" y="350136"/>
                    </a:cubicBezTo>
                    <a:cubicBezTo>
                      <a:pt x="421154" y="348231"/>
                      <a:pt x="421154" y="347278"/>
                      <a:pt x="420202" y="346326"/>
                    </a:cubicBezTo>
                    <a:cubicBezTo>
                      <a:pt x="420202" y="346326"/>
                      <a:pt x="419249" y="346326"/>
                      <a:pt x="419249" y="346326"/>
                    </a:cubicBezTo>
                    <a:lnTo>
                      <a:pt x="419249" y="344421"/>
                    </a:lnTo>
                    <a:cubicBezTo>
                      <a:pt x="420202" y="344421"/>
                      <a:pt x="419249" y="344421"/>
                      <a:pt x="420202" y="344421"/>
                    </a:cubicBezTo>
                    <a:cubicBezTo>
                      <a:pt x="420202" y="343468"/>
                      <a:pt x="420202" y="343468"/>
                      <a:pt x="420202" y="343468"/>
                    </a:cubicBezTo>
                    <a:cubicBezTo>
                      <a:pt x="421154" y="342516"/>
                      <a:pt x="421154" y="339658"/>
                      <a:pt x="423059" y="339658"/>
                    </a:cubicBezTo>
                    <a:cubicBezTo>
                      <a:pt x="423059" y="337753"/>
                      <a:pt x="423059" y="335848"/>
                      <a:pt x="424012" y="333943"/>
                    </a:cubicBezTo>
                    <a:cubicBezTo>
                      <a:pt x="424964" y="332038"/>
                      <a:pt x="424012" y="331086"/>
                      <a:pt x="422107" y="330133"/>
                    </a:cubicBezTo>
                    <a:cubicBezTo>
                      <a:pt x="422107" y="330133"/>
                      <a:pt x="422107" y="330133"/>
                      <a:pt x="422107" y="329181"/>
                    </a:cubicBezTo>
                    <a:cubicBezTo>
                      <a:pt x="422107" y="328228"/>
                      <a:pt x="421154" y="328228"/>
                      <a:pt x="421154" y="328228"/>
                    </a:cubicBezTo>
                    <a:cubicBezTo>
                      <a:pt x="420202" y="327276"/>
                      <a:pt x="420202" y="324418"/>
                      <a:pt x="421154" y="324418"/>
                    </a:cubicBezTo>
                    <a:cubicBezTo>
                      <a:pt x="420202" y="323466"/>
                      <a:pt x="420202" y="321561"/>
                      <a:pt x="420202" y="320608"/>
                    </a:cubicBezTo>
                    <a:cubicBezTo>
                      <a:pt x="421154" y="318703"/>
                      <a:pt x="420202" y="314893"/>
                      <a:pt x="422107" y="313941"/>
                    </a:cubicBezTo>
                    <a:cubicBezTo>
                      <a:pt x="422107" y="312036"/>
                      <a:pt x="420202" y="311083"/>
                      <a:pt x="421154" y="309178"/>
                    </a:cubicBezTo>
                    <a:cubicBezTo>
                      <a:pt x="420202" y="309178"/>
                      <a:pt x="420202" y="305368"/>
                      <a:pt x="421154" y="305368"/>
                    </a:cubicBezTo>
                    <a:cubicBezTo>
                      <a:pt x="420202" y="305368"/>
                      <a:pt x="421154" y="304416"/>
                      <a:pt x="421154" y="304416"/>
                    </a:cubicBezTo>
                    <a:cubicBezTo>
                      <a:pt x="420202" y="302511"/>
                      <a:pt x="421154" y="298701"/>
                      <a:pt x="423059" y="296796"/>
                    </a:cubicBezTo>
                    <a:cubicBezTo>
                      <a:pt x="424012" y="292986"/>
                      <a:pt x="424012" y="288223"/>
                      <a:pt x="424012" y="284413"/>
                    </a:cubicBezTo>
                    <a:cubicBezTo>
                      <a:pt x="422107" y="283461"/>
                      <a:pt x="423059" y="281556"/>
                      <a:pt x="421154" y="280603"/>
                    </a:cubicBezTo>
                    <a:cubicBezTo>
                      <a:pt x="422107" y="280603"/>
                      <a:pt x="421154" y="279651"/>
                      <a:pt x="421154" y="278698"/>
                    </a:cubicBezTo>
                    <a:cubicBezTo>
                      <a:pt x="419249" y="277746"/>
                      <a:pt x="422107" y="273936"/>
                      <a:pt x="421154" y="272983"/>
                    </a:cubicBezTo>
                    <a:cubicBezTo>
                      <a:pt x="422107" y="271078"/>
                      <a:pt x="421154" y="269173"/>
                      <a:pt x="421154" y="265363"/>
                    </a:cubicBezTo>
                    <a:cubicBezTo>
                      <a:pt x="424012" y="263458"/>
                      <a:pt x="424012" y="255838"/>
                      <a:pt x="421154" y="252981"/>
                    </a:cubicBezTo>
                    <a:cubicBezTo>
                      <a:pt x="422107" y="252981"/>
                      <a:pt x="421154" y="252028"/>
                      <a:pt x="421154" y="252028"/>
                    </a:cubicBezTo>
                    <a:cubicBezTo>
                      <a:pt x="421154" y="252028"/>
                      <a:pt x="420202" y="252028"/>
                      <a:pt x="421154" y="251076"/>
                    </a:cubicBezTo>
                    <a:cubicBezTo>
                      <a:pt x="423059" y="250123"/>
                      <a:pt x="420202" y="248218"/>
                      <a:pt x="421154" y="247266"/>
                    </a:cubicBezTo>
                    <a:cubicBezTo>
                      <a:pt x="420202" y="246313"/>
                      <a:pt x="420202" y="242503"/>
                      <a:pt x="421154" y="241551"/>
                    </a:cubicBezTo>
                    <a:cubicBezTo>
                      <a:pt x="419249" y="239646"/>
                      <a:pt x="421154" y="238693"/>
                      <a:pt x="421154" y="236788"/>
                    </a:cubicBezTo>
                    <a:cubicBezTo>
                      <a:pt x="421154" y="235836"/>
                      <a:pt x="420202" y="234883"/>
                      <a:pt x="420202" y="233931"/>
                    </a:cubicBezTo>
                    <a:cubicBezTo>
                      <a:pt x="420202" y="232978"/>
                      <a:pt x="420202" y="231073"/>
                      <a:pt x="420202" y="229168"/>
                    </a:cubicBezTo>
                    <a:cubicBezTo>
                      <a:pt x="420202" y="229168"/>
                      <a:pt x="419249" y="229168"/>
                      <a:pt x="419249" y="229168"/>
                    </a:cubicBezTo>
                    <a:cubicBezTo>
                      <a:pt x="418297" y="226311"/>
                      <a:pt x="419249" y="225358"/>
                      <a:pt x="420202" y="222501"/>
                    </a:cubicBezTo>
                    <a:cubicBezTo>
                      <a:pt x="421154" y="222501"/>
                      <a:pt x="421154" y="220596"/>
                      <a:pt x="422107" y="220596"/>
                    </a:cubicBezTo>
                    <a:cubicBezTo>
                      <a:pt x="424012" y="219643"/>
                      <a:pt x="425917" y="217738"/>
                      <a:pt x="427822" y="215833"/>
                    </a:cubicBezTo>
                    <a:cubicBezTo>
                      <a:pt x="429727" y="214881"/>
                      <a:pt x="432584" y="215833"/>
                      <a:pt x="434489" y="215833"/>
                    </a:cubicBezTo>
                    <a:cubicBezTo>
                      <a:pt x="438299" y="214881"/>
                      <a:pt x="440204" y="212976"/>
                      <a:pt x="444967" y="213928"/>
                    </a:cubicBezTo>
                    <a:cubicBezTo>
                      <a:pt x="446872" y="212023"/>
                      <a:pt x="450682" y="213928"/>
                      <a:pt x="453539" y="213928"/>
                    </a:cubicBezTo>
                    <a:cubicBezTo>
                      <a:pt x="458302" y="214881"/>
                      <a:pt x="458302" y="210118"/>
                      <a:pt x="463064" y="210118"/>
                    </a:cubicBezTo>
                    <a:cubicBezTo>
                      <a:pt x="464969" y="208213"/>
                      <a:pt x="468779" y="209166"/>
                      <a:pt x="470684" y="209166"/>
                    </a:cubicBezTo>
                    <a:cubicBezTo>
                      <a:pt x="470684" y="210118"/>
                      <a:pt x="472589" y="210118"/>
                      <a:pt x="472589" y="210118"/>
                    </a:cubicBezTo>
                    <a:cubicBezTo>
                      <a:pt x="473542" y="210118"/>
                      <a:pt x="473542" y="209166"/>
                      <a:pt x="474494" y="210118"/>
                    </a:cubicBezTo>
                    <a:cubicBezTo>
                      <a:pt x="474494" y="210118"/>
                      <a:pt x="474494" y="209166"/>
                      <a:pt x="475447" y="209166"/>
                    </a:cubicBezTo>
                    <a:cubicBezTo>
                      <a:pt x="475447" y="210118"/>
                      <a:pt x="475447" y="209166"/>
                      <a:pt x="476399" y="209166"/>
                    </a:cubicBezTo>
                    <a:cubicBezTo>
                      <a:pt x="480209" y="208213"/>
                      <a:pt x="483067" y="207261"/>
                      <a:pt x="484019" y="204403"/>
                    </a:cubicBezTo>
                    <a:cubicBezTo>
                      <a:pt x="484972" y="203451"/>
                      <a:pt x="485924" y="203451"/>
                      <a:pt x="486877" y="201546"/>
                    </a:cubicBezTo>
                    <a:cubicBezTo>
                      <a:pt x="489734" y="200593"/>
                      <a:pt x="488782" y="196783"/>
                      <a:pt x="491639" y="195831"/>
                    </a:cubicBezTo>
                    <a:cubicBezTo>
                      <a:pt x="492592" y="193926"/>
                      <a:pt x="494497" y="192973"/>
                      <a:pt x="494497" y="190116"/>
                    </a:cubicBezTo>
                    <a:cubicBezTo>
                      <a:pt x="497354" y="182496"/>
                      <a:pt x="497354" y="180591"/>
                      <a:pt x="496402" y="179638"/>
                    </a:cubicBezTo>
                    <a:close/>
                    <a:moveTo>
                      <a:pt x="306854" y="358708"/>
                    </a:moveTo>
                    <a:cubicBezTo>
                      <a:pt x="305902" y="358708"/>
                      <a:pt x="306854" y="356803"/>
                      <a:pt x="305902" y="356803"/>
                    </a:cubicBezTo>
                    <a:cubicBezTo>
                      <a:pt x="306854" y="355851"/>
                      <a:pt x="305902" y="354898"/>
                      <a:pt x="305902" y="353946"/>
                    </a:cubicBezTo>
                    <a:cubicBezTo>
                      <a:pt x="305902" y="352993"/>
                      <a:pt x="305902" y="352041"/>
                      <a:pt x="305902" y="351088"/>
                    </a:cubicBezTo>
                    <a:cubicBezTo>
                      <a:pt x="305902" y="349183"/>
                      <a:pt x="303997" y="348231"/>
                      <a:pt x="304949" y="346326"/>
                    </a:cubicBezTo>
                    <a:cubicBezTo>
                      <a:pt x="303997" y="346326"/>
                      <a:pt x="302092" y="345373"/>
                      <a:pt x="301139" y="346326"/>
                    </a:cubicBezTo>
                    <a:cubicBezTo>
                      <a:pt x="299234" y="346326"/>
                      <a:pt x="299234" y="344421"/>
                      <a:pt x="297329" y="344421"/>
                    </a:cubicBezTo>
                    <a:cubicBezTo>
                      <a:pt x="297329" y="345373"/>
                      <a:pt x="297329" y="346326"/>
                      <a:pt x="298282" y="347278"/>
                    </a:cubicBezTo>
                    <a:cubicBezTo>
                      <a:pt x="297329" y="349183"/>
                      <a:pt x="296377" y="351088"/>
                      <a:pt x="295424" y="352993"/>
                    </a:cubicBezTo>
                    <a:cubicBezTo>
                      <a:pt x="294472" y="352993"/>
                      <a:pt x="293519" y="353946"/>
                      <a:pt x="292567" y="354898"/>
                    </a:cubicBezTo>
                    <a:cubicBezTo>
                      <a:pt x="290662" y="354898"/>
                      <a:pt x="288757" y="353946"/>
                      <a:pt x="286852" y="353946"/>
                    </a:cubicBezTo>
                    <a:cubicBezTo>
                      <a:pt x="285899" y="353946"/>
                      <a:pt x="284947" y="353946"/>
                      <a:pt x="284947" y="352993"/>
                    </a:cubicBezTo>
                    <a:cubicBezTo>
                      <a:pt x="283042" y="352993"/>
                      <a:pt x="282089" y="351088"/>
                      <a:pt x="281137" y="350136"/>
                    </a:cubicBezTo>
                    <a:cubicBezTo>
                      <a:pt x="282089" y="344421"/>
                      <a:pt x="280184" y="339658"/>
                      <a:pt x="283994" y="335848"/>
                    </a:cubicBezTo>
                    <a:cubicBezTo>
                      <a:pt x="283042" y="332991"/>
                      <a:pt x="283994" y="330133"/>
                      <a:pt x="283994" y="328228"/>
                    </a:cubicBezTo>
                    <a:cubicBezTo>
                      <a:pt x="283994" y="328228"/>
                      <a:pt x="283042" y="328228"/>
                      <a:pt x="283042" y="327276"/>
                    </a:cubicBezTo>
                    <a:cubicBezTo>
                      <a:pt x="283042" y="325371"/>
                      <a:pt x="283042" y="324418"/>
                      <a:pt x="283042" y="322513"/>
                    </a:cubicBezTo>
                    <a:cubicBezTo>
                      <a:pt x="281137" y="320608"/>
                      <a:pt x="281137" y="316798"/>
                      <a:pt x="281137" y="313941"/>
                    </a:cubicBezTo>
                    <a:cubicBezTo>
                      <a:pt x="280184" y="313941"/>
                      <a:pt x="280184" y="311083"/>
                      <a:pt x="281137" y="310131"/>
                    </a:cubicBezTo>
                    <a:cubicBezTo>
                      <a:pt x="281137" y="309178"/>
                      <a:pt x="279232" y="308226"/>
                      <a:pt x="279232" y="306321"/>
                    </a:cubicBezTo>
                    <a:cubicBezTo>
                      <a:pt x="278279" y="306321"/>
                      <a:pt x="278279" y="304416"/>
                      <a:pt x="277327" y="304416"/>
                    </a:cubicBezTo>
                    <a:cubicBezTo>
                      <a:pt x="277327" y="302511"/>
                      <a:pt x="274469" y="300606"/>
                      <a:pt x="273517" y="298701"/>
                    </a:cubicBezTo>
                    <a:lnTo>
                      <a:pt x="271612" y="298701"/>
                    </a:lnTo>
                    <a:cubicBezTo>
                      <a:pt x="270659" y="296796"/>
                      <a:pt x="267802" y="295843"/>
                      <a:pt x="266849" y="292986"/>
                    </a:cubicBezTo>
                    <a:cubicBezTo>
                      <a:pt x="264944" y="292986"/>
                      <a:pt x="264944" y="290128"/>
                      <a:pt x="262087" y="290128"/>
                    </a:cubicBezTo>
                    <a:cubicBezTo>
                      <a:pt x="261134" y="288223"/>
                      <a:pt x="261134" y="287271"/>
                      <a:pt x="261134" y="285366"/>
                    </a:cubicBezTo>
                    <a:cubicBezTo>
                      <a:pt x="262087" y="284413"/>
                      <a:pt x="263039" y="284413"/>
                      <a:pt x="264944" y="284413"/>
                    </a:cubicBezTo>
                    <a:cubicBezTo>
                      <a:pt x="265897" y="283461"/>
                      <a:pt x="265897" y="283461"/>
                      <a:pt x="266849" y="282508"/>
                    </a:cubicBezTo>
                    <a:cubicBezTo>
                      <a:pt x="266849" y="281556"/>
                      <a:pt x="267802" y="281556"/>
                      <a:pt x="267802" y="279651"/>
                    </a:cubicBezTo>
                    <a:cubicBezTo>
                      <a:pt x="268754" y="277746"/>
                      <a:pt x="269707" y="276793"/>
                      <a:pt x="270659" y="274888"/>
                    </a:cubicBezTo>
                    <a:cubicBezTo>
                      <a:pt x="270659" y="274888"/>
                      <a:pt x="269707" y="274888"/>
                      <a:pt x="270659" y="273936"/>
                    </a:cubicBezTo>
                    <a:cubicBezTo>
                      <a:pt x="272564" y="272031"/>
                      <a:pt x="271612" y="268221"/>
                      <a:pt x="273517" y="267268"/>
                    </a:cubicBezTo>
                    <a:cubicBezTo>
                      <a:pt x="273517" y="265363"/>
                      <a:pt x="275422" y="265363"/>
                      <a:pt x="274469" y="263458"/>
                    </a:cubicBezTo>
                    <a:cubicBezTo>
                      <a:pt x="275422" y="262506"/>
                      <a:pt x="276374" y="260601"/>
                      <a:pt x="278279" y="260601"/>
                    </a:cubicBezTo>
                    <a:cubicBezTo>
                      <a:pt x="278279" y="259648"/>
                      <a:pt x="279232" y="259648"/>
                      <a:pt x="279232" y="257743"/>
                    </a:cubicBezTo>
                    <a:cubicBezTo>
                      <a:pt x="279232" y="257743"/>
                      <a:pt x="278279" y="257743"/>
                      <a:pt x="278279" y="256791"/>
                    </a:cubicBezTo>
                    <a:cubicBezTo>
                      <a:pt x="278279" y="256791"/>
                      <a:pt x="279232" y="256791"/>
                      <a:pt x="279232" y="256791"/>
                    </a:cubicBezTo>
                    <a:cubicBezTo>
                      <a:pt x="279232" y="255838"/>
                      <a:pt x="278279" y="257743"/>
                      <a:pt x="278279" y="256791"/>
                    </a:cubicBezTo>
                    <a:cubicBezTo>
                      <a:pt x="279232" y="255838"/>
                      <a:pt x="280184" y="254886"/>
                      <a:pt x="282089" y="253933"/>
                    </a:cubicBezTo>
                    <a:cubicBezTo>
                      <a:pt x="282089" y="253933"/>
                      <a:pt x="282089" y="253933"/>
                      <a:pt x="282089" y="253933"/>
                    </a:cubicBezTo>
                    <a:cubicBezTo>
                      <a:pt x="282089" y="253933"/>
                      <a:pt x="283042" y="253933"/>
                      <a:pt x="283042" y="252981"/>
                    </a:cubicBezTo>
                    <a:cubicBezTo>
                      <a:pt x="283042" y="252981"/>
                      <a:pt x="283042" y="252981"/>
                      <a:pt x="283042" y="252028"/>
                    </a:cubicBezTo>
                    <a:cubicBezTo>
                      <a:pt x="285899" y="251076"/>
                      <a:pt x="286852" y="248218"/>
                      <a:pt x="289709" y="247266"/>
                    </a:cubicBezTo>
                    <a:cubicBezTo>
                      <a:pt x="290662" y="245361"/>
                      <a:pt x="289709" y="242503"/>
                      <a:pt x="290662" y="241551"/>
                    </a:cubicBezTo>
                    <a:cubicBezTo>
                      <a:pt x="293519" y="240598"/>
                      <a:pt x="297329" y="238693"/>
                      <a:pt x="298282" y="235836"/>
                    </a:cubicBezTo>
                    <a:cubicBezTo>
                      <a:pt x="300187" y="234883"/>
                      <a:pt x="301139" y="233931"/>
                      <a:pt x="303997" y="232978"/>
                    </a:cubicBezTo>
                    <a:cubicBezTo>
                      <a:pt x="303997" y="232026"/>
                      <a:pt x="303997" y="232026"/>
                      <a:pt x="304949" y="232026"/>
                    </a:cubicBezTo>
                    <a:cubicBezTo>
                      <a:pt x="305902" y="229168"/>
                      <a:pt x="307807" y="226311"/>
                      <a:pt x="307807" y="223453"/>
                    </a:cubicBezTo>
                    <a:cubicBezTo>
                      <a:pt x="310664" y="220596"/>
                      <a:pt x="315427" y="218691"/>
                      <a:pt x="320189" y="217738"/>
                    </a:cubicBezTo>
                    <a:cubicBezTo>
                      <a:pt x="320189" y="217738"/>
                      <a:pt x="321142" y="218691"/>
                      <a:pt x="321142" y="217738"/>
                    </a:cubicBezTo>
                    <a:cubicBezTo>
                      <a:pt x="321142" y="216786"/>
                      <a:pt x="321142" y="216786"/>
                      <a:pt x="322094" y="216786"/>
                    </a:cubicBezTo>
                    <a:cubicBezTo>
                      <a:pt x="322094" y="213928"/>
                      <a:pt x="323999" y="211071"/>
                      <a:pt x="325904" y="210118"/>
                    </a:cubicBezTo>
                    <a:lnTo>
                      <a:pt x="325904" y="209166"/>
                    </a:lnTo>
                    <a:cubicBezTo>
                      <a:pt x="326857" y="209166"/>
                      <a:pt x="326857" y="208213"/>
                      <a:pt x="326857" y="208213"/>
                    </a:cubicBezTo>
                    <a:cubicBezTo>
                      <a:pt x="330667" y="207261"/>
                      <a:pt x="331619" y="203451"/>
                      <a:pt x="336382" y="203451"/>
                    </a:cubicBezTo>
                    <a:cubicBezTo>
                      <a:pt x="336382" y="202498"/>
                      <a:pt x="337334" y="202498"/>
                      <a:pt x="336382" y="201546"/>
                    </a:cubicBezTo>
                    <a:cubicBezTo>
                      <a:pt x="338287" y="200593"/>
                      <a:pt x="341144" y="198688"/>
                      <a:pt x="340192" y="195831"/>
                    </a:cubicBezTo>
                    <a:cubicBezTo>
                      <a:pt x="340192" y="195831"/>
                      <a:pt x="341144" y="195831"/>
                      <a:pt x="340192" y="194878"/>
                    </a:cubicBezTo>
                    <a:cubicBezTo>
                      <a:pt x="337334" y="193926"/>
                      <a:pt x="339239" y="190116"/>
                      <a:pt x="338287" y="188211"/>
                    </a:cubicBezTo>
                    <a:cubicBezTo>
                      <a:pt x="337334" y="187258"/>
                      <a:pt x="335429" y="187258"/>
                      <a:pt x="334477" y="186306"/>
                    </a:cubicBezTo>
                    <a:cubicBezTo>
                      <a:pt x="333524" y="186306"/>
                      <a:pt x="334477" y="187258"/>
                      <a:pt x="333524" y="186306"/>
                    </a:cubicBezTo>
                    <a:cubicBezTo>
                      <a:pt x="331619" y="185353"/>
                      <a:pt x="329714" y="185353"/>
                      <a:pt x="326857" y="184401"/>
                    </a:cubicBezTo>
                    <a:cubicBezTo>
                      <a:pt x="326857" y="183448"/>
                      <a:pt x="325904" y="183448"/>
                      <a:pt x="324952" y="183448"/>
                    </a:cubicBezTo>
                    <a:cubicBezTo>
                      <a:pt x="323999" y="181543"/>
                      <a:pt x="321142" y="182496"/>
                      <a:pt x="319237" y="181543"/>
                    </a:cubicBezTo>
                    <a:cubicBezTo>
                      <a:pt x="316379" y="181543"/>
                      <a:pt x="314474" y="180591"/>
                      <a:pt x="313522" y="178686"/>
                    </a:cubicBezTo>
                    <a:cubicBezTo>
                      <a:pt x="311617" y="178686"/>
                      <a:pt x="309712" y="178686"/>
                      <a:pt x="306854" y="178686"/>
                    </a:cubicBezTo>
                    <a:cubicBezTo>
                      <a:pt x="305902" y="179638"/>
                      <a:pt x="305902" y="180591"/>
                      <a:pt x="303997" y="180591"/>
                    </a:cubicBezTo>
                    <a:lnTo>
                      <a:pt x="303997" y="181543"/>
                    </a:lnTo>
                    <a:cubicBezTo>
                      <a:pt x="303044" y="182496"/>
                      <a:pt x="301139" y="182496"/>
                      <a:pt x="299234" y="182496"/>
                    </a:cubicBezTo>
                    <a:cubicBezTo>
                      <a:pt x="298282" y="183448"/>
                      <a:pt x="298282" y="185353"/>
                      <a:pt x="297329" y="186306"/>
                    </a:cubicBezTo>
                    <a:cubicBezTo>
                      <a:pt x="298282" y="186306"/>
                      <a:pt x="297329" y="186306"/>
                      <a:pt x="297329" y="187258"/>
                    </a:cubicBezTo>
                    <a:cubicBezTo>
                      <a:pt x="296377" y="187258"/>
                      <a:pt x="296377" y="188211"/>
                      <a:pt x="295424" y="188211"/>
                    </a:cubicBezTo>
                    <a:cubicBezTo>
                      <a:pt x="293519" y="187258"/>
                      <a:pt x="292567" y="188211"/>
                      <a:pt x="291614" y="189163"/>
                    </a:cubicBezTo>
                    <a:cubicBezTo>
                      <a:pt x="291614" y="191068"/>
                      <a:pt x="290662" y="191068"/>
                      <a:pt x="290662" y="192973"/>
                    </a:cubicBezTo>
                    <a:cubicBezTo>
                      <a:pt x="288757" y="194878"/>
                      <a:pt x="285899" y="195831"/>
                      <a:pt x="283042" y="195831"/>
                    </a:cubicBezTo>
                    <a:cubicBezTo>
                      <a:pt x="281137" y="196783"/>
                      <a:pt x="276374" y="196783"/>
                      <a:pt x="274469" y="194878"/>
                    </a:cubicBezTo>
                    <a:cubicBezTo>
                      <a:pt x="274469" y="195831"/>
                      <a:pt x="272564" y="194878"/>
                      <a:pt x="271612" y="193926"/>
                    </a:cubicBezTo>
                    <a:cubicBezTo>
                      <a:pt x="271612" y="193926"/>
                      <a:pt x="271612" y="193926"/>
                      <a:pt x="272564" y="193926"/>
                    </a:cubicBezTo>
                    <a:cubicBezTo>
                      <a:pt x="272564" y="191068"/>
                      <a:pt x="275422" y="191068"/>
                      <a:pt x="274469" y="187258"/>
                    </a:cubicBezTo>
                    <a:cubicBezTo>
                      <a:pt x="275422" y="187258"/>
                      <a:pt x="274469" y="187258"/>
                      <a:pt x="275422" y="186306"/>
                    </a:cubicBezTo>
                    <a:cubicBezTo>
                      <a:pt x="274469" y="185353"/>
                      <a:pt x="276374" y="184401"/>
                      <a:pt x="276374" y="183448"/>
                    </a:cubicBezTo>
                    <a:cubicBezTo>
                      <a:pt x="277327" y="183448"/>
                      <a:pt x="277327" y="182496"/>
                      <a:pt x="278279" y="182496"/>
                    </a:cubicBezTo>
                    <a:cubicBezTo>
                      <a:pt x="278279" y="181543"/>
                      <a:pt x="278279" y="181543"/>
                      <a:pt x="278279" y="180591"/>
                    </a:cubicBezTo>
                    <a:cubicBezTo>
                      <a:pt x="277327" y="180591"/>
                      <a:pt x="278279" y="178686"/>
                      <a:pt x="277327" y="178686"/>
                    </a:cubicBezTo>
                    <a:cubicBezTo>
                      <a:pt x="278279" y="178686"/>
                      <a:pt x="277327" y="177733"/>
                      <a:pt x="277327" y="176781"/>
                    </a:cubicBezTo>
                    <a:cubicBezTo>
                      <a:pt x="278279" y="173923"/>
                      <a:pt x="278279" y="170113"/>
                      <a:pt x="280184" y="169161"/>
                    </a:cubicBezTo>
                    <a:cubicBezTo>
                      <a:pt x="280184" y="168208"/>
                      <a:pt x="280184" y="167256"/>
                      <a:pt x="280184" y="166303"/>
                    </a:cubicBezTo>
                    <a:cubicBezTo>
                      <a:pt x="280184" y="166303"/>
                      <a:pt x="281137" y="166303"/>
                      <a:pt x="281137" y="165351"/>
                    </a:cubicBezTo>
                    <a:cubicBezTo>
                      <a:pt x="281137" y="163446"/>
                      <a:pt x="280184" y="160588"/>
                      <a:pt x="281137" y="157731"/>
                    </a:cubicBezTo>
                    <a:cubicBezTo>
                      <a:pt x="280184" y="156778"/>
                      <a:pt x="281137" y="155826"/>
                      <a:pt x="281137" y="153921"/>
                    </a:cubicBezTo>
                    <a:cubicBezTo>
                      <a:pt x="283042" y="152016"/>
                      <a:pt x="280184" y="146301"/>
                      <a:pt x="282089" y="145348"/>
                    </a:cubicBezTo>
                    <a:cubicBezTo>
                      <a:pt x="283042" y="143443"/>
                      <a:pt x="283994" y="141538"/>
                      <a:pt x="286852" y="141538"/>
                    </a:cubicBezTo>
                    <a:cubicBezTo>
                      <a:pt x="289709" y="139633"/>
                      <a:pt x="290662" y="138681"/>
                      <a:pt x="294472" y="138681"/>
                    </a:cubicBezTo>
                    <a:cubicBezTo>
                      <a:pt x="298282" y="137728"/>
                      <a:pt x="301139" y="140586"/>
                      <a:pt x="304949" y="141538"/>
                    </a:cubicBezTo>
                    <a:cubicBezTo>
                      <a:pt x="305902" y="141538"/>
                      <a:pt x="305902" y="140586"/>
                      <a:pt x="305902" y="141538"/>
                    </a:cubicBezTo>
                    <a:cubicBezTo>
                      <a:pt x="305902" y="141538"/>
                      <a:pt x="305902" y="142491"/>
                      <a:pt x="306854" y="141538"/>
                    </a:cubicBezTo>
                    <a:cubicBezTo>
                      <a:pt x="307807" y="140586"/>
                      <a:pt x="311617" y="141538"/>
                      <a:pt x="313522" y="140586"/>
                    </a:cubicBezTo>
                    <a:cubicBezTo>
                      <a:pt x="315427" y="140586"/>
                      <a:pt x="317332" y="138681"/>
                      <a:pt x="320189" y="137728"/>
                    </a:cubicBezTo>
                    <a:cubicBezTo>
                      <a:pt x="321142" y="134871"/>
                      <a:pt x="323999" y="133918"/>
                      <a:pt x="328762" y="133918"/>
                    </a:cubicBezTo>
                    <a:cubicBezTo>
                      <a:pt x="329714" y="132013"/>
                      <a:pt x="331619" y="128203"/>
                      <a:pt x="329714" y="126298"/>
                    </a:cubicBezTo>
                    <a:lnTo>
                      <a:pt x="328762" y="126298"/>
                    </a:lnTo>
                    <a:cubicBezTo>
                      <a:pt x="327809" y="124393"/>
                      <a:pt x="325904" y="123441"/>
                      <a:pt x="324952" y="120583"/>
                    </a:cubicBezTo>
                    <a:cubicBezTo>
                      <a:pt x="324952" y="118678"/>
                      <a:pt x="323999" y="118678"/>
                      <a:pt x="323047" y="116773"/>
                    </a:cubicBezTo>
                    <a:cubicBezTo>
                      <a:pt x="322094" y="116773"/>
                      <a:pt x="322094" y="116773"/>
                      <a:pt x="322094" y="115821"/>
                    </a:cubicBezTo>
                    <a:cubicBezTo>
                      <a:pt x="322094" y="115821"/>
                      <a:pt x="321142" y="115821"/>
                      <a:pt x="321142" y="115821"/>
                    </a:cubicBezTo>
                    <a:cubicBezTo>
                      <a:pt x="320189" y="113916"/>
                      <a:pt x="319237" y="112963"/>
                      <a:pt x="317332" y="112963"/>
                    </a:cubicBezTo>
                    <a:cubicBezTo>
                      <a:pt x="316379" y="112963"/>
                      <a:pt x="314474" y="112011"/>
                      <a:pt x="314474" y="112011"/>
                    </a:cubicBezTo>
                    <a:cubicBezTo>
                      <a:pt x="309712" y="111058"/>
                      <a:pt x="306854" y="114868"/>
                      <a:pt x="303044" y="115821"/>
                    </a:cubicBezTo>
                    <a:cubicBezTo>
                      <a:pt x="302092" y="115821"/>
                      <a:pt x="300187" y="115821"/>
                      <a:pt x="299234" y="116773"/>
                    </a:cubicBezTo>
                    <a:cubicBezTo>
                      <a:pt x="297329" y="118678"/>
                      <a:pt x="291614" y="118678"/>
                      <a:pt x="288757" y="116773"/>
                    </a:cubicBezTo>
                    <a:cubicBezTo>
                      <a:pt x="286852" y="116773"/>
                      <a:pt x="285899" y="116773"/>
                      <a:pt x="284947" y="116773"/>
                    </a:cubicBezTo>
                    <a:cubicBezTo>
                      <a:pt x="284947" y="116773"/>
                      <a:pt x="284947" y="115821"/>
                      <a:pt x="284947" y="115821"/>
                    </a:cubicBezTo>
                    <a:cubicBezTo>
                      <a:pt x="283994" y="115821"/>
                      <a:pt x="283994" y="115821"/>
                      <a:pt x="283042" y="114868"/>
                    </a:cubicBezTo>
                    <a:cubicBezTo>
                      <a:pt x="282089" y="113916"/>
                      <a:pt x="283042" y="112963"/>
                      <a:pt x="283042" y="112963"/>
                    </a:cubicBezTo>
                    <a:cubicBezTo>
                      <a:pt x="283042" y="112963"/>
                      <a:pt x="283042" y="112011"/>
                      <a:pt x="283042" y="112011"/>
                    </a:cubicBezTo>
                    <a:cubicBezTo>
                      <a:pt x="283042" y="111058"/>
                      <a:pt x="283994" y="110106"/>
                      <a:pt x="283994" y="109153"/>
                    </a:cubicBezTo>
                    <a:cubicBezTo>
                      <a:pt x="283994" y="108201"/>
                      <a:pt x="283994" y="108201"/>
                      <a:pt x="284947" y="107248"/>
                    </a:cubicBezTo>
                    <a:cubicBezTo>
                      <a:pt x="284947" y="105343"/>
                      <a:pt x="284947" y="104391"/>
                      <a:pt x="284947" y="102486"/>
                    </a:cubicBezTo>
                    <a:cubicBezTo>
                      <a:pt x="284947" y="102486"/>
                      <a:pt x="284947" y="101533"/>
                      <a:pt x="284947" y="101533"/>
                    </a:cubicBezTo>
                    <a:cubicBezTo>
                      <a:pt x="284947" y="99628"/>
                      <a:pt x="283994" y="98676"/>
                      <a:pt x="283042" y="96771"/>
                    </a:cubicBezTo>
                    <a:cubicBezTo>
                      <a:pt x="283994" y="96771"/>
                      <a:pt x="283994" y="95818"/>
                      <a:pt x="284947" y="95818"/>
                    </a:cubicBezTo>
                    <a:cubicBezTo>
                      <a:pt x="284947" y="94866"/>
                      <a:pt x="285899" y="92961"/>
                      <a:pt x="286852" y="92961"/>
                    </a:cubicBezTo>
                    <a:cubicBezTo>
                      <a:pt x="286852" y="90103"/>
                      <a:pt x="289709" y="90103"/>
                      <a:pt x="290662" y="87246"/>
                    </a:cubicBezTo>
                    <a:cubicBezTo>
                      <a:pt x="290662" y="87246"/>
                      <a:pt x="290662" y="87246"/>
                      <a:pt x="290662" y="87246"/>
                    </a:cubicBezTo>
                    <a:cubicBezTo>
                      <a:pt x="290662" y="87246"/>
                      <a:pt x="290662" y="86293"/>
                      <a:pt x="290662" y="86293"/>
                    </a:cubicBezTo>
                    <a:cubicBezTo>
                      <a:pt x="290662" y="85341"/>
                      <a:pt x="290662" y="84388"/>
                      <a:pt x="290662" y="82483"/>
                    </a:cubicBezTo>
                    <a:cubicBezTo>
                      <a:pt x="290662" y="80578"/>
                      <a:pt x="290662" y="77721"/>
                      <a:pt x="290662" y="75816"/>
                    </a:cubicBezTo>
                    <a:cubicBezTo>
                      <a:pt x="290662" y="73911"/>
                      <a:pt x="288757" y="72958"/>
                      <a:pt x="288757" y="72006"/>
                    </a:cubicBezTo>
                    <a:cubicBezTo>
                      <a:pt x="284947" y="72006"/>
                      <a:pt x="285899" y="68196"/>
                      <a:pt x="286852" y="66291"/>
                    </a:cubicBezTo>
                    <a:lnTo>
                      <a:pt x="287804" y="66291"/>
                    </a:lnTo>
                    <a:cubicBezTo>
                      <a:pt x="288757" y="61528"/>
                      <a:pt x="290662" y="55813"/>
                      <a:pt x="286852" y="52956"/>
                    </a:cubicBezTo>
                    <a:cubicBezTo>
                      <a:pt x="286852" y="50098"/>
                      <a:pt x="284947" y="49146"/>
                      <a:pt x="284947" y="46288"/>
                    </a:cubicBezTo>
                    <a:cubicBezTo>
                      <a:pt x="283994" y="45336"/>
                      <a:pt x="283994" y="44383"/>
                      <a:pt x="283042" y="43431"/>
                    </a:cubicBezTo>
                    <a:cubicBezTo>
                      <a:pt x="283042" y="43431"/>
                      <a:pt x="282089" y="43431"/>
                      <a:pt x="282089" y="43431"/>
                    </a:cubicBezTo>
                    <a:cubicBezTo>
                      <a:pt x="283042" y="43431"/>
                      <a:pt x="282089" y="42478"/>
                      <a:pt x="282089" y="41526"/>
                    </a:cubicBezTo>
                    <a:cubicBezTo>
                      <a:pt x="282089" y="41526"/>
                      <a:pt x="283042" y="41526"/>
                      <a:pt x="283042" y="41526"/>
                    </a:cubicBezTo>
                    <a:cubicBezTo>
                      <a:pt x="283042" y="41526"/>
                      <a:pt x="282089" y="41526"/>
                      <a:pt x="282089" y="41526"/>
                    </a:cubicBezTo>
                    <a:cubicBezTo>
                      <a:pt x="283042" y="40573"/>
                      <a:pt x="282089" y="38668"/>
                      <a:pt x="282089" y="37716"/>
                    </a:cubicBezTo>
                    <a:cubicBezTo>
                      <a:pt x="280184" y="36763"/>
                      <a:pt x="280184" y="33906"/>
                      <a:pt x="278279" y="32953"/>
                    </a:cubicBezTo>
                    <a:cubicBezTo>
                      <a:pt x="278279" y="32001"/>
                      <a:pt x="277327" y="32001"/>
                      <a:pt x="277327" y="31048"/>
                    </a:cubicBezTo>
                    <a:cubicBezTo>
                      <a:pt x="276374" y="31048"/>
                      <a:pt x="275422" y="29143"/>
                      <a:pt x="275422" y="29143"/>
                    </a:cubicBezTo>
                    <a:cubicBezTo>
                      <a:pt x="273517" y="29143"/>
                      <a:pt x="271612" y="29143"/>
                      <a:pt x="269707" y="28191"/>
                    </a:cubicBezTo>
                    <a:cubicBezTo>
                      <a:pt x="268754" y="29143"/>
                      <a:pt x="266849" y="28191"/>
                      <a:pt x="266849" y="29143"/>
                    </a:cubicBezTo>
                    <a:cubicBezTo>
                      <a:pt x="265897" y="29143"/>
                      <a:pt x="263992" y="29143"/>
                      <a:pt x="263992" y="29143"/>
                    </a:cubicBezTo>
                    <a:cubicBezTo>
                      <a:pt x="263992" y="29143"/>
                      <a:pt x="263992" y="28191"/>
                      <a:pt x="263992" y="28191"/>
                    </a:cubicBezTo>
                    <a:cubicBezTo>
                      <a:pt x="262087" y="28191"/>
                      <a:pt x="261134" y="30096"/>
                      <a:pt x="259229" y="30096"/>
                    </a:cubicBezTo>
                    <a:cubicBezTo>
                      <a:pt x="258277" y="32953"/>
                      <a:pt x="258277" y="35811"/>
                      <a:pt x="259229" y="37716"/>
                    </a:cubicBezTo>
                    <a:cubicBezTo>
                      <a:pt x="260182" y="39621"/>
                      <a:pt x="261134" y="41526"/>
                      <a:pt x="263039" y="41526"/>
                    </a:cubicBezTo>
                    <a:cubicBezTo>
                      <a:pt x="263992" y="45336"/>
                      <a:pt x="267802" y="47241"/>
                      <a:pt x="267802" y="52956"/>
                    </a:cubicBezTo>
                    <a:cubicBezTo>
                      <a:pt x="269707" y="53908"/>
                      <a:pt x="269707" y="55813"/>
                      <a:pt x="269707" y="57718"/>
                    </a:cubicBezTo>
                    <a:cubicBezTo>
                      <a:pt x="269707" y="58671"/>
                      <a:pt x="270659" y="58671"/>
                      <a:pt x="270659" y="58671"/>
                    </a:cubicBezTo>
                    <a:cubicBezTo>
                      <a:pt x="270659" y="59623"/>
                      <a:pt x="271612" y="60576"/>
                      <a:pt x="271612" y="60576"/>
                    </a:cubicBezTo>
                    <a:cubicBezTo>
                      <a:pt x="271612" y="63433"/>
                      <a:pt x="272564" y="66291"/>
                      <a:pt x="270659" y="68196"/>
                    </a:cubicBezTo>
                    <a:cubicBezTo>
                      <a:pt x="270659" y="69148"/>
                      <a:pt x="270659" y="71053"/>
                      <a:pt x="269707" y="71053"/>
                    </a:cubicBezTo>
                    <a:cubicBezTo>
                      <a:pt x="270659" y="72006"/>
                      <a:pt x="271612" y="73911"/>
                      <a:pt x="271612" y="74863"/>
                    </a:cubicBezTo>
                    <a:cubicBezTo>
                      <a:pt x="275422" y="76768"/>
                      <a:pt x="269707" y="82483"/>
                      <a:pt x="272564" y="85341"/>
                    </a:cubicBezTo>
                    <a:lnTo>
                      <a:pt x="272564" y="87246"/>
                    </a:lnTo>
                    <a:cubicBezTo>
                      <a:pt x="274469" y="89151"/>
                      <a:pt x="271612" y="92961"/>
                      <a:pt x="272564" y="94866"/>
                    </a:cubicBezTo>
                    <a:cubicBezTo>
                      <a:pt x="271612" y="95818"/>
                      <a:pt x="271612" y="97723"/>
                      <a:pt x="270659" y="98676"/>
                    </a:cubicBezTo>
                    <a:cubicBezTo>
                      <a:pt x="270659" y="98676"/>
                      <a:pt x="270659" y="98676"/>
                      <a:pt x="270659" y="98676"/>
                    </a:cubicBezTo>
                    <a:cubicBezTo>
                      <a:pt x="269707" y="99628"/>
                      <a:pt x="269707" y="102486"/>
                      <a:pt x="269707" y="104391"/>
                    </a:cubicBezTo>
                    <a:cubicBezTo>
                      <a:pt x="268754" y="106296"/>
                      <a:pt x="266849" y="108201"/>
                      <a:pt x="266849" y="111058"/>
                    </a:cubicBezTo>
                    <a:cubicBezTo>
                      <a:pt x="266849" y="112011"/>
                      <a:pt x="268754" y="113916"/>
                      <a:pt x="267802" y="114868"/>
                    </a:cubicBezTo>
                    <a:cubicBezTo>
                      <a:pt x="267802" y="115821"/>
                      <a:pt x="267802" y="115821"/>
                      <a:pt x="267802" y="115821"/>
                    </a:cubicBezTo>
                    <a:cubicBezTo>
                      <a:pt x="267802" y="115821"/>
                      <a:pt x="266849" y="115821"/>
                      <a:pt x="267802" y="116773"/>
                    </a:cubicBezTo>
                    <a:cubicBezTo>
                      <a:pt x="269707" y="118678"/>
                      <a:pt x="266849" y="120583"/>
                      <a:pt x="265897" y="122488"/>
                    </a:cubicBezTo>
                    <a:cubicBezTo>
                      <a:pt x="265897" y="123441"/>
                      <a:pt x="266849" y="123441"/>
                      <a:pt x="265897" y="123441"/>
                    </a:cubicBezTo>
                    <a:cubicBezTo>
                      <a:pt x="263992" y="126298"/>
                      <a:pt x="263039" y="130108"/>
                      <a:pt x="261134" y="132966"/>
                    </a:cubicBezTo>
                    <a:cubicBezTo>
                      <a:pt x="260182" y="132966"/>
                      <a:pt x="259229" y="133918"/>
                      <a:pt x="259229" y="134871"/>
                    </a:cubicBezTo>
                    <a:cubicBezTo>
                      <a:pt x="256372" y="135823"/>
                      <a:pt x="255419" y="139633"/>
                      <a:pt x="252562" y="140586"/>
                    </a:cubicBezTo>
                    <a:cubicBezTo>
                      <a:pt x="252562" y="140586"/>
                      <a:pt x="252562" y="140586"/>
                      <a:pt x="252562" y="140586"/>
                    </a:cubicBezTo>
                    <a:cubicBezTo>
                      <a:pt x="252562" y="141538"/>
                      <a:pt x="251609" y="141538"/>
                      <a:pt x="250657" y="141538"/>
                    </a:cubicBezTo>
                    <a:cubicBezTo>
                      <a:pt x="250657" y="142491"/>
                      <a:pt x="249704" y="143443"/>
                      <a:pt x="247799" y="143443"/>
                    </a:cubicBezTo>
                    <a:cubicBezTo>
                      <a:pt x="246847" y="146301"/>
                      <a:pt x="243037" y="147253"/>
                      <a:pt x="240179" y="146301"/>
                    </a:cubicBezTo>
                    <a:cubicBezTo>
                      <a:pt x="240179" y="145348"/>
                      <a:pt x="237322" y="145348"/>
                      <a:pt x="237322" y="144396"/>
                    </a:cubicBezTo>
                    <a:lnTo>
                      <a:pt x="235417" y="144396"/>
                    </a:lnTo>
                    <a:cubicBezTo>
                      <a:pt x="235417" y="143443"/>
                      <a:pt x="233512" y="142491"/>
                      <a:pt x="232559" y="141538"/>
                    </a:cubicBezTo>
                    <a:cubicBezTo>
                      <a:pt x="232559" y="140586"/>
                      <a:pt x="232559" y="140586"/>
                      <a:pt x="232559" y="139633"/>
                    </a:cubicBezTo>
                    <a:cubicBezTo>
                      <a:pt x="231607" y="138681"/>
                      <a:pt x="230654" y="137728"/>
                      <a:pt x="229702" y="136776"/>
                    </a:cubicBezTo>
                    <a:cubicBezTo>
                      <a:pt x="229702" y="135823"/>
                      <a:pt x="229702" y="134871"/>
                      <a:pt x="228749" y="133918"/>
                    </a:cubicBezTo>
                    <a:cubicBezTo>
                      <a:pt x="226844" y="133918"/>
                      <a:pt x="226844" y="132013"/>
                      <a:pt x="225892" y="130108"/>
                    </a:cubicBezTo>
                    <a:cubicBezTo>
                      <a:pt x="223034" y="129156"/>
                      <a:pt x="219224" y="127251"/>
                      <a:pt x="215414" y="128203"/>
                    </a:cubicBezTo>
                    <a:cubicBezTo>
                      <a:pt x="214462" y="128203"/>
                      <a:pt x="214462" y="128203"/>
                      <a:pt x="214462" y="128203"/>
                    </a:cubicBezTo>
                    <a:cubicBezTo>
                      <a:pt x="213509" y="130108"/>
                      <a:pt x="209699" y="128203"/>
                      <a:pt x="207794" y="129156"/>
                    </a:cubicBezTo>
                    <a:cubicBezTo>
                      <a:pt x="207794" y="129156"/>
                      <a:pt x="207794" y="130108"/>
                      <a:pt x="207794" y="130108"/>
                    </a:cubicBezTo>
                    <a:cubicBezTo>
                      <a:pt x="206842" y="130108"/>
                      <a:pt x="206842" y="129156"/>
                      <a:pt x="206842" y="130108"/>
                    </a:cubicBezTo>
                    <a:cubicBezTo>
                      <a:pt x="203032" y="130108"/>
                      <a:pt x="200174" y="131061"/>
                      <a:pt x="196364" y="131061"/>
                    </a:cubicBezTo>
                    <a:cubicBezTo>
                      <a:pt x="196364" y="132013"/>
                      <a:pt x="195412" y="131061"/>
                      <a:pt x="195412" y="132013"/>
                    </a:cubicBezTo>
                    <a:lnTo>
                      <a:pt x="193507" y="132013"/>
                    </a:lnTo>
                    <a:cubicBezTo>
                      <a:pt x="191602" y="128203"/>
                      <a:pt x="185887" y="131061"/>
                      <a:pt x="184934" y="127251"/>
                    </a:cubicBezTo>
                    <a:cubicBezTo>
                      <a:pt x="182077" y="127251"/>
                      <a:pt x="179219" y="125346"/>
                      <a:pt x="178267" y="121536"/>
                    </a:cubicBezTo>
                    <a:cubicBezTo>
                      <a:pt x="177314" y="121536"/>
                      <a:pt x="177314" y="120583"/>
                      <a:pt x="176362" y="120583"/>
                    </a:cubicBezTo>
                    <a:cubicBezTo>
                      <a:pt x="175409" y="118678"/>
                      <a:pt x="173504" y="115821"/>
                      <a:pt x="170647" y="114868"/>
                    </a:cubicBezTo>
                    <a:cubicBezTo>
                      <a:pt x="170647" y="113916"/>
                      <a:pt x="169694" y="112963"/>
                      <a:pt x="169694" y="112011"/>
                    </a:cubicBezTo>
                    <a:cubicBezTo>
                      <a:pt x="168742" y="110106"/>
                      <a:pt x="166837" y="109153"/>
                      <a:pt x="164932" y="108201"/>
                    </a:cubicBezTo>
                    <a:cubicBezTo>
                      <a:pt x="164932" y="107248"/>
                      <a:pt x="163979" y="107248"/>
                      <a:pt x="163979" y="106296"/>
                    </a:cubicBezTo>
                    <a:cubicBezTo>
                      <a:pt x="163979" y="101533"/>
                      <a:pt x="166837" y="98676"/>
                      <a:pt x="165884" y="92961"/>
                    </a:cubicBezTo>
                    <a:cubicBezTo>
                      <a:pt x="164932" y="92008"/>
                      <a:pt x="164932" y="91056"/>
                      <a:pt x="164932" y="90103"/>
                    </a:cubicBezTo>
                    <a:cubicBezTo>
                      <a:pt x="163979" y="90103"/>
                      <a:pt x="163979" y="88198"/>
                      <a:pt x="163027" y="86293"/>
                    </a:cubicBezTo>
                    <a:cubicBezTo>
                      <a:pt x="163979" y="85341"/>
                      <a:pt x="163979" y="83436"/>
                      <a:pt x="165884" y="82483"/>
                    </a:cubicBezTo>
                    <a:cubicBezTo>
                      <a:pt x="165884" y="81531"/>
                      <a:pt x="166837" y="80578"/>
                      <a:pt x="167789" y="80578"/>
                    </a:cubicBezTo>
                    <a:cubicBezTo>
                      <a:pt x="168742" y="78673"/>
                      <a:pt x="167789" y="74863"/>
                      <a:pt x="167789" y="72006"/>
                    </a:cubicBezTo>
                    <a:cubicBezTo>
                      <a:pt x="165884" y="71053"/>
                      <a:pt x="165884" y="66291"/>
                      <a:pt x="165884" y="63433"/>
                    </a:cubicBezTo>
                    <a:lnTo>
                      <a:pt x="166837" y="63433"/>
                    </a:lnTo>
                    <a:cubicBezTo>
                      <a:pt x="167789" y="61528"/>
                      <a:pt x="166837" y="57718"/>
                      <a:pt x="167789" y="54861"/>
                    </a:cubicBezTo>
                    <a:lnTo>
                      <a:pt x="168742" y="54861"/>
                    </a:lnTo>
                    <a:cubicBezTo>
                      <a:pt x="169694" y="51051"/>
                      <a:pt x="169694" y="46288"/>
                      <a:pt x="167789" y="44383"/>
                    </a:cubicBezTo>
                    <a:cubicBezTo>
                      <a:pt x="167789" y="42478"/>
                      <a:pt x="167789" y="40573"/>
                      <a:pt x="166837" y="39621"/>
                    </a:cubicBezTo>
                    <a:cubicBezTo>
                      <a:pt x="166837" y="35811"/>
                      <a:pt x="166837" y="32953"/>
                      <a:pt x="164932" y="30096"/>
                    </a:cubicBezTo>
                    <a:cubicBezTo>
                      <a:pt x="163027" y="29143"/>
                      <a:pt x="162074" y="28191"/>
                      <a:pt x="162074" y="26286"/>
                    </a:cubicBezTo>
                    <a:cubicBezTo>
                      <a:pt x="162074" y="26286"/>
                      <a:pt x="163027" y="26286"/>
                      <a:pt x="162074" y="25333"/>
                    </a:cubicBezTo>
                    <a:cubicBezTo>
                      <a:pt x="161122" y="25333"/>
                      <a:pt x="161122" y="23428"/>
                      <a:pt x="160169" y="23428"/>
                    </a:cubicBezTo>
                    <a:cubicBezTo>
                      <a:pt x="160169" y="23428"/>
                      <a:pt x="160169" y="23428"/>
                      <a:pt x="160169" y="23428"/>
                    </a:cubicBezTo>
                    <a:cubicBezTo>
                      <a:pt x="158264" y="22476"/>
                      <a:pt x="157312" y="21523"/>
                      <a:pt x="156359" y="20571"/>
                    </a:cubicBezTo>
                    <a:cubicBezTo>
                      <a:pt x="154454" y="20571"/>
                      <a:pt x="152549" y="21523"/>
                      <a:pt x="150644" y="20571"/>
                    </a:cubicBezTo>
                    <a:cubicBezTo>
                      <a:pt x="149692" y="21523"/>
                      <a:pt x="146834" y="19618"/>
                      <a:pt x="145882" y="20571"/>
                    </a:cubicBezTo>
                    <a:cubicBezTo>
                      <a:pt x="143024" y="19618"/>
                      <a:pt x="142072" y="24381"/>
                      <a:pt x="138262" y="23428"/>
                    </a:cubicBezTo>
                    <a:cubicBezTo>
                      <a:pt x="137309" y="24381"/>
                      <a:pt x="136357" y="25333"/>
                      <a:pt x="135404" y="25333"/>
                    </a:cubicBezTo>
                    <a:cubicBezTo>
                      <a:pt x="134452" y="27238"/>
                      <a:pt x="132547" y="29143"/>
                      <a:pt x="130642" y="30096"/>
                    </a:cubicBezTo>
                    <a:cubicBezTo>
                      <a:pt x="129689" y="32953"/>
                      <a:pt x="125879" y="32953"/>
                      <a:pt x="125879" y="37716"/>
                    </a:cubicBezTo>
                    <a:cubicBezTo>
                      <a:pt x="124927" y="38668"/>
                      <a:pt x="125879" y="39621"/>
                      <a:pt x="125879" y="40573"/>
                    </a:cubicBezTo>
                    <a:cubicBezTo>
                      <a:pt x="126832" y="40573"/>
                      <a:pt x="128737" y="42478"/>
                      <a:pt x="127784" y="42478"/>
                    </a:cubicBezTo>
                    <a:cubicBezTo>
                      <a:pt x="128737" y="42478"/>
                      <a:pt x="128737" y="43431"/>
                      <a:pt x="128737" y="44383"/>
                    </a:cubicBezTo>
                    <a:cubicBezTo>
                      <a:pt x="127784" y="47241"/>
                      <a:pt x="132547" y="48193"/>
                      <a:pt x="132547" y="51051"/>
                    </a:cubicBezTo>
                    <a:lnTo>
                      <a:pt x="133499" y="51051"/>
                    </a:lnTo>
                    <a:cubicBezTo>
                      <a:pt x="133499" y="52003"/>
                      <a:pt x="133499" y="52003"/>
                      <a:pt x="134452" y="52003"/>
                    </a:cubicBezTo>
                    <a:cubicBezTo>
                      <a:pt x="135404" y="53908"/>
                      <a:pt x="138262" y="54861"/>
                      <a:pt x="138262" y="58671"/>
                    </a:cubicBezTo>
                    <a:cubicBezTo>
                      <a:pt x="137309" y="58671"/>
                      <a:pt x="138262" y="59623"/>
                      <a:pt x="137309" y="58671"/>
                    </a:cubicBezTo>
                    <a:cubicBezTo>
                      <a:pt x="137309" y="60576"/>
                      <a:pt x="136357" y="62481"/>
                      <a:pt x="135404" y="63433"/>
                    </a:cubicBezTo>
                    <a:cubicBezTo>
                      <a:pt x="135404" y="67243"/>
                      <a:pt x="135404" y="70101"/>
                      <a:pt x="137309" y="72958"/>
                    </a:cubicBezTo>
                    <a:cubicBezTo>
                      <a:pt x="136357" y="72958"/>
                      <a:pt x="137309" y="72958"/>
                      <a:pt x="137309" y="73911"/>
                    </a:cubicBezTo>
                    <a:cubicBezTo>
                      <a:pt x="137309" y="74863"/>
                      <a:pt x="136357" y="76768"/>
                      <a:pt x="137309" y="78673"/>
                    </a:cubicBezTo>
                    <a:cubicBezTo>
                      <a:pt x="137309" y="78673"/>
                      <a:pt x="137309" y="78673"/>
                      <a:pt x="137309" y="78673"/>
                    </a:cubicBezTo>
                    <a:cubicBezTo>
                      <a:pt x="137309" y="78673"/>
                      <a:pt x="137309" y="78673"/>
                      <a:pt x="138262" y="78673"/>
                    </a:cubicBezTo>
                    <a:cubicBezTo>
                      <a:pt x="139214" y="79626"/>
                      <a:pt x="139214" y="80578"/>
                      <a:pt x="139214" y="82483"/>
                    </a:cubicBezTo>
                    <a:cubicBezTo>
                      <a:pt x="137309" y="83436"/>
                      <a:pt x="134452" y="84388"/>
                      <a:pt x="135404" y="88198"/>
                    </a:cubicBezTo>
                    <a:lnTo>
                      <a:pt x="134452" y="88198"/>
                    </a:lnTo>
                    <a:cubicBezTo>
                      <a:pt x="135404" y="89151"/>
                      <a:pt x="136357" y="90103"/>
                      <a:pt x="135404" y="91056"/>
                    </a:cubicBezTo>
                    <a:cubicBezTo>
                      <a:pt x="137309" y="91056"/>
                      <a:pt x="136357" y="94866"/>
                      <a:pt x="135404" y="95818"/>
                    </a:cubicBezTo>
                    <a:cubicBezTo>
                      <a:pt x="135404" y="96771"/>
                      <a:pt x="135404" y="96771"/>
                      <a:pt x="136357" y="96771"/>
                    </a:cubicBezTo>
                    <a:cubicBezTo>
                      <a:pt x="136357" y="99628"/>
                      <a:pt x="135404" y="102486"/>
                      <a:pt x="134452" y="104391"/>
                    </a:cubicBezTo>
                    <a:cubicBezTo>
                      <a:pt x="134452" y="104391"/>
                      <a:pt x="134452" y="104391"/>
                      <a:pt x="134452" y="104391"/>
                    </a:cubicBezTo>
                    <a:cubicBezTo>
                      <a:pt x="133499" y="107248"/>
                      <a:pt x="131594" y="108201"/>
                      <a:pt x="131594" y="111058"/>
                    </a:cubicBezTo>
                    <a:lnTo>
                      <a:pt x="130642" y="111058"/>
                    </a:lnTo>
                    <a:cubicBezTo>
                      <a:pt x="130642" y="112963"/>
                      <a:pt x="131594" y="112963"/>
                      <a:pt x="133499" y="112963"/>
                    </a:cubicBezTo>
                    <a:cubicBezTo>
                      <a:pt x="133499" y="112963"/>
                      <a:pt x="133499" y="112011"/>
                      <a:pt x="133499" y="112011"/>
                    </a:cubicBezTo>
                    <a:cubicBezTo>
                      <a:pt x="134452" y="111058"/>
                      <a:pt x="134452" y="112963"/>
                      <a:pt x="134452" y="112963"/>
                    </a:cubicBezTo>
                    <a:cubicBezTo>
                      <a:pt x="134452" y="112963"/>
                      <a:pt x="135404" y="112963"/>
                      <a:pt x="135404" y="112963"/>
                    </a:cubicBezTo>
                    <a:cubicBezTo>
                      <a:pt x="136357" y="113916"/>
                      <a:pt x="135404" y="114868"/>
                      <a:pt x="135404" y="116773"/>
                    </a:cubicBezTo>
                    <a:cubicBezTo>
                      <a:pt x="135404" y="116773"/>
                      <a:pt x="134452" y="116773"/>
                      <a:pt x="134452" y="116773"/>
                    </a:cubicBezTo>
                    <a:cubicBezTo>
                      <a:pt x="135404" y="117726"/>
                      <a:pt x="133499" y="118678"/>
                      <a:pt x="132547" y="118678"/>
                    </a:cubicBezTo>
                    <a:cubicBezTo>
                      <a:pt x="132547" y="118678"/>
                      <a:pt x="132547" y="118678"/>
                      <a:pt x="132547" y="117726"/>
                    </a:cubicBezTo>
                    <a:cubicBezTo>
                      <a:pt x="131594" y="117726"/>
                      <a:pt x="131594" y="116773"/>
                      <a:pt x="130642" y="115821"/>
                    </a:cubicBezTo>
                    <a:cubicBezTo>
                      <a:pt x="129689" y="115821"/>
                      <a:pt x="128737" y="115821"/>
                      <a:pt x="128737" y="116773"/>
                    </a:cubicBezTo>
                    <a:cubicBezTo>
                      <a:pt x="128737" y="117726"/>
                      <a:pt x="129689" y="116773"/>
                      <a:pt x="129689" y="117726"/>
                    </a:cubicBezTo>
                    <a:cubicBezTo>
                      <a:pt x="129689" y="118678"/>
                      <a:pt x="128737" y="118678"/>
                      <a:pt x="129689" y="119631"/>
                    </a:cubicBezTo>
                    <a:cubicBezTo>
                      <a:pt x="130642" y="121536"/>
                      <a:pt x="129689" y="125346"/>
                      <a:pt x="130642" y="128203"/>
                    </a:cubicBezTo>
                    <a:cubicBezTo>
                      <a:pt x="132547" y="128203"/>
                      <a:pt x="134452" y="131061"/>
                      <a:pt x="134452" y="132966"/>
                    </a:cubicBezTo>
                    <a:cubicBezTo>
                      <a:pt x="135404" y="132966"/>
                      <a:pt x="134452" y="134871"/>
                      <a:pt x="135404" y="135823"/>
                    </a:cubicBezTo>
                    <a:cubicBezTo>
                      <a:pt x="134452" y="135823"/>
                      <a:pt x="134452" y="136776"/>
                      <a:pt x="134452" y="136776"/>
                    </a:cubicBezTo>
                    <a:cubicBezTo>
                      <a:pt x="134452" y="138681"/>
                      <a:pt x="133499" y="138681"/>
                      <a:pt x="132547" y="139633"/>
                    </a:cubicBezTo>
                    <a:cubicBezTo>
                      <a:pt x="132547" y="141538"/>
                      <a:pt x="134452" y="143443"/>
                      <a:pt x="133499" y="146301"/>
                    </a:cubicBezTo>
                    <a:cubicBezTo>
                      <a:pt x="132547" y="146301"/>
                      <a:pt x="133499" y="148206"/>
                      <a:pt x="132547" y="148206"/>
                    </a:cubicBezTo>
                    <a:lnTo>
                      <a:pt x="132547" y="150111"/>
                    </a:lnTo>
                    <a:cubicBezTo>
                      <a:pt x="134452" y="151063"/>
                      <a:pt x="132547" y="153921"/>
                      <a:pt x="134452" y="154873"/>
                    </a:cubicBezTo>
                    <a:cubicBezTo>
                      <a:pt x="135404" y="156778"/>
                      <a:pt x="133499" y="158683"/>
                      <a:pt x="131594" y="158683"/>
                    </a:cubicBezTo>
                    <a:cubicBezTo>
                      <a:pt x="129689" y="158683"/>
                      <a:pt x="127784" y="160588"/>
                      <a:pt x="127784" y="162493"/>
                    </a:cubicBezTo>
                    <a:cubicBezTo>
                      <a:pt x="126832" y="162493"/>
                      <a:pt x="125879" y="164398"/>
                      <a:pt x="124927" y="165351"/>
                    </a:cubicBezTo>
                    <a:cubicBezTo>
                      <a:pt x="123022" y="165351"/>
                      <a:pt x="123022" y="167256"/>
                      <a:pt x="121117" y="167256"/>
                    </a:cubicBezTo>
                    <a:cubicBezTo>
                      <a:pt x="121117" y="168208"/>
                      <a:pt x="119212" y="168208"/>
                      <a:pt x="117307" y="168208"/>
                    </a:cubicBezTo>
                    <a:cubicBezTo>
                      <a:pt x="115402" y="169161"/>
                      <a:pt x="114449" y="171066"/>
                      <a:pt x="110639" y="170113"/>
                    </a:cubicBezTo>
                    <a:cubicBezTo>
                      <a:pt x="106829" y="171066"/>
                      <a:pt x="105877" y="174876"/>
                      <a:pt x="102067" y="175828"/>
                    </a:cubicBezTo>
                    <a:cubicBezTo>
                      <a:pt x="100162" y="176781"/>
                      <a:pt x="99209" y="178686"/>
                      <a:pt x="97304" y="179638"/>
                    </a:cubicBezTo>
                    <a:cubicBezTo>
                      <a:pt x="96352" y="180591"/>
                      <a:pt x="94447" y="179638"/>
                      <a:pt x="92542" y="179638"/>
                    </a:cubicBezTo>
                    <a:cubicBezTo>
                      <a:pt x="91589" y="177733"/>
                      <a:pt x="87779" y="179638"/>
                      <a:pt x="85874" y="178686"/>
                    </a:cubicBezTo>
                    <a:cubicBezTo>
                      <a:pt x="84922" y="179638"/>
                      <a:pt x="82064" y="179638"/>
                      <a:pt x="81112" y="178686"/>
                    </a:cubicBezTo>
                    <a:cubicBezTo>
                      <a:pt x="80159" y="179638"/>
                      <a:pt x="80159" y="179638"/>
                      <a:pt x="79207" y="180591"/>
                    </a:cubicBezTo>
                    <a:cubicBezTo>
                      <a:pt x="76349" y="180591"/>
                      <a:pt x="74444" y="182496"/>
                      <a:pt x="72539" y="183448"/>
                    </a:cubicBezTo>
                    <a:cubicBezTo>
                      <a:pt x="72539" y="183448"/>
                      <a:pt x="73492" y="182496"/>
                      <a:pt x="72539" y="182496"/>
                    </a:cubicBezTo>
                    <a:cubicBezTo>
                      <a:pt x="70634" y="184401"/>
                      <a:pt x="69682" y="186306"/>
                      <a:pt x="66824" y="185353"/>
                    </a:cubicBezTo>
                    <a:cubicBezTo>
                      <a:pt x="65872" y="186306"/>
                      <a:pt x="63967" y="187258"/>
                      <a:pt x="62062" y="186306"/>
                    </a:cubicBezTo>
                    <a:cubicBezTo>
                      <a:pt x="62062" y="187258"/>
                      <a:pt x="61109" y="186306"/>
                      <a:pt x="60157" y="187258"/>
                    </a:cubicBezTo>
                    <a:cubicBezTo>
                      <a:pt x="60157" y="187258"/>
                      <a:pt x="60157" y="188211"/>
                      <a:pt x="60157" y="188211"/>
                    </a:cubicBezTo>
                    <a:cubicBezTo>
                      <a:pt x="58252" y="188211"/>
                      <a:pt x="52537" y="189163"/>
                      <a:pt x="49679" y="188211"/>
                    </a:cubicBezTo>
                    <a:cubicBezTo>
                      <a:pt x="46822" y="189163"/>
                      <a:pt x="43012" y="190116"/>
                      <a:pt x="41107" y="189163"/>
                    </a:cubicBezTo>
                    <a:cubicBezTo>
                      <a:pt x="41107" y="190116"/>
                      <a:pt x="41107" y="190116"/>
                      <a:pt x="41107" y="190116"/>
                    </a:cubicBezTo>
                    <a:cubicBezTo>
                      <a:pt x="40154" y="191068"/>
                      <a:pt x="38249" y="191068"/>
                      <a:pt x="37297" y="192021"/>
                    </a:cubicBezTo>
                    <a:cubicBezTo>
                      <a:pt x="35392" y="191068"/>
                      <a:pt x="32534" y="192021"/>
                      <a:pt x="32534" y="192973"/>
                    </a:cubicBezTo>
                    <a:lnTo>
                      <a:pt x="31582" y="192973"/>
                    </a:lnTo>
                    <a:cubicBezTo>
                      <a:pt x="29677" y="195831"/>
                      <a:pt x="25867" y="195831"/>
                      <a:pt x="23009" y="198688"/>
                    </a:cubicBezTo>
                    <a:lnTo>
                      <a:pt x="21104" y="198688"/>
                    </a:lnTo>
                    <a:cubicBezTo>
                      <a:pt x="21104" y="197736"/>
                      <a:pt x="20152" y="197736"/>
                      <a:pt x="19199" y="196783"/>
                    </a:cubicBezTo>
                    <a:cubicBezTo>
                      <a:pt x="18247" y="196783"/>
                      <a:pt x="18247" y="197736"/>
                      <a:pt x="18247" y="198688"/>
                    </a:cubicBezTo>
                    <a:lnTo>
                      <a:pt x="15389" y="198688"/>
                    </a:lnTo>
                    <a:cubicBezTo>
                      <a:pt x="15389" y="197736"/>
                      <a:pt x="15389" y="197736"/>
                      <a:pt x="14437" y="197736"/>
                    </a:cubicBezTo>
                    <a:cubicBezTo>
                      <a:pt x="13484" y="197736"/>
                      <a:pt x="13484" y="198688"/>
                      <a:pt x="12532" y="198688"/>
                    </a:cubicBezTo>
                    <a:cubicBezTo>
                      <a:pt x="11579" y="200593"/>
                      <a:pt x="9674" y="200593"/>
                      <a:pt x="8722" y="202498"/>
                    </a:cubicBezTo>
                    <a:cubicBezTo>
                      <a:pt x="8722" y="203451"/>
                      <a:pt x="8722" y="204403"/>
                      <a:pt x="8722" y="206308"/>
                    </a:cubicBezTo>
                    <a:cubicBezTo>
                      <a:pt x="6817" y="206308"/>
                      <a:pt x="6817" y="210118"/>
                      <a:pt x="7769" y="212023"/>
                    </a:cubicBezTo>
                    <a:cubicBezTo>
                      <a:pt x="9674" y="212023"/>
                      <a:pt x="8722" y="212976"/>
                      <a:pt x="10627" y="212976"/>
                    </a:cubicBezTo>
                    <a:cubicBezTo>
                      <a:pt x="10627" y="212976"/>
                      <a:pt x="10627" y="213928"/>
                      <a:pt x="10627" y="213928"/>
                    </a:cubicBezTo>
                    <a:lnTo>
                      <a:pt x="11579" y="213928"/>
                    </a:lnTo>
                    <a:cubicBezTo>
                      <a:pt x="11579" y="214881"/>
                      <a:pt x="13484" y="214881"/>
                      <a:pt x="13484" y="216786"/>
                    </a:cubicBezTo>
                    <a:cubicBezTo>
                      <a:pt x="15389" y="216786"/>
                      <a:pt x="15389" y="216786"/>
                      <a:pt x="16342" y="216786"/>
                    </a:cubicBezTo>
                    <a:cubicBezTo>
                      <a:pt x="19199" y="216786"/>
                      <a:pt x="20152" y="216786"/>
                      <a:pt x="20152" y="214881"/>
                    </a:cubicBezTo>
                    <a:cubicBezTo>
                      <a:pt x="21104" y="214881"/>
                      <a:pt x="21104" y="214881"/>
                      <a:pt x="21104" y="214881"/>
                    </a:cubicBezTo>
                    <a:cubicBezTo>
                      <a:pt x="21104" y="215833"/>
                      <a:pt x="22057" y="214881"/>
                      <a:pt x="23009" y="214881"/>
                    </a:cubicBezTo>
                    <a:cubicBezTo>
                      <a:pt x="23009" y="215833"/>
                      <a:pt x="23962" y="215833"/>
                      <a:pt x="24914" y="216786"/>
                    </a:cubicBezTo>
                    <a:cubicBezTo>
                      <a:pt x="26819" y="215833"/>
                      <a:pt x="29677" y="217738"/>
                      <a:pt x="33487" y="217738"/>
                    </a:cubicBezTo>
                    <a:cubicBezTo>
                      <a:pt x="34439" y="219643"/>
                      <a:pt x="36344" y="218691"/>
                      <a:pt x="38249" y="219643"/>
                    </a:cubicBezTo>
                    <a:cubicBezTo>
                      <a:pt x="39202" y="219643"/>
                      <a:pt x="40154" y="221548"/>
                      <a:pt x="42059" y="220596"/>
                    </a:cubicBezTo>
                    <a:cubicBezTo>
                      <a:pt x="42059" y="221548"/>
                      <a:pt x="43964" y="221548"/>
                      <a:pt x="43964" y="222501"/>
                    </a:cubicBezTo>
                    <a:cubicBezTo>
                      <a:pt x="43964" y="224406"/>
                      <a:pt x="43964" y="225358"/>
                      <a:pt x="44917" y="226311"/>
                    </a:cubicBezTo>
                    <a:cubicBezTo>
                      <a:pt x="43964" y="226311"/>
                      <a:pt x="44917" y="226311"/>
                      <a:pt x="44917" y="227263"/>
                    </a:cubicBezTo>
                    <a:cubicBezTo>
                      <a:pt x="46822" y="225358"/>
                      <a:pt x="50632" y="226311"/>
                      <a:pt x="53489" y="226311"/>
                    </a:cubicBezTo>
                    <a:cubicBezTo>
                      <a:pt x="53489" y="226311"/>
                      <a:pt x="54442" y="225358"/>
                      <a:pt x="54442" y="225358"/>
                    </a:cubicBezTo>
                    <a:cubicBezTo>
                      <a:pt x="56347" y="224406"/>
                      <a:pt x="57299" y="225358"/>
                      <a:pt x="58252" y="227263"/>
                    </a:cubicBezTo>
                    <a:cubicBezTo>
                      <a:pt x="60157" y="227263"/>
                      <a:pt x="61109" y="226311"/>
                      <a:pt x="63014" y="227263"/>
                    </a:cubicBezTo>
                    <a:cubicBezTo>
                      <a:pt x="63014" y="228216"/>
                      <a:pt x="64919" y="227263"/>
                      <a:pt x="64919" y="228216"/>
                    </a:cubicBezTo>
                    <a:cubicBezTo>
                      <a:pt x="65872" y="227263"/>
                      <a:pt x="66824" y="227263"/>
                      <a:pt x="67777" y="226311"/>
                    </a:cubicBezTo>
                    <a:cubicBezTo>
                      <a:pt x="69682" y="227263"/>
                      <a:pt x="70634" y="225358"/>
                      <a:pt x="71587" y="225358"/>
                    </a:cubicBezTo>
                    <a:cubicBezTo>
                      <a:pt x="73492" y="225358"/>
                      <a:pt x="74444" y="225358"/>
                      <a:pt x="75397" y="224406"/>
                    </a:cubicBezTo>
                    <a:lnTo>
                      <a:pt x="75397" y="222501"/>
                    </a:lnTo>
                    <a:cubicBezTo>
                      <a:pt x="76349" y="221548"/>
                      <a:pt x="77302" y="222501"/>
                      <a:pt x="78254" y="221548"/>
                    </a:cubicBezTo>
                    <a:cubicBezTo>
                      <a:pt x="80159" y="221548"/>
                      <a:pt x="82064" y="221548"/>
                      <a:pt x="83969" y="221548"/>
                    </a:cubicBezTo>
                    <a:cubicBezTo>
                      <a:pt x="87779" y="221548"/>
                      <a:pt x="88732" y="225358"/>
                      <a:pt x="93494" y="224406"/>
                    </a:cubicBezTo>
                    <a:cubicBezTo>
                      <a:pt x="95399" y="222501"/>
                      <a:pt x="94447" y="218691"/>
                      <a:pt x="98257" y="219643"/>
                    </a:cubicBezTo>
                    <a:cubicBezTo>
                      <a:pt x="99209" y="218691"/>
                      <a:pt x="100162" y="218691"/>
                      <a:pt x="101114" y="218691"/>
                    </a:cubicBezTo>
                    <a:cubicBezTo>
                      <a:pt x="102067" y="219643"/>
                      <a:pt x="102067" y="219643"/>
                      <a:pt x="103972" y="219643"/>
                    </a:cubicBezTo>
                    <a:cubicBezTo>
                      <a:pt x="104924" y="216786"/>
                      <a:pt x="107782" y="216786"/>
                      <a:pt x="110639" y="216786"/>
                    </a:cubicBezTo>
                    <a:cubicBezTo>
                      <a:pt x="111592" y="215833"/>
                      <a:pt x="112544" y="214881"/>
                      <a:pt x="114449" y="214881"/>
                    </a:cubicBezTo>
                    <a:cubicBezTo>
                      <a:pt x="114449" y="213928"/>
                      <a:pt x="114449" y="213928"/>
                      <a:pt x="114449" y="213928"/>
                    </a:cubicBezTo>
                    <a:cubicBezTo>
                      <a:pt x="116354" y="214881"/>
                      <a:pt x="117307" y="212976"/>
                      <a:pt x="119212" y="212976"/>
                    </a:cubicBezTo>
                    <a:cubicBezTo>
                      <a:pt x="119212" y="213928"/>
                      <a:pt x="120164" y="212976"/>
                      <a:pt x="121117" y="212976"/>
                    </a:cubicBezTo>
                    <a:cubicBezTo>
                      <a:pt x="121117" y="214881"/>
                      <a:pt x="122069" y="216786"/>
                      <a:pt x="122069" y="218691"/>
                    </a:cubicBezTo>
                    <a:cubicBezTo>
                      <a:pt x="122069" y="219643"/>
                      <a:pt x="123022" y="219643"/>
                      <a:pt x="123022" y="219643"/>
                    </a:cubicBezTo>
                    <a:cubicBezTo>
                      <a:pt x="123022" y="220596"/>
                      <a:pt x="123022" y="222501"/>
                      <a:pt x="123022" y="222501"/>
                    </a:cubicBezTo>
                    <a:cubicBezTo>
                      <a:pt x="123974" y="223453"/>
                      <a:pt x="125879" y="224406"/>
                      <a:pt x="124927" y="227263"/>
                    </a:cubicBezTo>
                    <a:cubicBezTo>
                      <a:pt x="126832" y="229168"/>
                      <a:pt x="126832" y="232026"/>
                      <a:pt x="127784" y="233931"/>
                    </a:cubicBezTo>
                    <a:cubicBezTo>
                      <a:pt x="126832" y="234883"/>
                      <a:pt x="125879" y="234883"/>
                      <a:pt x="124927" y="235836"/>
                    </a:cubicBezTo>
                    <a:cubicBezTo>
                      <a:pt x="123974" y="237741"/>
                      <a:pt x="123974" y="240598"/>
                      <a:pt x="123022" y="241551"/>
                    </a:cubicBezTo>
                    <a:cubicBezTo>
                      <a:pt x="123974" y="241551"/>
                      <a:pt x="123022" y="242503"/>
                      <a:pt x="123022" y="243456"/>
                    </a:cubicBezTo>
                    <a:cubicBezTo>
                      <a:pt x="124927" y="244408"/>
                      <a:pt x="125879" y="246313"/>
                      <a:pt x="125879" y="248218"/>
                    </a:cubicBezTo>
                    <a:cubicBezTo>
                      <a:pt x="123974" y="251076"/>
                      <a:pt x="124927" y="253933"/>
                      <a:pt x="123022" y="256791"/>
                    </a:cubicBezTo>
                    <a:cubicBezTo>
                      <a:pt x="123974" y="257743"/>
                      <a:pt x="122069" y="259648"/>
                      <a:pt x="123022" y="260601"/>
                    </a:cubicBezTo>
                    <a:lnTo>
                      <a:pt x="122069" y="260601"/>
                    </a:lnTo>
                    <a:cubicBezTo>
                      <a:pt x="122069" y="261553"/>
                      <a:pt x="123022" y="260601"/>
                      <a:pt x="122069" y="261553"/>
                    </a:cubicBezTo>
                    <a:cubicBezTo>
                      <a:pt x="121117" y="262506"/>
                      <a:pt x="122069" y="263458"/>
                      <a:pt x="121117" y="264411"/>
                    </a:cubicBezTo>
                    <a:cubicBezTo>
                      <a:pt x="121117" y="265363"/>
                      <a:pt x="120164" y="266316"/>
                      <a:pt x="120164" y="267268"/>
                    </a:cubicBezTo>
                    <a:cubicBezTo>
                      <a:pt x="120164" y="268221"/>
                      <a:pt x="120164" y="269173"/>
                      <a:pt x="120164" y="270126"/>
                    </a:cubicBezTo>
                    <a:cubicBezTo>
                      <a:pt x="120164" y="271078"/>
                      <a:pt x="119212" y="272031"/>
                      <a:pt x="118259" y="272031"/>
                    </a:cubicBezTo>
                    <a:cubicBezTo>
                      <a:pt x="117307" y="273936"/>
                      <a:pt x="118259" y="274888"/>
                      <a:pt x="117307" y="275841"/>
                    </a:cubicBezTo>
                    <a:cubicBezTo>
                      <a:pt x="115402" y="275841"/>
                      <a:pt x="114449" y="276793"/>
                      <a:pt x="113497" y="277746"/>
                    </a:cubicBezTo>
                    <a:cubicBezTo>
                      <a:pt x="114449" y="277746"/>
                      <a:pt x="113497" y="278698"/>
                      <a:pt x="113497" y="279651"/>
                    </a:cubicBezTo>
                    <a:cubicBezTo>
                      <a:pt x="111592" y="280603"/>
                      <a:pt x="110639" y="282508"/>
                      <a:pt x="108734" y="284413"/>
                    </a:cubicBezTo>
                    <a:cubicBezTo>
                      <a:pt x="105877" y="285366"/>
                      <a:pt x="105877" y="288223"/>
                      <a:pt x="103019" y="289176"/>
                    </a:cubicBezTo>
                    <a:cubicBezTo>
                      <a:pt x="102067" y="291081"/>
                      <a:pt x="101114" y="292986"/>
                      <a:pt x="99209" y="293938"/>
                    </a:cubicBezTo>
                    <a:cubicBezTo>
                      <a:pt x="99209" y="294891"/>
                      <a:pt x="99209" y="295843"/>
                      <a:pt x="99209" y="296796"/>
                    </a:cubicBezTo>
                    <a:cubicBezTo>
                      <a:pt x="97304" y="296796"/>
                      <a:pt x="97304" y="298701"/>
                      <a:pt x="95399" y="298701"/>
                    </a:cubicBezTo>
                    <a:cubicBezTo>
                      <a:pt x="95399" y="300606"/>
                      <a:pt x="93494" y="301558"/>
                      <a:pt x="93494" y="303463"/>
                    </a:cubicBezTo>
                    <a:cubicBezTo>
                      <a:pt x="92542" y="304416"/>
                      <a:pt x="89684" y="304416"/>
                      <a:pt x="88732" y="305368"/>
                    </a:cubicBezTo>
                    <a:cubicBezTo>
                      <a:pt x="88732" y="305368"/>
                      <a:pt x="89684" y="306321"/>
                      <a:pt x="88732" y="307273"/>
                    </a:cubicBezTo>
                    <a:cubicBezTo>
                      <a:pt x="88732" y="307273"/>
                      <a:pt x="89684" y="307273"/>
                      <a:pt x="89684" y="307273"/>
                    </a:cubicBezTo>
                    <a:cubicBezTo>
                      <a:pt x="89684" y="308226"/>
                      <a:pt x="89684" y="309178"/>
                      <a:pt x="89684" y="310131"/>
                    </a:cubicBezTo>
                    <a:cubicBezTo>
                      <a:pt x="91589" y="312036"/>
                      <a:pt x="91589" y="315846"/>
                      <a:pt x="90637" y="318703"/>
                    </a:cubicBezTo>
                    <a:cubicBezTo>
                      <a:pt x="89684" y="318703"/>
                      <a:pt x="89684" y="318703"/>
                      <a:pt x="89684" y="318703"/>
                    </a:cubicBezTo>
                    <a:cubicBezTo>
                      <a:pt x="89684" y="318703"/>
                      <a:pt x="89684" y="319656"/>
                      <a:pt x="89684" y="319656"/>
                    </a:cubicBezTo>
                    <a:cubicBezTo>
                      <a:pt x="87779" y="319656"/>
                      <a:pt x="85874" y="321561"/>
                      <a:pt x="84922" y="320608"/>
                    </a:cubicBezTo>
                    <a:cubicBezTo>
                      <a:pt x="83969" y="322513"/>
                      <a:pt x="81112" y="323466"/>
                      <a:pt x="81112" y="326323"/>
                    </a:cubicBezTo>
                    <a:cubicBezTo>
                      <a:pt x="80159" y="326323"/>
                      <a:pt x="80159" y="327276"/>
                      <a:pt x="80159" y="327276"/>
                    </a:cubicBezTo>
                    <a:lnTo>
                      <a:pt x="79207" y="327276"/>
                    </a:lnTo>
                    <a:cubicBezTo>
                      <a:pt x="79207" y="327276"/>
                      <a:pt x="79207" y="328228"/>
                      <a:pt x="79207" y="328228"/>
                    </a:cubicBezTo>
                    <a:cubicBezTo>
                      <a:pt x="81112" y="330133"/>
                      <a:pt x="77302" y="331086"/>
                      <a:pt x="78254" y="333943"/>
                    </a:cubicBezTo>
                    <a:cubicBezTo>
                      <a:pt x="76349" y="335848"/>
                      <a:pt x="74444" y="336801"/>
                      <a:pt x="74444" y="340611"/>
                    </a:cubicBezTo>
                    <a:cubicBezTo>
                      <a:pt x="73492" y="342516"/>
                      <a:pt x="71587" y="343468"/>
                      <a:pt x="73492" y="346326"/>
                    </a:cubicBezTo>
                    <a:cubicBezTo>
                      <a:pt x="72539" y="347278"/>
                      <a:pt x="72539" y="349183"/>
                      <a:pt x="71587" y="350136"/>
                    </a:cubicBezTo>
                    <a:cubicBezTo>
                      <a:pt x="71587" y="350136"/>
                      <a:pt x="72539" y="350136"/>
                      <a:pt x="72539" y="350136"/>
                    </a:cubicBezTo>
                    <a:cubicBezTo>
                      <a:pt x="71587" y="352041"/>
                      <a:pt x="69682" y="351088"/>
                      <a:pt x="68729" y="352993"/>
                    </a:cubicBezTo>
                    <a:cubicBezTo>
                      <a:pt x="68729" y="353946"/>
                      <a:pt x="68729" y="354898"/>
                      <a:pt x="68729" y="355851"/>
                    </a:cubicBezTo>
                    <a:cubicBezTo>
                      <a:pt x="67777" y="355851"/>
                      <a:pt x="67777" y="356803"/>
                      <a:pt x="66824" y="356803"/>
                    </a:cubicBezTo>
                    <a:cubicBezTo>
                      <a:pt x="66824" y="358708"/>
                      <a:pt x="65872" y="358708"/>
                      <a:pt x="64919" y="358708"/>
                    </a:cubicBezTo>
                    <a:cubicBezTo>
                      <a:pt x="64919" y="360613"/>
                      <a:pt x="64919" y="360613"/>
                      <a:pt x="64919" y="362518"/>
                    </a:cubicBezTo>
                    <a:cubicBezTo>
                      <a:pt x="63967" y="362518"/>
                      <a:pt x="63967" y="363471"/>
                      <a:pt x="63967" y="363471"/>
                    </a:cubicBezTo>
                    <a:cubicBezTo>
                      <a:pt x="63967" y="364423"/>
                      <a:pt x="64919" y="364423"/>
                      <a:pt x="64919" y="364423"/>
                    </a:cubicBezTo>
                    <a:cubicBezTo>
                      <a:pt x="63967" y="365376"/>
                      <a:pt x="63967" y="366328"/>
                      <a:pt x="63014" y="366328"/>
                    </a:cubicBezTo>
                    <a:cubicBezTo>
                      <a:pt x="63014" y="366328"/>
                      <a:pt x="62062" y="365376"/>
                      <a:pt x="61109" y="366328"/>
                    </a:cubicBezTo>
                    <a:cubicBezTo>
                      <a:pt x="59204" y="366328"/>
                      <a:pt x="59204" y="367281"/>
                      <a:pt x="57299" y="367281"/>
                    </a:cubicBezTo>
                    <a:cubicBezTo>
                      <a:pt x="57299" y="369186"/>
                      <a:pt x="57299" y="372043"/>
                      <a:pt x="54442" y="371091"/>
                    </a:cubicBezTo>
                    <a:cubicBezTo>
                      <a:pt x="52537" y="372996"/>
                      <a:pt x="51584" y="375853"/>
                      <a:pt x="49679" y="376806"/>
                    </a:cubicBezTo>
                    <a:cubicBezTo>
                      <a:pt x="46822" y="375853"/>
                      <a:pt x="46822" y="378711"/>
                      <a:pt x="44917" y="379663"/>
                    </a:cubicBezTo>
                    <a:cubicBezTo>
                      <a:pt x="44917" y="381568"/>
                      <a:pt x="44917" y="382521"/>
                      <a:pt x="43964" y="383473"/>
                    </a:cubicBezTo>
                    <a:cubicBezTo>
                      <a:pt x="43964" y="386331"/>
                      <a:pt x="42059" y="387283"/>
                      <a:pt x="41107" y="389188"/>
                    </a:cubicBezTo>
                    <a:cubicBezTo>
                      <a:pt x="40154" y="389188"/>
                      <a:pt x="39202" y="389188"/>
                      <a:pt x="38249" y="389188"/>
                    </a:cubicBezTo>
                    <a:cubicBezTo>
                      <a:pt x="38249" y="390141"/>
                      <a:pt x="39202" y="390141"/>
                      <a:pt x="39202" y="390141"/>
                    </a:cubicBezTo>
                    <a:cubicBezTo>
                      <a:pt x="39202" y="390141"/>
                      <a:pt x="38249" y="391093"/>
                      <a:pt x="37297" y="391093"/>
                    </a:cubicBezTo>
                    <a:cubicBezTo>
                      <a:pt x="37297" y="392046"/>
                      <a:pt x="36344" y="392046"/>
                      <a:pt x="35392" y="392998"/>
                    </a:cubicBezTo>
                    <a:cubicBezTo>
                      <a:pt x="35392" y="393951"/>
                      <a:pt x="34439" y="394903"/>
                      <a:pt x="34439" y="395856"/>
                    </a:cubicBezTo>
                    <a:cubicBezTo>
                      <a:pt x="34439" y="396808"/>
                      <a:pt x="35392" y="396808"/>
                      <a:pt x="35392" y="397761"/>
                    </a:cubicBezTo>
                    <a:cubicBezTo>
                      <a:pt x="35392" y="398713"/>
                      <a:pt x="34439" y="400618"/>
                      <a:pt x="33487" y="402523"/>
                    </a:cubicBezTo>
                    <a:cubicBezTo>
                      <a:pt x="33487" y="404428"/>
                      <a:pt x="36344" y="404428"/>
                      <a:pt x="35392" y="406333"/>
                    </a:cubicBezTo>
                    <a:cubicBezTo>
                      <a:pt x="36344" y="406333"/>
                      <a:pt x="35392" y="408238"/>
                      <a:pt x="35392" y="408238"/>
                    </a:cubicBezTo>
                    <a:cubicBezTo>
                      <a:pt x="35392" y="410143"/>
                      <a:pt x="36344" y="411096"/>
                      <a:pt x="37297" y="413001"/>
                    </a:cubicBezTo>
                    <a:cubicBezTo>
                      <a:pt x="37297" y="413953"/>
                      <a:pt x="36344" y="413953"/>
                      <a:pt x="36344" y="414906"/>
                    </a:cubicBezTo>
                    <a:cubicBezTo>
                      <a:pt x="36344" y="415858"/>
                      <a:pt x="37297" y="416811"/>
                      <a:pt x="37297" y="417763"/>
                    </a:cubicBezTo>
                    <a:cubicBezTo>
                      <a:pt x="37297" y="418716"/>
                      <a:pt x="36344" y="418716"/>
                      <a:pt x="36344" y="418716"/>
                    </a:cubicBezTo>
                    <a:cubicBezTo>
                      <a:pt x="37297" y="421573"/>
                      <a:pt x="36344" y="423478"/>
                      <a:pt x="36344" y="426336"/>
                    </a:cubicBezTo>
                    <a:cubicBezTo>
                      <a:pt x="38249" y="426336"/>
                      <a:pt x="38249" y="428241"/>
                      <a:pt x="39202" y="428241"/>
                    </a:cubicBezTo>
                    <a:cubicBezTo>
                      <a:pt x="39202" y="430146"/>
                      <a:pt x="41107" y="430146"/>
                      <a:pt x="40154" y="432051"/>
                    </a:cubicBezTo>
                    <a:cubicBezTo>
                      <a:pt x="41107" y="433003"/>
                      <a:pt x="42059" y="434908"/>
                      <a:pt x="43012" y="435861"/>
                    </a:cubicBezTo>
                    <a:cubicBezTo>
                      <a:pt x="44917" y="435861"/>
                      <a:pt x="47774" y="435861"/>
                      <a:pt x="49679" y="436813"/>
                    </a:cubicBezTo>
                    <a:cubicBezTo>
                      <a:pt x="49679" y="436813"/>
                      <a:pt x="49679" y="435861"/>
                      <a:pt x="50632" y="436813"/>
                    </a:cubicBezTo>
                    <a:cubicBezTo>
                      <a:pt x="51584" y="437766"/>
                      <a:pt x="53489" y="437766"/>
                      <a:pt x="54442" y="438718"/>
                    </a:cubicBezTo>
                    <a:cubicBezTo>
                      <a:pt x="55394" y="437766"/>
                      <a:pt x="57299" y="436813"/>
                      <a:pt x="59204" y="436813"/>
                    </a:cubicBezTo>
                    <a:cubicBezTo>
                      <a:pt x="60157" y="434908"/>
                      <a:pt x="63967" y="434908"/>
                      <a:pt x="64919" y="433003"/>
                    </a:cubicBezTo>
                    <a:cubicBezTo>
                      <a:pt x="63967" y="431098"/>
                      <a:pt x="65872" y="428241"/>
                      <a:pt x="67777" y="428241"/>
                    </a:cubicBezTo>
                    <a:cubicBezTo>
                      <a:pt x="68729" y="426336"/>
                      <a:pt x="68729" y="423478"/>
                      <a:pt x="71587" y="423478"/>
                    </a:cubicBezTo>
                    <a:cubicBezTo>
                      <a:pt x="72539" y="422526"/>
                      <a:pt x="74444" y="421573"/>
                      <a:pt x="76349" y="421573"/>
                    </a:cubicBezTo>
                    <a:cubicBezTo>
                      <a:pt x="79207" y="420621"/>
                      <a:pt x="80159" y="417763"/>
                      <a:pt x="82064" y="415858"/>
                    </a:cubicBezTo>
                    <a:cubicBezTo>
                      <a:pt x="82064" y="414906"/>
                      <a:pt x="81112" y="415858"/>
                      <a:pt x="81112" y="415858"/>
                    </a:cubicBezTo>
                    <a:cubicBezTo>
                      <a:pt x="82064" y="414906"/>
                      <a:pt x="83017" y="415858"/>
                      <a:pt x="84922" y="415858"/>
                    </a:cubicBezTo>
                    <a:cubicBezTo>
                      <a:pt x="86827" y="413953"/>
                      <a:pt x="86827" y="411096"/>
                      <a:pt x="89684" y="410143"/>
                    </a:cubicBezTo>
                    <a:cubicBezTo>
                      <a:pt x="89684" y="409191"/>
                      <a:pt x="90637" y="408238"/>
                      <a:pt x="91589" y="407286"/>
                    </a:cubicBezTo>
                    <a:cubicBezTo>
                      <a:pt x="92542" y="408238"/>
                      <a:pt x="93494" y="406333"/>
                      <a:pt x="95399" y="406333"/>
                    </a:cubicBezTo>
                    <a:cubicBezTo>
                      <a:pt x="96352" y="404428"/>
                      <a:pt x="97304" y="404428"/>
                      <a:pt x="97304" y="402523"/>
                    </a:cubicBezTo>
                    <a:cubicBezTo>
                      <a:pt x="99209" y="402523"/>
                      <a:pt x="98257" y="399666"/>
                      <a:pt x="100162" y="399666"/>
                    </a:cubicBezTo>
                    <a:cubicBezTo>
                      <a:pt x="101114" y="397761"/>
                      <a:pt x="103019" y="397761"/>
                      <a:pt x="103972" y="396808"/>
                    </a:cubicBezTo>
                    <a:cubicBezTo>
                      <a:pt x="103972" y="395856"/>
                      <a:pt x="103972" y="394903"/>
                      <a:pt x="103972" y="393951"/>
                    </a:cubicBezTo>
                    <a:cubicBezTo>
                      <a:pt x="105877" y="393951"/>
                      <a:pt x="107782" y="392046"/>
                      <a:pt x="108734" y="391093"/>
                    </a:cubicBezTo>
                    <a:cubicBezTo>
                      <a:pt x="109687" y="391093"/>
                      <a:pt x="110639" y="391093"/>
                      <a:pt x="110639" y="390141"/>
                    </a:cubicBezTo>
                    <a:cubicBezTo>
                      <a:pt x="110639" y="390141"/>
                      <a:pt x="110639" y="389188"/>
                      <a:pt x="111592" y="388236"/>
                    </a:cubicBezTo>
                    <a:cubicBezTo>
                      <a:pt x="110639" y="388236"/>
                      <a:pt x="111592" y="387283"/>
                      <a:pt x="111592" y="386331"/>
                    </a:cubicBezTo>
                    <a:cubicBezTo>
                      <a:pt x="112544" y="386331"/>
                      <a:pt x="112544" y="385378"/>
                      <a:pt x="113497" y="385378"/>
                    </a:cubicBezTo>
                    <a:cubicBezTo>
                      <a:pt x="114449" y="382521"/>
                      <a:pt x="115402" y="381568"/>
                      <a:pt x="116354" y="379663"/>
                    </a:cubicBezTo>
                    <a:cubicBezTo>
                      <a:pt x="117307" y="379663"/>
                      <a:pt x="118259" y="379663"/>
                      <a:pt x="119212" y="379663"/>
                    </a:cubicBezTo>
                    <a:cubicBezTo>
                      <a:pt x="119212" y="380616"/>
                      <a:pt x="119212" y="380616"/>
                      <a:pt x="120164" y="380616"/>
                    </a:cubicBezTo>
                    <a:cubicBezTo>
                      <a:pt x="122069" y="380616"/>
                      <a:pt x="123022" y="380616"/>
                      <a:pt x="123022" y="381568"/>
                    </a:cubicBezTo>
                    <a:cubicBezTo>
                      <a:pt x="122069" y="381568"/>
                      <a:pt x="122069" y="381568"/>
                      <a:pt x="122069" y="382521"/>
                    </a:cubicBezTo>
                    <a:cubicBezTo>
                      <a:pt x="123022" y="382521"/>
                      <a:pt x="122069" y="383473"/>
                      <a:pt x="122069" y="384426"/>
                    </a:cubicBezTo>
                    <a:cubicBezTo>
                      <a:pt x="119212" y="385378"/>
                      <a:pt x="118259" y="387283"/>
                      <a:pt x="119212" y="391093"/>
                    </a:cubicBezTo>
                    <a:cubicBezTo>
                      <a:pt x="117307" y="391093"/>
                      <a:pt x="118259" y="393951"/>
                      <a:pt x="118259" y="394903"/>
                    </a:cubicBezTo>
                    <a:cubicBezTo>
                      <a:pt x="121117" y="395856"/>
                      <a:pt x="121117" y="399666"/>
                      <a:pt x="119212" y="400618"/>
                    </a:cubicBezTo>
                    <a:cubicBezTo>
                      <a:pt x="119212" y="400618"/>
                      <a:pt x="120164" y="400618"/>
                      <a:pt x="120164" y="400618"/>
                    </a:cubicBezTo>
                    <a:cubicBezTo>
                      <a:pt x="120164" y="400618"/>
                      <a:pt x="119212" y="401571"/>
                      <a:pt x="118259" y="400618"/>
                    </a:cubicBezTo>
                    <a:cubicBezTo>
                      <a:pt x="118259" y="403476"/>
                      <a:pt x="119212" y="404428"/>
                      <a:pt x="117307" y="406333"/>
                    </a:cubicBezTo>
                    <a:cubicBezTo>
                      <a:pt x="118259" y="407286"/>
                      <a:pt x="117307" y="408238"/>
                      <a:pt x="117307" y="409191"/>
                    </a:cubicBezTo>
                    <a:cubicBezTo>
                      <a:pt x="118259" y="411096"/>
                      <a:pt x="117307" y="412048"/>
                      <a:pt x="117307" y="413953"/>
                    </a:cubicBezTo>
                    <a:cubicBezTo>
                      <a:pt x="118259" y="414906"/>
                      <a:pt x="118259" y="416811"/>
                      <a:pt x="119212" y="416811"/>
                    </a:cubicBezTo>
                    <a:cubicBezTo>
                      <a:pt x="119212" y="418716"/>
                      <a:pt x="120164" y="420621"/>
                      <a:pt x="119212" y="422526"/>
                    </a:cubicBezTo>
                    <a:cubicBezTo>
                      <a:pt x="120164" y="423478"/>
                      <a:pt x="120164" y="424431"/>
                      <a:pt x="120164" y="426336"/>
                    </a:cubicBezTo>
                    <a:cubicBezTo>
                      <a:pt x="118259" y="427288"/>
                      <a:pt x="117307" y="430146"/>
                      <a:pt x="119212" y="432051"/>
                    </a:cubicBezTo>
                    <a:cubicBezTo>
                      <a:pt x="118259" y="433956"/>
                      <a:pt x="116354" y="436813"/>
                      <a:pt x="117307" y="438718"/>
                    </a:cubicBezTo>
                    <a:cubicBezTo>
                      <a:pt x="116354" y="438718"/>
                      <a:pt x="116354" y="439671"/>
                      <a:pt x="116354" y="439671"/>
                    </a:cubicBezTo>
                    <a:cubicBezTo>
                      <a:pt x="116354" y="441576"/>
                      <a:pt x="117307" y="443481"/>
                      <a:pt x="116354" y="444433"/>
                    </a:cubicBezTo>
                    <a:cubicBezTo>
                      <a:pt x="116354" y="446338"/>
                      <a:pt x="119212" y="446338"/>
                      <a:pt x="119212" y="449196"/>
                    </a:cubicBezTo>
                    <a:cubicBezTo>
                      <a:pt x="120164" y="449196"/>
                      <a:pt x="121117" y="449196"/>
                      <a:pt x="121117" y="450148"/>
                    </a:cubicBezTo>
                    <a:lnTo>
                      <a:pt x="121117" y="453006"/>
                    </a:lnTo>
                    <a:cubicBezTo>
                      <a:pt x="119212" y="453006"/>
                      <a:pt x="119212" y="455863"/>
                      <a:pt x="120164" y="456816"/>
                    </a:cubicBezTo>
                    <a:cubicBezTo>
                      <a:pt x="119212" y="457768"/>
                      <a:pt x="119212" y="458721"/>
                      <a:pt x="118259" y="459673"/>
                    </a:cubicBezTo>
                    <a:cubicBezTo>
                      <a:pt x="119212" y="460626"/>
                      <a:pt x="120164" y="462531"/>
                      <a:pt x="122069" y="461578"/>
                    </a:cubicBezTo>
                    <a:cubicBezTo>
                      <a:pt x="121117" y="462531"/>
                      <a:pt x="121117" y="462531"/>
                      <a:pt x="122069" y="463483"/>
                    </a:cubicBezTo>
                    <a:cubicBezTo>
                      <a:pt x="122069" y="463483"/>
                      <a:pt x="121117" y="464436"/>
                      <a:pt x="120164" y="464436"/>
                    </a:cubicBezTo>
                    <a:cubicBezTo>
                      <a:pt x="120164" y="465388"/>
                      <a:pt x="120164" y="467293"/>
                      <a:pt x="121117" y="468246"/>
                    </a:cubicBezTo>
                    <a:cubicBezTo>
                      <a:pt x="120164" y="470151"/>
                      <a:pt x="117307" y="471103"/>
                      <a:pt x="117307" y="473961"/>
                    </a:cubicBezTo>
                    <a:cubicBezTo>
                      <a:pt x="117307" y="473961"/>
                      <a:pt x="118259" y="474913"/>
                      <a:pt x="118259" y="474913"/>
                    </a:cubicBezTo>
                    <a:cubicBezTo>
                      <a:pt x="117307" y="475866"/>
                      <a:pt x="121117" y="477771"/>
                      <a:pt x="119212" y="479676"/>
                    </a:cubicBezTo>
                    <a:cubicBezTo>
                      <a:pt x="118259" y="479676"/>
                      <a:pt x="117307" y="479676"/>
                      <a:pt x="117307" y="479676"/>
                    </a:cubicBezTo>
                    <a:cubicBezTo>
                      <a:pt x="117307" y="479676"/>
                      <a:pt x="118259" y="479676"/>
                      <a:pt x="119212" y="479676"/>
                    </a:cubicBezTo>
                    <a:cubicBezTo>
                      <a:pt x="119212" y="480628"/>
                      <a:pt x="120164" y="480628"/>
                      <a:pt x="120164" y="481581"/>
                    </a:cubicBezTo>
                    <a:cubicBezTo>
                      <a:pt x="120164" y="482533"/>
                      <a:pt x="120164" y="483486"/>
                      <a:pt x="121117" y="484438"/>
                    </a:cubicBezTo>
                    <a:cubicBezTo>
                      <a:pt x="120164" y="487296"/>
                      <a:pt x="120164" y="488248"/>
                      <a:pt x="123022" y="489201"/>
                    </a:cubicBezTo>
                    <a:cubicBezTo>
                      <a:pt x="123022" y="490153"/>
                      <a:pt x="123022" y="490153"/>
                      <a:pt x="122069" y="490153"/>
                    </a:cubicBezTo>
                    <a:cubicBezTo>
                      <a:pt x="122069" y="491106"/>
                      <a:pt x="123022" y="491106"/>
                      <a:pt x="122069" y="491106"/>
                    </a:cubicBezTo>
                    <a:cubicBezTo>
                      <a:pt x="123022" y="492058"/>
                      <a:pt x="125879" y="493011"/>
                      <a:pt x="123974" y="494916"/>
                    </a:cubicBezTo>
                    <a:cubicBezTo>
                      <a:pt x="123974" y="495868"/>
                      <a:pt x="124927" y="495868"/>
                      <a:pt x="124927" y="496821"/>
                    </a:cubicBezTo>
                    <a:cubicBezTo>
                      <a:pt x="124927" y="497773"/>
                      <a:pt x="123974" y="497773"/>
                      <a:pt x="123974" y="498726"/>
                    </a:cubicBezTo>
                    <a:cubicBezTo>
                      <a:pt x="123974" y="499678"/>
                      <a:pt x="124927" y="500631"/>
                      <a:pt x="125879" y="501583"/>
                    </a:cubicBezTo>
                    <a:cubicBezTo>
                      <a:pt x="127784" y="501583"/>
                      <a:pt x="128737" y="501583"/>
                      <a:pt x="128737" y="502536"/>
                    </a:cubicBezTo>
                    <a:cubicBezTo>
                      <a:pt x="127784" y="503488"/>
                      <a:pt x="128737" y="503488"/>
                      <a:pt x="128737" y="504441"/>
                    </a:cubicBezTo>
                    <a:cubicBezTo>
                      <a:pt x="124927" y="505393"/>
                      <a:pt x="128737" y="508251"/>
                      <a:pt x="128737" y="510156"/>
                    </a:cubicBezTo>
                    <a:cubicBezTo>
                      <a:pt x="128737" y="510156"/>
                      <a:pt x="129689" y="510156"/>
                      <a:pt x="129689" y="510156"/>
                    </a:cubicBezTo>
                    <a:cubicBezTo>
                      <a:pt x="128737" y="510156"/>
                      <a:pt x="128737" y="511108"/>
                      <a:pt x="127784" y="512061"/>
                    </a:cubicBezTo>
                    <a:cubicBezTo>
                      <a:pt x="127784" y="513966"/>
                      <a:pt x="130642" y="515871"/>
                      <a:pt x="129689" y="517776"/>
                    </a:cubicBezTo>
                    <a:cubicBezTo>
                      <a:pt x="130642" y="517776"/>
                      <a:pt x="130642" y="518728"/>
                      <a:pt x="130642" y="519681"/>
                    </a:cubicBezTo>
                    <a:cubicBezTo>
                      <a:pt x="131594" y="519681"/>
                      <a:pt x="131594" y="520633"/>
                      <a:pt x="132547" y="520633"/>
                    </a:cubicBezTo>
                    <a:cubicBezTo>
                      <a:pt x="132547" y="521586"/>
                      <a:pt x="133499" y="521586"/>
                      <a:pt x="133499" y="522538"/>
                    </a:cubicBezTo>
                    <a:cubicBezTo>
                      <a:pt x="136357" y="522538"/>
                      <a:pt x="137309" y="524443"/>
                      <a:pt x="139214" y="525396"/>
                    </a:cubicBezTo>
                    <a:cubicBezTo>
                      <a:pt x="139214" y="525396"/>
                      <a:pt x="139214" y="525396"/>
                      <a:pt x="139214" y="526348"/>
                    </a:cubicBezTo>
                    <a:cubicBezTo>
                      <a:pt x="141119" y="526348"/>
                      <a:pt x="141119" y="525396"/>
                      <a:pt x="142072" y="526348"/>
                    </a:cubicBezTo>
                    <a:cubicBezTo>
                      <a:pt x="142072" y="526348"/>
                      <a:pt x="142072" y="525396"/>
                      <a:pt x="143024" y="525396"/>
                    </a:cubicBezTo>
                    <a:cubicBezTo>
                      <a:pt x="143024" y="525396"/>
                      <a:pt x="142072" y="525396"/>
                      <a:pt x="143024" y="526348"/>
                    </a:cubicBezTo>
                    <a:cubicBezTo>
                      <a:pt x="143024" y="526348"/>
                      <a:pt x="143977" y="526348"/>
                      <a:pt x="143977" y="526348"/>
                    </a:cubicBezTo>
                    <a:cubicBezTo>
                      <a:pt x="144929" y="529206"/>
                      <a:pt x="147787" y="527301"/>
                      <a:pt x="148739" y="525396"/>
                    </a:cubicBezTo>
                    <a:cubicBezTo>
                      <a:pt x="149692" y="525396"/>
                      <a:pt x="151597" y="525396"/>
                      <a:pt x="152549" y="524443"/>
                    </a:cubicBezTo>
                    <a:cubicBezTo>
                      <a:pt x="153502" y="522538"/>
                      <a:pt x="156359" y="522538"/>
                      <a:pt x="157312" y="519681"/>
                    </a:cubicBezTo>
                    <a:cubicBezTo>
                      <a:pt x="157312" y="518728"/>
                      <a:pt x="156359" y="519681"/>
                      <a:pt x="157312" y="518728"/>
                    </a:cubicBezTo>
                    <a:cubicBezTo>
                      <a:pt x="158264" y="518728"/>
                      <a:pt x="157312" y="516823"/>
                      <a:pt x="158264" y="516823"/>
                    </a:cubicBezTo>
                    <a:cubicBezTo>
                      <a:pt x="157312" y="515871"/>
                      <a:pt x="158264" y="515871"/>
                      <a:pt x="158264" y="513966"/>
                    </a:cubicBezTo>
                    <a:cubicBezTo>
                      <a:pt x="159217" y="513966"/>
                      <a:pt x="160169" y="512061"/>
                      <a:pt x="160169" y="511108"/>
                    </a:cubicBezTo>
                    <a:cubicBezTo>
                      <a:pt x="159217" y="510156"/>
                      <a:pt x="159217" y="506346"/>
                      <a:pt x="160169" y="505393"/>
                    </a:cubicBezTo>
                    <a:cubicBezTo>
                      <a:pt x="160169" y="504441"/>
                      <a:pt x="160169" y="502536"/>
                      <a:pt x="161122" y="502536"/>
                    </a:cubicBezTo>
                    <a:cubicBezTo>
                      <a:pt x="161122" y="501583"/>
                      <a:pt x="161122" y="499678"/>
                      <a:pt x="161122" y="498726"/>
                    </a:cubicBezTo>
                    <a:cubicBezTo>
                      <a:pt x="161122" y="498726"/>
                      <a:pt x="160169" y="497773"/>
                      <a:pt x="160169" y="497773"/>
                    </a:cubicBezTo>
                    <a:cubicBezTo>
                      <a:pt x="161122" y="495868"/>
                      <a:pt x="160169" y="493963"/>
                      <a:pt x="161122" y="492058"/>
                    </a:cubicBezTo>
                    <a:cubicBezTo>
                      <a:pt x="160169" y="492058"/>
                      <a:pt x="160169" y="491106"/>
                      <a:pt x="160169" y="489201"/>
                    </a:cubicBezTo>
                    <a:cubicBezTo>
                      <a:pt x="159217" y="489201"/>
                      <a:pt x="159217" y="487296"/>
                      <a:pt x="159217" y="486343"/>
                    </a:cubicBezTo>
                    <a:cubicBezTo>
                      <a:pt x="160169" y="486343"/>
                      <a:pt x="160169" y="485391"/>
                      <a:pt x="161122" y="485391"/>
                    </a:cubicBezTo>
                    <a:cubicBezTo>
                      <a:pt x="160169" y="482533"/>
                      <a:pt x="158264" y="479676"/>
                      <a:pt x="160169" y="476818"/>
                    </a:cubicBezTo>
                    <a:cubicBezTo>
                      <a:pt x="159217" y="474913"/>
                      <a:pt x="161122" y="471103"/>
                      <a:pt x="162074" y="469198"/>
                    </a:cubicBezTo>
                    <a:cubicBezTo>
                      <a:pt x="161122" y="468246"/>
                      <a:pt x="162074" y="467293"/>
                      <a:pt x="162074" y="466341"/>
                    </a:cubicBezTo>
                    <a:cubicBezTo>
                      <a:pt x="161122" y="466341"/>
                      <a:pt x="162074" y="466341"/>
                      <a:pt x="161122" y="465388"/>
                    </a:cubicBezTo>
                    <a:cubicBezTo>
                      <a:pt x="161122" y="463483"/>
                      <a:pt x="160169" y="463483"/>
                      <a:pt x="159217" y="461578"/>
                    </a:cubicBezTo>
                    <a:cubicBezTo>
                      <a:pt x="160169" y="459673"/>
                      <a:pt x="160169" y="457768"/>
                      <a:pt x="162074" y="456816"/>
                    </a:cubicBezTo>
                    <a:cubicBezTo>
                      <a:pt x="161122" y="454911"/>
                      <a:pt x="162074" y="453958"/>
                      <a:pt x="161122" y="452053"/>
                    </a:cubicBezTo>
                    <a:cubicBezTo>
                      <a:pt x="162074" y="452053"/>
                      <a:pt x="162074" y="451101"/>
                      <a:pt x="162074" y="451101"/>
                    </a:cubicBezTo>
                    <a:cubicBezTo>
                      <a:pt x="162074" y="450148"/>
                      <a:pt x="161122" y="450148"/>
                      <a:pt x="162074" y="450148"/>
                    </a:cubicBezTo>
                    <a:cubicBezTo>
                      <a:pt x="161122" y="450148"/>
                      <a:pt x="160169" y="450148"/>
                      <a:pt x="158264" y="450148"/>
                    </a:cubicBezTo>
                    <a:cubicBezTo>
                      <a:pt x="158264" y="449196"/>
                      <a:pt x="158264" y="449196"/>
                      <a:pt x="159217" y="448243"/>
                    </a:cubicBezTo>
                    <a:cubicBezTo>
                      <a:pt x="158264" y="447291"/>
                      <a:pt x="158264" y="445386"/>
                      <a:pt x="159217" y="445386"/>
                    </a:cubicBezTo>
                    <a:cubicBezTo>
                      <a:pt x="159217" y="444433"/>
                      <a:pt x="160169" y="443481"/>
                      <a:pt x="160169" y="442528"/>
                    </a:cubicBezTo>
                    <a:cubicBezTo>
                      <a:pt x="160169" y="440623"/>
                      <a:pt x="158264" y="439671"/>
                      <a:pt x="158264" y="438718"/>
                    </a:cubicBezTo>
                    <a:cubicBezTo>
                      <a:pt x="158264" y="436813"/>
                      <a:pt x="157312" y="436813"/>
                      <a:pt x="157312" y="434908"/>
                    </a:cubicBezTo>
                    <a:cubicBezTo>
                      <a:pt x="156359" y="434908"/>
                      <a:pt x="155407" y="434908"/>
                      <a:pt x="155407" y="433956"/>
                    </a:cubicBezTo>
                    <a:cubicBezTo>
                      <a:pt x="155407" y="433956"/>
                      <a:pt x="155407" y="433956"/>
                      <a:pt x="156359" y="433956"/>
                    </a:cubicBezTo>
                    <a:cubicBezTo>
                      <a:pt x="157312" y="430146"/>
                      <a:pt x="154454" y="426336"/>
                      <a:pt x="156359" y="423478"/>
                    </a:cubicBezTo>
                    <a:cubicBezTo>
                      <a:pt x="156359" y="422526"/>
                      <a:pt x="155407" y="422526"/>
                      <a:pt x="156359" y="422526"/>
                    </a:cubicBezTo>
                    <a:cubicBezTo>
                      <a:pt x="157312" y="422526"/>
                      <a:pt x="157312" y="420621"/>
                      <a:pt x="157312" y="419668"/>
                    </a:cubicBezTo>
                    <a:cubicBezTo>
                      <a:pt x="155407" y="418716"/>
                      <a:pt x="156359" y="415858"/>
                      <a:pt x="156359" y="413953"/>
                    </a:cubicBezTo>
                    <a:lnTo>
                      <a:pt x="157312" y="413953"/>
                    </a:lnTo>
                    <a:cubicBezTo>
                      <a:pt x="157312" y="413001"/>
                      <a:pt x="156359" y="413001"/>
                      <a:pt x="156359" y="412048"/>
                    </a:cubicBezTo>
                    <a:cubicBezTo>
                      <a:pt x="158264" y="412048"/>
                      <a:pt x="158264" y="410143"/>
                      <a:pt x="159217" y="410143"/>
                    </a:cubicBezTo>
                    <a:cubicBezTo>
                      <a:pt x="159217" y="409191"/>
                      <a:pt x="159217" y="409191"/>
                      <a:pt x="160169" y="408238"/>
                    </a:cubicBezTo>
                    <a:cubicBezTo>
                      <a:pt x="159217" y="407286"/>
                      <a:pt x="160169" y="406333"/>
                      <a:pt x="160169" y="404428"/>
                    </a:cubicBezTo>
                    <a:cubicBezTo>
                      <a:pt x="160169" y="404428"/>
                      <a:pt x="159217" y="404428"/>
                      <a:pt x="159217" y="403476"/>
                    </a:cubicBezTo>
                    <a:cubicBezTo>
                      <a:pt x="159217" y="402523"/>
                      <a:pt x="161122" y="403476"/>
                      <a:pt x="161122" y="402523"/>
                    </a:cubicBezTo>
                    <a:cubicBezTo>
                      <a:pt x="160169" y="402523"/>
                      <a:pt x="160169" y="400618"/>
                      <a:pt x="161122" y="400618"/>
                    </a:cubicBezTo>
                    <a:cubicBezTo>
                      <a:pt x="160169" y="398713"/>
                      <a:pt x="161122" y="396808"/>
                      <a:pt x="163027" y="395856"/>
                    </a:cubicBezTo>
                    <a:cubicBezTo>
                      <a:pt x="163027" y="394903"/>
                      <a:pt x="163027" y="393951"/>
                      <a:pt x="163979" y="393951"/>
                    </a:cubicBezTo>
                    <a:cubicBezTo>
                      <a:pt x="163979" y="392046"/>
                      <a:pt x="162074" y="391093"/>
                      <a:pt x="163027" y="389188"/>
                    </a:cubicBezTo>
                    <a:cubicBezTo>
                      <a:pt x="162074" y="387283"/>
                      <a:pt x="162074" y="386331"/>
                      <a:pt x="162074" y="385378"/>
                    </a:cubicBezTo>
                    <a:cubicBezTo>
                      <a:pt x="162074" y="385378"/>
                      <a:pt x="163027" y="385378"/>
                      <a:pt x="163027" y="384426"/>
                    </a:cubicBezTo>
                    <a:cubicBezTo>
                      <a:pt x="163027" y="383473"/>
                      <a:pt x="162074" y="383473"/>
                      <a:pt x="162074" y="382521"/>
                    </a:cubicBezTo>
                    <a:cubicBezTo>
                      <a:pt x="162074" y="378711"/>
                      <a:pt x="164932" y="376806"/>
                      <a:pt x="163027" y="373948"/>
                    </a:cubicBezTo>
                    <a:cubicBezTo>
                      <a:pt x="163979" y="371091"/>
                      <a:pt x="163027" y="368233"/>
                      <a:pt x="161122" y="365376"/>
                    </a:cubicBezTo>
                    <a:cubicBezTo>
                      <a:pt x="162074" y="362518"/>
                      <a:pt x="161122" y="360613"/>
                      <a:pt x="159217" y="357756"/>
                    </a:cubicBezTo>
                    <a:cubicBezTo>
                      <a:pt x="159217" y="355851"/>
                      <a:pt x="161122" y="354898"/>
                      <a:pt x="160169" y="353946"/>
                    </a:cubicBezTo>
                    <a:cubicBezTo>
                      <a:pt x="161122" y="353946"/>
                      <a:pt x="160169" y="352041"/>
                      <a:pt x="160169" y="352041"/>
                    </a:cubicBezTo>
                    <a:cubicBezTo>
                      <a:pt x="160169" y="351088"/>
                      <a:pt x="160169" y="349183"/>
                      <a:pt x="160169" y="347278"/>
                    </a:cubicBezTo>
                    <a:cubicBezTo>
                      <a:pt x="161122" y="347278"/>
                      <a:pt x="160169" y="346326"/>
                      <a:pt x="161122" y="347278"/>
                    </a:cubicBezTo>
                    <a:cubicBezTo>
                      <a:pt x="161122" y="344421"/>
                      <a:pt x="162074" y="342516"/>
                      <a:pt x="162074" y="340611"/>
                    </a:cubicBezTo>
                    <a:cubicBezTo>
                      <a:pt x="163979" y="340611"/>
                      <a:pt x="163979" y="337753"/>
                      <a:pt x="165884" y="337753"/>
                    </a:cubicBezTo>
                    <a:cubicBezTo>
                      <a:pt x="165884" y="336801"/>
                      <a:pt x="165884" y="337753"/>
                      <a:pt x="165884" y="336801"/>
                    </a:cubicBezTo>
                    <a:cubicBezTo>
                      <a:pt x="165884" y="336801"/>
                      <a:pt x="165884" y="336801"/>
                      <a:pt x="165884" y="335848"/>
                    </a:cubicBezTo>
                    <a:cubicBezTo>
                      <a:pt x="166837" y="334896"/>
                      <a:pt x="168742" y="334896"/>
                      <a:pt x="169694" y="333943"/>
                    </a:cubicBezTo>
                    <a:cubicBezTo>
                      <a:pt x="170647" y="332991"/>
                      <a:pt x="169694" y="331086"/>
                      <a:pt x="169694" y="329181"/>
                    </a:cubicBezTo>
                    <a:cubicBezTo>
                      <a:pt x="170647" y="329181"/>
                      <a:pt x="170647" y="327276"/>
                      <a:pt x="169694" y="327276"/>
                    </a:cubicBezTo>
                    <a:cubicBezTo>
                      <a:pt x="168742" y="327276"/>
                      <a:pt x="168742" y="326323"/>
                      <a:pt x="168742" y="326323"/>
                    </a:cubicBezTo>
                    <a:cubicBezTo>
                      <a:pt x="168742" y="326323"/>
                      <a:pt x="167789" y="326323"/>
                      <a:pt x="167789" y="326323"/>
                    </a:cubicBezTo>
                    <a:cubicBezTo>
                      <a:pt x="166837" y="325371"/>
                      <a:pt x="166837" y="323466"/>
                      <a:pt x="165884" y="322513"/>
                    </a:cubicBezTo>
                    <a:cubicBezTo>
                      <a:pt x="165884" y="322513"/>
                      <a:pt x="165884" y="322513"/>
                      <a:pt x="165884" y="321561"/>
                    </a:cubicBezTo>
                    <a:cubicBezTo>
                      <a:pt x="165884" y="320608"/>
                      <a:pt x="164932" y="320608"/>
                      <a:pt x="165884" y="319656"/>
                    </a:cubicBezTo>
                    <a:cubicBezTo>
                      <a:pt x="165884" y="319656"/>
                      <a:pt x="166837" y="319656"/>
                      <a:pt x="165884" y="318703"/>
                    </a:cubicBezTo>
                    <a:cubicBezTo>
                      <a:pt x="165884" y="315846"/>
                      <a:pt x="166837" y="314893"/>
                      <a:pt x="168742" y="313941"/>
                    </a:cubicBezTo>
                    <a:cubicBezTo>
                      <a:pt x="168742" y="312036"/>
                      <a:pt x="169694" y="312036"/>
                      <a:pt x="170647" y="311083"/>
                    </a:cubicBezTo>
                    <a:cubicBezTo>
                      <a:pt x="172552" y="311083"/>
                      <a:pt x="174457" y="310131"/>
                      <a:pt x="175409" y="309178"/>
                    </a:cubicBezTo>
                    <a:cubicBezTo>
                      <a:pt x="175409" y="307273"/>
                      <a:pt x="176362" y="306321"/>
                      <a:pt x="177314" y="306321"/>
                    </a:cubicBezTo>
                    <a:cubicBezTo>
                      <a:pt x="177314" y="305368"/>
                      <a:pt x="177314" y="305368"/>
                      <a:pt x="177314" y="304416"/>
                    </a:cubicBezTo>
                    <a:cubicBezTo>
                      <a:pt x="178267" y="304416"/>
                      <a:pt x="178267" y="303463"/>
                      <a:pt x="178267" y="303463"/>
                    </a:cubicBezTo>
                    <a:cubicBezTo>
                      <a:pt x="178267" y="303463"/>
                      <a:pt x="178267" y="305368"/>
                      <a:pt x="178267" y="304416"/>
                    </a:cubicBezTo>
                    <a:cubicBezTo>
                      <a:pt x="178267" y="303463"/>
                      <a:pt x="179219" y="303463"/>
                      <a:pt x="178267" y="302511"/>
                    </a:cubicBezTo>
                    <a:cubicBezTo>
                      <a:pt x="177314" y="302511"/>
                      <a:pt x="177314" y="302511"/>
                      <a:pt x="176362" y="301558"/>
                    </a:cubicBezTo>
                    <a:cubicBezTo>
                      <a:pt x="176362" y="300606"/>
                      <a:pt x="177314" y="299653"/>
                      <a:pt x="179219" y="299653"/>
                    </a:cubicBezTo>
                    <a:cubicBezTo>
                      <a:pt x="180172" y="299653"/>
                      <a:pt x="179219" y="298701"/>
                      <a:pt x="179219" y="298701"/>
                    </a:cubicBezTo>
                    <a:cubicBezTo>
                      <a:pt x="181124" y="298701"/>
                      <a:pt x="181124" y="297748"/>
                      <a:pt x="183029" y="296796"/>
                    </a:cubicBezTo>
                    <a:cubicBezTo>
                      <a:pt x="183029" y="295843"/>
                      <a:pt x="183982" y="294891"/>
                      <a:pt x="183982" y="293938"/>
                    </a:cubicBezTo>
                    <a:cubicBezTo>
                      <a:pt x="186839" y="293938"/>
                      <a:pt x="187792" y="290128"/>
                      <a:pt x="189697" y="288223"/>
                    </a:cubicBezTo>
                    <a:cubicBezTo>
                      <a:pt x="189697" y="286318"/>
                      <a:pt x="192554" y="284413"/>
                      <a:pt x="190649" y="281556"/>
                    </a:cubicBezTo>
                    <a:cubicBezTo>
                      <a:pt x="190649" y="281556"/>
                      <a:pt x="191602" y="280603"/>
                      <a:pt x="190649" y="279651"/>
                    </a:cubicBezTo>
                    <a:cubicBezTo>
                      <a:pt x="191602" y="279651"/>
                      <a:pt x="191602" y="279651"/>
                      <a:pt x="191602" y="278698"/>
                    </a:cubicBezTo>
                    <a:cubicBezTo>
                      <a:pt x="191602" y="277746"/>
                      <a:pt x="191602" y="277746"/>
                      <a:pt x="190649" y="276793"/>
                    </a:cubicBezTo>
                    <a:cubicBezTo>
                      <a:pt x="187792" y="276793"/>
                      <a:pt x="186839" y="272983"/>
                      <a:pt x="183982" y="272983"/>
                    </a:cubicBezTo>
                    <a:cubicBezTo>
                      <a:pt x="182077" y="273936"/>
                      <a:pt x="180172" y="274888"/>
                      <a:pt x="178267" y="275841"/>
                    </a:cubicBezTo>
                    <a:cubicBezTo>
                      <a:pt x="177314" y="277746"/>
                      <a:pt x="175409" y="279651"/>
                      <a:pt x="173504" y="280603"/>
                    </a:cubicBezTo>
                    <a:cubicBezTo>
                      <a:pt x="173504" y="282508"/>
                      <a:pt x="172552" y="282508"/>
                      <a:pt x="172552" y="284413"/>
                    </a:cubicBezTo>
                    <a:cubicBezTo>
                      <a:pt x="171599" y="285366"/>
                      <a:pt x="170647" y="287271"/>
                      <a:pt x="169694" y="289176"/>
                    </a:cubicBezTo>
                    <a:cubicBezTo>
                      <a:pt x="167789" y="289176"/>
                      <a:pt x="167789" y="292033"/>
                      <a:pt x="166837" y="292986"/>
                    </a:cubicBezTo>
                    <a:cubicBezTo>
                      <a:pt x="166837" y="293938"/>
                      <a:pt x="166837" y="293938"/>
                      <a:pt x="166837" y="293938"/>
                    </a:cubicBezTo>
                    <a:cubicBezTo>
                      <a:pt x="165884" y="293938"/>
                      <a:pt x="165884" y="294891"/>
                      <a:pt x="164932" y="294891"/>
                    </a:cubicBezTo>
                    <a:cubicBezTo>
                      <a:pt x="164932" y="296796"/>
                      <a:pt x="163979" y="295843"/>
                      <a:pt x="162074" y="296796"/>
                    </a:cubicBezTo>
                    <a:cubicBezTo>
                      <a:pt x="162074" y="292986"/>
                      <a:pt x="163027" y="290128"/>
                      <a:pt x="164932" y="287271"/>
                    </a:cubicBezTo>
                    <a:cubicBezTo>
                      <a:pt x="163979" y="286318"/>
                      <a:pt x="163979" y="285366"/>
                      <a:pt x="163027" y="284413"/>
                    </a:cubicBezTo>
                    <a:cubicBezTo>
                      <a:pt x="163979" y="282508"/>
                      <a:pt x="167789" y="282508"/>
                      <a:pt x="166837" y="278698"/>
                    </a:cubicBezTo>
                    <a:cubicBezTo>
                      <a:pt x="166837" y="278698"/>
                      <a:pt x="166837" y="278698"/>
                      <a:pt x="165884" y="277746"/>
                    </a:cubicBezTo>
                    <a:cubicBezTo>
                      <a:pt x="165884" y="277746"/>
                      <a:pt x="166837" y="277746"/>
                      <a:pt x="166837" y="276793"/>
                    </a:cubicBezTo>
                    <a:cubicBezTo>
                      <a:pt x="166837" y="276793"/>
                      <a:pt x="166837" y="276793"/>
                      <a:pt x="166837" y="276793"/>
                    </a:cubicBezTo>
                    <a:cubicBezTo>
                      <a:pt x="167789" y="273936"/>
                      <a:pt x="167789" y="269173"/>
                      <a:pt x="167789" y="267268"/>
                    </a:cubicBezTo>
                    <a:cubicBezTo>
                      <a:pt x="168742" y="265363"/>
                      <a:pt x="167789" y="262506"/>
                      <a:pt x="168742" y="260601"/>
                    </a:cubicBezTo>
                    <a:cubicBezTo>
                      <a:pt x="167789" y="260601"/>
                      <a:pt x="167789" y="259648"/>
                      <a:pt x="167789" y="258696"/>
                    </a:cubicBezTo>
                    <a:cubicBezTo>
                      <a:pt x="167789" y="258696"/>
                      <a:pt x="166837" y="258696"/>
                      <a:pt x="166837" y="258696"/>
                    </a:cubicBezTo>
                    <a:cubicBezTo>
                      <a:pt x="166837" y="256791"/>
                      <a:pt x="165884" y="255838"/>
                      <a:pt x="165884" y="254886"/>
                    </a:cubicBezTo>
                    <a:cubicBezTo>
                      <a:pt x="166837" y="254886"/>
                      <a:pt x="165884" y="253933"/>
                      <a:pt x="166837" y="253933"/>
                    </a:cubicBezTo>
                    <a:cubicBezTo>
                      <a:pt x="171599" y="252028"/>
                      <a:pt x="177314" y="254886"/>
                      <a:pt x="181124" y="251076"/>
                    </a:cubicBezTo>
                    <a:cubicBezTo>
                      <a:pt x="182077" y="251076"/>
                      <a:pt x="182077" y="251076"/>
                      <a:pt x="183029" y="251076"/>
                    </a:cubicBezTo>
                    <a:cubicBezTo>
                      <a:pt x="183029" y="250123"/>
                      <a:pt x="183029" y="249171"/>
                      <a:pt x="183029" y="247266"/>
                    </a:cubicBezTo>
                    <a:cubicBezTo>
                      <a:pt x="184934" y="246313"/>
                      <a:pt x="186839" y="243456"/>
                      <a:pt x="189697" y="244408"/>
                    </a:cubicBezTo>
                    <a:cubicBezTo>
                      <a:pt x="189697" y="244408"/>
                      <a:pt x="189697" y="245361"/>
                      <a:pt x="189697" y="245361"/>
                    </a:cubicBezTo>
                    <a:cubicBezTo>
                      <a:pt x="192554" y="243456"/>
                      <a:pt x="195412" y="244408"/>
                      <a:pt x="199222" y="245361"/>
                    </a:cubicBezTo>
                    <a:cubicBezTo>
                      <a:pt x="199222" y="245361"/>
                      <a:pt x="199222" y="244408"/>
                      <a:pt x="199222" y="244408"/>
                    </a:cubicBezTo>
                    <a:cubicBezTo>
                      <a:pt x="203984" y="244408"/>
                      <a:pt x="203984" y="240598"/>
                      <a:pt x="207794" y="239646"/>
                    </a:cubicBezTo>
                    <a:cubicBezTo>
                      <a:pt x="211604" y="239646"/>
                      <a:pt x="212557" y="237741"/>
                      <a:pt x="214462" y="235836"/>
                    </a:cubicBezTo>
                    <a:cubicBezTo>
                      <a:pt x="215414" y="235836"/>
                      <a:pt x="216367" y="234883"/>
                      <a:pt x="217319" y="234883"/>
                    </a:cubicBezTo>
                    <a:cubicBezTo>
                      <a:pt x="219224" y="234883"/>
                      <a:pt x="220177" y="234883"/>
                      <a:pt x="222082" y="233931"/>
                    </a:cubicBezTo>
                    <a:lnTo>
                      <a:pt x="222082" y="233931"/>
                    </a:lnTo>
                    <a:cubicBezTo>
                      <a:pt x="223034" y="232978"/>
                      <a:pt x="223987" y="232026"/>
                      <a:pt x="224939" y="232026"/>
                    </a:cubicBezTo>
                    <a:cubicBezTo>
                      <a:pt x="224939" y="232026"/>
                      <a:pt x="224939" y="231073"/>
                      <a:pt x="225892" y="231073"/>
                    </a:cubicBezTo>
                    <a:cubicBezTo>
                      <a:pt x="225892" y="229168"/>
                      <a:pt x="226844" y="229168"/>
                      <a:pt x="226844" y="227263"/>
                    </a:cubicBezTo>
                    <a:cubicBezTo>
                      <a:pt x="227797" y="225358"/>
                      <a:pt x="231607" y="227263"/>
                      <a:pt x="233512" y="225358"/>
                    </a:cubicBezTo>
                    <a:cubicBezTo>
                      <a:pt x="234464" y="226311"/>
                      <a:pt x="236369" y="226311"/>
                      <a:pt x="238274" y="226311"/>
                    </a:cubicBezTo>
                    <a:lnTo>
                      <a:pt x="238274" y="227263"/>
                    </a:lnTo>
                    <a:cubicBezTo>
                      <a:pt x="241132" y="227263"/>
                      <a:pt x="244942" y="227263"/>
                      <a:pt x="244942" y="224406"/>
                    </a:cubicBezTo>
                    <a:cubicBezTo>
                      <a:pt x="246847" y="224406"/>
                      <a:pt x="247799" y="223453"/>
                      <a:pt x="249704" y="222501"/>
                    </a:cubicBezTo>
                    <a:cubicBezTo>
                      <a:pt x="249704" y="222501"/>
                      <a:pt x="249704" y="221548"/>
                      <a:pt x="249704" y="221548"/>
                    </a:cubicBezTo>
                    <a:cubicBezTo>
                      <a:pt x="251609" y="221548"/>
                      <a:pt x="251609" y="219643"/>
                      <a:pt x="252562" y="218691"/>
                    </a:cubicBezTo>
                    <a:cubicBezTo>
                      <a:pt x="254467" y="217738"/>
                      <a:pt x="256372" y="217738"/>
                      <a:pt x="259229" y="216786"/>
                    </a:cubicBezTo>
                    <a:cubicBezTo>
                      <a:pt x="259229" y="214881"/>
                      <a:pt x="261134" y="214881"/>
                      <a:pt x="263039" y="214881"/>
                    </a:cubicBezTo>
                    <a:lnTo>
                      <a:pt x="263039" y="213928"/>
                    </a:lnTo>
                    <a:cubicBezTo>
                      <a:pt x="263992" y="213928"/>
                      <a:pt x="264944" y="212976"/>
                      <a:pt x="265897" y="212976"/>
                    </a:cubicBezTo>
                    <a:cubicBezTo>
                      <a:pt x="267802" y="210118"/>
                      <a:pt x="270659" y="209166"/>
                      <a:pt x="273517" y="209166"/>
                    </a:cubicBezTo>
                    <a:cubicBezTo>
                      <a:pt x="275422" y="210118"/>
                      <a:pt x="280184" y="210118"/>
                      <a:pt x="281137" y="212023"/>
                    </a:cubicBezTo>
                    <a:cubicBezTo>
                      <a:pt x="281137" y="212023"/>
                      <a:pt x="281137" y="213928"/>
                      <a:pt x="281137" y="214881"/>
                    </a:cubicBezTo>
                    <a:cubicBezTo>
                      <a:pt x="279232" y="217738"/>
                      <a:pt x="276374" y="219643"/>
                      <a:pt x="274469" y="221548"/>
                    </a:cubicBezTo>
                    <a:cubicBezTo>
                      <a:pt x="274469" y="224406"/>
                      <a:pt x="271612" y="225358"/>
                      <a:pt x="271612" y="228216"/>
                    </a:cubicBezTo>
                    <a:cubicBezTo>
                      <a:pt x="269707" y="228216"/>
                      <a:pt x="269707" y="230121"/>
                      <a:pt x="267802" y="231073"/>
                    </a:cubicBezTo>
                    <a:cubicBezTo>
                      <a:pt x="267802" y="232978"/>
                      <a:pt x="265897" y="232978"/>
                      <a:pt x="265897" y="235836"/>
                    </a:cubicBezTo>
                    <a:cubicBezTo>
                      <a:pt x="265897" y="235836"/>
                      <a:pt x="265897" y="235836"/>
                      <a:pt x="264944" y="235836"/>
                    </a:cubicBezTo>
                    <a:cubicBezTo>
                      <a:pt x="263992" y="240598"/>
                      <a:pt x="262087" y="242503"/>
                      <a:pt x="259229" y="245361"/>
                    </a:cubicBezTo>
                    <a:cubicBezTo>
                      <a:pt x="258277" y="245361"/>
                      <a:pt x="258277" y="246313"/>
                      <a:pt x="258277" y="245361"/>
                    </a:cubicBezTo>
                    <a:cubicBezTo>
                      <a:pt x="258277" y="246313"/>
                      <a:pt x="257324" y="247266"/>
                      <a:pt x="257324" y="246313"/>
                    </a:cubicBezTo>
                    <a:cubicBezTo>
                      <a:pt x="257324" y="247266"/>
                      <a:pt x="256372" y="247266"/>
                      <a:pt x="256372" y="248218"/>
                    </a:cubicBezTo>
                    <a:lnTo>
                      <a:pt x="255419" y="248218"/>
                    </a:lnTo>
                    <a:cubicBezTo>
                      <a:pt x="255419" y="249171"/>
                      <a:pt x="255419" y="250123"/>
                      <a:pt x="253514" y="249171"/>
                    </a:cubicBezTo>
                    <a:cubicBezTo>
                      <a:pt x="253514" y="250123"/>
                      <a:pt x="252562" y="250123"/>
                      <a:pt x="252562" y="250123"/>
                    </a:cubicBezTo>
                    <a:cubicBezTo>
                      <a:pt x="252562" y="251076"/>
                      <a:pt x="252562" y="252028"/>
                      <a:pt x="251609" y="252981"/>
                    </a:cubicBezTo>
                    <a:cubicBezTo>
                      <a:pt x="251609" y="253933"/>
                      <a:pt x="252562" y="253933"/>
                      <a:pt x="251609" y="253933"/>
                    </a:cubicBezTo>
                    <a:cubicBezTo>
                      <a:pt x="250657" y="254886"/>
                      <a:pt x="250657" y="256791"/>
                      <a:pt x="248752" y="256791"/>
                    </a:cubicBezTo>
                    <a:cubicBezTo>
                      <a:pt x="248752" y="256791"/>
                      <a:pt x="248752" y="256791"/>
                      <a:pt x="248752" y="256791"/>
                    </a:cubicBezTo>
                    <a:cubicBezTo>
                      <a:pt x="247799" y="257743"/>
                      <a:pt x="246847" y="259648"/>
                      <a:pt x="244942" y="259648"/>
                    </a:cubicBezTo>
                    <a:cubicBezTo>
                      <a:pt x="244942" y="259648"/>
                      <a:pt x="244942" y="258696"/>
                      <a:pt x="243989" y="259648"/>
                    </a:cubicBezTo>
                    <a:cubicBezTo>
                      <a:pt x="241132" y="259648"/>
                      <a:pt x="238274" y="261553"/>
                      <a:pt x="239227" y="264411"/>
                    </a:cubicBezTo>
                    <a:cubicBezTo>
                      <a:pt x="239227" y="264411"/>
                      <a:pt x="239227" y="264411"/>
                      <a:pt x="239227" y="265363"/>
                    </a:cubicBezTo>
                    <a:cubicBezTo>
                      <a:pt x="239227" y="265363"/>
                      <a:pt x="240179" y="265363"/>
                      <a:pt x="239227" y="266316"/>
                    </a:cubicBezTo>
                    <a:cubicBezTo>
                      <a:pt x="239227" y="266316"/>
                      <a:pt x="238274" y="266316"/>
                      <a:pt x="239227" y="267268"/>
                    </a:cubicBezTo>
                    <a:cubicBezTo>
                      <a:pt x="237322" y="266316"/>
                      <a:pt x="235417" y="266316"/>
                      <a:pt x="233512" y="267268"/>
                    </a:cubicBezTo>
                    <a:cubicBezTo>
                      <a:pt x="233512" y="268221"/>
                      <a:pt x="231607" y="269173"/>
                      <a:pt x="232559" y="269173"/>
                    </a:cubicBezTo>
                    <a:cubicBezTo>
                      <a:pt x="230654" y="271078"/>
                      <a:pt x="226844" y="270126"/>
                      <a:pt x="226844" y="272983"/>
                    </a:cubicBezTo>
                    <a:cubicBezTo>
                      <a:pt x="224939" y="274888"/>
                      <a:pt x="223034" y="276793"/>
                      <a:pt x="222082" y="278698"/>
                    </a:cubicBezTo>
                    <a:cubicBezTo>
                      <a:pt x="222082" y="278698"/>
                      <a:pt x="222082" y="278698"/>
                      <a:pt x="222082" y="278698"/>
                    </a:cubicBezTo>
                    <a:cubicBezTo>
                      <a:pt x="221129" y="279651"/>
                      <a:pt x="217319" y="279651"/>
                      <a:pt x="217319" y="281556"/>
                    </a:cubicBezTo>
                    <a:cubicBezTo>
                      <a:pt x="215414" y="282508"/>
                      <a:pt x="213509" y="282508"/>
                      <a:pt x="212557" y="284413"/>
                    </a:cubicBezTo>
                    <a:cubicBezTo>
                      <a:pt x="212557" y="286318"/>
                      <a:pt x="211604" y="287271"/>
                      <a:pt x="210652" y="288223"/>
                    </a:cubicBezTo>
                    <a:cubicBezTo>
                      <a:pt x="209699" y="290128"/>
                      <a:pt x="208747" y="291081"/>
                      <a:pt x="208747" y="292986"/>
                    </a:cubicBezTo>
                    <a:cubicBezTo>
                      <a:pt x="209699" y="293938"/>
                      <a:pt x="207794" y="294891"/>
                      <a:pt x="207794" y="296796"/>
                    </a:cubicBezTo>
                    <a:cubicBezTo>
                      <a:pt x="206842" y="296796"/>
                      <a:pt x="206842" y="296796"/>
                      <a:pt x="206842" y="296796"/>
                    </a:cubicBezTo>
                    <a:cubicBezTo>
                      <a:pt x="205889" y="299653"/>
                      <a:pt x="206842" y="303463"/>
                      <a:pt x="205889" y="306321"/>
                    </a:cubicBezTo>
                    <a:cubicBezTo>
                      <a:pt x="205889" y="307273"/>
                      <a:pt x="206842" y="306321"/>
                      <a:pt x="206842" y="307273"/>
                    </a:cubicBezTo>
                    <a:cubicBezTo>
                      <a:pt x="206842" y="308226"/>
                      <a:pt x="206842" y="308226"/>
                      <a:pt x="206842" y="308226"/>
                    </a:cubicBezTo>
                    <a:cubicBezTo>
                      <a:pt x="207794" y="311083"/>
                      <a:pt x="207794" y="314893"/>
                      <a:pt x="209699" y="316798"/>
                    </a:cubicBezTo>
                    <a:cubicBezTo>
                      <a:pt x="209699" y="318703"/>
                      <a:pt x="211604" y="319656"/>
                      <a:pt x="211604" y="321561"/>
                    </a:cubicBezTo>
                    <a:cubicBezTo>
                      <a:pt x="214462" y="322513"/>
                      <a:pt x="213509" y="327276"/>
                      <a:pt x="217319" y="328228"/>
                    </a:cubicBezTo>
                    <a:lnTo>
                      <a:pt x="217319" y="329181"/>
                    </a:lnTo>
                    <a:cubicBezTo>
                      <a:pt x="218272" y="329181"/>
                      <a:pt x="218272" y="329181"/>
                      <a:pt x="218272" y="330133"/>
                    </a:cubicBezTo>
                    <a:cubicBezTo>
                      <a:pt x="221129" y="330133"/>
                      <a:pt x="222082" y="332038"/>
                      <a:pt x="224939" y="331086"/>
                    </a:cubicBezTo>
                    <a:cubicBezTo>
                      <a:pt x="225892" y="330133"/>
                      <a:pt x="225892" y="328228"/>
                      <a:pt x="227797" y="328228"/>
                    </a:cubicBezTo>
                    <a:cubicBezTo>
                      <a:pt x="227797" y="328228"/>
                      <a:pt x="227797" y="327276"/>
                      <a:pt x="227797" y="327276"/>
                    </a:cubicBezTo>
                    <a:lnTo>
                      <a:pt x="229702" y="327276"/>
                    </a:lnTo>
                    <a:cubicBezTo>
                      <a:pt x="230654" y="325371"/>
                      <a:pt x="231607" y="324418"/>
                      <a:pt x="233512" y="324418"/>
                    </a:cubicBezTo>
                    <a:cubicBezTo>
                      <a:pt x="233512" y="323466"/>
                      <a:pt x="234464" y="323466"/>
                      <a:pt x="234464" y="322513"/>
                    </a:cubicBezTo>
                    <a:cubicBezTo>
                      <a:pt x="234464" y="322513"/>
                      <a:pt x="234464" y="321561"/>
                      <a:pt x="234464" y="321561"/>
                    </a:cubicBezTo>
                    <a:cubicBezTo>
                      <a:pt x="235417" y="320608"/>
                      <a:pt x="236369" y="320608"/>
                      <a:pt x="236369" y="319656"/>
                    </a:cubicBezTo>
                    <a:cubicBezTo>
                      <a:pt x="236369" y="317751"/>
                      <a:pt x="236369" y="315846"/>
                      <a:pt x="237322" y="314893"/>
                    </a:cubicBezTo>
                    <a:cubicBezTo>
                      <a:pt x="238274" y="314893"/>
                      <a:pt x="237322" y="313941"/>
                      <a:pt x="238274" y="313941"/>
                    </a:cubicBezTo>
                    <a:cubicBezTo>
                      <a:pt x="238274" y="309178"/>
                      <a:pt x="242084" y="309178"/>
                      <a:pt x="243989" y="307273"/>
                    </a:cubicBezTo>
                    <a:lnTo>
                      <a:pt x="244942" y="307273"/>
                    </a:lnTo>
                    <a:cubicBezTo>
                      <a:pt x="245894" y="305368"/>
                      <a:pt x="248752" y="307273"/>
                      <a:pt x="250657" y="306321"/>
                    </a:cubicBezTo>
                    <a:cubicBezTo>
                      <a:pt x="251609" y="307273"/>
                      <a:pt x="254467" y="306321"/>
                      <a:pt x="255419" y="307273"/>
                    </a:cubicBezTo>
                    <a:cubicBezTo>
                      <a:pt x="256372" y="306321"/>
                      <a:pt x="258277" y="308226"/>
                      <a:pt x="259229" y="307273"/>
                    </a:cubicBezTo>
                    <a:cubicBezTo>
                      <a:pt x="259229" y="308226"/>
                      <a:pt x="260182" y="307273"/>
                      <a:pt x="260182" y="309178"/>
                    </a:cubicBezTo>
                    <a:cubicBezTo>
                      <a:pt x="262087" y="309178"/>
                      <a:pt x="263039" y="309178"/>
                      <a:pt x="263039" y="311083"/>
                    </a:cubicBezTo>
                    <a:cubicBezTo>
                      <a:pt x="261134" y="314893"/>
                      <a:pt x="265897" y="316798"/>
                      <a:pt x="264944" y="320608"/>
                    </a:cubicBezTo>
                    <a:cubicBezTo>
                      <a:pt x="263039" y="321561"/>
                      <a:pt x="263992" y="325371"/>
                      <a:pt x="262087" y="325371"/>
                    </a:cubicBezTo>
                    <a:cubicBezTo>
                      <a:pt x="261134" y="329181"/>
                      <a:pt x="262087" y="332991"/>
                      <a:pt x="259229" y="334896"/>
                    </a:cubicBezTo>
                    <a:cubicBezTo>
                      <a:pt x="259229" y="335848"/>
                      <a:pt x="259229" y="337753"/>
                      <a:pt x="258277" y="338706"/>
                    </a:cubicBezTo>
                    <a:cubicBezTo>
                      <a:pt x="259229" y="341563"/>
                      <a:pt x="259229" y="347278"/>
                      <a:pt x="259229" y="350136"/>
                    </a:cubicBezTo>
                    <a:cubicBezTo>
                      <a:pt x="259229" y="350136"/>
                      <a:pt x="260182" y="350136"/>
                      <a:pt x="260182" y="351088"/>
                    </a:cubicBezTo>
                    <a:cubicBezTo>
                      <a:pt x="260182" y="352041"/>
                      <a:pt x="261134" y="353946"/>
                      <a:pt x="261134" y="355851"/>
                    </a:cubicBezTo>
                    <a:cubicBezTo>
                      <a:pt x="259229" y="356803"/>
                      <a:pt x="257324" y="356803"/>
                      <a:pt x="257324" y="358708"/>
                    </a:cubicBezTo>
                    <a:cubicBezTo>
                      <a:pt x="259229" y="360613"/>
                      <a:pt x="256372" y="363471"/>
                      <a:pt x="258277" y="366328"/>
                    </a:cubicBezTo>
                    <a:cubicBezTo>
                      <a:pt x="257324" y="368233"/>
                      <a:pt x="256372" y="369186"/>
                      <a:pt x="255419" y="370138"/>
                    </a:cubicBezTo>
                    <a:cubicBezTo>
                      <a:pt x="257324" y="372043"/>
                      <a:pt x="255419" y="374901"/>
                      <a:pt x="252562" y="375853"/>
                    </a:cubicBezTo>
                    <a:lnTo>
                      <a:pt x="252562" y="378711"/>
                    </a:lnTo>
                    <a:cubicBezTo>
                      <a:pt x="251609" y="378711"/>
                      <a:pt x="251609" y="380616"/>
                      <a:pt x="249704" y="380616"/>
                    </a:cubicBezTo>
                    <a:cubicBezTo>
                      <a:pt x="249704" y="381568"/>
                      <a:pt x="249704" y="382521"/>
                      <a:pt x="249704" y="383473"/>
                    </a:cubicBezTo>
                    <a:cubicBezTo>
                      <a:pt x="247799" y="385378"/>
                      <a:pt x="246847" y="389188"/>
                      <a:pt x="244942" y="391093"/>
                    </a:cubicBezTo>
                    <a:cubicBezTo>
                      <a:pt x="244942" y="391093"/>
                      <a:pt x="244942" y="391093"/>
                      <a:pt x="244942" y="392046"/>
                    </a:cubicBezTo>
                    <a:cubicBezTo>
                      <a:pt x="243989" y="392046"/>
                      <a:pt x="243037" y="393951"/>
                      <a:pt x="243989" y="393951"/>
                    </a:cubicBezTo>
                    <a:cubicBezTo>
                      <a:pt x="243037" y="394903"/>
                      <a:pt x="243037" y="394903"/>
                      <a:pt x="243989" y="395856"/>
                    </a:cubicBezTo>
                    <a:cubicBezTo>
                      <a:pt x="243037" y="396808"/>
                      <a:pt x="243037" y="399666"/>
                      <a:pt x="243037" y="400618"/>
                    </a:cubicBezTo>
                    <a:cubicBezTo>
                      <a:pt x="242084" y="402523"/>
                      <a:pt x="240179" y="403476"/>
                      <a:pt x="239227" y="404428"/>
                    </a:cubicBezTo>
                    <a:cubicBezTo>
                      <a:pt x="240179" y="405381"/>
                      <a:pt x="239227" y="407286"/>
                      <a:pt x="239227" y="408238"/>
                    </a:cubicBezTo>
                    <a:cubicBezTo>
                      <a:pt x="239227" y="408238"/>
                      <a:pt x="239227" y="409191"/>
                      <a:pt x="239227" y="409191"/>
                    </a:cubicBezTo>
                    <a:cubicBezTo>
                      <a:pt x="238274" y="413953"/>
                      <a:pt x="239227" y="416811"/>
                      <a:pt x="240179" y="420621"/>
                    </a:cubicBezTo>
                    <a:cubicBezTo>
                      <a:pt x="240179" y="420621"/>
                      <a:pt x="239227" y="420621"/>
                      <a:pt x="240179" y="421573"/>
                    </a:cubicBezTo>
                    <a:cubicBezTo>
                      <a:pt x="239227" y="421573"/>
                      <a:pt x="239227" y="421573"/>
                      <a:pt x="239227" y="421573"/>
                    </a:cubicBezTo>
                    <a:cubicBezTo>
                      <a:pt x="239227" y="423478"/>
                      <a:pt x="241132" y="424431"/>
                      <a:pt x="241132" y="426336"/>
                    </a:cubicBezTo>
                    <a:cubicBezTo>
                      <a:pt x="240179" y="426336"/>
                      <a:pt x="241132" y="428241"/>
                      <a:pt x="241132" y="429193"/>
                    </a:cubicBezTo>
                    <a:cubicBezTo>
                      <a:pt x="242084" y="430146"/>
                      <a:pt x="243037" y="430146"/>
                      <a:pt x="243037" y="432051"/>
                    </a:cubicBezTo>
                    <a:cubicBezTo>
                      <a:pt x="245894" y="432051"/>
                      <a:pt x="245894" y="434908"/>
                      <a:pt x="246847" y="436813"/>
                    </a:cubicBezTo>
                    <a:cubicBezTo>
                      <a:pt x="249704" y="437766"/>
                      <a:pt x="251609" y="438718"/>
                      <a:pt x="253514" y="440623"/>
                    </a:cubicBezTo>
                    <a:cubicBezTo>
                      <a:pt x="253514" y="442528"/>
                      <a:pt x="253514" y="443481"/>
                      <a:pt x="253514" y="445386"/>
                    </a:cubicBezTo>
                    <a:cubicBezTo>
                      <a:pt x="254467" y="446338"/>
                      <a:pt x="255419" y="447291"/>
                      <a:pt x="256372" y="448243"/>
                    </a:cubicBezTo>
                    <a:cubicBezTo>
                      <a:pt x="256372" y="448243"/>
                      <a:pt x="256372" y="449196"/>
                      <a:pt x="257324" y="449196"/>
                    </a:cubicBezTo>
                    <a:cubicBezTo>
                      <a:pt x="259229" y="450148"/>
                      <a:pt x="261134" y="449196"/>
                      <a:pt x="262087" y="448243"/>
                    </a:cubicBezTo>
                    <a:cubicBezTo>
                      <a:pt x="263039" y="448243"/>
                      <a:pt x="263039" y="447291"/>
                      <a:pt x="263992" y="447291"/>
                    </a:cubicBezTo>
                    <a:cubicBezTo>
                      <a:pt x="263039" y="445386"/>
                      <a:pt x="265897" y="445386"/>
                      <a:pt x="264944" y="443481"/>
                    </a:cubicBezTo>
                    <a:cubicBezTo>
                      <a:pt x="265897" y="442528"/>
                      <a:pt x="266849" y="442528"/>
                      <a:pt x="267802" y="442528"/>
                    </a:cubicBezTo>
                    <a:cubicBezTo>
                      <a:pt x="268754" y="438718"/>
                      <a:pt x="268754" y="435861"/>
                      <a:pt x="268754" y="433003"/>
                    </a:cubicBezTo>
                    <a:cubicBezTo>
                      <a:pt x="266849" y="432051"/>
                      <a:pt x="267802" y="430146"/>
                      <a:pt x="269707" y="429193"/>
                    </a:cubicBezTo>
                    <a:cubicBezTo>
                      <a:pt x="268754" y="429193"/>
                      <a:pt x="269707" y="429193"/>
                      <a:pt x="269707" y="428241"/>
                    </a:cubicBezTo>
                    <a:cubicBezTo>
                      <a:pt x="270659" y="428241"/>
                      <a:pt x="270659" y="427288"/>
                      <a:pt x="270659" y="427288"/>
                    </a:cubicBezTo>
                    <a:cubicBezTo>
                      <a:pt x="270659" y="427288"/>
                      <a:pt x="270659" y="427288"/>
                      <a:pt x="270659" y="427288"/>
                    </a:cubicBezTo>
                    <a:cubicBezTo>
                      <a:pt x="270659" y="426336"/>
                      <a:pt x="271612" y="426336"/>
                      <a:pt x="272564" y="425383"/>
                    </a:cubicBezTo>
                    <a:cubicBezTo>
                      <a:pt x="271612" y="420621"/>
                      <a:pt x="274469" y="419668"/>
                      <a:pt x="276374" y="417763"/>
                    </a:cubicBezTo>
                    <a:cubicBezTo>
                      <a:pt x="275422" y="416811"/>
                      <a:pt x="275422" y="415858"/>
                      <a:pt x="275422" y="414906"/>
                    </a:cubicBezTo>
                    <a:cubicBezTo>
                      <a:pt x="276374" y="414906"/>
                      <a:pt x="276374" y="413953"/>
                      <a:pt x="277327" y="413953"/>
                    </a:cubicBezTo>
                    <a:cubicBezTo>
                      <a:pt x="277327" y="413953"/>
                      <a:pt x="276374" y="412048"/>
                      <a:pt x="277327" y="413001"/>
                    </a:cubicBezTo>
                    <a:cubicBezTo>
                      <a:pt x="277327" y="411096"/>
                      <a:pt x="277327" y="411096"/>
                      <a:pt x="276374" y="410143"/>
                    </a:cubicBezTo>
                    <a:cubicBezTo>
                      <a:pt x="278279" y="408238"/>
                      <a:pt x="280184" y="406333"/>
                      <a:pt x="280184" y="402523"/>
                    </a:cubicBezTo>
                    <a:cubicBezTo>
                      <a:pt x="283042" y="400618"/>
                      <a:pt x="282089" y="396808"/>
                      <a:pt x="284947" y="395856"/>
                    </a:cubicBezTo>
                    <a:cubicBezTo>
                      <a:pt x="284947" y="393951"/>
                      <a:pt x="285899" y="392998"/>
                      <a:pt x="285899" y="391093"/>
                    </a:cubicBezTo>
                    <a:cubicBezTo>
                      <a:pt x="287804" y="389188"/>
                      <a:pt x="287804" y="384426"/>
                      <a:pt x="292567" y="385378"/>
                    </a:cubicBezTo>
                    <a:cubicBezTo>
                      <a:pt x="292567" y="384426"/>
                      <a:pt x="293519" y="383473"/>
                      <a:pt x="292567" y="382521"/>
                    </a:cubicBezTo>
                    <a:cubicBezTo>
                      <a:pt x="293519" y="382521"/>
                      <a:pt x="293519" y="382521"/>
                      <a:pt x="293519" y="382521"/>
                    </a:cubicBezTo>
                    <a:cubicBezTo>
                      <a:pt x="294472" y="379663"/>
                      <a:pt x="295424" y="376806"/>
                      <a:pt x="296377" y="373948"/>
                    </a:cubicBezTo>
                    <a:lnTo>
                      <a:pt x="298282" y="373948"/>
                    </a:lnTo>
                    <a:cubicBezTo>
                      <a:pt x="299234" y="372043"/>
                      <a:pt x="300187" y="370138"/>
                      <a:pt x="302092" y="369186"/>
                    </a:cubicBezTo>
                    <a:cubicBezTo>
                      <a:pt x="302092" y="368233"/>
                      <a:pt x="302092" y="368233"/>
                      <a:pt x="302092" y="367281"/>
                    </a:cubicBezTo>
                    <a:cubicBezTo>
                      <a:pt x="302092" y="367281"/>
                      <a:pt x="302092" y="366328"/>
                      <a:pt x="303044" y="367281"/>
                    </a:cubicBezTo>
                    <a:cubicBezTo>
                      <a:pt x="303997" y="364423"/>
                      <a:pt x="303997" y="362518"/>
                      <a:pt x="303997" y="358708"/>
                    </a:cubicBezTo>
                    <a:cubicBezTo>
                      <a:pt x="304949" y="357756"/>
                      <a:pt x="304949" y="357756"/>
                      <a:pt x="305902" y="357756"/>
                    </a:cubicBezTo>
                    <a:cubicBezTo>
                      <a:pt x="306854" y="356803"/>
                      <a:pt x="305902" y="353946"/>
                      <a:pt x="305902" y="352993"/>
                    </a:cubicBezTo>
                    <a:cubicBezTo>
                      <a:pt x="306854" y="351088"/>
                      <a:pt x="308759" y="352041"/>
                      <a:pt x="309712" y="350136"/>
                    </a:cubicBezTo>
                    <a:cubicBezTo>
                      <a:pt x="306854" y="360613"/>
                      <a:pt x="305902" y="359661"/>
                      <a:pt x="306854" y="358708"/>
                    </a:cubicBezTo>
                    <a:close/>
                    <a:moveTo>
                      <a:pt x="43012" y="392998"/>
                    </a:moveTo>
                    <a:cubicBezTo>
                      <a:pt x="43012" y="392046"/>
                      <a:pt x="43012" y="392046"/>
                      <a:pt x="43012" y="392998"/>
                    </a:cubicBezTo>
                    <a:cubicBezTo>
                      <a:pt x="43012" y="392046"/>
                      <a:pt x="43012" y="392998"/>
                      <a:pt x="43012" y="392998"/>
                    </a:cubicBezTo>
                    <a:close/>
                    <a:moveTo>
                      <a:pt x="121117" y="335848"/>
                    </a:moveTo>
                    <a:cubicBezTo>
                      <a:pt x="120164" y="336801"/>
                      <a:pt x="119212" y="337753"/>
                      <a:pt x="119212" y="339658"/>
                    </a:cubicBezTo>
                    <a:cubicBezTo>
                      <a:pt x="118259" y="339658"/>
                      <a:pt x="118259" y="340611"/>
                      <a:pt x="118259" y="340611"/>
                    </a:cubicBezTo>
                    <a:cubicBezTo>
                      <a:pt x="118259" y="341563"/>
                      <a:pt x="118259" y="342516"/>
                      <a:pt x="119212" y="342516"/>
                    </a:cubicBezTo>
                    <a:cubicBezTo>
                      <a:pt x="118259" y="342516"/>
                      <a:pt x="118259" y="343468"/>
                      <a:pt x="118259" y="343468"/>
                    </a:cubicBezTo>
                    <a:cubicBezTo>
                      <a:pt x="118259" y="343468"/>
                      <a:pt x="118259" y="344421"/>
                      <a:pt x="118259" y="345373"/>
                    </a:cubicBezTo>
                    <a:cubicBezTo>
                      <a:pt x="117307" y="345373"/>
                      <a:pt x="117307" y="346326"/>
                      <a:pt x="117307" y="347278"/>
                    </a:cubicBezTo>
                    <a:cubicBezTo>
                      <a:pt x="115402" y="349183"/>
                      <a:pt x="113497" y="349183"/>
                      <a:pt x="111592" y="350136"/>
                    </a:cubicBezTo>
                    <a:cubicBezTo>
                      <a:pt x="111592" y="351088"/>
                      <a:pt x="111592" y="351088"/>
                      <a:pt x="111592" y="352041"/>
                    </a:cubicBezTo>
                    <a:cubicBezTo>
                      <a:pt x="109687" y="352993"/>
                      <a:pt x="109687" y="355851"/>
                      <a:pt x="107782" y="356803"/>
                    </a:cubicBezTo>
                    <a:cubicBezTo>
                      <a:pt x="106829" y="355851"/>
                      <a:pt x="105877" y="355851"/>
                      <a:pt x="105877" y="354898"/>
                    </a:cubicBezTo>
                    <a:lnTo>
                      <a:pt x="103972" y="354898"/>
                    </a:lnTo>
                    <a:cubicBezTo>
                      <a:pt x="103972" y="353946"/>
                      <a:pt x="104924" y="351088"/>
                      <a:pt x="104924" y="349183"/>
                    </a:cubicBezTo>
                    <a:cubicBezTo>
                      <a:pt x="105877" y="349183"/>
                      <a:pt x="106829" y="349183"/>
                      <a:pt x="107782" y="348231"/>
                    </a:cubicBezTo>
                    <a:cubicBezTo>
                      <a:pt x="107782" y="347278"/>
                      <a:pt x="107782" y="347278"/>
                      <a:pt x="106829" y="346326"/>
                    </a:cubicBezTo>
                    <a:cubicBezTo>
                      <a:pt x="108734" y="345373"/>
                      <a:pt x="108734" y="342516"/>
                      <a:pt x="110639" y="342516"/>
                    </a:cubicBezTo>
                    <a:cubicBezTo>
                      <a:pt x="110639" y="340611"/>
                      <a:pt x="110639" y="339658"/>
                      <a:pt x="111592" y="338706"/>
                    </a:cubicBezTo>
                    <a:cubicBezTo>
                      <a:pt x="111592" y="336801"/>
                      <a:pt x="111592" y="334896"/>
                      <a:pt x="112544" y="332991"/>
                    </a:cubicBezTo>
                    <a:cubicBezTo>
                      <a:pt x="113497" y="332991"/>
                      <a:pt x="114449" y="332991"/>
                      <a:pt x="114449" y="332038"/>
                    </a:cubicBezTo>
                    <a:cubicBezTo>
                      <a:pt x="115402" y="331086"/>
                      <a:pt x="113497" y="328228"/>
                      <a:pt x="115402" y="328228"/>
                    </a:cubicBezTo>
                    <a:cubicBezTo>
                      <a:pt x="115402" y="328228"/>
                      <a:pt x="115402" y="328228"/>
                      <a:pt x="115402" y="327276"/>
                    </a:cubicBezTo>
                    <a:cubicBezTo>
                      <a:pt x="116354" y="325371"/>
                      <a:pt x="119212" y="326323"/>
                      <a:pt x="122069" y="326323"/>
                    </a:cubicBezTo>
                    <a:cubicBezTo>
                      <a:pt x="122069" y="327276"/>
                      <a:pt x="122069" y="328228"/>
                      <a:pt x="122069" y="329181"/>
                    </a:cubicBezTo>
                    <a:cubicBezTo>
                      <a:pt x="121117" y="332038"/>
                      <a:pt x="121117" y="333943"/>
                      <a:pt x="121117" y="335848"/>
                    </a:cubicBezTo>
                    <a:close/>
                    <a:moveTo>
                      <a:pt x="259229" y="172018"/>
                    </a:moveTo>
                    <a:cubicBezTo>
                      <a:pt x="259229" y="172971"/>
                      <a:pt x="259229" y="174876"/>
                      <a:pt x="259229" y="175828"/>
                    </a:cubicBezTo>
                    <a:cubicBezTo>
                      <a:pt x="259229" y="176781"/>
                      <a:pt x="260182" y="175828"/>
                      <a:pt x="260182" y="176781"/>
                    </a:cubicBezTo>
                    <a:cubicBezTo>
                      <a:pt x="260182" y="177733"/>
                      <a:pt x="260182" y="178686"/>
                      <a:pt x="260182" y="179638"/>
                    </a:cubicBezTo>
                    <a:lnTo>
                      <a:pt x="259229" y="179638"/>
                    </a:lnTo>
                    <a:cubicBezTo>
                      <a:pt x="258277" y="181543"/>
                      <a:pt x="260182" y="182496"/>
                      <a:pt x="260182" y="184401"/>
                    </a:cubicBezTo>
                    <a:cubicBezTo>
                      <a:pt x="260182" y="184401"/>
                      <a:pt x="260182" y="184401"/>
                      <a:pt x="261134" y="184401"/>
                    </a:cubicBezTo>
                    <a:cubicBezTo>
                      <a:pt x="261134" y="188211"/>
                      <a:pt x="255419" y="189163"/>
                      <a:pt x="257324" y="193926"/>
                    </a:cubicBezTo>
                    <a:cubicBezTo>
                      <a:pt x="257324" y="194878"/>
                      <a:pt x="256372" y="193926"/>
                      <a:pt x="256372" y="194878"/>
                    </a:cubicBezTo>
                    <a:cubicBezTo>
                      <a:pt x="256372" y="195831"/>
                      <a:pt x="257324" y="194878"/>
                      <a:pt x="257324" y="195831"/>
                    </a:cubicBezTo>
                    <a:cubicBezTo>
                      <a:pt x="257324" y="195831"/>
                      <a:pt x="255419" y="196783"/>
                      <a:pt x="256372" y="196783"/>
                    </a:cubicBezTo>
                    <a:cubicBezTo>
                      <a:pt x="254467" y="197736"/>
                      <a:pt x="253514" y="198688"/>
                      <a:pt x="253514" y="201546"/>
                    </a:cubicBezTo>
                    <a:cubicBezTo>
                      <a:pt x="252562" y="201546"/>
                      <a:pt x="252562" y="202498"/>
                      <a:pt x="252562" y="202498"/>
                    </a:cubicBezTo>
                    <a:cubicBezTo>
                      <a:pt x="252562" y="202498"/>
                      <a:pt x="252562" y="202498"/>
                      <a:pt x="252562" y="202498"/>
                    </a:cubicBezTo>
                    <a:cubicBezTo>
                      <a:pt x="250657" y="205356"/>
                      <a:pt x="246847" y="206308"/>
                      <a:pt x="246847" y="211071"/>
                    </a:cubicBezTo>
                    <a:cubicBezTo>
                      <a:pt x="244942" y="212023"/>
                      <a:pt x="243989" y="213928"/>
                      <a:pt x="243037" y="215833"/>
                    </a:cubicBezTo>
                    <a:cubicBezTo>
                      <a:pt x="239227" y="215833"/>
                      <a:pt x="238274" y="218691"/>
                      <a:pt x="237322" y="221548"/>
                    </a:cubicBezTo>
                    <a:cubicBezTo>
                      <a:pt x="234464" y="222501"/>
                      <a:pt x="233512" y="224406"/>
                      <a:pt x="231607" y="226311"/>
                    </a:cubicBezTo>
                    <a:cubicBezTo>
                      <a:pt x="230654" y="226311"/>
                      <a:pt x="232559" y="226311"/>
                      <a:pt x="231607" y="227263"/>
                    </a:cubicBezTo>
                    <a:cubicBezTo>
                      <a:pt x="229702" y="227263"/>
                      <a:pt x="230654" y="228216"/>
                      <a:pt x="229702" y="229168"/>
                    </a:cubicBezTo>
                    <a:cubicBezTo>
                      <a:pt x="227797" y="229168"/>
                      <a:pt x="227797" y="231073"/>
                      <a:pt x="226844" y="231073"/>
                    </a:cubicBezTo>
                    <a:cubicBezTo>
                      <a:pt x="226844" y="232026"/>
                      <a:pt x="226844" y="232026"/>
                      <a:pt x="226844" y="232026"/>
                    </a:cubicBezTo>
                    <a:cubicBezTo>
                      <a:pt x="224939" y="232978"/>
                      <a:pt x="223987" y="233931"/>
                      <a:pt x="223034" y="235836"/>
                    </a:cubicBezTo>
                    <a:cubicBezTo>
                      <a:pt x="221129" y="235836"/>
                      <a:pt x="220177" y="235836"/>
                      <a:pt x="219224" y="234883"/>
                    </a:cubicBezTo>
                    <a:cubicBezTo>
                      <a:pt x="218272" y="235836"/>
                      <a:pt x="217319" y="234883"/>
                      <a:pt x="216367" y="235836"/>
                    </a:cubicBezTo>
                    <a:cubicBezTo>
                      <a:pt x="212557" y="234883"/>
                      <a:pt x="210652" y="236788"/>
                      <a:pt x="208747" y="238693"/>
                    </a:cubicBezTo>
                    <a:cubicBezTo>
                      <a:pt x="205889" y="238693"/>
                      <a:pt x="203032" y="238693"/>
                      <a:pt x="200174" y="238693"/>
                    </a:cubicBezTo>
                    <a:cubicBezTo>
                      <a:pt x="197317" y="241551"/>
                      <a:pt x="193507" y="243456"/>
                      <a:pt x="189697" y="244408"/>
                    </a:cubicBezTo>
                    <a:cubicBezTo>
                      <a:pt x="187792" y="246313"/>
                      <a:pt x="186839" y="248218"/>
                      <a:pt x="183982" y="249171"/>
                    </a:cubicBezTo>
                    <a:cubicBezTo>
                      <a:pt x="181124" y="249171"/>
                      <a:pt x="180172" y="248218"/>
                      <a:pt x="178267" y="247266"/>
                    </a:cubicBezTo>
                    <a:cubicBezTo>
                      <a:pt x="175409" y="248218"/>
                      <a:pt x="173504" y="246313"/>
                      <a:pt x="170647" y="246313"/>
                    </a:cubicBezTo>
                    <a:cubicBezTo>
                      <a:pt x="170647" y="246313"/>
                      <a:pt x="170647" y="246313"/>
                      <a:pt x="170647" y="245361"/>
                    </a:cubicBezTo>
                    <a:cubicBezTo>
                      <a:pt x="171599" y="243456"/>
                      <a:pt x="172552" y="242503"/>
                      <a:pt x="172552" y="240598"/>
                    </a:cubicBezTo>
                    <a:cubicBezTo>
                      <a:pt x="173504" y="240598"/>
                      <a:pt x="173504" y="240598"/>
                      <a:pt x="174457" y="240598"/>
                    </a:cubicBezTo>
                    <a:cubicBezTo>
                      <a:pt x="173504" y="236788"/>
                      <a:pt x="177314" y="236788"/>
                      <a:pt x="178267" y="233931"/>
                    </a:cubicBezTo>
                    <a:cubicBezTo>
                      <a:pt x="179219" y="233931"/>
                      <a:pt x="178267" y="232978"/>
                      <a:pt x="179219" y="232978"/>
                    </a:cubicBezTo>
                    <a:cubicBezTo>
                      <a:pt x="179219" y="231073"/>
                      <a:pt x="178267" y="230121"/>
                      <a:pt x="178267" y="228216"/>
                    </a:cubicBezTo>
                    <a:cubicBezTo>
                      <a:pt x="176362" y="226311"/>
                      <a:pt x="178267" y="222501"/>
                      <a:pt x="176362" y="220596"/>
                    </a:cubicBezTo>
                    <a:cubicBezTo>
                      <a:pt x="176362" y="219643"/>
                      <a:pt x="176362" y="218691"/>
                      <a:pt x="176362" y="218691"/>
                    </a:cubicBezTo>
                    <a:cubicBezTo>
                      <a:pt x="174457" y="215833"/>
                      <a:pt x="178267" y="212023"/>
                      <a:pt x="175409" y="210118"/>
                    </a:cubicBezTo>
                    <a:cubicBezTo>
                      <a:pt x="175409" y="209166"/>
                      <a:pt x="175409" y="208213"/>
                      <a:pt x="174457" y="208213"/>
                    </a:cubicBezTo>
                    <a:cubicBezTo>
                      <a:pt x="174457" y="206308"/>
                      <a:pt x="172552" y="206308"/>
                      <a:pt x="172552" y="204403"/>
                    </a:cubicBezTo>
                    <a:lnTo>
                      <a:pt x="171599" y="204403"/>
                    </a:lnTo>
                    <a:cubicBezTo>
                      <a:pt x="171599" y="203451"/>
                      <a:pt x="169694" y="202498"/>
                      <a:pt x="169694" y="201546"/>
                    </a:cubicBezTo>
                    <a:cubicBezTo>
                      <a:pt x="168742" y="202498"/>
                      <a:pt x="166837" y="201546"/>
                      <a:pt x="166837" y="200593"/>
                    </a:cubicBezTo>
                    <a:cubicBezTo>
                      <a:pt x="167789" y="198688"/>
                      <a:pt x="168742" y="197736"/>
                      <a:pt x="170647" y="197736"/>
                    </a:cubicBezTo>
                    <a:cubicBezTo>
                      <a:pt x="171599" y="196783"/>
                      <a:pt x="171599" y="195831"/>
                      <a:pt x="172552" y="195831"/>
                    </a:cubicBezTo>
                    <a:cubicBezTo>
                      <a:pt x="173504" y="194878"/>
                      <a:pt x="173504" y="192973"/>
                      <a:pt x="175409" y="192973"/>
                    </a:cubicBezTo>
                    <a:cubicBezTo>
                      <a:pt x="175409" y="192973"/>
                      <a:pt x="175409" y="192973"/>
                      <a:pt x="175409" y="192021"/>
                    </a:cubicBezTo>
                    <a:cubicBezTo>
                      <a:pt x="176362" y="192021"/>
                      <a:pt x="177314" y="192021"/>
                      <a:pt x="178267" y="192021"/>
                    </a:cubicBezTo>
                    <a:cubicBezTo>
                      <a:pt x="178267" y="187258"/>
                      <a:pt x="184934" y="189163"/>
                      <a:pt x="186839" y="186306"/>
                    </a:cubicBezTo>
                    <a:cubicBezTo>
                      <a:pt x="190649" y="187258"/>
                      <a:pt x="194459" y="187258"/>
                      <a:pt x="199222" y="187258"/>
                    </a:cubicBezTo>
                    <a:cubicBezTo>
                      <a:pt x="200174" y="187258"/>
                      <a:pt x="202079" y="186306"/>
                      <a:pt x="203032" y="187258"/>
                    </a:cubicBezTo>
                    <a:cubicBezTo>
                      <a:pt x="203984" y="187258"/>
                      <a:pt x="206842" y="186306"/>
                      <a:pt x="208747" y="187258"/>
                    </a:cubicBezTo>
                    <a:cubicBezTo>
                      <a:pt x="208747" y="187258"/>
                      <a:pt x="209699" y="186306"/>
                      <a:pt x="210652" y="186306"/>
                    </a:cubicBezTo>
                    <a:cubicBezTo>
                      <a:pt x="212557" y="184401"/>
                      <a:pt x="215414" y="182496"/>
                      <a:pt x="214462" y="178686"/>
                    </a:cubicBezTo>
                    <a:lnTo>
                      <a:pt x="215414" y="178686"/>
                    </a:lnTo>
                    <a:cubicBezTo>
                      <a:pt x="215414" y="175828"/>
                      <a:pt x="219224" y="175828"/>
                      <a:pt x="220177" y="172971"/>
                    </a:cubicBezTo>
                    <a:cubicBezTo>
                      <a:pt x="220177" y="172971"/>
                      <a:pt x="220177" y="172971"/>
                      <a:pt x="220177" y="172971"/>
                    </a:cubicBezTo>
                    <a:cubicBezTo>
                      <a:pt x="221129" y="171066"/>
                      <a:pt x="223034" y="172018"/>
                      <a:pt x="224939" y="172018"/>
                    </a:cubicBezTo>
                    <a:cubicBezTo>
                      <a:pt x="226844" y="171066"/>
                      <a:pt x="227797" y="171066"/>
                      <a:pt x="230654" y="171066"/>
                    </a:cubicBezTo>
                    <a:cubicBezTo>
                      <a:pt x="232559" y="170113"/>
                      <a:pt x="234464" y="169161"/>
                      <a:pt x="234464" y="166303"/>
                    </a:cubicBezTo>
                    <a:cubicBezTo>
                      <a:pt x="235417" y="166303"/>
                      <a:pt x="234464" y="165351"/>
                      <a:pt x="235417" y="165351"/>
                    </a:cubicBezTo>
                    <a:cubicBezTo>
                      <a:pt x="234464" y="163446"/>
                      <a:pt x="237322" y="162493"/>
                      <a:pt x="238274" y="161541"/>
                    </a:cubicBezTo>
                    <a:cubicBezTo>
                      <a:pt x="239227" y="161541"/>
                      <a:pt x="239227" y="159636"/>
                      <a:pt x="240179" y="160588"/>
                    </a:cubicBezTo>
                    <a:cubicBezTo>
                      <a:pt x="240179" y="159636"/>
                      <a:pt x="242084" y="159636"/>
                      <a:pt x="243037" y="159636"/>
                    </a:cubicBezTo>
                    <a:lnTo>
                      <a:pt x="243037" y="160588"/>
                    </a:lnTo>
                    <a:cubicBezTo>
                      <a:pt x="243989" y="160588"/>
                      <a:pt x="243037" y="159636"/>
                      <a:pt x="243989" y="159636"/>
                    </a:cubicBezTo>
                    <a:cubicBezTo>
                      <a:pt x="246847" y="160588"/>
                      <a:pt x="249704" y="158683"/>
                      <a:pt x="251609" y="159636"/>
                    </a:cubicBezTo>
                    <a:cubicBezTo>
                      <a:pt x="253514" y="158683"/>
                      <a:pt x="254467" y="156778"/>
                      <a:pt x="257324" y="156778"/>
                    </a:cubicBezTo>
                    <a:cubicBezTo>
                      <a:pt x="257324" y="157731"/>
                      <a:pt x="258277" y="157731"/>
                      <a:pt x="259229" y="157731"/>
                    </a:cubicBezTo>
                    <a:cubicBezTo>
                      <a:pt x="260182" y="160588"/>
                      <a:pt x="258277" y="162493"/>
                      <a:pt x="259229" y="165351"/>
                    </a:cubicBezTo>
                    <a:cubicBezTo>
                      <a:pt x="259229" y="165351"/>
                      <a:pt x="260182" y="165351"/>
                      <a:pt x="260182" y="165351"/>
                    </a:cubicBezTo>
                    <a:cubicBezTo>
                      <a:pt x="259229" y="169161"/>
                      <a:pt x="260182" y="172018"/>
                      <a:pt x="259229" y="17201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6" name="任意多边形: 形状 15">
                <a:extLst>
                  <a:ext uri="{FF2B5EF4-FFF2-40B4-BE49-F238E27FC236}">
                    <a16:creationId xmlns="" xmlns:a16="http://schemas.microsoft.com/office/drawing/2014/main" id="{0746510E-A02F-447D-977D-9BF96DEE1872}"/>
                  </a:ext>
                </a:extLst>
              </p:cNvPr>
              <p:cNvSpPr/>
              <p:nvPr/>
            </p:nvSpPr>
            <p:spPr>
              <a:xfrm>
                <a:off x="1710361" y="4157993"/>
                <a:ext cx="476250" cy="533400"/>
              </a:xfrm>
              <a:custGeom>
                <a:avLst/>
                <a:gdLst>
                  <a:gd name="connsiteX0" fmla="*/ 198596 w 476250"/>
                  <a:gd name="connsiteY0" fmla="*/ 29051 h 533400"/>
                  <a:gd name="connsiteX1" fmla="*/ 198596 w 476250"/>
                  <a:gd name="connsiteY1" fmla="*/ 29051 h 533400"/>
                  <a:gd name="connsiteX2" fmla="*/ 200501 w 476250"/>
                  <a:gd name="connsiteY2" fmla="*/ 17621 h 533400"/>
                  <a:gd name="connsiteX3" fmla="*/ 200501 w 476250"/>
                  <a:gd name="connsiteY3" fmla="*/ 14764 h 533400"/>
                  <a:gd name="connsiteX4" fmla="*/ 199549 w 476250"/>
                  <a:gd name="connsiteY4" fmla="*/ 11906 h 533400"/>
                  <a:gd name="connsiteX5" fmla="*/ 201454 w 476250"/>
                  <a:gd name="connsiteY5" fmla="*/ 7144 h 533400"/>
                  <a:gd name="connsiteX6" fmla="*/ 205264 w 476250"/>
                  <a:gd name="connsiteY6" fmla="*/ 8096 h 533400"/>
                  <a:gd name="connsiteX7" fmla="*/ 206216 w 476250"/>
                  <a:gd name="connsiteY7" fmla="*/ 9049 h 533400"/>
                  <a:gd name="connsiteX8" fmla="*/ 207169 w 476250"/>
                  <a:gd name="connsiteY8" fmla="*/ 9049 h 533400"/>
                  <a:gd name="connsiteX9" fmla="*/ 207169 w 476250"/>
                  <a:gd name="connsiteY9" fmla="*/ 10001 h 533400"/>
                  <a:gd name="connsiteX10" fmla="*/ 208121 w 476250"/>
                  <a:gd name="connsiteY10" fmla="*/ 10001 h 533400"/>
                  <a:gd name="connsiteX11" fmla="*/ 210026 w 476250"/>
                  <a:gd name="connsiteY11" fmla="*/ 10954 h 533400"/>
                  <a:gd name="connsiteX12" fmla="*/ 210026 w 476250"/>
                  <a:gd name="connsiteY12" fmla="*/ 10954 h 533400"/>
                  <a:gd name="connsiteX13" fmla="*/ 218599 w 476250"/>
                  <a:gd name="connsiteY13" fmla="*/ 9049 h 533400"/>
                  <a:gd name="connsiteX14" fmla="*/ 221456 w 476250"/>
                  <a:gd name="connsiteY14" fmla="*/ 8096 h 533400"/>
                  <a:gd name="connsiteX15" fmla="*/ 223361 w 476250"/>
                  <a:gd name="connsiteY15" fmla="*/ 8096 h 533400"/>
                  <a:gd name="connsiteX16" fmla="*/ 227171 w 476250"/>
                  <a:gd name="connsiteY16" fmla="*/ 10954 h 533400"/>
                  <a:gd name="connsiteX17" fmla="*/ 230981 w 476250"/>
                  <a:gd name="connsiteY17" fmla="*/ 13811 h 533400"/>
                  <a:gd name="connsiteX18" fmla="*/ 236696 w 476250"/>
                  <a:gd name="connsiteY18" fmla="*/ 17621 h 533400"/>
                  <a:gd name="connsiteX19" fmla="*/ 237649 w 476250"/>
                  <a:gd name="connsiteY19" fmla="*/ 23336 h 533400"/>
                  <a:gd name="connsiteX20" fmla="*/ 240506 w 476250"/>
                  <a:gd name="connsiteY20" fmla="*/ 33814 h 533400"/>
                  <a:gd name="connsiteX21" fmla="*/ 241459 w 476250"/>
                  <a:gd name="connsiteY21" fmla="*/ 34766 h 533400"/>
                  <a:gd name="connsiteX22" fmla="*/ 241459 w 476250"/>
                  <a:gd name="connsiteY22" fmla="*/ 36671 h 533400"/>
                  <a:gd name="connsiteX23" fmla="*/ 237649 w 476250"/>
                  <a:gd name="connsiteY23" fmla="*/ 47149 h 533400"/>
                  <a:gd name="connsiteX24" fmla="*/ 236696 w 476250"/>
                  <a:gd name="connsiteY24" fmla="*/ 52864 h 533400"/>
                  <a:gd name="connsiteX25" fmla="*/ 236696 w 476250"/>
                  <a:gd name="connsiteY25" fmla="*/ 60484 h 533400"/>
                  <a:gd name="connsiteX26" fmla="*/ 235744 w 476250"/>
                  <a:gd name="connsiteY26" fmla="*/ 60484 h 533400"/>
                  <a:gd name="connsiteX27" fmla="*/ 233839 w 476250"/>
                  <a:gd name="connsiteY27" fmla="*/ 67151 h 533400"/>
                  <a:gd name="connsiteX28" fmla="*/ 233839 w 476250"/>
                  <a:gd name="connsiteY28" fmla="*/ 68104 h 533400"/>
                  <a:gd name="connsiteX29" fmla="*/ 232886 w 476250"/>
                  <a:gd name="connsiteY29" fmla="*/ 69056 h 533400"/>
                  <a:gd name="connsiteX30" fmla="*/ 231934 w 476250"/>
                  <a:gd name="connsiteY30" fmla="*/ 75724 h 533400"/>
                  <a:gd name="connsiteX31" fmla="*/ 231934 w 476250"/>
                  <a:gd name="connsiteY31" fmla="*/ 75724 h 533400"/>
                  <a:gd name="connsiteX32" fmla="*/ 231934 w 476250"/>
                  <a:gd name="connsiteY32" fmla="*/ 87154 h 533400"/>
                  <a:gd name="connsiteX33" fmla="*/ 232886 w 476250"/>
                  <a:gd name="connsiteY33" fmla="*/ 88106 h 533400"/>
                  <a:gd name="connsiteX34" fmla="*/ 232886 w 476250"/>
                  <a:gd name="connsiteY34" fmla="*/ 93821 h 533400"/>
                  <a:gd name="connsiteX35" fmla="*/ 233839 w 476250"/>
                  <a:gd name="connsiteY35" fmla="*/ 95726 h 533400"/>
                  <a:gd name="connsiteX36" fmla="*/ 232886 w 476250"/>
                  <a:gd name="connsiteY36" fmla="*/ 98584 h 533400"/>
                  <a:gd name="connsiteX37" fmla="*/ 232886 w 476250"/>
                  <a:gd name="connsiteY37" fmla="*/ 104299 h 533400"/>
                  <a:gd name="connsiteX38" fmla="*/ 232886 w 476250"/>
                  <a:gd name="connsiteY38" fmla="*/ 105251 h 533400"/>
                  <a:gd name="connsiteX39" fmla="*/ 232886 w 476250"/>
                  <a:gd name="connsiteY39" fmla="*/ 113824 h 533400"/>
                  <a:gd name="connsiteX40" fmla="*/ 232886 w 476250"/>
                  <a:gd name="connsiteY40" fmla="*/ 115729 h 533400"/>
                  <a:gd name="connsiteX41" fmla="*/ 231934 w 476250"/>
                  <a:gd name="connsiteY41" fmla="*/ 130969 h 533400"/>
                  <a:gd name="connsiteX42" fmla="*/ 231934 w 476250"/>
                  <a:gd name="connsiteY42" fmla="*/ 131921 h 533400"/>
                  <a:gd name="connsiteX43" fmla="*/ 231934 w 476250"/>
                  <a:gd name="connsiteY43" fmla="*/ 132874 h 533400"/>
                  <a:gd name="connsiteX44" fmla="*/ 231934 w 476250"/>
                  <a:gd name="connsiteY44" fmla="*/ 134779 h 533400"/>
                  <a:gd name="connsiteX45" fmla="*/ 232886 w 476250"/>
                  <a:gd name="connsiteY45" fmla="*/ 138589 h 533400"/>
                  <a:gd name="connsiteX46" fmla="*/ 231934 w 476250"/>
                  <a:gd name="connsiteY46" fmla="*/ 140494 h 533400"/>
                  <a:gd name="connsiteX47" fmla="*/ 232886 w 476250"/>
                  <a:gd name="connsiteY47" fmla="*/ 152876 h 533400"/>
                  <a:gd name="connsiteX48" fmla="*/ 231934 w 476250"/>
                  <a:gd name="connsiteY48" fmla="*/ 153829 h 533400"/>
                  <a:gd name="connsiteX49" fmla="*/ 233839 w 476250"/>
                  <a:gd name="connsiteY49" fmla="*/ 161449 h 533400"/>
                  <a:gd name="connsiteX50" fmla="*/ 235744 w 476250"/>
                  <a:gd name="connsiteY50" fmla="*/ 172879 h 533400"/>
                  <a:gd name="connsiteX51" fmla="*/ 237649 w 476250"/>
                  <a:gd name="connsiteY51" fmla="*/ 172879 h 533400"/>
                  <a:gd name="connsiteX52" fmla="*/ 237649 w 476250"/>
                  <a:gd name="connsiteY52" fmla="*/ 171926 h 533400"/>
                  <a:gd name="connsiteX53" fmla="*/ 238601 w 476250"/>
                  <a:gd name="connsiteY53" fmla="*/ 170974 h 533400"/>
                  <a:gd name="connsiteX54" fmla="*/ 241459 w 476250"/>
                  <a:gd name="connsiteY54" fmla="*/ 170974 h 533400"/>
                  <a:gd name="connsiteX55" fmla="*/ 250031 w 476250"/>
                  <a:gd name="connsiteY55" fmla="*/ 169069 h 533400"/>
                  <a:gd name="connsiteX56" fmla="*/ 252889 w 476250"/>
                  <a:gd name="connsiteY56" fmla="*/ 168116 h 533400"/>
                  <a:gd name="connsiteX57" fmla="*/ 254794 w 476250"/>
                  <a:gd name="connsiteY57" fmla="*/ 164306 h 533400"/>
                  <a:gd name="connsiteX58" fmla="*/ 256699 w 476250"/>
                  <a:gd name="connsiteY58" fmla="*/ 161449 h 533400"/>
                  <a:gd name="connsiteX59" fmla="*/ 257651 w 476250"/>
                  <a:gd name="connsiteY59" fmla="*/ 152876 h 533400"/>
                  <a:gd name="connsiteX60" fmla="*/ 257651 w 476250"/>
                  <a:gd name="connsiteY60" fmla="*/ 150019 h 533400"/>
                  <a:gd name="connsiteX61" fmla="*/ 255746 w 476250"/>
                  <a:gd name="connsiteY61" fmla="*/ 148114 h 533400"/>
                  <a:gd name="connsiteX62" fmla="*/ 254794 w 476250"/>
                  <a:gd name="connsiteY62" fmla="*/ 145256 h 533400"/>
                  <a:gd name="connsiteX63" fmla="*/ 253841 w 476250"/>
                  <a:gd name="connsiteY63" fmla="*/ 142399 h 533400"/>
                  <a:gd name="connsiteX64" fmla="*/ 250984 w 476250"/>
                  <a:gd name="connsiteY64" fmla="*/ 139541 h 533400"/>
                  <a:gd name="connsiteX65" fmla="*/ 250031 w 476250"/>
                  <a:gd name="connsiteY65" fmla="*/ 138589 h 533400"/>
                  <a:gd name="connsiteX66" fmla="*/ 249079 w 476250"/>
                  <a:gd name="connsiteY66" fmla="*/ 131921 h 533400"/>
                  <a:gd name="connsiteX67" fmla="*/ 249079 w 476250"/>
                  <a:gd name="connsiteY67" fmla="*/ 131921 h 533400"/>
                  <a:gd name="connsiteX68" fmla="*/ 258604 w 476250"/>
                  <a:gd name="connsiteY68" fmla="*/ 128111 h 533400"/>
                  <a:gd name="connsiteX69" fmla="*/ 260509 w 476250"/>
                  <a:gd name="connsiteY69" fmla="*/ 130016 h 533400"/>
                  <a:gd name="connsiteX70" fmla="*/ 263366 w 476250"/>
                  <a:gd name="connsiteY70" fmla="*/ 133826 h 533400"/>
                  <a:gd name="connsiteX71" fmla="*/ 269081 w 476250"/>
                  <a:gd name="connsiteY71" fmla="*/ 140494 h 533400"/>
                  <a:gd name="connsiteX72" fmla="*/ 270986 w 476250"/>
                  <a:gd name="connsiteY72" fmla="*/ 141446 h 533400"/>
                  <a:gd name="connsiteX73" fmla="*/ 281464 w 476250"/>
                  <a:gd name="connsiteY73" fmla="*/ 155734 h 533400"/>
                  <a:gd name="connsiteX74" fmla="*/ 290036 w 476250"/>
                  <a:gd name="connsiteY74" fmla="*/ 158591 h 533400"/>
                  <a:gd name="connsiteX75" fmla="*/ 293846 w 476250"/>
                  <a:gd name="connsiteY75" fmla="*/ 160496 h 533400"/>
                  <a:gd name="connsiteX76" fmla="*/ 293846 w 476250"/>
                  <a:gd name="connsiteY76" fmla="*/ 161449 h 533400"/>
                  <a:gd name="connsiteX77" fmla="*/ 302419 w 476250"/>
                  <a:gd name="connsiteY77" fmla="*/ 163354 h 533400"/>
                  <a:gd name="connsiteX78" fmla="*/ 317659 w 476250"/>
                  <a:gd name="connsiteY78" fmla="*/ 166211 h 533400"/>
                  <a:gd name="connsiteX79" fmla="*/ 320516 w 476250"/>
                  <a:gd name="connsiteY79" fmla="*/ 166211 h 533400"/>
                  <a:gd name="connsiteX80" fmla="*/ 323374 w 476250"/>
                  <a:gd name="connsiteY80" fmla="*/ 168116 h 533400"/>
                  <a:gd name="connsiteX81" fmla="*/ 324326 w 476250"/>
                  <a:gd name="connsiteY81" fmla="*/ 171926 h 533400"/>
                  <a:gd name="connsiteX82" fmla="*/ 320516 w 476250"/>
                  <a:gd name="connsiteY82" fmla="*/ 177641 h 533400"/>
                  <a:gd name="connsiteX83" fmla="*/ 319564 w 476250"/>
                  <a:gd name="connsiteY83" fmla="*/ 178594 h 533400"/>
                  <a:gd name="connsiteX84" fmla="*/ 314801 w 476250"/>
                  <a:gd name="connsiteY84" fmla="*/ 182404 h 533400"/>
                  <a:gd name="connsiteX85" fmla="*/ 312896 w 476250"/>
                  <a:gd name="connsiteY85" fmla="*/ 182404 h 533400"/>
                  <a:gd name="connsiteX86" fmla="*/ 310039 w 476250"/>
                  <a:gd name="connsiteY86" fmla="*/ 185261 h 533400"/>
                  <a:gd name="connsiteX87" fmla="*/ 305276 w 476250"/>
                  <a:gd name="connsiteY87" fmla="*/ 187166 h 533400"/>
                  <a:gd name="connsiteX88" fmla="*/ 297656 w 476250"/>
                  <a:gd name="connsiteY88" fmla="*/ 190024 h 533400"/>
                  <a:gd name="connsiteX89" fmla="*/ 292894 w 476250"/>
                  <a:gd name="connsiteY89" fmla="*/ 191929 h 533400"/>
                  <a:gd name="connsiteX90" fmla="*/ 282416 w 476250"/>
                  <a:gd name="connsiteY90" fmla="*/ 195739 h 533400"/>
                  <a:gd name="connsiteX91" fmla="*/ 277654 w 476250"/>
                  <a:gd name="connsiteY91" fmla="*/ 194786 h 533400"/>
                  <a:gd name="connsiteX92" fmla="*/ 276701 w 476250"/>
                  <a:gd name="connsiteY92" fmla="*/ 195739 h 533400"/>
                  <a:gd name="connsiteX93" fmla="*/ 271939 w 476250"/>
                  <a:gd name="connsiteY93" fmla="*/ 195739 h 533400"/>
                  <a:gd name="connsiteX94" fmla="*/ 271939 w 476250"/>
                  <a:gd name="connsiteY94" fmla="*/ 195739 h 533400"/>
                  <a:gd name="connsiteX95" fmla="*/ 268129 w 476250"/>
                  <a:gd name="connsiteY95" fmla="*/ 193834 h 533400"/>
                  <a:gd name="connsiteX96" fmla="*/ 266224 w 476250"/>
                  <a:gd name="connsiteY96" fmla="*/ 194786 h 533400"/>
                  <a:gd name="connsiteX97" fmla="*/ 260509 w 476250"/>
                  <a:gd name="connsiteY97" fmla="*/ 196691 h 533400"/>
                  <a:gd name="connsiteX98" fmla="*/ 259556 w 476250"/>
                  <a:gd name="connsiteY98" fmla="*/ 196691 h 533400"/>
                  <a:gd name="connsiteX99" fmla="*/ 254794 w 476250"/>
                  <a:gd name="connsiteY99" fmla="*/ 195739 h 533400"/>
                  <a:gd name="connsiteX100" fmla="*/ 253841 w 476250"/>
                  <a:gd name="connsiteY100" fmla="*/ 194786 h 533400"/>
                  <a:gd name="connsiteX101" fmla="*/ 249079 w 476250"/>
                  <a:gd name="connsiteY101" fmla="*/ 196691 h 533400"/>
                  <a:gd name="connsiteX102" fmla="*/ 248126 w 476250"/>
                  <a:gd name="connsiteY102" fmla="*/ 197644 h 533400"/>
                  <a:gd name="connsiteX103" fmla="*/ 242411 w 476250"/>
                  <a:gd name="connsiteY103" fmla="*/ 200501 h 533400"/>
                  <a:gd name="connsiteX104" fmla="*/ 241459 w 476250"/>
                  <a:gd name="connsiteY104" fmla="*/ 201454 h 533400"/>
                  <a:gd name="connsiteX105" fmla="*/ 240506 w 476250"/>
                  <a:gd name="connsiteY105" fmla="*/ 201454 h 533400"/>
                  <a:gd name="connsiteX106" fmla="*/ 239554 w 476250"/>
                  <a:gd name="connsiteY106" fmla="*/ 202406 h 533400"/>
                  <a:gd name="connsiteX107" fmla="*/ 235744 w 476250"/>
                  <a:gd name="connsiteY107" fmla="*/ 202406 h 533400"/>
                  <a:gd name="connsiteX108" fmla="*/ 233839 w 476250"/>
                  <a:gd name="connsiteY108" fmla="*/ 203359 h 533400"/>
                  <a:gd name="connsiteX109" fmla="*/ 230981 w 476250"/>
                  <a:gd name="connsiteY109" fmla="*/ 210979 h 533400"/>
                  <a:gd name="connsiteX110" fmla="*/ 230029 w 476250"/>
                  <a:gd name="connsiteY110" fmla="*/ 229076 h 533400"/>
                  <a:gd name="connsiteX111" fmla="*/ 230981 w 476250"/>
                  <a:gd name="connsiteY111" fmla="*/ 230029 h 533400"/>
                  <a:gd name="connsiteX112" fmla="*/ 231934 w 476250"/>
                  <a:gd name="connsiteY112" fmla="*/ 231934 h 533400"/>
                  <a:gd name="connsiteX113" fmla="*/ 230981 w 476250"/>
                  <a:gd name="connsiteY113" fmla="*/ 240506 h 533400"/>
                  <a:gd name="connsiteX114" fmla="*/ 230029 w 476250"/>
                  <a:gd name="connsiteY114" fmla="*/ 243364 h 533400"/>
                  <a:gd name="connsiteX115" fmla="*/ 231934 w 476250"/>
                  <a:gd name="connsiteY115" fmla="*/ 249079 h 533400"/>
                  <a:gd name="connsiteX116" fmla="*/ 232886 w 476250"/>
                  <a:gd name="connsiteY116" fmla="*/ 253841 h 533400"/>
                  <a:gd name="connsiteX117" fmla="*/ 231934 w 476250"/>
                  <a:gd name="connsiteY117" fmla="*/ 254794 h 533400"/>
                  <a:gd name="connsiteX118" fmla="*/ 231934 w 476250"/>
                  <a:gd name="connsiteY118" fmla="*/ 255746 h 533400"/>
                  <a:gd name="connsiteX119" fmla="*/ 231934 w 476250"/>
                  <a:gd name="connsiteY119" fmla="*/ 262414 h 533400"/>
                  <a:gd name="connsiteX120" fmla="*/ 231934 w 476250"/>
                  <a:gd name="connsiteY120" fmla="*/ 264319 h 533400"/>
                  <a:gd name="connsiteX121" fmla="*/ 230981 w 476250"/>
                  <a:gd name="connsiteY121" fmla="*/ 265271 h 533400"/>
                  <a:gd name="connsiteX122" fmla="*/ 230029 w 476250"/>
                  <a:gd name="connsiteY122" fmla="*/ 281464 h 533400"/>
                  <a:gd name="connsiteX123" fmla="*/ 229076 w 476250"/>
                  <a:gd name="connsiteY123" fmla="*/ 282416 h 533400"/>
                  <a:gd name="connsiteX124" fmla="*/ 229076 w 476250"/>
                  <a:gd name="connsiteY124" fmla="*/ 284321 h 533400"/>
                  <a:gd name="connsiteX125" fmla="*/ 230981 w 476250"/>
                  <a:gd name="connsiteY125" fmla="*/ 290036 h 533400"/>
                  <a:gd name="connsiteX126" fmla="*/ 230981 w 476250"/>
                  <a:gd name="connsiteY126" fmla="*/ 292894 h 533400"/>
                  <a:gd name="connsiteX127" fmla="*/ 230981 w 476250"/>
                  <a:gd name="connsiteY127" fmla="*/ 294799 h 533400"/>
                  <a:gd name="connsiteX128" fmla="*/ 230981 w 476250"/>
                  <a:gd name="connsiteY128" fmla="*/ 297656 h 533400"/>
                  <a:gd name="connsiteX129" fmla="*/ 231934 w 476250"/>
                  <a:gd name="connsiteY129" fmla="*/ 311944 h 533400"/>
                  <a:gd name="connsiteX130" fmla="*/ 231934 w 476250"/>
                  <a:gd name="connsiteY130" fmla="*/ 313849 h 533400"/>
                  <a:gd name="connsiteX131" fmla="*/ 233839 w 476250"/>
                  <a:gd name="connsiteY131" fmla="*/ 314801 h 533400"/>
                  <a:gd name="connsiteX132" fmla="*/ 237649 w 476250"/>
                  <a:gd name="connsiteY132" fmla="*/ 314801 h 533400"/>
                  <a:gd name="connsiteX133" fmla="*/ 241459 w 476250"/>
                  <a:gd name="connsiteY133" fmla="*/ 315754 h 533400"/>
                  <a:gd name="connsiteX134" fmla="*/ 252889 w 476250"/>
                  <a:gd name="connsiteY134" fmla="*/ 320516 h 533400"/>
                  <a:gd name="connsiteX135" fmla="*/ 255746 w 476250"/>
                  <a:gd name="connsiteY135" fmla="*/ 321469 h 533400"/>
                  <a:gd name="connsiteX136" fmla="*/ 256699 w 476250"/>
                  <a:gd name="connsiteY136" fmla="*/ 321469 h 533400"/>
                  <a:gd name="connsiteX137" fmla="*/ 259556 w 476250"/>
                  <a:gd name="connsiteY137" fmla="*/ 321469 h 533400"/>
                  <a:gd name="connsiteX138" fmla="*/ 261461 w 476250"/>
                  <a:gd name="connsiteY138" fmla="*/ 322421 h 533400"/>
                  <a:gd name="connsiteX139" fmla="*/ 263366 w 476250"/>
                  <a:gd name="connsiteY139" fmla="*/ 323374 h 533400"/>
                  <a:gd name="connsiteX140" fmla="*/ 263366 w 476250"/>
                  <a:gd name="connsiteY140" fmla="*/ 324326 h 533400"/>
                  <a:gd name="connsiteX141" fmla="*/ 270034 w 476250"/>
                  <a:gd name="connsiteY141" fmla="*/ 326231 h 533400"/>
                  <a:gd name="connsiteX142" fmla="*/ 270034 w 476250"/>
                  <a:gd name="connsiteY142" fmla="*/ 328136 h 533400"/>
                  <a:gd name="connsiteX143" fmla="*/ 271939 w 476250"/>
                  <a:gd name="connsiteY143" fmla="*/ 328136 h 533400"/>
                  <a:gd name="connsiteX144" fmla="*/ 277654 w 476250"/>
                  <a:gd name="connsiteY144" fmla="*/ 325279 h 533400"/>
                  <a:gd name="connsiteX145" fmla="*/ 281464 w 476250"/>
                  <a:gd name="connsiteY145" fmla="*/ 327184 h 533400"/>
                  <a:gd name="connsiteX146" fmla="*/ 290036 w 476250"/>
                  <a:gd name="connsiteY146" fmla="*/ 328136 h 533400"/>
                  <a:gd name="connsiteX147" fmla="*/ 298609 w 476250"/>
                  <a:gd name="connsiteY147" fmla="*/ 330994 h 533400"/>
                  <a:gd name="connsiteX148" fmla="*/ 305276 w 476250"/>
                  <a:gd name="connsiteY148" fmla="*/ 333851 h 533400"/>
                  <a:gd name="connsiteX149" fmla="*/ 311944 w 476250"/>
                  <a:gd name="connsiteY149" fmla="*/ 332899 h 533400"/>
                  <a:gd name="connsiteX150" fmla="*/ 314801 w 476250"/>
                  <a:gd name="connsiteY150" fmla="*/ 333851 h 533400"/>
                  <a:gd name="connsiteX151" fmla="*/ 316706 w 476250"/>
                  <a:gd name="connsiteY151" fmla="*/ 333851 h 533400"/>
                  <a:gd name="connsiteX152" fmla="*/ 323374 w 476250"/>
                  <a:gd name="connsiteY152" fmla="*/ 336709 h 533400"/>
                  <a:gd name="connsiteX153" fmla="*/ 329089 w 476250"/>
                  <a:gd name="connsiteY153" fmla="*/ 339566 h 533400"/>
                  <a:gd name="connsiteX154" fmla="*/ 336709 w 476250"/>
                  <a:gd name="connsiteY154" fmla="*/ 339566 h 533400"/>
                  <a:gd name="connsiteX155" fmla="*/ 337661 w 476250"/>
                  <a:gd name="connsiteY155" fmla="*/ 340519 h 533400"/>
                  <a:gd name="connsiteX156" fmla="*/ 345281 w 476250"/>
                  <a:gd name="connsiteY156" fmla="*/ 341471 h 533400"/>
                  <a:gd name="connsiteX157" fmla="*/ 346234 w 476250"/>
                  <a:gd name="connsiteY157" fmla="*/ 341471 h 533400"/>
                  <a:gd name="connsiteX158" fmla="*/ 350044 w 476250"/>
                  <a:gd name="connsiteY158" fmla="*/ 341471 h 533400"/>
                  <a:gd name="connsiteX159" fmla="*/ 358616 w 476250"/>
                  <a:gd name="connsiteY159" fmla="*/ 344329 h 533400"/>
                  <a:gd name="connsiteX160" fmla="*/ 361474 w 476250"/>
                  <a:gd name="connsiteY160" fmla="*/ 346234 h 533400"/>
                  <a:gd name="connsiteX161" fmla="*/ 370046 w 476250"/>
                  <a:gd name="connsiteY161" fmla="*/ 347186 h 533400"/>
                  <a:gd name="connsiteX162" fmla="*/ 372904 w 476250"/>
                  <a:gd name="connsiteY162" fmla="*/ 349091 h 533400"/>
                  <a:gd name="connsiteX163" fmla="*/ 379571 w 476250"/>
                  <a:gd name="connsiteY163" fmla="*/ 350044 h 533400"/>
                  <a:gd name="connsiteX164" fmla="*/ 384334 w 476250"/>
                  <a:gd name="connsiteY164" fmla="*/ 351949 h 533400"/>
                  <a:gd name="connsiteX165" fmla="*/ 388144 w 476250"/>
                  <a:gd name="connsiteY165" fmla="*/ 352901 h 533400"/>
                  <a:gd name="connsiteX166" fmla="*/ 395764 w 476250"/>
                  <a:gd name="connsiteY166" fmla="*/ 354806 h 533400"/>
                  <a:gd name="connsiteX167" fmla="*/ 396716 w 476250"/>
                  <a:gd name="connsiteY167" fmla="*/ 353854 h 533400"/>
                  <a:gd name="connsiteX168" fmla="*/ 398621 w 476250"/>
                  <a:gd name="connsiteY168" fmla="*/ 354806 h 533400"/>
                  <a:gd name="connsiteX169" fmla="*/ 401479 w 476250"/>
                  <a:gd name="connsiteY169" fmla="*/ 356711 h 533400"/>
                  <a:gd name="connsiteX170" fmla="*/ 406241 w 476250"/>
                  <a:gd name="connsiteY170" fmla="*/ 357664 h 533400"/>
                  <a:gd name="connsiteX171" fmla="*/ 411956 w 476250"/>
                  <a:gd name="connsiteY171" fmla="*/ 358616 h 533400"/>
                  <a:gd name="connsiteX172" fmla="*/ 413861 w 476250"/>
                  <a:gd name="connsiteY172" fmla="*/ 358616 h 533400"/>
                  <a:gd name="connsiteX173" fmla="*/ 424339 w 476250"/>
                  <a:gd name="connsiteY173" fmla="*/ 361474 h 533400"/>
                  <a:gd name="connsiteX174" fmla="*/ 425291 w 476250"/>
                  <a:gd name="connsiteY174" fmla="*/ 362426 h 533400"/>
                  <a:gd name="connsiteX175" fmla="*/ 430054 w 476250"/>
                  <a:gd name="connsiteY175" fmla="*/ 364331 h 533400"/>
                  <a:gd name="connsiteX176" fmla="*/ 433864 w 476250"/>
                  <a:gd name="connsiteY176" fmla="*/ 367189 h 533400"/>
                  <a:gd name="connsiteX177" fmla="*/ 438626 w 476250"/>
                  <a:gd name="connsiteY177" fmla="*/ 368141 h 533400"/>
                  <a:gd name="connsiteX178" fmla="*/ 439579 w 476250"/>
                  <a:gd name="connsiteY178" fmla="*/ 368141 h 533400"/>
                  <a:gd name="connsiteX179" fmla="*/ 441484 w 476250"/>
                  <a:gd name="connsiteY179" fmla="*/ 369094 h 533400"/>
                  <a:gd name="connsiteX180" fmla="*/ 443389 w 476250"/>
                  <a:gd name="connsiteY180" fmla="*/ 369094 h 533400"/>
                  <a:gd name="connsiteX181" fmla="*/ 445294 w 476250"/>
                  <a:gd name="connsiteY181" fmla="*/ 370999 h 533400"/>
                  <a:gd name="connsiteX182" fmla="*/ 446246 w 476250"/>
                  <a:gd name="connsiteY182" fmla="*/ 370999 h 533400"/>
                  <a:gd name="connsiteX183" fmla="*/ 451009 w 476250"/>
                  <a:gd name="connsiteY183" fmla="*/ 372904 h 533400"/>
                  <a:gd name="connsiteX184" fmla="*/ 451961 w 476250"/>
                  <a:gd name="connsiteY184" fmla="*/ 372904 h 533400"/>
                  <a:gd name="connsiteX185" fmla="*/ 456724 w 476250"/>
                  <a:gd name="connsiteY185" fmla="*/ 375761 h 533400"/>
                  <a:gd name="connsiteX186" fmla="*/ 467201 w 476250"/>
                  <a:gd name="connsiteY186" fmla="*/ 381476 h 533400"/>
                  <a:gd name="connsiteX187" fmla="*/ 467201 w 476250"/>
                  <a:gd name="connsiteY187" fmla="*/ 382429 h 533400"/>
                  <a:gd name="connsiteX188" fmla="*/ 471011 w 476250"/>
                  <a:gd name="connsiteY188" fmla="*/ 388144 h 533400"/>
                  <a:gd name="connsiteX189" fmla="*/ 471964 w 476250"/>
                  <a:gd name="connsiteY189" fmla="*/ 395764 h 533400"/>
                  <a:gd name="connsiteX190" fmla="*/ 471011 w 476250"/>
                  <a:gd name="connsiteY190" fmla="*/ 396716 h 533400"/>
                  <a:gd name="connsiteX191" fmla="*/ 464344 w 476250"/>
                  <a:gd name="connsiteY191" fmla="*/ 398621 h 533400"/>
                  <a:gd name="connsiteX192" fmla="*/ 459581 w 476250"/>
                  <a:gd name="connsiteY192" fmla="*/ 398621 h 533400"/>
                  <a:gd name="connsiteX193" fmla="*/ 454819 w 476250"/>
                  <a:gd name="connsiteY193" fmla="*/ 396716 h 533400"/>
                  <a:gd name="connsiteX194" fmla="*/ 449104 w 476250"/>
                  <a:gd name="connsiteY194" fmla="*/ 398621 h 533400"/>
                  <a:gd name="connsiteX195" fmla="*/ 441484 w 476250"/>
                  <a:gd name="connsiteY195" fmla="*/ 399574 h 533400"/>
                  <a:gd name="connsiteX196" fmla="*/ 437674 w 476250"/>
                  <a:gd name="connsiteY196" fmla="*/ 397669 h 533400"/>
                  <a:gd name="connsiteX197" fmla="*/ 433864 w 476250"/>
                  <a:gd name="connsiteY197" fmla="*/ 397669 h 533400"/>
                  <a:gd name="connsiteX198" fmla="*/ 431006 w 476250"/>
                  <a:gd name="connsiteY198" fmla="*/ 397669 h 533400"/>
                  <a:gd name="connsiteX199" fmla="*/ 425291 w 476250"/>
                  <a:gd name="connsiteY199" fmla="*/ 395764 h 533400"/>
                  <a:gd name="connsiteX200" fmla="*/ 418624 w 476250"/>
                  <a:gd name="connsiteY200" fmla="*/ 395764 h 533400"/>
                  <a:gd name="connsiteX201" fmla="*/ 417671 w 476250"/>
                  <a:gd name="connsiteY201" fmla="*/ 395764 h 533400"/>
                  <a:gd name="connsiteX202" fmla="*/ 416719 w 476250"/>
                  <a:gd name="connsiteY202" fmla="*/ 395764 h 533400"/>
                  <a:gd name="connsiteX203" fmla="*/ 414814 w 476250"/>
                  <a:gd name="connsiteY203" fmla="*/ 394811 h 533400"/>
                  <a:gd name="connsiteX204" fmla="*/ 412909 w 476250"/>
                  <a:gd name="connsiteY204" fmla="*/ 394811 h 533400"/>
                  <a:gd name="connsiteX205" fmla="*/ 411004 w 476250"/>
                  <a:gd name="connsiteY205" fmla="*/ 391954 h 533400"/>
                  <a:gd name="connsiteX206" fmla="*/ 407194 w 476250"/>
                  <a:gd name="connsiteY206" fmla="*/ 385286 h 533400"/>
                  <a:gd name="connsiteX207" fmla="*/ 405289 w 476250"/>
                  <a:gd name="connsiteY207" fmla="*/ 383381 h 533400"/>
                  <a:gd name="connsiteX208" fmla="*/ 396716 w 476250"/>
                  <a:gd name="connsiteY208" fmla="*/ 382429 h 533400"/>
                  <a:gd name="connsiteX209" fmla="*/ 391001 w 476250"/>
                  <a:gd name="connsiteY209" fmla="*/ 383381 h 533400"/>
                  <a:gd name="connsiteX210" fmla="*/ 391001 w 476250"/>
                  <a:gd name="connsiteY210" fmla="*/ 381476 h 533400"/>
                  <a:gd name="connsiteX211" fmla="*/ 391001 w 476250"/>
                  <a:gd name="connsiteY211" fmla="*/ 375761 h 533400"/>
                  <a:gd name="connsiteX212" fmla="*/ 387191 w 476250"/>
                  <a:gd name="connsiteY212" fmla="*/ 371951 h 533400"/>
                  <a:gd name="connsiteX213" fmla="*/ 385286 w 476250"/>
                  <a:gd name="connsiteY213" fmla="*/ 371951 h 533400"/>
                  <a:gd name="connsiteX214" fmla="*/ 376714 w 476250"/>
                  <a:gd name="connsiteY214" fmla="*/ 369094 h 533400"/>
                  <a:gd name="connsiteX215" fmla="*/ 364331 w 476250"/>
                  <a:gd name="connsiteY215" fmla="*/ 366236 h 533400"/>
                  <a:gd name="connsiteX216" fmla="*/ 355759 w 476250"/>
                  <a:gd name="connsiteY216" fmla="*/ 361474 h 533400"/>
                  <a:gd name="connsiteX217" fmla="*/ 352901 w 476250"/>
                  <a:gd name="connsiteY217" fmla="*/ 361474 h 533400"/>
                  <a:gd name="connsiteX218" fmla="*/ 349091 w 476250"/>
                  <a:gd name="connsiteY218" fmla="*/ 363379 h 533400"/>
                  <a:gd name="connsiteX219" fmla="*/ 348139 w 476250"/>
                  <a:gd name="connsiteY219" fmla="*/ 360521 h 533400"/>
                  <a:gd name="connsiteX220" fmla="*/ 340519 w 476250"/>
                  <a:gd name="connsiteY220" fmla="*/ 360521 h 533400"/>
                  <a:gd name="connsiteX221" fmla="*/ 336709 w 476250"/>
                  <a:gd name="connsiteY221" fmla="*/ 359569 h 533400"/>
                  <a:gd name="connsiteX222" fmla="*/ 335756 w 476250"/>
                  <a:gd name="connsiteY222" fmla="*/ 360521 h 533400"/>
                  <a:gd name="connsiteX223" fmla="*/ 330994 w 476250"/>
                  <a:gd name="connsiteY223" fmla="*/ 359569 h 533400"/>
                  <a:gd name="connsiteX224" fmla="*/ 330041 w 476250"/>
                  <a:gd name="connsiteY224" fmla="*/ 358616 h 533400"/>
                  <a:gd name="connsiteX225" fmla="*/ 329089 w 476250"/>
                  <a:gd name="connsiteY225" fmla="*/ 358616 h 533400"/>
                  <a:gd name="connsiteX226" fmla="*/ 329089 w 476250"/>
                  <a:gd name="connsiteY226" fmla="*/ 357664 h 533400"/>
                  <a:gd name="connsiteX227" fmla="*/ 328136 w 476250"/>
                  <a:gd name="connsiteY227" fmla="*/ 357664 h 533400"/>
                  <a:gd name="connsiteX228" fmla="*/ 325279 w 476250"/>
                  <a:gd name="connsiteY228" fmla="*/ 356711 h 533400"/>
                  <a:gd name="connsiteX229" fmla="*/ 316706 w 476250"/>
                  <a:gd name="connsiteY229" fmla="*/ 354806 h 533400"/>
                  <a:gd name="connsiteX230" fmla="*/ 309086 w 476250"/>
                  <a:gd name="connsiteY230" fmla="*/ 354806 h 533400"/>
                  <a:gd name="connsiteX231" fmla="*/ 306229 w 476250"/>
                  <a:gd name="connsiteY231" fmla="*/ 353854 h 533400"/>
                  <a:gd name="connsiteX232" fmla="*/ 299561 w 476250"/>
                  <a:gd name="connsiteY232" fmla="*/ 351949 h 533400"/>
                  <a:gd name="connsiteX233" fmla="*/ 298609 w 476250"/>
                  <a:gd name="connsiteY233" fmla="*/ 352901 h 533400"/>
                  <a:gd name="connsiteX234" fmla="*/ 291941 w 476250"/>
                  <a:gd name="connsiteY234" fmla="*/ 352901 h 533400"/>
                  <a:gd name="connsiteX235" fmla="*/ 287179 w 476250"/>
                  <a:gd name="connsiteY235" fmla="*/ 352901 h 533400"/>
                  <a:gd name="connsiteX236" fmla="*/ 284321 w 476250"/>
                  <a:gd name="connsiteY236" fmla="*/ 351949 h 533400"/>
                  <a:gd name="connsiteX237" fmla="*/ 273844 w 476250"/>
                  <a:gd name="connsiteY237" fmla="*/ 348139 h 533400"/>
                  <a:gd name="connsiteX238" fmla="*/ 262414 w 476250"/>
                  <a:gd name="connsiteY238" fmla="*/ 342424 h 533400"/>
                  <a:gd name="connsiteX239" fmla="*/ 262414 w 476250"/>
                  <a:gd name="connsiteY239" fmla="*/ 341471 h 533400"/>
                  <a:gd name="connsiteX240" fmla="*/ 256699 w 476250"/>
                  <a:gd name="connsiteY240" fmla="*/ 340519 h 533400"/>
                  <a:gd name="connsiteX241" fmla="*/ 250031 w 476250"/>
                  <a:gd name="connsiteY241" fmla="*/ 341471 h 533400"/>
                  <a:gd name="connsiteX242" fmla="*/ 244316 w 476250"/>
                  <a:gd name="connsiteY242" fmla="*/ 338614 h 533400"/>
                  <a:gd name="connsiteX243" fmla="*/ 239554 w 476250"/>
                  <a:gd name="connsiteY243" fmla="*/ 333851 h 533400"/>
                  <a:gd name="connsiteX244" fmla="*/ 238601 w 476250"/>
                  <a:gd name="connsiteY244" fmla="*/ 333851 h 533400"/>
                  <a:gd name="connsiteX245" fmla="*/ 237649 w 476250"/>
                  <a:gd name="connsiteY245" fmla="*/ 335756 h 533400"/>
                  <a:gd name="connsiteX246" fmla="*/ 236696 w 476250"/>
                  <a:gd name="connsiteY246" fmla="*/ 336709 h 533400"/>
                  <a:gd name="connsiteX247" fmla="*/ 236696 w 476250"/>
                  <a:gd name="connsiteY247" fmla="*/ 337661 h 533400"/>
                  <a:gd name="connsiteX248" fmla="*/ 235744 w 476250"/>
                  <a:gd name="connsiteY248" fmla="*/ 340519 h 533400"/>
                  <a:gd name="connsiteX249" fmla="*/ 236696 w 476250"/>
                  <a:gd name="connsiteY249" fmla="*/ 347186 h 533400"/>
                  <a:gd name="connsiteX250" fmla="*/ 237649 w 476250"/>
                  <a:gd name="connsiteY250" fmla="*/ 351949 h 533400"/>
                  <a:gd name="connsiteX251" fmla="*/ 236696 w 476250"/>
                  <a:gd name="connsiteY251" fmla="*/ 355759 h 533400"/>
                  <a:gd name="connsiteX252" fmla="*/ 235744 w 476250"/>
                  <a:gd name="connsiteY252" fmla="*/ 362426 h 533400"/>
                  <a:gd name="connsiteX253" fmla="*/ 234791 w 476250"/>
                  <a:gd name="connsiteY253" fmla="*/ 368141 h 533400"/>
                  <a:gd name="connsiteX254" fmla="*/ 233839 w 476250"/>
                  <a:gd name="connsiteY254" fmla="*/ 374809 h 533400"/>
                  <a:gd name="connsiteX255" fmla="*/ 233839 w 476250"/>
                  <a:gd name="connsiteY255" fmla="*/ 380524 h 533400"/>
                  <a:gd name="connsiteX256" fmla="*/ 231934 w 476250"/>
                  <a:gd name="connsiteY256" fmla="*/ 386239 h 533400"/>
                  <a:gd name="connsiteX257" fmla="*/ 232886 w 476250"/>
                  <a:gd name="connsiteY257" fmla="*/ 387191 h 533400"/>
                  <a:gd name="connsiteX258" fmla="*/ 233839 w 476250"/>
                  <a:gd name="connsiteY258" fmla="*/ 388144 h 533400"/>
                  <a:gd name="connsiteX259" fmla="*/ 234791 w 476250"/>
                  <a:gd name="connsiteY259" fmla="*/ 400526 h 533400"/>
                  <a:gd name="connsiteX260" fmla="*/ 232886 w 476250"/>
                  <a:gd name="connsiteY260" fmla="*/ 402431 h 533400"/>
                  <a:gd name="connsiteX261" fmla="*/ 233839 w 476250"/>
                  <a:gd name="connsiteY261" fmla="*/ 406241 h 533400"/>
                  <a:gd name="connsiteX262" fmla="*/ 231934 w 476250"/>
                  <a:gd name="connsiteY262" fmla="*/ 416719 h 533400"/>
                  <a:gd name="connsiteX263" fmla="*/ 233839 w 476250"/>
                  <a:gd name="connsiteY263" fmla="*/ 421481 h 533400"/>
                  <a:gd name="connsiteX264" fmla="*/ 232886 w 476250"/>
                  <a:gd name="connsiteY264" fmla="*/ 431959 h 533400"/>
                  <a:gd name="connsiteX265" fmla="*/ 232886 w 476250"/>
                  <a:gd name="connsiteY265" fmla="*/ 431959 h 533400"/>
                  <a:gd name="connsiteX266" fmla="*/ 234791 w 476250"/>
                  <a:gd name="connsiteY266" fmla="*/ 443389 h 533400"/>
                  <a:gd name="connsiteX267" fmla="*/ 234791 w 476250"/>
                  <a:gd name="connsiteY267" fmla="*/ 448151 h 533400"/>
                  <a:gd name="connsiteX268" fmla="*/ 233839 w 476250"/>
                  <a:gd name="connsiteY268" fmla="*/ 457676 h 533400"/>
                  <a:gd name="connsiteX269" fmla="*/ 235744 w 476250"/>
                  <a:gd name="connsiteY269" fmla="*/ 461486 h 533400"/>
                  <a:gd name="connsiteX270" fmla="*/ 235744 w 476250"/>
                  <a:gd name="connsiteY270" fmla="*/ 468154 h 533400"/>
                  <a:gd name="connsiteX271" fmla="*/ 234791 w 476250"/>
                  <a:gd name="connsiteY271" fmla="*/ 470059 h 533400"/>
                  <a:gd name="connsiteX272" fmla="*/ 233839 w 476250"/>
                  <a:gd name="connsiteY272" fmla="*/ 477679 h 533400"/>
                  <a:gd name="connsiteX273" fmla="*/ 233839 w 476250"/>
                  <a:gd name="connsiteY273" fmla="*/ 491966 h 533400"/>
                  <a:gd name="connsiteX274" fmla="*/ 231934 w 476250"/>
                  <a:gd name="connsiteY274" fmla="*/ 492919 h 533400"/>
                  <a:gd name="connsiteX275" fmla="*/ 231934 w 476250"/>
                  <a:gd name="connsiteY275" fmla="*/ 502444 h 533400"/>
                  <a:gd name="connsiteX276" fmla="*/ 227171 w 476250"/>
                  <a:gd name="connsiteY276" fmla="*/ 505301 h 533400"/>
                  <a:gd name="connsiteX277" fmla="*/ 228124 w 476250"/>
                  <a:gd name="connsiteY277" fmla="*/ 506254 h 533400"/>
                  <a:gd name="connsiteX278" fmla="*/ 227171 w 476250"/>
                  <a:gd name="connsiteY278" fmla="*/ 509111 h 533400"/>
                  <a:gd name="connsiteX279" fmla="*/ 227171 w 476250"/>
                  <a:gd name="connsiteY279" fmla="*/ 510064 h 533400"/>
                  <a:gd name="connsiteX280" fmla="*/ 226219 w 476250"/>
                  <a:gd name="connsiteY280" fmla="*/ 520541 h 533400"/>
                  <a:gd name="connsiteX281" fmla="*/ 225266 w 476250"/>
                  <a:gd name="connsiteY281" fmla="*/ 525304 h 533400"/>
                  <a:gd name="connsiteX282" fmla="*/ 224314 w 476250"/>
                  <a:gd name="connsiteY282" fmla="*/ 525304 h 533400"/>
                  <a:gd name="connsiteX283" fmla="*/ 221456 w 476250"/>
                  <a:gd name="connsiteY283" fmla="*/ 531019 h 533400"/>
                  <a:gd name="connsiteX284" fmla="*/ 211931 w 476250"/>
                  <a:gd name="connsiteY284" fmla="*/ 530066 h 533400"/>
                  <a:gd name="connsiteX285" fmla="*/ 204311 w 476250"/>
                  <a:gd name="connsiteY285" fmla="*/ 529114 h 533400"/>
                  <a:gd name="connsiteX286" fmla="*/ 200501 w 476250"/>
                  <a:gd name="connsiteY286" fmla="*/ 528161 h 533400"/>
                  <a:gd name="connsiteX287" fmla="*/ 199549 w 476250"/>
                  <a:gd name="connsiteY287" fmla="*/ 527209 h 533400"/>
                  <a:gd name="connsiteX288" fmla="*/ 194786 w 476250"/>
                  <a:gd name="connsiteY288" fmla="*/ 525304 h 533400"/>
                  <a:gd name="connsiteX289" fmla="*/ 190976 w 476250"/>
                  <a:gd name="connsiteY289" fmla="*/ 520541 h 533400"/>
                  <a:gd name="connsiteX290" fmla="*/ 189071 w 476250"/>
                  <a:gd name="connsiteY290" fmla="*/ 517684 h 533400"/>
                  <a:gd name="connsiteX291" fmla="*/ 189071 w 476250"/>
                  <a:gd name="connsiteY291" fmla="*/ 515779 h 533400"/>
                  <a:gd name="connsiteX292" fmla="*/ 186214 w 476250"/>
                  <a:gd name="connsiteY292" fmla="*/ 512921 h 533400"/>
                  <a:gd name="connsiteX293" fmla="*/ 181451 w 476250"/>
                  <a:gd name="connsiteY293" fmla="*/ 509111 h 533400"/>
                  <a:gd name="connsiteX294" fmla="*/ 180499 w 476250"/>
                  <a:gd name="connsiteY294" fmla="*/ 509111 h 533400"/>
                  <a:gd name="connsiteX295" fmla="*/ 173831 w 476250"/>
                  <a:gd name="connsiteY295" fmla="*/ 502444 h 533400"/>
                  <a:gd name="connsiteX296" fmla="*/ 170974 w 476250"/>
                  <a:gd name="connsiteY296" fmla="*/ 499586 h 533400"/>
                  <a:gd name="connsiteX297" fmla="*/ 168116 w 476250"/>
                  <a:gd name="connsiteY297" fmla="*/ 495776 h 533400"/>
                  <a:gd name="connsiteX298" fmla="*/ 164306 w 476250"/>
                  <a:gd name="connsiteY298" fmla="*/ 492919 h 533400"/>
                  <a:gd name="connsiteX299" fmla="*/ 160496 w 476250"/>
                  <a:gd name="connsiteY299" fmla="*/ 491014 h 533400"/>
                  <a:gd name="connsiteX300" fmla="*/ 150019 w 476250"/>
                  <a:gd name="connsiteY300" fmla="*/ 485299 h 533400"/>
                  <a:gd name="connsiteX301" fmla="*/ 150019 w 476250"/>
                  <a:gd name="connsiteY301" fmla="*/ 483394 h 533400"/>
                  <a:gd name="connsiteX302" fmla="*/ 141446 w 476250"/>
                  <a:gd name="connsiteY302" fmla="*/ 477679 h 533400"/>
                  <a:gd name="connsiteX303" fmla="*/ 140494 w 476250"/>
                  <a:gd name="connsiteY303" fmla="*/ 476726 h 533400"/>
                  <a:gd name="connsiteX304" fmla="*/ 140494 w 476250"/>
                  <a:gd name="connsiteY304" fmla="*/ 474821 h 533400"/>
                  <a:gd name="connsiteX305" fmla="*/ 132874 w 476250"/>
                  <a:gd name="connsiteY305" fmla="*/ 471011 h 533400"/>
                  <a:gd name="connsiteX306" fmla="*/ 131921 w 476250"/>
                  <a:gd name="connsiteY306" fmla="*/ 467201 h 533400"/>
                  <a:gd name="connsiteX307" fmla="*/ 128111 w 476250"/>
                  <a:gd name="connsiteY307" fmla="*/ 464344 h 533400"/>
                  <a:gd name="connsiteX308" fmla="*/ 124301 w 476250"/>
                  <a:gd name="connsiteY308" fmla="*/ 462439 h 533400"/>
                  <a:gd name="connsiteX309" fmla="*/ 122396 w 476250"/>
                  <a:gd name="connsiteY309" fmla="*/ 462439 h 533400"/>
                  <a:gd name="connsiteX310" fmla="*/ 118586 w 476250"/>
                  <a:gd name="connsiteY310" fmla="*/ 458629 h 533400"/>
                  <a:gd name="connsiteX311" fmla="*/ 117634 w 476250"/>
                  <a:gd name="connsiteY311" fmla="*/ 449104 h 533400"/>
                  <a:gd name="connsiteX312" fmla="*/ 115729 w 476250"/>
                  <a:gd name="connsiteY312" fmla="*/ 446246 h 533400"/>
                  <a:gd name="connsiteX313" fmla="*/ 120491 w 476250"/>
                  <a:gd name="connsiteY313" fmla="*/ 440531 h 533400"/>
                  <a:gd name="connsiteX314" fmla="*/ 125254 w 476250"/>
                  <a:gd name="connsiteY314" fmla="*/ 441484 h 533400"/>
                  <a:gd name="connsiteX315" fmla="*/ 126206 w 476250"/>
                  <a:gd name="connsiteY315" fmla="*/ 441484 h 533400"/>
                  <a:gd name="connsiteX316" fmla="*/ 131921 w 476250"/>
                  <a:gd name="connsiteY316" fmla="*/ 446246 h 533400"/>
                  <a:gd name="connsiteX317" fmla="*/ 133826 w 476250"/>
                  <a:gd name="connsiteY317" fmla="*/ 449104 h 533400"/>
                  <a:gd name="connsiteX318" fmla="*/ 140494 w 476250"/>
                  <a:gd name="connsiteY318" fmla="*/ 451961 h 533400"/>
                  <a:gd name="connsiteX319" fmla="*/ 143351 w 476250"/>
                  <a:gd name="connsiteY319" fmla="*/ 453866 h 533400"/>
                  <a:gd name="connsiteX320" fmla="*/ 144304 w 476250"/>
                  <a:gd name="connsiteY320" fmla="*/ 455771 h 533400"/>
                  <a:gd name="connsiteX321" fmla="*/ 146209 w 476250"/>
                  <a:gd name="connsiteY321" fmla="*/ 455771 h 533400"/>
                  <a:gd name="connsiteX322" fmla="*/ 151924 w 476250"/>
                  <a:gd name="connsiteY322" fmla="*/ 459581 h 533400"/>
                  <a:gd name="connsiteX323" fmla="*/ 155734 w 476250"/>
                  <a:gd name="connsiteY323" fmla="*/ 459581 h 533400"/>
                  <a:gd name="connsiteX324" fmla="*/ 162401 w 476250"/>
                  <a:gd name="connsiteY324" fmla="*/ 465296 h 533400"/>
                  <a:gd name="connsiteX325" fmla="*/ 169069 w 476250"/>
                  <a:gd name="connsiteY325" fmla="*/ 468154 h 533400"/>
                  <a:gd name="connsiteX326" fmla="*/ 170021 w 476250"/>
                  <a:gd name="connsiteY326" fmla="*/ 469106 h 533400"/>
                  <a:gd name="connsiteX327" fmla="*/ 170974 w 476250"/>
                  <a:gd name="connsiteY327" fmla="*/ 469106 h 533400"/>
                  <a:gd name="connsiteX328" fmla="*/ 184309 w 476250"/>
                  <a:gd name="connsiteY328" fmla="*/ 469106 h 533400"/>
                  <a:gd name="connsiteX329" fmla="*/ 185261 w 476250"/>
                  <a:gd name="connsiteY329" fmla="*/ 468154 h 533400"/>
                  <a:gd name="connsiteX330" fmla="*/ 192881 w 476250"/>
                  <a:gd name="connsiteY330" fmla="*/ 468154 h 533400"/>
                  <a:gd name="connsiteX331" fmla="*/ 193834 w 476250"/>
                  <a:gd name="connsiteY331" fmla="*/ 466249 h 533400"/>
                  <a:gd name="connsiteX332" fmla="*/ 196691 w 476250"/>
                  <a:gd name="connsiteY332" fmla="*/ 463391 h 533400"/>
                  <a:gd name="connsiteX333" fmla="*/ 198596 w 476250"/>
                  <a:gd name="connsiteY333" fmla="*/ 462439 h 533400"/>
                  <a:gd name="connsiteX334" fmla="*/ 201454 w 476250"/>
                  <a:gd name="connsiteY334" fmla="*/ 460534 h 533400"/>
                  <a:gd name="connsiteX335" fmla="*/ 201454 w 476250"/>
                  <a:gd name="connsiteY335" fmla="*/ 453866 h 533400"/>
                  <a:gd name="connsiteX336" fmla="*/ 200501 w 476250"/>
                  <a:gd name="connsiteY336" fmla="*/ 450056 h 533400"/>
                  <a:gd name="connsiteX337" fmla="*/ 203359 w 476250"/>
                  <a:gd name="connsiteY337" fmla="*/ 443389 h 533400"/>
                  <a:gd name="connsiteX338" fmla="*/ 204311 w 476250"/>
                  <a:gd name="connsiteY338" fmla="*/ 441484 h 533400"/>
                  <a:gd name="connsiteX339" fmla="*/ 203359 w 476250"/>
                  <a:gd name="connsiteY339" fmla="*/ 437674 h 533400"/>
                  <a:gd name="connsiteX340" fmla="*/ 203359 w 476250"/>
                  <a:gd name="connsiteY340" fmla="*/ 431959 h 533400"/>
                  <a:gd name="connsiteX341" fmla="*/ 202406 w 476250"/>
                  <a:gd name="connsiteY341" fmla="*/ 430054 h 533400"/>
                  <a:gd name="connsiteX342" fmla="*/ 202406 w 476250"/>
                  <a:gd name="connsiteY342" fmla="*/ 427196 h 533400"/>
                  <a:gd name="connsiteX343" fmla="*/ 201454 w 476250"/>
                  <a:gd name="connsiteY343" fmla="*/ 421481 h 533400"/>
                  <a:gd name="connsiteX344" fmla="*/ 201454 w 476250"/>
                  <a:gd name="connsiteY344" fmla="*/ 419576 h 533400"/>
                  <a:gd name="connsiteX345" fmla="*/ 201454 w 476250"/>
                  <a:gd name="connsiteY345" fmla="*/ 417671 h 533400"/>
                  <a:gd name="connsiteX346" fmla="*/ 203359 w 476250"/>
                  <a:gd name="connsiteY346" fmla="*/ 411004 h 533400"/>
                  <a:gd name="connsiteX347" fmla="*/ 203359 w 476250"/>
                  <a:gd name="connsiteY347" fmla="*/ 411004 h 533400"/>
                  <a:gd name="connsiteX348" fmla="*/ 204311 w 476250"/>
                  <a:gd name="connsiteY348" fmla="*/ 410051 h 533400"/>
                  <a:gd name="connsiteX349" fmla="*/ 205264 w 476250"/>
                  <a:gd name="connsiteY349" fmla="*/ 408146 h 533400"/>
                  <a:gd name="connsiteX350" fmla="*/ 204311 w 476250"/>
                  <a:gd name="connsiteY350" fmla="*/ 398621 h 533400"/>
                  <a:gd name="connsiteX351" fmla="*/ 204311 w 476250"/>
                  <a:gd name="connsiteY351" fmla="*/ 397669 h 533400"/>
                  <a:gd name="connsiteX352" fmla="*/ 201454 w 476250"/>
                  <a:gd name="connsiteY352" fmla="*/ 397669 h 533400"/>
                  <a:gd name="connsiteX353" fmla="*/ 200501 w 476250"/>
                  <a:gd name="connsiteY353" fmla="*/ 392906 h 533400"/>
                  <a:gd name="connsiteX354" fmla="*/ 201454 w 476250"/>
                  <a:gd name="connsiteY354" fmla="*/ 391954 h 533400"/>
                  <a:gd name="connsiteX355" fmla="*/ 201454 w 476250"/>
                  <a:gd name="connsiteY355" fmla="*/ 388144 h 533400"/>
                  <a:gd name="connsiteX356" fmla="*/ 204311 w 476250"/>
                  <a:gd name="connsiteY356" fmla="*/ 388144 h 533400"/>
                  <a:gd name="connsiteX357" fmla="*/ 204311 w 476250"/>
                  <a:gd name="connsiteY357" fmla="*/ 380524 h 533400"/>
                  <a:gd name="connsiteX358" fmla="*/ 205264 w 476250"/>
                  <a:gd name="connsiteY358" fmla="*/ 378619 h 533400"/>
                  <a:gd name="connsiteX359" fmla="*/ 204311 w 476250"/>
                  <a:gd name="connsiteY359" fmla="*/ 376714 h 533400"/>
                  <a:gd name="connsiteX360" fmla="*/ 205264 w 476250"/>
                  <a:gd name="connsiteY360" fmla="*/ 371951 h 533400"/>
                  <a:gd name="connsiteX361" fmla="*/ 206216 w 476250"/>
                  <a:gd name="connsiteY361" fmla="*/ 364331 h 533400"/>
                  <a:gd name="connsiteX362" fmla="*/ 204311 w 476250"/>
                  <a:gd name="connsiteY362" fmla="*/ 358616 h 533400"/>
                  <a:gd name="connsiteX363" fmla="*/ 203359 w 476250"/>
                  <a:gd name="connsiteY363" fmla="*/ 356711 h 533400"/>
                  <a:gd name="connsiteX364" fmla="*/ 203359 w 476250"/>
                  <a:gd name="connsiteY364" fmla="*/ 350996 h 533400"/>
                  <a:gd name="connsiteX365" fmla="*/ 204311 w 476250"/>
                  <a:gd name="connsiteY365" fmla="*/ 350044 h 533400"/>
                  <a:gd name="connsiteX366" fmla="*/ 204311 w 476250"/>
                  <a:gd name="connsiteY366" fmla="*/ 345281 h 533400"/>
                  <a:gd name="connsiteX367" fmla="*/ 205264 w 476250"/>
                  <a:gd name="connsiteY367" fmla="*/ 340519 h 533400"/>
                  <a:gd name="connsiteX368" fmla="*/ 205264 w 476250"/>
                  <a:gd name="connsiteY368" fmla="*/ 331946 h 533400"/>
                  <a:gd name="connsiteX369" fmla="*/ 206216 w 476250"/>
                  <a:gd name="connsiteY369" fmla="*/ 330994 h 533400"/>
                  <a:gd name="connsiteX370" fmla="*/ 203359 w 476250"/>
                  <a:gd name="connsiteY370" fmla="*/ 326231 h 533400"/>
                  <a:gd name="connsiteX371" fmla="*/ 203359 w 476250"/>
                  <a:gd name="connsiteY371" fmla="*/ 317659 h 533400"/>
                  <a:gd name="connsiteX372" fmla="*/ 205264 w 476250"/>
                  <a:gd name="connsiteY372" fmla="*/ 315754 h 533400"/>
                  <a:gd name="connsiteX373" fmla="*/ 207169 w 476250"/>
                  <a:gd name="connsiteY373" fmla="*/ 310991 h 533400"/>
                  <a:gd name="connsiteX374" fmla="*/ 208121 w 476250"/>
                  <a:gd name="connsiteY374" fmla="*/ 297656 h 533400"/>
                  <a:gd name="connsiteX375" fmla="*/ 210979 w 476250"/>
                  <a:gd name="connsiteY375" fmla="*/ 294799 h 533400"/>
                  <a:gd name="connsiteX376" fmla="*/ 210026 w 476250"/>
                  <a:gd name="connsiteY376" fmla="*/ 290989 h 533400"/>
                  <a:gd name="connsiteX377" fmla="*/ 207169 w 476250"/>
                  <a:gd name="connsiteY377" fmla="*/ 284321 h 533400"/>
                  <a:gd name="connsiteX378" fmla="*/ 208121 w 476250"/>
                  <a:gd name="connsiteY378" fmla="*/ 283369 h 533400"/>
                  <a:gd name="connsiteX379" fmla="*/ 207169 w 476250"/>
                  <a:gd name="connsiteY379" fmla="*/ 277654 h 533400"/>
                  <a:gd name="connsiteX380" fmla="*/ 209074 w 476250"/>
                  <a:gd name="connsiteY380" fmla="*/ 267176 h 533400"/>
                  <a:gd name="connsiteX381" fmla="*/ 209074 w 476250"/>
                  <a:gd name="connsiteY381" fmla="*/ 263366 h 533400"/>
                  <a:gd name="connsiteX382" fmla="*/ 206216 w 476250"/>
                  <a:gd name="connsiteY382" fmla="*/ 259556 h 533400"/>
                  <a:gd name="connsiteX383" fmla="*/ 204311 w 476250"/>
                  <a:gd name="connsiteY383" fmla="*/ 259556 h 533400"/>
                  <a:gd name="connsiteX384" fmla="*/ 200501 w 476250"/>
                  <a:gd name="connsiteY384" fmla="*/ 263366 h 533400"/>
                  <a:gd name="connsiteX385" fmla="*/ 198596 w 476250"/>
                  <a:gd name="connsiteY385" fmla="*/ 265271 h 533400"/>
                  <a:gd name="connsiteX386" fmla="*/ 198596 w 476250"/>
                  <a:gd name="connsiteY386" fmla="*/ 269081 h 533400"/>
                  <a:gd name="connsiteX387" fmla="*/ 194786 w 476250"/>
                  <a:gd name="connsiteY387" fmla="*/ 276701 h 533400"/>
                  <a:gd name="connsiteX388" fmla="*/ 188119 w 476250"/>
                  <a:gd name="connsiteY388" fmla="*/ 283369 h 533400"/>
                  <a:gd name="connsiteX389" fmla="*/ 187166 w 476250"/>
                  <a:gd name="connsiteY389" fmla="*/ 286226 h 533400"/>
                  <a:gd name="connsiteX390" fmla="*/ 186214 w 476250"/>
                  <a:gd name="connsiteY390" fmla="*/ 287179 h 533400"/>
                  <a:gd name="connsiteX391" fmla="*/ 178594 w 476250"/>
                  <a:gd name="connsiteY391" fmla="*/ 292894 h 533400"/>
                  <a:gd name="connsiteX392" fmla="*/ 173831 w 476250"/>
                  <a:gd name="connsiteY392" fmla="*/ 300514 h 533400"/>
                  <a:gd name="connsiteX393" fmla="*/ 172879 w 476250"/>
                  <a:gd name="connsiteY393" fmla="*/ 302419 h 533400"/>
                  <a:gd name="connsiteX394" fmla="*/ 170974 w 476250"/>
                  <a:gd name="connsiteY394" fmla="*/ 304324 h 533400"/>
                  <a:gd name="connsiteX395" fmla="*/ 167164 w 476250"/>
                  <a:gd name="connsiteY395" fmla="*/ 307181 h 533400"/>
                  <a:gd name="connsiteX396" fmla="*/ 167164 w 476250"/>
                  <a:gd name="connsiteY396" fmla="*/ 307181 h 533400"/>
                  <a:gd name="connsiteX397" fmla="*/ 167164 w 476250"/>
                  <a:gd name="connsiteY397" fmla="*/ 308134 h 533400"/>
                  <a:gd name="connsiteX398" fmla="*/ 167164 w 476250"/>
                  <a:gd name="connsiteY398" fmla="*/ 307181 h 533400"/>
                  <a:gd name="connsiteX399" fmla="*/ 168116 w 476250"/>
                  <a:gd name="connsiteY399" fmla="*/ 308134 h 533400"/>
                  <a:gd name="connsiteX400" fmla="*/ 167164 w 476250"/>
                  <a:gd name="connsiteY400" fmla="*/ 309086 h 533400"/>
                  <a:gd name="connsiteX401" fmla="*/ 162401 w 476250"/>
                  <a:gd name="connsiteY401" fmla="*/ 312896 h 533400"/>
                  <a:gd name="connsiteX402" fmla="*/ 161449 w 476250"/>
                  <a:gd name="connsiteY402" fmla="*/ 312896 h 533400"/>
                  <a:gd name="connsiteX403" fmla="*/ 159544 w 476250"/>
                  <a:gd name="connsiteY403" fmla="*/ 315754 h 533400"/>
                  <a:gd name="connsiteX404" fmla="*/ 159544 w 476250"/>
                  <a:gd name="connsiteY404" fmla="*/ 317659 h 533400"/>
                  <a:gd name="connsiteX405" fmla="*/ 159544 w 476250"/>
                  <a:gd name="connsiteY405" fmla="*/ 318611 h 533400"/>
                  <a:gd name="connsiteX406" fmla="*/ 157639 w 476250"/>
                  <a:gd name="connsiteY406" fmla="*/ 318611 h 533400"/>
                  <a:gd name="connsiteX407" fmla="*/ 154781 w 476250"/>
                  <a:gd name="connsiteY407" fmla="*/ 320516 h 533400"/>
                  <a:gd name="connsiteX408" fmla="*/ 153829 w 476250"/>
                  <a:gd name="connsiteY408" fmla="*/ 323374 h 533400"/>
                  <a:gd name="connsiteX409" fmla="*/ 150971 w 476250"/>
                  <a:gd name="connsiteY409" fmla="*/ 325279 h 533400"/>
                  <a:gd name="connsiteX410" fmla="*/ 150019 w 476250"/>
                  <a:gd name="connsiteY410" fmla="*/ 325279 h 533400"/>
                  <a:gd name="connsiteX411" fmla="*/ 148114 w 476250"/>
                  <a:gd name="connsiteY411" fmla="*/ 328136 h 533400"/>
                  <a:gd name="connsiteX412" fmla="*/ 146209 w 476250"/>
                  <a:gd name="connsiteY412" fmla="*/ 330041 h 533400"/>
                  <a:gd name="connsiteX413" fmla="*/ 142399 w 476250"/>
                  <a:gd name="connsiteY413" fmla="*/ 336709 h 533400"/>
                  <a:gd name="connsiteX414" fmla="*/ 142399 w 476250"/>
                  <a:gd name="connsiteY414" fmla="*/ 337661 h 533400"/>
                  <a:gd name="connsiteX415" fmla="*/ 140494 w 476250"/>
                  <a:gd name="connsiteY415" fmla="*/ 339566 h 533400"/>
                  <a:gd name="connsiteX416" fmla="*/ 137636 w 476250"/>
                  <a:gd name="connsiteY416" fmla="*/ 339566 h 533400"/>
                  <a:gd name="connsiteX417" fmla="*/ 137636 w 476250"/>
                  <a:gd name="connsiteY417" fmla="*/ 340519 h 533400"/>
                  <a:gd name="connsiteX418" fmla="*/ 136684 w 476250"/>
                  <a:gd name="connsiteY418" fmla="*/ 342424 h 533400"/>
                  <a:gd name="connsiteX419" fmla="*/ 132874 w 476250"/>
                  <a:gd name="connsiteY419" fmla="*/ 346234 h 533400"/>
                  <a:gd name="connsiteX420" fmla="*/ 131921 w 476250"/>
                  <a:gd name="connsiteY420" fmla="*/ 346234 h 533400"/>
                  <a:gd name="connsiteX421" fmla="*/ 129064 w 476250"/>
                  <a:gd name="connsiteY421" fmla="*/ 350996 h 533400"/>
                  <a:gd name="connsiteX422" fmla="*/ 125254 w 476250"/>
                  <a:gd name="connsiteY422" fmla="*/ 356711 h 533400"/>
                  <a:gd name="connsiteX423" fmla="*/ 123349 w 476250"/>
                  <a:gd name="connsiteY423" fmla="*/ 360521 h 533400"/>
                  <a:gd name="connsiteX424" fmla="*/ 120491 w 476250"/>
                  <a:gd name="connsiteY424" fmla="*/ 363379 h 533400"/>
                  <a:gd name="connsiteX425" fmla="*/ 117634 w 476250"/>
                  <a:gd name="connsiteY425" fmla="*/ 364331 h 533400"/>
                  <a:gd name="connsiteX426" fmla="*/ 115729 w 476250"/>
                  <a:gd name="connsiteY426" fmla="*/ 365284 h 533400"/>
                  <a:gd name="connsiteX427" fmla="*/ 114776 w 476250"/>
                  <a:gd name="connsiteY427" fmla="*/ 367189 h 533400"/>
                  <a:gd name="connsiteX428" fmla="*/ 110966 w 476250"/>
                  <a:gd name="connsiteY428" fmla="*/ 370046 h 533400"/>
                  <a:gd name="connsiteX429" fmla="*/ 108109 w 476250"/>
                  <a:gd name="connsiteY429" fmla="*/ 372904 h 533400"/>
                  <a:gd name="connsiteX430" fmla="*/ 104299 w 476250"/>
                  <a:gd name="connsiteY430" fmla="*/ 378619 h 533400"/>
                  <a:gd name="connsiteX431" fmla="*/ 103346 w 476250"/>
                  <a:gd name="connsiteY431" fmla="*/ 378619 h 533400"/>
                  <a:gd name="connsiteX432" fmla="*/ 101441 w 476250"/>
                  <a:gd name="connsiteY432" fmla="*/ 379571 h 533400"/>
                  <a:gd name="connsiteX433" fmla="*/ 100489 w 476250"/>
                  <a:gd name="connsiteY433" fmla="*/ 381476 h 533400"/>
                  <a:gd name="connsiteX434" fmla="*/ 96679 w 476250"/>
                  <a:gd name="connsiteY434" fmla="*/ 387191 h 533400"/>
                  <a:gd name="connsiteX435" fmla="*/ 94774 w 476250"/>
                  <a:gd name="connsiteY435" fmla="*/ 388144 h 533400"/>
                  <a:gd name="connsiteX436" fmla="*/ 94774 w 476250"/>
                  <a:gd name="connsiteY436" fmla="*/ 389096 h 533400"/>
                  <a:gd name="connsiteX437" fmla="*/ 84296 w 476250"/>
                  <a:gd name="connsiteY437" fmla="*/ 392906 h 533400"/>
                  <a:gd name="connsiteX438" fmla="*/ 80486 w 476250"/>
                  <a:gd name="connsiteY438" fmla="*/ 399574 h 533400"/>
                  <a:gd name="connsiteX439" fmla="*/ 74771 w 476250"/>
                  <a:gd name="connsiteY439" fmla="*/ 404336 h 533400"/>
                  <a:gd name="connsiteX440" fmla="*/ 74771 w 476250"/>
                  <a:gd name="connsiteY440" fmla="*/ 405289 h 533400"/>
                  <a:gd name="connsiteX441" fmla="*/ 68104 w 476250"/>
                  <a:gd name="connsiteY441" fmla="*/ 408146 h 533400"/>
                  <a:gd name="connsiteX442" fmla="*/ 67151 w 476250"/>
                  <a:gd name="connsiteY442" fmla="*/ 409099 h 533400"/>
                  <a:gd name="connsiteX443" fmla="*/ 65246 w 476250"/>
                  <a:gd name="connsiteY443" fmla="*/ 411004 h 533400"/>
                  <a:gd name="connsiteX444" fmla="*/ 55721 w 476250"/>
                  <a:gd name="connsiteY444" fmla="*/ 415766 h 533400"/>
                  <a:gd name="connsiteX445" fmla="*/ 51911 w 476250"/>
                  <a:gd name="connsiteY445" fmla="*/ 416719 h 533400"/>
                  <a:gd name="connsiteX446" fmla="*/ 50006 w 476250"/>
                  <a:gd name="connsiteY446" fmla="*/ 416719 h 533400"/>
                  <a:gd name="connsiteX447" fmla="*/ 50006 w 476250"/>
                  <a:gd name="connsiteY447" fmla="*/ 417671 h 533400"/>
                  <a:gd name="connsiteX448" fmla="*/ 46196 w 476250"/>
                  <a:gd name="connsiteY448" fmla="*/ 417671 h 533400"/>
                  <a:gd name="connsiteX449" fmla="*/ 45244 w 476250"/>
                  <a:gd name="connsiteY449" fmla="*/ 415766 h 533400"/>
                  <a:gd name="connsiteX450" fmla="*/ 36671 w 476250"/>
                  <a:gd name="connsiteY450" fmla="*/ 417671 h 533400"/>
                  <a:gd name="connsiteX451" fmla="*/ 32861 w 476250"/>
                  <a:gd name="connsiteY451" fmla="*/ 421481 h 533400"/>
                  <a:gd name="connsiteX452" fmla="*/ 24289 w 476250"/>
                  <a:gd name="connsiteY452" fmla="*/ 416719 h 533400"/>
                  <a:gd name="connsiteX453" fmla="*/ 23336 w 476250"/>
                  <a:gd name="connsiteY453" fmla="*/ 416719 h 533400"/>
                  <a:gd name="connsiteX454" fmla="*/ 22384 w 476250"/>
                  <a:gd name="connsiteY454" fmla="*/ 415766 h 533400"/>
                  <a:gd name="connsiteX455" fmla="*/ 14764 w 476250"/>
                  <a:gd name="connsiteY455" fmla="*/ 408146 h 533400"/>
                  <a:gd name="connsiteX456" fmla="*/ 10954 w 476250"/>
                  <a:gd name="connsiteY456" fmla="*/ 403384 h 533400"/>
                  <a:gd name="connsiteX457" fmla="*/ 8096 w 476250"/>
                  <a:gd name="connsiteY457" fmla="*/ 399574 h 533400"/>
                  <a:gd name="connsiteX458" fmla="*/ 7144 w 476250"/>
                  <a:gd name="connsiteY458" fmla="*/ 394811 h 533400"/>
                  <a:gd name="connsiteX459" fmla="*/ 10954 w 476250"/>
                  <a:gd name="connsiteY459" fmla="*/ 393859 h 533400"/>
                  <a:gd name="connsiteX460" fmla="*/ 10954 w 476250"/>
                  <a:gd name="connsiteY460" fmla="*/ 392906 h 533400"/>
                  <a:gd name="connsiteX461" fmla="*/ 14764 w 476250"/>
                  <a:gd name="connsiteY461" fmla="*/ 391001 h 533400"/>
                  <a:gd name="connsiteX462" fmla="*/ 19526 w 476250"/>
                  <a:gd name="connsiteY462" fmla="*/ 386239 h 533400"/>
                  <a:gd name="connsiteX463" fmla="*/ 22384 w 476250"/>
                  <a:gd name="connsiteY463" fmla="*/ 384334 h 533400"/>
                  <a:gd name="connsiteX464" fmla="*/ 23336 w 476250"/>
                  <a:gd name="connsiteY464" fmla="*/ 382429 h 533400"/>
                  <a:gd name="connsiteX465" fmla="*/ 30004 w 476250"/>
                  <a:gd name="connsiteY465" fmla="*/ 386239 h 533400"/>
                  <a:gd name="connsiteX466" fmla="*/ 32861 w 476250"/>
                  <a:gd name="connsiteY466" fmla="*/ 389096 h 533400"/>
                  <a:gd name="connsiteX467" fmla="*/ 38576 w 476250"/>
                  <a:gd name="connsiteY467" fmla="*/ 389096 h 533400"/>
                  <a:gd name="connsiteX468" fmla="*/ 41434 w 476250"/>
                  <a:gd name="connsiteY468" fmla="*/ 387191 h 533400"/>
                  <a:gd name="connsiteX469" fmla="*/ 46196 w 476250"/>
                  <a:gd name="connsiteY469" fmla="*/ 386239 h 533400"/>
                  <a:gd name="connsiteX470" fmla="*/ 50006 w 476250"/>
                  <a:gd name="connsiteY470" fmla="*/ 381476 h 533400"/>
                  <a:gd name="connsiteX471" fmla="*/ 50959 w 476250"/>
                  <a:gd name="connsiteY471" fmla="*/ 380524 h 533400"/>
                  <a:gd name="connsiteX472" fmla="*/ 53816 w 476250"/>
                  <a:gd name="connsiteY472" fmla="*/ 378619 h 533400"/>
                  <a:gd name="connsiteX473" fmla="*/ 57626 w 476250"/>
                  <a:gd name="connsiteY473" fmla="*/ 377666 h 533400"/>
                  <a:gd name="connsiteX474" fmla="*/ 62389 w 476250"/>
                  <a:gd name="connsiteY474" fmla="*/ 377666 h 533400"/>
                  <a:gd name="connsiteX475" fmla="*/ 63341 w 476250"/>
                  <a:gd name="connsiteY475" fmla="*/ 374809 h 533400"/>
                  <a:gd name="connsiteX476" fmla="*/ 65246 w 476250"/>
                  <a:gd name="connsiteY476" fmla="*/ 373856 h 533400"/>
                  <a:gd name="connsiteX477" fmla="*/ 69056 w 476250"/>
                  <a:gd name="connsiteY477" fmla="*/ 368141 h 533400"/>
                  <a:gd name="connsiteX478" fmla="*/ 77629 w 476250"/>
                  <a:gd name="connsiteY478" fmla="*/ 362426 h 533400"/>
                  <a:gd name="connsiteX479" fmla="*/ 78581 w 476250"/>
                  <a:gd name="connsiteY479" fmla="*/ 360521 h 533400"/>
                  <a:gd name="connsiteX480" fmla="*/ 79534 w 476250"/>
                  <a:gd name="connsiteY480" fmla="*/ 360521 h 533400"/>
                  <a:gd name="connsiteX481" fmla="*/ 79534 w 476250"/>
                  <a:gd name="connsiteY481" fmla="*/ 358616 h 533400"/>
                  <a:gd name="connsiteX482" fmla="*/ 80486 w 476250"/>
                  <a:gd name="connsiteY482" fmla="*/ 358616 h 533400"/>
                  <a:gd name="connsiteX483" fmla="*/ 81439 w 476250"/>
                  <a:gd name="connsiteY483" fmla="*/ 353854 h 533400"/>
                  <a:gd name="connsiteX484" fmla="*/ 82391 w 476250"/>
                  <a:gd name="connsiteY484" fmla="*/ 353854 h 533400"/>
                  <a:gd name="connsiteX485" fmla="*/ 85249 w 476250"/>
                  <a:gd name="connsiteY485" fmla="*/ 350996 h 533400"/>
                  <a:gd name="connsiteX486" fmla="*/ 93821 w 476250"/>
                  <a:gd name="connsiteY486" fmla="*/ 347186 h 533400"/>
                  <a:gd name="connsiteX487" fmla="*/ 93821 w 476250"/>
                  <a:gd name="connsiteY487" fmla="*/ 344329 h 533400"/>
                  <a:gd name="connsiteX488" fmla="*/ 96679 w 476250"/>
                  <a:gd name="connsiteY488" fmla="*/ 341471 h 533400"/>
                  <a:gd name="connsiteX489" fmla="*/ 101441 w 476250"/>
                  <a:gd name="connsiteY489" fmla="*/ 339566 h 533400"/>
                  <a:gd name="connsiteX490" fmla="*/ 106204 w 476250"/>
                  <a:gd name="connsiteY490" fmla="*/ 337661 h 533400"/>
                  <a:gd name="connsiteX491" fmla="*/ 108109 w 476250"/>
                  <a:gd name="connsiteY491" fmla="*/ 333851 h 533400"/>
                  <a:gd name="connsiteX492" fmla="*/ 109061 w 476250"/>
                  <a:gd name="connsiteY492" fmla="*/ 331946 h 533400"/>
                  <a:gd name="connsiteX493" fmla="*/ 109061 w 476250"/>
                  <a:gd name="connsiteY493" fmla="*/ 330041 h 533400"/>
                  <a:gd name="connsiteX494" fmla="*/ 110014 w 476250"/>
                  <a:gd name="connsiteY494" fmla="*/ 328136 h 533400"/>
                  <a:gd name="connsiteX495" fmla="*/ 110966 w 476250"/>
                  <a:gd name="connsiteY495" fmla="*/ 326231 h 533400"/>
                  <a:gd name="connsiteX496" fmla="*/ 119539 w 476250"/>
                  <a:gd name="connsiteY496" fmla="*/ 317659 h 533400"/>
                  <a:gd name="connsiteX497" fmla="*/ 121444 w 476250"/>
                  <a:gd name="connsiteY497" fmla="*/ 315754 h 533400"/>
                  <a:gd name="connsiteX498" fmla="*/ 125254 w 476250"/>
                  <a:gd name="connsiteY498" fmla="*/ 310039 h 533400"/>
                  <a:gd name="connsiteX499" fmla="*/ 126206 w 476250"/>
                  <a:gd name="connsiteY499" fmla="*/ 307181 h 533400"/>
                  <a:gd name="connsiteX500" fmla="*/ 130016 w 476250"/>
                  <a:gd name="connsiteY500" fmla="*/ 303371 h 533400"/>
                  <a:gd name="connsiteX501" fmla="*/ 133826 w 476250"/>
                  <a:gd name="connsiteY501" fmla="*/ 299561 h 533400"/>
                  <a:gd name="connsiteX502" fmla="*/ 134779 w 476250"/>
                  <a:gd name="connsiteY502" fmla="*/ 294799 h 533400"/>
                  <a:gd name="connsiteX503" fmla="*/ 138589 w 476250"/>
                  <a:gd name="connsiteY503" fmla="*/ 290989 h 533400"/>
                  <a:gd name="connsiteX504" fmla="*/ 142399 w 476250"/>
                  <a:gd name="connsiteY504" fmla="*/ 286226 h 533400"/>
                  <a:gd name="connsiteX505" fmla="*/ 146209 w 476250"/>
                  <a:gd name="connsiteY505" fmla="*/ 276701 h 533400"/>
                  <a:gd name="connsiteX506" fmla="*/ 149066 w 476250"/>
                  <a:gd name="connsiteY506" fmla="*/ 272891 h 533400"/>
                  <a:gd name="connsiteX507" fmla="*/ 153829 w 476250"/>
                  <a:gd name="connsiteY507" fmla="*/ 266224 h 533400"/>
                  <a:gd name="connsiteX508" fmla="*/ 156686 w 476250"/>
                  <a:gd name="connsiteY508" fmla="*/ 263366 h 533400"/>
                  <a:gd name="connsiteX509" fmla="*/ 158591 w 476250"/>
                  <a:gd name="connsiteY509" fmla="*/ 262414 h 533400"/>
                  <a:gd name="connsiteX510" fmla="*/ 158591 w 476250"/>
                  <a:gd name="connsiteY510" fmla="*/ 255746 h 533400"/>
                  <a:gd name="connsiteX511" fmla="*/ 159544 w 476250"/>
                  <a:gd name="connsiteY511" fmla="*/ 254794 h 533400"/>
                  <a:gd name="connsiteX512" fmla="*/ 161449 w 476250"/>
                  <a:gd name="connsiteY512" fmla="*/ 249079 h 533400"/>
                  <a:gd name="connsiteX513" fmla="*/ 162401 w 476250"/>
                  <a:gd name="connsiteY513" fmla="*/ 248126 h 533400"/>
                  <a:gd name="connsiteX514" fmla="*/ 163354 w 476250"/>
                  <a:gd name="connsiteY514" fmla="*/ 246221 h 533400"/>
                  <a:gd name="connsiteX515" fmla="*/ 162401 w 476250"/>
                  <a:gd name="connsiteY515" fmla="*/ 245269 h 533400"/>
                  <a:gd name="connsiteX516" fmla="*/ 162401 w 476250"/>
                  <a:gd name="connsiteY516" fmla="*/ 244316 h 533400"/>
                  <a:gd name="connsiteX517" fmla="*/ 161449 w 476250"/>
                  <a:gd name="connsiteY517" fmla="*/ 240506 h 533400"/>
                  <a:gd name="connsiteX518" fmla="*/ 155734 w 476250"/>
                  <a:gd name="connsiteY518" fmla="*/ 239554 h 533400"/>
                  <a:gd name="connsiteX519" fmla="*/ 148114 w 476250"/>
                  <a:gd name="connsiteY519" fmla="*/ 241459 h 533400"/>
                  <a:gd name="connsiteX520" fmla="*/ 145256 w 476250"/>
                  <a:gd name="connsiteY520" fmla="*/ 240506 h 533400"/>
                  <a:gd name="connsiteX521" fmla="*/ 145256 w 476250"/>
                  <a:gd name="connsiteY521" fmla="*/ 239554 h 533400"/>
                  <a:gd name="connsiteX522" fmla="*/ 134779 w 476250"/>
                  <a:gd name="connsiteY522" fmla="*/ 239554 h 533400"/>
                  <a:gd name="connsiteX523" fmla="*/ 132874 w 476250"/>
                  <a:gd name="connsiteY523" fmla="*/ 239554 h 533400"/>
                  <a:gd name="connsiteX524" fmla="*/ 122396 w 476250"/>
                  <a:gd name="connsiteY524" fmla="*/ 238601 h 533400"/>
                  <a:gd name="connsiteX525" fmla="*/ 110014 w 476250"/>
                  <a:gd name="connsiteY525" fmla="*/ 237649 h 533400"/>
                  <a:gd name="connsiteX526" fmla="*/ 102394 w 476250"/>
                  <a:gd name="connsiteY526" fmla="*/ 235744 h 533400"/>
                  <a:gd name="connsiteX527" fmla="*/ 102394 w 476250"/>
                  <a:gd name="connsiteY527" fmla="*/ 234791 h 533400"/>
                  <a:gd name="connsiteX528" fmla="*/ 100489 w 476250"/>
                  <a:gd name="connsiteY528" fmla="*/ 233839 h 533400"/>
                  <a:gd name="connsiteX529" fmla="*/ 94774 w 476250"/>
                  <a:gd name="connsiteY529" fmla="*/ 233839 h 533400"/>
                  <a:gd name="connsiteX530" fmla="*/ 90011 w 476250"/>
                  <a:gd name="connsiteY530" fmla="*/ 230981 h 533400"/>
                  <a:gd name="connsiteX531" fmla="*/ 86201 w 476250"/>
                  <a:gd name="connsiteY531" fmla="*/ 230981 h 533400"/>
                  <a:gd name="connsiteX532" fmla="*/ 83344 w 476250"/>
                  <a:gd name="connsiteY532" fmla="*/ 230029 h 533400"/>
                  <a:gd name="connsiteX533" fmla="*/ 80486 w 476250"/>
                  <a:gd name="connsiteY533" fmla="*/ 227171 h 533400"/>
                  <a:gd name="connsiteX534" fmla="*/ 80486 w 476250"/>
                  <a:gd name="connsiteY534" fmla="*/ 226219 h 533400"/>
                  <a:gd name="connsiteX535" fmla="*/ 78581 w 476250"/>
                  <a:gd name="connsiteY535" fmla="*/ 225266 h 533400"/>
                  <a:gd name="connsiteX536" fmla="*/ 74771 w 476250"/>
                  <a:gd name="connsiteY536" fmla="*/ 221456 h 533400"/>
                  <a:gd name="connsiteX537" fmla="*/ 74771 w 476250"/>
                  <a:gd name="connsiteY537" fmla="*/ 221456 h 533400"/>
                  <a:gd name="connsiteX538" fmla="*/ 65246 w 476250"/>
                  <a:gd name="connsiteY538" fmla="*/ 214789 h 533400"/>
                  <a:gd name="connsiteX539" fmla="*/ 61436 w 476250"/>
                  <a:gd name="connsiteY539" fmla="*/ 213836 h 533400"/>
                  <a:gd name="connsiteX540" fmla="*/ 57626 w 476250"/>
                  <a:gd name="connsiteY540" fmla="*/ 210026 h 533400"/>
                  <a:gd name="connsiteX541" fmla="*/ 54769 w 476250"/>
                  <a:gd name="connsiteY541" fmla="*/ 206216 h 533400"/>
                  <a:gd name="connsiteX542" fmla="*/ 51911 w 476250"/>
                  <a:gd name="connsiteY542" fmla="*/ 204311 h 533400"/>
                  <a:gd name="connsiteX543" fmla="*/ 50959 w 476250"/>
                  <a:gd name="connsiteY543" fmla="*/ 204311 h 533400"/>
                  <a:gd name="connsiteX544" fmla="*/ 46196 w 476250"/>
                  <a:gd name="connsiteY544" fmla="*/ 199549 h 533400"/>
                  <a:gd name="connsiteX545" fmla="*/ 48101 w 476250"/>
                  <a:gd name="connsiteY545" fmla="*/ 197644 h 533400"/>
                  <a:gd name="connsiteX546" fmla="*/ 60484 w 476250"/>
                  <a:gd name="connsiteY546" fmla="*/ 199549 h 533400"/>
                  <a:gd name="connsiteX547" fmla="*/ 64294 w 476250"/>
                  <a:gd name="connsiteY547" fmla="*/ 200501 h 533400"/>
                  <a:gd name="connsiteX548" fmla="*/ 70009 w 476250"/>
                  <a:gd name="connsiteY548" fmla="*/ 201454 h 533400"/>
                  <a:gd name="connsiteX549" fmla="*/ 72866 w 476250"/>
                  <a:gd name="connsiteY549" fmla="*/ 204311 h 533400"/>
                  <a:gd name="connsiteX550" fmla="*/ 80486 w 476250"/>
                  <a:gd name="connsiteY550" fmla="*/ 205264 h 533400"/>
                  <a:gd name="connsiteX551" fmla="*/ 81439 w 476250"/>
                  <a:gd name="connsiteY551" fmla="*/ 205264 h 533400"/>
                  <a:gd name="connsiteX552" fmla="*/ 87154 w 476250"/>
                  <a:gd name="connsiteY552" fmla="*/ 206216 h 533400"/>
                  <a:gd name="connsiteX553" fmla="*/ 91916 w 476250"/>
                  <a:gd name="connsiteY553" fmla="*/ 205264 h 533400"/>
                  <a:gd name="connsiteX554" fmla="*/ 94774 w 476250"/>
                  <a:gd name="connsiteY554" fmla="*/ 204311 h 533400"/>
                  <a:gd name="connsiteX555" fmla="*/ 105251 w 476250"/>
                  <a:gd name="connsiteY555" fmla="*/ 205264 h 533400"/>
                  <a:gd name="connsiteX556" fmla="*/ 110966 w 476250"/>
                  <a:gd name="connsiteY556" fmla="*/ 206216 h 533400"/>
                  <a:gd name="connsiteX557" fmla="*/ 115729 w 476250"/>
                  <a:gd name="connsiteY557" fmla="*/ 205264 h 533400"/>
                  <a:gd name="connsiteX558" fmla="*/ 119539 w 476250"/>
                  <a:gd name="connsiteY558" fmla="*/ 204311 h 533400"/>
                  <a:gd name="connsiteX559" fmla="*/ 130016 w 476250"/>
                  <a:gd name="connsiteY559" fmla="*/ 203359 h 533400"/>
                  <a:gd name="connsiteX560" fmla="*/ 130969 w 476250"/>
                  <a:gd name="connsiteY560" fmla="*/ 202406 h 533400"/>
                  <a:gd name="connsiteX561" fmla="*/ 139541 w 476250"/>
                  <a:gd name="connsiteY561" fmla="*/ 203359 h 533400"/>
                  <a:gd name="connsiteX562" fmla="*/ 144304 w 476250"/>
                  <a:gd name="connsiteY562" fmla="*/ 202406 h 533400"/>
                  <a:gd name="connsiteX563" fmla="*/ 153829 w 476250"/>
                  <a:gd name="connsiteY563" fmla="*/ 199549 h 533400"/>
                  <a:gd name="connsiteX564" fmla="*/ 154781 w 476250"/>
                  <a:gd name="connsiteY564" fmla="*/ 199549 h 533400"/>
                  <a:gd name="connsiteX565" fmla="*/ 160496 w 476250"/>
                  <a:gd name="connsiteY565" fmla="*/ 196691 h 533400"/>
                  <a:gd name="connsiteX566" fmla="*/ 164306 w 476250"/>
                  <a:gd name="connsiteY566" fmla="*/ 196691 h 533400"/>
                  <a:gd name="connsiteX567" fmla="*/ 165259 w 476250"/>
                  <a:gd name="connsiteY567" fmla="*/ 195739 h 533400"/>
                  <a:gd name="connsiteX568" fmla="*/ 166211 w 476250"/>
                  <a:gd name="connsiteY568" fmla="*/ 195739 h 533400"/>
                  <a:gd name="connsiteX569" fmla="*/ 171926 w 476250"/>
                  <a:gd name="connsiteY569" fmla="*/ 191929 h 533400"/>
                  <a:gd name="connsiteX570" fmla="*/ 180499 w 476250"/>
                  <a:gd name="connsiteY570" fmla="*/ 188119 h 533400"/>
                  <a:gd name="connsiteX571" fmla="*/ 181451 w 476250"/>
                  <a:gd name="connsiteY571" fmla="*/ 188119 h 533400"/>
                  <a:gd name="connsiteX572" fmla="*/ 183356 w 476250"/>
                  <a:gd name="connsiteY572" fmla="*/ 188119 h 533400"/>
                  <a:gd name="connsiteX573" fmla="*/ 189071 w 476250"/>
                  <a:gd name="connsiteY573" fmla="*/ 190976 h 533400"/>
                  <a:gd name="connsiteX574" fmla="*/ 192881 w 476250"/>
                  <a:gd name="connsiteY574" fmla="*/ 190024 h 533400"/>
                  <a:gd name="connsiteX575" fmla="*/ 194786 w 476250"/>
                  <a:gd name="connsiteY575" fmla="*/ 188119 h 533400"/>
                  <a:gd name="connsiteX576" fmla="*/ 194786 w 476250"/>
                  <a:gd name="connsiteY576" fmla="*/ 186214 h 533400"/>
                  <a:gd name="connsiteX577" fmla="*/ 196691 w 476250"/>
                  <a:gd name="connsiteY577" fmla="*/ 184309 h 533400"/>
                  <a:gd name="connsiteX578" fmla="*/ 203359 w 476250"/>
                  <a:gd name="connsiteY578" fmla="*/ 181451 h 533400"/>
                  <a:gd name="connsiteX579" fmla="*/ 205264 w 476250"/>
                  <a:gd name="connsiteY579" fmla="*/ 181451 h 533400"/>
                  <a:gd name="connsiteX580" fmla="*/ 209074 w 476250"/>
                  <a:gd name="connsiteY580" fmla="*/ 178594 h 533400"/>
                  <a:gd name="connsiteX581" fmla="*/ 209074 w 476250"/>
                  <a:gd name="connsiteY581" fmla="*/ 174784 h 533400"/>
                  <a:gd name="connsiteX582" fmla="*/ 208121 w 476250"/>
                  <a:gd name="connsiteY582" fmla="*/ 172879 h 533400"/>
                  <a:gd name="connsiteX583" fmla="*/ 207169 w 476250"/>
                  <a:gd name="connsiteY583" fmla="*/ 166211 h 533400"/>
                  <a:gd name="connsiteX584" fmla="*/ 210026 w 476250"/>
                  <a:gd name="connsiteY584" fmla="*/ 163354 h 533400"/>
                  <a:gd name="connsiteX585" fmla="*/ 210026 w 476250"/>
                  <a:gd name="connsiteY585" fmla="*/ 151924 h 533400"/>
                  <a:gd name="connsiteX586" fmla="*/ 209074 w 476250"/>
                  <a:gd name="connsiteY586" fmla="*/ 150971 h 533400"/>
                  <a:gd name="connsiteX587" fmla="*/ 210026 w 476250"/>
                  <a:gd name="connsiteY587" fmla="*/ 139541 h 533400"/>
                  <a:gd name="connsiteX588" fmla="*/ 210026 w 476250"/>
                  <a:gd name="connsiteY588" fmla="*/ 138589 h 533400"/>
                  <a:gd name="connsiteX589" fmla="*/ 210026 w 476250"/>
                  <a:gd name="connsiteY589" fmla="*/ 136684 h 533400"/>
                  <a:gd name="connsiteX590" fmla="*/ 209074 w 476250"/>
                  <a:gd name="connsiteY590" fmla="*/ 135731 h 533400"/>
                  <a:gd name="connsiteX591" fmla="*/ 209074 w 476250"/>
                  <a:gd name="connsiteY591" fmla="*/ 126206 h 533400"/>
                  <a:gd name="connsiteX592" fmla="*/ 209074 w 476250"/>
                  <a:gd name="connsiteY592" fmla="*/ 124301 h 533400"/>
                  <a:gd name="connsiteX593" fmla="*/ 209074 w 476250"/>
                  <a:gd name="connsiteY593" fmla="*/ 121444 h 533400"/>
                  <a:gd name="connsiteX594" fmla="*/ 210026 w 476250"/>
                  <a:gd name="connsiteY594" fmla="*/ 115729 h 533400"/>
                  <a:gd name="connsiteX595" fmla="*/ 207169 w 476250"/>
                  <a:gd name="connsiteY595" fmla="*/ 111919 h 533400"/>
                  <a:gd name="connsiteX596" fmla="*/ 208121 w 476250"/>
                  <a:gd name="connsiteY596" fmla="*/ 108109 h 533400"/>
                  <a:gd name="connsiteX597" fmla="*/ 207169 w 476250"/>
                  <a:gd name="connsiteY597" fmla="*/ 104299 h 533400"/>
                  <a:gd name="connsiteX598" fmla="*/ 208121 w 476250"/>
                  <a:gd name="connsiteY598" fmla="*/ 99536 h 533400"/>
                  <a:gd name="connsiteX599" fmla="*/ 208121 w 476250"/>
                  <a:gd name="connsiteY599" fmla="*/ 91916 h 533400"/>
                  <a:gd name="connsiteX600" fmla="*/ 209074 w 476250"/>
                  <a:gd name="connsiteY600" fmla="*/ 90964 h 533400"/>
                  <a:gd name="connsiteX601" fmla="*/ 209074 w 476250"/>
                  <a:gd name="connsiteY601" fmla="*/ 87154 h 533400"/>
                  <a:gd name="connsiteX602" fmla="*/ 210026 w 476250"/>
                  <a:gd name="connsiteY602" fmla="*/ 83344 h 533400"/>
                  <a:gd name="connsiteX603" fmla="*/ 209074 w 476250"/>
                  <a:gd name="connsiteY603" fmla="*/ 82391 h 533400"/>
                  <a:gd name="connsiteX604" fmla="*/ 210979 w 476250"/>
                  <a:gd name="connsiteY604" fmla="*/ 72866 h 533400"/>
                  <a:gd name="connsiteX605" fmla="*/ 209074 w 476250"/>
                  <a:gd name="connsiteY605" fmla="*/ 69056 h 533400"/>
                  <a:gd name="connsiteX606" fmla="*/ 210026 w 476250"/>
                  <a:gd name="connsiteY606" fmla="*/ 57626 h 533400"/>
                  <a:gd name="connsiteX607" fmla="*/ 211931 w 476250"/>
                  <a:gd name="connsiteY607" fmla="*/ 50959 h 533400"/>
                  <a:gd name="connsiteX608" fmla="*/ 211931 w 476250"/>
                  <a:gd name="connsiteY608" fmla="*/ 50006 h 533400"/>
                  <a:gd name="connsiteX609" fmla="*/ 211931 w 476250"/>
                  <a:gd name="connsiteY609" fmla="*/ 44291 h 533400"/>
                  <a:gd name="connsiteX610" fmla="*/ 211931 w 476250"/>
                  <a:gd name="connsiteY610" fmla="*/ 42386 h 533400"/>
                  <a:gd name="connsiteX611" fmla="*/ 210979 w 476250"/>
                  <a:gd name="connsiteY611" fmla="*/ 38576 h 533400"/>
                  <a:gd name="connsiteX612" fmla="*/ 210026 w 476250"/>
                  <a:gd name="connsiteY612" fmla="*/ 31909 h 533400"/>
                  <a:gd name="connsiteX613" fmla="*/ 198596 w 476250"/>
                  <a:gd name="connsiteY613" fmla="*/ 29051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</a:cxnLst>
                <a:rect l="l" t="t" r="r" b="b"/>
                <a:pathLst>
                  <a:path w="476250" h="533400">
                    <a:moveTo>
                      <a:pt x="198596" y="29051"/>
                    </a:moveTo>
                    <a:cubicBezTo>
                      <a:pt x="198596" y="29051"/>
                      <a:pt x="198596" y="29051"/>
                      <a:pt x="198596" y="29051"/>
                    </a:cubicBezTo>
                    <a:cubicBezTo>
                      <a:pt x="199549" y="27146"/>
                      <a:pt x="198596" y="20479"/>
                      <a:pt x="200501" y="17621"/>
                    </a:cubicBezTo>
                    <a:cubicBezTo>
                      <a:pt x="199549" y="17621"/>
                      <a:pt x="201454" y="15716"/>
                      <a:pt x="200501" y="14764"/>
                    </a:cubicBezTo>
                    <a:cubicBezTo>
                      <a:pt x="200501" y="13811"/>
                      <a:pt x="200501" y="11906"/>
                      <a:pt x="199549" y="11906"/>
                    </a:cubicBezTo>
                    <a:cubicBezTo>
                      <a:pt x="199549" y="9049"/>
                      <a:pt x="201454" y="9049"/>
                      <a:pt x="201454" y="7144"/>
                    </a:cubicBezTo>
                    <a:cubicBezTo>
                      <a:pt x="202406" y="7144"/>
                      <a:pt x="204311" y="7144"/>
                      <a:pt x="205264" y="8096"/>
                    </a:cubicBezTo>
                    <a:cubicBezTo>
                      <a:pt x="205264" y="8096"/>
                      <a:pt x="205264" y="9049"/>
                      <a:pt x="206216" y="9049"/>
                    </a:cubicBezTo>
                    <a:cubicBezTo>
                      <a:pt x="206216" y="9049"/>
                      <a:pt x="207169" y="9049"/>
                      <a:pt x="207169" y="9049"/>
                    </a:cubicBezTo>
                    <a:cubicBezTo>
                      <a:pt x="207169" y="9049"/>
                      <a:pt x="207169" y="10001"/>
                      <a:pt x="207169" y="10001"/>
                    </a:cubicBezTo>
                    <a:cubicBezTo>
                      <a:pt x="207169" y="10001"/>
                      <a:pt x="208121" y="10001"/>
                      <a:pt x="208121" y="10001"/>
                    </a:cubicBezTo>
                    <a:cubicBezTo>
                      <a:pt x="209074" y="10001"/>
                      <a:pt x="209074" y="10954"/>
                      <a:pt x="210026" y="10954"/>
                    </a:cubicBezTo>
                    <a:cubicBezTo>
                      <a:pt x="209074" y="10954"/>
                      <a:pt x="210979" y="10954"/>
                      <a:pt x="210026" y="10954"/>
                    </a:cubicBezTo>
                    <a:cubicBezTo>
                      <a:pt x="211931" y="10954"/>
                      <a:pt x="216694" y="10954"/>
                      <a:pt x="218599" y="9049"/>
                    </a:cubicBezTo>
                    <a:cubicBezTo>
                      <a:pt x="219551" y="9049"/>
                      <a:pt x="220504" y="9049"/>
                      <a:pt x="221456" y="8096"/>
                    </a:cubicBezTo>
                    <a:cubicBezTo>
                      <a:pt x="221456" y="8096"/>
                      <a:pt x="222409" y="9049"/>
                      <a:pt x="223361" y="8096"/>
                    </a:cubicBezTo>
                    <a:cubicBezTo>
                      <a:pt x="224314" y="9049"/>
                      <a:pt x="226219" y="9049"/>
                      <a:pt x="227171" y="10954"/>
                    </a:cubicBezTo>
                    <a:cubicBezTo>
                      <a:pt x="229076" y="11906"/>
                      <a:pt x="230029" y="12859"/>
                      <a:pt x="230981" y="13811"/>
                    </a:cubicBezTo>
                    <a:cubicBezTo>
                      <a:pt x="233839" y="13811"/>
                      <a:pt x="234791" y="15716"/>
                      <a:pt x="236696" y="17621"/>
                    </a:cubicBezTo>
                    <a:cubicBezTo>
                      <a:pt x="236696" y="19526"/>
                      <a:pt x="236696" y="21431"/>
                      <a:pt x="237649" y="23336"/>
                    </a:cubicBezTo>
                    <a:cubicBezTo>
                      <a:pt x="240506" y="25241"/>
                      <a:pt x="240506" y="30004"/>
                      <a:pt x="240506" y="33814"/>
                    </a:cubicBezTo>
                    <a:cubicBezTo>
                      <a:pt x="240506" y="34766"/>
                      <a:pt x="241459" y="33814"/>
                      <a:pt x="241459" y="34766"/>
                    </a:cubicBezTo>
                    <a:cubicBezTo>
                      <a:pt x="240506" y="34766"/>
                      <a:pt x="241459" y="36671"/>
                      <a:pt x="241459" y="36671"/>
                    </a:cubicBezTo>
                    <a:cubicBezTo>
                      <a:pt x="240506" y="40481"/>
                      <a:pt x="239554" y="44291"/>
                      <a:pt x="237649" y="47149"/>
                    </a:cubicBezTo>
                    <a:cubicBezTo>
                      <a:pt x="238601" y="49054"/>
                      <a:pt x="238601" y="51911"/>
                      <a:pt x="236696" y="52864"/>
                    </a:cubicBezTo>
                    <a:cubicBezTo>
                      <a:pt x="236696" y="55721"/>
                      <a:pt x="236696" y="58579"/>
                      <a:pt x="236696" y="60484"/>
                    </a:cubicBezTo>
                    <a:cubicBezTo>
                      <a:pt x="236696" y="60484"/>
                      <a:pt x="236696" y="60484"/>
                      <a:pt x="235744" y="60484"/>
                    </a:cubicBezTo>
                    <a:cubicBezTo>
                      <a:pt x="236696" y="63341"/>
                      <a:pt x="234791" y="65246"/>
                      <a:pt x="233839" y="67151"/>
                    </a:cubicBezTo>
                    <a:cubicBezTo>
                      <a:pt x="233839" y="67151"/>
                      <a:pt x="233839" y="68104"/>
                      <a:pt x="233839" y="68104"/>
                    </a:cubicBezTo>
                    <a:cubicBezTo>
                      <a:pt x="233839" y="68104"/>
                      <a:pt x="232886" y="68104"/>
                      <a:pt x="232886" y="69056"/>
                    </a:cubicBezTo>
                    <a:cubicBezTo>
                      <a:pt x="231934" y="70961"/>
                      <a:pt x="232886" y="73819"/>
                      <a:pt x="231934" y="75724"/>
                    </a:cubicBezTo>
                    <a:cubicBezTo>
                      <a:pt x="231934" y="75724"/>
                      <a:pt x="231934" y="75724"/>
                      <a:pt x="231934" y="75724"/>
                    </a:cubicBezTo>
                    <a:cubicBezTo>
                      <a:pt x="230029" y="78581"/>
                      <a:pt x="230029" y="83344"/>
                      <a:pt x="231934" y="87154"/>
                    </a:cubicBezTo>
                    <a:cubicBezTo>
                      <a:pt x="232886" y="87154"/>
                      <a:pt x="232886" y="88106"/>
                      <a:pt x="232886" y="88106"/>
                    </a:cubicBezTo>
                    <a:cubicBezTo>
                      <a:pt x="233839" y="90011"/>
                      <a:pt x="232886" y="91916"/>
                      <a:pt x="232886" y="93821"/>
                    </a:cubicBezTo>
                    <a:cubicBezTo>
                      <a:pt x="232886" y="94774"/>
                      <a:pt x="233839" y="94774"/>
                      <a:pt x="233839" y="95726"/>
                    </a:cubicBezTo>
                    <a:cubicBezTo>
                      <a:pt x="233839" y="96679"/>
                      <a:pt x="232886" y="96679"/>
                      <a:pt x="232886" y="98584"/>
                    </a:cubicBezTo>
                    <a:cubicBezTo>
                      <a:pt x="231934" y="100489"/>
                      <a:pt x="232886" y="103346"/>
                      <a:pt x="232886" y="104299"/>
                    </a:cubicBezTo>
                    <a:cubicBezTo>
                      <a:pt x="232886" y="104299"/>
                      <a:pt x="233839" y="105251"/>
                      <a:pt x="232886" y="105251"/>
                    </a:cubicBezTo>
                    <a:cubicBezTo>
                      <a:pt x="234791" y="108109"/>
                      <a:pt x="230029" y="111919"/>
                      <a:pt x="232886" y="113824"/>
                    </a:cubicBezTo>
                    <a:cubicBezTo>
                      <a:pt x="232886" y="114776"/>
                      <a:pt x="232886" y="114776"/>
                      <a:pt x="232886" y="115729"/>
                    </a:cubicBezTo>
                    <a:cubicBezTo>
                      <a:pt x="230981" y="120491"/>
                      <a:pt x="233839" y="126206"/>
                      <a:pt x="231934" y="130969"/>
                    </a:cubicBezTo>
                    <a:cubicBezTo>
                      <a:pt x="232886" y="131921"/>
                      <a:pt x="231934" y="131921"/>
                      <a:pt x="231934" y="131921"/>
                    </a:cubicBezTo>
                    <a:cubicBezTo>
                      <a:pt x="231934" y="132874"/>
                      <a:pt x="230981" y="131921"/>
                      <a:pt x="231934" y="132874"/>
                    </a:cubicBezTo>
                    <a:cubicBezTo>
                      <a:pt x="232886" y="133826"/>
                      <a:pt x="231934" y="133826"/>
                      <a:pt x="231934" y="134779"/>
                    </a:cubicBezTo>
                    <a:cubicBezTo>
                      <a:pt x="232886" y="135731"/>
                      <a:pt x="231934" y="137636"/>
                      <a:pt x="232886" y="138589"/>
                    </a:cubicBezTo>
                    <a:cubicBezTo>
                      <a:pt x="232886" y="139541"/>
                      <a:pt x="232886" y="139541"/>
                      <a:pt x="231934" y="140494"/>
                    </a:cubicBezTo>
                    <a:cubicBezTo>
                      <a:pt x="232886" y="144304"/>
                      <a:pt x="233839" y="149066"/>
                      <a:pt x="232886" y="152876"/>
                    </a:cubicBezTo>
                    <a:cubicBezTo>
                      <a:pt x="232886" y="153829"/>
                      <a:pt x="231934" y="153829"/>
                      <a:pt x="231934" y="153829"/>
                    </a:cubicBezTo>
                    <a:cubicBezTo>
                      <a:pt x="230981" y="155734"/>
                      <a:pt x="233839" y="159544"/>
                      <a:pt x="233839" y="161449"/>
                    </a:cubicBezTo>
                    <a:cubicBezTo>
                      <a:pt x="234791" y="165259"/>
                      <a:pt x="231934" y="170974"/>
                      <a:pt x="235744" y="172879"/>
                    </a:cubicBezTo>
                    <a:cubicBezTo>
                      <a:pt x="236696" y="172879"/>
                      <a:pt x="236696" y="171926"/>
                      <a:pt x="237649" y="172879"/>
                    </a:cubicBezTo>
                    <a:cubicBezTo>
                      <a:pt x="237649" y="172879"/>
                      <a:pt x="237649" y="171926"/>
                      <a:pt x="237649" y="171926"/>
                    </a:cubicBezTo>
                    <a:cubicBezTo>
                      <a:pt x="238601" y="171926"/>
                      <a:pt x="238601" y="171926"/>
                      <a:pt x="238601" y="170974"/>
                    </a:cubicBezTo>
                    <a:cubicBezTo>
                      <a:pt x="240506" y="171926"/>
                      <a:pt x="240506" y="170021"/>
                      <a:pt x="241459" y="170974"/>
                    </a:cubicBezTo>
                    <a:cubicBezTo>
                      <a:pt x="243364" y="169069"/>
                      <a:pt x="247174" y="169069"/>
                      <a:pt x="250031" y="169069"/>
                    </a:cubicBezTo>
                    <a:cubicBezTo>
                      <a:pt x="250984" y="168116"/>
                      <a:pt x="251936" y="168116"/>
                      <a:pt x="252889" y="168116"/>
                    </a:cubicBezTo>
                    <a:cubicBezTo>
                      <a:pt x="253841" y="167164"/>
                      <a:pt x="254794" y="166211"/>
                      <a:pt x="254794" y="164306"/>
                    </a:cubicBezTo>
                    <a:cubicBezTo>
                      <a:pt x="255746" y="163354"/>
                      <a:pt x="255746" y="162401"/>
                      <a:pt x="256699" y="161449"/>
                    </a:cubicBezTo>
                    <a:cubicBezTo>
                      <a:pt x="257651" y="159544"/>
                      <a:pt x="256699" y="156686"/>
                      <a:pt x="257651" y="152876"/>
                    </a:cubicBezTo>
                    <a:cubicBezTo>
                      <a:pt x="257651" y="151924"/>
                      <a:pt x="258604" y="150971"/>
                      <a:pt x="257651" y="150019"/>
                    </a:cubicBezTo>
                    <a:cubicBezTo>
                      <a:pt x="257651" y="149066"/>
                      <a:pt x="256699" y="149066"/>
                      <a:pt x="255746" y="148114"/>
                    </a:cubicBezTo>
                    <a:cubicBezTo>
                      <a:pt x="254794" y="147161"/>
                      <a:pt x="254794" y="146209"/>
                      <a:pt x="254794" y="145256"/>
                    </a:cubicBezTo>
                    <a:cubicBezTo>
                      <a:pt x="254794" y="144304"/>
                      <a:pt x="253841" y="142399"/>
                      <a:pt x="253841" y="142399"/>
                    </a:cubicBezTo>
                    <a:cubicBezTo>
                      <a:pt x="252889" y="141446"/>
                      <a:pt x="251936" y="140494"/>
                      <a:pt x="250984" y="139541"/>
                    </a:cubicBezTo>
                    <a:cubicBezTo>
                      <a:pt x="250984" y="138589"/>
                      <a:pt x="250984" y="138589"/>
                      <a:pt x="250031" y="138589"/>
                    </a:cubicBezTo>
                    <a:cubicBezTo>
                      <a:pt x="250984" y="135731"/>
                      <a:pt x="248126" y="133826"/>
                      <a:pt x="249079" y="131921"/>
                    </a:cubicBezTo>
                    <a:cubicBezTo>
                      <a:pt x="249079" y="131921"/>
                      <a:pt x="249079" y="131921"/>
                      <a:pt x="249079" y="131921"/>
                    </a:cubicBezTo>
                    <a:cubicBezTo>
                      <a:pt x="250984" y="129064"/>
                      <a:pt x="253841" y="126206"/>
                      <a:pt x="258604" y="128111"/>
                    </a:cubicBezTo>
                    <a:cubicBezTo>
                      <a:pt x="258604" y="129064"/>
                      <a:pt x="259556" y="129064"/>
                      <a:pt x="260509" y="130016"/>
                    </a:cubicBezTo>
                    <a:cubicBezTo>
                      <a:pt x="260509" y="131921"/>
                      <a:pt x="263366" y="131921"/>
                      <a:pt x="263366" y="133826"/>
                    </a:cubicBezTo>
                    <a:cubicBezTo>
                      <a:pt x="266224" y="134779"/>
                      <a:pt x="268129" y="137636"/>
                      <a:pt x="269081" y="140494"/>
                    </a:cubicBezTo>
                    <a:cubicBezTo>
                      <a:pt x="270034" y="140494"/>
                      <a:pt x="270034" y="141446"/>
                      <a:pt x="270986" y="141446"/>
                    </a:cubicBezTo>
                    <a:cubicBezTo>
                      <a:pt x="273844" y="146209"/>
                      <a:pt x="276701" y="151924"/>
                      <a:pt x="281464" y="155734"/>
                    </a:cubicBezTo>
                    <a:cubicBezTo>
                      <a:pt x="285274" y="155734"/>
                      <a:pt x="286226" y="158591"/>
                      <a:pt x="290036" y="158591"/>
                    </a:cubicBezTo>
                    <a:cubicBezTo>
                      <a:pt x="290989" y="159544"/>
                      <a:pt x="291941" y="160496"/>
                      <a:pt x="293846" y="160496"/>
                    </a:cubicBezTo>
                    <a:cubicBezTo>
                      <a:pt x="293846" y="160496"/>
                      <a:pt x="293846" y="160496"/>
                      <a:pt x="293846" y="161449"/>
                    </a:cubicBezTo>
                    <a:cubicBezTo>
                      <a:pt x="296704" y="162401"/>
                      <a:pt x="300514" y="161449"/>
                      <a:pt x="302419" y="163354"/>
                    </a:cubicBezTo>
                    <a:cubicBezTo>
                      <a:pt x="308134" y="163354"/>
                      <a:pt x="312896" y="165259"/>
                      <a:pt x="317659" y="166211"/>
                    </a:cubicBezTo>
                    <a:cubicBezTo>
                      <a:pt x="317659" y="165259"/>
                      <a:pt x="319564" y="166211"/>
                      <a:pt x="320516" y="166211"/>
                    </a:cubicBezTo>
                    <a:cubicBezTo>
                      <a:pt x="321469" y="167164"/>
                      <a:pt x="322421" y="167164"/>
                      <a:pt x="323374" y="168116"/>
                    </a:cubicBezTo>
                    <a:cubicBezTo>
                      <a:pt x="324326" y="169069"/>
                      <a:pt x="324326" y="170974"/>
                      <a:pt x="324326" y="171926"/>
                    </a:cubicBezTo>
                    <a:cubicBezTo>
                      <a:pt x="323374" y="173831"/>
                      <a:pt x="320516" y="174784"/>
                      <a:pt x="320516" y="177641"/>
                    </a:cubicBezTo>
                    <a:cubicBezTo>
                      <a:pt x="319564" y="177641"/>
                      <a:pt x="319564" y="178594"/>
                      <a:pt x="319564" y="178594"/>
                    </a:cubicBezTo>
                    <a:cubicBezTo>
                      <a:pt x="317659" y="179546"/>
                      <a:pt x="315754" y="180499"/>
                      <a:pt x="314801" y="182404"/>
                    </a:cubicBezTo>
                    <a:cubicBezTo>
                      <a:pt x="313849" y="182404"/>
                      <a:pt x="313849" y="182404"/>
                      <a:pt x="312896" y="182404"/>
                    </a:cubicBezTo>
                    <a:cubicBezTo>
                      <a:pt x="311944" y="183356"/>
                      <a:pt x="310991" y="184309"/>
                      <a:pt x="310039" y="185261"/>
                    </a:cubicBezTo>
                    <a:cubicBezTo>
                      <a:pt x="308134" y="186214"/>
                      <a:pt x="307181" y="186214"/>
                      <a:pt x="305276" y="187166"/>
                    </a:cubicBezTo>
                    <a:cubicBezTo>
                      <a:pt x="302419" y="185261"/>
                      <a:pt x="297656" y="186214"/>
                      <a:pt x="297656" y="190024"/>
                    </a:cubicBezTo>
                    <a:cubicBezTo>
                      <a:pt x="296704" y="190976"/>
                      <a:pt x="294799" y="191929"/>
                      <a:pt x="292894" y="191929"/>
                    </a:cubicBezTo>
                    <a:cubicBezTo>
                      <a:pt x="289084" y="192881"/>
                      <a:pt x="286226" y="195739"/>
                      <a:pt x="282416" y="195739"/>
                    </a:cubicBezTo>
                    <a:cubicBezTo>
                      <a:pt x="281464" y="194786"/>
                      <a:pt x="279559" y="193834"/>
                      <a:pt x="277654" y="194786"/>
                    </a:cubicBezTo>
                    <a:cubicBezTo>
                      <a:pt x="277654" y="194786"/>
                      <a:pt x="277654" y="195739"/>
                      <a:pt x="276701" y="195739"/>
                    </a:cubicBezTo>
                    <a:cubicBezTo>
                      <a:pt x="274796" y="196691"/>
                      <a:pt x="271939" y="196691"/>
                      <a:pt x="271939" y="195739"/>
                    </a:cubicBezTo>
                    <a:cubicBezTo>
                      <a:pt x="271939" y="195739"/>
                      <a:pt x="271939" y="195739"/>
                      <a:pt x="271939" y="195739"/>
                    </a:cubicBezTo>
                    <a:cubicBezTo>
                      <a:pt x="270986" y="194786"/>
                      <a:pt x="269081" y="194786"/>
                      <a:pt x="268129" y="193834"/>
                    </a:cubicBezTo>
                    <a:cubicBezTo>
                      <a:pt x="267176" y="193834"/>
                      <a:pt x="267176" y="194786"/>
                      <a:pt x="266224" y="194786"/>
                    </a:cubicBezTo>
                    <a:cubicBezTo>
                      <a:pt x="264319" y="196691"/>
                      <a:pt x="262414" y="197644"/>
                      <a:pt x="260509" y="196691"/>
                    </a:cubicBezTo>
                    <a:cubicBezTo>
                      <a:pt x="259556" y="196691"/>
                      <a:pt x="260509" y="197644"/>
                      <a:pt x="259556" y="196691"/>
                    </a:cubicBezTo>
                    <a:cubicBezTo>
                      <a:pt x="258604" y="196691"/>
                      <a:pt x="255746" y="195739"/>
                      <a:pt x="254794" y="195739"/>
                    </a:cubicBezTo>
                    <a:cubicBezTo>
                      <a:pt x="253841" y="195739"/>
                      <a:pt x="254794" y="194786"/>
                      <a:pt x="253841" y="194786"/>
                    </a:cubicBezTo>
                    <a:cubicBezTo>
                      <a:pt x="251936" y="194786"/>
                      <a:pt x="249079" y="194786"/>
                      <a:pt x="249079" y="196691"/>
                    </a:cubicBezTo>
                    <a:cubicBezTo>
                      <a:pt x="248126" y="196691"/>
                      <a:pt x="248126" y="197644"/>
                      <a:pt x="248126" y="197644"/>
                    </a:cubicBezTo>
                    <a:cubicBezTo>
                      <a:pt x="246221" y="197644"/>
                      <a:pt x="244316" y="200501"/>
                      <a:pt x="242411" y="200501"/>
                    </a:cubicBezTo>
                    <a:cubicBezTo>
                      <a:pt x="242411" y="200501"/>
                      <a:pt x="241459" y="201454"/>
                      <a:pt x="241459" y="201454"/>
                    </a:cubicBezTo>
                    <a:cubicBezTo>
                      <a:pt x="241459" y="201454"/>
                      <a:pt x="241459" y="201454"/>
                      <a:pt x="240506" y="201454"/>
                    </a:cubicBezTo>
                    <a:cubicBezTo>
                      <a:pt x="240506" y="201454"/>
                      <a:pt x="240506" y="202406"/>
                      <a:pt x="239554" y="202406"/>
                    </a:cubicBezTo>
                    <a:cubicBezTo>
                      <a:pt x="238601" y="202406"/>
                      <a:pt x="237649" y="202406"/>
                      <a:pt x="235744" y="202406"/>
                    </a:cubicBezTo>
                    <a:cubicBezTo>
                      <a:pt x="234791" y="202406"/>
                      <a:pt x="234791" y="203359"/>
                      <a:pt x="233839" y="203359"/>
                    </a:cubicBezTo>
                    <a:cubicBezTo>
                      <a:pt x="233839" y="207169"/>
                      <a:pt x="232886" y="209074"/>
                      <a:pt x="230981" y="210979"/>
                    </a:cubicBezTo>
                    <a:cubicBezTo>
                      <a:pt x="230029" y="217646"/>
                      <a:pt x="230981" y="223361"/>
                      <a:pt x="230029" y="229076"/>
                    </a:cubicBezTo>
                    <a:cubicBezTo>
                      <a:pt x="230981" y="229076"/>
                      <a:pt x="230981" y="230029"/>
                      <a:pt x="230981" y="230029"/>
                    </a:cubicBezTo>
                    <a:cubicBezTo>
                      <a:pt x="230981" y="230981"/>
                      <a:pt x="230981" y="231934"/>
                      <a:pt x="231934" y="231934"/>
                    </a:cubicBezTo>
                    <a:cubicBezTo>
                      <a:pt x="230981" y="234791"/>
                      <a:pt x="231934" y="237649"/>
                      <a:pt x="230981" y="240506"/>
                    </a:cubicBezTo>
                    <a:cubicBezTo>
                      <a:pt x="230981" y="241459"/>
                      <a:pt x="230029" y="242411"/>
                      <a:pt x="230029" y="243364"/>
                    </a:cubicBezTo>
                    <a:cubicBezTo>
                      <a:pt x="230981" y="244316"/>
                      <a:pt x="231934" y="248126"/>
                      <a:pt x="231934" y="249079"/>
                    </a:cubicBezTo>
                    <a:cubicBezTo>
                      <a:pt x="232886" y="249079"/>
                      <a:pt x="232886" y="251936"/>
                      <a:pt x="232886" y="253841"/>
                    </a:cubicBezTo>
                    <a:cubicBezTo>
                      <a:pt x="232886" y="253841"/>
                      <a:pt x="231934" y="253841"/>
                      <a:pt x="231934" y="254794"/>
                    </a:cubicBezTo>
                    <a:cubicBezTo>
                      <a:pt x="231934" y="254794"/>
                      <a:pt x="231934" y="255746"/>
                      <a:pt x="231934" y="255746"/>
                    </a:cubicBezTo>
                    <a:cubicBezTo>
                      <a:pt x="231934" y="258604"/>
                      <a:pt x="229076" y="259556"/>
                      <a:pt x="231934" y="262414"/>
                    </a:cubicBezTo>
                    <a:cubicBezTo>
                      <a:pt x="231934" y="263366"/>
                      <a:pt x="230981" y="263366"/>
                      <a:pt x="231934" y="264319"/>
                    </a:cubicBezTo>
                    <a:cubicBezTo>
                      <a:pt x="230981" y="264319"/>
                      <a:pt x="230981" y="265271"/>
                      <a:pt x="230981" y="265271"/>
                    </a:cubicBezTo>
                    <a:cubicBezTo>
                      <a:pt x="230029" y="271939"/>
                      <a:pt x="230981" y="276701"/>
                      <a:pt x="230029" y="281464"/>
                    </a:cubicBezTo>
                    <a:cubicBezTo>
                      <a:pt x="229076" y="281464"/>
                      <a:pt x="230029" y="282416"/>
                      <a:pt x="229076" y="282416"/>
                    </a:cubicBezTo>
                    <a:cubicBezTo>
                      <a:pt x="229076" y="283369"/>
                      <a:pt x="229076" y="283369"/>
                      <a:pt x="229076" y="284321"/>
                    </a:cubicBezTo>
                    <a:cubicBezTo>
                      <a:pt x="230981" y="285274"/>
                      <a:pt x="230029" y="289084"/>
                      <a:pt x="230981" y="290036"/>
                    </a:cubicBezTo>
                    <a:cubicBezTo>
                      <a:pt x="230981" y="290989"/>
                      <a:pt x="230981" y="291941"/>
                      <a:pt x="230981" y="292894"/>
                    </a:cubicBezTo>
                    <a:cubicBezTo>
                      <a:pt x="230981" y="292894"/>
                      <a:pt x="230029" y="294799"/>
                      <a:pt x="230981" y="294799"/>
                    </a:cubicBezTo>
                    <a:cubicBezTo>
                      <a:pt x="230981" y="295751"/>
                      <a:pt x="230029" y="297656"/>
                      <a:pt x="230981" y="297656"/>
                    </a:cubicBezTo>
                    <a:cubicBezTo>
                      <a:pt x="230029" y="301466"/>
                      <a:pt x="230029" y="308134"/>
                      <a:pt x="231934" y="311944"/>
                    </a:cubicBezTo>
                    <a:cubicBezTo>
                      <a:pt x="230981" y="312896"/>
                      <a:pt x="231934" y="312896"/>
                      <a:pt x="231934" y="313849"/>
                    </a:cubicBezTo>
                    <a:cubicBezTo>
                      <a:pt x="231934" y="314801"/>
                      <a:pt x="233839" y="313849"/>
                      <a:pt x="233839" y="314801"/>
                    </a:cubicBezTo>
                    <a:cubicBezTo>
                      <a:pt x="235744" y="314801"/>
                      <a:pt x="236696" y="313849"/>
                      <a:pt x="237649" y="314801"/>
                    </a:cubicBezTo>
                    <a:cubicBezTo>
                      <a:pt x="238601" y="315754"/>
                      <a:pt x="239554" y="315754"/>
                      <a:pt x="241459" y="315754"/>
                    </a:cubicBezTo>
                    <a:cubicBezTo>
                      <a:pt x="243364" y="319564"/>
                      <a:pt x="250984" y="317659"/>
                      <a:pt x="252889" y="320516"/>
                    </a:cubicBezTo>
                    <a:cubicBezTo>
                      <a:pt x="253841" y="320516"/>
                      <a:pt x="254794" y="320516"/>
                      <a:pt x="255746" y="321469"/>
                    </a:cubicBezTo>
                    <a:cubicBezTo>
                      <a:pt x="256699" y="321469"/>
                      <a:pt x="255746" y="320516"/>
                      <a:pt x="256699" y="321469"/>
                    </a:cubicBezTo>
                    <a:cubicBezTo>
                      <a:pt x="257651" y="322421"/>
                      <a:pt x="258604" y="321469"/>
                      <a:pt x="259556" y="321469"/>
                    </a:cubicBezTo>
                    <a:cubicBezTo>
                      <a:pt x="260509" y="321469"/>
                      <a:pt x="260509" y="322421"/>
                      <a:pt x="261461" y="322421"/>
                    </a:cubicBezTo>
                    <a:cubicBezTo>
                      <a:pt x="261461" y="322421"/>
                      <a:pt x="262414" y="322421"/>
                      <a:pt x="263366" y="323374"/>
                    </a:cubicBezTo>
                    <a:cubicBezTo>
                      <a:pt x="263366" y="323374"/>
                      <a:pt x="263366" y="324326"/>
                      <a:pt x="263366" y="324326"/>
                    </a:cubicBezTo>
                    <a:cubicBezTo>
                      <a:pt x="265271" y="325279"/>
                      <a:pt x="268129" y="325279"/>
                      <a:pt x="270034" y="326231"/>
                    </a:cubicBezTo>
                    <a:cubicBezTo>
                      <a:pt x="269081" y="327184"/>
                      <a:pt x="270034" y="327184"/>
                      <a:pt x="270034" y="328136"/>
                    </a:cubicBezTo>
                    <a:cubicBezTo>
                      <a:pt x="270986" y="328136"/>
                      <a:pt x="270986" y="328136"/>
                      <a:pt x="271939" y="328136"/>
                    </a:cubicBezTo>
                    <a:cubicBezTo>
                      <a:pt x="270986" y="324326"/>
                      <a:pt x="275749" y="325279"/>
                      <a:pt x="277654" y="325279"/>
                    </a:cubicBezTo>
                    <a:cubicBezTo>
                      <a:pt x="278606" y="326231"/>
                      <a:pt x="280511" y="326231"/>
                      <a:pt x="281464" y="327184"/>
                    </a:cubicBezTo>
                    <a:cubicBezTo>
                      <a:pt x="283369" y="327184"/>
                      <a:pt x="287179" y="328136"/>
                      <a:pt x="290036" y="328136"/>
                    </a:cubicBezTo>
                    <a:cubicBezTo>
                      <a:pt x="291941" y="330041"/>
                      <a:pt x="294799" y="330994"/>
                      <a:pt x="298609" y="330994"/>
                    </a:cubicBezTo>
                    <a:cubicBezTo>
                      <a:pt x="300514" y="331946"/>
                      <a:pt x="303371" y="331946"/>
                      <a:pt x="305276" y="333851"/>
                    </a:cubicBezTo>
                    <a:cubicBezTo>
                      <a:pt x="308134" y="333851"/>
                      <a:pt x="309086" y="331946"/>
                      <a:pt x="311944" y="332899"/>
                    </a:cubicBezTo>
                    <a:cubicBezTo>
                      <a:pt x="312896" y="332899"/>
                      <a:pt x="314801" y="333851"/>
                      <a:pt x="314801" y="333851"/>
                    </a:cubicBezTo>
                    <a:cubicBezTo>
                      <a:pt x="315754" y="333851"/>
                      <a:pt x="315754" y="333851"/>
                      <a:pt x="316706" y="333851"/>
                    </a:cubicBezTo>
                    <a:cubicBezTo>
                      <a:pt x="318611" y="335756"/>
                      <a:pt x="320516" y="336709"/>
                      <a:pt x="323374" y="336709"/>
                    </a:cubicBezTo>
                    <a:cubicBezTo>
                      <a:pt x="324326" y="338614"/>
                      <a:pt x="327184" y="338614"/>
                      <a:pt x="329089" y="339566"/>
                    </a:cubicBezTo>
                    <a:cubicBezTo>
                      <a:pt x="330994" y="339566"/>
                      <a:pt x="333851" y="340519"/>
                      <a:pt x="336709" y="339566"/>
                    </a:cubicBezTo>
                    <a:cubicBezTo>
                      <a:pt x="336709" y="339566"/>
                      <a:pt x="337661" y="339566"/>
                      <a:pt x="337661" y="340519"/>
                    </a:cubicBezTo>
                    <a:cubicBezTo>
                      <a:pt x="340519" y="339566"/>
                      <a:pt x="342424" y="342424"/>
                      <a:pt x="345281" y="341471"/>
                    </a:cubicBezTo>
                    <a:cubicBezTo>
                      <a:pt x="345281" y="341471"/>
                      <a:pt x="345281" y="341471"/>
                      <a:pt x="346234" y="341471"/>
                    </a:cubicBezTo>
                    <a:cubicBezTo>
                      <a:pt x="347186" y="340519"/>
                      <a:pt x="350044" y="340519"/>
                      <a:pt x="350044" y="341471"/>
                    </a:cubicBezTo>
                    <a:cubicBezTo>
                      <a:pt x="354806" y="340519"/>
                      <a:pt x="356711" y="342424"/>
                      <a:pt x="358616" y="344329"/>
                    </a:cubicBezTo>
                    <a:cubicBezTo>
                      <a:pt x="360521" y="344329"/>
                      <a:pt x="360521" y="345281"/>
                      <a:pt x="361474" y="346234"/>
                    </a:cubicBezTo>
                    <a:cubicBezTo>
                      <a:pt x="365284" y="346234"/>
                      <a:pt x="367189" y="347186"/>
                      <a:pt x="370046" y="347186"/>
                    </a:cubicBezTo>
                    <a:cubicBezTo>
                      <a:pt x="370999" y="348139"/>
                      <a:pt x="371951" y="348139"/>
                      <a:pt x="372904" y="349091"/>
                    </a:cubicBezTo>
                    <a:cubicBezTo>
                      <a:pt x="374809" y="350044"/>
                      <a:pt x="377666" y="350044"/>
                      <a:pt x="379571" y="350044"/>
                    </a:cubicBezTo>
                    <a:cubicBezTo>
                      <a:pt x="381476" y="350996"/>
                      <a:pt x="381476" y="351949"/>
                      <a:pt x="384334" y="351949"/>
                    </a:cubicBezTo>
                    <a:cubicBezTo>
                      <a:pt x="385286" y="352901"/>
                      <a:pt x="386239" y="352901"/>
                      <a:pt x="388144" y="352901"/>
                    </a:cubicBezTo>
                    <a:cubicBezTo>
                      <a:pt x="389096" y="355759"/>
                      <a:pt x="392906" y="353854"/>
                      <a:pt x="395764" y="354806"/>
                    </a:cubicBezTo>
                    <a:cubicBezTo>
                      <a:pt x="395764" y="353854"/>
                      <a:pt x="396716" y="353854"/>
                      <a:pt x="396716" y="353854"/>
                    </a:cubicBezTo>
                    <a:cubicBezTo>
                      <a:pt x="397669" y="353854"/>
                      <a:pt x="398621" y="353854"/>
                      <a:pt x="398621" y="354806"/>
                    </a:cubicBezTo>
                    <a:cubicBezTo>
                      <a:pt x="399574" y="354806"/>
                      <a:pt x="399574" y="355759"/>
                      <a:pt x="401479" y="356711"/>
                    </a:cubicBezTo>
                    <a:cubicBezTo>
                      <a:pt x="403384" y="357664"/>
                      <a:pt x="405289" y="356711"/>
                      <a:pt x="406241" y="357664"/>
                    </a:cubicBezTo>
                    <a:cubicBezTo>
                      <a:pt x="408146" y="356711"/>
                      <a:pt x="411004" y="357664"/>
                      <a:pt x="411956" y="358616"/>
                    </a:cubicBezTo>
                    <a:cubicBezTo>
                      <a:pt x="412909" y="358616"/>
                      <a:pt x="413861" y="358616"/>
                      <a:pt x="413861" y="358616"/>
                    </a:cubicBezTo>
                    <a:cubicBezTo>
                      <a:pt x="416719" y="359569"/>
                      <a:pt x="420529" y="360521"/>
                      <a:pt x="424339" y="361474"/>
                    </a:cubicBezTo>
                    <a:cubicBezTo>
                      <a:pt x="424339" y="362426"/>
                      <a:pt x="425291" y="362426"/>
                      <a:pt x="425291" y="362426"/>
                    </a:cubicBezTo>
                    <a:cubicBezTo>
                      <a:pt x="428149" y="362426"/>
                      <a:pt x="427196" y="365284"/>
                      <a:pt x="430054" y="364331"/>
                    </a:cubicBezTo>
                    <a:cubicBezTo>
                      <a:pt x="430054" y="366236"/>
                      <a:pt x="432911" y="366236"/>
                      <a:pt x="433864" y="367189"/>
                    </a:cubicBezTo>
                    <a:cubicBezTo>
                      <a:pt x="435769" y="366236"/>
                      <a:pt x="436721" y="368141"/>
                      <a:pt x="438626" y="368141"/>
                    </a:cubicBezTo>
                    <a:cubicBezTo>
                      <a:pt x="438626" y="368141"/>
                      <a:pt x="439579" y="368141"/>
                      <a:pt x="439579" y="368141"/>
                    </a:cubicBezTo>
                    <a:cubicBezTo>
                      <a:pt x="440531" y="368141"/>
                      <a:pt x="440531" y="369094"/>
                      <a:pt x="441484" y="369094"/>
                    </a:cubicBezTo>
                    <a:cubicBezTo>
                      <a:pt x="442436" y="369094"/>
                      <a:pt x="442436" y="369094"/>
                      <a:pt x="443389" y="369094"/>
                    </a:cubicBezTo>
                    <a:cubicBezTo>
                      <a:pt x="444341" y="369094"/>
                      <a:pt x="444341" y="370999"/>
                      <a:pt x="445294" y="370999"/>
                    </a:cubicBezTo>
                    <a:cubicBezTo>
                      <a:pt x="446246" y="370999"/>
                      <a:pt x="446246" y="370999"/>
                      <a:pt x="446246" y="370999"/>
                    </a:cubicBezTo>
                    <a:cubicBezTo>
                      <a:pt x="448151" y="371951"/>
                      <a:pt x="450056" y="371951"/>
                      <a:pt x="451009" y="372904"/>
                    </a:cubicBezTo>
                    <a:cubicBezTo>
                      <a:pt x="451961" y="372904"/>
                      <a:pt x="451961" y="372904"/>
                      <a:pt x="451961" y="372904"/>
                    </a:cubicBezTo>
                    <a:cubicBezTo>
                      <a:pt x="453866" y="373856"/>
                      <a:pt x="455771" y="373856"/>
                      <a:pt x="456724" y="375761"/>
                    </a:cubicBezTo>
                    <a:cubicBezTo>
                      <a:pt x="461486" y="376714"/>
                      <a:pt x="462439" y="380524"/>
                      <a:pt x="467201" y="381476"/>
                    </a:cubicBezTo>
                    <a:cubicBezTo>
                      <a:pt x="467201" y="381476"/>
                      <a:pt x="467201" y="382429"/>
                      <a:pt x="467201" y="382429"/>
                    </a:cubicBezTo>
                    <a:cubicBezTo>
                      <a:pt x="469106" y="383381"/>
                      <a:pt x="469106" y="386239"/>
                      <a:pt x="471011" y="388144"/>
                    </a:cubicBezTo>
                    <a:cubicBezTo>
                      <a:pt x="470059" y="390049"/>
                      <a:pt x="471964" y="392906"/>
                      <a:pt x="471964" y="395764"/>
                    </a:cubicBezTo>
                    <a:cubicBezTo>
                      <a:pt x="471011" y="395764"/>
                      <a:pt x="471011" y="395764"/>
                      <a:pt x="471011" y="396716"/>
                    </a:cubicBezTo>
                    <a:cubicBezTo>
                      <a:pt x="469106" y="397669"/>
                      <a:pt x="466249" y="398621"/>
                      <a:pt x="464344" y="398621"/>
                    </a:cubicBezTo>
                    <a:cubicBezTo>
                      <a:pt x="463391" y="399574"/>
                      <a:pt x="461486" y="399574"/>
                      <a:pt x="459581" y="398621"/>
                    </a:cubicBezTo>
                    <a:cubicBezTo>
                      <a:pt x="456724" y="398621"/>
                      <a:pt x="456724" y="397669"/>
                      <a:pt x="454819" y="396716"/>
                    </a:cubicBezTo>
                    <a:cubicBezTo>
                      <a:pt x="453866" y="397669"/>
                      <a:pt x="451009" y="398621"/>
                      <a:pt x="449104" y="398621"/>
                    </a:cubicBezTo>
                    <a:cubicBezTo>
                      <a:pt x="446246" y="399574"/>
                      <a:pt x="443389" y="399574"/>
                      <a:pt x="441484" y="399574"/>
                    </a:cubicBezTo>
                    <a:cubicBezTo>
                      <a:pt x="440531" y="398621"/>
                      <a:pt x="437674" y="399574"/>
                      <a:pt x="437674" y="397669"/>
                    </a:cubicBezTo>
                    <a:cubicBezTo>
                      <a:pt x="435769" y="397669"/>
                      <a:pt x="434816" y="396716"/>
                      <a:pt x="433864" y="397669"/>
                    </a:cubicBezTo>
                    <a:cubicBezTo>
                      <a:pt x="432911" y="397669"/>
                      <a:pt x="431006" y="396716"/>
                      <a:pt x="431006" y="397669"/>
                    </a:cubicBezTo>
                    <a:cubicBezTo>
                      <a:pt x="429101" y="397669"/>
                      <a:pt x="428149" y="393859"/>
                      <a:pt x="425291" y="395764"/>
                    </a:cubicBezTo>
                    <a:cubicBezTo>
                      <a:pt x="421481" y="395764"/>
                      <a:pt x="421481" y="395764"/>
                      <a:pt x="418624" y="395764"/>
                    </a:cubicBezTo>
                    <a:cubicBezTo>
                      <a:pt x="417671" y="395764"/>
                      <a:pt x="418624" y="396716"/>
                      <a:pt x="417671" y="395764"/>
                    </a:cubicBezTo>
                    <a:cubicBezTo>
                      <a:pt x="417671" y="395764"/>
                      <a:pt x="416719" y="396716"/>
                      <a:pt x="416719" y="395764"/>
                    </a:cubicBezTo>
                    <a:cubicBezTo>
                      <a:pt x="416719" y="395764"/>
                      <a:pt x="415766" y="394811"/>
                      <a:pt x="414814" y="394811"/>
                    </a:cubicBezTo>
                    <a:cubicBezTo>
                      <a:pt x="413861" y="394811"/>
                      <a:pt x="412909" y="394811"/>
                      <a:pt x="412909" y="394811"/>
                    </a:cubicBezTo>
                    <a:cubicBezTo>
                      <a:pt x="411956" y="394811"/>
                      <a:pt x="411004" y="392906"/>
                      <a:pt x="411004" y="391954"/>
                    </a:cubicBezTo>
                    <a:cubicBezTo>
                      <a:pt x="409099" y="390049"/>
                      <a:pt x="407194" y="389096"/>
                      <a:pt x="407194" y="385286"/>
                    </a:cubicBezTo>
                    <a:cubicBezTo>
                      <a:pt x="406241" y="385286"/>
                      <a:pt x="406241" y="383381"/>
                      <a:pt x="405289" y="383381"/>
                    </a:cubicBezTo>
                    <a:cubicBezTo>
                      <a:pt x="403384" y="380524"/>
                      <a:pt x="399574" y="382429"/>
                      <a:pt x="396716" y="382429"/>
                    </a:cubicBezTo>
                    <a:cubicBezTo>
                      <a:pt x="395764" y="385286"/>
                      <a:pt x="391954" y="383381"/>
                      <a:pt x="391001" y="383381"/>
                    </a:cubicBezTo>
                    <a:cubicBezTo>
                      <a:pt x="391001" y="382429"/>
                      <a:pt x="391001" y="382429"/>
                      <a:pt x="391001" y="381476"/>
                    </a:cubicBezTo>
                    <a:cubicBezTo>
                      <a:pt x="390049" y="379571"/>
                      <a:pt x="391954" y="378619"/>
                      <a:pt x="391001" y="375761"/>
                    </a:cubicBezTo>
                    <a:cubicBezTo>
                      <a:pt x="390049" y="373856"/>
                      <a:pt x="389096" y="371951"/>
                      <a:pt x="387191" y="371951"/>
                    </a:cubicBezTo>
                    <a:cubicBezTo>
                      <a:pt x="386239" y="371951"/>
                      <a:pt x="385286" y="371951"/>
                      <a:pt x="385286" y="371951"/>
                    </a:cubicBezTo>
                    <a:cubicBezTo>
                      <a:pt x="382429" y="370046"/>
                      <a:pt x="380524" y="369094"/>
                      <a:pt x="376714" y="369094"/>
                    </a:cubicBezTo>
                    <a:cubicBezTo>
                      <a:pt x="373856" y="366236"/>
                      <a:pt x="368141" y="365284"/>
                      <a:pt x="364331" y="366236"/>
                    </a:cubicBezTo>
                    <a:cubicBezTo>
                      <a:pt x="363379" y="363379"/>
                      <a:pt x="357664" y="365284"/>
                      <a:pt x="355759" y="361474"/>
                    </a:cubicBezTo>
                    <a:cubicBezTo>
                      <a:pt x="353854" y="361474"/>
                      <a:pt x="353854" y="361474"/>
                      <a:pt x="352901" y="361474"/>
                    </a:cubicBezTo>
                    <a:cubicBezTo>
                      <a:pt x="351949" y="362426"/>
                      <a:pt x="350996" y="364331"/>
                      <a:pt x="349091" y="363379"/>
                    </a:cubicBezTo>
                    <a:cubicBezTo>
                      <a:pt x="349091" y="361474"/>
                      <a:pt x="349091" y="361474"/>
                      <a:pt x="348139" y="360521"/>
                    </a:cubicBezTo>
                    <a:cubicBezTo>
                      <a:pt x="344329" y="360521"/>
                      <a:pt x="342424" y="359569"/>
                      <a:pt x="340519" y="360521"/>
                    </a:cubicBezTo>
                    <a:cubicBezTo>
                      <a:pt x="339566" y="360521"/>
                      <a:pt x="337661" y="360521"/>
                      <a:pt x="336709" y="359569"/>
                    </a:cubicBezTo>
                    <a:cubicBezTo>
                      <a:pt x="335756" y="359569"/>
                      <a:pt x="335756" y="360521"/>
                      <a:pt x="335756" y="360521"/>
                    </a:cubicBezTo>
                    <a:cubicBezTo>
                      <a:pt x="333851" y="359569"/>
                      <a:pt x="331946" y="360521"/>
                      <a:pt x="330994" y="359569"/>
                    </a:cubicBezTo>
                    <a:cubicBezTo>
                      <a:pt x="330994" y="359569"/>
                      <a:pt x="330041" y="358616"/>
                      <a:pt x="330041" y="358616"/>
                    </a:cubicBezTo>
                    <a:cubicBezTo>
                      <a:pt x="330041" y="358616"/>
                      <a:pt x="329089" y="358616"/>
                      <a:pt x="329089" y="358616"/>
                    </a:cubicBezTo>
                    <a:cubicBezTo>
                      <a:pt x="329089" y="358616"/>
                      <a:pt x="329089" y="357664"/>
                      <a:pt x="329089" y="357664"/>
                    </a:cubicBezTo>
                    <a:cubicBezTo>
                      <a:pt x="329089" y="357664"/>
                      <a:pt x="328136" y="357664"/>
                      <a:pt x="328136" y="357664"/>
                    </a:cubicBezTo>
                    <a:cubicBezTo>
                      <a:pt x="327184" y="357664"/>
                      <a:pt x="327184" y="355759"/>
                      <a:pt x="325279" y="356711"/>
                    </a:cubicBezTo>
                    <a:cubicBezTo>
                      <a:pt x="323374" y="353854"/>
                      <a:pt x="320516" y="353854"/>
                      <a:pt x="316706" y="354806"/>
                    </a:cubicBezTo>
                    <a:cubicBezTo>
                      <a:pt x="313849" y="354806"/>
                      <a:pt x="310991" y="352901"/>
                      <a:pt x="309086" y="354806"/>
                    </a:cubicBezTo>
                    <a:cubicBezTo>
                      <a:pt x="308134" y="354806"/>
                      <a:pt x="306229" y="354806"/>
                      <a:pt x="306229" y="353854"/>
                    </a:cubicBezTo>
                    <a:cubicBezTo>
                      <a:pt x="303371" y="354806"/>
                      <a:pt x="301466" y="352901"/>
                      <a:pt x="299561" y="351949"/>
                    </a:cubicBezTo>
                    <a:cubicBezTo>
                      <a:pt x="299561" y="351949"/>
                      <a:pt x="299561" y="351949"/>
                      <a:pt x="298609" y="352901"/>
                    </a:cubicBezTo>
                    <a:cubicBezTo>
                      <a:pt x="296704" y="353854"/>
                      <a:pt x="292894" y="351949"/>
                      <a:pt x="291941" y="352901"/>
                    </a:cubicBezTo>
                    <a:cubicBezTo>
                      <a:pt x="290989" y="351949"/>
                      <a:pt x="288131" y="351949"/>
                      <a:pt x="287179" y="352901"/>
                    </a:cubicBezTo>
                    <a:cubicBezTo>
                      <a:pt x="286226" y="351949"/>
                      <a:pt x="286226" y="351949"/>
                      <a:pt x="284321" y="351949"/>
                    </a:cubicBezTo>
                    <a:cubicBezTo>
                      <a:pt x="280511" y="350996"/>
                      <a:pt x="279559" y="348139"/>
                      <a:pt x="273844" y="348139"/>
                    </a:cubicBezTo>
                    <a:cubicBezTo>
                      <a:pt x="270034" y="346234"/>
                      <a:pt x="265271" y="344329"/>
                      <a:pt x="262414" y="342424"/>
                    </a:cubicBezTo>
                    <a:cubicBezTo>
                      <a:pt x="262414" y="341471"/>
                      <a:pt x="262414" y="341471"/>
                      <a:pt x="262414" y="341471"/>
                    </a:cubicBezTo>
                    <a:cubicBezTo>
                      <a:pt x="260509" y="341471"/>
                      <a:pt x="258604" y="339566"/>
                      <a:pt x="256699" y="340519"/>
                    </a:cubicBezTo>
                    <a:cubicBezTo>
                      <a:pt x="254794" y="338614"/>
                      <a:pt x="250984" y="340519"/>
                      <a:pt x="250031" y="341471"/>
                    </a:cubicBezTo>
                    <a:cubicBezTo>
                      <a:pt x="248126" y="340519"/>
                      <a:pt x="246221" y="339566"/>
                      <a:pt x="244316" y="338614"/>
                    </a:cubicBezTo>
                    <a:cubicBezTo>
                      <a:pt x="244316" y="336709"/>
                      <a:pt x="240506" y="333851"/>
                      <a:pt x="239554" y="333851"/>
                    </a:cubicBezTo>
                    <a:cubicBezTo>
                      <a:pt x="240506" y="333851"/>
                      <a:pt x="237649" y="333851"/>
                      <a:pt x="238601" y="333851"/>
                    </a:cubicBezTo>
                    <a:cubicBezTo>
                      <a:pt x="237649" y="333851"/>
                      <a:pt x="236696" y="334804"/>
                      <a:pt x="237649" y="335756"/>
                    </a:cubicBezTo>
                    <a:cubicBezTo>
                      <a:pt x="236696" y="335756"/>
                      <a:pt x="237649" y="336709"/>
                      <a:pt x="236696" y="336709"/>
                    </a:cubicBezTo>
                    <a:cubicBezTo>
                      <a:pt x="236696" y="337661"/>
                      <a:pt x="237649" y="336709"/>
                      <a:pt x="236696" y="337661"/>
                    </a:cubicBezTo>
                    <a:cubicBezTo>
                      <a:pt x="236696" y="338614"/>
                      <a:pt x="235744" y="339566"/>
                      <a:pt x="235744" y="340519"/>
                    </a:cubicBezTo>
                    <a:cubicBezTo>
                      <a:pt x="234791" y="343376"/>
                      <a:pt x="238601" y="344329"/>
                      <a:pt x="236696" y="347186"/>
                    </a:cubicBezTo>
                    <a:cubicBezTo>
                      <a:pt x="237649" y="348139"/>
                      <a:pt x="237649" y="350044"/>
                      <a:pt x="237649" y="351949"/>
                    </a:cubicBezTo>
                    <a:cubicBezTo>
                      <a:pt x="236696" y="352901"/>
                      <a:pt x="236696" y="354806"/>
                      <a:pt x="236696" y="355759"/>
                    </a:cubicBezTo>
                    <a:cubicBezTo>
                      <a:pt x="237649" y="357664"/>
                      <a:pt x="237649" y="362426"/>
                      <a:pt x="235744" y="362426"/>
                    </a:cubicBezTo>
                    <a:cubicBezTo>
                      <a:pt x="236696" y="365284"/>
                      <a:pt x="233839" y="366236"/>
                      <a:pt x="234791" y="368141"/>
                    </a:cubicBezTo>
                    <a:cubicBezTo>
                      <a:pt x="233839" y="370046"/>
                      <a:pt x="234791" y="372904"/>
                      <a:pt x="233839" y="374809"/>
                    </a:cubicBezTo>
                    <a:cubicBezTo>
                      <a:pt x="234791" y="376714"/>
                      <a:pt x="233839" y="378619"/>
                      <a:pt x="233839" y="380524"/>
                    </a:cubicBezTo>
                    <a:cubicBezTo>
                      <a:pt x="231934" y="382429"/>
                      <a:pt x="232886" y="383381"/>
                      <a:pt x="231934" y="386239"/>
                    </a:cubicBezTo>
                    <a:cubicBezTo>
                      <a:pt x="231934" y="387191"/>
                      <a:pt x="232886" y="387191"/>
                      <a:pt x="232886" y="387191"/>
                    </a:cubicBezTo>
                    <a:cubicBezTo>
                      <a:pt x="232886" y="388144"/>
                      <a:pt x="233839" y="388144"/>
                      <a:pt x="233839" y="388144"/>
                    </a:cubicBezTo>
                    <a:cubicBezTo>
                      <a:pt x="233839" y="392906"/>
                      <a:pt x="233839" y="396716"/>
                      <a:pt x="234791" y="400526"/>
                    </a:cubicBezTo>
                    <a:cubicBezTo>
                      <a:pt x="233839" y="401479"/>
                      <a:pt x="232886" y="401479"/>
                      <a:pt x="232886" y="402431"/>
                    </a:cubicBezTo>
                    <a:cubicBezTo>
                      <a:pt x="232886" y="404336"/>
                      <a:pt x="233839" y="404336"/>
                      <a:pt x="233839" y="406241"/>
                    </a:cubicBezTo>
                    <a:cubicBezTo>
                      <a:pt x="230981" y="408146"/>
                      <a:pt x="230981" y="412909"/>
                      <a:pt x="231934" y="416719"/>
                    </a:cubicBezTo>
                    <a:cubicBezTo>
                      <a:pt x="232886" y="417671"/>
                      <a:pt x="232886" y="420529"/>
                      <a:pt x="233839" y="421481"/>
                    </a:cubicBezTo>
                    <a:cubicBezTo>
                      <a:pt x="232886" y="424339"/>
                      <a:pt x="231934" y="429101"/>
                      <a:pt x="232886" y="431959"/>
                    </a:cubicBezTo>
                    <a:cubicBezTo>
                      <a:pt x="232886" y="431959"/>
                      <a:pt x="232886" y="431959"/>
                      <a:pt x="232886" y="431959"/>
                    </a:cubicBezTo>
                    <a:cubicBezTo>
                      <a:pt x="236696" y="432911"/>
                      <a:pt x="234791" y="438626"/>
                      <a:pt x="234791" y="443389"/>
                    </a:cubicBezTo>
                    <a:cubicBezTo>
                      <a:pt x="235744" y="444341"/>
                      <a:pt x="235744" y="447199"/>
                      <a:pt x="234791" y="448151"/>
                    </a:cubicBezTo>
                    <a:cubicBezTo>
                      <a:pt x="233839" y="451961"/>
                      <a:pt x="234791" y="454819"/>
                      <a:pt x="233839" y="457676"/>
                    </a:cubicBezTo>
                    <a:cubicBezTo>
                      <a:pt x="234791" y="458629"/>
                      <a:pt x="234791" y="461486"/>
                      <a:pt x="235744" y="461486"/>
                    </a:cubicBezTo>
                    <a:cubicBezTo>
                      <a:pt x="236696" y="464344"/>
                      <a:pt x="234791" y="466249"/>
                      <a:pt x="235744" y="468154"/>
                    </a:cubicBezTo>
                    <a:cubicBezTo>
                      <a:pt x="234791" y="469106"/>
                      <a:pt x="234791" y="470059"/>
                      <a:pt x="234791" y="470059"/>
                    </a:cubicBezTo>
                    <a:cubicBezTo>
                      <a:pt x="234791" y="472916"/>
                      <a:pt x="234791" y="474821"/>
                      <a:pt x="233839" y="477679"/>
                    </a:cubicBezTo>
                    <a:cubicBezTo>
                      <a:pt x="235744" y="481489"/>
                      <a:pt x="234791" y="487204"/>
                      <a:pt x="233839" y="491966"/>
                    </a:cubicBezTo>
                    <a:cubicBezTo>
                      <a:pt x="232886" y="491966"/>
                      <a:pt x="232886" y="492919"/>
                      <a:pt x="231934" y="492919"/>
                    </a:cubicBezTo>
                    <a:cubicBezTo>
                      <a:pt x="233839" y="494824"/>
                      <a:pt x="231934" y="500539"/>
                      <a:pt x="231934" y="502444"/>
                    </a:cubicBezTo>
                    <a:cubicBezTo>
                      <a:pt x="230029" y="503396"/>
                      <a:pt x="229076" y="504349"/>
                      <a:pt x="227171" y="505301"/>
                    </a:cubicBezTo>
                    <a:cubicBezTo>
                      <a:pt x="227171" y="506254"/>
                      <a:pt x="227171" y="506254"/>
                      <a:pt x="228124" y="506254"/>
                    </a:cubicBezTo>
                    <a:cubicBezTo>
                      <a:pt x="227171" y="507206"/>
                      <a:pt x="227171" y="508159"/>
                      <a:pt x="227171" y="509111"/>
                    </a:cubicBezTo>
                    <a:cubicBezTo>
                      <a:pt x="227171" y="509111"/>
                      <a:pt x="227171" y="509111"/>
                      <a:pt x="227171" y="510064"/>
                    </a:cubicBezTo>
                    <a:cubicBezTo>
                      <a:pt x="226219" y="514826"/>
                      <a:pt x="225266" y="517684"/>
                      <a:pt x="226219" y="520541"/>
                    </a:cubicBezTo>
                    <a:cubicBezTo>
                      <a:pt x="226219" y="522446"/>
                      <a:pt x="224314" y="523399"/>
                      <a:pt x="225266" y="525304"/>
                    </a:cubicBezTo>
                    <a:cubicBezTo>
                      <a:pt x="224314" y="525304"/>
                      <a:pt x="225266" y="526256"/>
                      <a:pt x="224314" y="525304"/>
                    </a:cubicBezTo>
                    <a:cubicBezTo>
                      <a:pt x="224314" y="527209"/>
                      <a:pt x="222409" y="529114"/>
                      <a:pt x="221456" y="531019"/>
                    </a:cubicBezTo>
                    <a:cubicBezTo>
                      <a:pt x="218599" y="531971"/>
                      <a:pt x="213836" y="531971"/>
                      <a:pt x="211931" y="530066"/>
                    </a:cubicBezTo>
                    <a:cubicBezTo>
                      <a:pt x="209074" y="530066"/>
                      <a:pt x="207169" y="529114"/>
                      <a:pt x="204311" y="529114"/>
                    </a:cubicBezTo>
                    <a:cubicBezTo>
                      <a:pt x="203359" y="528161"/>
                      <a:pt x="201454" y="528161"/>
                      <a:pt x="200501" y="528161"/>
                    </a:cubicBezTo>
                    <a:cubicBezTo>
                      <a:pt x="200501" y="528161"/>
                      <a:pt x="200501" y="527209"/>
                      <a:pt x="199549" y="527209"/>
                    </a:cubicBezTo>
                    <a:cubicBezTo>
                      <a:pt x="197644" y="528161"/>
                      <a:pt x="195739" y="526256"/>
                      <a:pt x="194786" y="525304"/>
                    </a:cubicBezTo>
                    <a:cubicBezTo>
                      <a:pt x="194786" y="522446"/>
                      <a:pt x="193834" y="520541"/>
                      <a:pt x="190976" y="520541"/>
                    </a:cubicBezTo>
                    <a:cubicBezTo>
                      <a:pt x="190024" y="519589"/>
                      <a:pt x="190024" y="518636"/>
                      <a:pt x="189071" y="517684"/>
                    </a:cubicBezTo>
                    <a:cubicBezTo>
                      <a:pt x="189071" y="516731"/>
                      <a:pt x="189071" y="516731"/>
                      <a:pt x="189071" y="515779"/>
                    </a:cubicBezTo>
                    <a:cubicBezTo>
                      <a:pt x="188119" y="514826"/>
                      <a:pt x="187166" y="513874"/>
                      <a:pt x="186214" y="512921"/>
                    </a:cubicBezTo>
                    <a:cubicBezTo>
                      <a:pt x="183356" y="512921"/>
                      <a:pt x="182404" y="511016"/>
                      <a:pt x="181451" y="509111"/>
                    </a:cubicBezTo>
                    <a:cubicBezTo>
                      <a:pt x="181451" y="509111"/>
                      <a:pt x="180499" y="509111"/>
                      <a:pt x="180499" y="509111"/>
                    </a:cubicBezTo>
                    <a:cubicBezTo>
                      <a:pt x="179546" y="506254"/>
                      <a:pt x="175736" y="504349"/>
                      <a:pt x="173831" y="502444"/>
                    </a:cubicBezTo>
                    <a:cubicBezTo>
                      <a:pt x="172879" y="503396"/>
                      <a:pt x="170021" y="500539"/>
                      <a:pt x="170974" y="499586"/>
                    </a:cubicBezTo>
                    <a:cubicBezTo>
                      <a:pt x="170021" y="498634"/>
                      <a:pt x="168116" y="497681"/>
                      <a:pt x="168116" y="495776"/>
                    </a:cubicBezTo>
                    <a:cubicBezTo>
                      <a:pt x="166211" y="495776"/>
                      <a:pt x="165259" y="494824"/>
                      <a:pt x="164306" y="492919"/>
                    </a:cubicBezTo>
                    <a:cubicBezTo>
                      <a:pt x="162401" y="492919"/>
                      <a:pt x="162401" y="491014"/>
                      <a:pt x="160496" y="491014"/>
                    </a:cubicBezTo>
                    <a:cubicBezTo>
                      <a:pt x="154781" y="491966"/>
                      <a:pt x="153829" y="486251"/>
                      <a:pt x="150019" y="485299"/>
                    </a:cubicBezTo>
                    <a:cubicBezTo>
                      <a:pt x="150019" y="484346"/>
                      <a:pt x="150019" y="483394"/>
                      <a:pt x="150019" y="483394"/>
                    </a:cubicBezTo>
                    <a:cubicBezTo>
                      <a:pt x="147161" y="481489"/>
                      <a:pt x="145256" y="478631"/>
                      <a:pt x="141446" y="477679"/>
                    </a:cubicBezTo>
                    <a:cubicBezTo>
                      <a:pt x="141446" y="476726"/>
                      <a:pt x="141446" y="476726"/>
                      <a:pt x="140494" y="476726"/>
                    </a:cubicBezTo>
                    <a:cubicBezTo>
                      <a:pt x="140494" y="475774"/>
                      <a:pt x="140494" y="475774"/>
                      <a:pt x="140494" y="474821"/>
                    </a:cubicBezTo>
                    <a:cubicBezTo>
                      <a:pt x="137636" y="473869"/>
                      <a:pt x="134779" y="471964"/>
                      <a:pt x="132874" y="471011"/>
                    </a:cubicBezTo>
                    <a:cubicBezTo>
                      <a:pt x="132874" y="469106"/>
                      <a:pt x="131921" y="468154"/>
                      <a:pt x="131921" y="467201"/>
                    </a:cubicBezTo>
                    <a:cubicBezTo>
                      <a:pt x="130016" y="467201"/>
                      <a:pt x="128111" y="465296"/>
                      <a:pt x="128111" y="464344"/>
                    </a:cubicBezTo>
                    <a:cubicBezTo>
                      <a:pt x="126206" y="464344"/>
                      <a:pt x="125254" y="463391"/>
                      <a:pt x="124301" y="462439"/>
                    </a:cubicBezTo>
                    <a:cubicBezTo>
                      <a:pt x="123349" y="462439"/>
                      <a:pt x="123349" y="462439"/>
                      <a:pt x="122396" y="462439"/>
                    </a:cubicBezTo>
                    <a:cubicBezTo>
                      <a:pt x="121444" y="460534"/>
                      <a:pt x="119539" y="459581"/>
                      <a:pt x="118586" y="458629"/>
                    </a:cubicBezTo>
                    <a:cubicBezTo>
                      <a:pt x="118586" y="455771"/>
                      <a:pt x="115729" y="452914"/>
                      <a:pt x="117634" y="449104"/>
                    </a:cubicBezTo>
                    <a:cubicBezTo>
                      <a:pt x="117634" y="448151"/>
                      <a:pt x="116681" y="447199"/>
                      <a:pt x="115729" y="446246"/>
                    </a:cubicBezTo>
                    <a:cubicBezTo>
                      <a:pt x="116681" y="443389"/>
                      <a:pt x="118586" y="441484"/>
                      <a:pt x="120491" y="440531"/>
                    </a:cubicBezTo>
                    <a:cubicBezTo>
                      <a:pt x="123349" y="439579"/>
                      <a:pt x="124301" y="441484"/>
                      <a:pt x="125254" y="441484"/>
                    </a:cubicBezTo>
                    <a:cubicBezTo>
                      <a:pt x="126206" y="441484"/>
                      <a:pt x="126206" y="441484"/>
                      <a:pt x="126206" y="441484"/>
                    </a:cubicBezTo>
                    <a:cubicBezTo>
                      <a:pt x="128111" y="442436"/>
                      <a:pt x="128111" y="446246"/>
                      <a:pt x="131921" y="446246"/>
                    </a:cubicBezTo>
                    <a:cubicBezTo>
                      <a:pt x="131921" y="447199"/>
                      <a:pt x="133826" y="447199"/>
                      <a:pt x="133826" y="449104"/>
                    </a:cubicBezTo>
                    <a:cubicBezTo>
                      <a:pt x="135731" y="450056"/>
                      <a:pt x="138589" y="451009"/>
                      <a:pt x="140494" y="451961"/>
                    </a:cubicBezTo>
                    <a:cubicBezTo>
                      <a:pt x="139541" y="453866"/>
                      <a:pt x="141446" y="453866"/>
                      <a:pt x="143351" y="453866"/>
                    </a:cubicBezTo>
                    <a:cubicBezTo>
                      <a:pt x="143351" y="454819"/>
                      <a:pt x="144304" y="454819"/>
                      <a:pt x="144304" y="455771"/>
                    </a:cubicBezTo>
                    <a:cubicBezTo>
                      <a:pt x="145256" y="455771"/>
                      <a:pt x="145256" y="455771"/>
                      <a:pt x="146209" y="455771"/>
                    </a:cubicBezTo>
                    <a:cubicBezTo>
                      <a:pt x="148114" y="457676"/>
                      <a:pt x="150019" y="457676"/>
                      <a:pt x="151924" y="459581"/>
                    </a:cubicBezTo>
                    <a:cubicBezTo>
                      <a:pt x="152876" y="459581"/>
                      <a:pt x="154781" y="459581"/>
                      <a:pt x="155734" y="459581"/>
                    </a:cubicBezTo>
                    <a:cubicBezTo>
                      <a:pt x="157639" y="461486"/>
                      <a:pt x="158591" y="465296"/>
                      <a:pt x="162401" y="465296"/>
                    </a:cubicBezTo>
                    <a:cubicBezTo>
                      <a:pt x="164306" y="467201"/>
                      <a:pt x="166211" y="468154"/>
                      <a:pt x="169069" y="468154"/>
                    </a:cubicBezTo>
                    <a:cubicBezTo>
                      <a:pt x="170021" y="468154"/>
                      <a:pt x="169069" y="469106"/>
                      <a:pt x="170021" y="469106"/>
                    </a:cubicBezTo>
                    <a:cubicBezTo>
                      <a:pt x="170974" y="469106"/>
                      <a:pt x="170974" y="469106"/>
                      <a:pt x="170974" y="469106"/>
                    </a:cubicBezTo>
                    <a:cubicBezTo>
                      <a:pt x="175736" y="471011"/>
                      <a:pt x="179546" y="468154"/>
                      <a:pt x="184309" y="469106"/>
                    </a:cubicBezTo>
                    <a:cubicBezTo>
                      <a:pt x="185261" y="469106"/>
                      <a:pt x="184309" y="468154"/>
                      <a:pt x="185261" y="468154"/>
                    </a:cubicBezTo>
                    <a:cubicBezTo>
                      <a:pt x="188119" y="468154"/>
                      <a:pt x="190024" y="467201"/>
                      <a:pt x="192881" y="468154"/>
                    </a:cubicBezTo>
                    <a:cubicBezTo>
                      <a:pt x="193834" y="468154"/>
                      <a:pt x="193834" y="467201"/>
                      <a:pt x="193834" y="466249"/>
                    </a:cubicBezTo>
                    <a:cubicBezTo>
                      <a:pt x="194786" y="466249"/>
                      <a:pt x="195739" y="464344"/>
                      <a:pt x="196691" y="463391"/>
                    </a:cubicBezTo>
                    <a:cubicBezTo>
                      <a:pt x="197644" y="463391"/>
                      <a:pt x="199549" y="463391"/>
                      <a:pt x="198596" y="462439"/>
                    </a:cubicBezTo>
                    <a:cubicBezTo>
                      <a:pt x="200501" y="462439"/>
                      <a:pt x="200501" y="460534"/>
                      <a:pt x="201454" y="460534"/>
                    </a:cubicBezTo>
                    <a:cubicBezTo>
                      <a:pt x="201454" y="457676"/>
                      <a:pt x="199549" y="455771"/>
                      <a:pt x="201454" y="453866"/>
                    </a:cubicBezTo>
                    <a:cubicBezTo>
                      <a:pt x="201454" y="452914"/>
                      <a:pt x="201454" y="451009"/>
                      <a:pt x="200501" y="450056"/>
                    </a:cubicBezTo>
                    <a:cubicBezTo>
                      <a:pt x="200501" y="448151"/>
                      <a:pt x="201454" y="444341"/>
                      <a:pt x="203359" y="443389"/>
                    </a:cubicBezTo>
                    <a:cubicBezTo>
                      <a:pt x="203359" y="442436"/>
                      <a:pt x="203359" y="441484"/>
                      <a:pt x="204311" y="441484"/>
                    </a:cubicBezTo>
                    <a:cubicBezTo>
                      <a:pt x="204311" y="439579"/>
                      <a:pt x="203359" y="438626"/>
                      <a:pt x="203359" y="437674"/>
                    </a:cubicBezTo>
                    <a:cubicBezTo>
                      <a:pt x="203359" y="435769"/>
                      <a:pt x="203359" y="433864"/>
                      <a:pt x="203359" y="431959"/>
                    </a:cubicBezTo>
                    <a:cubicBezTo>
                      <a:pt x="203359" y="431006"/>
                      <a:pt x="202406" y="431006"/>
                      <a:pt x="202406" y="430054"/>
                    </a:cubicBezTo>
                    <a:cubicBezTo>
                      <a:pt x="203359" y="429101"/>
                      <a:pt x="203359" y="427196"/>
                      <a:pt x="202406" y="427196"/>
                    </a:cubicBezTo>
                    <a:cubicBezTo>
                      <a:pt x="202406" y="425291"/>
                      <a:pt x="201454" y="424339"/>
                      <a:pt x="201454" y="421481"/>
                    </a:cubicBezTo>
                    <a:cubicBezTo>
                      <a:pt x="202406" y="421481"/>
                      <a:pt x="202406" y="419576"/>
                      <a:pt x="201454" y="419576"/>
                    </a:cubicBezTo>
                    <a:cubicBezTo>
                      <a:pt x="201454" y="418624"/>
                      <a:pt x="201454" y="418624"/>
                      <a:pt x="201454" y="417671"/>
                    </a:cubicBezTo>
                    <a:cubicBezTo>
                      <a:pt x="203359" y="415766"/>
                      <a:pt x="202406" y="412909"/>
                      <a:pt x="203359" y="411004"/>
                    </a:cubicBezTo>
                    <a:cubicBezTo>
                      <a:pt x="203359" y="411004"/>
                      <a:pt x="203359" y="411004"/>
                      <a:pt x="203359" y="411004"/>
                    </a:cubicBezTo>
                    <a:cubicBezTo>
                      <a:pt x="203359" y="411004"/>
                      <a:pt x="204311" y="410051"/>
                      <a:pt x="204311" y="410051"/>
                    </a:cubicBezTo>
                    <a:cubicBezTo>
                      <a:pt x="204311" y="409099"/>
                      <a:pt x="204311" y="408146"/>
                      <a:pt x="205264" y="408146"/>
                    </a:cubicBezTo>
                    <a:cubicBezTo>
                      <a:pt x="204311" y="404336"/>
                      <a:pt x="205264" y="402431"/>
                      <a:pt x="204311" y="398621"/>
                    </a:cubicBezTo>
                    <a:cubicBezTo>
                      <a:pt x="204311" y="398621"/>
                      <a:pt x="204311" y="398621"/>
                      <a:pt x="204311" y="397669"/>
                    </a:cubicBezTo>
                    <a:cubicBezTo>
                      <a:pt x="203359" y="397669"/>
                      <a:pt x="202406" y="397669"/>
                      <a:pt x="201454" y="397669"/>
                    </a:cubicBezTo>
                    <a:cubicBezTo>
                      <a:pt x="201454" y="395764"/>
                      <a:pt x="199549" y="394811"/>
                      <a:pt x="200501" y="392906"/>
                    </a:cubicBezTo>
                    <a:cubicBezTo>
                      <a:pt x="201454" y="392906"/>
                      <a:pt x="201454" y="391954"/>
                      <a:pt x="201454" y="391954"/>
                    </a:cubicBezTo>
                    <a:cubicBezTo>
                      <a:pt x="200501" y="391001"/>
                      <a:pt x="201454" y="389096"/>
                      <a:pt x="201454" y="388144"/>
                    </a:cubicBezTo>
                    <a:cubicBezTo>
                      <a:pt x="202406" y="387191"/>
                      <a:pt x="204311" y="387191"/>
                      <a:pt x="204311" y="388144"/>
                    </a:cubicBezTo>
                    <a:cubicBezTo>
                      <a:pt x="205264" y="386239"/>
                      <a:pt x="205264" y="381476"/>
                      <a:pt x="204311" y="380524"/>
                    </a:cubicBezTo>
                    <a:cubicBezTo>
                      <a:pt x="205264" y="379571"/>
                      <a:pt x="205264" y="378619"/>
                      <a:pt x="205264" y="378619"/>
                    </a:cubicBezTo>
                    <a:cubicBezTo>
                      <a:pt x="205264" y="377666"/>
                      <a:pt x="204311" y="377666"/>
                      <a:pt x="204311" y="376714"/>
                    </a:cubicBezTo>
                    <a:cubicBezTo>
                      <a:pt x="206216" y="376714"/>
                      <a:pt x="206216" y="373856"/>
                      <a:pt x="205264" y="371951"/>
                    </a:cubicBezTo>
                    <a:cubicBezTo>
                      <a:pt x="207169" y="370046"/>
                      <a:pt x="205264" y="366236"/>
                      <a:pt x="206216" y="364331"/>
                    </a:cubicBezTo>
                    <a:cubicBezTo>
                      <a:pt x="206216" y="362426"/>
                      <a:pt x="203359" y="361474"/>
                      <a:pt x="204311" y="358616"/>
                    </a:cubicBezTo>
                    <a:cubicBezTo>
                      <a:pt x="204311" y="357664"/>
                      <a:pt x="204311" y="356711"/>
                      <a:pt x="203359" y="356711"/>
                    </a:cubicBezTo>
                    <a:cubicBezTo>
                      <a:pt x="203359" y="354806"/>
                      <a:pt x="203359" y="352901"/>
                      <a:pt x="203359" y="350996"/>
                    </a:cubicBezTo>
                    <a:cubicBezTo>
                      <a:pt x="204311" y="350996"/>
                      <a:pt x="203359" y="350044"/>
                      <a:pt x="204311" y="350044"/>
                    </a:cubicBezTo>
                    <a:cubicBezTo>
                      <a:pt x="204311" y="348139"/>
                      <a:pt x="203359" y="347186"/>
                      <a:pt x="204311" y="345281"/>
                    </a:cubicBezTo>
                    <a:cubicBezTo>
                      <a:pt x="206216" y="345281"/>
                      <a:pt x="206216" y="341471"/>
                      <a:pt x="205264" y="340519"/>
                    </a:cubicBezTo>
                    <a:cubicBezTo>
                      <a:pt x="206216" y="337661"/>
                      <a:pt x="204311" y="334804"/>
                      <a:pt x="205264" y="331946"/>
                    </a:cubicBezTo>
                    <a:cubicBezTo>
                      <a:pt x="205264" y="331946"/>
                      <a:pt x="206216" y="331946"/>
                      <a:pt x="206216" y="330994"/>
                    </a:cubicBezTo>
                    <a:cubicBezTo>
                      <a:pt x="205264" y="329089"/>
                      <a:pt x="204311" y="328136"/>
                      <a:pt x="203359" y="326231"/>
                    </a:cubicBezTo>
                    <a:cubicBezTo>
                      <a:pt x="204311" y="323374"/>
                      <a:pt x="204311" y="320516"/>
                      <a:pt x="203359" y="317659"/>
                    </a:cubicBezTo>
                    <a:cubicBezTo>
                      <a:pt x="204311" y="316706"/>
                      <a:pt x="204311" y="315754"/>
                      <a:pt x="205264" y="315754"/>
                    </a:cubicBezTo>
                    <a:cubicBezTo>
                      <a:pt x="205264" y="313849"/>
                      <a:pt x="205264" y="311944"/>
                      <a:pt x="207169" y="310991"/>
                    </a:cubicBezTo>
                    <a:cubicBezTo>
                      <a:pt x="207169" y="306229"/>
                      <a:pt x="207169" y="302419"/>
                      <a:pt x="208121" y="297656"/>
                    </a:cubicBezTo>
                    <a:cubicBezTo>
                      <a:pt x="209074" y="296704"/>
                      <a:pt x="210026" y="294799"/>
                      <a:pt x="210979" y="294799"/>
                    </a:cubicBezTo>
                    <a:cubicBezTo>
                      <a:pt x="210979" y="292894"/>
                      <a:pt x="210026" y="292894"/>
                      <a:pt x="210026" y="290989"/>
                    </a:cubicBezTo>
                    <a:cubicBezTo>
                      <a:pt x="208121" y="289084"/>
                      <a:pt x="207169" y="287179"/>
                      <a:pt x="207169" y="284321"/>
                    </a:cubicBezTo>
                    <a:cubicBezTo>
                      <a:pt x="208121" y="284321"/>
                      <a:pt x="207169" y="283369"/>
                      <a:pt x="208121" y="283369"/>
                    </a:cubicBezTo>
                    <a:cubicBezTo>
                      <a:pt x="208121" y="281464"/>
                      <a:pt x="208121" y="279559"/>
                      <a:pt x="207169" y="277654"/>
                    </a:cubicBezTo>
                    <a:cubicBezTo>
                      <a:pt x="209074" y="275749"/>
                      <a:pt x="209074" y="270986"/>
                      <a:pt x="209074" y="267176"/>
                    </a:cubicBezTo>
                    <a:cubicBezTo>
                      <a:pt x="207169" y="266224"/>
                      <a:pt x="209074" y="264319"/>
                      <a:pt x="209074" y="263366"/>
                    </a:cubicBezTo>
                    <a:cubicBezTo>
                      <a:pt x="208121" y="262414"/>
                      <a:pt x="207169" y="261461"/>
                      <a:pt x="206216" y="259556"/>
                    </a:cubicBezTo>
                    <a:cubicBezTo>
                      <a:pt x="205264" y="259556"/>
                      <a:pt x="204311" y="259556"/>
                      <a:pt x="204311" y="259556"/>
                    </a:cubicBezTo>
                    <a:cubicBezTo>
                      <a:pt x="202406" y="260509"/>
                      <a:pt x="201454" y="261461"/>
                      <a:pt x="200501" y="263366"/>
                    </a:cubicBezTo>
                    <a:cubicBezTo>
                      <a:pt x="198596" y="263366"/>
                      <a:pt x="198596" y="264319"/>
                      <a:pt x="198596" y="265271"/>
                    </a:cubicBezTo>
                    <a:cubicBezTo>
                      <a:pt x="199549" y="266224"/>
                      <a:pt x="197644" y="268129"/>
                      <a:pt x="198596" y="269081"/>
                    </a:cubicBezTo>
                    <a:cubicBezTo>
                      <a:pt x="196691" y="270986"/>
                      <a:pt x="195739" y="273844"/>
                      <a:pt x="194786" y="276701"/>
                    </a:cubicBezTo>
                    <a:cubicBezTo>
                      <a:pt x="190976" y="277654"/>
                      <a:pt x="188119" y="278606"/>
                      <a:pt x="188119" y="283369"/>
                    </a:cubicBezTo>
                    <a:cubicBezTo>
                      <a:pt x="187166" y="284321"/>
                      <a:pt x="187166" y="285274"/>
                      <a:pt x="187166" y="286226"/>
                    </a:cubicBezTo>
                    <a:cubicBezTo>
                      <a:pt x="186214" y="286226"/>
                      <a:pt x="186214" y="286226"/>
                      <a:pt x="186214" y="287179"/>
                    </a:cubicBezTo>
                    <a:cubicBezTo>
                      <a:pt x="183356" y="288131"/>
                      <a:pt x="182404" y="291941"/>
                      <a:pt x="178594" y="292894"/>
                    </a:cubicBezTo>
                    <a:cubicBezTo>
                      <a:pt x="178594" y="296704"/>
                      <a:pt x="173831" y="296704"/>
                      <a:pt x="173831" y="300514"/>
                    </a:cubicBezTo>
                    <a:cubicBezTo>
                      <a:pt x="172879" y="300514"/>
                      <a:pt x="172879" y="301466"/>
                      <a:pt x="172879" y="302419"/>
                    </a:cubicBezTo>
                    <a:cubicBezTo>
                      <a:pt x="171926" y="302419"/>
                      <a:pt x="170974" y="303371"/>
                      <a:pt x="170974" y="304324"/>
                    </a:cubicBezTo>
                    <a:cubicBezTo>
                      <a:pt x="170021" y="305276"/>
                      <a:pt x="168116" y="305276"/>
                      <a:pt x="167164" y="307181"/>
                    </a:cubicBezTo>
                    <a:cubicBezTo>
                      <a:pt x="167164" y="307181"/>
                      <a:pt x="167164" y="307181"/>
                      <a:pt x="167164" y="307181"/>
                    </a:cubicBezTo>
                    <a:cubicBezTo>
                      <a:pt x="166211" y="307181"/>
                      <a:pt x="167164" y="308134"/>
                      <a:pt x="167164" y="308134"/>
                    </a:cubicBezTo>
                    <a:cubicBezTo>
                      <a:pt x="167164" y="308134"/>
                      <a:pt x="167164" y="307181"/>
                      <a:pt x="167164" y="307181"/>
                    </a:cubicBezTo>
                    <a:cubicBezTo>
                      <a:pt x="168116" y="308134"/>
                      <a:pt x="168116" y="307181"/>
                      <a:pt x="168116" y="308134"/>
                    </a:cubicBezTo>
                    <a:cubicBezTo>
                      <a:pt x="168116" y="309086"/>
                      <a:pt x="167164" y="308134"/>
                      <a:pt x="167164" y="309086"/>
                    </a:cubicBezTo>
                    <a:cubicBezTo>
                      <a:pt x="165259" y="309086"/>
                      <a:pt x="164306" y="311944"/>
                      <a:pt x="162401" y="312896"/>
                    </a:cubicBezTo>
                    <a:cubicBezTo>
                      <a:pt x="161449" y="312896"/>
                      <a:pt x="161449" y="312896"/>
                      <a:pt x="161449" y="312896"/>
                    </a:cubicBezTo>
                    <a:cubicBezTo>
                      <a:pt x="160496" y="312896"/>
                      <a:pt x="160496" y="314801"/>
                      <a:pt x="159544" y="315754"/>
                    </a:cubicBezTo>
                    <a:cubicBezTo>
                      <a:pt x="159544" y="316706"/>
                      <a:pt x="159544" y="316706"/>
                      <a:pt x="159544" y="317659"/>
                    </a:cubicBezTo>
                    <a:cubicBezTo>
                      <a:pt x="159544" y="318611"/>
                      <a:pt x="158591" y="317659"/>
                      <a:pt x="159544" y="318611"/>
                    </a:cubicBezTo>
                    <a:cubicBezTo>
                      <a:pt x="158591" y="317659"/>
                      <a:pt x="158591" y="319564"/>
                      <a:pt x="157639" y="318611"/>
                    </a:cubicBezTo>
                    <a:cubicBezTo>
                      <a:pt x="156686" y="319564"/>
                      <a:pt x="156686" y="320516"/>
                      <a:pt x="154781" y="320516"/>
                    </a:cubicBezTo>
                    <a:cubicBezTo>
                      <a:pt x="154781" y="321469"/>
                      <a:pt x="153829" y="321469"/>
                      <a:pt x="153829" y="323374"/>
                    </a:cubicBezTo>
                    <a:cubicBezTo>
                      <a:pt x="152876" y="324326"/>
                      <a:pt x="151924" y="324326"/>
                      <a:pt x="150971" y="325279"/>
                    </a:cubicBezTo>
                    <a:cubicBezTo>
                      <a:pt x="150971" y="325279"/>
                      <a:pt x="150971" y="325279"/>
                      <a:pt x="150019" y="325279"/>
                    </a:cubicBezTo>
                    <a:cubicBezTo>
                      <a:pt x="149066" y="326231"/>
                      <a:pt x="148114" y="327184"/>
                      <a:pt x="148114" y="328136"/>
                    </a:cubicBezTo>
                    <a:cubicBezTo>
                      <a:pt x="147161" y="329089"/>
                      <a:pt x="147161" y="329089"/>
                      <a:pt x="146209" y="330041"/>
                    </a:cubicBezTo>
                    <a:cubicBezTo>
                      <a:pt x="146209" y="333851"/>
                      <a:pt x="144304" y="334804"/>
                      <a:pt x="142399" y="336709"/>
                    </a:cubicBezTo>
                    <a:cubicBezTo>
                      <a:pt x="142399" y="337661"/>
                      <a:pt x="143351" y="337661"/>
                      <a:pt x="142399" y="337661"/>
                    </a:cubicBezTo>
                    <a:cubicBezTo>
                      <a:pt x="141446" y="337661"/>
                      <a:pt x="141446" y="338614"/>
                      <a:pt x="140494" y="339566"/>
                    </a:cubicBezTo>
                    <a:cubicBezTo>
                      <a:pt x="139541" y="339566"/>
                      <a:pt x="138589" y="339566"/>
                      <a:pt x="137636" y="339566"/>
                    </a:cubicBezTo>
                    <a:cubicBezTo>
                      <a:pt x="137636" y="339566"/>
                      <a:pt x="137636" y="340519"/>
                      <a:pt x="137636" y="340519"/>
                    </a:cubicBezTo>
                    <a:cubicBezTo>
                      <a:pt x="136684" y="340519"/>
                      <a:pt x="136684" y="341471"/>
                      <a:pt x="136684" y="342424"/>
                    </a:cubicBezTo>
                    <a:cubicBezTo>
                      <a:pt x="135731" y="344329"/>
                      <a:pt x="132874" y="343376"/>
                      <a:pt x="132874" y="346234"/>
                    </a:cubicBezTo>
                    <a:cubicBezTo>
                      <a:pt x="131921" y="346234"/>
                      <a:pt x="132874" y="347186"/>
                      <a:pt x="131921" y="346234"/>
                    </a:cubicBezTo>
                    <a:cubicBezTo>
                      <a:pt x="131921" y="348139"/>
                      <a:pt x="129064" y="348139"/>
                      <a:pt x="129064" y="350996"/>
                    </a:cubicBezTo>
                    <a:cubicBezTo>
                      <a:pt x="127159" y="351949"/>
                      <a:pt x="126206" y="353854"/>
                      <a:pt x="125254" y="356711"/>
                    </a:cubicBezTo>
                    <a:cubicBezTo>
                      <a:pt x="124301" y="357664"/>
                      <a:pt x="123349" y="358616"/>
                      <a:pt x="123349" y="360521"/>
                    </a:cubicBezTo>
                    <a:cubicBezTo>
                      <a:pt x="122396" y="361474"/>
                      <a:pt x="121444" y="362426"/>
                      <a:pt x="120491" y="363379"/>
                    </a:cubicBezTo>
                    <a:cubicBezTo>
                      <a:pt x="119539" y="363379"/>
                      <a:pt x="119539" y="364331"/>
                      <a:pt x="117634" y="364331"/>
                    </a:cubicBezTo>
                    <a:cubicBezTo>
                      <a:pt x="117634" y="365284"/>
                      <a:pt x="116681" y="365284"/>
                      <a:pt x="115729" y="365284"/>
                    </a:cubicBezTo>
                    <a:cubicBezTo>
                      <a:pt x="115729" y="366236"/>
                      <a:pt x="115729" y="366236"/>
                      <a:pt x="114776" y="367189"/>
                    </a:cubicBezTo>
                    <a:cubicBezTo>
                      <a:pt x="112871" y="367189"/>
                      <a:pt x="111919" y="368141"/>
                      <a:pt x="110966" y="370046"/>
                    </a:cubicBezTo>
                    <a:cubicBezTo>
                      <a:pt x="109061" y="370999"/>
                      <a:pt x="109061" y="372904"/>
                      <a:pt x="108109" y="372904"/>
                    </a:cubicBezTo>
                    <a:cubicBezTo>
                      <a:pt x="107156" y="375761"/>
                      <a:pt x="105251" y="376714"/>
                      <a:pt x="104299" y="378619"/>
                    </a:cubicBezTo>
                    <a:cubicBezTo>
                      <a:pt x="103346" y="378619"/>
                      <a:pt x="103346" y="379571"/>
                      <a:pt x="103346" y="378619"/>
                    </a:cubicBezTo>
                    <a:cubicBezTo>
                      <a:pt x="103346" y="378619"/>
                      <a:pt x="102394" y="379571"/>
                      <a:pt x="101441" y="379571"/>
                    </a:cubicBezTo>
                    <a:cubicBezTo>
                      <a:pt x="101441" y="380524"/>
                      <a:pt x="100489" y="380524"/>
                      <a:pt x="100489" y="381476"/>
                    </a:cubicBezTo>
                    <a:cubicBezTo>
                      <a:pt x="97631" y="382429"/>
                      <a:pt x="96679" y="383381"/>
                      <a:pt x="96679" y="387191"/>
                    </a:cubicBezTo>
                    <a:cubicBezTo>
                      <a:pt x="95726" y="387191"/>
                      <a:pt x="95726" y="388144"/>
                      <a:pt x="94774" y="388144"/>
                    </a:cubicBezTo>
                    <a:cubicBezTo>
                      <a:pt x="94774" y="388144"/>
                      <a:pt x="94774" y="389096"/>
                      <a:pt x="94774" y="389096"/>
                    </a:cubicBezTo>
                    <a:cubicBezTo>
                      <a:pt x="90964" y="390049"/>
                      <a:pt x="87154" y="391001"/>
                      <a:pt x="84296" y="392906"/>
                    </a:cubicBezTo>
                    <a:cubicBezTo>
                      <a:pt x="83344" y="395764"/>
                      <a:pt x="82391" y="397669"/>
                      <a:pt x="80486" y="399574"/>
                    </a:cubicBezTo>
                    <a:cubicBezTo>
                      <a:pt x="79534" y="402431"/>
                      <a:pt x="77629" y="403384"/>
                      <a:pt x="74771" y="404336"/>
                    </a:cubicBezTo>
                    <a:cubicBezTo>
                      <a:pt x="74771" y="404336"/>
                      <a:pt x="74771" y="404336"/>
                      <a:pt x="74771" y="405289"/>
                    </a:cubicBezTo>
                    <a:cubicBezTo>
                      <a:pt x="71914" y="406241"/>
                      <a:pt x="70961" y="408146"/>
                      <a:pt x="68104" y="408146"/>
                    </a:cubicBezTo>
                    <a:cubicBezTo>
                      <a:pt x="68104" y="409099"/>
                      <a:pt x="67151" y="408146"/>
                      <a:pt x="67151" y="409099"/>
                    </a:cubicBezTo>
                    <a:cubicBezTo>
                      <a:pt x="65246" y="409099"/>
                      <a:pt x="65246" y="410051"/>
                      <a:pt x="65246" y="411004"/>
                    </a:cubicBezTo>
                    <a:cubicBezTo>
                      <a:pt x="62389" y="412909"/>
                      <a:pt x="57626" y="411956"/>
                      <a:pt x="55721" y="415766"/>
                    </a:cubicBezTo>
                    <a:cubicBezTo>
                      <a:pt x="53816" y="415766"/>
                      <a:pt x="51911" y="414814"/>
                      <a:pt x="51911" y="416719"/>
                    </a:cubicBezTo>
                    <a:cubicBezTo>
                      <a:pt x="50959" y="416719"/>
                      <a:pt x="50959" y="416719"/>
                      <a:pt x="50006" y="416719"/>
                    </a:cubicBezTo>
                    <a:cubicBezTo>
                      <a:pt x="50006" y="416719"/>
                      <a:pt x="50006" y="417671"/>
                      <a:pt x="50006" y="417671"/>
                    </a:cubicBezTo>
                    <a:cubicBezTo>
                      <a:pt x="48101" y="417671"/>
                      <a:pt x="47149" y="417671"/>
                      <a:pt x="46196" y="417671"/>
                    </a:cubicBezTo>
                    <a:cubicBezTo>
                      <a:pt x="46196" y="416719"/>
                      <a:pt x="45244" y="416719"/>
                      <a:pt x="45244" y="415766"/>
                    </a:cubicBezTo>
                    <a:cubicBezTo>
                      <a:pt x="42386" y="416719"/>
                      <a:pt x="38576" y="416719"/>
                      <a:pt x="36671" y="417671"/>
                    </a:cubicBezTo>
                    <a:cubicBezTo>
                      <a:pt x="36671" y="420529"/>
                      <a:pt x="32861" y="419576"/>
                      <a:pt x="32861" y="421481"/>
                    </a:cubicBezTo>
                    <a:cubicBezTo>
                      <a:pt x="27146" y="422434"/>
                      <a:pt x="25241" y="419576"/>
                      <a:pt x="24289" y="416719"/>
                    </a:cubicBezTo>
                    <a:cubicBezTo>
                      <a:pt x="24289" y="416719"/>
                      <a:pt x="23336" y="416719"/>
                      <a:pt x="23336" y="416719"/>
                    </a:cubicBezTo>
                    <a:cubicBezTo>
                      <a:pt x="23336" y="415766"/>
                      <a:pt x="22384" y="415766"/>
                      <a:pt x="22384" y="415766"/>
                    </a:cubicBezTo>
                    <a:cubicBezTo>
                      <a:pt x="18574" y="414814"/>
                      <a:pt x="16669" y="411956"/>
                      <a:pt x="14764" y="408146"/>
                    </a:cubicBezTo>
                    <a:cubicBezTo>
                      <a:pt x="13811" y="407194"/>
                      <a:pt x="12859" y="405289"/>
                      <a:pt x="10954" y="403384"/>
                    </a:cubicBezTo>
                    <a:cubicBezTo>
                      <a:pt x="10954" y="400526"/>
                      <a:pt x="10001" y="399574"/>
                      <a:pt x="8096" y="399574"/>
                    </a:cubicBezTo>
                    <a:cubicBezTo>
                      <a:pt x="7144" y="397669"/>
                      <a:pt x="7144" y="396716"/>
                      <a:pt x="7144" y="394811"/>
                    </a:cubicBezTo>
                    <a:cubicBezTo>
                      <a:pt x="8096" y="393859"/>
                      <a:pt x="10001" y="393859"/>
                      <a:pt x="10954" y="393859"/>
                    </a:cubicBezTo>
                    <a:cubicBezTo>
                      <a:pt x="10954" y="393859"/>
                      <a:pt x="10954" y="392906"/>
                      <a:pt x="10954" y="392906"/>
                    </a:cubicBezTo>
                    <a:cubicBezTo>
                      <a:pt x="11906" y="391954"/>
                      <a:pt x="12859" y="391954"/>
                      <a:pt x="14764" y="391001"/>
                    </a:cubicBezTo>
                    <a:cubicBezTo>
                      <a:pt x="14764" y="387191"/>
                      <a:pt x="16669" y="386239"/>
                      <a:pt x="19526" y="386239"/>
                    </a:cubicBezTo>
                    <a:cubicBezTo>
                      <a:pt x="20479" y="385286"/>
                      <a:pt x="21431" y="384334"/>
                      <a:pt x="22384" y="384334"/>
                    </a:cubicBezTo>
                    <a:cubicBezTo>
                      <a:pt x="22384" y="384334"/>
                      <a:pt x="23336" y="383381"/>
                      <a:pt x="23336" y="382429"/>
                    </a:cubicBezTo>
                    <a:cubicBezTo>
                      <a:pt x="26194" y="380524"/>
                      <a:pt x="28099" y="385286"/>
                      <a:pt x="30004" y="386239"/>
                    </a:cubicBezTo>
                    <a:cubicBezTo>
                      <a:pt x="30956" y="387191"/>
                      <a:pt x="32861" y="387191"/>
                      <a:pt x="32861" y="389096"/>
                    </a:cubicBezTo>
                    <a:cubicBezTo>
                      <a:pt x="34766" y="389096"/>
                      <a:pt x="37624" y="391001"/>
                      <a:pt x="38576" y="389096"/>
                    </a:cubicBezTo>
                    <a:cubicBezTo>
                      <a:pt x="39529" y="389096"/>
                      <a:pt x="40481" y="387191"/>
                      <a:pt x="41434" y="387191"/>
                    </a:cubicBezTo>
                    <a:cubicBezTo>
                      <a:pt x="42386" y="386239"/>
                      <a:pt x="44291" y="386239"/>
                      <a:pt x="46196" y="386239"/>
                    </a:cubicBezTo>
                    <a:cubicBezTo>
                      <a:pt x="47149" y="384334"/>
                      <a:pt x="47149" y="381476"/>
                      <a:pt x="50006" y="381476"/>
                    </a:cubicBezTo>
                    <a:cubicBezTo>
                      <a:pt x="50006" y="381476"/>
                      <a:pt x="50959" y="381476"/>
                      <a:pt x="50959" y="380524"/>
                    </a:cubicBezTo>
                    <a:cubicBezTo>
                      <a:pt x="52864" y="380524"/>
                      <a:pt x="52864" y="379571"/>
                      <a:pt x="53816" y="378619"/>
                    </a:cubicBezTo>
                    <a:cubicBezTo>
                      <a:pt x="54769" y="379571"/>
                      <a:pt x="56674" y="378619"/>
                      <a:pt x="57626" y="377666"/>
                    </a:cubicBezTo>
                    <a:cubicBezTo>
                      <a:pt x="59531" y="377666"/>
                      <a:pt x="61436" y="377666"/>
                      <a:pt x="62389" y="377666"/>
                    </a:cubicBezTo>
                    <a:cubicBezTo>
                      <a:pt x="62389" y="376714"/>
                      <a:pt x="63341" y="376714"/>
                      <a:pt x="63341" y="374809"/>
                    </a:cubicBezTo>
                    <a:cubicBezTo>
                      <a:pt x="64294" y="374809"/>
                      <a:pt x="64294" y="373856"/>
                      <a:pt x="65246" y="373856"/>
                    </a:cubicBezTo>
                    <a:cubicBezTo>
                      <a:pt x="65246" y="370999"/>
                      <a:pt x="68104" y="370999"/>
                      <a:pt x="69056" y="368141"/>
                    </a:cubicBezTo>
                    <a:cubicBezTo>
                      <a:pt x="73819" y="368141"/>
                      <a:pt x="74771" y="364331"/>
                      <a:pt x="77629" y="362426"/>
                    </a:cubicBezTo>
                    <a:cubicBezTo>
                      <a:pt x="77629" y="361474"/>
                      <a:pt x="78581" y="361474"/>
                      <a:pt x="78581" y="360521"/>
                    </a:cubicBezTo>
                    <a:cubicBezTo>
                      <a:pt x="78581" y="360521"/>
                      <a:pt x="78581" y="360521"/>
                      <a:pt x="79534" y="360521"/>
                    </a:cubicBezTo>
                    <a:cubicBezTo>
                      <a:pt x="79534" y="359569"/>
                      <a:pt x="79534" y="359569"/>
                      <a:pt x="79534" y="358616"/>
                    </a:cubicBezTo>
                    <a:cubicBezTo>
                      <a:pt x="79534" y="358616"/>
                      <a:pt x="80486" y="358616"/>
                      <a:pt x="80486" y="358616"/>
                    </a:cubicBezTo>
                    <a:cubicBezTo>
                      <a:pt x="79534" y="355759"/>
                      <a:pt x="81439" y="355759"/>
                      <a:pt x="81439" y="353854"/>
                    </a:cubicBezTo>
                    <a:cubicBezTo>
                      <a:pt x="81439" y="353854"/>
                      <a:pt x="82391" y="353854"/>
                      <a:pt x="82391" y="353854"/>
                    </a:cubicBezTo>
                    <a:cubicBezTo>
                      <a:pt x="83344" y="352901"/>
                      <a:pt x="84296" y="351949"/>
                      <a:pt x="85249" y="350996"/>
                    </a:cubicBezTo>
                    <a:cubicBezTo>
                      <a:pt x="89059" y="350044"/>
                      <a:pt x="91916" y="349091"/>
                      <a:pt x="93821" y="347186"/>
                    </a:cubicBezTo>
                    <a:cubicBezTo>
                      <a:pt x="93821" y="346234"/>
                      <a:pt x="93821" y="345281"/>
                      <a:pt x="93821" y="344329"/>
                    </a:cubicBezTo>
                    <a:cubicBezTo>
                      <a:pt x="94774" y="343376"/>
                      <a:pt x="96679" y="343376"/>
                      <a:pt x="96679" y="341471"/>
                    </a:cubicBezTo>
                    <a:cubicBezTo>
                      <a:pt x="99536" y="342424"/>
                      <a:pt x="99536" y="339566"/>
                      <a:pt x="101441" y="339566"/>
                    </a:cubicBezTo>
                    <a:cubicBezTo>
                      <a:pt x="103346" y="338614"/>
                      <a:pt x="104299" y="337661"/>
                      <a:pt x="106204" y="337661"/>
                    </a:cubicBezTo>
                    <a:cubicBezTo>
                      <a:pt x="108109" y="336709"/>
                      <a:pt x="107156" y="335756"/>
                      <a:pt x="108109" y="333851"/>
                    </a:cubicBezTo>
                    <a:cubicBezTo>
                      <a:pt x="108109" y="332899"/>
                      <a:pt x="109061" y="332899"/>
                      <a:pt x="109061" y="331946"/>
                    </a:cubicBezTo>
                    <a:cubicBezTo>
                      <a:pt x="109061" y="331946"/>
                      <a:pt x="109061" y="330041"/>
                      <a:pt x="109061" y="330041"/>
                    </a:cubicBezTo>
                    <a:cubicBezTo>
                      <a:pt x="109061" y="329089"/>
                      <a:pt x="110014" y="328136"/>
                      <a:pt x="110014" y="328136"/>
                    </a:cubicBezTo>
                    <a:cubicBezTo>
                      <a:pt x="110014" y="327184"/>
                      <a:pt x="110966" y="327184"/>
                      <a:pt x="110966" y="326231"/>
                    </a:cubicBezTo>
                    <a:cubicBezTo>
                      <a:pt x="115729" y="325279"/>
                      <a:pt x="117634" y="321469"/>
                      <a:pt x="119539" y="317659"/>
                    </a:cubicBezTo>
                    <a:cubicBezTo>
                      <a:pt x="120491" y="317659"/>
                      <a:pt x="121444" y="316706"/>
                      <a:pt x="121444" y="315754"/>
                    </a:cubicBezTo>
                    <a:cubicBezTo>
                      <a:pt x="124301" y="315754"/>
                      <a:pt x="125254" y="312896"/>
                      <a:pt x="125254" y="310039"/>
                    </a:cubicBezTo>
                    <a:cubicBezTo>
                      <a:pt x="125254" y="309086"/>
                      <a:pt x="126206" y="309086"/>
                      <a:pt x="126206" y="307181"/>
                    </a:cubicBezTo>
                    <a:cubicBezTo>
                      <a:pt x="127159" y="306229"/>
                      <a:pt x="129064" y="305276"/>
                      <a:pt x="130016" y="303371"/>
                    </a:cubicBezTo>
                    <a:cubicBezTo>
                      <a:pt x="131921" y="302419"/>
                      <a:pt x="131921" y="300514"/>
                      <a:pt x="133826" y="299561"/>
                    </a:cubicBezTo>
                    <a:cubicBezTo>
                      <a:pt x="133826" y="297656"/>
                      <a:pt x="134779" y="296704"/>
                      <a:pt x="134779" y="294799"/>
                    </a:cubicBezTo>
                    <a:cubicBezTo>
                      <a:pt x="135731" y="293846"/>
                      <a:pt x="137636" y="291941"/>
                      <a:pt x="138589" y="290989"/>
                    </a:cubicBezTo>
                    <a:cubicBezTo>
                      <a:pt x="138589" y="288131"/>
                      <a:pt x="140494" y="287179"/>
                      <a:pt x="142399" y="286226"/>
                    </a:cubicBezTo>
                    <a:cubicBezTo>
                      <a:pt x="143351" y="282416"/>
                      <a:pt x="145256" y="280511"/>
                      <a:pt x="146209" y="276701"/>
                    </a:cubicBezTo>
                    <a:cubicBezTo>
                      <a:pt x="148114" y="275749"/>
                      <a:pt x="147161" y="273844"/>
                      <a:pt x="149066" y="272891"/>
                    </a:cubicBezTo>
                    <a:cubicBezTo>
                      <a:pt x="150019" y="270034"/>
                      <a:pt x="152876" y="269081"/>
                      <a:pt x="153829" y="266224"/>
                    </a:cubicBezTo>
                    <a:cubicBezTo>
                      <a:pt x="154781" y="265271"/>
                      <a:pt x="155734" y="265271"/>
                      <a:pt x="156686" y="263366"/>
                    </a:cubicBezTo>
                    <a:cubicBezTo>
                      <a:pt x="157639" y="263366"/>
                      <a:pt x="158591" y="262414"/>
                      <a:pt x="158591" y="262414"/>
                    </a:cubicBezTo>
                    <a:cubicBezTo>
                      <a:pt x="158591" y="259556"/>
                      <a:pt x="161449" y="257651"/>
                      <a:pt x="158591" y="255746"/>
                    </a:cubicBezTo>
                    <a:cubicBezTo>
                      <a:pt x="158591" y="254794"/>
                      <a:pt x="159544" y="254794"/>
                      <a:pt x="159544" y="254794"/>
                    </a:cubicBezTo>
                    <a:cubicBezTo>
                      <a:pt x="160496" y="252889"/>
                      <a:pt x="161449" y="250984"/>
                      <a:pt x="161449" y="249079"/>
                    </a:cubicBezTo>
                    <a:cubicBezTo>
                      <a:pt x="161449" y="249079"/>
                      <a:pt x="162401" y="249079"/>
                      <a:pt x="162401" y="248126"/>
                    </a:cubicBezTo>
                    <a:cubicBezTo>
                      <a:pt x="162401" y="246221"/>
                      <a:pt x="163354" y="247174"/>
                      <a:pt x="163354" y="246221"/>
                    </a:cubicBezTo>
                    <a:cubicBezTo>
                      <a:pt x="163354" y="245269"/>
                      <a:pt x="162401" y="246221"/>
                      <a:pt x="162401" y="245269"/>
                    </a:cubicBezTo>
                    <a:cubicBezTo>
                      <a:pt x="162401" y="245269"/>
                      <a:pt x="162401" y="245269"/>
                      <a:pt x="162401" y="244316"/>
                    </a:cubicBezTo>
                    <a:cubicBezTo>
                      <a:pt x="161449" y="243364"/>
                      <a:pt x="162401" y="241459"/>
                      <a:pt x="161449" y="240506"/>
                    </a:cubicBezTo>
                    <a:cubicBezTo>
                      <a:pt x="160496" y="238601"/>
                      <a:pt x="157639" y="239554"/>
                      <a:pt x="155734" y="239554"/>
                    </a:cubicBezTo>
                    <a:cubicBezTo>
                      <a:pt x="153829" y="241459"/>
                      <a:pt x="151924" y="242411"/>
                      <a:pt x="148114" y="241459"/>
                    </a:cubicBezTo>
                    <a:cubicBezTo>
                      <a:pt x="147161" y="241459"/>
                      <a:pt x="146209" y="240506"/>
                      <a:pt x="145256" y="240506"/>
                    </a:cubicBezTo>
                    <a:cubicBezTo>
                      <a:pt x="145256" y="239554"/>
                      <a:pt x="144304" y="240506"/>
                      <a:pt x="145256" y="239554"/>
                    </a:cubicBezTo>
                    <a:cubicBezTo>
                      <a:pt x="142399" y="240506"/>
                      <a:pt x="138589" y="240506"/>
                      <a:pt x="134779" y="239554"/>
                    </a:cubicBezTo>
                    <a:cubicBezTo>
                      <a:pt x="134779" y="239554"/>
                      <a:pt x="132874" y="239554"/>
                      <a:pt x="132874" y="239554"/>
                    </a:cubicBezTo>
                    <a:cubicBezTo>
                      <a:pt x="130969" y="237649"/>
                      <a:pt x="124301" y="235744"/>
                      <a:pt x="122396" y="238601"/>
                    </a:cubicBezTo>
                    <a:cubicBezTo>
                      <a:pt x="117634" y="239554"/>
                      <a:pt x="113824" y="236696"/>
                      <a:pt x="110014" y="237649"/>
                    </a:cubicBezTo>
                    <a:cubicBezTo>
                      <a:pt x="108109" y="236696"/>
                      <a:pt x="104299" y="236696"/>
                      <a:pt x="102394" y="235744"/>
                    </a:cubicBezTo>
                    <a:cubicBezTo>
                      <a:pt x="102394" y="235744"/>
                      <a:pt x="102394" y="234791"/>
                      <a:pt x="102394" y="234791"/>
                    </a:cubicBezTo>
                    <a:cubicBezTo>
                      <a:pt x="101441" y="234791"/>
                      <a:pt x="100489" y="234791"/>
                      <a:pt x="100489" y="233839"/>
                    </a:cubicBezTo>
                    <a:cubicBezTo>
                      <a:pt x="97631" y="233839"/>
                      <a:pt x="96679" y="233839"/>
                      <a:pt x="94774" y="233839"/>
                    </a:cubicBezTo>
                    <a:cubicBezTo>
                      <a:pt x="92869" y="233839"/>
                      <a:pt x="91916" y="231934"/>
                      <a:pt x="90011" y="230981"/>
                    </a:cubicBezTo>
                    <a:cubicBezTo>
                      <a:pt x="89059" y="230981"/>
                      <a:pt x="87154" y="230981"/>
                      <a:pt x="86201" y="230981"/>
                    </a:cubicBezTo>
                    <a:cubicBezTo>
                      <a:pt x="86201" y="230029"/>
                      <a:pt x="85249" y="230029"/>
                      <a:pt x="83344" y="230029"/>
                    </a:cubicBezTo>
                    <a:cubicBezTo>
                      <a:pt x="82391" y="228124"/>
                      <a:pt x="81439" y="227171"/>
                      <a:pt x="80486" y="227171"/>
                    </a:cubicBezTo>
                    <a:cubicBezTo>
                      <a:pt x="80486" y="227171"/>
                      <a:pt x="80486" y="227171"/>
                      <a:pt x="80486" y="226219"/>
                    </a:cubicBezTo>
                    <a:cubicBezTo>
                      <a:pt x="79534" y="226219"/>
                      <a:pt x="79534" y="225266"/>
                      <a:pt x="78581" y="225266"/>
                    </a:cubicBezTo>
                    <a:cubicBezTo>
                      <a:pt x="78581" y="223361"/>
                      <a:pt x="75724" y="222409"/>
                      <a:pt x="74771" y="221456"/>
                    </a:cubicBezTo>
                    <a:cubicBezTo>
                      <a:pt x="74771" y="221456"/>
                      <a:pt x="74771" y="221456"/>
                      <a:pt x="74771" y="221456"/>
                    </a:cubicBezTo>
                    <a:cubicBezTo>
                      <a:pt x="70961" y="219551"/>
                      <a:pt x="69056" y="216694"/>
                      <a:pt x="65246" y="214789"/>
                    </a:cubicBezTo>
                    <a:cubicBezTo>
                      <a:pt x="63341" y="214789"/>
                      <a:pt x="63341" y="213836"/>
                      <a:pt x="61436" y="213836"/>
                    </a:cubicBezTo>
                    <a:cubicBezTo>
                      <a:pt x="60484" y="211931"/>
                      <a:pt x="58579" y="211931"/>
                      <a:pt x="57626" y="210026"/>
                    </a:cubicBezTo>
                    <a:cubicBezTo>
                      <a:pt x="56674" y="209074"/>
                      <a:pt x="54769" y="208121"/>
                      <a:pt x="54769" y="206216"/>
                    </a:cubicBezTo>
                    <a:cubicBezTo>
                      <a:pt x="54769" y="205264"/>
                      <a:pt x="52864" y="205264"/>
                      <a:pt x="51911" y="204311"/>
                    </a:cubicBezTo>
                    <a:cubicBezTo>
                      <a:pt x="51911" y="204311"/>
                      <a:pt x="50959" y="204311"/>
                      <a:pt x="50959" y="204311"/>
                    </a:cubicBezTo>
                    <a:cubicBezTo>
                      <a:pt x="49054" y="203359"/>
                      <a:pt x="46196" y="202406"/>
                      <a:pt x="46196" y="199549"/>
                    </a:cubicBezTo>
                    <a:cubicBezTo>
                      <a:pt x="47149" y="198596"/>
                      <a:pt x="47149" y="197644"/>
                      <a:pt x="48101" y="197644"/>
                    </a:cubicBezTo>
                    <a:cubicBezTo>
                      <a:pt x="52864" y="196691"/>
                      <a:pt x="57626" y="196691"/>
                      <a:pt x="60484" y="199549"/>
                    </a:cubicBezTo>
                    <a:cubicBezTo>
                      <a:pt x="61436" y="199549"/>
                      <a:pt x="63341" y="198596"/>
                      <a:pt x="64294" y="200501"/>
                    </a:cubicBezTo>
                    <a:cubicBezTo>
                      <a:pt x="65246" y="200501"/>
                      <a:pt x="68104" y="202406"/>
                      <a:pt x="70009" y="201454"/>
                    </a:cubicBezTo>
                    <a:cubicBezTo>
                      <a:pt x="70961" y="202406"/>
                      <a:pt x="72866" y="202406"/>
                      <a:pt x="72866" y="204311"/>
                    </a:cubicBezTo>
                    <a:cubicBezTo>
                      <a:pt x="75724" y="204311"/>
                      <a:pt x="78581" y="204311"/>
                      <a:pt x="80486" y="205264"/>
                    </a:cubicBezTo>
                    <a:cubicBezTo>
                      <a:pt x="80486" y="205264"/>
                      <a:pt x="81439" y="205264"/>
                      <a:pt x="81439" y="205264"/>
                    </a:cubicBezTo>
                    <a:cubicBezTo>
                      <a:pt x="83344" y="206216"/>
                      <a:pt x="86201" y="205264"/>
                      <a:pt x="87154" y="206216"/>
                    </a:cubicBezTo>
                    <a:cubicBezTo>
                      <a:pt x="89059" y="207169"/>
                      <a:pt x="90011" y="205264"/>
                      <a:pt x="91916" y="205264"/>
                    </a:cubicBezTo>
                    <a:cubicBezTo>
                      <a:pt x="92869" y="205264"/>
                      <a:pt x="93821" y="205264"/>
                      <a:pt x="94774" y="204311"/>
                    </a:cubicBezTo>
                    <a:cubicBezTo>
                      <a:pt x="98584" y="205264"/>
                      <a:pt x="101441" y="205264"/>
                      <a:pt x="105251" y="205264"/>
                    </a:cubicBezTo>
                    <a:cubicBezTo>
                      <a:pt x="107156" y="206216"/>
                      <a:pt x="108109" y="206216"/>
                      <a:pt x="110966" y="206216"/>
                    </a:cubicBezTo>
                    <a:cubicBezTo>
                      <a:pt x="111919" y="207169"/>
                      <a:pt x="113824" y="206216"/>
                      <a:pt x="115729" y="205264"/>
                    </a:cubicBezTo>
                    <a:cubicBezTo>
                      <a:pt x="117634" y="205264"/>
                      <a:pt x="118586" y="205264"/>
                      <a:pt x="119539" y="204311"/>
                    </a:cubicBezTo>
                    <a:cubicBezTo>
                      <a:pt x="124301" y="204311"/>
                      <a:pt x="125254" y="201454"/>
                      <a:pt x="130016" y="203359"/>
                    </a:cubicBezTo>
                    <a:cubicBezTo>
                      <a:pt x="130016" y="203359"/>
                      <a:pt x="130016" y="202406"/>
                      <a:pt x="130969" y="202406"/>
                    </a:cubicBezTo>
                    <a:cubicBezTo>
                      <a:pt x="134779" y="203359"/>
                      <a:pt x="137636" y="203359"/>
                      <a:pt x="139541" y="203359"/>
                    </a:cubicBezTo>
                    <a:cubicBezTo>
                      <a:pt x="141446" y="203359"/>
                      <a:pt x="143351" y="201454"/>
                      <a:pt x="144304" y="202406"/>
                    </a:cubicBezTo>
                    <a:cubicBezTo>
                      <a:pt x="147161" y="200501"/>
                      <a:pt x="151924" y="201454"/>
                      <a:pt x="153829" y="199549"/>
                    </a:cubicBezTo>
                    <a:cubicBezTo>
                      <a:pt x="153829" y="199549"/>
                      <a:pt x="153829" y="199549"/>
                      <a:pt x="154781" y="199549"/>
                    </a:cubicBezTo>
                    <a:cubicBezTo>
                      <a:pt x="155734" y="197644"/>
                      <a:pt x="158591" y="197644"/>
                      <a:pt x="160496" y="196691"/>
                    </a:cubicBezTo>
                    <a:cubicBezTo>
                      <a:pt x="160496" y="197644"/>
                      <a:pt x="163354" y="195739"/>
                      <a:pt x="164306" y="196691"/>
                    </a:cubicBezTo>
                    <a:cubicBezTo>
                      <a:pt x="164306" y="196691"/>
                      <a:pt x="165259" y="196691"/>
                      <a:pt x="165259" y="195739"/>
                    </a:cubicBezTo>
                    <a:cubicBezTo>
                      <a:pt x="165259" y="195739"/>
                      <a:pt x="165259" y="195739"/>
                      <a:pt x="166211" y="195739"/>
                    </a:cubicBezTo>
                    <a:cubicBezTo>
                      <a:pt x="168116" y="193834"/>
                      <a:pt x="170021" y="192881"/>
                      <a:pt x="171926" y="191929"/>
                    </a:cubicBezTo>
                    <a:cubicBezTo>
                      <a:pt x="175736" y="191929"/>
                      <a:pt x="177641" y="189071"/>
                      <a:pt x="180499" y="188119"/>
                    </a:cubicBezTo>
                    <a:cubicBezTo>
                      <a:pt x="180499" y="188119"/>
                      <a:pt x="180499" y="189071"/>
                      <a:pt x="181451" y="188119"/>
                    </a:cubicBezTo>
                    <a:cubicBezTo>
                      <a:pt x="181451" y="188119"/>
                      <a:pt x="182404" y="188119"/>
                      <a:pt x="183356" y="188119"/>
                    </a:cubicBezTo>
                    <a:cubicBezTo>
                      <a:pt x="184309" y="190024"/>
                      <a:pt x="188119" y="189071"/>
                      <a:pt x="189071" y="190976"/>
                    </a:cubicBezTo>
                    <a:cubicBezTo>
                      <a:pt x="190024" y="190976"/>
                      <a:pt x="190976" y="190024"/>
                      <a:pt x="192881" y="190024"/>
                    </a:cubicBezTo>
                    <a:cubicBezTo>
                      <a:pt x="193834" y="189071"/>
                      <a:pt x="193834" y="188119"/>
                      <a:pt x="194786" y="188119"/>
                    </a:cubicBezTo>
                    <a:cubicBezTo>
                      <a:pt x="194786" y="187166"/>
                      <a:pt x="194786" y="187166"/>
                      <a:pt x="194786" y="186214"/>
                    </a:cubicBezTo>
                    <a:cubicBezTo>
                      <a:pt x="195739" y="186214"/>
                      <a:pt x="196691" y="185261"/>
                      <a:pt x="196691" y="184309"/>
                    </a:cubicBezTo>
                    <a:cubicBezTo>
                      <a:pt x="198596" y="183356"/>
                      <a:pt x="201454" y="180499"/>
                      <a:pt x="203359" y="181451"/>
                    </a:cubicBezTo>
                    <a:cubicBezTo>
                      <a:pt x="204311" y="180499"/>
                      <a:pt x="204311" y="180499"/>
                      <a:pt x="205264" y="181451"/>
                    </a:cubicBezTo>
                    <a:cubicBezTo>
                      <a:pt x="207169" y="180499"/>
                      <a:pt x="208121" y="179546"/>
                      <a:pt x="209074" y="178594"/>
                    </a:cubicBezTo>
                    <a:cubicBezTo>
                      <a:pt x="209074" y="176689"/>
                      <a:pt x="208121" y="175736"/>
                      <a:pt x="209074" y="174784"/>
                    </a:cubicBezTo>
                    <a:cubicBezTo>
                      <a:pt x="209074" y="173831"/>
                      <a:pt x="208121" y="173831"/>
                      <a:pt x="208121" y="172879"/>
                    </a:cubicBezTo>
                    <a:cubicBezTo>
                      <a:pt x="208121" y="170021"/>
                      <a:pt x="206216" y="170021"/>
                      <a:pt x="207169" y="166211"/>
                    </a:cubicBezTo>
                    <a:cubicBezTo>
                      <a:pt x="208121" y="166211"/>
                      <a:pt x="208121" y="163354"/>
                      <a:pt x="210026" y="163354"/>
                    </a:cubicBezTo>
                    <a:cubicBezTo>
                      <a:pt x="211931" y="159544"/>
                      <a:pt x="209074" y="154781"/>
                      <a:pt x="210026" y="151924"/>
                    </a:cubicBezTo>
                    <a:cubicBezTo>
                      <a:pt x="210026" y="151924"/>
                      <a:pt x="210026" y="150971"/>
                      <a:pt x="209074" y="150971"/>
                    </a:cubicBezTo>
                    <a:cubicBezTo>
                      <a:pt x="209074" y="147161"/>
                      <a:pt x="210026" y="144304"/>
                      <a:pt x="210026" y="139541"/>
                    </a:cubicBezTo>
                    <a:cubicBezTo>
                      <a:pt x="210026" y="139541"/>
                      <a:pt x="210026" y="139541"/>
                      <a:pt x="210026" y="138589"/>
                    </a:cubicBezTo>
                    <a:cubicBezTo>
                      <a:pt x="210026" y="137636"/>
                      <a:pt x="210026" y="136684"/>
                      <a:pt x="210026" y="136684"/>
                    </a:cubicBezTo>
                    <a:cubicBezTo>
                      <a:pt x="210026" y="136684"/>
                      <a:pt x="210026" y="135731"/>
                      <a:pt x="209074" y="135731"/>
                    </a:cubicBezTo>
                    <a:cubicBezTo>
                      <a:pt x="210979" y="133826"/>
                      <a:pt x="205264" y="129064"/>
                      <a:pt x="209074" y="126206"/>
                    </a:cubicBezTo>
                    <a:cubicBezTo>
                      <a:pt x="209074" y="125254"/>
                      <a:pt x="209074" y="125254"/>
                      <a:pt x="209074" y="124301"/>
                    </a:cubicBezTo>
                    <a:cubicBezTo>
                      <a:pt x="209074" y="123349"/>
                      <a:pt x="209074" y="122396"/>
                      <a:pt x="209074" y="121444"/>
                    </a:cubicBezTo>
                    <a:cubicBezTo>
                      <a:pt x="209074" y="119539"/>
                      <a:pt x="210026" y="117634"/>
                      <a:pt x="210026" y="115729"/>
                    </a:cubicBezTo>
                    <a:cubicBezTo>
                      <a:pt x="210026" y="113824"/>
                      <a:pt x="208121" y="113824"/>
                      <a:pt x="207169" y="111919"/>
                    </a:cubicBezTo>
                    <a:cubicBezTo>
                      <a:pt x="208121" y="110966"/>
                      <a:pt x="208121" y="110014"/>
                      <a:pt x="208121" y="108109"/>
                    </a:cubicBezTo>
                    <a:cubicBezTo>
                      <a:pt x="207169" y="107156"/>
                      <a:pt x="207169" y="106204"/>
                      <a:pt x="207169" y="104299"/>
                    </a:cubicBezTo>
                    <a:cubicBezTo>
                      <a:pt x="208121" y="103346"/>
                      <a:pt x="208121" y="101441"/>
                      <a:pt x="208121" y="99536"/>
                    </a:cubicBezTo>
                    <a:cubicBezTo>
                      <a:pt x="210026" y="97631"/>
                      <a:pt x="209074" y="93821"/>
                      <a:pt x="208121" y="91916"/>
                    </a:cubicBezTo>
                    <a:cubicBezTo>
                      <a:pt x="208121" y="90964"/>
                      <a:pt x="209074" y="91916"/>
                      <a:pt x="209074" y="90964"/>
                    </a:cubicBezTo>
                    <a:cubicBezTo>
                      <a:pt x="209074" y="89059"/>
                      <a:pt x="210026" y="87154"/>
                      <a:pt x="209074" y="87154"/>
                    </a:cubicBezTo>
                    <a:cubicBezTo>
                      <a:pt x="210026" y="87154"/>
                      <a:pt x="209074" y="84296"/>
                      <a:pt x="210026" y="83344"/>
                    </a:cubicBezTo>
                    <a:cubicBezTo>
                      <a:pt x="210026" y="83344"/>
                      <a:pt x="210026" y="82391"/>
                      <a:pt x="209074" y="82391"/>
                    </a:cubicBezTo>
                    <a:cubicBezTo>
                      <a:pt x="211931" y="80486"/>
                      <a:pt x="210026" y="74771"/>
                      <a:pt x="210979" y="72866"/>
                    </a:cubicBezTo>
                    <a:cubicBezTo>
                      <a:pt x="210026" y="71914"/>
                      <a:pt x="210026" y="70009"/>
                      <a:pt x="209074" y="69056"/>
                    </a:cubicBezTo>
                    <a:cubicBezTo>
                      <a:pt x="209074" y="64294"/>
                      <a:pt x="211931" y="62389"/>
                      <a:pt x="210026" y="57626"/>
                    </a:cubicBezTo>
                    <a:cubicBezTo>
                      <a:pt x="210979" y="55721"/>
                      <a:pt x="211931" y="53816"/>
                      <a:pt x="211931" y="50959"/>
                    </a:cubicBezTo>
                    <a:cubicBezTo>
                      <a:pt x="211931" y="50959"/>
                      <a:pt x="211931" y="50006"/>
                      <a:pt x="211931" y="50006"/>
                    </a:cubicBezTo>
                    <a:cubicBezTo>
                      <a:pt x="212884" y="48101"/>
                      <a:pt x="211931" y="46196"/>
                      <a:pt x="211931" y="44291"/>
                    </a:cubicBezTo>
                    <a:cubicBezTo>
                      <a:pt x="211931" y="43339"/>
                      <a:pt x="212884" y="42386"/>
                      <a:pt x="211931" y="42386"/>
                    </a:cubicBezTo>
                    <a:cubicBezTo>
                      <a:pt x="211931" y="41434"/>
                      <a:pt x="210026" y="40481"/>
                      <a:pt x="210979" y="38576"/>
                    </a:cubicBezTo>
                    <a:cubicBezTo>
                      <a:pt x="209074" y="37624"/>
                      <a:pt x="210026" y="33814"/>
                      <a:pt x="210026" y="31909"/>
                    </a:cubicBezTo>
                    <a:cubicBezTo>
                      <a:pt x="196691" y="33814"/>
                      <a:pt x="198596" y="31909"/>
                      <a:pt x="198596" y="2905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7" name="任意多边形: 形状 16">
                <a:extLst>
                  <a:ext uri="{FF2B5EF4-FFF2-40B4-BE49-F238E27FC236}">
                    <a16:creationId xmlns="" xmlns:a16="http://schemas.microsoft.com/office/drawing/2014/main" id="{CF62FE10-9092-4396-B2B4-B1AF8D4B09C2}"/>
                  </a:ext>
                </a:extLst>
              </p:cNvPr>
              <p:cNvSpPr/>
              <p:nvPr/>
            </p:nvSpPr>
            <p:spPr>
              <a:xfrm>
                <a:off x="1676071" y="4871415"/>
                <a:ext cx="495300" cy="476250"/>
              </a:xfrm>
              <a:custGeom>
                <a:avLst/>
                <a:gdLst>
                  <a:gd name="connsiteX0" fmla="*/ 491014 w 495300"/>
                  <a:gd name="connsiteY0" fmla="*/ 199549 h 476250"/>
                  <a:gd name="connsiteX1" fmla="*/ 489109 w 495300"/>
                  <a:gd name="connsiteY1" fmla="*/ 196691 h 476250"/>
                  <a:gd name="connsiteX2" fmla="*/ 487204 w 495300"/>
                  <a:gd name="connsiteY2" fmla="*/ 196691 h 476250"/>
                  <a:gd name="connsiteX3" fmla="*/ 486251 w 495300"/>
                  <a:gd name="connsiteY3" fmla="*/ 195739 h 476250"/>
                  <a:gd name="connsiteX4" fmla="*/ 482441 w 495300"/>
                  <a:gd name="connsiteY4" fmla="*/ 195739 h 476250"/>
                  <a:gd name="connsiteX5" fmla="*/ 481489 w 495300"/>
                  <a:gd name="connsiteY5" fmla="*/ 196691 h 476250"/>
                  <a:gd name="connsiteX6" fmla="*/ 480536 w 495300"/>
                  <a:gd name="connsiteY6" fmla="*/ 195739 h 476250"/>
                  <a:gd name="connsiteX7" fmla="*/ 479584 w 495300"/>
                  <a:gd name="connsiteY7" fmla="*/ 196691 h 476250"/>
                  <a:gd name="connsiteX8" fmla="*/ 478631 w 495300"/>
                  <a:gd name="connsiteY8" fmla="*/ 195739 h 476250"/>
                  <a:gd name="connsiteX9" fmla="*/ 476726 w 495300"/>
                  <a:gd name="connsiteY9" fmla="*/ 196691 h 476250"/>
                  <a:gd name="connsiteX10" fmla="*/ 473869 w 495300"/>
                  <a:gd name="connsiteY10" fmla="*/ 195739 h 476250"/>
                  <a:gd name="connsiteX11" fmla="*/ 469106 w 495300"/>
                  <a:gd name="connsiteY11" fmla="*/ 195739 h 476250"/>
                  <a:gd name="connsiteX12" fmla="*/ 466249 w 495300"/>
                  <a:gd name="connsiteY12" fmla="*/ 194786 h 476250"/>
                  <a:gd name="connsiteX13" fmla="*/ 464344 w 495300"/>
                  <a:gd name="connsiteY13" fmla="*/ 195739 h 476250"/>
                  <a:gd name="connsiteX14" fmla="*/ 461486 w 495300"/>
                  <a:gd name="connsiteY14" fmla="*/ 196691 h 476250"/>
                  <a:gd name="connsiteX15" fmla="*/ 459581 w 495300"/>
                  <a:gd name="connsiteY15" fmla="*/ 197644 h 476250"/>
                  <a:gd name="connsiteX16" fmla="*/ 457676 w 495300"/>
                  <a:gd name="connsiteY16" fmla="*/ 198596 h 476250"/>
                  <a:gd name="connsiteX17" fmla="*/ 456724 w 495300"/>
                  <a:gd name="connsiteY17" fmla="*/ 199549 h 476250"/>
                  <a:gd name="connsiteX18" fmla="*/ 454819 w 495300"/>
                  <a:gd name="connsiteY18" fmla="*/ 199549 h 476250"/>
                  <a:gd name="connsiteX19" fmla="*/ 451961 w 495300"/>
                  <a:gd name="connsiteY19" fmla="*/ 200501 h 476250"/>
                  <a:gd name="connsiteX20" fmla="*/ 449104 w 495300"/>
                  <a:gd name="connsiteY20" fmla="*/ 201454 h 476250"/>
                  <a:gd name="connsiteX21" fmla="*/ 444341 w 495300"/>
                  <a:gd name="connsiteY21" fmla="*/ 203359 h 476250"/>
                  <a:gd name="connsiteX22" fmla="*/ 444341 w 495300"/>
                  <a:gd name="connsiteY22" fmla="*/ 203359 h 476250"/>
                  <a:gd name="connsiteX23" fmla="*/ 443389 w 495300"/>
                  <a:gd name="connsiteY23" fmla="*/ 202406 h 476250"/>
                  <a:gd name="connsiteX24" fmla="*/ 443389 w 495300"/>
                  <a:gd name="connsiteY24" fmla="*/ 203359 h 476250"/>
                  <a:gd name="connsiteX25" fmla="*/ 443389 w 495300"/>
                  <a:gd name="connsiteY25" fmla="*/ 202406 h 476250"/>
                  <a:gd name="connsiteX26" fmla="*/ 440531 w 495300"/>
                  <a:gd name="connsiteY26" fmla="*/ 202406 h 476250"/>
                  <a:gd name="connsiteX27" fmla="*/ 439579 w 495300"/>
                  <a:gd name="connsiteY27" fmla="*/ 200501 h 476250"/>
                  <a:gd name="connsiteX28" fmla="*/ 438626 w 495300"/>
                  <a:gd name="connsiteY28" fmla="*/ 199549 h 476250"/>
                  <a:gd name="connsiteX29" fmla="*/ 438626 w 495300"/>
                  <a:gd name="connsiteY29" fmla="*/ 195739 h 476250"/>
                  <a:gd name="connsiteX30" fmla="*/ 439579 w 495300"/>
                  <a:gd name="connsiteY30" fmla="*/ 195739 h 476250"/>
                  <a:gd name="connsiteX31" fmla="*/ 439579 w 495300"/>
                  <a:gd name="connsiteY31" fmla="*/ 193834 h 476250"/>
                  <a:gd name="connsiteX32" fmla="*/ 440531 w 495300"/>
                  <a:gd name="connsiteY32" fmla="*/ 193834 h 476250"/>
                  <a:gd name="connsiteX33" fmla="*/ 439579 w 495300"/>
                  <a:gd name="connsiteY33" fmla="*/ 189071 h 476250"/>
                  <a:gd name="connsiteX34" fmla="*/ 440531 w 495300"/>
                  <a:gd name="connsiteY34" fmla="*/ 188119 h 476250"/>
                  <a:gd name="connsiteX35" fmla="*/ 439579 w 495300"/>
                  <a:gd name="connsiteY35" fmla="*/ 187166 h 476250"/>
                  <a:gd name="connsiteX36" fmla="*/ 438626 w 495300"/>
                  <a:gd name="connsiteY36" fmla="*/ 187166 h 476250"/>
                  <a:gd name="connsiteX37" fmla="*/ 437674 w 495300"/>
                  <a:gd name="connsiteY37" fmla="*/ 184309 h 476250"/>
                  <a:gd name="connsiteX38" fmla="*/ 438626 w 495300"/>
                  <a:gd name="connsiteY38" fmla="*/ 184309 h 476250"/>
                  <a:gd name="connsiteX39" fmla="*/ 438626 w 495300"/>
                  <a:gd name="connsiteY39" fmla="*/ 181451 h 476250"/>
                  <a:gd name="connsiteX40" fmla="*/ 439579 w 495300"/>
                  <a:gd name="connsiteY40" fmla="*/ 181451 h 476250"/>
                  <a:gd name="connsiteX41" fmla="*/ 439579 w 495300"/>
                  <a:gd name="connsiteY41" fmla="*/ 179546 h 476250"/>
                  <a:gd name="connsiteX42" fmla="*/ 439579 w 495300"/>
                  <a:gd name="connsiteY42" fmla="*/ 170974 h 476250"/>
                  <a:gd name="connsiteX43" fmla="*/ 439579 w 495300"/>
                  <a:gd name="connsiteY43" fmla="*/ 165259 h 476250"/>
                  <a:gd name="connsiteX44" fmla="*/ 440531 w 495300"/>
                  <a:gd name="connsiteY44" fmla="*/ 165259 h 476250"/>
                  <a:gd name="connsiteX45" fmla="*/ 440531 w 495300"/>
                  <a:gd name="connsiteY45" fmla="*/ 163354 h 476250"/>
                  <a:gd name="connsiteX46" fmla="*/ 441484 w 495300"/>
                  <a:gd name="connsiteY46" fmla="*/ 162401 h 476250"/>
                  <a:gd name="connsiteX47" fmla="*/ 441484 w 495300"/>
                  <a:gd name="connsiteY47" fmla="*/ 158591 h 476250"/>
                  <a:gd name="connsiteX48" fmla="*/ 441484 w 495300"/>
                  <a:gd name="connsiteY48" fmla="*/ 154781 h 476250"/>
                  <a:gd name="connsiteX49" fmla="*/ 442436 w 495300"/>
                  <a:gd name="connsiteY49" fmla="*/ 152876 h 476250"/>
                  <a:gd name="connsiteX50" fmla="*/ 442436 w 495300"/>
                  <a:gd name="connsiteY50" fmla="*/ 149066 h 476250"/>
                  <a:gd name="connsiteX51" fmla="*/ 441484 w 495300"/>
                  <a:gd name="connsiteY51" fmla="*/ 148114 h 476250"/>
                  <a:gd name="connsiteX52" fmla="*/ 442436 w 495300"/>
                  <a:gd name="connsiteY52" fmla="*/ 146209 h 476250"/>
                  <a:gd name="connsiteX53" fmla="*/ 442436 w 495300"/>
                  <a:gd name="connsiteY53" fmla="*/ 144304 h 476250"/>
                  <a:gd name="connsiteX54" fmla="*/ 442436 w 495300"/>
                  <a:gd name="connsiteY54" fmla="*/ 142399 h 476250"/>
                  <a:gd name="connsiteX55" fmla="*/ 441484 w 495300"/>
                  <a:gd name="connsiteY55" fmla="*/ 141446 h 476250"/>
                  <a:gd name="connsiteX56" fmla="*/ 442436 w 495300"/>
                  <a:gd name="connsiteY56" fmla="*/ 140494 h 476250"/>
                  <a:gd name="connsiteX57" fmla="*/ 441484 w 495300"/>
                  <a:gd name="connsiteY57" fmla="*/ 126206 h 476250"/>
                  <a:gd name="connsiteX58" fmla="*/ 442436 w 495300"/>
                  <a:gd name="connsiteY58" fmla="*/ 126206 h 476250"/>
                  <a:gd name="connsiteX59" fmla="*/ 442436 w 495300"/>
                  <a:gd name="connsiteY59" fmla="*/ 122396 h 476250"/>
                  <a:gd name="connsiteX60" fmla="*/ 441484 w 495300"/>
                  <a:gd name="connsiteY60" fmla="*/ 122396 h 476250"/>
                  <a:gd name="connsiteX61" fmla="*/ 441484 w 495300"/>
                  <a:gd name="connsiteY61" fmla="*/ 115729 h 476250"/>
                  <a:gd name="connsiteX62" fmla="*/ 442436 w 495300"/>
                  <a:gd name="connsiteY62" fmla="*/ 115729 h 476250"/>
                  <a:gd name="connsiteX63" fmla="*/ 441484 w 495300"/>
                  <a:gd name="connsiteY63" fmla="*/ 114776 h 476250"/>
                  <a:gd name="connsiteX64" fmla="*/ 441484 w 495300"/>
                  <a:gd name="connsiteY64" fmla="*/ 110966 h 476250"/>
                  <a:gd name="connsiteX65" fmla="*/ 441484 w 495300"/>
                  <a:gd name="connsiteY65" fmla="*/ 107156 h 476250"/>
                  <a:gd name="connsiteX66" fmla="*/ 441484 w 495300"/>
                  <a:gd name="connsiteY66" fmla="*/ 105251 h 476250"/>
                  <a:gd name="connsiteX67" fmla="*/ 440531 w 495300"/>
                  <a:gd name="connsiteY67" fmla="*/ 104299 h 476250"/>
                  <a:gd name="connsiteX68" fmla="*/ 441484 w 495300"/>
                  <a:gd name="connsiteY68" fmla="*/ 104299 h 476250"/>
                  <a:gd name="connsiteX69" fmla="*/ 440531 w 495300"/>
                  <a:gd name="connsiteY69" fmla="*/ 92869 h 476250"/>
                  <a:gd name="connsiteX70" fmla="*/ 439579 w 495300"/>
                  <a:gd name="connsiteY70" fmla="*/ 92869 h 476250"/>
                  <a:gd name="connsiteX71" fmla="*/ 440531 w 495300"/>
                  <a:gd name="connsiteY71" fmla="*/ 91916 h 476250"/>
                  <a:gd name="connsiteX72" fmla="*/ 440531 w 495300"/>
                  <a:gd name="connsiteY72" fmla="*/ 88106 h 476250"/>
                  <a:gd name="connsiteX73" fmla="*/ 439579 w 495300"/>
                  <a:gd name="connsiteY73" fmla="*/ 88106 h 476250"/>
                  <a:gd name="connsiteX74" fmla="*/ 440531 w 495300"/>
                  <a:gd name="connsiteY74" fmla="*/ 88106 h 476250"/>
                  <a:gd name="connsiteX75" fmla="*/ 439579 w 495300"/>
                  <a:gd name="connsiteY75" fmla="*/ 83344 h 476250"/>
                  <a:gd name="connsiteX76" fmla="*/ 439579 w 495300"/>
                  <a:gd name="connsiteY76" fmla="*/ 76676 h 476250"/>
                  <a:gd name="connsiteX77" fmla="*/ 438626 w 495300"/>
                  <a:gd name="connsiteY77" fmla="*/ 75724 h 476250"/>
                  <a:gd name="connsiteX78" fmla="*/ 439579 w 495300"/>
                  <a:gd name="connsiteY78" fmla="*/ 75724 h 476250"/>
                  <a:gd name="connsiteX79" fmla="*/ 438626 w 495300"/>
                  <a:gd name="connsiteY79" fmla="*/ 71914 h 476250"/>
                  <a:gd name="connsiteX80" fmla="*/ 439579 w 495300"/>
                  <a:gd name="connsiteY80" fmla="*/ 71914 h 476250"/>
                  <a:gd name="connsiteX81" fmla="*/ 438626 w 495300"/>
                  <a:gd name="connsiteY81" fmla="*/ 68104 h 476250"/>
                  <a:gd name="connsiteX82" fmla="*/ 437674 w 495300"/>
                  <a:gd name="connsiteY82" fmla="*/ 63341 h 476250"/>
                  <a:gd name="connsiteX83" fmla="*/ 436721 w 495300"/>
                  <a:gd name="connsiteY83" fmla="*/ 63341 h 476250"/>
                  <a:gd name="connsiteX84" fmla="*/ 435769 w 495300"/>
                  <a:gd name="connsiteY84" fmla="*/ 59531 h 476250"/>
                  <a:gd name="connsiteX85" fmla="*/ 434816 w 495300"/>
                  <a:gd name="connsiteY85" fmla="*/ 55721 h 476250"/>
                  <a:gd name="connsiteX86" fmla="*/ 432911 w 495300"/>
                  <a:gd name="connsiteY86" fmla="*/ 53816 h 476250"/>
                  <a:gd name="connsiteX87" fmla="*/ 431959 w 495300"/>
                  <a:gd name="connsiteY87" fmla="*/ 51911 h 476250"/>
                  <a:gd name="connsiteX88" fmla="*/ 431006 w 495300"/>
                  <a:gd name="connsiteY88" fmla="*/ 51911 h 476250"/>
                  <a:gd name="connsiteX89" fmla="*/ 430054 w 495300"/>
                  <a:gd name="connsiteY89" fmla="*/ 50006 h 476250"/>
                  <a:gd name="connsiteX90" fmla="*/ 427196 w 495300"/>
                  <a:gd name="connsiteY90" fmla="*/ 50006 h 476250"/>
                  <a:gd name="connsiteX91" fmla="*/ 425291 w 495300"/>
                  <a:gd name="connsiteY91" fmla="*/ 50959 h 476250"/>
                  <a:gd name="connsiteX92" fmla="*/ 425291 w 495300"/>
                  <a:gd name="connsiteY92" fmla="*/ 51911 h 476250"/>
                  <a:gd name="connsiteX93" fmla="*/ 424339 w 495300"/>
                  <a:gd name="connsiteY93" fmla="*/ 52864 h 476250"/>
                  <a:gd name="connsiteX94" fmla="*/ 424339 w 495300"/>
                  <a:gd name="connsiteY94" fmla="*/ 55721 h 476250"/>
                  <a:gd name="connsiteX95" fmla="*/ 423386 w 495300"/>
                  <a:gd name="connsiteY95" fmla="*/ 56674 h 476250"/>
                  <a:gd name="connsiteX96" fmla="*/ 423386 w 495300"/>
                  <a:gd name="connsiteY96" fmla="*/ 57626 h 476250"/>
                  <a:gd name="connsiteX97" fmla="*/ 424339 w 495300"/>
                  <a:gd name="connsiteY97" fmla="*/ 57626 h 476250"/>
                  <a:gd name="connsiteX98" fmla="*/ 423386 w 495300"/>
                  <a:gd name="connsiteY98" fmla="*/ 59531 h 476250"/>
                  <a:gd name="connsiteX99" fmla="*/ 422434 w 495300"/>
                  <a:gd name="connsiteY99" fmla="*/ 59531 h 476250"/>
                  <a:gd name="connsiteX100" fmla="*/ 422434 w 495300"/>
                  <a:gd name="connsiteY100" fmla="*/ 60484 h 476250"/>
                  <a:gd name="connsiteX101" fmla="*/ 421481 w 495300"/>
                  <a:gd name="connsiteY101" fmla="*/ 60484 h 476250"/>
                  <a:gd name="connsiteX102" fmla="*/ 421481 w 495300"/>
                  <a:gd name="connsiteY102" fmla="*/ 61436 h 476250"/>
                  <a:gd name="connsiteX103" fmla="*/ 420529 w 495300"/>
                  <a:gd name="connsiteY103" fmla="*/ 62389 h 476250"/>
                  <a:gd name="connsiteX104" fmla="*/ 421481 w 495300"/>
                  <a:gd name="connsiteY104" fmla="*/ 69056 h 476250"/>
                  <a:gd name="connsiteX105" fmla="*/ 420529 w 495300"/>
                  <a:gd name="connsiteY105" fmla="*/ 69056 h 476250"/>
                  <a:gd name="connsiteX106" fmla="*/ 420529 w 495300"/>
                  <a:gd name="connsiteY106" fmla="*/ 70961 h 476250"/>
                  <a:gd name="connsiteX107" fmla="*/ 419576 w 495300"/>
                  <a:gd name="connsiteY107" fmla="*/ 71914 h 476250"/>
                  <a:gd name="connsiteX108" fmla="*/ 419576 w 495300"/>
                  <a:gd name="connsiteY108" fmla="*/ 73819 h 476250"/>
                  <a:gd name="connsiteX109" fmla="*/ 419576 w 495300"/>
                  <a:gd name="connsiteY109" fmla="*/ 78581 h 476250"/>
                  <a:gd name="connsiteX110" fmla="*/ 418624 w 495300"/>
                  <a:gd name="connsiteY110" fmla="*/ 81439 h 476250"/>
                  <a:gd name="connsiteX111" fmla="*/ 419576 w 495300"/>
                  <a:gd name="connsiteY111" fmla="*/ 82391 h 476250"/>
                  <a:gd name="connsiteX112" fmla="*/ 418624 w 495300"/>
                  <a:gd name="connsiteY112" fmla="*/ 82391 h 476250"/>
                  <a:gd name="connsiteX113" fmla="*/ 418624 w 495300"/>
                  <a:gd name="connsiteY113" fmla="*/ 86201 h 476250"/>
                  <a:gd name="connsiteX114" fmla="*/ 418624 w 495300"/>
                  <a:gd name="connsiteY114" fmla="*/ 90964 h 476250"/>
                  <a:gd name="connsiteX115" fmla="*/ 417671 w 495300"/>
                  <a:gd name="connsiteY115" fmla="*/ 90964 h 476250"/>
                  <a:gd name="connsiteX116" fmla="*/ 418624 w 495300"/>
                  <a:gd name="connsiteY116" fmla="*/ 92869 h 476250"/>
                  <a:gd name="connsiteX117" fmla="*/ 417671 w 495300"/>
                  <a:gd name="connsiteY117" fmla="*/ 93821 h 476250"/>
                  <a:gd name="connsiteX118" fmla="*/ 418624 w 495300"/>
                  <a:gd name="connsiteY118" fmla="*/ 97631 h 476250"/>
                  <a:gd name="connsiteX119" fmla="*/ 418624 w 495300"/>
                  <a:gd name="connsiteY119" fmla="*/ 102394 h 476250"/>
                  <a:gd name="connsiteX120" fmla="*/ 418624 w 495300"/>
                  <a:gd name="connsiteY120" fmla="*/ 103346 h 476250"/>
                  <a:gd name="connsiteX121" fmla="*/ 419576 w 495300"/>
                  <a:gd name="connsiteY121" fmla="*/ 105251 h 476250"/>
                  <a:gd name="connsiteX122" fmla="*/ 418624 w 495300"/>
                  <a:gd name="connsiteY122" fmla="*/ 105251 h 476250"/>
                  <a:gd name="connsiteX123" fmla="*/ 418624 w 495300"/>
                  <a:gd name="connsiteY123" fmla="*/ 110966 h 476250"/>
                  <a:gd name="connsiteX124" fmla="*/ 419576 w 495300"/>
                  <a:gd name="connsiteY124" fmla="*/ 115729 h 476250"/>
                  <a:gd name="connsiteX125" fmla="*/ 418624 w 495300"/>
                  <a:gd name="connsiteY125" fmla="*/ 115729 h 476250"/>
                  <a:gd name="connsiteX126" fmla="*/ 418624 w 495300"/>
                  <a:gd name="connsiteY126" fmla="*/ 118586 h 476250"/>
                  <a:gd name="connsiteX127" fmla="*/ 419576 w 495300"/>
                  <a:gd name="connsiteY127" fmla="*/ 118586 h 476250"/>
                  <a:gd name="connsiteX128" fmla="*/ 419576 w 495300"/>
                  <a:gd name="connsiteY128" fmla="*/ 123349 h 476250"/>
                  <a:gd name="connsiteX129" fmla="*/ 418624 w 495300"/>
                  <a:gd name="connsiteY129" fmla="*/ 123349 h 476250"/>
                  <a:gd name="connsiteX130" fmla="*/ 418624 w 495300"/>
                  <a:gd name="connsiteY130" fmla="*/ 135731 h 476250"/>
                  <a:gd name="connsiteX131" fmla="*/ 417671 w 495300"/>
                  <a:gd name="connsiteY131" fmla="*/ 136684 h 476250"/>
                  <a:gd name="connsiteX132" fmla="*/ 417671 w 495300"/>
                  <a:gd name="connsiteY132" fmla="*/ 137636 h 476250"/>
                  <a:gd name="connsiteX133" fmla="*/ 418624 w 495300"/>
                  <a:gd name="connsiteY133" fmla="*/ 141446 h 476250"/>
                  <a:gd name="connsiteX134" fmla="*/ 417671 w 495300"/>
                  <a:gd name="connsiteY134" fmla="*/ 142399 h 476250"/>
                  <a:gd name="connsiteX135" fmla="*/ 418624 w 495300"/>
                  <a:gd name="connsiteY135" fmla="*/ 143351 h 476250"/>
                  <a:gd name="connsiteX136" fmla="*/ 418624 w 495300"/>
                  <a:gd name="connsiteY136" fmla="*/ 150019 h 476250"/>
                  <a:gd name="connsiteX137" fmla="*/ 419576 w 495300"/>
                  <a:gd name="connsiteY137" fmla="*/ 150019 h 476250"/>
                  <a:gd name="connsiteX138" fmla="*/ 418624 w 495300"/>
                  <a:gd name="connsiteY138" fmla="*/ 150971 h 476250"/>
                  <a:gd name="connsiteX139" fmla="*/ 419576 w 495300"/>
                  <a:gd name="connsiteY139" fmla="*/ 153829 h 476250"/>
                  <a:gd name="connsiteX140" fmla="*/ 418624 w 495300"/>
                  <a:gd name="connsiteY140" fmla="*/ 153829 h 476250"/>
                  <a:gd name="connsiteX141" fmla="*/ 417671 w 495300"/>
                  <a:gd name="connsiteY141" fmla="*/ 159544 h 476250"/>
                  <a:gd name="connsiteX142" fmla="*/ 418624 w 495300"/>
                  <a:gd name="connsiteY142" fmla="*/ 163354 h 476250"/>
                  <a:gd name="connsiteX143" fmla="*/ 418624 w 495300"/>
                  <a:gd name="connsiteY143" fmla="*/ 170021 h 476250"/>
                  <a:gd name="connsiteX144" fmla="*/ 419576 w 495300"/>
                  <a:gd name="connsiteY144" fmla="*/ 172879 h 476250"/>
                  <a:gd name="connsiteX145" fmla="*/ 420529 w 495300"/>
                  <a:gd name="connsiteY145" fmla="*/ 172879 h 476250"/>
                  <a:gd name="connsiteX146" fmla="*/ 420529 w 495300"/>
                  <a:gd name="connsiteY146" fmla="*/ 178594 h 476250"/>
                  <a:gd name="connsiteX147" fmla="*/ 419576 w 495300"/>
                  <a:gd name="connsiteY147" fmla="*/ 178594 h 476250"/>
                  <a:gd name="connsiteX148" fmla="*/ 420529 w 495300"/>
                  <a:gd name="connsiteY148" fmla="*/ 180499 h 476250"/>
                  <a:gd name="connsiteX149" fmla="*/ 420529 w 495300"/>
                  <a:gd name="connsiteY149" fmla="*/ 186214 h 476250"/>
                  <a:gd name="connsiteX150" fmla="*/ 419576 w 495300"/>
                  <a:gd name="connsiteY150" fmla="*/ 186214 h 476250"/>
                  <a:gd name="connsiteX151" fmla="*/ 419576 w 495300"/>
                  <a:gd name="connsiteY151" fmla="*/ 190024 h 476250"/>
                  <a:gd name="connsiteX152" fmla="*/ 420529 w 495300"/>
                  <a:gd name="connsiteY152" fmla="*/ 190024 h 476250"/>
                  <a:gd name="connsiteX153" fmla="*/ 420529 w 495300"/>
                  <a:gd name="connsiteY153" fmla="*/ 194786 h 476250"/>
                  <a:gd name="connsiteX154" fmla="*/ 419576 w 495300"/>
                  <a:gd name="connsiteY154" fmla="*/ 194786 h 476250"/>
                  <a:gd name="connsiteX155" fmla="*/ 419576 w 495300"/>
                  <a:gd name="connsiteY155" fmla="*/ 199549 h 476250"/>
                  <a:gd name="connsiteX156" fmla="*/ 419576 w 495300"/>
                  <a:gd name="connsiteY156" fmla="*/ 200501 h 476250"/>
                  <a:gd name="connsiteX157" fmla="*/ 420529 w 495300"/>
                  <a:gd name="connsiteY157" fmla="*/ 205264 h 476250"/>
                  <a:gd name="connsiteX158" fmla="*/ 419576 w 495300"/>
                  <a:gd name="connsiteY158" fmla="*/ 208121 h 476250"/>
                  <a:gd name="connsiteX159" fmla="*/ 418624 w 495300"/>
                  <a:gd name="connsiteY159" fmla="*/ 210026 h 476250"/>
                  <a:gd name="connsiteX160" fmla="*/ 415766 w 495300"/>
                  <a:gd name="connsiteY160" fmla="*/ 210979 h 476250"/>
                  <a:gd name="connsiteX161" fmla="*/ 412909 w 495300"/>
                  <a:gd name="connsiteY161" fmla="*/ 211931 h 476250"/>
                  <a:gd name="connsiteX162" fmla="*/ 412909 w 495300"/>
                  <a:gd name="connsiteY162" fmla="*/ 212884 h 476250"/>
                  <a:gd name="connsiteX163" fmla="*/ 411956 w 495300"/>
                  <a:gd name="connsiteY163" fmla="*/ 212884 h 476250"/>
                  <a:gd name="connsiteX164" fmla="*/ 411956 w 495300"/>
                  <a:gd name="connsiteY164" fmla="*/ 211931 h 476250"/>
                  <a:gd name="connsiteX165" fmla="*/ 411004 w 495300"/>
                  <a:gd name="connsiteY165" fmla="*/ 212884 h 476250"/>
                  <a:gd name="connsiteX166" fmla="*/ 408146 w 495300"/>
                  <a:gd name="connsiteY166" fmla="*/ 211931 h 476250"/>
                  <a:gd name="connsiteX167" fmla="*/ 407194 w 495300"/>
                  <a:gd name="connsiteY167" fmla="*/ 212884 h 476250"/>
                  <a:gd name="connsiteX168" fmla="*/ 407194 w 495300"/>
                  <a:gd name="connsiteY168" fmla="*/ 211931 h 476250"/>
                  <a:gd name="connsiteX169" fmla="*/ 405289 w 495300"/>
                  <a:gd name="connsiteY169" fmla="*/ 212884 h 476250"/>
                  <a:gd name="connsiteX170" fmla="*/ 405289 w 495300"/>
                  <a:gd name="connsiteY170" fmla="*/ 211931 h 476250"/>
                  <a:gd name="connsiteX171" fmla="*/ 404336 w 495300"/>
                  <a:gd name="connsiteY171" fmla="*/ 211931 h 476250"/>
                  <a:gd name="connsiteX172" fmla="*/ 404336 w 495300"/>
                  <a:gd name="connsiteY172" fmla="*/ 212884 h 476250"/>
                  <a:gd name="connsiteX173" fmla="*/ 398621 w 495300"/>
                  <a:gd name="connsiteY173" fmla="*/ 213836 h 476250"/>
                  <a:gd name="connsiteX174" fmla="*/ 398621 w 495300"/>
                  <a:gd name="connsiteY174" fmla="*/ 214789 h 476250"/>
                  <a:gd name="connsiteX175" fmla="*/ 397669 w 495300"/>
                  <a:gd name="connsiteY175" fmla="*/ 213836 h 476250"/>
                  <a:gd name="connsiteX176" fmla="*/ 397669 w 495300"/>
                  <a:gd name="connsiteY176" fmla="*/ 214789 h 476250"/>
                  <a:gd name="connsiteX177" fmla="*/ 392906 w 495300"/>
                  <a:gd name="connsiteY177" fmla="*/ 215741 h 476250"/>
                  <a:gd name="connsiteX178" fmla="*/ 390049 w 495300"/>
                  <a:gd name="connsiteY178" fmla="*/ 216694 h 476250"/>
                  <a:gd name="connsiteX179" fmla="*/ 389096 w 495300"/>
                  <a:gd name="connsiteY179" fmla="*/ 215741 h 476250"/>
                  <a:gd name="connsiteX180" fmla="*/ 386239 w 495300"/>
                  <a:gd name="connsiteY180" fmla="*/ 216694 h 476250"/>
                  <a:gd name="connsiteX181" fmla="*/ 382429 w 495300"/>
                  <a:gd name="connsiteY181" fmla="*/ 217646 h 476250"/>
                  <a:gd name="connsiteX182" fmla="*/ 378619 w 495300"/>
                  <a:gd name="connsiteY182" fmla="*/ 218599 h 476250"/>
                  <a:gd name="connsiteX183" fmla="*/ 376714 w 495300"/>
                  <a:gd name="connsiteY183" fmla="*/ 219551 h 476250"/>
                  <a:gd name="connsiteX184" fmla="*/ 375761 w 495300"/>
                  <a:gd name="connsiteY184" fmla="*/ 220504 h 476250"/>
                  <a:gd name="connsiteX185" fmla="*/ 373856 w 495300"/>
                  <a:gd name="connsiteY185" fmla="*/ 221456 h 476250"/>
                  <a:gd name="connsiteX186" fmla="*/ 369094 w 495300"/>
                  <a:gd name="connsiteY186" fmla="*/ 223361 h 476250"/>
                  <a:gd name="connsiteX187" fmla="*/ 368141 w 495300"/>
                  <a:gd name="connsiteY187" fmla="*/ 223361 h 476250"/>
                  <a:gd name="connsiteX188" fmla="*/ 368141 w 495300"/>
                  <a:gd name="connsiteY188" fmla="*/ 224314 h 476250"/>
                  <a:gd name="connsiteX189" fmla="*/ 364331 w 495300"/>
                  <a:gd name="connsiteY189" fmla="*/ 225266 h 476250"/>
                  <a:gd name="connsiteX190" fmla="*/ 363379 w 495300"/>
                  <a:gd name="connsiteY190" fmla="*/ 226219 h 476250"/>
                  <a:gd name="connsiteX191" fmla="*/ 362426 w 495300"/>
                  <a:gd name="connsiteY191" fmla="*/ 225266 h 476250"/>
                  <a:gd name="connsiteX192" fmla="*/ 362426 w 495300"/>
                  <a:gd name="connsiteY192" fmla="*/ 226219 h 476250"/>
                  <a:gd name="connsiteX193" fmla="*/ 358616 w 495300"/>
                  <a:gd name="connsiteY193" fmla="*/ 226219 h 476250"/>
                  <a:gd name="connsiteX194" fmla="*/ 357664 w 495300"/>
                  <a:gd name="connsiteY194" fmla="*/ 224314 h 476250"/>
                  <a:gd name="connsiteX195" fmla="*/ 355759 w 495300"/>
                  <a:gd name="connsiteY195" fmla="*/ 222409 h 476250"/>
                  <a:gd name="connsiteX196" fmla="*/ 353854 w 495300"/>
                  <a:gd name="connsiteY196" fmla="*/ 223361 h 476250"/>
                  <a:gd name="connsiteX197" fmla="*/ 351949 w 495300"/>
                  <a:gd name="connsiteY197" fmla="*/ 222409 h 476250"/>
                  <a:gd name="connsiteX198" fmla="*/ 350996 w 495300"/>
                  <a:gd name="connsiteY198" fmla="*/ 221456 h 476250"/>
                  <a:gd name="connsiteX199" fmla="*/ 350044 w 495300"/>
                  <a:gd name="connsiteY199" fmla="*/ 221456 h 476250"/>
                  <a:gd name="connsiteX200" fmla="*/ 349091 w 495300"/>
                  <a:gd name="connsiteY200" fmla="*/ 220504 h 476250"/>
                  <a:gd name="connsiteX201" fmla="*/ 345281 w 495300"/>
                  <a:gd name="connsiteY201" fmla="*/ 219551 h 476250"/>
                  <a:gd name="connsiteX202" fmla="*/ 343376 w 495300"/>
                  <a:gd name="connsiteY202" fmla="*/ 216694 h 476250"/>
                  <a:gd name="connsiteX203" fmla="*/ 340519 w 495300"/>
                  <a:gd name="connsiteY203" fmla="*/ 214789 h 476250"/>
                  <a:gd name="connsiteX204" fmla="*/ 337661 w 495300"/>
                  <a:gd name="connsiteY204" fmla="*/ 215741 h 476250"/>
                  <a:gd name="connsiteX205" fmla="*/ 336709 w 495300"/>
                  <a:gd name="connsiteY205" fmla="*/ 216694 h 476250"/>
                  <a:gd name="connsiteX206" fmla="*/ 335756 w 495300"/>
                  <a:gd name="connsiteY206" fmla="*/ 217646 h 476250"/>
                  <a:gd name="connsiteX207" fmla="*/ 332899 w 495300"/>
                  <a:gd name="connsiteY207" fmla="*/ 220504 h 476250"/>
                  <a:gd name="connsiteX208" fmla="*/ 330041 w 495300"/>
                  <a:gd name="connsiteY208" fmla="*/ 221456 h 476250"/>
                  <a:gd name="connsiteX209" fmla="*/ 330041 w 495300"/>
                  <a:gd name="connsiteY209" fmla="*/ 220504 h 476250"/>
                  <a:gd name="connsiteX210" fmla="*/ 328136 w 495300"/>
                  <a:gd name="connsiteY210" fmla="*/ 220504 h 476250"/>
                  <a:gd name="connsiteX211" fmla="*/ 326231 w 495300"/>
                  <a:gd name="connsiteY211" fmla="*/ 221456 h 476250"/>
                  <a:gd name="connsiteX212" fmla="*/ 322421 w 495300"/>
                  <a:gd name="connsiteY212" fmla="*/ 221456 h 476250"/>
                  <a:gd name="connsiteX213" fmla="*/ 319564 w 495300"/>
                  <a:gd name="connsiteY213" fmla="*/ 221456 h 476250"/>
                  <a:gd name="connsiteX214" fmla="*/ 316706 w 495300"/>
                  <a:gd name="connsiteY214" fmla="*/ 221456 h 476250"/>
                  <a:gd name="connsiteX215" fmla="*/ 314801 w 495300"/>
                  <a:gd name="connsiteY215" fmla="*/ 222409 h 476250"/>
                  <a:gd name="connsiteX216" fmla="*/ 312896 w 495300"/>
                  <a:gd name="connsiteY216" fmla="*/ 223361 h 476250"/>
                  <a:gd name="connsiteX217" fmla="*/ 312896 w 495300"/>
                  <a:gd name="connsiteY217" fmla="*/ 224314 h 476250"/>
                  <a:gd name="connsiteX218" fmla="*/ 309086 w 495300"/>
                  <a:gd name="connsiteY218" fmla="*/ 225266 h 476250"/>
                  <a:gd name="connsiteX219" fmla="*/ 302419 w 495300"/>
                  <a:gd name="connsiteY219" fmla="*/ 227171 h 476250"/>
                  <a:gd name="connsiteX220" fmla="*/ 300514 w 495300"/>
                  <a:gd name="connsiteY220" fmla="*/ 228124 h 476250"/>
                  <a:gd name="connsiteX221" fmla="*/ 298609 w 495300"/>
                  <a:gd name="connsiteY221" fmla="*/ 229076 h 476250"/>
                  <a:gd name="connsiteX222" fmla="*/ 296704 w 495300"/>
                  <a:gd name="connsiteY222" fmla="*/ 230029 h 476250"/>
                  <a:gd name="connsiteX223" fmla="*/ 293846 w 495300"/>
                  <a:gd name="connsiteY223" fmla="*/ 230981 h 476250"/>
                  <a:gd name="connsiteX224" fmla="*/ 291941 w 495300"/>
                  <a:gd name="connsiteY224" fmla="*/ 231934 h 476250"/>
                  <a:gd name="connsiteX225" fmla="*/ 290989 w 495300"/>
                  <a:gd name="connsiteY225" fmla="*/ 231934 h 476250"/>
                  <a:gd name="connsiteX226" fmla="*/ 290036 w 495300"/>
                  <a:gd name="connsiteY226" fmla="*/ 232886 h 476250"/>
                  <a:gd name="connsiteX227" fmla="*/ 290036 w 495300"/>
                  <a:gd name="connsiteY227" fmla="*/ 233839 h 476250"/>
                  <a:gd name="connsiteX228" fmla="*/ 287179 w 495300"/>
                  <a:gd name="connsiteY228" fmla="*/ 233839 h 476250"/>
                  <a:gd name="connsiteX229" fmla="*/ 286226 w 495300"/>
                  <a:gd name="connsiteY229" fmla="*/ 234791 h 476250"/>
                  <a:gd name="connsiteX230" fmla="*/ 286226 w 495300"/>
                  <a:gd name="connsiteY230" fmla="*/ 235744 h 476250"/>
                  <a:gd name="connsiteX231" fmla="*/ 282416 w 495300"/>
                  <a:gd name="connsiteY231" fmla="*/ 236696 h 476250"/>
                  <a:gd name="connsiteX232" fmla="*/ 282416 w 495300"/>
                  <a:gd name="connsiteY232" fmla="*/ 237649 h 476250"/>
                  <a:gd name="connsiteX233" fmla="*/ 278606 w 495300"/>
                  <a:gd name="connsiteY233" fmla="*/ 238601 h 476250"/>
                  <a:gd name="connsiteX234" fmla="*/ 276701 w 495300"/>
                  <a:gd name="connsiteY234" fmla="*/ 239554 h 476250"/>
                  <a:gd name="connsiteX235" fmla="*/ 274796 w 495300"/>
                  <a:gd name="connsiteY235" fmla="*/ 240506 h 476250"/>
                  <a:gd name="connsiteX236" fmla="*/ 273844 w 495300"/>
                  <a:gd name="connsiteY236" fmla="*/ 241459 h 476250"/>
                  <a:gd name="connsiteX237" fmla="*/ 269081 w 495300"/>
                  <a:gd name="connsiteY237" fmla="*/ 242411 h 476250"/>
                  <a:gd name="connsiteX238" fmla="*/ 269081 w 495300"/>
                  <a:gd name="connsiteY238" fmla="*/ 243364 h 476250"/>
                  <a:gd name="connsiteX239" fmla="*/ 265271 w 495300"/>
                  <a:gd name="connsiteY239" fmla="*/ 244316 h 476250"/>
                  <a:gd name="connsiteX240" fmla="*/ 265271 w 495300"/>
                  <a:gd name="connsiteY240" fmla="*/ 245269 h 476250"/>
                  <a:gd name="connsiteX241" fmla="*/ 262414 w 495300"/>
                  <a:gd name="connsiteY241" fmla="*/ 246221 h 476250"/>
                  <a:gd name="connsiteX242" fmla="*/ 260509 w 495300"/>
                  <a:gd name="connsiteY242" fmla="*/ 247174 h 476250"/>
                  <a:gd name="connsiteX243" fmla="*/ 257651 w 495300"/>
                  <a:gd name="connsiteY243" fmla="*/ 247174 h 476250"/>
                  <a:gd name="connsiteX244" fmla="*/ 254794 w 495300"/>
                  <a:gd name="connsiteY244" fmla="*/ 248126 h 476250"/>
                  <a:gd name="connsiteX245" fmla="*/ 252889 w 495300"/>
                  <a:gd name="connsiteY245" fmla="*/ 246221 h 476250"/>
                  <a:gd name="connsiteX246" fmla="*/ 252889 w 495300"/>
                  <a:gd name="connsiteY246" fmla="*/ 244316 h 476250"/>
                  <a:gd name="connsiteX247" fmla="*/ 254794 w 495300"/>
                  <a:gd name="connsiteY247" fmla="*/ 243364 h 476250"/>
                  <a:gd name="connsiteX248" fmla="*/ 254794 w 495300"/>
                  <a:gd name="connsiteY248" fmla="*/ 240506 h 476250"/>
                  <a:gd name="connsiteX249" fmla="*/ 252889 w 495300"/>
                  <a:gd name="connsiteY249" fmla="*/ 239554 h 476250"/>
                  <a:gd name="connsiteX250" fmla="*/ 251936 w 495300"/>
                  <a:gd name="connsiteY250" fmla="*/ 240506 h 476250"/>
                  <a:gd name="connsiteX251" fmla="*/ 248126 w 495300"/>
                  <a:gd name="connsiteY251" fmla="*/ 238601 h 476250"/>
                  <a:gd name="connsiteX252" fmla="*/ 248126 w 495300"/>
                  <a:gd name="connsiteY252" fmla="*/ 237649 h 476250"/>
                  <a:gd name="connsiteX253" fmla="*/ 247174 w 495300"/>
                  <a:gd name="connsiteY253" fmla="*/ 236696 h 476250"/>
                  <a:gd name="connsiteX254" fmla="*/ 244316 w 495300"/>
                  <a:gd name="connsiteY254" fmla="*/ 234791 h 476250"/>
                  <a:gd name="connsiteX255" fmla="*/ 245269 w 495300"/>
                  <a:gd name="connsiteY255" fmla="*/ 234791 h 476250"/>
                  <a:gd name="connsiteX256" fmla="*/ 247174 w 495300"/>
                  <a:gd name="connsiteY256" fmla="*/ 232886 h 476250"/>
                  <a:gd name="connsiteX257" fmla="*/ 248126 w 495300"/>
                  <a:gd name="connsiteY257" fmla="*/ 230029 h 476250"/>
                  <a:gd name="connsiteX258" fmla="*/ 247174 w 495300"/>
                  <a:gd name="connsiteY258" fmla="*/ 229076 h 476250"/>
                  <a:gd name="connsiteX259" fmla="*/ 248126 w 495300"/>
                  <a:gd name="connsiteY259" fmla="*/ 228124 h 476250"/>
                  <a:gd name="connsiteX260" fmla="*/ 248126 w 495300"/>
                  <a:gd name="connsiteY260" fmla="*/ 226219 h 476250"/>
                  <a:gd name="connsiteX261" fmla="*/ 250984 w 495300"/>
                  <a:gd name="connsiteY261" fmla="*/ 225266 h 476250"/>
                  <a:gd name="connsiteX262" fmla="*/ 253841 w 495300"/>
                  <a:gd name="connsiteY262" fmla="*/ 226219 h 476250"/>
                  <a:gd name="connsiteX263" fmla="*/ 256699 w 495300"/>
                  <a:gd name="connsiteY263" fmla="*/ 225266 h 476250"/>
                  <a:gd name="connsiteX264" fmla="*/ 258604 w 495300"/>
                  <a:gd name="connsiteY264" fmla="*/ 224314 h 476250"/>
                  <a:gd name="connsiteX265" fmla="*/ 259556 w 495300"/>
                  <a:gd name="connsiteY265" fmla="*/ 223361 h 476250"/>
                  <a:gd name="connsiteX266" fmla="*/ 261461 w 495300"/>
                  <a:gd name="connsiteY266" fmla="*/ 222409 h 476250"/>
                  <a:gd name="connsiteX267" fmla="*/ 263366 w 495300"/>
                  <a:gd name="connsiteY267" fmla="*/ 222409 h 476250"/>
                  <a:gd name="connsiteX268" fmla="*/ 265271 w 495300"/>
                  <a:gd name="connsiteY268" fmla="*/ 221456 h 476250"/>
                  <a:gd name="connsiteX269" fmla="*/ 268129 w 495300"/>
                  <a:gd name="connsiteY269" fmla="*/ 221456 h 476250"/>
                  <a:gd name="connsiteX270" fmla="*/ 270034 w 495300"/>
                  <a:gd name="connsiteY270" fmla="*/ 220504 h 476250"/>
                  <a:gd name="connsiteX271" fmla="*/ 273844 w 495300"/>
                  <a:gd name="connsiteY271" fmla="*/ 217646 h 476250"/>
                  <a:gd name="connsiteX272" fmla="*/ 275749 w 495300"/>
                  <a:gd name="connsiteY272" fmla="*/ 217646 h 476250"/>
                  <a:gd name="connsiteX273" fmla="*/ 277654 w 495300"/>
                  <a:gd name="connsiteY273" fmla="*/ 215741 h 476250"/>
                  <a:gd name="connsiteX274" fmla="*/ 279559 w 495300"/>
                  <a:gd name="connsiteY274" fmla="*/ 214789 h 476250"/>
                  <a:gd name="connsiteX275" fmla="*/ 282416 w 495300"/>
                  <a:gd name="connsiteY275" fmla="*/ 216694 h 476250"/>
                  <a:gd name="connsiteX276" fmla="*/ 286226 w 495300"/>
                  <a:gd name="connsiteY276" fmla="*/ 216694 h 476250"/>
                  <a:gd name="connsiteX277" fmla="*/ 287179 w 495300"/>
                  <a:gd name="connsiteY277" fmla="*/ 215741 h 476250"/>
                  <a:gd name="connsiteX278" fmla="*/ 288131 w 495300"/>
                  <a:gd name="connsiteY278" fmla="*/ 214789 h 476250"/>
                  <a:gd name="connsiteX279" fmla="*/ 290036 w 495300"/>
                  <a:gd name="connsiteY279" fmla="*/ 213836 h 476250"/>
                  <a:gd name="connsiteX280" fmla="*/ 296704 w 495300"/>
                  <a:gd name="connsiteY280" fmla="*/ 210026 h 476250"/>
                  <a:gd name="connsiteX281" fmla="*/ 299561 w 495300"/>
                  <a:gd name="connsiteY281" fmla="*/ 209074 h 476250"/>
                  <a:gd name="connsiteX282" fmla="*/ 305276 w 495300"/>
                  <a:gd name="connsiteY282" fmla="*/ 209074 h 476250"/>
                  <a:gd name="connsiteX283" fmla="*/ 305276 w 495300"/>
                  <a:gd name="connsiteY283" fmla="*/ 210026 h 476250"/>
                  <a:gd name="connsiteX284" fmla="*/ 309086 w 495300"/>
                  <a:gd name="connsiteY284" fmla="*/ 210026 h 476250"/>
                  <a:gd name="connsiteX285" fmla="*/ 309086 w 495300"/>
                  <a:gd name="connsiteY285" fmla="*/ 209074 h 476250"/>
                  <a:gd name="connsiteX286" fmla="*/ 312896 w 495300"/>
                  <a:gd name="connsiteY286" fmla="*/ 208121 h 476250"/>
                  <a:gd name="connsiteX287" fmla="*/ 315754 w 495300"/>
                  <a:gd name="connsiteY287" fmla="*/ 207169 h 476250"/>
                  <a:gd name="connsiteX288" fmla="*/ 317659 w 495300"/>
                  <a:gd name="connsiteY288" fmla="*/ 206216 h 476250"/>
                  <a:gd name="connsiteX289" fmla="*/ 317659 w 495300"/>
                  <a:gd name="connsiteY289" fmla="*/ 205264 h 476250"/>
                  <a:gd name="connsiteX290" fmla="*/ 323374 w 495300"/>
                  <a:gd name="connsiteY290" fmla="*/ 205264 h 476250"/>
                  <a:gd name="connsiteX291" fmla="*/ 324326 w 495300"/>
                  <a:gd name="connsiteY291" fmla="*/ 205264 h 476250"/>
                  <a:gd name="connsiteX292" fmla="*/ 327184 w 495300"/>
                  <a:gd name="connsiteY292" fmla="*/ 204311 h 476250"/>
                  <a:gd name="connsiteX293" fmla="*/ 327184 w 495300"/>
                  <a:gd name="connsiteY293" fmla="*/ 203359 h 476250"/>
                  <a:gd name="connsiteX294" fmla="*/ 328136 w 495300"/>
                  <a:gd name="connsiteY294" fmla="*/ 204311 h 476250"/>
                  <a:gd name="connsiteX295" fmla="*/ 332899 w 495300"/>
                  <a:gd name="connsiteY295" fmla="*/ 203359 h 476250"/>
                  <a:gd name="connsiteX296" fmla="*/ 333851 w 495300"/>
                  <a:gd name="connsiteY296" fmla="*/ 202406 h 476250"/>
                  <a:gd name="connsiteX297" fmla="*/ 337661 w 495300"/>
                  <a:gd name="connsiteY297" fmla="*/ 200501 h 476250"/>
                  <a:gd name="connsiteX298" fmla="*/ 338614 w 495300"/>
                  <a:gd name="connsiteY298" fmla="*/ 200501 h 476250"/>
                  <a:gd name="connsiteX299" fmla="*/ 338614 w 495300"/>
                  <a:gd name="connsiteY299" fmla="*/ 201454 h 476250"/>
                  <a:gd name="connsiteX300" fmla="*/ 341471 w 495300"/>
                  <a:gd name="connsiteY300" fmla="*/ 200501 h 476250"/>
                  <a:gd name="connsiteX301" fmla="*/ 344329 w 495300"/>
                  <a:gd name="connsiteY301" fmla="*/ 199549 h 476250"/>
                  <a:gd name="connsiteX302" fmla="*/ 347186 w 495300"/>
                  <a:gd name="connsiteY302" fmla="*/ 198596 h 476250"/>
                  <a:gd name="connsiteX303" fmla="*/ 348139 w 495300"/>
                  <a:gd name="connsiteY303" fmla="*/ 196691 h 476250"/>
                  <a:gd name="connsiteX304" fmla="*/ 350044 w 495300"/>
                  <a:gd name="connsiteY304" fmla="*/ 196691 h 476250"/>
                  <a:gd name="connsiteX305" fmla="*/ 350044 w 495300"/>
                  <a:gd name="connsiteY305" fmla="*/ 197644 h 476250"/>
                  <a:gd name="connsiteX306" fmla="*/ 352901 w 495300"/>
                  <a:gd name="connsiteY306" fmla="*/ 198596 h 476250"/>
                  <a:gd name="connsiteX307" fmla="*/ 355759 w 495300"/>
                  <a:gd name="connsiteY307" fmla="*/ 195739 h 476250"/>
                  <a:gd name="connsiteX308" fmla="*/ 359569 w 495300"/>
                  <a:gd name="connsiteY308" fmla="*/ 195739 h 476250"/>
                  <a:gd name="connsiteX309" fmla="*/ 360521 w 495300"/>
                  <a:gd name="connsiteY309" fmla="*/ 194786 h 476250"/>
                  <a:gd name="connsiteX310" fmla="*/ 361474 w 495300"/>
                  <a:gd name="connsiteY310" fmla="*/ 193834 h 476250"/>
                  <a:gd name="connsiteX311" fmla="*/ 361474 w 495300"/>
                  <a:gd name="connsiteY311" fmla="*/ 192881 h 476250"/>
                  <a:gd name="connsiteX312" fmla="*/ 362426 w 495300"/>
                  <a:gd name="connsiteY312" fmla="*/ 191929 h 476250"/>
                  <a:gd name="connsiteX313" fmla="*/ 363379 w 495300"/>
                  <a:gd name="connsiteY313" fmla="*/ 187166 h 476250"/>
                  <a:gd name="connsiteX314" fmla="*/ 367189 w 495300"/>
                  <a:gd name="connsiteY314" fmla="*/ 180499 h 476250"/>
                  <a:gd name="connsiteX315" fmla="*/ 366236 w 495300"/>
                  <a:gd name="connsiteY315" fmla="*/ 178594 h 476250"/>
                  <a:gd name="connsiteX316" fmla="*/ 365284 w 495300"/>
                  <a:gd name="connsiteY316" fmla="*/ 177641 h 476250"/>
                  <a:gd name="connsiteX317" fmla="*/ 359569 w 495300"/>
                  <a:gd name="connsiteY317" fmla="*/ 175736 h 476250"/>
                  <a:gd name="connsiteX318" fmla="*/ 358616 w 495300"/>
                  <a:gd name="connsiteY318" fmla="*/ 174784 h 476250"/>
                  <a:gd name="connsiteX319" fmla="*/ 351949 w 495300"/>
                  <a:gd name="connsiteY319" fmla="*/ 174784 h 476250"/>
                  <a:gd name="connsiteX320" fmla="*/ 351949 w 495300"/>
                  <a:gd name="connsiteY320" fmla="*/ 173831 h 476250"/>
                  <a:gd name="connsiteX321" fmla="*/ 348139 w 495300"/>
                  <a:gd name="connsiteY321" fmla="*/ 173831 h 476250"/>
                  <a:gd name="connsiteX322" fmla="*/ 348139 w 495300"/>
                  <a:gd name="connsiteY322" fmla="*/ 172879 h 476250"/>
                  <a:gd name="connsiteX323" fmla="*/ 346234 w 495300"/>
                  <a:gd name="connsiteY323" fmla="*/ 172879 h 476250"/>
                  <a:gd name="connsiteX324" fmla="*/ 345281 w 495300"/>
                  <a:gd name="connsiteY324" fmla="*/ 171926 h 476250"/>
                  <a:gd name="connsiteX325" fmla="*/ 343376 w 495300"/>
                  <a:gd name="connsiteY325" fmla="*/ 171926 h 476250"/>
                  <a:gd name="connsiteX326" fmla="*/ 341471 w 495300"/>
                  <a:gd name="connsiteY326" fmla="*/ 171926 h 476250"/>
                  <a:gd name="connsiteX327" fmla="*/ 339566 w 495300"/>
                  <a:gd name="connsiteY327" fmla="*/ 172879 h 476250"/>
                  <a:gd name="connsiteX328" fmla="*/ 339566 w 495300"/>
                  <a:gd name="connsiteY328" fmla="*/ 174784 h 476250"/>
                  <a:gd name="connsiteX329" fmla="*/ 338614 w 495300"/>
                  <a:gd name="connsiteY329" fmla="*/ 174784 h 476250"/>
                  <a:gd name="connsiteX330" fmla="*/ 337661 w 495300"/>
                  <a:gd name="connsiteY330" fmla="*/ 175736 h 476250"/>
                  <a:gd name="connsiteX331" fmla="*/ 334804 w 495300"/>
                  <a:gd name="connsiteY331" fmla="*/ 175736 h 476250"/>
                  <a:gd name="connsiteX332" fmla="*/ 334804 w 495300"/>
                  <a:gd name="connsiteY332" fmla="*/ 174784 h 476250"/>
                  <a:gd name="connsiteX333" fmla="*/ 332899 w 495300"/>
                  <a:gd name="connsiteY333" fmla="*/ 173831 h 476250"/>
                  <a:gd name="connsiteX334" fmla="*/ 331946 w 495300"/>
                  <a:gd name="connsiteY334" fmla="*/ 174784 h 476250"/>
                  <a:gd name="connsiteX335" fmla="*/ 330041 w 495300"/>
                  <a:gd name="connsiteY335" fmla="*/ 173831 h 476250"/>
                  <a:gd name="connsiteX336" fmla="*/ 328136 w 495300"/>
                  <a:gd name="connsiteY336" fmla="*/ 174784 h 476250"/>
                  <a:gd name="connsiteX337" fmla="*/ 324326 w 495300"/>
                  <a:gd name="connsiteY337" fmla="*/ 175736 h 476250"/>
                  <a:gd name="connsiteX338" fmla="*/ 321469 w 495300"/>
                  <a:gd name="connsiteY338" fmla="*/ 176689 h 476250"/>
                  <a:gd name="connsiteX339" fmla="*/ 319564 w 495300"/>
                  <a:gd name="connsiteY339" fmla="*/ 175736 h 476250"/>
                  <a:gd name="connsiteX340" fmla="*/ 319564 w 495300"/>
                  <a:gd name="connsiteY340" fmla="*/ 176689 h 476250"/>
                  <a:gd name="connsiteX341" fmla="*/ 312896 w 495300"/>
                  <a:gd name="connsiteY341" fmla="*/ 177641 h 476250"/>
                  <a:gd name="connsiteX342" fmla="*/ 309086 w 495300"/>
                  <a:gd name="connsiteY342" fmla="*/ 179546 h 476250"/>
                  <a:gd name="connsiteX343" fmla="*/ 307181 w 495300"/>
                  <a:gd name="connsiteY343" fmla="*/ 180499 h 476250"/>
                  <a:gd name="connsiteX344" fmla="*/ 304324 w 495300"/>
                  <a:gd name="connsiteY344" fmla="*/ 181451 h 476250"/>
                  <a:gd name="connsiteX345" fmla="*/ 302419 w 495300"/>
                  <a:gd name="connsiteY345" fmla="*/ 177641 h 476250"/>
                  <a:gd name="connsiteX346" fmla="*/ 303371 w 495300"/>
                  <a:gd name="connsiteY346" fmla="*/ 177641 h 476250"/>
                  <a:gd name="connsiteX347" fmla="*/ 304324 w 495300"/>
                  <a:gd name="connsiteY347" fmla="*/ 176689 h 476250"/>
                  <a:gd name="connsiteX348" fmla="*/ 305276 w 495300"/>
                  <a:gd name="connsiteY348" fmla="*/ 170974 h 476250"/>
                  <a:gd name="connsiteX349" fmla="*/ 304324 w 495300"/>
                  <a:gd name="connsiteY349" fmla="*/ 170021 h 476250"/>
                  <a:gd name="connsiteX350" fmla="*/ 305276 w 495300"/>
                  <a:gd name="connsiteY350" fmla="*/ 169069 h 476250"/>
                  <a:gd name="connsiteX351" fmla="*/ 305276 w 495300"/>
                  <a:gd name="connsiteY351" fmla="*/ 164306 h 476250"/>
                  <a:gd name="connsiteX352" fmla="*/ 306229 w 495300"/>
                  <a:gd name="connsiteY352" fmla="*/ 164306 h 476250"/>
                  <a:gd name="connsiteX353" fmla="*/ 306229 w 495300"/>
                  <a:gd name="connsiteY353" fmla="*/ 160496 h 476250"/>
                  <a:gd name="connsiteX354" fmla="*/ 307181 w 495300"/>
                  <a:gd name="connsiteY354" fmla="*/ 159544 h 476250"/>
                  <a:gd name="connsiteX355" fmla="*/ 308134 w 495300"/>
                  <a:gd name="connsiteY355" fmla="*/ 158591 h 476250"/>
                  <a:gd name="connsiteX356" fmla="*/ 308134 w 495300"/>
                  <a:gd name="connsiteY356" fmla="*/ 157639 h 476250"/>
                  <a:gd name="connsiteX357" fmla="*/ 309086 w 495300"/>
                  <a:gd name="connsiteY357" fmla="*/ 156686 h 476250"/>
                  <a:gd name="connsiteX358" fmla="*/ 309086 w 495300"/>
                  <a:gd name="connsiteY358" fmla="*/ 156686 h 476250"/>
                  <a:gd name="connsiteX359" fmla="*/ 308134 w 495300"/>
                  <a:gd name="connsiteY359" fmla="*/ 155734 h 476250"/>
                  <a:gd name="connsiteX360" fmla="*/ 309086 w 495300"/>
                  <a:gd name="connsiteY360" fmla="*/ 154781 h 476250"/>
                  <a:gd name="connsiteX361" fmla="*/ 309086 w 495300"/>
                  <a:gd name="connsiteY361" fmla="*/ 150971 h 476250"/>
                  <a:gd name="connsiteX362" fmla="*/ 310039 w 495300"/>
                  <a:gd name="connsiteY362" fmla="*/ 150971 h 476250"/>
                  <a:gd name="connsiteX363" fmla="*/ 310039 w 495300"/>
                  <a:gd name="connsiteY363" fmla="*/ 148114 h 476250"/>
                  <a:gd name="connsiteX364" fmla="*/ 310991 w 495300"/>
                  <a:gd name="connsiteY364" fmla="*/ 148114 h 476250"/>
                  <a:gd name="connsiteX365" fmla="*/ 311944 w 495300"/>
                  <a:gd name="connsiteY365" fmla="*/ 143351 h 476250"/>
                  <a:gd name="connsiteX366" fmla="*/ 312896 w 495300"/>
                  <a:gd name="connsiteY366" fmla="*/ 142399 h 476250"/>
                  <a:gd name="connsiteX367" fmla="*/ 312896 w 495300"/>
                  <a:gd name="connsiteY367" fmla="*/ 141446 h 476250"/>
                  <a:gd name="connsiteX368" fmla="*/ 316706 w 495300"/>
                  <a:gd name="connsiteY368" fmla="*/ 140494 h 476250"/>
                  <a:gd name="connsiteX369" fmla="*/ 317659 w 495300"/>
                  <a:gd name="connsiteY369" fmla="*/ 141446 h 476250"/>
                  <a:gd name="connsiteX370" fmla="*/ 322421 w 495300"/>
                  <a:gd name="connsiteY370" fmla="*/ 140494 h 476250"/>
                  <a:gd name="connsiteX371" fmla="*/ 323374 w 495300"/>
                  <a:gd name="connsiteY371" fmla="*/ 139541 h 476250"/>
                  <a:gd name="connsiteX372" fmla="*/ 327184 w 495300"/>
                  <a:gd name="connsiteY372" fmla="*/ 138589 h 476250"/>
                  <a:gd name="connsiteX373" fmla="*/ 327184 w 495300"/>
                  <a:gd name="connsiteY373" fmla="*/ 137636 h 476250"/>
                  <a:gd name="connsiteX374" fmla="*/ 331946 w 495300"/>
                  <a:gd name="connsiteY374" fmla="*/ 136684 h 476250"/>
                  <a:gd name="connsiteX375" fmla="*/ 332899 w 495300"/>
                  <a:gd name="connsiteY375" fmla="*/ 135731 h 476250"/>
                  <a:gd name="connsiteX376" fmla="*/ 337661 w 495300"/>
                  <a:gd name="connsiteY376" fmla="*/ 134779 h 476250"/>
                  <a:gd name="connsiteX377" fmla="*/ 338614 w 495300"/>
                  <a:gd name="connsiteY377" fmla="*/ 135731 h 476250"/>
                  <a:gd name="connsiteX378" fmla="*/ 340519 w 495300"/>
                  <a:gd name="connsiteY378" fmla="*/ 134779 h 476250"/>
                  <a:gd name="connsiteX379" fmla="*/ 342424 w 495300"/>
                  <a:gd name="connsiteY379" fmla="*/ 132874 h 476250"/>
                  <a:gd name="connsiteX380" fmla="*/ 342424 w 495300"/>
                  <a:gd name="connsiteY380" fmla="*/ 133826 h 476250"/>
                  <a:gd name="connsiteX381" fmla="*/ 344329 w 495300"/>
                  <a:gd name="connsiteY381" fmla="*/ 133826 h 476250"/>
                  <a:gd name="connsiteX382" fmla="*/ 346234 w 495300"/>
                  <a:gd name="connsiteY382" fmla="*/ 132874 h 476250"/>
                  <a:gd name="connsiteX383" fmla="*/ 348139 w 495300"/>
                  <a:gd name="connsiteY383" fmla="*/ 131921 h 476250"/>
                  <a:gd name="connsiteX384" fmla="*/ 349091 w 495300"/>
                  <a:gd name="connsiteY384" fmla="*/ 132874 h 476250"/>
                  <a:gd name="connsiteX385" fmla="*/ 351949 w 495300"/>
                  <a:gd name="connsiteY385" fmla="*/ 131921 h 476250"/>
                  <a:gd name="connsiteX386" fmla="*/ 352901 w 495300"/>
                  <a:gd name="connsiteY386" fmla="*/ 130016 h 476250"/>
                  <a:gd name="connsiteX387" fmla="*/ 356711 w 495300"/>
                  <a:gd name="connsiteY387" fmla="*/ 130016 h 476250"/>
                  <a:gd name="connsiteX388" fmla="*/ 358616 w 495300"/>
                  <a:gd name="connsiteY388" fmla="*/ 128111 h 476250"/>
                  <a:gd name="connsiteX389" fmla="*/ 357664 w 495300"/>
                  <a:gd name="connsiteY389" fmla="*/ 125254 h 476250"/>
                  <a:gd name="connsiteX390" fmla="*/ 357664 w 495300"/>
                  <a:gd name="connsiteY390" fmla="*/ 121444 h 476250"/>
                  <a:gd name="connsiteX391" fmla="*/ 358616 w 495300"/>
                  <a:gd name="connsiteY391" fmla="*/ 120491 h 476250"/>
                  <a:gd name="connsiteX392" fmla="*/ 357664 w 495300"/>
                  <a:gd name="connsiteY392" fmla="*/ 116681 h 476250"/>
                  <a:gd name="connsiteX393" fmla="*/ 356711 w 495300"/>
                  <a:gd name="connsiteY393" fmla="*/ 114776 h 476250"/>
                  <a:gd name="connsiteX394" fmla="*/ 355759 w 495300"/>
                  <a:gd name="connsiteY394" fmla="*/ 113824 h 476250"/>
                  <a:gd name="connsiteX395" fmla="*/ 355759 w 495300"/>
                  <a:gd name="connsiteY395" fmla="*/ 110966 h 476250"/>
                  <a:gd name="connsiteX396" fmla="*/ 356711 w 495300"/>
                  <a:gd name="connsiteY396" fmla="*/ 110014 h 476250"/>
                  <a:gd name="connsiteX397" fmla="*/ 355759 w 495300"/>
                  <a:gd name="connsiteY397" fmla="*/ 107156 h 476250"/>
                  <a:gd name="connsiteX398" fmla="*/ 352901 w 495300"/>
                  <a:gd name="connsiteY398" fmla="*/ 103346 h 476250"/>
                  <a:gd name="connsiteX399" fmla="*/ 353854 w 495300"/>
                  <a:gd name="connsiteY399" fmla="*/ 102394 h 476250"/>
                  <a:gd name="connsiteX400" fmla="*/ 352901 w 495300"/>
                  <a:gd name="connsiteY400" fmla="*/ 100489 h 476250"/>
                  <a:gd name="connsiteX401" fmla="*/ 351949 w 495300"/>
                  <a:gd name="connsiteY401" fmla="*/ 99536 h 476250"/>
                  <a:gd name="connsiteX402" fmla="*/ 350044 w 495300"/>
                  <a:gd name="connsiteY402" fmla="*/ 99536 h 476250"/>
                  <a:gd name="connsiteX403" fmla="*/ 349091 w 495300"/>
                  <a:gd name="connsiteY403" fmla="*/ 98584 h 476250"/>
                  <a:gd name="connsiteX404" fmla="*/ 347186 w 495300"/>
                  <a:gd name="connsiteY404" fmla="*/ 98584 h 476250"/>
                  <a:gd name="connsiteX405" fmla="*/ 346234 w 495300"/>
                  <a:gd name="connsiteY405" fmla="*/ 95726 h 476250"/>
                  <a:gd name="connsiteX406" fmla="*/ 345281 w 495300"/>
                  <a:gd name="connsiteY406" fmla="*/ 94774 h 476250"/>
                  <a:gd name="connsiteX407" fmla="*/ 343376 w 495300"/>
                  <a:gd name="connsiteY407" fmla="*/ 94774 h 476250"/>
                  <a:gd name="connsiteX408" fmla="*/ 342424 w 495300"/>
                  <a:gd name="connsiteY408" fmla="*/ 93821 h 476250"/>
                  <a:gd name="connsiteX409" fmla="*/ 339566 w 495300"/>
                  <a:gd name="connsiteY409" fmla="*/ 93821 h 476250"/>
                  <a:gd name="connsiteX410" fmla="*/ 339566 w 495300"/>
                  <a:gd name="connsiteY410" fmla="*/ 85249 h 476250"/>
                  <a:gd name="connsiteX411" fmla="*/ 337661 w 495300"/>
                  <a:gd name="connsiteY411" fmla="*/ 85249 h 476250"/>
                  <a:gd name="connsiteX412" fmla="*/ 336709 w 495300"/>
                  <a:gd name="connsiteY412" fmla="*/ 84296 h 476250"/>
                  <a:gd name="connsiteX413" fmla="*/ 333851 w 495300"/>
                  <a:gd name="connsiteY413" fmla="*/ 84296 h 476250"/>
                  <a:gd name="connsiteX414" fmla="*/ 330041 w 495300"/>
                  <a:gd name="connsiteY414" fmla="*/ 86201 h 476250"/>
                  <a:gd name="connsiteX415" fmla="*/ 324326 w 495300"/>
                  <a:gd name="connsiteY415" fmla="*/ 85249 h 476250"/>
                  <a:gd name="connsiteX416" fmla="*/ 322421 w 495300"/>
                  <a:gd name="connsiteY416" fmla="*/ 86201 h 476250"/>
                  <a:gd name="connsiteX417" fmla="*/ 320516 w 495300"/>
                  <a:gd name="connsiteY417" fmla="*/ 87154 h 476250"/>
                  <a:gd name="connsiteX418" fmla="*/ 318611 w 495300"/>
                  <a:gd name="connsiteY418" fmla="*/ 87154 h 476250"/>
                  <a:gd name="connsiteX419" fmla="*/ 317659 w 495300"/>
                  <a:gd name="connsiteY419" fmla="*/ 86201 h 476250"/>
                  <a:gd name="connsiteX420" fmla="*/ 315754 w 495300"/>
                  <a:gd name="connsiteY420" fmla="*/ 87154 h 476250"/>
                  <a:gd name="connsiteX421" fmla="*/ 314801 w 495300"/>
                  <a:gd name="connsiteY421" fmla="*/ 86201 h 476250"/>
                  <a:gd name="connsiteX422" fmla="*/ 314801 w 495300"/>
                  <a:gd name="connsiteY422" fmla="*/ 80486 h 476250"/>
                  <a:gd name="connsiteX423" fmla="*/ 315754 w 495300"/>
                  <a:gd name="connsiteY423" fmla="*/ 80486 h 476250"/>
                  <a:gd name="connsiteX424" fmla="*/ 315754 w 495300"/>
                  <a:gd name="connsiteY424" fmla="*/ 74771 h 476250"/>
                  <a:gd name="connsiteX425" fmla="*/ 315754 w 495300"/>
                  <a:gd name="connsiteY425" fmla="*/ 67151 h 476250"/>
                  <a:gd name="connsiteX426" fmla="*/ 314801 w 495300"/>
                  <a:gd name="connsiteY426" fmla="*/ 66199 h 476250"/>
                  <a:gd name="connsiteX427" fmla="*/ 315754 w 495300"/>
                  <a:gd name="connsiteY427" fmla="*/ 64294 h 476250"/>
                  <a:gd name="connsiteX428" fmla="*/ 316706 w 495300"/>
                  <a:gd name="connsiteY428" fmla="*/ 62389 h 476250"/>
                  <a:gd name="connsiteX429" fmla="*/ 315754 w 495300"/>
                  <a:gd name="connsiteY429" fmla="*/ 61436 h 476250"/>
                  <a:gd name="connsiteX430" fmla="*/ 315754 w 495300"/>
                  <a:gd name="connsiteY430" fmla="*/ 59531 h 476250"/>
                  <a:gd name="connsiteX431" fmla="*/ 316706 w 495300"/>
                  <a:gd name="connsiteY431" fmla="*/ 59531 h 476250"/>
                  <a:gd name="connsiteX432" fmla="*/ 316706 w 495300"/>
                  <a:gd name="connsiteY432" fmla="*/ 57626 h 476250"/>
                  <a:gd name="connsiteX433" fmla="*/ 316706 w 495300"/>
                  <a:gd name="connsiteY433" fmla="*/ 48101 h 476250"/>
                  <a:gd name="connsiteX434" fmla="*/ 315754 w 495300"/>
                  <a:gd name="connsiteY434" fmla="*/ 48101 h 476250"/>
                  <a:gd name="connsiteX435" fmla="*/ 315754 w 495300"/>
                  <a:gd name="connsiteY435" fmla="*/ 45244 h 476250"/>
                  <a:gd name="connsiteX436" fmla="*/ 316706 w 495300"/>
                  <a:gd name="connsiteY436" fmla="*/ 45244 h 476250"/>
                  <a:gd name="connsiteX437" fmla="*/ 316706 w 495300"/>
                  <a:gd name="connsiteY437" fmla="*/ 42386 h 476250"/>
                  <a:gd name="connsiteX438" fmla="*/ 314801 w 495300"/>
                  <a:gd name="connsiteY438" fmla="*/ 30956 h 476250"/>
                  <a:gd name="connsiteX439" fmla="*/ 315754 w 495300"/>
                  <a:gd name="connsiteY439" fmla="*/ 30004 h 476250"/>
                  <a:gd name="connsiteX440" fmla="*/ 314801 w 495300"/>
                  <a:gd name="connsiteY440" fmla="*/ 29051 h 476250"/>
                  <a:gd name="connsiteX441" fmla="*/ 312896 w 495300"/>
                  <a:gd name="connsiteY441" fmla="*/ 24289 h 476250"/>
                  <a:gd name="connsiteX442" fmla="*/ 311944 w 495300"/>
                  <a:gd name="connsiteY442" fmla="*/ 21431 h 476250"/>
                  <a:gd name="connsiteX443" fmla="*/ 310039 w 495300"/>
                  <a:gd name="connsiteY443" fmla="*/ 18574 h 476250"/>
                  <a:gd name="connsiteX444" fmla="*/ 309086 w 495300"/>
                  <a:gd name="connsiteY444" fmla="*/ 17621 h 476250"/>
                  <a:gd name="connsiteX445" fmla="*/ 307181 w 495300"/>
                  <a:gd name="connsiteY445" fmla="*/ 15716 h 476250"/>
                  <a:gd name="connsiteX446" fmla="*/ 306229 w 495300"/>
                  <a:gd name="connsiteY446" fmla="*/ 14764 h 476250"/>
                  <a:gd name="connsiteX447" fmla="*/ 305276 w 495300"/>
                  <a:gd name="connsiteY447" fmla="*/ 14764 h 476250"/>
                  <a:gd name="connsiteX448" fmla="*/ 304324 w 495300"/>
                  <a:gd name="connsiteY448" fmla="*/ 12859 h 476250"/>
                  <a:gd name="connsiteX449" fmla="*/ 303371 w 495300"/>
                  <a:gd name="connsiteY449" fmla="*/ 12859 h 476250"/>
                  <a:gd name="connsiteX450" fmla="*/ 301466 w 495300"/>
                  <a:gd name="connsiteY450" fmla="*/ 10954 h 476250"/>
                  <a:gd name="connsiteX451" fmla="*/ 300514 w 495300"/>
                  <a:gd name="connsiteY451" fmla="*/ 10954 h 476250"/>
                  <a:gd name="connsiteX452" fmla="*/ 300514 w 495300"/>
                  <a:gd name="connsiteY452" fmla="*/ 10001 h 476250"/>
                  <a:gd name="connsiteX453" fmla="*/ 298609 w 495300"/>
                  <a:gd name="connsiteY453" fmla="*/ 9049 h 476250"/>
                  <a:gd name="connsiteX454" fmla="*/ 296704 w 495300"/>
                  <a:gd name="connsiteY454" fmla="*/ 9049 h 476250"/>
                  <a:gd name="connsiteX455" fmla="*/ 296704 w 495300"/>
                  <a:gd name="connsiteY455" fmla="*/ 8096 h 476250"/>
                  <a:gd name="connsiteX456" fmla="*/ 294799 w 495300"/>
                  <a:gd name="connsiteY456" fmla="*/ 8096 h 476250"/>
                  <a:gd name="connsiteX457" fmla="*/ 294799 w 495300"/>
                  <a:gd name="connsiteY457" fmla="*/ 7144 h 476250"/>
                  <a:gd name="connsiteX458" fmla="*/ 290036 w 495300"/>
                  <a:gd name="connsiteY458" fmla="*/ 8096 h 476250"/>
                  <a:gd name="connsiteX459" fmla="*/ 289084 w 495300"/>
                  <a:gd name="connsiteY459" fmla="*/ 7144 h 476250"/>
                  <a:gd name="connsiteX460" fmla="*/ 287179 w 495300"/>
                  <a:gd name="connsiteY460" fmla="*/ 8096 h 476250"/>
                  <a:gd name="connsiteX461" fmla="*/ 286226 w 495300"/>
                  <a:gd name="connsiteY461" fmla="*/ 9049 h 476250"/>
                  <a:gd name="connsiteX462" fmla="*/ 285274 w 495300"/>
                  <a:gd name="connsiteY462" fmla="*/ 11906 h 476250"/>
                  <a:gd name="connsiteX463" fmla="*/ 286226 w 495300"/>
                  <a:gd name="connsiteY463" fmla="*/ 13811 h 476250"/>
                  <a:gd name="connsiteX464" fmla="*/ 286226 w 495300"/>
                  <a:gd name="connsiteY464" fmla="*/ 16669 h 476250"/>
                  <a:gd name="connsiteX465" fmla="*/ 285274 w 495300"/>
                  <a:gd name="connsiteY465" fmla="*/ 17621 h 476250"/>
                  <a:gd name="connsiteX466" fmla="*/ 285274 w 495300"/>
                  <a:gd name="connsiteY466" fmla="*/ 18574 h 476250"/>
                  <a:gd name="connsiteX467" fmla="*/ 284321 w 495300"/>
                  <a:gd name="connsiteY467" fmla="*/ 18574 h 476250"/>
                  <a:gd name="connsiteX468" fmla="*/ 284321 w 495300"/>
                  <a:gd name="connsiteY468" fmla="*/ 24289 h 476250"/>
                  <a:gd name="connsiteX469" fmla="*/ 283369 w 495300"/>
                  <a:gd name="connsiteY469" fmla="*/ 24289 h 476250"/>
                  <a:gd name="connsiteX470" fmla="*/ 283369 w 495300"/>
                  <a:gd name="connsiteY470" fmla="*/ 29051 h 476250"/>
                  <a:gd name="connsiteX471" fmla="*/ 282416 w 495300"/>
                  <a:gd name="connsiteY471" fmla="*/ 29051 h 476250"/>
                  <a:gd name="connsiteX472" fmla="*/ 282416 w 495300"/>
                  <a:gd name="connsiteY472" fmla="*/ 30956 h 476250"/>
                  <a:gd name="connsiteX473" fmla="*/ 281464 w 495300"/>
                  <a:gd name="connsiteY473" fmla="*/ 37624 h 476250"/>
                  <a:gd name="connsiteX474" fmla="*/ 282416 w 495300"/>
                  <a:gd name="connsiteY474" fmla="*/ 37624 h 476250"/>
                  <a:gd name="connsiteX475" fmla="*/ 282416 w 495300"/>
                  <a:gd name="connsiteY475" fmla="*/ 38576 h 476250"/>
                  <a:gd name="connsiteX476" fmla="*/ 281464 w 495300"/>
                  <a:gd name="connsiteY476" fmla="*/ 38576 h 476250"/>
                  <a:gd name="connsiteX477" fmla="*/ 281464 w 495300"/>
                  <a:gd name="connsiteY477" fmla="*/ 40481 h 476250"/>
                  <a:gd name="connsiteX478" fmla="*/ 280511 w 495300"/>
                  <a:gd name="connsiteY478" fmla="*/ 40481 h 476250"/>
                  <a:gd name="connsiteX479" fmla="*/ 280511 w 495300"/>
                  <a:gd name="connsiteY479" fmla="*/ 43339 h 476250"/>
                  <a:gd name="connsiteX480" fmla="*/ 280511 w 495300"/>
                  <a:gd name="connsiteY480" fmla="*/ 45244 h 476250"/>
                  <a:gd name="connsiteX481" fmla="*/ 279559 w 495300"/>
                  <a:gd name="connsiteY481" fmla="*/ 45244 h 476250"/>
                  <a:gd name="connsiteX482" fmla="*/ 279559 w 495300"/>
                  <a:gd name="connsiteY482" fmla="*/ 52864 h 476250"/>
                  <a:gd name="connsiteX483" fmla="*/ 278606 w 495300"/>
                  <a:gd name="connsiteY483" fmla="*/ 52864 h 476250"/>
                  <a:gd name="connsiteX484" fmla="*/ 277654 w 495300"/>
                  <a:gd name="connsiteY484" fmla="*/ 55721 h 476250"/>
                  <a:gd name="connsiteX485" fmla="*/ 277654 w 495300"/>
                  <a:gd name="connsiteY485" fmla="*/ 63341 h 476250"/>
                  <a:gd name="connsiteX486" fmla="*/ 276701 w 495300"/>
                  <a:gd name="connsiteY486" fmla="*/ 65246 h 476250"/>
                  <a:gd name="connsiteX487" fmla="*/ 277654 w 495300"/>
                  <a:gd name="connsiteY487" fmla="*/ 67151 h 476250"/>
                  <a:gd name="connsiteX488" fmla="*/ 276701 w 495300"/>
                  <a:gd name="connsiteY488" fmla="*/ 69056 h 476250"/>
                  <a:gd name="connsiteX489" fmla="*/ 277654 w 495300"/>
                  <a:gd name="connsiteY489" fmla="*/ 70009 h 476250"/>
                  <a:gd name="connsiteX490" fmla="*/ 277654 w 495300"/>
                  <a:gd name="connsiteY490" fmla="*/ 70961 h 476250"/>
                  <a:gd name="connsiteX491" fmla="*/ 276701 w 495300"/>
                  <a:gd name="connsiteY491" fmla="*/ 72866 h 476250"/>
                  <a:gd name="connsiteX492" fmla="*/ 276701 w 495300"/>
                  <a:gd name="connsiteY492" fmla="*/ 74771 h 476250"/>
                  <a:gd name="connsiteX493" fmla="*/ 275749 w 495300"/>
                  <a:gd name="connsiteY493" fmla="*/ 75724 h 476250"/>
                  <a:gd name="connsiteX494" fmla="*/ 275749 w 495300"/>
                  <a:gd name="connsiteY494" fmla="*/ 76676 h 476250"/>
                  <a:gd name="connsiteX495" fmla="*/ 276701 w 495300"/>
                  <a:gd name="connsiteY495" fmla="*/ 77629 h 476250"/>
                  <a:gd name="connsiteX496" fmla="*/ 275749 w 495300"/>
                  <a:gd name="connsiteY496" fmla="*/ 78581 h 476250"/>
                  <a:gd name="connsiteX497" fmla="*/ 275749 w 495300"/>
                  <a:gd name="connsiteY497" fmla="*/ 82391 h 476250"/>
                  <a:gd name="connsiteX498" fmla="*/ 276701 w 495300"/>
                  <a:gd name="connsiteY498" fmla="*/ 82391 h 476250"/>
                  <a:gd name="connsiteX499" fmla="*/ 275749 w 495300"/>
                  <a:gd name="connsiteY499" fmla="*/ 83344 h 476250"/>
                  <a:gd name="connsiteX500" fmla="*/ 276701 w 495300"/>
                  <a:gd name="connsiteY500" fmla="*/ 84296 h 476250"/>
                  <a:gd name="connsiteX501" fmla="*/ 274796 w 495300"/>
                  <a:gd name="connsiteY501" fmla="*/ 88106 h 476250"/>
                  <a:gd name="connsiteX502" fmla="*/ 275749 w 495300"/>
                  <a:gd name="connsiteY502" fmla="*/ 90011 h 476250"/>
                  <a:gd name="connsiteX503" fmla="*/ 275749 w 495300"/>
                  <a:gd name="connsiteY503" fmla="*/ 91916 h 476250"/>
                  <a:gd name="connsiteX504" fmla="*/ 275749 w 495300"/>
                  <a:gd name="connsiteY504" fmla="*/ 95726 h 476250"/>
                  <a:gd name="connsiteX505" fmla="*/ 274796 w 495300"/>
                  <a:gd name="connsiteY505" fmla="*/ 97631 h 476250"/>
                  <a:gd name="connsiteX506" fmla="*/ 273844 w 495300"/>
                  <a:gd name="connsiteY506" fmla="*/ 98584 h 476250"/>
                  <a:gd name="connsiteX507" fmla="*/ 271939 w 495300"/>
                  <a:gd name="connsiteY507" fmla="*/ 99536 h 476250"/>
                  <a:gd name="connsiteX508" fmla="*/ 270034 w 495300"/>
                  <a:gd name="connsiteY508" fmla="*/ 100489 h 476250"/>
                  <a:gd name="connsiteX509" fmla="*/ 269081 w 495300"/>
                  <a:gd name="connsiteY509" fmla="*/ 101441 h 476250"/>
                  <a:gd name="connsiteX510" fmla="*/ 267176 w 495300"/>
                  <a:gd name="connsiteY510" fmla="*/ 101441 h 476250"/>
                  <a:gd name="connsiteX511" fmla="*/ 263366 w 495300"/>
                  <a:gd name="connsiteY511" fmla="*/ 100489 h 476250"/>
                  <a:gd name="connsiteX512" fmla="*/ 261461 w 495300"/>
                  <a:gd name="connsiteY512" fmla="*/ 101441 h 476250"/>
                  <a:gd name="connsiteX513" fmla="*/ 258604 w 495300"/>
                  <a:gd name="connsiteY513" fmla="*/ 103346 h 476250"/>
                  <a:gd name="connsiteX514" fmla="*/ 254794 w 495300"/>
                  <a:gd name="connsiteY514" fmla="*/ 103346 h 476250"/>
                  <a:gd name="connsiteX515" fmla="*/ 252889 w 495300"/>
                  <a:gd name="connsiteY515" fmla="*/ 105251 h 476250"/>
                  <a:gd name="connsiteX516" fmla="*/ 251936 w 495300"/>
                  <a:gd name="connsiteY516" fmla="*/ 106204 h 476250"/>
                  <a:gd name="connsiteX517" fmla="*/ 250031 w 495300"/>
                  <a:gd name="connsiteY517" fmla="*/ 106204 h 476250"/>
                  <a:gd name="connsiteX518" fmla="*/ 249079 w 495300"/>
                  <a:gd name="connsiteY518" fmla="*/ 105251 h 476250"/>
                  <a:gd name="connsiteX519" fmla="*/ 246221 w 495300"/>
                  <a:gd name="connsiteY519" fmla="*/ 105251 h 476250"/>
                  <a:gd name="connsiteX520" fmla="*/ 243364 w 495300"/>
                  <a:gd name="connsiteY520" fmla="*/ 106204 h 476250"/>
                  <a:gd name="connsiteX521" fmla="*/ 241459 w 495300"/>
                  <a:gd name="connsiteY521" fmla="*/ 107156 h 476250"/>
                  <a:gd name="connsiteX522" fmla="*/ 239554 w 495300"/>
                  <a:gd name="connsiteY522" fmla="*/ 107156 h 476250"/>
                  <a:gd name="connsiteX523" fmla="*/ 238601 w 495300"/>
                  <a:gd name="connsiteY523" fmla="*/ 108109 h 476250"/>
                  <a:gd name="connsiteX524" fmla="*/ 234791 w 495300"/>
                  <a:gd name="connsiteY524" fmla="*/ 109061 h 476250"/>
                  <a:gd name="connsiteX525" fmla="*/ 231934 w 495300"/>
                  <a:gd name="connsiteY525" fmla="*/ 110966 h 476250"/>
                  <a:gd name="connsiteX526" fmla="*/ 225266 w 495300"/>
                  <a:gd name="connsiteY526" fmla="*/ 111919 h 476250"/>
                  <a:gd name="connsiteX527" fmla="*/ 225266 w 495300"/>
                  <a:gd name="connsiteY527" fmla="*/ 112871 h 476250"/>
                  <a:gd name="connsiteX528" fmla="*/ 223361 w 495300"/>
                  <a:gd name="connsiteY528" fmla="*/ 111919 h 476250"/>
                  <a:gd name="connsiteX529" fmla="*/ 220504 w 495300"/>
                  <a:gd name="connsiteY529" fmla="*/ 112871 h 476250"/>
                  <a:gd name="connsiteX530" fmla="*/ 218599 w 495300"/>
                  <a:gd name="connsiteY530" fmla="*/ 113824 h 476250"/>
                  <a:gd name="connsiteX531" fmla="*/ 218599 w 495300"/>
                  <a:gd name="connsiteY531" fmla="*/ 115729 h 476250"/>
                  <a:gd name="connsiteX532" fmla="*/ 221456 w 495300"/>
                  <a:gd name="connsiteY532" fmla="*/ 119539 h 476250"/>
                  <a:gd name="connsiteX533" fmla="*/ 223361 w 495300"/>
                  <a:gd name="connsiteY533" fmla="*/ 121444 h 476250"/>
                  <a:gd name="connsiteX534" fmla="*/ 224314 w 495300"/>
                  <a:gd name="connsiteY534" fmla="*/ 122396 h 476250"/>
                  <a:gd name="connsiteX535" fmla="*/ 227171 w 495300"/>
                  <a:gd name="connsiteY535" fmla="*/ 123349 h 476250"/>
                  <a:gd name="connsiteX536" fmla="*/ 230029 w 495300"/>
                  <a:gd name="connsiteY536" fmla="*/ 125254 h 476250"/>
                  <a:gd name="connsiteX537" fmla="*/ 231934 w 495300"/>
                  <a:gd name="connsiteY537" fmla="*/ 125254 h 476250"/>
                  <a:gd name="connsiteX538" fmla="*/ 232886 w 495300"/>
                  <a:gd name="connsiteY538" fmla="*/ 126206 h 476250"/>
                  <a:gd name="connsiteX539" fmla="*/ 236696 w 495300"/>
                  <a:gd name="connsiteY539" fmla="*/ 131921 h 476250"/>
                  <a:gd name="connsiteX540" fmla="*/ 237649 w 495300"/>
                  <a:gd name="connsiteY540" fmla="*/ 133826 h 476250"/>
                  <a:gd name="connsiteX541" fmla="*/ 238601 w 495300"/>
                  <a:gd name="connsiteY541" fmla="*/ 134779 h 476250"/>
                  <a:gd name="connsiteX542" fmla="*/ 240506 w 495300"/>
                  <a:gd name="connsiteY542" fmla="*/ 134779 h 476250"/>
                  <a:gd name="connsiteX543" fmla="*/ 241459 w 495300"/>
                  <a:gd name="connsiteY543" fmla="*/ 135731 h 476250"/>
                  <a:gd name="connsiteX544" fmla="*/ 244316 w 495300"/>
                  <a:gd name="connsiteY544" fmla="*/ 134779 h 476250"/>
                  <a:gd name="connsiteX545" fmla="*/ 244316 w 495300"/>
                  <a:gd name="connsiteY545" fmla="*/ 135731 h 476250"/>
                  <a:gd name="connsiteX546" fmla="*/ 246221 w 495300"/>
                  <a:gd name="connsiteY546" fmla="*/ 135731 h 476250"/>
                  <a:gd name="connsiteX547" fmla="*/ 246221 w 495300"/>
                  <a:gd name="connsiteY547" fmla="*/ 136684 h 476250"/>
                  <a:gd name="connsiteX548" fmla="*/ 247174 w 495300"/>
                  <a:gd name="connsiteY548" fmla="*/ 137636 h 476250"/>
                  <a:gd name="connsiteX549" fmla="*/ 252889 w 495300"/>
                  <a:gd name="connsiteY549" fmla="*/ 137636 h 476250"/>
                  <a:gd name="connsiteX550" fmla="*/ 254794 w 495300"/>
                  <a:gd name="connsiteY550" fmla="*/ 139541 h 476250"/>
                  <a:gd name="connsiteX551" fmla="*/ 255746 w 495300"/>
                  <a:gd name="connsiteY551" fmla="*/ 140494 h 476250"/>
                  <a:gd name="connsiteX552" fmla="*/ 261461 w 495300"/>
                  <a:gd name="connsiteY552" fmla="*/ 141446 h 476250"/>
                  <a:gd name="connsiteX553" fmla="*/ 262414 w 495300"/>
                  <a:gd name="connsiteY553" fmla="*/ 140494 h 476250"/>
                  <a:gd name="connsiteX554" fmla="*/ 262414 w 495300"/>
                  <a:gd name="connsiteY554" fmla="*/ 141446 h 476250"/>
                  <a:gd name="connsiteX555" fmla="*/ 264319 w 495300"/>
                  <a:gd name="connsiteY555" fmla="*/ 141446 h 476250"/>
                  <a:gd name="connsiteX556" fmla="*/ 265271 w 495300"/>
                  <a:gd name="connsiteY556" fmla="*/ 146209 h 476250"/>
                  <a:gd name="connsiteX557" fmla="*/ 264319 w 495300"/>
                  <a:gd name="connsiteY557" fmla="*/ 146209 h 476250"/>
                  <a:gd name="connsiteX558" fmla="*/ 264319 w 495300"/>
                  <a:gd name="connsiteY558" fmla="*/ 148114 h 476250"/>
                  <a:gd name="connsiteX559" fmla="*/ 263366 w 495300"/>
                  <a:gd name="connsiteY559" fmla="*/ 149066 h 476250"/>
                  <a:gd name="connsiteX560" fmla="*/ 262414 w 495300"/>
                  <a:gd name="connsiteY560" fmla="*/ 149066 h 476250"/>
                  <a:gd name="connsiteX561" fmla="*/ 262414 w 495300"/>
                  <a:gd name="connsiteY561" fmla="*/ 150019 h 476250"/>
                  <a:gd name="connsiteX562" fmla="*/ 259556 w 495300"/>
                  <a:gd name="connsiteY562" fmla="*/ 151924 h 476250"/>
                  <a:gd name="connsiteX563" fmla="*/ 259556 w 495300"/>
                  <a:gd name="connsiteY563" fmla="*/ 152876 h 476250"/>
                  <a:gd name="connsiteX564" fmla="*/ 263366 w 495300"/>
                  <a:gd name="connsiteY564" fmla="*/ 152876 h 476250"/>
                  <a:gd name="connsiteX565" fmla="*/ 261461 w 495300"/>
                  <a:gd name="connsiteY565" fmla="*/ 156686 h 476250"/>
                  <a:gd name="connsiteX566" fmla="*/ 259556 w 495300"/>
                  <a:gd name="connsiteY566" fmla="*/ 159544 h 476250"/>
                  <a:gd name="connsiteX567" fmla="*/ 256699 w 495300"/>
                  <a:gd name="connsiteY567" fmla="*/ 162401 h 476250"/>
                  <a:gd name="connsiteX568" fmla="*/ 256699 w 495300"/>
                  <a:gd name="connsiteY568" fmla="*/ 163354 h 476250"/>
                  <a:gd name="connsiteX569" fmla="*/ 254794 w 495300"/>
                  <a:gd name="connsiteY569" fmla="*/ 164306 h 476250"/>
                  <a:gd name="connsiteX570" fmla="*/ 252889 w 495300"/>
                  <a:gd name="connsiteY570" fmla="*/ 166211 h 476250"/>
                  <a:gd name="connsiteX571" fmla="*/ 252889 w 495300"/>
                  <a:gd name="connsiteY571" fmla="*/ 167164 h 476250"/>
                  <a:gd name="connsiteX572" fmla="*/ 250984 w 495300"/>
                  <a:gd name="connsiteY572" fmla="*/ 168116 h 476250"/>
                  <a:gd name="connsiteX573" fmla="*/ 250984 w 495300"/>
                  <a:gd name="connsiteY573" fmla="*/ 170021 h 476250"/>
                  <a:gd name="connsiteX574" fmla="*/ 249079 w 495300"/>
                  <a:gd name="connsiteY574" fmla="*/ 170974 h 476250"/>
                  <a:gd name="connsiteX575" fmla="*/ 245269 w 495300"/>
                  <a:gd name="connsiteY575" fmla="*/ 175736 h 476250"/>
                  <a:gd name="connsiteX576" fmla="*/ 240506 w 495300"/>
                  <a:gd name="connsiteY576" fmla="*/ 179546 h 476250"/>
                  <a:gd name="connsiteX577" fmla="*/ 240506 w 495300"/>
                  <a:gd name="connsiteY577" fmla="*/ 180499 h 476250"/>
                  <a:gd name="connsiteX578" fmla="*/ 237649 w 495300"/>
                  <a:gd name="connsiteY578" fmla="*/ 183356 h 476250"/>
                  <a:gd name="connsiteX579" fmla="*/ 237649 w 495300"/>
                  <a:gd name="connsiteY579" fmla="*/ 184309 h 476250"/>
                  <a:gd name="connsiteX580" fmla="*/ 235744 w 495300"/>
                  <a:gd name="connsiteY580" fmla="*/ 186214 h 476250"/>
                  <a:gd name="connsiteX581" fmla="*/ 235744 w 495300"/>
                  <a:gd name="connsiteY581" fmla="*/ 187166 h 476250"/>
                  <a:gd name="connsiteX582" fmla="*/ 234791 w 495300"/>
                  <a:gd name="connsiteY582" fmla="*/ 187166 h 476250"/>
                  <a:gd name="connsiteX583" fmla="*/ 233839 w 495300"/>
                  <a:gd name="connsiteY583" fmla="*/ 188119 h 476250"/>
                  <a:gd name="connsiteX584" fmla="*/ 233839 w 495300"/>
                  <a:gd name="connsiteY584" fmla="*/ 189071 h 476250"/>
                  <a:gd name="connsiteX585" fmla="*/ 230981 w 495300"/>
                  <a:gd name="connsiteY585" fmla="*/ 190976 h 476250"/>
                  <a:gd name="connsiteX586" fmla="*/ 230981 w 495300"/>
                  <a:gd name="connsiteY586" fmla="*/ 190024 h 476250"/>
                  <a:gd name="connsiteX587" fmla="*/ 230029 w 495300"/>
                  <a:gd name="connsiteY587" fmla="*/ 190976 h 476250"/>
                  <a:gd name="connsiteX588" fmla="*/ 228124 w 495300"/>
                  <a:gd name="connsiteY588" fmla="*/ 190976 h 476250"/>
                  <a:gd name="connsiteX589" fmla="*/ 227171 w 495300"/>
                  <a:gd name="connsiteY589" fmla="*/ 191929 h 476250"/>
                  <a:gd name="connsiteX590" fmla="*/ 221456 w 495300"/>
                  <a:gd name="connsiteY590" fmla="*/ 191929 h 476250"/>
                  <a:gd name="connsiteX591" fmla="*/ 220504 w 495300"/>
                  <a:gd name="connsiteY591" fmla="*/ 192881 h 476250"/>
                  <a:gd name="connsiteX592" fmla="*/ 218599 w 495300"/>
                  <a:gd name="connsiteY592" fmla="*/ 192881 h 476250"/>
                  <a:gd name="connsiteX593" fmla="*/ 216694 w 495300"/>
                  <a:gd name="connsiteY593" fmla="*/ 193834 h 476250"/>
                  <a:gd name="connsiteX594" fmla="*/ 215741 w 495300"/>
                  <a:gd name="connsiteY594" fmla="*/ 194786 h 476250"/>
                  <a:gd name="connsiteX595" fmla="*/ 213836 w 495300"/>
                  <a:gd name="connsiteY595" fmla="*/ 195739 h 476250"/>
                  <a:gd name="connsiteX596" fmla="*/ 210026 w 495300"/>
                  <a:gd name="connsiteY596" fmla="*/ 197644 h 476250"/>
                  <a:gd name="connsiteX597" fmla="*/ 208121 w 495300"/>
                  <a:gd name="connsiteY597" fmla="*/ 198596 h 476250"/>
                  <a:gd name="connsiteX598" fmla="*/ 207169 w 495300"/>
                  <a:gd name="connsiteY598" fmla="*/ 199549 h 476250"/>
                  <a:gd name="connsiteX599" fmla="*/ 208121 w 495300"/>
                  <a:gd name="connsiteY599" fmla="*/ 205264 h 476250"/>
                  <a:gd name="connsiteX600" fmla="*/ 210026 w 495300"/>
                  <a:gd name="connsiteY600" fmla="*/ 207169 h 476250"/>
                  <a:gd name="connsiteX601" fmla="*/ 211931 w 495300"/>
                  <a:gd name="connsiteY601" fmla="*/ 207169 h 476250"/>
                  <a:gd name="connsiteX602" fmla="*/ 212884 w 495300"/>
                  <a:gd name="connsiteY602" fmla="*/ 208121 h 476250"/>
                  <a:gd name="connsiteX603" fmla="*/ 212884 w 495300"/>
                  <a:gd name="connsiteY603" fmla="*/ 210026 h 476250"/>
                  <a:gd name="connsiteX604" fmla="*/ 213836 w 495300"/>
                  <a:gd name="connsiteY604" fmla="*/ 210979 h 476250"/>
                  <a:gd name="connsiteX605" fmla="*/ 211931 w 495300"/>
                  <a:gd name="connsiteY605" fmla="*/ 212884 h 476250"/>
                  <a:gd name="connsiteX606" fmla="*/ 206216 w 495300"/>
                  <a:gd name="connsiteY606" fmla="*/ 218599 h 476250"/>
                  <a:gd name="connsiteX607" fmla="*/ 206216 w 495300"/>
                  <a:gd name="connsiteY607" fmla="*/ 219551 h 476250"/>
                  <a:gd name="connsiteX608" fmla="*/ 204311 w 495300"/>
                  <a:gd name="connsiteY608" fmla="*/ 220504 h 476250"/>
                  <a:gd name="connsiteX609" fmla="*/ 204311 w 495300"/>
                  <a:gd name="connsiteY609" fmla="*/ 221456 h 476250"/>
                  <a:gd name="connsiteX610" fmla="*/ 202406 w 495300"/>
                  <a:gd name="connsiteY610" fmla="*/ 222409 h 476250"/>
                  <a:gd name="connsiteX611" fmla="*/ 200501 w 495300"/>
                  <a:gd name="connsiteY611" fmla="*/ 224314 h 476250"/>
                  <a:gd name="connsiteX612" fmla="*/ 200501 w 495300"/>
                  <a:gd name="connsiteY612" fmla="*/ 225266 h 476250"/>
                  <a:gd name="connsiteX613" fmla="*/ 198596 w 495300"/>
                  <a:gd name="connsiteY613" fmla="*/ 226219 h 476250"/>
                  <a:gd name="connsiteX614" fmla="*/ 198596 w 495300"/>
                  <a:gd name="connsiteY614" fmla="*/ 227171 h 476250"/>
                  <a:gd name="connsiteX615" fmla="*/ 195739 w 495300"/>
                  <a:gd name="connsiteY615" fmla="*/ 226219 h 476250"/>
                  <a:gd name="connsiteX616" fmla="*/ 195739 w 495300"/>
                  <a:gd name="connsiteY616" fmla="*/ 224314 h 476250"/>
                  <a:gd name="connsiteX617" fmla="*/ 194786 w 495300"/>
                  <a:gd name="connsiteY617" fmla="*/ 224314 h 476250"/>
                  <a:gd name="connsiteX618" fmla="*/ 195739 w 495300"/>
                  <a:gd name="connsiteY618" fmla="*/ 222409 h 476250"/>
                  <a:gd name="connsiteX619" fmla="*/ 196691 w 495300"/>
                  <a:gd name="connsiteY619" fmla="*/ 220504 h 476250"/>
                  <a:gd name="connsiteX620" fmla="*/ 196691 w 495300"/>
                  <a:gd name="connsiteY620" fmla="*/ 212884 h 476250"/>
                  <a:gd name="connsiteX621" fmla="*/ 197644 w 495300"/>
                  <a:gd name="connsiteY621" fmla="*/ 212884 h 476250"/>
                  <a:gd name="connsiteX622" fmla="*/ 196691 w 495300"/>
                  <a:gd name="connsiteY622" fmla="*/ 206216 h 476250"/>
                  <a:gd name="connsiteX623" fmla="*/ 197644 w 495300"/>
                  <a:gd name="connsiteY623" fmla="*/ 204311 h 476250"/>
                  <a:gd name="connsiteX624" fmla="*/ 196691 w 495300"/>
                  <a:gd name="connsiteY624" fmla="*/ 204311 h 476250"/>
                  <a:gd name="connsiteX625" fmla="*/ 196691 w 495300"/>
                  <a:gd name="connsiteY625" fmla="*/ 209074 h 476250"/>
                  <a:gd name="connsiteX626" fmla="*/ 197644 w 495300"/>
                  <a:gd name="connsiteY626" fmla="*/ 209074 h 476250"/>
                  <a:gd name="connsiteX627" fmla="*/ 197644 w 495300"/>
                  <a:gd name="connsiteY627" fmla="*/ 203359 h 476250"/>
                  <a:gd name="connsiteX628" fmla="*/ 198596 w 495300"/>
                  <a:gd name="connsiteY628" fmla="*/ 201454 h 476250"/>
                  <a:gd name="connsiteX629" fmla="*/ 198596 w 495300"/>
                  <a:gd name="connsiteY629" fmla="*/ 199549 h 476250"/>
                  <a:gd name="connsiteX630" fmla="*/ 199549 w 495300"/>
                  <a:gd name="connsiteY630" fmla="*/ 199549 h 476250"/>
                  <a:gd name="connsiteX631" fmla="*/ 198596 w 495300"/>
                  <a:gd name="connsiteY631" fmla="*/ 196691 h 476250"/>
                  <a:gd name="connsiteX632" fmla="*/ 199549 w 495300"/>
                  <a:gd name="connsiteY632" fmla="*/ 196691 h 476250"/>
                  <a:gd name="connsiteX633" fmla="*/ 199549 w 495300"/>
                  <a:gd name="connsiteY633" fmla="*/ 192881 h 476250"/>
                  <a:gd name="connsiteX634" fmla="*/ 199549 w 495300"/>
                  <a:gd name="connsiteY634" fmla="*/ 190024 h 476250"/>
                  <a:gd name="connsiteX635" fmla="*/ 198596 w 495300"/>
                  <a:gd name="connsiteY635" fmla="*/ 189071 h 476250"/>
                  <a:gd name="connsiteX636" fmla="*/ 198596 w 495300"/>
                  <a:gd name="connsiteY636" fmla="*/ 184309 h 476250"/>
                  <a:gd name="connsiteX637" fmla="*/ 199549 w 495300"/>
                  <a:gd name="connsiteY637" fmla="*/ 183356 h 476250"/>
                  <a:gd name="connsiteX638" fmla="*/ 198596 w 495300"/>
                  <a:gd name="connsiteY638" fmla="*/ 181451 h 476250"/>
                  <a:gd name="connsiteX639" fmla="*/ 202406 w 495300"/>
                  <a:gd name="connsiteY639" fmla="*/ 179546 h 476250"/>
                  <a:gd name="connsiteX640" fmla="*/ 202406 w 495300"/>
                  <a:gd name="connsiteY640" fmla="*/ 178594 h 476250"/>
                  <a:gd name="connsiteX641" fmla="*/ 202406 w 495300"/>
                  <a:gd name="connsiteY641" fmla="*/ 179546 h 476250"/>
                  <a:gd name="connsiteX642" fmla="*/ 203359 w 495300"/>
                  <a:gd name="connsiteY642" fmla="*/ 179546 h 476250"/>
                  <a:gd name="connsiteX643" fmla="*/ 203359 w 495300"/>
                  <a:gd name="connsiteY643" fmla="*/ 178594 h 476250"/>
                  <a:gd name="connsiteX644" fmla="*/ 209074 w 495300"/>
                  <a:gd name="connsiteY644" fmla="*/ 178594 h 476250"/>
                  <a:gd name="connsiteX645" fmla="*/ 210026 w 495300"/>
                  <a:gd name="connsiteY645" fmla="*/ 176689 h 476250"/>
                  <a:gd name="connsiteX646" fmla="*/ 212884 w 495300"/>
                  <a:gd name="connsiteY646" fmla="*/ 175736 h 476250"/>
                  <a:gd name="connsiteX647" fmla="*/ 212884 w 495300"/>
                  <a:gd name="connsiteY647" fmla="*/ 176689 h 476250"/>
                  <a:gd name="connsiteX648" fmla="*/ 221456 w 495300"/>
                  <a:gd name="connsiteY648" fmla="*/ 175736 h 476250"/>
                  <a:gd name="connsiteX649" fmla="*/ 222409 w 495300"/>
                  <a:gd name="connsiteY649" fmla="*/ 173831 h 476250"/>
                  <a:gd name="connsiteX650" fmla="*/ 222409 w 495300"/>
                  <a:gd name="connsiteY650" fmla="*/ 171926 h 476250"/>
                  <a:gd name="connsiteX651" fmla="*/ 221456 w 495300"/>
                  <a:gd name="connsiteY651" fmla="*/ 169069 h 476250"/>
                  <a:gd name="connsiteX652" fmla="*/ 223361 w 495300"/>
                  <a:gd name="connsiteY652" fmla="*/ 169069 h 476250"/>
                  <a:gd name="connsiteX653" fmla="*/ 223361 w 495300"/>
                  <a:gd name="connsiteY653" fmla="*/ 170021 h 476250"/>
                  <a:gd name="connsiteX654" fmla="*/ 224314 w 495300"/>
                  <a:gd name="connsiteY654" fmla="*/ 170021 h 476250"/>
                  <a:gd name="connsiteX655" fmla="*/ 225266 w 495300"/>
                  <a:gd name="connsiteY655" fmla="*/ 169069 h 476250"/>
                  <a:gd name="connsiteX656" fmla="*/ 226219 w 495300"/>
                  <a:gd name="connsiteY656" fmla="*/ 168116 h 476250"/>
                  <a:gd name="connsiteX657" fmla="*/ 224314 w 495300"/>
                  <a:gd name="connsiteY657" fmla="*/ 166211 h 476250"/>
                  <a:gd name="connsiteX658" fmla="*/ 224314 w 495300"/>
                  <a:gd name="connsiteY658" fmla="*/ 162401 h 476250"/>
                  <a:gd name="connsiteX659" fmla="*/ 223361 w 495300"/>
                  <a:gd name="connsiteY659" fmla="*/ 158591 h 476250"/>
                  <a:gd name="connsiteX660" fmla="*/ 225266 w 495300"/>
                  <a:gd name="connsiteY660" fmla="*/ 157639 h 476250"/>
                  <a:gd name="connsiteX661" fmla="*/ 226219 w 495300"/>
                  <a:gd name="connsiteY661" fmla="*/ 154781 h 476250"/>
                  <a:gd name="connsiteX662" fmla="*/ 225266 w 495300"/>
                  <a:gd name="connsiteY662" fmla="*/ 152876 h 476250"/>
                  <a:gd name="connsiteX663" fmla="*/ 223361 w 495300"/>
                  <a:gd name="connsiteY663" fmla="*/ 151924 h 476250"/>
                  <a:gd name="connsiteX664" fmla="*/ 221456 w 495300"/>
                  <a:gd name="connsiteY664" fmla="*/ 151924 h 476250"/>
                  <a:gd name="connsiteX665" fmla="*/ 219551 w 495300"/>
                  <a:gd name="connsiteY665" fmla="*/ 150019 h 476250"/>
                  <a:gd name="connsiteX666" fmla="*/ 220504 w 495300"/>
                  <a:gd name="connsiteY666" fmla="*/ 146209 h 476250"/>
                  <a:gd name="connsiteX667" fmla="*/ 219551 w 495300"/>
                  <a:gd name="connsiteY667" fmla="*/ 144304 h 476250"/>
                  <a:gd name="connsiteX668" fmla="*/ 218599 w 495300"/>
                  <a:gd name="connsiteY668" fmla="*/ 139541 h 476250"/>
                  <a:gd name="connsiteX669" fmla="*/ 217646 w 495300"/>
                  <a:gd name="connsiteY669" fmla="*/ 134779 h 476250"/>
                  <a:gd name="connsiteX670" fmla="*/ 213836 w 495300"/>
                  <a:gd name="connsiteY670" fmla="*/ 133826 h 476250"/>
                  <a:gd name="connsiteX671" fmla="*/ 212884 w 495300"/>
                  <a:gd name="connsiteY671" fmla="*/ 132874 h 476250"/>
                  <a:gd name="connsiteX672" fmla="*/ 212884 w 495300"/>
                  <a:gd name="connsiteY672" fmla="*/ 130969 h 476250"/>
                  <a:gd name="connsiteX673" fmla="*/ 211931 w 495300"/>
                  <a:gd name="connsiteY673" fmla="*/ 129064 h 476250"/>
                  <a:gd name="connsiteX674" fmla="*/ 210026 w 495300"/>
                  <a:gd name="connsiteY674" fmla="*/ 129064 h 476250"/>
                  <a:gd name="connsiteX675" fmla="*/ 209074 w 495300"/>
                  <a:gd name="connsiteY675" fmla="*/ 128111 h 476250"/>
                  <a:gd name="connsiteX676" fmla="*/ 208121 w 495300"/>
                  <a:gd name="connsiteY676" fmla="*/ 129064 h 476250"/>
                  <a:gd name="connsiteX677" fmla="*/ 207169 w 495300"/>
                  <a:gd name="connsiteY677" fmla="*/ 128111 h 476250"/>
                  <a:gd name="connsiteX678" fmla="*/ 206216 w 495300"/>
                  <a:gd name="connsiteY678" fmla="*/ 129064 h 476250"/>
                  <a:gd name="connsiteX679" fmla="*/ 206216 w 495300"/>
                  <a:gd name="connsiteY679" fmla="*/ 129064 h 476250"/>
                  <a:gd name="connsiteX680" fmla="*/ 204311 w 495300"/>
                  <a:gd name="connsiteY680" fmla="*/ 129064 h 476250"/>
                  <a:gd name="connsiteX681" fmla="*/ 203359 w 495300"/>
                  <a:gd name="connsiteY681" fmla="*/ 128111 h 476250"/>
                  <a:gd name="connsiteX682" fmla="*/ 198596 w 495300"/>
                  <a:gd name="connsiteY682" fmla="*/ 125254 h 476250"/>
                  <a:gd name="connsiteX683" fmla="*/ 198596 w 495300"/>
                  <a:gd name="connsiteY683" fmla="*/ 116681 h 476250"/>
                  <a:gd name="connsiteX684" fmla="*/ 199549 w 495300"/>
                  <a:gd name="connsiteY684" fmla="*/ 116681 h 476250"/>
                  <a:gd name="connsiteX685" fmla="*/ 199549 w 495300"/>
                  <a:gd name="connsiteY685" fmla="*/ 110966 h 476250"/>
                  <a:gd name="connsiteX686" fmla="*/ 200501 w 495300"/>
                  <a:gd name="connsiteY686" fmla="*/ 110966 h 476250"/>
                  <a:gd name="connsiteX687" fmla="*/ 200501 w 495300"/>
                  <a:gd name="connsiteY687" fmla="*/ 108109 h 476250"/>
                  <a:gd name="connsiteX688" fmla="*/ 199549 w 495300"/>
                  <a:gd name="connsiteY688" fmla="*/ 104299 h 476250"/>
                  <a:gd name="connsiteX689" fmla="*/ 200501 w 495300"/>
                  <a:gd name="connsiteY689" fmla="*/ 104299 h 476250"/>
                  <a:gd name="connsiteX690" fmla="*/ 199549 w 495300"/>
                  <a:gd name="connsiteY690" fmla="*/ 102394 h 476250"/>
                  <a:gd name="connsiteX691" fmla="*/ 200501 w 495300"/>
                  <a:gd name="connsiteY691" fmla="*/ 102394 h 476250"/>
                  <a:gd name="connsiteX692" fmla="*/ 200501 w 495300"/>
                  <a:gd name="connsiteY692" fmla="*/ 101441 h 476250"/>
                  <a:gd name="connsiteX693" fmla="*/ 199549 w 495300"/>
                  <a:gd name="connsiteY693" fmla="*/ 98584 h 476250"/>
                  <a:gd name="connsiteX694" fmla="*/ 199549 w 495300"/>
                  <a:gd name="connsiteY694" fmla="*/ 95726 h 476250"/>
                  <a:gd name="connsiteX695" fmla="*/ 200501 w 495300"/>
                  <a:gd name="connsiteY695" fmla="*/ 94774 h 476250"/>
                  <a:gd name="connsiteX696" fmla="*/ 199549 w 495300"/>
                  <a:gd name="connsiteY696" fmla="*/ 93821 h 476250"/>
                  <a:gd name="connsiteX697" fmla="*/ 199549 w 495300"/>
                  <a:gd name="connsiteY697" fmla="*/ 84296 h 476250"/>
                  <a:gd name="connsiteX698" fmla="*/ 198596 w 495300"/>
                  <a:gd name="connsiteY698" fmla="*/ 84296 h 476250"/>
                  <a:gd name="connsiteX699" fmla="*/ 199549 w 495300"/>
                  <a:gd name="connsiteY699" fmla="*/ 81439 h 476250"/>
                  <a:gd name="connsiteX700" fmla="*/ 197644 w 495300"/>
                  <a:gd name="connsiteY700" fmla="*/ 76676 h 476250"/>
                  <a:gd name="connsiteX701" fmla="*/ 197644 w 495300"/>
                  <a:gd name="connsiteY701" fmla="*/ 71914 h 476250"/>
                  <a:gd name="connsiteX702" fmla="*/ 198596 w 495300"/>
                  <a:gd name="connsiteY702" fmla="*/ 70961 h 476250"/>
                  <a:gd name="connsiteX703" fmla="*/ 197644 w 495300"/>
                  <a:gd name="connsiteY703" fmla="*/ 70009 h 476250"/>
                  <a:gd name="connsiteX704" fmla="*/ 197644 w 495300"/>
                  <a:gd name="connsiteY704" fmla="*/ 69056 h 476250"/>
                  <a:gd name="connsiteX705" fmla="*/ 198596 w 495300"/>
                  <a:gd name="connsiteY705" fmla="*/ 69056 h 476250"/>
                  <a:gd name="connsiteX706" fmla="*/ 197644 w 495300"/>
                  <a:gd name="connsiteY706" fmla="*/ 68104 h 476250"/>
                  <a:gd name="connsiteX707" fmla="*/ 197644 w 495300"/>
                  <a:gd name="connsiteY707" fmla="*/ 63341 h 476250"/>
                  <a:gd name="connsiteX708" fmla="*/ 196691 w 495300"/>
                  <a:gd name="connsiteY708" fmla="*/ 63341 h 476250"/>
                  <a:gd name="connsiteX709" fmla="*/ 197644 w 495300"/>
                  <a:gd name="connsiteY709" fmla="*/ 63341 h 476250"/>
                  <a:gd name="connsiteX710" fmla="*/ 197644 w 495300"/>
                  <a:gd name="connsiteY710" fmla="*/ 59531 h 476250"/>
                  <a:gd name="connsiteX711" fmla="*/ 196691 w 495300"/>
                  <a:gd name="connsiteY711" fmla="*/ 57626 h 476250"/>
                  <a:gd name="connsiteX712" fmla="*/ 194786 w 495300"/>
                  <a:gd name="connsiteY712" fmla="*/ 56674 h 476250"/>
                  <a:gd name="connsiteX713" fmla="*/ 194786 w 495300"/>
                  <a:gd name="connsiteY713" fmla="*/ 55721 h 476250"/>
                  <a:gd name="connsiteX714" fmla="*/ 190976 w 495300"/>
                  <a:gd name="connsiteY714" fmla="*/ 53816 h 476250"/>
                  <a:gd name="connsiteX715" fmla="*/ 190024 w 495300"/>
                  <a:gd name="connsiteY715" fmla="*/ 51911 h 476250"/>
                  <a:gd name="connsiteX716" fmla="*/ 189071 w 495300"/>
                  <a:gd name="connsiteY716" fmla="*/ 50959 h 476250"/>
                  <a:gd name="connsiteX717" fmla="*/ 187166 w 495300"/>
                  <a:gd name="connsiteY717" fmla="*/ 50959 h 476250"/>
                  <a:gd name="connsiteX718" fmla="*/ 186214 w 495300"/>
                  <a:gd name="connsiteY718" fmla="*/ 50006 h 476250"/>
                  <a:gd name="connsiteX719" fmla="*/ 184309 w 495300"/>
                  <a:gd name="connsiteY719" fmla="*/ 48101 h 476250"/>
                  <a:gd name="connsiteX720" fmla="*/ 183356 w 495300"/>
                  <a:gd name="connsiteY720" fmla="*/ 48101 h 476250"/>
                  <a:gd name="connsiteX721" fmla="*/ 183356 w 495300"/>
                  <a:gd name="connsiteY721" fmla="*/ 47149 h 476250"/>
                  <a:gd name="connsiteX722" fmla="*/ 179546 w 495300"/>
                  <a:gd name="connsiteY722" fmla="*/ 45244 h 476250"/>
                  <a:gd name="connsiteX723" fmla="*/ 176689 w 495300"/>
                  <a:gd name="connsiteY723" fmla="*/ 41434 h 476250"/>
                  <a:gd name="connsiteX724" fmla="*/ 175736 w 495300"/>
                  <a:gd name="connsiteY724" fmla="*/ 41434 h 476250"/>
                  <a:gd name="connsiteX725" fmla="*/ 174784 w 495300"/>
                  <a:gd name="connsiteY725" fmla="*/ 40481 h 476250"/>
                  <a:gd name="connsiteX726" fmla="*/ 170974 w 495300"/>
                  <a:gd name="connsiteY726" fmla="*/ 40481 h 476250"/>
                  <a:gd name="connsiteX727" fmla="*/ 170974 w 495300"/>
                  <a:gd name="connsiteY727" fmla="*/ 41434 h 476250"/>
                  <a:gd name="connsiteX728" fmla="*/ 169069 w 495300"/>
                  <a:gd name="connsiteY728" fmla="*/ 40481 h 476250"/>
                  <a:gd name="connsiteX729" fmla="*/ 168116 w 495300"/>
                  <a:gd name="connsiteY729" fmla="*/ 41434 h 476250"/>
                  <a:gd name="connsiteX730" fmla="*/ 168116 w 495300"/>
                  <a:gd name="connsiteY730" fmla="*/ 40481 h 476250"/>
                  <a:gd name="connsiteX731" fmla="*/ 162401 w 495300"/>
                  <a:gd name="connsiteY731" fmla="*/ 39529 h 476250"/>
                  <a:gd name="connsiteX732" fmla="*/ 160496 w 495300"/>
                  <a:gd name="connsiteY732" fmla="*/ 36671 h 476250"/>
                  <a:gd name="connsiteX733" fmla="*/ 159544 w 495300"/>
                  <a:gd name="connsiteY733" fmla="*/ 35719 h 476250"/>
                  <a:gd name="connsiteX734" fmla="*/ 156686 w 495300"/>
                  <a:gd name="connsiteY734" fmla="*/ 35719 h 476250"/>
                  <a:gd name="connsiteX735" fmla="*/ 154781 w 495300"/>
                  <a:gd name="connsiteY735" fmla="*/ 36671 h 476250"/>
                  <a:gd name="connsiteX736" fmla="*/ 152876 w 495300"/>
                  <a:gd name="connsiteY736" fmla="*/ 38576 h 476250"/>
                  <a:gd name="connsiteX737" fmla="*/ 152876 w 495300"/>
                  <a:gd name="connsiteY737" fmla="*/ 39529 h 476250"/>
                  <a:gd name="connsiteX738" fmla="*/ 152876 w 495300"/>
                  <a:gd name="connsiteY738" fmla="*/ 47149 h 476250"/>
                  <a:gd name="connsiteX739" fmla="*/ 149066 w 495300"/>
                  <a:gd name="connsiteY739" fmla="*/ 47149 h 476250"/>
                  <a:gd name="connsiteX740" fmla="*/ 149066 w 495300"/>
                  <a:gd name="connsiteY740" fmla="*/ 49054 h 476250"/>
                  <a:gd name="connsiteX741" fmla="*/ 148114 w 495300"/>
                  <a:gd name="connsiteY741" fmla="*/ 49054 h 476250"/>
                  <a:gd name="connsiteX742" fmla="*/ 148114 w 495300"/>
                  <a:gd name="connsiteY742" fmla="*/ 50959 h 476250"/>
                  <a:gd name="connsiteX743" fmla="*/ 149066 w 495300"/>
                  <a:gd name="connsiteY743" fmla="*/ 55721 h 476250"/>
                  <a:gd name="connsiteX744" fmla="*/ 148114 w 495300"/>
                  <a:gd name="connsiteY744" fmla="*/ 55721 h 476250"/>
                  <a:gd name="connsiteX745" fmla="*/ 148114 w 495300"/>
                  <a:gd name="connsiteY745" fmla="*/ 57626 h 476250"/>
                  <a:gd name="connsiteX746" fmla="*/ 148114 w 495300"/>
                  <a:gd name="connsiteY746" fmla="*/ 63341 h 476250"/>
                  <a:gd name="connsiteX747" fmla="*/ 149066 w 495300"/>
                  <a:gd name="connsiteY747" fmla="*/ 64294 h 476250"/>
                  <a:gd name="connsiteX748" fmla="*/ 148114 w 495300"/>
                  <a:gd name="connsiteY748" fmla="*/ 64294 h 476250"/>
                  <a:gd name="connsiteX749" fmla="*/ 148114 w 495300"/>
                  <a:gd name="connsiteY749" fmla="*/ 66199 h 476250"/>
                  <a:gd name="connsiteX750" fmla="*/ 149066 w 495300"/>
                  <a:gd name="connsiteY750" fmla="*/ 66199 h 476250"/>
                  <a:gd name="connsiteX751" fmla="*/ 148114 w 495300"/>
                  <a:gd name="connsiteY751" fmla="*/ 67151 h 476250"/>
                  <a:gd name="connsiteX752" fmla="*/ 149066 w 495300"/>
                  <a:gd name="connsiteY752" fmla="*/ 70961 h 476250"/>
                  <a:gd name="connsiteX753" fmla="*/ 148114 w 495300"/>
                  <a:gd name="connsiteY753" fmla="*/ 72866 h 476250"/>
                  <a:gd name="connsiteX754" fmla="*/ 149066 w 495300"/>
                  <a:gd name="connsiteY754" fmla="*/ 73819 h 476250"/>
                  <a:gd name="connsiteX755" fmla="*/ 149066 w 495300"/>
                  <a:gd name="connsiteY755" fmla="*/ 76676 h 476250"/>
                  <a:gd name="connsiteX756" fmla="*/ 148114 w 495300"/>
                  <a:gd name="connsiteY756" fmla="*/ 76676 h 476250"/>
                  <a:gd name="connsiteX757" fmla="*/ 148114 w 495300"/>
                  <a:gd name="connsiteY757" fmla="*/ 82391 h 476250"/>
                  <a:gd name="connsiteX758" fmla="*/ 148114 w 495300"/>
                  <a:gd name="connsiteY758" fmla="*/ 84296 h 476250"/>
                  <a:gd name="connsiteX759" fmla="*/ 148114 w 495300"/>
                  <a:gd name="connsiteY759" fmla="*/ 88106 h 476250"/>
                  <a:gd name="connsiteX760" fmla="*/ 147161 w 495300"/>
                  <a:gd name="connsiteY760" fmla="*/ 89059 h 476250"/>
                  <a:gd name="connsiteX761" fmla="*/ 148114 w 495300"/>
                  <a:gd name="connsiteY761" fmla="*/ 91916 h 476250"/>
                  <a:gd name="connsiteX762" fmla="*/ 148114 w 495300"/>
                  <a:gd name="connsiteY762" fmla="*/ 95726 h 476250"/>
                  <a:gd name="connsiteX763" fmla="*/ 147161 w 495300"/>
                  <a:gd name="connsiteY763" fmla="*/ 96679 h 476250"/>
                  <a:gd name="connsiteX764" fmla="*/ 148114 w 495300"/>
                  <a:gd name="connsiteY764" fmla="*/ 96679 h 476250"/>
                  <a:gd name="connsiteX765" fmla="*/ 147161 w 495300"/>
                  <a:gd name="connsiteY765" fmla="*/ 98584 h 476250"/>
                  <a:gd name="connsiteX766" fmla="*/ 148114 w 495300"/>
                  <a:gd name="connsiteY766" fmla="*/ 101441 h 476250"/>
                  <a:gd name="connsiteX767" fmla="*/ 148114 w 495300"/>
                  <a:gd name="connsiteY767" fmla="*/ 102394 h 476250"/>
                  <a:gd name="connsiteX768" fmla="*/ 147161 w 495300"/>
                  <a:gd name="connsiteY768" fmla="*/ 102394 h 476250"/>
                  <a:gd name="connsiteX769" fmla="*/ 147161 w 495300"/>
                  <a:gd name="connsiteY769" fmla="*/ 107156 h 476250"/>
                  <a:gd name="connsiteX770" fmla="*/ 147161 w 495300"/>
                  <a:gd name="connsiteY770" fmla="*/ 109061 h 476250"/>
                  <a:gd name="connsiteX771" fmla="*/ 148114 w 495300"/>
                  <a:gd name="connsiteY771" fmla="*/ 111919 h 476250"/>
                  <a:gd name="connsiteX772" fmla="*/ 147161 w 495300"/>
                  <a:gd name="connsiteY772" fmla="*/ 114776 h 476250"/>
                  <a:gd name="connsiteX773" fmla="*/ 146209 w 495300"/>
                  <a:gd name="connsiteY773" fmla="*/ 115729 h 476250"/>
                  <a:gd name="connsiteX774" fmla="*/ 147161 w 495300"/>
                  <a:gd name="connsiteY774" fmla="*/ 118586 h 476250"/>
                  <a:gd name="connsiteX775" fmla="*/ 146209 w 495300"/>
                  <a:gd name="connsiteY775" fmla="*/ 119539 h 476250"/>
                  <a:gd name="connsiteX776" fmla="*/ 146209 w 495300"/>
                  <a:gd name="connsiteY776" fmla="*/ 124301 h 476250"/>
                  <a:gd name="connsiteX777" fmla="*/ 146209 w 495300"/>
                  <a:gd name="connsiteY777" fmla="*/ 125254 h 476250"/>
                  <a:gd name="connsiteX778" fmla="*/ 147161 w 495300"/>
                  <a:gd name="connsiteY778" fmla="*/ 125254 h 476250"/>
                  <a:gd name="connsiteX779" fmla="*/ 146209 w 495300"/>
                  <a:gd name="connsiteY779" fmla="*/ 127159 h 476250"/>
                  <a:gd name="connsiteX780" fmla="*/ 147161 w 495300"/>
                  <a:gd name="connsiteY780" fmla="*/ 129064 h 476250"/>
                  <a:gd name="connsiteX781" fmla="*/ 146209 w 495300"/>
                  <a:gd name="connsiteY781" fmla="*/ 130016 h 476250"/>
                  <a:gd name="connsiteX782" fmla="*/ 147161 w 495300"/>
                  <a:gd name="connsiteY782" fmla="*/ 133826 h 476250"/>
                  <a:gd name="connsiteX783" fmla="*/ 147161 w 495300"/>
                  <a:gd name="connsiteY783" fmla="*/ 136684 h 476250"/>
                  <a:gd name="connsiteX784" fmla="*/ 142399 w 495300"/>
                  <a:gd name="connsiteY784" fmla="*/ 139541 h 476250"/>
                  <a:gd name="connsiteX785" fmla="*/ 138589 w 495300"/>
                  <a:gd name="connsiteY785" fmla="*/ 139541 h 476250"/>
                  <a:gd name="connsiteX786" fmla="*/ 137636 w 495300"/>
                  <a:gd name="connsiteY786" fmla="*/ 140494 h 476250"/>
                  <a:gd name="connsiteX787" fmla="*/ 136684 w 495300"/>
                  <a:gd name="connsiteY787" fmla="*/ 139541 h 476250"/>
                  <a:gd name="connsiteX788" fmla="*/ 134779 w 495300"/>
                  <a:gd name="connsiteY788" fmla="*/ 140494 h 476250"/>
                  <a:gd name="connsiteX789" fmla="*/ 132874 w 495300"/>
                  <a:gd name="connsiteY789" fmla="*/ 141446 h 476250"/>
                  <a:gd name="connsiteX790" fmla="*/ 130016 w 495300"/>
                  <a:gd name="connsiteY790" fmla="*/ 143351 h 476250"/>
                  <a:gd name="connsiteX791" fmla="*/ 130016 w 495300"/>
                  <a:gd name="connsiteY791" fmla="*/ 144304 h 476250"/>
                  <a:gd name="connsiteX792" fmla="*/ 125254 w 495300"/>
                  <a:gd name="connsiteY792" fmla="*/ 144304 h 476250"/>
                  <a:gd name="connsiteX793" fmla="*/ 123349 w 495300"/>
                  <a:gd name="connsiteY793" fmla="*/ 145256 h 476250"/>
                  <a:gd name="connsiteX794" fmla="*/ 123349 w 495300"/>
                  <a:gd name="connsiteY794" fmla="*/ 146209 h 476250"/>
                  <a:gd name="connsiteX795" fmla="*/ 118586 w 495300"/>
                  <a:gd name="connsiteY795" fmla="*/ 146209 h 476250"/>
                  <a:gd name="connsiteX796" fmla="*/ 117634 w 495300"/>
                  <a:gd name="connsiteY796" fmla="*/ 147161 h 476250"/>
                  <a:gd name="connsiteX797" fmla="*/ 116681 w 495300"/>
                  <a:gd name="connsiteY797" fmla="*/ 146209 h 476250"/>
                  <a:gd name="connsiteX798" fmla="*/ 113824 w 495300"/>
                  <a:gd name="connsiteY798" fmla="*/ 147161 h 476250"/>
                  <a:gd name="connsiteX799" fmla="*/ 109061 w 495300"/>
                  <a:gd name="connsiteY799" fmla="*/ 150019 h 476250"/>
                  <a:gd name="connsiteX800" fmla="*/ 108109 w 495300"/>
                  <a:gd name="connsiteY800" fmla="*/ 149066 h 476250"/>
                  <a:gd name="connsiteX801" fmla="*/ 102394 w 495300"/>
                  <a:gd name="connsiteY801" fmla="*/ 150019 h 476250"/>
                  <a:gd name="connsiteX802" fmla="*/ 102394 w 495300"/>
                  <a:gd name="connsiteY802" fmla="*/ 150971 h 476250"/>
                  <a:gd name="connsiteX803" fmla="*/ 95726 w 495300"/>
                  <a:gd name="connsiteY803" fmla="*/ 151924 h 476250"/>
                  <a:gd name="connsiteX804" fmla="*/ 92869 w 495300"/>
                  <a:gd name="connsiteY804" fmla="*/ 153829 h 476250"/>
                  <a:gd name="connsiteX805" fmla="*/ 90964 w 495300"/>
                  <a:gd name="connsiteY805" fmla="*/ 153829 h 476250"/>
                  <a:gd name="connsiteX806" fmla="*/ 89059 w 495300"/>
                  <a:gd name="connsiteY806" fmla="*/ 154781 h 476250"/>
                  <a:gd name="connsiteX807" fmla="*/ 87154 w 495300"/>
                  <a:gd name="connsiteY807" fmla="*/ 155734 h 476250"/>
                  <a:gd name="connsiteX808" fmla="*/ 82391 w 495300"/>
                  <a:gd name="connsiteY808" fmla="*/ 156686 h 476250"/>
                  <a:gd name="connsiteX809" fmla="*/ 82391 w 495300"/>
                  <a:gd name="connsiteY809" fmla="*/ 157639 h 476250"/>
                  <a:gd name="connsiteX810" fmla="*/ 78581 w 495300"/>
                  <a:gd name="connsiteY810" fmla="*/ 158591 h 476250"/>
                  <a:gd name="connsiteX811" fmla="*/ 75724 w 495300"/>
                  <a:gd name="connsiteY811" fmla="*/ 159544 h 476250"/>
                  <a:gd name="connsiteX812" fmla="*/ 74771 w 495300"/>
                  <a:gd name="connsiteY812" fmla="*/ 158591 h 476250"/>
                  <a:gd name="connsiteX813" fmla="*/ 73819 w 495300"/>
                  <a:gd name="connsiteY813" fmla="*/ 159544 h 476250"/>
                  <a:gd name="connsiteX814" fmla="*/ 70009 w 495300"/>
                  <a:gd name="connsiteY814" fmla="*/ 158591 h 476250"/>
                  <a:gd name="connsiteX815" fmla="*/ 68104 w 495300"/>
                  <a:gd name="connsiteY815" fmla="*/ 158591 h 476250"/>
                  <a:gd name="connsiteX816" fmla="*/ 66199 w 495300"/>
                  <a:gd name="connsiteY816" fmla="*/ 159544 h 476250"/>
                  <a:gd name="connsiteX817" fmla="*/ 60484 w 495300"/>
                  <a:gd name="connsiteY817" fmla="*/ 160496 h 476250"/>
                  <a:gd name="connsiteX818" fmla="*/ 56674 w 495300"/>
                  <a:gd name="connsiteY818" fmla="*/ 162401 h 476250"/>
                  <a:gd name="connsiteX819" fmla="*/ 56674 w 495300"/>
                  <a:gd name="connsiteY819" fmla="*/ 161449 h 476250"/>
                  <a:gd name="connsiteX820" fmla="*/ 52864 w 495300"/>
                  <a:gd name="connsiteY820" fmla="*/ 161449 h 476250"/>
                  <a:gd name="connsiteX821" fmla="*/ 50959 w 495300"/>
                  <a:gd name="connsiteY821" fmla="*/ 162401 h 476250"/>
                  <a:gd name="connsiteX822" fmla="*/ 47149 w 495300"/>
                  <a:gd name="connsiteY822" fmla="*/ 162401 h 476250"/>
                  <a:gd name="connsiteX823" fmla="*/ 46196 w 495300"/>
                  <a:gd name="connsiteY823" fmla="*/ 163354 h 476250"/>
                  <a:gd name="connsiteX824" fmla="*/ 44291 w 495300"/>
                  <a:gd name="connsiteY824" fmla="*/ 164306 h 476250"/>
                  <a:gd name="connsiteX825" fmla="*/ 41434 w 495300"/>
                  <a:gd name="connsiteY825" fmla="*/ 163354 h 476250"/>
                  <a:gd name="connsiteX826" fmla="*/ 40481 w 495300"/>
                  <a:gd name="connsiteY826" fmla="*/ 162401 h 476250"/>
                  <a:gd name="connsiteX827" fmla="*/ 40481 w 495300"/>
                  <a:gd name="connsiteY827" fmla="*/ 161449 h 476250"/>
                  <a:gd name="connsiteX828" fmla="*/ 37624 w 495300"/>
                  <a:gd name="connsiteY828" fmla="*/ 162401 h 476250"/>
                  <a:gd name="connsiteX829" fmla="*/ 36671 w 495300"/>
                  <a:gd name="connsiteY829" fmla="*/ 163354 h 476250"/>
                  <a:gd name="connsiteX830" fmla="*/ 33814 w 495300"/>
                  <a:gd name="connsiteY830" fmla="*/ 166211 h 476250"/>
                  <a:gd name="connsiteX831" fmla="*/ 27146 w 495300"/>
                  <a:gd name="connsiteY831" fmla="*/ 166211 h 476250"/>
                  <a:gd name="connsiteX832" fmla="*/ 25241 w 495300"/>
                  <a:gd name="connsiteY832" fmla="*/ 167164 h 476250"/>
                  <a:gd name="connsiteX833" fmla="*/ 25241 w 495300"/>
                  <a:gd name="connsiteY833" fmla="*/ 168116 h 476250"/>
                  <a:gd name="connsiteX834" fmla="*/ 20479 w 495300"/>
                  <a:gd name="connsiteY834" fmla="*/ 168116 h 476250"/>
                  <a:gd name="connsiteX835" fmla="*/ 18574 w 495300"/>
                  <a:gd name="connsiteY835" fmla="*/ 169069 h 476250"/>
                  <a:gd name="connsiteX836" fmla="*/ 17621 w 495300"/>
                  <a:gd name="connsiteY836" fmla="*/ 170021 h 476250"/>
                  <a:gd name="connsiteX837" fmla="*/ 16669 w 495300"/>
                  <a:gd name="connsiteY837" fmla="*/ 170021 h 476250"/>
                  <a:gd name="connsiteX838" fmla="*/ 15716 w 495300"/>
                  <a:gd name="connsiteY838" fmla="*/ 170974 h 476250"/>
                  <a:gd name="connsiteX839" fmla="*/ 10954 w 495300"/>
                  <a:gd name="connsiteY839" fmla="*/ 171926 h 476250"/>
                  <a:gd name="connsiteX840" fmla="*/ 9049 w 495300"/>
                  <a:gd name="connsiteY840" fmla="*/ 171926 h 476250"/>
                  <a:gd name="connsiteX841" fmla="*/ 8096 w 495300"/>
                  <a:gd name="connsiteY841" fmla="*/ 170974 h 476250"/>
                  <a:gd name="connsiteX842" fmla="*/ 7144 w 495300"/>
                  <a:gd name="connsiteY842" fmla="*/ 171926 h 476250"/>
                  <a:gd name="connsiteX843" fmla="*/ 7144 w 495300"/>
                  <a:gd name="connsiteY843" fmla="*/ 176689 h 476250"/>
                  <a:gd name="connsiteX844" fmla="*/ 7144 w 495300"/>
                  <a:gd name="connsiteY844" fmla="*/ 178594 h 476250"/>
                  <a:gd name="connsiteX845" fmla="*/ 7144 w 495300"/>
                  <a:gd name="connsiteY845" fmla="*/ 180499 h 476250"/>
                  <a:gd name="connsiteX846" fmla="*/ 8096 w 495300"/>
                  <a:gd name="connsiteY846" fmla="*/ 183356 h 476250"/>
                  <a:gd name="connsiteX847" fmla="*/ 9049 w 495300"/>
                  <a:gd name="connsiteY847" fmla="*/ 185261 h 476250"/>
                  <a:gd name="connsiteX848" fmla="*/ 10001 w 495300"/>
                  <a:gd name="connsiteY848" fmla="*/ 187166 h 476250"/>
                  <a:gd name="connsiteX849" fmla="*/ 10954 w 495300"/>
                  <a:gd name="connsiteY849" fmla="*/ 188119 h 476250"/>
                  <a:gd name="connsiteX850" fmla="*/ 10954 w 495300"/>
                  <a:gd name="connsiteY850" fmla="*/ 190024 h 476250"/>
                  <a:gd name="connsiteX851" fmla="*/ 11906 w 495300"/>
                  <a:gd name="connsiteY851" fmla="*/ 191929 h 476250"/>
                  <a:gd name="connsiteX852" fmla="*/ 13811 w 495300"/>
                  <a:gd name="connsiteY852" fmla="*/ 193834 h 476250"/>
                  <a:gd name="connsiteX853" fmla="*/ 17621 w 495300"/>
                  <a:gd name="connsiteY853" fmla="*/ 195739 h 476250"/>
                  <a:gd name="connsiteX854" fmla="*/ 19526 w 495300"/>
                  <a:gd name="connsiteY854" fmla="*/ 196691 h 476250"/>
                  <a:gd name="connsiteX855" fmla="*/ 20479 w 495300"/>
                  <a:gd name="connsiteY855" fmla="*/ 197644 h 476250"/>
                  <a:gd name="connsiteX856" fmla="*/ 21431 w 495300"/>
                  <a:gd name="connsiteY856" fmla="*/ 197644 h 476250"/>
                  <a:gd name="connsiteX857" fmla="*/ 23336 w 495300"/>
                  <a:gd name="connsiteY857" fmla="*/ 198596 h 476250"/>
                  <a:gd name="connsiteX858" fmla="*/ 25241 w 495300"/>
                  <a:gd name="connsiteY858" fmla="*/ 200501 h 476250"/>
                  <a:gd name="connsiteX859" fmla="*/ 26194 w 495300"/>
                  <a:gd name="connsiteY859" fmla="*/ 202406 h 476250"/>
                  <a:gd name="connsiteX860" fmla="*/ 27146 w 495300"/>
                  <a:gd name="connsiteY860" fmla="*/ 204311 h 476250"/>
                  <a:gd name="connsiteX861" fmla="*/ 28099 w 495300"/>
                  <a:gd name="connsiteY861" fmla="*/ 206216 h 476250"/>
                  <a:gd name="connsiteX862" fmla="*/ 30956 w 495300"/>
                  <a:gd name="connsiteY862" fmla="*/ 208121 h 476250"/>
                  <a:gd name="connsiteX863" fmla="*/ 33814 w 495300"/>
                  <a:gd name="connsiteY863" fmla="*/ 211931 h 476250"/>
                  <a:gd name="connsiteX864" fmla="*/ 34766 w 495300"/>
                  <a:gd name="connsiteY864" fmla="*/ 212884 h 476250"/>
                  <a:gd name="connsiteX865" fmla="*/ 37624 w 495300"/>
                  <a:gd name="connsiteY865" fmla="*/ 213836 h 476250"/>
                  <a:gd name="connsiteX866" fmla="*/ 38576 w 495300"/>
                  <a:gd name="connsiteY866" fmla="*/ 215741 h 476250"/>
                  <a:gd name="connsiteX867" fmla="*/ 40481 w 495300"/>
                  <a:gd name="connsiteY867" fmla="*/ 215741 h 476250"/>
                  <a:gd name="connsiteX868" fmla="*/ 41434 w 495300"/>
                  <a:gd name="connsiteY868" fmla="*/ 216694 h 476250"/>
                  <a:gd name="connsiteX869" fmla="*/ 43339 w 495300"/>
                  <a:gd name="connsiteY869" fmla="*/ 216694 h 476250"/>
                  <a:gd name="connsiteX870" fmla="*/ 44291 w 495300"/>
                  <a:gd name="connsiteY870" fmla="*/ 218599 h 476250"/>
                  <a:gd name="connsiteX871" fmla="*/ 46196 w 495300"/>
                  <a:gd name="connsiteY871" fmla="*/ 218599 h 476250"/>
                  <a:gd name="connsiteX872" fmla="*/ 47149 w 495300"/>
                  <a:gd name="connsiteY872" fmla="*/ 219551 h 476250"/>
                  <a:gd name="connsiteX873" fmla="*/ 49054 w 495300"/>
                  <a:gd name="connsiteY873" fmla="*/ 219551 h 476250"/>
                  <a:gd name="connsiteX874" fmla="*/ 49054 w 495300"/>
                  <a:gd name="connsiteY874" fmla="*/ 220504 h 476250"/>
                  <a:gd name="connsiteX875" fmla="*/ 50959 w 495300"/>
                  <a:gd name="connsiteY875" fmla="*/ 220504 h 476250"/>
                  <a:gd name="connsiteX876" fmla="*/ 53816 w 495300"/>
                  <a:gd name="connsiteY876" fmla="*/ 220504 h 476250"/>
                  <a:gd name="connsiteX877" fmla="*/ 54769 w 495300"/>
                  <a:gd name="connsiteY877" fmla="*/ 221456 h 476250"/>
                  <a:gd name="connsiteX878" fmla="*/ 55721 w 495300"/>
                  <a:gd name="connsiteY878" fmla="*/ 220504 h 476250"/>
                  <a:gd name="connsiteX879" fmla="*/ 57626 w 495300"/>
                  <a:gd name="connsiteY879" fmla="*/ 221456 h 476250"/>
                  <a:gd name="connsiteX880" fmla="*/ 62389 w 495300"/>
                  <a:gd name="connsiteY880" fmla="*/ 220504 h 476250"/>
                  <a:gd name="connsiteX881" fmla="*/ 65246 w 495300"/>
                  <a:gd name="connsiteY881" fmla="*/ 218599 h 476250"/>
                  <a:gd name="connsiteX882" fmla="*/ 69056 w 495300"/>
                  <a:gd name="connsiteY882" fmla="*/ 216694 h 476250"/>
                  <a:gd name="connsiteX883" fmla="*/ 70961 w 495300"/>
                  <a:gd name="connsiteY883" fmla="*/ 215741 h 476250"/>
                  <a:gd name="connsiteX884" fmla="*/ 74771 w 495300"/>
                  <a:gd name="connsiteY884" fmla="*/ 213836 h 476250"/>
                  <a:gd name="connsiteX885" fmla="*/ 75724 w 495300"/>
                  <a:gd name="connsiteY885" fmla="*/ 214789 h 476250"/>
                  <a:gd name="connsiteX886" fmla="*/ 76676 w 495300"/>
                  <a:gd name="connsiteY886" fmla="*/ 213836 h 476250"/>
                  <a:gd name="connsiteX887" fmla="*/ 78581 w 495300"/>
                  <a:gd name="connsiteY887" fmla="*/ 214789 h 476250"/>
                  <a:gd name="connsiteX888" fmla="*/ 81439 w 495300"/>
                  <a:gd name="connsiteY888" fmla="*/ 213836 h 476250"/>
                  <a:gd name="connsiteX889" fmla="*/ 83344 w 495300"/>
                  <a:gd name="connsiteY889" fmla="*/ 212884 h 476250"/>
                  <a:gd name="connsiteX890" fmla="*/ 86201 w 495300"/>
                  <a:gd name="connsiteY890" fmla="*/ 210026 h 476250"/>
                  <a:gd name="connsiteX891" fmla="*/ 82391 w 495300"/>
                  <a:gd name="connsiteY891" fmla="*/ 210026 h 476250"/>
                  <a:gd name="connsiteX892" fmla="*/ 83344 w 495300"/>
                  <a:gd name="connsiteY892" fmla="*/ 209074 h 476250"/>
                  <a:gd name="connsiteX893" fmla="*/ 85249 w 495300"/>
                  <a:gd name="connsiteY893" fmla="*/ 208121 h 476250"/>
                  <a:gd name="connsiteX894" fmla="*/ 94774 w 495300"/>
                  <a:gd name="connsiteY894" fmla="*/ 207169 h 476250"/>
                  <a:gd name="connsiteX895" fmla="*/ 94774 w 495300"/>
                  <a:gd name="connsiteY895" fmla="*/ 206216 h 476250"/>
                  <a:gd name="connsiteX896" fmla="*/ 95726 w 495300"/>
                  <a:gd name="connsiteY896" fmla="*/ 207169 h 476250"/>
                  <a:gd name="connsiteX897" fmla="*/ 99536 w 495300"/>
                  <a:gd name="connsiteY897" fmla="*/ 206216 h 476250"/>
                  <a:gd name="connsiteX898" fmla="*/ 101441 w 495300"/>
                  <a:gd name="connsiteY898" fmla="*/ 205264 h 476250"/>
                  <a:gd name="connsiteX899" fmla="*/ 105251 w 495300"/>
                  <a:gd name="connsiteY899" fmla="*/ 204311 h 476250"/>
                  <a:gd name="connsiteX900" fmla="*/ 106204 w 495300"/>
                  <a:gd name="connsiteY900" fmla="*/ 203359 h 476250"/>
                  <a:gd name="connsiteX901" fmla="*/ 107156 w 495300"/>
                  <a:gd name="connsiteY901" fmla="*/ 202406 h 476250"/>
                  <a:gd name="connsiteX902" fmla="*/ 110014 w 495300"/>
                  <a:gd name="connsiteY902" fmla="*/ 201454 h 476250"/>
                  <a:gd name="connsiteX903" fmla="*/ 111919 w 495300"/>
                  <a:gd name="connsiteY903" fmla="*/ 200501 h 476250"/>
                  <a:gd name="connsiteX904" fmla="*/ 114776 w 495300"/>
                  <a:gd name="connsiteY904" fmla="*/ 199549 h 476250"/>
                  <a:gd name="connsiteX905" fmla="*/ 114776 w 495300"/>
                  <a:gd name="connsiteY905" fmla="*/ 198596 h 476250"/>
                  <a:gd name="connsiteX906" fmla="*/ 118586 w 495300"/>
                  <a:gd name="connsiteY906" fmla="*/ 197644 h 476250"/>
                  <a:gd name="connsiteX907" fmla="*/ 118586 w 495300"/>
                  <a:gd name="connsiteY907" fmla="*/ 196691 h 476250"/>
                  <a:gd name="connsiteX908" fmla="*/ 119539 w 495300"/>
                  <a:gd name="connsiteY908" fmla="*/ 197644 h 476250"/>
                  <a:gd name="connsiteX909" fmla="*/ 121444 w 495300"/>
                  <a:gd name="connsiteY909" fmla="*/ 196691 h 476250"/>
                  <a:gd name="connsiteX910" fmla="*/ 122396 w 495300"/>
                  <a:gd name="connsiteY910" fmla="*/ 197644 h 476250"/>
                  <a:gd name="connsiteX911" fmla="*/ 124301 w 495300"/>
                  <a:gd name="connsiteY911" fmla="*/ 196691 h 476250"/>
                  <a:gd name="connsiteX912" fmla="*/ 125254 w 495300"/>
                  <a:gd name="connsiteY912" fmla="*/ 195739 h 476250"/>
                  <a:gd name="connsiteX913" fmla="*/ 126206 w 495300"/>
                  <a:gd name="connsiteY913" fmla="*/ 194786 h 476250"/>
                  <a:gd name="connsiteX914" fmla="*/ 127159 w 495300"/>
                  <a:gd name="connsiteY914" fmla="*/ 194786 h 476250"/>
                  <a:gd name="connsiteX915" fmla="*/ 130969 w 495300"/>
                  <a:gd name="connsiteY915" fmla="*/ 193834 h 476250"/>
                  <a:gd name="connsiteX916" fmla="*/ 130969 w 495300"/>
                  <a:gd name="connsiteY916" fmla="*/ 194786 h 476250"/>
                  <a:gd name="connsiteX917" fmla="*/ 136684 w 495300"/>
                  <a:gd name="connsiteY917" fmla="*/ 191929 h 476250"/>
                  <a:gd name="connsiteX918" fmla="*/ 138589 w 495300"/>
                  <a:gd name="connsiteY918" fmla="*/ 192881 h 476250"/>
                  <a:gd name="connsiteX919" fmla="*/ 140494 w 495300"/>
                  <a:gd name="connsiteY919" fmla="*/ 191929 h 476250"/>
                  <a:gd name="connsiteX920" fmla="*/ 145256 w 495300"/>
                  <a:gd name="connsiteY920" fmla="*/ 190024 h 476250"/>
                  <a:gd name="connsiteX921" fmla="*/ 146209 w 495300"/>
                  <a:gd name="connsiteY921" fmla="*/ 190976 h 476250"/>
                  <a:gd name="connsiteX922" fmla="*/ 146209 w 495300"/>
                  <a:gd name="connsiteY922" fmla="*/ 195739 h 476250"/>
                  <a:gd name="connsiteX923" fmla="*/ 145256 w 495300"/>
                  <a:gd name="connsiteY923" fmla="*/ 196691 h 476250"/>
                  <a:gd name="connsiteX924" fmla="*/ 144304 w 495300"/>
                  <a:gd name="connsiteY924" fmla="*/ 198596 h 476250"/>
                  <a:gd name="connsiteX925" fmla="*/ 144304 w 495300"/>
                  <a:gd name="connsiteY925" fmla="*/ 200501 h 476250"/>
                  <a:gd name="connsiteX926" fmla="*/ 143351 w 495300"/>
                  <a:gd name="connsiteY926" fmla="*/ 200501 h 476250"/>
                  <a:gd name="connsiteX927" fmla="*/ 143351 w 495300"/>
                  <a:gd name="connsiteY927" fmla="*/ 202406 h 476250"/>
                  <a:gd name="connsiteX928" fmla="*/ 141446 w 495300"/>
                  <a:gd name="connsiteY928" fmla="*/ 203359 h 476250"/>
                  <a:gd name="connsiteX929" fmla="*/ 141446 w 495300"/>
                  <a:gd name="connsiteY929" fmla="*/ 205264 h 476250"/>
                  <a:gd name="connsiteX930" fmla="*/ 140494 w 495300"/>
                  <a:gd name="connsiteY930" fmla="*/ 205264 h 476250"/>
                  <a:gd name="connsiteX931" fmla="*/ 138589 w 495300"/>
                  <a:gd name="connsiteY931" fmla="*/ 207169 h 476250"/>
                  <a:gd name="connsiteX932" fmla="*/ 138589 w 495300"/>
                  <a:gd name="connsiteY932" fmla="*/ 208121 h 476250"/>
                  <a:gd name="connsiteX933" fmla="*/ 137636 w 495300"/>
                  <a:gd name="connsiteY933" fmla="*/ 208121 h 476250"/>
                  <a:gd name="connsiteX934" fmla="*/ 136684 w 495300"/>
                  <a:gd name="connsiteY934" fmla="*/ 209074 h 476250"/>
                  <a:gd name="connsiteX935" fmla="*/ 136684 w 495300"/>
                  <a:gd name="connsiteY935" fmla="*/ 210979 h 476250"/>
                  <a:gd name="connsiteX936" fmla="*/ 133826 w 495300"/>
                  <a:gd name="connsiteY936" fmla="*/ 213836 h 476250"/>
                  <a:gd name="connsiteX937" fmla="*/ 133826 w 495300"/>
                  <a:gd name="connsiteY937" fmla="*/ 214789 h 476250"/>
                  <a:gd name="connsiteX938" fmla="*/ 131921 w 495300"/>
                  <a:gd name="connsiteY938" fmla="*/ 215741 h 476250"/>
                  <a:gd name="connsiteX939" fmla="*/ 130016 w 495300"/>
                  <a:gd name="connsiteY939" fmla="*/ 217646 h 476250"/>
                  <a:gd name="connsiteX940" fmla="*/ 128111 w 495300"/>
                  <a:gd name="connsiteY940" fmla="*/ 221456 h 476250"/>
                  <a:gd name="connsiteX941" fmla="*/ 127159 w 495300"/>
                  <a:gd name="connsiteY941" fmla="*/ 221456 h 476250"/>
                  <a:gd name="connsiteX942" fmla="*/ 125254 w 495300"/>
                  <a:gd name="connsiteY942" fmla="*/ 225266 h 476250"/>
                  <a:gd name="connsiteX943" fmla="*/ 124301 w 495300"/>
                  <a:gd name="connsiteY943" fmla="*/ 225266 h 476250"/>
                  <a:gd name="connsiteX944" fmla="*/ 124301 w 495300"/>
                  <a:gd name="connsiteY944" fmla="*/ 227171 h 476250"/>
                  <a:gd name="connsiteX945" fmla="*/ 123349 w 495300"/>
                  <a:gd name="connsiteY945" fmla="*/ 227171 h 476250"/>
                  <a:gd name="connsiteX946" fmla="*/ 122396 w 495300"/>
                  <a:gd name="connsiteY946" fmla="*/ 228124 h 476250"/>
                  <a:gd name="connsiteX947" fmla="*/ 122396 w 495300"/>
                  <a:gd name="connsiteY947" fmla="*/ 230029 h 476250"/>
                  <a:gd name="connsiteX948" fmla="*/ 120491 w 495300"/>
                  <a:gd name="connsiteY948" fmla="*/ 233839 h 476250"/>
                  <a:gd name="connsiteX949" fmla="*/ 119539 w 495300"/>
                  <a:gd name="connsiteY949" fmla="*/ 234791 h 476250"/>
                  <a:gd name="connsiteX950" fmla="*/ 119539 w 495300"/>
                  <a:gd name="connsiteY950" fmla="*/ 236696 h 476250"/>
                  <a:gd name="connsiteX951" fmla="*/ 117634 w 495300"/>
                  <a:gd name="connsiteY951" fmla="*/ 237649 h 476250"/>
                  <a:gd name="connsiteX952" fmla="*/ 115729 w 495300"/>
                  <a:gd name="connsiteY952" fmla="*/ 239554 h 476250"/>
                  <a:gd name="connsiteX953" fmla="*/ 115729 w 495300"/>
                  <a:gd name="connsiteY953" fmla="*/ 241459 h 476250"/>
                  <a:gd name="connsiteX954" fmla="*/ 114776 w 495300"/>
                  <a:gd name="connsiteY954" fmla="*/ 242411 h 476250"/>
                  <a:gd name="connsiteX955" fmla="*/ 112871 w 495300"/>
                  <a:gd name="connsiteY955" fmla="*/ 246221 h 476250"/>
                  <a:gd name="connsiteX956" fmla="*/ 112871 w 495300"/>
                  <a:gd name="connsiteY956" fmla="*/ 248126 h 476250"/>
                  <a:gd name="connsiteX957" fmla="*/ 111919 w 495300"/>
                  <a:gd name="connsiteY957" fmla="*/ 249079 h 476250"/>
                  <a:gd name="connsiteX958" fmla="*/ 111919 w 495300"/>
                  <a:gd name="connsiteY958" fmla="*/ 250984 h 476250"/>
                  <a:gd name="connsiteX959" fmla="*/ 110014 w 495300"/>
                  <a:gd name="connsiteY959" fmla="*/ 252889 h 476250"/>
                  <a:gd name="connsiteX960" fmla="*/ 109061 w 495300"/>
                  <a:gd name="connsiteY960" fmla="*/ 255746 h 476250"/>
                  <a:gd name="connsiteX961" fmla="*/ 108109 w 495300"/>
                  <a:gd name="connsiteY961" fmla="*/ 256699 h 476250"/>
                  <a:gd name="connsiteX962" fmla="*/ 109061 w 495300"/>
                  <a:gd name="connsiteY962" fmla="*/ 257651 h 476250"/>
                  <a:gd name="connsiteX963" fmla="*/ 105251 w 495300"/>
                  <a:gd name="connsiteY963" fmla="*/ 262414 h 476250"/>
                  <a:gd name="connsiteX964" fmla="*/ 105251 w 495300"/>
                  <a:gd name="connsiteY964" fmla="*/ 263366 h 476250"/>
                  <a:gd name="connsiteX965" fmla="*/ 103346 w 495300"/>
                  <a:gd name="connsiteY965" fmla="*/ 264319 h 476250"/>
                  <a:gd name="connsiteX966" fmla="*/ 101441 w 495300"/>
                  <a:gd name="connsiteY966" fmla="*/ 267176 h 476250"/>
                  <a:gd name="connsiteX967" fmla="*/ 100489 w 495300"/>
                  <a:gd name="connsiteY967" fmla="*/ 268129 h 476250"/>
                  <a:gd name="connsiteX968" fmla="*/ 99536 w 495300"/>
                  <a:gd name="connsiteY968" fmla="*/ 270034 h 476250"/>
                  <a:gd name="connsiteX969" fmla="*/ 99536 w 495300"/>
                  <a:gd name="connsiteY969" fmla="*/ 270986 h 476250"/>
                  <a:gd name="connsiteX970" fmla="*/ 98584 w 495300"/>
                  <a:gd name="connsiteY970" fmla="*/ 271939 h 476250"/>
                  <a:gd name="connsiteX971" fmla="*/ 97631 w 495300"/>
                  <a:gd name="connsiteY971" fmla="*/ 271939 h 476250"/>
                  <a:gd name="connsiteX972" fmla="*/ 96679 w 495300"/>
                  <a:gd name="connsiteY972" fmla="*/ 272891 h 476250"/>
                  <a:gd name="connsiteX973" fmla="*/ 96679 w 495300"/>
                  <a:gd name="connsiteY973" fmla="*/ 274796 h 476250"/>
                  <a:gd name="connsiteX974" fmla="*/ 95726 w 495300"/>
                  <a:gd name="connsiteY974" fmla="*/ 276701 h 476250"/>
                  <a:gd name="connsiteX975" fmla="*/ 94774 w 495300"/>
                  <a:gd name="connsiteY975" fmla="*/ 277654 h 476250"/>
                  <a:gd name="connsiteX976" fmla="*/ 93821 w 495300"/>
                  <a:gd name="connsiteY976" fmla="*/ 277654 h 476250"/>
                  <a:gd name="connsiteX977" fmla="*/ 91916 w 495300"/>
                  <a:gd name="connsiteY977" fmla="*/ 279559 h 476250"/>
                  <a:gd name="connsiteX978" fmla="*/ 91916 w 495300"/>
                  <a:gd name="connsiteY978" fmla="*/ 281464 h 476250"/>
                  <a:gd name="connsiteX979" fmla="*/ 90011 w 495300"/>
                  <a:gd name="connsiteY979" fmla="*/ 283369 h 476250"/>
                  <a:gd name="connsiteX980" fmla="*/ 88106 w 495300"/>
                  <a:gd name="connsiteY980" fmla="*/ 285274 h 476250"/>
                  <a:gd name="connsiteX981" fmla="*/ 88106 w 495300"/>
                  <a:gd name="connsiteY981" fmla="*/ 287179 h 476250"/>
                  <a:gd name="connsiteX982" fmla="*/ 87154 w 495300"/>
                  <a:gd name="connsiteY982" fmla="*/ 288131 h 476250"/>
                  <a:gd name="connsiteX983" fmla="*/ 86201 w 495300"/>
                  <a:gd name="connsiteY983" fmla="*/ 290036 h 476250"/>
                  <a:gd name="connsiteX984" fmla="*/ 83344 w 495300"/>
                  <a:gd name="connsiteY984" fmla="*/ 292894 h 476250"/>
                  <a:gd name="connsiteX985" fmla="*/ 83344 w 495300"/>
                  <a:gd name="connsiteY985" fmla="*/ 293846 h 476250"/>
                  <a:gd name="connsiteX986" fmla="*/ 79534 w 495300"/>
                  <a:gd name="connsiteY986" fmla="*/ 297656 h 476250"/>
                  <a:gd name="connsiteX987" fmla="*/ 79534 w 495300"/>
                  <a:gd name="connsiteY987" fmla="*/ 301466 h 476250"/>
                  <a:gd name="connsiteX988" fmla="*/ 78581 w 495300"/>
                  <a:gd name="connsiteY988" fmla="*/ 303371 h 476250"/>
                  <a:gd name="connsiteX989" fmla="*/ 77629 w 495300"/>
                  <a:gd name="connsiteY989" fmla="*/ 303371 h 476250"/>
                  <a:gd name="connsiteX990" fmla="*/ 77629 w 495300"/>
                  <a:gd name="connsiteY990" fmla="*/ 304324 h 476250"/>
                  <a:gd name="connsiteX991" fmla="*/ 76676 w 495300"/>
                  <a:gd name="connsiteY991" fmla="*/ 305276 h 476250"/>
                  <a:gd name="connsiteX992" fmla="*/ 74771 w 495300"/>
                  <a:gd name="connsiteY992" fmla="*/ 306229 h 476250"/>
                  <a:gd name="connsiteX993" fmla="*/ 74771 w 495300"/>
                  <a:gd name="connsiteY993" fmla="*/ 308134 h 476250"/>
                  <a:gd name="connsiteX994" fmla="*/ 72866 w 495300"/>
                  <a:gd name="connsiteY994" fmla="*/ 309086 h 476250"/>
                  <a:gd name="connsiteX995" fmla="*/ 72866 w 495300"/>
                  <a:gd name="connsiteY995" fmla="*/ 310991 h 476250"/>
                  <a:gd name="connsiteX996" fmla="*/ 70961 w 495300"/>
                  <a:gd name="connsiteY996" fmla="*/ 311944 h 476250"/>
                  <a:gd name="connsiteX997" fmla="*/ 69056 w 495300"/>
                  <a:gd name="connsiteY997" fmla="*/ 314801 h 476250"/>
                  <a:gd name="connsiteX998" fmla="*/ 70009 w 495300"/>
                  <a:gd name="connsiteY998" fmla="*/ 315754 h 476250"/>
                  <a:gd name="connsiteX999" fmla="*/ 70009 w 495300"/>
                  <a:gd name="connsiteY999" fmla="*/ 316706 h 476250"/>
                  <a:gd name="connsiteX1000" fmla="*/ 68104 w 495300"/>
                  <a:gd name="connsiteY1000" fmla="*/ 317659 h 476250"/>
                  <a:gd name="connsiteX1001" fmla="*/ 66199 w 495300"/>
                  <a:gd name="connsiteY1001" fmla="*/ 320516 h 476250"/>
                  <a:gd name="connsiteX1002" fmla="*/ 65246 w 495300"/>
                  <a:gd name="connsiteY1002" fmla="*/ 320516 h 476250"/>
                  <a:gd name="connsiteX1003" fmla="*/ 65246 w 495300"/>
                  <a:gd name="connsiteY1003" fmla="*/ 322421 h 476250"/>
                  <a:gd name="connsiteX1004" fmla="*/ 63341 w 495300"/>
                  <a:gd name="connsiteY1004" fmla="*/ 323374 h 476250"/>
                  <a:gd name="connsiteX1005" fmla="*/ 63341 w 495300"/>
                  <a:gd name="connsiteY1005" fmla="*/ 324326 h 476250"/>
                  <a:gd name="connsiteX1006" fmla="*/ 61436 w 495300"/>
                  <a:gd name="connsiteY1006" fmla="*/ 325279 h 476250"/>
                  <a:gd name="connsiteX1007" fmla="*/ 61436 w 495300"/>
                  <a:gd name="connsiteY1007" fmla="*/ 326231 h 476250"/>
                  <a:gd name="connsiteX1008" fmla="*/ 60484 w 495300"/>
                  <a:gd name="connsiteY1008" fmla="*/ 328136 h 476250"/>
                  <a:gd name="connsiteX1009" fmla="*/ 56674 w 495300"/>
                  <a:gd name="connsiteY1009" fmla="*/ 331946 h 476250"/>
                  <a:gd name="connsiteX1010" fmla="*/ 56674 w 495300"/>
                  <a:gd name="connsiteY1010" fmla="*/ 333851 h 476250"/>
                  <a:gd name="connsiteX1011" fmla="*/ 55721 w 495300"/>
                  <a:gd name="connsiteY1011" fmla="*/ 334804 h 476250"/>
                  <a:gd name="connsiteX1012" fmla="*/ 55721 w 495300"/>
                  <a:gd name="connsiteY1012" fmla="*/ 336709 h 476250"/>
                  <a:gd name="connsiteX1013" fmla="*/ 54769 w 495300"/>
                  <a:gd name="connsiteY1013" fmla="*/ 337661 h 476250"/>
                  <a:gd name="connsiteX1014" fmla="*/ 53816 w 495300"/>
                  <a:gd name="connsiteY1014" fmla="*/ 338614 h 476250"/>
                  <a:gd name="connsiteX1015" fmla="*/ 53816 w 495300"/>
                  <a:gd name="connsiteY1015" fmla="*/ 339566 h 476250"/>
                  <a:gd name="connsiteX1016" fmla="*/ 51911 w 495300"/>
                  <a:gd name="connsiteY1016" fmla="*/ 340519 h 476250"/>
                  <a:gd name="connsiteX1017" fmla="*/ 50959 w 495300"/>
                  <a:gd name="connsiteY1017" fmla="*/ 345281 h 476250"/>
                  <a:gd name="connsiteX1018" fmla="*/ 49054 w 495300"/>
                  <a:gd name="connsiteY1018" fmla="*/ 346234 h 476250"/>
                  <a:gd name="connsiteX1019" fmla="*/ 48101 w 495300"/>
                  <a:gd name="connsiteY1019" fmla="*/ 347186 h 476250"/>
                  <a:gd name="connsiteX1020" fmla="*/ 48101 w 495300"/>
                  <a:gd name="connsiteY1020" fmla="*/ 348139 h 476250"/>
                  <a:gd name="connsiteX1021" fmla="*/ 47149 w 495300"/>
                  <a:gd name="connsiteY1021" fmla="*/ 348139 h 476250"/>
                  <a:gd name="connsiteX1022" fmla="*/ 47149 w 495300"/>
                  <a:gd name="connsiteY1022" fmla="*/ 350996 h 476250"/>
                  <a:gd name="connsiteX1023" fmla="*/ 46196 w 495300"/>
                  <a:gd name="connsiteY1023" fmla="*/ 351949 h 476250"/>
                  <a:gd name="connsiteX1024" fmla="*/ 44291 w 495300"/>
                  <a:gd name="connsiteY1024" fmla="*/ 353854 h 476250"/>
                  <a:gd name="connsiteX1025" fmla="*/ 44291 w 495300"/>
                  <a:gd name="connsiteY1025" fmla="*/ 355759 h 476250"/>
                  <a:gd name="connsiteX1026" fmla="*/ 43339 w 495300"/>
                  <a:gd name="connsiteY1026" fmla="*/ 356711 h 476250"/>
                  <a:gd name="connsiteX1027" fmla="*/ 41434 w 495300"/>
                  <a:gd name="connsiteY1027" fmla="*/ 359569 h 476250"/>
                  <a:gd name="connsiteX1028" fmla="*/ 40481 w 495300"/>
                  <a:gd name="connsiteY1028" fmla="*/ 360521 h 476250"/>
                  <a:gd name="connsiteX1029" fmla="*/ 40481 w 495300"/>
                  <a:gd name="connsiteY1029" fmla="*/ 362426 h 476250"/>
                  <a:gd name="connsiteX1030" fmla="*/ 39529 w 495300"/>
                  <a:gd name="connsiteY1030" fmla="*/ 364331 h 476250"/>
                  <a:gd name="connsiteX1031" fmla="*/ 38576 w 495300"/>
                  <a:gd name="connsiteY1031" fmla="*/ 366236 h 476250"/>
                  <a:gd name="connsiteX1032" fmla="*/ 37624 w 495300"/>
                  <a:gd name="connsiteY1032" fmla="*/ 366236 h 476250"/>
                  <a:gd name="connsiteX1033" fmla="*/ 37624 w 495300"/>
                  <a:gd name="connsiteY1033" fmla="*/ 367189 h 476250"/>
                  <a:gd name="connsiteX1034" fmla="*/ 36671 w 495300"/>
                  <a:gd name="connsiteY1034" fmla="*/ 368141 h 476250"/>
                  <a:gd name="connsiteX1035" fmla="*/ 37624 w 495300"/>
                  <a:gd name="connsiteY1035" fmla="*/ 373856 h 476250"/>
                  <a:gd name="connsiteX1036" fmla="*/ 38576 w 495300"/>
                  <a:gd name="connsiteY1036" fmla="*/ 375761 h 476250"/>
                  <a:gd name="connsiteX1037" fmla="*/ 39529 w 495300"/>
                  <a:gd name="connsiteY1037" fmla="*/ 376714 h 476250"/>
                  <a:gd name="connsiteX1038" fmla="*/ 40481 w 495300"/>
                  <a:gd name="connsiteY1038" fmla="*/ 377666 h 476250"/>
                  <a:gd name="connsiteX1039" fmla="*/ 41434 w 495300"/>
                  <a:gd name="connsiteY1039" fmla="*/ 377666 h 476250"/>
                  <a:gd name="connsiteX1040" fmla="*/ 41434 w 495300"/>
                  <a:gd name="connsiteY1040" fmla="*/ 378619 h 476250"/>
                  <a:gd name="connsiteX1041" fmla="*/ 42386 w 495300"/>
                  <a:gd name="connsiteY1041" fmla="*/ 379571 h 476250"/>
                  <a:gd name="connsiteX1042" fmla="*/ 45244 w 495300"/>
                  <a:gd name="connsiteY1042" fmla="*/ 379571 h 476250"/>
                  <a:gd name="connsiteX1043" fmla="*/ 47149 w 495300"/>
                  <a:gd name="connsiteY1043" fmla="*/ 380524 h 476250"/>
                  <a:gd name="connsiteX1044" fmla="*/ 49054 w 495300"/>
                  <a:gd name="connsiteY1044" fmla="*/ 382429 h 476250"/>
                  <a:gd name="connsiteX1045" fmla="*/ 50006 w 495300"/>
                  <a:gd name="connsiteY1045" fmla="*/ 382429 h 476250"/>
                  <a:gd name="connsiteX1046" fmla="*/ 50959 w 495300"/>
                  <a:gd name="connsiteY1046" fmla="*/ 383381 h 476250"/>
                  <a:gd name="connsiteX1047" fmla="*/ 52864 w 495300"/>
                  <a:gd name="connsiteY1047" fmla="*/ 383381 h 476250"/>
                  <a:gd name="connsiteX1048" fmla="*/ 57626 w 495300"/>
                  <a:gd name="connsiteY1048" fmla="*/ 382429 h 476250"/>
                  <a:gd name="connsiteX1049" fmla="*/ 60484 w 495300"/>
                  <a:gd name="connsiteY1049" fmla="*/ 381476 h 476250"/>
                  <a:gd name="connsiteX1050" fmla="*/ 60484 w 495300"/>
                  <a:gd name="connsiteY1050" fmla="*/ 380524 h 476250"/>
                  <a:gd name="connsiteX1051" fmla="*/ 62389 w 495300"/>
                  <a:gd name="connsiteY1051" fmla="*/ 380524 h 476250"/>
                  <a:gd name="connsiteX1052" fmla="*/ 64294 w 495300"/>
                  <a:gd name="connsiteY1052" fmla="*/ 384334 h 476250"/>
                  <a:gd name="connsiteX1053" fmla="*/ 65246 w 495300"/>
                  <a:gd name="connsiteY1053" fmla="*/ 386239 h 476250"/>
                  <a:gd name="connsiteX1054" fmla="*/ 67151 w 495300"/>
                  <a:gd name="connsiteY1054" fmla="*/ 388144 h 476250"/>
                  <a:gd name="connsiteX1055" fmla="*/ 68104 w 495300"/>
                  <a:gd name="connsiteY1055" fmla="*/ 388144 h 476250"/>
                  <a:gd name="connsiteX1056" fmla="*/ 69056 w 495300"/>
                  <a:gd name="connsiteY1056" fmla="*/ 387191 h 476250"/>
                  <a:gd name="connsiteX1057" fmla="*/ 72866 w 495300"/>
                  <a:gd name="connsiteY1057" fmla="*/ 387191 h 476250"/>
                  <a:gd name="connsiteX1058" fmla="*/ 77629 w 495300"/>
                  <a:gd name="connsiteY1058" fmla="*/ 381476 h 476250"/>
                  <a:gd name="connsiteX1059" fmla="*/ 78581 w 495300"/>
                  <a:gd name="connsiteY1059" fmla="*/ 381476 h 476250"/>
                  <a:gd name="connsiteX1060" fmla="*/ 79534 w 495300"/>
                  <a:gd name="connsiteY1060" fmla="*/ 380524 h 476250"/>
                  <a:gd name="connsiteX1061" fmla="*/ 80486 w 495300"/>
                  <a:gd name="connsiteY1061" fmla="*/ 379571 h 476250"/>
                  <a:gd name="connsiteX1062" fmla="*/ 84296 w 495300"/>
                  <a:gd name="connsiteY1062" fmla="*/ 378619 h 476250"/>
                  <a:gd name="connsiteX1063" fmla="*/ 87154 w 495300"/>
                  <a:gd name="connsiteY1063" fmla="*/ 376714 h 476250"/>
                  <a:gd name="connsiteX1064" fmla="*/ 90011 w 495300"/>
                  <a:gd name="connsiteY1064" fmla="*/ 373856 h 476250"/>
                  <a:gd name="connsiteX1065" fmla="*/ 90964 w 495300"/>
                  <a:gd name="connsiteY1065" fmla="*/ 373856 h 476250"/>
                  <a:gd name="connsiteX1066" fmla="*/ 90964 w 495300"/>
                  <a:gd name="connsiteY1066" fmla="*/ 372904 h 476250"/>
                  <a:gd name="connsiteX1067" fmla="*/ 94774 w 495300"/>
                  <a:gd name="connsiteY1067" fmla="*/ 370999 h 476250"/>
                  <a:gd name="connsiteX1068" fmla="*/ 96679 w 495300"/>
                  <a:gd name="connsiteY1068" fmla="*/ 370046 h 476250"/>
                  <a:gd name="connsiteX1069" fmla="*/ 98584 w 495300"/>
                  <a:gd name="connsiteY1069" fmla="*/ 367189 h 476250"/>
                  <a:gd name="connsiteX1070" fmla="*/ 99536 w 495300"/>
                  <a:gd name="connsiteY1070" fmla="*/ 365284 h 476250"/>
                  <a:gd name="connsiteX1071" fmla="*/ 100489 w 495300"/>
                  <a:gd name="connsiteY1071" fmla="*/ 365284 h 476250"/>
                  <a:gd name="connsiteX1072" fmla="*/ 103346 w 495300"/>
                  <a:gd name="connsiteY1072" fmla="*/ 362426 h 476250"/>
                  <a:gd name="connsiteX1073" fmla="*/ 106204 w 495300"/>
                  <a:gd name="connsiteY1073" fmla="*/ 360521 h 476250"/>
                  <a:gd name="connsiteX1074" fmla="*/ 110014 w 495300"/>
                  <a:gd name="connsiteY1074" fmla="*/ 354806 h 476250"/>
                  <a:gd name="connsiteX1075" fmla="*/ 112871 w 495300"/>
                  <a:gd name="connsiteY1075" fmla="*/ 352901 h 476250"/>
                  <a:gd name="connsiteX1076" fmla="*/ 112871 w 495300"/>
                  <a:gd name="connsiteY1076" fmla="*/ 361474 h 476250"/>
                  <a:gd name="connsiteX1077" fmla="*/ 114776 w 495300"/>
                  <a:gd name="connsiteY1077" fmla="*/ 358616 h 476250"/>
                  <a:gd name="connsiteX1078" fmla="*/ 117634 w 495300"/>
                  <a:gd name="connsiteY1078" fmla="*/ 357664 h 476250"/>
                  <a:gd name="connsiteX1079" fmla="*/ 119539 w 495300"/>
                  <a:gd name="connsiteY1079" fmla="*/ 354806 h 476250"/>
                  <a:gd name="connsiteX1080" fmla="*/ 119539 w 495300"/>
                  <a:gd name="connsiteY1080" fmla="*/ 353854 h 476250"/>
                  <a:gd name="connsiteX1081" fmla="*/ 121444 w 495300"/>
                  <a:gd name="connsiteY1081" fmla="*/ 351949 h 476250"/>
                  <a:gd name="connsiteX1082" fmla="*/ 123349 w 495300"/>
                  <a:gd name="connsiteY1082" fmla="*/ 351949 h 476250"/>
                  <a:gd name="connsiteX1083" fmla="*/ 125254 w 495300"/>
                  <a:gd name="connsiteY1083" fmla="*/ 350044 h 476250"/>
                  <a:gd name="connsiteX1084" fmla="*/ 125254 w 495300"/>
                  <a:gd name="connsiteY1084" fmla="*/ 349091 h 476250"/>
                  <a:gd name="connsiteX1085" fmla="*/ 127159 w 495300"/>
                  <a:gd name="connsiteY1085" fmla="*/ 347186 h 476250"/>
                  <a:gd name="connsiteX1086" fmla="*/ 128111 w 495300"/>
                  <a:gd name="connsiteY1086" fmla="*/ 346234 h 476250"/>
                  <a:gd name="connsiteX1087" fmla="*/ 128111 w 495300"/>
                  <a:gd name="connsiteY1087" fmla="*/ 345281 h 476250"/>
                  <a:gd name="connsiteX1088" fmla="*/ 130016 w 495300"/>
                  <a:gd name="connsiteY1088" fmla="*/ 344329 h 476250"/>
                  <a:gd name="connsiteX1089" fmla="*/ 130969 w 495300"/>
                  <a:gd name="connsiteY1089" fmla="*/ 344329 h 476250"/>
                  <a:gd name="connsiteX1090" fmla="*/ 131921 w 495300"/>
                  <a:gd name="connsiteY1090" fmla="*/ 345281 h 476250"/>
                  <a:gd name="connsiteX1091" fmla="*/ 131921 w 495300"/>
                  <a:gd name="connsiteY1091" fmla="*/ 349091 h 476250"/>
                  <a:gd name="connsiteX1092" fmla="*/ 130969 w 495300"/>
                  <a:gd name="connsiteY1092" fmla="*/ 349091 h 476250"/>
                  <a:gd name="connsiteX1093" fmla="*/ 130969 w 495300"/>
                  <a:gd name="connsiteY1093" fmla="*/ 355759 h 476250"/>
                  <a:gd name="connsiteX1094" fmla="*/ 130016 w 495300"/>
                  <a:gd name="connsiteY1094" fmla="*/ 357664 h 476250"/>
                  <a:gd name="connsiteX1095" fmla="*/ 130969 w 495300"/>
                  <a:gd name="connsiteY1095" fmla="*/ 357664 h 476250"/>
                  <a:gd name="connsiteX1096" fmla="*/ 130016 w 495300"/>
                  <a:gd name="connsiteY1096" fmla="*/ 357664 h 476250"/>
                  <a:gd name="connsiteX1097" fmla="*/ 130016 w 495300"/>
                  <a:gd name="connsiteY1097" fmla="*/ 365284 h 476250"/>
                  <a:gd name="connsiteX1098" fmla="*/ 130016 w 495300"/>
                  <a:gd name="connsiteY1098" fmla="*/ 368141 h 476250"/>
                  <a:gd name="connsiteX1099" fmla="*/ 129064 w 495300"/>
                  <a:gd name="connsiteY1099" fmla="*/ 369094 h 476250"/>
                  <a:gd name="connsiteX1100" fmla="*/ 129064 w 495300"/>
                  <a:gd name="connsiteY1100" fmla="*/ 372904 h 476250"/>
                  <a:gd name="connsiteX1101" fmla="*/ 128111 w 495300"/>
                  <a:gd name="connsiteY1101" fmla="*/ 373856 h 476250"/>
                  <a:gd name="connsiteX1102" fmla="*/ 128111 w 495300"/>
                  <a:gd name="connsiteY1102" fmla="*/ 378619 h 476250"/>
                  <a:gd name="connsiteX1103" fmla="*/ 127159 w 495300"/>
                  <a:gd name="connsiteY1103" fmla="*/ 378619 h 476250"/>
                  <a:gd name="connsiteX1104" fmla="*/ 127159 w 495300"/>
                  <a:gd name="connsiteY1104" fmla="*/ 382429 h 476250"/>
                  <a:gd name="connsiteX1105" fmla="*/ 128111 w 495300"/>
                  <a:gd name="connsiteY1105" fmla="*/ 383381 h 476250"/>
                  <a:gd name="connsiteX1106" fmla="*/ 127159 w 495300"/>
                  <a:gd name="connsiteY1106" fmla="*/ 384334 h 476250"/>
                  <a:gd name="connsiteX1107" fmla="*/ 126206 w 495300"/>
                  <a:gd name="connsiteY1107" fmla="*/ 386239 h 476250"/>
                  <a:gd name="connsiteX1108" fmla="*/ 126206 w 495300"/>
                  <a:gd name="connsiteY1108" fmla="*/ 388144 h 476250"/>
                  <a:gd name="connsiteX1109" fmla="*/ 125254 w 495300"/>
                  <a:gd name="connsiteY1109" fmla="*/ 390049 h 476250"/>
                  <a:gd name="connsiteX1110" fmla="*/ 124301 w 495300"/>
                  <a:gd name="connsiteY1110" fmla="*/ 391001 h 476250"/>
                  <a:gd name="connsiteX1111" fmla="*/ 124301 w 495300"/>
                  <a:gd name="connsiteY1111" fmla="*/ 396716 h 476250"/>
                  <a:gd name="connsiteX1112" fmla="*/ 125254 w 495300"/>
                  <a:gd name="connsiteY1112" fmla="*/ 398621 h 476250"/>
                  <a:gd name="connsiteX1113" fmla="*/ 126206 w 495300"/>
                  <a:gd name="connsiteY1113" fmla="*/ 400526 h 476250"/>
                  <a:gd name="connsiteX1114" fmla="*/ 127159 w 495300"/>
                  <a:gd name="connsiteY1114" fmla="*/ 400526 h 476250"/>
                  <a:gd name="connsiteX1115" fmla="*/ 127159 w 495300"/>
                  <a:gd name="connsiteY1115" fmla="*/ 406241 h 476250"/>
                  <a:gd name="connsiteX1116" fmla="*/ 128111 w 495300"/>
                  <a:gd name="connsiteY1116" fmla="*/ 407194 h 476250"/>
                  <a:gd name="connsiteX1117" fmla="*/ 128111 w 495300"/>
                  <a:gd name="connsiteY1117" fmla="*/ 411004 h 476250"/>
                  <a:gd name="connsiteX1118" fmla="*/ 129064 w 495300"/>
                  <a:gd name="connsiteY1118" fmla="*/ 412909 h 476250"/>
                  <a:gd name="connsiteX1119" fmla="*/ 128111 w 495300"/>
                  <a:gd name="connsiteY1119" fmla="*/ 412909 h 476250"/>
                  <a:gd name="connsiteX1120" fmla="*/ 128111 w 495300"/>
                  <a:gd name="connsiteY1120" fmla="*/ 413861 h 476250"/>
                  <a:gd name="connsiteX1121" fmla="*/ 129064 w 495300"/>
                  <a:gd name="connsiteY1121" fmla="*/ 414814 h 476250"/>
                  <a:gd name="connsiteX1122" fmla="*/ 129064 w 495300"/>
                  <a:gd name="connsiteY1122" fmla="*/ 416719 h 476250"/>
                  <a:gd name="connsiteX1123" fmla="*/ 128111 w 495300"/>
                  <a:gd name="connsiteY1123" fmla="*/ 416719 h 476250"/>
                  <a:gd name="connsiteX1124" fmla="*/ 129064 w 495300"/>
                  <a:gd name="connsiteY1124" fmla="*/ 418624 h 476250"/>
                  <a:gd name="connsiteX1125" fmla="*/ 128111 w 495300"/>
                  <a:gd name="connsiteY1125" fmla="*/ 420529 h 476250"/>
                  <a:gd name="connsiteX1126" fmla="*/ 129064 w 495300"/>
                  <a:gd name="connsiteY1126" fmla="*/ 421481 h 476250"/>
                  <a:gd name="connsiteX1127" fmla="*/ 128111 w 495300"/>
                  <a:gd name="connsiteY1127" fmla="*/ 422434 h 476250"/>
                  <a:gd name="connsiteX1128" fmla="*/ 129064 w 495300"/>
                  <a:gd name="connsiteY1128" fmla="*/ 424339 h 476250"/>
                  <a:gd name="connsiteX1129" fmla="*/ 128111 w 495300"/>
                  <a:gd name="connsiteY1129" fmla="*/ 424339 h 476250"/>
                  <a:gd name="connsiteX1130" fmla="*/ 128111 w 495300"/>
                  <a:gd name="connsiteY1130" fmla="*/ 425291 h 476250"/>
                  <a:gd name="connsiteX1131" fmla="*/ 129064 w 495300"/>
                  <a:gd name="connsiteY1131" fmla="*/ 425291 h 476250"/>
                  <a:gd name="connsiteX1132" fmla="*/ 129064 w 495300"/>
                  <a:gd name="connsiteY1132" fmla="*/ 431006 h 476250"/>
                  <a:gd name="connsiteX1133" fmla="*/ 128111 w 495300"/>
                  <a:gd name="connsiteY1133" fmla="*/ 431959 h 476250"/>
                  <a:gd name="connsiteX1134" fmla="*/ 128111 w 495300"/>
                  <a:gd name="connsiteY1134" fmla="*/ 432911 h 476250"/>
                  <a:gd name="connsiteX1135" fmla="*/ 129064 w 495300"/>
                  <a:gd name="connsiteY1135" fmla="*/ 433864 h 476250"/>
                  <a:gd name="connsiteX1136" fmla="*/ 128111 w 495300"/>
                  <a:gd name="connsiteY1136" fmla="*/ 434816 h 476250"/>
                  <a:gd name="connsiteX1137" fmla="*/ 129064 w 495300"/>
                  <a:gd name="connsiteY1137" fmla="*/ 435769 h 476250"/>
                  <a:gd name="connsiteX1138" fmla="*/ 129064 w 495300"/>
                  <a:gd name="connsiteY1138" fmla="*/ 437674 h 476250"/>
                  <a:gd name="connsiteX1139" fmla="*/ 130016 w 495300"/>
                  <a:gd name="connsiteY1139" fmla="*/ 437674 h 476250"/>
                  <a:gd name="connsiteX1140" fmla="*/ 130016 w 495300"/>
                  <a:gd name="connsiteY1140" fmla="*/ 439579 h 476250"/>
                  <a:gd name="connsiteX1141" fmla="*/ 129064 w 495300"/>
                  <a:gd name="connsiteY1141" fmla="*/ 440531 h 476250"/>
                  <a:gd name="connsiteX1142" fmla="*/ 128111 w 495300"/>
                  <a:gd name="connsiteY1142" fmla="*/ 441484 h 476250"/>
                  <a:gd name="connsiteX1143" fmla="*/ 128111 w 495300"/>
                  <a:gd name="connsiteY1143" fmla="*/ 442436 h 476250"/>
                  <a:gd name="connsiteX1144" fmla="*/ 129064 w 495300"/>
                  <a:gd name="connsiteY1144" fmla="*/ 444341 h 476250"/>
                  <a:gd name="connsiteX1145" fmla="*/ 130016 w 495300"/>
                  <a:gd name="connsiteY1145" fmla="*/ 445294 h 476250"/>
                  <a:gd name="connsiteX1146" fmla="*/ 130016 w 495300"/>
                  <a:gd name="connsiteY1146" fmla="*/ 449104 h 476250"/>
                  <a:gd name="connsiteX1147" fmla="*/ 129064 w 495300"/>
                  <a:gd name="connsiteY1147" fmla="*/ 452914 h 476250"/>
                  <a:gd name="connsiteX1148" fmla="*/ 130016 w 495300"/>
                  <a:gd name="connsiteY1148" fmla="*/ 454819 h 476250"/>
                  <a:gd name="connsiteX1149" fmla="*/ 130969 w 495300"/>
                  <a:gd name="connsiteY1149" fmla="*/ 454819 h 476250"/>
                  <a:gd name="connsiteX1150" fmla="*/ 130969 w 495300"/>
                  <a:gd name="connsiteY1150" fmla="*/ 460534 h 476250"/>
                  <a:gd name="connsiteX1151" fmla="*/ 130016 w 495300"/>
                  <a:gd name="connsiteY1151" fmla="*/ 460534 h 476250"/>
                  <a:gd name="connsiteX1152" fmla="*/ 130016 w 495300"/>
                  <a:gd name="connsiteY1152" fmla="*/ 464344 h 476250"/>
                  <a:gd name="connsiteX1153" fmla="*/ 130969 w 495300"/>
                  <a:gd name="connsiteY1153" fmla="*/ 466249 h 476250"/>
                  <a:gd name="connsiteX1154" fmla="*/ 130969 w 495300"/>
                  <a:gd name="connsiteY1154" fmla="*/ 469106 h 476250"/>
                  <a:gd name="connsiteX1155" fmla="*/ 131921 w 495300"/>
                  <a:gd name="connsiteY1155" fmla="*/ 469106 h 476250"/>
                  <a:gd name="connsiteX1156" fmla="*/ 131921 w 495300"/>
                  <a:gd name="connsiteY1156" fmla="*/ 474821 h 476250"/>
                  <a:gd name="connsiteX1157" fmla="*/ 134779 w 495300"/>
                  <a:gd name="connsiteY1157" fmla="*/ 474821 h 476250"/>
                  <a:gd name="connsiteX1158" fmla="*/ 137636 w 495300"/>
                  <a:gd name="connsiteY1158" fmla="*/ 473869 h 476250"/>
                  <a:gd name="connsiteX1159" fmla="*/ 137636 w 495300"/>
                  <a:gd name="connsiteY1159" fmla="*/ 474821 h 476250"/>
                  <a:gd name="connsiteX1160" fmla="*/ 139541 w 495300"/>
                  <a:gd name="connsiteY1160" fmla="*/ 473869 h 476250"/>
                  <a:gd name="connsiteX1161" fmla="*/ 140494 w 495300"/>
                  <a:gd name="connsiteY1161" fmla="*/ 474821 h 476250"/>
                  <a:gd name="connsiteX1162" fmla="*/ 140494 w 495300"/>
                  <a:gd name="connsiteY1162" fmla="*/ 475774 h 476250"/>
                  <a:gd name="connsiteX1163" fmla="*/ 141446 w 495300"/>
                  <a:gd name="connsiteY1163" fmla="*/ 476726 h 476250"/>
                  <a:gd name="connsiteX1164" fmla="*/ 158591 w 495300"/>
                  <a:gd name="connsiteY1164" fmla="*/ 476726 h 476250"/>
                  <a:gd name="connsiteX1165" fmla="*/ 159544 w 495300"/>
                  <a:gd name="connsiteY1165" fmla="*/ 475774 h 476250"/>
                  <a:gd name="connsiteX1166" fmla="*/ 161449 w 495300"/>
                  <a:gd name="connsiteY1166" fmla="*/ 474821 h 476250"/>
                  <a:gd name="connsiteX1167" fmla="*/ 163354 w 495300"/>
                  <a:gd name="connsiteY1167" fmla="*/ 473869 h 476250"/>
                  <a:gd name="connsiteX1168" fmla="*/ 163354 w 495300"/>
                  <a:gd name="connsiteY1168" fmla="*/ 474821 h 476250"/>
                  <a:gd name="connsiteX1169" fmla="*/ 165259 w 495300"/>
                  <a:gd name="connsiteY1169" fmla="*/ 476726 h 476250"/>
                  <a:gd name="connsiteX1170" fmla="*/ 167164 w 495300"/>
                  <a:gd name="connsiteY1170" fmla="*/ 477679 h 476250"/>
                  <a:gd name="connsiteX1171" fmla="*/ 170021 w 495300"/>
                  <a:gd name="connsiteY1171" fmla="*/ 476726 h 476250"/>
                  <a:gd name="connsiteX1172" fmla="*/ 172879 w 495300"/>
                  <a:gd name="connsiteY1172" fmla="*/ 475774 h 476250"/>
                  <a:gd name="connsiteX1173" fmla="*/ 174784 w 495300"/>
                  <a:gd name="connsiteY1173" fmla="*/ 475774 h 476250"/>
                  <a:gd name="connsiteX1174" fmla="*/ 175736 w 495300"/>
                  <a:gd name="connsiteY1174" fmla="*/ 474821 h 476250"/>
                  <a:gd name="connsiteX1175" fmla="*/ 178594 w 495300"/>
                  <a:gd name="connsiteY1175" fmla="*/ 473869 h 476250"/>
                  <a:gd name="connsiteX1176" fmla="*/ 181451 w 495300"/>
                  <a:gd name="connsiteY1176" fmla="*/ 472916 h 476250"/>
                  <a:gd name="connsiteX1177" fmla="*/ 185261 w 495300"/>
                  <a:gd name="connsiteY1177" fmla="*/ 472916 h 476250"/>
                  <a:gd name="connsiteX1178" fmla="*/ 187166 w 495300"/>
                  <a:gd name="connsiteY1178" fmla="*/ 471964 h 476250"/>
                  <a:gd name="connsiteX1179" fmla="*/ 189071 w 495300"/>
                  <a:gd name="connsiteY1179" fmla="*/ 468154 h 476250"/>
                  <a:gd name="connsiteX1180" fmla="*/ 190024 w 495300"/>
                  <a:gd name="connsiteY1180" fmla="*/ 467201 h 476250"/>
                  <a:gd name="connsiteX1181" fmla="*/ 190976 w 495300"/>
                  <a:gd name="connsiteY1181" fmla="*/ 465296 h 476250"/>
                  <a:gd name="connsiteX1182" fmla="*/ 190024 w 495300"/>
                  <a:gd name="connsiteY1182" fmla="*/ 464344 h 476250"/>
                  <a:gd name="connsiteX1183" fmla="*/ 190976 w 495300"/>
                  <a:gd name="connsiteY1183" fmla="*/ 463391 h 476250"/>
                  <a:gd name="connsiteX1184" fmla="*/ 190024 w 495300"/>
                  <a:gd name="connsiteY1184" fmla="*/ 460534 h 476250"/>
                  <a:gd name="connsiteX1185" fmla="*/ 189071 w 495300"/>
                  <a:gd name="connsiteY1185" fmla="*/ 455771 h 476250"/>
                  <a:gd name="connsiteX1186" fmla="*/ 190976 w 495300"/>
                  <a:gd name="connsiteY1186" fmla="*/ 454819 h 476250"/>
                  <a:gd name="connsiteX1187" fmla="*/ 192881 w 495300"/>
                  <a:gd name="connsiteY1187" fmla="*/ 452914 h 476250"/>
                  <a:gd name="connsiteX1188" fmla="*/ 191929 w 495300"/>
                  <a:gd name="connsiteY1188" fmla="*/ 440531 h 476250"/>
                  <a:gd name="connsiteX1189" fmla="*/ 190976 w 495300"/>
                  <a:gd name="connsiteY1189" fmla="*/ 439579 h 476250"/>
                  <a:gd name="connsiteX1190" fmla="*/ 190024 w 495300"/>
                  <a:gd name="connsiteY1190" fmla="*/ 439579 h 476250"/>
                  <a:gd name="connsiteX1191" fmla="*/ 188119 w 495300"/>
                  <a:gd name="connsiteY1191" fmla="*/ 437674 h 476250"/>
                  <a:gd name="connsiteX1192" fmla="*/ 188119 w 495300"/>
                  <a:gd name="connsiteY1192" fmla="*/ 436721 h 476250"/>
                  <a:gd name="connsiteX1193" fmla="*/ 189071 w 495300"/>
                  <a:gd name="connsiteY1193" fmla="*/ 435769 h 476250"/>
                  <a:gd name="connsiteX1194" fmla="*/ 188119 w 495300"/>
                  <a:gd name="connsiteY1194" fmla="*/ 434816 h 476250"/>
                  <a:gd name="connsiteX1195" fmla="*/ 189071 w 495300"/>
                  <a:gd name="connsiteY1195" fmla="*/ 433864 h 476250"/>
                  <a:gd name="connsiteX1196" fmla="*/ 188119 w 495300"/>
                  <a:gd name="connsiteY1196" fmla="*/ 431006 h 476250"/>
                  <a:gd name="connsiteX1197" fmla="*/ 187166 w 495300"/>
                  <a:gd name="connsiteY1197" fmla="*/ 429101 h 476250"/>
                  <a:gd name="connsiteX1198" fmla="*/ 186214 w 495300"/>
                  <a:gd name="connsiteY1198" fmla="*/ 427196 h 476250"/>
                  <a:gd name="connsiteX1199" fmla="*/ 185261 w 495300"/>
                  <a:gd name="connsiteY1199" fmla="*/ 427196 h 476250"/>
                  <a:gd name="connsiteX1200" fmla="*/ 185261 w 495300"/>
                  <a:gd name="connsiteY1200" fmla="*/ 422434 h 476250"/>
                  <a:gd name="connsiteX1201" fmla="*/ 186214 w 495300"/>
                  <a:gd name="connsiteY1201" fmla="*/ 422434 h 476250"/>
                  <a:gd name="connsiteX1202" fmla="*/ 187166 w 495300"/>
                  <a:gd name="connsiteY1202" fmla="*/ 417671 h 476250"/>
                  <a:gd name="connsiteX1203" fmla="*/ 188119 w 495300"/>
                  <a:gd name="connsiteY1203" fmla="*/ 417671 h 476250"/>
                  <a:gd name="connsiteX1204" fmla="*/ 187166 w 495300"/>
                  <a:gd name="connsiteY1204" fmla="*/ 416719 h 476250"/>
                  <a:gd name="connsiteX1205" fmla="*/ 188119 w 495300"/>
                  <a:gd name="connsiteY1205" fmla="*/ 412909 h 476250"/>
                  <a:gd name="connsiteX1206" fmla="*/ 189071 w 495300"/>
                  <a:gd name="connsiteY1206" fmla="*/ 412909 h 476250"/>
                  <a:gd name="connsiteX1207" fmla="*/ 189071 w 495300"/>
                  <a:gd name="connsiteY1207" fmla="*/ 408146 h 476250"/>
                  <a:gd name="connsiteX1208" fmla="*/ 189071 w 495300"/>
                  <a:gd name="connsiteY1208" fmla="*/ 406241 h 476250"/>
                  <a:gd name="connsiteX1209" fmla="*/ 190024 w 495300"/>
                  <a:gd name="connsiteY1209" fmla="*/ 406241 h 476250"/>
                  <a:gd name="connsiteX1210" fmla="*/ 190024 w 495300"/>
                  <a:gd name="connsiteY1210" fmla="*/ 402431 h 476250"/>
                  <a:gd name="connsiteX1211" fmla="*/ 190976 w 495300"/>
                  <a:gd name="connsiteY1211" fmla="*/ 402431 h 476250"/>
                  <a:gd name="connsiteX1212" fmla="*/ 190976 w 495300"/>
                  <a:gd name="connsiteY1212" fmla="*/ 400526 h 476250"/>
                  <a:gd name="connsiteX1213" fmla="*/ 191929 w 495300"/>
                  <a:gd name="connsiteY1213" fmla="*/ 400526 h 476250"/>
                  <a:gd name="connsiteX1214" fmla="*/ 191929 w 495300"/>
                  <a:gd name="connsiteY1214" fmla="*/ 399574 h 476250"/>
                  <a:gd name="connsiteX1215" fmla="*/ 191929 w 495300"/>
                  <a:gd name="connsiteY1215" fmla="*/ 397669 h 476250"/>
                  <a:gd name="connsiteX1216" fmla="*/ 193834 w 495300"/>
                  <a:gd name="connsiteY1216" fmla="*/ 396716 h 476250"/>
                  <a:gd name="connsiteX1217" fmla="*/ 193834 w 495300"/>
                  <a:gd name="connsiteY1217" fmla="*/ 396716 h 476250"/>
                  <a:gd name="connsiteX1218" fmla="*/ 197644 w 495300"/>
                  <a:gd name="connsiteY1218" fmla="*/ 395764 h 476250"/>
                  <a:gd name="connsiteX1219" fmla="*/ 198596 w 495300"/>
                  <a:gd name="connsiteY1219" fmla="*/ 396716 h 476250"/>
                  <a:gd name="connsiteX1220" fmla="*/ 200501 w 495300"/>
                  <a:gd name="connsiteY1220" fmla="*/ 395764 h 476250"/>
                  <a:gd name="connsiteX1221" fmla="*/ 201454 w 495300"/>
                  <a:gd name="connsiteY1221" fmla="*/ 396716 h 476250"/>
                  <a:gd name="connsiteX1222" fmla="*/ 210026 w 495300"/>
                  <a:gd name="connsiteY1222" fmla="*/ 396716 h 476250"/>
                  <a:gd name="connsiteX1223" fmla="*/ 210979 w 495300"/>
                  <a:gd name="connsiteY1223" fmla="*/ 395764 h 476250"/>
                  <a:gd name="connsiteX1224" fmla="*/ 211931 w 495300"/>
                  <a:gd name="connsiteY1224" fmla="*/ 396716 h 476250"/>
                  <a:gd name="connsiteX1225" fmla="*/ 217646 w 495300"/>
                  <a:gd name="connsiteY1225" fmla="*/ 396716 h 476250"/>
                  <a:gd name="connsiteX1226" fmla="*/ 218599 w 495300"/>
                  <a:gd name="connsiteY1226" fmla="*/ 395764 h 476250"/>
                  <a:gd name="connsiteX1227" fmla="*/ 219551 w 495300"/>
                  <a:gd name="connsiteY1227" fmla="*/ 395764 h 476250"/>
                  <a:gd name="connsiteX1228" fmla="*/ 222409 w 495300"/>
                  <a:gd name="connsiteY1228" fmla="*/ 395764 h 476250"/>
                  <a:gd name="connsiteX1229" fmla="*/ 223361 w 495300"/>
                  <a:gd name="connsiteY1229" fmla="*/ 394811 h 476250"/>
                  <a:gd name="connsiteX1230" fmla="*/ 225266 w 495300"/>
                  <a:gd name="connsiteY1230" fmla="*/ 394811 h 476250"/>
                  <a:gd name="connsiteX1231" fmla="*/ 226219 w 495300"/>
                  <a:gd name="connsiteY1231" fmla="*/ 395764 h 476250"/>
                  <a:gd name="connsiteX1232" fmla="*/ 229076 w 495300"/>
                  <a:gd name="connsiteY1232" fmla="*/ 394811 h 476250"/>
                  <a:gd name="connsiteX1233" fmla="*/ 230981 w 495300"/>
                  <a:gd name="connsiteY1233" fmla="*/ 393859 h 476250"/>
                  <a:gd name="connsiteX1234" fmla="*/ 233839 w 495300"/>
                  <a:gd name="connsiteY1234" fmla="*/ 393859 h 476250"/>
                  <a:gd name="connsiteX1235" fmla="*/ 233839 w 495300"/>
                  <a:gd name="connsiteY1235" fmla="*/ 394811 h 476250"/>
                  <a:gd name="connsiteX1236" fmla="*/ 235744 w 495300"/>
                  <a:gd name="connsiteY1236" fmla="*/ 393859 h 476250"/>
                  <a:gd name="connsiteX1237" fmla="*/ 236696 w 495300"/>
                  <a:gd name="connsiteY1237" fmla="*/ 394811 h 476250"/>
                  <a:gd name="connsiteX1238" fmla="*/ 242411 w 495300"/>
                  <a:gd name="connsiteY1238" fmla="*/ 393859 h 476250"/>
                  <a:gd name="connsiteX1239" fmla="*/ 244316 w 495300"/>
                  <a:gd name="connsiteY1239" fmla="*/ 392906 h 476250"/>
                  <a:gd name="connsiteX1240" fmla="*/ 246221 w 495300"/>
                  <a:gd name="connsiteY1240" fmla="*/ 391954 h 476250"/>
                  <a:gd name="connsiteX1241" fmla="*/ 248126 w 495300"/>
                  <a:gd name="connsiteY1241" fmla="*/ 391001 h 476250"/>
                  <a:gd name="connsiteX1242" fmla="*/ 250984 w 495300"/>
                  <a:gd name="connsiteY1242" fmla="*/ 390049 h 476250"/>
                  <a:gd name="connsiteX1243" fmla="*/ 251936 w 495300"/>
                  <a:gd name="connsiteY1243" fmla="*/ 391001 h 476250"/>
                  <a:gd name="connsiteX1244" fmla="*/ 255746 w 495300"/>
                  <a:gd name="connsiteY1244" fmla="*/ 390049 h 476250"/>
                  <a:gd name="connsiteX1245" fmla="*/ 255746 w 495300"/>
                  <a:gd name="connsiteY1245" fmla="*/ 389096 h 476250"/>
                  <a:gd name="connsiteX1246" fmla="*/ 261461 w 495300"/>
                  <a:gd name="connsiteY1246" fmla="*/ 389096 h 476250"/>
                  <a:gd name="connsiteX1247" fmla="*/ 262414 w 495300"/>
                  <a:gd name="connsiteY1247" fmla="*/ 388144 h 476250"/>
                  <a:gd name="connsiteX1248" fmla="*/ 264319 w 495300"/>
                  <a:gd name="connsiteY1248" fmla="*/ 388144 h 476250"/>
                  <a:gd name="connsiteX1249" fmla="*/ 268129 w 495300"/>
                  <a:gd name="connsiteY1249" fmla="*/ 387191 h 476250"/>
                  <a:gd name="connsiteX1250" fmla="*/ 268129 w 495300"/>
                  <a:gd name="connsiteY1250" fmla="*/ 386239 h 476250"/>
                  <a:gd name="connsiteX1251" fmla="*/ 272891 w 495300"/>
                  <a:gd name="connsiteY1251" fmla="*/ 385286 h 476250"/>
                  <a:gd name="connsiteX1252" fmla="*/ 272891 w 495300"/>
                  <a:gd name="connsiteY1252" fmla="*/ 384334 h 476250"/>
                  <a:gd name="connsiteX1253" fmla="*/ 274796 w 495300"/>
                  <a:gd name="connsiteY1253" fmla="*/ 384334 h 476250"/>
                  <a:gd name="connsiteX1254" fmla="*/ 275749 w 495300"/>
                  <a:gd name="connsiteY1254" fmla="*/ 383381 h 476250"/>
                  <a:gd name="connsiteX1255" fmla="*/ 280511 w 495300"/>
                  <a:gd name="connsiteY1255" fmla="*/ 383381 h 476250"/>
                  <a:gd name="connsiteX1256" fmla="*/ 282416 w 495300"/>
                  <a:gd name="connsiteY1256" fmla="*/ 382429 h 476250"/>
                  <a:gd name="connsiteX1257" fmla="*/ 283369 w 495300"/>
                  <a:gd name="connsiteY1257" fmla="*/ 383381 h 476250"/>
                  <a:gd name="connsiteX1258" fmla="*/ 286226 w 495300"/>
                  <a:gd name="connsiteY1258" fmla="*/ 382429 h 476250"/>
                  <a:gd name="connsiteX1259" fmla="*/ 287179 w 495300"/>
                  <a:gd name="connsiteY1259" fmla="*/ 381476 h 476250"/>
                  <a:gd name="connsiteX1260" fmla="*/ 287179 w 495300"/>
                  <a:gd name="connsiteY1260" fmla="*/ 380524 h 476250"/>
                  <a:gd name="connsiteX1261" fmla="*/ 292894 w 495300"/>
                  <a:gd name="connsiteY1261" fmla="*/ 379571 h 476250"/>
                  <a:gd name="connsiteX1262" fmla="*/ 294799 w 495300"/>
                  <a:gd name="connsiteY1262" fmla="*/ 378619 h 476250"/>
                  <a:gd name="connsiteX1263" fmla="*/ 296704 w 495300"/>
                  <a:gd name="connsiteY1263" fmla="*/ 377666 h 476250"/>
                  <a:gd name="connsiteX1264" fmla="*/ 301466 w 495300"/>
                  <a:gd name="connsiteY1264" fmla="*/ 376714 h 476250"/>
                  <a:gd name="connsiteX1265" fmla="*/ 306229 w 495300"/>
                  <a:gd name="connsiteY1265" fmla="*/ 375761 h 476250"/>
                  <a:gd name="connsiteX1266" fmla="*/ 308134 w 495300"/>
                  <a:gd name="connsiteY1266" fmla="*/ 374809 h 476250"/>
                  <a:gd name="connsiteX1267" fmla="*/ 309086 w 495300"/>
                  <a:gd name="connsiteY1267" fmla="*/ 373856 h 476250"/>
                  <a:gd name="connsiteX1268" fmla="*/ 310991 w 495300"/>
                  <a:gd name="connsiteY1268" fmla="*/ 372904 h 476250"/>
                  <a:gd name="connsiteX1269" fmla="*/ 310991 w 495300"/>
                  <a:gd name="connsiteY1269" fmla="*/ 371951 h 476250"/>
                  <a:gd name="connsiteX1270" fmla="*/ 314801 w 495300"/>
                  <a:gd name="connsiteY1270" fmla="*/ 370999 h 476250"/>
                  <a:gd name="connsiteX1271" fmla="*/ 315754 w 495300"/>
                  <a:gd name="connsiteY1271" fmla="*/ 371951 h 476250"/>
                  <a:gd name="connsiteX1272" fmla="*/ 323374 w 495300"/>
                  <a:gd name="connsiteY1272" fmla="*/ 370999 h 476250"/>
                  <a:gd name="connsiteX1273" fmla="*/ 326231 w 495300"/>
                  <a:gd name="connsiteY1273" fmla="*/ 370046 h 476250"/>
                  <a:gd name="connsiteX1274" fmla="*/ 327184 w 495300"/>
                  <a:gd name="connsiteY1274" fmla="*/ 369094 h 476250"/>
                  <a:gd name="connsiteX1275" fmla="*/ 328136 w 495300"/>
                  <a:gd name="connsiteY1275" fmla="*/ 370046 h 476250"/>
                  <a:gd name="connsiteX1276" fmla="*/ 329089 w 495300"/>
                  <a:gd name="connsiteY1276" fmla="*/ 370046 h 476250"/>
                  <a:gd name="connsiteX1277" fmla="*/ 332899 w 495300"/>
                  <a:gd name="connsiteY1277" fmla="*/ 369094 h 476250"/>
                  <a:gd name="connsiteX1278" fmla="*/ 332899 w 495300"/>
                  <a:gd name="connsiteY1278" fmla="*/ 370046 h 476250"/>
                  <a:gd name="connsiteX1279" fmla="*/ 336709 w 495300"/>
                  <a:gd name="connsiteY1279" fmla="*/ 370046 h 476250"/>
                  <a:gd name="connsiteX1280" fmla="*/ 336709 w 495300"/>
                  <a:gd name="connsiteY1280" fmla="*/ 369094 h 476250"/>
                  <a:gd name="connsiteX1281" fmla="*/ 337661 w 495300"/>
                  <a:gd name="connsiteY1281" fmla="*/ 369094 h 476250"/>
                  <a:gd name="connsiteX1282" fmla="*/ 337661 w 495300"/>
                  <a:gd name="connsiteY1282" fmla="*/ 370046 h 476250"/>
                  <a:gd name="connsiteX1283" fmla="*/ 338614 w 495300"/>
                  <a:gd name="connsiteY1283" fmla="*/ 370046 h 476250"/>
                  <a:gd name="connsiteX1284" fmla="*/ 339566 w 495300"/>
                  <a:gd name="connsiteY1284" fmla="*/ 370046 h 476250"/>
                  <a:gd name="connsiteX1285" fmla="*/ 345281 w 495300"/>
                  <a:gd name="connsiteY1285" fmla="*/ 370046 h 476250"/>
                  <a:gd name="connsiteX1286" fmla="*/ 347186 w 495300"/>
                  <a:gd name="connsiteY1286" fmla="*/ 369094 h 476250"/>
                  <a:gd name="connsiteX1287" fmla="*/ 348139 w 495300"/>
                  <a:gd name="connsiteY1287" fmla="*/ 370046 h 476250"/>
                  <a:gd name="connsiteX1288" fmla="*/ 349091 w 495300"/>
                  <a:gd name="connsiteY1288" fmla="*/ 369094 h 476250"/>
                  <a:gd name="connsiteX1289" fmla="*/ 350996 w 495300"/>
                  <a:gd name="connsiteY1289" fmla="*/ 368141 h 476250"/>
                  <a:gd name="connsiteX1290" fmla="*/ 353854 w 495300"/>
                  <a:gd name="connsiteY1290" fmla="*/ 367189 h 476250"/>
                  <a:gd name="connsiteX1291" fmla="*/ 358616 w 495300"/>
                  <a:gd name="connsiteY1291" fmla="*/ 366236 h 476250"/>
                  <a:gd name="connsiteX1292" fmla="*/ 359569 w 495300"/>
                  <a:gd name="connsiteY1292" fmla="*/ 367189 h 476250"/>
                  <a:gd name="connsiteX1293" fmla="*/ 361474 w 495300"/>
                  <a:gd name="connsiteY1293" fmla="*/ 366236 h 476250"/>
                  <a:gd name="connsiteX1294" fmla="*/ 363379 w 495300"/>
                  <a:gd name="connsiteY1294" fmla="*/ 363379 h 476250"/>
                  <a:gd name="connsiteX1295" fmla="*/ 363379 w 495300"/>
                  <a:gd name="connsiteY1295" fmla="*/ 360521 h 476250"/>
                  <a:gd name="connsiteX1296" fmla="*/ 362426 w 495300"/>
                  <a:gd name="connsiteY1296" fmla="*/ 358616 h 476250"/>
                  <a:gd name="connsiteX1297" fmla="*/ 361474 w 495300"/>
                  <a:gd name="connsiteY1297" fmla="*/ 358616 h 476250"/>
                  <a:gd name="connsiteX1298" fmla="*/ 361474 w 495300"/>
                  <a:gd name="connsiteY1298" fmla="*/ 356711 h 476250"/>
                  <a:gd name="connsiteX1299" fmla="*/ 362426 w 495300"/>
                  <a:gd name="connsiteY1299" fmla="*/ 354806 h 476250"/>
                  <a:gd name="connsiteX1300" fmla="*/ 360521 w 495300"/>
                  <a:gd name="connsiteY1300" fmla="*/ 350996 h 476250"/>
                  <a:gd name="connsiteX1301" fmla="*/ 360521 w 495300"/>
                  <a:gd name="connsiteY1301" fmla="*/ 350996 h 476250"/>
                  <a:gd name="connsiteX1302" fmla="*/ 359569 w 495300"/>
                  <a:gd name="connsiteY1302" fmla="*/ 351949 h 476250"/>
                  <a:gd name="connsiteX1303" fmla="*/ 358616 w 495300"/>
                  <a:gd name="connsiteY1303" fmla="*/ 350996 h 476250"/>
                  <a:gd name="connsiteX1304" fmla="*/ 353854 w 495300"/>
                  <a:gd name="connsiteY1304" fmla="*/ 350996 h 476250"/>
                  <a:gd name="connsiteX1305" fmla="*/ 353854 w 495300"/>
                  <a:gd name="connsiteY1305" fmla="*/ 350044 h 476250"/>
                  <a:gd name="connsiteX1306" fmla="*/ 350996 w 495300"/>
                  <a:gd name="connsiteY1306" fmla="*/ 350044 h 476250"/>
                  <a:gd name="connsiteX1307" fmla="*/ 350996 w 495300"/>
                  <a:gd name="connsiteY1307" fmla="*/ 350996 h 476250"/>
                  <a:gd name="connsiteX1308" fmla="*/ 344329 w 495300"/>
                  <a:gd name="connsiteY1308" fmla="*/ 350996 h 476250"/>
                  <a:gd name="connsiteX1309" fmla="*/ 341471 w 495300"/>
                  <a:gd name="connsiteY1309" fmla="*/ 351949 h 476250"/>
                  <a:gd name="connsiteX1310" fmla="*/ 339566 w 495300"/>
                  <a:gd name="connsiteY1310" fmla="*/ 352901 h 476250"/>
                  <a:gd name="connsiteX1311" fmla="*/ 336709 w 495300"/>
                  <a:gd name="connsiteY1311" fmla="*/ 352901 h 476250"/>
                  <a:gd name="connsiteX1312" fmla="*/ 334804 w 495300"/>
                  <a:gd name="connsiteY1312" fmla="*/ 353854 h 476250"/>
                  <a:gd name="connsiteX1313" fmla="*/ 334804 w 495300"/>
                  <a:gd name="connsiteY1313" fmla="*/ 354806 h 476250"/>
                  <a:gd name="connsiteX1314" fmla="*/ 332899 w 495300"/>
                  <a:gd name="connsiteY1314" fmla="*/ 353854 h 476250"/>
                  <a:gd name="connsiteX1315" fmla="*/ 329089 w 495300"/>
                  <a:gd name="connsiteY1315" fmla="*/ 353854 h 476250"/>
                  <a:gd name="connsiteX1316" fmla="*/ 328136 w 495300"/>
                  <a:gd name="connsiteY1316" fmla="*/ 354806 h 476250"/>
                  <a:gd name="connsiteX1317" fmla="*/ 327184 w 495300"/>
                  <a:gd name="connsiteY1317" fmla="*/ 353854 h 476250"/>
                  <a:gd name="connsiteX1318" fmla="*/ 325279 w 495300"/>
                  <a:gd name="connsiteY1318" fmla="*/ 354806 h 476250"/>
                  <a:gd name="connsiteX1319" fmla="*/ 324326 w 495300"/>
                  <a:gd name="connsiteY1319" fmla="*/ 356711 h 476250"/>
                  <a:gd name="connsiteX1320" fmla="*/ 318611 w 495300"/>
                  <a:gd name="connsiteY1320" fmla="*/ 356711 h 476250"/>
                  <a:gd name="connsiteX1321" fmla="*/ 314801 w 495300"/>
                  <a:gd name="connsiteY1321" fmla="*/ 357664 h 476250"/>
                  <a:gd name="connsiteX1322" fmla="*/ 313849 w 495300"/>
                  <a:gd name="connsiteY1322" fmla="*/ 356711 h 476250"/>
                  <a:gd name="connsiteX1323" fmla="*/ 310039 w 495300"/>
                  <a:gd name="connsiteY1323" fmla="*/ 357664 h 476250"/>
                  <a:gd name="connsiteX1324" fmla="*/ 310039 w 495300"/>
                  <a:gd name="connsiteY1324" fmla="*/ 358616 h 476250"/>
                  <a:gd name="connsiteX1325" fmla="*/ 302419 w 495300"/>
                  <a:gd name="connsiteY1325" fmla="*/ 359569 h 476250"/>
                  <a:gd name="connsiteX1326" fmla="*/ 301466 w 495300"/>
                  <a:gd name="connsiteY1326" fmla="*/ 359569 h 476250"/>
                  <a:gd name="connsiteX1327" fmla="*/ 301466 w 495300"/>
                  <a:gd name="connsiteY1327" fmla="*/ 360521 h 476250"/>
                  <a:gd name="connsiteX1328" fmla="*/ 299561 w 495300"/>
                  <a:gd name="connsiteY1328" fmla="*/ 361474 h 476250"/>
                  <a:gd name="connsiteX1329" fmla="*/ 297656 w 495300"/>
                  <a:gd name="connsiteY1329" fmla="*/ 361474 h 476250"/>
                  <a:gd name="connsiteX1330" fmla="*/ 295751 w 495300"/>
                  <a:gd name="connsiteY1330" fmla="*/ 362426 h 476250"/>
                  <a:gd name="connsiteX1331" fmla="*/ 295751 w 495300"/>
                  <a:gd name="connsiteY1331" fmla="*/ 363379 h 476250"/>
                  <a:gd name="connsiteX1332" fmla="*/ 290036 w 495300"/>
                  <a:gd name="connsiteY1332" fmla="*/ 363379 h 476250"/>
                  <a:gd name="connsiteX1333" fmla="*/ 290036 w 495300"/>
                  <a:gd name="connsiteY1333" fmla="*/ 361474 h 476250"/>
                  <a:gd name="connsiteX1334" fmla="*/ 292894 w 495300"/>
                  <a:gd name="connsiteY1334" fmla="*/ 360521 h 476250"/>
                  <a:gd name="connsiteX1335" fmla="*/ 294799 w 495300"/>
                  <a:gd name="connsiteY1335" fmla="*/ 358616 h 476250"/>
                  <a:gd name="connsiteX1336" fmla="*/ 296704 w 495300"/>
                  <a:gd name="connsiteY1336" fmla="*/ 357664 h 476250"/>
                  <a:gd name="connsiteX1337" fmla="*/ 298609 w 495300"/>
                  <a:gd name="connsiteY1337" fmla="*/ 356711 h 476250"/>
                  <a:gd name="connsiteX1338" fmla="*/ 298609 w 495300"/>
                  <a:gd name="connsiteY1338" fmla="*/ 355759 h 476250"/>
                  <a:gd name="connsiteX1339" fmla="*/ 300514 w 495300"/>
                  <a:gd name="connsiteY1339" fmla="*/ 354806 h 476250"/>
                  <a:gd name="connsiteX1340" fmla="*/ 301466 w 495300"/>
                  <a:gd name="connsiteY1340" fmla="*/ 353854 h 476250"/>
                  <a:gd name="connsiteX1341" fmla="*/ 301466 w 495300"/>
                  <a:gd name="connsiteY1341" fmla="*/ 352901 h 476250"/>
                  <a:gd name="connsiteX1342" fmla="*/ 302419 w 495300"/>
                  <a:gd name="connsiteY1342" fmla="*/ 352901 h 476250"/>
                  <a:gd name="connsiteX1343" fmla="*/ 305276 w 495300"/>
                  <a:gd name="connsiteY1343" fmla="*/ 349091 h 476250"/>
                  <a:gd name="connsiteX1344" fmla="*/ 306229 w 495300"/>
                  <a:gd name="connsiteY1344" fmla="*/ 349091 h 476250"/>
                  <a:gd name="connsiteX1345" fmla="*/ 310039 w 495300"/>
                  <a:gd name="connsiteY1345" fmla="*/ 343376 h 476250"/>
                  <a:gd name="connsiteX1346" fmla="*/ 311944 w 495300"/>
                  <a:gd name="connsiteY1346" fmla="*/ 341471 h 476250"/>
                  <a:gd name="connsiteX1347" fmla="*/ 313849 w 495300"/>
                  <a:gd name="connsiteY1347" fmla="*/ 339566 h 476250"/>
                  <a:gd name="connsiteX1348" fmla="*/ 313849 w 495300"/>
                  <a:gd name="connsiteY1348" fmla="*/ 338614 h 476250"/>
                  <a:gd name="connsiteX1349" fmla="*/ 314801 w 495300"/>
                  <a:gd name="connsiteY1349" fmla="*/ 337661 h 476250"/>
                  <a:gd name="connsiteX1350" fmla="*/ 314801 w 495300"/>
                  <a:gd name="connsiteY1350" fmla="*/ 336709 h 476250"/>
                  <a:gd name="connsiteX1351" fmla="*/ 314801 w 495300"/>
                  <a:gd name="connsiteY1351" fmla="*/ 334804 h 476250"/>
                  <a:gd name="connsiteX1352" fmla="*/ 315754 w 495300"/>
                  <a:gd name="connsiteY1352" fmla="*/ 333851 h 476250"/>
                  <a:gd name="connsiteX1353" fmla="*/ 315754 w 495300"/>
                  <a:gd name="connsiteY1353" fmla="*/ 331946 h 476250"/>
                  <a:gd name="connsiteX1354" fmla="*/ 317659 w 495300"/>
                  <a:gd name="connsiteY1354" fmla="*/ 330041 h 476250"/>
                  <a:gd name="connsiteX1355" fmla="*/ 317659 w 495300"/>
                  <a:gd name="connsiteY1355" fmla="*/ 328136 h 476250"/>
                  <a:gd name="connsiteX1356" fmla="*/ 318611 w 495300"/>
                  <a:gd name="connsiteY1356" fmla="*/ 328136 h 476250"/>
                  <a:gd name="connsiteX1357" fmla="*/ 319564 w 495300"/>
                  <a:gd name="connsiteY1357" fmla="*/ 327184 h 476250"/>
                  <a:gd name="connsiteX1358" fmla="*/ 319564 w 495300"/>
                  <a:gd name="connsiteY1358" fmla="*/ 325279 h 476250"/>
                  <a:gd name="connsiteX1359" fmla="*/ 320516 w 495300"/>
                  <a:gd name="connsiteY1359" fmla="*/ 324326 h 476250"/>
                  <a:gd name="connsiteX1360" fmla="*/ 321469 w 495300"/>
                  <a:gd name="connsiteY1360" fmla="*/ 323374 h 476250"/>
                  <a:gd name="connsiteX1361" fmla="*/ 321469 w 495300"/>
                  <a:gd name="connsiteY1361" fmla="*/ 321469 h 476250"/>
                  <a:gd name="connsiteX1362" fmla="*/ 322421 w 495300"/>
                  <a:gd name="connsiteY1362" fmla="*/ 320516 h 476250"/>
                  <a:gd name="connsiteX1363" fmla="*/ 322421 w 495300"/>
                  <a:gd name="connsiteY1363" fmla="*/ 319564 h 476250"/>
                  <a:gd name="connsiteX1364" fmla="*/ 324326 w 495300"/>
                  <a:gd name="connsiteY1364" fmla="*/ 317659 h 476250"/>
                  <a:gd name="connsiteX1365" fmla="*/ 324326 w 495300"/>
                  <a:gd name="connsiteY1365" fmla="*/ 315754 h 476250"/>
                  <a:gd name="connsiteX1366" fmla="*/ 325279 w 495300"/>
                  <a:gd name="connsiteY1366" fmla="*/ 314801 h 476250"/>
                  <a:gd name="connsiteX1367" fmla="*/ 326231 w 495300"/>
                  <a:gd name="connsiteY1367" fmla="*/ 311944 h 476250"/>
                  <a:gd name="connsiteX1368" fmla="*/ 327184 w 495300"/>
                  <a:gd name="connsiteY1368" fmla="*/ 310039 h 476250"/>
                  <a:gd name="connsiteX1369" fmla="*/ 327184 w 495300"/>
                  <a:gd name="connsiteY1369" fmla="*/ 308134 h 476250"/>
                  <a:gd name="connsiteX1370" fmla="*/ 329089 w 495300"/>
                  <a:gd name="connsiteY1370" fmla="*/ 306229 h 476250"/>
                  <a:gd name="connsiteX1371" fmla="*/ 330041 w 495300"/>
                  <a:gd name="connsiteY1371" fmla="*/ 304324 h 476250"/>
                  <a:gd name="connsiteX1372" fmla="*/ 330041 w 495300"/>
                  <a:gd name="connsiteY1372" fmla="*/ 303371 h 476250"/>
                  <a:gd name="connsiteX1373" fmla="*/ 330994 w 495300"/>
                  <a:gd name="connsiteY1373" fmla="*/ 303371 h 476250"/>
                  <a:gd name="connsiteX1374" fmla="*/ 330994 w 495300"/>
                  <a:gd name="connsiteY1374" fmla="*/ 301466 h 476250"/>
                  <a:gd name="connsiteX1375" fmla="*/ 331946 w 495300"/>
                  <a:gd name="connsiteY1375" fmla="*/ 300514 h 476250"/>
                  <a:gd name="connsiteX1376" fmla="*/ 332899 w 495300"/>
                  <a:gd name="connsiteY1376" fmla="*/ 296704 h 476250"/>
                  <a:gd name="connsiteX1377" fmla="*/ 333851 w 495300"/>
                  <a:gd name="connsiteY1377" fmla="*/ 294799 h 476250"/>
                  <a:gd name="connsiteX1378" fmla="*/ 333851 w 495300"/>
                  <a:gd name="connsiteY1378" fmla="*/ 292894 h 476250"/>
                  <a:gd name="connsiteX1379" fmla="*/ 334804 w 495300"/>
                  <a:gd name="connsiteY1379" fmla="*/ 292894 h 476250"/>
                  <a:gd name="connsiteX1380" fmla="*/ 334804 w 495300"/>
                  <a:gd name="connsiteY1380" fmla="*/ 289084 h 476250"/>
                  <a:gd name="connsiteX1381" fmla="*/ 335756 w 495300"/>
                  <a:gd name="connsiteY1381" fmla="*/ 289084 h 476250"/>
                  <a:gd name="connsiteX1382" fmla="*/ 335756 w 495300"/>
                  <a:gd name="connsiteY1382" fmla="*/ 283369 h 476250"/>
                  <a:gd name="connsiteX1383" fmla="*/ 334804 w 495300"/>
                  <a:gd name="connsiteY1383" fmla="*/ 281464 h 476250"/>
                  <a:gd name="connsiteX1384" fmla="*/ 332899 w 495300"/>
                  <a:gd name="connsiteY1384" fmla="*/ 280511 h 476250"/>
                  <a:gd name="connsiteX1385" fmla="*/ 330994 w 495300"/>
                  <a:gd name="connsiteY1385" fmla="*/ 278606 h 476250"/>
                  <a:gd name="connsiteX1386" fmla="*/ 330994 w 495300"/>
                  <a:gd name="connsiteY1386" fmla="*/ 276701 h 476250"/>
                  <a:gd name="connsiteX1387" fmla="*/ 330994 w 495300"/>
                  <a:gd name="connsiteY1387" fmla="*/ 275749 h 476250"/>
                  <a:gd name="connsiteX1388" fmla="*/ 334804 w 495300"/>
                  <a:gd name="connsiteY1388" fmla="*/ 272891 h 476250"/>
                  <a:gd name="connsiteX1389" fmla="*/ 334804 w 495300"/>
                  <a:gd name="connsiteY1389" fmla="*/ 271939 h 476250"/>
                  <a:gd name="connsiteX1390" fmla="*/ 334804 w 495300"/>
                  <a:gd name="connsiteY1390" fmla="*/ 272891 h 476250"/>
                  <a:gd name="connsiteX1391" fmla="*/ 336709 w 495300"/>
                  <a:gd name="connsiteY1391" fmla="*/ 271939 h 476250"/>
                  <a:gd name="connsiteX1392" fmla="*/ 337661 w 495300"/>
                  <a:gd name="connsiteY1392" fmla="*/ 269081 h 476250"/>
                  <a:gd name="connsiteX1393" fmla="*/ 338614 w 495300"/>
                  <a:gd name="connsiteY1393" fmla="*/ 269081 h 476250"/>
                  <a:gd name="connsiteX1394" fmla="*/ 338614 w 495300"/>
                  <a:gd name="connsiteY1394" fmla="*/ 267176 h 476250"/>
                  <a:gd name="connsiteX1395" fmla="*/ 338614 w 495300"/>
                  <a:gd name="connsiteY1395" fmla="*/ 266224 h 476250"/>
                  <a:gd name="connsiteX1396" fmla="*/ 340519 w 495300"/>
                  <a:gd name="connsiteY1396" fmla="*/ 265271 h 476250"/>
                  <a:gd name="connsiteX1397" fmla="*/ 340519 w 495300"/>
                  <a:gd name="connsiteY1397" fmla="*/ 264319 h 476250"/>
                  <a:gd name="connsiteX1398" fmla="*/ 341471 w 495300"/>
                  <a:gd name="connsiteY1398" fmla="*/ 264319 h 476250"/>
                  <a:gd name="connsiteX1399" fmla="*/ 342424 w 495300"/>
                  <a:gd name="connsiteY1399" fmla="*/ 261461 h 476250"/>
                  <a:gd name="connsiteX1400" fmla="*/ 343376 w 495300"/>
                  <a:gd name="connsiteY1400" fmla="*/ 260509 h 476250"/>
                  <a:gd name="connsiteX1401" fmla="*/ 343376 w 495300"/>
                  <a:gd name="connsiteY1401" fmla="*/ 266224 h 476250"/>
                  <a:gd name="connsiteX1402" fmla="*/ 349091 w 495300"/>
                  <a:gd name="connsiteY1402" fmla="*/ 262414 h 476250"/>
                  <a:gd name="connsiteX1403" fmla="*/ 350996 w 495300"/>
                  <a:gd name="connsiteY1403" fmla="*/ 260509 h 476250"/>
                  <a:gd name="connsiteX1404" fmla="*/ 350996 w 495300"/>
                  <a:gd name="connsiteY1404" fmla="*/ 259556 h 476250"/>
                  <a:gd name="connsiteX1405" fmla="*/ 351949 w 495300"/>
                  <a:gd name="connsiteY1405" fmla="*/ 259556 h 476250"/>
                  <a:gd name="connsiteX1406" fmla="*/ 351949 w 495300"/>
                  <a:gd name="connsiteY1406" fmla="*/ 258604 h 476250"/>
                  <a:gd name="connsiteX1407" fmla="*/ 353854 w 495300"/>
                  <a:gd name="connsiteY1407" fmla="*/ 257651 h 476250"/>
                  <a:gd name="connsiteX1408" fmla="*/ 353854 w 495300"/>
                  <a:gd name="connsiteY1408" fmla="*/ 256699 h 476250"/>
                  <a:gd name="connsiteX1409" fmla="*/ 358616 w 495300"/>
                  <a:gd name="connsiteY1409" fmla="*/ 252889 h 476250"/>
                  <a:gd name="connsiteX1410" fmla="*/ 359569 w 495300"/>
                  <a:gd name="connsiteY1410" fmla="*/ 252889 h 476250"/>
                  <a:gd name="connsiteX1411" fmla="*/ 360521 w 495300"/>
                  <a:gd name="connsiteY1411" fmla="*/ 251936 h 476250"/>
                  <a:gd name="connsiteX1412" fmla="*/ 365284 w 495300"/>
                  <a:gd name="connsiteY1412" fmla="*/ 249079 h 476250"/>
                  <a:gd name="connsiteX1413" fmla="*/ 367189 w 495300"/>
                  <a:gd name="connsiteY1413" fmla="*/ 248126 h 476250"/>
                  <a:gd name="connsiteX1414" fmla="*/ 369094 w 495300"/>
                  <a:gd name="connsiteY1414" fmla="*/ 247174 h 476250"/>
                  <a:gd name="connsiteX1415" fmla="*/ 370046 w 495300"/>
                  <a:gd name="connsiteY1415" fmla="*/ 245269 h 476250"/>
                  <a:gd name="connsiteX1416" fmla="*/ 370046 w 495300"/>
                  <a:gd name="connsiteY1416" fmla="*/ 241459 h 476250"/>
                  <a:gd name="connsiteX1417" fmla="*/ 370999 w 495300"/>
                  <a:gd name="connsiteY1417" fmla="*/ 241459 h 476250"/>
                  <a:gd name="connsiteX1418" fmla="*/ 370999 w 495300"/>
                  <a:gd name="connsiteY1418" fmla="*/ 240506 h 476250"/>
                  <a:gd name="connsiteX1419" fmla="*/ 371951 w 495300"/>
                  <a:gd name="connsiteY1419" fmla="*/ 239554 h 476250"/>
                  <a:gd name="connsiteX1420" fmla="*/ 371951 w 495300"/>
                  <a:gd name="connsiteY1420" fmla="*/ 238601 h 476250"/>
                  <a:gd name="connsiteX1421" fmla="*/ 372904 w 495300"/>
                  <a:gd name="connsiteY1421" fmla="*/ 236696 h 476250"/>
                  <a:gd name="connsiteX1422" fmla="*/ 372904 w 495300"/>
                  <a:gd name="connsiteY1422" fmla="*/ 234791 h 476250"/>
                  <a:gd name="connsiteX1423" fmla="*/ 371951 w 495300"/>
                  <a:gd name="connsiteY1423" fmla="*/ 233839 h 476250"/>
                  <a:gd name="connsiteX1424" fmla="*/ 374809 w 495300"/>
                  <a:gd name="connsiteY1424" fmla="*/ 234791 h 476250"/>
                  <a:gd name="connsiteX1425" fmla="*/ 375761 w 495300"/>
                  <a:gd name="connsiteY1425" fmla="*/ 235744 h 476250"/>
                  <a:gd name="connsiteX1426" fmla="*/ 376714 w 495300"/>
                  <a:gd name="connsiteY1426" fmla="*/ 235744 h 476250"/>
                  <a:gd name="connsiteX1427" fmla="*/ 377666 w 495300"/>
                  <a:gd name="connsiteY1427" fmla="*/ 236696 h 476250"/>
                  <a:gd name="connsiteX1428" fmla="*/ 379571 w 495300"/>
                  <a:gd name="connsiteY1428" fmla="*/ 235744 h 476250"/>
                  <a:gd name="connsiteX1429" fmla="*/ 381476 w 495300"/>
                  <a:gd name="connsiteY1429" fmla="*/ 236696 h 476250"/>
                  <a:gd name="connsiteX1430" fmla="*/ 382429 w 495300"/>
                  <a:gd name="connsiteY1430" fmla="*/ 235744 h 476250"/>
                  <a:gd name="connsiteX1431" fmla="*/ 386239 w 495300"/>
                  <a:gd name="connsiteY1431" fmla="*/ 236696 h 476250"/>
                  <a:gd name="connsiteX1432" fmla="*/ 387191 w 495300"/>
                  <a:gd name="connsiteY1432" fmla="*/ 235744 h 476250"/>
                  <a:gd name="connsiteX1433" fmla="*/ 388144 w 495300"/>
                  <a:gd name="connsiteY1433" fmla="*/ 236696 h 476250"/>
                  <a:gd name="connsiteX1434" fmla="*/ 395764 w 495300"/>
                  <a:gd name="connsiteY1434" fmla="*/ 232886 h 476250"/>
                  <a:gd name="connsiteX1435" fmla="*/ 397669 w 495300"/>
                  <a:gd name="connsiteY1435" fmla="*/ 231934 h 476250"/>
                  <a:gd name="connsiteX1436" fmla="*/ 400526 w 495300"/>
                  <a:gd name="connsiteY1436" fmla="*/ 230029 h 476250"/>
                  <a:gd name="connsiteX1437" fmla="*/ 402431 w 495300"/>
                  <a:gd name="connsiteY1437" fmla="*/ 230029 h 476250"/>
                  <a:gd name="connsiteX1438" fmla="*/ 405289 w 495300"/>
                  <a:gd name="connsiteY1438" fmla="*/ 229076 h 476250"/>
                  <a:gd name="connsiteX1439" fmla="*/ 407194 w 495300"/>
                  <a:gd name="connsiteY1439" fmla="*/ 229076 h 476250"/>
                  <a:gd name="connsiteX1440" fmla="*/ 409099 w 495300"/>
                  <a:gd name="connsiteY1440" fmla="*/ 230029 h 476250"/>
                  <a:gd name="connsiteX1441" fmla="*/ 411004 w 495300"/>
                  <a:gd name="connsiteY1441" fmla="*/ 229076 h 476250"/>
                  <a:gd name="connsiteX1442" fmla="*/ 411004 w 495300"/>
                  <a:gd name="connsiteY1442" fmla="*/ 228124 h 476250"/>
                  <a:gd name="connsiteX1443" fmla="*/ 414814 w 495300"/>
                  <a:gd name="connsiteY1443" fmla="*/ 228124 h 476250"/>
                  <a:gd name="connsiteX1444" fmla="*/ 417671 w 495300"/>
                  <a:gd name="connsiteY1444" fmla="*/ 227171 h 476250"/>
                  <a:gd name="connsiteX1445" fmla="*/ 418624 w 495300"/>
                  <a:gd name="connsiteY1445" fmla="*/ 226219 h 476250"/>
                  <a:gd name="connsiteX1446" fmla="*/ 419576 w 495300"/>
                  <a:gd name="connsiteY1446" fmla="*/ 227171 h 476250"/>
                  <a:gd name="connsiteX1447" fmla="*/ 419576 w 495300"/>
                  <a:gd name="connsiteY1447" fmla="*/ 226219 h 476250"/>
                  <a:gd name="connsiteX1448" fmla="*/ 423386 w 495300"/>
                  <a:gd name="connsiteY1448" fmla="*/ 229076 h 476250"/>
                  <a:gd name="connsiteX1449" fmla="*/ 424339 w 495300"/>
                  <a:gd name="connsiteY1449" fmla="*/ 229076 h 476250"/>
                  <a:gd name="connsiteX1450" fmla="*/ 424339 w 495300"/>
                  <a:gd name="connsiteY1450" fmla="*/ 230029 h 476250"/>
                  <a:gd name="connsiteX1451" fmla="*/ 423386 w 495300"/>
                  <a:gd name="connsiteY1451" fmla="*/ 230029 h 476250"/>
                  <a:gd name="connsiteX1452" fmla="*/ 423386 w 495300"/>
                  <a:gd name="connsiteY1452" fmla="*/ 235744 h 476250"/>
                  <a:gd name="connsiteX1453" fmla="*/ 422434 w 495300"/>
                  <a:gd name="connsiteY1453" fmla="*/ 236696 h 476250"/>
                  <a:gd name="connsiteX1454" fmla="*/ 423386 w 495300"/>
                  <a:gd name="connsiteY1454" fmla="*/ 236696 h 476250"/>
                  <a:gd name="connsiteX1455" fmla="*/ 423386 w 495300"/>
                  <a:gd name="connsiteY1455" fmla="*/ 243364 h 476250"/>
                  <a:gd name="connsiteX1456" fmla="*/ 424339 w 495300"/>
                  <a:gd name="connsiteY1456" fmla="*/ 244316 h 476250"/>
                  <a:gd name="connsiteX1457" fmla="*/ 423386 w 495300"/>
                  <a:gd name="connsiteY1457" fmla="*/ 249079 h 476250"/>
                  <a:gd name="connsiteX1458" fmla="*/ 424339 w 495300"/>
                  <a:gd name="connsiteY1458" fmla="*/ 250031 h 476250"/>
                  <a:gd name="connsiteX1459" fmla="*/ 423386 w 495300"/>
                  <a:gd name="connsiteY1459" fmla="*/ 250031 h 476250"/>
                  <a:gd name="connsiteX1460" fmla="*/ 423386 w 495300"/>
                  <a:gd name="connsiteY1460" fmla="*/ 250984 h 476250"/>
                  <a:gd name="connsiteX1461" fmla="*/ 423386 w 495300"/>
                  <a:gd name="connsiteY1461" fmla="*/ 256699 h 476250"/>
                  <a:gd name="connsiteX1462" fmla="*/ 422434 w 495300"/>
                  <a:gd name="connsiteY1462" fmla="*/ 259556 h 476250"/>
                  <a:gd name="connsiteX1463" fmla="*/ 423386 w 495300"/>
                  <a:gd name="connsiteY1463" fmla="*/ 260509 h 476250"/>
                  <a:gd name="connsiteX1464" fmla="*/ 422434 w 495300"/>
                  <a:gd name="connsiteY1464" fmla="*/ 261461 h 476250"/>
                  <a:gd name="connsiteX1465" fmla="*/ 423386 w 495300"/>
                  <a:gd name="connsiteY1465" fmla="*/ 264319 h 476250"/>
                  <a:gd name="connsiteX1466" fmla="*/ 424339 w 495300"/>
                  <a:gd name="connsiteY1466" fmla="*/ 264319 h 476250"/>
                  <a:gd name="connsiteX1467" fmla="*/ 424339 w 495300"/>
                  <a:gd name="connsiteY1467" fmla="*/ 269081 h 476250"/>
                  <a:gd name="connsiteX1468" fmla="*/ 425291 w 495300"/>
                  <a:gd name="connsiteY1468" fmla="*/ 270034 h 476250"/>
                  <a:gd name="connsiteX1469" fmla="*/ 424339 w 495300"/>
                  <a:gd name="connsiteY1469" fmla="*/ 270034 h 476250"/>
                  <a:gd name="connsiteX1470" fmla="*/ 424339 w 495300"/>
                  <a:gd name="connsiteY1470" fmla="*/ 277654 h 476250"/>
                  <a:gd name="connsiteX1471" fmla="*/ 425291 w 495300"/>
                  <a:gd name="connsiteY1471" fmla="*/ 278606 h 476250"/>
                  <a:gd name="connsiteX1472" fmla="*/ 425291 w 495300"/>
                  <a:gd name="connsiteY1472" fmla="*/ 280511 h 476250"/>
                  <a:gd name="connsiteX1473" fmla="*/ 424339 w 495300"/>
                  <a:gd name="connsiteY1473" fmla="*/ 283369 h 476250"/>
                  <a:gd name="connsiteX1474" fmla="*/ 425291 w 495300"/>
                  <a:gd name="connsiteY1474" fmla="*/ 289084 h 476250"/>
                  <a:gd name="connsiteX1475" fmla="*/ 424339 w 495300"/>
                  <a:gd name="connsiteY1475" fmla="*/ 290036 h 476250"/>
                  <a:gd name="connsiteX1476" fmla="*/ 424339 w 495300"/>
                  <a:gd name="connsiteY1476" fmla="*/ 296704 h 476250"/>
                  <a:gd name="connsiteX1477" fmla="*/ 423386 w 495300"/>
                  <a:gd name="connsiteY1477" fmla="*/ 296704 h 476250"/>
                  <a:gd name="connsiteX1478" fmla="*/ 423386 w 495300"/>
                  <a:gd name="connsiteY1478" fmla="*/ 304324 h 476250"/>
                  <a:gd name="connsiteX1479" fmla="*/ 422434 w 495300"/>
                  <a:gd name="connsiteY1479" fmla="*/ 304324 h 476250"/>
                  <a:gd name="connsiteX1480" fmla="*/ 422434 w 495300"/>
                  <a:gd name="connsiteY1480" fmla="*/ 309086 h 476250"/>
                  <a:gd name="connsiteX1481" fmla="*/ 423386 w 495300"/>
                  <a:gd name="connsiteY1481" fmla="*/ 310991 h 476250"/>
                  <a:gd name="connsiteX1482" fmla="*/ 424339 w 495300"/>
                  <a:gd name="connsiteY1482" fmla="*/ 310991 h 476250"/>
                  <a:gd name="connsiteX1483" fmla="*/ 424339 w 495300"/>
                  <a:gd name="connsiteY1483" fmla="*/ 312896 h 476250"/>
                  <a:gd name="connsiteX1484" fmla="*/ 424339 w 495300"/>
                  <a:gd name="connsiteY1484" fmla="*/ 318611 h 476250"/>
                  <a:gd name="connsiteX1485" fmla="*/ 423386 w 495300"/>
                  <a:gd name="connsiteY1485" fmla="*/ 318611 h 476250"/>
                  <a:gd name="connsiteX1486" fmla="*/ 423386 w 495300"/>
                  <a:gd name="connsiteY1486" fmla="*/ 320516 h 476250"/>
                  <a:gd name="connsiteX1487" fmla="*/ 424339 w 495300"/>
                  <a:gd name="connsiteY1487" fmla="*/ 320516 h 476250"/>
                  <a:gd name="connsiteX1488" fmla="*/ 423386 w 495300"/>
                  <a:gd name="connsiteY1488" fmla="*/ 321469 h 476250"/>
                  <a:gd name="connsiteX1489" fmla="*/ 423386 w 495300"/>
                  <a:gd name="connsiteY1489" fmla="*/ 325279 h 476250"/>
                  <a:gd name="connsiteX1490" fmla="*/ 424339 w 495300"/>
                  <a:gd name="connsiteY1490" fmla="*/ 326231 h 476250"/>
                  <a:gd name="connsiteX1491" fmla="*/ 423386 w 495300"/>
                  <a:gd name="connsiteY1491" fmla="*/ 328136 h 476250"/>
                  <a:gd name="connsiteX1492" fmla="*/ 423386 w 495300"/>
                  <a:gd name="connsiteY1492" fmla="*/ 333851 h 476250"/>
                  <a:gd name="connsiteX1493" fmla="*/ 424339 w 495300"/>
                  <a:gd name="connsiteY1493" fmla="*/ 336709 h 476250"/>
                  <a:gd name="connsiteX1494" fmla="*/ 425291 w 495300"/>
                  <a:gd name="connsiteY1494" fmla="*/ 336709 h 476250"/>
                  <a:gd name="connsiteX1495" fmla="*/ 425291 w 495300"/>
                  <a:gd name="connsiteY1495" fmla="*/ 337661 h 476250"/>
                  <a:gd name="connsiteX1496" fmla="*/ 424339 w 495300"/>
                  <a:gd name="connsiteY1496" fmla="*/ 338614 h 476250"/>
                  <a:gd name="connsiteX1497" fmla="*/ 425291 w 495300"/>
                  <a:gd name="connsiteY1497" fmla="*/ 339566 h 476250"/>
                  <a:gd name="connsiteX1498" fmla="*/ 423386 w 495300"/>
                  <a:gd name="connsiteY1498" fmla="*/ 343376 h 476250"/>
                  <a:gd name="connsiteX1499" fmla="*/ 424339 w 495300"/>
                  <a:gd name="connsiteY1499" fmla="*/ 347186 h 476250"/>
                  <a:gd name="connsiteX1500" fmla="*/ 424339 w 495300"/>
                  <a:gd name="connsiteY1500" fmla="*/ 348139 h 476250"/>
                  <a:gd name="connsiteX1501" fmla="*/ 423386 w 495300"/>
                  <a:gd name="connsiteY1501" fmla="*/ 348139 h 476250"/>
                  <a:gd name="connsiteX1502" fmla="*/ 424339 w 495300"/>
                  <a:gd name="connsiteY1502" fmla="*/ 349091 h 476250"/>
                  <a:gd name="connsiteX1503" fmla="*/ 423386 w 495300"/>
                  <a:gd name="connsiteY1503" fmla="*/ 351949 h 476250"/>
                  <a:gd name="connsiteX1504" fmla="*/ 422434 w 495300"/>
                  <a:gd name="connsiteY1504" fmla="*/ 351949 h 476250"/>
                  <a:gd name="connsiteX1505" fmla="*/ 422434 w 495300"/>
                  <a:gd name="connsiteY1505" fmla="*/ 356711 h 476250"/>
                  <a:gd name="connsiteX1506" fmla="*/ 422434 w 495300"/>
                  <a:gd name="connsiteY1506" fmla="*/ 362426 h 476250"/>
                  <a:gd name="connsiteX1507" fmla="*/ 423386 w 495300"/>
                  <a:gd name="connsiteY1507" fmla="*/ 364331 h 476250"/>
                  <a:gd name="connsiteX1508" fmla="*/ 422434 w 495300"/>
                  <a:gd name="connsiteY1508" fmla="*/ 364331 h 476250"/>
                  <a:gd name="connsiteX1509" fmla="*/ 422434 w 495300"/>
                  <a:gd name="connsiteY1509" fmla="*/ 367189 h 476250"/>
                  <a:gd name="connsiteX1510" fmla="*/ 421481 w 495300"/>
                  <a:gd name="connsiteY1510" fmla="*/ 368141 h 476250"/>
                  <a:gd name="connsiteX1511" fmla="*/ 422434 w 495300"/>
                  <a:gd name="connsiteY1511" fmla="*/ 369094 h 476250"/>
                  <a:gd name="connsiteX1512" fmla="*/ 421481 w 495300"/>
                  <a:gd name="connsiteY1512" fmla="*/ 369094 h 476250"/>
                  <a:gd name="connsiteX1513" fmla="*/ 421481 w 495300"/>
                  <a:gd name="connsiteY1513" fmla="*/ 378619 h 476250"/>
                  <a:gd name="connsiteX1514" fmla="*/ 422434 w 495300"/>
                  <a:gd name="connsiteY1514" fmla="*/ 379571 h 476250"/>
                  <a:gd name="connsiteX1515" fmla="*/ 421481 w 495300"/>
                  <a:gd name="connsiteY1515" fmla="*/ 380524 h 476250"/>
                  <a:gd name="connsiteX1516" fmla="*/ 421481 w 495300"/>
                  <a:gd name="connsiteY1516" fmla="*/ 384334 h 476250"/>
                  <a:gd name="connsiteX1517" fmla="*/ 422434 w 495300"/>
                  <a:gd name="connsiteY1517" fmla="*/ 385286 h 476250"/>
                  <a:gd name="connsiteX1518" fmla="*/ 421481 w 495300"/>
                  <a:gd name="connsiteY1518" fmla="*/ 386239 h 476250"/>
                  <a:gd name="connsiteX1519" fmla="*/ 421481 w 495300"/>
                  <a:gd name="connsiteY1519" fmla="*/ 390049 h 476250"/>
                  <a:gd name="connsiteX1520" fmla="*/ 422434 w 495300"/>
                  <a:gd name="connsiteY1520" fmla="*/ 391001 h 476250"/>
                  <a:gd name="connsiteX1521" fmla="*/ 421481 w 495300"/>
                  <a:gd name="connsiteY1521" fmla="*/ 391954 h 476250"/>
                  <a:gd name="connsiteX1522" fmla="*/ 422434 w 495300"/>
                  <a:gd name="connsiteY1522" fmla="*/ 391954 h 476250"/>
                  <a:gd name="connsiteX1523" fmla="*/ 423386 w 495300"/>
                  <a:gd name="connsiteY1523" fmla="*/ 397669 h 476250"/>
                  <a:gd name="connsiteX1524" fmla="*/ 421481 w 495300"/>
                  <a:gd name="connsiteY1524" fmla="*/ 398621 h 476250"/>
                  <a:gd name="connsiteX1525" fmla="*/ 420529 w 495300"/>
                  <a:gd name="connsiteY1525" fmla="*/ 404336 h 476250"/>
                  <a:gd name="connsiteX1526" fmla="*/ 419576 w 495300"/>
                  <a:gd name="connsiteY1526" fmla="*/ 405289 h 476250"/>
                  <a:gd name="connsiteX1527" fmla="*/ 418624 w 495300"/>
                  <a:gd name="connsiteY1527" fmla="*/ 407194 h 476250"/>
                  <a:gd name="connsiteX1528" fmla="*/ 418624 w 495300"/>
                  <a:gd name="connsiteY1528" fmla="*/ 413861 h 476250"/>
                  <a:gd name="connsiteX1529" fmla="*/ 419576 w 495300"/>
                  <a:gd name="connsiteY1529" fmla="*/ 414814 h 476250"/>
                  <a:gd name="connsiteX1530" fmla="*/ 418624 w 495300"/>
                  <a:gd name="connsiteY1530" fmla="*/ 414814 h 476250"/>
                  <a:gd name="connsiteX1531" fmla="*/ 418624 w 495300"/>
                  <a:gd name="connsiteY1531" fmla="*/ 417671 h 476250"/>
                  <a:gd name="connsiteX1532" fmla="*/ 417671 w 495300"/>
                  <a:gd name="connsiteY1532" fmla="*/ 417671 h 476250"/>
                  <a:gd name="connsiteX1533" fmla="*/ 417671 w 495300"/>
                  <a:gd name="connsiteY1533" fmla="*/ 420529 h 476250"/>
                  <a:gd name="connsiteX1534" fmla="*/ 416719 w 495300"/>
                  <a:gd name="connsiteY1534" fmla="*/ 420529 h 476250"/>
                  <a:gd name="connsiteX1535" fmla="*/ 416719 w 495300"/>
                  <a:gd name="connsiteY1535" fmla="*/ 421481 h 476250"/>
                  <a:gd name="connsiteX1536" fmla="*/ 417671 w 495300"/>
                  <a:gd name="connsiteY1536" fmla="*/ 421481 h 476250"/>
                  <a:gd name="connsiteX1537" fmla="*/ 417671 w 495300"/>
                  <a:gd name="connsiteY1537" fmla="*/ 426244 h 476250"/>
                  <a:gd name="connsiteX1538" fmla="*/ 416719 w 495300"/>
                  <a:gd name="connsiteY1538" fmla="*/ 428149 h 476250"/>
                  <a:gd name="connsiteX1539" fmla="*/ 416719 w 495300"/>
                  <a:gd name="connsiteY1539" fmla="*/ 431006 h 476250"/>
                  <a:gd name="connsiteX1540" fmla="*/ 415766 w 495300"/>
                  <a:gd name="connsiteY1540" fmla="*/ 431006 h 476250"/>
                  <a:gd name="connsiteX1541" fmla="*/ 415766 w 495300"/>
                  <a:gd name="connsiteY1541" fmla="*/ 431959 h 476250"/>
                  <a:gd name="connsiteX1542" fmla="*/ 416719 w 495300"/>
                  <a:gd name="connsiteY1542" fmla="*/ 431959 h 476250"/>
                  <a:gd name="connsiteX1543" fmla="*/ 415766 w 495300"/>
                  <a:gd name="connsiteY1543" fmla="*/ 431959 h 476250"/>
                  <a:gd name="connsiteX1544" fmla="*/ 414814 w 495300"/>
                  <a:gd name="connsiteY1544" fmla="*/ 439579 h 476250"/>
                  <a:gd name="connsiteX1545" fmla="*/ 412909 w 495300"/>
                  <a:gd name="connsiteY1545" fmla="*/ 441484 h 476250"/>
                  <a:gd name="connsiteX1546" fmla="*/ 408146 w 495300"/>
                  <a:gd name="connsiteY1546" fmla="*/ 442436 h 476250"/>
                  <a:gd name="connsiteX1547" fmla="*/ 407194 w 495300"/>
                  <a:gd name="connsiteY1547" fmla="*/ 441484 h 476250"/>
                  <a:gd name="connsiteX1548" fmla="*/ 407194 w 495300"/>
                  <a:gd name="connsiteY1548" fmla="*/ 442436 h 476250"/>
                  <a:gd name="connsiteX1549" fmla="*/ 406241 w 495300"/>
                  <a:gd name="connsiteY1549" fmla="*/ 442436 h 476250"/>
                  <a:gd name="connsiteX1550" fmla="*/ 405289 w 495300"/>
                  <a:gd name="connsiteY1550" fmla="*/ 441484 h 476250"/>
                  <a:gd name="connsiteX1551" fmla="*/ 402431 w 495300"/>
                  <a:gd name="connsiteY1551" fmla="*/ 441484 h 476250"/>
                  <a:gd name="connsiteX1552" fmla="*/ 402431 w 495300"/>
                  <a:gd name="connsiteY1552" fmla="*/ 440531 h 476250"/>
                  <a:gd name="connsiteX1553" fmla="*/ 397669 w 495300"/>
                  <a:gd name="connsiteY1553" fmla="*/ 440531 h 476250"/>
                  <a:gd name="connsiteX1554" fmla="*/ 395764 w 495300"/>
                  <a:gd name="connsiteY1554" fmla="*/ 440531 h 476250"/>
                  <a:gd name="connsiteX1555" fmla="*/ 394811 w 495300"/>
                  <a:gd name="connsiteY1555" fmla="*/ 439579 h 476250"/>
                  <a:gd name="connsiteX1556" fmla="*/ 390049 w 495300"/>
                  <a:gd name="connsiteY1556" fmla="*/ 439579 h 476250"/>
                  <a:gd name="connsiteX1557" fmla="*/ 390049 w 495300"/>
                  <a:gd name="connsiteY1557" fmla="*/ 438626 h 476250"/>
                  <a:gd name="connsiteX1558" fmla="*/ 385286 w 495300"/>
                  <a:gd name="connsiteY1558" fmla="*/ 438626 h 476250"/>
                  <a:gd name="connsiteX1559" fmla="*/ 384334 w 495300"/>
                  <a:gd name="connsiteY1559" fmla="*/ 437674 h 476250"/>
                  <a:gd name="connsiteX1560" fmla="*/ 382429 w 495300"/>
                  <a:gd name="connsiteY1560" fmla="*/ 437674 h 476250"/>
                  <a:gd name="connsiteX1561" fmla="*/ 382429 w 495300"/>
                  <a:gd name="connsiteY1561" fmla="*/ 436721 h 476250"/>
                  <a:gd name="connsiteX1562" fmla="*/ 378619 w 495300"/>
                  <a:gd name="connsiteY1562" fmla="*/ 435769 h 476250"/>
                  <a:gd name="connsiteX1563" fmla="*/ 376714 w 495300"/>
                  <a:gd name="connsiteY1563" fmla="*/ 434816 h 476250"/>
                  <a:gd name="connsiteX1564" fmla="*/ 370999 w 495300"/>
                  <a:gd name="connsiteY1564" fmla="*/ 433864 h 476250"/>
                  <a:gd name="connsiteX1565" fmla="*/ 370999 w 495300"/>
                  <a:gd name="connsiteY1565" fmla="*/ 432911 h 476250"/>
                  <a:gd name="connsiteX1566" fmla="*/ 369094 w 495300"/>
                  <a:gd name="connsiteY1566" fmla="*/ 432911 h 476250"/>
                  <a:gd name="connsiteX1567" fmla="*/ 368141 w 495300"/>
                  <a:gd name="connsiteY1567" fmla="*/ 431959 h 476250"/>
                  <a:gd name="connsiteX1568" fmla="*/ 366236 w 495300"/>
                  <a:gd name="connsiteY1568" fmla="*/ 431959 h 476250"/>
                  <a:gd name="connsiteX1569" fmla="*/ 366236 w 495300"/>
                  <a:gd name="connsiteY1569" fmla="*/ 431006 h 476250"/>
                  <a:gd name="connsiteX1570" fmla="*/ 364331 w 495300"/>
                  <a:gd name="connsiteY1570" fmla="*/ 431006 h 476250"/>
                  <a:gd name="connsiteX1571" fmla="*/ 363379 w 495300"/>
                  <a:gd name="connsiteY1571" fmla="*/ 430054 h 476250"/>
                  <a:gd name="connsiteX1572" fmla="*/ 360521 w 495300"/>
                  <a:gd name="connsiteY1572" fmla="*/ 428149 h 476250"/>
                  <a:gd name="connsiteX1573" fmla="*/ 357664 w 495300"/>
                  <a:gd name="connsiteY1573" fmla="*/ 427196 h 476250"/>
                  <a:gd name="connsiteX1574" fmla="*/ 354806 w 495300"/>
                  <a:gd name="connsiteY1574" fmla="*/ 426244 h 476250"/>
                  <a:gd name="connsiteX1575" fmla="*/ 352901 w 495300"/>
                  <a:gd name="connsiteY1575" fmla="*/ 426244 h 476250"/>
                  <a:gd name="connsiteX1576" fmla="*/ 350996 w 495300"/>
                  <a:gd name="connsiteY1576" fmla="*/ 425291 h 476250"/>
                  <a:gd name="connsiteX1577" fmla="*/ 349091 w 495300"/>
                  <a:gd name="connsiteY1577" fmla="*/ 424339 h 476250"/>
                  <a:gd name="connsiteX1578" fmla="*/ 347186 w 495300"/>
                  <a:gd name="connsiteY1578" fmla="*/ 423386 h 476250"/>
                  <a:gd name="connsiteX1579" fmla="*/ 344329 w 495300"/>
                  <a:gd name="connsiteY1579" fmla="*/ 420529 h 476250"/>
                  <a:gd name="connsiteX1580" fmla="*/ 341471 w 495300"/>
                  <a:gd name="connsiteY1580" fmla="*/ 419576 h 476250"/>
                  <a:gd name="connsiteX1581" fmla="*/ 340519 w 495300"/>
                  <a:gd name="connsiteY1581" fmla="*/ 421481 h 476250"/>
                  <a:gd name="connsiteX1582" fmla="*/ 341471 w 495300"/>
                  <a:gd name="connsiteY1582" fmla="*/ 421481 h 476250"/>
                  <a:gd name="connsiteX1583" fmla="*/ 342424 w 495300"/>
                  <a:gd name="connsiteY1583" fmla="*/ 423386 h 476250"/>
                  <a:gd name="connsiteX1584" fmla="*/ 345281 w 495300"/>
                  <a:gd name="connsiteY1584" fmla="*/ 425291 h 476250"/>
                  <a:gd name="connsiteX1585" fmla="*/ 346234 w 495300"/>
                  <a:gd name="connsiteY1585" fmla="*/ 425291 h 476250"/>
                  <a:gd name="connsiteX1586" fmla="*/ 348139 w 495300"/>
                  <a:gd name="connsiteY1586" fmla="*/ 427196 h 476250"/>
                  <a:gd name="connsiteX1587" fmla="*/ 350044 w 495300"/>
                  <a:gd name="connsiteY1587" fmla="*/ 428149 h 476250"/>
                  <a:gd name="connsiteX1588" fmla="*/ 350996 w 495300"/>
                  <a:gd name="connsiteY1588" fmla="*/ 430054 h 476250"/>
                  <a:gd name="connsiteX1589" fmla="*/ 353854 w 495300"/>
                  <a:gd name="connsiteY1589" fmla="*/ 431959 h 476250"/>
                  <a:gd name="connsiteX1590" fmla="*/ 355759 w 495300"/>
                  <a:gd name="connsiteY1590" fmla="*/ 432911 h 476250"/>
                  <a:gd name="connsiteX1591" fmla="*/ 356711 w 495300"/>
                  <a:gd name="connsiteY1591" fmla="*/ 433864 h 476250"/>
                  <a:gd name="connsiteX1592" fmla="*/ 357664 w 495300"/>
                  <a:gd name="connsiteY1592" fmla="*/ 433864 h 476250"/>
                  <a:gd name="connsiteX1593" fmla="*/ 358616 w 495300"/>
                  <a:gd name="connsiteY1593" fmla="*/ 434816 h 476250"/>
                  <a:gd name="connsiteX1594" fmla="*/ 359569 w 495300"/>
                  <a:gd name="connsiteY1594" fmla="*/ 434816 h 476250"/>
                  <a:gd name="connsiteX1595" fmla="*/ 360521 w 495300"/>
                  <a:gd name="connsiteY1595" fmla="*/ 436721 h 476250"/>
                  <a:gd name="connsiteX1596" fmla="*/ 361474 w 495300"/>
                  <a:gd name="connsiteY1596" fmla="*/ 437674 h 476250"/>
                  <a:gd name="connsiteX1597" fmla="*/ 363379 w 495300"/>
                  <a:gd name="connsiteY1597" fmla="*/ 437674 h 476250"/>
                  <a:gd name="connsiteX1598" fmla="*/ 364331 w 495300"/>
                  <a:gd name="connsiteY1598" fmla="*/ 438626 h 476250"/>
                  <a:gd name="connsiteX1599" fmla="*/ 368141 w 495300"/>
                  <a:gd name="connsiteY1599" fmla="*/ 440531 h 476250"/>
                  <a:gd name="connsiteX1600" fmla="*/ 370046 w 495300"/>
                  <a:gd name="connsiteY1600" fmla="*/ 440531 h 476250"/>
                  <a:gd name="connsiteX1601" fmla="*/ 370999 w 495300"/>
                  <a:gd name="connsiteY1601" fmla="*/ 442436 h 476250"/>
                  <a:gd name="connsiteX1602" fmla="*/ 371951 w 495300"/>
                  <a:gd name="connsiteY1602" fmla="*/ 442436 h 476250"/>
                  <a:gd name="connsiteX1603" fmla="*/ 373856 w 495300"/>
                  <a:gd name="connsiteY1603" fmla="*/ 445294 h 476250"/>
                  <a:gd name="connsiteX1604" fmla="*/ 376714 w 495300"/>
                  <a:gd name="connsiteY1604" fmla="*/ 449104 h 476250"/>
                  <a:gd name="connsiteX1605" fmla="*/ 377666 w 495300"/>
                  <a:gd name="connsiteY1605" fmla="*/ 450056 h 476250"/>
                  <a:gd name="connsiteX1606" fmla="*/ 378619 w 495300"/>
                  <a:gd name="connsiteY1606" fmla="*/ 451009 h 476250"/>
                  <a:gd name="connsiteX1607" fmla="*/ 379571 w 495300"/>
                  <a:gd name="connsiteY1607" fmla="*/ 451961 h 476250"/>
                  <a:gd name="connsiteX1608" fmla="*/ 380524 w 495300"/>
                  <a:gd name="connsiteY1608" fmla="*/ 451961 h 476250"/>
                  <a:gd name="connsiteX1609" fmla="*/ 381476 w 495300"/>
                  <a:gd name="connsiteY1609" fmla="*/ 453866 h 476250"/>
                  <a:gd name="connsiteX1610" fmla="*/ 383381 w 495300"/>
                  <a:gd name="connsiteY1610" fmla="*/ 454819 h 476250"/>
                  <a:gd name="connsiteX1611" fmla="*/ 384334 w 495300"/>
                  <a:gd name="connsiteY1611" fmla="*/ 455771 h 476250"/>
                  <a:gd name="connsiteX1612" fmla="*/ 386239 w 495300"/>
                  <a:gd name="connsiteY1612" fmla="*/ 455771 h 476250"/>
                  <a:gd name="connsiteX1613" fmla="*/ 388144 w 495300"/>
                  <a:gd name="connsiteY1613" fmla="*/ 456724 h 476250"/>
                  <a:gd name="connsiteX1614" fmla="*/ 389096 w 495300"/>
                  <a:gd name="connsiteY1614" fmla="*/ 458629 h 476250"/>
                  <a:gd name="connsiteX1615" fmla="*/ 391954 w 495300"/>
                  <a:gd name="connsiteY1615" fmla="*/ 458629 h 476250"/>
                  <a:gd name="connsiteX1616" fmla="*/ 392906 w 495300"/>
                  <a:gd name="connsiteY1616" fmla="*/ 459581 h 476250"/>
                  <a:gd name="connsiteX1617" fmla="*/ 394811 w 495300"/>
                  <a:gd name="connsiteY1617" fmla="*/ 459581 h 476250"/>
                  <a:gd name="connsiteX1618" fmla="*/ 395764 w 495300"/>
                  <a:gd name="connsiteY1618" fmla="*/ 461486 h 476250"/>
                  <a:gd name="connsiteX1619" fmla="*/ 396716 w 495300"/>
                  <a:gd name="connsiteY1619" fmla="*/ 462439 h 476250"/>
                  <a:gd name="connsiteX1620" fmla="*/ 398621 w 495300"/>
                  <a:gd name="connsiteY1620" fmla="*/ 462439 h 476250"/>
                  <a:gd name="connsiteX1621" fmla="*/ 401479 w 495300"/>
                  <a:gd name="connsiteY1621" fmla="*/ 463391 h 476250"/>
                  <a:gd name="connsiteX1622" fmla="*/ 402431 w 495300"/>
                  <a:gd name="connsiteY1622" fmla="*/ 464344 h 476250"/>
                  <a:gd name="connsiteX1623" fmla="*/ 404336 w 495300"/>
                  <a:gd name="connsiteY1623" fmla="*/ 464344 h 476250"/>
                  <a:gd name="connsiteX1624" fmla="*/ 404336 w 495300"/>
                  <a:gd name="connsiteY1624" fmla="*/ 465296 h 476250"/>
                  <a:gd name="connsiteX1625" fmla="*/ 409099 w 495300"/>
                  <a:gd name="connsiteY1625" fmla="*/ 466249 h 476250"/>
                  <a:gd name="connsiteX1626" fmla="*/ 410051 w 495300"/>
                  <a:gd name="connsiteY1626" fmla="*/ 467201 h 476250"/>
                  <a:gd name="connsiteX1627" fmla="*/ 413861 w 495300"/>
                  <a:gd name="connsiteY1627" fmla="*/ 468154 h 476250"/>
                  <a:gd name="connsiteX1628" fmla="*/ 414814 w 495300"/>
                  <a:gd name="connsiteY1628" fmla="*/ 467201 h 476250"/>
                  <a:gd name="connsiteX1629" fmla="*/ 414814 w 495300"/>
                  <a:gd name="connsiteY1629" fmla="*/ 468154 h 476250"/>
                  <a:gd name="connsiteX1630" fmla="*/ 418624 w 495300"/>
                  <a:gd name="connsiteY1630" fmla="*/ 468154 h 476250"/>
                  <a:gd name="connsiteX1631" fmla="*/ 423386 w 495300"/>
                  <a:gd name="connsiteY1631" fmla="*/ 468154 h 476250"/>
                  <a:gd name="connsiteX1632" fmla="*/ 423386 w 495300"/>
                  <a:gd name="connsiteY1632" fmla="*/ 469106 h 476250"/>
                  <a:gd name="connsiteX1633" fmla="*/ 428149 w 495300"/>
                  <a:gd name="connsiteY1633" fmla="*/ 469106 h 476250"/>
                  <a:gd name="connsiteX1634" fmla="*/ 428149 w 495300"/>
                  <a:gd name="connsiteY1634" fmla="*/ 470059 h 476250"/>
                  <a:gd name="connsiteX1635" fmla="*/ 432911 w 495300"/>
                  <a:gd name="connsiteY1635" fmla="*/ 469106 h 476250"/>
                  <a:gd name="connsiteX1636" fmla="*/ 433864 w 495300"/>
                  <a:gd name="connsiteY1636" fmla="*/ 469106 h 476250"/>
                  <a:gd name="connsiteX1637" fmla="*/ 437674 w 495300"/>
                  <a:gd name="connsiteY1637" fmla="*/ 463391 h 476250"/>
                  <a:gd name="connsiteX1638" fmla="*/ 438626 w 495300"/>
                  <a:gd name="connsiteY1638" fmla="*/ 462439 h 476250"/>
                  <a:gd name="connsiteX1639" fmla="*/ 438626 w 495300"/>
                  <a:gd name="connsiteY1639" fmla="*/ 460534 h 476250"/>
                  <a:gd name="connsiteX1640" fmla="*/ 439579 w 495300"/>
                  <a:gd name="connsiteY1640" fmla="*/ 459581 h 476250"/>
                  <a:gd name="connsiteX1641" fmla="*/ 438626 w 495300"/>
                  <a:gd name="connsiteY1641" fmla="*/ 454819 h 476250"/>
                  <a:gd name="connsiteX1642" fmla="*/ 439579 w 495300"/>
                  <a:gd name="connsiteY1642" fmla="*/ 451009 h 476250"/>
                  <a:gd name="connsiteX1643" fmla="*/ 440531 w 495300"/>
                  <a:gd name="connsiteY1643" fmla="*/ 451009 h 476250"/>
                  <a:gd name="connsiteX1644" fmla="*/ 440531 w 495300"/>
                  <a:gd name="connsiteY1644" fmla="*/ 447199 h 476250"/>
                  <a:gd name="connsiteX1645" fmla="*/ 439579 w 495300"/>
                  <a:gd name="connsiteY1645" fmla="*/ 446246 h 476250"/>
                  <a:gd name="connsiteX1646" fmla="*/ 440531 w 495300"/>
                  <a:gd name="connsiteY1646" fmla="*/ 445294 h 476250"/>
                  <a:gd name="connsiteX1647" fmla="*/ 440531 w 495300"/>
                  <a:gd name="connsiteY1647" fmla="*/ 442436 h 476250"/>
                  <a:gd name="connsiteX1648" fmla="*/ 440531 w 495300"/>
                  <a:gd name="connsiteY1648" fmla="*/ 438626 h 476250"/>
                  <a:gd name="connsiteX1649" fmla="*/ 441484 w 495300"/>
                  <a:gd name="connsiteY1649" fmla="*/ 437674 h 476250"/>
                  <a:gd name="connsiteX1650" fmla="*/ 442436 w 495300"/>
                  <a:gd name="connsiteY1650" fmla="*/ 433864 h 476250"/>
                  <a:gd name="connsiteX1651" fmla="*/ 441484 w 495300"/>
                  <a:gd name="connsiteY1651" fmla="*/ 433864 h 476250"/>
                  <a:gd name="connsiteX1652" fmla="*/ 441484 w 495300"/>
                  <a:gd name="connsiteY1652" fmla="*/ 432911 h 476250"/>
                  <a:gd name="connsiteX1653" fmla="*/ 442436 w 495300"/>
                  <a:gd name="connsiteY1653" fmla="*/ 430054 h 476250"/>
                  <a:gd name="connsiteX1654" fmla="*/ 442436 w 495300"/>
                  <a:gd name="connsiteY1654" fmla="*/ 421481 h 476250"/>
                  <a:gd name="connsiteX1655" fmla="*/ 441484 w 495300"/>
                  <a:gd name="connsiteY1655" fmla="*/ 420529 h 476250"/>
                  <a:gd name="connsiteX1656" fmla="*/ 442436 w 495300"/>
                  <a:gd name="connsiteY1656" fmla="*/ 420529 h 476250"/>
                  <a:gd name="connsiteX1657" fmla="*/ 442436 w 495300"/>
                  <a:gd name="connsiteY1657" fmla="*/ 418624 h 476250"/>
                  <a:gd name="connsiteX1658" fmla="*/ 441484 w 495300"/>
                  <a:gd name="connsiteY1658" fmla="*/ 417671 h 476250"/>
                  <a:gd name="connsiteX1659" fmla="*/ 443389 w 495300"/>
                  <a:gd name="connsiteY1659" fmla="*/ 412909 h 476250"/>
                  <a:gd name="connsiteX1660" fmla="*/ 442436 w 495300"/>
                  <a:gd name="connsiteY1660" fmla="*/ 412909 h 476250"/>
                  <a:gd name="connsiteX1661" fmla="*/ 442436 w 495300"/>
                  <a:gd name="connsiteY1661" fmla="*/ 411956 h 476250"/>
                  <a:gd name="connsiteX1662" fmla="*/ 443389 w 495300"/>
                  <a:gd name="connsiteY1662" fmla="*/ 411956 h 476250"/>
                  <a:gd name="connsiteX1663" fmla="*/ 443389 w 495300"/>
                  <a:gd name="connsiteY1663" fmla="*/ 404336 h 476250"/>
                  <a:gd name="connsiteX1664" fmla="*/ 444341 w 495300"/>
                  <a:gd name="connsiteY1664" fmla="*/ 404336 h 476250"/>
                  <a:gd name="connsiteX1665" fmla="*/ 444341 w 495300"/>
                  <a:gd name="connsiteY1665" fmla="*/ 399574 h 476250"/>
                  <a:gd name="connsiteX1666" fmla="*/ 443389 w 495300"/>
                  <a:gd name="connsiteY1666" fmla="*/ 398621 h 476250"/>
                  <a:gd name="connsiteX1667" fmla="*/ 444341 w 495300"/>
                  <a:gd name="connsiteY1667" fmla="*/ 398621 h 476250"/>
                  <a:gd name="connsiteX1668" fmla="*/ 444341 w 495300"/>
                  <a:gd name="connsiteY1668" fmla="*/ 391954 h 476250"/>
                  <a:gd name="connsiteX1669" fmla="*/ 443389 w 495300"/>
                  <a:gd name="connsiteY1669" fmla="*/ 391954 h 476250"/>
                  <a:gd name="connsiteX1670" fmla="*/ 443389 w 495300"/>
                  <a:gd name="connsiteY1670" fmla="*/ 383381 h 476250"/>
                  <a:gd name="connsiteX1671" fmla="*/ 443389 w 495300"/>
                  <a:gd name="connsiteY1671" fmla="*/ 382429 h 476250"/>
                  <a:gd name="connsiteX1672" fmla="*/ 444341 w 495300"/>
                  <a:gd name="connsiteY1672" fmla="*/ 378619 h 476250"/>
                  <a:gd name="connsiteX1673" fmla="*/ 443389 w 495300"/>
                  <a:gd name="connsiteY1673" fmla="*/ 374809 h 476250"/>
                  <a:gd name="connsiteX1674" fmla="*/ 443389 w 495300"/>
                  <a:gd name="connsiteY1674" fmla="*/ 369094 h 476250"/>
                  <a:gd name="connsiteX1675" fmla="*/ 444341 w 495300"/>
                  <a:gd name="connsiteY1675" fmla="*/ 369094 h 476250"/>
                  <a:gd name="connsiteX1676" fmla="*/ 443389 w 495300"/>
                  <a:gd name="connsiteY1676" fmla="*/ 361474 h 476250"/>
                  <a:gd name="connsiteX1677" fmla="*/ 444341 w 495300"/>
                  <a:gd name="connsiteY1677" fmla="*/ 359569 h 476250"/>
                  <a:gd name="connsiteX1678" fmla="*/ 444341 w 495300"/>
                  <a:gd name="connsiteY1678" fmla="*/ 356711 h 476250"/>
                  <a:gd name="connsiteX1679" fmla="*/ 443389 w 495300"/>
                  <a:gd name="connsiteY1679" fmla="*/ 354806 h 476250"/>
                  <a:gd name="connsiteX1680" fmla="*/ 443389 w 495300"/>
                  <a:gd name="connsiteY1680" fmla="*/ 350996 h 476250"/>
                  <a:gd name="connsiteX1681" fmla="*/ 442436 w 495300"/>
                  <a:gd name="connsiteY1681" fmla="*/ 349091 h 476250"/>
                  <a:gd name="connsiteX1682" fmla="*/ 443389 w 495300"/>
                  <a:gd name="connsiteY1682" fmla="*/ 348139 h 476250"/>
                  <a:gd name="connsiteX1683" fmla="*/ 442436 w 495300"/>
                  <a:gd name="connsiteY1683" fmla="*/ 348139 h 476250"/>
                  <a:gd name="connsiteX1684" fmla="*/ 441484 w 495300"/>
                  <a:gd name="connsiteY1684" fmla="*/ 342424 h 476250"/>
                  <a:gd name="connsiteX1685" fmla="*/ 442436 w 495300"/>
                  <a:gd name="connsiteY1685" fmla="*/ 341471 h 476250"/>
                  <a:gd name="connsiteX1686" fmla="*/ 443389 w 495300"/>
                  <a:gd name="connsiteY1686" fmla="*/ 339566 h 476250"/>
                  <a:gd name="connsiteX1687" fmla="*/ 443389 w 495300"/>
                  <a:gd name="connsiteY1687" fmla="*/ 337661 h 476250"/>
                  <a:gd name="connsiteX1688" fmla="*/ 442436 w 495300"/>
                  <a:gd name="connsiteY1688" fmla="*/ 336709 h 476250"/>
                  <a:gd name="connsiteX1689" fmla="*/ 443389 w 495300"/>
                  <a:gd name="connsiteY1689" fmla="*/ 336709 h 476250"/>
                  <a:gd name="connsiteX1690" fmla="*/ 442436 w 495300"/>
                  <a:gd name="connsiteY1690" fmla="*/ 335756 h 476250"/>
                  <a:gd name="connsiteX1691" fmla="*/ 442436 w 495300"/>
                  <a:gd name="connsiteY1691" fmla="*/ 334804 h 476250"/>
                  <a:gd name="connsiteX1692" fmla="*/ 443389 w 495300"/>
                  <a:gd name="connsiteY1692" fmla="*/ 330994 h 476250"/>
                  <a:gd name="connsiteX1693" fmla="*/ 443389 w 495300"/>
                  <a:gd name="connsiteY1693" fmla="*/ 328136 h 476250"/>
                  <a:gd name="connsiteX1694" fmla="*/ 442436 w 495300"/>
                  <a:gd name="connsiteY1694" fmla="*/ 327184 h 476250"/>
                  <a:gd name="connsiteX1695" fmla="*/ 443389 w 495300"/>
                  <a:gd name="connsiteY1695" fmla="*/ 326231 h 476250"/>
                  <a:gd name="connsiteX1696" fmla="*/ 443389 w 495300"/>
                  <a:gd name="connsiteY1696" fmla="*/ 314801 h 476250"/>
                  <a:gd name="connsiteX1697" fmla="*/ 442436 w 495300"/>
                  <a:gd name="connsiteY1697" fmla="*/ 313849 h 476250"/>
                  <a:gd name="connsiteX1698" fmla="*/ 443389 w 495300"/>
                  <a:gd name="connsiteY1698" fmla="*/ 312896 h 476250"/>
                  <a:gd name="connsiteX1699" fmla="*/ 442436 w 495300"/>
                  <a:gd name="connsiteY1699" fmla="*/ 312896 h 476250"/>
                  <a:gd name="connsiteX1700" fmla="*/ 442436 w 495300"/>
                  <a:gd name="connsiteY1700" fmla="*/ 303371 h 476250"/>
                  <a:gd name="connsiteX1701" fmla="*/ 441484 w 495300"/>
                  <a:gd name="connsiteY1701" fmla="*/ 301466 h 476250"/>
                  <a:gd name="connsiteX1702" fmla="*/ 442436 w 495300"/>
                  <a:gd name="connsiteY1702" fmla="*/ 298609 h 476250"/>
                  <a:gd name="connsiteX1703" fmla="*/ 443389 w 495300"/>
                  <a:gd name="connsiteY1703" fmla="*/ 298609 h 476250"/>
                  <a:gd name="connsiteX1704" fmla="*/ 443389 w 495300"/>
                  <a:gd name="connsiteY1704" fmla="*/ 294799 h 476250"/>
                  <a:gd name="connsiteX1705" fmla="*/ 442436 w 495300"/>
                  <a:gd name="connsiteY1705" fmla="*/ 292894 h 476250"/>
                  <a:gd name="connsiteX1706" fmla="*/ 441484 w 495300"/>
                  <a:gd name="connsiteY1706" fmla="*/ 292894 h 476250"/>
                  <a:gd name="connsiteX1707" fmla="*/ 440531 w 495300"/>
                  <a:gd name="connsiteY1707" fmla="*/ 287179 h 476250"/>
                  <a:gd name="connsiteX1708" fmla="*/ 441484 w 495300"/>
                  <a:gd name="connsiteY1708" fmla="*/ 286226 h 476250"/>
                  <a:gd name="connsiteX1709" fmla="*/ 440531 w 495300"/>
                  <a:gd name="connsiteY1709" fmla="*/ 286226 h 476250"/>
                  <a:gd name="connsiteX1710" fmla="*/ 440531 w 495300"/>
                  <a:gd name="connsiteY1710" fmla="*/ 281464 h 476250"/>
                  <a:gd name="connsiteX1711" fmla="*/ 440531 w 495300"/>
                  <a:gd name="connsiteY1711" fmla="*/ 280511 h 476250"/>
                  <a:gd name="connsiteX1712" fmla="*/ 440531 w 495300"/>
                  <a:gd name="connsiteY1712" fmla="*/ 276701 h 476250"/>
                  <a:gd name="connsiteX1713" fmla="*/ 439579 w 495300"/>
                  <a:gd name="connsiteY1713" fmla="*/ 276701 h 476250"/>
                  <a:gd name="connsiteX1714" fmla="*/ 440531 w 495300"/>
                  <a:gd name="connsiteY1714" fmla="*/ 276701 h 476250"/>
                  <a:gd name="connsiteX1715" fmla="*/ 440531 w 495300"/>
                  <a:gd name="connsiteY1715" fmla="*/ 267176 h 476250"/>
                  <a:gd name="connsiteX1716" fmla="*/ 439579 w 495300"/>
                  <a:gd name="connsiteY1716" fmla="*/ 267176 h 476250"/>
                  <a:gd name="connsiteX1717" fmla="*/ 439579 w 495300"/>
                  <a:gd name="connsiteY1717" fmla="*/ 264319 h 476250"/>
                  <a:gd name="connsiteX1718" fmla="*/ 440531 w 495300"/>
                  <a:gd name="connsiteY1718" fmla="*/ 264319 h 476250"/>
                  <a:gd name="connsiteX1719" fmla="*/ 440531 w 495300"/>
                  <a:gd name="connsiteY1719" fmla="*/ 262414 h 476250"/>
                  <a:gd name="connsiteX1720" fmla="*/ 441484 w 495300"/>
                  <a:gd name="connsiteY1720" fmla="*/ 261461 h 476250"/>
                  <a:gd name="connsiteX1721" fmla="*/ 441484 w 495300"/>
                  <a:gd name="connsiteY1721" fmla="*/ 257651 h 476250"/>
                  <a:gd name="connsiteX1722" fmla="*/ 440531 w 495300"/>
                  <a:gd name="connsiteY1722" fmla="*/ 257651 h 476250"/>
                  <a:gd name="connsiteX1723" fmla="*/ 440531 w 495300"/>
                  <a:gd name="connsiteY1723" fmla="*/ 256699 h 476250"/>
                  <a:gd name="connsiteX1724" fmla="*/ 441484 w 495300"/>
                  <a:gd name="connsiteY1724" fmla="*/ 253841 h 476250"/>
                  <a:gd name="connsiteX1725" fmla="*/ 440531 w 495300"/>
                  <a:gd name="connsiteY1725" fmla="*/ 252889 h 476250"/>
                  <a:gd name="connsiteX1726" fmla="*/ 441484 w 495300"/>
                  <a:gd name="connsiteY1726" fmla="*/ 249079 h 476250"/>
                  <a:gd name="connsiteX1727" fmla="*/ 440531 w 495300"/>
                  <a:gd name="connsiteY1727" fmla="*/ 249079 h 476250"/>
                  <a:gd name="connsiteX1728" fmla="*/ 439579 w 495300"/>
                  <a:gd name="connsiteY1728" fmla="*/ 238601 h 476250"/>
                  <a:gd name="connsiteX1729" fmla="*/ 440531 w 495300"/>
                  <a:gd name="connsiteY1729" fmla="*/ 235744 h 476250"/>
                  <a:gd name="connsiteX1730" fmla="*/ 440531 w 495300"/>
                  <a:gd name="connsiteY1730" fmla="*/ 228124 h 476250"/>
                  <a:gd name="connsiteX1731" fmla="*/ 439579 w 495300"/>
                  <a:gd name="connsiteY1731" fmla="*/ 226219 h 476250"/>
                  <a:gd name="connsiteX1732" fmla="*/ 439579 w 495300"/>
                  <a:gd name="connsiteY1732" fmla="*/ 224314 h 476250"/>
                  <a:gd name="connsiteX1733" fmla="*/ 440531 w 495300"/>
                  <a:gd name="connsiteY1733" fmla="*/ 220504 h 476250"/>
                  <a:gd name="connsiteX1734" fmla="*/ 442436 w 495300"/>
                  <a:gd name="connsiteY1734" fmla="*/ 219551 h 476250"/>
                  <a:gd name="connsiteX1735" fmla="*/ 446246 w 495300"/>
                  <a:gd name="connsiteY1735" fmla="*/ 220504 h 476250"/>
                  <a:gd name="connsiteX1736" fmla="*/ 451961 w 495300"/>
                  <a:gd name="connsiteY1736" fmla="*/ 218599 h 476250"/>
                  <a:gd name="connsiteX1737" fmla="*/ 451961 w 495300"/>
                  <a:gd name="connsiteY1737" fmla="*/ 219551 h 476250"/>
                  <a:gd name="connsiteX1738" fmla="*/ 453866 w 495300"/>
                  <a:gd name="connsiteY1738" fmla="*/ 219551 h 476250"/>
                  <a:gd name="connsiteX1739" fmla="*/ 455771 w 495300"/>
                  <a:gd name="connsiteY1739" fmla="*/ 218599 h 476250"/>
                  <a:gd name="connsiteX1740" fmla="*/ 455771 w 495300"/>
                  <a:gd name="connsiteY1740" fmla="*/ 217646 h 476250"/>
                  <a:gd name="connsiteX1741" fmla="*/ 458629 w 495300"/>
                  <a:gd name="connsiteY1741" fmla="*/ 218599 h 476250"/>
                  <a:gd name="connsiteX1742" fmla="*/ 462439 w 495300"/>
                  <a:gd name="connsiteY1742" fmla="*/ 217646 h 476250"/>
                  <a:gd name="connsiteX1743" fmla="*/ 463391 w 495300"/>
                  <a:gd name="connsiteY1743" fmla="*/ 216694 h 476250"/>
                  <a:gd name="connsiteX1744" fmla="*/ 463391 w 495300"/>
                  <a:gd name="connsiteY1744" fmla="*/ 217646 h 476250"/>
                  <a:gd name="connsiteX1745" fmla="*/ 466249 w 495300"/>
                  <a:gd name="connsiteY1745" fmla="*/ 217646 h 476250"/>
                  <a:gd name="connsiteX1746" fmla="*/ 468154 w 495300"/>
                  <a:gd name="connsiteY1746" fmla="*/ 217646 h 476250"/>
                  <a:gd name="connsiteX1747" fmla="*/ 474821 w 495300"/>
                  <a:gd name="connsiteY1747" fmla="*/ 218599 h 476250"/>
                  <a:gd name="connsiteX1748" fmla="*/ 477679 w 495300"/>
                  <a:gd name="connsiteY1748" fmla="*/ 217646 h 476250"/>
                  <a:gd name="connsiteX1749" fmla="*/ 478631 w 495300"/>
                  <a:gd name="connsiteY1749" fmla="*/ 216694 h 476250"/>
                  <a:gd name="connsiteX1750" fmla="*/ 479584 w 495300"/>
                  <a:gd name="connsiteY1750" fmla="*/ 217646 h 476250"/>
                  <a:gd name="connsiteX1751" fmla="*/ 480536 w 495300"/>
                  <a:gd name="connsiteY1751" fmla="*/ 216694 h 476250"/>
                  <a:gd name="connsiteX1752" fmla="*/ 484346 w 495300"/>
                  <a:gd name="connsiteY1752" fmla="*/ 216694 h 476250"/>
                  <a:gd name="connsiteX1753" fmla="*/ 484346 w 495300"/>
                  <a:gd name="connsiteY1753" fmla="*/ 215741 h 476250"/>
                  <a:gd name="connsiteX1754" fmla="*/ 486251 w 495300"/>
                  <a:gd name="connsiteY1754" fmla="*/ 213836 h 476250"/>
                  <a:gd name="connsiteX1755" fmla="*/ 487204 w 495300"/>
                  <a:gd name="connsiteY1755" fmla="*/ 213836 h 476250"/>
                  <a:gd name="connsiteX1756" fmla="*/ 488156 w 495300"/>
                  <a:gd name="connsiteY1756" fmla="*/ 212884 h 476250"/>
                  <a:gd name="connsiteX1757" fmla="*/ 489109 w 495300"/>
                  <a:gd name="connsiteY1757" fmla="*/ 209074 h 476250"/>
                  <a:gd name="connsiteX1758" fmla="*/ 489109 w 495300"/>
                  <a:gd name="connsiteY1758" fmla="*/ 206216 h 476250"/>
                  <a:gd name="connsiteX1759" fmla="*/ 490061 w 495300"/>
                  <a:gd name="connsiteY1759" fmla="*/ 205264 h 476250"/>
                  <a:gd name="connsiteX1760" fmla="*/ 491014 w 495300"/>
                  <a:gd name="connsiteY1760" fmla="*/ 199549 h 476250"/>
                  <a:gd name="connsiteX1761" fmla="*/ 315754 w 495300"/>
                  <a:gd name="connsiteY1761" fmla="*/ 300514 h 476250"/>
                  <a:gd name="connsiteX1762" fmla="*/ 315754 w 495300"/>
                  <a:gd name="connsiteY1762" fmla="*/ 300514 h 476250"/>
                  <a:gd name="connsiteX1763" fmla="*/ 314801 w 495300"/>
                  <a:gd name="connsiteY1763" fmla="*/ 303371 h 476250"/>
                  <a:gd name="connsiteX1764" fmla="*/ 313849 w 495300"/>
                  <a:gd name="connsiteY1764" fmla="*/ 305276 h 476250"/>
                  <a:gd name="connsiteX1765" fmla="*/ 311944 w 495300"/>
                  <a:gd name="connsiteY1765" fmla="*/ 307181 h 476250"/>
                  <a:gd name="connsiteX1766" fmla="*/ 311944 w 495300"/>
                  <a:gd name="connsiteY1766" fmla="*/ 309086 h 476250"/>
                  <a:gd name="connsiteX1767" fmla="*/ 310991 w 495300"/>
                  <a:gd name="connsiteY1767" fmla="*/ 310039 h 476250"/>
                  <a:gd name="connsiteX1768" fmla="*/ 310039 w 495300"/>
                  <a:gd name="connsiteY1768" fmla="*/ 310991 h 476250"/>
                  <a:gd name="connsiteX1769" fmla="*/ 310039 w 495300"/>
                  <a:gd name="connsiteY1769" fmla="*/ 312896 h 476250"/>
                  <a:gd name="connsiteX1770" fmla="*/ 309086 w 495300"/>
                  <a:gd name="connsiteY1770" fmla="*/ 313849 h 476250"/>
                  <a:gd name="connsiteX1771" fmla="*/ 309086 w 495300"/>
                  <a:gd name="connsiteY1771" fmla="*/ 315754 h 476250"/>
                  <a:gd name="connsiteX1772" fmla="*/ 308134 w 495300"/>
                  <a:gd name="connsiteY1772" fmla="*/ 316706 h 476250"/>
                  <a:gd name="connsiteX1773" fmla="*/ 307181 w 495300"/>
                  <a:gd name="connsiteY1773" fmla="*/ 318611 h 476250"/>
                  <a:gd name="connsiteX1774" fmla="*/ 307181 w 495300"/>
                  <a:gd name="connsiteY1774" fmla="*/ 320516 h 476250"/>
                  <a:gd name="connsiteX1775" fmla="*/ 306229 w 495300"/>
                  <a:gd name="connsiteY1775" fmla="*/ 322421 h 476250"/>
                  <a:gd name="connsiteX1776" fmla="*/ 304324 w 495300"/>
                  <a:gd name="connsiteY1776" fmla="*/ 323374 h 476250"/>
                  <a:gd name="connsiteX1777" fmla="*/ 304324 w 495300"/>
                  <a:gd name="connsiteY1777" fmla="*/ 326231 h 476250"/>
                  <a:gd name="connsiteX1778" fmla="*/ 303371 w 495300"/>
                  <a:gd name="connsiteY1778" fmla="*/ 327184 h 476250"/>
                  <a:gd name="connsiteX1779" fmla="*/ 303371 w 495300"/>
                  <a:gd name="connsiteY1779" fmla="*/ 329089 h 476250"/>
                  <a:gd name="connsiteX1780" fmla="*/ 301466 w 495300"/>
                  <a:gd name="connsiteY1780" fmla="*/ 330994 h 476250"/>
                  <a:gd name="connsiteX1781" fmla="*/ 299561 w 495300"/>
                  <a:gd name="connsiteY1781" fmla="*/ 331946 h 476250"/>
                  <a:gd name="connsiteX1782" fmla="*/ 298609 w 495300"/>
                  <a:gd name="connsiteY1782" fmla="*/ 333851 h 476250"/>
                  <a:gd name="connsiteX1783" fmla="*/ 297656 w 495300"/>
                  <a:gd name="connsiteY1783" fmla="*/ 334804 h 476250"/>
                  <a:gd name="connsiteX1784" fmla="*/ 296704 w 495300"/>
                  <a:gd name="connsiteY1784" fmla="*/ 337661 h 476250"/>
                  <a:gd name="connsiteX1785" fmla="*/ 295751 w 495300"/>
                  <a:gd name="connsiteY1785" fmla="*/ 338614 h 476250"/>
                  <a:gd name="connsiteX1786" fmla="*/ 295751 w 495300"/>
                  <a:gd name="connsiteY1786" fmla="*/ 339566 h 476250"/>
                  <a:gd name="connsiteX1787" fmla="*/ 291941 w 495300"/>
                  <a:gd name="connsiteY1787" fmla="*/ 344329 h 476250"/>
                  <a:gd name="connsiteX1788" fmla="*/ 290989 w 495300"/>
                  <a:gd name="connsiteY1788" fmla="*/ 344329 h 476250"/>
                  <a:gd name="connsiteX1789" fmla="*/ 290989 w 495300"/>
                  <a:gd name="connsiteY1789" fmla="*/ 346234 h 476250"/>
                  <a:gd name="connsiteX1790" fmla="*/ 289084 w 495300"/>
                  <a:gd name="connsiteY1790" fmla="*/ 347186 h 476250"/>
                  <a:gd name="connsiteX1791" fmla="*/ 289084 w 495300"/>
                  <a:gd name="connsiteY1791" fmla="*/ 348139 h 476250"/>
                  <a:gd name="connsiteX1792" fmla="*/ 287179 w 495300"/>
                  <a:gd name="connsiteY1792" fmla="*/ 350044 h 476250"/>
                  <a:gd name="connsiteX1793" fmla="*/ 285274 w 495300"/>
                  <a:gd name="connsiteY1793" fmla="*/ 351949 h 476250"/>
                  <a:gd name="connsiteX1794" fmla="*/ 283369 w 495300"/>
                  <a:gd name="connsiteY1794" fmla="*/ 354806 h 476250"/>
                  <a:gd name="connsiteX1795" fmla="*/ 283369 w 495300"/>
                  <a:gd name="connsiteY1795" fmla="*/ 355759 h 476250"/>
                  <a:gd name="connsiteX1796" fmla="*/ 280511 w 495300"/>
                  <a:gd name="connsiteY1796" fmla="*/ 357664 h 476250"/>
                  <a:gd name="connsiteX1797" fmla="*/ 277654 w 495300"/>
                  <a:gd name="connsiteY1797" fmla="*/ 361474 h 476250"/>
                  <a:gd name="connsiteX1798" fmla="*/ 276701 w 495300"/>
                  <a:gd name="connsiteY1798" fmla="*/ 363379 h 476250"/>
                  <a:gd name="connsiteX1799" fmla="*/ 272891 w 495300"/>
                  <a:gd name="connsiteY1799" fmla="*/ 364331 h 476250"/>
                  <a:gd name="connsiteX1800" fmla="*/ 271939 w 495300"/>
                  <a:gd name="connsiteY1800" fmla="*/ 363379 h 476250"/>
                  <a:gd name="connsiteX1801" fmla="*/ 270986 w 495300"/>
                  <a:gd name="connsiteY1801" fmla="*/ 361474 h 476250"/>
                  <a:gd name="connsiteX1802" fmla="*/ 270986 w 495300"/>
                  <a:gd name="connsiteY1802" fmla="*/ 361474 h 476250"/>
                  <a:gd name="connsiteX1803" fmla="*/ 271939 w 495300"/>
                  <a:gd name="connsiteY1803" fmla="*/ 361474 h 476250"/>
                  <a:gd name="connsiteX1804" fmla="*/ 273844 w 495300"/>
                  <a:gd name="connsiteY1804" fmla="*/ 357664 h 476250"/>
                  <a:gd name="connsiteX1805" fmla="*/ 274796 w 495300"/>
                  <a:gd name="connsiteY1805" fmla="*/ 357664 h 476250"/>
                  <a:gd name="connsiteX1806" fmla="*/ 273844 w 495300"/>
                  <a:gd name="connsiteY1806" fmla="*/ 353854 h 476250"/>
                  <a:gd name="connsiteX1807" fmla="*/ 272891 w 495300"/>
                  <a:gd name="connsiteY1807" fmla="*/ 350996 h 476250"/>
                  <a:gd name="connsiteX1808" fmla="*/ 273844 w 495300"/>
                  <a:gd name="connsiteY1808" fmla="*/ 350996 h 476250"/>
                  <a:gd name="connsiteX1809" fmla="*/ 274796 w 495300"/>
                  <a:gd name="connsiteY1809" fmla="*/ 346234 h 476250"/>
                  <a:gd name="connsiteX1810" fmla="*/ 273844 w 495300"/>
                  <a:gd name="connsiteY1810" fmla="*/ 346234 h 476250"/>
                  <a:gd name="connsiteX1811" fmla="*/ 273844 w 495300"/>
                  <a:gd name="connsiteY1811" fmla="*/ 345281 h 476250"/>
                  <a:gd name="connsiteX1812" fmla="*/ 274796 w 495300"/>
                  <a:gd name="connsiteY1812" fmla="*/ 345281 h 476250"/>
                  <a:gd name="connsiteX1813" fmla="*/ 274796 w 495300"/>
                  <a:gd name="connsiteY1813" fmla="*/ 342424 h 476250"/>
                  <a:gd name="connsiteX1814" fmla="*/ 275749 w 495300"/>
                  <a:gd name="connsiteY1814" fmla="*/ 342424 h 476250"/>
                  <a:gd name="connsiteX1815" fmla="*/ 275749 w 495300"/>
                  <a:gd name="connsiteY1815" fmla="*/ 340519 h 476250"/>
                  <a:gd name="connsiteX1816" fmla="*/ 276701 w 495300"/>
                  <a:gd name="connsiteY1816" fmla="*/ 338614 h 476250"/>
                  <a:gd name="connsiteX1817" fmla="*/ 277654 w 495300"/>
                  <a:gd name="connsiteY1817" fmla="*/ 337661 h 476250"/>
                  <a:gd name="connsiteX1818" fmla="*/ 277654 w 495300"/>
                  <a:gd name="connsiteY1818" fmla="*/ 335756 h 476250"/>
                  <a:gd name="connsiteX1819" fmla="*/ 278606 w 495300"/>
                  <a:gd name="connsiteY1819" fmla="*/ 334804 h 476250"/>
                  <a:gd name="connsiteX1820" fmla="*/ 278606 w 495300"/>
                  <a:gd name="connsiteY1820" fmla="*/ 331946 h 476250"/>
                  <a:gd name="connsiteX1821" fmla="*/ 279559 w 495300"/>
                  <a:gd name="connsiteY1821" fmla="*/ 330041 h 476250"/>
                  <a:gd name="connsiteX1822" fmla="*/ 279559 w 495300"/>
                  <a:gd name="connsiteY1822" fmla="*/ 328136 h 476250"/>
                  <a:gd name="connsiteX1823" fmla="*/ 280511 w 495300"/>
                  <a:gd name="connsiteY1823" fmla="*/ 328136 h 476250"/>
                  <a:gd name="connsiteX1824" fmla="*/ 280511 w 495300"/>
                  <a:gd name="connsiteY1824" fmla="*/ 326231 h 476250"/>
                  <a:gd name="connsiteX1825" fmla="*/ 281464 w 495300"/>
                  <a:gd name="connsiteY1825" fmla="*/ 325279 h 476250"/>
                  <a:gd name="connsiteX1826" fmla="*/ 281464 w 495300"/>
                  <a:gd name="connsiteY1826" fmla="*/ 324326 h 476250"/>
                  <a:gd name="connsiteX1827" fmla="*/ 283369 w 495300"/>
                  <a:gd name="connsiteY1827" fmla="*/ 322421 h 476250"/>
                  <a:gd name="connsiteX1828" fmla="*/ 281464 w 495300"/>
                  <a:gd name="connsiteY1828" fmla="*/ 319564 h 476250"/>
                  <a:gd name="connsiteX1829" fmla="*/ 280511 w 495300"/>
                  <a:gd name="connsiteY1829" fmla="*/ 320516 h 476250"/>
                  <a:gd name="connsiteX1830" fmla="*/ 280511 w 495300"/>
                  <a:gd name="connsiteY1830" fmla="*/ 322421 h 476250"/>
                  <a:gd name="connsiteX1831" fmla="*/ 279559 w 495300"/>
                  <a:gd name="connsiteY1831" fmla="*/ 323374 h 476250"/>
                  <a:gd name="connsiteX1832" fmla="*/ 278606 w 495300"/>
                  <a:gd name="connsiteY1832" fmla="*/ 324326 h 476250"/>
                  <a:gd name="connsiteX1833" fmla="*/ 278606 w 495300"/>
                  <a:gd name="connsiteY1833" fmla="*/ 326231 h 476250"/>
                  <a:gd name="connsiteX1834" fmla="*/ 277654 w 495300"/>
                  <a:gd name="connsiteY1834" fmla="*/ 327184 h 476250"/>
                  <a:gd name="connsiteX1835" fmla="*/ 275749 w 495300"/>
                  <a:gd name="connsiteY1835" fmla="*/ 330994 h 476250"/>
                  <a:gd name="connsiteX1836" fmla="*/ 273844 w 495300"/>
                  <a:gd name="connsiteY1836" fmla="*/ 331946 h 476250"/>
                  <a:gd name="connsiteX1837" fmla="*/ 274796 w 495300"/>
                  <a:gd name="connsiteY1837" fmla="*/ 332899 h 476250"/>
                  <a:gd name="connsiteX1838" fmla="*/ 272891 w 495300"/>
                  <a:gd name="connsiteY1838" fmla="*/ 335756 h 476250"/>
                  <a:gd name="connsiteX1839" fmla="*/ 272891 w 495300"/>
                  <a:gd name="connsiteY1839" fmla="*/ 337661 h 476250"/>
                  <a:gd name="connsiteX1840" fmla="*/ 272891 w 495300"/>
                  <a:gd name="connsiteY1840" fmla="*/ 337661 h 476250"/>
                  <a:gd name="connsiteX1841" fmla="*/ 271939 w 495300"/>
                  <a:gd name="connsiteY1841" fmla="*/ 340519 h 476250"/>
                  <a:gd name="connsiteX1842" fmla="*/ 270034 w 495300"/>
                  <a:gd name="connsiteY1842" fmla="*/ 342424 h 476250"/>
                  <a:gd name="connsiteX1843" fmla="*/ 270034 w 495300"/>
                  <a:gd name="connsiteY1843" fmla="*/ 343376 h 476250"/>
                  <a:gd name="connsiteX1844" fmla="*/ 269081 w 495300"/>
                  <a:gd name="connsiteY1844" fmla="*/ 343376 h 476250"/>
                  <a:gd name="connsiteX1845" fmla="*/ 268129 w 495300"/>
                  <a:gd name="connsiteY1845" fmla="*/ 342424 h 476250"/>
                  <a:gd name="connsiteX1846" fmla="*/ 267176 w 495300"/>
                  <a:gd name="connsiteY1846" fmla="*/ 338614 h 476250"/>
                  <a:gd name="connsiteX1847" fmla="*/ 268129 w 495300"/>
                  <a:gd name="connsiteY1847" fmla="*/ 338614 h 476250"/>
                  <a:gd name="connsiteX1848" fmla="*/ 268129 w 495300"/>
                  <a:gd name="connsiteY1848" fmla="*/ 337661 h 476250"/>
                  <a:gd name="connsiteX1849" fmla="*/ 267176 w 495300"/>
                  <a:gd name="connsiteY1849" fmla="*/ 337661 h 476250"/>
                  <a:gd name="connsiteX1850" fmla="*/ 266224 w 495300"/>
                  <a:gd name="connsiteY1850" fmla="*/ 335756 h 476250"/>
                  <a:gd name="connsiteX1851" fmla="*/ 265271 w 495300"/>
                  <a:gd name="connsiteY1851" fmla="*/ 333851 h 476250"/>
                  <a:gd name="connsiteX1852" fmla="*/ 261461 w 495300"/>
                  <a:gd name="connsiteY1852" fmla="*/ 323374 h 476250"/>
                  <a:gd name="connsiteX1853" fmla="*/ 261461 w 495300"/>
                  <a:gd name="connsiteY1853" fmla="*/ 322421 h 476250"/>
                  <a:gd name="connsiteX1854" fmla="*/ 260509 w 495300"/>
                  <a:gd name="connsiteY1854" fmla="*/ 322421 h 476250"/>
                  <a:gd name="connsiteX1855" fmla="*/ 258604 w 495300"/>
                  <a:gd name="connsiteY1855" fmla="*/ 318611 h 476250"/>
                  <a:gd name="connsiteX1856" fmla="*/ 257651 w 495300"/>
                  <a:gd name="connsiteY1856" fmla="*/ 317659 h 476250"/>
                  <a:gd name="connsiteX1857" fmla="*/ 256699 w 495300"/>
                  <a:gd name="connsiteY1857" fmla="*/ 316706 h 476250"/>
                  <a:gd name="connsiteX1858" fmla="*/ 253841 w 495300"/>
                  <a:gd name="connsiteY1858" fmla="*/ 313849 h 476250"/>
                  <a:gd name="connsiteX1859" fmla="*/ 251936 w 495300"/>
                  <a:gd name="connsiteY1859" fmla="*/ 311944 h 476250"/>
                  <a:gd name="connsiteX1860" fmla="*/ 250031 w 495300"/>
                  <a:gd name="connsiteY1860" fmla="*/ 309086 h 476250"/>
                  <a:gd name="connsiteX1861" fmla="*/ 249079 w 495300"/>
                  <a:gd name="connsiteY1861" fmla="*/ 309086 h 476250"/>
                  <a:gd name="connsiteX1862" fmla="*/ 247174 w 495300"/>
                  <a:gd name="connsiteY1862" fmla="*/ 311944 h 476250"/>
                  <a:gd name="connsiteX1863" fmla="*/ 244316 w 495300"/>
                  <a:gd name="connsiteY1863" fmla="*/ 313849 h 476250"/>
                  <a:gd name="connsiteX1864" fmla="*/ 242411 w 495300"/>
                  <a:gd name="connsiteY1864" fmla="*/ 313849 h 476250"/>
                  <a:gd name="connsiteX1865" fmla="*/ 242411 w 495300"/>
                  <a:gd name="connsiteY1865" fmla="*/ 312896 h 476250"/>
                  <a:gd name="connsiteX1866" fmla="*/ 236696 w 495300"/>
                  <a:gd name="connsiteY1866" fmla="*/ 313849 h 476250"/>
                  <a:gd name="connsiteX1867" fmla="*/ 234791 w 495300"/>
                  <a:gd name="connsiteY1867" fmla="*/ 315754 h 476250"/>
                  <a:gd name="connsiteX1868" fmla="*/ 234791 w 495300"/>
                  <a:gd name="connsiteY1868" fmla="*/ 317659 h 476250"/>
                  <a:gd name="connsiteX1869" fmla="*/ 233839 w 495300"/>
                  <a:gd name="connsiteY1869" fmla="*/ 317659 h 476250"/>
                  <a:gd name="connsiteX1870" fmla="*/ 233839 w 495300"/>
                  <a:gd name="connsiteY1870" fmla="*/ 319564 h 476250"/>
                  <a:gd name="connsiteX1871" fmla="*/ 234791 w 495300"/>
                  <a:gd name="connsiteY1871" fmla="*/ 320516 h 476250"/>
                  <a:gd name="connsiteX1872" fmla="*/ 235744 w 495300"/>
                  <a:gd name="connsiteY1872" fmla="*/ 322421 h 476250"/>
                  <a:gd name="connsiteX1873" fmla="*/ 235744 w 495300"/>
                  <a:gd name="connsiteY1873" fmla="*/ 330041 h 476250"/>
                  <a:gd name="connsiteX1874" fmla="*/ 236696 w 495300"/>
                  <a:gd name="connsiteY1874" fmla="*/ 330041 h 476250"/>
                  <a:gd name="connsiteX1875" fmla="*/ 235744 w 495300"/>
                  <a:gd name="connsiteY1875" fmla="*/ 330994 h 476250"/>
                  <a:gd name="connsiteX1876" fmla="*/ 236696 w 495300"/>
                  <a:gd name="connsiteY1876" fmla="*/ 330994 h 476250"/>
                  <a:gd name="connsiteX1877" fmla="*/ 236696 w 495300"/>
                  <a:gd name="connsiteY1877" fmla="*/ 331946 h 476250"/>
                  <a:gd name="connsiteX1878" fmla="*/ 237649 w 495300"/>
                  <a:gd name="connsiteY1878" fmla="*/ 332899 h 476250"/>
                  <a:gd name="connsiteX1879" fmla="*/ 238601 w 495300"/>
                  <a:gd name="connsiteY1879" fmla="*/ 333851 h 476250"/>
                  <a:gd name="connsiteX1880" fmla="*/ 239554 w 495300"/>
                  <a:gd name="connsiteY1880" fmla="*/ 334804 h 476250"/>
                  <a:gd name="connsiteX1881" fmla="*/ 240506 w 495300"/>
                  <a:gd name="connsiteY1881" fmla="*/ 338614 h 476250"/>
                  <a:gd name="connsiteX1882" fmla="*/ 241459 w 495300"/>
                  <a:gd name="connsiteY1882" fmla="*/ 340519 h 476250"/>
                  <a:gd name="connsiteX1883" fmla="*/ 242411 w 495300"/>
                  <a:gd name="connsiteY1883" fmla="*/ 342424 h 476250"/>
                  <a:gd name="connsiteX1884" fmla="*/ 242411 w 495300"/>
                  <a:gd name="connsiteY1884" fmla="*/ 344329 h 476250"/>
                  <a:gd name="connsiteX1885" fmla="*/ 243364 w 495300"/>
                  <a:gd name="connsiteY1885" fmla="*/ 345281 h 476250"/>
                  <a:gd name="connsiteX1886" fmla="*/ 244316 w 495300"/>
                  <a:gd name="connsiteY1886" fmla="*/ 347186 h 476250"/>
                  <a:gd name="connsiteX1887" fmla="*/ 245269 w 495300"/>
                  <a:gd name="connsiteY1887" fmla="*/ 349091 h 476250"/>
                  <a:gd name="connsiteX1888" fmla="*/ 246221 w 495300"/>
                  <a:gd name="connsiteY1888" fmla="*/ 351949 h 476250"/>
                  <a:gd name="connsiteX1889" fmla="*/ 245269 w 495300"/>
                  <a:gd name="connsiteY1889" fmla="*/ 352901 h 476250"/>
                  <a:gd name="connsiteX1890" fmla="*/ 248126 w 495300"/>
                  <a:gd name="connsiteY1890" fmla="*/ 356711 h 476250"/>
                  <a:gd name="connsiteX1891" fmla="*/ 250031 w 495300"/>
                  <a:gd name="connsiteY1891" fmla="*/ 358616 h 476250"/>
                  <a:gd name="connsiteX1892" fmla="*/ 250031 w 495300"/>
                  <a:gd name="connsiteY1892" fmla="*/ 359569 h 476250"/>
                  <a:gd name="connsiteX1893" fmla="*/ 251936 w 495300"/>
                  <a:gd name="connsiteY1893" fmla="*/ 361474 h 476250"/>
                  <a:gd name="connsiteX1894" fmla="*/ 252889 w 495300"/>
                  <a:gd name="connsiteY1894" fmla="*/ 363379 h 476250"/>
                  <a:gd name="connsiteX1895" fmla="*/ 253841 w 495300"/>
                  <a:gd name="connsiteY1895" fmla="*/ 364331 h 476250"/>
                  <a:gd name="connsiteX1896" fmla="*/ 254794 w 495300"/>
                  <a:gd name="connsiteY1896" fmla="*/ 366236 h 476250"/>
                  <a:gd name="connsiteX1897" fmla="*/ 256699 w 495300"/>
                  <a:gd name="connsiteY1897" fmla="*/ 368141 h 476250"/>
                  <a:gd name="connsiteX1898" fmla="*/ 257651 w 495300"/>
                  <a:gd name="connsiteY1898" fmla="*/ 369094 h 476250"/>
                  <a:gd name="connsiteX1899" fmla="*/ 260509 w 495300"/>
                  <a:gd name="connsiteY1899" fmla="*/ 369094 h 476250"/>
                  <a:gd name="connsiteX1900" fmla="*/ 264319 w 495300"/>
                  <a:gd name="connsiteY1900" fmla="*/ 365284 h 476250"/>
                  <a:gd name="connsiteX1901" fmla="*/ 267176 w 495300"/>
                  <a:gd name="connsiteY1901" fmla="*/ 365284 h 476250"/>
                  <a:gd name="connsiteX1902" fmla="*/ 268129 w 495300"/>
                  <a:gd name="connsiteY1902" fmla="*/ 367189 h 476250"/>
                  <a:gd name="connsiteX1903" fmla="*/ 267176 w 495300"/>
                  <a:gd name="connsiteY1903" fmla="*/ 368141 h 476250"/>
                  <a:gd name="connsiteX1904" fmla="*/ 266224 w 495300"/>
                  <a:gd name="connsiteY1904" fmla="*/ 369094 h 476250"/>
                  <a:gd name="connsiteX1905" fmla="*/ 264319 w 495300"/>
                  <a:gd name="connsiteY1905" fmla="*/ 370046 h 476250"/>
                  <a:gd name="connsiteX1906" fmla="*/ 257651 w 495300"/>
                  <a:gd name="connsiteY1906" fmla="*/ 370999 h 476250"/>
                  <a:gd name="connsiteX1907" fmla="*/ 257651 w 495300"/>
                  <a:gd name="connsiteY1907" fmla="*/ 371951 h 476250"/>
                  <a:gd name="connsiteX1908" fmla="*/ 255746 w 495300"/>
                  <a:gd name="connsiteY1908" fmla="*/ 370999 h 476250"/>
                  <a:gd name="connsiteX1909" fmla="*/ 252889 w 495300"/>
                  <a:gd name="connsiteY1909" fmla="*/ 371951 h 476250"/>
                  <a:gd name="connsiteX1910" fmla="*/ 252889 w 495300"/>
                  <a:gd name="connsiteY1910" fmla="*/ 372904 h 476250"/>
                  <a:gd name="connsiteX1911" fmla="*/ 250984 w 495300"/>
                  <a:gd name="connsiteY1911" fmla="*/ 373856 h 476250"/>
                  <a:gd name="connsiteX1912" fmla="*/ 248126 w 495300"/>
                  <a:gd name="connsiteY1912" fmla="*/ 374809 h 476250"/>
                  <a:gd name="connsiteX1913" fmla="*/ 246221 w 495300"/>
                  <a:gd name="connsiteY1913" fmla="*/ 375761 h 476250"/>
                  <a:gd name="connsiteX1914" fmla="*/ 241459 w 495300"/>
                  <a:gd name="connsiteY1914" fmla="*/ 375761 h 476250"/>
                  <a:gd name="connsiteX1915" fmla="*/ 239554 w 495300"/>
                  <a:gd name="connsiteY1915" fmla="*/ 375761 h 476250"/>
                  <a:gd name="connsiteX1916" fmla="*/ 239554 w 495300"/>
                  <a:gd name="connsiteY1916" fmla="*/ 376714 h 476250"/>
                  <a:gd name="connsiteX1917" fmla="*/ 235744 w 495300"/>
                  <a:gd name="connsiteY1917" fmla="*/ 377666 h 476250"/>
                  <a:gd name="connsiteX1918" fmla="*/ 235744 w 495300"/>
                  <a:gd name="connsiteY1918" fmla="*/ 378619 h 476250"/>
                  <a:gd name="connsiteX1919" fmla="*/ 230029 w 495300"/>
                  <a:gd name="connsiteY1919" fmla="*/ 379571 h 476250"/>
                  <a:gd name="connsiteX1920" fmla="*/ 228124 w 495300"/>
                  <a:gd name="connsiteY1920" fmla="*/ 380524 h 476250"/>
                  <a:gd name="connsiteX1921" fmla="*/ 225266 w 495300"/>
                  <a:gd name="connsiteY1921" fmla="*/ 381476 h 476250"/>
                  <a:gd name="connsiteX1922" fmla="*/ 220504 w 495300"/>
                  <a:gd name="connsiteY1922" fmla="*/ 382429 h 476250"/>
                  <a:gd name="connsiteX1923" fmla="*/ 215741 w 495300"/>
                  <a:gd name="connsiteY1923" fmla="*/ 383381 h 476250"/>
                  <a:gd name="connsiteX1924" fmla="*/ 211931 w 495300"/>
                  <a:gd name="connsiteY1924" fmla="*/ 383381 h 476250"/>
                  <a:gd name="connsiteX1925" fmla="*/ 210026 w 495300"/>
                  <a:gd name="connsiteY1925" fmla="*/ 384334 h 476250"/>
                  <a:gd name="connsiteX1926" fmla="*/ 210026 w 495300"/>
                  <a:gd name="connsiteY1926" fmla="*/ 383381 h 476250"/>
                  <a:gd name="connsiteX1927" fmla="*/ 209074 w 495300"/>
                  <a:gd name="connsiteY1927" fmla="*/ 383381 h 476250"/>
                  <a:gd name="connsiteX1928" fmla="*/ 209074 w 495300"/>
                  <a:gd name="connsiteY1928" fmla="*/ 384334 h 476250"/>
                  <a:gd name="connsiteX1929" fmla="*/ 207169 w 495300"/>
                  <a:gd name="connsiteY1929" fmla="*/ 385286 h 476250"/>
                  <a:gd name="connsiteX1930" fmla="*/ 200501 w 495300"/>
                  <a:gd name="connsiteY1930" fmla="*/ 385286 h 476250"/>
                  <a:gd name="connsiteX1931" fmla="*/ 200501 w 495300"/>
                  <a:gd name="connsiteY1931" fmla="*/ 386239 h 476250"/>
                  <a:gd name="connsiteX1932" fmla="*/ 196691 w 495300"/>
                  <a:gd name="connsiteY1932" fmla="*/ 385286 h 476250"/>
                  <a:gd name="connsiteX1933" fmla="*/ 195739 w 495300"/>
                  <a:gd name="connsiteY1933" fmla="*/ 386239 h 476250"/>
                  <a:gd name="connsiteX1934" fmla="*/ 192881 w 495300"/>
                  <a:gd name="connsiteY1934" fmla="*/ 387191 h 476250"/>
                  <a:gd name="connsiteX1935" fmla="*/ 190976 w 495300"/>
                  <a:gd name="connsiteY1935" fmla="*/ 387191 h 476250"/>
                  <a:gd name="connsiteX1936" fmla="*/ 190024 w 495300"/>
                  <a:gd name="connsiteY1936" fmla="*/ 386239 h 476250"/>
                  <a:gd name="connsiteX1937" fmla="*/ 190024 w 495300"/>
                  <a:gd name="connsiteY1937" fmla="*/ 384334 h 476250"/>
                  <a:gd name="connsiteX1938" fmla="*/ 190976 w 495300"/>
                  <a:gd name="connsiteY1938" fmla="*/ 384334 h 476250"/>
                  <a:gd name="connsiteX1939" fmla="*/ 190976 w 495300"/>
                  <a:gd name="connsiteY1939" fmla="*/ 383381 h 476250"/>
                  <a:gd name="connsiteX1940" fmla="*/ 190024 w 495300"/>
                  <a:gd name="connsiteY1940" fmla="*/ 383381 h 476250"/>
                  <a:gd name="connsiteX1941" fmla="*/ 190976 w 495300"/>
                  <a:gd name="connsiteY1941" fmla="*/ 381476 h 476250"/>
                  <a:gd name="connsiteX1942" fmla="*/ 190024 w 495300"/>
                  <a:gd name="connsiteY1942" fmla="*/ 381476 h 476250"/>
                  <a:gd name="connsiteX1943" fmla="*/ 190976 w 495300"/>
                  <a:gd name="connsiteY1943" fmla="*/ 380524 h 476250"/>
                  <a:gd name="connsiteX1944" fmla="*/ 190976 w 495300"/>
                  <a:gd name="connsiteY1944" fmla="*/ 377666 h 476250"/>
                  <a:gd name="connsiteX1945" fmla="*/ 191929 w 495300"/>
                  <a:gd name="connsiteY1945" fmla="*/ 377666 h 476250"/>
                  <a:gd name="connsiteX1946" fmla="*/ 191929 w 495300"/>
                  <a:gd name="connsiteY1946" fmla="*/ 375761 h 476250"/>
                  <a:gd name="connsiteX1947" fmla="*/ 193834 w 495300"/>
                  <a:gd name="connsiteY1947" fmla="*/ 373856 h 476250"/>
                  <a:gd name="connsiteX1948" fmla="*/ 194786 w 495300"/>
                  <a:gd name="connsiteY1948" fmla="*/ 372904 h 476250"/>
                  <a:gd name="connsiteX1949" fmla="*/ 193834 w 495300"/>
                  <a:gd name="connsiteY1949" fmla="*/ 359569 h 476250"/>
                  <a:gd name="connsiteX1950" fmla="*/ 194786 w 495300"/>
                  <a:gd name="connsiteY1950" fmla="*/ 359569 h 476250"/>
                  <a:gd name="connsiteX1951" fmla="*/ 193834 w 495300"/>
                  <a:gd name="connsiteY1951" fmla="*/ 358616 h 476250"/>
                  <a:gd name="connsiteX1952" fmla="*/ 194786 w 495300"/>
                  <a:gd name="connsiteY1952" fmla="*/ 356711 h 476250"/>
                  <a:gd name="connsiteX1953" fmla="*/ 195739 w 495300"/>
                  <a:gd name="connsiteY1953" fmla="*/ 354806 h 476250"/>
                  <a:gd name="connsiteX1954" fmla="*/ 195739 w 495300"/>
                  <a:gd name="connsiteY1954" fmla="*/ 353854 h 476250"/>
                  <a:gd name="connsiteX1955" fmla="*/ 194786 w 495300"/>
                  <a:gd name="connsiteY1955" fmla="*/ 353854 h 476250"/>
                  <a:gd name="connsiteX1956" fmla="*/ 195739 w 495300"/>
                  <a:gd name="connsiteY1956" fmla="*/ 352901 h 476250"/>
                  <a:gd name="connsiteX1957" fmla="*/ 194786 w 495300"/>
                  <a:gd name="connsiteY1957" fmla="*/ 350996 h 476250"/>
                  <a:gd name="connsiteX1958" fmla="*/ 195739 w 495300"/>
                  <a:gd name="connsiteY1958" fmla="*/ 349091 h 476250"/>
                  <a:gd name="connsiteX1959" fmla="*/ 194786 w 495300"/>
                  <a:gd name="connsiteY1959" fmla="*/ 349091 h 476250"/>
                  <a:gd name="connsiteX1960" fmla="*/ 194786 w 495300"/>
                  <a:gd name="connsiteY1960" fmla="*/ 348139 h 476250"/>
                  <a:gd name="connsiteX1961" fmla="*/ 195739 w 495300"/>
                  <a:gd name="connsiteY1961" fmla="*/ 348139 h 476250"/>
                  <a:gd name="connsiteX1962" fmla="*/ 196691 w 495300"/>
                  <a:gd name="connsiteY1962" fmla="*/ 337661 h 476250"/>
                  <a:gd name="connsiteX1963" fmla="*/ 195739 w 495300"/>
                  <a:gd name="connsiteY1963" fmla="*/ 333851 h 476250"/>
                  <a:gd name="connsiteX1964" fmla="*/ 196691 w 495300"/>
                  <a:gd name="connsiteY1964" fmla="*/ 332899 h 476250"/>
                  <a:gd name="connsiteX1965" fmla="*/ 196691 w 495300"/>
                  <a:gd name="connsiteY1965" fmla="*/ 326231 h 476250"/>
                  <a:gd name="connsiteX1966" fmla="*/ 195739 w 495300"/>
                  <a:gd name="connsiteY1966" fmla="*/ 326231 h 476250"/>
                  <a:gd name="connsiteX1967" fmla="*/ 196691 w 495300"/>
                  <a:gd name="connsiteY1967" fmla="*/ 323374 h 476250"/>
                  <a:gd name="connsiteX1968" fmla="*/ 197644 w 495300"/>
                  <a:gd name="connsiteY1968" fmla="*/ 323374 h 476250"/>
                  <a:gd name="connsiteX1969" fmla="*/ 197644 w 495300"/>
                  <a:gd name="connsiteY1969" fmla="*/ 319564 h 476250"/>
                  <a:gd name="connsiteX1970" fmla="*/ 198596 w 495300"/>
                  <a:gd name="connsiteY1970" fmla="*/ 319564 h 476250"/>
                  <a:gd name="connsiteX1971" fmla="*/ 197644 w 495300"/>
                  <a:gd name="connsiteY1971" fmla="*/ 318611 h 476250"/>
                  <a:gd name="connsiteX1972" fmla="*/ 197644 w 495300"/>
                  <a:gd name="connsiteY1972" fmla="*/ 312896 h 476250"/>
                  <a:gd name="connsiteX1973" fmla="*/ 198596 w 495300"/>
                  <a:gd name="connsiteY1973" fmla="*/ 312896 h 476250"/>
                  <a:gd name="connsiteX1974" fmla="*/ 197644 w 495300"/>
                  <a:gd name="connsiteY1974" fmla="*/ 311944 h 476250"/>
                  <a:gd name="connsiteX1975" fmla="*/ 198596 w 495300"/>
                  <a:gd name="connsiteY1975" fmla="*/ 308134 h 476250"/>
                  <a:gd name="connsiteX1976" fmla="*/ 196691 w 495300"/>
                  <a:gd name="connsiteY1976" fmla="*/ 308134 h 476250"/>
                  <a:gd name="connsiteX1977" fmla="*/ 196691 w 495300"/>
                  <a:gd name="connsiteY1977" fmla="*/ 306229 h 476250"/>
                  <a:gd name="connsiteX1978" fmla="*/ 195739 w 495300"/>
                  <a:gd name="connsiteY1978" fmla="*/ 305276 h 476250"/>
                  <a:gd name="connsiteX1979" fmla="*/ 195739 w 495300"/>
                  <a:gd name="connsiteY1979" fmla="*/ 301466 h 476250"/>
                  <a:gd name="connsiteX1980" fmla="*/ 195739 w 495300"/>
                  <a:gd name="connsiteY1980" fmla="*/ 297656 h 476250"/>
                  <a:gd name="connsiteX1981" fmla="*/ 196691 w 495300"/>
                  <a:gd name="connsiteY1981" fmla="*/ 297656 h 476250"/>
                  <a:gd name="connsiteX1982" fmla="*/ 196691 w 495300"/>
                  <a:gd name="connsiteY1982" fmla="*/ 292894 h 476250"/>
                  <a:gd name="connsiteX1983" fmla="*/ 197644 w 495300"/>
                  <a:gd name="connsiteY1983" fmla="*/ 291941 h 476250"/>
                  <a:gd name="connsiteX1984" fmla="*/ 197644 w 495300"/>
                  <a:gd name="connsiteY1984" fmla="*/ 290036 h 476250"/>
                  <a:gd name="connsiteX1985" fmla="*/ 199549 w 495300"/>
                  <a:gd name="connsiteY1985" fmla="*/ 286226 h 476250"/>
                  <a:gd name="connsiteX1986" fmla="*/ 201454 w 495300"/>
                  <a:gd name="connsiteY1986" fmla="*/ 285274 h 476250"/>
                  <a:gd name="connsiteX1987" fmla="*/ 201454 w 495300"/>
                  <a:gd name="connsiteY1987" fmla="*/ 284321 h 476250"/>
                  <a:gd name="connsiteX1988" fmla="*/ 206216 w 495300"/>
                  <a:gd name="connsiteY1988" fmla="*/ 279559 h 476250"/>
                  <a:gd name="connsiteX1989" fmla="*/ 206216 w 495300"/>
                  <a:gd name="connsiteY1989" fmla="*/ 277654 h 476250"/>
                  <a:gd name="connsiteX1990" fmla="*/ 208121 w 495300"/>
                  <a:gd name="connsiteY1990" fmla="*/ 276701 h 476250"/>
                  <a:gd name="connsiteX1991" fmla="*/ 208121 w 495300"/>
                  <a:gd name="connsiteY1991" fmla="*/ 275749 h 476250"/>
                  <a:gd name="connsiteX1992" fmla="*/ 209074 w 495300"/>
                  <a:gd name="connsiteY1992" fmla="*/ 274796 h 476250"/>
                  <a:gd name="connsiteX1993" fmla="*/ 209074 w 495300"/>
                  <a:gd name="connsiteY1993" fmla="*/ 273844 h 476250"/>
                  <a:gd name="connsiteX1994" fmla="*/ 210026 w 495300"/>
                  <a:gd name="connsiteY1994" fmla="*/ 272891 h 476250"/>
                  <a:gd name="connsiteX1995" fmla="*/ 210026 w 495300"/>
                  <a:gd name="connsiteY1995" fmla="*/ 270986 h 476250"/>
                  <a:gd name="connsiteX1996" fmla="*/ 210979 w 495300"/>
                  <a:gd name="connsiteY1996" fmla="*/ 269081 h 476250"/>
                  <a:gd name="connsiteX1997" fmla="*/ 212884 w 495300"/>
                  <a:gd name="connsiteY1997" fmla="*/ 267176 h 476250"/>
                  <a:gd name="connsiteX1998" fmla="*/ 212884 w 495300"/>
                  <a:gd name="connsiteY1998" fmla="*/ 265271 h 476250"/>
                  <a:gd name="connsiteX1999" fmla="*/ 213836 w 495300"/>
                  <a:gd name="connsiteY1999" fmla="*/ 265271 h 476250"/>
                  <a:gd name="connsiteX2000" fmla="*/ 212884 w 495300"/>
                  <a:gd name="connsiteY2000" fmla="*/ 264319 h 476250"/>
                  <a:gd name="connsiteX2001" fmla="*/ 213836 w 495300"/>
                  <a:gd name="connsiteY2001" fmla="*/ 262414 h 476250"/>
                  <a:gd name="connsiteX2002" fmla="*/ 215741 w 495300"/>
                  <a:gd name="connsiteY2002" fmla="*/ 262414 h 476250"/>
                  <a:gd name="connsiteX2003" fmla="*/ 216694 w 495300"/>
                  <a:gd name="connsiteY2003" fmla="*/ 263366 h 476250"/>
                  <a:gd name="connsiteX2004" fmla="*/ 217646 w 495300"/>
                  <a:gd name="connsiteY2004" fmla="*/ 265271 h 476250"/>
                  <a:gd name="connsiteX2005" fmla="*/ 216694 w 495300"/>
                  <a:gd name="connsiteY2005" fmla="*/ 266224 h 476250"/>
                  <a:gd name="connsiteX2006" fmla="*/ 218599 w 495300"/>
                  <a:gd name="connsiteY2006" fmla="*/ 269081 h 476250"/>
                  <a:gd name="connsiteX2007" fmla="*/ 219551 w 495300"/>
                  <a:gd name="connsiteY2007" fmla="*/ 270986 h 476250"/>
                  <a:gd name="connsiteX2008" fmla="*/ 221456 w 495300"/>
                  <a:gd name="connsiteY2008" fmla="*/ 272891 h 476250"/>
                  <a:gd name="connsiteX2009" fmla="*/ 223361 w 495300"/>
                  <a:gd name="connsiteY2009" fmla="*/ 274796 h 476250"/>
                  <a:gd name="connsiteX2010" fmla="*/ 224314 w 495300"/>
                  <a:gd name="connsiteY2010" fmla="*/ 276701 h 476250"/>
                  <a:gd name="connsiteX2011" fmla="*/ 225266 w 495300"/>
                  <a:gd name="connsiteY2011" fmla="*/ 277654 h 476250"/>
                  <a:gd name="connsiteX2012" fmla="*/ 225266 w 495300"/>
                  <a:gd name="connsiteY2012" fmla="*/ 279559 h 476250"/>
                  <a:gd name="connsiteX2013" fmla="*/ 227171 w 495300"/>
                  <a:gd name="connsiteY2013" fmla="*/ 282416 h 476250"/>
                  <a:gd name="connsiteX2014" fmla="*/ 227171 w 495300"/>
                  <a:gd name="connsiteY2014" fmla="*/ 283369 h 476250"/>
                  <a:gd name="connsiteX2015" fmla="*/ 228124 w 495300"/>
                  <a:gd name="connsiteY2015" fmla="*/ 283369 h 476250"/>
                  <a:gd name="connsiteX2016" fmla="*/ 230029 w 495300"/>
                  <a:gd name="connsiteY2016" fmla="*/ 287179 h 476250"/>
                  <a:gd name="connsiteX2017" fmla="*/ 230981 w 495300"/>
                  <a:gd name="connsiteY2017" fmla="*/ 287179 h 476250"/>
                  <a:gd name="connsiteX2018" fmla="*/ 230981 w 495300"/>
                  <a:gd name="connsiteY2018" fmla="*/ 289084 h 476250"/>
                  <a:gd name="connsiteX2019" fmla="*/ 231934 w 495300"/>
                  <a:gd name="connsiteY2019" fmla="*/ 289084 h 476250"/>
                  <a:gd name="connsiteX2020" fmla="*/ 233839 w 495300"/>
                  <a:gd name="connsiteY2020" fmla="*/ 292894 h 476250"/>
                  <a:gd name="connsiteX2021" fmla="*/ 234791 w 495300"/>
                  <a:gd name="connsiteY2021" fmla="*/ 292894 h 476250"/>
                  <a:gd name="connsiteX2022" fmla="*/ 234791 w 495300"/>
                  <a:gd name="connsiteY2022" fmla="*/ 294799 h 476250"/>
                  <a:gd name="connsiteX2023" fmla="*/ 233839 w 495300"/>
                  <a:gd name="connsiteY2023" fmla="*/ 294799 h 476250"/>
                  <a:gd name="connsiteX2024" fmla="*/ 233839 w 495300"/>
                  <a:gd name="connsiteY2024" fmla="*/ 295751 h 476250"/>
                  <a:gd name="connsiteX2025" fmla="*/ 234791 w 495300"/>
                  <a:gd name="connsiteY2025" fmla="*/ 295751 h 476250"/>
                  <a:gd name="connsiteX2026" fmla="*/ 234791 w 495300"/>
                  <a:gd name="connsiteY2026" fmla="*/ 297656 h 476250"/>
                  <a:gd name="connsiteX2027" fmla="*/ 236696 w 495300"/>
                  <a:gd name="connsiteY2027" fmla="*/ 298609 h 476250"/>
                  <a:gd name="connsiteX2028" fmla="*/ 238601 w 495300"/>
                  <a:gd name="connsiteY2028" fmla="*/ 300514 h 476250"/>
                  <a:gd name="connsiteX2029" fmla="*/ 240506 w 495300"/>
                  <a:gd name="connsiteY2029" fmla="*/ 301466 h 476250"/>
                  <a:gd name="connsiteX2030" fmla="*/ 242411 w 495300"/>
                  <a:gd name="connsiteY2030" fmla="*/ 301466 h 476250"/>
                  <a:gd name="connsiteX2031" fmla="*/ 243364 w 495300"/>
                  <a:gd name="connsiteY2031" fmla="*/ 302419 h 476250"/>
                  <a:gd name="connsiteX2032" fmla="*/ 248126 w 495300"/>
                  <a:gd name="connsiteY2032" fmla="*/ 302419 h 476250"/>
                  <a:gd name="connsiteX2033" fmla="*/ 249079 w 495300"/>
                  <a:gd name="connsiteY2033" fmla="*/ 304324 h 476250"/>
                  <a:gd name="connsiteX2034" fmla="*/ 250031 w 495300"/>
                  <a:gd name="connsiteY2034" fmla="*/ 304324 h 476250"/>
                  <a:gd name="connsiteX2035" fmla="*/ 251936 w 495300"/>
                  <a:gd name="connsiteY2035" fmla="*/ 306229 h 476250"/>
                  <a:gd name="connsiteX2036" fmla="*/ 253841 w 495300"/>
                  <a:gd name="connsiteY2036" fmla="*/ 306229 h 476250"/>
                  <a:gd name="connsiteX2037" fmla="*/ 256699 w 495300"/>
                  <a:gd name="connsiteY2037" fmla="*/ 305276 h 476250"/>
                  <a:gd name="connsiteX2038" fmla="*/ 257651 w 495300"/>
                  <a:gd name="connsiteY2038" fmla="*/ 304324 h 476250"/>
                  <a:gd name="connsiteX2039" fmla="*/ 258604 w 495300"/>
                  <a:gd name="connsiteY2039" fmla="*/ 303371 h 476250"/>
                  <a:gd name="connsiteX2040" fmla="*/ 260509 w 495300"/>
                  <a:gd name="connsiteY2040" fmla="*/ 302419 h 476250"/>
                  <a:gd name="connsiteX2041" fmla="*/ 263366 w 495300"/>
                  <a:gd name="connsiteY2041" fmla="*/ 302419 h 476250"/>
                  <a:gd name="connsiteX2042" fmla="*/ 264319 w 495300"/>
                  <a:gd name="connsiteY2042" fmla="*/ 300514 h 476250"/>
                  <a:gd name="connsiteX2043" fmla="*/ 265271 w 495300"/>
                  <a:gd name="connsiteY2043" fmla="*/ 300514 h 476250"/>
                  <a:gd name="connsiteX2044" fmla="*/ 267176 w 495300"/>
                  <a:gd name="connsiteY2044" fmla="*/ 298609 h 476250"/>
                  <a:gd name="connsiteX2045" fmla="*/ 270034 w 495300"/>
                  <a:gd name="connsiteY2045" fmla="*/ 297656 h 476250"/>
                  <a:gd name="connsiteX2046" fmla="*/ 272891 w 495300"/>
                  <a:gd name="connsiteY2046" fmla="*/ 295751 h 476250"/>
                  <a:gd name="connsiteX2047" fmla="*/ 273844 w 495300"/>
                  <a:gd name="connsiteY2047" fmla="*/ 292894 h 476250"/>
                  <a:gd name="connsiteX2048" fmla="*/ 274796 w 495300"/>
                  <a:gd name="connsiteY2048" fmla="*/ 291941 h 476250"/>
                  <a:gd name="connsiteX2049" fmla="*/ 275749 w 495300"/>
                  <a:gd name="connsiteY2049" fmla="*/ 290989 h 476250"/>
                  <a:gd name="connsiteX2050" fmla="*/ 281464 w 495300"/>
                  <a:gd name="connsiteY2050" fmla="*/ 290989 h 476250"/>
                  <a:gd name="connsiteX2051" fmla="*/ 287179 w 495300"/>
                  <a:gd name="connsiteY2051" fmla="*/ 290036 h 476250"/>
                  <a:gd name="connsiteX2052" fmla="*/ 288131 w 495300"/>
                  <a:gd name="connsiteY2052" fmla="*/ 290989 h 476250"/>
                  <a:gd name="connsiteX2053" fmla="*/ 290989 w 495300"/>
                  <a:gd name="connsiteY2053" fmla="*/ 290036 h 476250"/>
                  <a:gd name="connsiteX2054" fmla="*/ 291941 w 495300"/>
                  <a:gd name="connsiteY2054" fmla="*/ 290036 h 476250"/>
                  <a:gd name="connsiteX2055" fmla="*/ 291941 w 495300"/>
                  <a:gd name="connsiteY2055" fmla="*/ 290989 h 476250"/>
                  <a:gd name="connsiteX2056" fmla="*/ 292894 w 495300"/>
                  <a:gd name="connsiteY2056" fmla="*/ 290036 h 476250"/>
                  <a:gd name="connsiteX2057" fmla="*/ 296704 w 495300"/>
                  <a:gd name="connsiteY2057" fmla="*/ 290036 h 476250"/>
                  <a:gd name="connsiteX2058" fmla="*/ 297656 w 495300"/>
                  <a:gd name="connsiteY2058" fmla="*/ 289084 h 476250"/>
                  <a:gd name="connsiteX2059" fmla="*/ 298609 w 495300"/>
                  <a:gd name="connsiteY2059" fmla="*/ 290036 h 476250"/>
                  <a:gd name="connsiteX2060" fmla="*/ 298609 w 495300"/>
                  <a:gd name="connsiteY2060" fmla="*/ 289084 h 476250"/>
                  <a:gd name="connsiteX2061" fmla="*/ 301466 w 495300"/>
                  <a:gd name="connsiteY2061" fmla="*/ 290036 h 476250"/>
                  <a:gd name="connsiteX2062" fmla="*/ 301466 w 495300"/>
                  <a:gd name="connsiteY2062" fmla="*/ 289084 h 476250"/>
                  <a:gd name="connsiteX2063" fmla="*/ 302419 w 495300"/>
                  <a:gd name="connsiteY2063" fmla="*/ 290036 h 476250"/>
                  <a:gd name="connsiteX2064" fmla="*/ 305276 w 495300"/>
                  <a:gd name="connsiteY2064" fmla="*/ 290036 h 476250"/>
                  <a:gd name="connsiteX2065" fmla="*/ 307181 w 495300"/>
                  <a:gd name="connsiteY2065" fmla="*/ 291941 h 476250"/>
                  <a:gd name="connsiteX2066" fmla="*/ 307181 w 495300"/>
                  <a:gd name="connsiteY2066" fmla="*/ 292894 h 476250"/>
                  <a:gd name="connsiteX2067" fmla="*/ 309086 w 495300"/>
                  <a:gd name="connsiteY2067" fmla="*/ 294799 h 476250"/>
                  <a:gd name="connsiteX2068" fmla="*/ 312896 w 495300"/>
                  <a:gd name="connsiteY2068" fmla="*/ 296704 h 476250"/>
                  <a:gd name="connsiteX2069" fmla="*/ 315754 w 495300"/>
                  <a:gd name="connsiteY2069" fmla="*/ 300514 h 476250"/>
                  <a:gd name="connsiteX2070" fmla="*/ 316706 w 495300"/>
                  <a:gd name="connsiteY2070" fmla="*/ 238601 h 476250"/>
                  <a:gd name="connsiteX2071" fmla="*/ 316706 w 495300"/>
                  <a:gd name="connsiteY2071" fmla="*/ 238601 h 476250"/>
                  <a:gd name="connsiteX2072" fmla="*/ 315754 w 495300"/>
                  <a:gd name="connsiteY2072" fmla="*/ 241459 h 476250"/>
                  <a:gd name="connsiteX2073" fmla="*/ 314801 w 495300"/>
                  <a:gd name="connsiteY2073" fmla="*/ 242411 h 476250"/>
                  <a:gd name="connsiteX2074" fmla="*/ 314801 w 495300"/>
                  <a:gd name="connsiteY2074" fmla="*/ 245269 h 476250"/>
                  <a:gd name="connsiteX2075" fmla="*/ 313849 w 495300"/>
                  <a:gd name="connsiteY2075" fmla="*/ 246221 h 476250"/>
                  <a:gd name="connsiteX2076" fmla="*/ 312896 w 495300"/>
                  <a:gd name="connsiteY2076" fmla="*/ 248126 h 476250"/>
                  <a:gd name="connsiteX2077" fmla="*/ 310991 w 495300"/>
                  <a:gd name="connsiteY2077" fmla="*/ 249079 h 476250"/>
                  <a:gd name="connsiteX2078" fmla="*/ 310991 w 495300"/>
                  <a:gd name="connsiteY2078" fmla="*/ 250031 h 476250"/>
                  <a:gd name="connsiteX2079" fmla="*/ 310991 w 495300"/>
                  <a:gd name="connsiteY2079" fmla="*/ 250031 h 476250"/>
                  <a:gd name="connsiteX2080" fmla="*/ 310991 w 495300"/>
                  <a:gd name="connsiteY2080" fmla="*/ 250984 h 476250"/>
                  <a:gd name="connsiteX2081" fmla="*/ 309086 w 495300"/>
                  <a:gd name="connsiteY2081" fmla="*/ 251936 h 476250"/>
                  <a:gd name="connsiteX2082" fmla="*/ 309086 w 495300"/>
                  <a:gd name="connsiteY2082" fmla="*/ 252889 h 476250"/>
                  <a:gd name="connsiteX2083" fmla="*/ 308134 w 495300"/>
                  <a:gd name="connsiteY2083" fmla="*/ 256699 h 476250"/>
                  <a:gd name="connsiteX2084" fmla="*/ 307181 w 495300"/>
                  <a:gd name="connsiteY2084" fmla="*/ 258604 h 476250"/>
                  <a:gd name="connsiteX2085" fmla="*/ 306229 w 495300"/>
                  <a:gd name="connsiteY2085" fmla="*/ 259556 h 476250"/>
                  <a:gd name="connsiteX2086" fmla="*/ 306229 w 495300"/>
                  <a:gd name="connsiteY2086" fmla="*/ 260509 h 476250"/>
                  <a:gd name="connsiteX2087" fmla="*/ 303371 w 495300"/>
                  <a:gd name="connsiteY2087" fmla="*/ 261461 h 476250"/>
                  <a:gd name="connsiteX2088" fmla="*/ 299561 w 495300"/>
                  <a:gd name="connsiteY2088" fmla="*/ 265271 h 476250"/>
                  <a:gd name="connsiteX2089" fmla="*/ 295751 w 495300"/>
                  <a:gd name="connsiteY2089" fmla="*/ 268129 h 476250"/>
                  <a:gd name="connsiteX2090" fmla="*/ 294799 w 495300"/>
                  <a:gd name="connsiteY2090" fmla="*/ 269081 h 476250"/>
                  <a:gd name="connsiteX2091" fmla="*/ 294799 w 495300"/>
                  <a:gd name="connsiteY2091" fmla="*/ 270034 h 476250"/>
                  <a:gd name="connsiteX2092" fmla="*/ 290989 w 495300"/>
                  <a:gd name="connsiteY2092" fmla="*/ 273844 h 476250"/>
                  <a:gd name="connsiteX2093" fmla="*/ 291941 w 495300"/>
                  <a:gd name="connsiteY2093" fmla="*/ 273844 h 476250"/>
                  <a:gd name="connsiteX2094" fmla="*/ 291941 w 495300"/>
                  <a:gd name="connsiteY2094" fmla="*/ 274796 h 476250"/>
                  <a:gd name="connsiteX2095" fmla="*/ 290989 w 495300"/>
                  <a:gd name="connsiteY2095" fmla="*/ 275749 h 476250"/>
                  <a:gd name="connsiteX2096" fmla="*/ 289084 w 495300"/>
                  <a:gd name="connsiteY2096" fmla="*/ 276701 h 476250"/>
                  <a:gd name="connsiteX2097" fmla="*/ 287179 w 495300"/>
                  <a:gd name="connsiteY2097" fmla="*/ 277654 h 476250"/>
                  <a:gd name="connsiteX2098" fmla="*/ 282416 w 495300"/>
                  <a:gd name="connsiteY2098" fmla="*/ 278606 h 476250"/>
                  <a:gd name="connsiteX2099" fmla="*/ 281464 w 495300"/>
                  <a:gd name="connsiteY2099" fmla="*/ 277654 h 476250"/>
                  <a:gd name="connsiteX2100" fmla="*/ 279559 w 495300"/>
                  <a:gd name="connsiteY2100" fmla="*/ 278606 h 476250"/>
                  <a:gd name="connsiteX2101" fmla="*/ 278606 w 495300"/>
                  <a:gd name="connsiteY2101" fmla="*/ 277654 h 476250"/>
                  <a:gd name="connsiteX2102" fmla="*/ 278606 w 495300"/>
                  <a:gd name="connsiteY2102" fmla="*/ 278606 h 476250"/>
                  <a:gd name="connsiteX2103" fmla="*/ 275749 w 495300"/>
                  <a:gd name="connsiteY2103" fmla="*/ 279559 h 476250"/>
                  <a:gd name="connsiteX2104" fmla="*/ 273844 w 495300"/>
                  <a:gd name="connsiteY2104" fmla="*/ 280511 h 476250"/>
                  <a:gd name="connsiteX2105" fmla="*/ 272891 w 495300"/>
                  <a:gd name="connsiteY2105" fmla="*/ 280511 h 476250"/>
                  <a:gd name="connsiteX2106" fmla="*/ 272891 w 495300"/>
                  <a:gd name="connsiteY2106" fmla="*/ 279559 h 476250"/>
                  <a:gd name="connsiteX2107" fmla="*/ 271939 w 495300"/>
                  <a:gd name="connsiteY2107" fmla="*/ 279559 h 476250"/>
                  <a:gd name="connsiteX2108" fmla="*/ 271939 w 495300"/>
                  <a:gd name="connsiteY2108" fmla="*/ 280511 h 476250"/>
                  <a:gd name="connsiteX2109" fmla="*/ 267176 w 495300"/>
                  <a:gd name="connsiteY2109" fmla="*/ 281464 h 476250"/>
                  <a:gd name="connsiteX2110" fmla="*/ 264319 w 495300"/>
                  <a:gd name="connsiteY2110" fmla="*/ 279559 h 476250"/>
                  <a:gd name="connsiteX2111" fmla="*/ 263366 w 495300"/>
                  <a:gd name="connsiteY2111" fmla="*/ 276701 h 476250"/>
                  <a:gd name="connsiteX2112" fmla="*/ 261461 w 495300"/>
                  <a:gd name="connsiteY2112" fmla="*/ 273844 h 476250"/>
                  <a:gd name="connsiteX2113" fmla="*/ 260509 w 495300"/>
                  <a:gd name="connsiteY2113" fmla="*/ 273844 h 476250"/>
                  <a:gd name="connsiteX2114" fmla="*/ 259556 w 495300"/>
                  <a:gd name="connsiteY2114" fmla="*/ 271939 h 476250"/>
                  <a:gd name="connsiteX2115" fmla="*/ 258604 w 495300"/>
                  <a:gd name="connsiteY2115" fmla="*/ 270034 h 476250"/>
                  <a:gd name="connsiteX2116" fmla="*/ 258604 w 495300"/>
                  <a:gd name="connsiteY2116" fmla="*/ 266224 h 476250"/>
                  <a:gd name="connsiteX2117" fmla="*/ 257651 w 495300"/>
                  <a:gd name="connsiteY2117" fmla="*/ 265271 h 476250"/>
                  <a:gd name="connsiteX2118" fmla="*/ 256699 w 495300"/>
                  <a:gd name="connsiteY2118" fmla="*/ 262414 h 476250"/>
                  <a:gd name="connsiteX2119" fmla="*/ 255746 w 495300"/>
                  <a:gd name="connsiteY2119" fmla="*/ 259556 h 476250"/>
                  <a:gd name="connsiteX2120" fmla="*/ 254794 w 495300"/>
                  <a:gd name="connsiteY2120" fmla="*/ 259556 h 476250"/>
                  <a:gd name="connsiteX2121" fmla="*/ 254794 w 495300"/>
                  <a:gd name="connsiteY2121" fmla="*/ 256699 h 476250"/>
                  <a:gd name="connsiteX2122" fmla="*/ 255746 w 495300"/>
                  <a:gd name="connsiteY2122" fmla="*/ 255746 h 476250"/>
                  <a:gd name="connsiteX2123" fmla="*/ 260509 w 495300"/>
                  <a:gd name="connsiteY2123" fmla="*/ 252889 h 476250"/>
                  <a:gd name="connsiteX2124" fmla="*/ 262414 w 495300"/>
                  <a:gd name="connsiteY2124" fmla="*/ 251936 h 476250"/>
                  <a:gd name="connsiteX2125" fmla="*/ 264319 w 495300"/>
                  <a:gd name="connsiteY2125" fmla="*/ 250984 h 476250"/>
                  <a:gd name="connsiteX2126" fmla="*/ 267176 w 495300"/>
                  <a:gd name="connsiteY2126" fmla="*/ 250031 h 476250"/>
                  <a:gd name="connsiteX2127" fmla="*/ 270034 w 495300"/>
                  <a:gd name="connsiteY2127" fmla="*/ 249079 h 476250"/>
                  <a:gd name="connsiteX2128" fmla="*/ 273844 w 495300"/>
                  <a:gd name="connsiteY2128" fmla="*/ 249079 h 476250"/>
                  <a:gd name="connsiteX2129" fmla="*/ 276701 w 495300"/>
                  <a:gd name="connsiteY2129" fmla="*/ 247174 h 476250"/>
                  <a:gd name="connsiteX2130" fmla="*/ 279559 w 495300"/>
                  <a:gd name="connsiteY2130" fmla="*/ 246221 h 476250"/>
                  <a:gd name="connsiteX2131" fmla="*/ 280511 w 495300"/>
                  <a:gd name="connsiteY2131" fmla="*/ 247174 h 476250"/>
                  <a:gd name="connsiteX2132" fmla="*/ 280511 w 495300"/>
                  <a:gd name="connsiteY2132" fmla="*/ 246221 h 476250"/>
                  <a:gd name="connsiteX2133" fmla="*/ 285274 w 495300"/>
                  <a:gd name="connsiteY2133" fmla="*/ 246221 h 476250"/>
                  <a:gd name="connsiteX2134" fmla="*/ 285274 w 495300"/>
                  <a:gd name="connsiteY2134" fmla="*/ 245269 h 476250"/>
                  <a:gd name="connsiteX2135" fmla="*/ 287179 w 495300"/>
                  <a:gd name="connsiteY2135" fmla="*/ 244316 h 476250"/>
                  <a:gd name="connsiteX2136" fmla="*/ 291941 w 495300"/>
                  <a:gd name="connsiteY2136" fmla="*/ 243364 h 476250"/>
                  <a:gd name="connsiteX2137" fmla="*/ 291941 w 495300"/>
                  <a:gd name="connsiteY2137" fmla="*/ 242411 h 476250"/>
                  <a:gd name="connsiteX2138" fmla="*/ 295751 w 495300"/>
                  <a:gd name="connsiteY2138" fmla="*/ 241459 h 476250"/>
                  <a:gd name="connsiteX2139" fmla="*/ 295751 w 495300"/>
                  <a:gd name="connsiteY2139" fmla="*/ 240506 h 476250"/>
                  <a:gd name="connsiteX2140" fmla="*/ 300514 w 495300"/>
                  <a:gd name="connsiteY2140" fmla="*/ 239554 h 476250"/>
                  <a:gd name="connsiteX2141" fmla="*/ 301466 w 495300"/>
                  <a:gd name="connsiteY2141" fmla="*/ 238601 h 476250"/>
                  <a:gd name="connsiteX2142" fmla="*/ 302419 w 495300"/>
                  <a:gd name="connsiteY2142" fmla="*/ 237649 h 476250"/>
                  <a:gd name="connsiteX2143" fmla="*/ 307181 w 495300"/>
                  <a:gd name="connsiteY2143" fmla="*/ 237649 h 476250"/>
                  <a:gd name="connsiteX2144" fmla="*/ 307181 w 495300"/>
                  <a:gd name="connsiteY2144" fmla="*/ 238601 h 476250"/>
                  <a:gd name="connsiteX2145" fmla="*/ 307181 w 495300"/>
                  <a:gd name="connsiteY2145" fmla="*/ 237649 h 476250"/>
                  <a:gd name="connsiteX2146" fmla="*/ 308134 w 495300"/>
                  <a:gd name="connsiteY2146" fmla="*/ 237649 h 476250"/>
                  <a:gd name="connsiteX2147" fmla="*/ 310991 w 495300"/>
                  <a:gd name="connsiteY2147" fmla="*/ 234791 h 476250"/>
                  <a:gd name="connsiteX2148" fmla="*/ 312896 w 495300"/>
                  <a:gd name="connsiteY2148" fmla="*/ 233839 h 476250"/>
                  <a:gd name="connsiteX2149" fmla="*/ 315754 w 495300"/>
                  <a:gd name="connsiteY2149" fmla="*/ 234791 h 476250"/>
                  <a:gd name="connsiteX2150" fmla="*/ 315754 w 495300"/>
                  <a:gd name="connsiteY2150" fmla="*/ 238601 h 476250"/>
                  <a:gd name="connsiteX2151" fmla="*/ 220504 w 495300"/>
                  <a:gd name="connsiteY2151" fmla="*/ 120491 h 476250"/>
                  <a:gd name="connsiteX2152" fmla="*/ 222409 w 495300"/>
                  <a:gd name="connsiteY2152" fmla="*/ 121444 h 476250"/>
                  <a:gd name="connsiteX2153" fmla="*/ 222409 w 495300"/>
                  <a:gd name="connsiteY2153" fmla="*/ 119539 h 476250"/>
                  <a:gd name="connsiteX2154" fmla="*/ 221456 w 495300"/>
                  <a:gd name="connsiteY2154" fmla="*/ 118586 h 476250"/>
                  <a:gd name="connsiteX2155" fmla="*/ 220504 w 495300"/>
                  <a:gd name="connsiteY2155" fmla="*/ 118586 h 476250"/>
                  <a:gd name="connsiteX2156" fmla="*/ 220504 w 495300"/>
                  <a:gd name="connsiteY2156" fmla="*/ 120491 h 476250"/>
                  <a:gd name="connsiteX2157" fmla="*/ 364331 w 495300"/>
                  <a:gd name="connsiteY2157" fmla="*/ 285274 h 476250"/>
                  <a:gd name="connsiteX2158" fmla="*/ 365284 w 495300"/>
                  <a:gd name="connsiteY2158" fmla="*/ 287179 h 476250"/>
                  <a:gd name="connsiteX2159" fmla="*/ 366236 w 495300"/>
                  <a:gd name="connsiteY2159" fmla="*/ 289084 h 476250"/>
                  <a:gd name="connsiteX2160" fmla="*/ 367189 w 495300"/>
                  <a:gd name="connsiteY2160" fmla="*/ 289084 h 476250"/>
                  <a:gd name="connsiteX2161" fmla="*/ 369094 w 495300"/>
                  <a:gd name="connsiteY2161" fmla="*/ 291941 h 476250"/>
                  <a:gd name="connsiteX2162" fmla="*/ 370046 w 495300"/>
                  <a:gd name="connsiteY2162" fmla="*/ 292894 h 476250"/>
                  <a:gd name="connsiteX2163" fmla="*/ 371951 w 495300"/>
                  <a:gd name="connsiteY2163" fmla="*/ 292894 h 476250"/>
                  <a:gd name="connsiteX2164" fmla="*/ 372904 w 495300"/>
                  <a:gd name="connsiteY2164" fmla="*/ 294799 h 476250"/>
                  <a:gd name="connsiteX2165" fmla="*/ 373856 w 495300"/>
                  <a:gd name="connsiteY2165" fmla="*/ 295751 h 476250"/>
                  <a:gd name="connsiteX2166" fmla="*/ 375761 w 495300"/>
                  <a:gd name="connsiteY2166" fmla="*/ 297656 h 476250"/>
                  <a:gd name="connsiteX2167" fmla="*/ 376714 w 495300"/>
                  <a:gd name="connsiteY2167" fmla="*/ 297656 h 476250"/>
                  <a:gd name="connsiteX2168" fmla="*/ 376714 w 495300"/>
                  <a:gd name="connsiteY2168" fmla="*/ 298609 h 476250"/>
                  <a:gd name="connsiteX2169" fmla="*/ 378619 w 495300"/>
                  <a:gd name="connsiteY2169" fmla="*/ 298609 h 476250"/>
                  <a:gd name="connsiteX2170" fmla="*/ 378619 w 495300"/>
                  <a:gd name="connsiteY2170" fmla="*/ 297656 h 476250"/>
                  <a:gd name="connsiteX2171" fmla="*/ 380524 w 495300"/>
                  <a:gd name="connsiteY2171" fmla="*/ 299561 h 476250"/>
                  <a:gd name="connsiteX2172" fmla="*/ 381476 w 495300"/>
                  <a:gd name="connsiteY2172" fmla="*/ 299561 h 476250"/>
                  <a:gd name="connsiteX2173" fmla="*/ 385286 w 495300"/>
                  <a:gd name="connsiteY2173" fmla="*/ 305276 h 476250"/>
                  <a:gd name="connsiteX2174" fmla="*/ 387191 w 495300"/>
                  <a:gd name="connsiteY2174" fmla="*/ 308134 h 476250"/>
                  <a:gd name="connsiteX2175" fmla="*/ 388144 w 495300"/>
                  <a:gd name="connsiteY2175" fmla="*/ 309086 h 476250"/>
                  <a:gd name="connsiteX2176" fmla="*/ 390049 w 495300"/>
                  <a:gd name="connsiteY2176" fmla="*/ 310991 h 476250"/>
                  <a:gd name="connsiteX2177" fmla="*/ 392906 w 495300"/>
                  <a:gd name="connsiteY2177" fmla="*/ 310991 h 476250"/>
                  <a:gd name="connsiteX2178" fmla="*/ 394811 w 495300"/>
                  <a:gd name="connsiteY2178" fmla="*/ 310039 h 476250"/>
                  <a:gd name="connsiteX2179" fmla="*/ 395764 w 495300"/>
                  <a:gd name="connsiteY2179" fmla="*/ 309086 h 476250"/>
                  <a:gd name="connsiteX2180" fmla="*/ 397669 w 495300"/>
                  <a:gd name="connsiteY2180" fmla="*/ 308134 h 476250"/>
                  <a:gd name="connsiteX2181" fmla="*/ 400526 w 495300"/>
                  <a:gd name="connsiteY2181" fmla="*/ 308134 h 476250"/>
                  <a:gd name="connsiteX2182" fmla="*/ 402431 w 495300"/>
                  <a:gd name="connsiteY2182" fmla="*/ 307181 h 476250"/>
                  <a:gd name="connsiteX2183" fmla="*/ 402431 w 495300"/>
                  <a:gd name="connsiteY2183" fmla="*/ 306229 h 476250"/>
                  <a:gd name="connsiteX2184" fmla="*/ 406241 w 495300"/>
                  <a:gd name="connsiteY2184" fmla="*/ 305276 h 476250"/>
                  <a:gd name="connsiteX2185" fmla="*/ 406241 w 495300"/>
                  <a:gd name="connsiteY2185" fmla="*/ 306229 h 476250"/>
                  <a:gd name="connsiteX2186" fmla="*/ 407194 w 495300"/>
                  <a:gd name="connsiteY2186" fmla="*/ 306229 h 476250"/>
                  <a:gd name="connsiteX2187" fmla="*/ 408146 w 495300"/>
                  <a:gd name="connsiteY2187" fmla="*/ 305276 h 476250"/>
                  <a:gd name="connsiteX2188" fmla="*/ 409099 w 495300"/>
                  <a:gd name="connsiteY2188" fmla="*/ 304324 h 476250"/>
                  <a:gd name="connsiteX2189" fmla="*/ 409099 w 495300"/>
                  <a:gd name="connsiteY2189" fmla="*/ 302419 h 476250"/>
                  <a:gd name="connsiteX2190" fmla="*/ 409099 w 495300"/>
                  <a:gd name="connsiteY2190" fmla="*/ 299561 h 476250"/>
                  <a:gd name="connsiteX2191" fmla="*/ 410051 w 495300"/>
                  <a:gd name="connsiteY2191" fmla="*/ 298609 h 476250"/>
                  <a:gd name="connsiteX2192" fmla="*/ 408146 w 495300"/>
                  <a:gd name="connsiteY2192" fmla="*/ 294799 h 476250"/>
                  <a:gd name="connsiteX2193" fmla="*/ 409099 w 495300"/>
                  <a:gd name="connsiteY2193" fmla="*/ 293846 h 476250"/>
                  <a:gd name="connsiteX2194" fmla="*/ 411004 w 495300"/>
                  <a:gd name="connsiteY2194" fmla="*/ 291941 h 476250"/>
                  <a:gd name="connsiteX2195" fmla="*/ 411004 w 495300"/>
                  <a:gd name="connsiteY2195" fmla="*/ 288131 h 476250"/>
                  <a:gd name="connsiteX2196" fmla="*/ 410051 w 495300"/>
                  <a:gd name="connsiteY2196" fmla="*/ 286226 h 476250"/>
                  <a:gd name="connsiteX2197" fmla="*/ 408146 w 495300"/>
                  <a:gd name="connsiteY2197" fmla="*/ 282416 h 476250"/>
                  <a:gd name="connsiteX2198" fmla="*/ 407194 w 495300"/>
                  <a:gd name="connsiteY2198" fmla="*/ 281464 h 476250"/>
                  <a:gd name="connsiteX2199" fmla="*/ 406241 w 495300"/>
                  <a:gd name="connsiteY2199" fmla="*/ 279559 h 476250"/>
                  <a:gd name="connsiteX2200" fmla="*/ 404336 w 495300"/>
                  <a:gd name="connsiteY2200" fmla="*/ 277654 h 476250"/>
                  <a:gd name="connsiteX2201" fmla="*/ 402431 w 495300"/>
                  <a:gd name="connsiteY2201" fmla="*/ 275749 h 476250"/>
                  <a:gd name="connsiteX2202" fmla="*/ 400526 w 495300"/>
                  <a:gd name="connsiteY2202" fmla="*/ 275749 h 476250"/>
                  <a:gd name="connsiteX2203" fmla="*/ 399574 w 495300"/>
                  <a:gd name="connsiteY2203" fmla="*/ 274796 h 476250"/>
                  <a:gd name="connsiteX2204" fmla="*/ 396716 w 495300"/>
                  <a:gd name="connsiteY2204" fmla="*/ 274796 h 476250"/>
                  <a:gd name="connsiteX2205" fmla="*/ 395764 w 495300"/>
                  <a:gd name="connsiteY2205" fmla="*/ 272891 h 476250"/>
                  <a:gd name="connsiteX2206" fmla="*/ 394811 w 495300"/>
                  <a:gd name="connsiteY2206" fmla="*/ 272891 h 476250"/>
                  <a:gd name="connsiteX2207" fmla="*/ 393859 w 495300"/>
                  <a:gd name="connsiteY2207" fmla="*/ 270986 h 476250"/>
                  <a:gd name="connsiteX2208" fmla="*/ 391001 w 495300"/>
                  <a:gd name="connsiteY2208" fmla="*/ 270034 h 476250"/>
                  <a:gd name="connsiteX2209" fmla="*/ 389096 w 495300"/>
                  <a:gd name="connsiteY2209" fmla="*/ 269081 h 476250"/>
                  <a:gd name="connsiteX2210" fmla="*/ 388144 w 495300"/>
                  <a:gd name="connsiteY2210" fmla="*/ 268129 h 476250"/>
                  <a:gd name="connsiteX2211" fmla="*/ 386239 w 495300"/>
                  <a:gd name="connsiteY2211" fmla="*/ 268129 h 476250"/>
                  <a:gd name="connsiteX2212" fmla="*/ 385286 w 495300"/>
                  <a:gd name="connsiteY2212" fmla="*/ 267176 h 476250"/>
                  <a:gd name="connsiteX2213" fmla="*/ 383381 w 495300"/>
                  <a:gd name="connsiteY2213" fmla="*/ 267176 h 476250"/>
                  <a:gd name="connsiteX2214" fmla="*/ 383381 w 495300"/>
                  <a:gd name="connsiteY2214" fmla="*/ 266224 h 476250"/>
                  <a:gd name="connsiteX2215" fmla="*/ 382429 w 495300"/>
                  <a:gd name="connsiteY2215" fmla="*/ 265271 h 476250"/>
                  <a:gd name="connsiteX2216" fmla="*/ 380524 w 495300"/>
                  <a:gd name="connsiteY2216" fmla="*/ 265271 h 476250"/>
                  <a:gd name="connsiteX2217" fmla="*/ 377666 w 495300"/>
                  <a:gd name="connsiteY2217" fmla="*/ 264319 h 476250"/>
                  <a:gd name="connsiteX2218" fmla="*/ 375761 w 495300"/>
                  <a:gd name="connsiteY2218" fmla="*/ 265271 h 476250"/>
                  <a:gd name="connsiteX2219" fmla="*/ 375761 w 495300"/>
                  <a:gd name="connsiteY2219" fmla="*/ 264319 h 476250"/>
                  <a:gd name="connsiteX2220" fmla="*/ 374809 w 495300"/>
                  <a:gd name="connsiteY2220" fmla="*/ 264319 h 476250"/>
                  <a:gd name="connsiteX2221" fmla="*/ 373856 w 495300"/>
                  <a:gd name="connsiteY2221" fmla="*/ 265271 h 476250"/>
                  <a:gd name="connsiteX2222" fmla="*/ 368141 w 495300"/>
                  <a:gd name="connsiteY2222" fmla="*/ 265271 h 476250"/>
                  <a:gd name="connsiteX2223" fmla="*/ 368141 w 495300"/>
                  <a:gd name="connsiteY2223" fmla="*/ 266224 h 476250"/>
                  <a:gd name="connsiteX2224" fmla="*/ 366236 w 495300"/>
                  <a:gd name="connsiteY2224" fmla="*/ 267176 h 476250"/>
                  <a:gd name="connsiteX2225" fmla="*/ 364331 w 495300"/>
                  <a:gd name="connsiteY2225" fmla="*/ 266224 h 476250"/>
                  <a:gd name="connsiteX2226" fmla="*/ 364331 w 495300"/>
                  <a:gd name="connsiteY2226" fmla="*/ 267176 h 476250"/>
                  <a:gd name="connsiteX2227" fmla="*/ 363379 w 495300"/>
                  <a:gd name="connsiteY2227" fmla="*/ 267176 h 476250"/>
                  <a:gd name="connsiteX2228" fmla="*/ 363379 w 495300"/>
                  <a:gd name="connsiteY2228" fmla="*/ 266224 h 476250"/>
                  <a:gd name="connsiteX2229" fmla="*/ 362426 w 495300"/>
                  <a:gd name="connsiteY2229" fmla="*/ 266224 h 476250"/>
                  <a:gd name="connsiteX2230" fmla="*/ 361474 w 495300"/>
                  <a:gd name="connsiteY2230" fmla="*/ 267176 h 476250"/>
                  <a:gd name="connsiteX2231" fmla="*/ 360521 w 495300"/>
                  <a:gd name="connsiteY2231" fmla="*/ 266224 h 476250"/>
                  <a:gd name="connsiteX2232" fmla="*/ 358616 w 495300"/>
                  <a:gd name="connsiteY2232" fmla="*/ 267176 h 476250"/>
                  <a:gd name="connsiteX2233" fmla="*/ 355759 w 495300"/>
                  <a:gd name="connsiteY2233" fmla="*/ 267176 h 476250"/>
                  <a:gd name="connsiteX2234" fmla="*/ 355759 w 495300"/>
                  <a:gd name="connsiteY2234" fmla="*/ 266224 h 476250"/>
                  <a:gd name="connsiteX2235" fmla="*/ 352901 w 495300"/>
                  <a:gd name="connsiteY2235" fmla="*/ 266224 h 476250"/>
                  <a:gd name="connsiteX2236" fmla="*/ 350996 w 495300"/>
                  <a:gd name="connsiteY2236" fmla="*/ 267176 h 476250"/>
                  <a:gd name="connsiteX2237" fmla="*/ 350044 w 495300"/>
                  <a:gd name="connsiteY2237" fmla="*/ 269081 h 476250"/>
                  <a:gd name="connsiteX2238" fmla="*/ 350044 w 495300"/>
                  <a:gd name="connsiteY2238" fmla="*/ 270034 h 476250"/>
                  <a:gd name="connsiteX2239" fmla="*/ 350996 w 495300"/>
                  <a:gd name="connsiteY2239" fmla="*/ 271939 h 476250"/>
                  <a:gd name="connsiteX2240" fmla="*/ 351949 w 495300"/>
                  <a:gd name="connsiteY2240" fmla="*/ 273844 h 476250"/>
                  <a:gd name="connsiteX2241" fmla="*/ 354806 w 495300"/>
                  <a:gd name="connsiteY2241" fmla="*/ 275749 h 476250"/>
                  <a:gd name="connsiteX2242" fmla="*/ 354806 w 495300"/>
                  <a:gd name="connsiteY2242" fmla="*/ 277654 h 476250"/>
                  <a:gd name="connsiteX2243" fmla="*/ 358616 w 495300"/>
                  <a:gd name="connsiteY2243" fmla="*/ 281464 h 476250"/>
                  <a:gd name="connsiteX2244" fmla="*/ 360521 w 495300"/>
                  <a:gd name="connsiteY2244" fmla="*/ 281464 h 476250"/>
                  <a:gd name="connsiteX2245" fmla="*/ 365284 w 495300"/>
                  <a:gd name="connsiteY2245" fmla="*/ 286226 h 476250"/>
                  <a:gd name="connsiteX2246" fmla="*/ 365284 w 495300"/>
                  <a:gd name="connsiteY2246" fmla="*/ 287179 h 476250"/>
                  <a:gd name="connsiteX2247" fmla="*/ 364331 w 495300"/>
                  <a:gd name="connsiteY2247" fmla="*/ 285274 h 476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</a:cxnLst>
                <a:rect l="l" t="t" r="r" b="b"/>
                <a:pathLst>
                  <a:path w="495300" h="476250">
                    <a:moveTo>
                      <a:pt x="491014" y="199549"/>
                    </a:moveTo>
                    <a:cubicBezTo>
                      <a:pt x="490061" y="198596"/>
                      <a:pt x="489109" y="198596"/>
                      <a:pt x="489109" y="196691"/>
                    </a:cubicBezTo>
                    <a:cubicBezTo>
                      <a:pt x="488156" y="196691"/>
                      <a:pt x="488156" y="196691"/>
                      <a:pt x="487204" y="196691"/>
                    </a:cubicBezTo>
                    <a:cubicBezTo>
                      <a:pt x="487204" y="195739"/>
                      <a:pt x="486251" y="196691"/>
                      <a:pt x="486251" y="195739"/>
                    </a:cubicBezTo>
                    <a:cubicBezTo>
                      <a:pt x="485299" y="195739"/>
                      <a:pt x="483394" y="196691"/>
                      <a:pt x="482441" y="195739"/>
                    </a:cubicBezTo>
                    <a:cubicBezTo>
                      <a:pt x="482441" y="196691"/>
                      <a:pt x="481489" y="196691"/>
                      <a:pt x="481489" y="196691"/>
                    </a:cubicBezTo>
                    <a:cubicBezTo>
                      <a:pt x="481489" y="195739"/>
                      <a:pt x="481489" y="195739"/>
                      <a:pt x="480536" y="195739"/>
                    </a:cubicBezTo>
                    <a:cubicBezTo>
                      <a:pt x="479584" y="195739"/>
                      <a:pt x="479584" y="196691"/>
                      <a:pt x="479584" y="196691"/>
                    </a:cubicBezTo>
                    <a:cubicBezTo>
                      <a:pt x="478631" y="196691"/>
                      <a:pt x="478631" y="196691"/>
                      <a:pt x="478631" y="195739"/>
                    </a:cubicBezTo>
                    <a:cubicBezTo>
                      <a:pt x="478631" y="196691"/>
                      <a:pt x="477679" y="196691"/>
                      <a:pt x="476726" y="196691"/>
                    </a:cubicBezTo>
                    <a:cubicBezTo>
                      <a:pt x="476726" y="194786"/>
                      <a:pt x="473869" y="196691"/>
                      <a:pt x="473869" y="195739"/>
                    </a:cubicBezTo>
                    <a:cubicBezTo>
                      <a:pt x="472916" y="196691"/>
                      <a:pt x="469106" y="196691"/>
                      <a:pt x="469106" y="195739"/>
                    </a:cubicBezTo>
                    <a:cubicBezTo>
                      <a:pt x="467201" y="195739"/>
                      <a:pt x="467201" y="194786"/>
                      <a:pt x="466249" y="194786"/>
                    </a:cubicBezTo>
                    <a:cubicBezTo>
                      <a:pt x="466249" y="195739"/>
                      <a:pt x="465296" y="195739"/>
                      <a:pt x="464344" y="195739"/>
                    </a:cubicBezTo>
                    <a:cubicBezTo>
                      <a:pt x="464344" y="196691"/>
                      <a:pt x="463391" y="196691"/>
                      <a:pt x="461486" y="196691"/>
                    </a:cubicBezTo>
                    <a:cubicBezTo>
                      <a:pt x="461486" y="197644"/>
                      <a:pt x="460534" y="197644"/>
                      <a:pt x="459581" y="197644"/>
                    </a:cubicBezTo>
                    <a:cubicBezTo>
                      <a:pt x="459581" y="198596"/>
                      <a:pt x="458629" y="198596"/>
                      <a:pt x="457676" y="198596"/>
                    </a:cubicBezTo>
                    <a:cubicBezTo>
                      <a:pt x="457676" y="199549"/>
                      <a:pt x="456724" y="199549"/>
                      <a:pt x="456724" y="199549"/>
                    </a:cubicBezTo>
                    <a:lnTo>
                      <a:pt x="454819" y="199549"/>
                    </a:lnTo>
                    <a:cubicBezTo>
                      <a:pt x="454819" y="200501"/>
                      <a:pt x="452914" y="200501"/>
                      <a:pt x="451961" y="200501"/>
                    </a:cubicBezTo>
                    <a:cubicBezTo>
                      <a:pt x="451961" y="201454"/>
                      <a:pt x="451009" y="201454"/>
                      <a:pt x="449104" y="201454"/>
                    </a:cubicBezTo>
                    <a:cubicBezTo>
                      <a:pt x="448151" y="203359"/>
                      <a:pt x="445294" y="202406"/>
                      <a:pt x="444341" y="203359"/>
                    </a:cubicBezTo>
                    <a:lnTo>
                      <a:pt x="444341" y="203359"/>
                    </a:lnTo>
                    <a:cubicBezTo>
                      <a:pt x="444341" y="202406"/>
                      <a:pt x="443389" y="203359"/>
                      <a:pt x="443389" y="202406"/>
                    </a:cubicBezTo>
                    <a:cubicBezTo>
                      <a:pt x="443389" y="202406"/>
                      <a:pt x="443389" y="203359"/>
                      <a:pt x="443389" y="203359"/>
                    </a:cubicBezTo>
                    <a:cubicBezTo>
                      <a:pt x="442436" y="203359"/>
                      <a:pt x="443389" y="203359"/>
                      <a:pt x="443389" y="202406"/>
                    </a:cubicBezTo>
                    <a:cubicBezTo>
                      <a:pt x="442436" y="202406"/>
                      <a:pt x="441484" y="202406"/>
                      <a:pt x="440531" y="202406"/>
                    </a:cubicBezTo>
                    <a:cubicBezTo>
                      <a:pt x="440531" y="201454"/>
                      <a:pt x="439579" y="201454"/>
                      <a:pt x="439579" y="200501"/>
                    </a:cubicBezTo>
                    <a:cubicBezTo>
                      <a:pt x="438626" y="200501"/>
                      <a:pt x="438626" y="199549"/>
                      <a:pt x="438626" y="199549"/>
                    </a:cubicBezTo>
                    <a:cubicBezTo>
                      <a:pt x="439579" y="198596"/>
                      <a:pt x="438626" y="196691"/>
                      <a:pt x="438626" y="195739"/>
                    </a:cubicBezTo>
                    <a:cubicBezTo>
                      <a:pt x="438626" y="195739"/>
                      <a:pt x="439579" y="195739"/>
                      <a:pt x="439579" y="195739"/>
                    </a:cubicBezTo>
                    <a:cubicBezTo>
                      <a:pt x="439579" y="194786"/>
                      <a:pt x="439579" y="194786"/>
                      <a:pt x="439579" y="193834"/>
                    </a:cubicBezTo>
                    <a:lnTo>
                      <a:pt x="440531" y="193834"/>
                    </a:lnTo>
                    <a:cubicBezTo>
                      <a:pt x="440531" y="191929"/>
                      <a:pt x="440531" y="190024"/>
                      <a:pt x="439579" y="189071"/>
                    </a:cubicBezTo>
                    <a:cubicBezTo>
                      <a:pt x="439579" y="188119"/>
                      <a:pt x="440531" y="189071"/>
                      <a:pt x="440531" y="188119"/>
                    </a:cubicBezTo>
                    <a:cubicBezTo>
                      <a:pt x="440531" y="188119"/>
                      <a:pt x="439579" y="187166"/>
                      <a:pt x="439579" y="187166"/>
                    </a:cubicBezTo>
                    <a:cubicBezTo>
                      <a:pt x="439579" y="187166"/>
                      <a:pt x="438626" y="187166"/>
                      <a:pt x="438626" y="187166"/>
                    </a:cubicBezTo>
                    <a:cubicBezTo>
                      <a:pt x="438626" y="185261"/>
                      <a:pt x="437674" y="186214"/>
                      <a:pt x="437674" y="184309"/>
                    </a:cubicBezTo>
                    <a:lnTo>
                      <a:pt x="438626" y="184309"/>
                    </a:lnTo>
                    <a:cubicBezTo>
                      <a:pt x="438626" y="183356"/>
                      <a:pt x="438626" y="182404"/>
                      <a:pt x="438626" y="181451"/>
                    </a:cubicBezTo>
                    <a:cubicBezTo>
                      <a:pt x="438626" y="181451"/>
                      <a:pt x="439579" y="181451"/>
                      <a:pt x="439579" y="181451"/>
                    </a:cubicBezTo>
                    <a:cubicBezTo>
                      <a:pt x="439579" y="180499"/>
                      <a:pt x="439579" y="179546"/>
                      <a:pt x="439579" y="179546"/>
                    </a:cubicBezTo>
                    <a:cubicBezTo>
                      <a:pt x="439579" y="177641"/>
                      <a:pt x="439579" y="173831"/>
                      <a:pt x="439579" y="170974"/>
                    </a:cubicBezTo>
                    <a:cubicBezTo>
                      <a:pt x="439579" y="169069"/>
                      <a:pt x="438626" y="166211"/>
                      <a:pt x="439579" y="165259"/>
                    </a:cubicBezTo>
                    <a:cubicBezTo>
                      <a:pt x="439579" y="165259"/>
                      <a:pt x="440531" y="165259"/>
                      <a:pt x="440531" y="165259"/>
                    </a:cubicBezTo>
                    <a:cubicBezTo>
                      <a:pt x="440531" y="164306"/>
                      <a:pt x="440531" y="164306"/>
                      <a:pt x="440531" y="163354"/>
                    </a:cubicBezTo>
                    <a:cubicBezTo>
                      <a:pt x="441484" y="163354"/>
                      <a:pt x="440531" y="162401"/>
                      <a:pt x="441484" y="162401"/>
                    </a:cubicBezTo>
                    <a:cubicBezTo>
                      <a:pt x="440531" y="160496"/>
                      <a:pt x="442436" y="159544"/>
                      <a:pt x="441484" y="158591"/>
                    </a:cubicBezTo>
                    <a:cubicBezTo>
                      <a:pt x="442436" y="157639"/>
                      <a:pt x="441484" y="156686"/>
                      <a:pt x="441484" y="154781"/>
                    </a:cubicBezTo>
                    <a:cubicBezTo>
                      <a:pt x="442436" y="154781"/>
                      <a:pt x="441484" y="151924"/>
                      <a:pt x="442436" y="152876"/>
                    </a:cubicBezTo>
                    <a:cubicBezTo>
                      <a:pt x="442436" y="151924"/>
                      <a:pt x="442436" y="150019"/>
                      <a:pt x="442436" y="149066"/>
                    </a:cubicBezTo>
                    <a:cubicBezTo>
                      <a:pt x="442436" y="149066"/>
                      <a:pt x="441484" y="149066"/>
                      <a:pt x="441484" y="148114"/>
                    </a:cubicBezTo>
                    <a:cubicBezTo>
                      <a:pt x="442436" y="148114"/>
                      <a:pt x="442436" y="147161"/>
                      <a:pt x="442436" y="146209"/>
                    </a:cubicBezTo>
                    <a:cubicBezTo>
                      <a:pt x="441484" y="146209"/>
                      <a:pt x="442436" y="145256"/>
                      <a:pt x="442436" y="144304"/>
                    </a:cubicBezTo>
                    <a:cubicBezTo>
                      <a:pt x="441484" y="144304"/>
                      <a:pt x="441484" y="142399"/>
                      <a:pt x="442436" y="142399"/>
                    </a:cubicBezTo>
                    <a:cubicBezTo>
                      <a:pt x="442436" y="141446"/>
                      <a:pt x="441484" y="141446"/>
                      <a:pt x="441484" y="141446"/>
                    </a:cubicBezTo>
                    <a:cubicBezTo>
                      <a:pt x="441484" y="141446"/>
                      <a:pt x="441484" y="140494"/>
                      <a:pt x="442436" y="140494"/>
                    </a:cubicBezTo>
                    <a:cubicBezTo>
                      <a:pt x="442436" y="135731"/>
                      <a:pt x="441484" y="130969"/>
                      <a:pt x="441484" y="126206"/>
                    </a:cubicBezTo>
                    <a:lnTo>
                      <a:pt x="442436" y="126206"/>
                    </a:lnTo>
                    <a:cubicBezTo>
                      <a:pt x="442436" y="124301"/>
                      <a:pt x="442436" y="123349"/>
                      <a:pt x="442436" y="122396"/>
                    </a:cubicBezTo>
                    <a:cubicBezTo>
                      <a:pt x="442436" y="122396"/>
                      <a:pt x="441484" y="122396"/>
                      <a:pt x="441484" y="122396"/>
                    </a:cubicBezTo>
                    <a:cubicBezTo>
                      <a:pt x="441484" y="120491"/>
                      <a:pt x="441484" y="117634"/>
                      <a:pt x="441484" y="115729"/>
                    </a:cubicBezTo>
                    <a:cubicBezTo>
                      <a:pt x="441484" y="115729"/>
                      <a:pt x="442436" y="115729"/>
                      <a:pt x="442436" y="115729"/>
                    </a:cubicBezTo>
                    <a:cubicBezTo>
                      <a:pt x="442436" y="115729"/>
                      <a:pt x="441484" y="115729"/>
                      <a:pt x="441484" y="114776"/>
                    </a:cubicBezTo>
                    <a:cubicBezTo>
                      <a:pt x="442436" y="113824"/>
                      <a:pt x="441484" y="111919"/>
                      <a:pt x="441484" y="110966"/>
                    </a:cubicBezTo>
                    <a:cubicBezTo>
                      <a:pt x="440531" y="110966"/>
                      <a:pt x="440531" y="107156"/>
                      <a:pt x="441484" y="107156"/>
                    </a:cubicBezTo>
                    <a:lnTo>
                      <a:pt x="441484" y="105251"/>
                    </a:lnTo>
                    <a:cubicBezTo>
                      <a:pt x="441484" y="105251"/>
                      <a:pt x="440531" y="105251"/>
                      <a:pt x="440531" y="104299"/>
                    </a:cubicBezTo>
                    <a:cubicBezTo>
                      <a:pt x="440531" y="104299"/>
                      <a:pt x="440531" y="104299"/>
                      <a:pt x="441484" y="104299"/>
                    </a:cubicBezTo>
                    <a:cubicBezTo>
                      <a:pt x="441484" y="100489"/>
                      <a:pt x="441484" y="96679"/>
                      <a:pt x="440531" y="92869"/>
                    </a:cubicBezTo>
                    <a:cubicBezTo>
                      <a:pt x="440531" y="92869"/>
                      <a:pt x="439579" y="92869"/>
                      <a:pt x="439579" y="92869"/>
                    </a:cubicBezTo>
                    <a:cubicBezTo>
                      <a:pt x="439579" y="91916"/>
                      <a:pt x="440531" y="92869"/>
                      <a:pt x="440531" y="91916"/>
                    </a:cubicBezTo>
                    <a:cubicBezTo>
                      <a:pt x="439579" y="90964"/>
                      <a:pt x="440531" y="90011"/>
                      <a:pt x="440531" y="88106"/>
                    </a:cubicBezTo>
                    <a:cubicBezTo>
                      <a:pt x="440531" y="88106"/>
                      <a:pt x="439579" y="88106"/>
                      <a:pt x="439579" y="88106"/>
                    </a:cubicBezTo>
                    <a:cubicBezTo>
                      <a:pt x="439579" y="88106"/>
                      <a:pt x="440531" y="88106"/>
                      <a:pt x="440531" y="88106"/>
                    </a:cubicBezTo>
                    <a:cubicBezTo>
                      <a:pt x="439579" y="87154"/>
                      <a:pt x="440531" y="84296"/>
                      <a:pt x="439579" y="83344"/>
                    </a:cubicBezTo>
                    <a:cubicBezTo>
                      <a:pt x="440531" y="81439"/>
                      <a:pt x="439579" y="78581"/>
                      <a:pt x="439579" y="76676"/>
                    </a:cubicBezTo>
                    <a:cubicBezTo>
                      <a:pt x="438626" y="76676"/>
                      <a:pt x="438626" y="75724"/>
                      <a:pt x="438626" y="75724"/>
                    </a:cubicBezTo>
                    <a:cubicBezTo>
                      <a:pt x="438626" y="75724"/>
                      <a:pt x="439579" y="75724"/>
                      <a:pt x="439579" y="75724"/>
                    </a:cubicBezTo>
                    <a:cubicBezTo>
                      <a:pt x="438626" y="74771"/>
                      <a:pt x="438626" y="72866"/>
                      <a:pt x="438626" y="71914"/>
                    </a:cubicBezTo>
                    <a:lnTo>
                      <a:pt x="439579" y="71914"/>
                    </a:lnTo>
                    <a:cubicBezTo>
                      <a:pt x="439579" y="70961"/>
                      <a:pt x="440531" y="68104"/>
                      <a:pt x="438626" y="68104"/>
                    </a:cubicBezTo>
                    <a:cubicBezTo>
                      <a:pt x="438626" y="66199"/>
                      <a:pt x="437674" y="65246"/>
                      <a:pt x="437674" y="63341"/>
                    </a:cubicBezTo>
                    <a:cubicBezTo>
                      <a:pt x="437674" y="63341"/>
                      <a:pt x="436721" y="63341"/>
                      <a:pt x="436721" y="63341"/>
                    </a:cubicBezTo>
                    <a:cubicBezTo>
                      <a:pt x="436721" y="61436"/>
                      <a:pt x="436721" y="59531"/>
                      <a:pt x="435769" y="59531"/>
                    </a:cubicBezTo>
                    <a:cubicBezTo>
                      <a:pt x="435769" y="57626"/>
                      <a:pt x="434816" y="57626"/>
                      <a:pt x="434816" y="55721"/>
                    </a:cubicBezTo>
                    <a:cubicBezTo>
                      <a:pt x="433864" y="55721"/>
                      <a:pt x="432911" y="54769"/>
                      <a:pt x="432911" y="53816"/>
                    </a:cubicBezTo>
                    <a:cubicBezTo>
                      <a:pt x="431959" y="53816"/>
                      <a:pt x="431959" y="52864"/>
                      <a:pt x="431959" y="51911"/>
                    </a:cubicBezTo>
                    <a:lnTo>
                      <a:pt x="431006" y="51911"/>
                    </a:lnTo>
                    <a:cubicBezTo>
                      <a:pt x="431006" y="50959"/>
                      <a:pt x="430054" y="50959"/>
                      <a:pt x="430054" y="50006"/>
                    </a:cubicBezTo>
                    <a:cubicBezTo>
                      <a:pt x="429101" y="50006"/>
                      <a:pt x="428149" y="50006"/>
                      <a:pt x="427196" y="50006"/>
                    </a:cubicBezTo>
                    <a:cubicBezTo>
                      <a:pt x="427196" y="50959"/>
                      <a:pt x="426244" y="50959"/>
                      <a:pt x="425291" y="50959"/>
                    </a:cubicBezTo>
                    <a:lnTo>
                      <a:pt x="425291" y="51911"/>
                    </a:lnTo>
                    <a:cubicBezTo>
                      <a:pt x="424339" y="51911"/>
                      <a:pt x="425291" y="52864"/>
                      <a:pt x="424339" y="52864"/>
                    </a:cubicBezTo>
                    <a:cubicBezTo>
                      <a:pt x="424339" y="53816"/>
                      <a:pt x="423386" y="54769"/>
                      <a:pt x="424339" y="55721"/>
                    </a:cubicBezTo>
                    <a:cubicBezTo>
                      <a:pt x="423386" y="55721"/>
                      <a:pt x="424339" y="56674"/>
                      <a:pt x="423386" y="56674"/>
                    </a:cubicBezTo>
                    <a:lnTo>
                      <a:pt x="423386" y="57626"/>
                    </a:lnTo>
                    <a:cubicBezTo>
                      <a:pt x="423386" y="57626"/>
                      <a:pt x="424339" y="57626"/>
                      <a:pt x="424339" y="57626"/>
                    </a:cubicBezTo>
                    <a:cubicBezTo>
                      <a:pt x="424339" y="57626"/>
                      <a:pt x="424339" y="59531"/>
                      <a:pt x="423386" y="59531"/>
                    </a:cubicBezTo>
                    <a:cubicBezTo>
                      <a:pt x="423386" y="59531"/>
                      <a:pt x="422434" y="59531"/>
                      <a:pt x="422434" y="59531"/>
                    </a:cubicBezTo>
                    <a:cubicBezTo>
                      <a:pt x="422434" y="59531"/>
                      <a:pt x="422434" y="60484"/>
                      <a:pt x="422434" y="60484"/>
                    </a:cubicBezTo>
                    <a:cubicBezTo>
                      <a:pt x="422434" y="60484"/>
                      <a:pt x="421481" y="60484"/>
                      <a:pt x="421481" y="60484"/>
                    </a:cubicBezTo>
                    <a:cubicBezTo>
                      <a:pt x="421481" y="60484"/>
                      <a:pt x="421481" y="61436"/>
                      <a:pt x="421481" y="61436"/>
                    </a:cubicBezTo>
                    <a:cubicBezTo>
                      <a:pt x="421481" y="62389"/>
                      <a:pt x="421481" y="61436"/>
                      <a:pt x="420529" y="62389"/>
                    </a:cubicBezTo>
                    <a:cubicBezTo>
                      <a:pt x="420529" y="64294"/>
                      <a:pt x="421481" y="66199"/>
                      <a:pt x="421481" y="69056"/>
                    </a:cubicBezTo>
                    <a:lnTo>
                      <a:pt x="420529" y="69056"/>
                    </a:lnTo>
                    <a:cubicBezTo>
                      <a:pt x="420529" y="70009"/>
                      <a:pt x="420529" y="70961"/>
                      <a:pt x="420529" y="70961"/>
                    </a:cubicBezTo>
                    <a:cubicBezTo>
                      <a:pt x="419576" y="70961"/>
                      <a:pt x="420529" y="72866"/>
                      <a:pt x="419576" y="71914"/>
                    </a:cubicBezTo>
                    <a:cubicBezTo>
                      <a:pt x="419576" y="72866"/>
                      <a:pt x="419576" y="72866"/>
                      <a:pt x="419576" y="73819"/>
                    </a:cubicBezTo>
                    <a:cubicBezTo>
                      <a:pt x="418624" y="73819"/>
                      <a:pt x="419576" y="77629"/>
                      <a:pt x="419576" y="78581"/>
                    </a:cubicBezTo>
                    <a:cubicBezTo>
                      <a:pt x="418624" y="78581"/>
                      <a:pt x="419576" y="81439"/>
                      <a:pt x="418624" y="81439"/>
                    </a:cubicBezTo>
                    <a:cubicBezTo>
                      <a:pt x="419576" y="81439"/>
                      <a:pt x="419576" y="82391"/>
                      <a:pt x="419576" y="82391"/>
                    </a:cubicBezTo>
                    <a:lnTo>
                      <a:pt x="418624" y="82391"/>
                    </a:lnTo>
                    <a:cubicBezTo>
                      <a:pt x="418624" y="84296"/>
                      <a:pt x="418624" y="85249"/>
                      <a:pt x="418624" y="86201"/>
                    </a:cubicBezTo>
                    <a:cubicBezTo>
                      <a:pt x="419576" y="87154"/>
                      <a:pt x="418624" y="89059"/>
                      <a:pt x="418624" y="90964"/>
                    </a:cubicBezTo>
                    <a:lnTo>
                      <a:pt x="417671" y="90964"/>
                    </a:lnTo>
                    <a:cubicBezTo>
                      <a:pt x="417671" y="91916"/>
                      <a:pt x="417671" y="92869"/>
                      <a:pt x="418624" y="92869"/>
                    </a:cubicBezTo>
                    <a:cubicBezTo>
                      <a:pt x="418624" y="92869"/>
                      <a:pt x="417671" y="92869"/>
                      <a:pt x="417671" y="93821"/>
                    </a:cubicBezTo>
                    <a:cubicBezTo>
                      <a:pt x="419576" y="94774"/>
                      <a:pt x="416719" y="96679"/>
                      <a:pt x="418624" y="97631"/>
                    </a:cubicBezTo>
                    <a:cubicBezTo>
                      <a:pt x="417671" y="98584"/>
                      <a:pt x="418624" y="100489"/>
                      <a:pt x="418624" y="102394"/>
                    </a:cubicBezTo>
                    <a:cubicBezTo>
                      <a:pt x="419576" y="102394"/>
                      <a:pt x="419576" y="104299"/>
                      <a:pt x="418624" y="103346"/>
                    </a:cubicBezTo>
                    <a:cubicBezTo>
                      <a:pt x="418624" y="104299"/>
                      <a:pt x="419576" y="104299"/>
                      <a:pt x="419576" y="105251"/>
                    </a:cubicBezTo>
                    <a:lnTo>
                      <a:pt x="418624" y="105251"/>
                    </a:lnTo>
                    <a:cubicBezTo>
                      <a:pt x="418624" y="107156"/>
                      <a:pt x="419576" y="110014"/>
                      <a:pt x="418624" y="110966"/>
                    </a:cubicBezTo>
                    <a:cubicBezTo>
                      <a:pt x="419576" y="111919"/>
                      <a:pt x="419576" y="113824"/>
                      <a:pt x="419576" y="115729"/>
                    </a:cubicBezTo>
                    <a:lnTo>
                      <a:pt x="418624" y="115729"/>
                    </a:lnTo>
                    <a:cubicBezTo>
                      <a:pt x="418624" y="116681"/>
                      <a:pt x="418624" y="117634"/>
                      <a:pt x="418624" y="118586"/>
                    </a:cubicBezTo>
                    <a:cubicBezTo>
                      <a:pt x="418624" y="118586"/>
                      <a:pt x="419576" y="118586"/>
                      <a:pt x="419576" y="118586"/>
                    </a:cubicBezTo>
                    <a:cubicBezTo>
                      <a:pt x="419576" y="120491"/>
                      <a:pt x="419576" y="121444"/>
                      <a:pt x="419576" y="123349"/>
                    </a:cubicBezTo>
                    <a:lnTo>
                      <a:pt x="418624" y="123349"/>
                    </a:lnTo>
                    <a:cubicBezTo>
                      <a:pt x="418624" y="128111"/>
                      <a:pt x="418624" y="131921"/>
                      <a:pt x="418624" y="135731"/>
                    </a:cubicBezTo>
                    <a:cubicBezTo>
                      <a:pt x="418624" y="135731"/>
                      <a:pt x="417671" y="135731"/>
                      <a:pt x="417671" y="136684"/>
                    </a:cubicBezTo>
                    <a:lnTo>
                      <a:pt x="417671" y="137636"/>
                    </a:lnTo>
                    <a:cubicBezTo>
                      <a:pt x="418624" y="137636"/>
                      <a:pt x="418624" y="140494"/>
                      <a:pt x="418624" y="141446"/>
                    </a:cubicBezTo>
                    <a:cubicBezTo>
                      <a:pt x="418624" y="141446"/>
                      <a:pt x="417671" y="141446"/>
                      <a:pt x="417671" y="142399"/>
                    </a:cubicBezTo>
                    <a:cubicBezTo>
                      <a:pt x="417671" y="143351"/>
                      <a:pt x="418624" y="143351"/>
                      <a:pt x="418624" y="143351"/>
                    </a:cubicBezTo>
                    <a:cubicBezTo>
                      <a:pt x="417671" y="145256"/>
                      <a:pt x="418624" y="148114"/>
                      <a:pt x="418624" y="150019"/>
                    </a:cubicBezTo>
                    <a:cubicBezTo>
                      <a:pt x="418624" y="150019"/>
                      <a:pt x="419576" y="150019"/>
                      <a:pt x="419576" y="150019"/>
                    </a:cubicBezTo>
                    <a:cubicBezTo>
                      <a:pt x="419576" y="150971"/>
                      <a:pt x="419576" y="150971"/>
                      <a:pt x="418624" y="150971"/>
                    </a:cubicBezTo>
                    <a:cubicBezTo>
                      <a:pt x="419576" y="150971"/>
                      <a:pt x="419576" y="152876"/>
                      <a:pt x="419576" y="153829"/>
                    </a:cubicBezTo>
                    <a:lnTo>
                      <a:pt x="418624" y="153829"/>
                    </a:lnTo>
                    <a:cubicBezTo>
                      <a:pt x="418624" y="155734"/>
                      <a:pt x="418624" y="158591"/>
                      <a:pt x="417671" y="159544"/>
                    </a:cubicBezTo>
                    <a:cubicBezTo>
                      <a:pt x="418624" y="160496"/>
                      <a:pt x="418624" y="161449"/>
                      <a:pt x="418624" y="163354"/>
                    </a:cubicBezTo>
                    <a:cubicBezTo>
                      <a:pt x="420529" y="164306"/>
                      <a:pt x="419576" y="168116"/>
                      <a:pt x="418624" y="170021"/>
                    </a:cubicBezTo>
                    <a:cubicBezTo>
                      <a:pt x="418624" y="170974"/>
                      <a:pt x="419576" y="171926"/>
                      <a:pt x="419576" y="172879"/>
                    </a:cubicBezTo>
                    <a:cubicBezTo>
                      <a:pt x="419576" y="172879"/>
                      <a:pt x="420529" y="172879"/>
                      <a:pt x="420529" y="172879"/>
                    </a:cubicBezTo>
                    <a:cubicBezTo>
                      <a:pt x="420529" y="174784"/>
                      <a:pt x="420529" y="176689"/>
                      <a:pt x="420529" y="178594"/>
                    </a:cubicBezTo>
                    <a:lnTo>
                      <a:pt x="419576" y="178594"/>
                    </a:lnTo>
                    <a:cubicBezTo>
                      <a:pt x="419576" y="179546"/>
                      <a:pt x="419576" y="180499"/>
                      <a:pt x="420529" y="180499"/>
                    </a:cubicBezTo>
                    <a:cubicBezTo>
                      <a:pt x="420529" y="182404"/>
                      <a:pt x="420529" y="184309"/>
                      <a:pt x="420529" y="186214"/>
                    </a:cubicBezTo>
                    <a:lnTo>
                      <a:pt x="419576" y="186214"/>
                    </a:lnTo>
                    <a:cubicBezTo>
                      <a:pt x="419576" y="188119"/>
                      <a:pt x="419576" y="189071"/>
                      <a:pt x="419576" y="190024"/>
                    </a:cubicBezTo>
                    <a:cubicBezTo>
                      <a:pt x="419576" y="190024"/>
                      <a:pt x="420529" y="190024"/>
                      <a:pt x="420529" y="190024"/>
                    </a:cubicBezTo>
                    <a:cubicBezTo>
                      <a:pt x="420529" y="191929"/>
                      <a:pt x="420529" y="192881"/>
                      <a:pt x="420529" y="194786"/>
                    </a:cubicBezTo>
                    <a:lnTo>
                      <a:pt x="419576" y="194786"/>
                    </a:lnTo>
                    <a:cubicBezTo>
                      <a:pt x="419576" y="195739"/>
                      <a:pt x="419576" y="197644"/>
                      <a:pt x="419576" y="199549"/>
                    </a:cubicBezTo>
                    <a:cubicBezTo>
                      <a:pt x="420529" y="199549"/>
                      <a:pt x="419576" y="200501"/>
                      <a:pt x="419576" y="200501"/>
                    </a:cubicBezTo>
                    <a:cubicBezTo>
                      <a:pt x="420529" y="201454"/>
                      <a:pt x="419576" y="203359"/>
                      <a:pt x="420529" y="205264"/>
                    </a:cubicBezTo>
                    <a:cubicBezTo>
                      <a:pt x="419576" y="205264"/>
                      <a:pt x="420529" y="207169"/>
                      <a:pt x="419576" y="208121"/>
                    </a:cubicBezTo>
                    <a:cubicBezTo>
                      <a:pt x="418624" y="208121"/>
                      <a:pt x="418624" y="209074"/>
                      <a:pt x="418624" y="210026"/>
                    </a:cubicBezTo>
                    <a:cubicBezTo>
                      <a:pt x="417671" y="210026"/>
                      <a:pt x="416719" y="210979"/>
                      <a:pt x="415766" y="210979"/>
                    </a:cubicBezTo>
                    <a:cubicBezTo>
                      <a:pt x="415766" y="211931"/>
                      <a:pt x="413861" y="211931"/>
                      <a:pt x="412909" y="211931"/>
                    </a:cubicBezTo>
                    <a:cubicBezTo>
                      <a:pt x="412909" y="211931"/>
                      <a:pt x="412909" y="211931"/>
                      <a:pt x="412909" y="212884"/>
                    </a:cubicBezTo>
                    <a:cubicBezTo>
                      <a:pt x="412909" y="212884"/>
                      <a:pt x="411956" y="212884"/>
                      <a:pt x="411956" y="212884"/>
                    </a:cubicBezTo>
                    <a:cubicBezTo>
                      <a:pt x="411956" y="212884"/>
                      <a:pt x="411956" y="211931"/>
                      <a:pt x="411956" y="211931"/>
                    </a:cubicBezTo>
                    <a:cubicBezTo>
                      <a:pt x="411004" y="211931"/>
                      <a:pt x="411004" y="211931"/>
                      <a:pt x="411004" y="212884"/>
                    </a:cubicBezTo>
                    <a:cubicBezTo>
                      <a:pt x="410051" y="212884"/>
                      <a:pt x="410051" y="211931"/>
                      <a:pt x="408146" y="211931"/>
                    </a:cubicBezTo>
                    <a:cubicBezTo>
                      <a:pt x="408146" y="211931"/>
                      <a:pt x="408146" y="212884"/>
                      <a:pt x="407194" y="212884"/>
                    </a:cubicBezTo>
                    <a:cubicBezTo>
                      <a:pt x="407194" y="212884"/>
                      <a:pt x="407194" y="211931"/>
                      <a:pt x="407194" y="211931"/>
                    </a:cubicBezTo>
                    <a:cubicBezTo>
                      <a:pt x="406241" y="211931"/>
                      <a:pt x="405289" y="211931"/>
                      <a:pt x="405289" y="212884"/>
                    </a:cubicBezTo>
                    <a:cubicBezTo>
                      <a:pt x="405289" y="212884"/>
                      <a:pt x="405289" y="212884"/>
                      <a:pt x="405289" y="211931"/>
                    </a:cubicBezTo>
                    <a:lnTo>
                      <a:pt x="404336" y="211931"/>
                    </a:lnTo>
                    <a:cubicBezTo>
                      <a:pt x="404336" y="211931"/>
                      <a:pt x="404336" y="212884"/>
                      <a:pt x="404336" y="212884"/>
                    </a:cubicBezTo>
                    <a:cubicBezTo>
                      <a:pt x="402431" y="212884"/>
                      <a:pt x="401479" y="213836"/>
                      <a:pt x="398621" y="213836"/>
                    </a:cubicBezTo>
                    <a:cubicBezTo>
                      <a:pt x="398621" y="213836"/>
                      <a:pt x="398621" y="214789"/>
                      <a:pt x="398621" y="214789"/>
                    </a:cubicBezTo>
                    <a:cubicBezTo>
                      <a:pt x="398621" y="214789"/>
                      <a:pt x="398621" y="213836"/>
                      <a:pt x="397669" y="213836"/>
                    </a:cubicBezTo>
                    <a:cubicBezTo>
                      <a:pt x="397669" y="213836"/>
                      <a:pt x="397669" y="214789"/>
                      <a:pt x="397669" y="214789"/>
                    </a:cubicBezTo>
                    <a:cubicBezTo>
                      <a:pt x="395764" y="214789"/>
                      <a:pt x="394811" y="215741"/>
                      <a:pt x="392906" y="215741"/>
                    </a:cubicBezTo>
                    <a:cubicBezTo>
                      <a:pt x="392906" y="216694"/>
                      <a:pt x="390049" y="215741"/>
                      <a:pt x="390049" y="216694"/>
                    </a:cubicBezTo>
                    <a:cubicBezTo>
                      <a:pt x="389096" y="216694"/>
                      <a:pt x="390049" y="215741"/>
                      <a:pt x="389096" y="215741"/>
                    </a:cubicBezTo>
                    <a:cubicBezTo>
                      <a:pt x="388144" y="215741"/>
                      <a:pt x="388144" y="216694"/>
                      <a:pt x="386239" y="216694"/>
                    </a:cubicBezTo>
                    <a:cubicBezTo>
                      <a:pt x="386239" y="218599"/>
                      <a:pt x="383381" y="216694"/>
                      <a:pt x="382429" y="217646"/>
                    </a:cubicBezTo>
                    <a:cubicBezTo>
                      <a:pt x="381476" y="218599"/>
                      <a:pt x="380524" y="218599"/>
                      <a:pt x="378619" y="218599"/>
                    </a:cubicBezTo>
                    <a:cubicBezTo>
                      <a:pt x="378619" y="219551"/>
                      <a:pt x="377666" y="219551"/>
                      <a:pt x="376714" y="219551"/>
                    </a:cubicBezTo>
                    <a:cubicBezTo>
                      <a:pt x="377666" y="220504"/>
                      <a:pt x="375761" y="219551"/>
                      <a:pt x="375761" y="220504"/>
                    </a:cubicBezTo>
                    <a:cubicBezTo>
                      <a:pt x="375761" y="220504"/>
                      <a:pt x="374809" y="221456"/>
                      <a:pt x="373856" y="221456"/>
                    </a:cubicBezTo>
                    <a:cubicBezTo>
                      <a:pt x="372904" y="222409"/>
                      <a:pt x="370046" y="222409"/>
                      <a:pt x="369094" y="223361"/>
                    </a:cubicBezTo>
                    <a:lnTo>
                      <a:pt x="368141" y="223361"/>
                    </a:lnTo>
                    <a:cubicBezTo>
                      <a:pt x="368141" y="223361"/>
                      <a:pt x="368141" y="224314"/>
                      <a:pt x="368141" y="224314"/>
                    </a:cubicBezTo>
                    <a:cubicBezTo>
                      <a:pt x="366236" y="224314"/>
                      <a:pt x="366236" y="225266"/>
                      <a:pt x="364331" y="225266"/>
                    </a:cubicBezTo>
                    <a:cubicBezTo>
                      <a:pt x="364331" y="226219"/>
                      <a:pt x="363379" y="226219"/>
                      <a:pt x="363379" y="226219"/>
                    </a:cubicBezTo>
                    <a:cubicBezTo>
                      <a:pt x="363379" y="225266"/>
                      <a:pt x="362426" y="226219"/>
                      <a:pt x="362426" y="225266"/>
                    </a:cubicBezTo>
                    <a:cubicBezTo>
                      <a:pt x="362426" y="225266"/>
                      <a:pt x="362426" y="226219"/>
                      <a:pt x="362426" y="226219"/>
                    </a:cubicBezTo>
                    <a:cubicBezTo>
                      <a:pt x="360521" y="226219"/>
                      <a:pt x="359569" y="226219"/>
                      <a:pt x="358616" y="226219"/>
                    </a:cubicBezTo>
                    <a:cubicBezTo>
                      <a:pt x="358616" y="225266"/>
                      <a:pt x="356711" y="225266"/>
                      <a:pt x="357664" y="224314"/>
                    </a:cubicBezTo>
                    <a:cubicBezTo>
                      <a:pt x="356711" y="224314"/>
                      <a:pt x="355759" y="223361"/>
                      <a:pt x="355759" y="222409"/>
                    </a:cubicBezTo>
                    <a:cubicBezTo>
                      <a:pt x="354806" y="222409"/>
                      <a:pt x="353854" y="222409"/>
                      <a:pt x="353854" y="223361"/>
                    </a:cubicBezTo>
                    <a:cubicBezTo>
                      <a:pt x="352901" y="223361"/>
                      <a:pt x="352901" y="222409"/>
                      <a:pt x="351949" y="222409"/>
                    </a:cubicBezTo>
                    <a:cubicBezTo>
                      <a:pt x="351949" y="221456"/>
                      <a:pt x="350996" y="222409"/>
                      <a:pt x="350996" y="221456"/>
                    </a:cubicBezTo>
                    <a:lnTo>
                      <a:pt x="350044" y="221456"/>
                    </a:lnTo>
                    <a:cubicBezTo>
                      <a:pt x="350044" y="220504"/>
                      <a:pt x="349091" y="221456"/>
                      <a:pt x="349091" y="220504"/>
                    </a:cubicBezTo>
                    <a:cubicBezTo>
                      <a:pt x="347186" y="220504"/>
                      <a:pt x="347186" y="219551"/>
                      <a:pt x="345281" y="219551"/>
                    </a:cubicBezTo>
                    <a:cubicBezTo>
                      <a:pt x="345281" y="217646"/>
                      <a:pt x="343376" y="218599"/>
                      <a:pt x="343376" y="216694"/>
                    </a:cubicBezTo>
                    <a:cubicBezTo>
                      <a:pt x="342424" y="216694"/>
                      <a:pt x="341471" y="215741"/>
                      <a:pt x="340519" y="214789"/>
                    </a:cubicBezTo>
                    <a:cubicBezTo>
                      <a:pt x="338614" y="214789"/>
                      <a:pt x="338614" y="215741"/>
                      <a:pt x="337661" y="215741"/>
                    </a:cubicBezTo>
                    <a:cubicBezTo>
                      <a:pt x="337661" y="216694"/>
                      <a:pt x="337661" y="216694"/>
                      <a:pt x="336709" y="216694"/>
                    </a:cubicBezTo>
                    <a:cubicBezTo>
                      <a:pt x="336709" y="217646"/>
                      <a:pt x="335756" y="217646"/>
                      <a:pt x="335756" y="217646"/>
                    </a:cubicBezTo>
                    <a:cubicBezTo>
                      <a:pt x="334804" y="217646"/>
                      <a:pt x="333851" y="219551"/>
                      <a:pt x="332899" y="220504"/>
                    </a:cubicBezTo>
                    <a:cubicBezTo>
                      <a:pt x="331946" y="220504"/>
                      <a:pt x="330994" y="220504"/>
                      <a:pt x="330041" y="221456"/>
                    </a:cubicBezTo>
                    <a:cubicBezTo>
                      <a:pt x="330041" y="221456"/>
                      <a:pt x="330041" y="220504"/>
                      <a:pt x="330041" y="220504"/>
                    </a:cubicBezTo>
                    <a:cubicBezTo>
                      <a:pt x="330041" y="220504"/>
                      <a:pt x="329089" y="220504"/>
                      <a:pt x="328136" y="220504"/>
                    </a:cubicBezTo>
                    <a:cubicBezTo>
                      <a:pt x="328136" y="221456"/>
                      <a:pt x="326231" y="220504"/>
                      <a:pt x="326231" y="221456"/>
                    </a:cubicBezTo>
                    <a:cubicBezTo>
                      <a:pt x="326231" y="222409"/>
                      <a:pt x="322421" y="222409"/>
                      <a:pt x="322421" y="221456"/>
                    </a:cubicBezTo>
                    <a:cubicBezTo>
                      <a:pt x="321469" y="222409"/>
                      <a:pt x="320516" y="222409"/>
                      <a:pt x="319564" y="221456"/>
                    </a:cubicBezTo>
                    <a:cubicBezTo>
                      <a:pt x="318611" y="222409"/>
                      <a:pt x="317659" y="221456"/>
                      <a:pt x="316706" y="221456"/>
                    </a:cubicBezTo>
                    <a:cubicBezTo>
                      <a:pt x="316706" y="222409"/>
                      <a:pt x="315754" y="222409"/>
                      <a:pt x="314801" y="222409"/>
                    </a:cubicBezTo>
                    <a:cubicBezTo>
                      <a:pt x="314801" y="223361"/>
                      <a:pt x="312896" y="223361"/>
                      <a:pt x="312896" y="223361"/>
                    </a:cubicBezTo>
                    <a:cubicBezTo>
                      <a:pt x="312896" y="223361"/>
                      <a:pt x="312896" y="224314"/>
                      <a:pt x="312896" y="224314"/>
                    </a:cubicBezTo>
                    <a:cubicBezTo>
                      <a:pt x="310991" y="224314"/>
                      <a:pt x="310991" y="225266"/>
                      <a:pt x="309086" y="225266"/>
                    </a:cubicBezTo>
                    <a:cubicBezTo>
                      <a:pt x="308134" y="227171"/>
                      <a:pt x="304324" y="226219"/>
                      <a:pt x="302419" y="227171"/>
                    </a:cubicBezTo>
                    <a:cubicBezTo>
                      <a:pt x="302419" y="228124"/>
                      <a:pt x="301466" y="228124"/>
                      <a:pt x="300514" y="228124"/>
                    </a:cubicBezTo>
                    <a:cubicBezTo>
                      <a:pt x="300514" y="229076"/>
                      <a:pt x="298609" y="228124"/>
                      <a:pt x="298609" y="229076"/>
                    </a:cubicBezTo>
                    <a:cubicBezTo>
                      <a:pt x="298609" y="230029"/>
                      <a:pt x="297656" y="230029"/>
                      <a:pt x="296704" y="230029"/>
                    </a:cubicBezTo>
                    <a:cubicBezTo>
                      <a:pt x="296704" y="230981"/>
                      <a:pt x="294799" y="230981"/>
                      <a:pt x="293846" y="230981"/>
                    </a:cubicBezTo>
                    <a:cubicBezTo>
                      <a:pt x="293846" y="231934"/>
                      <a:pt x="291941" y="230981"/>
                      <a:pt x="291941" y="231934"/>
                    </a:cubicBezTo>
                    <a:lnTo>
                      <a:pt x="290989" y="231934"/>
                    </a:lnTo>
                    <a:cubicBezTo>
                      <a:pt x="290989" y="232886"/>
                      <a:pt x="290036" y="231934"/>
                      <a:pt x="290036" y="232886"/>
                    </a:cubicBezTo>
                    <a:cubicBezTo>
                      <a:pt x="290036" y="232886"/>
                      <a:pt x="290036" y="233839"/>
                      <a:pt x="290036" y="233839"/>
                    </a:cubicBezTo>
                    <a:cubicBezTo>
                      <a:pt x="289084" y="233839"/>
                      <a:pt x="288131" y="233839"/>
                      <a:pt x="287179" y="233839"/>
                    </a:cubicBezTo>
                    <a:cubicBezTo>
                      <a:pt x="287179" y="234791"/>
                      <a:pt x="286226" y="233839"/>
                      <a:pt x="286226" y="234791"/>
                    </a:cubicBezTo>
                    <a:cubicBezTo>
                      <a:pt x="286226" y="234791"/>
                      <a:pt x="286226" y="235744"/>
                      <a:pt x="286226" y="235744"/>
                    </a:cubicBezTo>
                    <a:cubicBezTo>
                      <a:pt x="284321" y="235744"/>
                      <a:pt x="284321" y="236696"/>
                      <a:pt x="282416" y="236696"/>
                    </a:cubicBezTo>
                    <a:cubicBezTo>
                      <a:pt x="282416" y="236696"/>
                      <a:pt x="282416" y="237649"/>
                      <a:pt x="282416" y="237649"/>
                    </a:cubicBezTo>
                    <a:cubicBezTo>
                      <a:pt x="280511" y="237649"/>
                      <a:pt x="280511" y="238601"/>
                      <a:pt x="278606" y="238601"/>
                    </a:cubicBezTo>
                    <a:cubicBezTo>
                      <a:pt x="278606" y="239554"/>
                      <a:pt x="277654" y="239554"/>
                      <a:pt x="276701" y="239554"/>
                    </a:cubicBezTo>
                    <a:cubicBezTo>
                      <a:pt x="276701" y="240506"/>
                      <a:pt x="274796" y="239554"/>
                      <a:pt x="274796" y="240506"/>
                    </a:cubicBezTo>
                    <a:cubicBezTo>
                      <a:pt x="274796" y="240506"/>
                      <a:pt x="274796" y="241459"/>
                      <a:pt x="273844" y="241459"/>
                    </a:cubicBezTo>
                    <a:cubicBezTo>
                      <a:pt x="271939" y="241459"/>
                      <a:pt x="270986" y="242411"/>
                      <a:pt x="269081" y="242411"/>
                    </a:cubicBezTo>
                    <a:cubicBezTo>
                      <a:pt x="269081" y="242411"/>
                      <a:pt x="269081" y="243364"/>
                      <a:pt x="269081" y="243364"/>
                    </a:cubicBezTo>
                    <a:cubicBezTo>
                      <a:pt x="267176" y="243364"/>
                      <a:pt x="267176" y="245269"/>
                      <a:pt x="265271" y="244316"/>
                    </a:cubicBezTo>
                    <a:cubicBezTo>
                      <a:pt x="265271" y="244316"/>
                      <a:pt x="265271" y="245269"/>
                      <a:pt x="265271" y="245269"/>
                    </a:cubicBezTo>
                    <a:cubicBezTo>
                      <a:pt x="264319" y="245269"/>
                      <a:pt x="264319" y="246221"/>
                      <a:pt x="262414" y="246221"/>
                    </a:cubicBezTo>
                    <a:cubicBezTo>
                      <a:pt x="262414" y="247174"/>
                      <a:pt x="260509" y="246221"/>
                      <a:pt x="260509" y="247174"/>
                    </a:cubicBezTo>
                    <a:cubicBezTo>
                      <a:pt x="259556" y="247174"/>
                      <a:pt x="258604" y="247174"/>
                      <a:pt x="257651" y="247174"/>
                    </a:cubicBezTo>
                    <a:cubicBezTo>
                      <a:pt x="257651" y="248126"/>
                      <a:pt x="255746" y="247174"/>
                      <a:pt x="254794" y="248126"/>
                    </a:cubicBezTo>
                    <a:cubicBezTo>
                      <a:pt x="254794" y="247174"/>
                      <a:pt x="253841" y="246221"/>
                      <a:pt x="252889" y="246221"/>
                    </a:cubicBezTo>
                    <a:cubicBezTo>
                      <a:pt x="252889" y="245269"/>
                      <a:pt x="252889" y="245269"/>
                      <a:pt x="252889" y="244316"/>
                    </a:cubicBezTo>
                    <a:cubicBezTo>
                      <a:pt x="253841" y="244316"/>
                      <a:pt x="253841" y="243364"/>
                      <a:pt x="254794" y="243364"/>
                    </a:cubicBezTo>
                    <a:cubicBezTo>
                      <a:pt x="254794" y="242411"/>
                      <a:pt x="254794" y="241459"/>
                      <a:pt x="254794" y="240506"/>
                    </a:cubicBezTo>
                    <a:cubicBezTo>
                      <a:pt x="253841" y="240506"/>
                      <a:pt x="253841" y="240506"/>
                      <a:pt x="252889" y="239554"/>
                    </a:cubicBezTo>
                    <a:cubicBezTo>
                      <a:pt x="252889" y="239554"/>
                      <a:pt x="252889" y="240506"/>
                      <a:pt x="251936" y="240506"/>
                    </a:cubicBezTo>
                    <a:cubicBezTo>
                      <a:pt x="250984" y="239554"/>
                      <a:pt x="250031" y="238601"/>
                      <a:pt x="248126" y="238601"/>
                    </a:cubicBezTo>
                    <a:lnTo>
                      <a:pt x="248126" y="237649"/>
                    </a:lnTo>
                    <a:cubicBezTo>
                      <a:pt x="248126" y="237649"/>
                      <a:pt x="247174" y="237649"/>
                      <a:pt x="247174" y="236696"/>
                    </a:cubicBezTo>
                    <a:cubicBezTo>
                      <a:pt x="245269" y="236696"/>
                      <a:pt x="244316" y="235744"/>
                      <a:pt x="244316" y="234791"/>
                    </a:cubicBezTo>
                    <a:cubicBezTo>
                      <a:pt x="244316" y="234791"/>
                      <a:pt x="245269" y="234791"/>
                      <a:pt x="245269" y="234791"/>
                    </a:cubicBezTo>
                    <a:cubicBezTo>
                      <a:pt x="246221" y="233839"/>
                      <a:pt x="246221" y="232886"/>
                      <a:pt x="247174" y="232886"/>
                    </a:cubicBezTo>
                    <a:cubicBezTo>
                      <a:pt x="247174" y="231934"/>
                      <a:pt x="247174" y="230029"/>
                      <a:pt x="248126" y="230029"/>
                    </a:cubicBezTo>
                    <a:cubicBezTo>
                      <a:pt x="248126" y="229076"/>
                      <a:pt x="247174" y="230029"/>
                      <a:pt x="247174" y="229076"/>
                    </a:cubicBezTo>
                    <a:cubicBezTo>
                      <a:pt x="248126" y="229076"/>
                      <a:pt x="248126" y="228124"/>
                      <a:pt x="248126" y="228124"/>
                    </a:cubicBezTo>
                    <a:cubicBezTo>
                      <a:pt x="248126" y="228124"/>
                      <a:pt x="248126" y="226219"/>
                      <a:pt x="248126" y="226219"/>
                    </a:cubicBezTo>
                    <a:cubicBezTo>
                      <a:pt x="250031" y="226219"/>
                      <a:pt x="250031" y="225266"/>
                      <a:pt x="250984" y="225266"/>
                    </a:cubicBezTo>
                    <a:cubicBezTo>
                      <a:pt x="250984" y="226219"/>
                      <a:pt x="252889" y="225266"/>
                      <a:pt x="253841" y="226219"/>
                    </a:cubicBezTo>
                    <a:cubicBezTo>
                      <a:pt x="253841" y="225266"/>
                      <a:pt x="255746" y="225266"/>
                      <a:pt x="256699" y="225266"/>
                    </a:cubicBezTo>
                    <a:cubicBezTo>
                      <a:pt x="256699" y="224314"/>
                      <a:pt x="258604" y="224314"/>
                      <a:pt x="258604" y="224314"/>
                    </a:cubicBezTo>
                    <a:cubicBezTo>
                      <a:pt x="258604" y="223361"/>
                      <a:pt x="259556" y="223361"/>
                      <a:pt x="259556" y="223361"/>
                    </a:cubicBezTo>
                    <a:cubicBezTo>
                      <a:pt x="260509" y="223361"/>
                      <a:pt x="261461" y="223361"/>
                      <a:pt x="261461" y="222409"/>
                    </a:cubicBezTo>
                    <a:cubicBezTo>
                      <a:pt x="261461" y="223361"/>
                      <a:pt x="262414" y="222409"/>
                      <a:pt x="263366" y="222409"/>
                    </a:cubicBezTo>
                    <a:cubicBezTo>
                      <a:pt x="263366" y="221456"/>
                      <a:pt x="265271" y="222409"/>
                      <a:pt x="265271" y="221456"/>
                    </a:cubicBezTo>
                    <a:lnTo>
                      <a:pt x="268129" y="221456"/>
                    </a:lnTo>
                    <a:cubicBezTo>
                      <a:pt x="268129" y="220504"/>
                      <a:pt x="270034" y="220504"/>
                      <a:pt x="270034" y="220504"/>
                    </a:cubicBezTo>
                    <a:cubicBezTo>
                      <a:pt x="270986" y="219551"/>
                      <a:pt x="272891" y="219551"/>
                      <a:pt x="273844" y="217646"/>
                    </a:cubicBezTo>
                    <a:lnTo>
                      <a:pt x="275749" y="217646"/>
                    </a:lnTo>
                    <a:cubicBezTo>
                      <a:pt x="275749" y="216694"/>
                      <a:pt x="276701" y="215741"/>
                      <a:pt x="277654" y="215741"/>
                    </a:cubicBezTo>
                    <a:cubicBezTo>
                      <a:pt x="277654" y="214789"/>
                      <a:pt x="278606" y="214789"/>
                      <a:pt x="279559" y="214789"/>
                    </a:cubicBezTo>
                    <a:cubicBezTo>
                      <a:pt x="279559" y="215741"/>
                      <a:pt x="282416" y="214789"/>
                      <a:pt x="282416" y="216694"/>
                    </a:cubicBezTo>
                    <a:cubicBezTo>
                      <a:pt x="284321" y="216694"/>
                      <a:pt x="285274" y="216694"/>
                      <a:pt x="286226" y="216694"/>
                    </a:cubicBezTo>
                    <a:cubicBezTo>
                      <a:pt x="286226" y="215741"/>
                      <a:pt x="287179" y="215741"/>
                      <a:pt x="287179" y="215741"/>
                    </a:cubicBezTo>
                    <a:cubicBezTo>
                      <a:pt x="287179" y="214789"/>
                      <a:pt x="287179" y="214789"/>
                      <a:pt x="288131" y="214789"/>
                    </a:cubicBezTo>
                    <a:cubicBezTo>
                      <a:pt x="288131" y="213836"/>
                      <a:pt x="288131" y="212884"/>
                      <a:pt x="290036" y="213836"/>
                    </a:cubicBezTo>
                    <a:cubicBezTo>
                      <a:pt x="290989" y="210979"/>
                      <a:pt x="296704" y="212884"/>
                      <a:pt x="296704" y="210026"/>
                    </a:cubicBezTo>
                    <a:cubicBezTo>
                      <a:pt x="297656" y="210026"/>
                      <a:pt x="299561" y="210026"/>
                      <a:pt x="299561" y="209074"/>
                    </a:cubicBezTo>
                    <a:cubicBezTo>
                      <a:pt x="301466" y="209074"/>
                      <a:pt x="302419" y="209074"/>
                      <a:pt x="305276" y="209074"/>
                    </a:cubicBezTo>
                    <a:lnTo>
                      <a:pt x="305276" y="210026"/>
                    </a:lnTo>
                    <a:cubicBezTo>
                      <a:pt x="307181" y="210026"/>
                      <a:pt x="308134" y="210026"/>
                      <a:pt x="309086" y="210026"/>
                    </a:cubicBezTo>
                    <a:cubicBezTo>
                      <a:pt x="309086" y="210026"/>
                      <a:pt x="309086" y="209074"/>
                      <a:pt x="309086" y="209074"/>
                    </a:cubicBezTo>
                    <a:cubicBezTo>
                      <a:pt x="310991" y="209074"/>
                      <a:pt x="310991" y="208121"/>
                      <a:pt x="312896" y="208121"/>
                    </a:cubicBezTo>
                    <a:cubicBezTo>
                      <a:pt x="312896" y="207169"/>
                      <a:pt x="314801" y="207169"/>
                      <a:pt x="315754" y="207169"/>
                    </a:cubicBezTo>
                    <a:cubicBezTo>
                      <a:pt x="315754" y="206216"/>
                      <a:pt x="316706" y="207169"/>
                      <a:pt x="317659" y="206216"/>
                    </a:cubicBezTo>
                    <a:cubicBezTo>
                      <a:pt x="317659" y="206216"/>
                      <a:pt x="317659" y="205264"/>
                      <a:pt x="317659" y="205264"/>
                    </a:cubicBezTo>
                    <a:cubicBezTo>
                      <a:pt x="319564" y="205264"/>
                      <a:pt x="321469" y="203359"/>
                      <a:pt x="323374" y="205264"/>
                    </a:cubicBezTo>
                    <a:cubicBezTo>
                      <a:pt x="323374" y="205264"/>
                      <a:pt x="324326" y="205264"/>
                      <a:pt x="324326" y="205264"/>
                    </a:cubicBezTo>
                    <a:cubicBezTo>
                      <a:pt x="324326" y="204311"/>
                      <a:pt x="326231" y="205264"/>
                      <a:pt x="327184" y="204311"/>
                    </a:cubicBezTo>
                    <a:cubicBezTo>
                      <a:pt x="327184" y="204311"/>
                      <a:pt x="327184" y="203359"/>
                      <a:pt x="327184" y="203359"/>
                    </a:cubicBezTo>
                    <a:cubicBezTo>
                      <a:pt x="328136" y="203359"/>
                      <a:pt x="328136" y="204311"/>
                      <a:pt x="328136" y="204311"/>
                    </a:cubicBezTo>
                    <a:cubicBezTo>
                      <a:pt x="329089" y="203359"/>
                      <a:pt x="330994" y="203359"/>
                      <a:pt x="332899" y="203359"/>
                    </a:cubicBezTo>
                    <a:cubicBezTo>
                      <a:pt x="332899" y="202406"/>
                      <a:pt x="333851" y="202406"/>
                      <a:pt x="333851" y="202406"/>
                    </a:cubicBezTo>
                    <a:cubicBezTo>
                      <a:pt x="333851" y="200501"/>
                      <a:pt x="336709" y="201454"/>
                      <a:pt x="337661" y="200501"/>
                    </a:cubicBezTo>
                    <a:lnTo>
                      <a:pt x="338614" y="200501"/>
                    </a:lnTo>
                    <a:cubicBezTo>
                      <a:pt x="338614" y="200501"/>
                      <a:pt x="338614" y="201454"/>
                      <a:pt x="338614" y="201454"/>
                    </a:cubicBezTo>
                    <a:cubicBezTo>
                      <a:pt x="339566" y="201454"/>
                      <a:pt x="340519" y="200501"/>
                      <a:pt x="341471" y="200501"/>
                    </a:cubicBezTo>
                    <a:cubicBezTo>
                      <a:pt x="341471" y="199549"/>
                      <a:pt x="343376" y="200501"/>
                      <a:pt x="344329" y="199549"/>
                    </a:cubicBezTo>
                    <a:cubicBezTo>
                      <a:pt x="344329" y="198596"/>
                      <a:pt x="346234" y="199549"/>
                      <a:pt x="347186" y="198596"/>
                    </a:cubicBezTo>
                    <a:cubicBezTo>
                      <a:pt x="347186" y="198596"/>
                      <a:pt x="348139" y="197644"/>
                      <a:pt x="348139" y="196691"/>
                    </a:cubicBezTo>
                    <a:lnTo>
                      <a:pt x="350044" y="196691"/>
                    </a:lnTo>
                    <a:lnTo>
                      <a:pt x="350044" y="197644"/>
                    </a:lnTo>
                    <a:cubicBezTo>
                      <a:pt x="351949" y="197644"/>
                      <a:pt x="351949" y="197644"/>
                      <a:pt x="352901" y="198596"/>
                    </a:cubicBezTo>
                    <a:cubicBezTo>
                      <a:pt x="352901" y="197644"/>
                      <a:pt x="354806" y="196691"/>
                      <a:pt x="355759" y="195739"/>
                    </a:cubicBezTo>
                    <a:cubicBezTo>
                      <a:pt x="357664" y="195739"/>
                      <a:pt x="357664" y="195739"/>
                      <a:pt x="359569" y="195739"/>
                    </a:cubicBezTo>
                    <a:cubicBezTo>
                      <a:pt x="359569" y="194786"/>
                      <a:pt x="360521" y="195739"/>
                      <a:pt x="360521" y="194786"/>
                    </a:cubicBezTo>
                    <a:cubicBezTo>
                      <a:pt x="360521" y="193834"/>
                      <a:pt x="360521" y="193834"/>
                      <a:pt x="361474" y="193834"/>
                    </a:cubicBezTo>
                    <a:cubicBezTo>
                      <a:pt x="361474" y="192881"/>
                      <a:pt x="361474" y="192881"/>
                      <a:pt x="361474" y="192881"/>
                    </a:cubicBezTo>
                    <a:cubicBezTo>
                      <a:pt x="362426" y="192881"/>
                      <a:pt x="361474" y="191929"/>
                      <a:pt x="362426" y="191929"/>
                    </a:cubicBezTo>
                    <a:cubicBezTo>
                      <a:pt x="361474" y="189071"/>
                      <a:pt x="363379" y="189071"/>
                      <a:pt x="363379" y="187166"/>
                    </a:cubicBezTo>
                    <a:cubicBezTo>
                      <a:pt x="365284" y="185261"/>
                      <a:pt x="368141" y="184309"/>
                      <a:pt x="367189" y="180499"/>
                    </a:cubicBezTo>
                    <a:cubicBezTo>
                      <a:pt x="366236" y="180499"/>
                      <a:pt x="365284" y="180499"/>
                      <a:pt x="366236" y="178594"/>
                    </a:cubicBezTo>
                    <a:cubicBezTo>
                      <a:pt x="366236" y="178594"/>
                      <a:pt x="365284" y="178594"/>
                      <a:pt x="365284" y="177641"/>
                    </a:cubicBezTo>
                    <a:cubicBezTo>
                      <a:pt x="362426" y="177641"/>
                      <a:pt x="362426" y="174784"/>
                      <a:pt x="359569" y="175736"/>
                    </a:cubicBezTo>
                    <a:cubicBezTo>
                      <a:pt x="359569" y="174784"/>
                      <a:pt x="357664" y="175736"/>
                      <a:pt x="358616" y="174784"/>
                    </a:cubicBezTo>
                    <a:cubicBezTo>
                      <a:pt x="355759" y="174784"/>
                      <a:pt x="354806" y="173831"/>
                      <a:pt x="351949" y="174784"/>
                    </a:cubicBezTo>
                    <a:lnTo>
                      <a:pt x="351949" y="173831"/>
                    </a:lnTo>
                    <a:cubicBezTo>
                      <a:pt x="350044" y="173831"/>
                      <a:pt x="350044" y="173831"/>
                      <a:pt x="348139" y="173831"/>
                    </a:cubicBezTo>
                    <a:cubicBezTo>
                      <a:pt x="348139" y="173831"/>
                      <a:pt x="348139" y="172879"/>
                      <a:pt x="348139" y="172879"/>
                    </a:cubicBezTo>
                    <a:cubicBezTo>
                      <a:pt x="348139" y="172879"/>
                      <a:pt x="347186" y="172879"/>
                      <a:pt x="346234" y="172879"/>
                    </a:cubicBezTo>
                    <a:cubicBezTo>
                      <a:pt x="346234" y="171926"/>
                      <a:pt x="345281" y="171926"/>
                      <a:pt x="345281" y="171926"/>
                    </a:cubicBezTo>
                    <a:cubicBezTo>
                      <a:pt x="345281" y="171926"/>
                      <a:pt x="343376" y="172879"/>
                      <a:pt x="343376" y="171926"/>
                    </a:cubicBezTo>
                    <a:lnTo>
                      <a:pt x="341471" y="171926"/>
                    </a:lnTo>
                    <a:cubicBezTo>
                      <a:pt x="341471" y="172879"/>
                      <a:pt x="340519" y="172879"/>
                      <a:pt x="339566" y="172879"/>
                    </a:cubicBezTo>
                    <a:cubicBezTo>
                      <a:pt x="339566" y="173831"/>
                      <a:pt x="338614" y="173831"/>
                      <a:pt x="339566" y="174784"/>
                    </a:cubicBezTo>
                    <a:cubicBezTo>
                      <a:pt x="339566" y="174784"/>
                      <a:pt x="338614" y="174784"/>
                      <a:pt x="338614" y="174784"/>
                    </a:cubicBezTo>
                    <a:cubicBezTo>
                      <a:pt x="338614" y="175736"/>
                      <a:pt x="337661" y="175736"/>
                      <a:pt x="337661" y="175736"/>
                    </a:cubicBezTo>
                    <a:cubicBezTo>
                      <a:pt x="336709" y="175736"/>
                      <a:pt x="335756" y="175736"/>
                      <a:pt x="334804" y="175736"/>
                    </a:cubicBezTo>
                    <a:lnTo>
                      <a:pt x="334804" y="174784"/>
                    </a:lnTo>
                    <a:cubicBezTo>
                      <a:pt x="333851" y="174784"/>
                      <a:pt x="333851" y="174784"/>
                      <a:pt x="332899" y="173831"/>
                    </a:cubicBezTo>
                    <a:cubicBezTo>
                      <a:pt x="332899" y="173831"/>
                      <a:pt x="332899" y="174784"/>
                      <a:pt x="331946" y="174784"/>
                    </a:cubicBezTo>
                    <a:cubicBezTo>
                      <a:pt x="331946" y="173831"/>
                      <a:pt x="330994" y="173831"/>
                      <a:pt x="330041" y="173831"/>
                    </a:cubicBezTo>
                    <a:cubicBezTo>
                      <a:pt x="330041" y="174784"/>
                      <a:pt x="328136" y="173831"/>
                      <a:pt x="328136" y="174784"/>
                    </a:cubicBezTo>
                    <a:cubicBezTo>
                      <a:pt x="328136" y="175736"/>
                      <a:pt x="325279" y="175736"/>
                      <a:pt x="324326" y="175736"/>
                    </a:cubicBezTo>
                    <a:cubicBezTo>
                      <a:pt x="324326" y="176689"/>
                      <a:pt x="321469" y="175736"/>
                      <a:pt x="321469" y="176689"/>
                    </a:cubicBezTo>
                    <a:cubicBezTo>
                      <a:pt x="321469" y="175736"/>
                      <a:pt x="320516" y="175736"/>
                      <a:pt x="319564" y="175736"/>
                    </a:cubicBezTo>
                    <a:cubicBezTo>
                      <a:pt x="319564" y="175736"/>
                      <a:pt x="319564" y="176689"/>
                      <a:pt x="319564" y="176689"/>
                    </a:cubicBezTo>
                    <a:cubicBezTo>
                      <a:pt x="317659" y="175736"/>
                      <a:pt x="314801" y="177641"/>
                      <a:pt x="312896" y="177641"/>
                    </a:cubicBezTo>
                    <a:cubicBezTo>
                      <a:pt x="311944" y="178594"/>
                      <a:pt x="310991" y="179546"/>
                      <a:pt x="309086" y="179546"/>
                    </a:cubicBezTo>
                    <a:cubicBezTo>
                      <a:pt x="309086" y="180499"/>
                      <a:pt x="307181" y="180499"/>
                      <a:pt x="307181" y="180499"/>
                    </a:cubicBezTo>
                    <a:cubicBezTo>
                      <a:pt x="307181" y="181451"/>
                      <a:pt x="305276" y="180499"/>
                      <a:pt x="304324" y="181451"/>
                    </a:cubicBezTo>
                    <a:cubicBezTo>
                      <a:pt x="303371" y="180499"/>
                      <a:pt x="302419" y="179546"/>
                      <a:pt x="302419" y="177641"/>
                    </a:cubicBezTo>
                    <a:cubicBezTo>
                      <a:pt x="302419" y="177641"/>
                      <a:pt x="302419" y="177641"/>
                      <a:pt x="303371" y="177641"/>
                    </a:cubicBezTo>
                    <a:cubicBezTo>
                      <a:pt x="303371" y="176689"/>
                      <a:pt x="303371" y="175736"/>
                      <a:pt x="304324" y="176689"/>
                    </a:cubicBezTo>
                    <a:cubicBezTo>
                      <a:pt x="304324" y="174784"/>
                      <a:pt x="304324" y="171926"/>
                      <a:pt x="305276" y="170974"/>
                    </a:cubicBezTo>
                    <a:cubicBezTo>
                      <a:pt x="305276" y="170021"/>
                      <a:pt x="304324" y="170974"/>
                      <a:pt x="304324" y="170021"/>
                    </a:cubicBezTo>
                    <a:cubicBezTo>
                      <a:pt x="305276" y="170021"/>
                      <a:pt x="304324" y="169069"/>
                      <a:pt x="305276" y="169069"/>
                    </a:cubicBezTo>
                    <a:cubicBezTo>
                      <a:pt x="305276" y="167164"/>
                      <a:pt x="306229" y="166211"/>
                      <a:pt x="305276" y="164306"/>
                    </a:cubicBezTo>
                    <a:lnTo>
                      <a:pt x="306229" y="164306"/>
                    </a:lnTo>
                    <a:lnTo>
                      <a:pt x="306229" y="160496"/>
                    </a:lnTo>
                    <a:cubicBezTo>
                      <a:pt x="307181" y="160496"/>
                      <a:pt x="306229" y="159544"/>
                      <a:pt x="307181" y="159544"/>
                    </a:cubicBezTo>
                    <a:cubicBezTo>
                      <a:pt x="307181" y="158591"/>
                      <a:pt x="307181" y="157639"/>
                      <a:pt x="308134" y="158591"/>
                    </a:cubicBezTo>
                    <a:cubicBezTo>
                      <a:pt x="308134" y="157639"/>
                      <a:pt x="308134" y="157639"/>
                      <a:pt x="308134" y="157639"/>
                    </a:cubicBezTo>
                    <a:cubicBezTo>
                      <a:pt x="308134" y="157639"/>
                      <a:pt x="309086" y="157639"/>
                      <a:pt x="309086" y="156686"/>
                    </a:cubicBezTo>
                    <a:lnTo>
                      <a:pt x="309086" y="156686"/>
                    </a:lnTo>
                    <a:cubicBezTo>
                      <a:pt x="309086" y="155734"/>
                      <a:pt x="308134" y="156686"/>
                      <a:pt x="308134" y="155734"/>
                    </a:cubicBezTo>
                    <a:cubicBezTo>
                      <a:pt x="309086" y="155734"/>
                      <a:pt x="308134" y="154781"/>
                      <a:pt x="309086" y="154781"/>
                    </a:cubicBezTo>
                    <a:cubicBezTo>
                      <a:pt x="309086" y="152876"/>
                      <a:pt x="310039" y="151924"/>
                      <a:pt x="309086" y="150971"/>
                    </a:cubicBezTo>
                    <a:lnTo>
                      <a:pt x="310039" y="150971"/>
                    </a:lnTo>
                    <a:cubicBezTo>
                      <a:pt x="310039" y="150019"/>
                      <a:pt x="310039" y="149066"/>
                      <a:pt x="310039" y="148114"/>
                    </a:cubicBezTo>
                    <a:lnTo>
                      <a:pt x="310991" y="148114"/>
                    </a:lnTo>
                    <a:cubicBezTo>
                      <a:pt x="310991" y="146209"/>
                      <a:pt x="311944" y="145256"/>
                      <a:pt x="311944" y="143351"/>
                    </a:cubicBezTo>
                    <a:cubicBezTo>
                      <a:pt x="312896" y="143351"/>
                      <a:pt x="312896" y="142399"/>
                      <a:pt x="312896" y="142399"/>
                    </a:cubicBezTo>
                    <a:cubicBezTo>
                      <a:pt x="312896" y="142399"/>
                      <a:pt x="312896" y="141446"/>
                      <a:pt x="312896" y="141446"/>
                    </a:cubicBezTo>
                    <a:cubicBezTo>
                      <a:pt x="313849" y="140494"/>
                      <a:pt x="314801" y="140494"/>
                      <a:pt x="316706" y="140494"/>
                    </a:cubicBezTo>
                    <a:cubicBezTo>
                      <a:pt x="316706" y="140494"/>
                      <a:pt x="316706" y="141446"/>
                      <a:pt x="317659" y="141446"/>
                    </a:cubicBezTo>
                    <a:cubicBezTo>
                      <a:pt x="318611" y="140494"/>
                      <a:pt x="320516" y="140494"/>
                      <a:pt x="322421" y="140494"/>
                    </a:cubicBezTo>
                    <a:cubicBezTo>
                      <a:pt x="322421" y="139541"/>
                      <a:pt x="323374" y="139541"/>
                      <a:pt x="323374" y="139541"/>
                    </a:cubicBezTo>
                    <a:cubicBezTo>
                      <a:pt x="323374" y="138589"/>
                      <a:pt x="325279" y="138589"/>
                      <a:pt x="327184" y="138589"/>
                    </a:cubicBezTo>
                    <a:cubicBezTo>
                      <a:pt x="327184" y="138589"/>
                      <a:pt x="327184" y="137636"/>
                      <a:pt x="327184" y="137636"/>
                    </a:cubicBezTo>
                    <a:cubicBezTo>
                      <a:pt x="329089" y="137636"/>
                      <a:pt x="330041" y="136684"/>
                      <a:pt x="331946" y="136684"/>
                    </a:cubicBezTo>
                    <a:cubicBezTo>
                      <a:pt x="331946" y="135731"/>
                      <a:pt x="332899" y="135731"/>
                      <a:pt x="332899" y="135731"/>
                    </a:cubicBezTo>
                    <a:cubicBezTo>
                      <a:pt x="334804" y="135731"/>
                      <a:pt x="335756" y="134779"/>
                      <a:pt x="337661" y="134779"/>
                    </a:cubicBezTo>
                    <a:cubicBezTo>
                      <a:pt x="338614" y="134779"/>
                      <a:pt x="337661" y="135731"/>
                      <a:pt x="338614" y="135731"/>
                    </a:cubicBezTo>
                    <a:cubicBezTo>
                      <a:pt x="338614" y="134779"/>
                      <a:pt x="339566" y="133826"/>
                      <a:pt x="340519" y="134779"/>
                    </a:cubicBezTo>
                    <a:cubicBezTo>
                      <a:pt x="340519" y="133826"/>
                      <a:pt x="341471" y="133826"/>
                      <a:pt x="342424" y="132874"/>
                    </a:cubicBezTo>
                    <a:cubicBezTo>
                      <a:pt x="342424" y="132874"/>
                      <a:pt x="342424" y="132874"/>
                      <a:pt x="342424" y="133826"/>
                    </a:cubicBezTo>
                    <a:lnTo>
                      <a:pt x="344329" y="133826"/>
                    </a:lnTo>
                    <a:cubicBezTo>
                      <a:pt x="344329" y="132874"/>
                      <a:pt x="345281" y="132874"/>
                      <a:pt x="346234" y="132874"/>
                    </a:cubicBezTo>
                    <a:cubicBezTo>
                      <a:pt x="346234" y="131921"/>
                      <a:pt x="348139" y="132874"/>
                      <a:pt x="348139" y="131921"/>
                    </a:cubicBezTo>
                    <a:cubicBezTo>
                      <a:pt x="349091" y="131921"/>
                      <a:pt x="349091" y="131921"/>
                      <a:pt x="349091" y="132874"/>
                    </a:cubicBezTo>
                    <a:cubicBezTo>
                      <a:pt x="349091" y="131921"/>
                      <a:pt x="350044" y="131921"/>
                      <a:pt x="351949" y="131921"/>
                    </a:cubicBezTo>
                    <a:cubicBezTo>
                      <a:pt x="351949" y="130969"/>
                      <a:pt x="352901" y="130969"/>
                      <a:pt x="352901" y="130016"/>
                    </a:cubicBezTo>
                    <a:cubicBezTo>
                      <a:pt x="353854" y="130016"/>
                      <a:pt x="354806" y="130016"/>
                      <a:pt x="356711" y="130016"/>
                    </a:cubicBezTo>
                    <a:cubicBezTo>
                      <a:pt x="356711" y="129064"/>
                      <a:pt x="357664" y="128111"/>
                      <a:pt x="358616" y="128111"/>
                    </a:cubicBezTo>
                    <a:cubicBezTo>
                      <a:pt x="358616" y="127159"/>
                      <a:pt x="358616" y="125254"/>
                      <a:pt x="357664" y="125254"/>
                    </a:cubicBezTo>
                    <a:cubicBezTo>
                      <a:pt x="357664" y="124301"/>
                      <a:pt x="357664" y="122396"/>
                      <a:pt x="357664" y="121444"/>
                    </a:cubicBezTo>
                    <a:cubicBezTo>
                      <a:pt x="358616" y="121444"/>
                      <a:pt x="357664" y="119539"/>
                      <a:pt x="358616" y="120491"/>
                    </a:cubicBezTo>
                    <a:cubicBezTo>
                      <a:pt x="358616" y="119539"/>
                      <a:pt x="357664" y="118586"/>
                      <a:pt x="357664" y="116681"/>
                    </a:cubicBezTo>
                    <a:cubicBezTo>
                      <a:pt x="356711" y="116681"/>
                      <a:pt x="356711" y="115729"/>
                      <a:pt x="356711" y="114776"/>
                    </a:cubicBezTo>
                    <a:cubicBezTo>
                      <a:pt x="355759" y="114776"/>
                      <a:pt x="355759" y="113824"/>
                      <a:pt x="355759" y="113824"/>
                    </a:cubicBezTo>
                    <a:lnTo>
                      <a:pt x="355759" y="110966"/>
                    </a:lnTo>
                    <a:cubicBezTo>
                      <a:pt x="356711" y="110966"/>
                      <a:pt x="355759" y="110014"/>
                      <a:pt x="356711" y="110014"/>
                    </a:cubicBezTo>
                    <a:cubicBezTo>
                      <a:pt x="356711" y="109061"/>
                      <a:pt x="355759" y="109061"/>
                      <a:pt x="355759" y="107156"/>
                    </a:cubicBezTo>
                    <a:cubicBezTo>
                      <a:pt x="353854" y="107156"/>
                      <a:pt x="354806" y="104299"/>
                      <a:pt x="352901" y="103346"/>
                    </a:cubicBezTo>
                    <a:cubicBezTo>
                      <a:pt x="352901" y="102394"/>
                      <a:pt x="353854" y="103346"/>
                      <a:pt x="353854" y="102394"/>
                    </a:cubicBezTo>
                    <a:cubicBezTo>
                      <a:pt x="353854" y="102394"/>
                      <a:pt x="352901" y="101441"/>
                      <a:pt x="352901" y="100489"/>
                    </a:cubicBezTo>
                    <a:cubicBezTo>
                      <a:pt x="352901" y="100489"/>
                      <a:pt x="351949" y="100489"/>
                      <a:pt x="351949" y="99536"/>
                    </a:cubicBezTo>
                    <a:lnTo>
                      <a:pt x="350044" y="99536"/>
                    </a:lnTo>
                    <a:cubicBezTo>
                      <a:pt x="350044" y="98584"/>
                      <a:pt x="349091" y="99536"/>
                      <a:pt x="349091" y="98584"/>
                    </a:cubicBezTo>
                    <a:cubicBezTo>
                      <a:pt x="348139" y="98584"/>
                      <a:pt x="347186" y="98584"/>
                      <a:pt x="347186" y="98584"/>
                    </a:cubicBezTo>
                    <a:cubicBezTo>
                      <a:pt x="347186" y="97631"/>
                      <a:pt x="345281" y="96679"/>
                      <a:pt x="346234" y="95726"/>
                    </a:cubicBezTo>
                    <a:cubicBezTo>
                      <a:pt x="345281" y="95726"/>
                      <a:pt x="345281" y="95726"/>
                      <a:pt x="345281" y="94774"/>
                    </a:cubicBezTo>
                    <a:cubicBezTo>
                      <a:pt x="344329" y="94774"/>
                      <a:pt x="344329" y="94774"/>
                      <a:pt x="343376" y="94774"/>
                    </a:cubicBezTo>
                    <a:cubicBezTo>
                      <a:pt x="343376" y="93821"/>
                      <a:pt x="342424" y="94774"/>
                      <a:pt x="342424" y="93821"/>
                    </a:cubicBezTo>
                    <a:cubicBezTo>
                      <a:pt x="341471" y="93821"/>
                      <a:pt x="340519" y="93821"/>
                      <a:pt x="339566" y="93821"/>
                    </a:cubicBezTo>
                    <a:lnTo>
                      <a:pt x="339566" y="85249"/>
                    </a:lnTo>
                    <a:lnTo>
                      <a:pt x="337661" y="85249"/>
                    </a:lnTo>
                    <a:cubicBezTo>
                      <a:pt x="337661" y="84296"/>
                      <a:pt x="336709" y="85249"/>
                      <a:pt x="336709" y="84296"/>
                    </a:cubicBezTo>
                    <a:cubicBezTo>
                      <a:pt x="335756" y="84296"/>
                      <a:pt x="334804" y="85249"/>
                      <a:pt x="333851" y="84296"/>
                    </a:cubicBezTo>
                    <a:cubicBezTo>
                      <a:pt x="333851" y="86201"/>
                      <a:pt x="330994" y="85249"/>
                      <a:pt x="330041" y="86201"/>
                    </a:cubicBezTo>
                    <a:cubicBezTo>
                      <a:pt x="329089" y="85249"/>
                      <a:pt x="326231" y="86201"/>
                      <a:pt x="324326" y="85249"/>
                    </a:cubicBezTo>
                    <a:cubicBezTo>
                      <a:pt x="324326" y="86201"/>
                      <a:pt x="322421" y="86201"/>
                      <a:pt x="322421" y="86201"/>
                    </a:cubicBezTo>
                    <a:cubicBezTo>
                      <a:pt x="322421" y="87154"/>
                      <a:pt x="321469" y="87154"/>
                      <a:pt x="320516" y="87154"/>
                    </a:cubicBezTo>
                    <a:cubicBezTo>
                      <a:pt x="320516" y="86201"/>
                      <a:pt x="318611" y="87154"/>
                      <a:pt x="318611" y="87154"/>
                    </a:cubicBezTo>
                    <a:cubicBezTo>
                      <a:pt x="318611" y="87154"/>
                      <a:pt x="318611" y="86201"/>
                      <a:pt x="317659" y="86201"/>
                    </a:cubicBezTo>
                    <a:cubicBezTo>
                      <a:pt x="317659" y="87154"/>
                      <a:pt x="316706" y="87154"/>
                      <a:pt x="315754" y="87154"/>
                    </a:cubicBezTo>
                    <a:cubicBezTo>
                      <a:pt x="315754" y="86201"/>
                      <a:pt x="315754" y="87154"/>
                      <a:pt x="314801" y="86201"/>
                    </a:cubicBezTo>
                    <a:cubicBezTo>
                      <a:pt x="313849" y="84296"/>
                      <a:pt x="314801" y="82391"/>
                      <a:pt x="314801" y="80486"/>
                    </a:cubicBezTo>
                    <a:cubicBezTo>
                      <a:pt x="314801" y="80486"/>
                      <a:pt x="314801" y="80486"/>
                      <a:pt x="315754" y="80486"/>
                    </a:cubicBezTo>
                    <a:cubicBezTo>
                      <a:pt x="315754" y="78581"/>
                      <a:pt x="314801" y="75724"/>
                      <a:pt x="315754" y="74771"/>
                    </a:cubicBezTo>
                    <a:cubicBezTo>
                      <a:pt x="314801" y="72866"/>
                      <a:pt x="314801" y="69056"/>
                      <a:pt x="315754" y="67151"/>
                    </a:cubicBezTo>
                    <a:cubicBezTo>
                      <a:pt x="314801" y="67151"/>
                      <a:pt x="314801" y="67151"/>
                      <a:pt x="314801" y="66199"/>
                    </a:cubicBezTo>
                    <a:cubicBezTo>
                      <a:pt x="315754" y="66199"/>
                      <a:pt x="314801" y="64294"/>
                      <a:pt x="315754" y="64294"/>
                    </a:cubicBezTo>
                    <a:cubicBezTo>
                      <a:pt x="315754" y="63341"/>
                      <a:pt x="315754" y="62389"/>
                      <a:pt x="316706" y="62389"/>
                    </a:cubicBezTo>
                    <a:cubicBezTo>
                      <a:pt x="316706" y="62389"/>
                      <a:pt x="315754" y="62389"/>
                      <a:pt x="315754" y="61436"/>
                    </a:cubicBezTo>
                    <a:cubicBezTo>
                      <a:pt x="316706" y="61436"/>
                      <a:pt x="315754" y="60484"/>
                      <a:pt x="315754" y="59531"/>
                    </a:cubicBezTo>
                    <a:lnTo>
                      <a:pt x="316706" y="59531"/>
                    </a:lnTo>
                    <a:cubicBezTo>
                      <a:pt x="316706" y="58579"/>
                      <a:pt x="315754" y="57626"/>
                      <a:pt x="316706" y="57626"/>
                    </a:cubicBezTo>
                    <a:cubicBezTo>
                      <a:pt x="316706" y="54769"/>
                      <a:pt x="316706" y="51911"/>
                      <a:pt x="316706" y="48101"/>
                    </a:cubicBezTo>
                    <a:cubicBezTo>
                      <a:pt x="316706" y="48101"/>
                      <a:pt x="315754" y="48101"/>
                      <a:pt x="315754" y="48101"/>
                    </a:cubicBezTo>
                    <a:cubicBezTo>
                      <a:pt x="315754" y="47149"/>
                      <a:pt x="316706" y="46196"/>
                      <a:pt x="315754" y="45244"/>
                    </a:cubicBezTo>
                    <a:lnTo>
                      <a:pt x="316706" y="45244"/>
                    </a:lnTo>
                    <a:cubicBezTo>
                      <a:pt x="316706" y="44291"/>
                      <a:pt x="316706" y="43339"/>
                      <a:pt x="316706" y="42386"/>
                    </a:cubicBezTo>
                    <a:cubicBezTo>
                      <a:pt x="313849" y="40481"/>
                      <a:pt x="316706" y="34766"/>
                      <a:pt x="314801" y="30956"/>
                    </a:cubicBezTo>
                    <a:cubicBezTo>
                      <a:pt x="314801" y="30956"/>
                      <a:pt x="315754" y="30956"/>
                      <a:pt x="315754" y="30004"/>
                    </a:cubicBezTo>
                    <a:cubicBezTo>
                      <a:pt x="315754" y="29051"/>
                      <a:pt x="314801" y="29051"/>
                      <a:pt x="314801" y="29051"/>
                    </a:cubicBezTo>
                    <a:cubicBezTo>
                      <a:pt x="314801" y="27146"/>
                      <a:pt x="312896" y="26194"/>
                      <a:pt x="312896" y="24289"/>
                    </a:cubicBezTo>
                    <a:cubicBezTo>
                      <a:pt x="311944" y="24289"/>
                      <a:pt x="311944" y="23336"/>
                      <a:pt x="311944" y="21431"/>
                    </a:cubicBezTo>
                    <a:cubicBezTo>
                      <a:pt x="310991" y="21431"/>
                      <a:pt x="310039" y="20479"/>
                      <a:pt x="310039" y="18574"/>
                    </a:cubicBezTo>
                    <a:cubicBezTo>
                      <a:pt x="309086" y="18574"/>
                      <a:pt x="309086" y="18574"/>
                      <a:pt x="309086" y="17621"/>
                    </a:cubicBezTo>
                    <a:cubicBezTo>
                      <a:pt x="307181" y="17621"/>
                      <a:pt x="307181" y="16669"/>
                      <a:pt x="307181" y="15716"/>
                    </a:cubicBezTo>
                    <a:cubicBezTo>
                      <a:pt x="306229" y="15716"/>
                      <a:pt x="305276" y="15716"/>
                      <a:pt x="306229" y="14764"/>
                    </a:cubicBezTo>
                    <a:cubicBezTo>
                      <a:pt x="306229" y="14764"/>
                      <a:pt x="305276" y="14764"/>
                      <a:pt x="305276" y="14764"/>
                    </a:cubicBezTo>
                    <a:cubicBezTo>
                      <a:pt x="305276" y="13811"/>
                      <a:pt x="304324" y="13811"/>
                      <a:pt x="304324" y="12859"/>
                    </a:cubicBezTo>
                    <a:cubicBezTo>
                      <a:pt x="304324" y="12859"/>
                      <a:pt x="303371" y="12859"/>
                      <a:pt x="303371" y="12859"/>
                    </a:cubicBezTo>
                    <a:cubicBezTo>
                      <a:pt x="303371" y="11906"/>
                      <a:pt x="301466" y="11906"/>
                      <a:pt x="301466" y="10954"/>
                    </a:cubicBezTo>
                    <a:cubicBezTo>
                      <a:pt x="301466" y="10954"/>
                      <a:pt x="300514" y="10954"/>
                      <a:pt x="300514" y="10954"/>
                    </a:cubicBezTo>
                    <a:cubicBezTo>
                      <a:pt x="300514" y="10954"/>
                      <a:pt x="300514" y="10954"/>
                      <a:pt x="300514" y="10001"/>
                    </a:cubicBezTo>
                    <a:cubicBezTo>
                      <a:pt x="299561" y="10001"/>
                      <a:pt x="298609" y="10001"/>
                      <a:pt x="298609" y="9049"/>
                    </a:cubicBezTo>
                    <a:cubicBezTo>
                      <a:pt x="297656" y="9049"/>
                      <a:pt x="297656" y="8096"/>
                      <a:pt x="296704" y="9049"/>
                    </a:cubicBezTo>
                    <a:lnTo>
                      <a:pt x="296704" y="8096"/>
                    </a:lnTo>
                    <a:cubicBezTo>
                      <a:pt x="295751" y="8096"/>
                      <a:pt x="294799" y="8096"/>
                      <a:pt x="294799" y="8096"/>
                    </a:cubicBezTo>
                    <a:lnTo>
                      <a:pt x="294799" y="7144"/>
                    </a:lnTo>
                    <a:cubicBezTo>
                      <a:pt x="292894" y="7144"/>
                      <a:pt x="290989" y="7144"/>
                      <a:pt x="290036" y="8096"/>
                    </a:cubicBezTo>
                    <a:cubicBezTo>
                      <a:pt x="289084" y="8096"/>
                      <a:pt x="290036" y="7144"/>
                      <a:pt x="289084" y="7144"/>
                    </a:cubicBezTo>
                    <a:cubicBezTo>
                      <a:pt x="288131" y="7144"/>
                      <a:pt x="288131" y="9049"/>
                      <a:pt x="287179" y="8096"/>
                    </a:cubicBezTo>
                    <a:cubicBezTo>
                      <a:pt x="287179" y="8096"/>
                      <a:pt x="287179" y="9049"/>
                      <a:pt x="286226" y="9049"/>
                    </a:cubicBezTo>
                    <a:cubicBezTo>
                      <a:pt x="286226" y="10001"/>
                      <a:pt x="286226" y="10954"/>
                      <a:pt x="285274" y="11906"/>
                    </a:cubicBezTo>
                    <a:cubicBezTo>
                      <a:pt x="285274" y="12859"/>
                      <a:pt x="286226" y="12859"/>
                      <a:pt x="286226" y="13811"/>
                    </a:cubicBezTo>
                    <a:cubicBezTo>
                      <a:pt x="285274" y="13811"/>
                      <a:pt x="286226" y="15716"/>
                      <a:pt x="286226" y="16669"/>
                    </a:cubicBezTo>
                    <a:cubicBezTo>
                      <a:pt x="285274" y="16669"/>
                      <a:pt x="286226" y="18574"/>
                      <a:pt x="285274" y="17621"/>
                    </a:cubicBezTo>
                    <a:cubicBezTo>
                      <a:pt x="285274" y="17621"/>
                      <a:pt x="285274" y="18574"/>
                      <a:pt x="285274" y="18574"/>
                    </a:cubicBezTo>
                    <a:cubicBezTo>
                      <a:pt x="285274" y="18574"/>
                      <a:pt x="285274" y="18574"/>
                      <a:pt x="284321" y="18574"/>
                    </a:cubicBezTo>
                    <a:cubicBezTo>
                      <a:pt x="285274" y="20479"/>
                      <a:pt x="283369" y="22384"/>
                      <a:pt x="284321" y="24289"/>
                    </a:cubicBezTo>
                    <a:cubicBezTo>
                      <a:pt x="284321" y="24289"/>
                      <a:pt x="284321" y="24289"/>
                      <a:pt x="283369" y="24289"/>
                    </a:cubicBezTo>
                    <a:cubicBezTo>
                      <a:pt x="283369" y="26194"/>
                      <a:pt x="282416" y="27146"/>
                      <a:pt x="283369" y="29051"/>
                    </a:cubicBezTo>
                    <a:lnTo>
                      <a:pt x="282416" y="29051"/>
                    </a:lnTo>
                    <a:cubicBezTo>
                      <a:pt x="282416" y="30004"/>
                      <a:pt x="282416" y="30004"/>
                      <a:pt x="282416" y="30956"/>
                    </a:cubicBezTo>
                    <a:cubicBezTo>
                      <a:pt x="280511" y="30956"/>
                      <a:pt x="281464" y="35719"/>
                      <a:pt x="281464" y="37624"/>
                    </a:cubicBezTo>
                    <a:cubicBezTo>
                      <a:pt x="281464" y="37624"/>
                      <a:pt x="281464" y="37624"/>
                      <a:pt x="282416" y="37624"/>
                    </a:cubicBezTo>
                    <a:lnTo>
                      <a:pt x="282416" y="38576"/>
                    </a:lnTo>
                    <a:lnTo>
                      <a:pt x="281464" y="38576"/>
                    </a:lnTo>
                    <a:cubicBezTo>
                      <a:pt x="281464" y="39529"/>
                      <a:pt x="281464" y="39529"/>
                      <a:pt x="281464" y="40481"/>
                    </a:cubicBezTo>
                    <a:cubicBezTo>
                      <a:pt x="281464" y="40481"/>
                      <a:pt x="281464" y="40481"/>
                      <a:pt x="280511" y="40481"/>
                    </a:cubicBezTo>
                    <a:cubicBezTo>
                      <a:pt x="280511" y="41434"/>
                      <a:pt x="281464" y="43339"/>
                      <a:pt x="280511" y="43339"/>
                    </a:cubicBezTo>
                    <a:cubicBezTo>
                      <a:pt x="280511" y="44291"/>
                      <a:pt x="280511" y="44291"/>
                      <a:pt x="280511" y="45244"/>
                    </a:cubicBezTo>
                    <a:cubicBezTo>
                      <a:pt x="280511" y="45244"/>
                      <a:pt x="280511" y="45244"/>
                      <a:pt x="279559" y="45244"/>
                    </a:cubicBezTo>
                    <a:cubicBezTo>
                      <a:pt x="280511" y="48101"/>
                      <a:pt x="279559" y="50006"/>
                      <a:pt x="279559" y="52864"/>
                    </a:cubicBezTo>
                    <a:lnTo>
                      <a:pt x="278606" y="52864"/>
                    </a:lnTo>
                    <a:cubicBezTo>
                      <a:pt x="278606" y="53816"/>
                      <a:pt x="279559" y="55721"/>
                      <a:pt x="277654" y="55721"/>
                    </a:cubicBezTo>
                    <a:cubicBezTo>
                      <a:pt x="277654" y="58579"/>
                      <a:pt x="276701" y="60484"/>
                      <a:pt x="277654" y="63341"/>
                    </a:cubicBezTo>
                    <a:cubicBezTo>
                      <a:pt x="276701" y="63341"/>
                      <a:pt x="277654" y="66199"/>
                      <a:pt x="276701" y="65246"/>
                    </a:cubicBezTo>
                    <a:cubicBezTo>
                      <a:pt x="276701" y="66199"/>
                      <a:pt x="276701" y="67151"/>
                      <a:pt x="277654" y="67151"/>
                    </a:cubicBezTo>
                    <a:cubicBezTo>
                      <a:pt x="276701" y="67151"/>
                      <a:pt x="276701" y="68104"/>
                      <a:pt x="276701" y="69056"/>
                    </a:cubicBezTo>
                    <a:cubicBezTo>
                      <a:pt x="277654" y="69056"/>
                      <a:pt x="276701" y="70009"/>
                      <a:pt x="277654" y="70009"/>
                    </a:cubicBezTo>
                    <a:cubicBezTo>
                      <a:pt x="276701" y="70009"/>
                      <a:pt x="276701" y="70961"/>
                      <a:pt x="277654" y="70961"/>
                    </a:cubicBezTo>
                    <a:cubicBezTo>
                      <a:pt x="277654" y="71914"/>
                      <a:pt x="277654" y="71914"/>
                      <a:pt x="276701" y="72866"/>
                    </a:cubicBezTo>
                    <a:lnTo>
                      <a:pt x="276701" y="74771"/>
                    </a:lnTo>
                    <a:cubicBezTo>
                      <a:pt x="275749" y="74771"/>
                      <a:pt x="276701" y="75724"/>
                      <a:pt x="275749" y="75724"/>
                    </a:cubicBezTo>
                    <a:lnTo>
                      <a:pt x="275749" y="76676"/>
                    </a:lnTo>
                    <a:cubicBezTo>
                      <a:pt x="275749" y="76676"/>
                      <a:pt x="276701" y="76676"/>
                      <a:pt x="276701" y="77629"/>
                    </a:cubicBezTo>
                    <a:cubicBezTo>
                      <a:pt x="276701" y="78581"/>
                      <a:pt x="275749" y="77629"/>
                      <a:pt x="275749" y="78581"/>
                    </a:cubicBezTo>
                    <a:cubicBezTo>
                      <a:pt x="275749" y="79534"/>
                      <a:pt x="275749" y="81439"/>
                      <a:pt x="275749" y="82391"/>
                    </a:cubicBezTo>
                    <a:cubicBezTo>
                      <a:pt x="275749" y="82391"/>
                      <a:pt x="276701" y="82391"/>
                      <a:pt x="276701" y="82391"/>
                    </a:cubicBezTo>
                    <a:cubicBezTo>
                      <a:pt x="276701" y="83344"/>
                      <a:pt x="276701" y="83344"/>
                      <a:pt x="275749" y="83344"/>
                    </a:cubicBezTo>
                    <a:cubicBezTo>
                      <a:pt x="275749" y="83344"/>
                      <a:pt x="276701" y="83344"/>
                      <a:pt x="276701" y="84296"/>
                    </a:cubicBezTo>
                    <a:cubicBezTo>
                      <a:pt x="275749" y="84296"/>
                      <a:pt x="276701" y="87154"/>
                      <a:pt x="274796" y="88106"/>
                    </a:cubicBezTo>
                    <a:cubicBezTo>
                      <a:pt x="274796" y="89059"/>
                      <a:pt x="274796" y="90011"/>
                      <a:pt x="275749" y="90011"/>
                    </a:cubicBezTo>
                    <a:cubicBezTo>
                      <a:pt x="274796" y="90011"/>
                      <a:pt x="274796" y="91916"/>
                      <a:pt x="275749" y="91916"/>
                    </a:cubicBezTo>
                    <a:cubicBezTo>
                      <a:pt x="275749" y="93821"/>
                      <a:pt x="275749" y="94774"/>
                      <a:pt x="275749" y="95726"/>
                    </a:cubicBezTo>
                    <a:cubicBezTo>
                      <a:pt x="274796" y="95726"/>
                      <a:pt x="274796" y="96679"/>
                      <a:pt x="274796" y="97631"/>
                    </a:cubicBezTo>
                    <a:cubicBezTo>
                      <a:pt x="273844" y="97631"/>
                      <a:pt x="274796" y="98584"/>
                      <a:pt x="273844" y="98584"/>
                    </a:cubicBezTo>
                    <a:cubicBezTo>
                      <a:pt x="272891" y="98584"/>
                      <a:pt x="272891" y="99536"/>
                      <a:pt x="271939" y="99536"/>
                    </a:cubicBezTo>
                    <a:cubicBezTo>
                      <a:pt x="271939" y="100489"/>
                      <a:pt x="270986" y="100489"/>
                      <a:pt x="270034" y="100489"/>
                    </a:cubicBezTo>
                    <a:cubicBezTo>
                      <a:pt x="270034" y="101441"/>
                      <a:pt x="269081" y="101441"/>
                      <a:pt x="269081" y="101441"/>
                    </a:cubicBezTo>
                    <a:lnTo>
                      <a:pt x="267176" y="101441"/>
                    </a:lnTo>
                    <a:cubicBezTo>
                      <a:pt x="267176" y="100489"/>
                      <a:pt x="265271" y="100489"/>
                      <a:pt x="263366" y="100489"/>
                    </a:cubicBezTo>
                    <a:cubicBezTo>
                      <a:pt x="263366" y="101441"/>
                      <a:pt x="262414" y="101441"/>
                      <a:pt x="261461" y="101441"/>
                    </a:cubicBezTo>
                    <a:cubicBezTo>
                      <a:pt x="261461" y="103346"/>
                      <a:pt x="259556" y="102394"/>
                      <a:pt x="258604" y="103346"/>
                    </a:cubicBezTo>
                    <a:cubicBezTo>
                      <a:pt x="257651" y="103346"/>
                      <a:pt x="255746" y="103346"/>
                      <a:pt x="254794" y="103346"/>
                    </a:cubicBezTo>
                    <a:cubicBezTo>
                      <a:pt x="253841" y="104299"/>
                      <a:pt x="253841" y="105251"/>
                      <a:pt x="252889" y="105251"/>
                    </a:cubicBezTo>
                    <a:cubicBezTo>
                      <a:pt x="252889" y="106204"/>
                      <a:pt x="252889" y="106204"/>
                      <a:pt x="251936" y="106204"/>
                    </a:cubicBezTo>
                    <a:cubicBezTo>
                      <a:pt x="250984" y="106204"/>
                      <a:pt x="250984" y="106204"/>
                      <a:pt x="250031" y="106204"/>
                    </a:cubicBezTo>
                    <a:cubicBezTo>
                      <a:pt x="250031" y="106204"/>
                      <a:pt x="250031" y="105251"/>
                      <a:pt x="249079" y="105251"/>
                    </a:cubicBezTo>
                    <a:cubicBezTo>
                      <a:pt x="249079" y="107156"/>
                      <a:pt x="247174" y="105251"/>
                      <a:pt x="246221" y="105251"/>
                    </a:cubicBezTo>
                    <a:cubicBezTo>
                      <a:pt x="246221" y="106204"/>
                      <a:pt x="244316" y="106204"/>
                      <a:pt x="243364" y="106204"/>
                    </a:cubicBezTo>
                    <a:cubicBezTo>
                      <a:pt x="243364" y="107156"/>
                      <a:pt x="241459" y="106204"/>
                      <a:pt x="241459" y="107156"/>
                    </a:cubicBezTo>
                    <a:lnTo>
                      <a:pt x="239554" y="107156"/>
                    </a:lnTo>
                    <a:cubicBezTo>
                      <a:pt x="239554" y="108109"/>
                      <a:pt x="238601" y="107156"/>
                      <a:pt x="238601" y="108109"/>
                    </a:cubicBezTo>
                    <a:cubicBezTo>
                      <a:pt x="236696" y="108109"/>
                      <a:pt x="236696" y="109061"/>
                      <a:pt x="234791" y="109061"/>
                    </a:cubicBezTo>
                    <a:cubicBezTo>
                      <a:pt x="234791" y="110014"/>
                      <a:pt x="231934" y="110014"/>
                      <a:pt x="231934" y="110966"/>
                    </a:cubicBezTo>
                    <a:cubicBezTo>
                      <a:pt x="229076" y="110966"/>
                      <a:pt x="228124" y="111919"/>
                      <a:pt x="225266" y="111919"/>
                    </a:cubicBezTo>
                    <a:cubicBezTo>
                      <a:pt x="225266" y="111919"/>
                      <a:pt x="225266" y="112871"/>
                      <a:pt x="225266" y="112871"/>
                    </a:cubicBezTo>
                    <a:cubicBezTo>
                      <a:pt x="224314" y="112871"/>
                      <a:pt x="223361" y="112871"/>
                      <a:pt x="223361" y="111919"/>
                    </a:cubicBezTo>
                    <a:cubicBezTo>
                      <a:pt x="222409" y="112871"/>
                      <a:pt x="221456" y="112871"/>
                      <a:pt x="220504" y="112871"/>
                    </a:cubicBezTo>
                    <a:cubicBezTo>
                      <a:pt x="220504" y="113824"/>
                      <a:pt x="219551" y="113824"/>
                      <a:pt x="218599" y="113824"/>
                    </a:cubicBezTo>
                    <a:lnTo>
                      <a:pt x="218599" y="115729"/>
                    </a:lnTo>
                    <a:cubicBezTo>
                      <a:pt x="219551" y="116681"/>
                      <a:pt x="221456" y="116681"/>
                      <a:pt x="221456" y="119539"/>
                    </a:cubicBezTo>
                    <a:cubicBezTo>
                      <a:pt x="222409" y="119539"/>
                      <a:pt x="223361" y="120491"/>
                      <a:pt x="223361" y="121444"/>
                    </a:cubicBezTo>
                    <a:cubicBezTo>
                      <a:pt x="224314" y="121444"/>
                      <a:pt x="224314" y="121444"/>
                      <a:pt x="224314" y="122396"/>
                    </a:cubicBezTo>
                    <a:cubicBezTo>
                      <a:pt x="225266" y="122396"/>
                      <a:pt x="227171" y="122396"/>
                      <a:pt x="227171" y="123349"/>
                    </a:cubicBezTo>
                    <a:cubicBezTo>
                      <a:pt x="229076" y="123349"/>
                      <a:pt x="229076" y="124301"/>
                      <a:pt x="230029" y="125254"/>
                    </a:cubicBezTo>
                    <a:lnTo>
                      <a:pt x="231934" y="125254"/>
                    </a:lnTo>
                    <a:cubicBezTo>
                      <a:pt x="231934" y="126206"/>
                      <a:pt x="232886" y="125254"/>
                      <a:pt x="232886" y="126206"/>
                    </a:cubicBezTo>
                    <a:cubicBezTo>
                      <a:pt x="233839" y="128111"/>
                      <a:pt x="236696" y="129064"/>
                      <a:pt x="236696" y="131921"/>
                    </a:cubicBezTo>
                    <a:cubicBezTo>
                      <a:pt x="237649" y="131921"/>
                      <a:pt x="237649" y="132874"/>
                      <a:pt x="237649" y="133826"/>
                    </a:cubicBezTo>
                    <a:cubicBezTo>
                      <a:pt x="238601" y="133826"/>
                      <a:pt x="238601" y="133826"/>
                      <a:pt x="238601" y="134779"/>
                    </a:cubicBezTo>
                    <a:cubicBezTo>
                      <a:pt x="238601" y="134779"/>
                      <a:pt x="239554" y="134779"/>
                      <a:pt x="240506" y="134779"/>
                    </a:cubicBezTo>
                    <a:cubicBezTo>
                      <a:pt x="240506" y="135731"/>
                      <a:pt x="241459" y="134779"/>
                      <a:pt x="241459" y="135731"/>
                    </a:cubicBezTo>
                    <a:cubicBezTo>
                      <a:pt x="242411" y="134779"/>
                      <a:pt x="243364" y="134779"/>
                      <a:pt x="244316" y="134779"/>
                    </a:cubicBezTo>
                    <a:cubicBezTo>
                      <a:pt x="244316" y="134779"/>
                      <a:pt x="244316" y="134779"/>
                      <a:pt x="244316" y="135731"/>
                    </a:cubicBezTo>
                    <a:cubicBezTo>
                      <a:pt x="245269" y="135731"/>
                      <a:pt x="246221" y="135731"/>
                      <a:pt x="246221" y="135731"/>
                    </a:cubicBezTo>
                    <a:lnTo>
                      <a:pt x="246221" y="136684"/>
                    </a:lnTo>
                    <a:cubicBezTo>
                      <a:pt x="247174" y="137636"/>
                      <a:pt x="247174" y="136684"/>
                      <a:pt x="247174" y="137636"/>
                    </a:cubicBezTo>
                    <a:cubicBezTo>
                      <a:pt x="249079" y="137636"/>
                      <a:pt x="250031" y="138589"/>
                      <a:pt x="252889" y="137636"/>
                    </a:cubicBezTo>
                    <a:cubicBezTo>
                      <a:pt x="252889" y="138589"/>
                      <a:pt x="254794" y="138589"/>
                      <a:pt x="254794" y="139541"/>
                    </a:cubicBezTo>
                    <a:cubicBezTo>
                      <a:pt x="255746" y="139541"/>
                      <a:pt x="255746" y="139541"/>
                      <a:pt x="255746" y="140494"/>
                    </a:cubicBezTo>
                    <a:cubicBezTo>
                      <a:pt x="258604" y="140494"/>
                      <a:pt x="259556" y="141446"/>
                      <a:pt x="261461" y="141446"/>
                    </a:cubicBezTo>
                    <a:cubicBezTo>
                      <a:pt x="261461" y="141446"/>
                      <a:pt x="261461" y="140494"/>
                      <a:pt x="262414" y="140494"/>
                    </a:cubicBezTo>
                    <a:cubicBezTo>
                      <a:pt x="262414" y="140494"/>
                      <a:pt x="262414" y="140494"/>
                      <a:pt x="262414" y="141446"/>
                    </a:cubicBezTo>
                    <a:cubicBezTo>
                      <a:pt x="263366" y="141446"/>
                      <a:pt x="263366" y="141446"/>
                      <a:pt x="264319" y="141446"/>
                    </a:cubicBezTo>
                    <a:cubicBezTo>
                      <a:pt x="265271" y="142399"/>
                      <a:pt x="266224" y="143351"/>
                      <a:pt x="265271" y="146209"/>
                    </a:cubicBezTo>
                    <a:lnTo>
                      <a:pt x="264319" y="146209"/>
                    </a:lnTo>
                    <a:cubicBezTo>
                      <a:pt x="264319" y="147161"/>
                      <a:pt x="264319" y="148114"/>
                      <a:pt x="264319" y="148114"/>
                    </a:cubicBezTo>
                    <a:cubicBezTo>
                      <a:pt x="263366" y="148114"/>
                      <a:pt x="263366" y="148114"/>
                      <a:pt x="263366" y="149066"/>
                    </a:cubicBezTo>
                    <a:lnTo>
                      <a:pt x="262414" y="149066"/>
                    </a:lnTo>
                    <a:lnTo>
                      <a:pt x="262414" y="150019"/>
                    </a:lnTo>
                    <a:cubicBezTo>
                      <a:pt x="261461" y="150019"/>
                      <a:pt x="261461" y="151924"/>
                      <a:pt x="259556" y="151924"/>
                    </a:cubicBezTo>
                    <a:lnTo>
                      <a:pt x="259556" y="152876"/>
                    </a:lnTo>
                    <a:lnTo>
                      <a:pt x="263366" y="152876"/>
                    </a:lnTo>
                    <a:cubicBezTo>
                      <a:pt x="263366" y="154781"/>
                      <a:pt x="261461" y="154781"/>
                      <a:pt x="261461" y="156686"/>
                    </a:cubicBezTo>
                    <a:cubicBezTo>
                      <a:pt x="260509" y="157639"/>
                      <a:pt x="259556" y="157639"/>
                      <a:pt x="259556" y="159544"/>
                    </a:cubicBezTo>
                    <a:cubicBezTo>
                      <a:pt x="257651" y="159544"/>
                      <a:pt x="257651" y="161449"/>
                      <a:pt x="256699" y="162401"/>
                    </a:cubicBezTo>
                    <a:cubicBezTo>
                      <a:pt x="256699" y="163354"/>
                      <a:pt x="256699" y="163354"/>
                      <a:pt x="256699" y="163354"/>
                    </a:cubicBezTo>
                    <a:cubicBezTo>
                      <a:pt x="255746" y="163354"/>
                      <a:pt x="255746" y="164306"/>
                      <a:pt x="254794" y="164306"/>
                    </a:cubicBezTo>
                    <a:cubicBezTo>
                      <a:pt x="254794" y="165259"/>
                      <a:pt x="253841" y="166211"/>
                      <a:pt x="252889" y="166211"/>
                    </a:cubicBezTo>
                    <a:lnTo>
                      <a:pt x="252889" y="167164"/>
                    </a:lnTo>
                    <a:cubicBezTo>
                      <a:pt x="251936" y="167164"/>
                      <a:pt x="251936" y="168116"/>
                      <a:pt x="250984" y="168116"/>
                    </a:cubicBezTo>
                    <a:lnTo>
                      <a:pt x="250984" y="170021"/>
                    </a:lnTo>
                    <a:cubicBezTo>
                      <a:pt x="250031" y="170021"/>
                      <a:pt x="250031" y="170974"/>
                      <a:pt x="249079" y="170974"/>
                    </a:cubicBezTo>
                    <a:cubicBezTo>
                      <a:pt x="249079" y="172879"/>
                      <a:pt x="246221" y="173831"/>
                      <a:pt x="245269" y="175736"/>
                    </a:cubicBezTo>
                    <a:cubicBezTo>
                      <a:pt x="243364" y="176689"/>
                      <a:pt x="242411" y="179546"/>
                      <a:pt x="240506" y="179546"/>
                    </a:cubicBezTo>
                    <a:cubicBezTo>
                      <a:pt x="240506" y="180499"/>
                      <a:pt x="240506" y="180499"/>
                      <a:pt x="240506" y="180499"/>
                    </a:cubicBezTo>
                    <a:cubicBezTo>
                      <a:pt x="238601" y="180499"/>
                      <a:pt x="238601" y="182404"/>
                      <a:pt x="237649" y="183356"/>
                    </a:cubicBezTo>
                    <a:lnTo>
                      <a:pt x="237649" y="184309"/>
                    </a:lnTo>
                    <a:cubicBezTo>
                      <a:pt x="236696" y="184309"/>
                      <a:pt x="236696" y="185261"/>
                      <a:pt x="235744" y="186214"/>
                    </a:cubicBezTo>
                    <a:lnTo>
                      <a:pt x="235744" y="187166"/>
                    </a:lnTo>
                    <a:lnTo>
                      <a:pt x="234791" y="187166"/>
                    </a:lnTo>
                    <a:cubicBezTo>
                      <a:pt x="234791" y="187166"/>
                      <a:pt x="234791" y="188119"/>
                      <a:pt x="233839" y="188119"/>
                    </a:cubicBezTo>
                    <a:lnTo>
                      <a:pt x="233839" y="189071"/>
                    </a:lnTo>
                    <a:cubicBezTo>
                      <a:pt x="232886" y="190024"/>
                      <a:pt x="232886" y="190976"/>
                      <a:pt x="230981" y="190976"/>
                    </a:cubicBezTo>
                    <a:cubicBezTo>
                      <a:pt x="230981" y="190976"/>
                      <a:pt x="230981" y="190976"/>
                      <a:pt x="230981" y="190024"/>
                    </a:cubicBezTo>
                    <a:cubicBezTo>
                      <a:pt x="230029" y="190024"/>
                      <a:pt x="230029" y="190976"/>
                      <a:pt x="230029" y="190976"/>
                    </a:cubicBezTo>
                    <a:lnTo>
                      <a:pt x="228124" y="190976"/>
                    </a:lnTo>
                    <a:cubicBezTo>
                      <a:pt x="228124" y="191929"/>
                      <a:pt x="227171" y="191929"/>
                      <a:pt x="227171" y="191929"/>
                    </a:cubicBezTo>
                    <a:cubicBezTo>
                      <a:pt x="225266" y="191929"/>
                      <a:pt x="223361" y="191929"/>
                      <a:pt x="221456" y="191929"/>
                    </a:cubicBezTo>
                    <a:cubicBezTo>
                      <a:pt x="221456" y="192881"/>
                      <a:pt x="220504" y="192881"/>
                      <a:pt x="220504" y="192881"/>
                    </a:cubicBezTo>
                    <a:lnTo>
                      <a:pt x="218599" y="192881"/>
                    </a:lnTo>
                    <a:cubicBezTo>
                      <a:pt x="218599" y="193834"/>
                      <a:pt x="217646" y="193834"/>
                      <a:pt x="216694" y="193834"/>
                    </a:cubicBezTo>
                    <a:cubicBezTo>
                      <a:pt x="216694" y="194786"/>
                      <a:pt x="215741" y="193834"/>
                      <a:pt x="215741" y="194786"/>
                    </a:cubicBezTo>
                    <a:cubicBezTo>
                      <a:pt x="215741" y="195739"/>
                      <a:pt x="214789" y="195739"/>
                      <a:pt x="213836" y="195739"/>
                    </a:cubicBezTo>
                    <a:cubicBezTo>
                      <a:pt x="213836" y="196691"/>
                      <a:pt x="211931" y="197644"/>
                      <a:pt x="210026" y="197644"/>
                    </a:cubicBezTo>
                    <a:cubicBezTo>
                      <a:pt x="210026" y="198596"/>
                      <a:pt x="209074" y="198596"/>
                      <a:pt x="208121" y="198596"/>
                    </a:cubicBezTo>
                    <a:cubicBezTo>
                      <a:pt x="208121" y="198596"/>
                      <a:pt x="208121" y="199549"/>
                      <a:pt x="207169" y="199549"/>
                    </a:cubicBezTo>
                    <a:cubicBezTo>
                      <a:pt x="207169" y="201454"/>
                      <a:pt x="208121" y="203359"/>
                      <a:pt x="208121" y="205264"/>
                    </a:cubicBezTo>
                    <a:cubicBezTo>
                      <a:pt x="208121" y="205264"/>
                      <a:pt x="209074" y="206216"/>
                      <a:pt x="210026" y="207169"/>
                    </a:cubicBezTo>
                    <a:lnTo>
                      <a:pt x="211931" y="207169"/>
                    </a:lnTo>
                    <a:cubicBezTo>
                      <a:pt x="211931" y="208121"/>
                      <a:pt x="211931" y="207169"/>
                      <a:pt x="212884" y="208121"/>
                    </a:cubicBezTo>
                    <a:lnTo>
                      <a:pt x="212884" y="210026"/>
                    </a:lnTo>
                    <a:cubicBezTo>
                      <a:pt x="213836" y="210026"/>
                      <a:pt x="213836" y="210979"/>
                      <a:pt x="213836" y="210979"/>
                    </a:cubicBezTo>
                    <a:cubicBezTo>
                      <a:pt x="212884" y="210979"/>
                      <a:pt x="211931" y="211931"/>
                      <a:pt x="211931" y="212884"/>
                    </a:cubicBezTo>
                    <a:cubicBezTo>
                      <a:pt x="210026" y="214789"/>
                      <a:pt x="209074" y="216694"/>
                      <a:pt x="206216" y="218599"/>
                    </a:cubicBezTo>
                    <a:lnTo>
                      <a:pt x="206216" y="219551"/>
                    </a:lnTo>
                    <a:cubicBezTo>
                      <a:pt x="205264" y="219551"/>
                      <a:pt x="205264" y="220504"/>
                      <a:pt x="204311" y="220504"/>
                    </a:cubicBezTo>
                    <a:cubicBezTo>
                      <a:pt x="204311" y="221456"/>
                      <a:pt x="204311" y="221456"/>
                      <a:pt x="204311" y="221456"/>
                    </a:cubicBezTo>
                    <a:cubicBezTo>
                      <a:pt x="203359" y="221456"/>
                      <a:pt x="203359" y="223361"/>
                      <a:pt x="202406" y="222409"/>
                    </a:cubicBezTo>
                    <a:cubicBezTo>
                      <a:pt x="202406" y="223361"/>
                      <a:pt x="201454" y="224314"/>
                      <a:pt x="200501" y="224314"/>
                    </a:cubicBezTo>
                    <a:lnTo>
                      <a:pt x="200501" y="225266"/>
                    </a:lnTo>
                    <a:cubicBezTo>
                      <a:pt x="199549" y="225266"/>
                      <a:pt x="199549" y="226219"/>
                      <a:pt x="198596" y="226219"/>
                    </a:cubicBezTo>
                    <a:cubicBezTo>
                      <a:pt x="198596" y="226219"/>
                      <a:pt x="198596" y="226219"/>
                      <a:pt x="198596" y="227171"/>
                    </a:cubicBezTo>
                    <a:cubicBezTo>
                      <a:pt x="196691" y="227171"/>
                      <a:pt x="196691" y="227171"/>
                      <a:pt x="195739" y="226219"/>
                    </a:cubicBezTo>
                    <a:lnTo>
                      <a:pt x="195739" y="224314"/>
                    </a:lnTo>
                    <a:cubicBezTo>
                      <a:pt x="195739" y="224314"/>
                      <a:pt x="194786" y="224314"/>
                      <a:pt x="194786" y="224314"/>
                    </a:cubicBezTo>
                    <a:cubicBezTo>
                      <a:pt x="195739" y="224314"/>
                      <a:pt x="194786" y="223361"/>
                      <a:pt x="195739" y="222409"/>
                    </a:cubicBezTo>
                    <a:cubicBezTo>
                      <a:pt x="196691" y="222409"/>
                      <a:pt x="195739" y="220504"/>
                      <a:pt x="196691" y="220504"/>
                    </a:cubicBezTo>
                    <a:cubicBezTo>
                      <a:pt x="196691" y="217646"/>
                      <a:pt x="196691" y="215741"/>
                      <a:pt x="196691" y="212884"/>
                    </a:cubicBezTo>
                    <a:cubicBezTo>
                      <a:pt x="196691" y="212884"/>
                      <a:pt x="197644" y="212884"/>
                      <a:pt x="197644" y="212884"/>
                    </a:cubicBezTo>
                    <a:cubicBezTo>
                      <a:pt x="196691" y="210979"/>
                      <a:pt x="197644" y="208121"/>
                      <a:pt x="196691" y="206216"/>
                    </a:cubicBezTo>
                    <a:cubicBezTo>
                      <a:pt x="197644" y="206216"/>
                      <a:pt x="197644" y="205264"/>
                      <a:pt x="197644" y="204311"/>
                    </a:cubicBezTo>
                    <a:cubicBezTo>
                      <a:pt x="197644" y="204311"/>
                      <a:pt x="196691" y="204311"/>
                      <a:pt x="196691" y="204311"/>
                    </a:cubicBezTo>
                    <a:lnTo>
                      <a:pt x="196691" y="209074"/>
                    </a:lnTo>
                    <a:lnTo>
                      <a:pt x="197644" y="209074"/>
                    </a:lnTo>
                    <a:cubicBezTo>
                      <a:pt x="197644" y="207169"/>
                      <a:pt x="197644" y="205264"/>
                      <a:pt x="197644" y="203359"/>
                    </a:cubicBezTo>
                    <a:cubicBezTo>
                      <a:pt x="198596" y="203359"/>
                      <a:pt x="197644" y="200501"/>
                      <a:pt x="198596" y="201454"/>
                    </a:cubicBezTo>
                    <a:cubicBezTo>
                      <a:pt x="198596" y="200501"/>
                      <a:pt x="198596" y="200501"/>
                      <a:pt x="198596" y="199549"/>
                    </a:cubicBezTo>
                    <a:lnTo>
                      <a:pt x="199549" y="199549"/>
                    </a:lnTo>
                    <a:cubicBezTo>
                      <a:pt x="199549" y="198596"/>
                      <a:pt x="198596" y="197644"/>
                      <a:pt x="198596" y="196691"/>
                    </a:cubicBezTo>
                    <a:cubicBezTo>
                      <a:pt x="198596" y="196691"/>
                      <a:pt x="198596" y="196691"/>
                      <a:pt x="199549" y="196691"/>
                    </a:cubicBezTo>
                    <a:cubicBezTo>
                      <a:pt x="199549" y="195739"/>
                      <a:pt x="198596" y="193834"/>
                      <a:pt x="199549" y="192881"/>
                    </a:cubicBezTo>
                    <a:cubicBezTo>
                      <a:pt x="198596" y="192881"/>
                      <a:pt x="199549" y="190976"/>
                      <a:pt x="199549" y="190024"/>
                    </a:cubicBezTo>
                    <a:cubicBezTo>
                      <a:pt x="199549" y="190024"/>
                      <a:pt x="198596" y="190024"/>
                      <a:pt x="198596" y="189071"/>
                    </a:cubicBezTo>
                    <a:cubicBezTo>
                      <a:pt x="199549" y="188119"/>
                      <a:pt x="199549" y="184309"/>
                      <a:pt x="198596" y="184309"/>
                    </a:cubicBezTo>
                    <a:cubicBezTo>
                      <a:pt x="198596" y="183356"/>
                      <a:pt x="198596" y="183356"/>
                      <a:pt x="199549" y="183356"/>
                    </a:cubicBezTo>
                    <a:cubicBezTo>
                      <a:pt x="198596" y="183356"/>
                      <a:pt x="199549" y="182404"/>
                      <a:pt x="198596" y="181451"/>
                    </a:cubicBezTo>
                    <a:cubicBezTo>
                      <a:pt x="199549" y="180499"/>
                      <a:pt x="200501" y="179546"/>
                      <a:pt x="202406" y="179546"/>
                    </a:cubicBezTo>
                    <a:cubicBezTo>
                      <a:pt x="202406" y="179546"/>
                      <a:pt x="202406" y="178594"/>
                      <a:pt x="202406" y="178594"/>
                    </a:cubicBezTo>
                    <a:cubicBezTo>
                      <a:pt x="202406" y="178594"/>
                      <a:pt x="202406" y="178594"/>
                      <a:pt x="202406" y="179546"/>
                    </a:cubicBezTo>
                    <a:lnTo>
                      <a:pt x="203359" y="179546"/>
                    </a:lnTo>
                    <a:cubicBezTo>
                      <a:pt x="203359" y="179546"/>
                      <a:pt x="203359" y="178594"/>
                      <a:pt x="203359" y="178594"/>
                    </a:cubicBezTo>
                    <a:cubicBezTo>
                      <a:pt x="205264" y="178594"/>
                      <a:pt x="207169" y="178594"/>
                      <a:pt x="209074" y="178594"/>
                    </a:cubicBezTo>
                    <a:cubicBezTo>
                      <a:pt x="209074" y="177641"/>
                      <a:pt x="210026" y="177641"/>
                      <a:pt x="210026" y="176689"/>
                    </a:cubicBezTo>
                    <a:cubicBezTo>
                      <a:pt x="211931" y="176689"/>
                      <a:pt x="210979" y="175736"/>
                      <a:pt x="212884" y="175736"/>
                    </a:cubicBezTo>
                    <a:lnTo>
                      <a:pt x="212884" y="176689"/>
                    </a:lnTo>
                    <a:cubicBezTo>
                      <a:pt x="216694" y="176689"/>
                      <a:pt x="217646" y="175736"/>
                      <a:pt x="221456" y="175736"/>
                    </a:cubicBezTo>
                    <a:cubicBezTo>
                      <a:pt x="222409" y="174784"/>
                      <a:pt x="221456" y="173831"/>
                      <a:pt x="222409" y="173831"/>
                    </a:cubicBezTo>
                    <a:lnTo>
                      <a:pt x="222409" y="171926"/>
                    </a:lnTo>
                    <a:cubicBezTo>
                      <a:pt x="221456" y="171926"/>
                      <a:pt x="221456" y="170021"/>
                      <a:pt x="221456" y="169069"/>
                    </a:cubicBezTo>
                    <a:cubicBezTo>
                      <a:pt x="221456" y="169069"/>
                      <a:pt x="222409" y="169069"/>
                      <a:pt x="223361" y="169069"/>
                    </a:cubicBezTo>
                    <a:cubicBezTo>
                      <a:pt x="223361" y="169069"/>
                      <a:pt x="223361" y="170021"/>
                      <a:pt x="223361" y="170021"/>
                    </a:cubicBezTo>
                    <a:cubicBezTo>
                      <a:pt x="223361" y="170021"/>
                      <a:pt x="224314" y="170021"/>
                      <a:pt x="224314" y="170021"/>
                    </a:cubicBezTo>
                    <a:cubicBezTo>
                      <a:pt x="224314" y="169069"/>
                      <a:pt x="225266" y="169069"/>
                      <a:pt x="225266" y="169069"/>
                    </a:cubicBezTo>
                    <a:cubicBezTo>
                      <a:pt x="225266" y="169069"/>
                      <a:pt x="225266" y="168116"/>
                      <a:pt x="226219" y="168116"/>
                    </a:cubicBezTo>
                    <a:cubicBezTo>
                      <a:pt x="225266" y="167164"/>
                      <a:pt x="225266" y="166211"/>
                      <a:pt x="224314" y="166211"/>
                    </a:cubicBezTo>
                    <a:cubicBezTo>
                      <a:pt x="224314" y="165259"/>
                      <a:pt x="224314" y="164306"/>
                      <a:pt x="224314" y="162401"/>
                    </a:cubicBezTo>
                    <a:cubicBezTo>
                      <a:pt x="222409" y="162401"/>
                      <a:pt x="224314" y="160496"/>
                      <a:pt x="223361" y="158591"/>
                    </a:cubicBezTo>
                    <a:cubicBezTo>
                      <a:pt x="224314" y="158591"/>
                      <a:pt x="224314" y="157639"/>
                      <a:pt x="225266" y="157639"/>
                    </a:cubicBezTo>
                    <a:cubicBezTo>
                      <a:pt x="225266" y="155734"/>
                      <a:pt x="226219" y="155734"/>
                      <a:pt x="226219" y="154781"/>
                    </a:cubicBezTo>
                    <a:cubicBezTo>
                      <a:pt x="225266" y="154781"/>
                      <a:pt x="225266" y="153829"/>
                      <a:pt x="225266" y="152876"/>
                    </a:cubicBezTo>
                    <a:cubicBezTo>
                      <a:pt x="224314" y="152876"/>
                      <a:pt x="223361" y="152876"/>
                      <a:pt x="223361" y="151924"/>
                    </a:cubicBezTo>
                    <a:lnTo>
                      <a:pt x="221456" y="151924"/>
                    </a:lnTo>
                    <a:cubicBezTo>
                      <a:pt x="221456" y="150971"/>
                      <a:pt x="220504" y="150971"/>
                      <a:pt x="219551" y="150019"/>
                    </a:cubicBezTo>
                    <a:cubicBezTo>
                      <a:pt x="220504" y="150019"/>
                      <a:pt x="219551" y="147161"/>
                      <a:pt x="220504" y="146209"/>
                    </a:cubicBezTo>
                    <a:cubicBezTo>
                      <a:pt x="219551" y="146209"/>
                      <a:pt x="219551" y="145256"/>
                      <a:pt x="219551" y="144304"/>
                    </a:cubicBezTo>
                    <a:cubicBezTo>
                      <a:pt x="218599" y="143351"/>
                      <a:pt x="218599" y="141446"/>
                      <a:pt x="218599" y="139541"/>
                    </a:cubicBezTo>
                    <a:cubicBezTo>
                      <a:pt x="217646" y="139541"/>
                      <a:pt x="217646" y="136684"/>
                      <a:pt x="217646" y="134779"/>
                    </a:cubicBezTo>
                    <a:cubicBezTo>
                      <a:pt x="215741" y="134779"/>
                      <a:pt x="215741" y="133826"/>
                      <a:pt x="213836" y="133826"/>
                    </a:cubicBezTo>
                    <a:cubicBezTo>
                      <a:pt x="213836" y="133826"/>
                      <a:pt x="213836" y="132874"/>
                      <a:pt x="212884" y="132874"/>
                    </a:cubicBezTo>
                    <a:lnTo>
                      <a:pt x="212884" y="130969"/>
                    </a:lnTo>
                    <a:cubicBezTo>
                      <a:pt x="211931" y="130969"/>
                      <a:pt x="211931" y="130016"/>
                      <a:pt x="211931" y="129064"/>
                    </a:cubicBezTo>
                    <a:cubicBezTo>
                      <a:pt x="210979" y="129064"/>
                      <a:pt x="210979" y="128111"/>
                      <a:pt x="210026" y="129064"/>
                    </a:cubicBezTo>
                    <a:cubicBezTo>
                      <a:pt x="210026" y="128111"/>
                      <a:pt x="209074" y="129064"/>
                      <a:pt x="209074" y="128111"/>
                    </a:cubicBezTo>
                    <a:cubicBezTo>
                      <a:pt x="209074" y="128111"/>
                      <a:pt x="209074" y="129064"/>
                      <a:pt x="208121" y="129064"/>
                    </a:cubicBezTo>
                    <a:cubicBezTo>
                      <a:pt x="207169" y="129064"/>
                      <a:pt x="207169" y="128111"/>
                      <a:pt x="207169" y="128111"/>
                    </a:cubicBezTo>
                    <a:cubicBezTo>
                      <a:pt x="207169" y="129064"/>
                      <a:pt x="206216" y="129064"/>
                      <a:pt x="206216" y="129064"/>
                    </a:cubicBezTo>
                    <a:lnTo>
                      <a:pt x="206216" y="129064"/>
                    </a:lnTo>
                    <a:cubicBezTo>
                      <a:pt x="206216" y="128111"/>
                      <a:pt x="204311" y="129064"/>
                      <a:pt x="204311" y="129064"/>
                    </a:cubicBezTo>
                    <a:cubicBezTo>
                      <a:pt x="204311" y="128111"/>
                      <a:pt x="203359" y="129064"/>
                      <a:pt x="203359" y="128111"/>
                    </a:cubicBezTo>
                    <a:cubicBezTo>
                      <a:pt x="200501" y="129064"/>
                      <a:pt x="199549" y="126206"/>
                      <a:pt x="198596" y="125254"/>
                    </a:cubicBezTo>
                    <a:cubicBezTo>
                      <a:pt x="198596" y="122396"/>
                      <a:pt x="198596" y="119539"/>
                      <a:pt x="198596" y="116681"/>
                    </a:cubicBezTo>
                    <a:cubicBezTo>
                      <a:pt x="198596" y="116681"/>
                      <a:pt x="199549" y="116681"/>
                      <a:pt x="199549" y="116681"/>
                    </a:cubicBezTo>
                    <a:cubicBezTo>
                      <a:pt x="198596" y="114776"/>
                      <a:pt x="199549" y="113824"/>
                      <a:pt x="199549" y="110966"/>
                    </a:cubicBezTo>
                    <a:lnTo>
                      <a:pt x="200501" y="110966"/>
                    </a:lnTo>
                    <a:lnTo>
                      <a:pt x="200501" y="108109"/>
                    </a:lnTo>
                    <a:cubicBezTo>
                      <a:pt x="199549" y="108109"/>
                      <a:pt x="199549" y="105251"/>
                      <a:pt x="199549" y="104299"/>
                    </a:cubicBezTo>
                    <a:lnTo>
                      <a:pt x="200501" y="104299"/>
                    </a:lnTo>
                    <a:cubicBezTo>
                      <a:pt x="200501" y="103346"/>
                      <a:pt x="199549" y="103346"/>
                      <a:pt x="199549" y="102394"/>
                    </a:cubicBezTo>
                    <a:lnTo>
                      <a:pt x="200501" y="102394"/>
                    </a:lnTo>
                    <a:lnTo>
                      <a:pt x="200501" y="101441"/>
                    </a:lnTo>
                    <a:cubicBezTo>
                      <a:pt x="198596" y="101441"/>
                      <a:pt x="200501" y="99536"/>
                      <a:pt x="199549" y="98584"/>
                    </a:cubicBezTo>
                    <a:cubicBezTo>
                      <a:pt x="200501" y="97631"/>
                      <a:pt x="199549" y="96679"/>
                      <a:pt x="199549" y="95726"/>
                    </a:cubicBezTo>
                    <a:cubicBezTo>
                      <a:pt x="200501" y="95726"/>
                      <a:pt x="200501" y="94774"/>
                      <a:pt x="200501" y="94774"/>
                    </a:cubicBezTo>
                    <a:cubicBezTo>
                      <a:pt x="200501" y="94774"/>
                      <a:pt x="199549" y="94774"/>
                      <a:pt x="199549" y="93821"/>
                    </a:cubicBezTo>
                    <a:cubicBezTo>
                      <a:pt x="199549" y="90011"/>
                      <a:pt x="199549" y="87154"/>
                      <a:pt x="199549" y="84296"/>
                    </a:cubicBezTo>
                    <a:cubicBezTo>
                      <a:pt x="199549" y="84296"/>
                      <a:pt x="198596" y="84296"/>
                      <a:pt x="198596" y="84296"/>
                    </a:cubicBezTo>
                    <a:cubicBezTo>
                      <a:pt x="198596" y="83344"/>
                      <a:pt x="199549" y="83344"/>
                      <a:pt x="199549" y="81439"/>
                    </a:cubicBezTo>
                    <a:cubicBezTo>
                      <a:pt x="197644" y="81439"/>
                      <a:pt x="198596" y="76676"/>
                      <a:pt x="197644" y="76676"/>
                    </a:cubicBezTo>
                    <a:cubicBezTo>
                      <a:pt x="198596" y="75724"/>
                      <a:pt x="198596" y="72866"/>
                      <a:pt x="197644" y="71914"/>
                    </a:cubicBezTo>
                    <a:cubicBezTo>
                      <a:pt x="197644" y="71914"/>
                      <a:pt x="197644" y="70961"/>
                      <a:pt x="198596" y="70961"/>
                    </a:cubicBezTo>
                    <a:cubicBezTo>
                      <a:pt x="198596" y="70009"/>
                      <a:pt x="197644" y="70961"/>
                      <a:pt x="197644" y="70009"/>
                    </a:cubicBezTo>
                    <a:lnTo>
                      <a:pt x="197644" y="69056"/>
                    </a:lnTo>
                    <a:lnTo>
                      <a:pt x="198596" y="69056"/>
                    </a:lnTo>
                    <a:cubicBezTo>
                      <a:pt x="198596" y="68104"/>
                      <a:pt x="198596" y="68104"/>
                      <a:pt x="197644" y="68104"/>
                    </a:cubicBezTo>
                    <a:cubicBezTo>
                      <a:pt x="198596" y="67151"/>
                      <a:pt x="197644" y="65246"/>
                      <a:pt x="197644" y="63341"/>
                    </a:cubicBezTo>
                    <a:cubicBezTo>
                      <a:pt x="197644" y="63341"/>
                      <a:pt x="196691" y="63341"/>
                      <a:pt x="196691" y="63341"/>
                    </a:cubicBezTo>
                    <a:cubicBezTo>
                      <a:pt x="196691" y="63341"/>
                      <a:pt x="196691" y="63341"/>
                      <a:pt x="197644" y="63341"/>
                    </a:cubicBezTo>
                    <a:cubicBezTo>
                      <a:pt x="197644" y="62389"/>
                      <a:pt x="197644" y="60484"/>
                      <a:pt x="197644" y="59531"/>
                    </a:cubicBezTo>
                    <a:cubicBezTo>
                      <a:pt x="196691" y="59531"/>
                      <a:pt x="196691" y="58579"/>
                      <a:pt x="196691" y="57626"/>
                    </a:cubicBezTo>
                    <a:cubicBezTo>
                      <a:pt x="195739" y="57626"/>
                      <a:pt x="195739" y="56674"/>
                      <a:pt x="194786" y="56674"/>
                    </a:cubicBezTo>
                    <a:lnTo>
                      <a:pt x="194786" y="55721"/>
                    </a:lnTo>
                    <a:cubicBezTo>
                      <a:pt x="192881" y="55721"/>
                      <a:pt x="192881" y="53816"/>
                      <a:pt x="190976" y="53816"/>
                    </a:cubicBezTo>
                    <a:cubicBezTo>
                      <a:pt x="190976" y="52864"/>
                      <a:pt x="190024" y="52864"/>
                      <a:pt x="190024" y="51911"/>
                    </a:cubicBezTo>
                    <a:cubicBezTo>
                      <a:pt x="189071" y="51911"/>
                      <a:pt x="188119" y="51911"/>
                      <a:pt x="189071" y="50959"/>
                    </a:cubicBezTo>
                    <a:lnTo>
                      <a:pt x="187166" y="50959"/>
                    </a:lnTo>
                    <a:cubicBezTo>
                      <a:pt x="187166" y="50006"/>
                      <a:pt x="186214" y="50959"/>
                      <a:pt x="186214" y="50006"/>
                    </a:cubicBezTo>
                    <a:cubicBezTo>
                      <a:pt x="186214" y="49054"/>
                      <a:pt x="184309" y="50006"/>
                      <a:pt x="184309" y="48101"/>
                    </a:cubicBezTo>
                    <a:lnTo>
                      <a:pt x="183356" y="48101"/>
                    </a:lnTo>
                    <a:lnTo>
                      <a:pt x="183356" y="47149"/>
                    </a:lnTo>
                    <a:cubicBezTo>
                      <a:pt x="181451" y="47149"/>
                      <a:pt x="181451" y="45244"/>
                      <a:pt x="179546" y="45244"/>
                    </a:cubicBezTo>
                    <a:cubicBezTo>
                      <a:pt x="178594" y="44291"/>
                      <a:pt x="177641" y="43339"/>
                      <a:pt x="176689" y="41434"/>
                    </a:cubicBezTo>
                    <a:cubicBezTo>
                      <a:pt x="176689" y="41434"/>
                      <a:pt x="175736" y="41434"/>
                      <a:pt x="175736" y="41434"/>
                    </a:cubicBezTo>
                    <a:cubicBezTo>
                      <a:pt x="175736" y="40481"/>
                      <a:pt x="174784" y="41434"/>
                      <a:pt x="174784" y="40481"/>
                    </a:cubicBezTo>
                    <a:lnTo>
                      <a:pt x="170974" y="40481"/>
                    </a:lnTo>
                    <a:cubicBezTo>
                      <a:pt x="170974" y="40481"/>
                      <a:pt x="170974" y="41434"/>
                      <a:pt x="170974" y="41434"/>
                    </a:cubicBezTo>
                    <a:cubicBezTo>
                      <a:pt x="170021" y="41434"/>
                      <a:pt x="170021" y="40481"/>
                      <a:pt x="169069" y="40481"/>
                    </a:cubicBezTo>
                    <a:cubicBezTo>
                      <a:pt x="169069" y="40481"/>
                      <a:pt x="169069" y="41434"/>
                      <a:pt x="168116" y="41434"/>
                    </a:cubicBezTo>
                    <a:cubicBezTo>
                      <a:pt x="168116" y="41434"/>
                      <a:pt x="168116" y="40481"/>
                      <a:pt x="168116" y="40481"/>
                    </a:cubicBezTo>
                    <a:cubicBezTo>
                      <a:pt x="166211" y="40481"/>
                      <a:pt x="164306" y="38576"/>
                      <a:pt x="162401" y="39529"/>
                    </a:cubicBezTo>
                    <a:cubicBezTo>
                      <a:pt x="162401" y="37624"/>
                      <a:pt x="159544" y="38576"/>
                      <a:pt x="160496" y="36671"/>
                    </a:cubicBezTo>
                    <a:cubicBezTo>
                      <a:pt x="160496" y="36671"/>
                      <a:pt x="159544" y="36671"/>
                      <a:pt x="159544" y="35719"/>
                    </a:cubicBezTo>
                    <a:lnTo>
                      <a:pt x="156686" y="35719"/>
                    </a:lnTo>
                    <a:cubicBezTo>
                      <a:pt x="156686" y="36671"/>
                      <a:pt x="155734" y="36671"/>
                      <a:pt x="154781" y="36671"/>
                    </a:cubicBezTo>
                    <a:cubicBezTo>
                      <a:pt x="154781" y="37624"/>
                      <a:pt x="153829" y="38576"/>
                      <a:pt x="152876" y="38576"/>
                    </a:cubicBezTo>
                    <a:lnTo>
                      <a:pt x="152876" y="39529"/>
                    </a:lnTo>
                    <a:cubicBezTo>
                      <a:pt x="150019" y="40481"/>
                      <a:pt x="152876" y="44291"/>
                      <a:pt x="152876" y="47149"/>
                    </a:cubicBezTo>
                    <a:lnTo>
                      <a:pt x="149066" y="47149"/>
                    </a:lnTo>
                    <a:cubicBezTo>
                      <a:pt x="149066" y="47149"/>
                      <a:pt x="149066" y="48101"/>
                      <a:pt x="149066" y="49054"/>
                    </a:cubicBezTo>
                    <a:cubicBezTo>
                      <a:pt x="149066" y="49054"/>
                      <a:pt x="149066" y="49054"/>
                      <a:pt x="148114" y="49054"/>
                    </a:cubicBezTo>
                    <a:cubicBezTo>
                      <a:pt x="148114" y="49054"/>
                      <a:pt x="149066" y="50959"/>
                      <a:pt x="148114" y="50959"/>
                    </a:cubicBezTo>
                    <a:cubicBezTo>
                      <a:pt x="148114" y="52864"/>
                      <a:pt x="148114" y="53816"/>
                      <a:pt x="149066" y="55721"/>
                    </a:cubicBezTo>
                    <a:cubicBezTo>
                      <a:pt x="149066" y="55721"/>
                      <a:pt x="148114" y="55721"/>
                      <a:pt x="148114" y="55721"/>
                    </a:cubicBezTo>
                    <a:cubicBezTo>
                      <a:pt x="149066" y="55721"/>
                      <a:pt x="148114" y="56674"/>
                      <a:pt x="148114" y="57626"/>
                    </a:cubicBezTo>
                    <a:cubicBezTo>
                      <a:pt x="148114" y="59531"/>
                      <a:pt x="149066" y="62389"/>
                      <a:pt x="148114" y="63341"/>
                    </a:cubicBezTo>
                    <a:cubicBezTo>
                      <a:pt x="148114" y="63341"/>
                      <a:pt x="149066" y="64294"/>
                      <a:pt x="149066" y="64294"/>
                    </a:cubicBezTo>
                    <a:lnTo>
                      <a:pt x="148114" y="64294"/>
                    </a:lnTo>
                    <a:lnTo>
                      <a:pt x="148114" y="66199"/>
                    </a:lnTo>
                    <a:cubicBezTo>
                      <a:pt x="148114" y="66199"/>
                      <a:pt x="149066" y="66199"/>
                      <a:pt x="149066" y="66199"/>
                    </a:cubicBezTo>
                    <a:cubicBezTo>
                      <a:pt x="149066" y="67151"/>
                      <a:pt x="148114" y="67151"/>
                      <a:pt x="148114" y="67151"/>
                    </a:cubicBezTo>
                    <a:cubicBezTo>
                      <a:pt x="149066" y="67151"/>
                      <a:pt x="149066" y="70009"/>
                      <a:pt x="149066" y="70961"/>
                    </a:cubicBezTo>
                    <a:cubicBezTo>
                      <a:pt x="148114" y="70961"/>
                      <a:pt x="149066" y="71914"/>
                      <a:pt x="148114" y="72866"/>
                    </a:cubicBezTo>
                    <a:cubicBezTo>
                      <a:pt x="148114" y="72866"/>
                      <a:pt x="149066" y="72866"/>
                      <a:pt x="149066" y="73819"/>
                    </a:cubicBezTo>
                    <a:cubicBezTo>
                      <a:pt x="148114" y="73819"/>
                      <a:pt x="148114" y="76676"/>
                      <a:pt x="149066" y="76676"/>
                    </a:cubicBezTo>
                    <a:cubicBezTo>
                      <a:pt x="149066" y="76676"/>
                      <a:pt x="149066" y="76676"/>
                      <a:pt x="148114" y="76676"/>
                    </a:cubicBezTo>
                    <a:cubicBezTo>
                      <a:pt x="148114" y="78581"/>
                      <a:pt x="147161" y="80486"/>
                      <a:pt x="148114" y="82391"/>
                    </a:cubicBezTo>
                    <a:cubicBezTo>
                      <a:pt x="149066" y="82391"/>
                      <a:pt x="149066" y="84296"/>
                      <a:pt x="148114" y="84296"/>
                    </a:cubicBezTo>
                    <a:cubicBezTo>
                      <a:pt x="149066" y="85249"/>
                      <a:pt x="147161" y="86201"/>
                      <a:pt x="148114" y="88106"/>
                    </a:cubicBezTo>
                    <a:cubicBezTo>
                      <a:pt x="148114" y="88106"/>
                      <a:pt x="147161" y="88106"/>
                      <a:pt x="147161" y="89059"/>
                    </a:cubicBezTo>
                    <a:cubicBezTo>
                      <a:pt x="148114" y="90011"/>
                      <a:pt x="147161" y="91916"/>
                      <a:pt x="148114" y="91916"/>
                    </a:cubicBezTo>
                    <a:cubicBezTo>
                      <a:pt x="148114" y="92869"/>
                      <a:pt x="147161" y="94774"/>
                      <a:pt x="148114" y="95726"/>
                    </a:cubicBezTo>
                    <a:cubicBezTo>
                      <a:pt x="148114" y="96679"/>
                      <a:pt x="147161" y="95726"/>
                      <a:pt x="147161" y="96679"/>
                    </a:cubicBezTo>
                    <a:cubicBezTo>
                      <a:pt x="147161" y="96679"/>
                      <a:pt x="148114" y="96679"/>
                      <a:pt x="148114" y="96679"/>
                    </a:cubicBezTo>
                    <a:cubicBezTo>
                      <a:pt x="148114" y="97631"/>
                      <a:pt x="148114" y="97631"/>
                      <a:pt x="147161" y="98584"/>
                    </a:cubicBezTo>
                    <a:cubicBezTo>
                      <a:pt x="148114" y="98584"/>
                      <a:pt x="147161" y="101441"/>
                      <a:pt x="148114" y="101441"/>
                    </a:cubicBezTo>
                    <a:lnTo>
                      <a:pt x="148114" y="102394"/>
                    </a:lnTo>
                    <a:lnTo>
                      <a:pt x="147161" y="102394"/>
                    </a:lnTo>
                    <a:cubicBezTo>
                      <a:pt x="147161" y="103346"/>
                      <a:pt x="148114" y="106204"/>
                      <a:pt x="147161" y="107156"/>
                    </a:cubicBezTo>
                    <a:lnTo>
                      <a:pt x="147161" y="109061"/>
                    </a:lnTo>
                    <a:cubicBezTo>
                      <a:pt x="148114" y="109061"/>
                      <a:pt x="147161" y="111919"/>
                      <a:pt x="148114" y="111919"/>
                    </a:cubicBezTo>
                    <a:cubicBezTo>
                      <a:pt x="147161" y="112871"/>
                      <a:pt x="147161" y="113824"/>
                      <a:pt x="147161" y="114776"/>
                    </a:cubicBezTo>
                    <a:cubicBezTo>
                      <a:pt x="146209" y="114776"/>
                      <a:pt x="146209" y="115729"/>
                      <a:pt x="146209" y="115729"/>
                    </a:cubicBezTo>
                    <a:cubicBezTo>
                      <a:pt x="148114" y="115729"/>
                      <a:pt x="145256" y="118586"/>
                      <a:pt x="147161" y="118586"/>
                    </a:cubicBezTo>
                    <a:cubicBezTo>
                      <a:pt x="147161" y="119539"/>
                      <a:pt x="146209" y="119539"/>
                      <a:pt x="146209" y="119539"/>
                    </a:cubicBezTo>
                    <a:cubicBezTo>
                      <a:pt x="147161" y="120491"/>
                      <a:pt x="147161" y="123349"/>
                      <a:pt x="146209" y="124301"/>
                    </a:cubicBezTo>
                    <a:cubicBezTo>
                      <a:pt x="146209" y="124301"/>
                      <a:pt x="146209" y="124301"/>
                      <a:pt x="146209" y="125254"/>
                    </a:cubicBezTo>
                    <a:cubicBezTo>
                      <a:pt x="146209" y="125254"/>
                      <a:pt x="147161" y="125254"/>
                      <a:pt x="147161" y="125254"/>
                    </a:cubicBezTo>
                    <a:cubicBezTo>
                      <a:pt x="147161" y="126206"/>
                      <a:pt x="147161" y="126206"/>
                      <a:pt x="146209" y="127159"/>
                    </a:cubicBezTo>
                    <a:cubicBezTo>
                      <a:pt x="147161" y="127159"/>
                      <a:pt x="147161" y="128111"/>
                      <a:pt x="147161" y="129064"/>
                    </a:cubicBezTo>
                    <a:cubicBezTo>
                      <a:pt x="146209" y="129064"/>
                      <a:pt x="146209" y="129064"/>
                      <a:pt x="146209" y="130016"/>
                    </a:cubicBezTo>
                    <a:cubicBezTo>
                      <a:pt x="147161" y="130969"/>
                      <a:pt x="146209" y="132874"/>
                      <a:pt x="147161" y="133826"/>
                    </a:cubicBezTo>
                    <a:cubicBezTo>
                      <a:pt x="146209" y="133826"/>
                      <a:pt x="147161" y="135731"/>
                      <a:pt x="147161" y="136684"/>
                    </a:cubicBezTo>
                    <a:cubicBezTo>
                      <a:pt x="145256" y="137636"/>
                      <a:pt x="145256" y="139541"/>
                      <a:pt x="142399" y="139541"/>
                    </a:cubicBezTo>
                    <a:cubicBezTo>
                      <a:pt x="141446" y="140494"/>
                      <a:pt x="139541" y="140494"/>
                      <a:pt x="138589" y="139541"/>
                    </a:cubicBezTo>
                    <a:cubicBezTo>
                      <a:pt x="138589" y="139541"/>
                      <a:pt x="137636" y="140494"/>
                      <a:pt x="137636" y="140494"/>
                    </a:cubicBezTo>
                    <a:cubicBezTo>
                      <a:pt x="136684" y="140494"/>
                      <a:pt x="137636" y="139541"/>
                      <a:pt x="136684" y="139541"/>
                    </a:cubicBezTo>
                    <a:cubicBezTo>
                      <a:pt x="136684" y="140494"/>
                      <a:pt x="135731" y="140494"/>
                      <a:pt x="134779" y="140494"/>
                    </a:cubicBezTo>
                    <a:cubicBezTo>
                      <a:pt x="134779" y="141446"/>
                      <a:pt x="134779" y="141446"/>
                      <a:pt x="132874" y="141446"/>
                    </a:cubicBezTo>
                    <a:cubicBezTo>
                      <a:pt x="131921" y="142399"/>
                      <a:pt x="131921" y="143351"/>
                      <a:pt x="130016" y="143351"/>
                    </a:cubicBezTo>
                    <a:cubicBezTo>
                      <a:pt x="130016" y="143351"/>
                      <a:pt x="130016" y="144304"/>
                      <a:pt x="130016" y="144304"/>
                    </a:cubicBezTo>
                    <a:cubicBezTo>
                      <a:pt x="128111" y="144304"/>
                      <a:pt x="127159" y="144304"/>
                      <a:pt x="125254" y="144304"/>
                    </a:cubicBezTo>
                    <a:cubicBezTo>
                      <a:pt x="125254" y="145256"/>
                      <a:pt x="124301" y="144304"/>
                      <a:pt x="123349" y="145256"/>
                    </a:cubicBezTo>
                    <a:cubicBezTo>
                      <a:pt x="123349" y="145256"/>
                      <a:pt x="123349" y="146209"/>
                      <a:pt x="123349" y="146209"/>
                    </a:cubicBezTo>
                    <a:cubicBezTo>
                      <a:pt x="121444" y="146209"/>
                      <a:pt x="120491" y="146209"/>
                      <a:pt x="118586" y="146209"/>
                    </a:cubicBezTo>
                    <a:cubicBezTo>
                      <a:pt x="118586" y="147161"/>
                      <a:pt x="117634" y="147161"/>
                      <a:pt x="117634" y="147161"/>
                    </a:cubicBezTo>
                    <a:cubicBezTo>
                      <a:pt x="116681" y="147161"/>
                      <a:pt x="116681" y="146209"/>
                      <a:pt x="116681" y="146209"/>
                    </a:cubicBezTo>
                    <a:cubicBezTo>
                      <a:pt x="116681" y="147161"/>
                      <a:pt x="114776" y="147161"/>
                      <a:pt x="113824" y="147161"/>
                    </a:cubicBezTo>
                    <a:cubicBezTo>
                      <a:pt x="112871" y="149066"/>
                      <a:pt x="109061" y="149066"/>
                      <a:pt x="109061" y="150019"/>
                    </a:cubicBezTo>
                    <a:cubicBezTo>
                      <a:pt x="109061" y="150019"/>
                      <a:pt x="109061" y="149066"/>
                      <a:pt x="108109" y="149066"/>
                    </a:cubicBezTo>
                    <a:cubicBezTo>
                      <a:pt x="107156" y="150019"/>
                      <a:pt x="105251" y="150019"/>
                      <a:pt x="102394" y="150019"/>
                    </a:cubicBezTo>
                    <a:cubicBezTo>
                      <a:pt x="102394" y="150019"/>
                      <a:pt x="102394" y="150971"/>
                      <a:pt x="102394" y="150971"/>
                    </a:cubicBezTo>
                    <a:cubicBezTo>
                      <a:pt x="99536" y="150971"/>
                      <a:pt x="98584" y="151924"/>
                      <a:pt x="95726" y="151924"/>
                    </a:cubicBezTo>
                    <a:cubicBezTo>
                      <a:pt x="95726" y="153829"/>
                      <a:pt x="93821" y="152876"/>
                      <a:pt x="92869" y="153829"/>
                    </a:cubicBezTo>
                    <a:lnTo>
                      <a:pt x="90964" y="153829"/>
                    </a:lnTo>
                    <a:cubicBezTo>
                      <a:pt x="90964" y="154781"/>
                      <a:pt x="90011" y="154781"/>
                      <a:pt x="89059" y="154781"/>
                    </a:cubicBezTo>
                    <a:cubicBezTo>
                      <a:pt x="89059" y="155734"/>
                      <a:pt x="88106" y="155734"/>
                      <a:pt x="87154" y="155734"/>
                    </a:cubicBezTo>
                    <a:cubicBezTo>
                      <a:pt x="86201" y="156686"/>
                      <a:pt x="84296" y="156686"/>
                      <a:pt x="82391" y="156686"/>
                    </a:cubicBezTo>
                    <a:cubicBezTo>
                      <a:pt x="82391" y="156686"/>
                      <a:pt x="82391" y="157639"/>
                      <a:pt x="82391" y="157639"/>
                    </a:cubicBezTo>
                    <a:cubicBezTo>
                      <a:pt x="80486" y="157639"/>
                      <a:pt x="80486" y="159544"/>
                      <a:pt x="78581" y="158591"/>
                    </a:cubicBezTo>
                    <a:cubicBezTo>
                      <a:pt x="78581" y="159544"/>
                      <a:pt x="75724" y="158591"/>
                      <a:pt x="75724" y="159544"/>
                    </a:cubicBezTo>
                    <a:cubicBezTo>
                      <a:pt x="74771" y="159544"/>
                      <a:pt x="74771" y="159544"/>
                      <a:pt x="74771" y="158591"/>
                    </a:cubicBezTo>
                    <a:cubicBezTo>
                      <a:pt x="73819" y="158591"/>
                      <a:pt x="74771" y="159544"/>
                      <a:pt x="73819" y="159544"/>
                    </a:cubicBezTo>
                    <a:cubicBezTo>
                      <a:pt x="72866" y="159544"/>
                      <a:pt x="70009" y="160496"/>
                      <a:pt x="70009" y="158591"/>
                    </a:cubicBezTo>
                    <a:lnTo>
                      <a:pt x="68104" y="158591"/>
                    </a:lnTo>
                    <a:cubicBezTo>
                      <a:pt x="68104" y="159544"/>
                      <a:pt x="66199" y="158591"/>
                      <a:pt x="66199" y="159544"/>
                    </a:cubicBezTo>
                    <a:cubicBezTo>
                      <a:pt x="65246" y="161449"/>
                      <a:pt x="61436" y="159544"/>
                      <a:pt x="60484" y="160496"/>
                    </a:cubicBezTo>
                    <a:cubicBezTo>
                      <a:pt x="59531" y="161449"/>
                      <a:pt x="58579" y="162401"/>
                      <a:pt x="56674" y="162401"/>
                    </a:cubicBezTo>
                    <a:cubicBezTo>
                      <a:pt x="56674" y="162401"/>
                      <a:pt x="56674" y="161449"/>
                      <a:pt x="56674" y="161449"/>
                    </a:cubicBezTo>
                    <a:cubicBezTo>
                      <a:pt x="55721" y="161449"/>
                      <a:pt x="53816" y="161449"/>
                      <a:pt x="52864" y="161449"/>
                    </a:cubicBezTo>
                    <a:cubicBezTo>
                      <a:pt x="52864" y="162401"/>
                      <a:pt x="51911" y="162401"/>
                      <a:pt x="50959" y="162401"/>
                    </a:cubicBezTo>
                    <a:cubicBezTo>
                      <a:pt x="50006" y="163354"/>
                      <a:pt x="49054" y="162401"/>
                      <a:pt x="47149" y="162401"/>
                    </a:cubicBezTo>
                    <a:cubicBezTo>
                      <a:pt x="47149" y="163354"/>
                      <a:pt x="46196" y="163354"/>
                      <a:pt x="46196" y="163354"/>
                    </a:cubicBezTo>
                    <a:cubicBezTo>
                      <a:pt x="46196" y="164306"/>
                      <a:pt x="44291" y="163354"/>
                      <a:pt x="44291" y="164306"/>
                    </a:cubicBezTo>
                    <a:cubicBezTo>
                      <a:pt x="42386" y="164306"/>
                      <a:pt x="42386" y="163354"/>
                      <a:pt x="41434" y="163354"/>
                    </a:cubicBezTo>
                    <a:cubicBezTo>
                      <a:pt x="41434" y="162401"/>
                      <a:pt x="40481" y="163354"/>
                      <a:pt x="40481" y="162401"/>
                    </a:cubicBezTo>
                    <a:lnTo>
                      <a:pt x="40481" y="161449"/>
                    </a:lnTo>
                    <a:cubicBezTo>
                      <a:pt x="39529" y="161449"/>
                      <a:pt x="38576" y="162401"/>
                      <a:pt x="37624" y="162401"/>
                    </a:cubicBezTo>
                    <a:cubicBezTo>
                      <a:pt x="37624" y="163354"/>
                      <a:pt x="37624" y="163354"/>
                      <a:pt x="36671" y="163354"/>
                    </a:cubicBezTo>
                    <a:cubicBezTo>
                      <a:pt x="35719" y="165259"/>
                      <a:pt x="34766" y="165259"/>
                      <a:pt x="33814" y="166211"/>
                    </a:cubicBezTo>
                    <a:cubicBezTo>
                      <a:pt x="32861" y="165259"/>
                      <a:pt x="29051" y="166211"/>
                      <a:pt x="27146" y="166211"/>
                    </a:cubicBezTo>
                    <a:cubicBezTo>
                      <a:pt x="27146" y="167164"/>
                      <a:pt x="26194" y="167164"/>
                      <a:pt x="25241" y="167164"/>
                    </a:cubicBezTo>
                    <a:cubicBezTo>
                      <a:pt x="25241" y="167164"/>
                      <a:pt x="25241" y="168116"/>
                      <a:pt x="25241" y="168116"/>
                    </a:cubicBezTo>
                    <a:cubicBezTo>
                      <a:pt x="23336" y="168116"/>
                      <a:pt x="22384" y="168116"/>
                      <a:pt x="20479" y="168116"/>
                    </a:cubicBezTo>
                    <a:cubicBezTo>
                      <a:pt x="20479" y="169069"/>
                      <a:pt x="19526" y="169069"/>
                      <a:pt x="18574" y="169069"/>
                    </a:cubicBezTo>
                    <a:cubicBezTo>
                      <a:pt x="18574" y="170021"/>
                      <a:pt x="17621" y="169069"/>
                      <a:pt x="17621" y="170021"/>
                    </a:cubicBezTo>
                    <a:lnTo>
                      <a:pt x="16669" y="170021"/>
                    </a:lnTo>
                    <a:cubicBezTo>
                      <a:pt x="16669" y="170974"/>
                      <a:pt x="15716" y="170974"/>
                      <a:pt x="15716" y="170974"/>
                    </a:cubicBezTo>
                    <a:cubicBezTo>
                      <a:pt x="13811" y="171926"/>
                      <a:pt x="12859" y="170974"/>
                      <a:pt x="10954" y="171926"/>
                    </a:cubicBezTo>
                    <a:cubicBezTo>
                      <a:pt x="10954" y="170974"/>
                      <a:pt x="9049" y="171926"/>
                      <a:pt x="9049" y="171926"/>
                    </a:cubicBezTo>
                    <a:cubicBezTo>
                      <a:pt x="9049" y="170974"/>
                      <a:pt x="8096" y="170974"/>
                      <a:pt x="8096" y="170974"/>
                    </a:cubicBezTo>
                    <a:cubicBezTo>
                      <a:pt x="9049" y="171926"/>
                      <a:pt x="7144" y="172879"/>
                      <a:pt x="7144" y="171926"/>
                    </a:cubicBezTo>
                    <a:cubicBezTo>
                      <a:pt x="7144" y="173831"/>
                      <a:pt x="8096" y="175736"/>
                      <a:pt x="7144" y="176689"/>
                    </a:cubicBezTo>
                    <a:cubicBezTo>
                      <a:pt x="8096" y="176689"/>
                      <a:pt x="8096" y="178594"/>
                      <a:pt x="7144" y="178594"/>
                    </a:cubicBezTo>
                    <a:cubicBezTo>
                      <a:pt x="8096" y="178594"/>
                      <a:pt x="8096" y="180499"/>
                      <a:pt x="7144" y="180499"/>
                    </a:cubicBezTo>
                    <a:cubicBezTo>
                      <a:pt x="7144" y="181451"/>
                      <a:pt x="8096" y="182404"/>
                      <a:pt x="8096" y="183356"/>
                    </a:cubicBezTo>
                    <a:cubicBezTo>
                      <a:pt x="9049" y="183356"/>
                      <a:pt x="9049" y="184309"/>
                      <a:pt x="9049" y="185261"/>
                    </a:cubicBezTo>
                    <a:cubicBezTo>
                      <a:pt x="10001" y="185261"/>
                      <a:pt x="10001" y="186214"/>
                      <a:pt x="10001" y="187166"/>
                    </a:cubicBezTo>
                    <a:cubicBezTo>
                      <a:pt x="10954" y="187166"/>
                      <a:pt x="10954" y="188119"/>
                      <a:pt x="10954" y="188119"/>
                    </a:cubicBezTo>
                    <a:lnTo>
                      <a:pt x="10954" y="190024"/>
                    </a:lnTo>
                    <a:cubicBezTo>
                      <a:pt x="11906" y="190024"/>
                      <a:pt x="11906" y="190976"/>
                      <a:pt x="11906" y="191929"/>
                    </a:cubicBezTo>
                    <a:cubicBezTo>
                      <a:pt x="12859" y="191929"/>
                      <a:pt x="12859" y="193834"/>
                      <a:pt x="13811" y="193834"/>
                    </a:cubicBezTo>
                    <a:cubicBezTo>
                      <a:pt x="15716" y="193834"/>
                      <a:pt x="16669" y="194786"/>
                      <a:pt x="17621" y="195739"/>
                    </a:cubicBezTo>
                    <a:cubicBezTo>
                      <a:pt x="18574" y="195739"/>
                      <a:pt x="19526" y="195739"/>
                      <a:pt x="19526" y="196691"/>
                    </a:cubicBezTo>
                    <a:cubicBezTo>
                      <a:pt x="20479" y="196691"/>
                      <a:pt x="20479" y="196691"/>
                      <a:pt x="20479" y="197644"/>
                    </a:cubicBezTo>
                    <a:cubicBezTo>
                      <a:pt x="20479" y="197644"/>
                      <a:pt x="21431" y="197644"/>
                      <a:pt x="21431" y="197644"/>
                    </a:cubicBezTo>
                    <a:cubicBezTo>
                      <a:pt x="21431" y="198596"/>
                      <a:pt x="22384" y="198596"/>
                      <a:pt x="23336" y="198596"/>
                    </a:cubicBezTo>
                    <a:cubicBezTo>
                      <a:pt x="23336" y="199549"/>
                      <a:pt x="24289" y="199549"/>
                      <a:pt x="25241" y="200501"/>
                    </a:cubicBezTo>
                    <a:cubicBezTo>
                      <a:pt x="25241" y="201454"/>
                      <a:pt x="26194" y="202406"/>
                      <a:pt x="26194" y="202406"/>
                    </a:cubicBezTo>
                    <a:cubicBezTo>
                      <a:pt x="26194" y="203359"/>
                      <a:pt x="27146" y="203359"/>
                      <a:pt x="27146" y="204311"/>
                    </a:cubicBezTo>
                    <a:cubicBezTo>
                      <a:pt x="28099" y="204311"/>
                      <a:pt x="29051" y="205264"/>
                      <a:pt x="28099" y="206216"/>
                    </a:cubicBezTo>
                    <a:cubicBezTo>
                      <a:pt x="29051" y="206216"/>
                      <a:pt x="29051" y="208121"/>
                      <a:pt x="30956" y="208121"/>
                    </a:cubicBezTo>
                    <a:cubicBezTo>
                      <a:pt x="30956" y="210026"/>
                      <a:pt x="32861" y="210026"/>
                      <a:pt x="33814" y="211931"/>
                    </a:cubicBezTo>
                    <a:cubicBezTo>
                      <a:pt x="34766" y="211931"/>
                      <a:pt x="34766" y="211931"/>
                      <a:pt x="34766" y="212884"/>
                    </a:cubicBezTo>
                    <a:cubicBezTo>
                      <a:pt x="35719" y="212884"/>
                      <a:pt x="36671" y="213836"/>
                      <a:pt x="37624" y="213836"/>
                    </a:cubicBezTo>
                    <a:cubicBezTo>
                      <a:pt x="37624" y="214789"/>
                      <a:pt x="38576" y="214789"/>
                      <a:pt x="38576" y="215741"/>
                    </a:cubicBezTo>
                    <a:lnTo>
                      <a:pt x="40481" y="215741"/>
                    </a:lnTo>
                    <a:cubicBezTo>
                      <a:pt x="40481" y="216694"/>
                      <a:pt x="41434" y="215741"/>
                      <a:pt x="41434" y="216694"/>
                    </a:cubicBezTo>
                    <a:lnTo>
                      <a:pt x="43339" y="216694"/>
                    </a:lnTo>
                    <a:cubicBezTo>
                      <a:pt x="43339" y="217646"/>
                      <a:pt x="44291" y="217646"/>
                      <a:pt x="44291" y="218599"/>
                    </a:cubicBezTo>
                    <a:cubicBezTo>
                      <a:pt x="45244" y="218599"/>
                      <a:pt x="45244" y="219551"/>
                      <a:pt x="46196" y="218599"/>
                    </a:cubicBezTo>
                    <a:cubicBezTo>
                      <a:pt x="46196" y="219551"/>
                      <a:pt x="47149" y="218599"/>
                      <a:pt x="47149" y="219551"/>
                    </a:cubicBezTo>
                    <a:cubicBezTo>
                      <a:pt x="48101" y="219551"/>
                      <a:pt x="48101" y="219551"/>
                      <a:pt x="49054" y="219551"/>
                    </a:cubicBezTo>
                    <a:cubicBezTo>
                      <a:pt x="49054" y="219551"/>
                      <a:pt x="49054" y="220504"/>
                      <a:pt x="49054" y="220504"/>
                    </a:cubicBezTo>
                    <a:cubicBezTo>
                      <a:pt x="50006" y="220504"/>
                      <a:pt x="50006" y="220504"/>
                      <a:pt x="50959" y="220504"/>
                    </a:cubicBezTo>
                    <a:cubicBezTo>
                      <a:pt x="50959" y="221456"/>
                      <a:pt x="52864" y="220504"/>
                      <a:pt x="53816" y="220504"/>
                    </a:cubicBezTo>
                    <a:cubicBezTo>
                      <a:pt x="53816" y="220504"/>
                      <a:pt x="53816" y="221456"/>
                      <a:pt x="54769" y="221456"/>
                    </a:cubicBezTo>
                    <a:cubicBezTo>
                      <a:pt x="55721" y="221456"/>
                      <a:pt x="54769" y="220504"/>
                      <a:pt x="55721" y="220504"/>
                    </a:cubicBezTo>
                    <a:cubicBezTo>
                      <a:pt x="56674" y="220504"/>
                      <a:pt x="57626" y="220504"/>
                      <a:pt x="57626" y="221456"/>
                    </a:cubicBezTo>
                    <a:cubicBezTo>
                      <a:pt x="57626" y="220504"/>
                      <a:pt x="60484" y="220504"/>
                      <a:pt x="62389" y="220504"/>
                    </a:cubicBezTo>
                    <a:cubicBezTo>
                      <a:pt x="63341" y="219551"/>
                      <a:pt x="63341" y="218599"/>
                      <a:pt x="65246" y="218599"/>
                    </a:cubicBezTo>
                    <a:cubicBezTo>
                      <a:pt x="65246" y="216694"/>
                      <a:pt x="67151" y="216694"/>
                      <a:pt x="69056" y="216694"/>
                    </a:cubicBezTo>
                    <a:cubicBezTo>
                      <a:pt x="69056" y="215741"/>
                      <a:pt x="70009" y="215741"/>
                      <a:pt x="70961" y="215741"/>
                    </a:cubicBezTo>
                    <a:cubicBezTo>
                      <a:pt x="71914" y="213836"/>
                      <a:pt x="72866" y="213836"/>
                      <a:pt x="74771" y="213836"/>
                    </a:cubicBezTo>
                    <a:cubicBezTo>
                      <a:pt x="74771" y="213836"/>
                      <a:pt x="74771" y="214789"/>
                      <a:pt x="75724" y="214789"/>
                    </a:cubicBezTo>
                    <a:cubicBezTo>
                      <a:pt x="76676" y="214789"/>
                      <a:pt x="76676" y="214789"/>
                      <a:pt x="76676" y="213836"/>
                    </a:cubicBezTo>
                    <a:cubicBezTo>
                      <a:pt x="77629" y="213836"/>
                      <a:pt x="77629" y="214789"/>
                      <a:pt x="78581" y="214789"/>
                    </a:cubicBezTo>
                    <a:cubicBezTo>
                      <a:pt x="78581" y="213836"/>
                      <a:pt x="80486" y="213836"/>
                      <a:pt x="81439" y="213836"/>
                    </a:cubicBezTo>
                    <a:cubicBezTo>
                      <a:pt x="81439" y="212884"/>
                      <a:pt x="82391" y="213836"/>
                      <a:pt x="83344" y="212884"/>
                    </a:cubicBezTo>
                    <a:cubicBezTo>
                      <a:pt x="84296" y="211931"/>
                      <a:pt x="86201" y="211931"/>
                      <a:pt x="86201" y="210026"/>
                    </a:cubicBezTo>
                    <a:lnTo>
                      <a:pt x="82391" y="210026"/>
                    </a:lnTo>
                    <a:cubicBezTo>
                      <a:pt x="82391" y="209074"/>
                      <a:pt x="83344" y="209074"/>
                      <a:pt x="83344" y="209074"/>
                    </a:cubicBezTo>
                    <a:cubicBezTo>
                      <a:pt x="84296" y="209074"/>
                      <a:pt x="85249" y="209074"/>
                      <a:pt x="85249" y="208121"/>
                    </a:cubicBezTo>
                    <a:cubicBezTo>
                      <a:pt x="88106" y="210026"/>
                      <a:pt x="90011" y="205264"/>
                      <a:pt x="94774" y="207169"/>
                    </a:cubicBezTo>
                    <a:cubicBezTo>
                      <a:pt x="94774" y="207169"/>
                      <a:pt x="94774" y="206216"/>
                      <a:pt x="94774" y="206216"/>
                    </a:cubicBezTo>
                    <a:cubicBezTo>
                      <a:pt x="95726" y="206216"/>
                      <a:pt x="94774" y="207169"/>
                      <a:pt x="95726" y="207169"/>
                    </a:cubicBezTo>
                    <a:cubicBezTo>
                      <a:pt x="96679" y="206216"/>
                      <a:pt x="97631" y="206216"/>
                      <a:pt x="99536" y="206216"/>
                    </a:cubicBezTo>
                    <a:cubicBezTo>
                      <a:pt x="99536" y="205264"/>
                      <a:pt x="100489" y="205264"/>
                      <a:pt x="101441" y="205264"/>
                    </a:cubicBezTo>
                    <a:cubicBezTo>
                      <a:pt x="101441" y="204311"/>
                      <a:pt x="103346" y="204311"/>
                      <a:pt x="105251" y="204311"/>
                    </a:cubicBezTo>
                    <a:cubicBezTo>
                      <a:pt x="105251" y="203359"/>
                      <a:pt x="106204" y="203359"/>
                      <a:pt x="106204" y="203359"/>
                    </a:cubicBezTo>
                    <a:cubicBezTo>
                      <a:pt x="106204" y="202406"/>
                      <a:pt x="106204" y="202406"/>
                      <a:pt x="107156" y="202406"/>
                    </a:cubicBezTo>
                    <a:cubicBezTo>
                      <a:pt x="107156" y="201454"/>
                      <a:pt x="108109" y="201454"/>
                      <a:pt x="110014" y="201454"/>
                    </a:cubicBezTo>
                    <a:cubicBezTo>
                      <a:pt x="110014" y="200501"/>
                      <a:pt x="110966" y="200501"/>
                      <a:pt x="111919" y="200501"/>
                    </a:cubicBezTo>
                    <a:cubicBezTo>
                      <a:pt x="111919" y="199549"/>
                      <a:pt x="113824" y="200501"/>
                      <a:pt x="114776" y="199549"/>
                    </a:cubicBezTo>
                    <a:cubicBezTo>
                      <a:pt x="114776" y="199549"/>
                      <a:pt x="114776" y="198596"/>
                      <a:pt x="114776" y="198596"/>
                    </a:cubicBezTo>
                    <a:cubicBezTo>
                      <a:pt x="116681" y="198596"/>
                      <a:pt x="116681" y="197644"/>
                      <a:pt x="118586" y="197644"/>
                    </a:cubicBezTo>
                    <a:cubicBezTo>
                      <a:pt x="118586" y="197644"/>
                      <a:pt x="118586" y="196691"/>
                      <a:pt x="118586" y="196691"/>
                    </a:cubicBezTo>
                    <a:cubicBezTo>
                      <a:pt x="119539" y="196691"/>
                      <a:pt x="118586" y="197644"/>
                      <a:pt x="119539" y="197644"/>
                    </a:cubicBezTo>
                    <a:cubicBezTo>
                      <a:pt x="120491" y="197644"/>
                      <a:pt x="120491" y="197644"/>
                      <a:pt x="121444" y="196691"/>
                    </a:cubicBezTo>
                    <a:cubicBezTo>
                      <a:pt x="122396" y="196691"/>
                      <a:pt x="121444" y="197644"/>
                      <a:pt x="122396" y="197644"/>
                    </a:cubicBezTo>
                    <a:cubicBezTo>
                      <a:pt x="122396" y="196691"/>
                      <a:pt x="123349" y="196691"/>
                      <a:pt x="124301" y="196691"/>
                    </a:cubicBezTo>
                    <a:cubicBezTo>
                      <a:pt x="124301" y="195739"/>
                      <a:pt x="124301" y="196691"/>
                      <a:pt x="125254" y="195739"/>
                    </a:cubicBezTo>
                    <a:cubicBezTo>
                      <a:pt x="125254" y="195739"/>
                      <a:pt x="125254" y="194786"/>
                      <a:pt x="126206" y="194786"/>
                    </a:cubicBezTo>
                    <a:cubicBezTo>
                      <a:pt x="126206" y="194786"/>
                      <a:pt x="127159" y="194786"/>
                      <a:pt x="127159" y="194786"/>
                    </a:cubicBezTo>
                    <a:cubicBezTo>
                      <a:pt x="127159" y="193834"/>
                      <a:pt x="129064" y="193834"/>
                      <a:pt x="130969" y="193834"/>
                    </a:cubicBezTo>
                    <a:lnTo>
                      <a:pt x="130969" y="194786"/>
                    </a:lnTo>
                    <a:cubicBezTo>
                      <a:pt x="132874" y="193834"/>
                      <a:pt x="134779" y="192881"/>
                      <a:pt x="136684" y="191929"/>
                    </a:cubicBezTo>
                    <a:cubicBezTo>
                      <a:pt x="136684" y="191929"/>
                      <a:pt x="137636" y="192881"/>
                      <a:pt x="138589" y="192881"/>
                    </a:cubicBezTo>
                    <a:cubicBezTo>
                      <a:pt x="138589" y="191929"/>
                      <a:pt x="139541" y="191929"/>
                      <a:pt x="140494" y="191929"/>
                    </a:cubicBezTo>
                    <a:cubicBezTo>
                      <a:pt x="141446" y="190024"/>
                      <a:pt x="144304" y="190976"/>
                      <a:pt x="145256" y="190024"/>
                    </a:cubicBezTo>
                    <a:cubicBezTo>
                      <a:pt x="145256" y="190976"/>
                      <a:pt x="146209" y="190976"/>
                      <a:pt x="146209" y="190976"/>
                    </a:cubicBezTo>
                    <a:cubicBezTo>
                      <a:pt x="146209" y="192881"/>
                      <a:pt x="146209" y="193834"/>
                      <a:pt x="146209" y="195739"/>
                    </a:cubicBezTo>
                    <a:cubicBezTo>
                      <a:pt x="145256" y="195739"/>
                      <a:pt x="146209" y="196691"/>
                      <a:pt x="145256" y="196691"/>
                    </a:cubicBezTo>
                    <a:cubicBezTo>
                      <a:pt x="145256" y="197644"/>
                      <a:pt x="146209" y="199549"/>
                      <a:pt x="144304" y="198596"/>
                    </a:cubicBezTo>
                    <a:cubicBezTo>
                      <a:pt x="144304" y="199549"/>
                      <a:pt x="144304" y="199549"/>
                      <a:pt x="144304" y="200501"/>
                    </a:cubicBezTo>
                    <a:cubicBezTo>
                      <a:pt x="144304" y="200501"/>
                      <a:pt x="143351" y="200501"/>
                      <a:pt x="143351" y="200501"/>
                    </a:cubicBezTo>
                    <a:cubicBezTo>
                      <a:pt x="143351" y="200501"/>
                      <a:pt x="143351" y="201454"/>
                      <a:pt x="143351" y="202406"/>
                    </a:cubicBezTo>
                    <a:cubicBezTo>
                      <a:pt x="142399" y="202406"/>
                      <a:pt x="142399" y="203359"/>
                      <a:pt x="141446" y="203359"/>
                    </a:cubicBezTo>
                    <a:lnTo>
                      <a:pt x="141446" y="205264"/>
                    </a:lnTo>
                    <a:lnTo>
                      <a:pt x="140494" y="205264"/>
                    </a:lnTo>
                    <a:cubicBezTo>
                      <a:pt x="140494" y="206216"/>
                      <a:pt x="139541" y="207169"/>
                      <a:pt x="138589" y="207169"/>
                    </a:cubicBezTo>
                    <a:cubicBezTo>
                      <a:pt x="138589" y="207169"/>
                      <a:pt x="138589" y="208121"/>
                      <a:pt x="138589" y="208121"/>
                    </a:cubicBezTo>
                    <a:lnTo>
                      <a:pt x="137636" y="208121"/>
                    </a:lnTo>
                    <a:cubicBezTo>
                      <a:pt x="137636" y="209074"/>
                      <a:pt x="137636" y="209074"/>
                      <a:pt x="136684" y="209074"/>
                    </a:cubicBezTo>
                    <a:lnTo>
                      <a:pt x="136684" y="210979"/>
                    </a:lnTo>
                    <a:cubicBezTo>
                      <a:pt x="134779" y="210979"/>
                      <a:pt x="135731" y="213836"/>
                      <a:pt x="133826" y="213836"/>
                    </a:cubicBezTo>
                    <a:lnTo>
                      <a:pt x="133826" y="214789"/>
                    </a:lnTo>
                    <a:cubicBezTo>
                      <a:pt x="132874" y="214789"/>
                      <a:pt x="132874" y="215741"/>
                      <a:pt x="131921" y="215741"/>
                    </a:cubicBezTo>
                    <a:cubicBezTo>
                      <a:pt x="131921" y="216694"/>
                      <a:pt x="131921" y="217646"/>
                      <a:pt x="130016" y="217646"/>
                    </a:cubicBezTo>
                    <a:cubicBezTo>
                      <a:pt x="129064" y="218599"/>
                      <a:pt x="128111" y="219551"/>
                      <a:pt x="128111" y="221456"/>
                    </a:cubicBezTo>
                    <a:lnTo>
                      <a:pt x="127159" y="221456"/>
                    </a:lnTo>
                    <a:cubicBezTo>
                      <a:pt x="127159" y="223361"/>
                      <a:pt x="125254" y="224314"/>
                      <a:pt x="125254" y="225266"/>
                    </a:cubicBezTo>
                    <a:lnTo>
                      <a:pt x="124301" y="225266"/>
                    </a:lnTo>
                    <a:cubicBezTo>
                      <a:pt x="124301" y="226219"/>
                      <a:pt x="124301" y="226219"/>
                      <a:pt x="124301" y="227171"/>
                    </a:cubicBezTo>
                    <a:lnTo>
                      <a:pt x="123349" y="227171"/>
                    </a:lnTo>
                    <a:cubicBezTo>
                      <a:pt x="123349" y="227171"/>
                      <a:pt x="123349" y="228124"/>
                      <a:pt x="122396" y="228124"/>
                    </a:cubicBezTo>
                    <a:lnTo>
                      <a:pt x="122396" y="230029"/>
                    </a:lnTo>
                    <a:cubicBezTo>
                      <a:pt x="121444" y="230981"/>
                      <a:pt x="120491" y="231934"/>
                      <a:pt x="120491" y="233839"/>
                    </a:cubicBezTo>
                    <a:cubicBezTo>
                      <a:pt x="119539" y="233839"/>
                      <a:pt x="120491" y="234791"/>
                      <a:pt x="119539" y="234791"/>
                    </a:cubicBezTo>
                    <a:lnTo>
                      <a:pt x="119539" y="236696"/>
                    </a:lnTo>
                    <a:cubicBezTo>
                      <a:pt x="118586" y="236696"/>
                      <a:pt x="118586" y="237649"/>
                      <a:pt x="117634" y="237649"/>
                    </a:cubicBezTo>
                    <a:cubicBezTo>
                      <a:pt x="117634" y="238601"/>
                      <a:pt x="116681" y="239554"/>
                      <a:pt x="115729" y="239554"/>
                    </a:cubicBezTo>
                    <a:lnTo>
                      <a:pt x="115729" y="241459"/>
                    </a:lnTo>
                    <a:cubicBezTo>
                      <a:pt x="114776" y="241459"/>
                      <a:pt x="115729" y="243364"/>
                      <a:pt x="114776" y="242411"/>
                    </a:cubicBezTo>
                    <a:cubicBezTo>
                      <a:pt x="114776" y="244316"/>
                      <a:pt x="113824" y="245269"/>
                      <a:pt x="112871" y="246221"/>
                    </a:cubicBezTo>
                    <a:cubicBezTo>
                      <a:pt x="112871" y="247174"/>
                      <a:pt x="112871" y="247174"/>
                      <a:pt x="112871" y="248126"/>
                    </a:cubicBezTo>
                    <a:cubicBezTo>
                      <a:pt x="111919" y="248126"/>
                      <a:pt x="111919" y="249079"/>
                      <a:pt x="111919" y="249079"/>
                    </a:cubicBezTo>
                    <a:cubicBezTo>
                      <a:pt x="111919" y="250031"/>
                      <a:pt x="111919" y="250031"/>
                      <a:pt x="111919" y="250984"/>
                    </a:cubicBezTo>
                    <a:cubicBezTo>
                      <a:pt x="110966" y="250984"/>
                      <a:pt x="110966" y="252889"/>
                      <a:pt x="110014" y="252889"/>
                    </a:cubicBezTo>
                    <a:cubicBezTo>
                      <a:pt x="110014" y="254794"/>
                      <a:pt x="109061" y="254794"/>
                      <a:pt x="109061" y="255746"/>
                    </a:cubicBezTo>
                    <a:cubicBezTo>
                      <a:pt x="108109" y="255746"/>
                      <a:pt x="108109" y="256699"/>
                      <a:pt x="108109" y="256699"/>
                    </a:cubicBezTo>
                    <a:cubicBezTo>
                      <a:pt x="108109" y="256699"/>
                      <a:pt x="109061" y="256699"/>
                      <a:pt x="109061" y="257651"/>
                    </a:cubicBezTo>
                    <a:cubicBezTo>
                      <a:pt x="107156" y="258604"/>
                      <a:pt x="107156" y="261461"/>
                      <a:pt x="105251" y="262414"/>
                    </a:cubicBezTo>
                    <a:cubicBezTo>
                      <a:pt x="105251" y="263366"/>
                      <a:pt x="105251" y="263366"/>
                      <a:pt x="105251" y="263366"/>
                    </a:cubicBezTo>
                    <a:cubicBezTo>
                      <a:pt x="104299" y="263366"/>
                      <a:pt x="104299" y="264319"/>
                      <a:pt x="103346" y="264319"/>
                    </a:cubicBezTo>
                    <a:cubicBezTo>
                      <a:pt x="103346" y="265271"/>
                      <a:pt x="102394" y="266224"/>
                      <a:pt x="101441" y="267176"/>
                    </a:cubicBezTo>
                    <a:cubicBezTo>
                      <a:pt x="101441" y="268129"/>
                      <a:pt x="101441" y="269081"/>
                      <a:pt x="100489" y="268129"/>
                    </a:cubicBezTo>
                    <a:cubicBezTo>
                      <a:pt x="100489" y="269081"/>
                      <a:pt x="100489" y="270034"/>
                      <a:pt x="99536" y="270034"/>
                    </a:cubicBezTo>
                    <a:cubicBezTo>
                      <a:pt x="99536" y="270034"/>
                      <a:pt x="99536" y="270034"/>
                      <a:pt x="99536" y="270986"/>
                    </a:cubicBezTo>
                    <a:cubicBezTo>
                      <a:pt x="98584" y="270986"/>
                      <a:pt x="98584" y="271939"/>
                      <a:pt x="98584" y="271939"/>
                    </a:cubicBezTo>
                    <a:lnTo>
                      <a:pt x="97631" y="271939"/>
                    </a:lnTo>
                    <a:cubicBezTo>
                      <a:pt x="97631" y="271939"/>
                      <a:pt x="97631" y="272891"/>
                      <a:pt x="96679" y="272891"/>
                    </a:cubicBezTo>
                    <a:cubicBezTo>
                      <a:pt x="96679" y="273844"/>
                      <a:pt x="96679" y="274796"/>
                      <a:pt x="96679" y="274796"/>
                    </a:cubicBezTo>
                    <a:cubicBezTo>
                      <a:pt x="95726" y="274796"/>
                      <a:pt x="94774" y="275749"/>
                      <a:pt x="95726" y="276701"/>
                    </a:cubicBezTo>
                    <a:cubicBezTo>
                      <a:pt x="94774" y="276701"/>
                      <a:pt x="94774" y="277654"/>
                      <a:pt x="94774" y="277654"/>
                    </a:cubicBezTo>
                    <a:lnTo>
                      <a:pt x="93821" y="277654"/>
                    </a:lnTo>
                    <a:cubicBezTo>
                      <a:pt x="93821" y="278606"/>
                      <a:pt x="92869" y="279559"/>
                      <a:pt x="91916" y="279559"/>
                    </a:cubicBezTo>
                    <a:lnTo>
                      <a:pt x="91916" y="281464"/>
                    </a:lnTo>
                    <a:cubicBezTo>
                      <a:pt x="90964" y="281464"/>
                      <a:pt x="90964" y="283369"/>
                      <a:pt x="90011" y="283369"/>
                    </a:cubicBezTo>
                    <a:cubicBezTo>
                      <a:pt x="90011" y="284321"/>
                      <a:pt x="89059" y="285274"/>
                      <a:pt x="88106" y="285274"/>
                    </a:cubicBezTo>
                    <a:cubicBezTo>
                      <a:pt x="88106" y="286226"/>
                      <a:pt x="88106" y="287179"/>
                      <a:pt x="88106" y="287179"/>
                    </a:cubicBezTo>
                    <a:cubicBezTo>
                      <a:pt x="87154" y="287179"/>
                      <a:pt x="88106" y="288131"/>
                      <a:pt x="87154" y="288131"/>
                    </a:cubicBezTo>
                    <a:cubicBezTo>
                      <a:pt x="87154" y="289084"/>
                      <a:pt x="87154" y="290036"/>
                      <a:pt x="86201" y="290036"/>
                    </a:cubicBezTo>
                    <a:cubicBezTo>
                      <a:pt x="84296" y="290036"/>
                      <a:pt x="85249" y="291941"/>
                      <a:pt x="83344" y="292894"/>
                    </a:cubicBezTo>
                    <a:lnTo>
                      <a:pt x="83344" y="293846"/>
                    </a:lnTo>
                    <a:cubicBezTo>
                      <a:pt x="81439" y="294799"/>
                      <a:pt x="81439" y="297656"/>
                      <a:pt x="79534" y="297656"/>
                    </a:cubicBezTo>
                    <a:cubicBezTo>
                      <a:pt x="79534" y="299561"/>
                      <a:pt x="78581" y="299561"/>
                      <a:pt x="79534" y="301466"/>
                    </a:cubicBezTo>
                    <a:cubicBezTo>
                      <a:pt x="78581" y="301466"/>
                      <a:pt x="78581" y="302419"/>
                      <a:pt x="78581" y="303371"/>
                    </a:cubicBezTo>
                    <a:cubicBezTo>
                      <a:pt x="78581" y="303371"/>
                      <a:pt x="77629" y="303371"/>
                      <a:pt x="77629" y="303371"/>
                    </a:cubicBezTo>
                    <a:cubicBezTo>
                      <a:pt x="77629" y="304324"/>
                      <a:pt x="77629" y="304324"/>
                      <a:pt x="77629" y="304324"/>
                    </a:cubicBezTo>
                    <a:cubicBezTo>
                      <a:pt x="76676" y="304324"/>
                      <a:pt x="76676" y="304324"/>
                      <a:pt x="76676" y="305276"/>
                    </a:cubicBezTo>
                    <a:cubicBezTo>
                      <a:pt x="75724" y="305276"/>
                      <a:pt x="75724" y="306229"/>
                      <a:pt x="74771" y="306229"/>
                    </a:cubicBezTo>
                    <a:cubicBezTo>
                      <a:pt x="74771" y="307181"/>
                      <a:pt x="74771" y="307181"/>
                      <a:pt x="74771" y="308134"/>
                    </a:cubicBezTo>
                    <a:cubicBezTo>
                      <a:pt x="73819" y="308134"/>
                      <a:pt x="73819" y="309086"/>
                      <a:pt x="72866" y="309086"/>
                    </a:cubicBezTo>
                    <a:cubicBezTo>
                      <a:pt x="72866" y="310039"/>
                      <a:pt x="72866" y="310039"/>
                      <a:pt x="72866" y="310991"/>
                    </a:cubicBezTo>
                    <a:cubicBezTo>
                      <a:pt x="71914" y="310991"/>
                      <a:pt x="71914" y="311944"/>
                      <a:pt x="70961" y="311944"/>
                    </a:cubicBezTo>
                    <a:cubicBezTo>
                      <a:pt x="70961" y="313849"/>
                      <a:pt x="70961" y="314801"/>
                      <a:pt x="69056" y="314801"/>
                    </a:cubicBezTo>
                    <a:cubicBezTo>
                      <a:pt x="69056" y="315754"/>
                      <a:pt x="69056" y="315754"/>
                      <a:pt x="70009" y="315754"/>
                    </a:cubicBezTo>
                    <a:lnTo>
                      <a:pt x="70009" y="316706"/>
                    </a:lnTo>
                    <a:cubicBezTo>
                      <a:pt x="69056" y="316706"/>
                      <a:pt x="69056" y="317659"/>
                      <a:pt x="68104" y="317659"/>
                    </a:cubicBezTo>
                    <a:cubicBezTo>
                      <a:pt x="68104" y="319564"/>
                      <a:pt x="66199" y="319564"/>
                      <a:pt x="66199" y="320516"/>
                    </a:cubicBezTo>
                    <a:lnTo>
                      <a:pt x="65246" y="320516"/>
                    </a:lnTo>
                    <a:cubicBezTo>
                      <a:pt x="65246" y="321469"/>
                      <a:pt x="65246" y="321469"/>
                      <a:pt x="65246" y="322421"/>
                    </a:cubicBezTo>
                    <a:cubicBezTo>
                      <a:pt x="64294" y="322421"/>
                      <a:pt x="64294" y="323374"/>
                      <a:pt x="63341" y="323374"/>
                    </a:cubicBezTo>
                    <a:lnTo>
                      <a:pt x="63341" y="324326"/>
                    </a:lnTo>
                    <a:cubicBezTo>
                      <a:pt x="62389" y="324326"/>
                      <a:pt x="62389" y="325279"/>
                      <a:pt x="61436" y="325279"/>
                    </a:cubicBezTo>
                    <a:lnTo>
                      <a:pt x="61436" y="326231"/>
                    </a:lnTo>
                    <a:cubicBezTo>
                      <a:pt x="60484" y="326231"/>
                      <a:pt x="60484" y="327184"/>
                      <a:pt x="60484" y="328136"/>
                    </a:cubicBezTo>
                    <a:cubicBezTo>
                      <a:pt x="58579" y="329089"/>
                      <a:pt x="58579" y="330994"/>
                      <a:pt x="56674" y="331946"/>
                    </a:cubicBezTo>
                    <a:lnTo>
                      <a:pt x="56674" y="333851"/>
                    </a:lnTo>
                    <a:cubicBezTo>
                      <a:pt x="55721" y="333851"/>
                      <a:pt x="56674" y="334804"/>
                      <a:pt x="55721" y="334804"/>
                    </a:cubicBezTo>
                    <a:lnTo>
                      <a:pt x="55721" y="336709"/>
                    </a:lnTo>
                    <a:cubicBezTo>
                      <a:pt x="54769" y="336709"/>
                      <a:pt x="55721" y="337661"/>
                      <a:pt x="54769" y="337661"/>
                    </a:cubicBezTo>
                    <a:cubicBezTo>
                      <a:pt x="53816" y="337661"/>
                      <a:pt x="54769" y="338614"/>
                      <a:pt x="53816" y="338614"/>
                    </a:cubicBezTo>
                    <a:lnTo>
                      <a:pt x="53816" y="339566"/>
                    </a:lnTo>
                    <a:cubicBezTo>
                      <a:pt x="52864" y="339566"/>
                      <a:pt x="52864" y="340519"/>
                      <a:pt x="51911" y="340519"/>
                    </a:cubicBezTo>
                    <a:cubicBezTo>
                      <a:pt x="52864" y="343376"/>
                      <a:pt x="50006" y="344329"/>
                      <a:pt x="50959" y="345281"/>
                    </a:cubicBezTo>
                    <a:cubicBezTo>
                      <a:pt x="50006" y="345281"/>
                      <a:pt x="50006" y="346234"/>
                      <a:pt x="49054" y="346234"/>
                    </a:cubicBezTo>
                    <a:cubicBezTo>
                      <a:pt x="49054" y="347186"/>
                      <a:pt x="49054" y="348139"/>
                      <a:pt x="48101" y="347186"/>
                    </a:cubicBezTo>
                    <a:cubicBezTo>
                      <a:pt x="48101" y="348139"/>
                      <a:pt x="48101" y="348139"/>
                      <a:pt x="48101" y="348139"/>
                    </a:cubicBezTo>
                    <a:cubicBezTo>
                      <a:pt x="48101" y="348139"/>
                      <a:pt x="47149" y="348139"/>
                      <a:pt x="47149" y="348139"/>
                    </a:cubicBezTo>
                    <a:cubicBezTo>
                      <a:pt x="47149" y="349091"/>
                      <a:pt x="46196" y="349091"/>
                      <a:pt x="47149" y="350996"/>
                    </a:cubicBezTo>
                    <a:cubicBezTo>
                      <a:pt x="46196" y="350996"/>
                      <a:pt x="46196" y="350996"/>
                      <a:pt x="46196" y="351949"/>
                    </a:cubicBezTo>
                    <a:cubicBezTo>
                      <a:pt x="45244" y="351949"/>
                      <a:pt x="45244" y="353854"/>
                      <a:pt x="44291" y="353854"/>
                    </a:cubicBezTo>
                    <a:lnTo>
                      <a:pt x="44291" y="355759"/>
                    </a:lnTo>
                    <a:cubicBezTo>
                      <a:pt x="43339" y="355759"/>
                      <a:pt x="44291" y="356711"/>
                      <a:pt x="43339" y="356711"/>
                    </a:cubicBezTo>
                    <a:cubicBezTo>
                      <a:pt x="43339" y="358616"/>
                      <a:pt x="43339" y="359569"/>
                      <a:pt x="41434" y="359569"/>
                    </a:cubicBezTo>
                    <a:cubicBezTo>
                      <a:pt x="41434" y="359569"/>
                      <a:pt x="41434" y="360521"/>
                      <a:pt x="40481" y="360521"/>
                    </a:cubicBezTo>
                    <a:lnTo>
                      <a:pt x="40481" y="362426"/>
                    </a:lnTo>
                    <a:cubicBezTo>
                      <a:pt x="39529" y="362426"/>
                      <a:pt x="39529" y="363379"/>
                      <a:pt x="39529" y="364331"/>
                    </a:cubicBezTo>
                    <a:cubicBezTo>
                      <a:pt x="38576" y="364331"/>
                      <a:pt x="38576" y="365284"/>
                      <a:pt x="38576" y="366236"/>
                    </a:cubicBezTo>
                    <a:cubicBezTo>
                      <a:pt x="38576" y="366236"/>
                      <a:pt x="38576" y="366236"/>
                      <a:pt x="37624" y="366236"/>
                    </a:cubicBezTo>
                    <a:cubicBezTo>
                      <a:pt x="37624" y="367189"/>
                      <a:pt x="37624" y="367189"/>
                      <a:pt x="37624" y="367189"/>
                    </a:cubicBezTo>
                    <a:cubicBezTo>
                      <a:pt x="36671" y="367189"/>
                      <a:pt x="37624" y="368141"/>
                      <a:pt x="36671" y="368141"/>
                    </a:cubicBezTo>
                    <a:cubicBezTo>
                      <a:pt x="36671" y="370046"/>
                      <a:pt x="37624" y="370999"/>
                      <a:pt x="37624" y="373856"/>
                    </a:cubicBezTo>
                    <a:cubicBezTo>
                      <a:pt x="38576" y="373856"/>
                      <a:pt x="37624" y="374809"/>
                      <a:pt x="38576" y="375761"/>
                    </a:cubicBezTo>
                    <a:cubicBezTo>
                      <a:pt x="39529" y="375761"/>
                      <a:pt x="39529" y="375761"/>
                      <a:pt x="39529" y="376714"/>
                    </a:cubicBezTo>
                    <a:cubicBezTo>
                      <a:pt x="40481" y="376714"/>
                      <a:pt x="40481" y="376714"/>
                      <a:pt x="40481" y="377666"/>
                    </a:cubicBezTo>
                    <a:lnTo>
                      <a:pt x="41434" y="377666"/>
                    </a:lnTo>
                    <a:lnTo>
                      <a:pt x="41434" y="378619"/>
                    </a:lnTo>
                    <a:cubicBezTo>
                      <a:pt x="42386" y="378619"/>
                      <a:pt x="42386" y="378619"/>
                      <a:pt x="42386" y="379571"/>
                    </a:cubicBezTo>
                    <a:cubicBezTo>
                      <a:pt x="43339" y="378619"/>
                      <a:pt x="44291" y="379571"/>
                      <a:pt x="45244" y="379571"/>
                    </a:cubicBezTo>
                    <a:cubicBezTo>
                      <a:pt x="45244" y="380524"/>
                      <a:pt x="46196" y="380524"/>
                      <a:pt x="47149" y="380524"/>
                    </a:cubicBezTo>
                    <a:cubicBezTo>
                      <a:pt x="47149" y="381476"/>
                      <a:pt x="49054" y="381476"/>
                      <a:pt x="49054" y="382429"/>
                    </a:cubicBezTo>
                    <a:lnTo>
                      <a:pt x="50006" y="382429"/>
                    </a:lnTo>
                    <a:cubicBezTo>
                      <a:pt x="50006" y="383381"/>
                      <a:pt x="50959" y="382429"/>
                      <a:pt x="50959" y="383381"/>
                    </a:cubicBezTo>
                    <a:lnTo>
                      <a:pt x="52864" y="383381"/>
                    </a:lnTo>
                    <a:cubicBezTo>
                      <a:pt x="52864" y="382429"/>
                      <a:pt x="55721" y="383381"/>
                      <a:pt x="57626" y="382429"/>
                    </a:cubicBezTo>
                    <a:cubicBezTo>
                      <a:pt x="57626" y="381476"/>
                      <a:pt x="59531" y="381476"/>
                      <a:pt x="60484" y="381476"/>
                    </a:cubicBezTo>
                    <a:cubicBezTo>
                      <a:pt x="60484" y="381476"/>
                      <a:pt x="60484" y="380524"/>
                      <a:pt x="60484" y="380524"/>
                    </a:cubicBezTo>
                    <a:lnTo>
                      <a:pt x="62389" y="380524"/>
                    </a:lnTo>
                    <a:cubicBezTo>
                      <a:pt x="62389" y="382429"/>
                      <a:pt x="65246" y="381476"/>
                      <a:pt x="64294" y="384334"/>
                    </a:cubicBezTo>
                    <a:cubicBezTo>
                      <a:pt x="65246" y="384334"/>
                      <a:pt x="65246" y="384334"/>
                      <a:pt x="65246" y="386239"/>
                    </a:cubicBezTo>
                    <a:cubicBezTo>
                      <a:pt x="66199" y="386239"/>
                      <a:pt x="66199" y="387191"/>
                      <a:pt x="67151" y="388144"/>
                    </a:cubicBezTo>
                    <a:lnTo>
                      <a:pt x="68104" y="388144"/>
                    </a:lnTo>
                    <a:cubicBezTo>
                      <a:pt x="68104" y="387191"/>
                      <a:pt x="68104" y="387191"/>
                      <a:pt x="69056" y="387191"/>
                    </a:cubicBezTo>
                    <a:lnTo>
                      <a:pt x="72866" y="387191"/>
                    </a:lnTo>
                    <a:cubicBezTo>
                      <a:pt x="73819" y="385286"/>
                      <a:pt x="75724" y="383381"/>
                      <a:pt x="77629" y="381476"/>
                    </a:cubicBezTo>
                    <a:lnTo>
                      <a:pt x="78581" y="381476"/>
                    </a:lnTo>
                    <a:cubicBezTo>
                      <a:pt x="78581" y="380524"/>
                      <a:pt x="78581" y="380524"/>
                      <a:pt x="79534" y="380524"/>
                    </a:cubicBezTo>
                    <a:cubicBezTo>
                      <a:pt x="79534" y="379571"/>
                      <a:pt x="80486" y="380524"/>
                      <a:pt x="80486" y="379571"/>
                    </a:cubicBezTo>
                    <a:cubicBezTo>
                      <a:pt x="82391" y="379571"/>
                      <a:pt x="82391" y="378619"/>
                      <a:pt x="84296" y="378619"/>
                    </a:cubicBezTo>
                    <a:cubicBezTo>
                      <a:pt x="84296" y="377666"/>
                      <a:pt x="85249" y="376714"/>
                      <a:pt x="87154" y="376714"/>
                    </a:cubicBezTo>
                    <a:cubicBezTo>
                      <a:pt x="87154" y="375761"/>
                      <a:pt x="89059" y="375761"/>
                      <a:pt x="90011" y="373856"/>
                    </a:cubicBezTo>
                    <a:lnTo>
                      <a:pt x="90964" y="373856"/>
                    </a:lnTo>
                    <a:lnTo>
                      <a:pt x="90964" y="372904"/>
                    </a:lnTo>
                    <a:cubicBezTo>
                      <a:pt x="92869" y="372904"/>
                      <a:pt x="92869" y="370999"/>
                      <a:pt x="94774" y="370999"/>
                    </a:cubicBezTo>
                    <a:cubicBezTo>
                      <a:pt x="94774" y="370046"/>
                      <a:pt x="95726" y="370046"/>
                      <a:pt x="96679" y="370046"/>
                    </a:cubicBezTo>
                    <a:cubicBezTo>
                      <a:pt x="96679" y="368141"/>
                      <a:pt x="98584" y="368141"/>
                      <a:pt x="98584" y="367189"/>
                    </a:cubicBezTo>
                    <a:cubicBezTo>
                      <a:pt x="99536" y="367189"/>
                      <a:pt x="99536" y="366236"/>
                      <a:pt x="99536" y="365284"/>
                    </a:cubicBezTo>
                    <a:cubicBezTo>
                      <a:pt x="99536" y="365284"/>
                      <a:pt x="100489" y="365284"/>
                      <a:pt x="100489" y="365284"/>
                    </a:cubicBezTo>
                    <a:cubicBezTo>
                      <a:pt x="101441" y="364331"/>
                      <a:pt x="102394" y="362426"/>
                      <a:pt x="103346" y="362426"/>
                    </a:cubicBezTo>
                    <a:cubicBezTo>
                      <a:pt x="103346" y="361474"/>
                      <a:pt x="104299" y="360521"/>
                      <a:pt x="106204" y="360521"/>
                    </a:cubicBezTo>
                    <a:cubicBezTo>
                      <a:pt x="107156" y="358616"/>
                      <a:pt x="109061" y="356711"/>
                      <a:pt x="110014" y="354806"/>
                    </a:cubicBezTo>
                    <a:cubicBezTo>
                      <a:pt x="111919" y="354806"/>
                      <a:pt x="111919" y="352901"/>
                      <a:pt x="112871" y="352901"/>
                    </a:cubicBezTo>
                    <a:lnTo>
                      <a:pt x="112871" y="361474"/>
                    </a:lnTo>
                    <a:cubicBezTo>
                      <a:pt x="113824" y="361474"/>
                      <a:pt x="114776" y="359569"/>
                      <a:pt x="114776" y="358616"/>
                    </a:cubicBezTo>
                    <a:cubicBezTo>
                      <a:pt x="116681" y="358616"/>
                      <a:pt x="116681" y="357664"/>
                      <a:pt x="117634" y="357664"/>
                    </a:cubicBezTo>
                    <a:cubicBezTo>
                      <a:pt x="117634" y="356711"/>
                      <a:pt x="118586" y="355759"/>
                      <a:pt x="119539" y="354806"/>
                    </a:cubicBezTo>
                    <a:lnTo>
                      <a:pt x="119539" y="353854"/>
                    </a:lnTo>
                    <a:cubicBezTo>
                      <a:pt x="120491" y="353854"/>
                      <a:pt x="121444" y="352901"/>
                      <a:pt x="121444" y="351949"/>
                    </a:cubicBezTo>
                    <a:lnTo>
                      <a:pt x="123349" y="351949"/>
                    </a:lnTo>
                    <a:cubicBezTo>
                      <a:pt x="123349" y="350996"/>
                      <a:pt x="124301" y="350996"/>
                      <a:pt x="125254" y="350044"/>
                    </a:cubicBezTo>
                    <a:lnTo>
                      <a:pt x="125254" y="349091"/>
                    </a:lnTo>
                    <a:cubicBezTo>
                      <a:pt x="127159" y="349091"/>
                      <a:pt x="127159" y="348139"/>
                      <a:pt x="127159" y="347186"/>
                    </a:cubicBezTo>
                    <a:cubicBezTo>
                      <a:pt x="128111" y="347186"/>
                      <a:pt x="127159" y="346234"/>
                      <a:pt x="128111" y="346234"/>
                    </a:cubicBezTo>
                    <a:lnTo>
                      <a:pt x="128111" y="345281"/>
                    </a:lnTo>
                    <a:cubicBezTo>
                      <a:pt x="129064" y="345281"/>
                      <a:pt x="129064" y="344329"/>
                      <a:pt x="130016" y="344329"/>
                    </a:cubicBezTo>
                    <a:lnTo>
                      <a:pt x="130969" y="344329"/>
                    </a:lnTo>
                    <a:cubicBezTo>
                      <a:pt x="130969" y="345281"/>
                      <a:pt x="131921" y="345281"/>
                      <a:pt x="131921" y="345281"/>
                    </a:cubicBezTo>
                    <a:cubicBezTo>
                      <a:pt x="131921" y="346234"/>
                      <a:pt x="131921" y="348139"/>
                      <a:pt x="131921" y="349091"/>
                    </a:cubicBezTo>
                    <a:lnTo>
                      <a:pt x="130969" y="349091"/>
                    </a:lnTo>
                    <a:cubicBezTo>
                      <a:pt x="130969" y="351949"/>
                      <a:pt x="130969" y="352901"/>
                      <a:pt x="130969" y="355759"/>
                    </a:cubicBezTo>
                    <a:cubicBezTo>
                      <a:pt x="130016" y="355759"/>
                      <a:pt x="130016" y="356711"/>
                      <a:pt x="130016" y="357664"/>
                    </a:cubicBezTo>
                    <a:cubicBezTo>
                      <a:pt x="130016" y="357664"/>
                      <a:pt x="130969" y="357664"/>
                      <a:pt x="130969" y="357664"/>
                    </a:cubicBezTo>
                    <a:cubicBezTo>
                      <a:pt x="130969" y="357664"/>
                      <a:pt x="130969" y="357664"/>
                      <a:pt x="130016" y="357664"/>
                    </a:cubicBezTo>
                    <a:cubicBezTo>
                      <a:pt x="130969" y="360521"/>
                      <a:pt x="129064" y="363379"/>
                      <a:pt x="130016" y="365284"/>
                    </a:cubicBezTo>
                    <a:cubicBezTo>
                      <a:pt x="130016" y="366236"/>
                      <a:pt x="129064" y="367189"/>
                      <a:pt x="130016" y="368141"/>
                    </a:cubicBezTo>
                    <a:cubicBezTo>
                      <a:pt x="129064" y="368141"/>
                      <a:pt x="130016" y="370046"/>
                      <a:pt x="129064" y="369094"/>
                    </a:cubicBezTo>
                    <a:cubicBezTo>
                      <a:pt x="129064" y="370046"/>
                      <a:pt x="129064" y="371951"/>
                      <a:pt x="129064" y="372904"/>
                    </a:cubicBezTo>
                    <a:cubicBezTo>
                      <a:pt x="128111" y="372904"/>
                      <a:pt x="129064" y="374809"/>
                      <a:pt x="128111" y="373856"/>
                    </a:cubicBezTo>
                    <a:cubicBezTo>
                      <a:pt x="128111" y="375761"/>
                      <a:pt x="128111" y="376714"/>
                      <a:pt x="128111" y="378619"/>
                    </a:cubicBezTo>
                    <a:lnTo>
                      <a:pt x="127159" y="378619"/>
                    </a:lnTo>
                    <a:lnTo>
                      <a:pt x="127159" y="382429"/>
                    </a:lnTo>
                    <a:cubicBezTo>
                      <a:pt x="127159" y="382429"/>
                      <a:pt x="128111" y="382429"/>
                      <a:pt x="128111" y="383381"/>
                    </a:cubicBezTo>
                    <a:cubicBezTo>
                      <a:pt x="127159" y="383381"/>
                      <a:pt x="128111" y="385286"/>
                      <a:pt x="127159" y="384334"/>
                    </a:cubicBezTo>
                    <a:cubicBezTo>
                      <a:pt x="127159" y="385286"/>
                      <a:pt x="128111" y="387191"/>
                      <a:pt x="126206" y="386239"/>
                    </a:cubicBezTo>
                    <a:cubicBezTo>
                      <a:pt x="126206" y="387191"/>
                      <a:pt x="126206" y="388144"/>
                      <a:pt x="126206" y="388144"/>
                    </a:cubicBezTo>
                    <a:cubicBezTo>
                      <a:pt x="125254" y="388144"/>
                      <a:pt x="126206" y="390049"/>
                      <a:pt x="125254" y="390049"/>
                    </a:cubicBezTo>
                    <a:cubicBezTo>
                      <a:pt x="124301" y="390049"/>
                      <a:pt x="125254" y="391001"/>
                      <a:pt x="124301" y="391001"/>
                    </a:cubicBezTo>
                    <a:cubicBezTo>
                      <a:pt x="124301" y="392906"/>
                      <a:pt x="124301" y="394811"/>
                      <a:pt x="124301" y="396716"/>
                    </a:cubicBezTo>
                    <a:cubicBezTo>
                      <a:pt x="125254" y="396716"/>
                      <a:pt x="125254" y="397669"/>
                      <a:pt x="125254" y="398621"/>
                    </a:cubicBezTo>
                    <a:cubicBezTo>
                      <a:pt x="126206" y="398621"/>
                      <a:pt x="126206" y="399574"/>
                      <a:pt x="126206" y="400526"/>
                    </a:cubicBezTo>
                    <a:cubicBezTo>
                      <a:pt x="126206" y="400526"/>
                      <a:pt x="127159" y="400526"/>
                      <a:pt x="127159" y="400526"/>
                    </a:cubicBezTo>
                    <a:cubicBezTo>
                      <a:pt x="127159" y="402431"/>
                      <a:pt x="128111" y="404336"/>
                      <a:pt x="127159" y="406241"/>
                    </a:cubicBezTo>
                    <a:cubicBezTo>
                      <a:pt x="127159" y="406241"/>
                      <a:pt x="128111" y="406241"/>
                      <a:pt x="128111" y="407194"/>
                    </a:cubicBezTo>
                    <a:cubicBezTo>
                      <a:pt x="126206" y="408146"/>
                      <a:pt x="129064" y="410051"/>
                      <a:pt x="128111" y="411004"/>
                    </a:cubicBezTo>
                    <a:cubicBezTo>
                      <a:pt x="129064" y="411004"/>
                      <a:pt x="129064" y="411956"/>
                      <a:pt x="129064" y="412909"/>
                    </a:cubicBezTo>
                    <a:lnTo>
                      <a:pt x="128111" y="412909"/>
                    </a:lnTo>
                    <a:lnTo>
                      <a:pt x="128111" y="413861"/>
                    </a:lnTo>
                    <a:cubicBezTo>
                      <a:pt x="129064" y="413861"/>
                      <a:pt x="129064" y="414814"/>
                      <a:pt x="129064" y="414814"/>
                    </a:cubicBezTo>
                    <a:cubicBezTo>
                      <a:pt x="128111" y="414814"/>
                      <a:pt x="129064" y="416719"/>
                      <a:pt x="129064" y="416719"/>
                    </a:cubicBezTo>
                    <a:lnTo>
                      <a:pt x="128111" y="416719"/>
                    </a:lnTo>
                    <a:cubicBezTo>
                      <a:pt x="128111" y="418624"/>
                      <a:pt x="128111" y="418624"/>
                      <a:pt x="129064" y="418624"/>
                    </a:cubicBezTo>
                    <a:cubicBezTo>
                      <a:pt x="128111" y="418624"/>
                      <a:pt x="129064" y="420529"/>
                      <a:pt x="128111" y="420529"/>
                    </a:cubicBezTo>
                    <a:cubicBezTo>
                      <a:pt x="128111" y="420529"/>
                      <a:pt x="129064" y="420529"/>
                      <a:pt x="129064" y="421481"/>
                    </a:cubicBezTo>
                    <a:cubicBezTo>
                      <a:pt x="129064" y="421481"/>
                      <a:pt x="128111" y="421481"/>
                      <a:pt x="128111" y="422434"/>
                    </a:cubicBezTo>
                    <a:cubicBezTo>
                      <a:pt x="129064" y="422434"/>
                      <a:pt x="129064" y="423386"/>
                      <a:pt x="129064" y="424339"/>
                    </a:cubicBezTo>
                    <a:lnTo>
                      <a:pt x="128111" y="424339"/>
                    </a:lnTo>
                    <a:lnTo>
                      <a:pt x="128111" y="425291"/>
                    </a:lnTo>
                    <a:cubicBezTo>
                      <a:pt x="128111" y="425291"/>
                      <a:pt x="129064" y="425291"/>
                      <a:pt x="129064" y="425291"/>
                    </a:cubicBezTo>
                    <a:cubicBezTo>
                      <a:pt x="128111" y="426244"/>
                      <a:pt x="129064" y="429101"/>
                      <a:pt x="129064" y="431006"/>
                    </a:cubicBezTo>
                    <a:cubicBezTo>
                      <a:pt x="128111" y="431006"/>
                      <a:pt x="129064" y="431959"/>
                      <a:pt x="128111" y="431959"/>
                    </a:cubicBezTo>
                    <a:lnTo>
                      <a:pt x="128111" y="432911"/>
                    </a:lnTo>
                    <a:cubicBezTo>
                      <a:pt x="129064" y="432911"/>
                      <a:pt x="129064" y="433864"/>
                      <a:pt x="129064" y="433864"/>
                    </a:cubicBezTo>
                    <a:cubicBezTo>
                      <a:pt x="128111" y="433864"/>
                      <a:pt x="129064" y="434816"/>
                      <a:pt x="128111" y="434816"/>
                    </a:cubicBezTo>
                    <a:cubicBezTo>
                      <a:pt x="129064" y="434816"/>
                      <a:pt x="129064" y="435769"/>
                      <a:pt x="129064" y="435769"/>
                    </a:cubicBezTo>
                    <a:lnTo>
                      <a:pt x="129064" y="437674"/>
                    </a:lnTo>
                    <a:cubicBezTo>
                      <a:pt x="129064" y="437674"/>
                      <a:pt x="130016" y="437674"/>
                      <a:pt x="130016" y="437674"/>
                    </a:cubicBezTo>
                    <a:lnTo>
                      <a:pt x="130016" y="439579"/>
                    </a:lnTo>
                    <a:cubicBezTo>
                      <a:pt x="129064" y="439579"/>
                      <a:pt x="130016" y="440531"/>
                      <a:pt x="129064" y="440531"/>
                    </a:cubicBezTo>
                    <a:cubicBezTo>
                      <a:pt x="128111" y="440531"/>
                      <a:pt x="129064" y="441484"/>
                      <a:pt x="128111" y="441484"/>
                    </a:cubicBezTo>
                    <a:lnTo>
                      <a:pt x="128111" y="442436"/>
                    </a:lnTo>
                    <a:cubicBezTo>
                      <a:pt x="129064" y="442436"/>
                      <a:pt x="129064" y="443389"/>
                      <a:pt x="129064" y="444341"/>
                    </a:cubicBezTo>
                    <a:cubicBezTo>
                      <a:pt x="130016" y="444341"/>
                      <a:pt x="129064" y="445294"/>
                      <a:pt x="130016" y="445294"/>
                    </a:cubicBezTo>
                    <a:cubicBezTo>
                      <a:pt x="130016" y="446246"/>
                      <a:pt x="130016" y="448151"/>
                      <a:pt x="130016" y="449104"/>
                    </a:cubicBezTo>
                    <a:cubicBezTo>
                      <a:pt x="129064" y="449104"/>
                      <a:pt x="129064" y="451009"/>
                      <a:pt x="129064" y="452914"/>
                    </a:cubicBezTo>
                    <a:cubicBezTo>
                      <a:pt x="130016" y="452914"/>
                      <a:pt x="129064" y="454819"/>
                      <a:pt x="130016" y="454819"/>
                    </a:cubicBezTo>
                    <a:cubicBezTo>
                      <a:pt x="130016" y="454819"/>
                      <a:pt x="130969" y="454819"/>
                      <a:pt x="130969" y="454819"/>
                    </a:cubicBezTo>
                    <a:cubicBezTo>
                      <a:pt x="130969" y="456724"/>
                      <a:pt x="130969" y="458629"/>
                      <a:pt x="130969" y="460534"/>
                    </a:cubicBezTo>
                    <a:lnTo>
                      <a:pt x="130016" y="460534"/>
                    </a:lnTo>
                    <a:cubicBezTo>
                      <a:pt x="130016" y="461486"/>
                      <a:pt x="130016" y="462439"/>
                      <a:pt x="130016" y="464344"/>
                    </a:cubicBezTo>
                    <a:cubicBezTo>
                      <a:pt x="130969" y="464344"/>
                      <a:pt x="131921" y="465296"/>
                      <a:pt x="130969" y="466249"/>
                    </a:cubicBezTo>
                    <a:cubicBezTo>
                      <a:pt x="131921" y="466249"/>
                      <a:pt x="130969" y="469106"/>
                      <a:pt x="130969" y="469106"/>
                    </a:cubicBezTo>
                    <a:cubicBezTo>
                      <a:pt x="130969" y="469106"/>
                      <a:pt x="131921" y="469106"/>
                      <a:pt x="131921" y="469106"/>
                    </a:cubicBezTo>
                    <a:cubicBezTo>
                      <a:pt x="130969" y="471011"/>
                      <a:pt x="131921" y="472916"/>
                      <a:pt x="131921" y="474821"/>
                    </a:cubicBezTo>
                    <a:cubicBezTo>
                      <a:pt x="132874" y="474821"/>
                      <a:pt x="132874" y="475774"/>
                      <a:pt x="134779" y="474821"/>
                    </a:cubicBezTo>
                    <a:cubicBezTo>
                      <a:pt x="134779" y="473869"/>
                      <a:pt x="137636" y="474821"/>
                      <a:pt x="137636" y="473869"/>
                    </a:cubicBezTo>
                    <a:lnTo>
                      <a:pt x="137636" y="474821"/>
                    </a:lnTo>
                    <a:cubicBezTo>
                      <a:pt x="138589" y="474821"/>
                      <a:pt x="139541" y="474821"/>
                      <a:pt x="139541" y="473869"/>
                    </a:cubicBezTo>
                    <a:cubicBezTo>
                      <a:pt x="139541" y="474821"/>
                      <a:pt x="140494" y="474821"/>
                      <a:pt x="140494" y="474821"/>
                    </a:cubicBezTo>
                    <a:lnTo>
                      <a:pt x="140494" y="475774"/>
                    </a:lnTo>
                    <a:cubicBezTo>
                      <a:pt x="140494" y="475774"/>
                      <a:pt x="141446" y="475774"/>
                      <a:pt x="141446" y="476726"/>
                    </a:cubicBezTo>
                    <a:lnTo>
                      <a:pt x="158591" y="476726"/>
                    </a:lnTo>
                    <a:cubicBezTo>
                      <a:pt x="157639" y="475774"/>
                      <a:pt x="159544" y="476726"/>
                      <a:pt x="159544" y="475774"/>
                    </a:cubicBezTo>
                    <a:cubicBezTo>
                      <a:pt x="159544" y="475774"/>
                      <a:pt x="160496" y="474821"/>
                      <a:pt x="161449" y="474821"/>
                    </a:cubicBezTo>
                    <a:cubicBezTo>
                      <a:pt x="161449" y="473869"/>
                      <a:pt x="162401" y="473869"/>
                      <a:pt x="163354" y="473869"/>
                    </a:cubicBezTo>
                    <a:cubicBezTo>
                      <a:pt x="163354" y="473869"/>
                      <a:pt x="163354" y="474821"/>
                      <a:pt x="163354" y="474821"/>
                    </a:cubicBezTo>
                    <a:cubicBezTo>
                      <a:pt x="164306" y="474821"/>
                      <a:pt x="165259" y="475774"/>
                      <a:pt x="165259" y="476726"/>
                    </a:cubicBezTo>
                    <a:cubicBezTo>
                      <a:pt x="166211" y="476726"/>
                      <a:pt x="166211" y="477679"/>
                      <a:pt x="167164" y="477679"/>
                    </a:cubicBezTo>
                    <a:cubicBezTo>
                      <a:pt x="167164" y="476726"/>
                      <a:pt x="168116" y="476726"/>
                      <a:pt x="170021" y="476726"/>
                    </a:cubicBezTo>
                    <a:cubicBezTo>
                      <a:pt x="170021" y="475774"/>
                      <a:pt x="171926" y="475774"/>
                      <a:pt x="172879" y="475774"/>
                    </a:cubicBezTo>
                    <a:cubicBezTo>
                      <a:pt x="172879" y="474821"/>
                      <a:pt x="173831" y="475774"/>
                      <a:pt x="174784" y="475774"/>
                    </a:cubicBezTo>
                    <a:cubicBezTo>
                      <a:pt x="174784" y="474821"/>
                      <a:pt x="175736" y="474821"/>
                      <a:pt x="175736" y="474821"/>
                    </a:cubicBezTo>
                    <a:cubicBezTo>
                      <a:pt x="175736" y="473869"/>
                      <a:pt x="177641" y="473869"/>
                      <a:pt x="178594" y="473869"/>
                    </a:cubicBezTo>
                    <a:cubicBezTo>
                      <a:pt x="178594" y="472916"/>
                      <a:pt x="181451" y="473869"/>
                      <a:pt x="181451" y="472916"/>
                    </a:cubicBezTo>
                    <a:cubicBezTo>
                      <a:pt x="183356" y="472916"/>
                      <a:pt x="184309" y="472916"/>
                      <a:pt x="185261" y="472916"/>
                    </a:cubicBezTo>
                    <a:cubicBezTo>
                      <a:pt x="185261" y="471964"/>
                      <a:pt x="186214" y="471011"/>
                      <a:pt x="187166" y="471964"/>
                    </a:cubicBezTo>
                    <a:cubicBezTo>
                      <a:pt x="187166" y="470059"/>
                      <a:pt x="189071" y="470059"/>
                      <a:pt x="189071" y="468154"/>
                    </a:cubicBezTo>
                    <a:cubicBezTo>
                      <a:pt x="190024" y="468154"/>
                      <a:pt x="189071" y="467201"/>
                      <a:pt x="190024" y="467201"/>
                    </a:cubicBezTo>
                    <a:cubicBezTo>
                      <a:pt x="190024" y="466249"/>
                      <a:pt x="190024" y="466249"/>
                      <a:pt x="190976" y="465296"/>
                    </a:cubicBezTo>
                    <a:cubicBezTo>
                      <a:pt x="190976" y="465296"/>
                      <a:pt x="190024" y="465296"/>
                      <a:pt x="190024" y="464344"/>
                    </a:cubicBezTo>
                    <a:cubicBezTo>
                      <a:pt x="190976" y="464344"/>
                      <a:pt x="190024" y="462439"/>
                      <a:pt x="190976" y="463391"/>
                    </a:cubicBezTo>
                    <a:cubicBezTo>
                      <a:pt x="190024" y="462439"/>
                      <a:pt x="190024" y="461486"/>
                      <a:pt x="190024" y="460534"/>
                    </a:cubicBezTo>
                    <a:cubicBezTo>
                      <a:pt x="188119" y="460534"/>
                      <a:pt x="190024" y="456724"/>
                      <a:pt x="189071" y="455771"/>
                    </a:cubicBezTo>
                    <a:cubicBezTo>
                      <a:pt x="190024" y="455771"/>
                      <a:pt x="189071" y="454819"/>
                      <a:pt x="190976" y="454819"/>
                    </a:cubicBezTo>
                    <a:cubicBezTo>
                      <a:pt x="190976" y="453866"/>
                      <a:pt x="191929" y="453866"/>
                      <a:pt x="192881" y="452914"/>
                    </a:cubicBezTo>
                    <a:cubicBezTo>
                      <a:pt x="191929" y="449104"/>
                      <a:pt x="191929" y="444341"/>
                      <a:pt x="191929" y="440531"/>
                    </a:cubicBezTo>
                    <a:cubicBezTo>
                      <a:pt x="190976" y="440531"/>
                      <a:pt x="190976" y="440531"/>
                      <a:pt x="190976" y="439579"/>
                    </a:cubicBezTo>
                    <a:lnTo>
                      <a:pt x="190024" y="439579"/>
                    </a:lnTo>
                    <a:cubicBezTo>
                      <a:pt x="190024" y="438626"/>
                      <a:pt x="189071" y="438626"/>
                      <a:pt x="188119" y="437674"/>
                    </a:cubicBezTo>
                    <a:lnTo>
                      <a:pt x="188119" y="436721"/>
                    </a:lnTo>
                    <a:cubicBezTo>
                      <a:pt x="189071" y="436721"/>
                      <a:pt x="189071" y="436721"/>
                      <a:pt x="189071" y="435769"/>
                    </a:cubicBezTo>
                    <a:cubicBezTo>
                      <a:pt x="188119" y="435769"/>
                      <a:pt x="188119" y="434816"/>
                      <a:pt x="188119" y="434816"/>
                    </a:cubicBezTo>
                    <a:cubicBezTo>
                      <a:pt x="188119" y="434816"/>
                      <a:pt x="189071" y="434816"/>
                      <a:pt x="189071" y="433864"/>
                    </a:cubicBezTo>
                    <a:cubicBezTo>
                      <a:pt x="188119" y="433864"/>
                      <a:pt x="188119" y="432911"/>
                      <a:pt x="188119" y="431006"/>
                    </a:cubicBezTo>
                    <a:cubicBezTo>
                      <a:pt x="187166" y="431006"/>
                      <a:pt x="187166" y="430054"/>
                      <a:pt x="187166" y="429101"/>
                    </a:cubicBezTo>
                    <a:cubicBezTo>
                      <a:pt x="186214" y="429101"/>
                      <a:pt x="186214" y="427196"/>
                      <a:pt x="186214" y="427196"/>
                    </a:cubicBezTo>
                    <a:cubicBezTo>
                      <a:pt x="186214" y="427196"/>
                      <a:pt x="185261" y="427196"/>
                      <a:pt x="185261" y="427196"/>
                    </a:cubicBezTo>
                    <a:cubicBezTo>
                      <a:pt x="185261" y="425291"/>
                      <a:pt x="186214" y="424339"/>
                      <a:pt x="185261" y="422434"/>
                    </a:cubicBezTo>
                    <a:lnTo>
                      <a:pt x="186214" y="422434"/>
                    </a:lnTo>
                    <a:cubicBezTo>
                      <a:pt x="186214" y="420529"/>
                      <a:pt x="188119" y="420529"/>
                      <a:pt x="187166" y="417671"/>
                    </a:cubicBezTo>
                    <a:cubicBezTo>
                      <a:pt x="187166" y="417671"/>
                      <a:pt x="188119" y="417671"/>
                      <a:pt x="188119" y="417671"/>
                    </a:cubicBezTo>
                    <a:cubicBezTo>
                      <a:pt x="188119" y="416719"/>
                      <a:pt x="188119" y="416719"/>
                      <a:pt x="187166" y="416719"/>
                    </a:cubicBezTo>
                    <a:cubicBezTo>
                      <a:pt x="188119" y="415766"/>
                      <a:pt x="188119" y="414814"/>
                      <a:pt x="188119" y="412909"/>
                    </a:cubicBezTo>
                    <a:cubicBezTo>
                      <a:pt x="188119" y="412909"/>
                      <a:pt x="188119" y="412909"/>
                      <a:pt x="189071" y="412909"/>
                    </a:cubicBezTo>
                    <a:cubicBezTo>
                      <a:pt x="189071" y="411956"/>
                      <a:pt x="188119" y="409099"/>
                      <a:pt x="189071" y="408146"/>
                    </a:cubicBezTo>
                    <a:cubicBezTo>
                      <a:pt x="189071" y="407194"/>
                      <a:pt x="189071" y="407194"/>
                      <a:pt x="189071" y="406241"/>
                    </a:cubicBezTo>
                    <a:lnTo>
                      <a:pt x="190024" y="406241"/>
                    </a:lnTo>
                    <a:cubicBezTo>
                      <a:pt x="190024" y="405289"/>
                      <a:pt x="190976" y="404336"/>
                      <a:pt x="190024" y="402431"/>
                    </a:cubicBezTo>
                    <a:lnTo>
                      <a:pt x="190976" y="402431"/>
                    </a:lnTo>
                    <a:cubicBezTo>
                      <a:pt x="190976" y="401479"/>
                      <a:pt x="190976" y="401479"/>
                      <a:pt x="190976" y="400526"/>
                    </a:cubicBezTo>
                    <a:cubicBezTo>
                      <a:pt x="190976" y="400526"/>
                      <a:pt x="190976" y="400526"/>
                      <a:pt x="191929" y="400526"/>
                    </a:cubicBezTo>
                    <a:cubicBezTo>
                      <a:pt x="191929" y="399574"/>
                      <a:pt x="190976" y="399574"/>
                      <a:pt x="191929" y="399574"/>
                    </a:cubicBezTo>
                    <a:lnTo>
                      <a:pt x="191929" y="397669"/>
                    </a:lnTo>
                    <a:cubicBezTo>
                      <a:pt x="192881" y="397669"/>
                      <a:pt x="192881" y="396716"/>
                      <a:pt x="193834" y="396716"/>
                    </a:cubicBezTo>
                    <a:cubicBezTo>
                      <a:pt x="193834" y="396716"/>
                      <a:pt x="193834" y="396716"/>
                      <a:pt x="193834" y="396716"/>
                    </a:cubicBezTo>
                    <a:cubicBezTo>
                      <a:pt x="195739" y="396716"/>
                      <a:pt x="196691" y="395764"/>
                      <a:pt x="197644" y="395764"/>
                    </a:cubicBezTo>
                    <a:cubicBezTo>
                      <a:pt x="198596" y="395764"/>
                      <a:pt x="197644" y="396716"/>
                      <a:pt x="198596" y="396716"/>
                    </a:cubicBezTo>
                    <a:cubicBezTo>
                      <a:pt x="198596" y="395764"/>
                      <a:pt x="199549" y="395764"/>
                      <a:pt x="200501" y="395764"/>
                    </a:cubicBezTo>
                    <a:cubicBezTo>
                      <a:pt x="200501" y="395764"/>
                      <a:pt x="200501" y="396716"/>
                      <a:pt x="201454" y="396716"/>
                    </a:cubicBezTo>
                    <a:cubicBezTo>
                      <a:pt x="204311" y="396716"/>
                      <a:pt x="207169" y="396716"/>
                      <a:pt x="210026" y="396716"/>
                    </a:cubicBezTo>
                    <a:cubicBezTo>
                      <a:pt x="210026" y="395764"/>
                      <a:pt x="210026" y="395764"/>
                      <a:pt x="210979" y="395764"/>
                    </a:cubicBezTo>
                    <a:cubicBezTo>
                      <a:pt x="210979" y="396716"/>
                      <a:pt x="211931" y="395764"/>
                      <a:pt x="211931" y="396716"/>
                    </a:cubicBezTo>
                    <a:cubicBezTo>
                      <a:pt x="214789" y="396716"/>
                      <a:pt x="214789" y="396716"/>
                      <a:pt x="217646" y="396716"/>
                    </a:cubicBezTo>
                    <a:cubicBezTo>
                      <a:pt x="217646" y="395764"/>
                      <a:pt x="218599" y="395764"/>
                      <a:pt x="218599" y="395764"/>
                    </a:cubicBezTo>
                    <a:cubicBezTo>
                      <a:pt x="219551" y="395764"/>
                      <a:pt x="219551" y="395764"/>
                      <a:pt x="219551" y="395764"/>
                    </a:cubicBezTo>
                    <a:cubicBezTo>
                      <a:pt x="220504" y="394811"/>
                      <a:pt x="221456" y="396716"/>
                      <a:pt x="222409" y="395764"/>
                    </a:cubicBezTo>
                    <a:cubicBezTo>
                      <a:pt x="222409" y="394811"/>
                      <a:pt x="223361" y="395764"/>
                      <a:pt x="223361" y="394811"/>
                    </a:cubicBezTo>
                    <a:cubicBezTo>
                      <a:pt x="223361" y="395764"/>
                      <a:pt x="225266" y="394811"/>
                      <a:pt x="225266" y="394811"/>
                    </a:cubicBezTo>
                    <a:cubicBezTo>
                      <a:pt x="225266" y="394811"/>
                      <a:pt x="226219" y="395764"/>
                      <a:pt x="226219" y="395764"/>
                    </a:cubicBezTo>
                    <a:cubicBezTo>
                      <a:pt x="226219" y="394811"/>
                      <a:pt x="228124" y="394811"/>
                      <a:pt x="229076" y="394811"/>
                    </a:cubicBezTo>
                    <a:cubicBezTo>
                      <a:pt x="229076" y="393859"/>
                      <a:pt x="230981" y="394811"/>
                      <a:pt x="230981" y="393859"/>
                    </a:cubicBezTo>
                    <a:cubicBezTo>
                      <a:pt x="231934" y="393859"/>
                      <a:pt x="232886" y="393859"/>
                      <a:pt x="233839" y="393859"/>
                    </a:cubicBezTo>
                    <a:cubicBezTo>
                      <a:pt x="233839" y="393859"/>
                      <a:pt x="233839" y="394811"/>
                      <a:pt x="233839" y="394811"/>
                    </a:cubicBezTo>
                    <a:cubicBezTo>
                      <a:pt x="234791" y="394811"/>
                      <a:pt x="235744" y="394811"/>
                      <a:pt x="235744" y="393859"/>
                    </a:cubicBezTo>
                    <a:cubicBezTo>
                      <a:pt x="235744" y="393859"/>
                      <a:pt x="235744" y="394811"/>
                      <a:pt x="236696" y="394811"/>
                    </a:cubicBezTo>
                    <a:cubicBezTo>
                      <a:pt x="237649" y="392906"/>
                      <a:pt x="240506" y="393859"/>
                      <a:pt x="242411" y="393859"/>
                    </a:cubicBezTo>
                    <a:cubicBezTo>
                      <a:pt x="242411" y="392906"/>
                      <a:pt x="243364" y="393859"/>
                      <a:pt x="244316" y="392906"/>
                    </a:cubicBezTo>
                    <a:cubicBezTo>
                      <a:pt x="244316" y="391954"/>
                      <a:pt x="245269" y="391954"/>
                      <a:pt x="246221" y="391954"/>
                    </a:cubicBezTo>
                    <a:cubicBezTo>
                      <a:pt x="246221" y="391001"/>
                      <a:pt x="247174" y="391001"/>
                      <a:pt x="248126" y="391001"/>
                    </a:cubicBezTo>
                    <a:cubicBezTo>
                      <a:pt x="248126" y="390049"/>
                      <a:pt x="250984" y="391001"/>
                      <a:pt x="250984" y="390049"/>
                    </a:cubicBezTo>
                    <a:cubicBezTo>
                      <a:pt x="251936" y="390049"/>
                      <a:pt x="251936" y="391001"/>
                      <a:pt x="251936" y="391001"/>
                    </a:cubicBezTo>
                    <a:cubicBezTo>
                      <a:pt x="252889" y="391001"/>
                      <a:pt x="253841" y="390049"/>
                      <a:pt x="255746" y="390049"/>
                    </a:cubicBezTo>
                    <a:cubicBezTo>
                      <a:pt x="255746" y="390049"/>
                      <a:pt x="255746" y="389096"/>
                      <a:pt x="255746" y="389096"/>
                    </a:cubicBezTo>
                    <a:cubicBezTo>
                      <a:pt x="257651" y="389096"/>
                      <a:pt x="258604" y="389096"/>
                      <a:pt x="261461" y="389096"/>
                    </a:cubicBezTo>
                    <a:cubicBezTo>
                      <a:pt x="261461" y="388144"/>
                      <a:pt x="262414" y="388144"/>
                      <a:pt x="262414" y="388144"/>
                    </a:cubicBezTo>
                    <a:lnTo>
                      <a:pt x="264319" y="388144"/>
                    </a:lnTo>
                    <a:cubicBezTo>
                      <a:pt x="264319" y="387191"/>
                      <a:pt x="267176" y="387191"/>
                      <a:pt x="268129" y="387191"/>
                    </a:cubicBezTo>
                    <a:cubicBezTo>
                      <a:pt x="268129" y="387191"/>
                      <a:pt x="268129" y="386239"/>
                      <a:pt x="268129" y="386239"/>
                    </a:cubicBezTo>
                    <a:cubicBezTo>
                      <a:pt x="270034" y="386239"/>
                      <a:pt x="270986" y="386239"/>
                      <a:pt x="272891" y="385286"/>
                    </a:cubicBezTo>
                    <a:cubicBezTo>
                      <a:pt x="272891" y="385286"/>
                      <a:pt x="272891" y="384334"/>
                      <a:pt x="272891" y="384334"/>
                    </a:cubicBezTo>
                    <a:cubicBezTo>
                      <a:pt x="273844" y="384334"/>
                      <a:pt x="274796" y="384334"/>
                      <a:pt x="274796" y="384334"/>
                    </a:cubicBezTo>
                    <a:cubicBezTo>
                      <a:pt x="274796" y="384334"/>
                      <a:pt x="274796" y="383381"/>
                      <a:pt x="275749" y="383381"/>
                    </a:cubicBezTo>
                    <a:cubicBezTo>
                      <a:pt x="276701" y="383381"/>
                      <a:pt x="278606" y="383381"/>
                      <a:pt x="280511" y="383381"/>
                    </a:cubicBezTo>
                    <a:cubicBezTo>
                      <a:pt x="280511" y="382429"/>
                      <a:pt x="282416" y="383381"/>
                      <a:pt x="282416" y="382429"/>
                    </a:cubicBezTo>
                    <a:cubicBezTo>
                      <a:pt x="283369" y="382429"/>
                      <a:pt x="283369" y="382429"/>
                      <a:pt x="283369" y="383381"/>
                    </a:cubicBezTo>
                    <a:cubicBezTo>
                      <a:pt x="283369" y="382429"/>
                      <a:pt x="285274" y="382429"/>
                      <a:pt x="286226" y="382429"/>
                    </a:cubicBezTo>
                    <a:cubicBezTo>
                      <a:pt x="286226" y="381476"/>
                      <a:pt x="287179" y="381476"/>
                      <a:pt x="287179" y="381476"/>
                    </a:cubicBezTo>
                    <a:cubicBezTo>
                      <a:pt x="287179" y="381476"/>
                      <a:pt x="287179" y="380524"/>
                      <a:pt x="287179" y="380524"/>
                    </a:cubicBezTo>
                    <a:cubicBezTo>
                      <a:pt x="289084" y="380524"/>
                      <a:pt x="290989" y="379571"/>
                      <a:pt x="292894" y="379571"/>
                    </a:cubicBezTo>
                    <a:cubicBezTo>
                      <a:pt x="292894" y="378619"/>
                      <a:pt x="293846" y="378619"/>
                      <a:pt x="294799" y="378619"/>
                    </a:cubicBezTo>
                    <a:cubicBezTo>
                      <a:pt x="294799" y="377666"/>
                      <a:pt x="295751" y="377666"/>
                      <a:pt x="296704" y="377666"/>
                    </a:cubicBezTo>
                    <a:cubicBezTo>
                      <a:pt x="296704" y="375761"/>
                      <a:pt x="299561" y="376714"/>
                      <a:pt x="301466" y="376714"/>
                    </a:cubicBezTo>
                    <a:cubicBezTo>
                      <a:pt x="301466" y="374809"/>
                      <a:pt x="304324" y="375761"/>
                      <a:pt x="306229" y="375761"/>
                    </a:cubicBezTo>
                    <a:cubicBezTo>
                      <a:pt x="306229" y="374809"/>
                      <a:pt x="307181" y="374809"/>
                      <a:pt x="308134" y="374809"/>
                    </a:cubicBezTo>
                    <a:cubicBezTo>
                      <a:pt x="307181" y="373856"/>
                      <a:pt x="309086" y="374809"/>
                      <a:pt x="309086" y="373856"/>
                    </a:cubicBezTo>
                    <a:cubicBezTo>
                      <a:pt x="309086" y="373856"/>
                      <a:pt x="310039" y="372904"/>
                      <a:pt x="310991" y="372904"/>
                    </a:cubicBezTo>
                    <a:cubicBezTo>
                      <a:pt x="310991" y="372904"/>
                      <a:pt x="310991" y="371951"/>
                      <a:pt x="310991" y="371951"/>
                    </a:cubicBezTo>
                    <a:cubicBezTo>
                      <a:pt x="312896" y="371951"/>
                      <a:pt x="313849" y="371951"/>
                      <a:pt x="314801" y="370999"/>
                    </a:cubicBezTo>
                    <a:cubicBezTo>
                      <a:pt x="314801" y="370999"/>
                      <a:pt x="314801" y="371951"/>
                      <a:pt x="315754" y="371951"/>
                    </a:cubicBezTo>
                    <a:cubicBezTo>
                      <a:pt x="316706" y="370046"/>
                      <a:pt x="320516" y="370999"/>
                      <a:pt x="323374" y="370999"/>
                    </a:cubicBezTo>
                    <a:cubicBezTo>
                      <a:pt x="323374" y="370046"/>
                      <a:pt x="325279" y="370046"/>
                      <a:pt x="326231" y="370046"/>
                    </a:cubicBezTo>
                    <a:cubicBezTo>
                      <a:pt x="326231" y="369094"/>
                      <a:pt x="327184" y="370046"/>
                      <a:pt x="327184" y="369094"/>
                    </a:cubicBezTo>
                    <a:cubicBezTo>
                      <a:pt x="327184" y="369094"/>
                      <a:pt x="327184" y="370046"/>
                      <a:pt x="328136" y="370046"/>
                    </a:cubicBezTo>
                    <a:lnTo>
                      <a:pt x="329089" y="370046"/>
                    </a:lnTo>
                    <a:cubicBezTo>
                      <a:pt x="329089" y="369094"/>
                      <a:pt x="331946" y="370046"/>
                      <a:pt x="332899" y="369094"/>
                    </a:cubicBezTo>
                    <a:lnTo>
                      <a:pt x="332899" y="370046"/>
                    </a:lnTo>
                    <a:cubicBezTo>
                      <a:pt x="333851" y="370046"/>
                      <a:pt x="334804" y="370046"/>
                      <a:pt x="336709" y="370046"/>
                    </a:cubicBezTo>
                    <a:cubicBezTo>
                      <a:pt x="336709" y="370046"/>
                      <a:pt x="336709" y="369094"/>
                      <a:pt x="336709" y="369094"/>
                    </a:cubicBezTo>
                    <a:lnTo>
                      <a:pt x="337661" y="369094"/>
                    </a:lnTo>
                    <a:cubicBezTo>
                      <a:pt x="337661" y="369094"/>
                      <a:pt x="337661" y="370046"/>
                      <a:pt x="337661" y="370046"/>
                    </a:cubicBezTo>
                    <a:cubicBezTo>
                      <a:pt x="337661" y="370046"/>
                      <a:pt x="338614" y="370046"/>
                      <a:pt x="338614" y="370046"/>
                    </a:cubicBezTo>
                    <a:cubicBezTo>
                      <a:pt x="338614" y="369094"/>
                      <a:pt x="340519" y="369094"/>
                      <a:pt x="339566" y="370046"/>
                    </a:cubicBezTo>
                    <a:cubicBezTo>
                      <a:pt x="340519" y="368141"/>
                      <a:pt x="343376" y="370046"/>
                      <a:pt x="345281" y="370046"/>
                    </a:cubicBezTo>
                    <a:cubicBezTo>
                      <a:pt x="346234" y="370046"/>
                      <a:pt x="346234" y="370046"/>
                      <a:pt x="347186" y="369094"/>
                    </a:cubicBezTo>
                    <a:cubicBezTo>
                      <a:pt x="347186" y="369094"/>
                      <a:pt x="347186" y="370046"/>
                      <a:pt x="348139" y="370046"/>
                    </a:cubicBezTo>
                    <a:cubicBezTo>
                      <a:pt x="348139" y="370046"/>
                      <a:pt x="349091" y="369094"/>
                      <a:pt x="349091" y="369094"/>
                    </a:cubicBezTo>
                    <a:cubicBezTo>
                      <a:pt x="349091" y="368141"/>
                      <a:pt x="350044" y="368141"/>
                      <a:pt x="350996" y="368141"/>
                    </a:cubicBezTo>
                    <a:cubicBezTo>
                      <a:pt x="350996" y="367189"/>
                      <a:pt x="352901" y="367189"/>
                      <a:pt x="353854" y="367189"/>
                    </a:cubicBezTo>
                    <a:cubicBezTo>
                      <a:pt x="353854" y="365284"/>
                      <a:pt x="356711" y="367189"/>
                      <a:pt x="358616" y="366236"/>
                    </a:cubicBezTo>
                    <a:cubicBezTo>
                      <a:pt x="358616" y="367189"/>
                      <a:pt x="358616" y="367189"/>
                      <a:pt x="359569" y="367189"/>
                    </a:cubicBezTo>
                    <a:cubicBezTo>
                      <a:pt x="359569" y="366236"/>
                      <a:pt x="360521" y="366236"/>
                      <a:pt x="361474" y="366236"/>
                    </a:cubicBezTo>
                    <a:cubicBezTo>
                      <a:pt x="361474" y="365284"/>
                      <a:pt x="363379" y="364331"/>
                      <a:pt x="363379" y="363379"/>
                    </a:cubicBezTo>
                    <a:cubicBezTo>
                      <a:pt x="363379" y="362426"/>
                      <a:pt x="363379" y="362426"/>
                      <a:pt x="363379" y="360521"/>
                    </a:cubicBezTo>
                    <a:cubicBezTo>
                      <a:pt x="362426" y="360521"/>
                      <a:pt x="362426" y="359569"/>
                      <a:pt x="362426" y="358616"/>
                    </a:cubicBezTo>
                    <a:cubicBezTo>
                      <a:pt x="362426" y="358616"/>
                      <a:pt x="361474" y="358616"/>
                      <a:pt x="361474" y="358616"/>
                    </a:cubicBezTo>
                    <a:lnTo>
                      <a:pt x="361474" y="356711"/>
                    </a:lnTo>
                    <a:cubicBezTo>
                      <a:pt x="362426" y="356711"/>
                      <a:pt x="361474" y="354806"/>
                      <a:pt x="362426" y="354806"/>
                    </a:cubicBezTo>
                    <a:cubicBezTo>
                      <a:pt x="362426" y="352901"/>
                      <a:pt x="361474" y="351949"/>
                      <a:pt x="360521" y="350996"/>
                    </a:cubicBezTo>
                    <a:lnTo>
                      <a:pt x="360521" y="350996"/>
                    </a:lnTo>
                    <a:cubicBezTo>
                      <a:pt x="360521" y="350996"/>
                      <a:pt x="360521" y="351949"/>
                      <a:pt x="359569" y="351949"/>
                    </a:cubicBezTo>
                    <a:cubicBezTo>
                      <a:pt x="358616" y="351949"/>
                      <a:pt x="358616" y="350996"/>
                      <a:pt x="358616" y="350996"/>
                    </a:cubicBezTo>
                    <a:cubicBezTo>
                      <a:pt x="357664" y="350996"/>
                      <a:pt x="354806" y="350996"/>
                      <a:pt x="353854" y="350996"/>
                    </a:cubicBezTo>
                    <a:cubicBezTo>
                      <a:pt x="353854" y="350996"/>
                      <a:pt x="353854" y="350044"/>
                      <a:pt x="353854" y="350044"/>
                    </a:cubicBezTo>
                    <a:cubicBezTo>
                      <a:pt x="352901" y="349091"/>
                      <a:pt x="351949" y="350996"/>
                      <a:pt x="350996" y="350044"/>
                    </a:cubicBezTo>
                    <a:cubicBezTo>
                      <a:pt x="350996" y="350044"/>
                      <a:pt x="350996" y="350996"/>
                      <a:pt x="350996" y="350996"/>
                    </a:cubicBezTo>
                    <a:cubicBezTo>
                      <a:pt x="349091" y="350996"/>
                      <a:pt x="345281" y="351949"/>
                      <a:pt x="344329" y="350996"/>
                    </a:cubicBezTo>
                    <a:cubicBezTo>
                      <a:pt x="344329" y="351949"/>
                      <a:pt x="342424" y="351949"/>
                      <a:pt x="341471" y="351949"/>
                    </a:cubicBezTo>
                    <a:cubicBezTo>
                      <a:pt x="341471" y="352901"/>
                      <a:pt x="339566" y="351949"/>
                      <a:pt x="339566" y="352901"/>
                    </a:cubicBezTo>
                    <a:cubicBezTo>
                      <a:pt x="338614" y="352901"/>
                      <a:pt x="337661" y="352901"/>
                      <a:pt x="336709" y="352901"/>
                    </a:cubicBezTo>
                    <a:cubicBezTo>
                      <a:pt x="336709" y="353854"/>
                      <a:pt x="334804" y="352901"/>
                      <a:pt x="334804" y="353854"/>
                    </a:cubicBezTo>
                    <a:cubicBezTo>
                      <a:pt x="334804" y="353854"/>
                      <a:pt x="334804" y="354806"/>
                      <a:pt x="334804" y="354806"/>
                    </a:cubicBezTo>
                    <a:cubicBezTo>
                      <a:pt x="334804" y="353854"/>
                      <a:pt x="333851" y="353854"/>
                      <a:pt x="332899" y="353854"/>
                    </a:cubicBezTo>
                    <a:cubicBezTo>
                      <a:pt x="332899" y="354806"/>
                      <a:pt x="329089" y="354806"/>
                      <a:pt x="329089" y="353854"/>
                    </a:cubicBezTo>
                    <a:cubicBezTo>
                      <a:pt x="329089" y="353854"/>
                      <a:pt x="329089" y="354806"/>
                      <a:pt x="328136" y="354806"/>
                    </a:cubicBezTo>
                    <a:cubicBezTo>
                      <a:pt x="327184" y="354806"/>
                      <a:pt x="328136" y="353854"/>
                      <a:pt x="327184" y="353854"/>
                    </a:cubicBezTo>
                    <a:cubicBezTo>
                      <a:pt x="326231" y="353854"/>
                      <a:pt x="326231" y="355759"/>
                      <a:pt x="325279" y="354806"/>
                    </a:cubicBezTo>
                    <a:cubicBezTo>
                      <a:pt x="325279" y="355759"/>
                      <a:pt x="324326" y="355759"/>
                      <a:pt x="324326" y="356711"/>
                    </a:cubicBezTo>
                    <a:cubicBezTo>
                      <a:pt x="322421" y="356711"/>
                      <a:pt x="320516" y="356711"/>
                      <a:pt x="318611" y="356711"/>
                    </a:cubicBezTo>
                    <a:cubicBezTo>
                      <a:pt x="318611" y="357664"/>
                      <a:pt x="315754" y="356711"/>
                      <a:pt x="314801" y="357664"/>
                    </a:cubicBezTo>
                    <a:cubicBezTo>
                      <a:pt x="313849" y="357664"/>
                      <a:pt x="313849" y="357664"/>
                      <a:pt x="313849" y="356711"/>
                    </a:cubicBezTo>
                    <a:cubicBezTo>
                      <a:pt x="313849" y="357664"/>
                      <a:pt x="311944" y="357664"/>
                      <a:pt x="310039" y="357664"/>
                    </a:cubicBezTo>
                    <a:cubicBezTo>
                      <a:pt x="310039" y="357664"/>
                      <a:pt x="310039" y="358616"/>
                      <a:pt x="310039" y="358616"/>
                    </a:cubicBezTo>
                    <a:cubicBezTo>
                      <a:pt x="307181" y="358616"/>
                      <a:pt x="303371" y="358616"/>
                      <a:pt x="302419" y="359569"/>
                    </a:cubicBezTo>
                    <a:lnTo>
                      <a:pt x="301466" y="359569"/>
                    </a:lnTo>
                    <a:cubicBezTo>
                      <a:pt x="301466" y="359569"/>
                      <a:pt x="301466" y="360521"/>
                      <a:pt x="301466" y="360521"/>
                    </a:cubicBezTo>
                    <a:cubicBezTo>
                      <a:pt x="300514" y="360521"/>
                      <a:pt x="300514" y="360521"/>
                      <a:pt x="299561" y="361474"/>
                    </a:cubicBezTo>
                    <a:lnTo>
                      <a:pt x="297656" y="361474"/>
                    </a:lnTo>
                    <a:cubicBezTo>
                      <a:pt x="297656" y="362426"/>
                      <a:pt x="295751" y="362426"/>
                      <a:pt x="295751" y="362426"/>
                    </a:cubicBezTo>
                    <a:cubicBezTo>
                      <a:pt x="295751" y="362426"/>
                      <a:pt x="295751" y="363379"/>
                      <a:pt x="295751" y="363379"/>
                    </a:cubicBezTo>
                    <a:cubicBezTo>
                      <a:pt x="292894" y="363379"/>
                      <a:pt x="291941" y="365284"/>
                      <a:pt x="290036" y="363379"/>
                    </a:cubicBezTo>
                    <a:lnTo>
                      <a:pt x="290036" y="361474"/>
                    </a:lnTo>
                    <a:cubicBezTo>
                      <a:pt x="290989" y="361474"/>
                      <a:pt x="290989" y="360521"/>
                      <a:pt x="292894" y="360521"/>
                    </a:cubicBezTo>
                    <a:cubicBezTo>
                      <a:pt x="293846" y="359569"/>
                      <a:pt x="293846" y="358616"/>
                      <a:pt x="294799" y="358616"/>
                    </a:cubicBezTo>
                    <a:cubicBezTo>
                      <a:pt x="294799" y="357664"/>
                      <a:pt x="295751" y="357664"/>
                      <a:pt x="296704" y="357664"/>
                    </a:cubicBezTo>
                    <a:cubicBezTo>
                      <a:pt x="296704" y="356711"/>
                      <a:pt x="297656" y="356711"/>
                      <a:pt x="298609" y="356711"/>
                    </a:cubicBezTo>
                    <a:cubicBezTo>
                      <a:pt x="298609" y="356711"/>
                      <a:pt x="298609" y="355759"/>
                      <a:pt x="298609" y="355759"/>
                    </a:cubicBezTo>
                    <a:cubicBezTo>
                      <a:pt x="299561" y="355759"/>
                      <a:pt x="298609" y="354806"/>
                      <a:pt x="300514" y="354806"/>
                    </a:cubicBezTo>
                    <a:cubicBezTo>
                      <a:pt x="300514" y="354806"/>
                      <a:pt x="300514" y="353854"/>
                      <a:pt x="301466" y="353854"/>
                    </a:cubicBezTo>
                    <a:lnTo>
                      <a:pt x="301466" y="352901"/>
                    </a:lnTo>
                    <a:lnTo>
                      <a:pt x="302419" y="352901"/>
                    </a:lnTo>
                    <a:cubicBezTo>
                      <a:pt x="303371" y="350996"/>
                      <a:pt x="304324" y="350996"/>
                      <a:pt x="305276" y="349091"/>
                    </a:cubicBezTo>
                    <a:lnTo>
                      <a:pt x="306229" y="349091"/>
                    </a:lnTo>
                    <a:cubicBezTo>
                      <a:pt x="307181" y="347186"/>
                      <a:pt x="310039" y="346234"/>
                      <a:pt x="310039" y="343376"/>
                    </a:cubicBezTo>
                    <a:cubicBezTo>
                      <a:pt x="310991" y="342424"/>
                      <a:pt x="311944" y="342424"/>
                      <a:pt x="311944" y="341471"/>
                    </a:cubicBezTo>
                    <a:cubicBezTo>
                      <a:pt x="312896" y="341471"/>
                      <a:pt x="312896" y="339566"/>
                      <a:pt x="313849" y="339566"/>
                    </a:cubicBezTo>
                    <a:cubicBezTo>
                      <a:pt x="313849" y="338614"/>
                      <a:pt x="313849" y="338614"/>
                      <a:pt x="313849" y="338614"/>
                    </a:cubicBezTo>
                    <a:cubicBezTo>
                      <a:pt x="314801" y="338614"/>
                      <a:pt x="313849" y="337661"/>
                      <a:pt x="314801" y="337661"/>
                    </a:cubicBezTo>
                    <a:cubicBezTo>
                      <a:pt x="314801" y="336709"/>
                      <a:pt x="313849" y="336709"/>
                      <a:pt x="314801" y="336709"/>
                    </a:cubicBezTo>
                    <a:lnTo>
                      <a:pt x="314801" y="334804"/>
                    </a:lnTo>
                    <a:cubicBezTo>
                      <a:pt x="315754" y="334804"/>
                      <a:pt x="314801" y="332899"/>
                      <a:pt x="315754" y="333851"/>
                    </a:cubicBezTo>
                    <a:lnTo>
                      <a:pt x="315754" y="331946"/>
                    </a:lnTo>
                    <a:cubicBezTo>
                      <a:pt x="316706" y="331946"/>
                      <a:pt x="316706" y="330041"/>
                      <a:pt x="317659" y="330041"/>
                    </a:cubicBezTo>
                    <a:cubicBezTo>
                      <a:pt x="317659" y="329089"/>
                      <a:pt x="317659" y="329089"/>
                      <a:pt x="317659" y="328136"/>
                    </a:cubicBezTo>
                    <a:cubicBezTo>
                      <a:pt x="317659" y="328136"/>
                      <a:pt x="318611" y="328136"/>
                      <a:pt x="318611" y="328136"/>
                    </a:cubicBezTo>
                    <a:cubicBezTo>
                      <a:pt x="318611" y="328136"/>
                      <a:pt x="318611" y="327184"/>
                      <a:pt x="319564" y="327184"/>
                    </a:cubicBezTo>
                    <a:lnTo>
                      <a:pt x="319564" y="325279"/>
                    </a:lnTo>
                    <a:cubicBezTo>
                      <a:pt x="320516" y="325279"/>
                      <a:pt x="319564" y="324326"/>
                      <a:pt x="320516" y="324326"/>
                    </a:cubicBezTo>
                    <a:cubicBezTo>
                      <a:pt x="320516" y="323374"/>
                      <a:pt x="320516" y="322421"/>
                      <a:pt x="321469" y="323374"/>
                    </a:cubicBezTo>
                    <a:cubicBezTo>
                      <a:pt x="321469" y="322421"/>
                      <a:pt x="321469" y="322421"/>
                      <a:pt x="321469" y="321469"/>
                    </a:cubicBezTo>
                    <a:cubicBezTo>
                      <a:pt x="322421" y="321469"/>
                      <a:pt x="322421" y="320516"/>
                      <a:pt x="322421" y="320516"/>
                    </a:cubicBezTo>
                    <a:cubicBezTo>
                      <a:pt x="322421" y="320516"/>
                      <a:pt x="322421" y="319564"/>
                      <a:pt x="322421" y="319564"/>
                    </a:cubicBezTo>
                    <a:cubicBezTo>
                      <a:pt x="323374" y="319564"/>
                      <a:pt x="322421" y="317659"/>
                      <a:pt x="324326" y="317659"/>
                    </a:cubicBezTo>
                    <a:lnTo>
                      <a:pt x="324326" y="315754"/>
                    </a:lnTo>
                    <a:cubicBezTo>
                      <a:pt x="325279" y="315754"/>
                      <a:pt x="324326" y="313849"/>
                      <a:pt x="325279" y="314801"/>
                    </a:cubicBezTo>
                    <a:cubicBezTo>
                      <a:pt x="325279" y="313849"/>
                      <a:pt x="325279" y="311944"/>
                      <a:pt x="326231" y="311944"/>
                    </a:cubicBezTo>
                    <a:cubicBezTo>
                      <a:pt x="326231" y="310991"/>
                      <a:pt x="326231" y="310039"/>
                      <a:pt x="327184" y="310039"/>
                    </a:cubicBezTo>
                    <a:cubicBezTo>
                      <a:pt x="327184" y="309086"/>
                      <a:pt x="327184" y="309086"/>
                      <a:pt x="327184" y="308134"/>
                    </a:cubicBezTo>
                    <a:cubicBezTo>
                      <a:pt x="328136" y="308134"/>
                      <a:pt x="328136" y="306229"/>
                      <a:pt x="329089" y="306229"/>
                    </a:cubicBezTo>
                    <a:cubicBezTo>
                      <a:pt x="329089" y="305276"/>
                      <a:pt x="330041" y="305276"/>
                      <a:pt x="330041" y="304324"/>
                    </a:cubicBezTo>
                    <a:cubicBezTo>
                      <a:pt x="330041" y="304324"/>
                      <a:pt x="330041" y="303371"/>
                      <a:pt x="330041" y="303371"/>
                    </a:cubicBezTo>
                    <a:cubicBezTo>
                      <a:pt x="330041" y="303371"/>
                      <a:pt x="330994" y="303371"/>
                      <a:pt x="330994" y="303371"/>
                    </a:cubicBezTo>
                    <a:cubicBezTo>
                      <a:pt x="330994" y="302419"/>
                      <a:pt x="330994" y="302419"/>
                      <a:pt x="330994" y="301466"/>
                    </a:cubicBezTo>
                    <a:cubicBezTo>
                      <a:pt x="331946" y="301466"/>
                      <a:pt x="330994" y="300514"/>
                      <a:pt x="331946" y="300514"/>
                    </a:cubicBezTo>
                    <a:cubicBezTo>
                      <a:pt x="331946" y="298609"/>
                      <a:pt x="331946" y="297656"/>
                      <a:pt x="332899" y="296704"/>
                    </a:cubicBezTo>
                    <a:cubicBezTo>
                      <a:pt x="332899" y="295751"/>
                      <a:pt x="332899" y="294799"/>
                      <a:pt x="333851" y="294799"/>
                    </a:cubicBezTo>
                    <a:cubicBezTo>
                      <a:pt x="333851" y="293846"/>
                      <a:pt x="333851" y="293846"/>
                      <a:pt x="333851" y="292894"/>
                    </a:cubicBezTo>
                    <a:lnTo>
                      <a:pt x="334804" y="292894"/>
                    </a:lnTo>
                    <a:cubicBezTo>
                      <a:pt x="334804" y="291941"/>
                      <a:pt x="334804" y="290989"/>
                      <a:pt x="334804" y="289084"/>
                    </a:cubicBezTo>
                    <a:lnTo>
                      <a:pt x="335756" y="289084"/>
                    </a:lnTo>
                    <a:cubicBezTo>
                      <a:pt x="335756" y="287179"/>
                      <a:pt x="336709" y="286226"/>
                      <a:pt x="335756" y="283369"/>
                    </a:cubicBezTo>
                    <a:cubicBezTo>
                      <a:pt x="334804" y="283369"/>
                      <a:pt x="334804" y="282416"/>
                      <a:pt x="334804" y="281464"/>
                    </a:cubicBezTo>
                    <a:cubicBezTo>
                      <a:pt x="333851" y="281464"/>
                      <a:pt x="333851" y="280511"/>
                      <a:pt x="332899" y="280511"/>
                    </a:cubicBezTo>
                    <a:cubicBezTo>
                      <a:pt x="332899" y="279559"/>
                      <a:pt x="331946" y="279559"/>
                      <a:pt x="330994" y="278606"/>
                    </a:cubicBezTo>
                    <a:lnTo>
                      <a:pt x="330994" y="276701"/>
                    </a:lnTo>
                    <a:cubicBezTo>
                      <a:pt x="331946" y="276701"/>
                      <a:pt x="330994" y="275749"/>
                      <a:pt x="330994" y="275749"/>
                    </a:cubicBezTo>
                    <a:cubicBezTo>
                      <a:pt x="332899" y="275749"/>
                      <a:pt x="331946" y="272891"/>
                      <a:pt x="334804" y="272891"/>
                    </a:cubicBezTo>
                    <a:cubicBezTo>
                      <a:pt x="334804" y="272891"/>
                      <a:pt x="334804" y="271939"/>
                      <a:pt x="334804" y="271939"/>
                    </a:cubicBezTo>
                    <a:cubicBezTo>
                      <a:pt x="335756" y="271939"/>
                      <a:pt x="334804" y="271939"/>
                      <a:pt x="334804" y="272891"/>
                    </a:cubicBezTo>
                    <a:cubicBezTo>
                      <a:pt x="335756" y="272891"/>
                      <a:pt x="334804" y="271939"/>
                      <a:pt x="336709" y="271939"/>
                    </a:cubicBezTo>
                    <a:cubicBezTo>
                      <a:pt x="336709" y="270986"/>
                      <a:pt x="338614" y="270986"/>
                      <a:pt x="337661" y="269081"/>
                    </a:cubicBezTo>
                    <a:lnTo>
                      <a:pt x="338614" y="269081"/>
                    </a:lnTo>
                    <a:lnTo>
                      <a:pt x="338614" y="267176"/>
                    </a:lnTo>
                    <a:cubicBezTo>
                      <a:pt x="339566" y="267176"/>
                      <a:pt x="338614" y="266224"/>
                      <a:pt x="338614" y="266224"/>
                    </a:cubicBezTo>
                    <a:cubicBezTo>
                      <a:pt x="339566" y="266224"/>
                      <a:pt x="339566" y="265271"/>
                      <a:pt x="340519" y="265271"/>
                    </a:cubicBezTo>
                    <a:lnTo>
                      <a:pt x="340519" y="264319"/>
                    </a:lnTo>
                    <a:lnTo>
                      <a:pt x="341471" y="264319"/>
                    </a:lnTo>
                    <a:cubicBezTo>
                      <a:pt x="341471" y="263366"/>
                      <a:pt x="342424" y="262414"/>
                      <a:pt x="342424" y="261461"/>
                    </a:cubicBezTo>
                    <a:cubicBezTo>
                      <a:pt x="343376" y="261461"/>
                      <a:pt x="342424" y="260509"/>
                      <a:pt x="343376" y="260509"/>
                    </a:cubicBezTo>
                    <a:lnTo>
                      <a:pt x="343376" y="266224"/>
                    </a:lnTo>
                    <a:cubicBezTo>
                      <a:pt x="345281" y="265271"/>
                      <a:pt x="346234" y="262414"/>
                      <a:pt x="349091" y="262414"/>
                    </a:cubicBezTo>
                    <a:cubicBezTo>
                      <a:pt x="349091" y="261461"/>
                      <a:pt x="350044" y="261461"/>
                      <a:pt x="350996" y="260509"/>
                    </a:cubicBezTo>
                    <a:cubicBezTo>
                      <a:pt x="350996" y="259556"/>
                      <a:pt x="350996" y="259556"/>
                      <a:pt x="350996" y="259556"/>
                    </a:cubicBezTo>
                    <a:lnTo>
                      <a:pt x="351949" y="259556"/>
                    </a:lnTo>
                    <a:lnTo>
                      <a:pt x="351949" y="258604"/>
                    </a:lnTo>
                    <a:cubicBezTo>
                      <a:pt x="352901" y="258604"/>
                      <a:pt x="352901" y="257651"/>
                      <a:pt x="353854" y="257651"/>
                    </a:cubicBezTo>
                    <a:lnTo>
                      <a:pt x="353854" y="256699"/>
                    </a:lnTo>
                    <a:cubicBezTo>
                      <a:pt x="355759" y="255746"/>
                      <a:pt x="356711" y="253841"/>
                      <a:pt x="358616" y="252889"/>
                    </a:cubicBezTo>
                    <a:lnTo>
                      <a:pt x="359569" y="252889"/>
                    </a:lnTo>
                    <a:cubicBezTo>
                      <a:pt x="359569" y="251936"/>
                      <a:pt x="359569" y="251936"/>
                      <a:pt x="360521" y="251936"/>
                    </a:cubicBezTo>
                    <a:cubicBezTo>
                      <a:pt x="360521" y="249079"/>
                      <a:pt x="362426" y="249079"/>
                      <a:pt x="365284" y="249079"/>
                    </a:cubicBezTo>
                    <a:cubicBezTo>
                      <a:pt x="365284" y="248126"/>
                      <a:pt x="366236" y="248126"/>
                      <a:pt x="367189" y="248126"/>
                    </a:cubicBezTo>
                    <a:cubicBezTo>
                      <a:pt x="367189" y="247174"/>
                      <a:pt x="368141" y="247174"/>
                      <a:pt x="369094" y="247174"/>
                    </a:cubicBezTo>
                    <a:cubicBezTo>
                      <a:pt x="369094" y="246221"/>
                      <a:pt x="368141" y="244316"/>
                      <a:pt x="370046" y="245269"/>
                    </a:cubicBezTo>
                    <a:cubicBezTo>
                      <a:pt x="370046" y="243364"/>
                      <a:pt x="370046" y="243364"/>
                      <a:pt x="370046" y="241459"/>
                    </a:cubicBezTo>
                    <a:lnTo>
                      <a:pt x="370999" y="241459"/>
                    </a:lnTo>
                    <a:cubicBezTo>
                      <a:pt x="370999" y="241459"/>
                      <a:pt x="370999" y="240506"/>
                      <a:pt x="370999" y="240506"/>
                    </a:cubicBezTo>
                    <a:cubicBezTo>
                      <a:pt x="371951" y="240506"/>
                      <a:pt x="371951" y="239554"/>
                      <a:pt x="371951" y="239554"/>
                    </a:cubicBezTo>
                    <a:cubicBezTo>
                      <a:pt x="371951" y="239554"/>
                      <a:pt x="370999" y="238601"/>
                      <a:pt x="371951" y="238601"/>
                    </a:cubicBezTo>
                    <a:cubicBezTo>
                      <a:pt x="371951" y="237649"/>
                      <a:pt x="370999" y="235744"/>
                      <a:pt x="372904" y="236696"/>
                    </a:cubicBezTo>
                    <a:lnTo>
                      <a:pt x="372904" y="234791"/>
                    </a:lnTo>
                    <a:cubicBezTo>
                      <a:pt x="371951" y="234791"/>
                      <a:pt x="371951" y="233839"/>
                      <a:pt x="371951" y="233839"/>
                    </a:cubicBezTo>
                    <a:cubicBezTo>
                      <a:pt x="372904" y="232886"/>
                      <a:pt x="374809" y="232886"/>
                      <a:pt x="374809" y="234791"/>
                    </a:cubicBezTo>
                    <a:cubicBezTo>
                      <a:pt x="374809" y="234791"/>
                      <a:pt x="375761" y="234791"/>
                      <a:pt x="375761" y="235744"/>
                    </a:cubicBezTo>
                    <a:cubicBezTo>
                      <a:pt x="376714" y="235744"/>
                      <a:pt x="376714" y="235744"/>
                      <a:pt x="376714" y="235744"/>
                    </a:cubicBezTo>
                    <a:cubicBezTo>
                      <a:pt x="376714" y="236696"/>
                      <a:pt x="377666" y="236696"/>
                      <a:pt x="377666" y="236696"/>
                    </a:cubicBezTo>
                    <a:cubicBezTo>
                      <a:pt x="378619" y="236696"/>
                      <a:pt x="379571" y="236696"/>
                      <a:pt x="379571" y="235744"/>
                    </a:cubicBezTo>
                    <a:cubicBezTo>
                      <a:pt x="379571" y="236696"/>
                      <a:pt x="380524" y="236696"/>
                      <a:pt x="381476" y="236696"/>
                    </a:cubicBezTo>
                    <a:cubicBezTo>
                      <a:pt x="381476" y="235744"/>
                      <a:pt x="382429" y="236696"/>
                      <a:pt x="382429" y="235744"/>
                    </a:cubicBezTo>
                    <a:cubicBezTo>
                      <a:pt x="382429" y="236696"/>
                      <a:pt x="385286" y="235744"/>
                      <a:pt x="386239" y="236696"/>
                    </a:cubicBezTo>
                    <a:cubicBezTo>
                      <a:pt x="386239" y="236696"/>
                      <a:pt x="386239" y="235744"/>
                      <a:pt x="387191" y="235744"/>
                    </a:cubicBezTo>
                    <a:cubicBezTo>
                      <a:pt x="387191" y="235744"/>
                      <a:pt x="387191" y="236696"/>
                      <a:pt x="388144" y="236696"/>
                    </a:cubicBezTo>
                    <a:cubicBezTo>
                      <a:pt x="390049" y="234791"/>
                      <a:pt x="391954" y="232886"/>
                      <a:pt x="395764" y="232886"/>
                    </a:cubicBezTo>
                    <a:cubicBezTo>
                      <a:pt x="395764" y="231934"/>
                      <a:pt x="396716" y="231934"/>
                      <a:pt x="397669" y="231934"/>
                    </a:cubicBezTo>
                    <a:cubicBezTo>
                      <a:pt x="398621" y="230981"/>
                      <a:pt x="400526" y="230981"/>
                      <a:pt x="400526" y="230029"/>
                    </a:cubicBezTo>
                    <a:lnTo>
                      <a:pt x="402431" y="230029"/>
                    </a:lnTo>
                    <a:cubicBezTo>
                      <a:pt x="402431" y="228124"/>
                      <a:pt x="405289" y="230029"/>
                      <a:pt x="405289" y="229076"/>
                    </a:cubicBezTo>
                    <a:cubicBezTo>
                      <a:pt x="405289" y="230029"/>
                      <a:pt x="407194" y="229076"/>
                      <a:pt x="407194" y="229076"/>
                    </a:cubicBezTo>
                    <a:cubicBezTo>
                      <a:pt x="407194" y="230029"/>
                      <a:pt x="408146" y="230029"/>
                      <a:pt x="409099" y="230029"/>
                    </a:cubicBezTo>
                    <a:cubicBezTo>
                      <a:pt x="409099" y="229076"/>
                      <a:pt x="410051" y="228124"/>
                      <a:pt x="411004" y="229076"/>
                    </a:cubicBezTo>
                    <a:cubicBezTo>
                      <a:pt x="411004" y="229076"/>
                      <a:pt x="411004" y="228124"/>
                      <a:pt x="411004" y="228124"/>
                    </a:cubicBezTo>
                    <a:cubicBezTo>
                      <a:pt x="412909" y="228124"/>
                      <a:pt x="413861" y="228124"/>
                      <a:pt x="414814" y="228124"/>
                    </a:cubicBezTo>
                    <a:cubicBezTo>
                      <a:pt x="414814" y="227171"/>
                      <a:pt x="416719" y="228124"/>
                      <a:pt x="417671" y="227171"/>
                    </a:cubicBezTo>
                    <a:cubicBezTo>
                      <a:pt x="417671" y="226219"/>
                      <a:pt x="417671" y="226219"/>
                      <a:pt x="418624" y="226219"/>
                    </a:cubicBezTo>
                    <a:cubicBezTo>
                      <a:pt x="418624" y="227171"/>
                      <a:pt x="419576" y="226219"/>
                      <a:pt x="419576" y="227171"/>
                    </a:cubicBezTo>
                    <a:cubicBezTo>
                      <a:pt x="419576" y="227171"/>
                      <a:pt x="419576" y="226219"/>
                      <a:pt x="419576" y="226219"/>
                    </a:cubicBezTo>
                    <a:cubicBezTo>
                      <a:pt x="421481" y="226219"/>
                      <a:pt x="423386" y="226219"/>
                      <a:pt x="423386" y="229076"/>
                    </a:cubicBezTo>
                    <a:cubicBezTo>
                      <a:pt x="423386" y="229076"/>
                      <a:pt x="424339" y="229076"/>
                      <a:pt x="424339" y="229076"/>
                    </a:cubicBezTo>
                    <a:lnTo>
                      <a:pt x="424339" y="230029"/>
                    </a:lnTo>
                    <a:lnTo>
                      <a:pt x="423386" y="230029"/>
                    </a:lnTo>
                    <a:cubicBezTo>
                      <a:pt x="423386" y="231934"/>
                      <a:pt x="423386" y="233839"/>
                      <a:pt x="423386" y="235744"/>
                    </a:cubicBezTo>
                    <a:cubicBezTo>
                      <a:pt x="423386" y="235744"/>
                      <a:pt x="422434" y="235744"/>
                      <a:pt x="422434" y="236696"/>
                    </a:cubicBezTo>
                    <a:cubicBezTo>
                      <a:pt x="422434" y="236696"/>
                      <a:pt x="423386" y="236696"/>
                      <a:pt x="423386" y="236696"/>
                    </a:cubicBezTo>
                    <a:cubicBezTo>
                      <a:pt x="423386" y="239554"/>
                      <a:pt x="424339" y="242411"/>
                      <a:pt x="423386" y="243364"/>
                    </a:cubicBezTo>
                    <a:cubicBezTo>
                      <a:pt x="423386" y="243364"/>
                      <a:pt x="424339" y="243364"/>
                      <a:pt x="424339" y="244316"/>
                    </a:cubicBezTo>
                    <a:cubicBezTo>
                      <a:pt x="422434" y="244316"/>
                      <a:pt x="423386" y="247174"/>
                      <a:pt x="423386" y="249079"/>
                    </a:cubicBezTo>
                    <a:cubicBezTo>
                      <a:pt x="424339" y="249079"/>
                      <a:pt x="424339" y="249079"/>
                      <a:pt x="424339" y="250031"/>
                    </a:cubicBezTo>
                    <a:cubicBezTo>
                      <a:pt x="424339" y="250031"/>
                      <a:pt x="424339" y="250031"/>
                      <a:pt x="423386" y="250031"/>
                    </a:cubicBezTo>
                    <a:lnTo>
                      <a:pt x="423386" y="250984"/>
                    </a:lnTo>
                    <a:cubicBezTo>
                      <a:pt x="424339" y="251936"/>
                      <a:pt x="423386" y="253841"/>
                      <a:pt x="423386" y="256699"/>
                    </a:cubicBezTo>
                    <a:cubicBezTo>
                      <a:pt x="422434" y="256699"/>
                      <a:pt x="422434" y="258604"/>
                      <a:pt x="422434" y="259556"/>
                    </a:cubicBezTo>
                    <a:cubicBezTo>
                      <a:pt x="422434" y="259556"/>
                      <a:pt x="423386" y="259556"/>
                      <a:pt x="423386" y="260509"/>
                    </a:cubicBezTo>
                    <a:cubicBezTo>
                      <a:pt x="423386" y="260509"/>
                      <a:pt x="422434" y="260509"/>
                      <a:pt x="422434" y="261461"/>
                    </a:cubicBezTo>
                    <a:cubicBezTo>
                      <a:pt x="423386" y="261461"/>
                      <a:pt x="422434" y="263366"/>
                      <a:pt x="423386" y="264319"/>
                    </a:cubicBezTo>
                    <a:cubicBezTo>
                      <a:pt x="423386" y="264319"/>
                      <a:pt x="424339" y="264319"/>
                      <a:pt x="424339" y="264319"/>
                    </a:cubicBezTo>
                    <a:cubicBezTo>
                      <a:pt x="424339" y="266224"/>
                      <a:pt x="424339" y="267176"/>
                      <a:pt x="424339" y="269081"/>
                    </a:cubicBezTo>
                    <a:cubicBezTo>
                      <a:pt x="425291" y="269081"/>
                      <a:pt x="424339" y="270034"/>
                      <a:pt x="425291" y="270034"/>
                    </a:cubicBezTo>
                    <a:lnTo>
                      <a:pt x="424339" y="270034"/>
                    </a:lnTo>
                    <a:cubicBezTo>
                      <a:pt x="424339" y="272891"/>
                      <a:pt x="424339" y="274796"/>
                      <a:pt x="424339" y="277654"/>
                    </a:cubicBezTo>
                    <a:cubicBezTo>
                      <a:pt x="425291" y="277654"/>
                      <a:pt x="425291" y="278606"/>
                      <a:pt x="425291" y="278606"/>
                    </a:cubicBezTo>
                    <a:lnTo>
                      <a:pt x="425291" y="280511"/>
                    </a:lnTo>
                    <a:cubicBezTo>
                      <a:pt x="424339" y="281464"/>
                      <a:pt x="425291" y="282416"/>
                      <a:pt x="424339" y="283369"/>
                    </a:cubicBezTo>
                    <a:cubicBezTo>
                      <a:pt x="425291" y="284321"/>
                      <a:pt x="424339" y="288131"/>
                      <a:pt x="425291" y="289084"/>
                    </a:cubicBezTo>
                    <a:cubicBezTo>
                      <a:pt x="425291" y="289084"/>
                      <a:pt x="424339" y="289084"/>
                      <a:pt x="424339" y="290036"/>
                    </a:cubicBezTo>
                    <a:cubicBezTo>
                      <a:pt x="425291" y="291941"/>
                      <a:pt x="423386" y="294799"/>
                      <a:pt x="424339" y="296704"/>
                    </a:cubicBezTo>
                    <a:cubicBezTo>
                      <a:pt x="424339" y="296704"/>
                      <a:pt x="424339" y="296704"/>
                      <a:pt x="423386" y="296704"/>
                    </a:cubicBezTo>
                    <a:cubicBezTo>
                      <a:pt x="423386" y="299561"/>
                      <a:pt x="423386" y="302419"/>
                      <a:pt x="423386" y="304324"/>
                    </a:cubicBezTo>
                    <a:cubicBezTo>
                      <a:pt x="423386" y="304324"/>
                      <a:pt x="422434" y="304324"/>
                      <a:pt x="422434" y="304324"/>
                    </a:cubicBezTo>
                    <a:cubicBezTo>
                      <a:pt x="422434" y="305276"/>
                      <a:pt x="422434" y="307181"/>
                      <a:pt x="422434" y="309086"/>
                    </a:cubicBezTo>
                    <a:cubicBezTo>
                      <a:pt x="423386" y="309086"/>
                      <a:pt x="423386" y="310039"/>
                      <a:pt x="423386" y="310991"/>
                    </a:cubicBezTo>
                    <a:cubicBezTo>
                      <a:pt x="423386" y="310991"/>
                      <a:pt x="424339" y="310991"/>
                      <a:pt x="424339" y="310991"/>
                    </a:cubicBezTo>
                    <a:cubicBezTo>
                      <a:pt x="423386" y="310991"/>
                      <a:pt x="423386" y="311944"/>
                      <a:pt x="424339" y="312896"/>
                    </a:cubicBezTo>
                    <a:cubicBezTo>
                      <a:pt x="423386" y="313849"/>
                      <a:pt x="424339" y="316706"/>
                      <a:pt x="424339" y="318611"/>
                    </a:cubicBezTo>
                    <a:lnTo>
                      <a:pt x="423386" y="318611"/>
                    </a:lnTo>
                    <a:lnTo>
                      <a:pt x="423386" y="320516"/>
                    </a:lnTo>
                    <a:cubicBezTo>
                      <a:pt x="423386" y="320516"/>
                      <a:pt x="424339" y="320516"/>
                      <a:pt x="424339" y="320516"/>
                    </a:cubicBezTo>
                    <a:cubicBezTo>
                      <a:pt x="424339" y="320516"/>
                      <a:pt x="423386" y="320516"/>
                      <a:pt x="423386" y="321469"/>
                    </a:cubicBezTo>
                    <a:cubicBezTo>
                      <a:pt x="423386" y="322421"/>
                      <a:pt x="423386" y="324326"/>
                      <a:pt x="423386" y="325279"/>
                    </a:cubicBezTo>
                    <a:cubicBezTo>
                      <a:pt x="424339" y="325279"/>
                      <a:pt x="424339" y="325279"/>
                      <a:pt x="424339" y="326231"/>
                    </a:cubicBezTo>
                    <a:cubicBezTo>
                      <a:pt x="423386" y="326231"/>
                      <a:pt x="424339" y="328136"/>
                      <a:pt x="423386" y="328136"/>
                    </a:cubicBezTo>
                    <a:cubicBezTo>
                      <a:pt x="423386" y="330041"/>
                      <a:pt x="424339" y="332899"/>
                      <a:pt x="423386" y="333851"/>
                    </a:cubicBezTo>
                    <a:cubicBezTo>
                      <a:pt x="424339" y="333851"/>
                      <a:pt x="423386" y="335756"/>
                      <a:pt x="424339" y="336709"/>
                    </a:cubicBezTo>
                    <a:cubicBezTo>
                      <a:pt x="424339" y="336709"/>
                      <a:pt x="425291" y="336709"/>
                      <a:pt x="425291" y="336709"/>
                    </a:cubicBezTo>
                    <a:lnTo>
                      <a:pt x="425291" y="337661"/>
                    </a:lnTo>
                    <a:cubicBezTo>
                      <a:pt x="424339" y="337661"/>
                      <a:pt x="424339" y="337661"/>
                      <a:pt x="424339" y="338614"/>
                    </a:cubicBezTo>
                    <a:cubicBezTo>
                      <a:pt x="424339" y="338614"/>
                      <a:pt x="425291" y="338614"/>
                      <a:pt x="425291" y="339566"/>
                    </a:cubicBezTo>
                    <a:cubicBezTo>
                      <a:pt x="424339" y="339566"/>
                      <a:pt x="425291" y="342424"/>
                      <a:pt x="423386" y="343376"/>
                    </a:cubicBezTo>
                    <a:cubicBezTo>
                      <a:pt x="423386" y="344329"/>
                      <a:pt x="423386" y="347186"/>
                      <a:pt x="424339" y="347186"/>
                    </a:cubicBezTo>
                    <a:lnTo>
                      <a:pt x="424339" y="348139"/>
                    </a:lnTo>
                    <a:cubicBezTo>
                      <a:pt x="424339" y="348139"/>
                      <a:pt x="423386" y="348139"/>
                      <a:pt x="423386" y="348139"/>
                    </a:cubicBezTo>
                    <a:cubicBezTo>
                      <a:pt x="423386" y="349091"/>
                      <a:pt x="424339" y="349091"/>
                      <a:pt x="424339" y="349091"/>
                    </a:cubicBezTo>
                    <a:cubicBezTo>
                      <a:pt x="423386" y="349091"/>
                      <a:pt x="424339" y="350996"/>
                      <a:pt x="423386" y="351949"/>
                    </a:cubicBezTo>
                    <a:lnTo>
                      <a:pt x="422434" y="351949"/>
                    </a:lnTo>
                    <a:cubicBezTo>
                      <a:pt x="423386" y="353854"/>
                      <a:pt x="421481" y="355759"/>
                      <a:pt x="422434" y="356711"/>
                    </a:cubicBezTo>
                    <a:cubicBezTo>
                      <a:pt x="420529" y="358616"/>
                      <a:pt x="423386" y="361474"/>
                      <a:pt x="422434" y="362426"/>
                    </a:cubicBezTo>
                    <a:cubicBezTo>
                      <a:pt x="423386" y="362426"/>
                      <a:pt x="423386" y="363379"/>
                      <a:pt x="423386" y="364331"/>
                    </a:cubicBezTo>
                    <a:lnTo>
                      <a:pt x="422434" y="364331"/>
                    </a:lnTo>
                    <a:cubicBezTo>
                      <a:pt x="422434" y="365284"/>
                      <a:pt x="422434" y="366236"/>
                      <a:pt x="422434" y="367189"/>
                    </a:cubicBezTo>
                    <a:cubicBezTo>
                      <a:pt x="422434" y="367189"/>
                      <a:pt x="421481" y="367189"/>
                      <a:pt x="421481" y="368141"/>
                    </a:cubicBezTo>
                    <a:cubicBezTo>
                      <a:pt x="421481" y="369094"/>
                      <a:pt x="422434" y="369094"/>
                      <a:pt x="422434" y="369094"/>
                    </a:cubicBezTo>
                    <a:cubicBezTo>
                      <a:pt x="422434" y="369094"/>
                      <a:pt x="422434" y="369094"/>
                      <a:pt x="421481" y="369094"/>
                    </a:cubicBezTo>
                    <a:cubicBezTo>
                      <a:pt x="421481" y="371951"/>
                      <a:pt x="421481" y="374809"/>
                      <a:pt x="421481" y="378619"/>
                    </a:cubicBezTo>
                    <a:cubicBezTo>
                      <a:pt x="422434" y="378619"/>
                      <a:pt x="422434" y="379571"/>
                      <a:pt x="422434" y="379571"/>
                    </a:cubicBezTo>
                    <a:cubicBezTo>
                      <a:pt x="422434" y="379571"/>
                      <a:pt x="421481" y="379571"/>
                      <a:pt x="421481" y="380524"/>
                    </a:cubicBezTo>
                    <a:cubicBezTo>
                      <a:pt x="423386" y="380524"/>
                      <a:pt x="421481" y="383381"/>
                      <a:pt x="421481" y="384334"/>
                    </a:cubicBezTo>
                    <a:cubicBezTo>
                      <a:pt x="421481" y="384334"/>
                      <a:pt x="422434" y="384334"/>
                      <a:pt x="422434" y="385286"/>
                    </a:cubicBezTo>
                    <a:cubicBezTo>
                      <a:pt x="421481" y="385286"/>
                      <a:pt x="421481" y="386239"/>
                      <a:pt x="421481" y="386239"/>
                    </a:cubicBezTo>
                    <a:cubicBezTo>
                      <a:pt x="422434" y="388144"/>
                      <a:pt x="420529" y="388144"/>
                      <a:pt x="421481" y="390049"/>
                    </a:cubicBezTo>
                    <a:cubicBezTo>
                      <a:pt x="421481" y="390049"/>
                      <a:pt x="422434" y="390049"/>
                      <a:pt x="422434" y="391001"/>
                    </a:cubicBezTo>
                    <a:cubicBezTo>
                      <a:pt x="422434" y="391001"/>
                      <a:pt x="421481" y="391001"/>
                      <a:pt x="421481" y="391954"/>
                    </a:cubicBezTo>
                    <a:cubicBezTo>
                      <a:pt x="421481" y="391954"/>
                      <a:pt x="422434" y="391954"/>
                      <a:pt x="422434" y="391954"/>
                    </a:cubicBezTo>
                    <a:cubicBezTo>
                      <a:pt x="422434" y="394811"/>
                      <a:pt x="423386" y="394811"/>
                      <a:pt x="423386" y="397669"/>
                    </a:cubicBezTo>
                    <a:cubicBezTo>
                      <a:pt x="422434" y="397669"/>
                      <a:pt x="422434" y="398621"/>
                      <a:pt x="421481" y="398621"/>
                    </a:cubicBezTo>
                    <a:cubicBezTo>
                      <a:pt x="421481" y="400526"/>
                      <a:pt x="419576" y="401479"/>
                      <a:pt x="420529" y="404336"/>
                    </a:cubicBezTo>
                    <a:cubicBezTo>
                      <a:pt x="420529" y="404336"/>
                      <a:pt x="420529" y="405289"/>
                      <a:pt x="419576" y="405289"/>
                    </a:cubicBezTo>
                    <a:cubicBezTo>
                      <a:pt x="419576" y="406241"/>
                      <a:pt x="420529" y="408146"/>
                      <a:pt x="418624" y="407194"/>
                    </a:cubicBezTo>
                    <a:cubicBezTo>
                      <a:pt x="418624" y="409099"/>
                      <a:pt x="419576" y="411956"/>
                      <a:pt x="418624" y="413861"/>
                    </a:cubicBezTo>
                    <a:cubicBezTo>
                      <a:pt x="418624" y="413861"/>
                      <a:pt x="419576" y="413861"/>
                      <a:pt x="419576" y="414814"/>
                    </a:cubicBezTo>
                    <a:cubicBezTo>
                      <a:pt x="419576" y="414814"/>
                      <a:pt x="419576" y="414814"/>
                      <a:pt x="418624" y="414814"/>
                    </a:cubicBezTo>
                    <a:cubicBezTo>
                      <a:pt x="418624" y="415766"/>
                      <a:pt x="418624" y="416719"/>
                      <a:pt x="418624" y="417671"/>
                    </a:cubicBezTo>
                    <a:lnTo>
                      <a:pt x="417671" y="417671"/>
                    </a:lnTo>
                    <a:cubicBezTo>
                      <a:pt x="417671" y="418624"/>
                      <a:pt x="417671" y="419576"/>
                      <a:pt x="417671" y="420529"/>
                    </a:cubicBezTo>
                    <a:lnTo>
                      <a:pt x="416719" y="420529"/>
                    </a:lnTo>
                    <a:lnTo>
                      <a:pt x="416719" y="421481"/>
                    </a:lnTo>
                    <a:cubicBezTo>
                      <a:pt x="416719" y="421481"/>
                      <a:pt x="417671" y="421481"/>
                      <a:pt x="417671" y="421481"/>
                    </a:cubicBezTo>
                    <a:cubicBezTo>
                      <a:pt x="417671" y="423386"/>
                      <a:pt x="417671" y="424339"/>
                      <a:pt x="417671" y="426244"/>
                    </a:cubicBezTo>
                    <a:cubicBezTo>
                      <a:pt x="416719" y="426244"/>
                      <a:pt x="417671" y="428149"/>
                      <a:pt x="416719" y="428149"/>
                    </a:cubicBezTo>
                    <a:cubicBezTo>
                      <a:pt x="416719" y="429101"/>
                      <a:pt x="416719" y="430054"/>
                      <a:pt x="416719" y="431006"/>
                    </a:cubicBezTo>
                    <a:lnTo>
                      <a:pt x="415766" y="431006"/>
                    </a:lnTo>
                    <a:lnTo>
                      <a:pt x="415766" y="431959"/>
                    </a:lnTo>
                    <a:cubicBezTo>
                      <a:pt x="415766" y="431959"/>
                      <a:pt x="416719" y="431959"/>
                      <a:pt x="416719" y="431959"/>
                    </a:cubicBezTo>
                    <a:cubicBezTo>
                      <a:pt x="416719" y="431959"/>
                      <a:pt x="416719" y="431959"/>
                      <a:pt x="415766" y="431959"/>
                    </a:cubicBezTo>
                    <a:cubicBezTo>
                      <a:pt x="415766" y="435769"/>
                      <a:pt x="414814" y="436721"/>
                      <a:pt x="414814" y="439579"/>
                    </a:cubicBezTo>
                    <a:cubicBezTo>
                      <a:pt x="413861" y="439579"/>
                      <a:pt x="413861" y="440531"/>
                      <a:pt x="412909" y="441484"/>
                    </a:cubicBezTo>
                    <a:cubicBezTo>
                      <a:pt x="411004" y="441484"/>
                      <a:pt x="409099" y="441484"/>
                      <a:pt x="408146" y="442436"/>
                    </a:cubicBezTo>
                    <a:cubicBezTo>
                      <a:pt x="408146" y="442436"/>
                      <a:pt x="407194" y="441484"/>
                      <a:pt x="407194" y="441484"/>
                    </a:cubicBezTo>
                    <a:cubicBezTo>
                      <a:pt x="407194" y="441484"/>
                      <a:pt x="407194" y="442436"/>
                      <a:pt x="407194" y="442436"/>
                    </a:cubicBezTo>
                    <a:lnTo>
                      <a:pt x="406241" y="442436"/>
                    </a:lnTo>
                    <a:cubicBezTo>
                      <a:pt x="406241" y="441484"/>
                      <a:pt x="405289" y="442436"/>
                      <a:pt x="405289" y="441484"/>
                    </a:cubicBezTo>
                    <a:lnTo>
                      <a:pt x="402431" y="441484"/>
                    </a:lnTo>
                    <a:lnTo>
                      <a:pt x="402431" y="440531"/>
                    </a:lnTo>
                    <a:cubicBezTo>
                      <a:pt x="400526" y="440531"/>
                      <a:pt x="399574" y="439579"/>
                      <a:pt x="397669" y="440531"/>
                    </a:cubicBezTo>
                    <a:cubicBezTo>
                      <a:pt x="397669" y="439579"/>
                      <a:pt x="395764" y="439579"/>
                      <a:pt x="395764" y="440531"/>
                    </a:cubicBezTo>
                    <a:cubicBezTo>
                      <a:pt x="395764" y="439579"/>
                      <a:pt x="394811" y="439579"/>
                      <a:pt x="394811" y="439579"/>
                    </a:cubicBezTo>
                    <a:cubicBezTo>
                      <a:pt x="392906" y="440531"/>
                      <a:pt x="391001" y="439579"/>
                      <a:pt x="390049" y="439579"/>
                    </a:cubicBezTo>
                    <a:cubicBezTo>
                      <a:pt x="390049" y="439579"/>
                      <a:pt x="390049" y="439579"/>
                      <a:pt x="390049" y="438626"/>
                    </a:cubicBezTo>
                    <a:cubicBezTo>
                      <a:pt x="388144" y="438626"/>
                      <a:pt x="387191" y="438626"/>
                      <a:pt x="385286" y="438626"/>
                    </a:cubicBezTo>
                    <a:cubicBezTo>
                      <a:pt x="385286" y="437674"/>
                      <a:pt x="383381" y="438626"/>
                      <a:pt x="384334" y="437674"/>
                    </a:cubicBezTo>
                    <a:cubicBezTo>
                      <a:pt x="383381" y="437674"/>
                      <a:pt x="383381" y="437674"/>
                      <a:pt x="382429" y="437674"/>
                    </a:cubicBezTo>
                    <a:cubicBezTo>
                      <a:pt x="382429" y="437674"/>
                      <a:pt x="382429" y="437674"/>
                      <a:pt x="382429" y="436721"/>
                    </a:cubicBezTo>
                    <a:cubicBezTo>
                      <a:pt x="380524" y="436721"/>
                      <a:pt x="379571" y="436721"/>
                      <a:pt x="378619" y="435769"/>
                    </a:cubicBezTo>
                    <a:cubicBezTo>
                      <a:pt x="377666" y="435769"/>
                      <a:pt x="376714" y="435769"/>
                      <a:pt x="376714" y="434816"/>
                    </a:cubicBezTo>
                    <a:cubicBezTo>
                      <a:pt x="373856" y="434816"/>
                      <a:pt x="372904" y="433864"/>
                      <a:pt x="370999" y="433864"/>
                    </a:cubicBezTo>
                    <a:lnTo>
                      <a:pt x="370999" y="432911"/>
                    </a:lnTo>
                    <a:lnTo>
                      <a:pt x="369094" y="432911"/>
                    </a:lnTo>
                    <a:cubicBezTo>
                      <a:pt x="369094" y="431959"/>
                      <a:pt x="368141" y="432911"/>
                      <a:pt x="368141" y="431959"/>
                    </a:cubicBezTo>
                    <a:cubicBezTo>
                      <a:pt x="367189" y="431959"/>
                      <a:pt x="366236" y="431959"/>
                      <a:pt x="366236" y="431959"/>
                    </a:cubicBezTo>
                    <a:cubicBezTo>
                      <a:pt x="366236" y="431959"/>
                      <a:pt x="366236" y="431006"/>
                      <a:pt x="366236" y="431006"/>
                    </a:cubicBezTo>
                    <a:cubicBezTo>
                      <a:pt x="365284" y="431006"/>
                      <a:pt x="365284" y="431006"/>
                      <a:pt x="364331" y="431006"/>
                    </a:cubicBezTo>
                    <a:cubicBezTo>
                      <a:pt x="364331" y="431006"/>
                      <a:pt x="363379" y="430054"/>
                      <a:pt x="363379" y="430054"/>
                    </a:cubicBezTo>
                    <a:cubicBezTo>
                      <a:pt x="363379" y="429101"/>
                      <a:pt x="361474" y="429101"/>
                      <a:pt x="360521" y="428149"/>
                    </a:cubicBezTo>
                    <a:cubicBezTo>
                      <a:pt x="358616" y="428149"/>
                      <a:pt x="357664" y="428149"/>
                      <a:pt x="357664" y="427196"/>
                    </a:cubicBezTo>
                    <a:cubicBezTo>
                      <a:pt x="356711" y="427196"/>
                      <a:pt x="355759" y="427196"/>
                      <a:pt x="354806" y="426244"/>
                    </a:cubicBezTo>
                    <a:cubicBezTo>
                      <a:pt x="354806" y="426244"/>
                      <a:pt x="353854" y="426244"/>
                      <a:pt x="352901" y="426244"/>
                    </a:cubicBezTo>
                    <a:cubicBezTo>
                      <a:pt x="352901" y="425291"/>
                      <a:pt x="351949" y="425291"/>
                      <a:pt x="350996" y="425291"/>
                    </a:cubicBezTo>
                    <a:cubicBezTo>
                      <a:pt x="350996" y="424339"/>
                      <a:pt x="350044" y="424339"/>
                      <a:pt x="349091" y="424339"/>
                    </a:cubicBezTo>
                    <a:cubicBezTo>
                      <a:pt x="349091" y="423386"/>
                      <a:pt x="348139" y="423386"/>
                      <a:pt x="347186" y="423386"/>
                    </a:cubicBezTo>
                    <a:cubicBezTo>
                      <a:pt x="347186" y="422434"/>
                      <a:pt x="344329" y="422434"/>
                      <a:pt x="344329" y="420529"/>
                    </a:cubicBezTo>
                    <a:cubicBezTo>
                      <a:pt x="343376" y="420529"/>
                      <a:pt x="342424" y="420529"/>
                      <a:pt x="341471" y="419576"/>
                    </a:cubicBezTo>
                    <a:cubicBezTo>
                      <a:pt x="341471" y="420529"/>
                      <a:pt x="340519" y="420529"/>
                      <a:pt x="340519" y="421481"/>
                    </a:cubicBezTo>
                    <a:cubicBezTo>
                      <a:pt x="340519" y="421481"/>
                      <a:pt x="341471" y="421481"/>
                      <a:pt x="341471" y="421481"/>
                    </a:cubicBezTo>
                    <a:cubicBezTo>
                      <a:pt x="341471" y="422434"/>
                      <a:pt x="342424" y="422434"/>
                      <a:pt x="342424" y="423386"/>
                    </a:cubicBezTo>
                    <a:cubicBezTo>
                      <a:pt x="344329" y="423386"/>
                      <a:pt x="345281" y="424339"/>
                      <a:pt x="345281" y="425291"/>
                    </a:cubicBezTo>
                    <a:lnTo>
                      <a:pt x="346234" y="425291"/>
                    </a:lnTo>
                    <a:cubicBezTo>
                      <a:pt x="347186" y="426244"/>
                      <a:pt x="347186" y="427196"/>
                      <a:pt x="348139" y="427196"/>
                    </a:cubicBezTo>
                    <a:cubicBezTo>
                      <a:pt x="348139" y="428149"/>
                      <a:pt x="349091" y="428149"/>
                      <a:pt x="350044" y="428149"/>
                    </a:cubicBezTo>
                    <a:cubicBezTo>
                      <a:pt x="350044" y="429101"/>
                      <a:pt x="350996" y="429101"/>
                      <a:pt x="350996" y="430054"/>
                    </a:cubicBezTo>
                    <a:cubicBezTo>
                      <a:pt x="352901" y="430054"/>
                      <a:pt x="353854" y="430054"/>
                      <a:pt x="353854" y="431959"/>
                    </a:cubicBezTo>
                    <a:cubicBezTo>
                      <a:pt x="354806" y="431959"/>
                      <a:pt x="354806" y="432911"/>
                      <a:pt x="355759" y="432911"/>
                    </a:cubicBezTo>
                    <a:cubicBezTo>
                      <a:pt x="355759" y="433864"/>
                      <a:pt x="356711" y="432911"/>
                      <a:pt x="356711" y="433864"/>
                    </a:cubicBezTo>
                    <a:lnTo>
                      <a:pt x="357664" y="433864"/>
                    </a:lnTo>
                    <a:cubicBezTo>
                      <a:pt x="357664" y="434816"/>
                      <a:pt x="358616" y="433864"/>
                      <a:pt x="358616" y="434816"/>
                    </a:cubicBezTo>
                    <a:lnTo>
                      <a:pt x="359569" y="434816"/>
                    </a:lnTo>
                    <a:cubicBezTo>
                      <a:pt x="359569" y="435769"/>
                      <a:pt x="360521" y="435769"/>
                      <a:pt x="360521" y="436721"/>
                    </a:cubicBezTo>
                    <a:cubicBezTo>
                      <a:pt x="360521" y="436721"/>
                      <a:pt x="361474" y="436721"/>
                      <a:pt x="361474" y="437674"/>
                    </a:cubicBezTo>
                    <a:lnTo>
                      <a:pt x="363379" y="437674"/>
                    </a:lnTo>
                    <a:cubicBezTo>
                      <a:pt x="363379" y="438626"/>
                      <a:pt x="364331" y="437674"/>
                      <a:pt x="364331" y="438626"/>
                    </a:cubicBezTo>
                    <a:cubicBezTo>
                      <a:pt x="366236" y="438626"/>
                      <a:pt x="367189" y="439579"/>
                      <a:pt x="368141" y="440531"/>
                    </a:cubicBezTo>
                    <a:cubicBezTo>
                      <a:pt x="368141" y="440531"/>
                      <a:pt x="369094" y="440531"/>
                      <a:pt x="370046" y="440531"/>
                    </a:cubicBezTo>
                    <a:cubicBezTo>
                      <a:pt x="370046" y="441484"/>
                      <a:pt x="370999" y="441484"/>
                      <a:pt x="370999" y="442436"/>
                    </a:cubicBezTo>
                    <a:lnTo>
                      <a:pt x="371951" y="442436"/>
                    </a:lnTo>
                    <a:cubicBezTo>
                      <a:pt x="371951" y="443389"/>
                      <a:pt x="372904" y="445294"/>
                      <a:pt x="373856" y="445294"/>
                    </a:cubicBezTo>
                    <a:cubicBezTo>
                      <a:pt x="373856" y="447199"/>
                      <a:pt x="376714" y="447199"/>
                      <a:pt x="376714" y="449104"/>
                    </a:cubicBezTo>
                    <a:cubicBezTo>
                      <a:pt x="377666" y="449104"/>
                      <a:pt x="377666" y="449104"/>
                      <a:pt x="377666" y="450056"/>
                    </a:cubicBezTo>
                    <a:cubicBezTo>
                      <a:pt x="378619" y="450056"/>
                      <a:pt x="378619" y="450056"/>
                      <a:pt x="378619" y="451009"/>
                    </a:cubicBezTo>
                    <a:cubicBezTo>
                      <a:pt x="378619" y="451009"/>
                      <a:pt x="379571" y="451009"/>
                      <a:pt x="379571" y="451961"/>
                    </a:cubicBezTo>
                    <a:lnTo>
                      <a:pt x="380524" y="451961"/>
                    </a:lnTo>
                    <a:cubicBezTo>
                      <a:pt x="380524" y="452914"/>
                      <a:pt x="381476" y="452914"/>
                      <a:pt x="381476" y="453866"/>
                    </a:cubicBezTo>
                    <a:cubicBezTo>
                      <a:pt x="382429" y="453866"/>
                      <a:pt x="382429" y="454819"/>
                      <a:pt x="383381" y="454819"/>
                    </a:cubicBezTo>
                    <a:cubicBezTo>
                      <a:pt x="383381" y="455771"/>
                      <a:pt x="384334" y="454819"/>
                      <a:pt x="384334" y="455771"/>
                    </a:cubicBezTo>
                    <a:lnTo>
                      <a:pt x="386239" y="455771"/>
                    </a:lnTo>
                    <a:cubicBezTo>
                      <a:pt x="386239" y="455771"/>
                      <a:pt x="387191" y="457676"/>
                      <a:pt x="388144" y="456724"/>
                    </a:cubicBezTo>
                    <a:cubicBezTo>
                      <a:pt x="388144" y="457676"/>
                      <a:pt x="389096" y="457676"/>
                      <a:pt x="389096" y="458629"/>
                    </a:cubicBezTo>
                    <a:cubicBezTo>
                      <a:pt x="390049" y="458629"/>
                      <a:pt x="391001" y="459581"/>
                      <a:pt x="391954" y="458629"/>
                    </a:cubicBezTo>
                    <a:cubicBezTo>
                      <a:pt x="391954" y="459581"/>
                      <a:pt x="392906" y="458629"/>
                      <a:pt x="392906" y="459581"/>
                    </a:cubicBezTo>
                    <a:cubicBezTo>
                      <a:pt x="392906" y="459581"/>
                      <a:pt x="393859" y="459581"/>
                      <a:pt x="394811" y="459581"/>
                    </a:cubicBezTo>
                    <a:cubicBezTo>
                      <a:pt x="394811" y="460534"/>
                      <a:pt x="395764" y="459581"/>
                      <a:pt x="395764" y="461486"/>
                    </a:cubicBezTo>
                    <a:cubicBezTo>
                      <a:pt x="396716" y="461486"/>
                      <a:pt x="396716" y="461486"/>
                      <a:pt x="396716" y="462439"/>
                    </a:cubicBezTo>
                    <a:cubicBezTo>
                      <a:pt x="397669" y="462439"/>
                      <a:pt x="397669" y="462439"/>
                      <a:pt x="398621" y="462439"/>
                    </a:cubicBezTo>
                    <a:cubicBezTo>
                      <a:pt x="398621" y="463391"/>
                      <a:pt x="400526" y="462439"/>
                      <a:pt x="401479" y="463391"/>
                    </a:cubicBezTo>
                    <a:cubicBezTo>
                      <a:pt x="401479" y="464344"/>
                      <a:pt x="402431" y="463391"/>
                      <a:pt x="402431" y="464344"/>
                    </a:cubicBezTo>
                    <a:cubicBezTo>
                      <a:pt x="403384" y="464344"/>
                      <a:pt x="403384" y="464344"/>
                      <a:pt x="404336" y="464344"/>
                    </a:cubicBezTo>
                    <a:cubicBezTo>
                      <a:pt x="404336" y="464344"/>
                      <a:pt x="404336" y="464344"/>
                      <a:pt x="404336" y="465296"/>
                    </a:cubicBezTo>
                    <a:cubicBezTo>
                      <a:pt x="407194" y="464344"/>
                      <a:pt x="406241" y="467201"/>
                      <a:pt x="409099" y="466249"/>
                    </a:cubicBezTo>
                    <a:cubicBezTo>
                      <a:pt x="409099" y="467201"/>
                      <a:pt x="410051" y="466249"/>
                      <a:pt x="410051" y="467201"/>
                    </a:cubicBezTo>
                    <a:cubicBezTo>
                      <a:pt x="411956" y="467201"/>
                      <a:pt x="411956" y="468154"/>
                      <a:pt x="413861" y="468154"/>
                    </a:cubicBezTo>
                    <a:cubicBezTo>
                      <a:pt x="413861" y="468154"/>
                      <a:pt x="413861" y="467201"/>
                      <a:pt x="414814" y="467201"/>
                    </a:cubicBezTo>
                    <a:cubicBezTo>
                      <a:pt x="414814" y="467201"/>
                      <a:pt x="414814" y="468154"/>
                      <a:pt x="414814" y="468154"/>
                    </a:cubicBezTo>
                    <a:cubicBezTo>
                      <a:pt x="415766" y="468154"/>
                      <a:pt x="417671" y="467201"/>
                      <a:pt x="418624" y="468154"/>
                    </a:cubicBezTo>
                    <a:cubicBezTo>
                      <a:pt x="419576" y="467201"/>
                      <a:pt x="420529" y="468154"/>
                      <a:pt x="423386" y="468154"/>
                    </a:cubicBezTo>
                    <a:lnTo>
                      <a:pt x="423386" y="469106"/>
                    </a:lnTo>
                    <a:cubicBezTo>
                      <a:pt x="425291" y="469106"/>
                      <a:pt x="426244" y="469106"/>
                      <a:pt x="428149" y="469106"/>
                    </a:cubicBezTo>
                    <a:lnTo>
                      <a:pt x="428149" y="470059"/>
                    </a:lnTo>
                    <a:cubicBezTo>
                      <a:pt x="430054" y="470059"/>
                      <a:pt x="432911" y="470059"/>
                      <a:pt x="432911" y="469106"/>
                    </a:cubicBezTo>
                    <a:lnTo>
                      <a:pt x="433864" y="469106"/>
                    </a:lnTo>
                    <a:cubicBezTo>
                      <a:pt x="434816" y="467201"/>
                      <a:pt x="437674" y="466249"/>
                      <a:pt x="437674" y="463391"/>
                    </a:cubicBezTo>
                    <a:cubicBezTo>
                      <a:pt x="438626" y="463391"/>
                      <a:pt x="437674" y="462439"/>
                      <a:pt x="438626" y="462439"/>
                    </a:cubicBezTo>
                    <a:lnTo>
                      <a:pt x="438626" y="460534"/>
                    </a:lnTo>
                    <a:cubicBezTo>
                      <a:pt x="439579" y="460534"/>
                      <a:pt x="438626" y="459581"/>
                      <a:pt x="439579" y="459581"/>
                    </a:cubicBezTo>
                    <a:cubicBezTo>
                      <a:pt x="439579" y="457676"/>
                      <a:pt x="439579" y="455771"/>
                      <a:pt x="438626" y="454819"/>
                    </a:cubicBezTo>
                    <a:cubicBezTo>
                      <a:pt x="439579" y="453866"/>
                      <a:pt x="439579" y="451961"/>
                      <a:pt x="439579" y="451009"/>
                    </a:cubicBezTo>
                    <a:cubicBezTo>
                      <a:pt x="439579" y="451009"/>
                      <a:pt x="440531" y="451009"/>
                      <a:pt x="440531" y="451009"/>
                    </a:cubicBezTo>
                    <a:cubicBezTo>
                      <a:pt x="440531" y="450056"/>
                      <a:pt x="440531" y="448151"/>
                      <a:pt x="440531" y="447199"/>
                    </a:cubicBezTo>
                    <a:cubicBezTo>
                      <a:pt x="440531" y="447199"/>
                      <a:pt x="439579" y="447199"/>
                      <a:pt x="439579" y="446246"/>
                    </a:cubicBezTo>
                    <a:cubicBezTo>
                      <a:pt x="439579" y="446246"/>
                      <a:pt x="440531" y="446246"/>
                      <a:pt x="440531" y="445294"/>
                    </a:cubicBezTo>
                    <a:cubicBezTo>
                      <a:pt x="440531" y="444341"/>
                      <a:pt x="439579" y="442436"/>
                      <a:pt x="440531" y="442436"/>
                    </a:cubicBezTo>
                    <a:cubicBezTo>
                      <a:pt x="440531" y="441484"/>
                      <a:pt x="440531" y="440531"/>
                      <a:pt x="440531" y="438626"/>
                    </a:cubicBezTo>
                    <a:cubicBezTo>
                      <a:pt x="441484" y="438626"/>
                      <a:pt x="440531" y="437674"/>
                      <a:pt x="441484" y="437674"/>
                    </a:cubicBezTo>
                    <a:cubicBezTo>
                      <a:pt x="441484" y="436721"/>
                      <a:pt x="441484" y="434816"/>
                      <a:pt x="442436" y="433864"/>
                    </a:cubicBezTo>
                    <a:cubicBezTo>
                      <a:pt x="442436" y="433864"/>
                      <a:pt x="441484" y="433864"/>
                      <a:pt x="441484" y="433864"/>
                    </a:cubicBezTo>
                    <a:lnTo>
                      <a:pt x="441484" y="432911"/>
                    </a:lnTo>
                    <a:cubicBezTo>
                      <a:pt x="442436" y="432911"/>
                      <a:pt x="441484" y="430054"/>
                      <a:pt x="442436" y="430054"/>
                    </a:cubicBezTo>
                    <a:cubicBezTo>
                      <a:pt x="442436" y="427196"/>
                      <a:pt x="442436" y="424339"/>
                      <a:pt x="442436" y="421481"/>
                    </a:cubicBezTo>
                    <a:cubicBezTo>
                      <a:pt x="441484" y="421481"/>
                      <a:pt x="441484" y="420529"/>
                      <a:pt x="441484" y="420529"/>
                    </a:cubicBezTo>
                    <a:cubicBezTo>
                      <a:pt x="441484" y="420529"/>
                      <a:pt x="442436" y="420529"/>
                      <a:pt x="442436" y="420529"/>
                    </a:cubicBezTo>
                    <a:cubicBezTo>
                      <a:pt x="441484" y="420529"/>
                      <a:pt x="441484" y="418624"/>
                      <a:pt x="442436" y="418624"/>
                    </a:cubicBezTo>
                    <a:cubicBezTo>
                      <a:pt x="442436" y="417671"/>
                      <a:pt x="441484" y="417671"/>
                      <a:pt x="441484" y="417671"/>
                    </a:cubicBezTo>
                    <a:cubicBezTo>
                      <a:pt x="442436" y="415766"/>
                      <a:pt x="441484" y="413861"/>
                      <a:pt x="443389" y="412909"/>
                    </a:cubicBezTo>
                    <a:cubicBezTo>
                      <a:pt x="443389" y="412909"/>
                      <a:pt x="442436" y="412909"/>
                      <a:pt x="442436" y="412909"/>
                    </a:cubicBezTo>
                    <a:lnTo>
                      <a:pt x="442436" y="411956"/>
                    </a:lnTo>
                    <a:lnTo>
                      <a:pt x="443389" y="411956"/>
                    </a:lnTo>
                    <a:cubicBezTo>
                      <a:pt x="443389" y="409099"/>
                      <a:pt x="443389" y="407194"/>
                      <a:pt x="443389" y="404336"/>
                    </a:cubicBezTo>
                    <a:lnTo>
                      <a:pt x="444341" y="404336"/>
                    </a:lnTo>
                    <a:cubicBezTo>
                      <a:pt x="443389" y="402431"/>
                      <a:pt x="444341" y="401479"/>
                      <a:pt x="444341" y="399574"/>
                    </a:cubicBezTo>
                    <a:cubicBezTo>
                      <a:pt x="443389" y="399574"/>
                      <a:pt x="443389" y="399574"/>
                      <a:pt x="443389" y="398621"/>
                    </a:cubicBezTo>
                    <a:cubicBezTo>
                      <a:pt x="443389" y="398621"/>
                      <a:pt x="443389" y="398621"/>
                      <a:pt x="444341" y="398621"/>
                    </a:cubicBezTo>
                    <a:cubicBezTo>
                      <a:pt x="444341" y="396716"/>
                      <a:pt x="444341" y="393859"/>
                      <a:pt x="444341" y="391954"/>
                    </a:cubicBezTo>
                    <a:cubicBezTo>
                      <a:pt x="444341" y="391954"/>
                      <a:pt x="443389" y="391954"/>
                      <a:pt x="443389" y="391954"/>
                    </a:cubicBezTo>
                    <a:cubicBezTo>
                      <a:pt x="443389" y="389096"/>
                      <a:pt x="443389" y="386239"/>
                      <a:pt x="443389" y="383381"/>
                    </a:cubicBezTo>
                    <a:cubicBezTo>
                      <a:pt x="444341" y="383381"/>
                      <a:pt x="443389" y="382429"/>
                      <a:pt x="443389" y="382429"/>
                    </a:cubicBezTo>
                    <a:cubicBezTo>
                      <a:pt x="444341" y="381476"/>
                      <a:pt x="443389" y="378619"/>
                      <a:pt x="444341" y="378619"/>
                    </a:cubicBezTo>
                    <a:cubicBezTo>
                      <a:pt x="443389" y="378619"/>
                      <a:pt x="444341" y="375761"/>
                      <a:pt x="443389" y="374809"/>
                    </a:cubicBezTo>
                    <a:cubicBezTo>
                      <a:pt x="444341" y="373856"/>
                      <a:pt x="443389" y="370999"/>
                      <a:pt x="443389" y="369094"/>
                    </a:cubicBezTo>
                    <a:lnTo>
                      <a:pt x="444341" y="369094"/>
                    </a:lnTo>
                    <a:cubicBezTo>
                      <a:pt x="444341" y="366236"/>
                      <a:pt x="443389" y="365284"/>
                      <a:pt x="443389" y="361474"/>
                    </a:cubicBezTo>
                    <a:cubicBezTo>
                      <a:pt x="444341" y="361474"/>
                      <a:pt x="444341" y="360521"/>
                      <a:pt x="444341" y="359569"/>
                    </a:cubicBezTo>
                    <a:cubicBezTo>
                      <a:pt x="443389" y="358616"/>
                      <a:pt x="444341" y="358616"/>
                      <a:pt x="444341" y="356711"/>
                    </a:cubicBezTo>
                    <a:cubicBezTo>
                      <a:pt x="443389" y="356711"/>
                      <a:pt x="444341" y="354806"/>
                      <a:pt x="443389" y="354806"/>
                    </a:cubicBezTo>
                    <a:cubicBezTo>
                      <a:pt x="441484" y="354806"/>
                      <a:pt x="442436" y="350996"/>
                      <a:pt x="443389" y="350996"/>
                    </a:cubicBezTo>
                    <a:cubicBezTo>
                      <a:pt x="443389" y="350044"/>
                      <a:pt x="443389" y="349091"/>
                      <a:pt x="442436" y="349091"/>
                    </a:cubicBezTo>
                    <a:cubicBezTo>
                      <a:pt x="442436" y="349091"/>
                      <a:pt x="443389" y="349091"/>
                      <a:pt x="443389" y="348139"/>
                    </a:cubicBezTo>
                    <a:cubicBezTo>
                      <a:pt x="443389" y="348139"/>
                      <a:pt x="443389" y="348139"/>
                      <a:pt x="442436" y="348139"/>
                    </a:cubicBezTo>
                    <a:cubicBezTo>
                      <a:pt x="442436" y="345281"/>
                      <a:pt x="441484" y="345281"/>
                      <a:pt x="441484" y="342424"/>
                    </a:cubicBezTo>
                    <a:cubicBezTo>
                      <a:pt x="442436" y="342424"/>
                      <a:pt x="441484" y="341471"/>
                      <a:pt x="442436" y="341471"/>
                    </a:cubicBezTo>
                    <a:cubicBezTo>
                      <a:pt x="442436" y="340519"/>
                      <a:pt x="441484" y="338614"/>
                      <a:pt x="443389" y="339566"/>
                    </a:cubicBezTo>
                    <a:lnTo>
                      <a:pt x="443389" y="337661"/>
                    </a:lnTo>
                    <a:cubicBezTo>
                      <a:pt x="442436" y="337661"/>
                      <a:pt x="442436" y="337661"/>
                      <a:pt x="442436" y="336709"/>
                    </a:cubicBezTo>
                    <a:cubicBezTo>
                      <a:pt x="442436" y="336709"/>
                      <a:pt x="443389" y="336709"/>
                      <a:pt x="443389" y="336709"/>
                    </a:cubicBezTo>
                    <a:cubicBezTo>
                      <a:pt x="443389" y="335756"/>
                      <a:pt x="442436" y="335756"/>
                      <a:pt x="442436" y="335756"/>
                    </a:cubicBezTo>
                    <a:lnTo>
                      <a:pt x="442436" y="334804"/>
                    </a:lnTo>
                    <a:cubicBezTo>
                      <a:pt x="444341" y="333851"/>
                      <a:pt x="442436" y="330994"/>
                      <a:pt x="443389" y="330994"/>
                    </a:cubicBezTo>
                    <a:cubicBezTo>
                      <a:pt x="442436" y="330994"/>
                      <a:pt x="443389" y="329089"/>
                      <a:pt x="443389" y="328136"/>
                    </a:cubicBezTo>
                    <a:cubicBezTo>
                      <a:pt x="443389" y="327184"/>
                      <a:pt x="442436" y="328136"/>
                      <a:pt x="442436" y="327184"/>
                    </a:cubicBezTo>
                    <a:cubicBezTo>
                      <a:pt x="442436" y="327184"/>
                      <a:pt x="443389" y="327184"/>
                      <a:pt x="443389" y="326231"/>
                    </a:cubicBezTo>
                    <a:cubicBezTo>
                      <a:pt x="443389" y="322421"/>
                      <a:pt x="443389" y="318611"/>
                      <a:pt x="443389" y="314801"/>
                    </a:cubicBezTo>
                    <a:cubicBezTo>
                      <a:pt x="443389" y="314801"/>
                      <a:pt x="442436" y="314801"/>
                      <a:pt x="442436" y="313849"/>
                    </a:cubicBezTo>
                    <a:cubicBezTo>
                      <a:pt x="443389" y="313849"/>
                      <a:pt x="442436" y="312896"/>
                      <a:pt x="443389" y="312896"/>
                    </a:cubicBezTo>
                    <a:cubicBezTo>
                      <a:pt x="443389" y="312896"/>
                      <a:pt x="442436" y="312896"/>
                      <a:pt x="442436" y="312896"/>
                    </a:cubicBezTo>
                    <a:cubicBezTo>
                      <a:pt x="442436" y="310039"/>
                      <a:pt x="441484" y="306229"/>
                      <a:pt x="442436" y="303371"/>
                    </a:cubicBezTo>
                    <a:cubicBezTo>
                      <a:pt x="441484" y="303371"/>
                      <a:pt x="442436" y="302419"/>
                      <a:pt x="441484" y="301466"/>
                    </a:cubicBezTo>
                    <a:cubicBezTo>
                      <a:pt x="442436" y="301466"/>
                      <a:pt x="441484" y="299561"/>
                      <a:pt x="442436" y="298609"/>
                    </a:cubicBezTo>
                    <a:lnTo>
                      <a:pt x="443389" y="298609"/>
                    </a:lnTo>
                    <a:cubicBezTo>
                      <a:pt x="443389" y="296704"/>
                      <a:pt x="443389" y="295751"/>
                      <a:pt x="443389" y="294799"/>
                    </a:cubicBezTo>
                    <a:cubicBezTo>
                      <a:pt x="442436" y="294799"/>
                      <a:pt x="442436" y="293846"/>
                      <a:pt x="442436" y="292894"/>
                    </a:cubicBezTo>
                    <a:cubicBezTo>
                      <a:pt x="442436" y="292894"/>
                      <a:pt x="441484" y="292894"/>
                      <a:pt x="441484" y="292894"/>
                    </a:cubicBezTo>
                    <a:cubicBezTo>
                      <a:pt x="441484" y="290036"/>
                      <a:pt x="440531" y="289084"/>
                      <a:pt x="440531" y="287179"/>
                    </a:cubicBezTo>
                    <a:cubicBezTo>
                      <a:pt x="440531" y="287179"/>
                      <a:pt x="441484" y="287179"/>
                      <a:pt x="441484" y="286226"/>
                    </a:cubicBezTo>
                    <a:cubicBezTo>
                      <a:pt x="441484" y="286226"/>
                      <a:pt x="440531" y="286226"/>
                      <a:pt x="440531" y="286226"/>
                    </a:cubicBezTo>
                    <a:cubicBezTo>
                      <a:pt x="441484" y="285274"/>
                      <a:pt x="441484" y="281464"/>
                      <a:pt x="440531" y="281464"/>
                    </a:cubicBezTo>
                    <a:lnTo>
                      <a:pt x="440531" y="280511"/>
                    </a:lnTo>
                    <a:cubicBezTo>
                      <a:pt x="441484" y="279559"/>
                      <a:pt x="440531" y="277654"/>
                      <a:pt x="440531" y="276701"/>
                    </a:cubicBezTo>
                    <a:cubicBezTo>
                      <a:pt x="440531" y="276701"/>
                      <a:pt x="439579" y="276701"/>
                      <a:pt x="439579" y="276701"/>
                    </a:cubicBezTo>
                    <a:cubicBezTo>
                      <a:pt x="439579" y="276701"/>
                      <a:pt x="439579" y="276701"/>
                      <a:pt x="440531" y="276701"/>
                    </a:cubicBezTo>
                    <a:cubicBezTo>
                      <a:pt x="440531" y="273844"/>
                      <a:pt x="440531" y="270034"/>
                      <a:pt x="440531" y="267176"/>
                    </a:cubicBezTo>
                    <a:cubicBezTo>
                      <a:pt x="440531" y="267176"/>
                      <a:pt x="439579" y="267176"/>
                      <a:pt x="439579" y="267176"/>
                    </a:cubicBezTo>
                    <a:cubicBezTo>
                      <a:pt x="440531" y="266224"/>
                      <a:pt x="439579" y="265271"/>
                      <a:pt x="439579" y="264319"/>
                    </a:cubicBezTo>
                    <a:cubicBezTo>
                      <a:pt x="439579" y="264319"/>
                      <a:pt x="440531" y="264319"/>
                      <a:pt x="440531" y="264319"/>
                    </a:cubicBezTo>
                    <a:cubicBezTo>
                      <a:pt x="440531" y="263366"/>
                      <a:pt x="440531" y="263366"/>
                      <a:pt x="440531" y="262414"/>
                    </a:cubicBezTo>
                    <a:cubicBezTo>
                      <a:pt x="440531" y="262414"/>
                      <a:pt x="440531" y="261461"/>
                      <a:pt x="441484" y="261461"/>
                    </a:cubicBezTo>
                    <a:cubicBezTo>
                      <a:pt x="441484" y="260509"/>
                      <a:pt x="441484" y="258604"/>
                      <a:pt x="441484" y="257651"/>
                    </a:cubicBezTo>
                    <a:cubicBezTo>
                      <a:pt x="441484" y="257651"/>
                      <a:pt x="440531" y="257651"/>
                      <a:pt x="440531" y="257651"/>
                    </a:cubicBezTo>
                    <a:lnTo>
                      <a:pt x="440531" y="256699"/>
                    </a:lnTo>
                    <a:cubicBezTo>
                      <a:pt x="441484" y="256699"/>
                      <a:pt x="440531" y="253841"/>
                      <a:pt x="441484" y="253841"/>
                    </a:cubicBezTo>
                    <a:cubicBezTo>
                      <a:pt x="441484" y="252889"/>
                      <a:pt x="440531" y="252889"/>
                      <a:pt x="440531" y="252889"/>
                    </a:cubicBezTo>
                    <a:cubicBezTo>
                      <a:pt x="441484" y="251936"/>
                      <a:pt x="440531" y="249079"/>
                      <a:pt x="441484" y="249079"/>
                    </a:cubicBezTo>
                    <a:cubicBezTo>
                      <a:pt x="441484" y="249079"/>
                      <a:pt x="440531" y="249079"/>
                      <a:pt x="440531" y="249079"/>
                    </a:cubicBezTo>
                    <a:cubicBezTo>
                      <a:pt x="440531" y="245269"/>
                      <a:pt x="440531" y="241459"/>
                      <a:pt x="439579" y="238601"/>
                    </a:cubicBezTo>
                    <a:cubicBezTo>
                      <a:pt x="440531" y="238601"/>
                      <a:pt x="438626" y="235744"/>
                      <a:pt x="440531" y="235744"/>
                    </a:cubicBezTo>
                    <a:lnTo>
                      <a:pt x="440531" y="228124"/>
                    </a:lnTo>
                    <a:cubicBezTo>
                      <a:pt x="439579" y="228124"/>
                      <a:pt x="439579" y="227171"/>
                      <a:pt x="439579" y="226219"/>
                    </a:cubicBezTo>
                    <a:cubicBezTo>
                      <a:pt x="438626" y="226219"/>
                      <a:pt x="439579" y="224314"/>
                      <a:pt x="439579" y="224314"/>
                    </a:cubicBezTo>
                    <a:cubicBezTo>
                      <a:pt x="438626" y="222409"/>
                      <a:pt x="440531" y="221456"/>
                      <a:pt x="440531" y="220504"/>
                    </a:cubicBezTo>
                    <a:cubicBezTo>
                      <a:pt x="441484" y="220504"/>
                      <a:pt x="441484" y="219551"/>
                      <a:pt x="442436" y="219551"/>
                    </a:cubicBezTo>
                    <a:cubicBezTo>
                      <a:pt x="444341" y="219551"/>
                      <a:pt x="445294" y="219551"/>
                      <a:pt x="446246" y="220504"/>
                    </a:cubicBezTo>
                    <a:cubicBezTo>
                      <a:pt x="447199" y="218599"/>
                      <a:pt x="451009" y="219551"/>
                      <a:pt x="451961" y="218599"/>
                    </a:cubicBezTo>
                    <a:cubicBezTo>
                      <a:pt x="451961" y="218599"/>
                      <a:pt x="451961" y="218599"/>
                      <a:pt x="451961" y="219551"/>
                    </a:cubicBezTo>
                    <a:lnTo>
                      <a:pt x="453866" y="219551"/>
                    </a:lnTo>
                    <a:cubicBezTo>
                      <a:pt x="453866" y="218599"/>
                      <a:pt x="454819" y="218599"/>
                      <a:pt x="455771" y="218599"/>
                    </a:cubicBezTo>
                    <a:cubicBezTo>
                      <a:pt x="455771" y="218599"/>
                      <a:pt x="455771" y="217646"/>
                      <a:pt x="455771" y="217646"/>
                    </a:cubicBezTo>
                    <a:cubicBezTo>
                      <a:pt x="455771" y="218599"/>
                      <a:pt x="457676" y="217646"/>
                      <a:pt x="458629" y="218599"/>
                    </a:cubicBezTo>
                    <a:cubicBezTo>
                      <a:pt x="458629" y="217646"/>
                      <a:pt x="460534" y="217646"/>
                      <a:pt x="462439" y="217646"/>
                    </a:cubicBezTo>
                    <a:cubicBezTo>
                      <a:pt x="462439" y="216694"/>
                      <a:pt x="463391" y="216694"/>
                      <a:pt x="463391" y="216694"/>
                    </a:cubicBezTo>
                    <a:cubicBezTo>
                      <a:pt x="463391" y="216694"/>
                      <a:pt x="463391" y="217646"/>
                      <a:pt x="463391" y="217646"/>
                    </a:cubicBezTo>
                    <a:cubicBezTo>
                      <a:pt x="464344" y="217646"/>
                      <a:pt x="465296" y="217646"/>
                      <a:pt x="466249" y="217646"/>
                    </a:cubicBezTo>
                    <a:cubicBezTo>
                      <a:pt x="466249" y="218599"/>
                      <a:pt x="467201" y="218599"/>
                      <a:pt x="468154" y="217646"/>
                    </a:cubicBezTo>
                    <a:cubicBezTo>
                      <a:pt x="469106" y="219551"/>
                      <a:pt x="471964" y="218599"/>
                      <a:pt x="474821" y="218599"/>
                    </a:cubicBezTo>
                    <a:cubicBezTo>
                      <a:pt x="474821" y="217646"/>
                      <a:pt x="475774" y="217646"/>
                      <a:pt x="477679" y="217646"/>
                    </a:cubicBezTo>
                    <a:cubicBezTo>
                      <a:pt x="477679" y="216694"/>
                      <a:pt x="478631" y="216694"/>
                      <a:pt x="478631" y="216694"/>
                    </a:cubicBezTo>
                    <a:cubicBezTo>
                      <a:pt x="479584" y="216694"/>
                      <a:pt x="478631" y="217646"/>
                      <a:pt x="479584" y="217646"/>
                    </a:cubicBezTo>
                    <a:cubicBezTo>
                      <a:pt x="479584" y="216694"/>
                      <a:pt x="481489" y="217646"/>
                      <a:pt x="480536" y="216694"/>
                    </a:cubicBezTo>
                    <a:cubicBezTo>
                      <a:pt x="481489" y="216694"/>
                      <a:pt x="483394" y="216694"/>
                      <a:pt x="484346" y="216694"/>
                    </a:cubicBezTo>
                    <a:lnTo>
                      <a:pt x="484346" y="215741"/>
                    </a:lnTo>
                    <a:cubicBezTo>
                      <a:pt x="485299" y="214789"/>
                      <a:pt x="486251" y="214789"/>
                      <a:pt x="486251" y="213836"/>
                    </a:cubicBezTo>
                    <a:lnTo>
                      <a:pt x="487204" y="213836"/>
                    </a:lnTo>
                    <a:cubicBezTo>
                      <a:pt x="487204" y="212884"/>
                      <a:pt x="487204" y="211931"/>
                      <a:pt x="488156" y="212884"/>
                    </a:cubicBezTo>
                    <a:cubicBezTo>
                      <a:pt x="488156" y="210979"/>
                      <a:pt x="488156" y="209074"/>
                      <a:pt x="489109" y="209074"/>
                    </a:cubicBezTo>
                    <a:cubicBezTo>
                      <a:pt x="489109" y="207169"/>
                      <a:pt x="490061" y="207169"/>
                      <a:pt x="489109" y="206216"/>
                    </a:cubicBezTo>
                    <a:cubicBezTo>
                      <a:pt x="489109" y="206216"/>
                      <a:pt x="490061" y="206216"/>
                      <a:pt x="490061" y="205264"/>
                    </a:cubicBezTo>
                    <a:cubicBezTo>
                      <a:pt x="490061" y="202406"/>
                      <a:pt x="491966" y="201454"/>
                      <a:pt x="491014" y="199549"/>
                    </a:cubicBezTo>
                    <a:close/>
                    <a:moveTo>
                      <a:pt x="315754" y="300514"/>
                    </a:moveTo>
                    <a:cubicBezTo>
                      <a:pt x="314801" y="300514"/>
                      <a:pt x="314801" y="300514"/>
                      <a:pt x="315754" y="300514"/>
                    </a:cubicBezTo>
                    <a:cubicBezTo>
                      <a:pt x="314801" y="301466"/>
                      <a:pt x="315754" y="302419"/>
                      <a:pt x="314801" y="303371"/>
                    </a:cubicBezTo>
                    <a:cubicBezTo>
                      <a:pt x="313849" y="303371"/>
                      <a:pt x="314801" y="304324"/>
                      <a:pt x="313849" y="305276"/>
                    </a:cubicBezTo>
                    <a:cubicBezTo>
                      <a:pt x="312896" y="305276"/>
                      <a:pt x="312896" y="307181"/>
                      <a:pt x="311944" y="307181"/>
                    </a:cubicBezTo>
                    <a:lnTo>
                      <a:pt x="311944" y="309086"/>
                    </a:lnTo>
                    <a:cubicBezTo>
                      <a:pt x="310991" y="309086"/>
                      <a:pt x="311944" y="310039"/>
                      <a:pt x="310991" y="310039"/>
                    </a:cubicBezTo>
                    <a:cubicBezTo>
                      <a:pt x="310991" y="310991"/>
                      <a:pt x="310991" y="311944"/>
                      <a:pt x="310039" y="310991"/>
                    </a:cubicBezTo>
                    <a:cubicBezTo>
                      <a:pt x="310039" y="311944"/>
                      <a:pt x="310039" y="311944"/>
                      <a:pt x="310039" y="312896"/>
                    </a:cubicBezTo>
                    <a:cubicBezTo>
                      <a:pt x="309086" y="312896"/>
                      <a:pt x="310039" y="313849"/>
                      <a:pt x="309086" y="313849"/>
                    </a:cubicBezTo>
                    <a:cubicBezTo>
                      <a:pt x="309086" y="314801"/>
                      <a:pt x="309086" y="314801"/>
                      <a:pt x="309086" y="315754"/>
                    </a:cubicBezTo>
                    <a:cubicBezTo>
                      <a:pt x="308134" y="315754"/>
                      <a:pt x="309086" y="316706"/>
                      <a:pt x="308134" y="316706"/>
                    </a:cubicBezTo>
                    <a:cubicBezTo>
                      <a:pt x="308134" y="317659"/>
                      <a:pt x="308134" y="318611"/>
                      <a:pt x="307181" y="318611"/>
                    </a:cubicBezTo>
                    <a:cubicBezTo>
                      <a:pt x="307181" y="319564"/>
                      <a:pt x="307181" y="319564"/>
                      <a:pt x="307181" y="320516"/>
                    </a:cubicBezTo>
                    <a:cubicBezTo>
                      <a:pt x="306229" y="320516"/>
                      <a:pt x="306229" y="321469"/>
                      <a:pt x="306229" y="322421"/>
                    </a:cubicBezTo>
                    <a:cubicBezTo>
                      <a:pt x="305276" y="322421"/>
                      <a:pt x="305276" y="323374"/>
                      <a:pt x="304324" y="323374"/>
                    </a:cubicBezTo>
                    <a:cubicBezTo>
                      <a:pt x="304324" y="324326"/>
                      <a:pt x="303371" y="324326"/>
                      <a:pt x="304324" y="326231"/>
                    </a:cubicBezTo>
                    <a:cubicBezTo>
                      <a:pt x="303371" y="326231"/>
                      <a:pt x="304324" y="327184"/>
                      <a:pt x="303371" y="327184"/>
                    </a:cubicBezTo>
                    <a:lnTo>
                      <a:pt x="303371" y="329089"/>
                    </a:lnTo>
                    <a:cubicBezTo>
                      <a:pt x="302419" y="330041"/>
                      <a:pt x="301466" y="330041"/>
                      <a:pt x="301466" y="330994"/>
                    </a:cubicBezTo>
                    <a:cubicBezTo>
                      <a:pt x="300514" y="330994"/>
                      <a:pt x="300514" y="331946"/>
                      <a:pt x="299561" y="331946"/>
                    </a:cubicBezTo>
                    <a:cubicBezTo>
                      <a:pt x="299561" y="332899"/>
                      <a:pt x="298609" y="332899"/>
                      <a:pt x="298609" y="333851"/>
                    </a:cubicBezTo>
                    <a:cubicBezTo>
                      <a:pt x="297656" y="333851"/>
                      <a:pt x="298609" y="334804"/>
                      <a:pt x="297656" y="334804"/>
                    </a:cubicBezTo>
                    <a:cubicBezTo>
                      <a:pt x="297656" y="335756"/>
                      <a:pt x="296704" y="335756"/>
                      <a:pt x="296704" y="337661"/>
                    </a:cubicBezTo>
                    <a:cubicBezTo>
                      <a:pt x="295751" y="337661"/>
                      <a:pt x="296704" y="338614"/>
                      <a:pt x="295751" y="338614"/>
                    </a:cubicBezTo>
                    <a:lnTo>
                      <a:pt x="295751" y="339566"/>
                    </a:lnTo>
                    <a:cubicBezTo>
                      <a:pt x="293846" y="340519"/>
                      <a:pt x="291941" y="342424"/>
                      <a:pt x="291941" y="344329"/>
                    </a:cubicBezTo>
                    <a:cubicBezTo>
                      <a:pt x="290989" y="344329"/>
                      <a:pt x="290989" y="344329"/>
                      <a:pt x="290989" y="344329"/>
                    </a:cubicBezTo>
                    <a:lnTo>
                      <a:pt x="290989" y="346234"/>
                    </a:lnTo>
                    <a:cubicBezTo>
                      <a:pt x="290036" y="346234"/>
                      <a:pt x="290989" y="347186"/>
                      <a:pt x="289084" y="347186"/>
                    </a:cubicBezTo>
                    <a:lnTo>
                      <a:pt x="289084" y="348139"/>
                    </a:lnTo>
                    <a:cubicBezTo>
                      <a:pt x="288131" y="348139"/>
                      <a:pt x="288131" y="350044"/>
                      <a:pt x="287179" y="350044"/>
                    </a:cubicBezTo>
                    <a:cubicBezTo>
                      <a:pt x="287179" y="350996"/>
                      <a:pt x="286226" y="351949"/>
                      <a:pt x="285274" y="351949"/>
                    </a:cubicBezTo>
                    <a:cubicBezTo>
                      <a:pt x="285274" y="353854"/>
                      <a:pt x="284321" y="353854"/>
                      <a:pt x="283369" y="354806"/>
                    </a:cubicBezTo>
                    <a:lnTo>
                      <a:pt x="283369" y="355759"/>
                    </a:lnTo>
                    <a:cubicBezTo>
                      <a:pt x="281464" y="355759"/>
                      <a:pt x="282416" y="357664"/>
                      <a:pt x="280511" y="357664"/>
                    </a:cubicBezTo>
                    <a:cubicBezTo>
                      <a:pt x="280511" y="359569"/>
                      <a:pt x="278606" y="360521"/>
                      <a:pt x="277654" y="361474"/>
                    </a:cubicBezTo>
                    <a:cubicBezTo>
                      <a:pt x="277654" y="362426"/>
                      <a:pt x="276701" y="362426"/>
                      <a:pt x="276701" y="363379"/>
                    </a:cubicBezTo>
                    <a:cubicBezTo>
                      <a:pt x="274796" y="363379"/>
                      <a:pt x="274796" y="365284"/>
                      <a:pt x="272891" y="364331"/>
                    </a:cubicBezTo>
                    <a:cubicBezTo>
                      <a:pt x="272891" y="364331"/>
                      <a:pt x="272891" y="363379"/>
                      <a:pt x="271939" y="363379"/>
                    </a:cubicBezTo>
                    <a:cubicBezTo>
                      <a:pt x="271939" y="362426"/>
                      <a:pt x="271939" y="361474"/>
                      <a:pt x="270986" y="361474"/>
                    </a:cubicBezTo>
                    <a:lnTo>
                      <a:pt x="270986" y="361474"/>
                    </a:lnTo>
                    <a:lnTo>
                      <a:pt x="271939" y="361474"/>
                    </a:lnTo>
                    <a:cubicBezTo>
                      <a:pt x="271939" y="359569"/>
                      <a:pt x="273844" y="359569"/>
                      <a:pt x="273844" y="357664"/>
                    </a:cubicBezTo>
                    <a:lnTo>
                      <a:pt x="274796" y="357664"/>
                    </a:lnTo>
                    <a:cubicBezTo>
                      <a:pt x="274796" y="356711"/>
                      <a:pt x="274796" y="354806"/>
                      <a:pt x="273844" y="353854"/>
                    </a:cubicBezTo>
                    <a:cubicBezTo>
                      <a:pt x="273844" y="352901"/>
                      <a:pt x="273844" y="350996"/>
                      <a:pt x="272891" y="350996"/>
                    </a:cubicBezTo>
                    <a:cubicBezTo>
                      <a:pt x="272891" y="350044"/>
                      <a:pt x="272891" y="350996"/>
                      <a:pt x="273844" y="350996"/>
                    </a:cubicBezTo>
                    <a:cubicBezTo>
                      <a:pt x="272891" y="349091"/>
                      <a:pt x="273844" y="348139"/>
                      <a:pt x="274796" y="346234"/>
                    </a:cubicBezTo>
                    <a:cubicBezTo>
                      <a:pt x="274796" y="346234"/>
                      <a:pt x="274796" y="346234"/>
                      <a:pt x="273844" y="346234"/>
                    </a:cubicBezTo>
                    <a:lnTo>
                      <a:pt x="273844" y="345281"/>
                    </a:lnTo>
                    <a:cubicBezTo>
                      <a:pt x="273844" y="345281"/>
                      <a:pt x="273844" y="345281"/>
                      <a:pt x="274796" y="345281"/>
                    </a:cubicBezTo>
                    <a:cubicBezTo>
                      <a:pt x="274796" y="344329"/>
                      <a:pt x="274796" y="343376"/>
                      <a:pt x="274796" y="342424"/>
                    </a:cubicBezTo>
                    <a:lnTo>
                      <a:pt x="275749" y="342424"/>
                    </a:lnTo>
                    <a:cubicBezTo>
                      <a:pt x="275749" y="341471"/>
                      <a:pt x="275749" y="340519"/>
                      <a:pt x="275749" y="340519"/>
                    </a:cubicBezTo>
                    <a:cubicBezTo>
                      <a:pt x="276701" y="340519"/>
                      <a:pt x="276701" y="339566"/>
                      <a:pt x="276701" y="338614"/>
                    </a:cubicBezTo>
                    <a:cubicBezTo>
                      <a:pt x="277654" y="338614"/>
                      <a:pt x="276701" y="337661"/>
                      <a:pt x="277654" y="337661"/>
                    </a:cubicBezTo>
                    <a:lnTo>
                      <a:pt x="277654" y="335756"/>
                    </a:lnTo>
                    <a:cubicBezTo>
                      <a:pt x="278606" y="335756"/>
                      <a:pt x="277654" y="334804"/>
                      <a:pt x="278606" y="334804"/>
                    </a:cubicBezTo>
                    <a:cubicBezTo>
                      <a:pt x="278606" y="333851"/>
                      <a:pt x="279559" y="332899"/>
                      <a:pt x="278606" y="331946"/>
                    </a:cubicBezTo>
                    <a:cubicBezTo>
                      <a:pt x="279559" y="331946"/>
                      <a:pt x="278606" y="330041"/>
                      <a:pt x="279559" y="330041"/>
                    </a:cubicBezTo>
                    <a:cubicBezTo>
                      <a:pt x="279559" y="329089"/>
                      <a:pt x="279559" y="329089"/>
                      <a:pt x="279559" y="328136"/>
                    </a:cubicBezTo>
                    <a:cubicBezTo>
                      <a:pt x="279559" y="328136"/>
                      <a:pt x="279559" y="328136"/>
                      <a:pt x="280511" y="328136"/>
                    </a:cubicBezTo>
                    <a:cubicBezTo>
                      <a:pt x="280511" y="327184"/>
                      <a:pt x="280511" y="327184"/>
                      <a:pt x="280511" y="326231"/>
                    </a:cubicBezTo>
                    <a:cubicBezTo>
                      <a:pt x="281464" y="326231"/>
                      <a:pt x="280511" y="325279"/>
                      <a:pt x="281464" y="325279"/>
                    </a:cubicBezTo>
                    <a:lnTo>
                      <a:pt x="281464" y="324326"/>
                    </a:lnTo>
                    <a:cubicBezTo>
                      <a:pt x="282416" y="324326"/>
                      <a:pt x="282416" y="322421"/>
                      <a:pt x="283369" y="322421"/>
                    </a:cubicBezTo>
                    <a:cubicBezTo>
                      <a:pt x="283369" y="320516"/>
                      <a:pt x="283369" y="318611"/>
                      <a:pt x="281464" y="319564"/>
                    </a:cubicBezTo>
                    <a:cubicBezTo>
                      <a:pt x="280511" y="319564"/>
                      <a:pt x="280511" y="320516"/>
                      <a:pt x="280511" y="320516"/>
                    </a:cubicBezTo>
                    <a:lnTo>
                      <a:pt x="280511" y="322421"/>
                    </a:lnTo>
                    <a:cubicBezTo>
                      <a:pt x="279559" y="322421"/>
                      <a:pt x="280511" y="323374"/>
                      <a:pt x="279559" y="323374"/>
                    </a:cubicBezTo>
                    <a:cubicBezTo>
                      <a:pt x="278606" y="323374"/>
                      <a:pt x="279559" y="325279"/>
                      <a:pt x="278606" y="324326"/>
                    </a:cubicBezTo>
                    <a:cubicBezTo>
                      <a:pt x="278606" y="325279"/>
                      <a:pt x="278606" y="326231"/>
                      <a:pt x="278606" y="326231"/>
                    </a:cubicBezTo>
                    <a:cubicBezTo>
                      <a:pt x="277654" y="326231"/>
                      <a:pt x="278606" y="327184"/>
                      <a:pt x="277654" y="327184"/>
                    </a:cubicBezTo>
                    <a:cubicBezTo>
                      <a:pt x="277654" y="329089"/>
                      <a:pt x="275749" y="329089"/>
                      <a:pt x="275749" y="330994"/>
                    </a:cubicBezTo>
                    <a:cubicBezTo>
                      <a:pt x="274796" y="330994"/>
                      <a:pt x="274796" y="331946"/>
                      <a:pt x="273844" y="331946"/>
                    </a:cubicBezTo>
                    <a:cubicBezTo>
                      <a:pt x="273844" y="332899"/>
                      <a:pt x="273844" y="332899"/>
                      <a:pt x="274796" y="332899"/>
                    </a:cubicBezTo>
                    <a:cubicBezTo>
                      <a:pt x="273844" y="333851"/>
                      <a:pt x="274796" y="334804"/>
                      <a:pt x="272891" y="335756"/>
                    </a:cubicBezTo>
                    <a:cubicBezTo>
                      <a:pt x="273844" y="336709"/>
                      <a:pt x="272891" y="336709"/>
                      <a:pt x="272891" y="337661"/>
                    </a:cubicBezTo>
                    <a:lnTo>
                      <a:pt x="272891" y="337661"/>
                    </a:lnTo>
                    <a:cubicBezTo>
                      <a:pt x="271939" y="337661"/>
                      <a:pt x="271939" y="339566"/>
                      <a:pt x="271939" y="340519"/>
                    </a:cubicBezTo>
                    <a:cubicBezTo>
                      <a:pt x="270986" y="340519"/>
                      <a:pt x="270986" y="342424"/>
                      <a:pt x="270034" y="342424"/>
                    </a:cubicBezTo>
                    <a:cubicBezTo>
                      <a:pt x="270034" y="343376"/>
                      <a:pt x="270034" y="343376"/>
                      <a:pt x="270034" y="343376"/>
                    </a:cubicBezTo>
                    <a:cubicBezTo>
                      <a:pt x="269081" y="343376"/>
                      <a:pt x="269081" y="343376"/>
                      <a:pt x="269081" y="343376"/>
                    </a:cubicBezTo>
                    <a:cubicBezTo>
                      <a:pt x="269081" y="343376"/>
                      <a:pt x="269081" y="341471"/>
                      <a:pt x="268129" y="342424"/>
                    </a:cubicBezTo>
                    <a:cubicBezTo>
                      <a:pt x="268129" y="341471"/>
                      <a:pt x="268129" y="339566"/>
                      <a:pt x="267176" y="338614"/>
                    </a:cubicBezTo>
                    <a:cubicBezTo>
                      <a:pt x="267176" y="337661"/>
                      <a:pt x="267176" y="338614"/>
                      <a:pt x="268129" y="338614"/>
                    </a:cubicBezTo>
                    <a:lnTo>
                      <a:pt x="268129" y="337661"/>
                    </a:lnTo>
                    <a:cubicBezTo>
                      <a:pt x="268129" y="336709"/>
                      <a:pt x="268129" y="337661"/>
                      <a:pt x="267176" y="337661"/>
                    </a:cubicBezTo>
                    <a:cubicBezTo>
                      <a:pt x="267176" y="336709"/>
                      <a:pt x="267176" y="335756"/>
                      <a:pt x="266224" y="335756"/>
                    </a:cubicBezTo>
                    <a:cubicBezTo>
                      <a:pt x="266224" y="334804"/>
                      <a:pt x="266224" y="333851"/>
                      <a:pt x="265271" y="333851"/>
                    </a:cubicBezTo>
                    <a:cubicBezTo>
                      <a:pt x="265271" y="329089"/>
                      <a:pt x="264319" y="325279"/>
                      <a:pt x="261461" y="323374"/>
                    </a:cubicBezTo>
                    <a:lnTo>
                      <a:pt x="261461" y="322421"/>
                    </a:lnTo>
                    <a:cubicBezTo>
                      <a:pt x="261461" y="321469"/>
                      <a:pt x="261461" y="322421"/>
                      <a:pt x="260509" y="322421"/>
                    </a:cubicBezTo>
                    <a:cubicBezTo>
                      <a:pt x="260509" y="320516"/>
                      <a:pt x="259556" y="319564"/>
                      <a:pt x="258604" y="318611"/>
                    </a:cubicBezTo>
                    <a:cubicBezTo>
                      <a:pt x="258604" y="317659"/>
                      <a:pt x="258604" y="317659"/>
                      <a:pt x="257651" y="317659"/>
                    </a:cubicBezTo>
                    <a:cubicBezTo>
                      <a:pt x="257651" y="316706"/>
                      <a:pt x="257651" y="316706"/>
                      <a:pt x="256699" y="316706"/>
                    </a:cubicBezTo>
                    <a:cubicBezTo>
                      <a:pt x="256699" y="314801"/>
                      <a:pt x="255746" y="313849"/>
                      <a:pt x="253841" y="313849"/>
                    </a:cubicBezTo>
                    <a:cubicBezTo>
                      <a:pt x="253841" y="312896"/>
                      <a:pt x="252889" y="311944"/>
                      <a:pt x="251936" y="311944"/>
                    </a:cubicBezTo>
                    <a:cubicBezTo>
                      <a:pt x="251936" y="310039"/>
                      <a:pt x="250031" y="310039"/>
                      <a:pt x="250031" y="309086"/>
                    </a:cubicBezTo>
                    <a:lnTo>
                      <a:pt x="249079" y="309086"/>
                    </a:lnTo>
                    <a:cubicBezTo>
                      <a:pt x="248126" y="310039"/>
                      <a:pt x="246221" y="310039"/>
                      <a:pt x="247174" y="311944"/>
                    </a:cubicBezTo>
                    <a:cubicBezTo>
                      <a:pt x="246221" y="311944"/>
                      <a:pt x="245269" y="312896"/>
                      <a:pt x="244316" y="313849"/>
                    </a:cubicBezTo>
                    <a:cubicBezTo>
                      <a:pt x="244316" y="312896"/>
                      <a:pt x="242411" y="312896"/>
                      <a:pt x="242411" y="313849"/>
                    </a:cubicBezTo>
                    <a:cubicBezTo>
                      <a:pt x="242411" y="313849"/>
                      <a:pt x="242411" y="313849"/>
                      <a:pt x="242411" y="312896"/>
                    </a:cubicBezTo>
                    <a:cubicBezTo>
                      <a:pt x="239554" y="312896"/>
                      <a:pt x="238601" y="312896"/>
                      <a:pt x="236696" y="313849"/>
                    </a:cubicBezTo>
                    <a:cubicBezTo>
                      <a:pt x="236696" y="314801"/>
                      <a:pt x="235744" y="315754"/>
                      <a:pt x="234791" y="315754"/>
                    </a:cubicBezTo>
                    <a:cubicBezTo>
                      <a:pt x="234791" y="316706"/>
                      <a:pt x="234791" y="316706"/>
                      <a:pt x="234791" y="317659"/>
                    </a:cubicBezTo>
                    <a:cubicBezTo>
                      <a:pt x="234791" y="317659"/>
                      <a:pt x="234791" y="317659"/>
                      <a:pt x="233839" y="317659"/>
                    </a:cubicBezTo>
                    <a:cubicBezTo>
                      <a:pt x="233839" y="318611"/>
                      <a:pt x="234791" y="319564"/>
                      <a:pt x="233839" y="319564"/>
                    </a:cubicBezTo>
                    <a:cubicBezTo>
                      <a:pt x="233839" y="319564"/>
                      <a:pt x="233839" y="320516"/>
                      <a:pt x="234791" y="320516"/>
                    </a:cubicBezTo>
                    <a:cubicBezTo>
                      <a:pt x="234791" y="321469"/>
                      <a:pt x="234791" y="322421"/>
                      <a:pt x="235744" y="322421"/>
                    </a:cubicBezTo>
                    <a:cubicBezTo>
                      <a:pt x="235744" y="325279"/>
                      <a:pt x="235744" y="327184"/>
                      <a:pt x="235744" y="330041"/>
                    </a:cubicBezTo>
                    <a:cubicBezTo>
                      <a:pt x="235744" y="330041"/>
                      <a:pt x="235744" y="330041"/>
                      <a:pt x="236696" y="330041"/>
                    </a:cubicBezTo>
                    <a:cubicBezTo>
                      <a:pt x="236696" y="330994"/>
                      <a:pt x="236696" y="330994"/>
                      <a:pt x="235744" y="330994"/>
                    </a:cubicBezTo>
                    <a:cubicBezTo>
                      <a:pt x="235744" y="330994"/>
                      <a:pt x="236696" y="330994"/>
                      <a:pt x="236696" y="330994"/>
                    </a:cubicBezTo>
                    <a:cubicBezTo>
                      <a:pt x="236696" y="331946"/>
                      <a:pt x="236696" y="331946"/>
                      <a:pt x="236696" y="331946"/>
                    </a:cubicBezTo>
                    <a:cubicBezTo>
                      <a:pt x="236696" y="331946"/>
                      <a:pt x="237649" y="331946"/>
                      <a:pt x="237649" y="332899"/>
                    </a:cubicBezTo>
                    <a:cubicBezTo>
                      <a:pt x="237649" y="332899"/>
                      <a:pt x="237649" y="333851"/>
                      <a:pt x="238601" y="333851"/>
                    </a:cubicBezTo>
                    <a:cubicBezTo>
                      <a:pt x="238601" y="334804"/>
                      <a:pt x="238601" y="334804"/>
                      <a:pt x="239554" y="334804"/>
                    </a:cubicBezTo>
                    <a:cubicBezTo>
                      <a:pt x="239554" y="336709"/>
                      <a:pt x="239554" y="337661"/>
                      <a:pt x="240506" y="338614"/>
                    </a:cubicBezTo>
                    <a:cubicBezTo>
                      <a:pt x="240506" y="339566"/>
                      <a:pt x="240506" y="340519"/>
                      <a:pt x="241459" y="340519"/>
                    </a:cubicBezTo>
                    <a:cubicBezTo>
                      <a:pt x="241459" y="341471"/>
                      <a:pt x="241459" y="342424"/>
                      <a:pt x="242411" y="342424"/>
                    </a:cubicBezTo>
                    <a:lnTo>
                      <a:pt x="242411" y="344329"/>
                    </a:lnTo>
                    <a:cubicBezTo>
                      <a:pt x="242411" y="344329"/>
                      <a:pt x="243364" y="345281"/>
                      <a:pt x="243364" y="345281"/>
                    </a:cubicBezTo>
                    <a:cubicBezTo>
                      <a:pt x="243364" y="346234"/>
                      <a:pt x="243364" y="347186"/>
                      <a:pt x="244316" y="347186"/>
                    </a:cubicBezTo>
                    <a:cubicBezTo>
                      <a:pt x="244316" y="348139"/>
                      <a:pt x="244316" y="349091"/>
                      <a:pt x="245269" y="349091"/>
                    </a:cubicBezTo>
                    <a:cubicBezTo>
                      <a:pt x="245269" y="350996"/>
                      <a:pt x="245269" y="351949"/>
                      <a:pt x="246221" y="351949"/>
                    </a:cubicBezTo>
                    <a:cubicBezTo>
                      <a:pt x="246221" y="352901"/>
                      <a:pt x="245269" y="351949"/>
                      <a:pt x="245269" y="352901"/>
                    </a:cubicBezTo>
                    <a:cubicBezTo>
                      <a:pt x="246221" y="353854"/>
                      <a:pt x="246221" y="355759"/>
                      <a:pt x="248126" y="356711"/>
                    </a:cubicBezTo>
                    <a:cubicBezTo>
                      <a:pt x="248126" y="357664"/>
                      <a:pt x="249079" y="358616"/>
                      <a:pt x="250031" y="358616"/>
                    </a:cubicBezTo>
                    <a:lnTo>
                      <a:pt x="250031" y="359569"/>
                    </a:lnTo>
                    <a:cubicBezTo>
                      <a:pt x="250984" y="360521"/>
                      <a:pt x="250984" y="360521"/>
                      <a:pt x="251936" y="361474"/>
                    </a:cubicBezTo>
                    <a:cubicBezTo>
                      <a:pt x="251936" y="362426"/>
                      <a:pt x="252889" y="362426"/>
                      <a:pt x="252889" y="363379"/>
                    </a:cubicBezTo>
                    <a:cubicBezTo>
                      <a:pt x="252889" y="364331"/>
                      <a:pt x="252889" y="364331"/>
                      <a:pt x="253841" y="364331"/>
                    </a:cubicBezTo>
                    <a:cubicBezTo>
                      <a:pt x="253841" y="365284"/>
                      <a:pt x="254794" y="366236"/>
                      <a:pt x="254794" y="366236"/>
                    </a:cubicBezTo>
                    <a:cubicBezTo>
                      <a:pt x="254794" y="367189"/>
                      <a:pt x="255746" y="368141"/>
                      <a:pt x="256699" y="368141"/>
                    </a:cubicBezTo>
                    <a:cubicBezTo>
                      <a:pt x="256699" y="369094"/>
                      <a:pt x="257651" y="368141"/>
                      <a:pt x="257651" y="369094"/>
                    </a:cubicBezTo>
                    <a:cubicBezTo>
                      <a:pt x="258604" y="369094"/>
                      <a:pt x="260509" y="368141"/>
                      <a:pt x="260509" y="369094"/>
                    </a:cubicBezTo>
                    <a:cubicBezTo>
                      <a:pt x="261461" y="368141"/>
                      <a:pt x="263366" y="367189"/>
                      <a:pt x="264319" y="365284"/>
                    </a:cubicBezTo>
                    <a:lnTo>
                      <a:pt x="267176" y="365284"/>
                    </a:lnTo>
                    <a:cubicBezTo>
                      <a:pt x="267176" y="366236"/>
                      <a:pt x="268129" y="366236"/>
                      <a:pt x="268129" y="367189"/>
                    </a:cubicBezTo>
                    <a:cubicBezTo>
                      <a:pt x="267176" y="367189"/>
                      <a:pt x="267176" y="367189"/>
                      <a:pt x="267176" y="368141"/>
                    </a:cubicBezTo>
                    <a:cubicBezTo>
                      <a:pt x="266224" y="368141"/>
                      <a:pt x="265271" y="368141"/>
                      <a:pt x="266224" y="369094"/>
                    </a:cubicBezTo>
                    <a:cubicBezTo>
                      <a:pt x="265271" y="369094"/>
                      <a:pt x="264319" y="369094"/>
                      <a:pt x="264319" y="370046"/>
                    </a:cubicBezTo>
                    <a:cubicBezTo>
                      <a:pt x="261461" y="370046"/>
                      <a:pt x="260509" y="371951"/>
                      <a:pt x="257651" y="370999"/>
                    </a:cubicBezTo>
                    <a:cubicBezTo>
                      <a:pt x="257651" y="370999"/>
                      <a:pt x="257651" y="370999"/>
                      <a:pt x="257651" y="371951"/>
                    </a:cubicBezTo>
                    <a:cubicBezTo>
                      <a:pt x="256699" y="371951"/>
                      <a:pt x="255746" y="371951"/>
                      <a:pt x="255746" y="370999"/>
                    </a:cubicBezTo>
                    <a:cubicBezTo>
                      <a:pt x="255746" y="371951"/>
                      <a:pt x="253841" y="371951"/>
                      <a:pt x="252889" y="371951"/>
                    </a:cubicBezTo>
                    <a:cubicBezTo>
                      <a:pt x="252889" y="371951"/>
                      <a:pt x="252889" y="371951"/>
                      <a:pt x="252889" y="372904"/>
                    </a:cubicBezTo>
                    <a:cubicBezTo>
                      <a:pt x="251936" y="372904"/>
                      <a:pt x="250031" y="371951"/>
                      <a:pt x="250984" y="373856"/>
                    </a:cubicBezTo>
                    <a:cubicBezTo>
                      <a:pt x="250031" y="373856"/>
                      <a:pt x="248126" y="373856"/>
                      <a:pt x="248126" y="374809"/>
                    </a:cubicBezTo>
                    <a:cubicBezTo>
                      <a:pt x="247174" y="374809"/>
                      <a:pt x="246221" y="374809"/>
                      <a:pt x="246221" y="375761"/>
                    </a:cubicBezTo>
                    <a:cubicBezTo>
                      <a:pt x="245269" y="375761"/>
                      <a:pt x="242411" y="374809"/>
                      <a:pt x="241459" y="375761"/>
                    </a:cubicBezTo>
                    <a:lnTo>
                      <a:pt x="239554" y="375761"/>
                    </a:lnTo>
                    <a:cubicBezTo>
                      <a:pt x="239554" y="375761"/>
                      <a:pt x="239554" y="375761"/>
                      <a:pt x="239554" y="376714"/>
                    </a:cubicBezTo>
                    <a:cubicBezTo>
                      <a:pt x="237649" y="376714"/>
                      <a:pt x="237649" y="377666"/>
                      <a:pt x="235744" y="377666"/>
                    </a:cubicBezTo>
                    <a:cubicBezTo>
                      <a:pt x="235744" y="377666"/>
                      <a:pt x="235744" y="377666"/>
                      <a:pt x="235744" y="378619"/>
                    </a:cubicBezTo>
                    <a:cubicBezTo>
                      <a:pt x="233839" y="378619"/>
                      <a:pt x="230981" y="378619"/>
                      <a:pt x="230029" y="379571"/>
                    </a:cubicBezTo>
                    <a:cubicBezTo>
                      <a:pt x="229076" y="379571"/>
                      <a:pt x="228124" y="378619"/>
                      <a:pt x="228124" y="380524"/>
                    </a:cubicBezTo>
                    <a:cubicBezTo>
                      <a:pt x="227171" y="380524"/>
                      <a:pt x="225266" y="380524"/>
                      <a:pt x="225266" y="381476"/>
                    </a:cubicBezTo>
                    <a:cubicBezTo>
                      <a:pt x="224314" y="381476"/>
                      <a:pt x="221456" y="381476"/>
                      <a:pt x="220504" y="382429"/>
                    </a:cubicBezTo>
                    <a:cubicBezTo>
                      <a:pt x="219551" y="382429"/>
                      <a:pt x="216694" y="382429"/>
                      <a:pt x="215741" y="383381"/>
                    </a:cubicBezTo>
                    <a:cubicBezTo>
                      <a:pt x="214789" y="381476"/>
                      <a:pt x="212884" y="384334"/>
                      <a:pt x="211931" y="383381"/>
                    </a:cubicBezTo>
                    <a:cubicBezTo>
                      <a:pt x="211931" y="383381"/>
                      <a:pt x="210979" y="384334"/>
                      <a:pt x="210026" y="384334"/>
                    </a:cubicBezTo>
                    <a:lnTo>
                      <a:pt x="210026" y="383381"/>
                    </a:lnTo>
                    <a:cubicBezTo>
                      <a:pt x="209074" y="383381"/>
                      <a:pt x="209074" y="383381"/>
                      <a:pt x="209074" y="383381"/>
                    </a:cubicBezTo>
                    <a:cubicBezTo>
                      <a:pt x="209074" y="383381"/>
                      <a:pt x="209074" y="384334"/>
                      <a:pt x="209074" y="384334"/>
                    </a:cubicBezTo>
                    <a:cubicBezTo>
                      <a:pt x="208121" y="384334"/>
                      <a:pt x="206216" y="383381"/>
                      <a:pt x="207169" y="385286"/>
                    </a:cubicBezTo>
                    <a:cubicBezTo>
                      <a:pt x="204311" y="385286"/>
                      <a:pt x="202406" y="385286"/>
                      <a:pt x="200501" y="385286"/>
                    </a:cubicBezTo>
                    <a:cubicBezTo>
                      <a:pt x="200501" y="385286"/>
                      <a:pt x="200501" y="386239"/>
                      <a:pt x="200501" y="386239"/>
                    </a:cubicBezTo>
                    <a:cubicBezTo>
                      <a:pt x="199549" y="385286"/>
                      <a:pt x="198596" y="386239"/>
                      <a:pt x="196691" y="385286"/>
                    </a:cubicBezTo>
                    <a:cubicBezTo>
                      <a:pt x="196691" y="386239"/>
                      <a:pt x="195739" y="386239"/>
                      <a:pt x="195739" y="386239"/>
                    </a:cubicBezTo>
                    <a:cubicBezTo>
                      <a:pt x="193834" y="386239"/>
                      <a:pt x="193834" y="387191"/>
                      <a:pt x="192881" y="387191"/>
                    </a:cubicBezTo>
                    <a:cubicBezTo>
                      <a:pt x="192881" y="386239"/>
                      <a:pt x="190976" y="386239"/>
                      <a:pt x="190976" y="387191"/>
                    </a:cubicBezTo>
                    <a:cubicBezTo>
                      <a:pt x="190024" y="387191"/>
                      <a:pt x="190976" y="386239"/>
                      <a:pt x="190024" y="386239"/>
                    </a:cubicBezTo>
                    <a:cubicBezTo>
                      <a:pt x="190024" y="385286"/>
                      <a:pt x="190024" y="385286"/>
                      <a:pt x="190024" y="384334"/>
                    </a:cubicBezTo>
                    <a:lnTo>
                      <a:pt x="190976" y="384334"/>
                    </a:lnTo>
                    <a:lnTo>
                      <a:pt x="190976" y="383381"/>
                    </a:lnTo>
                    <a:cubicBezTo>
                      <a:pt x="190976" y="383381"/>
                      <a:pt x="190024" y="383381"/>
                      <a:pt x="190024" y="383381"/>
                    </a:cubicBezTo>
                    <a:cubicBezTo>
                      <a:pt x="190024" y="383381"/>
                      <a:pt x="190976" y="382429"/>
                      <a:pt x="190976" y="381476"/>
                    </a:cubicBezTo>
                    <a:cubicBezTo>
                      <a:pt x="190976" y="381476"/>
                      <a:pt x="190976" y="381476"/>
                      <a:pt x="190024" y="381476"/>
                    </a:cubicBezTo>
                    <a:cubicBezTo>
                      <a:pt x="190024" y="380524"/>
                      <a:pt x="190024" y="380524"/>
                      <a:pt x="190976" y="380524"/>
                    </a:cubicBezTo>
                    <a:cubicBezTo>
                      <a:pt x="190976" y="379571"/>
                      <a:pt x="190976" y="378619"/>
                      <a:pt x="190976" y="377666"/>
                    </a:cubicBezTo>
                    <a:lnTo>
                      <a:pt x="191929" y="377666"/>
                    </a:lnTo>
                    <a:cubicBezTo>
                      <a:pt x="191929" y="376714"/>
                      <a:pt x="191929" y="375761"/>
                      <a:pt x="191929" y="375761"/>
                    </a:cubicBezTo>
                    <a:cubicBezTo>
                      <a:pt x="192881" y="375761"/>
                      <a:pt x="192881" y="373856"/>
                      <a:pt x="193834" y="373856"/>
                    </a:cubicBezTo>
                    <a:cubicBezTo>
                      <a:pt x="193834" y="373856"/>
                      <a:pt x="193834" y="372904"/>
                      <a:pt x="194786" y="372904"/>
                    </a:cubicBezTo>
                    <a:cubicBezTo>
                      <a:pt x="194786" y="369094"/>
                      <a:pt x="193834" y="364331"/>
                      <a:pt x="193834" y="359569"/>
                    </a:cubicBezTo>
                    <a:lnTo>
                      <a:pt x="194786" y="359569"/>
                    </a:lnTo>
                    <a:cubicBezTo>
                      <a:pt x="194786" y="358616"/>
                      <a:pt x="194786" y="358616"/>
                      <a:pt x="193834" y="358616"/>
                    </a:cubicBezTo>
                    <a:cubicBezTo>
                      <a:pt x="194786" y="358616"/>
                      <a:pt x="193834" y="356711"/>
                      <a:pt x="194786" y="356711"/>
                    </a:cubicBezTo>
                    <a:cubicBezTo>
                      <a:pt x="194786" y="355759"/>
                      <a:pt x="193834" y="353854"/>
                      <a:pt x="195739" y="354806"/>
                    </a:cubicBezTo>
                    <a:lnTo>
                      <a:pt x="195739" y="353854"/>
                    </a:lnTo>
                    <a:cubicBezTo>
                      <a:pt x="195739" y="352901"/>
                      <a:pt x="195739" y="353854"/>
                      <a:pt x="194786" y="353854"/>
                    </a:cubicBezTo>
                    <a:cubicBezTo>
                      <a:pt x="194786" y="353854"/>
                      <a:pt x="194786" y="352901"/>
                      <a:pt x="195739" y="352901"/>
                    </a:cubicBezTo>
                    <a:cubicBezTo>
                      <a:pt x="195739" y="351949"/>
                      <a:pt x="195739" y="350996"/>
                      <a:pt x="194786" y="350996"/>
                    </a:cubicBezTo>
                    <a:cubicBezTo>
                      <a:pt x="194786" y="350044"/>
                      <a:pt x="195739" y="350044"/>
                      <a:pt x="195739" y="349091"/>
                    </a:cubicBezTo>
                    <a:cubicBezTo>
                      <a:pt x="195739" y="349091"/>
                      <a:pt x="195739" y="349091"/>
                      <a:pt x="194786" y="349091"/>
                    </a:cubicBezTo>
                    <a:lnTo>
                      <a:pt x="194786" y="348139"/>
                    </a:lnTo>
                    <a:lnTo>
                      <a:pt x="195739" y="348139"/>
                    </a:lnTo>
                    <a:cubicBezTo>
                      <a:pt x="195739" y="344329"/>
                      <a:pt x="196691" y="341471"/>
                      <a:pt x="196691" y="337661"/>
                    </a:cubicBezTo>
                    <a:cubicBezTo>
                      <a:pt x="195739" y="336709"/>
                      <a:pt x="195739" y="334804"/>
                      <a:pt x="195739" y="333851"/>
                    </a:cubicBezTo>
                    <a:cubicBezTo>
                      <a:pt x="196691" y="333851"/>
                      <a:pt x="195739" y="332899"/>
                      <a:pt x="196691" y="332899"/>
                    </a:cubicBezTo>
                    <a:cubicBezTo>
                      <a:pt x="197644" y="330041"/>
                      <a:pt x="196691" y="329089"/>
                      <a:pt x="196691" y="326231"/>
                    </a:cubicBezTo>
                    <a:cubicBezTo>
                      <a:pt x="196691" y="326231"/>
                      <a:pt x="195739" y="326231"/>
                      <a:pt x="195739" y="326231"/>
                    </a:cubicBezTo>
                    <a:cubicBezTo>
                      <a:pt x="196691" y="325279"/>
                      <a:pt x="196691" y="324326"/>
                      <a:pt x="196691" y="323374"/>
                    </a:cubicBezTo>
                    <a:lnTo>
                      <a:pt x="197644" y="323374"/>
                    </a:lnTo>
                    <a:cubicBezTo>
                      <a:pt x="197644" y="322421"/>
                      <a:pt x="197644" y="321469"/>
                      <a:pt x="197644" y="319564"/>
                    </a:cubicBezTo>
                    <a:cubicBezTo>
                      <a:pt x="197644" y="319564"/>
                      <a:pt x="197644" y="319564"/>
                      <a:pt x="198596" y="319564"/>
                    </a:cubicBezTo>
                    <a:cubicBezTo>
                      <a:pt x="198596" y="319564"/>
                      <a:pt x="198596" y="318611"/>
                      <a:pt x="197644" y="318611"/>
                    </a:cubicBezTo>
                    <a:cubicBezTo>
                      <a:pt x="198596" y="316706"/>
                      <a:pt x="197644" y="314801"/>
                      <a:pt x="197644" y="312896"/>
                    </a:cubicBezTo>
                    <a:cubicBezTo>
                      <a:pt x="197644" y="312896"/>
                      <a:pt x="198596" y="312896"/>
                      <a:pt x="198596" y="312896"/>
                    </a:cubicBezTo>
                    <a:cubicBezTo>
                      <a:pt x="198596" y="311944"/>
                      <a:pt x="197644" y="312896"/>
                      <a:pt x="197644" y="311944"/>
                    </a:cubicBezTo>
                    <a:cubicBezTo>
                      <a:pt x="198596" y="310991"/>
                      <a:pt x="198596" y="310039"/>
                      <a:pt x="198596" y="308134"/>
                    </a:cubicBezTo>
                    <a:lnTo>
                      <a:pt x="196691" y="308134"/>
                    </a:lnTo>
                    <a:lnTo>
                      <a:pt x="196691" y="306229"/>
                    </a:lnTo>
                    <a:cubicBezTo>
                      <a:pt x="196691" y="305276"/>
                      <a:pt x="195739" y="306229"/>
                      <a:pt x="195739" y="305276"/>
                    </a:cubicBezTo>
                    <a:cubicBezTo>
                      <a:pt x="196691" y="305276"/>
                      <a:pt x="196691" y="301466"/>
                      <a:pt x="195739" y="301466"/>
                    </a:cubicBezTo>
                    <a:cubicBezTo>
                      <a:pt x="195739" y="299561"/>
                      <a:pt x="195739" y="298609"/>
                      <a:pt x="195739" y="297656"/>
                    </a:cubicBezTo>
                    <a:cubicBezTo>
                      <a:pt x="195739" y="297656"/>
                      <a:pt x="195739" y="297656"/>
                      <a:pt x="196691" y="297656"/>
                    </a:cubicBezTo>
                    <a:cubicBezTo>
                      <a:pt x="196691" y="296704"/>
                      <a:pt x="196691" y="293846"/>
                      <a:pt x="196691" y="292894"/>
                    </a:cubicBezTo>
                    <a:cubicBezTo>
                      <a:pt x="197644" y="292894"/>
                      <a:pt x="197644" y="291941"/>
                      <a:pt x="197644" y="291941"/>
                    </a:cubicBezTo>
                    <a:cubicBezTo>
                      <a:pt x="197644" y="290989"/>
                      <a:pt x="197644" y="290989"/>
                      <a:pt x="197644" y="290036"/>
                    </a:cubicBezTo>
                    <a:cubicBezTo>
                      <a:pt x="198596" y="289084"/>
                      <a:pt x="199549" y="288131"/>
                      <a:pt x="199549" y="286226"/>
                    </a:cubicBezTo>
                    <a:cubicBezTo>
                      <a:pt x="200501" y="286226"/>
                      <a:pt x="200501" y="285274"/>
                      <a:pt x="201454" y="285274"/>
                    </a:cubicBezTo>
                    <a:cubicBezTo>
                      <a:pt x="201454" y="285274"/>
                      <a:pt x="201454" y="284321"/>
                      <a:pt x="201454" y="284321"/>
                    </a:cubicBezTo>
                    <a:cubicBezTo>
                      <a:pt x="203359" y="283369"/>
                      <a:pt x="204311" y="280511"/>
                      <a:pt x="206216" y="279559"/>
                    </a:cubicBezTo>
                    <a:cubicBezTo>
                      <a:pt x="205264" y="278606"/>
                      <a:pt x="207169" y="278606"/>
                      <a:pt x="206216" y="277654"/>
                    </a:cubicBezTo>
                    <a:cubicBezTo>
                      <a:pt x="207169" y="277654"/>
                      <a:pt x="207169" y="276701"/>
                      <a:pt x="208121" y="276701"/>
                    </a:cubicBezTo>
                    <a:lnTo>
                      <a:pt x="208121" y="275749"/>
                    </a:lnTo>
                    <a:cubicBezTo>
                      <a:pt x="209074" y="275749"/>
                      <a:pt x="208121" y="274796"/>
                      <a:pt x="209074" y="274796"/>
                    </a:cubicBezTo>
                    <a:lnTo>
                      <a:pt x="209074" y="273844"/>
                    </a:lnTo>
                    <a:cubicBezTo>
                      <a:pt x="210026" y="273844"/>
                      <a:pt x="209074" y="272891"/>
                      <a:pt x="210026" y="272891"/>
                    </a:cubicBezTo>
                    <a:cubicBezTo>
                      <a:pt x="210026" y="271939"/>
                      <a:pt x="210026" y="271939"/>
                      <a:pt x="210026" y="270986"/>
                    </a:cubicBezTo>
                    <a:cubicBezTo>
                      <a:pt x="210979" y="270986"/>
                      <a:pt x="210979" y="270034"/>
                      <a:pt x="210979" y="269081"/>
                    </a:cubicBezTo>
                    <a:cubicBezTo>
                      <a:pt x="211931" y="269081"/>
                      <a:pt x="211931" y="267176"/>
                      <a:pt x="212884" y="267176"/>
                    </a:cubicBezTo>
                    <a:cubicBezTo>
                      <a:pt x="212884" y="266224"/>
                      <a:pt x="212884" y="266224"/>
                      <a:pt x="212884" y="265271"/>
                    </a:cubicBezTo>
                    <a:cubicBezTo>
                      <a:pt x="212884" y="265271"/>
                      <a:pt x="212884" y="265271"/>
                      <a:pt x="213836" y="265271"/>
                    </a:cubicBezTo>
                    <a:cubicBezTo>
                      <a:pt x="213836" y="264319"/>
                      <a:pt x="213836" y="264319"/>
                      <a:pt x="212884" y="264319"/>
                    </a:cubicBezTo>
                    <a:cubicBezTo>
                      <a:pt x="212884" y="263366"/>
                      <a:pt x="213836" y="263366"/>
                      <a:pt x="213836" y="262414"/>
                    </a:cubicBezTo>
                    <a:lnTo>
                      <a:pt x="215741" y="262414"/>
                    </a:lnTo>
                    <a:cubicBezTo>
                      <a:pt x="215741" y="262414"/>
                      <a:pt x="216694" y="263366"/>
                      <a:pt x="216694" y="263366"/>
                    </a:cubicBezTo>
                    <a:cubicBezTo>
                      <a:pt x="216694" y="264319"/>
                      <a:pt x="216694" y="265271"/>
                      <a:pt x="217646" y="265271"/>
                    </a:cubicBezTo>
                    <a:cubicBezTo>
                      <a:pt x="217646" y="265271"/>
                      <a:pt x="216694" y="265271"/>
                      <a:pt x="216694" y="266224"/>
                    </a:cubicBezTo>
                    <a:cubicBezTo>
                      <a:pt x="217646" y="267176"/>
                      <a:pt x="216694" y="269081"/>
                      <a:pt x="218599" y="269081"/>
                    </a:cubicBezTo>
                    <a:cubicBezTo>
                      <a:pt x="218599" y="270034"/>
                      <a:pt x="218599" y="270034"/>
                      <a:pt x="219551" y="270986"/>
                    </a:cubicBezTo>
                    <a:cubicBezTo>
                      <a:pt x="219551" y="272891"/>
                      <a:pt x="220504" y="272891"/>
                      <a:pt x="221456" y="272891"/>
                    </a:cubicBezTo>
                    <a:cubicBezTo>
                      <a:pt x="221456" y="273844"/>
                      <a:pt x="222409" y="274796"/>
                      <a:pt x="223361" y="274796"/>
                    </a:cubicBezTo>
                    <a:cubicBezTo>
                      <a:pt x="223361" y="275749"/>
                      <a:pt x="224314" y="276701"/>
                      <a:pt x="224314" y="276701"/>
                    </a:cubicBezTo>
                    <a:cubicBezTo>
                      <a:pt x="224314" y="277654"/>
                      <a:pt x="224314" y="277654"/>
                      <a:pt x="225266" y="277654"/>
                    </a:cubicBezTo>
                    <a:lnTo>
                      <a:pt x="225266" y="279559"/>
                    </a:lnTo>
                    <a:cubicBezTo>
                      <a:pt x="226219" y="279559"/>
                      <a:pt x="225266" y="282416"/>
                      <a:pt x="227171" y="282416"/>
                    </a:cubicBezTo>
                    <a:lnTo>
                      <a:pt x="227171" y="283369"/>
                    </a:lnTo>
                    <a:lnTo>
                      <a:pt x="228124" y="283369"/>
                    </a:lnTo>
                    <a:cubicBezTo>
                      <a:pt x="229076" y="285274"/>
                      <a:pt x="230029" y="285274"/>
                      <a:pt x="230029" y="287179"/>
                    </a:cubicBezTo>
                    <a:cubicBezTo>
                      <a:pt x="230029" y="287179"/>
                      <a:pt x="230029" y="287179"/>
                      <a:pt x="230981" y="287179"/>
                    </a:cubicBezTo>
                    <a:lnTo>
                      <a:pt x="230981" y="289084"/>
                    </a:lnTo>
                    <a:cubicBezTo>
                      <a:pt x="230981" y="289084"/>
                      <a:pt x="230981" y="289084"/>
                      <a:pt x="231934" y="289084"/>
                    </a:cubicBezTo>
                    <a:cubicBezTo>
                      <a:pt x="231934" y="290989"/>
                      <a:pt x="233839" y="290989"/>
                      <a:pt x="233839" y="292894"/>
                    </a:cubicBezTo>
                    <a:cubicBezTo>
                      <a:pt x="233839" y="292894"/>
                      <a:pt x="233839" y="292894"/>
                      <a:pt x="234791" y="292894"/>
                    </a:cubicBezTo>
                    <a:lnTo>
                      <a:pt x="234791" y="294799"/>
                    </a:lnTo>
                    <a:lnTo>
                      <a:pt x="233839" y="294799"/>
                    </a:lnTo>
                    <a:lnTo>
                      <a:pt x="233839" y="295751"/>
                    </a:lnTo>
                    <a:cubicBezTo>
                      <a:pt x="233839" y="296704"/>
                      <a:pt x="233839" y="295751"/>
                      <a:pt x="234791" y="295751"/>
                    </a:cubicBezTo>
                    <a:lnTo>
                      <a:pt x="234791" y="297656"/>
                    </a:lnTo>
                    <a:cubicBezTo>
                      <a:pt x="235744" y="297656"/>
                      <a:pt x="235744" y="299561"/>
                      <a:pt x="236696" y="298609"/>
                    </a:cubicBezTo>
                    <a:cubicBezTo>
                      <a:pt x="236696" y="299561"/>
                      <a:pt x="237649" y="299561"/>
                      <a:pt x="238601" y="300514"/>
                    </a:cubicBezTo>
                    <a:cubicBezTo>
                      <a:pt x="239554" y="300514"/>
                      <a:pt x="241459" y="299561"/>
                      <a:pt x="240506" y="301466"/>
                    </a:cubicBezTo>
                    <a:cubicBezTo>
                      <a:pt x="240506" y="301466"/>
                      <a:pt x="241459" y="301466"/>
                      <a:pt x="242411" y="301466"/>
                    </a:cubicBezTo>
                    <a:cubicBezTo>
                      <a:pt x="242411" y="302419"/>
                      <a:pt x="243364" y="301466"/>
                      <a:pt x="243364" y="302419"/>
                    </a:cubicBezTo>
                    <a:cubicBezTo>
                      <a:pt x="245269" y="302419"/>
                      <a:pt x="246221" y="303371"/>
                      <a:pt x="248126" y="302419"/>
                    </a:cubicBezTo>
                    <a:cubicBezTo>
                      <a:pt x="248126" y="303371"/>
                      <a:pt x="250031" y="303371"/>
                      <a:pt x="249079" y="304324"/>
                    </a:cubicBezTo>
                    <a:cubicBezTo>
                      <a:pt x="249079" y="304324"/>
                      <a:pt x="250031" y="304324"/>
                      <a:pt x="250031" y="304324"/>
                    </a:cubicBezTo>
                    <a:cubicBezTo>
                      <a:pt x="250031" y="305276"/>
                      <a:pt x="250984" y="305276"/>
                      <a:pt x="251936" y="306229"/>
                    </a:cubicBezTo>
                    <a:cubicBezTo>
                      <a:pt x="252889" y="306229"/>
                      <a:pt x="253841" y="305276"/>
                      <a:pt x="253841" y="306229"/>
                    </a:cubicBezTo>
                    <a:cubicBezTo>
                      <a:pt x="254794" y="306229"/>
                      <a:pt x="255746" y="305276"/>
                      <a:pt x="256699" y="305276"/>
                    </a:cubicBezTo>
                    <a:cubicBezTo>
                      <a:pt x="256699" y="305276"/>
                      <a:pt x="256699" y="304324"/>
                      <a:pt x="257651" y="304324"/>
                    </a:cubicBezTo>
                    <a:cubicBezTo>
                      <a:pt x="257651" y="304324"/>
                      <a:pt x="258604" y="303371"/>
                      <a:pt x="258604" y="303371"/>
                    </a:cubicBezTo>
                    <a:cubicBezTo>
                      <a:pt x="259556" y="303371"/>
                      <a:pt x="260509" y="303371"/>
                      <a:pt x="260509" y="302419"/>
                    </a:cubicBezTo>
                    <a:lnTo>
                      <a:pt x="263366" y="302419"/>
                    </a:lnTo>
                    <a:cubicBezTo>
                      <a:pt x="263366" y="301466"/>
                      <a:pt x="264319" y="301466"/>
                      <a:pt x="264319" y="300514"/>
                    </a:cubicBezTo>
                    <a:lnTo>
                      <a:pt x="265271" y="300514"/>
                    </a:lnTo>
                    <a:cubicBezTo>
                      <a:pt x="265271" y="299561"/>
                      <a:pt x="267176" y="299561"/>
                      <a:pt x="267176" y="298609"/>
                    </a:cubicBezTo>
                    <a:cubicBezTo>
                      <a:pt x="268129" y="298609"/>
                      <a:pt x="270034" y="298609"/>
                      <a:pt x="270034" y="297656"/>
                    </a:cubicBezTo>
                    <a:cubicBezTo>
                      <a:pt x="271939" y="297656"/>
                      <a:pt x="271939" y="295751"/>
                      <a:pt x="272891" y="295751"/>
                    </a:cubicBezTo>
                    <a:cubicBezTo>
                      <a:pt x="272891" y="294799"/>
                      <a:pt x="272891" y="293846"/>
                      <a:pt x="273844" y="292894"/>
                    </a:cubicBezTo>
                    <a:cubicBezTo>
                      <a:pt x="274796" y="292894"/>
                      <a:pt x="274796" y="292894"/>
                      <a:pt x="274796" y="291941"/>
                    </a:cubicBezTo>
                    <a:cubicBezTo>
                      <a:pt x="275749" y="291941"/>
                      <a:pt x="276701" y="291941"/>
                      <a:pt x="275749" y="290989"/>
                    </a:cubicBezTo>
                    <a:cubicBezTo>
                      <a:pt x="277654" y="290989"/>
                      <a:pt x="279559" y="290989"/>
                      <a:pt x="281464" y="290989"/>
                    </a:cubicBezTo>
                    <a:cubicBezTo>
                      <a:pt x="282416" y="289084"/>
                      <a:pt x="287179" y="290989"/>
                      <a:pt x="287179" y="290036"/>
                    </a:cubicBezTo>
                    <a:cubicBezTo>
                      <a:pt x="288131" y="290036"/>
                      <a:pt x="287179" y="290989"/>
                      <a:pt x="288131" y="290989"/>
                    </a:cubicBezTo>
                    <a:cubicBezTo>
                      <a:pt x="288131" y="290036"/>
                      <a:pt x="290989" y="290989"/>
                      <a:pt x="290989" y="290036"/>
                    </a:cubicBezTo>
                    <a:lnTo>
                      <a:pt x="291941" y="290036"/>
                    </a:lnTo>
                    <a:lnTo>
                      <a:pt x="291941" y="290989"/>
                    </a:lnTo>
                    <a:cubicBezTo>
                      <a:pt x="292894" y="290989"/>
                      <a:pt x="292894" y="290989"/>
                      <a:pt x="292894" y="290036"/>
                    </a:cubicBezTo>
                    <a:cubicBezTo>
                      <a:pt x="294799" y="290036"/>
                      <a:pt x="295751" y="289084"/>
                      <a:pt x="296704" y="290036"/>
                    </a:cubicBezTo>
                    <a:cubicBezTo>
                      <a:pt x="296704" y="289084"/>
                      <a:pt x="298609" y="290036"/>
                      <a:pt x="297656" y="289084"/>
                    </a:cubicBezTo>
                    <a:cubicBezTo>
                      <a:pt x="298609" y="289084"/>
                      <a:pt x="297656" y="290036"/>
                      <a:pt x="298609" y="290036"/>
                    </a:cubicBezTo>
                    <a:cubicBezTo>
                      <a:pt x="299561" y="290036"/>
                      <a:pt x="298609" y="290036"/>
                      <a:pt x="298609" y="289084"/>
                    </a:cubicBezTo>
                    <a:cubicBezTo>
                      <a:pt x="300514" y="289084"/>
                      <a:pt x="300514" y="289084"/>
                      <a:pt x="301466" y="290036"/>
                    </a:cubicBezTo>
                    <a:cubicBezTo>
                      <a:pt x="301466" y="290036"/>
                      <a:pt x="301466" y="290036"/>
                      <a:pt x="301466" y="289084"/>
                    </a:cubicBezTo>
                    <a:cubicBezTo>
                      <a:pt x="301466" y="289084"/>
                      <a:pt x="302419" y="289084"/>
                      <a:pt x="302419" y="290036"/>
                    </a:cubicBezTo>
                    <a:cubicBezTo>
                      <a:pt x="303371" y="290036"/>
                      <a:pt x="304324" y="290036"/>
                      <a:pt x="305276" y="290036"/>
                    </a:cubicBezTo>
                    <a:cubicBezTo>
                      <a:pt x="306229" y="290989"/>
                      <a:pt x="306229" y="290989"/>
                      <a:pt x="307181" y="291941"/>
                    </a:cubicBezTo>
                    <a:cubicBezTo>
                      <a:pt x="307181" y="292894"/>
                      <a:pt x="307181" y="292894"/>
                      <a:pt x="307181" y="292894"/>
                    </a:cubicBezTo>
                    <a:cubicBezTo>
                      <a:pt x="308134" y="292894"/>
                      <a:pt x="309086" y="293846"/>
                      <a:pt x="309086" y="294799"/>
                    </a:cubicBezTo>
                    <a:cubicBezTo>
                      <a:pt x="310991" y="293846"/>
                      <a:pt x="311944" y="295751"/>
                      <a:pt x="312896" y="296704"/>
                    </a:cubicBezTo>
                    <a:cubicBezTo>
                      <a:pt x="315754" y="298609"/>
                      <a:pt x="314801" y="298609"/>
                      <a:pt x="315754" y="300514"/>
                    </a:cubicBezTo>
                    <a:close/>
                    <a:moveTo>
                      <a:pt x="316706" y="238601"/>
                    </a:moveTo>
                    <a:lnTo>
                      <a:pt x="316706" y="238601"/>
                    </a:lnTo>
                    <a:cubicBezTo>
                      <a:pt x="316706" y="239554"/>
                      <a:pt x="315754" y="240506"/>
                      <a:pt x="315754" y="241459"/>
                    </a:cubicBezTo>
                    <a:cubicBezTo>
                      <a:pt x="314801" y="241459"/>
                      <a:pt x="315754" y="242411"/>
                      <a:pt x="314801" y="242411"/>
                    </a:cubicBezTo>
                    <a:cubicBezTo>
                      <a:pt x="314801" y="243364"/>
                      <a:pt x="314801" y="244316"/>
                      <a:pt x="314801" y="245269"/>
                    </a:cubicBezTo>
                    <a:cubicBezTo>
                      <a:pt x="314801" y="245269"/>
                      <a:pt x="313849" y="245269"/>
                      <a:pt x="313849" y="246221"/>
                    </a:cubicBezTo>
                    <a:cubicBezTo>
                      <a:pt x="312896" y="246221"/>
                      <a:pt x="312896" y="247174"/>
                      <a:pt x="312896" y="248126"/>
                    </a:cubicBezTo>
                    <a:cubicBezTo>
                      <a:pt x="311944" y="248126"/>
                      <a:pt x="311944" y="249079"/>
                      <a:pt x="310991" y="249079"/>
                    </a:cubicBezTo>
                    <a:cubicBezTo>
                      <a:pt x="310991" y="249079"/>
                      <a:pt x="310991" y="250031"/>
                      <a:pt x="310991" y="250031"/>
                    </a:cubicBezTo>
                    <a:lnTo>
                      <a:pt x="310991" y="250031"/>
                    </a:lnTo>
                    <a:cubicBezTo>
                      <a:pt x="310991" y="250984"/>
                      <a:pt x="310991" y="250984"/>
                      <a:pt x="310991" y="250984"/>
                    </a:cubicBezTo>
                    <a:cubicBezTo>
                      <a:pt x="310039" y="250984"/>
                      <a:pt x="310039" y="251936"/>
                      <a:pt x="309086" y="251936"/>
                    </a:cubicBezTo>
                    <a:lnTo>
                      <a:pt x="309086" y="252889"/>
                    </a:lnTo>
                    <a:cubicBezTo>
                      <a:pt x="307181" y="253841"/>
                      <a:pt x="307181" y="254794"/>
                      <a:pt x="308134" y="256699"/>
                    </a:cubicBezTo>
                    <a:cubicBezTo>
                      <a:pt x="307181" y="256699"/>
                      <a:pt x="308134" y="258604"/>
                      <a:pt x="307181" y="258604"/>
                    </a:cubicBezTo>
                    <a:cubicBezTo>
                      <a:pt x="306229" y="258604"/>
                      <a:pt x="307181" y="259556"/>
                      <a:pt x="306229" y="259556"/>
                    </a:cubicBezTo>
                    <a:lnTo>
                      <a:pt x="306229" y="260509"/>
                    </a:lnTo>
                    <a:cubicBezTo>
                      <a:pt x="305276" y="260509"/>
                      <a:pt x="305276" y="262414"/>
                      <a:pt x="303371" y="261461"/>
                    </a:cubicBezTo>
                    <a:cubicBezTo>
                      <a:pt x="302419" y="262414"/>
                      <a:pt x="300514" y="263366"/>
                      <a:pt x="299561" y="265271"/>
                    </a:cubicBezTo>
                    <a:cubicBezTo>
                      <a:pt x="297656" y="265271"/>
                      <a:pt x="297656" y="267176"/>
                      <a:pt x="295751" y="268129"/>
                    </a:cubicBezTo>
                    <a:cubicBezTo>
                      <a:pt x="295751" y="269081"/>
                      <a:pt x="295751" y="270034"/>
                      <a:pt x="294799" y="269081"/>
                    </a:cubicBezTo>
                    <a:cubicBezTo>
                      <a:pt x="294799" y="270034"/>
                      <a:pt x="294799" y="270034"/>
                      <a:pt x="294799" y="270034"/>
                    </a:cubicBezTo>
                    <a:cubicBezTo>
                      <a:pt x="292894" y="270986"/>
                      <a:pt x="292894" y="271939"/>
                      <a:pt x="290989" y="273844"/>
                    </a:cubicBezTo>
                    <a:lnTo>
                      <a:pt x="291941" y="273844"/>
                    </a:lnTo>
                    <a:lnTo>
                      <a:pt x="291941" y="274796"/>
                    </a:lnTo>
                    <a:cubicBezTo>
                      <a:pt x="291941" y="274796"/>
                      <a:pt x="290989" y="274796"/>
                      <a:pt x="290989" y="275749"/>
                    </a:cubicBezTo>
                    <a:cubicBezTo>
                      <a:pt x="290036" y="275749"/>
                      <a:pt x="290036" y="276701"/>
                      <a:pt x="289084" y="276701"/>
                    </a:cubicBezTo>
                    <a:cubicBezTo>
                      <a:pt x="288131" y="276701"/>
                      <a:pt x="287179" y="276701"/>
                      <a:pt x="287179" y="277654"/>
                    </a:cubicBezTo>
                    <a:cubicBezTo>
                      <a:pt x="285274" y="277654"/>
                      <a:pt x="283369" y="277654"/>
                      <a:pt x="282416" y="278606"/>
                    </a:cubicBezTo>
                    <a:cubicBezTo>
                      <a:pt x="281464" y="278606"/>
                      <a:pt x="282416" y="277654"/>
                      <a:pt x="281464" y="277654"/>
                    </a:cubicBezTo>
                    <a:cubicBezTo>
                      <a:pt x="281464" y="278606"/>
                      <a:pt x="279559" y="277654"/>
                      <a:pt x="279559" y="278606"/>
                    </a:cubicBezTo>
                    <a:cubicBezTo>
                      <a:pt x="278606" y="278606"/>
                      <a:pt x="279559" y="277654"/>
                      <a:pt x="278606" y="277654"/>
                    </a:cubicBezTo>
                    <a:cubicBezTo>
                      <a:pt x="278606" y="277654"/>
                      <a:pt x="278606" y="277654"/>
                      <a:pt x="278606" y="278606"/>
                    </a:cubicBezTo>
                    <a:cubicBezTo>
                      <a:pt x="277654" y="278606"/>
                      <a:pt x="275749" y="278606"/>
                      <a:pt x="275749" y="279559"/>
                    </a:cubicBezTo>
                    <a:cubicBezTo>
                      <a:pt x="274796" y="279559"/>
                      <a:pt x="273844" y="279559"/>
                      <a:pt x="273844" y="280511"/>
                    </a:cubicBezTo>
                    <a:lnTo>
                      <a:pt x="272891" y="280511"/>
                    </a:lnTo>
                    <a:lnTo>
                      <a:pt x="272891" y="279559"/>
                    </a:lnTo>
                    <a:lnTo>
                      <a:pt x="271939" y="279559"/>
                    </a:lnTo>
                    <a:cubicBezTo>
                      <a:pt x="271939" y="279559"/>
                      <a:pt x="271939" y="279559"/>
                      <a:pt x="271939" y="280511"/>
                    </a:cubicBezTo>
                    <a:cubicBezTo>
                      <a:pt x="270034" y="280511"/>
                      <a:pt x="269081" y="281464"/>
                      <a:pt x="267176" y="281464"/>
                    </a:cubicBezTo>
                    <a:cubicBezTo>
                      <a:pt x="266224" y="280511"/>
                      <a:pt x="266224" y="279559"/>
                      <a:pt x="264319" y="279559"/>
                    </a:cubicBezTo>
                    <a:cubicBezTo>
                      <a:pt x="264319" y="277654"/>
                      <a:pt x="263366" y="277654"/>
                      <a:pt x="263366" y="276701"/>
                    </a:cubicBezTo>
                    <a:cubicBezTo>
                      <a:pt x="262414" y="275749"/>
                      <a:pt x="261461" y="275749"/>
                      <a:pt x="261461" y="273844"/>
                    </a:cubicBezTo>
                    <a:cubicBezTo>
                      <a:pt x="261461" y="273844"/>
                      <a:pt x="261461" y="273844"/>
                      <a:pt x="260509" y="273844"/>
                    </a:cubicBezTo>
                    <a:cubicBezTo>
                      <a:pt x="260509" y="272891"/>
                      <a:pt x="260509" y="270986"/>
                      <a:pt x="259556" y="271939"/>
                    </a:cubicBezTo>
                    <a:cubicBezTo>
                      <a:pt x="259556" y="270986"/>
                      <a:pt x="260509" y="269081"/>
                      <a:pt x="258604" y="270034"/>
                    </a:cubicBezTo>
                    <a:lnTo>
                      <a:pt x="258604" y="266224"/>
                    </a:lnTo>
                    <a:cubicBezTo>
                      <a:pt x="257651" y="266224"/>
                      <a:pt x="258604" y="265271"/>
                      <a:pt x="257651" y="265271"/>
                    </a:cubicBezTo>
                    <a:cubicBezTo>
                      <a:pt x="257651" y="264319"/>
                      <a:pt x="257651" y="262414"/>
                      <a:pt x="256699" y="262414"/>
                    </a:cubicBezTo>
                    <a:cubicBezTo>
                      <a:pt x="256699" y="261461"/>
                      <a:pt x="255746" y="260509"/>
                      <a:pt x="255746" y="259556"/>
                    </a:cubicBezTo>
                    <a:cubicBezTo>
                      <a:pt x="255746" y="259556"/>
                      <a:pt x="255746" y="259556"/>
                      <a:pt x="254794" y="259556"/>
                    </a:cubicBezTo>
                    <a:cubicBezTo>
                      <a:pt x="254794" y="258604"/>
                      <a:pt x="254794" y="257651"/>
                      <a:pt x="254794" y="256699"/>
                    </a:cubicBezTo>
                    <a:cubicBezTo>
                      <a:pt x="254794" y="256699"/>
                      <a:pt x="255746" y="256699"/>
                      <a:pt x="255746" y="255746"/>
                    </a:cubicBezTo>
                    <a:cubicBezTo>
                      <a:pt x="258604" y="255746"/>
                      <a:pt x="259556" y="254794"/>
                      <a:pt x="260509" y="252889"/>
                    </a:cubicBezTo>
                    <a:cubicBezTo>
                      <a:pt x="261461" y="252889"/>
                      <a:pt x="262414" y="252889"/>
                      <a:pt x="262414" y="251936"/>
                    </a:cubicBezTo>
                    <a:cubicBezTo>
                      <a:pt x="263366" y="251936"/>
                      <a:pt x="264319" y="251936"/>
                      <a:pt x="264319" y="250984"/>
                    </a:cubicBezTo>
                    <a:cubicBezTo>
                      <a:pt x="266224" y="250984"/>
                      <a:pt x="267176" y="250984"/>
                      <a:pt x="267176" y="250031"/>
                    </a:cubicBezTo>
                    <a:cubicBezTo>
                      <a:pt x="268129" y="250031"/>
                      <a:pt x="269081" y="250031"/>
                      <a:pt x="270034" y="249079"/>
                    </a:cubicBezTo>
                    <a:cubicBezTo>
                      <a:pt x="270986" y="250031"/>
                      <a:pt x="271939" y="249079"/>
                      <a:pt x="273844" y="249079"/>
                    </a:cubicBezTo>
                    <a:cubicBezTo>
                      <a:pt x="273844" y="248126"/>
                      <a:pt x="275749" y="248126"/>
                      <a:pt x="276701" y="247174"/>
                    </a:cubicBezTo>
                    <a:cubicBezTo>
                      <a:pt x="277654" y="247174"/>
                      <a:pt x="278606" y="247174"/>
                      <a:pt x="279559" y="246221"/>
                    </a:cubicBezTo>
                    <a:cubicBezTo>
                      <a:pt x="279559" y="246221"/>
                      <a:pt x="279559" y="247174"/>
                      <a:pt x="280511" y="247174"/>
                    </a:cubicBezTo>
                    <a:cubicBezTo>
                      <a:pt x="280511" y="247174"/>
                      <a:pt x="280511" y="247174"/>
                      <a:pt x="280511" y="246221"/>
                    </a:cubicBezTo>
                    <a:cubicBezTo>
                      <a:pt x="282416" y="246221"/>
                      <a:pt x="283369" y="246221"/>
                      <a:pt x="285274" y="246221"/>
                    </a:cubicBezTo>
                    <a:cubicBezTo>
                      <a:pt x="285274" y="246221"/>
                      <a:pt x="285274" y="246221"/>
                      <a:pt x="285274" y="245269"/>
                    </a:cubicBezTo>
                    <a:cubicBezTo>
                      <a:pt x="286226" y="245269"/>
                      <a:pt x="288131" y="245269"/>
                      <a:pt x="287179" y="244316"/>
                    </a:cubicBezTo>
                    <a:cubicBezTo>
                      <a:pt x="289084" y="244316"/>
                      <a:pt x="290036" y="243364"/>
                      <a:pt x="291941" y="243364"/>
                    </a:cubicBezTo>
                    <a:cubicBezTo>
                      <a:pt x="291941" y="243364"/>
                      <a:pt x="291941" y="243364"/>
                      <a:pt x="291941" y="242411"/>
                    </a:cubicBezTo>
                    <a:cubicBezTo>
                      <a:pt x="293846" y="242411"/>
                      <a:pt x="293846" y="241459"/>
                      <a:pt x="295751" y="241459"/>
                    </a:cubicBezTo>
                    <a:cubicBezTo>
                      <a:pt x="295751" y="241459"/>
                      <a:pt x="295751" y="241459"/>
                      <a:pt x="295751" y="240506"/>
                    </a:cubicBezTo>
                    <a:cubicBezTo>
                      <a:pt x="297656" y="240506"/>
                      <a:pt x="298609" y="239554"/>
                      <a:pt x="300514" y="239554"/>
                    </a:cubicBezTo>
                    <a:cubicBezTo>
                      <a:pt x="300514" y="238601"/>
                      <a:pt x="301466" y="238601"/>
                      <a:pt x="301466" y="238601"/>
                    </a:cubicBezTo>
                    <a:cubicBezTo>
                      <a:pt x="302419" y="238601"/>
                      <a:pt x="302419" y="238601"/>
                      <a:pt x="302419" y="237649"/>
                    </a:cubicBezTo>
                    <a:cubicBezTo>
                      <a:pt x="304324" y="237649"/>
                      <a:pt x="306229" y="237649"/>
                      <a:pt x="307181" y="237649"/>
                    </a:cubicBezTo>
                    <a:cubicBezTo>
                      <a:pt x="307181" y="237649"/>
                      <a:pt x="307181" y="238601"/>
                      <a:pt x="307181" y="238601"/>
                    </a:cubicBezTo>
                    <a:cubicBezTo>
                      <a:pt x="308134" y="238601"/>
                      <a:pt x="307181" y="238601"/>
                      <a:pt x="307181" y="237649"/>
                    </a:cubicBezTo>
                    <a:lnTo>
                      <a:pt x="308134" y="237649"/>
                    </a:lnTo>
                    <a:cubicBezTo>
                      <a:pt x="309086" y="236696"/>
                      <a:pt x="310991" y="236696"/>
                      <a:pt x="310991" y="234791"/>
                    </a:cubicBezTo>
                    <a:cubicBezTo>
                      <a:pt x="311944" y="234791"/>
                      <a:pt x="312896" y="234791"/>
                      <a:pt x="312896" y="233839"/>
                    </a:cubicBezTo>
                    <a:cubicBezTo>
                      <a:pt x="313849" y="233839"/>
                      <a:pt x="313849" y="234791"/>
                      <a:pt x="315754" y="234791"/>
                    </a:cubicBezTo>
                    <a:lnTo>
                      <a:pt x="315754" y="238601"/>
                    </a:lnTo>
                    <a:close/>
                    <a:moveTo>
                      <a:pt x="220504" y="120491"/>
                    </a:moveTo>
                    <a:cubicBezTo>
                      <a:pt x="221456" y="120491"/>
                      <a:pt x="221456" y="121444"/>
                      <a:pt x="222409" y="121444"/>
                    </a:cubicBezTo>
                    <a:lnTo>
                      <a:pt x="222409" y="119539"/>
                    </a:lnTo>
                    <a:cubicBezTo>
                      <a:pt x="221456" y="119539"/>
                      <a:pt x="221456" y="119539"/>
                      <a:pt x="221456" y="118586"/>
                    </a:cubicBezTo>
                    <a:lnTo>
                      <a:pt x="220504" y="118586"/>
                    </a:lnTo>
                    <a:cubicBezTo>
                      <a:pt x="220504" y="118586"/>
                      <a:pt x="220504" y="119539"/>
                      <a:pt x="220504" y="120491"/>
                    </a:cubicBezTo>
                    <a:close/>
                    <a:moveTo>
                      <a:pt x="364331" y="285274"/>
                    </a:moveTo>
                    <a:cubicBezTo>
                      <a:pt x="364331" y="286226"/>
                      <a:pt x="366236" y="286226"/>
                      <a:pt x="365284" y="287179"/>
                    </a:cubicBezTo>
                    <a:cubicBezTo>
                      <a:pt x="366236" y="287179"/>
                      <a:pt x="366236" y="288131"/>
                      <a:pt x="366236" y="289084"/>
                    </a:cubicBezTo>
                    <a:cubicBezTo>
                      <a:pt x="366236" y="289084"/>
                      <a:pt x="367189" y="289084"/>
                      <a:pt x="367189" y="289084"/>
                    </a:cubicBezTo>
                    <a:cubicBezTo>
                      <a:pt x="367189" y="290989"/>
                      <a:pt x="369094" y="290036"/>
                      <a:pt x="369094" y="291941"/>
                    </a:cubicBezTo>
                    <a:cubicBezTo>
                      <a:pt x="370046" y="291941"/>
                      <a:pt x="370046" y="292894"/>
                      <a:pt x="370046" y="292894"/>
                    </a:cubicBezTo>
                    <a:lnTo>
                      <a:pt x="371951" y="292894"/>
                    </a:lnTo>
                    <a:cubicBezTo>
                      <a:pt x="371951" y="293846"/>
                      <a:pt x="373856" y="293846"/>
                      <a:pt x="372904" y="294799"/>
                    </a:cubicBezTo>
                    <a:cubicBezTo>
                      <a:pt x="373856" y="294799"/>
                      <a:pt x="373856" y="295751"/>
                      <a:pt x="373856" y="295751"/>
                    </a:cubicBezTo>
                    <a:cubicBezTo>
                      <a:pt x="374809" y="295751"/>
                      <a:pt x="374809" y="296704"/>
                      <a:pt x="375761" y="297656"/>
                    </a:cubicBezTo>
                    <a:cubicBezTo>
                      <a:pt x="376714" y="297656"/>
                      <a:pt x="376714" y="297656"/>
                      <a:pt x="376714" y="297656"/>
                    </a:cubicBezTo>
                    <a:lnTo>
                      <a:pt x="376714" y="298609"/>
                    </a:lnTo>
                    <a:lnTo>
                      <a:pt x="378619" y="298609"/>
                    </a:lnTo>
                    <a:cubicBezTo>
                      <a:pt x="378619" y="298609"/>
                      <a:pt x="378619" y="297656"/>
                      <a:pt x="378619" y="297656"/>
                    </a:cubicBezTo>
                    <a:cubicBezTo>
                      <a:pt x="379571" y="297656"/>
                      <a:pt x="380524" y="298609"/>
                      <a:pt x="380524" y="299561"/>
                    </a:cubicBezTo>
                    <a:cubicBezTo>
                      <a:pt x="380524" y="299561"/>
                      <a:pt x="381476" y="299561"/>
                      <a:pt x="381476" y="299561"/>
                    </a:cubicBezTo>
                    <a:cubicBezTo>
                      <a:pt x="382429" y="301466"/>
                      <a:pt x="385286" y="302419"/>
                      <a:pt x="385286" y="305276"/>
                    </a:cubicBezTo>
                    <a:cubicBezTo>
                      <a:pt x="386239" y="306229"/>
                      <a:pt x="387191" y="306229"/>
                      <a:pt x="387191" y="308134"/>
                    </a:cubicBezTo>
                    <a:cubicBezTo>
                      <a:pt x="388144" y="308134"/>
                      <a:pt x="388144" y="308134"/>
                      <a:pt x="388144" y="309086"/>
                    </a:cubicBezTo>
                    <a:cubicBezTo>
                      <a:pt x="389096" y="309086"/>
                      <a:pt x="390049" y="310039"/>
                      <a:pt x="390049" y="310991"/>
                    </a:cubicBezTo>
                    <a:cubicBezTo>
                      <a:pt x="391001" y="310991"/>
                      <a:pt x="391954" y="310991"/>
                      <a:pt x="392906" y="310991"/>
                    </a:cubicBezTo>
                    <a:cubicBezTo>
                      <a:pt x="392906" y="310039"/>
                      <a:pt x="393859" y="310039"/>
                      <a:pt x="394811" y="310039"/>
                    </a:cubicBezTo>
                    <a:cubicBezTo>
                      <a:pt x="394811" y="309086"/>
                      <a:pt x="395764" y="309086"/>
                      <a:pt x="395764" y="309086"/>
                    </a:cubicBezTo>
                    <a:cubicBezTo>
                      <a:pt x="396716" y="309086"/>
                      <a:pt x="396716" y="308134"/>
                      <a:pt x="397669" y="308134"/>
                    </a:cubicBezTo>
                    <a:cubicBezTo>
                      <a:pt x="398621" y="308134"/>
                      <a:pt x="399574" y="308134"/>
                      <a:pt x="400526" y="308134"/>
                    </a:cubicBezTo>
                    <a:cubicBezTo>
                      <a:pt x="400526" y="307181"/>
                      <a:pt x="401479" y="308134"/>
                      <a:pt x="402431" y="307181"/>
                    </a:cubicBezTo>
                    <a:lnTo>
                      <a:pt x="402431" y="306229"/>
                    </a:lnTo>
                    <a:cubicBezTo>
                      <a:pt x="403384" y="306229"/>
                      <a:pt x="404336" y="305276"/>
                      <a:pt x="406241" y="305276"/>
                    </a:cubicBezTo>
                    <a:lnTo>
                      <a:pt x="406241" y="306229"/>
                    </a:lnTo>
                    <a:lnTo>
                      <a:pt x="407194" y="306229"/>
                    </a:lnTo>
                    <a:cubicBezTo>
                      <a:pt x="407194" y="305276"/>
                      <a:pt x="407194" y="305276"/>
                      <a:pt x="408146" y="305276"/>
                    </a:cubicBezTo>
                    <a:cubicBezTo>
                      <a:pt x="408146" y="305276"/>
                      <a:pt x="408146" y="304324"/>
                      <a:pt x="409099" y="304324"/>
                    </a:cubicBezTo>
                    <a:lnTo>
                      <a:pt x="409099" y="302419"/>
                    </a:lnTo>
                    <a:cubicBezTo>
                      <a:pt x="410051" y="302419"/>
                      <a:pt x="410051" y="300514"/>
                      <a:pt x="409099" y="299561"/>
                    </a:cubicBezTo>
                    <a:cubicBezTo>
                      <a:pt x="409099" y="299561"/>
                      <a:pt x="410051" y="299561"/>
                      <a:pt x="410051" y="298609"/>
                    </a:cubicBezTo>
                    <a:cubicBezTo>
                      <a:pt x="409099" y="297656"/>
                      <a:pt x="409099" y="295751"/>
                      <a:pt x="408146" y="294799"/>
                    </a:cubicBezTo>
                    <a:cubicBezTo>
                      <a:pt x="409099" y="294799"/>
                      <a:pt x="409099" y="293846"/>
                      <a:pt x="409099" y="293846"/>
                    </a:cubicBezTo>
                    <a:cubicBezTo>
                      <a:pt x="411004" y="293846"/>
                      <a:pt x="409099" y="291941"/>
                      <a:pt x="411004" y="291941"/>
                    </a:cubicBezTo>
                    <a:cubicBezTo>
                      <a:pt x="411004" y="290989"/>
                      <a:pt x="411004" y="289084"/>
                      <a:pt x="411004" y="288131"/>
                    </a:cubicBezTo>
                    <a:cubicBezTo>
                      <a:pt x="410051" y="288131"/>
                      <a:pt x="410051" y="287179"/>
                      <a:pt x="410051" y="286226"/>
                    </a:cubicBezTo>
                    <a:cubicBezTo>
                      <a:pt x="409099" y="286226"/>
                      <a:pt x="409099" y="284321"/>
                      <a:pt x="408146" y="282416"/>
                    </a:cubicBezTo>
                    <a:cubicBezTo>
                      <a:pt x="407194" y="282416"/>
                      <a:pt x="407194" y="282416"/>
                      <a:pt x="407194" y="281464"/>
                    </a:cubicBezTo>
                    <a:cubicBezTo>
                      <a:pt x="406241" y="281464"/>
                      <a:pt x="406241" y="280511"/>
                      <a:pt x="406241" y="279559"/>
                    </a:cubicBezTo>
                    <a:cubicBezTo>
                      <a:pt x="405289" y="278606"/>
                      <a:pt x="404336" y="278606"/>
                      <a:pt x="404336" y="277654"/>
                    </a:cubicBezTo>
                    <a:cubicBezTo>
                      <a:pt x="403384" y="277654"/>
                      <a:pt x="402431" y="276701"/>
                      <a:pt x="402431" y="275749"/>
                    </a:cubicBezTo>
                    <a:lnTo>
                      <a:pt x="400526" y="275749"/>
                    </a:lnTo>
                    <a:cubicBezTo>
                      <a:pt x="400526" y="274796"/>
                      <a:pt x="399574" y="275749"/>
                      <a:pt x="399574" y="274796"/>
                    </a:cubicBezTo>
                    <a:lnTo>
                      <a:pt x="396716" y="274796"/>
                    </a:lnTo>
                    <a:cubicBezTo>
                      <a:pt x="396716" y="273844"/>
                      <a:pt x="395764" y="273844"/>
                      <a:pt x="395764" y="272891"/>
                    </a:cubicBezTo>
                    <a:lnTo>
                      <a:pt x="394811" y="272891"/>
                    </a:lnTo>
                    <a:cubicBezTo>
                      <a:pt x="394811" y="271939"/>
                      <a:pt x="392906" y="271939"/>
                      <a:pt x="393859" y="270986"/>
                    </a:cubicBezTo>
                    <a:cubicBezTo>
                      <a:pt x="392906" y="270986"/>
                      <a:pt x="391001" y="270986"/>
                      <a:pt x="391001" y="270034"/>
                    </a:cubicBezTo>
                    <a:cubicBezTo>
                      <a:pt x="390049" y="270034"/>
                      <a:pt x="390049" y="269081"/>
                      <a:pt x="389096" y="269081"/>
                    </a:cubicBezTo>
                    <a:cubicBezTo>
                      <a:pt x="389096" y="268129"/>
                      <a:pt x="388144" y="269081"/>
                      <a:pt x="388144" y="268129"/>
                    </a:cubicBezTo>
                    <a:lnTo>
                      <a:pt x="386239" y="268129"/>
                    </a:lnTo>
                    <a:cubicBezTo>
                      <a:pt x="386239" y="267176"/>
                      <a:pt x="385286" y="268129"/>
                      <a:pt x="385286" y="267176"/>
                    </a:cubicBezTo>
                    <a:cubicBezTo>
                      <a:pt x="384334" y="267176"/>
                      <a:pt x="384334" y="267176"/>
                      <a:pt x="383381" y="267176"/>
                    </a:cubicBezTo>
                    <a:lnTo>
                      <a:pt x="383381" y="266224"/>
                    </a:lnTo>
                    <a:cubicBezTo>
                      <a:pt x="382429" y="266224"/>
                      <a:pt x="381476" y="266224"/>
                      <a:pt x="382429" y="265271"/>
                    </a:cubicBezTo>
                    <a:cubicBezTo>
                      <a:pt x="382429" y="265271"/>
                      <a:pt x="380524" y="266224"/>
                      <a:pt x="380524" y="265271"/>
                    </a:cubicBezTo>
                    <a:cubicBezTo>
                      <a:pt x="379571" y="265271"/>
                      <a:pt x="377666" y="266224"/>
                      <a:pt x="377666" y="264319"/>
                    </a:cubicBezTo>
                    <a:cubicBezTo>
                      <a:pt x="376714" y="264319"/>
                      <a:pt x="375761" y="264319"/>
                      <a:pt x="375761" y="265271"/>
                    </a:cubicBezTo>
                    <a:cubicBezTo>
                      <a:pt x="375761" y="265271"/>
                      <a:pt x="375761" y="265271"/>
                      <a:pt x="375761" y="264319"/>
                    </a:cubicBezTo>
                    <a:lnTo>
                      <a:pt x="374809" y="264319"/>
                    </a:lnTo>
                    <a:cubicBezTo>
                      <a:pt x="374809" y="265271"/>
                      <a:pt x="373856" y="265271"/>
                      <a:pt x="373856" y="265271"/>
                    </a:cubicBezTo>
                    <a:cubicBezTo>
                      <a:pt x="370999" y="265271"/>
                      <a:pt x="370999" y="264319"/>
                      <a:pt x="368141" y="265271"/>
                    </a:cubicBezTo>
                    <a:lnTo>
                      <a:pt x="368141" y="266224"/>
                    </a:lnTo>
                    <a:cubicBezTo>
                      <a:pt x="367189" y="266224"/>
                      <a:pt x="366236" y="266224"/>
                      <a:pt x="366236" y="267176"/>
                    </a:cubicBezTo>
                    <a:cubicBezTo>
                      <a:pt x="366236" y="266224"/>
                      <a:pt x="365284" y="266224"/>
                      <a:pt x="364331" y="266224"/>
                    </a:cubicBezTo>
                    <a:cubicBezTo>
                      <a:pt x="364331" y="266224"/>
                      <a:pt x="364331" y="267176"/>
                      <a:pt x="364331" y="267176"/>
                    </a:cubicBezTo>
                    <a:lnTo>
                      <a:pt x="363379" y="267176"/>
                    </a:lnTo>
                    <a:lnTo>
                      <a:pt x="363379" y="266224"/>
                    </a:lnTo>
                    <a:lnTo>
                      <a:pt x="362426" y="266224"/>
                    </a:lnTo>
                    <a:cubicBezTo>
                      <a:pt x="362426" y="267176"/>
                      <a:pt x="361474" y="266224"/>
                      <a:pt x="361474" y="267176"/>
                    </a:cubicBezTo>
                    <a:cubicBezTo>
                      <a:pt x="361474" y="266224"/>
                      <a:pt x="360521" y="266224"/>
                      <a:pt x="360521" y="266224"/>
                    </a:cubicBezTo>
                    <a:cubicBezTo>
                      <a:pt x="360521" y="267176"/>
                      <a:pt x="359569" y="266224"/>
                      <a:pt x="358616" y="267176"/>
                    </a:cubicBezTo>
                    <a:cubicBezTo>
                      <a:pt x="358616" y="266224"/>
                      <a:pt x="356711" y="267176"/>
                      <a:pt x="355759" y="267176"/>
                    </a:cubicBezTo>
                    <a:lnTo>
                      <a:pt x="355759" y="266224"/>
                    </a:lnTo>
                    <a:cubicBezTo>
                      <a:pt x="354806" y="266224"/>
                      <a:pt x="353854" y="266224"/>
                      <a:pt x="352901" y="266224"/>
                    </a:cubicBezTo>
                    <a:cubicBezTo>
                      <a:pt x="352901" y="267176"/>
                      <a:pt x="351949" y="267176"/>
                      <a:pt x="350996" y="267176"/>
                    </a:cubicBezTo>
                    <a:cubicBezTo>
                      <a:pt x="350996" y="268129"/>
                      <a:pt x="350996" y="269081"/>
                      <a:pt x="350044" y="269081"/>
                    </a:cubicBezTo>
                    <a:cubicBezTo>
                      <a:pt x="350044" y="269081"/>
                      <a:pt x="350044" y="270034"/>
                      <a:pt x="350044" y="270034"/>
                    </a:cubicBezTo>
                    <a:cubicBezTo>
                      <a:pt x="350996" y="270034"/>
                      <a:pt x="350044" y="270986"/>
                      <a:pt x="350996" y="271939"/>
                    </a:cubicBezTo>
                    <a:cubicBezTo>
                      <a:pt x="351949" y="271939"/>
                      <a:pt x="351949" y="271939"/>
                      <a:pt x="351949" y="273844"/>
                    </a:cubicBezTo>
                    <a:cubicBezTo>
                      <a:pt x="353854" y="273844"/>
                      <a:pt x="353854" y="275749"/>
                      <a:pt x="354806" y="275749"/>
                    </a:cubicBezTo>
                    <a:lnTo>
                      <a:pt x="354806" y="277654"/>
                    </a:lnTo>
                    <a:cubicBezTo>
                      <a:pt x="355759" y="278606"/>
                      <a:pt x="357664" y="279559"/>
                      <a:pt x="358616" y="281464"/>
                    </a:cubicBezTo>
                    <a:lnTo>
                      <a:pt x="360521" y="281464"/>
                    </a:lnTo>
                    <a:cubicBezTo>
                      <a:pt x="362426" y="283369"/>
                      <a:pt x="363379" y="284321"/>
                      <a:pt x="365284" y="286226"/>
                    </a:cubicBezTo>
                    <a:lnTo>
                      <a:pt x="365284" y="287179"/>
                    </a:lnTo>
                    <a:cubicBezTo>
                      <a:pt x="363379" y="286226"/>
                      <a:pt x="363379" y="285274"/>
                      <a:pt x="364331" y="28527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18" name="任意多边形: 形状 17">
                <a:extLst>
                  <a:ext uri="{FF2B5EF4-FFF2-40B4-BE49-F238E27FC236}">
                    <a16:creationId xmlns="" xmlns:a16="http://schemas.microsoft.com/office/drawing/2014/main" id="{5B7C5894-C110-4024-BD70-8EDBFED95F16}"/>
                  </a:ext>
                </a:extLst>
              </p:cNvPr>
              <p:cNvSpPr/>
              <p:nvPr/>
            </p:nvSpPr>
            <p:spPr>
              <a:xfrm>
                <a:off x="1651306" y="5582933"/>
                <a:ext cx="542925" cy="466725"/>
              </a:xfrm>
              <a:custGeom>
                <a:avLst/>
                <a:gdLst>
                  <a:gd name="connsiteX0" fmla="*/ 283369 w 542925"/>
                  <a:gd name="connsiteY0" fmla="*/ 9049 h 466725"/>
                  <a:gd name="connsiteX1" fmla="*/ 289084 w 542925"/>
                  <a:gd name="connsiteY1" fmla="*/ 11906 h 466725"/>
                  <a:gd name="connsiteX2" fmla="*/ 294799 w 542925"/>
                  <a:gd name="connsiteY2" fmla="*/ 16669 h 466725"/>
                  <a:gd name="connsiteX3" fmla="*/ 303371 w 542925"/>
                  <a:gd name="connsiteY3" fmla="*/ 22384 h 466725"/>
                  <a:gd name="connsiteX4" fmla="*/ 303371 w 542925"/>
                  <a:gd name="connsiteY4" fmla="*/ 28099 h 466725"/>
                  <a:gd name="connsiteX5" fmla="*/ 304324 w 542925"/>
                  <a:gd name="connsiteY5" fmla="*/ 30004 h 466725"/>
                  <a:gd name="connsiteX6" fmla="*/ 304324 w 542925"/>
                  <a:gd name="connsiteY6" fmla="*/ 30004 h 466725"/>
                  <a:gd name="connsiteX7" fmla="*/ 307181 w 542925"/>
                  <a:gd name="connsiteY7" fmla="*/ 33814 h 466725"/>
                  <a:gd name="connsiteX8" fmla="*/ 305276 w 542925"/>
                  <a:gd name="connsiteY8" fmla="*/ 38576 h 466725"/>
                  <a:gd name="connsiteX9" fmla="*/ 306229 w 542925"/>
                  <a:gd name="connsiteY9" fmla="*/ 44291 h 466725"/>
                  <a:gd name="connsiteX10" fmla="*/ 304324 w 542925"/>
                  <a:gd name="connsiteY10" fmla="*/ 49054 h 466725"/>
                  <a:gd name="connsiteX11" fmla="*/ 303371 w 542925"/>
                  <a:gd name="connsiteY11" fmla="*/ 55721 h 466725"/>
                  <a:gd name="connsiteX12" fmla="*/ 299561 w 542925"/>
                  <a:gd name="connsiteY12" fmla="*/ 61436 h 466725"/>
                  <a:gd name="connsiteX13" fmla="*/ 297656 w 542925"/>
                  <a:gd name="connsiteY13" fmla="*/ 61436 h 466725"/>
                  <a:gd name="connsiteX14" fmla="*/ 297656 w 542925"/>
                  <a:gd name="connsiteY14" fmla="*/ 63341 h 466725"/>
                  <a:gd name="connsiteX15" fmla="*/ 296704 w 542925"/>
                  <a:gd name="connsiteY15" fmla="*/ 70009 h 466725"/>
                  <a:gd name="connsiteX16" fmla="*/ 294799 w 542925"/>
                  <a:gd name="connsiteY16" fmla="*/ 70961 h 466725"/>
                  <a:gd name="connsiteX17" fmla="*/ 294799 w 542925"/>
                  <a:gd name="connsiteY17" fmla="*/ 72866 h 466725"/>
                  <a:gd name="connsiteX18" fmla="*/ 293846 w 542925"/>
                  <a:gd name="connsiteY18" fmla="*/ 73819 h 466725"/>
                  <a:gd name="connsiteX19" fmla="*/ 293846 w 542925"/>
                  <a:gd name="connsiteY19" fmla="*/ 75724 h 466725"/>
                  <a:gd name="connsiteX20" fmla="*/ 292894 w 542925"/>
                  <a:gd name="connsiteY20" fmla="*/ 77629 h 466725"/>
                  <a:gd name="connsiteX21" fmla="*/ 291941 w 542925"/>
                  <a:gd name="connsiteY21" fmla="*/ 84296 h 466725"/>
                  <a:gd name="connsiteX22" fmla="*/ 291941 w 542925"/>
                  <a:gd name="connsiteY22" fmla="*/ 85249 h 466725"/>
                  <a:gd name="connsiteX23" fmla="*/ 289084 w 542925"/>
                  <a:gd name="connsiteY23" fmla="*/ 89059 h 466725"/>
                  <a:gd name="connsiteX24" fmla="*/ 286226 w 542925"/>
                  <a:gd name="connsiteY24" fmla="*/ 89059 h 466725"/>
                  <a:gd name="connsiteX25" fmla="*/ 285274 w 542925"/>
                  <a:gd name="connsiteY25" fmla="*/ 89059 h 466725"/>
                  <a:gd name="connsiteX26" fmla="*/ 284321 w 542925"/>
                  <a:gd name="connsiteY26" fmla="*/ 90964 h 466725"/>
                  <a:gd name="connsiteX27" fmla="*/ 283369 w 542925"/>
                  <a:gd name="connsiteY27" fmla="*/ 94774 h 466725"/>
                  <a:gd name="connsiteX28" fmla="*/ 282416 w 542925"/>
                  <a:gd name="connsiteY28" fmla="*/ 100489 h 466725"/>
                  <a:gd name="connsiteX29" fmla="*/ 282416 w 542925"/>
                  <a:gd name="connsiteY29" fmla="*/ 101441 h 466725"/>
                  <a:gd name="connsiteX30" fmla="*/ 281464 w 542925"/>
                  <a:gd name="connsiteY30" fmla="*/ 101441 h 466725"/>
                  <a:gd name="connsiteX31" fmla="*/ 280511 w 542925"/>
                  <a:gd name="connsiteY31" fmla="*/ 103346 h 466725"/>
                  <a:gd name="connsiteX32" fmla="*/ 280511 w 542925"/>
                  <a:gd name="connsiteY32" fmla="*/ 104299 h 466725"/>
                  <a:gd name="connsiteX33" fmla="*/ 278606 w 542925"/>
                  <a:gd name="connsiteY33" fmla="*/ 110014 h 466725"/>
                  <a:gd name="connsiteX34" fmla="*/ 272891 w 542925"/>
                  <a:gd name="connsiteY34" fmla="*/ 116681 h 466725"/>
                  <a:gd name="connsiteX35" fmla="*/ 270986 w 542925"/>
                  <a:gd name="connsiteY35" fmla="*/ 117634 h 466725"/>
                  <a:gd name="connsiteX36" fmla="*/ 268129 w 542925"/>
                  <a:gd name="connsiteY36" fmla="*/ 123349 h 466725"/>
                  <a:gd name="connsiteX37" fmla="*/ 268129 w 542925"/>
                  <a:gd name="connsiteY37" fmla="*/ 127159 h 466725"/>
                  <a:gd name="connsiteX38" fmla="*/ 266224 w 542925"/>
                  <a:gd name="connsiteY38" fmla="*/ 128111 h 466725"/>
                  <a:gd name="connsiteX39" fmla="*/ 263366 w 542925"/>
                  <a:gd name="connsiteY39" fmla="*/ 130016 h 466725"/>
                  <a:gd name="connsiteX40" fmla="*/ 262414 w 542925"/>
                  <a:gd name="connsiteY40" fmla="*/ 130016 h 466725"/>
                  <a:gd name="connsiteX41" fmla="*/ 260509 w 542925"/>
                  <a:gd name="connsiteY41" fmla="*/ 137636 h 466725"/>
                  <a:gd name="connsiteX42" fmla="*/ 256699 w 542925"/>
                  <a:gd name="connsiteY42" fmla="*/ 140494 h 466725"/>
                  <a:gd name="connsiteX43" fmla="*/ 254794 w 542925"/>
                  <a:gd name="connsiteY43" fmla="*/ 144304 h 466725"/>
                  <a:gd name="connsiteX44" fmla="*/ 253841 w 542925"/>
                  <a:gd name="connsiteY44" fmla="*/ 145256 h 466725"/>
                  <a:gd name="connsiteX45" fmla="*/ 252889 w 542925"/>
                  <a:gd name="connsiteY45" fmla="*/ 149066 h 466725"/>
                  <a:gd name="connsiteX46" fmla="*/ 251936 w 542925"/>
                  <a:gd name="connsiteY46" fmla="*/ 149066 h 466725"/>
                  <a:gd name="connsiteX47" fmla="*/ 250031 w 542925"/>
                  <a:gd name="connsiteY47" fmla="*/ 150019 h 466725"/>
                  <a:gd name="connsiteX48" fmla="*/ 247174 w 542925"/>
                  <a:gd name="connsiteY48" fmla="*/ 151924 h 466725"/>
                  <a:gd name="connsiteX49" fmla="*/ 244316 w 542925"/>
                  <a:gd name="connsiteY49" fmla="*/ 159544 h 466725"/>
                  <a:gd name="connsiteX50" fmla="*/ 241459 w 542925"/>
                  <a:gd name="connsiteY50" fmla="*/ 160496 h 466725"/>
                  <a:gd name="connsiteX51" fmla="*/ 241459 w 542925"/>
                  <a:gd name="connsiteY51" fmla="*/ 164306 h 466725"/>
                  <a:gd name="connsiteX52" fmla="*/ 241459 w 542925"/>
                  <a:gd name="connsiteY52" fmla="*/ 167164 h 466725"/>
                  <a:gd name="connsiteX53" fmla="*/ 240506 w 542925"/>
                  <a:gd name="connsiteY53" fmla="*/ 170974 h 466725"/>
                  <a:gd name="connsiteX54" fmla="*/ 237649 w 542925"/>
                  <a:gd name="connsiteY54" fmla="*/ 177641 h 466725"/>
                  <a:gd name="connsiteX55" fmla="*/ 233839 w 542925"/>
                  <a:gd name="connsiteY55" fmla="*/ 179546 h 466725"/>
                  <a:gd name="connsiteX56" fmla="*/ 232886 w 542925"/>
                  <a:gd name="connsiteY56" fmla="*/ 181451 h 466725"/>
                  <a:gd name="connsiteX57" fmla="*/ 228124 w 542925"/>
                  <a:gd name="connsiteY57" fmla="*/ 183356 h 466725"/>
                  <a:gd name="connsiteX58" fmla="*/ 225266 w 542925"/>
                  <a:gd name="connsiteY58" fmla="*/ 183356 h 466725"/>
                  <a:gd name="connsiteX59" fmla="*/ 224314 w 542925"/>
                  <a:gd name="connsiteY59" fmla="*/ 184309 h 466725"/>
                  <a:gd name="connsiteX60" fmla="*/ 223361 w 542925"/>
                  <a:gd name="connsiteY60" fmla="*/ 185261 h 466725"/>
                  <a:gd name="connsiteX61" fmla="*/ 217646 w 542925"/>
                  <a:gd name="connsiteY61" fmla="*/ 187166 h 466725"/>
                  <a:gd name="connsiteX62" fmla="*/ 216694 w 542925"/>
                  <a:gd name="connsiteY62" fmla="*/ 190976 h 466725"/>
                  <a:gd name="connsiteX63" fmla="*/ 215741 w 542925"/>
                  <a:gd name="connsiteY63" fmla="*/ 190976 h 466725"/>
                  <a:gd name="connsiteX64" fmla="*/ 217646 w 542925"/>
                  <a:gd name="connsiteY64" fmla="*/ 194786 h 466725"/>
                  <a:gd name="connsiteX65" fmla="*/ 218599 w 542925"/>
                  <a:gd name="connsiteY65" fmla="*/ 196691 h 466725"/>
                  <a:gd name="connsiteX66" fmla="*/ 218599 w 542925"/>
                  <a:gd name="connsiteY66" fmla="*/ 205264 h 466725"/>
                  <a:gd name="connsiteX67" fmla="*/ 218599 w 542925"/>
                  <a:gd name="connsiteY67" fmla="*/ 208121 h 466725"/>
                  <a:gd name="connsiteX68" fmla="*/ 216694 w 542925"/>
                  <a:gd name="connsiteY68" fmla="*/ 210026 h 466725"/>
                  <a:gd name="connsiteX69" fmla="*/ 211931 w 542925"/>
                  <a:gd name="connsiteY69" fmla="*/ 210979 h 466725"/>
                  <a:gd name="connsiteX70" fmla="*/ 210979 w 542925"/>
                  <a:gd name="connsiteY70" fmla="*/ 210979 h 466725"/>
                  <a:gd name="connsiteX71" fmla="*/ 211931 w 542925"/>
                  <a:gd name="connsiteY71" fmla="*/ 212884 h 466725"/>
                  <a:gd name="connsiteX72" fmla="*/ 211931 w 542925"/>
                  <a:gd name="connsiteY72" fmla="*/ 214789 h 466725"/>
                  <a:gd name="connsiteX73" fmla="*/ 210026 w 542925"/>
                  <a:gd name="connsiteY73" fmla="*/ 222409 h 466725"/>
                  <a:gd name="connsiteX74" fmla="*/ 210026 w 542925"/>
                  <a:gd name="connsiteY74" fmla="*/ 221456 h 466725"/>
                  <a:gd name="connsiteX75" fmla="*/ 208121 w 542925"/>
                  <a:gd name="connsiteY75" fmla="*/ 223361 h 466725"/>
                  <a:gd name="connsiteX76" fmla="*/ 206216 w 542925"/>
                  <a:gd name="connsiteY76" fmla="*/ 224314 h 466725"/>
                  <a:gd name="connsiteX77" fmla="*/ 203359 w 542925"/>
                  <a:gd name="connsiteY77" fmla="*/ 227171 h 466725"/>
                  <a:gd name="connsiteX78" fmla="*/ 201454 w 542925"/>
                  <a:gd name="connsiteY78" fmla="*/ 230029 h 466725"/>
                  <a:gd name="connsiteX79" fmla="*/ 200501 w 542925"/>
                  <a:gd name="connsiteY79" fmla="*/ 231934 h 466725"/>
                  <a:gd name="connsiteX80" fmla="*/ 201454 w 542925"/>
                  <a:gd name="connsiteY80" fmla="*/ 235744 h 466725"/>
                  <a:gd name="connsiteX81" fmla="*/ 198596 w 542925"/>
                  <a:gd name="connsiteY81" fmla="*/ 239554 h 466725"/>
                  <a:gd name="connsiteX82" fmla="*/ 192881 w 542925"/>
                  <a:gd name="connsiteY82" fmla="*/ 244316 h 466725"/>
                  <a:gd name="connsiteX83" fmla="*/ 191929 w 542925"/>
                  <a:gd name="connsiteY83" fmla="*/ 246221 h 466725"/>
                  <a:gd name="connsiteX84" fmla="*/ 192881 w 542925"/>
                  <a:gd name="connsiteY84" fmla="*/ 247174 h 466725"/>
                  <a:gd name="connsiteX85" fmla="*/ 191929 w 542925"/>
                  <a:gd name="connsiteY85" fmla="*/ 248126 h 466725"/>
                  <a:gd name="connsiteX86" fmla="*/ 192881 w 542925"/>
                  <a:gd name="connsiteY86" fmla="*/ 249079 h 466725"/>
                  <a:gd name="connsiteX87" fmla="*/ 198596 w 542925"/>
                  <a:gd name="connsiteY87" fmla="*/ 250984 h 466725"/>
                  <a:gd name="connsiteX88" fmla="*/ 201454 w 542925"/>
                  <a:gd name="connsiteY88" fmla="*/ 248126 h 466725"/>
                  <a:gd name="connsiteX89" fmla="*/ 203359 w 542925"/>
                  <a:gd name="connsiteY89" fmla="*/ 249079 h 466725"/>
                  <a:gd name="connsiteX90" fmla="*/ 206216 w 542925"/>
                  <a:gd name="connsiteY90" fmla="*/ 248126 h 466725"/>
                  <a:gd name="connsiteX91" fmla="*/ 211931 w 542925"/>
                  <a:gd name="connsiteY91" fmla="*/ 249079 h 466725"/>
                  <a:gd name="connsiteX92" fmla="*/ 215741 w 542925"/>
                  <a:gd name="connsiteY92" fmla="*/ 253841 h 466725"/>
                  <a:gd name="connsiteX93" fmla="*/ 218599 w 542925"/>
                  <a:gd name="connsiteY93" fmla="*/ 254794 h 466725"/>
                  <a:gd name="connsiteX94" fmla="*/ 224314 w 542925"/>
                  <a:gd name="connsiteY94" fmla="*/ 253841 h 466725"/>
                  <a:gd name="connsiteX95" fmla="*/ 225266 w 542925"/>
                  <a:gd name="connsiteY95" fmla="*/ 253841 h 466725"/>
                  <a:gd name="connsiteX96" fmla="*/ 227171 w 542925"/>
                  <a:gd name="connsiteY96" fmla="*/ 253841 h 466725"/>
                  <a:gd name="connsiteX97" fmla="*/ 228124 w 542925"/>
                  <a:gd name="connsiteY97" fmla="*/ 252889 h 466725"/>
                  <a:gd name="connsiteX98" fmla="*/ 232886 w 542925"/>
                  <a:gd name="connsiteY98" fmla="*/ 253841 h 466725"/>
                  <a:gd name="connsiteX99" fmla="*/ 234791 w 542925"/>
                  <a:gd name="connsiteY99" fmla="*/ 253841 h 466725"/>
                  <a:gd name="connsiteX100" fmla="*/ 246221 w 542925"/>
                  <a:gd name="connsiteY100" fmla="*/ 255746 h 466725"/>
                  <a:gd name="connsiteX101" fmla="*/ 248126 w 542925"/>
                  <a:gd name="connsiteY101" fmla="*/ 257651 h 466725"/>
                  <a:gd name="connsiteX102" fmla="*/ 252889 w 542925"/>
                  <a:gd name="connsiteY102" fmla="*/ 257651 h 466725"/>
                  <a:gd name="connsiteX103" fmla="*/ 254794 w 542925"/>
                  <a:gd name="connsiteY103" fmla="*/ 258604 h 466725"/>
                  <a:gd name="connsiteX104" fmla="*/ 255746 w 542925"/>
                  <a:gd name="connsiteY104" fmla="*/ 258604 h 466725"/>
                  <a:gd name="connsiteX105" fmla="*/ 258604 w 542925"/>
                  <a:gd name="connsiteY105" fmla="*/ 259556 h 466725"/>
                  <a:gd name="connsiteX106" fmla="*/ 260509 w 542925"/>
                  <a:gd name="connsiteY106" fmla="*/ 259556 h 466725"/>
                  <a:gd name="connsiteX107" fmla="*/ 265271 w 542925"/>
                  <a:gd name="connsiteY107" fmla="*/ 261461 h 466725"/>
                  <a:gd name="connsiteX108" fmla="*/ 267176 w 542925"/>
                  <a:gd name="connsiteY108" fmla="*/ 261461 h 466725"/>
                  <a:gd name="connsiteX109" fmla="*/ 270986 w 542925"/>
                  <a:gd name="connsiteY109" fmla="*/ 263366 h 466725"/>
                  <a:gd name="connsiteX110" fmla="*/ 272891 w 542925"/>
                  <a:gd name="connsiteY110" fmla="*/ 262414 h 466725"/>
                  <a:gd name="connsiteX111" fmla="*/ 275749 w 542925"/>
                  <a:gd name="connsiteY111" fmla="*/ 263366 h 466725"/>
                  <a:gd name="connsiteX112" fmla="*/ 277654 w 542925"/>
                  <a:gd name="connsiteY112" fmla="*/ 263366 h 466725"/>
                  <a:gd name="connsiteX113" fmla="*/ 281464 w 542925"/>
                  <a:gd name="connsiteY113" fmla="*/ 266224 h 466725"/>
                  <a:gd name="connsiteX114" fmla="*/ 287179 w 542925"/>
                  <a:gd name="connsiteY114" fmla="*/ 271939 h 466725"/>
                  <a:gd name="connsiteX115" fmla="*/ 290989 w 542925"/>
                  <a:gd name="connsiteY115" fmla="*/ 272891 h 466725"/>
                  <a:gd name="connsiteX116" fmla="*/ 295751 w 542925"/>
                  <a:gd name="connsiteY116" fmla="*/ 274796 h 466725"/>
                  <a:gd name="connsiteX117" fmla="*/ 296704 w 542925"/>
                  <a:gd name="connsiteY117" fmla="*/ 274796 h 466725"/>
                  <a:gd name="connsiteX118" fmla="*/ 297656 w 542925"/>
                  <a:gd name="connsiteY118" fmla="*/ 277654 h 466725"/>
                  <a:gd name="connsiteX119" fmla="*/ 303371 w 542925"/>
                  <a:gd name="connsiteY119" fmla="*/ 279559 h 466725"/>
                  <a:gd name="connsiteX120" fmla="*/ 306229 w 542925"/>
                  <a:gd name="connsiteY120" fmla="*/ 278606 h 466725"/>
                  <a:gd name="connsiteX121" fmla="*/ 307181 w 542925"/>
                  <a:gd name="connsiteY121" fmla="*/ 282416 h 466725"/>
                  <a:gd name="connsiteX122" fmla="*/ 313849 w 542925"/>
                  <a:gd name="connsiteY122" fmla="*/ 285274 h 466725"/>
                  <a:gd name="connsiteX123" fmla="*/ 314801 w 542925"/>
                  <a:gd name="connsiteY123" fmla="*/ 286226 h 466725"/>
                  <a:gd name="connsiteX124" fmla="*/ 319564 w 542925"/>
                  <a:gd name="connsiteY124" fmla="*/ 288131 h 466725"/>
                  <a:gd name="connsiteX125" fmla="*/ 321469 w 542925"/>
                  <a:gd name="connsiteY125" fmla="*/ 287179 h 466725"/>
                  <a:gd name="connsiteX126" fmla="*/ 325279 w 542925"/>
                  <a:gd name="connsiteY126" fmla="*/ 288131 h 466725"/>
                  <a:gd name="connsiteX127" fmla="*/ 327184 w 542925"/>
                  <a:gd name="connsiteY127" fmla="*/ 287179 h 466725"/>
                  <a:gd name="connsiteX128" fmla="*/ 330994 w 542925"/>
                  <a:gd name="connsiteY128" fmla="*/ 284321 h 466725"/>
                  <a:gd name="connsiteX129" fmla="*/ 332899 w 542925"/>
                  <a:gd name="connsiteY129" fmla="*/ 288131 h 466725"/>
                  <a:gd name="connsiteX130" fmla="*/ 333851 w 542925"/>
                  <a:gd name="connsiteY130" fmla="*/ 289084 h 466725"/>
                  <a:gd name="connsiteX131" fmla="*/ 334804 w 542925"/>
                  <a:gd name="connsiteY131" fmla="*/ 290036 h 466725"/>
                  <a:gd name="connsiteX132" fmla="*/ 335756 w 542925"/>
                  <a:gd name="connsiteY132" fmla="*/ 294799 h 466725"/>
                  <a:gd name="connsiteX133" fmla="*/ 342424 w 542925"/>
                  <a:gd name="connsiteY133" fmla="*/ 298609 h 466725"/>
                  <a:gd name="connsiteX134" fmla="*/ 344329 w 542925"/>
                  <a:gd name="connsiteY134" fmla="*/ 298609 h 466725"/>
                  <a:gd name="connsiteX135" fmla="*/ 348139 w 542925"/>
                  <a:gd name="connsiteY135" fmla="*/ 301466 h 466725"/>
                  <a:gd name="connsiteX136" fmla="*/ 356711 w 542925"/>
                  <a:gd name="connsiteY136" fmla="*/ 304324 h 466725"/>
                  <a:gd name="connsiteX137" fmla="*/ 358616 w 542925"/>
                  <a:gd name="connsiteY137" fmla="*/ 307181 h 466725"/>
                  <a:gd name="connsiteX138" fmla="*/ 364331 w 542925"/>
                  <a:gd name="connsiteY138" fmla="*/ 309086 h 466725"/>
                  <a:gd name="connsiteX139" fmla="*/ 367189 w 542925"/>
                  <a:gd name="connsiteY139" fmla="*/ 308134 h 466725"/>
                  <a:gd name="connsiteX140" fmla="*/ 373856 w 542925"/>
                  <a:gd name="connsiteY140" fmla="*/ 314801 h 466725"/>
                  <a:gd name="connsiteX141" fmla="*/ 378619 w 542925"/>
                  <a:gd name="connsiteY141" fmla="*/ 314801 h 466725"/>
                  <a:gd name="connsiteX142" fmla="*/ 386239 w 542925"/>
                  <a:gd name="connsiteY142" fmla="*/ 316706 h 466725"/>
                  <a:gd name="connsiteX143" fmla="*/ 390049 w 542925"/>
                  <a:gd name="connsiteY143" fmla="*/ 322421 h 466725"/>
                  <a:gd name="connsiteX144" fmla="*/ 392906 w 542925"/>
                  <a:gd name="connsiteY144" fmla="*/ 324326 h 466725"/>
                  <a:gd name="connsiteX145" fmla="*/ 393859 w 542925"/>
                  <a:gd name="connsiteY145" fmla="*/ 324326 h 466725"/>
                  <a:gd name="connsiteX146" fmla="*/ 394811 w 542925"/>
                  <a:gd name="connsiteY146" fmla="*/ 324326 h 466725"/>
                  <a:gd name="connsiteX147" fmla="*/ 395764 w 542925"/>
                  <a:gd name="connsiteY147" fmla="*/ 324326 h 466725"/>
                  <a:gd name="connsiteX148" fmla="*/ 399574 w 542925"/>
                  <a:gd name="connsiteY148" fmla="*/ 324326 h 466725"/>
                  <a:gd name="connsiteX149" fmla="*/ 407194 w 542925"/>
                  <a:gd name="connsiteY149" fmla="*/ 328136 h 466725"/>
                  <a:gd name="connsiteX150" fmla="*/ 410051 w 542925"/>
                  <a:gd name="connsiteY150" fmla="*/ 331946 h 466725"/>
                  <a:gd name="connsiteX151" fmla="*/ 416719 w 542925"/>
                  <a:gd name="connsiteY151" fmla="*/ 331946 h 466725"/>
                  <a:gd name="connsiteX152" fmla="*/ 416719 w 542925"/>
                  <a:gd name="connsiteY152" fmla="*/ 332899 h 466725"/>
                  <a:gd name="connsiteX153" fmla="*/ 412909 w 542925"/>
                  <a:gd name="connsiteY153" fmla="*/ 335756 h 466725"/>
                  <a:gd name="connsiteX154" fmla="*/ 414814 w 542925"/>
                  <a:gd name="connsiteY154" fmla="*/ 336709 h 466725"/>
                  <a:gd name="connsiteX155" fmla="*/ 416719 w 542925"/>
                  <a:gd name="connsiteY155" fmla="*/ 335756 h 466725"/>
                  <a:gd name="connsiteX156" fmla="*/ 422434 w 542925"/>
                  <a:gd name="connsiteY156" fmla="*/ 335756 h 466725"/>
                  <a:gd name="connsiteX157" fmla="*/ 426244 w 542925"/>
                  <a:gd name="connsiteY157" fmla="*/ 338614 h 466725"/>
                  <a:gd name="connsiteX158" fmla="*/ 431006 w 542925"/>
                  <a:gd name="connsiteY158" fmla="*/ 338614 h 466725"/>
                  <a:gd name="connsiteX159" fmla="*/ 434816 w 542925"/>
                  <a:gd name="connsiteY159" fmla="*/ 341471 h 466725"/>
                  <a:gd name="connsiteX160" fmla="*/ 436721 w 542925"/>
                  <a:gd name="connsiteY160" fmla="*/ 341471 h 466725"/>
                  <a:gd name="connsiteX161" fmla="*/ 441484 w 542925"/>
                  <a:gd name="connsiteY161" fmla="*/ 345281 h 466725"/>
                  <a:gd name="connsiteX162" fmla="*/ 449104 w 542925"/>
                  <a:gd name="connsiteY162" fmla="*/ 350044 h 466725"/>
                  <a:gd name="connsiteX163" fmla="*/ 452914 w 542925"/>
                  <a:gd name="connsiteY163" fmla="*/ 352901 h 466725"/>
                  <a:gd name="connsiteX164" fmla="*/ 454819 w 542925"/>
                  <a:gd name="connsiteY164" fmla="*/ 352901 h 466725"/>
                  <a:gd name="connsiteX165" fmla="*/ 465296 w 542925"/>
                  <a:gd name="connsiteY165" fmla="*/ 354806 h 466725"/>
                  <a:gd name="connsiteX166" fmla="*/ 466249 w 542925"/>
                  <a:gd name="connsiteY166" fmla="*/ 355759 h 466725"/>
                  <a:gd name="connsiteX167" fmla="*/ 470059 w 542925"/>
                  <a:gd name="connsiteY167" fmla="*/ 355759 h 466725"/>
                  <a:gd name="connsiteX168" fmla="*/ 473869 w 542925"/>
                  <a:gd name="connsiteY168" fmla="*/ 360521 h 466725"/>
                  <a:gd name="connsiteX169" fmla="*/ 481489 w 542925"/>
                  <a:gd name="connsiteY169" fmla="*/ 362426 h 466725"/>
                  <a:gd name="connsiteX170" fmla="*/ 485299 w 542925"/>
                  <a:gd name="connsiteY170" fmla="*/ 364331 h 466725"/>
                  <a:gd name="connsiteX171" fmla="*/ 487204 w 542925"/>
                  <a:gd name="connsiteY171" fmla="*/ 366236 h 466725"/>
                  <a:gd name="connsiteX172" fmla="*/ 488156 w 542925"/>
                  <a:gd name="connsiteY172" fmla="*/ 369094 h 466725"/>
                  <a:gd name="connsiteX173" fmla="*/ 490061 w 542925"/>
                  <a:gd name="connsiteY173" fmla="*/ 370046 h 466725"/>
                  <a:gd name="connsiteX174" fmla="*/ 499586 w 542925"/>
                  <a:gd name="connsiteY174" fmla="*/ 374809 h 466725"/>
                  <a:gd name="connsiteX175" fmla="*/ 507206 w 542925"/>
                  <a:gd name="connsiteY175" fmla="*/ 379571 h 466725"/>
                  <a:gd name="connsiteX176" fmla="*/ 510064 w 542925"/>
                  <a:gd name="connsiteY176" fmla="*/ 382429 h 466725"/>
                  <a:gd name="connsiteX177" fmla="*/ 510064 w 542925"/>
                  <a:gd name="connsiteY177" fmla="*/ 385286 h 466725"/>
                  <a:gd name="connsiteX178" fmla="*/ 511969 w 542925"/>
                  <a:gd name="connsiteY178" fmla="*/ 386239 h 466725"/>
                  <a:gd name="connsiteX179" fmla="*/ 513874 w 542925"/>
                  <a:gd name="connsiteY179" fmla="*/ 391954 h 466725"/>
                  <a:gd name="connsiteX180" fmla="*/ 516731 w 542925"/>
                  <a:gd name="connsiteY180" fmla="*/ 393859 h 466725"/>
                  <a:gd name="connsiteX181" fmla="*/ 523399 w 542925"/>
                  <a:gd name="connsiteY181" fmla="*/ 397669 h 466725"/>
                  <a:gd name="connsiteX182" fmla="*/ 524351 w 542925"/>
                  <a:gd name="connsiteY182" fmla="*/ 402431 h 466725"/>
                  <a:gd name="connsiteX183" fmla="*/ 526256 w 542925"/>
                  <a:gd name="connsiteY183" fmla="*/ 403384 h 466725"/>
                  <a:gd name="connsiteX184" fmla="*/ 531019 w 542925"/>
                  <a:gd name="connsiteY184" fmla="*/ 408146 h 466725"/>
                  <a:gd name="connsiteX185" fmla="*/ 532924 w 542925"/>
                  <a:gd name="connsiteY185" fmla="*/ 411004 h 466725"/>
                  <a:gd name="connsiteX186" fmla="*/ 536734 w 542925"/>
                  <a:gd name="connsiteY186" fmla="*/ 415766 h 466725"/>
                  <a:gd name="connsiteX187" fmla="*/ 544354 w 542925"/>
                  <a:gd name="connsiteY187" fmla="*/ 423386 h 466725"/>
                  <a:gd name="connsiteX188" fmla="*/ 544354 w 542925"/>
                  <a:gd name="connsiteY188" fmla="*/ 425291 h 466725"/>
                  <a:gd name="connsiteX189" fmla="*/ 544354 w 542925"/>
                  <a:gd name="connsiteY189" fmla="*/ 431006 h 466725"/>
                  <a:gd name="connsiteX190" fmla="*/ 543401 w 542925"/>
                  <a:gd name="connsiteY190" fmla="*/ 431959 h 466725"/>
                  <a:gd name="connsiteX191" fmla="*/ 540544 w 542925"/>
                  <a:gd name="connsiteY191" fmla="*/ 435769 h 466725"/>
                  <a:gd name="connsiteX192" fmla="*/ 540544 w 542925"/>
                  <a:gd name="connsiteY192" fmla="*/ 437674 h 466725"/>
                  <a:gd name="connsiteX193" fmla="*/ 542449 w 542925"/>
                  <a:gd name="connsiteY193" fmla="*/ 440531 h 466725"/>
                  <a:gd name="connsiteX194" fmla="*/ 543401 w 542925"/>
                  <a:gd name="connsiteY194" fmla="*/ 448151 h 466725"/>
                  <a:gd name="connsiteX195" fmla="*/ 542449 w 542925"/>
                  <a:gd name="connsiteY195" fmla="*/ 459581 h 466725"/>
                  <a:gd name="connsiteX196" fmla="*/ 541496 w 542925"/>
                  <a:gd name="connsiteY196" fmla="*/ 460534 h 466725"/>
                  <a:gd name="connsiteX197" fmla="*/ 540544 w 542925"/>
                  <a:gd name="connsiteY197" fmla="*/ 460534 h 466725"/>
                  <a:gd name="connsiteX198" fmla="*/ 535781 w 542925"/>
                  <a:gd name="connsiteY198" fmla="*/ 458629 h 466725"/>
                  <a:gd name="connsiteX199" fmla="*/ 534829 w 542925"/>
                  <a:gd name="connsiteY199" fmla="*/ 457676 h 466725"/>
                  <a:gd name="connsiteX200" fmla="*/ 534829 w 542925"/>
                  <a:gd name="connsiteY200" fmla="*/ 457676 h 466725"/>
                  <a:gd name="connsiteX201" fmla="*/ 531019 w 542925"/>
                  <a:gd name="connsiteY201" fmla="*/ 453866 h 466725"/>
                  <a:gd name="connsiteX202" fmla="*/ 527209 w 542925"/>
                  <a:gd name="connsiteY202" fmla="*/ 451009 h 466725"/>
                  <a:gd name="connsiteX203" fmla="*/ 521494 w 542925"/>
                  <a:gd name="connsiteY203" fmla="*/ 449104 h 466725"/>
                  <a:gd name="connsiteX204" fmla="*/ 516731 w 542925"/>
                  <a:gd name="connsiteY204" fmla="*/ 448151 h 466725"/>
                  <a:gd name="connsiteX205" fmla="*/ 511016 w 542925"/>
                  <a:gd name="connsiteY205" fmla="*/ 447199 h 466725"/>
                  <a:gd name="connsiteX206" fmla="*/ 510064 w 542925"/>
                  <a:gd name="connsiteY206" fmla="*/ 444341 h 466725"/>
                  <a:gd name="connsiteX207" fmla="*/ 508159 w 542925"/>
                  <a:gd name="connsiteY207" fmla="*/ 443389 h 466725"/>
                  <a:gd name="connsiteX208" fmla="*/ 506254 w 542925"/>
                  <a:gd name="connsiteY208" fmla="*/ 440531 h 466725"/>
                  <a:gd name="connsiteX209" fmla="*/ 505301 w 542925"/>
                  <a:gd name="connsiteY209" fmla="*/ 435769 h 466725"/>
                  <a:gd name="connsiteX210" fmla="*/ 503396 w 542925"/>
                  <a:gd name="connsiteY210" fmla="*/ 434816 h 466725"/>
                  <a:gd name="connsiteX211" fmla="*/ 503396 w 542925"/>
                  <a:gd name="connsiteY211" fmla="*/ 433864 h 466725"/>
                  <a:gd name="connsiteX212" fmla="*/ 495776 w 542925"/>
                  <a:gd name="connsiteY212" fmla="*/ 432911 h 466725"/>
                  <a:gd name="connsiteX213" fmla="*/ 491966 w 542925"/>
                  <a:gd name="connsiteY213" fmla="*/ 431959 h 466725"/>
                  <a:gd name="connsiteX214" fmla="*/ 491014 w 542925"/>
                  <a:gd name="connsiteY214" fmla="*/ 431006 h 466725"/>
                  <a:gd name="connsiteX215" fmla="*/ 491014 w 542925"/>
                  <a:gd name="connsiteY215" fmla="*/ 431006 h 466725"/>
                  <a:gd name="connsiteX216" fmla="*/ 486251 w 542925"/>
                  <a:gd name="connsiteY216" fmla="*/ 429101 h 466725"/>
                  <a:gd name="connsiteX217" fmla="*/ 484346 w 542925"/>
                  <a:gd name="connsiteY217" fmla="*/ 422434 h 466725"/>
                  <a:gd name="connsiteX218" fmla="*/ 475774 w 542925"/>
                  <a:gd name="connsiteY218" fmla="*/ 419576 h 466725"/>
                  <a:gd name="connsiteX219" fmla="*/ 474821 w 542925"/>
                  <a:gd name="connsiteY219" fmla="*/ 413861 h 466725"/>
                  <a:gd name="connsiteX220" fmla="*/ 471964 w 542925"/>
                  <a:gd name="connsiteY220" fmla="*/ 408146 h 466725"/>
                  <a:gd name="connsiteX221" fmla="*/ 471011 w 542925"/>
                  <a:gd name="connsiteY221" fmla="*/ 407194 h 466725"/>
                  <a:gd name="connsiteX222" fmla="*/ 467201 w 542925"/>
                  <a:gd name="connsiteY222" fmla="*/ 405289 h 466725"/>
                  <a:gd name="connsiteX223" fmla="*/ 462439 w 542925"/>
                  <a:gd name="connsiteY223" fmla="*/ 406241 h 466725"/>
                  <a:gd name="connsiteX224" fmla="*/ 458629 w 542925"/>
                  <a:gd name="connsiteY224" fmla="*/ 404336 h 466725"/>
                  <a:gd name="connsiteX225" fmla="*/ 452914 w 542925"/>
                  <a:gd name="connsiteY225" fmla="*/ 400526 h 466725"/>
                  <a:gd name="connsiteX226" fmla="*/ 451009 w 542925"/>
                  <a:gd name="connsiteY226" fmla="*/ 400526 h 466725"/>
                  <a:gd name="connsiteX227" fmla="*/ 452914 w 542925"/>
                  <a:gd name="connsiteY227" fmla="*/ 396716 h 466725"/>
                  <a:gd name="connsiteX228" fmla="*/ 451961 w 542925"/>
                  <a:gd name="connsiteY228" fmla="*/ 392906 h 466725"/>
                  <a:gd name="connsiteX229" fmla="*/ 453866 w 542925"/>
                  <a:gd name="connsiteY229" fmla="*/ 392906 h 466725"/>
                  <a:gd name="connsiteX230" fmla="*/ 459581 w 542925"/>
                  <a:gd name="connsiteY230" fmla="*/ 391001 h 466725"/>
                  <a:gd name="connsiteX231" fmla="*/ 457676 w 542925"/>
                  <a:gd name="connsiteY231" fmla="*/ 384334 h 466725"/>
                  <a:gd name="connsiteX232" fmla="*/ 453866 w 542925"/>
                  <a:gd name="connsiteY232" fmla="*/ 382429 h 466725"/>
                  <a:gd name="connsiteX233" fmla="*/ 452914 w 542925"/>
                  <a:gd name="connsiteY233" fmla="*/ 379571 h 466725"/>
                  <a:gd name="connsiteX234" fmla="*/ 449104 w 542925"/>
                  <a:gd name="connsiteY234" fmla="*/ 377666 h 466725"/>
                  <a:gd name="connsiteX235" fmla="*/ 448151 w 542925"/>
                  <a:gd name="connsiteY235" fmla="*/ 377666 h 466725"/>
                  <a:gd name="connsiteX236" fmla="*/ 443389 w 542925"/>
                  <a:gd name="connsiteY236" fmla="*/ 375761 h 466725"/>
                  <a:gd name="connsiteX237" fmla="*/ 435769 w 542925"/>
                  <a:gd name="connsiteY237" fmla="*/ 372904 h 466725"/>
                  <a:gd name="connsiteX238" fmla="*/ 428149 w 542925"/>
                  <a:gd name="connsiteY238" fmla="*/ 370999 h 466725"/>
                  <a:gd name="connsiteX239" fmla="*/ 424339 w 542925"/>
                  <a:gd name="connsiteY239" fmla="*/ 370046 h 466725"/>
                  <a:gd name="connsiteX240" fmla="*/ 420529 w 542925"/>
                  <a:gd name="connsiteY240" fmla="*/ 363379 h 466725"/>
                  <a:gd name="connsiteX241" fmla="*/ 415766 w 542925"/>
                  <a:gd name="connsiteY241" fmla="*/ 363379 h 466725"/>
                  <a:gd name="connsiteX242" fmla="*/ 411956 w 542925"/>
                  <a:gd name="connsiteY242" fmla="*/ 359569 h 466725"/>
                  <a:gd name="connsiteX243" fmla="*/ 404336 w 542925"/>
                  <a:gd name="connsiteY243" fmla="*/ 358616 h 466725"/>
                  <a:gd name="connsiteX244" fmla="*/ 402431 w 542925"/>
                  <a:gd name="connsiteY244" fmla="*/ 356711 h 466725"/>
                  <a:gd name="connsiteX245" fmla="*/ 395764 w 542925"/>
                  <a:gd name="connsiteY245" fmla="*/ 351949 h 466725"/>
                  <a:gd name="connsiteX246" fmla="*/ 393859 w 542925"/>
                  <a:gd name="connsiteY246" fmla="*/ 351949 h 466725"/>
                  <a:gd name="connsiteX247" fmla="*/ 392906 w 542925"/>
                  <a:gd name="connsiteY247" fmla="*/ 350996 h 466725"/>
                  <a:gd name="connsiteX248" fmla="*/ 391001 w 542925"/>
                  <a:gd name="connsiteY248" fmla="*/ 350996 h 466725"/>
                  <a:gd name="connsiteX249" fmla="*/ 390049 w 542925"/>
                  <a:gd name="connsiteY249" fmla="*/ 350996 h 466725"/>
                  <a:gd name="connsiteX250" fmla="*/ 384334 w 542925"/>
                  <a:gd name="connsiteY250" fmla="*/ 350044 h 466725"/>
                  <a:gd name="connsiteX251" fmla="*/ 383381 w 542925"/>
                  <a:gd name="connsiteY251" fmla="*/ 350044 h 466725"/>
                  <a:gd name="connsiteX252" fmla="*/ 381476 w 542925"/>
                  <a:gd name="connsiteY252" fmla="*/ 350044 h 466725"/>
                  <a:gd name="connsiteX253" fmla="*/ 375761 w 542925"/>
                  <a:gd name="connsiteY253" fmla="*/ 347186 h 466725"/>
                  <a:gd name="connsiteX254" fmla="*/ 373856 w 542925"/>
                  <a:gd name="connsiteY254" fmla="*/ 346234 h 466725"/>
                  <a:gd name="connsiteX255" fmla="*/ 371951 w 542925"/>
                  <a:gd name="connsiteY255" fmla="*/ 342424 h 466725"/>
                  <a:gd name="connsiteX256" fmla="*/ 370999 w 542925"/>
                  <a:gd name="connsiteY256" fmla="*/ 342424 h 466725"/>
                  <a:gd name="connsiteX257" fmla="*/ 370046 w 542925"/>
                  <a:gd name="connsiteY257" fmla="*/ 340519 h 466725"/>
                  <a:gd name="connsiteX258" fmla="*/ 364331 w 542925"/>
                  <a:gd name="connsiteY258" fmla="*/ 340519 h 466725"/>
                  <a:gd name="connsiteX259" fmla="*/ 361474 w 542925"/>
                  <a:gd name="connsiteY259" fmla="*/ 337661 h 466725"/>
                  <a:gd name="connsiteX260" fmla="*/ 358616 w 542925"/>
                  <a:gd name="connsiteY260" fmla="*/ 336709 h 466725"/>
                  <a:gd name="connsiteX261" fmla="*/ 353854 w 542925"/>
                  <a:gd name="connsiteY261" fmla="*/ 335756 h 466725"/>
                  <a:gd name="connsiteX262" fmla="*/ 348139 w 542925"/>
                  <a:gd name="connsiteY262" fmla="*/ 333851 h 466725"/>
                  <a:gd name="connsiteX263" fmla="*/ 344329 w 542925"/>
                  <a:gd name="connsiteY263" fmla="*/ 328136 h 466725"/>
                  <a:gd name="connsiteX264" fmla="*/ 341471 w 542925"/>
                  <a:gd name="connsiteY264" fmla="*/ 327184 h 466725"/>
                  <a:gd name="connsiteX265" fmla="*/ 339566 w 542925"/>
                  <a:gd name="connsiteY265" fmla="*/ 327184 h 466725"/>
                  <a:gd name="connsiteX266" fmla="*/ 338614 w 542925"/>
                  <a:gd name="connsiteY266" fmla="*/ 326231 h 466725"/>
                  <a:gd name="connsiteX267" fmla="*/ 333851 w 542925"/>
                  <a:gd name="connsiteY267" fmla="*/ 326231 h 466725"/>
                  <a:gd name="connsiteX268" fmla="*/ 330994 w 542925"/>
                  <a:gd name="connsiteY268" fmla="*/ 325279 h 466725"/>
                  <a:gd name="connsiteX269" fmla="*/ 329089 w 542925"/>
                  <a:gd name="connsiteY269" fmla="*/ 323374 h 466725"/>
                  <a:gd name="connsiteX270" fmla="*/ 329089 w 542925"/>
                  <a:gd name="connsiteY270" fmla="*/ 322421 h 466725"/>
                  <a:gd name="connsiteX271" fmla="*/ 327184 w 542925"/>
                  <a:gd name="connsiteY271" fmla="*/ 321469 h 466725"/>
                  <a:gd name="connsiteX272" fmla="*/ 321469 w 542925"/>
                  <a:gd name="connsiteY272" fmla="*/ 321469 h 466725"/>
                  <a:gd name="connsiteX273" fmla="*/ 318611 w 542925"/>
                  <a:gd name="connsiteY273" fmla="*/ 320516 h 466725"/>
                  <a:gd name="connsiteX274" fmla="*/ 318611 w 542925"/>
                  <a:gd name="connsiteY274" fmla="*/ 319564 h 466725"/>
                  <a:gd name="connsiteX275" fmla="*/ 310991 w 542925"/>
                  <a:gd name="connsiteY275" fmla="*/ 314801 h 466725"/>
                  <a:gd name="connsiteX276" fmla="*/ 310991 w 542925"/>
                  <a:gd name="connsiteY276" fmla="*/ 311944 h 466725"/>
                  <a:gd name="connsiteX277" fmla="*/ 308134 w 542925"/>
                  <a:gd name="connsiteY277" fmla="*/ 311944 h 466725"/>
                  <a:gd name="connsiteX278" fmla="*/ 306229 w 542925"/>
                  <a:gd name="connsiteY278" fmla="*/ 311944 h 466725"/>
                  <a:gd name="connsiteX279" fmla="*/ 305276 w 542925"/>
                  <a:gd name="connsiteY279" fmla="*/ 310039 h 466725"/>
                  <a:gd name="connsiteX280" fmla="*/ 299561 w 542925"/>
                  <a:gd name="connsiteY280" fmla="*/ 307181 h 466725"/>
                  <a:gd name="connsiteX281" fmla="*/ 299561 w 542925"/>
                  <a:gd name="connsiteY281" fmla="*/ 305276 h 466725"/>
                  <a:gd name="connsiteX282" fmla="*/ 293846 w 542925"/>
                  <a:gd name="connsiteY282" fmla="*/ 305276 h 466725"/>
                  <a:gd name="connsiteX283" fmla="*/ 287179 w 542925"/>
                  <a:gd name="connsiteY283" fmla="*/ 305276 h 466725"/>
                  <a:gd name="connsiteX284" fmla="*/ 287179 w 542925"/>
                  <a:gd name="connsiteY284" fmla="*/ 305276 h 466725"/>
                  <a:gd name="connsiteX285" fmla="*/ 284321 w 542925"/>
                  <a:gd name="connsiteY285" fmla="*/ 302419 h 466725"/>
                  <a:gd name="connsiteX286" fmla="*/ 279559 w 542925"/>
                  <a:gd name="connsiteY286" fmla="*/ 300514 h 466725"/>
                  <a:gd name="connsiteX287" fmla="*/ 272891 w 542925"/>
                  <a:gd name="connsiteY287" fmla="*/ 295751 h 466725"/>
                  <a:gd name="connsiteX288" fmla="*/ 268129 w 542925"/>
                  <a:gd name="connsiteY288" fmla="*/ 295751 h 466725"/>
                  <a:gd name="connsiteX289" fmla="*/ 267176 w 542925"/>
                  <a:gd name="connsiteY289" fmla="*/ 294799 h 466725"/>
                  <a:gd name="connsiteX290" fmla="*/ 265271 w 542925"/>
                  <a:gd name="connsiteY290" fmla="*/ 291941 h 466725"/>
                  <a:gd name="connsiteX291" fmla="*/ 263366 w 542925"/>
                  <a:gd name="connsiteY291" fmla="*/ 292894 h 466725"/>
                  <a:gd name="connsiteX292" fmla="*/ 262414 w 542925"/>
                  <a:gd name="connsiteY292" fmla="*/ 291941 h 466725"/>
                  <a:gd name="connsiteX293" fmla="*/ 259556 w 542925"/>
                  <a:gd name="connsiteY293" fmla="*/ 292894 h 466725"/>
                  <a:gd name="connsiteX294" fmla="*/ 257651 w 542925"/>
                  <a:gd name="connsiteY294" fmla="*/ 292894 h 466725"/>
                  <a:gd name="connsiteX295" fmla="*/ 254794 w 542925"/>
                  <a:gd name="connsiteY295" fmla="*/ 288131 h 466725"/>
                  <a:gd name="connsiteX296" fmla="*/ 251936 w 542925"/>
                  <a:gd name="connsiteY296" fmla="*/ 287179 h 466725"/>
                  <a:gd name="connsiteX297" fmla="*/ 248126 w 542925"/>
                  <a:gd name="connsiteY297" fmla="*/ 287179 h 466725"/>
                  <a:gd name="connsiteX298" fmla="*/ 244316 w 542925"/>
                  <a:gd name="connsiteY298" fmla="*/ 285274 h 466725"/>
                  <a:gd name="connsiteX299" fmla="*/ 236696 w 542925"/>
                  <a:gd name="connsiteY299" fmla="*/ 281464 h 466725"/>
                  <a:gd name="connsiteX300" fmla="*/ 233839 w 542925"/>
                  <a:gd name="connsiteY300" fmla="*/ 278606 h 466725"/>
                  <a:gd name="connsiteX301" fmla="*/ 231934 w 542925"/>
                  <a:gd name="connsiteY301" fmla="*/ 279559 h 466725"/>
                  <a:gd name="connsiteX302" fmla="*/ 224314 w 542925"/>
                  <a:gd name="connsiteY302" fmla="*/ 280511 h 466725"/>
                  <a:gd name="connsiteX303" fmla="*/ 221456 w 542925"/>
                  <a:gd name="connsiteY303" fmla="*/ 278606 h 466725"/>
                  <a:gd name="connsiteX304" fmla="*/ 215741 w 542925"/>
                  <a:gd name="connsiteY304" fmla="*/ 277654 h 466725"/>
                  <a:gd name="connsiteX305" fmla="*/ 207169 w 542925"/>
                  <a:gd name="connsiteY305" fmla="*/ 278606 h 466725"/>
                  <a:gd name="connsiteX306" fmla="*/ 202406 w 542925"/>
                  <a:gd name="connsiteY306" fmla="*/ 279559 h 466725"/>
                  <a:gd name="connsiteX307" fmla="*/ 191929 w 542925"/>
                  <a:gd name="connsiteY307" fmla="*/ 279559 h 466725"/>
                  <a:gd name="connsiteX308" fmla="*/ 191929 w 542925"/>
                  <a:gd name="connsiteY308" fmla="*/ 277654 h 466725"/>
                  <a:gd name="connsiteX309" fmla="*/ 186214 w 542925"/>
                  <a:gd name="connsiteY309" fmla="*/ 274796 h 466725"/>
                  <a:gd name="connsiteX310" fmla="*/ 178594 w 542925"/>
                  <a:gd name="connsiteY310" fmla="*/ 277654 h 466725"/>
                  <a:gd name="connsiteX311" fmla="*/ 178594 w 542925"/>
                  <a:gd name="connsiteY311" fmla="*/ 278606 h 466725"/>
                  <a:gd name="connsiteX312" fmla="*/ 176689 w 542925"/>
                  <a:gd name="connsiteY312" fmla="*/ 279559 h 466725"/>
                  <a:gd name="connsiteX313" fmla="*/ 174784 w 542925"/>
                  <a:gd name="connsiteY313" fmla="*/ 281464 h 466725"/>
                  <a:gd name="connsiteX314" fmla="*/ 173831 w 542925"/>
                  <a:gd name="connsiteY314" fmla="*/ 282416 h 466725"/>
                  <a:gd name="connsiteX315" fmla="*/ 171926 w 542925"/>
                  <a:gd name="connsiteY315" fmla="*/ 283369 h 466725"/>
                  <a:gd name="connsiteX316" fmla="*/ 171926 w 542925"/>
                  <a:gd name="connsiteY316" fmla="*/ 284321 h 466725"/>
                  <a:gd name="connsiteX317" fmla="*/ 169069 w 542925"/>
                  <a:gd name="connsiteY317" fmla="*/ 287179 h 466725"/>
                  <a:gd name="connsiteX318" fmla="*/ 168116 w 542925"/>
                  <a:gd name="connsiteY318" fmla="*/ 292894 h 466725"/>
                  <a:gd name="connsiteX319" fmla="*/ 166211 w 542925"/>
                  <a:gd name="connsiteY319" fmla="*/ 297656 h 466725"/>
                  <a:gd name="connsiteX320" fmla="*/ 161449 w 542925"/>
                  <a:gd name="connsiteY320" fmla="*/ 299561 h 466725"/>
                  <a:gd name="connsiteX321" fmla="*/ 161449 w 542925"/>
                  <a:gd name="connsiteY321" fmla="*/ 302419 h 466725"/>
                  <a:gd name="connsiteX322" fmla="*/ 160496 w 542925"/>
                  <a:gd name="connsiteY322" fmla="*/ 304324 h 466725"/>
                  <a:gd name="connsiteX323" fmla="*/ 158591 w 542925"/>
                  <a:gd name="connsiteY323" fmla="*/ 308134 h 466725"/>
                  <a:gd name="connsiteX324" fmla="*/ 154781 w 542925"/>
                  <a:gd name="connsiteY324" fmla="*/ 309086 h 466725"/>
                  <a:gd name="connsiteX325" fmla="*/ 150019 w 542925"/>
                  <a:gd name="connsiteY325" fmla="*/ 313849 h 466725"/>
                  <a:gd name="connsiteX326" fmla="*/ 149066 w 542925"/>
                  <a:gd name="connsiteY326" fmla="*/ 313849 h 466725"/>
                  <a:gd name="connsiteX327" fmla="*/ 143351 w 542925"/>
                  <a:gd name="connsiteY327" fmla="*/ 320516 h 466725"/>
                  <a:gd name="connsiteX328" fmla="*/ 142399 w 542925"/>
                  <a:gd name="connsiteY328" fmla="*/ 326231 h 466725"/>
                  <a:gd name="connsiteX329" fmla="*/ 139541 w 542925"/>
                  <a:gd name="connsiteY329" fmla="*/ 329089 h 466725"/>
                  <a:gd name="connsiteX330" fmla="*/ 138589 w 542925"/>
                  <a:gd name="connsiteY330" fmla="*/ 330994 h 466725"/>
                  <a:gd name="connsiteX331" fmla="*/ 137636 w 542925"/>
                  <a:gd name="connsiteY331" fmla="*/ 335756 h 466725"/>
                  <a:gd name="connsiteX332" fmla="*/ 134779 w 542925"/>
                  <a:gd name="connsiteY332" fmla="*/ 336709 h 466725"/>
                  <a:gd name="connsiteX333" fmla="*/ 130969 w 542925"/>
                  <a:gd name="connsiteY333" fmla="*/ 340519 h 466725"/>
                  <a:gd name="connsiteX334" fmla="*/ 130016 w 542925"/>
                  <a:gd name="connsiteY334" fmla="*/ 341471 h 466725"/>
                  <a:gd name="connsiteX335" fmla="*/ 126206 w 542925"/>
                  <a:gd name="connsiteY335" fmla="*/ 341471 h 466725"/>
                  <a:gd name="connsiteX336" fmla="*/ 122396 w 542925"/>
                  <a:gd name="connsiteY336" fmla="*/ 345281 h 466725"/>
                  <a:gd name="connsiteX337" fmla="*/ 118586 w 542925"/>
                  <a:gd name="connsiteY337" fmla="*/ 350044 h 466725"/>
                  <a:gd name="connsiteX338" fmla="*/ 113824 w 542925"/>
                  <a:gd name="connsiteY338" fmla="*/ 358616 h 466725"/>
                  <a:gd name="connsiteX339" fmla="*/ 111919 w 542925"/>
                  <a:gd name="connsiteY339" fmla="*/ 359569 h 466725"/>
                  <a:gd name="connsiteX340" fmla="*/ 110966 w 542925"/>
                  <a:gd name="connsiteY340" fmla="*/ 359569 h 466725"/>
                  <a:gd name="connsiteX341" fmla="*/ 110014 w 542925"/>
                  <a:gd name="connsiteY341" fmla="*/ 360521 h 466725"/>
                  <a:gd name="connsiteX342" fmla="*/ 110014 w 542925"/>
                  <a:gd name="connsiteY342" fmla="*/ 361474 h 466725"/>
                  <a:gd name="connsiteX343" fmla="*/ 109061 w 542925"/>
                  <a:gd name="connsiteY343" fmla="*/ 361474 h 466725"/>
                  <a:gd name="connsiteX344" fmla="*/ 108109 w 542925"/>
                  <a:gd name="connsiteY344" fmla="*/ 365284 h 466725"/>
                  <a:gd name="connsiteX345" fmla="*/ 102394 w 542925"/>
                  <a:gd name="connsiteY345" fmla="*/ 365284 h 466725"/>
                  <a:gd name="connsiteX346" fmla="*/ 97631 w 542925"/>
                  <a:gd name="connsiteY346" fmla="*/ 369094 h 466725"/>
                  <a:gd name="connsiteX347" fmla="*/ 92869 w 542925"/>
                  <a:gd name="connsiteY347" fmla="*/ 374809 h 466725"/>
                  <a:gd name="connsiteX348" fmla="*/ 91916 w 542925"/>
                  <a:gd name="connsiteY348" fmla="*/ 376714 h 466725"/>
                  <a:gd name="connsiteX349" fmla="*/ 91916 w 542925"/>
                  <a:gd name="connsiteY349" fmla="*/ 379571 h 466725"/>
                  <a:gd name="connsiteX350" fmla="*/ 90964 w 542925"/>
                  <a:gd name="connsiteY350" fmla="*/ 380524 h 466725"/>
                  <a:gd name="connsiteX351" fmla="*/ 90964 w 542925"/>
                  <a:gd name="connsiteY351" fmla="*/ 381476 h 466725"/>
                  <a:gd name="connsiteX352" fmla="*/ 89059 w 542925"/>
                  <a:gd name="connsiteY352" fmla="*/ 383381 h 466725"/>
                  <a:gd name="connsiteX353" fmla="*/ 82391 w 542925"/>
                  <a:gd name="connsiteY353" fmla="*/ 384334 h 466725"/>
                  <a:gd name="connsiteX354" fmla="*/ 79534 w 542925"/>
                  <a:gd name="connsiteY354" fmla="*/ 384334 h 466725"/>
                  <a:gd name="connsiteX355" fmla="*/ 77629 w 542925"/>
                  <a:gd name="connsiteY355" fmla="*/ 385286 h 466725"/>
                  <a:gd name="connsiteX356" fmla="*/ 74771 w 542925"/>
                  <a:gd name="connsiteY356" fmla="*/ 391954 h 466725"/>
                  <a:gd name="connsiteX357" fmla="*/ 70009 w 542925"/>
                  <a:gd name="connsiteY357" fmla="*/ 394811 h 466725"/>
                  <a:gd name="connsiteX358" fmla="*/ 67151 w 542925"/>
                  <a:gd name="connsiteY358" fmla="*/ 398621 h 466725"/>
                  <a:gd name="connsiteX359" fmla="*/ 58579 w 542925"/>
                  <a:gd name="connsiteY359" fmla="*/ 402431 h 466725"/>
                  <a:gd name="connsiteX360" fmla="*/ 53816 w 542925"/>
                  <a:gd name="connsiteY360" fmla="*/ 403384 h 466725"/>
                  <a:gd name="connsiteX361" fmla="*/ 50959 w 542925"/>
                  <a:gd name="connsiteY361" fmla="*/ 403384 h 466725"/>
                  <a:gd name="connsiteX362" fmla="*/ 45244 w 542925"/>
                  <a:gd name="connsiteY362" fmla="*/ 405289 h 466725"/>
                  <a:gd name="connsiteX363" fmla="*/ 38576 w 542925"/>
                  <a:gd name="connsiteY363" fmla="*/ 402431 h 466725"/>
                  <a:gd name="connsiteX364" fmla="*/ 35719 w 542925"/>
                  <a:gd name="connsiteY364" fmla="*/ 399574 h 466725"/>
                  <a:gd name="connsiteX365" fmla="*/ 32861 w 542925"/>
                  <a:gd name="connsiteY365" fmla="*/ 402431 h 466725"/>
                  <a:gd name="connsiteX366" fmla="*/ 30956 w 542925"/>
                  <a:gd name="connsiteY366" fmla="*/ 402431 h 466725"/>
                  <a:gd name="connsiteX367" fmla="*/ 30004 w 542925"/>
                  <a:gd name="connsiteY367" fmla="*/ 398621 h 466725"/>
                  <a:gd name="connsiteX368" fmla="*/ 27146 w 542925"/>
                  <a:gd name="connsiteY368" fmla="*/ 397669 h 466725"/>
                  <a:gd name="connsiteX369" fmla="*/ 23336 w 542925"/>
                  <a:gd name="connsiteY369" fmla="*/ 394811 h 466725"/>
                  <a:gd name="connsiteX370" fmla="*/ 22384 w 542925"/>
                  <a:gd name="connsiteY370" fmla="*/ 394811 h 466725"/>
                  <a:gd name="connsiteX371" fmla="*/ 14764 w 542925"/>
                  <a:gd name="connsiteY371" fmla="*/ 391954 h 466725"/>
                  <a:gd name="connsiteX372" fmla="*/ 13811 w 542925"/>
                  <a:gd name="connsiteY372" fmla="*/ 387191 h 466725"/>
                  <a:gd name="connsiteX373" fmla="*/ 10954 w 542925"/>
                  <a:gd name="connsiteY373" fmla="*/ 385286 h 466725"/>
                  <a:gd name="connsiteX374" fmla="*/ 10954 w 542925"/>
                  <a:gd name="connsiteY374" fmla="*/ 374809 h 466725"/>
                  <a:gd name="connsiteX375" fmla="*/ 7144 w 542925"/>
                  <a:gd name="connsiteY375" fmla="*/ 370999 h 466725"/>
                  <a:gd name="connsiteX376" fmla="*/ 7144 w 542925"/>
                  <a:gd name="connsiteY376" fmla="*/ 368141 h 466725"/>
                  <a:gd name="connsiteX377" fmla="*/ 7144 w 542925"/>
                  <a:gd name="connsiteY377" fmla="*/ 365284 h 466725"/>
                  <a:gd name="connsiteX378" fmla="*/ 7144 w 542925"/>
                  <a:gd name="connsiteY378" fmla="*/ 363379 h 466725"/>
                  <a:gd name="connsiteX379" fmla="*/ 10001 w 542925"/>
                  <a:gd name="connsiteY379" fmla="*/ 360521 h 466725"/>
                  <a:gd name="connsiteX380" fmla="*/ 11906 w 542925"/>
                  <a:gd name="connsiteY380" fmla="*/ 360521 h 466725"/>
                  <a:gd name="connsiteX381" fmla="*/ 14764 w 542925"/>
                  <a:gd name="connsiteY381" fmla="*/ 357664 h 466725"/>
                  <a:gd name="connsiteX382" fmla="*/ 14764 w 542925"/>
                  <a:gd name="connsiteY382" fmla="*/ 355759 h 466725"/>
                  <a:gd name="connsiteX383" fmla="*/ 13811 w 542925"/>
                  <a:gd name="connsiteY383" fmla="*/ 354806 h 466725"/>
                  <a:gd name="connsiteX384" fmla="*/ 14764 w 542925"/>
                  <a:gd name="connsiteY384" fmla="*/ 350996 h 466725"/>
                  <a:gd name="connsiteX385" fmla="*/ 13811 w 542925"/>
                  <a:gd name="connsiteY385" fmla="*/ 349091 h 466725"/>
                  <a:gd name="connsiteX386" fmla="*/ 12859 w 542925"/>
                  <a:gd name="connsiteY386" fmla="*/ 349091 h 466725"/>
                  <a:gd name="connsiteX387" fmla="*/ 11906 w 542925"/>
                  <a:gd name="connsiteY387" fmla="*/ 348139 h 466725"/>
                  <a:gd name="connsiteX388" fmla="*/ 8096 w 542925"/>
                  <a:gd name="connsiteY388" fmla="*/ 340519 h 466725"/>
                  <a:gd name="connsiteX389" fmla="*/ 8096 w 542925"/>
                  <a:gd name="connsiteY389" fmla="*/ 331946 h 466725"/>
                  <a:gd name="connsiteX390" fmla="*/ 9049 w 542925"/>
                  <a:gd name="connsiteY390" fmla="*/ 330041 h 466725"/>
                  <a:gd name="connsiteX391" fmla="*/ 14764 w 542925"/>
                  <a:gd name="connsiteY391" fmla="*/ 326231 h 466725"/>
                  <a:gd name="connsiteX392" fmla="*/ 18574 w 542925"/>
                  <a:gd name="connsiteY392" fmla="*/ 324326 h 466725"/>
                  <a:gd name="connsiteX393" fmla="*/ 24289 w 542925"/>
                  <a:gd name="connsiteY393" fmla="*/ 334804 h 466725"/>
                  <a:gd name="connsiteX394" fmla="*/ 25241 w 542925"/>
                  <a:gd name="connsiteY394" fmla="*/ 344329 h 466725"/>
                  <a:gd name="connsiteX395" fmla="*/ 28099 w 542925"/>
                  <a:gd name="connsiteY395" fmla="*/ 348139 h 466725"/>
                  <a:gd name="connsiteX396" fmla="*/ 34766 w 542925"/>
                  <a:gd name="connsiteY396" fmla="*/ 355759 h 466725"/>
                  <a:gd name="connsiteX397" fmla="*/ 38576 w 542925"/>
                  <a:gd name="connsiteY397" fmla="*/ 358616 h 466725"/>
                  <a:gd name="connsiteX398" fmla="*/ 41434 w 542925"/>
                  <a:gd name="connsiteY398" fmla="*/ 357664 h 466725"/>
                  <a:gd name="connsiteX399" fmla="*/ 45244 w 542925"/>
                  <a:gd name="connsiteY399" fmla="*/ 359569 h 466725"/>
                  <a:gd name="connsiteX400" fmla="*/ 50959 w 542925"/>
                  <a:gd name="connsiteY400" fmla="*/ 357664 h 466725"/>
                  <a:gd name="connsiteX401" fmla="*/ 50959 w 542925"/>
                  <a:gd name="connsiteY401" fmla="*/ 355759 h 466725"/>
                  <a:gd name="connsiteX402" fmla="*/ 55721 w 542925"/>
                  <a:gd name="connsiteY402" fmla="*/ 352901 h 466725"/>
                  <a:gd name="connsiteX403" fmla="*/ 56674 w 542925"/>
                  <a:gd name="connsiteY403" fmla="*/ 352901 h 466725"/>
                  <a:gd name="connsiteX404" fmla="*/ 57626 w 542925"/>
                  <a:gd name="connsiteY404" fmla="*/ 350044 h 466725"/>
                  <a:gd name="connsiteX405" fmla="*/ 59531 w 542925"/>
                  <a:gd name="connsiteY405" fmla="*/ 350044 h 466725"/>
                  <a:gd name="connsiteX406" fmla="*/ 60484 w 542925"/>
                  <a:gd name="connsiteY406" fmla="*/ 348139 h 466725"/>
                  <a:gd name="connsiteX407" fmla="*/ 66199 w 542925"/>
                  <a:gd name="connsiteY407" fmla="*/ 348139 h 466725"/>
                  <a:gd name="connsiteX408" fmla="*/ 69056 w 542925"/>
                  <a:gd name="connsiteY408" fmla="*/ 345281 h 466725"/>
                  <a:gd name="connsiteX409" fmla="*/ 70961 w 542925"/>
                  <a:gd name="connsiteY409" fmla="*/ 342424 h 466725"/>
                  <a:gd name="connsiteX410" fmla="*/ 71914 w 542925"/>
                  <a:gd name="connsiteY410" fmla="*/ 341471 h 466725"/>
                  <a:gd name="connsiteX411" fmla="*/ 77629 w 542925"/>
                  <a:gd name="connsiteY411" fmla="*/ 339566 h 466725"/>
                  <a:gd name="connsiteX412" fmla="*/ 77629 w 542925"/>
                  <a:gd name="connsiteY412" fmla="*/ 335756 h 466725"/>
                  <a:gd name="connsiteX413" fmla="*/ 81439 w 542925"/>
                  <a:gd name="connsiteY413" fmla="*/ 335756 h 466725"/>
                  <a:gd name="connsiteX414" fmla="*/ 85249 w 542925"/>
                  <a:gd name="connsiteY414" fmla="*/ 330041 h 466725"/>
                  <a:gd name="connsiteX415" fmla="*/ 87154 w 542925"/>
                  <a:gd name="connsiteY415" fmla="*/ 319564 h 466725"/>
                  <a:gd name="connsiteX416" fmla="*/ 90964 w 542925"/>
                  <a:gd name="connsiteY416" fmla="*/ 320516 h 466725"/>
                  <a:gd name="connsiteX417" fmla="*/ 92869 w 542925"/>
                  <a:gd name="connsiteY417" fmla="*/ 319564 h 466725"/>
                  <a:gd name="connsiteX418" fmla="*/ 97631 w 542925"/>
                  <a:gd name="connsiteY418" fmla="*/ 320516 h 466725"/>
                  <a:gd name="connsiteX419" fmla="*/ 100489 w 542925"/>
                  <a:gd name="connsiteY419" fmla="*/ 318611 h 466725"/>
                  <a:gd name="connsiteX420" fmla="*/ 99536 w 542925"/>
                  <a:gd name="connsiteY420" fmla="*/ 315754 h 466725"/>
                  <a:gd name="connsiteX421" fmla="*/ 101441 w 542925"/>
                  <a:gd name="connsiteY421" fmla="*/ 314801 h 466725"/>
                  <a:gd name="connsiteX422" fmla="*/ 102394 w 542925"/>
                  <a:gd name="connsiteY422" fmla="*/ 314801 h 466725"/>
                  <a:gd name="connsiteX423" fmla="*/ 105251 w 542925"/>
                  <a:gd name="connsiteY423" fmla="*/ 312896 h 466725"/>
                  <a:gd name="connsiteX424" fmla="*/ 106204 w 542925"/>
                  <a:gd name="connsiteY424" fmla="*/ 309086 h 466725"/>
                  <a:gd name="connsiteX425" fmla="*/ 112871 w 542925"/>
                  <a:gd name="connsiteY425" fmla="*/ 305276 h 466725"/>
                  <a:gd name="connsiteX426" fmla="*/ 113824 w 542925"/>
                  <a:gd name="connsiteY426" fmla="*/ 305276 h 466725"/>
                  <a:gd name="connsiteX427" fmla="*/ 115729 w 542925"/>
                  <a:gd name="connsiteY427" fmla="*/ 298609 h 466725"/>
                  <a:gd name="connsiteX428" fmla="*/ 115729 w 542925"/>
                  <a:gd name="connsiteY428" fmla="*/ 295751 h 466725"/>
                  <a:gd name="connsiteX429" fmla="*/ 117634 w 542925"/>
                  <a:gd name="connsiteY429" fmla="*/ 292894 h 466725"/>
                  <a:gd name="connsiteX430" fmla="*/ 118586 w 542925"/>
                  <a:gd name="connsiteY430" fmla="*/ 290036 h 466725"/>
                  <a:gd name="connsiteX431" fmla="*/ 119539 w 542925"/>
                  <a:gd name="connsiteY431" fmla="*/ 287179 h 466725"/>
                  <a:gd name="connsiteX432" fmla="*/ 121444 w 542925"/>
                  <a:gd name="connsiteY432" fmla="*/ 287179 h 466725"/>
                  <a:gd name="connsiteX433" fmla="*/ 123349 w 542925"/>
                  <a:gd name="connsiteY433" fmla="*/ 280511 h 466725"/>
                  <a:gd name="connsiteX434" fmla="*/ 125254 w 542925"/>
                  <a:gd name="connsiteY434" fmla="*/ 279559 h 466725"/>
                  <a:gd name="connsiteX435" fmla="*/ 130969 w 542925"/>
                  <a:gd name="connsiteY435" fmla="*/ 271939 h 466725"/>
                  <a:gd name="connsiteX436" fmla="*/ 131921 w 542925"/>
                  <a:gd name="connsiteY436" fmla="*/ 271939 h 466725"/>
                  <a:gd name="connsiteX437" fmla="*/ 131921 w 542925"/>
                  <a:gd name="connsiteY437" fmla="*/ 270034 h 466725"/>
                  <a:gd name="connsiteX438" fmla="*/ 125254 w 542925"/>
                  <a:gd name="connsiteY438" fmla="*/ 270034 h 466725"/>
                  <a:gd name="connsiteX439" fmla="*/ 122396 w 542925"/>
                  <a:gd name="connsiteY439" fmla="*/ 270034 h 466725"/>
                  <a:gd name="connsiteX440" fmla="*/ 120491 w 542925"/>
                  <a:gd name="connsiteY440" fmla="*/ 266224 h 466725"/>
                  <a:gd name="connsiteX441" fmla="*/ 114776 w 542925"/>
                  <a:gd name="connsiteY441" fmla="*/ 265271 h 466725"/>
                  <a:gd name="connsiteX442" fmla="*/ 113824 w 542925"/>
                  <a:gd name="connsiteY442" fmla="*/ 265271 h 466725"/>
                  <a:gd name="connsiteX443" fmla="*/ 110966 w 542925"/>
                  <a:gd name="connsiteY443" fmla="*/ 267176 h 466725"/>
                  <a:gd name="connsiteX444" fmla="*/ 109061 w 542925"/>
                  <a:gd name="connsiteY444" fmla="*/ 264319 h 466725"/>
                  <a:gd name="connsiteX445" fmla="*/ 107156 w 542925"/>
                  <a:gd name="connsiteY445" fmla="*/ 264319 h 466725"/>
                  <a:gd name="connsiteX446" fmla="*/ 105251 w 542925"/>
                  <a:gd name="connsiteY446" fmla="*/ 263366 h 466725"/>
                  <a:gd name="connsiteX447" fmla="*/ 105251 w 542925"/>
                  <a:gd name="connsiteY447" fmla="*/ 261461 h 466725"/>
                  <a:gd name="connsiteX448" fmla="*/ 106204 w 542925"/>
                  <a:gd name="connsiteY448" fmla="*/ 261461 h 466725"/>
                  <a:gd name="connsiteX449" fmla="*/ 110014 w 542925"/>
                  <a:gd name="connsiteY449" fmla="*/ 259556 h 466725"/>
                  <a:gd name="connsiteX450" fmla="*/ 112871 w 542925"/>
                  <a:gd name="connsiteY450" fmla="*/ 255746 h 466725"/>
                  <a:gd name="connsiteX451" fmla="*/ 114776 w 542925"/>
                  <a:gd name="connsiteY451" fmla="*/ 254794 h 466725"/>
                  <a:gd name="connsiteX452" fmla="*/ 117634 w 542925"/>
                  <a:gd name="connsiteY452" fmla="*/ 254794 h 466725"/>
                  <a:gd name="connsiteX453" fmla="*/ 120491 w 542925"/>
                  <a:gd name="connsiteY453" fmla="*/ 250984 h 466725"/>
                  <a:gd name="connsiteX454" fmla="*/ 126206 w 542925"/>
                  <a:gd name="connsiteY454" fmla="*/ 250984 h 466725"/>
                  <a:gd name="connsiteX455" fmla="*/ 126206 w 542925"/>
                  <a:gd name="connsiteY455" fmla="*/ 250031 h 466725"/>
                  <a:gd name="connsiteX456" fmla="*/ 130016 w 542925"/>
                  <a:gd name="connsiteY456" fmla="*/ 249079 h 466725"/>
                  <a:gd name="connsiteX457" fmla="*/ 133826 w 542925"/>
                  <a:gd name="connsiteY457" fmla="*/ 245269 h 466725"/>
                  <a:gd name="connsiteX458" fmla="*/ 139541 w 542925"/>
                  <a:gd name="connsiteY458" fmla="*/ 248126 h 466725"/>
                  <a:gd name="connsiteX459" fmla="*/ 142399 w 542925"/>
                  <a:gd name="connsiteY459" fmla="*/ 248126 h 466725"/>
                  <a:gd name="connsiteX460" fmla="*/ 147161 w 542925"/>
                  <a:gd name="connsiteY460" fmla="*/ 248126 h 466725"/>
                  <a:gd name="connsiteX461" fmla="*/ 148114 w 542925"/>
                  <a:gd name="connsiteY461" fmla="*/ 248126 h 466725"/>
                  <a:gd name="connsiteX462" fmla="*/ 149066 w 542925"/>
                  <a:gd name="connsiteY462" fmla="*/ 246221 h 466725"/>
                  <a:gd name="connsiteX463" fmla="*/ 151924 w 542925"/>
                  <a:gd name="connsiteY463" fmla="*/ 244316 h 466725"/>
                  <a:gd name="connsiteX464" fmla="*/ 152876 w 542925"/>
                  <a:gd name="connsiteY464" fmla="*/ 243364 h 466725"/>
                  <a:gd name="connsiteX465" fmla="*/ 152876 w 542925"/>
                  <a:gd name="connsiteY465" fmla="*/ 239554 h 466725"/>
                  <a:gd name="connsiteX466" fmla="*/ 154781 w 542925"/>
                  <a:gd name="connsiteY466" fmla="*/ 239554 h 466725"/>
                  <a:gd name="connsiteX467" fmla="*/ 161449 w 542925"/>
                  <a:gd name="connsiteY467" fmla="*/ 233839 h 466725"/>
                  <a:gd name="connsiteX468" fmla="*/ 163354 w 542925"/>
                  <a:gd name="connsiteY468" fmla="*/ 230029 h 466725"/>
                  <a:gd name="connsiteX469" fmla="*/ 167164 w 542925"/>
                  <a:gd name="connsiteY469" fmla="*/ 223361 h 466725"/>
                  <a:gd name="connsiteX470" fmla="*/ 167164 w 542925"/>
                  <a:gd name="connsiteY470" fmla="*/ 220504 h 466725"/>
                  <a:gd name="connsiteX471" fmla="*/ 170974 w 542925"/>
                  <a:gd name="connsiteY471" fmla="*/ 219551 h 466725"/>
                  <a:gd name="connsiteX472" fmla="*/ 172879 w 542925"/>
                  <a:gd name="connsiteY472" fmla="*/ 214789 h 466725"/>
                  <a:gd name="connsiteX473" fmla="*/ 174784 w 542925"/>
                  <a:gd name="connsiteY473" fmla="*/ 213836 h 466725"/>
                  <a:gd name="connsiteX474" fmla="*/ 179546 w 542925"/>
                  <a:gd name="connsiteY474" fmla="*/ 210979 h 466725"/>
                  <a:gd name="connsiteX475" fmla="*/ 179546 w 542925"/>
                  <a:gd name="connsiteY475" fmla="*/ 210026 h 466725"/>
                  <a:gd name="connsiteX476" fmla="*/ 179546 w 542925"/>
                  <a:gd name="connsiteY476" fmla="*/ 206216 h 466725"/>
                  <a:gd name="connsiteX477" fmla="*/ 177641 w 542925"/>
                  <a:gd name="connsiteY477" fmla="*/ 203359 h 466725"/>
                  <a:gd name="connsiteX478" fmla="*/ 178594 w 542925"/>
                  <a:gd name="connsiteY478" fmla="*/ 203359 h 466725"/>
                  <a:gd name="connsiteX479" fmla="*/ 181451 w 542925"/>
                  <a:gd name="connsiteY479" fmla="*/ 203359 h 466725"/>
                  <a:gd name="connsiteX480" fmla="*/ 185261 w 542925"/>
                  <a:gd name="connsiteY480" fmla="*/ 201454 h 466725"/>
                  <a:gd name="connsiteX481" fmla="*/ 185261 w 542925"/>
                  <a:gd name="connsiteY481" fmla="*/ 199549 h 466725"/>
                  <a:gd name="connsiteX482" fmla="*/ 186214 w 542925"/>
                  <a:gd name="connsiteY482" fmla="*/ 199549 h 466725"/>
                  <a:gd name="connsiteX483" fmla="*/ 189071 w 542925"/>
                  <a:gd name="connsiteY483" fmla="*/ 197644 h 466725"/>
                  <a:gd name="connsiteX484" fmla="*/ 190976 w 542925"/>
                  <a:gd name="connsiteY484" fmla="*/ 187166 h 466725"/>
                  <a:gd name="connsiteX485" fmla="*/ 195739 w 542925"/>
                  <a:gd name="connsiteY485" fmla="*/ 185261 h 466725"/>
                  <a:gd name="connsiteX486" fmla="*/ 195739 w 542925"/>
                  <a:gd name="connsiteY486" fmla="*/ 182404 h 466725"/>
                  <a:gd name="connsiteX487" fmla="*/ 199549 w 542925"/>
                  <a:gd name="connsiteY487" fmla="*/ 177641 h 466725"/>
                  <a:gd name="connsiteX488" fmla="*/ 201454 w 542925"/>
                  <a:gd name="connsiteY488" fmla="*/ 175736 h 466725"/>
                  <a:gd name="connsiteX489" fmla="*/ 202406 w 542925"/>
                  <a:gd name="connsiteY489" fmla="*/ 175736 h 466725"/>
                  <a:gd name="connsiteX490" fmla="*/ 203359 w 542925"/>
                  <a:gd name="connsiteY490" fmla="*/ 173831 h 466725"/>
                  <a:gd name="connsiteX491" fmla="*/ 205264 w 542925"/>
                  <a:gd name="connsiteY491" fmla="*/ 173831 h 466725"/>
                  <a:gd name="connsiteX492" fmla="*/ 205264 w 542925"/>
                  <a:gd name="connsiteY492" fmla="*/ 170974 h 466725"/>
                  <a:gd name="connsiteX493" fmla="*/ 210026 w 542925"/>
                  <a:gd name="connsiteY493" fmla="*/ 165259 h 466725"/>
                  <a:gd name="connsiteX494" fmla="*/ 210979 w 542925"/>
                  <a:gd name="connsiteY494" fmla="*/ 159544 h 466725"/>
                  <a:gd name="connsiteX495" fmla="*/ 212884 w 542925"/>
                  <a:gd name="connsiteY495" fmla="*/ 158591 h 466725"/>
                  <a:gd name="connsiteX496" fmla="*/ 212884 w 542925"/>
                  <a:gd name="connsiteY496" fmla="*/ 156686 h 466725"/>
                  <a:gd name="connsiteX497" fmla="*/ 217646 w 542925"/>
                  <a:gd name="connsiteY497" fmla="*/ 153829 h 466725"/>
                  <a:gd name="connsiteX498" fmla="*/ 221456 w 542925"/>
                  <a:gd name="connsiteY498" fmla="*/ 147161 h 466725"/>
                  <a:gd name="connsiteX499" fmla="*/ 221456 w 542925"/>
                  <a:gd name="connsiteY499" fmla="*/ 145256 h 466725"/>
                  <a:gd name="connsiteX500" fmla="*/ 224314 w 542925"/>
                  <a:gd name="connsiteY500" fmla="*/ 145256 h 466725"/>
                  <a:gd name="connsiteX501" fmla="*/ 224314 w 542925"/>
                  <a:gd name="connsiteY501" fmla="*/ 144304 h 466725"/>
                  <a:gd name="connsiteX502" fmla="*/ 225266 w 542925"/>
                  <a:gd name="connsiteY502" fmla="*/ 144304 h 466725"/>
                  <a:gd name="connsiteX503" fmla="*/ 226219 w 542925"/>
                  <a:gd name="connsiteY503" fmla="*/ 138589 h 466725"/>
                  <a:gd name="connsiteX504" fmla="*/ 230981 w 542925"/>
                  <a:gd name="connsiteY504" fmla="*/ 129064 h 466725"/>
                  <a:gd name="connsiteX505" fmla="*/ 233839 w 542925"/>
                  <a:gd name="connsiteY505" fmla="*/ 126206 h 466725"/>
                  <a:gd name="connsiteX506" fmla="*/ 234791 w 542925"/>
                  <a:gd name="connsiteY506" fmla="*/ 126206 h 466725"/>
                  <a:gd name="connsiteX507" fmla="*/ 238601 w 542925"/>
                  <a:gd name="connsiteY507" fmla="*/ 118586 h 466725"/>
                  <a:gd name="connsiteX508" fmla="*/ 239554 w 542925"/>
                  <a:gd name="connsiteY508" fmla="*/ 118586 h 466725"/>
                  <a:gd name="connsiteX509" fmla="*/ 241459 w 542925"/>
                  <a:gd name="connsiteY509" fmla="*/ 114776 h 466725"/>
                  <a:gd name="connsiteX510" fmla="*/ 245269 w 542925"/>
                  <a:gd name="connsiteY510" fmla="*/ 110966 h 466725"/>
                  <a:gd name="connsiteX511" fmla="*/ 246221 w 542925"/>
                  <a:gd name="connsiteY511" fmla="*/ 110966 h 466725"/>
                  <a:gd name="connsiteX512" fmla="*/ 247174 w 542925"/>
                  <a:gd name="connsiteY512" fmla="*/ 110014 h 466725"/>
                  <a:gd name="connsiteX513" fmla="*/ 248126 w 542925"/>
                  <a:gd name="connsiteY513" fmla="*/ 105251 h 466725"/>
                  <a:gd name="connsiteX514" fmla="*/ 248126 w 542925"/>
                  <a:gd name="connsiteY514" fmla="*/ 102394 h 466725"/>
                  <a:gd name="connsiteX515" fmla="*/ 249079 w 542925"/>
                  <a:gd name="connsiteY515" fmla="*/ 99536 h 466725"/>
                  <a:gd name="connsiteX516" fmla="*/ 252889 w 542925"/>
                  <a:gd name="connsiteY516" fmla="*/ 97631 h 466725"/>
                  <a:gd name="connsiteX517" fmla="*/ 253841 w 542925"/>
                  <a:gd name="connsiteY517" fmla="*/ 97631 h 466725"/>
                  <a:gd name="connsiteX518" fmla="*/ 255746 w 542925"/>
                  <a:gd name="connsiteY518" fmla="*/ 94774 h 466725"/>
                  <a:gd name="connsiteX519" fmla="*/ 259556 w 542925"/>
                  <a:gd name="connsiteY519" fmla="*/ 92869 h 466725"/>
                  <a:gd name="connsiteX520" fmla="*/ 259556 w 542925"/>
                  <a:gd name="connsiteY520" fmla="*/ 90964 h 466725"/>
                  <a:gd name="connsiteX521" fmla="*/ 260509 w 542925"/>
                  <a:gd name="connsiteY521" fmla="*/ 87154 h 466725"/>
                  <a:gd name="connsiteX522" fmla="*/ 259556 w 542925"/>
                  <a:gd name="connsiteY522" fmla="*/ 83344 h 466725"/>
                  <a:gd name="connsiteX523" fmla="*/ 260509 w 542925"/>
                  <a:gd name="connsiteY523" fmla="*/ 81439 h 466725"/>
                  <a:gd name="connsiteX524" fmla="*/ 263366 w 542925"/>
                  <a:gd name="connsiteY524" fmla="*/ 81439 h 466725"/>
                  <a:gd name="connsiteX525" fmla="*/ 262414 w 542925"/>
                  <a:gd name="connsiteY525" fmla="*/ 77629 h 466725"/>
                  <a:gd name="connsiteX526" fmla="*/ 265271 w 542925"/>
                  <a:gd name="connsiteY526" fmla="*/ 74771 h 466725"/>
                  <a:gd name="connsiteX527" fmla="*/ 265271 w 542925"/>
                  <a:gd name="connsiteY527" fmla="*/ 70961 h 466725"/>
                  <a:gd name="connsiteX528" fmla="*/ 268129 w 542925"/>
                  <a:gd name="connsiteY528" fmla="*/ 68104 h 466725"/>
                  <a:gd name="connsiteX529" fmla="*/ 270034 w 542925"/>
                  <a:gd name="connsiteY529" fmla="*/ 67151 h 466725"/>
                  <a:gd name="connsiteX530" fmla="*/ 270986 w 542925"/>
                  <a:gd name="connsiteY530" fmla="*/ 63341 h 466725"/>
                  <a:gd name="connsiteX531" fmla="*/ 272891 w 542925"/>
                  <a:gd name="connsiteY531" fmla="*/ 60484 h 466725"/>
                  <a:gd name="connsiteX532" fmla="*/ 276701 w 542925"/>
                  <a:gd name="connsiteY532" fmla="*/ 58579 h 466725"/>
                  <a:gd name="connsiteX533" fmla="*/ 276701 w 542925"/>
                  <a:gd name="connsiteY533" fmla="*/ 49054 h 466725"/>
                  <a:gd name="connsiteX534" fmla="*/ 276701 w 542925"/>
                  <a:gd name="connsiteY534" fmla="*/ 48101 h 466725"/>
                  <a:gd name="connsiteX535" fmla="*/ 277654 w 542925"/>
                  <a:gd name="connsiteY535" fmla="*/ 48101 h 466725"/>
                  <a:gd name="connsiteX536" fmla="*/ 277654 w 542925"/>
                  <a:gd name="connsiteY536" fmla="*/ 36671 h 466725"/>
                  <a:gd name="connsiteX537" fmla="*/ 277654 w 542925"/>
                  <a:gd name="connsiteY537" fmla="*/ 34766 h 466725"/>
                  <a:gd name="connsiteX538" fmla="*/ 278606 w 542925"/>
                  <a:gd name="connsiteY538" fmla="*/ 34766 h 466725"/>
                  <a:gd name="connsiteX539" fmla="*/ 270034 w 542925"/>
                  <a:gd name="connsiteY539" fmla="*/ 31909 h 466725"/>
                  <a:gd name="connsiteX540" fmla="*/ 268129 w 542925"/>
                  <a:gd name="connsiteY540" fmla="*/ 32861 h 466725"/>
                  <a:gd name="connsiteX541" fmla="*/ 268129 w 542925"/>
                  <a:gd name="connsiteY541" fmla="*/ 33814 h 466725"/>
                  <a:gd name="connsiteX542" fmla="*/ 264319 w 542925"/>
                  <a:gd name="connsiteY542" fmla="*/ 34766 h 466725"/>
                  <a:gd name="connsiteX543" fmla="*/ 263366 w 542925"/>
                  <a:gd name="connsiteY543" fmla="*/ 33814 h 466725"/>
                  <a:gd name="connsiteX544" fmla="*/ 251936 w 542925"/>
                  <a:gd name="connsiteY544" fmla="*/ 31909 h 466725"/>
                  <a:gd name="connsiteX545" fmla="*/ 254794 w 542925"/>
                  <a:gd name="connsiteY545" fmla="*/ 22384 h 466725"/>
                  <a:gd name="connsiteX546" fmla="*/ 254794 w 542925"/>
                  <a:gd name="connsiteY546" fmla="*/ 19526 h 466725"/>
                  <a:gd name="connsiteX547" fmla="*/ 257651 w 542925"/>
                  <a:gd name="connsiteY547" fmla="*/ 18574 h 466725"/>
                  <a:gd name="connsiteX548" fmla="*/ 262414 w 542925"/>
                  <a:gd name="connsiteY548" fmla="*/ 13811 h 466725"/>
                  <a:gd name="connsiteX549" fmla="*/ 270986 w 542925"/>
                  <a:gd name="connsiteY549" fmla="*/ 13811 h 466725"/>
                  <a:gd name="connsiteX550" fmla="*/ 274796 w 542925"/>
                  <a:gd name="connsiteY550" fmla="*/ 10954 h 466725"/>
                  <a:gd name="connsiteX551" fmla="*/ 275749 w 542925"/>
                  <a:gd name="connsiteY551" fmla="*/ 10954 h 466725"/>
                  <a:gd name="connsiteX552" fmla="*/ 281464 w 542925"/>
                  <a:gd name="connsiteY552" fmla="*/ 7144 h 466725"/>
                  <a:gd name="connsiteX553" fmla="*/ 283369 w 542925"/>
                  <a:gd name="connsiteY553" fmla="*/ 9049 h 466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</a:cxnLst>
                <a:rect l="l" t="t" r="r" b="b"/>
                <a:pathLst>
                  <a:path w="542925" h="466725">
                    <a:moveTo>
                      <a:pt x="283369" y="9049"/>
                    </a:moveTo>
                    <a:cubicBezTo>
                      <a:pt x="285274" y="10001"/>
                      <a:pt x="288131" y="10001"/>
                      <a:pt x="289084" y="11906"/>
                    </a:cubicBezTo>
                    <a:cubicBezTo>
                      <a:pt x="291941" y="11906"/>
                      <a:pt x="294799" y="13811"/>
                      <a:pt x="294799" y="16669"/>
                    </a:cubicBezTo>
                    <a:cubicBezTo>
                      <a:pt x="296704" y="19526"/>
                      <a:pt x="300514" y="20479"/>
                      <a:pt x="303371" y="22384"/>
                    </a:cubicBezTo>
                    <a:cubicBezTo>
                      <a:pt x="303371" y="24289"/>
                      <a:pt x="303371" y="26194"/>
                      <a:pt x="303371" y="28099"/>
                    </a:cubicBezTo>
                    <a:cubicBezTo>
                      <a:pt x="303371" y="29051"/>
                      <a:pt x="304324" y="30004"/>
                      <a:pt x="304324" y="30004"/>
                    </a:cubicBezTo>
                    <a:cubicBezTo>
                      <a:pt x="304324" y="30004"/>
                      <a:pt x="304324" y="30004"/>
                      <a:pt x="304324" y="30004"/>
                    </a:cubicBezTo>
                    <a:cubicBezTo>
                      <a:pt x="305276" y="31909"/>
                      <a:pt x="305276" y="32861"/>
                      <a:pt x="307181" y="33814"/>
                    </a:cubicBezTo>
                    <a:cubicBezTo>
                      <a:pt x="307181" y="35719"/>
                      <a:pt x="306229" y="36671"/>
                      <a:pt x="305276" y="38576"/>
                    </a:cubicBezTo>
                    <a:cubicBezTo>
                      <a:pt x="306229" y="39529"/>
                      <a:pt x="305276" y="43339"/>
                      <a:pt x="306229" y="44291"/>
                    </a:cubicBezTo>
                    <a:cubicBezTo>
                      <a:pt x="305276" y="46196"/>
                      <a:pt x="305276" y="48101"/>
                      <a:pt x="304324" y="49054"/>
                    </a:cubicBezTo>
                    <a:cubicBezTo>
                      <a:pt x="304324" y="50959"/>
                      <a:pt x="303371" y="53816"/>
                      <a:pt x="303371" y="55721"/>
                    </a:cubicBezTo>
                    <a:cubicBezTo>
                      <a:pt x="301466" y="57626"/>
                      <a:pt x="302419" y="60484"/>
                      <a:pt x="299561" y="61436"/>
                    </a:cubicBezTo>
                    <a:cubicBezTo>
                      <a:pt x="299561" y="61436"/>
                      <a:pt x="298609" y="61436"/>
                      <a:pt x="297656" y="61436"/>
                    </a:cubicBezTo>
                    <a:cubicBezTo>
                      <a:pt x="297656" y="62389"/>
                      <a:pt x="297656" y="63341"/>
                      <a:pt x="297656" y="63341"/>
                    </a:cubicBezTo>
                    <a:cubicBezTo>
                      <a:pt x="296704" y="65246"/>
                      <a:pt x="295751" y="67151"/>
                      <a:pt x="296704" y="70009"/>
                    </a:cubicBezTo>
                    <a:cubicBezTo>
                      <a:pt x="295751" y="70009"/>
                      <a:pt x="294799" y="70961"/>
                      <a:pt x="294799" y="70961"/>
                    </a:cubicBezTo>
                    <a:cubicBezTo>
                      <a:pt x="294799" y="70961"/>
                      <a:pt x="294799" y="71914"/>
                      <a:pt x="294799" y="72866"/>
                    </a:cubicBezTo>
                    <a:cubicBezTo>
                      <a:pt x="294799" y="73819"/>
                      <a:pt x="293846" y="73819"/>
                      <a:pt x="293846" y="73819"/>
                    </a:cubicBezTo>
                    <a:cubicBezTo>
                      <a:pt x="293846" y="73819"/>
                      <a:pt x="293846" y="75724"/>
                      <a:pt x="293846" y="75724"/>
                    </a:cubicBezTo>
                    <a:cubicBezTo>
                      <a:pt x="293846" y="76676"/>
                      <a:pt x="292894" y="76676"/>
                      <a:pt x="292894" y="77629"/>
                    </a:cubicBezTo>
                    <a:cubicBezTo>
                      <a:pt x="292894" y="80486"/>
                      <a:pt x="292894" y="82391"/>
                      <a:pt x="291941" y="84296"/>
                    </a:cubicBezTo>
                    <a:cubicBezTo>
                      <a:pt x="291941" y="84296"/>
                      <a:pt x="291941" y="84296"/>
                      <a:pt x="291941" y="85249"/>
                    </a:cubicBezTo>
                    <a:cubicBezTo>
                      <a:pt x="290989" y="86201"/>
                      <a:pt x="290036" y="88106"/>
                      <a:pt x="289084" y="89059"/>
                    </a:cubicBezTo>
                    <a:cubicBezTo>
                      <a:pt x="288131" y="89059"/>
                      <a:pt x="286226" y="89059"/>
                      <a:pt x="286226" y="89059"/>
                    </a:cubicBezTo>
                    <a:cubicBezTo>
                      <a:pt x="285274" y="89059"/>
                      <a:pt x="286226" y="90011"/>
                      <a:pt x="285274" y="89059"/>
                    </a:cubicBezTo>
                    <a:cubicBezTo>
                      <a:pt x="284321" y="89059"/>
                      <a:pt x="285274" y="90964"/>
                      <a:pt x="284321" y="90964"/>
                    </a:cubicBezTo>
                    <a:cubicBezTo>
                      <a:pt x="284321" y="91916"/>
                      <a:pt x="283369" y="92869"/>
                      <a:pt x="283369" y="94774"/>
                    </a:cubicBezTo>
                    <a:cubicBezTo>
                      <a:pt x="283369" y="96679"/>
                      <a:pt x="284321" y="99536"/>
                      <a:pt x="282416" y="100489"/>
                    </a:cubicBezTo>
                    <a:cubicBezTo>
                      <a:pt x="282416" y="100489"/>
                      <a:pt x="282416" y="101441"/>
                      <a:pt x="282416" y="101441"/>
                    </a:cubicBezTo>
                    <a:cubicBezTo>
                      <a:pt x="282416" y="101441"/>
                      <a:pt x="282416" y="101441"/>
                      <a:pt x="281464" y="101441"/>
                    </a:cubicBezTo>
                    <a:cubicBezTo>
                      <a:pt x="281464" y="102394"/>
                      <a:pt x="281464" y="103346"/>
                      <a:pt x="280511" y="103346"/>
                    </a:cubicBezTo>
                    <a:cubicBezTo>
                      <a:pt x="280511" y="104299"/>
                      <a:pt x="281464" y="103346"/>
                      <a:pt x="280511" y="104299"/>
                    </a:cubicBezTo>
                    <a:cubicBezTo>
                      <a:pt x="279559" y="106204"/>
                      <a:pt x="280511" y="109061"/>
                      <a:pt x="278606" y="110014"/>
                    </a:cubicBezTo>
                    <a:cubicBezTo>
                      <a:pt x="278606" y="113824"/>
                      <a:pt x="275749" y="116681"/>
                      <a:pt x="272891" y="116681"/>
                    </a:cubicBezTo>
                    <a:cubicBezTo>
                      <a:pt x="272891" y="116681"/>
                      <a:pt x="271939" y="117634"/>
                      <a:pt x="270986" y="117634"/>
                    </a:cubicBezTo>
                    <a:cubicBezTo>
                      <a:pt x="270986" y="120491"/>
                      <a:pt x="270986" y="122396"/>
                      <a:pt x="268129" y="123349"/>
                    </a:cubicBezTo>
                    <a:cubicBezTo>
                      <a:pt x="268129" y="125254"/>
                      <a:pt x="268129" y="126206"/>
                      <a:pt x="268129" y="127159"/>
                    </a:cubicBezTo>
                    <a:cubicBezTo>
                      <a:pt x="267176" y="127159"/>
                      <a:pt x="267176" y="127159"/>
                      <a:pt x="266224" y="128111"/>
                    </a:cubicBezTo>
                    <a:cubicBezTo>
                      <a:pt x="264319" y="128111"/>
                      <a:pt x="263366" y="128111"/>
                      <a:pt x="263366" y="130016"/>
                    </a:cubicBezTo>
                    <a:cubicBezTo>
                      <a:pt x="263366" y="130016"/>
                      <a:pt x="263366" y="130016"/>
                      <a:pt x="262414" y="130016"/>
                    </a:cubicBezTo>
                    <a:cubicBezTo>
                      <a:pt x="262414" y="132874"/>
                      <a:pt x="260509" y="133826"/>
                      <a:pt x="260509" y="137636"/>
                    </a:cubicBezTo>
                    <a:cubicBezTo>
                      <a:pt x="258604" y="138589"/>
                      <a:pt x="258604" y="140494"/>
                      <a:pt x="256699" y="140494"/>
                    </a:cubicBezTo>
                    <a:cubicBezTo>
                      <a:pt x="256699" y="142399"/>
                      <a:pt x="254794" y="142399"/>
                      <a:pt x="254794" y="144304"/>
                    </a:cubicBezTo>
                    <a:cubicBezTo>
                      <a:pt x="253841" y="144304"/>
                      <a:pt x="253841" y="144304"/>
                      <a:pt x="253841" y="145256"/>
                    </a:cubicBezTo>
                    <a:cubicBezTo>
                      <a:pt x="253841" y="147161"/>
                      <a:pt x="252889" y="148114"/>
                      <a:pt x="252889" y="149066"/>
                    </a:cubicBezTo>
                    <a:cubicBezTo>
                      <a:pt x="251936" y="149066"/>
                      <a:pt x="251936" y="149066"/>
                      <a:pt x="251936" y="149066"/>
                    </a:cubicBezTo>
                    <a:cubicBezTo>
                      <a:pt x="251936" y="150019"/>
                      <a:pt x="250984" y="150971"/>
                      <a:pt x="250031" y="150019"/>
                    </a:cubicBezTo>
                    <a:cubicBezTo>
                      <a:pt x="249079" y="150971"/>
                      <a:pt x="249079" y="151924"/>
                      <a:pt x="247174" y="151924"/>
                    </a:cubicBezTo>
                    <a:cubicBezTo>
                      <a:pt x="246221" y="154781"/>
                      <a:pt x="244316" y="155734"/>
                      <a:pt x="244316" y="159544"/>
                    </a:cubicBezTo>
                    <a:cubicBezTo>
                      <a:pt x="243364" y="160496"/>
                      <a:pt x="242411" y="159544"/>
                      <a:pt x="241459" y="160496"/>
                    </a:cubicBezTo>
                    <a:cubicBezTo>
                      <a:pt x="241459" y="161449"/>
                      <a:pt x="241459" y="163354"/>
                      <a:pt x="241459" y="164306"/>
                    </a:cubicBezTo>
                    <a:cubicBezTo>
                      <a:pt x="241459" y="165259"/>
                      <a:pt x="241459" y="166211"/>
                      <a:pt x="241459" y="167164"/>
                    </a:cubicBezTo>
                    <a:cubicBezTo>
                      <a:pt x="241459" y="169069"/>
                      <a:pt x="241459" y="170021"/>
                      <a:pt x="240506" y="170974"/>
                    </a:cubicBezTo>
                    <a:cubicBezTo>
                      <a:pt x="241459" y="173831"/>
                      <a:pt x="238601" y="174784"/>
                      <a:pt x="237649" y="177641"/>
                    </a:cubicBezTo>
                    <a:cubicBezTo>
                      <a:pt x="235744" y="177641"/>
                      <a:pt x="235744" y="179546"/>
                      <a:pt x="233839" y="179546"/>
                    </a:cubicBezTo>
                    <a:cubicBezTo>
                      <a:pt x="233839" y="181451"/>
                      <a:pt x="231934" y="180499"/>
                      <a:pt x="232886" y="181451"/>
                    </a:cubicBezTo>
                    <a:cubicBezTo>
                      <a:pt x="230981" y="182404"/>
                      <a:pt x="229076" y="181451"/>
                      <a:pt x="228124" y="183356"/>
                    </a:cubicBezTo>
                    <a:cubicBezTo>
                      <a:pt x="227171" y="183356"/>
                      <a:pt x="226219" y="182404"/>
                      <a:pt x="225266" y="183356"/>
                    </a:cubicBezTo>
                    <a:cubicBezTo>
                      <a:pt x="225266" y="183356"/>
                      <a:pt x="224314" y="184309"/>
                      <a:pt x="224314" y="184309"/>
                    </a:cubicBezTo>
                    <a:cubicBezTo>
                      <a:pt x="223361" y="184309"/>
                      <a:pt x="223361" y="184309"/>
                      <a:pt x="223361" y="185261"/>
                    </a:cubicBezTo>
                    <a:cubicBezTo>
                      <a:pt x="220504" y="185261"/>
                      <a:pt x="219551" y="186214"/>
                      <a:pt x="217646" y="187166"/>
                    </a:cubicBezTo>
                    <a:cubicBezTo>
                      <a:pt x="217646" y="188119"/>
                      <a:pt x="217646" y="190024"/>
                      <a:pt x="216694" y="190976"/>
                    </a:cubicBezTo>
                    <a:cubicBezTo>
                      <a:pt x="216694" y="190976"/>
                      <a:pt x="216694" y="190024"/>
                      <a:pt x="215741" y="190976"/>
                    </a:cubicBezTo>
                    <a:cubicBezTo>
                      <a:pt x="214789" y="192881"/>
                      <a:pt x="216694" y="192881"/>
                      <a:pt x="217646" y="194786"/>
                    </a:cubicBezTo>
                    <a:cubicBezTo>
                      <a:pt x="218599" y="195739"/>
                      <a:pt x="217646" y="196691"/>
                      <a:pt x="218599" y="196691"/>
                    </a:cubicBezTo>
                    <a:cubicBezTo>
                      <a:pt x="218599" y="200501"/>
                      <a:pt x="220504" y="203359"/>
                      <a:pt x="218599" y="205264"/>
                    </a:cubicBezTo>
                    <a:cubicBezTo>
                      <a:pt x="218599" y="206216"/>
                      <a:pt x="219551" y="207169"/>
                      <a:pt x="218599" y="208121"/>
                    </a:cubicBezTo>
                    <a:cubicBezTo>
                      <a:pt x="217646" y="208121"/>
                      <a:pt x="216694" y="209074"/>
                      <a:pt x="216694" y="210026"/>
                    </a:cubicBezTo>
                    <a:cubicBezTo>
                      <a:pt x="214789" y="210026"/>
                      <a:pt x="212884" y="209074"/>
                      <a:pt x="211931" y="210979"/>
                    </a:cubicBezTo>
                    <a:cubicBezTo>
                      <a:pt x="211931" y="210979"/>
                      <a:pt x="210979" y="210979"/>
                      <a:pt x="210979" y="210979"/>
                    </a:cubicBezTo>
                    <a:cubicBezTo>
                      <a:pt x="210026" y="211931"/>
                      <a:pt x="210026" y="212884"/>
                      <a:pt x="211931" y="212884"/>
                    </a:cubicBezTo>
                    <a:cubicBezTo>
                      <a:pt x="211931" y="213836"/>
                      <a:pt x="211931" y="213836"/>
                      <a:pt x="211931" y="214789"/>
                    </a:cubicBezTo>
                    <a:cubicBezTo>
                      <a:pt x="210026" y="215741"/>
                      <a:pt x="210979" y="220504"/>
                      <a:pt x="210026" y="222409"/>
                    </a:cubicBezTo>
                    <a:cubicBezTo>
                      <a:pt x="210026" y="222409"/>
                      <a:pt x="210026" y="221456"/>
                      <a:pt x="210026" y="221456"/>
                    </a:cubicBezTo>
                    <a:cubicBezTo>
                      <a:pt x="208121" y="220504"/>
                      <a:pt x="208121" y="222409"/>
                      <a:pt x="208121" y="223361"/>
                    </a:cubicBezTo>
                    <a:cubicBezTo>
                      <a:pt x="208121" y="224314"/>
                      <a:pt x="207169" y="224314"/>
                      <a:pt x="206216" y="224314"/>
                    </a:cubicBezTo>
                    <a:cubicBezTo>
                      <a:pt x="205264" y="225266"/>
                      <a:pt x="204311" y="227171"/>
                      <a:pt x="203359" y="227171"/>
                    </a:cubicBezTo>
                    <a:cubicBezTo>
                      <a:pt x="203359" y="229076"/>
                      <a:pt x="202406" y="229076"/>
                      <a:pt x="201454" y="230029"/>
                    </a:cubicBezTo>
                    <a:cubicBezTo>
                      <a:pt x="201454" y="230981"/>
                      <a:pt x="200501" y="231934"/>
                      <a:pt x="200501" y="231934"/>
                    </a:cubicBezTo>
                    <a:cubicBezTo>
                      <a:pt x="200501" y="233839"/>
                      <a:pt x="200501" y="234791"/>
                      <a:pt x="201454" y="235744"/>
                    </a:cubicBezTo>
                    <a:cubicBezTo>
                      <a:pt x="200501" y="236696"/>
                      <a:pt x="200501" y="238601"/>
                      <a:pt x="198596" y="239554"/>
                    </a:cubicBezTo>
                    <a:cubicBezTo>
                      <a:pt x="199549" y="243364"/>
                      <a:pt x="194786" y="243364"/>
                      <a:pt x="192881" y="244316"/>
                    </a:cubicBezTo>
                    <a:cubicBezTo>
                      <a:pt x="192881" y="245269"/>
                      <a:pt x="191929" y="246221"/>
                      <a:pt x="191929" y="246221"/>
                    </a:cubicBezTo>
                    <a:cubicBezTo>
                      <a:pt x="191929" y="246221"/>
                      <a:pt x="192881" y="246221"/>
                      <a:pt x="192881" y="247174"/>
                    </a:cubicBezTo>
                    <a:cubicBezTo>
                      <a:pt x="192881" y="247174"/>
                      <a:pt x="191929" y="247174"/>
                      <a:pt x="191929" y="248126"/>
                    </a:cubicBezTo>
                    <a:cubicBezTo>
                      <a:pt x="191929" y="249079"/>
                      <a:pt x="192881" y="249079"/>
                      <a:pt x="192881" y="249079"/>
                    </a:cubicBezTo>
                    <a:cubicBezTo>
                      <a:pt x="195739" y="247174"/>
                      <a:pt x="197644" y="250984"/>
                      <a:pt x="198596" y="250984"/>
                    </a:cubicBezTo>
                    <a:cubicBezTo>
                      <a:pt x="200501" y="250984"/>
                      <a:pt x="199549" y="248126"/>
                      <a:pt x="201454" y="248126"/>
                    </a:cubicBezTo>
                    <a:cubicBezTo>
                      <a:pt x="202406" y="249079"/>
                      <a:pt x="203359" y="249079"/>
                      <a:pt x="203359" y="249079"/>
                    </a:cubicBezTo>
                    <a:cubicBezTo>
                      <a:pt x="204311" y="248126"/>
                      <a:pt x="205264" y="249079"/>
                      <a:pt x="206216" y="248126"/>
                    </a:cubicBezTo>
                    <a:cubicBezTo>
                      <a:pt x="208121" y="249079"/>
                      <a:pt x="209074" y="248126"/>
                      <a:pt x="211931" y="249079"/>
                    </a:cubicBezTo>
                    <a:cubicBezTo>
                      <a:pt x="213836" y="250031"/>
                      <a:pt x="214789" y="251936"/>
                      <a:pt x="215741" y="253841"/>
                    </a:cubicBezTo>
                    <a:cubicBezTo>
                      <a:pt x="216694" y="254794"/>
                      <a:pt x="216694" y="254794"/>
                      <a:pt x="218599" y="254794"/>
                    </a:cubicBezTo>
                    <a:cubicBezTo>
                      <a:pt x="220504" y="255746"/>
                      <a:pt x="224314" y="255746"/>
                      <a:pt x="224314" y="253841"/>
                    </a:cubicBezTo>
                    <a:cubicBezTo>
                      <a:pt x="224314" y="253841"/>
                      <a:pt x="225266" y="253841"/>
                      <a:pt x="225266" y="253841"/>
                    </a:cubicBezTo>
                    <a:cubicBezTo>
                      <a:pt x="226219" y="254794"/>
                      <a:pt x="226219" y="253841"/>
                      <a:pt x="227171" y="253841"/>
                    </a:cubicBezTo>
                    <a:cubicBezTo>
                      <a:pt x="227171" y="253841"/>
                      <a:pt x="228124" y="253841"/>
                      <a:pt x="228124" y="252889"/>
                    </a:cubicBezTo>
                    <a:cubicBezTo>
                      <a:pt x="230029" y="252889"/>
                      <a:pt x="231934" y="250984"/>
                      <a:pt x="232886" y="253841"/>
                    </a:cubicBezTo>
                    <a:cubicBezTo>
                      <a:pt x="233839" y="253841"/>
                      <a:pt x="233839" y="253841"/>
                      <a:pt x="234791" y="253841"/>
                    </a:cubicBezTo>
                    <a:cubicBezTo>
                      <a:pt x="237649" y="255746"/>
                      <a:pt x="242411" y="254794"/>
                      <a:pt x="246221" y="255746"/>
                    </a:cubicBezTo>
                    <a:cubicBezTo>
                      <a:pt x="246221" y="256699"/>
                      <a:pt x="247174" y="257651"/>
                      <a:pt x="248126" y="257651"/>
                    </a:cubicBezTo>
                    <a:cubicBezTo>
                      <a:pt x="250031" y="257651"/>
                      <a:pt x="251936" y="257651"/>
                      <a:pt x="252889" y="257651"/>
                    </a:cubicBezTo>
                    <a:cubicBezTo>
                      <a:pt x="253841" y="257651"/>
                      <a:pt x="254794" y="258604"/>
                      <a:pt x="254794" y="258604"/>
                    </a:cubicBezTo>
                    <a:cubicBezTo>
                      <a:pt x="254794" y="258604"/>
                      <a:pt x="255746" y="258604"/>
                      <a:pt x="255746" y="258604"/>
                    </a:cubicBezTo>
                    <a:cubicBezTo>
                      <a:pt x="256699" y="258604"/>
                      <a:pt x="257651" y="259556"/>
                      <a:pt x="258604" y="259556"/>
                    </a:cubicBezTo>
                    <a:cubicBezTo>
                      <a:pt x="259556" y="259556"/>
                      <a:pt x="259556" y="259556"/>
                      <a:pt x="260509" y="259556"/>
                    </a:cubicBezTo>
                    <a:cubicBezTo>
                      <a:pt x="262414" y="258604"/>
                      <a:pt x="264319" y="260509"/>
                      <a:pt x="265271" y="261461"/>
                    </a:cubicBezTo>
                    <a:cubicBezTo>
                      <a:pt x="266224" y="261461"/>
                      <a:pt x="266224" y="261461"/>
                      <a:pt x="267176" y="261461"/>
                    </a:cubicBezTo>
                    <a:cubicBezTo>
                      <a:pt x="269081" y="261461"/>
                      <a:pt x="269081" y="263366"/>
                      <a:pt x="270986" y="263366"/>
                    </a:cubicBezTo>
                    <a:cubicBezTo>
                      <a:pt x="271939" y="263366"/>
                      <a:pt x="271939" y="262414"/>
                      <a:pt x="272891" y="262414"/>
                    </a:cubicBezTo>
                    <a:cubicBezTo>
                      <a:pt x="273844" y="262414"/>
                      <a:pt x="274796" y="263366"/>
                      <a:pt x="275749" y="263366"/>
                    </a:cubicBezTo>
                    <a:cubicBezTo>
                      <a:pt x="276701" y="263366"/>
                      <a:pt x="277654" y="263366"/>
                      <a:pt x="277654" y="263366"/>
                    </a:cubicBezTo>
                    <a:cubicBezTo>
                      <a:pt x="280511" y="263366"/>
                      <a:pt x="281464" y="264319"/>
                      <a:pt x="281464" y="266224"/>
                    </a:cubicBezTo>
                    <a:cubicBezTo>
                      <a:pt x="282416" y="269081"/>
                      <a:pt x="285274" y="270034"/>
                      <a:pt x="287179" y="271939"/>
                    </a:cubicBezTo>
                    <a:cubicBezTo>
                      <a:pt x="288131" y="271939"/>
                      <a:pt x="289084" y="272891"/>
                      <a:pt x="290989" y="272891"/>
                    </a:cubicBezTo>
                    <a:cubicBezTo>
                      <a:pt x="291941" y="274796"/>
                      <a:pt x="294799" y="273844"/>
                      <a:pt x="295751" y="274796"/>
                    </a:cubicBezTo>
                    <a:cubicBezTo>
                      <a:pt x="295751" y="274796"/>
                      <a:pt x="295751" y="274796"/>
                      <a:pt x="296704" y="274796"/>
                    </a:cubicBezTo>
                    <a:cubicBezTo>
                      <a:pt x="297656" y="275749"/>
                      <a:pt x="298609" y="275749"/>
                      <a:pt x="297656" y="277654"/>
                    </a:cubicBezTo>
                    <a:cubicBezTo>
                      <a:pt x="299561" y="278606"/>
                      <a:pt x="303371" y="275749"/>
                      <a:pt x="303371" y="279559"/>
                    </a:cubicBezTo>
                    <a:cubicBezTo>
                      <a:pt x="304324" y="280511"/>
                      <a:pt x="306229" y="279559"/>
                      <a:pt x="306229" y="278606"/>
                    </a:cubicBezTo>
                    <a:cubicBezTo>
                      <a:pt x="307181" y="278606"/>
                      <a:pt x="307181" y="280511"/>
                      <a:pt x="307181" y="282416"/>
                    </a:cubicBezTo>
                    <a:cubicBezTo>
                      <a:pt x="309086" y="284321"/>
                      <a:pt x="310991" y="284321"/>
                      <a:pt x="313849" y="285274"/>
                    </a:cubicBezTo>
                    <a:cubicBezTo>
                      <a:pt x="313849" y="286226"/>
                      <a:pt x="314801" y="286226"/>
                      <a:pt x="314801" y="286226"/>
                    </a:cubicBezTo>
                    <a:cubicBezTo>
                      <a:pt x="317659" y="285274"/>
                      <a:pt x="317659" y="288131"/>
                      <a:pt x="319564" y="288131"/>
                    </a:cubicBezTo>
                    <a:cubicBezTo>
                      <a:pt x="320516" y="288131"/>
                      <a:pt x="320516" y="287179"/>
                      <a:pt x="321469" y="287179"/>
                    </a:cubicBezTo>
                    <a:cubicBezTo>
                      <a:pt x="323374" y="286226"/>
                      <a:pt x="324326" y="287179"/>
                      <a:pt x="325279" y="288131"/>
                    </a:cubicBezTo>
                    <a:cubicBezTo>
                      <a:pt x="326231" y="288131"/>
                      <a:pt x="326231" y="287179"/>
                      <a:pt x="327184" y="287179"/>
                    </a:cubicBezTo>
                    <a:cubicBezTo>
                      <a:pt x="328136" y="285274"/>
                      <a:pt x="329089" y="283369"/>
                      <a:pt x="330994" y="284321"/>
                    </a:cubicBezTo>
                    <a:cubicBezTo>
                      <a:pt x="330994" y="285274"/>
                      <a:pt x="330994" y="289084"/>
                      <a:pt x="332899" y="288131"/>
                    </a:cubicBezTo>
                    <a:cubicBezTo>
                      <a:pt x="332899" y="289084"/>
                      <a:pt x="333851" y="288131"/>
                      <a:pt x="333851" y="289084"/>
                    </a:cubicBezTo>
                    <a:cubicBezTo>
                      <a:pt x="333851" y="290036"/>
                      <a:pt x="333851" y="290036"/>
                      <a:pt x="334804" y="290036"/>
                    </a:cubicBezTo>
                    <a:cubicBezTo>
                      <a:pt x="334804" y="291941"/>
                      <a:pt x="336709" y="291941"/>
                      <a:pt x="335756" y="294799"/>
                    </a:cubicBezTo>
                    <a:cubicBezTo>
                      <a:pt x="336709" y="297656"/>
                      <a:pt x="340519" y="297656"/>
                      <a:pt x="342424" y="298609"/>
                    </a:cubicBezTo>
                    <a:cubicBezTo>
                      <a:pt x="343376" y="298609"/>
                      <a:pt x="343376" y="298609"/>
                      <a:pt x="344329" y="298609"/>
                    </a:cubicBezTo>
                    <a:cubicBezTo>
                      <a:pt x="346234" y="298609"/>
                      <a:pt x="347186" y="299561"/>
                      <a:pt x="348139" y="301466"/>
                    </a:cubicBezTo>
                    <a:cubicBezTo>
                      <a:pt x="351949" y="301466"/>
                      <a:pt x="352901" y="303371"/>
                      <a:pt x="356711" y="304324"/>
                    </a:cubicBezTo>
                    <a:cubicBezTo>
                      <a:pt x="357664" y="305276"/>
                      <a:pt x="357664" y="307181"/>
                      <a:pt x="358616" y="307181"/>
                    </a:cubicBezTo>
                    <a:cubicBezTo>
                      <a:pt x="361474" y="306229"/>
                      <a:pt x="362426" y="309086"/>
                      <a:pt x="364331" y="309086"/>
                    </a:cubicBezTo>
                    <a:cubicBezTo>
                      <a:pt x="365284" y="308134"/>
                      <a:pt x="366236" y="308134"/>
                      <a:pt x="367189" y="308134"/>
                    </a:cubicBezTo>
                    <a:cubicBezTo>
                      <a:pt x="369094" y="310991"/>
                      <a:pt x="370999" y="311944"/>
                      <a:pt x="373856" y="314801"/>
                    </a:cubicBezTo>
                    <a:cubicBezTo>
                      <a:pt x="375761" y="315754"/>
                      <a:pt x="377666" y="314801"/>
                      <a:pt x="378619" y="314801"/>
                    </a:cubicBezTo>
                    <a:cubicBezTo>
                      <a:pt x="380524" y="316706"/>
                      <a:pt x="384334" y="312896"/>
                      <a:pt x="386239" y="316706"/>
                    </a:cubicBezTo>
                    <a:cubicBezTo>
                      <a:pt x="386239" y="320516"/>
                      <a:pt x="387191" y="322421"/>
                      <a:pt x="390049" y="322421"/>
                    </a:cubicBezTo>
                    <a:cubicBezTo>
                      <a:pt x="391001" y="323374"/>
                      <a:pt x="391954" y="324326"/>
                      <a:pt x="392906" y="324326"/>
                    </a:cubicBezTo>
                    <a:cubicBezTo>
                      <a:pt x="393859" y="324326"/>
                      <a:pt x="393859" y="324326"/>
                      <a:pt x="393859" y="324326"/>
                    </a:cubicBezTo>
                    <a:cubicBezTo>
                      <a:pt x="394811" y="324326"/>
                      <a:pt x="393859" y="323374"/>
                      <a:pt x="394811" y="324326"/>
                    </a:cubicBezTo>
                    <a:cubicBezTo>
                      <a:pt x="395764" y="324326"/>
                      <a:pt x="394811" y="324326"/>
                      <a:pt x="395764" y="324326"/>
                    </a:cubicBezTo>
                    <a:cubicBezTo>
                      <a:pt x="396716" y="324326"/>
                      <a:pt x="397669" y="323374"/>
                      <a:pt x="399574" y="324326"/>
                    </a:cubicBezTo>
                    <a:cubicBezTo>
                      <a:pt x="400526" y="326231"/>
                      <a:pt x="404336" y="327184"/>
                      <a:pt x="407194" y="328136"/>
                    </a:cubicBezTo>
                    <a:cubicBezTo>
                      <a:pt x="408146" y="329089"/>
                      <a:pt x="409099" y="330041"/>
                      <a:pt x="410051" y="331946"/>
                    </a:cubicBezTo>
                    <a:cubicBezTo>
                      <a:pt x="412909" y="332899"/>
                      <a:pt x="413861" y="330994"/>
                      <a:pt x="416719" y="331946"/>
                    </a:cubicBezTo>
                    <a:cubicBezTo>
                      <a:pt x="416719" y="332899"/>
                      <a:pt x="416719" y="332899"/>
                      <a:pt x="416719" y="332899"/>
                    </a:cubicBezTo>
                    <a:cubicBezTo>
                      <a:pt x="415766" y="334804"/>
                      <a:pt x="413861" y="333851"/>
                      <a:pt x="412909" y="335756"/>
                    </a:cubicBezTo>
                    <a:cubicBezTo>
                      <a:pt x="413861" y="336709"/>
                      <a:pt x="414814" y="335756"/>
                      <a:pt x="414814" y="336709"/>
                    </a:cubicBezTo>
                    <a:cubicBezTo>
                      <a:pt x="415766" y="336709"/>
                      <a:pt x="416719" y="335756"/>
                      <a:pt x="416719" y="335756"/>
                    </a:cubicBezTo>
                    <a:cubicBezTo>
                      <a:pt x="419576" y="335756"/>
                      <a:pt x="420529" y="334804"/>
                      <a:pt x="422434" y="335756"/>
                    </a:cubicBezTo>
                    <a:cubicBezTo>
                      <a:pt x="424339" y="336709"/>
                      <a:pt x="425291" y="338614"/>
                      <a:pt x="426244" y="338614"/>
                    </a:cubicBezTo>
                    <a:cubicBezTo>
                      <a:pt x="428149" y="338614"/>
                      <a:pt x="430054" y="337661"/>
                      <a:pt x="431006" y="338614"/>
                    </a:cubicBezTo>
                    <a:cubicBezTo>
                      <a:pt x="431959" y="337661"/>
                      <a:pt x="433864" y="339566"/>
                      <a:pt x="434816" y="341471"/>
                    </a:cubicBezTo>
                    <a:cubicBezTo>
                      <a:pt x="435769" y="341471"/>
                      <a:pt x="436721" y="341471"/>
                      <a:pt x="436721" y="341471"/>
                    </a:cubicBezTo>
                    <a:cubicBezTo>
                      <a:pt x="436721" y="343376"/>
                      <a:pt x="439579" y="344329"/>
                      <a:pt x="441484" y="345281"/>
                    </a:cubicBezTo>
                    <a:cubicBezTo>
                      <a:pt x="441484" y="349091"/>
                      <a:pt x="445294" y="350044"/>
                      <a:pt x="449104" y="350044"/>
                    </a:cubicBezTo>
                    <a:cubicBezTo>
                      <a:pt x="450056" y="350996"/>
                      <a:pt x="451961" y="351949"/>
                      <a:pt x="452914" y="352901"/>
                    </a:cubicBezTo>
                    <a:cubicBezTo>
                      <a:pt x="453866" y="352901"/>
                      <a:pt x="453866" y="352901"/>
                      <a:pt x="454819" y="352901"/>
                    </a:cubicBezTo>
                    <a:cubicBezTo>
                      <a:pt x="457676" y="354806"/>
                      <a:pt x="460534" y="355759"/>
                      <a:pt x="465296" y="354806"/>
                    </a:cubicBezTo>
                    <a:cubicBezTo>
                      <a:pt x="465296" y="355759"/>
                      <a:pt x="466249" y="354806"/>
                      <a:pt x="466249" y="355759"/>
                    </a:cubicBezTo>
                    <a:cubicBezTo>
                      <a:pt x="467201" y="355759"/>
                      <a:pt x="469106" y="355759"/>
                      <a:pt x="470059" y="355759"/>
                    </a:cubicBezTo>
                    <a:cubicBezTo>
                      <a:pt x="471011" y="357664"/>
                      <a:pt x="472916" y="358616"/>
                      <a:pt x="473869" y="360521"/>
                    </a:cubicBezTo>
                    <a:cubicBezTo>
                      <a:pt x="476726" y="360521"/>
                      <a:pt x="478631" y="362426"/>
                      <a:pt x="481489" y="362426"/>
                    </a:cubicBezTo>
                    <a:cubicBezTo>
                      <a:pt x="482441" y="363379"/>
                      <a:pt x="484346" y="363379"/>
                      <a:pt x="485299" y="364331"/>
                    </a:cubicBezTo>
                    <a:cubicBezTo>
                      <a:pt x="485299" y="365284"/>
                      <a:pt x="486251" y="366236"/>
                      <a:pt x="487204" y="366236"/>
                    </a:cubicBezTo>
                    <a:cubicBezTo>
                      <a:pt x="487204" y="367189"/>
                      <a:pt x="487204" y="368141"/>
                      <a:pt x="488156" y="369094"/>
                    </a:cubicBezTo>
                    <a:cubicBezTo>
                      <a:pt x="488156" y="370046"/>
                      <a:pt x="489109" y="370046"/>
                      <a:pt x="490061" y="370046"/>
                    </a:cubicBezTo>
                    <a:cubicBezTo>
                      <a:pt x="493871" y="370046"/>
                      <a:pt x="497681" y="371951"/>
                      <a:pt x="499586" y="374809"/>
                    </a:cubicBezTo>
                    <a:cubicBezTo>
                      <a:pt x="505301" y="373856"/>
                      <a:pt x="503396" y="379571"/>
                      <a:pt x="507206" y="379571"/>
                    </a:cubicBezTo>
                    <a:cubicBezTo>
                      <a:pt x="508159" y="380524"/>
                      <a:pt x="509111" y="380524"/>
                      <a:pt x="510064" y="382429"/>
                    </a:cubicBezTo>
                    <a:cubicBezTo>
                      <a:pt x="510064" y="383381"/>
                      <a:pt x="510064" y="384334"/>
                      <a:pt x="510064" y="385286"/>
                    </a:cubicBezTo>
                    <a:cubicBezTo>
                      <a:pt x="510064" y="386239"/>
                      <a:pt x="511969" y="386239"/>
                      <a:pt x="511969" y="386239"/>
                    </a:cubicBezTo>
                    <a:cubicBezTo>
                      <a:pt x="513874" y="387191"/>
                      <a:pt x="514826" y="389096"/>
                      <a:pt x="513874" y="391954"/>
                    </a:cubicBezTo>
                    <a:cubicBezTo>
                      <a:pt x="514826" y="392906"/>
                      <a:pt x="514826" y="393859"/>
                      <a:pt x="516731" y="393859"/>
                    </a:cubicBezTo>
                    <a:cubicBezTo>
                      <a:pt x="517684" y="395764"/>
                      <a:pt x="521494" y="396716"/>
                      <a:pt x="523399" y="397669"/>
                    </a:cubicBezTo>
                    <a:cubicBezTo>
                      <a:pt x="523399" y="399574"/>
                      <a:pt x="523399" y="401479"/>
                      <a:pt x="524351" y="402431"/>
                    </a:cubicBezTo>
                    <a:cubicBezTo>
                      <a:pt x="525304" y="402431"/>
                      <a:pt x="526256" y="402431"/>
                      <a:pt x="526256" y="403384"/>
                    </a:cubicBezTo>
                    <a:cubicBezTo>
                      <a:pt x="530066" y="402431"/>
                      <a:pt x="529114" y="407194"/>
                      <a:pt x="531019" y="408146"/>
                    </a:cubicBezTo>
                    <a:cubicBezTo>
                      <a:pt x="531019" y="409099"/>
                      <a:pt x="531971" y="411004"/>
                      <a:pt x="532924" y="411004"/>
                    </a:cubicBezTo>
                    <a:cubicBezTo>
                      <a:pt x="533876" y="412909"/>
                      <a:pt x="533876" y="414814"/>
                      <a:pt x="536734" y="415766"/>
                    </a:cubicBezTo>
                    <a:cubicBezTo>
                      <a:pt x="538639" y="419576"/>
                      <a:pt x="542449" y="419576"/>
                      <a:pt x="544354" y="423386"/>
                    </a:cubicBezTo>
                    <a:cubicBezTo>
                      <a:pt x="543401" y="424339"/>
                      <a:pt x="544354" y="424339"/>
                      <a:pt x="544354" y="425291"/>
                    </a:cubicBezTo>
                    <a:cubicBezTo>
                      <a:pt x="544354" y="427196"/>
                      <a:pt x="544354" y="429101"/>
                      <a:pt x="544354" y="431006"/>
                    </a:cubicBezTo>
                    <a:cubicBezTo>
                      <a:pt x="543401" y="431006"/>
                      <a:pt x="543401" y="431959"/>
                      <a:pt x="543401" y="431959"/>
                    </a:cubicBezTo>
                    <a:cubicBezTo>
                      <a:pt x="544354" y="434816"/>
                      <a:pt x="540544" y="433864"/>
                      <a:pt x="540544" y="435769"/>
                    </a:cubicBezTo>
                    <a:cubicBezTo>
                      <a:pt x="540544" y="435769"/>
                      <a:pt x="540544" y="437674"/>
                      <a:pt x="540544" y="437674"/>
                    </a:cubicBezTo>
                    <a:cubicBezTo>
                      <a:pt x="540544" y="438626"/>
                      <a:pt x="541496" y="439579"/>
                      <a:pt x="542449" y="440531"/>
                    </a:cubicBezTo>
                    <a:cubicBezTo>
                      <a:pt x="542449" y="443389"/>
                      <a:pt x="543401" y="445294"/>
                      <a:pt x="543401" y="448151"/>
                    </a:cubicBezTo>
                    <a:cubicBezTo>
                      <a:pt x="541496" y="451961"/>
                      <a:pt x="543401" y="455771"/>
                      <a:pt x="542449" y="459581"/>
                    </a:cubicBezTo>
                    <a:cubicBezTo>
                      <a:pt x="541496" y="459581"/>
                      <a:pt x="541496" y="460534"/>
                      <a:pt x="541496" y="460534"/>
                    </a:cubicBezTo>
                    <a:cubicBezTo>
                      <a:pt x="541496" y="460534"/>
                      <a:pt x="540544" y="459581"/>
                      <a:pt x="540544" y="460534"/>
                    </a:cubicBezTo>
                    <a:cubicBezTo>
                      <a:pt x="538639" y="460534"/>
                      <a:pt x="537686" y="457676"/>
                      <a:pt x="535781" y="458629"/>
                    </a:cubicBezTo>
                    <a:cubicBezTo>
                      <a:pt x="535781" y="458629"/>
                      <a:pt x="534829" y="458629"/>
                      <a:pt x="534829" y="457676"/>
                    </a:cubicBezTo>
                    <a:cubicBezTo>
                      <a:pt x="534829" y="457676"/>
                      <a:pt x="534829" y="457676"/>
                      <a:pt x="534829" y="457676"/>
                    </a:cubicBezTo>
                    <a:cubicBezTo>
                      <a:pt x="532924" y="456724"/>
                      <a:pt x="531971" y="454819"/>
                      <a:pt x="531019" y="453866"/>
                    </a:cubicBezTo>
                    <a:cubicBezTo>
                      <a:pt x="529114" y="453866"/>
                      <a:pt x="528161" y="451961"/>
                      <a:pt x="527209" y="451009"/>
                    </a:cubicBezTo>
                    <a:cubicBezTo>
                      <a:pt x="525304" y="451009"/>
                      <a:pt x="522446" y="450056"/>
                      <a:pt x="521494" y="449104"/>
                    </a:cubicBezTo>
                    <a:cubicBezTo>
                      <a:pt x="520541" y="450056"/>
                      <a:pt x="517684" y="449104"/>
                      <a:pt x="516731" y="448151"/>
                    </a:cubicBezTo>
                    <a:cubicBezTo>
                      <a:pt x="514826" y="449104"/>
                      <a:pt x="512921" y="448151"/>
                      <a:pt x="511016" y="447199"/>
                    </a:cubicBezTo>
                    <a:cubicBezTo>
                      <a:pt x="511016" y="445294"/>
                      <a:pt x="510064" y="445294"/>
                      <a:pt x="510064" y="444341"/>
                    </a:cubicBezTo>
                    <a:cubicBezTo>
                      <a:pt x="509111" y="443389"/>
                      <a:pt x="508159" y="443389"/>
                      <a:pt x="508159" y="443389"/>
                    </a:cubicBezTo>
                    <a:cubicBezTo>
                      <a:pt x="508159" y="442436"/>
                      <a:pt x="508159" y="440531"/>
                      <a:pt x="506254" y="440531"/>
                    </a:cubicBezTo>
                    <a:cubicBezTo>
                      <a:pt x="505301" y="438626"/>
                      <a:pt x="505301" y="436721"/>
                      <a:pt x="505301" y="435769"/>
                    </a:cubicBezTo>
                    <a:cubicBezTo>
                      <a:pt x="505301" y="434816"/>
                      <a:pt x="503396" y="434816"/>
                      <a:pt x="503396" y="434816"/>
                    </a:cubicBezTo>
                    <a:cubicBezTo>
                      <a:pt x="503396" y="434816"/>
                      <a:pt x="503396" y="433864"/>
                      <a:pt x="503396" y="433864"/>
                    </a:cubicBezTo>
                    <a:cubicBezTo>
                      <a:pt x="501491" y="432911"/>
                      <a:pt x="498634" y="432911"/>
                      <a:pt x="495776" y="432911"/>
                    </a:cubicBezTo>
                    <a:cubicBezTo>
                      <a:pt x="494824" y="431006"/>
                      <a:pt x="493871" y="431959"/>
                      <a:pt x="491966" y="431959"/>
                    </a:cubicBezTo>
                    <a:cubicBezTo>
                      <a:pt x="491966" y="431006"/>
                      <a:pt x="491014" y="431006"/>
                      <a:pt x="491014" y="431006"/>
                    </a:cubicBezTo>
                    <a:cubicBezTo>
                      <a:pt x="491014" y="431006"/>
                      <a:pt x="491014" y="431006"/>
                      <a:pt x="491014" y="431006"/>
                    </a:cubicBezTo>
                    <a:cubicBezTo>
                      <a:pt x="490061" y="429101"/>
                      <a:pt x="488156" y="429101"/>
                      <a:pt x="486251" y="429101"/>
                    </a:cubicBezTo>
                    <a:cubicBezTo>
                      <a:pt x="485299" y="427196"/>
                      <a:pt x="485299" y="425291"/>
                      <a:pt x="484346" y="422434"/>
                    </a:cubicBezTo>
                    <a:cubicBezTo>
                      <a:pt x="481489" y="420529"/>
                      <a:pt x="478631" y="421481"/>
                      <a:pt x="475774" y="419576"/>
                    </a:cubicBezTo>
                    <a:cubicBezTo>
                      <a:pt x="475774" y="416719"/>
                      <a:pt x="475774" y="413861"/>
                      <a:pt x="474821" y="413861"/>
                    </a:cubicBezTo>
                    <a:cubicBezTo>
                      <a:pt x="475774" y="410051"/>
                      <a:pt x="471964" y="410051"/>
                      <a:pt x="471964" y="408146"/>
                    </a:cubicBezTo>
                    <a:cubicBezTo>
                      <a:pt x="471011" y="408146"/>
                      <a:pt x="471011" y="408146"/>
                      <a:pt x="471011" y="407194"/>
                    </a:cubicBezTo>
                    <a:cubicBezTo>
                      <a:pt x="469106" y="407194"/>
                      <a:pt x="469106" y="405289"/>
                      <a:pt x="467201" y="405289"/>
                    </a:cubicBezTo>
                    <a:cubicBezTo>
                      <a:pt x="466249" y="406241"/>
                      <a:pt x="464344" y="406241"/>
                      <a:pt x="462439" y="406241"/>
                    </a:cubicBezTo>
                    <a:cubicBezTo>
                      <a:pt x="461486" y="404336"/>
                      <a:pt x="460534" y="404336"/>
                      <a:pt x="458629" y="404336"/>
                    </a:cubicBezTo>
                    <a:cubicBezTo>
                      <a:pt x="455771" y="403384"/>
                      <a:pt x="453866" y="402431"/>
                      <a:pt x="452914" y="400526"/>
                    </a:cubicBezTo>
                    <a:cubicBezTo>
                      <a:pt x="451961" y="401479"/>
                      <a:pt x="451961" y="400526"/>
                      <a:pt x="451009" y="400526"/>
                    </a:cubicBezTo>
                    <a:cubicBezTo>
                      <a:pt x="450056" y="398621"/>
                      <a:pt x="451961" y="398621"/>
                      <a:pt x="452914" y="396716"/>
                    </a:cubicBezTo>
                    <a:cubicBezTo>
                      <a:pt x="451961" y="394811"/>
                      <a:pt x="451961" y="393859"/>
                      <a:pt x="451961" y="392906"/>
                    </a:cubicBezTo>
                    <a:cubicBezTo>
                      <a:pt x="452914" y="392906"/>
                      <a:pt x="453866" y="392906"/>
                      <a:pt x="453866" y="392906"/>
                    </a:cubicBezTo>
                    <a:cubicBezTo>
                      <a:pt x="455771" y="394811"/>
                      <a:pt x="458629" y="392906"/>
                      <a:pt x="459581" y="391001"/>
                    </a:cubicBezTo>
                    <a:cubicBezTo>
                      <a:pt x="459581" y="388144"/>
                      <a:pt x="460534" y="384334"/>
                      <a:pt x="457676" y="384334"/>
                    </a:cubicBezTo>
                    <a:cubicBezTo>
                      <a:pt x="457676" y="382429"/>
                      <a:pt x="454819" y="383381"/>
                      <a:pt x="453866" y="382429"/>
                    </a:cubicBezTo>
                    <a:cubicBezTo>
                      <a:pt x="452914" y="381476"/>
                      <a:pt x="452914" y="380524"/>
                      <a:pt x="452914" y="379571"/>
                    </a:cubicBezTo>
                    <a:cubicBezTo>
                      <a:pt x="451961" y="378619"/>
                      <a:pt x="451009" y="377666"/>
                      <a:pt x="449104" y="377666"/>
                    </a:cubicBezTo>
                    <a:cubicBezTo>
                      <a:pt x="449104" y="377666"/>
                      <a:pt x="449104" y="377666"/>
                      <a:pt x="448151" y="377666"/>
                    </a:cubicBezTo>
                    <a:cubicBezTo>
                      <a:pt x="446246" y="376714"/>
                      <a:pt x="446246" y="374809"/>
                      <a:pt x="443389" y="375761"/>
                    </a:cubicBezTo>
                    <a:cubicBezTo>
                      <a:pt x="441484" y="372904"/>
                      <a:pt x="437674" y="376714"/>
                      <a:pt x="435769" y="372904"/>
                    </a:cubicBezTo>
                    <a:cubicBezTo>
                      <a:pt x="432911" y="372904"/>
                      <a:pt x="429101" y="372904"/>
                      <a:pt x="428149" y="370999"/>
                    </a:cubicBezTo>
                    <a:cubicBezTo>
                      <a:pt x="426244" y="370999"/>
                      <a:pt x="426244" y="370046"/>
                      <a:pt x="424339" y="370046"/>
                    </a:cubicBezTo>
                    <a:cubicBezTo>
                      <a:pt x="424339" y="366236"/>
                      <a:pt x="422434" y="365284"/>
                      <a:pt x="420529" y="363379"/>
                    </a:cubicBezTo>
                    <a:cubicBezTo>
                      <a:pt x="418624" y="363379"/>
                      <a:pt x="417671" y="363379"/>
                      <a:pt x="415766" y="363379"/>
                    </a:cubicBezTo>
                    <a:cubicBezTo>
                      <a:pt x="413861" y="362426"/>
                      <a:pt x="412909" y="361474"/>
                      <a:pt x="411956" y="359569"/>
                    </a:cubicBezTo>
                    <a:cubicBezTo>
                      <a:pt x="409099" y="359569"/>
                      <a:pt x="408146" y="357664"/>
                      <a:pt x="404336" y="358616"/>
                    </a:cubicBezTo>
                    <a:cubicBezTo>
                      <a:pt x="403384" y="357664"/>
                      <a:pt x="402431" y="357664"/>
                      <a:pt x="402431" y="356711"/>
                    </a:cubicBezTo>
                    <a:cubicBezTo>
                      <a:pt x="401479" y="352901"/>
                      <a:pt x="398621" y="352901"/>
                      <a:pt x="395764" y="351949"/>
                    </a:cubicBezTo>
                    <a:cubicBezTo>
                      <a:pt x="394811" y="352901"/>
                      <a:pt x="394811" y="351949"/>
                      <a:pt x="393859" y="351949"/>
                    </a:cubicBezTo>
                    <a:cubicBezTo>
                      <a:pt x="393859" y="350996"/>
                      <a:pt x="392906" y="350996"/>
                      <a:pt x="392906" y="350996"/>
                    </a:cubicBezTo>
                    <a:cubicBezTo>
                      <a:pt x="391954" y="350996"/>
                      <a:pt x="391001" y="350996"/>
                      <a:pt x="391001" y="350996"/>
                    </a:cubicBezTo>
                    <a:cubicBezTo>
                      <a:pt x="391001" y="350996"/>
                      <a:pt x="391001" y="350996"/>
                      <a:pt x="390049" y="350996"/>
                    </a:cubicBezTo>
                    <a:cubicBezTo>
                      <a:pt x="388144" y="350044"/>
                      <a:pt x="386239" y="350996"/>
                      <a:pt x="384334" y="350044"/>
                    </a:cubicBezTo>
                    <a:cubicBezTo>
                      <a:pt x="384334" y="350044"/>
                      <a:pt x="384334" y="350044"/>
                      <a:pt x="383381" y="350044"/>
                    </a:cubicBezTo>
                    <a:cubicBezTo>
                      <a:pt x="382429" y="350044"/>
                      <a:pt x="382429" y="349091"/>
                      <a:pt x="381476" y="350044"/>
                    </a:cubicBezTo>
                    <a:cubicBezTo>
                      <a:pt x="379571" y="349091"/>
                      <a:pt x="378619" y="347186"/>
                      <a:pt x="375761" y="347186"/>
                    </a:cubicBezTo>
                    <a:cubicBezTo>
                      <a:pt x="374809" y="346234"/>
                      <a:pt x="374809" y="346234"/>
                      <a:pt x="373856" y="346234"/>
                    </a:cubicBezTo>
                    <a:cubicBezTo>
                      <a:pt x="373856" y="345281"/>
                      <a:pt x="372904" y="343376"/>
                      <a:pt x="371951" y="342424"/>
                    </a:cubicBezTo>
                    <a:cubicBezTo>
                      <a:pt x="370999" y="342424"/>
                      <a:pt x="371951" y="343376"/>
                      <a:pt x="370999" y="342424"/>
                    </a:cubicBezTo>
                    <a:cubicBezTo>
                      <a:pt x="370999" y="341471"/>
                      <a:pt x="370046" y="341471"/>
                      <a:pt x="370046" y="340519"/>
                    </a:cubicBezTo>
                    <a:cubicBezTo>
                      <a:pt x="367189" y="340519"/>
                      <a:pt x="366236" y="339566"/>
                      <a:pt x="364331" y="340519"/>
                    </a:cubicBezTo>
                    <a:cubicBezTo>
                      <a:pt x="363379" y="339566"/>
                      <a:pt x="361474" y="339566"/>
                      <a:pt x="361474" y="337661"/>
                    </a:cubicBezTo>
                    <a:cubicBezTo>
                      <a:pt x="360521" y="338614"/>
                      <a:pt x="358616" y="338614"/>
                      <a:pt x="358616" y="336709"/>
                    </a:cubicBezTo>
                    <a:cubicBezTo>
                      <a:pt x="356711" y="336709"/>
                      <a:pt x="353854" y="337661"/>
                      <a:pt x="353854" y="335756"/>
                    </a:cubicBezTo>
                    <a:cubicBezTo>
                      <a:pt x="351949" y="335756"/>
                      <a:pt x="350996" y="333851"/>
                      <a:pt x="348139" y="333851"/>
                    </a:cubicBezTo>
                    <a:cubicBezTo>
                      <a:pt x="347186" y="330994"/>
                      <a:pt x="345281" y="330041"/>
                      <a:pt x="344329" y="328136"/>
                    </a:cubicBezTo>
                    <a:cubicBezTo>
                      <a:pt x="343376" y="328136"/>
                      <a:pt x="342424" y="328136"/>
                      <a:pt x="341471" y="327184"/>
                    </a:cubicBezTo>
                    <a:cubicBezTo>
                      <a:pt x="340519" y="327184"/>
                      <a:pt x="340519" y="327184"/>
                      <a:pt x="339566" y="327184"/>
                    </a:cubicBezTo>
                    <a:cubicBezTo>
                      <a:pt x="339566" y="326231"/>
                      <a:pt x="339566" y="327184"/>
                      <a:pt x="338614" y="326231"/>
                    </a:cubicBezTo>
                    <a:cubicBezTo>
                      <a:pt x="337661" y="327184"/>
                      <a:pt x="335756" y="326231"/>
                      <a:pt x="333851" y="326231"/>
                    </a:cubicBezTo>
                    <a:cubicBezTo>
                      <a:pt x="332899" y="325279"/>
                      <a:pt x="331946" y="324326"/>
                      <a:pt x="330994" y="325279"/>
                    </a:cubicBezTo>
                    <a:cubicBezTo>
                      <a:pt x="330994" y="324326"/>
                      <a:pt x="330041" y="324326"/>
                      <a:pt x="329089" y="323374"/>
                    </a:cubicBezTo>
                    <a:cubicBezTo>
                      <a:pt x="329089" y="323374"/>
                      <a:pt x="329089" y="322421"/>
                      <a:pt x="329089" y="322421"/>
                    </a:cubicBezTo>
                    <a:cubicBezTo>
                      <a:pt x="328136" y="322421"/>
                      <a:pt x="327184" y="322421"/>
                      <a:pt x="327184" y="321469"/>
                    </a:cubicBezTo>
                    <a:cubicBezTo>
                      <a:pt x="326231" y="323374"/>
                      <a:pt x="322421" y="320516"/>
                      <a:pt x="321469" y="321469"/>
                    </a:cubicBezTo>
                    <a:cubicBezTo>
                      <a:pt x="320516" y="320516"/>
                      <a:pt x="319564" y="321469"/>
                      <a:pt x="318611" y="320516"/>
                    </a:cubicBezTo>
                    <a:cubicBezTo>
                      <a:pt x="318611" y="320516"/>
                      <a:pt x="318611" y="319564"/>
                      <a:pt x="318611" y="319564"/>
                    </a:cubicBezTo>
                    <a:cubicBezTo>
                      <a:pt x="314801" y="319564"/>
                      <a:pt x="312896" y="317659"/>
                      <a:pt x="310991" y="314801"/>
                    </a:cubicBezTo>
                    <a:cubicBezTo>
                      <a:pt x="310991" y="312896"/>
                      <a:pt x="310991" y="312896"/>
                      <a:pt x="310991" y="311944"/>
                    </a:cubicBezTo>
                    <a:cubicBezTo>
                      <a:pt x="310039" y="311944"/>
                      <a:pt x="308134" y="311944"/>
                      <a:pt x="308134" y="311944"/>
                    </a:cubicBezTo>
                    <a:cubicBezTo>
                      <a:pt x="308134" y="311944"/>
                      <a:pt x="307181" y="310991"/>
                      <a:pt x="306229" y="311944"/>
                    </a:cubicBezTo>
                    <a:cubicBezTo>
                      <a:pt x="306229" y="310991"/>
                      <a:pt x="306229" y="310039"/>
                      <a:pt x="305276" y="310039"/>
                    </a:cubicBezTo>
                    <a:cubicBezTo>
                      <a:pt x="301466" y="310991"/>
                      <a:pt x="301466" y="308134"/>
                      <a:pt x="299561" y="307181"/>
                    </a:cubicBezTo>
                    <a:cubicBezTo>
                      <a:pt x="299561" y="306229"/>
                      <a:pt x="298609" y="306229"/>
                      <a:pt x="299561" y="305276"/>
                    </a:cubicBezTo>
                    <a:cubicBezTo>
                      <a:pt x="298609" y="306229"/>
                      <a:pt x="293846" y="302419"/>
                      <a:pt x="293846" y="305276"/>
                    </a:cubicBezTo>
                    <a:cubicBezTo>
                      <a:pt x="290989" y="306229"/>
                      <a:pt x="288131" y="307181"/>
                      <a:pt x="287179" y="305276"/>
                    </a:cubicBezTo>
                    <a:cubicBezTo>
                      <a:pt x="287179" y="305276"/>
                      <a:pt x="287179" y="305276"/>
                      <a:pt x="287179" y="305276"/>
                    </a:cubicBezTo>
                    <a:cubicBezTo>
                      <a:pt x="286226" y="304324"/>
                      <a:pt x="284321" y="304324"/>
                      <a:pt x="284321" y="302419"/>
                    </a:cubicBezTo>
                    <a:cubicBezTo>
                      <a:pt x="283369" y="300514"/>
                      <a:pt x="281464" y="300514"/>
                      <a:pt x="279559" y="300514"/>
                    </a:cubicBezTo>
                    <a:cubicBezTo>
                      <a:pt x="277654" y="298609"/>
                      <a:pt x="274796" y="297656"/>
                      <a:pt x="272891" y="295751"/>
                    </a:cubicBezTo>
                    <a:cubicBezTo>
                      <a:pt x="271939" y="295751"/>
                      <a:pt x="270034" y="296704"/>
                      <a:pt x="268129" y="295751"/>
                    </a:cubicBezTo>
                    <a:cubicBezTo>
                      <a:pt x="268129" y="294799"/>
                      <a:pt x="268129" y="293846"/>
                      <a:pt x="267176" y="294799"/>
                    </a:cubicBezTo>
                    <a:cubicBezTo>
                      <a:pt x="267176" y="292894"/>
                      <a:pt x="266224" y="291941"/>
                      <a:pt x="265271" y="291941"/>
                    </a:cubicBezTo>
                    <a:cubicBezTo>
                      <a:pt x="264319" y="292894"/>
                      <a:pt x="263366" y="292894"/>
                      <a:pt x="263366" y="292894"/>
                    </a:cubicBezTo>
                    <a:cubicBezTo>
                      <a:pt x="263366" y="291941"/>
                      <a:pt x="262414" y="292894"/>
                      <a:pt x="262414" y="291941"/>
                    </a:cubicBezTo>
                    <a:cubicBezTo>
                      <a:pt x="260509" y="291941"/>
                      <a:pt x="259556" y="291941"/>
                      <a:pt x="259556" y="292894"/>
                    </a:cubicBezTo>
                    <a:cubicBezTo>
                      <a:pt x="258604" y="292894"/>
                      <a:pt x="258604" y="292894"/>
                      <a:pt x="257651" y="292894"/>
                    </a:cubicBezTo>
                    <a:cubicBezTo>
                      <a:pt x="255746" y="291941"/>
                      <a:pt x="255746" y="289084"/>
                      <a:pt x="254794" y="288131"/>
                    </a:cubicBezTo>
                    <a:cubicBezTo>
                      <a:pt x="252889" y="288131"/>
                      <a:pt x="252889" y="287179"/>
                      <a:pt x="251936" y="287179"/>
                    </a:cubicBezTo>
                    <a:cubicBezTo>
                      <a:pt x="250984" y="287179"/>
                      <a:pt x="249079" y="287179"/>
                      <a:pt x="248126" y="287179"/>
                    </a:cubicBezTo>
                    <a:cubicBezTo>
                      <a:pt x="246221" y="287179"/>
                      <a:pt x="245269" y="285274"/>
                      <a:pt x="244316" y="285274"/>
                    </a:cubicBezTo>
                    <a:cubicBezTo>
                      <a:pt x="239554" y="286226"/>
                      <a:pt x="240506" y="281464"/>
                      <a:pt x="236696" y="281464"/>
                    </a:cubicBezTo>
                    <a:cubicBezTo>
                      <a:pt x="235744" y="280511"/>
                      <a:pt x="234791" y="279559"/>
                      <a:pt x="233839" y="278606"/>
                    </a:cubicBezTo>
                    <a:cubicBezTo>
                      <a:pt x="232886" y="278606"/>
                      <a:pt x="232886" y="279559"/>
                      <a:pt x="231934" y="279559"/>
                    </a:cubicBezTo>
                    <a:cubicBezTo>
                      <a:pt x="230981" y="282416"/>
                      <a:pt x="226219" y="278606"/>
                      <a:pt x="224314" y="280511"/>
                    </a:cubicBezTo>
                    <a:cubicBezTo>
                      <a:pt x="223361" y="279559"/>
                      <a:pt x="222409" y="278606"/>
                      <a:pt x="221456" y="278606"/>
                    </a:cubicBezTo>
                    <a:cubicBezTo>
                      <a:pt x="220504" y="278606"/>
                      <a:pt x="217646" y="277654"/>
                      <a:pt x="215741" y="277654"/>
                    </a:cubicBezTo>
                    <a:cubicBezTo>
                      <a:pt x="212884" y="279559"/>
                      <a:pt x="210026" y="275749"/>
                      <a:pt x="207169" y="278606"/>
                    </a:cubicBezTo>
                    <a:cubicBezTo>
                      <a:pt x="205264" y="278606"/>
                      <a:pt x="202406" y="276701"/>
                      <a:pt x="202406" y="279559"/>
                    </a:cubicBezTo>
                    <a:cubicBezTo>
                      <a:pt x="199549" y="280511"/>
                      <a:pt x="195739" y="279559"/>
                      <a:pt x="191929" y="279559"/>
                    </a:cubicBezTo>
                    <a:cubicBezTo>
                      <a:pt x="191929" y="278606"/>
                      <a:pt x="190976" y="278606"/>
                      <a:pt x="191929" y="277654"/>
                    </a:cubicBezTo>
                    <a:cubicBezTo>
                      <a:pt x="189071" y="277654"/>
                      <a:pt x="187166" y="276701"/>
                      <a:pt x="186214" y="274796"/>
                    </a:cubicBezTo>
                    <a:cubicBezTo>
                      <a:pt x="183356" y="275749"/>
                      <a:pt x="183356" y="278606"/>
                      <a:pt x="178594" y="277654"/>
                    </a:cubicBezTo>
                    <a:cubicBezTo>
                      <a:pt x="178594" y="277654"/>
                      <a:pt x="178594" y="277654"/>
                      <a:pt x="178594" y="278606"/>
                    </a:cubicBezTo>
                    <a:cubicBezTo>
                      <a:pt x="177641" y="278606"/>
                      <a:pt x="177641" y="279559"/>
                      <a:pt x="176689" y="279559"/>
                    </a:cubicBezTo>
                    <a:cubicBezTo>
                      <a:pt x="176689" y="280511"/>
                      <a:pt x="175736" y="281464"/>
                      <a:pt x="174784" y="281464"/>
                    </a:cubicBezTo>
                    <a:cubicBezTo>
                      <a:pt x="173831" y="281464"/>
                      <a:pt x="174784" y="282416"/>
                      <a:pt x="173831" y="282416"/>
                    </a:cubicBezTo>
                    <a:cubicBezTo>
                      <a:pt x="173831" y="282416"/>
                      <a:pt x="171926" y="282416"/>
                      <a:pt x="171926" y="283369"/>
                    </a:cubicBezTo>
                    <a:cubicBezTo>
                      <a:pt x="171926" y="283369"/>
                      <a:pt x="171926" y="284321"/>
                      <a:pt x="171926" y="284321"/>
                    </a:cubicBezTo>
                    <a:cubicBezTo>
                      <a:pt x="170974" y="286226"/>
                      <a:pt x="170021" y="286226"/>
                      <a:pt x="169069" y="287179"/>
                    </a:cubicBezTo>
                    <a:cubicBezTo>
                      <a:pt x="168116" y="289084"/>
                      <a:pt x="168116" y="290989"/>
                      <a:pt x="168116" y="292894"/>
                    </a:cubicBezTo>
                    <a:cubicBezTo>
                      <a:pt x="168116" y="294799"/>
                      <a:pt x="166211" y="296704"/>
                      <a:pt x="166211" y="297656"/>
                    </a:cubicBezTo>
                    <a:cubicBezTo>
                      <a:pt x="165259" y="298609"/>
                      <a:pt x="162401" y="298609"/>
                      <a:pt x="161449" y="299561"/>
                    </a:cubicBezTo>
                    <a:cubicBezTo>
                      <a:pt x="161449" y="300514"/>
                      <a:pt x="161449" y="301466"/>
                      <a:pt x="161449" y="302419"/>
                    </a:cubicBezTo>
                    <a:cubicBezTo>
                      <a:pt x="161449" y="303371"/>
                      <a:pt x="159544" y="304324"/>
                      <a:pt x="160496" y="304324"/>
                    </a:cubicBezTo>
                    <a:cubicBezTo>
                      <a:pt x="158591" y="305276"/>
                      <a:pt x="157639" y="306229"/>
                      <a:pt x="158591" y="308134"/>
                    </a:cubicBezTo>
                    <a:cubicBezTo>
                      <a:pt x="157639" y="308134"/>
                      <a:pt x="155734" y="310039"/>
                      <a:pt x="154781" y="309086"/>
                    </a:cubicBezTo>
                    <a:cubicBezTo>
                      <a:pt x="152876" y="310991"/>
                      <a:pt x="150971" y="310991"/>
                      <a:pt x="150019" y="313849"/>
                    </a:cubicBezTo>
                    <a:cubicBezTo>
                      <a:pt x="149066" y="313849"/>
                      <a:pt x="149066" y="313849"/>
                      <a:pt x="149066" y="313849"/>
                    </a:cubicBezTo>
                    <a:cubicBezTo>
                      <a:pt x="149066" y="316706"/>
                      <a:pt x="147161" y="320516"/>
                      <a:pt x="143351" y="320516"/>
                    </a:cubicBezTo>
                    <a:cubicBezTo>
                      <a:pt x="144304" y="323374"/>
                      <a:pt x="141446" y="324326"/>
                      <a:pt x="142399" y="326231"/>
                    </a:cubicBezTo>
                    <a:cubicBezTo>
                      <a:pt x="142399" y="328136"/>
                      <a:pt x="141446" y="328136"/>
                      <a:pt x="139541" y="329089"/>
                    </a:cubicBezTo>
                    <a:cubicBezTo>
                      <a:pt x="139541" y="330041"/>
                      <a:pt x="139541" y="330994"/>
                      <a:pt x="138589" y="330994"/>
                    </a:cubicBezTo>
                    <a:cubicBezTo>
                      <a:pt x="139541" y="333851"/>
                      <a:pt x="136684" y="332899"/>
                      <a:pt x="137636" y="335756"/>
                    </a:cubicBezTo>
                    <a:cubicBezTo>
                      <a:pt x="135731" y="335756"/>
                      <a:pt x="135731" y="337661"/>
                      <a:pt x="134779" y="336709"/>
                    </a:cubicBezTo>
                    <a:cubicBezTo>
                      <a:pt x="132874" y="337661"/>
                      <a:pt x="133826" y="340519"/>
                      <a:pt x="130969" y="340519"/>
                    </a:cubicBezTo>
                    <a:cubicBezTo>
                      <a:pt x="130969" y="340519"/>
                      <a:pt x="130016" y="341471"/>
                      <a:pt x="130016" y="341471"/>
                    </a:cubicBezTo>
                    <a:cubicBezTo>
                      <a:pt x="128111" y="341471"/>
                      <a:pt x="127159" y="341471"/>
                      <a:pt x="126206" y="341471"/>
                    </a:cubicBezTo>
                    <a:cubicBezTo>
                      <a:pt x="125254" y="343376"/>
                      <a:pt x="123349" y="344329"/>
                      <a:pt x="122396" y="345281"/>
                    </a:cubicBezTo>
                    <a:cubicBezTo>
                      <a:pt x="123349" y="348139"/>
                      <a:pt x="120491" y="349091"/>
                      <a:pt x="118586" y="350044"/>
                    </a:cubicBezTo>
                    <a:cubicBezTo>
                      <a:pt x="118586" y="354806"/>
                      <a:pt x="115729" y="355759"/>
                      <a:pt x="113824" y="358616"/>
                    </a:cubicBezTo>
                    <a:cubicBezTo>
                      <a:pt x="112871" y="358616"/>
                      <a:pt x="111919" y="358616"/>
                      <a:pt x="111919" y="359569"/>
                    </a:cubicBezTo>
                    <a:cubicBezTo>
                      <a:pt x="111919" y="359569"/>
                      <a:pt x="110966" y="359569"/>
                      <a:pt x="110966" y="359569"/>
                    </a:cubicBezTo>
                    <a:cubicBezTo>
                      <a:pt x="110966" y="359569"/>
                      <a:pt x="110966" y="360521"/>
                      <a:pt x="110014" y="360521"/>
                    </a:cubicBezTo>
                    <a:cubicBezTo>
                      <a:pt x="110014" y="361474"/>
                      <a:pt x="110966" y="360521"/>
                      <a:pt x="110014" y="361474"/>
                    </a:cubicBezTo>
                    <a:cubicBezTo>
                      <a:pt x="110014" y="361474"/>
                      <a:pt x="109061" y="361474"/>
                      <a:pt x="109061" y="361474"/>
                    </a:cubicBezTo>
                    <a:cubicBezTo>
                      <a:pt x="109061" y="363379"/>
                      <a:pt x="108109" y="363379"/>
                      <a:pt x="108109" y="365284"/>
                    </a:cubicBezTo>
                    <a:cubicBezTo>
                      <a:pt x="106204" y="365284"/>
                      <a:pt x="103346" y="366236"/>
                      <a:pt x="102394" y="365284"/>
                    </a:cubicBezTo>
                    <a:cubicBezTo>
                      <a:pt x="100489" y="366236"/>
                      <a:pt x="99536" y="368141"/>
                      <a:pt x="97631" y="369094"/>
                    </a:cubicBezTo>
                    <a:cubicBezTo>
                      <a:pt x="98584" y="373856"/>
                      <a:pt x="94774" y="372904"/>
                      <a:pt x="92869" y="374809"/>
                    </a:cubicBezTo>
                    <a:cubicBezTo>
                      <a:pt x="92869" y="375761"/>
                      <a:pt x="92869" y="376714"/>
                      <a:pt x="91916" y="376714"/>
                    </a:cubicBezTo>
                    <a:cubicBezTo>
                      <a:pt x="91916" y="377666"/>
                      <a:pt x="91916" y="378619"/>
                      <a:pt x="91916" y="379571"/>
                    </a:cubicBezTo>
                    <a:cubicBezTo>
                      <a:pt x="90964" y="379571"/>
                      <a:pt x="90964" y="379571"/>
                      <a:pt x="90964" y="380524"/>
                    </a:cubicBezTo>
                    <a:cubicBezTo>
                      <a:pt x="90964" y="380524"/>
                      <a:pt x="90964" y="380524"/>
                      <a:pt x="90964" y="381476"/>
                    </a:cubicBezTo>
                    <a:cubicBezTo>
                      <a:pt x="90011" y="382429"/>
                      <a:pt x="90011" y="382429"/>
                      <a:pt x="89059" y="383381"/>
                    </a:cubicBezTo>
                    <a:cubicBezTo>
                      <a:pt x="86201" y="382429"/>
                      <a:pt x="84296" y="383381"/>
                      <a:pt x="82391" y="384334"/>
                    </a:cubicBezTo>
                    <a:cubicBezTo>
                      <a:pt x="81439" y="384334"/>
                      <a:pt x="80486" y="384334"/>
                      <a:pt x="79534" y="384334"/>
                    </a:cubicBezTo>
                    <a:cubicBezTo>
                      <a:pt x="78581" y="384334"/>
                      <a:pt x="78581" y="385286"/>
                      <a:pt x="77629" y="385286"/>
                    </a:cubicBezTo>
                    <a:cubicBezTo>
                      <a:pt x="77629" y="388144"/>
                      <a:pt x="74771" y="389096"/>
                      <a:pt x="74771" y="391954"/>
                    </a:cubicBezTo>
                    <a:cubicBezTo>
                      <a:pt x="72866" y="392906"/>
                      <a:pt x="71914" y="394811"/>
                      <a:pt x="70009" y="394811"/>
                    </a:cubicBezTo>
                    <a:cubicBezTo>
                      <a:pt x="69056" y="395764"/>
                      <a:pt x="68104" y="397669"/>
                      <a:pt x="67151" y="398621"/>
                    </a:cubicBezTo>
                    <a:cubicBezTo>
                      <a:pt x="63341" y="398621"/>
                      <a:pt x="61436" y="400526"/>
                      <a:pt x="58579" y="402431"/>
                    </a:cubicBezTo>
                    <a:cubicBezTo>
                      <a:pt x="56674" y="402431"/>
                      <a:pt x="54769" y="403384"/>
                      <a:pt x="53816" y="403384"/>
                    </a:cubicBezTo>
                    <a:cubicBezTo>
                      <a:pt x="52864" y="403384"/>
                      <a:pt x="51911" y="403384"/>
                      <a:pt x="50959" y="403384"/>
                    </a:cubicBezTo>
                    <a:cubicBezTo>
                      <a:pt x="49054" y="402431"/>
                      <a:pt x="46196" y="404336"/>
                      <a:pt x="45244" y="405289"/>
                    </a:cubicBezTo>
                    <a:cubicBezTo>
                      <a:pt x="42386" y="405289"/>
                      <a:pt x="41434" y="403384"/>
                      <a:pt x="38576" y="402431"/>
                    </a:cubicBezTo>
                    <a:cubicBezTo>
                      <a:pt x="38576" y="400526"/>
                      <a:pt x="36671" y="400526"/>
                      <a:pt x="35719" y="399574"/>
                    </a:cubicBezTo>
                    <a:cubicBezTo>
                      <a:pt x="34766" y="400526"/>
                      <a:pt x="33814" y="400526"/>
                      <a:pt x="32861" y="402431"/>
                    </a:cubicBezTo>
                    <a:cubicBezTo>
                      <a:pt x="31909" y="402431"/>
                      <a:pt x="31909" y="402431"/>
                      <a:pt x="30956" y="402431"/>
                    </a:cubicBezTo>
                    <a:cubicBezTo>
                      <a:pt x="30004" y="401479"/>
                      <a:pt x="30004" y="400526"/>
                      <a:pt x="30004" y="398621"/>
                    </a:cubicBezTo>
                    <a:cubicBezTo>
                      <a:pt x="29051" y="397669"/>
                      <a:pt x="28099" y="396716"/>
                      <a:pt x="27146" y="397669"/>
                    </a:cubicBezTo>
                    <a:cubicBezTo>
                      <a:pt x="26194" y="395764"/>
                      <a:pt x="24289" y="395764"/>
                      <a:pt x="23336" y="394811"/>
                    </a:cubicBezTo>
                    <a:cubicBezTo>
                      <a:pt x="23336" y="394811"/>
                      <a:pt x="22384" y="394811"/>
                      <a:pt x="22384" y="394811"/>
                    </a:cubicBezTo>
                    <a:cubicBezTo>
                      <a:pt x="22384" y="391001"/>
                      <a:pt x="17621" y="392906"/>
                      <a:pt x="14764" y="391954"/>
                    </a:cubicBezTo>
                    <a:cubicBezTo>
                      <a:pt x="13811" y="390049"/>
                      <a:pt x="14764" y="388144"/>
                      <a:pt x="13811" y="387191"/>
                    </a:cubicBezTo>
                    <a:cubicBezTo>
                      <a:pt x="11906" y="387191"/>
                      <a:pt x="11906" y="386239"/>
                      <a:pt x="10954" y="385286"/>
                    </a:cubicBezTo>
                    <a:cubicBezTo>
                      <a:pt x="10954" y="381476"/>
                      <a:pt x="10001" y="377666"/>
                      <a:pt x="10954" y="374809"/>
                    </a:cubicBezTo>
                    <a:cubicBezTo>
                      <a:pt x="10001" y="373856"/>
                      <a:pt x="8096" y="372904"/>
                      <a:pt x="7144" y="370999"/>
                    </a:cubicBezTo>
                    <a:cubicBezTo>
                      <a:pt x="7144" y="370046"/>
                      <a:pt x="7144" y="368141"/>
                      <a:pt x="7144" y="368141"/>
                    </a:cubicBezTo>
                    <a:cubicBezTo>
                      <a:pt x="7144" y="367189"/>
                      <a:pt x="8096" y="366236"/>
                      <a:pt x="7144" y="365284"/>
                    </a:cubicBezTo>
                    <a:cubicBezTo>
                      <a:pt x="7144" y="364331"/>
                      <a:pt x="8096" y="364331"/>
                      <a:pt x="7144" y="363379"/>
                    </a:cubicBezTo>
                    <a:cubicBezTo>
                      <a:pt x="9049" y="362426"/>
                      <a:pt x="10001" y="361474"/>
                      <a:pt x="10001" y="360521"/>
                    </a:cubicBezTo>
                    <a:cubicBezTo>
                      <a:pt x="10954" y="360521"/>
                      <a:pt x="10954" y="360521"/>
                      <a:pt x="11906" y="360521"/>
                    </a:cubicBezTo>
                    <a:cubicBezTo>
                      <a:pt x="12859" y="359569"/>
                      <a:pt x="12859" y="357664"/>
                      <a:pt x="14764" y="357664"/>
                    </a:cubicBezTo>
                    <a:cubicBezTo>
                      <a:pt x="14764" y="356711"/>
                      <a:pt x="14764" y="356711"/>
                      <a:pt x="14764" y="355759"/>
                    </a:cubicBezTo>
                    <a:cubicBezTo>
                      <a:pt x="13811" y="355759"/>
                      <a:pt x="13811" y="354806"/>
                      <a:pt x="13811" y="354806"/>
                    </a:cubicBezTo>
                    <a:cubicBezTo>
                      <a:pt x="14764" y="353854"/>
                      <a:pt x="13811" y="351949"/>
                      <a:pt x="14764" y="350996"/>
                    </a:cubicBezTo>
                    <a:cubicBezTo>
                      <a:pt x="14764" y="350044"/>
                      <a:pt x="13811" y="350044"/>
                      <a:pt x="13811" y="349091"/>
                    </a:cubicBezTo>
                    <a:cubicBezTo>
                      <a:pt x="13811" y="349091"/>
                      <a:pt x="12859" y="349091"/>
                      <a:pt x="12859" y="349091"/>
                    </a:cubicBezTo>
                    <a:cubicBezTo>
                      <a:pt x="12859" y="348139"/>
                      <a:pt x="12859" y="348139"/>
                      <a:pt x="11906" y="348139"/>
                    </a:cubicBezTo>
                    <a:cubicBezTo>
                      <a:pt x="11906" y="344329"/>
                      <a:pt x="10954" y="341471"/>
                      <a:pt x="8096" y="340519"/>
                    </a:cubicBezTo>
                    <a:cubicBezTo>
                      <a:pt x="8096" y="337661"/>
                      <a:pt x="8096" y="334804"/>
                      <a:pt x="8096" y="331946"/>
                    </a:cubicBezTo>
                    <a:cubicBezTo>
                      <a:pt x="9049" y="331946"/>
                      <a:pt x="9049" y="330994"/>
                      <a:pt x="9049" y="330041"/>
                    </a:cubicBezTo>
                    <a:cubicBezTo>
                      <a:pt x="10954" y="329089"/>
                      <a:pt x="11906" y="325279"/>
                      <a:pt x="14764" y="326231"/>
                    </a:cubicBezTo>
                    <a:cubicBezTo>
                      <a:pt x="15716" y="326231"/>
                      <a:pt x="17621" y="325279"/>
                      <a:pt x="18574" y="324326"/>
                    </a:cubicBezTo>
                    <a:cubicBezTo>
                      <a:pt x="21431" y="327184"/>
                      <a:pt x="18574" y="334804"/>
                      <a:pt x="24289" y="334804"/>
                    </a:cubicBezTo>
                    <a:cubicBezTo>
                      <a:pt x="24289" y="337661"/>
                      <a:pt x="24289" y="341471"/>
                      <a:pt x="25241" y="344329"/>
                    </a:cubicBezTo>
                    <a:cubicBezTo>
                      <a:pt x="26194" y="345281"/>
                      <a:pt x="29051" y="345281"/>
                      <a:pt x="28099" y="348139"/>
                    </a:cubicBezTo>
                    <a:cubicBezTo>
                      <a:pt x="29051" y="351949"/>
                      <a:pt x="33814" y="351949"/>
                      <a:pt x="34766" y="355759"/>
                    </a:cubicBezTo>
                    <a:cubicBezTo>
                      <a:pt x="36671" y="355759"/>
                      <a:pt x="37624" y="356711"/>
                      <a:pt x="38576" y="358616"/>
                    </a:cubicBezTo>
                    <a:cubicBezTo>
                      <a:pt x="39529" y="358616"/>
                      <a:pt x="40481" y="357664"/>
                      <a:pt x="41434" y="357664"/>
                    </a:cubicBezTo>
                    <a:cubicBezTo>
                      <a:pt x="43339" y="357664"/>
                      <a:pt x="44291" y="358616"/>
                      <a:pt x="45244" y="359569"/>
                    </a:cubicBezTo>
                    <a:cubicBezTo>
                      <a:pt x="48101" y="359569"/>
                      <a:pt x="49054" y="358616"/>
                      <a:pt x="50959" y="357664"/>
                    </a:cubicBezTo>
                    <a:cubicBezTo>
                      <a:pt x="50959" y="356711"/>
                      <a:pt x="50959" y="355759"/>
                      <a:pt x="50959" y="355759"/>
                    </a:cubicBezTo>
                    <a:cubicBezTo>
                      <a:pt x="52864" y="355759"/>
                      <a:pt x="54769" y="353854"/>
                      <a:pt x="55721" y="352901"/>
                    </a:cubicBezTo>
                    <a:cubicBezTo>
                      <a:pt x="56674" y="352901"/>
                      <a:pt x="55721" y="353854"/>
                      <a:pt x="56674" y="352901"/>
                    </a:cubicBezTo>
                    <a:cubicBezTo>
                      <a:pt x="57626" y="352901"/>
                      <a:pt x="56674" y="350044"/>
                      <a:pt x="57626" y="350044"/>
                    </a:cubicBezTo>
                    <a:cubicBezTo>
                      <a:pt x="58579" y="350044"/>
                      <a:pt x="58579" y="350044"/>
                      <a:pt x="59531" y="350044"/>
                    </a:cubicBezTo>
                    <a:cubicBezTo>
                      <a:pt x="59531" y="349091"/>
                      <a:pt x="60484" y="349091"/>
                      <a:pt x="60484" y="348139"/>
                    </a:cubicBezTo>
                    <a:cubicBezTo>
                      <a:pt x="61436" y="348139"/>
                      <a:pt x="64294" y="347186"/>
                      <a:pt x="66199" y="348139"/>
                    </a:cubicBezTo>
                    <a:cubicBezTo>
                      <a:pt x="67151" y="347186"/>
                      <a:pt x="68104" y="346234"/>
                      <a:pt x="69056" y="345281"/>
                    </a:cubicBezTo>
                    <a:cubicBezTo>
                      <a:pt x="70961" y="346234"/>
                      <a:pt x="71914" y="343376"/>
                      <a:pt x="70961" y="342424"/>
                    </a:cubicBezTo>
                    <a:cubicBezTo>
                      <a:pt x="71914" y="342424"/>
                      <a:pt x="71914" y="341471"/>
                      <a:pt x="71914" y="341471"/>
                    </a:cubicBezTo>
                    <a:cubicBezTo>
                      <a:pt x="73819" y="342424"/>
                      <a:pt x="76676" y="340519"/>
                      <a:pt x="77629" y="339566"/>
                    </a:cubicBezTo>
                    <a:cubicBezTo>
                      <a:pt x="76676" y="338614"/>
                      <a:pt x="78581" y="337661"/>
                      <a:pt x="77629" y="335756"/>
                    </a:cubicBezTo>
                    <a:cubicBezTo>
                      <a:pt x="78581" y="336709"/>
                      <a:pt x="80486" y="335756"/>
                      <a:pt x="81439" y="335756"/>
                    </a:cubicBezTo>
                    <a:cubicBezTo>
                      <a:pt x="82391" y="333851"/>
                      <a:pt x="83344" y="330994"/>
                      <a:pt x="85249" y="330041"/>
                    </a:cubicBezTo>
                    <a:cubicBezTo>
                      <a:pt x="83344" y="326231"/>
                      <a:pt x="86201" y="323374"/>
                      <a:pt x="87154" y="319564"/>
                    </a:cubicBezTo>
                    <a:cubicBezTo>
                      <a:pt x="89059" y="318611"/>
                      <a:pt x="90011" y="320516"/>
                      <a:pt x="90964" y="320516"/>
                    </a:cubicBezTo>
                    <a:cubicBezTo>
                      <a:pt x="91916" y="320516"/>
                      <a:pt x="92869" y="320516"/>
                      <a:pt x="92869" y="319564"/>
                    </a:cubicBezTo>
                    <a:cubicBezTo>
                      <a:pt x="94774" y="319564"/>
                      <a:pt x="95726" y="320516"/>
                      <a:pt x="97631" y="320516"/>
                    </a:cubicBezTo>
                    <a:cubicBezTo>
                      <a:pt x="98584" y="319564"/>
                      <a:pt x="99536" y="318611"/>
                      <a:pt x="100489" y="318611"/>
                    </a:cubicBezTo>
                    <a:cubicBezTo>
                      <a:pt x="100489" y="317659"/>
                      <a:pt x="99536" y="317659"/>
                      <a:pt x="99536" y="315754"/>
                    </a:cubicBezTo>
                    <a:cubicBezTo>
                      <a:pt x="99536" y="315754"/>
                      <a:pt x="100489" y="315754"/>
                      <a:pt x="101441" y="314801"/>
                    </a:cubicBezTo>
                    <a:cubicBezTo>
                      <a:pt x="102394" y="314801"/>
                      <a:pt x="101441" y="315754"/>
                      <a:pt x="102394" y="314801"/>
                    </a:cubicBezTo>
                    <a:cubicBezTo>
                      <a:pt x="104299" y="314801"/>
                      <a:pt x="104299" y="312896"/>
                      <a:pt x="105251" y="312896"/>
                    </a:cubicBezTo>
                    <a:cubicBezTo>
                      <a:pt x="105251" y="310991"/>
                      <a:pt x="106204" y="310991"/>
                      <a:pt x="106204" y="309086"/>
                    </a:cubicBezTo>
                    <a:cubicBezTo>
                      <a:pt x="109061" y="308134"/>
                      <a:pt x="111919" y="308134"/>
                      <a:pt x="112871" y="305276"/>
                    </a:cubicBezTo>
                    <a:cubicBezTo>
                      <a:pt x="113824" y="305276"/>
                      <a:pt x="113824" y="305276"/>
                      <a:pt x="113824" y="305276"/>
                    </a:cubicBezTo>
                    <a:cubicBezTo>
                      <a:pt x="113824" y="302419"/>
                      <a:pt x="113824" y="299561"/>
                      <a:pt x="115729" y="298609"/>
                    </a:cubicBezTo>
                    <a:cubicBezTo>
                      <a:pt x="115729" y="297656"/>
                      <a:pt x="115729" y="296704"/>
                      <a:pt x="115729" y="295751"/>
                    </a:cubicBezTo>
                    <a:cubicBezTo>
                      <a:pt x="116681" y="295751"/>
                      <a:pt x="116681" y="293846"/>
                      <a:pt x="117634" y="292894"/>
                    </a:cubicBezTo>
                    <a:cubicBezTo>
                      <a:pt x="118586" y="291941"/>
                      <a:pt x="119539" y="291941"/>
                      <a:pt x="118586" y="290036"/>
                    </a:cubicBezTo>
                    <a:cubicBezTo>
                      <a:pt x="119539" y="289084"/>
                      <a:pt x="120491" y="289084"/>
                      <a:pt x="119539" y="287179"/>
                    </a:cubicBezTo>
                    <a:cubicBezTo>
                      <a:pt x="120491" y="287179"/>
                      <a:pt x="120491" y="287179"/>
                      <a:pt x="121444" y="287179"/>
                    </a:cubicBezTo>
                    <a:cubicBezTo>
                      <a:pt x="122396" y="285274"/>
                      <a:pt x="123349" y="283369"/>
                      <a:pt x="123349" y="280511"/>
                    </a:cubicBezTo>
                    <a:cubicBezTo>
                      <a:pt x="124301" y="280511"/>
                      <a:pt x="124301" y="278606"/>
                      <a:pt x="125254" y="279559"/>
                    </a:cubicBezTo>
                    <a:cubicBezTo>
                      <a:pt x="125254" y="274796"/>
                      <a:pt x="130969" y="276701"/>
                      <a:pt x="130969" y="271939"/>
                    </a:cubicBezTo>
                    <a:cubicBezTo>
                      <a:pt x="131921" y="271939"/>
                      <a:pt x="130969" y="270986"/>
                      <a:pt x="131921" y="271939"/>
                    </a:cubicBezTo>
                    <a:cubicBezTo>
                      <a:pt x="130969" y="270986"/>
                      <a:pt x="131921" y="270986"/>
                      <a:pt x="131921" y="270034"/>
                    </a:cubicBezTo>
                    <a:cubicBezTo>
                      <a:pt x="130969" y="269081"/>
                      <a:pt x="126206" y="268129"/>
                      <a:pt x="125254" y="270034"/>
                    </a:cubicBezTo>
                    <a:cubicBezTo>
                      <a:pt x="124301" y="270034"/>
                      <a:pt x="123349" y="270034"/>
                      <a:pt x="122396" y="270034"/>
                    </a:cubicBezTo>
                    <a:cubicBezTo>
                      <a:pt x="122396" y="268129"/>
                      <a:pt x="121444" y="267176"/>
                      <a:pt x="120491" y="266224"/>
                    </a:cubicBezTo>
                    <a:cubicBezTo>
                      <a:pt x="117634" y="266224"/>
                      <a:pt x="116681" y="267176"/>
                      <a:pt x="114776" y="265271"/>
                    </a:cubicBezTo>
                    <a:cubicBezTo>
                      <a:pt x="114776" y="265271"/>
                      <a:pt x="113824" y="265271"/>
                      <a:pt x="113824" y="265271"/>
                    </a:cubicBezTo>
                    <a:cubicBezTo>
                      <a:pt x="112871" y="266224"/>
                      <a:pt x="112871" y="267176"/>
                      <a:pt x="110966" y="267176"/>
                    </a:cubicBezTo>
                    <a:cubicBezTo>
                      <a:pt x="110014" y="266224"/>
                      <a:pt x="110014" y="265271"/>
                      <a:pt x="109061" y="264319"/>
                    </a:cubicBezTo>
                    <a:cubicBezTo>
                      <a:pt x="108109" y="264319"/>
                      <a:pt x="108109" y="264319"/>
                      <a:pt x="107156" y="264319"/>
                    </a:cubicBezTo>
                    <a:cubicBezTo>
                      <a:pt x="107156" y="263366"/>
                      <a:pt x="106204" y="263366"/>
                      <a:pt x="105251" y="263366"/>
                    </a:cubicBezTo>
                    <a:cubicBezTo>
                      <a:pt x="105251" y="262414"/>
                      <a:pt x="104299" y="262414"/>
                      <a:pt x="105251" y="261461"/>
                    </a:cubicBezTo>
                    <a:cubicBezTo>
                      <a:pt x="105251" y="261461"/>
                      <a:pt x="106204" y="261461"/>
                      <a:pt x="106204" y="261461"/>
                    </a:cubicBezTo>
                    <a:cubicBezTo>
                      <a:pt x="106204" y="259556"/>
                      <a:pt x="108109" y="259556"/>
                      <a:pt x="110014" y="259556"/>
                    </a:cubicBezTo>
                    <a:cubicBezTo>
                      <a:pt x="110966" y="257651"/>
                      <a:pt x="112871" y="257651"/>
                      <a:pt x="112871" y="255746"/>
                    </a:cubicBezTo>
                    <a:cubicBezTo>
                      <a:pt x="113824" y="255746"/>
                      <a:pt x="114776" y="255746"/>
                      <a:pt x="114776" y="254794"/>
                    </a:cubicBezTo>
                    <a:cubicBezTo>
                      <a:pt x="115729" y="254794"/>
                      <a:pt x="116681" y="254794"/>
                      <a:pt x="117634" y="254794"/>
                    </a:cubicBezTo>
                    <a:cubicBezTo>
                      <a:pt x="118586" y="253841"/>
                      <a:pt x="118586" y="250984"/>
                      <a:pt x="120491" y="250984"/>
                    </a:cubicBezTo>
                    <a:cubicBezTo>
                      <a:pt x="122396" y="250984"/>
                      <a:pt x="124301" y="250984"/>
                      <a:pt x="126206" y="250984"/>
                    </a:cubicBezTo>
                    <a:cubicBezTo>
                      <a:pt x="126206" y="250984"/>
                      <a:pt x="126206" y="250031"/>
                      <a:pt x="126206" y="250031"/>
                    </a:cubicBezTo>
                    <a:cubicBezTo>
                      <a:pt x="127159" y="249079"/>
                      <a:pt x="129064" y="249079"/>
                      <a:pt x="130016" y="249079"/>
                    </a:cubicBezTo>
                    <a:cubicBezTo>
                      <a:pt x="130016" y="247174"/>
                      <a:pt x="132874" y="247174"/>
                      <a:pt x="133826" y="245269"/>
                    </a:cubicBezTo>
                    <a:cubicBezTo>
                      <a:pt x="135731" y="246221"/>
                      <a:pt x="137636" y="247174"/>
                      <a:pt x="139541" y="248126"/>
                    </a:cubicBezTo>
                    <a:cubicBezTo>
                      <a:pt x="140494" y="248126"/>
                      <a:pt x="141446" y="248126"/>
                      <a:pt x="142399" y="248126"/>
                    </a:cubicBezTo>
                    <a:cubicBezTo>
                      <a:pt x="144304" y="248126"/>
                      <a:pt x="146209" y="249079"/>
                      <a:pt x="147161" y="248126"/>
                    </a:cubicBezTo>
                    <a:cubicBezTo>
                      <a:pt x="148114" y="248126"/>
                      <a:pt x="147161" y="249079"/>
                      <a:pt x="148114" y="248126"/>
                    </a:cubicBezTo>
                    <a:cubicBezTo>
                      <a:pt x="148114" y="247174"/>
                      <a:pt x="149066" y="247174"/>
                      <a:pt x="149066" y="246221"/>
                    </a:cubicBezTo>
                    <a:cubicBezTo>
                      <a:pt x="150019" y="245269"/>
                      <a:pt x="150019" y="244316"/>
                      <a:pt x="151924" y="244316"/>
                    </a:cubicBezTo>
                    <a:cubicBezTo>
                      <a:pt x="151924" y="244316"/>
                      <a:pt x="151924" y="243364"/>
                      <a:pt x="152876" y="243364"/>
                    </a:cubicBezTo>
                    <a:cubicBezTo>
                      <a:pt x="152876" y="242411"/>
                      <a:pt x="152876" y="240506"/>
                      <a:pt x="152876" y="239554"/>
                    </a:cubicBezTo>
                    <a:cubicBezTo>
                      <a:pt x="153829" y="239554"/>
                      <a:pt x="154781" y="239554"/>
                      <a:pt x="154781" y="239554"/>
                    </a:cubicBezTo>
                    <a:cubicBezTo>
                      <a:pt x="154781" y="235744"/>
                      <a:pt x="158591" y="233839"/>
                      <a:pt x="161449" y="233839"/>
                    </a:cubicBezTo>
                    <a:cubicBezTo>
                      <a:pt x="161449" y="231934"/>
                      <a:pt x="162401" y="230981"/>
                      <a:pt x="163354" y="230029"/>
                    </a:cubicBezTo>
                    <a:cubicBezTo>
                      <a:pt x="166211" y="229076"/>
                      <a:pt x="164306" y="224314"/>
                      <a:pt x="167164" y="223361"/>
                    </a:cubicBezTo>
                    <a:cubicBezTo>
                      <a:pt x="167164" y="222409"/>
                      <a:pt x="167164" y="221456"/>
                      <a:pt x="167164" y="220504"/>
                    </a:cubicBezTo>
                    <a:cubicBezTo>
                      <a:pt x="168116" y="220504"/>
                      <a:pt x="169069" y="219551"/>
                      <a:pt x="170974" y="219551"/>
                    </a:cubicBezTo>
                    <a:cubicBezTo>
                      <a:pt x="171926" y="218599"/>
                      <a:pt x="171926" y="216694"/>
                      <a:pt x="172879" y="214789"/>
                    </a:cubicBezTo>
                    <a:cubicBezTo>
                      <a:pt x="173831" y="214789"/>
                      <a:pt x="173831" y="213836"/>
                      <a:pt x="174784" y="213836"/>
                    </a:cubicBezTo>
                    <a:cubicBezTo>
                      <a:pt x="177641" y="212884"/>
                      <a:pt x="180499" y="213836"/>
                      <a:pt x="179546" y="210979"/>
                    </a:cubicBezTo>
                    <a:cubicBezTo>
                      <a:pt x="179546" y="210979"/>
                      <a:pt x="179546" y="210979"/>
                      <a:pt x="179546" y="210026"/>
                    </a:cubicBezTo>
                    <a:cubicBezTo>
                      <a:pt x="179546" y="208121"/>
                      <a:pt x="178594" y="207169"/>
                      <a:pt x="179546" y="206216"/>
                    </a:cubicBezTo>
                    <a:cubicBezTo>
                      <a:pt x="179546" y="205264"/>
                      <a:pt x="177641" y="205264"/>
                      <a:pt x="177641" y="203359"/>
                    </a:cubicBezTo>
                    <a:cubicBezTo>
                      <a:pt x="177641" y="202406"/>
                      <a:pt x="178594" y="204311"/>
                      <a:pt x="178594" y="203359"/>
                    </a:cubicBezTo>
                    <a:cubicBezTo>
                      <a:pt x="179546" y="204311"/>
                      <a:pt x="180499" y="203359"/>
                      <a:pt x="181451" y="203359"/>
                    </a:cubicBezTo>
                    <a:cubicBezTo>
                      <a:pt x="182404" y="202406"/>
                      <a:pt x="183356" y="200501"/>
                      <a:pt x="185261" y="201454"/>
                    </a:cubicBezTo>
                    <a:cubicBezTo>
                      <a:pt x="185261" y="201454"/>
                      <a:pt x="185261" y="200501"/>
                      <a:pt x="185261" y="199549"/>
                    </a:cubicBezTo>
                    <a:cubicBezTo>
                      <a:pt x="185261" y="198596"/>
                      <a:pt x="186214" y="199549"/>
                      <a:pt x="186214" y="199549"/>
                    </a:cubicBezTo>
                    <a:cubicBezTo>
                      <a:pt x="187166" y="199549"/>
                      <a:pt x="188119" y="197644"/>
                      <a:pt x="189071" y="197644"/>
                    </a:cubicBezTo>
                    <a:cubicBezTo>
                      <a:pt x="188119" y="192881"/>
                      <a:pt x="192881" y="191929"/>
                      <a:pt x="190976" y="187166"/>
                    </a:cubicBezTo>
                    <a:cubicBezTo>
                      <a:pt x="192881" y="186214"/>
                      <a:pt x="193834" y="186214"/>
                      <a:pt x="195739" y="185261"/>
                    </a:cubicBezTo>
                    <a:cubicBezTo>
                      <a:pt x="195739" y="184309"/>
                      <a:pt x="196691" y="183356"/>
                      <a:pt x="195739" y="182404"/>
                    </a:cubicBezTo>
                    <a:cubicBezTo>
                      <a:pt x="197644" y="181451"/>
                      <a:pt x="200501" y="180499"/>
                      <a:pt x="199549" y="177641"/>
                    </a:cubicBezTo>
                    <a:cubicBezTo>
                      <a:pt x="200501" y="177641"/>
                      <a:pt x="200501" y="175736"/>
                      <a:pt x="201454" y="175736"/>
                    </a:cubicBezTo>
                    <a:cubicBezTo>
                      <a:pt x="202406" y="175736"/>
                      <a:pt x="201454" y="176689"/>
                      <a:pt x="202406" y="175736"/>
                    </a:cubicBezTo>
                    <a:cubicBezTo>
                      <a:pt x="202406" y="174784"/>
                      <a:pt x="203359" y="174784"/>
                      <a:pt x="203359" y="173831"/>
                    </a:cubicBezTo>
                    <a:cubicBezTo>
                      <a:pt x="204311" y="173831"/>
                      <a:pt x="204311" y="173831"/>
                      <a:pt x="205264" y="173831"/>
                    </a:cubicBezTo>
                    <a:cubicBezTo>
                      <a:pt x="205264" y="172879"/>
                      <a:pt x="205264" y="171926"/>
                      <a:pt x="205264" y="170974"/>
                    </a:cubicBezTo>
                    <a:cubicBezTo>
                      <a:pt x="208121" y="170021"/>
                      <a:pt x="208121" y="166211"/>
                      <a:pt x="210026" y="165259"/>
                    </a:cubicBezTo>
                    <a:cubicBezTo>
                      <a:pt x="210026" y="162401"/>
                      <a:pt x="210026" y="161449"/>
                      <a:pt x="210979" y="159544"/>
                    </a:cubicBezTo>
                    <a:cubicBezTo>
                      <a:pt x="211931" y="159544"/>
                      <a:pt x="211931" y="158591"/>
                      <a:pt x="212884" y="158591"/>
                    </a:cubicBezTo>
                    <a:cubicBezTo>
                      <a:pt x="212884" y="157639"/>
                      <a:pt x="212884" y="157639"/>
                      <a:pt x="212884" y="156686"/>
                    </a:cubicBezTo>
                    <a:cubicBezTo>
                      <a:pt x="213836" y="154781"/>
                      <a:pt x="216694" y="154781"/>
                      <a:pt x="217646" y="153829"/>
                    </a:cubicBezTo>
                    <a:cubicBezTo>
                      <a:pt x="217646" y="150019"/>
                      <a:pt x="221456" y="150019"/>
                      <a:pt x="221456" y="147161"/>
                    </a:cubicBezTo>
                    <a:cubicBezTo>
                      <a:pt x="221456" y="147161"/>
                      <a:pt x="220504" y="146209"/>
                      <a:pt x="221456" y="145256"/>
                    </a:cubicBezTo>
                    <a:cubicBezTo>
                      <a:pt x="222409" y="145256"/>
                      <a:pt x="223361" y="144304"/>
                      <a:pt x="224314" y="145256"/>
                    </a:cubicBezTo>
                    <a:cubicBezTo>
                      <a:pt x="224314" y="145256"/>
                      <a:pt x="224314" y="145256"/>
                      <a:pt x="224314" y="144304"/>
                    </a:cubicBezTo>
                    <a:cubicBezTo>
                      <a:pt x="224314" y="144304"/>
                      <a:pt x="224314" y="145256"/>
                      <a:pt x="225266" y="144304"/>
                    </a:cubicBezTo>
                    <a:cubicBezTo>
                      <a:pt x="226219" y="142399"/>
                      <a:pt x="225266" y="140494"/>
                      <a:pt x="226219" y="138589"/>
                    </a:cubicBezTo>
                    <a:cubicBezTo>
                      <a:pt x="229076" y="137636"/>
                      <a:pt x="230981" y="133826"/>
                      <a:pt x="230981" y="129064"/>
                    </a:cubicBezTo>
                    <a:cubicBezTo>
                      <a:pt x="231934" y="128111"/>
                      <a:pt x="232886" y="127159"/>
                      <a:pt x="233839" y="126206"/>
                    </a:cubicBezTo>
                    <a:cubicBezTo>
                      <a:pt x="233839" y="126206"/>
                      <a:pt x="234791" y="126206"/>
                      <a:pt x="234791" y="126206"/>
                    </a:cubicBezTo>
                    <a:cubicBezTo>
                      <a:pt x="236696" y="124301"/>
                      <a:pt x="237649" y="121444"/>
                      <a:pt x="238601" y="118586"/>
                    </a:cubicBezTo>
                    <a:cubicBezTo>
                      <a:pt x="238601" y="118586"/>
                      <a:pt x="239554" y="118586"/>
                      <a:pt x="239554" y="118586"/>
                    </a:cubicBezTo>
                    <a:cubicBezTo>
                      <a:pt x="240506" y="117634"/>
                      <a:pt x="241459" y="116681"/>
                      <a:pt x="241459" y="114776"/>
                    </a:cubicBezTo>
                    <a:cubicBezTo>
                      <a:pt x="243364" y="113824"/>
                      <a:pt x="244316" y="111919"/>
                      <a:pt x="245269" y="110966"/>
                    </a:cubicBezTo>
                    <a:cubicBezTo>
                      <a:pt x="246221" y="110966"/>
                      <a:pt x="246221" y="110966"/>
                      <a:pt x="246221" y="110966"/>
                    </a:cubicBezTo>
                    <a:cubicBezTo>
                      <a:pt x="246221" y="110966"/>
                      <a:pt x="247174" y="110966"/>
                      <a:pt x="247174" y="110014"/>
                    </a:cubicBezTo>
                    <a:cubicBezTo>
                      <a:pt x="246221" y="108109"/>
                      <a:pt x="247174" y="106204"/>
                      <a:pt x="248126" y="105251"/>
                    </a:cubicBezTo>
                    <a:cubicBezTo>
                      <a:pt x="248126" y="104299"/>
                      <a:pt x="248126" y="103346"/>
                      <a:pt x="248126" y="102394"/>
                    </a:cubicBezTo>
                    <a:cubicBezTo>
                      <a:pt x="249079" y="102394"/>
                      <a:pt x="249079" y="100489"/>
                      <a:pt x="249079" y="99536"/>
                    </a:cubicBezTo>
                    <a:cubicBezTo>
                      <a:pt x="250031" y="98584"/>
                      <a:pt x="250984" y="97631"/>
                      <a:pt x="252889" y="97631"/>
                    </a:cubicBezTo>
                    <a:cubicBezTo>
                      <a:pt x="253841" y="97631"/>
                      <a:pt x="252889" y="98584"/>
                      <a:pt x="253841" y="97631"/>
                    </a:cubicBezTo>
                    <a:cubicBezTo>
                      <a:pt x="254794" y="96679"/>
                      <a:pt x="255746" y="96679"/>
                      <a:pt x="255746" y="94774"/>
                    </a:cubicBezTo>
                    <a:cubicBezTo>
                      <a:pt x="257651" y="94774"/>
                      <a:pt x="257651" y="92869"/>
                      <a:pt x="259556" y="92869"/>
                    </a:cubicBezTo>
                    <a:cubicBezTo>
                      <a:pt x="259556" y="91916"/>
                      <a:pt x="259556" y="91916"/>
                      <a:pt x="259556" y="90964"/>
                    </a:cubicBezTo>
                    <a:cubicBezTo>
                      <a:pt x="259556" y="90011"/>
                      <a:pt x="260509" y="88106"/>
                      <a:pt x="260509" y="87154"/>
                    </a:cubicBezTo>
                    <a:cubicBezTo>
                      <a:pt x="260509" y="86201"/>
                      <a:pt x="258604" y="84296"/>
                      <a:pt x="259556" y="83344"/>
                    </a:cubicBezTo>
                    <a:cubicBezTo>
                      <a:pt x="259556" y="82391"/>
                      <a:pt x="260509" y="82391"/>
                      <a:pt x="260509" y="81439"/>
                    </a:cubicBezTo>
                    <a:cubicBezTo>
                      <a:pt x="261461" y="81439"/>
                      <a:pt x="262414" y="81439"/>
                      <a:pt x="263366" y="81439"/>
                    </a:cubicBezTo>
                    <a:cubicBezTo>
                      <a:pt x="265271" y="80486"/>
                      <a:pt x="263366" y="78581"/>
                      <a:pt x="262414" y="77629"/>
                    </a:cubicBezTo>
                    <a:cubicBezTo>
                      <a:pt x="262414" y="75724"/>
                      <a:pt x="264319" y="75724"/>
                      <a:pt x="265271" y="74771"/>
                    </a:cubicBezTo>
                    <a:cubicBezTo>
                      <a:pt x="265271" y="73819"/>
                      <a:pt x="265271" y="72866"/>
                      <a:pt x="265271" y="70961"/>
                    </a:cubicBezTo>
                    <a:cubicBezTo>
                      <a:pt x="266224" y="70009"/>
                      <a:pt x="268129" y="70009"/>
                      <a:pt x="268129" y="68104"/>
                    </a:cubicBezTo>
                    <a:cubicBezTo>
                      <a:pt x="270034" y="68104"/>
                      <a:pt x="269081" y="66199"/>
                      <a:pt x="270034" y="67151"/>
                    </a:cubicBezTo>
                    <a:cubicBezTo>
                      <a:pt x="270034" y="66199"/>
                      <a:pt x="270986" y="65246"/>
                      <a:pt x="270986" y="63341"/>
                    </a:cubicBezTo>
                    <a:cubicBezTo>
                      <a:pt x="271939" y="63341"/>
                      <a:pt x="272891" y="62389"/>
                      <a:pt x="272891" y="60484"/>
                    </a:cubicBezTo>
                    <a:cubicBezTo>
                      <a:pt x="273844" y="59531"/>
                      <a:pt x="275749" y="59531"/>
                      <a:pt x="276701" y="58579"/>
                    </a:cubicBezTo>
                    <a:cubicBezTo>
                      <a:pt x="276701" y="55721"/>
                      <a:pt x="278606" y="52864"/>
                      <a:pt x="276701" y="49054"/>
                    </a:cubicBezTo>
                    <a:cubicBezTo>
                      <a:pt x="276701" y="49054"/>
                      <a:pt x="276701" y="49054"/>
                      <a:pt x="276701" y="48101"/>
                    </a:cubicBezTo>
                    <a:cubicBezTo>
                      <a:pt x="276701" y="48101"/>
                      <a:pt x="277654" y="48101"/>
                      <a:pt x="277654" y="48101"/>
                    </a:cubicBezTo>
                    <a:cubicBezTo>
                      <a:pt x="277654" y="44291"/>
                      <a:pt x="281464" y="38576"/>
                      <a:pt x="277654" y="36671"/>
                    </a:cubicBezTo>
                    <a:cubicBezTo>
                      <a:pt x="277654" y="35719"/>
                      <a:pt x="277654" y="34766"/>
                      <a:pt x="277654" y="34766"/>
                    </a:cubicBezTo>
                    <a:cubicBezTo>
                      <a:pt x="278606" y="34766"/>
                      <a:pt x="277654" y="33814"/>
                      <a:pt x="278606" y="34766"/>
                    </a:cubicBezTo>
                    <a:cubicBezTo>
                      <a:pt x="279559" y="30004"/>
                      <a:pt x="271939" y="32861"/>
                      <a:pt x="270034" y="31909"/>
                    </a:cubicBezTo>
                    <a:cubicBezTo>
                      <a:pt x="269081" y="31909"/>
                      <a:pt x="269081" y="32861"/>
                      <a:pt x="268129" y="32861"/>
                    </a:cubicBezTo>
                    <a:cubicBezTo>
                      <a:pt x="268129" y="32861"/>
                      <a:pt x="268129" y="33814"/>
                      <a:pt x="268129" y="33814"/>
                    </a:cubicBezTo>
                    <a:cubicBezTo>
                      <a:pt x="267176" y="33814"/>
                      <a:pt x="266224" y="35719"/>
                      <a:pt x="264319" y="34766"/>
                    </a:cubicBezTo>
                    <a:cubicBezTo>
                      <a:pt x="264319" y="33814"/>
                      <a:pt x="263366" y="33814"/>
                      <a:pt x="263366" y="33814"/>
                    </a:cubicBezTo>
                    <a:cubicBezTo>
                      <a:pt x="259556" y="32861"/>
                      <a:pt x="255746" y="32861"/>
                      <a:pt x="251936" y="31909"/>
                    </a:cubicBezTo>
                    <a:cubicBezTo>
                      <a:pt x="250984" y="28099"/>
                      <a:pt x="251936" y="23336"/>
                      <a:pt x="254794" y="22384"/>
                    </a:cubicBezTo>
                    <a:cubicBezTo>
                      <a:pt x="253841" y="21431"/>
                      <a:pt x="254794" y="20479"/>
                      <a:pt x="254794" y="19526"/>
                    </a:cubicBezTo>
                    <a:cubicBezTo>
                      <a:pt x="255746" y="18574"/>
                      <a:pt x="256699" y="18574"/>
                      <a:pt x="257651" y="18574"/>
                    </a:cubicBezTo>
                    <a:cubicBezTo>
                      <a:pt x="258604" y="16669"/>
                      <a:pt x="260509" y="14764"/>
                      <a:pt x="262414" y="13811"/>
                    </a:cubicBezTo>
                    <a:cubicBezTo>
                      <a:pt x="266224" y="12859"/>
                      <a:pt x="269081" y="14764"/>
                      <a:pt x="270986" y="13811"/>
                    </a:cubicBezTo>
                    <a:cubicBezTo>
                      <a:pt x="272891" y="12859"/>
                      <a:pt x="272891" y="10954"/>
                      <a:pt x="274796" y="10954"/>
                    </a:cubicBezTo>
                    <a:cubicBezTo>
                      <a:pt x="274796" y="10954"/>
                      <a:pt x="275749" y="10954"/>
                      <a:pt x="275749" y="10954"/>
                    </a:cubicBezTo>
                    <a:cubicBezTo>
                      <a:pt x="277654" y="10001"/>
                      <a:pt x="280511" y="9049"/>
                      <a:pt x="281464" y="7144"/>
                    </a:cubicBezTo>
                    <a:cubicBezTo>
                      <a:pt x="281464" y="10001"/>
                      <a:pt x="282416" y="10001"/>
                      <a:pt x="283369" y="904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</p:grpSp>
      </p:grpSp>
      <p:grpSp>
        <p:nvGrpSpPr>
          <p:cNvPr id="43" name="组合 42">
            <a:extLst>
              <a:ext uri="{FF2B5EF4-FFF2-40B4-BE49-F238E27FC236}">
                <a16:creationId xmlns="" xmlns:a16="http://schemas.microsoft.com/office/drawing/2014/main" id="{752C62C3-3611-4A77-8FAC-9DF4CC56BA8E}"/>
              </a:ext>
            </a:extLst>
          </p:cNvPr>
          <p:cNvGrpSpPr>
            <a:grpSpLocks noChangeAspect="1"/>
          </p:cNvGrpSpPr>
          <p:nvPr/>
        </p:nvGrpSpPr>
        <p:grpSpPr>
          <a:xfrm>
            <a:off x="6071437" y="2212535"/>
            <a:ext cx="4914812" cy="3630287"/>
            <a:chOff x="6044478" y="2212535"/>
            <a:chExt cx="4914812" cy="3630287"/>
          </a:xfrm>
        </p:grpSpPr>
        <p:pic>
          <p:nvPicPr>
            <p:cNvPr id="27" name="图形 26">
              <a:extLst>
                <a:ext uri="{FF2B5EF4-FFF2-40B4-BE49-F238E27FC236}">
                  <a16:creationId xmlns="" xmlns:a16="http://schemas.microsoft.com/office/drawing/2014/main" id="{EAEF970E-4A5B-4794-8905-4F162DE2857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  <a:ext uri="{96DAC541-7B7A-43D3-8B79-37D633B846F1}">
                  <asvg:svgBlip xmlns=""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6044478" y="2212535"/>
              <a:ext cx="649246" cy="3630287"/>
            </a:xfrm>
            <a:prstGeom prst="rect">
              <a:avLst/>
            </a:prstGeom>
          </p:spPr>
        </p:pic>
        <p:grpSp>
          <p:nvGrpSpPr>
            <p:cNvPr id="38" name="组合 37">
              <a:extLst>
                <a:ext uri="{FF2B5EF4-FFF2-40B4-BE49-F238E27FC236}">
                  <a16:creationId xmlns="" xmlns:a16="http://schemas.microsoft.com/office/drawing/2014/main" id="{080C2DF7-FE0F-4876-A9B0-C89CC7187BED}"/>
                </a:ext>
              </a:extLst>
            </p:cNvPr>
            <p:cNvGrpSpPr/>
            <p:nvPr/>
          </p:nvGrpSpPr>
          <p:grpSpPr>
            <a:xfrm>
              <a:off x="7153938" y="2212535"/>
              <a:ext cx="3805352" cy="3630287"/>
              <a:chOff x="5124933" y="1885830"/>
              <a:chExt cx="4265189" cy="4068969"/>
            </a:xfrm>
          </p:grpSpPr>
          <p:pic>
            <p:nvPicPr>
              <p:cNvPr id="28" name="图形 27">
                <a:extLst>
                  <a:ext uri="{FF2B5EF4-FFF2-40B4-BE49-F238E27FC236}">
                    <a16:creationId xmlns="" xmlns:a16="http://schemas.microsoft.com/office/drawing/2014/main" id="{92D3A331-DE5D-41AF-B3A4-0D144F5C3C9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=""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5124933" y="1885830"/>
                <a:ext cx="2722649" cy="1238805"/>
              </a:xfrm>
              <a:prstGeom prst="rect">
                <a:avLst/>
              </a:prstGeom>
            </p:spPr>
          </p:pic>
          <p:pic>
            <p:nvPicPr>
              <p:cNvPr id="29" name="图形 28">
                <a:extLst>
                  <a:ext uri="{FF2B5EF4-FFF2-40B4-BE49-F238E27FC236}">
                    <a16:creationId xmlns="" xmlns:a16="http://schemas.microsoft.com/office/drawing/2014/main" id="{411C3459-046E-412E-828E-430BDAB63DF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="" xmlns:asvg="http://schemas.microsoft.com/office/drawing/2016/SVG/main" r:embed="rId8"/>
                  </a:ext>
                </a:extLst>
              </a:blip>
              <a:stretch>
                <a:fillRect/>
              </a:stretch>
            </p:blipFill>
            <p:spPr>
              <a:xfrm>
                <a:off x="5124933" y="3543291"/>
                <a:ext cx="4265189" cy="996426"/>
              </a:xfrm>
              <a:prstGeom prst="rect">
                <a:avLst/>
              </a:prstGeom>
            </p:spPr>
          </p:pic>
          <p:pic>
            <p:nvPicPr>
              <p:cNvPr id="30" name="图形 29">
                <a:extLst>
                  <a:ext uri="{FF2B5EF4-FFF2-40B4-BE49-F238E27FC236}">
                    <a16:creationId xmlns="" xmlns:a16="http://schemas.microsoft.com/office/drawing/2014/main" id="{B1057903-3072-4C1D-8C56-31D229DD4D2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 cstate="email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="" xmlns:asvg="http://schemas.microsoft.com/office/drawing/2016/SVG/main" r:embed="rId10"/>
                  </a:ext>
                </a:extLst>
              </a:blip>
              <a:stretch>
                <a:fillRect/>
              </a:stretch>
            </p:blipFill>
            <p:spPr>
              <a:xfrm>
                <a:off x="5124933" y="4958373"/>
                <a:ext cx="2804101" cy="996426"/>
              </a:xfrm>
              <a:prstGeom prst="rect">
                <a:avLst/>
              </a:prstGeom>
            </p:spPr>
          </p:pic>
        </p:grpSp>
      </p:grpSp>
      <p:sp>
        <p:nvSpPr>
          <p:cNvPr id="31" name="灯片编号占位符 30">
            <a:extLst>
              <a:ext uri="{FF2B5EF4-FFF2-40B4-BE49-F238E27FC236}">
                <a16:creationId xmlns="" xmlns:a16="http://schemas.microsoft.com/office/drawing/2014/main" id="{D51E8679-40CE-474B-86D4-68C6C739AF95}"/>
              </a:ext>
            </a:extLst>
          </p:cNvPr>
          <p:cNvSpPr>
            <a:spLocks noGrp="1" noChangeAspect="1"/>
          </p:cNvSpPr>
          <p:nvPr>
            <p:ph type="sldNum" sz="quarter" idx="4"/>
          </p:nvPr>
        </p:nvSpPr>
        <p:spPr/>
        <p:txBody>
          <a:bodyPr/>
          <a:lstStyle/>
          <a:p>
            <a:fld id="{A2912448-FEEC-49E8-9588-2DF1F90D57C2}" type="slidenum">
              <a:rPr lang="en-US" altLang="zh-CN" smtClean="0"/>
              <a:pPr/>
              <a:t>66</a:t>
            </a:fld>
            <a:endParaRPr lang="zh-CN" altLang="en-US" dirty="0"/>
          </a:p>
        </p:txBody>
      </p:sp>
      <p:sp>
        <p:nvSpPr>
          <p:cNvPr id="33" name="文本占位符 32">
            <a:extLst>
              <a:ext uri="{FF2B5EF4-FFF2-40B4-BE49-F238E27FC236}">
                <a16:creationId xmlns="" xmlns:a16="http://schemas.microsoft.com/office/drawing/2014/main" id="{E479DDE2-AEA4-497A-B8AD-6B06965C90BF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学校</a:t>
            </a:r>
            <a:r>
              <a:rPr lang="en-US" altLang="zh-CN" dirty="0"/>
              <a:t>VI</a:t>
            </a:r>
          </a:p>
        </p:txBody>
      </p:sp>
      <p:sp>
        <p:nvSpPr>
          <p:cNvPr id="41" name="Rectangle 4">
            <a:extLst>
              <a:ext uri="{FF2B5EF4-FFF2-40B4-BE49-F238E27FC236}">
                <a16:creationId xmlns="" xmlns:a16="http://schemas.microsoft.com/office/drawing/2014/main" id="{728ACD44-9146-4A3C-8053-510DD8EBE6A7}"/>
              </a:ext>
            </a:extLst>
          </p:cNvPr>
          <p:cNvSpPr>
            <a:spLocks noChangeAspect="1"/>
          </p:cNvSpPr>
          <p:nvPr/>
        </p:nvSpPr>
        <p:spPr>
          <a:xfrm>
            <a:off x="5538787" y="1867916"/>
            <a:ext cx="5980113" cy="4319524"/>
          </a:xfrm>
          <a:prstGeom prst="rect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Open Sans Light"/>
              <a:ea typeface="+mn-ea"/>
              <a:cs typeface="+mn-cs"/>
            </a:endParaRPr>
          </a:p>
        </p:txBody>
      </p:sp>
      <p:sp>
        <p:nvSpPr>
          <p:cNvPr id="42" name="Rectangle 6">
            <a:extLst>
              <a:ext uri="{FF2B5EF4-FFF2-40B4-BE49-F238E27FC236}">
                <a16:creationId xmlns="" xmlns:a16="http://schemas.microsoft.com/office/drawing/2014/main" id="{3FE242EB-5C7F-4AA7-A07F-0B0E612F8AF4}"/>
              </a:ext>
            </a:extLst>
          </p:cNvPr>
          <p:cNvSpPr>
            <a:spLocks noChangeAspect="1"/>
          </p:cNvSpPr>
          <p:nvPr/>
        </p:nvSpPr>
        <p:spPr>
          <a:xfrm>
            <a:off x="5538787" y="1424224"/>
            <a:ext cx="5980113" cy="443693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zh-CN" altLang="en-US" sz="1600" spc="100" dirty="0">
                <a:solidFill>
                  <a:prstClr val="white"/>
                </a:solidFill>
                <a:latin typeface="+mj-ea"/>
                <a:ea typeface="+mj-ea"/>
              </a:rPr>
              <a:t>校徽与校名横竖排列及中英文组合规范</a:t>
            </a:r>
          </a:p>
        </p:txBody>
      </p:sp>
      <p:sp>
        <p:nvSpPr>
          <p:cNvPr id="44" name="Rectangle 4">
            <a:extLst>
              <a:ext uri="{FF2B5EF4-FFF2-40B4-BE49-F238E27FC236}">
                <a16:creationId xmlns="" xmlns:a16="http://schemas.microsoft.com/office/drawing/2014/main" id="{AFA769D0-B521-4501-87D8-A71611F0297B}"/>
              </a:ext>
            </a:extLst>
          </p:cNvPr>
          <p:cNvSpPr>
            <a:spLocks noChangeAspect="1"/>
          </p:cNvSpPr>
          <p:nvPr/>
        </p:nvSpPr>
        <p:spPr>
          <a:xfrm>
            <a:off x="685801" y="1867916"/>
            <a:ext cx="4586210" cy="4319524"/>
          </a:xfrm>
          <a:prstGeom prst="rect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Open Sans Light"/>
              <a:ea typeface="+mn-ea"/>
              <a:cs typeface="+mn-cs"/>
            </a:endParaRPr>
          </a:p>
        </p:txBody>
      </p:sp>
      <p:sp>
        <p:nvSpPr>
          <p:cNvPr id="45" name="Rectangle 6">
            <a:extLst>
              <a:ext uri="{FF2B5EF4-FFF2-40B4-BE49-F238E27FC236}">
                <a16:creationId xmlns="" xmlns:a16="http://schemas.microsoft.com/office/drawing/2014/main" id="{0958B7A1-1F4A-42AC-BC88-BBD835EEE90D}"/>
              </a:ext>
            </a:extLst>
          </p:cNvPr>
          <p:cNvSpPr>
            <a:spLocks noChangeAspect="1"/>
          </p:cNvSpPr>
          <p:nvPr/>
        </p:nvSpPr>
        <p:spPr>
          <a:xfrm>
            <a:off x="685801" y="1424224"/>
            <a:ext cx="4586210" cy="443693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defRPr/>
            </a:pPr>
            <a:r>
              <a:rPr lang="zh-CN" altLang="en-US" sz="1600" spc="100" dirty="0">
                <a:solidFill>
                  <a:prstClr val="white"/>
                </a:solidFill>
                <a:latin typeface="+mj-ea"/>
                <a:ea typeface="+mj-ea"/>
              </a:rPr>
              <a:t>校训字体及横竖排列规范</a:t>
            </a:r>
          </a:p>
        </p:txBody>
      </p:sp>
    </p:spTree>
    <p:extLst>
      <p:ext uri="{BB962C8B-B14F-4D97-AF65-F5344CB8AC3E}">
        <p14:creationId xmlns:p14="http://schemas.microsoft.com/office/powerpoint/2010/main" val="22511999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灯片编号占位符 2">
            <a:extLst>
              <a:ext uri="{FF2B5EF4-FFF2-40B4-BE49-F238E27FC236}">
                <a16:creationId xmlns="" xmlns:a16="http://schemas.microsoft.com/office/drawing/2014/main" id="{E591A89F-467E-462C-AF8D-BEEDF9F115E1}"/>
              </a:ext>
            </a:extLst>
          </p:cNvPr>
          <p:cNvSpPr>
            <a:spLocks noGrp="1" noChangeAspect="1"/>
          </p:cNvSpPr>
          <p:nvPr>
            <p:ph type="sldNum" sz="quarter" idx="4"/>
          </p:nvPr>
        </p:nvSpPr>
        <p:spPr/>
        <p:txBody>
          <a:bodyPr/>
          <a:lstStyle/>
          <a:p>
            <a:fld id="{A2912448-FEEC-49E8-9588-2DF1F90D57C2}" type="slidenum">
              <a:rPr lang="en-US" altLang="zh-CN" smtClean="0"/>
              <a:pPr/>
              <a:t>67</a:t>
            </a:fld>
            <a:endParaRPr lang="zh-CN" altLang="en-US" dirty="0"/>
          </a:p>
        </p:txBody>
      </p:sp>
      <p:sp>
        <p:nvSpPr>
          <p:cNvPr id="5" name="文本占位符 4">
            <a:extLst>
              <a:ext uri="{FF2B5EF4-FFF2-40B4-BE49-F238E27FC236}">
                <a16:creationId xmlns="" xmlns:a16="http://schemas.microsoft.com/office/drawing/2014/main" id="{F23604C2-0F53-4D4B-BFBA-E8450777A068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图片使用说明</a:t>
            </a:r>
          </a:p>
        </p:txBody>
      </p:sp>
      <p:sp>
        <p:nvSpPr>
          <p:cNvPr id="7" name="文本框 6">
            <a:extLst>
              <a:ext uri="{FF2B5EF4-FFF2-40B4-BE49-F238E27FC236}">
                <a16:creationId xmlns="" xmlns:a16="http://schemas.microsoft.com/office/drawing/2014/main" id="{DB5C34BC-5AAD-4ADC-9AE8-144E0647E8A1}"/>
              </a:ext>
            </a:extLst>
          </p:cNvPr>
          <p:cNvSpPr txBox="1">
            <a:spLocks noChangeAspect="1"/>
          </p:cNvSpPr>
          <p:nvPr/>
        </p:nvSpPr>
        <p:spPr>
          <a:xfrm>
            <a:off x="679450" y="2537800"/>
            <a:ext cx="10833100" cy="76674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000" spc="100" dirty="0">
                <a:latin typeface="+mn-ea"/>
              </a:rPr>
              <a:t>模板中使用的图片均来自</a:t>
            </a:r>
            <a:r>
              <a:rPr lang="zh-CN" altLang="en-US" sz="1600" spc="100" dirty="0">
                <a:solidFill>
                  <a:schemeClr val="accent1"/>
                </a:solidFill>
                <a:latin typeface="+mj-ea"/>
                <a:ea typeface="+mj-ea"/>
              </a:rPr>
              <a:t>「</a:t>
            </a:r>
            <a:r>
              <a:rPr lang="zh-CN" altLang="en-US" sz="2000" spc="100" dirty="0">
                <a:latin typeface="+mn-ea"/>
              </a:rPr>
              <a:t>南京林业大学</a:t>
            </a:r>
            <a:r>
              <a:rPr lang="en-US" altLang="zh-CN" sz="2000" spc="100" dirty="0">
                <a:latin typeface="+mn-ea"/>
              </a:rPr>
              <a:t>-</a:t>
            </a:r>
            <a:r>
              <a:rPr lang="zh-CN" altLang="en-US" sz="2000" spc="100" dirty="0">
                <a:latin typeface="+mn-ea"/>
              </a:rPr>
              <a:t>何汝鑫</a:t>
            </a:r>
            <a:r>
              <a:rPr lang="zh-CN" altLang="en-US" sz="1600" spc="100" dirty="0">
                <a:solidFill>
                  <a:schemeClr val="accent1"/>
                </a:solidFill>
                <a:latin typeface="+mj-ea"/>
                <a:ea typeface="+mj-ea"/>
              </a:rPr>
              <a:t>」</a:t>
            </a:r>
            <a:r>
              <a:rPr lang="zh-CN" altLang="en-US" sz="2000" spc="100" dirty="0">
                <a:latin typeface="+mn-ea"/>
              </a:rPr>
              <a:t>，已获授权，</a:t>
            </a:r>
            <a:endParaRPr lang="en-US" altLang="zh-CN" sz="2000" spc="100" dirty="0">
              <a:latin typeface="+mn-ea"/>
            </a:endParaRPr>
          </a:p>
          <a:p>
            <a:pPr algn="ctr">
              <a:lnSpc>
                <a:spcPct val="130000"/>
              </a:lnSpc>
            </a:pPr>
            <a:r>
              <a:rPr lang="zh-CN" altLang="en-US" sz="2000" spc="100" dirty="0">
                <a:latin typeface="+mn-ea"/>
              </a:rPr>
              <a:t>商用请自行联系作者（</a:t>
            </a:r>
            <a:r>
              <a:rPr lang="en-US" altLang="zh-CN" sz="2000" spc="100" dirty="0">
                <a:latin typeface="+mn-ea"/>
              </a:rPr>
              <a:t>QQ791135757</a:t>
            </a:r>
            <a:r>
              <a:rPr lang="zh-CN" altLang="en-US" sz="2000" spc="100" dirty="0">
                <a:latin typeface="+mn-ea"/>
              </a:rPr>
              <a:t>）。</a:t>
            </a:r>
          </a:p>
        </p:txBody>
      </p:sp>
      <p:sp>
        <p:nvSpPr>
          <p:cNvPr id="9" name="Marcador de texto 4">
            <a:extLst>
              <a:ext uri="{FF2B5EF4-FFF2-40B4-BE49-F238E27FC236}">
                <a16:creationId xmlns="" xmlns:a16="http://schemas.microsoft.com/office/drawing/2014/main" id="{DD6C38F4-1DAC-4C09-9C13-2B61DC9ACC30}"/>
              </a:ext>
            </a:extLst>
          </p:cNvPr>
          <p:cNvSpPr txBox="1">
            <a:spLocks noChangeAspect="1"/>
          </p:cNvSpPr>
          <p:nvPr/>
        </p:nvSpPr>
        <p:spPr>
          <a:xfrm>
            <a:off x="5511003" y="1669445"/>
            <a:ext cx="1169995" cy="764996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1812040" rtl="0" eaLnBrk="1" latinLnBrk="0" hangingPunct="1">
              <a:spcBef>
                <a:spcPct val="20000"/>
              </a:spcBef>
              <a:spcAft>
                <a:spcPts val="1199"/>
              </a:spcAft>
              <a:buFont typeface="Arial" pitchFamily="34" charset="0"/>
              <a:buNone/>
              <a:defRPr sz="4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06009" indent="-362365" algn="l" defTabSz="1812040" rtl="0" eaLnBrk="1" latinLnBrk="0" hangingPunct="1">
              <a:spcBef>
                <a:spcPct val="20000"/>
              </a:spcBef>
              <a:buClr>
                <a:schemeClr val="tx2"/>
              </a:buClr>
              <a:buFont typeface="Arial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65040" indent="-453004" algn="l" defTabSz="1812040" rtl="0" eaLnBrk="1" latinLnBrk="0" hangingPunct="1">
              <a:spcBef>
                <a:spcPct val="20000"/>
              </a:spcBef>
              <a:buClr>
                <a:schemeClr val="tx2"/>
              </a:buClr>
              <a:buFont typeface="Arial" pitchFamily="34" charset="0"/>
              <a:buChar char="•"/>
              <a:defRPr sz="3702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171046" indent="-453004" algn="l" defTabSz="1812040" rtl="0" eaLnBrk="1" latinLnBrk="0" hangingPunct="1">
              <a:spcBef>
                <a:spcPct val="20000"/>
              </a:spcBef>
              <a:buClr>
                <a:schemeClr val="tx2"/>
              </a:buClr>
              <a:buFont typeface="Arial" pitchFamily="34" charset="0"/>
              <a:buChar char="•"/>
              <a:defRPr sz="3702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077068" indent="-453004" algn="l" defTabSz="1812040" rtl="0" eaLnBrk="1" latinLnBrk="0" hangingPunct="1">
              <a:spcBef>
                <a:spcPct val="20000"/>
              </a:spcBef>
              <a:buClr>
                <a:schemeClr val="tx2"/>
              </a:buClr>
              <a:buFont typeface="Arial" pitchFamily="34" charset="0"/>
              <a:buChar char="•"/>
              <a:defRPr sz="3702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983081" indent="-453004" algn="l" defTabSz="1812040" rtl="0" eaLnBrk="1" latinLnBrk="0" hangingPunct="1">
              <a:spcBef>
                <a:spcPct val="20000"/>
              </a:spcBef>
              <a:buClr>
                <a:schemeClr val="tx2"/>
              </a:buClr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889088" indent="-453004" algn="l" defTabSz="1812040" rtl="0" eaLnBrk="1" latinLnBrk="0" hangingPunct="1">
              <a:spcBef>
                <a:spcPct val="20000"/>
              </a:spcBef>
              <a:buClr>
                <a:schemeClr val="tx2"/>
              </a:buClr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795112" indent="-453004" algn="l" defTabSz="1812040" rtl="0" eaLnBrk="1" latinLnBrk="0" hangingPunct="1">
              <a:spcBef>
                <a:spcPct val="20000"/>
              </a:spcBef>
              <a:buClr>
                <a:schemeClr val="tx2"/>
              </a:buClr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01118" indent="-453004" algn="l" defTabSz="1812040" rtl="0" eaLnBrk="1" latinLnBrk="0" hangingPunct="1">
              <a:spcBef>
                <a:spcPct val="20000"/>
              </a:spcBef>
              <a:buClr>
                <a:schemeClr val="tx2"/>
              </a:buClr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208049">
              <a:spcBef>
                <a:spcPts val="0"/>
              </a:spcBef>
              <a:spcAft>
                <a:spcPts val="0"/>
              </a:spcAft>
            </a:pPr>
            <a:r>
              <a:rPr lang="es-MX" sz="4799" b="0" dirty="0">
                <a:solidFill>
                  <a:schemeClr val="accent1"/>
                </a:solidFill>
                <a:latin typeface="Open Sans Condensed" panose="020B0604020202020204" charset="0"/>
                <a:ea typeface="Open Sans Condensed" panose="020B0604020202020204" charset="0"/>
                <a:cs typeface="Open Sans Condensed" panose="020B0604020202020204" charset="0"/>
              </a:rPr>
              <a:t>01</a:t>
            </a:r>
          </a:p>
        </p:txBody>
      </p:sp>
      <p:sp>
        <p:nvSpPr>
          <p:cNvPr id="13" name="文本框 12">
            <a:extLst>
              <a:ext uri="{FF2B5EF4-FFF2-40B4-BE49-F238E27FC236}">
                <a16:creationId xmlns="" xmlns:a16="http://schemas.microsoft.com/office/drawing/2014/main" id="{6F6A3BF5-A400-4FDA-91FF-F3DF940D6854}"/>
              </a:ext>
            </a:extLst>
          </p:cNvPr>
          <p:cNvSpPr txBox="1">
            <a:spLocks noChangeAspect="1"/>
          </p:cNvSpPr>
          <p:nvPr/>
        </p:nvSpPr>
        <p:spPr>
          <a:xfrm>
            <a:off x="679450" y="4737586"/>
            <a:ext cx="10833100" cy="3666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000" spc="100" dirty="0">
                <a:latin typeface="+mn-ea"/>
              </a:rPr>
              <a:t>模板中使用的人物图片来自锐普公众号平台，均为无版权图片。</a:t>
            </a:r>
          </a:p>
        </p:txBody>
      </p:sp>
      <p:sp>
        <p:nvSpPr>
          <p:cNvPr id="14" name="Marcador de texto 4">
            <a:extLst>
              <a:ext uri="{FF2B5EF4-FFF2-40B4-BE49-F238E27FC236}">
                <a16:creationId xmlns="" xmlns:a16="http://schemas.microsoft.com/office/drawing/2014/main" id="{B519D0D9-C446-4C91-868F-6BE566F4963D}"/>
              </a:ext>
            </a:extLst>
          </p:cNvPr>
          <p:cNvSpPr txBox="1">
            <a:spLocks noChangeAspect="1"/>
          </p:cNvSpPr>
          <p:nvPr/>
        </p:nvSpPr>
        <p:spPr>
          <a:xfrm>
            <a:off x="5511003" y="3869231"/>
            <a:ext cx="1169995" cy="764996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1812040" rtl="0" eaLnBrk="1" latinLnBrk="0" hangingPunct="1">
              <a:spcBef>
                <a:spcPct val="20000"/>
              </a:spcBef>
              <a:spcAft>
                <a:spcPts val="1199"/>
              </a:spcAft>
              <a:buFont typeface="Arial" pitchFamily="34" charset="0"/>
              <a:buNone/>
              <a:defRPr sz="4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906009" indent="-362365" algn="l" defTabSz="1812040" rtl="0" eaLnBrk="1" latinLnBrk="0" hangingPunct="1">
              <a:spcBef>
                <a:spcPct val="20000"/>
              </a:spcBef>
              <a:buClr>
                <a:schemeClr val="tx2"/>
              </a:buClr>
              <a:buFont typeface="Arial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65040" indent="-453004" algn="l" defTabSz="1812040" rtl="0" eaLnBrk="1" latinLnBrk="0" hangingPunct="1">
              <a:spcBef>
                <a:spcPct val="20000"/>
              </a:spcBef>
              <a:buClr>
                <a:schemeClr val="tx2"/>
              </a:buClr>
              <a:buFont typeface="Arial" pitchFamily="34" charset="0"/>
              <a:buChar char="•"/>
              <a:defRPr sz="3702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171046" indent="-453004" algn="l" defTabSz="1812040" rtl="0" eaLnBrk="1" latinLnBrk="0" hangingPunct="1">
              <a:spcBef>
                <a:spcPct val="20000"/>
              </a:spcBef>
              <a:buClr>
                <a:schemeClr val="tx2"/>
              </a:buClr>
              <a:buFont typeface="Arial" pitchFamily="34" charset="0"/>
              <a:buChar char="•"/>
              <a:defRPr sz="3702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077068" indent="-453004" algn="l" defTabSz="1812040" rtl="0" eaLnBrk="1" latinLnBrk="0" hangingPunct="1">
              <a:spcBef>
                <a:spcPct val="20000"/>
              </a:spcBef>
              <a:buClr>
                <a:schemeClr val="tx2"/>
              </a:buClr>
              <a:buFont typeface="Arial" pitchFamily="34" charset="0"/>
              <a:buChar char="•"/>
              <a:defRPr sz="3702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4983081" indent="-453004" algn="l" defTabSz="1812040" rtl="0" eaLnBrk="1" latinLnBrk="0" hangingPunct="1">
              <a:spcBef>
                <a:spcPct val="20000"/>
              </a:spcBef>
              <a:buClr>
                <a:schemeClr val="tx2"/>
              </a:buClr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889088" indent="-453004" algn="l" defTabSz="1812040" rtl="0" eaLnBrk="1" latinLnBrk="0" hangingPunct="1">
              <a:spcBef>
                <a:spcPct val="20000"/>
              </a:spcBef>
              <a:buClr>
                <a:schemeClr val="tx2"/>
              </a:buClr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795112" indent="-453004" algn="l" defTabSz="1812040" rtl="0" eaLnBrk="1" latinLnBrk="0" hangingPunct="1">
              <a:spcBef>
                <a:spcPct val="20000"/>
              </a:spcBef>
              <a:buClr>
                <a:schemeClr val="tx2"/>
              </a:buClr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01118" indent="-453004" algn="l" defTabSz="1812040" rtl="0" eaLnBrk="1" latinLnBrk="0" hangingPunct="1">
              <a:spcBef>
                <a:spcPct val="20000"/>
              </a:spcBef>
              <a:buClr>
                <a:schemeClr val="tx2"/>
              </a:buClr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1208049">
              <a:spcBef>
                <a:spcPts val="0"/>
              </a:spcBef>
              <a:spcAft>
                <a:spcPts val="0"/>
              </a:spcAft>
            </a:pPr>
            <a:r>
              <a:rPr lang="es-MX" sz="4799" b="0" dirty="0">
                <a:solidFill>
                  <a:schemeClr val="accent4"/>
                </a:solidFill>
                <a:latin typeface="Open Sans Condensed" panose="020B0604020202020204" charset="0"/>
                <a:ea typeface="Open Sans Condensed" panose="020B0604020202020204" charset="0"/>
                <a:cs typeface="Open Sans Condensed" panose="020B0604020202020204" charset="0"/>
              </a:rPr>
              <a:t>0</a:t>
            </a:r>
            <a:r>
              <a:rPr lang="en-US" altLang="zh-CN" sz="4799" b="0" dirty="0">
                <a:solidFill>
                  <a:schemeClr val="accent4"/>
                </a:solidFill>
                <a:latin typeface="Open Sans Condensed" panose="020B0604020202020204" charset="0"/>
                <a:ea typeface="Open Sans Condensed" panose="020B0604020202020204" charset="0"/>
                <a:cs typeface="Open Sans Condensed" panose="020B0604020202020204" charset="0"/>
              </a:rPr>
              <a:t>2</a:t>
            </a:r>
            <a:endParaRPr lang="es-MX" sz="4799" b="0" dirty="0">
              <a:solidFill>
                <a:schemeClr val="accent4"/>
              </a:solidFill>
              <a:latin typeface="Open Sans Condensed" panose="020B0604020202020204" charset="0"/>
              <a:ea typeface="Open Sans Condensed" panose="020B0604020202020204" charset="0"/>
              <a:cs typeface="Open Sans Condensed" panose="020B060402020202020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64208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文本框 4">
            <a:extLst>
              <a:ext uri="{FF2B5EF4-FFF2-40B4-BE49-F238E27FC236}">
                <a16:creationId xmlns="" xmlns:a16="http://schemas.microsoft.com/office/drawing/2014/main" id="{EC9CB212-781F-48B7-96BB-0C8160C5BE4C}"/>
              </a:ext>
            </a:extLst>
          </p:cNvPr>
          <p:cNvSpPr txBox="1">
            <a:spLocks noChangeAspect="1"/>
          </p:cNvSpPr>
          <p:nvPr/>
        </p:nvSpPr>
        <p:spPr>
          <a:xfrm>
            <a:off x="1447800" y="4681552"/>
            <a:ext cx="9296400" cy="76674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000" spc="100" dirty="0">
                <a:latin typeface="+mn-ea"/>
              </a:rPr>
              <a:t>感谢以上各位老师和同学的热心帮助，让我得以完成此份模板，</a:t>
            </a:r>
            <a:endParaRPr lang="en-US" altLang="zh-CN" sz="2000" spc="100" dirty="0">
              <a:latin typeface="+mn-ea"/>
            </a:endParaRPr>
          </a:p>
          <a:p>
            <a:pPr algn="ctr">
              <a:lnSpc>
                <a:spcPct val="130000"/>
              </a:lnSpc>
            </a:pPr>
            <a:r>
              <a:rPr lang="zh-CN" altLang="en-US" sz="2000" spc="100" dirty="0">
                <a:latin typeface="+mn-ea"/>
              </a:rPr>
              <a:t>用自己擅长的</a:t>
            </a:r>
            <a:r>
              <a:rPr lang="en-US" altLang="zh-CN" sz="2000" spc="100" dirty="0">
                <a:latin typeface="+mn-ea"/>
              </a:rPr>
              <a:t>PPT</a:t>
            </a:r>
            <a:r>
              <a:rPr lang="zh-CN" altLang="en-US" sz="2000" spc="100" dirty="0">
                <a:latin typeface="+mn-ea"/>
              </a:rPr>
              <a:t>技能为母校出份力。</a:t>
            </a:r>
            <a:endParaRPr lang="en-US" altLang="zh-CN" sz="2000" spc="100" dirty="0">
              <a:latin typeface="+mn-ea"/>
            </a:endParaRPr>
          </a:p>
        </p:txBody>
      </p:sp>
      <p:sp>
        <p:nvSpPr>
          <p:cNvPr id="97" name="灯片编号占位符 96">
            <a:extLst>
              <a:ext uri="{FF2B5EF4-FFF2-40B4-BE49-F238E27FC236}">
                <a16:creationId xmlns="" xmlns:a16="http://schemas.microsoft.com/office/drawing/2014/main" id="{06EE2859-75C7-4DC3-AE38-77B1F37EB75D}"/>
              </a:ext>
            </a:extLst>
          </p:cNvPr>
          <p:cNvSpPr>
            <a:spLocks noGrp="1" noChangeAspect="1"/>
          </p:cNvSpPr>
          <p:nvPr>
            <p:ph type="sldNum" sz="quarter" idx="4"/>
          </p:nvPr>
        </p:nvSpPr>
        <p:spPr/>
        <p:txBody>
          <a:bodyPr/>
          <a:lstStyle/>
          <a:p>
            <a:fld id="{A2912448-FEEC-49E8-9588-2DF1F90D57C2}" type="slidenum">
              <a:rPr lang="en-US" altLang="zh-CN" smtClean="0"/>
              <a:pPr/>
              <a:t>68</a:t>
            </a:fld>
            <a:endParaRPr lang="zh-CN" altLang="en-US" dirty="0"/>
          </a:p>
        </p:txBody>
      </p:sp>
      <p:sp>
        <p:nvSpPr>
          <p:cNvPr id="95" name="文本占位符 94">
            <a:extLst>
              <a:ext uri="{FF2B5EF4-FFF2-40B4-BE49-F238E27FC236}">
                <a16:creationId xmlns="" xmlns:a16="http://schemas.microsoft.com/office/drawing/2014/main" id="{0A1CA0D9-69DE-43A2-938C-BE55D8A72B26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模板制作不易，感谢帮助过我的所有人</a:t>
            </a:r>
          </a:p>
        </p:txBody>
      </p:sp>
      <p:grpSp>
        <p:nvGrpSpPr>
          <p:cNvPr id="30" name="组合 29">
            <a:extLst>
              <a:ext uri="{FF2B5EF4-FFF2-40B4-BE49-F238E27FC236}">
                <a16:creationId xmlns="" xmlns:a16="http://schemas.microsoft.com/office/drawing/2014/main" id="{2019A7B9-54D6-4BE1-8552-9BFF07DFE474}"/>
              </a:ext>
            </a:extLst>
          </p:cNvPr>
          <p:cNvGrpSpPr>
            <a:grpSpLocks noChangeAspect="1"/>
          </p:cNvGrpSpPr>
          <p:nvPr/>
        </p:nvGrpSpPr>
        <p:grpSpPr>
          <a:xfrm>
            <a:off x="1647093" y="1710546"/>
            <a:ext cx="8897815" cy="2075305"/>
            <a:chOff x="1647093" y="1973384"/>
            <a:chExt cx="8897815" cy="2075305"/>
          </a:xfrm>
        </p:grpSpPr>
        <p:grpSp>
          <p:nvGrpSpPr>
            <p:cNvPr id="28" name="组合 27">
              <a:extLst>
                <a:ext uri="{FF2B5EF4-FFF2-40B4-BE49-F238E27FC236}">
                  <a16:creationId xmlns="" xmlns:a16="http://schemas.microsoft.com/office/drawing/2014/main" id="{6B9207D5-819F-4901-9527-0B4237A12833}"/>
                </a:ext>
              </a:extLst>
            </p:cNvPr>
            <p:cNvGrpSpPr/>
            <p:nvPr/>
          </p:nvGrpSpPr>
          <p:grpSpPr>
            <a:xfrm>
              <a:off x="1647093" y="1973384"/>
              <a:ext cx="1817077" cy="2075305"/>
              <a:chOff x="1647093" y="1973384"/>
              <a:chExt cx="1817077" cy="2075305"/>
            </a:xfrm>
          </p:grpSpPr>
          <p:pic>
            <p:nvPicPr>
              <p:cNvPr id="7" name="图片 6">
                <a:extLst>
                  <a:ext uri="{FF2B5EF4-FFF2-40B4-BE49-F238E27FC236}">
                    <a16:creationId xmlns="" xmlns:a16="http://schemas.microsoft.com/office/drawing/2014/main" id="{6795A1C9-B312-49C9-8A45-5054AFC06B26}"/>
                  </a:ext>
                </a:extLst>
              </p:cNvPr>
              <p:cNvPicPr>
                <a:picLocks/>
              </p:cNvPicPr>
              <p:nvPr/>
            </p:nvPicPr>
            <p:blipFill>
              <a:blip r:embed="rId2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1647093" y="1973384"/>
                <a:ext cx="1817077" cy="1817077"/>
              </a:xfrm>
              <a:prstGeom prst="rect">
                <a:avLst/>
              </a:prstGeom>
              <a:ln>
                <a:noFill/>
              </a:ln>
            </p:spPr>
          </p:pic>
          <p:sp>
            <p:nvSpPr>
              <p:cNvPr id="8" name="矩形 7">
                <a:extLst>
                  <a:ext uri="{FF2B5EF4-FFF2-40B4-BE49-F238E27FC236}">
                    <a16:creationId xmlns="" xmlns:a16="http://schemas.microsoft.com/office/drawing/2014/main" id="{CFEA2C65-28AC-418B-B9E1-545076FD85BD}"/>
                  </a:ext>
                </a:extLst>
              </p:cNvPr>
              <p:cNvSpPr/>
              <p:nvPr/>
            </p:nvSpPr>
            <p:spPr>
              <a:xfrm>
                <a:off x="1647093" y="3441880"/>
                <a:ext cx="1817077" cy="348581"/>
              </a:xfrm>
              <a:prstGeom prst="rect">
                <a:avLst/>
              </a:prstGeom>
              <a:solidFill>
                <a:schemeClr val="accent1">
                  <a:alpha val="85000"/>
                </a:scheme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zh-CN" altLang="en-US" sz="1400" dirty="0"/>
                  <a:t>南林</a:t>
                </a:r>
                <a:r>
                  <a:rPr lang="en-US" altLang="zh-CN" sz="1400" dirty="0"/>
                  <a:t>-</a:t>
                </a:r>
                <a:r>
                  <a:rPr lang="zh-CN" altLang="en-US" sz="1400" spc="100" dirty="0">
                    <a:latin typeface="+mn-ea"/>
                  </a:rPr>
                  <a:t>韩盈施</a:t>
                </a:r>
                <a:endParaRPr lang="zh-CN" altLang="en-US" sz="1400" dirty="0"/>
              </a:p>
            </p:txBody>
          </p:sp>
          <p:grpSp>
            <p:nvGrpSpPr>
              <p:cNvPr id="20" name="组合 19">
                <a:extLst>
                  <a:ext uri="{FF2B5EF4-FFF2-40B4-BE49-F238E27FC236}">
                    <a16:creationId xmlns="" xmlns:a16="http://schemas.microsoft.com/office/drawing/2014/main" id="{3B25B824-2BBC-42F5-B8EB-84CEF96326A2}"/>
                  </a:ext>
                </a:extLst>
              </p:cNvPr>
              <p:cNvGrpSpPr/>
              <p:nvPr/>
            </p:nvGrpSpPr>
            <p:grpSpPr>
              <a:xfrm>
                <a:off x="1647093" y="3790461"/>
                <a:ext cx="1817077" cy="258228"/>
                <a:chOff x="1647093" y="3790461"/>
                <a:chExt cx="1817077" cy="258228"/>
              </a:xfrm>
            </p:grpSpPr>
            <p:sp>
              <p:nvSpPr>
                <p:cNvPr id="23" name="矩形 22">
                  <a:extLst>
                    <a:ext uri="{FF2B5EF4-FFF2-40B4-BE49-F238E27FC236}">
                      <a16:creationId xmlns="" xmlns:a16="http://schemas.microsoft.com/office/drawing/2014/main" id="{B1C3981A-5D91-45CC-9D0F-6CF8C613DD4A}"/>
                    </a:ext>
                  </a:extLst>
                </p:cNvPr>
                <p:cNvSpPr/>
                <p:nvPr/>
              </p:nvSpPr>
              <p:spPr>
                <a:xfrm>
                  <a:off x="1647093" y="3790461"/>
                  <a:ext cx="1817077" cy="258228"/>
                </a:xfrm>
                <a:prstGeom prst="rect">
                  <a:avLst/>
                </a:prstGeom>
                <a:solidFill>
                  <a:schemeClr val="bg2">
                    <a:lumMod val="40000"/>
                    <a:lumOff val="60000"/>
                    <a:alpha val="85000"/>
                  </a:scheme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8" name="组合 17">
                  <a:extLst>
                    <a:ext uri="{FF2B5EF4-FFF2-40B4-BE49-F238E27FC236}">
                      <a16:creationId xmlns="" xmlns:a16="http://schemas.microsoft.com/office/drawing/2014/main" id="{6ADB595C-B1B1-469A-8691-E179F4FB241F}"/>
                    </a:ext>
                  </a:extLst>
                </p:cNvPr>
                <p:cNvGrpSpPr/>
                <p:nvPr/>
              </p:nvGrpSpPr>
              <p:grpSpPr>
                <a:xfrm>
                  <a:off x="2482639" y="3886397"/>
                  <a:ext cx="145985" cy="66357"/>
                  <a:chOff x="2394424" y="3935322"/>
                  <a:chExt cx="257668" cy="128834"/>
                </a:xfrm>
              </p:grpSpPr>
              <p:cxnSp>
                <p:nvCxnSpPr>
                  <p:cNvPr id="16" name="直接连接符 15">
                    <a:extLst>
                      <a:ext uri="{FF2B5EF4-FFF2-40B4-BE49-F238E27FC236}">
                        <a16:creationId xmlns="" xmlns:a16="http://schemas.microsoft.com/office/drawing/2014/main" id="{42620278-F218-4486-BAAE-941B94BD480E}"/>
                      </a:ext>
                    </a:extLst>
                  </p:cNvPr>
                  <p:cNvCxnSpPr/>
                  <p:nvPr/>
                </p:nvCxnSpPr>
                <p:spPr>
                  <a:xfrm>
                    <a:off x="2394424" y="3935322"/>
                    <a:ext cx="128834" cy="128834"/>
                  </a:xfrm>
                  <a:prstGeom prst="line">
                    <a:avLst/>
                  </a:prstGeom>
                  <a:ln w="19050" cap="rnd"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" name="直接连接符 28">
                    <a:extLst>
                      <a:ext uri="{FF2B5EF4-FFF2-40B4-BE49-F238E27FC236}">
                        <a16:creationId xmlns="" xmlns:a16="http://schemas.microsoft.com/office/drawing/2014/main" id="{74FC7CB3-A4D9-4E64-8FCB-832A4FED4A6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2523258" y="3935322"/>
                    <a:ext cx="128834" cy="128834"/>
                  </a:xfrm>
                  <a:prstGeom prst="line">
                    <a:avLst/>
                  </a:prstGeom>
                  <a:ln w="19050" cap="rnd"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grpSp>
          <p:nvGrpSpPr>
            <p:cNvPr id="27" name="组合 26">
              <a:extLst>
                <a:ext uri="{FF2B5EF4-FFF2-40B4-BE49-F238E27FC236}">
                  <a16:creationId xmlns="" xmlns:a16="http://schemas.microsoft.com/office/drawing/2014/main" id="{BB5E4F35-9C5F-42D1-83CC-E3858C5194F8}"/>
                </a:ext>
              </a:extLst>
            </p:cNvPr>
            <p:cNvGrpSpPr/>
            <p:nvPr/>
          </p:nvGrpSpPr>
          <p:grpSpPr>
            <a:xfrm>
              <a:off x="4007339" y="1973384"/>
              <a:ext cx="1817077" cy="2075305"/>
              <a:chOff x="3964174" y="1973384"/>
              <a:chExt cx="1817077" cy="2075305"/>
            </a:xfrm>
          </p:grpSpPr>
          <p:pic>
            <p:nvPicPr>
              <p:cNvPr id="14" name="图片 13">
                <a:extLst>
                  <a:ext uri="{FF2B5EF4-FFF2-40B4-BE49-F238E27FC236}">
                    <a16:creationId xmlns="" xmlns:a16="http://schemas.microsoft.com/office/drawing/2014/main" id="{DCFDF97E-F059-4F3E-9C91-F51F3FDF85D1}"/>
                  </a:ext>
                </a:extLst>
              </p:cNvPr>
              <p:cNvPicPr>
                <a:picLocks/>
              </p:cNvPicPr>
              <p:nvPr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964174" y="1973384"/>
                <a:ext cx="1817077" cy="1817077"/>
              </a:xfrm>
              <a:prstGeom prst="rect">
                <a:avLst/>
              </a:prstGeom>
              <a:ln>
                <a:noFill/>
              </a:ln>
            </p:spPr>
          </p:pic>
          <p:sp>
            <p:nvSpPr>
              <p:cNvPr id="10" name="矩形 9">
                <a:extLst>
                  <a:ext uri="{FF2B5EF4-FFF2-40B4-BE49-F238E27FC236}">
                    <a16:creationId xmlns="" xmlns:a16="http://schemas.microsoft.com/office/drawing/2014/main" id="{BBA0CBDA-8DD7-42CA-84A4-8087388DA804}"/>
                  </a:ext>
                </a:extLst>
              </p:cNvPr>
              <p:cNvSpPr/>
              <p:nvPr/>
            </p:nvSpPr>
            <p:spPr>
              <a:xfrm>
                <a:off x="3964174" y="3429000"/>
                <a:ext cx="1817077" cy="361461"/>
              </a:xfrm>
              <a:prstGeom prst="rect">
                <a:avLst/>
              </a:prstGeom>
              <a:solidFill>
                <a:schemeClr val="accent1">
                  <a:alpha val="85000"/>
                </a:scheme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zh-CN" altLang="en-US" sz="1400" dirty="0"/>
                  <a:t>南林</a:t>
                </a:r>
                <a:r>
                  <a:rPr lang="en-US" altLang="zh-CN" sz="1400" dirty="0"/>
                  <a:t>-</a:t>
                </a:r>
                <a:r>
                  <a:rPr lang="zh-CN" altLang="en-US" sz="1400" spc="100" dirty="0">
                    <a:latin typeface="+mn-ea"/>
                  </a:rPr>
                  <a:t>杨艇</a:t>
                </a:r>
                <a:endParaRPr lang="zh-CN" altLang="en-US" sz="1400" dirty="0"/>
              </a:p>
            </p:txBody>
          </p:sp>
          <p:grpSp>
            <p:nvGrpSpPr>
              <p:cNvPr id="34" name="组合 33">
                <a:extLst>
                  <a:ext uri="{FF2B5EF4-FFF2-40B4-BE49-F238E27FC236}">
                    <a16:creationId xmlns="" xmlns:a16="http://schemas.microsoft.com/office/drawing/2014/main" id="{A03C67FF-2A19-4543-A0FE-CB34AB16AD23}"/>
                  </a:ext>
                </a:extLst>
              </p:cNvPr>
              <p:cNvGrpSpPr/>
              <p:nvPr/>
            </p:nvGrpSpPr>
            <p:grpSpPr>
              <a:xfrm>
                <a:off x="3964174" y="3790461"/>
                <a:ext cx="1817077" cy="258228"/>
                <a:chOff x="1647093" y="3790461"/>
                <a:chExt cx="1817077" cy="258228"/>
              </a:xfrm>
            </p:grpSpPr>
            <p:sp>
              <p:nvSpPr>
                <p:cNvPr id="35" name="矩形 34">
                  <a:extLst>
                    <a:ext uri="{FF2B5EF4-FFF2-40B4-BE49-F238E27FC236}">
                      <a16:creationId xmlns="" xmlns:a16="http://schemas.microsoft.com/office/drawing/2014/main" id="{A4CA3756-4A1F-4FBA-847B-6F0EC5FF2368}"/>
                    </a:ext>
                  </a:extLst>
                </p:cNvPr>
                <p:cNvSpPr/>
                <p:nvPr/>
              </p:nvSpPr>
              <p:spPr>
                <a:xfrm>
                  <a:off x="1647093" y="3790461"/>
                  <a:ext cx="1817077" cy="258228"/>
                </a:xfrm>
                <a:prstGeom prst="rect">
                  <a:avLst/>
                </a:prstGeom>
                <a:solidFill>
                  <a:schemeClr val="bg2">
                    <a:lumMod val="40000"/>
                    <a:lumOff val="60000"/>
                    <a:alpha val="85000"/>
                  </a:scheme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6" name="组合 35">
                  <a:extLst>
                    <a:ext uri="{FF2B5EF4-FFF2-40B4-BE49-F238E27FC236}">
                      <a16:creationId xmlns="" xmlns:a16="http://schemas.microsoft.com/office/drawing/2014/main" id="{4FC81EF9-EE59-4E18-BBCD-5858F0D3F9A2}"/>
                    </a:ext>
                  </a:extLst>
                </p:cNvPr>
                <p:cNvGrpSpPr/>
                <p:nvPr/>
              </p:nvGrpSpPr>
              <p:grpSpPr>
                <a:xfrm>
                  <a:off x="2482639" y="3886397"/>
                  <a:ext cx="145985" cy="66357"/>
                  <a:chOff x="2394424" y="3935322"/>
                  <a:chExt cx="257668" cy="128834"/>
                </a:xfrm>
              </p:grpSpPr>
              <p:cxnSp>
                <p:nvCxnSpPr>
                  <p:cNvPr id="37" name="直接连接符 36">
                    <a:extLst>
                      <a:ext uri="{FF2B5EF4-FFF2-40B4-BE49-F238E27FC236}">
                        <a16:creationId xmlns="" xmlns:a16="http://schemas.microsoft.com/office/drawing/2014/main" id="{4CB9A512-0E9A-44D4-99BD-ECA5F365D348}"/>
                      </a:ext>
                    </a:extLst>
                  </p:cNvPr>
                  <p:cNvCxnSpPr/>
                  <p:nvPr/>
                </p:nvCxnSpPr>
                <p:spPr>
                  <a:xfrm>
                    <a:off x="2394424" y="3935322"/>
                    <a:ext cx="128834" cy="128834"/>
                  </a:xfrm>
                  <a:prstGeom prst="line">
                    <a:avLst/>
                  </a:prstGeom>
                  <a:ln w="19050" cap="rnd"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8" name="直接连接符 37">
                    <a:extLst>
                      <a:ext uri="{FF2B5EF4-FFF2-40B4-BE49-F238E27FC236}">
                        <a16:creationId xmlns="" xmlns:a16="http://schemas.microsoft.com/office/drawing/2014/main" id="{25B96BF9-C486-47F7-AE93-F2634375C99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2523258" y="3935322"/>
                    <a:ext cx="128834" cy="128834"/>
                  </a:xfrm>
                  <a:prstGeom prst="line">
                    <a:avLst/>
                  </a:prstGeom>
                  <a:ln w="19050" cap="rnd"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grpSp>
          <p:nvGrpSpPr>
            <p:cNvPr id="22" name="组合 21">
              <a:extLst>
                <a:ext uri="{FF2B5EF4-FFF2-40B4-BE49-F238E27FC236}">
                  <a16:creationId xmlns="" xmlns:a16="http://schemas.microsoft.com/office/drawing/2014/main" id="{1348F3F7-A215-42C0-B2B6-D9E04924BCCF}"/>
                </a:ext>
              </a:extLst>
            </p:cNvPr>
            <p:cNvGrpSpPr/>
            <p:nvPr/>
          </p:nvGrpSpPr>
          <p:grpSpPr>
            <a:xfrm>
              <a:off x="6367585" y="1973384"/>
              <a:ext cx="1817077" cy="2075305"/>
              <a:chOff x="6346002" y="1973384"/>
              <a:chExt cx="1817077" cy="2075305"/>
            </a:xfrm>
          </p:grpSpPr>
          <p:pic>
            <p:nvPicPr>
              <p:cNvPr id="9" name="图片 8">
                <a:extLst>
                  <a:ext uri="{FF2B5EF4-FFF2-40B4-BE49-F238E27FC236}">
                    <a16:creationId xmlns="" xmlns:a16="http://schemas.microsoft.com/office/drawing/2014/main" id="{4C051A3F-39EC-47DD-A8A9-72BA1D871709}"/>
                  </a:ext>
                </a:extLst>
              </p:cNvPr>
              <p:cNvPicPr>
                <a:picLocks/>
              </p:cNvPicPr>
              <p:nvPr/>
            </p:nvPicPr>
            <p:blipFill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6346002" y="1973384"/>
                <a:ext cx="1817077" cy="1817077"/>
              </a:xfrm>
              <a:prstGeom prst="rect">
                <a:avLst/>
              </a:prstGeom>
              <a:ln>
                <a:noFill/>
              </a:ln>
            </p:spPr>
          </p:pic>
          <p:sp>
            <p:nvSpPr>
              <p:cNvPr id="12" name="矩形 11">
                <a:extLst>
                  <a:ext uri="{FF2B5EF4-FFF2-40B4-BE49-F238E27FC236}">
                    <a16:creationId xmlns="" xmlns:a16="http://schemas.microsoft.com/office/drawing/2014/main" id="{87B80941-0395-422B-844A-0EEF7FC22D62}"/>
                  </a:ext>
                </a:extLst>
              </p:cNvPr>
              <p:cNvSpPr/>
              <p:nvPr/>
            </p:nvSpPr>
            <p:spPr>
              <a:xfrm>
                <a:off x="6346002" y="3429000"/>
                <a:ext cx="1817077" cy="361461"/>
              </a:xfrm>
              <a:prstGeom prst="rect">
                <a:avLst/>
              </a:prstGeom>
              <a:solidFill>
                <a:schemeClr val="accent1">
                  <a:alpha val="85000"/>
                </a:scheme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zh-CN" altLang="en-US" sz="1400" dirty="0"/>
                  <a:t>南林</a:t>
                </a:r>
                <a:r>
                  <a:rPr lang="en-US" altLang="zh-CN" sz="1400" dirty="0"/>
                  <a:t>-</a:t>
                </a:r>
                <a:r>
                  <a:rPr lang="zh-CN" altLang="en-US" sz="1400" spc="100" dirty="0">
                    <a:latin typeface="+mn-ea"/>
                  </a:rPr>
                  <a:t>何汝鑫</a:t>
                </a:r>
                <a:endParaRPr lang="zh-CN" altLang="en-US" sz="1400" dirty="0"/>
              </a:p>
            </p:txBody>
          </p:sp>
          <p:grpSp>
            <p:nvGrpSpPr>
              <p:cNvPr id="39" name="组合 38">
                <a:extLst>
                  <a:ext uri="{FF2B5EF4-FFF2-40B4-BE49-F238E27FC236}">
                    <a16:creationId xmlns="" xmlns:a16="http://schemas.microsoft.com/office/drawing/2014/main" id="{C1ED5C34-A748-4012-9709-A24B8EF9F882}"/>
                  </a:ext>
                </a:extLst>
              </p:cNvPr>
              <p:cNvGrpSpPr/>
              <p:nvPr/>
            </p:nvGrpSpPr>
            <p:grpSpPr>
              <a:xfrm>
                <a:off x="6346002" y="3790461"/>
                <a:ext cx="1817077" cy="258228"/>
                <a:chOff x="1647093" y="3790461"/>
                <a:chExt cx="1817077" cy="258228"/>
              </a:xfrm>
            </p:grpSpPr>
            <p:sp>
              <p:nvSpPr>
                <p:cNvPr id="40" name="矩形 39">
                  <a:extLst>
                    <a:ext uri="{FF2B5EF4-FFF2-40B4-BE49-F238E27FC236}">
                      <a16:creationId xmlns="" xmlns:a16="http://schemas.microsoft.com/office/drawing/2014/main" id="{31FD8FBC-A657-4D96-A73B-CA3B89200E19}"/>
                    </a:ext>
                  </a:extLst>
                </p:cNvPr>
                <p:cNvSpPr/>
                <p:nvPr/>
              </p:nvSpPr>
              <p:spPr>
                <a:xfrm>
                  <a:off x="1647093" y="3790461"/>
                  <a:ext cx="1817077" cy="258228"/>
                </a:xfrm>
                <a:prstGeom prst="rect">
                  <a:avLst/>
                </a:prstGeom>
                <a:solidFill>
                  <a:schemeClr val="bg2">
                    <a:lumMod val="40000"/>
                    <a:lumOff val="60000"/>
                    <a:alpha val="85000"/>
                  </a:scheme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41" name="组合 40">
                  <a:extLst>
                    <a:ext uri="{FF2B5EF4-FFF2-40B4-BE49-F238E27FC236}">
                      <a16:creationId xmlns="" xmlns:a16="http://schemas.microsoft.com/office/drawing/2014/main" id="{BC9059A2-5387-4732-9C7A-4279C6F54D22}"/>
                    </a:ext>
                  </a:extLst>
                </p:cNvPr>
                <p:cNvGrpSpPr/>
                <p:nvPr/>
              </p:nvGrpSpPr>
              <p:grpSpPr>
                <a:xfrm>
                  <a:off x="2482639" y="3886397"/>
                  <a:ext cx="145985" cy="66357"/>
                  <a:chOff x="2394424" y="3935322"/>
                  <a:chExt cx="257668" cy="128834"/>
                </a:xfrm>
              </p:grpSpPr>
              <p:cxnSp>
                <p:nvCxnSpPr>
                  <p:cNvPr id="42" name="直接连接符 41">
                    <a:extLst>
                      <a:ext uri="{FF2B5EF4-FFF2-40B4-BE49-F238E27FC236}">
                        <a16:creationId xmlns="" xmlns:a16="http://schemas.microsoft.com/office/drawing/2014/main" id="{4BCCA569-9918-48D9-A716-1AA1F19CDA55}"/>
                      </a:ext>
                    </a:extLst>
                  </p:cNvPr>
                  <p:cNvCxnSpPr/>
                  <p:nvPr/>
                </p:nvCxnSpPr>
                <p:spPr>
                  <a:xfrm>
                    <a:off x="2394424" y="3935322"/>
                    <a:ext cx="128834" cy="128834"/>
                  </a:xfrm>
                  <a:prstGeom prst="line">
                    <a:avLst/>
                  </a:prstGeom>
                  <a:ln w="19050" cap="rnd"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3" name="直接连接符 42">
                    <a:extLst>
                      <a:ext uri="{FF2B5EF4-FFF2-40B4-BE49-F238E27FC236}">
                        <a16:creationId xmlns="" xmlns:a16="http://schemas.microsoft.com/office/drawing/2014/main" id="{5E8D2EBE-BB30-47CA-8955-31C1058335E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2523258" y="3935322"/>
                    <a:ext cx="128834" cy="128834"/>
                  </a:xfrm>
                  <a:prstGeom prst="line">
                    <a:avLst/>
                  </a:prstGeom>
                  <a:ln w="19050" cap="rnd"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grpSp>
          <p:nvGrpSpPr>
            <p:cNvPr id="21" name="组合 20">
              <a:extLst>
                <a:ext uri="{FF2B5EF4-FFF2-40B4-BE49-F238E27FC236}">
                  <a16:creationId xmlns="" xmlns:a16="http://schemas.microsoft.com/office/drawing/2014/main" id="{E9AF06CA-84C4-4D72-8645-05BE2266295B}"/>
                </a:ext>
              </a:extLst>
            </p:cNvPr>
            <p:cNvGrpSpPr/>
            <p:nvPr/>
          </p:nvGrpSpPr>
          <p:grpSpPr>
            <a:xfrm>
              <a:off x="8727831" y="1973384"/>
              <a:ext cx="1817077" cy="2075305"/>
              <a:chOff x="8727831" y="1973384"/>
              <a:chExt cx="1817077" cy="2075305"/>
            </a:xfrm>
          </p:grpSpPr>
          <p:pic>
            <p:nvPicPr>
              <p:cNvPr id="11" name="图片 10">
                <a:extLst>
                  <a:ext uri="{FF2B5EF4-FFF2-40B4-BE49-F238E27FC236}">
                    <a16:creationId xmlns="" xmlns:a16="http://schemas.microsoft.com/office/drawing/2014/main" id="{66AA0D21-D131-4D7A-B98A-C0E4409EB9C1}"/>
                  </a:ext>
                </a:extLst>
              </p:cNvPr>
              <p:cNvPicPr>
                <a:picLocks/>
              </p:cNvPicPr>
              <p:nvPr/>
            </p:nvPicPr>
            <p:blipFill>
              <a:blip r:embed="rId5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8727831" y="1973384"/>
                <a:ext cx="1817077" cy="1817077"/>
              </a:xfrm>
              <a:prstGeom prst="rect">
                <a:avLst/>
              </a:prstGeom>
              <a:ln>
                <a:noFill/>
              </a:ln>
            </p:spPr>
          </p:pic>
          <p:sp>
            <p:nvSpPr>
              <p:cNvPr id="13" name="矩形 12">
                <a:extLst>
                  <a:ext uri="{FF2B5EF4-FFF2-40B4-BE49-F238E27FC236}">
                    <a16:creationId xmlns="" xmlns:a16="http://schemas.microsoft.com/office/drawing/2014/main" id="{FCAE2BA2-1926-4D9A-91B8-0A661351366E}"/>
                  </a:ext>
                </a:extLst>
              </p:cNvPr>
              <p:cNvSpPr/>
              <p:nvPr/>
            </p:nvSpPr>
            <p:spPr>
              <a:xfrm>
                <a:off x="8727831" y="3429000"/>
                <a:ext cx="1817077" cy="361461"/>
              </a:xfrm>
              <a:prstGeom prst="rect">
                <a:avLst/>
              </a:prstGeom>
              <a:solidFill>
                <a:schemeClr val="accent1">
                  <a:alpha val="85000"/>
                </a:schemeClr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zh-CN" altLang="en-US" sz="1400" dirty="0"/>
                  <a:t>南林</a:t>
                </a:r>
                <a:r>
                  <a:rPr lang="en-US" altLang="zh-CN" sz="1400" dirty="0"/>
                  <a:t>-</a:t>
                </a:r>
                <a:r>
                  <a:rPr lang="zh-CN" altLang="en-US" sz="1400" spc="100" dirty="0">
                    <a:latin typeface="+mn-ea"/>
                  </a:rPr>
                  <a:t>白雪</a:t>
                </a:r>
                <a:endParaRPr lang="zh-CN" altLang="en-US" sz="1400" dirty="0"/>
              </a:p>
            </p:txBody>
          </p:sp>
          <p:grpSp>
            <p:nvGrpSpPr>
              <p:cNvPr id="44" name="组合 43">
                <a:extLst>
                  <a:ext uri="{FF2B5EF4-FFF2-40B4-BE49-F238E27FC236}">
                    <a16:creationId xmlns="" xmlns:a16="http://schemas.microsoft.com/office/drawing/2014/main" id="{2F16DE1B-9762-4D70-B9CA-2A0F8377C4CE}"/>
                  </a:ext>
                </a:extLst>
              </p:cNvPr>
              <p:cNvGrpSpPr/>
              <p:nvPr/>
            </p:nvGrpSpPr>
            <p:grpSpPr>
              <a:xfrm>
                <a:off x="8727831" y="3790461"/>
                <a:ext cx="1817077" cy="258228"/>
                <a:chOff x="1647093" y="3790461"/>
                <a:chExt cx="1817077" cy="258228"/>
              </a:xfrm>
            </p:grpSpPr>
            <p:sp>
              <p:nvSpPr>
                <p:cNvPr id="45" name="矩形 44">
                  <a:extLst>
                    <a:ext uri="{FF2B5EF4-FFF2-40B4-BE49-F238E27FC236}">
                      <a16:creationId xmlns="" xmlns:a16="http://schemas.microsoft.com/office/drawing/2014/main" id="{BFAD053E-71D6-4591-9801-44DADA6369C9}"/>
                    </a:ext>
                  </a:extLst>
                </p:cNvPr>
                <p:cNvSpPr/>
                <p:nvPr/>
              </p:nvSpPr>
              <p:spPr>
                <a:xfrm>
                  <a:off x="1647093" y="3790461"/>
                  <a:ext cx="1817077" cy="258228"/>
                </a:xfrm>
                <a:prstGeom prst="rect">
                  <a:avLst/>
                </a:prstGeom>
                <a:solidFill>
                  <a:schemeClr val="bg2">
                    <a:lumMod val="40000"/>
                    <a:lumOff val="60000"/>
                    <a:alpha val="85000"/>
                  </a:schemeClr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46" name="组合 45">
                  <a:extLst>
                    <a:ext uri="{FF2B5EF4-FFF2-40B4-BE49-F238E27FC236}">
                      <a16:creationId xmlns="" xmlns:a16="http://schemas.microsoft.com/office/drawing/2014/main" id="{2ABDC172-23B6-4D1D-9CA7-D6FE352AB1CF}"/>
                    </a:ext>
                  </a:extLst>
                </p:cNvPr>
                <p:cNvGrpSpPr/>
                <p:nvPr/>
              </p:nvGrpSpPr>
              <p:grpSpPr>
                <a:xfrm>
                  <a:off x="2482639" y="3886397"/>
                  <a:ext cx="145985" cy="66357"/>
                  <a:chOff x="2394424" y="3935322"/>
                  <a:chExt cx="257668" cy="128834"/>
                </a:xfrm>
              </p:grpSpPr>
              <p:cxnSp>
                <p:nvCxnSpPr>
                  <p:cNvPr id="47" name="直接连接符 46">
                    <a:extLst>
                      <a:ext uri="{FF2B5EF4-FFF2-40B4-BE49-F238E27FC236}">
                        <a16:creationId xmlns="" xmlns:a16="http://schemas.microsoft.com/office/drawing/2014/main" id="{CB0783D1-FF8E-499C-B066-087BC3A6BAB7}"/>
                      </a:ext>
                    </a:extLst>
                  </p:cNvPr>
                  <p:cNvCxnSpPr/>
                  <p:nvPr/>
                </p:nvCxnSpPr>
                <p:spPr>
                  <a:xfrm>
                    <a:off x="2394424" y="3935322"/>
                    <a:ext cx="128834" cy="128834"/>
                  </a:xfrm>
                  <a:prstGeom prst="line">
                    <a:avLst/>
                  </a:prstGeom>
                  <a:ln w="19050" cap="rnd"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8" name="直接连接符 47">
                    <a:extLst>
                      <a:ext uri="{FF2B5EF4-FFF2-40B4-BE49-F238E27FC236}">
                        <a16:creationId xmlns="" xmlns:a16="http://schemas.microsoft.com/office/drawing/2014/main" id="{6B1966DA-5D80-46FD-A6CA-CDA09BBAEEE0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2523258" y="3935322"/>
                    <a:ext cx="128834" cy="128834"/>
                  </a:xfrm>
                  <a:prstGeom prst="line">
                    <a:avLst/>
                  </a:prstGeom>
                  <a:ln w="19050" cap="rnd"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</p:grpSp>
      </p:grpSp>
      <p:sp>
        <p:nvSpPr>
          <p:cNvPr id="56" name="文本框 55">
            <a:extLst>
              <a:ext uri="{FF2B5EF4-FFF2-40B4-BE49-F238E27FC236}">
                <a16:creationId xmlns="" xmlns:a16="http://schemas.microsoft.com/office/drawing/2014/main" id="{1A7B7A78-2428-4C4E-B68D-151C067316C2}"/>
              </a:ext>
            </a:extLst>
          </p:cNvPr>
          <p:cNvSpPr txBox="1">
            <a:spLocks noChangeAspect="1"/>
          </p:cNvSpPr>
          <p:nvPr/>
        </p:nvSpPr>
        <p:spPr>
          <a:xfrm>
            <a:off x="1447800" y="4268001"/>
            <a:ext cx="231726" cy="214313"/>
          </a:xfrm>
          <a:custGeom>
            <a:avLst/>
            <a:gdLst/>
            <a:ahLst/>
            <a:cxnLst/>
            <a:rect l="l" t="t" r="r" b="b"/>
            <a:pathLst>
              <a:path w="231726" h="214313">
                <a:moveTo>
                  <a:pt x="212081" y="0"/>
                </a:moveTo>
                <a:lnTo>
                  <a:pt x="231726" y="31254"/>
                </a:lnTo>
                <a:cubicBezTo>
                  <a:pt x="215355" y="38100"/>
                  <a:pt x="203300" y="48295"/>
                  <a:pt x="195561" y="61838"/>
                </a:cubicBezTo>
                <a:cubicBezTo>
                  <a:pt x="187822" y="75381"/>
                  <a:pt x="183506" y="95101"/>
                  <a:pt x="182613" y="120997"/>
                </a:cubicBezTo>
                <a:lnTo>
                  <a:pt x="224582" y="120997"/>
                </a:lnTo>
                <a:lnTo>
                  <a:pt x="224582" y="214313"/>
                </a:lnTo>
                <a:lnTo>
                  <a:pt x="138411" y="214313"/>
                </a:lnTo>
                <a:lnTo>
                  <a:pt x="138411" y="140643"/>
                </a:lnTo>
                <a:cubicBezTo>
                  <a:pt x="138411" y="100757"/>
                  <a:pt x="143173" y="71884"/>
                  <a:pt x="152698" y="54025"/>
                </a:cubicBezTo>
                <a:cubicBezTo>
                  <a:pt x="165200" y="30212"/>
                  <a:pt x="184994" y="12204"/>
                  <a:pt x="212081" y="0"/>
                </a:cubicBezTo>
                <a:close/>
                <a:moveTo>
                  <a:pt x="73670" y="0"/>
                </a:moveTo>
                <a:lnTo>
                  <a:pt x="93316" y="31254"/>
                </a:lnTo>
                <a:cubicBezTo>
                  <a:pt x="76945" y="38100"/>
                  <a:pt x="64890" y="48295"/>
                  <a:pt x="57150" y="61838"/>
                </a:cubicBezTo>
                <a:cubicBezTo>
                  <a:pt x="49411" y="75381"/>
                  <a:pt x="45095" y="95101"/>
                  <a:pt x="44202" y="120997"/>
                </a:cubicBezTo>
                <a:lnTo>
                  <a:pt x="86172" y="120997"/>
                </a:lnTo>
                <a:lnTo>
                  <a:pt x="86172" y="214313"/>
                </a:lnTo>
                <a:lnTo>
                  <a:pt x="0" y="214313"/>
                </a:lnTo>
                <a:lnTo>
                  <a:pt x="0" y="140643"/>
                </a:lnTo>
                <a:cubicBezTo>
                  <a:pt x="0" y="100757"/>
                  <a:pt x="4763" y="71884"/>
                  <a:pt x="14288" y="54025"/>
                </a:cubicBezTo>
                <a:cubicBezTo>
                  <a:pt x="26790" y="30212"/>
                  <a:pt x="46584" y="12204"/>
                  <a:pt x="73670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just">
              <a:lnSpc>
                <a:spcPct val="130000"/>
              </a:lnSpc>
            </a:pPr>
            <a:endParaRPr lang="zh-CN" altLang="en-US" sz="7200" spc="100" dirty="0">
              <a:latin typeface="+mj-lt"/>
            </a:endParaRPr>
          </a:p>
        </p:txBody>
      </p:sp>
      <p:sp>
        <p:nvSpPr>
          <p:cNvPr id="57" name="文本框 56">
            <a:extLst>
              <a:ext uri="{FF2B5EF4-FFF2-40B4-BE49-F238E27FC236}">
                <a16:creationId xmlns="" xmlns:a16="http://schemas.microsoft.com/office/drawing/2014/main" id="{22BFD37C-4B92-42D8-BA8D-7A2E500F5EFA}"/>
              </a:ext>
            </a:extLst>
          </p:cNvPr>
          <p:cNvSpPr txBox="1">
            <a:spLocks noChangeAspect="1"/>
          </p:cNvSpPr>
          <p:nvPr/>
        </p:nvSpPr>
        <p:spPr>
          <a:xfrm flipH="1" flipV="1">
            <a:off x="10512474" y="5647538"/>
            <a:ext cx="231726" cy="214313"/>
          </a:xfrm>
          <a:custGeom>
            <a:avLst/>
            <a:gdLst/>
            <a:ahLst/>
            <a:cxnLst/>
            <a:rect l="l" t="t" r="r" b="b"/>
            <a:pathLst>
              <a:path w="231726" h="214313">
                <a:moveTo>
                  <a:pt x="212081" y="0"/>
                </a:moveTo>
                <a:lnTo>
                  <a:pt x="231726" y="31254"/>
                </a:lnTo>
                <a:cubicBezTo>
                  <a:pt x="215355" y="38100"/>
                  <a:pt x="203300" y="48295"/>
                  <a:pt x="195561" y="61838"/>
                </a:cubicBezTo>
                <a:cubicBezTo>
                  <a:pt x="187822" y="75381"/>
                  <a:pt x="183506" y="95101"/>
                  <a:pt x="182613" y="120997"/>
                </a:cubicBezTo>
                <a:lnTo>
                  <a:pt x="224582" y="120997"/>
                </a:lnTo>
                <a:lnTo>
                  <a:pt x="224582" y="214313"/>
                </a:lnTo>
                <a:lnTo>
                  <a:pt x="138411" y="214313"/>
                </a:lnTo>
                <a:lnTo>
                  <a:pt x="138411" y="140643"/>
                </a:lnTo>
                <a:cubicBezTo>
                  <a:pt x="138411" y="100757"/>
                  <a:pt x="143173" y="71884"/>
                  <a:pt x="152698" y="54025"/>
                </a:cubicBezTo>
                <a:cubicBezTo>
                  <a:pt x="165200" y="30212"/>
                  <a:pt x="184994" y="12204"/>
                  <a:pt x="212081" y="0"/>
                </a:cubicBezTo>
                <a:close/>
                <a:moveTo>
                  <a:pt x="73670" y="0"/>
                </a:moveTo>
                <a:lnTo>
                  <a:pt x="93316" y="31254"/>
                </a:lnTo>
                <a:cubicBezTo>
                  <a:pt x="76945" y="38100"/>
                  <a:pt x="64890" y="48295"/>
                  <a:pt x="57150" y="61838"/>
                </a:cubicBezTo>
                <a:cubicBezTo>
                  <a:pt x="49411" y="75381"/>
                  <a:pt x="45095" y="95101"/>
                  <a:pt x="44202" y="120997"/>
                </a:cubicBezTo>
                <a:lnTo>
                  <a:pt x="86172" y="120997"/>
                </a:lnTo>
                <a:lnTo>
                  <a:pt x="86172" y="214313"/>
                </a:lnTo>
                <a:lnTo>
                  <a:pt x="0" y="214313"/>
                </a:lnTo>
                <a:lnTo>
                  <a:pt x="0" y="140643"/>
                </a:lnTo>
                <a:cubicBezTo>
                  <a:pt x="0" y="100757"/>
                  <a:pt x="4763" y="71884"/>
                  <a:pt x="14288" y="54025"/>
                </a:cubicBezTo>
                <a:cubicBezTo>
                  <a:pt x="26790" y="30212"/>
                  <a:pt x="46584" y="12204"/>
                  <a:pt x="73670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just">
              <a:lnSpc>
                <a:spcPct val="130000"/>
              </a:lnSpc>
            </a:pPr>
            <a:endParaRPr lang="zh-CN" altLang="en-US" sz="7200" spc="1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231979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="" xmlns:a16="http://schemas.microsoft.com/office/drawing/2014/main" id="{D68DCDED-1E46-4893-B3CD-637723528805}"/>
              </a:ext>
            </a:extLst>
          </p:cNvPr>
          <p:cNvSpPr>
            <a:spLocks noGrp="1" noChangeAspect="1"/>
          </p:cNvSpPr>
          <p:nvPr>
            <p:ph type="sldNum" sz="quarter" idx="4"/>
          </p:nvPr>
        </p:nvSpPr>
        <p:spPr/>
        <p:txBody>
          <a:bodyPr/>
          <a:lstStyle/>
          <a:p>
            <a:fld id="{A2912448-FEEC-49E8-9588-2DF1F90D57C2}" type="slidenum">
              <a:rPr lang="en-US" altLang="zh-CN" smtClean="0"/>
              <a:pPr/>
              <a:t>69</a:t>
            </a:fld>
            <a:endParaRPr lang="zh-CN" altLang="en-US" dirty="0"/>
          </a:p>
        </p:txBody>
      </p:sp>
      <p:sp>
        <p:nvSpPr>
          <p:cNvPr id="3" name="文本占位符 2">
            <a:extLst>
              <a:ext uri="{FF2B5EF4-FFF2-40B4-BE49-F238E27FC236}">
                <a16:creationId xmlns="" xmlns:a16="http://schemas.microsoft.com/office/drawing/2014/main" id="{22618B98-0763-41D3-B50E-022C4AA929E7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如何选择版式</a:t>
            </a:r>
          </a:p>
        </p:txBody>
      </p:sp>
      <p:sp>
        <p:nvSpPr>
          <p:cNvPr id="5" name="PA-文本框 4">
            <a:extLst>
              <a:ext uri="{FF2B5EF4-FFF2-40B4-BE49-F238E27FC236}">
                <a16:creationId xmlns="" xmlns:a16="http://schemas.microsoft.com/office/drawing/2014/main" id="{5146CB73-9258-4407-A970-D6011F79FA17}"/>
              </a:ext>
            </a:extLst>
          </p:cNvPr>
          <p:cNvSpPr txBox="1">
            <a:spLocks noChangeAspect="1"/>
          </p:cNvSpPr>
          <p:nvPr>
            <p:custDataLst>
              <p:tags r:id="rId1"/>
            </p:custDataLst>
          </p:nvPr>
        </p:nvSpPr>
        <p:spPr>
          <a:xfrm>
            <a:off x="688340" y="1138283"/>
            <a:ext cx="10830560" cy="3666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000" spc="100" dirty="0">
                <a:solidFill>
                  <a:srgbClr val="404040"/>
                </a:solidFill>
                <a:latin typeface="思源黑体 CN Normal" panose="020B0400000000000000" pitchFamily="34" charset="-122"/>
                <a:ea typeface="思源黑体 CN Normal" panose="020B0400000000000000" pitchFamily="34" charset="-122"/>
                <a:sym typeface="思源黑体 CN Normal" panose="020B0400000000000000" pitchFamily="34" charset="-122"/>
              </a:rPr>
              <a:t>在幻灯片缩略图或页面空白处右键单击鼠标，选择「版式」</a:t>
            </a:r>
          </a:p>
        </p:txBody>
      </p:sp>
      <p:pic>
        <p:nvPicPr>
          <p:cNvPr id="4" name="图片 3">
            <a:extLst>
              <a:ext uri="{FF2B5EF4-FFF2-40B4-BE49-F238E27FC236}">
                <a16:creationId xmlns="" xmlns:a16="http://schemas.microsoft.com/office/drawing/2014/main" id="{582DD842-9873-4D1B-BD8D-4AC4F9C08F60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042519" y="2047875"/>
            <a:ext cx="1407464" cy="4107723"/>
          </a:xfrm>
          <a:prstGeom prst="rect">
            <a:avLst/>
          </a:prstGeom>
          <a:ln>
            <a:solidFill>
              <a:schemeClr val="bg2"/>
            </a:solidFill>
          </a:ln>
        </p:spPr>
      </p:pic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3AC4B683-8DBE-4E73-827A-4A8047380ED3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51583" y="2047875"/>
            <a:ext cx="1650696" cy="4107723"/>
          </a:xfrm>
          <a:prstGeom prst="rect">
            <a:avLst/>
          </a:prstGeom>
          <a:ln>
            <a:solidFill>
              <a:schemeClr val="bg2"/>
            </a:solidFill>
          </a:ln>
        </p:spPr>
      </p:pic>
      <p:pic>
        <p:nvPicPr>
          <p:cNvPr id="8" name="图片 7">
            <a:extLst>
              <a:ext uri="{FF2B5EF4-FFF2-40B4-BE49-F238E27FC236}">
                <a16:creationId xmlns="" xmlns:a16="http://schemas.microsoft.com/office/drawing/2014/main" id="{79FEE226-2CC9-47C2-AF13-890FC6FEA53B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221882" y="2047875"/>
            <a:ext cx="4927600" cy="4107723"/>
          </a:xfrm>
          <a:prstGeom prst="rect">
            <a:avLst/>
          </a:prstGeom>
          <a:ln>
            <a:solidFill>
              <a:schemeClr val="bg2"/>
            </a:solidFill>
          </a:ln>
        </p:spPr>
      </p:pic>
      <p:sp>
        <p:nvSpPr>
          <p:cNvPr id="10" name="KSO_Shape">
            <a:extLst>
              <a:ext uri="{FF2B5EF4-FFF2-40B4-BE49-F238E27FC236}">
                <a16:creationId xmlns="" xmlns:a16="http://schemas.microsoft.com/office/drawing/2014/main" id="{0AAC9E78-66DB-4298-A028-5D88A104B42E}"/>
              </a:ext>
            </a:extLst>
          </p:cNvPr>
          <p:cNvSpPr>
            <a:spLocks noChangeAspect="1"/>
          </p:cNvSpPr>
          <p:nvPr/>
        </p:nvSpPr>
        <p:spPr>
          <a:xfrm rot="5400000">
            <a:off x="4367340" y="4013635"/>
            <a:ext cx="204490" cy="176203"/>
          </a:xfrm>
          <a:custGeom>
            <a:avLst/>
            <a:gdLst/>
            <a:ahLst/>
            <a:cxnLst/>
            <a:rect l="l" t="t" r="r" b="b"/>
            <a:pathLst>
              <a:path w="751403" h="647761">
                <a:moveTo>
                  <a:pt x="375702" y="0"/>
                </a:moveTo>
                <a:lnTo>
                  <a:pt x="751403" y="647761"/>
                </a:lnTo>
                <a:lnTo>
                  <a:pt x="745416" y="647761"/>
                </a:lnTo>
                <a:lnTo>
                  <a:pt x="375702" y="432047"/>
                </a:lnTo>
                <a:lnTo>
                  <a:pt x="5987" y="647761"/>
                </a:lnTo>
                <a:lnTo>
                  <a:pt x="0" y="647761"/>
                </a:ln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rgbClr val="FFFFFF"/>
              </a:solidFill>
            </a:endParaRPr>
          </a:p>
        </p:txBody>
      </p:sp>
      <p:sp>
        <p:nvSpPr>
          <p:cNvPr id="13" name="KSO_Shape">
            <a:extLst>
              <a:ext uri="{FF2B5EF4-FFF2-40B4-BE49-F238E27FC236}">
                <a16:creationId xmlns="" xmlns:a16="http://schemas.microsoft.com/office/drawing/2014/main" id="{9CE7FEDD-7D60-4514-A0F2-D1336BD0154F}"/>
              </a:ext>
            </a:extLst>
          </p:cNvPr>
          <p:cNvSpPr>
            <a:spLocks noChangeAspect="1"/>
          </p:cNvSpPr>
          <p:nvPr/>
        </p:nvSpPr>
        <p:spPr>
          <a:xfrm rot="5400000">
            <a:off x="4649826" y="4013635"/>
            <a:ext cx="204490" cy="176203"/>
          </a:xfrm>
          <a:custGeom>
            <a:avLst/>
            <a:gdLst/>
            <a:ahLst/>
            <a:cxnLst/>
            <a:rect l="l" t="t" r="r" b="b"/>
            <a:pathLst>
              <a:path w="751403" h="647761">
                <a:moveTo>
                  <a:pt x="375702" y="0"/>
                </a:moveTo>
                <a:lnTo>
                  <a:pt x="751403" y="647761"/>
                </a:lnTo>
                <a:lnTo>
                  <a:pt x="745416" y="647761"/>
                </a:lnTo>
                <a:lnTo>
                  <a:pt x="375702" y="432047"/>
                </a:lnTo>
                <a:lnTo>
                  <a:pt x="5987" y="647761"/>
                </a:lnTo>
                <a:lnTo>
                  <a:pt x="0" y="647761"/>
                </a:lnTo>
                <a:close/>
              </a:path>
            </a:pathLst>
          </a:custGeom>
          <a:solidFill>
            <a:schemeClr val="tx1">
              <a:lumMod val="100000"/>
              <a:alpha val="28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rgbClr val="FFFFFF"/>
              </a:solidFill>
            </a:endParaRPr>
          </a:p>
        </p:txBody>
      </p:sp>
      <p:sp>
        <p:nvSpPr>
          <p:cNvPr id="14" name="KSO_Shape">
            <a:extLst>
              <a:ext uri="{FF2B5EF4-FFF2-40B4-BE49-F238E27FC236}">
                <a16:creationId xmlns="" xmlns:a16="http://schemas.microsoft.com/office/drawing/2014/main" id="{C71865C1-3B96-458E-8590-EB7F9F503AB5}"/>
              </a:ext>
            </a:extLst>
          </p:cNvPr>
          <p:cNvSpPr>
            <a:spLocks noChangeAspect="1"/>
          </p:cNvSpPr>
          <p:nvPr/>
        </p:nvSpPr>
        <p:spPr>
          <a:xfrm rot="5400000">
            <a:off x="4932313" y="4013635"/>
            <a:ext cx="204490" cy="176203"/>
          </a:xfrm>
          <a:custGeom>
            <a:avLst/>
            <a:gdLst/>
            <a:ahLst/>
            <a:cxnLst/>
            <a:rect l="l" t="t" r="r" b="b"/>
            <a:pathLst>
              <a:path w="751403" h="647761">
                <a:moveTo>
                  <a:pt x="375702" y="0"/>
                </a:moveTo>
                <a:lnTo>
                  <a:pt x="751403" y="647761"/>
                </a:lnTo>
                <a:lnTo>
                  <a:pt x="745416" y="647761"/>
                </a:lnTo>
                <a:lnTo>
                  <a:pt x="375702" y="432047"/>
                </a:lnTo>
                <a:lnTo>
                  <a:pt x="5987" y="647761"/>
                </a:lnTo>
                <a:lnTo>
                  <a:pt x="0" y="647761"/>
                </a:lnTo>
                <a:close/>
              </a:path>
            </a:pathLst>
          </a:custGeom>
          <a:solidFill>
            <a:schemeClr val="tx1">
              <a:lumMod val="100000"/>
              <a:alpha val="46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rgbClr val="FFFFFF"/>
              </a:solidFill>
            </a:endParaRPr>
          </a:p>
        </p:txBody>
      </p:sp>
      <p:sp>
        <p:nvSpPr>
          <p:cNvPr id="15" name="KSO_Shape">
            <a:extLst>
              <a:ext uri="{FF2B5EF4-FFF2-40B4-BE49-F238E27FC236}">
                <a16:creationId xmlns="" xmlns:a16="http://schemas.microsoft.com/office/drawing/2014/main" id="{1E98A195-CE02-4267-8D1D-07F4A47F8019}"/>
              </a:ext>
            </a:extLst>
          </p:cNvPr>
          <p:cNvSpPr>
            <a:spLocks noChangeAspect="1"/>
          </p:cNvSpPr>
          <p:nvPr/>
        </p:nvSpPr>
        <p:spPr>
          <a:xfrm rot="5400000">
            <a:off x="5214799" y="4013636"/>
            <a:ext cx="204490" cy="176203"/>
          </a:xfrm>
          <a:custGeom>
            <a:avLst/>
            <a:gdLst/>
            <a:ahLst/>
            <a:cxnLst/>
            <a:rect l="l" t="t" r="r" b="b"/>
            <a:pathLst>
              <a:path w="751403" h="647761">
                <a:moveTo>
                  <a:pt x="375702" y="0"/>
                </a:moveTo>
                <a:lnTo>
                  <a:pt x="751403" y="647761"/>
                </a:lnTo>
                <a:lnTo>
                  <a:pt x="745416" y="647761"/>
                </a:lnTo>
                <a:lnTo>
                  <a:pt x="375702" y="432047"/>
                </a:lnTo>
                <a:lnTo>
                  <a:pt x="5987" y="647761"/>
                </a:lnTo>
                <a:lnTo>
                  <a:pt x="0" y="647761"/>
                </a:lnTo>
                <a:close/>
              </a:path>
            </a:pathLst>
          </a:custGeom>
          <a:solidFill>
            <a:schemeClr val="tx1">
              <a:lumMod val="100000"/>
              <a:alpha val="64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rgbClr val="FFFFFF"/>
              </a:solidFill>
            </a:endParaRPr>
          </a:p>
        </p:txBody>
      </p:sp>
      <p:sp>
        <p:nvSpPr>
          <p:cNvPr id="16" name="KSO_Shape">
            <a:extLst>
              <a:ext uri="{FF2B5EF4-FFF2-40B4-BE49-F238E27FC236}">
                <a16:creationId xmlns="" xmlns:a16="http://schemas.microsoft.com/office/drawing/2014/main" id="{A801983A-37DA-4C3C-ADE3-BFBB067BFA89}"/>
              </a:ext>
            </a:extLst>
          </p:cNvPr>
          <p:cNvSpPr>
            <a:spLocks noChangeAspect="1"/>
          </p:cNvSpPr>
          <p:nvPr/>
        </p:nvSpPr>
        <p:spPr>
          <a:xfrm rot="5400000">
            <a:off x="5497286" y="4013636"/>
            <a:ext cx="204490" cy="176203"/>
          </a:xfrm>
          <a:custGeom>
            <a:avLst/>
            <a:gdLst/>
            <a:ahLst/>
            <a:cxnLst/>
            <a:rect l="l" t="t" r="r" b="b"/>
            <a:pathLst>
              <a:path w="751403" h="647761">
                <a:moveTo>
                  <a:pt x="375702" y="0"/>
                </a:moveTo>
                <a:lnTo>
                  <a:pt x="751403" y="647761"/>
                </a:lnTo>
                <a:lnTo>
                  <a:pt x="745416" y="647761"/>
                </a:lnTo>
                <a:lnTo>
                  <a:pt x="375702" y="432047"/>
                </a:lnTo>
                <a:lnTo>
                  <a:pt x="5987" y="647761"/>
                </a:lnTo>
                <a:lnTo>
                  <a:pt x="0" y="647761"/>
                </a:lnTo>
                <a:close/>
              </a:path>
            </a:pathLst>
          </a:custGeom>
          <a:solidFill>
            <a:schemeClr val="tx1">
              <a:lumMod val="100000"/>
              <a:alpha val="82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rgbClr val="FFFFFF"/>
              </a:solidFill>
            </a:endParaRPr>
          </a:p>
        </p:txBody>
      </p:sp>
      <p:sp>
        <p:nvSpPr>
          <p:cNvPr id="12" name="KSO_Shape">
            <a:extLst>
              <a:ext uri="{FF2B5EF4-FFF2-40B4-BE49-F238E27FC236}">
                <a16:creationId xmlns="" xmlns:a16="http://schemas.microsoft.com/office/drawing/2014/main" id="{958717E0-519C-4056-975A-0C1CF04AAD87}"/>
              </a:ext>
            </a:extLst>
          </p:cNvPr>
          <p:cNvSpPr>
            <a:spLocks noChangeAspect="1"/>
          </p:cNvSpPr>
          <p:nvPr/>
        </p:nvSpPr>
        <p:spPr>
          <a:xfrm rot="5400000">
            <a:off x="5779772" y="4013636"/>
            <a:ext cx="204490" cy="176203"/>
          </a:xfrm>
          <a:custGeom>
            <a:avLst/>
            <a:gdLst/>
            <a:ahLst/>
            <a:cxnLst/>
            <a:rect l="l" t="t" r="r" b="b"/>
            <a:pathLst>
              <a:path w="751403" h="647761">
                <a:moveTo>
                  <a:pt x="375702" y="0"/>
                </a:moveTo>
                <a:lnTo>
                  <a:pt x="751403" y="647761"/>
                </a:lnTo>
                <a:lnTo>
                  <a:pt x="745416" y="647761"/>
                </a:lnTo>
                <a:lnTo>
                  <a:pt x="375702" y="432047"/>
                </a:lnTo>
                <a:lnTo>
                  <a:pt x="5987" y="647761"/>
                </a:lnTo>
                <a:lnTo>
                  <a:pt x="0" y="64776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71792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图形 32" hidden="1">
            <a:extLst>
              <a:ext uri="{FF2B5EF4-FFF2-40B4-BE49-F238E27FC236}">
                <a16:creationId xmlns="" xmlns:a16="http://schemas.microsoft.com/office/drawing/2014/main" id="{04C4A790-22E9-448F-B26D-8E856D29A061}"/>
              </a:ext>
            </a:extLst>
          </p:cNvPr>
          <p:cNvPicPr>
            <a:picLocks noChangeAspect="1"/>
          </p:cNvPicPr>
          <p:nvPr/>
        </p:nvPicPr>
        <p:blipFill>
          <a:blip r:embed="rId1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10040877" y="439972"/>
            <a:ext cx="1541523" cy="360128"/>
          </a:xfrm>
          <a:prstGeom prst="rect">
            <a:avLst/>
          </a:prstGeom>
        </p:spPr>
      </p:pic>
      <p:sp>
        <p:nvSpPr>
          <p:cNvPr id="4" name="文本占位符 3">
            <a:extLst>
              <a:ext uri="{FF2B5EF4-FFF2-40B4-BE49-F238E27FC236}">
                <a16:creationId xmlns="" xmlns:a16="http://schemas.microsoft.com/office/drawing/2014/main" id="{F4B0D22C-F158-4968-B860-BFA1687EBCCC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活动背景</a:t>
            </a:r>
            <a:r>
              <a:rPr lang="en-US" altLang="zh-CN" dirty="0"/>
              <a:t>-</a:t>
            </a:r>
            <a:r>
              <a:rPr lang="zh-CN" altLang="en-US" dirty="0"/>
              <a:t>纯文字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="" xmlns:a16="http://schemas.microsoft.com/office/drawing/2014/main" id="{88879D93-B6D3-4878-B07A-1BC4C764FA3E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ACTIVITY BACKGROUND</a:t>
            </a:r>
            <a:endParaRPr lang="zh-CN" altLang="en-US" dirty="0"/>
          </a:p>
        </p:txBody>
      </p:sp>
      <p:cxnSp>
        <p:nvCxnSpPr>
          <p:cNvPr id="11" name="直接连接符 10">
            <a:extLst>
              <a:ext uri="{FF2B5EF4-FFF2-40B4-BE49-F238E27FC236}">
                <a16:creationId xmlns="" xmlns:a16="http://schemas.microsoft.com/office/drawing/2014/main" id="{D79D2F3B-22F2-4EDC-9506-B96C3A421A46}"/>
              </a:ext>
            </a:extLst>
          </p:cNvPr>
          <p:cNvCxnSpPr>
            <a:cxnSpLocks noChangeAspect="1"/>
          </p:cNvCxnSpPr>
          <p:nvPr/>
        </p:nvCxnSpPr>
        <p:spPr>
          <a:xfrm>
            <a:off x="685800" y="2235202"/>
            <a:ext cx="108331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>
            <a:extLst>
              <a:ext uri="{FF2B5EF4-FFF2-40B4-BE49-F238E27FC236}">
                <a16:creationId xmlns="" xmlns:a16="http://schemas.microsoft.com/office/drawing/2014/main" id="{FDB7D5E6-3552-4EA0-9948-6CCE94BC41A2}"/>
              </a:ext>
            </a:extLst>
          </p:cNvPr>
          <p:cNvCxnSpPr>
            <a:cxnSpLocks noChangeAspect="1"/>
          </p:cNvCxnSpPr>
          <p:nvPr/>
        </p:nvCxnSpPr>
        <p:spPr>
          <a:xfrm>
            <a:off x="685800" y="6103260"/>
            <a:ext cx="10833100" cy="0"/>
          </a:xfrm>
          <a:prstGeom prst="line">
            <a:avLst/>
          </a:prstGeom>
          <a:ln w="254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>
            <a:extLst>
              <a:ext uri="{FF2B5EF4-FFF2-40B4-BE49-F238E27FC236}">
                <a16:creationId xmlns="" xmlns:a16="http://schemas.microsoft.com/office/drawing/2014/main" id="{CA1A0F0E-5BAB-4D41-9EE0-A2685F1BCDA5}"/>
              </a:ext>
            </a:extLst>
          </p:cNvPr>
          <p:cNvCxnSpPr>
            <a:cxnSpLocks noChangeAspect="1"/>
          </p:cNvCxnSpPr>
          <p:nvPr/>
        </p:nvCxnSpPr>
        <p:spPr>
          <a:xfrm>
            <a:off x="6096000" y="2581731"/>
            <a:ext cx="0" cy="3175000"/>
          </a:xfrm>
          <a:prstGeom prst="line">
            <a:avLst/>
          </a:prstGeom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PA-文本框 19">
            <a:extLst>
              <a:ext uri="{FF2B5EF4-FFF2-40B4-BE49-F238E27FC236}">
                <a16:creationId xmlns="" xmlns:a16="http://schemas.microsoft.com/office/drawing/2014/main" id="{6F024056-DC49-4B88-886E-30E10A1F4A63}"/>
              </a:ext>
            </a:extLst>
          </p:cNvPr>
          <p:cNvSpPr txBox="1">
            <a:spLocks noChangeAspect="1"/>
          </p:cNvSpPr>
          <p:nvPr>
            <p:custDataLst>
              <p:tags r:id="rId1"/>
            </p:custDataLst>
          </p:nvPr>
        </p:nvSpPr>
        <p:spPr>
          <a:xfrm>
            <a:off x="685799" y="2616200"/>
            <a:ext cx="5098765" cy="3693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zh-CN" altLang="en-US" sz="2400" spc="100" dirty="0">
                <a:latin typeface="+mj-ea"/>
                <a:ea typeface="+mj-ea"/>
              </a:rPr>
              <a:t>关键词一</a:t>
            </a:r>
          </a:p>
        </p:txBody>
      </p:sp>
      <p:sp>
        <p:nvSpPr>
          <p:cNvPr id="21" name="PA-文本框 20">
            <a:extLst>
              <a:ext uri="{FF2B5EF4-FFF2-40B4-BE49-F238E27FC236}">
                <a16:creationId xmlns="" xmlns:a16="http://schemas.microsoft.com/office/drawing/2014/main" id="{E8A009D2-0F7E-400B-8F11-95F3C095C854}"/>
              </a:ext>
            </a:extLst>
          </p:cNvPr>
          <p:cNvSpPr txBox="1">
            <a:spLocks noChangeAspect="1"/>
          </p:cNvSpPr>
          <p:nvPr>
            <p:custDataLst>
              <p:tags r:id="rId2"/>
            </p:custDataLst>
          </p:nvPr>
        </p:nvSpPr>
        <p:spPr>
          <a:xfrm>
            <a:off x="685800" y="3091783"/>
            <a:ext cx="5098773" cy="2367186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2000" spc="100" dirty="0">
                <a:latin typeface="+mn-ea"/>
              </a:rPr>
              <a:t>学校前身为中央大学森林系和金陵大学森林系，</a:t>
            </a:r>
            <a:r>
              <a:rPr lang="en-US" altLang="zh-CN" sz="2000" spc="100" dirty="0">
                <a:latin typeface="+mn-ea"/>
              </a:rPr>
              <a:t>1952</a:t>
            </a:r>
            <a:r>
              <a:rPr lang="zh-CN" altLang="en-US" sz="2000" spc="100" dirty="0">
                <a:latin typeface="+mn-ea"/>
              </a:rPr>
              <a:t>年合并组建的南京林学院，是当时全国仅有的三所高等林业院校之一。</a:t>
            </a:r>
            <a:r>
              <a:rPr lang="en-US" altLang="zh-CN" sz="2000" spc="100" dirty="0">
                <a:latin typeface="+mn-ea"/>
              </a:rPr>
              <a:t>1955</a:t>
            </a:r>
            <a:r>
              <a:rPr lang="zh-CN" altLang="en-US" sz="2000" spc="100" dirty="0">
                <a:latin typeface="+mn-ea"/>
              </a:rPr>
              <a:t>年华中农学院林学系并入，</a:t>
            </a:r>
            <a:r>
              <a:rPr lang="en-US" altLang="zh-CN" sz="2000" spc="100" dirty="0">
                <a:latin typeface="+mn-ea"/>
              </a:rPr>
              <a:t>1972</a:t>
            </a:r>
            <a:r>
              <a:rPr lang="zh-CN" altLang="en-US" sz="2000" spc="100" dirty="0">
                <a:latin typeface="+mn-ea"/>
              </a:rPr>
              <a:t>年更名为南京林产工业学院，</a:t>
            </a:r>
            <a:r>
              <a:rPr lang="en-US" altLang="zh-CN" sz="2000" spc="100" dirty="0">
                <a:latin typeface="+mn-ea"/>
              </a:rPr>
              <a:t>1983</a:t>
            </a:r>
            <a:r>
              <a:rPr lang="zh-CN" altLang="en-US" sz="2000" spc="100" dirty="0">
                <a:latin typeface="+mn-ea"/>
              </a:rPr>
              <a:t>年恢复南京林学院名称，</a:t>
            </a:r>
            <a:r>
              <a:rPr lang="en-US" altLang="zh-CN" sz="2000" spc="100" dirty="0">
                <a:latin typeface="+mn-ea"/>
              </a:rPr>
              <a:t>1985</a:t>
            </a:r>
            <a:r>
              <a:rPr lang="zh-CN" altLang="en-US" sz="2000" spc="100" dirty="0">
                <a:latin typeface="+mn-ea"/>
              </a:rPr>
              <a:t>年更名为南京林业大学。</a:t>
            </a:r>
          </a:p>
        </p:txBody>
      </p:sp>
      <p:sp>
        <p:nvSpPr>
          <p:cNvPr id="22" name="PA-文本框 21">
            <a:extLst>
              <a:ext uri="{FF2B5EF4-FFF2-40B4-BE49-F238E27FC236}">
                <a16:creationId xmlns="" xmlns:a16="http://schemas.microsoft.com/office/drawing/2014/main" id="{2978DFEE-7198-47A7-9911-37E952261B04}"/>
              </a:ext>
            </a:extLst>
          </p:cNvPr>
          <p:cNvSpPr txBox="1">
            <a:spLocks noChangeAspect="1"/>
          </p:cNvSpPr>
          <p:nvPr>
            <p:custDataLst>
              <p:tags r:id="rId3"/>
            </p:custDataLst>
          </p:nvPr>
        </p:nvSpPr>
        <p:spPr>
          <a:xfrm>
            <a:off x="6420126" y="2616200"/>
            <a:ext cx="5098765" cy="369332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zh-CN" altLang="en-US" sz="2400" spc="100" dirty="0">
                <a:latin typeface="+mj-ea"/>
                <a:ea typeface="+mj-ea"/>
              </a:rPr>
              <a:t>关键词二</a:t>
            </a:r>
          </a:p>
        </p:txBody>
      </p:sp>
      <p:sp>
        <p:nvSpPr>
          <p:cNvPr id="23" name="PA-文本框 22">
            <a:extLst>
              <a:ext uri="{FF2B5EF4-FFF2-40B4-BE49-F238E27FC236}">
                <a16:creationId xmlns="" xmlns:a16="http://schemas.microsoft.com/office/drawing/2014/main" id="{42C3CBDD-DA18-4A00-8C97-D31413EB3D9A}"/>
              </a:ext>
            </a:extLst>
          </p:cNvPr>
          <p:cNvSpPr txBox="1">
            <a:spLocks noChangeAspect="1"/>
          </p:cNvSpPr>
          <p:nvPr>
            <p:custDataLst>
              <p:tags r:id="rId4"/>
            </p:custDataLst>
          </p:nvPr>
        </p:nvSpPr>
        <p:spPr>
          <a:xfrm>
            <a:off x="6420127" y="3091783"/>
            <a:ext cx="5098773" cy="2367186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2000" spc="100" dirty="0">
                <a:latin typeface="+mn-ea"/>
              </a:rPr>
              <a:t>学校前身为中央大学森林系和金陵大学森林系，</a:t>
            </a:r>
            <a:r>
              <a:rPr lang="en-US" altLang="zh-CN" sz="2000" spc="100" dirty="0">
                <a:latin typeface="+mn-ea"/>
              </a:rPr>
              <a:t>1952</a:t>
            </a:r>
            <a:r>
              <a:rPr lang="zh-CN" altLang="en-US" sz="2000" spc="100" dirty="0">
                <a:latin typeface="+mn-ea"/>
              </a:rPr>
              <a:t>年合并组建的南京林学院，是当时全国仅有的三所高等林业院校之一。</a:t>
            </a:r>
            <a:r>
              <a:rPr lang="en-US" altLang="zh-CN" sz="2000" spc="100" dirty="0">
                <a:latin typeface="+mn-ea"/>
              </a:rPr>
              <a:t>1955</a:t>
            </a:r>
            <a:r>
              <a:rPr lang="zh-CN" altLang="en-US" sz="2000" spc="100" dirty="0">
                <a:latin typeface="+mn-ea"/>
              </a:rPr>
              <a:t>年华中农学院林学系并入，</a:t>
            </a:r>
            <a:r>
              <a:rPr lang="en-US" altLang="zh-CN" sz="2000" spc="100" dirty="0">
                <a:latin typeface="+mn-ea"/>
              </a:rPr>
              <a:t>1972</a:t>
            </a:r>
            <a:r>
              <a:rPr lang="zh-CN" altLang="en-US" sz="2000" spc="100" dirty="0">
                <a:latin typeface="+mn-ea"/>
              </a:rPr>
              <a:t>年更名为南京林产工业学院，</a:t>
            </a:r>
            <a:r>
              <a:rPr lang="en-US" altLang="zh-CN" sz="2000" spc="100" dirty="0">
                <a:latin typeface="+mn-ea"/>
              </a:rPr>
              <a:t>1983</a:t>
            </a:r>
            <a:r>
              <a:rPr lang="zh-CN" altLang="en-US" sz="2000" spc="100" dirty="0">
                <a:latin typeface="+mn-ea"/>
              </a:rPr>
              <a:t>年恢复南京林学院名称，</a:t>
            </a:r>
            <a:r>
              <a:rPr lang="en-US" altLang="zh-CN" sz="2000" spc="100" dirty="0">
                <a:latin typeface="+mn-ea"/>
              </a:rPr>
              <a:t>1985</a:t>
            </a:r>
            <a:r>
              <a:rPr lang="zh-CN" altLang="en-US" sz="2000" spc="100" dirty="0">
                <a:latin typeface="+mn-ea"/>
              </a:rPr>
              <a:t>年更名为南京林业大学。</a:t>
            </a:r>
          </a:p>
        </p:txBody>
      </p:sp>
      <p:grpSp>
        <p:nvGrpSpPr>
          <p:cNvPr id="14" name="PA-组合 13">
            <a:extLst>
              <a:ext uri="{FF2B5EF4-FFF2-40B4-BE49-F238E27FC236}">
                <a16:creationId xmlns="" xmlns:a16="http://schemas.microsoft.com/office/drawing/2014/main" id="{30BEF6F7-741C-46E1-82F5-63A31117383A}"/>
              </a:ext>
            </a:extLst>
          </p:cNvPr>
          <p:cNvGrpSpPr>
            <a:grpSpLocks noChangeAspect="1"/>
          </p:cNvGrpSpPr>
          <p:nvPr>
            <p:custDataLst>
              <p:tags r:id="rId5"/>
            </p:custDataLst>
          </p:nvPr>
        </p:nvGrpSpPr>
        <p:grpSpPr>
          <a:xfrm>
            <a:off x="6420127" y="1403454"/>
            <a:ext cx="628373" cy="627854"/>
            <a:chOff x="467580" y="5107009"/>
            <a:chExt cx="889739" cy="919396"/>
          </a:xfrm>
          <a:solidFill>
            <a:schemeClr val="accent1"/>
          </a:solidFill>
        </p:grpSpPr>
        <p:sp>
          <p:nvSpPr>
            <p:cNvPr id="15" name="PA-任意多边形 15">
              <a:extLst>
                <a:ext uri="{FF2B5EF4-FFF2-40B4-BE49-F238E27FC236}">
                  <a16:creationId xmlns="" xmlns:a16="http://schemas.microsoft.com/office/drawing/2014/main" id="{005AA099-027C-4E20-BF82-CF7E46466ABB}"/>
                </a:ext>
              </a:extLst>
            </p:cNvPr>
            <p:cNvSpPr>
              <a:spLocks/>
            </p:cNvSpPr>
            <p:nvPr>
              <p:custDataLst>
                <p:tags r:id="rId10"/>
              </p:custDataLst>
            </p:nvPr>
          </p:nvSpPr>
          <p:spPr bwMode="auto">
            <a:xfrm>
              <a:off x="638937" y="5281661"/>
              <a:ext cx="547024" cy="54373"/>
            </a:xfrm>
            <a:custGeom>
              <a:avLst/>
              <a:gdLst>
                <a:gd name="T0" fmla="*/ 133 w 140"/>
                <a:gd name="T1" fmla="*/ 14 h 14"/>
                <a:gd name="T2" fmla="*/ 7 w 140"/>
                <a:gd name="T3" fmla="*/ 14 h 14"/>
                <a:gd name="T4" fmla="*/ 0 w 140"/>
                <a:gd name="T5" fmla="*/ 7 h 14"/>
                <a:gd name="T6" fmla="*/ 7 w 140"/>
                <a:gd name="T7" fmla="*/ 0 h 14"/>
                <a:gd name="T8" fmla="*/ 133 w 140"/>
                <a:gd name="T9" fmla="*/ 0 h 14"/>
                <a:gd name="T10" fmla="*/ 140 w 140"/>
                <a:gd name="T11" fmla="*/ 7 h 14"/>
                <a:gd name="T12" fmla="*/ 133 w 140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14">
                  <a:moveTo>
                    <a:pt x="133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7" y="0"/>
                    <a:pt x="140" y="4"/>
                    <a:pt x="140" y="7"/>
                  </a:cubicBezTo>
                  <a:cubicBezTo>
                    <a:pt x="140" y="11"/>
                    <a:pt x="137" y="14"/>
                    <a:pt x="13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PA-任意多边形 16">
              <a:extLst>
                <a:ext uri="{FF2B5EF4-FFF2-40B4-BE49-F238E27FC236}">
                  <a16:creationId xmlns="" xmlns:a16="http://schemas.microsoft.com/office/drawing/2014/main" id="{8C1705BF-E746-437E-B3F3-1669698A4030}"/>
                </a:ext>
              </a:extLst>
            </p:cNvPr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638937" y="5413474"/>
              <a:ext cx="547024" cy="56021"/>
            </a:xfrm>
            <a:custGeom>
              <a:avLst/>
              <a:gdLst>
                <a:gd name="T0" fmla="*/ 133 w 140"/>
                <a:gd name="T1" fmla="*/ 14 h 14"/>
                <a:gd name="T2" fmla="*/ 7 w 140"/>
                <a:gd name="T3" fmla="*/ 14 h 14"/>
                <a:gd name="T4" fmla="*/ 0 w 140"/>
                <a:gd name="T5" fmla="*/ 7 h 14"/>
                <a:gd name="T6" fmla="*/ 7 w 140"/>
                <a:gd name="T7" fmla="*/ 0 h 14"/>
                <a:gd name="T8" fmla="*/ 133 w 140"/>
                <a:gd name="T9" fmla="*/ 0 h 14"/>
                <a:gd name="T10" fmla="*/ 140 w 140"/>
                <a:gd name="T11" fmla="*/ 7 h 14"/>
                <a:gd name="T12" fmla="*/ 133 w 140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14">
                  <a:moveTo>
                    <a:pt x="133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7" y="0"/>
                    <a:pt x="140" y="3"/>
                    <a:pt x="140" y="7"/>
                  </a:cubicBezTo>
                  <a:cubicBezTo>
                    <a:pt x="140" y="11"/>
                    <a:pt x="137" y="14"/>
                    <a:pt x="13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PA-任意多边形 17">
              <a:extLst>
                <a:ext uri="{FF2B5EF4-FFF2-40B4-BE49-F238E27FC236}">
                  <a16:creationId xmlns="" xmlns:a16="http://schemas.microsoft.com/office/drawing/2014/main" id="{67EAA9DF-EE9A-4DE9-917E-D9172B6E4313}"/>
                </a:ext>
              </a:extLst>
            </p:cNvPr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638937" y="5546935"/>
              <a:ext cx="327886" cy="54373"/>
            </a:xfrm>
            <a:custGeom>
              <a:avLst/>
              <a:gdLst>
                <a:gd name="T0" fmla="*/ 77 w 84"/>
                <a:gd name="T1" fmla="*/ 14 h 14"/>
                <a:gd name="T2" fmla="*/ 7 w 84"/>
                <a:gd name="T3" fmla="*/ 14 h 14"/>
                <a:gd name="T4" fmla="*/ 0 w 84"/>
                <a:gd name="T5" fmla="*/ 7 h 14"/>
                <a:gd name="T6" fmla="*/ 7 w 84"/>
                <a:gd name="T7" fmla="*/ 0 h 14"/>
                <a:gd name="T8" fmla="*/ 77 w 84"/>
                <a:gd name="T9" fmla="*/ 0 h 14"/>
                <a:gd name="T10" fmla="*/ 84 w 84"/>
                <a:gd name="T11" fmla="*/ 7 h 14"/>
                <a:gd name="T12" fmla="*/ 77 w 84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4">
                  <a:moveTo>
                    <a:pt x="7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81" y="0"/>
                    <a:pt x="84" y="3"/>
                    <a:pt x="84" y="7"/>
                  </a:cubicBezTo>
                  <a:cubicBezTo>
                    <a:pt x="84" y="11"/>
                    <a:pt x="81" y="14"/>
                    <a:pt x="7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PA-任意多边形 18">
              <a:extLst>
                <a:ext uri="{FF2B5EF4-FFF2-40B4-BE49-F238E27FC236}">
                  <a16:creationId xmlns="" xmlns:a16="http://schemas.microsoft.com/office/drawing/2014/main" id="{D12D9A20-6CD1-4881-92DA-D746ABDD8EC6}"/>
                </a:ext>
              </a:extLst>
            </p:cNvPr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467580" y="5107009"/>
              <a:ext cx="889739" cy="919396"/>
            </a:xfrm>
            <a:custGeom>
              <a:avLst/>
              <a:gdLst>
                <a:gd name="T0" fmla="*/ 200 w 228"/>
                <a:gd name="T1" fmla="*/ 0 h 236"/>
                <a:gd name="T2" fmla="*/ 28 w 228"/>
                <a:gd name="T3" fmla="*/ 0 h 236"/>
                <a:gd name="T4" fmla="*/ 0 w 228"/>
                <a:gd name="T5" fmla="*/ 28 h 236"/>
                <a:gd name="T6" fmla="*/ 0 w 228"/>
                <a:gd name="T7" fmla="*/ 148 h 236"/>
                <a:gd name="T8" fmla="*/ 28 w 228"/>
                <a:gd name="T9" fmla="*/ 176 h 236"/>
                <a:gd name="T10" fmla="*/ 48 w 228"/>
                <a:gd name="T11" fmla="*/ 176 h 236"/>
                <a:gd name="T12" fmla="*/ 48 w 228"/>
                <a:gd name="T13" fmla="*/ 229 h 236"/>
                <a:gd name="T14" fmla="*/ 52 w 228"/>
                <a:gd name="T15" fmla="*/ 235 h 236"/>
                <a:gd name="T16" fmla="*/ 55 w 228"/>
                <a:gd name="T17" fmla="*/ 236 h 236"/>
                <a:gd name="T18" fmla="*/ 60 w 228"/>
                <a:gd name="T19" fmla="*/ 233 h 236"/>
                <a:gd name="T20" fmla="*/ 110 w 228"/>
                <a:gd name="T21" fmla="*/ 176 h 236"/>
                <a:gd name="T22" fmla="*/ 110 w 228"/>
                <a:gd name="T23" fmla="*/ 176 h 236"/>
                <a:gd name="T24" fmla="*/ 122 w 228"/>
                <a:gd name="T25" fmla="*/ 162 h 236"/>
                <a:gd name="T26" fmla="*/ 104 w 228"/>
                <a:gd name="T27" fmla="*/ 162 h 236"/>
                <a:gd name="T28" fmla="*/ 64 w 228"/>
                <a:gd name="T29" fmla="*/ 208 h 236"/>
                <a:gd name="T30" fmla="*/ 62 w 228"/>
                <a:gd name="T31" fmla="*/ 210 h 236"/>
                <a:gd name="T32" fmla="*/ 62 w 228"/>
                <a:gd name="T33" fmla="*/ 162 h 236"/>
                <a:gd name="T34" fmla="*/ 62 w 228"/>
                <a:gd name="T35" fmla="*/ 162 h 236"/>
                <a:gd name="T36" fmla="*/ 62 w 228"/>
                <a:gd name="T37" fmla="*/ 162 h 236"/>
                <a:gd name="T38" fmla="*/ 28 w 228"/>
                <a:gd name="T39" fmla="*/ 162 h 236"/>
                <a:gd name="T40" fmla="*/ 14 w 228"/>
                <a:gd name="T41" fmla="*/ 148 h 236"/>
                <a:gd name="T42" fmla="*/ 14 w 228"/>
                <a:gd name="T43" fmla="*/ 28 h 236"/>
                <a:gd name="T44" fmla="*/ 28 w 228"/>
                <a:gd name="T45" fmla="*/ 14 h 236"/>
                <a:gd name="T46" fmla="*/ 200 w 228"/>
                <a:gd name="T47" fmla="*/ 14 h 236"/>
                <a:gd name="T48" fmla="*/ 214 w 228"/>
                <a:gd name="T49" fmla="*/ 28 h 236"/>
                <a:gd name="T50" fmla="*/ 214 w 228"/>
                <a:gd name="T51" fmla="*/ 148 h 236"/>
                <a:gd name="T52" fmla="*/ 200 w 228"/>
                <a:gd name="T53" fmla="*/ 162 h 236"/>
                <a:gd name="T54" fmla="*/ 141 w 228"/>
                <a:gd name="T55" fmla="*/ 162 h 236"/>
                <a:gd name="T56" fmla="*/ 129 w 228"/>
                <a:gd name="T57" fmla="*/ 176 h 236"/>
                <a:gd name="T58" fmla="*/ 200 w 228"/>
                <a:gd name="T59" fmla="*/ 176 h 236"/>
                <a:gd name="T60" fmla="*/ 228 w 228"/>
                <a:gd name="T61" fmla="*/ 148 h 236"/>
                <a:gd name="T62" fmla="*/ 228 w 228"/>
                <a:gd name="T63" fmla="*/ 28 h 236"/>
                <a:gd name="T64" fmla="*/ 200 w 228"/>
                <a:gd name="T65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8" h="236">
                  <a:moveTo>
                    <a:pt x="200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3"/>
                    <a:pt x="0" y="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63"/>
                    <a:pt x="13" y="176"/>
                    <a:pt x="28" y="176"/>
                  </a:cubicBezTo>
                  <a:cubicBezTo>
                    <a:pt x="48" y="176"/>
                    <a:pt x="48" y="176"/>
                    <a:pt x="48" y="176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48" y="232"/>
                    <a:pt x="50" y="234"/>
                    <a:pt x="52" y="235"/>
                  </a:cubicBezTo>
                  <a:cubicBezTo>
                    <a:pt x="53" y="236"/>
                    <a:pt x="54" y="236"/>
                    <a:pt x="55" y="236"/>
                  </a:cubicBezTo>
                  <a:cubicBezTo>
                    <a:pt x="57" y="236"/>
                    <a:pt x="59" y="235"/>
                    <a:pt x="60" y="233"/>
                  </a:cubicBezTo>
                  <a:cubicBezTo>
                    <a:pt x="110" y="176"/>
                    <a:pt x="110" y="176"/>
                    <a:pt x="110" y="176"/>
                  </a:cubicBezTo>
                  <a:cubicBezTo>
                    <a:pt x="110" y="176"/>
                    <a:pt x="110" y="176"/>
                    <a:pt x="110" y="176"/>
                  </a:cubicBezTo>
                  <a:cubicBezTo>
                    <a:pt x="122" y="162"/>
                    <a:pt x="122" y="162"/>
                    <a:pt x="122" y="162"/>
                  </a:cubicBezTo>
                  <a:cubicBezTo>
                    <a:pt x="104" y="162"/>
                    <a:pt x="104" y="162"/>
                    <a:pt x="104" y="162"/>
                  </a:cubicBezTo>
                  <a:cubicBezTo>
                    <a:pt x="64" y="208"/>
                    <a:pt x="64" y="208"/>
                    <a:pt x="64" y="208"/>
                  </a:cubicBezTo>
                  <a:cubicBezTo>
                    <a:pt x="62" y="210"/>
                    <a:pt x="62" y="210"/>
                    <a:pt x="62" y="210"/>
                  </a:cubicBezTo>
                  <a:cubicBezTo>
                    <a:pt x="62" y="162"/>
                    <a:pt x="62" y="162"/>
                    <a:pt x="62" y="162"/>
                  </a:cubicBezTo>
                  <a:cubicBezTo>
                    <a:pt x="62" y="162"/>
                    <a:pt x="62" y="162"/>
                    <a:pt x="62" y="162"/>
                  </a:cubicBezTo>
                  <a:cubicBezTo>
                    <a:pt x="62" y="162"/>
                    <a:pt x="62" y="162"/>
                    <a:pt x="62" y="162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1" y="162"/>
                    <a:pt x="14" y="156"/>
                    <a:pt x="14" y="14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1"/>
                    <a:pt x="21" y="14"/>
                    <a:pt x="28" y="14"/>
                  </a:cubicBezTo>
                  <a:cubicBezTo>
                    <a:pt x="200" y="14"/>
                    <a:pt x="200" y="14"/>
                    <a:pt x="200" y="14"/>
                  </a:cubicBezTo>
                  <a:cubicBezTo>
                    <a:pt x="208" y="14"/>
                    <a:pt x="214" y="21"/>
                    <a:pt x="214" y="28"/>
                  </a:cubicBezTo>
                  <a:cubicBezTo>
                    <a:pt x="214" y="148"/>
                    <a:pt x="214" y="148"/>
                    <a:pt x="214" y="148"/>
                  </a:cubicBezTo>
                  <a:cubicBezTo>
                    <a:pt x="214" y="156"/>
                    <a:pt x="208" y="162"/>
                    <a:pt x="200" y="162"/>
                  </a:cubicBezTo>
                  <a:cubicBezTo>
                    <a:pt x="141" y="162"/>
                    <a:pt x="141" y="162"/>
                    <a:pt x="141" y="162"/>
                  </a:cubicBezTo>
                  <a:cubicBezTo>
                    <a:pt x="129" y="176"/>
                    <a:pt x="129" y="176"/>
                    <a:pt x="129" y="176"/>
                  </a:cubicBezTo>
                  <a:cubicBezTo>
                    <a:pt x="200" y="176"/>
                    <a:pt x="200" y="176"/>
                    <a:pt x="200" y="176"/>
                  </a:cubicBezTo>
                  <a:cubicBezTo>
                    <a:pt x="216" y="176"/>
                    <a:pt x="228" y="163"/>
                    <a:pt x="228" y="148"/>
                  </a:cubicBezTo>
                  <a:cubicBezTo>
                    <a:pt x="228" y="28"/>
                    <a:pt x="228" y="28"/>
                    <a:pt x="228" y="28"/>
                  </a:cubicBezTo>
                  <a:cubicBezTo>
                    <a:pt x="228" y="13"/>
                    <a:pt x="21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" name="PA-组合 24">
            <a:extLst>
              <a:ext uri="{FF2B5EF4-FFF2-40B4-BE49-F238E27FC236}">
                <a16:creationId xmlns="" xmlns:a16="http://schemas.microsoft.com/office/drawing/2014/main" id="{99EE014C-83F2-4C7E-B465-1D9A070DFA46}"/>
              </a:ext>
            </a:extLst>
          </p:cNvPr>
          <p:cNvGrpSpPr>
            <a:grpSpLocks noChangeAspect="1"/>
          </p:cNvGrpSpPr>
          <p:nvPr>
            <p:custDataLst>
              <p:tags r:id="rId6"/>
            </p:custDataLst>
          </p:nvPr>
        </p:nvGrpSpPr>
        <p:grpSpPr>
          <a:xfrm>
            <a:off x="685801" y="1362312"/>
            <a:ext cx="571500" cy="668998"/>
            <a:chOff x="6756401" y="3757878"/>
            <a:chExt cx="838200" cy="1009650"/>
          </a:xfrm>
          <a:solidFill>
            <a:schemeClr val="accent1"/>
          </a:solidFill>
        </p:grpSpPr>
        <p:sp>
          <p:nvSpPr>
            <p:cNvPr id="26" name="PA-任意多边形 110">
              <a:extLst>
                <a:ext uri="{FF2B5EF4-FFF2-40B4-BE49-F238E27FC236}">
                  <a16:creationId xmlns="" xmlns:a16="http://schemas.microsoft.com/office/drawing/2014/main" id="{22DFFEB7-7170-47A5-A4EF-DF50431693A8}"/>
                </a:ext>
              </a:extLst>
            </p:cNvPr>
            <p:cNvSpPr>
              <a:spLocks noEditPoints="1"/>
            </p:cNvSpPr>
            <p:nvPr>
              <p:custDataLst>
                <p:tags r:id="rId7"/>
              </p:custDataLst>
            </p:nvPr>
          </p:nvSpPr>
          <p:spPr bwMode="auto">
            <a:xfrm>
              <a:off x="6756401" y="3873765"/>
              <a:ext cx="763588" cy="665163"/>
            </a:xfrm>
            <a:custGeom>
              <a:avLst/>
              <a:gdLst>
                <a:gd name="T0" fmla="*/ 147 w 203"/>
                <a:gd name="T1" fmla="*/ 12 h 177"/>
                <a:gd name="T2" fmla="*/ 102 w 203"/>
                <a:gd name="T3" fmla="*/ 0 h 177"/>
                <a:gd name="T4" fmla="*/ 102 w 203"/>
                <a:gd name="T5" fmla="*/ 0 h 177"/>
                <a:gd name="T6" fmla="*/ 25 w 203"/>
                <a:gd name="T7" fmla="*/ 43 h 177"/>
                <a:gd name="T8" fmla="*/ 56 w 203"/>
                <a:gd name="T9" fmla="*/ 165 h 177"/>
                <a:gd name="T10" fmla="*/ 101 w 203"/>
                <a:gd name="T11" fmla="*/ 177 h 177"/>
                <a:gd name="T12" fmla="*/ 178 w 203"/>
                <a:gd name="T13" fmla="*/ 134 h 177"/>
                <a:gd name="T14" fmla="*/ 147 w 203"/>
                <a:gd name="T15" fmla="*/ 12 h 177"/>
                <a:gd name="T16" fmla="*/ 170 w 203"/>
                <a:gd name="T17" fmla="*/ 59 h 177"/>
                <a:gd name="T18" fmla="*/ 130 w 203"/>
                <a:gd name="T19" fmla="*/ 97 h 177"/>
                <a:gd name="T20" fmla="*/ 111 w 203"/>
                <a:gd name="T21" fmla="*/ 86 h 177"/>
                <a:gd name="T22" fmla="*/ 146 w 203"/>
                <a:gd name="T23" fmla="*/ 28 h 177"/>
                <a:gd name="T24" fmla="*/ 170 w 203"/>
                <a:gd name="T25" fmla="*/ 59 h 177"/>
                <a:gd name="T26" fmla="*/ 102 w 203"/>
                <a:gd name="T27" fmla="*/ 14 h 177"/>
                <a:gd name="T28" fmla="*/ 102 w 203"/>
                <a:gd name="T29" fmla="*/ 14 h 177"/>
                <a:gd name="T30" fmla="*/ 134 w 203"/>
                <a:gd name="T31" fmla="*/ 21 h 177"/>
                <a:gd name="T32" fmla="*/ 99 w 203"/>
                <a:gd name="T33" fmla="*/ 79 h 177"/>
                <a:gd name="T34" fmla="*/ 80 w 203"/>
                <a:gd name="T35" fmla="*/ 68 h 177"/>
                <a:gd name="T36" fmla="*/ 94 w 203"/>
                <a:gd name="T37" fmla="*/ 14 h 177"/>
                <a:gd name="T38" fmla="*/ 102 w 203"/>
                <a:gd name="T39" fmla="*/ 14 h 177"/>
                <a:gd name="T40" fmla="*/ 80 w 203"/>
                <a:gd name="T41" fmla="*/ 17 h 177"/>
                <a:gd name="T42" fmla="*/ 68 w 203"/>
                <a:gd name="T43" fmla="*/ 61 h 177"/>
                <a:gd name="T44" fmla="*/ 41 w 203"/>
                <a:gd name="T45" fmla="*/ 44 h 177"/>
                <a:gd name="T46" fmla="*/ 80 w 203"/>
                <a:gd name="T47" fmla="*/ 17 h 177"/>
                <a:gd name="T48" fmla="*/ 34 w 203"/>
                <a:gd name="T49" fmla="*/ 56 h 177"/>
                <a:gd name="T50" fmla="*/ 61 w 203"/>
                <a:gd name="T51" fmla="*/ 73 h 177"/>
                <a:gd name="T52" fmla="*/ 28 w 203"/>
                <a:gd name="T53" fmla="*/ 104 h 177"/>
                <a:gd name="T54" fmla="*/ 34 w 203"/>
                <a:gd name="T55" fmla="*/ 56 h 177"/>
                <a:gd name="T56" fmla="*/ 33 w 203"/>
                <a:gd name="T57" fmla="*/ 118 h 177"/>
                <a:gd name="T58" fmla="*/ 73 w 203"/>
                <a:gd name="T59" fmla="*/ 80 h 177"/>
                <a:gd name="T60" fmla="*/ 92 w 203"/>
                <a:gd name="T61" fmla="*/ 91 h 177"/>
                <a:gd name="T62" fmla="*/ 57 w 203"/>
                <a:gd name="T63" fmla="*/ 149 h 177"/>
                <a:gd name="T64" fmla="*/ 33 w 203"/>
                <a:gd name="T65" fmla="*/ 118 h 177"/>
                <a:gd name="T66" fmla="*/ 101 w 203"/>
                <a:gd name="T67" fmla="*/ 163 h 177"/>
                <a:gd name="T68" fmla="*/ 69 w 203"/>
                <a:gd name="T69" fmla="*/ 156 h 177"/>
                <a:gd name="T70" fmla="*/ 104 w 203"/>
                <a:gd name="T71" fmla="*/ 98 h 177"/>
                <a:gd name="T72" fmla="*/ 123 w 203"/>
                <a:gd name="T73" fmla="*/ 109 h 177"/>
                <a:gd name="T74" fmla="*/ 108 w 203"/>
                <a:gd name="T75" fmla="*/ 163 h 177"/>
                <a:gd name="T76" fmla="*/ 101 w 203"/>
                <a:gd name="T77" fmla="*/ 163 h 177"/>
                <a:gd name="T78" fmla="*/ 122 w 203"/>
                <a:gd name="T79" fmla="*/ 161 h 177"/>
                <a:gd name="T80" fmla="*/ 134 w 203"/>
                <a:gd name="T81" fmla="*/ 116 h 177"/>
                <a:gd name="T82" fmla="*/ 162 w 203"/>
                <a:gd name="T83" fmla="*/ 133 h 177"/>
                <a:gd name="T84" fmla="*/ 122 w 203"/>
                <a:gd name="T85" fmla="*/ 161 h 177"/>
                <a:gd name="T86" fmla="*/ 169 w 203"/>
                <a:gd name="T87" fmla="*/ 121 h 177"/>
                <a:gd name="T88" fmla="*/ 142 w 203"/>
                <a:gd name="T89" fmla="*/ 104 h 177"/>
                <a:gd name="T90" fmla="*/ 175 w 203"/>
                <a:gd name="T91" fmla="*/ 73 h 177"/>
                <a:gd name="T92" fmla="*/ 169 w 203"/>
                <a:gd name="T93" fmla="*/ 12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3" h="177">
                  <a:moveTo>
                    <a:pt x="147" y="12"/>
                  </a:moveTo>
                  <a:cubicBezTo>
                    <a:pt x="133" y="4"/>
                    <a:pt x="117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71" y="0"/>
                    <a:pt x="42" y="15"/>
                    <a:pt x="25" y="43"/>
                  </a:cubicBezTo>
                  <a:cubicBezTo>
                    <a:pt x="0" y="85"/>
                    <a:pt x="14" y="140"/>
                    <a:pt x="56" y="165"/>
                  </a:cubicBezTo>
                  <a:cubicBezTo>
                    <a:pt x="70" y="173"/>
                    <a:pt x="86" y="177"/>
                    <a:pt x="101" y="177"/>
                  </a:cubicBezTo>
                  <a:cubicBezTo>
                    <a:pt x="132" y="177"/>
                    <a:pt x="161" y="162"/>
                    <a:pt x="178" y="134"/>
                  </a:cubicBezTo>
                  <a:cubicBezTo>
                    <a:pt x="203" y="92"/>
                    <a:pt x="189" y="37"/>
                    <a:pt x="147" y="12"/>
                  </a:cubicBezTo>
                  <a:close/>
                  <a:moveTo>
                    <a:pt x="170" y="59"/>
                  </a:moveTo>
                  <a:cubicBezTo>
                    <a:pt x="152" y="71"/>
                    <a:pt x="139" y="84"/>
                    <a:pt x="130" y="97"/>
                  </a:cubicBezTo>
                  <a:cubicBezTo>
                    <a:pt x="111" y="86"/>
                    <a:pt x="111" y="86"/>
                    <a:pt x="111" y="86"/>
                  </a:cubicBezTo>
                  <a:cubicBezTo>
                    <a:pt x="146" y="28"/>
                    <a:pt x="146" y="28"/>
                    <a:pt x="146" y="28"/>
                  </a:cubicBezTo>
                  <a:cubicBezTo>
                    <a:pt x="157" y="36"/>
                    <a:pt x="165" y="47"/>
                    <a:pt x="170" y="59"/>
                  </a:cubicBezTo>
                  <a:close/>
                  <a:moveTo>
                    <a:pt x="102" y="14"/>
                  </a:moveTo>
                  <a:cubicBezTo>
                    <a:pt x="102" y="14"/>
                    <a:pt x="102" y="14"/>
                    <a:pt x="102" y="14"/>
                  </a:cubicBezTo>
                  <a:cubicBezTo>
                    <a:pt x="113" y="14"/>
                    <a:pt x="124" y="16"/>
                    <a:pt x="134" y="21"/>
                  </a:cubicBezTo>
                  <a:cubicBezTo>
                    <a:pt x="99" y="79"/>
                    <a:pt x="99" y="79"/>
                    <a:pt x="99" y="79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8" y="53"/>
                    <a:pt x="93" y="35"/>
                    <a:pt x="94" y="14"/>
                  </a:cubicBezTo>
                  <a:cubicBezTo>
                    <a:pt x="97" y="14"/>
                    <a:pt x="99" y="14"/>
                    <a:pt x="102" y="14"/>
                  </a:cubicBezTo>
                  <a:close/>
                  <a:moveTo>
                    <a:pt x="80" y="17"/>
                  </a:moveTo>
                  <a:cubicBezTo>
                    <a:pt x="79" y="34"/>
                    <a:pt x="74" y="48"/>
                    <a:pt x="68" y="61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51" y="31"/>
                    <a:pt x="65" y="21"/>
                    <a:pt x="80" y="17"/>
                  </a:cubicBezTo>
                  <a:close/>
                  <a:moveTo>
                    <a:pt x="34" y="56"/>
                  </a:moveTo>
                  <a:cubicBezTo>
                    <a:pt x="61" y="73"/>
                    <a:pt x="61" y="73"/>
                    <a:pt x="61" y="73"/>
                  </a:cubicBezTo>
                  <a:cubicBezTo>
                    <a:pt x="51" y="87"/>
                    <a:pt x="39" y="97"/>
                    <a:pt x="28" y="104"/>
                  </a:cubicBezTo>
                  <a:cubicBezTo>
                    <a:pt x="25" y="88"/>
                    <a:pt x="27" y="71"/>
                    <a:pt x="34" y="56"/>
                  </a:cubicBezTo>
                  <a:close/>
                  <a:moveTo>
                    <a:pt x="33" y="118"/>
                  </a:moveTo>
                  <a:cubicBezTo>
                    <a:pt x="46" y="110"/>
                    <a:pt x="61" y="97"/>
                    <a:pt x="73" y="80"/>
                  </a:cubicBezTo>
                  <a:cubicBezTo>
                    <a:pt x="92" y="91"/>
                    <a:pt x="92" y="91"/>
                    <a:pt x="92" y="91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46" y="141"/>
                    <a:pt x="38" y="130"/>
                    <a:pt x="33" y="118"/>
                  </a:cubicBezTo>
                  <a:close/>
                  <a:moveTo>
                    <a:pt x="101" y="163"/>
                  </a:moveTo>
                  <a:cubicBezTo>
                    <a:pt x="90" y="163"/>
                    <a:pt x="79" y="161"/>
                    <a:pt x="69" y="156"/>
                  </a:cubicBezTo>
                  <a:cubicBezTo>
                    <a:pt x="104" y="98"/>
                    <a:pt x="104" y="98"/>
                    <a:pt x="104" y="98"/>
                  </a:cubicBezTo>
                  <a:cubicBezTo>
                    <a:pt x="123" y="109"/>
                    <a:pt x="123" y="109"/>
                    <a:pt x="123" y="109"/>
                  </a:cubicBezTo>
                  <a:cubicBezTo>
                    <a:pt x="113" y="129"/>
                    <a:pt x="109" y="148"/>
                    <a:pt x="108" y="163"/>
                  </a:cubicBezTo>
                  <a:cubicBezTo>
                    <a:pt x="106" y="163"/>
                    <a:pt x="104" y="163"/>
                    <a:pt x="101" y="163"/>
                  </a:cubicBezTo>
                  <a:close/>
                  <a:moveTo>
                    <a:pt x="122" y="161"/>
                  </a:moveTo>
                  <a:cubicBezTo>
                    <a:pt x="123" y="148"/>
                    <a:pt x="126" y="132"/>
                    <a:pt x="134" y="116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52" y="147"/>
                    <a:pt x="138" y="156"/>
                    <a:pt x="122" y="161"/>
                  </a:cubicBezTo>
                  <a:close/>
                  <a:moveTo>
                    <a:pt x="169" y="121"/>
                  </a:moveTo>
                  <a:cubicBezTo>
                    <a:pt x="142" y="104"/>
                    <a:pt x="142" y="104"/>
                    <a:pt x="142" y="104"/>
                  </a:cubicBezTo>
                  <a:cubicBezTo>
                    <a:pt x="149" y="93"/>
                    <a:pt x="160" y="83"/>
                    <a:pt x="175" y="73"/>
                  </a:cubicBezTo>
                  <a:cubicBezTo>
                    <a:pt x="178" y="89"/>
                    <a:pt x="176" y="106"/>
                    <a:pt x="169" y="1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PA-矩形 111">
              <a:extLst>
                <a:ext uri="{FF2B5EF4-FFF2-40B4-BE49-F238E27FC236}">
                  <a16:creationId xmlns="" xmlns:a16="http://schemas.microsoft.com/office/drawing/2014/main" id="{8C98A27B-5045-4ACB-A84B-8C51BB534272}"/>
                </a:ext>
              </a:extLst>
            </p:cNvPr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7140576" y="3873765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PA-任意多边形 112">
              <a:extLst>
                <a:ext uri="{FF2B5EF4-FFF2-40B4-BE49-F238E27FC236}">
                  <a16:creationId xmlns="" xmlns:a16="http://schemas.microsoft.com/office/drawing/2014/main" id="{32FD63D8-328D-499B-87C9-6F7BA5CBF2C5}"/>
                </a:ext>
              </a:extLst>
            </p:cNvPr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6858001" y="3757878"/>
              <a:ext cx="736600" cy="1009650"/>
            </a:xfrm>
            <a:custGeom>
              <a:avLst/>
              <a:gdLst>
                <a:gd name="T0" fmla="*/ 196 w 196"/>
                <a:gd name="T1" fmla="*/ 119 h 269"/>
                <a:gd name="T2" fmla="*/ 142 w 196"/>
                <a:gd name="T3" fmla="*/ 19 h 269"/>
                <a:gd name="T4" fmla="*/ 146 w 196"/>
                <a:gd name="T5" fmla="*/ 11 h 269"/>
                <a:gd name="T6" fmla="*/ 144 w 196"/>
                <a:gd name="T7" fmla="*/ 2 h 269"/>
                <a:gd name="T8" fmla="*/ 134 w 196"/>
                <a:gd name="T9" fmla="*/ 4 h 269"/>
                <a:gd name="T10" fmla="*/ 126 w 196"/>
                <a:gd name="T11" fmla="*/ 18 h 269"/>
                <a:gd name="T12" fmla="*/ 128 w 196"/>
                <a:gd name="T13" fmla="*/ 27 h 269"/>
                <a:gd name="T14" fmla="*/ 128 w 196"/>
                <a:gd name="T15" fmla="*/ 27 h 269"/>
                <a:gd name="T16" fmla="*/ 181 w 196"/>
                <a:gd name="T17" fmla="*/ 119 h 269"/>
                <a:gd name="T18" fmla="*/ 75 w 196"/>
                <a:gd name="T19" fmla="*/ 225 h 269"/>
                <a:gd name="T20" fmla="*/ 20 w 196"/>
                <a:gd name="T21" fmla="*/ 210 h 269"/>
                <a:gd name="T22" fmla="*/ 20 w 196"/>
                <a:gd name="T23" fmla="*/ 210 h 269"/>
                <a:gd name="T24" fmla="*/ 10 w 196"/>
                <a:gd name="T25" fmla="*/ 212 h 269"/>
                <a:gd name="T26" fmla="*/ 2 w 196"/>
                <a:gd name="T27" fmla="*/ 226 h 269"/>
                <a:gd name="T28" fmla="*/ 5 w 196"/>
                <a:gd name="T29" fmla="*/ 236 h 269"/>
                <a:gd name="T30" fmla="*/ 8 w 196"/>
                <a:gd name="T31" fmla="*/ 237 h 269"/>
                <a:gd name="T32" fmla="*/ 14 w 196"/>
                <a:gd name="T33" fmla="*/ 233 h 269"/>
                <a:gd name="T34" fmla="*/ 19 w 196"/>
                <a:gd name="T35" fmla="*/ 226 h 269"/>
                <a:gd name="T36" fmla="*/ 64 w 196"/>
                <a:gd name="T37" fmla="*/ 239 h 269"/>
                <a:gd name="T38" fmla="*/ 64 w 196"/>
                <a:gd name="T39" fmla="*/ 255 h 269"/>
                <a:gd name="T40" fmla="*/ 27 w 196"/>
                <a:gd name="T41" fmla="*/ 255 h 269"/>
                <a:gd name="T42" fmla="*/ 27 w 196"/>
                <a:gd name="T43" fmla="*/ 269 h 269"/>
                <a:gd name="T44" fmla="*/ 116 w 196"/>
                <a:gd name="T45" fmla="*/ 269 h 269"/>
                <a:gd name="T46" fmla="*/ 116 w 196"/>
                <a:gd name="T47" fmla="*/ 255 h 269"/>
                <a:gd name="T48" fmla="*/ 78 w 196"/>
                <a:gd name="T49" fmla="*/ 255 h 269"/>
                <a:gd name="T50" fmla="*/ 78 w 196"/>
                <a:gd name="T51" fmla="*/ 240 h 269"/>
                <a:gd name="T52" fmla="*/ 196 w 196"/>
                <a:gd name="T53" fmla="*/ 11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6" h="269">
                  <a:moveTo>
                    <a:pt x="196" y="119"/>
                  </a:moveTo>
                  <a:cubicBezTo>
                    <a:pt x="196" y="77"/>
                    <a:pt x="174" y="40"/>
                    <a:pt x="142" y="19"/>
                  </a:cubicBezTo>
                  <a:cubicBezTo>
                    <a:pt x="146" y="11"/>
                    <a:pt x="146" y="11"/>
                    <a:pt x="146" y="11"/>
                  </a:cubicBezTo>
                  <a:cubicBezTo>
                    <a:pt x="148" y="8"/>
                    <a:pt x="147" y="4"/>
                    <a:pt x="144" y="2"/>
                  </a:cubicBezTo>
                  <a:cubicBezTo>
                    <a:pt x="140" y="0"/>
                    <a:pt x="136" y="1"/>
                    <a:pt x="134" y="4"/>
                  </a:cubicBezTo>
                  <a:cubicBezTo>
                    <a:pt x="126" y="18"/>
                    <a:pt x="126" y="18"/>
                    <a:pt x="126" y="18"/>
                  </a:cubicBezTo>
                  <a:cubicBezTo>
                    <a:pt x="124" y="21"/>
                    <a:pt x="125" y="25"/>
                    <a:pt x="128" y="27"/>
                  </a:cubicBezTo>
                  <a:cubicBezTo>
                    <a:pt x="128" y="27"/>
                    <a:pt x="128" y="27"/>
                    <a:pt x="128" y="27"/>
                  </a:cubicBezTo>
                  <a:cubicBezTo>
                    <a:pt x="160" y="45"/>
                    <a:pt x="181" y="80"/>
                    <a:pt x="181" y="119"/>
                  </a:cubicBezTo>
                  <a:cubicBezTo>
                    <a:pt x="181" y="178"/>
                    <a:pt x="134" y="225"/>
                    <a:pt x="75" y="225"/>
                  </a:cubicBezTo>
                  <a:cubicBezTo>
                    <a:pt x="55" y="225"/>
                    <a:pt x="36" y="220"/>
                    <a:pt x="20" y="210"/>
                  </a:cubicBezTo>
                  <a:cubicBezTo>
                    <a:pt x="20" y="210"/>
                    <a:pt x="20" y="210"/>
                    <a:pt x="20" y="210"/>
                  </a:cubicBezTo>
                  <a:cubicBezTo>
                    <a:pt x="17" y="208"/>
                    <a:pt x="12" y="209"/>
                    <a:pt x="10" y="212"/>
                  </a:cubicBezTo>
                  <a:cubicBezTo>
                    <a:pt x="2" y="226"/>
                    <a:pt x="2" y="226"/>
                    <a:pt x="2" y="226"/>
                  </a:cubicBezTo>
                  <a:cubicBezTo>
                    <a:pt x="0" y="229"/>
                    <a:pt x="1" y="234"/>
                    <a:pt x="5" y="236"/>
                  </a:cubicBezTo>
                  <a:cubicBezTo>
                    <a:pt x="6" y="236"/>
                    <a:pt x="7" y="237"/>
                    <a:pt x="8" y="237"/>
                  </a:cubicBezTo>
                  <a:cubicBezTo>
                    <a:pt x="11" y="237"/>
                    <a:pt x="13" y="235"/>
                    <a:pt x="14" y="233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32" y="233"/>
                    <a:pt x="48" y="238"/>
                    <a:pt x="64" y="239"/>
                  </a:cubicBezTo>
                  <a:cubicBezTo>
                    <a:pt x="64" y="255"/>
                    <a:pt x="64" y="255"/>
                    <a:pt x="64" y="255"/>
                  </a:cubicBezTo>
                  <a:cubicBezTo>
                    <a:pt x="27" y="255"/>
                    <a:pt x="27" y="255"/>
                    <a:pt x="27" y="255"/>
                  </a:cubicBezTo>
                  <a:cubicBezTo>
                    <a:pt x="27" y="269"/>
                    <a:pt x="27" y="269"/>
                    <a:pt x="27" y="269"/>
                  </a:cubicBezTo>
                  <a:cubicBezTo>
                    <a:pt x="116" y="269"/>
                    <a:pt x="116" y="269"/>
                    <a:pt x="116" y="269"/>
                  </a:cubicBezTo>
                  <a:cubicBezTo>
                    <a:pt x="116" y="255"/>
                    <a:pt x="116" y="255"/>
                    <a:pt x="116" y="255"/>
                  </a:cubicBezTo>
                  <a:cubicBezTo>
                    <a:pt x="78" y="255"/>
                    <a:pt x="78" y="255"/>
                    <a:pt x="78" y="255"/>
                  </a:cubicBezTo>
                  <a:cubicBezTo>
                    <a:pt x="78" y="240"/>
                    <a:pt x="78" y="240"/>
                    <a:pt x="78" y="240"/>
                  </a:cubicBezTo>
                  <a:cubicBezTo>
                    <a:pt x="143" y="238"/>
                    <a:pt x="196" y="185"/>
                    <a:pt x="196" y="1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433228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4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4" presetClass="path" presetSubtype="0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125E-6 0.04004 L 3.125E-6 -7.40741E-7 " pathEditMode="relative" ptsTypes="">
                                      <p:cBhvr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64" presetClass="path" presetSubtype="0" decel="10000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3.125E-6 0.04004 L 3.125E-6 -7.40741E-7 " pathEditMode="relative" ptsTypes="">
                                      <p:cBhvr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64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3.125E-6 0.04004 L 3.125E-6 -7.40741E-7 " pathEditMode="relative" ptsTypes="">
                                      <p:cBhvr>
                                        <p:cTn id="2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64" presetClass="path" presetSubtype="0" decel="10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3.125E-6 0.04004 L 3.125E-6 -7.40741E-7 " pathEditMode="relative" ptsTypes="">
                                      <p:cBhvr>
                                        <p:cTn id="3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64" presetClass="path" presetSubtype="0" decel="10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3.125E-6 0.04004 L 3.125E-6 -7.40741E-7 " pathEditMode="relative" ptsTypes="">
                                      <p:cBhvr>
                                        <p:cTn id="3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3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64" presetClass="path" presetSubtype="0" decel="100000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3.125E-6 0.04004 L 3.125E-6 -7.40741E-7 " pathEditMode="relative" ptsTypes="">
                                      <p:cBhvr>
                                        <p:cTn id="4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0" grpId="1"/>
      <p:bldP spid="21" grpId="0"/>
      <p:bldP spid="21" grpId="1"/>
      <p:bldP spid="22" grpId="0"/>
      <p:bldP spid="22" grpId="1"/>
      <p:bldP spid="23" grpId="0"/>
      <p:bldP spid="23" grpId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灯片编号占位符 7">
            <a:extLst>
              <a:ext uri="{FF2B5EF4-FFF2-40B4-BE49-F238E27FC236}">
                <a16:creationId xmlns="" xmlns:a16="http://schemas.microsoft.com/office/drawing/2014/main" id="{A6EC06F2-BCBB-4DD4-AAB9-36286A58FF05}"/>
              </a:ext>
            </a:extLst>
          </p:cNvPr>
          <p:cNvSpPr>
            <a:spLocks noGrp="1" noChangeAspect="1"/>
          </p:cNvSpPr>
          <p:nvPr>
            <p:ph type="sldNum" sz="quarter" idx="4"/>
          </p:nvPr>
        </p:nvSpPr>
        <p:spPr/>
        <p:txBody>
          <a:bodyPr/>
          <a:lstStyle/>
          <a:p>
            <a:fld id="{A2912448-FEEC-49E8-9588-2DF1F90D57C2}" type="slidenum">
              <a:rPr lang="en-US" altLang="zh-CN" smtClean="0"/>
              <a:pPr/>
              <a:t>70</a:t>
            </a:fld>
            <a:endParaRPr lang="zh-CN" altLang="en-US" dirty="0"/>
          </a:p>
        </p:txBody>
      </p:sp>
      <p:sp>
        <p:nvSpPr>
          <p:cNvPr id="10" name="文本占位符 9">
            <a:extLst>
              <a:ext uri="{FF2B5EF4-FFF2-40B4-BE49-F238E27FC236}">
                <a16:creationId xmlns="" xmlns:a16="http://schemas.microsoft.com/office/drawing/2014/main" id="{7AD52457-8FB9-4F48-B569-64FA54A9B749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>
          <a:xfrm>
            <a:off x="2673350" y="326809"/>
            <a:ext cx="6845300" cy="430887"/>
          </a:xfrm>
        </p:spPr>
        <p:txBody>
          <a:bodyPr/>
          <a:lstStyle/>
          <a:p>
            <a:r>
              <a:rPr lang="zh-CN" altLang="en-US" dirty="0"/>
              <a:t>如何快速插入图片</a:t>
            </a:r>
            <a:r>
              <a:rPr lang="zh-CN" altLang="en-US" sz="1400" dirty="0">
                <a:solidFill>
                  <a:schemeClr val="accent4"/>
                </a:solidFill>
              </a:rPr>
              <a:t>（请在放映状态下观看）</a:t>
            </a:r>
            <a:endParaRPr lang="zh-CN" altLang="en-US" dirty="0">
              <a:solidFill>
                <a:schemeClr val="accent4"/>
              </a:solidFill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="" xmlns:a16="http://schemas.microsoft.com/office/drawing/2014/main" id="{8CE0BE04-1DF0-431B-B292-BE9BE43168AD}"/>
              </a:ext>
            </a:extLst>
          </p:cNvPr>
          <p:cNvSpPr>
            <a:spLocks noChangeAspect="1"/>
          </p:cNvSpPr>
          <p:nvPr/>
        </p:nvSpPr>
        <p:spPr>
          <a:xfrm>
            <a:off x="4476750" y="-584200"/>
            <a:ext cx="3238500" cy="584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800" dirty="0">
                <a:latin typeface="+mj-ea"/>
                <a:ea typeface="+mj-ea"/>
              </a:rPr>
              <a:t>CTRL+C/V</a:t>
            </a:r>
            <a:endParaRPr lang="zh-CN" altLang="en-US" sz="2800" dirty="0">
              <a:latin typeface="+mj-ea"/>
              <a:ea typeface="+mj-ea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="" xmlns:a16="http://schemas.microsoft.com/office/drawing/2014/main" id="{66F1EE1E-4020-4900-A1DA-28586D210AE8}"/>
              </a:ext>
            </a:extLst>
          </p:cNvPr>
          <p:cNvSpPr>
            <a:spLocks noChangeAspect="1"/>
          </p:cNvSpPr>
          <p:nvPr/>
        </p:nvSpPr>
        <p:spPr>
          <a:xfrm>
            <a:off x="4476750" y="6858000"/>
            <a:ext cx="3238500" cy="584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800" dirty="0">
                <a:latin typeface="+mj-ea"/>
              </a:rPr>
              <a:t>CTRL+C/V</a:t>
            </a:r>
            <a:endParaRPr lang="zh-CN" altLang="en-US" sz="2800" dirty="0">
              <a:latin typeface="+mj-ea"/>
            </a:endParaRPr>
          </a:p>
        </p:txBody>
      </p:sp>
      <p:pic>
        <p:nvPicPr>
          <p:cNvPr id="3" name="图片 2">
            <a:extLst>
              <a:ext uri="{FF2B5EF4-FFF2-40B4-BE49-F238E27FC236}">
                <a16:creationId xmlns="" xmlns:a16="http://schemas.microsoft.com/office/drawing/2014/main" id="{102679D1-A87F-42D4-B12E-03D706665C5A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1143000"/>
            <a:ext cx="12192000" cy="5156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90125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灯片编号占位符 7">
            <a:extLst>
              <a:ext uri="{FF2B5EF4-FFF2-40B4-BE49-F238E27FC236}">
                <a16:creationId xmlns="" xmlns:a16="http://schemas.microsoft.com/office/drawing/2014/main" id="{A6EC06F2-BCBB-4DD4-AAB9-36286A58FF05}"/>
              </a:ext>
            </a:extLst>
          </p:cNvPr>
          <p:cNvSpPr>
            <a:spLocks noGrp="1" noChangeAspect="1"/>
          </p:cNvSpPr>
          <p:nvPr>
            <p:ph type="sldNum" sz="quarter" idx="4"/>
          </p:nvPr>
        </p:nvSpPr>
        <p:spPr/>
        <p:txBody>
          <a:bodyPr/>
          <a:lstStyle/>
          <a:p>
            <a:fld id="{A2912448-FEEC-49E8-9588-2DF1F90D57C2}" type="slidenum">
              <a:rPr lang="en-US" altLang="zh-CN" smtClean="0"/>
              <a:pPr/>
              <a:t>71</a:t>
            </a:fld>
            <a:endParaRPr lang="zh-CN" altLang="en-US" dirty="0"/>
          </a:p>
        </p:txBody>
      </p:sp>
      <p:sp>
        <p:nvSpPr>
          <p:cNvPr id="10" name="文本占位符 9">
            <a:extLst>
              <a:ext uri="{FF2B5EF4-FFF2-40B4-BE49-F238E27FC236}">
                <a16:creationId xmlns="" xmlns:a16="http://schemas.microsoft.com/office/drawing/2014/main" id="{7AD52457-8FB9-4F48-B569-64FA54A9B749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>
          <a:xfrm>
            <a:off x="2673350" y="326809"/>
            <a:ext cx="6845300" cy="430887"/>
          </a:xfrm>
        </p:spPr>
        <p:txBody>
          <a:bodyPr/>
          <a:lstStyle/>
          <a:p>
            <a:r>
              <a:rPr lang="zh-CN" altLang="en-US" dirty="0"/>
              <a:t>甘特图人物图片如何修改</a:t>
            </a:r>
            <a:r>
              <a:rPr lang="zh-CN" altLang="en-US" sz="1400" dirty="0">
                <a:solidFill>
                  <a:schemeClr val="accent4"/>
                </a:solidFill>
              </a:rPr>
              <a:t>（请在放映状态下观看）</a:t>
            </a:r>
            <a:endParaRPr lang="zh-CN" altLang="en-US" dirty="0">
              <a:solidFill>
                <a:schemeClr val="accent4"/>
              </a:solidFill>
            </a:endParaRPr>
          </a:p>
        </p:txBody>
      </p:sp>
      <p:sp>
        <p:nvSpPr>
          <p:cNvPr id="5" name="矩形 4">
            <a:extLst>
              <a:ext uri="{FF2B5EF4-FFF2-40B4-BE49-F238E27FC236}">
                <a16:creationId xmlns="" xmlns:a16="http://schemas.microsoft.com/office/drawing/2014/main" id="{8CE0BE04-1DF0-431B-B292-BE9BE43168AD}"/>
              </a:ext>
            </a:extLst>
          </p:cNvPr>
          <p:cNvSpPr>
            <a:spLocks noChangeAspect="1"/>
          </p:cNvSpPr>
          <p:nvPr/>
        </p:nvSpPr>
        <p:spPr>
          <a:xfrm>
            <a:off x="4476750" y="-584200"/>
            <a:ext cx="3238500" cy="584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>
                <a:latin typeface="+mj-ea"/>
                <a:ea typeface="+mj-ea"/>
              </a:rPr>
              <a:t>设置图片格式</a:t>
            </a:r>
          </a:p>
        </p:txBody>
      </p:sp>
      <p:sp>
        <p:nvSpPr>
          <p:cNvPr id="6" name="矩形 5">
            <a:extLst>
              <a:ext uri="{FF2B5EF4-FFF2-40B4-BE49-F238E27FC236}">
                <a16:creationId xmlns="" xmlns:a16="http://schemas.microsoft.com/office/drawing/2014/main" id="{66F1EE1E-4020-4900-A1DA-28586D210AE8}"/>
              </a:ext>
            </a:extLst>
          </p:cNvPr>
          <p:cNvSpPr>
            <a:spLocks noChangeAspect="1"/>
          </p:cNvSpPr>
          <p:nvPr/>
        </p:nvSpPr>
        <p:spPr>
          <a:xfrm>
            <a:off x="4476750" y="6858000"/>
            <a:ext cx="3238500" cy="584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>
                <a:latin typeface="+mj-ea"/>
              </a:rPr>
              <a:t>设置图片格式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="" xmlns:a16="http://schemas.microsoft.com/office/drawing/2014/main" id="{C8277672-F9C7-4C2C-8C2C-EFB1E5804E4F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1143000"/>
            <a:ext cx="12192000" cy="5156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72491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="" xmlns:a16="http://schemas.microsoft.com/office/drawing/2014/main" id="{E835E785-EFC4-4972-81AE-FBBC146F9696}"/>
              </a:ext>
            </a:extLst>
          </p:cNvPr>
          <p:cNvSpPr>
            <a:spLocks noGrp="1" noChangeAspect="1"/>
          </p:cNvSpPr>
          <p:nvPr>
            <p:ph type="sldNum" sz="quarter" idx="4"/>
          </p:nvPr>
        </p:nvSpPr>
        <p:spPr/>
        <p:txBody>
          <a:bodyPr/>
          <a:lstStyle/>
          <a:p>
            <a:fld id="{A2912448-FEEC-49E8-9588-2DF1F90D57C2}" type="slidenum">
              <a:rPr lang="en-US" altLang="zh-CN" smtClean="0"/>
              <a:pPr/>
              <a:t>72</a:t>
            </a:fld>
            <a:endParaRPr lang="zh-CN" altLang="en-US" dirty="0"/>
          </a:p>
        </p:txBody>
      </p:sp>
      <p:sp>
        <p:nvSpPr>
          <p:cNvPr id="3" name="文本占位符 2">
            <a:extLst>
              <a:ext uri="{FF2B5EF4-FFF2-40B4-BE49-F238E27FC236}">
                <a16:creationId xmlns="" xmlns:a16="http://schemas.microsoft.com/office/drawing/2014/main" id="{9E17099B-1FA7-4CAE-A106-66BE2B8FFA79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如何修改图表数据</a:t>
            </a:r>
          </a:p>
        </p:txBody>
      </p:sp>
      <p:pic>
        <p:nvPicPr>
          <p:cNvPr id="4" name="chart">
            <a:extLst>
              <a:ext uri="{FF2B5EF4-FFF2-40B4-BE49-F238E27FC236}">
                <a16:creationId xmlns="" xmlns:a16="http://schemas.microsoft.com/office/drawing/2014/main" id="{F2F0F034-1155-41BD-8107-389019BB5E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55114" y="1597584"/>
            <a:ext cx="6409524" cy="1847585"/>
          </a:xfrm>
          <a:prstGeom prst="rect">
            <a:avLst/>
          </a:prstGeom>
        </p:spPr>
      </p:pic>
      <p:pic>
        <p:nvPicPr>
          <p:cNvPr id="5" name="chart">
            <a:extLst>
              <a:ext uri="{FF2B5EF4-FFF2-40B4-BE49-F238E27FC236}">
                <a16:creationId xmlns="" xmlns:a16="http://schemas.microsoft.com/office/drawing/2014/main" id="{2BED7C4E-B3A5-4FB4-BA3C-9718255CC32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55113" y="3679527"/>
            <a:ext cx="6409524" cy="2076190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="" xmlns:a16="http://schemas.microsoft.com/office/drawing/2014/main" id="{628CE8A1-BB2F-47F1-A8BB-E6DC8855F383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85800" y="2903281"/>
            <a:ext cx="3975100" cy="1318133"/>
          </a:xfrm>
          <a:prstGeom prst="rect">
            <a:avLst/>
          </a:prstGeom>
          <a:ln>
            <a:solidFill>
              <a:schemeClr val="bg2"/>
            </a:solidFill>
          </a:ln>
        </p:spPr>
      </p:pic>
      <p:sp>
        <p:nvSpPr>
          <p:cNvPr id="9" name="文本框 8">
            <a:extLst>
              <a:ext uri="{FF2B5EF4-FFF2-40B4-BE49-F238E27FC236}">
                <a16:creationId xmlns="" xmlns:a16="http://schemas.microsoft.com/office/drawing/2014/main" id="{75F7A557-EBDD-4448-AA8D-B87B6B03BBFF}"/>
              </a:ext>
            </a:extLst>
          </p:cNvPr>
          <p:cNvSpPr txBox="1">
            <a:spLocks noChangeAspect="1"/>
          </p:cNvSpPr>
          <p:nvPr/>
        </p:nvSpPr>
        <p:spPr>
          <a:xfrm>
            <a:off x="685800" y="4290836"/>
            <a:ext cx="2616200" cy="3666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2000" spc="100" dirty="0">
                <a:latin typeface="+mn-ea"/>
              </a:rPr>
              <a:t>鼠标单击选择图表</a:t>
            </a:r>
          </a:p>
        </p:txBody>
      </p:sp>
      <p:sp>
        <p:nvSpPr>
          <p:cNvPr id="10" name="椭圆 9">
            <a:extLst>
              <a:ext uri="{FF2B5EF4-FFF2-40B4-BE49-F238E27FC236}">
                <a16:creationId xmlns="" xmlns:a16="http://schemas.microsoft.com/office/drawing/2014/main" id="{D78E8B8C-E538-42B5-99EA-432AF35CF265}"/>
              </a:ext>
            </a:extLst>
          </p:cNvPr>
          <p:cNvSpPr>
            <a:spLocks noChangeAspect="1"/>
          </p:cNvSpPr>
          <p:nvPr/>
        </p:nvSpPr>
        <p:spPr>
          <a:xfrm>
            <a:off x="4464131" y="2706512"/>
            <a:ext cx="393538" cy="39353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b="1" dirty="0">
                <a:latin typeface="+mj-lt"/>
              </a:rPr>
              <a:t>1</a:t>
            </a:r>
            <a:endParaRPr lang="zh-CN" altLang="en-US" b="1" dirty="0">
              <a:latin typeface="+mj-lt"/>
            </a:endParaRPr>
          </a:p>
        </p:txBody>
      </p:sp>
      <p:sp>
        <p:nvSpPr>
          <p:cNvPr id="11" name="椭圆 10">
            <a:extLst>
              <a:ext uri="{FF2B5EF4-FFF2-40B4-BE49-F238E27FC236}">
                <a16:creationId xmlns="" xmlns:a16="http://schemas.microsoft.com/office/drawing/2014/main" id="{4598EF11-2204-4FF7-BA06-68F381BF11E3}"/>
              </a:ext>
            </a:extLst>
          </p:cNvPr>
          <p:cNvSpPr>
            <a:spLocks noChangeAspect="1"/>
          </p:cNvSpPr>
          <p:nvPr/>
        </p:nvSpPr>
        <p:spPr>
          <a:xfrm>
            <a:off x="5064121" y="1825073"/>
            <a:ext cx="393538" cy="39353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b="1" dirty="0">
                <a:latin typeface="+mj-lt"/>
              </a:rPr>
              <a:t>2</a:t>
            </a:r>
            <a:endParaRPr lang="zh-CN" altLang="en-US" b="1" dirty="0">
              <a:latin typeface="+mj-lt"/>
            </a:endParaRPr>
          </a:p>
        </p:txBody>
      </p:sp>
      <p:sp>
        <p:nvSpPr>
          <p:cNvPr id="12" name="椭圆 11">
            <a:extLst>
              <a:ext uri="{FF2B5EF4-FFF2-40B4-BE49-F238E27FC236}">
                <a16:creationId xmlns="" xmlns:a16="http://schemas.microsoft.com/office/drawing/2014/main" id="{83205AD0-9F1E-4ECC-84B8-D9EFD59AA90C}"/>
              </a:ext>
            </a:extLst>
          </p:cNvPr>
          <p:cNvSpPr>
            <a:spLocks noChangeAspect="1"/>
          </p:cNvSpPr>
          <p:nvPr/>
        </p:nvSpPr>
        <p:spPr>
          <a:xfrm>
            <a:off x="9553490" y="3007919"/>
            <a:ext cx="393538" cy="39353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b="1" dirty="0">
                <a:latin typeface="+mj-lt"/>
              </a:rPr>
              <a:t>3</a:t>
            </a:r>
            <a:endParaRPr lang="zh-CN" altLang="en-US" b="1" dirty="0">
              <a:latin typeface="+mj-lt"/>
            </a:endParaRPr>
          </a:p>
        </p:txBody>
      </p:sp>
      <p:sp>
        <p:nvSpPr>
          <p:cNvPr id="13" name="椭圆 12">
            <a:extLst>
              <a:ext uri="{FF2B5EF4-FFF2-40B4-BE49-F238E27FC236}">
                <a16:creationId xmlns="" xmlns:a16="http://schemas.microsoft.com/office/drawing/2014/main" id="{89CCAF86-9B21-4F27-B76D-93C3A63ECF3D}"/>
              </a:ext>
            </a:extLst>
          </p:cNvPr>
          <p:cNvSpPr>
            <a:spLocks noChangeAspect="1"/>
          </p:cNvSpPr>
          <p:nvPr/>
        </p:nvSpPr>
        <p:spPr>
          <a:xfrm>
            <a:off x="7963106" y="3584204"/>
            <a:ext cx="393538" cy="39353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b="1" dirty="0">
                <a:latin typeface="+mj-lt"/>
              </a:rPr>
              <a:t>4</a:t>
            </a:r>
            <a:endParaRPr lang="zh-CN" altLang="en-US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7933221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灯片编号占位符 1">
            <a:extLst>
              <a:ext uri="{FF2B5EF4-FFF2-40B4-BE49-F238E27FC236}">
                <a16:creationId xmlns="" xmlns:a16="http://schemas.microsoft.com/office/drawing/2014/main" id="{E835E785-EFC4-4972-81AE-FBBC146F9696}"/>
              </a:ext>
            </a:extLst>
          </p:cNvPr>
          <p:cNvSpPr>
            <a:spLocks noGrp="1" noChangeAspect="1"/>
          </p:cNvSpPr>
          <p:nvPr>
            <p:ph type="sldNum" sz="quarter" idx="4"/>
          </p:nvPr>
        </p:nvSpPr>
        <p:spPr/>
        <p:txBody>
          <a:bodyPr/>
          <a:lstStyle/>
          <a:p>
            <a:fld id="{A2912448-FEEC-49E8-9588-2DF1F90D57C2}" type="slidenum">
              <a:rPr lang="en-US" altLang="zh-CN" smtClean="0"/>
              <a:pPr/>
              <a:t>73</a:t>
            </a:fld>
            <a:endParaRPr lang="zh-CN" altLang="en-US" dirty="0"/>
          </a:p>
        </p:txBody>
      </p:sp>
      <p:sp>
        <p:nvSpPr>
          <p:cNvPr id="3" name="文本占位符 2">
            <a:extLst>
              <a:ext uri="{FF2B5EF4-FFF2-40B4-BE49-F238E27FC236}">
                <a16:creationId xmlns="" xmlns:a16="http://schemas.microsoft.com/office/drawing/2014/main" id="{9E17099B-1FA7-4CAE-A106-66BE2B8FFA79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如何快速复制动画</a:t>
            </a:r>
            <a:r>
              <a:rPr lang="zh-CN" altLang="en-US" sz="1400" dirty="0">
                <a:solidFill>
                  <a:srgbClr val="45B035"/>
                </a:solidFill>
              </a:rPr>
              <a:t>（请在放映状态下观看）</a:t>
            </a:r>
            <a:endParaRPr lang="zh-CN" altLang="en-US" dirty="0"/>
          </a:p>
        </p:txBody>
      </p:sp>
      <p:sp>
        <p:nvSpPr>
          <p:cNvPr id="5" name="矩形 4">
            <a:extLst>
              <a:ext uri="{FF2B5EF4-FFF2-40B4-BE49-F238E27FC236}">
                <a16:creationId xmlns="" xmlns:a16="http://schemas.microsoft.com/office/drawing/2014/main" id="{D437A0A7-CD4D-4E34-A94F-ABA55CE84B8B}"/>
              </a:ext>
            </a:extLst>
          </p:cNvPr>
          <p:cNvSpPr>
            <a:spLocks noChangeAspect="1"/>
          </p:cNvSpPr>
          <p:nvPr/>
        </p:nvSpPr>
        <p:spPr>
          <a:xfrm>
            <a:off x="4660900" y="-584200"/>
            <a:ext cx="2870200" cy="584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>
                <a:latin typeface="+mj-ea"/>
                <a:ea typeface="+mj-ea"/>
              </a:rPr>
              <a:t>动画刷</a:t>
            </a:r>
          </a:p>
        </p:txBody>
      </p:sp>
      <p:sp>
        <p:nvSpPr>
          <p:cNvPr id="6" name="矩形 5">
            <a:extLst>
              <a:ext uri="{FF2B5EF4-FFF2-40B4-BE49-F238E27FC236}">
                <a16:creationId xmlns="" xmlns:a16="http://schemas.microsoft.com/office/drawing/2014/main" id="{875435E0-AAB9-4C47-A21A-22B4A24CDC8C}"/>
              </a:ext>
            </a:extLst>
          </p:cNvPr>
          <p:cNvSpPr>
            <a:spLocks noChangeAspect="1"/>
          </p:cNvSpPr>
          <p:nvPr/>
        </p:nvSpPr>
        <p:spPr>
          <a:xfrm>
            <a:off x="4660900" y="6858000"/>
            <a:ext cx="2870200" cy="584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>
                <a:latin typeface="+mj-ea"/>
                <a:ea typeface="+mj-ea"/>
              </a:rPr>
              <a:t>动画刷</a:t>
            </a:r>
          </a:p>
        </p:txBody>
      </p:sp>
      <p:pic>
        <p:nvPicPr>
          <p:cNvPr id="7" name="图片 6">
            <a:extLst>
              <a:ext uri="{FF2B5EF4-FFF2-40B4-BE49-F238E27FC236}">
                <a16:creationId xmlns="" xmlns:a16="http://schemas.microsoft.com/office/drawing/2014/main" id="{9FD7E2C0-B62D-4795-B26B-E937A51A505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1143000"/>
            <a:ext cx="12192000" cy="5156200"/>
          </a:xfrm>
          <a:prstGeom prst="rect">
            <a:avLst/>
          </a:prstGeom>
        </p:spPr>
      </p:pic>
      <p:sp useBgFill="1">
        <p:nvSpPr>
          <p:cNvPr id="9" name="矩形 8">
            <a:extLst>
              <a:ext uri="{FF2B5EF4-FFF2-40B4-BE49-F238E27FC236}">
                <a16:creationId xmlns="" xmlns:a16="http://schemas.microsoft.com/office/drawing/2014/main" id="{4CD18BE2-829F-4269-8912-1706339DFACC}"/>
              </a:ext>
            </a:extLst>
          </p:cNvPr>
          <p:cNvSpPr/>
          <p:nvPr/>
        </p:nvSpPr>
        <p:spPr>
          <a:xfrm>
            <a:off x="0" y="6299200"/>
            <a:ext cx="12192000" cy="5588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矩形 7">
            <a:extLst>
              <a:ext uri="{FF2B5EF4-FFF2-40B4-BE49-F238E27FC236}">
                <a16:creationId xmlns="" xmlns:a16="http://schemas.microsoft.com/office/drawing/2014/main" id="{B5740634-6551-4A97-9D5D-1022B8A7A55B}"/>
              </a:ext>
            </a:extLst>
          </p:cNvPr>
          <p:cNvSpPr/>
          <p:nvPr/>
        </p:nvSpPr>
        <p:spPr>
          <a:xfrm>
            <a:off x="3772960" y="6378545"/>
            <a:ext cx="4646080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2000" dirty="0">
                <a:latin typeface="+mj-ea"/>
                <a:ea typeface="+mj-ea"/>
              </a:rPr>
              <a:t>推荐使用</a:t>
            </a:r>
            <a:r>
              <a:rPr lang="en-US" altLang="zh-CN" sz="2000" dirty="0" err="1">
                <a:latin typeface="+mj-ea"/>
                <a:ea typeface="+mj-ea"/>
              </a:rPr>
              <a:t>iSlide</a:t>
            </a:r>
            <a:r>
              <a:rPr lang="zh-CN" altLang="en-US" sz="2000" dirty="0">
                <a:latin typeface="+mj-ea"/>
                <a:ea typeface="+mj-ea"/>
              </a:rPr>
              <a:t>插件</a:t>
            </a:r>
            <a:r>
              <a:rPr lang="en-US" altLang="zh-CN" sz="2000" dirty="0">
                <a:latin typeface="+mj-ea"/>
                <a:ea typeface="+mj-ea"/>
              </a:rPr>
              <a:t>——www.islide.cc</a:t>
            </a:r>
            <a:endParaRPr lang="zh-CN" altLang="en-US" sz="2000" dirty="0">
              <a:latin typeface="+mj-ea"/>
              <a:ea typeface="+mj-ea"/>
            </a:endParaRPr>
          </a:p>
        </p:txBody>
      </p:sp>
      <p:sp>
        <p:nvSpPr>
          <p:cNvPr id="10" name="矩形 9">
            <a:hlinkClick r:id="rId3"/>
            <a:extLst>
              <a:ext uri="{FF2B5EF4-FFF2-40B4-BE49-F238E27FC236}">
                <a16:creationId xmlns="" xmlns:a16="http://schemas.microsoft.com/office/drawing/2014/main" id="{40D3BD6F-6A28-46BA-AE2B-16DA1EC2282C}"/>
              </a:ext>
            </a:extLst>
          </p:cNvPr>
          <p:cNvSpPr/>
          <p:nvPr/>
        </p:nvSpPr>
        <p:spPr>
          <a:xfrm>
            <a:off x="3772960" y="6378545"/>
            <a:ext cx="4659840" cy="40011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 useBgFill="1">
        <p:nvSpPr>
          <p:cNvPr id="11" name="矩形 10">
            <a:extLst>
              <a:ext uri="{FF2B5EF4-FFF2-40B4-BE49-F238E27FC236}">
                <a16:creationId xmlns="" xmlns:a16="http://schemas.microsoft.com/office/drawing/2014/main" id="{4777A80C-731C-4AAA-8836-C04B89DC0751}"/>
              </a:ext>
            </a:extLst>
          </p:cNvPr>
          <p:cNvSpPr/>
          <p:nvPr/>
        </p:nvSpPr>
        <p:spPr>
          <a:xfrm>
            <a:off x="0" y="1143000"/>
            <a:ext cx="1137920" cy="52959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 useBgFill="1">
        <p:nvSpPr>
          <p:cNvPr id="13" name="矩形 12">
            <a:extLst>
              <a:ext uri="{FF2B5EF4-FFF2-40B4-BE49-F238E27FC236}">
                <a16:creationId xmlns="" xmlns:a16="http://schemas.microsoft.com/office/drawing/2014/main" id="{38B309F2-38F4-4DAF-92A9-763DFB7111CA}"/>
              </a:ext>
            </a:extLst>
          </p:cNvPr>
          <p:cNvSpPr/>
          <p:nvPr/>
        </p:nvSpPr>
        <p:spPr>
          <a:xfrm>
            <a:off x="11054080" y="1143000"/>
            <a:ext cx="1137920" cy="52959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534498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灯片编号占位符 7">
            <a:extLst>
              <a:ext uri="{FF2B5EF4-FFF2-40B4-BE49-F238E27FC236}">
                <a16:creationId xmlns="" xmlns:a16="http://schemas.microsoft.com/office/drawing/2014/main" id="{A6EC06F2-BCBB-4DD4-AAB9-36286A58FF05}"/>
              </a:ext>
            </a:extLst>
          </p:cNvPr>
          <p:cNvSpPr>
            <a:spLocks noGrp="1" noChangeAspect="1"/>
          </p:cNvSpPr>
          <p:nvPr>
            <p:ph type="sldNum" sz="quarter" idx="4"/>
          </p:nvPr>
        </p:nvSpPr>
        <p:spPr/>
        <p:txBody>
          <a:bodyPr/>
          <a:lstStyle/>
          <a:p>
            <a:fld id="{A2912448-FEEC-49E8-9588-2DF1F90D57C2}" type="slidenum">
              <a:rPr lang="en-US" altLang="zh-CN" smtClean="0"/>
              <a:pPr/>
              <a:t>74</a:t>
            </a:fld>
            <a:endParaRPr lang="zh-CN" altLang="en-US" dirty="0"/>
          </a:p>
        </p:txBody>
      </p:sp>
      <p:sp>
        <p:nvSpPr>
          <p:cNvPr id="10" name="文本占位符 9">
            <a:extLst>
              <a:ext uri="{FF2B5EF4-FFF2-40B4-BE49-F238E27FC236}">
                <a16:creationId xmlns="" xmlns:a16="http://schemas.microsoft.com/office/drawing/2014/main" id="{7AD52457-8FB9-4F48-B569-64FA54A9B749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如何一键换色</a:t>
            </a:r>
          </a:p>
        </p:txBody>
      </p:sp>
      <p:grpSp>
        <p:nvGrpSpPr>
          <p:cNvPr id="15" name="组合 14">
            <a:extLst>
              <a:ext uri="{FF2B5EF4-FFF2-40B4-BE49-F238E27FC236}">
                <a16:creationId xmlns="" xmlns:a16="http://schemas.microsoft.com/office/drawing/2014/main" id="{E8EA1EC1-2159-41E8-B5D6-7FD8883DDA7A}"/>
              </a:ext>
            </a:extLst>
          </p:cNvPr>
          <p:cNvGrpSpPr>
            <a:grpSpLocks noChangeAspect="1"/>
          </p:cNvGrpSpPr>
          <p:nvPr/>
        </p:nvGrpSpPr>
        <p:grpSpPr>
          <a:xfrm>
            <a:off x="609600" y="1453191"/>
            <a:ext cx="10905085" cy="4446918"/>
            <a:chOff x="609600" y="1610341"/>
            <a:chExt cx="10905085" cy="4446918"/>
          </a:xfrm>
        </p:grpSpPr>
        <p:pic>
          <p:nvPicPr>
            <p:cNvPr id="2" name="图片 1">
              <a:extLst>
                <a:ext uri="{FF2B5EF4-FFF2-40B4-BE49-F238E27FC236}">
                  <a16:creationId xmlns="" xmlns:a16="http://schemas.microsoft.com/office/drawing/2014/main" id="{335F80E1-2234-4CAA-9EB1-85EEA366016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77315" y="2642244"/>
              <a:ext cx="6607903" cy="2285836"/>
            </a:xfrm>
            <a:prstGeom prst="rect">
              <a:avLst/>
            </a:prstGeom>
          </p:spPr>
        </p:pic>
        <p:pic>
          <p:nvPicPr>
            <p:cNvPr id="3" name="图片 2">
              <a:extLst>
                <a:ext uri="{FF2B5EF4-FFF2-40B4-BE49-F238E27FC236}">
                  <a16:creationId xmlns="" xmlns:a16="http://schemas.microsoft.com/office/drawing/2014/main" id="{C5A3DE34-2773-4396-9095-B5F6EDB6CE7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531100" y="1610341"/>
              <a:ext cx="3983585" cy="4349643"/>
            </a:xfrm>
            <a:prstGeom prst="rect">
              <a:avLst/>
            </a:prstGeom>
          </p:spPr>
        </p:pic>
        <p:sp>
          <p:nvSpPr>
            <p:cNvPr id="4" name="椭圆 3">
              <a:extLst>
                <a:ext uri="{FF2B5EF4-FFF2-40B4-BE49-F238E27FC236}">
                  <a16:creationId xmlns="" xmlns:a16="http://schemas.microsoft.com/office/drawing/2014/main" id="{C0E29F63-2211-459A-92DC-E8ADEE67FB06}"/>
                </a:ext>
              </a:extLst>
            </p:cNvPr>
            <p:cNvSpPr/>
            <p:nvPr/>
          </p:nvSpPr>
          <p:spPr>
            <a:xfrm>
              <a:off x="1724628" y="2593050"/>
              <a:ext cx="393538" cy="393538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b="1" dirty="0">
                  <a:latin typeface="+mj-lt"/>
                </a:rPr>
                <a:t>1</a:t>
              </a:r>
              <a:endParaRPr lang="zh-CN" altLang="en-US" b="1" dirty="0">
                <a:latin typeface="+mj-lt"/>
              </a:endParaRPr>
            </a:p>
          </p:txBody>
        </p:sp>
        <p:sp>
          <p:nvSpPr>
            <p:cNvPr id="9" name="椭圆 8">
              <a:extLst>
                <a:ext uri="{FF2B5EF4-FFF2-40B4-BE49-F238E27FC236}">
                  <a16:creationId xmlns="" xmlns:a16="http://schemas.microsoft.com/office/drawing/2014/main" id="{188238CA-2BC1-4CDD-A18B-A774875C197F}"/>
                </a:ext>
              </a:extLst>
            </p:cNvPr>
            <p:cNvSpPr/>
            <p:nvPr/>
          </p:nvSpPr>
          <p:spPr>
            <a:xfrm>
              <a:off x="609600" y="3371125"/>
              <a:ext cx="393538" cy="393538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b="1" dirty="0">
                  <a:latin typeface="+mj-lt"/>
                </a:rPr>
                <a:t>2</a:t>
              </a:r>
              <a:endParaRPr lang="zh-CN" altLang="en-US" b="1" dirty="0">
                <a:latin typeface="+mj-lt"/>
              </a:endParaRPr>
            </a:p>
          </p:txBody>
        </p:sp>
        <p:sp>
          <p:nvSpPr>
            <p:cNvPr id="12" name="椭圆 11">
              <a:extLst>
                <a:ext uri="{FF2B5EF4-FFF2-40B4-BE49-F238E27FC236}">
                  <a16:creationId xmlns="" xmlns:a16="http://schemas.microsoft.com/office/drawing/2014/main" id="{58377FEC-9048-4D8E-A6E0-283057044149}"/>
                </a:ext>
              </a:extLst>
            </p:cNvPr>
            <p:cNvSpPr/>
            <p:nvPr/>
          </p:nvSpPr>
          <p:spPr>
            <a:xfrm>
              <a:off x="5260890" y="4671430"/>
              <a:ext cx="393538" cy="393538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b="1" dirty="0">
                  <a:latin typeface="+mj-lt"/>
                </a:rPr>
                <a:t>3</a:t>
              </a:r>
              <a:endParaRPr lang="zh-CN" altLang="en-US" b="1" dirty="0">
                <a:latin typeface="+mj-lt"/>
              </a:endParaRPr>
            </a:p>
          </p:txBody>
        </p:sp>
        <p:sp>
          <p:nvSpPr>
            <p:cNvPr id="13" name="椭圆 12">
              <a:extLst>
                <a:ext uri="{FF2B5EF4-FFF2-40B4-BE49-F238E27FC236}">
                  <a16:creationId xmlns="" xmlns:a16="http://schemas.microsoft.com/office/drawing/2014/main" id="{8C05DA47-66D5-41CA-B3E7-FD37231C1BD1}"/>
                </a:ext>
              </a:extLst>
            </p:cNvPr>
            <p:cNvSpPr/>
            <p:nvPr/>
          </p:nvSpPr>
          <p:spPr>
            <a:xfrm>
              <a:off x="7334331" y="5663721"/>
              <a:ext cx="393538" cy="393538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b="1" dirty="0">
                  <a:latin typeface="+mj-lt"/>
                </a:rPr>
                <a:t>4</a:t>
              </a:r>
              <a:endParaRPr lang="zh-CN" altLang="en-US" b="1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67230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灯片编号占位符 7">
            <a:extLst>
              <a:ext uri="{FF2B5EF4-FFF2-40B4-BE49-F238E27FC236}">
                <a16:creationId xmlns="" xmlns:a16="http://schemas.microsoft.com/office/drawing/2014/main" id="{A6EC06F2-BCBB-4DD4-AAB9-36286A58FF05}"/>
              </a:ext>
            </a:extLst>
          </p:cNvPr>
          <p:cNvSpPr>
            <a:spLocks noGrp="1" noChangeAspect="1"/>
          </p:cNvSpPr>
          <p:nvPr>
            <p:ph type="sldNum" sz="quarter" idx="4"/>
          </p:nvPr>
        </p:nvSpPr>
        <p:spPr/>
        <p:txBody>
          <a:bodyPr/>
          <a:lstStyle/>
          <a:p>
            <a:fld id="{A2912448-FEEC-49E8-9588-2DF1F90D57C2}" type="slidenum">
              <a:rPr lang="en-US" altLang="zh-CN" smtClean="0"/>
              <a:pPr/>
              <a:t>75</a:t>
            </a:fld>
            <a:endParaRPr lang="zh-CN" altLang="en-US" dirty="0"/>
          </a:p>
        </p:txBody>
      </p:sp>
      <p:sp>
        <p:nvSpPr>
          <p:cNvPr id="10" name="文本占位符 9">
            <a:extLst>
              <a:ext uri="{FF2B5EF4-FFF2-40B4-BE49-F238E27FC236}">
                <a16:creationId xmlns="" xmlns:a16="http://schemas.microsoft.com/office/drawing/2014/main" id="{7AD52457-8FB9-4F48-B569-64FA54A9B749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如何一键换字体</a:t>
            </a:r>
          </a:p>
        </p:txBody>
      </p:sp>
      <p:grpSp>
        <p:nvGrpSpPr>
          <p:cNvPr id="7" name="组合 6">
            <a:extLst>
              <a:ext uri="{FF2B5EF4-FFF2-40B4-BE49-F238E27FC236}">
                <a16:creationId xmlns="" xmlns:a16="http://schemas.microsoft.com/office/drawing/2014/main" id="{D374AAA7-5031-4AF8-864F-17E55ACD645E}"/>
              </a:ext>
            </a:extLst>
          </p:cNvPr>
          <p:cNvGrpSpPr>
            <a:grpSpLocks noChangeAspect="1"/>
          </p:cNvGrpSpPr>
          <p:nvPr/>
        </p:nvGrpSpPr>
        <p:grpSpPr>
          <a:xfrm>
            <a:off x="609600" y="1824912"/>
            <a:ext cx="10909300" cy="3703476"/>
            <a:chOff x="609600" y="2047652"/>
            <a:chExt cx="10909300" cy="3703476"/>
          </a:xfrm>
        </p:grpSpPr>
        <p:pic>
          <p:nvPicPr>
            <p:cNvPr id="2" name="图片 1">
              <a:extLst>
                <a:ext uri="{FF2B5EF4-FFF2-40B4-BE49-F238E27FC236}">
                  <a16:creationId xmlns="" xmlns:a16="http://schemas.microsoft.com/office/drawing/2014/main" id="{C9A5AB2B-7132-475A-A3C8-B3641759AC7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85800" y="2329092"/>
              <a:ext cx="5410200" cy="2912140"/>
            </a:xfrm>
            <a:prstGeom prst="rect">
              <a:avLst/>
            </a:prstGeom>
          </p:spPr>
        </p:pic>
        <p:pic>
          <p:nvPicPr>
            <p:cNvPr id="3" name="图片 2">
              <a:extLst>
                <a:ext uri="{FF2B5EF4-FFF2-40B4-BE49-F238E27FC236}">
                  <a16:creationId xmlns="" xmlns:a16="http://schemas.microsoft.com/office/drawing/2014/main" id="{D8F1FA3C-38BC-4DAE-9893-97CB3508C39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6504505" y="2047652"/>
              <a:ext cx="5014395" cy="3475021"/>
            </a:xfrm>
            <a:prstGeom prst="rect">
              <a:avLst/>
            </a:prstGeom>
          </p:spPr>
        </p:pic>
        <p:sp>
          <p:nvSpPr>
            <p:cNvPr id="9" name="椭圆 8">
              <a:extLst>
                <a:ext uri="{FF2B5EF4-FFF2-40B4-BE49-F238E27FC236}">
                  <a16:creationId xmlns="" xmlns:a16="http://schemas.microsoft.com/office/drawing/2014/main" id="{A9639BA7-8B4C-4FF3-8CE8-F05023FAAEFE}"/>
                </a:ext>
              </a:extLst>
            </p:cNvPr>
            <p:cNvSpPr/>
            <p:nvPr/>
          </p:nvSpPr>
          <p:spPr>
            <a:xfrm>
              <a:off x="1724628" y="2306568"/>
              <a:ext cx="393538" cy="393538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b="1" dirty="0">
                  <a:latin typeface="+mj-lt"/>
                </a:rPr>
                <a:t>1</a:t>
              </a:r>
              <a:endParaRPr lang="zh-CN" altLang="en-US" b="1" dirty="0">
                <a:latin typeface="+mj-lt"/>
              </a:endParaRPr>
            </a:p>
          </p:txBody>
        </p:sp>
        <p:sp>
          <p:nvSpPr>
            <p:cNvPr id="12" name="椭圆 11">
              <a:extLst>
                <a:ext uri="{FF2B5EF4-FFF2-40B4-BE49-F238E27FC236}">
                  <a16:creationId xmlns="" xmlns:a16="http://schemas.microsoft.com/office/drawing/2014/main" id="{4949B2D4-42CA-4966-B314-20ACE47A3B84}"/>
                </a:ext>
              </a:extLst>
            </p:cNvPr>
            <p:cNvSpPr/>
            <p:nvPr/>
          </p:nvSpPr>
          <p:spPr>
            <a:xfrm>
              <a:off x="609600" y="3260512"/>
              <a:ext cx="393538" cy="393538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b="1" dirty="0">
                  <a:latin typeface="+mj-lt"/>
                </a:rPr>
                <a:t>2</a:t>
              </a:r>
              <a:endParaRPr lang="zh-CN" altLang="en-US" b="1" dirty="0">
                <a:latin typeface="+mj-lt"/>
              </a:endParaRPr>
            </a:p>
          </p:txBody>
        </p:sp>
        <p:sp>
          <p:nvSpPr>
            <p:cNvPr id="13" name="椭圆 12">
              <a:extLst>
                <a:ext uri="{FF2B5EF4-FFF2-40B4-BE49-F238E27FC236}">
                  <a16:creationId xmlns="" xmlns:a16="http://schemas.microsoft.com/office/drawing/2014/main" id="{A173CC59-AEF4-41C6-BECD-B6D5412072C1}"/>
                </a:ext>
              </a:extLst>
            </p:cNvPr>
            <p:cNvSpPr/>
            <p:nvPr/>
          </p:nvSpPr>
          <p:spPr>
            <a:xfrm>
              <a:off x="3911681" y="4501747"/>
              <a:ext cx="393538" cy="393538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b="1" dirty="0">
                  <a:latin typeface="+mj-lt"/>
                </a:rPr>
                <a:t>3</a:t>
              </a:r>
              <a:endParaRPr lang="zh-CN" altLang="en-US" b="1" dirty="0">
                <a:latin typeface="+mj-lt"/>
              </a:endParaRPr>
            </a:p>
          </p:txBody>
        </p:sp>
        <p:sp>
          <p:nvSpPr>
            <p:cNvPr id="14" name="椭圆 13">
              <a:extLst>
                <a:ext uri="{FF2B5EF4-FFF2-40B4-BE49-F238E27FC236}">
                  <a16:creationId xmlns="" xmlns:a16="http://schemas.microsoft.com/office/drawing/2014/main" id="{83D60413-06C9-4D29-9A6F-85FF10D84B5D}"/>
                </a:ext>
              </a:extLst>
            </p:cNvPr>
            <p:cNvSpPr/>
            <p:nvPr/>
          </p:nvSpPr>
          <p:spPr>
            <a:xfrm>
              <a:off x="6307736" y="5357590"/>
              <a:ext cx="393538" cy="393538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b="1" dirty="0">
                  <a:latin typeface="+mj-lt"/>
                </a:rPr>
                <a:t>4</a:t>
              </a:r>
              <a:endParaRPr lang="zh-CN" altLang="en-US" b="1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988508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灯片编号占位符 7">
            <a:extLst>
              <a:ext uri="{FF2B5EF4-FFF2-40B4-BE49-F238E27FC236}">
                <a16:creationId xmlns="" xmlns:a16="http://schemas.microsoft.com/office/drawing/2014/main" id="{A6EC06F2-BCBB-4DD4-AAB9-36286A58FF05}"/>
              </a:ext>
            </a:extLst>
          </p:cNvPr>
          <p:cNvSpPr>
            <a:spLocks noGrp="1" noChangeAspect="1"/>
          </p:cNvSpPr>
          <p:nvPr>
            <p:ph type="sldNum" sz="quarter" idx="4"/>
          </p:nvPr>
        </p:nvSpPr>
        <p:spPr/>
        <p:txBody>
          <a:bodyPr/>
          <a:lstStyle/>
          <a:p>
            <a:fld id="{A2912448-FEEC-49E8-9588-2DF1F90D57C2}" type="slidenum">
              <a:rPr lang="en-US" altLang="zh-CN" smtClean="0"/>
              <a:pPr/>
              <a:t>76</a:t>
            </a:fld>
            <a:endParaRPr lang="zh-CN" altLang="en-US" dirty="0"/>
          </a:p>
        </p:txBody>
      </p:sp>
      <p:sp>
        <p:nvSpPr>
          <p:cNvPr id="10" name="文本占位符 9">
            <a:extLst>
              <a:ext uri="{FF2B5EF4-FFF2-40B4-BE49-F238E27FC236}">
                <a16:creationId xmlns="" xmlns:a16="http://schemas.microsoft.com/office/drawing/2014/main" id="{7AD52457-8FB9-4F48-B569-64FA54A9B749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版式乱了，如何复原（整体布局）</a:t>
            </a:r>
          </a:p>
        </p:txBody>
      </p:sp>
      <p:grpSp>
        <p:nvGrpSpPr>
          <p:cNvPr id="7" name="组合 6">
            <a:extLst>
              <a:ext uri="{FF2B5EF4-FFF2-40B4-BE49-F238E27FC236}">
                <a16:creationId xmlns="" xmlns:a16="http://schemas.microsoft.com/office/drawing/2014/main" id="{FECFC4AF-CF9C-4B55-AD72-B10B865B75D8}"/>
              </a:ext>
            </a:extLst>
          </p:cNvPr>
          <p:cNvGrpSpPr>
            <a:grpSpLocks noChangeAspect="1"/>
          </p:cNvGrpSpPr>
          <p:nvPr/>
        </p:nvGrpSpPr>
        <p:grpSpPr>
          <a:xfrm>
            <a:off x="6096000" y="1661966"/>
            <a:ext cx="5033367" cy="4053902"/>
            <a:chOff x="1836514" y="1661966"/>
            <a:chExt cx="5033367" cy="4053902"/>
          </a:xfrm>
        </p:grpSpPr>
        <p:sp>
          <p:nvSpPr>
            <p:cNvPr id="6" name="文本框 5">
              <a:extLst>
                <a:ext uri="{FF2B5EF4-FFF2-40B4-BE49-F238E27FC236}">
                  <a16:creationId xmlns="" xmlns:a16="http://schemas.microsoft.com/office/drawing/2014/main" id="{B3CD8EE4-64A8-4086-A5E3-78CA2BF7194A}"/>
                </a:ext>
              </a:extLst>
            </p:cNvPr>
            <p:cNvSpPr txBox="1"/>
            <p:nvPr/>
          </p:nvSpPr>
          <p:spPr>
            <a:xfrm>
              <a:off x="2262093" y="4779073"/>
              <a:ext cx="4607788" cy="9367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30000"/>
                </a:lnSpc>
              </a:pPr>
              <a:r>
                <a:rPr lang="zh-CN" altLang="en-US" sz="2000" spc="100" dirty="0">
                  <a:solidFill>
                    <a:schemeClr val="accent1"/>
                  </a:solidFill>
                  <a:latin typeface="+mj-ea"/>
                  <a:ea typeface="+mj-ea"/>
                </a:rPr>
                <a:t>方法二</a:t>
              </a:r>
              <a:endParaRPr lang="en-US" altLang="zh-CN" sz="2000" spc="100" dirty="0">
                <a:solidFill>
                  <a:schemeClr val="accent1"/>
                </a:solidFill>
                <a:latin typeface="+mj-ea"/>
                <a:ea typeface="+mj-ea"/>
              </a:endParaRPr>
            </a:p>
            <a:p>
              <a:pPr marL="180000" indent="-180000" algn="just">
                <a:lnSpc>
                  <a:spcPct val="130000"/>
                </a:lnSpc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zh-CN" altLang="en-US" sz="1400" spc="100" dirty="0">
                  <a:latin typeface="+mn-ea"/>
                </a:rPr>
                <a:t>在缩略图上右键单击鼠标</a:t>
              </a:r>
              <a:endParaRPr lang="en-US" altLang="zh-CN" sz="1400" spc="100" dirty="0">
                <a:latin typeface="+mn-ea"/>
              </a:endParaRPr>
            </a:p>
            <a:p>
              <a:pPr marL="180000" indent="-180000" algn="just">
                <a:lnSpc>
                  <a:spcPct val="130000"/>
                </a:lnSpc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zh-CN" altLang="en-US" sz="1400" spc="100" dirty="0">
                  <a:latin typeface="+mn-ea"/>
                </a:rPr>
                <a:t>选择「重设幻灯片」</a:t>
              </a:r>
            </a:p>
          </p:txBody>
        </p:sp>
        <p:pic>
          <p:nvPicPr>
            <p:cNvPr id="3" name="图片 2">
              <a:extLst>
                <a:ext uri="{FF2B5EF4-FFF2-40B4-BE49-F238E27FC236}">
                  <a16:creationId xmlns="" xmlns:a16="http://schemas.microsoft.com/office/drawing/2014/main" id="{955A4681-D6CB-481E-9199-FE1BF434AAF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836514" y="1661966"/>
              <a:ext cx="4611086" cy="2849973"/>
            </a:xfrm>
            <a:prstGeom prst="rect">
              <a:avLst/>
            </a:prstGeom>
            <a:ln>
              <a:solidFill>
                <a:schemeClr val="bg2"/>
              </a:solidFill>
            </a:ln>
          </p:spPr>
        </p:pic>
      </p:grpSp>
      <p:grpSp>
        <p:nvGrpSpPr>
          <p:cNvPr id="12" name="组合 11">
            <a:extLst>
              <a:ext uri="{FF2B5EF4-FFF2-40B4-BE49-F238E27FC236}">
                <a16:creationId xmlns="" xmlns:a16="http://schemas.microsoft.com/office/drawing/2014/main" id="{18454E26-5737-42A6-99B6-1F62093BE492}"/>
              </a:ext>
            </a:extLst>
          </p:cNvPr>
          <p:cNvGrpSpPr>
            <a:grpSpLocks noChangeAspect="1"/>
          </p:cNvGrpSpPr>
          <p:nvPr/>
        </p:nvGrpSpPr>
        <p:grpSpPr>
          <a:xfrm>
            <a:off x="1447800" y="1661966"/>
            <a:ext cx="3765126" cy="4053902"/>
            <a:chOff x="7000199" y="1661966"/>
            <a:chExt cx="3765126" cy="4053902"/>
          </a:xfrm>
        </p:grpSpPr>
        <p:pic>
          <p:nvPicPr>
            <p:cNvPr id="2" name="图片 1">
              <a:extLst>
                <a:ext uri="{FF2B5EF4-FFF2-40B4-BE49-F238E27FC236}">
                  <a16:creationId xmlns="" xmlns:a16="http://schemas.microsoft.com/office/drawing/2014/main" id="{E5C0D0F0-C641-4EC4-B3DA-81BEA4ADD9C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000199" y="1661966"/>
              <a:ext cx="3355288" cy="2849973"/>
            </a:xfrm>
            <a:prstGeom prst="rect">
              <a:avLst/>
            </a:prstGeom>
          </p:spPr>
        </p:pic>
        <p:sp>
          <p:nvSpPr>
            <p:cNvPr id="9" name="文本框 8">
              <a:extLst>
                <a:ext uri="{FF2B5EF4-FFF2-40B4-BE49-F238E27FC236}">
                  <a16:creationId xmlns="" xmlns:a16="http://schemas.microsoft.com/office/drawing/2014/main" id="{FC3DA6C8-732E-4146-AE57-20910DCD5A0A}"/>
                </a:ext>
              </a:extLst>
            </p:cNvPr>
            <p:cNvSpPr txBox="1"/>
            <p:nvPr/>
          </p:nvSpPr>
          <p:spPr>
            <a:xfrm>
              <a:off x="7413336" y="4779073"/>
              <a:ext cx="3351989" cy="93679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just">
                <a:lnSpc>
                  <a:spcPct val="130000"/>
                </a:lnSpc>
              </a:pPr>
              <a:r>
                <a:rPr lang="zh-CN" altLang="en-US" sz="2000" spc="100" dirty="0">
                  <a:solidFill>
                    <a:schemeClr val="accent1"/>
                  </a:solidFill>
                  <a:latin typeface="+mj-ea"/>
                  <a:ea typeface="+mj-ea"/>
                </a:rPr>
                <a:t>方法一</a:t>
              </a:r>
              <a:endParaRPr lang="en-US" altLang="zh-CN" sz="2000" spc="100" dirty="0">
                <a:solidFill>
                  <a:schemeClr val="accent1"/>
                </a:solidFill>
                <a:latin typeface="+mj-ea"/>
                <a:ea typeface="+mj-ea"/>
              </a:endParaRPr>
            </a:p>
            <a:p>
              <a:pPr marL="180000" indent="-180000" algn="just">
                <a:lnSpc>
                  <a:spcPct val="130000"/>
                </a:lnSpc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zh-CN" altLang="en-US" sz="1400" spc="100" dirty="0">
                  <a:latin typeface="+mn-ea"/>
                </a:rPr>
                <a:t>在</a:t>
              </a:r>
              <a:r>
                <a:rPr lang="en-US" altLang="zh-CN" sz="1400" spc="100" dirty="0">
                  <a:latin typeface="+mn-ea"/>
                </a:rPr>
                <a:t>PPT</a:t>
              </a:r>
              <a:r>
                <a:rPr lang="zh-CN" altLang="en-US" sz="1400" spc="100" dirty="0">
                  <a:latin typeface="+mn-ea"/>
                </a:rPr>
                <a:t>页面右键单击鼠标</a:t>
              </a:r>
              <a:endParaRPr lang="en-US" altLang="zh-CN" sz="1400" spc="100" dirty="0">
                <a:latin typeface="+mn-ea"/>
              </a:endParaRPr>
            </a:p>
            <a:p>
              <a:pPr marL="180000" indent="-180000" algn="just">
                <a:lnSpc>
                  <a:spcPct val="130000"/>
                </a:lnSpc>
                <a:buClr>
                  <a:schemeClr val="accent1"/>
                </a:buClr>
                <a:buFont typeface="Arial" panose="020B0604020202020204" pitchFamily="34" charset="0"/>
                <a:buChar char="•"/>
              </a:pPr>
              <a:r>
                <a:rPr lang="zh-CN" altLang="en-US" sz="1400" spc="100" dirty="0">
                  <a:latin typeface="+mn-ea"/>
                </a:rPr>
                <a:t>选择「重设幻灯片」</a:t>
              </a:r>
            </a:p>
          </p:txBody>
        </p:sp>
      </p:grpSp>
      <p:sp>
        <p:nvSpPr>
          <p:cNvPr id="11" name="矩形 10">
            <a:extLst>
              <a:ext uri="{FF2B5EF4-FFF2-40B4-BE49-F238E27FC236}">
                <a16:creationId xmlns="" xmlns:a16="http://schemas.microsoft.com/office/drawing/2014/main" id="{5BF7A7B8-E548-4124-BA12-D4A048823A3E}"/>
              </a:ext>
            </a:extLst>
          </p:cNvPr>
          <p:cNvSpPr>
            <a:spLocks noChangeAspect="1"/>
          </p:cNvSpPr>
          <p:nvPr/>
        </p:nvSpPr>
        <p:spPr>
          <a:xfrm>
            <a:off x="1665514" y="4384221"/>
            <a:ext cx="45719" cy="6939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矩形 12">
            <a:extLst>
              <a:ext uri="{FF2B5EF4-FFF2-40B4-BE49-F238E27FC236}">
                <a16:creationId xmlns="" xmlns:a16="http://schemas.microsoft.com/office/drawing/2014/main" id="{A21E9214-1C83-4D43-BEA5-01C99B20C4A7}"/>
              </a:ext>
            </a:extLst>
          </p:cNvPr>
          <p:cNvSpPr>
            <a:spLocks noChangeAspect="1"/>
          </p:cNvSpPr>
          <p:nvPr/>
        </p:nvSpPr>
        <p:spPr>
          <a:xfrm>
            <a:off x="6326156" y="4384221"/>
            <a:ext cx="45719" cy="6939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矩形 14">
            <a:extLst>
              <a:ext uri="{FF2B5EF4-FFF2-40B4-BE49-F238E27FC236}">
                <a16:creationId xmlns="" xmlns:a16="http://schemas.microsoft.com/office/drawing/2014/main" id="{DF8D3992-6296-44DC-B66C-C958D9763A3B}"/>
              </a:ext>
            </a:extLst>
          </p:cNvPr>
          <p:cNvSpPr>
            <a:spLocks noChangeAspect="1"/>
          </p:cNvSpPr>
          <p:nvPr/>
        </p:nvSpPr>
        <p:spPr>
          <a:xfrm>
            <a:off x="4476750" y="-584200"/>
            <a:ext cx="3238500" cy="584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>
                <a:latin typeface="+mj-ea"/>
                <a:ea typeface="+mj-ea"/>
              </a:rPr>
              <a:t>重设幻灯片</a:t>
            </a:r>
          </a:p>
        </p:txBody>
      </p:sp>
      <p:sp>
        <p:nvSpPr>
          <p:cNvPr id="16" name="矩形 15">
            <a:extLst>
              <a:ext uri="{FF2B5EF4-FFF2-40B4-BE49-F238E27FC236}">
                <a16:creationId xmlns="" xmlns:a16="http://schemas.microsoft.com/office/drawing/2014/main" id="{522E4564-3F9B-471B-9DE0-F779BDA856B6}"/>
              </a:ext>
            </a:extLst>
          </p:cNvPr>
          <p:cNvSpPr>
            <a:spLocks noChangeAspect="1"/>
          </p:cNvSpPr>
          <p:nvPr/>
        </p:nvSpPr>
        <p:spPr>
          <a:xfrm>
            <a:off x="4476750" y="6858000"/>
            <a:ext cx="3238500" cy="584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>
                <a:latin typeface="+mj-ea"/>
                <a:ea typeface="+mj-ea"/>
              </a:rPr>
              <a:t>重设幻灯片</a:t>
            </a:r>
          </a:p>
        </p:txBody>
      </p:sp>
    </p:spTree>
    <p:extLst>
      <p:ext uri="{BB962C8B-B14F-4D97-AF65-F5344CB8AC3E}">
        <p14:creationId xmlns:p14="http://schemas.microsoft.com/office/powerpoint/2010/main" val="36352968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灯片编号占位符 7">
            <a:extLst>
              <a:ext uri="{FF2B5EF4-FFF2-40B4-BE49-F238E27FC236}">
                <a16:creationId xmlns="" xmlns:a16="http://schemas.microsoft.com/office/drawing/2014/main" id="{A6EC06F2-BCBB-4DD4-AAB9-36286A58FF05}"/>
              </a:ext>
            </a:extLst>
          </p:cNvPr>
          <p:cNvSpPr>
            <a:spLocks noGrp="1" noChangeAspect="1"/>
          </p:cNvSpPr>
          <p:nvPr>
            <p:ph type="sldNum" sz="quarter" idx="4"/>
          </p:nvPr>
        </p:nvSpPr>
        <p:spPr/>
        <p:txBody>
          <a:bodyPr/>
          <a:lstStyle/>
          <a:p>
            <a:fld id="{A2912448-FEEC-49E8-9588-2DF1F90D57C2}" type="slidenum">
              <a:rPr lang="en-US" altLang="zh-CN" smtClean="0"/>
              <a:pPr/>
              <a:t>77</a:t>
            </a:fld>
            <a:endParaRPr lang="zh-CN" altLang="en-US" dirty="0"/>
          </a:p>
        </p:txBody>
      </p:sp>
      <p:sp>
        <p:nvSpPr>
          <p:cNvPr id="10" name="文本占位符 9">
            <a:extLst>
              <a:ext uri="{FF2B5EF4-FFF2-40B4-BE49-F238E27FC236}">
                <a16:creationId xmlns="" xmlns:a16="http://schemas.microsoft.com/office/drawing/2014/main" id="{7AD52457-8FB9-4F48-B569-64FA54A9B749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>
          <a:xfrm>
            <a:off x="1447800" y="326809"/>
            <a:ext cx="9296400" cy="430887"/>
          </a:xfrm>
        </p:spPr>
        <p:txBody>
          <a:bodyPr/>
          <a:lstStyle/>
          <a:p>
            <a:r>
              <a:rPr lang="zh-CN" altLang="en-US" dirty="0"/>
              <a:t>版式乱了，如何复原（图片占位符）</a:t>
            </a:r>
            <a:r>
              <a:rPr lang="zh-CN" altLang="en-US" dirty="0">
                <a:solidFill>
                  <a:srgbClr val="45B035"/>
                </a:solidFill>
              </a:rPr>
              <a:t> </a:t>
            </a:r>
            <a:r>
              <a:rPr lang="zh-CN" altLang="en-US" sz="1400" dirty="0">
                <a:solidFill>
                  <a:srgbClr val="45B035"/>
                </a:solidFill>
              </a:rPr>
              <a:t>（请在放映状态下观看）</a:t>
            </a:r>
          </a:p>
        </p:txBody>
      </p:sp>
      <p:sp>
        <p:nvSpPr>
          <p:cNvPr id="15" name="矩形 14">
            <a:extLst>
              <a:ext uri="{FF2B5EF4-FFF2-40B4-BE49-F238E27FC236}">
                <a16:creationId xmlns="" xmlns:a16="http://schemas.microsoft.com/office/drawing/2014/main" id="{FB4142A3-6685-4025-B6FE-9676C62E3700}"/>
              </a:ext>
            </a:extLst>
          </p:cNvPr>
          <p:cNvSpPr>
            <a:spLocks noChangeAspect="1"/>
          </p:cNvSpPr>
          <p:nvPr/>
        </p:nvSpPr>
        <p:spPr>
          <a:xfrm>
            <a:off x="4476750" y="-584200"/>
            <a:ext cx="3238500" cy="584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>
                <a:latin typeface="+mj-ea"/>
                <a:ea typeface="+mj-ea"/>
              </a:rPr>
              <a:t>置于底层</a:t>
            </a:r>
          </a:p>
        </p:txBody>
      </p:sp>
      <p:sp>
        <p:nvSpPr>
          <p:cNvPr id="16" name="矩形 15">
            <a:extLst>
              <a:ext uri="{FF2B5EF4-FFF2-40B4-BE49-F238E27FC236}">
                <a16:creationId xmlns="" xmlns:a16="http://schemas.microsoft.com/office/drawing/2014/main" id="{5B7BC0DE-E489-4F05-AD6C-9D3D54EAE477}"/>
              </a:ext>
            </a:extLst>
          </p:cNvPr>
          <p:cNvSpPr>
            <a:spLocks noChangeAspect="1"/>
          </p:cNvSpPr>
          <p:nvPr/>
        </p:nvSpPr>
        <p:spPr>
          <a:xfrm>
            <a:off x="4476750" y="6858000"/>
            <a:ext cx="3238500" cy="584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dirty="0">
                <a:latin typeface="+mj-ea"/>
                <a:ea typeface="+mj-ea"/>
              </a:rPr>
              <a:t>置于底层</a:t>
            </a:r>
          </a:p>
        </p:txBody>
      </p:sp>
      <p:pic>
        <p:nvPicPr>
          <p:cNvPr id="18" name="图片 17">
            <a:extLst>
              <a:ext uri="{FF2B5EF4-FFF2-40B4-BE49-F238E27FC236}">
                <a16:creationId xmlns="" xmlns:a16="http://schemas.microsoft.com/office/drawing/2014/main" id="{8C6A1C21-8A75-4170-B86C-13DDF89F9682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09695" y="1143000"/>
            <a:ext cx="9372610" cy="49573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48944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灯片编号占位符 7">
            <a:extLst>
              <a:ext uri="{FF2B5EF4-FFF2-40B4-BE49-F238E27FC236}">
                <a16:creationId xmlns="" xmlns:a16="http://schemas.microsoft.com/office/drawing/2014/main" id="{A6EC06F2-BCBB-4DD4-AAB9-36286A58FF05}"/>
              </a:ext>
            </a:extLst>
          </p:cNvPr>
          <p:cNvSpPr>
            <a:spLocks noGrp="1" noChangeAspect="1"/>
          </p:cNvSpPr>
          <p:nvPr>
            <p:ph type="sldNum" sz="quarter" idx="4"/>
          </p:nvPr>
        </p:nvSpPr>
        <p:spPr/>
        <p:txBody>
          <a:bodyPr/>
          <a:lstStyle/>
          <a:p>
            <a:fld id="{A2912448-FEEC-49E8-9588-2DF1F90D57C2}" type="slidenum">
              <a:rPr lang="en-US" altLang="zh-CN" smtClean="0"/>
              <a:pPr/>
              <a:t>78</a:t>
            </a:fld>
            <a:endParaRPr lang="zh-CN" altLang="en-US" dirty="0"/>
          </a:p>
        </p:txBody>
      </p:sp>
      <p:sp>
        <p:nvSpPr>
          <p:cNvPr id="10" name="文本占位符 9">
            <a:extLst>
              <a:ext uri="{FF2B5EF4-FFF2-40B4-BE49-F238E27FC236}">
                <a16:creationId xmlns="" xmlns:a16="http://schemas.microsoft.com/office/drawing/2014/main" id="{7AD52457-8FB9-4F48-B569-64FA54A9B749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到哪找适合的图标</a:t>
            </a:r>
          </a:p>
        </p:txBody>
      </p:sp>
      <p:sp>
        <p:nvSpPr>
          <p:cNvPr id="4" name="矩形 3">
            <a:extLst>
              <a:ext uri="{FF2B5EF4-FFF2-40B4-BE49-F238E27FC236}">
                <a16:creationId xmlns="" xmlns:a16="http://schemas.microsoft.com/office/drawing/2014/main" id="{F12C840A-5D6D-49C7-8864-0CBDE8031E23}"/>
              </a:ext>
            </a:extLst>
          </p:cNvPr>
          <p:cNvSpPr>
            <a:spLocks noChangeAspect="1"/>
          </p:cNvSpPr>
          <p:nvPr/>
        </p:nvSpPr>
        <p:spPr>
          <a:xfrm>
            <a:off x="4801319" y="5633926"/>
            <a:ext cx="2589363" cy="369332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r>
              <a:rPr lang="en-US" altLang="zh-CN" sz="2400" dirty="0">
                <a:latin typeface="+mj-ea"/>
                <a:ea typeface="+mj-ea"/>
              </a:rPr>
              <a:t>www.iconfont.cn</a:t>
            </a:r>
            <a:endParaRPr lang="zh-CN" altLang="en-US" sz="2400" dirty="0">
              <a:latin typeface="+mj-ea"/>
              <a:ea typeface="+mj-ea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="" xmlns:a16="http://schemas.microsoft.com/office/drawing/2014/main" id="{810BBBD1-4A49-49E8-9CE7-CB3C313DC121}"/>
              </a:ext>
            </a:extLst>
          </p:cNvPr>
          <p:cNvGrpSpPr>
            <a:grpSpLocks noChangeAspect="1"/>
          </p:cNvGrpSpPr>
          <p:nvPr/>
        </p:nvGrpSpPr>
        <p:grpSpPr>
          <a:xfrm>
            <a:off x="2452978" y="1143000"/>
            <a:ext cx="7286044" cy="4368158"/>
            <a:chOff x="4945651" y="1649413"/>
            <a:chExt cx="6654256" cy="3989387"/>
          </a:xfrm>
        </p:grpSpPr>
        <p:pic>
          <p:nvPicPr>
            <p:cNvPr id="3" name="图片 2">
              <a:extLst>
                <a:ext uri="{FF2B5EF4-FFF2-40B4-BE49-F238E27FC236}">
                  <a16:creationId xmlns="" xmlns:a16="http://schemas.microsoft.com/office/drawing/2014/main" id="{9930D7FA-AD87-4E11-9BB1-C2FCF8B26C2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945651" y="1649413"/>
              <a:ext cx="6654256" cy="3989387"/>
            </a:xfrm>
            <a:prstGeom prst="rect">
              <a:avLst/>
            </a:prstGeom>
          </p:spPr>
        </p:pic>
        <p:pic>
          <p:nvPicPr>
            <p:cNvPr id="6" name="图片 5">
              <a:extLst>
                <a:ext uri="{FF2B5EF4-FFF2-40B4-BE49-F238E27FC236}">
                  <a16:creationId xmlns="" xmlns:a16="http://schemas.microsoft.com/office/drawing/2014/main" id="{47E80C34-78F2-4B80-851C-5E8D2FAEDDA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5735318" y="1943933"/>
              <a:ext cx="5074922" cy="3264654"/>
            </a:xfrm>
            <a:prstGeom prst="rect">
              <a:avLst/>
            </a:prstGeom>
          </p:spPr>
        </p:pic>
      </p:grpSp>
      <p:sp>
        <p:nvSpPr>
          <p:cNvPr id="9" name="矩形 8">
            <a:extLst>
              <a:ext uri="{FF2B5EF4-FFF2-40B4-BE49-F238E27FC236}">
                <a16:creationId xmlns="" xmlns:a16="http://schemas.microsoft.com/office/drawing/2014/main" id="{E60DF136-375C-49D3-A070-4EEA20AAB629}"/>
              </a:ext>
            </a:extLst>
          </p:cNvPr>
          <p:cNvSpPr>
            <a:spLocks noChangeAspect="1"/>
          </p:cNvSpPr>
          <p:nvPr/>
        </p:nvSpPr>
        <p:spPr>
          <a:xfrm>
            <a:off x="3632200" y="-584200"/>
            <a:ext cx="4927600" cy="584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800" dirty="0">
                <a:latin typeface="+mj-ea"/>
                <a:ea typeface="+mj-ea"/>
              </a:rPr>
              <a:t>www.iconfont.cn</a:t>
            </a:r>
          </a:p>
        </p:txBody>
      </p:sp>
      <p:sp>
        <p:nvSpPr>
          <p:cNvPr id="12" name="矩形 11">
            <a:extLst>
              <a:ext uri="{FF2B5EF4-FFF2-40B4-BE49-F238E27FC236}">
                <a16:creationId xmlns="" xmlns:a16="http://schemas.microsoft.com/office/drawing/2014/main" id="{3D2E0973-5187-42B8-9779-5B3CA1AA055E}"/>
              </a:ext>
            </a:extLst>
          </p:cNvPr>
          <p:cNvSpPr>
            <a:spLocks noChangeAspect="1"/>
          </p:cNvSpPr>
          <p:nvPr/>
        </p:nvSpPr>
        <p:spPr>
          <a:xfrm>
            <a:off x="3632200" y="6858000"/>
            <a:ext cx="4927600" cy="584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800" dirty="0">
                <a:latin typeface="+mj-ea"/>
                <a:ea typeface="+mj-ea"/>
              </a:rPr>
              <a:t>www.iconfont.cn</a:t>
            </a:r>
          </a:p>
        </p:txBody>
      </p:sp>
    </p:spTree>
    <p:extLst>
      <p:ext uri="{BB962C8B-B14F-4D97-AF65-F5344CB8AC3E}">
        <p14:creationId xmlns:p14="http://schemas.microsoft.com/office/powerpoint/2010/main" val="16512438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灯片编号占位符 7">
            <a:extLst>
              <a:ext uri="{FF2B5EF4-FFF2-40B4-BE49-F238E27FC236}">
                <a16:creationId xmlns="" xmlns:a16="http://schemas.microsoft.com/office/drawing/2014/main" id="{A6EC06F2-BCBB-4DD4-AAB9-36286A58FF05}"/>
              </a:ext>
            </a:extLst>
          </p:cNvPr>
          <p:cNvSpPr>
            <a:spLocks noGrp="1" noChangeAspect="1"/>
          </p:cNvSpPr>
          <p:nvPr>
            <p:ph type="sldNum" sz="quarter" idx="4"/>
          </p:nvPr>
        </p:nvSpPr>
        <p:spPr/>
        <p:txBody>
          <a:bodyPr/>
          <a:lstStyle/>
          <a:p>
            <a:fld id="{A2912448-FEEC-49E8-9588-2DF1F90D57C2}" type="slidenum">
              <a:rPr lang="en-US" altLang="zh-CN" smtClean="0"/>
              <a:pPr/>
              <a:t>79</a:t>
            </a:fld>
            <a:endParaRPr lang="zh-CN" altLang="en-US" dirty="0"/>
          </a:p>
        </p:txBody>
      </p:sp>
      <p:sp>
        <p:nvSpPr>
          <p:cNvPr id="10" name="文本占位符 9">
            <a:extLst>
              <a:ext uri="{FF2B5EF4-FFF2-40B4-BE49-F238E27FC236}">
                <a16:creationId xmlns="" xmlns:a16="http://schemas.microsoft.com/office/drawing/2014/main" id="{7AD52457-8FB9-4F48-B569-64FA54A9B749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如何在</a:t>
            </a:r>
            <a:r>
              <a:rPr lang="en-US" altLang="zh-CN" dirty="0"/>
              <a:t>SmartArt</a:t>
            </a:r>
            <a:r>
              <a:rPr lang="zh-CN" altLang="en-US" dirty="0"/>
              <a:t>中快速添加形状</a:t>
            </a:r>
            <a:r>
              <a:rPr lang="zh-CN" altLang="en-US" sz="1400" dirty="0">
                <a:solidFill>
                  <a:schemeClr val="accent4"/>
                </a:solidFill>
              </a:rPr>
              <a:t>（请在放映状态下观看）</a:t>
            </a:r>
            <a:endParaRPr lang="zh-CN" altLang="en-US" dirty="0">
              <a:solidFill>
                <a:schemeClr val="accent4"/>
              </a:solidFill>
            </a:endParaRPr>
          </a:p>
        </p:txBody>
      </p:sp>
      <p:pic>
        <p:nvPicPr>
          <p:cNvPr id="14" name="图片 13">
            <a:extLst>
              <a:ext uri="{FF2B5EF4-FFF2-40B4-BE49-F238E27FC236}">
                <a16:creationId xmlns="" xmlns:a16="http://schemas.microsoft.com/office/drawing/2014/main" id="{A5026CBA-415F-4094-9D9B-90AC60912CB2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1023100"/>
            <a:ext cx="12192000" cy="5284458"/>
          </a:xfrm>
          <a:prstGeom prst="rect">
            <a:avLst/>
          </a:prstGeom>
        </p:spPr>
      </p:pic>
      <p:sp>
        <p:nvSpPr>
          <p:cNvPr id="5" name="矩形 4">
            <a:extLst>
              <a:ext uri="{FF2B5EF4-FFF2-40B4-BE49-F238E27FC236}">
                <a16:creationId xmlns="" xmlns:a16="http://schemas.microsoft.com/office/drawing/2014/main" id="{6244AD84-4A24-4D1F-A870-A0D10C615B1D}"/>
              </a:ext>
            </a:extLst>
          </p:cNvPr>
          <p:cNvSpPr>
            <a:spLocks noChangeAspect="1"/>
          </p:cNvSpPr>
          <p:nvPr/>
        </p:nvSpPr>
        <p:spPr>
          <a:xfrm>
            <a:off x="4476750" y="-584200"/>
            <a:ext cx="3238500" cy="584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800" dirty="0">
                <a:latin typeface="+mj-ea"/>
                <a:ea typeface="+mj-ea"/>
              </a:rPr>
              <a:t>CTRL+C/V</a:t>
            </a:r>
            <a:endParaRPr lang="zh-CN" altLang="en-US" sz="2800" dirty="0">
              <a:latin typeface="+mj-ea"/>
              <a:ea typeface="+mj-ea"/>
            </a:endParaRPr>
          </a:p>
        </p:txBody>
      </p:sp>
      <p:sp>
        <p:nvSpPr>
          <p:cNvPr id="6" name="矩形 5">
            <a:extLst>
              <a:ext uri="{FF2B5EF4-FFF2-40B4-BE49-F238E27FC236}">
                <a16:creationId xmlns="" xmlns:a16="http://schemas.microsoft.com/office/drawing/2014/main" id="{19C4E525-385D-408C-85E5-87DB808993F7}"/>
              </a:ext>
            </a:extLst>
          </p:cNvPr>
          <p:cNvSpPr>
            <a:spLocks noChangeAspect="1"/>
          </p:cNvSpPr>
          <p:nvPr/>
        </p:nvSpPr>
        <p:spPr>
          <a:xfrm>
            <a:off x="4476750" y="6858000"/>
            <a:ext cx="3238500" cy="584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800" dirty="0">
                <a:latin typeface="+mj-ea"/>
              </a:rPr>
              <a:t>CTRL+C/V</a:t>
            </a:r>
            <a:endParaRPr lang="zh-CN" altLang="en-US" sz="2800" dirty="0">
              <a:latin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40043892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" name="图形 32" hidden="1">
            <a:extLst>
              <a:ext uri="{FF2B5EF4-FFF2-40B4-BE49-F238E27FC236}">
                <a16:creationId xmlns="" xmlns:a16="http://schemas.microsoft.com/office/drawing/2014/main" id="{04C4A790-22E9-448F-B26D-8E856D29A06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040877" y="439972"/>
            <a:ext cx="1541523" cy="360128"/>
          </a:xfrm>
          <a:prstGeom prst="rect">
            <a:avLst/>
          </a:prstGeom>
        </p:spPr>
      </p:pic>
      <p:sp>
        <p:nvSpPr>
          <p:cNvPr id="4" name="文本占位符 3">
            <a:extLst>
              <a:ext uri="{FF2B5EF4-FFF2-40B4-BE49-F238E27FC236}">
                <a16:creationId xmlns="" xmlns:a16="http://schemas.microsoft.com/office/drawing/2014/main" id="{F4B0D22C-F158-4968-B860-BFA1687EBCCC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活动背景</a:t>
            </a:r>
            <a:r>
              <a:rPr lang="en-US" altLang="zh-CN" dirty="0"/>
              <a:t>-</a:t>
            </a:r>
            <a:r>
              <a:rPr lang="zh-CN" altLang="en-US" dirty="0"/>
              <a:t>纯文字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="" xmlns:a16="http://schemas.microsoft.com/office/drawing/2014/main" id="{88879D93-B6D3-4878-B07A-1BC4C764FA3E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ACTIVITY BACKGROUND</a:t>
            </a:r>
            <a:endParaRPr lang="zh-CN" altLang="en-US" dirty="0"/>
          </a:p>
        </p:txBody>
      </p:sp>
      <p:sp>
        <p:nvSpPr>
          <p:cNvPr id="2" name="椭圆 1">
            <a:extLst>
              <a:ext uri="{FF2B5EF4-FFF2-40B4-BE49-F238E27FC236}">
                <a16:creationId xmlns="" xmlns:a16="http://schemas.microsoft.com/office/drawing/2014/main" id="{B2B9CDAA-2334-445D-BF03-00A7C06B0778}"/>
              </a:ext>
            </a:extLst>
          </p:cNvPr>
          <p:cNvSpPr>
            <a:spLocks noChangeAspect="1"/>
          </p:cNvSpPr>
          <p:nvPr/>
        </p:nvSpPr>
        <p:spPr>
          <a:xfrm>
            <a:off x="1383321" y="1425196"/>
            <a:ext cx="1398955" cy="1398955"/>
          </a:xfrm>
          <a:prstGeom prst="ellipse">
            <a:avLst/>
          </a:prstGeom>
          <a:ln w="38100">
            <a:gradFill flip="none" rotWithShape="1">
              <a:gsLst>
                <a:gs pos="0">
                  <a:schemeClr val="accent3"/>
                </a:gs>
                <a:gs pos="100000">
                  <a:schemeClr val="accent6"/>
                </a:gs>
              </a:gsLst>
              <a:lin ang="54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文本框 15">
            <a:extLst>
              <a:ext uri="{FF2B5EF4-FFF2-40B4-BE49-F238E27FC236}">
                <a16:creationId xmlns="" xmlns:a16="http://schemas.microsoft.com/office/drawing/2014/main" id="{60EF710D-2A50-45E3-92A0-6AA13438BBDE}"/>
              </a:ext>
            </a:extLst>
          </p:cNvPr>
          <p:cNvSpPr txBox="1">
            <a:spLocks noChangeAspect="1"/>
          </p:cNvSpPr>
          <p:nvPr/>
        </p:nvSpPr>
        <p:spPr>
          <a:xfrm>
            <a:off x="1297939" y="3031111"/>
            <a:ext cx="1569721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zh-CN" altLang="en-US" sz="2400" spc="100" dirty="0">
                <a:solidFill>
                  <a:schemeClr val="accent1"/>
                </a:solidFill>
                <a:latin typeface="+mn-ea"/>
              </a:rPr>
              <a:t>关键词一</a:t>
            </a:r>
          </a:p>
        </p:txBody>
      </p:sp>
      <p:sp>
        <p:nvSpPr>
          <p:cNvPr id="25" name="椭圆 24">
            <a:extLst>
              <a:ext uri="{FF2B5EF4-FFF2-40B4-BE49-F238E27FC236}">
                <a16:creationId xmlns="" xmlns:a16="http://schemas.microsoft.com/office/drawing/2014/main" id="{16480B32-7732-4FFB-9438-0BE593F1C667}"/>
              </a:ext>
            </a:extLst>
          </p:cNvPr>
          <p:cNvSpPr>
            <a:spLocks noChangeAspect="1"/>
          </p:cNvSpPr>
          <p:nvPr/>
        </p:nvSpPr>
        <p:spPr>
          <a:xfrm>
            <a:off x="5396522" y="1425196"/>
            <a:ext cx="1398955" cy="1398955"/>
          </a:xfrm>
          <a:prstGeom prst="ellipse">
            <a:avLst/>
          </a:prstGeom>
          <a:ln w="38100">
            <a:gradFill flip="none" rotWithShape="1">
              <a:gsLst>
                <a:gs pos="0">
                  <a:schemeClr val="accent3"/>
                </a:gs>
                <a:gs pos="100000">
                  <a:schemeClr val="accent6"/>
                </a:gs>
              </a:gsLst>
              <a:lin ang="54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文本框 25">
            <a:extLst>
              <a:ext uri="{FF2B5EF4-FFF2-40B4-BE49-F238E27FC236}">
                <a16:creationId xmlns="" xmlns:a16="http://schemas.microsoft.com/office/drawing/2014/main" id="{D19ACEA8-CE53-4725-8E91-F3298C65D5AB}"/>
              </a:ext>
            </a:extLst>
          </p:cNvPr>
          <p:cNvSpPr txBox="1">
            <a:spLocks noChangeAspect="1"/>
          </p:cNvSpPr>
          <p:nvPr/>
        </p:nvSpPr>
        <p:spPr>
          <a:xfrm>
            <a:off x="5311139" y="3031111"/>
            <a:ext cx="1569721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zh-CN" altLang="en-US" sz="2400" spc="100" dirty="0">
                <a:solidFill>
                  <a:schemeClr val="accent1"/>
                </a:solidFill>
                <a:latin typeface="+mn-ea"/>
              </a:rPr>
              <a:t>关键词二</a:t>
            </a:r>
          </a:p>
        </p:txBody>
      </p:sp>
      <p:sp>
        <p:nvSpPr>
          <p:cNvPr id="28" name="椭圆 27">
            <a:extLst>
              <a:ext uri="{FF2B5EF4-FFF2-40B4-BE49-F238E27FC236}">
                <a16:creationId xmlns="" xmlns:a16="http://schemas.microsoft.com/office/drawing/2014/main" id="{E3277557-B44C-40D8-968B-6E69B7AC42FE}"/>
              </a:ext>
            </a:extLst>
          </p:cNvPr>
          <p:cNvSpPr>
            <a:spLocks noChangeAspect="1"/>
          </p:cNvSpPr>
          <p:nvPr/>
        </p:nvSpPr>
        <p:spPr>
          <a:xfrm>
            <a:off x="9409724" y="1425196"/>
            <a:ext cx="1398955" cy="1398955"/>
          </a:xfrm>
          <a:prstGeom prst="ellipse">
            <a:avLst/>
          </a:prstGeom>
          <a:ln w="38100">
            <a:gradFill flip="none" rotWithShape="1">
              <a:gsLst>
                <a:gs pos="0">
                  <a:schemeClr val="accent3"/>
                </a:gs>
                <a:gs pos="100000">
                  <a:schemeClr val="accent6"/>
                </a:gs>
              </a:gsLst>
              <a:lin ang="5400000" scaled="1"/>
              <a:tileRect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文本框 28">
            <a:extLst>
              <a:ext uri="{FF2B5EF4-FFF2-40B4-BE49-F238E27FC236}">
                <a16:creationId xmlns="" xmlns:a16="http://schemas.microsoft.com/office/drawing/2014/main" id="{EFCC4AE6-37A4-4C0D-9DBF-A93CA1589C34}"/>
              </a:ext>
            </a:extLst>
          </p:cNvPr>
          <p:cNvSpPr txBox="1">
            <a:spLocks noChangeAspect="1"/>
          </p:cNvSpPr>
          <p:nvPr/>
        </p:nvSpPr>
        <p:spPr>
          <a:xfrm>
            <a:off x="9324339" y="3031111"/>
            <a:ext cx="1569721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zh-CN" altLang="en-US" sz="2400" spc="100" dirty="0">
                <a:solidFill>
                  <a:schemeClr val="accent1"/>
                </a:solidFill>
                <a:latin typeface="+mn-ea"/>
              </a:rPr>
              <a:t>关键词三</a:t>
            </a:r>
          </a:p>
        </p:txBody>
      </p:sp>
      <p:sp>
        <p:nvSpPr>
          <p:cNvPr id="30" name="PA-文本框 29">
            <a:extLst>
              <a:ext uri="{FF2B5EF4-FFF2-40B4-BE49-F238E27FC236}">
                <a16:creationId xmlns="" xmlns:a16="http://schemas.microsoft.com/office/drawing/2014/main" id="{90B1B851-F368-4F19-908D-D8283B46BBA0}"/>
              </a:ext>
            </a:extLst>
          </p:cNvPr>
          <p:cNvSpPr txBox="1">
            <a:spLocks noChangeAspect="1"/>
          </p:cNvSpPr>
          <p:nvPr>
            <p:custDataLst>
              <p:tags r:id="rId1"/>
            </p:custDataLst>
          </p:nvPr>
        </p:nvSpPr>
        <p:spPr>
          <a:xfrm>
            <a:off x="2867659" y="4319542"/>
            <a:ext cx="6456680" cy="1166858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30000"/>
              </a:lnSpc>
            </a:pPr>
            <a:r>
              <a:rPr lang="zh-CN" altLang="en-US" sz="2000" spc="100" dirty="0">
                <a:latin typeface="+mn-ea"/>
              </a:rPr>
              <a:t>学校前身为中央大学森林系和金陵大学森林系，</a:t>
            </a:r>
            <a:r>
              <a:rPr lang="en-US" altLang="zh-CN" sz="2000" spc="100" dirty="0">
                <a:latin typeface="+mn-ea"/>
              </a:rPr>
              <a:t>1952</a:t>
            </a:r>
            <a:r>
              <a:rPr lang="zh-CN" altLang="en-US" sz="2000" spc="100" dirty="0">
                <a:latin typeface="+mn-ea"/>
              </a:rPr>
              <a:t>年合并组建的南京林学院，是当时全国仅有的三所高等林业院校之一。</a:t>
            </a:r>
          </a:p>
        </p:txBody>
      </p:sp>
      <p:cxnSp>
        <p:nvCxnSpPr>
          <p:cNvPr id="7" name="直接箭头连接符 6">
            <a:extLst>
              <a:ext uri="{FF2B5EF4-FFF2-40B4-BE49-F238E27FC236}">
                <a16:creationId xmlns="" xmlns:a16="http://schemas.microsoft.com/office/drawing/2014/main" id="{AAAD5770-4F46-49AC-A3E6-B41B464A3AE5}"/>
              </a:ext>
            </a:extLst>
          </p:cNvPr>
          <p:cNvCxnSpPr>
            <a:cxnSpLocks noChangeAspect="1"/>
            <a:stCxn id="26" idx="2"/>
          </p:cNvCxnSpPr>
          <p:nvPr/>
        </p:nvCxnSpPr>
        <p:spPr>
          <a:xfrm>
            <a:off x="6096000" y="3400443"/>
            <a:ext cx="0" cy="836277"/>
          </a:xfrm>
          <a:prstGeom prst="straightConnector1">
            <a:avLst/>
          </a:prstGeom>
          <a:ln>
            <a:solidFill>
              <a:schemeClr val="accent1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任意多边形: 形状 8">
            <a:extLst>
              <a:ext uri="{FF2B5EF4-FFF2-40B4-BE49-F238E27FC236}">
                <a16:creationId xmlns="" xmlns:a16="http://schemas.microsoft.com/office/drawing/2014/main" id="{AC30A799-CDE0-40AF-AB3C-E8DDAC2EE124}"/>
              </a:ext>
            </a:extLst>
          </p:cNvPr>
          <p:cNvSpPr>
            <a:spLocks noChangeAspect="1"/>
          </p:cNvSpPr>
          <p:nvPr/>
        </p:nvSpPr>
        <p:spPr>
          <a:xfrm>
            <a:off x="2824480" y="3193143"/>
            <a:ext cx="1859280" cy="1043577"/>
          </a:xfrm>
          <a:custGeom>
            <a:avLst/>
            <a:gdLst>
              <a:gd name="connsiteX0" fmla="*/ 0 w 1859280"/>
              <a:gd name="connsiteY0" fmla="*/ 0 h 1219200"/>
              <a:gd name="connsiteX1" fmla="*/ 568960 w 1859280"/>
              <a:gd name="connsiteY1" fmla="*/ 0 h 1219200"/>
              <a:gd name="connsiteX2" fmla="*/ 1859280 w 1859280"/>
              <a:gd name="connsiteY2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59280" h="1219200">
                <a:moveTo>
                  <a:pt x="0" y="0"/>
                </a:moveTo>
                <a:lnTo>
                  <a:pt x="568960" y="0"/>
                </a:lnTo>
                <a:lnTo>
                  <a:pt x="1859280" y="1219200"/>
                </a:lnTo>
              </a:path>
            </a:pathLst>
          </a:custGeom>
          <a:ln>
            <a:solidFill>
              <a:schemeClr val="accent1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任意多边形: 形状 31">
            <a:extLst>
              <a:ext uri="{FF2B5EF4-FFF2-40B4-BE49-F238E27FC236}">
                <a16:creationId xmlns="" xmlns:a16="http://schemas.microsoft.com/office/drawing/2014/main" id="{2CF81513-543B-4369-A612-CC7007628C64}"/>
              </a:ext>
            </a:extLst>
          </p:cNvPr>
          <p:cNvSpPr>
            <a:spLocks noChangeAspect="1"/>
          </p:cNvSpPr>
          <p:nvPr/>
        </p:nvSpPr>
        <p:spPr>
          <a:xfrm flipH="1">
            <a:off x="7508240" y="3193143"/>
            <a:ext cx="1859280" cy="1043577"/>
          </a:xfrm>
          <a:custGeom>
            <a:avLst/>
            <a:gdLst>
              <a:gd name="connsiteX0" fmla="*/ 0 w 1859280"/>
              <a:gd name="connsiteY0" fmla="*/ 0 h 1219200"/>
              <a:gd name="connsiteX1" fmla="*/ 568960 w 1859280"/>
              <a:gd name="connsiteY1" fmla="*/ 0 h 1219200"/>
              <a:gd name="connsiteX2" fmla="*/ 1859280 w 1859280"/>
              <a:gd name="connsiteY2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59280" h="1219200">
                <a:moveTo>
                  <a:pt x="0" y="0"/>
                </a:moveTo>
                <a:lnTo>
                  <a:pt x="568960" y="0"/>
                </a:lnTo>
                <a:lnTo>
                  <a:pt x="1859280" y="1219200"/>
                </a:lnTo>
              </a:path>
            </a:pathLst>
          </a:custGeom>
          <a:ln>
            <a:solidFill>
              <a:schemeClr val="accent1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Freeform 10">
            <a:extLst>
              <a:ext uri="{FF2B5EF4-FFF2-40B4-BE49-F238E27FC236}">
                <a16:creationId xmlns="" xmlns:a16="http://schemas.microsoft.com/office/drawing/2014/main" id="{B95396A4-62CD-48AB-B093-C6164502179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816202" y="1858083"/>
            <a:ext cx="533190" cy="533178"/>
          </a:xfrm>
          <a:custGeom>
            <a:avLst/>
            <a:gdLst>
              <a:gd name="T0" fmla="*/ 441 w 623"/>
              <a:gd name="T1" fmla="*/ 0 h 624"/>
              <a:gd name="T2" fmla="*/ 0 w 623"/>
              <a:gd name="T3" fmla="*/ 442 h 624"/>
              <a:gd name="T4" fmla="*/ 183 w 623"/>
              <a:gd name="T5" fmla="*/ 624 h 624"/>
              <a:gd name="T6" fmla="*/ 623 w 623"/>
              <a:gd name="T7" fmla="*/ 182 h 624"/>
              <a:gd name="T8" fmla="*/ 441 w 623"/>
              <a:gd name="T9" fmla="*/ 0 h 624"/>
              <a:gd name="T10" fmla="*/ 45 w 623"/>
              <a:gd name="T11" fmla="*/ 442 h 624"/>
              <a:gd name="T12" fmla="*/ 76 w 623"/>
              <a:gd name="T13" fmla="*/ 412 h 624"/>
              <a:gd name="T14" fmla="*/ 121 w 623"/>
              <a:gd name="T15" fmla="*/ 457 h 624"/>
              <a:gd name="T16" fmla="*/ 145 w 623"/>
              <a:gd name="T17" fmla="*/ 433 h 624"/>
              <a:gd name="T18" fmla="*/ 100 w 623"/>
              <a:gd name="T19" fmla="*/ 388 h 624"/>
              <a:gd name="T20" fmla="*/ 128 w 623"/>
              <a:gd name="T21" fmla="*/ 360 h 624"/>
              <a:gd name="T22" fmla="*/ 218 w 623"/>
              <a:gd name="T23" fmla="*/ 452 h 624"/>
              <a:gd name="T24" fmla="*/ 242 w 623"/>
              <a:gd name="T25" fmla="*/ 428 h 624"/>
              <a:gd name="T26" fmla="*/ 152 w 623"/>
              <a:gd name="T27" fmla="*/ 336 h 624"/>
              <a:gd name="T28" fmla="*/ 180 w 623"/>
              <a:gd name="T29" fmla="*/ 308 h 624"/>
              <a:gd name="T30" fmla="*/ 225 w 623"/>
              <a:gd name="T31" fmla="*/ 352 h 624"/>
              <a:gd name="T32" fmla="*/ 249 w 623"/>
              <a:gd name="T33" fmla="*/ 329 h 624"/>
              <a:gd name="T34" fmla="*/ 204 w 623"/>
              <a:gd name="T35" fmla="*/ 284 h 624"/>
              <a:gd name="T36" fmla="*/ 232 w 623"/>
              <a:gd name="T37" fmla="*/ 255 h 624"/>
              <a:gd name="T38" fmla="*/ 322 w 623"/>
              <a:gd name="T39" fmla="*/ 348 h 624"/>
              <a:gd name="T40" fmla="*/ 346 w 623"/>
              <a:gd name="T41" fmla="*/ 324 h 624"/>
              <a:gd name="T42" fmla="*/ 256 w 623"/>
              <a:gd name="T43" fmla="*/ 234 h 624"/>
              <a:gd name="T44" fmla="*/ 284 w 623"/>
              <a:gd name="T45" fmla="*/ 206 h 624"/>
              <a:gd name="T46" fmla="*/ 329 w 623"/>
              <a:gd name="T47" fmla="*/ 248 h 624"/>
              <a:gd name="T48" fmla="*/ 353 w 623"/>
              <a:gd name="T49" fmla="*/ 227 h 624"/>
              <a:gd name="T50" fmla="*/ 308 w 623"/>
              <a:gd name="T51" fmla="*/ 182 h 624"/>
              <a:gd name="T52" fmla="*/ 337 w 623"/>
              <a:gd name="T53" fmla="*/ 154 h 624"/>
              <a:gd name="T54" fmla="*/ 426 w 623"/>
              <a:gd name="T55" fmla="*/ 244 h 624"/>
              <a:gd name="T56" fmla="*/ 450 w 623"/>
              <a:gd name="T57" fmla="*/ 220 h 624"/>
              <a:gd name="T58" fmla="*/ 360 w 623"/>
              <a:gd name="T59" fmla="*/ 130 h 624"/>
              <a:gd name="T60" fmla="*/ 389 w 623"/>
              <a:gd name="T61" fmla="*/ 102 h 624"/>
              <a:gd name="T62" fmla="*/ 434 w 623"/>
              <a:gd name="T63" fmla="*/ 147 h 624"/>
              <a:gd name="T64" fmla="*/ 457 w 623"/>
              <a:gd name="T65" fmla="*/ 123 h 624"/>
              <a:gd name="T66" fmla="*/ 412 w 623"/>
              <a:gd name="T67" fmla="*/ 78 h 624"/>
              <a:gd name="T68" fmla="*/ 441 w 623"/>
              <a:gd name="T69" fmla="*/ 47 h 624"/>
              <a:gd name="T70" fmla="*/ 578 w 623"/>
              <a:gd name="T71" fmla="*/ 182 h 624"/>
              <a:gd name="T72" fmla="*/ 183 w 623"/>
              <a:gd name="T73" fmla="*/ 577 h 624"/>
              <a:gd name="T74" fmla="*/ 45 w 623"/>
              <a:gd name="T75" fmla="*/ 442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23" h="624">
                <a:moveTo>
                  <a:pt x="441" y="0"/>
                </a:moveTo>
                <a:lnTo>
                  <a:pt x="0" y="442"/>
                </a:lnTo>
                <a:lnTo>
                  <a:pt x="183" y="624"/>
                </a:lnTo>
                <a:lnTo>
                  <a:pt x="623" y="182"/>
                </a:lnTo>
                <a:lnTo>
                  <a:pt x="441" y="0"/>
                </a:lnTo>
                <a:close/>
                <a:moveTo>
                  <a:pt x="45" y="442"/>
                </a:moveTo>
                <a:lnTo>
                  <a:pt x="76" y="412"/>
                </a:lnTo>
                <a:lnTo>
                  <a:pt x="121" y="457"/>
                </a:lnTo>
                <a:lnTo>
                  <a:pt x="145" y="433"/>
                </a:lnTo>
                <a:lnTo>
                  <a:pt x="100" y="388"/>
                </a:lnTo>
                <a:lnTo>
                  <a:pt x="128" y="360"/>
                </a:lnTo>
                <a:lnTo>
                  <a:pt x="218" y="452"/>
                </a:lnTo>
                <a:lnTo>
                  <a:pt x="242" y="428"/>
                </a:lnTo>
                <a:lnTo>
                  <a:pt x="152" y="336"/>
                </a:lnTo>
                <a:lnTo>
                  <a:pt x="180" y="308"/>
                </a:lnTo>
                <a:lnTo>
                  <a:pt x="225" y="352"/>
                </a:lnTo>
                <a:lnTo>
                  <a:pt x="249" y="329"/>
                </a:lnTo>
                <a:lnTo>
                  <a:pt x="204" y="284"/>
                </a:lnTo>
                <a:lnTo>
                  <a:pt x="232" y="255"/>
                </a:lnTo>
                <a:lnTo>
                  <a:pt x="322" y="348"/>
                </a:lnTo>
                <a:lnTo>
                  <a:pt x="346" y="324"/>
                </a:lnTo>
                <a:lnTo>
                  <a:pt x="256" y="234"/>
                </a:lnTo>
                <a:lnTo>
                  <a:pt x="284" y="206"/>
                </a:lnTo>
                <a:lnTo>
                  <a:pt x="329" y="248"/>
                </a:lnTo>
                <a:lnTo>
                  <a:pt x="353" y="227"/>
                </a:lnTo>
                <a:lnTo>
                  <a:pt x="308" y="182"/>
                </a:lnTo>
                <a:lnTo>
                  <a:pt x="337" y="154"/>
                </a:lnTo>
                <a:lnTo>
                  <a:pt x="426" y="244"/>
                </a:lnTo>
                <a:lnTo>
                  <a:pt x="450" y="220"/>
                </a:lnTo>
                <a:lnTo>
                  <a:pt x="360" y="130"/>
                </a:lnTo>
                <a:lnTo>
                  <a:pt x="389" y="102"/>
                </a:lnTo>
                <a:lnTo>
                  <a:pt x="434" y="147"/>
                </a:lnTo>
                <a:lnTo>
                  <a:pt x="457" y="123"/>
                </a:lnTo>
                <a:lnTo>
                  <a:pt x="412" y="78"/>
                </a:lnTo>
                <a:lnTo>
                  <a:pt x="441" y="47"/>
                </a:lnTo>
                <a:lnTo>
                  <a:pt x="578" y="182"/>
                </a:lnTo>
                <a:lnTo>
                  <a:pt x="183" y="577"/>
                </a:lnTo>
                <a:lnTo>
                  <a:pt x="45" y="4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1" name="组合 30">
            <a:extLst>
              <a:ext uri="{FF2B5EF4-FFF2-40B4-BE49-F238E27FC236}">
                <a16:creationId xmlns="" xmlns:a16="http://schemas.microsoft.com/office/drawing/2014/main" id="{5BBC494A-2B2F-4B0B-872C-3931DCCCA368}"/>
              </a:ext>
            </a:extLst>
          </p:cNvPr>
          <p:cNvGrpSpPr>
            <a:grpSpLocks noChangeAspect="1"/>
          </p:cNvGrpSpPr>
          <p:nvPr/>
        </p:nvGrpSpPr>
        <p:grpSpPr>
          <a:xfrm>
            <a:off x="9888873" y="1858083"/>
            <a:ext cx="440653" cy="533178"/>
            <a:chOff x="10883539" y="1330222"/>
            <a:chExt cx="721822" cy="933331"/>
          </a:xfrm>
          <a:solidFill>
            <a:schemeClr val="bg1"/>
          </a:solidFill>
        </p:grpSpPr>
        <p:sp>
          <p:nvSpPr>
            <p:cNvPr id="35" name="Freeform 79">
              <a:extLst>
                <a:ext uri="{FF2B5EF4-FFF2-40B4-BE49-F238E27FC236}">
                  <a16:creationId xmlns="" xmlns:a16="http://schemas.microsoft.com/office/drawing/2014/main" id="{B102F4CD-6C4E-4F8D-A5A8-31652B5A6D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83539" y="1330222"/>
              <a:ext cx="721821" cy="933331"/>
            </a:xfrm>
            <a:custGeom>
              <a:avLst/>
              <a:gdLst>
                <a:gd name="T0" fmla="*/ 31 w 182"/>
                <a:gd name="T1" fmla="*/ 178 h 235"/>
                <a:gd name="T2" fmla="*/ 182 w 182"/>
                <a:gd name="T3" fmla="*/ 178 h 235"/>
                <a:gd name="T4" fmla="*/ 182 w 182"/>
                <a:gd name="T5" fmla="*/ 0 h 235"/>
                <a:gd name="T6" fmla="*/ 168 w 182"/>
                <a:gd name="T7" fmla="*/ 0 h 235"/>
                <a:gd name="T8" fmla="*/ 168 w 182"/>
                <a:gd name="T9" fmla="*/ 0 h 235"/>
                <a:gd name="T10" fmla="*/ 39 w 182"/>
                <a:gd name="T11" fmla="*/ 0 h 235"/>
                <a:gd name="T12" fmla="*/ 0 w 182"/>
                <a:gd name="T13" fmla="*/ 40 h 235"/>
                <a:gd name="T14" fmla="*/ 0 w 182"/>
                <a:gd name="T15" fmla="*/ 195 h 235"/>
                <a:gd name="T16" fmla="*/ 0 w 182"/>
                <a:gd name="T17" fmla="*/ 195 h 235"/>
                <a:gd name="T18" fmla="*/ 0 w 182"/>
                <a:gd name="T19" fmla="*/ 195 h 235"/>
                <a:gd name="T20" fmla="*/ 0 w 182"/>
                <a:gd name="T21" fmla="*/ 203 h 235"/>
                <a:gd name="T22" fmla="*/ 31 w 182"/>
                <a:gd name="T23" fmla="*/ 235 h 235"/>
                <a:gd name="T24" fmla="*/ 182 w 182"/>
                <a:gd name="T25" fmla="*/ 235 h 235"/>
                <a:gd name="T26" fmla="*/ 182 w 182"/>
                <a:gd name="T27" fmla="*/ 221 h 235"/>
                <a:gd name="T28" fmla="*/ 31 w 182"/>
                <a:gd name="T29" fmla="*/ 221 h 235"/>
                <a:gd name="T30" fmla="*/ 14 w 182"/>
                <a:gd name="T31" fmla="*/ 203 h 235"/>
                <a:gd name="T32" fmla="*/ 14 w 182"/>
                <a:gd name="T33" fmla="*/ 195 h 235"/>
                <a:gd name="T34" fmla="*/ 31 w 182"/>
                <a:gd name="T35" fmla="*/ 178 h 235"/>
                <a:gd name="T36" fmla="*/ 44 w 182"/>
                <a:gd name="T37" fmla="*/ 14 h 235"/>
                <a:gd name="T38" fmla="*/ 168 w 182"/>
                <a:gd name="T39" fmla="*/ 14 h 235"/>
                <a:gd name="T40" fmla="*/ 168 w 182"/>
                <a:gd name="T41" fmla="*/ 164 h 235"/>
                <a:gd name="T42" fmla="*/ 44 w 182"/>
                <a:gd name="T43" fmla="*/ 164 h 235"/>
                <a:gd name="T44" fmla="*/ 44 w 182"/>
                <a:gd name="T45" fmla="*/ 14 h 235"/>
                <a:gd name="T46" fmla="*/ 14 w 182"/>
                <a:gd name="T47" fmla="*/ 40 h 235"/>
                <a:gd name="T48" fmla="*/ 30 w 182"/>
                <a:gd name="T49" fmla="*/ 16 h 235"/>
                <a:gd name="T50" fmla="*/ 30 w 182"/>
                <a:gd name="T51" fmla="*/ 164 h 235"/>
                <a:gd name="T52" fmla="*/ 14 w 182"/>
                <a:gd name="T53" fmla="*/ 169 h 235"/>
                <a:gd name="T54" fmla="*/ 14 w 182"/>
                <a:gd name="T55" fmla="*/ 4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2" h="235">
                  <a:moveTo>
                    <a:pt x="31" y="178"/>
                  </a:moveTo>
                  <a:cubicBezTo>
                    <a:pt x="182" y="178"/>
                    <a:pt x="182" y="178"/>
                    <a:pt x="182" y="178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8"/>
                    <a:pt x="0" y="40"/>
                  </a:cubicBezTo>
                  <a:cubicBezTo>
                    <a:pt x="0" y="195"/>
                    <a:pt x="0" y="195"/>
                    <a:pt x="0" y="195"/>
                  </a:cubicBezTo>
                  <a:cubicBezTo>
                    <a:pt x="0" y="195"/>
                    <a:pt x="0" y="195"/>
                    <a:pt x="0" y="195"/>
                  </a:cubicBezTo>
                  <a:cubicBezTo>
                    <a:pt x="0" y="195"/>
                    <a:pt x="0" y="195"/>
                    <a:pt x="0" y="195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21"/>
                    <a:pt x="14" y="235"/>
                    <a:pt x="31" y="235"/>
                  </a:cubicBezTo>
                  <a:cubicBezTo>
                    <a:pt x="182" y="235"/>
                    <a:pt x="182" y="235"/>
                    <a:pt x="182" y="235"/>
                  </a:cubicBezTo>
                  <a:cubicBezTo>
                    <a:pt x="182" y="221"/>
                    <a:pt x="182" y="221"/>
                    <a:pt x="182" y="221"/>
                  </a:cubicBezTo>
                  <a:cubicBezTo>
                    <a:pt x="31" y="221"/>
                    <a:pt x="31" y="221"/>
                    <a:pt x="31" y="221"/>
                  </a:cubicBezTo>
                  <a:cubicBezTo>
                    <a:pt x="21" y="221"/>
                    <a:pt x="14" y="213"/>
                    <a:pt x="14" y="203"/>
                  </a:cubicBezTo>
                  <a:cubicBezTo>
                    <a:pt x="14" y="195"/>
                    <a:pt x="14" y="195"/>
                    <a:pt x="14" y="195"/>
                  </a:cubicBezTo>
                  <a:cubicBezTo>
                    <a:pt x="14" y="186"/>
                    <a:pt x="21" y="178"/>
                    <a:pt x="31" y="178"/>
                  </a:cubicBezTo>
                  <a:close/>
                  <a:moveTo>
                    <a:pt x="44" y="14"/>
                  </a:moveTo>
                  <a:cubicBezTo>
                    <a:pt x="168" y="14"/>
                    <a:pt x="168" y="14"/>
                    <a:pt x="168" y="14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44" y="164"/>
                    <a:pt x="44" y="164"/>
                    <a:pt x="44" y="164"/>
                  </a:cubicBezTo>
                  <a:lnTo>
                    <a:pt x="44" y="14"/>
                  </a:lnTo>
                  <a:close/>
                  <a:moveTo>
                    <a:pt x="14" y="40"/>
                  </a:moveTo>
                  <a:cubicBezTo>
                    <a:pt x="14" y="29"/>
                    <a:pt x="20" y="20"/>
                    <a:pt x="30" y="16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24" y="164"/>
                    <a:pt x="18" y="166"/>
                    <a:pt x="14" y="169"/>
                  </a:cubicBezTo>
                  <a:lnTo>
                    <a:pt x="14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80">
              <a:extLst>
                <a:ext uri="{FF2B5EF4-FFF2-40B4-BE49-F238E27FC236}">
                  <a16:creationId xmlns="" xmlns:a16="http://schemas.microsoft.com/office/drawing/2014/main" id="{F2A3B461-82C6-47A3-A827-21CE7E7C1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9295" y="2092330"/>
              <a:ext cx="616066" cy="55396"/>
            </a:xfrm>
            <a:custGeom>
              <a:avLst/>
              <a:gdLst>
                <a:gd name="T0" fmla="*/ 7 w 155"/>
                <a:gd name="T1" fmla="*/ 0 h 14"/>
                <a:gd name="T2" fmla="*/ 0 w 155"/>
                <a:gd name="T3" fmla="*/ 7 h 14"/>
                <a:gd name="T4" fmla="*/ 7 w 155"/>
                <a:gd name="T5" fmla="*/ 14 h 14"/>
                <a:gd name="T6" fmla="*/ 155 w 155"/>
                <a:gd name="T7" fmla="*/ 14 h 14"/>
                <a:gd name="T8" fmla="*/ 155 w 155"/>
                <a:gd name="T9" fmla="*/ 0 h 14"/>
                <a:gd name="T10" fmla="*/ 7 w 155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5" h="14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5" y="0"/>
                    <a:pt x="155" y="0"/>
                    <a:pt x="155" y="0"/>
                  </a:cubicBezTo>
                  <a:lnTo>
                    <a:pt x="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="" xmlns:a16="http://schemas.microsoft.com/office/drawing/2014/main" id="{B506DDC1-3684-4DE7-8106-4C518D43033D}"/>
              </a:ext>
            </a:extLst>
          </p:cNvPr>
          <p:cNvGrpSpPr>
            <a:grpSpLocks noChangeAspect="1"/>
          </p:cNvGrpSpPr>
          <p:nvPr/>
        </p:nvGrpSpPr>
        <p:grpSpPr>
          <a:xfrm>
            <a:off x="5802744" y="1882320"/>
            <a:ext cx="586509" cy="484707"/>
            <a:chOff x="4626769" y="3943350"/>
            <a:chExt cx="950913" cy="773113"/>
          </a:xfrm>
          <a:solidFill>
            <a:schemeClr val="bg1"/>
          </a:solidFill>
        </p:grpSpPr>
        <p:sp>
          <p:nvSpPr>
            <p:cNvPr id="40" name="Freeform 143">
              <a:extLst>
                <a:ext uri="{FF2B5EF4-FFF2-40B4-BE49-F238E27FC236}">
                  <a16:creationId xmlns="" xmlns:a16="http://schemas.microsoft.com/office/drawing/2014/main" id="{D0990592-0A00-42FC-8A84-B915CB14B1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02981" y="4221163"/>
              <a:ext cx="214313" cy="214313"/>
            </a:xfrm>
            <a:custGeom>
              <a:avLst/>
              <a:gdLst>
                <a:gd name="T0" fmla="*/ 28 w 57"/>
                <a:gd name="T1" fmla="*/ 0 h 57"/>
                <a:gd name="T2" fmla="*/ 0 w 57"/>
                <a:gd name="T3" fmla="*/ 28 h 57"/>
                <a:gd name="T4" fmla="*/ 28 w 57"/>
                <a:gd name="T5" fmla="*/ 57 h 57"/>
                <a:gd name="T6" fmla="*/ 57 w 57"/>
                <a:gd name="T7" fmla="*/ 28 h 57"/>
                <a:gd name="T8" fmla="*/ 28 w 57"/>
                <a:gd name="T9" fmla="*/ 0 h 57"/>
                <a:gd name="T10" fmla="*/ 28 w 57"/>
                <a:gd name="T11" fmla="*/ 43 h 57"/>
                <a:gd name="T12" fmla="*/ 14 w 57"/>
                <a:gd name="T13" fmla="*/ 28 h 57"/>
                <a:gd name="T14" fmla="*/ 28 w 57"/>
                <a:gd name="T15" fmla="*/ 14 h 57"/>
                <a:gd name="T16" fmla="*/ 43 w 57"/>
                <a:gd name="T17" fmla="*/ 28 h 57"/>
                <a:gd name="T18" fmla="*/ 28 w 57"/>
                <a:gd name="T19" fmla="*/ 4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57">
                  <a:moveTo>
                    <a:pt x="28" y="0"/>
                  </a:moveTo>
                  <a:cubicBezTo>
                    <a:pt x="12" y="0"/>
                    <a:pt x="0" y="12"/>
                    <a:pt x="0" y="28"/>
                  </a:cubicBezTo>
                  <a:cubicBezTo>
                    <a:pt x="0" y="44"/>
                    <a:pt x="12" y="57"/>
                    <a:pt x="28" y="57"/>
                  </a:cubicBezTo>
                  <a:cubicBezTo>
                    <a:pt x="44" y="57"/>
                    <a:pt x="57" y="44"/>
                    <a:pt x="57" y="28"/>
                  </a:cubicBezTo>
                  <a:cubicBezTo>
                    <a:pt x="57" y="12"/>
                    <a:pt x="44" y="0"/>
                    <a:pt x="28" y="0"/>
                  </a:cubicBezTo>
                  <a:close/>
                  <a:moveTo>
                    <a:pt x="28" y="43"/>
                  </a:moveTo>
                  <a:cubicBezTo>
                    <a:pt x="20" y="43"/>
                    <a:pt x="14" y="36"/>
                    <a:pt x="14" y="28"/>
                  </a:cubicBezTo>
                  <a:cubicBezTo>
                    <a:pt x="14" y="20"/>
                    <a:pt x="20" y="14"/>
                    <a:pt x="28" y="14"/>
                  </a:cubicBezTo>
                  <a:cubicBezTo>
                    <a:pt x="36" y="14"/>
                    <a:pt x="43" y="20"/>
                    <a:pt x="43" y="28"/>
                  </a:cubicBezTo>
                  <a:cubicBezTo>
                    <a:pt x="43" y="36"/>
                    <a:pt x="36" y="43"/>
                    <a:pt x="28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44">
              <a:extLst>
                <a:ext uri="{FF2B5EF4-FFF2-40B4-BE49-F238E27FC236}">
                  <a16:creationId xmlns="" xmlns:a16="http://schemas.microsoft.com/office/drawing/2014/main" id="{20242F47-D037-4F0F-BF8F-82467D1EC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006" y="4270375"/>
              <a:ext cx="319088" cy="52388"/>
            </a:xfrm>
            <a:custGeom>
              <a:avLst/>
              <a:gdLst>
                <a:gd name="T0" fmla="*/ 78 w 85"/>
                <a:gd name="T1" fmla="*/ 14 h 14"/>
                <a:gd name="T2" fmla="*/ 7 w 85"/>
                <a:gd name="T3" fmla="*/ 14 h 14"/>
                <a:gd name="T4" fmla="*/ 0 w 85"/>
                <a:gd name="T5" fmla="*/ 7 h 14"/>
                <a:gd name="T6" fmla="*/ 7 w 85"/>
                <a:gd name="T7" fmla="*/ 0 h 14"/>
                <a:gd name="T8" fmla="*/ 78 w 85"/>
                <a:gd name="T9" fmla="*/ 0 h 14"/>
                <a:gd name="T10" fmla="*/ 85 w 85"/>
                <a:gd name="T11" fmla="*/ 7 h 14"/>
                <a:gd name="T12" fmla="*/ 78 w 85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14">
                  <a:moveTo>
                    <a:pt x="78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2" y="0"/>
                    <a:pt x="85" y="3"/>
                    <a:pt x="85" y="7"/>
                  </a:cubicBezTo>
                  <a:cubicBezTo>
                    <a:pt x="85" y="11"/>
                    <a:pt x="82" y="14"/>
                    <a:pt x="7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45">
              <a:extLst>
                <a:ext uri="{FF2B5EF4-FFF2-40B4-BE49-F238E27FC236}">
                  <a16:creationId xmlns="" xmlns:a16="http://schemas.microsoft.com/office/drawing/2014/main" id="{26CDC017-973D-4FF1-805A-02DA1B3B0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006" y="4383088"/>
              <a:ext cx="319088" cy="52388"/>
            </a:xfrm>
            <a:custGeom>
              <a:avLst/>
              <a:gdLst>
                <a:gd name="T0" fmla="*/ 78 w 85"/>
                <a:gd name="T1" fmla="*/ 14 h 14"/>
                <a:gd name="T2" fmla="*/ 7 w 85"/>
                <a:gd name="T3" fmla="*/ 14 h 14"/>
                <a:gd name="T4" fmla="*/ 0 w 85"/>
                <a:gd name="T5" fmla="*/ 7 h 14"/>
                <a:gd name="T6" fmla="*/ 7 w 85"/>
                <a:gd name="T7" fmla="*/ 0 h 14"/>
                <a:gd name="T8" fmla="*/ 78 w 85"/>
                <a:gd name="T9" fmla="*/ 0 h 14"/>
                <a:gd name="T10" fmla="*/ 85 w 85"/>
                <a:gd name="T11" fmla="*/ 7 h 14"/>
                <a:gd name="T12" fmla="*/ 78 w 85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14">
                  <a:moveTo>
                    <a:pt x="78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0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2" y="0"/>
                    <a:pt x="85" y="3"/>
                    <a:pt x="85" y="7"/>
                  </a:cubicBezTo>
                  <a:cubicBezTo>
                    <a:pt x="85" y="10"/>
                    <a:pt x="82" y="14"/>
                    <a:pt x="7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46">
              <a:extLst>
                <a:ext uri="{FF2B5EF4-FFF2-40B4-BE49-F238E27FC236}">
                  <a16:creationId xmlns="" xmlns:a16="http://schemas.microsoft.com/office/drawing/2014/main" id="{590B0945-A22D-424B-9E28-291B466DD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006" y="4491038"/>
              <a:ext cx="319088" cy="52388"/>
            </a:xfrm>
            <a:custGeom>
              <a:avLst/>
              <a:gdLst>
                <a:gd name="T0" fmla="*/ 78 w 85"/>
                <a:gd name="T1" fmla="*/ 14 h 14"/>
                <a:gd name="T2" fmla="*/ 7 w 85"/>
                <a:gd name="T3" fmla="*/ 14 h 14"/>
                <a:gd name="T4" fmla="*/ 0 w 85"/>
                <a:gd name="T5" fmla="*/ 7 h 14"/>
                <a:gd name="T6" fmla="*/ 7 w 85"/>
                <a:gd name="T7" fmla="*/ 0 h 14"/>
                <a:gd name="T8" fmla="*/ 78 w 85"/>
                <a:gd name="T9" fmla="*/ 0 h 14"/>
                <a:gd name="T10" fmla="*/ 85 w 85"/>
                <a:gd name="T11" fmla="*/ 7 h 14"/>
                <a:gd name="T12" fmla="*/ 78 w 85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14">
                  <a:moveTo>
                    <a:pt x="78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2" y="0"/>
                    <a:pt x="85" y="4"/>
                    <a:pt x="85" y="7"/>
                  </a:cubicBezTo>
                  <a:cubicBezTo>
                    <a:pt x="85" y="11"/>
                    <a:pt x="82" y="14"/>
                    <a:pt x="7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47">
              <a:extLst>
                <a:ext uri="{FF2B5EF4-FFF2-40B4-BE49-F238E27FC236}">
                  <a16:creationId xmlns="" xmlns:a16="http://schemas.microsoft.com/office/drawing/2014/main" id="{703F9B89-4051-4A84-9846-CC2A028605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5231" y="3943350"/>
              <a:ext cx="173038" cy="247650"/>
            </a:xfrm>
            <a:custGeom>
              <a:avLst/>
              <a:gdLst>
                <a:gd name="T0" fmla="*/ 0 w 109"/>
                <a:gd name="T1" fmla="*/ 0 h 156"/>
                <a:gd name="T2" fmla="*/ 0 w 109"/>
                <a:gd name="T3" fmla="*/ 156 h 156"/>
                <a:gd name="T4" fmla="*/ 109 w 109"/>
                <a:gd name="T5" fmla="*/ 156 h 156"/>
                <a:gd name="T6" fmla="*/ 109 w 109"/>
                <a:gd name="T7" fmla="*/ 154 h 156"/>
                <a:gd name="T8" fmla="*/ 109 w 109"/>
                <a:gd name="T9" fmla="*/ 0 h 156"/>
                <a:gd name="T10" fmla="*/ 0 w 109"/>
                <a:gd name="T11" fmla="*/ 0 h 156"/>
                <a:gd name="T12" fmla="*/ 75 w 109"/>
                <a:gd name="T13" fmla="*/ 123 h 156"/>
                <a:gd name="T14" fmla="*/ 33 w 109"/>
                <a:gd name="T15" fmla="*/ 123 h 156"/>
                <a:gd name="T16" fmla="*/ 33 w 109"/>
                <a:gd name="T17" fmla="*/ 33 h 156"/>
                <a:gd name="T18" fmla="*/ 75 w 109"/>
                <a:gd name="T19" fmla="*/ 33 h 156"/>
                <a:gd name="T20" fmla="*/ 75 w 109"/>
                <a:gd name="T21" fmla="*/ 12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0" y="156"/>
                  </a:lnTo>
                  <a:lnTo>
                    <a:pt x="109" y="156"/>
                  </a:lnTo>
                  <a:lnTo>
                    <a:pt x="109" y="154"/>
                  </a:lnTo>
                  <a:lnTo>
                    <a:pt x="109" y="0"/>
                  </a:lnTo>
                  <a:lnTo>
                    <a:pt x="0" y="0"/>
                  </a:lnTo>
                  <a:close/>
                  <a:moveTo>
                    <a:pt x="75" y="123"/>
                  </a:moveTo>
                  <a:lnTo>
                    <a:pt x="33" y="123"/>
                  </a:lnTo>
                  <a:lnTo>
                    <a:pt x="33" y="33"/>
                  </a:lnTo>
                  <a:lnTo>
                    <a:pt x="75" y="33"/>
                  </a:lnTo>
                  <a:lnTo>
                    <a:pt x="75" y="1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73">
              <a:extLst>
                <a:ext uri="{FF2B5EF4-FFF2-40B4-BE49-F238E27FC236}">
                  <a16:creationId xmlns="" xmlns:a16="http://schemas.microsoft.com/office/drawing/2014/main" id="{756DF5F7-60D6-4364-B2D8-20DE7D070F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6769" y="4081463"/>
              <a:ext cx="950913" cy="635000"/>
            </a:xfrm>
            <a:custGeom>
              <a:avLst/>
              <a:gdLst>
                <a:gd name="T0" fmla="*/ 233 w 253"/>
                <a:gd name="T1" fmla="*/ 0 h 169"/>
                <a:gd name="T2" fmla="*/ 166 w 253"/>
                <a:gd name="T3" fmla="*/ 0 h 169"/>
                <a:gd name="T4" fmla="*/ 166 w 253"/>
                <a:gd name="T5" fmla="*/ 14 h 169"/>
                <a:gd name="T6" fmla="*/ 233 w 253"/>
                <a:gd name="T7" fmla="*/ 14 h 169"/>
                <a:gd name="T8" fmla="*/ 239 w 253"/>
                <a:gd name="T9" fmla="*/ 20 h 169"/>
                <a:gd name="T10" fmla="*/ 239 w 253"/>
                <a:gd name="T11" fmla="*/ 149 h 169"/>
                <a:gd name="T12" fmla="*/ 233 w 253"/>
                <a:gd name="T13" fmla="*/ 155 h 169"/>
                <a:gd name="T14" fmla="*/ 119 w 253"/>
                <a:gd name="T15" fmla="*/ 155 h 169"/>
                <a:gd name="T16" fmla="*/ 119 w 253"/>
                <a:gd name="T17" fmla="*/ 155 h 169"/>
                <a:gd name="T18" fmla="*/ 119 w 253"/>
                <a:gd name="T19" fmla="*/ 133 h 169"/>
                <a:gd name="T20" fmla="*/ 91 w 253"/>
                <a:gd name="T21" fmla="*/ 105 h 169"/>
                <a:gd name="T22" fmla="*/ 61 w 253"/>
                <a:gd name="T23" fmla="*/ 105 h 169"/>
                <a:gd name="T24" fmla="*/ 33 w 253"/>
                <a:gd name="T25" fmla="*/ 133 h 169"/>
                <a:gd name="T26" fmla="*/ 33 w 253"/>
                <a:gd name="T27" fmla="*/ 155 h 169"/>
                <a:gd name="T28" fmla="*/ 33 w 253"/>
                <a:gd name="T29" fmla="*/ 155 h 169"/>
                <a:gd name="T30" fmla="*/ 20 w 253"/>
                <a:gd name="T31" fmla="*/ 155 h 169"/>
                <a:gd name="T32" fmla="*/ 14 w 253"/>
                <a:gd name="T33" fmla="*/ 149 h 169"/>
                <a:gd name="T34" fmla="*/ 14 w 253"/>
                <a:gd name="T35" fmla="*/ 20 h 169"/>
                <a:gd name="T36" fmla="*/ 20 w 253"/>
                <a:gd name="T37" fmla="*/ 14 h 169"/>
                <a:gd name="T38" fmla="*/ 92 w 253"/>
                <a:gd name="T39" fmla="*/ 14 h 169"/>
                <a:gd name="T40" fmla="*/ 92 w 253"/>
                <a:gd name="T41" fmla="*/ 0 h 169"/>
                <a:gd name="T42" fmla="*/ 20 w 253"/>
                <a:gd name="T43" fmla="*/ 0 h 169"/>
                <a:gd name="T44" fmla="*/ 0 w 253"/>
                <a:gd name="T45" fmla="*/ 20 h 169"/>
                <a:gd name="T46" fmla="*/ 0 w 253"/>
                <a:gd name="T47" fmla="*/ 149 h 169"/>
                <a:gd name="T48" fmla="*/ 20 w 253"/>
                <a:gd name="T49" fmla="*/ 169 h 169"/>
                <a:gd name="T50" fmla="*/ 233 w 253"/>
                <a:gd name="T51" fmla="*/ 169 h 169"/>
                <a:gd name="T52" fmla="*/ 253 w 253"/>
                <a:gd name="T53" fmla="*/ 149 h 169"/>
                <a:gd name="T54" fmla="*/ 253 w 253"/>
                <a:gd name="T55" fmla="*/ 20 h 169"/>
                <a:gd name="T56" fmla="*/ 233 w 253"/>
                <a:gd name="T57" fmla="*/ 0 h 169"/>
                <a:gd name="T58" fmla="*/ 105 w 253"/>
                <a:gd name="T59" fmla="*/ 155 h 169"/>
                <a:gd name="T60" fmla="*/ 105 w 253"/>
                <a:gd name="T61" fmla="*/ 155 h 169"/>
                <a:gd name="T62" fmla="*/ 47 w 253"/>
                <a:gd name="T63" fmla="*/ 155 h 169"/>
                <a:gd name="T64" fmla="*/ 47 w 253"/>
                <a:gd name="T65" fmla="*/ 155 h 169"/>
                <a:gd name="T66" fmla="*/ 47 w 253"/>
                <a:gd name="T67" fmla="*/ 133 h 169"/>
                <a:gd name="T68" fmla="*/ 61 w 253"/>
                <a:gd name="T69" fmla="*/ 119 h 169"/>
                <a:gd name="T70" fmla="*/ 91 w 253"/>
                <a:gd name="T71" fmla="*/ 119 h 169"/>
                <a:gd name="T72" fmla="*/ 105 w 253"/>
                <a:gd name="T73" fmla="*/ 133 h 169"/>
                <a:gd name="T74" fmla="*/ 105 w 253"/>
                <a:gd name="T75" fmla="*/ 15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3" h="169">
                  <a:moveTo>
                    <a:pt x="233" y="0"/>
                  </a:moveTo>
                  <a:cubicBezTo>
                    <a:pt x="166" y="0"/>
                    <a:pt x="166" y="0"/>
                    <a:pt x="166" y="0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233" y="14"/>
                    <a:pt x="233" y="14"/>
                    <a:pt x="233" y="14"/>
                  </a:cubicBezTo>
                  <a:cubicBezTo>
                    <a:pt x="236" y="14"/>
                    <a:pt x="239" y="17"/>
                    <a:pt x="239" y="20"/>
                  </a:cubicBezTo>
                  <a:cubicBezTo>
                    <a:pt x="239" y="149"/>
                    <a:pt x="239" y="149"/>
                    <a:pt x="239" y="149"/>
                  </a:cubicBezTo>
                  <a:cubicBezTo>
                    <a:pt x="239" y="152"/>
                    <a:pt x="236" y="155"/>
                    <a:pt x="233" y="155"/>
                  </a:cubicBezTo>
                  <a:cubicBezTo>
                    <a:pt x="119" y="155"/>
                    <a:pt x="119" y="155"/>
                    <a:pt x="119" y="155"/>
                  </a:cubicBezTo>
                  <a:cubicBezTo>
                    <a:pt x="119" y="155"/>
                    <a:pt x="119" y="155"/>
                    <a:pt x="119" y="155"/>
                  </a:cubicBezTo>
                  <a:cubicBezTo>
                    <a:pt x="119" y="133"/>
                    <a:pt x="119" y="133"/>
                    <a:pt x="119" y="133"/>
                  </a:cubicBezTo>
                  <a:cubicBezTo>
                    <a:pt x="119" y="118"/>
                    <a:pt x="106" y="105"/>
                    <a:pt x="91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45" y="105"/>
                    <a:pt x="33" y="118"/>
                    <a:pt x="33" y="133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17" y="155"/>
                    <a:pt x="14" y="152"/>
                    <a:pt x="14" y="14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7"/>
                    <a:pt x="17" y="14"/>
                    <a:pt x="20" y="14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60"/>
                    <a:pt x="9" y="169"/>
                    <a:pt x="20" y="169"/>
                  </a:cubicBezTo>
                  <a:cubicBezTo>
                    <a:pt x="233" y="169"/>
                    <a:pt x="233" y="169"/>
                    <a:pt x="233" y="169"/>
                  </a:cubicBezTo>
                  <a:cubicBezTo>
                    <a:pt x="244" y="169"/>
                    <a:pt x="253" y="160"/>
                    <a:pt x="253" y="149"/>
                  </a:cubicBezTo>
                  <a:cubicBezTo>
                    <a:pt x="253" y="20"/>
                    <a:pt x="253" y="20"/>
                    <a:pt x="253" y="20"/>
                  </a:cubicBezTo>
                  <a:cubicBezTo>
                    <a:pt x="253" y="9"/>
                    <a:pt x="244" y="0"/>
                    <a:pt x="233" y="0"/>
                  </a:cubicBezTo>
                  <a:close/>
                  <a:moveTo>
                    <a:pt x="105" y="155"/>
                  </a:moveTo>
                  <a:cubicBezTo>
                    <a:pt x="105" y="155"/>
                    <a:pt x="105" y="155"/>
                    <a:pt x="105" y="155"/>
                  </a:cubicBezTo>
                  <a:cubicBezTo>
                    <a:pt x="47" y="155"/>
                    <a:pt x="47" y="155"/>
                    <a:pt x="47" y="155"/>
                  </a:cubicBezTo>
                  <a:cubicBezTo>
                    <a:pt x="47" y="155"/>
                    <a:pt x="47" y="155"/>
                    <a:pt x="47" y="155"/>
                  </a:cubicBezTo>
                  <a:cubicBezTo>
                    <a:pt x="47" y="133"/>
                    <a:pt x="47" y="133"/>
                    <a:pt x="47" y="133"/>
                  </a:cubicBezTo>
                  <a:cubicBezTo>
                    <a:pt x="47" y="125"/>
                    <a:pt x="53" y="119"/>
                    <a:pt x="61" y="119"/>
                  </a:cubicBezTo>
                  <a:cubicBezTo>
                    <a:pt x="91" y="119"/>
                    <a:pt x="91" y="119"/>
                    <a:pt x="91" y="119"/>
                  </a:cubicBezTo>
                  <a:cubicBezTo>
                    <a:pt x="99" y="119"/>
                    <a:pt x="105" y="125"/>
                    <a:pt x="105" y="133"/>
                  </a:cubicBezTo>
                  <a:lnTo>
                    <a:pt x="105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9035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6" presetClass="emph" presetSubtype="0" accel="100000" autoRev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</p:cBhvr>
                                      <p:by x="0" y="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4" presetClass="path" presetSubtype="0" decel="10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1.04167E-6 2.96296E-6 L -1.04167E-6 -0.02824 " pathEditMode="relative" rAng="0" ptsTypes="AA">
                                      <p:cBhvr>
                                        <p:cTn id="21" dur="500" spd="-100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412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64" presetClass="path" presetSubtype="0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1.04167E-6 2.96296E-6 L -1.04167E-6 -0.02824 " pathEditMode="relative" rAng="0" ptsTypes="AA">
                                      <p:cBhvr>
                                        <p:cTn id="26" dur="500" spd="-100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412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64" presetClass="path" presetSubtype="0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1.04167E-6 2.96296E-6 L -1.04167E-6 -0.02824 " pathEditMode="relative" rAng="0" ptsTypes="AA">
                                      <p:cBhvr>
                                        <p:cTn id="31" dur="500" spd="-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412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2" presetClass="path" presetSubtype="0" decel="10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8.33333E-7 -2.59259E-6 L -8.33333E-7 0.0257 " pathEditMode="relative" rAng="0" ptsTypes="AA">
                                      <p:cBhvr>
                                        <p:cTn id="36" dur="500" spd="-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73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42" presetClass="path" presetSubtype="0" decel="10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8.33333E-7 -2.59259E-6 L -8.33333E-7 0.0257 " pathEditMode="relative" rAng="0" ptsTypes="AA">
                                      <p:cBhvr>
                                        <p:cTn id="41" dur="500" spd="-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73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42" presetClass="path" presetSubtype="0" decel="100000" fill="hold" grpId="1" nodeType="withEffect">
                                  <p:stCondLst>
                                    <p:cond delay="700"/>
                                  </p:stCondLst>
                                  <p:childTnLst>
                                    <p:animMotion origin="layout" path="M -8.33333E-7 -2.59259E-6 L -8.33333E-7 0.0257 " pathEditMode="relative" rAng="0" ptsTypes="AA">
                                      <p:cBhvr>
                                        <p:cTn id="46" dur="500" spd="-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73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2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42" presetClass="path" presetSubtype="0" decel="100000" fill="hold" grpId="1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-8.33333E-7 -2.59259E-6 L -8.33333E-7 0.0257 " pathEditMode="relative" rAng="0" ptsTypes="AA">
                                      <p:cBhvr>
                                        <p:cTn id="60" dur="500" spd="-100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16" grpId="0"/>
      <p:bldP spid="16" grpId="1"/>
      <p:bldP spid="25" grpId="0" animBg="1"/>
      <p:bldP spid="25" grpId="1" animBg="1"/>
      <p:bldP spid="26" grpId="0"/>
      <p:bldP spid="26" grpId="1"/>
      <p:bldP spid="28" grpId="0" animBg="1"/>
      <p:bldP spid="28" grpId="1" animBg="1"/>
      <p:bldP spid="29" grpId="0"/>
      <p:bldP spid="29" grpId="1"/>
      <p:bldP spid="30" grpId="0"/>
      <p:bldP spid="30" grpId="1"/>
      <p:bldP spid="9" grpId="0" animBg="1"/>
      <p:bldP spid="32" grpId="0" animBg="1"/>
      <p:bldP spid="27" grpId="0" animBg="1"/>
      <p:bldP spid="27" grpId="1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灯片编号占位符 7">
            <a:extLst>
              <a:ext uri="{FF2B5EF4-FFF2-40B4-BE49-F238E27FC236}">
                <a16:creationId xmlns="" xmlns:a16="http://schemas.microsoft.com/office/drawing/2014/main" id="{46F287EB-A9D8-4274-A36A-BB906172A504}"/>
              </a:ext>
            </a:extLst>
          </p:cNvPr>
          <p:cNvSpPr>
            <a:spLocks noGrp="1" noChangeAspect="1"/>
          </p:cNvSpPr>
          <p:nvPr>
            <p:ph type="sldNum" sz="quarter" idx="4"/>
          </p:nvPr>
        </p:nvSpPr>
        <p:spPr/>
        <p:txBody>
          <a:bodyPr/>
          <a:lstStyle/>
          <a:p>
            <a:fld id="{A2912448-FEEC-49E8-9588-2DF1F90D57C2}" type="slidenum">
              <a:rPr lang="en-US" altLang="zh-CN" smtClean="0"/>
              <a:pPr/>
              <a:t>80</a:t>
            </a:fld>
            <a:endParaRPr lang="zh-CN" altLang="en-US" dirty="0"/>
          </a:p>
        </p:txBody>
      </p:sp>
      <p:sp>
        <p:nvSpPr>
          <p:cNvPr id="23" name="文本占位符 22">
            <a:extLst>
              <a:ext uri="{FF2B5EF4-FFF2-40B4-BE49-F238E27FC236}">
                <a16:creationId xmlns="" xmlns:a16="http://schemas.microsoft.com/office/drawing/2014/main" id="{444F9EEA-CD3D-446C-9480-A399BD32E1A5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本模板中你有可能用到的图标</a:t>
            </a:r>
            <a:r>
              <a:rPr lang="zh-CN" altLang="en-US" sz="1400" dirty="0">
                <a:solidFill>
                  <a:schemeClr val="accent4"/>
                </a:solidFill>
              </a:rPr>
              <a:t>（精选）</a:t>
            </a:r>
          </a:p>
        </p:txBody>
      </p:sp>
      <p:sp>
        <p:nvSpPr>
          <p:cNvPr id="9" name="矩形 8" hidden="1">
            <a:extLst>
              <a:ext uri="{FF2B5EF4-FFF2-40B4-BE49-F238E27FC236}">
                <a16:creationId xmlns="" xmlns:a16="http://schemas.microsoft.com/office/drawing/2014/main" id="{D1A93355-69BA-4E7A-A26C-57BD5C8581FF}"/>
              </a:ext>
            </a:extLst>
          </p:cNvPr>
          <p:cNvSpPr>
            <a:spLocks noChangeAspect="1"/>
          </p:cNvSpPr>
          <p:nvPr/>
        </p:nvSpPr>
        <p:spPr>
          <a:xfrm>
            <a:off x="609600" y="0"/>
            <a:ext cx="838200" cy="12311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6" name="组合 25">
            <a:extLst>
              <a:ext uri="{FF2B5EF4-FFF2-40B4-BE49-F238E27FC236}">
                <a16:creationId xmlns="" xmlns:a16="http://schemas.microsoft.com/office/drawing/2014/main" id="{55809110-E08E-4078-99AD-A2F0E104CCC8}"/>
              </a:ext>
            </a:extLst>
          </p:cNvPr>
          <p:cNvGrpSpPr>
            <a:grpSpLocks noChangeAspect="1"/>
          </p:cNvGrpSpPr>
          <p:nvPr/>
        </p:nvGrpSpPr>
        <p:grpSpPr>
          <a:xfrm>
            <a:off x="685800" y="1244196"/>
            <a:ext cx="350894" cy="410973"/>
            <a:chOff x="8738393" y="469900"/>
            <a:chExt cx="871538" cy="1020763"/>
          </a:xfrm>
          <a:solidFill>
            <a:schemeClr val="accent2"/>
          </a:solidFill>
        </p:grpSpPr>
        <p:sp>
          <p:nvSpPr>
            <p:cNvPr id="27" name="Oval 45">
              <a:extLst>
                <a:ext uri="{FF2B5EF4-FFF2-40B4-BE49-F238E27FC236}">
                  <a16:creationId xmlns="" xmlns:a16="http://schemas.microsoft.com/office/drawing/2014/main" id="{31A725AE-34BD-44C0-9688-3591A3417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01981" y="968375"/>
              <a:ext cx="107950" cy="1095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Oval 46">
              <a:extLst>
                <a:ext uri="{FF2B5EF4-FFF2-40B4-BE49-F238E27FC236}">
                  <a16:creationId xmlns="" xmlns:a16="http://schemas.microsoft.com/office/drawing/2014/main" id="{F17CDFA8-2F5E-4A10-A335-5F4BB0EA4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01981" y="635000"/>
              <a:ext cx="107950" cy="1079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Oval 47">
              <a:extLst>
                <a:ext uri="{FF2B5EF4-FFF2-40B4-BE49-F238E27FC236}">
                  <a16:creationId xmlns="" xmlns:a16="http://schemas.microsoft.com/office/drawing/2014/main" id="{639683FD-B3AA-452F-81C1-DEE4CD627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01981" y="1298575"/>
              <a:ext cx="107950" cy="1127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48">
              <a:extLst>
                <a:ext uri="{FF2B5EF4-FFF2-40B4-BE49-F238E27FC236}">
                  <a16:creationId xmlns="" xmlns:a16="http://schemas.microsoft.com/office/drawing/2014/main" id="{94ADBC23-4417-4C37-BC09-C50334345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5281" y="665163"/>
              <a:ext cx="209550" cy="715963"/>
            </a:xfrm>
            <a:custGeom>
              <a:avLst/>
              <a:gdLst>
                <a:gd name="T0" fmla="*/ 49 w 56"/>
                <a:gd name="T1" fmla="*/ 102 h 191"/>
                <a:gd name="T2" fmla="*/ 56 w 56"/>
                <a:gd name="T3" fmla="*/ 95 h 191"/>
                <a:gd name="T4" fmla="*/ 49 w 56"/>
                <a:gd name="T5" fmla="*/ 88 h 191"/>
                <a:gd name="T6" fmla="*/ 34 w 56"/>
                <a:gd name="T7" fmla="*/ 88 h 191"/>
                <a:gd name="T8" fmla="*/ 34 w 56"/>
                <a:gd name="T9" fmla="*/ 14 h 191"/>
                <a:gd name="T10" fmla="*/ 48 w 56"/>
                <a:gd name="T11" fmla="*/ 14 h 191"/>
                <a:gd name="T12" fmla="*/ 55 w 56"/>
                <a:gd name="T13" fmla="*/ 7 h 191"/>
                <a:gd name="T14" fmla="*/ 48 w 56"/>
                <a:gd name="T15" fmla="*/ 0 h 191"/>
                <a:gd name="T16" fmla="*/ 27 w 56"/>
                <a:gd name="T17" fmla="*/ 0 h 191"/>
                <a:gd name="T18" fmla="*/ 21 w 56"/>
                <a:gd name="T19" fmla="*/ 3 h 191"/>
                <a:gd name="T20" fmla="*/ 20 w 56"/>
                <a:gd name="T21" fmla="*/ 7 h 191"/>
                <a:gd name="T22" fmla="*/ 20 w 56"/>
                <a:gd name="T23" fmla="*/ 88 h 191"/>
                <a:gd name="T24" fmla="*/ 7 w 56"/>
                <a:gd name="T25" fmla="*/ 88 h 191"/>
                <a:gd name="T26" fmla="*/ 0 w 56"/>
                <a:gd name="T27" fmla="*/ 95 h 191"/>
                <a:gd name="T28" fmla="*/ 7 w 56"/>
                <a:gd name="T29" fmla="*/ 102 h 191"/>
                <a:gd name="T30" fmla="*/ 20 w 56"/>
                <a:gd name="T31" fmla="*/ 102 h 191"/>
                <a:gd name="T32" fmla="*/ 20 w 56"/>
                <a:gd name="T33" fmla="*/ 183 h 191"/>
                <a:gd name="T34" fmla="*/ 21 w 56"/>
                <a:gd name="T35" fmla="*/ 186 h 191"/>
                <a:gd name="T36" fmla="*/ 27 w 56"/>
                <a:gd name="T37" fmla="*/ 191 h 191"/>
                <a:gd name="T38" fmla="*/ 48 w 56"/>
                <a:gd name="T39" fmla="*/ 191 h 191"/>
                <a:gd name="T40" fmla="*/ 55 w 56"/>
                <a:gd name="T41" fmla="*/ 184 h 191"/>
                <a:gd name="T42" fmla="*/ 48 w 56"/>
                <a:gd name="T43" fmla="*/ 177 h 191"/>
                <a:gd name="T44" fmla="*/ 34 w 56"/>
                <a:gd name="T45" fmla="*/ 177 h 191"/>
                <a:gd name="T46" fmla="*/ 34 w 56"/>
                <a:gd name="T47" fmla="*/ 102 h 191"/>
                <a:gd name="T48" fmla="*/ 49 w 56"/>
                <a:gd name="T49" fmla="*/ 10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6" h="191">
                  <a:moveTo>
                    <a:pt x="49" y="102"/>
                  </a:moveTo>
                  <a:cubicBezTo>
                    <a:pt x="52" y="102"/>
                    <a:pt x="56" y="99"/>
                    <a:pt x="56" y="95"/>
                  </a:cubicBezTo>
                  <a:cubicBezTo>
                    <a:pt x="56" y="91"/>
                    <a:pt x="52" y="88"/>
                    <a:pt x="49" y="88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52" y="14"/>
                    <a:pt x="55" y="11"/>
                    <a:pt x="55" y="7"/>
                  </a:cubicBezTo>
                  <a:cubicBezTo>
                    <a:pt x="55" y="3"/>
                    <a:pt x="52" y="0"/>
                    <a:pt x="4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5" y="0"/>
                    <a:pt x="22" y="1"/>
                    <a:pt x="21" y="3"/>
                  </a:cubicBezTo>
                  <a:cubicBezTo>
                    <a:pt x="20" y="4"/>
                    <a:pt x="20" y="5"/>
                    <a:pt x="20" y="7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3" y="88"/>
                    <a:pt x="0" y="91"/>
                    <a:pt x="0" y="95"/>
                  </a:cubicBezTo>
                  <a:cubicBezTo>
                    <a:pt x="0" y="99"/>
                    <a:pt x="3" y="102"/>
                    <a:pt x="7" y="102"/>
                  </a:cubicBezTo>
                  <a:cubicBezTo>
                    <a:pt x="20" y="102"/>
                    <a:pt x="20" y="102"/>
                    <a:pt x="20" y="102"/>
                  </a:cubicBezTo>
                  <a:cubicBezTo>
                    <a:pt x="20" y="183"/>
                    <a:pt x="20" y="183"/>
                    <a:pt x="20" y="183"/>
                  </a:cubicBezTo>
                  <a:cubicBezTo>
                    <a:pt x="20" y="184"/>
                    <a:pt x="20" y="185"/>
                    <a:pt x="21" y="186"/>
                  </a:cubicBezTo>
                  <a:cubicBezTo>
                    <a:pt x="22" y="189"/>
                    <a:pt x="24" y="191"/>
                    <a:pt x="27" y="191"/>
                  </a:cubicBezTo>
                  <a:cubicBezTo>
                    <a:pt x="48" y="191"/>
                    <a:pt x="48" y="191"/>
                    <a:pt x="48" y="191"/>
                  </a:cubicBezTo>
                  <a:cubicBezTo>
                    <a:pt x="52" y="191"/>
                    <a:pt x="55" y="188"/>
                    <a:pt x="55" y="184"/>
                  </a:cubicBezTo>
                  <a:cubicBezTo>
                    <a:pt x="55" y="180"/>
                    <a:pt x="52" y="177"/>
                    <a:pt x="48" y="177"/>
                  </a:cubicBezTo>
                  <a:cubicBezTo>
                    <a:pt x="34" y="177"/>
                    <a:pt x="34" y="177"/>
                    <a:pt x="34" y="177"/>
                  </a:cubicBezTo>
                  <a:cubicBezTo>
                    <a:pt x="34" y="102"/>
                    <a:pt x="34" y="102"/>
                    <a:pt x="34" y="102"/>
                  </a:cubicBezTo>
                  <a:lnTo>
                    <a:pt x="49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Rectangle 49">
              <a:extLst>
                <a:ext uri="{FF2B5EF4-FFF2-40B4-BE49-F238E27FC236}">
                  <a16:creationId xmlns="" xmlns:a16="http://schemas.microsoft.com/office/drawing/2014/main" id="{829B8CD3-B0AD-45FD-954F-A09F3FFAB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66981" y="712788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Rectangle 50">
              <a:extLst>
                <a:ext uri="{FF2B5EF4-FFF2-40B4-BE49-F238E27FC236}">
                  <a16:creationId xmlns="" xmlns:a16="http://schemas.microsoft.com/office/drawing/2014/main" id="{B7F7000F-5971-43F9-8691-90DFA75A5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3" y="712788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Rectangle 51">
              <a:extLst>
                <a:ext uri="{FF2B5EF4-FFF2-40B4-BE49-F238E27FC236}">
                  <a16:creationId xmlns="" xmlns:a16="http://schemas.microsoft.com/office/drawing/2014/main" id="{DBD249C0-509E-4886-A379-03365BC3BD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66981" y="825500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Rectangle 52">
              <a:extLst>
                <a:ext uri="{FF2B5EF4-FFF2-40B4-BE49-F238E27FC236}">
                  <a16:creationId xmlns="" xmlns:a16="http://schemas.microsoft.com/office/drawing/2014/main" id="{F4A6BED9-8D6B-4D3B-8F59-0D2A5775E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3" y="825500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Rectangle 53">
              <a:extLst>
                <a:ext uri="{FF2B5EF4-FFF2-40B4-BE49-F238E27FC236}">
                  <a16:creationId xmlns="" xmlns:a16="http://schemas.microsoft.com/office/drawing/2014/main" id="{D30D1CF0-FFCA-4104-AD07-77A57B3CA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66981" y="938213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Rectangle 54">
              <a:extLst>
                <a:ext uri="{FF2B5EF4-FFF2-40B4-BE49-F238E27FC236}">
                  <a16:creationId xmlns="" xmlns:a16="http://schemas.microsoft.com/office/drawing/2014/main" id="{EEEE3B1B-A318-40FD-A0E6-7C8DA2940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3" y="938213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Rectangle 55">
              <a:extLst>
                <a:ext uri="{FF2B5EF4-FFF2-40B4-BE49-F238E27FC236}">
                  <a16:creationId xmlns="" xmlns:a16="http://schemas.microsoft.com/office/drawing/2014/main" id="{CD90F428-C3E5-456A-A6C9-C3F92D4A6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66981" y="1050925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Rectangle 56">
              <a:extLst>
                <a:ext uri="{FF2B5EF4-FFF2-40B4-BE49-F238E27FC236}">
                  <a16:creationId xmlns="" xmlns:a16="http://schemas.microsoft.com/office/drawing/2014/main" id="{05A8B79E-EDE3-4D74-8E5A-FA2903B78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3" y="1050925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Rectangle 57">
              <a:extLst>
                <a:ext uri="{FF2B5EF4-FFF2-40B4-BE49-F238E27FC236}">
                  <a16:creationId xmlns="" xmlns:a16="http://schemas.microsoft.com/office/drawing/2014/main" id="{5295A332-1EF4-4C3B-8906-347468ECD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66981" y="1163638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Rectangle 58">
              <a:extLst>
                <a:ext uri="{FF2B5EF4-FFF2-40B4-BE49-F238E27FC236}">
                  <a16:creationId xmlns="" xmlns:a16="http://schemas.microsoft.com/office/drawing/2014/main" id="{95EBFF0B-75F1-449D-8BFA-6498CBC87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3" y="1163638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Rectangle 59">
              <a:extLst>
                <a:ext uri="{FF2B5EF4-FFF2-40B4-BE49-F238E27FC236}">
                  <a16:creationId xmlns="" xmlns:a16="http://schemas.microsoft.com/office/drawing/2014/main" id="{1EE7E20B-F69F-4973-9451-B01A7435C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66981" y="1276350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Rectangle 60">
              <a:extLst>
                <a:ext uri="{FF2B5EF4-FFF2-40B4-BE49-F238E27FC236}">
                  <a16:creationId xmlns="" xmlns:a16="http://schemas.microsoft.com/office/drawing/2014/main" id="{8CAB3375-23DC-44FE-8157-F9A0818050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3" y="1276350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Rectangle 61">
              <a:extLst>
                <a:ext uri="{FF2B5EF4-FFF2-40B4-BE49-F238E27FC236}">
                  <a16:creationId xmlns="" xmlns:a16="http://schemas.microsoft.com/office/drawing/2014/main" id="{FE5BE218-289B-4C93-86E1-40EA1DFA9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2543" y="1397000"/>
              <a:ext cx="60325" cy="936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62">
              <a:extLst>
                <a:ext uri="{FF2B5EF4-FFF2-40B4-BE49-F238E27FC236}">
                  <a16:creationId xmlns="" xmlns:a16="http://schemas.microsoft.com/office/drawing/2014/main" id="{AE046AE1-ACBA-4D9C-ADFB-120421F88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8393" y="469900"/>
              <a:ext cx="431800" cy="1020763"/>
            </a:xfrm>
            <a:custGeom>
              <a:avLst/>
              <a:gdLst>
                <a:gd name="T0" fmla="*/ 95 w 115"/>
                <a:gd name="T1" fmla="*/ 32 h 272"/>
                <a:gd name="T2" fmla="*/ 64 w 115"/>
                <a:gd name="T3" fmla="*/ 32 h 272"/>
                <a:gd name="T4" fmla="*/ 64 w 115"/>
                <a:gd name="T5" fmla="*/ 7 h 272"/>
                <a:gd name="T6" fmla="*/ 57 w 115"/>
                <a:gd name="T7" fmla="*/ 0 h 272"/>
                <a:gd name="T8" fmla="*/ 50 w 115"/>
                <a:gd name="T9" fmla="*/ 7 h 272"/>
                <a:gd name="T10" fmla="*/ 50 w 115"/>
                <a:gd name="T11" fmla="*/ 32 h 272"/>
                <a:gd name="T12" fmla="*/ 20 w 115"/>
                <a:gd name="T13" fmla="*/ 32 h 272"/>
                <a:gd name="T14" fmla="*/ 0 w 115"/>
                <a:gd name="T15" fmla="*/ 52 h 272"/>
                <a:gd name="T16" fmla="*/ 0 w 115"/>
                <a:gd name="T17" fmla="*/ 272 h 272"/>
                <a:gd name="T18" fmla="*/ 14 w 115"/>
                <a:gd name="T19" fmla="*/ 272 h 272"/>
                <a:gd name="T20" fmla="*/ 14 w 115"/>
                <a:gd name="T21" fmla="*/ 52 h 272"/>
                <a:gd name="T22" fmla="*/ 20 w 115"/>
                <a:gd name="T23" fmla="*/ 46 h 272"/>
                <a:gd name="T24" fmla="*/ 95 w 115"/>
                <a:gd name="T25" fmla="*/ 46 h 272"/>
                <a:gd name="T26" fmla="*/ 101 w 115"/>
                <a:gd name="T27" fmla="*/ 52 h 272"/>
                <a:gd name="T28" fmla="*/ 101 w 115"/>
                <a:gd name="T29" fmla="*/ 272 h 272"/>
                <a:gd name="T30" fmla="*/ 115 w 115"/>
                <a:gd name="T31" fmla="*/ 272 h 272"/>
                <a:gd name="T32" fmla="*/ 115 w 115"/>
                <a:gd name="T33" fmla="*/ 52 h 272"/>
                <a:gd name="T34" fmla="*/ 95 w 115"/>
                <a:gd name="T35" fmla="*/ 3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5" h="272">
                  <a:moveTo>
                    <a:pt x="95" y="3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3"/>
                    <a:pt x="61" y="0"/>
                    <a:pt x="57" y="0"/>
                  </a:cubicBezTo>
                  <a:cubicBezTo>
                    <a:pt x="53" y="0"/>
                    <a:pt x="50" y="3"/>
                    <a:pt x="50" y="7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9" y="32"/>
                    <a:pt x="0" y="41"/>
                    <a:pt x="0" y="52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14" y="272"/>
                    <a:pt x="14" y="272"/>
                    <a:pt x="14" y="27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48"/>
                    <a:pt x="17" y="46"/>
                    <a:pt x="20" y="46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98" y="46"/>
                    <a:pt x="101" y="48"/>
                    <a:pt x="101" y="52"/>
                  </a:cubicBezTo>
                  <a:cubicBezTo>
                    <a:pt x="101" y="272"/>
                    <a:pt x="101" y="272"/>
                    <a:pt x="101" y="272"/>
                  </a:cubicBezTo>
                  <a:cubicBezTo>
                    <a:pt x="115" y="272"/>
                    <a:pt x="115" y="272"/>
                    <a:pt x="115" y="272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5" y="41"/>
                    <a:pt x="106" y="32"/>
                    <a:pt x="95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5" name="组合 44">
            <a:extLst>
              <a:ext uri="{FF2B5EF4-FFF2-40B4-BE49-F238E27FC236}">
                <a16:creationId xmlns="" xmlns:a16="http://schemas.microsoft.com/office/drawing/2014/main" id="{C4EAF8A5-5856-4C6E-9885-10BC48306363}"/>
              </a:ext>
            </a:extLst>
          </p:cNvPr>
          <p:cNvGrpSpPr>
            <a:grpSpLocks noChangeAspect="1"/>
          </p:cNvGrpSpPr>
          <p:nvPr/>
        </p:nvGrpSpPr>
        <p:grpSpPr>
          <a:xfrm>
            <a:off x="1476686" y="1260813"/>
            <a:ext cx="497898" cy="377738"/>
            <a:chOff x="6531777" y="1384921"/>
            <a:chExt cx="1291420" cy="979755"/>
          </a:xfrm>
          <a:solidFill>
            <a:schemeClr val="accent2"/>
          </a:solidFill>
        </p:grpSpPr>
        <p:sp>
          <p:nvSpPr>
            <p:cNvPr id="46" name="Freeform 63">
              <a:extLst>
                <a:ext uri="{FF2B5EF4-FFF2-40B4-BE49-F238E27FC236}">
                  <a16:creationId xmlns="" xmlns:a16="http://schemas.microsoft.com/office/drawing/2014/main" id="{9E188561-6263-4700-994D-FC03DB19FF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8961" y="1757924"/>
              <a:ext cx="454236" cy="270220"/>
            </a:xfrm>
            <a:custGeom>
              <a:avLst/>
              <a:gdLst>
                <a:gd name="T0" fmla="*/ 116 w 116"/>
                <a:gd name="T1" fmla="*/ 33 h 69"/>
                <a:gd name="T2" fmla="*/ 116 w 116"/>
                <a:gd name="T3" fmla="*/ 32 h 69"/>
                <a:gd name="T4" fmla="*/ 116 w 116"/>
                <a:gd name="T5" fmla="*/ 31 h 69"/>
                <a:gd name="T6" fmla="*/ 91 w 116"/>
                <a:gd name="T7" fmla="*/ 4 h 69"/>
                <a:gd name="T8" fmla="*/ 28 w 116"/>
                <a:gd name="T9" fmla="*/ 27 h 69"/>
                <a:gd name="T10" fmla="*/ 12 w 116"/>
                <a:gd name="T11" fmla="*/ 9 h 69"/>
                <a:gd name="T12" fmla="*/ 0 w 116"/>
                <a:gd name="T13" fmla="*/ 18 h 69"/>
                <a:gd name="T14" fmla="*/ 17 w 116"/>
                <a:gd name="T15" fmla="*/ 36 h 69"/>
                <a:gd name="T16" fmla="*/ 1 w 116"/>
                <a:gd name="T17" fmla="*/ 55 h 69"/>
                <a:gd name="T18" fmla="*/ 12 w 116"/>
                <a:gd name="T19" fmla="*/ 64 h 69"/>
                <a:gd name="T20" fmla="*/ 28 w 116"/>
                <a:gd name="T21" fmla="*/ 46 h 69"/>
                <a:gd name="T22" fmla="*/ 83 w 116"/>
                <a:gd name="T23" fmla="*/ 69 h 69"/>
                <a:gd name="T24" fmla="*/ 91 w 116"/>
                <a:gd name="T25" fmla="*/ 69 h 69"/>
                <a:gd name="T26" fmla="*/ 116 w 116"/>
                <a:gd name="T27" fmla="*/ 36 h 69"/>
                <a:gd name="T28" fmla="*/ 116 w 116"/>
                <a:gd name="T29" fmla="*/ 33 h 69"/>
                <a:gd name="T30" fmla="*/ 90 w 116"/>
                <a:gd name="T31" fmla="*/ 55 h 69"/>
                <a:gd name="T32" fmla="*/ 89 w 116"/>
                <a:gd name="T33" fmla="*/ 55 h 69"/>
                <a:gd name="T34" fmla="*/ 38 w 116"/>
                <a:gd name="T35" fmla="*/ 36 h 69"/>
                <a:gd name="T36" fmla="*/ 89 w 116"/>
                <a:gd name="T37" fmla="*/ 18 h 69"/>
                <a:gd name="T38" fmla="*/ 90 w 116"/>
                <a:gd name="T39" fmla="*/ 18 h 69"/>
                <a:gd name="T40" fmla="*/ 102 w 116"/>
                <a:gd name="T41" fmla="*/ 33 h 69"/>
                <a:gd name="T42" fmla="*/ 102 w 116"/>
                <a:gd name="T43" fmla="*/ 36 h 69"/>
                <a:gd name="T44" fmla="*/ 90 w 116"/>
                <a:gd name="T45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69">
                  <a:moveTo>
                    <a:pt x="116" y="33"/>
                  </a:moveTo>
                  <a:cubicBezTo>
                    <a:pt x="116" y="32"/>
                    <a:pt x="116" y="32"/>
                    <a:pt x="116" y="32"/>
                  </a:cubicBezTo>
                  <a:cubicBezTo>
                    <a:pt x="116" y="31"/>
                    <a:pt x="116" y="31"/>
                    <a:pt x="116" y="31"/>
                  </a:cubicBezTo>
                  <a:cubicBezTo>
                    <a:pt x="113" y="11"/>
                    <a:pt x="99" y="5"/>
                    <a:pt x="91" y="4"/>
                  </a:cubicBezTo>
                  <a:cubicBezTo>
                    <a:pt x="67" y="0"/>
                    <a:pt x="44" y="13"/>
                    <a:pt x="28" y="27"/>
                  </a:cubicBezTo>
                  <a:cubicBezTo>
                    <a:pt x="18" y="18"/>
                    <a:pt x="12" y="9"/>
                    <a:pt x="12" y="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7" y="27"/>
                    <a:pt x="17" y="36"/>
                  </a:cubicBezTo>
                  <a:cubicBezTo>
                    <a:pt x="7" y="46"/>
                    <a:pt x="1" y="54"/>
                    <a:pt x="1" y="55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3"/>
                    <a:pt x="18" y="55"/>
                    <a:pt x="28" y="46"/>
                  </a:cubicBezTo>
                  <a:cubicBezTo>
                    <a:pt x="42" y="58"/>
                    <a:pt x="62" y="69"/>
                    <a:pt x="83" y="69"/>
                  </a:cubicBezTo>
                  <a:cubicBezTo>
                    <a:pt x="85" y="69"/>
                    <a:pt x="88" y="69"/>
                    <a:pt x="91" y="69"/>
                  </a:cubicBezTo>
                  <a:cubicBezTo>
                    <a:pt x="100" y="68"/>
                    <a:pt x="116" y="61"/>
                    <a:pt x="116" y="36"/>
                  </a:cubicBezTo>
                  <a:cubicBezTo>
                    <a:pt x="116" y="35"/>
                    <a:pt x="116" y="34"/>
                    <a:pt x="116" y="33"/>
                  </a:cubicBezTo>
                  <a:close/>
                  <a:moveTo>
                    <a:pt x="90" y="55"/>
                  </a:moveTo>
                  <a:cubicBezTo>
                    <a:pt x="89" y="55"/>
                    <a:pt x="89" y="55"/>
                    <a:pt x="89" y="55"/>
                  </a:cubicBezTo>
                  <a:cubicBezTo>
                    <a:pt x="71" y="58"/>
                    <a:pt x="53" y="48"/>
                    <a:pt x="38" y="36"/>
                  </a:cubicBezTo>
                  <a:cubicBezTo>
                    <a:pt x="53" y="25"/>
                    <a:pt x="71" y="15"/>
                    <a:pt x="89" y="18"/>
                  </a:cubicBezTo>
                  <a:cubicBezTo>
                    <a:pt x="89" y="18"/>
                    <a:pt x="90" y="18"/>
                    <a:pt x="90" y="18"/>
                  </a:cubicBezTo>
                  <a:cubicBezTo>
                    <a:pt x="92" y="18"/>
                    <a:pt x="100" y="19"/>
                    <a:pt x="102" y="33"/>
                  </a:cubicBezTo>
                  <a:cubicBezTo>
                    <a:pt x="102" y="34"/>
                    <a:pt x="102" y="35"/>
                    <a:pt x="102" y="36"/>
                  </a:cubicBezTo>
                  <a:cubicBezTo>
                    <a:pt x="102" y="53"/>
                    <a:pt x="92" y="55"/>
                    <a:pt x="90" y="5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Oval 64">
              <a:extLst>
                <a:ext uri="{FF2B5EF4-FFF2-40B4-BE49-F238E27FC236}">
                  <a16:creationId xmlns="" xmlns:a16="http://schemas.microsoft.com/office/drawing/2014/main" id="{87230B54-AD77-4BFF-8BF5-6C437E3F9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2391" y="1870655"/>
              <a:ext cx="54707" cy="56365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Oval 65">
              <a:extLst>
                <a:ext uri="{FF2B5EF4-FFF2-40B4-BE49-F238E27FC236}">
                  <a16:creationId xmlns="" xmlns:a16="http://schemas.microsoft.com/office/drawing/2014/main" id="{48452105-695B-479D-A74D-B483119AB8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3183" y="1628617"/>
              <a:ext cx="62997" cy="6299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66">
              <a:extLst>
                <a:ext uri="{FF2B5EF4-FFF2-40B4-BE49-F238E27FC236}">
                  <a16:creationId xmlns="" xmlns:a16="http://schemas.microsoft.com/office/drawing/2014/main" id="{ED0AB960-9E7D-45F8-B97D-1D1E5813A7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31777" y="1384921"/>
              <a:ext cx="978097" cy="979755"/>
            </a:xfrm>
            <a:custGeom>
              <a:avLst/>
              <a:gdLst>
                <a:gd name="T0" fmla="*/ 155 w 249"/>
                <a:gd name="T1" fmla="*/ 128 h 250"/>
                <a:gd name="T2" fmla="*/ 164 w 249"/>
                <a:gd name="T3" fmla="*/ 120 h 250"/>
                <a:gd name="T4" fmla="*/ 249 w 249"/>
                <a:gd name="T5" fmla="*/ 82 h 250"/>
                <a:gd name="T6" fmla="*/ 177 w 249"/>
                <a:gd name="T7" fmla="*/ 33 h 250"/>
                <a:gd name="T8" fmla="*/ 104 w 249"/>
                <a:gd name="T9" fmla="*/ 0 h 250"/>
                <a:gd name="T10" fmla="*/ 100 w 249"/>
                <a:gd name="T11" fmla="*/ 13 h 250"/>
                <a:gd name="T12" fmla="*/ 61 w 249"/>
                <a:gd name="T13" fmla="*/ 84 h 250"/>
                <a:gd name="T14" fmla="*/ 4 w 249"/>
                <a:gd name="T15" fmla="*/ 62 h 250"/>
                <a:gd name="T16" fmla="*/ 28 w 249"/>
                <a:gd name="T17" fmla="*/ 126 h 250"/>
                <a:gd name="T18" fmla="*/ 2 w 249"/>
                <a:gd name="T19" fmla="*/ 186 h 250"/>
                <a:gd name="T20" fmla="*/ 11 w 249"/>
                <a:gd name="T21" fmla="*/ 187 h 250"/>
                <a:gd name="T22" fmla="*/ 110 w 249"/>
                <a:gd name="T23" fmla="*/ 216 h 250"/>
                <a:gd name="T24" fmla="*/ 84 w 249"/>
                <a:gd name="T25" fmla="*/ 230 h 250"/>
                <a:gd name="T26" fmla="*/ 122 w 249"/>
                <a:gd name="T27" fmla="*/ 250 h 250"/>
                <a:gd name="T28" fmla="*/ 239 w 249"/>
                <a:gd name="T29" fmla="*/ 188 h 250"/>
                <a:gd name="T30" fmla="*/ 237 w 249"/>
                <a:gd name="T31" fmla="*/ 177 h 250"/>
                <a:gd name="T32" fmla="*/ 170 w 249"/>
                <a:gd name="T33" fmla="*/ 210 h 250"/>
                <a:gd name="T34" fmla="*/ 159 w 249"/>
                <a:gd name="T35" fmla="*/ 215 h 250"/>
                <a:gd name="T36" fmla="*/ 149 w 249"/>
                <a:gd name="T37" fmla="*/ 225 h 250"/>
                <a:gd name="T38" fmla="*/ 109 w 249"/>
                <a:gd name="T39" fmla="*/ 234 h 250"/>
                <a:gd name="T40" fmla="*/ 125 w 249"/>
                <a:gd name="T41" fmla="*/ 221 h 250"/>
                <a:gd name="T42" fmla="*/ 126 w 249"/>
                <a:gd name="T43" fmla="*/ 220 h 250"/>
                <a:gd name="T44" fmla="*/ 117 w 249"/>
                <a:gd name="T45" fmla="*/ 204 h 250"/>
                <a:gd name="T46" fmla="*/ 65 w 249"/>
                <a:gd name="T47" fmla="*/ 144 h 250"/>
                <a:gd name="T48" fmla="*/ 51 w 249"/>
                <a:gd name="T49" fmla="*/ 146 h 250"/>
                <a:gd name="T50" fmla="*/ 26 w 249"/>
                <a:gd name="T51" fmla="*/ 164 h 250"/>
                <a:gd name="T52" fmla="*/ 26 w 249"/>
                <a:gd name="T53" fmla="*/ 82 h 250"/>
                <a:gd name="T54" fmla="*/ 53 w 249"/>
                <a:gd name="T55" fmla="*/ 101 h 250"/>
                <a:gd name="T56" fmla="*/ 67 w 249"/>
                <a:gd name="T57" fmla="*/ 105 h 250"/>
                <a:gd name="T58" fmla="*/ 122 w 249"/>
                <a:gd name="T59" fmla="*/ 50 h 250"/>
                <a:gd name="T60" fmla="*/ 127 w 249"/>
                <a:gd name="T61" fmla="*/ 35 h 250"/>
                <a:gd name="T62" fmla="*/ 120 w 249"/>
                <a:gd name="T63" fmla="*/ 15 h 250"/>
                <a:gd name="T64" fmla="*/ 159 w 249"/>
                <a:gd name="T65" fmla="*/ 30 h 250"/>
                <a:gd name="T66" fmla="*/ 164 w 249"/>
                <a:gd name="T67" fmla="*/ 37 h 250"/>
                <a:gd name="T68" fmla="*/ 173 w 249"/>
                <a:gd name="T69" fmla="*/ 47 h 250"/>
                <a:gd name="T70" fmla="*/ 225 w 249"/>
                <a:gd name="T71" fmla="*/ 75 h 250"/>
                <a:gd name="T72" fmla="*/ 154 w 249"/>
                <a:gd name="T73" fmla="*/ 109 h 250"/>
                <a:gd name="T74" fmla="*/ 148 w 249"/>
                <a:gd name="T75" fmla="*/ 116 h 250"/>
                <a:gd name="T76" fmla="*/ 124 w 249"/>
                <a:gd name="T77" fmla="*/ 148 h 250"/>
                <a:gd name="T78" fmla="*/ 134 w 249"/>
                <a:gd name="T79" fmla="*/ 148 h 250"/>
                <a:gd name="T80" fmla="*/ 222 w 249"/>
                <a:gd name="T81" fmla="*/ 185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9" h="250">
                  <a:moveTo>
                    <a:pt x="155" y="129"/>
                  </a:moveTo>
                  <a:cubicBezTo>
                    <a:pt x="155" y="128"/>
                    <a:pt x="155" y="128"/>
                    <a:pt x="155" y="128"/>
                  </a:cubicBezTo>
                  <a:cubicBezTo>
                    <a:pt x="160" y="123"/>
                    <a:pt x="164" y="120"/>
                    <a:pt x="164" y="120"/>
                  </a:cubicBezTo>
                  <a:cubicBezTo>
                    <a:pt x="164" y="120"/>
                    <a:pt x="164" y="120"/>
                    <a:pt x="164" y="120"/>
                  </a:cubicBezTo>
                  <a:cubicBezTo>
                    <a:pt x="178" y="109"/>
                    <a:pt x="208" y="96"/>
                    <a:pt x="240" y="85"/>
                  </a:cubicBezTo>
                  <a:cubicBezTo>
                    <a:pt x="249" y="82"/>
                    <a:pt x="249" y="82"/>
                    <a:pt x="249" y="82"/>
                  </a:cubicBezTo>
                  <a:cubicBezTo>
                    <a:pt x="243" y="74"/>
                    <a:pt x="243" y="74"/>
                    <a:pt x="243" y="74"/>
                  </a:cubicBezTo>
                  <a:cubicBezTo>
                    <a:pt x="227" y="53"/>
                    <a:pt x="204" y="39"/>
                    <a:pt x="177" y="33"/>
                  </a:cubicBezTo>
                  <a:cubicBezTo>
                    <a:pt x="177" y="33"/>
                    <a:pt x="177" y="33"/>
                    <a:pt x="177" y="33"/>
                  </a:cubicBezTo>
                  <a:cubicBezTo>
                    <a:pt x="177" y="32"/>
                    <a:pt x="167" y="0"/>
                    <a:pt x="104" y="0"/>
                  </a:cubicBezTo>
                  <a:cubicBezTo>
                    <a:pt x="101" y="0"/>
                    <a:pt x="98" y="3"/>
                    <a:pt x="97" y="6"/>
                  </a:cubicBezTo>
                  <a:cubicBezTo>
                    <a:pt x="96" y="9"/>
                    <a:pt x="98" y="12"/>
                    <a:pt x="100" y="13"/>
                  </a:cubicBezTo>
                  <a:cubicBezTo>
                    <a:pt x="101" y="14"/>
                    <a:pt x="110" y="19"/>
                    <a:pt x="114" y="39"/>
                  </a:cubicBezTo>
                  <a:cubicBezTo>
                    <a:pt x="91" y="48"/>
                    <a:pt x="72" y="64"/>
                    <a:pt x="61" y="84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9" y="59"/>
                    <a:pt x="6" y="60"/>
                    <a:pt x="4" y="62"/>
                  </a:cubicBezTo>
                  <a:cubicBezTo>
                    <a:pt x="2" y="64"/>
                    <a:pt x="1" y="68"/>
                    <a:pt x="3" y="70"/>
                  </a:cubicBezTo>
                  <a:cubicBezTo>
                    <a:pt x="13" y="86"/>
                    <a:pt x="28" y="116"/>
                    <a:pt x="28" y="126"/>
                  </a:cubicBezTo>
                  <a:cubicBezTo>
                    <a:pt x="28" y="135"/>
                    <a:pt x="13" y="161"/>
                    <a:pt x="2" y="177"/>
                  </a:cubicBezTo>
                  <a:cubicBezTo>
                    <a:pt x="0" y="180"/>
                    <a:pt x="0" y="183"/>
                    <a:pt x="2" y="186"/>
                  </a:cubicBezTo>
                  <a:cubicBezTo>
                    <a:pt x="4" y="187"/>
                    <a:pt x="6" y="188"/>
                    <a:pt x="8" y="188"/>
                  </a:cubicBezTo>
                  <a:cubicBezTo>
                    <a:pt x="9" y="188"/>
                    <a:pt x="10" y="188"/>
                    <a:pt x="11" y="187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67" y="188"/>
                    <a:pt x="86" y="206"/>
                    <a:pt x="110" y="216"/>
                  </a:cubicBezTo>
                  <a:cubicBezTo>
                    <a:pt x="106" y="220"/>
                    <a:pt x="99" y="225"/>
                    <a:pt x="91" y="225"/>
                  </a:cubicBezTo>
                  <a:cubicBezTo>
                    <a:pt x="88" y="225"/>
                    <a:pt x="85" y="227"/>
                    <a:pt x="84" y="230"/>
                  </a:cubicBezTo>
                  <a:cubicBezTo>
                    <a:pt x="83" y="232"/>
                    <a:pt x="84" y="235"/>
                    <a:pt x="86" y="237"/>
                  </a:cubicBezTo>
                  <a:cubicBezTo>
                    <a:pt x="87" y="238"/>
                    <a:pt x="101" y="250"/>
                    <a:pt x="122" y="250"/>
                  </a:cubicBezTo>
                  <a:cubicBezTo>
                    <a:pt x="136" y="250"/>
                    <a:pt x="153" y="244"/>
                    <a:pt x="171" y="224"/>
                  </a:cubicBezTo>
                  <a:cubicBezTo>
                    <a:pt x="198" y="221"/>
                    <a:pt x="222" y="208"/>
                    <a:pt x="239" y="188"/>
                  </a:cubicBezTo>
                  <a:cubicBezTo>
                    <a:pt x="244" y="181"/>
                    <a:pt x="244" y="181"/>
                    <a:pt x="244" y="181"/>
                  </a:cubicBezTo>
                  <a:cubicBezTo>
                    <a:pt x="237" y="177"/>
                    <a:pt x="237" y="177"/>
                    <a:pt x="237" y="177"/>
                  </a:cubicBezTo>
                  <a:cubicBezTo>
                    <a:pt x="202" y="159"/>
                    <a:pt x="162" y="136"/>
                    <a:pt x="155" y="129"/>
                  </a:cubicBezTo>
                  <a:close/>
                  <a:moveTo>
                    <a:pt x="170" y="210"/>
                  </a:moveTo>
                  <a:cubicBezTo>
                    <a:pt x="170" y="210"/>
                    <a:pt x="170" y="210"/>
                    <a:pt x="170" y="210"/>
                  </a:cubicBezTo>
                  <a:cubicBezTo>
                    <a:pt x="162" y="211"/>
                    <a:pt x="159" y="215"/>
                    <a:pt x="159" y="215"/>
                  </a:cubicBezTo>
                  <a:cubicBezTo>
                    <a:pt x="157" y="218"/>
                    <a:pt x="151" y="224"/>
                    <a:pt x="150" y="225"/>
                  </a:cubicBezTo>
                  <a:cubicBezTo>
                    <a:pt x="150" y="225"/>
                    <a:pt x="149" y="225"/>
                    <a:pt x="149" y="225"/>
                  </a:cubicBezTo>
                  <a:cubicBezTo>
                    <a:pt x="149" y="225"/>
                    <a:pt x="149" y="226"/>
                    <a:pt x="149" y="226"/>
                  </a:cubicBezTo>
                  <a:cubicBezTo>
                    <a:pt x="133" y="237"/>
                    <a:pt x="119" y="237"/>
                    <a:pt x="109" y="234"/>
                  </a:cubicBezTo>
                  <a:cubicBezTo>
                    <a:pt x="117" y="230"/>
                    <a:pt x="122" y="225"/>
                    <a:pt x="124" y="222"/>
                  </a:cubicBezTo>
                  <a:cubicBezTo>
                    <a:pt x="125" y="221"/>
                    <a:pt x="125" y="221"/>
                    <a:pt x="125" y="221"/>
                  </a:cubicBezTo>
                  <a:cubicBezTo>
                    <a:pt x="125" y="221"/>
                    <a:pt x="125" y="221"/>
                    <a:pt x="125" y="221"/>
                  </a:cubicBezTo>
                  <a:cubicBezTo>
                    <a:pt x="125" y="221"/>
                    <a:pt x="125" y="220"/>
                    <a:pt x="126" y="220"/>
                  </a:cubicBezTo>
                  <a:cubicBezTo>
                    <a:pt x="127" y="218"/>
                    <a:pt x="127" y="216"/>
                    <a:pt x="127" y="216"/>
                  </a:cubicBezTo>
                  <a:cubicBezTo>
                    <a:pt x="129" y="208"/>
                    <a:pt x="117" y="204"/>
                    <a:pt x="117" y="204"/>
                  </a:cubicBezTo>
                  <a:cubicBezTo>
                    <a:pt x="117" y="204"/>
                    <a:pt x="117" y="204"/>
                    <a:pt x="117" y="204"/>
                  </a:cubicBezTo>
                  <a:cubicBezTo>
                    <a:pt x="91" y="193"/>
                    <a:pt x="70" y="171"/>
                    <a:pt x="65" y="144"/>
                  </a:cubicBezTo>
                  <a:cubicBezTo>
                    <a:pt x="64" y="140"/>
                    <a:pt x="60" y="137"/>
                    <a:pt x="56" y="138"/>
                  </a:cubicBezTo>
                  <a:cubicBezTo>
                    <a:pt x="53" y="139"/>
                    <a:pt x="50" y="143"/>
                    <a:pt x="51" y="146"/>
                  </a:cubicBezTo>
                  <a:cubicBezTo>
                    <a:pt x="51" y="148"/>
                    <a:pt x="52" y="150"/>
                    <a:pt x="52" y="152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34" y="151"/>
                    <a:pt x="42" y="135"/>
                    <a:pt x="42" y="126"/>
                  </a:cubicBezTo>
                  <a:cubicBezTo>
                    <a:pt x="42" y="115"/>
                    <a:pt x="33" y="97"/>
                    <a:pt x="26" y="82"/>
                  </a:cubicBezTo>
                  <a:cubicBezTo>
                    <a:pt x="55" y="96"/>
                    <a:pt x="55" y="96"/>
                    <a:pt x="55" y="96"/>
                  </a:cubicBezTo>
                  <a:cubicBezTo>
                    <a:pt x="54" y="98"/>
                    <a:pt x="54" y="99"/>
                    <a:pt x="53" y="101"/>
                  </a:cubicBezTo>
                  <a:cubicBezTo>
                    <a:pt x="52" y="104"/>
                    <a:pt x="54" y="108"/>
                    <a:pt x="58" y="110"/>
                  </a:cubicBezTo>
                  <a:cubicBezTo>
                    <a:pt x="62" y="111"/>
                    <a:pt x="66" y="109"/>
                    <a:pt x="67" y="105"/>
                  </a:cubicBezTo>
                  <a:cubicBezTo>
                    <a:pt x="75" y="81"/>
                    <a:pt x="94" y="61"/>
                    <a:pt x="119" y="52"/>
                  </a:cubicBezTo>
                  <a:cubicBezTo>
                    <a:pt x="120" y="51"/>
                    <a:pt x="121" y="51"/>
                    <a:pt x="122" y="50"/>
                  </a:cubicBezTo>
                  <a:cubicBezTo>
                    <a:pt x="126" y="49"/>
                    <a:pt x="127" y="46"/>
                    <a:pt x="127" y="42"/>
                  </a:cubicBezTo>
                  <a:cubicBezTo>
                    <a:pt x="127" y="40"/>
                    <a:pt x="127" y="37"/>
                    <a:pt x="127" y="35"/>
                  </a:cubicBezTo>
                  <a:cubicBezTo>
                    <a:pt x="127" y="34"/>
                    <a:pt x="127" y="34"/>
                    <a:pt x="127" y="33"/>
                  </a:cubicBezTo>
                  <a:cubicBezTo>
                    <a:pt x="125" y="26"/>
                    <a:pt x="123" y="20"/>
                    <a:pt x="120" y="15"/>
                  </a:cubicBezTo>
                  <a:cubicBezTo>
                    <a:pt x="142" y="17"/>
                    <a:pt x="153" y="24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1"/>
                    <a:pt x="160" y="31"/>
                    <a:pt x="160" y="31"/>
                  </a:cubicBezTo>
                  <a:cubicBezTo>
                    <a:pt x="162" y="34"/>
                    <a:pt x="164" y="37"/>
                    <a:pt x="164" y="37"/>
                  </a:cubicBezTo>
                  <a:cubicBezTo>
                    <a:pt x="166" y="44"/>
                    <a:pt x="170" y="46"/>
                    <a:pt x="172" y="47"/>
                  </a:cubicBezTo>
                  <a:cubicBezTo>
                    <a:pt x="172" y="47"/>
                    <a:pt x="173" y="47"/>
                    <a:pt x="173" y="47"/>
                  </a:cubicBezTo>
                  <a:cubicBezTo>
                    <a:pt x="173" y="47"/>
                    <a:pt x="173" y="47"/>
                    <a:pt x="173" y="47"/>
                  </a:cubicBezTo>
                  <a:cubicBezTo>
                    <a:pt x="193" y="50"/>
                    <a:pt x="212" y="60"/>
                    <a:pt x="225" y="75"/>
                  </a:cubicBezTo>
                  <a:cubicBezTo>
                    <a:pt x="205" y="82"/>
                    <a:pt x="174" y="95"/>
                    <a:pt x="156" y="108"/>
                  </a:cubicBezTo>
                  <a:cubicBezTo>
                    <a:pt x="155" y="109"/>
                    <a:pt x="155" y="109"/>
                    <a:pt x="154" y="109"/>
                  </a:cubicBezTo>
                  <a:cubicBezTo>
                    <a:pt x="154" y="110"/>
                    <a:pt x="153" y="110"/>
                    <a:pt x="152" y="111"/>
                  </a:cubicBezTo>
                  <a:cubicBezTo>
                    <a:pt x="151" y="113"/>
                    <a:pt x="149" y="114"/>
                    <a:pt x="148" y="116"/>
                  </a:cubicBezTo>
                  <a:cubicBezTo>
                    <a:pt x="141" y="122"/>
                    <a:pt x="130" y="132"/>
                    <a:pt x="124" y="138"/>
                  </a:cubicBezTo>
                  <a:cubicBezTo>
                    <a:pt x="121" y="141"/>
                    <a:pt x="121" y="145"/>
                    <a:pt x="124" y="148"/>
                  </a:cubicBezTo>
                  <a:cubicBezTo>
                    <a:pt x="125" y="149"/>
                    <a:pt x="127" y="150"/>
                    <a:pt x="129" y="150"/>
                  </a:cubicBezTo>
                  <a:cubicBezTo>
                    <a:pt x="131" y="150"/>
                    <a:pt x="133" y="149"/>
                    <a:pt x="134" y="148"/>
                  </a:cubicBezTo>
                  <a:cubicBezTo>
                    <a:pt x="137" y="145"/>
                    <a:pt x="140" y="142"/>
                    <a:pt x="144" y="138"/>
                  </a:cubicBezTo>
                  <a:cubicBezTo>
                    <a:pt x="151" y="145"/>
                    <a:pt x="170" y="159"/>
                    <a:pt x="222" y="185"/>
                  </a:cubicBezTo>
                  <a:cubicBezTo>
                    <a:pt x="208" y="199"/>
                    <a:pt x="190" y="207"/>
                    <a:pt x="170" y="2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0" name="组合 49">
            <a:extLst>
              <a:ext uri="{FF2B5EF4-FFF2-40B4-BE49-F238E27FC236}">
                <a16:creationId xmlns="" xmlns:a16="http://schemas.microsoft.com/office/drawing/2014/main" id="{EE5AFEB0-B0C9-4629-8F78-B56CBC4ECDF0}"/>
              </a:ext>
            </a:extLst>
          </p:cNvPr>
          <p:cNvGrpSpPr>
            <a:grpSpLocks noChangeAspect="1"/>
          </p:cNvGrpSpPr>
          <p:nvPr/>
        </p:nvGrpSpPr>
        <p:grpSpPr>
          <a:xfrm>
            <a:off x="2414576" y="1300121"/>
            <a:ext cx="358565" cy="299123"/>
            <a:chOff x="6660356" y="3998913"/>
            <a:chExt cx="890588" cy="742950"/>
          </a:xfrm>
          <a:solidFill>
            <a:schemeClr val="accent2"/>
          </a:solidFill>
        </p:grpSpPr>
        <p:sp>
          <p:nvSpPr>
            <p:cNvPr id="51" name="Freeform 67">
              <a:extLst>
                <a:ext uri="{FF2B5EF4-FFF2-40B4-BE49-F238E27FC236}">
                  <a16:creationId xmlns="" xmlns:a16="http://schemas.microsoft.com/office/drawing/2014/main" id="{28157930-FF23-457E-A8F1-486A119B57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57256" y="3998913"/>
              <a:ext cx="290513" cy="619125"/>
            </a:xfrm>
            <a:custGeom>
              <a:avLst/>
              <a:gdLst>
                <a:gd name="T0" fmla="*/ 77 w 77"/>
                <a:gd name="T1" fmla="*/ 110 h 165"/>
                <a:gd name="T2" fmla="*/ 46 w 77"/>
                <a:gd name="T3" fmla="*/ 76 h 165"/>
                <a:gd name="T4" fmla="*/ 46 w 77"/>
                <a:gd name="T5" fmla="*/ 36 h 165"/>
                <a:gd name="T6" fmla="*/ 63 w 77"/>
                <a:gd name="T7" fmla="*/ 52 h 165"/>
                <a:gd name="T8" fmla="*/ 75 w 77"/>
                <a:gd name="T9" fmla="*/ 45 h 165"/>
                <a:gd name="T10" fmla="*/ 46 w 77"/>
                <a:gd name="T11" fmla="*/ 21 h 165"/>
                <a:gd name="T12" fmla="*/ 46 w 77"/>
                <a:gd name="T13" fmla="*/ 0 h 165"/>
                <a:gd name="T14" fmla="*/ 32 w 77"/>
                <a:gd name="T15" fmla="*/ 0 h 165"/>
                <a:gd name="T16" fmla="*/ 32 w 77"/>
                <a:gd name="T17" fmla="*/ 21 h 165"/>
                <a:gd name="T18" fmla="*/ 0 w 77"/>
                <a:gd name="T19" fmla="*/ 55 h 165"/>
                <a:gd name="T20" fmla="*/ 32 w 77"/>
                <a:gd name="T21" fmla="*/ 88 h 165"/>
                <a:gd name="T22" fmla="*/ 32 w 77"/>
                <a:gd name="T23" fmla="*/ 129 h 165"/>
                <a:gd name="T24" fmla="*/ 14 w 77"/>
                <a:gd name="T25" fmla="*/ 111 h 165"/>
                <a:gd name="T26" fmla="*/ 1 w 77"/>
                <a:gd name="T27" fmla="*/ 117 h 165"/>
                <a:gd name="T28" fmla="*/ 32 w 77"/>
                <a:gd name="T29" fmla="*/ 143 h 165"/>
                <a:gd name="T30" fmla="*/ 32 w 77"/>
                <a:gd name="T31" fmla="*/ 165 h 165"/>
                <a:gd name="T32" fmla="*/ 46 w 77"/>
                <a:gd name="T33" fmla="*/ 165 h 165"/>
                <a:gd name="T34" fmla="*/ 46 w 77"/>
                <a:gd name="T35" fmla="*/ 143 h 165"/>
                <a:gd name="T36" fmla="*/ 77 w 77"/>
                <a:gd name="T37" fmla="*/ 110 h 165"/>
                <a:gd name="T38" fmla="*/ 14 w 77"/>
                <a:gd name="T39" fmla="*/ 55 h 165"/>
                <a:gd name="T40" fmla="*/ 32 w 77"/>
                <a:gd name="T41" fmla="*/ 35 h 165"/>
                <a:gd name="T42" fmla="*/ 32 w 77"/>
                <a:gd name="T43" fmla="*/ 74 h 165"/>
                <a:gd name="T44" fmla="*/ 14 w 77"/>
                <a:gd name="T45" fmla="*/ 55 h 165"/>
                <a:gd name="T46" fmla="*/ 46 w 77"/>
                <a:gd name="T47" fmla="*/ 129 h 165"/>
                <a:gd name="T48" fmla="*/ 46 w 77"/>
                <a:gd name="T49" fmla="*/ 90 h 165"/>
                <a:gd name="T50" fmla="*/ 63 w 77"/>
                <a:gd name="T51" fmla="*/ 110 h 165"/>
                <a:gd name="T52" fmla="*/ 46 w 77"/>
                <a:gd name="T53" fmla="*/ 12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" h="165">
                  <a:moveTo>
                    <a:pt x="77" y="110"/>
                  </a:moveTo>
                  <a:cubicBezTo>
                    <a:pt x="77" y="93"/>
                    <a:pt x="64" y="79"/>
                    <a:pt x="46" y="7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55" y="38"/>
                    <a:pt x="62" y="44"/>
                    <a:pt x="63" y="52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1" y="33"/>
                    <a:pt x="60" y="24"/>
                    <a:pt x="46" y="2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14" y="24"/>
                    <a:pt x="0" y="38"/>
                    <a:pt x="0" y="55"/>
                  </a:cubicBezTo>
                  <a:cubicBezTo>
                    <a:pt x="0" y="72"/>
                    <a:pt x="14" y="86"/>
                    <a:pt x="32" y="88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22" y="127"/>
                    <a:pt x="15" y="120"/>
                    <a:pt x="14" y="111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4" y="130"/>
                    <a:pt x="17" y="141"/>
                    <a:pt x="32" y="143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46" y="165"/>
                    <a:pt x="46" y="165"/>
                    <a:pt x="46" y="165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64" y="140"/>
                    <a:pt x="77" y="126"/>
                    <a:pt x="77" y="110"/>
                  </a:cubicBezTo>
                  <a:close/>
                  <a:moveTo>
                    <a:pt x="14" y="55"/>
                  </a:moveTo>
                  <a:cubicBezTo>
                    <a:pt x="14" y="46"/>
                    <a:pt x="22" y="38"/>
                    <a:pt x="32" y="35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22" y="72"/>
                    <a:pt x="14" y="64"/>
                    <a:pt x="14" y="55"/>
                  </a:cubicBezTo>
                  <a:close/>
                  <a:moveTo>
                    <a:pt x="46" y="129"/>
                  </a:moveTo>
                  <a:cubicBezTo>
                    <a:pt x="46" y="90"/>
                    <a:pt x="46" y="90"/>
                    <a:pt x="46" y="90"/>
                  </a:cubicBezTo>
                  <a:cubicBezTo>
                    <a:pt x="56" y="93"/>
                    <a:pt x="63" y="101"/>
                    <a:pt x="63" y="110"/>
                  </a:cubicBezTo>
                  <a:cubicBezTo>
                    <a:pt x="63" y="119"/>
                    <a:pt x="56" y="126"/>
                    <a:pt x="46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68">
              <a:extLst>
                <a:ext uri="{FF2B5EF4-FFF2-40B4-BE49-F238E27FC236}">
                  <a16:creationId xmlns="" xmlns:a16="http://schemas.microsoft.com/office/drawing/2014/main" id="{4409BD69-2C1F-4DDF-955F-AA99C7C20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8468" y="4381500"/>
              <a:ext cx="177800" cy="236538"/>
            </a:xfrm>
            <a:custGeom>
              <a:avLst/>
              <a:gdLst>
                <a:gd name="T0" fmla="*/ 14 w 47"/>
                <a:gd name="T1" fmla="*/ 62 h 63"/>
                <a:gd name="T2" fmla="*/ 14 w 47"/>
                <a:gd name="T3" fmla="*/ 19 h 63"/>
                <a:gd name="T4" fmla="*/ 19 w 47"/>
                <a:gd name="T5" fmla="*/ 14 h 63"/>
                <a:gd name="T6" fmla="*/ 28 w 47"/>
                <a:gd name="T7" fmla="*/ 14 h 63"/>
                <a:gd name="T8" fmla="*/ 33 w 47"/>
                <a:gd name="T9" fmla="*/ 19 h 63"/>
                <a:gd name="T10" fmla="*/ 33 w 47"/>
                <a:gd name="T11" fmla="*/ 62 h 63"/>
                <a:gd name="T12" fmla="*/ 33 w 47"/>
                <a:gd name="T13" fmla="*/ 63 h 63"/>
                <a:gd name="T14" fmla="*/ 47 w 47"/>
                <a:gd name="T15" fmla="*/ 63 h 63"/>
                <a:gd name="T16" fmla="*/ 47 w 47"/>
                <a:gd name="T17" fmla="*/ 62 h 63"/>
                <a:gd name="T18" fmla="*/ 47 w 47"/>
                <a:gd name="T19" fmla="*/ 19 h 63"/>
                <a:gd name="T20" fmla="*/ 28 w 47"/>
                <a:gd name="T21" fmla="*/ 0 h 63"/>
                <a:gd name="T22" fmla="*/ 19 w 47"/>
                <a:gd name="T23" fmla="*/ 0 h 63"/>
                <a:gd name="T24" fmla="*/ 0 w 47"/>
                <a:gd name="T25" fmla="*/ 19 h 63"/>
                <a:gd name="T26" fmla="*/ 0 w 47"/>
                <a:gd name="T27" fmla="*/ 62 h 63"/>
                <a:gd name="T28" fmla="*/ 0 w 47"/>
                <a:gd name="T29" fmla="*/ 63 h 63"/>
                <a:gd name="T30" fmla="*/ 14 w 47"/>
                <a:gd name="T31" fmla="*/ 63 h 63"/>
                <a:gd name="T32" fmla="*/ 14 w 47"/>
                <a:gd name="T33" fmla="*/ 6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3">
                  <a:moveTo>
                    <a:pt x="14" y="62"/>
                  </a:moveTo>
                  <a:cubicBezTo>
                    <a:pt x="14" y="19"/>
                    <a:pt x="14" y="19"/>
                    <a:pt x="14" y="19"/>
                  </a:cubicBezTo>
                  <a:cubicBezTo>
                    <a:pt x="14" y="16"/>
                    <a:pt x="16" y="14"/>
                    <a:pt x="19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0" y="14"/>
                    <a:pt x="33" y="16"/>
                    <a:pt x="33" y="19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63"/>
                    <a:pt x="47" y="63"/>
                    <a:pt x="47" y="62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8"/>
                    <a:pt x="38" y="0"/>
                    <a:pt x="2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8" y="0"/>
                    <a:pt x="0" y="8"/>
                    <a:pt x="0" y="19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3"/>
                    <a:pt x="14" y="63"/>
                    <a:pt x="14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69">
              <a:extLst>
                <a:ext uri="{FF2B5EF4-FFF2-40B4-BE49-F238E27FC236}">
                  <a16:creationId xmlns="" xmlns:a16="http://schemas.microsoft.com/office/drawing/2014/main" id="{EF1C9A4D-DA49-415B-B5C1-EC851C72C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1831" y="4227513"/>
              <a:ext cx="173038" cy="390525"/>
            </a:xfrm>
            <a:custGeom>
              <a:avLst/>
              <a:gdLst>
                <a:gd name="T0" fmla="*/ 14 w 46"/>
                <a:gd name="T1" fmla="*/ 19 h 104"/>
                <a:gd name="T2" fmla="*/ 19 w 46"/>
                <a:gd name="T3" fmla="*/ 14 h 104"/>
                <a:gd name="T4" fmla="*/ 27 w 46"/>
                <a:gd name="T5" fmla="*/ 14 h 104"/>
                <a:gd name="T6" fmla="*/ 32 w 46"/>
                <a:gd name="T7" fmla="*/ 19 h 104"/>
                <a:gd name="T8" fmla="*/ 32 w 46"/>
                <a:gd name="T9" fmla="*/ 104 h 104"/>
                <a:gd name="T10" fmla="*/ 46 w 46"/>
                <a:gd name="T11" fmla="*/ 104 h 104"/>
                <a:gd name="T12" fmla="*/ 46 w 46"/>
                <a:gd name="T13" fmla="*/ 19 h 104"/>
                <a:gd name="T14" fmla="*/ 27 w 46"/>
                <a:gd name="T15" fmla="*/ 0 h 104"/>
                <a:gd name="T16" fmla="*/ 19 w 46"/>
                <a:gd name="T17" fmla="*/ 0 h 104"/>
                <a:gd name="T18" fmla="*/ 0 w 46"/>
                <a:gd name="T19" fmla="*/ 19 h 104"/>
                <a:gd name="T20" fmla="*/ 0 w 46"/>
                <a:gd name="T21" fmla="*/ 104 h 104"/>
                <a:gd name="T22" fmla="*/ 14 w 46"/>
                <a:gd name="T23" fmla="*/ 104 h 104"/>
                <a:gd name="T24" fmla="*/ 14 w 46"/>
                <a:gd name="T25" fmla="*/ 1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104">
                  <a:moveTo>
                    <a:pt x="14" y="19"/>
                  </a:moveTo>
                  <a:cubicBezTo>
                    <a:pt x="14" y="16"/>
                    <a:pt x="16" y="14"/>
                    <a:pt x="19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30" y="14"/>
                    <a:pt x="32" y="16"/>
                    <a:pt x="32" y="19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46" y="104"/>
                    <a:pt x="46" y="104"/>
                    <a:pt x="46" y="104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8"/>
                    <a:pt x="38" y="0"/>
                    <a:pt x="27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8" y="0"/>
                    <a:pt x="0" y="8"/>
                    <a:pt x="0" y="19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14" y="104"/>
                    <a:pt x="14" y="104"/>
                    <a:pt x="14" y="104"/>
                  </a:cubicBezTo>
                  <a:lnTo>
                    <a:pt x="1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70">
              <a:extLst>
                <a:ext uri="{FF2B5EF4-FFF2-40B4-BE49-F238E27FC236}">
                  <a16:creationId xmlns="" xmlns:a16="http://schemas.microsoft.com/office/drawing/2014/main" id="{6F52ADB4-C532-4AAC-9B88-A1F19F9AF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0356" y="4014788"/>
              <a:ext cx="890588" cy="727075"/>
            </a:xfrm>
            <a:custGeom>
              <a:avLst/>
              <a:gdLst>
                <a:gd name="T0" fmla="*/ 33 w 561"/>
                <a:gd name="T1" fmla="*/ 425 h 458"/>
                <a:gd name="T2" fmla="*/ 33 w 561"/>
                <a:gd name="T3" fmla="*/ 0 h 458"/>
                <a:gd name="T4" fmla="*/ 0 w 561"/>
                <a:gd name="T5" fmla="*/ 0 h 458"/>
                <a:gd name="T6" fmla="*/ 0 w 561"/>
                <a:gd name="T7" fmla="*/ 458 h 458"/>
                <a:gd name="T8" fmla="*/ 0 w 561"/>
                <a:gd name="T9" fmla="*/ 458 h 458"/>
                <a:gd name="T10" fmla="*/ 561 w 561"/>
                <a:gd name="T11" fmla="*/ 458 h 458"/>
                <a:gd name="T12" fmla="*/ 561 w 561"/>
                <a:gd name="T13" fmla="*/ 425 h 458"/>
                <a:gd name="T14" fmla="*/ 33 w 561"/>
                <a:gd name="T15" fmla="*/ 425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1" h="458">
                  <a:moveTo>
                    <a:pt x="33" y="425"/>
                  </a:moveTo>
                  <a:lnTo>
                    <a:pt x="33" y="0"/>
                  </a:lnTo>
                  <a:lnTo>
                    <a:pt x="0" y="0"/>
                  </a:lnTo>
                  <a:lnTo>
                    <a:pt x="0" y="458"/>
                  </a:lnTo>
                  <a:lnTo>
                    <a:pt x="0" y="458"/>
                  </a:lnTo>
                  <a:lnTo>
                    <a:pt x="561" y="458"/>
                  </a:lnTo>
                  <a:lnTo>
                    <a:pt x="561" y="425"/>
                  </a:lnTo>
                  <a:lnTo>
                    <a:pt x="33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="" xmlns:a16="http://schemas.microsoft.com/office/drawing/2014/main" id="{D2C12B32-8B96-4874-A52F-0AA68207193D}"/>
              </a:ext>
            </a:extLst>
          </p:cNvPr>
          <p:cNvGrpSpPr>
            <a:grpSpLocks noChangeAspect="1"/>
          </p:cNvGrpSpPr>
          <p:nvPr/>
        </p:nvGrpSpPr>
        <p:grpSpPr>
          <a:xfrm>
            <a:off x="3213133" y="1230454"/>
            <a:ext cx="335555" cy="438457"/>
            <a:chOff x="10606881" y="450850"/>
            <a:chExt cx="833438" cy="1089025"/>
          </a:xfrm>
          <a:solidFill>
            <a:schemeClr val="accent2"/>
          </a:solidFill>
        </p:grpSpPr>
        <p:sp>
          <p:nvSpPr>
            <p:cNvPr id="56" name="Freeform 71">
              <a:extLst>
                <a:ext uri="{FF2B5EF4-FFF2-40B4-BE49-F238E27FC236}">
                  <a16:creationId xmlns="" xmlns:a16="http://schemas.microsoft.com/office/drawing/2014/main" id="{D165758C-9AD0-43D0-B4C6-B0C4388386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75156" y="1254125"/>
              <a:ext cx="496888" cy="285750"/>
            </a:xfrm>
            <a:custGeom>
              <a:avLst/>
              <a:gdLst>
                <a:gd name="T0" fmla="*/ 125 w 132"/>
                <a:gd name="T1" fmla="*/ 0 h 76"/>
                <a:gd name="T2" fmla="*/ 7 w 132"/>
                <a:gd name="T3" fmla="*/ 0 h 76"/>
                <a:gd name="T4" fmla="*/ 0 w 132"/>
                <a:gd name="T5" fmla="*/ 7 h 76"/>
                <a:gd name="T6" fmla="*/ 0 w 132"/>
                <a:gd name="T7" fmla="*/ 32 h 76"/>
                <a:gd name="T8" fmla="*/ 7 w 132"/>
                <a:gd name="T9" fmla="*/ 39 h 76"/>
                <a:gd name="T10" fmla="*/ 16 w 132"/>
                <a:gd name="T11" fmla="*/ 39 h 76"/>
                <a:gd name="T12" fmla="*/ 21 w 132"/>
                <a:gd name="T13" fmla="*/ 71 h 76"/>
                <a:gd name="T14" fmla="*/ 28 w 132"/>
                <a:gd name="T15" fmla="*/ 76 h 76"/>
                <a:gd name="T16" fmla="*/ 105 w 132"/>
                <a:gd name="T17" fmla="*/ 76 h 76"/>
                <a:gd name="T18" fmla="*/ 112 w 132"/>
                <a:gd name="T19" fmla="*/ 71 h 76"/>
                <a:gd name="T20" fmla="*/ 117 w 132"/>
                <a:gd name="T21" fmla="*/ 39 h 76"/>
                <a:gd name="T22" fmla="*/ 125 w 132"/>
                <a:gd name="T23" fmla="*/ 39 h 76"/>
                <a:gd name="T24" fmla="*/ 132 w 132"/>
                <a:gd name="T25" fmla="*/ 32 h 76"/>
                <a:gd name="T26" fmla="*/ 132 w 132"/>
                <a:gd name="T27" fmla="*/ 7 h 76"/>
                <a:gd name="T28" fmla="*/ 125 w 132"/>
                <a:gd name="T29" fmla="*/ 0 h 76"/>
                <a:gd name="T30" fmla="*/ 99 w 132"/>
                <a:gd name="T31" fmla="*/ 62 h 76"/>
                <a:gd name="T32" fmla="*/ 34 w 132"/>
                <a:gd name="T33" fmla="*/ 62 h 76"/>
                <a:gd name="T34" fmla="*/ 30 w 132"/>
                <a:gd name="T35" fmla="*/ 39 h 76"/>
                <a:gd name="T36" fmla="*/ 103 w 132"/>
                <a:gd name="T37" fmla="*/ 39 h 76"/>
                <a:gd name="T38" fmla="*/ 99 w 132"/>
                <a:gd name="T39" fmla="*/ 62 h 76"/>
                <a:gd name="T40" fmla="*/ 118 w 132"/>
                <a:gd name="T41" fmla="*/ 25 h 76"/>
                <a:gd name="T42" fmla="*/ 14 w 132"/>
                <a:gd name="T43" fmla="*/ 25 h 76"/>
                <a:gd name="T44" fmla="*/ 14 w 132"/>
                <a:gd name="T45" fmla="*/ 14 h 76"/>
                <a:gd name="T46" fmla="*/ 118 w 132"/>
                <a:gd name="T47" fmla="*/ 14 h 76"/>
                <a:gd name="T48" fmla="*/ 118 w 132"/>
                <a:gd name="T49" fmla="*/ 2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76">
                  <a:moveTo>
                    <a:pt x="125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6"/>
                    <a:pt x="4" y="39"/>
                    <a:pt x="7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2" y="74"/>
                    <a:pt x="25" y="76"/>
                    <a:pt x="28" y="76"/>
                  </a:cubicBezTo>
                  <a:cubicBezTo>
                    <a:pt x="105" y="76"/>
                    <a:pt x="105" y="76"/>
                    <a:pt x="105" y="76"/>
                  </a:cubicBezTo>
                  <a:cubicBezTo>
                    <a:pt x="108" y="76"/>
                    <a:pt x="111" y="74"/>
                    <a:pt x="112" y="71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9" y="39"/>
                    <a:pt x="132" y="36"/>
                    <a:pt x="132" y="32"/>
                  </a:cubicBezTo>
                  <a:cubicBezTo>
                    <a:pt x="132" y="7"/>
                    <a:pt x="132" y="7"/>
                    <a:pt x="132" y="7"/>
                  </a:cubicBezTo>
                  <a:cubicBezTo>
                    <a:pt x="132" y="3"/>
                    <a:pt x="129" y="0"/>
                    <a:pt x="125" y="0"/>
                  </a:cubicBezTo>
                  <a:close/>
                  <a:moveTo>
                    <a:pt x="99" y="62"/>
                  </a:moveTo>
                  <a:cubicBezTo>
                    <a:pt x="34" y="62"/>
                    <a:pt x="34" y="62"/>
                    <a:pt x="34" y="62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103" y="39"/>
                    <a:pt x="103" y="39"/>
                    <a:pt x="103" y="39"/>
                  </a:cubicBezTo>
                  <a:lnTo>
                    <a:pt x="99" y="62"/>
                  </a:lnTo>
                  <a:close/>
                  <a:moveTo>
                    <a:pt x="118" y="25"/>
                  </a:moveTo>
                  <a:cubicBezTo>
                    <a:pt x="14" y="25"/>
                    <a:pt x="14" y="25"/>
                    <a:pt x="14" y="2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18" y="14"/>
                    <a:pt x="118" y="14"/>
                    <a:pt x="118" y="14"/>
                  </a:cubicBezTo>
                  <a:lnTo>
                    <a:pt x="118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72">
              <a:extLst>
                <a:ext uri="{FF2B5EF4-FFF2-40B4-BE49-F238E27FC236}">
                  <a16:creationId xmlns="" xmlns:a16="http://schemas.microsoft.com/office/drawing/2014/main" id="{86FE03F7-7DE6-4658-A57E-ACC2E02B28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64043" y="569913"/>
              <a:ext cx="241300" cy="296863"/>
            </a:xfrm>
            <a:custGeom>
              <a:avLst/>
              <a:gdLst>
                <a:gd name="T0" fmla="*/ 58 w 64"/>
                <a:gd name="T1" fmla="*/ 41 h 79"/>
                <a:gd name="T2" fmla="*/ 55 w 64"/>
                <a:gd name="T3" fmla="*/ 39 h 79"/>
                <a:gd name="T4" fmla="*/ 38 w 64"/>
                <a:gd name="T5" fmla="*/ 35 h 79"/>
                <a:gd name="T6" fmla="*/ 38 w 64"/>
                <a:gd name="T7" fmla="*/ 19 h 79"/>
                <a:gd name="T8" fmla="*/ 51 w 64"/>
                <a:gd name="T9" fmla="*/ 25 h 79"/>
                <a:gd name="T10" fmla="*/ 62 w 64"/>
                <a:gd name="T11" fmla="*/ 21 h 79"/>
                <a:gd name="T12" fmla="*/ 38 w 64"/>
                <a:gd name="T13" fmla="*/ 7 h 79"/>
                <a:gd name="T14" fmla="*/ 38 w 64"/>
                <a:gd name="T15" fmla="*/ 0 h 79"/>
                <a:gd name="T16" fmla="*/ 26 w 64"/>
                <a:gd name="T17" fmla="*/ 0 h 79"/>
                <a:gd name="T18" fmla="*/ 26 w 64"/>
                <a:gd name="T19" fmla="*/ 7 h 79"/>
                <a:gd name="T20" fmla="*/ 0 w 64"/>
                <a:gd name="T21" fmla="*/ 26 h 79"/>
                <a:gd name="T22" fmla="*/ 8 w 64"/>
                <a:gd name="T23" fmla="*/ 39 h 79"/>
                <a:gd name="T24" fmla="*/ 8 w 64"/>
                <a:gd name="T25" fmla="*/ 39 h 79"/>
                <a:gd name="T26" fmla="*/ 9 w 64"/>
                <a:gd name="T27" fmla="*/ 39 h 79"/>
                <a:gd name="T28" fmla="*/ 26 w 64"/>
                <a:gd name="T29" fmla="*/ 44 h 79"/>
                <a:gd name="T30" fmla="*/ 26 w 64"/>
                <a:gd name="T31" fmla="*/ 59 h 79"/>
                <a:gd name="T32" fmla="*/ 12 w 64"/>
                <a:gd name="T33" fmla="*/ 53 h 79"/>
                <a:gd name="T34" fmla="*/ 0 w 64"/>
                <a:gd name="T35" fmla="*/ 56 h 79"/>
                <a:gd name="T36" fmla="*/ 26 w 64"/>
                <a:gd name="T37" fmla="*/ 71 h 79"/>
                <a:gd name="T38" fmla="*/ 26 w 64"/>
                <a:gd name="T39" fmla="*/ 79 h 79"/>
                <a:gd name="T40" fmla="*/ 38 w 64"/>
                <a:gd name="T41" fmla="*/ 79 h 79"/>
                <a:gd name="T42" fmla="*/ 38 w 64"/>
                <a:gd name="T43" fmla="*/ 71 h 79"/>
                <a:gd name="T44" fmla="*/ 64 w 64"/>
                <a:gd name="T45" fmla="*/ 52 h 79"/>
                <a:gd name="T46" fmla="*/ 58 w 64"/>
                <a:gd name="T47" fmla="*/ 41 h 79"/>
                <a:gd name="T48" fmla="*/ 26 w 64"/>
                <a:gd name="T49" fmla="*/ 32 h 79"/>
                <a:gd name="T50" fmla="*/ 12 w 64"/>
                <a:gd name="T51" fmla="*/ 26 h 79"/>
                <a:gd name="T52" fmla="*/ 26 w 64"/>
                <a:gd name="T53" fmla="*/ 19 h 79"/>
                <a:gd name="T54" fmla="*/ 26 w 64"/>
                <a:gd name="T55" fmla="*/ 32 h 79"/>
                <a:gd name="T56" fmla="*/ 38 w 64"/>
                <a:gd name="T57" fmla="*/ 59 h 79"/>
                <a:gd name="T58" fmla="*/ 38 w 64"/>
                <a:gd name="T59" fmla="*/ 46 h 79"/>
                <a:gd name="T60" fmla="*/ 52 w 64"/>
                <a:gd name="T61" fmla="*/ 52 h 79"/>
                <a:gd name="T62" fmla="*/ 38 w 64"/>
                <a:gd name="T6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79">
                  <a:moveTo>
                    <a:pt x="58" y="41"/>
                  </a:moveTo>
                  <a:cubicBezTo>
                    <a:pt x="57" y="40"/>
                    <a:pt x="56" y="40"/>
                    <a:pt x="55" y="39"/>
                  </a:cubicBezTo>
                  <a:cubicBezTo>
                    <a:pt x="50" y="37"/>
                    <a:pt x="43" y="35"/>
                    <a:pt x="38" y="35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45" y="20"/>
                    <a:pt x="50" y="23"/>
                    <a:pt x="51" y="25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59" y="14"/>
                    <a:pt x="50" y="9"/>
                    <a:pt x="38" y="7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11" y="9"/>
                    <a:pt x="0" y="16"/>
                    <a:pt x="0" y="26"/>
                  </a:cubicBezTo>
                  <a:cubicBezTo>
                    <a:pt x="0" y="31"/>
                    <a:pt x="3" y="36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2" y="41"/>
                    <a:pt x="17" y="43"/>
                    <a:pt x="26" y="44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18" y="58"/>
                    <a:pt x="13" y="55"/>
                    <a:pt x="12" y="53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3" y="64"/>
                    <a:pt x="13" y="70"/>
                    <a:pt x="26" y="71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53" y="69"/>
                    <a:pt x="64" y="62"/>
                    <a:pt x="64" y="52"/>
                  </a:cubicBezTo>
                  <a:cubicBezTo>
                    <a:pt x="64" y="48"/>
                    <a:pt x="61" y="44"/>
                    <a:pt x="58" y="41"/>
                  </a:cubicBezTo>
                  <a:close/>
                  <a:moveTo>
                    <a:pt x="26" y="32"/>
                  </a:moveTo>
                  <a:cubicBezTo>
                    <a:pt x="17" y="31"/>
                    <a:pt x="12" y="28"/>
                    <a:pt x="12" y="26"/>
                  </a:cubicBezTo>
                  <a:cubicBezTo>
                    <a:pt x="12" y="24"/>
                    <a:pt x="17" y="20"/>
                    <a:pt x="26" y="19"/>
                  </a:cubicBezTo>
                  <a:lnTo>
                    <a:pt x="26" y="32"/>
                  </a:lnTo>
                  <a:close/>
                  <a:moveTo>
                    <a:pt x="38" y="59"/>
                  </a:moveTo>
                  <a:cubicBezTo>
                    <a:pt x="38" y="46"/>
                    <a:pt x="38" y="46"/>
                    <a:pt x="38" y="46"/>
                  </a:cubicBezTo>
                  <a:cubicBezTo>
                    <a:pt x="47" y="47"/>
                    <a:pt x="52" y="50"/>
                    <a:pt x="52" y="52"/>
                  </a:cubicBezTo>
                  <a:cubicBezTo>
                    <a:pt x="52" y="54"/>
                    <a:pt x="47" y="57"/>
                    <a:pt x="3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73">
              <a:extLst>
                <a:ext uri="{FF2B5EF4-FFF2-40B4-BE49-F238E27FC236}">
                  <a16:creationId xmlns="" xmlns:a16="http://schemas.microsoft.com/office/drawing/2014/main" id="{E118DF86-3A39-4925-A30C-DFD3A4D3C6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06881" y="450850"/>
              <a:ext cx="833438" cy="758825"/>
            </a:xfrm>
            <a:custGeom>
              <a:avLst/>
              <a:gdLst>
                <a:gd name="T0" fmla="*/ 218 w 222"/>
                <a:gd name="T1" fmla="*/ 131 h 202"/>
                <a:gd name="T2" fmla="*/ 174 w 222"/>
                <a:gd name="T3" fmla="*/ 117 h 202"/>
                <a:gd name="T4" fmla="*/ 172 w 222"/>
                <a:gd name="T5" fmla="*/ 117 h 202"/>
                <a:gd name="T6" fmla="*/ 135 w 222"/>
                <a:gd name="T7" fmla="*/ 134 h 202"/>
                <a:gd name="T8" fmla="*/ 129 w 222"/>
                <a:gd name="T9" fmla="*/ 146 h 202"/>
                <a:gd name="T10" fmla="*/ 109 w 222"/>
                <a:gd name="T11" fmla="*/ 158 h 202"/>
                <a:gd name="T12" fmla="*/ 103 w 222"/>
                <a:gd name="T13" fmla="*/ 139 h 202"/>
                <a:gd name="T14" fmla="*/ 145 w 222"/>
                <a:gd name="T15" fmla="*/ 73 h 202"/>
                <a:gd name="T16" fmla="*/ 73 w 222"/>
                <a:gd name="T17" fmla="*/ 0 h 202"/>
                <a:gd name="T18" fmla="*/ 0 w 222"/>
                <a:gd name="T19" fmla="*/ 73 h 202"/>
                <a:gd name="T20" fmla="*/ 73 w 222"/>
                <a:gd name="T21" fmla="*/ 145 h 202"/>
                <a:gd name="T22" fmla="*/ 90 w 222"/>
                <a:gd name="T23" fmla="*/ 143 h 202"/>
                <a:gd name="T24" fmla="*/ 97 w 222"/>
                <a:gd name="T25" fmla="*/ 175 h 202"/>
                <a:gd name="T26" fmla="*/ 76 w 222"/>
                <a:gd name="T27" fmla="*/ 170 h 202"/>
                <a:gd name="T28" fmla="*/ 69 w 222"/>
                <a:gd name="T29" fmla="*/ 177 h 202"/>
                <a:gd name="T30" fmla="*/ 75 w 222"/>
                <a:gd name="T31" fmla="*/ 184 h 202"/>
                <a:gd name="T32" fmla="*/ 99 w 222"/>
                <a:gd name="T33" fmla="*/ 192 h 202"/>
                <a:gd name="T34" fmla="*/ 99 w 222"/>
                <a:gd name="T35" fmla="*/ 192 h 202"/>
                <a:gd name="T36" fmla="*/ 100 w 222"/>
                <a:gd name="T37" fmla="*/ 202 h 202"/>
                <a:gd name="T38" fmla="*/ 114 w 222"/>
                <a:gd name="T39" fmla="*/ 202 h 202"/>
                <a:gd name="T40" fmla="*/ 111 w 222"/>
                <a:gd name="T41" fmla="*/ 175 h 202"/>
                <a:gd name="T42" fmla="*/ 132 w 222"/>
                <a:gd name="T43" fmla="*/ 160 h 202"/>
                <a:gd name="T44" fmla="*/ 164 w 222"/>
                <a:gd name="T45" fmla="*/ 173 h 202"/>
                <a:gd name="T46" fmla="*/ 184 w 222"/>
                <a:gd name="T47" fmla="*/ 169 h 202"/>
                <a:gd name="T48" fmla="*/ 220 w 222"/>
                <a:gd name="T49" fmla="*/ 140 h 202"/>
                <a:gd name="T50" fmla="*/ 218 w 222"/>
                <a:gd name="T51" fmla="*/ 131 h 202"/>
                <a:gd name="T52" fmla="*/ 14 w 222"/>
                <a:gd name="T53" fmla="*/ 73 h 202"/>
                <a:gd name="T54" fmla="*/ 73 w 222"/>
                <a:gd name="T55" fmla="*/ 14 h 202"/>
                <a:gd name="T56" fmla="*/ 131 w 222"/>
                <a:gd name="T57" fmla="*/ 73 h 202"/>
                <a:gd name="T58" fmla="*/ 73 w 222"/>
                <a:gd name="T59" fmla="*/ 131 h 202"/>
                <a:gd name="T60" fmla="*/ 14 w 222"/>
                <a:gd name="T61" fmla="*/ 73 h 202"/>
                <a:gd name="T62" fmla="*/ 178 w 222"/>
                <a:gd name="T63" fmla="*/ 156 h 202"/>
                <a:gd name="T64" fmla="*/ 164 w 222"/>
                <a:gd name="T65" fmla="*/ 159 h 202"/>
                <a:gd name="T66" fmla="*/ 143 w 222"/>
                <a:gd name="T67" fmla="*/ 150 h 202"/>
                <a:gd name="T68" fmla="*/ 146 w 222"/>
                <a:gd name="T69" fmla="*/ 143 h 202"/>
                <a:gd name="T70" fmla="*/ 172 w 222"/>
                <a:gd name="T71" fmla="*/ 131 h 202"/>
                <a:gd name="T72" fmla="*/ 173 w 222"/>
                <a:gd name="T73" fmla="*/ 131 h 202"/>
                <a:gd name="T74" fmla="*/ 203 w 222"/>
                <a:gd name="T75" fmla="*/ 138 h 202"/>
                <a:gd name="T76" fmla="*/ 178 w 222"/>
                <a:gd name="T77" fmla="*/ 156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2" h="202">
                  <a:moveTo>
                    <a:pt x="218" y="131"/>
                  </a:moveTo>
                  <a:cubicBezTo>
                    <a:pt x="218" y="130"/>
                    <a:pt x="201" y="118"/>
                    <a:pt x="174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58" y="117"/>
                    <a:pt x="143" y="124"/>
                    <a:pt x="135" y="134"/>
                  </a:cubicBezTo>
                  <a:cubicBezTo>
                    <a:pt x="132" y="138"/>
                    <a:pt x="130" y="142"/>
                    <a:pt x="129" y="146"/>
                  </a:cubicBezTo>
                  <a:cubicBezTo>
                    <a:pt x="127" y="146"/>
                    <a:pt x="118" y="151"/>
                    <a:pt x="109" y="158"/>
                  </a:cubicBezTo>
                  <a:cubicBezTo>
                    <a:pt x="107" y="149"/>
                    <a:pt x="105" y="143"/>
                    <a:pt x="103" y="139"/>
                  </a:cubicBezTo>
                  <a:cubicBezTo>
                    <a:pt x="128" y="127"/>
                    <a:pt x="145" y="102"/>
                    <a:pt x="145" y="73"/>
                  </a:cubicBezTo>
                  <a:cubicBezTo>
                    <a:pt x="145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13"/>
                    <a:pt x="33" y="145"/>
                    <a:pt x="73" y="145"/>
                  </a:cubicBezTo>
                  <a:cubicBezTo>
                    <a:pt x="79" y="145"/>
                    <a:pt x="84" y="145"/>
                    <a:pt x="90" y="143"/>
                  </a:cubicBezTo>
                  <a:cubicBezTo>
                    <a:pt x="91" y="146"/>
                    <a:pt x="94" y="154"/>
                    <a:pt x="97" y="175"/>
                  </a:cubicBezTo>
                  <a:cubicBezTo>
                    <a:pt x="88" y="171"/>
                    <a:pt x="79" y="170"/>
                    <a:pt x="76" y="170"/>
                  </a:cubicBezTo>
                  <a:cubicBezTo>
                    <a:pt x="72" y="170"/>
                    <a:pt x="69" y="173"/>
                    <a:pt x="69" y="177"/>
                  </a:cubicBezTo>
                  <a:cubicBezTo>
                    <a:pt x="69" y="181"/>
                    <a:pt x="71" y="184"/>
                    <a:pt x="75" y="184"/>
                  </a:cubicBezTo>
                  <a:cubicBezTo>
                    <a:pt x="83" y="185"/>
                    <a:pt x="96" y="188"/>
                    <a:pt x="99" y="192"/>
                  </a:cubicBezTo>
                  <a:cubicBezTo>
                    <a:pt x="99" y="192"/>
                    <a:pt x="99" y="192"/>
                    <a:pt x="99" y="192"/>
                  </a:cubicBezTo>
                  <a:cubicBezTo>
                    <a:pt x="99" y="195"/>
                    <a:pt x="99" y="198"/>
                    <a:pt x="100" y="202"/>
                  </a:cubicBezTo>
                  <a:cubicBezTo>
                    <a:pt x="114" y="202"/>
                    <a:pt x="114" y="202"/>
                    <a:pt x="114" y="202"/>
                  </a:cubicBezTo>
                  <a:cubicBezTo>
                    <a:pt x="113" y="191"/>
                    <a:pt x="112" y="183"/>
                    <a:pt x="111" y="175"/>
                  </a:cubicBezTo>
                  <a:cubicBezTo>
                    <a:pt x="118" y="167"/>
                    <a:pt x="128" y="162"/>
                    <a:pt x="132" y="160"/>
                  </a:cubicBezTo>
                  <a:cubicBezTo>
                    <a:pt x="138" y="168"/>
                    <a:pt x="152" y="173"/>
                    <a:pt x="164" y="173"/>
                  </a:cubicBezTo>
                  <a:cubicBezTo>
                    <a:pt x="171" y="173"/>
                    <a:pt x="178" y="172"/>
                    <a:pt x="184" y="169"/>
                  </a:cubicBezTo>
                  <a:cubicBezTo>
                    <a:pt x="207" y="159"/>
                    <a:pt x="219" y="141"/>
                    <a:pt x="220" y="140"/>
                  </a:cubicBezTo>
                  <a:cubicBezTo>
                    <a:pt x="222" y="137"/>
                    <a:pt x="221" y="133"/>
                    <a:pt x="218" y="131"/>
                  </a:cubicBezTo>
                  <a:close/>
                  <a:moveTo>
                    <a:pt x="14" y="73"/>
                  </a:moveTo>
                  <a:cubicBezTo>
                    <a:pt x="14" y="40"/>
                    <a:pt x="40" y="14"/>
                    <a:pt x="73" y="14"/>
                  </a:cubicBezTo>
                  <a:cubicBezTo>
                    <a:pt x="105" y="14"/>
                    <a:pt x="131" y="40"/>
                    <a:pt x="131" y="73"/>
                  </a:cubicBezTo>
                  <a:cubicBezTo>
                    <a:pt x="131" y="105"/>
                    <a:pt x="105" y="131"/>
                    <a:pt x="73" y="131"/>
                  </a:cubicBezTo>
                  <a:cubicBezTo>
                    <a:pt x="40" y="131"/>
                    <a:pt x="14" y="105"/>
                    <a:pt x="14" y="73"/>
                  </a:cubicBezTo>
                  <a:close/>
                  <a:moveTo>
                    <a:pt x="178" y="156"/>
                  </a:moveTo>
                  <a:cubicBezTo>
                    <a:pt x="174" y="158"/>
                    <a:pt x="169" y="159"/>
                    <a:pt x="164" y="159"/>
                  </a:cubicBezTo>
                  <a:cubicBezTo>
                    <a:pt x="152" y="159"/>
                    <a:pt x="144" y="154"/>
                    <a:pt x="143" y="150"/>
                  </a:cubicBezTo>
                  <a:cubicBezTo>
                    <a:pt x="142" y="147"/>
                    <a:pt x="144" y="144"/>
                    <a:pt x="146" y="143"/>
                  </a:cubicBezTo>
                  <a:cubicBezTo>
                    <a:pt x="150" y="137"/>
                    <a:pt x="161" y="131"/>
                    <a:pt x="172" y="131"/>
                  </a:cubicBezTo>
                  <a:cubicBezTo>
                    <a:pt x="173" y="131"/>
                    <a:pt x="173" y="131"/>
                    <a:pt x="173" y="131"/>
                  </a:cubicBezTo>
                  <a:cubicBezTo>
                    <a:pt x="187" y="131"/>
                    <a:pt x="197" y="135"/>
                    <a:pt x="203" y="138"/>
                  </a:cubicBezTo>
                  <a:cubicBezTo>
                    <a:pt x="198" y="143"/>
                    <a:pt x="190" y="151"/>
                    <a:pt x="178" y="1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9" name="组合 58">
            <a:extLst>
              <a:ext uri="{FF2B5EF4-FFF2-40B4-BE49-F238E27FC236}">
                <a16:creationId xmlns="" xmlns:a16="http://schemas.microsoft.com/office/drawing/2014/main" id="{B5FDFC77-1934-4BE3-8A2E-F5A2963B2AD5}"/>
              </a:ext>
            </a:extLst>
          </p:cNvPr>
          <p:cNvGrpSpPr>
            <a:grpSpLocks noChangeAspect="1"/>
          </p:cNvGrpSpPr>
          <p:nvPr/>
        </p:nvGrpSpPr>
        <p:grpSpPr>
          <a:xfrm>
            <a:off x="3988680" y="1260813"/>
            <a:ext cx="376459" cy="377738"/>
            <a:chOff x="6638131" y="2230438"/>
            <a:chExt cx="935038" cy="938213"/>
          </a:xfrm>
          <a:solidFill>
            <a:schemeClr val="accent2"/>
          </a:solidFill>
        </p:grpSpPr>
        <p:sp>
          <p:nvSpPr>
            <p:cNvPr id="60" name="Freeform 74">
              <a:extLst>
                <a:ext uri="{FF2B5EF4-FFF2-40B4-BE49-F238E27FC236}">
                  <a16:creationId xmlns="" xmlns:a16="http://schemas.microsoft.com/office/drawing/2014/main" id="{FAD8ED64-D76D-4823-BB47-57F4005904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8131" y="2230438"/>
              <a:ext cx="935038" cy="938213"/>
            </a:xfrm>
            <a:custGeom>
              <a:avLst/>
              <a:gdLst>
                <a:gd name="T0" fmla="*/ 248 w 249"/>
                <a:gd name="T1" fmla="*/ 36 h 250"/>
                <a:gd name="T2" fmla="*/ 242 w 249"/>
                <a:gd name="T3" fmla="*/ 33 h 250"/>
                <a:gd name="T4" fmla="*/ 210 w 249"/>
                <a:gd name="T5" fmla="*/ 33 h 250"/>
                <a:gd name="T6" fmla="*/ 208 w 249"/>
                <a:gd name="T7" fmla="*/ 47 h 250"/>
                <a:gd name="T8" fmla="*/ 232 w 249"/>
                <a:gd name="T9" fmla="*/ 47 h 250"/>
                <a:gd name="T10" fmla="*/ 167 w 249"/>
                <a:gd name="T11" fmla="*/ 121 h 250"/>
                <a:gd name="T12" fmla="*/ 196 w 249"/>
                <a:gd name="T13" fmla="*/ 15 h 250"/>
                <a:gd name="T14" fmla="*/ 196 w 249"/>
                <a:gd name="T15" fmla="*/ 8 h 250"/>
                <a:gd name="T16" fmla="*/ 196 w 249"/>
                <a:gd name="T17" fmla="*/ 8 h 250"/>
                <a:gd name="T18" fmla="*/ 196 w 249"/>
                <a:gd name="T19" fmla="*/ 7 h 250"/>
                <a:gd name="T20" fmla="*/ 189 w 249"/>
                <a:gd name="T21" fmla="*/ 0 h 250"/>
                <a:gd name="T22" fmla="*/ 60 w 249"/>
                <a:gd name="T23" fmla="*/ 0 h 250"/>
                <a:gd name="T24" fmla="*/ 53 w 249"/>
                <a:gd name="T25" fmla="*/ 6 h 250"/>
                <a:gd name="T26" fmla="*/ 53 w 249"/>
                <a:gd name="T27" fmla="*/ 6 h 250"/>
                <a:gd name="T28" fmla="*/ 53 w 249"/>
                <a:gd name="T29" fmla="*/ 13 h 250"/>
                <a:gd name="T30" fmla="*/ 83 w 249"/>
                <a:gd name="T31" fmla="*/ 121 h 250"/>
                <a:gd name="T32" fmla="*/ 17 w 249"/>
                <a:gd name="T33" fmla="*/ 47 h 250"/>
                <a:gd name="T34" fmla="*/ 41 w 249"/>
                <a:gd name="T35" fmla="*/ 47 h 250"/>
                <a:gd name="T36" fmla="*/ 39 w 249"/>
                <a:gd name="T37" fmla="*/ 33 h 250"/>
                <a:gd name="T38" fmla="*/ 7 w 249"/>
                <a:gd name="T39" fmla="*/ 33 h 250"/>
                <a:gd name="T40" fmla="*/ 1 w 249"/>
                <a:gd name="T41" fmla="*/ 36 h 250"/>
                <a:gd name="T42" fmla="*/ 0 w 249"/>
                <a:gd name="T43" fmla="*/ 42 h 250"/>
                <a:gd name="T44" fmla="*/ 102 w 249"/>
                <a:gd name="T45" fmla="*/ 141 h 250"/>
                <a:gd name="T46" fmla="*/ 84 w 249"/>
                <a:gd name="T47" fmla="*/ 188 h 250"/>
                <a:gd name="T48" fmla="*/ 66 w 249"/>
                <a:gd name="T49" fmla="*/ 188 h 250"/>
                <a:gd name="T50" fmla="*/ 58 w 249"/>
                <a:gd name="T51" fmla="*/ 199 h 250"/>
                <a:gd name="T52" fmla="*/ 58 w 249"/>
                <a:gd name="T53" fmla="*/ 240 h 250"/>
                <a:gd name="T54" fmla="*/ 66 w 249"/>
                <a:gd name="T55" fmla="*/ 250 h 250"/>
                <a:gd name="T56" fmla="*/ 183 w 249"/>
                <a:gd name="T57" fmla="*/ 250 h 250"/>
                <a:gd name="T58" fmla="*/ 191 w 249"/>
                <a:gd name="T59" fmla="*/ 240 h 250"/>
                <a:gd name="T60" fmla="*/ 191 w 249"/>
                <a:gd name="T61" fmla="*/ 199 h 250"/>
                <a:gd name="T62" fmla="*/ 183 w 249"/>
                <a:gd name="T63" fmla="*/ 188 h 250"/>
                <a:gd name="T64" fmla="*/ 165 w 249"/>
                <a:gd name="T65" fmla="*/ 188 h 250"/>
                <a:gd name="T66" fmla="*/ 147 w 249"/>
                <a:gd name="T67" fmla="*/ 141 h 250"/>
                <a:gd name="T68" fmla="*/ 249 w 249"/>
                <a:gd name="T69" fmla="*/ 42 h 250"/>
                <a:gd name="T70" fmla="*/ 248 w 249"/>
                <a:gd name="T71" fmla="*/ 36 h 250"/>
                <a:gd name="T72" fmla="*/ 152 w 249"/>
                <a:gd name="T73" fmla="*/ 116 h 250"/>
                <a:gd name="T74" fmla="*/ 125 w 249"/>
                <a:gd name="T75" fmla="*/ 129 h 250"/>
                <a:gd name="T76" fmla="*/ 97 w 249"/>
                <a:gd name="T77" fmla="*/ 116 h 250"/>
                <a:gd name="T78" fmla="*/ 67 w 249"/>
                <a:gd name="T79" fmla="*/ 14 h 250"/>
                <a:gd name="T80" fmla="*/ 182 w 249"/>
                <a:gd name="T81" fmla="*/ 14 h 250"/>
                <a:gd name="T82" fmla="*/ 182 w 249"/>
                <a:gd name="T83" fmla="*/ 15 h 250"/>
                <a:gd name="T84" fmla="*/ 152 w 249"/>
                <a:gd name="T85" fmla="*/ 116 h 250"/>
                <a:gd name="T86" fmla="*/ 177 w 249"/>
                <a:gd name="T87" fmla="*/ 236 h 250"/>
                <a:gd name="T88" fmla="*/ 72 w 249"/>
                <a:gd name="T89" fmla="*/ 236 h 250"/>
                <a:gd name="T90" fmla="*/ 72 w 249"/>
                <a:gd name="T91" fmla="*/ 202 h 250"/>
                <a:gd name="T92" fmla="*/ 177 w 249"/>
                <a:gd name="T93" fmla="*/ 202 h 250"/>
                <a:gd name="T94" fmla="*/ 177 w 249"/>
                <a:gd name="T95" fmla="*/ 236 h 250"/>
                <a:gd name="T96" fmla="*/ 101 w 249"/>
                <a:gd name="T97" fmla="*/ 188 h 250"/>
                <a:gd name="T98" fmla="*/ 116 w 249"/>
                <a:gd name="T99" fmla="*/ 144 h 250"/>
                <a:gd name="T100" fmla="*/ 118 w 249"/>
                <a:gd name="T101" fmla="*/ 144 h 250"/>
                <a:gd name="T102" fmla="*/ 120 w 249"/>
                <a:gd name="T103" fmla="*/ 144 h 250"/>
                <a:gd name="T104" fmla="*/ 124 w 249"/>
                <a:gd name="T105" fmla="*/ 144 h 250"/>
                <a:gd name="T106" fmla="*/ 125 w 249"/>
                <a:gd name="T107" fmla="*/ 144 h 250"/>
                <a:gd name="T108" fmla="*/ 129 w 249"/>
                <a:gd name="T109" fmla="*/ 144 h 250"/>
                <a:gd name="T110" fmla="*/ 131 w 249"/>
                <a:gd name="T111" fmla="*/ 144 h 250"/>
                <a:gd name="T112" fmla="*/ 133 w 249"/>
                <a:gd name="T113" fmla="*/ 144 h 250"/>
                <a:gd name="T114" fmla="*/ 148 w 249"/>
                <a:gd name="T115" fmla="*/ 188 h 250"/>
                <a:gd name="T116" fmla="*/ 101 w 249"/>
                <a:gd name="T117" fmla="*/ 188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9" h="250">
                  <a:moveTo>
                    <a:pt x="248" y="36"/>
                  </a:moveTo>
                  <a:cubicBezTo>
                    <a:pt x="246" y="34"/>
                    <a:pt x="244" y="33"/>
                    <a:pt x="242" y="33"/>
                  </a:cubicBezTo>
                  <a:cubicBezTo>
                    <a:pt x="210" y="33"/>
                    <a:pt x="210" y="33"/>
                    <a:pt x="210" y="33"/>
                  </a:cubicBezTo>
                  <a:cubicBezTo>
                    <a:pt x="208" y="47"/>
                    <a:pt x="208" y="47"/>
                    <a:pt x="208" y="47"/>
                  </a:cubicBezTo>
                  <a:cubicBezTo>
                    <a:pt x="232" y="47"/>
                    <a:pt x="232" y="47"/>
                    <a:pt x="232" y="47"/>
                  </a:cubicBezTo>
                  <a:cubicBezTo>
                    <a:pt x="225" y="65"/>
                    <a:pt x="205" y="104"/>
                    <a:pt x="167" y="121"/>
                  </a:cubicBezTo>
                  <a:cubicBezTo>
                    <a:pt x="196" y="85"/>
                    <a:pt x="196" y="17"/>
                    <a:pt x="196" y="15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3"/>
                    <a:pt x="193" y="0"/>
                    <a:pt x="189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7" y="0"/>
                    <a:pt x="54" y="3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6"/>
                    <a:pt x="53" y="85"/>
                    <a:pt x="83" y="121"/>
                  </a:cubicBezTo>
                  <a:cubicBezTo>
                    <a:pt x="44" y="104"/>
                    <a:pt x="24" y="65"/>
                    <a:pt x="17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5" y="33"/>
                    <a:pt x="3" y="34"/>
                    <a:pt x="1" y="36"/>
                  </a:cubicBezTo>
                  <a:cubicBezTo>
                    <a:pt x="0" y="38"/>
                    <a:pt x="0" y="40"/>
                    <a:pt x="0" y="42"/>
                  </a:cubicBezTo>
                  <a:cubicBezTo>
                    <a:pt x="1" y="43"/>
                    <a:pt x="27" y="127"/>
                    <a:pt x="102" y="141"/>
                  </a:cubicBezTo>
                  <a:cubicBezTo>
                    <a:pt x="102" y="149"/>
                    <a:pt x="99" y="169"/>
                    <a:pt x="84" y="188"/>
                  </a:cubicBezTo>
                  <a:cubicBezTo>
                    <a:pt x="66" y="188"/>
                    <a:pt x="66" y="188"/>
                    <a:pt x="66" y="188"/>
                  </a:cubicBezTo>
                  <a:cubicBezTo>
                    <a:pt x="62" y="188"/>
                    <a:pt x="58" y="193"/>
                    <a:pt x="58" y="199"/>
                  </a:cubicBezTo>
                  <a:cubicBezTo>
                    <a:pt x="58" y="240"/>
                    <a:pt x="58" y="240"/>
                    <a:pt x="58" y="240"/>
                  </a:cubicBezTo>
                  <a:cubicBezTo>
                    <a:pt x="58" y="245"/>
                    <a:pt x="62" y="250"/>
                    <a:pt x="66" y="250"/>
                  </a:cubicBezTo>
                  <a:cubicBezTo>
                    <a:pt x="183" y="250"/>
                    <a:pt x="183" y="250"/>
                    <a:pt x="183" y="250"/>
                  </a:cubicBezTo>
                  <a:cubicBezTo>
                    <a:pt x="187" y="250"/>
                    <a:pt x="191" y="245"/>
                    <a:pt x="191" y="240"/>
                  </a:cubicBezTo>
                  <a:cubicBezTo>
                    <a:pt x="191" y="199"/>
                    <a:pt x="191" y="199"/>
                    <a:pt x="191" y="199"/>
                  </a:cubicBezTo>
                  <a:cubicBezTo>
                    <a:pt x="191" y="193"/>
                    <a:pt x="187" y="188"/>
                    <a:pt x="183" y="188"/>
                  </a:cubicBezTo>
                  <a:cubicBezTo>
                    <a:pt x="165" y="188"/>
                    <a:pt x="165" y="188"/>
                    <a:pt x="165" y="188"/>
                  </a:cubicBezTo>
                  <a:cubicBezTo>
                    <a:pt x="150" y="169"/>
                    <a:pt x="147" y="149"/>
                    <a:pt x="147" y="141"/>
                  </a:cubicBezTo>
                  <a:cubicBezTo>
                    <a:pt x="222" y="127"/>
                    <a:pt x="249" y="43"/>
                    <a:pt x="249" y="42"/>
                  </a:cubicBezTo>
                  <a:cubicBezTo>
                    <a:pt x="249" y="40"/>
                    <a:pt x="249" y="38"/>
                    <a:pt x="248" y="36"/>
                  </a:cubicBezTo>
                  <a:close/>
                  <a:moveTo>
                    <a:pt x="152" y="116"/>
                  </a:moveTo>
                  <a:cubicBezTo>
                    <a:pt x="144" y="124"/>
                    <a:pt x="135" y="128"/>
                    <a:pt x="125" y="129"/>
                  </a:cubicBezTo>
                  <a:cubicBezTo>
                    <a:pt x="114" y="128"/>
                    <a:pt x="105" y="124"/>
                    <a:pt x="97" y="116"/>
                  </a:cubicBezTo>
                  <a:cubicBezTo>
                    <a:pt x="69" y="87"/>
                    <a:pt x="67" y="22"/>
                    <a:pt x="67" y="14"/>
                  </a:cubicBezTo>
                  <a:cubicBezTo>
                    <a:pt x="182" y="14"/>
                    <a:pt x="182" y="14"/>
                    <a:pt x="182" y="14"/>
                  </a:cubicBezTo>
                  <a:cubicBezTo>
                    <a:pt x="182" y="15"/>
                    <a:pt x="182" y="15"/>
                    <a:pt x="182" y="15"/>
                  </a:cubicBezTo>
                  <a:cubicBezTo>
                    <a:pt x="182" y="15"/>
                    <a:pt x="182" y="86"/>
                    <a:pt x="152" y="116"/>
                  </a:cubicBezTo>
                  <a:close/>
                  <a:moveTo>
                    <a:pt x="177" y="236"/>
                  </a:moveTo>
                  <a:cubicBezTo>
                    <a:pt x="72" y="236"/>
                    <a:pt x="72" y="236"/>
                    <a:pt x="72" y="236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177" y="202"/>
                    <a:pt x="177" y="202"/>
                    <a:pt x="177" y="202"/>
                  </a:cubicBezTo>
                  <a:lnTo>
                    <a:pt x="177" y="236"/>
                  </a:lnTo>
                  <a:close/>
                  <a:moveTo>
                    <a:pt x="101" y="188"/>
                  </a:moveTo>
                  <a:cubicBezTo>
                    <a:pt x="113" y="170"/>
                    <a:pt x="115" y="153"/>
                    <a:pt x="116" y="144"/>
                  </a:cubicBezTo>
                  <a:cubicBezTo>
                    <a:pt x="118" y="144"/>
                    <a:pt x="118" y="144"/>
                    <a:pt x="118" y="144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5" y="144"/>
                    <a:pt x="125" y="144"/>
                    <a:pt x="125" y="144"/>
                  </a:cubicBezTo>
                  <a:cubicBezTo>
                    <a:pt x="129" y="144"/>
                    <a:pt x="129" y="144"/>
                    <a:pt x="129" y="144"/>
                  </a:cubicBezTo>
                  <a:cubicBezTo>
                    <a:pt x="131" y="144"/>
                    <a:pt x="131" y="144"/>
                    <a:pt x="131" y="144"/>
                  </a:cubicBezTo>
                  <a:cubicBezTo>
                    <a:pt x="133" y="144"/>
                    <a:pt x="133" y="144"/>
                    <a:pt x="133" y="144"/>
                  </a:cubicBezTo>
                  <a:cubicBezTo>
                    <a:pt x="134" y="153"/>
                    <a:pt x="136" y="170"/>
                    <a:pt x="148" y="188"/>
                  </a:cubicBezTo>
                  <a:lnTo>
                    <a:pt x="10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75">
              <a:extLst>
                <a:ext uri="{FF2B5EF4-FFF2-40B4-BE49-F238E27FC236}">
                  <a16:creationId xmlns="" xmlns:a16="http://schemas.microsoft.com/office/drawing/2014/main" id="{1A7FB244-8B05-4B36-87E6-D8ECB44AF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9443" y="3025775"/>
              <a:ext cx="252413" cy="53975"/>
            </a:xfrm>
            <a:custGeom>
              <a:avLst/>
              <a:gdLst>
                <a:gd name="T0" fmla="*/ 7 w 67"/>
                <a:gd name="T1" fmla="*/ 14 h 14"/>
                <a:gd name="T2" fmla="*/ 60 w 67"/>
                <a:gd name="T3" fmla="*/ 14 h 14"/>
                <a:gd name="T4" fmla="*/ 67 w 67"/>
                <a:gd name="T5" fmla="*/ 7 h 14"/>
                <a:gd name="T6" fmla="*/ 60 w 67"/>
                <a:gd name="T7" fmla="*/ 0 h 14"/>
                <a:gd name="T8" fmla="*/ 7 w 67"/>
                <a:gd name="T9" fmla="*/ 0 h 14"/>
                <a:gd name="T10" fmla="*/ 0 w 67"/>
                <a:gd name="T11" fmla="*/ 7 h 14"/>
                <a:gd name="T12" fmla="*/ 7 w 67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14">
                  <a:moveTo>
                    <a:pt x="7" y="14"/>
                  </a:moveTo>
                  <a:cubicBezTo>
                    <a:pt x="60" y="14"/>
                    <a:pt x="60" y="14"/>
                    <a:pt x="60" y="14"/>
                  </a:cubicBezTo>
                  <a:cubicBezTo>
                    <a:pt x="64" y="14"/>
                    <a:pt x="67" y="11"/>
                    <a:pt x="67" y="7"/>
                  </a:cubicBezTo>
                  <a:cubicBezTo>
                    <a:pt x="67" y="3"/>
                    <a:pt x="64" y="0"/>
                    <a:pt x="6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2" name="组合 61">
            <a:extLst>
              <a:ext uri="{FF2B5EF4-FFF2-40B4-BE49-F238E27FC236}">
                <a16:creationId xmlns="" xmlns:a16="http://schemas.microsoft.com/office/drawing/2014/main" id="{A3B2F699-B9E6-411A-B3EC-D46A47385D01}"/>
              </a:ext>
            </a:extLst>
          </p:cNvPr>
          <p:cNvGrpSpPr>
            <a:grpSpLocks noChangeAspect="1"/>
          </p:cNvGrpSpPr>
          <p:nvPr/>
        </p:nvGrpSpPr>
        <p:grpSpPr>
          <a:xfrm>
            <a:off x="4805131" y="1253144"/>
            <a:ext cx="406500" cy="393077"/>
            <a:chOff x="10689519" y="4867941"/>
            <a:chExt cx="1054355" cy="1019543"/>
          </a:xfrm>
        </p:grpSpPr>
        <p:sp>
          <p:nvSpPr>
            <p:cNvPr id="63" name="Freeform 88">
              <a:extLst>
                <a:ext uri="{FF2B5EF4-FFF2-40B4-BE49-F238E27FC236}">
                  <a16:creationId xmlns="" xmlns:a16="http://schemas.microsoft.com/office/drawing/2014/main" id="{98178E17-513E-47AD-85F1-4557C6CC9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9525" y="5463087"/>
              <a:ext cx="434341" cy="208882"/>
            </a:xfrm>
            <a:custGeom>
              <a:avLst/>
              <a:gdLst>
                <a:gd name="T0" fmla="*/ 29 w 111"/>
                <a:gd name="T1" fmla="*/ 14 h 53"/>
                <a:gd name="T2" fmla="*/ 82 w 111"/>
                <a:gd name="T3" fmla="*/ 14 h 53"/>
                <a:gd name="T4" fmla="*/ 97 w 111"/>
                <a:gd name="T5" fmla="*/ 28 h 53"/>
                <a:gd name="T6" fmla="*/ 97 w 111"/>
                <a:gd name="T7" fmla="*/ 53 h 53"/>
                <a:gd name="T8" fmla="*/ 111 w 111"/>
                <a:gd name="T9" fmla="*/ 44 h 53"/>
                <a:gd name="T10" fmla="*/ 111 w 111"/>
                <a:gd name="T11" fmla="*/ 28 h 53"/>
                <a:gd name="T12" fmla="*/ 82 w 111"/>
                <a:gd name="T13" fmla="*/ 0 h 53"/>
                <a:gd name="T14" fmla="*/ 29 w 111"/>
                <a:gd name="T15" fmla="*/ 0 h 53"/>
                <a:gd name="T16" fmla="*/ 0 w 111"/>
                <a:gd name="T17" fmla="*/ 28 h 53"/>
                <a:gd name="T18" fmla="*/ 0 w 111"/>
                <a:gd name="T19" fmla="*/ 44 h 53"/>
                <a:gd name="T20" fmla="*/ 14 w 111"/>
                <a:gd name="T21" fmla="*/ 53 h 53"/>
                <a:gd name="T22" fmla="*/ 14 w 111"/>
                <a:gd name="T23" fmla="*/ 28 h 53"/>
                <a:gd name="T24" fmla="*/ 29 w 111"/>
                <a:gd name="T25" fmla="*/ 1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" h="53">
                  <a:moveTo>
                    <a:pt x="29" y="14"/>
                  </a:moveTo>
                  <a:cubicBezTo>
                    <a:pt x="82" y="14"/>
                    <a:pt x="82" y="14"/>
                    <a:pt x="82" y="14"/>
                  </a:cubicBezTo>
                  <a:cubicBezTo>
                    <a:pt x="90" y="14"/>
                    <a:pt x="97" y="20"/>
                    <a:pt x="97" y="28"/>
                  </a:cubicBezTo>
                  <a:cubicBezTo>
                    <a:pt x="97" y="53"/>
                    <a:pt x="97" y="53"/>
                    <a:pt x="97" y="53"/>
                  </a:cubicBezTo>
                  <a:cubicBezTo>
                    <a:pt x="102" y="50"/>
                    <a:pt x="106" y="47"/>
                    <a:pt x="111" y="44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1" y="13"/>
                    <a:pt x="98" y="0"/>
                    <a:pt x="82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3"/>
                    <a:pt x="0" y="28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" y="47"/>
                    <a:pt x="10" y="50"/>
                    <a:pt x="14" y="53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0"/>
                    <a:pt x="21" y="14"/>
                    <a:pt x="29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89">
              <a:extLst>
                <a:ext uri="{FF2B5EF4-FFF2-40B4-BE49-F238E27FC236}">
                  <a16:creationId xmlns="" xmlns:a16="http://schemas.microsoft.com/office/drawing/2014/main" id="{C84006B5-1672-43AA-9A23-FAA27765B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9519" y="4867941"/>
              <a:ext cx="1054355" cy="1019543"/>
            </a:xfrm>
            <a:custGeom>
              <a:avLst/>
              <a:gdLst>
                <a:gd name="T0" fmla="*/ 192 w 269"/>
                <a:gd name="T1" fmla="*/ 228 h 260"/>
                <a:gd name="T2" fmla="*/ 238 w 269"/>
                <a:gd name="T3" fmla="*/ 68 h 260"/>
                <a:gd name="T4" fmla="*/ 230 w 269"/>
                <a:gd name="T5" fmla="*/ 55 h 260"/>
                <a:gd name="T6" fmla="*/ 244 w 269"/>
                <a:gd name="T7" fmla="*/ 57 h 260"/>
                <a:gd name="T8" fmla="*/ 252 w 269"/>
                <a:gd name="T9" fmla="*/ 51 h 260"/>
                <a:gd name="T10" fmla="*/ 246 w 269"/>
                <a:gd name="T11" fmla="*/ 43 h 260"/>
                <a:gd name="T12" fmla="*/ 213 w 269"/>
                <a:gd name="T13" fmla="*/ 39 h 260"/>
                <a:gd name="T14" fmla="*/ 209 w 269"/>
                <a:gd name="T15" fmla="*/ 40 h 260"/>
                <a:gd name="T16" fmla="*/ 209 w 269"/>
                <a:gd name="T17" fmla="*/ 40 h 260"/>
                <a:gd name="T18" fmla="*/ 209 w 269"/>
                <a:gd name="T19" fmla="*/ 40 h 260"/>
                <a:gd name="T20" fmla="*/ 205 w 269"/>
                <a:gd name="T21" fmla="*/ 46 h 260"/>
                <a:gd name="T22" fmla="*/ 202 w 269"/>
                <a:gd name="T23" fmla="*/ 78 h 260"/>
                <a:gd name="T24" fmla="*/ 208 w 269"/>
                <a:gd name="T25" fmla="*/ 86 h 260"/>
                <a:gd name="T26" fmla="*/ 216 w 269"/>
                <a:gd name="T27" fmla="*/ 79 h 260"/>
                <a:gd name="T28" fmla="*/ 218 w 269"/>
                <a:gd name="T29" fmla="*/ 63 h 260"/>
                <a:gd name="T30" fmla="*/ 226 w 269"/>
                <a:gd name="T31" fmla="*/ 75 h 260"/>
                <a:gd name="T32" fmla="*/ 185 w 269"/>
                <a:gd name="T33" fmla="*/ 216 h 260"/>
                <a:gd name="T34" fmla="*/ 44 w 269"/>
                <a:gd name="T35" fmla="*/ 175 h 260"/>
                <a:gd name="T36" fmla="*/ 85 w 269"/>
                <a:gd name="T37" fmla="*/ 34 h 260"/>
                <a:gd name="T38" fmla="*/ 192 w 269"/>
                <a:gd name="T39" fmla="*/ 39 h 260"/>
                <a:gd name="T40" fmla="*/ 200 w 269"/>
                <a:gd name="T41" fmla="*/ 27 h 260"/>
                <a:gd name="T42" fmla="*/ 78 w 269"/>
                <a:gd name="T43" fmla="*/ 22 h 260"/>
                <a:gd name="T44" fmla="*/ 32 w 269"/>
                <a:gd name="T45" fmla="*/ 182 h 260"/>
                <a:gd name="T46" fmla="*/ 192 w 269"/>
                <a:gd name="T47" fmla="*/ 22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9" h="260">
                  <a:moveTo>
                    <a:pt x="192" y="228"/>
                  </a:moveTo>
                  <a:cubicBezTo>
                    <a:pt x="249" y="197"/>
                    <a:pt x="269" y="125"/>
                    <a:pt x="238" y="68"/>
                  </a:cubicBezTo>
                  <a:cubicBezTo>
                    <a:pt x="235" y="64"/>
                    <a:pt x="233" y="59"/>
                    <a:pt x="230" y="55"/>
                  </a:cubicBezTo>
                  <a:cubicBezTo>
                    <a:pt x="244" y="57"/>
                    <a:pt x="244" y="57"/>
                    <a:pt x="244" y="57"/>
                  </a:cubicBezTo>
                  <a:cubicBezTo>
                    <a:pt x="248" y="57"/>
                    <a:pt x="251" y="55"/>
                    <a:pt x="252" y="51"/>
                  </a:cubicBezTo>
                  <a:cubicBezTo>
                    <a:pt x="252" y="47"/>
                    <a:pt x="249" y="44"/>
                    <a:pt x="246" y="43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2" y="39"/>
                    <a:pt x="210" y="40"/>
                    <a:pt x="209" y="40"/>
                  </a:cubicBezTo>
                  <a:cubicBezTo>
                    <a:pt x="209" y="40"/>
                    <a:pt x="209" y="40"/>
                    <a:pt x="209" y="40"/>
                  </a:cubicBezTo>
                  <a:cubicBezTo>
                    <a:pt x="209" y="40"/>
                    <a:pt x="209" y="40"/>
                    <a:pt x="209" y="40"/>
                  </a:cubicBezTo>
                  <a:cubicBezTo>
                    <a:pt x="207" y="41"/>
                    <a:pt x="206" y="43"/>
                    <a:pt x="205" y="46"/>
                  </a:cubicBezTo>
                  <a:cubicBezTo>
                    <a:pt x="202" y="78"/>
                    <a:pt x="202" y="78"/>
                    <a:pt x="202" y="78"/>
                  </a:cubicBezTo>
                  <a:cubicBezTo>
                    <a:pt x="201" y="82"/>
                    <a:pt x="204" y="85"/>
                    <a:pt x="208" y="86"/>
                  </a:cubicBezTo>
                  <a:cubicBezTo>
                    <a:pt x="212" y="86"/>
                    <a:pt x="215" y="83"/>
                    <a:pt x="216" y="79"/>
                  </a:cubicBezTo>
                  <a:cubicBezTo>
                    <a:pt x="218" y="63"/>
                    <a:pt x="218" y="63"/>
                    <a:pt x="218" y="63"/>
                  </a:cubicBezTo>
                  <a:cubicBezTo>
                    <a:pt x="221" y="67"/>
                    <a:pt x="223" y="71"/>
                    <a:pt x="226" y="75"/>
                  </a:cubicBezTo>
                  <a:cubicBezTo>
                    <a:pt x="253" y="125"/>
                    <a:pt x="235" y="188"/>
                    <a:pt x="185" y="216"/>
                  </a:cubicBezTo>
                  <a:cubicBezTo>
                    <a:pt x="135" y="244"/>
                    <a:pt x="72" y="225"/>
                    <a:pt x="44" y="175"/>
                  </a:cubicBezTo>
                  <a:cubicBezTo>
                    <a:pt x="16" y="125"/>
                    <a:pt x="35" y="62"/>
                    <a:pt x="85" y="34"/>
                  </a:cubicBezTo>
                  <a:cubicBezTo>
                    <a:pt x="120" y="15"/>
                    <a:pt x="161" y="18"/>
                    <a:pt x="192" y="39"/>
                  </a:cubicBezTo>
                  <a:cubicBezTo>
                    <a:pt x="192" y="35"/>
                    <a:pt x="194" y="30"/>
                    <a:pt x="200" y="27"/>
                  </a:cubicBezTo>
                  <a:cubicBezTo>
                    <a:pt x="165" y="4"/>
                    <a:pt x="118" y="0"/>
                    <a:pt x="78" y="22"/>
                  </a:cubicBezTo>
                  <a:cubicBezTo>
                    <a:pt x="21" y="53"/>
                    <a:pt x="0" y="125"/>
                    <a:pt x="32" y="182"/>
                  </a:cubicBezTo>
                  <a:cubicBezTo>
                    <a:pt x="63" y="239"/>
                    <a:pt x="135" y="260"/>
                    <a:pt x="192" y="2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90">
              <a:extLst>
                <a:ext uri="{FF2B5EF4-FFF2-40B4-BE49-F238E27FC236}">
                  <a16:creationId xmlns="" xmlns:a16="http://schemas.microsoft.com/office/drawing/2014/main" id="{1B3FEE63-016F-4974-B80C-7C88CF47D0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74125" y="5114952"/>
              <a:ext cx="290115" cy="290115"/>
            </a:xfrm>
            <a:custGeom>
              <a:avLst/>
              <a:gdLst>
                <a:gd name="T0" fmla="*/ 37 w 74"/>
                <a:gd name="T1" fmla="*/ 74 h 74"/>
                <a:gd name="T2" fmla="*/ 74 w 74"/>
                <a:gd name="T3" fmla="*/ 37 h 74"/>
                <a:gd name="T4" fmla="*/ 37 w 74"/>
                <a:gd name="T5" fmla="*/ 0 h 74"/>
                <a:gd name="T6" fmla="*/ 0 w 74"/>
                <a:gd name="T7" fmla="*/ 37 h 74"/>
                <a:gd name="T8" fmla="*/ 37 w 74"/>
                <a:gd name="T9" fmla="*/ 74 h 74"/>
                <a:gd name="T10" fmla="*/ 37 w 74"/>
                <a:gd name="T11" fmla="*/ 14 h 74"/>
                <a:gd name="T12" fmla="*/ 60 w 74"/>
                <a:gd name="T13" fmla="*/ 37 h 74"/>
                <a:gd name="T14" fmla="*/ 37 w 74"/>
                <a:gd name="T15" fmla="*/ 60 h 74"/>
                <a:gd name="T16" fmla="*/ 14 w 74"/>
                <a:gd name="T17" fmla="*/ 37 h 74"/>
                <a:gd name="T18" fmla="*/ 37 w 74"/>
                <a:gd name="T19" fmla="*/ 1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74">
                  <a:moveTo>
                    <a:pt x="37" y="74"/>
                  </a:moveTo>
                  <a:cubicBezTo>
                    <a:pt x="57" y="74"/>
                    <a:pt x="74" y="57"/>
                    <a:pt x="74" y="37"/>
                  </a:cubicBezTo>
                  <a:cubicBezTo>
                    <a:pt x="74" y="16"/>
                    <a:pt x="57" y="0"/>
                    <a:pt x="37" y="0"/>
                  </a:cubicBezTo>
                  <a:cubicBezTo>
                    <a:pt x="16" y="0"/>
                    <a:pt x="0" y="16"/>
                    <a:pt x="0" y="37"/>
                  </a:cubicBezTo>
                  <a:cubicBezTo>
                    <a:pt x="0" y="57"/>
                    <a:pt x="16" y="74"/>
                    <a:pt x="37" y="74"/>
                  </a:cubicBezTo>
                  <a:close/>
                  <a:moveTo>
                    <a:pt x="37" y="14"/>
                  </a:moveTo>
                  <a:cubicBezTo>
                    <a:pt x="49" y="14"/>
                    <a:pt x="60" y="24"/>
                    <a:pt x="60" y="37"/>
                  </a:cubicBezTo>
                  <a:cubicBezTo>
                    <a:pt x="60" y="49"/>
                    <a:pt x="49" y="60"/>
                    <a:pt x="37" y="60"/>
                  </a:cubicBezTo>
                  <a:cubicBezTo>
                    <a:pt x="24" y="60"/>
                    <a:pt x="14" y="49"/>
                    <a:pt x="14" y="37"/>
                  </a:cubicBezTo>
                  <a:cubicBezTo>
                    <a:pt x="14" y="24"/>
                    <a:pt x="24" y="14"/>
                    <a:pt x="37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6" name="组合 65">
            <a:extLst>
              <a:ext uri="{FF2B5EF4-FFF2-40B4-BE49-F238E27FC236}">
                <a16:creationId xmlns="" xmlns:a16="http://schemas.microsoft.com/office/drawing/2014/main" id="{50A7FB20-1AD0-465B-B3A0-BB5070FB859D}"/>
              </a:ext>
            </a:extLst>
          </p:cNvPr>
          <p:cNvGrpSpPr>
            <a:grpSpLocks noChangeAspect="1"/>
          </p:cNvGrpSpPr>
          <p:nvPr/>
        </p:nvGrpSpPr>
        <p:grpSpPr>
          <a:xfrm>
            <a:off x="5651623" y="1260813"/>
            <a:ext cx="405222" cy="377738"/>
            <a:chOff x="8801292" y="3153785"/>
            <a:chExt cx="1051040" cy="979755"/>
          </a:xfrm>
        </p:grpSpPr>
        <p:sp>
          <p:nvSpPr>
            <p:cNvPr id="67" name="Freeform 105">
              <a:extLst>
                <a:ext uri="{FF2B5EF4-FFF2-40B4-BE49-F238E27FC236}">
                  <a16:creationId xmlns="" xmlns:a16="http://schemas.microsoft.com/office/drawing/2014/main" id="{C353F0B6-2013-48D0-93F6-4C0C4C815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6221" y="3314591"/>
              <a:ext cx="364713" cy="356425"/>
            </a:xfrm>
            <a:custGeom>
              <a:avLst/>
              <a:gdLst>
                <a:gd name="T0" fmla="*/ 0 w 93"/>
                <a:gd name="T1" fmla="*/ 87 h 91"/>
                <a:gd name="T2" fmla="*/ 44 w 93"/>
                <a:gd name="T3" fmla="*/ 25 h 91"/>
                <a:gd name="T4" fmla="*/ 50 w 93"/>
                <a:gd name="T5" fmla="*/ 23 h 91"/>
                <a:gd name="T6" fmla="*/ 56 w 93"/>
                <a:gd name="T7" fmla="*/ 32 h 91"/>
                <a:gd name="T8" fmla="*/ 89 w 93"/>
                <a:gd name="T9" fmla="*/ 1 h 91"/>
                <a:gd name="T10" fmla="*/ 92 w 93"/>
                <a:gd name="T11" fmla="*/ 4 h 91"/>
                <a:gd name="T12" fmla="*/ 54 w 93"/>
                <a:gd name="T13" fmla="*/ 66 h 91"/>
                <a:gd name="T14" fmla="*/ 48 w 93"/>
                <a:gd name="T15" fmla="*/ 65 h 91"/>
                <a:gd name="T16" fmla="*/ 42 w 93"/>
                <a:gd name="T17" fmla="*/ 56 h 91"/>
                <a:gd name="T18" fmla="*/ 3 w 93"/>
                <a:gd name="T19" fmla="*/ 90 h 91"/>
                <a:gd name="T20" fmla="*/ 0 w 93"/>
                <a:gd name="T21" fmla="*/ 8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91">
                  <a:moveTo>
                    <a:pt x="0" y="87"/>
                  </a:move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8" y="19"/>
                    <a:pt x="50" y="23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9" y="1"/>
                    <a:pt x="93" y="0"/>
                    <a:pt x="92" y="4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4" y="66"/>
                    <a:pt x="50" y="70"/>
                    <a:pt x="48" y="65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0" y="91"/>
                    <a:pt x="0" y="8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="" xmlns:a16="http://schemas.microsoft.com/office/drawing/2014/main" id="{2E393E08-EA30-4597-A56A-3B54F679B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1292" y="3153785"/>
              <a:ext cx="1051040" cy="979755"/>
            </a:xfrm>
            <a:custGeom>
              <a:avLst/>
              <a:gdLst>
                <a:gd name="T0" fmla="*/ 199 w 268"/>
                <a:gd name="T1" fmla="*/ 21 h 250"/>
                <a:gd name="T2" fmla="*/ 129 w 268"/>
                <a:gd name="T3" fmla="*/ 0 h 250"/>
                <a:gd name="T4" fmla="*/ 65 w 268"/>
                <a:gd name="T5" fmla="*/ 17 h 250"/>
                <a:gd name="T6" fmla="*/ 31 w 268"/>
                <a:gd name="T7" fmla="*/ 95 h 250"/>
                <a:gd name="T8" fmla="*/ 29 w 268"/>
                <a:gd name="T9" fmla="*/ 112 h 250"/>
                <a:gd name="T10" fmla="*/ 4 w 268"/>
                <a:gd name="T11" fmla="*/ 141 h 250"/>
                <a:gd name="T12" fmla="*/ 3 w 268"/>
                <a:gd name="T13" fmla="*/ 143 h 250"/>
                <a:gd name="T14" fmla="*/ 4 w 268"/>
                <a:gd name="T15" fmla="*/ 156 h 250"/>
                <a:gd name="T16" fmla="*/ 15 w 268"/>
                <a:gd name="T17" fmla="*/ 163 h 250"/>
                <a:gd name="T18" fmla="*/ 27 w 268"/>
                <a:gd name="T19" fmla="*/ 165 h 250"/>
                <a:gd name="T20" fmla="*/ 32 w 268"/>
                <a:gd name="T21" fmla="*/ 182 h 250"/>
                <a:gd name="T22" fmla="*/ 31 w 268"/>
                <a:gd name="T23" fmla="*/ 201 h 250"/>
                <a:gd name="T24" fmla="*/ 36 w 268"/>
                <a:gd name="T25" fmla="*/ 230 h 250"/>
                <a:gd name="T26" fmla="*/ 38 w 268"/>
                <a:gd name="T27" fmla="*/ 231 h 250"/>
                <a:gd name="T28" fmla="*/ 38 w 268"/>
                <a:gd name="T29" fmla="*/ 231 h 250"/>
                <a:gd name="T30" fmla="*/ 56 w 268"/>
                <a:gd name="T31" fmla="*/ 234 h 250"/>
                <a:gd name="T32" fmla="*/ 90 w 268"/>
                <a:gd name="T33" fmla="*/ 230 h 250"/>
                <a:gd name="T34" fmla="*/ 94 w 268"/>
                <a:gd name="T35" fmla="*/ 250 h 250"/>
                <a:gd name="T36" fmla="*/ 108 w 268"/>
                <a:gd name="T37" fmla="*/ 250 h 250"/>
                <a:gd name="T38" fmla="*/ 99 w 268"/>
                <a:gd name="T39" fmla="*/ 217 h 250"/>
                <a:gd name="T40" fmla="*/ 93 w 268"/>
                <a:gd name="T41" fmla="*/ 215 h 250"/>
                <a:gd name="T42" fmla="*/ 56 w 268"/>
                <a:gd name="T43" fmla="*/ 220 h 250"/>
                <a:gd name="T44" fmla="*/ 45 w 268"/>
                <a:gd name="T45" fmla="*/ 218 h 250"/>
                <a:gd name="T46" fmla="*/ 44 w 268"/>
                <a:gd name="T47" fmla="*/ 218 h 250"/>
                <a:gd name="T48" fmla="*/ 44 w 268"/>
                <a:gd name="T49" fmla="*/ 206 h 250"/>
                <a:gd name="T50" fmla="*/ 44 w 268"/>
                <a:gd name="T51" fmla="*/ 205 h 250"/>
                <a:gd name="T52" fmla="*/ 46 w 268"/>
                <a:gd name="T53" fmla="*/ 189 h 250"/>
                <a:gd name="T54" fmla="*/ 60 w 268"/>
                <a:gd name="T55" fmla="*/ 189 h 250"/>
                <a:gd name="T56" fmla="*/ 61 w 268"/>
                <a:gd name="T57" fmla="*/ 189 h 250"/>
                <a:gd name="T58" fmla="*/ 68 w 268"/>
                <a:gd name="T59" fmla="*/ 182 h 250"/>
                <a:gd name="T60" fmla="*/ 61 w 268"/>
                <a:gd name="T61" fmla="*/ 175 h 250"/>
                <a:gd name="T62" fmla="*/ 45 w 268"/>
                <a:gd name="T63" fmla="*/ 175 h 250"/>
                <a:gd name="T64" fmla="*/ 38 w 268"/>
                <a:gd name="T65" fmla="*/ 156 h 250"/>
                <a:gd name="T66" fmla="*/ 33 w 268"/>
                <a:gd name="T67" fmla="*/ 152 h 250"/>
                <a:gd name="T68" fmla="*/ 18 w 268"/>
                <a:gd name="T69" fmla="*/ 149 h 250"/>
                <a:gd name="T70" fmla="*/ 17 w 268"/>
                <a:gd name="T71" fmla="*/ 149 h 250"/>
                <a:gd name="T72" fmla="*/ 16 w 268"/>
                <a:gd name="T73" fmla="*/ 149 h 250"/>
                <a:gd name="T74" fmla="*/ 40 w 268"/>
                <a:gd name="T75" fmla="*/ 120 h 250"/>
                <a:gd name="T76" fmla="*/ 41 w 268"/>
                <a:gd name="T77" fmla="*/ 120 h 250"/>
                <a:gd name="T78" fmla="*/ 45 w 268"/>
                <a:gd name="T79" fmla="*/ 93 h 250"/>
                <a:gd name="T80" fmla="*/ 71 w 268"/>
                <a:gd name="T81" fmla="*/ 30 h 250"/>
                <a:gd name="T82" fmla="*/ 72 w 268"/>
                <a:gd name="T83" fmla="*/ 30 h 250"/>
                <a:gd name="T84" fmla="*/ 129 w 268"/>
                <a:gd name="T85" fmla="*/ 14 h 250"/>
                <a:gd name="T86" fmla="*/ 191 w 268"/>
                <a:gd name="T87" fmla="*/ 32 h 250"/>
                <a:gd name="T88" fmla="*/ 211 w 268"/>
                <a:gd name="T89" fmla="*/ 145 h 250"/>
                <a:gd name="T90" fmla="*/ 189 w 268"/>
                <a:gd name="T91" fmla="*/ 197 h 250"/>
                <a:gd name="T92" fmla="*/ 189 w 268"/>
                <a:gd name="T93" fmla="*/ 198 h 250"/>
                <a:gd name="T94" fmla="*/ 193 w 268"/>
                <a:gd name="T95" fmla="*/ 250 h 250"/>
                <a:gd name="T96" fmla="*/ 207 w 268"/>
                <a:gd name="T97" fmla="*/ 250 h 250"/>
                <a:gd name="T98" fmla="*/ 203 w 268"/>
                <a:gd name="T99" fmla="*/ 200 h 250"/>
                <a:gd name="T100" fmla="*/ 222 w 268"/>
                <a:gd name="T101" fmla="*/ 153 h 250"/>
                <a:gd name="T102" fmla="*/ 223 w 268"/>
                <a:gd name="T103" fmla="*/ 152 h 250"/>
                <a:gd name="T104" fmla="*/ 199 w 268"/>
                <a:gd name="T105" fmla="*/ 21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8" h="250">
                  <a:moveTo>
                    <a:pt x="199" y="21"/>
                  </a:moveTo>
                  <a:cubicBezTo>
                    <a:pt x="198" y="20"/>
                    <a:pt x="170" y="0"/>
                    <a:pt x="129" y="0"/>
                  </a:cubicBezTo>
                  <a:cubicBezTo>
                    <a:pt x="107" y="0"/>
                    <a:pt x="86" y="6"/>
                    <a:pt x="65" y="17"/>
                  </a:cubicBezTo>
                  <a:cubicBezTo>
                    <a:pt x="61" y="20"/>
                    <a:pt x="23" y="40"/>
                    <a:pt x="31" y="95"/>
                  </a:cubicBezTo>
                  <a:cubicBezTo>
                    <a:pt x="32" y="99"/>
                    <a:pt x="31" y="108"/>
                    <a:pt x="29" y="112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4" y="142"/>
                    <a:pt x="3" y="143"/>
                    <a:pt x="3" y="143"/>
                  </a:cubicBezTo>
                  <a:cubicBezTo>
                    <a:pt x="2" y="144"/>
                    <a:pt x="0" y="151"/>
                    <a:pt x="4" y="156"/>
                  </a:cubicBezTo>
                  <a:cubicBezTo>
                    <a:pt x="5" y="159"/>
                    <a:pt x="9" y="162"/>
                    <a:pt x="15" y="163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9" y="169"/>
                    <a:pt x="32" y="176"/>
                    <a:pt x="32" y="182"/>
                  </a:cubicBezTo>
                  <a:cubicBezTo>
                    <a:pt x="33" y="189"/>
                    <a:pt x="31" y="199"/>
                    <a:pt x="31" y="201"/>
                  </a:cubicBezTo>
                  <a:cubicBezTo>
                    <a:pt x="28" y="209"/>
                    <a:pt x="26" y="223"/>
                    <a:pt x="36" y="230"/>
                  </a:cubicBezTo>
                  <a:cubicBezTo>
                    <a:pt x="37" y="230"/>
                    <a:pt x="37" y="231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40" y="232"/>
                    <a:pt x="45" y="234"/>
                    <a:pt x="56" y="234"/>
                  </a:cubicBezTo>
                  <a:cubicBezTo>
                    <a:pt x="65" y="234"/>
                    <a:pt x="77" y="233"/>
                    <a:pt x="90" y="230"/>
                  </a:cubicBezTo>
                  <a:cubicBezTo>
                    <a:pt x="92" y="233"/>
                    <a:pt x="93" y="240"/>
                    <a:pt x="94" y="250"/>
                  </a:cubicBezTo>
                  <a:cubicBezTo>
                    <a:pt x="108" y="250"/>
                    <a:pt x="108" y="250"/>
                    <a:pt x="108" y="250"/>
                  </a:cubicBezTo>
                  <a:cubicBezTo>
                    <a:pt x="106" y="227"/>
                    <a:pt x="102" y="219"/>
                    <a:pt x="99" y="217"/>
                  </a:cubicBezTo>
                  <a:cubicBezTo>
                    <a:pt x="97" y="216"/>
                    <a:pt x="95" y="215"/>
                    <a:pt x="93" y="215"/>
                  </a:cubicBezTo>
                  <a:cubicBezTo>
                    <a:pt x="78" y="219"/>
                    <a:pt x="65" y="220"/>
                    <a:pt x="56" y="220"/>
                  </a:cubicBezTo>
                  <a:cubicBezTo>
                    <a:pt x="48" y="220"/>
                    <a:pt x="46" y="219"/>
                    <a:pt x="45" y="218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1" y="215"/>
                    <a:pt x="43" y="208"/>
                    <a:pt x="44" y="206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44" y="204"/>
                    <a:pt x="46" y="197"/>
                    <a:pt x="46" y="189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60" y="189"/>
                    <a:pt x="61" y="189"/>
                    <a:pt x="61" y="189"/>
                  </a:cubicBezTo>
                  <a:cubicBezTo>
                    <a:pt x="64" y="189"/>
                    <a:pt x="68" y="186"/>
                    <a:pt x="68" y="182"/>
                  </a:cubicBezTo>
                  <a:cubicBezTo>
                    <a:pt x="68" y="179"/>
                    <a:pt x="65" y="175"/>
                    <a:pt x="61" y="175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3" y="166"/>
                    <a:pt x="39" y="157"/>
                    <a:pt x="38" y="156"/>
                  </a:cubicBezTo>
                  <a:cubicBezTo>
                    <a:pt x="37" y="154"/>
                    <a:pt x="35" y="152"/>
                    <a:pt x="33" y="152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6" y="149"/>
                    <a:pt x="16" y="149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41" y="120"/>
                    <a:pt x="41" y="120"/>
                    <a:pt x="41" y="120"/>
                  </a:cubicBezTo>
                  <a:cubicBezTo>
                    <a:pt x="47" y="111"/>
                    <a:pt x="45" y="96"/>
                    <a:pt x="45" y="93"/>
                  </a:cubicBezTo>
                  <a:cubicBezTo>
                    <a:pt x="38" y="45"/>
                    <a:pt x="70" y="30"/>
                    <a:pt x="71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91" y="19"/>
                    <a:pt x="110" y="14"/>
                    <a:pt x="129" y="14"/>
                  </a:cubicBezTo>
                  <a:cubicBezTo>
                    <a:pt x="165" y="14"/>
                    <a:pt x="191" y="32"/>
                    <a:pt x="191" y="32"/>
                  </a:cubicBezTo>
                  <a:cubicBezTo>
                    <a:pt x="249" y="75"/>
                    <a:pt x="213" y="140"/>
                    <a:pt x="211" y="145"/>
                  </a:cubicBezTo>
                  <a:cubicBezTo>
                    <a:pt x="196" y="165"/>
                    <a:pt x="190" y="196"/>
                    <a:pt x="189" y="197"/>
                  </a:cubicBezTo>
                  <a:cubicBezTo>
                    <a:pt x="189" y="198"/>
                    <a:pt x="189" y="198"/>
                    <a:pt x="189" y="198"/>
                  </a:cubicBezTo>
                  <a:cubicBezTo>
                    <a:pt x="188" y="217"/>
                    <a:pt x="191" y="238"/>
                    <a:pt x="193" y="250"/>
                  </a:cubicBezTo>
                  <a:cubicBezTo>
                    <a:pt x="207" y="250"/>
                    <a:pt x="207" y="250"/>
                    <a:pt x="207" y="250"/>
                  </a:cubicBezTo>
                  <a:cubicBezTo>
                    <a:pt x="205" y="239"/>
                    <a:pt x="202" y="218"/>
                    <a:pt x="203" y="200"/>
                  </a:cubicBezTo>
                  <a:cubicBezTo>
                    <a:pt x="204" y="196"/>
                    <a:pt x="211" y="169"/>
                    <a:pt x="222" y="153"/>
                  </a:cubicBezTo>
                  <a:cubicBezTo>
                    <a:pt x="222" y="152"/>
                    <a:pt x="223" y="152"/>
                    <a:pt x="223" y="152"/>
                  </a:cubicBezTo>
                  <a:cubicBezTo>
                    <a:pt x="223" y="151"/>
                    <a:pt x="268" y="72"/>
                    <a:pt x="199" y="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9" name="组合 68">
            <a:extLst>
              <a:ext uri="{FF2B5EF4-FFF2-40B4-BE49-F238E27FC236}">
                <a16:creationId xmlns="" xmlns:a16="http://schemas.microsoft.com/office/drawing/2014/main" id="{D5AB25D0-75A9-4D73-BFBE-C4971CCB9B4E}"/>
              </a:ext>
            </a:extLst>
          </p:cNvPr>
          <p:cNvGrpSpPr>
            <a:grpSpLocks noChangeAspect="1"/>
          </p:cNvGrpSpPr>
          <p:nvPr/>
        </p:nvGrpSpPr>
        <p:grpSpPr>
          <a:xfrm>
            <a:off x="6496837" y="1260813"/>
            <a:ext cx="405859" cy="377738"/>
            <a:chOff x="10739253" y="3153785"/>
            <a:chExt cx="1052697" cy="979755"/>
          </a:xfrm>
        </p:grpSpPr>
        <p:sp>
          <p:nvSpPr>
            <p:cNvPr id="70" name="Freeform 107">
              <a:extLst>
                <a:ext uri="{FF2B5EF4-FFF2-40B4-BE49-F238E27FC236}">
                  <a16:creationId xmlns="" xmlns:a16="http://schemas.microsoft.com/office/drawing/2014/main" id="{B09FBBDD-347C-4410-B1CD-5F5FA4E5C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9253" y="3153785"/>
              <a:ext cx="1052697" cy="979755"/>
            </a:xfrm>
            <a:custGeom>
              <a:avLst/>
              <a:gdLst>
                <a:gd name="T0" fmla="*/ 199 w 268"/>
                <a:gd name="T1" fmla="*/ 21 h 250"/>
                <a:gd name="T2" fmla="*/ 129 w 268"/>
                <a:gd name="T3" fmla="*/ 0 h 250"/>
                <a:gd name="T4" fmla="*/ 65 w 268"/>
                <a:gd name="T5" fmla="*/ 17 h 250"/>
                <a:gd name="T6" fmla="*/ 31 w 268"/>
                <a:gd name="T7" fmla="*/ 95 h 250"/>
                <a:gd name="T8" fmla="*/ 29 w 268"/>
                <a:gd name="T9" fmla="*/ 112 h 250"/>
                <a:gd name="T10" fmla="*/ 4 w 268"/>
                <a:gd name="T11" fmla="*/ 141 h 250"/>
                <a:gd name="T12" fmla="*/ 2 w 268"/>
                <a:gd name="T13" fmla="*/ 143 h 250"/>
                <a:gd name="T14" fmla="*/ 3 w 268"/>
                <a:gd name="T15" fmla="*/ 156 h 250"/>
                <a:gd name="T16" fmla="*/ 15 w 268"/>
                <a:gd name="T17" fmla="*/ 163 h 250"/>
                <a:gd name="T18" fmla="*/ 27 w 268"/>
                <a:gd name="T19" fmla="*/ 165 h 250"/>
                <a:gd name="T20" fmla="*/ 32 w 268"/>
                <a:gd name="T21" fmla="*/ 182 h 250"/>
                <a:gd name="T22" fmla="*/ 30 w 268"/>
                <a:gd name="T23" fmla="*/ 201 h 250"/>
                <a:gd name="T24" fmla="*/ 36 w 268"/>
                <a:gd name="T25" fmla="*/ 230 h 250"/>
                <a:gd name="T26" fmla="*/ 38 w 268"/>
                <a:gd name="T27" fmla="*/ 231 h 250"/>
                <a:gd name="T28" fmla="*/ 38 w 268"/>
                <a:gd name="T29" fmla="*/ 231 h 250"/>
                <a:gd name="T30" fmla="*/ 56 w 268"/>
                <a:gd name="T31" fmla="*/ 234 h 250"/>
                <a:gd name="T32" fmla="*/ 90 w 268"/>
                <a:gd name="T33" fmla="*/ 230 h 250"/>
                <a:gd name="T34" fmla="*/ 94 w 268"/>
                <a:gd name="T35" fmla="*/ 250 h 250"/>
                <a:gd name="T36" fmla="*/ 108 w 268"/>
                <a:gd name="T37" fmla="*/ 250 h 250"/>
                <a:gd name="T38" fmla="*/ 99 w 268"/>
                <a:gd name="T39" fmla="*/ 217 h 250"/>
                <a:gd name="T40" fmla="*/ 92 w 268"/>
                <a:gd name="T41" fmla="*/ 215 h 250"/>
                <a:gd name="T42" fmla="*/ 56 w 268"/>
                <a:gd name="T43" fmla="*/ 220 h 250"/>
                <a:gd name="T44" fmla="*/ 44 w 268"/>
                <a:gd name="T45" fmla="*/ 218 h 250"/>
                <a:gd name="T46" fmla="*/ 44 w 268"/>
                <a:gd name="T47" fmla="*/ 218 h 250"/>
                <a:gd name="T48" fmla="*/ 44 w 268"/>
                <a:gd name="T49" fmla="*/ 206 h 250"/>
                <a:gd name="T50" fmla="*/ 44 w 268"/>
                <a:gd name="T51" fmla="*/ 205 h 250"/>
                <a:gd name="T52" fmla="*/ 46 w 268"/>
                <a:gd name="T53" fmla="*/ 189 h 250"/>
                <a:gd name="T54" fmla="*/ 60 w 268"/>
                <a:gd name="T55" fmla="*/ 189 h 250"/>
                <a:gd name="T56" fmla="*/ 60 w 268"/>
                <a:gd name="T57" fmla="*/ 189 h 250"/>
                <a:gd name="T58" fmla="*/ 67 w 268"/>
                <a:gd name="T59" fmla="*/ 182 h 250"/>
                <a:gd name="T60" fmla="*/ 60 w 268"/>
                <a:gd name="T61" fmla="*/ 175 h 250"/>
                <a:gd name="T62" fmla="*/ 45 w 268"/>
                <a:gd name="T63" fmla="*/ 175 h 250"/>
                <a:gd name="T64" fmla="*/ 38 w 268"/>
                <a:gd name="T65" fmla="*/ 156 h 250"/>
                <a:gd name="T66" fmla="*/ 33 w 268"/>
                <a:gd name="T67" fmla="*/ 152 h 250"/>
                <a:gd name="T68" fmla="*/ 17 w 268"/>
                <a:gd name="T69" fmla="*/ 149 h 250"/>
                <a:gd name="T70" fmla="*/ 16 w 268"/>
                <a:gd name="T71" fmla="*/ 149 h 250"/>
                <a:gd name="T72" fmla="*/ 16 w 268"/>
                <a:gd name="T73" fmla="*/ 149 h 250"/>
                <a:gd name="T74" fmla="*/ 40 w 268"/>
                <a:gd name="T75" fmla="*/ 120 h 250"/>
                <a:gd name="T76" fmla="*/ 40 w 268"/>
                <a:gd name="T77" fmla="*/ 120 h 250"/>
                <a:gd name="T78" fmla="*/ 45 w 268"/>
                <a:gd name="T79" fmla="*/ 93 h 250"/>
                <a:gd name="T80" fmla="*/ 71 w 268"/>
                <a:gd name="T81" fmla="*/ 30 h 250"/>
                <a:gd name="T82" fmla="*/ 72 w 268"/>
                <a:gd name="T83" fmla="*/ 30 h 250"/>
                <a:gd name="T84" fmla="*/ 129 w 268"/>
                <a:gd name="T85" fmla="*/ 14 h 250"/>
                <a:gd name="T86" fmla="*/ 191 w 268"/>
                <a:gd name="T87" fmla="*/ 32 h 250"/>
                <a:gd name="T88" fmla="*/ 210 w 268"/>
                <a:gd name="T89" fmla="*/ 145 h 250"/>
                <a:gd name="T90" fmla="*/ 189 w 268"/>
                <a:gd name="T91" fmla="*/ 197 h 250"/>
                <a:gd name="T92" fmla="*/ 189 w 268"/>
                <a:gd name="T93" fmla="*/ 198 h 250"/>
                <a:gd name="T94" fmla="*/ 192 w 268"/>
                <a:gd name="T95" fmla="*/ 250 h 250"/>
                <a:gd name="T96" fmla="*/ 207 w 268"/>
                <a:gd name="T97" fmla="*/ 250 h 250"/>
                <a:gd name="T98" fmla="*/ 203 w 268"/>
                <a:gd name="T99" fmla="*/ 200 h 250"/>
                <a:gd name="T100" fmla="*/ 222 w 268"/>
                <a:gd name="T101" fmla="*/ 153 h 250"/>
                <a:gd name="T102" fmla="*/ 222 w 268"/>
                <a:gd name="T103" fmla="*/ 152 h 250"/>
                <a:gd name="T104" fmla="*/ 199 w 268"/>
                <a:gd name="T105" fmla="*/ 21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8" h="250">
                  <a:moveTo>
                    <a:pt x="199" y="21"/>
                  </a:moveTo>
                  <a:cubicBezTo>
                    <a:pt x="198" y="20"/>
                    <a:pt x="170" y="0"/>
                    <a:pt x="129" y="0"/>
                  </a:cubicBezTo>
                  <a:cubicBezTo>
                    <a:pt x="107" y="0"/>
                    <a:pt x="85" y="6"/>
                    <a:pt x="65" y="17"/>
                  </a:cubicBezTo>
                  <a:cubicBezTo>
                    <a:pt x="60" y="20"/>
                    <a:pt x="22" y="40"/>
                    <a:pt x="31" y="95"/>
                  </a:cubicBezTo>
                  <a:cubicBezTo>
                    <a:pt x="31" y="99"/>
                    <a:pt x="31" y="108"/>
                    <a:pt x="29" y="112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3" y="142"/>
                    <a:pt x="3" y="143"/>
                    <a:pt x="2" y="143"/>
                  </a:cubicBezTo>
                  <a:cubicBezTo>
                    <a:pt x="2" y="144"/>
                    <a:pt x="0" y="151"/>
                    <a:pt x="3" y="156"/>
                  </a:cubicBezTo>
                  <a:cubicBezTo>
                    <a:pt x="5" y="159"/>
                    <a:pt x="8" y="162"/>
                    <a:pt x="15" y="163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9" y="169"/>
                    <a:pt x="31" y="176"/>
                    <a:pt x="32" y="182"/>
                  </a:cubicBezTo>
                  <a:cubicBezTo>
                    <a:pt x="32" y="189"/>
                    <a:pt x="31" y="199"/>
                    <a:pt x="30" y="201"/>
                  </a:cubicBezTo>
                  <a:cubicBezTo>
                    <a:pt x="28" y="209"/>
                    <a:pt x="26" y="223"/>
                    <a:pt x="36" y="230"/>
                  </a:cubicBezTo>
                  <a:cubicBezTo>
                    <a:pt x="37" y="230"/>
                    <a:pt x="37" y="231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40" y="232"/>
                    <a:pt x="44" y="234"/>
                    <a:pt x="56" y="234"/>
                  </a:cubicBezTo>
                  <a:cubicBezTo>
                    <a:pt x="65" y="234"/>
                    <a:pt x="76" y="233"/>
                    <a:pt x="90" y="230"/>
                  </a:cubicBezTo>
                  <a:cubicBezTo>
                    <a:pt x="91" y="233"/>
                    <a:pt x="93" y="240"/>
                    <a:pt x="94" y="250"/>
                  </a:cubicBezTo>
                  <a:cubicBezTo>
                    <a:pt x="108" y="250"/>
                    <a:pt x="108" y="250"/>
                    <a:pt x="108" y="250"/>
                  </a:cubicBezTo>
                  <a:cubicBezTo>
                    <a:pt x="105" y="227"/>
                    <a:pt x="101" y="219"/>
                    <a:pt x="99" y="217"/>
                  </a:cubicBezTo>
                  <a:cubicBezTo>
                    <a:pt x="97" y="216"/>
                    <a:pt x="95" y="215"/>
                    <a:pt x="92" y="215"/>
                  </a:cubicBezTo>
                  <a:cubicBezTo>
                    <a:pt x="77" y="219"/>
                    <a:pt x="65" y="220"/>
                    <a:pt x="56" y="220"/>
                  </a:cubicBezTo>
                  <a:cubicBezTo>
                    <a:pt x="48" y="220"/>
                    <a:pt x="45" y="219"/>
                    <a:pt x="44" y="218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1" y="215"/>
                    <a:pt x="43" y="208"/>
                    <a:pt x="44" y="206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44" y="204"/>
                    <a:pt x="45" y="197"/>
                    <a:pt x="46" y="189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64" y="189"/>
                    <a:pt x="67" y="186"/>
                    <a:pt x="67" y="182"/>
                  </a:cubicBezTo>
                  <a:cubicBezTo>
                    <a:pt x="67" y="179"/>
                    <a:pt x="64" y="175"/>
                    <a:pt x="60" y="175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3" y="166"/>
                    <a:pt x="38" y="157"/>
                    <a:pt x="38" y="156"/>
                  </a:cubicBezTo>
                  <a:cubicBezTo>
                    <a:pt x="37" y="154"/>
                    <a:pt x="35" y="152"/>
                    <a:pt x="33" y="152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46" y="111"/>
                    <a:pt x="45" y="96"/>
                    <a:pt x="45" y="93"/>
                  </a:cubicBezTo>
                  <a:cubicBezTo>
                    <a:pt x="37" y="45"/>
                    <a:pt x="70" y="30"/>
                    <a:pt x="71" y="30"/>
                  </a:cubicBezTo>
                  <a:cubicBezTo>
                    <a:pt x="71" y="30"/>
                    <a:pt x="71" y="30"/>
                    <a:pt x="72" y="30"/>
                  </a:cubicBezTo>
                  <a:cubicBezTo>
                    <a:pt x="90" y="19"/>
                    <a:pt x="109" y="14"/>
                    <a:pt x="129" y="14"/>
                  </a:cubicBezTo>
                  <a:cubicBezTo>
                    <a:pt x="165" y="14"/>
                    <a:pt x="190" y="32"/>
                    <a:pt x="191" y="32"/>
                  </a:cubicBezTo>
                  <a:cubicBezTo>
                    <a:pt x="249" y="75"/>
                    <a:pt x="213" y="140"/>
                    <a:pt x="210" y="145"/>
                  </a:cubicBezTo>
                  <a:cubicBezTo>
                    <a:pt x="196" y="165"/>
                    <a:pt x="189" y="196"/>
                    <a:pt x="189" y="197"/>
                  </a:cubicBezTo>
                  <a:cubicBezTo>
                    <a:pt x="189" y="198"/>
                    <a:pt x="189" y="198"/>
                    <a:pt x="189" y="198"/>
                  </a:cubicBezTo>
                  <a:cubicBezTo>
                    <a:pt x="188" y="217"/>
                    <a:pt x="190" y="238"/>
                    <a:pt x="192" y="250"/>
                  </a:cubicBezTo>
                  <a:cubicBezTo>
                    <a:pt x="207" y="250"/>
                    <a:pt x="207" y="250"/>
                    <a:pt x="207" y="250"/>
                  </a:cubicBezTo>
                  <a:cubicBezTo>
                    <a:pt x="205" y="239"/>
                    <a:pt x="202" y="218"/>
                    <a:pt x="203" y="200"/>
                  </a:cubicBezTo>
                  <a:cubicBezTo>
                    <a:pt x="204" y="196"/>
                    <a:pt x="210" y="169"/>
                    <a:pt x="222" y="153"/>
                  </a:cubicBezTo>
                  <a:cubicBezTo>
                    <a:pt x="222" y="152"/>
                    <a:pt x="222" y="152"/>
                    <a:pt x="222" y="152"/>
                  </a:cubicBezTo>
                  <a:cubicBezTo>
                    <a:pt x="223" y="151"/>
                    <a:pt x="268" y="72"/>
                    <a:pt x="199" y="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08">
              <a:extLst>
                <a:ext uri="{FF2B5EF4-FFF2-40B4-BE49-F238E27FC236}">
                  <a16:creationId xmlns="" xmlns:a16="http://schemas.microsoft.com/office/drawing/2014/main" id="{BAD92C82-0E5A-4640-AFFB-870296BF62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80757" y="3291381"/>
              <a:ext cx="334874" cy="427710"/>
            </a:xfrm>
            <a:custGeom>
              <a:avLst/>
              <a:gdLst>
                <a:gd name="T0" fmla="*/ 85 w 85"/>
                <a:gd name="T1" fmla="*/ 72 h 109"/>
                <a:gd name="T2" fmla="*/ 50 w 85"/>
                <a:gd name="T3" fmla="*/ 48 h 109"/>
                <a:gd name="T4" fmla="*/ 50 w 85"/>
                <a:gd name="T5" fmla="*/ 26 h 109"/>
                <a:gd name="T6" fmla="*/ 70 w 85"/>
                <a:gd name="T7" fmla="*/ 34 h 109"/>
                <a:gd name="T8" fmla="*/ 84 w 85"/>
                <a:gd name="T9" fmla="*/ 30 h 109"/>
                <a:gd name="T10" fmla="*/ 50 w 85"/>
                <a:gd name="T11" fmla="*/ 11 h 109"/>
                <a:gd name="T12" fmla="*/ 50 w 85"/>
                <a:gd name="T13" fmla="*/ 0 h 109"/>
                <a:gd name="T14" fmla="*/ 36 w 85"/>
                <a:gd name="T15" fmla="*/ 0 h 109"/>
                <a:gd name="T16" fmla="*/ 36 w 85"/>
                <a:gd name="T17" fmla="*/ 11 h 109"/>
                <a:gd name="T18" fmla="*/ 0 w 85"/>
                <a:gd name="T19" fmla="*/ 36 h 109"/>
                <a:gd name="T20" fmla="*/ 36 w 85"/>
                <a:gd name="T21" fmla="*/ 61 h 109"/>
                <a:gd name="T22" fmla="*/ 36 w 85"/>
                <a:gd name="T23" fmla="*/ 83 h 109"/>
                <a:gd name="T24" fmla="*/ 14 w 85"/>
                <a:gd name="T25" fmla="*/ 74 h 109"/>
                <a:gd name="T26" fmla="*/ 0 w 85"/>
                <a:gd name="T27" fmla="*/ 77 h 109"/>
                <a:gd name="T28" fmla="*/ 36 w 85"/>
                <a:gd name="T29" fmla="*/ 97 h 109"/>
                <a:gd name="T30" fmla="*/ 36 w 85"/>
                <a:gd name="T31" fmla="*/ 109 h 109"/>
                <a:gd name="T32" fmla="*/ 50 w 85"/>
                <a:gd name="T33" fmla="*/ 109 h 109"/>
                <a:gd name="T34" fmla="*/ 50 w 85"/>
                <a:gd name="T35" fmla="*/ 97 h 109"/>
                <a:gd name="T36" fmla="*/ 85 w 85"/>
                <a:gd name="T37" fmla="*/ 72 h 109"/>
                <a:gd name="T38" fmla="*/ 14 w 85"/>
                <a:gd name="T39" fmla="*/ 36 h 109"/>
                <a:gd name="T40" fmla="*/ 36 w 85"/>
                <a:gd name="T41" fmla="*/ 25 h 109"/>
                <a:gd name="T42" fmla="*/ 36 w 85"/>
                <a:gd name="T43" fmla="*/ 47 h 109"/>
                <a:gd name="T44" fmla="*/ 14 w 85"/>
                <a:gd name="T45" fmla="*/ 36 h 109"/>
                <a:gd name="T46" fmla="*/ 50 w 85"/>
                <a:gd name="T47" fmla="*/ 83 h 109"/>
                <a:gd name="T48" fmla="*/ 50 w 85"/>
                <a:gd name="T49" fmla="*/ 62 h 109"/>
                <a:gd name="T50" fmla="*/ 71 w 85"/>
                <a:gd name="T51" fmla="*/ 72 h 109"/>
                <a:gd name="T52" fmla="*/ 50 w 85"/>
                <a:gd name="T53" fmla="*/ 8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5" h="109">
                  <a:moveTo>
                    <a:pt x="85" y="72"/>
                  </a:moveTo>
                  <a:cubicBezTo>
                    <a:pt x="85" y="60"/>
                    <a:pt x="70" y="50"/>
                    <a:pt x="50" y="48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61" y="27"/>
                    <a:pt x="68" y="31"/>
                    <a:pt x="70" y="34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79" y="20"/>
                    <a:pt x="66" y="13"/>
                    <a:pt x="50" y="11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15" y="13"/>
                    <a:pt x="0" y="23"/>
                    <a:pt x="0" y="36"/>
                  </a:cubicBezTo>
                  <a:cubicBezTo>
                    <a:pt x="0" y="49"/>
                    <a:pt x="15" y="59"/>
                    <a:pt x="36" y="61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23" y="82"/>
                    <a:pt x="15" y="77"/>
                    <a:pt x="14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3" y="88"/>
                    <a:pt x="17" y="96"/>
                    <a:pt x="36" y="97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50" y="109"/>
                    <a:pt x="50" y="109"/>
                    <a:pt x="50" y="109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70" y="95"/>
                    <a:pt x="85" y="85"/>
                    <a:pt x="85" y="72"/>
                  </a:cubicBezTo>
                  <a:close/>
                  <a:moveTo>
                    <a:pt x="14" y="36"/>
                  </a:moveTo>
                  <a:cubicBezTo>
                    <a:pt x="14" y="33"/>
                    <a:pt x="22" y="27"/>
                    <a:pt x="36" y="25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22" y="45"/>
                    <a:pt x="14" y="39"/>
                    <a:pt x="14" y="36"/>
                  </a:cubicBezTo>
                  <a:close/>
                  <a:moveTo>
                    <a:pt x="50" y="83"/>
                  </a:moveTo>
                  <a:cubicBezTo>
                    <a:pt x="50" y="62"/>
                    <a:pt x="50" y="62"/>
                    <a:pt x="50" y="62"/>
                  </a:cubicBezTo>
                  <a:cubicBezTo>
                    <a:pt x="63" y="64"/>
                    <a:pt x="71" y="69"/>
                    <a:pt x="71" y="72"/>
                  </a:cubicBezTo>
                  <a:cubicBezTo>
                    <a:pt x="71" y="76"/>
                    <a:pt x="63" y="81"/>
                    <a:pt x="50" y="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2" name="组合 71">
            <a:extLst>
              <a:ext uri="{FF2B5EF4-FFF2-40B4-BE49-F238E27FC236}">
                <a16:creationId xmlns="" xmlns:a16="http://schemas.microsoft.com/office/drawing/2014/main" id="{A32D0E77-7DEF-401E-8708-5AB053B27E46}"/>
              </a:ext>
            </a:extLst>
          </p:cNvPr>
          <p:cNvGrpSpPr>
            <a:grpSpLocks noChangeAspect="1"/>
          </p:cNvGrpSpPr>
          <p:nvPr/>
        </p:nvGrpSpPr>
        <p:grpSpPr>
          <a:xfrm>
            <a:off x="7342688" y="1245474"/>
            <a:ext cx="309987" cy="408417"/>
            <a:chOff x="8779668" y="3806825"/>
            <a:chExt cx="769938" cy="1014413"/>
          </a:xfrm>
          <a:solidFill>
            <a:schemeClr val="accent2"/>
          </a:solidFill>
        </p:grpSpPr>
        <p:sp>
          <p:nvSpPr>
            <p:cNvPr id="73" name="Freeform 109">
              <a:extLst>
                <a:ext uri="{FF2B5EF4-FFF2-40B4-BE49-F238E27FC236}">
                  <a16:creationId xmlns="" xmlns:a16="http://schemas.microsoft.com/office/drawing/2014/main" id="{D4D33C8E-CD5A-4DB8-8B99-BEA6880AD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9668" y="4122738"/>
              <a:ext cx="384175" cy="665163"/>
            </a:xfrm>
            <a:custGeom>
              <a:avLst/>
              <a:gdLst>
                <a:gd name="T0" fmla="*/ 74 w 102"/>
                <a:gd name="T1" fmla="*/ 0 h 177"/>
                <a:gd name="T2" fmla="*/ 28 w 102"/>
                <a:gd name="T3" fmla="*/ 0 h 177"/>
                <a:gd name="T4" fmla="*/ 0 w 102"/>
                <a:gd name="T5" fmla="*/ 28 h 177"/>
                <a:gd name="T6" fmla="*/ 0 w 102"/>
                <a:gd name="T7" fmla="*/ 87 h 177"/>
                <a:gd name="T8" fmla="*/ 22 w 102"/>
                <a:gd name="T9" fmla="*/ 114 h 177"/>
                <a:gd name="T10" fmla="*/ 22 w 102"/>
                <a:gd name="T11" fmla="*/ 177 h 177"/>
                <a:gd name="T12" fmla="*/ 36 w 102"/>
                <a:gd name="T13" fmla="*/ 177 h 177"/>
                <a:gd name="T14" fmla="*/ 36 w 102"/>
                <a:gd name="T15" fmla="*/ 101 h 177"/>
                <a:gd name="T16" fmla="*/ 28 w 102"/>
                <a:gd name="T17" fmla="*/ 101 h 177"/>
                <a:gd name="T18" fmla="*/ 14 w 102"/>
                <a:gd name="T19" fmla="*/ 87 h 177"/>
                <a:gd name="T20" fmla="*/ 14 w 102"/>
                <a:gd name="T21" fmla="*/ 28 h 177"/>
                <a:gd name="T22" fmla="*/ 28 w 102"/>
                <a:gd name="T23" fmla="*/ 14 h 177"/>
                <a:gd name="T24" fmla="*/ 74 w 102"/>
                <a:gd name="T25" fmla="*/ 14 h 177"/>
                <a:gd name="T26" fmla="*/ 88 w 102"/>
                <a:gd name="T27" fmla="*/ 28 h 177"/>
                <a:gd name="T28" fmla="*/ 88 w 102"/>
                <a:gd name="T29" fmla="*/ 40 h 177"/>
                <a:gd name="T30" fmla="*/ 102 w 102"/>
                <a:gd name="T31" fmla="*/ 33 h 177"/>
                <a:gd name="T32" fmla="*/ 102 w 102"/>
                <a:gd name="T33" fmla="*/ 28 h 177"/>
                <a:gd name="T34" fmla="*/ 74 w 102"/>
                <a:gd name="T3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" h="177">
                  <a:moveTo>
                    <a:pt x="74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2"/>
                    <a:pt x="0" y="28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100"/>
                    <a:pt x="9" y="111"/>
                    <a:pt x="22" y="114"/>
                  </a:cubicBezTo>
                  <a:cubicBezTo>
                    <a:pt x="22" y="177"/>
                    <a:pt x="22" y="177"/>
                    <a:pt x="22" y="177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20" y="101"/>
                    <a:pt x="14" y="95"/>
                    <a:pt x="14" y="87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0"/>
                    <a:pt x="20" y="14"/>
                    <a:pt x="28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82" y="14"/>
                    <a:pt x="88" y="20"/>
                    <a:pt x="88" y="28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92" y="37"/>
                    <a:pt x="97" y="35"/>
                    <a:pt x="102" y="33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12"/>
                    <a:pt x="89" y="0"/>
                    <a:pt x="7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10">
              <a:extLst>
                <a:ext uri="{FF2B5EF4-FFF2-40B4-BE49-F238E27FC236}">
                  <a16:creationId xmlns="" xmlns:a16="http://schemas.microsoft.com/office/drawing/2014/main" id="{052D9672-809F-4357-B000-32F8EC3868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43168" y="3806825"/>
              <a:ext cx="255588" cy="260350"/>
            </a:xfrm>
            <a:custGeom>
              <a:avLst/>
              <a:gdLst>
                <a:gd name="T0" fmla="*/ 34 w 68"/>
                <a:gd name="T1" fmla="*/ 69 h 69"/>
                <a:gd name="T2" fmla="*/ 68 w 68"/>
                <a:gd name="T3" fmla="*/ 34 h 69"/>
                <a:gd name="T4" fmla="*/ 34 w 68"/>
                <a:gd name="T5" fmla="*/ 0 h 69"/>
                <a:gd name="T6" fmla="*/ 0 w 68"/>
                <a:gd name="T7" fmla="*/ 34 h 69"/>
                <a:gd name="T8" fmla="*/ 34 w 68"/>
                <a:gd name="T9" fmla="*/ 69 h 69"/>
                <a:gd name="T10" fmla="*/ 34 w 68"/>
                <a:gd name="T11" fmla="*/ 14 h 69"/>
                <a:gd name="T12" fmla="*/ 54 w 68"/>
                <a:gd name="T13" fmla="*/ 34 h 69"/>
                <a:gd name="T14" fmla="*/ 34 w 68"/>
                <a:gd name="T15" fmla="*/ 55 h 69"/>
                <a:gd name="T16" fmla="*/ 14 w 68"/>
                <a:gd name="T17" fmla="*/ 34 h 69"/>
                <a:gd name="T18" fmla="*/ 34 w 68"/>
                <a:gd name="T1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69">
                  <a:moveTo>
                    <a:pt x="34" y="69"/>
                  </a:moveTo>
                  <a:cubicBezTo>
                    <a:pt x="53" y="69"/>
                    <a:pt x="68" y="53"/>
                    <a:pt x="68" y="34"/>
                  </a:cubicBezTo>
                  <a:cubicBezTo>
                    <a:pt x="68" y="15"/>
                    <a:pt x="53" y="0"/>
                    <a:pt x="34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3"/>
                    <a:pt x="15" y="69"/>
                    <a:pt x="34" y="69"/>
                  </a:cubicBezTo>
                  <a:close/>
                  <a:moveTo>
                    <a:pt x="34" y="14"/>
                  </a:moveTo>
                  <a:cubicBezTo>
                    <a:pt x="45" y="14"/>
                    <a:pt x="54" y="23"/>
                    <a:pt x="54" y="34"/>
                  </a:cubicBezTo>
                  <a:cubicBezTo>
                    <a:pt x="54" y="46"/>
                    <a:pt x="45" y="55"/>
                    <a:pt x="34" y="55"/>
                  </a:cubicBezTo>
                  <a:cubicBezTo>
                    <a:pt x="23" y="55"/>
                    <a:pt x="14" y="46"/>
                    <a:pt x="14" y="34"/>
                  </a:cubicBezTo>
                  <a:cubicBezTo>
                    <a:pt x="14" y="23"/>
                    <a:pt x="23" y="14"/>
                    <a:pt x="3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11">
              <a:extLst>
                <a:ext uri="{FF2B5EF4-FFF2-40B4-BE49-F238E27FC236}">
                  <a16:creationId xmlns="" xmlns:a16="http://schemas.microsoft.com/office/drawing/2014/main" id="{3284404E-D731-44C8-935B-2EF73AFE87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05093" y="4276725"/>
              <a:ext cx="544513" cy="544513"/>
            </a:xfrm>
            <a:custGeom>
              <a:avLst/>
              <a:gdLst>
                <a:gd name="T0" fmla="*/ 72 w 145"/>
                <a:gd name="T1" fmla="*/ 0 h 145"/>
                <a:gd name="T2" fmla="*/ 0 w 145"/>
                <a:gd name="T3" fmla="*/ 72 h 145"/>
                <a:gd name="T4" fmla="*/ 72 w 145"/>
                <a:gd name="T5" fmla="*/ 145 h 145"/>
                <a:gd name="T6" fmla="*/ 145 w 145"/>
                <a:gd name="T7" fmla="*/ 72 h 145"/>
                <a:gd name="T8" fmla="*/ 72 w 145"/>
                <a:gd name="T9" fmla="*/ 0 h 145"/>
                <a:gd name="T10" fmla="*/ 72 w 145"/>
                <a:gd name="T11" fmla="*/ 131 h 145"/>
                <a:gd name="T12" fmla="*/ 14 w 145"/>
                <a:gd name="T13" fmla="*/ 72 h 145"/>
                <a:gd name="T14" fmla="*/ 72 w 145"/>
                <a:gd name="T15" fmla="*/ 14 h 145"/>
                <a:gd name="T16" fmla="*/ 131 w 145"/>
                <a:gd name="T17" fmla="*/ 72 h 145"/>
                <a:gd name="T18" fmla="*/ 72 w 145"/>
                <a:gd name="T19" fmla="*/ 13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" h="145">
                  <a:moveTo>
                    <a:pt x="72" y="0"/>
                  </a:moveTo>
                  <a:cubicBezTo>
                    <a:pt x="32" y="0"/>
                    <a:pt x="0" y="32"/>
                    <a:pt x="0" y="72"/>
                  </a:cubicBezTo>
                  <a:cubicBezTo>
                    <a:pt x="0" y="112"/>
                    <a:pt x="32" y="145"/>
                    <a:pt x="72" y="145"/>
                  </a:cubicBezTo>
                  <a:cubicBezTo>
                    <a:pt x="113" y="145"/>
                    <a:pt x="145" y="112"/>
                    <a:pt x="145" y="72"/>
                  </a:cubicBezTo>
                  <a:cubicBezTo>
                    <a:pt x="145" y="32"/>
                    <a:pt x="113" y="0"/>
                    <a:pt x="72" y="0"/>
                  </a:cubicBezTo>
                  <a:close/>
                  <a:moveTo>
                    <a:pt x="72" y="131"/>
                  </a:moveTo>
                  <a:cubicBezTo>
                    <a:pt x="40" y="131"/>
                    <a:pt x="14" y="105"/>
                    <a:pt x="14" y="72"/>
                  </a:cubicBezTo>
                  <a:cubicBezTo>
                    <a:pt x="14" y="40"/>
                    <a:pt x="40" y="14"/>
                    <a:pt x="72" y="14"/>
                  </a:cubicBezTo>
                  <a:cubicBezTo>
                    <a:pt x="105" y="14"/>
                    <a:pt x="131" y="40"/>
                    <a:pt x="131" y="72"/>
                  </a:cubicBezTo>
                  <a:cubicBezTo>
                    <a:pt x="131" y="105"/>
                    <a:pt x="105" y="131"/>
                    <a:pt x="72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112">
              <a:extLst>
                <a:ext uri="{FF2B5EF4-FFF2-40B4-BE49-F238E27FC236}">
                  <a16:creationId xmlns="" xmlns:a16="http://schemas.microsoft.com/office/drawing/2014/main" id="{49D9A5A3-A9AC-403F-A023-48FDCD4AE7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47968" y="4375150"/>
              <a:ext cx="263525" cy="344488"/>
            </a:xfrm>
            <a:custGeom>
              <a:avLst/>
              <a:gdLst>
                <a:gd name="T0" fmla="*/ 29 w 70"/>
                <a:gd name="T1" fmla="*/ 92 h 92"/>
                <a:gd name="T2" fmla="*/ 29 w 70"/>
                <a:gd name="T3" fmla="*/ 81 h 92"/>
                <a:gd name="T4" fmla="*/ 28 w 70"/>
                <a:gd name="T5" fmla="*/ 81 h 92"/>
                <a:gd name="T6" fmla="*/ 1 w 70"/>
                <a:gd name="T7" fmla="*/ 66 h 92"/>
                <a:gd name="T8" fmla="*/ 12 w 70"/>
                <a:gd name="T9" fmla="*/ 63 h 92"/>
                <a:gd name="T10" fmla="*/ 28 w 70"/>
                <a:gd name="T11" fmla="*/ 69 h 92"/>
                <a:gd name="T12" fmla="*/ 29 w 70"/>
                <a:gd name="T13" fmla="*/ 69 h 92"/>
                <a:gd name="T14" fmla="*/ 29 w 70"/>
                <a:gd name="T15" fmla="*/ 51 h 92"/>
                <a:gd name="T16" fmla="*/ 28 w 70"/>
                <a:gd name="T17" fmla="*/ 51 h 92"/>
                <a:gd name="T18" fmla="*/ 9 w 70"/>
                <a:gd name="T19" fmla="*/ 45 h 92"/>
                <a:gd name="T20" fmla="*/ 8 w 70"/>
                <a:gd name="T21" fmla="*/ 45 h 92"/>
                <a:gd name="T22" fmla="*/ 0 w 70"/>
                <a:gd name="T23" fmla="*/ 31 h 92"/>
                <a:gd name="T24" fmla="*/ 28 w 70"/>
                <a:gd name="T25" fmla="*/ 11 h 92"/>
                <a:gd name="T26" fmla="*/ 29 w 70"/>
                <a:gd name="T27" fmla="*/ 11 h 92"/>
                <a:gd name="T28" fmla="*/ 29 w 70"/>
                <a:gd name="T29" fmla="*/ 0 h 92"/>
                <a:gd name="T30" fmla="*/ 41 w 70"/>
                <a:gd name="T31" fmla="*/ 0 h 92"/>
                <a:gd name="T32" fmla="*/ 41 w 70"/>
                <a:gd name="T33" fmla="*/ 11 h 92"/>
                <a:gd name="T34" fmla="*/ 42 w 70"/>
                <a:gd name="T35" fmla="*/ 11 h 92"/>
                <a:gd name="T36" fmla="*/ 69 w 70"/>
                <a:gd name="T37" fmla="*/ 25 h 92"/>
                <a:gd name="T38" fmla="*/ 57 w 70"/>
                <a:gd name="T39" fmla="*/ 29 h 92"/>
                <a:gd name="T40" fmla="*/ 42 w 70"/>
                <a:gd name="T41" fmla="*/ 23 h 92"/>
                <a:gd name="T42" fmla="*/ 41 w 70"/>
                <a:gd name="T43" fmla="*/ 23 h 92"/>
                <a:gd name="T44" fmla="*/ 41 w 70"/>
                <a:gd name="T45" fmla="*/ 42 h 92"/>
                <a:gd name="T46" fmla="*/ 42 w 70"/>
                <a:gd name="T47" fmla="*/ 42 h 92"/>
                <a:gd name="T48" fmla="*/ 61 w 70"/>
                <a:gd name="T49" fmla="*/ 47 h 92"/>
                <a:gd name="T50" fmla="*/ 65 w 70"/>
                <a:gd name="T51" fmla="*/ 50 h 92"/>
                <a:gd name="T52" fmla="*/ 66 w 70"/>
                <a:gd name="T53" fmla="*/ 51 h 92"/>
                <a:gd name="T54" fmla="*/ 70 w 70"/>
                <a:gd name="T55" fmla="*/ 61 h 92"/>
                <a:gd name="T56" fmla="*/ 42 w 70"/>
                <a:gd name="T57" fmla="*/ 81 h 92"/>
                <a:gd name="T58" fmla="*/ 41 w 70"/>
                <a:gd name="T59" fmla="*/ 81 h 92"/>
                <a:gd name="T60" fmla="*/ 41 w 70"/>
                <a:gd name="T61" fmla="*/ 92 h 92"/>
                <a:gd name="T62" fmla="*/ 29 w 70"/>
                <a:gd name="T63" fmla="*/ 92 h 92"/>
                <a:gd name="T64" fmla="*/ 41 w 70"/>
                <a:gd name="T65" fmla="*/ 69 h 92"/>
                <a:gd name="T66" fmla="*/ 42 w 70"/>
                <a:gd name="T67" fmla="*/ 69 h 92"/>
                <a:gd name="T68" fmla="*/ 58 w 70"/>
                <a:gd name="T69" fmla="*/ 61 h 92"/>
                <a:gd name="T70" fmla="*/ 42 w 70"/>
                <a:gd name="T71" fmla="*/ 53 h 92"/>
                <a:gd name="T72" fmla="*/ 41 w 70"/>
                <a:gd name="T73" fmla="*/ 53 h 92"/>
                <a:gd name="T74" fmla="*/ 41 w 70"/>
                <a:gd name="T75" fmla="*/ 69 h 92"/>
                <a:gd name="T76" fmla="*/ 28 w 70"/>
                <a:gd name="T77" fmla="*/ 23 h 92"/>
                <a:gd name="T78" fmla="*/ 11 w 70"/>
                <a:gd name="T79" fmla="*/ 31 h 92"/>
                <a:gd name="T80" fmla="*/ 28 w 70"/>
                <a:gd name="T81" fmla="*/ 39 h 92"/>
                <a:gd name="T82" fmla="*/ 29 w 70"/>
                <a:gd name="T83" fmla="*/ 39 h 92"/>
                <a:gd name="T84" fmla="*/ 29 w 70"/>
                <a:gd name="T85" fmla="*/ 22 h 92"/>
                <a:gd name="T86" fmla="*/ 28 w 70"/>
                <a:gd name="T87" fmla="*/ 2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0" h="92">
                  <a:moveTo>
                    <a:pt x="29" y="92"/>
                  </a:moveTo>
                  <a:cubicBezTo>
                    <a:pt x="29" y="81"/>
                    <a:pt x="29" y="81"/>
                    <a:pt x="29" y="8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14" y="80"/>
                    <a:pt x="4" y="74"/>
                    <a:pt x="1" y="66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20" y="68"/>
                    <a:pt x="28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18" y="49"/>
                    <a:pt x="11" y="46"/>
                    <a:pt x="9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3" y="41"/>
                    <a:pt x="0" y="36"/>
                    <a:pt x="0" y="31"/>
                  </a:cubicBezTo>
                  <a:cubicBezTo>
                    <a:pt x="0" y="21"/>
                    <a:pt x="11" y="12"/>
                    <a:pt x="28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55" y="12"/>
                    <a:pt x="65" y="17"/>
                    <a:pt x="69" y="25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55" y="26"/>
                    <a:pt x="50" y="24"/>
                    <a:pt x="42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50" y="43"/>
                    <a:pt x="56" y="45"/>
                    <a:pt x="61" y="47"/>
                  </a:cubicBezTo>
                  <a:cubicBezTo>
                    <a:pt x="63" y="48"/>
                    <a:pt x="64" y="49"/>
                    <a:pt x="65" y="50"/>
                  </a:cubicBezTo>
                  <a:cubicBezTo>
                    <a:pt x="66" y="50"/>
                    <a:pt x="66" y="51"/>
                    <a:pt x="66" y="51"/>
                  </a:cubicBezTo>
                  <a:cubicBezTo>
                    <a:pt x="69" y="54"/>
                    <a:pt x="70" y="57"/>
                    <a:pt x="70" y="61"/>
                  </a:cubicBezTo>
                  <a:cubicBezTo>
                    <a:pt x="70" y="71"/>
                    <a:pt x="59" y="79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1" y="92"/>
                    <a:pt x="41" y="92"/>
                    <a:pt x="41" y="92"/>
                  </a:cubicBezTo>
                  <a:lnTo>
                    <a:pt x="29" y="92"/>
                  </a:lnTo>
                  <a:close/>
                  <a:moveTo>
                    <a:pt x="41" y="69"/>
                  </a:moveTo>
                  <a:cubicBezTo>
                    <a:pt x="42" y="69"/>
                    <a:pt x="42" y="69"/>
                    <a:pt x="42" y="69"/>
                  </a:cubicBezTo>
                  <a:cubicBezTo>
                    <a:pt x="52" y="68"/>
                    <a:pt x="58" y="64"/>
                    <a:pt x="58" y="61"/>
                  </a:cubicBezTo>
                  <a:cubicBezTo>
                    <a:pt x="58" y="58"/>
                    <a:pt x="52" y="54"/>
                    <a:pt x="42" y="53"/>
                  </a:cubicBezTo>
                  <a:cubicBezTo>
                    <a:pt x="41" y="53"/>
                    <a:pt x="41" y="53"/>
                    <a:pt x="41" y="53"/>
                  </a:cubicBezTo>
                  <a:lnTo>
                    <a:pt x="41" y="69"/>
                  </a:lnTo>
                  <a:close/>
                  <a:moveTo>
                    <a:pt x="28" y="23"/>
                  </a:moveTo>
                  <a:cubicBezTo>
                    <a:pt x="18" y="24"/>
                    <a:pt x="12" y="28"/>
                    <a:pt x="11" y="31"/>
                  </a:cubicBezTo>
                  <a:cubicBezTo>
                    <a:pt x="11" y="34"/>
                    <a:pt x="18" y="38"/>
                    <a:pt x="28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22"/>
                    <a:pt x="29" y="22"/>
                    <a:pt x="29" y="22"/>
                  </a:cubicBezTo>
                  <a:lnTo>
                    <a:pt x="28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7" name="Freeform 125">
            <a:extLst>
              <a:ext uri="{FF2B5EF4-FFF2-40B4-BE49-F238E27FC236}">
                <a16:creationId xmlns="" xmlns:a16="http://schemas.microsoft.com/office/drawing/2014/main" id="{A0F06C20-06C6-4C83-A2EA-6C64B5BE52E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092667" y="1273596"/>
            <a:ext cx="354090" cy="352172"/>
          </a:xfrm>
          <a:custGeom>
            <a:avLst/>
            <a:gdLst>
              <a:gd name="T0" fmla="*/ 0 w 234"/>
              <a:gd name="T1" fmla="*/ 117 h 233"/>
              <a:gd name="T2" fmla="*/ 234 w 234"/>
              <a:gd name="T3" fmla="*/ 117 h 233"/>
              <a:gd name="T4" fmla="*/ 124 w 234"/>
              <a:gd name="T5" fmla="*/ 77 h 233"/>
              <a:gd name="T6" fmla="*/ 166 w 234"/>
              <a:gd name="T7" fmla="*/ 110 h 233"/>
              <a:gd name="T8" fmla="*/ 124 w 234"/>
              <a:gd name="T9" fmla="*/ 77 h 233"/>
              <a:gd name="T10" fmla="*/ 124 w 234"/>
              <a:gd name="T11" fmla="*/ 14 h 233"/>
              <a:gd name="T12" fmla="*/ 124 w 234"/>
              <a:gd name="T13" fmla="*/ 62 h 233"/>
              <a:gd name="T14" fmla="*/ 81 w 234"/>
              <a:gd name="T15" fmla="*/ 58 h 233"/>
              <a:gd name="T16" fmla="*/ 110 w 234"/>
              <a:gd name="T17" fmla="*/ 62 h 233"/>
              <a:gd name="T18" fmla="*/ 110 w 234"/>
              <a:gd name="T19" fmla="*/ 110 h 233"/>
              <a:gd name="T20" fmla="*/ 76 w 234"/>
              <a:gd name="T21" fmla="*/ 71 h 233"/>
              <a:gd name="T22" fmla="*/ 110 w 234"/>
              <a:gd name="T23" fmla="*/ 217 h 233"/>
              <a:gd name="T24" fmla="*/ 110 w 234"/>
              <a:gd name="T25" fmla="*/ 170 h 233"/>
              <a:gd name="T26" fmla="*/ 110 w 234"/>
              <a:gd name="T27" fmla="*/ 157 h 233"/>
              <a:gd name="T28" fmla="*/ 69 w 234"/>
              <a:gd name="T29" fmla="*/ 124 h 233"/>
              <a:gd name="T30" fmla="*/ 110 w 234"/>
              <a:gd name="T31" fmla="*/ 157 h 233"/>
              <a:gd name="T32" fmla="*/ 15 w 234"/>
              <a:gd name="T33" fmla="*/ 110 h 233"/>
              <a:gd name="T34" fmla="*/ 63 w 234"/>
              <a:gd name="T35" fmla="*/ 67 h 233"/>
              <a:gd name="T36" fmla="*/ 55 w 234"/>
              <a:gd name="T37" fmla="*/ 124 h 233"/>
              <a:gd name="T38" fmla="*/ 35 w 234"/>
              <a:gd name="T39" fmla="*/ 178 h 233"/>
              <a:gd name="T40" fmla="*/ 55 w 234"/>
              <a:gd name="T41" fmla="*/ 124 h 233"/>
              <a:gd name="T42" fmla="*/ 92 w 234"/>
              <a:gd name="T43" fmla="*/ 216 h 233"/>
              <a:gd name="T44" fmla="*/ 70 w 234"/>
              <a:gd name="T45" fmla="*/ 179 h 233"/>
              <a:gd name="T46" fmla="*/ 152 w 234"/>
              <a:gd name="T47" fmla="*/ 174 h 233"/>
              <a:gd name="T48" fmla="*/ 124 w 234"/>
              <a:gd name="T49" fmla="*/ 170 h 233"/>
              <a:gd name="T50" fmla="*/ 124 w 234"/>
              <a:gd name="T51" fmla="*/ 124 h 233"/>
              <a:gd name="T52" fmla="*/ 157 w 234"/>
              <a:gd name="T53" fmla="*/ 162 h 233"/>
              <a:gd name="T54" fmla="*/ 179 w 234"/>
              <a:gd name="T55" fmla="*/ 124 h 233"/>
              <a:gd name="T56" fmla="*/ 199 w 234"/>
              <a:gd name="T57" fmla="*/ 178 h 233"/>
              <a:gd name="T58" fmla="*/ 179 w 234"/>
              <a:gd name="T59" fmla="*/ 124 h 233"/>
              <a:gd name="T60" fmla="*/ 172 w 234"/>
              <a:gd name="T61" fmla="*/ 67 h 233"/>
              <a:gd name="T62" fmla="*/ 220 w 234"/>
              <a:gd name="T63" fmla="*/ 110 h 233"/>
              <a:gd name="T64" fmla="*/ 190 w 234"/>
              <a:gd name="T65" fmla="*/ 44 h 233"/>
              <a:gd name="T66" fmla="*/ 145 w 234"/>
              <a:gd name="T67" fmla="*/ 18 h 233"/>
              <a:gd name="T68" fmla="*/ 89 w 234"/>
              <a:gd name="T69" fmla="*/ 18 h 233"/>
              <a:gd name="T70" fmla="*/ 45 w 234"/>
              <a:gd name="T71" fmla="*/ 44 h 233"/>
              <a:gd name="T72" fmla="*/ 143 w 234"/>
              <a:gd name="T73" fmla="*/ 216 h 233"/>
              <a:gd name="T74" fmla="*/ 190 w 234"/>
              <a:gd name="T75" fmla="*/ 189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4" h="233">
                <a:moveTo>
                  <a:pt x="117" y="0"/>
                </a:moveTo>
                <a:cubicBezTo>
                  <a:pt x="53" y="0"/>
                  <a:pt x="0" y="52"/>
                  <a:pt x="0" y="117"/>
                </a:cubicBezTo>
                <a:cubicBezTo>
                  <a:pt x="0" y="181"/>
                  <a:pt x="53" y="233"/>
                  <a:pt x="117" y="233"/>
                </a:cubicBezTo>
                <a:cubicBezTo>
                  <a:pt x="182" y="233"/>
                  <a:pt x="234" y="181"/>
                  <a:pt x="234" y="117"/>
                </a:cubicBezTo>
                <a:cubicBezTo>
                  <a:pt x="234" y="52"/>
                  <a:pt x="182" y="0"/>
                  <a:pt x="117" y="0"/>
                </a:cubicBezTo>
                <a:close/>
                <a:moveTo>
                  <a:pt x="124" y="77"/>
                </a:moveTo>
                <a:cubicBezTo>
                  <a:pt x="137" y="76"/>
                  <a:pt x="148" y="74"/>
                  <a:pt x="159" y="71"/>
                </a:cubicBezTo>
                <a:cubicBezTo>
                  <a:pt x="163" y="83"/>
                  <a:pt x="165" y="96"/>
                  <a:pt x="166" y="110"/>
                </a:cubicBezTo>
                <a:cubicBezTo>
                  <a:pt x="124" y="110"/>
                  <a:pt x="124" y="110"/>
                  <a:pt x="124" y="110"/>
                </a:cubicBezTo>
                <a:lnTo>
                  <a:pt x="124" y="77"/>
                </a:lnTo>
                <a:close/>
                <a:moveTo>
                  <a:pt x="124" y="62"/>
                </a:moveTo>
                <a:cubicBezTo>
                  <a:pt x="124" y="14"/>
                  <a:pt x="124" y="14"/>
                  <a:pt x="124" y="14"/>
                </a:cubicBezTo>
                <a:cubicBezTo>
                  <a:pt x="130" y="21"/>
                  <a:pt x="144" y="36"/>
                  <a:pt x="154" y="58"/>
                </a:cubicBezTo>
                <a:cubicBezTo>
                  <a:pt x="145" y="60"/>
                  <a:pt x="135" y="62"/>
                  <a:pt x="124" y="62"/>
                </a:cubicBezTo>
                <a:close/>
                <a:moveTo>
                  <a:pt x="110" y="62"/>
                </a:moveTo>
                <a:cubicBezTo>
                  <a:pt x="101" y="62"/>
                  <a:pt x="91" y="60"/>
                  <a:pt x="81" y="58"/>
                </a:cubicBezTo>
                <a:cubicBezTo>
                  <a:pt x="91" y="36"/>
                  <a:pt x="104" y="21"/>
                  <a:pt x="110" y="14"/>
                </a:cubicBezTo>
                <a:lnTo>
                  <a:pt x="110" y="62"/>
                </a:lnTo>
                <a:close/>
                <a:moveTo>
                  <a:pt x="110" y="76"/>
                </a:moveTo>
                <a:cubicBezTo>
                  <a:pt x="110" y="110"/>
                  <a:pt x="110" y="110"/>
                  <a:pt x="110" y="110"/>
                </a:cubicBezTo>
                <a:cubicBezTo>
                  <a:pt x="69" y="110"/>
                  <a:pt x="69" y="110"/>
                  <a:pt x="69" y="110"/>
                </a:cubicBezTo>
                <a:cubicBezTo>
                  <a:pt x="69" y="95"/>
                  <a:pt x="72" y="83"/>
                  <a:pt x="76" y="71"/>
                </a:cubicBezTo>
                <a:cubicBezTo>
                  <a:pt x="88" y="74"/>
                  <a:pt x="99" y="76"/>
                  <a:pt x="110" y="76"/>
                </a:cubicBezTo>
                <a:close/>
                <a:moveTo>
                  <a:pt x="110" y="217"/>
                </a:moveTo>
                <a:cubicBezTo>
                  <a:pt x="98" y="203"/>
                  <a:pt x="89" y="188"/>
                  <a:pt x="83" y="175"/>
                </a:cubicBezTo>
                <a:cubicBezTo>
                  <a:pt x="92" y="172"/>
                  <a:pt x="102" y="171"/>
                  <a:pt x="110" y="170"/>
                </a:cubicBezTo>
                <a:lnTo>
                  <a:pt x="110" y="217"/>
                </a:lnTo>
                <a:close/>
                <a:moveTo>
                  <a:pt x="110" y="157"/>
                </a:moveTo>
                <a:cubicBezTo>
                  <a:pt x="100" y="157"/>
                  <a:pt x="89" y="159"/>
                  <a:pt x="78" y="162"/>
                </a:cubicBezTo>
                <a:cubicBezTo>
                  <a:pt x="73" y="148"/>
                  <a:pt x="70" y="136"/>
                  <a:pt x="69" y="124"/>
                </a:cubicBezTo>
                <a:cubicBezTo>
                  <a:pt x="110" y="124"/>
                  <a:pt x="110" y="124"/>
                  <a:pt x="110" y="124"/>
                </a:cubicBezTo>
                <a:lnTo>
                  <a:pt x="110" y="157"/>
                </a:lnTo>
                <a:close/>
                <a:moveTo>
                  <a:pt x="55" y="110"/>
                </a:moveTo>
                <a:cubicBezTo>
                  <a:pt x="15" y="110"/>
                  <a:pt x="15" y="110"/>
                  <a:pt x="15" y="110"/>
                </a:cubicBezTo>
                <a:cubicBezTo>
                  <a:pt x="16" y="89"/>
                  <a:pt x="23" y="70"/>
                  <a:pt x="35" y="55"/>
                </a:cubicBezTo>
                <a:cubicBezTo>
                  <a:pt x="45" y="60"/>
                  <a:pt x="54" y="64"/>
                  <a:pt x="63" y="67"/>
                </a:cubicBezTo>
                <a:cubicBezTo>
                  <a:pt x="59" y="80"/>
                  <a:pt x="56" y="94"/>
                  <a:pt x="55" y="110"/>
                </a:cubicBezTo>
                <a:close/>
                <a:moveTo>
                  <a:pt x="55" y="124"/>
                </a:moveTo>
                <a:cubicBezTo>
                  <a:pt x="56" y="137"/>
                  <a:pt x="59" y="151"/>
                  <a:pt x="64" y="166"/>
                </a:cubicBezTo>
                <a:cubicBezTo>
                  <a:pt x="55" y="169"/>
                  <a:pt x="45" y="173"/>
                  <a:pt x="35" y="178"/>
                </a:cubicBezTo>
                <a:cubicBezTo>
                  <a:pt x="24" y="163"/>
                  <a:pt x="16" y="144"/>
                  <a:pt x="15" y="124"/>
                </a:cubicBezTo>
                <a:lnTo>
                  <a:pt x="55" y="124"/>
                </a:lnTo>
                <a:close/>
                <a:moveTo>
                  <a:pt x="70" y="179"/>
                </a:moveTo>
                <a:cubicBezTo>
                  <a:pt x="75" y="191"/>
                  <a:pt x="82" y="203"/>
                  <a:pt x="92" y="216"/>
                </a:cubicBezTo>
                <a:cubicBezTo>
                  <a:pt x="74" y="211"/>
                  <a:pt x="57" y="202"/>
                  <a:pt x="45" y="189"/>
                </a:cubicBezTo>
                <a:cubicBezTo>
                  <a:pt x="53" y="185"/>
                  <a:pt x="61" y="181"/>
                  <a:pt x="70" y="179"/>
                </a:cubicBezTo>
                <a:close/>
                <a:moveTo>
                  <a:pt x="124" y="170"/>
                </a:moveTo>
                <a:cubicBezTo>
                  <a:pt x="134" y="171"/>
                  <a:pt x="143" y="172"/>
                  <a:pt x="152" y="174"/>
                </a:cubicBezTo>
                <a:cubicBezTo>
                  <a:pt x="145" y="188"/>
                  <a:pt x="136" y="202"/>
                  <a:pt x="124" y="217"/>
                </a:cubicBezTo>
                <a:lnTo>
                  <a:pt x="124" y="170"/>
                </a:lnTo>
                <a:close/>
                <a:moveTo>
                  <a:pt x="124" y="157"/>
                </a:moveTo>
                <a:cubicBezTo>
                  <a:pt x="124" y="124"/>
                  <a:pt x="124" y="124"/>
                  <a:pt x="124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4" y="136"/>
                  <a:pt x="162" y="148"/>
                  <a:pt x="157" y="162"/>
                </a:cubicBezTo>
                <a:cubicBezTo>
                  <a:pt x="147" y="159"/>
                  <a:pt x="136" y="157"/>
                  <a:pt x="124" y="157"/>
                </a:cubicBezTo>
                <a:close/>
                <a:moveTo>
                  <a:pt x="179" y="124"/>
                </a:moveTo>
                <a:cubicBezTo>
                  <a:pt x="220" y="124"/>
                  <a:pt x="220" y="124"/>
                  <a:pt x="220" y="124"/>
                </a:cubicBezTo>
                <a:cubicBezTo>
                  <a:pt x="218" y="144"/>
                  <a:pt x="211" y="163"/>
                  <a:pt x="199" y="178"/>
                </a:cubicBezTo>
                <a:cubicBezTo>
                  <a:pt x="191" y="174"/>
                  <a:pt x="181" y="169"/>
                  <a:pt x="170" y="165"/>
                </a:cubicBezTo>
                <a:cubicBezTo>
                  <a:pt x="175" y="151"/>
                  <a:pt x="178" y="137"/>
                  <a:pt x="179" y="124"/>
                </a:cubicBezTo>
                <a:close/>
                <a:moveTo>
                  <a:pt x="179" y="110"/>
                </a:moveTo>
                <a:cubicBezTo>
                  <a:pt x="179" y="94"/>
                  <a:pt x="176" y="80"/>
                  <a:pt x="172" y="67"/>
                </a:cubicBezTo>
                <a:cubicBezTo>
                  <a:pt x="182" y="64"/>
                  <a:pt x="191" y="59"/>
                  <a:pt x="199" y="55"/>
                </a:cubicBezTo>
                <a:cubicBezTo>
                  <a:pt x="211" y="70"/>
                  <a:pt x="218" y="89"/>
                  <a:pt x="220" y="110"/>
                </a:cubicBezTo>
                <a:lnTo>
                  <a:pt x="179" y="110"/>
                </a:lnTo>
                <a:close/>
                <a:moveTo>
                  <a:pt x="190" y="44"/>
                </a:moveTo>
                <a:cubicBezTo>
                  <a:pt x="183" y="48"/>
                  <a:pt x="175" y="51"/>
                  <a:pt x="167" y="54"/>
                </a:cubicBezTo>
                <a:cubicBezTo>
                  <a:pt x="160" y="39"/>
                  <a:pt x="152" y="27"/>
                  <a:pt x="145" y="18"/>
                </a:cubicBezTo>
                <a:cubicBezTo>
                  <a:pt x="162" y="23"/>
                  <a:pt x="178" y="32"/>
                  <a:pt x="190" y="44"/>
                </a:cubicBezTo>
                <a:close/>
                <a:moveTo>
                  <a:pt x="89" y="18"/>
                </a:moveTo>
                <a:cubicBezTo>
                  <a:pt x="82" y="27"/>
                  <a:pt x="74" y="39"/>
                  <a:pt x="68" y="54"/>
                </a:cubicBezTo>
                <a:cubicBezTo>
                  <a:pt x="60" y="51"/>
                  <a:pt x="52" y="48"/>
                  <a:pt x="45" y="44"/>
                </a:cubicBezTo>
                <a:cubicBezTo>
                  <a:pt x="57" y="32"/>
                  <a:pt x="72" y="23"/>
                  <a:pt x="89" y="18"/>
                </a:cubicBezTo>
                <a:close/>
                <a:moveTo>
                  <a:pt x="143" y="216"/>
                </a:moveTo>
                <a:cubicBezTo>
                  <a:pt x="152" y="203"/>
                  <a:pt x="160" y="190"/>
                  <a:pt x="165" y="178"/>
                </a:cubicBezTo>
                <a:cubicBezTo>
                  <a:pt x="174" y="181"/>
                  <a:pt x="183" y="185"/>
                  <a:pt x="190" y="189"/>
                </a:cubicBezTo>
                <a:cubicBezTo>
                  <a:pt x="177" y="202"/>
                  <a:pt x="161" y="211"/>
                  <a:pt x="143" y="2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78" name="组合 77">
            <a:extLst>
              <a:ext uri="{FF2B5EF4-FFF2-40B4-BE49-F238E27FC236}">
                <a16:creationId xmlns="" xmlns:a16="http://schemas.microsoft.com/office/drawing/2014/main" id="{6CE3CFB9-93B9-479C-AA27-45DEA615DF7C}"/>
              </a:ext>
            </a:extLst>
          </p:cNvPr>
          <p:cNvGrpSpPr>
            <a:grpSpLocks noChangeAspect="1"/>
          </p:cNvGrpSpPr>
          <p:nvPr/>
        </p:nvGrpSpPr>
        <p:grpSpPr>
          <a:xfrm>
            <a:off x="8886749" y="1284143"/>
            <a:ext cx="369430" cy="331078"/>
            <a:chOff x="459287" y="4919333"/>
            <a:chExt cx="958204" cy="858735"/>
          </a:xfrm>
        </p:grpSpPr>
        <p:sp>
          <p:nvSpPr>
            <p:cNvPr id="79" name="Freeform 126">
              <a:extLst>
                <a:ext uri="{FF2B5EF4-FFF2-40B4-BE49-F238E27FC236}">
                  <a16:creationId xmlns="" xmlns:a16="http://schemas.microsoft.com/office/drawing/2014/main" id="{21036925-7C74-4F26-9352-BCECDA541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663" y="4919333"/>
              <a:ext cx="356425" cy="121019"/>
            </a:xfrm>
            <a:custGeom>
              <a:avLst/>
              <a:gdLst>
                <a:gd name="T0" fmla="*/ 14 w 91"/>
                <a:gd name="T1" fmla="*/ 20 h 31"/>
                <a:gd name="T2" fmla="*/ 20 w 91"/>
                <a:gd name="T3" fmla="*/ 14 h 31"/>
                <a:gd name="T4" fmla="*/ 71 w 91"/>
                <a:gd name="T5" fmla="*/ 14 h 31"/>
                <a:gd name="T6" fmla="*/ 77 w 91"/>
                <a:gd name="T7" fmla="*/ 20 h 31"/>
                <a:gd name="T8" fmla="*/ 77 w 91"/>
                <a:gd name="T9" fmla="*/ 31 h 31"/>
                <a:gd name="T10" fmla="*/ 91 w 91"/>
                <a:gd name="T11" fmla="*/ 31 h 31"/>
                <a:gd name="T12" fmla="*/ 91 w 91"/>
                <a:gd name="T13" fmla="*/ 20 h 31"/>
                <a:gd name="T14" fmla="*/ 71 w 91"/>
                <a:gd name="T15" fmla="*/ 0 h 31"/>
                <a:gd name="T16" fmla="*/ 20 w 91"/>
                <a:gd name="T17" fmla="*/ 0 h 31"/>
                <a:gd name="T18" fmla="*/ 0 w 91"/>
                <a:gd name="T19" fmla="*/ 20 h 31"/>
                <a:gd name="T20" fmla="*/ 0 w 91"/>
                <a:gd name="T21" fmla="*/ 31 h 31"/>
                <a:gd name="T22" fmla="*/ 14 w 91"/>
                <a:gd name="T23" fmla="*/ 31 h 31"/>
                <a:gd name="T24" fmla="*/ 14 w 91"/>
                <a:gd name="T25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1" h="31">
                  <a:moveTo>
                    <a:pt x="14" y="20"/>
                  </a:moveTo>
                  <a:cubicBezTo>
                    <a:pt x="14" y="16"/>
                    <a:pt x="16" y="14"/>
                    <a:pt x="20" y="14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4" y="14"/>
                    <a:pt x="77" y="16"/>
                    <a:pt x="77" y="20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9"/>
                    <a:pt x="82" y="0"/>
                    <a:pt x="7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4" y="31"/>
                    <a:pt x="14" y="31"/>
                    <a:pt x="14" y="31"/>
                  </a:cubicBezTo>
                  <a:lnTo>
                    <a:pt x="14" y="2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127">
              <a:extLst>
                <a:ext uri="{FF2B5EF4-FFF2-40B4-BE49-F238E27FC236}">
                  <a16:creationId xmlns="" xmlns:a16="http://schemas.microsoft.com/office/drawing/2014/main" id="{BFFBDC7A-0D69-43E6-8756-54E230EC01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9287" y="5103347"/>
              <a:ext cx="958204" cy="674721"/>
            </a:xfrm>
            <a:custGeom>
              <a:avLst/>
              <a:gdLst>
                <a:gd name="T0" fmla="*/ 224 w 244"/>
                <a:gd name="T1" fmla="*/ 0 h 172"/>
                <a:gd name="T2" fmla="*/ 20 w 244"/>
                <a:gd name="T3" fmla="*/ 0 h 172"/>
                <a:gd name="T4" fmla="*/ 0 w 244"/>
                <a:gd name="T5" fmla="*/ 20 h 172"/>
                <a:gd name="T6" fmla="*/ 0 w 244"/>
                <a:gd name="T7" fmla="*/ 152 h 172"/>
                <a:gd name="T8" fmla="*/ 20 w 244"/>
                <a:gd name="T9" fmla="*/ 172 h 172"/>
                <a:gd name="T10" fmla="*/ 224 w 244"/>
                <a:gd name="T11" fmla="*/ 172 h 172"/>
                <a:gd name="T12" fmla="*/ 244 w 244"/>
                <a:gd name="T13" fmla="*/ 152 h 172"/>
                <a:gd name="T14" fmla="*/ 244 w 244"/>
                <a:gd name="T15" fmla="*/ 20 h 172"/>
                <a:gd name="T16" fmla="*/ 224 w 244"/>
                <a:gd name="T17" fmla="*/ 0 h 172"/>
                <a:gd name="T18" fmla="*/ 230 w 244"/>
                <a:gd name="T19" fmla="*/ 152 h 172"/>
                <a:gd name="T20" fmla="*/ 224 w 244"/>
                <a:gd name="T21" fmla="*/ 158 h 172"/>
                <a:gd name="T22" fmla="*/ 20 w 244"/>
                <a:gd name="T23" fmla="*/ 158 h 172"/>
                <a:gd name="T24" fmla="*/ 14 w 244"/>
                <a:gd name="T25" fmla="*/ 152 h 172"/>
                <a:gd name="T26" fmla="*/ 14 w 244"/>
                <a:gd name="T27" fmla="*/ 20 h 172"/>
                <a:gd name="T28" fmla="*/ 20 w 244"/>
                <a:gd name="T29" fmla="*/ 14 h 172"/>
                <a:gd name="T30" fmla="*/ 224 w 244"/>
                <a:gd name="T31" fmla="*/ 14 h 172"/>
                <a:gd name="T32" fmla="*/ 230 w 244"/>
                <a:gd name="T33" fmla="*/ 20 h 172"/>
                <a:gd name="T34" fmla="*/ 230 w 244"/>
                <a:gd name="T35" fmla="*/ 15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4" h="172">
                  <a:moveTo>
                    <a:pt x="224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63"/>
                    <a:pt x="9" y="172"/>
                    <a:pt x="20" y="172"/>
                  </a:cubicBezTo>
                  <a:cubicBezTo>
                    <a:pt x="224" y="172"/>
                    <a:pt x="224" y="172"/>
                    <a:pt x="224" y="172"/>
                  </a:cubicBezTo>
                  <a:cubicBezTo>
                    <a:pt x="235" y="172"/>
                    <a:pt x="244" y="163"/>
                    <a:pt x="244" y="152"/>
                  </a:cubicBezTo>
                  <a:cubicBezTo>
                    <a:pt x="244" y="20"/>
                    <a:pt x="244" y="20"/>
                    <a:pt x="244" y="20"/>
                  </a:cubicBezTo>
                  <a:cubicBezTo>
                    <a:pt x="244" y="9"/>
                    <a:pt x="235" y="0"/>
                    <a:pt x="224" y="0"/>
                  </a:cubicBezTo>
                  <a:close/>
                  <a:moveTo>
                    <a:pt x="230" y="152"/>
                  </a:moveTo>
                  <a:cubicBezTo>
                    <a:pt x="230" y="155"/>
                    <a:pt x="227" y="158"/>
                    <a:pt x="224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7" y="158"/>
                    <a:pt x="14" y="155"/>
                    <a:pt x="14" y="15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6"/>
                    <a:pt x="17" y="14"/>
                    <a:pt x="20" y="14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7" y="14"/>
                    <a:pt x="230" y="16"/>
                    <a:pt x="230" y="20"/>
                  </a:cubicBezTo>
                  <a:lnTo>
                    <a:pt x="230" y="15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128">
              <a:extLst>
                <a:ext uri="{FF2B5EF4-FFF2-40B4-BE49-F238E27FC236}">
                  <a16:creationId xmlns="" xmlns:a16="http://schemas.microsoft.com/office/drawing/2014/main" id="{43F477DC-1C45-4DA6-AD6C-5EE0B2A2D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86" y="5287361"/>
              <a:ext cx="596806" cy="54707"/>
            </a:xfrm>
            <a:custGeom>
              <a:avLst/>
              <a:gdLst>
                <a:gd name="T0" fmla="*/ 145 w 152"/>
                <a:gd name="T1" fmla="*/ 14 h 14"/>
                <a:gd name="T2" fmla="*/ 7 w 152"/>
                <a:gd name="T3" fmla="*/ 14 h 14"/>
                <a:gd name="T4" fmla="*/ 0 w 152"/>
                <a:gd name="T5" fmla="*/ 7 h 14"/>
                <a:gd name="T6" fmla="*/ 7 w 152"/>
                <a:gd name="T7" fmla="*/ 0 h 14"/>
                <a:gd name="T8" fmla="*/ 145 w 152"/>
                <a:gd name="T9" fmla="*/ 0 h 14"/>
                <a:gd name="T10" fmla="*/ 152 w 152"/>
                <a:gd name="T11" fmla="*/ 7 h 14"/>
                <a:gd name="T12" fmla="*/ 145 w 152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4">
                  <a:moveTo>
                    <a:pt x="145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4" y="14"/>
                    <a:pt x="0" y="11"/>
                    <a:pt x="0" y="7"/>
                  </a:cubicBezTo>
                  <a:cubicBezTo>
                    <a:pt x="0" y="3"/>
                    <a:pt x="4" y="0"/>
                    <a:pt x="7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9" y="0"/>
                    <a:pt x="152" y="3"/>
                    <a:pt x="152" y="7"/>
                  </a:cubicBezTo>
                  <a:cubicBezTo>
                    <a:pt x="152" y="11"/>
                    <a:pt x="149" y="14"/>
                    <a:pt x="145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129">
              <a:extLst>
                <a:ext uri="{FF2B5EF4-FFF2-40B4-BE49-F238E27FC236}">
                  <a16:creationId xmlns="" xmlns:a16="http://schemas.microsoft.com/office/drawing/2014/main" id="{7DD29B18-1BBA-492C-8AC8-1A3C24C76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86" y="5534374"/>
              <a:ext cx="596806" cy="54707"/>
            </a:xfrm>
            <a:custGeom>
              <a:avLst/>
              <a:gdLst>
                <a:gd name="T0" fmla="*/ 145 w 152"/>
                <a:gd name="T1" fmla="*/ 14 h 14"/>
                <a:gd name="T2" fmla="*/ 7 w 152"/>
                <a:gd name="T3" fmla="*/ 14 h 14"/>
                <a:gd name="T4" fmla="*/ 0 w 152"/>
                <a:gd name="T5" fmla="*/ 7 h 14"/>
                <a:gd name="T6" fmla="*/ 7 w 152"/>
                <a:gd name="T7" fmla="*/ 0 h 14"/>
                <a:gd name="T8" fmla="*/ 145 w 152"/>
                <a:gd name="T9" fmla="*/ 0 h 14"/>
                <a:gd name="T10" fmla="*/ 152 w 152"/>
                <a:gd name="T11" fmla="*/ 7 h 14"/>
                <a:gd name="T12" fmla="*/ 145 w 152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4">
                  <a:moveTo>
                    <a:pt x="145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4" y="14"/>
                    <a:pt x="0" y="11"/>
                    <a:pt x="0" y="7"/>
                  </a:cubicBezTo>
                  <a:cubicBezTo>
                    <a:pt x="0" y="4"/>
                    <a:pt x="4" y="0"/>
                    <a:pt x="7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9" y="0"/>
                    <a:pt x="152" y="4"/>
                    <a:pt x="152" y="7"/>
                  </a:cubicBezTo>
                  <a:cubicBezTo>
                    <a:pt x="152" y="11"/>
                    <a:pt x="149" y="14"/>
                    <a:pt x="145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130">
              <a:extLst>
                <a:ext uri="{FF2B5EF4-FFF2-40B4-BE49-F238E27FC236}">
                  <a16:creationId xmlns="" xmlns:a16="http://schemas.microsoft.com/office/drawing/2014/main" id="{471F1B16-F6DE-4C7B-AD2C-3297C8920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86" y="5413353"/>
              <a:ext cx="596806" cy="54707"/>
            </a:xfrm>
            <a:custGeom>
              <a:avLst/>
              <a:gdLst>
                <a:gd name="T0" fmla="*/ 145 w 152"/>
                <a:gd name="T1" fmla="*/ 14 h 14"/>
                <a:gd name="T2" fmla="*/ 7 w 152"/>
                <a:gd name="T3" fmla="*/ 14 h 14"/>
                <a:gd name="T4" fmla="*/ 0 w 152"/>
                <a:gd name="T5" fmla="*/ 7 h 14"/>
                <a:gd name="T6" fmla="*/ 7 w 152"/>
                <a:gd name="T7" fmla="*/ 0 h 14"/>
                <a:gd name="T8" fmla="*/ 145 w 152"/>
                <a:gd name="T9" fmla="*/ 0 h 14"/>
                <a:gd name="T10" fmla="*/ 152 w 152"/>
                <a:gd name="T11" fmla="*/ 7 h 14"/>
                <a:gd name="T12" fmla="*/ 145 w 152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4">
                  <a:moveTo>
                    <a:pt x="145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4" y="14"/>
                    <a:pt x="0" y="10"/>
                    <a:pt x="0" y="7"/>
                  </a:cubicBezTo>
                  <a:cubicBezTo>
                    <a:pt x="0" y="3"/>
                    <a:pt x="4" y="0"/>
                    <a:pt x="7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9" y="0"/>
                    <a:pt x="152" y="3"/>
                    <a:pt x="152" y="7"/>
                  </a:cubicBezTo>
                  <a:cubicBezTo>
                    <a:pt x="152" y="10"/>
                    <a:pt x="149" y="14"/>
                    <a:pt x="145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4" name="组合 83">
            <a:extLst>
              <a:ext uri="{FF2B5EF4-FFF2-40B4-BE49-F238E27FC236}">
                <a16:creationId xmlns="" xmlns:a16="http://schemas.microsoft.com/office/drawing/2014/main" id="{232253EF-72F6-4EEF-930E-F3DD6CA0573C}"/>
              </a:ext>
            </a:extLst>
          </p:cNvPr>
          <p:cNvGrpSpPr>
            <a:grpSpLocks noChangeAspect="1"/>
          </p:cNvGrpSpPr>
          <p:nvPr/>
        </p:nvGrpSpPr>
        <p:grpSpPr>
          <a:xfrm>
            <a:off x="9696171" y="1269122"/>
            <a:ext cx="385407" cy="361120"/>
            <a:chOff x="2544788" y="1295400"/>
            <a:chExt cx="999648" cy="936653"/>
          </a:xfrm>
          <a:solidFill>
            <a:schemeClr val="accent2"/>
          </a:solidFill>
        </p:grpSpPr>
        <p:sp>
          <p:nvSpPr>
            <p:cNvPr id="85" name="Freeform 138">
              <a:extLst>
                <a:ext uri="{FF2B5EF4-FFF2-40B4-BE49-F238E27FC236}">
                  <a16:creationId xmlns="" xmlns:a16="http://schemas.microsoft.com/office/drawing/2014/main" id="{2104E345-2A30-4ECA-936C-0E93B4D4F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788" y="1680008"/>
              <a:ext cx="933338" cy="552045"/>
            </a:xfrm>
            <a:custGeom>
              <a:avLst/>
              <a:gdLst>
                <a:gd name="T0" fmla="*/ 224 w 238"/>
                <a:gd name="T1" fmla="*/ 127 h 141"/>
                <a:gd name="T2" fmla="*/ 14 w 238"/>
                <a:gd name="T3" fmla="*/ 127 h 141"/>
                <a:gd name="T4" fmla="*/ 14 w 238"/>
                <a:gd name="T5" fmla="*/ 14 h 141"/>
                <a:gd name="T6" fmla="*/ 146 w 238"/>
                <a:gd name="T7" fmla="*/ 14 h 141"/>
                <a:gd name="T8" fmla="*/ 148 w 238"/>
                <a:gd name="T9" fmla="*/ 11 h 141"/>
                <a:gd name="T10" fmla="*/ 152 w 238"/>
                <a:gd name="T11" fmla="*/ 0 h 141"/>
                <a:gd name="T12" fmla="*/ 0 w 238"/>
                <a:gd name="T13" fmla="*/ 0 h 141"/>
                <a:gd name="T14" fmla="*/ 0 w 238"/>
                <a:gd name="T15" fmla="*/ 141 h 141"/>
                <a:gd name="T16" fmla="*/ 238 w 238"/>
                <a:gd name="T17" fmla="*/ 141 h 141"/>
                <a:gd name="T18" fmla="*/ 238 w 238"/>
                <a:gd name="T19" fmla="*/ 7 h 141"/>
                <a:gd name="T20" fmla="*/ 224 w 238"/>
                <a:gd name="T21" fmla="*/ 42 h 141"/>
                <a:gd name="T22" fmla="*/ 224 w 238"/>
                <a:gd name="T23" fmla="*/ 12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8" h="141">
                  <a:moveTo>
                    <a:pt x="224" y="127"/>
                  </a:moveTo>
                  <a:cubicBezTo>
                    <a:pt x="14" y="127"/>
                    <a:pt x="14" y="127"/>
                    <a:pt x="14" y="12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6" y="14"/>
                    <a:pt x="146" y="14"/>
                    <a:pt x="146" y="14"/>
                  </a:cubicBezTo>
                  <a:cubicBezTo>
                    <a:pt x="147" y="13"/>
                    <a:pt x="147" y="12"/>
                    <a:pt x="148" y="11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38" y="141"/>
                    <a:pt x="238" y="141"/>
                    <a:pt x="238" y="141"/>
                  </a:cubicBezTo>
                  <a:cubicBezTo>
                    <a:pt x="238" y="7"/>
                    <a:pt x="238" y="7"/>
                    <a:pt x="238" y="7"/>
                  </a:cubicBezTo>
                  <a:cubicBezTo>
                    <a:pt x="224" y="42"/>
                    <a:pt x="224" y="42"/>
                    <a:pt x="224" y="42"/>
                  </a:cubicBezTo>
                  <a:lnTo>
                    <a:pt x="224" y="1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139">
              <a:extLst>
                <a:ext uri="{FF2B5EF4-FFF2-40B4-BE49-F238E27FC236}">
                  <a16:creationId xmlns="" xmlns:a16="http://schemas.microsoft.com/office/drawing/2014/main" id="{883D2BCC-3A60-4855-A47D-EBC38ACDFB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3304" y="1295400"/>
              <a:ext cx="411132" cy="717825"/>
            </a:xfrm>
            <a:custGeom>
              <a:avLst/>
              <a:gdLst>
                <a:gd name="T0" fmla="*/ 12 w 105"/>
                <a:gd name="T1" fmla="*/ 182 h 183"/>
                <a:gd name="T2" fmla="*/ 12 w 105"/>
                <a:gd name="T3" fmla="*/ 163 h 183"/>
                <a:gd name="T4" fmla="*/ 5 w 105"/>
                <a:gd name="T5" fmla="*/ 124 h 183"/>
                <a:gd name="T6" fmla="*/ 36 w 105"/>
                <a:gd name="T7" fmla="*/ 46 h 183"/>
                <a:gd name="T8" fmla="*/ 35 w 105"/>
                <a:gd name="T9" fmla="*/ 44 h 183"/>
                <a:gd name="T10" fmla="*/ 24 w 105"/>
                <a:gd name="T11" fmla="*/ 40 h 183"/>
                <a:gd name="T12" fmla="*/ 13 w 105"/>
                <a:gd name="T13" fmla="*/ 65 h 183"/>
                <a:gd name="T14" fmla="*/ 4 w 105"/>
                <a:gd name="T15" fmla="*/ 69 h 183"/>
                <a:gd name="T16" fmla="*/ 1 w 105"/>
                <a:gd name="T17" fmla="*/ 60 h 183"/>
                <a:gd name="T18" fmla="*/ 26 w 105"/>
                <a:gd name="T19" fmla="*/ 9 h 183"/>
                <a:gd name="T20" fmla="*/ 32 w 105"/>
                <a:gd name="T21" fmla="*/ 18 h 183"/>
                <a:gd name="T22" fmla="*/ 29 w 105"/>
                <a:gd name="T23" fmla="*/ 27 h 183"/>
                <a:gd name="T24" fmla="*/ 40 w 105"/>
                <a:gd name="T25" fmla="*/ 31 h 183"/>
                <a:gd name="T26" fmla="*/ 42 w 105"/>
                <a:gd name="T27" fmla="*/ 31 h 183"/>
                <a:gd name="T28" fmla="*/ 70 w 105"/>
                <a:gd name="T29" fmla="*/ 0 h 183"/>
                <a:gd name="T30" fmla="*/ 90 w 105"/>
                <a:gd name="T31" fmla="*/ 6 h 183"/>
                <a:gd name="T32" fmla="*/ 103 w 105"/>
                <a:gd name="T33" fmla="*/ 36 h 183"/>
                <a:gd name="T34" fmla="*/ 58 w 105"/>
                <a:gd name="T35" fmla="*/ 145 h 183"/>
                <a:gd name="T36" fmla="*/ 25 w 105"/>
                <a:gd name="T37" fmla="*/ 168 h 183"/>
                <a:gd name="T38" fmla="*/ 21 w 105"/>
                <a:gd name="T39" fmla="*/ 178 h 183"/>
                <a:gd name="T40" fmla="*/ 22 w 105"/>
                <a:gd name="T41" fmla="*/ 132 h 183"/>
                <a:gd name="T42" fmla="*/ 21 w 105"/>
                <a:gd name="T43" fmla="*/ 133 h 183"/>
                <a:gd name="T44" fmla="*/ 25 w 105"/>
                <a:gd name="T45" fmla="*/ 151 h 183"/>
                <a:gd name="T46" fmla="*/ 26 w 105"/>
                <a:gd name="T47" fmla="*/ 151 h 183"/>
                <a:gd name="T48" fmla="*/ 40 w 105"/>
                <a:gd name="T49" fmla="*/ 140 h 183"/>
                <a:gd name="T50" fmla="*/ 23 w 105"/>
                <a:gd name="T51" fmla="*/ 132 h 183"/>
                <a:gd name="T52" fmla="*/ 50 w 105"/>
                <a:gd name="T53" fmla="*/ 50 h 183"/>
                <a:gd name="T54" fmla="*/ 23 w 105"/>
                <a:gd name="T55" fmla="*/ 116 h 183"/>
                <a:gd name="T56" fmla="*/ 23 w 105"/>
                <a:gd name="T57" fmla="*/ 117 h 183"/>
                <a:gd name="T58" fmla="*/ 50 w 105"/>
                <a:gd name="T59" fmla="*/ 128 h 183"/>
                <a:gd name="T60" fmla="*/ 77 w 105"/>
                <a:gd name="T61" fmla="*/ 62 h 183"/>
                <a:gd name="T62" fmla="*/ 77 w 105"/>
                <a:gd name="T63" fmla="*/ 61 h 183"/>
                <a:gd name="T64" fmla="*/ 50 w 105"/>
                <a:gd name="T65" fmla="*/ 50 h 183"/>
                <a:gd name="T66" fmla="*/ 61 w 105"/>
                <a:gd name="T67" fmla="*/ 20 h 183"/>
                <a:gd name="T68" fmla="*/ 55 w 105"/>
                <a:gd name="T69" fmla="*/ 38 h 183"/>
                <a:gd name="T70" fmla="*/ 82 w 105"/>
                <a:gd name="T71" fmla="*/ 48 h 183"/>
                <a:gd name="T72" fmla="*/ 90 w 105"/>
                <a:gd name="T73" fmla="*/ 31 h 183"/>
                <a:gd name="T74" fmla="*/ 85 w 105"/>
                <a:gd name="T75" fmla="*/ 18 h 183"/>
                <a:gd name="T76" fmla="*/ 71 w 105"/>
                <a:gd name="T77" fmla="*/ 1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5" h="183">
                  <a:moveTo>
                    <a:pt x="14" y="183"/>
                  </a:moveTo>
                  <a:cubicBezTo>
                    <a:pt x="13" y="183"/>
                    <a:pt x="13" y="183"/>
                    <a:pt x="12" y="182"/>
                  </a:cubicBezTo>
                  <a:cubicBezTo>
                    <a:pt x="8" y="181"/>
                    <a:pt x="7" y="177"/>
                    <a:pt x="8" y="17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5" y="124"/>
                    <a:pt x="5" y="124"/>
                    <a:pt x="5" y="124"/>
                  </a:cubicBezTo>
                  <a:cubicBezTo>
                    <a:pt x="6" y="121"/>
                    <a:pt x="7" y="118"/>
                    <a:pt x="8" y="115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6" y="44"/>
                    <a:pt x="35" y="44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4" y="40"/>
                    <a:pt x="24" y="40"/>
                  </a:cubicBezTo>
                  <a:cubicBezTo>
                    <a:pt x="24" y="40"/>
                    <a:pt x="23" y="40"/>
                    <a:pt x="23" y="41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2" y="67"/>
                    <a:pt x="10" y="69"/>
                    <a:pt x="7" y="69"/>
                  </a:cubicBezTo>
                  <a:cubicBezTo>
                    <a:pt x="6" y="69"/>
                    <a:pt x="5" y="69"/>
                    <a:pt x="4" y="69"/>
                  </a:cubicBezTo>
                  <a:cubicBezTo>
                    <a:pt x="3" y="68"/>
                    <a:pt x="1" y="67"/>
                    <a:pt x="1" y="65"/>
                  </a:cubicBezTo>
                  <a:cubicBezTo>
                    <a:pt x="0" y="63"/>
                    <a:pt x="0" y="61"/>
                    <a:pt x="1" y="60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0"/>
                    <a:pt x="23" y="9"/>
                    <a:pt x="26" y="9"/>
                  </a:cubicBezTo>
                  <a:cubicBezTo>
                    <a:pt x="27" y="9"/>
                    <a:pt x="28" y="9"/>
                    <a:pt x="28" y="9"/>
                  </a:cubicBezTo>
                  <a:cubicBezTo>
                    <a:pt x="32" y="10"/>
                    <a:pt x="34" y="14"/>
                    <a:pt x="32" y="18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7"/>
                  </a:cubicBezTo>
                  <a:cubicBezTo>
                    <a:pt x="29" y="27"/>
                    <a:pt x="30" y="27"/>
                    <a:pt x="30" y="27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2"/>
                    <a:pt x="42" y="31"/>
                    <a:pt x="42" y="31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2" y="6"/>
                    <a:pt x="61" y="0"/>
                    <a:pt x="70" y="0"/>
                  </a:cubicBezTo>
                  <a:cubicBezTo>
                    <a:pt x="73" y="0"/>
                    <a:pt x="76" y="0"/>
                    <a:pt x="79" y="1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95" y="8"/>
                    <a:pt x="100" y="12"/>
                    <a:pt x="102" y="18"/>
                  </a:cubicBezTo>
                  <a:cubicBezTo>
                    <a:pt x="105" y="24"/>
                    <a:pt x="105" y="30"/>
                    <a:pt x="103" y="36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61" y="139"/>
                    <a:pt x="60" y="142"/>
                    <a:pt x="58" y="145"/>
                  </a:cubicBezTo>
                  <a:cubicBezTo>
                    <a:pt x="58" y="145"/>
                    <a:pt x="58" y="145"/>
                    <a:pt x="58" y="145"/>
                  </a:cubicBezTo>
                  <a:cubicBezTo>
                    <a:pt x="25" y="168"/>
                    <a:pt x="25" y="168"/>
                    <a:pt x="25" y="168"/>
                  </a:cubicBezTo>
                  <a:cubicBezTo>
                    <a:pt x="25" y="168"/>
                    <a:pt x="25" y="168"/>
                    <a:pt x="25" y="168"/>
                  </a:cubicBezTo>
                  <a:cubicBezTo>
                    <a:pt x="21" y="178"/>
                    <a:pt x="21" y="178"/>
                    <a:pt x="21" y="178"/>
                  </a:cubicBezTo>
                  <a:cubicBezTo>
                    <a:pt x="20" y="181"/>
                    <a:pt x="17" y="183"/>
                    <a:pt x="14" y="183"/>
                  </a:cubicBezTo>
                  <a:close/>
                  <a:moveTo>
                    <a:pt x="22" y="132"/>
                  </a:moveTo>
                  <a:cubicBezTo>
                    <a:pt x="22" y="132"/>
                    <a:pt x="22" y="132"/>
                    <a:pt x="21" y="132"/>
                  </a:cubicBezTo>
                  <a:cubicBezTo>
                    <a:pt x="21" y="132"/>
                    <a:pt x="21" y="133"/>
                    <a:pt x="21" y="133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150"/>
                    <a:pt x="24" y="151"/>
                    <a:pt x="25" y="151"/>
                  </a:cubicBezTo>
                  <a:cubicBezTo>
                    <a:pt x="25" y="151"/>
                    <a:pt x="25" y="151"/>
                    <a:pt x="25" y="151"/>
                  </a:cubicBezTo>
                  <a:cubicBezTo>
                    <a:pt x="25" y="151"/>
                    <a:pt x="26" y="151"/>
                    <a:pt x="26" y="151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40" y="141"/>
                    <a:pt x="40" y="140"/>
                    <a:pt x="40" y="140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23" y="132"/>
                    <a:pt x="23" y="132"/>
                    <a:pt x="23" y="132"/>
                  </a:cubicBezTo>
                  <a:cubicBezTo>
                    <a:pt x="22" y="132"/>
                    <a:pt x="22" y="132"/>
                    <a:pt x="22" y="132"/>
                  </a:cubicBezTo>
                  <a:close/>
                  <a:moveTo>
                    <a:pt x="50" y="50"/>
                  </a:moveTo>
                  <a:cubicBezTo>
                    <a:pt x="49" y="50"/>
                    <a:pt x="49" y="50"/>
                    <a:pt x="49" y="51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2" y="116"/>
                    <a:pt x="22" y="117"/>
                    <a:pt x="23" y="117"/>
                  </a:cubicBezTo>
                  <a:cubicBezTo>
                    <a:pt x="23" y="117"/>
                    <a:pt x="23" y="117"/>
                    <a:pt x="23" y="117"/>
                  </a:cubicBezTo>
                  <a:cubicBezTo>
                    <a:pt x="50" y="128"/>
                    <a:pt x="50" y="128"/>
                    <a:pt x="50" y="128"/>
                  </a:cubicBezTo>
                  <a:cubicBezTo>
                    <a:pt x="50" y="128"/>
                    <a:pt x="50" y="128"/>
                    <a:pt x="50" y="128"/>
                  </a:cubicBezTo>
                  <a:cubicBezTo>
                    <a:pt x="51" y="128"/>
                    <a:pt x="51" y="128"/>
                    <a:pt x="51" y="127"/>
                  </a:cubicBezTo>
                  <a:cubicBezTo>
                    <a:pt x="77" y="62"/>
                    <a:pt x="77" y="62"/>
                    <a:pt x="77" y="62"/>
                  </a:cubicBezTo>
                  <a:cubicBezTo>
                    <a:pt x="77" y="62"/>
                    <a:pt x="77" y="62"/>
                    <a:pt x="77" y="61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lose/>
                  <a:moveTo>
                    <a:pt x="71" y="13"/>
                  </a:moveTo>
                  <a:cubicBezTo>
                    <a:pt x="67" y="13"/>
                    <a:pt x="63" y="16"/>
                    <a:pt x="61" y="20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7"/>
                    <a:pt x="55" y="37"/>
                    <a:pt x="55" y="38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3" y="48"/>
                    <a:pt x="83" y="48"/>
                    <a:pt x="83" y="47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1" y="29"/>
                    <a:pt x="91" y="26"/>
                    <a:pt x="90" y="24"/>
                  </a:cubicBezTo>
                  <a:cubicBezTo>
                    <a:pt x="89" y="21"/>
                    <a:pt x="87" y="19"/>
                    <a:pt x="85" y="18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4"/>
                    <a:pt x="72" y="13"/>
                    <a:pt x="71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140">
              <a:extLst>
                <a:ext uri="{FF2B5EF4-FFF2-40B4-BE49-F238E27FC236}">
                  <a16:creationId xmlns="" xmlns:a16="http://schemas.microsoft.com/office/drawing/2014/main" id="{F6A5AF96-C861-4DCC-9E22-A0C8AD930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123" y="1812631"/>
              <a:ext cx="384608" cy="54707"/>
            </a:xfrm>
            <a:custGeom>
              <a:avLst/>
              <a:gdLst>
                <a:gd name="T0" fmla="*/ 91 w 98"/>
                <a:gd name="T1" fmla="*/ 14 h 14"/>
                <a:gd name="T2" fmla="*/ 7 w 98"/>
                <a:gd name="T3" fmla="*/ 14 h 14"/>
                <a:gd name="T4" fmla="*/ 0 w 98"/>
                <a:gd name="T5" fmla="*/ 7 h 14"/>
                <a:gd name="T6" fmla="*/ 7 w 98"/>
                <a:gd name="T7" fmla="*/ 0 h 14"/>
                <a:gd name="T8" fmla="*/ 91 w 98"/>
                <a:gd name="T9" fmla="*/ 0 h 14"/>
                <a:gd name="T10" fmla="*/ 98 w 98"/>
                <a:gd name="T11" fmla="*/ 7 h 14"/>
                <a:gd name="T12" fmla="*/ 91 w 98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4">
                  <a:moveTo>
                    <a:pt x="91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5" y="0"/>
                    <a:pt x="98" y="3"/>
                    <a:pt x="98" y="7"/>
                  </a:cubicBezTo>
                  <a:cubicBezTo>
                    <a:pt x="98" y="11"/>
                    <a:pt x="95" y="14"/>
                    <a:pt x="91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141">
              <a:extLst>
                <a:ext uri="{FF2B5EF4-FFF2-40B4-BE49-F238E27FC236}">
                  <a16:creationId xmlns="" xmlns:a16="http://schemas.microsoft.com/office/drawing/2014/main" id="{2023BD31-B37C-4EB2-86BB-6AD5E1ED5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123" y="1922045"/>
              <a:ext cx="384608" cy="54707"/>
            </a:xfrm>
            <a:custGeom>
              <a:avLst/>
              <a:gdLst>
                <a:gd name="T0" fmla="*/ 91 w 98"/>
                <a:gd name="T1" fmla="*/ 14 h 14"/>
                <a:gd name="T2" fmla="*/ 7 w 98"/>
                <a:gd name="T3" fmla="*/ 14 h 14"/>
                <a:gd name="T4" fmla="*/ 0 w 98"/>
                <a:gd name="T5" fmla="*/ 7 h 14"/>
                <a:gd name="T6" fmla="*/ 7 w 98"/>
                <a:gd name="T7" fmla="*/ 0 h 14"/>
                <a:gd name="T8" fmla="*/ 91 w 98"/>
                <a:gd name="T9" fmla="*/ 0 h 14"/>
                <a:gd name="T10" fmla="*/ 98 w 98"/>
                <a:gd name="T11" fmla="*/ 7 h 14"/>
                <a:gd name="T12" fmla="*/ 91 w 98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4">
                  <a:moveTo>
                    <a:pt x="91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5" y="0"/>
                    <a:pt x="98" y="3"/>
                    <a:pt x="98" y="7"/>
                  </a:cubicBezTo>
                  <a:cubicBezTo>
                    <a:pt x="98" y="11"/>
                    <a:pt x="95" y="14"/>
                    <a:pt x="91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142">
              <a:extLst>
                <a:ext uri="{FF2B5EF4-FFF2-40B4-BE49-F238E27FC236}">
                  <a16:creationId xmlns="" xmlns:a16="http://schemas.microsoft.com/office/drawing/2014/main" id="{1960A1A0-0442-46A4-BB05-638FF3F10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416" y="2056327"/>
              <a:ext cx="266904" cy="54707"/>
            </a:xfrm>
            <a:custGeom>
              <a:avLst/>
              <a:gdLst>
                <a:gd name="T0" fmla="*/ 61 w 68"/>
                <a:gd name="T1" fmla="*/ 14 h 14"/>
                <a:gd name="T2" fmla="*/ 7 w 68"/>
                <a:gd name="T3" fmla="*/ 14 h 14"/>
                <a:gd name="T4" fmla="*/ 0 w 68"/>
                <a:gd name="T5" fmla="*/ 7 h 14"/>
                <a:gd name="T6" fmla="*/ 7 w 68"/>
                <a:gd name="T7" fmla="*/ 0 h 14"/>
                <a:gd name="T8" fmla="*/ 61 w 68"/>
                <a:gd name="T9" fmla="*/ 0 h 14"/>
                <a:gd name="T10" fmla="*/ 68 w 68"/>
                <a:gd name="T11" fmla="*/ 7 h 14"/>
                <a:gd name="T12" fmla="*/ 61 w 68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14">
                  <a:moveTo>
                    <a:pt x="61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4" y="0"/>
                    <a:pt x="68" y="3"/>
                    <a:pt x="68" y="7"/>
                  </a:cubicBezTo>
                  <a:cubicBezTo>
                    <a:pt x="68" y="11"/>
                    <a:pt x="64" y="14"/>
                    <a:pt x="61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90" name="Freeform 148">
            <a:extLst>
              <a:ext uri="{FF2B5EF4-FFF2-40B4-BE49-F238E27FC236}">
                <a16:creationId xmlns="" xmlns:a16="http://schemas.microsoft.com/office/drawing/2014/main" id="{37DA27FE-B7D0-4248-9808-6056F99896A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521570" y="1248670"/>
            <a:ext cx="234568" cy="402025"/>
          </a:xfrm>
          <a:custGeom>
            <a:avLst/>
            <a:gdLst>
              <a:gd name="T0" fmla="*/ 155 w 155"/>
              <a:gd name="T1" fmla="*/ 168 h 266"/>
              <a:gd name="T2" fmla="*/ 148 w 155"/>
              <a:gd name="T3" fmla="*/ 139 h 266"/>
              <a:gd name="T4" fmla="*/ 147 w 155"/>
              <a:gd name="T5" fmla="*/ 136 h 266"/>
              <a:gd name="T6" fmla="*/ 90 w 155"/>
              <a:gd name="T7" fmla="*/ 55 h 266"/>
              <a:gd name="T8" fmla="*/ 91 w 155"/>
              <a:gd name="T9" fmla="*/ 54 h 266"/>
              <a:gd name="T10" fmla="*/ 95 w 155"/>
              <a:gd name="T11" fmla="*/ 8 h 266"/>
              <a:gd name="T12" fmla="*/ 94 w 155"/>
              <a:gd name="T13" fmla="*/ 2 h 266"/>
              <a:gd name="T14" fmla="*/ 88 w 155"/>
              <a:gd name="T15" fmla="*/ 0 h 266"/>
              <a:gd name="T16" fmla="*/ 21 w 155"/>
              <a:gd name="T17" fmla="*/ 0 h 266"/>
              <a:gd name="T18" fmla="*/ 16 w 155"/>
              <a:gd name="T19" fmla="*/ 2 h 266"/>
              <a:gd name="T20" fmla="*/ 15 w 155"/>
              <a:gd name="T21" fmla="*/ 8 h 266"/>
              <a:gd name="T22" fmla="*/ 21 w 155"/>
              <a:gd name="T23" fmla="*/ 54 h 266"/>
              <a:gd name="T24" fmla="*/ 28 w 155"/>
              <a:gd name="T25" fmla="*/ 60 h 266"/>
              <a:gd name="T26" fmla="*/ 69 w 155"/>
              <a:gd name="T27" fmla="*/ 60 h 266"/>
              <a:gd name="T28" fmla="*/ 97 w 155"/>
              <a:gd name="T29" fmla="*/ 199 h 266"/>
              <a:gd name="T30" fmla="*/ 56 w 155"/>
              <a:gd name="T31" fmla="*/ 249 h 266"/>
              <a:gd name="T32" fmla="*/ 15 w 155"/>
              <a:gd name="T33" fmla="*/ 199 h 266"/>
              <a:gd name="T34" fmla="*/ 40 w 155"/>
              <a:gd name="T35" fmla="*/ 75 h 266"/>
              <a:gd name="T36" fmla="*/ 40 w 155"/>
              <a:gd name="T37" fmla="*/ 74 h 266"/>
              <a:gd name="T38" fmla="*/ 26 w 155"/>
              <a:gd name="T39" fmla="*/ 74 h 266"/>
              <a:gd name="T40" fmla="*/ 0 w 155"/>
              <a:gd name="T41" fmla="*/ 200 h 266"/>
              <a:gd name="T42" fmla="*/ 2 w 155"/>
              <a:gd name="T43" fmla="*/ 205 h 266"/>
              <a:gd name="T44" fmla="*/ 50 w 155"/>
              <a:gd name="T45" fmla="*/ 264 h 266"/>
              <a:gd name="T46" fmla="*/ 55 w 155"/>
              <a:gd name="T47" fmla="*/ 266 h 266"/>
              <a:gd name="T48" fmla="*/ 56 w 155"/>
              <a:gd name="T49" fmla="*/ 266 h 266"/>
              <a:gd name="T50" fmla="*/ 56 w 155"/>
              <a:gd name="T51" fmla="*/ 266 h 266"/>
              <a:gd name="T52" fmla="*/ 62 w 155"/>
              <a:gd name="T53" fmla="*/ 264 h 266"/>
              <a:gd name="T54" fmla="*/ 110 w 155"/>
              <a:gd name="T55" fmla="*/ 205 h 266"/>
              <a:gd name="T56" fmla="*/ 111 w 155"/>
              <a:gd name="T57" fmla="*/ 200 h 266"/>
              <a:gd name="T58" fmla="*/ 102 w 155"/>
              <a:gd name="T59" fmla="*/ 154 h 266"/>
              <a:gd name="T60" fmla="*/ 114 w 155"/>
              <a:gd name="T61" fmla="*/ 165 h 266"/>
              <a:gd name="T62" fmla="*/ 117 w 155"/>
              <a:gd name="T63" fmla="*/ 167 h 266"/>
              <a:gd name="T64" fmla="*/ 146 w 155"/>
              <a:gd name="T65" fmla="*/ 177 h 266"/>
              <a:gd name="T66" fmla="*/ 148 w 155"/>
              <a:gd name="T67" fmla="*/ 177 h 266"/>
              <a:gd name="T68" fmla="*/ 148 w 155"/>
              <a:gd name="T69" fmla="*/ 177 h 266"/>
              <a:gd name="T70" fmla="*/ 155 w 155"/>
              <a:gd name="T71" fmla="*/ 170 h 266"/>
              <a:gd name="T72" fmla="*/ 155 w 155"/>
              <a:gd name="T73" fmla="*/ 168 h 266"/>
              <a:gd name="T74" fmla="*/ 77 w 155"/>
              <a:gd name="T75" fmla="*/ 46 h 266"/>
              <a:gd name="T76" fmla="*/ 34 w 155"/>
              <a:gd name="T77" fmla="*/ 46 h 266"/>
              <a:gd name="T78" fmla="*/ 30 w 155"/>
              <a:gd name="T79" fmla="*/ 14 h 266"/>
              <a:gd name="T80" fmla="*/ 81 w 155"/>
              <a:gd name="T81" fmla="*/ 14 h 266"/>
              <a:gd name="T82" fmla="*/ 77 w 155"/>
              <a:gd name="T83" fmla="*/ 46 h 266"/>
              <a:gd name="T84" fmla="*/ 123 w 155"/>
              <a:gd name="T85" fmla="*/ 154 h 266"/>
              <a:gd name="T86" fmla="*/ 97 w 155"/>
              <a:gd name="T87" fmla="*/ 131 h 266"/>
              <a:gd name="T88" fmla="*/ 85 w 155"/>
              <a:gd name="T89" fmla="*/ 72 h 266"/>
              <a:gd name="T90" fmla="*/ 135 w 155"/>
              <a:gd name="T91" fmla="*/ 143 h 266"/>
              <a:gd name="T92" fmla="*/ 139 w 155"/>
              <a:gd name="T93" fmla="*/ 159 h 266"/>
              <a:gd name="T94" fmla="*/ 123 w 155"/>
              <a:gd name="T95" fmla="*/ 154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5" h="266">
                <a:moveTo>
                  <a:pt x="155" y="168"/>
                </a:moveTo>
                <a:cubicBezTo>
                  <a:pt x="148" y="139"/>
                  <a:pt x="148" y="139"/>
                  <a:pt x="148" y="139"/>
                </a:cubicBezTo>
                <a:cubicBezTo>
                  <a:pt x="148" y="138"/>
                  <a:pt x="147" y="137"/>
                  <a:pt x="147" y="136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54"/>
                  <a:pt x="91" y="54"/>
                  <a:pt x="91" y="54"/>
                </a:cubicBezTo>
                <a:cubicBezTo>
                  <a:pt x="95" y="8"/>
                  <a:pt x="95" y="8"/>
                  <a:pt x="95" y="8"/>
                </a:cubicBezTo>
                <a:cubicBezTo>
                  <a:pt x="96" y="6"/>
                  <a:pt x="95" y="4"/>
                  <a:pt x="94" y="2"/>
                </a:cubicBezTo>
                <a:cubicBezTo>
                  <a:pt x="92" y="1"/>
                  <a:pt x="90" y="0"/>
                  <a:pt x="88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7" y="1"/>
                  <a:pt x="16" y="2"/>
                </a:cubicBezTo>
                <a:cubicBezTo>
                  <a:pt x="15" y="4"/>
                  <a:pt x="14" y="6"/>
                  <a:pt x="15" y="8"/>
                </a:cubicBezTo>
                <a:cubicBezTo>
                  <a:pt x="21" y="54"/>
                  <a:pt x="21" y="54"/>
                  <a:pt x="21" y="54"/>
                </a:cubicBezTo>
                <a:cubicBezTo>
                  <a:pt x="22" y="58"/>
                  <a:pt x="25" y="60"/>
                  <a:pt x="28" y="60"/>
                </a:cubicBezTo>
                <a:cubicBezTo>
                  <a:pt x="69" y="60"/>
                  <a:pt x="69" y="60"/>
                  <a:pt x="69" y="60"/>
                </a:cubicBezTo>
                <a:cubicBezTo>
                  <a:pt x="97" y="199"/>
                  <a:pt x="97" y="199"/>
                  <a:pt x="97" y="199"/>
                </a:cubicBezTo>
                <a:cubicBezTo>
                  <a:pt x="56" y="249"/>
                  <a:pt x="56" y="249"/>
                  <a:pt x="56" y="249"/>
                </a:cubicBezTo>
                <a:cubicBezTo>
                  <a:pt x="15" y="199"/>
                  <a:pt x="15" y="199"/>
                  <a:pt x="15" y="199"/>
                </a:cubicBezTo>
                <a:cubicBezTo>
                  <a:pt x="40" y="75"/>
                  <a:pt x="40" y="75"/>
                  <a:pt x="40" y="75"/>
                </a:cubicBezTo>
                <a:cubicBezTo>
                  <a:pt x="40" y="75"/>
                  <a:pt x="40" y="75"/>
                  <a:pt x="40" y="74"/>
                </a:cubicBezTo>
                <a:cubicBezTo>
                  <a:pt x="26" y="74"/>
                  <a:pt x="26" y="74"/>
                  <a:pt x="26" y="74"/>
                </a:cubicBezTo>
                <a:cubicBezTo>
                  <a:pt x="0" y="200"/>
                  <a:pt x="0" y="200"/>
                  <a:pt x="0" y="200"/>
                </a:cubicBezTo>
                <a:cubicBezTo>
                  <a:pt x="0" y="202"/>
                  <a:pt x="0" y="204"/>
                  <a:pt x="2" y="205"/>
                </a:cubicBezTo>
                <a:cubicBezTo>
                  <a:pt x="50" y="264"/>
                  <a:pt x="50" y="264"/>
                  <a:pt x="50" y="264"/>
                </a:cubicBezTo>
                <a:cubicBezTo>
                  <a:pt x="51" y="266"/>
                  <a:pt x="53" y="266"/>
                  <a:pt x="55" y="266"/>
                </a:cubicBezTo>
                <a:cubicBezTo>
                  <a:pt x="55" y="266"/>
                  <a:pt x="56" y="266"/>
                  <a:pt x="56" y="266"/>
                </a:cubicBezTo>
                <a:cubicBezTo>
                  <a:pt x="56" y="266"/>
                  <a:pt x="56" y="266"/>
                  <a:pt x="56" y="266"/>
                </a:cubicBezTo>
                <a:cubicBezTo>
                  <a:pt x="58" y="266"/>
                  <a:pt x="60" y="266"/>
                  <a:pt x="62" y="264"/>
                </a:cubicBezTo>
                <a:cubicBezTo>
                  <a:pt x="110" y="205"/>
                  <a:pt x="110" y="205"/>
                  <a:pt x="110" y="205"/>
                </a:cubicBezTo>
                <a:cubicBezTo>
                  <a:pt x="111" y="204"/>
                  <a:pt x="112" y="202"/>
                  <a:pt x="111" y="200"/>
                </a:cubicBezTo>
                <a:cubicBezTo>
                  <a:pt x="102" y="154"/>
                  <a:pt x="102" y="154"/>
                  <a:pt x="102" y="154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5" y="166"/>
                  <a:pt x="116" y="166"/>
                  <a:pt x="117" y="167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47" y="177"/>
                  <a:pt x="148" y="177"/>
                  <a:pt x="148" y="177"/>
                </a:cubicBezTo>
                <a:cubicBezTo>
                  <a:pt x="148" y="177"/>
                  <a:pt x="148" y="177"/>
                  <a:pt x="148" y="177"/>
                </a:cubicBezTo>
                <a:cubicBezTo>
                  <a:pt x="152" y="177"/>
                  <a:pt x="155" y="174"/>
                  <a:pt x="155" y="170"/>
                </a:cubicBezTo>
                <a:cubicBezTo>
                  <a:pt x="155" y="169"/>
                  <a:pt x="155" y="168"/>
                  <a:pt x="155" y="168"/>
                </a:cubicBezTo>
                <a:close/>
                <a:moveTo>
                  <a:pt x="77" y="46"/>
                </a:moveTo>
                <a:cubicBezTo>
                  <a:pt x="34" y="46"/>
                  <a:pt x="34" y="46"/>
                  <a:pt x="34" y="46"/>
                </a:cubicBezTo>
                <a:cubicBezTo>
                  <a:pt x="30" y="14"/>
                  <a:pt x="30" y="14"/>
                  <a:pt x="30" y="14"/>
                </a:cubicBezTo>
                <a:cubicBezTo>
                  <a:pt x="81" y="14"/>
                  <a:pt x="81" y="14"/>
                  <a:pt x="81" y="14"/>
                </a:cubicBezTo>
                <a:lnTo>
                  <a:pt x="77" y="46"/>
                </a:lnTo>
                <a:close/>
                <a:moveTo>
                  <a:pt x="123" y="154"/>
                </a:moveTo>
                <a:cubicBezTo>
                  <a:pt x="97" y="131"/>
                  <a:pt x="97" y="131"/>
                  <a:pt x="97" y="131"/>
                </a:cubicBezTo>
                <a:cubicBezTo>
                  <a:pt x="85" y="72"/>
                  <a:pt x="85" y="72"/>
                  <a:pt x="85" y="72"/>
                </a:cubicBezTo>
                <a:cubicBezTo>
                  <a:pt x="135" y="143"/>
                  <a:pt x="135" y="143"/>
                  <a:pt x="135" y="143"/>
                </a:cubicBezTo>
                <a:cubicBezTo>
                  <a:pt x="139" y="159"/>
                  <a:pt x="139" y="159"/>
                  <a:pt x="139" y="159"/>
                </a:cubicBezTo>
                <a:lnTo>
                  <a:pt x="123" y="15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1" name="组合 90">
            <a:extLst>
              <a:ext uri="{FF2B5EF4-FFF2-40B4-BE49-F238E27FC236}">
                <a16:creationId xmlns="" xmlns:a16="http://schemas.microsoft.com/office/drawing/2014/main" id="{AAA00B72-3B1E-4AAF-B646-A7E186131A94}"/>
              </a:ext>
            </a:extLst>
          </p:cNvPr>
          <p:cNvGrpSpPr>
            <a:grpSpLocks noChangeAspect="1"/>
          </p:cNvGrpSpPr>
          <p:nvPr/>
        </p:nvGrpSpPr>
        <p:grpSpPr>
          <a:xfrm>
            <a:off x="11196130" y="1253783"/>
            <a:ext cx="322770" cy="391798"/>
            <a:chOff x="522284" y="3110682"/>
            <a:chExt cx="837185" cy="1016225"/>
          </a:xfrm>
        </p:grpSpPr>
        <p:sp>
          <p:nvSpPr>
            <p:cNvPr id="92" name="Freeform 149">
              <a:extLst>
                <a:ext uri="{FF2B5EF4-FFF2-40B4-BE49-F238E27FC236}">
                  <a16:creationId xmlns="" xmlns:a16="http://schemas.microsoft.com/office/drawing/2014/main" id="{DD9DF236-C793-4920-BB03-973BAD79E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778" y="3503578"/>
              <a:ext cx="258616" cy="238721"/>
            </a:xfrm>
            <a:custGeom>
              <a:avLst/>
              <a:gdLst>
                <a:gd name="T0" fmla="*/ 48 w 66"/>
                <a:gd name="T1" fmla="*/ 9 h 61"/>
                <a:gd name="T2" fmla="*/ 52 w 66"/>
                <a:gd name="T3" fmla="*/ 23 h 61"/>
                <a:gd name="T4" fmla="*/ 28 w 66"/>
                <a:gd name="T5" fmla="*/ 47 h 61"/>
                <a:gd name="T6" fmla="*/ 11 w 66"/>
                <a:gd name="T7" fmla="*/ 40 h 61"/>
                <a:gd name="T8" fmla="*/ 0 w 66"/>
                <a:gd name="T9" fmla="*/ 49 h 61"/>
                <a:gd name="T10" fmla="*/ 28 w 66"/>
                <a:gd name="T11" fmla="*/ 61 h 61"/>
                <a:gd name="T12" fmla="*/ 66 w 66"/>
                <a:gd name="T13" fmla="*/ 23 h 61"/>
                <a:gd name="T14" fmla="*/ 59 w 66"/>
                <a:gd name="T15" fmla="*/ 0 h 61"/>
                <a:gd name="T16" fmla="*/ 48 w 66"/>
                <a:gd name="T17" fmla="*/ 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61">
                  <a:moveTo>
                    <a:pt x="48" y="9"/>
                  </a:moveTo>
                  <a:cubicBezTo>
                    <a:pt x="51" y="13"/>
                    <a:pt x="52" y="18"/>
                    <a:pt x="52" y="23"/>
                  </a:cubicBezTo>
                  <a:cubicBezTo>
                    <a:pt x="52" y="36"/>
                    <a:pt x="41" y="47"/>
                    <a:pt x="28" y="47"/>
                  </a:cubicBezTo>
                  <a:cubicBezTo>
                    <a:pt x="21" y="47"/>
                    <a:pt x="15" y="44"/>
                    <a:pt x="11" y="4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7" y="56"/>
                    <a:pt x="17" y="61"/>
                    <a:pt x="28" y="61"/>
                  </a:cubicBezTo>
                  <a:cubicBezTo>
                    <a:pt x="49" y="61"/>
                    <a:pt x="66" y="44"/>
                    <a:pt x="66" y="23"/>
                  </a:cubicBezTo>
                  <a:cubicBezTo>
                    <a:pt x="66" y="14"/>
                    <a:pt x="63" y="7"/>
                    <a:pt x="59" y="0"/>
                  </a:cubicBezTo>
                  <a:lnTo>
                    <a:pt x="48" y="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Oval 150">
              <a:extLst>
                <a:ext uri="{FF2B5EF4-FFF2-40B4-BE49-F238E27FC236}">
                  <a16:creationId xmlns="" xmlns:a16="http://schemas.microsoft.com/office/drawing/2014/main" id="{4FFDA9DA-4099-40FC-B6C7-C66624DB8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284" y="3564917"/>
              <a:ext cx="102783" cy="106099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151">
              <a:extLst>
                <a:ext uri="{FF2B5EF4-FFF2-40B4-BE49-F238E27FC236}">
                  <a16:creationId xmlns="" xmlns:a16="http://schemas.microsoft.com/office/drawing/2014/main" id="{48367156-CFD6-415C-A0DA-3CA159E727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093" y="3110682"/>
              <a:ext cx="739376" cy="623330"/>
            </a:xfrm>
            <a:custGeom>
              <a:avLst/>
              <a:gdLst>
                <a:gd name="T0" fmla="*/ 188 w 188"/>
                <a:gd name="T1" fmla="*/ 62 h 159"/>
                <a:gd name="T2" fmla="*/ 182 w 188"/>
                <a:gd name="T3" fmla="*/ 57 h 159"/>
                <a:gd name="T4" fmla="*/ 117 w 188"/>
                <a:gd name="T5" fmla="*/ 44 h 159"/>
                <a:gd name="T6" fmla="*/ 117 w 188"/>
                <a:gd name="T7" fmla="*/ 44 h 159"/>
                <a:gd name="T8" fmla="*/ 82 w 188"/>
                <a:gd name="T9" fmla="*/ 2 h 159"/>
                <a:gd name="T10" fmla="*/ 77 w 188"/>
                <a:gd name="T11" fmla="*/ 0 h 159"/>
                <a:gd name="T12" fmla="*/ 72 w 188"/>
                <a:gd name="T13" fmla="*/ 2 h 159"/>
                <a:gd name="T14" fmla="*/ 29 w 188"/>
                <a:gd name="T15" fmla="*/ 38 h 159"/>
                <a:gd name="T16" fmla="*/ 28 w 188"/>
                <a:gd name="T17" fmla="*/ 48 h 159"/>
                <a:gd name="T18" fmla="*/ 44 w 188"/>
                <a:gd name="T19" fmla="*/ 66 h 159"/>
                <a:gd name="T20" fmla="*/ 1 w 188"/>
                <a:gd name="T21" fmla="*/ 106 h 159"/>
                <a:gd name="T22" fmla="*/ 0 w 188"/>
                <a:gd name="T23" fmla="*/ 107 h 159"/>
                <a:gd name="T24" fmla="*/ 10 w 188"/>
                <a:gd name="T25" fmla="*/ 117 h 159"/>
                <a:gd name="T26" fmla="*/ 11 w 188"/>
                <a:gd name="T27" fmla="*/ 116 h 159"/>
                <a:gd name="T28" fmla="*/ 53 w 188"/>
                <a:gd name="T29" fmla="*/ 77 h 159"/>
                <a:gd name="T30" fmla="*/ 63 w 188"/>
                <a:gd name="T31" fmla="*/ 88 h 159"/>
                <a:gd name="T32" fmla="*/ 63 w 188"/>
                <a:gd name="T33" fmla="*/ 90 h 159"/>
                <a:gd name="T34" fmla="*/ 67 w 188"/>
                <a:gd name="T35" fmla="*/ 153 h 159"/>
                <a:gd name="T36" fmla="*/ 71 w 188"/>
                <a:gd name="T37" fmla="*/ 159 h 159"/>
                <a:gd name="T38" fmla="*/ 74 w 188"/>
                <a:gd name="T39" fmla="*/ 159 h 159"/>
                <a:gd name="T40" fmla="*/ 78 w 188"/>
                <a:gd name="T41" fmla="*/ 158 h 159"/>
                <a:gd name="T42" fmla="*/ 185 w 188"/>
                <a:gd name="T43" fmla="*/ 69 h 159"/>
                <a:gd name="T44" fmla="*/ 188 w 188"/>
                <a:gd name="T45" fmla="*/ 62 h 159"/>
                <a:gd name="T46" fmla="*/ 72 w 188"/>
                <a:gd name="T47" fmla="*/ 78 h 159"/>
                <a:gd name="T48" fmla="*/ 44 w 188"/>
                <a:gd name="T49" fmla="*/ 44 h 159"/>
                <a:gd name="T50" fmla="*/ 75 w 188"/>
                <a:gd name="T51" fmla="*/ 17 h 159"/>
                <a:gd name="T52" fmla="*/ 104 w 188"/>
                <a:gd name="T53" fmla="*/ 50 h 159"/>
                <a:gd name="T54" fmla="*/ 72 w 188"/>
                <a:gd name="T55" fmla="*/ 78 h 159"/>
                <a:gd name="T56" fmla="*/ 80 w 188"/>
                <a:gd name="T57" fmla="*/ 138 h 159"/>
                <a:gd name="T58" fmla="*/ 77 w 188"/>
                <a:gd name="T59" fmla="*/ 93 h 159"/>
                <a:gd name="T60" fmla="*/ 118 w 188"/>
                <a:gd name="T61" fmla="*/ 58 h 159"/>
                <a:gd name="T62" fmla="*/ 165 w 188"/>
                <a:gd name="T63" fmla="*/ 68 h 159"/>
                <a:gd name="T64" fmla="*/ 80 w 188"/>
                <a:gd name="T65" fmla="*/ 13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8" h="159">
                  <a:moveTo>
                    <a:pt x="188" y="62"/>
                  </a:moveTo>
                  <a:cubicBezTo>
                    <a:pt x="187" y="60"/>
                    <a:pt x="185" y="58"/>
                    <a:pt x="182" y="57"/>
                  </a:cubicBezTo>
                  <a:cubicBezTo>
                    <a:pt x="117" y="44"/>
                    <a:pt x="117" y="44"/>
                    <a:pt x="117" y="44"/>
                  </a:cubicBezTo>
                  <a:cubicBezTo>
                    <a:pt x="117" y="44"/>
                    <a:pt x="117" y="44"/>
                    <a:pt x="117" y="44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0" y="1"/>
                    <a:pt x="79" y="0"/>
                    <a:pt x="77" y="0"/>
                  </a:cubicBezTo>
                  <a:cubicBezTo>
                    <a:pt x="75" y="0"/>
                    <a:pt x="73" y="0"/>
                    <a:pt x="72" y="2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6" y="41"/>
                    <a:pt x="26" y="45"/>
                    <a:pt x="28" y="48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1" y="106"/>
                    <a:pt x="0" y="107"/>
                    <a:pt x="0" y="107"/>
                  </a:cubicBezTo>
                  <a:cubicBezTo>
                    <a:pt x="4" y="110"/>
                    <a:pt x="7" y="113"/>
                    <a:pt x="10" y="117"/>
                  </a:cubicBezTo>
                  <a:cubicBezTo>
                    <a:pt x="10" y="117"/>
                    <a:pt x="11" y="116"/>
                    <a:pt x="11" y="116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3" y="89"/>
                    <a:pt x="63" y="90"/>
                    <a:pt x="63" y="90"/>
                  </a:cubicBezTo>
                  <a:cubicBezTo>
                    <a:pt x="67" y="153"/>
                    <a:pt x="67" y="153"/>
                    <a:pt x="67" y="153"/>
                  </a:cubicBezTo>
                  <a:cubicBezTo>
                    <a:pt x="67" y="155"/>
                    <a:pt x="69" y="158"/>
                    <a:pt x="71" y="159"/>
                  </a:cubicBezTo>
                  <a:cubicBezTo>
                    <a:pt x="72" y="159"/>
                    <a:pt x="73" y="159"/>
                    <a:pt x="74" y="159"/>
                  </a:cubicBezTo>
                  <a:cubicBezTo>
                    <a:pt x="76" y="159"/>
                    <a:pt x="77" y="159"/>
                    <a:pt x="78" y="158"/>
                  </a:cubicBezTo>
                  <a:cubicBezTo>
                    <a:pt x="185" y="69"/>
                    <a:pt x="185" y="69"/>
                    <a:pt x="185" y="69"/>
                  </a:cubicBezTo>
                  <a:cubicBezTo>
                    <a:pt x="187" y="68"/>
                    <a:pt x="188" y="65"/>
                    <a:pt x="188" y="62"/>
                  </a:cubicBezTo>
                  <a:close/>
                  <a:moveTo>
                    <a:pt x="72" y="78"/>
                  </a:moveTo>
                  <a:cubicBezTo>
                    <a:pt x="44" y="44"/>
                    <a:pt x="44" y="44"/>
                    <a:pt x="44" y="44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104" y="50"/>
                    <a:pt x="104" y="50"/>
                    <a:pt x="104" y="50"/>
                  </a:cubicBezTo>
                  <a:lnTo>
                    <a:pt x="72" y="78"/>
                  </a:lnTo>
                  <a:close/>
                  <a:moveTo>
                    <a:pt x="80" y="138"/>
                  </a:moveTo>
                  <a:cubicBezTo>
                    <a:pt x="77" y="93"/>
                    <a:pt x="77" y="93"/>
                    <a:pt x="77" y="93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65" y="68"/>
                    <a:pt x="165" y="68"/>
                    <a:pt x="165" y="68"/>
                  </a:cubicBezTo>
                  <a:lnTo>
                    <a:pt x="80" y="13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152">
              <a:extLst>
                <a:ext uri="{FF2B5EF4-FFF2-40B4-BE49-F238E27FC236}">
                  <a16:creationId xmlns="" xmlns:a16="http://schemas.microsoft.com/office/drawing/2014/main" id="{82483AFD-FB7B-483C-B511-B6523203BF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5172" y="3682619"/>
              <a:ext cx="620014" cy="444288"/>
            </a:xfrm>
            <a:custGeom>
              <a:avLst/>
              <a:gdLst>
                <a:gd name="T0" fmla="*/ 83 w 158"/>
                <a:gd name="T1" fmla="*/ 63 h 113"/>
                <a:gd name="T2" fmla="*/ 59 w 158"/>
                <a:gd name="T3" fmla="*/ 67 h 113"/>
                <a:gd name="T4" fmla="*/ 11 w 158"/>
                <a:gd name="T5" fmla="*/ 0 h 113"/>
                <a:gd name="T6" fmla="*/ 0 w 158"/>
                <a:gd name="T7" fmla="*/ 8 h 113"/>
                <a:gd name="T8" fmla="*/ 45 w 158"/>
                <a:gd name="T9" fmla="*/ 72 h 113"/>
                <a:gd name="T10" fmla="*/ 9 w 158"/>
                <a:gd name="T11" fmla="*/ 113 h 113"/>
                <a:gd name="T12" fmla="*/ 18 w 158"/>
                <a:gd name="T13" fmla="*/ 113 h 113"/>
                <a:gd name="T14" fmla="*/ 18 w 158"/>
                <a:gd name="T15" fmla="*/ 113 h 113"/>
                <a:gd name="T16" fmla="*/ 147 w 158"/>
                <a:gd name="T17" fmla="*/ 113 h 113"/>
                <a:gd name="T18" fmla="*/ 147 w 158"/>
                <a:gd name="T19" fmla="*/ 113 h 113"/>
                <a:gd name="T20" fmla="*/ 158 w 158"/>
                <a:gd name="T21" fmla="*/ 113 h 113"/>
                <a:gd name="T22" fmla="*/ 83 w 158"/>
                <a:gd name="T23" fmla="*/ 63 h 113"/>
                <a:gd name="T24" fmla="*/ 34 w 158"/>
                <a:gd name="T25" fmla="*/ 99 h 113"/>
                <a:gd name="T26" fmla="*/ 83 w 158"/>
                <a:gd name="T27" fmla="*/ 77 h 113"/>
                <a:gd name="T28" fmla="*/ 133 w 158"/>
                <a:gd name="T29" fmla="*/ 99 h 113"/>
                <a:gd name="T30" fmla="*/ 34 w 158"/>
                <a:gd name="T31" fmla="*/ 9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8" h="113">
                  <a:moveTo>
                    <a:pt x="83" y="63"/>
                  </a:moveTo>
                  <a:cubicBezTo>
                    <a:pt x="75" y="63"/>
                    <a:pt x="66" y="64"/>
                    <a:pt x="59" y="6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4"/>
                    <a:pt x="4" y="6"/>
                    <a:pt x="0" y="8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29" y="81"/>
                    <a:pt x="16" y="95"/>
                    <a:pt x="9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47" y="113"/>
                    <a:pt x="147" y="113"/>
                    <a:pt x="147" y="113"/>
                  </a:cubicBezTo>
                  <a:cubicBezTo>
                    <a:pt x="147" y="113"/>
                    <a:pt x="147" y="113"/>
                    <a:pt x="147" y="113"/>
                  </a:cubicBezTo>
                  <a:cubicBezTo>
                    <a:pt x="158" y="113"/>
                    <a:pt x="158" y="113"/>
                    <a:pt x="158" y="113"/>
                  </a:cubicBezTo>
                  <a:cubicBezTo>
                    <a:pt x="147" y="84"/>
                    <a:pt x="118" y="63"/>
                    <a:pt x="83" y="63"/>
                  </a:cubicBezTo>
                  <a:close/>
                  <a:moveTo>
                    <a:pt x="34" y="99"/>
                  </a:moveTo>
                  <a:cubicBezTo>
                    <a:pt x="45" y="85"/>
                    <a:pt x="63" y="77"/>
                    <a:pt x="83" y="77"/>
                  </a:cubicBezTo>
                  <a:cubicBezTo>
                    <a:pt x="103" y="77"/>
                    <a:pt x="121" y="85"/>
                    <a:pt x="133" y="99"/>
                  </a:cubicBezTo>
                  <a:lnTo>
                    <a:pt x="34" y="9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29" name="Freeform 76">
            <a:extLst>
              <a:ext uri="{FF2B5EF4-FFF2-40B4-BE49-F238E27FC236}">
                <a16:creationId xmlns="" xmlns:a16="http://schemas.microsoft.com/office/drawing/2014/main" id="{3E89833A-DBE6-4F03-86DF-9F3E4A0C4E9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5354229" y="-1249643"/>
            <a:ext cx="346555" cy="346555"/>
          </a:xfrm>
          <a:custGeom>
            <a:avLst/>
            <a:gdLst>
              <a:gd name="T0" fmla="*/ 201 w 231"/>
              <a:gd name="T1" fmla="*/ 81 h 231"/>
              <a:gd name="T2" fmla="*/ 214 w 231"/>
              <a:gd name="T3" fmla="*/ 19 h 231"/>
              <a:gd name="T4" fmla="*/ 160 w 231"/>
              <a:gd name="T5" fmla="*/ 19 h 231"/>
              <a:gd name="T6" fmla="*/ 122 w 231"/>
              <a:gd name="T7" fmla="*/ 3 h 231"/>
              <a:gd name="T8" fmla="*/ 76 w 231"/>
              <a:gd name="T9" fmla="*/ 39 h 231"/>
              <a:gd name="T10" fmla="*/ 73 w 231"/>
              <a:gd name="T11" fmla="*/ 50 h 231"/>
              <a:gd name="T12" fmla="*/ 78 w 231"/>
              <a:gd name="T13" fmla="*/ 53 h 231"/>
              <a:gd name="T14" fmla="*/ 82 w 231"/>
              <a:gd name="T15" fmla="*/ 53 h 231"/>
              <a:gd name="T16" fmla="*/ 95 w 231"/>
              <a:gd name="T17" fmla="*/ 94 h 231"/>
              <a:gd name="T18" fmla="*/ 61 w 231"/>
              <a:gd name="T19" fmla="*/ 94 h 231"/>
              <a:gd name="T20" fmla="*/ 54 w 231"/>
              <a:gd name="T21" fmla="*/ 77 h 231"/>
              <a:gd name="T22" fmla="*/ 54 w 231"/>
              <a:gd name="T23" fmla="*/ 75 h 231"/>
              <a:gd name="T24" fmla="*/ 43 w 231"/>
              <a:gd name="T25" fmla="*/ 73 h 231"/>
              <a:gd name="T26" fmla="*/ 3 w 231"/>
              <a:gd name="T27" fmla="*/ 112 h 231"/>
              <a:gd name="T28" fmla="*/ 32 w 231"/>
              <a:gd name="T29" fmla="*/ 151 h 231"/>
              <a:gd name="T30" fmla="*/ 8 w 231"/>
              <a:gd name="T31" fmla="*/ 187 h 231"/>
              <a:gd name="T32" fmla="*/ 46 w 231"/>
              <a:gd name="T33" fmla="*/ 225 h 231"/>
              <a:gd name="T34" fmla="*/ 81 w 231"/>
              <a:gd name="T35" fmla="*/ 201 h 231"/>
              <a:gd name="T36" fmla="*/ 114 w 231"/>
              <a:gd name="T37" fmla="*/ 231 h 231"/>
              <a:gd name="T38" fmla="*/ 156 w 231"/>
              <a:gd name="T39" fmla="*/ 191 h 231"/>
              <a:gd name="T40" fmla="*/ 160 w 231"/>
              <a:gd name="T41" fmla="*/ 180 h 231"/>
              <a:gd name="T42" fmla="*/ 155 w 231"/>
              <a:gd name="T43" fmla="*/ 177 h 231"/>
              <a:gd name="T44" fmla="*/ 154 w 231"/>
              <a:gd name="T45" fmla="*/ 177 h 231"/>
              <a:gd name="T46" fmla="*/ 137 w 231"/>
              <a:gd name="T47" fmla="*/ 170 h 231"/>
              <a:gd name="T48" fmla="*/ 137 w 231"/>
              <a:gd name="T49" fmla="*/ 136 h 231"/>
              <a:gd name="T50" fmla="*/ 171 w 231"/>
              <a:gd name="T51" fmla="*/ 136 h 231"/>
              <a:gd name="T52" fmla="*/ 179 w 231"/>
              <a:gd name="T53" fmla="*/ 153 h 231"/>
              <a:gd name="T54" fmla="*/ 179 w 231"/>
              <a:gd name="T55" fmla="*/ 155 h 231"/>
              <a:gd name="T56" fmla="*/ 190 w 231"/>
              <a:gd name="T57" fmla="*/ 158 h 231"/>
              <a:gd name="T58" fmla="*/ 228 w 231"/>
              <a:gd name="T59" fmla="*/ 119 h 231"/>
              <a:gd name="T60" fmla="*/ 228 w 231"/>
              <a:gd name="T61" fmla="*/ 109 h 231"/>
              <a:gd name="T62" fmla="*/ 181 w 231"/>
              <a:gd name="T63" fmla="*/ 126 h 231"/>
              <a:gd name="T64" fmla="*/ 127 w 231"/>
              <a:gd name="T65" fmla="*/ 126 h 231"/>
              <a:gd name="T66" fmla="*/ 127 w 231"/>
              <a:gd name="T67" fmla="*/ 180 h 231"/>
              <a:gd name="T68" fmla="*/ 114 w 231"/>
              <a:gd name="T69" fmla="*/ 214 h 231"/>
              <a:gd name="T70" fmla="*/ 77 w 231"/>
              <a:gd name="T71" fmla="*/ 179 h 231"/>
              <a:gd name="T72" fmla="*/ 70 w 231"/>
              <a:gd name="T73" fmla="*/ 186 h 231"/>
              <a:gd name="T74" fmla="*/ 46 w 231"/>
              <a:gd name="T75" fmla="*/ 211 h 231"/>
              <a:gd name="T76" fmla="*/ 22 w 231"/>
              <a:gd name="T77" fmla="*/ 187 h 231"/>
              <a:gd name="T78" fmla="*/ 46 w 231"/>
              <a:gd name="T79" fmla="*/ 163 h 231"/>
              <a:gd name="T80" fmla="*/ 53 w 231"/>
              <a:gd name="T81" fmla="*/ 159 h 231"/>
              <a:gd name="T82" fmla="*/ 18 w 231"/>
              <a:gd name="T83" fmla="*/ 117 h 231"/>
              <a:gd name="T84" fmla="*/ 51 w 231"/>
              <a:gd name="T85" fmla="*/ 104 h 231"/>
              <a:gd name="T86" fmla="*/ 105 w 231"/>
              <a:gd name="T87" fmla="*/ 104 h 231"/>
              <a:gd name="T88" fmla="*/ 93 w 231"/>
              <a:gd name="T89" fmla="*/ 42 h 231"/>
              <a:gd name="T90" fmla="*/ 151 w 231"/>
              <a:gd name="T91" fmla="*/ 52 h 231"/>
              <a:gd name="T92" fmla="*/ 163 w 231"/>
              <a:gd name="T93" fmla="*/ 46 h 231"/>
              <a:gd name="T94" fmla="*/ 187 w 231"/>
              <a:gd name="T95" fmla="*/ 22 h 231"/>
              <a:gd name="T96" fmla="*/ 204 w 231"/>
              <a:gd name="T97" fmla="*/ 63 h 231"/>
              <a:gd name="T98" fmla="*/ 186 w 231"/>
              <a:gd name="T99" fmla="*/ 70 h 231"/>
              <a:gd name="T100" fmla="*/ 181 w 231"/>
              <a:gd name="T101" fmla="*/ 82 h 231"/>
              <a:gd name="T102" fmla="*/ 190 w 231"/>
              <a:gd name="T103" fmla="*/ 138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31" h="231">
                <a:moveTo>
                  <a:pt x="228" y="109"/>
                </a:moveTo>
                <a:cubicBezTo>
                  <a:pt x="201" y="81"/>
                  <a:pt x="201" y="81"/>
                  <a:pt x="201" y="81"/>
                </a:cubicBezTo>
                <a:cubicBezTo>
                  <a:pt x="206" y="79"/>
                  <a:pt x="210" y="77"/>
                  <a:pt x="214" y="73"/>
                </a:cubicBezTo>
                <a:cubicBezTo>
                  <a:pt x="229" y="58"/>
                  <a:pt x="229" y="34"/>
                  <a:pt x="214" y="19"/>
                </a:cubicBezTo>
                <a:cubicBezTo>
                  <a:pt x="207" y="12"/>
                  <a:pt x="197" y="8"/>
                  <a:pt x="187" y="8"/>
                </a:cubicBezTo>
                <a:cubicBezTo>
                  <a:pt x="177" y="8"/>
                  <a:pt x="167" y="12"/>
                  <a:pt x="160" y="19"/>
                </a:cubicBezTo>
                <a:cubicBezTo>
                  <a:pt x="156" y="23"/>
                  <a:pt x="153" y="27"/>
                  <a:pt x="151" y="32"/>
                </a:cubicBezTo>
                <a:cubicBezTo>
                  <a:pt x="122" y="3"/>
                  <a:pt x="122" y="3"/>
                  <a:pt x="122" y="3"/>
                </a:cubicBezTo>
                <a:cubicBezTo>
                  <a:pt x="119" y="0"/>
                  <a:pt x="115" y="0"/>
                  <a:pt x="112" y="3"/>
                </a:cubicBezTo>
                <a:cubicBezTo>
                  <a:pt x="76" y="39"/>
                  <a:pt x="76" y="39"/>
                  <a:pt x="76" y="39"/>
                </a:cubicBezTo>
                <a:cubicBezTo>
                  <a:pt x="74" y="41"/>
                  <a:pt x="74" y="41"/>
                  <a:pt x="74" y="41"/>
                </a:cubicBezTo>
                <a:cubicBezTo>
                  <a:pt x="72" y="44"/>
                  <a:pt x="71" y="47"/>
                  <a:pt x="73" y="50"/>
                </a:cubicBezTo>
                <a:cubicBezTo>
                  <a:pt x="73" y="50"/>
                  <a:pt x="75" y="52"/>
                  <a:pt x="77" y="53"/>
                </a:cubicBezTo>
                <a:cubicBezTo>
                  <a:pt x="77" y="53"/>
                  <a:pt x="78" y="53"/>
                  <a:pt x="78" y="53"/>
                </a:cubicBezTo>
                <a:cubicBezTo>
                  <a:pt x="78" y="53"/>
                  <a:pt x="78" y="53"/>
                  <a:pt x="78" y="53"/>
                </a:cubicBezTo>
                <a:cubicBezTo>
                  <a:pt x="80" y="53"/>
                  <a:pt x="81" y="53"/>
                  <a:pt x="82" y="53"/>
                </a:cubicBezTo>
                <a:cubicBezTo>
                  <a:pt x="87" y="54"/>
                  <a:pt x="92" y="56"/>
                  <a:pt x="95" y="60"/>
                </a:cubicBezTo>
                <a:cubicBezTo>
                  <a:pt x="105" y="69"/>
                  <a:pt x="105" y="85"/>
                  <a:pt x="95" y="94"/>
                </a:cubicBezTo>
                <a:cubicBezTo>
                  <a:pt x="91" y="99"/>
                  <a:pt x="85" y="101"/>
                  <a:pt x="78" y="101"/>
                </a:cubicBezTo>
                <a:cubicBezTo>
                  <a:pt x="72" y="101"/>
                  <a:pt x="66" y="99"/>
                  <a:pt x="61" y="94"/>
                </a:cubicBezTo>
                <a:cubicBezTo>
                  <a:pt x="58" y="90"/>
                  <a:pt x="55" y="86"/>
                  <a:pt x="55" y="81"/>
                </a:cubicBezTo>
                <a:cubicBezTo>
                  <a:pt x="54" y="79"/>
                  <a:pt x="54" y="78"/>
                  <a:pt x="54" y="77"/>
                </a:cubicBezTo>
                <a:cubicBezTo>
                  <a:pt x="54" y="77"/>
                  <a:pt x="54" y="77"/>
                  <a:pt x="54" y="77"/>
                </a:cubicBezTo>
                <a:cubicBezTo>
                  <a:pt x="54" y="76"/>
                  <a:pt x="54" y="76"/>
                  <a:pt x="54" y="75"/>
                </a:cubicBezTo>
                <a:cubicBezTo>
                  <a:pt x="53" y="73"/>
                  <a:pt x="52" y="72"/>
                  <a:pt x="52" y="72"/>
                </a:cubicBezTo>
                <a:cubicBezTo>
                  <a:pt x="49" y="69"/>
                  <a:pt x="45" y="71"/>
                  <a:pt x="43" y="73"/>
                </a:cubicBezTo>
                <a:cubicBezTo>
                  <a:pt x="40" y="75"/>
                  <a:pt x="40" y="75"/>
                  <a:pt x="40" y="75"/>
                </a:cubicBezTo>
                <a:cubicBezTo>
                  <a:pt x="3" y="112"/>
                  <a:pt x="3" y="112"/>
                  <a:pt x="3" y="112"/>
                </a:cubicBezTo>
                <a:cubicBezTo>
                  <a:pt x="0" y="115"/>
                  <a:pt x="0" y="119"/>
                  <a:pt x="3" y="122"/>
                </a:cubicBezTo>
                <a:cubicBezTo>
                  <a:pt x="32" y="151"/>
                  <a:pt x="32" y="151"/>
                  <a:pt x="32" y="151"/>
                </a:cubicBezTo>
                <a:cubicBezTo>
                  <a:pt x="27" y="153"/>
                  <a:pt x="23" y="156"/>
                  <a:pt x="19" y="160"/>
                </a:cubicBezTo>
                <a:cubicBezTo>
                  <a:pt x="12" y="167"/>
                  <a:pt x="8" y="177"/>
                  <a:pt x="8" y="187"/>
                </a:cubicBezTo>
                <a:cubicBezTo>
                  <a:pt x="8" y="197"/>
                  <a:pt x="12" y="207"/>
                  <a:pt x="19" y="214"/>
                </a:cubicBezTo>
                <a:cubicBezTo>
                  <a:pt x="26" y="221"/>
                  <a:pt x="36" y="225"/>
                  <a:pt x="46" y="225"/>
                </a:cubicBezTo>
                <a:cubicBezTo>
                  <a:pt x="56" y="225"/>
                  <a:pt x="65" y="221"/>
                  <a:pt x="73" y="214"/>
                </a:cubicBezTo>
                <a:cubicBezTo>
                  <a:pt x="77" y="210"/>
                  <a:pt x="79" y="206"/>
                  <a:pt x="81" y="201"/>
                </a:cubicBezTo>
                <a:cubicBezTo>
                  <a:pt x="109" y="229"/>
                  <a:pt x="109" y="229"/>
                  <a:pt x="109" y="229"/>
                </a:cubicBezTo>
                <a:cubicBezTo>
                  <a:pt x="111" y="230"/>
                  <a:pt x="112" y="231"/>
                  <a:pt x="114" y="231"/>
                </a:cubicBezTo>
                <a:cubicBezTo>
                  <a:pt x="116" y="231"/>
                  <a:pt x="118" y="230"/>
                  <a:pt x="119" y="229"/>
                </a:cubicBezTo>
                <a:cubicBezTo>
                  <a:pt x="156" y="191"/>
                  <a:pt x="156" y="191"/>
                  <a:pt x="156" y="191"/>
                </a:cubicBezTo>
                <a:cubicBezTo>
                  <a:pt x="159" y="189"/>
                  <a:pt x="159" y="189"/>
                  <a:pt x="159" y="189"/>
                </a:cubicBezTo>
                <a:cubicBezTo>
                  <a:pt x="161" y="186"/>
                  <a:pt x="162" y="183"/>
                  <a:pt x="160" y="180"/>
                </a:cubicBezTo>
                <a:cubicBezTo>
                  <a:pt x="160" y="180"/>
                  <a:pt x="158" y="178"/>
                  <a:pt x="156" y="178"/>
                </a:cubicBezTo>
                <a:cubicBezTo>
                  <a:pt x="156" y="177"/>
                  <a:pt x="155" y="177"/>
                  <a:pt x="155" y="177"/>
                </a:cubicBezTo>
                <a:cubicBezTo>
                  <a:pt x="155" y="177"/>
                  <a:pt x="155" y="177"/>
                  <a:pt x="154" y="177"/>
                </a:cubicBezTo>
                <a:cubicBezTo>
                  <a:pt x="154" y="177"/>
                  <a:pt x="154" y="177"/>
                  <a:pt x="154" y="177"/>
                </a:cubicBezTo>
                <a:cubicBezTo>
                  <a:pt x="153" y="177"/>
                  <a:pt x="152" y="177"/>
                  <a:pt x="151" y="177"/>
                </a:cubicBezTo>
                <a:cubicBezTo>
                  <a:pt x="146" y="176"/>
                  <a:pt x="141" y="174"/>
                  <a:pt x="137" y="170"/>
                </a:cubicBezTo>
                <a:cubicBezTo>
                  <a:pt x="133" y="166"/>
                  <a:pt x="130" y="160"/>
                  <a:pt x="130" y="153"/>
                </a:cubicBezTo>
                <a:cubicBezTo>
                  <a:pt x="130" y="147"/>
                  <a:pt x="133" y="141"/>
                  <a:pt x="137" y="136"/>
                </a:cubicBezTo>
                <a:cubicBezTo>
                  <a:pt x="142" y="131"/>
                  <a:pt x="148" y="129"/>
                  <a:pt x="154" y="129"/>
                </a:cubicBezTo>
                <a:cubicBezTo>
                  <a:pt x="161" y="129"/>
                  <a:pt x="167" y="131"/>
                  <a:pt x="171" y="136"/>
                </a:cubicBezTo>
                <a:cubicBezTo>
                  <a:pt x="175" y="140"/>
                  <a:pt x="178" y="144"/>
                  <a:pt x="178" y="150"/>
                </a:cubicBezTo>
                <a:cubicBezTo>
                  <a:pt x="178" y="151"/>
                  <a:pt x="179" y="152"/>
                  <a:pt x="179" y="153"/>
                </a:cubicBezTo>
                <a:cubicBezTo>
                  <a:pt x="179" y="153"/>
                  <a:pt x="179" y="153"/>
                  <a:pt x="179" y="153"/>
                </a:cubicBezTo>
                <a:cubicBezTo>
                  <a:pt x="179" y="154"/>
                  <a:pt x="179" y="154"/>
                  <a:pt x="179" y="155"/>
                </a:cubicBezTo>
                <a:cubicBezTo>
                  <a:pt x="180" y="157"/>
                  <a:pt x="181" y="158"/>
                  <a:pt x="181" y="158"/>
                </a:cubicBezTo>
                <a:cubicBezTo>
                  <a:pt x="184" y="161"/>
                  <a:pt x="188" y="159"/>
                  <a:pt x="190" y="158"/>
                </a:cubicBezTo>
                <a:cubicBezTo>
                  <a:pt x="192" y="155"/>
                  <a:pt x="192" y="155"/>
                  <a:pt x="192" y="155"/>
                </a:cubicBezTo>
                <a:cubicBezTo>
                  <a:pt x="228" y="119"/>
                  <a:pt x="228" y="119"/>
                  <a:pt x="228" y="119"/>
                </a:cubicBezTo>
                <a:cubicBezTo>
                  <a:pt x="230" y="118"/>
                  <a:pt x="231" y="116"/>
                  <a:pt x="231" y="114"/>
                </a:cubicBezTo>
                <a:cubicBezTo>
                  <a:pt x="231" y="112"/>
                  <a:pt x="230" y="111"/>
                  <a:pt x="228" y="109"/>
                </a:cubicBezTo>
                <a:close/>
                <a:moveTo>
                  <a:pt x="190" y="138"/>
                </a:moveTo>
                <a:cubicBezTo>
                  <a:pt x="188" y="134"/>
                  <a:pt x="185" y="130"/>
                  <a:pt x="181" y="126"/>
                </a:cubicBezTo>
                <a:cubicBezTo>
                  <a:pt x="174" y="119"/>
                  <a:pt x="165" y="115"/>
                  <a:pt x="154" y="115"/>
                </a:cubicBezTo>
                <a:cubicBezTo>
                  <a:pt x="144" y="115"/>
                  <a:pt x="135" y="119"/>
                  <a:pt x="127" y="126"/>
                </a:cubicBezTo>
                <a:cubicBezTo>
                  <a:pt x="120" y="133"/>
                  <a:pt x="116" y="143"/>
                  <a:pt x="116" y="153"/>
                </a:cubicBezTo>
                <a:cubicBezTo>
                  <a:pt x="116" y="163"/>
                  <a:pt x="120" y="173"/>
                  <a:pt x="127" y="180"/>
                </a:cubicBezTo>
                <a:cubicBezTo>
                  <a:pt x="131" y="184"/>
                  <a:pt x="135" y="186"/>
                  <a:pt x="140" y="188"/>
                </a:cubicBezTo>
                <a:cubicBezTo>
                  <a:pt x="114" y="214"/>
                  <a:pt x="114" y="214"/>
                  <a:pt x="114" y="214"/>
                </a:cubicBezTo>
                <a:cubicBezTo>
                  <a:pt x="82" y="181"/>
                  <a:pt x="82" y="181"/>
                  <a:pt x="82" y="181"/>
                </a:cubicBezTo>
                <a:cubicBezTo>
                  <a:pt x="80" y="180"/>
                  <a:pt x="79" y="179"/>
                  <a:pt x="77" y="179"/>
                </a:cubicBezTo>
                <a:cubicBezTo>
                  <a:pt x="76" y="179"/>
                  <a:pt x="75" y="179"/>
                  <a:pt x="74" y="180"/>
                </a:cubicBezTo>
                <a:cubicBezTo>
                  <a:pt x="71" y="181"/>
                  <a:pt x="70" y="184"/>
                  <a:pt x="70" y="186"/>
                </a:cubicBezTo>
                <a:cubicBezTo>
                  <a:pt x="70" y="193"/>
                  <a:pt x="67" y="199"/>
                  <a:pt x="63" y="204"/>
                </a:cubicBezTo>
                <a:cubicBezTo>
                  <a:pt x="58" y="209"/>
                  <a:pt x="52" y="211"/>
                  <a:pt x="46" y="211"/>
                </a:cubicBezTo>
                <a:cubicBezTo>
                  <a:pt x="39" y="211"/>
                  <a:pt x="33" y="209"/>
                  <a:pt x="29" y="204"/>
                </a:cubicBezTo>
                <a:cubicBezTo>
                  <a:pt x="24" y="200"/>
                  <a:pt x="22" y="193"/>
                  <a:pt x="22" y="187"/>
                </a:cubicBezTo>
                <a:cubicBezTo>
                  <a:pt x="22" y="181"/>
                  <a:pt x="24" y="175"/>
                  <a:pt x="29" y="170"/>
                </a:cubicBezTo>
                <a:cubicBezTo>
                  <a:pt x="33" y="165"/>
                  <a:pt x="39" y="163"/>
                  <a:pt x="46" y="163"/>
                </a:cubicBezTo>
                <a:cubicBezTo>
                  <a:pt x="46" y="163"/>
                  <a:pt x="46" y="163"/>
                  <a:pt x="46" y="163"/>
                </a:cubicBezTo>
                <a:cubicBezTo>
                  <a:pt x="49" y="163"/>
                  <a:pt x="52" y="161"/>
                  <a:pt x="53" y="159"/>
                </a:cubicBezTo>
                <a:cubicBezTo>
                  <a:pt x="54" y="156"/>
                  <a:pt x="54" y="153"/>
                  <a:pt x="51" y="151"/>
                </a:cubicBezTo>
                <a:cubicBezTo>
                  <a:pt x="18" y="117"/>
                  <a:pt x="18" y="117"/>
                  <a:pt x="18" y="117"/>
                </a:cubicBezTo>
                <a:cubicBezTo>
                  <a:pt x="43" y="92"/>
                  <a:pt x="43" y="92"/>
                  <a:pt x="43" y="92"/>
                </a:cubicBezTo>
                <a:cubicBezTo>
                  <a:pt x="45" y="96"/>
                  <a:pt x="48" y="100"/>
                  <a:pt x="51" y="104"/>
                </a:cubicBezTo>
                <a:cubicBezTo>
                  <a:pt x="59" y="111"/>
                  <a:pt x="68" y="115"/>
                  <a:pt x="78" y="115"/>
                </a:cubicBezTo>
                <a:cubicBezTo>
                  <a:pt x="89" y="115"/>
                  <a:pt x="98" y="111"/>
                  <a:pt x="105" y="104"/>
                </a:cubicBezTo>
                <a:cubicBezTo>
                  <a:pt x="120" y="89"/>
                  <a:pt x="120" y="65"/>
                  <a:pt x="105" y="50"/>
                </a:cubicBezTo>
                <a:cubicBezTo>
                  <a:pt x="102" y="47"/>
                  <a:pt x="98" y="44"/>
                  <a:pt x="93" y="42"/>
                </a:cubicBezTo>
                <a:cubicBezTo>
                  <a:pt x="117" y="18"/>
                  <a:pt x="117" y="18"/>
                  <a:pt x="117" y="18"/>
                </a:cubicBezTo>
                <a:cubicBezTo>
                  <a:pt x="151" y="52"/>
                  <a:pt x="151" y="52"/>
                  <a:pt x="151" y="52"/>
                </a:cubicBezTo>
                <a:cubicBezTo>
                  <a:pt x="153" y="54"/>
                  <a:pt x="156" y="54"/>
                  <a:pt x="159" y="53"/>
                </a:cubicBezTo>
                <a:cubicBezTo>
                  <a:pt x="161" y="52"/>
                  <a:pt x="163" y="49"/>
                  <a:pt x="163" y="46"/>
                </a:cubicBezTo>
                <a:cubicBezTo>
                  <a:pt x="163" y="40"/>
                  <a:pt x="165" y="33"/>
                  <a:pt x="170" y="29"/>
                </a:cubicBezTo>
                <a:cubicBezTo>
                  <a:pt x="175" y="24"/>
                  <a:pt x="181" y="22"/>
                  <a:pt x="187" y="22"/>
                </a:cubicBezTo>
                <a:cubicBezTo>
                  <a:pt x="193" y="22"/>
                  <a:pt x="200" y="24"/>
                  <a:pt x="204" y="29"/>
                </a:cubicBezTo>
                <a:cubicBezTo>
                  <a:pt x="214" y="38"/>
                  <a:pt x="214" y="53"/>
                  <a:pt x="204" y="63"/>
                </a:cubicBezTo>
                <a:cubicBezTo>
                  <a:pt x="200" y="67"/>
                  <a:pt x="194" y="70"/>
                  <a:pt x="187" y="70"/>
                </a:cubicBezTo>
                <a:cubicBezTo>
                  <a:pt x="186" y="70"/>
                  <a:pt x="186" y="70"/>
                  <a:pt x="186" y="70"/>
                </a:cubicBezTo>
                <a:cubicBezTo>
                  <a:pt x="184" y="70"/>
                  <a:pt x="181" y="71"/>
                  <a:pt x="180" y="74"/>
                </a:cubicBezTo>
                <a:cubicBezTo>
                  <a:pt x="179" y="77"/>
                  <a:pt x="179" y="80"/>
                  <a:pt x="181" y="82"/>
                </a:cubicBezTo>
                <a:cubicBezTo>
                  <a:pt x="214" y="114"/>
                  <a:pt x="214" y="114"/>
                  <a:pt x="214" y="114"/>
                </a:cubicBezTo>
                <a:lnTo>
                  <a:pt x="190" y="13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76" name="组合 175">
            <a:extLst>
              <a:ext uri="{FF2B5EF4-FFF2-40B4-BE49-F238E27FC236}">
                <a16:creationId xmlns="" xmlns:a16="http://schemas.microsoft.com/office/drawing/2014/main" id="{08FEA95B-9BEE-4A39-8D53-A5587C19E005}"/>
              </a:ext>
            </a:extLst>
          </p:cNvPr>
          <p:cNvGrpSpPr>
            <a:grpSpLocks noChangeAspect="1"/>
          </p:cNvGrpSpPr>
          <p:nvPr/>
        </p:nvGrpSpPr>
        <p:grpSpPr>
          <a:xfrm>
            <a:off x="685800" y="1947218"/>
            <a:ext cx="392805" cy="293970"/>
            <a:chOff x="473526" y="1558812"/>
            <a:chExt cx="1018832" cy="762480"/>
          </a:xfrm>
        </p:grpSpPr>
        <p:sp>
          <p:nvSpPr>
            <p:cNvPr id="177" name="Oval 171">
              <a:extLst>
                <a:ext uri="{FF2B5EF4-FFF2-40B4-BE49-F238E27FC236}">
                  <a16:creationId xmlns="" xmlns:a16="http://schemas.microsoft.com/office/drawing/2014/main" id="{A055BD24-90BC-4281-827F-2896B1A28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194" y="1905543"/>
              <a:ext cx="69018" cy="6901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72">
              <a:extLst>
                <a:ext uri="{FF2B5EF4-FFF2-40B4-BE49-F238E27FC236}">
                  <a16:creationId xmlns="" xmlns:a16="http://schemas.microsoft.com/office/drawing/2014/main" id="{434DF7DE-B1F0-4916-93BB-8A562890E9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526" y="1558812"/>
              <a:ext cx="1018832" cy="762480"/>
            </a:xfrm>
            <a:custGeom>
              <a:avLst/>
              <a:gdLst>
                <a:gd name="T0" fmla="*/ 242 w 262"/>
                <a:gd name="T1" fmla="*/ 0 h 196"/>
                <a:gd name="T2" fmla="*/ 20 w 262"/>
                <a:gd name="T3" fmla="*/ 0 h 196"/>
                <a:gd name="T4" fmla="*/ 0 w 262"/>
                <a:gd name="T5" fmla="*/ 20 h 196"/>
                <a:gd name="T6" fmla="*/ 0 w 262"/>
                <a:gd name="T7" fmla="*/ 176 h 196"/>
                <a:gd name="T8" fmla="*/ 20 w 262"/>
                <a:gd name="T9" fmla="*/ 196 h 196"/>
                <a:gd name="T10" fmla="*/ 242 w 262"/>
                <a:gd name="T11" fmla="*/ 196 h 196"/>
                <a:gd name="T12" fmla="*/ 262 w 262"/>
                <a:gd name="T13" fmla="*/ 176 h 196"/>
                <a:gd name="T14" fmla="*/ 262 w 262"/>
                <a:gd name="T15" fmla="*/ 20 h 196"/>
                <a:gd name="T16" fmla="*/ 242 w 262"/>
                <a:gd name="T17" fmla="*/ 0 h 196"/>
                <a:gd name="T18" fmla="*/ 212 w 262"/>
                <a:gd name="T19" fmla="*/ 14 h 196"/>
                <a:gd name="T20" fmla="*/ 212 w 262"/>
                <a:gd name="T21" fmla="*/ 182 h 196"/>
                <a:gd name="T22" fmla="*/ 65 w 262"/>
                <a:gd name="T23" fmla="*/ 182 h 196"/>
                <a:gd name="T24" fmla="*/ 65 w 262"/>
                <a:gd name="T25" fmla="*/ 14 h 196"/>
                <a:gd name="T26" fmla="*/ 212 w 262"/>
                <a:gd name="T27" fmla="*/ 14 h 196"/>
                <a:gd name="T28" fmla="*/ 14 w 262"/>
                <a:gd name="T29" fmla="*/ 176 h 196"/>
                <a:gd name="T30" fmla="*/ 14 w 262"/>
                <a:gd name="T31" fmla="*/ 20 h 196"/>
                <a:gd name="T32" fmla="*/ 20 w 262"/>
                <a:gd name="T33" fmla="*/ 14 h 196"/>
                <a:gd name="T34" fmla="*/ 51 w 262"/>
                <a:gd name="T35" fmla="*/ 14 h 196"/>
                <a:gd name="T36" fmla="*/ 51 w 262"/>
                <a:gd name="T37" fmla="*/ 182 h 196"/>
                <a:gd name="T38" fmla="*/ 20 w 262"/>
                <a:gd name="T39" fmla="*/ 182 h 196"/>
                <a:gd name="T40" fmla="*/ 14 w 262"/>
                <a:gd name="T41" fmla="*/ 176 h 196"/>
                <a:gd name="T42" fmla="*/ 248 w 262"/>
                <a:gd name="T43" fmla="*/ 176 h 196"/>
                <a:gd name="T44" fmla="*/ 242 w 262"/>
                <a:gd name="T45" fmla="*/ 182 h 196"/>
                <a:gd name="T46" fmla="*/ 226 w 262"/>
                <a:gd name="T47" fmla="*/ 182 h 196"/>
                <a:gd name="T48" fmla="*/ 226 w 262"/>
                <a:gd name="T49" fmla="*/ 14 h 196"/>
                <a:gd name="T50" fmla="*/ 242 w 262"/>
                <a:gd name="T51" fmla="*/ 14 h 196"/>
                <a:gd name="T52" fmla="*/ 248 w 262"/>
                <a:gd name="T53" fmla="*/ 20 h 196"/>
                <a:gd name="T54" fmla="*/ 248 w 262"/>
                <a:gd name="T55" fmla="*/ 17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2" h="196">
                  <a:moveTo>
                    <a:pt x="24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87"/>
                    <a:pt x="9" y="196"/>
                    <a:pt x="20" y="196"/>
                  </a:cubicBezTo>
                  <a:cubicBezTo>
                    <a:pt x="242" y="196"/>
                    <a:pt x="242" y="196"/>
                    <a:pt x="242" y="196"/>
                  </a:cubicBezTo>
                  <a:cubicBezTo>
                    <a:pt x="253" y="196"/>
                    <a:pt x="262" y="187"/>
                    <a:pt x="262" y="176"/>
                  </a:cubicBezTo>
                  <a:cubicBezTo>
                    <a:pt x="262" y="20"/>
                    <a:pt x="262" y="20"/>
                    <a:pt x="262" y="20"/>
                  </a:cubicBezTo>
                  <a:cubicBezTo>
                    <a:pt x="262" y="9"/>
                    <a:pt x="253" y="0"/>
                    <a:pt x="242" y="0"/>
                  </a:cubicBezTo>
                  <a:close/>
                  <a:moveTo>
                    <a:pt x="212" y="14"/>
                  </a:moveTo>
                  <a:cubicBezTo>
                    <a:pt x="212" y="182"/>
                    <a:pt x="212" y="182"/>
                    <a:pt x="212" y="182"/>
                  </a:cubicBezTo>
                  <a:cubicBezTo>
                    <a:pt x="65" y="182"/>
                    <a:pt x="65" y="182"/>
                    <a:pt x="65" y="182"/>
                  </a:cubicBezTo>
                  <a:cubicBezTo>
                    <a:pt x="65" y="14"/>
                    <a:pt x="65" y="14"/>
                    <a:pt x="65" y="14"/>
                  </a:cubicBezTo>
                  <a:lnTo>
                    <a:pt x="212" y="14"/>
                  </a:lnTo>
                  <a:close/>
                  <a:moveTo>
                    <a:pt x="14" y="176"/>
                  </a:moveTo>
                  <a:cubicBezTo>
                    <a:pt x="14" y="20"/>
                    <a:pt x="14" y="20"/>
                    <a:pt x="14" y="20"/>
                  </a:cubicBezTo>
                  <a:cubicBezTo>
                    <a:pt x="14" y="17"/>
                    <a:pt x="17" y="14"/>
                    <a:pt x="20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82"/>
                    <a:pt x="51" y="182"/>
                    <a:pt x="51" y="182"/>
                  </a:cubicBezTo>
                  <a:cubicBezTo>
                    <a:pt x="20" y="182"/>
                    <a:pt x="20" y="182"/>
                    <a:pt x="20" y="182"/>
                  </a:cubicBezTo>
                  <a:cubicBezTo>
                    <a:pt x="17" y="182"/>
                    <a:pt x="14" y="179"/>
                    <a:pt x="14" y="176"/>
                  </a:cubicBezTo>
                  <a:close/>
                  <a:moveTo>
                    <a:pt x="248" y="176"/>
                  </a:moveTo>
                  <a:cubicBezTo>
                    <a:pt x="248" y="179"/>
                    <a:pt x="246" y="182"/>
                    <a:pt x="242" y="182"/>
                  </a:cubicBezTo>
                  <a:cubicBezTo>
                    <a:pt x="226" y="182"/>
                    <a:pt x="226" y="182"/>
                    <a:pt x="226" y="182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42" y="14"/>
                    <a:pt x="242" y="14"/>
                    <a:pt x="242" y="14"/>
                  </a:cubicBezTo>
                  <a:cubicBezTo>
                    <a:pt x="246" y="14"/>
                    <a:pt x="248" y="17"/>
                    <a:pt x="248" y="20"/>
                  </a:cubicBezTo>
                  <a:lnTo>
                    <a:pt x="248" y="1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79" name="组合 178">
            <a:extLst>
              <a:ext uri="{FF2B5EF4-FFF2-40B4-BE49-F238E27FC236}">
                <a16:creationId xmlns="" xmlns:a16="http://schemas.microsoft.com/office/drawing/2014/main" id="{89C8CBCB-D2A8-4CD3-9EE2-791870B169AD}"/>
              </a:ext>
            </a:extLst>
          </p:cNvPr>
          <p:cNvGrpSpPr>
            <a:grpSpLocks noChangeAspect="1"/>
          </p:cNvGrpSpPr>
          <p:nvPr/>
        </p:nvGrpSpPr>
        <p:grpSpPr>
          <a:xfrm>
            <a:off x="1430318" y="1929201"/>
            <a:ext cx="377505" cy="330005"/>
            <a:chOff x="524403" y="5097764"/>
            <a:chExt cx="979150" cy="855945"/>
          </a:xfrm>
        </p:grpSpPr>
        <p:sp>
          <p:nvSpPr>
            <p:cNvPr id="180" name="Freeform 5">
              <a:extLst>
                <a:ext uri="{FF2B5EF4-FFF2-40B4-BE49-F238E27FC236}">
                  <a16:creationId xmlns="" xmlns:a16="http://schemas.microsoft.com/office/drawing/2014/main" id="{0F6053A6-B261-4ECA-89A0-CCA3351EB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03" y="5097764"/>
              <a:ext cx="979150" cy="457153"/>
            </a:xfrm>
            <a:custGeom>
              <a:avLst/>
              <a:gdLst>
                <a:gd name="T0" fmla="*/ 247 w 255"/>
                <a:gd name="T1" fmla="*/ 118 h 119"/>
                <a:gd name="T2" fmla="*/ 242 w 255"/>
                <a:gd name="T3" fmla="*/ 116 h 119"/>
                <a:gd name="T4" fmla="*/ 127 w 255"/>
                <a:gd name="T5" fmla="*/ 16 h 119"/>
                <a:gd name="T6" fmla="*/ 13 w 255"/>
                <a:gd name="T7" fmla="*/ 116 h 119"/>
                <a:gd name="T8" fmla="*/ 3 w 255"/>
                <a:gd name="T9" fmla="*/ 116 h 119"/>
                <a:gd name="T10" fmla="*/ 3 w 255"/>
                <a:gd name="T11" fmla="*/ 106 h 119"/>
                <a:gd name="T12" fmla="*/ 122 w 255"/>
                <a:gd name="T13" fmla="*/ 2 h 119"/>
                <a:gd name="T14" fmla="*/ 132 w 255"/>
                <a:gd name="T15" fmla="*/ 2 h 119"/>
                <a:gd name="T16" fmla="*/ 251 w 255"/>
                <a:gd name="T17" fmla="*/ 106 h 119"/>
                <a:gd name="T18" fmla="*/ 252 w 255"/>
                <a:gd name="T19" fmla="*/ 116 h 119"/>
                <a:gd name="T20" fmla="*/ 247 w 255"/>
                <a:gd name="T21" fmla="*/ 11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5" h="119">
                  <a:moveTo>
                    <a:pt x="247" y="118"/>
                  </a:moveTo>
                  <a:cubicBezTo>
                    <a:pt x="245" y="118"/>
                    <a:pt x="243" y="117"/>
                    <a:pt x="242" y="116"/>
                  </a:cubicBezTo>
                  <a:cubicBezTo>
                    <a:pt x="127" y="16"/>
                    <a:pt x="127" y="16"/>
                    <a:pt x="127" y="16"/>
                  </a:cubicBezTo>
                  <a:cubicBezTo>
                    <a:pt x="13" y="116"/>
                    <a:pt x="13" y="116"/>
                    <a:pt x="13" y="116"/>
                  </a:cubicBezTo>
                  <a:cubicBezTo>
                    <a:pt x="10" y="119"/>
                    <a:pt x="5" y="119"/>
                    <a:pt x="3" y="116"/>
                  </a:cubicBezTo>
                  <a:cubicBezTo>
                    <a:pt x="0" y="113"/>
                    <a:pt x="0" y="108"/>
                    <a:pt x="3" y="106"/>
                  </a:cubicBezTo>
                  <a:cubicBezTo>
                    <a:pt x="122" y="2"/>
                    <a:pt x="122" y="2"/>
                    <a:pt x="122" y="2"/>
                  </a:cubicBezTo>
                  <a:cubicBezTo>
                    <a:pt x="125" y="0"/>
                    <a:pt x="129" y="0"/>
                    <a:pt x="132" y="2"/>
                  </a:cubicBezTo>
                  <a:cubicBezTo>
                    <a:pt x="251" y="106"/>
                    <a:pt x="251" y="106"/>
                    <a:pt x="251" y="106"/>
                  </a:cubicBezTo>
                  <a:cubicBezTo>
                    <a:pt x="254" y="108"/>
                    <a:pt x="255" y="113"/>
                    <a:pt x="252" y="116"/>
                  </a:cubicBezTo>
                  <a:cubicBezTo>
                    <a:pt x="251" y="117"/>
                    <a:pt x="249" y="118"/>
                    <a:pt x="247" y="1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6">
              <a:extLst>
                <a:ext uri="{FF2B5EF4-FFF2-40B4-BE49-F238E27FC236}">
                  <a16:creationId xmlns="" xmlns:a16="http://schemas.microsoft.com/office/drawing/2014/main" id="{7AFCD2F8-1DDA-418A-8B8A-3056777170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8956" y="5232316"/>
              <a:ext cx="710046" cy="721393"/>
            </a:xfrm>
            <a:custGeom>
              <a:avLst/>
              <a:gdLst>
                <a:gd name="T0" fmla="*/ 182 w 185"/>
                <a:gd name="T1" fmla="*/ 78 h 188"/>
                <a:gd name="T2" fmla="*/ 97 w 185"/>
                <a:gd name="T3" fmla="*/ 2 h 188"/>
                <a:gd name="T4" fmla="*/ 87 w 185"/>
                <a:gd name="T5" fmla="*/ 2 h 188"/>
                <a:gd name="T6" fmla="*/ 2 w 185"/>
                <a:gd name="T7" fmla="*/ 79 h 188"/>
                <a:gd name="T8" fmla="*/ 0 w 185"/>
                <a:gd name="T9" fmla="*/ 84 h 188"/>
                <a:gd name="T10" fmla="*/ 0 w 185"/>
                <a:gd name="T11" fmla="*/ 181 h 188"/>
                <a:gd name="T12" fmla="*/ 7 w 185"/>
                <a:gd name="T13" fmla="*/ 188 h 188"/>
                <a:gd name="T14" fmla="*/ 77 w 185"/>
                <a:gd name="T15" fmla="*/ 188 h 188"/>
                <a:gd name="T16" fmla="*/ 77 w 185"/>
                <a:gd name="T17" fmla="*/ 133 h 188"/>
                <a:gd name="T18" fmla="*/ 108 w 185"/>
                <a:gd name="T19" fmla="*/ 133 h 188"/>
                <a:gd name="T20" fmla="*/ 108 w 185"/>
                <a:gd name="T21" fmla="*/ 188 h 188"/>
                <a:gd name="T22" fmla="*/ 178 w 185"/>
                <a:gd name="T23" fmla="*/ 188 h 188"/>
                <a:gd name="T24" fmla="*/ 185 w 185"/>
                <a:gd name="T25" fmla="*/ 181 h 188"/>
                <a:gd name="T26" fmla="*/ 185 w 185"/>
                <a:gd name="T27" fmla="*/ 84 h 188"/>
                <a:gd name="T28" fmla="*/ 182 w 185"/>
                <a:gd name="T29" fmla="*/ 78 h 188"/>
                <a:gd name="T30" fmla="*/ 171 w 185"/>
                <a:gd name="T31" fmla="*/ 174 h 188"/>
                <a:gd name="T32" fmla="*/ 122 w 185"/>
                <a:gd name="T33" fmla="*/ 174 h 188"/>
                <a:gd name="T34" fmla="*/ 122 w 185"/>
                <a:gd name="T35" fmla="*/ 126 h 188"/>
                <a:gd name="T36" fmla="*/ 115 w 185"/>
                <a:gd name="T37" fmla="*/ 119 h 188"/>
                <a:gd name="T38" fmla="*/ 70 w 185"/>
                <a:gd name="T39" fmla="*/ 119 h 188"/>
                <a:gd name="T40" fmla="*/ 63 w 185"/>
                <a:gd name="T41" fmla="*/ 126 h 188"/>
                <a:gd name="T42" fmla="*/ 63 w 185"/>
                <a:gd name="T43" fmla="*/ 174 h 188"/>
                <a:gd name="T44" fmla="*/ 14 w 185"/>
                <a:gd name="T45" fmla="*/ 174 h 188"/>
                <a:gd name="T46" fmla="*/ 14 w 185"/>
                <a:gd name="T47" fmla="*/ 87 h 188"/>
                <a:gd name="T48" fmla="*/ 92 w 185"/>
                <a:gd name="T49" fmla="*/ 17 h 188"/>
                <a:gd name="T50" fmla="*/ 171 w 185"/>
                <a:gd name="T51" fmla="*/ 87 h 188"/>
                <a:gd name="T52" fmla="*/ 171 w 185"/>
                <a:gd name="T53" fmla="*/ 17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5" h="188">
                  <a:moveTo>
                    <a:pt x="182" y="78"/>
                  </a:moveTo>
                  <a:cubicBezTo>
                    <a:pt x="97" y="2"/>
                    <a:pt x="97" y="2"/>
                    <a:pt x="97" y="2"/>
                  </a:cubicBezTo>
                  <a:cubicBezTo>
                    <a:pt x="94" y="0"/>
                    <a:pt x="90" y="0"/>
                    <a:pt x="87" y="2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80"/>
                    <a:pt x="0" y="82"/>
                    <a:pt x="0" y="84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0" y="185"/>
                    <a:pt x="3" y="188"/>
                    <a:pt x="7" y="188"/>
                  </a:cubicBezTo>
                  <a:cubicBezTo>
                    <a:pt x="77" y="188"/>
                    <a:pt x="77" y="188"/>
                    <a:pt x="77" y="188"/>
                  </a:cubicBezTo>
                  <a:cubicBezTo>
                    <a:pt x="77" y="133"/>
                    <a:pt x="77" y="133"/>
                    <a:pt x="77" y="133"/>
                  </a:cubicBezTo>
                  <a:cubicBezTo>
                    <a:pt x="108" y="133"/>
                    <a:pt x="108" y="133"/>
                    <a:pt x="108" y="133"/>
                  </a:cubicBezTo>
                  <a:cubicBezTo>
                    <a:pt x="108" y="188"/>
                    <a:pt x="108" y="188"/>
                    <a:pt x="108" y="188"/>
                  </a:cubicBezTo>
                  <a:cubicBezTo>
                    <a:pt x="178" y="188"/>
                    <a:pt x="178" y="188"/>
                    <a:pt x="178" y="188"/>
                  </a:cubicBezTo>
                  <a:cubicBezTo>
                    <a:pt x="182" y="188"/>
                    <a:pt x="185" y="185"/>
                    <a:pt x="185" y="181"/>
                  </a:cubicBezTo>
                  <a:cubicBezTo>
                    <a:pt x="185" y="84"/>
                    <a:pt x="185" y="84"/>
                    <a:pt x="185" y="84"/>
                  </a:cubicBezTo>
                  <a:cubicBezTo>
                    <a:pt x="185" y="82"/>
                    <a:pt x="184" y="80"/>
                    <a:pt x="182" y="78"/>
                  </a:cubicBezTo>
                  <a:close/>
                  <a:moveTo>
                    <a:pt x="171" y="174"/>
                  </a:moveTo>
                  <a:cubicBezTo>
                    <a:pt x="122" y="174"/>
                    <a:pt x="122" y="174"/>
                    <a:pt x="122" y="174"/>
                  </a:cubicBezTo>
                  <a:cubicBezTo>
                    <a:pt x="122" y="126"/>
                    <a:pt x="122" y="126"/>
                    <a:pt x="122" y="126"/>
                  </a:cubicBezTo>
                  <a:cubicBezTo>
                    <a:pt x="122" y="122"/>
                    <a:pt x="118" y="119"/>
                    <a:pt x="115" y="119"/>
                  </a:cubicBezTo>
                  <a:cubicBezTo>
                    <a:pt x="70" y="119"/>
                    <a:pt x="70" y="119"/>
                    <a:pt x="70" y="119"/>
                  </a:cubicBezTo>
                  <a:cubicBezTo>
                    <a:pt x="66" y="119"/>
                    <a:pt x="63" y="122"/>
                    <a:pt x="63" y="126"/>
                  </a:cubicBezTo>
                  <a:cubicBezTo>
                    <a:pt x="63" y="174"/>
                    <a:pt x="63" y="174"/>
                    <a:pt x="63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171" y="87"/>
                    <a:pt x="171" y="87"/>
                    <a:pt x="171" y="87"/>
                  </a:cubicBezTo>
                  <a:lnTo>
                    <a:pt x="171" y="17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82" name="Freeform 7">
            <a:extLst>
              <a:ext uri="{FF2B5EF4-FFF2-40B4-BE49-F238E27FC236}">
                <a16:creationId xmlns="" xmlns:a16="http://schemas.microsoft.com/office/drawing/2014/main" id="{AC933760-BB70-4F8C-937F-0730BB01875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59536" y="1910139"/>
            <a:ext cx="300629" cy="368129"/>
          </a:xfrm>
          <a:custGeom>
            <a:avLst/>
            <a:gdLst>
              <a:gd name="T0" fmla="*/ 163 w 203"/>
              <a:gd name="T1" fmla="*/ 129 h 249"/>
              <a:gd name="T2" fmla="*/ 201 w 203"/>
              <a:gd name="T3" fmla="*/ 82 h 249"/>
              <a:gd name="T4" fmla="*/ 201 w 203"/>
              <a:gd name="T5" fmla="*/ 74 h 249"/>
              <a:gd name="T6" fmla="*/ 194 w 203"/>
              <a:gd name="T7" fmla="*/ 70 h 249"/>
              <a:gd name="T8" fmla="*/ 118 w 203"/>
              <a:gd name="T9" fmla="*/ 77 h 249"/>
              <a:gd name="T10" fmla="*/ 118 w 203"/>
              <a:gd name="T11" fmla="*/ 91 h 249"/>
              <a:gd name="T12" fmla="*/ 179 w 203"/>
              <a:gd name="T13" fmla="*/ 87 h 249"/>
              <a:gd name="T14" fmla="*/ 148 w 203"/>
              <a:gd name="T15" fmla="*/ 125 h 249"/>
              <a:gd name="T16" fmla="*/ 148 w 203"/>
              <a:gd name="T17" fmla="*/ 134 h 249"/>
              <a:gd name="T18" fmla="*/ 181 w 203"/>
              <a:gd name="T19" fmla="*/ 169 h 249"/>
              <a:gd name="T20" fmla="*/ 76 w 203"/>
              <a:gd name="T21" fmla="*/ 173 h 249"/>
              <a:gd name="T22" fmla="*/ 85 w 203"/>
              <a:gd name="T23" fmla="*/ 165 h 249"/>
              <a:gd name="T24" fmla="*/ 106 w 203"/>
              <a:gd name="T25" fmla="*/ 134 h 249"/>
              <a:gd name="T26" fmla="*/ 106 w 203"/>
              <a:gd name="T27" fmla="*/ 45 h 249"/>
              <a:gd name="T28" fmla="*/ 104 w 203"/>
              <a:gd name="T29" fmla="*/ 40 h 249"/>
              <a:gd name="T30" fmla="*/ 100 w 203"/>
              <a:gd name="T31" fmla="*/ 37 h 249"/>
              <a:gd name="T32" fmla="*/ 19 w 203"/>
              <a:gd name="T33" fmla="*/ 37 h 249"/>
              <a:gd name="T34" fmla="*/ 19 w 203"/>
              <a:gd name="T35" fmla="*/ 22 h 249"/>
              <a:gd name="T36" fmla="*/ 24 w 203"/>
              <a:gd name="T37" fmla="*/ 12 h 249"/>
              <a:gd name="T38" fmla="*/ 12 w 203"/>
              <a:gd name="T39" fmla="*/ 0 h 249"/>
              <a:gd name="T40" fmla="*/ 0 w 203"/>
              <a:gd name="T41" fmla="*/ 12 h 249"/>
              <a:gd name="T42" fmla="*/ 5 w 203"/>
              <a:gd name="T43" fmla="*/ 22 h 249"/>
              <a:gd name="T44" fmla="*/ 5 w 203"/>
              <a:gd name="T45" fmla="*/ 242 h 249"/>
              <a:gd name="T46" fmla="*/ 12 w 203"/>
              <a:gd name="T47" fmla="*/ 249 h 249"/>
              <a:gd name="T48" fmla="*/ 19 w 203"/>
              <a:gd name="T49" fmla="*/ 242 h 249"/>
              <a:gd name="T50" fmla="*/ 19 w 203"/>
              <a:gd name="T51" fmla="*/ 141 h 249"/>
              <a:gd name="T52" fmla="*/ 59 w 203"/>
              <a:gd name="T53" fmla="*/ 138 h 249"/>
              <a:gd name="T54" fmla="*/ 59 w 203"/>
              <a:gd name="T55" fmla="*/ 177 h 249"/>
              <a:gd name="T56" fmla="*/ 59 w 203"/>
              <a:gd name="T57" fmla="*/ 178 h 249"/>
              <a:gd name="T58" fmla="*/ 59 w 203"/>
              <a:gd name="T59" fmla="*/ 181 h 249"/>
              <a:gd name="T60" fmla="*/ 64 w 203"/>
              <a:gd name="T61" fmla="*/ 185 h 249"/>
              <a:gd name="T62" fmla="*/ 113 w 203"/>
              <a:gd name="T63" fmla="*/ 190 h 249"/>
              <a:gd name="T64" fmla="*/ 197 w 203"/>
              <a:gd name="T65" fmla="*/ 180 h 249"/>
              <a:gd name="T66" fmla="*/ 202 w 203"/>
              <a:gd name="T67" fmla="*/ 175 h 249"/>
              <a:gd name="T68" fmla="*/ 200 w 203"/>
              <a:gd name="T69" fmla="*/ 168 h 249"/>
              <a:gd name="T70" fmla="*/ 163 w 203"/>
              <a:gd name="T71" fmla="*/ 129 h 249"/>
              <a:gd name="T72" fmla="*/ 19 w 203"/>
              <a:gd name="T73" fmla="*/ 127 h 249"/>
              <a:gd name="T74" fmla="*/ 19 w 203"/>
              <a:gd name="T75" fmla="*/ 51 h 249"/>
              <a:gd name="T76" fmla="*/ 92 w 203"/>
              <a:gd name="T77" fmla="*/ 50 h 249"/>
              <a:gd name="T78" fmla="*/ 92 w 203"/>
              <a:gd name="T79" fmla="*/ 126 h 249"/>
              <a:gd name="T80" fmla="*/ 19 w 203"/>
              <a:gd name="T81" fmla="*/ 127 h 249"/>
              <a:gd name="T82" fmla="*/ 73 w 203"/>
              <a:gd name="T83" fmla="*/ 138 h 249"/>
              <a:gd name="T84" fmla="*/ 91 w 203"/>
              <a:gd name="T85" fmla="*/ 140 h 249"/>
              <a:gd name="T86" fmla="*/ 80 w 203"/>
              <a:gd name="T87" fmla="*/ 152 h 249"/>
              <a:gd name="T88" fmla="*/ 73 w 203"/>
              <a:gd name="T89" fmla="*/ 156 h 249"/>
              <a:gd name="T90" fmla="*/ 73 w 203"/>
              <a:gd name="T91" fmla="*/ 138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03" h="249">
                <a:moveTo>
                  <a:pt x="163" y="129"/>
                </a:moveTo>
                <a:cubicBezTo>
                  <a:pt x="201" y="82"/>
                  <a:pt x="201" y="82"/>
                  <a:pt x="201" y="82"/>
                </a:cubicBezTo>
                <a:cubicBezTo>
                  <a:pt x="203" y="79"/>
                  <a:pt x="203" y="76"/>
                  <a:pt x="201" y="74"/>
                </a:cubicBezTo>
                <a:cubicBezTo>
                  <a:pt x="200" y="71"/>
                  <a:pt x="197" y="70"/>
                  <a:pt x="194" y="70"/>
                </a:cubicBezTo>
                <a:cubicBezTo>
                  <a:pt x="194" y="70"/>
                  <a:pt x="157" y="77"/>
                  <a:pt x="118" y="77"/>
                </a:cubicBezTo>
                <a:cubicBezTo>
                  <a:pt x="118" y="91"/>
                  <a:pt x="118" y="91"/>
                  <a:pt x="118" y="91"/>
                </a:cubicBezTo>
                <a:cubicBezTo>
                  <a:pt x="141" y="91"/>
                  <a:pt x="164" y="89"/>
                  <a:pt x="179" y="87"/>
                </a:cubicBezTo>
                <a:cubicBezTo>
                  <a:pt x="148" y="125"/>
                  <a:pt x="148" y="125"/>
                  <a:pt x="148" y="125"/>
                </a:cubicBezTo>
                <a:cubicBezTo>
                  <a:pt x="146" y="128"/>
                  <a:pt x="146" y="131"/>
                  <a:pt x="148" y="134"/>
                </a:cubicBezTo>
                <a:cubicBezTo>
                  <a:pt x="149" y="134"/>
                  <a:pt x="164" y="151"/>
                  <a:pt x="181" y="169"/>
                </a:cubicBezTo>
                <a:cubicBezTo>
                  <a:pt x="160" y="173"/>
                  <a:pt x="114" y="180"/>
                  <a:pt x="76" y="173"/>
                </a:cubicBezTo>
                <a:cubicBezTo>
                  <a:pt x="78" y="170"/>
                  <a:pt x="81" y="167"/>
                  <a:pt x="85" y="165"/>
                </a:cubicBezTo>
                <a:cubicBezTo>
                  <a:pt x="98" y="159"/>
                  <a:pt x="106" y="148"/>
                  <a:pt x="106" y="134"/>
                </a:cubicBezTo>
                <a:cubicBezTo>
                  <a:pt x="106" y="45"/>
                  <a:pt x="106" y="45"/>
                  <a:pt x="106" y="45"/>
                </a:cubicBezTo>
                <a:cubicBezTo>
                  <a:pt x="106" y="43"/>
                  <a:pt x="105" y="41"/>
                  <a:pt x="104" y="40"/>
                </a:cubicBezTo>
                <a:cubicBezTo>
                  <a:pt x="103" y="39"/>
                  <a:pt x="101" y="38"/>
                  <a:pt x="100" y="37"/>
                </a:cubicBezTo>
                <a:cubicBezTo>
                  <a:pt x="68" y="31"/>
                  <a:pt x="34" y="35"/>
                  <a:pt x="19" y="37"/>
                </a:cubicBezTo>
                <a:cubicBezTo>
                  <a:pt x="19" y="22"/>
                  <a:pt x="19" y="22"/>
                  <a:pt x="19" y="22"/>
                </a:cubicBezTo>
                <a:cubicBezTo>
                  <a:pt x="22" y="20"/>
                  <a:pt x="24" y="16"/>
                  <a:pt x="24" y="12"/>
                </a:cubicBezTo>
                <a:cubicBezTo>
                  <a:pt x="24" y="6"/>
                  <a:pt x="19" y="0"/>
                  <a:pt x="12" y="0"/>
                </a:cubicBezTo>
                <a:cubicBezTo>
                  <a:pt x="5" y="0"/>
                  <a:pt x="0" y="6"/>
                  <a:pt x="0" y="12"/>
                </a:cubicBezTo>
                <a:cubicBezTo>
                  <a:pt x="0" y="16"/>
                  <a:pt x="2" y="20"/>
                  <a:pt x="5" y="22"/>
                </a:cubicBezTo>
                <a:cubicBezTo>
                  <a:pt x="5" y="242"/>
                  <a:pt x="5" y="242"/>
                  <a:pt x="5" y="242"/>
                </a:cubicBezTo>
                <a:cubicBezTo>
                  <a:pt x="5" y="246"/>
                  <a:pt x="8" y="249"/>
                  <a:pt x="12" y="249"/>
                </a:cubicBezTo>
                <a:cubicBezTo>
                  <a:pt x="16" y="249"/>
                  <a:pt x="19" y="246"/>
                  <a:pt x="19" y="242"/>
                </a:cubicBezTo>
                <a:cubicBezTo>
                  <a:pt x="19" y="141"/>
                  <a:pt x="19" y="141"/>
                  <a:pt x="19" y="141"/>
                </a:cubicBezTo>
                <a:cubicBezTo>
                  <a:pt x="26" y="140"/>
                  <a:pt x="41" y="138"/>
                  <a:pt x="59" y="138"/>
                </a:cubicBezTo>
                <a:cubicBezTo>
                  <a:pt x="59" y="177"/>
                  <a:pt x="59" y="177"/>
                  <a:pt x="59" y="177"/>
                </a:cubicBezTo>
                <a:cubicBezTo>
                  <a:pt x="59" y="177"/>
                  <a:pt x="59" y="178"/>
                  <a:pt x="59" y="178"/>
                </a:cubicBezTo>
                <a:cubicBezTo>
                  <a:pt x="59" y="179"/>
                  <a:pt x="59" y="180"/>
                  <a:pt x="59" y="181"/>
                </a:cubicBezTo>
                <a:cubicBezTo>
                  <a:pt x="60" y="183"/>
                  <a:pt x="62" y="184"/>
                  <a:pt x="64" y="185"/>
                </a:cubicBezTo>
                <a:cubicBezTo>
                  <a:pt x="80" y="189"/>
                  <a:pt x="97" y="190"/>
                  <a:pt x="113" y="190"/>
                </a:cubicBezTo>
                <a:cubicBezTo>
                  <a:pt x="156" y="190"/>
                  <a:pt x="195" y="180"/>
                  <a:pt x="197" y="180"/>
                </a:cubicBezTo>
                <a:cubicBezTo>
                  <a:pt x="199" y="179"/>
                  <a:pt x="201" y="177"/>
                  <a:pt x="202" y="175"/>
                </a:cubicBezTo>
                <a:cubicBezTo>
                  <a:pt x="203" y="173"/>
                  <a:pt x="202" y="170"/>
                  <a:pt x="200" y="168"/>
                </a:cubicBezTo>
                <a:cubicBezTo>
                  <a:pt x="185" y="153"/>
                  <a:pt x="170" y="137"/>
                  <a:pt x="163" y="129"/>
                </a:cubicBezTo>
                <a:close/>
                <a:moveTo>
                  <a:pt x="19" y="127"/>
                </a:moveTo>
                <a:cubicBezTo>
                  <a:pt x="19" y="51"/>
                  <a:pt x="19" y="51"/>
                  <a:pt x="19" y="51"/>
                </a:cubicBezTo>
                <a:cubicBezTo>
                  <a:pt x="31" y="49"/>
                  <a:pt x="63" y="45"/>
                  <a:pt x="92" y="50"/>
                </a:cubicBezTo>
                <a:cubicBezTo>
                  <a:pt x="92" y="126"/>
                  <a:pt x="92" y="126"/>
                  <a:pt x="92" y="126"/>
                </a:cubicBezTo>
                <a:cubicBezTo>
                  <a:pt x="63" y="122"/>
                  <a:pt x="33" y="125"/>
                  <a:pt x="19" y="127"/>
                </a:cubicBezTo>
                <a:close/>
                <a:moveTo>
                  <a:pt x="73" y="138"/>
                </a:moveTo>
                <a:cubicBezTo>
                  <a:pt x="79" y="139"/>
                  <a:pt x="85" y="139"/>
                  <a:pt x="91" y="140"/>
                </a:cubicBezTo>
                <a:cubicBezTo>
                  <a:pt x="89" y="146"/>
                  <a:pt x="86" y="150"/>
                  <a:pt x="80" y="152"/>
                </a:cubicBezTo>
                <a:cubicBezTo>
                  <a:pt x="77" y="153"/>
                  <a:pt x="75" y="155"/>
                  <a:pt x="73" y="156"/>
                </a:cubicBezTo>
                <a:lnTo>
                  <a:pt x="73" y="13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83" name="组合 182">
            <a:extLst>
              <a:ext uri="{FF2B5EF4-FFF2-40B4-BE49-F238E27FC236}">
                <a16:creationId xmlns="" xmlns:a16="http://schemas.microsoft.com/office/drawing/2014/main" id="{E011F523-1C6C-4619-8B0A-BA49D9FA7014}"/>
              </a:ext>
            </a:extLst>
          </p:cNvPr>
          <p:cNvGrpSpPr>
            <a:grpSpLocks noChangeAspect="1"/>
          </p:cNvGrpSpPr>
          <p:nvPr/>
        </p:nvGrpSpPr>
        <p:grpSpPr>
          <a:xfrm>
            <a:off x="2811878" y="1937639"/>
            <a:ext cx="366880" cy="313129"/>
            <a:chOff x="4578798" y="5122080"/>
            <a:chExt cx="951592" cy="812177"/>
          </a:xfrm>
        </p:grpSpPr>
        <p:sp>
          <p:nvSpPr>
            <p:cNvPr id="184" name="Freeform 8">
              <a:extLst>
                <a:ext uri="{FF2B5EF4-FFF2-40B4-BE49-F238E27FC236}">
                  <a16:creationId xmlns="" xmlns:a16="http://schemas.microsoft.com/office/drawing/2014/main" id="{C37EBD1F-A20F-4770-98B4-D8714C49C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6338" y="5420365"/>
              <a:ext cx="763543" cy="218849"/>
            </a:xfrm>
            <a:custGeom>
              <a:avLst/>
              <a:gdLst>
                <a:gd name="T0" fmla="*/ 7 w 199"/>
                <a:gd name="T1" fmla="*/ 56 h 57"/>
                <a:gd name="T2" fmla="*/ 14 w 199"/>
                <a:gd name="T3" fmla="*/ 49 h 57"/>
                <a:gd name="T4" fmla="*/ 14 w 199"/>
                <a:gd name="T5" fmla="*/ 34 h 57"/>
                <a:gd name="T6" fmla="*/ 93 w 199"/>
                <a:gd name="T7" fmla="*/ 34 h 57"/>
                <a:gd name="T8" fmla="*/ 93 w 199"/>
                <a:gd name="T9" fmla="*/ 50 h 57"/>
                <a:gd name="T10" fmla="*/ 100 w 199"/>
                <a:gd name="T11" fmla="*/ 57 h 57"/>
                <a:gd name="T12" fmla="*/ 107 w 199"/>
                <a:gd name="T13" fmla="*/ 50 h 57"/>
                <a:gd name="T14" fmla="*/ 107 w 199"/>
                <a:gd name="T15" fmla="*/ 34 h 57"/>
                <a:gd name="T16" fmla="*/ 185 w 199"/>
                <a:gd name="T17" fmla="*/ 34 h 57"/>
                <a:gd name="T18" fmla="*/ 185 w 199"/>
                <a:gd name="T19" fmla="*/ 49 h 57"/>
                <a:gd name="T20" fmla="*/ 192 w 199"/>
                <a:gd name="T21" fmla="*/ 56 h 57"/>
                <a:gd name="T22" fmla="*/ 199 w 199"/>
                <a:gd name="T23" fmla="*/ 49 h 57"/>
                <a:gd name="T24" fmla="*/ 199 w 199"/>
                <a:gd name="T25" fmla="*/ 28 h 57"/>
                <a:gd name="T26" fmla="*/ 196 w 199"/>
                <a:gd name="T27" fmla="*/ 22 h 57"/>
                <a:gd name="T28" fmla="*/ 192 w 199"/>
                <a:gd name="T29" fmla="*/ 20 h 57"/>
                <a:gd name="T30" fmla="*/ 107 w 199"/>
                <a:gd name="T31" fmla="*/ 20 h 57"/>
                <a:gd name="T32" fmla="*/ 107 w 199"/>
                <a:gd name="T33" fmla="*/ 7 h 57"/>
                <a:gd name="T34" fmla="*/ 100 w 199"/>
                <a:gd name="T35" fmla="*/ 0 h 57"/>
                <a:gd name="T36" fmla="*/ 93 w 199"/>
                <a:gd name="T37" fmla="*/ 7 h 57"/>
                <a:gd name="T38" fmla="*/ 93 w 199"/>
                <a:gd name="T39" fmla="*/ 20 h 57"/>
                <a:gd name="T40" fmla="*/ 7 w 199"/>
                <a:gd name="T41" fmla="*/ 20 h 57"/>
                <a:gd name="T42" fmla="*/ 4 w 199"/>
                <a:gd name="T43" fmla="*/ 21 h 57"/>
                <a:gd name="T44" fmla="*/ 0 w 199"/>
                <a:gd name="T45" fmla="*/ 28 h 57"/>
                <a:gd name="T46" fmla="*/ 0 w 199"/>
                <a:gd name="T47" fmla="*/ 49 h 57"/>
                <a:gd name="T48" fmla="*/ 7 w 199"/>
                <a:gd name="T49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9" h="57">
                  <a:moveTo>
                    <a:pt x="7" y="56"/>
                  </a:moveTo>
                  <a:cubicBezTo>
                    <a:pt x="11" y="56"/>
                    <a:pt x="14" y="53"/>
                    <a:pt x="14" y="49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93" y="53"/>
                    <a:pt x="96" y="57"/>
                    <a:pt x="100" y="57"/>
                  </a:cubicBezTo>
                  <a:cubicBezTo>
                    <a:pt x="104" y="57"/>
                    <a:pt x="107" y="53"/>
                    <a:pt x="107" y="50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85" y="34"/>
                    <a:pt x="185" y="34"/>
                    <a:pt x="185" y="34"/>
                  </a:cubicBezTo>
                  <a:cubicBezTo>
                    <a:pt x="185" y="49"/>
                    <a:pt x="185" y="49"/>
                    <a:pt x="185" y="49"/>
                  </a:cubicBezTo>
                  <a:cubicBezTo>
                    <a:pt x="185" y="53"/>
                    <a:pt x="188" y="56"/>
                    <a:pt x="192" y="56"/>
                  </a:cubicBezTo>
                  <a:cubicBezTo>
                    <a:pt x="196" y="56"/>
                    <a:pt x="199" y="53"/>
                    <a:pt x="199" y="49"/>
                  </a:cubicBezTo>
                  <a:cubicBezTo>
                    <a:pt x="199" y="28"/>
                    <a:pt x="199" y="28"/>
                    <a:pt x="199" y="28"/>
                  </a:cubicBezTo>
                  <a:cubicBezTo>
                    <a:pt x="199" y="25"/>
                    <a:pt x="198" y="23"/>
                    <a:pt x="196" y="22"/>
                  </a:cubicBezTo>
                  <a:cubicBezTo>
                    <a:pt x="195" y="21"/>
                    <a:pt x="194" y="20"/>
                    <a:pt x="192" y="20"/>
                  </a:cubicBezTo>
                  <a:cubicBezTo>
                    <a:pt x="107" y="20"/>
                    <a:pt x="107" y="20"/>
                    <a:pt x="107" y="20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107" y="3"/>
                    <a:pt x="104" y="0"/>
                    <a:pt x="100" y="0"/>
                  </a:cubicBezTo>
                  <a:cubicBezTo>
                    <a:pt x="96" y="0"/>
                    <a:pt x="93" y="3"/>
                    <a:pt x="93" y="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20"/>
                    <a:pt x="5" y="21"/>
                    <a:pt x="4" y="21"/>
                  </a:cubicBezTo>
                  <a:cubicBezTo>
                    <a:pt x="2" y="22"/>
                    <a:pt x="0" y="25"/>
                    <a:pt x="0" y="28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3"/>
                    <a:pt x="3" y="56"/>
                    <a:pt x="7" y="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9">
              <a:extLst>
                <a:ext uri="{FF2B5EF4-FFF2-40B4-BE49-F238E27FC236}">
                  <a16:creationId xmlns="" xmlns:a16="http://schemas.microsoft.com/office/drawing/2014/main" id="{91A17AAD-DECD-45C1-AB48-1930023C31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8685" y="5122080"/>
              <a:ext cx="235061" cy="233440"/>
            </a:xfrm>
            <a:custGeom>
              <a:avLst/>
              <a:gdLst>
                <a:gd name="T0" fmla="*/ 7 w 61"/>
                <a:gd name="T1" fmla="*/ 61 h 61"/>
                <a:gd name="T2" fmla="*/ 54 w 61"/>
                <a:gd name="T3" fmla="*/ 61 h 61"/>
                <a:gd name="T4" fmla="*/ 61 w 61"/>
                <a:gd name="T5" fmla="*/ 54 h 61"/>
                <a:gd name="T6" fmla="*/ 61 w 61"/>
                <a:gd name="T7" fmla="*/ 7 h 61"/>
                <a:gd name="T8" fmla="*/ 54 w 61"/>
                <a:gd name="T9" fmla="*/ 0 h 61"/>
                <a:gd name="T10" fmla="*/ 7 w 61"/>
                <a:gd name="T11" fmla="*/ 0 h 61"/>
                <a:gd name="T12" fmla="*/ 0 w 61"/>
                <a:gd name="T13" fmla="*/ 7 h 61"/>
                <a:gd name="T14" fmla="*/ 0 w 61"/>
                <a:gd name="T15" fmla="*/ 54 h 61"/>
                <a:gd name="T16" fmla="*/ 7 w 61"/>
                <a:gd name="T17" fmla="*/ 61 h 61"/>
                <a:gd name="T18" fmla="*/ 14 w 61"/>
                <a:gd name="T19" fmla="*/ 14 h 61"/>
                <a:gd name="T20" fmla="*/ 47 w 61"/>
                <a:gd name="T21" fmla="*/ 14 h 61"/>
                <a:gd name="T22" fmla="*/ 47 w 61"/>
                <a:gd name="T23" fmla="*/ 47 h 61"/>
                <a:gd name="T24" fmla="*/ 14 w 61"/>
                <a:gd name="T25" fmla="*/ 47 h 61"/>
                <a:gd name="T26" fmla="*/ 14 w 61"/>
                <a:gd name="T27" fmla="*/ 1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61">
                  <a:moveTo>
                    <a:pt x="7" y="61"/>
                  </a:moveTo>
                  <a:cubicBezTo>
                    <a:pt x="54" y="61"/>
                    <a:pt x="54" y="61"/>
                    <a:pt x="54" y="61"/>
                  </a:cubicBezTo>
                  <a:cubicBezTo>
                    <a:pt x="58" y="61"/>
                    <a:pt x="61" y="58"/>
                    <a:pt x="61" y="54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3"/>
                    <a:pt x="58" y="0"/>
                    <a:pt x="54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8"/>
                    <a:pt x="3" y="61"/>
                    <a:pt x="7" y="61"/>
                  </a:cubicBezTo>
                  <a:close/>
                  <a:moveTo>
                    <a:pt x="14" y="14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14" y="47"/>
                    <a:pt x="14" y="47"/>
                    <a:pt x="14" y="47"/>
                  </a:cubicBezTo>
                  <a:lnTo>
                    <a:pt x="14" y="1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0">
              <a:extLst>
                <a:ext uri="{FF2B5EF4-FFF2-40B4-BE49-F238E27FC236}">
                  <a16:creationId xmlns="" xmlns:a16="http://schemas.microsoft.com/office/drawing/2014/main" id="{963CAA03-9F64-41EA-87A3-A21488F867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8685" y="5700817"/>
              <a:ext cx="235061" cy="233440"/>
            </a:xfrm>
            <a:custGeom>
              <a:avLst/>
              <a:gdLst>
                <a:gd name="T0" fmla="*/ 54 w 61"/>
                <a:gd name="T1" fmla="*/ 0 h 61"/>
                <a:gd name="T2" fmla="*/ 7 w 61"/>
                <a:gd name="T3" fmla="*/ 0 h 61"/>
                <a:gd name="T4" fmla="*/ 0 w 61"/>
                <a:gd name="T5" fmla="*/ 7 h 61"/>
                <a:gd name="T6" fmla="*/ 0 w 61"/>
                <a:gd name="T7" fmla="*/ 54 h 61"/>
                <a:gd name="T8" fmla="*/ 7 w 61"/>
                <a:gd name="T9" fmla="*/ 61 h 61"/>
                <a:gd name="T10" fmla="*/ 54 w 61"/>
                <a:gd name="T11" fmla="*/ 61 h 61"/>
                <a:gd name="T12" fmla="*/ 61 w 61"/>
                <a:gd name="T13" fmla="*/ 54 h 61"/>
                <a:gd name="T14" fmla="*/ 61 w 61"/>
                <a:gd name="T15" fmla="*/ 7 h 61"/>
                <a:gd name="T16" fmla="*/ 54 w 61"/>
                <a:gd name="T17" fmla="*/ 0 h 61"/>
                <a:gd name="T18" fmla="*/ 47 w 61"/>
                <a:gd name="T19" fmla="*/ 47 h 61"/>
                <a:gd name="T20" fmla="*/ 14 w 61"/>
                <a:gd name="T21" fmla="*/ 47 h 61"/>
                <a:gd name="T22" fmla="*/ 14 w 61"/>
                <a:gd name="T23" fmla="*/ 14 h 61"/>
                <a:gd name="T24" fmla="*/ 47 w 61"/>
                <a:gd name="T25" fmla="*/ 14 h 61"/>
                <a:gd name="T26" fmla="*/ 47 w 61"/>
                <a:gd name="T2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61">
                  <a:moveTo>
                    <a:pt x="5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8"/>
                    <a:pt x="3" y="61"/>
                    <a:pt x="7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8" y="61"/>
                    <a:pt x="61" y="58"/>
                    <a:pt x="61" y="54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3"/>
                    <a:pt x="58" y="0"/>
                    <a:pt x="54" y="0"/>
                  </a:cubicBezTo>
                  <a:close/>
                  <a:moveTo>
                    <a:pt x="47" y="47"/>
                  </a:moveTo>
                  <a:cubicBezTo>
                    <a:pt x="14" y="47"/>
                    <a:pt x="14" y="47"/>
                    <a:pt x="14" y="4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47" y="14"/>
                    <a:pt x="47" y="14"/>
                    <a:pt x="47" y="14"/>
                  </a:cubicBezTo>
                  <a:lnTo>
                    <a:pt x="47" y="4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1">
              <a:extLst>
                <a:ext uri="{FF2B5EF4-FFF2-40B4-BE49-F238E27FC236}">
                  <a16:creationId xmlns="" xmlns:a16="http://schemas.microsoft.com/office/drawing/2014/main" id="{2ABF6AC3-CAD7-40AE-BC92-A346E56920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8798" y="5700817"/>
              <a:ext cx="236682" cy="233440"/>
            </a:xfrm>
            <a:custGeom>
              <a:avLst/>
              <a:gdLst>
                <a:gd name="T0" fmla="*/ 55 w 62"/>
                <a:gd name="T1" fmla="*/ 0 h 61"/>
                <a:gd name="T2" fmla="*/ 7 w 62"/>
                <a:gd name="T3" fmla="*/ 0 h 61"/>
                <a:gd name="T4" fmla="*/ 0 w 62"/>
                <a:gd name="T5" fmla="*/ 7 h 61"/>
                <a:gd name="T6" fmla="*/ 0 w 62"/>
                <a:gd name="T7" fmla="*/ 54 h 61"/>
                <a:gd name="T8" fmla="*/ 7 w 62"/>
                <a:gd name="T9" fmla="*/ 61 h 61"/>
                <a:gd name="T10" fmla="*/ 55 w 62"/>
                <a:gd name="T11" fmla="*/ 61 h 61"/>
                <a:gd name="T12" fmla="*/ 62 w 62"/>
                <a:gd name="T13" fmla="*/ 54 h 61"/>
                <a:gd name="T14" fmla="*/ 62 w 62"/>
                <a:gd name="T15" fmla="*/ 7 h 61"/>
                <a:gd name="T16" fmla="*/ 55 w 62"/>
                <a:gd name="T17" fmla="*/ 0 h 61"/>
                <a:gd name="T18" fmla="*/ 48 w 62"/>
                <a:gd name="T19" fmla="*/ 47 h 61"/>
                <a:gd name="T20" fmla="*/ 14 w 62"/>
                <a:gd name="T21" fmla="*/ 47 h 61"/>
                <a:gd name="T22" fmla="*/ 14 w 62"/>
                <a:gd name="T23" fmla="*/ 14 h 61"/>
                <a:gd name="T24" fmla="*/ 48 w 62"/>
                <a:gd name="T25" fmla="*/ 14 h 61"/>
                <a:gd name="T26" fmla="*/ 48 w 62"/>
                <a:gd name="T2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" h="61">
                  <a:moveTo>
                    <a:pt x="55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8"/>
                    <a:pt x="4" y="61"/>
                    <a:pt x="7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8" y="61"/>
                    <a:pt x="62" y="58"/>
                    <a:pt x="62" y="54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2" y="3"/>
                    <a:pt x="58" y="0"/>
                    <a:pt x="55" y="0"/>
                  </a:cubicBezTo>
                  <a:close/>
                  <a:moveTo>
                    <a:pt x="48" y="47"/>
                  </a:moveTo>
                  <a:cubicBezTo>
                    <a:pt x="14" y="47"/>
                    <a:pt x="14" y="47"/>
                    <a:pt x="14" y="4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48" y="14"/>
                    <a:pt x="48" y="14"/>
                    <a:pt x="48" y="14"/>
                  </a:cubicBezTo>
                  <a:lnTo>
                    <a:pt x="48" y="4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2">
              <a:extLst>
                <a:ext uri="{FF2B5EF4-FFF2-40B4-BE49-F238E27FC236}">
                  <a16:creationId xmlns="" xmlns:a16="http://schemas.microsoft.com/office/drawing/2014/main" id="{B85EA85A-4EC2-43F2-A4C4-40FFA85EEA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95329" y="5700817"/>
              <a:ext cx="235061" cy="233440"/>
            </a:xfrm>
            <a:custGeom>
              <a:avLst/>
              <a:gdLst>
                <a:gd name="T0" fmla="*/ 54 w 61"/>
                <a:gd name="T1" fmla="*/ 0 h 61"/>
                <a:gd name="T2" fmla="*/ 7 w 61"/>
                <a:gd name="T3" fmla="*/ 0 h 61"/>
                <a:gd name="T4" fmla="*/ 0 w 61"/>
                <a:gd name="T5" fmla="*/ 7 h 61"/>
                <a:gd name="T6" fmla="*/ 0 w 61"/>
                <a:gd name="T7" fmla="*/ 54 h 61"/>
                <a:gd name="T8" fmla="*/ 7 w 61"/>
                <a:gd name="T9" fmla="*/ 61 h 61"/>
                <a:gd name="T10" fmla="*/ 54 w 61"/>
                <a:gd name="T11" fmla="*/ 61 h 61"/>
                <a:gd name="T12" fmla="*/ 61 w 61"/>
                <a:gd name="T13" fmla="*/ 54 h 61"/>
                <a:gd name="T14" fmla="*/ 61 w 61"/>
                <a:gd name="T15" fmla="*/ 7 h 61"/>
                <a:gd name="T16" fmla="*/ 54 w 61"/>
                <a:gd name="T17" fmla="*/ 0 h 61"/>
                <a:gd name="T18" fmla="*/ 47 w 61"/>
                <a:gd name="T19" fmla="*/ 47 h 61"/>
                <a:gd name="T20" fmla="*/ 14 w 61"/>
                <a:gd name="T21" fmla="*/ 47 h 61"/>
                <a:gd name="T22" fmla="*/ 14 w 61"/>
                <a:gd name="T23" fmla="*/ 14 h 61"/>
                <a:gd name="T24" fmla="*/ 47 w 61"/>
                <a:gd name="T25" fmla="*/ 14 h 61"/>
                <a:gd name="T26" fmla="*/ 47 w 61"/>
                <a:gd name="T2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61">
                  <a:moveTo>
                    <a:pt x="5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8"/>
                    <a:pt x="3" y="61"/>
                    <a:pt x="7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8" y="61"/>
                    <a:pt x="61" y="58"/>
                    <a:pt x="61" y="54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1" y="3"/>
                    <a:pt x="58" y="0"/>
                    <a:pt x="54" y="0"/>
                  </a:cubicBezTo>
                  <a:close/>
                  <a:moveTo>
                    <a:pt x="47" y="47"/>
                  </a:moveTo>
                  <a:cubicBezTo>
                    <a:pt x="14" y="47"/>
                    <a:pt x="14" y="47"/>
                    <a:pt x="14" y="4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47" y="14"/>
                    <a:pt x="47" y="14"/>
                    <a:pt x="47" y="14"/>
                  </a:cubicBezTo>
                  <a:lnTo>
                    <a:pt x="47" y="4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9" name="组合 188">
            <a:extLst>
              <a:ext uri="{FF2B5EF4-FFF2-40B4-BE49-F238E27FC236}">
                <a16:creationId xmlns="" xmlns:a16="http://schemas.microsoft.com/office/drawing/2014/main" id="{C4E440B8-BA03-4769-AC6E-852DD26DF6CD}"/>
              </a:ext>
            </a:extLst>
          </p:cNvPr>
          <p:cNvGrpSpPr>
            <a:grpSpLocks noChangeAspect="1"/>
          </p:cNvGrpSpPr>
          <p:nvPr/>
        </p:nvGrpSpPr>
        <p:grpSpPr>
          <a:xfrm>
            <a:off x="3530471" y="1918264"/>
            <a:ext cx="297504" cy="351879"/>
            <a:chOff x="8814293" y="5049131"/>
            <a:chExt cx="771648" cy="912685"/>
          </a:xfrm>
        </p:grpSpPr>
        <p:sp>
          <p:nvSpPr>
            <p:cNvPr id="190" name="Freeform 67">
              <a:extLst>
                <a:ext uri="{FF2B5EF4-FFF2-40B4-BE49-F238E27FC236}">
                  <a16:creationId xmlns="" xmlns:a16="http://schemas.microsoft.com/office/drawing/2014/main" id="{96717826-DE1A-435E-BE22-37B76A565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2889" y="5908319"/>
              <a:ext cx="521997" cy="53497"/>
            </a:xfrm>
            <a:custGeom>
              <a:avLst/>
              <a:gdLst>
                <a:gd name="T0" fmla="*/ 136 w 136"/>
                <a:gd name="T1" fmla="*/ 0 h 14"/>
                <a:gd name="T2" fmla="*/ 34 w 136"/>
                <a:gd name="T3" fmla="*/ 0 h 14"/>
                <a:gd name="T4" fmla="*/ 0 w 136"/>
                <a:gd name="T5" fmla="*/ 14 h 14"/>
                <a:gd name="T6" fmla="*/ 136 w 136"/>
                <a:gd name="T7" fmla="*/ 14 h 14"/>
                <a:gd name="T8" fmla="*/ 136 w 13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4">
                  <a:moveTo>
                    <a:pt x="136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22" y="5"/>
                    <a:pt x="10" y="10"/>
                    <a:pt x="0" y="14"/>
                  </a:cubicBezTo>
                  <a:cubicBezTo>
                    <a:pt x="136" y="14"/>
                    <a:pt x="136" y="14"/>
                    <a:pt x="136" y="14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68">
              <a:extLst>
                <a:ext uri="{FF2B5EF4-FFF2-40B4-BE49-F238E27FC236}">
                  <a16:creationId xmlns="" xmlns:a16="http://schemas.microsoft.com/office/drawing/2014/main" id="{DFDDF2E7-518E-4C74-9F1E-4CE79D8F7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3944" y="5049131"/>
              <a:ext cx="521997" cy="434457"/>
            </a:xfrm>
            <a:custGeom>
              <a:avLst/>
              <a:gdLst>
                <a:gd name="T0" fmla="*/ 256 w 322"/>
                <a:gd name="T1" fmla="*/ 223 h 268"/>
                <a:gd name="T2" fmla="*/ 47 w 322"/>
                <a:gd name="T3" fmla="*/ 74 h 268"/>
                <a:gd name="T4" fmla="*/ 85 w 322"/>
                <a:gd name="T5" fmla="*/ 19 h 268"/>
                <a:gd name="T6" fmla="*/ 59 w 322"/>
                <a:gd name="T7" fmla="*/ 0 h 268"/>
                <a:gd name="T8" fmla="*/ 0 w 322"/>
                <a:gd name="T9" fmla="*/ 83 h 268"/>
                <a:gd name="T10" fmla="*/ 265 w 322"/>
                <a:gd name="T11" fmla="*/ 268 h 268"/>
                <a:gd name="T12" fmla="*/ 322 w 322"/>
                <a:gd name="T13" fmla="*/ 187 h 268"/>
                <a:gd name="T14" fmla="*/ 296 w 322"/>
                <a:gd name="T15" fmla="*/ 168 h 268"/>
                <a:gd name="T16" fmla="*/ 256 w 322"/>
                <a:gd name="T17" fmla="*/ 223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2" h="268">
                  <a:moveTo>
                    <a:pt x="256" y="223"/>
                  </a:moveTo>
                  <a:lnTo>
                    <a:pt x="47" y="74"/>
                  </a:lnTo>
                  <a:lnTo>
                    <a:pt x="85" y="19"/>
                  </a:lnTo>
                  <a:lnTo>
                    <a:pt x="59" y="0"/>
                  </a:lnTo>
                  <a:lnTo>
                    <a:pt x="0" y="83"/>
                  </a:lnTo>
                  <a:lnTo>
                    <a:pt x="265" y="268"/>
                  </a:lnTo>
                  <a:lnTo>
                    <a:pt x="322" y="187"/>
                  </a:lnTo>
                  <a:lnTo>
                    <a:pt x="296" y="168"/>
                  </a:lnTo>
                  <a:lnTo>
                    <a:pt x="256" y="22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69">
              <a:extLst>
                <a:ext uri="{FF2B5EF4-FFF2-40B4-BE49-F238E27FC236}">
                  <a16:creationId xmlns="" xmlns:a16="http://schemas.microsoft.com/office/drawing/2014/main" id="{289D4B04-CB9C-4B4F-B1AD-2A579D938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4293" y="5259875"/>
              <a:ext cx="603053" cy="701941"/>
            </a:xfrm>
            <a:custGeom>
              <a:avLst/>
              <a:gdLst>
                <a:gd name="T0" fmla="*/ 146 w 157"/>
                <a:gd name="T1" fmla="*/ 54 h 183"/>
                <a:gd name="T2" fmla="*/ 106 w 157"/>
                <a:gd name="T3" fmla="*/ 132 h 183"/>
                <a:gd name="T4" fmla="*/ 30 w 157"/>
                <a:gd name="T5" fmla="*/ 159 h 183"/>
                <a:gd name="T6" fmla="*/ 69 w 157"/>
                <a:gd name="T7" fmla="*/ 106 h 183"/>
                <a:gd name="T8" fmla="*/ 83 w 157"/>
                <a:gd name="T9" fmla="*/ 100 h 183"/>
                <a:gd name="T10" fmla="*/ 79 w 157"/>
                <a:gd name="T11" fmla="*/ 79 h 183"/>
                <a:gd name="T12" fmla="*/ 59 w 157"/>
                <a:gd name="T13" fmla="*/ 83 h 183"/>
                <a:gd name="T14" fmla="*/ 57 w 157"/>
                <a:gd name="T15" fmla="*/ 98 h 183"/>
                <a:gd name="T16" fmla="*/ 19 w 157"/>
                <a:gd name="T17" fmla="*/ 151 h 183"/>
                <a:gd name="T18" fmla="*/ 20 w 157"/>
                <a:gd name="T19" fmla="*/ 72 h 183"/>
                <a:gd name="T20" fmla="*/ 80 w 157"/>
                <a:gd name="T21" fmla="*/ 8 h 183"/>
                <a:gd name="T22" fmla="*/ 68 w 157"/>
                <a:gd name="T23" fmla="*/ 0 h 183"/>
                <a:gd name="T24" fmla="*/ 5 w 157"/>
                <a:gd name="T25" fmla="*/ 68 h 183"/>
                <a:gd name="T26" fmla="*/ 6 w 157"/>
                <a:gd name="T27" fmla="*/ 71 h 183"/>
                <a:gd name="T28" fmla="*/ 0 w 157"/>
                <a:gd name="T29" fmla="*/ 175 h 183"/>
                <a:gd name="T30" fmla="*/ 1 w 157"/>
                <a:gd name="T31" fmla="*/ 175 h 183"/>
                <a:gd name="T32" fmla="*/ 1 w 157"/>
                <a:gd name="T33" fmla="*/ 175 h 183"/>
                <a:gd name="T34" fmla="*/ 12 w 157"/>
                <a:gd name="T35" fmla="*/ 183 h 183"/>
                <a:gd name="T36" fmla="*/ 12 w 157"/>
                <a:gd name="T37" fmla="*/ 183 h 183"/>
                <a:gd name="T38" fmla="*/ 112 w 157"/>
                <a:gd name="T39" fmla="*/ 145 h 183"/>
                <a:gd name="T40" fmla="*/ 115 w 157"/>
                <a:gd name="T41" fmla="*/ 145 h 183"/>
                <a:gd name="T42" fmla="*/ 157 w 157"/>
                <a:gd name="T43" fmla="*/ 62 h 183"/>
                <a:gd name="T44" fmla="*/ 146 w 157"/>
                <a:gd name="T45" fmla="*/ 5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7" h="183">
                  <a:moveTo>
                    <a:pt x="146" y="54"/>
                  </a:moveTo>
                  <a:cubicBezTo>
                    <a:pt x="106" y="132"/>
                    <a:pt x="106" y="132"/>
                    <a:pt x="106" y="132"/>
                  </a:cubicBezTo>
                  <a:cubicBezTo>
                    <a:pt x="79" y="137"/>
                    <a:pt x="50" y="149"/>
                    <a:pt x="30" y="159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74" y="107"/>
                    <a:pt x="80" y="105"/>
                    <a:pt x="83" y="100"/>
                  </a:cubicBezTo>
                  <a:cubicBezTo>
                    <a:pt x="88" y="93"/>
                    <a:pt x="86" y="84"/>
                    <a:pt x="79" y="79"/>
                  </a:cubicBezTo>
                  <a:cubicBezTo>
                    <a:pt x="73" y="75"/>
                    <a:pt x="63" y="76"/>
                    <a:pt x="59" y="83"/>
                  </a:cubicBezTo>
                  <a:cubicBezTo>
                    <a:pt x="55" y="87"/>
                    <a:pt x="55" y="93"/>
                    <a:pt x="57" y="98"/>
                  </a:cubicBezTo>
                  <a:cubicBezTo>
                    <a:pt x="19" y="151"/>
                    <a:pt x="19" y="151"/>
                    <a:pt x="19" y="151"/>
                  </a:cubicBezTo>
                  <a:cubicBezTo>
                    <a:pt x="22" y="129"/>
                    <a:pt x="24" y="98"/>
                    <a:pt x="20" y="72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13" y="114"/>
                    <a:pt x="1" y="174"/>
                    <a:pt x="0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2" y="183"/>
                    <a:pt x="12" y="183"/>
                    <a:pt x="12" y="183"/>
                  </a:cubicBezTo>
                  <a:cubicBezTo>
                    <a:pt x="12" y="183"/>
                    <a:pt x="12" y="183"/>
                    <a:pt x="12" y="183"/>
                  </a:cubicBezTo>
                  <a:cubicBezTo>
                    <a:pt x="13" y="183"/>
                    <a:pt x="69" y="153"/>
                    <a:pt x="112" y="145"/>
                  </a:cubicBezTo>
                  <a:cubicBezTo>
                    <a:pt x="115" y="145"/>
                    <a:pt x="115" y="145"/>
                    <a:pt x="115" y="145"/>
                  </a:cubicBezTo>
                  <a:cubicBezTo>
                    <a:pt x="157" y="62"/>
                    <a:pt x="157" y="62"/>
                    <a:pt x="157" y="62"/>
                  </a:cubicBezTo>
                  <a:lnTo>
                    <a:pt x="146" y="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93" name="Freeform 106">
            <a:extLst>
              <a:ext uri="{FF2B5EF4-FFF2-40B4-BE49-F238E27FC236}">
                <a16:creationId xmlns="" xmlns:a16="http://schemas.microsoft.com/office/drawing/2014/main" id="{5F65BEF1-4FA3-4E2F-8EFD-457007A07B5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179688" y="1913576"/>
            <a:ext cx="346255" cy="361255"/>
          </a:xfrm>
          <a:custGeom>
            <a:avLst/>
            <a:gdLst>
              <a:gd name="T0" fmla="*/ 280 w 554"/>
              <a:gd name="T1" fmla="*/ 0 h 578"/>
              <a:gd name="T2" fmla="*/ 0 w 554"/>
              <a:gd name="T3" fmla="*/ 114 h 578"/>
              <a:gd name="T4" fmla="*/ 0 w 554"/>
              <a:gd name="T5" fmla="*/ 419 h 578"/>
              <a:gd name="T6" fmla="*/ 294 w 554"/>
              <a:gd name="T7" fmla="*/ 578 h 578"/>
              <a:gd name="T8" fmla="*/ 554 w 554"/>
              <a:gd name="T9" fmla="*/ 414 h 578"/>
              <a:gd name="T10" fmla="*/ 554 w 554"/>
              <a:gd name="T11" fmla="*/ 102 h 578"/>
              <a:gd name="T12" fmla="*/ 280 w 554"/>
              <a:gd name="T13" fmla="*/ 0 h 578"/>
              <a:gd name="T14" fmla="*/ 280 w 554"/>
              <a:gd name="T15" fmla="*/ 36 h 578"/>
              <a:gd name="T16" fmla="*/ 498 w 554"/>
              <a:gd name="T17" fmla="*/ 116 h 578"/>
              <a:gd name="T18" fmla="*/ 417 w 554"/>
              <a:gd name="T19" fmla="*/ 159 h 578"/>
              <a:gd name="T20" fmla="*/ 199 w 554"/>
              <a:gd name="T21" fmla="*/ 69 h 578"/>
              <a:gd name="T22" fmla="*/ 280 w 554"/>
              <a:gd name="T23" fmla="*/ 36 h 578"/>
              <a:gd name="T24" fmla="*/ 294 w 554"/>
              <a:gd name="T25" fmla="*/ 223 h 578"/>
              <a:gd name="T26" fmla="*/ 60 w 554"/>
              <a:gd name="T27" fmla="*/ 126 h 578"/>
              <a:gd name="T28" fmla="*/ 154 w 554"/>
              <a:gd name="T29" fmla="*/ 86 h 578"/>
              <a:gd name="T30" fmla="*/ 377 w 554"/>
              <a:gd name="T31" fmla="*/ 178 h 578"/>
              <a:gd name="T32" fmla="*/ 294 w 554"/>
              <a:gd name="T33" fmla="*/ 223 h 578"/>
              <a:gd name="T34" fmla="*/ 33 w 554"/>
              <a:gd name="T35" fmla="*/ 149 h 578"/>
              <a:gd name="T36" fmla="*/ 277 w 554"/>
              <a:gd name="T37" fmla="*/ 251 h 578"/>
              <a:gd name="T38" fmla="*/ 277 w 554"/>
              <a:gd name="T39" fmla="*/ 530 h 578"/>
              <a:gd name="T40" fmla="*/ 33 w 554"/>
              <a:gd name="T41" fmla="*/ 400 h 578"/>
              <a:gd name="T42" fmla="*/ 33 w 554"/>
              <a:gd name="T43" fmla="*/ 149 h 578"/>
              <a:gd name="T44" fmla="*/ 311 w 554"/>
              <a:gd name="T45" fmla="*/ 528 h 578"/>
              <a:gd name="T46" fmla="*/ 311 w 554"/>
              <a:gd name="T47" fmla="*/ 251 h 578"/>
              <a:gd name="T48" fmla="*/ 401 w 554"/>
              <a:gd name="T49" fmla="*/ 204 h 578"/>
              <a:gd name="T50" fmla="*/ 401 w 554"/>
              <a:gd name="T51" fmla="*/ 289 h 578"/>
              <a:gd name="T52" fmla="*/ 434 w 554"/>
              <a:gd name="T53" fmla="*/ 272 h 578"/>
              <a:gd name="T54" fmla="*/ 434 w 554"/>
              <a:gd name="T55" fmla="*/ 187 h 578"/>
              <a:gd name="T56" fmla="*/ 521 w 554"/>
              <a:gd name="T57" fmla="*/ 140 h 578"/>
              <a:gd name="T58" fmla="*/ 521 w 554"/>
              <a:gd name="T59" fmla="*/ 398 h 578"/>
              <a:gd name="T60" fmla="*/ 311 w 554"/>
              <a:gd name="T61" fmla="*/ 528 h 5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54" h="578">
                <a:moveTo>
                  <a:pt x="280" y="0"/>
                </a:moveTo>
                <a:lnTo>
                  <a:pt x="0" y="114"/>
                </a:lnTo>
                <a:lnTo>
                  <a:pt x="0" y="419"/>
                </a:lnTo>
                <a:lnTo>
                  <a:pt x="294" y="578"/>
                </a:lnTo>
                <a:lnTo>
                  <a:pt x="554" y="414"/>
                </a:lnTo>
                <a:lnTo>
                  <a:pt x="554" y="102"/>
                </a:lnTo>
                <a:lnTo>
                  <a:pt x="280" y="0"/>
                </a:lnTo>
                <a:close/>
                <a:moveTo>
                  <a:pt x="280" y="36"/>
                </a:moveTo>
                <a:lnTo>
                  <a:pt x="498" y="116"/>
                </a:lnTo>
                <a:lnTo>
                  <a:pt x="417" y="159"/>
                </a:lnTo>
                <a:lnTo>
                  <a:pt x="199" y="69"/>
                </a:lnTo>
                <a:lnTo>
                  <a:pt x="280" y="36"/>
                </a:lnTo>
                <a:close/>
                <a:moveTo>
                  <a:pt x="294" y="223"/>
                </a:moveTo>
                <a:lnTo>
                  <a:pt x="60" y="126"/>
                </a:lnTo>
                <a:lnTo>
                  <a:pt x="154" y="86"/>
                </a:lnTo>
                <a:lnTo>
                  <a:pt x="377" y="178"/>
                </a:lnTo>
                <a:lnTo>
                  <a:pt x="294" y="223"/>
                </a:lnTo>
                <a:close/>
                <a:moveTo>
                  <a:pt x="33" y="149"/>
                </a:moveTo>
                <a:lnTo>
                  <a:pt x="277" y="251"/>
                </a:lnTo>
                <a:lnTo>
                  <a:pt x="277" y="530"/>
                </a:lnTo>
                <a:lnTo>
                  <a:pt x="33" y="400"/>
                </a:lnTo>
                <a:lnTo>
                  <a:pt x="33" y="149"/>
                </a:lnTo>
                <a:close/>
                <a:moveTo>
                  <a:pt x="311" y="528"/>
                </a:moveTo>
                <a:lnTo>
                  <a:pt x="311" y="251"/>
                </a:lnTo>
                <a:lnTo>
                  <a:pt x="401" y="204"/>
                </a:lnTo>
                <a:lnTo>
                  <a:pt x="401" y="289"/>
                </a:lnTo>
                <a:lnTo>
                  <a:pt x="434" y="272"/>
                </a:lnTo>
                <a:lnTo>
                  <a:pt x="434" y="187"/>
                </a:lnTo>
                <a:lnTo>
                  <a:pt x="521" y="140"/>
                </a:lnTo>
                <a:lnTo>
                  <a:pt x="521" y="398"/>
                </a:lnTo>
                <a:lnTo>
                  <a:pt x="311" y="52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94" name="组合 193">
            <a:extLst>
              <a:ext uri="{FF2B5EF4-FFF2-40B4-BE49-F238E27FC236}">
                <a16:creationId xmlns="" xmlns:a16="http://schemas.microsoft.com/office/drawing/2014/main" id="{5BAF69F7-9546-49F0-A291-F49645BA6F34}"/>
              </a:ext>
            </a:extLst>
          </p:cNvPr>
          <p:cNvGrpSpPr>
            <a:grpSpLocks noChangeAspect="1"/>
          </p:cNvGrpSpPr>
          <p:nvPr/>
        </p:nvGrpSpPr>
        <p:grpSpPr>
          <a:xfrm>
            <a:off x="4877656" y="1919201"/>
            <a:ext cx="414380" cy="350005"/>
            <a:chOff x="10522517" y="414112"/>
            <a:chExt cx="1052512" cy="889000"/>
          </a:xfrm>
          <a:solidFill>
            <a:schemeClr val="accent2"/>
          </a:solidFill>
        </p:grpSpPr>
        <p:sp>
          <p:nvSpPr>
            <p:cNvPr id="195" name="Oval 111">
              <a:extLst>
                <a:ext uri="{FF2B5EF4-FFF2-40B4-BE49-F238E27FC236}">
                  <a16:creationId xmlns="" xmlns:a16="http://schemas.microsoft.com/office/drawing/2014/main" id="{89BB3A81-3A21-4B43-AC81-467A10C62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9829" y="725262"/>
              <a:ext cx="63500" cy="635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12">
              <a:extLst>
                <a:ext uri="{FF2B5EF4-FFF2-40B4-BE49-F238E27FC236}">
                  <a16:creationId xmlns="" xmlns:a16="http://schemas.microsoft.com/office/drawing/2014/main" id="{268D7CDF-F653-4E31-AAFF-72101CB9C9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22517" y="414112"/>
              <a:ext cx="925512" cy="690563"/>
            </a:xfrm>
            <a:custGeom>
              <a:avLst/>
              <a:gdLst>
                <a:gd name="T0" fmla="*/ 125 w 246"/>
                <a:gd name="T1" fmla="*/ 170 h 184"/>
                <a:gd name="T2" fmla="*/ 62 w 246"/>
                <a:gd name="T3" fmla="*/ 170 h 184"/>
                <a:gd name="T4" fmla="*/ 62 w 246"/>
                <a:gd name="T5" fmla="*/ 14 h 184"/>
                <a:gd name="T6" fmla="*/ 226 w 246"/>
                <a:gd name="T7" fmla="*/ 14 h 184"/>
                <a:gd name="T8" fmla="*/ 232 w 246"/>
                <a:gd name="T9" fmla="*/ 20 h 184"/>
                <a:gd name="T10" fmla="*/ 232 w 246"/>
                <a:gd name="T11" fmla="*/ 127 h 184"/>
                <a:gd name="T12" fmla="*/ 246 w 246"/>
                <a:gd name="T13" fmla="*/ 129 h 184"/>
                <a:gd name="T14" fmla="*/ 246 w 246"/>
                <a:gd name="T15" fmla="*/ 20 h 184"/>
                <a:gd name="T16" fmla="*/ 226 w 246"/>
                <a:gd name="T17" fmla="*/ 0 h 184"/>
                <a:gd name="T18" fmla="*/ 20 w 246"/>
                <a:gd name="T19" fmla="*/ 0 h 184"/>
                <a:gd name="T20" fmla="*/ 0 w 246"/>
                <a:gd name="T21" fmla="*/ 20 h 184"/>
                <a:gd name="T22" fmla="*/ 0 w 246"/>
                <a:gd name="T23" fmla="*/ 164 h 184"/>
                <a:gd name="T24" fmla="*/ 20 w 246"/>
                <a:gd name="T25" fmla="*/ 184 h 184"/>
                <a:gd name="T26" fmla="*/ 126 w 246"/>
                <a:gd name="T27" fmla="*/ 184 h 184"/>
                <a:gd name="T28" fmla="*/ 124 w 246"/>
                <a:gd name="T29" fmla="*/ 173 h 184"/>
                <a:gd name="T30" fmla="*/ 125 w 246"/>
                <a:gd name="T31" fmla="*/ 170 h 184"/>
                <a:gd name="T32" fmla="*/ 48 w 246"/>
                <a:gd name="T33" fmla="*/ 170 h 184"/>
                <a:gd name="T34" fmla="*/ 20 w 246"/>
                <a:gd name="T35" fmla="*/ 170 h 184"/>
                <a:gd name="T36" fmla="*/ 14 w 246"/>
                <a:gd name="T37" fmla="*/ 164 h 184"/>
                <a:gd name="T38" fmla="*/ 14 w 246"/>
                <a:gd name="T39" fmla="*/ 20 h 184"/>
                <a:gd name="T40" fmla="*/ 20 w 246"/>
                <a:gd name="T41" fmla="*/ 14 h 184"/>
                <a:gd name="T42" fmla="*/ 48 w 246"/>
                <a:gd name="T43" fmla="*/ 14 h 184"/>
                <a:gd name="T44" fmla="*/ 48 w 246"/>
                <a:gd name="T45" fmla="*/ 17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6" h="184">
                  <a:moveTo>
                    <a:pt x="125" y="170"/>
                  </a:moveTo>
                  <a:cubicBezTo>
                    <a:pt x="62" y="170"/>
                    <a:pt x="62" y="170"/>
                    <a:pt x="62" y="170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226" y="14"/>
                    <a:pt x="226" y="14"/>
                    <a:pt x="226" y="14"/>
                  </a:cubicBezTo>
                  <a:cubicBezTo>
                    <a:pt x="229" y="14"/>
                    <a:pt x="232" y="17"/>
                    <a:pt x="232" y="20"/>
                  </a:cubicBezTo>
                  <a:cubicBezTo>
                    <a:pt x="232" y="127"/>
                    <a:pt x="232" y="127"/>
                    <a:pt x="232" y="127"/>
                  </a:cubicBezTo>
                  <a:cubicBezTo>
                    <a:pt x="246" y="129"/>
                    <a:pt x="246" y="129"/>
                    <a:pt x="246" y="129"/>
                  </a:cubicBezTo>
                  <a:cubicBezTo>
                    <a:pt x="246" y="20"/>
                    <a:pt x="246" y="20"/>
                    <a:pt x="246" y="20"/>
                  </a:cubicBezTo>
                  <a:cubicBezTo>
                    <a:pt x="246" y="9"/>
                    <a:pt x="237" y="0"/>
                    <a:pt x="22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75"/>
                    <a:pt x="9" y="184"/>
                    <a:pt x="20" y="184"/>
                  </a:cubicBezTo>
                  <a:cubicBezTo>
                    <a:pt x="126" y="184"/>
                    <a:pt x="126" y="184"/>
                    <a:pt x="126" y="184"/>
                  </a:cubicBezTo>
                  <a:cubicBezTo>
                    <a:pt x="125" y="180"/>
                    <a:pt x="124" y="176"/>
                    <a:pt x="124" y="173"/>
                  </a:cubicBezTo>
                  <a:cubicBezTo>
                    <a:pt x="124" y="172"/>
                    <a:pt x="124" y="171"/>
                    <a:pt x="125" y="170"/>
                  </a:cubicBezTo>
                  <a:close/>
                  <a:moveTo>
                    <a:pt x="48" y="170"/>
                  </a:moveTo>
                  <a:cubicBezTo>
                    <a:pt x="20" y="170"/>
                    <a:pt x="20" y="170"/>
                    <a:pt x="20" y="170"/>
                  </a:cubicBezTo>
                  <a:cubicBezTo>
                    <a:pt x="17" y="170"/>
                    <a:pt x="14" y="167"/>
                    <a:pt x="14" y="164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7"/>
                    <a:pt x="17" y="14"/>
                    <a:pt x="20" y="14"/>
                  </a:cubicBezTo>
                  <a:cubicBezTo>
                    <a:pt x="48" y="14"/>
                    <a:pt x="48" y="14"/>
                    <a:pt x="48" y="14"/>
                  </a:cubicBezTo>
                  <a:lnTo>
                    <a:pt x="48" y="1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13">
              <a:extLst>
                <a:ext uri="{FF2B5EF4-FFF2-40B4-BE49-F238E27FC236}">
                  <a16:creationId xmlns="" xmlns:a16="http://schemas.microsoft.com/office/drawing/2014/main" id="{80F930B0-5078-4640-A03E-C3E01249B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7342" y="706212"/>
              <a:ext cx="547687" cy="596900"/>
            </a:xfrm>
            <a:custGeom>
              <a:avLst/>
              <a:gdLst>
                <a:gd name="T0" fmla="*/ 125 w 146"/>
                <a:gd name="T1" fmla="*/ 65 h 159"/>
                <a:gd name="T2" fmla="*/ 85 w 146"/>
                <a:gd name="T3" fmla="*/ 59 h 159"/>
                <a:gd name="T4" fmla="*/ 85 w 146"/>
                <a:gd name="T5" fmla="*/ 19 h 159"/>
                <a:gd name="T6" fmla="*/ 66 w 146"/>
                <a:gd name="T7" fmla="*/ 0 h 159"/>
                <a:gd name="T8" fmla="*/ 65 w 146"/>
                <a:gd name="T9" fmla="*/ 0 h 159"/>
                <a:gd name="T10" fmla="*/ 46 w 146"/>
                <a:gd name="T11" fmla="*/ 19 h 159"/>
                <a:gd name="T12" fmla="*/ 46 w 146"/>
                <a:gd name="T13" fmla="*/ 90 h 159"/>
                <a:gd name="T14" fmla="*/ 36 w 146"/>
                <a:gd name="T15" fmla="*/ 80 h 159"/>
                <a:gd name="T16" fmla="*/ 23 w 146"/>
                <a:gd name="T17" fmla="*/ 75 h 159"/>
                <a:gd name="T18" fmla="*/ 9 w 146"/>
                <a:gd name="T19" fmla="*/ 80 h 159"/>
                <a:gd name="T20" fmla="*/ 8 w 146"/>
                <a:gd name="T21" fmla="*/ 81 h 159"/>
                <a:gd name="T22" fmla="*/ 8 w 146"/>
                <a:gd name="T23" fmla="*/ 108 h 159"/>
                <a:gd name="T24" fmla="*/ 56 w 146"/>
                <a:gd name="T25" fmla="*/ 157 h 159"/>
                <a:gd name="T26" fmla="*/ 61 w 146"/>
                <a:gd name="T27" fmla="*/ 159 h 159"/>
                <a:gd name="T28" fmla="*/ 66 w 146"/>
                <a:gd name="T29" fmla="*/ 157 h 159"/>
                <a:gd name="T30" fmla="*/ 66 w 146"/>
                <a:gd name="T31" fmla="*/ 147 h 159"/>
                <a:gd name="T32" fmla="*/ 18 w 146"/>
                <a:gd name="T33" fmla="*/ 98 h 159"/>
                <a:gd name="T34" fmla="*/ 18 w 146"/>
                <a:gd name="T35" fmla="*/ 91 h 159"/>
                <a:gd name="T36" fmla="*/ 19 w 146"/>
                <a:gd name="T37" fmla="*/ 90 h 159"/>
                <a:gd name="T38" fmla="*/ 23 w 146"/>
                <a:gd name="T39" fmla="*/ 89 h 159"/>
                <a:gd name="T40" fmla="*/ 26 w 146"/>
                <a:gd name="T41" fmla="*/ 90 h 159"/>
                <a:gd name="T42" fmla="*/ 43 w 146"/>
                <a:gd name="T43" fmla="*/ 107 h 159"/>
                <a:gd name="T44" fmla="*/ 46 w 146"/>
                <a:gd name="T45" fmla="*/ 109 h 159"/>
                <a:gd name="T46" fmla="*/ 52 w 146"/>
                <a:gd name="T47" fmla="*/ 109 h 159"/>
                <a:gd name="T48" fmla="*/ 59 w 146"/>
                <a:gd name="T49" fmla="*/ 103 h 159"/>
                <a:gd name="T50" fmla="*/ 60 w 146"/>
                <a:gd name="T51" fmla="*/ 97 h 159"/>
                <a:gd name="T52" fmla="*/ 60 w 146"/>
                <a:gd name="T53" fmla="*/ 95 h 159"/>
                <a:gd name="T54" fmla="*/ 60 w 146"/>
                <a:gd name="T55" fmla="*/ 95 h 159"/>
                <a:gd name="T56" fmla="*/ 60 w 146"/>
                <a:gd name="T57" fmla="*/ 95 h 159"/>
                <a:gd name="T58" fmla="*/ 60 w 146"/>
                <a:gd name="T59" fmla="*/ 19 h 159"/>
                <a:gd name="T60" fmla="*/ 65 w 146"/>
                <a:gd name="T61" fmla="*/ 14 h 159"/>
                <a:gd name="T62" fmla="*/ 66 w 146"/>
                <a:gd name="T63" fmla="*/ 14 h 159"/>
                <a:gd name="T64" fmla="*/ 71 w 146"/>
                <a:gd name="T65" fmla="*/ 19 h 159"/>
                <a:gd name="T66" fmla="*/ 71 w 146"/>
                <a:gd name="T67" fmla="*/ 70 h 159"/>
                <a:gd name="T68" fmla="*/ 123 w 146"/>
                <a:gd name="T69" fmla="*/ 79 h 159"/>
                <a:gd name="T70" fmla="*/ 132 w 146"/>
                <a:gd name="T71" fmla="*/ 94 h 159"/>
                <a:gd name="T72" fmla="*/ 128 w 146"/>
                <a:gd name="T73" fmla="*/ 149 h 159"/>
                <a:gd name="T74" fmla="*/ 134 w 146"/>
                <a:gd name="T75" fmla="*/ 157 h 159"/>
                <a:gd name="T76" fmla="*/ 135 w 146"/>
                <a:gd name="T77" fmla="*/ 157 h 159"/>
                <a:gd name="T78" fmla="*/ 142 w 146"/>
                <a:gd name="T79" fmla="*/ 150 h 159"/>
                <a:gd name="T80" fmla="*/ 146 w 146"/>
                <a:gd name="T81" fmla="*/ 95 h 159"/>
                <a:gd name="T82" fmla="*/ 146 w 146"/>
                <a:gd name="T83" fmla="*/ 95 h 159"/>
                <a:gd name="T84" fmla="*/ 125 w 146"/>
                <a:gd name="T85" fmla="*/ 6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6" h="159">
                  <a:moveTo>
                    <a:pt x="125" y="65"/>
                  </a:moveTo>
                  <a:cubicBezTo>
                    <a:pt x="85" y="59"/>
                    <a:pt x="85" y="59"/>
                    <a:pt x="85" y="59"/>
                  </a:cubicBezTo>
                  <a:cubicBezTo>
                    <a:pt x="85" y="19"/>
                    <a:pt x="85" y="19"/>
                    <a:pt x="85" y="19"/>
                  </a:cubicBezTo>
                  <a:cubicBezTo>
                    <a:pt x="85" y="9"/>
                    <a:pt x="77" y="0"/>
                    <a:pt x="66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55" y="0"/>
                    <a:pt x="46" y="9"/>
                    <a:pt x="46" y="19"/>
                  </a:cubicBezTo>
                  <a:cubicBezTo>
                    <a:pt x="46" y="90"/>
                    <a:pt x="46" y="90"/>
                    <a:pt x="46" y="90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3" y="77"/>
                    <a:pt x="28" y="75"/>
                    <a:pt x="23" y="75"/>
                  </a:cubicBezTo>
                  <a:cubicBezTo>
                    <a:pt x="18" y="75"/>
                    <a:pt x="13" y="76"/>
                    <a:pt x="9" y="80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1" y="89"/>
                    <a:pt x="0" y="101"/>
                    <a:pt x="8" y="108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8" y="158"/>
                    <a:pt x="59" y="159"/>
                    <a:pt x="61" y="159"/>
                  </a:cubicBezTo>
                  <a:cubicBezTo>
                    <a:pt x="63" y="159"/>
                    <a:pt x="65" y="158"/>
                    <a:pt x="66" y="157"/>
                  </a:cubicBezTo>
                  <a:cubicBezTo>
                    <a:pt x="69" y="154"/>
                    <a:pt x="69" y="149"/>
                    <a:pt x="66" y="147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6" y="96"/>
                    <a:pt x="16" y="93"/>
                    <a:pt x="18" y="91"/>
                  </a:cubicBezTo>
                  <a:cubicBezTo>
                    <a:pt x="19" y="90"/>
                    <a:pt x="19" y="90"/>
                    <a:pt x="19" y="90"/>
                  </a:cubicBezTo>
                  <a:cubicBezTo>
                    <a:pt x="20" y="89"/>
                    <a:pt x="21" y="89"/>
                    <a:pt x="23" y="89"/>
                  </a:cubicBezTo>
                  <a:cubicBezTo>
                    <a:pt x="24" y="89"/>
                    <a:pt x="25" y="89"/>
                    <a:pt x="26" y="90"/>
                  </a:cubicBezTo>
                  <a:cubicBezTo>
                    <a:pt x="43" y="107"/>
                    <a:pt x="43" y="107"/>
                    <a:pt x="43" y="107"/>
                  </a:cubicBezTo>
                  <a:cubicBezTo>
                    <a:pt x="44" y="108"/>
                    <a:pt x="45" y="108"/>
                    <a:pt x="46" y="109"/>
                  </a:cubicBezTo>
                  <a:cubicBezTo>
                    <a:pt x="49" y="110"/>
                    <a:pt x="52" y="109"/>
                    <a:pt x="52" y="109"/>
                  </a:cubicBezTo>
                  <a:cubicBezTo>
                    <a:pt x="56" y="108"/>
                    <a:pt x="58" y="106"/>
                    <a:pt x="59" y="103"/>
                  </a:cubicBezTo>
                  <a:cubicBezTo>
                    <a:pt x="59" y="101"/>
                    <a:pt x="60" y="98"/>
                    <a:pt x="60" y="97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7"/>
                    <a:pt x="62" y="14"/>
                    <a:pt x="65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9" y="14"/>
                    <a:pt x="71" y="17"/>
                    <a:pt x="71" y="19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123" y="79"/>
                    <a:pt x="123" y="79"/>
                    <a:pt x="123" y="79"/>
                  </a:cubicBezTo>
                  <a:cubicBezTo>
                    <a:pt x="123" y="79"/>
                    <a:pt x="132" y="81"/>
                    <a:pt x="132" y="94"/>
                  </a:cubicBezTo>
                  <a:cubicBezTo>
                    <a:pt x="128" y="149"/>
                    <a:pt x="128" y="149"/>
                    <a:pt x="128" y="149"/>
                  </a:cubicBezTo>
                  <a:cubicBezTo>
                    <a:pt x="127" y="153"/>
                    <a:pt x="130" y="156"/>
                    <a:pt x="134" y="157"/>
                  </a:cubicBezTo>
                  <a:cubicBezTo>
                    <a:pt x="134" y="157"/>
                    <a:pt x="135" y="157"/>
                    <a:pt x="135" y="157"/>
                  </a:cubicBezTo>
                  <a:cubicBezTo>
                    <a:pt x="138" y="157"/>
                    <a:pt x="141" y="154"/>
                    <a:pt x="142" y="150"/>
                  </a:cubicBezTo>
                  <a:cubicBezTo>
                    <a:pt x="146" y="95"/>
                    <a:pt x="146" y="95"/>
                    <a:pt x="146" y="95"/>
                  </a:cubicBezTo>
                  <a:cubicBezTo>
                    <a:pt x="146" y="95"/>
                    <a:pt x="146" y="95"/>
                    <a:pt x="146" y="95"/>
                  </a:cubicBezTo>
                  <a:cubicBezTo>
                    <a:pt x="146" y="75"/>
                    <a:pt x="133" y="67"/>
                    <a:pt x="125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14">
              <a:extLst>
                <a:ext uri="{FF2B5EF4-FFF2-40B4-BE49-F238E27FC236}">
                  <a16:creationId xmlns="" xmlns:a16="http://schemas.microsoft.com/office/drawing/2014/main" id="{068C2DDE-F7E0-4668-B3EF-3DFDCB973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5254" y="549049"/>
              <a:ext cx="379412" cy="390525"/>
            </a:xfrm>
            <a:custGeom>
              <a:avLst/>
              <a:gdLst>
                <a:gd name="T0" fmla="*/ 56 w 101"/>
                <a:gd name="T1" fmla="*/ 2 h 104"/>
                <a:gd name="T2" fmla="*/ 2 w 101"/>
                <a:gd name="T3" fmla="*/ 49 h 104"/>
                <a:gd name="T4" fmla="*/ 2 w 101"/>
                <a:gd name="T5" fmla="*/ 57 h 104"/>
                <a:gd name="T6" fmla="*/ 10 w 101"/>
                <a:gd name="T7" fmla="*/ 58 h 104"/>
                <a:gd name="T8" fmla="*/ 16 w 101"/>
                <a:gd name="T9" fmla="*/ 53 h 104"/>
                <a:gd name="T10" fmla="*/ 16 w 101"/>
                <a:gd name="T11" fmla="*/ 98 h 104"/>
                <a:gd name="T12" fmla="*/ 22 w 101"/>
                <a:gd name="T13" fmla="*/ 104 h 104"/>
                <a:gd name="T14" fmla="*/ 55 w 101"/>
                <a:gd name="T15" fmla="*/ 104 h 104"/>
                <a:gd name="T16" fmla="*/ 55 w 101"/>
                <a:gd name="T17" fmla="*/ 79 h 104"/>
                <a:gd name="T18" fmla="*/ 66 w 101"/>
                <a:gd name="T19" fmla="*/ 79 h 104"/>
                <a:gd name="T20" fmla="*/ 66 w 101"/>
                <a:gd name="T21" fmla="*/ 104 h 104"/>
                <a:gd name="T22" fmla="*/ 85 w 101"/>
                <a:gd name="T23" fmla="*/ 104 h 104"/>
                <a:gd name="T24" fmla="*/ 85 w 101"/>
                <a:gd name="T25" fmla="*/ 92 h 104"/>
                <a:gd name="T26" fmla="*/ 78 w 101"/>
                <a:gd name="T27" fmla="*/ 92 h 104"/>
                <a:gd name="T28" fmla="*/ 78 w 101"/>
                <a:gd name="T29" fmla="*/ 73 h 104"/>
                <a:gd name="T30" fmla="*/ 72 w 101"/>
                <a:gd name="T31" fmla="*/ 67 h 104"/>
                <a:gd name="T32" fmla="*/ 49 w 101"/>
                <a:gd name="T33" fmla="*/ 67 h 104"/>
                <a:gd name="T34" fmla="*/ 43 w 101"/>
                <a:gd name="T35" fmla="*/ 73 h 104"/>
                <a:gd name="T36" fmla="*/ 43 w 101"/>
                <a:gd name="T37" fmla="*/ 92 h 104"/>
                <a:gd name="T38" fmla="*/ 28 w 101"/>
                <a:gd name="T39" fmla="*/ 92 h 104"/>
                <a:gd name="T40" fmla="*/ 28 w 101"/>
                <a:gd name="T41" fmla="*/ 43 h 104"/>
                <a:gd name="T42" fmla="*/ 60 w 101"/>
                <a:gd name="T43" fmla="*/ 14 h 104"/>
                <a:gd name="T44" fmla="*/ 92 w 101"/>
                <a:gd name="T45" fmla="*/ 42 h 104"/>
                <a:gd name="T46" fmla="*/ 101 w 101"/>
                <a:gd name="T47" fmla="*/ 34 h 104"/>
                <a:gd name="T48" fmla="*/ 64 w 101"/>
                <a:gd name="T49" fmla="*/ 2 h 104"/>
                <a:gd name="T50" fmla="*/ 56 w 101"/>
                <a:gd name="T51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104">
                  <a:moveTo>
                    <a:pt x="56" y="2"/>
                  </a:moveTo>
                  <a:cubicBezTo>
                    <a:pt x="2" y="49"/>
                    <a:pt x="2" y="49"/>
                    <a:pt x="2" y="49"/>
                  </a:cubicBezTo>
                  <a:cubicBezTo>
                    <a:pt x="0" y="51"/>
                    <a:pt x="0" y="55"/>
                    <a:pt x="2" y="57"/>
                  </a:cubicBezTo>
                  <a:cubicBezTo>
                    <a:pt x="4" y="60"/>
                    <a:pt x="8" y="60"/>
                    <a:pt x="10" y="58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101"/>
                    <a:pt x="18" y="104"/>
                    <a:pt x="22" y="104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104"/>
                    <a:pt x="66" y="104"/>
                    <a:pt x="66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78" y="70"/>
                    <a:pt x="75" y="67"/>
                    <a:pt x="72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5" y="67"/>
                    <a:pt x="43" y="70"/>
                    <a:pt x="43" y="73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92" y="42"/>
                    <a:pt x="92" y="42"/>
                    <a:pt x="92" y="42"/>
                  </a:cubicBezTo>
                  <a:cubicBezTo>
                    <a:pt x="94" y="39"/>
                    <a:pt x="98" y="36"/>
                    <a:pt x="101" y="34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2" y="0"/>
                    <a:pt x="58" y="0"/>
                    <a:pt x="5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9" name="组合 198">
            <a:extLst>
              <a:ext uri="{FF2B5EF4-FFF2-40B4-BE49-F238E27FC236}">
                <a16:creationId xmlns="" xmlns:a16="http://schemas.microsoft.com/office/drawing/2014/main" id="{476624EA-7385-4A7F-8C65-036014C2FF84}"/>
              </a:ext>
            </a:extLst>
          </p:cNvPr>
          <p:cNvGrpSpPr>
            <a:grpSpLocks noChangeAspect="1"/>
          </p:cNvGrpSpPr>
          <p:nvPr/>
        </p:nvGrpSpPr>
        <p:grpSpPr>
          <a:xfrm>
            <a:off x="5643749" y="1925753"/>
            <a:ext cx="307136" cy="336900"/>
            <a:chOff x="2698629" y="1431190"/>
            <a:chExt cx="796632" cy="873831"/>
          </a:xfrm>
        </p:grpSpPr>
        <p:sp>
          <p:nvSpPr>
            <p:cNvPr id="200" name="Freeform 35">
              <a:extLst>
                <a:ext uri="{FF2B5EF4-FFF2-40B4-BE49-F238E27FC236}">
                  <a16:creationId xmlns="" xmlns:a16="http://schemas.microsoft.com/office/drawing/2014/main" id="{DD5F6213-45F6-4C39-99B4-446112E4FE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8629" y="1431190"/>
              <a:ext cx="796632" cy="873831"/>
            </a:xfrm>
            <a:custGeom>
              <a:avLst/>
              <a:gdLst>
                <a:gd name="T0" fmla="*/ 199 w 205"/>
                <a:gd name="T1" fmla="*/ 182 h 225"/>
                <a:gd name="T2" fmla="*/ 169 w 205"/>
                <a:gd name="T3" fmla="*/ 146 h 225"/>
                <a:gd name="T4" fmla="*/ 186 w 205"/>
                <a:gd name="T5" fmla="*/ 93 h 225"/>
                <a:gd name="T6" fmla="*/ 93 w 205"/>
                <a:gd name="T7" fmla="*/ 0 h 225"/>
                <a:gd name="T8" fmla="*/ 0 w 205"/>
                <a:gd name="T9" fmla="*/ 93 h 225"/>
                <a:gd name="T10" fmla="*/ 93 w 205"/>
                <a:gd name="T11" fmla="*/ 186 h 225"/>
                <a:gd name="T12" fmla="*/ 128 w 205"/>
                <a:gd name="T13" fmla="*/ 179 h 225"/>
                <a:gd name="T14" fmla="*/ 158 w 205"/>
                <a:gd name="T15" fmla="*/ 216 h 225"/>
                <a:gd name="T16" fmla="*/ 178 w 205"/>
                <a:gd name="T17" fmla="*/ 225 h 225"/>
                <a:gd name="T18" fmla="*/ 178 w 205"/>
                <a:gd name="T19" fmla="*/ 225 h 225"/>
                <a:gd name="T20" fmla="*/ 180 w 205"/>
                <a:gd name="T21" fmla="*/ 225 h 225"/>
                <a:gd name="T22" fmla="*/ 194 w 205"/>
                <a:gd name="T23" fmla="*/ 219 h 225"/>
                <a:gd name="T24" fmla="*/ 195 w 205"/>
                <a:gd name="T25" fmla="*/ 218 h 225"/>
                <a:gd name="T26" fmla="*/ 205 w 205"/>
                <a:gd name="T27" fmla="*/ 201 h 225"/>
                <a:gd name="T28" fmla="*/ 199 w 205"/>
                <a:gd name="T29" fmla="*/ 182 h 225"/>
                <a:gd name="T30" fmla="*/ 14 w 205"/>
                <a:gd name="T31" fmla="*/ 93 h 225"/>
                <a:gd name="T32" fmla="*/ 93 w 205"/>
                <a:gd name="T33" fmla="*/ 14 h 225"/>
                <a:gd name="T34" fmla="*/ 172 w 205"/>
                <a:gd name="T35" fmla="*/ 93 h 225"/>
                <a:gd name="T36" fmla="*/ 93 w 205"/>
                <a:gd name="T37" fmla="*/ 172 h 225"/>
                <a:gd name="T38" fmla="*/ 14 w 205"/>
                <a:gd name="T39" fmla="*/ 93 h 225"/>
                <a:gd name="T40" fmla="*/ 191 w 205"/>
                <a:gd name="T41" fmla="*/ 200 h 225"/>
                <a:gd name="T42" fmla="*/ 186 w 205"/>
                <a:gd name="T43" fmla="*/ 207 h 225"/>
                <a:gd name="T44" fmla="*/ 185 w 205"/>
                <a:gd name="T45" fmla="*/ 208 h 225"/>
                <a:gd name="T46" fmla="*/ 179 w 205"/>
                <a:gd name="T47" fmla="*/ 211 h 225"/>
                <a:gd name="T48" fmla="*/ 178 w 205"/>
                <a:gd name="T49" fmla="*/ 211 h 225"/>
                <a:gd name="T50" fmla="*/ 169 w 205"/>
                <a:gd name="T51" fmla="*/ 207 h 225"/>
                <a:gd name="T52" fmla="*/ 141 w 205"/>
                <a:gd name="T53" fmla="*/ 173 h 225"/>
                <a:gd name="T54" fmla="*/ 160 w 205"/>
                <a:gd name="T55" fmla="*/ 157 h 225"/>
                <a:gd name="T56" fmla="*/ 188 w 205"/>
                <a:gd name="T57" fmla="*/ 191 h 225"/>
                <a:gd name="T58" fmla="*/ 191 w 205"/>
                <a:gd name="T59" fmla="*/ 20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5" h="225">
                  <a:moveTo>
                    <a:pt x="199" y="182"/>
                  </a:moveTo>
                  <a:cubicBezTo>
                    <a:pt x="169" y="146"/>
                    <a:pt x="169" y="146"/>
                    <a:pt x="169" y="146"/>
                  </a:cubicBezTo>
                  <a:cubicBezTo>
                    <a:pt x="180" y="131"/>
                    <a:pt x="186" y="113"/>
                    <a:pt x="186" y="93"/>
                  </a:cubicBezTo>
                  <a:cubicBezTo>
                    <a:pt x="186" y="42"/>
                    <a:pt x="144" y="0"/>
                    <a:pt x="93" y="0"/>
                  </a:cubicBezTo>
                  <a:cubicBezTo>
                    <a:pt x="41" y="0"/>
                    <a:pt x="0" y="42"/>
                    <a:pt x="0" y="93"/>
                  </a:cubicBezTo>
                  <a:cubicBezTo>
                    <a:pt x="0" y="144"/>
                    <a:pt x="41" y="186"/>
                    <a:pt x="93" y="186"/>
                  </a:cubicBezTo>
                  <a:cubicBezTo>
                    <a:pt x="105" y="186"/>
                    <a:pt x="117" y="184"/>
                    <a:pt x="128" y="179"/>
                  </a:cubicBezTo>
                  <a:cubicBezTo>
                    <a:pt x="158" y="216"/>
                    <a:pt x="158" y="216"/>
                    <a:pt x="158" y="216"/>
                  </a:cubicBezTo>
                  <a:cubicBezTo>
                    <a:pt x="163" y="222"/>
                    <a:pt x="170" y="225"/>
                    <a:pt x="178" y="225"/>
                  </a:cubicBezTo>
                  <a:cubicBezTo>
                    <a:pt x="178" y="225"/>
                    <a:pt x="178" y="225"/>
                    <a:pt x="178" y="225"/>
                  </a:cubicBezTo>
                  <a:cubicBezTo>
                    <a:pt x="179" y="225"/>
                    <a:pt x="179" y="225"/>
                    <a:pt x="180" y="225"/>
                  </a:cubicBezTo>
                  <a:cubicBezTo>
                    <a:pt x="185" y="225"/>
                    <a:pt x="190" y="223"/>
                    <a:pt x="194" y="219"/>
                  </a:cubicBezTo>
                  <a:cubicBezTo>
                    <a:pt x="195" y="218"/>
                    <a:pt x="195" y="218"/>
                    <a:pt x="195" y="218"/>
                  </a:cubicBezTo>
                  <a:cubicBezTo>
                    <a:pt x="201" y="214"/>
                    <a:pt x="204" y="208"/>
                    <a:pt x="205" y="201"/>
                  </a:cubicBezTo>
                  <a:cubicBezTo>
                    <a:pt x="205" y="194"/>
                    <a:pt x="203" y="188"/>
                    <a:pt x="199" y="182"/>
                  </a:cubicBezTo>
                  <a:close/>
                  <a:moveTo>
                    <a:pt x="14" y="93"/>
                  </a:moveTo>
                  <a:cubicBezTo>
                    <a:pt x="14" y="49"/>
                    <a:pt x="49" y="14"/>
                    <a:pt x="93" y="14"/>
                  </a:cubicBezTo>
                  <a:cubicBezTo>
                    <a:pt x="136" y="14"/>
                    <a:pt x="172" y="49"/>
                    <a:pt x="172" y="93"/>
                  </a:cubicBezTo>
                  <a:cubicBezTo>
                    <a:pt x="172" y="137"/>
                    <a:pt x="136" y="172"/>
                    <a:pt x="93" y="172"/>
                  </a:cubicBezTo>
                  <a:cubicBezTo>
                    <a:pt x="49" y="172"/>
                    <a:pt x="14" y="137"/>
                    <a:pt x="14" y="93"/>
                  </a:cubicBezTo>
                  <a:close/>
                  <a:moveTo>
                    <a:pt x="191" y="200"/>
                  </a:moveTo>
                  <a:cubicBezTo>
                    <a:pt x="190" y="203"/>
                    <a:pt x="189" y="205"/>
                    <a:pt x="186" y="207"/>
                  </a:cubicBezTo>
                  <a:cubicBezTo>
                    <a:pt x="185" y="208"/>
                    <a:pt x="185" y="208"/>
                    <a:pt x="185" y="208"/>
                  </a:cubicBezTo>
                  <a:cubicBezTo>
                    <a:pt x="183" y="210"/>
                    <a:pt x="181" y="211"/>
                    <a:pt x="179" y="211"/>
                  </a:cubicBezTo>
                  <a:cubicBezTo>
                    <a:pt x="178" y="211"/>
                    <a:pt x="178" y="211"/>
                    <a:pt x="178" y="211"/>
                  </a:cubicBezTo>
                  <a:cubicBezTo>
                    <a:pt x="174" y="211"/>
                    <a:pt x="171" y="209"/>
                    <a:pt x="169" y="207"/>
                  </a:cubicBezTo>
                  <a:cubicBezTo>
                    <a:pt x="141" y="173"/>
                    <a:pt x="141" y="173"/>
                    <a:pt x="141" y="173"/>
                  </a:cubicBezTo>
                  <a:cubicBezTo>
                    <a:pt x="148" y="168"/>
                    <a:pt x="154" y="163"/>
                    <a:pt x="160" y="157"/>
                  </a:cubicBezTo>
                  <a:cubicBezTo>
                    <a:pt x="188" y="191"/>
                    <a:pt x="188" y="191"/>
                    <a:pt x="188" y="191"/>
                  </a:cubicBezTo>
                  <a:cubicBezTo>
                    <a:pt x="190" y="194"/>
                    <a:pt x="191" y="197"/>
                    <a:pt x="191" y="2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36">
              <a:extLst>
                <a:ext uri="{FF2B5EF4-FFF2-40B4-BE49-F238E27FC236}">
                  <a16:creationId xmlns="" xmlns:a16="http://schemas.microsoft.com/office/drawing/2014/main" id="{C32D5D46-5992-43C9-BBE5-5988BCB81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376" y="1629937"/>
              <a:ext cx="326866" cy="325223"/>
            </a:xfrm>
            <a:custGeom>
              <a:avLst/>
              <a:gdLst>
                <a:gd name="T0" fmla="*/ 116 w 199"/>
                <a:gd name="T1" fmla="*/ 0 h 198"/>
                <a:gd name="T2" fmla="*/ 83 w 199"/>
                <a:gd name="T3" fmla="*/ 0 h 198"/>
                <a:gd name="T4" fmla="*/ 83 w 199"/>
                <a:gd name="T5" fmla="*/ 82 h 198"/>
                <a:gd name="T6" fmla="*/ 0 w 199"/>
                <a:gd name="T7" fmla="*/ 82 h 198"/>
                <a:gd name="T8" fmla="*/ 0 w 199"/>
                <a:gd name="T9" fmla="*/ 116 h 198"/>
                <a:gd name="T10" fmla="*/ 83 w 199"/>
                <a:gd name="T11" fmla="*/ 116 h 198"/>
                <a:gd name="T12" fmla="*/ 83 w 199"/>
                <a:gd name="T13" fmla="*/ 198 h 198"/>
                <a:gd name="T14" fmla="*/ 116 w 199"/>
                <a:gd name="T15" fmla="*/ 198 h 198"/>
                <a:gd name="T16" fmla="*/ 116 w 199"/>
                <a:gd name="T17" fmla="*/ 116 h 198"/>
                <a:gd name="T18" fmla="*/ 199 w 199"/>
                <a:gd name="T19" fmla="*/ 116 h 198"/>
                <a:gd name="T20" fmla="*/ 199 w 199"/>
                <a:gd name="T21" fmla="*/ 82 h 198"/>
                <a:gd name="T22" fmla="*/ 116 w 199"/>
                <a:gd name="T23" fmla="*/ 82 h 198"/>
                <a:gd name="T24" fmla="*/ 116 w 199"/>
                <a:gd name="T25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9" h="198">
                  <a:moveTo>
                    <a:pt x="116" y="0"/>
                  </a:moveTo>
                  <a:lnTo>
                    <a:pt x="83" y="0"/>
                  </a:lnTo>
                  <a:lnTo>
                    <a:pt x="83" y="82"/>
                  </a:lnTo>
                  <a:lnTo>
                    <a:pt x="0" y="82"/>
                  </a:lnTo>
                  <a:lnTo>
                    <a:pt x="0" y="116"/>
                  </a:lnTo>
                  <a:lnTo>
                    <a:pt x="83" y="116"/>
                  </a:lnTo>
                  <a:lnTo>
                    <a:pt x="83" y="198"/>
                  </a:lnTo>
                  <a:lnTo>
                    <a:pt x="116" y="198"/>
                  </a:lnTo>
                  <a:lnTo>
                    <a:pt x="116" y="116"/>
                  </a:lnTo>
                  <a:lnTo>
                    <a:pt x="199" y="116"/>
                  </a:lnTo>
                  <a:lnTo>
                    <a:pt x="199" y="82"/>
                  </a:lnTo>
                  <a:lnTo>
                    <a:pt x="116" y="82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2" name="组合 201">
            <a:extLst>
              <a:ext uri="{FF2B5EF4-FFF2-40B4-BE49-F238E27FC236}">
                <a16:creationId xmlns="" xmlns:a16="http://schemas.microsoft.com/office/drawing/2014/main" id="{D382C05D-403D-479F-A34E-59B94DFB29EE}"/>
              </a:ext>
            </a:extLst>
          </p:cNvPr>
          <p:cNvGrpSpPr>
            <a:grpSpLocks noChangeAspect="1"/>
          </p:cNvGrpSpPr>
          <p:nvPr/>
        </p:nvGrpSpPr>
        <p:grpSpPr>
          <a:xfrm>
            <a:off x="6302598" y="1925753"/>
            <a:ext cx="307136" cy="336900"/>
            <a:chOff x="4651609" y="1431190"/>
            <a:chExt cx="796632" cy="873831"/>
          </a:xfrm>
        </p:grpSpPr>
        <p:sp>
          <p:nvSpPr>
            <p:cNvPr id="203" name="Freeform 37">
              <a:extLst>
                <a:ext uri="{FF2B5EF4-FFF2-40B4-BE49-F238E27FC236}">
                  <a16:creationId xmlns="" xmlns:a16="http://schemas.microsoft.com/office/drawing/2014/main" id="{7B15CE5C-CCC8-42B6-9902-47873F9B4E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1609" y="1431190"/>
              <a:ext cx="796632" cy="873831"/>
            </a:xfrm>
            <a:custGeom>
              <a:avLst/>
              <a:gdLst>
                <a:gd name="T0" fmla="*/ 199 w 205"/>
                <a:gd name="T1" fmla="*/ 182 h 225"/>
                <a:gd name="T2" fmla="*/ 169 w 205"/>
                <a:gd name="T3" fmla="*/ 146 h 225"/>
                <a:gd name="T4" fmla="*/ 186 w 205"/>
                <a:gd name="T5" fmla="*/ 93 h 225"/>
                <a:gd name="T6" fmla="*/ 93 w 205"/>
                <a:gd name="T7" fmla="*/ 0 h 225"/>
                <a:gd name="T8" fmla="*/ 0 w 205"/>
                <a:gd name="T9" fmla="*/ 93 h 225"/>
                <a:gd name="T10" fmla="*/ 93 w 205"/>
                <a:gd name="T11" fmla="*/ 186 h 225"/>
                <a:gd name="T12" fmla="*/ 128 w 205"/>
                <a:gd name="T13" fmla="*/ 179 h 225"/>
                <a:gd name="T14" fmla="*/ 158 w 205"/>
                <a:gd name="T15" fmla="*/ 216 h 225"/>
                <a:gd name="T16" fmla="*/ 178 w 205"/>
                <a:gd name="T17" fmla="*/ 225 h 225"/>
                <a:gd name="T18" fmla="*/ 178 w 205"/>
                <a:gd name="T19" fmla="*/ 225 h 225"/>
                <a:gd name="T20" fmla="*/ 180 w 205"/>
                <a:gd name="T21" fmla="*/ 225 h 225"/>
                <a:gd name="T22" fmla="*/ 194 w 205"/>
                <a:gd name="T23" fmla="*/ 219 h 225"/>
                <a:gd name="T24" fmla="*/ 195 w 205"/>
                <a:gd name="T25" fmla="*/ 218 h 225"/>
                <a:gd name="T26" fmla="*/ 205 w 205"/>
                <a:gd name="T27" fmla="*/ 201 h 225"/>
                <a:gd name="T28" fmla="*/ 199 w 205"/>
                <a:gd name="T29" fmla="*/ 182 h 225"/>
                <a:gd name="T30" fmla="*/ 14 w 205"/>
                <a:gd name="T31" fmla="*/ 93 h 225"/>
                <a:gd name="T32" fmla="*/ 93 w 205"/>
                <a:gd name="T33" fmla="*/ 14 h 225"/>
                <a:gd name="T34" fmla="*/ 172 w 205"/>
                <a:gd name="T35" fmla="*/ 93 h 225"/>
                <a:gd name="T36" fmla="*/ 93 w 205"/>
                <a:gd name="T37" fmla="*/ 172 h 225"/>
                <a:gd name="T38" fmla="*/ 14 w 205"/>
                <a:gd name="T39" fmla="*/ 93 h 225"/>
                <a:gd name="T40" fmla="*/ 191 w 205"/>
                <a:gd name="T41" fmla="*/ 200 h 225"/>
                <a:gd name="T42" fmla="*/ 187 w 205"/>
                <a:gd name="T43" fmla="*/ 207 h 225"/>
                <a:gd name="T44" fmla="*/ 185 w 205"/>
                <a:gd name="T45" fmla="*/ 208 h 225"/>
                <a:gd name="T46" fmla="*/ 179 w 205"/>
                <a:gd name="T47" fmla="*/ 211 h 225"/>
                <a:gd name="T48" fmla="*/ 178 w 205"/>
                <a:gd name="T49" fmla="*/ 211 h 225"/>
                <a:gd name="T50" fmla="*/ 169 w 205"/>
                <a:gd name="T51" fmla="*/ 207 h 225"/>
                <a:gd name="T52" fmla="*/ 141 w 205"/>
                <a:gd name="T53" fmla="*/ 173 h 225"/>
                <a:gd name="T54" fmla="*/ 160 w 205"/>
                <a:gd name="T55" fmla="*/ 157 h 225"/>
                <a:gd name="T56" fmla="*/ 188 w 205"/>
                <a:gd name="T57" fmla="*/ 191 h 225"/>
                <a:gd name="T58" fmla="*/ 191 w 205"/>
                <a:gd name="T59" fmla="*/ 20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5" h="225">
                  <a:moveTo>
                    <a:pt x="199" y="182"/>
                  </a:moveTo>
                  <a:cubicBezTo>
                    <a:pt x="169" y="146"/>
                    <a:pt x="169" y="146"/>
                    <a:pt x="169" y="146"/>
                  </a:cubicBezTo>
                  <a:cubicBezTo>
                    <a:pt x="180" y="131"/>
                    <a:pt x="186" y="113"/>
                    <a:pt x="186" y="93"/>
                  </a:cubicBezTo>
                  <a:cubicBezTo>
                    <a:pt x="186" y="42"/>
                    <a:pt x="144" y="0"/>
                    <a:pt x="93" y="0"/>
                  </a:cubicBezTo>
                  <a:cubicBezTo>
                    <a:pt x="42" y="0"/>
                    <a:pt x="0" y="42"/>
                    <a:pt x="0" y="93"/>
                  </a:cubicBezTo>
                  <a:cubicBezTo>
                    <a:pt x="0" y="144"/>
                    <a:pt x="42" y="186"/>
                    <a:pt x="93" y="186"/>
                  </a:cubicBezTo>
                  <a:cubicBezTo>
                    <a:pt x="105" y="186"/>
                    <a:pt x="117" y="184"/>
                    <a:pt x="128" y="179"/>
                  </a:cubicBezTo>
                  <a:cubicBezTo>
                    <a:pt x="158" y="216"/>
                    <a:pt x="158" y="216"/>
                    <a:pt x="158" y="216"/>
                  </a:cubicBezTo>
                  <a:cubicBezTo>
                    <a:pt x="163" y="222"/>
                    <a:pt x="170" y="225"/>
                    <a:pt x="178" y="225"/>
                  </a:cubicBezTo>
                  <a:cubicBezTo>
                    <a:pt x="178" y="225"/>
                    <a:pt x="178" y="225"/>
                    <a:pt x="178" y="225"/>
                  </a:cubicBezTo>
                  <a:cubicBezTo>
                    <a:pt x="179" y="225"/>
                    <a:pt x="179" y="225"/>
                    <a:pt x="180" y="225"/>
                  </a:cubicBezTo>
                  <a:cubicBezTo>
                    <a:pt x="185" y="225"/>
                    <a:pt x="190" y="223"/>
                    <a:pt x="194" y="219"/>
                  </a:cubicBezTo>
                  <a:cubicBezTo>
                    <a:pt x="195" y="218"/>
                    <a:pt x="195" y="218"/>
                    <a:pt x="195" y="218"/>
                  </a:cubicBezTo>
                  <a:cubicBezTo>
                    <a:pt x="201" y="214"/>
                    <a:pt x="204" y="208"/>
                    <a:pt x="205" y="201"/>
                  </a:cubicBezTo>
                  <a:cubicBezTo>
                    <a:pt x="205" y="194"/>
                    <a:pt x="203" y="188"/>
                    <a:pt x="199" y="182"/>
                  </a:cubicBezTo>
                  <a:close/>
                  <a:moveTo>
                    <a:pt x="14" y="93"/>
                  </a:moveTo>
                  <a:cubicBezTo>
                    <a:pt x="14" y="49"/>
                    <a:pt x="49" y="14"/>
                    <a:pt x="93" y="14"/>
                  </a:cubicBezTo>
                  <a:cubicBezTo>
                    <a:pt x="136" y="14"/>
                    <a:pt x="172" y="49"/>
                    <a:pt x="172" y="93"/>
                  </a:cubicBezTo>
                  <a:cubicBezTo>
                    <a:pt x="172" y="137"/>
                    <a:pt x="136" y="172"/>
                    <a:pt x="93" y="172"/>
                  </a:cubicBezTo>
                  <a:cubicBezTo>
                    <a:pt x="49" y="172"/>
                    <a:pt x="14" y="137"/>
                    <a:pt x="14" y="93"/>
                  </a:cubicBezTo>
                  <a:close/>
                  <a:moveTo>
                    <a:pt x="191" y="200"/>
                  </a:moveTo>
                  <a:cubicBezTo>
                    <a:pt x="190" y="203"/>
                    <a:pt x="189" y="205"/>
                    <a:pt x="187" y="207"/>
                  </a:cubicBezTo>
                  <a:cubicBezTo>
                    <a:pt x="185" y="208"/>
                    <a:pt x="185" y="208"/>
                    <a:pt x="185" y="208"/>
                  </a:cubicBezTo>
                  <a:cubicBezTo>
                    <a:pt x="183" y="210"/>
                    <a:pt x="181" y="211"/>
                    <a:pt x="179" y="211"/>
                  </a:cubicBezTo>
                  <a:cubicBezTo>
                    <a:pt x="179" y="211"/>
                    <a:pt x="178" y="211"/>
                    <a:pt x="178" y="211"/>
                  </a:cubicBezTo>
                  <a:cubicBezTo>
                    <a:pt x="174" y="211"/>
                    <a:pt x="171" y="209"/>
                    <a:pt x="169" y="207"/>
                  </a:cubicBezTo>
                  <a:cubicBezTo>
                    <a:pt x="141" y="173"/>
                    <a:pt x="141" y="173"/>
                    <a:pt x="141" y="173"/>
                  </a:cubicBezTo>
                  <a:cubicBezTo>
                    <a:pt x="148" y="168"/>
                    <a:pt x="155" y="163"/>
                    <a:pt x="160" y="157"/>
                  </a:cubicBezTo>
                  <a:cubicBezTo>
                    <a:pt x="188" y="191"/>
                    <a:pt x="188" y="191"/>
                    <a:pt x="188" y="191"/>
                  </a:cubicBezTo>
                  <a:cubicBezTo>
                    <a:pt x="190" y="194"/>
                    <a:pt x="191" y="197"/>
                    <a:pt x="191" y="2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Rectangle 38">
              <a:extLst>
                <a:ext uri="{FF2B5EF4-FFF2-40B4-BE49-F238E27FC236}">
                  <a16:creationId xmlns="" xmlns:a16="http://schemas.microsoft.com/office/drawing/2014/main" id="{5EF3A781-800E-4751-AEFB-1BA75DCC1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8714" y="1764626"/>
              <a:ext cx="326866" cy="5584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5" name="组合 204">
            <a:extLst>
              <a:ext uri="{FF2B5EF4-FFF2-40B4-BE49-F238E27FC236}">
                <a16:creationId xmlns="" xmlns:a16="http://schemas.microsoft.com/office/drawing/2014/main" id="{47225F71-AC65-4740-9BB6-0D7C1EA3A4A7}"/>
              </a:ext>
            </a:extLst>
          </p:cNvPr>
          <p:cNvGrpSpPr>
            <a:grpSpLocks noChangeAspect="1"/>
          </p:cNvGrpSpPr>
          <p:nvPr/>
        </p:nvGrpSpPr>
        <p:grpSpPr>
          <a:xfrm>
            <a:off x="6961447" y="1919421"/>
            <a:ext cx="350832" cy="349565"/>
            <a:chOff x="497625" y="1414764"/>
            <a:chExt cx="909967" cy="906682"/>
          </a:xfrm>
        </p:grpSpPr>
        <p:sp>
          <p:nvSpPr>
            <p:cNvPr id="206" name="Freeform 52">
              <a:extLst>
                <a:ext uri="{FF2B5EF4-FFF2-40B4-BE49-F238E27FC236}">
                  <a16:creationId xmlns="" xmlns:a16="http://schemas.microsoft.com/office/drawing/2014/main" id="{F7899973-B7F2-4909-AC50-8349FA38B5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625" y="1414764"/>
              <a:ext cx="909967" cy="906682"/>
            </a:xfrm>
            <a:custGeom>
              <a:avLst/>
              <a:gdLst>
                <a:gd name="T0" fmla="*/ 197 w 234"/>
                <a:gd name="T1" fmla="*/ 75 h 233"/>
                <a:gd name="T2" fmla="*/ 189 w 234"/>
                <a:gd name="T3" fmla="*/ 23 h 233"/>
                <a:gd name="T4" fmla="*/ 144 w 234"/>
                <a:gd name="T5" fmla="*/ 30 h 233"/>
                <a:gd name="T6" fmla="*/ 102 w 234"/>
                <a:gd name="T7" fmla="*/ 0 h 233"/>
                <a:gd name="T8" fmla="*/ 76 w 234"/>
                <a:gd name="T9" fmla="*/ 37 h 233"/>
                <a:gd name="T10" fmla="*/ 24 w 234"/>
                <a:gd name="T11" fmla="*/ 45 h 233"/>
                <a:gd name="T12" fmla="*/ 31 w 234"/>
                <a:gd name="T13" fmla="*/ 90 h 233"/>
                <a:gd name="T14" fmla="*/ 0 w 234"/>
                <a:gd name="T15" fmla="*/ 132 h 233"/>
                <a:gd name="T16" fmla="*/ 38 w 234"/>
                <a:gd name="T17" fmla="*/ 158 h 233"/>
                <a:gd name="T18" fmla="*/ 46 w 234"/>
                <a:gd name="T19" fmla="*/ 210 h 233"/>
                <a:gd name="T20" fmla="*/ 75 w 234"/>
                <a:gd name="T21" fmla="*/ 196 h 233"/>
                <a:gd name="T22" fmla="*/ 102 w 234"/>
                <a:gd name="T23" fmla="*/ 233 h 233"/>
                <a:gd name="T24" fmla="*/ 144 w 234"/>
                <a:gd name="T25" fmla="*/ 203 h 233"/>
                <a:gd name="T26" fmla="*/ 184 w 234"/>
                <a:gd name="T27" fmla="*/ 212 h 233"/>
                <a:gd name="T28" fmla="*/ 212 w 234"/>
                <a:gd name="T29" fmla="*/ 179 h 233"/>
                <a:gd name="T30" fmla="*/ 228 w 234"/>
                <a:gd name="T31" fmla="*/ 139 h 233"/>
                <a:gd name="T32" fmla="*/ 228 w 234"/>
                <a:gd name="T33" fmla="*/ 94 h 233"/>
                <a:gd name="T34" fmla="*/ 199 w 234"/>
                <a:gd name="T35" fmla="*/ 130 h 233"/>
                <a:gd name="T36" fmla="*/ 188 w 234"/>
                <a:gd name="T37" fmla="*/ 146 h 233"/>
                <a:gd name="T38" fmla="*/ 189 w 234"/>
                <a:gd name="T39" fmla="*/ 171 h 233"/>
                <a:gd name="T40" fmla="*/ 172 w 234"/>
                <a:gd name="T41" fmla="*/ 188 h 233"/>
                <a:gd name="T42" fmla="*/ 147 w 234"/>
                <a:gd name="T43" fmla="*/ 187 h 233"/>
                <a:gd name="T44" fmla="*/ 131 w 234"/>
                <a:gd name="T45" fmla="*/ 198 h 233"/>
                <a:gd name="T46" fmla="*/ 108 w 234"/>
                <a:gd name="T47" fmla="*/ 219 h 233"/>
                <a:gd name="T48" fmla="*/ 103 w 234"/>
                <a:gd name="T49" fmla="*/ 191 h 233"/>
                <a:gd name="T50" fmla="*/ 75 w 234"/>
                <a:gd name="T51" fmla="*/ 180 h 233"/>
                <a:gd name="T52" fmla="*/ 51 w 234"/>
                <a:gd name="T53" fmla="*/ 196 h 233"/>
                <a:gd name="T54" fmla="*/ 50 w 234"/>
                <a:gd name="T55" fmla="*/ 165 h 233"/>
                <a:gd name="T56" fmla="*/ 47 w 234"/>
                <a:gd name="T57" fmla="*/ 145 h 233"/>
                <a:gd name="T58" fmla="*/ 28 w 234"/>
                <a:gd name="T59" fmla="*/ 129 h 233"/>
                <a:gd name="T60" fmla="*/ 28 w 234"/>
                <a:gd name="T61" fmla="*/ 104 h 233"/>
                <a:gd name="T62" fmla="*/ 47 w 234"/>
                <a:gd name="T63" fmla="*/ 88 h 233"/>
                <a:gd name="T64" fmla="*/ 50 w 234"/>
                <a:gd name="T65" fmla="*/ 68 h 233"/>
                <a:gd name="T66" fmla="*/ 52 w 234"/>
                <a:gd name="T67" fmla="*/ 37 h 233"/>
                <a:gd name="T68" fmla="*/ 75 w 234"/>
                <a:gd name="T69" fmla="*/ 53 h 233"/>
                <a:gd name="T70" fmla="*/ 103 w 234"/>
                <a:gd name="T71" fmla="*/ 42 h 233"/>
                <a:gd name="T72" fmla="*/ 108 w 234"/>
                <a:gd name="T73" fmla="*/ 14 h 233"/>
                <a:gd name="T74" fmla="*/ 131 w 234"/>
                <a:gd name="T75" fmla="*/ 35 h 233"/>
                <a:gd name="T76" fmla="*/ 147 w 234"/>
                <a:gd name="T77" fmla="*/ 46 h 233"/>
                <a:gd name="T78" fmla="*/ 172 w 234"/>
                <a:gd name="T79" fmla="*/ 45 h 233"/>
                <a:gd name="T80" fmla="*/ 189 w 234"/>
                <a:gd name="T81" fmla="*/ 62 h 233"/>
                <a:gd name="T82" fmla="*/ 188 w 234"/>
                <a:gd name="T83" fmla="*/ 87 h 233"/>
                <a:gd name="T84" fmla="*/ 199 w 234"/>
                <a:gd name="T85" fmla="*/ 103 h 233"/>
                <a:gd name="T86" fmla="*/ 220 w 234"/>
                <a:gd name="T87" fmla="*/ 126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4" h="233">
                  <a:moveTo>
                    <a:pt x="228" y="94"/>
                  </a:moveTo>
                  <a:cubicBezTo>
                    <a:pt x="203" y="90"/>
                    <a:pt x="203" y="90"/>
                    <a:pt x="203" y="90"/>
                  </a:cubicBezTo>
                  <a:cubicBezTo>
                    <a:pt x="202" y="85"/>
                    <a:pt x="200" y="80"/>
                    <a:pt x="197" y="75"/>
                  </a:cubicBezTo>
                  <a:cubicBezTo>
                    <a:pt x="212" y="54"/>
                    <a:pt x="212" y="54"/>
                    <a:pt x="212" y="54"/>
                  </a:cubicBezTo>
                  <a:cubicBezTo>
                    <a:pt x="214" y="51"/>
                    <a:pt x="214" y="47"/>
                    <a:pt x="211" y="45"/>
                  </a:cubicBezTo>
                  <a:cubicBezTo>
                    <a:pt x="189" y="23"/>
                    <a:pt x="189" y="23"/>
                    <a:pt x="189" y="23"/>
                  </a:cubicBezTo>
                  <a:cubicBezTo>
                    <a:pt x="187" y="20"/>
                    <a:pt x="183" y="20"/>
                    <a:pt x="180" y="22"/>
                  </a:cubicBezTo>
                  <a:cubicBezTo>
                    <a:pt x="159" y="37"/>
                    <a:pt x="159" y="37"/>
                    <a:pt x="159" y="37"/>
                  </a:cubicBezTo>
                  <a:cubicBezTo>
                    <a:pt x="154" y="34"/>
                    <a:pt x="149" y="32"/>
                    <a:pt x="144" y="30"/>
                  </a:cubicBezTo>
                  <a:cubicBezTo>
                    <a:pt x="140" y="6"/>
                    <a:pt x="140" y="6"/>
                    <a:pt x="140" y="6"/>
                  </a:cubicBezTo>
                  <a:cubicBezTo>
                    <a:pt x="139" y="2"/>
                    <a:pt x="136" y="0"/>
                    <a:pt x="133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98" y="0"/>
                    <a:pt x="95" y="2"/>
                    <a:pt x="95" y="6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85" y="32"/>
                    <a:pt x="80" y="34"/>
                    <a:pt x="76" y="37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2" y="20"/>
                    <a:pt x="48" y="20"/>
                    <a:pt x="46" y="23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1" y="47"/>
                    <a:pt x="21" y="51"/>
                    <a:pt x="23" y="54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5" y="79"/>
                    <a:pt x="33" y="84"/>
                    <a:pt x="31" y="90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3" y="95"/>
                    <a:pt x="0" y="97"/>
                    <a:pt x="0" y="101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6"/>
                    <a:pt x="3" y="139"/>
                    <a:pt x="6" y="139"/>
                  </a:cubicBezTo>
                  <a:cubicBezTo>
                    <a:pt x="31" y="143"/>
                    <a:pt x="31" y="143"/>
                    <a:pt x="31" y="143"/>
                  </a:cubicBezTo>
                  <a:cubicBezTo>
                    <a:pt x="33" y="149"/>
                    <a:pt x="35" y="154"/>
                    <a:pt x="38" y="158"/>
                  </a:cubicBezTo>
                  <a:cubicBezTo>
                    <a:pt x="23" y="179"/>
                    <a:pt x="23" y="179"/>
                    <a:pt x="23" y="179"/>
                  </a:cubicBezTo>
                  <a:cubicBezTo>
                    <a:pt x="21" y="182"/>
                    <a:pt x="21" y="186"/>
                    <a:pt x="24" y="188"/>
                  </a:cubicBezTo>
                  <a:cubicBezTo>
                    <a:pt x="46" y="210"/>
                    <a:pt x="46" y="210"/>
                    <a:pt x="46" y="210"/>
                  </a:cubicBezTo>
                  <a:cubicBezTo>
                    <a:pt x="47" y="212"/>
                    <a:pt x="49" y="212"/>
                    <a:pt x="51" y="212"/>
                  </a:cubicBezTo>
                  <a:cubicBezTo>
                    <a:pt x="52" y="212"/>
                    <a:pt x="54" y="212"/>
                    <a:pt x="55" y="211"/>
                  </a:cubicBezTo>
                  <a:cubicBezTo>
                    <a:pt x="75" y="196"/>
                    <a:pt x="75" y="196"/>
                    <a:pt x="75" y="196"/>
                  </a:cubicBezTo>
                  <a:cubicBezTo>
                    <a:pt x="80" y="199"/>
                    <a:pt x="85" y="201"/>
                    <a:pt x="91" y="203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31"/>
                    <a:pt x="98" y="233"/>
                    <a:pt x="102" y="233"/>
                  </a:cubicBezTo>
                  <a:cubicBezTo>
                    <a:pt x="133" y="233"/>
                    <a:pt x="133" y="233"/>
                    <a:pt x="133" y="233"/>
                  </a:cubicBezTo>
                  <a:cubicBezTo>
                    <a:pt x="136" y="233"/>
                    <a:pt x="139" y="231"/>
                    <a:pt x="140" y="228"/>
                  </a:cubicBezTo>
                  <a:cubicBezTo>
                    <a:pt x="144" y="203"/>
                    <a:pt x="144" y="203"/>
                    <a:pt x="144" y="203"/>
                  </a:cubicBezTo>
                  <a:cubicBezTo>
                    <a:pt x="149" y="201"/>
                    <a:pt x="155" y="199"/>
                    <a:pt x="159" y="196"/>
                  </a:cubicBezTo>
                  <a:cubicBezTo>
                    <a:pt x="180" y="211"/>
                    <a:pt x="180" y="211"/>
                    <a:pt x="180" y="211"/>
                  </a:cubicBezTo>
                  <a:cubicBezTo>
                    <a:pt x="181" y="212"/>
                    <a:pt x="183" y="212"/>
                    <a:pt x="184" y="212"/>
                  </a:cubicBezTo>
                  <a:cubicBezTo>
                    <a:pt x="186" y="212"/>
                    <a:pt x="188" y="212"/>
                    <a:pt x="189" y="210"/>
                  </a:cubicBezTo>
                  <a:cubicBezTo>
                    <a:pt x="211" y="188"/>
                    <a:pt x="211" y="188"/>
                    <a:pt x="211" y="188"/>
                  </a:cubicBezTo>
                  <a:cubicBezTo>
                    <a:pt x="214" y="186"/>
                    <a:pt x="214" y="182"/>
                    <a:pt x="212" y="179"/>
                  </a:cubicBezTo>
                  <a:cubicBezTo>
                    <a:pt x="197" y="158"/>
                    <a:pt x="197" y="158"/>
                    <a:pt x="197" y="158"/>
                  </a:cubicBezTo>
                  <a:cubicBezTo>
                    <a:pt x="200" y="154"/>
                    <a:pt x="202" y="149"/>
                    <a:pt x="203" y="143"/>
                  </a:cubicBezTo>
                  <a:cubicBezTo>
                    <a:pt x="228" y="139"/>
                    <a:pt x="228" y="139"/>
                    <a:pt x="228" y="139"/>
                  </a:cubicBezTo>
                  <a:cubicBezTo>
                    <a:pt x="232" y="139"/>
                    <a:pt x="234" y="136"/>
                    <a:pt x="234" y="132"/>
                  </a:cubicBezTo>
                  <a:cubicBezTo>
                    <a:pt x="234" y="101"/>
                    <a:pt x="234" y="101"/>
                    <a:pt x="234" y="101"/>
                  </a:cubicBezTo>
                  <a:cubicBezTo>
                    <a:pt x="234" y="97"/>
                    <a:pt x="232" y="95"/>
                    <a:pt x="228" y="94"/>
                  </a:cubicBezTo>
                  <a:close/>
                  <a:moveTo>
                    <a:pt x="220" y="126"/>
                  </a:moveTo>
                  <a:cubicBezTo>
                    <a:pt x="207" y="129"/>
                    <a:pt x="207" y="129"/>
                    <a:pt x="207" y="129"/>
                  </a:cubicBezTo>
                  <a:cubicBezTo>
                    <a:pt x="199" y="130"/>
                    <a:pt x="199" y="130"/>
                    <a:pt x="199" y="130"/>
                  </a:cubicBezTo>
                  <a:cubicBezTo>
                    <a:pt x="192" y="131"/>
                    <a:pt x="192" y="131"/>
                    <a:pt x="192" y="131"/>
                  </a:cubicBezTo>
                  <a:cubicBezTo>
                    <a:pt x="191" y="136"/>
                    <a:pt x="190" y="141"/>
                    <a:pt x="188" y="145"/>
                  </a:cubicBezTo>
                  <a:cubicBezTo>
                    <a:pt x="188" y="146"/>
                    <a:pt x="188" y="146"/>
                    <a:pt x="188" y="146"/>
                  </a:cubicBezTo>
                  <a:cubicBezTo>
                    <a:pt x="186" y="151"/>
                    <a:pt x="183" y="155"/>
                    <a:pt x="180" y="159"/>
                  </a:cubicBezTo>
                  <a:cubicBezTo>
                    <a:pt x="185" y="165"/>
                    <a:pt x="185" y="165"/>
                    <a:pt x="185" y="165"/>
                  </a:cubicBezTo>
                  <a:cubicBezTo>
                    <a:pt x="189" y="171"/>
                    <a:pt x="189" y="171"/>
                    <a:pt x="189" y="171"/>
                  </a:cubicBezTo>
                  <a:cubicBezTo>
                    <a:pt x="197" y="182"/>
                    <a:pt x="197" y="182"/>
                    <a:pt x="197" y="182"/>
                  </a:cubicBezTo>
                  <a:cubicBezTo>
                    <a:pt x="183" y="196"/>
                    <a:pt x="183" y="196"/>
                    <a:pt x="183" y="196"/>
                  </a:cubicBezTo>
                  <a:cubicBezTo>
                    <a:pt x="172" y="188"/>
                    <a:pt x="172" y="188"/>
                    <a:pt x="172" y="188"/>
                  </a:cubicBezTo>
                  <a:cubicBezTo>
                    <a:pt x="166" y="184"/>
                    <a:pt x="166" y="184"/>
                    <a:pt x="166" y="184"/>
                  </a:cubicBezTo>
                  <a:cubicBezTo>
                    <a:pt x="160" y="180"/>
                    <a:pt x="160" y="180"/>
                    <a:pt x="160" y="180"/>
                  </a:cubicBezTo>
                  <a:cubicBezTo>
                    <a:pt x="156" y="182"/>
                    <a:pt x="152" y="185"/>
                    <a:pt x="147" y="187"/>
                  </a:cubicBezTo>
                  <a:cubicBezTo>
                    <a:pt x="147" y="187"/>
                    <a:pt x="146" y="187"/>
                    <a:pt x="146" y="187"/>
                  </a:cubicBezTo>
                  <a:cubicBezTo>
                    <a:pt x="142" y="189"/>
                    <a:pt x="137" y="190"/>
                    <a:pt x="132" y="191"/>
                  </a:cubicBezTo>
                  <a:cubicBezTo>
                    <a:pt x="131" y="198"/>
                    <a:pt x="131" y="198"/>
                    <a:pt x="131" y="198"/>
                  </a:cubicBezTo>
                  <a:cubicBezTo>
                    <a:pt x="129" y="206"/>
                    <a:pt x="129" y="206"/>
                    <a:pt x="129" y="206"/>
                  </a:cubicBezTo>
                  <a:cubicBezTo>
                    <a:pt x="127" y="219"/>
                    <a:pt x="127" y="219"/>
                    <a:pt x="127" y="219"/>
                  </a:cubicBezTo>
                  <a:cubicBezTo>
                    <a:pt x="108" y="219"/>
                    <a:pt x="108" y="219"/>
                    <a:pt x="108" y="219"/>
                  </a:cubicBezTo>
                  <a:cubicBezTo>
                    <a:pt x="105" y="206"/>
                    <a:pt x="105" y="206"/>
                    <a:pt x="105" y="206"/>
                  </a:cubicBezTo>
                  <a:cubicBezTo>
                    <a:pt x="104" y="198"/>
                    <a:pt x="104" y="198"/>
                    <a:pt x="104" y="198"/>
                  </a:cubicBezTo>
                  <a:cubicBezTo>
                    <a:pt x="103" y="191"/>
                    <a:pt x="103" y="191"/>
                    <a:pt x="103" y="191"/>
                  </a:cubicBezTo>
                  <a:cubicBezTo>
                    <a:pt x="98" y="190"/>
                    <a:pt x="93" y="189"/>
                    <a:pt x="88" y="187"/>
                  </a:cubicBezTo>
                  <a:cubicBezTo>
                    <a:pt x="88" y="187"/>
                    <a:pt x="88" y="187"/>
                    <a:pt x="88" y="187"/>
                  </a:cubicBezTo>
                  <a:cubicBezTo>
                    <a:pt x="83" y="185"/>
                    <a:pt x="79" y="182"/>
                    <a:pt x="75" y="180"/>
                  </a:cubicBezTo>
                  <a:cubicBezTo>
                    <a:pt x="69" y="184"/>
                    <a:pt x="69" y="184"/>
                    <a:pt x="69" y="184"/>
                  </a:cubicBezTo>
                  <a:cubicBezTo>
                    <a:pt x="63" y="188"/>
                    <a:pt x="63" y="188"/>
                    <a:pt x="63" y="188"/>
                  </a:cubicBezTo>
                  <a:cubicBezTo>
                    <a:pt x="51" y="196"/>
                    <a:pt x="51" y="196"/>
                    <a:pt x="51" y="196"/>
                  </a:cubicBezTo>
                  <a:cubicBezTo>
                    <a:pt x="38" y="182"/>
                    <a:pt x="38" y="182"/>
                    <a:pt x="38" y="182"/>
                  </a:cubicBezTo>
                  <a:cubicBezTo>
                    <a:pt x="46" y="171"/>
                    <a:pt x="46" y="171"/>
                    <a:pt x="46" y="171"/>
                  </a:cubicBezTo>
                  <a:cubicBezTo>
                    <a:pt x="50" y="165"/>
                    <a:pt x="50" y="165"/>
                    <a:pt x="50" y="165"/>
                  </a:cubicBezTo>
                  <a:cubicBezTo>
                    <a:pt x="54" y="159"/>
                    <a:pt x="54" y="159"/>
                    <a:pt x="54" y="159"/>
                  </a:cubicBezTo>
                  <a:cubicBezTo>
                    <a:pt x="52" y="155"/>
                    <a:pt x="49" y="151"/>
                    <a:pt x="47" y="146"/>
                  </a:cubicBezTo>
                  <a:cubicBezTo>
                    <a:pt x="47" y="146"/>
                    <a:pt x="47" y="146"/>
                    <a:pt x="47" y="145"/>
                  </a:cubicBezTo>
                  <a:cubicBezTo>
                    <a:pt x="45" y="141"/>
                    <a:pt x="44" y="136"/>
                    <a:pt x="43" y="131"/>
                  </a:cubicBezTo>
                  <a:cubicBezTo>
                    <a:pt x="35" y="130"/>
                    <a:pt x="35" y="130"/>
                    <a:pt x="35" y="130"/>
                  </a:cubicBezTo>
                  <a:cubicBezTo>
                    <a:pt x="28" y="129"/>
                    <a:pt x="28" y="129"/>
                    <a:pt x="28" y="129"/>
                  </a:cubicBezTo>
                  <a:cubicBezTo>
                    <a:pt x="14" y="126"/>
                    <a:pt x="14" y="126"/>
                    <a:pt x="14" y="126"/>
                  </a:cubicBezTo>
                  <a:cubicBezTo>
                    <a:pt x="14" y="107"/>
                    <a:pt x="14" y="107"/>
                    <a:pt x="14" y="107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35" y="103"/>
                    <a:pt x="35" y="103"/>
                    <a:pt x="35" y="103"/>
                  </a:cubicBezTo>
                  <a:cubicBezTo>
                    <a:pt x="43" y="102"/>
                    <a:pt x="43" y="102"/>
                    <a:pt x="43" y="102"/>
                  </a:cubicBezTo>
                  <a:cubicBezTo>
                    <a:pt x="44" y="97"/>
                    <a:pt x="45" y="92"/>
                    <a:pt x="47" y="88"/>
                  </a:cubicBezTo>
                  <a:cubicBezTo>
                    <a:pt x="47" y="88"/>
                    <a:pt x="47" y="87"/>
                    <a:pt x="47" y="87"/>
                  </a:cubicBezTo>
                  <a:cubicBezTo>
                    <a:pt x="49" y="82"/>
                    <a:pt x="52" y="78"/>
                    <a:pt x="54" y="74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9" y="51"/>
                    <a:pt x="83" y="48"/>
                    <a:pt x="88" y="46"/>
                  </a:cubicBezTo>
                  <a:cubicBezTo>
                    <a:pt x="88" y="46"/>
                    <a:pt x="89" y="46"/>
                    <a:pt x="89" y="46"/>
                  </a:cubicBezTo>
                  <a:cubicBezTo>
                    <a:pt x="93" y="44"/>
                    <a:pt x="98" y="43"/>
                    <a:pt x="103" y="42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5" y="27"/>
                    <a:pt x="105" y="27"/>
                    <a:pt x="105" y="27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27" y="14"/>
                    <a:pt x="127" y="14"/>
                    <a:pt x="127" y="14"/>
                  </a:cubicBezTo>
                  <a:cubicBezTo>
                    <a:pt x="129" y="27"/>
                    <a:pt x="129" y="27"/>
                    <a:pt x="129" y="27"/>
                  </a:cubicBezTo>
                  <a:cubicBezTo>
                    <a:pt x="131" y="35"/>
                    <a:pt x="131" y="35"/>
                    <a:pt x="131" y="35"/>
                  </a:cubicBezTo>
                  <a:cubicBezTo>
                    <a:pt x="132" y="42"/>
                    <a:pt x="132" y="42"/>
                    <a:pt x="132" y="42"/>
                  </a:cubicBezTo>
                  <a:cubicBezTo>
                    <a:pt x="137" y="43"/>
                    <a:pt x="141" y="44"/>
                    <a:pt x="146" y="46"/>
                  </a:cubicBezTo>
                  <a:cubicBezTo>
                    <a:pt x="146" y="46"/>
                    <a:pt x="146" y="46"/>
                    <a:pt x="147" y="46"/>
                  </a:cubicBezTo>
                  <a:cubicBezTo>
                    <a:pt x="151" y="48"/>
                    <a:pt x="156" y="51"/>
                    <a:pt x="160" y="53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72" y="45"/>
                    <a:pt x="172" y="45"/>
                    <a:pt x="172" y="45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97" y="51"/>
                    <a:pt x="197" y="51"/>
                    <a:pt x="197" y="51"/>
                  </a:cubicBezTo>
                  <a:cubicBezTo>
                    <a:pt x="189" y="62"/>
                    <a:pt x="189" y="62"/>
                    <a:pt x="189" y="62"/>
                  </a:cubicBezTo>
                  <a:cubicBezTo>
                    <a:pt x="185" y="68"/>
                    <a:pt x="185" y="68"/>
                    <a:pt x="185" y="68"/>
                  </a:cubicBezTo>
                  <a:cubicBezTo>
                    <a:pt x="180" y="74"/>
                    <a:pt x="180" y="74"/>
                    <a:pt x="180" y="74"/>
                  </a:cubicBezTo>
                  <a:cubicBezTo>
                    <a:pt x="183" y="78"/>
                    <a:pt x="186" y="83"/>
                    <a:pt x="188" y="87"/>
                  </a:cubicBezTo>
                  <a:cubicBezTo>
                    <a:pt x="188" y="87"/>
                    <a:pt x="188" y="88"/>
                    <a:pt x="188" y="88"/>
                  </a:cubicBezTo>
                  <a:cubicBezTo>
                    <a:pt x="190" y="92"/>
                    <a:pt x="191" y="97"/>
                    <a:pt x="192" y="102"/>
                  </a:cubicBezTo>
                  <a:cubicBezTo>
                    <a:pt x="199" y="103"/>
                    <a:pt x="199" y="103"/>
                    <a:pt x="199" y="103"/>
                  </a:cubicBezTo>
                  <a:cubicBezTo>
                    <a:pt x="207" y="105"/>
                    <a:pt x="207" y="105"/>
                    <a:pt x="207" y="105"/>
                  </a:cubicBezTo>
                  <a:cubicBezTo>
                    <a:pt x="220" y="107"/>
                    <a:pt x="220" y="107"/>
                    <a:pt x="220" y="107"/>
                  </a:cubicBezTo>
                  <a:lnTo>
                    <a:pt x="220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53">
              <a:extLst>
                <a:ext uri="{FF2B5EF4-FFF2-40B4-BE49-F238E27FC236}">
                  <a16:creationId xmlns="" xmlns:a16="http://schemas.microsoft.com/office/drawing/2014/main" id="{6910E2DC-68A3-4AF0-9E15-4E5D45BA75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282" y="1707136"/>
              <a:ext cx="321938" cy="321938"/>
            </a:xfrm>
            <a:custGeom>
              <a:avLst/>
              <a:gdLst>
                <a:gd name="T0" fmla="*/ 41 w 83"/>
                <a:gd name="T1" fmla="*/ 83 h 83"/>
                <a:gd name="T2" fmla="*/ 0 w 83"/>
                <a:gd name="T3" fmla="*/ 42 h 83"/>
                <a:gd name="T4" fmla="*/ 41 w 83"/>
                <a:gd name="T5" fmla="*/ 0 h 83"/>
                <a:gd name="T6" fmla="*/ 83 w 83"/>
                <a:gd name="T7" fmla="*/ 42 h 83"/>
                <a:gd name="T8" fmla="*/ 41 w 83"/>
                <a:gd name="T9" fmla="*/ 83 h 83"/>
                <a:gd name="T10" fmla="*/ 41 w 83"/>
                <a:gd name="T11" fmla="*/ 14 h 83"/>
                <a:gd name="T12" fmla="*/ 14 w 83"/>
                <a:gd name="T13" fmla="*/ 42 h 83"/>
                <a:gd name="T14" fmla="*/ 41 w 83"/>
                <a:gd name="T15" fmla="*/ 69 h 83"/>
                <a:gd name="T16" fmla="*/ 69 w 83"/>
                <a:gd name="T17" fmla="*/ 42 h 83"/>
                <a:gd name="T18" fmla="*/ 41 w 83"/>
                <a:gd name="T19" fmla="*/ 1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83">
                  <a:moveTo>
                    <a:pt x="41" y="83"/>
                  </a:moveTo>
                  <a:cubicBezTo>
                    <a:pt x="19" y="83"/>
                    <a:pt x="0" y="64"/>
                    <a:pt x="0" y="42"/>
                  </a:cubicBezTo>
                  <a:cubicBezTo>
                    <a:pt x="0" y="19"/>
                    <a:pt x="19" y="0"/>
                    <a:pt x="41" y="0"/>
                  </a:cubicBezTo>
                  <a:cubicBezTo>
                    <a:pt x="64" y="0"/>
                    <a:pt x="83" y="19"/>
                    <a:pt x="83" y="42"/>
                  </a:cubicBezTo>
                  <a:cubicBezTo>
                    <a:pt x="83" y="64"/>
                    <a:pt x="64" y="83"/>
                    <a:pt x="41" y="83"/>
                  </a:cubicBezTo>
                  <a:close/>
                  <a:moveTo>
                    <a:pt x="41" y="14"/>
                  </a:moveTo>
                  <a:cubicBezTo>
                    <a:pt x="26" y="14"/>
                    <a:pt x="14" y="26"/>
                    <a:pt x="14" y="42"/>
                  </a:cubicBezTo>
                  <a:cubicBezTo>
                    <a:pt x="14" y="57"/>
                    <a:pt x="26" y="69"/>
                    <a:pt x="41" y="69"/>
                  </a:cubicBezTo>
                  <a:cubicBezTo>
                    <a:pt x="57" y="69"/>
                    <a:pt x="69" y="57"/>
                    <a:pt x="69" y="42"/>
                  </a:cubicBezTo>
                  <a:cubicBezTo>
                    <a:pt x="69" y="26"/>
                    <a:pt x="57" y="14"/>
                    <a:pt x="41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8" name="组合 207">
            <a:extLst>
              <a:ext uri="{FF2B5EF4-FFF2-40B4-BE49-F238E27FC236}">
                <a16:creationId xmlns="" xmlns:a16="http://schemas.microsoft.com/office/drawing/2014/main" id="{FFDAA987-FF81-4D91-AA89-D57131F67C5D}"/>
              </a:ext>
            </a:extLst>
          </p:cNvPr>
          <p:cNvGrpSpPr>
            <a:grpSpLocks noChangeAspect="1"/>
          </p:cNvGrpSpPr>
          <p:nvPr/>
        </p:nvGrpSpPr>
        <p:grpSpPr>
          <a:xfrm>
            <a:off x="7663992" y="1929236"/>
            <a:ext cx="242541" cy="329934"/>
            <a:chOff x="6835716" y="1357276"/>
            <a:chExt cx="629092" cy="855764"/>
          </a:xfrm>
        </p:grpSpPr>
        <p:sp>
          <p:nvSpPr>
            <p:cNvPr id="209" name="Freeform 95">
              <a:extLst>
                <a:ext uri="{FF2B5EF4-FFF2-40B4-BE49-F238E27FC236}">
                  <a16:creationId xmlns="" xmlns:a16="http://schemas.microsoft.com/office/drawing/2014/main" id="{DF25A876-82D7-4083-B359-3347D18B41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35716" y="1357276"/>
              <a:ext cx="629092" cy="855764"/>
            </a:xfrm>
            <a:custGeom>
              <a:avLst/>
              <a:gdLst>
                <a:gd name="T0" fmla="*/ 142 w 162"/>
                <a:gd name="T1" fmla="*/ 0 h 220"/>
                <a:gd name="T2" fmla="*/ 20 w 162"/>
                <a:gd name="T3" fmla="*/ 0 h 220"/>
                <a:gd name="T4" fmla="*/ 0 w 162"/>
                <a:gd name="T5" fmla="*/ 20 h 220"/>
                <a:gd name="T6" fmla="*/ 0 w 162"/>
                <a:gd name="T7" fmla="*/ 200 h 220"/>
                <a:gd name="T8" fmla="*/ 20 w 162"/>
                <a:gd name="T9" fmla="*/ 220 h 220"/>
                <a:gd name="T10" fmla="*/ 142 w 162"/>
                <a:gd name="T11" fmla="*/ 220 h 220"/>
                <a:gd name="T12" fmla="*/ 162 w 162"/>
                <a:gd name="T13" fmla="*/ 200 h 220"/>
                <a:gd name="T14" fmla="*/ 162 w 162"/>
                <a:gd name="T15" fmla="*/ 20 h 220"/>
                <a:gd name="T16" fmla="*/ 142 w 162"/>
                <a:gd name="T17" fmla="*/ 0 h 220"/>
                <a:gd name="T18" fmla="*/ 20 w 162"/>
                <a:gd name="T19" fmla="*/ 14 h 220"/>
                <a:gd name="T20" fmla="*/ 142 w 162"/>
                <a:gd name="T21" fmla="*/ 14 h 220"/>
                <a:gd name="T22" fmla="*/ 148 w 162"/>
                <a:gd name="T23" fmla="*/ 20 h 220"/>
                <a:gd name="T24" fmla="*/ 148 w 162"/>
                <a:gd name="T25" fmla="*/ 67 h 220"/>
                <a:gd name="T26" fmla="*/ 14 w 162"/>
                <a:gd name="T27" fmla="*/ 67 h 220"/>
                <a:gd name="T28" fmla="*/ 14 w 162"/>
                <a:gd name="T29" fmla="*/ 20 h 220"/>
                <a:gd name="T30" fmla="*/ 20 w 162"/>
                <a:gd name="T31" fmla="*/ 14 h 220"/>
                <a:gd name="T32" fmla="*/ 99 w 162"/>
                <a:gd name="T33" fmla="*/ 206 h 220"/>
                <a:gd name="T34" fmla="*/ 63 w 162"/>
                <a:gd name="T35" fmla="*/ 206 h 220"/>
                <a:gd name="T36" fmla="*/ 63 w 162"/>
                <a:gd name="T37" fmla="*/ 174 h 220"/>
                <a:gd name="T38" fmla="*/ 99 w 162"/>
                <a:gd name="T39" fmla="*/ 174 h 220"/>
                <a:gd name="T40" fmla="*/ 99 w 162"/>
                <a:gd name="T41" fmla="*/ 206 h 220"/>
                <a:gd name="T42" fmla="*/ 99 w 162"/>
                <a:gd name="T43" fmla="*/ 160 h 220"/>
                <a:gd name="T44" fmla="*/ 63 w 162"/>
                <a:gd name="T45" fmla="*/ 160 h 220"/>
                <a:gd name="T46" fmla="*/ 63 w 162"/>
                <a:gd name="T47" fmla="*/ 128 h 220"/>
                <a:gd name="T48" fmla="*/ 99 w 162"/>
                <a:gd name="T49" fmla="*/ 128 h 220"/>
                <a:gd name="T50" fmla="*/ 99 w 162"/>
                <a:gd name="T51" fmla="*/ 160 h 220"/>
                <a:gd name="T52" fmla="*/ 49 w 162"/>
                <a:gd name="T53" fmla="*/ 128 h 220"/>
                <a:gd name="T54" fmla="*/ 49 w 162"/>
                <a:gd name="T55" fmla="*/ 160 h 220"/>
                <a:gd name="T56" fmla="*/ 14 w 162"/>
                <a:gd name="T57" fmla="*/ 160 h 220"/>
                <a:gd name="T58" fmla="*/ 14 w 162"/>
                <a:gd name="T59" fmla="*/ 128 h 220"/>
                <a:gd name="T60" fmla="*/ 49 w 162"/>
                <a:gd name="T61" fmla="*/ 128 h 220"/>
                <a:gd name="T62" fmla="*/ 14 w 162"/>
                <a:gd name="T63" fmla="*/ 114 h 220"/>
                <a:gd name="T64" fmla="*/ 14 w 162"/>
                <a:gd name="T65" fmla="*/ 81 h 220"/>
                <a:gd name="T66" fmla="*/ 49 w 162"/>
                <a:gd name="T67" fmla="*/ 81 h 220"/>
                <a:gd name="T68" fmla="*/ 49 w 162"/>
                <a:gd name="T69" fmla="*/ 114 h 220"/>
                <a:gd name="T70" fmla="*/ 14 w 162"/>
                <a:gd name="T71" fmla="*/ 114 h 220"/>
                <a:gd name="T72" fmla="*/ 63 w 162"/>
                <a:gd name="T73" fmla="*/ 114 h 220"/>
                <a:gd name="T74" fmla="*/ 63 w 162"/>
                <a:gd name="T75" fmla="*/ 81 h 220"/>
                <a:gd name="T76" fmla="*/ 99 w 162"/>
                <a:gd name="T77" fmla="*/ 81 h 220"/>
                <a:gd name="T78" fmla="*/ 99 w 162"/>
                <a:gd name="T79" fmla="*/ 114 h 220"/>
                <a:gd name="T80" fmla="*/ 63 w 162"/>
                <a:gd name="T81" fmla="*/ 114 h 220"/>
                <a:gd name="T82" fmla="*/ 113 w 162"/>
                <a:gd name="T83" fmla="*/ 81 h 220"/>
                <a:gd name="T84" fmla="*/ 148 w 162"/>
                <a:gd name="T85" fmla="*/ 81 h 220"/>
                <a:gd name="T86" fmla="*/ 148 w 162"/>
                <a:gd name="T87" fmla="*/ 114 h 220"/>
                <a:gd name="T88" fmla="*/ 113 w 162"/>
                <a:gd name="T89" fmla="*/ 114 h 220"/>
                <a:gd name="T90" fmla="*/ 113 w 162"/>
                <a:gd name="T91" fmla="*/ 81 h 220"/>
                <a:gd name="T92" fmla="*/ 14 w 162"/>
                <a:gd name="T93" fmla="*/ 200 h 220"/>
                <a:gd name="T94" fmla="*/ 14 w 162"/>
                <a:gd name="T95" fmla="*/ 174 h 220"/>
                <a:gd name="T96" fmla="*/ 49 w 162"/>
                <a:gd name="T97" fmla="*/ 174 h 220"/>
                <a:gd name="T98" fmla="*/ 49 w 162"/>
                <a:gd name="T99" fmla="*/ 206 h 220"/>
                <a:gd name="T100" fmla="*/ 20 w 162"/>
                <a:gd name="T101" fmla="*/ 206 h 220"/>
                <a:gd name="T102" fmla="*/ 14 w 162"/>
                <a:gd name="T103" fmla="*/ 200 h 220"/>
                <a:gd name="T104" fmla="*/ 142 w 162"/>
                <a:gd name="T105" fmla="*/ 206 h 220"/>
                <a:gd name="T106" fmla="*/ 113 w 162"/>
                <a:gd name="T107" fmla="*/ 206 h 220"/>
                <a:gd name="T108" fmla="*/ 113 w 162"/>
                <a:gd name="T109" fmla="*/ 128 h 220"/>
                <a:gd name="T110" fmla="*/ 148 w 162"/>
                <a:gd name="T111" fmla="*/ 128 h 220"/>
                <a:gd name="T112" fmla="*/ 148 w 162"/>
                <a:gd name="T113" fmla="*/ 200 h 220"/>
                <a:gd name="T114" fmla="*/ 142 w 162"/>
                <a:gd name="T115" fmla="*/ 206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2" h="220">
                  <a:moveTo>
                    <a:pt x="14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11"/>
                    <a:pt x="9" y="220"/>
                    <a:pt x="20" y="220"/>
                  </a:cubicBezTo>
                  <a:cubicBezTo>
                    <a:pt x="142" y="220"/>
                    <a:pt x="142" y="220"/>
                    <a:pt x="142" y="220"/>
                  </a:cubicBezTo>
                  <a:cubicBezTo>
                    <a:pt x="153" y="220"/>
                    <a:pt x="162" y="211"/>
                    <a:pt x="162" y="200"/>
                  </a:cubicBezTo>
                  <a:cubicBezTo>
                    <a:pt x="162" y="20"/>
                    <a:pt x="162" y="20"/>
                    <a:pt x="162" y="20"/>
                  </a:cubicBezTo>
                  <a:cubicBezTo>
                    <a:pt x="162" y="9"/>
                    <a:pt x="153" y="0"/>
                    <a:pt x="142" y="0"/>
                  </a:cubicBezTo>
                  <a:close/>
                  <a:moveTo>
                    <a:pt x="20" y="14"/>
                  </a:moveTo>
                  <a:cubicBezTo>
                    <a:pt x="142" y="14"/>
                    <a:pt x="142" y="14"/>
                    <a:pt x="142" y="14"/>
                  </a:cubicBezTo>
                  <a:cubicBezTo>
                    <a:pt x="145" y="14"/>
                    <a:pt x="148" y="16"/>
                    <a:pt x="148" y="20"/>
                  </a:cubicBezTo>
                  <a:cubicBezTo>
                    <a:pt x="148" y="67"/>
                    <a:pt x="148" y="67"/>
                    <a:pt x="148" y="67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6"/>
                    <a:pt x="17" y="14"/>
                    <a:pt x="20" y="14"/>
                  </a:cubicBezTo>
                  <a:close/>
                  <a:moveTo>
                    <a:pt x="99" y="206"/>
                  </a:moveTo>
                  <a:cubicBezTo>
                    <a:pt x="63" y="206"/>
                    <a:pt x="63" y="206"/>
                    <a:pt x="63" y="206"/>
                  </a:cubicBezTo>
                  <a:cubicBezTo>
                    <a:pt x="63" y="174"/>
                    <a:pt x="63" y="174"/>
                    <a:pt x="63" y="174"/>
                  </a:cubicBezTo>
                  <a:cubicBezTo>
                    <a:pt x="99" y="174"/>
                    <a:pt x="99" y="174"/>
                    <a:pt x="99" y="174"/>
                  </a:cubicBezTo>
                  <a:lnTo>
                    <a:pt x="99" y="206"/>
                  </a:lnTo>
                  <a:close/>
                  <a:moveTo>
                    <a:pt x="99" y="160"/>
                  </a:moveTo>
                  <a:cubicBezTo>
                    <a:pt x="63" y="160"/>
                    <a:pt x="63" y="160"/>
                    <a:pt x="63" y="160"/>
                  </a:cubicBezTo>
                  <a:cubicBezTo>
                    <a:pt x="63" y="128"/>
                    <a:pt x="63" y="128"/>
                    <a:pt x="63" y="128"/>
                  </a:cubicBezTo>
                  <a:cubicBezTo>
                    <a:pt x="99" y="128"/>
                    <a:pt x="99" y="128"/>
                    <a:pt x="99" y="128"/>
                  </a:cubicBezTo>
                  <a:lnTo>
                    <a:pt x="99" y="160"/>
                  </a:lnTo>
                  <a:close/>
                  <a:moveTo>
                    <a:pt x="49" y="128"/>
                  </a:moveTo>
                  <a:cubicBezTo>
                    <a:pt x="49" y="160"/>
                    <a:pt x="49" y="160"/>
                    <a:pt x="49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28"/>
                    <a:pt x="14" y="128"/>
                    <a:pt x="14" y="128"/>
                  </a:cubicBezTo>
                  <a:lnTo>
                    <a:pt x="49" y="128"/>
                  </a:lnTo>
                  <a:close/>
                  <a:moveTo>
                    <a:pt x="14" y="114"/>
                  </a:moveTo>
                  <a:cubicBezTo>
                    <a:pt x="14" y="81"/>
                    <a:pt x="14" y="81"/>
                    <a:pt x="14" y="81"/>
                  </a:cubicBezTo>
                  <a:cubicBezTo>
                    <a:pt x="49" y="81"/>
                    <a:pt x="49" y="81"/>
                    <a:pt x="49" y="81"/>
                  </a:cubicBezTo>
                  <a:cubicBezTo>
                    <a:pt x="49" y="114"/>
                    <a:pt x="49" y="114"/>
                    <a:pt x="49" y="114"/>
                  </a:cubicBezTo>
                  <a:lnTo>
                    <a:pt x="14" y="114"/>
                  </a:lnTo>
                  <a:close/>
                  <a:moveTo>
                    <a:pt x="63" y="114"/>
                  </a:moveTo>
                  <a:cubicBezTo>
                    <a:pt x="63" y="81"/>
                    <a:pt x="63" y="81"/>
                    <a:pt x="63" y="81"/>
                  </a:cubicBezTo>
                  <a:cubicBezTo>
                    <a:pt x="99" y="81"/>
                    <a:pt x="99" y="81"/>
                    <a:pt x="99" y="81"/>
                  </a:cubicBezTo>
                  <a:cubicBezTo>
                    <a:pt x="99" y="114"/>
                    <a:pt x="99" y="114"/>
                    <a:pt x="99" y="114"/>
                  </a:cubicBezTo>
                  <a:lnTo>
                    <a:pt x="63" y="114"/>
                  </a:lnTo>
                  <a:close/>
                  <a:moveTo>
                    <a:pt x="113" y="81"/>
                  </a:moveTo>
                  <a:cubicBezTo>
                    <a:pt x="148" y="81"/>
                    <a:pt x="148" y="81"/>
                    <a:pt x="148" y="81"/>
                  </a:cubicBezTo>
                  <a:cubicBezTo>
                    <a:pt x="148" y="114"/>
                    <a:pt x="148" y="114"/>
                    <a:pt x="148" y="114"/>
                  </a:cubicBezTo>
                  <a:cubicBezTo>
                    <a:pt x="113" y="114"/>
                    <a:pt x="113" y="114"/>
                    <a:pt x="113" y="114"/>
                  </a:cubicBezTo>
                  <a:lnTo>
                    <a:pt x="113" y="81"/>
                  </a:lnTo>
                  <a:close/>
                  <a:moveTo>
                    <a:pt x="14" y="200"/>
                  </a:moveTo>
                  <a:cubicBezTo>
                    <a:pt x="14" y="174"/>
                    <a:pt x="14" y="174"/>
                    <a:pt x="14" y="174"/>
                  </a:cubicBezTo>
                  <a:cubicBezTo>
                    <a:pt x="49" y="174"/>
                    <a:pt x="49" y="174"/>
                    <a:pt x="49" y="174"/>
                  </a:cubicBezTo>
                  <a:cubicBezTo>
                    <a:pt x="49" y="206"/>
                    <a:pt x="49" y="206"/>
                    <a:pt x="49" y="206"/>
                  </a:cubicBezTo>
                  <a:cubicBezTo>
                    <a:pt x="20" y="206"/>
                    <a:pt x="20" y="206"/>
                    <a:pt x="20" y="206"/>
                  </a:cubicBezTo>
                  <a:cubicBezTo>
                    <a:pt x="17" y="206"/>
                    <a:pt x="14" y="203"/>
                    <a:pt x="14" y="200"/>
                  </a:cubicBezTo>
                  <a:close/>
                  <a:moveTo>
                    <a:pt x="142" y="206"/>
                  </a:moveTo>
                  <a:cubicBezTo>
                    <a:pt x="113" y="206"/>
                    <a:pt x="113" y="206"/>
                    <a:pt x="113" y="206"/>
                  </a:cubicBezTo>
                  <a:cubicBezTo>
                    <a:pt x="113" y="128"/>
                    <a:pt x="113" y="128"/>
                    <a:pt x="113" y="128"/>
                  </a:cubicBezTo>
                  <a:cubicBezTo>
                    <a:pt x="148" y="128"/>
                    <a:pt x="148" y="128"/>
                    <a:pt x="148" y="128"/>
                  </a:cubicBezTo>
                  <a:cubicBezTo>
                    <a:pt x="148" y="200"/>
                    <a:pt x="148" y="200"/>
                    <a:pt x="148" y="200"/>
                  </a:cubicBezTo>
                  <a:cubicBezTo>
                    <a:pt x="148" y="203"/>
                    <a:pt x="145" y="206"/>
                    <a:pt x="142" y="20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Rectangle 96">
              <a:extLst>
                <a:ext uri="{FF2B5EF4-FFF2-40B4-BE49-F238E27FC236}">
                  <a16:creationId xmlns="" xmlns:a16="http://schemas.microsoft.com/office/drawing/2014/main" id="{82454610-F238-46BA-ABDD-F07D2F4ABC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97271" y="1470612"/>
              <a:ext cx="55846" cy="9362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Rectangle 97">
              <a:extLst>
                <a:ext uri="{FF2B5EF4-FFF2-40B4-BE49-F238E27FC236}">
                  <a16:creationId xmlns="" xmlns:a16="http://schemas.microsoft.com/office/drawing/2014/main" id="{C6F1ABBA-13D3-461D-A9AA-C1EF025D8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88863" y="1470612"/>
              <a:ext cx="54203" cy="9362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12" name="组合 211">
            <a:extLst>
              <a:ext uri="{FF2B5EF4-FFF2-40B4-BE49-F238E27FC236}">
                <a16:creationId xmlns="" xmlns:a16="http://schemas.microsoft.com/office/drawing/2014/main" id="{EC7E90EA-09E6-4C31-A157-6D009CFAC5A7}"/>
              </a:ext>
            </a:extLst>
          </p:cNvPr>
          <p:cNvGrpSpPr>
            <a:grpSpLocks noChangeAspect="1"/>
          </p:cNvGrpSpPr>
          <p:nvPr/>
        </p:nvGrpSpPr>
        <p:grpSpPr>
          <a:xfrm>
            <a:off x="8258246" y="1909921"/>
            <a:ext cx="369196" cy="368564"/>
            <a:chOff x="8755846" y="1322783"/>
            <a:chExt cx="957600" cy="955958"/>
          </a:xfrm>
        </p:grpSpPr>
        <p:sp>
          <p:nvSpPr>
            <p:cNvPr id="213" name="Freeform 98">
              <a:extLst>
                <a:ext uri="{FF2B5EF4-FFF2-40B4-BE49-F238E27FC236}">
                  <a16:creationId xmlns="" xmlns:a16="http://schemas.microsoft.com/office/drawing/2014/main" id="{02A7792E-D6AE-4B9C-92CA-B627C1BC44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55846" y="1322783"/>
              <a:ext cx="957600" cy="955958"/>
            </a:xfrm>
            <a:custGeom>
              <a:avLst/>
              <a:gdLst>
                <a:gd name="T0" fmla="*/ 236 w 246"/>
                <a:gd name="T1" fmla="*/ 4 h 246"/>
                <a:gd name="T2" fmla="*/ 191 w 246"/>
                <a:gd name="T3" fmla="*/ 0 h 246"/>
                <a:gd name="T4" fmla="*/ 185 w 246"/>
                <a:gd name="T5" fmla="*/ 2 h 246"/>
                <a:gd name="T6" fmla="*/ 114 w 246"/>
                <a:gd name="T7" fmla="*/ 73 h 246"/>
                <a:gd name="T8" fmla="*/ 32 w 246"/>
                <a:gd name="T9" fmla="*/ 94 h 246"/>
                <a:gd name="T10" fmla="*/ 32 w 246"/>
                <a:gd name="T11" fmla="*/ 213 h 246"/>
                <a:gd name="T12" fmla="*/ 151 w 246"/>
                <a:gd name="T13" fmla="*/ 213 h 246"/>
                <a:gd name="T14" fmla="*/ 172 w 246"/>
                <a:gd name="T15" fmla="*/ 132 h 246"/>
                <a:gd name="T16" fmla="*/ 184 w 246"/>
                <a:gd name="T17" fmla="*/ 120 h 246"/>
                <a:gd name="T18" fmla="*/ 186 w 246"/>
                <a:gd name="T19" fmla="*/ 115 h 246"/>
                <a:gd name="T20" fmla="*/ 187 w 246"/>
                <a:gd name="T21" fmla="*/ 94 h 246"/>
                <a:gd name="T22" fmla="*/ 208 w 246"/>
                <a:gd name="T23" fmla="*/ 93 h 246"/>
                <a:gd name="T24" fmla="*/ 215 w 246"/>
                <a:gd name="T25" fmla="*/ 86 h 246"/>
                <a:gd name="T26" fmla="*/ 216 w 246"/>
                <a:gd name="T27" fmla="*/ 66 h 246"/>
                <a:gd name="T28" fmla="*/ 240 w 246"/>
                <a:gd name="T29" fmla="*/ 62 h 246"/>
                <a:gd name="T30" fmla="*/ 244 w 246"/>
                <a:gd name="T31" fmla="*/ 60 h 246"/>
                <a:gd name="T32" fmla="*/ 246 w 246"/>
                <a:gd name="T33" fmla="*/ 55 h 246"/>
                <a:gd name="T34" fmla="*/ 242 w 246"/>
                <a:gd name="T35" fmla="*/ 10 h 246"/>
                <a:gd name="T36" fmla="*/ 236 w 246"/>
                <a:gd name="T37" fmla="*/ 4 h 246"/>
                <a:gd name="T38" fmla="*/ 231 w 246"/>
                <a:gd name="T39" fmla="*/ 49 h 246"/>
                <a:gd name="T40" fmla="*/ 208 w 246"/>
                <a:gd name="T41" fmla="*/ 53 h 246"/>
                <a:gd name="T42" fmla="*/ 202 w 246"/>
                <a:gd name="T43" fmla="*/ 59 h 246"/>
                <a:gd name="T44" fmla="*/ 201 w 246"/>
                <a:gd name="T45" fmla="*/ 80 h 246"/>
                <a:gd name="T46" fmla="*/ 180 w 246"/>
                <a:gd name="T47" fmla="*/ 81 h 246"/>
                <a:gd name="T48" fmla="*/ 174 w 246"/>
                <a:gd name="T49" fmla="*/ 87 h 246"/>
                <a:gd name="T50" fmla="*/ 172 w 246"/>
                <a:gd name="T51" fmla="*/ 112 h 246"/>
                <a:gd name="T52" fmla="*/ 167 w 246"/>
                <a:gd name="T53" fmla="*/ 117 h 246"/>
                <a:gd name="T54" fmla="*/ 156 w 246"/>
                <a:gd name="T55" fmla="*/ 128 h 246"/>
                <a:gd name="T56" fmla="*/ 161 w 246"/>
                <a:gd name="T57" fmla="*/ 143 h 246"/>
                <a:gd name="T58" fmla="*/ 141 w 246"/>
                <a:gd name="T59" fmla="*/ 203 h 246"/>
                <a:gd name="T60" fmla="*/ 42 w 246"/>
                <a:gd name="T61" fmla="*/ 203 h 246"/>
                <a:gd name="T62" fmla="*/ 42 w 246"/>
                <a:gd name="T63" fmla="*/ 104 h 246"/>
                <a:gd name="T64" fmla="*/ 102 w 246"/>
                <a:gd name="T65" fmla="*/ 85 h 246"/>
                <a:gd name="T66" fmla="*/ 118 w 246"/>
                <a:gd name="T67" fmla="*/ 89 h 246"/>
                <a:gd name="T68" fmla="*/ 128 w 246"/>
                <a:gd name="T69" fmla="*/ 78 h 246"/>
                <a:gd name="T70" fmla="*/ 193 w 246"/>
                <a:gd name="T71" fmla="*/ 14 h 246"/>
                <a:gd name="T72" fmla="*/ 229 w 246"/>
                <a:gd name="T73" fmla="*/ 17 h 246"/>
                <a:gd name="T74" fmla="*/ 231 w 246"/>
                <a:gd name="T75" fmla="*/ 49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6" h="246">
                  <a:moveTo>
                    <a:pt x="236" y="4"/>
                  </a:moveTo>
                  <a:cubicBezTo>
                    <a:pt x="191" y="0"/>
                    <a:pt x="191" y="0"/>
                    <a:pt x="191" y="0"/>
                  </a:cubicBezTo>
                  <a:cubicBezTo>
                    <a:pt x="188" y="0"/>
                    <a:pt x="186" y="0"/>
                    <a:pt x="185" y="2"/>
                  </a:cubicBezTo>
                  <a:cubicBezTo>
                    <a:pt x="114" y="73"/>
                    <a:pt x="114" y="73"/>
                    <a:pt x="114" y="73"/>
                  </a:cubicBezTo>
                  <a:cubicBezTo>
                    <a:pt x="86" y="65"/>
                    <a:pt x="54" y="72"/>
                    <a:pt x="32" y="94"/>
                  </a:cubicBezTo>
                  <a:cubicBezTo>
                    <a:pt x="0" y="127"/>
                    <a:pt x="0" y="180"/>
                    <a:pt x="32" y="213"/>
                  </a:cubicBezTo>
                  <a:cubicBezTo>
                    <a:pt x="65" y="246"/>
                    <a:pt x="118" y="246"/>
                    <a:pt x="151" y="213"/>
                  </a:cubicBezTo>
                  <a:cubicBezTo>
                    <a:pt x="173" y="191"/>
                    <a:pt x="180" y="160"/>
                    <a:pt x="172" y="132"/>
                  </a:cubicBezTo>
                  <a:cubicBezTo>
                    <a:pt x="184" y="120"/>
                    <a:pt x="184" y="120"/>
                    <a:pt x="184" y="120"/>
                  </a:cubicBezTo>
                  <a:cubicBezTo>
                    <a:pt x="185" y="119"/>
                    <a:pt x="186" y="117"/>
                    <a:pt x="186" y="115"/>
                  </a:cubicBezTo>
                  <a:cubicBezTo>
                    <a:pt x="187" y="94"/>
                    <a:pt x="187" y="94"/>
                    <a:pt x="187" y="94"/>
                  </a:cubicBezTo>
                  <a:cubicBezTo>
                    <a:pt x="208" y="93"/>
                    <a:pt x="208" y="93"/>
                    <a:pt x="208" y="93"/>
                  </a:cubicBezTo>
                  <a:cubicBezTo>
                    <a:pt x="212" y="93"/>
                    <a:pt x="215" y="90"/>
                    <a:pt x="215" y="86"/>
                  </a:cubicBezTo>
                  <a:cubicBezTo>
                    <a:pt x="216" y="66"/>
                    <a:pt x="216" y="66"/>
                    <a:pt x="216" y="66"/>
                  </a:cubicBezTo>
                  <a:cubicBezTo>
                    <a:pt x="240" y="62"/>
                    <a:pt x="240" y="62"/>
                    <a:pt x="240" y="62"/>
                  </a:cubicBezTo>
                  <a:cubicBezTo>
                    <a:pt x="241" y="62"/>
                    <a:pt x="243" y="61"/>
                    <a:pt x="244" y="60"/>
                  </a:cubicBezTo>
                  <a:cubicBezTo>
                    <a:pt x="245" y="59"/>
                    <a:pt x="246" y="57"/>
                    <a:pt x="246" y="55"/>
                  </a:cubicBezTo>
                  <a:cubicBezTo>
                    <a:pt x="242" y="10"/>
                    <a:pt x="242" y="10"/>
                    <a:pt x="242" y="10"/>
                  </a:cubicBezTo>
                  <a:cubicBezTo>
                    <a:pt x="242" y="7"/>
                    <a:pt x="239" y="4"/>
                    <a:pt x="236" y="4"/>
                  </a:cubicBezTo>
                  <a:close/>
                  <a:moveTo>
                    <a:pt x="231" y="49"/>
                  </a:moveTo>
                  <a:cubicBezTo>
                    <a:pt x="208" y="53"/>
                    <a:pt x="208" y="53"/>
                    <a:pt x="208" y="53"/>
                  </a:cubicBezTo>
                  <a:cubicBezTo>
                    <a:pt x="204" y="53"/>
                    <a:pt x="202" y="56"/>
                    <a:pt x="202" y="59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180" y="81"/>
                    <a:pt x="180" y="81"/>
                    <a:pt x="180" y="81"/>
                  </a:cubicBezTo>
                  <a:cubicBezTo>
                    <a:pt x="177" y="81"/>
                    <a:pt x="174" y="84"/>
                    <a:pt x="174" y="87"/>
                  </a:cubicBezTo>
                  <a:cubicBezTo>
                    <a:pt x="172" y="112"/>
                    <a:pt x="172" y="112"/>
                    <a:pt x="172" y="112"/>
                  </a:cubicBezTo>
                  <a:cubicBezTo>
                    <a:pt x="167" y="117"/>
                    <a:pt x="167" y="117"/>
                    <a:pt x="167" y="117"/>
                  </a:cubicBezTo>
                  <a:cubicBezTo>
                    <a:pt x="156" y="128"/>
                    <a:pt x="156" y="128"/>
                    <a:pt x="156" y="128"/>
                  </a:cubicBezTo>
                  <a:cubicBezTo>
                    <a:pt x="158" y="133"/>
                    <a:pt x="160" y="138"/>
                    <a:pt x="161" y="143"/>
                  </a:cubicBezTo>
                  <a:cubicBezTo>
                    <a:pt x="164" y="165"/>
                    <a:pt x="157" y="187"/>
                    <a:pt x="141" y="203"/>
                  </a:cubicBezTo>
                  <a:cubicBezTo>
                    <a:pt x="114" y="230"/>
                    <a:pt x="69" y="230"/>
                    <a:pt x="42" y="203"/>
                  </a:cubicBezTo>
                  <a:cubicBezTo>
                    <a:pt x="15" y="176"/>
                    <a:pt x="15" y="132"/>
                    <a:pt x="42" y="104"/>
                  </a:cubicBezTo>
                  <a:cubicBezTo>
                    <a:pt x="58" y="88"/>
                    <a:pt x="81" y="82"/>
                    <a:pt x="102" y="85"/>
                  </a:cubicBezTo>
                  <a:cubicBezTo>
                    <a:pt x="107" y="86"/>
                    <a:pt x="112" y="87"/>
                    <a:pt x="118" y="89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93" y="14"/>
                    <a:pt x="193" y="14"/>
                    <a:pt x="193" y="14"/>
                  </a:cubicBezTo>
                  <a:cubicBezTo>
                    <a:pt x="229" y="17"/>
                    <a:pt x="229" y="17"/>
                    <a:pt x="229" y="17"/>
                  </a:cubicBezTo>
                  <a:lnTo>
                    <a:pt x="231" y="4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99">
              <a:extLst>
                <a:ext uri="{FF2B5EF4-FFF2-40B4-BE49-F238E27FC236}">
                  <a16:creationId xmlns="" xmlns:a16="http://schemas.microsoft.com/office/drawing/2014/main" id="{358DB21A-0000-408E-909F-3E1C97428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8463" y="1431191"/>
              <a:ext cx="290729" cy="292372"/>
            </a:xfrm>
            <a:custGeom>
              <a:avLst/>
              <a:gdLst>
                <a:gd name="T0" fmla="*/ 64 w 75"/>
                <a:gd name="T1" fmla="*/ 2 h 75"/>
                <a:gd name="T2" fmla="*/ 2 w 75"/>
                <a:gd name="T3" fmla="*/ 64 h 75"/>
                <a:gd name="T4" fmla="*/ 2 w 75"/>
                <a:gd name="T5" fmla="*/ 73 h 75"/>
                <a:gd name="T6" fmla="*/ 10 w 75"/>
                <a:gd name="T7" fmla="*/ 73 h 75"/>
                <a:gd name="T8" fmla="*/ 73 w 75"/>
                <a:gd name="T9" fmla="*/ 10 h 75"/>
                <a:gd name="T10" fmla="*/ 73 w 75"/>
                <a:gd name="T11" fmla="*/ 2 h 75"/>
                <a:gd name="T12" fmla="*/ 64 w 75"/>
                <a:gd name="T13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75">
                  <a:moveTo>
                    <a:pt x="64" y="2"/>
                  </a:moveTo>
                  <a:cubicBezTo>
                    <a:pt x="2" y="64"/>
                    <a:pt x="2" y="64"/>
                    <a:pt x="2" y="64"/>
                  </a:cubicBezTo>
                  <a:cubicBezTo>
                    <a:pt x="0" y="67"/>
                    <a:pt x="0" y="70"/>
                    <a:pt x="2" y="73"/>
                  </a:cubicBezTo>
                  <a:cubicBezTo>
                    <a:pt x="4" y="75"/>
                    <a:pt x="8" y="75"/>
                    <a:pt x="10" y="73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5" y="8"/>
                    <a:pt x="75" y="4"/>
                    <a:pt x="73" y="2"/>
                  </a:cubicBezTo>
                  <a:cubicBezTo>
                    <a:pt x="70" y="0"/>
                    <a:pt x="67" y="0"/>
                    <a:pt x="64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00">
              <a:extLst>
                <a:ext uri="{FF2B5EF4-FFF2-40B4-BE49-F238E27FC236}">
                  <a16:creationId xmlns="" xmlns:a16="http://schemas.microsoft.com/office/drawing/2014/main" id="{B822D781-8C08-4AAE-97AC-41C373963C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43096" y="1846753"/>
              <a:ext cx="244738" cy="241454"/>
            </a:xfrm>
            <a:custGeom>
              <a:avLst/>
              <a:gdLst>
                <a:gd name="T0" fmla="*/ 11 w 63"/>
                <a:gd name="T1" fmla="*/ 11 h 62"/>
                <a:gd name="T2" fmla="*/ 11 w 63"/>
                <a:gd name="T3" fmla="*/ 51 h 62"/>
                <a:gd name="T4" fmla="*/ 52 w 63"/>
                <a:gd name="T5" fmla="*/ 51 h 62"/>
                <a:gd name="T6" fmla="*/ 52 w 63"/>
                <a:gd name="T7" fmla="*/ 11 h 62"/>
                <a:gd name="T8" fmla="*/ 11 w 63"/>
                <a:gd name="T9" fmla="*/ 11 h 62"/>
                <a:gd name="T10" fmla="*/ 42 w 63"/>
                <a:gd name="T11" fmla="*/ 41 h 62"/>
                <a:gd name="T12" fmla="*/ 21 w 63"/>
                <a:gd name="T13" fmla="*/ 41 h 62"/>
                <a:gd name="T14" fmla="*/ 21 w 63"/>
                <a:gd name="T15" fmla="*/ 21 h 62"/>
                <a:gd name="T16" fmla="*/ 42 w 63"/>
                <a:gd name="T17" fmla="*/ 21 h 62"/>
                <a:gd name="T18" fmla="*/ 42 w 63"/>
                <a:gd name="T19" fmla="*/ 4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62">
                  <a:moveTo>
                    <a:pt x="11" y="11"/>
                  </a:moveTo>
                  <a:cubicBezTo>
                    <a:pt x="0" y="22"/>
                    <a:pt x="0" y="40"/>
                    <a:pt x="11" y="51"/>
                  </a:cubicBezTo>
                  <a:cubicBezTo>
                    <a:pt x="22" y="62"/>
                    <a:pt x="40" y="62"/>
                    <a:pt x="52" y="51"/>
                  </a:cubicBezTo>
                  <a:cubicBezTo>
                    <a:pt x="63" y="40"/>
                    <a:pt x="63" y="22"/>
                    <a:pt x="52" y="11"/>
                  </a:cubicBezTo>
                  <a:cubicBezTo>
                    <a:pt x="40" y="0"/>
                    <a:pt x="22" y="0"/>
                    <a:pt x="11" y="11"/>
                  </a:cubicBezTo>
                  <a:close/>
                  <a:moveTo>
                    <a:pt x="42" y="41"/>
                  </a:moveTo>
                  <a:cubicBezTo>
                    <a:pt x="36" y="47"/>
                    <a:pt x="27" y="47"/>
                    <a:pt x="21" y="41"/>
                  </a:cubicBezTo>
                  <a:cubicBezTo>
                    <a:pt x="15" y="36"/>
                    <a:pt x="15" y="26"/>
                    <a:pt x="21" y="21"/>
                  </a:cubicBezTo>
                  <a:cubicBezTo>
                    <a:pt x="27" y="15"/>
                    <a:pt x="36" y="15"/>
                    <a:pt x="42" y="21"/>
                  </a:cubicBezTo>
                  <a:cubicBezTo>
                    <a:pt x="47" y="26"/>
                    <a:pt x="47" y="36"/>
                    <a:pt x="42" y="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16" name="组合 215">
            <a:extLst>
              <a:ext uri="{FF2B5EF4-FFF2-40B4-BE49-F238E27FC236}">
                <a16:creationId xmlns="" xmlns:a16="http://schemas.microsoft.com/office/drawing/2014/main" id="{796A7756-AC9B-4363-B0E7-48179C243202}"/>
              </a:ext>
            </a:extLst>
          </p:cNvPr>
          <p:cNvGrpSpPr>
            <a:grpSpLocks noChangeAspect="1"/>
          </p:cNvGrpSpPr>
          <p:nvPr/>
        </p:nvGrpSpPr>
        <p:grpSpPr>
          <a:xfrm>
            <a:off x="8979155" y="1905847"/>
            <a:ext cx="344947" cy="376712"/>
            <a:chOff x="2580935" y="4941066"/>
            <a:chExt cx="894705" cy="977091"/>
          </a:xfrm>
        </p:grpSpPr>
        <p:sp>
          <p:nvSpPr>
            <p:cNvPr id="217" name="Freeform 30">
              <a:extLst>
                <a:ext uri="{FF2B5EF4-FFF2-40B4-BE49-F238E27FC236}">
                  <a16:creationId xmlns="" xmlns:a16="http://schemas.microsoft.com/office/drawing/2014/main" id="{89BD289E-D640-4073-8C5F-DA5DC2836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330" y="5104190"/>
              <a:ext cx="154884" cy="291645"/>
            </a:xfrm>
            <a:custGeom>
              <a:avLst/>
              <a:gdLst>
                <a:gd name="T0" fmla="*/ 27 w 40"/>
                <a:gd name="T1" fmla="*/ 2 h 75"/>
                <a:gd name="T2" fmla="*/ 0 w 40"/>
                <a:gd name="T3" fmla="*/ 61 h 75"/>
                <a:gd name="T4" fmla="*/ 0 w 40"/>
                <a:gd name="T5" fmla="*/ 69 h 75"/>
                <a:gd name="T6" fmla="*/ 7 w 40"/>
                <a:gd name="T7" fmla="*/ 75 h 75"/>
                <a:gd name="T8" fmla="*/ 8 w 40"/>
                <a:gd name="T9" fmla="*/ 75 h 75"/>
                <a:gd name="T10" fmla="*/ 14 w 40"/>
                <a:gd name="T11" fmla="*/ 67 h 75"/>
                <a:gd name="T12" fmla="*/ 14 w 40"/>
                <a:gd name="T13" fmla="*/ 61 h 75"/>
                <a:gd name="T14" fmla="*/ 36 w 40"/>
                <a:gd name="T15" fmla="*/ 13 h 75"/>
                <a:gd name="T16" fmla="*/ 37 w 40"/>
                <a:gd name="T17" fmla="*/ 3 h 75"/>
                <a:gd name="T18" fmla="*/ 27 w 40"/>
                <a:gd name="T19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75">
                  <a:moveTo>
                    <a:pt x="27" y="2"/>
                  </a:moveTo>
                  <a:cubicBezTo>
                    <a:pt x="10" y="17"/>
                    <a:pt x="0" y="38"/>
                    <a:pt x="0" y="61"/>
                  </a:cubicBezTo>
                  <a:cubicBezTo>
                    <a:pt x="0" y="63"/>
                    <a:pt x="0" y="66"/>
                    <a:pt x="0" y="69"/>
                  </a:cubicBezTo>
                  <a:cubicBezTo>
                    <a:pt x="0" y="72"/>
                    <a:pt x="3" y="75"/>
                    <a:pt x="7" y="75"/>
                  </a:cubicBezTo>
                  <a:cubicBezTo>
                    <a:pt x="7" y="75"/>
                    <a:pt x="7" y="75"/>
                    <a:pt x="8" y="75"/>
                  </a:cubicBezTo>
                  <a:cubicBezTo>
                    <a:pt x="12" y="75"/>
                    <a:pt x="14" y="71"/>
                    <a:pt x="14" y="67"/>
                  </a:cubicBezTo>
                  <a:cubicBezTo>
                    <a:pt x="14" y="65"/>
                    <a:pt x="14" y="63"/>
                    <a:pt x="14" y="61"/>
                  </a:cubicBezTo>
                  <a:cubicBezTo>
                    <a:pt x="14" y="42"/>
                    <a:pt x="22" y="25"/>
                    <a:pt x="36" y="13"/>
                  </a:cubicBezTo>
                  <a:cubicBezTo>
                    <a:pt x="39" y="11"/>
                    <a:pt x="40" y="6"/>
                    <a:pt x="37" y="3"/>
                  </a:cubicBezTo>
                  <a:cubicBezTo>
                    <a:pt x="35" y="0"/>
                    <a:pt x="30" y="0"/>
                    <a:pt x="27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31">
              <a:extLst>
                <a:ext uri="{FF2B5EF4-FFF2-40B4-BE49-F238E27FC236}">
                  <a16:creationId xmlns="" xmlns:a16="http://schemas.microsoft.com/office/drawing/2014/main" id="{50DB6F47-DEBE-4F20-AF30-6FB5336204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80935" y="4941066"/>
              <a:ext cx="894705" cy="977091"/>
            </a:xfrm>
            <a:custGeom>
              <a:avLst/>
              <a:gdLst>
                <a:gd name="T0" fmla="*/ 222 w 229"/>
                <a:gd name="T1" fmla="*/ 203 h 251"/>
                <a:gd name="T2" fmla="*/ 188 w 229"/>
                <a:gd name="T3" fmla="*/ 161 h 251"/>
                <a:gd name="T4" fmla="*/ 206 w 229"/>
                <a:gd name="T5" fmla="*/ 103 h 251"/>
                <a:gd name="T6" fmla="*/ 103 w 229"/>
                <a:gd name="T7" fmla="*/ 0 h 251"/>
                <a:gd name="T8" fmla="*/ 0 w 229"/>
                <a:gd name="T9" fmla="*/ 103 h 251"/>
                <a:gd name="T10" fmla="*/ 103 w 229"/>
                <a:gd name="T11" fmla="*/ 206 h 251"/>
                <a:gd name="T12" fmla="*/ 143 w 229"/>
                <a:gd name="T13" fmla="*/ 198 h 251"/>
                <a:gd name="T14" fmla="*/ 177 w 229"/>
                <a:gd name="T15" fmla="*/ 240 h 251"/>
                <a:gd name="T16" fmla="*/ 201 w 229"/>
                <a:gd name="T17" fmla="*/ 250 h 251"/>
                <a:gd name="T18" fmla="*/ 216 w 229"/>
                <a:gd name="T19" fmla="*/ 244 h 251"/>
                <a:gd name="T20" fmla="*/ 218 w 229"/>
                <a:gd name="T21" fmla="*/ 242 h 251"/>
                <a:gd name="T22" fmla="*/ 228 w 229"/>
                <a:gd name="T23" fmla="*/ 223 h 251"/>
                <a:gd name="T24" fmla="*/ 222 w 229"/>
                <a:gd name="T25" fmla="*/ 203 h 251"/>
                <a:gd name="T26" fmla="*/ 14 w 229"/>
                <a:gd name="T27" fmla="*/ 103 h 251"/>
                <a:gd name="T28" fmla="*/ 103 w 229"/>
                <a:gd name="T29" fmla="*/ 14 h 251"/>
                <a:gd name="T30" fmla="*/ 192 w 229"/>
                <a:gd name="T31" fmla="*/ 103 h 251"/>
                <a:gd name="T32" fmla="*/ 103 w 229"/>
                <a:gd name="T33" fmla="*/ 192 h 251"/>
                <a:gd name="T34" fmla="*/ 14 w 229"/>
                <a:gd name="T35" fmla="*/ 103 h 251"/>
                <a:gd name="T36" fmla="*/ 214 w 229"/>
                <a:gd name="T37" fmla="*/ 222 h 251"/>
                <a:gd name="T38" fmla="*/ 209 w 229"/>
                <a:gd name="T39" fmla="*/ 231 h 251"/>
                <a:gd name="T40" fmla="*/ 207 w 229"/>
                <a:gd name="T41" fmla="*/ 232 h 251"/>
                <a:gd name="T42" fmla="*/ 200 w 229"/>
                <a:gd name="T43" fmla="*/ 235 h 251"/>
                <a:gd name="T44" fmla="*/ 188 w 229"/>
                <a:gd name="T45" fmla="*/ 230 h 251"/>
                <a:gd name="T46" fmla="*/ 156 w 229"/>
                <a:gd name="T47" fmla="*/ 191 h 251"/>
                <a:gd name="T48" fmla="*/ 179 w 229"/>
                <a:gd name="T49" fmla="*/ 173 h 251"/>
                <a:gd name="T50" fmla="*/ 211 w 229"/>
                <a:gd name="T51" fmla="*/ 212 h 251"/>
                <a:gd name="T52" fmla="*/ 214 w 229"/>
                <a:gd name="T53" fmla="*/ 222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9" h="251">
                  <a:moveTo>
                    <a:pt x="222" y="203"/>
                  </a:moveTo>
                  <a:cubicBezTo>
                    <a:pt x="188" y="161"/>
                    <a:pt x="188" y="161"/>
                    <a:pt x="188" y="161"/>
                  </a:cubicBezTo>
                  <a:cubicBezTo>
                    <a:pt x="199" y="145"/>
                    <a:pt x="206" y="125"/>
                    <a:pt x="206" y="103"/>
                  </a:cubicBezTo>
                  <a:cubicBezTo>
                    <a:pt x="206" y="46"/>
                    <a:pt x="160" y="0"/>
                    <a:pt x="103" y="0"/>
                  </a:cubicBezTo>
                  <a:cubicBezTo>
                    <a:pt x="46" y="0"/>
                    <a:pt x="0" y="46"/>
                    <a:pt x="0" y="103"/>
                  </a:cubicBezTo>
                  <a:cubicBezTo>
                    <a:pt x="0" y="160"/>
                    <a:pt x="46" y="206"/>
                    <a:pt x="103" y="206"/>
                  </a:cubicBezTo>
                  <a:cubicBezTo>
                    <a:pt x="117" y="206"/>
                    <a:pt x="131" y="203"/>
                    <a:pt x="143" y="198"/>
                  </a:cubicBezTo>
                  <a:cubicBezTo>
                    <a:pt x="177" y="240"/>
                    <a:pt x="177" y="240"/>
                    <a:pt x="177" y="240"/>
                  </a:cubicBezTo>
                  <a:cubicBezTo>
                    <a:pt x="183" y="247"/>
                    <a:pt x="192" y="251"/>
                    <a:pt x="201" y="250"/>
                  </a:cubicBezTo>
                  <a:cubicBezTo>
                    <a:pt x="207" y="249"/>
                    <a:pt x="212" y="247"/>
                    <a:pt x="216" y="244"/>
                  </a:cubicBezTo>
                  <a:cubicBezTo>
                    <a:pt x="218" y="242"/>
                    <a:pt x="218" y="242"/>
                    <a:pt x="218" y="242"/>
                  </a:cubicBezTo>
                  <a:cubicBezTo>
                    <a:pt x="224" y="238"/>
                    <a:pt x="227" y="231"/>
                    <a:pt x="228" y="223"/>
                  </a:cubicBezTo>
                  <a:cubicBezTo>
                    <a:pt x="229" y="216"/>
                    <a:pt x="226" y="209"/>
                    <a:pt x="222" y="203"/>
                  </a:cubicBezTo>
                  <a:close/>
                  <a:moveTo>
                    <a:pt x="14" y="103"/>
                  </a:moveTo>
                  <a:cubicBezTo>
                    <a:pt x="14" y="54"/>
                    <a:pt x="54" y="14"/>
                    <a:pt x="103" y="14"/>
                  </a:cubicBezTo>
                  <a:cubicBezTo>
                    <a:pt x="152" y="14"/>
                    <a:pt x="192" y="54"/>
                    <a:pt x="192" y="103"/>
                  </a:cubicBezTo>
                  <a:cubicBezTo>
                    <a:pt x="192" y="152"/>
                    <a:pt x="152" y="192"/>
                    <a:pt x="103" y="192"/>
                  </a:cubicBezTo>
                  <a:cubicBezTo>
                    <a:pt x="54" y="192"/>
                    <a:pt x="14" y="152"/>
                    <a:pt x="14" y="103"/>
                  </a:cubicBezTo>
                  <a:close/>
                  <a:moveTo>
                    <a:pt x="214" y="222"/>
                  </a:moveTo>
                  <a:cubicBezTo>
                    <a:pt x="213" y="226"/>
                    <a:pt x="211" y="229"/>
                    <a:pt x="209" y="231"/>
                  </a:cubicBezTo>
                  <a:cubicBezTo>
                    <a:pt x="207" y="232"/>
                    <a:pt x="207" y="232"/>
                    <a:pt x="207" y="232"/>
                  </a:cubicBezTo>
                  <a:cubicBezTo>
                    <a:pt x="205" y="234"/>
                    <a:pt x="203" y="235"/>
                    <a:pt x="200" y="235"/>
                  </a:cubicBezTo>
                  <a:cubicBezTo>
                    <a:pt x="195" y="236"/>
                    <a:pt x="191" y="234"/>
                    <a:pt x="188" y="230"/>
                  </a:cubicBezTo>
                  <a:cubicBezTo>
                    <a:pt x="156" y="191"/>
                    <a:pt x="156" y="191"/>
                    <a:pt x="156" y="191"/>
                  </a:cubicBezTo>
                  <a:cubicBezTo>
                    <a:pt x="164" y="186"/>
                    <a:pt x="172" y="180"/>
                    <a:pt x="179" y="173"/>
                  </a:cubicBezTo>
                  <a:cubicBezTo>
                    <a:pt x="211" y="212"/>
                    <a:pt x="211" y="212"/>
                    <a:pt x="211" y="212"/>
                  </a:cubicBezTo>
                  <a:cubicBezTo>
                    <a:pt x="213" y="215"/>
                    <a:pt x="214" y="218"/>
                    <a:pt x="214" y="22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32">
              <a:extLst>
                <a:ext uri="{FF2B5EF4-FFF2-40B4-BE49-F238E27FC236}">
                  <a16:creationId xmlns="" xmlns:a16="http://schemas.microsoft.com/office/drawing/2014/main" id="{836D82C4-8EF1-4883-AA98-E167D9B582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4909" y="5135496"/>
              <a:ext cx="336132" cy="425108"/>
            </a:xfrm>
            <a:custGeom>
              <a:avLst/>
              <a:gdLst>
                <a:gd name="T0" fmla="*/ 86 w 86"/>
                <a:gd name="T1" fmla="*/ 72 h 109"/>
                <a:gd name="T2" fmla="*/ 51 w 86"/>
                <a:gd name="T3" fmla="*/ 48 h 109"/>
                <a:gd name="T4" fmla="*/ 51 w 86"/>
                <a:gd name="T5" fmla="*/ 25 h 109"/>
                <a:gd name="T6" fmla="*/ 71 w 86"/>
                <a:gd name="T7" fmla="*/ 34 h 109"/>
                <a:gd name="T8" fmla="*/ 84 w 86"/>
                <a:gd name="T9" fmla="*/ 29 h 109"/>
                <a:gd name="T10" fmla="*/ 51 w 86"/>
                <a:gd name="T11" fmla="*/ 11 h 109"/>
                <a:gd name="T12" fmla="*/ 51 w 86"/>
                <a:gd name="T13" fmla="*/ 0 h 109"/>
                <a:gd name="T14" fmla="*/ 37 w 86"/>
                <a:gd name="T15" fmla="*/ 0 h 109"/>
                <a:gd name="T16" fmla="*/ 37 w 86"/>
                <a:gd name="T17" fmla="*/ 11 h 109"/>
                <a:gd name="T18" fmla="*/ 0 w 86"/>
                <a:gd name="T19" fmla="*/ 36 h 109"/>
                <a:gd name="T20" fmla="*/ 37 w 86"/>
                <a:gd name="T21" fmla="*/ 61 h 109"/>
                <a:gd name="T22" fmla="*/ 37 w 86"/>
                <a:gd name="T23" fmla="*/ 83 h 109"/>
                <a:gd name="T24" fmla="*/ 15 w 86"/>
                <a:gd name="T25" fmla="*/ 74 h 109"/>
                <a:gd name="T26" fmla="*/ 1 w 86"/>
                <a:gd name="T27" fmla="*/ 77 h 109"/>
                <a:gd name="T28" fmla="*/ 37 w 86"/>
                <a:gd name="T29" fmla="*/ 97 h 109"/>
                <a:gd name="T30" fmla="*/ 37 w 86"/>
                <a:gd name="T31" fmla="*/ 109 h 109"/>
                <a:gd name="T32" fmla="*/ 51 w 86"/>
                <a:gd name="T33" fmla="*/ 109 h 109"/>
                <a:gd name="T34" fmla="*/ 51 w 86"/>
                <a:gd name="T35" fmla="*/ 97 h 109"/>
                <a:gd name="T36" fmla="*/ 86 w 86"/>
                <a:gd name="T37" fmla="*/ 72 h 109"/>
                <a:gd name="T38" fmla="*/ 14 w 86"/>
                <a:gd name="T39" fmla="*/ 36 h 109"/>
                <a:gd name="T40" fmla="*/ 37 w 86"/>
                <a:gd name="T41" fmla="*/ 25 h 109"/>
                <a:gd name="T42" fmla="*/ 37 w 86"/>
                <a:gd name="T43" fmla="*/ 47 h 109"/>
                <a:gd name="T44" fmla="*/ 14 w 86"/>
                <a:gd name="T45" fmla="*/ 36 h 109"/>
                <a:gd name="T46" fmla="*/ 51 w 86"/>
                <a:gd name="T47" fmla="*/ 83 h 109"/>
                <a:gd name="T48" fmla="*/ 51 w 86"/>
                <a:gd name="T49" fmla="*/ 62 h 109"/>
                <a:gd name="T50" fmla="*/ 72 w 86"/>
                <a:gd name="T51" fmla="*/ 72 h 109"/>
                <a:gd name="T52" fmla="*/ 51 w 86"/>
                <a:gd name="T53" fmla="*/ 8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6" h="109">
                  <a:moveTo>
                    <a:pt x="86" y="72"/>
                  </a:moveTo>
                  <a:cubicBezTo>
                    <a:pt x="86" y="60"/>
                    <a:pt x="71" y="50"/>
                    <a:pt x="51" y="48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62" y="27"/>
                    <a:pt x="69" y="31"/>
                    <a:pt x="71" y="34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0" y="20"/>
                    <a:pt x="67" y="13"/>
                    <a:pt x="51" y="11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16" y="13"/>
                    <a:pt x="0" y="23"/>
                    <a:pt x="0" y="36"/>
                  </a:cubicBezTo>
                  <a:cubicBezTo>
                    <a:pt x="0" y="49"/>
                    <a:pt x="16" y="59"/>
                    <a:pt x="37" y="61"/>
                  </a:cubicBezTo>
                  <a:cubicBezTo>
                    <a:pt x="37" y="83"/>
                    <a:pt x="37" y="83"/>
                    <a:pt x="37" y="83"/>
                  </a:cubicBezTo>
                  <a:cubicBezTo>
                    <a:pt x="24" y="82"/>
                    <a:pt x="16" y="77"/>
                    <a:pt x="15" y="74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4" y="88"/>
                    <a:pt x="18" y="96"/>
                    <a:pt x="37" y="97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51" y="109"/>
                    <a:pt x="51" y="109"/>
                    <a:pt x="51" y="109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71" y="95"/>
                    <a:pt x="86" y="85"/>
                    <a:pt x="86" y="72"/>
                  </a:cubicBezTo>
                  <a:close/>
                  <a:moveTo>
                    <a:pt x="14" y="36"/>
                  </a:moveTo>
                  <a:cubicBezTo>
                    <a:pt x="14" y="33"/>
                    <a:pt x="23" y="27"/>
                    <a:pt x="37" y="25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23" y="45"/>
                    <a:pt x="14" y="39"/>
                    <a:pt x="14" y="36"/>
                  </a:cubicBezTo>
                  <a:close/>
                  <a:moveTo>
                    <a:pt x="51" y="83"/>
                  </a:moveTo>
                  <a:cubicBezTo>
                    <a:pt x="51" y="62"/>
                    <a:pt x="51" y="62"/>
                    <a:pt x="51" y="62"/>
                  </a:cubicBezTo>
                  <a:cubicBezTo>
                    <a:pt x="64" y="63"/>
                    <a:pt x="72" y="69"/>
                    <a:pt x="72" y="72"/>
                  </a:cubicBezTo>
                  <a:cubicBezTo>
                    <a:pt x="72" y="76"/>
                    <a:pt x="64" y="81"/>
                    <a:pt x="51" y="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0" name="组合 219">
            <a:extLst>
              <a:ext uri="{FF2B5EF4-FFF2-40B4-BE49-F238E27FC236}">
                <a16:creationId xmlns="" xmlns:a16="http://schemas.microsoft.com/office/drawing/2014/main" id="{628E3985-939E-4EBA-80D7-C1E687E8F919}"/>
              </a:ext>
            </a:extLst>
          </p:cNvPr>
          <p:cNvGrpSpPr>
            <a:grpSpLocks noChangeAspect="1"/>
          </p:cNvGrpSpPr>
          <p:nvPr/>
        </p:nvGrpSpPr>
        <p:grpSpPr>
          <a:xfrm>
            <a:off x="9675815" y="1917601"/>
            <a:ext cx="353205" cy="353205"/>
            <a:chOff x="2577639" y="3166486"/>
            <a:chExt cx="916125" cy="916125"/>
          </a:xfrm>
        </p:grpSpPr>
        <p:sp>
          <p:nvSpPr>
            <p:cNvPr id="221" name="Freeform 17">
              <a:extLst>
                <a:ext uri="{FF2B5EF4-FFF2-40B4-BE49-F238E27FC236}">
                  <a16:creationId xmlns="" xmlns:a16="http://schemas.microsoft.com/office/drawing/2014/main" id="{4FB96753-07AE-4E5E-BDA9-CC7ADB592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159" y="3369154"/>
              <a:ext cx="370735" cy="507494"/>
            </a:xfrm>
            <a:custGeom>
              <a:avLst/>
              <a:gdLst>
                <a:gd name="T0" fmla="*/ 8 w 95"/>
                <a:gd name="T1" fmla="*/ 130 h 130"/>
                <a:gd name="T2" fmla="*/ 4 w 95"/>
                <a:gd name="T3" fmla="*/ 129 h 130"/>
                <a:gd name="T4" fmla="*/ 2 w 95"/>
                <a:gd name="T5" fmla="*/ 119 h 130"/>
                <a:gd name="T6" fmla="*/ 81 w 95"/>
                <a:gd name="T7" fmla="*/ 4 h 130"/>
                <a:gd name="T8" fmla="*/ 91 w 95"/>
                <a:gd name="T9" fmla="*/ 2 h 130"/>
                <a:gd name="T10" fmla="*/ 93 w 95"/>
                <a:gd name="T11" fmla="*/ 12 h 130"/>
                <a:gd name="T12" fmla="*/ 14 w 95"/>
                <a:gd name="T13" fmla="*/ 127 h 130"/>
                <a:gd name="T14" fmla="*/ 8 w 95"/>
                <a:gd name="T15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130">
                  <a:moveTo>
                    <a:pt x="8" y="130"/>
                  </a:moveTo>
                  <a:cubicBezTo>
                    <a:pt x="6" y="130"/>
                    <a:pt x="5" y="130"/>
                    <a:pt x="4" y="129"/>
                  </a:cubicBezTo>
                  <a:cubicBezTo>
                    <a:pt x="1" y="127"/>
                    <a:pt x="0" y="122"/>
                    <a:pt x="2" y="119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4" y="1"/>
                    <a:pt x="88" y="0"/>
                    <a:pt x="91" y="2"/>
                  </a:cubicBezTo>
                  <a:cubicBezTo>
                    <a:pt x="94" y="4"/>
                    <a:pt x="95" y="9"/>
                    <a:pt x="93" y="12"/>
                  </a:cubicBezTo>
                  <a:cubicBezTo>
                    <a:pt x="14" y="127"/>
                    <a:pt x="14" y="127"/>
                    <a:pt x="14" y="127"/>
                  </a:cubicBezTo>
                  <a:cubicBezTo>
                    <a:pt x="12" y="129"/>
                    <a:pt x="10" y="130"/>
                    <a:pt x="8" y="1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8">
              <a:extLst>
                <a:ext uri="{FF2B5EF4-FFF2-40B4-BE49-F238E27FC236}">
                  <a16:creationId xmlns="" xmlns:a16="http://schemas.microsoft.com/office/drawing/2014/main" id="{3B22CF14-DE97-4DB9-946B-3B665B471E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8318" y="3377393"/>
              <a:ext cx="205964" cy="205964"/>
            </a:xfrm>
            <a:custGeom>
              <a:avLst/>
              <a:gdLst>
                <a:gd name="T0" fmla="*/ 27 w 53"/>
                <a:gd name="T1" fmla="*/ 53 h 53"/>
                <a:gd name="T2" fmla="*/ 0 w 53"/>
                <a:gd name="T3" fmla="*/ 26 h 53"/>
                <a:gd name="T4" fmla="*/ 27 w 53"/>
                <a:gd name="T5" fmla="*/ 0 h 53"/>
                <a:gd name="T6" fmla="*/ 53 w 53"/>
                <a:gd name="T7" fmla="*/ 26 h 53"/>
                <a:gd name="T8" fmla="*/ 27 w 53"/>
                <a:gd name="T9" fmla="*/ 53 h 53"/>
                <a:gd name="T10" fmla="*/ 27 w 53"/>
                <a:gd name="T11" fmla="*/ 14 h 53"/>
                <a:gd name="T12" fmla="*/ 14 w 53"/>
                <a:gd name="T13" fmla="*/ 26 h 53"/>
                <a:gd name="T14" fmla="*/ 27 w 53"/>
                <a:gd name="T15" fmla="*/ 39 h 53"/>
                <a:gd name="T16" fmla="*/ 39 w 53"/>
                <a:gd name="T17" fmla="*/ 26 h 53"/>
                <a:gd name="T18" fmla="*/ 27 w 53"/>
                <a:gd name="T19" fmla="*/ 1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27" y="53"/>
                  </a:moveTo>
                  <a:cubicBezTo>
                    <a:pt x="12" y="53"/>
                    <a:pt x="0" y="41"/>
                    <a:pt x="0" y="26"/>
                  </a:cubicBezTo>
                  <a:cubicBezTo>
                    <a:pt x="0" y="12"/>
                    <a:pt x="12" y="0"/>
                    <a:pt x="27" y="0"/>
                  </a:cubicBezTo>
                  <a:cubicBezTo>
                    <a:pt x="41" y="0"/>
                    <a:pt x="53" y="12"/>
                    <a:pt x="53" y="26"/>
                  </a:cubicBezTo>
                  <a:cubicBezTo>
                    <a:pt x="53" y="41"/>
                    <a:pt x="41" y="53"/>
                    <a:pt x="27" y="53"/>
                  </a:cubicBezTo>
                  <a:close/>
                  <a:moveTo>
                    <a:pt x="27" y="14"/>
                  </a:moveTo>
                  <a:cubicBezTo>
                    <a:pt x="20" y="14"/>
                    <a:pt x="14" y="20"/>
                    <a:pt x="14" y="26"/>
                  </a:cubicBezTo>
                  <a:cubicBezTo>
                    <a:pt x="14" y="33"/>
                    <a:pt x="20" y="39"/>
                    <a:pt x="27" y="39"/>
                  </a:cubicBezTo>
                  <a:cubicBezTo>
                    <a:pt x="33" y="39"/>
                    <a:pt x="39" y="33"/>
                    <a:pt x="39" y="26"/>
                  </a:cubicBezTo>
                  <a:cubicBezTo>
                    <a:pt x="39" y="20"/>
                    <a:pt x="33" y="14"/>
                    <a:pt x="27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19">
              <a:extLst>
                <a:ext uri="{FF2B5EF4-FFF2-40B4-BE49-F238E27FC236}">
                  <a16:creationId xmlns="" xmlns:a16="http://schemas.microsoft.com/office/drawing/2014/main" id="{E09698A1-C5D0-4540-8123-BDFAA8DB43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57121" y="3665741"/>
              <a:ext cx="207611" cy="205964"/>
            </a:xfrm>
            <a:custGeom>
              <a:avLst/>
              <a:gdLst>
                <a:gd name="T0" fmla="*/ 26 w 53"/>
                <a:gd name="T1" fmla="*/ 53 h 53"/>
                <a:gd name="T2" fmla="*/ 0 w 53"/>
                <a:gd name="T3" fmla="*/ 26 h 53"/>
                <a:gd name="T4" fmla="*/ 26 w 53"/>
                <a:gd name="T5" fmla="*/ 0 h 53"/>
                <a:gd name="T6" fmla="*/ 53 w 53"/>
                <a:gd name="T7" fmla="*/ 26 h 53"/>
                <a:gd name="T8" fmla="*/ 26 w 53"/>
                <a:gd name="T9" fmla="*/ 53 h 53"/>
                <a:gd name="T10" fmla="*/ 26 w 53"/>
                <a:gd name="T11" fmla="*/ 14 h 53"/>
                <a:gd name="T12" fmla="*/ 14 w 53"/>
                <a:gd name="T13" fmla="*/ 26 h 53"/>
                <a:gd name="T14" fmla="*/ 26 w 53"/>
                <a:gd name="T15" fmla="*/ 39 h 53"/>
                <a:gd name="T16" fmla="*/ 39 w 53"/>
                <a:gd name="T17" fmla="*/ 26 h 53"/>
                <a:gd name="T18" fmla="*/ 26 w 53"/>
                <a:gd name="T19" fmla="*/ 1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53">
                  <a:moveTo>
                    <a:pt x="26" y="53"/>
                  </a:moveTo>
                  <a:cubicBezTo>
                    <a:pt x="12" y="53"/>
                    <a:pt x="0" y="41"/>
                    <a:pt x="0" y="26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41" y="0"/>
                    <a:pt x="53" y="12"/>
                    <a:pt x="53" y="26"/>
                  </a:cubicBezTo>
                  <a:cubicBezTo>
                    <a:pt x="53" y="41"/>
                    <a:pt x="41" y="53"/>
                    <a:pt x="26" y="53"/>
                  </a:cubicBezTo>
                  <a:close/>
                  <a:moveTo>
                    <a:pt x="26" y="14"/>
                  </a:moveTo>
                  <a:cubicBezTo>
                    <a:pt x="19" y="14"/>
                    <a:pt x="14" y="19"/>
                    <a:pt x="14" y="26"/>
                  </a:cubicBezTo>
                  <a:cubicBezTo>
                    <a:pt x="14" y="33"/>
                    <a:pt x="19" y="39"/>
                    <a:pt x="26" y="39"/>
                  </a:cubicBezTo>
                  <a:cubicBezTo>
                    <a:pt x="33" y="39"/>
                    <a:pt x="39" y="33"/>
                    <a:pt x="39" y="26"/>
                  </a:cubicBezTo>
                  <a:cubicBezTo>
                    <a:pt x="39" y="19"/>
                    <a:pt x="33" y="14"/>
                    <a:pt x="26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34">
              <a:extLst>
                <a:ext uri="{FF2B5EF4-FFF2-40B4-BE49-F238E27FC236}">
                  <a16:creationId xmlns="" xmlns:a16="http://schemas.microsoft.com/office/drawing/2014/main" id="{7BE05335-2F37-4325-AE60-9837861BCD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7639" y="3166486"/>
              <a:ext cx="916125" cy="916125"/>
            </a:xfrm>
            <a:custGeom>
              <a:avLst/>
              <a:gdLst>
                <a:gd name="T0" fmla="*/ 117 w 235"/>
                <a:gd name="T1" fmla="*/ 0 h 235"/>
                <a:gd name="T2" fmla="*/ 0 w 235"/>
                <a:gd name="T3" fmla="*/ 117 h 235"/>
                <a:gd name="T4" fmla="*/ 117 w 235"/>
                <a:gd name="T5" fmla="*/ 235 h 235"/>
                <a:gd name="T6" fmla="*/ 235 w 235"/>
                <a:gd name="T7" fmla="*/ 117 h 235"/>
                <a:gd name="T8" fmla="*/ 117 w 235"/>
                <a:gd name="T9" fmla="*/ 0 h 235"/>
                <a:gd name="T10" fmla="*/ 117 w 235"/>
                <a:gd name="T11" fmla="*/ 221 h 235"/>
                <a:gd name="T12" fmla="*/ 14 w 235"/>
                <a:gd name="T13" fmla="*/ 117 h 235"/>
                <a:gd name="T14" fmla="*/ 117 w 235"/>
                <a:gd name="T15" fmla="*/ 14 h 235"/>
                <a:gd name="T16" fmla="*/ 221 w 235"/>
                <a:gd name="T17" fmla="*/ 117 h 235"/>
                <a:gd name="T18" fmla="*/ 117 w 235"/>
                <a:gd name="T19" fmla="*/ 22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5" h="235">
                  <a:moveTo>
                    <a:pt x="117" y="0"/>
                  </a:moveTo>
                  <a:cubicBezTo>
                    <a:pt x="52" y="0"/>
                    <a:pt x="0" y="52"/>
                    <a:pt x="0" y="117"/>
                  </a:cubicBezTo>
                  <a:cubicBezTo>
                    <a:pt x="0" y="182"/>
                    <a:pt x="52" y="235"/>
                    <a:pt x="117" y="235"/>
                  </a:cubicBezTo>
                  <a:cubicBezTo>
                    <a:pt x="182" y="235"/>
                    <a:pt x="235" y="182"/>
                    <a:pt x="235" y="117"/>
                  </a:cubicBezTo>
                  <a:cubicBezTo>
                    <a:pt x="235" y="52"/>
                    <a:pt x="182" y="0"/>
                    <a:pt x="117" y="0"/>
                  </a:cubicBezTo>
                  <a:close/>
                  <a:moveTo>
                    <a:pt x="117" y="221"/>
                  </a:moveTo>
                  <a:cubicBezTo>
                    <a:pt x="60" y="221"/>
                    <a:pt x="14" y="175"/>
                    <a:pt x="14" y="117"/>
                  </a:cubicBezTo>
                  <a:cubicBezTo>
                    <a:pt x="14" y="60"/>
                    <a:pt x="60" y="14"/>
                    <a:pt x="117" y="14"/>
                  </a:cubicBezTo>
                  <a:cubicBezTo>
                    <a:pt x="175" y="14"/>
                    <a:pt x="221" y="60"/>
                    <a:pt x="221" y="117"/>
                  </a:cubicBezTo>
                  <a:cubicBezTo>
                    <a:pt x="221" y="175"/>
                    <a:pt x="175" y="221"/>
                    <a:pt x="117" y="2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5" name="组合 224">
            <a:extLst>
              <a:ext uri="{FF2B5EF4-FFF2-40B4-BE49-F238E27FC236}">
                <a16:creationId xmlns="" xmlns:a16="http://schemas.microsoft.com/office/drawing/2014/main" id="{F8FBE12B-4D8E-4353-A933-235DB1ED8E38}"/>
              </a:ext>
            </a:extLst>
          </p:cNvPr>
          <p:cNvGrpSpPr>
            <a:grpSpLocks noChangeAspect="1"/>
          </p:cNvGrpSpPr>
          <p:nvPr/>
        </p:nvGrpSpPr>
        <p:grpSpPr>
          <a:xfrm>
            <a:off x="10380733" y="1917601"/>
            <a:ext cx="353841" cy="353205"/>
            <a:chOff x="489994" y="3166486"/>
            <a:chExt cx="917773" cy="916125"/>
          </a:xfrm>
        </p:grpSpPr>
        <p:sp>
          <p:nvSpPr>
            <p:cNvPr id="226" name="Freeform 38">
              <a:extLst>
                <a:ext uri="{FF2B5EF4-FFF2-40B4-BE49-F238E27FC236}">
                  <a16:creationId xmlns="" xmlns:a16="http://schemas.microsoft.com/office/drawing/2014/main" id="{8CBDC771-2CD2-44FE-B337-1115BD08FA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994" y="3166486"/>
              <a:ext cx="917773" cy="916125"/>
            </a:xfrm>
            <a:custGeom>
              <a:avLst/>
              <a:gdLst>
                <a:gd name="T0" fmla="*/ 118 w 235"/>
                <a:gd name="T1" fmla="*/ 0 h 235"/>
                <a:gd name="T2" fmla="*/ 0 w 235"/>
                <a:gd name="T3" fmla="*/ 117 h 235"/>
                <a:gd name="T4" fmla="*/ 118 w 235"/>
                <a:gd name="T5" fmla="*/ 235 h 235"/>
                <a:gd name="T6" fmla="*/ 235 w 235"/>
                <a:gd name="T7" fmla="*/ 117 h 235"/>
                <a:gd name="T8" fmla="*/ 118 w 235"/>
                <a:gd name="T9" fmla="*/ 0 h 235"/>
                <a:gd name="T10" fmla="*/ 118 w 235"/>
                <a:gd name="T11" fmla="*/ 221 h 235"/>
                <a:gd name="T12" fmla="*/ 14 w 235"/>
                <a:gd name="T13" fmla="*/ 117 h 235"/>
                <a:gd name="T14" fmla="*/ 118 w 235"/>
                <a:gd name="T15" fmla="*/ 14 h 235"/>
                <a:gd name="T16" fmla="*/ 221 w 235"/>
                <a:gd name="T17" fmla="*/ 117 h 235"/>
                <a:gd name="T18" fmla="*/ 118 w 235"/>
                <a:gd name="T19" fmla="*/ 22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5" h="235">
                  <a:moveTo>
                    <a:pt x="118" y="0"/>
                  </a:moveTo>
                  <a:cubicBezTo>
                    <a:pt x="53" y="0"/>
                    <a:pt x="0" y="52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5" y="182"/>
                    <a:pt x="235" y="117"/>
                  </a:cubicBezTo>
                  <a:cubicBezTo>
                    <a:pt x="235" y="52"/>
                    <a:pt x="183" y="0"/>
                    <a:pt x="118" y="0"/>
                  </a:cubicBezTo>
                  <a:close/>
                  <a:moveTo>
                    <a:pt x="118" y="221"/>
                  </a:moveTo>
                  <a:cubicBezTo>
                    <a:pt x="60" y="221"/>
                    <a:pt x="14" y="175"/>
                    <a:pt x="14" y="117"/>
                  </a:cubicBezTo>
                  <a:cubicBezTo>
                    <a:pt x="14" y="60"/>
                    <a:pt x="60" y="14"/>
                    <a:pt x="118" y="14"/>
                  </a:cubicBezTo>
                  <a:cubicBezTo>
                    <a:pt x="175" y="14"/>
                    <a:pt x="221" y="60"/>
                    <a:pt x="221" y="117"/>
                  </a:cubicBezTo>
                  <a:cubicBezTo>
                    <a:pt x="221" y="175"/>
                    <a:pt x="175" y="221"/>
                    <a:pt x="118" y="2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39">
              <a:extLst>
                <a:ext uri="{FF2B5EF4-FFF2-40B4-BE49-F238E27FC236}">
                  <a16:creationId xmlns="" xmlns:a16="http://schemas.microsoft.com/office/drawing/2014/main" id="{A7DD2A35-FCEA-4298-9A75-D89D1AB2C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18" y="3342790"/>
              <a:ext cx="370735" cy="548687"/>
            </a:xfrm>
            <a:custGeom>
              <a:avLst/>
              <a:gdLst>
                <a:gd name="T0" fmla="*/ 91 w 95"/>
                <a:gd name="T1" fmla="*/ 116 h 141"/>
                <a:gd name="T2" fmla="*/ 81 w 95"/>
                <a:gd name="T3" fmla="*/ 118 h 141"/>
                <a:gd name="T4" fmla="*/ 60 w 95"/>
                <a:gd name="T5" fmla="*/ 119 h 141"/>
                <a:gd name="T6" fmla="*/ 27 w 95"/>
                <a:gd name="T7" fmla="*/ 113 h 141"/>
                <a:gd name="T8" fmla="*/ 39 w 95"/>
                <a:gd name="T9" fmla="*/ 78 h 141"/>
                <a:gd name="T10" fmla="*/ 57 w 95"/>
                <a:gd name="T11" fmla="*/ 78 h 141"/>
                <a:gd name="T12" fmla="*/ 64 w 95"/>
                <a:gd name="T13" fmla="*/ 71 h 141"/>
                <a:gd name="T14" fmla="*/ 57 w 95"/>
                <a:gd name="T15" fmla="*/ 64 h 141"/>
                <a:gd name="T16" fmla="*/ 37 w 95"/>
                <a:gd name="T17" fmla="*/ 64 h 141"/>
                <a:gd name="T18" fmla="*/ 33 w 95"/>
                <a:gd name="T19" fmla="*/ 54 h 141"/>
                <a:gd name="T20" fmla="*/ 33 w 95"/>
                <a:gd name="T21" fmla="*/ 54 h 141"/>
                <a:gd name="T22" fmla="*/ 31 w 95"/>
                <a:gd name="T23" fmla="*/ 50 h 141"/>
                <a:gd name="T24" fmla="*/ 38 w 95"/>
                <a:gd name="T25" fmla="*/ 20 h 141"/>
                <a:gd name="T26" fmla="*/ 41 w 95"/>
                <a:gd name="T27" fmla="*/ 18 h 141"/>
                <a:gd name="T28" fmla="*/ 63 w 95"/>
                <a:gd name="T29" fmla="*/ 19 h 141"/>
                <a:gd name="T30" fmla="*/ 69 w 95"/>
                <a:gd name="T31" fmla="*/ 32 h 141"/>
                <a:gd name="T32" fmla="*/ 76 w 95"/>
                <a:gd name="T33" fmla="*/ 39 h 141"/>
                <a:gd name="T34" fmla="*/ 83 w 95"/>
                <a:gd name="T35" fmla="*/ 32 h 141"/>
                <a:gd name="T36" fmla="*/ 70 w 95"/>
                <a:gd name="T37" fmla="*/ 7 h 141"/>
                <a:gd name="T38" fmla="*/ 34 w 95"/>
                <a:gd name="T39" fmla="*/ 6 h 141"/>
                <a:gd name="T40" fmla="*/ 34 w 95"/>
                <a:gd name="T41" fmla="*/ 6 h 141"/>
                <a:gd name="T42" fmla="*/ 31 w 95"/>
                <a:gd name="T43" fmla="*/ 7 h 141"/>
                <a:gd name="T44" fmla="*/ 18 w 95"/>
                <a:gd name="T45" fmla="*/ 57 h 141"/>
                <a:gd name="T46" fmla="*/ 21 w 95"/>
                <a:gd name="T47" fmla="*/ 61 h 141"/>
                <a:gd name="T48" fmla="*/ 21 w 95"/>
                <a:gd name="T49" fmla="*/ 61 h 141"/>
                <a:gd name="T50" fmla="*/ 21 w 95"/>
                <a:gd name="T51" fmla="*/ 61 h 141"/>
                <a:gd name="T52" fmla="*/ 22 w 95"/>
                <a:gd name="T53" fmla="*/ 64 h 141"/>
                <a:gd name="T54" fmla="*/ 8 w 95"/>
                <a:gd name="T55" fmla="*/ 64 h 141"/>
                <a:gd name="T56" fmla="*/ 1 w 95"/>
                <a:gd name="T57" fmla="*/ 71 h 141"/>
                <a:gd name="T58" fmla="*/ 8 w 95"/>
                <a:gd name="T59" fmla="*/ 78 h 141"/>
                <a:gd name="T60" fmla="*/ 25 w 95"/>
                <a:gd name="T61" fmla="*/ 78 h 141"/>
                <a:gd name="T62" fmla="*/ 2 w 95"/>
                <a:gd name="T63" fmla="*/ 125 h 141"/>
                <a:gd name="T64" fmla="*/ 3 w 95"/>
                <a:gd name="T65" fmla="*/ 134 h 141"/>
                <a:gd name="T66" fmla="*/ 8 w 95"/>
                <a:gd name="T67" fmla="*/ 136 h 141"/>
                <a:gd name="T68" fmla="*/ 12 w 95"/>
                <a:gd name="T69" fmla="*/ 134 h 141"/>
                <a:gd name="T70" fmla="*/ 53 w 95"/>
                <a:gd name="T71" fmla="*/ 131 h 141"/>
                <a:gd name="T72" fmla="*/ 54 w 95"/>
                <a:gd name="T73" fmla="*/ 132 h 141"/>
                <a:gd name="T74" fmla="*/ 93 w 95"/>
                <a:gd name="T75" fmla="*/ 125 h 141"/>
                <a:gd name="T76" fmla="*/ 91 w 95"/>
                <a:gd name="T77" fmla="*/ 11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5" h="141">
                  <a:moveTo>
                    <a:pt x="91" y="116"/>
                  </a:moveTo>
                  <a:cubicBezTo>
                    <a:pt x="88" y="113"/>
                    <a:pt x="83" y="114"/>
                    <a:pt x="81" y="118"/>
                  </a:cubicBezTo>
                  <a:cubicBezTo>
                    <a:pt x="81" y="118"/>
                    <a:pt x="75" y="126"/>
                    <a:pt x="60" y="119"/>
                  </a:cubicBezTo>
                  <a:cubicBezTo>
                    <a:pt x="53" y="115"/>
                    <a:pt x="41" y="111"/>
                    <a:pt x="27" y="113"/>
                  </a:cubicBezTo>
                  <a:cubicBezTo>
                    <a:pt x="33" y="103"/>
                    <a:pt x="38" y="90"/>
                    <a:pt x="39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61" y="78"/>
                    <a:pt x="64" y="74"/>
                    <a:pt x="64" y="71"/>
                  </a:cubicBezTo>
                  <a:cubicBezTo>
                    <a:pt x="64" y="67"/>
                    <a:pt x="61" y="64"/>
                    <a:pt x="5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6" y="60"/>
                    <a:pt x="35" y="57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24" y="39"/>
                    <a:pt x="28" y="26"/>
                    <a:pt x="38" y="20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6" y="15"/>
                    <a:pt x="56" y="15"/>
                    <a:pt x="63" y="19"/>
                  </a:cubicBezTo>
                  <a:cubicBezTo>
                    <a:pt x="67" y="22"/>
                    <a:pt x="69" y="26"/>
                    <a:pt x="69" y="32"/>
                  </a:cubicBezTo>
                  <a:cubicBezTo>
                    <a:pt x="69" y="36"/>
                    <a:pt x="72" y="39"/>
                    <a:pt x="76" y="39"/>
                  </a:cubicBezTo>
                  <a:cubicBezTo>
                    <a:pt x="80" y="39"/>
                    <a:pt x="83" y="36"/>
                    <a:pt x="83" y="32"/>
                  </a:cubicBezTo>
                  <a:cubicBezTo>
                    <a:pt x="83" y="21"/>
                    <a:pt x="78" y="12"/>
                    <a:pt x="70" y="7"/>
                  </a:cubicBezTo>
                  <a:cubicBezTo>
                    <a:pt x="59" y="0"/>
                    <a:pt x="43" y="1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14" y="18"/>
                    <a:pt x="8" y="40"/>
                    <a:pt x="18" y="57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2"/>
                    <a:pt x="22" y="63"/>
                    <a:pt x="22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4" y="64"/>
                    <a:pt x="1" y="67"/>
                    <a:pt x="1" y="71"/>
                  </a:cubicBezTo>
                  <a:cubicBezTo>
                    <a:pt x="1" y="74"/>
                    <a:pt x="4" y="78"/>
                    <a:pt x="8" y="78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23" y="95"/>
                    <a:pt x="9" y="116"/>
                    <a:pt x="2" y="125"/>
                  </a:cubicBezTo>
                  <a:cubicBezTo>
                    <a:pt x="0" y="127"/>
                    <a:pt x="0" y="132"/>
                    <a:pt x="3" y="134"/>
                  </a:cubicBezTo>
                  <a:cubicBezTo>
                    <a:pt x="4" y="135"/>
                    <a:pt x="6" y="136"/>
                    <a:pt x="8" y="136"/>
                  </a:cubicBezTo>
                  <a:cubicBezTo>
                    <a:pt x="9" y="136"/>
                    <a:pt x="11" y="136"/>
                    <a:pt x="12" y="134"/>
                  </a:cubicBezTo>
                  <a:cubicBezTo>
                    <a:pt x="31" y="118"/>
                    <a:pt x="52" y="131"/>
                    <a:pt x="53" y="131"/>
                  </a:cubicBezTo>
                  <a:cubicBezTo>
                    <a:pt x="53" y="131"/>
                    <a:pt x="53" y="131"/>
                    <a:pt x="54" y="132"/>
                  </a:cubicBezTo>
                  <a:cubicBezTo>
                    <a:pt x="75" y="141"/>
                    <a:pt x="89" y="132"/>
                    <a:pt x="93" y="125"/>
                  </a:cubicBezTo>
                  <a:cubicBezTo>
                    <a:pt x="95" y="122"/>
                    <a:pt x="94" y="118"/>
                    <a:pt x="91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28" name="组合 227">
            <a:extLst>
              <a:ext uri="{FF2B5EF4-FFF2-40B4-BE49-F238E27FC236}">
                <a16:creationId xmlns="" xmlns:a16="http://schemas.microsoft.com/office/drawing/2014/main" id="{445BEFE0-BD1C-4C45-A02E-83763BF18B38}"/>
              </a:ext>
            </a:extLst>
          </p:cNvPr>
          <p:cNvGrpSpPr>
            <a:grpSpLocks noChangeAspect="1"/>
          </p:cNvGrpSpPr>
          <p:nvPr/>
        </p:nvGrpSpPr>
        <p:grpSpPr>
          <a:xfrm>
            <a:off x="11086286" y="1877579"/>
            <a:ext cx="432614" cy="433249"/>
            <a:chOff x="4622007" y="5346701"/>
            <a:chExt cx="1081088" cy="1082675"/>
          </a:xfrm>
          <a:solidFill>
            <a:schemeClr val="accent2"/>
          </a:solidFill>
        </p:grpSpPr>
        <p:sp>
          <p:nvSpPr>
            <p:cNvPr id="229" name="Freeform 13">
              <a:extLst>
                <a:ext uri="{FF2B5EF4-FFF2-40B4-BE49-F238E27FC236}">
                  <a16:creationId xmlns="" xmlns:a16="http://schemas.microsoft.com/office/drawing/2014/main" id="{483F30FE-590D-4D41-8C22-CC83D81C96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2007" y="5346701"/>
              <a:ext cx="1081088" cy="1082675"/>
            </a:xfrm>
            <a:custGeom>
              <a:avLst/>
              <a:gdLst>
                <a:gd name="T0" fmla="*/ 281 w 288"/>
                <a:gd name="T1" fmla="*/ 137 h 288"/>
                <a:gd name="T2" fmla="*/ 258 w 288"/>
                <a:gd name="T3" fmla="*/ 137 h 288"/>
                <a:gd name="T4" fmla="*/ 151 w 288"/>
                <a:gd name="T5" fmla="*/ 31 h 288"/>
                <a:gd name="T6" fmla="*/ 151 w 288"/>
                <a:gd name="T7" fmla="*/ 7 h 288"/>
                <a:gd name="T8" fmla="*/ 144 w 288"/>
                <a:gd name="T9" fmla="*/ 0 h 288"/>
                <a:gd name="T10" fmla="*/ 137 w 288"/>
                <a:gd name="T11" fmla="*/ 7 h 288"/>
                <a:gd name="T12" fmla="*/ 137 w 288"/>
                <a:gd name="T13" fmla="*/ 31 h 288"/>
                <a:gd name="T14" fmla="*/ 31 w 288"/>
                <a:gd name="T15" fmla="*/ 137 h 288"/>
                <a:gd name="T16" fmla="*/ 7 w 288"/>
                <a:gd name="T17" fmla="*/ 137 h 288"/>
                <a:gd name="T18" fmla="*/ 0 w 288"/>
                <a:gd name="T19" fmla="*/ 144 h 288"/>
                <a:gd name="T20" fmla="*/ 7 w 288"/>
                <a:gd name="T21" fmla="*/ 151 h 288"/>
                <a:gd name="T22" fmla="*/ 31 w 288"/>
                <a:gd name="T23" fmla="*/ 151 h 288"/>
                <a:gd name="T24" fmla="*/ 137 w 288"/>
                <a:gd name="T25" fmla="*/ 258 h 288"/>
                <a:gd name="T26" fmla="*/ 137 w 288"/>
                <a:gd name="T27" fmla="*/ 281 h 288"/>
                <a:gd name="T28" fmla="*/ 144 w 288"/>
                <a:gd name="T29" fmla="*/ 288 h 288"/>
                <a:gd name="T30" fmla="*/ 151 w 288"/>
                <a:gd name="T31" fmla="*/ 281 h 288"/>
                <a:gd name="T32" fmla="*/ 151 w 288"/>
                <a:gd name="T33" fmla="*/ 258 h 288"/>
                <a:gd name="T34" fmla="*/ 258 w 288"/>
                <a:gd name="T35" fmla="*/ 151 h 288"/>
                <a:gd name="T36" fmla="*/ 281 w 288"/>
                <a:gd name="T37" fmla="*/ 151 h 288"/>
                <a:gd name="T38" fmla="*/ 288 w 288"/>
                <a:gd name="T39" fmla="*/ 144 h 288"/>
                <a:gd name="T40" fmla="*/ 281 w 288"/>
                <a:gd name="T41" fmla="*/ 137 h 288"/>
                <a:gd name="T42" fmla="*/ 244 w 288"/>
                <a:gd name="T43" fmla="*/ 137 h 288"/>
                <a:gd name="T44" fmla="*/ 222 w 288"/>
                <a:gd name="T45" fmla="*/ 137 h 288"/>
                <a:gd name="T46" fmla="*/ 151 w 288"/>
                <a:gd name="T47" fmla="*/ 67 h 288"/>
                <a:gd name="T48" fmla="*/ 151 w 288"/>
                <a:gd name="T49" fmla="*/ 45 h 288"/>
                <a:gd name="T50" fmla="*/ 244 w 288"/>
                <a:gd name="T51" fmla="*/ 137 h 288"/>
                <a:gd name="T52" fmla="*/ 144 w 288"/>
                <a:gd name="T53" fmla="*/ 208 h 288"/>
                <a:gd name="T54" fmla="*/ 81 w 288"/>
                <a:gd name="T55" fmla="*/ 144 h 288"/>
                <a:gd name="T56" fmla="*/ 144 w 288"/>
                <a:gd name="T57" fmla="*/ 80 h 288"/>
                <a:gd name="T58" fmla="*/ 208 w 288"/>
                <a:gd name="T59" fmla="*/ 144 h 288"/>
                <a:gd name="T60" fmla="*/ 144 w 288"/>
                <a:gd name="T61" fmla="*/ 208 h 288"/>
                <a:gd name="T62" fmla="*/ 137 w 288"/>
                <a:gd name="T63" fmla="*/ 45 h 288"/>
                <a:gd name="T64" fmla="*/ 137 w 288"/>
                <a:gd name="T65" fmla="*/ 67 h 288"/>
                <a:gd name="T66" fmla="*/ 67 w 288"/>
                <a:gd name="T67" fmla="*/ 137 h 288"/>
                <a:gd name="T68" fmla="*/ 45 w 288"/>
                <a:gd name="T69" fmla="*/ 137 h 288"/>
                <a:gd name="T70" fmla="*/ 137 w 288"/>
                <a:gd name="T71" fmla="*/ 45 h 288"/>
                <a:gd name="T72" fmla="*/ 45 w 288"/>
                <a:gd name="T73" fmla="*/ 151 h 288"/>
                <a:gd name="T74" fmla="*/ 67 w 288"/>
                <a:gd name="T75" fmla="*/ 151 h 288"/>
                <a:gd name="T76" fmla="*/ 137 w 288"/>
                <a:gd name="T77" fmla="*/ 222 h 288"/>
                <a:gd name="T78" fmla="*/ 137 w 288"/>
                <a:gd name="T79" fmla="*/ 244 h 288"/>
                <a:gd name="T80" fmla="*/ 45 w 288"/>
                <a:gd name="T81" fmla="*/ 151 h 288"/>
                <a:gd name="T82" fmla="*/ 151 w 288"/>
                <a:gd name="T83" fmla="*/ 244 h 288"/>
                <a:gd name="T84" fmla="*/ 151 w 288"/>
                <a:gd name="T85" fmla="*/ 222 h 288"/>
                <a:gd name="T86" fmla="*/ 222 w 288"/>
                <a:gd name="T87" fmla="*/ 151 h 288"/>
                <a:gd name="T88" fmla="*/ 244 w 288"/>
                <a:gd name="T89" fmla="*/ 151 h 288"/>
                <a:gd name="T90" fmla="*/ 151 w 288"/>
                <a:gd name="T91" fmla="*/ 24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8" h="288">
                  <a:moveTo>
                    <a:pt x="281" y="137"/>
                  </a:moveTo>
                  <a:cubicBezTo>
                    <a:pt x="258" y="137"/>
                    <a:pt x="258" y="137"/>
                    <a:pt x="258" y="137"/>
                  </a:cubicBezTo>
                  <a:cubicBezTo>
                    <a:pt x="254" y="80"/>
                    <a:pt x="209" y="34"/>
                    <a:pt x="151" y="31"/>
                  </a:cubicBezTo>
                  <a:cubicBezTo>
                    <a:pt x="151" y="7"/>
                    <a:pt x="151" y="7"/>
                    <a:pt x="151" y="7"/>
                  </a:cubicBezTo>
                  <a:cubicBezTo>
                    <a:pt x="151" y="3"/>
                    <a:pt x="148" y="0"/>
                    <a:pt x="144" y="0"/>
                  </a:cubicBezTo>
                  <a:cubicBezTo>
                    <a:pt x="140" y="0"/>
                    <a:pt x="137" y="3"/>
                    <a:pt x="137" y="7"/>
                  </a:cubicBezTo>
                  <a:cubicBezTo>
                    <a:pt x="137" y="31"/>
                    <a:pt x="137" y="31"/>
                    <a:pt x="137" y="31"/>
                  </a:cubicBezTo>
                  <a:cubicBezTo>
                    <a:pt x="80" y="34"/>
                    <a:pt x="34" y="80"/>
                    <a:pt x="31" y="137"/>
                  </a:cubicBezTo>
                  <a:cubicBezTo>
                    <a:pt x="7" y="137"/>
                    <a:pt x="7" y="137"/>
                    <a:pt x="7" y="137"/>
                  </a:cubicBezTo>
                  <a:cubicBezTo>
                    <a:pt x="3" y="137"/>
                    <a:pt x="0" y="140"/>
                    <a:pt x="0" y="144"/>
                  </a:cubicBezTo>
                  <a:cubicBezTo>
                    <a:pt x="0" y="148"/>
                    <a:pt x="3" y="151"/>
                    <a:pt x="7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4" y="209"/>
                    <a:pt x="80" y="254"/>
                    <a:pt x="137" y="258"/>
                  </a:cubicBezTo>
                  <a:cubicBezTo>
                    <a:pt x="137" y="281"/>
                    <a:pt x="137" y="281"/>
                    <a:pt x="137" y="281"/>
                  </a:cubicBezTo>
                  <a:cubicBezTo>
                    <a:pt x="137" y="285"/>
                    <a:pt x="140" y="288"/>
                    <a:pt x="144" y="288"/>
                  </a:cubicBezTo>
                  <a:cubicBezTo>
                    <a:pt x="148" y="288"/>
                    <a:pt x="151" y="285"/>
                    <a:pt x="151" y="281"/>
                  </a:cubicBezTo>
                  <a:cubicBezTo>
                    <a:pt x="151" y="258"/>
                    <a:pt x="151" y="258"/>
                    <a:pt x="151" y="258"/>
                  </a:cubicBezTo>
                  <a:cubicBezTo>
                    <a:pt x="209" y="254"/>
                    <a:pt x="254" y="209"/>
                    <a:pt x="258" y="151"/>
                  </a:cubicBezTo>
                  <a:cubicBezTo>
                    <a:pt x="281" y="151"/>
                    <a:pt x="281" y="151"/>
                    <a:pt x="281" y="151"/>
                  </a:cubicBezTo>
                  <a:cubicBezTo>
                    <a:pt x="285" y="151"/>
                    <a:pt x="288" y="148"/>
                    <a:pt x="288" y="144"/>
                  </a:cubicBezTo>
                  <a:cubicBezTo>
                    <a:pt x="288" y="140"/>
                    <a:pt x="285" y="137"/>
                    <a:pt x="281" y="137"/>
                  </a:cubicBezTo>
                  <a:close/>
                  <a:moveTo>
                    <a:pt x="244" y="137"/>
                  </a:moveTo>
                  <a:cubicBezTo>
                    <a:pt x="222" y="137"/>
                    <a:pt x="222" y="137"/>
                    <a:pt x="222" y="137"/>
                  </a:cubicBezTo>
                  <a:cubicBezTo>
                    <a:pt x="219" y="100"/>
                    <a:pt x="189" y="70"/>
                    <a:pt x="151" y="67"/>
                  </a:cubicBezTo>
                  <a:cubicBezTo>
                    <a:pt x="151" y="45"/>
                    <a:pt x="151" y="45"/>
                    <a:pt x="151" y="45"/>
                  </a:cubicBezTo>
                  <a:cubicBezTo>
                    <a:pt x="201" y="48"/>
                    <a:pt x="240" y="88"/>
                    <a:pt x="244" y="137"/>
                  </a:cubicBezTo>
                  <a:close/>
                  <a:moveTo>
                    <a:pt x="144" y="208"/>
                  </a:moveTo>
                  <a:cubicBezTo>
                    <a:pt x="109" y="208"/>
                    <a:pt x="81" y="180"/>
                    <a:pt x="81" y="144"/>
                  </a:cubicBezTo>
                  <a:cubicBezTo>
                    <a:pt x="81" y="109"/>
                    <a:pt x="109" y="80"/>
                    <a:pt x="144" y="80"/>
                  </a:cubicBezTo>
                  <a:cubicBezTo>
                    <a:pt x="180" y="80"/>
                    <a:pt x="208" y="109"/>
                    <a:pt x="208" y="144"/>
                  </a:cubicBezTo>
                  <a:cubicBezTo>
                    <a:pt x="208" y="180"/>
                    <a:pt x="180" y="208"/>
                    <a:pt x="144" y="208"/>
                  </a:cubicBezTo>
                  <a:close/>
                  <a:moveTo>
                    <a:pt x="137" y="45"/>
                  </a:moveTo>
                  <a:cubicBezTo>
                    <a:pt x="137" y="67"/>
                    <a:pt x="137" y="67"/>
                    <a:pt x="137" y="67"/>
                  </a:cubicBezTo>
                  <a:cubicBezTo>
                    <a:pt x="100" y="70"/>
                    <a:pt x="70" y="100"/>
                    <a:pt x="67" y="137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8" y="88"/>
                    <a:pt x="88" y="48"/>
                    <a:pt x="137" y="45"/>
                  </a:cubicBezTo>
                  <a:close/>
                  <a:moveTo>
                    <a:pt x="45" y="151"/>
                  </a:moveTo>
                  <a:cubicBezTo>
                    <a:pt x="67" y="151"/>
                    <a:pt x="67" y="151"/>
                    <a:pt x="67" y="151"/>
                  </a:cubicBezTo>
                  <a:cubicBezTo>
                    <a:pt x="70" y="189"/>
                    <a:pt x="100" y="219"/>
                    <a:pt x="137" y="222"/>
                  </a:cubicBezTo>
                  <a:cubicBezTo>
                    <a:pt x="137" y="244"/>
                    <a:pt x="137" y="244"/>
                    <a:pt x="137" y="244"/>
                  </a:cubicBezTo>
                  <a:cubicBezTo>
                    <a:pt x="88" y="240"/>
                    <a:pt x="49" y="201"/>
                    <a:pt x="45" y="151"/>
                  </a:cubicBezTo>
                  <a:close/>
                  <a:moveTo>
                    <a:pt x="151" y="244"/>
                  </a:moveTo>
                  <a:cubicBezTo>
                    <a:pt x="151" y="222"/>
                    <a:pt x="151" y="222"/>
                    <a:pt x="151" y="222"/>
                  </a:cubicBezTo>
                  <a:cubicBezTo>
                    <a:pt x="189" y="219"/>
                    <a:pt x="219" y="189"/>
                    <a:pt x="222" y="151"/>
                  </a:cubicBezTo>
                  <a:cubicBezTo>
                    <a:pt x="244" y="151"/>
                    <a:pt x="244" y="151"/>
                    <a:pt x="244" y="151"/>
                  </a:cubicBezTo>
                  <a:cubicBezTo>
                    <a:pt x="240" y="201"/>
                    <a:pt x="201" y="240"/>
                    <a:pt x="151" y="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57">
              <a:extLst>
                <a:ext uri="{FF2B5EF4-FFF2-40B4-BE49-F238E27FC236}">
                  <a16:creationId xmlns="" xmlns:a16="http://schemas.microsoft.com/office/drawing/2014/main" id="{AC5DA935-16AD-47DC-ABBC-CB7AC2F33A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6819" y="5715001"/>
              <a:ext cx="266700" cy="341313"/>
            </a:xfrm>
            <a:custGeom>
              <a:avLst/>
              <a:gdLst>
                <a:gd name="T0" fmla="*/ 30 w 71"/>
                <a:gd name="T1" fmla="*/ 91 h 91"/>
                <a:gd name="T2" fmla="*/ 30 w 71"/>
                <a:gd name="T3" fmla="*/ 81 h 91"/>
                <a:gd name="T4" fmla="*/ 29 w 71"/>
                <a:gd name="T5" fmla="*/ 81 h 91"/>
                <a:gd name="T6" fmla="*/ 1 w 71"/>
                <a:gd name="T7" fmla="*/ 65 h 91"/>
                <a:gd name="T8" fmla="*/ 13 w 71"/>
                <a:gd name="T9" fmla="*/ 62 h 91"/>
                <a:gd name="T10" fmla="*/ 29 w 71"/>
                <a:gd name="T11" fmla="*/ 69 h 91"/>
                <a:gd name="T12" fmla="*/ 30 w 71"/>
                <a:gd name="T13" fmla="*/ 69 h 91"/>
                <a:gd name="T14" fmla="*/ 30 w 71"/>
                <a:gd name="T15" fmla="*/ 50 h 91"/>
                <a:gd name="T16" fmla="*/ 29 w 71"/>
                <a:gd name="T17" fmla="*/ 50 h 91"/>
                <a:gd name="T18" fmla="*/ 9 w 71"/>
                <a:gd name="T19" fmla="*/ 44 h 91"/>
                <a:gd name="T20" fmla="*/ 9 w 71"/>
                <a:gd name="T21" fmla="*/ 44 h 91"/>
                <a:gd name="T22" fmla="*/ 0 w 71"/>
                <a:gd name="T23" fmla="*/ 30 h 91"/>
                <a:gd name="T24" fmla="*/ 29 w 71"/>
                <a:gd name="T25" fmla="*/ 10 h 91"/>
                <a:gd name="T26" fmla="*/ 30 w 71"/>
                <a:gd name="T27" fmla="*/ 10 h 91"/>
                <a:gd name="T28" fmla="*/ 30 w 71"/>
                <a:gd name="T29" fmla="*/ 0 h 91"/>
                <a:gd name="T30" fmla="*/ 42 w 71"/>
                <a:gd name="T31" fmla="*/ 0 h 91"/>
                <a:gd name="T32" fmla="*/ 42 w 71"/>
                <a:gd name="T33" fmla="*/ 10 h 91"/>
                <a:gd name="T34" fmla="*/ 43 w 71"/>
                <a:gd name="T35" fmla="*/ 10 h 91"/>
                <a:gd name="T36" fmla="*/ 69 w 71"/>
                <a:gd name="T37" fmla="*/ 24 h 91"/>
                <a:gd name="T38" fmla="*/ 58 w 71"/>
                <a:gd name="T39" fmla="*/ 28 h 91"/>
                <a:gd name="T40" fmla="*/ 43 w 71"/>
                <a:gd name="T41" fmla="*/ 22 h 91"/>
                <a:gd name="T42" fmla="*/ 42 w 71"/>
                <a:gd name="T43" fmla="*/ 22 h 91"/>
                <a:gd name="T44" fmla="*/ 42 w 71"/>
                <a:gd name="T45" fmla="*/ 41 h 91"/>
                <a:gd name="T46" fmla="*/ 43 w 71"/>
                <a:gd name="T47" fmla="*/ 41 h 91"/>
                <a:gd name="T48" fmla="*/ 61 w 71"/>
                <a:gd name="T49" fmla="*/ 47 h 91"/>
                <a:gd name="T50" fmla="*/ 66 w 71"/>
                <a:gd name="T51" fmla="*/ 50 h 91"/>
                <a:gd name="T52" fmla="*/ 67 w 71"/>
                <a:gd name="T53" fmla="*/ 51 h 91"/>
                <a:gd name="T54" fmla="*/ 71 w 71"/>
                <a:gd name="T55" fmla="*/ 60 h 91"/>
                <a:gd name="T56" fmla="*/ 43 w 71"/>
                <a:gd name="T57" fmla="*/ 81 h 91"/>
                <a:gd name="T58" fmla="*/ 42 w 71"/>
                <a:gd name="T59" fmla="*/ 81 h 91"/>
                <a:gd name="T60" fmla="*/ 42 w 71"/>
                <a:gd name="T61" fmla="*/ 91 h 91"/>
                <a:gd name="T62" fmla="*/ 30 w 71"/>
                <a:gd name="T63" fmla="*/ 91 h 91"/>
                <a:gd name="T64" fmla="*/ 42 w 71"/>
                <a:gd name="T65" fmla="*/ 69 h 91"/>
                <a:gd name="T66" fmla="*/ 43 w 71"/>
                <a:gd name="T67" fmla="*/ 69 h 91"/>
                <a:gd name="T68" fmla="*/ 59 w 71"/>
                <a:gd name="T69" fmla="*/ 60 h 91"/>
                <a:gd name="T70" fmla="*/ 43 w 71"/>
                <a:gd name="T71" fmla="*/ 52 h 91"/>
                <a:gd name="T72" fmla="*/ 42 w 71"/>
                <a:gd name="T73" fmla="*/ 52 h 91"/>
                <a:gd name="T74" fmla="*/ 42 w 71"/>
                <a:gd name="T75" fmla="*/ 69 h 91"/>
                <a:gd name="T76" fmla="*/ 29 w 71"/>
                <a:gd name="T77" fmla="*/ 22 h 91"/>
                <a:gd name="T78" fmla="*/ 12 w 71"/>
                <a:gd name="T79" fmla="*/ 30 h 91"/>
                <a:gd name="T80" fmla="*/ 29 w 71"/>
                <a:gd name="T81" fmla="*/ 39 h 91"/>
                <a:gd name="T82" fmla="*/ 30 w 71"/>
                <a:gd name="T83" fmla="*/ 39 h 91"/>
                <a:gd name="T84" fmla="*/ 30 w 71"/>
                <a:gd name="T85" fmla="*/ 22 h 91"/>
                <a:gd name="T86" fmla="*/ 29 w 71"/>
                <a:gd name="T87" fmla="*/ 2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1" h="91">
                  <a:moveTo>
                    <a:pt x="30" y="91"/>
                  </a:moveTo>
                  <a:cubicBezTo>
                    <a:pt x="30" y="81"/>
                    <a:pt x="30" y="81"/>
                    <a:pt x="30" y="81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15" y="79"/>
                    <a:pt x="4" y="73"/>
                    <a:pt x="1" y="65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5" y="65"/>
                    <a:pt x="21" y="68"/>
                    <a:pt x="29" y="69"/>
                  </a:cubicBezTo>
                  <a:cubicBezTo>
                    <a:pt x="30" y="69"/>
                    <a:pt x="30" y="69"/>
                    <a:pt x="30" y="69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18" y="49"/>
                    <a:pt x="12" y="46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3" y="40"/>
                    <a:pt x="0" y="36"/>
                    <a:pt x="0" y="30"/>
                  </a:cubicBezTo>
                  <a:cubicBezTo>
                    <a:pt x="0" y="20"/>
                    <a:pt x="12" y="12"/>
                    <a:pt x="29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55" y="12"/>
                    <a:pt x="65" y="17"/>
                    <a:pt x="69" y="24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5" y="26"/>
                    <a:pt x="50" y="23"/>
                    <a:pt x="43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51" y="43"/>
                    <a:pt x="57" y="45"/>
                    <a:pt x="61" y="47"/>
                  </a:cubicBezTo>
                  <a:cubicBezTo>
                    <a:pt x="63" y="48"/>
                    <a:pt x="65" y="49"/>
                    <a:pt x="66" y="50"/>
                  </a:cubicBezTo>
                  <a:cubicBezTo>
                    <a:pt x="66" y="50"/>
                    <a:pt x="67" y="50"/>
                    <a:pt x="67" y="51"/>
                  </a:cubicBezTo>
                  <a:cubicBezTo>
                    <a:pt x="69" y="54"/>
                    <a:pt x="71" y="57"/>
                    <a:pt x="71" y="60"/>
                  </a:cubicBezTo>
                  <a:cubicBezTo>
                    <a:pt x="71" y="70"/>
                    <a:pt x="59" y="79"/>
                    <a:pt x="43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30" y="91"/>
                  </a:lnTo>
                  <a:close/>
                  <a:moveTo>
                    <a:pt x="42" y="69"/>
                  </a:moveTo>
                  <a:cubicBezTo>
                    <a:pt x="43" y="69"/>
                    <a:pt x="43" y="69"/>
                    <a:pt x="43" y="69"/>
                  </a:cubicBezTo>
                  <a:cubicBezTo>
                    <a:pt x="52" y="67"/>
                    <a:pt x="59" y="63"/>
                    <a:pt x="59" y="60"/>
                  </a:cubicBezTo>
                  <a:cubicBezTo>
                    <a:pt x="59" y="58"/>
                    <a:pt x="52" y="54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lnTo>
                    <a:pt x="42" y="69"/>
                  </a:lnTo>
                  <a:close/>
                  <a:moveTo>
                    <a:pt x="29" y="22"/>
                  </a:moveTo>
                  <a:cubicBezTo>
                    <a:pt x="18" y="23"/>
                    <a:pt x="12" y="28"/>
                    <a:pt x="12" y="30"/>
                  </a:cubicBezTo>
                  <a:cubicBezTo>
                    <a:pt x="12" y="33"/>
                    <a:pt x="18" y="37"/>
                    <a:pt x="29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22"/>
                    <a:pt x="30" y="22"/>
                    <a:pt x="30" y="22"/>
                  </a:cubicBezTo>
                  <a:lnTo>
                    <a:pt x="29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7" name="组合 256">
            <a:extLst>
              <a:ext uri="{FF2B5EF4-FFF2-40B4-BE49-F238E27FC236}">
                <a16:creationId xmlns="" xmlns:a16="http://schemas.microsoft.com/office/drawing/2014/main" id="{FCFC9A37-6E4D-43B2-8BC0-D87547148A99}"/>
              </a:ext>
            </a:extLst>
          </p:cNvPr>
          <p:cNvGrpSpPr>
            <a:grpSpLocks noChangeAspect="1"/>
          </p:cNvGrpSpPr>
          <p:nvPr/>
        </p:nvGrpSpPr>
        <p:grpSpPr>
          <a:xfrm>
            <a:off x="15323104" y="-627310"/>
            <a:ext cx="377680" cy="343287"/>
            <a:chOff x="10716587" y="4897225"/>
            <a:chExt cx="979604" cy="890402"/>
          </a:xfrm>
        </p:grpSpPr>
        <p:sp>
          <p:nvSpPr>
            <p:cNvPr id="258" name="Freeform 83">
              <a:extLst>
                <a:ext uri="{FF2B5EF4-FFF2-40B4-BE49-F238E27FC236}">
                  <a16:creationId xmlns="" xmlns:a16="http://schemas.microsoft.com/office/drawing/2014/main" id="{E6E3120D-D1BA-4C8B-8063-1234D646F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8549" y="56043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84">
              <a:extLst>
                <a:ext uri="{FF2B5EF4-FFF2-40B4-BE49-F238E27FC236}">
                  <a16:creationId xmlns="" xmlns:a16="http://schemas.microsoft.com/office/drawing/2014/main" id="{7CE953E5-8FA6-46A3-BDD0-5A4456EC3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6587" y="4897225"/>
              <a:ext cx="699022" cy="890402"/>
            </a:xfrm>
            <a:custGeom>
              <a:avLst/>
              <a:gdLst>
                <a:gd name="T0" fmla="*/ 182 w 182"/>
                <a:gd name="T1" fmla="*/ 56 h 232"/>
                <a:gd name="T2" fmla="*/ 182 w 182"/>
                <a:gd name="T3" fmla="*/ 20 h 232"/>
                <a:gd name="T4" fmla="*/ 162 w 182"/>
                <a:gd name="T5" fmla="*/ 0 h 232"/>
                <a:gd name="T6" fmla="*/ 60 w 182"/>
                <a:gd name="T7" fmla="*/ 0 h 232"/>
                <a:gd name="T8" fmla="*/ 59 w 182"/>
                <a:gd name="T9" fmla="*/ 0 h 232"/>
                <a:gd name="T10" fmla="*/ 55 w 182"/>
                <a:gd name="T11" fmla="*/ 1 h 232"/>
                <a:gd name="T12" fmla="*/ 2 w 182"/>
                <a:gd name="T13" fmla="*/ 46 h 232"/>
                <a:gd name="T14" fmla="*/ 0 w 182"/>
                <a:gd name="T15" fmla="*/ 51 h 232"/>
                <a:gd name="T16" fmla="*/ 0 w 182"/>
                <a:gd name="T17" fmla="*/ 51 h 232"/>
                <a:gd name="T18" fmla="*/ 0 w 182"/>
                <a:gd name="T19" fmla="*/ 212 h 232"/>
                <a:gd name="T20" fmla="*/ 20 w 182"/>
                <a:gd name="T21" fmla="*/ 232 h 232"/>
                <a:gd name="T22" fmla="*/ 162 w 182"/>
                <a:gd name="T23" fmla="*/ 232 h 232"/>
                <a:gd name="T24" fmla="*/ 182 w 182"/>
                <a:gd name="T25" fmla="*/ 212 h 232"/>
                <a:gd name="T26" fmla="*/ 182 w 182"/>
                <a:gd name="T27" fmla="*/ 178 h 232"/>
                <a:gd name="T28" fmla="*/ 178 w 182"/>
                <a:gd name="T29" fmla="*/ 180 h 232"/>
                <a:gd name="T30" fmla="*/ 168 w 182"/>
                <a:gd name="T31" fmla="*/ 184 h 232"/>
                <a:gd name="T32" fmla="*/ 168 w 182"/>
                <a:gd name="T33" fmla="*/ 212 h 232"/>
                <a:gd name="T34" fmla="*/ 162 w 182"/>
                <a:gd name="T35" fmla="*/ 218 h 232"/>
                <a:gd name="T36" fmla="*/ 20 w 182"/>
                <a:gd name="T37" fmla="*/ 218 h 232"/>
                <a:gd name="T38" fmla="*/ 14 w 182"/>
                <a:gd name="T39" fmla="*/ 212 h 232"/>
                <a:gd name="T40" fmla="*/ 14 w 182"/>
                <a:gd name="T41" fmla="*/ 55 h 232"/>
                <a:gd name="T42" fmla="*/ 58 w 182"/>
                <a:gd name="T43" fmla="*/ 17 h 232"/>
                <a:gd name="T44" fmla="*/ 58 w 182"/>
                <a:gd name="T45" fmla="*/ 59 h 232"/>
                <a:gd name="T46" fmla="*/ 36 w 182"/>
                <a:gd name="T47" fmla="*/ 59 h 232"/>
                <a:gd name="T48" fmla="*/ 36 w 182"/>
                <a:gd name="T49" fmla="*/ 73 h 232"/>
                <a:gd name="T50" fmla="*/ 72 w 182"/>
                <a:gd name="T51" fmla="*/ 73 h 232"/>
                <a:gd name="T52" fmla="*/ 72 w 182"/>
                <a:gd name="T53" fmla="*/ 14 h 232"/>
                <a:gd name="T54" fmla="*/ 162 w 182"/>
                <a:gd name="T55" fmla="*/ 14 h 232"/>
                <a:gd name="T56" fmla="*/ 168 w 182"/>
                <a:gd name="T57" fmla="*/ 20 h 232"/>
                <a:gd name="T58" fmla="*/ 168 w 182"/>
                <a:gd name="T59" fmla="*/ 70 h 232"/>
                <a:gd name="T60" fmla="*/ 182 w 182"/>
                <a:gd name="T61" fmla="*/ 56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2" h="232">
                  <a:moveTo>
                    <a:pt x="182" y="56"/>
                  </a:moveTo>
                  <a:cubicBezTo>
                    <a:pt x="182" y="20"/>
                    <a:pt x="182" y="20"/>
                    <a:pt x="182" y="20"/>
                  </a:cubicBezTo>
                  <a:cubicBezTo>
                    <a:pt x="182" y="9"/>
                    <a:pt x="173" y="0"/>
                    <a:pt x="162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6" y="0"/>
                    <a:pt x="55" y="1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7"/>
                    <a:pt x="0" y="49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0" y="223"/>
                    <a:pt x="9" y="232"/>
                    <a:pt x="20" y="232"/>
                  </a:cubicBezTo>
                  <a:cubicBezTo>
                    <a:pt x="162" y="232"/>
                    <a:pt x="162" y="232"/>
                    <a:pt x="162" y="232"/>
                  </a:cubicBezTo>
                  <a:cubicBezTo>
                    <a:pt x="173" y="232"/>
                    <a:pt x="182" y="223"/>
                    <a:pt x="182" y="212"/>
                  </a:cubicBezTo>
                  <a:cubicBezTo>
                    <a:pt x="182" y="178"/>
                    <a:pt x="182" y="178"/>
                    <a:pt x="182" y="178"/>
                  </a:cubicBezTo>
                  <a:cubicBezTo>
                    <a:pt x="181" y="179"/>
                    <a:pt x="179" y="180"/>
                    <a:pt x="178" y="180"/>
                  </a:cubicBezTo>
                  <a:cubicBezTo>
                    <a:pt x="168" y="184"/>
                    <a:pt x="168" y="184"/>
                    <a:pt x="168" y="184"/>
                  </a:cubicBezTo>
                  <a:cubicBezTo>
                    <a:pt x="168" y="212"/>
                    <a:pt x="168" y="212"/>
                    <a:pt x="168" y="212"/>
                  </a:cubicBezTo>
                  <a:cubicBezTo>
                    <a:pt x="168" y="215"/>
                    <a:pt x="165" y="218"/>
                    <a:pt x="162" y="218"/>
                  </a:cubicBezTo>
                  <a:cubicBezTo>
                    <a:pt x="20" y="218"/>
                    <a:pt x="20" y="218"/>
                    <a:pt x="20" y="218"/>
                  </a:cubicBezTo>
                  <a:cubicBezTo>
                    <a:pt x="16" y="218"/>
                    <a:pt x="14" y="215"/>
                    <a:pt x="14" y="212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162" y="14"/>
                    <a:pt x="162" y="14"/>
                    <a:pt x="162" y="14"/>
                  </a:cubicBezTo>
                  <a:cubicBezTo>
                    <a:pt x="165" y="14"/>
                    <a:pt x="168" y="16"/>
                    <a:pt x="168" y="20"/>
                  </a:cubicBezTo>
                  <a:cubicBezTo>
                    <a:pt x="168" y="70"/>
                    <a:pt x="168" y="70"/>
                    <a:pt x="168" y="70"/>
                  </a:cubicBezTo>
                  <a:lnTo>
                    <a:pt x="182" y="5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85">
              <a:extLst>
                <a:ext uri="{FF2B5EF4-FFF2-40B4-BE49-F238E27FC236}">
                  <a16:creationId xmlns="" xmlns:a16="http://schemas.microsoft.com/office/drawing/2014/main" id="{3853760A-0519-4F3D-A641-41206855D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1202" y="5304313"/>
              <a:ext cx="373028" cy="53522"/>
            </a:xfrm>
            <a:custGeom>
              <a:avLst/>
              <a:gdLst>
                <a:gd name="T0" fmla="*/ 91 w 97"/>
                <a:gd name="T1" fmla="*/ 6 h 14"/>
                <a:gd name="T2" fmla="*/ 97 w 97"/>
                <a:gd name="T3" fmla="*/ 0 h 14"/>
                <a:gd name="T4" fmla="*/ 7 w 97"/>
                <a:gd name="T5" fmla="*/ 0 h 14"/>
                <a:gd name="T6" fmla="*/ 0 w 97"/>
                <a:gd name="T7" fmla="*/ 7 h 14"/>
                <a:gd name="T8" fmla="*/ 7 w 97"/>
                <a:gd name="T9" fmla="*/ 14 h 14"/>
                <a:gd name="T10" fmla="*/ 86 w 97"/>
                <a:gd name="T11" fmla="*/ 14 h 14"/>
                <a:gd name="T12" fmla="*/ 86 w 97"/>
                <a:gd name="T13" fmla="*/ 14 h 14"/>
                <a:gd name="T14" fmla="*/ 91 w 97"/>
                <a:gd name="T1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7" h="14">
                  <a:moveTo>
                    <a:pt x="91" y="6"/>
                  </a:moveTo>
                  <a:cubicBezTo>
                    <a:pt x="97" y="0"/>
                    <a:pt x="97" y="0"/>
                    <a:pt x="9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7" y="11"/>
                    <a:pt x="89" y="8"/>
                    <a:pt x="91" y="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86">
              <a:extLst>
                <a:ext uri="{FF2B5EF4-FFF2-40B4-BE49-F238E27FC236}">
                  <a16:creationId xmlns="" xmlns:a16="http://schemas.microsoft.com/office/drawing/2014/main" id="{E3D545F2-61B0-4B13-AE69-BBBF6F9FF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1757" y="5550836"/>
              <a:ext cx="160564" cy="53522"/>
            </a:xfrm>
            <a:custGeom>
              <a:avLst/>
              <a:gdLst>
                <a:gd name="T0" fmla="*/ 42 w 42"/>
                <a:gd name="T1" fmla="*/ 0 h 14"/>
                <a:gd name="T2" fmla="*/ 7 w 42"/>
                <a:gd name="T3" fmla="*/ 0 h 14"/>
                <a:gd name="T4" fmla="*/ 0 w 42"/>
                <a:gd name="T5" fmla="*/ 7 h 14"/>
                <a:gd name="T6" fmla="*/ 7 w 42"/>
                <a:gd name="T7" fmla="*/ 14 h 14"/>
                <a:gd name="T8" fmla="*/ 42 w 42"/>
                <a:gd name="T9" fmla="*/ 14 h 14"/>
                <a:gd name="T10" fmla="*/ 42 w 42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14">
                  <a:moveTo>
                    <a:pt x="42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3" y="14"/>
                    <a:pt x="7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0" y="9"/>
                    <a:pt x="40" y="4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87">
              <a:extLst>
                <a:ext uri="{FF2B5EF4-FFF2-40B4-BE49-F238E27FC236}">
                  <a16:creationId xmlns="" xmlns:a16="http://schemas.microsoft.com/office/drawing/2014/main" id="{D33E55B0-B5E0-43DD-A9C3-23A16E280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1202" y="5427574"/>
              <a:ext cx="303288" cy="53522"/>
            </a:xfrm>
            <a:custGeom>
              <a:avLst/>
              <a:gdLst>
                <a:gd name="T0" fmla="*/ 7 w 79"/>
                <a:gd name="T1" fmla="*/ 0 h 14"/>
                <a:gd name="T2" fmla="*/ 0 w 79"/>
                <a:gd name="T3" fmla="*/ 7 h 14"/>
                <a:gd name="T4" fmla="*/ 7 w 79"/>
                <a:gd name="T5" fmla="*/ 14 h 14"/>
                <a:gd name="T6" fmla="*/ 74 w 79"/>
                <a:gd name="T7" fmla="*/ 14 h 14"/>
                <a:gd name="T8" fmla="*/ 79 w 79"/>
                <a:gd name="T9" fmla="*/ 0 h 14"/>
                <a:gd name="T10" fmla="*/ 7 w 79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14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9" y="0"/>
                    <a:pt x="79" y="0"/>
                    <a:pt x="79" y="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88">
              <a:extLst>
                <a:ext uri="{FF2B5EF4-FFF2-40B4-BE49-F238E27FC236}">
                  <a16:creationId xmlns="" xmlns:a16="http://schemas.microsoft.com/office/drawing/2014/main" id="{DBDB443B-B99A-4C08-91E6-BE3D4F3D7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8549" y="5599491"/>
              <a:ext cx="0" cy="486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89">
              <a:extLst>
                <a:ext uri="{FF2B5EF4-FFF2-40B4-BE49-F238E27FC236}">
                  <a16:creationId xmlns="" xmlns:a16="http://schemas.microsoft.com/office/drawing/2014/main" id="{AC9E56B4-75F2-41F9-B34A-66AC94DE93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57733" y="5070765"/>
              <a:ext cx="538458" cy="533593"/>
            </a:xfrm>
            <a:custGeom>
              <a:avLst/>
              <a:gdLst>
                <a:gd name="T0" fmla="*/ 130 w 140"/>
                <a:gd name="T1" fmla="*/ 51 h 139"/>
                <a:gd name="T2" fmla="*/ 140 w 140"/>
                <a:gd name="T3" fmla="*/ 42 h 139"/>
                <a:gd name="T4" fmla="*/ 98 w 140"/>
                <a:gd name="T5" fmla="*/ 0 h 139"/>
                <a:gd name="T6" fmla="*/ 21 w 140"/>
                <a:gd name="T7" fmla="*/ 77 h 139"/>
                <a:gd name="T8" fmla="*/ 19 w 140"/>
                <a:gd name="T9" fmla="*/ 80 h 139"/>
                <a:gd name="T10" fmla="*/ 1 w 140"/>
                <a:gd name="T11" fmla="*/ 129 h 139"/>
                <a:gd name="T12" fmla="*/ 2 w 140"/>
                <a:gd name="T13" fmla="*/ 136 h 139"/>
                <a:gd name="T14" fmla="*/ 7 w 140"/>
                <a:gd name="T15" fmla="*/ 139 h 139"/>
                <a:gd name="T16" fmla="*/ 10 w 140"/>
                <a:gd name="T17" fmla="*/ 138 h 139"/>
                <a:gd name="T18" fmla="*/ 59 w 140"/>
                <a:gd name="T19" fmla="*/ 122 h 139"/>
                <a:gd name="T20" fmla="*/ 61 w 140"/>
                <a:gd name="T21" fmla="*/ 120 h 139"/>
                <a:gd name="T22" fmla="*/ 119 w 140"/>
                <a:gd name="T23" fmla="*/ 62 h 139"/>
                <a:gd name="T24" fmla="*/ 109 w 140"/>
                <a:gd name="T25" fmla="*/ 52 h 139"/>
                <a:gd name="T26" fmla="*/ 61 w 140"/>
                <a:gd name="T27" fmla="*/ 101 h 139"/>
                <a:gd name="T28" fmla="*/ 39 w 140"/>
                <a:gd name="T29" fmla="*/ 79 h 139"/>
                <a:gd name="T30" fmla="*/ 98 w 140"/>
                <a:gd name="T31" fmla="*/ 20 h 139"/>
                <a:gd name="T32" fmla="*/ 130 w 140"/>
                <a:gd name="T33" fmla="*/ 51 h 139"/>
                <a:gd name="T34" fmla="*/ 50 w 140"/>
                <a:gd name="T35" fmla="*/ 110 h 139"/>
                <a:gd name="T36" fmla="*/ 28 w 140"/>
                <a:gd name="T37" fmla="*/ 117 h 139"/>
                <a:gd name="T38" fmla="*/ 22 w 140"/>
                <a:gd name="T39" fmla="*/ 112 h 139"/>
                <a:gd name="T40" fmla="*/ 30 w 140"/>
                <a:gd name="T41" fmla="*/ 90 h 139"/>
                <a:gd name="T42" fmla="*/ 50 w 140"/>
                <a:gd name="T43" fmla="*/ 11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0" h="139">
                  <a:moveTo>
                    <a:pt x="130" y="51"/>
                  </a:moveTo>
                  <a:cubicBezTo>
                    <a:pt x="140" y="42"/>
                    <a:pt x="140" y="42"/>
                    <a:pt x="140" y="42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21" y="77"/>
                    <a:pt x="21" y="77"/>
                    <a:pt x="21" y="77"/>
                  </a:cubicBezTo>
                  <a:cubicBezTo>
                    <a:pt x="20" y="78"/>
                    <a:pt x="20" y="79"/>
                    <a:pt x="19" y="80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0" y="132"/>
                    <a:pt x="0" y="134"/>
                    <a:pt x="2" y="136"/>
                  </a:cubicBezTo>
                  <a:cubicBezTo>
                    <a:pt x="4" y="138"/>
                    <a:pt x="5" y="139"/>
                    <a:pt x="7" y="139"/>
                  </a:cubicBezTo>
                  <a:cubicBezTo>
                    <a:pt x="8" y="139"/>
                    <a:pt x="9" y="138"/>
                    <a:pt x="10" y="138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60" y="122"/>
                    <a:pt x="61" y="121"/>
                    <a:pt x="61" y="120"/>
                  </a:cubicBezTo>
                  <a:cubicBezTo>
                    <a:pt x="119" y="62"/>
                    <a:pt x="119" y="62"/>
                    <a:pt x="119" y="62"/>
                  </a:cubicBezTo>
                  <a:cubicBezTo>
                    <a:pt x="109" y="52"/>
                    <a:pt x="109" y="52"/>
                    <a:pt x="109" y="52"/>
                  </a:cubicBezTo>
                  <a:cubicBezTo>
                    <a:pt x="61" y="101"/>
                    <a:pt x="61" y="101"/>
                    <a:pt x="61" y="101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98" y="20"/>
                    <a:pt x="98" y="20"/>
                    <a:pt x="98" y="20"/>
                  </a:cubicBezTo>
                  <a:lnTo>
                    <a:pt x="130" y="51"/>
                  </a:lnTo>
                  <a:close/>
                  <a:moveTo>
                    <a:pt x="50" y="110"/>
                  </a:moveTo>
                  <a:cubicBezTo>
                    <a:pt x="28" y="117"/>
                    <a:pt x="28" y="117"/>
                    <a:pt x="28" y="117"/>
                  </a:cubicBezTo>
                  <a:cubicBezTo>
                    <a:pt x="22" y="112"/>
                    <a:pt x="22" y="112"/>
                    <a:pt x="22" y="112"/>
                  </a:cubicBezTo>
                  <a:cubicBezTo>
                    <a:pt x="30" y="90"/>
                    <a:pt x="30" y="90"/>
                    <a:pt x="30" y="90"/>
                  </a:cubicBezTo>
                  <a:lnTo>
                    <a:pt x="50" y="11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99" name="组合 298">
            <a:extLst>
              <a:ext uri="{FF2B5EF4-FFF2-40B4-BE49-F238E27FC236}">
                <a16:creationId xmlns="" xmlns:a16="http://schemas.microsoft.com/office/drawing/2014/main" id="{F9FC8957-1ACA-4D84-8B03-474D2F8D1919}"/>
              </a:ext>
            </a:extLst>
          </p:cNvPr>
          <p:cNvGrpSpPr>
            <a:grpSpLocks noChangeAspect="1"/>
          </p:cNvGrpSpPr>
          <p:nvPr/>
        </p:nvGrpSpPr>
        <p:grpSpPr>
          <a:xfrm>
            <a:off x="685800" y="2590236"/>
            <a:ext cx="378639" cy="312045"/>
            <a:chOff x="8730533" y="3262587"/>
            <a:chExt cx="982090" cy="809360"/>
          </a:xfrm>
        </p:grpSpPr>
        <p:sp>
          <p:nvSpPr>
            <p:cNvPr id="300" name="Rectangle 65">
              <a:extLst>
                <a:ext uri="{FF2B5EF4-FFF2-40B4-BE49-F238E27FC236}">
                  <a16:creationId xmlns="" xmlns:a16="http://schemas.microsoft.com/office/drawing/2014/main" id="{EC22B6D3-4C67-47CA-B01D-C21EEA668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30533" y="4017660"/>
              <a:ext cx="982090" cy="5428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66">
              <a:extLst>
                <a:ext uri="{FF2B5EF4-FFF2-40B4-BE49-F238E27FC236}">
                  <a16:creationId xmlns="" xmlns:a16="http://schemas.microsoft.com/office/drawing/2014/main" id="{49E0C5EC-719C-422C-A882-FB7A0658B8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30533" y="3262587"/>
              <a:ext cx="982090" cy="687627"/>
            </a:xfrm>
            <a:custGeom>
              <a:avLst/>
              <a:gdLst>
                <a:gd name="T0" fmla="*/ 224 w 252"/>
                <a:gd name="T1" fmla="*/ 0 h 177"/>
                <a:gd name="T2" fmla="*/ 28 w 252"/>
                <a:gd name="T3" fmla="*/ 0 h 177"/>
                <a:gd name="T4" fmla="*/ 0 w 252"/>
                <a:gd name="T5" fmla="*/ 28 h 177"/>
                <a:gd name="T6" fmla="*/ 0 w 252"/>
                <a:gd name="T7" fmla="*/ 149 h 177"/>
                <a:gd name="T8" fmla="*/ 28 w 252"/>
                <a:gd name="T9" fmla="*/ 177 h 177"/>
                <a:gd name="T10" fmla="*/ 224 w 252"/>
                <a:gd name="T11" fmla="*/ 177 h 177"/>
                <a:gd name="T12" fmla="*/ 252 w 252"/>
                <a:gd name="T13" fmla="*/ 149 h 177"/>
                <a:gd name="T14" fmla="*/ 252 w 252"/>
                <a:gd name="T15" fmla="*/ 28 h 177"/>
                <a:gd name="T16" fmla="*/ 224 w 252"/>
                <a:gd name="T17" fmla="*/ 0 h 177"/>
                <a:gd name="T18" fmla="*/ 238 w 252"/>
                <a:gd name="T19" fmla="*/ 149 h 177"/>
                <a:gd name="T20" fmla="*/ 224 w 252"/>
                <a:gd name="T21" fmla="*/ 163 h 177"/>
                <a:gd name="T22" fmla="*/ 28 w 252"/>
                <a:gd name="T23" fmla="*/ 163 h 177"/>
                <a:gd name="T24" fmla="*/ 14 w 252"/>
                <a:gd name="T25" fmla="*/ 149 h 177"/>
                <a:gd name="T26" fmla="*/ 14 w 252"/>
                <a:gd name="T27" fmla="*/ 28 h 177"/>
                <a:gd name="T28" fmla="*/ 28 w 252"/>
                <a:gd name="T29" fmla="*/ 14 h 177"/>
                <a:gd name="T30" fmla="*/ 224 w 252"/>
                <a:gd name="T31" fmla="*/ 14 h 177"/>
                <a:gd name="T32" fmla="*/ 238 w 252"/>
                <a:gd name="T33" fmla="*/ 28 h 177"/>
                <a:gd name="T34" fmla="*/ 238 w 252"/>
                <a:gd name="T35" fmla="*/ 149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2" h="177">
                  <a:moveTo>
                    <a:pt x="224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2"/>
                    <a:pt x="0" y="28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65"/>
                    <a:pt x="13" y="177"/>
                    <a:pt x="28" y="177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39" y="177"/>
                    <a:pt x="252" y="165"/>
                    <a:pt x="252" y="149"/>
                  </a:cubicBezTo>
                  <a:cubicBezTo>
                    <a:pt x="252" y="28"/>
                    <a:pt x="252" y="28"/>
                    <a:pt x="252" y="28"/>
                  </a:cubicBezTo>
                  <a:cubicBezTo>
                    <a:pt x="252" y="12"/>
                    <a:pt x="239" y="0"/>
                    <a:pt x="224" y="0"/>
                  </a:cubicBezTo>
                  <a:close/>
                  <a:moveTo>
                    <a:pt x="238" y="149"/>
                  </a:moveTo>
                  <a:cubicBezTo>
                    <a:pt x="238" y="157"/>
                    <a:pt x="231" y="163"/>
                    <a:pt x="224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0" y="163"/>
                    <a:pt x="14" y="157"/>
                    <a:pt x="14" y="14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0"/>
                    <a:pt x="20" y="14"/>
                    <a:pt x="28" y="14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31" y="14"/>
                    <a:pt x="238" y="20"/>
                    <a:pt x="238" y="28"/>
                  </a:cubicBezTo>
                  <a:lnTo>
                    <a:pt x="238" y="14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67">
              <a:extLst>
                <a:ext uri="{FF2B5EF4-FFF2-40B4-BE49-F238E27FC236}">
                  <a16:creationId xmlns="" xmlns:a16="http://schemas.microsoft.com/office/drawing/2014/main" id="{EB6FB068-1F2A-4579-9996-9532FD0FA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6813" y="3413930"/>
              <a:ext cx="669532" cy="381650"/>
            </a:xfrm>
            <a:custGeom>
              <a:avLst/>
              <a:gdLst>
                <a:gd name="T0" fmla="*/ 165 w 172"/>
                <a:gd name="T1" fmla="*/ 56 h 98"/>
                <a:gd name="T2" fmla="*/ 138 w 172"/>
                <a:gd name="T3" fmla="*/ 56 h 98"/>
                <a:gd name="T4" fmla="*/ 120 w 172"/>
                <a:gd name="T5" fmla="*/ 5 h 98"/>
                <a:gd name="T6" fmla="*/ 113 w 172"/>
                <a:gd name="T7" fmla="*/ 0 h 98"/>
                <a:gd name="T8" fmla="*/ 107 w 172"/>
                <a:gd name="T9" fmla="*/ 5 h 98"/>
                <a:gd name="T10" fmla="*/ 86 w 172"/>
                <a:gd name="T11" fmla="*/ 72 h 98"/>
                <a:gd name="T12" fmla="*/ 67 w 172"/>
                <a:gd name="T13" fmla="*/ 34 h 98"/>
                <a:gd name="T14" fmla="*/ 61 w 172"/>
                <a:gd name="T15" fmla="*/ 30 h 98"/>
                <a:gd name="T16" fmla="*/ 55 w 172"/>
                <a:gd name="T17" fmla="*/ 33 h 98"/>
                <a:gd name="T18" fmla="*/ 38 w 172"/>
                <a:gd name="T19" fmla="*/ 55 h 98"/>
                <a:gd name="T20" fmla="*/ 7 w 172"/>
                <a:gd name="T21" fmla="*/ 55 h 98"/>
                <a:gd name="T22" fmla="*/ 0 w 172"/>
                <a:gd name="T23" fmla="*/ 62 h 98"/>
                <a:gd name="T24" fmla="*/ 7 w 172"/>
                <a:gd name="T25" fmla="*/ 69 h 98"/>
                <a:gd name="T26" fmla="*/ 42 w 172"/>
                <a:gd name="T27" fmla="*/ 69 h 98"/>
                <a:gd name="T28" fmla="*/ 47 w 172"/>
                <a:gd name="T29" fmla="*/ 67 h 98"/>
                <a:gd name="T30" fmla="*/ 60 w 172"/>
                <a:gd name="T31" fmla="*/ 50 h 98"/>
                <a:gd name="T32" fmla="*/ 81 w 172"/>
                <a:gd name="T33" fmla="*/ 94 h 98"/>
                <a:gd name="T34" fmla="*/ 87 w 172"/>
                <a:gd name="T35" fmla="*/ 98 h 98"/>
                <a:gd name="T36" fmla="*/ 88 w 172"/>
                <a:gd name="T37" fmla="*/ 98 h 98"/>
                <a:gd name="T38" fmla="*/ 94 w 172"/>
                <a:gd name="T39" fmla="*/ 93 h 98"/>
                <a:gd name="T40" fmla="*/ 114 w 172"/>
                <a:gd name="T41" fmla="*/ 29 h 98"/>
                <a:gd name="T42" fmla="*/ 127 w 172"/>
                <a:gd name="T43" fmla="*/ 65 h 98"/>
                <a:gd name="T44" fmla="*/ 133 w 172"/>
                <a:gd name="T45" fmla="*/ 70 h 98"/>
                <a:gd name="T46" fmla="*/ 165 w 172"/>
                <a:gd name="T47" fmla="*/ 70 h 98"/>
                <a:gd name="T48" fmla="*/ 172 w 172"/>
                <a:gd name="T49" fmla="*/ 63 h 98"/>
                <a:gd name="T50" fmla="*/ 165 w 172"/>
                <a:gd name="T51" fmla="*/ 5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2" h="98">
                  <a:moveTo>
                    <a:pt x="165" y="56"/>
                  </a:moveTo>
                  <a:cubicBezTo>
                    <a:pt x="138" y="56"/>
                    <a:pt x="138" y="56"/>
                    <a:pt x="138" y="56"/>
                  </a:cubicBezTo>
                  <a:cubicBezTo>
                    <a:pt x="120" y="5"/>
                    <a:pt x="120" y="5"/>
                    <a:pt x="120" y="5"/>
                  </a:cubicBezTo>
                  <a:cubicBezTo>
                    <a:pt x="119" y="2"/>
                    <a:pt x="116" y="0"/>
                    <a:pt x="113" y="0"/>
                  </a:cubicBezTo>
                  <a:cubicBezTo>
                    <a:pt x="110" y="0"/>
                    <a:pt x="107" y="2"/>
                    <a:pt x="107" y="5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6" y="31"/>
                    <a:pt x="64" y="30"/>
                    <a:pt x="61" y="30"/>
                  </a:cubicBezTo>
                  <a:cubicBezTo>
                    <a:pt x="59" y="30"/>
                    <a:pt x="57" y="31"/>
                    <a:pt x="55" y="33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3" y="55"/>
                    <a:pt x="0" y="59"/>
                    <a:pt x="0" y="62"/>
                  </a:cubicBezTo>
                  <a:cubicBezTo>
                    <a:pt x="0" y="66"/>
                    <a:pt x="3" y="69"/>
                    <a:pt x="7" y="69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4" y="69"/>
                    <a:pt x="46" y="68"/>
                    <a:pt x="47" y="67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81" y="94"/>
                    <a:pt x="81" y="94"/>
                    <a:pt x="81" y="94"/>
                  </a:cubicBezTo>
                  <a:cubicBezTo>
                    <a:pt x="82" y="97"/>
                    <a:pt x="85" y="98"/>
                    <a:pt x="87" y="98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91" y="98"/>
                    <a:pt x="93" y="96"/>
                    <a:pt x="94" y="93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8"/>
                    <a:pt x="130" y="70"/>
                    <a:pt x="133" y="70"/>
                  </a:cubicBezTo>
                  <a:cubicBezTo>
                    <a:pt x="165" y="70"/>
                    <a:pt x="165" y="70"/>
                    <a:pt x="165" y="70"/>
                  </a:cubicBezTo>
                  <a:cubicBezTo>
                    <a:pt x="169" y="70"/>
                    <a:pt x="172" y="67"/>
                    <a:pt x="172" y="63"/>
                  </a:cubicBezTo>
                  <a:cubicBezTo>
                    <a:pt x="172" y="59"/>
                    <a:pt x="169" y="56"/>
                    <a:pt x="165" y="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3" name="组合 302">
            <a:extLst>
              <a:ext uri="{FF2B5EF4-FFF2-40B4-BE49-F238E27FC236}">
                <a16:creationId xmlns="" xmlns:a16="http://schemas.microsoft.com/office/drawing/2014/main" id="{943FB646-D855-46C4-B504-4A563176F13C}"/>
              </a:ext>
            </a:extLst>
          </p:cNvPr>
          <p:cNvGrpSpPr>
            <a:grpSpLocks noChangeAspect="1"/>
          </p:cNvGrpSpPr>
          <p:nvPr/>
        </p:nvGrpSpPr>
        <p:grpSpPr>
          <a:xfrm>
            <a:off x="1431829" y="2558525"/>
            <a:ext cx="375468" cy="375467"/>
            <a:chOff x="10744064" y="1405334"/>
            <a:chExt cx="973866" cy="973864"/>
          </a:xfrm>
        </p:grpSpPr>
        <p:sp>
          <p:nvSpPr>
            <p:cNvPr id="304" name="Freeform 78">
              <a:extLst>
                <a:ext uri="{FF2B5EF4-FFF2-40B4-BE49-F238E27FC236}">
                  <a16:creationId xmlns="" xmlns:a16="http://schemas.microsoft.com/office/drawing/2014/main" id="{D1514C6E-EFE7-40D9-AC3E-347840349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8314" y="1405334"/>
              <a:ext cx="409616" cy="407970"/>
            </a:xfrm>
            <a:custGeom>
              <a:avLst/>
              <a:gdLst>
                <a:gd name="T0" fmla="*/ 103 w 105"/>
                <a:gd name="T1" fmla="*/ 74 h 105"/>
                <a:gd name="T2" fmla="*/ 31 w 105"/>
                <a:gd name="T3" fmla="*/ 3 h 105"/>
                <a:gd name="T4" fmla="*/ 21 w 105"/>
                <a:gd name="T5" fmla="*/ 3 h 105"/>
                <a:gd name="T6" fmla="*/ 21 w 105"/>
                <a:gd name="T7" fmla="*/ 13 h 105"/>
                <a:gd name="T8" fmla="*/ 31 w 105"/>
                <a:gd name="T9" fmla="*/ 23 h 105"/>
                <a:gd name="T10" fmla="*/ 0 w 105"/>
                <a:gd name="T11" fmla="*/ 55 h 105"/>
                <a:gd name="T12" fmla="*/ 9 w 105"/>
                <a:gd name="T13" fmla="*/ 64 h 105"/>
                <a:gd name="T14" fmla="*/ 41 w 105"/>
                <a:gd name="T15" fmla="*/ 33 h 105"/>
                <a:gd name="T16" fmla="*/ 72 w 105"/>
                <a:gd name="T17" fmla="*/ 63 h 105"/>
                <a:gd name="T18" fmla="*/ 40 w 105"/>
                <a:gd name="T19" fmla="*/ 95 h 105"/>
                <a:gd name="T20" fmla="*/ 50 w 105"/>
                <a:gd name="T21" fmla="*/ 105 h 105"/>
                <a:gd name="T22" fmla="*/ 82 w 105"/>
                <a:gd name="T23" fmla="*/ 73 h 105"/>
                <a:gd name="T24" fmla="*/ 93 w 105"/>
                <a:gd name="T25" fmla="*/ 84 h 105"/>
                <a:gd name="T26" fmla="*/ 103 w 105"/>
                <a:gd name="T27" fmla="*/ 84 h 105"/>
                <a:gd name="T28" fmla="*/ 103 w 105"/>
                <a:gd name="T29" fmla="*/ 7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5" h="105">
                  <a:moveTo>
                    <a:pt x="103" y="74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28" y="0"/>
                    <a:pt x="24" y="0"/>
                    <a:pt x="21" y="3"/>
                  </a:cubicBezTo>
                  <a:cubicBezTo>
                    <a:pt x="18" y="6"/>
                    <a:pt x="18" y="10"/>
                    <a:pt x="21" y="1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50" y="105"/>
                    <a:pt x="50" y="105"/>
                    <a:pt x="50" y="105"/>
                  </a:cubicBezTo>
                  <a:cubicBezTo>
                    <a:pt x="82" y="73"/>
                    <a:pt x="82" y="73"/>
                    <a:pt x="82" y="73"/>
                  </a:cubicBezTo>
                  <a:cubicBezTo>
                    <a:pt x="93" y="84"/>
                    <a:pt x="93" y="84"/>
                    <a:pt x="93" y="84"/>
                  </a:cubicBezTo>
                  <a:cubicBezTo>
                    <a:pt x="95" y="87"/>
                    <a:pt x="100" y="87"/>
                    <a:pt x="103" y="84"/>
                  </a:cubicBezTo>
                  <a:cubicBezTo>
                    <a:pt x="105" y="82"/>
                    <a:pt x="105" y="77"/>
                    <a:pt x="103" y="7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79">
              <a:extLst>
                <a:ext uri="{FF2B5EF4-FFF2-40B4-BE49-F238E27FC236}">
                  <a16:creationId xmlns="" xmlns:a16="http://schemas.microsoft.com/office/drawing/2014/main" id="{E221D9E6-0115-4634-B361-F67404A1DD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44064" y="1533647"/>
              <a:ext cx="845551" cy="845551"/>
            </a:xfrm>
            <a:custGeom>
              <a:avLst/>
              <a:gdLst>
                <a:gd name="T0" fmla="*/ 215 w 217"/>
                <a:gd name="T1" fmla="*/ 109 h 217"/>
                <a:gd name="T2" fmla="*/ 109 w 217"/>
                <a:gd name="T3" fmla="*/ 3 h 217"/>
                <a:gd name="T4" fmla="*/ 99 w 217"/>
                <a:gd name="T5" fmla="*/ 3 h 217"/>
                <a:gd name="T6" fmla="*/ 99 w 217"/>
                <a:gd name="T7" fmla="*/ 13 h 217"/>
                <a:gd name="T8" fmla="*/ 116 w 217"/>
                <a:gd name="T9" fmla="*/ 30 h 217"/>
                <a:gd name="T10" fmla="*/ 28 w 217"/>
                <a:gd name="T11" fmla="*/ 118 h 217"/>
                <a:gd name="T12" fmla="*/ 37 w 217"/>
                <a:gd name="T13" fmla="*/ 170 h 217"/>
                <a:gd name="T14" fmla="*/ 37 w 217"/>
                <a:gd name="T15" fmla="*/ 171 h 217"/>
                <a:gd name="T16" fmla="*/ 3 w 217"/>
                <a:gd name="T17" fmla="*/ 204 h 217"/>
                <a:gd name="T18" fmla="*/ 3 w 217"/>
                <a:gd name="T19" fmla="*/ 214 h 217"/>
                <a:gd name="T20" fmla="*/ 13 w 217"/>
                <a:gd name="T21" fmla="*/ 214 h 217"/>
                <a:gd name="T22" fmla="*/ 47 w 217"/>
                <a:gd name="T23" fmla="*/ 181 h 217"/>
                <a:gd name="T24" fmla="*/ 47 w 217"/>
                <a:gd name="T25" fmla="*/ 180 h 217"/>
                <a:gd name="T26" fmla="*/ 99 w 217"/>
                <a:gd name="T27" fmla="*/ 189 h 217"/>
                <a:gd name="T28" fmla="*/ 187 w 217"/>
                <a:gd name="T29" fmla="*/ 101 h 217"/>
                <a:gd name="T30" fmla="*/ 205 w 217"/>
                <a:gd name="T31" fmla="*/ 118 h 217"/>
                <a:gd name="T32" fmla="*/ 215 w 217"/>
                <a:gd name="T33" fmla="*/ 118 h 217"/>
                <a:gd name="T34" fmla="*/ 215 w 217"/>
                <a:gd name="T35" fmla="*/ 109 h 217"/>
                <a:gd name="T36" fmla="*/ 94 w 217"/>
                <a:gd name="T37" fmla="*/ 174 h 217"/>
                <a:gd name="T38" fmla="*/ 51 w 217"/>
                <a:gd name="T39" fmla="*/ 167 h 217"/>
                <a:gd name="T40" fmla="*/ 43 w 217"/>
                <a:gd name="T41" fmla="*/ 123 h 217"/>
                <a:gd name="T42" fmla="*/ 57 w 217"/>
                <a:gd name="T43" fmla="*/ 109 h 217"/>
                <a:gd name="T44" fmla="*/ 69 w 217"/>
                <a:gd name="T45" fmla="*/ 121 h 217"/>
                <a:gd name="T46" fmla="*/ 79 w 217"/>
                <a:gd name="T47" fmla="*/ 121 h 217"/>
                <a:gd name="T48" fmla="*/ 79 w 217"/>
                <a:gd name="T49" fmla="*/ 111 h 217"/>
                <a:gd name="T50" fmla="*/ 67 w 217"/>
                <a:gd name="T51" fmla="*/ 99 h 217"/>
                <a:gd name="T52" fmla="*/ 79 w 217"/>
                <a:gd name="T53" fmla="*/ 87 h 217"/>
                <a:gd name="T54" fmla="*/ 91 w 217"/>
                <a:gd name="T55" fmla="*/ 99 h 217"/>
                <a:gd name="T56" fmla="*/ 101 w 217"/>
                <a:gd name="T57" fmla="*/ 99 h 217"/>
                <a:gd name="T58" fmla="*/ 101 w 217"/>
                <a:gd name="T59" fmla="*/ 89 h 217"/>
                <a:gd name="T60" fmla="*/ 89 w 217"/>
                <a:gd name="T61" fmla="*/ 77 h 217"/>
                <a:gd name="T62" fmla="*/ 101 w 217"/>
                <a:gd name="T63" fmla="*/ 65 h 217"/>
                <a:gd name="T64" fmla="*/ 114 w 217"/>
                <a:gd name="T65" fmla="*/ 77 h 217"/>
                <a:gd name="T66" fmla="*/ 124 w 217"/>
                <a:gd name="T67" fmla="*/ 77 h 217"/>
                <a:gd name="T68" fmla="*/ 124 w 217"/>
                <a:gd name="T69" fmla="*/ 67 h 217"/>
                <a:gd name="T70" fmla="*/ 111 w 217"/>
                <a:gd name="T71" fmla="*/ 55 h 217"/>
                <a:gd name="T72" fmla="*/ 126 w 217"/>
                <a:gd name="T73" fmla="*/ 40 h 217"/>
                <a:gd name="T74" fmla="*/ 177 w 217"/>
                <a:gd name="T75" fmla="*/ 91 h 217"/>
                <a:gd name="T76" fmla="*/ 94 w 217"/>
                <a:gd name="T77" fmla="*/ 17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7" h="217">
                  <a:moveTo>
                    <a:pt x="215" y="109"/>
                  </a:moveTo>
                  <a:cubicBezTo>
                    <a:pt x="109" y="3"/>
                    <a:pt x="109" y="3"/>
                    <a:pt x="109" y="3"/>
                  </a:cubicBezTo>
                  <a:cubicBezTo>
                    <a:pt x="106" y="0"/>
                    <a:pt x="102" y="0"/>
                    <a:pt x="99" y="3"/>
                  </a:cubicBezTo>
                  <a:cubicBezTo>
                    <a:pt x="96" y="6"/>
                    <a:pt x="96" y="10"/>
                    <a:pt x="99" y="13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28" y="118"/>
                    <a:pt x="28" y="118"/>
                    <a:pt x="28" y="118"/>
                  </a:cubicBezTo>
                  <a:cubicBezTo>
                    <a:pt x="37" y="170"/>
                    <a:pt x="37" y="170"/>
                    <a:pt x="37" y="170"/>
                  </a:cubicBezTo>
                  <a:cubicBezTo>
                    <a:pt x="37" y="171"/>
                    <a:pt x="37" y="171"/>
                    <a:pt x="37" y="171"/>
                  </a:cubicBezTo>
                  <a:cubicBezTo>
                    <a:pt x="3" y="204"/>
                    <a:pt x="3" y="204"/>
                    <a:pt x="3" y="204"/>
                  </a:cubicBezTo>
                  <a:cubicBezTo>
                    <a:pt x="0" y="207"/>
                    <a:pt x="0" y="212"/>
                    <a:pt x="3" y="214"/>
                  </a:cubicBezTo>
                  <a:cubicBezTo>
                    <a:pt x="6" y="217"/>
                    <a:pt x="10" y="217"/>
                    <a:pt x="13" y="214"/>
                  </a:cubicBezTo>
                  <a:cubicBezTo>
                    <a:pt x="47" y="181"/>
                    <a:pt x="47" y="181"/>
                    <a:pt x="47" y="181"/>
                  </a:cubicBezTo>
                  <a:cubicBezTo>
                    <a:pt x="47" y="181"/>
                    <a:pt x="47" y="180"/>
                    <a:pt x="47" y="180"/>
                  </a:cubicBezTo>
                  <a:cubicBezTo>
                    <a:pt x="99" y="189"/>
                    <a:pt x="99" y="189"/>
                    <a:pt x="99" y="189"/>
                  </a:cubicBezTo>
                  <a:cubicBezTo>
                    <a:pt x="187" y="101"/>
                    <a:pt x="187" y="101"/>
                    <a:pt x="187" y="101"/>
                  </a:cubicBezTo>
                  <a:cubicBezTo>
                    <a:pt x="205" y="118"/>
                    <a:pt x="205" y="118"/>
                    <a:pt x="205" y="118"/>
                  </a:cubicBezTo>
                  <a:cubicBezTo>
                    <a:pt x="207" y="121"/>
                    <a:pt x="212" y="121"/>
                    <a:pt x="215" y="118"/>
                  </a:cubicBezTo>
                  <a:cubicBezTo>
                    <a:pt x="217" y="116"/>
                    <a:pt x="217" y="111"/>
                    <a:pt x="215" y="109"/>
                  </a:cubicBezTo>
                  <a:close/>
                  <a:moveTo>
                    <a:pt x="94" y="174"/>
                  </a:moveTo>
                  <a:cubicBezTo>
                    <a:pt x="51" y="167"/>
                    <a:pt x="51" y="167"/>
                    <a:pt x="51" y="167"/>
                  </a:cubicBezTo>
                  <a:cubicBezTo>
                    <a:pt x="43" y="123"/>
                    <a:pt x="43" y="123"/>
                    <a:pt x="43" y="123"/>
                  </a:cubicBezTo>
                  <a:cubicBezTo>
                    <a:pt x="57" y="109"/>
                    <a:pt x="57" y="109"/>
                    <a:pt x="57" y="109"/>
                  </a:cubicBezTo>
                  <a:cubicBezTo>
                    <a:pt x="69" y="121"/>
                    <a:pt x="69" y="121"/>
                    <a:pt x="69" y="121"/>
                  </a:cubicBezTo>
                  <a:cubicBezTo>
                    <a:pt x="72" y="124"/>
                    <a:pt x="76" y="124"/>
                    <a:pt x="79" y="121"/>
                  </a:cubicBezTo>
                  <a:cubicBezTo>
                    <a:pt x="82" y="118"/>
                    <a:pt x="82" y="114"/>
                    <a:pt x="79" y="111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4" y="102"/>
                    <a:pt x="99" y="102"/>
                    <a:pt x="101" y="99"/>
                  </a:cubicBezTo>
                  <a:cubicBezTo>
                    <a:pt x="104" y="96"/>
                    <a:pt x="104" y="92"/>
                    <a:pt x="101" y="89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101" y="65"/>
                    <a:pt x="101" y="65"/>
                    <a:pt x="101" y="65"/>
                  </a:cubicBezTo>
                  <a:cubicBezTo>
                    <a:pt x="114" y="77"/>
                    <a:pt x="114" y="77"/>
                    <a:pt x="114" y="77"/>
                  </a:cubicBezTo>
                  <a:cubicBezTo>
                    <a:pt x="116" y="80"/>
                    <a:pt x="121" y="80"/>
                    <a:pt x="124" y="77"/>
                  </a:cubicBezTo>
                  <a:cubicBezTo>
                    <a:pt x="126" y="74"/>
                    <a:pt x="126" y="70"/>
                    <a:pt x="124" y="67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26" y="40"/>
                    <a:pt x="126" y="40"/>
                    <a:pt x="126" y="40"/>
                  </a:cubicBezTo>
                  <a:cubicBezTo>
                    <a:pt x="177" y="91"/>
                    <a:pt x="177" y="91"/>
                    <a:pt x="177" y="91"/>
                  </a:cubicBezTo>
                  <a:lnTo>
                    <a:pt x="94" y="17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06" name="组合 305">
            <a:extLst>
              <a:ext uri="{FF2B5EF4-FFF2-40B4-BE49-F238E27FC236}">
                <a16:creationId xmlns="" xmlns:a16="http://schemas.microsoft.com/office/drawing/2014/main" id="{96E22687-C72E-4441-B8D9-96BACF14C986}"/>
              </a:ext>
            </a:extLst>
          </p:cNvPr>
          <p:cNvGrpSpPr>
            <a:grpSpLocks noChangeAspect="1"/>
          </p:cNvGrpSpPr>
          <p:nvPr/>
        </p:nvGrpSpPr>
        <p:grpSpPr>
          <a:xfrm>
            <a:off x="2174687" y="2581992"/>
            <a:ext cx="364685" cy="328533"/>
            <a:chOff x="6642894" y="3952876"/>
            <a:chExt cx="912813" cy="822325"/>
          </a:xfrm>
          <a:solidFill>
            <a:schemeClr val="accent2"/>
          </a:solidFill>
        </p:grpSpPr>
        <p:sp>
          <p:nvSpPr>
            <p:cNvPr id="307" name="Freeform 80">
              <a:extLst>
                <a:ext uri="{FF2B5EF4-FFF2-40B4-BE49-F238E27FC236}">
                  <a16:creationId xmlns="" xmlns:a16="http://schemas.microsoft.com/office/drawing/2014/main" id="{11D92E47-6148-4E6B-9C32-9FB3A5850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8644" y="3952876"/>
              <a:ext cx="341313" cy="120650"/>
            </a:xfrm>
            <a:custGeom>
              <a:avLst/>
              <a:gdLst>
                <a:gd name="T0" fmla="*/ 14 w 91"/>
                <a:gd name="T1" fmla="*/ 20 h 32"/>
                <a:gd name="T2" fmla="*/ 20 w 91"/>
                <a:gd name="T3" fmla="*/ 14 h 32"/>
                <a:gd name="T4" fmla="*/ 71 w 91"/>
                <a:gd name="T5" fmla="*/ 14 h 32"/>
                <a:gd name="T6" fmla="*/ 77 w 91"/>
                <a:gd name="T7" fmla="*/ 20 h 32"/>
                <a:gd name="T8" fmla="*/ 77 w 91"/>
                <a:gd name="T9" fmla="*/ 32 h 32"/>
                <a:gd name="T10" fmla="*/ 91 w 91"/>
                <a:gd name="T11" fmla="*/ 32 h 32"/>
                <a:gd name="T12" fmla="*/ 91 w 91"/>
                <a:gd name="T13" fmla="*/ 20 h 32"/>
                <a:gd name="T14" fmla="*/ 71 w 91"/>
                <a:gd name="T15" fmla="*/ 0 h 32"/>
                <a:gd name="T16" fmla="*/ 20 w 91"/>
                <a:gd name="T17" fmla="*/ 0 h 32"/>
                <a:gd name="T18" fmla="*/ 0 w 91"/>
                <a:gd name="T19" fmla="*/ 20 h 32"/>
                <a:gd name="T20" fmla="*/ 0 w 91"/>
                <a:gd name="T21" fmla="*/ 32 h 32"/>
                <a:gd name="T22" fmla="*/ 14 w 91"/>
                <a:gd name="T23" fmla="*/ 32 h 32"/>
                <a:gd name="T24" fmla="*/ 14 w 91"/>
                <a:gd name="T25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1" h="32">
                  <a:moveTo>
                    <a:pt x="14" y="20"/>
                  </a:moveTo>
                  <a:cubicBezTo>
                    <a:pt x="14" y="17"/>
                    <a:pt x="17" y="14"/>
                    <a:pt x="20" y="14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4" y="14"/>
                    <a:pt x="77" y="17"/>
                    <a:pt x="77" y="20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9"/>
                    <a:pt x="82" y="0"/>
                    <a:pt x="7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4" y="32"/>
                    <a:pt x="14" y="32"/>
                    <a:pt x="14" y="32"/>
                  </a:cubicBezTo>
                  <a:lnTo>
                    <a:pt x="14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81">
              <a:extLst>
                <a:ext uri="{FF2B5EF4-FFF2-40B4-BE49-F238E27FC236}">
                  <a16:creationId xmlns="" xmlns:a16="http://schemas.microsoft.com/office/drawing/2014/main" id="{48202DFD-01F4-416D-B142-F40AF3F03B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2894" y="4129088"/>
              <a:ext cx="912813" cy="646113"/>
            </a:xfrm>
            <a:custGeom>
              <a:avLst/>
              <a:gdLst>
                <a:gd name="T0" fmla="*/ 223 w 243"/>
                <a:gd name="T1" fmla="*/ 0 h 172"/>
                <a:gd name="T2" fmla="*/ 20 w 243"/>
                <a:gd name="T3" fmla="*/ 0 h 172"/>
                <a:gd name="T4" fmla="*/ 0 w 243"/>
                <a:gd name="T5" fmla="*/ 20 h 172"/>
                <a:gd name="T6" fmla="*/ 0 w 243"/>
                <a:gd name="T7" fmla="*/ 152 h 172"/>
                <a:gd name="T8" fmla="*/ 20 w 243"/>
                <a:gd name="T9" fmla="*/ 172 h 172"/>
                <a:gd name="T10" fmla="*/ 223 w 243"/>
                <a:gd name="T11" fmla="*/ 172 h 172"/>
                <a:gd name="T12" fmla="*/ 243 w 243"/>
                <a:gd name="T13" fmla="*/ 152 h 172"/>
                <a:gd name="T14" fmla="*/ 243 w 243"/>
                <a:gd name="T15" fmla="*/ 20 h 172"/>
                <a:gd name="T16" fmla="*/ 223 w 243"/>
                <a:gd name="T17" fmla="*/ 0 h 172"/>
                <a:gd name="T18" fmla="*/ 229 w 243"/>
                <a:gd name="T19" fmla="*/ 152 h 172"/>
                <a:gd name="T20" fmla="*/ 223 w 243"/>
                <a:gd name="T21" fmla="*/ 158 h 172"/>
                <a:gd name="T22" fmla="*/ 20 w 243"/>
                <a:gd name="T23" fmla="*/ 158 h 172"/>
                <a:gd name="T24" fmla="*/ 14 w 243"/>
                <a:gd name="T25" fmla="*/ 152 h 172"/>
                <a:gd name="T26" fmla="*/ 14 w 243"/>
                <a:gd name="T27" fmla="*/ 20 h 172"/>
                <a:gd name="T28" fmla="*/ 20 w 243"/>
                <a:gd name="T29" fmla="*/ 14 h 172"/>
                <a:gd name="T30" fmla="*/ 223 w 243"/>
                <a:gd name="T31" fmla="*/ 14 h 172"/>
                <a:gd name="T32" fmla="*/ 229 w 243"/>
                <a:gd name="T33" fmla="*/ 20 h 172"/>
                <a:gd name="T34" fmla="*/ 229 w 243"/>
                <a:gd name="T35" fmla="*/ 15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3" h="172">
                  <a:moveTo>
                    <a:pt x="223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63"/>
                    <a:pt x="9" y="172"/>
                    <a:pt x="20" y="172"/>
                  </a:cubicBezTo>
                  <a:cubicBezTo>
                    <a:pt x="223" y="172"/>
                    <a:pt x="223" y="172"/>
                    <a:pt x="223" y="172"/>
                  </a:cubicBezTo>
                  <a:cubicBezTo>
                    <a:pt x="234" y="172"/>
                    <a:pt x="243" y="163"/>
                    <a:pt x="243" y="152"/>
                  </a:cubicBezTo>
                  <a:cubicBezTo>
                    <a:pt x="243" y="20"/>
                    <a:pt x="243" y="20"/>
                    <a:pt x="243" y="20"/>
                  </a:cubicBezTo>
                  <a:cubicBezTo>
                    <a:pt x="243" y="9"/>
                    <a:pt x="234" y="0"/>
                    <a:pt x="223" y="0"/>
                  </a:cubicBezTo>
                  <a:close/>
                  <a:moveTo>
                    <a:pt x="229" y="152"/>
                  </a:moveTo>
                  <a:cubicBezTo>
                    <a:pt x="229" y="155"/>
                    <a:pt x="227" y="158"/>
                    <a:pt x="223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6" y="158"/>
                    <a:pt x="14" y="155"/>
                    <a:pt x="14" y="15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6"/>
                    <a:pt x="16" y="14"/>
                    <a:pt x="20" y="14"/>
                  </a:cubicBezTo>
                  <a:cubicBezTo>
                    <a:pt x="223" y="14"/>
                    <a:pt x="223" y="14"/>
                    <a:pt x="223" y="14"/>
                  </a:cubicBezTo>
                  <a:cubicBezTo>
                    <a:pt x="227" y="14"/>
                    <a:pt x="229" y="16"/>
                    <a:pt x="229" y="20"/>
                  </a:cubicBezTo>
                  <a:lnTo>
                    <a:pt x="229" y="15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82">
              <a:extLst>
                <a:ext uri="{FF2B5EF4-FFF2-40B4-BE49-F238E27FC236}">
                  <a16:creationId xmlns="" xmlns:a16="http://schemas.microsoft.com/office/drawing/2014/main" id="{140068D5-573A-4ADA-9D3D-8B3B6A326C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14356" y="4265613"/>
              <a:ext cx="374650" cy="374650"/>
            </a:xfrm>
            <a:custGeom>
              <a:avLst/>
              <a:gdLst>
                <a:gd name="T0" fmla="*/ 165 w 236"/>
                <a:gd name="T1" fmla="*/ 0 h 236"/>
                <a:gd name="T2" fmla="*/ 68 w 236"/>
                <a:gd name="T3" fmla="*/ 0 h 236"/>
                <a:gd name="T4" fmla="*/ 68 w 236"/>
                <a:gd name="T5" fmla="*/ 68 h 236"/>
                <a:gd name="T6" fmla="*/ 0 w 236"/>
                <a:gd name="T7" fmla="*/ 68 h 236"/>
                <a:gd name="T8" fmla="*/ 0 w 236"/>
                <a:gd name="T9" fmla="*/ 168 h 236"/>
                <a:gd name="T10" fmla="*/ 68 w 236"/>
                <a:gd name="T11" fmla="*/ 168 h 236"/>
                <a:gd name="T12" fmla="*/ 68 w 236"/>
                <a:gd name="T13" fmla="*/ 236 h 236"/>
                <a:gd name="T14" fmla="*/ 165 w 236"/>
                <a:gd name="T15" fmla="*/ 236 h 236"/>
                <a:gd name="T16" fmla="*/ 165 w 236"/>
                <a:gd name="T17" fmla="*/ 168 h 236"/>
                <a:gd name="T18" fmla="*/ 236 w 236"/>
                <a:gd name="T19" fmla="*/ 168 h 236"/>
                <a:gd name="T20" fmla="*/ 236 w 236"/>
                <a:gd name="T21" fmla="*/ 68 h 236"/>
                <a:gd name="T22" fmla="*/ 165 w 236"/>
                <a:gd name="T23" fmla="*/ 68 h 236"/>
                <a:gd name="T24" fmla="*/ 165 w 236"/>
                <a:gd name="T25" fmla="*/ 0 h 236"/>
                <a:gd name="T26" fmla="*/ 208 w 236"/>
                <a:gd name="T27" fmla="*/ 97 h 236"/>
                <a:gd name="T28" fmla="*/ 208 w 236"/>
                <a:gd name="T29" fmla="*/ 139 h 236"/>
                <a:gd name="T30" fmla="*/ 137 w 236"/>
                <a:gd name="T31" fmla="*/ 139 h 236"/>
                <a:gd name="T32" fmla="*/ 137 w 236"/>
                <a:gd name="T33" fmla="*/ 208 h 236"/>
                <a:gd name="T34" fmla="*/ 97 w 236"/>
                <a:gd name="T35" fmla="*/ 208 h 236"/>
                <a:gd name="T36" fmla="*/ 97 w 236"/>
                <a:gd name="T37" fmla="*/ 139 h 236"/>
                <a:gd name="T38" fmla="*/ 28 w 236"/>
                <a:gd name="T39" fmla="*/ 139 h 236"/>
                <a:gd name="T40" fmla="*/ 28 w 236"/>
                <a:gd name="T41" fmla="*/ 97 h 236"/>
                <a:gd name="T42" fmla="*/ 97 w 236"/>
                <a:gd name="T43" fmla="*/ 97 h 236"/>
                <a:gd name="T44" fmla="*/ 97 w 236"/>
                <a:gd name="T45" fmla="*/ 28 h 236"/>
                <a:gd name="T46" fmla="*/ 137 w 236"/>
                <a:gd name="T47" fmla="*/ 28 h 236"/>
                <a:gd name="T48" fmla="*/ 137 w 236"/>
                <a:gd name="T49" fmla="*/ 97 h 236"/>
                <a:gd name="T50" fmla="*/ 208 w 236"/>
                <a:gd name="T51" fmla="*/ 9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6" h="236">
                  <a:moveTo>
                    <a:pt x="165" y="0"/>
                  </a:moveTo>
                  <a:lnTo>
                    <a:pt x="68" y="0"/>
                  </a:lnTo>
                  <a:lnTo>
                    <a:pt x="68" y="68"/>
                  </a:lnTo>
                  <a:lnTo>
                    <a:pt x="0" y="68"/>
                  </a:lnTo>
                  <a:lnTo>
                    <a:pt x="0" y="168"/>
                  </a:lnTo>
                  <a:lnTo>
                    <a:pt x="68" y="168"/>
                  </a:lnTo>
                  <a:lnTo>
                    <a:pt x="68" y="236"/>
                  </a:lnTo>
                  <a:lnTo>
                    <a:pt x="165" y="236"/>
                  </a:lnTo>
                  <a:lnTo>
                    <a:pt x="165" y="168"/>
                  </a:lnTo>
                  <a:lnTo>
                    <a:pt x="236" y="168"/>
                  </a:lnTo>
                  <a:lnTo>
                    <a:pt x="236" y="68"/>
                  </a:lnTo>
                  <a:lnTo>
                    <a:pt x="165" y="68"/>
                  </a:lnTo>
                  <a:lnTo>
                    <a:pt x="165" y="0"/>
                  </a:lnTo>
                  <a:close/>
                  <a:moveTo>
                    <a:pt x="208" y="97"/>
                  </a:moveTo>
                  <a:lnTo>
                    <a:pt x="208" y="139"/>
                  </a:lnTo>
                  <a:lnTo>
                    <a:pt x="137" y="139"/>
                  </a:lnTo>
                  <a:lnTo>
                    <a:pt x="137" y="208"/>
                  </a:lnTo>
                  <a:lnTo>
                    <a:pt x="97" y="208"/>
                  </a:lnTo>
                  <a:lnTo>
                    <a:pt x="97" y="139"/>
                  </a:lnTo>
                  <a:lnTo>
                    <a:pt x="28" y="139"/>
                  </a:lnTo>
                  <a:lnTo>
                    <a:pt x="28" y="97"/>
                  </a:lnTo>
                  <a:lnTo>
                    <a:pt x="97" y="97"/>
                  </a:lnTo>
                  <a:lnTo>
                    <a:pt x="97" y="28"/>
                  </a:lnTo>
                  <a:lnTo>
                    <a:pt x="137" y="28"/>
                  </a:lnTo>
                  <a:lnTo>
                    <a:pt x="137" y="97"/>
                  </a:lnTo>
                  <a:lnTo>
                    <a:pt x="208" y="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83">
              <a:extLst>
                <a:ext uri="{FF2B5EF4-FFF2-40B4-BE49-F238E27FC236}">
                  <a16:creationId xmlns="" xmlns:a16="http://schemas.microsoft.com/office/drawing/2014/main" id="{229C6B19-0ED1-43D0-BEB7-3303495B8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1481" y="4268788"/>
              <a:ext cx="44450" cy="365125"/>
            </a:xfrm>
            <a:custGeom>
              <a:avLst/>
              <a:gdLst>
                <a:gd name="T0" fmla="*/ 6 w 12"/>
                <a:gd name="T1" fmla="*/ 0 h 97"/>
                <a:gd name="T2" fmla="*/ 0 w 12"/>
                <a:gd name="T3" fmla="*/ 6 h 97"/>
                <a:gd name="T4" fmla="*/ 0 w 12"/>
                <a:gd name="T5" fmla="*/ 91 h 97"/>
                <a:gd name="T6" fmla="*/ 6 w 12"/>
                <a:gd name="T7" fmla="*/ 97 h 97"/>
                <a:gd name="T8" fmla="*/ 12 w 12"/>
                <a:gd name="T9" fmla="*/ 91 h 97"/>
                <a:gd name="T10" fmla="*/ 12 w 12"/>
                <a:gd name="T11" fmla="*/ 6 h 97"/>
                <a:gd name="T12" fmla="*/ 6 w 12"/>
                <a:gd name="T13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7"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5"/>
                    <a:pt x="3" y="97"/>
                    <a:pt x="6" y="97"/>
                  </a:cubicBezTo>
                  <a:cubicBezTo>
                    <a:pt x="10" y="97"/>
                    <a:pt x="12" y="95"/>
                    <a:pt x="12" y="91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3"/>
                    <a:pt x="10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84">
              <a:extLst>
                <a:ext uri="{FF2B5EF4-FFF2-40B4-BE49-F238E27FC236}">
                  <a16:creationId xmlns="" xmlns:a16="http://schemas.microsoft.com/office/drawing/2014/main" id="{447D8D9E-1EEC-4B65-9B75-B4D99D076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2669" y="4268788"/>
              <a:ext cx="46038" cy="365125"/>
            </a:xfrm>
            <a:custGeom>
              <a:avLst/>
              <a:gdLst>
                <a:gd name="T0" fmla="*/ 6 w 12"/>
                <a:gd name="T1" fmla="*/ 0 h 97"/>
                <a:gd name="T2" fmla="*/ 0 w 12"/>
                <a:gd name="T3" fmla="*/ 6 h 97"/>
                <a:gd name="T4" fmla="*/ 0 w 12"/>
                <a:gd name="T5" fmla="*/ 91 h 97"/>
                <a:gd name="T6" fmla="*/ 6 w 12"/>
                <a:gd name="T7" fmla="*/ 97 h 97"/>
                <a:gd name="T8" fmla="*/ 12 w 12"/>
                <a:gd name="T9" fmla="*/ 91 h 97"/>
                <a:gd name="T10" fmla="*/ 12 w 12"/>
                <a:gd name="T11" fmla="*/ 6 h 97"/>
                <a:gd name="T12" fmla="*/ 6 w 12"/>
                <a:gd name="T13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97"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95"/>
                    <a:pt x="3" y="97"/>
                    <a:pt x="6" y="97"/>
                  </a:cubicBezTo>
                  <a:cubicBezTo>
                    <a:pt x="9" y="97"/>
                    <a:pt x="12" y="95"/>
                    <a:pt x="12" y="91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3"/>
                    <a:pt x="9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2" name="组合 311">
            <a:extLst>
              <a:ext uri="{FF2B5EF4-FFF2-40B4-BE49-F238E27FC236}">
                <a16:creationId xmlns="" xmlns:a16="http://schemas.microsoft.com/office/drawing/2014/main" id="{D9774294-ADF2-403A-AA5B-2449F67A36CE}"/>
              </a:ext>
            </a:extLst>
          </p:cNvPr>
          <p:cNvGrpSpPr>
            <a:grpSpLocks noChangeAspect="1"/>
          </p:cNvGrpSpPr>
          <p:nvPr/>
        </p:nvGrpSpPr>
        <p:grpSpPr>
          <a:xfrm>
            <a:off x="2906762" y="2596261"/>
            <a:ext cx="390688" cy="299994"/>
            <a:chOff x="6601619" y="565151"/>
            <a:chExt cx="977900" cy="750888"/>
          </a:xfrm>
          <a:solidFill>
            <a:schemeClr val="accent2"/>
          </a:solidFill>
        </p:grpSpPr>
        <p:sp>
          <p:nvSpPr>
            <p:cNvPr id="313" name="Freeform 97">
              <a:extLst>
                <a:ext uri="{FF2B5EF4-FFF2-40B4-BE49-F238E27FC236}">
                  <a16:creationId xmlns="" xmlns:a16="http://schemas.microsoft.com/office/drawing/2014/main" id="{FFA103EA-A782-4AF7-BDFF-8485368D3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1619" y="565151"/>
              <a:ext cx="590550" cy="750888"/>
            </a:xfrm>
            <a:custGeom>
              <a:avLst/>
              <a:gdLst>
                <a:gd name="T0" fmla="*/ 148 w 157"/>
                <a:gd name="T1" fmla="*/ 161 h 200"/>
                <a:gd name="T2" fmla="*/ 124 w 157"/>
                <a:gd name="T3" fmla="*/ 186 h 200"/>
                <a:gd name="T4" fmla="*/ 56 w 157"/>
                <a:gd name="T5" fmla="*/ 118 h 200"/>
                <a:gd name="T6" fmla="*/ 46 w 157"/>
                <a:gd name="T7" fmla="*/ 108 h 200"/>
                <a:gd name="T8" fmla="*/ 35 w 157"/>
                <a:gd name="T9" fmla="*/ 96 h 200"/>
                <a:gd name="T10" fmla="*/ 34 w 157"/>
                <a:gd name="T11" fmla="*/ 28 h 200"/>
                <a:gd name="T12" fmla="*/ 67 w 157"/>
                <a:gd name="T13" fmla="*/ 14 h 200"/>
                <a:gd name="T14" fmla="*/ 102 w 157"/>
                <a:gd name="T15" fmla="*/ 29 h 200"/>
                <a:gd name="T16" fmla="*/ 105 w 157"/>
                <a:gd name="T17" fmla="*/ 31 h 200"/>
                <a:gd name="T18" fmla="*/ 114 w 157"/>
                <a:gd name="T19" fmla="*/ 21 h 200"/>
                <a:gd name="T20" fmla="*/ 112 w 157"/>
                <a:gd name="T21" fmla="*/ 19 h 200"/>
                <a:gd name="T22" fmla="*/ 67 w 157"/>
                <a:gd name="T23" fmla="*/ 0 h 200"/>
                <a:gd name="T24" fmla="*/ 24 w 157"/>
                <a:gd name="T25" fmla="*/ 18 h 200"/>
                <a:gd name="T26" fmla="*/ 25 w 157"/>
                <a:gd name="T27" fmla="*/ 106 h 200"/>
                <a:gd name="T28" fmla="*/ 37 w 157"/>
                <a:gd name="T29" fmla="*/ 119 h 200"/>
                <a:gd name="T30" fmla="*/ 47 w 157"/>
                <a:gd name="T31" fmla="*/ 129 h 200"/>
                <a:gd name="T32" fmla="*/ 113 w 157"/>
                <a:gd name="T33" fmla="*/ 194 h 200"/>
                <a:gd name="T34" fmla="*/ 114 w 157"/>
                <a:gd name="T35" fmla="*/ 195 h 200"/>
                <a:gd name="T36" fmla="*/ 124 w 157"/>
                <a:gd name="T37" fmla="*/ 200 h 200"/>
                <a:gd name="T38" fmla="*/ 134 w 157"/>
                <a:gd name="T39" fmla="*/ 196 h 200"/>
                <a:gd name="T40" fmla="*/ 135 w 157"/>
                <a:gd name="T41" fmla="*/ 194 h 200"/>
                <a:gd name="T42" fmla="*/ 157 w 157"/>
                <a:gd name="T43" fmla="*/ 172 h 200"/>
                <a:gd name="T44" fmla="*/ 148 w 157"/>
                <a:gd name="T45" fmla="*/ 161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7" h="200">
                  <a:moveTo>
                    <a:pt x="148" y="161"/>
                  </a:moveTo>
                  <a:cubicBezTo>
                    <a:pt x="124" y="186"/>
                    <a:pt x="124" y="186"/>
                    <a:pt x="124" y="186"/>
                  </a:cubicBezTo>
                  <a:cubicBezTo>
                    <a:pt x="56" y="118"/>
                    <a:pt x="56" y="118"/>
                    <a:pt x="56" y="118"/>
                  </a:cubicBezTo>
                  <a:cubicBezTo>
                    <a:pt x="46" y="108"/>
                    <a:pt x="46" y="108"/>
                    <a:pt x="46" y="108"/>
                  </a:cubicBezTo>
                  <a:cubicBezTo>
                    <a:pt x="35" y="96"/>
                    <a:pt x="35" y="96"/>
                    <a:pt x="35" y="96"/>
                  </a:cubicBezTo>
                  <a:cubicBezTo>
                    <a:pt x="15" y="77"/>
                    <a:pt x="15" y="46"/>
                    <a:pt x="34" y="28"/>
                  </a:cubicBezTo>
                  <a:cubicBezTo>
                    <a:pt x="43" y="19"/>
                    <a:pt x="55" y="14"/>
                    <a:pt x="67" y="14"/>
                  </a:cubicBezTo>
                  <a:cubicBezTo>
                    <a:pt x="81" y="14"/>
                    <a:pt x="93" y="19"/>
                    <a:pt x="102" y="29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00" y="7"/>
                    <a:pt x="84" y="0"/>
                    <a:pt x="67" y="0"/>
                  </a:cubicBezTo>
                  <a:cubicBezTo>
                    <a:pt x="51" y="0"/>
                    <a:pt x="35" y="6"/>
                    <a:pt x="24" y="18"/>
                  </a:cubicBezTo>
                  <a:cubicBezTo>
                    <a:pt x="0" y="42"/>
                    <a:pt x="0" y="82"/>
                    <a:pt x="25" y="106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47" y="129"/>
                    <a:pt x="47" y="129"/>
                    <a:pt x="47" y="129"/>
                  </a:cubicBezTo>
                  <a:cubicBezTo>
                    <a:pt x="113" y="194"/>
                    <a:pt x="113" y="194"/>
                    <a:pt x="113" y="194"/>
                  </a:cubicBezTo>
                  <a:cubicBezTo>
                    <a:pt x="114" y="195"/>
                    <a:pt x="114" y="195"/>
                    <a:pt x="114" y="195"/>
                  </a:cubicBezTo>
                  <a:cubicBezTo>
                    <a:pt x="116" y="197"/>
                    <a:pt x="120" y="200"/>
                    <a:pt x="124" y="200"/>
                  </a:cubicBezTo>
                  <a:cubicBezTo>
                    <a:pt x="128" y="200"/>
                    <a:pt x="131" y="198"/>
                    <a:pt x="134" y="196"/>
                  </a:cubicBezTo>
                  <a:cubicBezTo>
                    <a:pt x="135" y="194"/>
                    <a:pt x="135" y="194"/>
                    <a:pt x="135" y="194"/>
                  </a:cubicBezTo>
                  <a:cubicBezTo>
                    <a:pt x="157" y="172"/>
                    <a:pt x="157" y="172"/>
                    <a:pt x="157" y="172"/>
                  </a:cubicBezTo>
                  <a:cubicBezTo>
                    <a:pt x="154" y="169"/>
                    <a:pt x="151" y="165"/>
                    <a:pt x="148" y="1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98">
              <a:extLst>
                <a:ext uri="{FF2B5EF4-FFF2-40B4-BE49-F238E27FC236}">
                  <a16:creationId xmlns="" xmlns:a16="http://schemas.microsoft.com/office/drawing/2014/main" id="{A6ADDCB3-3170-4B8F-897B-461B5D619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6906" y="565151"/>
              <a:ext cx="517525" cy="247650"/>
            </a:xfrm>
            <a:custGeom>
              <a:avLst/>
              <a:gdLst>
                <a:gd name="T0" fmla="*/ 119 w 138"/>
                <a:gd name="T1" fmla="*/ 18 h 66"/>
                <a:gd name="T2" fmla="*/ 75 w 138"/>
                <a:gd name="T3" fmla="*/ 0 h 66"/>
                <a:gd name="T4" fmla="*/ 30 w 138"/>
                <a:gd name="T5" fmla="*/ 19 h 66"/>
                <a:gd name="T6" fmla="*/ 21 w 138"/>
                <a:gd name="T7" fmla="*/ 28 h 66"/>
                <a:gd name="T8" fmla="*/ 19 w 138"/>
                <a:gd name="T9" fmla="*/ 30 h 66"/>
                <a:gd name="T10" fmla="*/ 2 w 138"/>
                <a:gd name="T11" fmla="*/ 47 h 66"/>
                <a:gd name="T12" fmla="*/ 2 w 138"/>
                <a:gd name="T13" fmla="*/ 57 h 66"/>
                <a:gd name="T14" fmla="*/ 7 w 138"/>
                <a:gd name="T15" fmla="*/ 59 h 66"/>
                <a:gd name="T16" fmla="*/ 12 w 138"/>
                <a:gd name="T17" fmla="*/ 57 h 66"/>
                <a:gd name="T18" fmla="*/ 36 w 138"/>
                <a:gd name="T19" fmla="*/ 33 h 66"/>
                <a:gd name="T20" fmla="*/ 36 w 138"/>
                <a:gd name="T21" fmla="*/ 33 h 66"/>
                <a:gd name="T22" fmla="*/ 40 w 138"/>
                <a:gd name="T23" fmla="*/ 29 h 66"/>
                <a:gd name="T24" fmla="*/ 75 w 138"/>
                <a:gd name="T25" fmla="*/ 14 h 66"/>
                <a:gd name="T26" fmla="*/ 109 w 138"/>
                <a:gd name="T27" fmla="*/ 28 h 66"/>
                <a:gd name="T28" fmla="*/ 123 w 138"/>
                <a:gd name="T29" fmla="*/ 59 h 66"/>
                <a:gd name="T30" fmla="*/ 136 w 138"/>
                <a:gd name="T31" fmla="*/ 66 h 66"/>
                <a:gd name="T32" fmla="*/ 119 w 138"/>
                <a:gd name="T33" fmla="*/ 18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" h="66">
                  <a:moveTo>
                    <a:pt x="119" y="18"/>
                  </a:moveTo>
                  <a:cubicBezTo>
                    <a:pt x="107" y="6"/>
                    <a:pt x="92" y="0"/>
                    <a:pt x="75" y="0"/>
                  </a:cubicBezTo>
                  <a:cubicBezTo>
                    <a:pt x="58" y="0"/>
                    <a:pt x="42" y="7"/>
                    <a:pt x="30" y="19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0" y="50"/>
                    <a:pt x="0" y="55"/>
                    <a:pt x="2" y="57"/>
                  </a:cubicBezTo>
                  <a:cubicBezTo>
                    <a:pt x="4" y="59"/>
                    <a:pt x="5" y="59"/>
                    <a:pt x="7" y="59"/>
                  </a:cubicBezTo>
                  <a:cubicBezTo>
                    <a:pt x="9" y="59"/>
                    <a:pt x="11" y="59"/>
                    <a:pt x="12" y="57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50" y="19"/>
                    <a:pt x="62" y="14"/>
                    <a:pt x="75" y="14"/>
                  </a:cubicBezTo>
                  <a:cubicBezTo>
                    <a:pt x="88" y="14"/>
                    <a:pt x="100" y="19"/>
                    <a:pt x="109" y="28"/>
                  </a:cubicBezTo>
                  <a:cubicBezTo>
                    <a:pt x="118" y="37"/>
                    <a:pt x="122" y="48"/>
                    <a:pt x="123" y="59"/>
                  </a:cubicBezTo>
                  <a:cubicBezTo>
                    <a:pt x="127" y="61"/>
                    <a:pt x="132" y="63"/>
                    <a:pt x="136" y="66"/>
                  </a:cubicBezTo>
                  <a:cubicBezTo>
                    <a:pt x="138" y="49"/>
                    <a:pt x="132" y="31"/>
                    <a:pt x="11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99">
              <a:extLst>
                <a:ext uri="{FF2B5EF4-FFF2-40B4-BE49-F238E27FC236}">
                  <a16:creationId xmlns="" xmlns:a16="http://schemas.microsoft.com/office/drawing/2014/main" id="{A25CDEC3-1F5D-4799-8880-57F73E0D3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6781" y="925513"/>
              <a:ext cx="101600" cy="123825"/>
            </a:xfrm>
            <a:custGeom>
              <a:avLst/>
              <a:gdLst>
                <a:gd name="T0" fmla="*/ 18 w 27"/>
                <a:gd name="T1" fmla="*/ 1 h 33"/>
                <a:gd name="T2" fmla="*/ 0 w 27"/>
                <a:gd name="T3" fmla="*/ 27 h 33"/>
                <a:gd name="T4" fmla="*/ 6 w 27"/>
                <a:gd name="T5" fmla="*/ 33 h 33"/>
                <a:gd name="T6" fmla="*/ 12 w 27"/>
                <a:gd name="T7" fmla="*/ 27 h 33"/>
                <a:gd name="T8" fmla="*/ 22 w 27"/>
                <a:gd name="T9" fmla="*/ 13 h 33"/>
                <a:gd name="T10" fmla="*/ 26 w 27"/>
                <a:gd name="T11" fmla="*/ 5 h 33"/>
                <a:gd name="T12" fmla="*/ 18 w 27"/>
                <a:gd name="T13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33">
                  <a:moveTo>
                    <a:pt x="18" y="1"/>
                  </a:moveTo>
                  <a:cubicBezTo>
                    <a:pt x="7" y="5"/>
                    <a:pt x="0" y="16"/>
                    <a:pt x="0" y="27"/>
                  </a:cubicBezTo>
                  <a:cubicBezTo>
                    <a:pt x="0" y="31"/>
                    <a:pt x="3" y="33"/>
                    <a:pt x="6" y="33"/>
                  </a:cubicBezTo>
                  <a:cubicBezTo>
                    <a:pt x="9" y="33"/>
                    <a:pt x="12" y="31"/>
                    <a:pt x="12" y="27"/>
                  </a:cubicBezTo>
                  <a:cubicBezTo>
                    <a:pt x="12" y="21"/>
                    <a:pt x="16" y="15"/>
                    <a:pt x="22" y="13"/>
                  </a:cubicBezTo>
                  <a:cubicBezTo>
                    <a:pt x="25" y="11"/>
                    <a:pt x="27" y="8"/>
                    <a:pt x="26" y="5"/>
                  </a:cubicBezTo>
                  <a:cubicBezTo>
                    <a:pt x="24" y="2"/>
                    <a:pt x="21" y="0"/>
                    <a:pt x="1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100">
              <a:extLst>
                <a:ext uri="{FF2B5EF4-FFF2-40B4-BE49-F238E27FC236}">
                  <a16:creationId xmlns="" xmlns:a16="http://schemas.microsoft.com/office/drawing/2014/main" id="{7256C2A5-2406-49A3-B3F9-AA3A164FFC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73119" y="828676"/>
              <a:ext cx="406400" cy="461963"/>
            </a:xfrm>
            <a:custGeom>
              <a:avLst/>
              <a:gdLst>
                <a:gd name="T0" fmla="*/ 106 w 108"/>
                <a:gd name="T1" fmla="*/ 112 h 123"/>
                <a:gd name="T2" fmla="*/ 90 w 108"/>
                <a:gd name="T3" fmla="*/ 92 h 123"/>
                <a:gd name="T4" fmla="*/ 106 w 108"/>
                <a:gd name="T5" fmla="*/ 53 h 123"/>
                <a:gd name="T6" fmla="*/ 53 w 108"/>
                <a:gd name="T7" fmla="*/ 0 h 123"/>
                <a:gd name="T8" fmla="*/ 0 w 108"/>
                <a:gd name="T9" fmla="*/ 53 h 123"/>
                <a:gd name="T10" fmla="*/ 53 w 108"/>
                <a:gd name="T11" fmla="*/ 107 h 123"/>
                <a:gd name="T12" fmla="*/ 79 w 108"/>
                <a:gd name="T13" fmla="*/ 100 h 123"/>
                <a:gd name="T14" fmla="*/ 95 w 108"/>
                <a:gd name="T15" fmla="*/ 121 h 123"/>
                <a:gd name="T16" fmla="*/ 100 w 108"/>
                <a:gd name="T17" fmla="*/ 123 h 123"/>
                <a:gd name="T18" fmla="*/ 104 w 108"/>
                <a:gd name="T19" fmla="*/ 122 h 123"/>
                <a:gd name="T20" fmla="*/ 106 w 108"/>
                <a:gd name="T21" fmla="*/ 112 h 123"/>
                <a:gd name="T22" fmla="*/ 14 w 108"/>
                <a:gd name="T23" fmla="*/ 53 h 123"/>
                <a:gd name="T24" fmla="*/ 53 w 108"/>
                <a:gd name="T25" fmla="*/ 14 h 123"/>
                <a:gd name="T26" fmla="*/ 92 w 108"/>
                <a:gd name="T27" fmla="*/ 53 h 123"/>
                <a:gd name="T28" fmla="*/ 53 w 108"/>
                <a:gd name="T29" fmla="*/ 93 h 123"/>
                <a:gd name="T30" fmla="*/ 14 w 108"/>
                <a:gd name="T31" fmla="*/ 5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8" h="123">
                  <a:moveTo>
                    <a:pt x="106" y="112"/>
                  </a:moveTo>
                  <a:cubicBezTo>
                    <a:pt x="90" y="92"/>
                    <a:pt x="90" y="92"/>
                    <a:pt x="90" y="92"/>
                  </a:cubicBezTo>
                  <a:cubicBezTo>
                    <a:pt x="100" y="82"/>
                    <a:pt x="106" y="68"/>
                    <a:pt x="106" y="53"/>
                  </a:cubicBezTo>
                  <a:cubicBezTo>
                    <a:pt x="106" y="24"/>
                    <a:pt x="82" y="0"/>
                    <a:pt x="53" y="0"/>
                  </a:cubicBezTo>
                  <a:cubicBezTo>
                    <a:pt x="24" y="0"/>
                    <a:pt x="0" y="24"/>
                    <a:pt x="0" y="53"/>
                  </a:cubicBezTo>
                  <a:cubicBezTo>
                    <a:pt x="0" y="83"/>
                    <a:pt x="24" y="107"/>
                    <a:pt x="53" y="107"/>
                  </a:cubicBezTo>
                  <a:cubicBezTo>
                    <a:pt x="62" y="107"/>
                    <a:pt x="71" y="104"/>
                    <a:pt x="79" y="100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6" y="122"/>
                    <a:pt x="98" y="123"/>
                    <a:pt x="100" y="123"/>
                  </a:cubicBezTo>
                  <a:cubicBezTo>
                    <a:pt x="102" y="123"/>
                    <a:pt x="103" y="123"/>
                    <a:pt x="104" y="122"/>
                  </a:cubicBezTo>
                  <a:cubicBezTo>
                    <a:pt x="108" y="120"/>
                    <a:pt x="108" y="115"/>
                    <a:pt x="106" y="112"/>
                  </a:cubicBezTo>
                  <a:close/>
                  <a:moveTo>
                    <a:pt x="14" y="53"/>
                  </a:moveTo>
                  <a:cubicBezTo>
                    <a:pt x="14" y="32"/>
                    <a:pt x="31" y="14"/>
                    <a:pt x="53" y="14"/>
                  </a:cubicBezTo>
                  <a:cubicBezTo>
                    <a:pt x="75" y="14"/>
                    <a:pt x="92" y="32"/>
                    <a:pt x="92" y="53"/>
                  </a:cubicBezTo>
                  <a:cubicBezTo>
                    <a:pt x="92" y="75"/>
                    <a:pt x="75" y="93"/>
                    <a:pt x="53" y="93"/>
                  </a:cubicBezTo>
                  <a:cubicBezTo>
                    <a:pt x="31" y="93"/>
                    <a:pt x="14" y="75"/>
                    <a:pt x="14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17" name="组合 316">
            <a:extLst>
              <a:ext uri="{FF2B5EF4-FFF2-40B4-BE49-F238E27FC236}">
                <a16:creationId xmlns="" xmlns:a16="http://schemas.microsoft.com/office/drawing/2014/main" id="{894CD1FD-942D-44D6-85C4-2591A909FC7D}"/>
              </a:ext>
            </a:extLst>
          </p:cNvPr>
          <p:cNvGrpSpPr>
            <a:grpSpLocks noChangeAspect="1"/>
          </p:cNvGrpSpPr>
          <p:nvPr/>
        </p:nvGrpSpPr>
        <p:grpSpPr>
          <a:xfrm>
            <a:off x="3664840" y="2582625"/>
            <a:ext cx="405277" cy="327266"/>
            <a:chOff x="8605044" y="531813"/>
            <a:chExt cx="1014413" cy="819151"/>
          </a:xfrm>
          <a:solidFill>
            <a:schemeClr val="accent2"/>
          </a:solidFill>
        </p:grpSpPr>
        <p:sp>
          <p:nvSpPr>
            <p:cNvPr id="318" name="Freeform 101">
              <a:extLst>
                <a:ext uri="{FF2B5EF4-FFF2-40B4-BE49-F238E27FC236}">
                  <a16:creationId xmlns="" xmlns:a16="http://schemas.microsoft.com/office/drawing/2014/main" id="{581458DF-E72D-4C41-87F3-40E113B50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1419" y="806451"/>
              <a:ext cx="222250" cy="220663"/>
            </a:xfrm>
            <a:custGeom>
              <a:avLst/>
              <a:gdLst>
                <a:gd name="T0" fmla="*/ 85 w 140"/>
                <a:gd name="T1" fmla="*/ 0 h 139"/>
                <a:gd name="T2" fmla="*/ 52 w 140"/>
                <a:gd name="T3" fmla="*/ 0 h 139"/>
                <a:gd name="T4" fmla="*/ 52 w 140"/>
                <a:gd name="T5" fmla="*/ 54 h 139"/>
                <a:gd name="T6" fmla="*/ 0 w 140"/>
                <a:gd name="T7" fmla="*/ 54 h 139"/>
                <a:gd name="T8" fmla="*/ 0 w 140"/>
                <a:gd name="T9" fmla="*/ 87 h 139"/>
                <a:gd name="T10" fmla="*/ 52 w 140"/>
                <a:gd name="T11" fmla="*/ 87 h 139"/>
                <a:gd name="T12" fmla="*/ 52 w 140"/>
                <a:gd name="T13" fmla="*/ 139 h 139"/>
                <a:gd name="T14" fmla="*/ 85 w 140"/>
                <a:gd name="T15" fmla="*/ 139 h 139"/>
                <a:gd name="T16" fmla="*/ 85 w 140"/>
                <a:gd name="T17" fmla="*/ 87 h 139"/>
                <a:gd name="T18" fmla="*/ 140 w 140"/>
                <a:gd name="T19" fmla="*/ 87 h 139"/>
                <a:gd name="T20" fmla="*/ 140 w 140"/>
                <a:gd name="T21" fmla="*/ 54 h 139"/>
                <a:gd name="T22" fmla="*/ 85 w 140"/>
                <a:gd name="T23" fmla="*/ 54 h 139"/>
                <a:gd name="T24" fmla="*/ 85 w 140"/>
                <a:gd name="T25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0" h="139">
                  <a:moveTo>
                    <a:pt x="85" y="0"/>
                  </a:moveTo>
                  <a:lnTo>
                    <a:pt x="52" y="0"/>
                  </a:lnTo>
                  <a:lnTo>
                    <a:pt x="52" y="54"/>
                  </a:lnTo>
                  <a:lnTo>
                    <a:pt x="0" y="54"/>
                  </a:lnTo>
                  <a:lnTo>
                    <a:pt x="0" y="87"/>
                  </a:lnTo>
                  <a:lnTo>
                    <a:pt x="52" y="87"/>
                  </a:lnTo>
                  <a:lnTo>
                    <a:pt x="52" y="139"/>
                  </a:lnTo>
                  <a:lnTo>
                    <a:pt x="85" y="139"/>
                  </a:lnTo>
                  <a:lnTo>
                    <a:pt x="85" y="87"/>
                  </a:lnTo>
                  <a:lnTo>
                    <a:pt x="140" y="87"/>
                  </a:lnTo>
                  <a:lnTo>
                    <a:pt x="140" y="54"/>
                  </a:lnTo>
                  <a:lnTo>
                    <a:pt x="85" y="54"/>
                  </a:lnTo>
                  <a:lnTo>
                    <a:pt x="8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102">
              <a:extLst>
                <a:ext uri="{FF2B5EF4-FFF2-40B4-BE49-F238E27FC236}">
                  <a16:creationId xmlns="" xmlns:a16="http://schemas.microsoft.com/office/drawing/2014/main" id="{2FA47087-EDC2-45A4-86B9-A01E2E34F6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05044" y="669926"/>
              <a:ext cx="1014413" cy="681038"/>
            </a:xfrm>
            <a:custGeom>
              <a:avLst/>
              <a:gdLst>
                <a:gd name="T0" fmla="*/ 269 w 270"/>
                <a:gd name="T1" fmla="*/ 97 h 181"/>
                <a:gd name="T2" fmla="*/ 163 w 270"/>
                <a:gd name="T3" fmla="*/ 4 h 181"/>
                <a:gd name="T4" fmla="*/ 0 w 270"/>
                <a:gd name="T5" fmla="*/ 27 h 181"/>
                <a:gd name="T6" fmla="*/ 23 w 270"/>
                <a:gd name="T7" fmla="*/ 157 h 181"/>
                <a:gd name="T8" fmla="*/ 61 w 270"/>
                <a:gd name="T9" fmla="*/ 181 h 181"/>
                <a:gd name="T10" fmla="*/ 176 w 270"/>
                <a:gd name="T11" fmla="*/ 157 h 181"/>
                <a:gd name="T12" fmla="*/ 237 w 270"/>
                <a:gd name="T13" fmla="*/ 157 h 181"/>
                <a:gd name="T14" fmla="*/ 270 w 270"/>
                <a:gd name="T15" fmla="*/ 134 h 181"/>
                <a:gd name="T16" fmla="*/ 270 w 270"/>
                <a:gd name="T17" fmla="*/ 101 h 181"/>
                <a:gd name="T18" fmla="*/ 45 w 270"/>
                <a:gd name="T19" fmla="*/ 157 h 181"/>
                <a:gd name="T20" fmla="*/ 45 w 270"/>
                <a:gd name="T21" fmla="*/ 143 h 181"/>
                <a:gd name="T22" fmla="*/ 76 w 270"/>
                <a:gd name="T23" fmla="*/ 143 h 181"/>
                <a:gd name="T24" fmla="*/ 76 w 270"/>
                <a:gd name="T25" fmla="*/ 157 h 181"/>
                <a:gd name="T26" fmla="*/ 206 w 270"/>
                <a:gd name="T27" fmla="*/ 167 h 181"/>
                <a:gd name="T28" fmla="*/ 189 w 270"/>
                <a:gd name="T29" fmla="*/ 150 h 181"/>
                <a:gd name="T30" fmla="*/ 206 w 270"/>
                <a:gd name="T31" fmla="*/ 133 h 181"/>
                <a:gd name="T32" fmla="*/ 223 w 270"/>
                <a:gd name="T33" fmla="*/ 150 h 181"/>
                <a:gd name="T34" fmla="*/ 206 w 270"/>
                <a:gd name="T35" fmla="*/ 167 h 181"/>
                <a:gd name="T36" fmla="*/ 247 w 270"/>
                <a:gd name="T37" fmla="*/ 143 h 181"/>
                <a:gd name="T38" fmla="*/ 206 w 270"/>
                <a:gd name="T39" fmla="*/ 119 h 181"/>
                <a:gd name="T40" fmla="*/ 91 w 270"/>
                <a:gd name="T41" fmla="*/ 143 h 181"/>
                <a:gd name="T42" fmla="*/ 31 w 270"/>
                <a:gd name="T43" fmla="*/ 143 h 181"/>
                <a:gd name="T44" fmla="*/ 14 w 270"/>
                <a:gd name="T45" fmla="*/ 134 h 181"/>
                <a:gd name="T46" fmla="*/ 23 w 270"/>
                <a:gd name="T47" fmla="*/ 18 h 181"/>
                <a:gd name="T48" fmla="*/ 164 w 270"/>
                <a:gd name="T49" fmla="*/ 18 h 181"/>
                <a:gd name="T50" fmla="*/ 240 w 270"/>
                <a:gd name="T51" fmla="*/ 76 h 181"/>
                <a:gd name="T52" fmla="*/ 175 w 270"/>
                <a:gd name="T53" fmla="*/ 63 h 181"/>
                <a:gd name="T54" fmla="*/ 168 w 270"/>
                <a:gd name="T55" fmla="*/ 31 h 181"/>
                <a:gd name="T56" fmla="*/ 161 w 270"/>
                <a:gd name="T57" fmla="*/ 63 h 181"/>
                <a:gd name="T58" fmla="*/ 249 w 270"/>
                <a:gd name="T59" fmla="*/ 90 h 181"/>
                <a:gd name="T60" fmla="*/ 256 w 270"/>
                <a:gd name="T61" fmla="*/ 103 h 181"/>
                <a:gd name="T62" fmla="*/ 256 w 270"/>
                <a:gd name="T63" fmla="*/ 13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0" h="181">
                  <a:moveTo>
                    <a:pt x="270" y="101"/>
                  </a:moveTo>
                  <a:cubicBezTo>
                    <a:pt x="270" y="100"/>
                    <a:pt x="270" y="99"/>
                    <a:pt x="269" y="97"/>
                  </a:cubicBezTo>
                  <a:cubicBezTo>
                    <a:pt x="219" y="0"/>
                    <a:pt x="167" y="4"/>
                    <a:pt x="164" y="4"/>
                  </a:cubicBezTo>
                  <a:cubicBezTo>
                    <a:pt x="164" y="4"/>
                    <a:pt x="164" y="4"/>
                    <a:pt x="16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0" y="4"/>
                    <a:pt x="0" y="14"/>
                    <a:pt x="0" y="27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47"/>
                    <a:pt x="10" y="157"/>
                    <a:pt x="23" y="157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34" y="171"/>
                    <a:pt x="46" y="181"/>
                    <a:pt x="61" y="181"/>
                  </a:cubicBezTo>
                  <a:cubicBezTo>
                    <a:pt x="76" y="181"/>
                    <a:pt x="88" y="171"/>
                    <a:pt x="91" y="157"/>
                  </a:cubicBezTo>
                  <a:cubicBezTo>
                    <a:pt x="176" y="157"/>
                    <a:pt x="176" y="157"/>
                    <a:pt x="176" y="157"/>
                  </a:cubicBezTo>
                  <a:cubicBezTo>
                    <a:pt x="179" y="171"/>
                    <a:pt x="192" y="181"/>
                    <a:pt x="206" y="181"/>
                  </a:cubicBezTo>
                  <a:cubicBezTo>
                    <a:pt x="221" y="181"/>
                    <a:pt x="233" y="171"/>
                    <a:pt x="237" y="157"/>
                  </a:cubicBezTo>
                  <a:cubicBezTo>
                    <a:pt x="247" y="157"/>
                    <a:pt x="247" y="157"/>
                    <a:pt x="247" y="157"/>
                  </a:cubicBezTo>
                  <a:cubicBezTo>
                    <a:pt x="260" y="157"/>
                    <a:pt x="270" y="147"/>
                    <a:pt x="270" y="134"/>
                  </a:cubicBezTo>
                  <a:cubicBezTo>
                    <a:pt x="270" y="103"/>
                    <a:pt x="270" y="103"/>
                    <a:pt x="270" y="103"/>
                  </a:cubicBezTo>
                  <a:cubicBezTo>
                    <a:pt x="270" y="102"/>
                    <a:pt x="270" y="102"/>
                    <a:pt x="270" y="101"/>
                  </a:cubicBezTo>
                  <a:close/>
                  <a:moveTo>
                    <a:pt x="61" y="167"/>
                  </a:moveTo>
                  <a:cubicBezTo>
                    <a:pt x="54" y="167"/>
                    <a:pt x="48" y="163"/>
                    <a:pt x="45" y="157"/>
                  </a:cubicBezTo>
                  <a:cubicBezTo>
                    <a:pt x="44" y="155"/>
                    <a:pt x="44" y="153"/>
                    <a:pt x="44" y="150"/>
                  </a:cubicBezTo>
                  <a:cubicBezTo>
                    <a:pt x="44" y="148"/>
                    <a:pt x="44" y="145"/>
                    <a:pt x="45" y="143"/>
                  </a:cubicBezTo>
                  <a:cubicBezTo>
                    <a:pt x="48" y="137"/>
                    <a:pt x="54" y="133"/>
                    <a:pt x="61" y="133"/>
                  </a:cubicBezTo>
                  <a:cubicBezTo>
                    <a:pt x="68" y="133"/>
                    <a:pt x="74" y="137"/>
                    <a:pt x="76" y="143"/>
                  </a:cubicBezTo>
                  <a:cubicBezTo>
                    <a:pt x="77" y="145"/>
                    <a:pt x="78" y="148"/>
                    <a:pt x="78" y="150"/>
                  </a:cubicBezTo>
                  <a:cubicBezTo>
                    <a:pt x="78" y="153"/>
                    <a:pt x="77" y="155"/>
                    <a:pt x="76" y="157"/>
                  </a:cubicBezTo>
                  <a:cubicBezTo>
                    <a:pt x="74" y="163"/>
                    <a:pt x="68" y="167"/>
                    <a:pt x="61" y="167"/>
                  </a:cubicBezTo>
                  <a:close/>
                  <a:moveTo>
                    <a:pt x="206" y="167"/>
                  </a:moveTo>
                  <a:cubicBezTo>
                    <a:pt x="199" y="167"/>
                    <a:pt x="193" y="163"/>
                    <a:pt x="191" y="157"/>
                  </a:cubicBezTo>
                  <a:cubicBezTo>
                    <a:pt x="190" y="155"/>
                    <a:pt x="189" y="153"/>
                    <a:pt x="189" y="150"/>
                  </a:cubicBezTo>
                  <a:cubicBezTo>
                    <a:pt x="189" y="148"/>
                    <a:pt x="190" y="145"/>
                    <a:pt x="191" y="143"/>
                  </a:cubicBezTo>
                  <a:cubicBezTo>
                    <a:pt x="194" y="137"/>
                    <a:pt x="199" y="133"/>
                    <a:pt x="206" y="133"/>
                  </a:cubicBezTo>
                  <a:cubicBezTo>
                    <a:pt x="213" y="133"/>
                    <a:pt x="219" y="137"/>
                    <a:pt x="222" y="143"/>
                  </a:cubicBezTo>
                  <a:cubicBezTo>
                    <a:pt x="223" y="145"/>
                    <a:pt x="223" y="148"/>
                    <a:pt x="223" y="150"/>
                  </a:cubicBezTo>
                  <a:cubicBezTo>
                    <a:pt x="223" y="153"/>
                    <a:pt x="223" y="155"/>
                    <a:pt x="222" y="157"/>
                  </a:cubicBezTo>
                  <a:cubicBezTo>
                    <a:pt x="219" y="163"/>
                    <a:pt x="213" y="167"/>
                    <a:pt x="206" y="167"/>
                  </a:cubicBezTo>
                  <a:close/>
                  <a:moveTo>
                    <a:pt x="256" y="134"/>
                  </a:moveTo>
                  <a:cubicBezTo>
                    <a:pt x="256" y="139"/>
                    <a:pt x="252" y="143"/>
                    <a:pt x="247" y="143"/>
                  </a:cubicBezTo>
                  <a:cubicBezTo>
                    <a:pt x="236" y="143"/>
                    <a:pt x="236" y="143"/>
                    <a:pt x="236" y="143"/>
                  </a:cubicBezTo>
                  <a:cubicBezTo>
                    <a:pt x="233" y="129"/>
                    <a:pt x="221" y="119"/>
                    <a:pt x="206" y="119"/>
                  </a:cubicBezTo>
                  <a:cubicBezTo>
                    <a:pt x="192" y="119"/>
                    <a:pt x="179" y="129"/>
                    <a:pt x="176" y="143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88" y="129"/>
                    <a:pt x="76" y="119"/>
                    <a:pt x="61" y="119"/>
                  </a:cubicBezTo>
                  <a:cubicBezTo>
                    <a:pt x="46" y="119"/>
                    <a:pt x="34" y="129"/>
                    <a:pt x="31" y="143"/>
                  </a:cubicBezTo>
                  <a:cubicBezTo>
                    <a:pt x="23" y="143"/>
                    <a:pt x="23" y="143"/>
                    <a:pt x="23" y="143"/>
                  </a:cubicBezTo>
                  <a:cubicBezTo>
                    <a:pt x="18" y="143"/>
                    <a:pt x="14" y="139"/>
                    <a:pt x="14" y="134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2"/>
                    <a:pt x="18" y="18"/>
                    <a:pt x="23" y="18"/>
                  </a:cubicBezTo>
                  <a:cubicBezTo>
                    <a:pt x="163" y="18"/>
                    <a:pt x="163" y="18"/>
                    <a:pt x="163" y="18"/>
                  </a:cubicBezTo>
                  <a:cubicBezTo>
                    <a:pt x="164" y="18"/>
                    <a:pt x="164" y="18"/>
                    <a:pt x="164" y="18"/>
                  </a:cubicBezTo>
                  <a:cubicBezTo>
                    <a:pt x="164" y="18"/>
                    <a:pt x="165" y="18"/>
                    <a:pt x="165" y="18"/>
                  </a:cubicBezTo>
                  <a:cubicBezTo>
                    <a:pt x="166" y="18"/>
                    <a:pt x="201" y="15"/>
                    <a:pt x="240" y="76"/>
                  </a:cubicBezTo>
                  <a:cubicBezTo>
                    <a:pt x="187" y="76"/>
                    <a:pt x="187" y="76"/>
                    <a:pt x="187" y="76"/>
                  </a:cubicBezTo>
                  <a:cubicBezTo>
                    <a:pt x="176" y="76"/>
                    <a:pt x="175" y="66"/>
                    <a:pt x="175" y="63"/>
                  </a:cubicBezTo>
                  <a:cubicBezTo>
                    <a:pt x="175" y="38"/>
                    <a:pt x="175" y="38"/>
                    <a:pt x="175" y="38"/>
                  </a:cubicBezTo>
                  <a:cubicBezTo>
                    <a:pt x="175" y="34"/>
                    <a:pt x="172" y="31"/>
                    <a:pt x="168" y="31"/>
                  </a:cubicBezTo>
                  <a:cubicBezTo>
                    <a:pt x="164" y="31"/>
                    <a:pt x="161" y="34"/>
                    <a:pt x="161" y="38"/>
                  </a:cubicBezTo>
                  <a:cubicBezTo>
                    <a:pt x="161" y="63"/>
                    <a:pt x="161" y="63"/>
                    <a:pt x="161" y="63"/>
                  </a:cubicBezTo>
                  <a:cubicBezTo>
                    <a:pt x="161" y="74"/>
                    <a:pt x="168" y="90"/>
                    <a:pt x="187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51" y="94"/>
                    <a:pt x="254" y="98"/>
                    <a:pt x="256" y="103"/>
                  </a:cubicBezTo>
                  <a:cubicBezTo>
                    <a:pt x="256" y="103"/>
                    <a:pt x="256" y="103"/>
                    <a:pt x="256" y="103"/>
                  </a:cubicBezTo>
                  <a:lnTo>
                    <a:pt x="256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103">
              <a:extLst>
                <a:ext uri="{FF2B5EF4-FFF2-40B4-BE49-F238E27FC236}">
                  <a16:creationId xmlns="" xmlns:a16="http://schemas.microsoft.com/office/drawing/2014/main" id="{B7AD9DDA-C236-4CE3-A1EB-B6C3479A8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4944" y="531813"/>
              <a:ext cx="161925" cy="109538"/>
            </a:xfrm>
            <a:custGeom>
              <a:avLst/>
              <a:gdLst>
                <a:gd name="T0" fmla="*/ 14 w 43"/>
                <a:gd name="T1" fmla="*/ 19 h 29"/>
                <a:gd name="T2" fmla="*/ 19 w 43"/>
                <a:gd name="T3" fmla="*/ 14 h 29"/>
                <a:gd name="T4" fmla="*/ 24 w 43"/>
                <a:gd name="T5" fmla="*/ 14 h 29"/>
                <a:gd name="T6" fmla="*/ 29 w 43"/>
                <a:gd name="T7" fmla="*/ 19 h 29"/>
                <a:gd name="T8" fmla="*/ 29 w 43"/>
                <a:gd name="T9" fmla="*/ 29 h 29"/>
                <a:gd name="T10" fmla="*/ 43 w 43"/>
                <a:gd name="T11" fmla="*/ 29 h 29"/>
                <a:gd name="T12" fmla="*/ 43 w 43"/>
                <a:gd name="T13" fmla="*/ 19 h 29"/>
                <a:gd name="T14" fmla="*/ 24 w 43"/>
                <a:gd name="T15" fmla="*/ 0 h 29"/>
                <a:gd name="T16" fmla="*/ 19 w 43"/>
                <a:gd name="T17" fmla="*/ 0 h 29"/>
                <a:gd name="T18" fmla="*/ 0 w 43"/>
                <a:gd name="T19" fmla="*/ 19 h 29"/>
                <a:gd name="T20" fmla="*/ 0 w 43"/>
                <a:gd name="T21" fmla="*/ 29 h 29"/>
                <a:gd name="T22" fmla="*/ 14 w 43"/>
                <a:gd name="T23" fmla="*/ 29 h 29"/>
                <a:gd name="T24" fmla="*/ 14 w 43"/>
                <a:gd name="T25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29">
                  <a:moveTo>
                    <a:pt x="14" y="19"/>
                  </a:moveTo>
                  <a:cubicBezTo>
                    <a:pt x="14" y="16"/>
                    <a:pt x="17" y="14"/>
                    <a:pt x="19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7" y="14"/>
                    <a:pt x="29" y="16"/>
                    <a:pt x="29" y="1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9"/>
                    <a:pt x="34" y="0"/>
                    <a:pt x="24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9"/>
                    <a:pt x="0" y="1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4" y="29"/>
                    <a:pt x="14" y="29"/>
                    <a:pt x="14" y="29"/>
                  </a:cubicBezTo>
                  <a:lnTo>
                    <a:pt x="1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21" name="Freeform 5">
            <a:extLst>
              <a:ext uri="{FF2B5EF4-FFF2-40B4-BE49-F238E27FC236}">
                <a16:creationId xmlns="" xmlns:a16="http://schemas.microsoft.com/office/drawing/2014/main" id="{7E053246-8349-456E-AEA0-DDFA1D2975E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437507" y="2535124"/>
            <a:ext cx="265991" cy="422268"/>
          </a:xfrm>
          <a:custGeom>
            <a:avLst/>
            <a:gdLst>
              <a:gd name="T0" fmla="*/ 176 w 176"/>
              <a:gd name="T1" fmla="*/ 126 h 280"/>
              <a:gd name="T2" fmla="*/ 175 w 176"/>
              <a:gd name="T3" fmla="*/ 123 h 280"/>
              <a:gd name="T4" fmla="*/ 158 w 176"/>
              <a:gd name="T5" fmla="*/ 86 h 280"/>
              <a:gd name="T6" fmla="*/ 158 w 176"/>
              <a:gd name="T7" fmla="*/ 85 h 280"/>
              <a:gd name="T8" fmla="*/ 158 w 176"/>
              <a:gd name="T9" fmla="*/ 51 h 280"/>
              <a:gd name="T10" fmla="*/ 151 w 176"/>
              <a:gd name="T11" fmla="*/ 44 h 280"/>
              <a:gd name="T12" fmla="*/ 95 w 176"/>
              <a:gd name="T13" fmla="*/ 44 h 280"/>
              <a:gd name="T14" fmla="*/ 95 w 176"/>
              <a:gd name="T15" fmla="*/ 24 h 280"/>
              <a:gd name="T16" fmla="*/ 125 w 176"/>
              <a:gd name="T17" fmla="*/ 15 h 280"/>
              <a:gd name="T18" fmla="*/ 130 w 176"/>
              <a:gd name="T19" fmla="*/ 6 h 280"/>
              <a:gd name="T20" fmla="*/ 121 w 176"/>
              <a:gd name="T21" fmla="*/ 1 h 280"/>
              <a:gd name="T22" fmla="*/ 86 w 176"/>
              <a:gd name="T23" fmla="*/ 12 h 280"/>
              <a:gd name="T24" fmla="*/ 82 w 176"/>
              <a:gd name="T25" fmla="*/ 16 h 280"/>
              <a:gd name="T26" fmla="*/ 81 w 176"/>
              <a:gd name="T27" fmla="*/ 19 h 280"/>
              <a:gd name="T28" fmla="*/ 81 w 176"/>
              <a:gd name="T29" fmla="*/ 102 h 280"/>
              <a:gd name="T30" fmla="*/ 72 w 176"/>
              <a:gd name="T31" fmla="*/ 107 h 280"/>
              <a:gd name="T32" fmla="*/ 88 w 176"/>
              <a:gd name="T33" fmla="*/ 111 h 280"/>
              <a:gd name="T34" fmla="*/ 104 w 176"/>
              <a:gd name="T35" fmla="*/ 107 h 280"/>
              <a:gd name="T36" fmla="*/ 95 w 176"/>
              <a:gd name="T37" fmla="*/ 102 h 280"/>
              <a:gd name="T38" fmla="*/ 95 w 176"/>
              <a:gd name="T39" fmla="*/ 92 h 280"/>
              <a:gd name="T40" fmla="*/ 146 w 176"/>
              <a:gd name="T41" fmla="*/ 92 h 280"/>
              <a:gd name="T42" fmla="*/ 159 w 176"/>
              <a:gd name="T43" fmla="*/ 121 h 280"/>
              <a:gd name="T44" fmla="*/ 17 w 176"/>
              <a:gd name="T45" fmla="*/ 121 h 280"/>
              <a:gd name="T46" fmla="*/ 30 w 176"/>
              <a:gd name="T47" fmla="*/ 92 h 280"/>
              <a:gd name="T48" fmla="*/ 69 w 176"/>
              <a:gd name="T49" fmla="*/ 92 h 280"/>
              <a:gd name="T50" fmla="*/ 69 w 176"/>
              <a:gd name="T51" fmla="*/ 78 h 280"/>
              <a:gd name="T52" fmla="*/ 32 w 176"/>
              <a:gd name="T53" fmla="*/ 78 h 280"/>
              <a:gd name="T54" fmla="*/ 32 w 176"/>
              <a:gd name="T55" fmla="*/ 58 h 280"/>
              <a:gd name="T56" fmla="*/ 69 w 176"/>
              <a:gd name="T57" fmla="*/ 58 h 280"/>
              <a:gd name="T58" fmla="*/ 69 w 176"/>
              <a:gd name="T59" fmla="*/ 44 h 280"/>
              <a:gd name="T60" fmla="*/ 25 w 176"/>
              <a:gd name="T61" fmla="*/ 44 h 280"/>
              <a:gd name="T62" fmla="*/ 18 w 176"/>
              <a:gd name="T63" fmla="*/ 51 h 280"/>
              <a:gd name="T64" fmla="*/ 18 w 176"/>
              <a:gd name="T65" fmla="*/ 85 h 280"/>
              <a:gd name="T66" fmla="*/ 18 w 176"/>
              <a:gd name="T67" fmla="*/ 86 h 280"/>
              <a:gd name="T68" fmla="*/ 1 w 176"/>
              <a:gd name="T69" fmla="*/ 123 h 280"/>
              <a:gd name="T70" fmla="*/ 0 w 176"/>
              <a:gd name="T71" fmla="*/ 126 h 280"/>
              <a:gd name="T72" fmla="*/ 0 w 176"/>
              <a:gd name="T73" fmla="*/ 128 h 280"/>
              <a:gd name="T74" fmla="*/ 0 w 176"/>
              <a:gd name="T75" fmla="*/ 273 h 280"/>
              <a:gd name="T76" fmla="*/ 7 w 176"/>
              <a:gd name="T77" fmla="*/ 280 h 280"/>
              <a:gd name="T78" fmla="*/ 169 w 176"/>
              <a:gd name="T79" fmla="*/ 280 h 280"/>
              <a:gd name="T80" fmla="*/ 176 w 176"/>
              <a:gd name="T81" fmla="*/ 273 h 280"/>
              <a:gd name="T82" fmla="*/ 176 w 176"/>
              <a:gd name="T83" fmla="*/ 128 h 280"/>
              <a:gd name="T84" fmla="*/ 176 w 176"/>
              <a:gd name="T85" fmla="*/ 126 h 280"/>
              <a:gd name="T86" fmla="*/ 95 w 176"/>
              <a:gd name="T87" fmla="*/ 58 h 280"/>
              <a:gd name="T88" fmla="*/ 144 w 176"/>
              <a:gd name="T89" fmla="*/ 58 h 280"/>
              <a:gd name="T90" fmla="*/ 144 w 176"/>
              <a:gd name="T91" fmla="*/ 78 h 280"/>
              <a:gd name="T92" fmla="*/ 95 w 176"/>
              <a:gd name="T93" fmla="*/ 78 h 280"/>
              <a:gd name="T94" fmla="*/ 95 w 176"/>
              <a:gd name="T95" fmla="*/ 58 h 280"/>
              <a:gd name="T96" fmla="*/ 162 w 176"/>
              <a:gd name="T97" fmla="*/ 266 h 280"/>
              <a:gd name="T98" fmla="*/ 14 w 176"/>
              <a:gd name="T99" fmla="*/ 266 h 280"/>
              <a:gd name="T100" fmla="*/ 14 w 176"/>
              <a:gd name="T101" fmla="*/ 135 h 280"/>
              <a:gd name="T102" fmla="*/ 162 w 176"/>
              <a:gd name="T103" fmla="*/ 135 h 280"/>
              <a:gd name="T104" fmla="*/ 162 w 176"/>
              <a:gd name="T105" fmla="*/ 266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280">
                <a:moveTo>
                  <a:pt x="176" y="126"/>
                </a:moveTo>
                <a:cubicBezTo>
                  <a:pt x="176" y="125"/>
                  <a:pt x="176" y="124"/>
                  <a:pt x="175" y="123"/>
                </a:cubicBezTo>
                <a:cubicBezTo>
                  <a:pt x="158" y="86"/>
                  <a:pt x="158" y="86"/>
                  <a:pt x="158" y="86"/>
                </a:cubicBezTo>
                <a:cubicBezTo>
                  <a:pt x="158" y="86"/>
                  <a:pt x="158" y="85"/>
                  <a:pt x="158" y="85"/>
                </a:cubicBezTo>
                <a:cubicBezTo>
                  <a:pt x="158" y="51"/>
                  <a:pt x="158" y="51"/>
                  <a:pt x="158" y="51"/>
                </a:cubicBezTo>
                <a:cubicBezTo>
                  <a:pt x="158" y="47"/>
                  <a:pt x="155" y="44"/>
                  <a:pt x="151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24"/>
                  <a:pt x="95" y="24"/>
                  <a:pt x="95" y="24"/>
                </a:cubicBezTo>
                <a:cubicBezTo>
                  <a:pt x="125" y="15"/>
                  <a:pt x="125" y="15"/>
                  <a:pt x="125" y="15"/>
                </a:cubicBezTo>
                <a:cubicBezTo>
                  <a:pt x="129" y="14"/>
                  <a:pt x="131" y="10"/>
                  <a:pt x="130" y="6"/>
                </a:cubicBezTo>
                <a:cubicBezTo>
                  <a:pt x="129" y="2"/>
                  <a:pt x="125" y="0"/>
                  <a:pt x="121" y="1"/>
                </a:cubicBezTo>
                <a:cubicBezTo>
                  <a:pt x="86" y="12"/>
                  <a:pt x="86" y="12"/>
                  <a:pt x="86" y="12"/>
                </a:cubicBezTo>
                <a:cubicBezTo>
                  <a:pt x="84" y="13"/>
                  <a:pt x="82" y="14"/>
                  <a:pt x="82" y="16"/>
                </a:cubicBezTo>
                <a:cubicBezTo>
                  <a:pt x="81" y="17"/>
                  <a:pt x="81" y="18"/>
                  <a:pt x="81" y="19"/>
                </a:cubicBezTo>
                <a:cubicBezTo>
                  <a:pt x="81" y="102"/>
                  <a:pt x="81" y="102"/>
                  <a:pt x="81" y="102"/>
                </a:cubicBezTo>
                <a:cubicBezTo>
                  <a:pt x="75" y="103"/>
                  <a:pt x="72" y="105"/>
                  <a:pt x="72" y="107"/>
                </a:cubicBezTo>
                <a:cubicBezTo>
                  <a:pt x="72" y="109"/>
                  <a:pt x="79" y="111"/>
                  <a:pt x="88" y="111"/>
                </a:cubicBezTo>
                <a:cubicBezTo>
                  <a:pt x="97" y="111"/>
                  <a:pt x="104" y="109"/>
                  <a:pt x="104" y="107"/>
                </a:cubicBezTo>
                <a:cubicBezTo>
                  <a:pt x="104" y="105"/>
                  <a:pt x="100" y="103"/>
                  <a:pt x="95" y="102"/>
                </a:cubicBezTo>
                <a:cubicBezTo>
                  <a:pt x="95" y="92"/>
                  <a:pt x="95" y="92"/>
                  <a:pt x="95" y="92"/>
                </a:cubicBezTo>
                <a:cubicBezTo>
                  <a:pt x="146" y="92"/>
                  <a:pt x="146" y="92"/>
                  <a:pt x="146" y="92"/>
                </a:cubicBezTo>
                <a:cubicBezTo>
                  <a:pt x="159" y="121"/>
                  <a:pt x="159" y="121"/>
                  <a:pt x="159" y="121"/>
                </a:cubicBezTo>
                <a:cubicBezTo>
                  <a:pt x="17" y="121"/>
                  <a:pt x="17" y="121"/>
                  <a:pt x="17" y="121"/>
                </a:cubicBezTo>
                <a:cubicBezTo>
                  <a:pt x="30" y="92"/>
                  <a:pt x="30" y="92"/>
                  <a:pt x="30" y="92"/>
                </a:cubicBezTo>
                <a:cubicBezTo>
                  <a:pt x="69" y="92"/>
                  <a:pt x="69" y="92"/>
                  <a:pt x="69" y="92"/>
                </a:cubicBezTo>
                <a:cubicBezTo>
                  <a:pt x="69" y="78"/>
                  <a:pt x="69" y="78"/>
                  <a:pt x="69" y="78"/>
                </a:cubicBezTo>
                <a:cubicBezTo>
                  <a:pt x="32" y="78"/>
                  <a:pt x="32" y="78"/>
                  <a:pt x="32" y="78"/>
                </a:cubicBezTo>
                <a:cubicBezTo>
                  <a:pt x="32" y="58"/>
                  <a:pt x="32" y="58"/>
                  <a:pt x="32" y="58"/>
                </a:cubicBezTo>
                <a:cubicBezTo>
                  <a:pt x="69" y="58"/>
                  <a:pt x="69" y="58"/>
                  <a:pt x="69" y="58"/>
                </a:cubicBezTo>
                <a:cubicBezTo>
                  <a:pt x="69" y="44"/>
                  <a:pt x="69" y="44"/>
                  <a:pt x="69" y="44"/>
                </a:cubicBezTo>
                <a:cubicBezTo>
                  <a:pt x="25" y="44"/>
                  <a:pt x="25" y="44"/>
                  <a:pt x="25" y="44"/>
                </a:cubicBezTo>
                <a:cubicBezTo>
                  <a:pt x="21" y="44"/>
                  <a:pt x="18" y="47"/>
                  <a:pt x="18" y="51"/>
                </a:cubicBezTo>
                <a:cubicBezTo>
                  <a:pt x="18" y="85"/>
                  <a:pt x="18" y="85"/>
                  <a:pt x="18" y="85"/>
                </a:cubicBezTo>
                <a:cubicBezTo>
                  <a:pt x="18" y="85"/>
                  <a:pt x="18" y="86"/>
                  <a:pt x="18" y="86"/>
                </a:cubicBezTo>
                <a:cubicBezTo>
                  <a:pt x="1" y="123"/>
                  <a:pt x="1" y="123"/>
                  <a:pt x="1" y="123"/>
                </a:cubicBezTo>
                <a:cubicBezTo>
                  <a:pt x="0" y="124"/>
                  <a:pt x="0" y="125"/>
                  <a:pt x="0" y="126"/>
                </a:cubicBezTo>
                <a:cubicBezTo>
                  <a:pt x="0" y="127"/>
                  <a:pt x="0" y="127"/>
                  <a:pt x="0" y="128"/>
                </a:cubicBezTo>
                <a:cubicBezTo>
                  <a:pt x="0" y="273"/>
                  <a:pt x="0" y="273"/>
                  <a:pt x="0" y="273"/>
                </a:cubicBezTo>
                <a:cubicBezTo>
                  <a:pt x="0" y="277"/>
                  <a:pt x="3" y="280"/>
                  <a:pt x="7" y="280"/>
                </a:cubicBezTo>
                <a:cubicBezTo>
                  <a:pt x="169" y="280"/>
                  <a:pt x="169" y="280"/>
                  <a:pt x="169" y="280"/>
                </a:cubicBezTo>
                <a:cubicBezTo>
                  <a:pt x="173" y="280"/>
                  <a:pt x="176" y="277"/>
                  <a:pt x="176" y="273"/>
                </a:cubicBezTo>
                <a:cubicBezTo>
                  <a:pt x="176" y="128"/>
                  <a:pt x="176" y="128"/>
                  <a:pt x="176" y="128"/>
                </a:cubicBezTo>
                <a:cubicBezTo>
                  <a:pt x="176" y="127"/>
                  <a:pt x="176" y="127"/>
                  <a:pt x="176" y="126"/>
                </a:cubicBezTo>
                <a:close/>
                <a:moveTo>
                  <a:pt x="95" y="58"/>
                </a:moveTo>
                <a:cubicBezTo>
                  <a:pt x="144" y="58"/>
                  <a:pt x="144" y="58"/>
                  <a:pt x="144" y="58"/>
                </a:cubicBezTo>
                <a:cubicBezTo>
                  <a:pt x="144" y="78"/>
                  <a:pt x="144" y="78"/>
                  <a:pt x="144" y="78"/>
                </a:cubicBezTo>
                <a:cubicBezTo>
                  <a:pt x="95" y="78"/>
                  <a:pt x="95" y="78"/>
                  <a:pt x="95" y="78"/>
                </a:cubicBezTo>
                <a:lnTo>
                  <a:pt x="95" y="58"/>
                </a:lnTo>
                <a:close/>
                <a:moveTo>
                  <a:pt x="162" y="266"/>
                </a:moveTo>
                <a:cubicBezTo>
                  <a:pt x="14" y="266"/>
                  <a:pt x="14" y="266"/>
                  <a:pt x="14" y="266"/>
                </a:cubicBezTo>
                <a:cubicBezTo>
                  <a:pt x="14" y="135"/>
                  <a:pt x="14" y="135"/>
                  <a:pt x="14" y="135"/>
                </a:cubicBezTo>
                <a:cubicBezTo>
                  <a:pt x="162" y="135"/>
                  <a:pt x="162" y="135"/>
                  <a:pt x="162" y="135"/>
                </a:cubicBezTo>
                <a:lnTo>
                  <a:pt x="162" y="26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22" name="组合 321">
            <a:extLst>
              <a:ext uri="{FF2B5EF4-FFF2-40B4-BE49-F238E27FC236}">
                <a16:creationId xmlns="" xmlns:a16="http://schemas.microsoft.com/office/drawing/2014/main" id="{993CB72C-DF7C-4DE8-B47D-5899FAF92786}"/>
              </a:ext>
            </a:extLst>
          </p:cNvPr>
          <p:cNvGrpSpPr>
            <a:grpSpLocks noChangeAspect="1"/>
          </p:cNvGrpSpPr>
          <p:nvPr/>
        </p:nvGrpSpPr>
        <p:grpSpPr>
          <a:xfrm>
            <a:off x="5070888" y="2557769"/>
            <a:ext cx="329140" cy="376979"/>
            <a:chOff x="554676" y="1469972"/>
            <a:chExt cx="853703" cy="977787"/>
          </a:xfrm>
        </p:grpSpPr>
        <p:sp>
          <p:nvSpPr>
            <p:cNvPr id="323" name="Rectangle 6">
              <a:extLst>
                <a:ext uri="{FF2B5EF4-FFF2-40B4-BE49-F238E27FC236}">
                  <a16:creationId xmlns="" xmlns:a16="http://schemas.microsoft.com/office/drawing/2014/main" id="{09FA414F-EF4A-4A20-B984-2BAC451E7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676" y="2393162"/>
              <a:ext cx="693220" cy="5459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7">
              <a:extLst>
                <a:ext uri="{FF2B5EF4-FFF2-40B4-BE49-F238E27FC236}">
                  <a16:creationId xmlns="" xmlns:a16="http://schemas.microsoft.com/office/drawing/2014/main" id="{5BC4672B-C01F-4D9D-BBF7-9794ADBC5A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4530" y="1767775"/>
              <a:ext cx="833849" cy="567480"/>
            </a:xfrm>
            <a:custGeom>
              <a:avLst/>
              <a:gdLst>
                <a:gd name="T0" fmla="*/ 174 w 213"/>
                <a:gd name="T1" fmla="*/ 25 h 145"/>
                <a:gd name="T2" fmla="*/ 167 w 213"/>
                <a:gd name="T3" fmla="*/ 25 h 145"/>
                <a:gd name="T4" fmla="*/ 167 w 213"/>
                <a:gd name="T5" fmla="*/ 0 h 145"/>
                <a:gd name="T6" fmla="*/ 0 w 213"/>
                <a:gd name="T7" fmla="*/ 0 h 145"/>
                <a:gd name="T8" fmla="*/ 0 w 213"/>
                <a:gd name="T9" fmla="*/ 65 h 145"/>
                <a:gd name="T10" fmla="*/ 0 w 213"/>
                <a:gd name="T11" fmla="*/ 84 h 145"/>
                <a:gd name="T12" fmla="*/ 0 w 213"/>
                <a:gd name="T13" fmla="*/ 110 h 145"/>
                <a:gd name="T14" fmla="*/ 35 w 213"/>
                <a:gd name="T15" fmla="*/ 145 h 145"/>
                <a:gd name="T16" fmla="*/ 132 w 213"/>
                <a:gd name="T17" fmla="*/ 145 h 145"/>
                <a:gd name="T18" fmla="*/ 167 w 213"/>
                <a:gd name="T19" fmla="*/ 110 h 145"/>
                <a:gd name="T20" fmla="*/ 167 w 213"/>
                <a:gd name="T21" fmla="*/ 96 h 145"/>
                <a:gd name="T22" fmla="*/ 174 w 213"/>
                <a:gd name="T23" fmla="*/ 97 h 145"/>
                <a:gd name="T24" fmla="*/ 213 w 213"/>
                <a:gd name="T25" fmla="*/ 61 h 145"/>
                <a:gd name="T26" fmla="*/ 174 w 213"/>
                <a:gd name="T27" fmla="*/ 25 h 145"/>
                <a:gd name="T28" fmla="*/ 153 w 213"/>
                <a:gd name="T29" fmla="*/ 110 h 145"/>
                <a:gd name="T30" fmla="*/ 132 w 213"/>
                <a:gd name="T31" fmla="*/ 131 h 145"/>
                <a:gd name="T32" fmla="*/ 35 w 213"/>
                <a:gd name="T33" fmla="*/ 131 h 145"/>
                <a:gd name="T34" fmla="*/ 14 w 213"/>
                <a:gd name="T35" fmla="*/ 110 h 145"/>
                <a:gd name="T36" fmla="*/ 14 w 213"/>
                <a:gd name="T37" fmla="*/ 14 h 145"/>
                <a:gd name="T38" fmla="*/ 153 w 213"/>
                <a:gd name="T39" fmla="*/ 14 h 145"/>
                <a:gd name="T40" fmla="*/ 153 w 213"/>
                <a:gd name="T41" fmla="*/ 110 h 145"/>
                <a:gd name="T42" fmla="*/ 174 w 213"/>
                <a:gd name="T43" fmla="*/ 83 h 145"/>
                <a:gd name="T44" fmla="*/ 167 w 213"/>
                <a:gd name="T45" fmla="*/ 82 h 145"/>
                <a:gd name="T46" fmla="*/ 167 w 213"/>
                <a:gd name="T47" fmla="*/ 65 h 145"/>
                <a:gd name="T48" fmla="*/ 167 w 213"/>
                <a:gd name="T49" fmla="*/ 40 h 145"/>
                <a:gd name="T50" fmla="*/ 174 w 213"/>
                <a:gd name="T51" fmla="*/ 39 h 145"/>
                <a:gd name="T52" fmla="*/ 199 w 213"/>
                <a:gd name="T53" fmla="*/ 61 h 145"/>
                <a:gd name="T54" fmla="*/ 174 w 213"/>
                <a:gd name="T55" fmla="*/ 8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3" h="145">
                  <a:moveTo>
                    <a:pt x="174" y="25"/>
                  </a:moveTo>
                  <a:cubicBezTo>
                    <a:pt x="172" y="25"/>
                    <a:pt x="169" y="25"/>
                    <a:pt x="167" y="25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29"/>
                    <a:pt x="16" y="145"/>
                    <a:pt x="35" y="145"/>
                  </a:cubicBezTo>
                  <a:cubicBezTo>
                    <a:pt x="132" y="145"/>
                    <a:pt x="132" y="145"/>
                    <a:pt x="132" y="145"/>
                  </a:cubicBezTo>
                  <a:cubicBezTo>
                    <a:pt x="151" y="145"/>
                    <a:pt x="167" y="129"/>
                    <a:pt x="167" y="110"/>
                  </a:cubicBezTo>
                  <a:cubicBezTo>
                    <a:pt x="167" y="96"/>
                    <a:pt x="167" y="96"/>
                    <a:pt x="167" y="96"/>
                  </a:cubicBezTo>
                  <a:cubicBezTo>
                    <a:pt x="169" y="97"/>
                    <a:pt x="172" y="97"/>
                    <a:pt x="174" y="97"/>
                  </a:cubicBezTo>
                  <a:cubicBezTo>
                    <a:pt x="196" y="97"/>
                    <a:pt x="213" y="81"/>
                    <a:pt x="213" y="61"/>
                  </a:cubicBezTo>
                  <a:cubicBezTo>
                    <a:pt x="213" y="41"/>
                    <a:pt x="196" y="25"/>
                    <a:pt x="174" y="25"/>
                  </a:cubicBezTo>
                  <a:close/>
                  <a:moveTo>
                    <a:pt x="153" y="110"/>
                  </a:moveTo>
                  <a:cubicBezTo>
                    <a:pt x="153" y="122"/>
                    <a:pt x="144" y="131"/>
                    <a:pt x="132" y="131"/>
                  </a:cubicBezTo>
                  <a:cubicBezTo>
                    <a:pt x="35" y="131"/>
                    <a:pt x="35" y="131"/>
                    <a:pt x="35" y="131"/>
                  </a:cubicBezTo>
                  <a:cubicBezTo>
                    <a:pt x="23" y="131"/>
                    <a:pt x="14" y="122"/>
                    <a:pt x="14" y="11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3" y="14"/>
                    <a:pt x="153" y="14"/>
                    <a:pt x="153" y="14"/>
                  </a:cubicBezTo>
                  <a:lnTo>
                    <a:pt x="153" y="110"/>
                  </a:lnTo>
                  <a:close/>
                  <a:moveTo>
                    <a:pt x="174" y="83"/>
                  </a:moveTo>
                  <a:cubicBezTo>
                    <a:pt x="172" y="83"/>
                    <a:pt x="169" y="83"/>
                    <a:pt x="167" y="82"/>
                  </a:cubicBezTo>
                  <a:cubicBezTo>
                    <a:pt x="167" y="65"/>
                    <a:pt x="167" y="65"/>
                    <a:pt x="167" y="65"/>
                  </a:cubicBezTo>
                  <a:cubicBezTo>
                    <a:pt x="167" y="40"/>
                    <a:pt x="167" y="40"/>
                    <a:pt x="167" y="40"/>
                  </a:cubicBezTo>
                  <a:cubicBezTo>
                    <a:pt x="169" y="39"/>
                    <a:pt x="172" y="39"/>
                    <a:pt x="174" y="39"/>
                  </a:cubicBezTo>
                  <a:cubicBezTo>
                    <a:pt x="188" y="39"/>
                    <a:pt x="199" y="49"/>
                    <a:pt x="199" y="61"/>
                  </a:cubicBezTo>
                  <a:cubicBezTo>
                    <a:pt x="199" y="73"/>
                    <a:pt x="188" y="83"/>
                    <a:pt x="174" y="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8">
              <a:extLst>
                <a:ext uri="{FF2B5EF4-FFF2-40B4-BE49-F238E27FC236}">
                  <a16:creationId xmlns="" xmlns:a16="http://schemas.microsoft.com/office/drawing/2014/main" id="{8F415F73-DC40-45EB-ACBE-6119BFAEF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594" y="1469972"/>
              <a:ext cx="100923" cy="254787"/>
            </a:xfrm>
            <a:custGeom>
              <a:avLst/>
              <a:gdLst>
                <a:gd name="T0" fmla="*/ 20 w 26"/>
                <a:gd name="T1" fmla="*/ 30 h 65"/>
                <a:gd name="T2" fmla="*/ 16 w 26"/>
                <a:gd name="T3" fmla="*/ 26 h 65"/>
                <a:gd name="T4" fmla="*/ 14 w 26"/>
                <a:gd name="T5" fmla="*/ 21 h 65"/>
                <a:gd name="T6" fmla="*/ 19 w 26"/>
                <a:gd name="T7" fmla="*/ 13 h 65"/>
                <a:gd name="T8" fmla="*/ 21 w 26"/>
                <a:gd name="T9" fmla="*/ 4 h 65"/>
                <a:gd name="T10" fmla="*/ 11 w 26"/>
                <a:gd name="T11" fmla="*/ 2 h 65"/>
                <a:gd name="T12" fmla="*/ 0 w 26"/>
                <a:gd name="T13" fmla="*/ 21 h 65"/>
                <a:gd name="T14" fmla="*/ 6 w 26"/>
                <a:gd name="T15" fmla="*/ 35 h 65"/>
                <a:gd name="T16" fmla="*/ 6 w 26"/>
                <a:gd name="T17" fmla="*/ 35 h 65"/>
                <a:gd name="T18" fmla="*/ 10 w 26"/>
                <a:gd name="T19" fmla="*/ 40 h 65"/>
                <a:gd name="T20" fmla="*/ 12 w 26"/>
                <a:gd name="T21" fmla="*/ 44 h 65"/>
                <a:gd name="T22" fmla="*/ 7 w 26"/>
                <a:gd name="T23" fmla="*/ 52 h 65"/>
                <a:gd name="T24" fmla="*/ 5 w 26"/>
                <a:gd name="T25" fmla="*/ 62 h 65"/>
                <a:gd name="T26" fmla="*/ 11 w 26"/>
                <a:gd name="T27" fmla="*/ 65 h 65"/>
                <a:gd name="T28" fmla="*/ 15 w 26"/>
                <a:gd name="T29" fmla="*/ 63 h 65"/>
                <a:gd name="T30" fmla="*/ 26 w 26"/>
                <a:gd name="T31" fmla="*/ 44 h 65"/>
                <a:gd name="T32" fmla="*/ 21 w 26"/>
                <a:gd name="T33" fmla="*/ 31 h 65"/>
                <a:gd name="T34" fmla="*/ 20 w 26"/>
                <a:gd name="T35" fmla="*/ 3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65">
                  <a:moveTo>
                    <a:pt x="20" y="30"/>
                  </a:moveTo>
                  <a:cubicBezTo>
                    <a:pt x="19" y="29"/>
                    <a:pt x="18" y="27"/>
                    <a:pt x="16" y="26"/>
                  </a:cubicBezTo>
                  <a:cubicBezTo>
                    <a:pt x="15" y="25"/>
                    <a:pt x="14" y="23"/>
                    <a:pt x="14" y="21"/>
                  </a:cubicBezTo>
                  <a:cubicBezTo>
                    <a:pt x="14" y="19"/>
                    <a:pt x="16" y="16"/>
                    <a:pt x="19" y="13"/>
                  </a:cubicBezTo>
                  <a:cubicBezTo>
                    <a:pt x="22" y="11"/>
                    <a:pt x="23" y="7"/>
                    <a:pt x="21" y="4"/>
                  </a:cubicBezTo>
                  <a:cubicBezTo>
                    <a:pt x="18" y="1"/>
                    <a:pt x="14" y="0"/>
                    <a:pt x="11" y="2"/>
                  </a:cubicBezTo>
                  <a:cubicBezTo>
                    <a:pt x="2" y="9"/>
                    <a:pt x="0" y="16"/>
                    <a:pt x="0" y="21"/>
                  </a:cubicBezTo>
                  <a:cubicBezTo>
                    <a:pt x="0" y="25"/>
                    <a:pt x="1" y="30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37"/>
                    <a:pt x="8" y="38"/>
                    <a:pt x="10" y="40"/>
                  </a:cubicBezTo>
                  <a:cubicBezTo>
                    <a:pt x="11" y="41"/>
                    <a:pt x="12" y="43"/>
                    <a:pt x="12" y="44"/>
                  </a:cubicBezTo>
                  <a:cubicBezTo>
                    <a:pt x="12" y="47"/>
                    <a:pt x="10" y="50"/>
                    <a:pt x="7" y="52"/>
                  </a:cubicBezTo>
                  <a:cubicBezTo>
                    <a:pt x="4" y="55"/>
                    <a:pt x="3" y="59"/>
                    <a:pt x="5" y="62"/>
                  </a:cubicBezTo>
                  <a:cubicBezTo>
                    <a:pt x="7" y="64"/>
                    <a:pt x="9" y="65"/>
                    <a:pt x="11" y="65"/>
                  </a:cubicBezTo>
                  <a:cubicBezTo>
                    <a:pt x="12" y="65"/>
                    <a:pt x="14" y="64"/>
                    <a:pt x="15" y="63"/>
                  </a:cubicBezTo>
                  <a:cubicBezTo>
                    <a:pt x="22" y="58"/>
                    <a:pt x="26" y="51"/>
                    <a:pt x="26" y="44"/>
                  </a:cubicBezTo>
                  <a:cubicBezTo>
                    <a:pt x="26" y="40"/>
                    <a:pt x="24" y="35"/>
                    <a:pt x="21" y="31"/>
                  </a:cubicBezTo>
                  <a:cubicBezTo>
                    <a:pt x="21" y="31"/>
                    <a:pt x="20" y="30"/>
                    <a:pt x="20" y="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9">
              <a:extLst>
                <a:ext uri="{FF2B5EF4-FFF2-40B4-BE49-F238E27FC236}">
                  <a16:creationId xmlns="" xmlns:a16="http://schemas.microsoft.com/office/drawing/2014/main" id="{BA40D47A-1CBF-46F1-A930-1A635C506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929" y="1469972"/>
              <a:ext cx="100923" cy="254787"/>
            </a:xfrm>
            <a:custGeom>
              <a:avLst/>
              <a:gdLst>
                <a:gd name="T0" fmla="*/ 21 w 26"/>
                <a:gd name="T1" fmla="*/ 31 h 65"/>
                <a:gd name="T2" fmla="*/ 20 w 26"/>
                <a:gd name="T3" fmla="*/ 30 h 65"/>
                <a:gd name="T4" fmla="*/ 16 w 26"/>
                <a:gd name="T5" fmla="*/ 26 h 65"/>
                <a:gd name="T6" fmla="*/ 14 w 26"/>
                <a:gd name="T7" fmla="*/ 21 h 65"/>
                <a:gd name="T8" fmla="*/ 19 w 26"/>
                <a:gd name="T9" fmla="*/ 13 h 65"/>
                <a:gd name="T10" fmla="*/ 21 w 26"/>
                <a:gd name="T11" fmla="*/ 4 h 65"/>
                <a:gd name="T12" fmla="*/ 11 w 26"/>
                <a:gd name="T13" fmla="*/ 2 h 65"/>
                <a:gd name="T14" fmla="*/ 0 w 26"/>
                <a:gd name="T15" fmla="*/ 21 h 65"/>
                <a:gd name="T16" fmla="*/ 6 w 26"/>
                <a:gd name="T17" fmla="*/ 35 h 65"/>
                <a:gd name="T18" fmla="*/ 6 w 26"/>
                <a:gd name="T19" fmla="*/ 35 h 65"/>
                <a:gd name="T20" fmla="*/ 10 w 26"/>
                <a:gd name="T21" fmla="*/ 40 h 65"/>
                <a:gd name="T22" fmla="*/ 12 w 26"/>
                <a:gd name="T23" fmla="*/ 44 h 65"/>
                <a:gd name="T24" fmla="*/ 7 w 26"/>
                <a:gd name="T25" fmla="*/ 52 h 65"/>
                <a:gd name="T26" fmla="*/ 5 w 26"/>
                <a:gd name="T27" fmla="*/ 62 h 65"/>
                <a:gd name="T28" fmla="*/ 11 w 26"/>
                <a:gd name="T29" fmla="*/ 65 h 65"/>
                <a:gd name="T30" fmla="*/ 15 w 26"/>
                <a:gd name="T31" fmla="*/ 63 h 65"/>
                <a:gd name="T32" fmla="*/ 26 w 26"/>
                <a:gd name="T33" fmla="*/ 44 h 65"/>
                <a:gd name="T34" fmla="*/ 21 w 26"/>
                <a:gd name="T35" fmla="*/ 3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65">
                  <a:moveTo>
                    <a:pt x="21" y="31"/>
                  </a:moveTo>
                  <a:cubicBezTo>
                    <a:pt x="21" y="31"/>
                    <a:pt x="20" y="30"/>
                    <a:pt x="20" y="30"/>
                  </a:cubicBezTo>
                  <a:cubicBezTo>
                    <a:pt x="19" y="29"/>
                    <a:pt x="18" y="27"/>
                    <a:pt x="16" y="26"/>
                  </a:cubicBezTo>
                  <a:cubicBezTo>
                    <a:pt x="15" y="25"/>
                    <a:pt x="14" y="23"/>
                    <a:pt x="14" y="21"/>
                  </a:cubicBezTo>
                  <a:cubicBezTo>
                    <a:pt x="14" y="19"/>
                    <a:pt x="16" y="16"/>
                    <a:pt x="19" y="13"/>
                  </a:cubicBezTo>
                  <a:cubicBezTo>
                    <a:pt x="22" y="11"/>
                    <a:pt x="23" y="7"/>
                    <a:pt x="21" y="4"/>
                  </a:cubicBezTo>
                  <a:cubicBezTo>
                    <a:pt x="18" y="1"/>
                    <a:pt x="14" y="0"/>
                    <a:pt x="11" y="2"/>
                  </a:cubicBezTo>
                  <a:cubicBezTo>
                    <a:pt x="2" y="9"/>
                    <a:pt x="0" y="16"/>
                    <a:pt x="0" y="21"/>
                  </a:cubicBezTo>
                  <a:cubicBezTo>
                    <a:pt x="0" y="25"/>
                    <a:pt x="1" y="30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37"/>
                    <a:pt x="8" y="38"/>
                    <a:pt x="10" y="40"/>
                  </a:cubicBezTo>
                  <a:cubicBezTo>
                    <a:pt x="11" y="41"/>
                    <a:pt x="12" y="43"/>
                    <a:pt x="12" y="44"/>
                  </a:cubicBezTo>
                  <a:cubicBezTo>
                    <a:pt x="12" y="47"/>
                    <a:pt x="10" y="50"/>
                    <a:pt x="7" y="52"/>
                  </a:cubicBezTo>
                  <a:cubicBezTo>
                    <a:pt x="4" y="55"/>
                    <a:pt x="3" y="59"/>
                    <a:pt x="5" y="62"/>
                  </a:cubicBezTo>
                  <a:cubicBezTo>
                    <a:pt x="7" y="64"/>
                    <a:pt x="9" y="65"/>
                    <a:pt x="11" y="65"/>
                  </a:cubicBezTo>
                  <a:cubicBezTo>
                    <a:pt x="12" y="65"/>
                    <a:pt x="14" y="64"/>
                    <a:pt x="15" y="63"/>
                  </a:cubicBezTo>
                  <a:cubicBezTo>
                    <a:pt x="22" y="58"/>
                    <a:pt x="26" y="51"/>
                    <a:pt x="26" y="44"/>
                  </a:cubicBezTo>
                  <a:cubicBezTo>
                    <a:pt x="26" y="40"/>
                    <a:pt x="24" y="35"/>
                    <a:pt x="21" y="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27" name="组合 326">
            <a:extLst>
              <a:ext uri="{FF2B5EF4-FFF2-40B4-BE49-F238E27FC236}">
                <a16:creationId xmlns="" xmlns:a16="http://schemas.microsoft.com/office/drawing/2014/main" id="{2B753A7D-0A7E-45B7-A2EA-A563FDD2F148}"/>
              </a:ext>
            </a:extLst>
          </p:cNvPr>
          <p:cNvGrpSpPr>
            <a:grpSpLocks noChangeAspect="1"/>
          </p:cNvGrpSpPr>
          <p:nvPr/>
        </p:nvGrpSpPr>
        <p:grpSpPr>
          <a:xfrm>
            <a:off x="5767418" y="2519496"/>
            <a:ext cx="228356" cy="453524"/>
            <a:chOff x="4823188" y="2997040"/>
            <a:chExt cx="592297" cy="1176322"/>
          </a:xfrm>
        </p:grpSpPr>
        <p:sp>
          <p:nvSpPr>
            <p:cNvPr id="328" name="Freeform 12">
              <a:extLst>
                <a:ext uri="{FF2B5EF4-FFF2-40B4-BE49-F238E27FC236}">
                  <a16:creationId xmlns="" xmlns:a16="http://schemas.microsoft.com/office/drawing/2014/main" id="{5C2FDAB8-0C8A-490F-AF42-CD96BC1445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3188" y="3126088"/>
              <a:ext cx="592297" cy="1047274"/>
            </a:xfrm>
            <a:custGeom>
              <a:avLst/>
              <a:gdLst>
                <a:gd name="T0" fmla="*/ 151 w 151"/>
                <a:gd name="T1" fmla="*/ 73 h 268"/>
                <a:gd name="T2" fmla="*/ 127 w 151"/>
                <a:gd name="T3" fmla="*/ 42 h 268"/>
                <a:gd name="T4" fmla="*/ 129 w 151"/>
                <a:gd name="T5" fmla="*/ 42 h 268"/>
                <a:gd name="T6" fmla="*/ 136 w 151"/>
                <a:gd name="T7" fmla="*/ 35 h 268"/>
                <a:gd name="T8" fmla="*/ 129 w 151"/>
                <a:gd name="T9" fmla="*/ 28 h 268"/>
                <a:gd name="T10" fmla="*/ 104 w 151"/>
                <a:gd name="T11" fmla="*/ 28 h 268"/>
                <a:gd name="T12" fmla="*/ 120 w 151"/>
                <a:gd name="T13" fmla="*/ 13 h 268"/>
                <a:gd name="T14" fmla="*/ 120 w 151"/>
                <a:gd name="T15" fmla="*/ 3 h 268"/>
                <a:gd name="T16" fmla="*/ 111 w 151"/>
                <a:gd name="T17" fmla="*/ 3 h 268"/>
                <a:gd name="T18" fmla="*/ 83 w 151"/>
                <a:gd name="T19" fmla="*/ 28 h 268"/>
                <a:gd name="T20" fmla="*/ 22 w 151"/>
                <a:gd name="T21" fmla="*/ 28 h 268"/>
                <a:gd name="T22" fmla="*/ 15 w 151"/>
                <a:gd name="T23" fmla="*/ 35 h 268"/>
                <a:gd name="T24" fmla="*/ 22 w 151"/>
                <a:gd name="T25" fmla="*/ 42 h 268"/>
                <a:gd name="T26" fmla="*/ 24 w 151"/>
                <a:gd name="T27" fmla="*/ 42 h 268"/>
                <a:gd name="T28" fmla="*/ 0 w 151"/>
                <a:gd name="T29" fmla="*/ 73 h 268"/>
                <a:gd name="T30" fmla="*/ 0 w 151"/>
                <a:gd name="T31" fmla="*/ 75 h 268"/>
                <a:gd name="T32" fmla="*/ 0 w 151"/>
                <a:gd name="T33" fmla="*/ 237 h 268"/>
                <a:gd name="T34" fmla="*/ 31 w 151"/>
                <a:gd name="T35" fmla="*/ 268 h 268"/>
                <a:gd name="T36" fmla="*/ 120 w 151"/>
                <a:gd name="T37" fmla="*/ 268 h 268"/>
                <a:gd name="T38" fmla="*/ 151 w 151"/>
                <a:gd name="T39" fmla="*/ 237 h 268"/>
                <a:gd name="T40" fmla="*/ 151 w 151"/>
                <a:gd name="T41" fmla="*/ 75 h 268"/>
                <a:gd name="T42" fmla="*/ 151 w 151"/>
                <a:gd name="T43" fmla="*/ 73 h 268"/>
                <a:gd name="T44" fmla="*/ 137 w 151"/>
                <a:gd name="T45" fmla="*/ 127 h 268"/>
                <a:gd name="T46" fmla="*/ 68 w 151"/>
                <a:gd name="T47" fmla="*/ 135 h 268"/>
                <a:gd name="T48" fmla="*/ 46 w 151"/>
                <a:gd name="T49" fmla="*/ 145 h 268"/>
                <a:gd name="T50" fmla="*/ 46 w 151"/>
                <a:gd name="T51" fmla="*/ 159 h 268"/>
                <a:gd name="T52" fmla="*/ 76 w 151"/>
                <a:gd name="T53" fmla="*/ 146 h 268"/>
                <a:gd name="T54" fmla="*/ 136 w 151"/>
                <a:gd name="T55" fmla="*/ 143 h 268"/>
                <a:gd name="T56" fmla="*/ 137 w 151"/>
                <a:gd name="T57" fmla="*/ 143 h 268"/>
                <a:gd name="T58" fmla="*/ 137 w 151"/>
                <a:gd name="T59" fmla="*/ 161 h 268"/>
                <a:gd name="T60" fmla="*/ 68 w 151"/>
                <a:gd name="T61" fmla="*/ 169 h 268"/>
                <a:gd name="T62" fmla="*/ 46 w 151"/>
                <a:gd name="T63" fmla="*/ 179 h 268"/>
                <a:gd name="T64" fmla="*/ 46 w 151"/>
                <a:gd name="T65" fmla="*/ 193 h 268"/>
                <a:gd name="T66" fmla="*/ 76 w 151"/>
                <a:gd name="T67" fmla="*/ 180 h 268"/>
                <a:gd name="T68" fmla="*/ 136 w 151"/>
                <a:gd name="T69" fmla="*/ 177 h 268"/>
                <a:gd name="T70" fmla="*/ 137 w 151"/>
                <a:gd name="T71" fmla="*/ 177 h 268"/>
                <a:gd name="T72" fmla="*/ 137 w 151"/>
                <a:gd name="T73" fmla="*/ 237 h 268"/>
                <a:gd name="T74" fmla="*/ 120 w 151"/>
                <a:gd name="T75" fmla="*/ 254 h 268"/>
                <a:gd name="T76" fmla="*/ 31 w 151"/>
                <a:gd name="T77" fmla="*/ 254 h 268"/>
                <a:gd name="T78" fmla="*/ 14 w 151"/>
                <a:gd name="T79" fmla="*/ 237 h 268"/>
                <a:gd name="T80" fmla="*/ 14 w 151"/>
                <a:gd name="T81" fmla="*/ 193 h 268"/>
                <a:gd name="T82" fmla="*/ 30 w 151"/>
                <a:gd name="T83" fmla="*/ 195 h 268"/>
                <a:gd name="T84" fmla="*/ 32 w 151"/>
                <a:gd name="T85" fmla="*/ 195 h 268"/>
                <a:gd name="T86" fmla="*/ 32 w 151"/>
                <a:gd name="T87" fmla="*/ 181 h 268"/>
                <a:gd name="T88" fmla="*/ 14 w 151"/>
                <a:gd name="T89" fmla="*/ 179 h 268"/>
                <a:gd name="T90" fmla="*/ 14 w 151"/>
                <a:gd name="T91" fmla="*/ 159 h 268"/>
                <a:gd name="T92" fmla="*/ 30 w 151"/>
                <a:gd name="T93" fmla="*/ 161 h 268"/>
                <a:gd name="T94" fmla="*/ 32 w 151"/>
                <a:gd name="T95" fmla="*/ 161 h 268"/>
                <a:gd name="T96" fmla="*/ 32 w 151"/>
                <a:gd name="T97" fmla="*/ 147 h 268"/>
                <a:gd name="T98" fmla="*/ 14 w 151"/>
                <a:gd name="T99" fmla="*/ 145 h 268"/>
                <a:gd name="T100" fmla="*/ 14 w 151"/>
                <a:gd name="T101" fmla="*/ 75 h 268"/>
                <a:gd name="T102" fmla="*/ 47 w 151"/>
                <a:gd name="T103" fmla="*/ 42 h 268"/>
                <a:gd name="T104" fmla="*/ 57 w 151"/>
                <a:gd name="T105" fmla="*/ 42 h 268"/>
                <a:gd name="T106" fmla="*/ 94 w 151"/>
                <a:gd name="T107" fmla="*/ 42 h 268"/>
                <a:gd name="T108" fmla="*/ 104 w 151"/>
                <a:gd name="T109" fmla="*/ 42 h 268"/>
                <a:gd name="T110" fmla="*/ 137 w 151"/>
                <a:gd name="T111" fmla="*/ 75 h 268"/>
                <a:gd name="T112" fmla="*/ 137 w 151"/>
                <a:gd name="T113" fmla="*/ 12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1" h="268">
                  <a:moveTo>
                    <a:pt x="151" y="73"/>
                  </a:moveTo>
                  <a:cubicBezTo>
                    <a:pt x="149" y="63"/>
                    <a:pt x="138" y="51"/>
                    <a:pt x="127" y="42"/>
                  </a:cubicBezTo>
                  <a:cubicBezTo>
                    <a:pt x="129" y="42"/>
                    <a:pt x="129" y="42"/>
                    <a:pt x="129" y="42"/>
                  </a:cubicBezTo>
                  <a:cubicBezTo>
                    <a:pt x="133" y="42"/>
                    <a:pt x="136" y="39"/>
                    <a:pt x="136" y="35"/>
                  </a:cubicBezTo>
                  <a:cubicBezTo>
                    <a:pt x="136" y="31"/>
                    <a:pt x="133" y="28"/>
                    <a:pt x="129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20" y="13"/>
                    <a:pt x="120" y="13"/>
                    <a:pt x="120" y="13"/>
                  </a:cubicBezTo>
                  <a:cubicBezTo>
                    <a:pt x="123" y="10"/>
                    <a:pt x="123" y="6"/>
                    <a:pt x="120" y="3"/>
                  </a:cubicBezTo>
                  <a:cubicBezTo>
                    <a:pt x="118" y="0"/>
                    <a:pt x="113" y="0"/>
                    <a:pt x="111" y="3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18" y="28"/>
                    <a:pt x="15" y="31"/>
                    <a:pt x="15" y="35"/>
                  </a:cubicBezTo>
                  <a:cubicBezTo>
                    <a:pt x="15" y="39"/>
                    <a:pt x="18" y="42"/>
                    <a:pt x="22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13" y="51"/>
                    <a:pt x="2" y="63"/>
                    <a:pt x="0" y="73"/>
                  </a:cubicBezTo>
                  <a:cubicBezTo>
                    <a:pt x="0" y="74"/>
                    <a:pt x="0" y="74"/>
                    <a:pt x="0" y="75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54"/>
                    <a:pt x="14" y="268"/>
                    <a:pt x="31" y="268"/>
                  </a:cubicBezTo>
                  <a:cubicBezTo>
                    <a:pt x="120" y="268"/>
                    <a:pt x="120" y="268"/>
                    <a:pt x="120" y="268"/>
                  </a:cubicBezTo>
                  <a:cubicBezTo>
                    <a:pt x="137" y="268"/>
                    <a:pt x="151" y="254"/>
                    <a:pt x="151" y="237"/>
                  </a:cubicBezTo>
                  <a:cubicBezTo>
                    <a:pt x="151" y="75"/>
                    <a:pt x="151" y="75"/>
                    <a:pt x="151" y="75"/>
                  </a:cubicBezTo>
                  <a:cubicBezTo>
                    <a:pt x="151" y="74"/>
                    <a:pt x="151" y="74"/>
                    <a:pt x="151" y="73"/>
                  </a:cubicBezTo>
                  <a:close/>
                  <a:moveTo>
                    <a:pt x="137" y="127"/>
                  </a:moveTo>
                  <a:cubicBezTo>
                    <a:pt x="121" y="119"/>
                    <a:pt x="94" y="114"/>
                    <a:pt x="68" y="135"/>
                  </a:cubicBezTo>
                  <a:cubicBezTo>
                    <a:pt x="67" y="135"/>
                    <a:pt x="59" y="141"/>
                    <a:pt x="46" y="145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64" y="155"/>
                    <a:pt x="75" y="147"/>
                    <a:pt x="76" y="146"/>
                  </a:cubicBezTo>
                  <a:cubicBezTo>
                    <a:pt x="107" y="122"/>
                    <a:pt x="135" y="142"/>
                    <a:pt x="136" y="143"/>
                  </a:cubicBezTo>
                  <a:cubicBezTo>
                    <a:pt x="136" y="143"/>
                    <a:pt x="137" y="143"/>
                    <a:pt x="137" y="143"/>
                  </a:cubicBezTo>
                  <a:cubicBezTo>
                    <a:pt x="137" y="161"/>
                    <a:pt x="137" y="161"/>
                    <a:pt x="137" y="161"/>
                  </a:cubicBezTo>
                  <a:cubicBezTo>
                    <a:pt x="121" y="153"/>
                    <a:pt x="94" y="148"/>
                    <a:pt x="68" y="169"/>
                  </a:cubicBezTo>
                  <a:cubicBezTo>
                    <a:pt x="67" y="169"/>
                    <a:pt x="59" y="175"/>
                    <a:pt x="46" y="179"/>
                  </a:cubicBezTo>
                  <a:cubicBezTo>
                    <a:pt x="46" y="193"/>
                    <a:pt x="46" y="193"/>
                    <a:pt x="46" y="193"/>
                  </a:cubicBezTo>
                  <a:cubicBezTo>
                    <a:pt x="64" y="189"/>
                    <a:pt x="75" y="181"/>
                    <a:pt x="76" y="180"/>
                  </a:cubicBezTo>
                  <a:cubicBezTo>
                    <a:pt x="107" y="156"/>
                    <a:pt x="135" y="176"/>
                    <a:pt x="136" y="177"/>
                  </a:cubicBezTo>
                  <a:cubicBezTo>
                    <a:pt x="136" y="177"/>
                    <a:pt x="137" y="177"/>
                    <a:pt x="137" y="177"/>
                  </a:cubicBezTo>
                  <a:cubicBezTo>
                    <a:pt x="137" y="237"/>
                    <a:pt x="137" y="237"/>
                    <a:pt x="137" y="237"/>
                  </a:cubicBezTo>
                  <a:cubicBezTo>
                    <a:pt x="137" y="247"/>
                    <a:pt x="129" y="254"/>
                    <a:pt x="120" y="254"/>
                  </a:cubicBezTo>
                  <a:cubicBezTo>
                    <a:pt x="31" y="254"/>
                    <a:pt x="31" y="254"/>
                    <a:pt x="31" y="254"/>
                  </a:cubicBezTo>
                  <a:cubicBezTo>
                    <a:pt x="22" y="254"/>
                    <a:pt x="14" y="247"/>
                    <a:pt x="14" y="237"/>
                  </a:cubicBezTo>
                  <a:cubicBezTo>
                    <a:pt x="14" y="193"/>
                    <a:pt x="14" y="193"/>
                    <a:pt x="14" y="193"/>
                  </a:cubicBezTo>
                  <a:cubicBezTo>
                    <a:pt x="20" y="194"/>
                    <a:pt x="25" y="195"/>
                    <a:pt x="30" y="195"/>
                  </a:cubicBezTo>
                  <a:cubicBezTo>
                    <a:pt x="31" y="195"/>
                    <a:pt x="31" y="195"/>
                    <a:pt x="32" y="195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27" y="181"/>
                    <a:pt x="21" y="181"/>
                    <a:pt x="14" y="179"/>
                  </a:cubicBezTo>
                  <a:cubicBezTo>
                    <a:pt x="14" y="159"/>
                    <a:pt x="14" y="159"/>
                    <a:pt x="14" y="159"/>
                  </a:cubicBezTo>
                  <a:cubicBezTo>
                    <a:pt x="20" y="160"/>
                    <a:pt x="25" y="161"/>
                    <a:pt x="30" y="161"/>
                  </a:cubicBezTo>
                  <a:cubicBezTo>
                    <a:pt x="31" y="161"/>
                    <a:pt x="31" y="161"/>
                    <a:pt x="32" y="161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27" y="147"/>
                    <a:pt x="21" y="147"/>
                    <a:pt x="14" y="145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4" y="70"/>
                    <a:pt x="30" y="54"/>
                    <a:pt x="47" y="42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94" y="42"/>
                    <a:pt x="94" y="42"/>
                    <a:pt x="9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21" y="54"/>
                    <a:pt x="137" y="70"/>
                    <a:pt x="137" y="75"/>
                  </a:cubicBezTo>
                  <a:lnTo>
                    <a:pt x="137" y="12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Oval 13">
              <a:extLst>
                <a:ext uri="{FF2B5EF4-FFF2-40B4-BE49-F238E27FC236}">
                  <a16:creationId xmlns="" xmlns:a16="http://schemas.microsoft.com/office/drawing/2014/main" id="{864DF56A-9721-4387-854B-9D92C722F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8122" y="2997040"/>
              <a:ext cx="56252" cy="5459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Oval 14">
              <a:extLst>
                <a:ext uri="{FF2B5EF4-FFF2-40B4-BE49-F238E27FC236}">
                  <a16:creationId xmlns="" xmlns:a16="http://schemas.microsoft.com/office/drawing/2014/main" id="{57DA5BC6-70EB-4DBC-8B72-5D729A595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5325" y="3078109"/>
              <a:ext cx="61216" cy="628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Oval 15">
              <a:extLst>
                <a:ext uri="{FF2B5EF4-FFF2-40B4-BE49-F238E27FC236}">
                  <a16:creationId xmlns="" xmlns:a16="http://schemas.microsoft.com/office/drawing/2014/main" id="{A6C1CE43-794B-4D90-8AA5-B92156765E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7975" y="3117816"/>
              <a:ext cx="62870" cy="628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2" name="组合 331">
            <a:extLst>
              <a:ext uri="{FF2B5EF4-FFF2-40B4-BE49-F238E27FC236}">
                <a16:creationId xmlns="" xmlns:a16="http://schemas.microsoft.com/office/drawing/2014/main" id="{3160C4C5-3E38-4663-981C-DD71C33F7695}"/>
              </a:ext>
            </a:extLst>
          </p:cNvPr>
          <p:cNvGrpSpPr>
            <a:grpSpLocks noChangeAspect="1"/>
          </p:cNvGrpSpPr>
          <p:nvPr/>
        </p:nvGrpSpPr>
        <p:grpSpPr>
          <a:xfrm>
            <a:off x="6363164" y="2560959"/>
            <a:ext cx="353377" cy="370599"/>
            <a:chOff x="2680659" y="1486517"/>
            <a:chExt cx="916572" cy="961242"/>
          </a:xfrm>
        </p:grpSpPr>
        <p:sp>
          <p:nvSpPr>
            <p:cNvPr id="333" name="Freeform 16">
              <a:extLst>
                <a:ext uri="{FF2B5EF4-FFF2-40B4-BE49-F238E27FC236}">
                  <a16:creationId xmlns="" xmlns:a16="http://schemas.microsoft.com/office/drawing/2014/main" id="{8C4464EB-72EA-4D18-8340-BBFEADA60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557" y="1486517"/>
              <a:ext cx="97614" cy="253132"/>
            </a:xfrm>
            <a:custGeom>
              <a:avLst/>
              <a:gdLst>
                <a:gd name="T0" fmla="*/ 20 w 25"/>
                <a:gd name="T1" fmla="*/ 30 h 65"/>
                <a:gd name="T2" fmla="*/ 16 w 25"/>
                <a:gd name="T3" fmla="*/ 27 h 65"/>
                <a:gd name="T4" fmla="*/ 14 w 25"/>
                <a:gd name="T5" fmla="*/ 22 h 65"/>
                <a:gd name="T6" fmla="*/ 19 w 25"/>
                <a:gd name="T7" fmla="*/ 14 h 65"/>
                <a:gd name="T8" fmla="*/ 20 w 25"/>
                <a:gd name="T9" fmla="*/ 4 h 65"/>
                <a:gd name="T10" fmla="*/ 10 w 25"/>
                <a:gd name="T11" fmla="*/ 3 h 65"/>
                <a:gd name="T12" fmla="*/ 0 w 25"/>
                <a:gd name="T13" fmla="*/ 22 h 65"/>
                <a:gd name="T14" fmla="*/ 5 w 25"/>
                <a:gd name="T15" fmla="*/ 36 h 65"/>
                <a:gd name="T16" fmla="*/ 5 w 25"/>
                <a:gd name="T17" fmla="*/ 36 h 65"/>
                <a:gd name="T18" fmla="*/ 9 w 25"/>
                <a:gd name="T19" fmla="*/ 40 h 65"/>
                <a:gd name="T20" fmla="*/ 11 w 25"/>
                <a:gd name="T21" fmla="*/ 45 h 65"/>
                <a:gd name="T22" fmla="*/ 6 w 25"/>
                <a:gd name="T23" fmla="*/ 53 h 65"/>
                <a:gd name="T24" fmla="*/ 5 w 25"/>
                <a:gd name="T25" fmla="*/ 63 h 65"/>
                <a:gd name="T26" fmla="*/ 10 w 25"/>
                <a:gd name="T27" fmla="*/ 65 h 65"/>
                <a:gd name="T28" fmla="*/ 15 w 25"/>
                <a:gd name="T29" fmla="*/ 64 h 65"/>
                <a:gd name="T30" fmla="*/ 25 w 25"/>
                <a:gd name="T31" fmla="*/ 45 h 65"/>
                <a:gd name="T32" fmla="*/ 20 w 25"/>
                <a:gd name="T33" fmla="*/ 31 h 65"/>
                <a:gd name="T34" fmla="*/ 20 w 25"/>
                <a:gd name="T35" fmla="*/ 3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65">
                  <a:moveTo>
                    <a:pt x="20" y="30"/>
                  </a:moveTo>
                  <a:cubicBezTo>
                    <a:pt x="18" y="29"/>
                    <a:pt x="17" y="28"/>
                    <a:pt x="16" y="27"/>
                  </a:cubicBezTo>
                  <a:cubicBezTo>
                    <a:pt x="14" y="25"/>
                    <a:pt x="14" y="23"/>
                    <a:pt x="14" y="22"/>
                  </a:cubicBezTo>
                  <a:cubicBezTo>
                    <a:pt x="14" y="19"/>
                    <a:pt x="15" y="16"/>
                    <a:pt x="19" y="14"/>
                  </a:cubicBezTo>
                  <a:cubicBezTo>
                    <a:pt x="22" y="11"/>
                    <a:pt x="22" y="7"/>
                    <a:pt x="20" y="4"/>
                  </a:cubicBezTo>
                  <a:cubicBezTo>
                    <a:pt x="18" y="1"/>
                    <a:pt x="13" y="0"/>
                    <a:pt x="10" y="3"/>
                  </a:cubicBezTo>
                  <a:cubicBezTo>
                    <a:pt x="1" y="9"/>
                    <a:pt x="0" y="17"/>
                    <a:pt x="0" y="22"/>
                  </a:cubicBezTo>
                  <a:cubicBezTo>
                    <a:pt x="0" y="26"/>
                    <a:pt x="1" y="31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7"/>
                    <a:pt x="8" y="39"/>
                    <a:pt x="9" y="40"/>
                  </a:cubicBezTo>
                  <a:cubicBezTo>
                    <a:pt x="10" y="42"/>
                    <a:pt x="11" y="43"/>
                    <a:pt x="11" y="45"/>
                  </a:cubicBezTo>
                  <a:cubicBezTo>
                    <a:pt x="11" y="47"/>
                    <a:pt x="9" y="50"/>
                    <a:pt x="6" y="53"/>
                  </a:cubicBezTo>
                  <a:cubicBezTo>
                    <a:pt x="3" y="55"/>
                    <a:pt x="2" y="60"/>
                    <a:pt x="5" y="63"/>
                  </a:cubicBezTo>
                  <a:cubicBezTo>
                    <a:pt x="6" y="64"/>
                    <a:pt x="8" y="65"/>
                    <a:pt x="10" y="65"/>
                  </a:cubicBezTo>
                  <a:cubicBezTo>
                    <a:pt x="12" y="65"/>
                    <a:pt x="13" y="65"/>
                    <a:pt x="15" y="64"/>
                  </a:cubicBezTo>
                  <a:cubicBezTo>
                    <a:pt x="21" y="59"/>
                    <a:pt x="25" y="52"/>
                    <a:pt x="25" y="45"/>
                  </a:cubicBezTo>
                  <a:cubicBezTo>
                    <a:pt x="25" y="40"/>
                    <a:pt x="24" y="36"/>
                    <a:pt x="20" y="31"/>
                  </a:cubicBezTo>
                  <a:cubicBezTo>
                    <a:pt x="20" y="31"/>
                    <a:pt x="20" y="31"/>
                    <a:pt x="20" y="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17">
              <a:extLst>
                <a:ext uri="{FF2B5EF4-FFF2-40B4-BE49-F238E27FC236}">
                  <a16:creationId xmlns="" xmlns:a16="http://schemas.microsoft.com/office/drawing/2014/main" id="{89A605B9-30AD-44D8-8F3A-14AABF9E6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930" y="1486517"/>
              <a:ext cx="102577" cy="253132"/>
            </a:xfrm>
            <a:custGeom>
              <a:avLst/>
              <a:gdLst>
                <a:gd name="T0" fmla="*/ 21 w 26"/>
                <a:gd name="T1" fmla="*/ 31 h 65"/>
                <a:gd name="T2" fmla="*/ 21 w 26"/>
                <a:gd name="T3" fmla="*/ 30 h 65"/>
                <a:gd name="T4" fmla="*/ 17 w 26"/>
                <a:gd name="T5" fmla="*/ 27 h 65"/>
                <a:gd name="T6" fmla="*/ 15 w 26"/>
                <a:gd name="T7" fmla="*/ 22 h 65"/>
                <a:gd name="T8" fmla="*/ 20 w 26"/>
                <a:gd name="T9" fmla="*/ 14 h 65"/>
                <a:gd name="T10" fmla="*/ 21 w 26"/>
                <a:gd name="T11" fmla="*/ 4 h 65"/>
                <a:gd name="T12" fmla="*/ 11 w 26"/>
                <a:gd name="T13" fmla="*/ 3 h 65"/>
                <a:gd name="T14" fmla="*/ 1 w 26"/>
                <a:gd name="T15" fmla="*/ 22 h 65"/>
                <a:gd name="T16" fmla="*/ 6 w 26"/>
                <a:gd name="T17" fmla="*/ 36 h 65"/>
                <a:gd name="T18" fmla="*/ 6 w 26"/>
                <a:gd name="T19" fmla="*/ 36 h 65"/>
                <a:gd name="T20" fmla="*/ 10 w 26"/>
                <a:gd name="T21" fmla="*/ 40 h 65"/>
                <a:gd name="T22" fmla="*/ 12 w 26"/>
                <a:gd name="T23" fmla="*/ 45 h 65"/>
                <a:gd name="T24" fmla="*/ 7 w 26"/>
                <a:gd name="T25" fmla="*/ 53 h 65"/>
                <a:gd name="T26" fmla="*/ 6 w 26"/>
                <a:gd name="T27" fmla="*/ 63 h 65"/>
                <a:gd name="T28" fmla="*/ 11 w 26"/>
                <a:gd name="T29" fmla="*/ 65 h 65"/>
                <a:gd name="T30" fmla="*/ 15 w 26"/>
                <a:gd name="T31" fmla="*/ 64 h 65"/>
                <a:gd name="T32" fmla="*/ 26 w 26"/>
                <a:gd name="T33" fmla="*/ 45 h 65"/>
                <a:gd name="T34" fmla="*/ 21 w 26"/>
                <a:gd name="T35" fmla="*/ 3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65">
                  <a:moveTo>
                    <a:pt x="21" y="31"/>
                  </a:moveTo>
                  <a:cubicBezTo>
                    <a:pt x="21" y="31"/>
                    <a:pt x="21" y="31"/>
                    <a:pt x="21" y="30"/>
                  </a:cubicBezTo>
                  <a:cubicBezTo>
                    <a:pt x="19" y="29"/>
                    <a:pt x="18" y="28"/>
                    <a:pt x="17" y="27"/>
                  </a:cubicBezTo>
                  <a:cubicBezTo>
                    <a:pt x="15" y="25"/>
                    <a:pt x="15" y="23"/>
                    <a:pt x="15" y="22"/>
                  </a:cubicBezTo>
                  <a:cubicBezTo>
                    <a:pt x="15" y="19"/>
                    <a:pt x="16" y="16"/>
                    <a:pt x="20" y="14"/>
                  </a:cubicBezTo>
                  <a:cubicBezTo>
                    <a:pt x="23" y="11"/>
                    <a:pt x="23" y="7"/>
                    <a:pt x="21" y="4"/>
                  </a:cubicBezTo>
                  <a:cubicBezTo>
                    <a:pt x="19" y="1"/>
                    <a:pt x="14" y="0"/>
                    <a:pt x="11" y="3"/>
                  </a:cubicBezTo>
                  <a:cubicBezTo>
                    <a:pt x="2" y="9"/>
                    <a:pt x="1" y="17"/>
                    <a:pt x="1" y="22"/>
                  </a:cubicBezTo>
                  <a:cubicBezTo>
                    <a:pt x="0" y="26"/>
                    <a:pt x="2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7" y="37"/>
                    <a:pt x="9" y="39"/>
                    <a:pt x="10" y="40"/>
                  </a:cubicBezTo>
                  <a:cubicBezTo>
                    <a:pt x="11" y="42"/>
                    <a:pt x="12" y="43"/>
                    <a:pt x="12" y="45"/>
                  </a:cubicBezTo>
                  <a:cubicBezTo>
                    <a:pt x="12" y="47"/>
                    <a:pt x="10" y="50"/>
                    <a:pt x="7" y="53"/>
                  </a:cubicBezTo>
                  <a:cubicBezTo>
                    <a:pt x="4" y="55"/>
                    <a:pt x="3" y="60"/>
                    <a:pt x="6" y="63"/>
                  </a:cubicBezTo>
                  <a:cubicBezTo>
                    <a:pt x="7" y="64"/>
                    <a:pt x="9" y="65"/>
                    <a:pt x="11" y="65"/>
                  </a:cubicBezTo>
                  <a:cubicBezTo>
                    <a:pt x="13" y="65"/>
                    <a:pt x="14" y="65"/>
                    <a:pt x="15" y="64"/>
                  </a:cubicBezTo>
                  <a:cubicBezTo>
                    <a:pt x="22" y="59"/>
                    <a:pt x="26" y="52"/>
                    <a:pt x="26" y="45"/>
                  </a:cubicBezTo>
                  <a:cubicBezTo>
                    <a:pt x="26" y="40"/>
                    <a:pt x="24" y="36"/>
                    <a:pt x="21" y="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Rectangle 18">
              <a:extLst>
                <a:ext uri="{FF2B5EF4-FFF2-40B4-BE49-F238E27FC236}">
                  <a16:creationId xmlns="" xmlns:a16="http://schemas.microsoft.com/office/drawing/2014/main" id="{8133547E-5071-4756-8C38-DCD5D093E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057" y="2393162"/>
              <a:ext cx="665094" cy="5459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19">
              <a:extLst>
                <a:ext uri="{FF2B5EF4-FFF2-40B4-BE49-F238E27FC236}">
                  <a16:creationId xmlns="" xmlns:a16="http://schemas.microsoft.com/office/drawing/2014/main" id="{F65B36E4-2E21-4AF1-A207-AB4783EEE2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80659" y="1787629"/>
              <a:ext cx="916572" cy="550935"/>
            </a:xfrm>
            <a:custGeom>
              <a:avLst/>
              <a:gdLst>
                <a:gd name="T0" fmla="*/ 195 w 234"/>
                <a:gd name="T1" fmla="*/ 18 h 141"/>
                <a:gd name="T2" fmla="*/ 189 w 234"/>
                <a:gd name="T3" fmla="*/ 18 h 141"/>
                <a:gd name="T4" fmla="*/ 189 w 234"/>
                <a:gd name="T5" fmla="*/ 0 h 141"/>
                <a:gd name="T6" fmla="*/ 67 w 234"/>
                <a:gd name="T7" fmla="*/ 0 h 141"/>
                <a:gd name="T8" fmla="*/ 67 w 234"/>
                <a:gd name="T9" fmla="*/ 38 h 141"/>
                <a:gd name="T10" fmla="*/ 64 w 234"/>
                <a:gd name="T11" fmla="*/ 38 h 141"/>
                <a:gd name="T12" fmla="*/ 49 w 234"/>
                <a:gd name="T13" fmla="*/ 53 h 141"/>
                <a:gd name="T14" fmla="*/ 49 w 234"/>
                <a:gd name="T15" fmla="*/ 98 h 141"/>
                <a:gd name="T16" fmla="*/ 101 w 234"/>
                <a:gd name="T17" fmla="*/ 98 h 141"/>
                <a:gd name="T18" fmla="*/ 101 w 234"/>
                <a:gd name="T19" fmla="*/ 53 h 141"/>
                <a:gd name="T20" fmla="*/ 86 w 234"/>
                <a:gd name="T21" fmla="*/ 38 h 141"/>
                <a:gd name="T22" fmla="*/ 81 w 234"/>
                <a:gd name="T23" fmla="*/ 38 h 141"/>
                <a:gd name="T24" fmla="*/ 81 w 234"/>
                <a:gd name="T25" fmla="*/ 14 h 141"/>
                <a:gd name="T26" fmla="*/ 175 w 234"/>
                <a:gd name="T27" fmla="*/ 14 h 141"/>
                <a:gd name="T28" fmla="*/ 175 w 234"/>
                <a:gd name="T29" fmla="*/ 59 h 141"/>
                <a:gd name="T30" fmla="*/ 102 w 234"/>
                <a:gd name="T31" fmla="*/ 127 h 141"/>
                <a:gd name="T32" fmla="*/ 87 w 234"/>
                <a:gd name="T33" fmla="*/ 127 h 141"/>
                <a:gd name="T34" fmla="*/ 14 w 234"/>
                <a:gd name="T35" fmla="*/ 59 h 141"/>
                <a:gd name="T36" fmla="*/ 15 w 234"/>
                <a:gd name="T37" fmla="*/ 48 h 141"/>
                <a:gd name="T38" fmla="*/ 15 w 234"/>
                <a:gd name="T39" fmla="*/ 14 h 141"/>
                <a:gd name="T40" fmla="*/ 55 w 234"/>
                <a:gd name="T41" fmla="*/ 14 h 141"/>
                <a:gd name="T42" fmla="*/ 55 w 234"/>
                <a:gd name="T43" fmla="*/ 0 h 141"/>
                <a:gd name="T44" fmla="*/ 0 w 234"/>
                <a:gd name="T45" fmla="*/ 0 h 141"/>
                <a:gd name="T46" fmla="*/ 0 w 234"/>
                <a:gd name="T47" fmla="*/ 55 h 141"/>
                <a:gd name="T48" fmla="*/ 0 w 234"/>
                <a:gd name="T49" fmla="*/ 59 h 141"/>
                <a:gd name="T50" fmla="*/ 87 w 234"/>
                <a:gd name="T51" fmla="*/ 141 h 141"/>
                <a:gd name="T52" fmla="*/ 102 w 234"/>
                <a:gd name="T53" fmla="*/ 141 h 141"/>
                <a:gd name="T54" fmla="*/ 176 w 234"/>
                <a:gd name="T55" fmla="*/ 102 h 141"/>
                <a:gd name="T56" fmla="*/ 232 w 234"/>
                <a:gd name="T57" fmla="*/ 54 h 141"/>
                <a:gd name="T58" fmla="*/ 195 w 234"/>
                <a:gd name="T59" fmla="*/ 18 h 141"/>
                <a:gd name="T60" fmla="*/ 86 w 234"/>
                <a:gd name="T61" fmla="*/ 52 h 141"/>
                <a:gd name="T62" fmla="*/ 87 w 234"/>
                <a:gd name="T63" fmla="*/ 53 h 141"/>
                <a:gd name="T64" fmla="*/ 87 w 234"/>
                <a:gd name="T65" fmla="*/ 85 h 141"/>
                <a:gd name="T66" fmla="*/ 63 w 234"/>
                <a:gd name="T67" fmla="*/ 85 h 141"/>
                <a:gd name="T68" fmla="*/ 63 w 234"/>
                <a:gd name="T69" fmla="*/ 53 h 141"/>
                <a:gd name="T70" fmla="*/ 64 w 234"/>
                <a:gd name="T71" fmla="*/ 52 h 141"/>
                <a:gd name="T72" fmla="*/ 86 w 234"/>
                <a:gd name="T73" fmla="*/ 52 h 141"/>
                <a:gd name="T74" fmla="*/ 185 w 234"/>
                <a:gd name="T75" fmla="*/ 84 h 141"/>
                <a:gd name="T76" fmla="*/ 189 w 234"/>
                <a:gd name="T77" fmla="*/ 59 h 141"/>
                <a:gd name="T78" fmla="*/ 189 w 234"/>
                <a:gd name="T79" fmla="*/ 56 h 141"/>
                <a:gd name="T80" fmla="*/ 189 w 234"/>
                <a:gd name="T81" fmla="*/ 56 h 141"/>
                <a:gd name="T82" fmla="*/ 189 w 234"/>
                <a:gd name="T83" fmla="*/ 32 h 141"/>
                <a:gd name="T84" fmla="*/ 195 w 234"/>
                <a:gd name="T85" fmla="*/ 32 h 141"/>
                <a:gd name="T86" fmla="*/ 213 w 234"/>
                <a:gd name="T87" fmla="*/ 39 h 141"/>
                <a:gd name="T88" fmla="*/ 218 w 234"/>
                <a:gd name="T89" fmla="*/ 53 h 141"/>
                <a:gd name="T90" fmla="*/ 185 w 234"/>
                <a:gd name="T91" fmla="*/ 8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34" h="141">
                  <a:moveTo>
                    <a:pt x="195" y="18"/>
                  </a:moveTo>
                  <a:cubicBezTo>
                    <a:pt x="193" y="18"/>
                    <a:pt x="191" y="18"/>
                    <a:pt x="189" y="18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56" y="38"/>
                    <a:pt x="49" y="44"/>
                    <a:pt x="49" y="53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101" y="98"/>
                    <a:pt x="101" y="98"/>
                    <a:pt x="101" y="98"/>
                  </a:cubicBezTo>
                  <a:cubicBezTo>
                    <a:pt x="101" y="53"/>
                    <a:pt x="101" y="53"/>
                    <a:pt x="101" y="53"/>
                  </a:cubicBezTo>
                  <a:cubicBezTo>
                    <a:pt x="101" y="44"/>
                    <a:pt x="94" y="38"/>
                    <a:pt x="86" y="38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175" y="14"/>
                    <a:pt x="175" y="14"/>
                    <a:pt x="175" y="14"/>
                  </a:cubicBezTo>
                  <a:cubicBezTo>
                    <a:pt x="175" y="59"/>
                    <a:pt x="175" y="59"/>
                    <a:pt x="175" y="59"/>
                  </a:cubicBezTo>
                  <a:cubicBezTo>
                    <a:pt x="175" y="97"/>
                    <a:pt x="143" y="127"/>
                    <a:pt x="102" y="127"/>
                  </a:cubicBezTo>
                  <a:cubicBezTo>
                    <a:pt x="87" y="127"/>
                    <a:pt x="87" y="127"/>
                    <a:pt x="87" y="127"/>
                  </a:cubicBezTo>
                  <a:cubicBezTo>
                    <a:pt x="47" y="127"/>
                    <a:pt x="14" y="97"/>
                    <a:pt x="14" y="59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7"/>
                    <a:pt x="0" y="58"/>
                    <a:pt x="0" y="59"/>
                  </a:cubicBezTo>
                  <a:cubicBezTo>
                    <a:pt x="0" y="105"/>
                    <a:pt x="40" y="141"/>
                    <a:pt x="87" y="141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33" y="141"/>
                    <a:pt x="161" y="126"/>
                    <a:pt x="176" y="102"/>
                  </a:cubicBezTo>
                  <a:cubicBezTo>
                    <a:pt x="198" y="97"/>
                    <a:pt x="230" y="77"/>
                    <a:pt x="232" y="54"/>
                  </a:cubicBezTo>
                  <a:cubicBezTo>
                    <a:pt x="234" y="34"/>
                    <a:pt x="217" y="18"/>
                    <a:pt x="195" y="18"/>
                  </a:cubicBezTo>
                  <a:close/>
                  <a:moveTo>
                    <a:pt x="86" y="52"/>
                  </a:moveTo>
                  <a:cubicBezTo>
                    <a:pt x="86" y="52"/>
                    <a:pt x="87" y="52"/>
                    <a:pt x="87" y="53"/>
                  </a:cubicBezTo>
                  <a:cubicBezTo>
                    <a:pt x="87" y="85"/>
                    <a:pt x="87" y="85"/>
                    <a:pt x="87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3" y="52"/>
                    <a:pt x="64" y="52"/>
                    <a:pt x="64" y="52"/>
                  </a:cubicBezTo>
                  <a:lnTo>
                    <a:pt x="86" y="52"/>
                  </a:lnTo>
                  <a:close/>
                  <a:moveTo>
                    <a:pt x="185" y="84"/>
                  </a:moveTo>
                  <a:cubicBezTo>
                    <a:pt x="188" y="76"/>
                    <a:pt x="189" y="68"/>
                    <a:pt x="189" y="59"/>
                  </a:cubicBezTo>
                  <a:cubicBezTo>
                    <a:pt x="189" y="58"/>
                    <a:pt x="189" y="57"/>
                    <a:pt x="189" y="56"/>
                  </a:cubicBezTo>
                  <a:cubicBezTo>
                    <a:pt x="189" y="56"/>
                    <a:pt x="189" y="56"/>
                    <a:pt x="189" y="56"/>
                  </a:cubicBezTo>
                  <a:cubicBezTo>
                    <a:pt x="189" y="32"/>
                    <a:pt x="189" y="32"/>
                    <a:pt x="189" y="32"/>
                  </a:cubicBezTo>
                  <a:cubicBezTo>
                    <a:pt x="191" y="32"/>
                    <a:pt x="193" y="32"/>
                    <a:pt x="195" y="32"/>
                  </a:cubicBezTo>
                  <a:cubicBezTo>
                    <a:pt x="202" y="32"/>
                    <a:pt x="209" y="34"/>
                    <a:pt x="213" y="39"/>
                  </a:cubicBezTo>
                  <a:cubicBezTo>
                    <a:pt x="217" y="43"/>
                    <a:pt x="218" y="48"/>
                    <a:pt x="218" y="53"/>
                  </a:cubicBezTo>
                  <a:cubicBezTo>
                    <a:pt x="217" y="64"/>
                    <a:pt x="201" y="77"/>
                    <a:pt x="185" y="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37" name="组合 336">
            <a:extLst>
              <a:ext uri="{FF2B5EF4-FFF2-40B4-BE49-F238E27FC236}">
                <a16:creationId xmlns="" xmlns:a16="http://schemas.microsoft.com/office/drawing/2014/main" id="{B03C40AD-9320-455A-8E47-57E581349C29}"/>
              </a:ext>
            </a:extLst>
          </p:cNvPr>
          <p:cNvGrpSpPr>
            <a:grpSpLocks noChangeAspect="1"/>
          </p:cNvGrpSpPr>
          <p:nvPr/>
        </p:nvGrpSpPr>
        <p:grpSpPr>
          <a:xfrm>
            <a:off x="7083931" y="2568293"/>
            <a:ext cx="351465" cy="355930"/>
            <a:chOff x="4667668" y="1524569"/>
            <a:chExt cx="911609" cy="923190"/>
          </a:xfrm>
        </p:grpSpPr>
        <p:sp>
          <p:nvSpPr>
            <p:cNvPr id="338" name="Rectangle 20">
              <a:extLst>
                <a:ext uri="{FF2B5EF4-FFF2-40B4-BE49-F238E27FC236}">
                  <a16:creationId xmlns="" xmlns:a16="http://schemas.microsoft.com/office/drawing/2014/main" id="{9E6297F7-0585-4D0C-B39B-C57B0A6B1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9103" y="2393162"/>
              <a:ext cx="670058" cy="5459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21">
              <a:extLst>
                <a:ext uri="{FF2B5EF4-FFF2-40B4-BE49-F238E27FC236}">
                  <a16:creationId xmlns="" xmlns:a16="http://schemas.microsoft.com/office/drawing/2014/main" id="{494FDE7E-C4F7-4301-8F6C-FEE68B4C26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7668" y="1787629"/>
              <a:ext cx="911609" cy="550935"/>
            </a:xfrm>
            <a:custGeom>
              <a:avLst/>
              <a:gdLst>
                <a:gd name="T0" fmla="*/ 195 w 233"/>
                <a:gd name="T1" fmla="*/ 18 h 141"/>
                <a:gd name="T2" fmla="*/ 189 w 233"/>
                <a:gd name="T3" fmla="*/ 18 h 141"/>
                <a:gd name="T4" fmla="*/ 189 w 233"/>
                <a:gd name="T5" fmla="*/ 0 h 141"/>
                <a:gd name="T6" fmla="*/ 0 w 233"/>
                <a:gd name="T7" fmla="*/ 0 h 141"/>
                <a:gd name="T8" fmla="*/ 0 w 233"/>
                <a:gd name="T9" fmla="*/ 55 h 141"/>
                <a:gd name="T10" fmla="*/ 0 w 233"/>
                <a:gd name="T11" fmla="*/ 59 h 141"/>
                <a:gd name="T12" fmla="*/ 87 w 233"/>
                <a:gd name="T13" fmla="*/ 141 h 141"/>
                <a:gd name="T14" fmla="*/ 102 w 233"/>
                <a:gd name="T15" fmla="*/ 141 h 141"/>
                <a:gd name="T16" fmla="*/ 176 w 233"/>
                <a:gd name="T17" fmla="*/ 102 h 141"/>
                <a:gd name="T18" fmla="*/ 231 w 233"/>
                <a:gd name="T19" fmla="*/ 54 h 141"/>
                <a:gd name="T20" fmla="*/ 195 w 233"/>
                <a:gd name="T21" fmla="*/ 18 h 141"/>
                <a:gd name="T22" fmla="*/ 102 w 233"/>
                <a:gd name="T23" fmla="*/ 127 h 141"/>
                <a:gd name="T24" fmla="*/ 87 w 233"/>
                <a:gd name="T25" fmla="*/ 127 h 141"/>
                <a:gd name="T26" fmla="*/ 14 w 233"/>
                <a:gd name="T27" fmla="*/ 59 h 141"/>
                <a:gd name="T28" fmla="*/ 14 w 233"/>
                <a:gd name="T29" fmla="*/ 48 h 141"/>
                <a:gd name="T30" fmla="*/ 14 w 233"/>
                <a:gd name="T31" fmla="*/ 14 h 141"/>
                <a:gd name="T32" fmla="*/ 174 w 233"/>
                <a:gd name="T33" fmla="*/ 14 h 141"/>
                <a:gd name="T34" fmla="*/ 175 w 233"/>
                <a:gd name="T35" fmla="*/ 59 h 141"/>
                <a:gd name="T36" fmla="*/ 102 w 233"/>
                <a:gd name="T37" fmla="*/ 127 h 141"/>
                <a:gd name="T38" fmla="*/ 184 w 233"/>
                <a:gd name="T39" fmla="*/ 84 h 141"/>
                <a:gd name="T40" fmla="*/ 189 w 233"/>
                <a:gd name="T41" fmla="*/ 59 h 141"/>
                <a:gd name="T42" fmla="*/ 189 w 233"/>
                <a:gd name="T43" fmla="*/ 56 h 141"/>
                <a:gd name="T44" fmla="*/ 189 w 233"/>
                <a:gd name="T45" fmla="*/ 56 h 141"/>
                <a:gd name="T46" fmla="*/ 189 w 233"/>
                <a:gd name="T47" fmla="*/ 32 h 141"/>
                <a:gd name="T48" fmla="*/ 195 w 233"/>
                <a:gd name="T49" fmla="*/ 32 h 141"/>
                <a:gd name="T50" fmla="*/ 212 w 233"/>
                <a:gd name="T51" fmla="*/ 39 h 141"/>
                <a:gd name="T52" fmla="*/ 217 w 233"/>
                <a:gd name="T53" fmla="*/ 53 h 141"/>
                <a:gd name="T54" fmla="*/ 184 w 233"/>
                <a:gd name="T55" fmla="*/ 8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3" h="141">
                  <a:moveTo>
                    <a:pt x="195" y="18"/>
                  </a:moveTo>
                  <a:cubicBezTo>
                    <a:pt x="193" y="18"/>
                    <a:pt x="191" y="18"/>
                    <a:pt x="189" y="18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7"/>
                    <a:pt x="0" y="58"/>
                    <a:pt x="0" y="59"/>
                  </a:cubicBezTo>
                  <a:cubicBezTo>
                    <a:pt x="0" y="105"/>
                    <a:pt x="39" y="141"/>
                    <a:pt x="87" y="141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33" y="141"/>
                    <a:pt x="160" y="126"/>
                    <a:pt x="176" y="102"/>
                  </a:cubicBezTo>
                  <a:cubicBezTo>
                    <a:pt x="197" y="97"/>
                    <a:pt x="229" y="77"/>
                    <a:pt x="231" y="54"/>
                  </a:cubicBezTo>
                  <a:cubicBezTo>
                    <a:pt x="233" y="34"/>
                    <a:pt x="216" y="18"/>
                    <a:pt x="195" y="18"/>
                  </a:cubicBezTo>
                  <a:close/>
                  <a:moveTo>
                    <a:pt x="102" y="127"/>
                  </a:moveTo>
                  <a:cubicBezTo>
                    <a:pt x="87" y="127"/>
                    <a:pt x="87" y="127"/>
                    <a:pt x="87" y="127"/>
                  </a:cubicBezTo>
                  <a:cubicBezTo>
                    <a:pt x="47" y="127"/>
                    <a:pt x="14" y="97"/>
                    <a:pt x="14" y="59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74" y="14"/>
                    <a:pt x="174" y="14"/>
                    <a:pt x="174" y="14"/>
                  </a:cubicBezTo>
                  <a:cubicBezTo>
                    <a:pt x="175" y="59"/>
                    <a:pt x="175" y="59"/>
                    <a:pt x="175" y="59"/>
                  </a:cubicBezTo>
                  <a:cubicBezTo>
                    <a:pt x="175" y="97"/>
                    <a:pt x="142" y="127"/>
                    <a:pt x="102" y="127"/>
                  </a:cubicBezTo>
                  <a:close/>
                  <a:moveTo>
                    <a:pt x="184" y="84"/>
                  </a:moveTo>
                  <a:cubicBezTo>
                    <a:pt x="187" y="76"/>
                    <a:pt x="189" y="68"/>
                    <a:pt x="189" y="59"/>
                  </a:cubicBezTo>
                  <a:cubicBezTo>
                    <a:pt x="189" y="58"/>
                    <a:pt x="189" y="57"/>
                    <a:pt x="189" y="56"/>
                  </a:cubicBezTo>
                  <a:cubicBezTo>
                    <a:pt x="189" y="56"/>
                    <a:pt x="189" y="56"/>
                    <a:pt x="189" y="56"/>
                  </a:cubicBezTo>
                  <a:cubicBezTo>
                    <a:pt x="189" y="32"/>
                    <a:pt x="189" y="32"/>
                    <a:pt x="189" y="32"/>
                  </a:cubicBezTo>
                  <a:cubicBezTo>
                    <a:pt x="191" y="32"/>
                    <a:pt x="193" y="32"/>
                    <a:pt x="195" y="32"/>
                  </a:cubicBezTo>
                  <a:cubicBezTo>
                    <a:pt x="202" y="32"/>
                    <a:pt x="208" y="34"/>
                    <a:pt x="212" y="39"/>
                  </a:cubicBezTo>
                  <a:cubicBezTo>
                    <a:pt x="216" y="43"/>
                    <a:pt x="218" y="48"/>
                    <a:pt x="217" y="53"/>
                  </a:cubicBezTo>
                  <a:cubicBezTo>
                    <a:pt x="216" y="64"/>
                    <a:pt x="200" y="77"/>
                    <a:pt x="184" y="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22">
              <a:extLst>
                <a:ext uri="{FF2B5EF4-FFF2-40B4-BE49-F238E27FC236}">
                  <a16:creationId xmlns="" xmlns:a16="http://schemas.microsoft.com/office/drawing/2014/main" id="{2FD8CB5C-729F-4F9E-BEB2-3B831DF4A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956" y="1524569"/>
              <a:ext cx="625387" cy="215080"/>
            </a:xfrm>
            <a:custGeom>
              <a:avLst/>
              <a:gdLst>
                <a:gd name="T0" fmla="*/ 64 w 160"/>
                <a:gd name="T1" fmla="*/ 39 h 55"/>
                <a:gd name="T2" fmla="*/ 93 w 160"/>
                <a:gd name="T3" fmla="*/ 37 h 55"/>
                <a:gd name="T4" fmla="*/ 104 w 160"/>
                <a:gd name="T5" fmla="*/ 17 h 55"/>
                <a:gd name="T6" fmla="*/ 145 w 160"/>
                <a:gd name="T7" fmla="*/ 55 h 55"/>
                <a:gd name="T8" fmla="*/ 160 w 160"/>
                <a:gd name="T9" fmla="*/ 55 h 55"/>
                <a:gd name="T10" fmla="*/ 160 w 160"/>
                <a:gd name="T11" fmla="*/ 54 h 55"/>
                <a:gd name="T12" fmla="*/ 100 w 160"/>
                <a:gd name="T13" fmla="*/ 1 h 55"/>
                <a:gd name="T14" fmla="*/ 94 w 160"/>
                <a:gd name="T15" fmla="*/ 2 h 55"/>
                <a:gd name="T16" fmla="*/ 91 w 160"/>
                <a:gd name="T17" fmla="*/ 8 h 55"/>
                <a:gd name="T18" fmla="*/ 85 w 160"/>
                <a:gd name="T19" fmla="*/ 25 h 55"/>
                <a:gd name="T20" fmla="*/ 69 w 160"/>
                <a:gd name="T21" fmla="*/ 25 h 55"/>
                <a:gd name="T22" fmla="*/ 68 w 160"/>
                <a:gd name="T23" fmla="*/ 25 h 55"/>
                <a:gd name="T24" fmla="*/ 0 w 160"/>
                <a:gd name="T25" fmla="*/ 54 h 55"/>
                <a:gd name="T26" fmla="*/ 0 w 160"/>
                <a:gd name="T27" fmla="*/ 55 h 55"/>
                <a:gd name="T28" fmla="*/ 16 w 160"/>
                <a:gd name="T29" fmla="*/ 55 h 55"/>
                <a:gd name="T30" fmla="*/ 64 w 160"/>
                <a:gd name="T31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" h="55">
                  <a:moveTo>
                    <a:pt x="64" y="39"/>
                  </a:moveTo>
                  <a:cubicBezTo>
                    <a:pt x="68" y="40"/>
                    <a:pt x="82" y="44"/>
                    <a:pt x="93" y="37"/>
                  </a:cubicBezTo>
                  <a:cubicBezTo>
                    <a:pt x="99" y="33"/>
                    <a:pt x="103" y="26"/>
                    <a:pt x="104" y="17"/>
                  </a:cubicBezTo>
                  <a:cubicBezTo>
                    <a:pt x="115" y="22"/>
                    <a:pt x="136" y="33"/>
                    <a:pt x="145" y="55"/>
                  </a:cubicBezTo>
                  <a:cubicBezTo>
                    <a:pt x="160" y="55"/>
                    <a:pt x="160" y="55"/>
                    <a:pt x="160" y="55"/>
                  </a:cubicBezTo>
                  <a:cubicBezTo>
                    <a:pt x="160" y="54"/>
                    <a:pt x="160" y="54"/>
                    <a:pt x="160" y="54"/>
                  </a:cubicBezTo>
                  <a:cubicBezTo>
                    <a:pt x="146" y="13"/>
                    <a:pt x="102" y="1"/>
                    <a:pt x="100" y="1"/>
                  </a:cubicBezTo>
                  <a:cubicBezTo>
                    <a:pt x="98" y="0"/>
                    <a:pt x="95" y="1"/>
                    <a:pt x="94" y="2"/>
                  </a:cubicBezTo>
                  <a:cubicBezTo>
                    <a:pt x="92" y="3"/>
                    <a:pt x="91" y="5"/>
                    <a:pt x="91" y="8"/>
                  </a:cubicBezTo>
                  <a:cubicBezTo>
                    <a:pt x="91" y="14"/>
                    <a:pt x="90" y="22"/>
                    <a:pt x="85" y="25"/>
                  </a:cubicBezTo>
                  <a:cubicBezTo>
                    <a:pt x="80" y="29"/>
                    <a:pt x="72" y="26"/>
                    <a:pt x="69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29" y="16"/>
                    <a:pt x="6" y="40"/>
                    <a:pt x="0" y="54"/>
                  </a:cubicBezTo>
                  <a:cubicBezTo>
                    <a:pt x="0" y="54"/>
                    <a:pt x="0" y="54"/>
                    <a:pt x="0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22" y="46"/>
                    <a:pt x="37" y="32"/>
                    <a:pt x="64" y="3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1" name="组合 340">
            <a:extLst>
              <a:ext uri="{FF2B5EF4-FFF2-40B4-BE49-F238E27FC236}">
                <a16:creationId xmlns="" xmlns:a16="http://schemas.microsoft.com/office/drawing/2014/main" id="{24DCB305-3CA0-401E-9013-60FE959104F1}"/>
              </a:ext>
            </a:extLst>
          </p:cNvPr>
          <p:cNvGrpSpPr>
            <a:grpSpLocks noChangeAspect="1"/>
          </p:cNvGrpSpPr>
          <p:nvPr/>
        </p:nvGrpSpPr>
        <p:grpSpPr>
          <a:xfrm>
            <a:off x="7802786" y="2561596"/>
            <a:ext cx="357843" cy="369325"/>
            <a:chOff x="2674041" y="3215429"/>
            <a:chExt cx="928154" cy="957934"/>
          </a:xfrm>
        </p:grpSpPr>
        <p:sp>
          <p:nvSpPr>
            <p:cNvPr id="342" name="Freeform 23">
              <a:extLst>
                <a:ext uri="{FF2B5EF4-FFF2-40B4-BE49-F238E27FC236}">
                  <a16:creationId xmlns="" xmlns:a16="http://schemas.microsoft.com/office/drawing/2014/main" id="{E1BB1CC7-6226-4867-A0B8-F0E3B8CED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398" y="3215429"/>
              <a:ext cx="220044" cy="54597"/>
            </a:xfrm>
            <a:custGeom>
              <a:avLst/>
              <a:gdLst>
                <a:gd name="T0" fmla="*/ 7 w 56"/>
                <a:gd name="T1" fmla="*/ 14 h 14"/>
                <a:gd name="T2" fmla="*/ 49 w 56"/>
                <a:gd name="T3" fmla="*/ 14 h 14"/>
                <a:gd name="T4" fmla="*/ 51 w 56"/>
                <a:gd name="T5" fmla="*/ 14 h 14"/>
                <a:gd name="T6" fmla="*/ 51 w 56"/>
                <a:gd name="T7" fmla="*/ 14 h 14"/>
                <a:gd name="T8" fmla="*/ 51 w 56"/>
                <a:gd name="T9" fmla="*/ 14 h 14"/>
                <a:gd name="T10" fmla="*/ 56 w 56"/>
                <a:gd name="T11" fmla="*/ 7 h 14"/>
                <a:gd name="T12" fmla="*/ 49 w 56"/>
                <a:gd name="T13" fmla="*/ 0 h 14"/>
                <a:gd name="T14" fmla="*/ 7 w 56"/>
                <a:gd name="T15" fmla="*/ 0 h 14"/>
                <a:gd name="T16" fmla="*/ 0 w 56"/>
                <a:gd name="T17" fmla="*/ 7 h 14"/>
                <a:gd name="T18" fmla="*/ 7 w 56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14">
                  <a:moveTo>
                    <a:pt x="7" y="14"/>
                  </a:moveTo>
                  <a:cubicBezTo>
                    <a:pt x="49" y="14"/>
                    <a:pt x="49" y="14"/>
                    <a:pt x="49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4" y="13"/>
                    <a:pt x="56" y="11"/>
                    <a:pt x="56" y="7"/>
                  </a:cubicBezTo>
                  <a:cubicBezTo>
                    <a:pt x="56" y="4"/>
                    <a:pt x="53" y="0"/>
                    <a:pt x="4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24">
              <a:extLst>
                <a:ext uri="{FF2B5EF4-FFF2-40B4-BE49-F238E27FC236}">
                  <a16:creationId xmlns="" xmlns:a16="http://schemas.microsoft.com/office/drawing/2014/main" id="{6507D101-9768-4556-AC9E-DEC0A1ACB5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4041" y="3316352"/>
              <a:ext cx="928154" cy="857011"/>
            </a:xfrm>
            <a:custGeom>
              <a:avLst/>
              <a:gdLst>
                <a:gd name="T0" fmla="*/ 223 w 237"/>
                <a:gd name="T1" fmla="*/ 75 h 219"/>
                <a:gd name="T2" fmla="*/ 201 w 237"/>
                <a:gd name="T3" fmla="*/ 47 h 219"/>
                <a:gd name="T4" fmla="*/ 182 w 237"/>
                <a:gd name="T5" fmla="*/ 0 h 219"/>
                <a:gd name="T6" fmla="*/ 187 w 237"/>
                <a:gd name="T7" fmla="*/ 47 h 219"/>
                <a:gd name="T8" fmla="*/ 196 w 237"/>
                <a:gd name="T9" fmla="*/ 60 h 219"/>
                <a:gd name="T10" fmla="*/ 201 w 237"/>
                <a:gd name="T11" fmla="*/ 62 h 219"/>
                <a:gd name="T12" fmla="*/ 209 w 237"/>
                <a:gd name="T13" fmla="*/ 74 h 219"/>
                <a:gd name="T14" fmla="*/ 137 w 237"/>
                <a:gd name="T15" fmla="*/ 75 h 219"/>
                <a:gd name="T16" fmla="*/ 139 w 237"/>
                <a:gd name="T17" fmla="*/ 66 h 219"/>
                <a:gd name="T18" fmla="*/ 143 w 237"/>
                <a:gd name="T19" fmla="*/ 63 h 219"/>
                <a:gd name="T20" fmla="*/ 150 w 237"/>
                <a:gd name="T21" fmla="*/ 60 h 219"/>
                <a:gd name="T22" fmla="*/ 158 w 237"/>
                <a:gd name="T23" fmla="*/ 48 h 219"/>
                <a:gd name="T24" fmla="*/ 162 w 237"/>
                <a:gd name="T25" fmla="*/ 0 h 219"/>
                <a:gd name="T26" fmla="*/ 144 w 237"/>
                <a:gd name="T27" fmla="*/ 47 h 219"/>
                <a:gd name="T28" fmla="*/ 123 w 237"/>
                <a:gd name="T29" fmla="*/ 75 h 219"/>
                <a:gd name="T30" fmla="*/ 113 w 237"/>
                <a:gd name="T31" fmla="*/ 74 h 219"/>
                <a:gd name="T32" fmla="*/ 86 w 237"/>
                <a:gd name="T33" fmla="*/ 0 h 219"/>
                <a:gd name="T34" fmla="*/ 77 w 237"/>
                <a:gd name="T35" fmla="*/ 47 h 219"/>
                <a:gd name="T36" fmla="*/ 78 w 237"/>
                <a:gd name="T37" fmla="*/ 47 h 219"/>
                <a:gd name="T38" fmla="*/ 91 w 237"/>
                <a:gd name="T39" fmla="*/ 62 h 219"/>
                <a:gd name="T40" fmla="*/ 92 w 237"/>
                <a:gd name="T41" fmla="*/ 62 h 219"/>
                <a:gd name="T42" fmla="*/ 99 w 237"/>
                <a:gd name="T43" fmla="*/ 75 h 219"/>
                <a:gd name="T44" fmla="*/ 27 w 237"/>
                <a:gd name="T45" fmla="*/ 74 h 219"/>
                <a:gd name="T46" fmla="*/ 33 w 237"/>
                <a:gd name="T47" fmla="*/ 63 h 219"/>
                <a:gd name="T48" fmla="*/ 35 w 237"/>
                <a:gd name="T49" fmla="*/ 62 h 219"/>
                <a:gd name="T50" fmla="*/ 49 w 237"/>
                <a:gd name="T51" fmla="*/ 48 h 219"/>
                <a:gd name="T52" fmla="*/ 49 w 237"/>
                <a:gd name="T53" fmla="*/ 47 h 219"/>
                <a:gd name="T54" fmla="*/ 39 w 237"/>
                <a:gd name="T55" fmla="*/ 0 h 219"/>
                <a:gd name="T56" fmla="*/ 13 w 237"/>
                <a:gd name="T57" fmla="*/ 74 h 219"/>
                <a:gd name="T58" fmla="*/ 7 w 237"/>
                <a:gd name="T59" fmla="*/ 75 h 219"/>
                <a:gd name="T60" fmla="*/ 0 w 237"/>
                <a:gd name="T61" fmla="*/ 212 h 219"/>
                <a:gd name="T62" fmla="*/ 230 w 237"/>
                <a:gd name="T63" fmla="*/ 219 h 219"/>
                <a:gd name="T64" fmla="*/ 237 w 237"/>
                <a:gd name="T65" fmla="*/ 82 h 219"/>
                <a:gd name="T66" fmla="*/ 223 w 237"/>
                <a:gd name="T67" fmla="*/ 205 h 219"/>
                <a:gd name="T68" fmla="*/ 14 w 237"/>
                <a:gd name="T69" fmla="*/ 89 h 219"/>
                <a:gd name="T70" fmla="*/ 223 w 237"/>
                <a:gd name="T71" fmla="*/ 205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7" h="219">
                  <a:moveTo>
                    <a:pt x="230" y="75"/>
                  </a:moveTo>
                  <a:cubicBezTo>
                    <a:pt x="223" y="75"/>
                    <a:pt x="223" y="75"/>
                    <a:pt x="223" y="75"/>
                  </a:cubicBezTo>
                  <a:cubicBezTo>
                    <a:pt x="223" y="74"/>
                    <a:pt x="223" y="74"/>
                    <a:pt x="223" y="74"/>
                  </a:cubicBezTo>
                  <a:cubicBezTo>
                    <a:pt x="223" y="61"/>
                    <a:pt x="214" y="50"/>
                    <a:pt x="201" y="47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87" y="47"/>
                    <a:pt x="187" y="47"/>
                    <a:pt x="187" y="47"/>
                  </a:cubicBezTo>
                  <a:cubicBezTo>
                    <a:pt x="187" y="47"/>
                    <a:pt x="187" y="47"/>
                    <a:pt x="187" y="47"/>
                  </a:cubicBezTo>
                  <a:cubicBezTo>
                    <a:pt x="187" y="47"/>
                    <a:pt x="187" y="47"/>
                    <a:pt x="187" y="47"/>
                  </a:cubicBezTo>
                  <a:cubicBezTo>
                    <a:pt x="187" y="47"/>
                    <a:pt x="188" y="58"/>
                    <a:pt x="196" y="60"/>
                  </a:cubicBezTo>
                  <a:cubicBezTo>
                    <a:pt x="196" y="60"/>
                    <a:pt x="198" y="60"/>
                    <a:pt x="201" y="62"/>
                  </a:cubicBezTo>
                  <a:cubicBezTo>
                    <a:pt x="201" y="62"/>
                    <a:pt x="201" y="62"/>
                    <a:pt x="201" y="62"/>
                  </a:cubicBezTo>
                  <a:cubicBezTo>
                    <a:pt x="201" y="62"/>
                    <a:pt x="201" y="62"/>
                    <a:pt x="201" y="62"/>
                  </a:cubicBezTo>
                  <a:cubicBezTo>
                    <a:pt x="206" y="64"/>
                    <a:pt x="209" y="68"/>
                    <a:pt x="209" y="74"/>
                  </a:cubicBezTo>
                  <a:cubicBezTo>
                    <a:pt x="209" y="75"/>
                    <a:pt x="209" y="75"/>
                    <a:pt x="209" y="75"/>
                  </a:cubicBezTo>
                  <a:cubicBezTo>
                    <a:pt x="137" y="75"/>
                    <a:pt x="137" y="75"/>
                    <a:pt x="137" y="75"/>
                  </a:cubicBezTo>
                  <a:cubicBezTo>
                    <a:pt x="137" y="74"/>
                    <a:pt x="137" y="74"/>
                    <a:pt x="137" y="74"/>
                  </a:cubicBezTo>
                  <a:cubicBezTo>
                    <a:pt x="137" y="71"/>
                    <a:pt x="138" y="68"/>
                    <a:pt x="139" y="66"/>
                  </a:cubicBezTo>
                  <a:cubicBezTo>
                    <a:pt x="140" y="65"/>
                    <a:pt x="141" y="64"/>
                    <a:pt x="143" y="63"/>
                  </a:cubicBezTo>
                  <a:cubicBezTo>
                    <a:pt x="143" y="63"/>
                    <a:pt x="143" y="63"/>
                    <a:pt x="143" y="63"/>
                  </a:cubicBezTo>
                  <a:cubicBezTo>
                    <a:pt x="143" y="62"/>
                    <a:pt x="144" y="62"/>
                    <a:pt x="145" y="62"/>
                  </a:cubicBezTo>
                  <a:cubicBezTo>
                    <a:pt x="147" y="60"/>
                    <a:pt x="150" y="60"/>
                    <a:pt x="150" y="60"/>
                  </a:cubicBezTo>
                  <a:cubicBezTo>
                    <a:pt x="157" y="58"/>
                    <a:pt x="158" y="50"/>
                    <a:pt x="158" y="48"/>
                  </a:cubicBezTo>
                  <a:cubicBezTo>
                    <a:pt x="158" y="48"/>
                    <a:pt x="158" y="48"/>
                    <a:pt x="158" y="48"/>
                  </a:cubicBezTo>
                  <a:cubicBezTo>
                    <a:pt x="159" y="47"/>
                    <a:pt x="159" y="47"/>
                    <a:pt x="159" y="47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4" y="47"/>
                    <a:pt x="144" y="47"/>
                    <a:pt x="144" y="47"/>
                  </a:cubicBezTo>
                  <a:cubicBezTo>
                    <a:pt x="132" y="50"/>
                    <a:pt x="123" y="61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13" y="75"/>
                    <a:pt x="113" y="75"/>
                    <a:pt x="113" y="75"/>
                  </a:cubicBezTo>
                  <a:cubicBezTo>
                    <a:pt x="113" y="74"/>
                    <a:pt x="113" y="74"/>
                    <a:pt x="113" y="74"/>
                  </a:cubicBezTo>
                  <a:cubicBezTo>
                    <a:pt x="113" y="61"/>
                    <a:pt x="104" y="50"/>
                    <a:pt x="92" y="47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78" y="47"/>
                    <a:pt x="78" y="58"/>
                    <a:pt x="86" y="60"/>
                  </a:cubicBezTo>
                  <a:cubicBezTo>
                    <a:pt x="86" y="60"/>
                    <a:pt x="89" y="60"/>
                    <a:pt x="91" y="62"/>
                  </a:cubicBezTo>
                  <a:cubicBezTo>
                    <a:pt x="91" y="62"/>
                    <a:pt x="92" y="62"/>
                    <a:pt x="92" y="62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6" y="64"/>
                    <a:pt x="99" y="68"/>
                    <a:pt x="99" y="74"/>
                  </a:cubicBezTo>
                  <a:cubicBezTo>
                    <a:pt x="99" y="75"/>
                    <a:pt x="99" y="75"/>
                    <a:pt x="99" y="75"/>
                  </a:cubicBezTo>
                  <a:cubicBezTo>
                    <a:pt x="27" y="75"/>
                    <a:pt x="27" y="75"/>
                    <a:pt x="27" y="75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7" y="71"/>
                    <a:pt x="28" y="68"/>
                    <a:pt x="30" y="66"/>
                  </a:cubicBezTo>
                  <a:cubicBezTo>
                    <a:pt x="31" y="65"/>
                    <a:pt x="32" y="64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8" y="60"/>
                    <a:pt x="40" y="60"/>
                    <a:pt x="40" y="60"/>
                  </a:cubicBezTo>
                  <a:cubicBezTo>
                    <a:pt x="47" y="58"/>
                    <a:pt x="49" y="50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23" y="50"/>
                    <a:pt x="13" y="61"/>
                    <a:pt x="13" y="74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3" y="75"/>
                    <a:pt x="0" y="79"/>
                    <a:pt x="0" y="82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0" y="216"/>
                    <a:pt x="3" y="219"/>
                    <a:pt x="7" y="219"/>
                  </a:cubicBezTo>
                  <a:cubicBezTo>
                    <a:pt x="230" y="219"/>
                    <a:pt x="230" y="219"/>
                    <a:pt x="230" y="219"/>
                  </a:cubicBezTo>
                  <a:cubicBezTo>
                    <a:pt x="234" y="219"/>
                    <a:pt x="237" y="216"/>
                    <a:pt x="237" y="212"/>
                  </a:cubicBezTo>
                  <a:cubicBezTo>
                    <a:pt x="237" y="82"/>
                    <a:pt x="237" y="82"/>
                    <a:pt x="237" y="82"/>
                  </a:cubicBezTo>
                  <a:cubicBezTo>
                    <a:pt x="237" y="79"/>
                    <a:pt x="234" y="75"/>
                    <a:pt x="230" y="75"/>
                  </a:cubicBezTo>
                  <a:close/>
                  <a:moveTo>
                    <a:pt x="223" y="205"/>
                  </a:moveTo>
                  <a:cubicBezTo>
                    <a:pt x="14" y="205"/>
                    <a:pt x="14" y="205"/>
                    <a:pt x="14" y="205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223" y="89"/>
                    <a:pt x="223" y="89"/>
                    <a:pt x="223" y="89"/>
                  </a:cubicBezTo>
                  <a:lnTo>
                    <a:pt x="223" y="20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25">
              <a:extLst>
                <a:ext uri="{FF2B5EF4-FFF2-40B4-BE49-F238E27FC236}">
                  <a16:creationId xmlns="" xmlns:a16="http://schemas.microsoft.com/office/drawing/2014/main" id="{E0296405-E0D2-437E-A9A8-8CDFEA675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213" y="3215429"/>
              <a:ext cx="218389" cy="54597"/>
            </a:xfrm>
            <a:custGeom>
              <a:avLst/>
              <a:gdLst>
                <a:gd name="T0" fmla="*/ 7 w 56"/>
                <a:gd name="T1" fmla="*/ 14 h 14"/>
                <a:gd name="T2" fmla="*/ 49 w 56"/>
                <a:gd name="T3" fmla="*/ 14 h 14"/>
                <a:gd name="T4" fmla="*/ 50 w 56"/>
                <a:gd name="T5" fmla="*/ 14 h 14"/>
                <a:gd name="T6" fmla="*/ 50 w 56"/>
                <a:gd name="T7" fmla="*/ 14 h 14"/>
                <a:gd name="T8" fmla="*/ 50 w 56"/>
                <a:gd name="T9" fmla="*/ 14 h 14"/>
                <a:gd name="T10" fmla="*/ 56 w 56"/>
                <a:gd name="T11" fmla="*/ 7 h 14"/>
                <a:gd name="T12" fmla="*/ 49 w 56"/>
                <a:gd name="T13" fmla="*/ 0 h 14"/>
                <a:gd name="T14" fmla="*/ 7 w 56"/>
                <a:gd name="T15" fmla="*/ 0 h 14"/>
                <a:gd name="T16" fmla="*/ 0 w 56"/>
                <a:gd name="T17" fmla="*/ 7 h 14"/>
                <a:gd name="T18" fmla="*/ 7 w 56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14">
                  <a:moveTo>
                    <a:pt x="7" y="14"/>
                  </a:moveTo>
                  <a:cubicBezTo>
                    <a:pt x="49" y="14"/>
                    <a:pt x="49" y="14"/>
                    <a:pt x="49" y="14"/>
                  </a:cubicBez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3" y="13"/>
                    <a:pt x="56" y="11"/>
                    <a:pt x="56" y="7"/>
                  </a:cubicBezTo>
                  <a:cubicBezTo>
                    <a:pt x="56" y="4"/>
                    <a:pt x="53" y="0"/>
                    <a:pt x="4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26">
              <a:extLst>
                <a:ext uri="{FF2B5EF4-FFF2-40B4-BE49-F238E27FC236}">
                  <a16:creationId xmlns="" xmlns:a16="http://schemas.microsoft.com/office/drawing/2014/main" id="{8719614C-6233-4F58-852D-6C5B84306A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6105" y="3754783"/>
              <a:ext cx="579062" cy="277950"/>
            </a:xfrm>
            <a:custGeom>
              <a:avLst/>
              <a:gdLst>
                <a:gd name="T0" fmla="*/ 7 w 148"/>
                <a:gd name="T1" fmla="*/ 71 h 71"/>
                <a:gd name="T2" fmla="*/ 141 w 148"/>
                <a:gd name="T3" fmla="*/ 71 h 71"/>
                <a:gd name="T4" fmla="*/ 148 w 148"/>
                <a:gd name="T5" fmla="*/ 64 h 71"/>
                <a:gd name="T6" fmla="*/ 148 w 148"/>
                <a:gd name="T7" fmla="*/ 7 h 71"/>
                <a:gd name="T8" fmla="*/ 141 w 148"/>
                <a:gd name="T9" fmla="*/ 0 h 71"/>
                <a:gd name="T10" fmla="*/ 7 w 148"/>
                <a:gd name="T11" fmla="*/ 0 h 71"/>
                <a:gd name="T12" fmla="*/ 0 w 148"/>
                <a:gd name="T13" fmla="*/ 7 h 71"/>
                <a:gd name="T14" fmla="*/ 0 w 148"/>
                <a:gd name="T15" fmla="*/ 64 h 71"/>
                <a:gd name="T16" fmla="*/ 7 w 148"/>
                <a:gd name="T17" fmla="*/ 71 h 71"/>
                <a:gd name="T18" fmla="*/ 14 w 148"/>
                <a:gd name="T19" fmla="*/ 14 h 71"/>
                <a:gd name="T20" fmla="*/ 134 w 148"/>
                <a:gd name="T21" fmla="*/ 14 h 71"/>
                <a:gd name="T22" fmla="*/ 134 w 148"/>
                <a:gd name="T23" fmla="*/ 57 h 71"/>
                <a:gd name="T24" fmla="*/ 14 w 148"/>
                <a:gd name="T25" fmla="*/ 57 h 71"/>
                <a:gd name="T26" fmla="*/ 14 w 148"/>
                <a:gd name="T27" fmla="*/ 1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8" h="71">
                  <a:moveTo>
                    <a:pt x="7" y="71"/>
                  </a:moveTo>
                  <a:cubicBezTo>
                    <a:pt x="141" y="71"/>
                    <a:pt x="141" y="71"/>
                    <a:pt x="141" y="71"/>
                  </a:cubicBezTo>
                  <a:cubicBezTo>
                    <a:pt x="145" y="71"/>
                    <a:pt x="148" y="68"/>
                    <a:pt x="148" y="64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8" y="3"/>
                    <a:pt x="145" y="0"/>
                    <a:pt x="14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8"/>
                    <a:pt x="3" y="71"/>
                    <a:pt x="7" y="71"/>
                  </a:cubicBezTo>
                  <a:close/>
                  <a:moveTo>
                    <a:pt x="14" y="14"/>
                  </a:moveTo>
                  <a:cubicBezTo>
                    <a:pt x="134" y="14"/>
                    <a:pt x="134" y="14"/>
                    <a:pt x="134" y="14"/>
                  </a:cubicBezTo>
                  <a:cubicBezTo>
                    <a:pt x="134" y="57"/>
                    <a:pt x="134" y="57"/>
                    <a:pt x="134" y="57"/>
                  </a:cubicBezTo>
                  <a:cubicBezTo>
                    <a:pt x="14" y="57"/>
                    <a:pt x="14" y="57"/>
                    <a:pt x="14" y="57"/>
                  </a:cubicBezTo>
                  <a:lnTo>
                    <a:pt x="14" y="1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6" name="组合 345">
            <a:extLst>
              <a:ext uri="{FF2B5EF4-FFF2-40B4-BE49-F238E27FC236}">
                <a16:creationId xmlns="" xmlns:a16="http://schemas.microsoft.com/office/drawing/2014/main" id="{99B9883A-67ED-44D2-91CA-8DB615AC0B43}"/>
              </a:ext>
            </a:extLst>
          </p:cNvPr>
          <p:cNvGrpSpPr>
            <a:grpSpLocks noChangeAspect="1"/>
          </p:cNvGrpSpPr>
          <p:nvPr/>
        </p:nvGrpSpPr>
        <p:grpSpPr>
          <a:xfrm>
            <a:off x="8528019" y="2527470"/>
            <a:ext cx="193911" cy="437577"/>
            <a:chOff x="2884158" y="4768969"/>
            <a:chExt cx="502956" cy="1134961"/>
          </a:xfrm>
        </p:grpSpPr>
        <p:sp>
          <p:nvSpPr>
            <p:cNvPr id="347" name="Freeform 27">
              <a:extLst>
                <a:ext uri="{FF2B5EF4-FFF2-40B4-BE49-F238E27FC236}">
                  <a16:creationId xmlns="" xmlns:a16="http://schemas.microsoft.com/office/drawing/2014/main" id="{E5F9760F-6237-40C4-8E11-B041EE6D05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84158" y="4944342"/>
              <a:ext cx="502956" cy="959588"/>
            </a:xfrm>
            <a:custGeom>
              <a:avLst/>
              <a:gdLst>
                <a:gd name="T0" fmla="*/ 94 w 128"/>
                <a:gd name="T1" fmla="*/ 14 h 245"/>
                <a:gd name="T2" fmla="*/ 105 w 128"/>
                <a:gd name="T3" fmla="*/ 7 h 245"/>
                <a:gd name="T4" fmla="*/ 31 w 128"/>
                <a:gd name="T5" fmla="*/ 0 h 245"/>
                <a:gd name="T6" fmla="*/ 31 w 128"/>
                <a:gd name="T7" fmla="*/ 14 h 245"/>
                <a:gd name="T8" fmla="*/ 0 w 128"/>
                <a:gd name="T9" fmla="*/ 75 h 245"/>
                <a:gd name="T10" fmla="*/ 5 w 128"/>
                <a:gd name="T11" fmla="*/ 98 h 245"/>
                <a:gd name="T12" fmla="*/ 0 w 128"/>
                <a:gd name="T13" fmla="*/ 118 h 245"/>
                <a:gd name="T14" fmla="*/ 0 w 128"/>
                <a:gd name="T15" fmla="*/ 143 h 245"/>
                <a:gd name="T16" fmla="*/ 8 w 128"/>
                <a:gd name="T17" fmla="*/ 166 h 245"/>
                <a:gd name="T18" fmla="*/ 0 w 128"/>
                <a:gd name="T19" fmla="*/ 214 h 245"/>
                <a:gd name="T20" fmla="*/ 97 w 128"/>
                <a:gd name="T21" fmla="*/ 245 h 245"/>
                <a:gd name="T22" fmla="*/ 128 w 128"/>
                <a:gd name="T23" fmla="*/ 187 h 245"/>
                <a:gd name="T24" fmla="*/ 128 w 128"/>
                <a:gd name="T25" fmla="*/ 150 h 245"/>
                <a:gd name="T26" fmla="*/ 123 w 128"/>
                <a:gd name="T27" fmla="*/ 130 h 245"/>
                <a:gd name="T28" fmla="*/ 128 w 128"/>
                <a:gd name="T29" fmla="*/ 111 h 245"/>
                <a:gd name="T30" fmla="*/ 128 w 128"/>
                <a:gd name="T31" fmla="*/ 85 h 245"/>
                <a:gd name="T32" fmla="*/ 114 w 128"/>
                <a:gd name="T33" fmla="*/ 85 h 245"/>
                <a:gd name="T34" fmla="*/ 86 w 128"/>
                <a:gd name="T35" fmla="*/ 91 h 245"/>
                <a:gd name="T36" fmla="*/ 71 w 128"/>
                <a:gd name="T37" fmla="*/ 91 h 245"/>
                <a:gd name="T38" fmla="*/ 71 w 128"/>
                <a:gd name="T39" fmla="*/ 105 h 245"/>
                <a:gd name="T40" fmla="*/ 114 w 128"/>
                <a:gd name="T41" fmla="*/ 111 h 245"/>
                <a:gd name="T42" fmla="*/ 108 w 128"/>
                <a:gd name="T43" fmla="*/ 123 h 245"/>
                <a:gd name="T44" fmla="*/ 72 w 128"/>
                <a:gd name="T45" fmla="*/ 123 h 245"/>
                <a:gd name="T46" fmla="*/ 65 w 128"/>
                <a:gd name="T47" fmla="*/ 130 h 245"/>
                <a:gd name="T48" fmla="*/ 72 w 128"/>
                <a:gd name="T49" fmla="*/ 137 h 245"/>
                <a:gd name="T50" fmla="*/ 108 w 128"/>
                <a:gd name="T51" fmla="*/ 137 h 245"/>
                <a:gd name="T52" fmla="*/ 114 w 128"/>
                <a:gd name="T53" fmla="*/ 150 h 245"/>
                <a:gd name="T54" fmla="*/ 72 w 128"/>
                <a:gd name="T55" fmla="*/ 156 h 245"/>
                <a:gd name="T56" fmla="*/ 71 w 128"/>
                <a:gd name="T57" fmla="*/ 156 h 245"/>
                <a:gd name="T58" fmla="*/ 71 w 128"/>
                <a:gd name="T59" fmla="*/ 170 h 245"/>
                <a:gd name="T60" fmla="*/ 114 w 128"/>
                <a:gd name="T61" fmla="*/ 187 h 245"/>
                <a:gd name="T62" fmla="*/ 97 w 128"/>
                <a:gd name="T63" fmla="*/ 231 h 245"/>
                <a:gd name="T64" fmla="*/ 14 w 128"/>
                <a:gd name="T65" fmla="*/ 214 h 245"/>
                <a:gd name="T66" fmla="*/ 31 w 128"/>
                <a:gd name="T67" fmla="*/ 170 h 245"/>
                <a:gd name="T68" fmla="*/ 42 w 128"/>
                <a:gd name="T69" fmla="*/ 163 h 245"/>
                <a:gd name="T70" fmla="*/ 20 w 128"/>
                <a:gd name="T71" fmla="*/ 156 h 245"/>
                <a:gd name="T72" fmla="*/ 14 w 128"/>
                <a:gd name="T73" fmla="*/ 143 h 245"/>
                <a:gd name="T74" fmla="*/ 20 w 128"/>
                <a:gd name="T75" fmla="*/ 137 h 245"/>
                <a:gd name="T76" fmla="*/ 35 w 128"/>
                <a:gd name="T77" fmla="*/ 137 h 245"/>
                <a:gd name="T78" fmla="*/ 42 w 128"/>
                <a:gd name="T79" fmla="*/ 130 h 245"/>
                <a:gd name="T80" fmla="*/ 20 w 128"/>
                <a:gd name="T81" fmla="*/ 123 h 245"/>
                <a:gd name="T82" fmla="*/ 14 w 128"/>
                <a:gd name="T83" fmla="*/ 118 h 245"/>
                <a:gd name="T84" fmla="*/ 20 w 128"/>
                <a:gd name="T85" fmla="*/ 105 h 245"/>
                <a:gd name="T86" fmla="*/ 42 w 128"/>
                <a:gd name="T87" fmla="*/ 98 h 245"/>
                <a:gd name="T88" fmla="*/ 31 w 128"/>
                <a:gd name="T89" fmla="*/ 91 h 245"/>
                <a:gd name="T90" fmla="*/ 20 w 128"/>
                <a:gd name="T91" fmla="*/ 91 h 245"/>
                <a:gd name="T92" fmla="*/ 14 w 128"/>
                <a:gd name="T93" fmla="*/ 76 h 245"/>
                <a:gd name="T94" fmla="*/ 76 w 128"/>
                <a:gd name="T95" fmla="*/ 14 h 245"/>
                <a:gd name="T96" fmla="*/ 114 w 128"/>
                <a:gd name="T97" fmla="*/ 8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8" h="245">
                  <a:moveTo>
                    <a:pt x="128" y="75"/>
                  </a:moveTo>
                  <a:cubicBezTo>
                    <a:pt x="128" y="72"/>
                    <a:pt x="127" y="55"/>
                    <a:pt x="94" y="14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102" y="14"/>
                    <a:pt x="105" y="11"/>
                    <a:pt x="105" y="7"/>
                  </a:cubicBezTo>
                  <a:cubicBezTo>
                    <a:pt x="105" y="3"/>
                    <a:pt x="102" y="0"/>
                    <a:pt x="9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7" y="0"/>
                    <a:pt x="24" y="3"/>
                    <a:pt x="24" y="7"/>
                  </a:cubicBezTo>
                  <a:cubicBezTo>
                    <a:pt x="24" y="11"/>
                    <a:pt x="27" y="14"/>
                    <a:pt x="31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2" y="55"/>
                    <a:pt x="0" y="72"/>
                    <a:pt x="0" y="7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90"/>
                    <a:pt x="2" y="94"/>
                    <a:pt x="5" y="98"/>
                  </a:cubicBezTo>
                  <a:cubicBezTo>
                    <a:pt x="2" y="101"/>
                    <a:pt x="0" y="106"/>
                    <a:pt x="0" y="111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22"/>
                    <a:pt x="2" y="127"/>
                    <a:pt x="5" y="130"/>
                  </a:cubicBezTo>
                  <a:cubicBezTo>
                    <a:pt x="2" y="134"/>
                    <a:pt x="0" y="138"/>
                    <a:pt x="0" y="143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7"/>
                    <a:pt x="4" y="162"/>
                    <a:pt x="8" y="166"/>
                  </a:cubicBezTo>
                  <a:cubicBezTo>
                    <a:pt x="3" y="172"/>
                    <a:pt x="0" y="179"/>
                    <a:pt x="0" y="187"/>
                  </a:cubicBezTo>
                  <a:cubicBezTo>
                    <a:pt x="0" y="214"/>
                    <a:pt x="0" y="214"/>
                    <a:pt x="0" y="214"/>
                  </a:cubicBezTo>
                  <a:cubicBezTo>
                    <a:pt x="0" y="231"/>
                    <a:pt x="14" y="245"/>
                    <a:pt x="31" y="245"/>
                  </a:cubicBezTo>
                  <a:cubicBezTo>
                    <a:pt x="97" y="245"/>
                    <a:pt x="97" y="245"/>
                    <a:pt x="97" y="245"/>
                  </a:cubicBezTo>
                  <a:cubicBezTo>
                    <a:pt x="114" y="245"/>
                    <a:pt x="128" y="231"/>
                    <a:pt x="128" y="214"/>
                  </a:cubicBezTo>
                  <a:cubicBezTo>
                    <a:pt x="128" y="187"/>
                    <a:pt x="128" y="187"/>
                    <a:pt x="128" y="187"/>
                  </a:cubicBezTo>
                  <a:cubicBezTo>
                    <a:pt x="128" y="179"/>
                    <a:pt x="125" y="172"/>
                    <a:pt x="120" y="166"/>
                  </a:cubicBezTo>
                  <a:cubicBezTo>
                    <a:pt x="125" y="162"/>
                    <a:pt x="128" y="157"/>
                    <a:pt x="128" y="150"/>
                  </a:cubicBezTo>
                  <a:cubicBezTo>
                    <a:pt x="128" y="143"/>
                    <a:pt x="128" y="143"/>
                    <a:pt x="128" y="143"/>
                  </a:cubicBezTo>
                  <a:cubicBezTo>
                    <a:pt x="128" y="138"/>
                    <a:pt x="126" y="134"/>
                    <a:pt x="123" y="130"/>
                  </a:cubicBezTo>
                  <a:cubicBezTo>
                    <a:pt x="126" y="127"/>
                    <a:pt x="128" y="122"/>
                    <a:pt x="128" y="118"/>
                  </a:cubicBezTo>
                  <a:cubicBezTo>
                    <a:pt x="128" y="111"/>
                    <a:pt x="128" y="111"/>
                    <a:pt x="128" y="111"/>
                  </a:cubicBezTo>
                  <a:cubicBezTo>
                    <a:pt x="128" y="106"/>
                    <a:pt x="126" y="101"/>
                    <a:pt x="123" y="98"/>
                  </a:cubicBezTo>
                  <a:cubicBezTo>
                    <a:pt x="126" y="94"/>
                    <a:pt x="128" y="90"/>
                    <a:pt x="128" y="85"/>
                  </a:cubicBezTo>
                  <a:lnTo>
                    <a:pt x="128" y="75"/>
                  </a:lnTo>
                  <a:close/>
                  <a:moveTo>
                    <a:pt x="114" y="85"/>
                  </a:moveTo>
                  <a:cubicBezTo>
                    <a:pt x="114" y="88"/>
                    <a:pt x="111" y="91"/>
                    <a:pt x="108" y="91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86" y="91"/>
                    <a:pt x="86" y="91"/>
                    <a:pt x="86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68" y="91"/>
                    <a:pt x="64" y="94"/>
                    <a:pt x="64" y="98"/>
                  </a:cubicBezTo>
                  <a:cubicBezTo>
                    <a:pt x="64" y="102"/>
                    <a:pt x="68" y="105"/>
                    <a:pt x="71" y="105"/>
                  </a:cubicBezTo>
                  <a:cubicBezTo>
                    <a:pt x="108" y="105"/>
                    <a:pt x="108" y="105"/>
                    <a:pt x="108" y="105"/>
                  </a:cubicBezTo>
                  <a:cubicBezTo>
                    <a:pt x="111" y="105"/>
                    <a:pt x="114" y="108"/>
                    <a:pt x="114" y="111"/>
                  </a:cubicBezTo>
                  <a:cubicBezTo>
                    <a:pt x="114" y="118"/>
                    <a:pt x="114" y="118"/>
                    <a:pt x="114" y="118"/>
                  </a:cubicBezTo>
                  <a:cubicBezTo>
                    <a:pt x="114" y="121"/>
                    <a:pt x="111" y="123"/>
                    <a:pt x="108" y="123"/>
                  </a:cubicBezTo>
                  <a:cubicBezTo>
                    <a:pt x="108" y="123"/>
                    <a:pt x="108" y="123"/>
                    <a:pt x="108" y="123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68" y="123"/>
                    <a:pt x="65" y="127"/>
                    <a:pt x="65" y="130"/>
                  </a:cubicBezTo>
                  <a:cubicBezTo>
                    <a:pt x="65" y="130"/>
                    <a:pt x="65" y="130"/>
                    <a:pt x="65" y="130"/>
                  </a:cubicBezTo>
                  <a:cubicBezTo>
                    <a:pt x="65" y="130"/>
                    <a:pt x="65" y="130"/>
                    <a:pt x="65" y="130"/>
                  </a:cubicBezTo>
                  <a:cubicBezTo>
                    <a:pt x="65" y="134"/>
                    <a:pt x="68" y="137"/>
                    <a:pt x="72" y="13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11" y="137"/>
                    <a:pt x="114" y="140"/>
                    <a:pt x="114" y="143"/>
                  </a:cubicBezTo>
                  <a:cubicBezTo>
                    <a:pt x="114" y="150"/>
                    <a:pt x="114" y="150"/>
                    <a:pt x="114" y="150"/>
                  </a:cubicBezTo>
                  <a:cubicBezTo>
                    <a:pt x="114" y="153"/>
                    <a:pt x="111" y="156"/>
                    <a:pt x="108" y="156"/>
                  </a:cubicBezTo>
                  <a:cubicBezTo>
                    <a:pt x="72" y="156"/>
                    <a:pt x="72" y="156"/>
                    <a:pt x="72" y="156"/>
                  </a:cubicBezTo>
                  <a:cubicBezTo>
                    <a:pt x="72" y="156"/>
                    <a:pt x="72" y="156"/>
                    <a:pt x="72" y="156"/>
                  </a:cubicBezTo>
                  <a:cubicBezTo>
                    <a:pt x="71" y="156"/>
                    <a:pt x="71" y="156"/>
                    <a:pt x="71" y="156"/>
                  </a:cubicBezTo>
                  <a:cubicBezTo>
                    <a:pt x="68" y="156"/>
                    <a:pt x="64" y="159"/>
                    <a:pt x="64" y="163"/>
                  </a:cubicBezTo>
                  <a:cubicBezTo>
                    <a:pt x="64" y="167"/>
                    <a:pt x="68" y="170"/>
                    <a:pt x="71" y="170"/>
                  </a:cubicBezTo>
                  <a:cubicBezTo>
                    <a:pt x="98" y="170"/>
                    <a:pt x="98" y="170"/>
                    <a:pt x="98" y="170"/>
                  </a:cubicBezTo>
                  <a:cubicBezTo>
                    <a:pt x="107" y="170"/>
                    <a:pt x="114" y="178"/>
                    <a:pt x="114" y="187"/>
                  </a:cubicBezTo>
                  <a:cubicBezTo>
                    <a:pt x="114" y="214"/>
                    <a:pt x="114" y="214"/>
                    <a:pt x="114" y="214"/>
                  </a:cubicBezTo>
                  <a:cubicBezTo>
                    <a:pt x="114" y="223"/>
                    <a:pt x="106" y="231"/>
                    <a:pt x="97" y="231"/>
                  </a:cubicBezTo>
                  <a:cubicBezTo>
                    <a:pt x="31" y="231"/>
                    <a:pt x="31" y="231"/>
                    <a:pt x="31" y="231"/>
                  </a:cubicBezTo>
                  <a:cubicBezTo>
                    <a:pt x="22" y="231"/>
                    <a:pt x="14" y="223"/>
                    <a:pt x="14" y="214"/>
                  </a:cubicBezTo>
                  <a:cubicBezTo>
                    <a:pt x="14" y="187"/>
                    <a:pt x="14" y="187"/>
                    <a:pt x="14" y="187"/>
                  </a:cubicBezTo>
                  <a:cubicBezTo>
                    <a:pt x="14" y="178"/>
                    <a:pt x="22" y="170"/>
                    <a:pt x="31" y="170"/>
                  </a:cubicBezTo>
                  <a:cubicBezTo>
                    <a:pt x="35" y="170"/>
                    <a:pt x="35" y="170"/>
                    <a:pt x="35" y="170"/>
                  </a:cubicBezTo>
                  <a:cubicBezTo>
                    <a:pt x="39" y="170"/>
                    <a:pt x="42" y="167"/>
                    <a:pt x="42" y="163"/>
                  </a:cubicBezTo>
                  <a:cubicBezTo>
                    <a:pt x="42" y="159"/>
                    <a:pt x="39" y="156"/>
                    <a:pt x="35" y="156"/>
                  </a:cubicBezTo>
                  <a:cubicBezTo>
                    <a:pt x="20" y="156"/>
                    <a:pt x="20" y="156"/>
                    <a:pt x="20" y="156"/>
                  </a:cubicBezTo>
                  <a:cubicBezTo>
                    <a:pt x="17" y="156"/>
                    <a:pt x="14" y="153"/>
                    <a:pt x="14" y="150"/>
                  </a:cubicBezTo>
                  <a:cubicBezTo>
                    <a:pt x="14" y="143"/>
                    <a:pt x="14" y="143"/>
                    <a:pt x="14" y="143"/>
                  </a:cubicBezTo>
                  <a:cubicBezTo>
                    <a:pt x="14" y="140"/>
                    <a:pt x="17" y="137"/>
                    <a:pt x="20" y="137"/>
                  </a:cubicBezTo>
                  <a:cubicBezTo>
                    <a:pt x="20" y="137"/>
                    <a:pt x="20" y="137"/>
                    <a:pt x="20" y="137"/>
                  </a:cubicBezTo>
                  <a:cubicBezTo>
                    <a:pt x="35" y="137"/>
                    <a:pt x="35" y="137"/>
                    <a:pt x="35" y="137"/>
                  </a:cubicBezTo>
                  <a:cubicBezTo>
                    <a:pt x="35" y="137"/>
                    <a:pt x="35" y="137"/>
                    <a:pt x="35" y="137"/>
                  </a:cubicBezTo>
                  <a:cubicBezTo>
                    <a:pt x="35" y="137"/>
                    <a:pt x="35" y="137"/>
                    <a:pt x="35" y="137"/>
                  </a:cubicBezTo>
                  <a:cubicBezTo>
                    <a:pt x="39" y="137"/>
                    <a:pt x="42" y="134"/>
                    <a:pt x="42" y="130"/>
                  </a:cubicBezTo>
                  <a:cubicBezTo>
                    <a:pt x="42" y="127"/>
                    <a:pt x="39" y="123"/>
                    <a:pt x="35" y="123"/>
                  </a:cubicBezTo>
                  <a:cubicBezTo>
                    <a:pt x="20" y="123"/>
                    <a:pt x="20" y="123"/>
                    <a:pt x="20" y="123"/>
                  </a:cubicBezTo>
                  <a:cubicBezTo>
                    <a:pt x="20" y="123"/>
                    <a:pt x="20" y="123"/>
                    <a:pt x="20" y="123"/>
                  </a:cubicBezTo>
                  <a:cubicBezTo>
                    <a:pt x="17" y="123"/>
                    <a:pt x="14" y="121"/>
                    <a:pt x="14" y="118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08"/>
                    <a:pt x="17" y="105"/>
                    <a:pt x="20" y="105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9" y="105"/>
                    <a:pt x="42" y="102"/>
                    <a:pt x="42" y="98"/>
                  </a:cubicBezTo>
                  <a:cubicBezTo>
                    <a:pt x="42" y="94"/>
                    <a:pt x="39" y="91"/>
                    <a:pt x="35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20" y="91"/>
                    <a:pt x="20" y="91"/>
                    <a:pt x="20" y="91"/>
                  </a:cubicBezTo>
                  <a:cubicBezTo>
                    <a:pt x="17" y="91"/>
                    <a:pt x="14" y="88"/>
                    <a:pt x="14" y="85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75"/>
                    <a:pt x="16" y="58"/>
                    <a:pt x="53" y="1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113" y="58"/>
                    <a:pt x="114" y="75"/>
                    <a:pt x="114" y="75"/>
                  </a:cubicBezTo>
                  <a:lnTo>
                    <a:pt x="114" y="8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28">
              <a:extLst>
                <a:ext uri="{FF2B5EF4-FFF2-40B4-BE49-F238E27FC236}">
                  <a16:creationId xmlns="" xmlns:a16="http://schemas.microsoft.com/office/drawing/2014/main" id="{DE48EBAA-D231-4379-9E7A-F80D48612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751" y="4768969"/>
              <a:ext cx="211771" cy="129048"/>
            </a:xfrm>
            <a:custGeom>
              <a:avLst/>
              <a:gdLst>
                <a:gd name="T0" fmla="*/ 14 w 54"/>
                <a:gd name="T1" fmla="*/ 15 h 33"/>
                <a:gd name="T2" fmla="*/ 15 w 54"/>
                <a:gd name="T3" fmla="*/ 14 h 33"/>
                <a:gd name="T4" fmla="*/ 39 w 54"/>
                <a:gd name="T5" fmla="*/ 14 h 33"/>
                <a:gd name="T6" fmla="*/ 40 w 54"/>
                <a:gd name="T7" fmla="*/ 15 h 33"/>
                <a:gd name="T8" fmla="*/ 40 w 54"/>
                <a:gd name="T9" fmla="*/ 33 h 33"/>
                <a:gd name="T10" fmla="*/ 54 w 54"/>
                <a:gd name="T11" fmla="*/ 33 h 33"/>
                <a:gd name="T12" fmla="*/ 54 w 54"/>
                <a:gd name="T13" fmla="*/ 15 h 33"/>
                <a:gd name="T14" fmla="*/ 39 w 54"/>
                <a:gd name="T15" fmla="*/ 0 h 33"/>
                <a:gd name="T16" fmla="*/ 15 w 54"/>
                <a:gd name="T17" fmla="*/ 0 h 33"/>
                <a:gd name="T18" fmla="*/ 0 w 54"/>
                <a:gd name="T19" fmla="*/ 15 h 33"/>
                <a:gd name="T20" fmla="*/ 0 w 54"/>
                <a:gd name="T21" fmla="*/ 33 h 33"/>
                <a:gd name="T22" fmla="*/ 14 w 54"/>
                <a:gd name="T23" fmla="*/ 33 h 33"/>
                <a:gd name="T24" fmla="*/ 14 w 54"/>
                <a:gd name="T25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3">
                  <a:moveTo>
                    <a:pt x="14" y="15"/>
                  </a:moveTo>
                  <a:cubicBezTo>
                    <a:pt x="14" y="15"/>
                    <a:pt x="15" y="14"/>
                    <a:pt x="15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4"/>
                    <a:pt x="40" y="15"/>
                    <a:pt x="40" y="15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7"/>
                    <a:pt x="47" y="0"/>
                    <a:pt x="39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4" y="33"/>
                    <a:pt x="14" y="33"/>
                    <a:pt x="14" y="33"/>
                  </a:cubicBezTo>
                  <a:lnTo>
                    <a:pt x="14" y="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49" name="组合 348">
            <a:extLst>
              <a:ext uri="{FF2B5EF4-FFF2-40B4-BE49-F238E27FC236}">
                <a16:creationId xmlns="" xmlns:a16="http://schemas.microsoft.com/office/drawing/2014/main" id="{04B96097-43D7-4C95-B19D-FB6FBA27E9AA}"/>
              </a:ext>
            </a:extLst>
          </p:cNvPr>
          <p:cNvGrpSpPr>
            <a:grpSpLocks noChangeAspect="1"/>
          </p:cNvGrpSpPr>
          <p:nvPr/>
        </p:nvGrpSpPr>
        <p:grpSpPr>
          <a:xfrm>
            <a:off x="9089320" y="2524599"/>
            <a:ext cx="246216" cy="443318"/>
            <a:chOff x="4800025" y="4754078"/>
            <a:chExt cx="638622" cy="1149852"/>
          </a:xfrm>
        </p:grpSpPr>
        <p:sp>
          <p:nvSpPr>
            <p:cNvPr id="350" name="Freeform 29">
              <a:extLst>
                <a:ext uri="{FF2B5EF4-FFF2-40B4-BE49-F238E27FC236}">
                  <a16:creationId xmlns="" xmlns:a16="http://schemas.microsoft.com/office/drawing/2014/main" id="{F446ADE4-FDC3-4A15-ABBE-7A55256E3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025" y="5050228"/>
              <a:ext cx="638622" cy="853702"/>
            </a:xfrm>
            <a:custGeom>
              <a:avLst/>
              <a:gdLst>
                <a:gd name="T0" fmla="*/ 115 w 163"/>
                <a:gd name="T1" fmla="*/ 24 h 218"/>
                <a:gd name="T2" fmla="*/ 106 w 163"/>
                <a:gd name="T3" fmla="*/ 14 h 218"/>
                <a:gd name="T4" fmla="*/ 106 w 163"/>
                <a:gd name="T5" fmla="*/ 0 h 218"/>
                <a:gd name="T6" fmla="*/ 92 w 163"/>
                <a:gd name="T7" fmla="*/ 0 h 218"/>
                <a:gd name="T8" fmla="*/ 92 w 163"/>
                <a:gd name="T9" fmla="*/ 14 h 218"/>
                <a:gd name="T10" fmla="*/ 112 w 163"/>
                <a:gd name="T11" fmla="*/ 38 h 218"/>
                <a:gd name="T12" fmla="*/ 113 w 163"/>
                <a:gd name="T13" fmla="*/ 38 h 218"/>
                <a:gd name="T14" fmla="*/ 149 w 163"/>
                <a:gd name="T15" fmla="*/ 83 h 218"/>
                <a:gd name="T16" fmla="*/ 149 w 163"/>
                <a:gd name="T17" fmla="*/ 204 h 218"/>
                <a:gd name="T18" fmla="*/ 14 w 163"/>
                <a:gd name="T19" fmla="*/ 204 h 218"/>
                <a:gd name="T20" fmla="*/ 14 w 163"/>
                <a:gd name="T21" fmla="*/ 83 h 218"/>
                <a:gd name="T22" fmla="*/ 50 w 163"/>
                <a:gd name="T23" fmla="*/ 38 h 218"/>
                <a:gd name="T24" fmla="*/ 51 w 163"/>
                <a:gd name="T25" fmla="*/ 38 h 218"/>
                <a:gd name="T26" fmla="*/ 71 w 163"/>
                <a:gd name="T27" fmla="*/ 14 h 218"/>
                <a:gd name="T28" fmla="*/ 71 w 163"/>
                <a:gd name="T29" fmla="*/ 0 h 218"/>
                <a:gd name="T30" fmla="*/ 57 w 163"/>
                <a:gd name="T31" fmla="*/ 0 h 218"/>
                <a:gd name="T32" fmla="*/ 57 w 163"/>
                <a:gd name="T33" fmla="*/ 14 h 218"/>
                <a:gd name="T34" fmla="*/ 48 w 163"/>
                <a:gd name="T35" fmla="*/ 24 h 218"/>
                <a:gd name="T36" fmla="*/ 0 w 163"/>
                <a:gd name="T37" fmla="*/ 83 h 218"/>
                <a:gd name="T38" fmla="*/ 0 w 163"/>
                <a:gd name="T39" fmla="*/ 211 h 218"/>
                <a:gd name="T40" fmla="*/ 7 w 163"/>
                <a:gd name="T41" fmla="*/ 218 h 218"/>
                <a:gd name="T42" fmla="*/ 156 w 163"/>
                <a:gd name="T43" fmla="*/ 218 h 218"/>
                <a:gd name="T44" fmla="*/ 163 w 163"/>
                <a:gd name="T45" fmla="*/ 211 h 218"/>
                <a:gd name="T46" fmla="*/ 163 w 163"/>
                <a:gd name="T47" fmla="*/ 83 h 218"/>
                <a:gd name="T48" fmla="*/ 115 w 163"/>
                <a:gd name="T49" fmla="*/ 24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3" h="218">
                  <a:moveTo>
                    <a:pt x="115" y="24"/>
                  </a:moveTo>
                  <a:cubicBezTo>
                    <a:pt x="107" y="22"/>
                    <a:pt x="106" y="15"/>
                    <a:pt x="106" y="14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3" y="21"/>
                    <a:pt x="97" y="35"/>
                    <a:pt x="112" y="38"/>
                  </a:cubicBezTo>
                  <a:cubicBezTo>
                    <a:pt x="113" y="38"/>
                    <a:pt x="113" y="38"/>
                    <a:pt x="113" y="38"/>
                  </a:cubicBezTo>
                  <a:cubicBezTo>
                    <a:pt x="114" y="38"/>
                    <a:pt x="149" y="42"/>
                    <a:pt x="149" y="83"/>
                  </a:cubicBezTo>
                  <a:cubicBezTo>
                    <a:pt x="149" y="204"/>
                    <a:pt x="149" y="204"/>
                    <a:pt x="149" y="204"/>
                  </a:cubicBezTo>
                  <a:cubicBezTo>
                    <a:pt x="14" y="204"/>
                    <a:pt x="14" y="204"/>
                    <a:pt x="14" y="204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4" y="42"/>
                    <a:pt x="49" y="38"/>
                    <a:pt x="50" y="38"/>
                  </a:cubicBezTo>
                  <a:cubicBezTo>
                    <a:pt x="50" y="38"/>
                    <a:pt x="50" y="38"/>
                    <a:pt x="51" y="38"/>
                  </a:cubicBezTo>
                  <a:cubicBezTo>
                    <a:pt x="66" y="35"/>
                    <a:pt x="70" y="21"/>
                    <a:pt x="71" y="14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7" y="14"/>
                    <a:pt x="56" y="22"/>
                    <a:pt x="48" y="24"/>
                  </a:cubicBezTo>
                  <a:cubicBezTo>
                    <a:pt x="31" y="26"/>
                    <a:pt x="0" y="41"/>
                    <a:pt x="0" y="83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0" y="215"/>
                    <a:pt x="3" y="218"/>
                    <a:pt x="7" y="218"/>
                  </a:cubicBezTo>
                  <a:cubicBezTo>
                    <a:pt x="156" y="218"/>
                    <a:pt x="156" y="218"/>
                    <a:pt x="156" y="218"/>
                  </a:cubicBezTo>
                  <a:cubicBezTo>
                    <a:pt x="160" y="218"/>
                    <a:pt x="163" y="215"/>
                    <a:pt x="163" y="211"/>
                  </a:cubicBezTo>
                  <a:cubicBezTo>
                    <a:pt x="163" y="83"/>
                    <a:pt x="163" y="83"/>
                    <a:pt x="163" y="83"/>
                  </a:cubicBezTo>
                  <a:cubicBezTo>
                    <a:pt x="163" y="41"/>
                    <a:pt x="132" y="26"/>
                    <a:pt x="115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30">
              <a:extLst>
                <a:ext uri="{FF2B5EF4-FFF2-40B4-BE49-F238E27FC236}">
                  <a16:creationId xmlns="" xmlns:a16="http://schemas.microsoft.com/office/drawing/2014/main" id="{22EF917B-FB93-42C3-9526-54CCFE5933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3377" y="4754078"/>
              <a:ext cx="191918" cy="249823"/>
            </a:xfrm>
            <a:custGeom>
              <a:avLst/>
              <a:gdLst>
                <a:gd name="T0" fmla="*/ 49 w 49"/>
                <a:gd name="T1" fmla="*/ 7 h 64"/>
                <a:gd name="T2" fmla="*/ 42 w 49"/>
                <a:gd name="T3" fmla="*/ 0 h 64"/>
                <a:gd name="T4" fmla="*/ 7 w 49"/>
                <a:gd name="T5" fmla="*/ 0 h 64"/>
                <a:gd name="T6" fmla="*/ 0 w 49"/>
                <a:gd name="T7" fmla="*/ 7 h 64"/>
                <a:gd name="T8" fmla="*/ 0 w 49"/>
                <a:gd name="T9" fmla="*/ 64 h 64"/>
                <a:gd name="T10" fmla="*/ 49 w 49"/>
                <a:gd name="T11" fmla="*/ 64 h 64"/>
                <a:gd name="T12" fmla="*/ 49 w 49"/>
                <a:gd name="T13" fmla="*/ 7 h 64"/>
                <a:gd name="T14" fmla="*/ 35 w 49"/>
                <a:gd name="T15" fmla="*/ 52 h 64"/>
                <a:gd name="T16" fmla="*/ 14 w 49"/>
                <a:gd name="T17" fmla="*/ 52 h 64"/>
                <a:gd name="T18" fmla="*/ 14 w 49"/>
                <a:gd name="T19" fmla="*/ 14 h 64"/>
                <a:gd name="T20" fmla="*/ 35 w 49"/>
                <a:gd name="T21" fmla="*/ 14 h 64"/>
                <a:gd name="T22" fmla="*/ 35 w 49"/>
                <a:gd name="T23" fmla="*/ 5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64">
                  <a:moveTo>
                    <a:pt x="49" y="7"/>
                  </a:moveTo>
                  <a:cubicBezTo>
                    <a:pt x="49" y="3"/>
                    <a:pt x="46" y="0"/>
                    <a:pt x="4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49" y="64"/>
                    <a:pt x="49" y="64"/>
                    <a:pt x="49" y="64"/>
                  </a:cubicBezTo>
                  <a:lnTo>
                    <a:pt x="49" y="7"/>
                  </a:lnTo>
                  <a:close/>
                  <a:moveTo>
                    <a:pt x="35" y="52"/>
                  </a:moveTo>
                  <a:cubicBezTo>
                    <a:pt x="14" y="52"/>
                    <a:pt x="14" y="52"/>
                    <a:pt x="14" y="52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35" y="14"/>
                    <a:pt x="35" y="14"/>
                    <a:pt x="35" y="14"/>
                  </a:cubicBezTo>
                  <a:lnTo>
                    <a:pt x="35" y="5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31">
              <a:extLst>
                <a:ext uri="{FF2B5EF4-FFF2-40B4-BE49-F238E27FC236}">
                  <a16:creationId xmlns="" xmlns:a16="http://schemas.microsoft.com/office/drawing/2014/main" id="{C9FC9709-ECD9-4E04-9E14-398D5D4E84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7492" y="5394356"/>
              <a:ext cx="403689" cy="297803"/>
            </a:xfrm>
            <a:custGeom>
              <a:avLst/>
              <a:gdLst>
                <a:gd name="T0" fmla="*/ 0 w 103"/>
                <a:gd name="T1" fmla="*/ 7 h 76"/>
                <a:gd name="T2" fmla="*/ 0 w 103"/>
                <a:gd name="T3" fmla="*/ 69 h 76"/>
                <a:gd name="T4" fmla="*/ 7 w 103"/>
                <a:gd name="T5" fmla="*/ 76 h 76"/>
                <a:gd name="T6" fmla="*/ 96 w 103"/>
                <a:gd name="T7" fmla="*/ 76 h 76"/>
                <a:gd name="T8" fmla="*/ 103 w 103"/>
                <a:gd name="T9" fmla="*/ 69 h 76"/>
                <a:gd name="T10" fmla="*/ 103 w 103"/>
                <a:gd name="T11" fmla="*/ 7 h 76"/>
                <a:gd name="T12" fmla="*/ 96 w 103"/>
                <a:gd name="T13" fmla="*/ 0 h 76"/>
                <a:gd name="T14" fmla="*/ 7 w 103"/>
                <a:gd name="T15" fmla="*/ 0 h 76"/>
                <a:gd name="T16" fmla="*/ 0 w 103"/>
                <a:gd name="T17" fmla="*/ 7 h 76"/>
                <a:gd name="T18" fmla="*/ 14 w 103"/>
                <a:gd name="T19" fmla="*/ 14 h 76"/>
                <a:gd name="T20" fmla="*/ 89 w 103"/>
                <a:gd name="T21" fmla="*/ 14 h 76"/>
                <a:gd name="T22" fmla="*/ 89 w 103"/>
                <a:gd name="T23" fmla="*/ 62 h 76"/>
                <a:gd name="T24" fmla="*/ 14 w 103"/>
                <a:gd name="T25" fmla="*/ 62 h 76"/>
                <a:gd name="T26" fmla="*/ 14 w 103"/>
                <a:gd name="T27" fmla="*/ 1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3" h="76">
                  <a:moveTo>
                    <a:pt x="0" y="7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0" y="73"/>
                    <a:pt x="3" y="76"/>
                    <a:pt x="7" y="76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100" y="76"/>
                    <a:pt x="103" y="73"/>
                    <a:pt x="103" y="69"/>
                  </a:cubicBezTo>
                  <a:cubicBezTo>
                    <a:pt x="103" y="7"/>
                    <a:pt x="103" y="7"/>
                    <a:pt x="103" y="7"/>
                  </a:cubicBezTo>
                  <a:cubicBezTo>
                    <a:pt x="103" y="3"/>
                    <a:pt x="100" y="0"/>
                    <a:pt x="9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lose/>
                  <a:moveTo>
                    <a:pt x="14" y="14"/>
                  </a:moveTo>
                  <a:cubicBezTo>
                    <a:pt x="89" y="14"/>
                    <a:pt x="89" y="14"/>
                    <a:pt x="89" y="14"/>
                  </a:cubicBezTo>
                  <a:cubicBezTo>
                    <a:pt x="89" y="62"/>
                    <a:pt x="89" y="62"/>
                    <a:pt x="89" y="62"/>
                  </a:cubicBezTo>
                  <a:cubicBezTo>
                    <a:pt x="14" y="62"/>
                    <a:pt x="14" y="62"/>
                    <a:pt x="14" y="62"/>
                  </a:cubicBezTo>
                  <a:lnTo>
                    <a:pt x="14" y="1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53" name="Freeform 37">
            <a:extLst>
              <a:ext uri="{FF2B5EF4-FFF2-40B4-BE49-F238E27FC236}">
                <a16:creationId xmlns="" xmlns:a16="http://schemas.microsoft.com/office/drawing/2014/main" id="{09110C76-92EF-4F1C-B8B1-2AAD8C3C6939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702926" y="2535762"/>
            <a:ext cx="323399" cy="420993"/>
          </a:xfrm>
          <a:custGeom>
            <a:avLst/>
            <a:gdLst>
              <a:gd name="T0" fmla="*/ 212 w 214"/>
              <a:gd name="T1" fmla="*/ 59 h 279"/>
              <a:gd name="T2" fmla="*/ 213 w 214"/>
              <a:gd name="T3" fmla="*/ 51 h 279"/>
              <a:gd name="T4" fmla="*/ 207 w 214"/>
              <a:gd name="T5" fmla="*/ 47 h 279"/>
              <a:gd name="T6" fmla="*/ 207 w 214"/>
              <a:gd name="T7" fmla="*/ 47 h 279"/>
              <a:gd name="T8" fmla="*/ 167 w 214"/>
              <a:gd name="T9" fmla="*/ 47 h 279"/>
              <a:gd name="T10" fmla="*/ 194 w 214"/>
              <a:gd name="T11" fmla="*/ 13 h 279"/>
              <a:gd name="T12" fmla="*/ 193 w 214"/>
              <a:gd name="T13" fmla="*/ 3 h 279"/>
              <a:gd name="T14" fmla="*/ 184 w 214"/>
              <a:gd name="T15" fmla="*/ 4 h 279"/>
              <a:gd name="T16" fmla="*/ 149 w 214"/>
              <a:gd name="T17" fmla="*/ 47 h 279"/>
              <a:gd name="T18" fmla="*/ 7 w 214"/>
              <a:gd name="T19" fmla="*/ 47 h 279"/>
              <a:gd name="T20" fmla="*/ 7 w 214"/>
              <a:gd name="T21" fmla="*/ 47 h 279"/>
              <a:gd name="T22" fmla="*/ 1 w 214"/>
              <a:gd name="T23" fmla="*/ 51 h 279"/>
              <a:gd name="T24" fmla="*/ 2 w 214"/>
              <a:gd name="T25" fmla="*/ 59 h 279"/>
              <a:gd name="T26" fmla="*/ 100 w 214"/>
              <a:gd name="T27" fmla="*/ 180 h 279"/>
              <a:gd name="T28" fmla="*/ 100 w 214"/>
              <a:gd name="T29" fmla="*/ 265 h 279"/>
              <a:gd name="T30" fmla="*/ 57 w 214"/>
              <a:gd name="T31" fmla="*/ 265 h 279"/>
              <a:gd name="T32" fmla="*/ 50 w 214"/>
              <a:gd name="T33" fmla="*/ 272 h 279"/>
              <a:gd name="T34" fmla="*/ 57 w 214"/>
              <a:gd name="T35" fmla="*/ 279 h 279"/>
              <a:gd name="T36" fmla="*/ 157 w 214"/>
              <a:gd name="T37" fmla="*/ 279 h 279"/>
              <a:gd name="T38" fmla="*/ 164 w 214"/>
              <a:gd name="T39" fmla="*/ 272 h 279"/>
              <a:gd name="T40" fmla="*/ 157 w 214"/>
              <a:gd name="T41" fmla="*/ 265 h 279"/>
              <a:gd name="T42" fmla="*/ 114 w 214"/>
              <a:gd name="T43" fmla="*/ 265 h 279"/>
              <a:gd name="T44" fmla="*/ 114 w 214"/>
              <a:gd name="T45" fmla="*/ 180 h 279"/>
              <a:gd name="T46" fmla="*/ 212 w 214"/>
              <a:gd name="T47" fmla="*/ 59 h 279"/>
              <a:gd name="T48" fmla="*/ 50 w 214"/>
              <a:gd name="T49" fmla="*/ 95 h 279"/>
              <a:gd name="T50" fmla="*/ 77 w 214"/>
              <a:gd name="T51" fmla="*/ 95 h 279"/>
              <a:gd name="T52" fmla="*/ 84 w 214"/>
              <a:gd name="T53" fmla="*/ 81 h 279"/>
              <a:gd name="T54" fmla="*/ 38 w 214"/>
              <a:gd name="T55" fmla="*/ 81 h 279"/>
              <a:gd name="T56" fmla="*/ 22 w 214"/>
              <a:gd name="T57" fmla="*/ 61 h 279"/>
              <a:gd name="T58" fmla="*/ 137 w 214"/>
              <a:gd name="T59" fmla="*/ 61 h 279"/>
              <a:gd name="T60" fmla="*/ 124 w 214"/>
              <a:gd name="T61" fmla="*/ 78 h 279"/>
              <a:gd name="T62" fmla="*/ 117 w 214"/>
              <a:gd name="T63" fmla="*/ 76 h 279"/>
              <a:gd name="T64" fmla="*/ 94 w 214"/>
              <a:gd name="T65" fmla="*/ 88 h 279"/>
              <a:gd name="T66" fmla="*/ 87 w 214"/>
              <a:gd name="T67" fmla="*/ 108 h 279"/>
              <a:gd name="T68" fmla="*/ 91 w 214"/>
              <a:gd name="T69" fmla="*/ 120 h 279"/>
              <a:gd name="T70" fmla="*/ 80 w 214"/>
              <a:gd name="T71" fmla="*/ 133 h 279"/>
              <a:gd name="T72" fmla="*/ 50 w 214"/>
              <a:gd name="T73" fmla="*/ 95 h 279"/>
              <a:gd name="T74" fmla="*/ 124 w 214"/>
              <a:gd name="T75" fmla="*/ 100 h 279"/>
              <a:gd name="T76" fmla="*/ 121 w 214"/>
              <a:gd name="T77" fmla="*/ 109 h 279"/>
              <a:gd name="T78" fmla="*/ 112 w 214"/>
              <a:gd name="T79" fmla="*/ 115 h 279"/>
              <a:gd name="T80" fmla="*/ 109 w 214"/>
              <a:gd name="T81" fmla="*/ 116 h 279"/>
              <a:gd name="T82" fmla="*/ 104 w 214"/>
              <a:gd name="T83" fmla="*/ 114 h 279"/>
              <a:gd name="T84" fmla="*/ 101 w 214"/>
              <a:gd name="T85" fmla="*/ 107 h 279"/>
              <a:gd name="T86" fmla="*/ 101 w 214"/>
              <a:gd name="T87" fmla="*/ 107 h 279"/>
              <a:gd name="T88" fmla="*/ 105 w 214"/>
              <a:gd name="T89" fmla="*/ 97 h 279"/>
              <a:gd name="T90" fmla="*/ 114 w 214"/>
              <a:gd name="T91" fmla="*/ 91 h 279"/>
              <a:gd name="T92" fmla="*/ 117 w 214"/>
              <a:gd name="T93" fmla="*/ 90 h 279"/>
              <a:gd name="T94" fmla="*/ 121 w 214"/>
              <a:gd name="T95" fmla="*/ 92 h 279"/>
              <a:gd name="T96" fmla="*/ 124 w 214"/>
              <a:gd name="T97" fmla="*/ 100 h 279"/>
              <a:gd name="T98" fmla="*/ 107 w 214"/>
              <a:gd name="T99" fmla="*/ 167 h 279"/>
              <a:gd name="T100" fmla="*/ 89 w 214"/>
              <a:gd name="T101" fmla="*/ 144 h 279"/>
              <a:gd name="T102" fmla="*/ 102 w 214"/>
              <a:gd name="T103" fmla="*/ 129 h 279"/>
              <a:gd name="T104" fmla="*/ 109 w 214"/>
              <a:gd name="T105" fmla="*/ 130 h 279"/>
              <a:gd name="T106" fmla="*/ 132 w 214"/>
              <a:gd name="T107" fmla="*/ 118 h 279"/>
              <a:gd name="T108" fmla="*/ 135 w 214"/>
              <a:gd name="T109" fmla="*/ 87 h 279"/>
              <a:gd name="T110" fmla="*/ 155 w 214"/>
              <a:gd name="T111" fmla="*/ 61 h 279"/>
              <a:gd name="T112" fmla="*/ 192 w 214"/>
              <a:gd name="T113" fmla="*/ 61 h 279"/>
              <a:gd name="T114" fmla="*/ 176 w 214"/>
              <a:gd name="T115" fmla="*/ 81 h 279"/>
              <a:gd name="T116" fmla="*/ 146 w 214"/>
              <a:gd name="T117" fmla="*/ 81 h 279"/>
              <a:gd name="T118" fmla="*/ 150 w 214"/>
              <a:gd name="T119" fmla="*/ 95 h 279"/>
              <a:gd name="T120" fmla="*/ 165 w 214"/>
              <a:gd name="T121" fmla="*/ 95 h 279"/>
              <a:gd name="T122" fmla="*/ 107 w 214"/>
              <a:gd name="T123" fmla="*/ 167 h 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14" h="279">
                <a:moveTo>
                  <a:pt x="212" y="59"/>
                </a:moveTo>
                <a:cubicBezTo>
                  <a:pt x="214" y="57"/>
                  <a:pt x="214" y="54"/>
                  <a:pt x="213" y="51"/>
                </a:cubicBezTo>
                <a:cubicBezTo>
                  <a:pt x="212" y="49"/>
                  <a:pt x="210" y="47"/>
                  <a:pt x="207" y="47"/>
                </a:cubicBezTo>
                <a:cubicBezTo>
                  <a:pt x="207" y="47"/>
                  <a:pt x="207" y="47"/>
                  <a:pt x="207" y="47"/>
                </a:cubicBezTo>
                <a:cubicBezTo>
                  <a:pt x="167" y="47"/>
                  <a:pt x="167" y="47"/>
                  <a:pt x="167" y="47"/>
                </a:cubicBezTo>
                <a:cubicBezTo>
                  <a:pt x="194" y="13"/>
                  <a:pt x="194" y="13"/>
                  <a:pt x="194" y="13"/>
                </a:cubicBezTo>
                <a:cubicBezTo>
                  <a:pt x="197" y="10"/>
                  <a:pt x="196" y="5"/>
                  <a:pt x="193" y="3"/>
                </a:cubicBezTo>
                <a:cubicBezTo>
                  <a:pt x="190" y="0"/>
                  <a:pt x="186" y="1"/>
                  <a:pt x="184" y="4"/>
                </a:cubicBezTo>
                <a:cubicBezTo>
                  <a:pt x="149" y="47"/>
                  <a:pt x="149" y="47"/>
                  <a:pt x="149" y="47"/>
                </a:cubicBezTo>
                <a:cubicBezTo>
                  <a:pt x="7" y="47"/>
                  <a:pt x="7" y="47"/>
                  <a:pt x="7" y="47"/>
                </a:cubicBezTo>
                <a:cubicBezTo>
                  <a:pt x="7" y="47"/>
                  <a:pt x="7" y="47"/>
                  <a:pt x="7" y="47"/>
                </a:cubicBezTo>
                <a:cubicBezTo>
                  <a:pt x="5" y="47"/>
                  <a:pt x="2" y="49"/>
                  <a:pt x="1" y="51"/>
                </a:cubicBezTo>
                <a:cubicBezTo>
                  <a:pt x="0" y="54"/>
                  <a:pt x="0" y="57"/>
                  <a:pt x="2" y="59"/>
                </a:cubicBezTo>
                <a:cubicBezTo>
                  <a:pt x="100" y="180"/>
                  <a:pt x="100" y="180"/>
                  <a:pt x="100" y="180"/>
                </a:cubicBezTo>
                <a:cubicBezTo>
                  <a:pt x="100" y="265"/>
                  <a:pt x="100" y="265"/>
                  <a:pt x="100" y="265"/>
                </a:cubicBezTo>
                <a:cubicBezTo>
                  <a:pt x="57" y="265"/>
                  <a:pt x="57" y="265"/>
                  <a:pt x="57" y="265"/>
                </a:cubicBezTo>
                <a:cubicBezTo>
                  <a:pt x="53" y="265"/>
                  <a:pt x="50" y="268"/>
                  <a:pt x="50" y="272"/>
                </a:cubicBezTo>
                <a:cubicBezTo>
                  <a:pt x="50" y="275"/>
                  <a:pt x="53" y="279"/>
                  <a:pt x="57" y="279"/>
                </a:cubicBezTo>
                <a:cubicBezTo>
                  <a:pt x="157" y="279"/>
                  <a:pt x="157" y="279"/>
                  <a:pt x="157" y="279"/>
                </a:cubicBezTo>
                <a:cubicBezTo>
                  <a:pt x="161" y="279"/>
                  <a:pt x="164" y="275"/>
                  <a:pt x="164" y="272"/>
                </a:cubicBezTo>
                <a:cubicBezTo>
                  <a:pt x="164" y="268"/>
                  <a:pt x="161" y="265"/>
                  <a:pt x="157" y="265"/>
                </a:cubicBezTo>
                <a:cubicBezTo>
                  <a:pt x="114" y="265"/>
                  <a:pt x="114" y="265"/>
                  <a:pt x="114" y="265"/>
                </a:cubicBezTo>
                <a:cubicBezTo>
                  <a:pt x="114" y="180"/>
                  <a:pt x="114" y="180"/>
                  <a:pt x="114" y="180"/>
                </a:cubicBezTo>
                <a:lnTo>
                  <a:pt x="212" y="59"/>
                </a:lnTo>
                <a:close/>
                <a:moveTo>
                  <a:pt x="50" y="95"/>
                </a:moveTo>
                <a:cubicBezTo>
                  <a:pt x="77" y="95"/>
                  <a:pt x="77" y="95"/>
                  <a:pt x="77" y="95"/>
                </a:cubicBezTo>
                <a:cubicBezTo>
                  <a:pt x="78" y="90"/>
                  <a:pt x="81" y="86"/>
                  <a:pt x="84" y="81"/>
                </a:cubicBezTo>
                <a:cubicBezTo>
                  <a:pt x="38" y="81"/>
                  <a:pt x="38" y="81"/>
                  <a:pt x="38" y="81"/>
                </a:cubicBezTo>
                <a:cubicBezTo>
                  <a:pt x="22" y="61"/>
                  <a:pt x="22" y="61"/>
                  <a:pt x="22" y="61"/>
                </a:cubicBezTo>
                <a:cubicBezTo>
                  <a:pt x="137" y="61"/>
                  <a:pt x="137" y="61"/>
                  <a:pt x="137" y="61"/>
                </a:cubicBezTo>
                <a:cubicBezTo>
                  <a:pt x="124" y="78"/>
                  <a:pt x="124" y="78"/>
                  <a:pt x="124" y="78"/>
                </a:cubicBezTo>
                <a:cubicBezTo>
                  <a:pt x="122" y="77"/>
                  <a:pt x="119" y="76"/>
                  <a:pt x="117" y="76"/>
                </a:cubicBezTo>
                <a:cubicBezTo>
                  <a:pt x="108" y="76"/>
                  <a:pt x="100" y="81"/>
                  <a:pt x="94" y="88"/>
                </a:cubicBezTo>
                <a:cubicBezTo>
                  <a:pt x="89" y="94"/>
                  <a:pt x="87" y="101"/>
                  <a:pt x="87" y="108"/>
                </a:cubicBezTo>
                <a:cubicBezTo>
                  <a:pt x="87" y="112"/>
                  <a:pt x="88" y="116"/>
                  <a:pt x="91" y="120"/>
                </a:cubicBezTo>
                <a:cubicBezTo>
                  <a:pt x="80" y="133"/>
                  <a:pt x="80" y="133"/>
                  <a:pt x="80" y="133"/>
                </a:cubicBezTo>
                <a:lnTo>
                  <a:pt x="50" y="95"/>
                </a:lnTo>
                <a:close/>
                <a:moveTo>
                  <a:pt x="124" y="100"/>
                </a:moveTo>
                <a:cubicBezTo>
                  <a:pt x="124" y="103"/>
                  <a:pt x="123" y="106"/>
                  <a:pt x="121" y="109"/>
                </a:cubicBezTo>
                <a:cubicBezTo>
                  <a:pt x="118" y="112"/>
                  <a:pt x="115" y="114"/>
                  <a:pt x="112" y="115"/>
                </a:cubicBezTo>
                <a:cubicBezTo>
                  <a:pt x="111" y="115"/>
                  <a:pt x="110" y="116"/>
                  <a:pt x="109" y="116"/>
                </a:cubicBezTo>
                <a:cubicBezTo>
                  <a:pt x="107" y="116"/>
                  <a:pt x="105" y="115"/>
                  <a:pt x="104" y="114"/>
                </a:cubicBezTo>
                <a:cubicBezTo>
                  <a:pt x="101" y="112"/>
                  <a:pt x="101" y="109"/>
                  <a:pt x="101" y="107"/>
                </a:cubicBezTo>
                <a:cubicBezTo>
                  <a:pt x="101" y="107"/>
                  <a:pt x="101" y="107"/>
                  <a:pt x="101" y="107"/>
                </a:cubicBezTo>
                <a:cubicBezTo>
                  <a:pt x="101" y="104"/>
                  <a:pt x="102" y="100"/>
                  <a:pt x="105" y="97"/>
                </a:cubicBezTo>
                <a:cubicBezTo>
                  <a:pt x="107" y="94"/>
                  <a:pt x="111" y="91"/>
                  <a:pt x="114" y="91"/>
                </a:cubicBezTo>
                <a:cubicBezTo>
                  <a:pt x="115" y="90"/>
                  <a:pt x="116" y="90"/>
                  <a:pt x="117" y="90"/>
                </a:cubicBezTo>
                <a:cubicBezTo>
                  <a:pt x="119" y="90"/>
                  <a:pt x="120" y="91"/>
                  <a:pt x="121" y="92"/>
                </a:cubicBezTo>
                <a:cubicBezTo>
                  <a:pt x="124" y="94"/>
                  <a:pt x="125" y="97"/>
                  <a:pt x="124" y="100"/>
                </a:cubicBezTo>
                <a:close/>
                <a:moveTo>
                  <a:pt x="107" y="167"/>
                </a:moveTo>
                <a:cubicBezTo>
                  <a:pt x="89" y="144"/>
                  <a:pt x="89" y="144"/>
                  <a:pt x="89" y="144"/>
                </a:cubicBezTo>
                <a:cubicBezTo>
                  <a:pt x="102" y="129"/>
                  <a:pt x="102" y="129"/>
                  <a:pt x="102" y="129"/>
                </a:cubicBezTo>
                <a:cubicBezTo>
                  <a:pt x="104" y="129"/>
                  <a:pt x="106" y="130"/>
                  <a:pt x="109" y="130"/>
                </a:cubicBezTo>
                <a:cubicBezTo>
                  <a:pt x="117" y="130"/>
                  <a:pt x="126" y="125"/>
                  <a:pt x="132" y="118"/>
                </a:cubicBezTo>
                <a:cubicBezTo>
                  <a:pt x="139" y="108"/>
                  <a:pt x="140" y="95"/>
                  <a:pt x="135" y="87"/>
                </a:cubicBezTo>
                <a:cubicBezTo>
                  <a:pt x="155" y="61"/>
                  <a:pt x="155" y="61"/>
                  <a:pt x="155" y="61"/>
                </a:cubicBezTo>
                <a:cubicBezTo>
                  <a:pt x="192" y="61"/>
                  <a:pt x="192" y="61"/>
                  <a:pt x="192" y="61"/>
                </a:cubicBezTo>
                <a:cubicBezTo>
                  <a:pt x="176" y="81"/>
                  <a:pt x="176" y="81"/>
                  <a:pt x="176" y="81"/>
                </a:cubicBezTo>
                <a:cubicBezTo>
                  <a:pt x="146" y="81"/>
                  <a:pt x="146" y="81"/>
                  <a:pt x="146" y="81"/>
                </a:cubicBezTo>
                <a:cubicBezTo>
                  <a:pt x="148" y="86"/>
                  <a:pt x="150" y="90"/>
                  <a:pt x="150" y="95"/>
                </a:cubicBezTo>
                <a:cubicBezTo>
                  <a:pt x="165" y="95"/>
                  <a:pt x="165" y="95"/>
                  <a:pt x="165" y="95"/>
                </a:cubicBezTo>
                <a:lnTo>
                  <a:pt x="107" y="16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354" name="组合 353">
            <a:extLst>
              <a:ext uri="{FF2B5EF4-FFF2-40B4-BE49-F238E27FC236}">
                <a16:creationId xmlns="" xmlns:a16="http://schemas.microsoft.com/office/drawing/2014/main" id="{3735D45A-4D6C-495C-887A-67B07891897F}"/>
              </a:ext>
            </a:extLst>
          </p:cNvPr>
          <p:cNvGrpSpPr>
            <a:grpSpLocks noChangeAspect="1"/>
          </p:cNvGrpSpPr>
          <p:nvPr/>
        </p:nvGrpSpPr>
        <p:grpSpPr>
          <a:xfrm>
            <a:off x="10393715" y="2550114"/>
            <a:ext cx="375705" cy="392288"/>
            <a:chOff x="10805721" y="5020447"/>
            <a:chExt cx="974479" cy="1017495"/>
          </a:xfrm>
        </p:grpSpPr>
        <p:sp>
          <p:nvSpPr>
            <p:cNvPr id="355" name="Freeform 48">
              <a:extLst>
                <a:ext uri="{FF2B5EF4-FFF2-40B4-BE49-F238E27FC236}">
                  <a16:creationId xmlns="" xmlns:a16="http://schemas.microsoft.com/office/drawing/2014/main" id="{5BB01992-3ADF-4825-81A4-55744A9F94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12339" y="5447299"/>
              <a:ext cx="506265" cy="590643"/>
            </a:xfrm>
            <a:custGeom>
              <a:avLst/>
              <a:gdLst>
                <a:gd name="T0" fmla="*/ 101 w 129"/>
                <a:gd name="T1" fmla="*/ 55 h 151"/>
                <a:gd name="T2" fmla="*/ 87 w 129"/>
                <a:gd name="T3" fmla="*/ 4 h 151"/>
                <a:gd name="T4" fmla="*/ 63 w 129"/>
                <a:gd name="T5" fmla="*/ 0 h 151"/>
                <a:gd name="T6" fmla="*/ 43 w 129"/>
                <a:gd name="T7" fmla="*/ 5 h 151"/>
                <a:gd name="T8" fmla="*/ 20 w 129"/>
                <a:gd name="T9" fmla="*/ 78 h 151"/>
                <a:gd name="T10" fmla="*/ 83 w 129"/>
                <a:gd name="T11" fmla="*/ 151 h 151"/>
                <a:gd name="T12" fmla="*/ 87 w 129"/>
                <a:gd name="T13" fmla="*/ 151 h 151"/>
                <a:gd name="T14" fmla="*/ 111 w 129"/>
                <a:gd name="T15" fmla="*/ 106 h 151"/>
                <a:gd name="T16" fmla="*/ 101 w 129"/>
                <a:gd name="T17" fmla="*/ 55 h 151"/>
                <a:gd name="T18" fmla="*/ 100 w 129"/>
                <a:gd name="T19" fmla="*/ 125 h 151"/>
                <a:gd name="T20" fmla="*/ 84 w 129"/>
                <a:gd name="T21" fmla="*/ 137 h 151"/>
                <a:gd name="T22" fmla="*/ 83 w 129"/>
                <a:gd name="T23" fmla="*/ 137 h 151"/>
                <a:gd name="T24" fmla="*/ 33 w 129"/>
                <a:gd name="T25" fmla="*/ 75 h 151"/>
                <a:gd name="T26" fmla="*/ 33 w 129"/>
                <a:gd name="T27" fmla="*/ 74 h 151"/>
                <a:gd name="T28" fmla="*/ 33 w 129"/>
                <a:gd name="T29" fmla="*/ 73 h 151"/>
                <a:gd name="T30" fmla="*/ 50 w 129"/>
                <a:gd name="T31" fmla="*/ 17 h 151"/>
                <a:gd name="T32" fmla="*/ 50 w 129"/>
                <a:gd name="T33" fmla="*/ 17 h 151"/>
                <a:gd name="T34" fmla="*/ 51 w 129"/>
                <a:gd name="T35" fmla="*/ 17 h 151"/>
                <a:gd name="T36" fmla="*/ 63 w 129"/>
                <a:gd name="T37" fmla="*/ 14 h 151"/>
                <a:gd name="T38" fmla="*/ 82 w 129"/>
                <a:gd name="T39" fmla="*/ 17 h 151"/>
                <a:gd name="T40" fmla="*/ 82 w 129"/>
                <a:gd name="T41" fmla="*/ 18 h 151"/>
                <a:gd name="T42" fmla="*/ 83 w 129"/>
                <a:gd name="T43" fmla="*/ 18 h 151"/>
                <a:gd name="T44" fmla="*/ 95 w 129"/>
                <a:gd name="T45" fmla="*/ 29 h 151"/>
                <a:gd name="T46" fmla="*/ 91 w 129"/>
                <a:gd name="T47" fmla="*/ 46 h 151"/>
                <a:gd name="T48" fmla="*/ 93 w 129"/>
                <a:gd name="T49" fmla="*/ 105 h 151"/>
                <a:gd name="T50" fmla="*/ 98 w 129"/>
                <a:gd name="T51" fmla="*/ 113 h 151"/>
                <a:gd name="T52" fmla="*/ 100 w 129"/>
                <a:gd name="T53" fmla="*/ 12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9" h="151">
                  <a:moveTo>
                    <a:pt x="101" y="55"/>
                  </a:moveTo>
                  <a:cubicBezTo>
                    <a:pt x="115" y="40"/>
                    <a:pt x="113" y="12"/>
                    <a:pt x="87" y="4"/>
                  </a:cubicBezTo>
                  <a:cubicBezTo>
                    <a:pt x="87" y="4"/>
                    <a:pt x="76" y="0"/>
                    <a:pt x="63" y="0"/>
                  </a:cubicBezTo>
                  <a:cubicBezTo>
                    <a:pt x="56" y="0"/>
                    <a:pt x="49" y="1"/>
                    <a:pt x="43" y="5"/>
                  </a:cubicBezTo>
                  <a:cubicBezTo>
                    <a:pt x="43" y="5"/>
                    <a:pt x="0" y="27"/>
                    <a:pt x="20" y="78"/>
                  </a:cubicBezTo>
                  <a:cubicBezTo>
                    <a:pt x="20" y="78"/>
                    <a:pt x="38" y="151"/>
                    <a:pt x="83" y="151"/>
                  </a:cubicBezTo>
                  <a:cubicBezTo>
                    <a:pt x="84" y="151"/>
                    <a:pt x="85" y="151"/>
                    <a:pt x="87" y="151"/>
                  </a:cubicBezTo>
                  <a:cubicBezTo>
                    <a:pt x="87" y="151"/>
                    <a:pt x="129" y="139"/>
                    <a:pt x="111" y="106"/>
                  </a:cubicBezTo>
                  <a:cubicBezTo>
                    <a:pt x="102" y="91"/>
                    <a:pt x="82" y="77"/>
                    <a:pt x="101" y="55"/>
                  </a:cubicBezTo>
                  <a:close/>
                  <a:moveTo>
                    <a:pt x="100" y="125"/>
                  </a:moveTo>
                  <a:cubicBezTo>
                    <a:pt x="98" y="131"/>
                    <a:pt x="89" y="136"/>
                    <a:pt x="84" y="137"/>
                  </a:cubicBezTo>
                  <a:cubicBezTo>
                    <a:pt x="84" y="137"/>
                    <a:pt x="83" y="137"/>
                    <a:pt x="83" y="137"/>
                  </a:cubicBezTo>
                  <a:cubicBezTo>
                    <a:pt x="50" y="137"/>
                    <a:pt x="33" y="75"/>
                    <a:pt x="33" y="75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18" y="36"/>
                    <a:pt x="47" y="19"/>
                    <a:pt x="50" y="17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4" y="15"/>
                    <a:pt x="58" y="14"/>
                    <a:pt x="63" y="14"/>
                  </a:cubicBezTo>
                  <a:cubicBezTo>
                    <a:pt x="73" y="14"/>
                    <a:pt x="82" y="17"/>
                    <a:pt x="82" y="17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9" y="20"/>
                    <a:pt x="94" y="23"/>
                    <a:pt x="95" y="29"/>
                  </a:cubicBezTo>
                  <a:cubicBezTo>
                    <a:pt x="97" y="34"/>
                    <a:pt x="95" y="41"/>
                    <a:pt x="91" y="46"/>
                  </a:cubicBezTo>
                  <a:cubicBezTo>
                    <a:pt x="68" y="71"/>
                    <a:pt x="84" y="93"/>
                    <a:pt x="93" y="105"/>
                  </a:cubicBezTo>
                  <a:cubicBezTo>
                    <a:pt x="95" y="108"/>
                    <a:pt x="97" y="111"/>
                    <a:pt x="98" y="113"/>
                  </a:cubicBezTo>
                  <a:cubicBezTo>
                    <a:pt x="102" y="121"/>
                    <a:pt x="101" y="124"/>
                    <a:pt x="100" y="1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Oval 49">
              <a:extLst>
                <a:ext uri="{FF2B5EF4-FFF2-40B4-BE49-F238E27FC236}">
                  <a16:creationId xmlns="" xmlns:a16="http://schemas.microsoft.com/office/drawing/2014/main" id="{2DC202B7-6778-4567-9311-DE65541740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29996" y="5329832"/>
              <a:ext cx="94305" cy="9430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Oval 50">
              <a:extLst>
                <a:ext uri="{FF2B5EF4-FFF2-40B4-BE49-F238E27FC236}">
                  <a16:creationId xmlns="" xmlns:a16="http://schemas.microsoft.com/office/drawing/2014/main" id="{1EE0440C-230D-48E7-A927-2AE266C72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17493" y="5326523"/>
              <a:ext cx="86032" cy="8603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Oval 51">
              <a:extLst>
                <a:ext uri="{FF2B5EF4-FFF2-40B4-BE49-F238E27FC236}">
                  <a16:creationId xmlns="" xmlns:a16="http://schemas.microsoft.com/office/drawing/2014/main" id="{D88877E3-4525-477D-B882-83663CF54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18225" y="5361267"/>
              <a:ext cx="79414" cy="777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Oval 52">
              <a:extLst>
                <a:ext uri="{FF2B5EF4-FFF2-40B4-BE49-F238E27FC236}">
                  <a16:creationId xmlns="" xmlns:a16="http://schemas.microsoft.com/office/drawing/2014/main" id="{43A6B041-961A-4B38-8B0A-772546C1D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48737" y="5432409"/>
              <a:ext cx="62870" cy="628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Oval 53">
              <a:extLst>
                <a:ext uri="{FF2B5EF4-FFF2-40B4-BE49-F238E27FC236}">
                  <a16:creationId xmlns="" xmlns:a16="http://schemas.microsoft.com/office/drawing/2014/main" id="{6369BBED-E415-47B8-8248-EDD98AAAF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5721" y="5501896"/>
              <a:ext cx="62870" cy="628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54">
              <a:extLst>
                <a:ext uri="{FF2B5EF4-FFF2-40B4-BE49-F238E27FC236}">
                  <a16:creationId xmlns="" xmlns:a16="http://schemas.microsoft.com/office/drawing/2014/main" id="{EFD12125-BA96-4DA5-A91F-45C3D817BC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275589" y="5142878"/>
              <a:ext cx="504611" cy="590643"/>
            </a:xfrm>
            <a:custGeom>
              <a:avLst/>
              <a:gdLst>
                <a:gd name="T0" fmla="*/ 86 w 129"/>
                <a:gd name="T1" fmla="*/ 5 h 151"/>
                <a:gd name="T2" fmla="*/ 66 w 129"/>
                <a:gd name="T3" fmla="*/ 0 h 151"/>
                <a:gd name="T4" fmla="*/ 42 w 129"/>
                <a:gd name="T5" fmla="*/ 4 h 151"/>
                <a:gd name="T6" fmla="*/ 28 w 129"/>
                <a:gd name="T7" fmla="*/ 55 h 151"/>
                <a:gd name="T8" fmla="*/ 18 w 129"/>
                <a:gd name="T9" fmla="*/ 106 h 151"/>
                <a:gd name="T10" fmla="*/ 42 w 129"/>
                <a:gd name="T11" fmla="*/ 151 h 151"/>
                <a:gd name="T12" fmla="*/ 46 w 129"/>
                <a:gd name="T13" fmla="*/ 151 h 151"/>
                <a:gd name="T14" fmla="*/ 109 w 129"/>
                <a:gd name="T15" fmla="*/ 78 h 151"/>
                <a:gd name="T16" fmla="*/ 86 w 129"/>
                <a:gd name="T17" fmla="*/ 5 h 151"/>
                <a:gd name="T18" fmla="*/ 96 w 129"/>
                <a:gd name="T19" fmla="*/ 73 h 151"/>
                <a:gd name="T20" fmla="*/ 96 w 129"/>
                <a:gd name="T21" fmla="*/ 74 h 151"/>
                <a:gd name="T22" fmla="*/ 96 w 129"/>
                <a:gd name="T23" fmla="*/ 75 h 151"/>
                <a:gd name="T24" fmla="*/ 46 w 129"/>
                <a:gd name="T25" fmla="*/ 137 h 151"/>
                <a:gd name="T26" fmla="*/ 45 w 129"/>
                <a:gd name="T27" fmla="*/ 137 h 151"/>
                <a:gd name="T28" fmla="*/ 28 w 129"/>
                <a:gd name="T29" fmla="*/ 125 h 151"/>
                <a:gd name="T30" fmla="*/ 31 w 129"/>
                <a:gd name="T31" fmla="*/ 113 h 151"/>
                <a:gd name="T32" fmla="*/ 36 w 129"/>
                <a:gd name="T33" fmla="*/ 105 h 151"/>
                <a:gd name="T34" fmla="*/ 38 w 129"/>
                <a:gd name="T35" fmla="*/ 46 h 151"/>
                <a:gd name="T36" fmla="*/ 34 w 129"/>
                <a:gd name="T37" fmla="*/ 29 h 151"/>
                <a:gd name="T38" fmla="*/ 46 w 129"/>
                <a:gd name="T39" fmla="*/ 18 h 151"/>
                <a:gd name="T40" fmla="*/ 47 w 129"/>
                <a:gd name="T41" fmla="*/ 18 h 151"/>
                <a:gd name="T42" fmla="*/ 47 w 129"/>
                <a:gd name="T43" fmla="*/ 17 h 151"/>
                <a:gd name="T44" fmla="*/ 66 w 129"/>
                <a:gd name="T45" fmla="*/ 14 h 151"/>
                <a:gd name="T46" fmla="*/ 78 w 129"/>
                <a:gd name="T47" fmla="*/ 17 h 151"/>
                <a:gd name="T48" fmla="*/ 78 w 129"/>
                <a:gd name="T49" fmla="*/ 17 h 151"/>
                <a:gd name="T50" fmla="*/ 79 w 129"/>
                <a:gd name="T51" fmla="*/ 17 h 151"/>
                <a:gd name="T52" fmla="*/ 96 w 129"/>
                <a:gd name="T53" fmla="*/ 7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9" h="151">
                  <a:moveTo>
                    <a:pt x="86" y="5"/>
                  </a:moveTo>
                  <a:cubicBezTo>
                    <a:pt x="80" y="1"/>
                    <a:pt x="73" y="0"/>
                    <a:pt x="66" y="0"/>
                  </a:cubicBezTo>
                  <a:cubicBezTo>
                    <a:pt x="53" y="0"/>
                    <a:pt x="42" y="4"/>
                    <a:pt x="42" y="4"/>
                  </a:cubicBezTo>
                  <a:cubicBezTo>
                    <a:pt x="16" y="12"/>
                    <a:pt x="14" y="40"/>
                    <a:pt x="28" y="55"/>
                  </a:cubicBezTo>
                  <a:cubicBezTo>
                    <a:pt x="47" y="77"/>
                    <a:pt x="27" y="91"/>
                    <a:pt x="18" y="106"/>
                  </a:cubicBezTo>
                  <a:cubicBezTo>
                    <a:pt x="0" y="139"/>
                    <a:pt x="42" y="151"/>
                    <a:pt x="42" y="151"/>
                  </a:cubicBezTo>
                  <a:cubicBezTo>
                    <a:pt x="44" y="151"/>
                    <a:pt x="45" y="151"/>
                    <a:pt x="46" y="151"/>
                  </a:cubicBezTo>
                  <a:cubicBezTo>
                    <a:pt x="91" y="151"/>
                    <a:pt x="109" y="78"/>
                    <a:pt x="109" y="78"/>
                  </a:cubicBezTo>
                  <a:cubicBezTo>
                    <a:pt x="129" y="27"/>
                    <a:pt x="86" y="5"/>
                    <a:pt x="86" y="5"/>
                  </a:cubicBezTo>
                  <a:close/>
                  <a:moveTo>
                    <a:pt x="96" y="73"/>
                  </a:moveTo>
                  <a:cubicBezTo>
                    <a:pt x="96" y="74"/>
                    <a:pt x="96" y="74"/>
                    <a:pt x="96" y="74"/>
                  </a:cubicBezTo>
                  <a:cubicBezTo>
                    <a:pt x="96" y="75"/>
                    <a:pt x="96" y="75"/>
                    <a:pt x="96" y="75"/>
                  </a:cubicBezTo>
                  <a:cubicBezTo>
                    <a:pt x="92" y="91"/>
                    <a:pt x="74" y="137"/>
                    <a:pt x="46" y="137"/>
                  </a:cubicBezTo>
                  <a:cubicBezTo>
                    <a:pt x="46" y="137"/>
                    <a:pt x="45" y="137"/>
                    <a:pt x="45" y="137"/>
                  </a:cubicBezTo>
                  <a:cubicBezTo>
                    <a:pt x="40" y="136"/>
                    <a:pt x="31" y="131"/>
                    <a:pt x="28" y="125"/>
                  </a:cubicBezTo>
                  <a:cubicBezTo>
                    <a:pt x="28" y="124"/>
                    <a:pt x="27" y="121"/>
                    <a:pt x="31" y="113"/>
                  </a:cubicBezTo>
                  <a:cubicBezTo>
                    <a:pt x="32" y="111"/>
                    <a:pt x="34" y="108"/>
                    <a:pt x="36" y="105"/>
                  </a:cubicBezTo>
                  <a:cubicBezTo>
                    <a:pt x="45" y="93"/>
                    <a:pt x="61" y="71"/>
                    <a:pt x="38" y="46"/>
                  </a:cubicBezTo>
                  <a:cubicBezTo>
                    <a:pt x="34" y="41"/>
                    <a:pt x="32" y="34"/>
                    <a:pt x="34" y="29"/>
                  </a:cubicBezTo>
                  <a:cubicBezTo>
                    <a:pt x="35" y="23"/>
                    <a:pt x="40" y="20"/>
                    <a:pt x="46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56" y="14"/>
                    <a:pt x="66" y="14"/>
                  </a:cubicBezTo>
                  <a:cubicBezTo>
                    <a:pt x="71" y="14"/>
                    <a:pt x="75" y="15"/>
                    <a:pt x="78" y="17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82" y="19"/>
                    <a:pt x="111" y="36"/>
                    <a:pt x="96" y="7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Oval 55">
              <a:extLst>
                <a:ext uri="{FF2B5EF4-FFF2-40B4-BE49-F238E27FC236}">
                  <a16:creationId xmlns="" xmlns:a16="http://schemas.microsoft.com/office/drawing/2014/main" id="{6AF38135-0E74-4CD8-8397-5B67EC2DD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69893" y="5025411"/>
              <a:ext cx="92650" cy="9265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Oval 56">
              <a:extLst>
                <a:ext uri="{FF2B5EF4-FFF2-40B4-BE49-F238E27FC236}">
                  <a16:creationId xmlns="" xmlns:a16="http://schemas.microsoft.com/office/drawing/2014/main" id="{E7FB1862-377F-48EC-A050-37AEAC63C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0669" y="5020447"/>
              <a:ext cx="86032" cy="8603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Oval 57">
              <a:extLst>
                <a:ext uri="{FF2B5EF4-FFF2-40B4-BE49-F238E27FC236}">
                  <a16:creationId xmlns="" xmlns:a16="http://schemas.microsoft.com/office/drawing/2014/main" id="{FD11C3EA-2CAA-4FB9-AB89-AE3BE61B6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96554" y="5056846"/>
              <a:ext cx="77760" cy="7776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Oval 58">
              <a:extLst>
                <a:ext uri="{FF2B5EF4-FFF2-40B4-BE49-F238E27FC236}">
                  <a16:creationId xmlns="" xmlns:a16="http://schemas.microsoft.com/office/drawing/2014/main" id="{E1AFCBDA-C9DC-4364-AFDD-C8EBB1CFC3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82586" y="5126333"/>
              <a:ext cx="62870" cy="6287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66" name="组合 365">
            <a:extLst>
              <a:ext uri="{FF2B5EF4-FFF2-40B4-BE49-F238E27FC236}">
                <a16:creationId xmlns="" xmlns:a16="http://schemas.microsoft.com/office/drawing/2014/main" id="{BDA47F61-8DCD-4C4E-AAB8-97477EBF0AA9}"/>
              </a:ext>
            </a:extLst>
          </p:cNvPr>
          <p:cNvGrpSpPr>
            <a:grpSpLocks noChangeAspect="1"/>
          </p:cNvGrpSpPr>
          <p:nvPr/>
        </p:nvGrpSpPr>
        <p:grpSpPr>
          <a:xfrm>
            <a:off x="11136816" y="2551071"/>
            <a:ext cx="382083" cy="390375"/>
            <a:chOff x="10777596" y="3225357"/>
            <a:chExt cx="991024" cy="1012531"/>
          </a:xfrm>
        </p:grpSpPr>
        <p:sp>
          <p:nvSpPr>
            <p:cNvPr id="367" name="Freeform 81">
              <a:extLst>
                <a:ext uri="{FF2B5EF4-FFF2-40B4-BE49-F238E27FC236}">
                  <a16:creationId xmlns="" xmlns:a16="http://schemas.microsoft.com/office/drawing/2014/main" id="{D5D3321B-6621-4207-99CE-20D0AB87B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2573" y="3541358"/>
              <a:ext cx="183646" cy="54598"/>
            </a:xfrm>
            <a:custGeom>
              <a:avLst/>
              <a:gdLst>
                <a:gd name="T0" fmla="*/ 10 w 47"/>
                <a:gd name="T1" fmla="*/ 14 h 14"/>
                <a:gd name="T2" fmla="*/ 38 w 47"/>
                <a:gd name="T3" fmla="*/ 14 h 14"/>
                <a:gd name="T4" fmla="*/ 47 w 47"/>
                <a:gd name="T5" fmla="*/ 0 h 14"/>
                <a:gd name="T6" fmla="*/ 0 w 47"/>
                <a:gd name="T7" fmla="*/ 0 h 14"/>
                <a:gd name="T8" fmla="*/ 10 w 47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4">
                  <a:moveTo>
                    <a:pt x="10" y="14"/>
                  </a:moveTo>
                  <a:cubicBezTo>
                    <a:pt x="38" y="14"/>
                    <a:pt x="38" y="14"/>
                    <a:pt x="38" y="14"/>
                  </a:cubicBezTo>
                  <a:cubicBezTo>
                    <a:pt x="41" y="12"/>
                    <a:pt x="44" y="8"/>
                    <a:pt x="4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5" y="11"/>
                    <a:pt x="10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82">
              <a:extLst>
                <a:ext uri="{FF2B5EF4-FFF2-40B4-BE49-F238E27FC236}">
                  <a16:creationId xmlns="" xmlns:a16="http://schemas.microsoft.com/office/drawing/2014/main" id="{92EC2F51-E22A-4525-A6FF-77A63183F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7157" y="3999645"/>
              <a:ext cx="931463" cy="238243"/>
            </a:xfrm>
            <a:custGeom>
              <a:avLst/>
              <a:gdLst>
                <a:gd name="T0" fmla="*/ 235 w 238"/>
                <a:gd name="T1" fmla="*/ 3 h 61"/>
                <a:gd name="T2" fmla="*/ 225 w 238"/>
                <a:gd name="T3" fmla="*/ 3 h 61"/>
                <a:gd name="T4" fmla="*/ 119 w 238"/>
                <a:gd name="T5" fmla="*/ 47 h 61"/>
                <a:gd name="T6" fmla="*/ 13 w 238"/>
                <a:gd name="T7" fmla="*/ 3 h 61"/>
                <a:gd name="T8" fmla="*/ 3 w 238"/>
                <a:gd name="T9" fmla="*/ 3 h 61"/>
                <a:gd name="T10" fmla="*/ 3 w 238"/>
                <a:gd name="T11" fmla="*/ 12 h 61"/>
                <a:gd name="T12" fmla="*/ 119 w 238"/>
                <a:gd name="T13" fmla="*/ 61 h 61"/>
                <a:gd name="T14" fmla="*/ 235 w 238"/>
                <a:gd name="T15" fmla="*/ 12 h 61"/>
                <a:gd name="T16" fmla="*/ 235 w 238"/>
                <a:gd name="T17" fmla="*/ 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8" h="61">
                  <a:moveTo>
                    <a:pt x="235" y="3"/>
                  </a:moveTo>
                  <a:cubicBezTo>
                    <a:pt x="232" y="0"/>
                    <a:pt x="228" y="0"/>
                    <a:pt x="225" y="3"/>
                  </a:cubicBezTo>
                  <a:cubicBezTo>
                    <a:pt x="198" y="31"/>
                    <a:pt x="160" y="47"/>
                    <a:pt x="119" y="47"/>
                  </a:cubicBezTo>
                  <a:cubicBezTo>
                    <a:pt x="78" y="47"/>
                    <a:pt x="39" y="31"/>
                    <a:pt x="13" y="3"/>
                  </a:cubicBezTo>
                  <a:cubicBezTo>
                    <a:pt x="10" y="0"/>
                    <a:pt x="6" y="0"/>
                    <a:pt x="3" y="3"/>
                  </a:cubicBezTo>
                  <a:cubicBezTo>
                    <a:pt x="0" y="5"/>
                    <a:pt x="0" y="10"/>
                    <a:pt x="3" y="12"/>
                  </a:cubicBezTo>
                  <a:cubicBezTo>
                    <a:pt x="32" y="43"/>
                    <a:pt x="74" y="61"/>
                    <a:pt x="119" y="61"/>
                  </a:cubicBezTo>
                  <a:cubicBezTo>
                    <a:pt x="164" y="61"/>
                    <a:pt x="206" y="43"/>
                    <a:pt x="235" y="12"/>
                  </a:cubicBezTo>
                  <a:cubicBezTo>
                    <a:pt x="238" y="10"/>
                    <a:pt x="238" y="5"/>
                    <a:pt x="235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83">
              <a:extLst>
                <a:ext uri="{FF2B5EF4-FFF2-40B4-BE49-F238E27FC236}">
                  <a16:creationId xmlns="" xmlns:a16="http://schemas.microsoft.com/office/drawing/2014/main" id="{90957215-705A-4C63-A294-855371780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7596" y="3225357"/>
              <a:ext cx="982750" cy="860320"/>
            </a:xfrm>
            <a:custGeom>
              <a:avLst/>
              <a:gdLst>
                <a:gd name="T0" fmla="*/ 39 w 251"/>
                <a:gd name="T1" fmla="*/ 107 h 220"/>
                <a:gd name="T2" fmla="*/ 63 w 251"/>
                <a:gd name="T3" fmla="*/ 84 h 220"/>
                <a:gd name="T4" fmla="*/ 63 w 251"/>
                <a:gd name="T5" fmla="*/ 75 h 220"/>
                <a:gd name="T6" fmla="*/ 53 w 251"/>
                <a:gd name="T7" fmla="*/ 74 h 220"/>
                <a:gd name="T8" fmla="*/ 29 w 251"/>
                <a:gd name="T9" fmla="*/ 97 h 220"/>
                <a:gd name="T10" fmla="*/ 28 w 251"/>
                <a:gd name="T11" fmla="*/ 98 h 220"/>
                <a:gd name="T12" fmla="*/ 21 w 251"/>
                <a:gd name="T13" fmla="*/ 101 h 220"/>
                <a:gd name="T14" fmla="*/ 15 w 251"/>
                <a:gd name="T15" fmla="*/ 95 h 220"/>
                <a:gd name="T16" fmla="*/ 30 w 251"/>
                <a:gd name="T17" fmla="*/ 40 h 220"/>
                <a:gd name="T18" fmla="*/ 39 w 251"/>
                <a:gd name="T19" fmla="*/ 30 h 220"/>
                <a:gd name="T20" fmla="*/ 40 w 251"/>
                <a:gd name="T21" fmla="*/ 25 h 220"/>
                <a:gd name="T22" fmla="*/ 40 w 251"/>
                <a:gd name="T23" fmla="*/ 21 h 220"/>
                <a:gd name="T24" fmla="*/ 54 w 251"/>
                <a:gd name="T25" fmla="*/ 29 h 220"/>
                <a:gd name="T26" fmla="*/ 58 w 251"/>
                <a:gd name="T27" fmla="*/ 30 h 220"/>
                <a:gd name="T28" fmla="*/ 88 w 251"/>
                <a:gd name="T29" fmla="*/ 75 h 220"/>
                <a:gd name="T30" fmla="*/ 136 w 251"/>
                <a:gd name="T31" fmla="*/ 125 h 220"/>
                <a:gd name="T32" fmla="*/ 141 w 251"/>
                <a:gd name="T33" fmla="*/ 125 h 220"/>
                <a:gd name="T34" fmla="*/ 185 w 251"/>
                <a:gd name="T35" fmla="*/ 96 h 220"/>
                <a:gd name="T36" fmla="*/ 198 w 251"/>
                <a:gd name="T37" fmla="*/ 96 h 220"/>
                <a:gd name="T38" fmla="*/ 205 w 251"/>
                <a:gd name="T39" fmla="*/ 199 h 220"/>
                <a:gd name="T40" fmla="*/ 200 w 251"/>
                <a:gd name="T41" fmla="*/ 202 h 220"/>
                <a:gd name="T42" fmla="*/ 138 w 251"/>
                <a:gd name="T43" fmla="*/ 146 h 220"/>
                <a:gd name="T44" fmla="*/ 136 w 251"/>
                <a:gd name="T45" fmla="*/ 146 h 220"/>
                <a:gd name="T46" fmla="*/ 134 w 251"/>
                <a:gd name="T47" fmla="*/ 146 h 220"/>
                <a:gd name="T48" fmla="*/ 132 w 251"/>
                <a:gd name="T49" fmla="*/ 146 h 220"/>
                <a:gd name="T50" fmla="*/ 130 w 251"/>
                <a:gd name="T51" fmla="*/ 146 h 220"/>
                <a:gd name="T52" fmla="*/ 68 w 251"/>
                <a:gd name="T53" fmla="*/ 202 h 220"/>
                <a:gd name="T54" fmla="*/ 63 w 251"/>
                <a:gd name="T55" fmla="*/ 199 h 220"/>
                <a:gd name="T56" fmla="*/ 67 w 251"/>
                <a:gd name="T57" fmla="*/ 109 h 220"/>
                <a:gd name="T58" fmla="*/ 60 w 251"/>
                <a:gd name="T59" fmla="*/ 101 h 220"/>
                <a:gd name="T60" fmla="*/ 53 w 251"/>
                <a:gd name="T61" fmla="*/ 108 h 220"/>
                <a:gd name="T62" fmla="*/ 48 w 251"/>
                <a:gd name="T63" fmla="*/ 202 h 220"/>
                <a:gd name="T64" fmla="*/ 52 w 251"/>
                <a:gd name="T65" fmla="*/ 209 h 220"/>
                <a:gd name="T66" fmla="*/ 68 w 251"/>
                <a:gd name="T67" fmla="*/ 219 h 220"/>
                <a:gd name="T68" fmla="*/ 72 w 251"/>
                <a:gd name="T69" fmla="*/ 220 h 220"/>
                <a:gd name="T70" fmla="*/ 74 w 251"/>
                <a:gd name="T71" fmla="*/ 219 h 220"/>
                <a:gd name="T72" fmla="*/ 79 w 251"/>
                <a:gd name="T73" fmla="*/ 215 h 220"/>
                <a:gd name="T74" fmla="*/ 134 w 251"/>
                <a:gd name="T75" fmla="*/ 160 h 220"/>
                <a:gd name="T76" fmla="*/ 189 w 251"/>
                <a:gd name="T77" fmla="*/ 215 h 220"/>
                <a:gd name="T78" fmla="*/ 193 w 251"/>
                <a:gd name="T79" fmla="*/ 219 h 220"/>
                <a:gd name="T80" fmla="*/ 196 w 251"/>
                <a:gd name="T81" fmla="*/ 220 h 220"/>
                <a:gd name="T82" fmla="*/ 199 w 251"/>
                <a:gd name="T83" fmla="*/ 219 h 220"/>
                <a:gd name="T84" fmla="*/ 216 w 251"/>
                <a:gd name="T85" fmla="*/ 209 h 220"/>
                <a:gd name="T86" fmla="*/ 219 w 251"/>
                <a:gd name="T87" fmla="*/ 202 h 220"/>
                <a:gd name="T88" fmla="*/ 212 w 251"/>
                <a:gd name="T89" fmla="*/ 96 h 220"/>
                <a:gd name="T90" fmla="*/ 237 w 251"/>
                <a:gd name="T91" fmla="*/ 115 h 220"/>
                <a:gd name="T92" fmla="*/ 247 w 251"/>
                <a:gd name="T93" fmla="*/ 117 h 220"/>
                <a:gd name="T94" fmla="*/ 249 w 251"/>
                <a:gd name="T95" fmla="*/ 107 h 220"/>
                <a:gd name="T96" fmla="*/ 204 w 251"/>
                <a:gd name="T97" fmla="*/ 82 h 220"/>
                <a:gd name="T98" fmla="*/ 180 w 251"/>
                <a:gd name="T99" fmla="*/ 82 h 220"/>
                <a:gd name="T100" fmla="*/ 173 w 251"/>
                <a:gd name="T101" fmla="*/ 87 h 220"/>
                <a:gd name="T102" fmla="*/ 138 w 251"/>
                <a:gd name="T103" fmla="*/ 111 h 220"/>
                <a:gd name="T104" fmla="*/ 137 w 251"/>
                <a:gd name="T105" fmla="*/ 111 h 220"/>
                <a:gd name="T106" fmla="*/ 102 w 251"/>
                <a:gd name="T107" fmla="*/ 74 h 220"/>
                <a:gd name="T108" fmla="*/ 59 w 251"/>
                <a:gd name="T109" fmla="*/ 16 h 220"/>
                <a:gd name="T110" fmla="*/ 35 w 251"/>
                <a:gd name="T111" fmla="*/ 2 h 220"/>
                <a:gd name="T112" fmla="*/ 28 w 251"/>
                <a:gd name="T113" fmla="*/ 2 h 220"/>
                <a:gd name="T114" fmla="*/ 25 w 251"/>
                <a:gd name="T115" fmla="*/ 8 h 220"/>
                <a:gd name="T116" fmla="*/ 26 w 251"/>
                <a:gd name="T117" fmla="*/ 24 h 220"/>
                <a:gd name="T118" fmla="*/ 20 w 251"/>
                <a:gd name="T119" fmla="*/ 30 h 220"/>
                <a:gd name="T120" fmla="*/ 2 w 251"/>
                <a:gd name="T121" fmla="*/ 93 h 220"/>
                <a:gd name="T122" fmla="*/ 18 w 251"/>
                <a:gd name="T123" fmla="*/ 114 h 220"/>
                <a:gd name="T124" fmla="*/ 39 w 251"/>
                <a:gd name="T125" fmla="*/ 10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1" h="220">
                  <a:moveTo>
                    <a:pt x="39" y="107"/>
                  </a:moveTo>
                  <a:cubicBezTo>
                    <a:pt x="63" y="84"/>
                    <a:pt x="63" y="84"/>
                    <a:pt x="63" y="84"/>
                  </a:cubicBezTo>
                  <a:cubicBezTo>
                    <a:pt x="66" y="82"/>
                    <a:pt x="66" y="77"/>
                    <a:pt x="63" y="75"/>
                  </a:cubicBezTo>
                  <a:cubicBezTo>
                    <a:pt x="61" y="72"/>
                    <a:pt x="56" y="72"/>
                    <a:pt x="53" y="74"/>
                  </a:cubicBezTo>
                  <a:cubicBezTo>
                    <a:pt x="29" y="97"/>
                    <a:pt x="29" y="97"/>
                    <a:pt x="29" y="97"/>
                  </a:cubicBezTo>
                  <a:cubicBezTo>
                    <a:pt x="29" y="97"/>
                    <a:pt x="29" y="98"/>
                    <a:pt x="28" y="98"/>
                  </a:cubicBezTo>
                  <a:cubicBezTo>
                    <a:pt x="28" y="98"/>
                    <a:pt x="25" y="101"/>
                    <a:pt x="21" y="101"/>
                  </a:cubicBezTo>
                  <a:cubicBezTo>
                    <a:pt x="19" y="100"/>
                    <a:pt x="15" y="100"/>
                    <a:pt x="15" y="95"/>
                  </a:cubicBezTo>
                  <a:cubicBezTo>
                    <a:pt x="20" y="72"/>
                    <a:pt x="28" y="44"/>
                    <a:pt x="30" y="40"/>
                  </a:cubicBezTo>
                  <a:cubicBezTo>
                    <a:pt x="36" y="33"/>
                    <a:pt x="39" y="30"/>
                    <a:pt x="39" y="30"/>
                  </a:cubicBezTo>
                  <a:cubicBezTo>
                    <a:pt x="40" y="29"/>
                    <a:pt x="40" y="27"/>
                    <a:pt x="40" y="25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5" y="30"/>
                    <a:pt x="56" y="30"/>
                    <a:pt x="58" y="30"/>
                  </a:cubicBezTo>
                  <a:cubicBezTo>
                    <a:pt x="58" y="30"/>
                    <a:pt x="84" y="29"/>
                    <a:pt x="88" y="75"/>
                  </a:cubicBezTo>
                  <a:cubicBezTo>
                    <a:pt x="90" y="92"/>
                    <a:pt x="102" y="125"/>
                    <a:pt x="136" y="125"/>
                  </a:cubicBezTo>
                  <a:cubicBezTo>
                    <a:pt x="138" y="125"/>
                    <a:pt x="139" y="125"/>
                    <a:pt x="141" y="125"/>
                  </a:cubicBezTo>
                  <a:cubicBezTo>
                    <a:pt x="154" y="125"/>
                    <a:pt x="176" y="119"/>
                    <a:pt x="185" y="96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205" y="199"/>
                    <a:pt x="205" y="199"/>
                    <a:pt x="205" y="199"/>
                  </a:cubicBezTo>
                  <a:cubicBezTo>
                    <a:pt x="200" y="202"/>
                    <a:pt x="200" y="202"/>
                    <a:pt x="200" y="202"/>
                  </a:cubicBezTo>
                  <a:cubicBezTo>
                    <a:pt x="192" y="177"/>
                    <a:pt x="179" y="148"/>
                    <a:pt x="138" y="146"/>
                  </a:cubicBezTo>
                  <a:cubicBezTo>
                    <a:pt x="137" y="146"/>
                    <a:pt x="136" y="146"/>
                    <a:pt x="136" y="146"/>
                  </a:cubicBezTo>
                  <a:cubicBezTo>
                    <a:pt x="135" y="146"/>
                    <a:pt x="134" y="146"/>
                    <a:pt x="134" y="146"/>
                  </a:cubicBezTo>
                  <a:cubicBezTo>
                    <a:pt x="133" y="146"/>
                    <a:pt x="132" y="146"/>
                    <a:pt x="132" y="146"/>
                  </a:cubicBezTo>
                  <a:cubicBezTo>
                    <a:pt x="131" y="146"/>
                    <a:pt x="130" y="146"/>
                    <a:pt x="130" y="146"/>
                  </a:cubicBezTo>
                  <a:cubicBezTo>
                    <a:pt x="89" y="148"/>
                    <a:pt x="76" y="177"/>
                    <a:pt x="68" y="202"/>
                  </a:cubicBezTo>
                  <a:cubicBezTo>
                    <a:pt x="63" y="199"/>
                    <a:pt x="63" y="199"/>
                    <a:pt x="63" y="199"/>
                  </a:cubicBezTo>
                  <a:cubicBezTo>
                    <a:pt x="67" y="109"/>
                    <a:pt x="67" y="109"/>
                    <a:pt x="67" y="109"/>
                  </a:cubicBezTo>
                  <a:cubicBezTo>
                    <a:pt x="67" y="105"/>
                    <a:pt x="64" y="102"/>
                    <a:pt x="60" y="101"/>
                  </a:cubicBezTo>
                  <a:cubicBezTo>
                    <a:pt x="56" y="101"/>
                    <a:pt x="53" y="104"/>
                    <a:pt x="53" y="108"/>
                  </a:cubicBezTo>
                  <a:cubicBezTo>
                    <a:pt x="48" y="202"/>
                    <a:pt x="48" y="202"/>
                    <a:pt x="48" y="202"/>
                  </a:cubicBezTo>
                  <a:cubicBezTo>
                    <a:pt x="48" y="205"/>
                    <a:pt x="50" y="207"/>
                    <a:pt x="52" y="209"/>
                  </a:cubicBezTo>
                  <a:cubicBezTo>
                    <a:pt x="68" y="219"/>
                    <a:pt x="68" y="219"/>
                    <a:pt x="68" y="219"/>
                  </a:cubicBezTo>
                  <a:cubicBezTo>
                    <a:pt x="69" y="219"/>
                    <a:pt x="71" y="220"/>
                    <a:pt x="72" y="220"/>
                  </a:cubicBezTo>
                  <a:cubicBezTo>
                    <a:pt x="73" y="220"/>
                    <a:pt x="74" y="220"/>
                    <a:pt x="74" y="219"/>
                  </a:cubicBezTo>
                  <a:cubicBezTo>
                    <a:pt x="76" y="219"/>
                    <a:pt x="78" y="217"/>
                    <a:pt x="79" y="215"/>
                  </a:cubicBezTo>
                  <a:cubicBezTo>
                    <a:pt x="88" y="183"/>
                    <a:pt x="97" y="161"/>
                    <a:pt x="134" y="160"/>
                  </a:cubicBezTo>
                  <a:cubicBezTo>
                    <a:pt x="170" y="161"/>
                    <a:pt x="179" y="183"/>
                    <a:pt x="189" y="215"/>
                  </a:cubicBezTo>
                  <a:cubicBezTo>
                    <a:pt x="189" y="217"/>
                    <a:pt x="191" y="219"/>
                    <a:pt x="193" y="219"/>
                  </a:cubicBezTo>
                  <a:cubicBezTo>
                    <a:pt x="194" y="220"/>
                    <a:pt x="195" y="220"/>
                    <a:pt x="196" y="220"/>
                  </a:cubicBezTo>
                  <a:cubicBezTo>
                    <a:pt x="197" y="220"/>
                    <a:pt x="198" y="219"/>
                    <a:pt x="199" y="219"/>
                  </a:cubicBezTo>
                  <a:cubicBezTo>
                    <a:pt x="216" y="209"/>
                    <a:pt x="216" y="209"/>
                    <a:pt x="216" y="209"/>
                  </a:cubicBezTo>
                  <a:cubicBezTo>
                    <a:pt x="218" y="207"/>
                    <a:pt x="219" y="205"/>
                    <a:pt x="219" y="202"/>
                  </a:cubicBezTo>
                  <a:cubicBezTo>
                    <a:pt x="212" y="96"/>
                    <a:pt x="212" y="96"/>
                    <a:pt x="212" y="96"/>
                  </a:cubicBezTo>
                  <a:cubicBezTo>
                    <a:pt x="218" y="98"/>
                    <a:pt x="228" y="102"/>
                    <a:pt x="237" y="115"/>
                  </a:cubicBezTo>
                  <a:cubicBezTo>
                    <a:pt x="239" y="118"/>
                    <a:pt x="244" y="119"/>
                    <a:pt x="247" y="117"/>
                  </a:cubicBezTo>
                  <a:cubicBezTo>
                    <a:pt x="250" y="114"/>
                    <a:pt x="251" y="110"/>
                    <a:pt x="249" y="107"/>
                  </a:cubicBezTo>
                  <a:cubicBezTo>
                    <a:pt x="230" y="81"/>
                    <a:pt x="208" y="81"/>
                    <a:pt x="204" y="82"/>
                  </a:cubicBezTo>
                  <a:cubicBezTo>
                    <a:pt x="180" y="82"/>
                    <a:pt x="180" y="82"/>
                    <a:pt x="180" y="82"/>
                  </a:cubicBezTo>
                  <a:cubicBezTo>
                    <a:pt x="177" y="82"/>
                    <a:pt x="174" y="84"/>
                    <a:pt x="173" y="87"/>
                  </a:cubicBezTo>
                  <a:cubicBezTo>
                    <a:pt x="165" y="114"/>
                    <a:pt x="139" y="111"/>
                    <a:pt x="138" y="111"/>
                  </a:cubicBezTo>
                  <a:cubicBezTo>
                    <a:pt x="137" y="111"/>
                    <a:pt x="137" y="111"/>
                    <a:pt x="137" y="111"/>
                  </a:cubicBezTo>
                  <a:cubicBezTo>
                    <a:pt x="106" y="111"/>
                    <a:pt x="102" y="75"/>
                    <a:pt x="102" y="74"/>
                  </a:cubicBezTo>
                  <a:cubicBezTo>
                    <a:pt x="97" y="23"/>
                    <a:pt x="68" y="17"/>
                    <a:pt x="59" y="16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3" y="0"/>
                    <a:pt x="30" y="0"/>
                    <a:pt x="28" y="2"/>
                  </a:cubicBezTo>
                  <a:cubicBezTo>
                    <a:pt x="26" y="3"/>
                    <a:pt x="25" y="6"/>
                    <a:pt x="25" y="8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5"/>
                    <a:pt x="23" y="27"/>
                    <a:pt x="20" y="30"/>
                  </a:cubicBezTo>
                  <a:cubicBezTo>
                    <a:pt x="14" y="37"/>
                    <a:pt x="6" y="72"/>
                    <a:pt x="2" y="93"/>
                  </a:cubicBezTo>
                  <a:cubicBezTo>
                    <a:pt x="0" y="100"/>
                    <a:pt x="4" y="112"/>
                    <a:pt x="18" y="114"/>
                  </a:cubicBezTo>
                  <a:cubicBezTo>
                    <a:pt x="28" y="116"/>
                    <a:pt x="35" y="111"/>
                    <a:pt x="39" y="10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9" name="组合 428">
            <a:extLst>
              <a:ext uri="{FF2B5EF4-FFF2-40B4-BE49-F238E27FC236}">
                <a16:creationId xmlns="" xmlns:a16="http://schemas.microsoft.com/office/drawing/2014/main" id="{1ED665BF-F2B3-465B-89EF-117AA184997A}"/>
              </a:ext>
            </a:extLst>
          </p:cNvPr>
          <p:cNvGrpSpPr>
            <a:grpSpLocks noChangeAspect="1"/>
          </p:cNvGrpSpPr>
          <p:nvPr/>
        </p:nvGrpSpPr>
        <p:grpSpPr>
          <a:xfrm>
            <a:off x="685800" y="3202671"/>
            <a:ext cx="328996" cy="405509"/>
            <a:chOff x="6711647" y="4974606"/>
            <a:chExt cx="853335" cy="1051786"/>
          </a:xfrm>
        </p:grpSpPr>
        <p:sp>
          <p:nvSpPr>
            <p:cNvPr id="430" name="Freeform 91">
              <a:extLst>
                <a:ext uri="{FF2B5EF4-FFF2-40B4-BE49-F238E27FC236}">
                  <a16:creationId xmlns="" xmlns:a16="http://schemas.microsoft.com/office/drawing/2014/main" id="{E16596B9-977E-41BE-A5F3-29B6C5682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6944" y="4974606"/>
              <a:ext cx="157107" cy="315867"/>
            </a:xfrm>
            <a:custGeom>
              <a:avLst/>
              <a:gdLst>
                <a:gd name="T0" fmla="*/ 8 w 40"/>
                <a:gd name="T1" fmla="*/ 81 h 81"/>
                <a:gd name="T2" fmla="*/ 1 w 40"/>
                <a:gd name="T3" fmla="*/ 77 h 81"/>
                <a:gd name="T4" fmla="*/ 5 w 40"/>
                <a:gd name="T5" fmla="*/ 68 h 81"/>
                <a:gd name="T6" fmla="*/ 25 w 40"/>
                <a:gd name="T7" fmla="*/ 57 h 81"/>
                <a:gd name="T8" fmla="*/ 21 w 40"/>
                <a:gd name="T9" fmla="*/ 54 h 81"/>
                <a:gd name="T10" fmla="*/ 6 w 40"/>
                <a:gd name="T11" fmla="*/ 32 h 81"/>
                <a:gd name="T12" fmla="*/ 27 w 40"/>
                <a:gd name="T13" fmla="*/ 2 h 81"/>
                <a:gd name="T14" fmla="*/ 37 w 40"/>
                <a:gd name="T15" fmla="*/ 4 h 81"/>
                <a:gd name="T16" fmla="*/ 36 w 40"/>
                <a:gd name="T17" fmla="*/ 13 h 81"/>
                <a:gd name="T18" fmla="*/ 20 w 40"/>
                <a:gd name="T19" fmla="*/ 32 h 81"/>
                <a:gd name="T20" fmla="*/ 30 w 40"/>
                <a:gd name="T21" fmla="*/ 43 h 81"/>
                <a:gd name="T22" fmla="*/ 34 w 40"/>
                <a:gd name="T23" fmla="*/ 47 h 81"/>
                <a:gd name="T24" fmla="*/ 39 w 40"/>
                <a:gd name="T25" fmla="*/ 59 h 81"/>
                <a:gd name="T26" fmla="*/ 10 w 40"/>
                <a:gd name="T27" fmla="*/ 81 h 81"/>
                <a:gd name="T28" fmla="*/ 8 w 40"/>
                <a:gd name="T2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" h="81">
                  <a:moveTo>
                    <a:pt x="8" y="81"/>
                  </a:moveTo>
                  <a:cubicBezTo>
                    <a:pt x="5" y="81"/>
                    <a:pt x="2" y="80"/>
                    <a:pt x="1" y="77"/>
                  </a:cubicBezTo>
                  <a:cubicBezTo>
                    <a:pt x="0" y="73"/>
                    <a:pt x="2" y="69"/>
                    <a:pt x="5" y="68"/>
                  </a:cubicBezTo>
                  <a:cubicBezTo>
                    <a:pt x="13" y="65"/>
                    <a:pt x="22" y="60"/>
                    <a:pt x="25" y="57"/>
                  </a:cubicBezTo>
                  <a:cubicBezTo>
                    <a:pt x="24" y="56"/>
                    <a:pt x="23" y="55"/>
                    <a:pt x="21" y="54"/>
                  </a:cubicBezTo>
                  <a:cubicBezTo>
                    <a:pt x="15" y="49"/>
                    <a:pt x="6" y="43"/>
                    <a:pt x="6" y="32"/>
                  </a:cubicBezTo>
                  <a:cubicBezTo>
                    <a:pt x="6" y="23"/>
                    <a:pt x="13" y="13"/>
                    <a:pt x="27" y="2"/>
                  </a:cubicBezTo>
                  <a:cubicBezTo>
                    <a:pt x="30" y="0"/>
                    <a:pt x="35" y="1"/>
                    <a:pt x="37" y="4"/>
                  </a:cubicBezTo>
                  <a:cubicBezTo>
                    <a:pt x="39" y="7"/>
                    <a:pt x="39" y="11"/>
                    <a:pt x="36" y="13"/>
                  </a:cubicBezTo>
                  <a:cubicBezTo>
                    <a:pt x="22" y="24"/>
                    <a:pt x="20" y="30"/>
                    <a:pt x="20" y="32"/>
                  </a:cubicBezTo>
                  <a:cubicBezTo>
                    <a:pt x="20" y="36"/>
                    <a:pt x="25" y="40"/>
                    <a:pt x="30" y="43"/>
                  </a:cubicBezTo>
                  <a:cubicBezTo>
                    <a:pt x="32" y="45"/>
                    <a:pt x="33" y="46"/>
                    <a:pt x="34" y="47"/>
                  </a:cubicBezTo>
                  <a:cubicBezTo>
                    <a:pt x="40" y="51"/>
                    <a:pt x="40" y="56"/>
                    <a:pt x="39" y="59"/>
                  </a:cubicBezTo>
                  <a:cubicBezTo>
                    <a:pt x="37" y="70"/>
                    <a:pt x="18" y="78"/>
                    <a:pt x="10" y="81"/>
                  </a:cubicBezTo>
                  <a:cubicBezTo>
                    <a:pt x="9" y="81"/>
                    <a:pt x="9" y="81"/>
                    <a:pt x="8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92">
              <a:extLst>
                <a:ext uri="{FF2B5EF4-FFF2-40B4-BE49-F238E27FC236}">
                  <a16:creationId xmlns="" xmlns:a16="http://schemas.microsoft.com/office/drawing/2014/main" id="{CAF91B95-FE39-4563-9075-E58A35C80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2164" y="4974606"/>
              <a:ext cx="152145" cy="315867"/>
            </a:xfrm>
            <a:custGeom>
              <a:avLst/>
              <a:gdLst>
                <a:gd name="T0" fmla="*/ 8 w 39"/>
                <a:gd name="T1" fmla="*/ 81 h 81"/>
                <a:gd name="T2" fmla="*/ 1 w 39"/>
                <a:gd name="T3" fmla="*/ 77 h 81"/>
                <a:gd name="T4" fmla="*/ 5 w 39"/>
                <a:gd name="T5" fmla="*/ 68 h 81"/>
                <a:gd name="T6" fmla="*/ 25 w 39"/>
                <a:gd name="T7" fmla="*/ 57 h 81"/>
                <a:gd name="T8" fmla="*/ 21 w 39"/>
                <a:gd name="T9" fmla="*/ 54 h 81"/>
                <a:gd name="T10" fmla="*/ 6 w 39"/>
                <a:gd name="T11" fmla="*/ 32 h 81"/>
                <a:gd name="T12" fmla="*/ 27 w 39"/>
                <a:gd name="T13" fmla="*/ 2 h 81"/>
                <a:gd name="T14" fmla="*/ 37 w 39"/>
                <a:gd name="T15" fmla="*/ 4 h 81"/>
                <a:gd name="T16" fmla="*/ 36 w 39"/>
                <a:gd name="T17" fmla="*/ 13 h 81"/>
                <a:gd name="T18" fmla="*/ 20 w 39"/>
                <a:gd name="T19" fmla="*/ 32 h 81"/>
                <a:gd name="T20" fmla="*/ 30 w 39"/>
                <a:gd name="T21" fmla="*/ 43 h 81"/>
                <a:gd name="T22" fmla="*/ 34 w 39"/>
                <a:gd name="T23" fmla="*/ 47 h 81"/>
                <a:gd name="T24" fmla="*/ 39 w 39"/>
                <a:gd name="T25" fmla="*/ 59 h 81"/>
                <a:gd name="T26" fmla="*/ 10 w 39"/>
                <a:gd name="T27" fmla="*/ 81 h 81"/>
                <a:gd name="T28" fmla="*/ 8 w 39"/>
                <a:gd name="T2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81">
                  <a:moveTo>
                    <a:pt x="8" y="81"/>
                  </a:moveTo>
                  <a:cubicBezTo>
                    <a:pt x="5" y="81"/>
                    <a:pt x="2" y="80"/>
                    <a:pt x="1" y="77"/>
                  </a:cubicBezTo>
                  <a:cubicBezTo>
                    <a:pt x="0" y="73"/>
                    <a:pt x="1" y="69"/>
                    <a:pt x="5" y="68"/>
                  </a:cubicBezTo>
                  <a:cubicBezTo>
                    <a:pt x="13" y="65"/>
                    <a:pt x="22" y="60"/>
                    <a:pt x="25" y="57"/>
                  </a:cubicBezTo>
                  <a:cubicBezTo>
                    <a:pt x="23" y="56"/>
                    <a:pt x="22" y="55"/>
                    <a:pt x="21" y="54"/>
                  </a:cubicBezTo>
                  <a:cubicBezTo>
                    <a:pt x="15" y="49"/>
                    <a:pt x="6" y="43"/>
                    <a:pt x="6" y="32"/>
                  </a:cubicBezTo>
                  <a:cubicBezTo>
                    <a:pt x="6" y="23"/>
                    <a:pt x="13" y="13"/>
                    <a:pt x="27" y="2"/>
                  </a:cubicBezTo>
                  <a:cubicBezTo>
                    <a:pt x="30" y="0"/>
                    <a:pt x="34" y="1"/>
                    <a:pt x="37" y="4"/>
                  </a:cubicBezTo>
                  <a:cubicBezTo>
                    <a:pt x="39" y="7"/>
                    <a:pt x="39" y="11"/>
                    <a:pt x="36" y="13"/>
                  </a:cubicBezTo>
                  <a:cubicBezTo>
                    <a:pt x="22" y="24"/>
                    <a:pt x="20" y="30"/>
                    <a:pt x="20" y="32"/>
                  </a:cubicBezTo>
                  <a:cubicBezTo>
                    <a:pt x="20" y="36"/>
                    <a:pt x="25" y="40"/>
                    <a:pt x="30" y="43"/>
                  </a:cubicBezTo>
                  <a:cubicBezTo>
                    <a:pt x="31" y="45"/>
                    <a:pt x="33" y="46"/>
                    <a:pt x="34" y="47"/>
                  </a:cubicBezTo>
                  <a:cubicBezTo>
                    <a:pt x="39" y="51"/>
                    <a:pt x="39" y="56"/>
                    <a:pt x="39" y="59"/>
                  </a:cubicBezTo>
                  <a:cubicBezTo>
                    <a:pt x="37" y="70"/>
                    <a:pt x="18" y="78"/>
                    <a:pt x="10" y="81"/>
                  </a:cubicBezTo>
                  <a:cubicBezTo>
                    <a:pt x="9" y="81"/>
                    <a:pt x="8" y="81"/>
                    <a:pt x="8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Rectangle 93">
              <a:extLst>
                <a:ext uri="{FF2B5EF4-FFF2-40B4-BE49-F238E27FC236}">
                  <a16:creationId xmlns="" xmlns:a16="http://schemas.microsoft.com/office/drawing/2014/main" id="{93422348-A13E-4141-929F-A5DB4049A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11647" y="5971818"/>
              <a:ext cx="692922" cy="5457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94">
              <a:extLst>
                <a:ext uri="{FF2B5EF4-FFF2-40B4-BE49-F238E27FC236}">
                  <a16:creationId xmlns="" xmlns:a16="http://schemas.microsoft.com/office/drawing/2014/main" id="{EECA42F0-89A0-4A02-B628-02BA84D658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31492" y="5350008"/>
              <a:ext cx="833490" cy="567237"/>
            </a:xfrm>
            <a:custGeom>
              <a:avLst/>
              <a:gdLst>
                <a:gd name="T0" fmla="*/ 174 w 213"/>
                <a:gd name="T1" fmla="*/ 25 h 145"/>
                <a:gd name="T2" fmla="*/ 167 w 213"/>
                <a:gd name="T3" fmla="*/ 25 h 145"/>
                <a:gd name="T4" fmla="*/ 167 w 213"/>
                <a:gd name="T5" fmla="*/ 0 h 145"/>
                <a:gd name="T6" fmla="*/ 0 w 213"/>
                <a:gd name="T7" fmla="*/ 0 h 145"/>
                <a:gd name="T8" fmla="*/ 0 w 213"/>
                <a:gd name="T9" fmla="*/ 65 h 145"/>
                <a:gd name="T10" fmla="*/ 0 w 213"/>
                <a:gd name="T11" fmla="*/ 84 h 145"/>
                <a:gd name="T12" fmla="*/ 0 w 213"/>
                <a:gd name="T13" fmla="*/ 110 h 145"/>
                <a:gd name="T14" fmla="*/ 35 w 213"/>
                <a:gd name="T15" fmla="*/ 145 h 145"/>
                <a:gd name="T16" fmla="*/ 132 w 213"/>
                <a:gd name="T17" fmla="*/ 145 h 145"/>
                <a:gd name="T18" fmla="*/ 167 w 213"/>
                <a:gd name="T19" fmla="*/ 110 h 145"/>
                <a:gd name="T20" fmla="*/ 167 w 213"/>
                <a:gd name="T21" fmla="*/ 96 h 145"/>
                <a:gd name="T22" fmla="*/ 174 w 213"/>
                <a:gd name="T23" fmla="*/ 97 h 145"/>
                <a:gd name="T24" fmla="*/ 213 w 213"/>
                <a:gd name="T25" fmla="*/ 61 h 145"/>
                <a:gd name="T26" fmla="*/ 174 w 213"/>
                <a:gd name="T27" fmla="*/ 25 h 145"/>
                <a:gd name="T28" fmla="*/ 153 w 213"/>
                <a:gd name="T29" fmla="*/ 110 h 145"/>
                <a:gd name="T30" fmla="*/ 132 w 213"/>
                <a:gd name="T31" fmla="*/ 131 h 145"/>
                <a:gd name="T32" fmla="*/ 35 w 213"/>
                <a:gd name="T33" fmla="*/ 131 h 145"/>
                <a:gd name="T34" fmla="*/ 14 w 213"/>
                <a:gd name="T35" fmla="*/ 110 h 145"/>
                <a:gd name="T36" fmla="*/ 14 w 213"/>
                <a:gd name="T37" fmla="*/ 14 h 145"/>
                <a:gd name="T38" fmla="*/ 153 w 213"/>
                <a:gd name="T39" fmla="*/ 14 h 145"/>
                <a:gd name="T40" fmla="*/ 153 w 213"/>
                <a:gd name="T41" fmla="*/ 110 h 145"/>
                <a:gd name="T42" fmla="*/ 174 w 213"/>
                <a:gd name="T43" fmla="*/ 83 h 145"/>
                <a:gd name="T44" fmla="*/ 167 w 213"/>
                <a:gd name="T45" fmla="*/ 82 h 145"/>
                <a:gd name="T46" fmla="*/ 167 w 213"/>
                <a:gd name="T47" fmla="*/ 65 h 145"/>
                <a:gd name="T48" fmla="*/ 167 w 213"/>
                <a:gd name="T49" fmla="*/ 40 h 145"/>
                <a:gd name="T50" fmla="*/ 174 w 213"/>
                <a:gd name="T51" fmla="*/ 39 h 145"/>
                <a:gd name="T52" fmla="*/ 199 w 213"/>
                <a:gd name="T53" fmla="*/ 61 h 145"/>
                <a:gd name="T54" fmla="*/ 174 w 213"/>
                <a:gd name="T55" fmla="*/ 8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3" h="145">
                  <a:moveTo>
                    <a:pt x="174" y="25"/>
                  </a:moveTo>
                  <a:cubicBezTo>
                    <a:pt x="172" y="25"/>
                    <a:pt x="169" y="25"/>
                    <a:pt x="167" y="25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29"/>
                    <a:pt x="16" y="145"/>
                    <a:pt x="35" y="145"/>
                  </a:cubicBezTo>
                  <a:cubicBezTo>
                    <a:pt x="132" y="145"/>
                    <a:pt x="132" y="145"/>
                    <a:pt x="132" y="145"/>
                  </a:cubicBezTo>
                  <a:cubicBezTo>
                    <a:pt x="151" y="145"/>
                    <a:pt x="167" y="129"/>
                    <a:pt x="167" y="110"/>
                  </a:cubicBezTo>
                  <a:cubicBezTo>
                    <a:pt x="167" y="96"/>
                    <a:pt x="167" y="96"/>
                    <a:pt x="167" y="96"/>
                  </a:cubicBezTo>
                  <a:cubicBezTo>
                    <a:pt x="169" y="96"/>
                    <a:pt x="172" y="97"/>
                    <a:pt x="174" y="97"/>
                  </a:cubicBezTo>
                  <a:cubicBezTo>
                    <a:pt x="196" y="97"/>
                    <a:pt x="213" y="81"/>
                    <a:pt x="213" y="61"/>
                  </a:cubicBezTo>
                  <a:cubicBezTo>
                    <a:pt x="213" y="41"/>
                    <a:pt x="196" y="25"/>
                    <a:pt x="174" y="25"/>
                  </a:cubicBezTo>
                  <a:close/>
                  <a:moveTo>
                    <a:pt x="153" y="110"/>
                  </a:moveTo>
                  <a:cubicBezTo>
                    <a:pt x="153" y="121"/>
                    <a:pt x="144" y="131"/>
                    <a:pt x="132" y="131"/>
                  </a:cubicBezTo>
                  <a:cubicBezTo>
                    <a:pt x="35" y="131"/>
                    <a:pt x="35" y="131"/>
                    <a:pt x="35" y="131"/>
                  </a:cubicBezTo>
                  <a:cubicBezTo>
                    <a:pt x="23" y="131"/>
                    <a:pt x="14" y="121"/>
                    <a:pt x="14" y="110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3" y="14"/>
                    <a:pt x="153" y="14"/>
                    <a:pt x="153" y="14"/>
                  </a:cubicBezTo>
                  <a:lnTo>
                    <a:pt x="153" y="110"/>
                  </a:lnTo>
                  <a:close/>
                  <a:moveTo>
                    <a:pt x="174" y="83"/>
                  </a:moveTo>
                  <a:cubicBezTo>
                    <a:pt x="172" y="83"/>
                    <a:pt x="169" y="82"/>
                    <a:pt x="167" y="82"/>
                  </a:cubicBezTo>
                  <a:cubicBezTo>
                    <a:pt x="167" y="65"/>
                    <a:pt x="167" y="65"/>
                    <a:pt x="167" y="65"/>
                  </a:cubicBezTo>
                  <a:cubicBezTo>
                    <a:pt x="167" y="40"/>
                    <a:pt x="167" y="40"/>
                    <a:pt x="167" y="40"/>
                  </a:cubicBezTo>
                  <a:cubicBezTo>
                    <a:pt x="169" y="39"/>
                    <a:pt x="172" y="39"/>
                    <a:pt x="174" y="39"/>
                  </a:cubicBezTo>
                  <a:cubicBezTo>
                    <a:pt x="188" y="39"/>
                    <a:pt x="199" y="48"/>
                    <a:pt x="199" y="61"/>
                  </a:cubicBezTo>
                  <a:cubicBezTo>
                    <a:pt x="199" y="73"/>
                    <a:pt x="188" y="83"/>
                    <a:pt x="174" y="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34" name="组合 433">
            <a:extLst>
              <a:ext uri="{FF2B5EF4-FFF2-40B4-BE49-F238E27FC236}">
                <a16:creationId xmlns="" xmlns:a16="http://schemas.microsoft.com/office/drawing/2014/main" id="{C9977F06-9F0B-4E2B-80AB-E915D4466B8B}"/>
              </a:ext>
            </a:extLst>
          </p:cNvPr>
          <p:cNvGrpSpPr>
            <a:grpSpLocks noChangeAspect="1"/>
          </p:cNvGrpSpPr>
          <p:nvPr/>
        </p:nvGrpSpPr>
        <p:grpSpPr>
          <a:xfrm>
            <a:off x="1404701" y="3202671"/>
            <a:ext cx="364065" cy="405508"/>
            <a:chOff x="8653463" y="5511801"/>
            <a:chExt cx="906462" cy="1009650"/>
          </a:xfrm>
          <a:solidFill>
            <a:schemeClr val="accent2"/>
          </a:solidFill>
        </p:grpSpPr>
        <p:sp>
          <p:nvSpPr>
            <p:cNvPr id="435" name="Rectangle 95">
              <a:extLst>
                <a:ext uri="{FF2B5EF4-FFF2-40B4-BE49-F238E27FC236}">
                  <a16:creationId xmlns="" xmlns:a16="http://schemas.microsoft.com/office/drawing/2014/main" id="{93D0EFB2-2982-46F0-8ACB-0CC418C75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8588" y="5740401"/>
              <a:ext cx="60325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6" name="Rectangle 96">
              <a:extLst>
                <a:ext uri="{FF2B5EF4-FFF2-40B4-BE49-F238E27FC236}">
                  <a16:creationId xmlns="" xmlns:a16="http://schemas.microsoft.com/office/drawing/2014/main" id="{54CC4B1F-4E72-4F82-AB83-A7DA429415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1300" y="5740401"/>
              <a:ext cx="60325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Rectangle 97">
              <a:extLst>
                <a:ext uri="{FF2B5EF4-FFF2-40B4-BE49-F238E27FC236}">
                  <a16:creationId xmlns="" xmlns:a16="http://schemas.microsoft.com/office/drawing/2014/main" id="{7E164E46-C9DD-4B3A-BC6B-1F70B987B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8588" y="5861051"/>
              <a:ext cx="60325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8" name="Rectangle 98">
              <a:extLst>
                <a:ext uri="{FF2B5EF4-FFF2-40B4-BE49-F238E27FC236}">
                  <a16:creationId xmlns="" xmlns:a16="http://schemas.microsoft.com/office/drawing/2014/main" id="{78D4F112-5DD4-44D6-A617-A490ACDB4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1300" y="5861051"/>
              <a:ext cx="60325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9" name="Rectangle 99">
              <a:extLst>
                <a:ext uri="{FF2B5EF4-FFF2-40B4-BE49-F238E27FC236}">
                  <a16:creationId xmlns="" xmlns:a16="http://schemas.microsoft.com/office/drawing/2014/main" id="{EF3AB314-3644-484A-9858-6DE5B4F70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0938" y="6097588"/>
              <a:ext cx="60325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Rectangle 100">
              <a:extLst>
                <a:ext uri="{FF2B5EF4-FFF2-40B4-BE49-F238E27FC236}">
                  <a16:creationId xmlns="" xmlns:a16="http://schemas.microsoft.com/office/drawing/2014/main" id="{BB7AFF28-57D3-43D2-A2B8-1C3BFF805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0938" y="6457951"/>
              <a:ext cx="60325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1" name="Rectangle 101">
              <a:extLst>
                <a:ext uri="{FF2B5EF4-FFF2-40B4-BE49-F238E27FC236}">
                  <a16:creationId xmlns="" xmlns:a16="http://schemas.microsoft.com/office/drawing/2014/main" id="{BD2E212D-D16A-4300-A2B8-585B54FEA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0938" y="6337301"/>
              <a:ext cx="60325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2" name="Rectangle 102">
              <a:extLst>
                <a:ext uri="{FF2B5EF4-FFF2-40B4-BE49-F238E27FC236}">
                  <a16:creationId xmlns="" xmlns:a16="http://schemas.microsoft.com/office/drawing/2014/main" id="{CB63B73D-211F-48F2-9803-1D18EAE9D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0938" y="6218238"/>
              <a:ext cx="60325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Rectangle 103">
              <a:extLst>
                <a:ext uri="{FF2B5EF4-FFF2-40B4-BE49-F238E27FC236}">
                  <a16:creationId xmlns="" xmlns:a16="http://schemas.microsoft.com/office/drawing/2014/main" id="{DC0B865D-69FD-44F8-AE63-71FA3C5DA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8950" y="6457951"/>
              <a:ext cx="60325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Rectangle 104">
              <a:extLst>
                <a:ext uri="{FF2B5EF4-FFF2-40B4-BE49-F238E27FC236}">
                  <a16:creationId xmlns="" xmlns:a16="http://schemas.microsoft.com/office/drawing/2014/main" id="{F0C7449B-4328-4A39-99A1-9F2D06A0A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8950" y="6337301"/>
              <a:ext cx="60325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Rectangle 105">
              <a:extLst>
                <a:ext uri="{FF2B5EF4-FFF2-40B4-BE49-F238E27FC236}">
                  <a16:creationId xmlns="" xmlns:a16="http://schemas.microsoft.com/office/drawing/2014/main" id="{6140B37F-1D7E-44D9-BCEF-B54D89CC0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8950" y="6218238"/>
              <a:ext cx="60325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Rectangle 106">
              <a:extLst>
                <a:ext uri="{FF2B5EF4-FFF2-40B4-BE49-F238E27FC236}">
                  <a16:creationId xmlns="" xmlns:a16="http://schemas.microsoft.com/office/drawing/2014/main" id="{0441677C-DBDA-4E70-B410-A6791B50F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8588" y="6462713"/>
              <a:ext cx="60325" cy="587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Rectangle 107">
              <a:extLst>
                <a:ext uri="{FF2B5EF4-FFF2-40B4-BE49-F238E27FC236}">
                  <a16:creationId xmlns="" xmlns:a16="http://schemas.microsoft.com/office/drawing/2014/main" id="{C57D8960-1682-4D87-B9DF-810B72C93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1300" y="6462713"/>
              <a:ext cx="60325" cy="587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Rectangle 108">
              <a:extLst>
                <a:ext uri="{FF2B5EF4-FFF2-40B4-BE49-F238E27FC236}">
                  <a16:creationId xmlns="" xmlns:a16="http://schemas.microsoft.com/office/drawing/2014/main" id="{9341DD10-EF14-41C2-8AF3-6600A5E66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8588" y="6342063"/>
              <a:ext cx="60325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Rectangle 109">
              <a:extLst>
                <a:ext uri="{FF2B5EF4-FFF2-40B4-BE49-F238E27FC236}">
                  <a16:creationId xmlns="" xmlns:a16="http://schemas.microsoft.com/office/drawing/2014/main" id="{7506023B-68AF-419E-9AB3-7BF5E3458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1300" y="6342063"/>
              <a:ext cx="60325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Rectangle 110">
              <a:extLst>
                <a:ext uri="{FF2B5EF4-FFF2-40B4-BE49-F238E27FC236}">
                  <a16:creationId xmlns="" xmlns:a16="http://schemas.microsoft.com/office/drawing/2014/main" id="{3F05BAA8-EDA8-4081-A311-D249D2625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8588" y="6221413"/>
              <a:ext cx="60325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Rectangle 111">
              <a:extLst>
                <a:ext uri="{FF2B5EF4-FFF2-40B4-BE49-F238E27FC236}">
                  <a16:creationId xmlns="" xmlns:a16="http://schemas.microsoft.com/office/drawing/2014/main" id="{AFE2337D-8ACC-41AB-B05C-E4EB037E8D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1300" y="6221413"/>
              <a:ext cx="60325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Rectangle 112">
              <a:extLst>
                <a:ext uri="{FF2B5EF4-FFF2-40B4-BE49-F238E27FC236}">
                  <a16:creationId xmlns="" xmlns:a16="http://schemas.microsoft.com/office/drawing/2014/main" id="{7BA667D2-8783-46A9-8E84-1BACF687B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8588" y="6100763"/>
              <a:ext cx="60325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Rectangle 113">
              <a:extLst>
                <a:ext uri="{FF2B5EF4-FFF2-40B4-BE49-F238E27FC236}">
                  <a16:creationId xmlns="" xmlns:a16="http://schemas.microsoft.com/office/drawing/2014/main" id="{B055088D-56F4-405A-B610-55F62ED81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1300" y="6100763"/>
              <a:ext cx="60325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Rectangle 114">
              <a:extLst>
                <a:ext uri="{FF2B5EF4-FFF2-40B4-BE49-F238E27FC236}">
                  <a16:creationId xmlns="" xmlns:a16="http://schemas.microsoft.com/office/drawing/2014/main" id="{13BC9D7F-35E3-403C-94FD-3747C2BAF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8588" y="5981701"/>
              <a:ext cx="60325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Rectangle 115">
              <a:extLst>
                <a:ext uri="{FF2B5EF4-FFF2-40B4-BE49-F238E27FC236}">
                  <a16:creationId xmlns="" xmlns:a16="http://schemas.microsoft.com/office/drawing/2014/main" id="{9991D0CD-9736-43AF-8DAD-5251D59A5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1300" y="5981701"/>
              <a:ext cx="60325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122">
              <a:extLst>
                <a:ext uri="{FF2B5EF4-FFF2-40B4-BE49-F238E27FC236}">
                  <a16:creationId xmlns="" xmlns:a16="http://schemas.microsoft.com/office/drawing/2014/main" id="{FB827FBB-B2DE-4FB4-AA16-7E780CCCE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3463" y="5984876"/>
              <a:ext cx="177800" cy="536575"/>
            </a:xfrm>
            <a:custGeom>
              <a:avLst/>
              <a:gdLst>
                <a:gd name="T0" fmla="*/ 0 w 47"/>
                <a:gd name="T1" fmla="*/ 20 h 143"/>
                <a:gd name="T2" fmla="*/ 0 w 47"/>
                <a:gd name="T3" fmla="*/ 143 h 143"/>
                <a:gd name="T4" fmla="*/ 14 w 47"/>
                <a:gd name="T5" fmla="*/ 143 h 143"/>
                <a:gd name="T6" fmla="*/ 14 w 47"/>
                <a:gd name="T7" fmla="*/ 20 h 143"/>
                <a:gd name="T8" fmla="*/ 20 w 47"/>
                <a:gd name="T9" fmla="*/ 14 h 143"/>
                <a:gd name="T10" fmla="*/ 47 w 47"/>
                <a:gd name="T11" fmla="*/ 14 h 143"/>
                <a:gd name="T12" fmla="*/ 47 w 47"/>
                <a:gd name="T13" fmla="*/ 0 h 143"/>
                <a:gd name="T14" fmla="*/ 20 w 47"/>
                <a:gd name="T15" fmla="*/ 0 h 143"/>
                <a:gd name="T16" fmla="*/ 0 w 47"/>
                <a:gd name="T17" fmla="*/ 2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143">
                  <a:moveTo>
                    <a:pt x="0" y="2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14" y="143"/>
                    <a:pt x="14" y="143"/>
                    <a:pt x="14" y="143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6"/>
                    <a:pt x="16" y="14"/>
                    <a:pt x="20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Freeform 123">
              <a:extLst>
                <a:ext uri="{FF2B5EF4-FFF2-40B4-BE49-F238E27FC236}">
                  <a16:creationId xmlns="" xmlns:a16="http://schemas.microsoft.com/office/drawing/2014/main" id="{05170B5B-E86F-4B4C-A913-97A54288B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8950" y="6105526"/>
              <a:ext cx="180975" cy="415925"/>
            </a:xfrm>
            <a:custGeom>
              <a:avLst/>
              <a:gdLst>
                <a:gd name="T0" fmla="*/ 28 w 48"/>
                <a:gd name="T1" fmla="*/ 0 h 111"/>
                <a:gd name="T2" fmla="*/ 0 w 48"/>
                <a:gd name="T3" fmla="*/ 0 h 111"/>
                <a:gd name="T4" fmla="*/ 0 w 48"/>
                <a:gd name="T5" fmla="*/ 14 h 111"/>
                <a:gd name="T6" fmla="*/ 28 w 48"/>
                <a:gd name="T7" fmla="*/ 14 h 111"/>
                <a:gd name="T8" fmla="*/ 34 w 48"/>
                <a:gd name="T9" fmla="*/ 20 h 111"/>
                <a:gd name="T10" fmla="*/ 34 w 48"/>
                <a:gd name="T11" fmla="*/ 111 h 111"/>
                <a:gd name="T12" fmla="*/ 48 w 48"/>
                <a:gd name="T13" fmla="*/ 111 h 111"/>
                <a:gd name="T14" fmla="*/ 48 w 48"/>
                <a:gd name="T15" fmla="*/ 20 h 111"/>
                <a:gd name="T16" fmla="*/ 28 w 48"/>
                <a:gd name="T17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11">
                  <a:moveTo>
                    <a:pt x="2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4"/>
                    <a:pt x="34" y="17"/>
                    <a:pt x="34" y="20"/>
                  </a:cubicBezTo>
                  <a:cubicBezTo>
                    <a:pt x="34" y="111"/>
                    <a:pt x="34" y="111"/>
                    <a:pt x="34" y="111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9"/>
                    <a:pt x="39" y="0"/>
                    <a:pt x="2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124">
              <a:extLst>
                <a:ext uri="{FF2B5EF4-FFF2-40B4-BE49-F238E27FC236}">
                  <a16:creationId xmlns="" xmlns:a16="http://schemas.microsoft.com/office/drawing/2014/main" id="{70E9CFCC-1A45-43D3-86F4-D39527C5B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1588" y="5511801"/>
              <a:ext cx="428625" cy="1009650"/>
            </a:xfrm>
            <a:custGeom>
              <a:avLst/>
              <a:gdLst>
                <a:gd name="T0" fmla="*/ 94 w 114"/>
                <a:gd name="T1" fmla="*/ 31 h 269"/>
                <a:gd name="T2" fmla="*/ 64 w 114"/>
                <a:gd name="T3" fmla="*/ 31 h 269"/>
                <a:gd name="T4" fmla="*/ 64 w 114"/>
                <a:gd name="T5" fmla="*/ 7 h 269"/>
                <a:gd name="T6" fmla="*/ 57 w 114"/>
                <a:gd name="T7" fmla="*/ 0 h 269"/>
                <a:gd name="T8" fmla="*/ 50 w 114"/>
                <a:gd name="T9" fmla="*/ 7 h 269"/>
                <a:gd name="T10" fmla="*/ 50 w 114"/>
                <a:gd name="T11" fmla="*/ 31 h 269"/>
                <a:gd name="T12" fmla="*/ 20 w 114"/>
                <a:gd name="T13" fmla="*/ 31 h 269"/>
                <a:gd name="T14" fmla="*/ 0 w 114"/>
                <a:gd name="T15" fmla="*/ 51 h 269"/>
                <a:gd name="T16" fmla="*/ 0 w 114"/>
                <a:gd name="T17" fmla="*/ 269 h 269"/>
                <a:gd name="T18" fmla="*/ 0 w 114"/>
                <a:gd name="T19" fmla="*/ 269 h 269"/>
                <a:gd name="T20" fmla="*/ 14 w 114"/>
                <a:gd name="T21" fmla="*/ 269 h 269"/>
                <a:gd name="T22" fmla="*/ 14 w 114"/>
                <a:gd name="T23" fmla="*/ 269 h 269"/>
                <a:gd name="T24" fmla="*/ 14 w 114"/>
                <a:gd name="T25" fmla="*/ 51 h 269"/>
                <a:gd name="T26" fmla="*/ 20 w 114"/>
                <a:gd name="T27" fmla="*/ 45 h 269"/>
                <a:gd name="T28" fmla="*/ 94 w 114"/>
                <a:gd name="T29" fmla="*/ 45 h 269"/>
                <a:gd name="T30" fmla="*/ 100 w 114"/>
                <a:gd name="T31" fmla="*/ 51 h 269"/>
                <a:gd name="T32" fmla="*/ 100 w 114"/>
                <a:gd name="T33" fmla="*/ 269 h 269"/>
                <a:gd name="T34" fmla="*/ 100 w 114"/>
                <a:gd name="T35" fmla="*/ 269 h 269"/>
                <a:gd name="T36" fmla="*/ 114 w 114"/>
                <a:gd name="T37" fmla="*/ 269 h 269"/>
                <a:gd name="T38" fmla="*/ 114 w 114"/>
                <a:gd name="T39" fmla="*/ 269 h 269"/>
                <a:gd name="T40" fmla="*/ 114 w 114"/>
                <a:gd name="T41" fmla="*/ 51 h 269"/>
                <a:gd name="T42" fmla="*/ 94 w 114"/>
                <a:gd name="T43" fmla="*/ 3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4" h="269">
                  <a:moveTo>
                    <a:pt x="94" y="31"/>
                  </a:moveTo>
                  <a:cubicBezTo>
                    <a:pt x="64" y="31"/>
                    <a:pt x="64" y="31"/>
                    <a:pt x="64" y="31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3"/>
                    <a:pt x="61" y="0"/>
                    <a:pt x="57" y="0"/>
                  </a:cubicBezTo>
                  <a:cubicBezTo>
                    <a:pt x="53" y="0"/>
                    <a:pt x="50" y="3"/>
                    <a:pt x="50" y="7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9" y="31"/>
                    <a:pt x="0" y="40"/>
                    <a:pt x="0" y="51"/>
                  </a:cubicBezTo>
                  <a:cubicBezTo>
                    <a:pt x="0" y="269"/>
                    <a:pt x="0" y="269"/>
                    <a:pt x="0" y="269"/>
                  </a:cubicBezTo>
                  <a:cubicBezTo>
                    <a:pt x="0" y="269"/>
                    <a:pt x="0" y="269"/>
                    <a:pt x="0" y="269"/>
                  </a:cubicBezTo>
                  <a:cubicBezTo>
                    <a:pt x="14" y="269"/>
                    <a:pt x="14" y="269"/>
                    <a:pt x="14" y="269"/>
                  </a:cubicBezTo>
                  <a:cubicBezTo>
                    <a:pt x="14" y="269"/>
                    <a:pt x="14" y="269"/>
                    <a:pt x="14" y="269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48"/>
                    <a:pt x="16" y="45"/>
                    <a:pt x="20" y="45"/>
                  </a:cubicBezTo>
                  <a:cubicBezTo>
                    <a:pt x="94" y="45"/>
                    <a:pt x="94" y="45"/>
                    <a:pt x="94" y="45"/>
                  </a:cubicBezTo>
                  <a:cubicBezTo>
                    <a:pt x="98" y="45"/>
                    <a:pt x="100" y="48"/>
                    <a:pt x="100" y="51"/>
                  </a:cubicBezTo>
                  <a:cubicBezTo>
                    <a:pt x="100" y="269"/>
                    <a:pt x="100" y="269"/>
                    <a:pt x="100" y="269"/>
                  </a:cubicBezTo>
                  <a:cubicBezTo>
                    <a:pt x="100" y="269"/>
                    <a:pt x="100" y="269"/>
                    <a:pt x="100" y="269"/>
                  </a:cubicBezTo>
                  <a:cubicBezTo>
                    <a:pt x="114" y="269"/>
                    <a:pt x="114" y="269"/>
                    <a:pt x="114" y="269"/>
                  </a:cubicBezTo>
                  <a:cubicBezTo>
                    <a:pt x="114" y="269"/>
                    <a:pt x="114" y="269"/>
                    <a:pt x="114" y="269"/>
                  </a:cubicBezTo>
                  <a:cubicBezTo>
                    <a:pt x="114" y="51"/>
                    <a:pt x="114" y="51"/>
                    <a:pt x="114" y="51"/>
                  </a:cubicBezTo>
                  <a:cubicBezTo>
                    <a:pt x="114" y="40"/>
                    <a:pt x="105" y="31"/>
                    <a:pt x="94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59" name="组合 458">
            <a:extLst>
              <a:ext uri="{FF2B5EF4-FFF2-40B4-BE49-F238E27FC236}">
                <a16:creationId xmlns="" xmlns:a16="http://schemas.microsoft.com/office/drawing/2014/main" id="{157A18EE-9E99-4C05-8046-CAD2DA7221AA}"/>
              </a:ext>
            </a:extLst>
          </p:cNvPr>
          <p:cNvGrpSpPr>
            <a:grpSpLocks noChangeAspect="1"/>
          </p:cNvGrpSpPr>
          <p:nvPr/>
        </p:nvGrpSpPr>
        <p:grpSpPr>
          <a:xfrm>
            <a:off x="2158671" y="3207517"/>
            <a:ext cx="403565" cy="395816"/>
            <a:chOff x="4552658" y="3140557"/>
            <a:chExt cx="1046743" cy="1026645"/>
          </a:xfrm>
        </p:grpSpPr>
        <p:sp>
          <p:nvSpPr>
            <p:cNvPr id="460" name="Freeform 13">
              <a:extLst>
                <a:ext uri="{FF2B5EF4-FFF2-40B4-BE49-F238E27FC236}">
                  <a16:creationId xmlns="" xmlns:a16="http://schemas.microsoft.com/office/drawing/2014/main" id="{D094AFB9-64D4-449A-9B05-E91B4655D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844" y="3743481"/>
              <a:ext cx="463917" cy="423721"/>
            </a:xfrm>
            <a:custGeom>
              <a:avLst/>
              <a:gdLst>
                <a:gd name="T0" fmla="*/ 79 w 117"/>
                <a:gd name="T1" fmla="*/ 11 h 107"/>
                <a:gd name="T2" fmla="*/ 91 w 117"/>
                <a:gd name="T3" fmla="*/ 31 h 107"/>
                <a:gd name="T4" fmla="*/ 93 w 117"/>
                <a:gd name="T5" fmla="*/ 72 h 107"/>
                <a:gd name="T6" fmla="*/ 46 w 117"/>
                <a:gd name="T7" fmla="*/ 93 h 107"/>
                <a:gd name="T8" fmla="*/ 33 w 117"/>
                <a:gd name="T9" fmla="*/ 92 h 107"/>
                <a:gd name="T10" fmla="*/ 33 w 117"/>
                <a:gd name="T11" fmla="*/ 91 h 107"/>
                <a:gd name="T12" fmla="*/ 22 w 117"/>
                <a:gd name="T13" fmla="*/ 86 h 107"/>
                <a:gd name="T14" fmla="*/ 46 w 117"/>
                <a:gd name="T15" fmla="*/ 26 h 107"/>
                <a:gd name="T16" fmla="*/ 50 w 117"/>
                <a:gd name="T17" fmla="*/ 20 h 107"/>
                <a:gd name="T18" fmla="*/ 36 w 117"/>
                <a:gd name="T19" fmla="*/ 16 h 107"/>
                <a:gd name="T20" fmla="*/ 34 w 117"/>
                <a:gd name="T21" fmla="*/ 18 h 107"/>
                <a:gd name="T22" fmla="*/ 9 w 117"/>
                <a:gd name="T23" fmla="*/ 91 h 107"/>
                <a:gd name="T24" fmla="*/ 31 w 117"/>
                <a:gd name="T25" fmla="*/ 105 h 107"/>
                <a:gd name="T26" fmla="*/ 31 w 117"/>
                <a:gd name="T27" fmla="*/ 105 h 107"/>
                <a:gd name="T28" fmla="*/ 46 w 117"/>
                <a:gd name="T29" fmla="*/ 107 h 107"/>
                <a:gd name="T30" fmla="*/ 105 w 117"/>
                <a:gd name="T31" fmla="*/ 80 h 107"/>
                <a:gd name="T32" fmla="*/ 103 w 117"/>
                <a:gd name="T33" fmla="*/ 25 h 107"/>
                <a:gd name="T34" fmla="*/ 89 w 117"/>
                <a:gd name="T35" fmla="*/ 0 h 107"/>
                <a:gd name="T36" fmla="*/ 79 w 117"/>
                <a:gd name="T37" fmla="*/ 1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7" h="107">
                  <a:moveTo>
                    <a:pt x="79" y="11"/>
                  </a:moveTo>
                  <a:cubicBezTo>
                    <a:pt x="83" y="16"/>
                    <a:pt x="87" y="23"/>
                    <a:pt x="91" y="31"/>
                  </a:cubicBezTo>
                  <a:cubicBezTo>
                    <a:pt x="99" y="48"/>
                    <a:pt x="100" y="62"/>
                    <a:pt x="93" y="72"/>
                  </a:cubicBezTo>
                  <a:cubicBezTo>
                    <a:pt x="86" y="85"/>
                    <a:pt x="68" y="93"/>
                    <a:pt x="46" y="93"/>
                  </a:cubicBezTo>
                  <a:cubicBezTo>
                    <a:pt x="42" y="93"/>
                    <a:pt x="38" y="92"/>
                    <a:pt x="33" y="92"/>
                  </a:cubicBezTo>
                  <a:cubicBezTo>
                    <a:pt x="33" y="91"/>
                    <a:pt x="33" y="91"/>
                    <a:pt x="33" y="91"/>
                  </a:cubicBezTo>
                  <a:cubicBezTo>
                    <a:pt x="24" y="90"/>
                    <a:pt x="22" y="87"/>
                    <a:pt x="22" y="86"/>
                  </a:cubicBezTo>
                  <a:cubicBezTo>
                    <a:pt x="16" y="73"/>
                    <a:pt x="38" y="39"/>
                    <a:pt x="46" y="26"/>
                  </a:cubicBezTo>
                  <a:cubicBezTo>
                    <a:pt x="48" y="24"/>
                    <a:pt x="49" y="22"/>
                    <a:pt x="50" y="20"/>
                  </a:cubicBezTo>
                  <a:cubicBezTo>
                    <a:pt x="45" y="19"/>
                    <a:pt x="40" y="18"/>
                    <a:pt x="36" y="16"/>
                  </a:cubicBezTo>
                  <a:cubicBezTo>
                    <a:pt x="35" y="17"/>
                    <a:pt x="35" y="18"/>
                    <a:pt x="34" y="18"/>
                  </a:cubicBezTo>
                  <a:cubicBezTo>
                    <a:pt x="18" y="44"/>
                    <a:pt x="0" y="73"/>
                    <a:pt x="9" y="91"/>
                  </a:cubicBezTo>
                  <a:cubicBezTo>
                    <a:pt x="12" y="99"/>
                    <a:pt x="20" y="104"/>
                    <a:pt x="31" y="105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36" y="106"/>
                    <a:pt x="41" y="107"/>
                    <a:pt x="46" y="107"/>
                  </a:cubicBezTo>
                  <a:cubicBezTo>
                    <a:pt x="73" y="107"/>
                    <a:pt x="95" y="96"/>
                    <a:pt x="105" y="80"/>
                  </a:cubicBezTo>
                  <a:cubicBezTo>
                    <a:pt x="112" y="69"/>
                    <a:pt x="117" y="51"/>
                    <a:pt x="103" y="25"/>
                  </a:cubicBezTo>
                  <a:cubicBezTo>
                    <a:pt x="98" y="14"/>
                    <a:pt x="93" y="6"/>
                    <a:pt x="89" y="0"/>
                  </a:cubicBezTo>
                  <a:cubicBezTo>
                    <a:pt x="86" y="4"/>
                    <a:pt x="83" y="8"/>
                    <a:pt x="79" y="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Freeform 14">
              <a:extLst>
                <a:ext uri="{FF2B5EF4-FFF2-40B4-BE49-F238E27FC236}">
                  <a16:creationId xmlns="" xmlns:a16="http://schemas.microsoft.com/office/drawing/2014/main" id="{7492C0D5-D7F1-4F0F-84D2-860A1036E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658" y="3470490"/>
              <a:ext cx="437120" cy="415347"/>
            </a:xfrm>
            <a:custGeom>
              <a:avLst/>
              <a:gdLst>
                <a:gd name="T0" fmla="*/ 99 w 110"/>
                <a:gd name="T1" fmla="*/ 73 h 105"/>
                <a:gd name="T2" fmla="*/ 79 w 110"/>
                <a:gd name="T3" fmla="*/ 84 h 105"/>
                <a:gd name="T4" fmla="*/ 53 w 110"/>
                <a:gd name="T5" fmla="*/ 91 h 105"/>
                <a:gd name="T6" fmla="*/ 53 w 110"/>
                <a:gd name="T7" fmla="*/ 91 h 105"/>
                <a:gd name="T8" fmla="*/ 29 w 110"/>
                <a:gd name="T9" fmla="*/ 80 h 105"/>
                <a:gd name="T10" fmla="*/ 18 w 110"/>
                <a:gd name="T11" fmla="*/ 27 h 105"/>
                <a:gd name="T12" fmla="*/ 18 w 110"/>
                <a:gd name="T13" fmla="*/ 26 h 105"/>
                <a:gd name="T14" fmla="*/ 29 w 110"/>
                <a:gd name="T15" fmla="*/ 14 h 105"/>
                <a:gd name="T16" fmla="*/ 83 w 110"/>
                <a:gd name="T17" fmla="*/ 39 h 105"/>
                <a:gd name="T18" fmla="*/ 90 w 110"/>
                <a:gd name="T19" fmla="*/ 44 h 105"/>
                <a:gd name="T20" fmla="*/ 93 w 110"/>
                <a:gd name="T21" fmla="*/ 29 h 105"/>
                <a:gd name="T22" fmla="*/ 91 w 110"/>
                <a:gd name="T23" fmla="*/ 28 h 105"/>
                <a:gd name="T24" fmla="*/ 29 w 110"/>
                <a:gd name="T25" fmla="*/ 0 h 105"/>
                <a:gd name="T26" fmla="*/ 4 w 110"/>
                <a:gd name="T27" fmla="*/ 24 h 105"/>
                <a:gd name="T28" fmla="*/ 4 w 110"/>
                <a:gd name="T29" fmla="*/ 25 h 105"/>
                <a:gd name="T30" fmla="*/ 4 w 110"/>
                <a:gd name="T31" fmla="*/ 25 h 105"/>
                <a:gd name="T32" fmla="*/ 19 w 110"/>
                <a:gd name="T33" fmla="*/ 89 h 105"/>
                <a:gd name="T34" fmla="*/ 53 w 110"/>
                <a:gd name="T35" fmla="*/ 105 h 105"/>
                <a:gd name="T36" fmla="*/ 53 w 110"/>
                <a:gd name="T37" fmla="*/ 105 h 105"/>
                <a:gd name="T38" fmla="*/ 85 w 110"/>
                <a:gd name="T39" fmla="*/ 97 h 105"/>
                <a:gd name="T40" fmla="*/ 110 w 110"/>
                <a:gd name="T41" fmla="*/ 82 h 105"/>
                <a:gd name="T42" fmla="*/ 99 w 110"/>
                <a:gd name="T43" fmla="*/ 7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0" h="105">
                  <a:moveTo>
                    <a:pt x="99" y="73"/>
                  </a:moveTo>
                  <a:cubicBezTo>
                    <a:pt x="93" y="76"/>
                    <a:pt x="87" y="80"/>
                    <a:pt x="79" y="84"/>
                  </a:cubicBezTo>
                  <a:cubicBezTo>
                    <a:pt x="69" y="89"/>
                    <a:pt x="61" y="91"/>
                    <a:pt x="53" y="91"/>
                  </a:cubicBezTo>
                  <a:cubicBezTo>
                    <a:pt x="53" y="91"/>
                    <a:pt x="53" y="91"/>
                    <a:pt x="53" y="91"/>
                  </a:cubicBezTo>
                  <a:cubicBezTo>
                    <a:pt x="44" y="91"/>
                    <a:pt x="36" y="88"/>
                    <a:pt x="29" y="80"/>
                  </a:cubicBezTo>
                  <a:cubicBezTo>
                    <a:pt x="19" y="68"/>
                    <a:pt x="14" y="47"/>
                    <a:pt x="18" y="27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15"/>
                    <a:pt x="24" y="14"/>
                    <a:pt x="29" y="14"/>
                  </a:cubicBezTo>
                  <a:cubicBezTo>
                    <a:pt x="44" y="14"/>
                    <a:pt x="71" y="31"/>
                    <a:pt x="83" y="39"/>
                  </a:cubicBezTo>
                  <a:cubicBezTo>
                    <a:pt x="85" y="41"/>
                    <a:pt x="88" y="42"/>
                    <a:pt x="90" y="44"/>
                  </a:cubicBezTo>
                  <a:cubicBezTo>
                    <a:pt x="90" y="39"/>
                    <a:pt x="91" y="34"/>
                    <a:pt x="93" y="29"/>
                  </a:cubicBezTo>
                  <a:cubicBezTo>
                    <a:pt x="93" y="29"/>
                    <a:pt x="92" y="28"/>
                    <a:pt x="91" y="28"/>
                  </a:cubicBezTo>
                  <a:cubicBezTo>
                    <a:pt x="69" y="14"/>
                    <a:pt x="46" y="0"/>
                    <a:pt x="29" y="0"/>
                  </a:cubicBezTo>
                  <a:cubicBezTo>
                    <a:pt x="21" y="0"/>
                    <a:pt x="7" y="3"/>
                    <a:pt x="4" y="24"/>
                  </a:cubicBezTo>
                  <a:cubicBezTo>
                    <a:pt x="4" y="24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49"/>
                    <a:pt x="6" y="74"/>
                    <a:pt x="19" y="89"/>
                  </a:cubicBezTo>
                  <a:cubicBezTo>
                    <a:pt x="28" y="100"/>
                    <a:pt x="39" y="105"/>
                    <a:pt x="53" y="105"/>
                  </a:cubicBezTo>
                  <a:cubicBezTo>
                    <a:pt x="53" y="105"/>
                    <a:pt x="53" y="105"/>
                    <a:pt x="53" y="105"/>
                  </a:cubicBezTo>
                  <a:cubicBezTo>
                    <a:pt x="63" y="105"/>
                    <a:pt x="74" y="102"/>
                    <a:pt x="85" y="97"/>
                  </a:cubicBezTo>
                  <a:cubicBezTo>
                    <a:pt x="95" y="92"/>
                    <a:pt x="103" y="87"/>
                    <a:pt x="110" y="82"/>
                  </a:cubicBezTo>
                  <a:cubicBezTo>
                    <a:pt x="106" y="80"/>
                    <a:pt x="102" y="77"/>
                    <a:pt x="99" y="7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Freeform 15">
              <a:extLst>
                <a:ext uri="{FF2B5EF4-FFF2-40B4-BE49-F238E27FC236}">
                  <a16:creationId xmlns="" xmlns:a16="http://schemas.microsoft.com/office/drawing/2014/main" id="{098CBFE6-9112-4CB0-AAC9-EBE81C655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299" y="3140557"/>
              <a:ext cx="460567" cy="425396"/>
            </a:xfrm>
            <a:custGeom>
              <a:avLst/>
              <a:gdLst>
                <a:gd name="T0" fmla="*/ 38 w 116"/>
                <a:gd name="T1" fmla="*/ 96 h 107"/>
                <a:gd name="T2" fmla="*/ 26 w 116"/>
                <a:gd name="T3" fmla="*/ 76 h 107"/>
                <a:gd name="T4" fmla="*/ 23 w 116"/>
                <a:gd name="T5" fmla="*/ 35 h 107"/>
                <a:gd name="T6" fmla="*/ 70 w 116"/>
                <a:gd name="T7" fmla="*/ 14 h 107"/>
                <a:gd name="T8" fmla="*/ 84 w 116"/>
                <a:gd name="T9" fmla="*/ 15 h 107"/>
                <a:gd name="T10" fmla="*/ 84 w 116"/>
                <a:gd name="T11" fmla="*/ 15 h 107"/>
                <a:gd name="T12" fmla="*/ 95 w 116"/>
                <a:gd name="T13" fmla="*/ 21 h 107"/>
                <a:gd name="T14" fmla="*/ 71 w 116"/>
                <a:gd name="T15" fmla="*/ 81 h 107"/>
                <a:gd name="T16" fmla="*/ 67 w 116"/>
                <a:gd name="T17" fmla="*/ 87 h 107"/>
                <a:gd name="T18" fmla="*/ 81 w 116"/>
                <a:gd name="T19" fmla="*/ 91 h 107"/>
                <a:gd name="T20" fmla="*/ 82 w 116"/>
                <a:gd name="T21" fmla="*/ 88 h 107"/>
                <a:gd name="T22" fmla="*/ 108 w 116"/>
                <a:gd name="T23" fmla="*/ 16 h 107"/>
                <a:gd name="T24" fmla="*/ 86 w 116"/>
                <a:gd name="T25" fmla="*/ 2 h 107"/>
                <a:gd name="T26" fmla="*/ 86 w 116"/>
                <a:gd name="T27" fmla="*/ 1 h 107"/>
                <a:gd name="T28" fmla="*/ 70 w 116"/>
                <a:gd name="T29" fmla="*/ 0 h 107"/>
                <a:gd name="T30" fmla="*/ 12 w 116"/>
                <a:gd name="T31" fmla="*/ 27 h 107"/>
                <a:gd name="T32" fmla="*/ 14 w 116"/>
                <a:gd name="T33" fmla="*/ 82 h 107"/>
                <a:gd name="T34" fmla="*/ 28 w 116"/>
                <a:gd name="T35" fmla="*/ 107 h 107"/>
                <a:gd name="T36" fmla="*/ 38 w 116"/>
                <a:gd name="T37" fmla="*/ 9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6" h="107">
                  <a:moveTo>
                    <a:pt x="38" y="96"/>
                  </a:moveTo>
                  <a:cubicBezTo>
                    <a:pt x="34" y="91"/>
                    <a:pt x="30" y="84"/>
                    <a:pt x="26" y="76"/>
                  </a:cubicBezTo>
                  <a:cubicBezTo>
                    <a:pt x="18" y="59"/>
                    <a:pt x="17" y="45"/>
                    <a:pt x="23" y="35"/>
                  </a:cubicBezTo>
                  <a:cubicBezTo>
                    <a:pt x="31" y="22"/>
                    <a:pt x="49" y="14"/>
                    <a:pt x="70" y="14"/>
                  </a:cubicBezTo>
                  <a:cubicBezTo>
                    <a:pt x="75" y="14"/>
                    <a:pt x="79" y="15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93" y="17"/>
                    <a:pt x="95" y="20"/>
                    <a:pt x="95" y="21"/>
                  </a:cubicBezTo>
                  <a:cubicBezTo>
                    <a:pt x="101" y="34"/>
                    <a:pt x="79" y="68"/>
                    <a:pt x="71" y="81"/>
                  </a:cubicBezTo>
                  <a:cubicBezTo>
                    <a:pt x="69" y="83"/>
                    <a:pt x="68" y="85"/>
                    <a:pt x="67" y="87"/>
                  </a:cubicBezTo>
                  <a:cubicBezTo>
                    <a:pt x="72" y="88"/>
                    <a:pt x="77" y="89"/>
                    <a:pt x="81" y="91"/>
                  </a:cubicBezTo>
                  <a:cubicBezTo>
                    <a:pt x="81" y="90"/>
                    <a:pt x="82" y="89"/>
                    <a:pt x="82" y="88"/>
                  </a:cubicBezTo>
                  <a:cubicBezTo>
                    <a:pt x="99" y="63"/>
                    <a:pt x="116" y="34"/>
                    <a:pt x="108" y="16"/>
                  </a:cubicBezTo>
                  <a:cubicBezTo>
                    <a:pt x="104" y="8"/>
                    <a:pt x="97" y="3"/>
                    <a:pt x="86" y="2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1" y="1"/>
                    <a:pt x="76" y="0"/>
                    <a:pt x="70" y="0"/>
                  </a:cubicBezTo>
                  <a:cubicBezTo>
                    <a:pt x="44" y="0"/>
                    <a:pt x="22" y="11"/>
                    <a:pt x="12" y="27"/>
                  </a:cubicBezTo>
                  <a:cubicBezTo>
                    <a:pt x="5" y="38"/>
                    <a:pt x="0" y="56"/>
                    <a:pt x="14" y="82"/>
                  </a:cubicBezTo>
                  <a:cubicBezTo>
                    <a:pt x="19" y="93"/>
                    <a:pt x="23" y="101"/>
                    <a:pt x="28" y="107"/>
                  </a:cubicBezTo>
                  <a:cubicBezTo>
                    <a:pt x="31" y="103"/>
                    <a:pt x="34" y="99"/>
                    <a:pt x="38" y="9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Freeform 16">
              <a:extLst>
                <a:ext uri="{FF2B5EF4-FFF2-40B4-BE49-F238E27FC236}">
                  <a16:creationId xmlns="" xmlns:a16="http://schemas.microsoft.com/office/drawing/2014/main" id="{2AE1A1B4-D7F5-4D51-9C46-F84061CD6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3956" y="3403498"/>
              <a:ext cx="435445" cy="435445"/>
            </a:xfrm>
            <a:custGeom>
              <a:avLst/>
              <a:gdLst>
                <a:gd name="T0" fmla="*/ 91 w 110"/>
                <a:gd name="T1" fmla="*/ 21 h 110"/>
                <a:gd name="T2" fmla="*/ 25 w 110"/>
                <a:gd name="T3" fmla="*/ 13 h 110"/>
                <a:gd name="T4" fmla="*/ 0 w 110"/>
                <a:gd name="T5" fmla="*/ 28 h 110"/>
                <a:gd name="T6" fmla="*/ 11 w 110"/>
                <a:gd name="T7" fmla="*/ 37 h 110"/>
                <a:gd name="T8" fmla="*/ 31 w 110"/>
                <a:gd name="T9" fmla="*/ 26 h 110"/>
                <a:gd name="T10" fmla="*/ 81 w 110"/>
                <a:gd name="T11" fmla="*/ 30 h 110"/>
                <a:gd name="T12" fmla="*/ 92 w 110"/>
                <a:gd name="T13" fmla="*/ 83 h 110"/>
                <a:gd name="T14" fmla="*/ 92 w 110"/>
                <a:gd name="T15" fmla="*/ 84 h 110"/>
                <a:gd name="T16" fmla="*/ 81 w 110"/>
                <a:gd name="T17" fmla="*/ 96 h 110"/>
                <a:gd name="T18" fmla="*/ 81 w 110"/>
                <a:gd name="T19" fmla="*/ 96 h 110"/>
                <a:gd name="T20" fmla="*/ 27 w 110"/>
                <a:gd name="T21" fmla="*/ 70 h 110"/>
                <a:gd name="T22" fmla="*/ 20 w 110"/>
                <a:gd name="T23" fmla="*/ 66 h 110"/>
                <a:gd name="T24" fmla="*/ 17 w 110"/>
                <a:gd name="T25" fmla="*/ 81 h 110"/>
                <a:gd name="T26" fmla="*/ 19 w 110"/>
                <a:gd name="T27" fmla="*/ 82 h 110"/>
                <a:gd name="T28" fmla="*/ 81 w 110"/>
                <a:gd name="T29" fmla="*/ 110 h 110"/>
                <a:gd name="T30" fmla="*/ 81 w 110"/>
                <a:gd name="T31" fmla="*/ 110 h 110"/>
                <a:gd name="T32" fmla="*/ 106 w 110"/>
                <a:gd name="T33" fmla="*/ 86 h 110"/>
                <a:gd name="T34" fmla="*/ 106 w 110"/>
                <a:gd name="T35" fmla="*/ 85 h 110"/>
                <a:gd name="T36" fmla="*/ 106 w 110"/>
                <a:gd name="T37" fmla="*/ 85 h 110"/>
                <a:gd name="T38" fmla="*/ 91 w 110"/>
                <a:gd name="T39" fmla="*/ 2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0" h="110">
                  <a:moveTo>
                    <a:pt x="91" y="21"/>
                  </a:moveTo>
                  <a:cubicBezTo>
                    <a:pt x="76" y="3"/>
                    <a:pt x="52" y="0"/>
                    <a:pt x="25" y="13"/>
                  </a:cubicBezTo>
                  <a:cubicBezTo>
                    <a:pt x="15" y="18"/>
                    <a:pt x="7" y="23"/>
                    <a:pt x="0" y="28"/>
                  </a:cubicBezTo>
                  <a:cubicBezTo>
                    <a:pt x="4" y="30"/>
                    <a:pt x="8" y="33"/>
                    <a:pt x="11" y="37"/>
                  </a:cubicBezTo>
                  <a:cubicBezTo>
                    <a:pt x="17" y="34"/>
                    <a:pt x="23" y="30"/>
                    <a:pt x="31" y="26"/>
                  </a:cubicBezTo>
                  <a:cubicBezTo>
                    <a:pt x="52" y="15"/>
                    <a:pt x="69" y="16"/>
                    <a:pt x="81" y="30"/>
                  </a:cubicBezTo>
                  <a:cubicBezTo>
                    <a:pt x="91" y="42"/>
                    <a:pt x="95" y="63"/>
                    <a:pt x="92" y="83"/>
                  </a:cubicBezTo>
                  <a:cubicBezTo>
                    <a:pt x="92" y="84"/>
                    <a:pt x="92" y="84"/>
                    <a:pt x="92" y="84"/>
                  </a:cubicBezTo>
                  <a:cubicBezTo>
                    <a:pt x="90" y="95"/>
                    <a:pt x="86" y="96"/>
                    <a:pt x="81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66" y="96"/>
                    <a:pt x="39" y="79"/>
                    <a:pt x="27" y="70"/>
                  </a:cubicBezTo>
                  <a:cubicBezTo>
                    <a:pt x="25" y="69"/>
                    <a:pt x="22" y="68"/>
                    <a:pt x="20" y="66"/>
                  </a:cubicBezTo>
                  <a:cubicBezTo>
                    <a:pt x="20" y="71"/>
                    <a:pt x="19" y="76"/>
                    <a:pt x="17" y="81"/>
                  </a:cubicBezTo>
                  <a:cubicBezTo>
                    <a:pt x="17" y="81"/>
                    <a:pt x="18" y="81"/>
                    <a:pt x="19" y="82"/>
                  </a:cubicBezTo>
                  <a:cubicBezTo>
                    <a:pt x="41" y="96"/>
                    <a:pt x="64" y="110"/>
                    <a:pt x="81" y="110"/>
                  </a:cubicBezTo>
                  <a:cubicBezTo>
                    <a:pt x="81" y="110"/>
                    <a:pt x="81" y="110"/>
                    <a:pt x="81" y="110"/>
                  </a:cubicBezTo>
                  <a:cubicBezTo>
                    <a:pt x="89" y="110"/>
                    <a:pt x="103" y="107"/>
                    <a:pt x="106" y="86"/>
                  </a:cubicBezTo>
                  <a:cubicBezTo>
                    <a:pt x="106" y="86"/>
                    <a:pt x="106" y="85"/>
                    <a:pt x="106" y="85"/>
                  </a:cubicBezTo>
                  <a:cubicBezTo>
                    <a:pt x="106" y="85"/>
                    <a:pt x="106" y="85"/>
                    <a:pt x="106" y="85"/>
                  </a:cubicBezTo>
                  <a:cubicBezTo>
                    <a:pt x="110" y="61"/>
                    <a:pt x="104" y="36"/>
                    <a:pt x="91" y="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Freeform 17">
              <a:extLst>
                <a:ext uri="{FF2B5EF4-FFF2-40B4-BE49-F238E27FC236}">
                  <a16:creationId xmlns="" xmlns:a16="http://schemas.microsoft.com/office/drawing/2014/main" id="{653A8903-133D-47A6-9D5C-31FC76847B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64656" y="3540831"/>
              <a:ext cx="222747" cy="226096"/>
            </a:xfrm>
            <a:custGeom>
              <a:avLst/>
              <a:gdLst>
                <a:gd name="T0" fmla="*/ 28 w 56"/>
                <a:gd name="T1" fmla="*/ 57 h 57"/>
                <a:gd name="T2" fmla="*/ 0 w 56"/>
                <a:gd name="T3" fmla="*/ 28 h 57"/>
                <a:gd name="T4" fmla="*/ 28 w 56"/>
                <a:gd name="T5" fmla="*/ 0 h 57"/>
                <a:gd name="T6" fmla="*/ 56 w 56"/>
                <a:gd name="T7" fmla="*/ 28 h 57"/>
                <a:gd name="T8" fmla="*/ 28 w 56"/>
                <a:gd name="T9" fmla="*/ 57 h 57"/>
                <a:gd name="T10" fmla="*/ 28 w 56"/>
                <a:gd name="T11" fmla="*/ 14 h 57"/>
                <a:gd name="T12" fmla="*/ 14 w 56"/>
                <a:gd name="T13" fmla="*/ 28 h 57"/>
                <a:gd name="T14" fmla="*/ 28 w 56"/>
                <a:gd name="T15" fmla="*/ 43 h 57"/>
                <a:gd name="T16" fmla="*/ 42 w 56"/>
                <a:gd name="T17" fmla="*/ 28 h 57"/>
                <a:gd name="T18" fmla="*/ 28 w 56"/>
                <a:gd name="T19" fmla="*/ 1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7">
                  <a:moveTo>
                    <a:pt x="28" y="57"/>
                  </a:moveTo>
                  <a:cubicBezTo>
                    <a:pt x="12" y="57"/>
                    <a:pt x="0" y="44"/>
                    <a:pt x="0" y="28"/>
                  </a:cubicBezTo>
                  <a:cubicBezTo>
                    <a:pt x="0" y="13"/>
                    <a:pt x="12" y="0"/>
                    <a:pt x="28" y="0"/>
                  </a:cubicBezTo>
                  <a:cubicBezTo>
                    <a:pt x="44" y="0"/>
                    <a:pt x="56" y="13"/>
                    <a:pt x="56" y="28"/>
                  </a:cubicBezTo>
                  <a:cubicBezTo>
                    <a:pt x="56" y="44"/>
                    <a:pt x="44" y="57"/>
                    <a:pt x="28" y="57"/>
                  </a:cubicBezTo>
                  <a:close/>
                  <a:moveTo>
                    <a:pt x="28" y="14"/>
                  </a:moveTo>
                  <a:cubicBezTo>
                    <a:pt x="20" y="14"/>
                    <a:pt x="14" y="21"/>
                    <a:pt x="14" y="28"/>
                  </a:cubicBezTo>
                  <a:cubicBezTo>
                    <a:pt x="14" y="36"/>
                    <a:pt x="20" y="43"/>
                    <a:pt x="28" y="43"/>
                  </a:cubicBezTo>
                  <a:cubicBezTo>
                    <a:pt x="36" y="43"/>
                    <a:pt x="42" y="36"/>
                    <a:pt x="42" y="28"/>
                  </a:cubicBezTo>
                  <a:cubicBezTo>
                    <a:pt x="42" y="21"/>
                    <a:pt x="36" y="14"/>
                    <a:pt x="28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65" name="组合 464">
            <a:extLst>
              <a:ext uri="{FF2B5EF4-FFF2-40B4-BE49-F238E27FC236}">
                <a16:creationId xmlns="" xmlns:a16="http://schemas.microsoft.com/office/drawing/2014/main" id="{2A4E0BCD-19F1-414E-A4C0-37A2D5D19BC2}"/>
              </a:ext>
            </a:extLst>
          </p:cNvPr>
          <p:cNvGrpSpPr>
            <a:grpSpLocks noChangeAspect="1"/>
          </p:cNvGrpSpPr>
          <p:nvPr/>
        </p:nvGrpSpPr>
        <p:grpSpPr>
          <a:xfrm>
            <a:off x="2952141" y="3256591"/>
            <a:ext cx="525602" cy="297668"/>
            <a:chOff x="263525" y="5141928"/>
            <a:chExt cx="1363277" cy="772077"/>
          </a:xfrm>
        </p:grpSpPr>
        <p:sp>
          <p:nvSpPr>
            <p:cNvPr id="466" name="Freeform 31">
              <a:extLst>
                <a:ext uri="{FF2B5EF4-FFF2-40B4-BE49-F238E27FC236}">
                  <a16:creationId xmlns="" xmlns:a16="http://schemas.microsoft.com/office/drawing/2014/main" id="{1578AAE2-751A-4A13-AFBF-82ADE1AB64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3525" y="5145278"/>
              <a:ext cx="1363277" cy="768727"/>
            </a:xfrm>
            <a:custGeom>
              <a:avLst/>
              <a:gdLst>
                <a:gd name="T0" fmla="*/ 135 w 344"/>
                <a:gd name="T1" fmla="*/ 194 h 194"/>
                <a:gd name="T2" fmla="*/ 132 w 344"/>
                <a:gd name="T3" fmla="*/ 193 h 194"/>
                <a:gd name="T4" fmla="*/ 118 w 344"/>
                <a:gd name="T5" fmla="*/ 183 h 194"/>
                <a:gd name="T6" fmla="*/ 118 w 344"/>
                <a:gd name="T7" fmla="*/ 177 h 194"/>
                <a:gd name="T8" fmla="*/ 143 w 344"/>
                <a:gd name="T9" fmla="*/ 107 h 194"/>
                <a:gd name="T10" fmla="*/ 132 w 344"/>
                <a:gd name="T11" fmla="*/ 110 h 194"/>
                <a:gd name="T12" fmla="*/ 14 w 344"/>
                <a:gd name="T13" fmla="*/ 111 h 194"/>
                <a:gd name="T14" fmla="*/ 10 w 344"/>
                <a:gd name="T15" fmla="*/ 106 h 194"/>
                <a:gd name="T16" fmla="*/ 7 w 344"/>
                <a:gd name="T17" fmla="*/ 98 h 194"/>
                <a:gd name="T18" fmla="*/ 8 w 344"/>
                <a:gd name="T19" fmla="*/ 93 h 194"/>
                <a:gd name="T20" fmla="*/ 12 w 344"/>
                <a:gd name="T21" fmla="*/ 89 h 194"/>
                <a:gd name="T22" fmla="*/ 32 w 344"/>
                <a:gd name="T23" fmla="*/ 84 h 194"/>
                <a:gd name="T24" fmla="*/ 2 w 344"/>
                <a:gd name="T25" fmla="*/ 49 h 194"/>
                <a:gd name="T26" fmla="*/ 3 w 344"/>
                <a:gd name="T27" fmla="*/ 39 h 194"/>
                <a:gd name="T28" fmla="*/ 7 w 344"/>
                <a:gd name="T29" fmla="*/ 36 h 194"/>
                <a:gd name="T30" fmla="*/ 14 w 344"/>
                <a:gd name="T31" fmla="*/ 35 h 194"/>
                <a:gd name="T32" fmla="*/ 72 w 344"/>
                <a:gd name="T33" fmla="*/ 58 h 194"/>
                <a:gd name="T34" fmla="*/ 259 w 344"/>
                <a:gd name="T35" fmla="*/ 11 h 194"/>
                <a:gd name="T36" fmla="*/ 324 w 344"/>
                <a:gd name="T37" fmla="*/ 10 h 194"/>
                <a:gd name="T38" fmla="*/ 338 w 344"/>
                <a:gd name="T39" fmla="*/ 19 h 194"/>
                <a:gd name="T40" fmla="*/ 339 w 344"/>
                <a:gd name="T41" fmla="*/ 21 h 194"/>
                <a:gd name="T42" fmla="*/ 340 w 344"/>
                <a:gd name="T43" fmla="*/ 24 h 194"/>
                <a:gd name="T44" fmla="*/ 339 w 344"/>
                <a:gd name="T45" fmla="*/ 51 h 194"/>
                <a:gd name="T46" fmla="*/ 326 w 344"/>
                <a:gd name="T47" fmla="*/ 61 h 194"/>
                <a:gd name="T48" fmla="*/ 231 w 344"/>
                <a:gd name="T49" fmla="*/ 86 h 194"/>
                <a:gd name="T50" fmla="*/ 174 w 344"/>
                <a:gd name="T51" fmla="*/ 167 h 194"/>
                <a:gd name="T52" fmla="*/ 173 w 344"/>
                <a:gd name="T53" fmla="*/ 168 h 194"/>
                <a:gd name="T54" fmla="*/ 135 w 344"/>
                <a:gd name="T55" fmla="*/ 194 h 194"/>
                <a:gd name="T56" fmla="*/ 132 w 344"/>
                <a:gd name="T57" fmla="*/ 179 h 194"/>
                <a:gd name="T58" fmla="*/ 135 w 344"/>
                <a:gd name="T59" fmla="*/ 180 h 194"/>
                <a:gd name="T60" fmla="*/ 162 w 344"/>
                <a:gd name="T61" fmla="*/ 159 h 194"/>
                <a:gd name="T62" fmla="*/ 221 w 344"/>
                <a:gd name="T63" fmla="*/ 75 h 194"/>
                <a:gd name="T64" fmla="*/ 225 w 344"/>
                <a:gd name="T65" fmla="*/ 73 h 194"/>
                <a:gd name="T66" fmla="*/ 323 w 344"/>
                <a:gd name="T67" fmla="*/ 48 h 194"/>
                <a:gd name="T68" fmla="*/ 327 w 344"/>
                <a:gd name="T69" fmla="*/ 44 h 194"/>
                <a:gd name="T70" fmla="*/ 328 w 344"/>
                <a:gd name="T71" fmla="*/ 32 h 194"/>
                <a:gd name="T72" fmla="*/ 301 w 344"/>
                <a:gd name="T73" fmla="*/ 38 h 194"/>
                <a:gd name="T74" fmla="*/ 292 w 344"/>
                <a:gd name="T75" fmla="*/ 33 h 194"/>
                <a:gd name="T76" fmla="*/ 297 w 344"/>
                <a:gd name="T77" fmla="*/ 25 h 194"/>
                <a:gd name="T78" fmla="*/ 313 w 344"/>
                <a:gd name="T79" fmla="*/ 21 h 194"/>
                <a:gd name="T80" fmla="*/ 262 w 344"/>
                <a:gd name="T81" fmla="*/ 25 h 194"/>
                <a:gd name="T82" fmla="*/ 74 w 344"/>
                <a:gd name="T83" fmla="*/ 72 h 194"/>
                <a:gd name="T84" fmla="*/ 69 w 344"/>
                <a:gd name="T85" fmla="*/ 72 h 194"/>
                <a:gd name="T86" fmla="*/ 25 w 344"/>
                <a:gd name="T87" fmla="*/ 54 h 194"/>
                <a:gd name="T88" fmla="*/ 50 w 344"/>
                <a:gd name="T89" fmla="*/ 83 h 194"/>
                <a:gd name="T90" fmla="*/ 51 w 344"/>
                <a:gd name="T91" fmla="*/ 90 h 194"/>
                <a:gd name="T92" fmla="*/ 46 w 344"/>
                <a:gd name="T93" fmla="*/ 95 h 194"/>
                <a:gd name="T94" fmla="*/ 27 w 344"/>
                <a:gd name="T95" fmla="*/ 100 h 194"/>
                <a:gd name="T96" fmla="*/ 129 w 344"/>
                <a:gd name="T97" fmla="*/ 96 h 194"/>
                <a:gd name="T98" fmla="*/ 153 w 344"/>
                <a:gd name="T99" fmla="*/ 90 h 194"/>
                <a:gd name="T100" fmla="*/ 160 w 344"/>
                <a:gd name="T101" fmla="*/ 93 h 194"/>
                <a:gd name="T102" fmla="*/ 161 w 344"/>
                <a:gd name="T103" fmla="*/ 100 h 194"/>
                <a:gd name="T104" fmla="*/ 132 w 344"/>
                <a:gd name="T105" fmla="*/ 179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4" h="194">
                  <a:moveTo>
                    <a:pt x="135" y="194"/>
                  </a:moveTo>
                  <a:cubicBezTo>
                    <a:pt x="134" y="194"/>
                    <a:pt x="133" y="194"/>
                    <a:pt x="132" y="193"/>
                  </a:cubicBezTo>
                  <a:cubicBezTo>
                    <a:pt x="122" y="192"/>
                    <a:pt x="118" y="183"/>
                    <a:pt x="118" y="183"/>
                  </a:cubicBezTo>
                  <a:cubicBezTo>
                    <a:pt x="117" y="181"/>
                    <a:pt x="117" y="179"/>
                    <a:pt x="118" y="177"/>
                  </a:cubicBezTo>
                  <a:cubicBezTo>
                    <a:pt x="143" y="107"/>
                    <a:pt x="143" y="107"/>
                    <a:pt x="143" y="107"/>
                  </a:cubicBezTo>
                  <a:cubicBezTo>
                    <a:pt x="132" y="110"/>
                    <a:pt x="132" y="110"/>
                    <a:pt x="132" y="110"/>
                  </a:cubicBezTo>
                  <a:cubicBezTo>
                    <a:pt x="129" y="111"/>
                    <a:pt x="60" y="126"/>
                    <a:pt x="14" y="111"/>
                  </a:cubicBezTo>
                  <a:cubicBezTo>
                    <a:pt x="12" y="110"/>
                    <a:pt x="10" y="108"/>
                    <a:pt x="10" y="106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7" y="96"/>
                    <a:pt x="7" y="94"/>
                    <a:pt x="8" y="93"/>
                  </a:cubicBezTo>
                  <a:cubicBezTo>
                    <a:pt x="9" y="91"/>
                    <a:pt x="11" y="90"/>
                    <a:pt x="12" y="89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0" y="46"/>
                    <a:pt x="0" y="41"/>
                    <a:pt x="3" y="39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9" y="34"/>
                    <a:pt x="11" y="34"/>
                    <a:pt x="14" y="35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259" y="11"/>
                    <a:pt x="259" y="11"/>
                    <a:pt x="259" y="11"/>
                  </a:cubicBezTo>
                  <a:cubicBezTo>
                    <a:pt x="261" y="11"/>
                    <a:pt x="301" y="0"/>
                    <a:pt x="324" y="10"/>
                  </a:cubicBezTo>
                  <a:cubicBezTo>
                    <a:pt x="330" y="13"/>
                    <a:pt x="335" y="16"/>
                    <a:pt x="338" y="19"/>
                  </a:cubicBezTo>
                  <a:cubicBezTo>
                    <a:pt x="338" y="20"/>
                    <a:pt x="339" y="20"/>
                    <a:pt x="339" y="21"/>
                  </a:cubicBezTo>
                  <a:cubicBezTo>
                    <a:pt x="340" y="22"/>
                    <a:pt x="340" y="23"/>
                    <a:pt x="340" y="24"/>
                  </a:cubicBezTo>
                  <a:cubicBezTo>
                    <a:pt x="344" y="35"/>
                    <a:pt x="343" y="45"/>
                    <a:pt x="339" y="51"/>
                  </a:cubicBezTo>
                  <a:cubicBezTo>
                    <a:pt x="337" y="56"/>
                    <a:pt x="332" y="60"/>
                    <a:pt x="326" y="61"/>
                  </a:cubicBezTo>
                  <a:cubicBezTo>
                    <a:pt x="231" y="86"/>
                    <a:pt x="231" y="86"/>
                    <a:pt x="231" y="86"/>
                  </a:cubicBezTo>
                  <a:cubicBezTo>
                    <a:pt x="174" y="167"/>
                    <a:pt x="174" y="167"/>
                    <a:pt x="174" y="167"/>
                  </a:cubicBezTo>
                  <a:cubicBezTo>
                    <a:pt x="174" y="168"/>
                    <a:pt x="173" y="168"/>
                    <a:pt x="173" y="168"/>
                  </a:cubicBezTo>
                  <a:cubicBezTo>
                    <a:pt x="159" y="185"/>
                    <a:pt x="146" y="194"/>
                    <a:pt x="135" y="194"/>
                  </a:cubicBezTo>
                  <a:close/>
                  <a:moveTo>
                    <a:pt x="132" y="179"/>
                  </a:moveTo>
                  <a:cubicBezTo>
                    <a:pt x="133" y="179"/>
                    <a:pt x="134" y="179"/>
                    <a:pt x="135" y="180"/>
                  </a:cubicBezTo>
                  <a:cubicBezTo>
                    <a:pt x="137" y="180"/>
                    <a:pt x="145" y="179"/>
                    <a:pt x="162" y="159"/>
                  </a:cubicBezTo>
                  <a:cubicBezTo>
                    <a:pt x="221" y="75"/>
                    <a:pt x="221" y="75"/>
                    <a:pt x="221" y="75"/>
                  </a:cubicBezTo>
                  <a:cubicBezTo>
                    <a:pt x="222" y="74"/>
                    <a:pt x="224" y="73"/>
                    <a:pt x="225" y="73"/>
                  </a:cubicBezTo>
                  <a:cubicBezTo>
                    <a:pt x="323" y="48"/>
                    <a:pt x="323" y="48"/>
                    <a:pt x="323" y="48"/>
                  </a:cubicBezTo>
                  <a:cubicBezTo>
                    <a:pt x="326" y="47"/>
                    <a:pt x="327" y="45"/>
                    <a:pt x="327" y="44"/>
                  </a:cubicBezTo>
                  <a:cubicBezTo>
                    <a:pt x="328" y="43"/>
                    <a:pt x="329" y="39"/>
                    <a:pt x="328" y="32"/>
                  </a:cubicBezTo>
                  <a:cubicBezTo>
                    <a:pt x="301" y="38"/>
                    <a:pt x="301" y="38"/>
                    <a:pt x="301" y="38"/>
                  </a:cubicBezTo>
                  <a:cubicBezTo>
                    <a:pt x="297" y="39"/>
                    <a:pt x="293" y="37"/>
                    <a:pt x="292" y="33"/>
                  </a:cubicBezTo>
                  <a:cubicBezTo>
                    <a:pt x="291" y="30"/>
                    <a:pt x="293" y="26"/>
                    <a:pt x="297" y="25"/>
                  </a:cubicBezTo>
                  <a:cubicBezTo>
                    <a:pt x="313" y="21"/>
                    <a:pt x="313" y="21"/>
                    <a:pt x="313" y="21"/>
                  </a:cubicBezTo>
                  <a:cubicBezTo>
                    <a:pt x="296" y="18"/>
                    <a:pt x="271" y="22"/>
                    <a:pt x="262" y="25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2" y="72"/>
                    <a:pt x="71" y="72"/>
                    <a:pt x="69" y="72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51" y="85"/>
                    <a:pt x="52" y="88"/>
                    <a:pt x="51" y="90"/>
                  </a:cubicBezTo>
                  <a:cubicBezTo>
                    <a:pt x="51" y="92"/>
                    <a:pt x="49" y="94"/>
                    <a:pt x="46" y="95"/>
                  </a:cubicBezTo>
                  <a:cubicBezTo>
                    <a:pt x="27" y="100"/>
                    <a:pt x="27" y="100"/>
                    <a:pt x="27" y="100"/>
                  </a:cubicBezTo>
                  <a:cubicBezTo>
                    <a:pt x="69" y="109"/>
                    <a:pt x="128" y="96"/>
                    <a:pt x="129" y="96"/>
                  </a:cubicBezTo>
                  <a:cubicBezTo>
                    <a:pt x="153" y="90"/>
                    <a:pt x="153" y="90"/>
                    <a:pt x="153" y="90"/>
                  </a:cubicBezTo>
                  <a:cubicBezTo>
                    <a:pt x="155" y="90"/>
                    <a:pt x="158" y="91"/>
                    <a:pt x="160" y="93"/>
                  </a:cubicBezTo>
                  <a:cubicBezTo>
                    <a:pt x="161" y="94"/>
                    <a:pt x="162" y="97"/>
                    <a:pt x="161" y="100"/>
                  </a:cubicBezTo>
                  <a:lnTo>
                    <a:pt x="132" y="17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Freeform 32">
              <a:extLst>
                <a:ext uri="{FF2B5EF4-FFF2-40B4-BE49-F238E27FC236}">
                  <a16:creationId xmlns="" xmlns:a16="http://schemas.microsoft.com/office/drawing/2014/main" id="{4C88CCF2-DB17-420D-9FBA-C27387023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003" y="5141928"/>
              <a:ext cx="408648" cy="130633"/>
            </a:xfrm>
            <a:custGeom>
              <a:avLst/>
              <a:gdLst>
                <a:gd name="T0" fmla="*/ 28 w 103"/>
                <a:gd name="T1" fmla="*/ 14 h 33"/>
                <a:gd name="T2" fmla="*/ 32 w 103"/>
                <a:gd name="T3" fmla="*/ 14 h 33"/>
                <a:gd name="T4" fmla="*/ 78 w 103"/>
                <a:gd name="T5" fmla="*/ 21 h 33"/>
                <a:gd name="T6" fmla="*/ 103 w 103"/>
                <a:gd name="T7" fmla="*/ 15 h 33"/>
                <a:gd name="T8" fmla="*/ 32 w 103"/>
                <a:gd name="T9" fmla="*/ 0 h 33"/>
                <a:gd name="T10" fmla="*/ 5 w 103"/>
                <a:gd name="T11" fmla="*/ 3 h 33"/>
                <a:gd name="T12" fmla="*/ 0 w 103"/>
                <a:gd name="T13" fmla="*/ 9 h 33"/>
                <a:gd name="T14" fmla="*/ 4 w 103"/>
                <a:gd name="T15" fmla="*/ 16 h 33"/>
                <a:gd name="T16" fmla="*/ 32 w 103"/>
                <a:gd name="T17" fmla="*/ 33 h 33"/>
                <a:gd name="T18" fmla="*/ 51 w 103"/>
                <a:gd name="T19" fmla="*/ 28 h 33"/>
                <a:gd name="T20" fmla="*/ 28 w 103"/>
                <a:gd name="T21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33">
                  <a:moveTo>
                    <a:pt x="28" y="14"/>
                  </a:moveTo>
                  <a:cubicBezTo>
                    <a:pt x="29" y="14"/>
                    <a:pt x="31" y="14"/>
                    <a:pt x="32" y="14"/>
                  </a:cubicBezTo>
                  <a:cubicBezTo>
                    <a:pt x="49" y="14"/>
                    <a:pt x="66" y="17"/>
                    <a:pt x="78" y="21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93" y="11"/>
                    <a:pt x="64" y="0"/>
                    <a:pt x="32" y="0"/>
                  </a:cubicBezTo>
                  <a:cubicBezTo>
                    <a:pt x="23" y="0"/>
                    <a:pt x="14" y="1"/>
                    <a:pt x="5" y="3"/>
                  </a:cubicBezTo>
                  <a:cubicBezTo>
                    <a:pt x="3" y="4"/>
                    <a:pt x="1" y="6"/>
                    <a:pt x="0" y="9"/>
                  </a:cubicBezTo>
                  <a:cubicBezTo>
                    <a:pt x="0" y="12"/>
                    <a:pt x="1" y="14"/>
                    <a:pt x="4" y="16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28" y="1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68" name="组合 467">
            <a:extLst>
              <a:ext uri="{FF2B5EF4-FFF2-40B4-BE49-F238E27FC236}">
                <a16:creationId xmlns="" xmlns:a16="http://schemas.microsoft.com/office/drawing/2014/main" id="{AF3F9AEA-4107-4655-8C71-B571CDBD8165}"/>
              </a:ext>
            </a:extLst>
          </p:cNvPr>
          <p:cNvGrpSpPr>
            <a:grpSpLocks noChangeAspect="1"/>
          </p:cNvGrpSpPr>
          <p:nvPr/>
        </p:nvGrpSpPr>
        <p:grpSpPr>
          <a:xfrm>
            <a:off x="3867648" y="3227534"/>
            <a:ext cx="395816" cy="355782"/>
            <a:chOff x="2820988" y="2184400"/>
            <a:chExt cx="973137" cy="874712"/>
          </a:xfrm>
          <a:solidFill>
            <a:schemeClr val="accent2"/>
          </a:solidFill>
        </p:grpSpPr>
        <p:sp>
          <p:nvSpPr>
            <p:cNvPr id="469" name="Freeform 47">
              <a:extLst>
                <a:ext uri="{FF2B5EF4-FFF2-40B4-BE49-F238E27FC236}">
                  <a16:creationId xmlns="" xmlns:a16="http://schemas.microsoft.com/office/drawing/2014/main" id="{7CCF1F01-8B64-4A73-BC71-B8E8D9B44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250" y="2943225"/>
              <a:ext cx="176213" cy="115887"/>
            </a:xfrm>
            <a:custGeom>
              <a:avLst/>
              <a:gdLst>
                <a:gd name="T0" fmla="*/ 37 w 47"/>
                <a:gd name="T1" fmla="*/ 1 h 31"/>
                <a:gd name="T2" fmla="*/ 33 w 47"/>
                <a:gd name="T3" fmla="*/ 1 h 31"/>
                <a:gd name="T4" fmla="*/ 33 w 47"/>
                <a:gd name="T5" fmla="*/ 12 h 31"/>
                <a:gd name="T6" fmla="*/ 28 w 47"/>
                <a:gd name="T7" fmla="*/ 17 h 31"/>
                <a:gd name="T8" fmla="*/ 19 w 47"/>
                <a:gd name="T9" fmla="*/ 17 h 31"/>
                <a:gd name="T10" fmla="*/ 14 w 47"/>
                <a:gd name="T11" fmla="*/ 12 h 31"/>
                <a:gd name="T12" fmla="*/ 14 w 47"/>
                <a:gd name="T13" fmla="*/ 1 h 31"/>
                <a:gd name="T14" fmla="*/ 0 w 47"/>
                <a:gd name="T15" fmla="*/ 1 h 31"/>
                <a:gd name="T16" fmla="*/ 0 w 47"/>
                <a:gd name="T17" fmla="*/ 12 h 31"/>
                <a:gd name="T18" fmla="*/ 19 w 47"/>
                <a:gd name="T19" fmla="*/ 31 h 31"/>
                <a:gd name="T20" fmla="*/ 28 w 47"/>
                <a:gd name="T21" fmla="*/ 31 h 31"/>
                <a:gd name="T22" fmla="*/ 47 w 47"/>
                <a:gd name="T23" fmla="*/ 12 h 31"/>
                <a:gd name="T24" fmla="*/ 47 w 47"/>
                <a:gd name="T25" fmla="*/ 0 h 31"/>
                <a:gd name="T26" fmla="*/ 39 w 47"/>
                <a:gd name="T27" fmla="*/ 1 h 31"/>
                <a:gd name="T28" fmla="*/ 37 w 47"/>
                <a:gd name="T2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31">
                  <a:moveTo>
                    <a:pt x="37" y="1"/>
                  </a:moveTo>
                  <a:cubicBezTo>
                    <a:pt x="33" y="1"/>
                    <a:pt x="33" y="1"/>
                    <a:pt x="33" y="1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5"/>
                    <a:pt x="31" y="17"/>
                    <a:pt x="28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6" y="17"/>
                    <a:pt x="14" y="15"/>
                    <a:pt x="14" y="1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23"/>
                    <a:pt x="8" y="31"/>
                    <a:pt x="19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38" y="31"/>
                    <a:pt x="47" y="23"/>
                    <a:pt x="47" y="12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4" y="0"/>
                    <a:pt x="42" y="1"/>
                    <a:pt x="39" y="1"/>
                  </a:cubicBezTo>
                  <a:cubicBezTo>
                    <a:pt x="38" y="1"/>
                    <a:pt x="38" y="1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Freeform 48">
              <a:extLst>
                <a:ext uri="{FF2B5EF4-FFF2-40B4-BE49-F238E27FC236}">
                  <a16:creationId xmlns="" xmlns:a16="http://schemas.microsoft.com/office/drawing/2014/main" id="{A30F44B0-DAAE-4155-B04F-CBEDFF43A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238" y="2943225"/>
              <a:ext cx="179388" cy="115887"/>
            </a:xfrm>
            <a:custGeom>
              <a:avLst/>
              <a:gdLst>
                <a:gd name="T0" fmla="*/ 34 w 48"/>
                <a:gd name="T1" fmla="*/ 12 h 31"/>
                <a:gd name="T2" fmla="*/ 29 w 48"/>
                <a:gd name="T3" fmla="*/ 17 h 31"/>
                <a:gd name="T4" fmla="*/ 19 w 48"/>
                <a:gd name="T5" fmla="*/ 17 h 31"/>
                <a:gd name="T6" fmla="*/ 14 w 48"/>
                <a:gd name="T7" fmla="*/ 12 h 31"/>
                <a:gd name="T8" fmla="*/ 14 w 48"/>
                <a:gd name="T9" fmla="*/ 1 h 31"/>
                <a:gd name="T10" fmla="*/ 10 w 48"/>
                <a:gd name="T11" fmla="*/ 1 h 31"/>
                <a:gd name="T12" fmla="*/ 8 w 48"/>
                <a:gd name="T13" fmla="*/ 1 h 31"/>
                <a:gd name="T14" fmla="*/ 0 w 48"/>
                <a:gd name="T15" fmla="*/ 0 h 31"/>
                <a:gd name="T16" fmla="*/ 0 w 48"/>
                <a:gd name="T17" fmla="*/ 12 h 31"/>
                <a:gd name="T18" fmla="*/ 19 w 48"/>
                <a:gd name="T19" fmla="*/ 31 h 31"/>
                <a:gd name="T20" fmla="*/ 29 w 48"/>
                <a:gd name="T21" fmla="*/ 31 h 31"/>
                <a:gd name="T22" fmla="*/ 48 w 48"/>
                <a:gd name="T23" fmla="*/ 12 h 31"/>
                <a:gd name="T24" fmla="*/ 48 w 48"/>
                <a:gd name="T25" fmla="*/ 1 h 31"/>
                <a:gd name="T26" fmla="*/ 34 w 48"/>
                <a:gd name="T27" fmla="*/ 1 h 31"/>
                <a:gd name="T28" fmla="*/ 34 w 48"/>
                <a:gd name="T29" fmla="*/ 1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31">
                  <a:moveTo>
                    <a:pt x="34" y="12"/>
                  </a:moveTo>
                  <a:cubicBezTo>
                    <a:pt x="34" y="15"/>
                    <a:pt x="31" y="17"/>
                    <a:pt x="2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6" y="17"/>
                    <a:pt x="14" y="15"/>
                    <a:pt x="14" y="1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5" y="1"/>
                    <a:pt x="3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23"/>
                    <a:pt x="9" y="31"/>
                    <a:pt x="1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9" y="31"/>
                    <a:pt x="48" y="23"/>
                    <a:pt x="48" y="12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34" y="1"/>
                    <a:pt x="34" y="1"/>
                    <a:pt x="34" y="1"/>
                  </a:cubicBezTo>
                  <a:lnTo>
                    <a:pt x="3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Freeform 49">
              <a:extLst>
                <a:ext uri="{FF2B5EF4-FFF2-40B4-BE49-F238E27FC236}">
                  <a16:creationId xmlns="" xmlns:a16="http://schemas.microsoft.com/office/drawing/2014/main" id="{9E5AC4B7-5B39-4FD7-91C0-05EAFEF52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988" y="2432050"/>
              <a:ext cx="106363" cy="87312"/>
            </a:xfrm>
            <a:custGeom>
              <a:avLst/>
              <a:gdLst>
                <a:gd name="T0" fmla="*/ 26 w 28"/>
                <a:gd name="T1" fmla="*/ 17 h 23"/>
                <a:gd name="T2" fmla="*/ 12 w 28"/>
                <a:gd name="T3" fmla="*/ 21 h 23"/>
                <a:gd name="T4" fmla="*/ 8 w 28"/>
                <a:gd name="T5" fmla="*/ 19 h 23"/>
                <a:gd name="T6" fmla="*/ 2 w 28"/>
                <a:gd name="T7" fmla="*/ 6 h 23"/>
                <a:gd name="T8" fmla="*/ 16 w 28"/>
                <a:gd name="T9" fmla="*/ 2 h 23"/>
                <a:gd name="T10" fmla="*/ 20 w 28"/>
                <a:gd name="T11" fmla="*/ 4 h 23"/>
                <a:gd name="T12" fmla="*/ 26 w 28"/>
                <a:gd name="T13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3">
                  <a:moveTo>
                    <a:pt x="26" y="17"/>
                  </a:moveTo>
                  <a:cubicBezTo>
                    <a:pt x="24" y="22"/>
                    <a:pt x="17" y="23"/>
                    <a:pt x="12" y="21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3" y="16"/>
                    <a:pt x="0" y="10"/>
                    <a:pt x="2" y="6"/>
                  </a:cubicBezTo>
                  <a:cubicBezTo>
                    <a:pt x="4" y="1"/>
                    <a:pt x="10" y="0"/>
                    <a:pt x="16" y="2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5" y="7"/>
                    <a:pt x="28" y="12"/>
                    <a:pt x="26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Freeform 50">
              <a:extLst>
                <a:ext uri="{FF2B5EF4-FFF2-40B4-BE49-F238E27FC236}">
                  <a16:creationId xmlns="" xmlns:a16="http://schemas.microsoft.com/office/drawing/2014/main" id="{597EBA2C-17D5-4F36-88AD-4EB62AB6A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350" y="2432050"/>
              <a:ext cx="104775" cy="87312"/>
            </a:xfrm>
            <a:custGeom>
              <a:avLst/>
              <a:gdLst>
                <a:gd name="T0" fmla="*/ 2 w 28"/>
                <a:gd name="T1" fmla="*/ 17 h 23"/>
                <a:gd name="T2" fmla="*/ 16 w 28"/>
                <a:gd name="T3" fmla="*/ 21 h 23"/>
                <a:gd name="T4" fmla="*/ 20 w 28"/>
                <a:gd name="T5" fmla="*/ 19 h 23"/>
                <a:gd name="T6" fmla="*/ 26 w 28"/>
                <a:gd name="T7" fmla="*/ 6 h 23"/>
                <a:gd name="T8" fmla="*/ 12 w 28"/>
                <a:gd name="T9" fmla="*/ 2 h 23"/>
                <a:gd name="T10" fmla="*/ 8 w 28"/>
                <a:gd name="T11" fmla="*/ 4 h 23"/>
                <a:gd name="T12" fmla="*/ 2 w 28"/>
                <a:gd name="T13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3">
                  <a:moveTo>
                    <a:pt x="2" y="17"/>
                  </a:moveTo>
                  <a:cubicBezTo>
                    <a:pt x="4" y="22"/>
                    <a:pt x="11" y="23"/>
                    <a:pt x="16" y="21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6" y="16"/>
                    <a:pt x="28" y="10"/>
                    <a:pt x="26" y="6"/>
                  </a:cubicBezTo>
                  <a:cubicBezTo>
                    <a:pt x="24" y="1"/>
                    <a:pt x="18" y="0"/>
                    <a:pt x="12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3" y="7"/>
                    <a:pt x="0" y="12"/>
                    <a:pt x="2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Freeform 51">
              <a:extLst>
                <a:ext uri="{FF2B5EF4-FFF2-40B4-BE49-F238E27FC236}">
                  <a16:creationId xmlns="" xmlns:a16="http://schemas.microsoft.com/office/drawing/2014/main" id="{51A4F2D8-5589-42C2-8915-194E9B9C31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0038" y="2184400"/>
              <a:ext cx="936625" cy="720725"/>
            </a:xfrm>
            <a:custGeom>
              <a:avLst/>
              <a:gdLst>
                <a:gd name="T0" fmla="*/ 238 w 249"/>
                <a:gd name="T1" fmla="*/ 114 h 192"/>
                <a:gd name="T2" fmla="*/ 204 w 249"/>
                <a:gd name="T3" fmla="*/ 50 h 192"/>
                <a:gd name="T4" fmla="*/ 187 w 249"/>
                <a:gd name="T5" fmla="*/ 31 h 192"/>
                <a:gd name="T6" fmla="*/ 157 w 249"/>
                <a:gd name="T7" fmla="*/ 13 h 192"/>
                <a:gd name="T8" fmla="*/ 109 w 249"/>
                <a:gd name="T9" fmla="*/ 0 h 192"/>
                <a:gd name="T10" fmla="*/ 88 w 249"/>
                <a:gd name="T11" fmla="*/ 26 h 192"/>
                <a:gd name="T12" fmla="*/ 62 w 249"/>
                <a:gd name="T13" fmla="*/ 31 h 192"/>
                <a:gd name="T14" fmla="*/ 29 w 249"/>
                <a:gd name="T15" fmla="*/ 90 h 192"/>
                <a:gd name="T16" fmla="*/ 10 w 249"/>
                <a:gd name="T17" fmla="*/ 115 h 192"/>
                <a:gd name="T18" fmla="*/ 28 w 249"/>
                <a:gd name="T19" fmla="*/ 192 h 192"/>
                <a:gd name="T20" fmla="*/ 219 w 249"/>
                <a:gd name="T21" fmla="*/ 192 h 192"/>
                <a:gd name="T22" fmla="*/ 243 w 249"/>
                <a:gd name="T23" fmla="*/ 169 h 192"/>
                <a:gd name="T24" fmla="*/ 226 w 249"/>
                <a:gd name="T25" fmla="*/ 120 h 192"/>
                <a:gd name="T26" fmla="*/ 230 w 249"/>
                <a:gd name="T27" fmla="*/ 135 h 192"/>
                <a:gd name="T28" fmla="*/ 226 w 249"/>
                <a:gd name="T29" fmla="*/ 120 h 192"/>
                <a:gd name="T30" fmla="*/ 106 w 249"/>
                <a:gd name="T31" fmla="*/ 16 h 192"/>
                <a:gd name="T32" fmla="*/ 140 w 249"/>
                <a:gd name="T33" fmla="*/ 14 h 192"/>
                <a:gd name="T34" fmla="*/ 144 w 249"/>
                <a:gd name="T35" fmla="*/ 17 h 192"/>
                <a:gd name="T36" fmla="*/ 125 w 249"/>
                <a:gd name="T37" fmla="*/ 24 h 192"/>
                <a:gd name="T38" fmla="*/ 124 w 249"/>
                <a:gd name="T39" fmla="*/ 24 h 192"/>
                <a:gd name="T40" fmla="*/ 105 w 249"/>
                <a:gd name="T41" fmla="*/ 17 h 192"/>
                <a:gd name="T42" fmla="*/ 66 w 249"/>
                <a:gd name="T43" fmla="*/ 44 h 192"/>
                <a:gd name="T44" fmla="*/ 125 w 249"/>
                <a:gd name="T45" fmla="*/ 38 h 192"/>
                <a:gd name="T46" fmla="*/ 183 w 249"/>
                <a:gd name="T47" fmla="*/ 44 h 192"/>
                <a:gd name="T48" fmla="*/ 203 w 249"/>
                <a:gd name="T49" fmla="*/ 85 h 192"/>
                <a:gd name="T50" fmla="*/ 59 w 249"/>
                <a:gd name="T51" fmla="*/ 55 h 192"/>
                <a:gd name="T52" fmla="*/ 23 w 249"/>
                <a:gd name="T53" fmla="*/ 120 h 192"/>
                <a:gd name="T54" fmla="*/ 19 w 249"/>
                <a:gd name="T55" fmla="*/ 135 h 192"/>
                <a:gd name="T56" fmla="*/ 229 w 249"/>
                <a:gd name="T57" fmla="*/ 166 h 192"/>
                <a:gd name="T58" fmla="*/ 220 w 249"/>
                <a:gd name="T59" fmla="*/ 178 h 192"/>
                <a:gd name="T60" fmla="*/ 29 w 249"/>
                <a:gd name="T61" fmla="*/ 178 h 192"/>
                <a:gd name="T62" fmla="*/ 20 w 249"/>
                <a:gd name="T63" fmla="*/ 167 h 192"/>
                <a:gd name="T64" fmla="*/ 18 w 249"/>
                <a:gd name="T65" fmla="*/ 149 h 192"/>
                <a:gd name="T66" fmla="*/ 52 w 249"/>
                <a:gd name="T67" fmla="*/ 149 h 192"/>
                <a:gd name="T68" fmla="*/ 63 w 249"/>
                <a:gd name="T69" fmla="*/ 135 h 192"/>
                <a:gd name="T70" fmla="*/ 39 w 249"/>
                <a:gd name="T71" fmla="*/ 99 h 192"/>
                <a:gd name="T72" fmla="*/ 217 w 249"/>
                <a:gd name="T73" fmla="*/ 108 h 192"/>
                <a:gd name="T74" fmla="*/ 187 w 249"/>
                <a:gd name="T75" fmla="*/ 141 h 192"/>
                <a:gd name="T76" fmla="*/ 231 w 249"/>
                <a:gd name="T77" fmla="*/ 14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9" h="192">
                  <a:moveTo>
                    <a:pt x="239" y="115"/>
                  </a:moveTo>
                  <a:cubicBezTo>
                    <a:pt x="239" y="114"/>
                    <a:pt x="239" y="114"/>
                    <a:pt x="238" y="114"/>
                  </a:cubicBezTo>
                  <a:cubicBezTo>
                    <a:pt x="233" y="106"/>
                    <a:pt x="223" y="93"/>
                    <a:pt x="220" y="90"/>
                  </a:cubicBezTo>
                  <a:cubicBezTo>
                    <a:pt x="204" y="50"/>
                    <a:pt x="204" y="50"/>
                    <a:pt x="204" y="50"/>
                  </a:cubicBezTo>
                  <a:cubicBezTo>
                    <a:pt x="198" y="35"/>
                    <a:pt x="189" y="32"/>
                    <a:pt x="187" y="31"/>
                  </a:cubicBezTo>
                  <a:cubicBezTo>
                    <a:pt x="187" y="31"/>
                    <a:pt x="187" y="31"/>
                    <a:pt x="187" y="31"/>
                  </a:cubicBezTo>
                  <a:cubicBezTo>
                    <a:pt x="178" y="29"/>
                    <a:pt x="169" y="27"/>
                    <a:pt x="161" y="26"/>
                  </a:cubicBezTo>
                  <a:cubicBezTo>
                    <a:pt x="157" y="13"/>
                    <a:pt x="157" y="13"/>
                    <a:pt x="157" y="13"/>
                  </a:cubicBezTo>
                  <a:cubicBezTo>
                    <a:pt x="156" y="6"/>
                    <a:pt x="148" y="0"/>
                    <a:pt x="140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1" y="0"/>
                    <a:pt x="93" y="6"/>
                    <a:pt x="92" y="13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0" y="27"/>
                    <a:pt x="71" y="29"/>
                    <a:pt x="62" y="31"/>
                  </a:cubicBezTo>
                  <a:cubicBezTo>
                    <a:pt x="62" y="31"/>
                    <a:pt x="62" y="31"/>
                    <a:pt x="62" y="31"/>
                  </a:cubicBezTo>
                  <a:cubicBezTo>
                    <a:pt x="60" y="32"/>
                    <a:pt x="51" y="35"/>
                    <a:pt x="46" y="5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6" y="93"/>
                    <a:pt x="16" y="106"/>
                    <a:pt x="11" y="114"/>
                  </a:cubicBezTo>
                  <a:cubicBezTo>
                    <a:pt x="11" y="114"/>
                    <a:pt x="10" y="114"/>
                    <a:pt x="10" y="115"/>
                  </a:cubicBezTo>
                  <a:cubicBezTo>
                    <a:pt x="0" y="140"/>
                    <a:pt x="6" y="166"/>
                    <a:pt x="6" y="169"/>
                  </a:cubicBezTo>
                  <a:cubicBezTo>
                    <a:pt x="8" y="177"/>
                    <a:pt x="14" y="192"/>
                    <a:pt x="28" y="192"/>
                  </a:cubicBezTo>
                  <a:cubicBezTo>
                    <a:pt x="29" y="192"/>
                    <a:pt x="29" y="192"/>
                    <a:pt x="30" y="192"/>
                  </a:cubicBezTo>
                  <a:cubicBezTo>
                    <a:pt x="219" y="192"/>
                    <a:pt x="219" y="192"/>
                    <a:pt x="219" y="192"/>
                  </a:cubicBezTo>
                  <a:cubicBezTo>
                    <a:pt x="220" y="192"/>
                    <a:pt x="220" y="192"/>
                    <a:pt x="221" y="192"/>
                  </a:cubicBezTo>
                  <a:cubicBezTo>
                    <a:pt x="235" y="192"/>
                    <a:pt x="242" y="177"/>
                    <a:pt x="243" y="169"/>
                  </a:cubicBezTo>
                  <a:cubicBezTo>
                    <a:pt x="244" y="166"/>
                    <a:pt x="249" y="140"/>
                    <a:pt x="239" y="115"/>
                  </a:cubicBezTo>
                  <a:close/>
                  <a:moveTo>
                    <a:pt x="226" y="120"/>
                  </a:moveTo>
                  <a:cubicBezTo>
                    <a:pt x="226" y="120"/>
                    <a:pt x="226" y="121"/>
                    <a:pt x="226" y="121"/>
                  </a:cubicBezTo>
                  <a:cubicBezTo>
                    <a:pt x="228" y="126"/>
                    <a:pt x="229" y="131"/>
                    <a:pt x="230" y="135"/>
                  </a:cubicBezTo>
                  <a:cubicBezTo>
                    <a:pt x="200" y="135"/>
                    <a:pt x="200" y="135"/>
                    <a:pt x="200" y="135"/>
                  </a:cubicBezTo>
                  <a:cubicBezTo>
                    <a:pt x="204" y="122"/>
                    <a:pt x="224" y="120"/>
                    <a:pt x="226" y="120"/>
                  </a:cubicBezTo>
                  <a:close/>
                  <a:moveTo>
                    <a:pt x="105" y="17"/>
                  </a:moveTo>
                  <a:cubicBezTo>
                    <a:pt x="105" y="17"/>
                    <a:pt x="105" y="17"/>
                    <a:pt x="106" y="16"/>
                  </a:cubicBezTo>
                  <a:cubicBezTo>
                    <a:pt x="106" y="15"/>
                    <a:pt x="107" y="14"/>
                    <a:pt x="109" y="14"/>
                  </a:cubicBezTo>
                  <a:cubicBezTo>
                    <a:pt x="140" y="14"/>
                    <a:pt x="140" y="14"/>
                    <a:pt x="140" y="14"/>
                  </a:cubicBezTo>
                  <a:cubicBezTo>
                    <a:pt x="142" y="14"/>
                    <a:pt x="143" y="15"/>
                    <a:pt x="144" y="16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6" y="25"/>
                    <a:pt x="146" y="25"/>
                    <a:pt x="146" y="25"/>
                  </a:cubicBezTo>
                  <a:cubicBezTo>
                    <a:pt x="134" y="24"/>
                    <a:pt x="126" y="24"/>
                    <a:pt x="125" y="24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3" y="24"/>
                    <a:pt x="115" y="24"/>
                    <a:pt x="103" y="25"/>
                  </a:cubicBezTo>
                  <a:lnTo>
                    <a:pt x="105" y="17"/>
                  </a:lnTo>
                  <a:close/>
                  <a:moveTo>
                    <a:pt x="59" y="55"/>
                  </a:moveTo>
                  <a:cubicBezTo>
                    <a:pt x="62" y="47"/>
                    <a:pt x="66" y="45"/>
                    <a:pt x="66" y="44"/>
                  </a:cubicBezTo>
                  <a:cubicBezTo>
                    <a:pt x="93" y="38"/>
                    <a:pt x="124" y="38"/>
                    <a:pt x="124" y="38"/>
                  </a:cubicBezTo>
                  <a:cubicBezTo>
                    <a:pt x="124" y="38"/>
                    <a:pt x="124" y="38"/>
                    <a:pt x="125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6" y="38"/>
                    <a:pt x="156" y="38"/>
                    <a:pt x="183" y="44"/>
                  </a:cubicBezTo>
                  <a:cubicBezTo>
                    <a:pt x="184" y="45"/>
                    <a:pt x="188" y="47"/>
                    <a:pt x="191" y="56"/>
                  </a:cubicBezTo>
                  <a:cubicBezTo>
                    <a:pt x="203" y="85"/>
                    <a:pt x="203" y="85"/>
                    <a:pt x="203" y="85"/>
                  </a:cubicBezTo>
                  <a:cubicBezTo>
                    <a:pt x="46" y="85"/>
                    <a:pt x="46" y="85"/>
                    <a:pt x="46" y="85"/>
                  </a:cubicBezTo>
                  <a:lnTo>
                    <a:pt x="59" y="55"/>
                  </a:lnTo>
                  <a:close/>
                  <a:moveTo>
                    <a:pt x="23" y="121"/>
                  </a:moveTo>
                  <a:cubicBezTo>
                    <a:pt x="23" y="121"/>
                    <a:pt x="23" y="120"/>
                    <a:pt x="23" y="120"/>
                  </a:cubicBezTo>
                  <a:cubicBezTo>
                    <a:pt x="26" y="120"/>
                    <a:pt x="45" y="122"/>
                    <a:pt x="49" y="135"/>
                  </a:cubicBezTo>
                  <a:cubicBezTo>
                    <a:pt x="19" y="135"/>
                    <a:pt x="19" y="135"/>
                    <a:pt x="19" y="135"/>
                  </a:cubicBezTo>
                  <a:cubicBezTo>
                    <a:pt x="20" y="131"/>
                    <a:pt x="21" y="126"/>
                    <a:pt x="23" y="121"/>
                  </a:cubicBezTo>
                  <a:close/>
                  <a:moveTo>
                    <a:pt x="229" y="166"/>
                  </a:moveTo>
                  <a:cubicBezTo>
                    <a:pt x="229" y="166"/>
                    <a:pt x="229" y="167"/>
                    <a:pt x="229" y="167"/>
                  </a:cubicBezTo>
                  <a:cubicBezTo>
                    <a:pt x="229" y="167"/>
                    <a:pt x="227" y="178"/>
                    <a:pt x="220" y="178"/>
                  </a:cubicBezTo>
                  <a:cubicBezTo>
                    <a:pt x="220" y="178"/>
                    <a:pt x="220" y="178"/>
                    <a:pt x="220" y="178"/>
                  </a:cubicBezTo>
                  <a:cubicBezTo>
                    <a:pt x="29" y="178"/>
                    <a:pt x="29" y="178"/>
                    <a:pt x="29" y="178"/>
                  </a:cubicBezTo>
                  <a:cubicBezTo>
                    <a:pt x="29" y="178"/>
                    <a:pt x="29" y="178"/>
                    <a:pt x="29" y="178"/>
                  </a:cubicBezTo>
                  <a:cubicBezTo>
                    <a:pt x="22" y="178"/>
                    <a:pt x="20" y="167"/>
                    <a:pt x="20" y="167"/>
                  </a:cubicBezTo>
                  <a:cubicBezTo>
                    <a:pt x="20" y="167"/>
                    <a:pt x="20" y="166"/>
                    <a:pt x="20" y="166"/>
                  </a:cubicBezTo>
                  <a:cubicBezTo>
                    <a:pt x="20" y="166"/>
                    <a:pt x="18" y="159"/>
                    <a:pt x="18" y="149"/>
                  </a:cubicBezTo>
                  <a:cubicBezTo>
                    <a:pt x="52" y="149"/>
                    <a:pt x="52" y="149"/>
                    <a:pt x="52" y="149"/>
                  </a:cubicBezTo>
                  <a:cubicBezTo>
                    <a:pt x="52" y="149"/>
                    <a:pt x="52" y="149"/>
                    <a:pt x="52" y="149"/>
                  </a:cubicBezTo>
                  <a:cubicBezTo>
                    <a:pt x="57" y="149"/>
                    <a:pt x="61" y="146"/>
                    <a:pt x="62" y="141"/>
                  </a:cubicBezTo>
                  <a:cubicBezTo>
                    <a:pt x="63" y="138"/>
                    <a:pt x="63" y="136"/>
                    <a:pt x="63" y="135"/>
                  </a:cubicBezTo>
                  <a:cubicBezTo>
                    <a:pt x="60" y="117"/>
                    <a:pt x="43" y="110"/>
                    <a:pt x="33" y="108"/>
                  </a:cubicBezTo>
                  <a:cubicBezTo>
                    <a:pt x="36" y="104"/>
                    <a:pt x="38" y="100"/>
                    <a:pt x="39" y="99"/>
                  </a:cubicBezTo>
                  <a:cubicBezTo>
                    <a:pt x="210" y="99"/>
                    <a:pt x="210" y="99"/>
                    <a:pt x="210" y="99"/>
                  </a:cubicBezTo>
                  <a:cubicBezTo>
                    <a:pt x="211" y="100"/>
                    <a:pt x="214" y="104"/>
                    <a:pt x="217" y="108"/>
                  </a:cubicBezTo>
                  <a:cubicBezTo>
                    <a:pt x="206" y="110"/>
                    <a:pt x="189" y="117"/>
                    <a:pt x="186" y="135"/>
                  </a:cubicBezTo>
                  <a:cubicBezTo>
                    <a:pt x="186" y="136"/>
                    <a:pt x="186" y="138"/>
                    <a:pt x="187" y="141"/>
                  </a:cubicBezTo>
                  <a:cubicBezTo>
                    <a:pt x="188" y="146"/>
                    <a:pt x="192" y="149"/>
                    <a:pt x="197" y="149"/>
                  </a:cubicBezTo>
                  <a:cubicBezTo>
                    <a:pt x="231" y="149"/>
                    <a:pt x="231" y="149"/>
                    <a:pt x="231" y="149"/>
                  </a:cubicBezTo>
                  <a:cubicBezTo>
                    <a:pt x="231" y="159"/>
                    <a:pt x="229" y="166"/>
                    <a:pt x="229" y="1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Freeform 52">
              <a:extLst>
                <a:ext uri="{FF2B5EF4-FFF2-40B4-BE49-F238E27FC236}">
                  <a16:creationId xmlns="" xmlns:a16="http://schemas.microsoft.com/office/drawing/2014/main" id="{874AABD0-6B70-4D35-B5EA-0C367728A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788" y="2703513"/>
              <a:ext cx="368300" cy="104775"/>
            </a:xfrm>
            <a:custGeom>
              <a:avLst/>
              <a:gdLst>
                <a:gd name="T0" fmla="*/ 91 w 98"/>
                <a:gd name="T1" fmla="*/ 0 h 28"/>
                <a:gd name="T2" fmla="*/ 7 w 98"/>
                <a:gd name="T3" fmla="*/ 0 h 28"/>
                <a:gd name="T4" fmla="*/ 0 w 98"/>
                <a:gd name="T5" fmla="*/ 7 h 28"/>
                <a:gd name="T6" fmla="*/ 0 w 98"/>
                <a:gd name="T7" fmla="*/ 28 h 28"/>
                <a:gd name="T8" fmla="*/ 14 w 98"/>
                <a:gd name="T9" fmla="*/ 28 h 28"/>
                <a:gd name="T10" fmla="*/ 14 w 98"/>
                <a:gd name="T11" fmla="*/ 14 h 28"/>
                <a:gd name="T12" fmla="*/ 84 w 98"/>
                <a:gd name="T13" fmla="*/ 14 h 28"/>
                <a:gd name="T14" fmla="*/ 84 w 98"/>
                <a:gd name="T15" fmla="*/ 28 h 28"/>
                <a:gd name="T16" fmla="*/ 98 w 98"/>
                <a:gd name="T17" fmla="*/ 28 h 28"/>
                <a:gd name="T18" fmla="*/ 98 w 98"/>
                <a:gd name="T19" fmla="*/ 7 h 28"/>
                <a:gd name="T20" fmla="*/ 91 w 98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28">
                  <a:moveTo>
                    <a:pt x="91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98" y="3"/>
                    <a:pt x="94" y="0"/>
                    <a:pt x="9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75" name="组合 474">
            <a:extLst>
              <a:ext uri="{FF2B5EF4-FFF2-40B4-BE49-F238E27FC236}">
                <a16:creationId xmlns="" xmlns:a16="http://schemas.microsoft.com/office/drawing/2014/main" id="{DF6B4F53-B218-43C3-B7F6-77B7D53CA916}"/>
              </a:ext>
            </a:extLst>
          </p:cNvPr>
          <p:cNvGrpSpPr>
            <a:grpSpLocks noChangeAspect="1"/>
          </p:cNvGrpSpPr>
          <p:nvPr/>
        </p:nvGrpSpPr>
        <p:grpSpPr>
          <a:xfrm>
            <a:off x="4653369" y="3208163"/>
            <a:ext cx="382257" cy="394525"/>
            <a:chOff x="10766121" y="5034743"/>
            <a:chExt cx="991475" cy="1023296"/>
          </a:xfrm>
        </p:grpSpPr>
        <p:sp>
          <p:nvSpPr>
            <p:cNvPr id="476" name="Oval 70">
              <a:extLst>
                <a:ext uri="{FF2B5EF4-FFF2-40B4-BE49-F238E27FC236}">
                  <a16:creationId xmlns="" xmlns:a16="http://schemas.microsoft.com/office/drawing/2014/main" id="{3EB5FDEA-6824-4624-AF60-6FD49807B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5129" y="5408220"/>
              <a:ext cx="72016" cy="70341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71">
              <a:extLst>
                <a:ext uri="{FF2B5EF4-FFF2-40B4-BE49-F238E27FC236}">
                  <a16:creationId xmlns="" xmlns:a16="http://schemas.microsoft.com/office/drawing/2014/main" id="{629224FF-56B0-41B6-A495-B40F7D02CF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66121" y="5034743"/>
              <a:ext cx="991475" cy="785476"/>
            </a:xfrm>
            <a:custGeom>
              <a:avLst/>
              <a:gdLst>
                <a:gd name="T0" fmla="*/ 230 w 250"/>
                <a:gd name="T1" fmla="*/ 62 h 198"/>
                <a:gd name="T2" fmla="*/ 192 w 250"/>
                <a:gd name="T3" fmla="*/ 62 h 198"/>
                <a:gd name="T4" fmla="*/ 192 w 250"/>
                <a:gd name="T5" fmla="*/ 0 h 198"/>
                <a:gd name="T6" fmla="*/ 58 w 250"/>
                <a:gd name="T7" fmla="*/ 0 h 198"/>
                <a:gd name="T8" fmla="*/ 58 w 250"/>
                <a:gd name="T9" fmla="*/ 62 h 198"/>
                <a:gd name="T10" fmla="*/ 20 w 250"/>
                <a:gd name="T11" fmla="*/ 62 h 198"/>
                <a:gd name="T12" fmla="*/ 0 w 250"/>
                <a:gd name="T13" fmla="*/ 82 h 198"/>
                <a:gd name="T14" fmla="*/ 0 w 250"/>
                <a:gd name="T15" fmla="*/ 178 h 198"/>
                <a:gd name="T16" fmla="*/ 20 w 250"/>
                <a:gd name="T17" fmla="*/ 198 h 198"/>
                <a:gd name="T18" fmla="*/ 42 w 250"/>
                <a:gd name="T19" fmla="*/ 198 h 198"/>
                <a:gd name="T20" fmla="*/ 42 w 250"/>
                <a:gd name="T21" fmla="*/ 184 h 198"/>
                <a:gd name="T22" fmla="*/ 20 w 250"/>
                <a:gd name="T23" fmla="*/ 184 h 198"/>
                <a:gd name="T24" fmla="*/ 14 w 250"/>
                <a:gd name="T25" fmla="*/ 178 h 198"/>
                <a:gd name="T26" fmla="*/ 14 w 250"/>
                <a:gd name="T27" fmla="*/ 82 h 198"/>
                <a:gd name="T28" fmla="*/ 20 w 250"/>
                <a:gd name="T29" fmla="*/ 76 h 198"/>
                <a:gd name="T30" fmla="*/ 230 w 250"/>
                <a:gd name="T31" fmla="*/ 76 h 198"/>
                <a:gd name="T32" fmla="*/ 236 w 250"/>
                <a:gd name="T33" fmla="*/ 82 h 198"/>
                <a:gd name="T34" fmla="*/ 236 w 250"/>
                <a:gd name="T35" fmla="*/ 178 h 198"/>
                <a:gd name="T36" fmla="*/ 230 w 250"/>
                <a:gd name="T37" fmla="*/ 184 h 198"/>
                <a:gd name="T38" fmla="*/ 208 w 250"/>
                <a:gd name="T39" fmla="*/ 184 h 198"/>
                <a:gd name="T40" fmla="*/ 208 w 250"/>
                <a:gd name="T41" fmla="*/ 198 h 198"/>
                <a:gd name="T42" fmla="*/ 230 w 250"/>
                <a:gd name="T43" fmla="*/ 198 h 198"/>
                <a:gd name="T44" fmla="*/ 250 w 250"/>
                <a:gd name="T45" fmla="*/ 178 h 198"/>
                <a:gd name="T46" fmla="*/ 250 w 250"/>
                <a:gd name="T47" fmla="*/ 82 h 198"/>
                <a:gd name="T48" fmla="*/ 230 w 250"/>
                <a:gd name="T49" fmla="*/ 62 h 198"/>
                <a:gd name="T50" fmla="*/ 178 w 250"/>
                <a:gd name="T51" fmla="*/ 62 h 198"/>
                <a:gd name="T52" fmla="*/ 72 w 250"/>
                <a:gd name="T53" fmla="*/ 62 h 198"/>
                <a:gd name="T54" fmla="*/ 72 w 250"/>
                <a:gd name="T55" fmla="*/ 14 h 198"/>
                <a:gd name="T56" fmla="*/ 178 w 250"/>
                <a:gd name="T57" fmla="*/ 14 h 198"/>
                <a:gd name="T58" fmla="*/ 178 w 250"/>
                <a:gd name="T59" fmla="*/ 6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0" h="198">
                  <a:moveTo>
                    <a:pt x="230" y="62"/>
                  </a:moveTo>
                  <a:cubicBezTo>
                    <a:pt x="192" y="62"/>
                    <a:pt x="192" y="62"/>
                    <a:pt x="192" y="62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9" y="62"/>
                    <a:pt x="0" y="71"/>
                    <a:pt x="0" y="82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89"/>
                    <a:pt x="9" y="198"/>
                    <a:pt x="20" y="198"/>
                  </a:cubicBezTo>
                  <a:cubicBezTo>
                    <a:pt x="42" y="198"/>
                    <a:pt x="42" y="198"/>
                    <a:pt x="42" y="198"/>
                  </a:cubicBezTo>
                  <a:cubicBezTo>
                    <a:pt x="42" y="184"/>
                    <a:pt x="42" y="184"/>
                    <a:pt x="42" y="18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17" y="184"/>
                    <a:pt x="14" y="182"/>
                    <a:pt x="14" y="178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14" y="79"/>
                    <a:pt x="17" y="76"/>
                    <a:pt x="20" y="76"/>
                  </a:cubicBezTo>
                  <a:cubicBezTo>
                    <a:pt x="230" y="76"/>
                    <a:pt x="230" y="76"/>
                    <a:pt x="230" y="76"/>
                  </a:cubicBezTo>
                  <a:cubicBezTo>
                    <a:pt x="234" y="76"/>
                    <a:pt x="236" y="79"/>
                    <a:pt x="236" y="82"/>
                  </a:cubicBezTo>
                  <a:cubicBezTo>
                    <a:pt x="236" y="178"/>
                    <a:pt x="236" y="178"/>
                    <a:pt x="236" y="178"/>
                  </a:cubicBezTo>
                  <a:cubicBezTo>
                    <a:pt x="236" y="182"/>
                    <a:pt x="234" y="184"/>
                    <a:pt x="230" y="184"/>
                  </a:cubicBezTo>
                  <a:cubicBezTo>
                    <a:pt x="208" y="184"/>
                    <a:pt x="208" y="184"/>
                    <a:pt x="208" y="184"/>
                  </a:cubicBezTo>
                  <a:cubicBezTo>
                    <a:pt x="208" y="198"/>
                    <a:pt x="208" y="198"/>
                    <a:pt x="208" y="198"/>
                  </a:cubicBezTo>
                  <a:cubicBezTo>
                    <a:pt x="230" y="198"/>
                    <a:pt x="230" y="198"/>
                    <a:pt x="230" y="198"/>
                  </a:cubicBezTo>
                  <a:cubicBezTo>
                    <a:pt x="241" y="198"/>
                    <a:pt x="250" y="189"/>
                    <a:pt x="250" y="178"/>
                  </a:cubicBezTo>
                  <a:cubicBezTo>
                    <a:pt x="250" y="82"/>
                    <a:pt x="250" y="82"/>
                    <a:pt x="250" y="82"/>
                  </a:cubicBezTo>
                  <a:cubicBezTo>
                    <a:pt x="250" y="71"/>
                    <a:pt x="241" y="62"/>
                    <a:pt x="230" y="62"/>
                  </a:cubicBezTo>
                  <a:close/>
                  <a:moveTo>
                    <a:pt x="178" y="62"/>
                  </a:moveTo>
                  <a:cubicBezTo>
                    <a:pt x="72" y="62"/>
                    <a:pt x="72" y="62"/>
                    <a:pt x="72" y="62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178" y="14"/>
                    <a:pt x="178" y="14"/>
                    <a:pt x="178" y="14"/>
                  </a:cubicBezTo>
                  <a:lnTo>
                    <a:pt x="178" y="6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72">
              <a:extLst>
                <a:ext uri="{FF2B5EF4-FFF2-40B4-BE49-F238E27FC236}">
                  <a16:creationId xmlns="" xmlns:a16="http://schemas.microsoft.com/office/drawing/2014/main" id="{6AB16370-90DD-4E6D-86B2-70F0F6F5F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5227" y="5594122"/>
              <a:ext cx="678290" cy="463917"/>
            </a:xfrm>
            <a:custGeom>
              <a:avLst/>
              <a:gdLst>
                <a:gd name="T0" fmla="*/ 405 w 405"/>
                <a:gd name="T1" fmla="*/ 0 h 277"/>
                <a:gd name="T2" fmla="*/ 0 w 405"/>
                <a:gd name="T3" fmla="*/ 0 h 277"/>
                <a:gd name="T4" fmla="*/ 0 w 405"/>
                <a:gd name="T5" fmla="*/ 33 h 277"/>
                <a:gd name="T6" fmla="*/ 43 w 405"/>
                <a:gd name="T7" fmla="*/ 33 h 277"/>
                <a:gd name="T8" fmla="*/ 43 w 405"/>
                <a:gd name="T9" fmla="*/ 229 h 277"/>
                <a:gd name="T10" fmla="*/ 76 w 405"/>
                <a:gd name="T11" fmla="*/ 229 h 277"/>
                <a:gd name="T12" fmla="*/ 76 w 405"/>
                <a:gd name="T13" fmla="*/ 33 h 277"/>
                <a:gd name="T14" fmla="*/ 114 w 405"/>
                <a:gd name="T15" fmla="*/ 33 h 277"/>
                <a:gd name="T16" fmla="*/ 114 w 405"/>
                <a:gd name="T17" fmla="*/ 194 h 277"/>
                <a:gd name="T18" fmla="*/ 147 w 405"/>
                <a:gd name="T19" fmla="*/ 194 h 277"/>
                <a:gd name="T20" fmla="*/ 147 w 405"/>
                <a:gd name="T21" fmla="*/ 33 h 277"/>
                <a:gd name="T22" fmla="*/ 185 w 405"/>
                <a:gd name="T23" fmla="*/ 33 h 277"/>
                <a:gd name="T24" fmla="*/ 185 w 405"/>
                <a:gd name="T25" fmla="*/ 277 h 277"/>
                <a:gd name="T26" fmla="*/ 218 w 405"/>
                <a:gd name="T27" fmla="*/ 277 h 277"/>
                <a:gd name="T28" fmla="*/ 218 w 405"/>
                <a:gd name="T29" fmla="*/ 33 h 277"/>
                <a:gd name="T30" fmla="*/ 256 w 405"/>
                <a:gd name="T31" fmla="*/ 33 h 277"/>
                <a:gd name="T32" fmla="*/ 256 w 405"/>
                <a:gd name="T33" fmla="*/ 172 h 277"/>
                <a:gd name="T34" fmla="*/ 289 w 405"/>
                <a:gd name="T35" fmla="*/ 172 h 277"/>
                <a:gd name="T36" fmla="*/ 289 w 405"/>
                <a:gd name="T37" fmla="*/ 33 h 277"/>
                <a:gd name="T38" fmla="*/ 327 w 405"/>
                <a:gd name="T39" fmla="*/ 33 h 277"/>
                <a:gd name="T40" fmla="*/ 327 w 405"/>
                <a:gd name="T41" fmla="*/ 232 h 277"/>
                <a:gd name="T42" fmla="*/ 360 w 405"/>
                <a:gd name="T43" fmla="*/ 232 h 277"/>
                <a:gd name="T44" fmla="*/ 360 w 405"/>
                <a:gd name="T45" fmla="*/ 33 h 277"/>
                <a:gd name="T46" fmla="*/ 405 w 405"/>
                <a:gd name="T47" fmla="*/ 33 h 277"/>
                <a:gd name="T48" fmla="*/ 405 w 405"/>
                <a:gd name="T49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5" h="277">
                  <a:moveTo>
                    <a:pt x="405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43" y="33"/>
                  </a:lnTo>
                  <a:lnTo>
                    <a:pt x="43" y="229"/>
                  </a:lnTo>
                  <a:lnTo>
                    <a:pt x="76" y="229"/>
                  </a:lnTo>
                  <a:lnTo>
                    <a:pt x="76" y="33"/>
                  </a:lnTo>
                  <a:lnTo>
                    <a:pt x="114" y="33"/>
                  </a:lnTo>
                  <a:lnTo>
                    <a:pt x="114" y="194"/>
                  </a:lnTo>
                  <a:lnTo>
                    <a:pt x="147" y="194"/>
                  </a:lnTo>
                  <a:lnTo>
                    <a:pt x="147" y="33"/>
                  </a:lnTo>
                  <a:lnTo>
                    <a:pt x="185" y="33"/>
                  </a:lnTo>
                  <a:lnTo>
                    <a:pt x="185" y="277"/>
                  </a:lnTo>
                  <a:lnTo>
                    <a:pt x="218" y="277"/>
                  </a:lnTo>
                  <a:lnTo>
                    <a:pt x="218" y="33"/>
                  </a:lnTo>
                  <a:lnTo>
                    <a:pt x="256" y="33"/>
                  </a:lnTo>
                  <a:lnTo>
                    <a:pt x="256" y="172"/>
                  </a:lnTo>
                  <a:lnTo>
                    <a:pt x="289" y="172"/>
                  </a:lnTo>
                  <a:lnTo>
                    <a:pt x="289" y="33"/>
                  </a:lnTo>
                  <a:lnTo>
                    <a:pt x="327" y="33"/>
                  </a:lnTo>
                  <a:lnTo>
                    <a:pt x="327" y="232"/>
                  </a:lnTo>
                  <a:lnTo>
                    <a:pt x="360" y="232"/>
                  </a:lnTo>
                  <a:lnTo>
                    <a:pt x="360" y="33"/>
                  </a:lnTo>
                  <a:lnTo>
                    <a:pt x="405" y="33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79" name="组合 478">
            <a:extLst>
              <a:ext uri="{FF2B5EF4-FFF2-40B4-BE49-F238E27FC236}">
                <a16:creationId xmlns="" xmlns:a16="http://schemas.microsoft.com/office/drawing/2014/main" id="{ADDFB7C3-964D-42BA-9303-8144F57AB603}"/>
              </a:ext>
            </a:extLst>
          </p:cNvPr>
          <p:cNvGrpSpPr>
            <a:grpSpLocks noChangeAspect="1"/>
          </p:cNvGrpSpPr>
          <p:nvPr/>
        </p:nvGrpSpPr>
        <p:grpSpPr>
          <a:xfrm>
            <a:off x="5425531" y="3200091"/>
            <a:ext cx="382257" cy="410668"/>
            <a:chOff x="6602598" y="3177402"/>
            <a:chExt cx="991475" cy="1065166"/>
          </a:xfrm>
        </p:grpSpPr>
        <p:sp>
          <p:nvSpPr>
            <p:cNvPr id="480" name="Oval 73">
              <a:extLst>
                <a:ext uri="{FF2B5EF4-FFF2-40B4-BE49-F238E27FC236}">
                  <a16:creationId xmlns="" xmlns:a16="http://schemas.microsoft.com/office/drawing/2014/main" id="{A0774427-4325-4A07-8349-0DC4B9D11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1606" y="3549205"/>
              <a:ext cx="72016" cy="7201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74">
              <a:extLst>
                <a:ext uri="{FF2B5EF4-FFF2-40B4-BE49-F238E27FC236}">
                  <a16:creationId xmlns="" xmlns:a16="http://schemas.microsoft.com/office/drawing/2014/main" id="{99410E3A-F60B-4F97-B14C-C09B7F9D11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598" y="3177402"/>
              <a:ext cx="991475" cy="783801"/>
            </a:xfrm>
            <a:custGeom>
              <a:avLst/>
              <a:gdLst>
                <a:gd name="T0" fmla="*/ 230 w 250"/>
                <a:gd name="T1" fmla="*/ 62 h 198"/>
                <a:gd name="T2" fmla="*/ 192 w 250"/>
                <a:gd name="T3" fmla="*/ 62 h 198"/>
                <a:gd name="T4" fmla="*/ 192 w 250"/>
                <a:gd name="T5" fmla="*/ 0 h 198"/>
                <a:gd name="T6" fmla="*/ 58 w 250"/>
                <a:gd name="T7" fmla="*/ 0 h 198"/>
                <a:gd name="T8" fmla="*/ 58 w 250"/>
                <a:gd name="T9" fmla="*/ 62 h 198"/>
                <a:gd name="T10" fmla="*/ 20 w 250"/>
                <a:gd name="T11" fmla="*/ 62 h 198"/>
                <a:gd name="T12" fmla="*/ 0 w 250"/>
                <a:gd name="T13" fmla="*/ 82 h 198"/>
                <a:gd name="T14" fmla="*/ 0 w 250"/>
                <a:gd name="T15" fmla="*/ 178 h 198"/>
                <a:gd name="T16" fmla="*/ 20 w 250"/>
                <a:gd name="T17" fmla="*/ 198 h 198"/>
                <a:gd name="T18" fmla="*/ 41 w 250"/>
                <a:gd name="T19" fmla="*/ 198 h 198"/>
                <a:gd name="T20" fmla="*/ 41 w 250"/>
                <a:gd name="T21" fmla="*/ 184 h 198"/>
                <a:gd name="T22" fmla="*/ 20 w 250"/>
                <a:gd name="T23" fmla="*/ 184 h 198"/>
                <a:gd name="T24" fmla="*/ 14 w 250"/>
                <a:gd name="T25" fmla="*/ 178 h 198"/>
                <a:gd name="T26" fmla="*/ 14 w 250"/>
                <a:gd name="T27" fmla="*/ 82 h 198"/>
                <a:gd name="T28" fmla="*/ 20 w 250"/>
                <a:gd name="T29" fmla="*/ 76 h 198"/>
                <a:gd name="T30" fmla="*/ 230 w 250"/>
                <a:gd name="T31" fmla="*/ 76 h 198"/>
                <a:gd name="T32" fmla="*/ 236 w 250"/>
                <a:gd name="T33" fmla="*/ 82 h 198"/>
                <a:gd name="T34" fmla="*/ 236 w 250"/>
                <a:gd name="T35" fmla="*/ 178 h 198"/>
                <a:gd name="T36" fmla="*/ 230 w 250"/>
                <a:gd name="T37" fmla="*/ 184 h 198"/>
                <a:gd name="T38" fmla="*/ 210 w 250"/>
                <a:gd name="T39" fmla="*/ 184 h 198"/>
                <a:gd name="T40" fmla="*/ 210 w 250"/>
                <a:gd name="T41" fmla="*/ 198 h 198"/>
                <a:gd name="T42" fmla="*/ 230 w 250"/>
                <a:gd name="T43" fmla="*/ 198 h 198"/>
                <a:gd name="T44" fmla="*/ 250 w 250"/>
                <a:gd name="T45" fmla="*/ 178 h 198"/>
                <a:gd name="T46" fmla="*/ 250 w 250"/>
                <a:gd name="T47" fmla="*/ 82 h 198"/>
                <a:gd name="T48" fmla="*/ 230 w 250"/>
                <a:gd name="T49" fmla="*/ 62 h 198"/>
                <a:gd name="T50" fmla="*/ 178 w 250"/>
                <a:gd name="T51" fmla="*/ 62 h 198"/>
                <a:gd name="T52" fmla="*/ 72 w 250"/>
                <a:gd name="T53" fmla="*/ 62 h 198"/>
                <a:gd name="T54" fmla="*/ 72 w 250"/>
                <a:gd name="T55" fmla="*/ 14 h 198"/>
                <a:gd name="T56" fmla="*/ 178 w 250"/>
                <a:gd name="T57" fmla="*/ 14 h 198"/>
                <a:gd name="T58" fmla="*/ 178 w 250"/>
                <a:gd name="T59" fmla="*/ 6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0" h="198">
                  <a:moveTo>
                    <a:pt x="230" y="62"/>
                  </a:moveTo>
                  <a:cubicBezTo>
                    <a:pt x="192" y="62"/>
                    <a:pt x="192" y="62"/>
                    <a:pt x="192" y="62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9" y="62"/>
                    <a:pt x="0" y="71"/>
                    <a:pt x="0" y="82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89"/>
                    <a:pt x="9" y="198"/>
                    <a:pt x="20" y="198"/>
                  </a:cubicBezTo>
                  <a:cubicBezTo>
                    <a:pt x="41" y="198"/>
                    <a:pt x="41" y="198"/>
                    <a:pt x="41" y="198"/>
                  </a:cubicBezTo>
                  <a:cubicBezTo>
                    <a:pt x="41" y="184"/>
                    <a:pt x="41" y="184"/>
                    <a:pt x="41" y="18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17" y="184"/>
                    <a:pt x="14" y="181"/>
                    <a:pt x="14" y="178"/>
                  </a:cubicBezTo>
                  <a:cubicBezTo>
                    <a:pt x="14" y="82"/>
                    <a:pt x="14" y="82"/>
                    <a:pt x="14" y="82"/>
                  </a:cubicBezTo>
                  <a:cubicBezTo>
                    <a:pt x="14" y="79"/>
                    <a:pt x="17" y="76"/>
                    <a:pt x="20" y="76"/>
                  </a:cubicBezTo>
                  <a:cubicBezTo>
                    <a:pt x="230" y="76"/>
                    <a:pt x="230" y="76"/>
                    <a:pt x="230" y="76"/>
                  </a:cubicBezTo>
                  <a:cubicBezTo>
                    <a:pt x="234" y="76"/>
                    <a:pt x="236" y="79"/>
                    <a:pt x="236" y="82"/>
                  </a:cubicBezTo>
                  <a:cubicBezTo>
                    <a:pt x="236" y="178"/>
                    <a:pt x="236" y="178"/>
                    <a:pt x="236" y="178"/>
                  </a:cubicBezTo>
                  <a:cubicBezTo>
                    <a:pt x="236" y="181"/>
                    <a:pt x="234" y="184"/>
                    <a:pt x="230" y="184"/>
                  </a:cubicBezTo>
                  <a:cubicBezTo>
                    <a:pt x="210" y="184"/>
                    <a:pt x="210" y="184"/>
                    <a:pt x="210" y="184"/>
                  </a:cubicBezTo>
                  <a:cubicBezTo>
                    <a:pt x="210" y="198"/>
                    <a:pt x="210" y="198"/>
                    <a:pt x="210" y="198"/>
                  </a:cubicBezTo>
                  <a:cubicBezTo>
                    <a:pt x="230" y="198"/>
                    <a:pt x="230" y="198"/>
                    <a:pt x="230" y="198"/>
                  </a:cubicBezTo>
                  <a:cubicBezTo>
                    <a:pt x="241" y="198"/>
                    <a:pt x="250" y="189"/>
                    <a:pt x="250" y="178"/>
                  </a:cubicBezTo>
                  <a:cubicBezTo>
                    <a:pt x="250" y="82"/>
                    <a:pt x="250" y="82"/>
                    <a:pt x="250" y="82"/>
                  </a:cubicBezTo>
                  <a:cubicBezTo>
                    <a:pt x="250" y="71"/>
                    <a:pt x="241" y="62"/>
                    <a:pt x="230" y="62"/>
                  </a:cubicBezTo>
                  <a:close/>
                  <a:moveTo>
                    <a:pt x="178" y="62"/>
                  </a:moveTo>
                  <a:cubicBezTo>
                    <a:pt x="72" y="62"/>
                    <a:pt x="72" y="62"/>
                    <a:pt x="72" y="62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178" y="14"/>
                    <a:pt x="178" y="14"/>
                    <a:pt x="178" y="14"/>
                  </a:cubicBezTo>
                  <a:lnTo>
                    <a:pt x="178" y="6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75">
              <a:extLst>
                <a:ext uri="{FF2B5EF4-FFF2-40B4-BE49-F238E27FC236}">
                  <a16:creationId xmlns="" xmlns:a16="http://schemas.microsoft.com/office/drawing/2014/main" id="{1BC9D7EA-F0C6-4808-8477-9E2428FB18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61704" y="3735107"/>
              <a:ext cx="678290" cy="507461"/>
            </a:xfrm>
            <a:custGeom>
              <a:avLst/>
              <a:gdLst>
                <a:gd name="T0" fmla="*/ 405 w 405"/>
                <a:gd name="T1" fmla="*/ 0 h 303"/>
                <a:gd name="T2" fmla="*/ 0 w 405"/>
                <a:gd name="T3" fmla="*/ 0 h 303"/>
                <a:gd name="T4" fmla="*/ 0 w 405"/>
                <a:gd name="T5" fmla="*/ 34 h 303"/>
                <a:gd name="T6" fmla="*/ 40 w 405"/>
                <a:gd name="T7" fmla="*/ 34 h 303"/>
                <a:gd name="T8" fmla="*/ 40 w 405"/>
                <a:gd name="T9" fmla="*/ 303 h 303"/>
                <a:gd name="T10" fmla="*/ 362 w 405"/>
                <a:gd name="T11" fmla="*/ 303 h 303"/>
                <a:gd name="T12" fmla="*/ 362 w 405"/>
                <a:gd name="T13" fmla="*/ 34 h 303"/>
                <a:gd name="T14" fmla="*/ 405 w 405"/>
                <a:gd name="T15" fmla="*/ 34 h 303"/>
                <a:gd name="T16" fmla="*/ 405 w 405"/>
                <a:gd name="T17" fmla="*/ 0 h 303"/>
                <a:gd name="T18" fmla="*/ 329 w 405"/>
                <a:gd name="T19" fmla="*/ 270 h 303"/>
                <a:gd name="T20" fmla="*/ 73 w 405"/>
                <a:gd name="T21" fmla="*/ 270 h 303"/>
                <a:gd name="T22" fmla="*/ 73 w 405"/>
                <a:gd name="T23" fmla="*/ 34 h 303"/>
                <a:gd name="T24" fmla="*/ 329 w 405"/>
                <a:gd name="T25" fmla="*/ 34 h 303"/>
                <a:gd name="T26" fmla="*/ 329 w 405"/>
                <a:gd name="T27" fmla="*/ 27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5" h="303">
                  <a:moveTo>
                    <a:pt x="405" y="0"/>
                  </a:moveTo>
                  <a:lnTo>
                    <a:pt x="0" y="0"/>
                  </a:lnTo>
                  <a:lnTo>
                    <a:pt x="0" y="34"/>
                  </a:lnTo>
                  <a:lnTo>
                    <a:pt x="40" y="34"/>
                  </a:lnTo>
                  <a:lnTo>
                    <a:pt x="40" y="303"/>
                  </a:lnTo>
                  <a:lnTo>
                    <a:pt x="362" y="303"/>
                  </a:lnTo>
                  <a:lnTo>
                    <a:pt x="362" y="34"/>
                  </a:lnTo>
                  <a:lnTo>
                    <a:pt x="405" y="34"/>
                  </a:lnTo>
                  <a:lnTo>
                    <a:pt x="405" y="0"/>
                  </a:lnTo>
                  <a:close/>
                  <a:moveTo>
                    <a:pt x="329" y="270"/>
                  </a:moveTo>
                  <a:lnTo>
                    <a:pt x="73" y="270"/>
                  </a:lnTo>
                  <a:lnTo>
                    <a:pt x="73" y="34"/>
                  </a:lnTo>
                  <a:lnTo>
                    <a:pt x="329" y="34"/>
                  </a:lnTo>
                  <a:lnTo>
                    <a:pt x="329" y="27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76">
              <a:extLst>
                <a:ext uri="{FF2B5EF4-FFF2-40B4-BE49-F238E27FC236}">
                  <a16:creationId xmlns="" xmlns:a16="http://schemas.microsoft.com/office/drawing/2014/main" id="{3D1B2754-F327-45C4-8D08-5D36C40A5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5979" y="3897561"/>
              <a:ext cx="284714" cy="56943"/>
            </a:xfrm>
            <a:custGeom>
              <a:avLst/>
              <a:gdLst>
                <a:gd name="T0" fmla="*/ 65 w 72"/>
                <a:gd name="T1" fmla="*/ 14 h 14"/>
                <a:gd name="T2" fmla="*/ 7 w 72"/>
                <a:gd name="T3" fmla="*/ 14 h 14"/>
                <a:gd name="T4" fmla="*/ 0 w 72"/>
                <a:gd name="T5" fmla="*/ 7 h 14"/>
                <a:gd name="T6" fmla="*/ 7 w 72"/>
                <a:gd name="T7" fmla="*/ 0 h 14"/>
                <a:gd name="T8" fmla="*/ 65 w 72"/>
                <a:gd name="T9" fmla="*/ 0 h 14"/>
                <a:gd name="T10" fmla="*/ 72 w 72"/>
                <a:gd name="T11" fmla="*/ 7 h 14"/>
                <a:gd name="T12" fmla="*/ 65 w 72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14">
                  <a:moveTo>
                    <a:pt x="65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9" y="0"/>
                    <a:pt x="72" y="4"/>
                    <a:pt x="72" y="7"/>
                  </a:cubicBezTo>
                  <a:cubicBezTo>
                    <a:pt x="72" y="11"/>
                    <a:pt x="69" y="14"/>
                    <a:pt x="65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77">
              <a:extLst>
                <a:ext uri="{FF2B5EF4-FFF2-40B4-BE49-F238E27FC236}">
                  <a16:creationId xmlns="" xmlns:a16="http://schemas.microsoft.com/office/drawing/2014/main" id="{8F255B01-5E89-4DF6-9C67-EF9235F6F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5979" y="4024845"/>
              <a:ext cx="284714" cy="55269"/>
            </a:xfrm>
            <a:custGeom>
              <a:avLst/>
              <a:gdLst>
                <a:gd name="T0" fmla="*/ 65 w 72"/>
                <a:gd name="T1" fmla="*/ 14 h 14"/>
                <a:gd name="T2" fmla="*/ 7 w 72"/>
                <a:gd name="T3" fmla="*/ 14 h 14"/>
                <a:gd name="T4" fmla="*/ 0 w 72"/>
                <a:gd name="T5" fmla="*/ 7 h 14"/>
                <a:gd name="T6" fmla="*/ 7 w 72"/>
                <a:gd name="T7" fmla="*/ 0 h 14"/>
                <a:gd name="T8" fmla="*/ 65 w 72"/>
                <a:gd name="T9" fmla="*/ 0 h 14"/>
                <a:gd name="T10" fmla="*/ 72 w 72"/>
                <a:gd name="T11" fmla="*/ 7 h 14"/>
                <a:gd name="T12" fmla="*/ 65 w 72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14">
                  <a:moveTo>
                    <a:pt x="65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9" y="0"/>
                    <a:pt x="72" y="3"/>
                    <a:pt x="72" y="7"/>
                  </a:cubicBezTo>
                  <a:cubicBezTo>
                    <a:pt x="72" y="11"/>
                    <a:pt x="69" y="14"/>
                    <a:pt x="65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85" name="组合 484">
            <a:extLst>
              <a:ext uri="{FF2B5EF4-FFF2-40B4-BE49-F238E27FC236}">
                <a16:creationId xmlns="" xmlns:a16="http://schemas.microsoft.com/office/drawing/2014/main" id="{208D2E98-CFA2-4F0E-97E2-ECDEDAE7806D}"/>
              </a:ext>
            </a:extLst>
          </p:cNvPr>
          <p:cNvGrpSpPr>
            <a:grpSpLocks noChangeAspect="1"/>
          </p:cNvGrpSpPr>
          <p:nvPr/>
        </p:nvGrpSpPr>
        <p:grpSpPr>
          <a:xfrm>
            <a:off x="6197693" y="3232700"/>
            <a:ext cx="348679" cy="345450"/>
            <a:chOff x="10814691" y="1425574"/>
            <a:chExt cx="904385" cy="896012"/>
          </a:xfrm>
        </p:grpSpPr>
        <p:sp>
          <p:nvSpPr>
            <p:cNvPr id="486" name="Freeform 78">
              <a:extLst>
                <a:ext uri="{FF2B5EF4-FFF2-40B4-BE49-F238E27FC236}">
                  <a16:creationId xmlns="" xmlns:a16="http://schemas.microsoft.com/office/drawing/2014/main" id="{B50BDC62-19D1-479B-9A29-0D31397F02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14691" y="1576305"/>
              <a:ext cx="748631" cy="745281"/>
            </a:xfrm>
            <a:custGeom>
              <a:avLst/>
              <a:gdLst>
                <a:gd name="T0" fmla="*/ 179 w 189"/>
                <a:gd name="T1" fmla="*/ 49 h 188"/>
                <a:gd name="T2" fmla="*/ 87 w 189"/>
                <a:gd name="T3" fmla="*/ 141 h 188"/>
                <a:gd name="T4" fmla="*/ 73 w 189"/>
                <a:gd name="T5" fmla="*/ 127 h 188"/>
                <a:gd name="T6" fmla="*/ 166 w 189"/>
                <a:gd name="T7" fmla="*/ 35 h 188"/>
                <a:gd name="T8" fmla="*/ 156 w 189"/>
                <a:gd name="T9" fmla="*/ 25 h 188"/>
                <a:gd name="T10" fmla="*/ 63 w 189"/>
                <a:gd name="T11" fmla="*/ 117 h 188"/>
                <a:gd name="T12" fmla="*/ 48 w 189"/>
                <a:gd name="T13" fmla="*/ 102 h 188"/>
                <a:gd name="T14" fmla="*/ 141 w 189"/>
                <a:gd name="T15" fmla="*/ 10 h 188"/>
                <a:gd name="T16" fmla="*/ 131 w 189"/>
                <a:gd name="T17" fmla="*/ 0 h 188"/>
                <a:gd name="T18" fmla="*/ 30 w 189"/>
                <a:gd name="T19" fmla="*/ 101 h 188"/>
                <a:gd name="T20" fmla="*/ 29 w 189"/>
                <a:gd name="T21" fmla="*/ 103 h 188"/>
                <a:gd name="T22" fmla="*/ 1 w 189"/>
                <a:gd name="T23" fmla="*/ 178 h 188"/>
                <a:gd name="T24" fmla="*/ 2 w 189"/>
                <a:gd name="T25" fmla="*/ 186 h 188"/>
                <a:gd name="T26" fmla="*/ 7 w 189"/>
                <a:gd name="T27" fmla="*/ 188 h 188"/>
                <a:gd name="T28" fmla="*/ 9 w 189"/>
                <a:gd name="T29" fmla="*/ 187 h 188"/>
                <a:gd name="T30" fmla="*/ 84 w 189"/>
                <a:gd name="T31" fmla="*/ 163 h 188"/>
                <a:gd name="T32" fmla="*/ 87 w 189"/>
                <a:gd name="T33" fmla="*/ 161 h 188"/>
                <a:gd name="T34" fmla="*/ 189 w 189"/>
                <a:gd name="T35" fmla="*/ 59 h 188"/>
                <a:gd name="T36" fmla="*/ 179 w 189"/>
                <a:gd name="T37" fmla="*/ 49 h 188"/>
                <a:gd name="T38" fmla="*/ 40 w 189"/>
                <a:gd name="T39" fmla="*/ 114 h 188"/>
                <a:gd name="T40" fmla="*/ 76 w 189"/>
                <a:gd name="T41" fmla="*/ 150 h 188"/>
                <a:gd name="T42" fmla="*/ 36 w 189"/>
                <a:gd name="T43" fmla="*/ 164 h 188"/>
                <a:gd name="T44" fmla="*/ 25 w 189"/>
                <a:gd name="T45" fmla="*/ 153 h 188"/>
                <a:gd name="T46" fmla="*/ 40 w 189"/>
                <a:gd name="T47" fmla="*/ 11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188">
                  <a:moveTo>
                    <a:pt x="179" y="49"/>
                  </a:moveTo>
                  <a:cubicBezTo>
                    <a:pt x="87" y="141"/>
                    <a:pt x="87" y="141"/>
                    <a:pt x="87" y="141"/>
                  </a:cubicBezTo>
                  <a:cubicBezTo>
                    <a:pt x="73" y="127"/>
                    <a:pt x="73" y="127"/>
                    <a:pt x="73" y="127"/>
                  </a:cubicBezTo>
                  <a:cubicBezTo>
                    <a:pt x="166" y="35"/>
                    <a:pt x="166" y="35"/>
                    <a:pt x="166" y="35"/>
                  </a:cubicBezTo>
                  <a:cubicBezTo>
                    <a:pt x="156" y="25"/>
                    <a:pt x="156" y="25"/>
                    <a:pt x="156" y="25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48" y="102"/>
                    <a:pt x="48" y="102"/>
                    <a:pt x="48" y="102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30" y="101"/>
                    <a:pt x="30" y="101"/>
                    <a:pt x="30" y="101"/>
                  </a:cubicBezTo>
                  <a:cubicBezTo>
                    <a:pt x="30" y="101"/>
                    <a:pt x="29" y="102"/>
                    <a:pt x="29" y="103"/>
                  </a:cubicBezTo>
                  <a:cubicBezTo>
                    <a:pt x="1" y="178"/>
                    <a:pt x="1" y="178"/>
                    <a:pt x="1" y="178"/>
                  </a:cubicBezTo>
                  <a:cubicBezTo>
                    <a:pt x="0" y="181"/>
                    <a:pt x="0" y="184"/>
                    <a:pt x="2" y="186"/>
                  </a:cubicBezTo>
                  <a:cubicBezTo>
                    <a:pt x="3" y="187"/>
                    <a:pt x="5" y="188"/>
                    <a:pt x="7" y="188"/>
                  </a:cubicBezTo>
                  <a:cubicBezTo>
                    <a:pt x="8" y="188"/>
                    <a:pt x="9" y="188"/>
                    <a:pt x="9" y="187"/>
                  </a:cubicBezTo>
                  <a:cubicBezTo>
                    <a:pt x="84" y="163"/>
                    <a:pt x="84" y="163"/>
                    <a:pt x="84" y="163"/>
                  </a:cubicBezTo>
                  <a:cubicBezTo>
                    <a:pt x="85" y="162"/>
                    <a:pt x="86" y="162"/>
                    <a:pt x="87" y="161"/>
                  </a:cubicBezTo>
                  <a:cubicBezTo>
                    <a:pt x="189" y="59"/>
                    <a:pt x="189" y="59"/>
                    <a:pt x="189" y="59"/>
                  </a:cubicBezTo>
                  <a:lnTo>
                    <a:pt x="179" y="49"/>
                  </a:lnTo>
                  <a:close/>
                  <a:moveTo>
                    <a:pt x="40" y="114"/>
                  </a:moveTo>
                  <a:cubicBezTo>
                    <a:pt x="76" y="150"/>
                    <a:pt x="76" y="150"/>
                    <a:pt x="76" y="150"/>
                  </a:cubicBezTo>
                  <a:cubicBezTo>
                    <a:pt x="36" y="164"/>
                    <a:pt x="36" y="164"/>
                    <a:pt x="36" y="164"/>
                  </a:cubicBezTo>
                  <a:cubicBezTo>
                    <a:pt x="25" y="153"/>
                    <a:pt x="25" y="153"/>
                    <a:pt x="25" y="153"/>
                  </a:cubicBezTo>
                  <a:lnTo>
                    <a:pt x="40" y="11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79">
              <a:extLst>
                <a:ext uri="{FF2B5EF4-FFF2-40B4-BE49-F238E27FC236}">
                  <a16:creationId xmlns="" xmlns:a16="http://schemas.microsoft.com/office/drawing/2014/main" id="{9CE114CE-9B70-4410-8792-C9932FAC5A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380769" y="1425574"/>
              <a:ext cx="338307" cy="338307"/>
            </a:xfrm>
            <a:custGeom>
              <a:avLst/>
              <a:gdLst>
                <a:gd name="T0" fmla="*/ 79 w 85"/>
                <a:gd name="T1" fmla="*/ 41 h 85"/>
                <a:gd name="T2" fmla="*/ 43 w 85"/>
                <a:gd name="T3" fmla="*/ 5 h 85"/>
                <a:gd name="T4" fmla="*/ 32 w 85"/>
                <a:gd name="T5" fmla="*/ 0 h 85"/>
                <a:gd name="T6" fmla="*/ 21 w 85"/>
                <a:gd name="T7" fmla="*/ 5 h 85"/>
                <a:gd name="T8" fmla="*/ 10 w 85"/>
                <a:gd name="T9" fmla="*/ 16 h 85"/>
                <a:gd name="T10" fmla="*/ 9 w 85"/>
                <a:gd name="T11" fmla="*/ 16 h 85"/>
                <a:gd name="T12" fmla="*/ 0 w 85"/>
                <a:gd name="T13" fmla="*/ 26 h 85"/>
                <a:gd name="T14" fmla="*/ 58 w 85"/>
                <a:gd name="T15" fmla="*/ 85 h 85"/>
                <a:gd name="T16" fmla="*/ 68 w 85"/>
                <a:gd name="T17" fmla="*/ 75 h 85"/>
                <a:gd name="T18" fmla="*/ 68 w 85"/>
                <a:gd name="T19" fmla="*/ 75 h 85"/>
                <a:gd name="T20" fmla="*/ 79 w 85"/>
                <a:gd name="T21" fmla="*/ 64 h 85"/>
                <a:gd name="T22" fmla="*/ 79 w 85"/>
                <a:gd name="T23" fmla="*/ 41 h 85"/>
                <a:gd name="T24" fmla="*/ 69 w 85"/>
                <a:gd name="T25" fmla="*/ 54 h 85"/>
                <a:gd name="T26" fmla="*/ 58 w 85"/>
                <a:gd name="T27" fmla="*/ 65 h 85"/>
                <a:gd name="T28" fmla="*/ 19 w 85"/>
                <a:gd name="T29" fmla="*/ 26 h 85"/>
                <a:gd name="T30" fmla="*/ 31 w 85"/>
                <a:gd name="T31" fmla="*/ 15 h 85"/>
                <a:gd name="T32" fmla="*/ 32 w 85"/>
                <a:gd name="T33" fmla="*/ 14 h 85"/>
                <a:gd name="T34" fmla="*/ 33 w 85"/>
                <a:gd name="T35" fmla="*/ 15 h 85"/>
                <a:gd name="T36" fmla="*/ 69 w 85"/>
                <a:gd name="T37" fmla="*/ 51 h 85"/>
                <a:gd name="T38" fmla="*/ 70 w 85"/>
                <a:gd name="T39" fmla="*/ 52 h 85"/>
                <a:gd name="T40" fmla="*/ 69 w 85"/>
                <a:gd name="T41" fmla="*/ 5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5" h="85">
                  <a:moveTo>
                    <a:pt x="79" y="41"/>
                  </a:moveTo>
                  <a:cubicBezTo>
                    <a:pt x="43" y="5"/>
                    <a:pt x="43" y="5"/>
                    <a:pt x="43" y="5"/>
                  </a:cubicBezTo>
                  <a:cubicBezTo>
                    <a:pt x="40" y="2"/>
                    <a:pt x="36" y="0"/>
                    <a:pt x="32" y="0"/>
                  </a:cubicBezTo>
                  <a:cubicBezTo>
                    <a:pt x="28" y="0"/>
                    <a:pt x="24" y="2"/>
                    <a:pt x="21" y="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58" y="85"/>
                    <a:pt x="58" y="85"/>
                    <a:pt x="58" y="85"/>
                  </a:cubicBezTo>
                  <a:cubicBezTo>
                    <a:pt x="68" y="75"/>
                    <a:pt x="68" y="75"/>
                    <a:pt x="68" y="75"/>
                  </a:cubicBezTo>
                  <a:cubicBezTo>
                    <a:pt x="68" y="75"/>
                    <a:pt x="68" y="75"/>
                    <a:pt x="68" y="75"/>
                  </a:cubicBezTo>
                  <a:cubicBezTo>
                    <a:pt x="79" y="64"/>
                    <a:pt x="79" y="64"/>
                    <a:pt x="79" y="64"/>
                  </a:cubicBezTo>
                  <a:cubicBezTo>
                    <a:pt x="85" y="57"/>
                    <a:pt x="85" y="47"/>
                    <a:pt x="79" y="41"/>
                  </a:cubicBezTo>
                  <a:close/>
                  <a:moveTo>
                    <a:pt x="69" y="54"/>
                  </a:moveTo>
                  <a:cubicBezTo>
                    <a:pt x="58" y="65"/>
                    <a:pt x="58" y="65"/>
                    <a:pt x="58" y="6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2" y="14"/>
                    <a:pt x="32" y="14"/>
                  </a:cubicBezTo>
                  <a:cubicBezTo>
                    <a:pt x="32" y="14"/>
                    <a:pt x="33" y="15"/>
                    <a:pt x="33" y="15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70" y="51"/>
                    <a:pt x="70" y="52"/>
                    <a:pt x="70" y="52"/>
                  </a:cubicBezTo>
                  <a:cubicBezTo>
                    <a:pt x="70" y="53"/>
                    <a:pt x="70" y="53"/>
                    <a:pt x="69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88" name="组合 487">
            <a:extLst>
              <a:ext uri="{FF2B5EF4-FFF2-40B4-BE49-F238E27FC236}">
                <a16:creationId xmlns="" xmlns:a16="http://schemas.microsoft.com/office/drawing/2014/main" id="{D2D47074-14DC-4E27-8684-5A1311B87C19}"/>
              </a:ext>
            </a:extLst>
          </p:cNvPr>
          <p:cNvGrpSpPr>
            <a:grpSpLocks noChangeAspect="1"/>
          </p:cNvGrpSpPr>
          <p:nvPr/>
        </p:nvGrpSpPr>
        <p:grpSpPr>
          <a:xfrm>
            <a:off x="6936277" y="3233668"/>
            <a:ext cx="339641" cy="343514"/>
            <a:chOff x="8710613" y="2203451"/>
            <a:chExt cx="835025" cy="844550"/>
          </a:xfrm>
          <a:solidFill>
            <a:schemeClr val="accent2"/>
          </a:solidFill>
        </p:grpSpPr>
        <p:sp>
          <p:nvSpPr>
            <p:cNvPr id="489" name="Freeform 80">
              <a:extLst>
                <a:ext uri="{FF2B5EF4-FFF2-40B4-BE49-F238E27FC236}">
                  <a16:creationId xmlns="" xmlns:a16="http://schemas.microsoft.com/office/drawing/2014/main" id="{CF962D24-1033-4035-8916-14E665CAF0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10613" y="2203451"/>
              <a:ext cx="835025" cy="844550"/>
            </a:xfrm>
            <a:custGeom>
              <a:avLst/>
              <a:gdLst>
                <a:gd name="T0" fmla="*/ 202 w 222"/>
                <a:gd name="T1" fmla="*/ 22 h 225"/>
                <a:gd name="T2" fmla="*/ 181 w 222"/>
                <a:gd name="T3" fmla="*/ 22 h 225"/>
                <a:gd name="T4" fmla="*/ 181 w 222"/>
                <a:gd name="T5" fmla="*/ 36 h 225"/>
                <a:gd name="T6" fmla="*/ 202 w 222"/>
                <a:gd name="T7" fmla="*/ 36 h 225"/>
                <a:gd name="T8" fmla="*/ 208 w 222"/>
                <a:gd name="T9" fmla="*/ 42 h 225"/>
                <a:gd name="T10" fmla="*/ 208 w 222"/>
                <a:gd name="T11" fmla="*/ 79 h 225"/>
                <a:gd name="T12" fmla="*/ 14 w 222"/>
                <a:gd name="T13" fmla="*/ 79 h 225"/>
                <a:gd name="T14" fmla="*/ 14 w 222"/>
                <a:gd name="T15" fmla="*/ 42 h 225"/>
                <a:gd name="T16" fmla="*/ 20 w 222"/>
                <a:gd name="T17" fmla="*/ 36 h 225"/>
                <a:gd name="T18" fmla="*/ 46 w 222"/>
                <a:gd name="T19" fmla="*/ 36 h 225"/>
                <a:gd name="T20" fmla="*/ 46 w 222"/>
                <a:gd name="T21" fmla="*/ 54 h 225"/>
                <a:gd name="T22" fmla="*/ 53 w 222"/>
                <a:gd name="T23" fmla="*/ 61 h 225"/>
                <a:gd name="T24" fmla="*/ 60 w 222"/>
                <a:gd name="T25" fmla="*/ 54 h 225"/>
                <a:gd name="T26" fmla="*/ 60 w 222"/>
                <a:gd name="T27" fmla="*/ 36 h 225"/>
                <a:gd name="T28" fmla="*/ 60 w 222"/>
                <a:gd name="T29" fmla="*/ 36 h 225"/>
                <a:gd name="T30" fmla="*/ 60 w 222"/>
                <a:gd name="T31" fmla="*/ 22 h 225"/>
                <a:gd name="T32" fmla="*/ 60 w 222"/>
                <a:gd name="T33" fmla="*/ 22 h 225"/>
                <a:gd name="T34" fmla="*/ 60 w 222"/>
                <a:gd name="T35" fmla="*/ 7 h 225"/>
                <a:gd name="T36" fmla="*/ 53 w 222"/>
                <a:gd name="T37" fmla="*/ 0 h 225"/>
                <a:gd name="T38" fmla="*/ 46 w 222"/>
                <a:gd name="T39" fmla="*/ 7 h 225"/>
                <a:gd name="T40" fmla="*/ 46 w 222"/>
                <a:gd name="T41" fmla="*/ 22 h 225"/>
                <a:gd name="T42" fmla="*/ 20 w 222"/>
                <a:gd name="T43" fmla="*/ 22 h 225"/>
                <a:gd name="T44" fmla="*/ 0 w 222"/>
                <a:gd name="T45" fmla="*/ 42 h 225"/>
                <a:gd name="T46" fmla="*/ 0 w 222"/>
                <a:gd name="T47" fmla="*/ 205 h 225"/>
                <a:gd name="T48" fmla="*/ 20 w 222"/>
                <a:gd name="T49" fmla="*/ 225 h 225"/>
                <a:gd name="T50" fmla="*/ 202 w 222"/>
                <a:gd name="T51" fmla="*/ 225 h 225"/>
                <a:gd name="T52" fmla="*/ 222 w 222"/>
                <a:gd name="T53" fmla="*/ 205 h 225"/>
                <a:gd name="T54" fmla="*/ 222 w 222"/>
                <a:gd name="T55" fmla="*/ 42 h 225"/>
                <a:gd name="T56" fmla="*/ 202 w 222"/>
                <a:gd name="T57" fmla="*/ 22 h 225"/>
                <a:gd name="T58" fmla="*/ 202 w 222"/>
                <a:gd name="T59" fmla="*/ 211 h 225"/>
                <a:gd name="T60" fmla="*/ 20 w 222"/>
                <a:gd name="T61" fmla="*/ 211 h 225"/>
                <a:gd name="T62" fmla="*/ 14 w 222"/>
                <a:gd name="T63" fmla="*/ 205 h 225"/>
                <a:gd name="T64" fmla="*/ 14 w 222"/>
                <a:gd name="T65" fmla="*/ 93 h 225"/>
                <a:gd name="T66" fmla="*/ 208 w 222"/>
                <a:gd name="T67" fmla="*/ 93 h 225"/>
                <a:gd name="T68" fmla="*/ 208 w 222"/>
                <a:gd name="T69" fmla="*/ 205 h 225"/>
                <a:gd name="T70" fmla="*/ 202 w 222"/>
                <a:gd name="T71" fmla="*/ 21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2" h="225">
                  <a:moveTo>
                    <a:pt x="202" y="22"/>
                  </a:moveTo>
                  <a:cubicBezTo>
                    <a:pt x="181" y="22"/>
                    <a:pt x="181" y="22"/>
                    <a:pt x="181" y="22"/>
                  </a:cubicBezTo>
                  <a:cubicBezTo>
                    <a:pt x="181" y="36"/>
                    <a:pt x="181" y="36"/>
                    <a:pt x="181" y="36"/>
                  </a:cubicBezTo>
                  <a:cubicBezTo>
                    <a:pt x="202" y="36"/>
                    <a:pt x="202" y="36"/>
                    <a:pt x="202" y="36"/>
                  </a:cubicBezTo>
                  <a:cubicBezTo>
                    <a:pt x="205" y="36"/>
                    <a:pt x="208" y="39"/>
                    <a:pt x="208" y="42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39"/>
                    <a:pt x="17" y="36"/>
                    <a:pt x="20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6" y="58"/>
                    <a:pt x="49" y="61"/>
                    <a:pt x="53" y="61"/>
                  </a:cubicBezTo>
                  <a:cubicBezTo>
                    <a:pt x="57" y="61"/>
                    <a:pt x="60" y="58"/>
                    <a:pt x="60" y="54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3"/>
                    <a:pt x="57" y="0"/>
                    <a:pt x="53" y="0"/>
                  </a:cubicBezTo>
                  <a:cubicBezTo>
                    <a:pt x="49" y="0"/>
                    <a:pt x="46" y="3"/>
                    <a:pt x="46" y="7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9" y="22"/>
                    <a:pt x="0" y="31"/>
                    <a:pt x="0" y="42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0" y="216"/>
                    <a:pt x="9" y="225"/>
                    <a:pt x="20" y="225"/>
                  </a:cubicBezTo>
                  <a:cubicBezTo>
                    <a:pt x="202" y="225"/>
                    <a:pt x="202" y="225"/>
                    <a:pt x="202" y="225"/>
                  </a:cubicBezTo>
                  <a:cubicBezTo>
                    <a:pt x="213" y="225"/>
                    <a:pt x="222" y="216"/>
                    <a:pt x="222" y="205"/>
                  </a:cubicBezTo>
                  <a:cubicBezTo>
                    <a:pt x="222" y="42"/>
                    <a:pt x="222" y="42"/>
                    <a:pt x="222" y="42"/>
                  </a:cubicBezTo>
                  <a:cubicBezTo>
                    <a:pt x="222" y="31"/>
                    <a:pt x="213" y="22"/>
                    <a:pt x="202" y="22"/>
                  </a:cubicBezTo>
                  <a:close/>
                  <a:moveTo>
                    <a:pt x="202" y="211"/>
                  </a:moveTo>
                  <a:cubicBezTo>
                    <a:pt x="20" y="211"/>
                    <a:pt x="20" y="211"/>
                    <a:pt x="20" y="211"/>
                  </a:cubicBezTo>
                  <a:cubicBezTo>
                    <a:pt x="17" y="211"/>
                    <a:pt x="14" y="208"/>
                    <a:pt x="14" y="205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208" y="93"/>
                    <a:pt x="208" y="93"/>
                    <a:pt x="208" y="93"/>
                  </a:cubicBezTo>
                  <a:cubicBezTo>
                    <a:pt x="208" y="205"/>
                    <a:pt x="208" y="205"/>
                    <a:pt x="208" y="205"/>
                  </a:cubicBezTo>
                  <a:cubicBezTo>
                    <a:pt x="208" y="208"/>
                    <a:pt x="205" y="211"/>
                    <a:pt x="202" y="2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81">
              <a:extLst>
                <a:ext uri="{FF2B5EF4-FFF2-40B4-BE49-F238E27FC236}">
                  <a16:creationId xmlns="" xmlns:a16="http://schemas.microsoft.com/office/drawing/2014/main" id="{400EE44E-8D54-4E00-8D06-0088C258D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1750" y="2635251"/>
              <a:ext cx="176213" cy="274638"/>
            </a:xfrm>
            <a:custGeom>
              <a:avLst/>
              <a:gdLst>
                <a:gd name="T0" fmla="*/ 0 w 111"/>
                <a:gd name="T1" fmla="*/ 33 h 173"/>
                <a:gd name="T2" fmla="*/ 78 w 111"/>
                <a:gd name="T3" fmla="*/ 33 h 173"/>
                <a:gd name="T4" fmla="*/ 78 w 111"/>
                <a:gd name="T5" fmla="*/ 71 h 173"/>
                <a:gd name="T6" fmla="*/ 0 w 111"/>
                <a:gd name="T7" fmla="*/ 71 h 173"/>
                <a:gd name="T8" fmla="*/ 0 w 111"/>
                <a:gd name="T9" fmla="*/ 173 h 173"/>
                <a:gd name="T10" fmla="*/ 111 w 111"/>
                <a:gd name="T11" fmla="*/ 173 h 173"/>
                <a:gd name="T12" fmla="*/ 111 w 111"/>
                <a:gd name="T13" fmla="*/ 140 h 173"/>
                <a:gd name="T14" fmla="*/ 33 w 111"/>
                <a:gd name="T15" fmla="*/ 140 h 173"/>
                <a:gd name="T16" fmla="*/ 33 w 111"/>
                <a:gd name="T17" fmla="*/ 104 h 173"/>
                <a:gd name="T18" fmla="*/ 111 w 111"/>
                <a:gd name="T19" fmla="*/ 104 h 173"/>
                <a:gd name="T20" fmla="*/ 111 w 111"/>
                <a:gd name="T21" fmla="*/ 0 h 173"/>
                <a:gd name="T22" fmla="*/ 0 w 111"/>
                <a:gd name="T23" fmla="*/ 0 h 173"/>
                <a:gd name="T24" fmla="*/ 0 w 111"/>
                <a:gd name="T25" fmla="*/ 3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" h="173">
                  <a:moveTo>
                    <a:pt x="0" y="33"/>
                  </a:moveTo>
                  <a:lnTo>
                    <a:pt x="78" y="33"/>
                  </a:lnTo>
                  <a:lnTo>
                    <a:pt x="78" y="71"/>
                  </a:lnTo>
                  <a:lnTo>
                    <a:pt x="0" y="71"/>
                  </a:lnTo>
                  <a:lnTo>
                    <a:pt x="0" y="173"/>
                  </a:lnTo>
                  <a:lnTo>
                    <a:pt x="111" y="173"/>
                  </a:lnTo>
                  <a:lnTo>
                    <a:pt x="111" y="140"/>
                  </a:lnTo>
                  <a:lnTo>
                    <a:pt x="33" y="140"/>
                  </a:lnTo>
                  <a:lnTo>
                    <a:pt x="33" y="104"/>
                  </a:lnTo>
                  <a:lnTo>
                    <a:pt x="111" y="104"/>
                  </a:lnTo>
                  <a:lnTo>
                    <a:pt x="111" y="0"/>
                  </a:lnTo>
                  <a:lnTo>
                    <a:pt x="0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82">
              <a:extLst>
                <a:ext uri="{FF2B5EF4-FFF2-40B4-BE49-F238E27FC236}">
                  <a16:creationId xmlns="" xmlns:a16="http://schemas.microsoft.com/office/drawing/2014/main" id="{DD402881-B05E-4C13-B72A-34C76F445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8288" y="2635251"/>
              <a:ext cx="176213" cy="274638"/>
            </a:xfrm>
            <a:custGeom>
              <a:avLst/>
              <a:gdLst>
                <a:gd name="T0" fmla="*/ 0 w 111"/>
                <a:gd name="T1" fmla="*/ 33 h 173"/>
                <a:gd name="T2" fmla="*/ 78 w 111"/>
                <a:gd name="T3" fmla="*/ 33 h 173"/>
                <a:gd name="T4" fmla="*/ 78 w 111"/>
                <a:gd name="T5" fmla="*/ 71 h 173"/>
                <a:gd name="T6" fmla="*/ 0 w 111"/>
                <a:gd name="T7" fmla="*/ 71 h 173"/>
                <a:gd name="T8" fmla="*/ 0 w 111"/>
                <a:gd name="T9" fmla="*/ 104 h 173"/>
                <a:gd name="T10" fmla="*/ 78 w 111"/>
                <a:gd name="T11" fmla="*/ 104 h 173"/>
                <a:gd name="T12" fmla="*/ 78 w 111"/>
                <a:gd name="T13" fmla="*/ 140 h 173"/>
                <a:gd name="T14" fmla="*/ 0 w 111"/>
                <a:gd name="T15" fmla="*/ 140 h 173"/>
                <a:gd name="T16" fmla="*/ 0 w 111"/>
                <a:gd name="T17" fmla="*/ 173 h 173"/>
                <a:gd name="T18" fmla="*/ 111 w 111"/>
                <a:gd name="T19" fmla="*/ 173 h 173"/>
                <a:gd name="T20" fmla="*/ 111 w 111"/>
                <a:gd name="T21" fmla="*/ 0 h 173"/>
                <a:gd name="T22" fmla="*/ 0 w 111"/>
                <a:gd name="T23" fmla="*/ 0 h 173"/>
                <a:gd name="T24" fmla="*/ 0 w 111"/>
                <a:gd name="T25" fmla="*/ 3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" h="173">
                  <a:moveTo>
                    <a:pt x="0" y="33"/>
                  </a:moveTo>
                  <a:lnTo>
                    <a:pt x="78" y="33"/>
                  </a:lnTo>
                  <a:lnTo>
                    <a:pt x="78" y="71"/>
                  </a:lnTo>
                  <a:lnTo>
                    <a:pt x="0" y="71"/>
                  </a:lnTo>
                  <a:lnTo>
                    <a:pt x="0" y="104"/>
                  </a:lnTo>
                  <a:lnTo>
                    <a:pt x="78" y="104"/>
                  </a:lnTo>
                  <a:lnTo>
                    <a:pt x="78" y="140"/>
                  </a:lnTo>
                  <a:lnTo>
                    <a:pt x="0" y="140"/>
                  </a:lnTo>
                  <a:lnTo>
                    <a:pt x="0" y="173"/>
                  </a:lnTo>
                  <a:lnTo>
                    <a:pt x="111" y="173"/>
                  </a:lnTo>
                  <a:lnTo>
                    <a:pt x="111" y="0"/>
                  </a:lnTo>
                  <a:lnTo>
                    <a:pt x="0" y="0"/>
                  </a:ln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83">
              <a:extLst>
                <a:ext uri="{FF2B5EF4-FFF2-40B4-BE49-F238E27FC236}">
                  <a16:creationId xmlns="" xmlns:a16="http://schemas.microsoft.com/office/drawing/2014/main" id="{7392A6D6-8F7D-4ABA-94FE-BB7581526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1625" y="2203451"/>
              <a:ext cx="139700" cy="230188"/>
            </a:xfrm>
            <a:custGeom>
              <a:avLst/>
              <a:gdLst>
                <a:gd name="T0" fmla="*/ 23 w 37"/>
                <a:gd name="T1" fmla="*/ 54 h 61"/>
                <a:gd name="T2" fmla="*/ 30 w 37"/>
                <a:gd name="T3" fmla="*/ 61 h 61"/>
                <a:gd name="T4" fmla="*/ 37 w 37"/>
                <a:gd name="T5" fmla="*/ 54 h 61"/>
                <a:gd name="T6" fmla="*/ 37 w 37"/>
                <a:gd name="T7" fmla="*/ 7 h 61"/>
                <a:gd name="T8" fmla="*/ 30 w 37"/>
                <a:gd name="T9" fmla="*/ 0 h 61"/>
                <a:gd name="T10" fmla="*/ 23 w 37"/>
                <a:gd name="T11" fmla="*/ 7 h 61"/>
                <a:gd name="T12" fmla="*/ 23 w 37"/>
                <a:gd name="T13" fmla="*/ 22 h 61"/>
                <a:gd name="T14" fmla="*/ 0 w 37"/>
                <a:gd name="T15" fmla="*/ 22 h 61"/>
                <a:gd name="T16" fmla="*/ 0 w 37"/>
                <a:gd name="T17" fmla="*/ 36 h 61"/>
                <a:gd name="T18" fmla="*/ 23 w 37"/>
                <a:gd name="T19" fmla="*/ 36 h 61"/>
                <a:gd name="T20" fmla="*/ 23 w 37"/>
                <a:gd name="T21" fmla="*/ 5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61">
                  <a:moveTo>
                    <a:pt x="23" y="54"/>
                  </a:moveTo>
                  <a:cubicBezTo>
                    <a:pt x="23" y="58"/>
                    <a:pt x="26" y="61"/>
                    <a:pt x="30" y="61"/>
                  </a:cubicBezTo>
                  <a:cubicBezTo>
                    <a:pt x="34" y="61"/>
                    <a:pt x="37" y="58"/>
                    <a:pt x="37" y="54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3"/>
                    <a:pt x="34" y="0"/>
                    <a:pt x="30" y="0"/>
                  </a:cubicBezTo>
                  <a:cubicBezTo>
                    <a:pt x="26" y="0"/>
                    <a:pt x="23" y="3"/>
                    <a:pt x="23" y="7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3" y="36"/>
                    <a:pt x="23" y="36"/>
                    <a:pt x="23" y="36"/>
                  </a:cubicBezTo>
                  <a:lnTo>
                    <a:pt x="23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84">
              <a:extLst>
                <a:ext uri="{FF2B5EF4-FFF2-40B4-BE49-F238E27FC236}">
                  <a16:creationId xmlns="" xmlns:a16="http://schemas.microsoft.com/office/drawing/2014/main" id="{12ED97D6-9509-4D4D-A5A7-863425755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6363" y="2203451"/>
              <a:ext cx="134938" cy="230188"/>
            </a:xfrm>
            <a:custGeom>
              <a:avLst/>
              <a:gdLst>
                <a:gd name="T0" fmla="*/ 22 w 36"/>
                <a:gd name="T1" fmla="*/ 54 h 61"/>
                <a:gd name="T2" fmla="*/ 29 w 36"/>
                <a:gd name="T3" fmla="*/ 61 h 61"/>
                <a:gd name="T4" fmla="*/ 36 w 36"/>
                <a:gd name="T5" fmla="*/ 54 h 61"/>
                <a:gd name="T6" fmla="*/ 36 w 36"/>
                <a:gd name="T7" fmla="*/ 36 h 61"/>
                <a:gd name="T8" fmla="*/ 36 w 36"/>
                <a:gd name="T9" fmla="*/ 36 h 61"/>
                <a:gd name="T10" fmla="*/ 36 w 36"/>
                <a:gd name="T11" fmla="*/ 22 h 61"/>
                <a:gd name="T12" fmla="*/ 36 w 36"/>
                <a:gd name="T13" fmla="*/ 22 h 61"/>
                <a:gd name="T14" fmla="*/ 36 w 36"/>
                <a:gd name="T15" fmla="*/ 7 h 61"/>
                <a:gd name="T16" fmla="*/ 29 w 36"/>
                <a:gd name="T17" fmla="*/ 0 h 61"/>
                <a:gd name="T18" fmla="*/ 22 w 36"/>
                <a:gd name="T19" fmla="*/ 7 h 61"/>
                <a:gd name="T20" fmla="*/ 22 w 36"/>
                <a:gd name="T21" fmla="*/ 22 h 61"/>
                <a:gd name="T22" fmla="*/ 0 w 36"/>
                <a:gd name="T23" fmla="*/ 22 h 61"/>
                <a:gd name="T24" fmla="*/ 0 w 36"/>
                <a:gd name="T25" fmla="*/ 36 h 61"/>
                <a:gd name="T26" fmla="*/ 22 w 36"/>
                <a:gd name="T27" fmla="*/ 36 h 61"/>
                <a:gd name="T28" fmla="*/ 22 w 36"/>
                <a:gd name="T29" fmla="*/ 5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61">
                  <a:moveTo>
                    <a:pt x="22" y="54"/>
                  </a:moveTo>
                  <a:cubicBezTo>
                    <a:pt x="22" y="58"/>
                    <a:pt x="25" y="61"/>
                    <a:pt x="29" y="61"/>
                  </a:cubicBezTo>
                  <a:cubicBezTo>
                    <a:pt x="33" y="61"/>
                    <a:pt x="36" y="58"/>
                    <a:pt x="36" y="54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3"/>
                    <a:pt x="33" y="0"/>
                    <a:pt x="29" y="0"/>
                  </a:cubicBezTo>
                  <a:cubicBezTo>
                    <a:pt x="25" y="0"/>
                    <a:pt x="22" y="3"/>
                    <a:pt x="22" y="7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2" y="36"/>
                    <a:pt x="22" y="36"/>
                    <a:pt x="22" y="36"/>
                  </a:cubicBezTo>
                  <a:lnTo>
                    <a:pt x="22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94" name="组合 493">
            <a:extLst>
              <a:ext uri="{FF2B5EF4-FFF2-40B4-BE49-F238E27FC236}">
                <a16:creationId xmlns="" xmlns:a16="http://schemas.microsoft.com/office/drawing/2014/main" id="{B6563C8F-0E32-4B57-8063-8E0E5E948C62}"/>
              </a:ext>
            </a:extLst>
          </p:cNvPr>
          <p:cNvGrpSpPr>
            <a:grpSpLocks noChangeAspect="1"/>
          </p:cNvGrpSpPr>
          <p:nvPr/>
        </p:nvGrpSpPr>
        <p:grpSpPr>
          <a:xfrm>
            <a:off x="7665823" y="3187178"/>
            <a:ext cx="325434" cy="436495"/>
            <a:chOff x="10910153" y="3046769"/>
            <a:chExt cx="844094" cy="1132158"/>
          </a:xfrm>
        </p:grpSpPr>
        <p:sp>
          <p:nvSpPr>
            <p:cNvPr id="495" name="Freeform 116">
              <a:extLst>
                <a:ext uri="{FF2B5EF4-FFF2-40B4-BE49-F238E27FC236}">
                  <a16:creationId xmlns="" xmlns:a16="http://schemas.microsoft.com/office/drawing/2014/main" id="{8906FBB0-E5EA-4F97-B2A6-70FB26A55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9795" y="4013122"/>
              <a:ext cx="304811" cy="55269"/>
            </a:xfrm>
            <a:custGeom>
              <a:avLst/>
              <a:gdLst>
                <a:gd name="T0" fmla="*/ 70 w 77"/>
                <a:gd name="T1" fmla="*/ 0 h 14"/>
                <a:gd name="T2" fmla="*/ 7 w 77"/>
                <a:gd name="T3" fmla="*/ 0 h 14"/>
                <a:gd name="T4" fmla="*/ 0 w 77"/>
                <a:gd name="T5" fmla="*/ 7 h 14"/>
                <a:gd name="T6" fmla="*/ 7 w 77"/>
                <a:gd name="T7" fmla="*/ 14 h 14"/>
                <a:gd name="T8" fmla="*/ 70 w 77"/>
                <a:gd name="T9" fmla="*/ 14 h 14"/>
                <a:gd name="T10" fmla="*/ 77 w 77"/>
                <a:gd name="T11" fmla="*/ 7 h 14"/>
                <a:gd name="T12" fmla="*/ 70 w 77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14">
                  <a:moveTo>
                    <a:pt x="7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4" y="14"/>
                    <a:pt x="77" y="11"/>
                    <a:pt x="77" y="7"/>
                  </a:cubicBezTo>
                  <a:cubicBezTo>
                    <a:pt x="77" y="3"/>
                    <a:pt x="74" y="0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117">
              <a:extLst>
                <a:ext uri="{FF2B5EF4-FFF2-40B4-BE49-F238E27FC236}">
                  <a16:creationId xmlns="" xmlns:a16="http://schemas.microsoft.com/office/drawing/2014/main" id="{F9ECD7DE-1491-4AC3-A075-20C3CF3EE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3437" y="4123658"/>
              <a:ext cx="177528" cy="55269"/>
            </a:xfrm>
            <a:custGeom>
              <a:avLst/>
              <a:gdLst>
                <a:gd name="T0" fmla="*/ 38 w 45"/>
                <a:gd name="T1" fmla="*/ 0 h 14"/>
                <a:gd name="T2" fmla="*/ 7 w 45"/>
                <a:gd name="T3" fmla="*/ 0 h 14"/>
                <a:gd name="T4" fmla="*/ 0 w 45"/>
                <a:gd name="T5" fmla="*/ 7 h 14"/>
                <a:gd name="T6" fmla="*/ 7 w 45"/>
                <a:gd name="T7" fmla="*/ 14 h 14"/>
                <a:gd name="T8" fmla="*/ 38 w 45"/>
                <a:gd name="T9" fmla="*/ 14 h 14"/>
                <a:gd name="T10" fmla="*/ 45 w 45"/>
                <a:gd name="T11" fmla="*/ 7 h 14"/>
                <a:gd name="T12" fmla="*/ 38 w 4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4">
                  <a:moveTo>
                    <a:pt x="3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3" y="14"/>
                    <a:pt x="7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42" y="14"/>
                    <a:pt x="45" y="10"/>
                    <a:pt x="45" y="7"/>
                  </a:cubicBezTo>
                  <a:cubicBezTo>
                    <a:pt x="45" y="3"/>
                    <a:pt x="42" y="0"/>
                    <a:pt x="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118">
              <a:extLst>
                <a:ext uri="{FF2B5EF4-FFF2-40B4-BE49-F238E27FC236}">
                  <a16:creationId xmlns="" xmlns:a16="http://schemas.microsoft.com/office/drawing/2014/main" id="{6F09ECB4-3BB6-4B3F-B1B5-085E9C0264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97242" y="3232671"/>
              <a:ext cx="669915" cy="725184"/>
            </a:xfrm>
            <a:custGeom>
              <a:avLst/>
              <a:gdLst>
                <a:gd name="T0" fmla="*/ 84 w 169"/>
                <a:gd name="T1" fmla="*/ 0 h 183"/>
                <a:gd name="T2" fmla="*/ 0 w 169"/>
                <a:gd name="T3" fmla="*/ 82 h 183"/>
                <a:gd name="T4" fmla="*/ 16 w 169"/>
                <a:gd name="T5" fmla="*/ 130 h 183"/>
                <a:gd name="T6" fmla="*/ 50 w 169"/>
                <a:gd name="T7" fmla="*/ 183 h 183"/>
                <a:gd name="T8" fmla="*/ 84 w 169"/>
                <a:gd name="T9" fmla="*/ 183 h 183"/>
                <a:gd name="T10" fmla="*/ 119 w 169"/>
                <a:gd name="T11" fmla="*/ 183 h 183"/>
                <a:gd name="T12" fmla="*/ 153 w 169"/>
                <a:gd name="T13" fmla="*/ 130 h 183"/>
                <a:gd name="T14" fmla="*/ 169 w 169"/>
                <a:gd name="T15" fmla="*/ 82 h 183"/>
                <a:gd name="T16" fmla="*/ 84 w 169"/>
                <a:gd name="T17" fmla="*/ 0 h 183"/>
                <a:gd name="T18" fmla="*/ 142 w 169"/>
                <a:gd name="T19" fmla="*/ 121 h 183"/>
                <a:gd name="T20" fmla="*/ 133 w 169"/>
                <a:gd name="T21" fmla="*/ 130 h 183"/>
                <a:gd name="T22" fmla="*/ 107 w 169"/>
                <a:gd name="T23" fmla="*/ 169 h 183"/>
                <a:gd name="T24" fmla="*/ 92 w 169"/>
                <a:gd name="T25" fmla="*/ 169 h 183"/>
                <a:gd name="T26" fmla="*/ 92 w 169"/>
                <a:gd name="T27" fmla="*/ 112 h 183"/>
                <a:gd name="T28" fmla="*/ 114 w 169"/>
                <a:gd name="T29" fmla="*/ 91 h 183"/>
                <a:gd name="T30" fmla="*/ 114 w 169"/>
                <a:gd name="T31" fmla="*/ 81 h 183"/>
                <a:gd name="T32" fmla="*/ 104 w 169"/>
                <a:gd name="T33" fmla="*/ 81 h 183"/>
                <a:gd name="T34" fmla="*/ 84 w 169"/>
                <a:gd name="T35" fmla="*/ 100 h 183"/>
                <a:gd name="T36" fmla="*/ 65 w 169"/>
                <a:gd name="T37" fmla="*/ 81 h 183"/>
                <a:gd name="T38" fmla="*/ 55 w 169"/>
                <a:gd name="T39" fmla="*/ 81 h 183"/>
                <a:gd name="T40" fmla="*/ 55 w 169"/>
                <a:gd name="T41" fmla="*/ 91 h 183"/>
                <a:gd name="T42" fmla="*/ 78 w 169"/>
                <a:gd name="T43" fmla="*/ 113 h 183"/>
                <a:gd name="T44" fmla="*/ 78 w 169"/>
                <a:gd name="T45" fmla="*/ 169 h 183"/>
                <a:gd name="T46" fmla="*/ 62 w 169"/>
                <a:gd name="T47" fmla="*/ 169 h 183"/>
                <a:gd name="T48" fmla="*/ 36 w 169"/>
                <a:gd name="T49" fmla="*/ 130 h 183"/>
                <a:gd name="T50" fmla="*/ 26 w 169"/>
                <a:gd name="T51" fmla="*/ 121 h 183"/>
                <a:gd name="T52" fmla="*/ 14 w 169"/>
                <a:gd name="T53" fmla="*/ 82 h 183"/>
                <a:gd name="T54" fmla="*/ 84 w 169"/>
                <a:gd name="T55" fmla="*/ 14 h 183"/>
                <a:gd name="T56" fmla="*/ 155 w 169"/>
                <a:gd name="T57" fmla="*/ 82 h 183"/>
                <a:gd name="T58" fmla="*/ 142 w 169"/>
                <a:gd name="T59" fmla="*/ 12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9" h="183">
                  <a:moveTo>
                    <a:pt x="84" y="0"/>
                  </a:moveTo>
                  <a:cubicBezTo>
                    <a:pt x="38" y="0"/>
                    <a:pt x="0" y="37"/>
                    <a:pt x="0" y="82"/>
                  </a:cubicBezTo>
                  <a:cubicBezTo>
                    <a:pt x="0" y="104"/>
                    <a:pt x="7" y="119"/>
                    <a:pt x="16" y="130"/>
                  </a:cubicBezTo>
                  <a:cubicBezTo>
                    <a:pt x="31" y="147"/>
                    <a:pt x="47" y="154"/>
                    <a:pt x="50" y="183"/>
                  </a:cubicBezTo>
                  <a:cubicBezTo>
                    <a:pt x="84" y="183"/>
                    <a:pt x="84" y="183"/>
                    <a:pt x="84" y="183"/>
                  </a:cubicBezTo>
                  <a:cubicBezTo>
                    <a:pt x="119" y="183"/>
                    <a:pt x="119" y="183"/>
                    <a:pt x="119" y="183"/>
                  </a:cubicBezTo>
                  <a:cubicBezTo>
                    <a:pt x="122" y="154"/>
                    <a:pt x="137" y="147"/>
                    <a:pt x="153" y="130"/>
                  </a:cubicBezTo>
                  <a:cubicBezTo>
                    <a:pt x="163" y="118"/>
                    <a:pt x="169" y="104"/>
                    <a:pt x="169" y="82"/>
                  </a:cubicBezTo>
                  <a:cubicBezTo>
                    <a:pt x="169" y="37"/>
                    <a:pt x="131" y="0"/>
                    <a:pt x="84" y="0"/>
                  </a:cubicBezTo>
                  <a:close/>
                  <a:moveTo>
                    <a:pt x="142" y="121"/>
                  </a:moveTo>
                  <a:cubicBezTo>
                    <a:pt x="139" y="124"/>
                    <a:pt x="136" y="127"/>
                    <a:pt x="133" y="130"/>
                  </a:cubicBezTo>
                  <a:cubicBezTo>
                    <a:pt x="123" y="140"/>
                    <a:pt x="112" y="150"/>
                    <a:pt x="107" y="169"/>
                  </a:cubicBezTo>
                  <a:cubicBezTo>
                    <a:pt x="92" y="169"/>
                    <a:pt x="92" y="169"/>
                    <a:pt x="92" y="169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114" y="91"/>
                    <a:pt x="114" y="91"/>
                    <a:pt x="114" y="91"/>
                  </a:cubicBezTo>
                  <a:cubicBezTo>
                    <a:pt x="116" y="88"/>
                    <a:pt x="116" y="83"/>
                    <a:pt x="114" y="81"/>
                  </a:cubicBezTo>
                  <a:cubicBezTo>
                    <a:pt x="111" y="78"/>
                    <a:pt x="106" y="78"/>
                    <a:pt x="104" y="81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2" y="78"/>
                    <a:pt x="58" y="78"/>
                    <a:pt x="55" y="81"/>
                  </a:cubicBezTo>
                  <a:cubicBezTo>
                    <a:pt x="52" y="83"/>
                    <a:pt x="52" y="88"/>
                    <a:pt x="55" y="91"/>
                  </a:cubicBezTo>
                  <a:cubicBezTo>
                    <a:pt x="78" y="113"/>
                    <a:pt x="78" y="113"/>
                    <a:pt x="78" y="113"/>
                  </a:cubicBezTo>
                  <a:cubicBezTo>
                    <a:pt x="78" y="169"/>
                    <a:pt x="78" y="169"/>
                    <a:pt x="78" y="169"/>
                  </a:cubicBezTo>
                  <a:cubicBezTo>
                    <a:pt x="62" y="169"/>
                    <a:pt x="62" y="169"/>
                    <a:pt x="62" y="169"/>
                  </a:cubicBezTo>
                  <a:cubicBezTo>
                    <a:pt x="57" y="150"/>
                    <a:pt x="46" y="140"/>
                    <a:pt x="36" y="130"/>
                  </a:cubicBezTo>
                  <a:cubicBezTo>
                    <a:pt x="33" y="127"/>
                    <a:pt x="29" y="124"/>
                    <a:pt x="26" y="121"/>
                  </a:cubicBezTo>
                  <a:cubicBezTo>
                    <a:pt x="18" y="111"/>
                    <a:pt x="14" y="98"/>
                    <a:pt x="14" y="82"/>
                  </a:cubicBezTo>
                  <a:cubicBezTo>
                    <a:pt x="14" y="44"/>
                    <a:pt x="46" y="14"/>
                    <a:pt x="84" y="14"/>
                  </a:cubicBezTo>
                  <a:cubicBezTo>
                    <a:pt x="123" y="14"/>
                    <a:pt x="155" y="44"/>
                    <a:pt x="155" y="82"/>
                  </a:cubicBezTo>
                  <a:cubicBezTo>
                    <a:pt x="155" y="99"/>
                    <a:pt x="151" y="111"/>
                    <a:pt x="142" y="1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119">
              <a:extLst>
                <a:ext uri="{FF2B5EF4-FFF2-40B4-BE49-F238E27FC236}">
                  <a16:creationId xmlns="" xmlns:a16="http://schemas.microsoft.com/office/drawing/2014/main" id="{5CF79F17-EC05-4104-A58B-1F0E75DCE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2054" y="3046769"/>
              <a:ext cx="55269" cy="127284"/>
            </a:xfrm>
            <a:custGeom>
              <a:avLst/>
              <a:gdLst>
                <a:gd name="T0" fmla="*/ 7 w 14"/>
                <a:gd name="T1" fmla="*/ 32 h 32"/>
                <a:gd name="T2" fmla="*/ 14 w 14"/>
                <a:gd name="T3" fmla="*/ 25 h 32"/>
                <a:gd name="T4" fmla="*/ 14 w 14"/>
                <a:gd name="T5" fmla="*/ 7 h 32"/>
                <a:gd name="T6" fmla="*/ 7 w 14"/>
                <a:gd name="T7" fmla="*/ 0 h 32"/>
                <a:gd name="T8" fmla="*/ 0 w 14"/>
                <a:gd name="T9" fmla="*/ 7 h 32"/>
                <a:gd name="T10" fmla="*/ 0 w 14"/>
                <a:gd name="T11" fmla="*/ 25 h 32"/>
                <a:gd name="T12" fmla="*/ 7 w 14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2">
                  <a:moveTo>
                    <a:pt x="7" y="32"/>
                  </a:moveTo>
                  <a:cubicBezTo>
                    <a:pt x="11" y="32"/>
                    <a:pt x="14" y="29"/>
                    <a:pt x="14" y="25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120">
              <a:extLst>
                <a:ext uri="{FF2B5EF4-FFF2-40B4-BE49-F238E27FC236}">
                  <a16:creationId xmlns="" xmlns:a16="http://schemas.microsoft.com/office/drawing/2014/main" id="{75C715E2-852B-433B-9217-2C541EEDF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5337" y="3212573"/>
              <a:ext cx="118910" cy="115561"/>
            </a:xfrm>
            <a:custGeom>
              <a:avLst/>
              <a:gdLst>
                <a:gd name="T0" fmla="*/ 27 w 30"/>
                <a:gd name="T1" fmla="*/ 3 h 29"/>
                <a:gd name="T2" fmla="*/ 17 w 30"/>
                <a:gd name="T3" fmla="*/ 3 h 29"/>
                <a:gd name="T4" fmla="*/ 3 w 30"/>
                <a:gd name="T5" fmla="*/ 17 h 29"/>
                <a:gd name="T6" fmla="*/ 3 w 30"/>
                <a:gd name="T7" fmla="*/ 27 h 29"/>
                <a:gd name="T8" fmla="*/ 8 w 30"/>
                <a:gd name="T9" fmla="*/ 29 h 29"/>
                <a:gd name="T10" fmla="*/ 13 w 30"/>
                <a:gd name="T11" fmla="*/ 27 h 29"/>
                <a:gd name="T12" fmla="*/ 27 w 30"/>
                <a:gd name="T13" fmla="*/ 12 h 29"/>
                <a:gd name="T14" fmla="*/ 27 w 30"/>
                <a:gd name="T1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29">
                  <a:moveTo>
                    <a:pt x="27" y="3"/>
                  </a:moveTo>
                  <a:cubicBezTo>
                    <a:pt x="24" y="0"/>
                    <a:pt x="20" y="0"/>
                    <a:pt x="17" y="3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0" y="20"/>
                    <a:pt x="0" y="24"/>
                    <a:pt x="3" y="27"/>
                  </a:cubicBezTo>
                  <a:cubicBezTo>
                    <a:pt x="4" y="28"/>
                    <a:pt x="6" y="29"/>
                    <a:pt x="8" y="29"/>
                  </a:cubicBezTo>
                  <a:cubicBezTo>
                    <a:pt x="9" y="29"/>
                    <a:pt x="11" y="28"/>
                    <a:pt x="13" y="27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30" y="10"/>
                    <a:pt x="30" y="5"/>
                    <a:pt x="27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121">
              <a:extLst>
                <a:ext uri="{FF2B5EF4-FFF2-40B4-BE49-F238E27FC236}">
                  <a16:creationId xmlns="" xmlns:a16="http://schemas.microsoft.com/office/drawing/2014/main" id="{B0382C51-68B0-4D34-866F-BE011238E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0153" y="3212573"/>
              <a:ext cx="118910" cy="115561"/>
            </a:xfrm>
            <a:custGeom>
              <a:avLst/>
              <a:gdLst>
                <a:gd name="T0" fmla="*/ 27 w 30"/>
                <a:gd name="T1" fmla="*/ 27 h 29"/>
                <a:gd name="T2" fmla="*/ 27 w 30"/>
                <a:gd name="T3" fmla="*/ 17 h 29"/>
                <a:gd name="T4" fmla="*/ 13 w 30"/>
                <a:gd name="T5" fmla="*/ 3 h 29"/>
                <a:gd name="T6" fmla="*/ 3 w 30"/>
                <a:gd name="T7" fmla="*/ 3 h 29"/>
                <a:gd name="T8" fmla="*/ 3 w 30"/>
                <a:gd name="T9" fmla="*/ 12 h 29"/>
                <a:gd name="T10" fmla="*/ 17 w 30"/>
                <a:gd name="T11" fmla="*/ 27 h 29"/>
                <a:gd name="T12" fmla="*/ 22 w 30"/>
                <a:gd name="T13" fmla="*/ 29 h 29"/>
                <a:gd name="T14" fmla="*/ 27 w 30"/>
                <a:gd name="T1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29">
                  <a:moveTo>
                    <a:pt x="27" y="27"/>
                  </a:moveTo>
                  <a:cubicBezTo>
                    <a:pt x="30" y="24"/>
                    <a:pt x="30" y="20"/>
                    <a:pt x="27" y="17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0" y="0"/>
                    <a:pt x="6" y="0"/>
                    <a:pt x="3" y="3"/>
                  </a:cubicBezTo>
                  <a:cubicBezTo>
                    <a:pt x="0" y="5"/>
                    <a:pt x="0" y="10"/>
                    <a:pt x="3" y="12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9" y="28"/>
                    <a:pt x="20" y="29"/>
                    <a:pt x="22" y="29"/>
                  </a:cubicBezTo>
                  <a:cubicBezTo>
                    <a:pt x="24" y="29"/>
                    <a:pt x="26" y="28"/>
                    <a:pt x="27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73" name="组合 1172">
            <a:extLst>
              <a:ext uri="{FF2B5EF4-FFF2-40B4-BE49-F238E27FC236}">
                <a16:creationId xmlns="" xmlns:a16="http://schemas.microsoft.com/office/drawing/2014/main" id="{5A24457A-A8F2-45A4-AC01-211F5C5D4D53}"/>
              </a:ext>
            </a:extLst>
          </p:cNvPr>
          <p:cNvGrpSpPr>
            <a:grpSpLocks noChangeAspect="1"/>
          </p:cNvGrpSpPr>
          <p:nvPr/>
        </p:nvGrpSpPr>
        <p:grpSpPr>
          <a:xfrm>
            <a:off x="8381162" y="3181688"/>
            <a:ext cx="216955" cy="446828"/>
            <a:chOff x="5528312" y="3201067"/>
            <a:chExt cx="216955" cy="446828"/>
          </a:xfrm>
        </p:grpSpPr>
        <p:sp>
          <p:nvSpPr>
            <p:cNvPr id="501" name="Freeform 125">
              <a:extLst>
                <a:ext uri="{FF2B5EF4-FFF2-40B4-BE49-F238E27FC236}">
                  <a16:creationId xmlns="" xmlns:a16="http://schemas.microsoft.com/office/drawing/2014/main" id="{4B385276-2B25-4FD5-A6E7-DE7ADB204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12" y="3345060"/>
              <a:ext cx="216955" cy="302835"/>
            </a:xfrm>
            <a:custGeom>
              <a:avLst/>
              <a:gdLst>
                <a:gd name="T0" fmla="*/ 137 w 142"/>
                <a:gd name="T1" fmla="*/ 101 h 198"/>
                <a:gd name="T2" fmla="*/ 123 w 142"/>
                <a:gd name="T3" fmla="*/ 61 h 198"/>
                <a:gd name="T4" fmla="*/ 103 w 142"/>
                <a:gd name="T5" fmla="*/ 4 h 198"/>
                <a:gd name="T6" fmla="*/ 96 w 142"/>
                <a:gd name="T7" fmla="*/ 0 h 198"/>
                <a:gd name="T8" fmla="*/ 46 w 142"/>
                <a:gd name="T9" fmla="*/ 0 h 198"/>
                <a:gd name="T10" fmla="*/ 39 w 142"/>
                <a:gd name="T11" fmla="*/ 4 h 198"/>
                <a:gd name="T12" fmla="*/ 26 w 142"/>
                <a:gd name="T13" fmla="*/ 43 h 198"/>
                <a:gd name="T14" fmla="*/ 26 w 142"/>
                <a:gd name="T15" fmla="*/ 43 h 198"/>
                <a:gd name="T16" fmla="*/ 5 w 142"/>
                <a:gd name="T17" fmla="*/ 101 h 198"/>
                <a:gd name="T18" fmla="*/ 24 w 142"/>
                <a:gd name="T19" fmla="*/ 128 h 198"/>
                <a:gd name="T20" fmla="*/ 40 w 142"/>
                <a:gd name="T21" fmla="*/ 128 h 198"/>
                <a:gd name="T22" fmla="*/ 40 w 142"/>
                <a:gd name="T23" fmla="*/ 198 h 198"/>
                <a:gd name="T24" fmla="*/ 54 w 142"/>
                <a:gd name="T25" fmla="*/ 198 h 198"/>
                <a:gd name="T26" fmla="*/ 54 w 142"/>
                <a:gd name="T27" fmla="*/ 114 h 198"/>
                <a:gd name="T28" fmla="*/ 24 w 142"/>
                <a:gd name="T29" fmla="*/ 114 h 198"/>
                <a:gd name="T30" fmla="*/ 19 w 142"/>
                <a:gd name="T31" fmla="*/ 112 h 198"/>
                <a:gd name="T32" fmla="*/ 19 w 142"/>
                <a:gd name="T33" fmla="*/ 106 h 198"/>
                <a:gd name="T34" fmla="*/ 51 w 142"/>
                <a:gd name="T35" fmla="*/ 14 h 198"/>
                <a:gd name="T36" fmla="*/ 91 w 142"/>
                <a:gd name="T37" fmla="*/ 14 h 198"/>
                <a:gd name="T38" fmla="*/ 124 w 142"/>
                <a:gd name="T39" fmla="*/ 106 h 198"/>
                <a:gd name="T40" fmla="*/ 124 w 142"/>
                <a:gd name="T41" fmla="*/ 112 h 198"/>
                <a:gd name="T42" fmla="*/ 118 w 142"/>
                <a:gd name="T43" fmla="*/ 114 h 198"/>
                <a:gd name="T44" fmla="*/ 89 w 142"/>
                <a:gd name="T45" fmla="*/ 114 h 198"/>
                <a:gd name="T46" fmla="*/ 89 w 142"/>
                <a:gd name="T47" fmla="*/ 198 h 198"/>
                <a:gd name="T48" fmla="*/ 103 w 142"/>
                <a:gd name="T49" fmla="*/ 198 h 198"/>
                <a:gd name="T50" fmla="*/ 103 w 142"/>
                <a:gd name="T51" fmla="*/ 128 h 198"/>
                <a:gd name="T52" fmla="*/ 118 w 142"/>
                <a:gd name="T53" fmla="*/ 128 h 198"/>
                <a:gd name="T54" fmla="*/ 137 w 142"/>
                <a:gd name="T55" fmla="*/ 101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2" h="198">
                  <a:moveTo>
                    <a:pt x="137" y="101"/>
                  </a:moveTo>
                  <a:cubicBezTo>
                    <a:pt x="123" y="61"/>
                    <a:pt x="123" y="61"/>
                    <a:pt x="123" y="61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2" y="2"/>
                    <a:pt x="99" y="0"/>
                    <a:pt x="9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3" y="0"/>
                    <a:pt x="40" y="2"/>
                    <a:pt x="39" y="4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0" y="116"/>
                    <a:pt x="9" y="128"/>
                    <a:pt x="24" y="128"/>
                  </a:cubicBezTo>
                  <a:cubicBezTo>
                    <a:pt x="40" y="128"/>
                    <a:pt x="40" y="128"/>
                    <a:pt x="40" y="128"/>
                  </a:cubicBezTo>
                  <a:cubicBezTo>
                    <a:pt x="40" y="198"/>
                    <a:pt x="40" y="198"/>
                    <a:pt x="40" y="198"/>
                  </a:cubicBezTo>
                  <a:cubicBezTo>
                    <a:pt x="54" y="198"/>
                    <a:pt x="54" y="198"/>
                    <a:pt x="54" y="198"/>
                  </a:cubicBezTo>
                  <a:cubicBezTo>
                    <a:pt x="54" y="114"/>
                    <a:pt x="54" y="114"/>
                    <a:pt x="54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1" y="114"/>
                    <a:pt x="19" y="113"/>
                    <a:pt x="19" y="112"/>
                  </a:cubicBezTo>
                  <a:cubicBezTo>
                    <a:pt x="18" y="111"/>
                    <a:pt x="18" y="109"/>
                    <a:pt x="19" y="106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124" y="106"/>
                    <a:pt x="124" y="106"/>
                    <a:pt x="124" y="106"/>
                  </a:cubicBezTo>
                  <a:cubicBezTo>
                    <a:pt x="125" y="109"/>
                    <a:pt x="125" y="111"/>
                    <a:pt x="124" y="112"/>
                  </a:cubicBezTo>
                  <a:cubicBezTo>
                    <a:pt x="123" y="113"/>
                    <a:pt x="121" y="114"/>
                    <a:pt x="118" y="114"/>
                  </a:cubicBezTo>
                  <a:cubicBezTo>
                    <a:pt x="89" y="114"/>
                    <a:pt x="89" y="114"/>
                    <a:pt x="89" y="114"/>
                  </a:cubicBezTo>
                  <a:cubicBezTo>
                    <a:pt x="89" y="198"/>
                    <a:pt x="89" y="198"/>
                    <a:pt x="89" y="198"/>
                  </a:cubicBezTo>
                  <a:cubicBezTo>
                    <a:pt x="103" y="198"/>
                    <a:pt x="103" y="198"/>
                    <a:pt x="103" y="19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18" y="128"/>
                    <a:pt x="118" y="128"/>
                    <a:pt x="118" y="128"/>
                  </a:cubicBezTo>
                  <a:cubicBezTo>
                    <a:pt x="134" y="128"/>
                    <a:pt x="142" y="116"/>
                    <a:pt x="137" y="1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126">
              <a:extLst>
                <a:ext uri="{FF2B5EF4-FFF2-40B4-BE49-F238E27FC236}">
                  <a16:creationId xmlns="" xmlns:a16="http://schemas.microsoft.com/office/drawing/2014/main" id="{7490C774-5A4D-4912-899A-9B73AD6757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8031" y="3201067"/>
              <a:ext cx="117517" cy="118165"/>
            </a:xfrm>
            <a:custGeom>
              <a:avLst/>
              <a:gdLst>
                <a:gd name="T0" fmla="*/ 38 w 77"/>
                <a:gd name="T1" fmla="*/ 0 h 77"/>
                <a:gd name="T2" fmla="*/ 0 w 77"/>
                <a:gd name="T3" fmla="*/ 38 h 77"/>
                <a:gd name="T4" fmla="*/ 38 w 77"/>
                <a:gd name="T5" fmla="*/ 77 h 77"/>
                <a:gd name="T6" fmla="*/ 77 w 77"/>
                <a:gd name="T7" fmla="*/ 38 h 77"/>
                <a:gd name="T8" fmla="*/ 38 w 77"/>
                <a:gd name="T9" fmla="*/ 0 h 77"/>
                <a:gd name="T10" fmla="*/ 38 w 77"/>
                <a:gd name="T11" fmla="*/ 63 h 77"/>
                <a:gd name="T12" fmla="*/ 14 w 77"/>
                <a:gd name="T13" fmla="*/ 38 h 77"/>
                <a:gd name="T14" fmla="*/ 38 w 77"/>
                <a:gd name="T15" fmla="*/ 14 h 77"/>
                <a:gd name="T16" fmla="*/ 63 w 77"/>
                <a:gd name="T17" fmla="*/ 38 h 77"/>
                <a:gd name="T18" fmla="*/ 38 w 77"/>
                <a:gd name="T19" fmla="*/ 6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77">
                  <a:moveTo>
                    <a:pt x="38" y="0"/>
                  </a:moveTo>
                  <a:cubicBezTo>
                    <a:pt x="17" y="0"/>
                    <a:pt x="0" y="17"/>
                    <a:pt x="0" y="38"/>
                  </a:cubicBezTo>
                  <a:cubicBezTo>
                    <a:pt x="0" y="59"/>
                    <a:pt x="17" y="77"/>
                    <a:pt x="38" y="77"/>
                  </a:cubicBezTo>
                  <a:cubicBezTo>
                    <a:pt x="59" y="77"/>
                    <a:pt x="77" y="59"/>
                    <a:pt x="77" y="38"/>
                  </a:cubicBezTo>
                  <a:cubicBezTo>
                    <a:pt x="77" y="17"/>
                    <a:pt x="59" y="0"/>
                    <a:pt x="38" y="0"/>
                  </a:cubicBezTo>
                  <a:close/>
                  <a:moveTo>
                    <a:pt x="38" y="63"/>
                  </a:moveTo>
                  <a:cubicBezTo>
                    <a:pt x="25" y="63"/>
                    <a:pt x="14" y="52"/>
                    <a:pt x="14" y="38"/>
                  </a:cubicBezTo>
                  <a:cubicBezTo>
                    <a:pt x="14" y="25"/>
                    <a:pt x="25" y="14"/>
                    <a:pt x="38" y="14"/>
                  </a:cubicBezTo>
                  <a:cubicBezTo>
                    <a:pt x="52" y="14"/>
                    <a:pt x="63" y="25"/>
                    <a:pt x="63" y="38"/>
                  </a:cubicBezTo>
                  <a:cubicBezTo>
                    <a:pt x="63" y="52"/>
                    <a:pt x="52" y="63"/>
                    <a:pt x="38" y="6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74" name="组合 1173">
            <a:extLst>
              <a:ext uri="{FF2B5EF4-FFF2-40B4-BE49-F238E27FC236}">
                <a16:creationId xmlns="" xmlns:a16="http://schemas.microsoft.com/office/drawing/2014/main" id="{F4E319F0-B817-4FC7-9B1E-901E127805BC}"/>
              </a:ext>
            </a:extLst>
          </p:cNvPr>
          <p:cNvGrpSpPr>
            <a:grpSpLocks noChangeAspect="1"/>
          </p:cNvGrpSpPr>
          <p:nvPr/>
        </p:nvGrpSpPr>
        <p:grpSpPr>
          <a:xfrm>
            <a:off x="8988022" y="3182335"/>
            <a:ext cx="175632" cy="446181"/>
            <a:chOff x="6087264" y="3201714"/>
            <a:chExt cx="175632" cy="446181"/>
          </a:xfrm>
        </p:grpSpPr>
        <p:sp>
          <p:nvSpPr>
            <p:cNvPr id="504" name="Freeform 127">
              <a:extLst>
                <a:ext uri="{FF2B5EF4-FFF2-40B4-BE49-F238E27FC236}">
                  <a16:creationId xmlns="" xmlns:a16="http://schemas.microsoft.com/office/drawing/2014/main" id="{4B9609DB-FE32-4CDA-AF6A-BEBD369DA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7264" y="3343769"/>
              <a:ext cx="175632" cy="304126"/>
            </a:xfrm>
            <a:custGeom>
              <a:avLst/>
              <a:gdLst>
                <a:gd name="T0" fmla="*/ 86 w 115"/>
                <a:gd name="T1" fmla="*/ 0 h 199"/>
                <a:gd name="T2" fmla="*/ 28 w 115"/>
                <a:gd name="T3" fmla="*/ 0 h 199"/>
                <a:gd name="T4" fmla="*/ 0 w 115"/>
                <a:gd name="T5" fmla="*/ 29 h 199"/>
                <a:gd name="T6" fmla="*/ 0 w 115"/>
                <a:gd name="T7" fmla="*/ 101 h 199"/>
                <a:gd name="T8" fmla="*/ 25 w 115"/>
                <a:gd name="T9" fmla="*/ 129 h 199"/>
                <a:gd name="T10" fmla="*/ 25 w 115"/>
                <a:gd name="T11" fmla="*/ 199 h 199"/>
                <a:gd name="T12" fmla="*/ 39 w 115"/>
                <a:gd name="T13" fmla="*/ 199 h 199"/>
                <a:gd name="T14" fmla="*/ 39 w 115"/>
                <a:gd name="T15" fmla="*/ 115 h 199"/>
                <a:gd name="T16" fmla="*/ 28 w 115"/>
                <a:gd name="T17" fmla="*/ 115 h 199"/>
                <a:gd name="T18" fmla="*/ 14 w 115"/>
                <a:gd name="T19" fmla="*/ 101 h 199"/>
                <a:gd name="T20" fmla="*/ 14 w 115"/>
                <a:gd name="T21" fmla="*/ 29 h 199"/>
                <a:gd name="T22" fmla="*/ 28 w 115"/>
                <a:gd name="T23" fmla="*/ 14 h 199"/>
                <a:gd name="T24" fmla="*/ 86 w 115"/>
                <a:gd name="T25" fmla="*/ 14 h 199"/>
                <a:gd name="T26" fmla="*/ 101 w 115"/>
                <a:gd name="T27" fmla="*/ 29 h 199"/>
                <a:gd name="T28" fmla="*/ 101 w 115"/>
                <a:gd name="T29" fmla="*/ 101 h 199"/>
                <a:gd name="T30" fmla="*/ 86 w 115"/>
                <a:gd name="T31" fmla="*/ 115 h 199"/>
                <a:gd name="T32" fmla="*/ 75 w 115"/>
                <a:gd name="T33" fmla="*/ 115 h 199"/>
                <a:gd name="T34" fmla="*/ 75 w 115"/>
                <a:gd name="T35" fmla="*/ 199 h 199"/>
                <a:gd name="T36" fmla="*/ 89 w 115"/>
                <a:gd name="T37" fmla="*/ 199 h 199"/>
                <a:gd name="T38" fmla="*/ 89 w 115"/>
                <a:gd name="T39" fmla="*/ 129 h 199"/>
                <a:gd name="T40" fmla="*/ 115 w 115"/>
                <a:gd name="T41" fmla="*/ 101 h 199"/>
                <a:gd name="T42" fmla="*/ 115 w 115"/>
                <a:gd name="T43" fmla="*/ 29 h 199"/>
                <a:gd name="T44" fmla="*/ 86 w 115"/>
                <a:gd name="T45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5" h="199">
                  <a:moveTo>
                    <a:pt x="86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16"/>
                    <a:pt x="11" y="128"/>
                    <a:pt x="25" y="129"/>
                  </a:cubicBezTo>
                  <a:cubicBezTo>
                    <a:pt x="25" y="199"/>
                    <a:pt x="25" y="199"/>
                    <a:pt x="25" y="19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39" y="115"/>
                    <a:pt x="39" y="115"/>
                    <a:pt x="39" y="115"/>
                  </a:cubicBezTo>
                  <a:cubicBezTo>
                    <a:pt x="28" y="115"/>
                    <a:pt x="28" y="115"/>
                    <a:pt x="28" y="115"/>
                  </a:cubicBezTo>
                  <a:cubicBezTo>
                    <a:pt x="20" y="115"/>
                    <a:pt x="14" y="109"/>
                    <a:pt x="14" y="101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1"/>
                    <a:pt x="20" y="14"/>
                    <a:pt x="28" y="14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94" y="14"/>
                    <a:pt x="101" y="21"/>
                    <a:pt x="101" y="29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1" y="109"/>
                    <a:pt x="94" y="115"/>
                    <a:pt x="86" y="115"/>
                  </a:cubicBezTo>
                  <a:cubicBezTo>
                    <a:pt x="75" y="115"/>
                    <a:pt x="75" y="115"/>
                    <a:pt x="75" y="115"/>
                  </a:cubicBezTo>
                  <a:cubicBezTo>
                    <a:pt x="75" y="199"/>
                    <a:pt x="75" y="199"/>
                    <a:pt x="75" y="199"/>
                  </a:cubicBezTo>
                  <a:cubicBezTo>
                    <a:pt x="89" y="199"/>
                    <a:pt x="89" y="199"/>
                    <a:pt x="89" y="199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103" y="128"/>
                    <a:pt x="115" y="116"/>
                    <a:pt x="115" y="101"/>
                  </a:cubicBezTo>
                  <a:cubicBezTo>
                    <a:pt x="115" y="29"/>
                    <a:pt x="115" y="29"/>
                    <a:pt x="115" y="29"/>
                  </a:cubicBezTo>
                  <a:cubicBezTo>
                    <a:pt x="115" y="13"/>
                    <a:pt x="102" y="0"/>
                    <a:pt x="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128">
              <a:extLst>
                <a:ext uri="{FF2B5EF4-FFF2-40B4-BE49-F238E27FC236}">
                  <a16:creationId xmlns="" xmlns:a16="http://schemas.microsoft.com/office/drawing/2014/main" id="{1E5DA480-3A10-47D3-8BF5-2D37153E31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6321" y="3201714"/>
              <a:ext cx="117518" cy="117518"/>
            </a:xfrm>
            <a:custGeom>
              <a:avLst/>
              <a:gdLst>
                <a:gd name="T0" fmla="*/ 38 w 77"/>
                <a:gd name="T1" fmla="*/ 0 h 77"/>
                <a:gd name="T2" fmla="*/ 0 w 77"/>
                <a:gd name="T3" fmla="*/ 39 h 77"/>
                <a:gd name="T4" fmla="*/ 38 w 77"/>
                <a:gd name="T5" fmla="*/ 77 h 77"/>
                <a:gd name="T6" fmla="*/ 77 w 77"/>
                <a:gd name="T7" fmla="*/ 39 h 77"/>
                <a:gd name="T8" fmla="*/ 38 w 77"/>
                <a:gd name="T9" fmla="*/ 0 h 77"/>
                <a:gd name="T10" fmla="*/ 38 w 77"/>
                <a:gd name="T11" fmla="*/ 63 h 77"/>
                <a:gd name="T12" fmla="*/ 14 w 77"/>
                <a:gd name="T13" fmla="*/ 39 h 77"/>
                <a:gd name="T14" fmla="*/ 38 w 77"/>
                <a:gd name="T15" fmla="*/ 14 h 77"/>
                <a:gd name="T16" fmla="*/ 63 w 77"/>
                <a:gd name="T17" fmla="*/ 39 h 77"/>
                <a:gd name="T18" fmla="*/ 38 w 77"/>
                <a:gd name="T19" fmla="*/ 6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7" h="77">
                  <a:moveTo>
                    <a:pt x="38" y="0"/>
                  </a:moveTo>
                  <a:cubicBezTo>
                    <a:pt x="17" y="0"/>
                    <a:pt x="0" y="18"/>
                    <a:pt x="0" y="39"/>
                  </a:cubicBezTo>
                  <a:cubicBezTo>
                    <a:pt x="0" y="60"/>
                    <a:pt x="17" y="77"/>
                    <a:pt x="38" y="77"/>
                  </a:cubicBezTo>
                  <a:cubicBezTo>
                    <a:pt x="60" y="77"/>
                    <a:pt x="77" y="60"/>
                    <a:pt x="77" y="39"/>
                  </a:cubicBezTo>
                  <a:cubicBezTo>
                    <a:pt x="77" y="18"/>
                    <a:pt x="60" y="0"/>
                    <a:pt x="38" y="0"/>
                  </a:cubicBezTo>
                  <a:close/>
                  <a:moveTo>
                    <a:pt x="38" y="63"/>
                  </a:moveTo>
                  <a:cubicBezTo>
                    <a:pt x="25" y="63"/>
                    <a:pt x="14" y="52"/>
                    <a:pt x="14" y="39"/>
                  </a:cubicBezTo>
                  <a:cubicBezTo>
                    <a:pt x="14" y="25"/>
                    <a:pt x="25" y="14"/>
                    <a:pt x="38" y="14"/>
                  </a:cubicBezTo>
                  <a:cubicBezTo>
                    <a:pt x="52" y="14"/>
                    <a:pt x="63" y="25"/>
                    <a:pt x="63" y="39"/>
                  </a:cubicBezTo>
                  <a:cubicBezTo>
                    <a:pt x="63" y="52"/>
                    <a:pt x="52" y="63"/>
                    <a:pt x="38" y="6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06" name="组合 505">
            <a:extLst>
              <a:ext uri="{FF2B5EF4-FFF2-40B4-BE49-F238E27FC236}">
                <a16:creationId xmlns="" xmlns:a16="http://schemas.microsoft.com/office/drawing/2014/main" id="{4C19ACF5-57D8-4CA9-9D3D-8BD426377904}"/>
              </a:ext>
            </a:extLst>
          </p:cNvPr>
          <p:cNvGrpSpPr>
            <a:grpSpLocks noChangeAspect="1"/>
          </p:cNvGrpSpPr>
          <p:nvPr/>
        </p:nvGrpSpPr>
        <p:grpSpPr>
          <a:xfrm>
            <a:off x="9553559" y="3217885"/>
            <a:ext cx="402370" cy="375080"/>
            <a:chOff x="2705100" y="501650"/>
            <a:chExt cx="1006475" cy="938213"/>
          </a:xfrm>
          <a:solidFill>
            <a:schemeClr val="accent2"/>
          </a:solidFill>
        </p:grpSpPr>
        <p:sp>
          <p:nvSpPr>
            <p:cNvPr id="507" name="Freeform 12">
              <a:extLst>
                <a:ext uri="{FF2B5EF4-FFF2-40B4-BE49-F238E27FC236}">
                  <a16:creationId xmlns="" xmlns:a16="http://schemas.microsoft.com/office/drawing/2014/main" id="{819DE768-F602-4D83-8C63-4CCBDC3A40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3238" y="722313"/>
              <a:ext cx="292100" cy="357188"/>
            </a:xfrm>
            <a:custGeom>
              <a:avLst/>
              <a:gdLst>
                <a:gd name="T0" fmla="*/ 39 w 78"/>
                <a:gd name="T1" fmla="*/ 0 h 95"/>
                <a:gd name="T2" fmla="*/ 0 w 78"/>
                <a:gd name="T3" fmla="*/ 41 h 95"/>
                <a:gd name="T4" fmla="*/ 7 w 78"/>
                <a:gd name="T5" fmla="*/ 64 h 95"/>
                <a:gd name="T6" fmla="*/ 29 w 78"/>
                <a:gd name="T7" fmla="*/ 90 h 95"/>
                <a:gd name="T8" fmla="*/ 38 w 78"/>
                <a:gd name="T9" fmla="*/ 95 h 95"/>
                <a:gd name="T10" fmla="*/ 38 w 78"/>
                <a:gd name="T11" fmla="*/ 95 h 95"/>
                <a:gd name="T12" fmla="*/ 40 w 78"/>
                <a:gd name="T13" fmla="*/ 95 h 95"/>
                <a:gd name="T14" fmla="*/ 41 w 78"/>
                <a:gd name="T15" fmla="*/ 95 h 95"/>
                <a:gd name="T16" fmla="*/ 49 w 78"/>
                <a:gd name="T17" fmla="*/ 90 h 95"/>
                <a:gd name="T18" fmla="*/ 49 w 78"/>
                <a:gd name="T19" fmla="*/ 90 h 95"/>
                <a:gd name="T20" fmla="*/ 71 w 78"/>
                <a:gd name="T21" fmla="*/ 64 h 95"/>
                <a:gd name="T22" fmla="*/ 78 w 78"/>
                <a:gd name="T23" fmla="*/ 41 h 95"/>
                <a:gd name="T24" fmla="*/ 39 w 78"/>
                <a:gd name="T25" fmla="*/ 0 h 95"/>
                <a:gd name="T26" fmla="*/ 62 w 78"/>
                <a:gd name="T27" fmla="*/ 56 h 95"/>
                <a:gd name="T28" fmla="*/ 56 w 78"/>
                <a:gd name="T29" fmla="*/ 62 h 95"/>
                <a:gd name="T30" fmla="*/ 45 w 78"/>
                <a:gd name="T31" fmla="*/ 71 h 95"/>
                <a:gd name="T32" fmla="*/ 45 w 78"/>
                <a:gd name="T33" fmla="*/ 52 h 95"/>
                <a:gd name="T34" fmla="*/ 54 w 78"/>
                <a:gd name="T35" fmla="*/ 43 h 95"/>
                <a:gd name="T36" fmla="*/ 54 w 78"/>
                <a:gd name="T37" fmla="*/ 35 h 95"/>
                <a:gd name="T38" fmla="*/ 46 w 78"/>
                <a:gd name="T39" fmla="*/ 35 h 95"/>
                <a:gd name="T40" fmla="*/ 39 w 78"/>
                <a:gd name="T41" fmla="*/ 41 h 95"/>
                <a:gd name="T42" fmla="*/ 33 w 78"/>
                <a:gd name="T43" fmla="*/ 35 h 95"/>
                <a:gd name="T44" fmla="*/ 24 w 78"/>
                <a:gd name="T45" fmla="*/ 35 h 95"/>
                <a:gd name="T46" fmla="*/ 24 w 78"/>
                <a:gd name="T47" fmla="*/ 43 h 95"/>
                <a:gd name="T48" fmla="*/ 33 w 78"/>
                <a:gd name="T49" fmla="*/ 52 h 95"/>
                <a:gd name="T50" fmla="*/ 33 w 78"/>
                <a:gd name="T51" fmla="*/ 73 h 95"/>
                <a:gd name="T52" fmla="*/ 22 w 78"/>
                <a:gd name="T53" fmla="*/ 62 h 95"/>
                <a:gd name="T54" fmla="*/ 17 w 78"/>
                <a:gd name="T55" fmla="*/ 56 h 95"/>
                <a:gd name="T56" fmla="*/ 12 w 78"/>
                <a:gd name="T57" fmla="*/ 41 h 95"/>
                <a:gd name="T58" fmla="*/ 39 w 78"/>
                <a:gd name="T59" fmla="*/ 12 h 95"/>
                <a:gd name="T60" fmla="*/ 66 w 78"/>
                <a:gd name="T61" fmla="*/ 41 h 95"/>
                <a:gd name="T62" fmla="*/ 62 w 78"/>
                <a:gd name="T63" fmla="*/ 5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" h="95">
                  <a:moveTo>
                    <a:pt x="39" y="0"/>
                  </a:moveTo>
                  <a:cubicBezTo>
                    <a:pt x="18" y="0"/>
                    <a:pt x="0" y="18"/>
                    <a:pt x="0" y="41"/>
                  </a:cubicBezTo>
                  <a:cubicBezTo>
                    <a:pt x="0" y="51"/>
                    <a:pt x="3" y="59"/>
                    <a:pt x="7" y="64"/>
                  </a:cubicBezTo>
                  <a:cubicBezTo>
                    <a:pt x="15" y="72"/>
                    <a:pt x="24" y="76"/>
                    <a:pt x="29" y="90"/>
                  </a:cubicBezTo>
                  <a:cubicBezTo>
                    <a:pt x="29" y="90"/>
                    <a:pt x="30" y="95"/>
                    <a:pt x="38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41" y="95"/>
                    <a:pt x="41" y="95"/>
                    <a:pt x="41" y="95"/>
                  </a:cubicBezTo>
                  <a:cubicBezTo>
                    <a:pt x="49" y="95"/>
                    <a:pt x="49" y="90"/>
                    <a:pt x="49" y="90"/>
                  </a:cubicBezTo>
                  <a:cubicBezTo>
                    <a:pt x="49" y="90"/>
                    <a:pt x="49" y="90"/>
                    <a:pt x="49" y="90"/>
                  </a:cubicBezTo>
                  <a:cubicBezTo>
                    <a:pt x="53" y="76"/>
                    <a:pt x="64" y="72"/>
                    <a:pt x="71" y="64"/>
                  </a:cubicBezTo>
                  <a:cubicBezTo>
                    <a:pt x="76" y="58"/>
                    <a:pt x="78" y="51"/>
                    <a:pt x="78" y="41"/>
                  </a:cubicBezTo>
                  <a:cubicBezTo>
                    <a:pt x="78" y="18"/>
                    <a:pt x="61" y="0"/>
                    <a:pt x="39" y="0"/>
                  </a:cubicBezTo>
                  <a:close/>
                  <a:moveTo>
                    <a:pt x="62" y="56"/>
                  </a:moveTo>
                  <a:cubicBezTo>
                    <a:pt x="60" y="58"/>
                    <a:pt x="58" y="60"/>
                    <a:pt x="56" y="62"/>
                  </a:cubicBezTo>
                  <a:cubicBezTo>
                    <a:pt x="53" y="64"/>
                    <a:pt x="49" y="67"/>
                    <a:pt x="45" y="7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7" y="41"/>
                    <a:pt x="57" y="37"/>
                    <a:pt x="54" y="35"/>
                  </a:cubicBezTo>
                  <a:cubicBezTo>
                    <a:pt x="52" y="32"/>
                    <a:pt x="48" y="32"/>
                    <a:pt x="46" y="35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0" y="32"/>
                    <a:pt x="27" y="32"/>
                    <a:pt x="24" y="35"/>
                  </a:cubicBezTo>
                  <a:cubicBezTo>
                    <a:pt x="22" y="37"/>
                    <a:pt x="22" y="41"/>
                    <a:pt x="24" y="43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0" y="68"/>
                    <a:pt x="26" y="65"/>
                    <a:pt x="22" y="62"/>
                  </a:cubicBezTo>
                  <a:cubicBezTo>
                    <a:pt x="20" y="60"/>
                    <a:pt x="18" y="58"/>
                    <a:pt x="17" y="56"/>
                  </a:cubicBezTo>
                  <a:cubicBezTo>
                    <a:pt x="14" y="52"/>
                    <a:pt x="12" y="47"/>
                    <a:pt x="12" y="41"/>
                  </a:cubicBezTo>
                  <a:cubicBezTo>
                    <a:pt x="12" y="25"/>
                    <a:pt x="24" y="12"/>
                    <a:pt x="39" y="12"/>
                  </a:cubicBezTo>
                  <a:cubicBezTo>
                    <a:pt x="54" y="12"/>
                    <a:pt x="66" y="25"/>
                    <a:pt x="66" y="41"/>
                  </a:cubicBezTo>
                  <a:cubicBezTo>
                    <a:pt x="66" y="49"/>
                    <a:pt x="65" y="53"/>
                    <a:pt x="62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13">
              <a:extLst>
                <a:ext uri="{FF2B5EF4-FFF2-40B4-BE49-F238E27FC236}">
                  <a16:creationId xmlns="" xmlns:a16="http://schemas.microsoft.com/office/drawing/2014/main" id="{15679844-6DF1-4832-9BD5-DFD7CFA59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063" y="614363"/>
              <a:ext cx="44450" cy="71438"/>
            </a:xfrm>
            <a:custGeom>
              <a:avLst/>
              <a:gdLst>
                <a:gd name="T0" fmla="*/ 6 w 12"/>
                <a:gd name="T1" fmla="*/ 19 h 19"/>
                <a:gd name="T2" fmla="*/ 12 w 12"/>
                <a:gd name="T3" fmla="*/ 13 h 19"/>
                <a:gd name="T4" fmla="*/ 12 w 12"/>
                <a:gd name="T5" fmla="*/ 6 h 19"/>
                <a:gd name="T6" fmla="*/ 6 w 12"/>
                <a:gd name="T7" fmla="*/ 0 h 19"/>
                <a:gd name="T8" fmla="*/ 0 w 12"/>
                <a:gd name="T9" fmla="*/ 6 h 19"/>
                <a:gd name="T10" fmla="*/ 0 w 12"/>
                <a:gd name="T11" fmla="*/ 13 h 19"/>
                <a:gd name="T12" fmla="*/ 6 w 12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9">
                  <a:moveTo>
                    <a:pt x="6" y="19"/>
                  </a:moveTo>
                  <a:cubicBezTo>
                    <a:pt x="9" y="19"/>
                    <a:pt x="12" y="16"/>
                    <a:pt x="12" y="13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2"/>
                    <a:pt x="9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6"/>
                    <a:pt x="3" y="19"/>
                    <a:pt x="6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14">
              <a:extLst>
                <a:ext uri="{FF2B5EF4-FFF2-40B4-BE49-F238E27FC236}">
                  <a16:creationId xmlns="" xmlns:a16="http://schemas.microsoft.com/office/drawing/2014/main" id="{DBE12C85-4AB3-407C-9B0B-B89E8489B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088" y="685800"/>
              <a:ext cx="71438" cy="69850"/>
            </a:xfrm>
            <a:custGeom>
              <a:avLst/>
              <a:gdLst>
                <a:gd name="T0" fmla="*/ 16 w 19"/>
                <a:gd name="T1" fmla="*/ 8 h 19"/>
                <a:gd name="T2" fmla="*/ 11 w 19"/>
                <a:gd name="T3" fmla="*/ 3 h 19"/>
                <a:gd name="T4" fmla="*/ 2 w 19"/>
                <a:gd name="T5" fmla="*/ 3 h 19"/>
                <a:gd name="T6" fmla="*/ 2 w 19"/>
                <a:gd name="T7" fmla="*/ 11 h 19"/>
                <a:gd name="T8" fmla="*/ 8 w 19"/>
                <a:gd name="T9" fmla="*/ 17 h 19"/>
                <a:gd name="T10" fmla="*/ 12 w 19"/>
                <a:gd name="T11" fmla="*/ 19 h 19"/>
                <a:gd name="T12" fmla="*/ 16 w 19"/>
                <a:gd name="T13" fmla="*/ 17 h 19"/>
                <a:gd name="T14" fmla="*/ 16 w 19"/>
                <a:gd name="T15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9">
                  <a:moveTo>
                    <a:pt x="16" y="8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8" y="0"/>
                    <a:pt x="5" y="0"/>
                    <a:pt x="2" y="3"/>
                  </a:cubicBezTo>
                  <a:cubicBezTo>
                    <a:pt x="0" y="5"/>
                    <a:pt x="0" y="9"/>
                    <a:pt x="2" y="11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8"/>
                    <a:pt x="11" y="19"/>
                    <a:pt x="12" y="19"/>
                  </a:cubicBezTo>
                  <a:cubicBezTo>
                    <a:pt x="14" y="19"/>
                    <a:pt x="15" y="18"/>
                    <a:pt x="16" y="17"/>
                  </a:cubicBezTo>
                  <a:cubicBezTo>
                    <a:pt x="19" y="14"/>
                    <a:pt x="19" y="11"/>
                    <a:pt x="1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15">
              <a:extLst>
                <a:ext uri="{FF2B5EF4-FFF2-40B4-BE49-F238E27FC236}">
                  <a16:creationId xmlns="" xmlns:a16="http://schemas.microsoft.com/office/drawing/2014/main" id="{77393601-3395-4CE9-8C7C-D6772E519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225" y="688975"/>
              <a:ext cx="68263" cy="66675"/>
            </a:xfrm>
            <a:custGeom>
              <a:avLst/>
              <a:gdLst>
                <a:gd name="T0" fmla="*/ 16 w 18"/>
                <a:gd name="T1" fmla="*/ 2 h 18"/>
                <a:gd name="T2" fmla="*/ 8 w 18"/>
                <a:gd name="T3" fmla="*/ 2 h 18"/>
                <a:gd name="T4" fmla="*/ 2 w 18"/>
                <a:gd name="T5" fmla="*/ 8 h 18"/>
                <a:gd name="T6" fmla="*/ 2 w 18"/>
                <a:gd name="T7" fmla="*/ 16 h 18"/>
                <a:gd name="T8" fmla="*/ 6 w 18"/>
                <a:gd name="T9" fmla="*/ 18 h 18"/>
                <a:gd name="T10" fmla="*/ 11 w 18"/>
                <a:gd name="T11" fmla="*/ 16 h 18"/>
                <a:gd name="T12" fmla="*/ 16 w 18"/>
                <a:gd name="T13" fmla="*/ 11 h 18"/>
                <a:gd name="T14" fmla="*/ 16 w 18"/>
                <a:gd name="T15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8">
                  <a:moveTo>
                    <a:pt x="16" y="2"/>
                  </a:moveTo>
                  <a:cubicBezTo>
                    <a:pt x="14" y="0"/>
                    <a:pt x="10" y="0"/>
                    <a:pt x="8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10"/>
                    <a:pt x="0" y="14"/>
                    <a:pt x="2" y="16"/>
                  </a:cubicBezTo>
                  <a:cubicBezTo>
                    <a:pt x="3" y="17"/>
                    <a:pt x="5" y="18"/>
                    <a:pt x="6" y="18"/>
                  </a:cubicBezTo>
                  <a:cubicBezTo>
                    <a:pt x="8" y="18"/>
                    <a:pt x="9" y="17"/>
                    <a:pt x="11" y="16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8" y="8"/>
                    <a:pt x="18" y="4"/>
                    <a:pt x="1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16">
              <a:extLst>
                <a:ext uri="{FF2B5EF4-FFF2-40B4-BE49-F238E27FC236}">
                  <a16:creationId xmlns="" xmlns:a16="http://schemas.microsoft.com/office/drawing/2014/main" id="{8E07F072-DE6F-46DB-BE61-49F60B63F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100" y="501650"/>
              <a:ext cx="1006475" cy="938213"/>
            </a:xfrm>
            <a:custGeom>
              <a:avLst/>
              <a:gdLst>
                <a:gd name="T0" fmla="*/ 199 w 268"/>
                <a:gd name="T1" fmla="*/ 21 h 250"/>
                <a:gd name="T2" fmla="*/ 127 w 268"/>
                <a:gd name="T3" fmla="*/ 0 h 250"/>
                <a:gd name="T4" fmla="*/ 57 w 268"/>
                <a:gd name="T5" fmla="*/ 20 h 250"/>
                <a:gd name="T6" fmla="*/ 30 w 268"/>
                <a:gd name="T7" fmla="*/ 94 h 250"/>
                <a:gd name="T8" fmla="*/ 29 w 268"/>
                <a:gd name="T9" fmla="*/ 111 h 250"/>
                <a:gd name="T10" fmla="*/ 3 w 268"/>
                <a:gd name="T11" fmla="*/ 141 h 250"/>
                <a:gd name="T12" fmla="*/ 2 w 268"/>
                <a:gd name="T13" fmla="*/ 143 h 250"/>
                <a:gd name="T14" fmla="*/ 3 w 268"/>
                <a:gd name="T15" fmla="*/ 156 h 250"/>
                <a:gd name="T16" fmla="*/ 15 w 268"/>
                <a:gd name="T17" fmla="*/ 162 h 250"/>
                <a:gd name="T18" fmla="*/ 26 w 268"/>
                <a:gd name="T19" fmla="*/ 165 h 250"/>
                <a:gd name="T20" fmla="*/ 31 w 268"/>
                <a:gd name="T21" fmla="*/ 181 h 250"/>
                <a:gd name="T22" fmla="*/ 30 w 268"/>
                <a:gd name="T23" fmla="*/ 201 h 250"/>
                <a:gd name="T24" fmla="*/ 36 w 268"/>
                <a:gd name="T25" fmla="*/ 230 h 250"/>
                <a:gd name="T26" fmla="*/ 37 w 268"/>
                <a:gd name="T27" fmla="*/ 231 h 250"/>
                <a:gd name="T28" fmla="*/ 37 w 268"/>
                <a:gd name="T29" fmla="*/ 231 h 250"/>
                <a:gd name="T30" fmla="*/ 56 w 268"/>
                <a:gd name="T31" fmla="*/ 234 h 250"/>
                <a:gd name="T32" fmla="*/ 90 w 268"/>
                <a:gd name="T33" fmla="*/ 230 h 250"/>
                <a:gd name="T34" fmla="*/ 94 w 268"/>
                <a:gd name="T35" fmla="*/ 250 h 250"/>
                <a:gd name="T36" fmla="*/ 108 w 268"/>
                <a:gd name="T37" fmla="*/ 250 h 250"/>
                <a:gd name="T38" fmla="*/ 98 w 268"/>
                <a:gd name="T39" fmla="*/ 217 h 250"/>
                <a:gd name="T40" fmla="*/ 92 w 268"/>
                <a:gd name="T41" fmla="*/ 215 h 250"/>
                <a:gd name="T42" fmla="*/ 56 w 268"/>
                <a:gd name="T43" fmla="*/ 220 h 250"/>
                <a:gd name="T44" fmla="*/ 44 w 268"/>
                <a:gd name="T45" fmla="*/ 218 h 250"/>
                <a:gd name="T46" fmla="*/ 44 w 268"/>
                <a:gd name="T47" fmla="*/ 218 h 250"/>
                <a:gd name="T48" fmla="*/ 43 w 268"/>
                <a:gd name="T49" fmla="*/ 205 h 250"/>
                <a:gd name="T50" fmla="*/ 44 w 268"/>
                <a:gd name="T51" fmla="*/ 204 h 250"/>
                <a:gd name="T52" fmla="*/ 45 w 268"/>
                <a:gd name="T53" fmla="*/ 189 h 250"/>
                <a:gd name="T54" fmla="*/ 60 w 268"/>
                <a:gd name="T55" fmla="*/ 189 h 250"/>
                <a:gd name="T56" fmla="*/ 60 w 268"/>
                <a:gd name="T57" fmla="*/ 189 h 250"/>
                <a:gd name="T58" fmla="*/ 67 w 268"/>
                <a:gd name="T59" fmla="*/ 182 h 250"/>
                <a:gd name="T60" fmla="*/ 60 w 268"/>
                <a:gd name="T61" fmla="*/ 175 h 250"/>
                <a:gd name="T62" fmla="*/ 45 w 268"/>
                <a:gd name="T63" fmla="*/ 175 h 250"/>
                <a:gd name="T64" fmla="*/ 37 w 268"/>
                <a:gd name="T65" fmla="*/ 155 h 250"/>
                <a:gd name="T66" fmla="*/ 33 w 268"/>
                <a:gd name="T67" fmla="*/ 152 h 250"/>
                <a:gd name="T68" fmla="*/ 17 w 268"/>
                <a:gd name="T69" fmla="*/ 148 h 250"/>
                <a:gd name="T70" fmla="*/ 16 w 268"/>
                <a:gd name="T71" fmla="*/ 148 h 250"/>
                <a:gd name="T72" fmla="*/ 16 w 268"/>
                <a:gd name="T73" fmla="*/ 148 h 250"/>
                <a:gd name="T74" fmla="*/ 40 w 268"/>
                <a:gd name="T75" fmla="*/ 120 h 250"/>
                <a:gd name="T76" fmla="*/ 40 w 268"/>
                <a:gd name="T77" fmla="*/ 119 h 250"/>
                <a:gd name="T78" fmla="*/ 44 w 268"/>
                <a:gd name="T79" fmla="*/ 93 h 250"/>
                <a:gd name="T80" fmla="*/ 44 w 268"/>
                <a:gd name="T81" fmla="*/ 92 h 250"/>
                <a:gd name="T82" fmla="*/ 64 w 268"/>
                <a:gd name="T83" fmla="*/ 32 h 250"/>
                <a:gd name="T84" fmla="*/ 127 w 268"/>
                <a:gd name="T85" fmla="*/ 14 h 250"/>
                <a:gd name="T86" fmla="*/ 190 w 268"/>
                <a:gd name="T87" fmla="*/ 32 h 250"/>
                <a:gd name="T88" fmla="*/ 210 w 268"/>
                <a:gd name="T89" fmla="*/ 144 h 250"/>
                <a:gd name="T90" fmla="*/ 189 w 268"/>
                <a:gd name="T91" fmla="*/ 197 h 250"/>
                <a:gd name="T92" fmla="*/ 188 w 268"/>
                <a:gd name="T93" fmla="*/ 198 h 250"/>
                <a:gd name="T94" fmla="*/ 192 w 268"/>
                <a:gd name="T95" fmla="*/ 250 h 250"/>
                <a:gd name="T96" fmla="*/ 206 w 268"/>
                <a:gd name="T97" fmla="*/ 250 h 250"/>
                <a:gd name="T98" fmla="*/ 202 w 268"/>
                <a:gd name="T99" fmla="*/ 199 h 250"/>
                <a:gd name="T100" fmla="*/ 222 w 268"/>
                <a:gd name="T101" fmla="*/ 152 h 250"/>
                <a:gd name="T102" fmla="*/ 222 w 268"/>
                <a:gd name="T103" fmla="*/ 152 h 250"/>
                <a:gd name="T104" fmla="*/ 199 w 268"/>
                <a:gd name="T105" fmla="*/ 21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8" h="250">
                  <a:moveTo>
                    <a:pt x="199" y="21"/>
                  </a:moveTo>
                  <a:cubicBezTo>
                    <a:pt x="197" y="20"/>
                    <a:pt x="169" y="0"/>
                    <a:pt x="127" y="0"/>
                  </a:cubicBezTo>
                  <a:cubicBezTo>
                    <a:pt x="102" y="0"/>
                    <a:pt x="79" y="7"/>
                    <a:pt x="57" y="20"/>
                  </a:cubicBezTo>
                  <a:cubicBezTo>
                    <a:pt x="55" y="20"/>
                    <a:pt x="19" y="40"/>
                    <a:pt x="30" y="94"/>
                  </a:cubicBezTo>
                  <a:cubicBezTo>
                    <a:pt x="31" y="101"/>
                    <a:pt x="30" y="109"/>
                    <a:pt x="29" y="111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3" y="142"/>
                    <a:pt x="3" y="142"/>
                    <a:pt x="2" y="143"/>
                  </a:cubicBezTo>
                  <a:cubicBezTo>
                    <a:pt x="2" y="144"/>
                    <a:pt x="0" y="150"/>
                    <a:pt x="3" y="156"/>
                  </a:cubicBezTo>
                  <a:cubicBezTo>
                    <a:pt x="5" y="158"/>
                    <a:pt x="8" y="162"/>
                    <a:pt x="15" y="162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8" y="169"/>
                    <a:pt x="31" y="176"/>
                    <a:pt x="31" y="181"/>
                  </a:cubicBezTo>
                  <a:cubicBezTo>
                    <a:pt x="32" y="189"/>
                    <a:pt x="30" y="199"/>
                    <a:pt x="30" y="201"/>
                  </a:cubicBezTo>
                  <a:cubicBezTo>
                    <a:pt x="27" y="209"/>
                    <a:pt x="26" y="222"/>
                    <a:pt x="36" y="230"/>
                  </a:cubicBezTo>
                  <a:cubicBezTo>
                    <a:pt x="36" y="230"/>
                    <a:pt x="37" y="230"/>
                    <a:pt x="37" y="231"/>
                  </a:cubicBezTo>
                  <a:cubicBezTo>
                    <a:pt x="37" y="231"/>
                    <a:pt x="37" y="231"/>
                    <a:pt x="37" y="231"/>
                  </a:cubicBezTo>
                  <a:cubicBezTo>
                    <a:pt x="39" y="232"/>
                    <a:pt x="44" y="234"/>
                    <a:pt x="56" y="234"/>
                  </a:cubicBezTo>
                  <a:cubicBezTo>
                    <a:pt x="64" y="234"/>
                    <a:pt x="76" y="233"/>
                    <a:pt x="90" y="230"/>
                  </a:cubicBezTo>
                  <a:cubicBezTo>
                    <a:pt x="91" y="233"/>
                    <a:pt x="92" y="239"/>
                    <a:pt x="94" y="250"/>
                  </a:cubicBezTo>
                  <a:cubicBezTo>
                    <a:pt x="108" y="250"/>
                    <a:pt x="108" y="250"/>
                    <a:pt x="108" y="250"/>
                  </a:cubicBezTo>
                  <a:cubicBezTo>
                    <a:pt x="105" y="227"/>
                    <a:pt x="101" y="219"/>
                    <a:pt x="98" y="217"/>
                  </a:cubicBezTo>
                  <a:cubicBezTo>
                    <a:pt x="97" y="215"/>
                    <a:pt x="94" y="215"/>
                    <a:pt x="92" y="215"/>
                  </a:cubicBezTo>
                  <a:cubicBezTo>
                    <a:pt x="77" y="218"/>
                    <a:pt x="65" y="220"/>
                    <a:pt x="56" y="220"/>
                  </a:cubicBezTo>
                  <a:cubicBezTo>
                    <a:pt x="47" y="220"/>
                    <a:pt x="45" y="219"/>
                    <a:pt x="44" y="218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1" y="215"/>
                    <a:pt x="43" y="207"/>
                    <a:pt x="43" y="205"/>
                  </a:cubicBezTo>
                  <a:cubicBezTo>
                    <a:pt x="43" y="205"/>
                    <a:pt x="44" y="205"/>
                    <a:pt x="44" y="204"/>
                  </a:cubicBezTo>
                  <a:cubicBezTo>
                    <a:pt x="44" y="204"/>
                    <a:pt x="45" y="197"/>
                    <a:pt x="45" y="189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64" y="189"/>
                    <a:pt x="67" y="186"/>
                    <a:pt x="67" y="182"/>
                  </a:cubicBezTo>
                  <a:cubicBezTo>
                    <a:pt x="67" y="178"/>
                    <a:pt x="64" y="175"/>
                    <a:pt x="60" y="175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3" y="165"/>
                    <a:pt x="38" y="156"/>
                    <a:pt x="37" y="155"/>
                  </a:cubicBezTo>
                  <a:cubicBezTo>
                    <a:pt x="36" y="153"/>
                    <a:pt x="35" y="152"/>
                    <a:pt x="33" y="152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8"/>
                    <a:pt x="16" y="148"/>
                    <a:pt x="16" y="148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40" y="120"/>
                    <a:pt x="40" y="119"/>
                    <a:pt x="40" y="119"/>
                  </a:cubicBezTo>
                  <a:cubicBezTo>
                    <a:pt x="45" y="112"/>
                    <a:pt x="45" y="98"/>
                    <a:pt x="44" y="93"/>
                  </a:cubicBezTo>
                  <a:cubicBezTo>
                    <a:pt x="44" y="93"/>
                    <a:pt x="44" y="92"/>
                    <a:pt x="44" y="92"/>
                  </a:cubicBezTo>
                  <a:cubicBezTo>
                    <a:pt x="35" y="48"/>
                    <a:pt x="62" y="33"/>
                    <a:pt x="64" y="32"/>
                  </a:cubicBezTo>
                  <a:cubicBezTo>
                    <a:pt x="84" y="20"/>
                    <a:pt x="105" y="14"/>
                    <a:pt x="127" y="14"/>
                  </a:cubicBezTo>
                  <a:cubicBezTo>
                    <a:pt x="164" y="14"/>
                    <a:pt x="190" y="32"/>
                    <a:pt x="190" y="32"/>
                  </a:cubicBezTo>
                  <a:cubicBezTo>
                    <a:pt x="248" y="75"/>
                    <a:pt x="213" y="139"/>
                    <a:pt x="210" y="144"/>
                  </a:cubicBezTo>
                  <a:cubicBezTo>
                    <a:pt x="196" y="165"/>
                    <a:pt x="189" y="196"/>
                    <a:pt x="189" y="197"/>
                  </a:cubicBezTo>
                  <a:cubicBezTo>
                    <a:pt x="189" y="197"/>
                    <a:pt x="189" y="198"/>
                    <a:pt x="188" y="198"/>
                  </a:cubicBezTo>
                  <a:cubicBezTo>
                    <a:pt x="187" y="217"/>
                    <a:pt x="190" y="237"/>
                    <a:pt x="192" y="250"/>
                  </a:cubicBezTo>
                  <a:cubicBezTo>
                    <a:pt x="206" y="250"/>
                    <a:pt x="206" y="250"/>
                    <a:pt x="206" y="250"/>
                  </a:cubicBezTo>
                  <a:cubicBezTo>
                    <a:pt x="204" y="239"/>
                    <a:pt x="201" y="218"/>
                    <a:pt x="202" y="199"/>
                  </a:cubicBezTo>
                  <a:cubicBezTo>
                    <a:pt x="203" y="195"/>
                    <a:pt x="210" y="169"/>
                    <a:pt x="222" y="152"/>
                  </a:cubicBezTo>
                  <a:cubicBezTo>
                    <a:pt x="222" y="152"/>
                    <a:pt x="222" y="152"/>
                    <a:pt x="222" y="152"/>
                  </a:cubicBezTo>
                  <a:cubicBezTo>
                    <a:pt x="222" y="151"/>
                    <a:pt x="268" y="72"/>
                    <a:pt x="19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12" name="组合 511">
            <a:extLst>
              <a:ext uri="{FF2B5EF4-FFF2-40B4-BE49-F238E27FC236}">
                <a16:creationId xmlns="" xmlns:a16="http://schemas.microsoft.com/office/drawing/2014/main" id="{2128ACDA-788F-4658-8A91-56D99694EA43}"/>
              </a:ext>
            </a:extLst>
          </p:cNvPr>
          <p:cNvGrpSpPr>
            <a:grpSpLocks noChangeAspect="1"/>
          </p:cNvGrpSpPr>
          <p:nvPr/>
        </p:nvGrpSpPr>
        <p:grpSpPr>
          <a:xfrm>
            <a:off x="10345834" y="3217885"/>
            <a:ext cx="403005" cy="375080"/>
            <a:chOff x="4580739" y="1455171"/>
            <a:chExt cx="1045292" cy="972862"/>
          </a:xfrm>
        </p:grpSpPr>
        <p:sp>
          <p:nvSpPr>
            <p:cNvPr id="513" name="Freeform 17">
              <a:extLst>
                <a:ext uri="{FF2B5EF4-FFF2-40B4-BE49-F238E27FC236}">
                  <a16:creationId xmlns="" xmlns:a16="http://schemas.microsoft.com/office/drawing/2014/main" id="{B80A873F-E5A5-441B-983B-0106DC6A5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117" y="1609907"/>
              <a:ext cx="256796" cy="304534"/>
            </a:xfrm>
            <a:custGeom>
              <a:avLst/>
              <a:gdLst>
                <a:gd name="T0" fmla="*/ 24 w 66"/>
                <a:gd name="T1" fmla="*/ 78 h 78"/>
                <a:gd name="T2" fmla="*/ 24 w 66"/>
                <a:gd name="T3" fmla="*/ 78 h 78"/>
                <a:gd name="T4" fmla="*/ 28 w 66"/>
                <a:gd name="T5" fmla="*/ 61 h 78"/>
                <a:gd name="T6" fmla="*/ 39 w 66"/>
                <a:gd name="T7" fmla="*/ 46 h 78"/>
                <a:gd name="T8" fmla="*/ 50 w 66"/>
                <a:gd name="T9" fmla="*/ 35 h 78"/>
                <a:gd name="T10" fmla="*/ 52 w 66"/>
                <a:gd name="T11" fmla="*/ 27 h 78"/>
                <a:gd name="T12" fmla="*/ 46 w 66"/>
                <a:gd name="T13" fmla="*/ 16 h 78"/>
                <a:gd name="T14" fmla="*/ 33 w 66"/>
                <a:gd name="T15" fmla="*/ 12 h 78"/>
                <a:gd name="T16" fmla="*/ 19 w 66"/>
                <a:gd name="T17" fmla="*/ 17 h 78"/>
                <a:gd name="T18" fmla="*/ 14 w 66"/>
                <a:gd name="T19" fmla="*/ 27 h 78"/>
                <a:gd name="T20" fmla="*/ 0 w 66"/>
                <a:gd name="T21" fmla="*/ 27 h 78"/>
                <a:gd name="T22" fmla="*/ 9 w 66"/>
                <a:gd name="T23" fmla="*/ 8 h 78"/>
                <a:gd name="T24" fmla="*/ 34 w 66"/>
                <a:gd name="T25" fmla="*/ 0 h 78"/>
                <a:gd name="T26" fmla="*/ 51 w 66"/>
                <a:gd name="T27" fmla="*/ 3 h 78"/>
                <a:gd name="T28" fmla="*/ 62 w 66"/>
                <a:gd name="T29" fmla="*/ 14 h 78"/>
                <a:gd name="T30" fmla="*/ 66 w 66"/>
                <a:gd name="T31" fmla="*/ 28 h 78"/>
                <a:gd name="T32" fmla="*/ 65 w 66"/>
                <a:gd name="T33" fmla="*/ 36 h 78"/>
                <a:gd name="T34" fmla="*/ 60 w 66"/>
                <a:gd name="T35" fmla="*/ 44 h 78"/>
                <a:gd name="T36" fmla="*/ 52 w 66"/>
                <a:gd name="T37" fmla="*/ 52 h 78"/>
                <a:gd name="T38" fmla="*/ 43 w 66"/>
                <a:gd name="T39" fmla="*/ 61 h 78"/>
                <a:gd name="T40" fmla="*/ 40 w 66"/>
                <a:gd name="T41" fmla="*/ 69 h 78"/>
                <a:gd name="T42" fmla="*/ 38 w 66"/>
                <a:gd name="T43" fmla="*/ 78 h 78"/>
                <a:gd name="T44" fmla="*/ 24 w 66"/>
                <a:gd name="T4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6" h="78">
                  <a:moveTo>
                    <a:pt x="24" y="78"/>
                  </a:moveTo>
                  <a:cubicBezTo>
                    <a:pt x="24" y="78"/>
                    <a:pt x="24" y="78"/>
                    <a:pt x="24" y="78"/>
                  </a:cubicBezTo>
                  <a:cubicBezTo>
                    <a:pt x="24" y="72"/>
                    <a:pt x="25" y="66"/>
                    <a:pt x="28" y="61"/>
                  </a:cubicBezTo>
                  <a:cubicBezTo>
                    <a:pt x="30" y="56"/>
                    <a:pt x="34" y="51"/>
                    <a:pt x="39" y="46"/>
                  </a:cubicBezTo>
                  <a:cubicBezTo>
                    <a:pt x="47" y="39"/>
                    <a:pt x="49" y="37"/>
                    <a:pt x="50" y="35"/>
                  </a:cubicBezTo>
                  <a:cubicBezTo>
                    <a:pt x="51" y="33"/>
                    <a:pt x="52" y="30"/>
                    <a:pt x="52" y="27"/>
                  </a:cubicBezTo>
                  <a:cubicBezTo>
                    <a:pt x="52" y="23"/>
                    <a:pt x="50" y="19"/>
                    <a:pt x="46" y="16"/>
                  </a:cubicBezTo>
                  <a:cubicBezTo>
                    <a:pt x="43" y="13"/>
                    <a:pt x="39" y="12"/>
                    <a:pt x="33" y="12"/>
                  </a:cubicBezTo>
                  <a:cubicBezTo>
                    <a:pt x="28" y="12"/>
                    <a:pt x="23" y="14"/>
                    <a:pt x="19" y="17"/>
                  </a:cubicBezTo>
                  <a:cubicBezTo>
                    <a:pt x="16" y="20"/>
                    <a:pt x="14" y="23"/>
                    <a:pt x="14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0"/>
                    <a:pt x="4" y="13"/>
                    <a:pt x="9" y="8"/>
                  </a:cubicBezTo>
                  <a:cubicBezTo>
                    <a:pt x="15" y="3"/>
                    <a:pt x="24" y="0"/>
                    <a:pt x="34" y="0"/>
                  </a:cubicBezTo>
                  <a:cubicBezTo>
                    <a:pt x="41" y="0"/>
                    <a:pt x="46" y="1"/>
                    <a:pt x="51" y="3"/>
                  </a:cubicBezTo>
                  <a:cubicBezTo>
                    <a:pt x="56" y="6"/>
                    <a:pt x="59" y="9"/>
                    <a:pt x="62" y="14"/>
                  </a:cubicBezTo>
                  <a:cubicBezTo>
                    <a:pt x="65" y="18"/>
                    <a:pt x="66" y="23"/>
                    <a:pt x="66" y="28"/>
                  </a:cubicBezTo>
                  <a:cubicBezTo>
                    <a:pt x="66" y="30"/>
                    <a:pt x="66" y="33"/>
                    <a:pt x="65" y="36"/>
                  </a:cubicBezTo>
                  <a:cubicBezTo>
                    <a:pt x="64" y="38"/>
                    <a:pt x="62" y="41"/>
                    <a:pt x="60" y="44"/>
                  </a:cubicBezTo>
                  <a:cubicBezTo>
                    <a:pt x="60" y="45"/>
                    <a:pt x="58" y="47"/>
                    <a:pt x="52" y="52"/>
                  </a:cubicBezTo>
                  <a:cubicBezTo>
                    <a:pt x="46" y="58"/>
                    <a:pt x="44" y="60"/>
                    <a:pt x="43" y="61"/>
                  </a:cubicBezTo>
                  <a:cubicBezTo>
                    <a:pt x="42" y="63"/>
                    <a:pt x="41" y="66"/>
                    <a:pt x="40" y="69"/>
                  </a:cubicBezTo>
                  <a:cubicBezTo>
                    <a:pt x="39" y="71"/>
                    <a:pt x="39" y="74"/>
                    <a:pt x="38" y="78"/>
                  </a:cubicBezTo>
                  <a:lnTo>
                    <a:pt x="24" y="7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Oval 18">
              <a:extLst>
                <a:ext uri="{FF2B5EF4-FFF2-40B4-BE49-F238E27FC236}">
                  <a16:creationId xmlns="" xmlns:a16="http://schemas.microsoft.com/office/drawing/2014/main" id="{47500EC8-01D9-49A7-A064-68A1B031D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008" y="1957241"/>
              <a:ext cx="67492" cy="6584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19">
              <a:extLst>
                <a:ext uri="{FF2B5EF4-FFF2-40B4-BE49-F238E27FC236}">
                  <a16:creationId xmlns="" xmlns:a16="http://schemas.microsoft.com/office/drawing/2014/main" id="{232E54DE-C616-43CA-8CBA-F2EEE6B16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739" y="1455171"/>
              <a:ext cx="1045292" cy="972862"/>
            </a:xfrm>
            <a:custGeom>
              <a:avLst/>
              <a:gdLst>
                <a:gd name="T0" fmla="*/ 199 w 268"/>
                <a:gd name="T1" fmla="*/ 21 h 250"/>
                <a:gd name="T2" fmla="*/ 127 w 268"/>
                <a:gd name="T3" fmla="*/ 0 h 250"/>
                <a:gd name="T4" fmla="*/ 57 w 268"/>
                <a:gd name="T5" fmla="*/ 20 h 250"/>
                <a:gd name="T6" fmla="*/ 31 w 268"/>
                <a:gd name="T7" fmla="*/ 94 h 250"/>
                <a:gd name="T8" fmla="*/ 29 w 268"/>
                <a:gd name="T9" fmla="*/ 111 h 250"/>
                <a:gd name="T10" fmla="*/ 4 w 268"/>
                <a:gd name="T11" fmla="*/ 141 h 250"/>
                <a:gd name="T12" fmla="*/ 3 w 268"/>
                <a:gd name="T13" fmla="*/ 143 h 250"/>
                <a:gd name="T14" fmla="*/ 4 w 268"/>
                <a:gd name="T15" fmla="*/ 156 h 250"/>
                <a:gd name="T16" fmla="*/ 15 w 268"/>
                <a:gd name="T17" fmla="*/ 162 h 250"/>
                <a:gd name="T18" fmla="*/ 27 w 268"/>
                <a:gd name="T19" fmla="*/ 165 h 250"/>
                <a:gd name="T20" fmla="*/ 32 w 268"/>
                <a:gd name="T21" fmla="*/ 181 h 250"/>
                <a:gd name="T22" fmla="*/ 31 w 268"/>
                <a:gd name="T23" fmla="*/ 201 h 250"/>
                <a:gd name="T24" fmla="*/ 36 w 268"/>
                <a:gd name="T25" fmla="*/ 230 h 250"/>
                <a:gd name="T26" fmla="*/ 38 w 268"/>
                <a:gd name="T27" fmla="*/ 231 h 250"/>
                <a:gd name="T28" fmla="*/ 38 w 268"/>
                <a:gd name="T29" fmla="*/ 231 h 250"/>
                <a:gd name="T30" fmla="*/ 56 w 268"/>
                <a:gd name="T31" fmla="*/ 234 h 250"/>
                <a:gd name="T32" fmla="*/ 90 w 268"/>
                <a:gd name="T33" fmla="*/ 230 h 250"/>
                <a:gd name="T34" fmla="*/ 94 w 268"/>
                <a:gd name="T35" fmla="*/ 250 h 250"/>
                <a:gd name="T36" fmla="*/ 109 w 268"/>
                <a:gd name="T37" fmla="*/ 250 h 250"/>
                <a:gd name="T38" fmla="*/ 99 w 268"/>
                <a:gd name="T39" fmla="*/ 217 h 250"/>
                <a:gd name="T40" fmla="*/ 93 w 268"/>
                <a:gd name="T41" fmla="*/ 215 h 250"/>
                <a:gd name="T42" fmla="*/ 56 w 268"/>
                <a:gd name="T43" fmla="*/ 220 h 250"/>
                <a:gd name="T44" fmla="*/ 45 w 268"/>
                <a:gd name="T45" fmla="*/ 218 h 250"/>
                <a:gd name="T46" fmla="*/ 44 w 268"/>
                <a:gd name="T47" fmla="*/ 218 h 250"/>
                <a:gd name="T48" fmla="*/ 44 w 268"/>
                <a:gd name="T49" fmla="*/ 205 h 250"/>
                <a:gd name="T50" fmla="*/ 44 w 268"/>
                <a:gd name="T51" fmla="*/ 204 h 250"/>
                <a:gd name="T52" fmla="*/ 46 w 268"/>
                <a:gd name="T53" fmla="*/ 189 h 250"/>
                <a:gd name="T54" fmla="*/ 60 w 268"/>
                <a:gd name="T55" fmla="*/ 189 h 250"/>
                <a:gd name="T56" fmla="*/ 61 w 268"/>
                <a:gd name="T57" fmla="*/ 189 h 250"/>
                <a:gd name="T58" fmla="*/ 68 w 268"/>
                <a:gd name="T59" fmla="*/ 182 h 250"/>
                <a:gd name="T60" fmla="*/ 61 w 268"/>
                <a:gd name="T61" fmla="*/ 175 h 250"/>
                <a:gd name="T62" fmla="*/ 45 w 268"/>
                <a:gd name="T63" fmla="*/ 175 h 250"/>
                <a:gd name="T64" fmla="*/ 38 w 268"/>
                <a:gd name="T65" fmla="*/ 155 h 250"/>
                <a:gd name="T66" fmla="*/ 33 w 268"/>
                <a:gd name="T67" fmla="*/ 152 h 250"/>
                <a:gd name="T68" fmla="*/ 18 w 268"/>
                <a:gd name="T69" fmla="*/ 148 h 250"/>
                <a:gd name="T70" fmla="*/ 17 w 268"/>
                <a:gd name="T71" fmla="*/ 148 h 250"/>
                <a:gd name="T72" fmla="*/ 16 w 268"/>
                <a:gd name="T73" fmla="*/ 148 h 250"/>
                <a:gd name="T74" fmla="*/ 40 w 268"/>
                <a:gd name="T75" fmla="*/ 120 h 250"/>
                <a:gd name="T76" fmla="*/ 41 w 268"/>
                <a:gd name="T77" fmla="*/ 119 h 250"/>
                <a:gd name="T78" fmla="*/ 45 w 268"/>
                <a:gd name="T79" fmla="*/ 93 h 250"/>
                <a:gd name="T80" fmla="*/ 45 w 268"/>
                <a:gd name="T81" fmla="*/ 92 h 250"/>
                <a:gd name="T82" fmla="*/ 64 w 268"/>
                <a:gd name="T83" fmla="*/ 32 h 250"/>
                <a:gd name="T84" fmla="*/ 127 w 268"/>
                <a:gd name="T85" fmla="*/ 14 h 250"/>
                <a:gd name="T86" fmla="*/ 191 w 268"/>
                <a:gd name="T87" fmla="*/ 32 h 250"/>
                <a:gd name="T88" fmla="*/ 211 w 268"/>
                <a:gd name="T89" fmla="*/ 144 h 250"/>
                <a:gd name="T90" fmla="*/ 189 w 268"/>
                <a:gd name="T91" fmla="*/ 197 h 250"/>
                <a:gd name="T92" fmla="*/ 189 w 268"/>
                <a:gd name="T93" fmla="*/ 198 h 250"/>
                <a:gd name="T94" fmla="*/ 193 w 268"/>
                <a:gd name="T95" fmla="*/ 250 h 250"/>
                <a:gd name="T96" fmla="*/ 207 w 268"/>
                <a:gd name="T97" fmla="*/ 250 h 250"/>
                <a:gd name="T98" fmla="*/ 203 w 268"/>
                <a:gd name="T99" fmla="*/ 199 h 250"/>
                <a:gd name="T100" fmla="*/ 222 w 268"/>
                <a:gd name="T101" fmla="*/ 152 h 250"/>
                <a:gd name="T102" fmla="*/ 223 w 268"/>
                <a:gd name="T103" fmla="*/ 152 h 250"/>
                <a:gd name="T104" fmla="*/ 199 w 268"/>
                <a:gd name="T105" fmla="*/ 21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8" h="250">
                  <a:moveTo>
                    <a:pt x="199" y="21"/>
                  </a:moveTo>
                  <a:cubicBezTo>
                    <a:pt x="198" y="20"/>
                    <a:pt x="169" y="0"/>
                    <a:pt x="127" y="0"/>
                  </a:cubicBezTo>
                  <a:cubicBezTo>
                    <a:pt x="103" y="0"/>
                    <a:pt x="79" y="7"/>
                    <a:pt x="57" y="20"/>
                  </a:cubicBezTo>
                  <a:cubicBezTo>
                    <a:pt x="56" y="20"/>
                    <a:pt x="20" y="40"/>
                    <a:pt x="31" y="94"/>
                  </a:cubicBezTo>
                  <a:cubicBezTo>
                    <a:pt x="31" y="101"/>
                    <a:pt x="30" y="109"/>
                    <a:pt x="29" y="111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4" y="142"/>
                    <a:pt x="3" y="142"/>
                    <a:pt x="3" y="143"/>
                  </a:cubicBezTo>
                  <a:cubicBezTo>
                    <a:pt x="2" y="144"/>
                    <a:pt x="0" y="150"/>
                    <a:pt x="4" y="156"/>
                  </a:cubicBezTo>
                  <a:cubicBezTo>
                    <a:pt x="6" y="158"/>
                    <a:pt x="9" y="162"/>
                    <a:pt x="15" y="162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9" y="169"/>
                    <a:pt x="32" y="176"/>
                    <a:pt x="32" y="181"/>
                  </a:cubicBezTo>
                  <a:cubicBezTo>
                    <a:pt x="33" y="189"/>
                    <a:pt x="31" y="199"/>
                    <a:pt x="31" y="201"/>
                  </a:cubicBezTo>
                  <a:cubicBezTo>
                    <a:pt x="28" y="209"/>
                    <a:pt x="26" y="222"/>
                    <a:pt x="36" y="230"/>
                  </a:cubicBezTo>
                  <a:cubicBezTo>
                    <a:pt x="37" y="230"/>
                    <a:pt x="37" y="230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40" y="232"/>
                    <a:pt x="45" y="234"/>
                    <a:pt x="56" y="234"/>
                  </a:cubicBezTo>
                  <a:cubicBezTo>
                    <a:pt x="65" y="234"/>
                    <a:pt x="77" y="233"/>
                    <a:pt x="90" y="230"/>
                  </a:cubicBezTo>
                  <a:cubicBezTo>
                    <a:pt x="92" y="233"/>
                    <a:pt x="93" y="239"/>
                    <a:pt x="94" y="250"/>
                  </a:cubicBezTo>
                  <a:cubicBezTo>
                    <a:pt x="109" y="250"/>
                    <a:pt x="109" y="250"/>
                    <a:pt x="109" y="250"/>
                  </a:cubicBezTo>
                  <a:cubicBezTo>
                    <a:pt x="106" y="227"/>
                    <a:pt x="102" y="219"/>
                    <a:pt x="99" y="217"/>
                  </a:cubicBezTo>
                  <a:cubicBezTo>
                    <a:pt x="97" y="215"/>
                    <a:pt x="95" y="215"/>
                    <a:pt x="93" y="215"/>
                  </a:cubicBezTo>
                  <a:cubicBezTo>
                    <a:pt x="78" y="218"/>
                    <a:pt x="65" y="220"/>
                    <a:pt x="56" y="220"/>
                  </a:cubicBezTo>
                  <a:cubicBezTo>
                    <a:pt x="48" y="220"/>
                    <a:pt x="46" y="219"/>
                    <a:pt x="45" y="218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1" y="215"/>
                    <a:pt x="43" y="207"/>
                    <a:pt x="44" y="205"/>
                  </a:cubicBezTo>
                  <a:cubicBezTo>
                    <a:pt x="44" y="205"/>
                    <a:pt x="44" y="205"/>
                    <a:pt x="44" y="204"/>
                  </a:cubicBezTo>
                  <a:cubicBezTo>
                    <a:pt x="44" y="204"/>
                    <a:pt x="46" y="197"/>
                    <a:pt x="46" y="189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61" y="189"/>
                    <a:pt x="61" y="189"/>
                    <a:pt x="61" y="189"/>
                  </a:cubicBezTo>
                  <a:cubicBezTo>
                    <a:pt x="64" y="189"/>
                    <a:pt x="68" y="186"/>
                    <a:pt x="68" y="182"/>
                  </a:cubicBezTo>
                  <a:cubicBezTo>
                    <a:pt x="68" y="178"/>
                    <a:pt x="65" y="175"/>
                    <a:pt x="61" y="175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3" y="165"/>
                    <a:pt x="39" y="156"/>
                    <a:pt x="38" y="155"/>
                  </a:cubicBezTo>
                  <a:cubicBezTo>
                    <a:pt x="37" y="153"/>
                    <a:pt x="35" y="152"/>
                    <a:pt x="33" y="152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8"/>
                    <a:pt x="16" y="148"/>
                    <a:pt x="16" y="148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41" y="120"/>
                    <a:pt x="41" y="119"/>
                    <a:pt x="41" y="119"/>
                  </a:cubicBezTo>
                  <a:cubicBezTo>
                    <a:pt x="45" y="112"/>
                    <a:pt x="45" y="98"/>
                    <a:pt x="45" y="93"/>
                  </a:cubicBezTo>
                  <a:cubicBezTo>
                    <a:pt x="45" y="93"/>
                    <a:pt x="45" y="92"/>
                    <a:pt x="45" y="92"/>
                  </a:cubicBezTo>
                  <a:cubicBezTo>
                    <a:pt x="36" y="48"/>
                    <a:pt x="63" y="33"/>
                    <a:pt x="64" y="32"/>
                  </a:cubicBezTo>
                  <a:cubicBezTo>
                    <a:pt x="84" y="20"/>
                    <a:pt x="106" y="14"/>
                    <a:pt x="127" y="14"/>
                  </a:cubicBezTo>
                  <a:cubicBezTo>
                    <a:pt x="165" y="14"/>
                    <a:pt x="191" y="32"/>
                    <a:pt x="191" y="32"/>
                  </a:cubicBezTo>
                  <a:cubicBezTo>
                    <a:pt x="249" y="75"/>
                    <a:pt x="213" y="139"/>
                    <a:pt x="211" y="144"/>
                  </a:cubicBezTo>
                  <a:cubicBezTo>
                    <a:pt x="197" y="165"/>
                    <a:pt x="190" y="196"/>
                    <a:pt x="189" y="197"/>
                  </a:cubicBezTo>
                  <a:cubicBezTo>
                    <a:pt x="189" y="197"/>
                    <a:pt x="189" y="198"/>
                    <a:pt x="189" y="198"/>
                  </a:cubicBezTo>
                  <a:cubicBezTo>
                    <a:pt x="188" y="217"/>
                    <a:pt x="191" y="237"/>
                    <a:pt x="193" y="250"/>
                  </a:cubicBezTo>
                  <a:cubicBezTo>
                    <a:pt x="207" y="250"/>
                    <a:pt x="207" y="250"/>
                    <a:pt x="207" y="250"/>
                  </a:cubicBezTo>
                  <a:cubicBezTo>
                    <a:pt x="205" y="239"/>
                    <a:pt x="202" y="218"/>
                    <a:pt x="203" y="199"/>
                  </a:cubicBezTo>
                  <a:cubicBezTo>
                    <a:pt x="204" y="195"/>
                    <a:pt x="211" y="169"/>
                    <a:pt x="222" y="152"/>
                  </a:cubicBezTo>
                  <a:cubicBezTo>
                    <a:pt x="222" y="152"/>
                    <a:pt x="223" y="152"/>
                    <a:pt x="223" y="152"/>
                  </a:cubicBezTo>
                  <a:cubicBezTo>
                    <a:pt x="223" y="151"/>
                    <a:pt x="268" y="72"/>
                    <a:pt x="199" y="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16" name="组合 515">
            <a:extLst>
              <a:ext uri="{FF2B5EF4-FFF2-40B4-BE49-F238E27FC236}">
                <a16:creationId xmlns="" xmlns:a16="http://schemas.microsoft.com/office/drawing/2014/main" id="{B150329A-0DB2-467C-B071-82B90A56C3B7}"/>
              </a:ext>
            </a:extLst>
          </p:cNvPr>
          <p:cNvGrpSpPr>
            <a:grpSpLocks noChangeAspect="1"/>
          </p:cNvGrpSpPr>
          <p:nvPr/>
        </p:nvGrpSpPr>
        <p:grpSpPr>
          <a:xfrm>
            <a:off x="11138743" y="3214712"/>
            <a:ext cx="380157" cy="381427"/>
            <a:chOff x="4595813" y="2108200"/>
            <a:chExt cx="950912" cy="954088"/>
          </a:xfrm>
          <a:solidFill>
            <a:schemeClr val="accent2"/>
          </a:solidFill>
        </p:grpSpPr>
        <p:sp>
          <p:nvSpPr>
            <p:cNvPr id="517" name="Freeform 26">
              <a:extLst>
                <a:ext uri="{FF2B5EF4-FFF2-40B4-BE49-F238E27FC236}">
                  <a16:creationId xmlns="" xmlns:a16="http://schemas.microsoft.com/office/drawing/2014/main" id="{E19E81A7-CBB0-45EE-8221-6CEBFF080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975" y="2371725"/>
              <a:ext cx="381000" cy="165100"/>
            </a:xfrm>
            <a:custGeom>
              <a:avLst/>
              <a:gdLst>
                <a:gd name="T0" fmla="*/ 14 w 101"/>
                <a:gd name="T1" fmla="*/ 28 h 44"/>
                <a:gd name="T2" fmla="*/ 28 w 101"/>
                <a:gd name="T3" fmla="*/ 14 h 44"/>
                <a:gd name="T4" fmla="*/ 73 w 101"/>
                <a:gd name="T5" fmla="*/ 14 h 44"/>
                <a:gd name="T6" fmla="*/ 87 w 101"/>
                <a:gd name="T7" fmla="*/ 28 h 44"/>
                <a:gd name="T8" fmla="*/ 87 w 101"/>
                <a:gd name="T9" fmla="*/ 44 h 44"/>
                <a:gd name="T10" fmla="*/ 101 w 101"/>
                <a:gd name="T11" fmla="*/ 44 h 44"/>
                <a:gd name="T12" fmla="*/ 101 w 101"/>
                <a:gd name="T13" fmla="*/ 28 h 44"/>
                <a:gd name="T14" fmla="*/ 73 w 101"/>
                <a:gd name="T15" fmla="*/ 0 h 44"/>
                <a:gd name="T16" fmla="*/ 28 w 101"/>
                <a:gd name="T17" fmla="*/ 0 h 44"/>
                <a:gd name="T18" fmla="*/ 0 w 101"/>
                <a:gd name="T19" fmla="*/ 28 h 44"/>
                <a:gd name="T20" fmla="*/ 0 w 101"/>
                <a:gd name="T21" fmla="*/ 44 h 44"/>
                <a:gd name="T22" fmla="*/ 14 w 101"/>
                <a:gd name="T23" fmla="*/ 44 h 44"/>
                <a:gd name="T24" fmla="*/ 14 w 101"/>
                <a:gd name="T2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1" h="44">
                  <a:moveTo>
                    <a:pt x="14" y="28"/>
                  </a:moveTo>
                  <a:cubicBezTo>
                    <a:pt x="14" y="20"/>
                    <a:pt x="20" y="14"/>
                    <a:pt x="28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81" y="14"/>
                    <a:pt x="87" y="20"/>
                    <a:pt x="87" y="28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101" y="44"/>
                    <a:pt x="101" y="44"/>
                    <a:pt x="101" y="44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12"/>
                    <a:pt x="89" y="0"/>
                    <a:pt x="73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2"/>
                    <a:pt x="0" y="28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4" y="44"/>
                    <a:pt x="14" y="44"/>
                    <a:pt x="14" y="44"/>
                  </a:cubicBezTo>
                  <a:lnTo>
                    <a:pt x="14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27">
              <a:extLst>
                <a:ext uri="{FF2B5EF4-FFF2-40B4-BE49-F238E27FC236}">
                  <a16:creationId xmlns="" xmlns:a16="http://schemas.microsoft.com/office/drawing/2014/main" id="{F4C7DB77-F937-455B-BB6D-A871E1B49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813" y="2889250"/>
              <a:ext cx="379413" cy="173038"/>
            </a:xfrm>
            <a:custGeom>
              <a:avLst/>
              <a:gdLst>
                <a:gd name="T0" fmla="*/ 14 w 101"/>
                <a:gd name="T1" fmla="*/ 28 h 46"/>
                <a:gd name="T2" fmla="*/ 28 w 101"/>
                <a:gd name="T3" fmla="*/ 14 h 46"/>
                <a:gd name="T4" fmla="*/ 73 w 101"/>
                <a:gd name="T5" fmla="*/ 14 h 46"/>
                <a:gd name="T6" fmla="*/ 87 w 101"/>
                <a:gd name="T7" fmla="*/ 28 h 46"/>
                <a:gd name="T8" fmla="*/ 87 w 101"/>
                <a:gd name="T9" fmla="*/ 46 h 46"/>
                <a:gd name="T10" fmla="*/ 101 w 101"/>
                <a:gd name="T11" fmla="*/ 46 h 46"/>
                <a:gd name="T12" fmla="*/ 101 w 101"/>
                <a:gd name="T13" fmla="*/ 28 h 46"/>
                <a:gd name="T14" fmla="*/ 73 w 101"/>
                <a:gd name="T15" fmla="*/ 0 h 46"/>
                <a:gd name="T16" fmla="*/ 28 w 101"/>
                <a:gd name="T17" fmla="*/ 0 h 46"/>
                <a:gd name="T18" fmla="*/ 0 w 101"/>
                <a:gd name="T19" fmla="*/ 28 h 46"/>
                <a:gd name="T20" fmla="*/ 0 w 101"/>
                <a:gd name="T21" fmla="*/ 46 h 46"/>
                <a:gd name="T22" fmla="*/ 14 w 101"/>
                <a:gd name="T23" fmla="*/ 46 h 46"/>
                <a:gd name="T24" fmla="*/ 14 w 101"/>
                <a:gd name="T25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1" h="46">
                  <a:moveTo>
                    <a:pt x="14" y="28"/>
                  </a:moveTo>
                  <a:cubicBezTo>
                    <a:pt x="14" y="21"/>
                    <a:pt x="20" y="14"/>
                    <a:pt x="28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81" y="14"/>
                    <a:pt x="87" y="21"/>
                    <a:pt x="87" y="28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13"/>
                    <a:pt x="89" y="0"/>
                    <a:pt x="73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3"/>
                    <a:pt x="0" y="28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4" y="46"/>
                    <a:pt x="14" y="46"/>
                    <a:pt x="14" y="46"/>
                  </a:cubicBezTo>
                  <a:lnTo>
                    <a:pt x="14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28">
              <a:extLst>
                <a:ext uri="{FF2B5EF4-FFF2-40B4-BE49-F238E27FC236}">
                  <a16:creationId xmlns="" xmlns:a16="http://schemas.microsoft.com/office/drawing/2014/main" id="{68017181-887C-4677-843F-F0D96C701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300" y="2525713"/>
              <a:ext cx="263525" cy="250825"/>
            </a:xfrm>
            <a:custGeom>
              <a:avLst/>
              <a:gdLst>
                <a:gd name="T0" fmla="*/ 69 w 70"/>
                <a:gd name="T1" fmla="*/ 57 h 67"/>
                <a:gd name="T2" fmla="*/ 66 w 70"/>
                <a:gd name="T3" fmla="*/ 53 h 67"/>
                <a:gd name="T4" fmla="*/ 42 w 70"/>
                <a:gd name="T5" fmla="*/ 36 h 67"/>
                <a:gd name="T6" fmla="*/ 42 w 70"/>
                <a:gd name="T7" fmla="*/ 35 h 67"/>
                <a:gd name="T8" fmla="*/ 42 w 70"/>
                <a:gd name="T9" fmla="*/ 7 h 67"/>
                <a:gd name="T10" fmla="*/ 35 w 70"/>
                <a:gd name="T11" fmla="*/ 0 h 67"/>
                <a:gd name="T12" fmla="*/ 28 w 70"/>
                <a:gd name="T13" fmla="*/ 7 h 67"/>
                <a:gd name="T14" fmla="*/ 28 w 70"/>
                <a:gd name="T15" fmla="*/ 35 h 67"/>
                <a:gd name="T16" fmla="*/ 27 w 70"/>
                <a:gd name="T17" fmla="*/ 36 h 67"/>
                <a:gd name="T18" fmla="*/ 3 w 70"/>
                <a:gd name="T19" fmla="*/ 53 h 67"/>
                <a:gd name="T20" fmla="*/ 0 w 70"/>
                <a:gd name="T21" fmla="*/ 57 h 67"/>
                <a:gd name="T22" fmla="*/ 1 w 70"/>
                <a:gd name="T23" fmla="*/ 63 h 67"/>
                <a:gd name="T24" fmla="*/ 11 w 70"/>
                <a:gd name="T25" fmla="*/ 65 h 67"/>
                <a:gd name="T26" fmla="*/ 34 w 70"/>
                <a:gd name="T27" fmla="*/ 48 h 67"/>
                <a:gd name="T28" fmla="*/ 35 w 70"/>
                <a:gd name="T29" fmla="*/ 48 h 67"/>
                <a:gd name="T30" fmla="*/ 59 w 70"/>
                <a:gd name="T31" fmla="*/ 65 h 67"/>
                <a:gd name="T32" fmla="*/ 63 w 70"/>
                <a:gd name="T33" fmla="*/ 66 h 67"/>
                <a:gd name="T34" fmla="*/ 69 w 70"/>
                <a:gd name="T35" fmla="*/ 63 h 67"/>
                <a:gd name="T36" fmla="*/ 69 w 70"/>
                <a:gd name="T37" fmla="*/ 5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7">
                  <a:moveTo>
                    <a:pt x="69" y="57"/>
                  </a:moveTo>
                  <a:cubicBezTo>
                    <a:pt x="69" y="56"/>
                    <a:pt x="68" y="54"/>
                    <a:pt x="66" y="53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5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3"/>
                    <a:pt x="38" y="0"/>
                    <a:pt x="35" y="0"/>
                  </a:cubicBezTo>
                  <a:cubicBezTo>
                    <a:pt x="31" y="0"/>
                    <a:pt x="28" y="3"/>
                    <a:pt x="28" y="7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6"/>
                    <a:pt x="28" y="36"/>
                    <a:pt x="27" y="36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2" y="54"/>
                    <a:pt x="1" y="56"/>
                    <a:pt x="0" y="57"/>
                  </a:cubicBezTo>
                  <a:cubicBezTo>
                    <a:pt x="0" y="59"/>
                    <a:pt x="0" y="61"/>
                    <a:pt x="1" y="63"/>
                  </a:cubicBezTo>
                  <a:cubicBezTo>
                    <a:pt x="3" y="66"/>
                    <a:pt x="7" y="67"/>
                    <a:pt x="11" y="65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60" y="65"/>
                    <a:pt x="61" y="66"/>
                    <a:pt x="63" y="66"/>
                  </a:cubicBezTo>
                  <a:cubicBezTo>
                    <a:pt x="65" y="66"/>
                    <a:pt x="67" y="65"/>
                    <a:pt x="69" y="63"/>
                  </a:cubicBezTo>
                  <a:cubicBezTo>
                    <a:pt x="70" y="61"/>
                    <a:pt x="70" y="59"/>
                    <a:pt x="69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29">
              <a:extLst>
                <a:ext uri="{FF2B5EF4-FFF2-40B4-BE49-F238E27FC236}">
                  <a16:creationId xmlns="" xmlns:a16="http://schemas.microsoft.com/office/drawing/2014/main" id="{306EDF3C-3382-4B39-8BBB-6A679A9FC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5725" y="2889250"/>
              <a:ext cx="381000" cy="173038"/>
            </a:xfrm>
            <a:custGeom>
              <a:avLst/>
              <a:gdLst>
                <a:gd name="T0" fmla="*/ 14 w 101"/>
                <a:gd name="T1" fmla="*/ 28 h 46"/>
                <a:gd name="T2" fmla="*/ 28 w 101"/>
                <a:gd name="T3" fmla="*/ 14 h 46"/>
                <a:gd name="T4" fmla="*/ 73 w 101"/>
                <a:gd name="T5" fmla="*/ 14 h 46"/>
                <a:gd name="T6" fmla="*/ 87 w 101"/>
                <a:gd name="T7" fmla="*/ 28 h 46"/>
                <a:gd name="T8" fmla="*/ 87 w 101"/>
                <a:gd name="T9" fmla="*/ 46 h 46"/>
                <a:gd name="T10" fmla="*/ 101 w 101"/>
                <a:gd name="T11" fmla="*/ 46 h 46"/>
                <a:gd name="T12" fmla="*/ 101 w 101"/>
                <a:gd name="T13" fmla="*/ 28 h 46"/>
                <a:gd name="T14" fmla="*/ 73 w 101"/>
                <a:gd name="T15" fmla="*/ 0 h 46"/>
                <a:gd name="T16" fmla="*/ 28 w 101"/>
                <a:gd name="T17" fmla="*/ 0 h 46"/>
                <a:gd name="T18" fmla="*/ 0 w 101"/>
                <a:gd name="T19" fmla="*/ 28 h 46"/>
                <a:gd name="T20" fmla="*/ 0 w 101"/>
                <a:gd name="T21" fmla="*/ 46 h 46"/>
                <a:gd name="T22" fmla="*/ 14 w 101"/>
                <a:gd name="T23" fmla="*/ 46 h 46"/>
                <a:gd name="T24" fmla="*/ 14 w 101"/>
                <a:gd name="T25" fmla="*/ 2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1" h="46">
                  <a:moveTo>
                    <a:pt x="14" y="28"/>
                  </a:moveTo>
                  <a:cubicBezTo>
                    <a:pt x="14" y="21"/>
                    <a:pt x="20" y="14"/>
                    <a:pt x="28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81" y="14"/>
                    <a:pt x="87" y="21"/>
                    <a:pt x="87" y="28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13"/>
                    <a:pt x="89" y="0"/>
                    <a:pt x="73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3"/>
                    <a:pt x="0" y="28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4" y="46"/>
                    <a:pt x="14" y="46"/>
                    <a:pt x="14" y="46"/>
                  </a:cubicBezTo>
                  <a:lnTo>
                    <a:pt x="14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30">
              <a:extLst>
                <a:ext uri="{FF2B5EF4-FFF2-40B4-BE49-F238E27FC236}">
                  <a16:creationId xmlns="" xmlns:a16="http://schemas.microsoft.com/office/drawing/2014/main" id="{AA134A70-3575-4947-882F-B1FD2EFABA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9350" y="2108200"/>
              <a:ext cx="219075" cy="217488"/>
            </a:xfrm>
            <a:custGeom>
              <a:avLst/>
              <a:gdLst>
                <a:gd name="T0" fmla="*/ 29 w 58"/>
                <a:gd name="T1" fmla="*/ 0 h 58"/>
                <a:gd name="T2" fmla="*/ 0 w 58"/>
                <a:gd name="T3" fmla="*/ 29 h 58"/>
                <a:gd name="T4" fmla="*/ 29 w 58"/>
                <a:gd name="T5" fmla="*/ 58 h 58"/>
                <a:gd name="T6" fmla="*/ 58 w 58"/>
                <a:gd name="T7" fmla="*/ 29 h 58"/>
                <a:gd name="T8" fmla="*/ 29 w 58"/>
                <a:gd name="T9" fmla="*/ 0 h 58"/>
                <a:gd name="T10" fmla="*/ 29 w 58"/>
                <a:gd name="T11" fmla="*/ 44 h 58"/>
                <a:gd name="T12" fmla="*/ 14 w 58"/>
                <a:gd name="T13" fmla="*/ 29 h 58"/>
                <a:gd name="T14" fmla="*/ 29 w 58"/>
                <a:gd name="T15" fmla="*/ 14 h 58"/>
                <a:gd name="T16" fmla="*/ 44 w 58"/>
                <a:gd name="T17" fmla="*/ 29 h 58"/>
                <a:gd name="T18" fmla="*/ 29 w 58"/>
                <a:gd name="T19" fmla="*/ 4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44"/>
                  </a:moveTo>
                  <a:cubicBezTo>
                    <a:pt x="21" y="44"/>
                    <a:pt x="14" y="37"/>
                    <a:pt x="14" y="29"/>
                  </a:cubicBezTo>
                  <a:cubicBezTo>
                    <a:pt x="14" y="20"/>
                    <a:pt x="21" y="14"/>
                    <a:pt x="29" y="14"/>
                  </a:cubicBezTo>
                  <a:cubicBezTo>
                    <a:pt x="37" y="14"/>
                    <a:pt x="44" y="20"/>
                    <a:pt x="44" y="29"/>
                  </a:cubicBezTo>
                  <a:cubicBezTo>
                    <a:pt x="44" y="37"/>
                    <a:pt x="37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31">
              <a:extLst>
                <a:ext uri="{FF2B5EF4-FFF2-40B4-BE49-F238E27FC236}">
                  <a16:creationId xmlns="" xmlns:a16="http://schemas.microsoft.com/office/drawing/2014/main" id="{813E19EA-7F7A-42FE-A58D-98C19AFCA2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45100" y="2630488"/>
              <a:ext cx="217488" cy="217488"/>
            </a:xfrm>
            <a:custGeom>
              <a:avLst/>
              <a:gdLst>
                <a:gd name="T0" fmla="*/ 29 w 58"/>
                <a:gd name="T1" fmla="*/ 0 h 58"/>
                <a:gd name="T2" fmla="*/ 0 w 58"/>
                <a:gd name="T3" fmla="*/ 29 h 58"/>
                <a:gd name="T4" fmla="*/ 29 w 58"/>
                <a:gd name="T5" fmla="*/ 58 h 58"/>
                <a:gd name="T6" fmla="*/ 58 w 58"/>
                <a:gd name="T7" fmla="*/ 29 h 58"/>
                <a:gd name="T8" fmla="*/ 29 w 58"/>
                <a:gd name="T9" fmla="*/ 0 h 58"/>
                <a:gd name="T10" fmla="*/ 29 w 58"/>
                <a:gd name="T11" fmla="*/ 44 h 58"/>
                <a:gd name="T12" fmla="*/ 14 w 58"/>
                <a:gd name="T13" fmla="*/ 29 h 58"/>
                <a:gd name="T14" fmla="*/ 29 w 58"/>
                <a:gd name="T15" fmla="*/ 14 h 58"/>
                <a:gd name="T16" fmla="*/ 44 w 58"/>
                <a:gd name="T17" fmla="*/ 29 h 58"/>
                <a:gd name="T18" fmla="*/ 29 w 58"/>
                <a:gd name="T19" fmla="*/ 4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44"/>
                  </a:moveTo>
                  <a:cubicBezTo>
                    <a:pt x="21" y="44"/>
                    <a:pt x="14" y="37"/>
                    <a:pt x="14" y="29"/>
                  </a:cubicBezTo>
                  <a:cubicBezTo>
                    <a:pt x="14" y="20"/>
                    <a:pt x="21" y="14"/>
                    <a:pt x="29" y="14"/>
                  </a:cubicBezTo>
                  <a:cubicBezTo>
                    <a:pt x="37" y="14"/>
                    <a:pt x="44" y="20"/>
                    <a:pt x="44" y="29"/>
                  </a:cubicBezTo>
                  <a:cubicBezTo>
                    <a:pt x="44" y="37"/>
                    <a:pt x="37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32">
              <a:extLst>
                <a:ext uri="{FF2B5EF4-FFF2-40B4-BE49-F238E27FC236}">
                  <a16:creationId xmlns="" xmlns:a16="http://schemas.microsoft.com/office/drawing/2014/main" id="{6DBB1071-4846-4E56-9D01-E4E1C8F035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73600" y="2630488"/>
              <a:ext cx="219075" cy="217488"/>
            </a:xfrm>
            <a:custGeom>
              <a:avLst/>
              <a:gdLst>
                <a:gd name="T0" fmla="*/ 29 w 58"/>
                <a:gd name="T1" fmla="*/ 58 h 58"/>
                <a:gd name="T2" fmla="*/ 58 w 58"/>
                <a:gd name="T3" fmla="*/ 29 h 58"/>
                <a:gd name="T4" fmla="*/ 29 w 58"/>
                <a:gd name="T5" fmla="*/ 0 h 58"/>
                <a:gd name="T6" fmla="*/ 0 w 58"/>
                <a:gd name="T7" fmla="*/ 29 h 58"/>
                <a:gd name="T8" fmla="*/ 29 w 58"/>
                <a:gd name="T9" fmla="*/ 58 h 58"/>
                <a:gd name="T10" fmla="*/ 29 w 58"/>
                <a:gd name="T11" fmla="*/ 14 h 58"/>
                <a:gd name="T12" fmla="*/ 44 w 58"/>
                <a:gd name="T13" fmla="*/ 29 h 58"/>
                <a:gd name="T14" fmla="*/ 29 w 58"/>
                <a:gd name="T15" fmla="*/ 44 h 58"/>
                <a:gd name="T16" fmla="*/ 14 w 58"/>
                <a:gd name="T17" fmla="*/ 29 h 58"/>
                <a:gd name="T18" fmla="*/ 29 w 58"/>
                <a:gd name="T19" fmla="*/ 1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8">
                  <a:moveTo>
                    <a:pt x="29" y="58"/>
                  </a:move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lose/>
                  <a:moveTo>
                    <a:pt x="29" y="14"/>
                  </a:moveTo>
                  <a:cubicBezTo>
                    <a:pt x="37" y="14"/>
                    <a:pt x="44" y="20"/>
                    <a:pt x="44" y="29"/>
                  </a:cubicBezTo>
                  <a:cubicBezTo>
                    <a:pt x="44" y="37"/>
                    <a:pt x="37" y="44"/>
                    <a:pt x="29" y="44"/>
                  </a:cubicBezTo>
                  <a:cubicBezTo>
                    <a:pt x="21" y="44"/>
                    <a:pt x="14" y="37"/>
                    <a:pt x="14" y="29"/>
                  </a:cubicBezTo>
                  <a:cubicBezTo>
                    <a:pt x="14" y="20"/>
                    <a:pt x="21" y="14"/>
                    <a:pt x="2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04" name="组合 603">
            <a:extLst>
              <a:ext uri="{FF2B5EF4-FFF2-40B4-BE49-F238E27FC236}">
                <a16:creationId xmlns="" xmlns:a16="http://schemas.microsoft.com/office/drawing/2014/main" id="{0BBCA50B-1748-4CDC-AB6A-31787D9DD39A}"/>
              </a:ext>
            </a:extLst>
          </p:cNvPr>
          <p:cNvGrpSpPr>
            <a:grpSpLocks noChangeAspect="1"/>
          </p:cNvGrpSpPr>
          <p:nvPr/>
        </p:nvGrpSpPr>
        <p:grpSpPr>
          <a:xfrm>
            <a:off x="685800" y="3873836"/>
            <a:ext cx="385872" cy="381450"/>
            <a:chOff x="6704130" y="4983856"/>
            <a:chExt cx="1000852" cy="989384"/>
          </a:xfrm>
        </p:grpSpPr>
        <p:sp>
          <p:nvSpPr>
            <p:cNvPr id="605" name="Freeform 85">
              <a:extLst>
                <a:ext uri="{FF2B5EF4-FFF2-40B4-BE49-F238E27FC236}">
                  <a16:creationId xmlns="" xmlns:a16="http://schemas.microsoft.com/office/drawing/2014/main" id="{353F7861-0372-4ABF-B094-285117A20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8901" y="5295086"/>
              <a:ext cx="147425" cy="244070"/>
            </a:xfrm>
            <a:custGeom>
              <a:avLst/>
              <a:gdLst>
                <a:gd name="T0" fmla="*/ 0 w 38"/>
                <a:gd name="T1" fmla="*/ 23 h 63"/>
                <a:gd name="T2" fmla="*/ 0 w 38"/>
                <a:gd name="T3" fmla="*/ 19 h 63"/>
                <a:gd name="T4" fmla="*/ 20 w 38"/>
                <a:gd name="T5" fmla="*/ 0 h 63"/>
                <a:gd name="T6" fmla="*/ 38 w 38"/>
                <a:gd name="T7" fmla="*/ 17 h 63"/>
                <a:gd name="T8" fmla="*/ 30 w 38"/>
                <a:gd name="T9" fmla="*/ 35 h 63"/>
                <a:gd name="T10" fmla="*/ 24 w 38"/>
                <a:gd name="T11" fmla="*/ 40 h 63"/>
                <a:gd name="T12" fmla="*/ 16 w 38"/>
                <a:gd name="T13" fmla="*/ 51 h 63"/>
                <a:gd name="T14" fmla="*/ 38 w 38"/>
                <a:gd name="T15" fmla="*/ 51 h 63"/>
                <a:gd name="T16" fmla="*/ 38 w 38"/>
                <a:gd name="T17" fmla="*/ 63 h 63"/>
                <a:gd name="T18" fmla="*/ 0 w 38"/>
                <a:gd name="T19" fmla="*/ 63 h 63"/>
                <a:gd name="T20" fmla="*/ 0 w 38"/>
                <a:gd name="T21" fmla="*/ 60 h 63"/>
                <a:gd name="T22" fmla="*/ 13 w 38"/>
                <a:gd name="T23" fmla="*/ 34 h 63"/>
                <a:gd name="T24" fmla="*/ 20 w 38"/>
                <a:gd name="T25" fmla="*/ 27 h 63"/>
                <a:gd name="T26" fmla="*/ 24 w 38"/>
                <a:gd name="T27" fmla="*/ 17 h 63"/>
                <a:gd name="T28" fmla="*/ 18 w 38"/>
                <a:gd name="T29" fmla="*/ 11 h 63"/>
                <a:gd name="T30" fmla="*/ 14 w 38"/>
                <a:gd name="T31" fmla="*/ 20 h 63"/>
                <a:gd name="T32" fmla="*/ 14 w 38"/>
                <a:gd name="T33" fmla="*/ 23 h 63"/>
                <a:gd name="T34" fmla="*/ 0 w 38"/>
                <a:gd name="T35" fmla="*/ 2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63">
                  <a:moveTo>
                    <a:pt x="0" y="23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7"/>
                    <a:pt x="7" y="0"/>
                    <a:pt x="20" y="0"/>
                  </a:cubicBezTo>
                  <a:cubicBezTo>
                    <a:pt x="31" y="0"/>
                    <a:pt x="38" y="6"/>
                    <a:pt x="38" y="17"/>
                  </a:cubicBezTo>
                  <a:cubicBezTo>
                    <a:pt x="38" y="25"/>
                    <a:pt x="35" y="30"/>
                    <a:pt x="30" y="35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2" y="43"/>
                    <a:pt x="17" y="48"/>
                    <a:pt x="16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63"/>
                    <a:pt x="38" y="63"/>
                    <a:pt x="38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50"/>
                    <a:pt x="7" y="41"/>
                    <a:pt x="13" y="34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3" y="24"/>
                    <a:pt x="24" y="21"/>
                    <a:pt x="24" y="17"/>
                  </a:cubicBezTo>
                  <a:cubicBezTo>
                    <a:pt x="24" y="14"/>
                    <a:pt x="22" y="10"/>
                    <a:pt x="18" y="11"/>
                  </a:cubicBezTo>
                  <a:cubicBezTo>
                    <a:pt x="14" y="11"/>
                    <a:pt x="14" y="17"/>
                    <a:pt x="14" y="20"/>
                  </a:cubicBezTo>
                  <a:cubicBezTo>
                    <a:pt x="14" y="23"/>
                    <a:pt x="14" y="23"/>
                    <a:pt x="14" y="23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Freeform 86">
              <a:extLst>
                <a:ext uri="{FF2B5EF4-FFF2-40B4-BE49-F238E27FC236}">
                  <a16:creationId xmlns="" xmlns:a16="http://schemas.microsoft.com/office/drawing/2014/main" id="{BE0F08CD-C364-47C4-BD4B-EED8DB314F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62706" y="5298362"/>
              <a:ext cx="155616" cy="240794"/>
            </a:xfrm>
            <a:custGeom>
              <a:avLst/>
              <a:gdLst>
                <a:gd name="T0" fmla="*/ 0 w 95"/>
                <a:gd name="T1" fmla="*/ 90 h 147"/>
                <a:gd name="T2" fmla="*/ 47 w 95"/>
                <a:gd name="T3" fmla="*/ 0 h 147"/>
                <a:gd name="T4" fmla="*/ 80 w 95"/>
                <a:gd name="T5" fmla="*/ 0 h 147"/>
                <a:gd name="T6" fmla="*/ 80 w 95"/>
                <a:gd name="T7" fmla="*/ 92 h 147"/>
                <a:gd name="T8" fmla="*/ 95 w 95"/>
                <a:gd name="T9" fmla="*/ 92 h 147"/>
                <a:gd name="T10" fmla="*/ 95 w 95"/>
                <a:gd name="T11" fmla="*/ 118 h 147"/>
                <a:gd name="T12" fmla="*/ 80 w 95"/>
                <a:gd name="T13" fmla="*/ 118 h 147"/>
                <a:gd name="T14" fmla="*/ 80 w 95"/>
                <a:gd name="T15" fmla="*/ 147 h 147"/>
                <a:gd name="T16" fmla="*/ 50 w 95"/>
                <a:gd name="T17" fmla="*/ 147 h 147"/>
                <a:gd name="T18" fmla="*/ 50 w 95"/>
                <a:gd name="T19" fmla="*/ 118 h 147"/>
                <a:gd name="T20" fmla="*/ 0 w 95"/>
                <a:gd name="T21" fmla="*/ 118 h 147"/>
                <a:gd name="T22" fmla="*/ 0 w 95"/>
                <a:gd name="T23" fmla="*/ 90 h 147"/>
                <a:gd name="T24" fmla="*/ 50 w 95"/>
                <a:gd name="T25" fmla="*/ 92 h 147"/>
                <a:gd name="T26" fmla="*/ 50 w 95"/>
                <a:gd name="T27" fmla="*/ 45 h 147"/>
                <a:gd name="T28" fmla="*/ 50 w 95"/>
                <a:gd name="T29" fmla="*/ 45 h 147"/>
                <a:gd name="T30" fmla="*/ 26 w 95"/>
                <a:gd name="T31" fmla="*/ 92 h 147"/>
                <a:gd name="T32" fmla="*/ 50 w 95"/>
                <a:gd name="T33" fmla="*/ 9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47">
                  <a:moveTo>
                    <a:pt x="0" y="90"/>
                  </a:moveTo>
                  <a:lnTo>
                    <a:pt x="47" y="0"/>
                  </a:lnTo>
                  <a:lnTo>
                    <a:pt x="80" y="0"/>
                  </a:lnTo>
                  <a:lnTo>
                    <a:pt x="80" y="92"/>
                  </a:lnTo>
                  <a:lnTo>
                    <a:pt x="95" y="92"/>
                  </a:lnTo>
                  <a:lnTo>
                    <a:pt x="95" y="118"/>
                  </a:lnTo>
                  <a:lnTo>
                    <a:pt x="80" y="118"/>
                  </a:lnTo>
                  <a:lnTo>
                    <a:pt x="80" y="147"/>
                  </a:lnTo>
                  <a:lnTo>
                    <a:pt x="50" y="147"/>
                  </a:lnTo>
                  <a:lnTo>
                    <a:pt x="50" y="118"/>
                  </a:lnTo>
                  <a:lnTo>
                    <a:pt x="0" y="118"/>
                  </a:lnTo>
                  <a:lnTo>
                    <a:pt x="0" y="90"/>
                  </a:lnTo>
                  <a:close/>
                  <a:moveTo>
                    <a:pt x="50" y="92"/>
                  </a:moveTo>
                  <a:lnTo>
                    <a:pt x="50" y="45"/>
                  </a:lnTo>
                  <a:lnTo>
                    <a:pt x="50" y="45"/>
                  </a:lnTo>
                  <a:lnTo>
                    <a:pt x="26" y="92"/>
                  </a:lnTo>
                  <a:lnTo>
                    <a:pt x="50" y="9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Freeform 87">
              <a:extLst>
                <a:ext uri="{FF2B5EF4-FFF2-40B4-BE49-F238E27FC236}">
                  <a16:creationId xmlns="" xmlns:a16="http://schemas.microsoft.com/office/drawing/2014/main" id="{6EB27FFC-A03B-4545-A2BA-1C19BED7C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9773" y="4983856"/>
              <a:ext cx="54056" cy="155616"/>
            </a:xfrm>
            <a:custGeom>
              <a:avLst/>
              <a:gdLst>
                <a:gd name="T0" fmla="*/ 7 w 14"/>
                <a:gd name="T1" fmla="*/ 40 h 40"/>
                <a:gd name="T2" fmla="*/ 0 w 14"/>
                <a:gd name="T3" fmla="*/ 33 h 40"/>
                <a:gd name="T4" fmla="*/ 0 w 14"/>
                <a:gd name="T5" fmla="*/ 7 h 40"/>
                <a:gd name="T6" fmla="*/ 7 w 14"/>
                <a:gd name="T7" fmla="*/ 0 h 40"/>
                <a:gd name="T8" fmla="*/ 14 w 14"/>
                <a:gd name="T9" fmla="*/ 7 h 40"/>
                <a:gd name="T10" fmla="*/ 14 w 14"/>
                <a:gd name="T11" fmla="*/ 33 h 40"/>
                <a:gd name="T12" fmla="*/ 7 w 14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0">
                  <a:moveTo>
                    <a:pt x="7" y="40"/>
                  </a:moveTo>
                  <a:cubicBezTo>
                    <a:pt x="3" y="40"/>
                    <a:pt x="0" y="37"/>
                    <a:pt x="0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4" y="3"/>
                    <a:pt x="14" y="7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7"/>
                    <a:pt x="11" y="40"/>
                    <a:pt x="7" y="4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Freeform 88">
              <a:extLst>
                <a:ext uri="{FF2B5EF4-FFF2-40B4-BE49-F238E27FC236}">
                  <a16:creationId xmlns="" xmlns:a16="http://schemas.microsoft.com/office/drawing/2014/main" id="{6E1058B8-6471-4222-B2A3-F7A735B0B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6090" y="5395008"/>
              <a:ext cx="158892" cy="54056"/>
            </a:xfrm>
            <a:custGeom>
              <a:avLst/>
              <a:gdLst>
                <a:gd name="T0" fmla="*/ 34 w 41"/>
                <a:gd name="T1" fmla="*/ 14 h 14"/>
                <a:gd name="T2" fmla="*/ 7 w 41"/>
                <a:gd name="T3" fmla="*/ 14 h 14"/>
                <a:gd name="T4" fmla="*/ 0 w 41"/>
                <a:gd name="T5" fmla="*/ 7 h 14"/>
                <a:gd name="T6" fmla="*/ 7 w 41"/>
                <a:gd name="T7" fmla="*/ 0 h 14"/>
                <a:gd name="T8" fmla="*/ 34 w 41"/>
                <a:gd name="T9" fmla="*/ 0 h 14"/>
                <a:gd name="T10" fmla="*/ 41 w 41"/>
                <a:gd name="T11" fmla="*/ 7 h 14"/>
                <a:gd name="T12" fmla="*/ 34 w 41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14">
                  <a:moveTo>
                    <a:pt x="34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8" y="0"/>
                    <a:pt x="41" y="3"/>
                    <a:pt x="41" y="7"/>
                  </a:cubicBezTo>
                  <a:cubicBezTo>
                    <a:pt x="41" y="11"/>
                    <a:pt x="38" y="14"/>
                    <a:pt x="34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Freeform 89">
              <a:extLst>
                <a:ext uri="{FF2B5EF4-FFF2-40B4-BE49-F238E27FC236}">
                  <a16:creationId xmlns="" xmlns:a16="http://schemas.microsoft.com/office/drawing/2014/main" id="{04494946-7896-4B2F-A46E-653AEAD95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2720" y="5607954"/>
              <a:ext cx="135959" cy="132683"/>
            </a:xfrm>
            <a:custGeom>
              <a:avLst/>
              <a:gdLst>
                <a:gd name="T0" fmla="*/ 27 w 35"/>
                <a:gd name="T1" fmla="*/ 34 h 34"/>
                <a:gd name="T2" fmla="*/ 22 w 35"/>
                <a:gd name="T3" fmla="*/ 32 h 34"/>
                <a:gd name="T4" fmla="*/ 3 w 35"/>
                <a:gd name="T5" fmla="*/ 13 h 34"/>
                <a:gd name="T6" fmla="*/ 3 w 35"/>
                <a:gd name="T7" fmla="*/ 3 h 34"/>
                <a:gd name="T8" fmla="*/ 13 w 35"/>
                <a:gd name="T9" fmla="*/ 3 h 34"/>
                <a:gd name="T10" fmla="*/ 32 w 35"/>
                <a:gd name="T11" fmla="*/ 22 h 34"/>
                <a:gd name="T12" fmla="*/ 32 w 35"/>
                <a:gd name="T13" fmla="*/ 32 h 34"/>
                <a:gd name="T14" fmla="*/ 27 w 35"/>
                <a:gd name="T1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4">
                  <a:moveTo>
                    <a:pt x="27" y="34"/>
                  </a:moveTo>
                  <a:cubicBezTo>
                    <a:pt x="25" y="34"/>
                    <a:pt x="23" y="33"/>
                    <a:pt x="22" y="3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0" y="10"/>
                    <a:pt x="0" y="6"/>
                    <a:pt x="3" y="3"/>
                  </a:cubicBezTo>
                  <a:cubicBezTo>
                    <a:pt x="6" y="0"/>
                    <a:pt x="10" y="0"/>
                    <a:pt x="13" y="3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5" y="24"/>
                    <a:pt x="35" y="29"/>
                    <a:pt x="32" y="32"/>
                  </a:cubicBezTo>
                  <a:cubicBezTo>
                    <a:pt x="30" y="33"/>
                    <a:pt x="29" y="34"/>
                    <a:pt x="27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Freeform 90">
              <a:extLst>
                <a:ext uri="{FF2B5EF4-FFF2-40B4-BE49-F238E27FC236}">
                  <a16:creationId xmlns="" xmlns:a16="http://schemas.microsoft.com/office/drawing/2014/main" id="{CE9323A4-A3F1-47A8-AA94-9C1F3E6D5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4924" y="5100158"/>
              <a:ext cx="131044" cy="132683"/>
            </a:xfrm>
            <a:custGeom>
              <a:avLst/>
              <a:gdLst>
                <a:gd name="T0" fmla="*/ 27 w 34"/>
                <a:gd name="T1" fmla="*/ 34 h 34"/>
                <a:gd name="T2" fmla="*/ 22 w 34"/>
                <a:gd name="T3" fmla="*/ 32 h 34"/>
                <a:gd name="T4" fmla="*/ 3 w 34"/>
                <a:gd name="T5" fmla="*/ 13 h 34"/>
                <a:gd name="T6" fmla="*/ 3 w 34"/>
                <a:gd name="T7" fmla="*/ 3 h 34"/>
                <a:gd name="T8" fmla="*/ 13 w 34"/>
                <a:gd name="T9" fmla="*/ 3 h 34"/>
                <a:gd name="T10" fmla="*/ 32 w 34"/>
                <a:gd name="T11" fmla="*/ 22 h 34"/>
                <a:gd name="T12" fmla="*/ 32 w 34"/>
                <a:gd name="T13" fmla="*/ 32 h 34"/>
                <a:gd name="T14" fmla="*/ 27 w 34"/>
                <a:gd name="T1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4">
                  <a:moveTo>
                    <a:pt x="27" y="34"/>
                  </a:moveTo>
                  <a:cubicBezTo>
                    <a:pt x="25" y="34"/>
                    <a:pt x="23" y="33"/>
                    <a:pt x="22" y="3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0" y="10"/>
                    <a:pt x="0" y="5"/>
                    <a:pt x="3" y="3"/>
                  </a:cubicBezTo>
                  <a:cubicBezTo>
                    <a:pt x="6" y="0"/>
                    <a:pt x="10" y="0"/>
                    <a:pt x="13" y="3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4" y="24"/>
                    <a:pt x="34" y="29"/>
                    <a:pt x="32" y="32"/>
                  </a:cubicBezTo>
                  <a:cubicBezTo>
                    <a:pt x="30" y="33"/>
                    <a:pt x="29" y="34"/>
                    <a:pt x="27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Freeform 91">
              <a:extLst>
                <a:ext uri="{FF2B5EF4-FFF2-40B4-BE49-F238E27FC236}">
                  <a16:creationId xmlns="" xmlns:a16="http://schemas.microsoft.com/office/drawing/2014/main" id="{2E0721D0-CCE8-466E-8776-3CC01652B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2720" y="5100158"/>
              <a:ext cx="135959" cy="132683"/>
            </a:xfrm>
            <a:custGeom>
              <a:avLst/>
              <a:gdLst>
                <a:gd name="T0" fmla="*/ 8 w 35"/>
                <a:gd name="T1" fmla="*/ 34 h 34"/>
                <a:gd name="T2" fmla="*/ 3 w 35"/>
                <a:gd name="T3" fmla="*/ 32 h 34"/>
                <a:gd name="T4" fmla="*/ 3 w 35"/>
                <a:gd name="T5" fmla="*/ 22 h 34"/>
                <a:gd name="T6" fmla="*/ 22 w 35"/>
                <a:gd name="T7" fmla="*/ 3 h 34"/>
                <a:gd name="T8" fmla="*/ 32 w 35"/>
                <a:gd name="T9" fmla="*/ 3 h 34"/>
                <a:gd name="T10" fmla="*/ 32 w 35"/>
                <a:gd name="T11" fmla="*/ 13 h 34"/>
                <a:gd name="T12" fmla="*/ 13 w 35"/>
                <a:gd name="T13" fmla="*/ 32 h 34"/>
                <a:gd name="T14" fmla="*/ 8 w 35"/>
                <a:gd name="T1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34">
                  <a:moveTo>
                    <a:pt x="8" y="34"/>
                  </a:moveTo>
                  <a:cubicBezTo>
                    <a:pt x="6" y="34"/>
                    <a:pt x="4" y="33"/>
                    <a:pt x="3" y="32"/>
                  </a:cubicBezTo>
                  <a:cubicBezTo>
                    <a:pt x="0" y="29"/>
                    <a:pt x="0" y="24"/>
                    <a:pt x="3" y="2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5" y="0"/>
                    <a:pt x="29" y="0"/>
                    <a:pt x="32" y="3"/>
                  </a:cubicBezTo>
                  <a:cubicBezTo>
                    <a:pt x="35" y="5"/>
                    <a:pt x="35" y="10"/>
                    <a:pt x="32" y="13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2" y="33"/>
                    <a:pt x="10" y="34"/>
                    <a:pt x="8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Freeform 92">
              <a:extLst>
                <a:ext uri="{FF2B5EF4-FFF2-40B4-BE49-F238E27FC236}">
                  <a16:creationId xmlns="" xmlns:a16="http://schemas.microsoft.com/office/drawing/2014/main" id="{D4230C66-FCF5-443D-BE69-0B8555947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6076" y="5011703"/>
              <a:ext cx="99922" cy="155616"/>
            </a:xfrm>
            <a:custGeom>
              <a:avLst/>
              <a:gdLst>
                <a:gd name="T0" fmla="*/ 8 w 26"/>
                <a:gd name="T1" fmla="*/ 40 h 40"/>
                <a:gd name="T2" fmla="*/ 5 w 26"/>
                <a:gd name="T3" fmla="*/ 39 h 40"/>
                <a:gd name="T4" fmla="*/ 1 w 26"/>
                <a:gd name="T5" fmla="*/ 30 h 40"/>
                <a:gd name="T6" fmla="*/ 12 w 26"/>
                <a:gd name="T7" fmla="*/ 5 h 40"/>
                <a:gd name="T8" fmla="*/ 21 w 26"/>
                <a:gd name="T9" fmla="*/ 1 h 40"/>
                <a:gd name="T10" fmla="*/ 25 w 26"/>
                <a:gd name="T11" fmla="*/ 11 h 40"/>
                <a:gd name="T12" fmla="*/ 14 w 26"/>
                <a:gd name="T13" fmla="*/ 35 h 40"/>
                <a:gd name="T14" fmla="*/ 8 w 26"/>
                <a:gd name="T1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0">
                  <a:moveTo>
                    <a:pt x="8" y="40"/>
                  </a:moveTo>
                  <a:cubicBezTo>
                    <a:pt x="7" y="40"/>
                    <a:pt x="6" y="39"/>
                    <a:pt x="5" y="39"/>
                  </a:cubicBezTo>
                  <a:cubicBezTo>
                    <a:pt x="1" y="38"/>
                    <a:pt x="0" y="33"/>
                    <a:pt x="1" y="30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2"/>
                    <a:pt x="17" y="0"/>
                    <a:pt x="21" y="1"/>
                  </a:cubicBezTo>
                  <a:cubicBezTo>
                    <a:pt x="24" y="3"/>
                    <a:pt x="26" y="7"/>
                    <a:pt x="25" y="11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8"/>
                    <a:pt x="10" y="40"/>
                    <a:pt x="8" y="4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93">
              <a:extLst>
                <a:ext uri="{FF2B5EF4-FFF2-40B4-BE49-F238E27FC236}">
                  <a16:creationId xmlns="" xmlns:a16="http://schemas.microsoft.com/office/drawing/2014/main" id="{08E6110B-80B2-4B09-BE12-8FE555A9A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8242" y="5236116"/>
              <a:ext cx="158892" cy="96646"/>
            </a:xfrm>
            <a:custGeom>
              <a:avLst/>
              <a:gdLst>
                <a:gd name="T0" fmla="*/ 8 w 41"/>
                <a:gd name="T1" fmla="*/ 25 h 25"/>
                <a:gd name="T2" fmla="*/ 2 w 41"/>
                <a:gd name="T3" fmla="*/ 20 h 25"/>
                <a:gd name="T4" fmla="*/ 6 w 41"/>
                <a:gd name="T5" fmla="*/ 11 h 25"/>
                <a:gd name="T6" fmla="*/ 30 w 41"/>
                <a:gd name="T7" fmla="*/ 1 h 25"/>
                <a:gd name="T8" fmla="*/ 40 w 41"/>
                <a:gd name="T9" fmla="*/ 5 h 25"/>
                <a:gd name="T10" fmla="*/ 36 w 41"/>
                <a:gd name="T11" fmla="*/ 14 h 25"/>
                <a:gd name="T12" fmla="*/ 11 w 41"/>
                <a:gd name="T13" fmla="*/ 24 h 25"/>
                <a:gd name="T14" fmla="*/ 8 w 41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5">
                  <a:moveTo>
                    <a:pt x="8" y="25"/>
                  </a:moveTo>
                  <a:cubicBezTo>
                    <a:pt x="6" y="25"/>
                    <a:pt x="3" y="23"/>
                    <a:pt x="2" y="20"/>
                  </a:cubicBezTo>
                  <a:cubicBezTo>
                    <a:pt x="0" y="17"/>
                    <a:pt x="2" y="13"/>
                    <a:pt x="6" y="1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4" y="0"/>
                    <a:pt x="38" y="1"/>
                    <a:pt x="40" y="5"/>
                  </a:cubicBezTo>
                  <a:cubicBezTo>
                    <a:pt x="41" y="9"/>
                    <a:pt x="39" y="13"/>
                    <a:pt x="36" y="1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5"/>
                    <a:pt x="9" y="25"/>
                    <a:pt x="8" y="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Freeform 94">
              <a:extLst>
                <a:ext uri="{FF2B5EF4-FFF2-40B4-BE49-F238E27FC236}">
                  <a16:creationId xmlns="" xmlns:a16="http://schemas.microsoft.com/office/drawing/2014/main" id="{60EAFA9D-7483-430E-BD20-776E9D81C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1161" y="5673477"/>
              <a:ext cx="101559" cy="155616"/>
            </a:xfrm>
            <a:custGeom>
              <a:avLst/>
              <a:gdLst>
                <a:gd name="T0" fmla="*/ 18 w 26"/>
                <a:gd name="T1" fmla="*/ 40 h 40"/>
                <a:gd name="T2" fmla="*/ 11 w 26"/>
                <a:gd name="T3" fmla="*/ 36 h 40"/>
                <a:gd name="T4" fmla="*/ 1 w 26"/>
                <a:gd name="T5" fmla="*/ 11 h 40"/>
                <a:gd name="T6" fmla="*/ 5 w 26"/>
                <a:gd name="T7" fmla="*/ 2 h 40"/>
                <a:gd name="T8" fmla="*/ 14 w 26"/>
                <a:gd name="T9" fmla="*/ 5 h 40"/>
                <a:gd name="T10" fmla="*/ 24 w 26"/>
                <a:gd name="T11" fmla="*/ 30 h 40"/>
                <a:gd name="T12" fmla="*/ 20 w 26"/>
                <a:gd name="T13" fmla="*/ 39 h 40"/>
                <a:gd name="T14" fmla="*/ 18 w 26"/>
                <a:gd name="T1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0">
                  <a:moveTo>
                    <a:pt x="18" y="40"/>
                  </a:moveTo>
                  <a:cubicBezTo>
                    <a:pt x="15" y="40"/>
                    <a:pt x="12" y="38"/>
                    <a:pt x="11" y="3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1" y="3"/>
                    <a:pt x="5" y="2"/>
                  </a:cubicBezTo>
                  <a:cubicBezTo>
                    <a:pt x="9" y="0"/>
                    <a:pt x="13" y="2"/>
                    <a:pt x="14" y="5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6" y="34"/>
                    <a:pt x="24" y="38"/>
                    <a:pt x="20" y="39"/>
                  </a:cubicBezTo>
                  <a:cubicBezTo>
                    <a:pt x="20" y="40"/>
                    <a:pt x="19" y="40"/>
                    <a:pt x="18" y="4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Freeform 95">
              <a:extLst>
                <a:ext uri="{FF2B5EF4-FFF2-40B4-BE49-F238E27FC236}">
                  <a16:creationId xmlns="" xmlns:a16="http://schemas.microsoft.com/office/drawing/2014/main" id="{2BB09041-87A0-46C1-BD92-FAD946520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0883" y="5008427"/>
              <a:ext cx="99922" cy="153977"/>
            </a:xfrm>
            <a:custGeom>
              <a:avLst/>
              <a:gdLst>
                <a:gd name="T0" fmla="*/ 18 w 26"/>
                <a:gd name="T1" fmla="*/ 40 h 40"/>
                <a:gd name="T2" fmla="*/ 11 w 26"/>
                <a:gd name="T3" fmla="*/ 36 h 40"/>
                <a:gd name="T4" fmla="*/ 1 w 26"/>
                <a:gd name="T5" fmla="*/ 11 h 40"/>
                <a:gd name="T6" fmla="*/ 5 w 26"/>
                <a:gd name="T7" fmla="*/ 2 h 40"/>
                <a:gd name="T8" fmla="*/ 14 w 26"/>
                <a:gd name="T9" fmla="*/ 6 h 40"/>
                <a:gd name="T10" fmla="*/ 24 w 26"/>
                <a:gd name="T11" fmla="*/ 31 h 40"/>
                <a:gd name="T12" fmla="*/ 21 w 26"/>
                <a:gd name="T13" fmla="*/ 40 h 40"/>
                <a:gd name="T14" fmla="*/ 18 w 26"/>
                <a:gd name="T1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0">
                  <a:moveTo>
                    <a:pt x="18" y="40"/>
                  </a:moveTo>
                  <a:cubicBezTo>
                    <a:pt x="15" y="40"/>
                    <a:pt x="13" y="39"/>
                    <a:pt x="11" y="3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7"/>
                    <a:pt x="2" y="3"/>
                    <a:pt x="5" y="2"/>
                  </a:cubicBezTo>
                  <a:cubicBezTo>
                    <a:pt x="9" y="0"/>
                    <a:pt x="13" y="2"/>
                    <a:pt x="14" y="6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6" y="34"/>
                    <a:pt x="24" y="38"/>
                    <a:pt x="21" y="40"/>
                  </a:cubicBezTo>
                  <a:cubicBezTo>
                    <a:pt x="20" y="40"/>
                    <a:pt x="19" y="40"/>
                    <a:pt x="18" y="4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Freeform 96">
              <a:extLst>
                <a:ext uri="{FF2B5EF4-FFF2-40B4-BE49-F238E27FC236}">
                  <a16:creationId xmlns="" xmlns:a16="http://schemas.microsoft.com/office/drawing/2014/main" id="{D6355835-ED76-4C16-B510-A42DD5A00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8242" y="5511309"/>
              <a:ext cx="158892" cy="96646"/>
            </a:xfrm>
            <a:custGeom>
              <a:avLst/>
              <a:gdLst>
                <a:gd name="T0" fmla="*/ 33 w 41"/>
                <a:gd name="T1" fmla="*/ 25 h 25"/>
                <a:gd name="T2" fmla="*/ 30 w 41"/>
                <a:gd name="T3" fmla="*/ 24 h 25"/>
                <a:gd name="T4" fmla="*/ 5 w 41"/>
                <a:gd name="T5" fmla="*/ 14 h 25"/>
                <a:gd name="T6" fmla="*/ 1 w 41"/>
                <a:gd name="T7" fmla="*/ 5 h 25"/>
                <a:gd name="T8" fmla="*/ 11 w 41"/>
                <a:gd name="T9" fmla="*/ 1 h 25"/>
                <a:gd name="T10" fmla="*/ 35 w 41"/>
                <a:gd name="T11" fmla="*/ 11 h 25"/>
                <a:gd name="T12" fmla="*/ 39 w 41"/>
                <a:gd name="T13" fmla="*/ 21 h 25"/>
                <a:gd name="T14" fmla="*/ 33 w 41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5">
                  <a:moveTo>
                    <a:pt x="33" y="25"/>
                  </a:moveTo>
                  <a:cubicBezTo>
                    <a:pt x="32" y="25"/>
                    <a:pt x="31" y="25"/>
                    <a:pt x="30" y="2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3" y="1"/>
                    <a:pt x="7" y="0"/>
                    <a:pt x="11" y="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9" y="13"/>
                    <a:pt x="41" y="17"/>
                    <a:pt x="39" y="21"/>
                  </a:cubicBezTo>
                  <a:cubicBezTo>
                    <a:pt x="38" y="23"/>
                    <a:pt x="35" y="25"/>
                    <a:pt x="33" y="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Freeform 97">
              <a:extLst>
                <a:ext uri="{FF2B5EF4-FFF2-40B4-BE49-F238E27FC236}">
                  <a16:creationId xmlns="" xmlns:a16="http://schemas.microsoft.com/office/drawing/2014/main" id="{2AB79D16-8780-478D-AB9B-B294F7BBFF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4130" y="5173870"/>
              <a:ext cx="643756" cy="799370"/>
            </a:xfrm>
            <a:custGeom>
              <a:avLst/>
              <a:gdLst>
                <a:gd name="T0" fmla="*/ 126 w 166"/>
                <a:gd name="T1" fmla="*/ 206 h 206"/>
                <a:gd name="T2" fmla="*/ 126 w 166"/>
                <a:gd name="T3" fmla="*/ 206 h 206"/>
                <a:gd name="T4" fmla="*/ 119 w 166"/>
                <a:gd name="T5" fmla="*/ 205 h 206"/>
                <a:gd name="T6" fmla="*/ 42 w 166"/>
                <a:gd name="T7" fmla="*/ 135 h 206"/>
                <a:gd name="T8" fmla="*/ 40 w 166"/>
                <a:gd name="T9" fmla="*/ 133 h 206"/>
                <a:gd name="T10" fmla="*/ 40 w 166"/>
                <a:gd name="T11" fmla="*/ 132 h 206"/>
                <a:gd name="T12" fmla="*/ 39 w 166"/>
                <a:gd name="T13" fmla="*/ 131 h 206"/>
                <a:gd name="T14" fmla="*/ 1 w 166"/>
                <a:gd name="T15" fmla="*/ 32 h 206"/>
                <a:gd name="T16" fmla="*/ 14 w 166"/>
                <a:gd name="T17" fmla="*/ 13 h 206"/>
                <a:gd name="T18" fmla="*/ 43 w 166"/>
                <a:gd name="T19" fmla="*/ 0 h 206"/>
                <a:gd name="T20" fmla="*/ 44 w 166"/>
                <a:gd name="T21" fmla="*/ 0 h 206"/>
                <a:gd name="T22" fmla="*/ 57 w 166"/>
                <a:gd name="T23" fmla="*/ 10 h 206"/>
                <a:gd name="T24" fmla="*/ 72 w 166"/>
                <a:gd name="T25" fmla="*/ 44 h 206"/>
                <a:gd name="T26" fmla="*/ 69 w 166"/>
                <a:gd name="T27" fmla="*/ 65 h 206"/>
                <a:gd name="T28" fmla="*/ 58 w 166"/>
                <a:gd name="T29" fmla="*/ 78 h 206"/>
                <a:gd name="T30" fmla="*/ 76 w 166"/>
                <a:gd name="T31" fmla="*/ 107 h 206"/>
                <a:gd name="T32" fmla="*/ 76 w 166"/>
                <a:gd name="T33" fmla="*/ 107 h 206"/>
                <a:gd name="T34" fmla="*/ 76 w 166"/>
                <a:gd name="T35" fmla="*/ 107 h 206"/>
                <a:gd name="T36" fmla="*/ 77 w 166"/>
                <a:gd name="T37" fmla="*/ 108 h 206"/>
                <a:gd name="T38" fmla="*/ 77 w 166"/>
                <a:gd name="T39" fmla="*/ 108 h 206"/>
                <a:gd name="T40" fmla="*/ 97 w 166"/>
                <a:gd name="T41" fmla="*/ 135 h 206"/>
                <a:gd name="T42" fmla="*/ 113 w 166"/>
                <a:gd name="T43" fmla="*/ 129 h 206"/>
                <a:gd name="T44" fmla="*/ 120 w 166"/>
                <a:gd name="T45" fmla="*/ 128 h 206"/>
                <a:gd name="T46" fmla="*/ 133 w 166"/>
                <a:gd name="T47" fmla="*/ 134 h 206"/>
                <a:gd name="T48" fmla="*/ 160 w 166"/>
                <a:gd name="T49" fmla="*/ 161 h 206"/>
                <a:gd name="T50" fmla="*/ 165 w 166"/>
                <a:gd name="T51" fmla="*/ 177 h 206"/>
                <a:gd name="T52" fmla="*/ 142 w 166"/>
                <a:gd name="T53" fmla="*/ 200 h 206"/>
                <a:gd name="T54" fmla="*/ 126 w 166"/>
                <a:gd name="T55" fmla="*/ 206 h 206"/>
                <a:gd name="T56" fmla="*/ 125 w 166"/>
                <a:gd name="T57" fmla="*/ 192 h 206"/>
                <a:gd name="T58" fmla="*/ 126 w 166"/>
                <a:gd name="T59" fmla="*/ 192 h 206"/>
                <a:gd name="T60" fmla="*/ 126 w 166"/>
                <a:gd name="T61" fmla="*/ 192 h 206"/>
                <a:gd name="T62" fmla="*/ 134 w 166"/>
                <a:gd name="T63" fmla="*/ 188 h 206"/>
                <a:gd name="T64" fmla="*/ 151 w 166"/>
                <a:gd name="T65" fmla="*/ 173 h 206"/>
                <a:gd name="T66" fmla="*/ 151 w 166"/>
                <a:gd name="T67" fmla="*/ 172 h 206"/>
                <a:gd name="T68" fmla="*/ 150 w 166"/>
                <a:gd name="T69" fmla="*/ 171 h 206"/>
                <a:gd name="T70" fmla="*/ 123 w 166"/>
                <a:gd name="T71" fmla="*/ 144 h 206"/>
                <a:gd name="T72" fmla="*/ 123 w 166"/>
                <a:gd name="T73" fmla="*/ 143 h 206"/>
                <a:gd name="T74" fmla="*/ 123 w 166"/>
                <a:gd name="T75" fmla="*/ 143 h 206"/>
                <a:gd name="T76" fmla="*/ 118 w 166"/>
                <a:gd name="T77" fmla="*/ 143 h 206"/>
                <a:gd name="T78" fmla="*/ 97 w 166"/>
                <a:gd name="T79" fmla="*/ 150 h 206"/>
                <a:gd name="T80" fmla="*/ 90 w 166"/>
                <a:gd name="T81" fmla="*/ 148 h 206"/>
                <a:gd name="T82" fmla="*/ 65 w 166"/>
                <a:gd name="T83" fmla="*/ 115 h 206"/>
                <a:gd name="T84" fmla="*/ 65 w 166"/>
                <a:gd name="T85" fmla="*/ 115 h 206"/>
                <a:gd name="T86" fmla="*/ 65 w 166"/>
                <a:gd name="T87" fmla="*/ 115 h 206"/>
                <a:gd name="T88" fmla="*/ 44 w 166"/>
                <a:gd name="T89" fmla="*/ 81 h 206"/>
                <a:gd name="T90" fmla="*/ 44 w 166"/>
                <a:gd name="T91" fmla="*/ 73 h 206"/>
                <a:gd name="T92" fmla="*/ 58 w 166"/>
                <a:gd name="T93" fmla="*/ 56 h 206"/>
                <a:gd name="T94" fmla="*/ 59 w 166"/>
                <a:gd name="T95" fmla="*/ 51 h 206"/>
                <a:gd name="T96" fmla="*/ 59 w 166"/>
                <a:gd name="T97" fmla="*/ 50 h 206"/>
                <a:gd name="T98" fmla="*/ 44 w 166"/>
                <a:gd name="T99" fmla="*/ 15 h 206"/>
                <a:gd name="T100" fmla="*/ 43 w 166"/>
                <a:gd name="T101" fmla="*/ 14 h 206"/>
                <a:gd name="T102" fmla="*/ 43 w 166"/>
                <a:gd name="T103" fmla="*/ 14 h 206"/>
                <a:gd name="T104" fmla="*/ 22 w 166"/>
                <a:gd name="T105" fmla="*/ 25 h 206"/>
                <a:gd name="T106" fmla="*/ 15 w 166"/>
                <a:gd name="T107" fmla="*/ 32 h 206"/>
                <a:gd name="T108" fmla="*/ 15 w 166"/>
                <a:gd name="T109" fmla="*/ 32 h 206"/>
                <a:gd name="T110" fmla="*/ 50 w 166"/>
                <a:gd name="T111" fmla="*/ 123 h 206"/>
                <a:gd name="T112" fmla="*/ 51 w 166"/>
                <a:gd name="T113" fmla="*/ 124 h 206"/>
                <a:gd name="T114" fmla="*/ 53 w 166"/>
                <a:gd name="T115" fmla="*/ 127 h 206"/>
                <a:gd name="T116" fmla="*/ 124 w 166"/>
                <a:gd name="T117" fmla="*/ 191 h 206"/>
                <a:gd name="T118" fmla="*/ 125 w 166"/>
                <a:gd name="T119" fmla="*/ 192 h 206"/>
                <a:gd name="T120" fmla="*/ 125 w 166"/>
                <a:gd name="T121" fmla="*/ 192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6" h="206">
                  <a:moveTo>
                    <a:pt x="126" y="206"/>
                  </a:moveTo>
                  <a:cubicBezTo>
                    <a:pt x="126" y="206"/>
                    <a:pt x="126" y="206"/>
                    <a:pt x="126" y="206"/>
                  </a:cubicBezTo>
                  <a:cubicBezTo>
                    <a:pt x="123" y="206"/>
                    <a:pt x="120" y="205"/>
                    <a:pt x="119" y="205"/>
                  </a:cubicBezTo>
                  <a:cubicBezTo>
                    <a:pt x="93" y="196"/>
                    <a:pt x="67" y="172"/>
                    <a:pt x="42" y="135"/>
                  </a:cubicBezTo>
                  <a:cubicBezTo>
                    <a:pt x="41" y="134"/>
                    <a:pt x="40" y="133"/>
                    <a:pt x="40" y="133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40" y="132"/>
                    <a:pt x="39" y="131"/>
                    <a:pt x="39" y="131"/>
                  </a:cubicBezTo>
                  <a:cubicBezTo>
                    <a:pt x="13" y="94"/>
                    <a:pt x="0" y="60"/>
                    <a:pt x="1" y="32"/>
                  </a:cubicBezTo>
                  <a:cubicBezTo>
                    <a:pt x="1" y="29"/>
                    <a:pt x="2" y="20"/>
                    <a:pt x="14" y="13"/>
                  </a:cubicBezTo>
                  <a:cubicBezTo>
                    <a:pt x="20" y="9"/>
                    <a:pt x="35" y="0"/>
                    <a:pt x="43" y="0"/>
                  </a:cubicBezTo>
                  <a:cubicBezTo>
                    <a:pt x="43" y="0"/>
                    <a:pt x="44" y="0"/>
                    <a:pt x="44" y="0"/>
                  </a:cubicBezTo>
                  <a:cubicBezTo>
                    <a:pt x="48" y="0"/>
                    <a:pt x="54" y="3"/>
                    <a:pt x="57" y="10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74" y="48"/>
                    <a:pt x="76" y="57"/>
                    <a:pt x="69" y="65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62" y="85"/>
                    <a:pt x="69" y="98"/>
                    <a:pt x="76" y="107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6" y="107"/>
                    <a:pt x="76" y="107"/>
                    <a:pt x="76" y="107"/>
                  </a:cubicBezTo>
                  <a:cubicBezTo>
                    <a:pt x="76" y="107"/>
                    <a:pt x="76" y="107"/>
                    <a:pt x="77" y="108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83" y="117"/>
                    <a:pt x="92" y="129"/>
                    <a:pt x="97" y="135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15" y="129"/>
                    <a:pt x="118" y="128"/>
                    <a:pt x="120" y="128"/>
                  </a:cubicBezTo>
                  <a:cubicBezTo>
                    <a:pt x="127" y="128"/>
                    <a:pt x="132" y="133"/>
                    <a:pt x="133" y="134"/>
                  </a:cubicBezTo>
                  <a:cubicBezTo>
                    <a:pt x="160" y="161"/>
                    <a:pt x="160" y="161"/>
                    <a:pt x="160" y="161"/>
                  </a:cubicBezTo>
                  <a:cubicBezTo>
                    <a:pt x="166" y="167"/>
                    <a:pt x="166" y="173"/>
                    <a:pt x="165" y="177"/>
                  </a:cubicBezTo>
                  <a:cubicBezTo>
                    <a:pt x="163" y="184"/>
                    <a:pt x="151" y="193"/>
                    <a:pt x="142" y="200"/>
                  </a:cubicBezTo>
                  <a:cubicBezTo>
                    <a:pt x="136" y="205"/>
                    <a:pt x="130" y="206"/>
                    <a:pt x="126" y="206"/>
                  </a:cubicBezTo>
                  <a:close/>
                  <a:moveTo>
                    <a:pt x="125" y="192"/>
                  </a:moveTo>
                  <a:cubicBezTo>
                    <a:pt x="125" y="192"/>
                    <a:pt x="125" y="192"/>
                    <a:pt x="126" y="192"/>
                  </a:cubicBezTo>
                  <a:cubicBezTo>
                    <a:pt x="126" y="192"/>
                    <a:pt x="126" y="192"/>
                    <a:pt x="126" y="192"/>
                  </a:cubicBezTo>
                  <a:cubicBezTo>
                    <a:pt x="127" y="192"/>
                    <a:pt x="130" y="191"/>
                    <a:pt x="134" y="188"/>
                  </a:cubicBezTo>
                  <a:cubicBezTo>
                    <a:pt x="142" y="182"/>
                    <a:pt x="150" y="175"/>
                    <a:pt x="151" y="173"/>
                  </a:cubicBezTo>
                  <a:cubicBezTo>
                    <a:pt x="151" y="173"/>
                    <a:pt x="151" y="172"/>
                    <a:pt x="151" y="172"/>
                  </a:cubicBezTo>
                  <a:cubicBezTo>
                    <a:pt x="151" y="172"/>
                    <a:pt x="151" y="172"/>
                    <a:pt x="150" y="171"/>
                  </a:cubicBezTo>
                  <a:cubicBezTo>
                    <a:pt x="123" y="144"/>
                    <a:pt x="123" y="144"/>
                    <a:pt x="123" y="144"/>
                  </a:cubicBezTo>
                  <a:cubicBezTo>
                    <a:pt x="123" y="144"/>
                    <a:pt x="123" y="144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3" y="143"/>
                    <a:pt x="121" y="142"/>
                    <a:pt x="118" y="143"/>
                  </a:cubicBezTo>
                  <a:cubicBezTo>
                    <a:pt x="97" y="150"/>
                    <a:pt x="97" y="150"/>
                    <a:pt x="97" y="150"/>
                  </a:cubicBezTo>
                  <a:cubicBezTo>
                    <a:pt x="94" y="150"/>
                    <a:pt x="91" y="150"/>
                    <a:pt x="90" y="148"/>
                  </a:cubicBezTo>
                  <a:cubicBezTo>
                    <a:pt x="89" y="147"/>
                    <a:pt x="73" y="129"/>
                    <a:pt x="65" y="115"/>
                  </a:cubicBezTo>
                  <a:cubicBezTo>
                    <a:pt x="65" y="115"/>
                    <a:pt x="65" y="115"/>
                    <a:pt x="65" y="115"/>
                  </a:cubicBezTo>
                  <a:cubicBezTo>
                    <a:pt x="65" y="115"/>
                    <a:pt x="65" y="115"/>
                    <a:pt x="65" y="115"/>
                  </a:cubicBezTo>
                  <a:cubicBezTo>
                    <a:pt x="55" y="102"/>
                    <a:pt x="44" y="81"/>
                    <a:pt x="44" y="81"/>
                  </a:cubicBezTo>
                  <a:cubicBezTo>
                    <a:pt x="42" y="78"/>
                    <a:pt x="43" y="75"/>
                    <a:pt x="44" y="73"/>
                  </a:cubicBezTo>
                  <a:cubicBezTo>
                    <a:pt x="58" y="56"/>
                    <a:pt x="58" y="56"/>
                    <a:pt x="58" y="56"/>
                  </a:cubicBezTo>
                  <a:cubicBezTo>
                    <a:pt x="61" y="53"/>
                    <a:pt x="59" y="51"/>
                    <a:pt x="59" y="51"/>
                  </a:cubicBezTo>
                  <a:cubicBezTo>
                    <a:pt x="59" y="51"/>
                    <a:pt x="59" y="50"/>
                    <a:pt x="59" y="50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0" y="14"/>
                    <a:pt x="30" y="19"/>
                    <a:pt x="22" y="25"/>
                  </a:cubicBezTo>
                  <a:cubicBezTo>
                    <a:pt x="16" y="28"/>
                    <a:pt x="15" y="31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4" y="57"/>
                    <a:pt x="27" y="89"/>
                    <a:pt x="50" y="123"/>
                  </a:cubicBezTo>
                  <a:cubicBezTo>
                    <a:pt x="51" y="123"/>
                    <a:pt x="51" y="124"/>
                    <a:pt x="51" y="124"/>
                  </a:cubicBezTo>
                  <a:cubicBezTo>
                    <a:pt x="52" y="125"/>
                    <a:pt x="52" y="126"/>
                    <a:pt x="53" y="127"/>
                  </a:cubicBezTo>
                  <a:cubicBezTo>
                    <a:pt x="83" y="170"/>
                    <a:pt x="108" y="186"/>
                    <a:pt x="124" y="191"/>
                  </a:cubicBezTo>
                  <a:cubicBezTo>
                    <a:pt x="125" y="192"/>
                    <a:pt x="125" y="192"/>
                    <a:pt x="125" y="192"/>
                  </a:cubicBezTo>
                  <a:cubicBezTo>
                    <a:pt x="125" y="192"/>
                    <a:pt x="125" y="192"/>
                    <a:pt x="125" y="19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18" name="组合 617">
            <a:extLst>
              <a:ext uri="{FF2B5EF4-FFF2-40B4-BE49-F238E27FC236}">
                <a16:creationId xmlns="" xmlns:a16="http://schemas.microsoft.com/office/drawing/2014/main" id="{E11DF172-91C2-483B-BDB1-385FA73C0016}"/>
              </a:ext>
            </a:extLst>
          </p:cNvPr>
          <p:cNvGrpSpPr>
            <a:grpSpLocks noChangeAspect="1"/>
          </p:cNvGrpSpPr>
          <p:nvPr/>
        </p:nvGrpSpPr>
        <p:grpSpPr>
          <a:xfrm>
            <a:off x="1393466" y="3871941"/>
            <a:ext cx="308192" cy="385241"/>
            <a:chOff x="8910588" y="4977303"/>
            <a:chExt cx="799370" cy="999214"/>
          </a:xfrm>
        </p:grpSpPr>
        <p:sp>
          <p:nvSpPr>
            <p:cNvPr id="619" name="Freeform 98">
              <a:extLst>
                <a:ext uri="{FF2B5EF4-FFF2-40B4-BE49-F238E27FC236}">
                  <a16:creationId xmlns="" xmlns:a16="http://schemas.microsoft.com/office/drawing/2014/main" id="{36DCE7FE-558D-4A4B-ABBE-BE86F6A07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2848" y="4977303"/>
              <a:ext cx="298126" cy="150701"/>
            </a:xfrm>
            <a:custGeom>
              <a:avLst/>
              <a:gdLst>
                <a:gd name="T0" fmla="*/ 14 w 77"/>
                <a:gd name="T1" fmla="*/ 23 h 39"/>
                <a:gd name="T2" fmla="*/ 23 w 77"/>
                <a:gd name="T3" fmla="*/ 14 h 39"/>
                <a:gd name="T4" fmla="*/ 54 w 77"/>
                <a:gd name="T5" fmla="*/ 14 h 39"/>
                <a:gd name="T6" fmla="*/ 63 w 77"/>
                <a:gd name="T7" fmla="*/ 23 h 39"/>
                <a:gd name="T8" fmla="*/ 63 w 77"/>
                <a:gd name="T9" fmla="*/ 39 h 39"/>
                <a:gd name="T10" fmla="*/ 77 w 77"/>
                <a:gd name="T11" fmla="*/ 39 h 39"/>
                <a:gd name="T12" fmla="*/ 77 w 77"/>
                <a:gd name="T13" fmla="*/ 23 h 39"/>
                <a:gd name="T14" fmla="*/ 54 w 77"/>
                <a:gd name="T15" fmla="*/ 0 h 39"/>
                <a:gd name="T16" fmla="*/ 23 w 77"/>
                <a:gd name="T17" fmla="*/ 0 h 39"/>
                <a:gd name="T18" fmla="*/ 0 w 77"/>
                <a:gd name="T19" fmla="*/ 23 h 39"/>
                <a:gd name="T20" fmla="*/ 0 w 77"/>
                <a:gd name="T21" fmla="*/ 39 h 39"/>
                <a:gd name="T22" fmla="*/ 14 w 77"/>
                <a:gd name="T23" fmla="*/ 39 h 39"/>
                <a:gd name="T24" fmla="*/ 14 w 77"/>
                <a:gd name="T25" fmla="*/ 2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39">
                  <a:moveTo>
                    <a:pt x="14" y="23"/>
                  </a:moveTo>
                  <a:cubicBezTo>
                    <a:pt x="14" y="18"/>
                    <a:pt x="18" y="14"/>
                    <a:pt x="23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9" y="14"/>
                    <a:pt x="63" y="18"/>
                    <a:pt x="63" y="23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7" y="11"/>
                    <a:pt x="66" y="0"/>
                    <a:pt x="5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1"/>
                    <a:pt x="0" y="23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4" y="39"/>
                    <a:pt x="14" y="39"/>
                    <a:pt x="14" y="39"/>
                  </a:cubicBezTo>
                  <a:lnTo>
                    <a:pt x="14" y="2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99">
              <a:extLst>
                <a:ext uri="{FF2B5EF4-FFF2-40B4-BE49-F238E27FC236}">
                  <a16:creationId xmlns="" xmlns:a16="http://schemas.microsoft.com/office/drawing/2014/main" id="{A6DC5EAE-BB68-43A7-B9B6-70031B1BA8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10588" y="5093606"/>
              <a:ext cx="799370" cy="882911"/>
            </a:xfrm>
            <a:custGeom>
              <a:avLst/>
              <a:gdLst>
                <a:gd name="T0" fmla="*/ 110 w 206"/>
                <a:gd name="T1" fmla="*/ 22 h 228"/>
                <a:gd name="T2" fmla="*/ 110 w 206"/>
                <a:gd name="T3" fmla="*/ 0 h 228"/>
                <a:gd name="T4" fmla="*/ 96 w 206"/>
                <a:gd name="T5" fmla="*/ 0 h 228"/>
                <a:gd name="T6" fmla="*/ 96 w 206"/>
                <a:gd name="T7" fmla="*/ 22 h 228"/>
                <a:gd name="T8" fmla="*/ 0 w 206"/>
                <a:gd name="T9" fmla="*/ 125 h 228"/>
                <a:gd name="T10" fmla="*/ 103 w 206"/>
                <a:gd name="T11" fmla="*/ 228 h 228"/>
                <a:gd name="T12" fmla="*/ 206 w 206"/>
                <a:gd name="T13" fmla="*/ 125 h 228"/>
                <a:gd name="T14" fmla="*/ 110 w 206"/>
                <a:gd name="T15" fmla="*/ 22 h 228"/>
                <a:gd name="T16" fmla="*/ 103 w 206"/>
                <a:gd name="T17" fmla="*/ 214 h 228"/>
                <a:gd name="T18" fmla="*/ 14 w 206"/>
                <a:gd name="T19" fmla="*/ 125 h 228"/>
                <a:gd name="T20" fmla="*/ 103 w 206"/>
                <a:gd name="T21" fmla="*/ 36 h 228"/>
                <a:gd name="T22" fmla="*/ 192 w 206"/>
                <a:gd name="T23" fmla="*/ 125 h 228"/>
                <a:gd name="T24" fmla="*/ 103 w 206"/>
                <a:gd name="T25" fmla="*/ 21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6" h="228">
                  <a:moveTo>
                    <a:pt x="110" y="22"/>
                  </a:moveTo>
                  <a:cubicBezTo>
                    <a:pt x="110" y="0"/>
                    <a:pt x="110" y="0"/>
                    <a:pt x="110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43" y="26"/>
                    <a:pt x="0" y="70"/>
                    <a:pt x="0" y="125"/>
                  </a:cubicBezTo>
                  <a:cubicBezTo>
                    <a:pt x="0" y="182"/>
                    <a:pt x="46" y="228"/>
                    <a:pt x="103" y="228"/>
                  </a:cubicBezTo>
                  <a:cubicBezTo>
                    <a:pt x="160" y="228"/>
                    <a:pt x="206" y="182"/>
                    <a:pt x="206" y="125"/>
                  </a:cubicBezTo>
                  <a:cubicBezTo>
                    <a:pt x="206" y="71"/>
                    <a:pt x="164" y="26"/>
                    <a:pt x="110" y="22"/>
                  </a:cubicBezTo>
                  <a:close/>
                  <a:moveTo>
                    <a:pt x="103" y="214"/>
                  </a:moveTo>
                  <a:cubicBezTo>
                    <a:pt x="54" y="214"/>
                    <a:pt x="14" y="174"/>
                    <a:pt x="14" y="125"/>
                  </a:cubicBezTo>
                  <a:cubicBezTo>
                    <a:pt x="14" y="76"/>
                    <a:pt x="54" y="36"/>
                    <a:pt x="103" y="36"/>
                  </a:cubicBezTo>
                  <a:cubicBezTo>
                    <a:pt x="152" y="36"/>
                    <a:pt x="192" y="76"/>
                    <a:pt x="192" y="125"/>
                  </a:cubicBezTo>
                  <a:cubicBezTo>
                    <a:pt x="192" y="174"/>
                    <a:pt x="152" y="214"/>
                    <a:pt x="103" y="2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100">
              <a:extLst>
                <a:ext uri="{FF2B5EF4-FFF2-40B4-BE49-F238E27FC236}">
                  <a16:creationId xmlns="" xmlns:a16="http://schemas.microsoft.com/office/drawing/2014/main" id="{5EFB8914-D75A-4BEF-A94D-41F2F1805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9572" y="5286896"/>
              <a:ext cx="440637" cy="581509"/>
            </a:xfrm>
            <a:custGeom>
              <a:avLst/>
              <a:gdLst>
                <a:gd name="T0" fmla="*/ 39 w 114"/>
                <a:gd name="T1" fmla="*/ 0 h 150"/>
                <a:gd name="T2" fmla="*/ 39 w 114"/>
                <a:gd name="T3" fmla="*/ 14 h 150"/>
                <a:gd name="T4" fmla="*/ 100 w 114"/>
                <a:gd name="T5" fmla="*/ 75 h 150"/>
                <a:gd name="T6" fmla="*/ 39 w 114"/>
                <a:gd name="T7" fmla="*/ 136 h 150"/>
                <a:gd name="T8" fmla="*/ 11 w 114"/>
                <a:gd name="T9" fmla="*/ 129 h 150"/>
                <a:gd name="T10" fmla="*/ 0 w 114"/>
                <a:gd name="T11" fmla="*/ 139 h 150"/>
                <a:gd name="T12" fmla="*/ 39 w 114"/>
                <a:gd name="T13" fmla="*/ 150 h 150"/>
                <a:gd name="T14" fmla="*/ 114 w 114"/>
                <a:gd name="T15" fmla="*/ 75 h 150"/>
                <a:gd name="T16" fmla="*/ 39 w 114"/>
                <a:gd name="T17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50">
                  <a:moveTo>
                    <a:pt x="39" y="0"/>
                  </a:moveTo>
                  <a:cubicBezTo>
                    <a:pt x="39" y="14"/>
                    <a:pt x="39" y="14"/>
                    <a:pt x="39" y="14"/>
                  </a:cubicBezTo>
                  <a:cubicBezTo>
                    <a:pt x="73" y="14"/>
                    <a:pt x="100" y="41"/>
                    <a:pt x="100" y="75"/>
                  </a:cubicBezTo>
                  <a:cubicBezTo>
                    <a:pt x="100" y="109"/>
                    <a:pt x="73" y="136"/>
                    <a:pt x="39" y="136"/>
                  </a:cubicBezTo>
                  <a:cubicBezTo>
                    <a:pt x="29" y="136"/>
                    <a:pt x="19" y="133"/>
                    <a:pt x="11" y="12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11" y="146"/>
                    <a:pt x="25" y="150"/>
                    <a:pt x="39" y="150"/>
                  </a:cubicBezTo>
                  <a:cubicBezTo>
                    <a:pt x="80" y="150"/>
                    <a:pt x="114" y="116"/>
                    <a:pt x="114" y="75"/>
                  </a:cubicBezTo>
                  <a:cubicBezTo>
                    <a:pt x="114" y="34"/>
                    <a:pt x="81" y="0"/>
                    <a:pt x="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101">
              <a:extLst>
                <a:ext uri="{FF2B5EF4-FFF2-40B4-BE49-F238E27FC236}">
                  <a16:creationId xmlns="" xmlns:a16="http://schemas.microsoft.com/office/drawing/2014/main" id="{27286BE3-1F30-4419-9795-BA6AA7A18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2533" y="5147661"/>
              <a:ext cx="139235" cy="135959"/>
            </a:xfrm>
            <a:custGeom>
              <a:avLst/>
              <a:gdLst>
                <a:gd name="T0" fmla="*/ 25 w 36"/>
                <a:gd name="T1" fmla="*/ 35 h 35"/>
                <a:gd name="T2" fmla="*/ 36 w 36"/>
                <a:gd name="T3" fmla="*/ 26 h 35"/>
                <a:gd name="T4" fmla="*/ 7 w 36"/>
                <a:gd name="T5" fmla="*/ 0 h 35"/>
                <a:gd name="T6" fmla="*/ 0 w 36"/>
                <a:gd name="T7" fmla="*/ 12 h 35"/>
                <a:gd name="T8" fmla="*/ 25 w 36"/>
                <a:gd name="T9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5">
                  <a:moveTo>
                    <a:pt x="25" y="35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28" y="16"/>
                    <a:pt x="18" y="7"/>
                    <a:pt x="7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9" y="19"/>
                    <a:pt x="18" y="26"/>
                    <a:pt x="25" y="3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102">
              <a:extLst>
                <a:ext uri="{FF2B5EF4-FFF2-40B4-BE49-F238E27FC236}">
                  <a16:creationId xmlns="" xmlns:a16="http://schemas.microsoft.com/office/drawing/2014/main" id="{0A5124AB-0F31-4B98-878F-01812B1A48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89136" y="5491652"/>
              <a:ext cx="306317" cy="286660"/>
            </a:xfrm>
            <a:custGeom>
              <a:avLst/>
              <a:gdLst>
                <a:gd name="T0" fmla="*/ 57 w 79"/>
                <a:gd name="T1" fmla="*/ 44 h 74"/>
                <a:gd name="T2" fmla="*/ 79 w 79"/>
                <a:gd name="T3" fmla="*/ 22 h 74"/>
                <a:gd name="T4" fmla="*/ 57 w 79"/>
                <a:gd name="T5" fmla="*/ 0 h 74"/>
                <a:gd name="T6" fmla="*/ 35 w 79"/>
                <a:gd name="T7" fmla="*/ 22 h 74"/>
                <a:gd name="T8" fmla="*/ 37 w 79"/>
                <a:gd name="T9" fmla="*/ 31 h 74"/>
                <a:gd name="T10" fmla="*/ 3 w 79"/>
                <a:gd name="T11" fmla="*/ 62 h 74"/>
                <a:gd name="T12" fmla="*/ 3 w 79"/>
                <a:gd name="T13" fmla="*/ 72 h 74"/>
                <a:gd name="T14" fmla="*/ 8 w 79"/>
                <a:gd name="T15" fmla="*/ 74 h 74"/>
                <a:gd name="T16" fmla="*/ 13 w 79"/>
                <a:gd name="T17" fmla="*/ 72 h 74"/>
                <a:gd name="T18" fmla="*/ 47 w 79"/>
                <a:gd name="T19" fmla="*/ 41 h 74"/>
                <a:gd name="T20" fmla="*/ 57 w 79"/>
                <a:gd name="T21" fmla="*/ 44 h 74"/>
                <a:gd name="T22" fmla="*/ 57 w 79"/>
                <a:gd name="T23" fmla="*/ 14 h 74"/>
                <a:gd name="T24" fmla="*/ 65 w 79"/>
                <a:gd name="T25" fmla="*/ 22 h 74"/>
                <a:gd name="T26" fmla="*/ 57 w 79"/>
                <a:gd name="T27" fmla="*/ 30 h 74"/>
                <a:gd name="T28" fmla="*/ 49 w 79"/>
                <a:gd name="T29" fmla="*/ 22 h 74"/>
                <a:gd name="T30" fmla="*/ 57 w 79"/>
                <a:gd name="T31" fmla="*/ 1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9" h="74">
                  <a:moveTo>
                    <a:pt x="57" y="44"/>
                  </a:moveTo>
                  <a:cubicBezTo>
                    <a:pt x="69" y="44"/>
                    <a:pt x="79" y="34"/>
                    <a:pt x="79" y="22"/>
                  </a:cubicBezTo>
                  <a:cubicBezTo>
                    <a:pt x="79" y="10"/>
                    <a:pt x="69" y="0"/>
                    <a:pt x="57" y="0"/>
                  </a:cubicBezTo>
                  <a:cubicBezTo>
                    <a:pt x="45" y="0"/>
                    <a:pt x="35" y="10"/>
                    <a:pt x="35" y="22"/>
                  </a:cubicBezTo>
                  <a:cubicBezTo>
                    <a:pt x="35" y="25"/>
                    <a:pt x="36" y="28"/>
                    <a:pt x="37" y="31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0" y="65"/>
                    <a:pt x="0" y="69"/>
                    <a:pt x="3" y="72"/>
                  </a:cubicBezTo>
                  <a:cubicBezTo>
                    <a:pt x="4" y="73"/>
                    <a:pt x="6" y="74"/>
                    <a:pt x="8" y="74"/>
                  </a:cubicBezTo>
                  <a:cubicBezTo>
                    <a:pt x="10" y="74"/>
                    <a:pt x="11" y="74"/>
                    <a:pt x="13" y="72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50" y="43"/>
                    <a:pt x="53" y="44"/>
                    <a:pt x="57" y="44"/>
                  </a:cubicBezTo>
                  <a:close/>
                  <a:moveTo>
                    <a:pt x="57" y="14"/>
                  </a:moveTo>
                  <a:cubicBezTo>
                    <a:pt x="61" y="14"/>
                    <a:pt x="65" y="18"/>
                    <a:pt x="65" y="22"/>
                  </a:cubicBezTo>
                  <a:cubicBezTo>
                    <a:pt x="65" y="26"/>
                    <a:pt x="61" y="30"/>
                    <a:pt x="57" y="30"/>
                  </a:cubicBezTo>
                  <a:cubicBezTo>
                    <a:pt x="53" y="30"/>
                    <a:pt x="49" y="26"/>
                    <a:pt x="49" y="22"/>
                  </a:cubicBezTo>
                  <a:cubicBezTo>
                    <a:pt x="49" y="18"/>
                    <a:pt x="53" y="14"/>
                    <a:pt x="57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24" name="组合 623">
            <a:extLst>
              <a:ext uri="{FF2B5EF4-FFF2-40B4-BE49-F238E27FC236}">
                <a16:creationId xmlns="" xmlns:a16="http://schemas.microsoft.com/office/drawing/2014/main" id="{FF56E4D3-3640-4355-AD9C-949B1FEE60C2}"/>
              </a:ext>
            </a:extLst>
          </p:cNvPr>
          <p:cNvGrpSpPr>
            <a:grpSpLocks noChangeAspect="1"/>
          </p:cNvGrpSpPr>
          <p:nvPr/>
        </p:nvGrpSpPr>
        <p:grpSpPr>
          <a:xfrm>
            <a:off x="2023452" y="3900360"/>
            <a:ext cx="242512" cy="328402"/>
            <a:chOff x="10927032" y="5051016"/>
            <a:chExt cx="629013" cy="851788"/>
          </a:xfrm>
        </p:grpSpPr>
        <p:sp>
          <p:nvSpPr>
            <p:cNvPr id="625" name="Freeform 103">
              <a:extLst>
                <a:ext uri="{FF2B5EF4-FFF2-40B4-BE49-F238E27FC236}">
                  <a16:creationId xmlns="" xmlns:a16="http://schemas.microsoft.com/office/drawing/2014/main" id="{290CFF56-61AD-408C-9D41-64CCA623F1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927032" y="5051016"/>
              <a:ext cx="629013" cy="851788"/>
            </a:xfrm>
            <a:custGeom>
              <a:avLst/>
              <a:gdLst>
                <a:gd name="T0" fmla="*/ 142 w 162"/>
                <a:gd name="T1" fmla="*/ 0 h 220"/>
                <a:gd name="T2" fmla="*/ 20 w 162"/>
                <a:gd name="T3" fmla="*/ 0 h 220"/>
                <a:gd name="T4" fmla="*/ 0 w 162"/>
                <a:gd name="T5" fmla="*/ 20 h 220"/>
                <a:gd name="T6" fmla="*/ 0 w 162"/>
                <a:gd name="T7" fmla="*/ 200 h 220"/>
                <a:gd name="T8" fmla="*/ 20 w 162"/>
                <a:gd name="T9" fmla="*/ 220 h 220"/>
                <a:gd name="T10" fmla="*/ 142 w 162"/>
                <a:gd name="T11" fmla="*/ 220 h 220"/>
                <a:gd name="T12" fmla="*/ 162 w 162"/>
                <a:gd name="T13" fmla="*/ 200 h 220"/>
                <a:gd name="T14" fmla="*/ 162 w 162"/>
                <a:gd name="T15" fmla="*/ 20 h 220"/>
                <a:gd name="T16" fmla="*/ 142 w 162"/>
                <a:gd name="T17" fmla="*/ 0 h 220"/>
                <a:gd name="T18" fmla="*/ 20 w 162"/>
                <a:gd name="T19" fmla="*/ 14 h 220"/>
                <a:gd name="T20" fmla="*/ 142 w 162"/>
                <a:gd name="T21" fmla="*/ 14 h 220"/>
                <a:gd name="T22" fmla="*/ 148 w 162"/>
                <a:gd name="T23" fmla="*/ 20 h 220"/>
                <a:gd name="T24" fmla="*/ 148 w 162"/>
                <a:gd name="T25" fmla="*/ 68 h 220"/>
                <a:gd name="T26" fmla="*/ 14 w 162"/>
                <a:gd name="T27" fmla="*/ 68 h 220"/>
                <a:gd name="T28" fmla="*/ 14 w 162"/>
                <a:gd name="T29" fmla="*/ 20 h 220"/>
                <a:gd name="T30" fmla="*/ 20 w 162"/>
                <a:gd name="T31" fmla="*/ 14 h 220"/>
                <a:gd name="T32" fmla="*/ 99 w 162"/>
                <a:gd name="T33" fmla="*/ 206 h 220"/>
                <a:gd name="T34" fmla="*/ 64 w 162"/>
                <a:gd name="T35" fmla="*/ 206 h 220"/>
                <a:gd name="T36" fmla="*/ 64 w 162"/>
                <a:gd name="T37" fmla="*/ 174 h 220"/>
                <a:gd name="T38" fmla="*/ 99 w 162"/>
                <a:gd name="T39" fmla="*/ 174 h 220"/>
                <a:gd name="T40" fmla="*/ 99 w 162"/>
                <a:gd name="T41" fmla="*/ 206 h 220"/>
                <a:gd name="T42" fmla="*/ 99 w 162"/>
                <a:gd name="T43" fmla="*/ 160 h 220"/>
                <a:gd name="T44" fmla="*/ 64 w 162"/>
                <a:gd name="T45" fmla="*/ 160 h 220"/>
                <a:gd name="T46" fmla="*/ 64 w 162"/>
                <a:gd name="T47" fmla="*/ 128 h 220"/>
                <a:gd name="T48" fmla="*/ 99 w 162"/>
                <a:gd name="T49" fmla="*/ 128 h 220"/>
                <a:gd name="T50" fmla="*/ 99 w 162"/>
                <a:gd name="T51" fmla="*/ 160 h 220"/>
                <a:gd name="T52" fmla="*/ 50 w 162"/>
                <a:gd name="T53" fmla="*/ 128 h 220"/>
                <a:gd name="T54" fmla="*/ 50 w 162"/>
                <a:gd name="T55" fmla="*/ 160 h 220"/>
                <a:gd name="T56" fmla="*/ 14 w 162"/>
                <a:gd name="T57" fmla="*/ 160 h 220"/>
                <a:gd name="T58" fmla="*/ 14 w 162"/>
                <a:gd name="T59" fmla="*/ 128 h 220"/>
                <a:gd name="T60" fmla="*/ 50 w 162"/>
                <a:gd name="T61" fmla="*/ 128 h 220"/>
                <a:gd name="T62" fmla="*/ 14 w 162"/>
                <a:gd name="T63" fmla="*/ 114 h 220"/>
                <a:gd name="T64" fmla="*/ 14 w 162"/>
                <a:gd name="T65" fmla="*/ 82 h 220"/>
                <a:gd name="T66" fmla="*/ 50 w 162"/>
                <a:gd name="T67" fmla="*/ 82 h 220"/>
                <a:gd name="T68" fmla="*/ 50 w 162"/>
                <a:gd name="T69" fmla="*/ 114 h 220"/>
                <a:gd name="T70" fmla="*/ 14 w 162"/>
                <a:gd name="T71" fmla="*/ 114 h 220"/>
                <a:gd name="T72" fmla="*/ 64 w 162"/>
                <a:gd name="T73" fmla="*/ 114 h 220"/>
                <a:gd name="T74" fmla="*/ 64 w 162"/>
                <a:gd name="T75" fmla="*/ 82 h 220"/>
                <a:gd name="T76" fmla="*/ 99 w 162"/>
                <a:gd name="T77" fmla="*/ 82 h 220"/>
                <a:gd name="T78" fmla="*/ 99 w 162"/>
                <a:gd name="T79" fmla="*/ 114 h 220"/>
                <a:gd name="T80" fmla="*/ 64 w 162"/>
                <a:gd name="T81" fmla="*/ 114 h 220"/>
                <a:gd name="T82" fmla="*/ 113 w 162"/>
                <a:gd name="T83" fmla="*/ 82 h 220"/>
                <a:gd name="T84" fmla="*/ 148 w 162"/>
                <a:gd name="T85" fmla="*/ 82 h 220"/>
                <a:gd name="T86" fmla="*/ 148 w 162"/>
                <a:gd name="T87" fmla="*/ 114 h 220"/>
                <a:gd name="T88" fmla="*/ 113 w 162"/>
                <a:gd name="T89" fmla="*/ 114 h 220"/>
                <a:gd name="T90" fmla="*/ 113 w 162"/>
                <a:gd name="T91" fmla="*/ 82 h 220"/>
                <a:gd name="T92" fmla="*/ 14 w 162"/>
                <a:gd name="T93" fmla="*/ 200 h 220"/>
                <a:gd name="T94" fmla="*/ 14 w 162"/>
                <a:gd name="T95" fmla="*/ 174 h 220"/>
                <a:gd name="T96" fmla="*/ 50 w 162"/>
                <a:gd name="T97" fmla="*/ 174 h 220"/>
                <a:gd name="T98" fmla="*/ 50 w 162"/>
                <a:gd name="T99" fmla="*/ 206 h 220"/>
                <a:gd name="T100" fmla="*/ 20 w 162"/>
                <a:gd name="T101" fmla="*/ 206 h 220"/>
                <a:gd name="T102" fmla="*/ 14 w 162"/>
                <a:gd name="T103" fmla="*/ 200 h 220"/>
                <a:gd name="T104" fmla="*/ 142 w 162"/>
                <a:gd name="T105" fmla="*/ 206 h 220"/>
                <a:gd name="T106" fmla="*/ 113 w 162"/>
                <a:gd name="T107" fmla="*/ 206 h 220"/>
                <a:gd name="T108" fmla="*/ 113 w 162"/>
                <a:gd name="T109" fmla="*/ 128 h 220"/>
                <a:gd name="T110" fmla="*/ 148 w 162"/>
                <a:gd name="T111" fmla="*/ 128 h 220"/>
                <a:gd name="T112" fmla="*/ 148 w 162"/>
                <a:gd name="T113" fmla="*/ 200 h 220"/>
                <a:gd name="T114" fmla="*/ 142 w 162"/>
                <a:gd name="T115" fmla="*/ 206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2" h="220">
                  <a:moveTo>
                    <a:pt x="14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11"/>
                    <a:pt x="9" y="220"/>
                    <a:pt x="20" y="220"/>
                  </a:cubicBezTo>
                  <a:cubicBezTo>
                    <a:pt x="142" y="220"/>
                    <a:pt x="142" y="220"/>
                    <a:pt x="142" y="220"/>
                  </a:cubicBezTo>
                  <a:cubicBezTo>
                    <a:pt x="153" y="220"/>
                    <a:pt x="162" y="211"/>
                    <a:pt x="162" y="200"/>
                  </a:cubicBezTo>
                  <a:cubicBezTo>
                    <a:pt x="162" y="20"/>
                    <a:pt x="162" y="20"/>
                    <a:pt x="162" y="20"/>
                  </a:cubicBezTo>
                  <a:cubicBezTo>
                    <a:pt x="162" y="9"/>
                    <a:pt x="153" y="0"/>
                    <a:pt x="142" y="0"/>
                  </a:cubicBezTo>
                  <a:close/>
                  <a:moveTo>
                    <a:pt x="20" y="14"/>
                  </a:moveTo>
                  <a:cubicBezTo>
                    <a:pt x="142" y="14"/>
                    <a:pt x="142" y="14"/>
                    <a:pt x="142" y="14"/>
                  </a:cubicBezTo>
                  <a:cubicBezTo>
                    <a:pt x="146" y="14"/>
                    <a:pt x="148" y="17"/>
                    <a:pt x="148" y="20"/>
                  </a:cubicBezTo>
                  <a:cubicBezTo>
                    <a:pt x="148" y="68"/>
                    <a:pt x="148" y="68"/>
                    <a:pt x="148" y="68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7"/>
                    <a:pt x="17" y="14"/>
                    <a:pt x="20" y="14"/>
                  </a:cubicBezTo>
                  <a:close/>
                  <a:moveTo>
                    <a:pt x="99" y="206"/>
                  </a:moveTo>
                  <a:cubicBezTo>
                    <a:pt x="64" y="206"/>
                    <a:pt x="64" y="206"/>
                    <a:pt x="64" y="206"/>
                  </a:cubicBezTo>
                  <a:cubicBezTo>
                    <a:pt x="64" y="174"/>
                    <a:pt x="64" y="174"/>
                    <a:pt x="64" y="174"/>
                  </a:cubicBezTo>
                  <a:cubicBezTo>
                    <a:pt x="99" y="174"/>
                    <a:pt x="99" y="174"/>
                    <a:pt x="99" y="174"/>
                  </a:cubicBezTo>
                  <a:lnTo>
                    <a:pt x="99" y="206"/>
                  </a:lnTo>
                  <a:close/>
                  <a:moveTo>
                    <a:pt x="99" y="160"/>
                  </a:moveTo>
                  <a:cubicBezTo>
                    <a:pt x="64" y="160"/>
                    <a:pt x="64" y="160"/>
                    <a:pt x="64" y="160"/>
                  </a:cubicBezTo>
                  <a:cubicBezTo>
                    <a:pt x="64" y="128"/>
                    <a:pt x="64" y="128"/>
                    <a:pt x="64" y="128"/>
                  </a:cubicBezTo>
                  <a:cubicBezTo>
                    <a:pt x="99" y="128"/>
                    <a:pt x="99" y="128"/>
                    <a:pt x="99" y="128"/>
                  </a:cubicBezTo>
                  <a:lnTo>
                    <a:pt x="99" y="160"/>
                  </a:lnTo>
                  <a:close/>
                  <a:moveTo>
                    <a:pt x="50" y="128"/>
                  </a:moveTo>
                  <a:cubicBezTo>
                    <a:pt x="50" y="160"/>
                    <a:pt x="50" y="160"/>
                    <a:pt x="50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28"/>
                    <a:pt x="14" y="128"/>
                    <a:pt x="14" y="128"/>
                  </a:cubicBezTo>
                  <a:lnTo>
                    <a:pt x="50" y="128"/>
                  </a:lnTo>
                  <a:close/>
                  <a:moveTo>
                    <a:pt x="14" y="114"/>
                  </a:moveTo>
                  <a:cubicBezTo>
                    <a:pt x="14" y="82"/>
                    <a:pt x="14" y="82"/>
                    <a:pt x="14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0" y="114"/>
                    <a:pt x="50" y="114"/>
                    <a:pt x="50" y="114"/>
                  </a:cubicBezTo>
                  <a:lnTo>
                    <a:pt x="14" y="114"/>
                  </a:lnTo>
                  <a:close/>
                  <a:moveTo>
                    <a:pt x="64" y="114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9" y="114"/>
                    <a:pt x="99" y="114"/>
                    <a:pt x="99" y="114"/>
                  </a:cubicBezTo>
                  <a:lnTo>
                    <a:pt x="64" y="114"/>
                  </a:lnTo>
                  <a:close/>
                  <a:moveTo>
                    <a:pt x="113" y="82"/>
                  </a:moveTo>
                  <a:cubicBezTo>
                    <a:pt x="148" y="82"/>
                    <a:pt x="148" y="82"/>
                    <a:pt x="148" y="82"/>
                  </a:cubicBezTo>
                  <a:cubicBezTo>
                    <a:pt x="148" y="114"/>
                    <a:pt x="148" y="114"/>
                    <a:pt x="148" y="114"/>
                  </a:cubicBezTo>
                  <a:cubicBezTo>
                    <a:pt x="113" y="114"/>
                    <a:pt x="113" y="114"/>
                    <a:pt x="113" y="114"/>
                  </a:cubicBezTo>
                  <a:lnTo>
                    <a:pt x="113" y="82"/>
                  </a:lnTo>
                  <a:close/>
                  <a:moveTo>
                    <a:pt x="14" y="200"/>
                  </a:moveTo>
                  <a:cubicBezTo>
                    <a:pt x="14" y="174"/>
                    <a:pt x="14" y="174"/>
                    <a:pt x="14" y="174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50" y="206"/>
                    <a:pt x="50" y="206"/>
                    <a:pt x="50" y="206"/>
                  </a:cubicBezTo>
                  <a:cubicBezTo>
                    <a:pt x="20" y="206"/>
                    <a:pt x="20" y="206"/>
                    <a:pt x="20" y="206"/>
                  </a:cubicBezTo>
                  <a:cubicBezTo>
                    <a:pt x="17" y="206"/>
                    <a:pt x="14" y="203"/>
                    <a:pt x="14" y="200"/>
                  </a:cubicBezTo>
                  <a:close/>
                  <a:moveTo>
                    <a:pt x="142" y="206"/>
                  </a:moveTo>
                  <a:cubicBezTo>
                    <a:pt x="113" y="206"/>
                    <a:pt x="113" y="206"/>
                    <a:pt x="113" y="206"/>
                  </a:cubicBezTo>
                  <a:cubicBezTo>
                    <a:pt x="113" y="128"/>
                    <a:pt x="113" y="128"/>
                    <a:pt x="113" y="128"/>
                  </a:cubicBezTo>
                  <a:cubicBezTo>
                    <a:pt x="148" y="128"/>
                    <a:pt x="148" y="128"/>
                    <a:pt x="148" y="128"/>
                  </a:cubicBezTo>
                  <a:cubicBezTo>
                    <a:pt x="148" y="200"/>
                    <a:pt x="148" y="200"/>
                    <a:pt x="148" y="200"/>
                  </a:cubicBezTo>
                  <a:cubicBezTo>
                    <a:pt x="148" y="203"/>
                    <a:pt x="146" y="206"/>
                    <a:pt x="142" y="20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6" name="Rectangle 104">
              <a:extLst>
                <a:ext uri="{FF2B5EF4-FFF2-40B4-BE49-F238E27FC236}">
                  <a16:creationId xmlns="" xmlns:a16="http://schemas.microsoft.com/office/drawing/2014/main" id="{527239D5-B704-428D-B17F-BE477ACA9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88963" y="5167318"/>
              <a:ext cx="54056" cy="9173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Rectangle 105">
              <a:extLst>
                <a:ext uri="{FF2B5EF4-FFF2-40B4-BE49-F238E27FC236}">
                  <a16:creationId xmlns="" xmlns:a16="http://schemas.microsoft.com/office/drawing/2014/main" id="{C3B976E8-1E95-4610-9324-5C5A25932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79213" y="5167318"/>
              <a:ext cx="55694" cy="9173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28" name="组合 627">
            <a:extLst>
              <a:ext uri="{FF2B5EF4-FFF2-40B4-BE49-F238E27FC236}">
                <a16:creationId xmlns="" xmlns:a16="http://schemas.microsoft.com/office/drawing/2014/main" id="{B350EC28-6DDE-4954-93BA-30CF0CF9E119}"/>
              </a:ext>
            </a:extLst>
          </p:cNvPr>
          <p:cNvGrpSpPr>
            <a:grpSpLocks noChangeAspect="1"/>
          </p:cNvGrpSpPr>
          <p:nvPr/>
        </p:nvGrpSpPr>
        <p:grpSpPr>
          <a:xfrm>
            <a:off x="2587758" y="3856153"/>
            <a:ext cx="429448" cy="416816"/>
            <a:chOff x="10686238" y="3167255"/>
            <a:chExt cx="1113876" cy="1081115"/>
          </a:xfrm>
        </p:grpSpPr>
        <p:sp>
          <p:nvSpPr>
            <p:cNvPr id="629" name="Freeform 127">
              <a:extLst>
                <a:ext uri="{FF2B5EF4-FFF2-40B4-BE49-F238E27FC236}">
                  <a16:creationId xmlns="" xmlns:a16="http://schemas.microsoft.com/office/drawing/2014/main" id="{7A450BAA-3906-48C4-8CF7-EB7FE9375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935" y="3167255"/>
              <a:ext cx="430808" cy="340715"/>
            </a:xfrm>
            <a:custGeom>
              <a:avLst/>
              <a:gdLst>
                <a:gd name="T0" fmla="*/ 109 w 111"/>
                <a:gd name="T1" fmla="*/ 30 h 88"/>
                <a:gd name="T2" fmla="*/ 105 w 111"/>
                <a:gd name="T3" fmla="*/ 26 h 88"/>
                <a:gd name="T4" fmla="*/ 84 w 111"/>
                <a:gd name="T5" fmla="*/ 26 h 88"/>
                <a:gd name="T6" fmla="*/ 84 w 111"/>
                <a:gd name="T7" fmla="*/ 0 h 88"/>
                <a:gd name="T8" fmla="*/ 70 w 111"/>
                <a:gd name="T9" fmla="*/ 0 h 88"/>
                <a:gd name="T10" fmla="*/ 70 w 111"/>
                <a:gd name="T11" fmla="*/ 40 h 88"/>
                <a:gd name="T12" fmla="*/ 84 w 111"/>
                <a:gd name="T13" fmla="*/ 40 h 88"/>
                <a:gd name="T14" fmla="*/ 86 w 111"/>
                <a:gd name="T15" fmla="*/ 40 h 88"/>
                <a:gd name="T16" fmla="*/ 55 w 111"/>
                <a:gd name="T17" fmla="*/ 71 h 88"/>
                <a:gd name="T18" fmla="*/ 25 w 111"/>
                <a:gd name="T19" fmla="*/ 40 h 88"/>
                <a:gd name="T20" fmla="*/ 29 w 111"/>
                <a:gd name="T21" fmla="*/ 40 h 88"/>
                <a:gd name="T22" fmla="*/ 43 w 111"/>
                <a:gd name="T23" fmla="*/ 40 h 88"/>
                <a:gd name="T24" fmla="*/ 43 w 111"/>
                <a:gd name="T25" fmla="*/ 0 h 88"/>
                <a:gd name="T26" fmla="*/ 29 w 111"/>
                <a:gd name="T27" fmla="*/ 0 h 88"/>
                <a:gd name="T28" fmla="*/ 29 w 111"/>
                <a:gd name="T29" fmla="*/ 26 h 88"/>
                <a:gd name="T30" fmla="*/ 7 w 111"/>
                <a:gd name="T31" fmla="*/ 26 h 88"/>
                <a:gd name="T32" fmla="*/ 1 w 111"/>
                <a:gd name="T33" fmla="*/ 30 h 88"/>
                <a:gd name="T34" fmla="*/ 2 w 111"/>
                <a:gd name="T35" fmla="*/ 38 h 88"/>
                <a:gd name="T36" fmla="*/ 49 w 111"/>
                <a:gd name="T37" fmla="*/ 85 h 88"/>
                <a:gd name="T38" fmla="*/ 55 w 111"/>
                <a:gd name="T39" fmla="*/ 88 h 88"/>
                <a:gd name="T40" fmla="*/ 61 w 111"/>
                <a:gd name="T41" fmla="*/ 85 h 88"/>
                <a:gd name="T42" fmla="*/ 108 w 111"/>
                <a:gd name="T43" fmla="*/ 38 h 88"/>
                <a:gd name="T44" fmla="*/ 109 w 111"/>
                <a:gd name="T45" fmla="*/ 3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1" h="88">
                  <a:moveTo>
                    <a:pt x="109" y="30"/>
                  </a:moveTo>
                  <a:cubicBezTo>
                    <a:pt x="109" y="29"/>
                    <a:pt x="107" y="26"/>
                    <a:pt x="105" y="26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55" y="71"/>
                    <a:pt x="55" y="71"/>
                    <a:pt x="55" y="71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4" y="26"/>
                    <a:pt x="2" y="28"/>
                    <a:pt x="1" y="30"/>
                  </a:cubicBezTo>
                  <a:cubicBezTo>
                    <a:pt x="0" y="33"/>
                    <a:pt x="1" y="36"/>
                    <a:pt x="2" y="38"/>
                  </a:cubicBezTo>
                  <a:cubicBezTo>
                    <a:pt x="49" y="85"/>
                    <a:pt x="49" y="85"/>
                    <a:pt x="49" y="85"/>
                  </a:cubicBezTo>
                  <a:cubicBezTo>
                    <a:pt x="51" y="87"/>
                    <a:pt x="53" y="88"/>
                    <a:pt x="55" y="88"/>
                  </a:cubicBezTo>
                  <a:cubicBezTo>
                    <a:pt x="57" y="88"/>
                    <a:pt x="60" y="87"/>
                    <a:pt x="61" y="85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10" y="36"/>
                    <a:pt x="111" y="33"/>
                    <a:pt x="109" y="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128">
              <a:extLst>
                <a:ext uri="{FF2B5EF4-FFF2-40B4-BE49-F238E27FC236}">
                  <a16:creationId xmlns="" xmlns:a16="http://schemas.microsoft.com/office/drawing/2014/main" id="{C074923C-12C5-4311-ABA1-505D963F0F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86238" y="3566940"/>
              <a:ext cx="1113876" cy="681430"/>
            </a:xfrm>
            <a:custGeom>
              <a:avLst/>
              <a:gdLst>
                <a:gd name="T0" fmla="*/ 576 w 680"/>
                <a:gd name="T1" fmla="*/ 0 h 416"/>
                <a:gd name="T2" fmla="*/ 88 w 680"/>
                <a:gd name="T3" fmla="*/ 0 h 416"/>
                <a:gd name="T4" fmla="*/ 0 w 680"/>
                <a:gd name="T5" fmla="*/ 139 h 416"/>
                <a:gd name="T6" fmla="*/ 88 w 680"/>
                <a:gd name="T7" fmla="*/ 151 h 416"/>
                <a:gd name="T8" fmla="*/ 88 w 680"/>
                <a:gd name="T9" fmla="*/ 371 h 416"/>
                <a:gd name="T10" fmla="*/ 280 w 680"/>
                <a:gd name="T11" fmla="*/ 416 h 416"/>
                <a:gd name="T12" fmla="*/ 576 w 680"/>
                <a:gd name="T13" fmla="*/ 385 h 416"/>
                <a:gd name="T14" fmla="*/ 576 w 680"/>
                <a:gd name="T15" fmla="*/ 151 h 416"/>
                <a:gd name="T16" fmla="*/ 680 w 680"/>
                <a:gd name="T17" fmla="*/ 146 h 416"/>
                <a:gd name="T18" fmla="*/ 576 w 680"/>
                <a:gd name="T19" fmla="*/ 0 h 416"/>
                <a:gd name="T20" fmla="*/ 55 w 680"/>
                <a:gd name="T21" fmla="*/ 113 h 416"/>
                <a:gd name="T22" fmla="*/ 107 w 680"/>
                <a:gd name="T23" fmla="*/ 33 h 416"/>
                <a:gd name="T24" fmla="*/ 251 w 680"/>
                <a:gd name="T25" fmla="*/ 33 h 416"/>
                <a:gd name="T26" fmla="*/ 194 w 680"/>
                <a:gd name="T27" fmla="*/ 132 h 416"/>
                <a:gd name="T28" fmla="*/ 55 w 680"/>
                <a:gd name="T29" fmla="*/ 113 h 416"/>
                <a:gd name="T30" fmla="*/ 265 w 680"/>
                <a:gd name="T31" fmla="*/ 378 h 416"/>
                <a:gd name="T32" fmla="*/ 123 w 680"/>
                <a:gd name="T33" fmla="*/ 345 h 416"/>
                <a:gd name="T34" fmla="*/ 123 w 680"/>
                <a:gd name="T35" fmla="*/ 156 h 416"/>
                <a:gd name="T36" fmla="*/ 213 w 680"/>
                <a:gd name="T37" fmla="*/ 168 h 416"/>
                <a:gd name="T38" fmla="*/ 265 w 680"/>
                <a:gd name="T39" fmla="*/ 75 h 416"/>
                <a:gd name="T40" fmla="*/ 265 w 680"/>
                <a:gd name="T41" fmla="*/ 378 h 416"/>
                <a:gd name="T42" fmla="*/ 542 w 680"/>
                <a:gd name="T43" fmla="*/ 357 h 416"/>
                <a:gd name="T44" fmla="*/ 299 w 680"/>
                <a:gd name="T45" fmla="*/ 381 h 416"/>
                <a:gd name="T46" fmla="*/ 299 w 680"/>
                <a:gd name="T47" fmla="*/ 61 h 416"/>
                <a:gd name="T48" fmla="*/ 370 w 680"/>
                <a:gd name="T49" fmla="*/ 163 h 416"/>
                <a:gd name="T50" fmla="*/ 542 w 680"/>
                <a:gd name="T51" fmla="*/ 154 h 416"/>
                <a:gd name="T52" fmla="*/ 542 w 680"/>
                <a:gd name="T53" fmla="*/ 357 h 416"/>
                <a:gd name="T54" fmla="*/ 386 w 680"/>
                <a:gd name="T55" fmla="*/ 130 h 416"/>
                <a:gd name="T56" fmla="*/ 320 w 680"/>
                <a:gd name="T57" fmla="*/ 33 h 416"/>
                <a:gd name="T58" fmla="*/ 559 w 680"/>
                <a:gd name="T59" fmla="*/ 33 h 416"/>
                <a:gd name="T60" fmla="*/ 618 w 680"/>
                <a:gd name="T61" fmla="*/ 116 h 416"/>
                <a:gd name="T62" fmla="*/ 386 w 680"/>
                <a:gd name="T63" fmla="*/ 13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80" h="416">
                  <a:moveTo>
                    <a:pt x="576" y="0"/>
                  </a:moveTo>
                  <a:lnTo>
                    <a:pt x="88" y="0"/>
                  </a:lnTo>
                  <a:lnTo>
                    <a:pt x="0" y="139"/>
                  </a:lnTo>
                  <a:lnTo>
                    <a:pt x="88" y="151"/>
                  </a:lnTo>
                  <a:lnTo>
                    <a:pt x="88" y="371"/>
                  </a:lnTo>
                  <a:lnTo>
                    <a:pt x="280" y="416"/>
                  </a:lnTo>
                  <a:lnTo>
                    <a:pt x="576" y="385"/>
                  </a:lnTo>
                  <a:lnTo>
                    <a:pt x="576" y="151"/>
                  </a:lnTo>
                  <a:lnTo>
                    <a:pt x="680" y="146"/>
                  </a:lnTo>
                  <a:lnTo>
                    <a:pt x="576" y="0"/>
                  </a:lnTo>
                  <a:close/>
                  <a:moveTo>
                    <a:pt x="55" y="113"/>
                  </a:moveTo>
                  <a:lnTo>
                    <a:pt x="107" y="33"/>
                  </a:lnTo>
                  <a:lnTo>
                    <a:pt x="251" y="33"/>
                  </a:lnTo>
                  <a:lnTo>
                    <a:pt x="194" y="132"/>
                  </a:lnTo>
                  <a:lnTo>
                    <a:pt x="55" y="113"/>
                  </a:lnTo>
                  <a:close/>
                  <a:moveTo>
                    <a:pt x="265" y="378"/>
                  </a:moveTo>
                  <a:lnTo>
                    <a:pt x="123" y="345"/>
                  </a:lnTo>
                  <a:lnTo>
                    <a:pt x="123" y="156"/>
                  </a:lnTo>
                  <a:lnTo>
                    <a:pt x="213" y="168"/>
                  </a:lnTo>
                  <a:lnTo>
                    <a:pt x="265" y="75"/>
                  </a:lnTo>
                  <a:lnTo>
                    <a:pt x="265" y="378"/>
                  </a:lnTo>
                  <a:close/>
                  <a:moveTo>
                    <a:pt x="542" y="357"/>
                  </a:moveTo>
                  <a:lnTo>
                    <a:pt x="299" y="381"/>
                  </a:lnTo>
                  <a:lnTo>
                    <a:pt x="299" y="61"/>
                  </a:lnTo>
                  <a:lnTo>
                    <a:pt x="370" y="163"/>
                  </a:lnTo>
                  <a:lnTo>
                    <a:pt x="542" y="154"/>
                  </a:lnTo>
                  <a:lnTo>
                    <a:pt x="542" y="357"/>
                  </a:lnTo>
                  <a:close/>
                  <a:moveTo>
                    <a:pt x="386" y="130"/>
                  </a:moveTo>
                  <a:lnTo>
                    <a:pt x="320" y="33"/>
                  </a:lnTo>
                  <a:lnTo>
                    <a:pt x="559" y="33"/>
                  </a:lnTo>
                  <a:lnTo>
                    <a:pt x="618" y="116"/>
                  </a:lnTo>
                  <a:lnTo>
                    <a:pt x="386" y="13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31" name="组合 630">
            <a:extLst>
              <a:ext uri="{FF2B5EF4-FFF2-40B4-BE49-F238E27FC236}">
                <a16:creationId xmlns="" xmlns:a16="http://schemas.microsoft.com/office/drawing/2014/main" id="{7140CE43-41BC-4EBD-8FC4-B1390FC3942F}"/>
              </a:ext>
            </a:extLst>
          </p:cNvPr>
          <p:cNvGrpSpPr>
            <a:grpSpLocks noChangeAspect="1"/>
          </p:cNvGrpSpPr>
          <p:nvPr/>
        </p:nvGrpSpPr>
        <p:grpSpPr>
          <a:xfrm>
            <a:off x="3339000" y="3909676"/>
            <a:ext cx="309771" cy="309771"/>
            <a:chOff x="2507944" y="1348225"/>
            <a:chExt cx="803466" cy="803465"/>
          </a:xfrm>
        </p:grpSpPr>
        <p:sp>
          <p:nvSpPr>
            <p:cNvPr id="632" name="Rectangle 24">
              <a:extLst>
                <a:ext uri="{FF2B5EF4-FFF2-40B4-BE49-F238E27FC236}">
                  <a16:creationId xmlns="" xmlns:a16="http://schemas.microsoft.com/office/drawing/2014/main" id="{78CD6669-7E4E-4DE5-AB8C-364F49E97E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7161" y="1477442"/>
              <a:ext cx="57982" cy="5798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Rectangle 25">
              <a:extLst>
                <a:ext uri="{FF2B5EF4-FFF2-40B4-BE49-F238E27FC236}">
                  <a16:creationId xmlns="" xmlns:a16="http://schemas.microsoft.com/office/drawing/2014/main" id="{5C1BE4AE-ABC7-4CEF-8CA5-1ABFBE7A7F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7524" y="1477442"/>
              <a:ext cx="57982" cy="5798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Rectangle 26">
              <a:extLst>
                <a:ext uri="{FF2B5EF4-FFF2-40B4-BE49-F238E27FC236}">
                  <a16:creationId xmlns="" xmlns:a16="http://schemas.microsoft.com/office/drawing/2014/main" id="{F28BE05F-9756-4B75-B7C4-171BB2123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7161" y="1962833"/>
              <a:ext cx="57982" cy="6295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Rectangle 27">
              <a:extLst>
                <a:ext uri="{FF2B5EF4-FFF2-40B4-BE49-F238E27FC236}">
                  <a16:creationId xmlns="" xmlns:a16="http://schemas.microsoft.com/office/drawing/2014/main" id="{BE0797C8-1CB3-4C54-9FF2-F2BE91A511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686" y="1348225"/>
              <a:ext cx="62952" cy="5798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Freeform 28">
              <a:extLst>
                <a:ext uri="{FF2B5EF4-FFF2-40B4-BE49-F238E27FC236}">
                  <a16:creationId xmlns="" xmlns:a16="http://schemas.microsoft.com/office/drawing/2014/main" id="{1B520A03-F7B9-463B-B2AD-B2FD77F9DD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7944" y="1348225"/>
              <a:ext cx="803464" cy="803464"/>
            </a:xfrm>
            <a:custGeom>
              <a:avLst/>
              <a:gdLst>
                <a:gd name="T0" fmla="*/ 296 w 485"/>
                <a:gd name="T1" fmla="*/ 35 h 485"/>
                <a:gd name="T2" fmla="*/ 260 w 485"/>
                <a:gd name="T3" fmla="*/ 71 h 485"/>
                <a:gd name="T4" fmla="*/ 189 w 485"/>
                <a:gd name="T5" fmla="*/ 0 h 485"/>
                <a:gd name="T6" fmla="*/ 0 w 485"/>
                <a:gd name="T7" fmla="*/ 189 h 485"/>
                <a:gd name="T8" fmla="*/ 45 w 485"/>
                <a:gd name="T9" fmla="*/ 225 h 485"/>
                <a:gd name="T10" fmla="*/ 0 w 485"/>
                <a:gd name="T11" fmla="*/ 260 h 485"/>
                <a:gd name="T12" fmla="*/ 78 w 485"/>
                <a:gd name="T13" fmla="*/ 296 h 485"/>
                <a:gd name="T14" fmla="*/ 0 w 485"/>
                <a:gd name="T15" fmla="*/ 485 h 485"/>
                <a:gd name="T16" fmla="*/ 189 w 485"/>
                <a:gd name="T17" fmla="*/ 449 h 485"/>
                <a:gd name="T18" fmla="*/ 225 w 485"/>
                <a:gd name="T19" fmla="*/ 485 h 485"/>
                <a:gd name="T20" fmla="*/ 260 w 485"/>
                <a:gd name="T21" fmla="*/ 414 h 485"/>
                <a:gd name="T22" fmla="*/ 296 w 485"/>
                <a:gd name="T23" fmla="*/ 378 h 485"/>
                <a:gd name="T24" fmla="*/ 225 w 485"/>
                <a:gd name="T25" fmla="*/ 414 h 485"/>
                <a:gd name="T26" fmla="*/ 189 w 485"/>
                <a:gd name="T27" fmla="*/ 296 h 485"/>
                <a:gd name="T28" fmla="*/ 113 w 485"/>
                <a:gd name="T29" fmla="*/ 260 h 485"/>
                <a:gd name="T30" fmla="*/ 80 w 485"/>
                <a:gd name="T31" fmla="*/ 227 h 485"/>
                <a:gd name="T32" fmla="*/ 80 w 485"/>
                <a:gd name="T33" fmla="*/ 189 h 485"/>
                <a:gd name="T34" fmla="*/ 189 w 485"/>
                <a:gd name="T35" fmla="*/ 225 h 485"/>
                <a:gd name="T36" fmla="*/ 113 w 485"/>
                <a:gd name="T37" fmla="*/ 260 h 485"/>
                <a:gd name="T38" fmla="*/ 189 w 485"/>
                <a:gd name="T39" fmla="*/ 225 h 485"/>
                <a:gd name="T40" fmla="*/ 260 w 485"/>
                <a:gd name="T41" fmla="*/ 144 h 485"/>
                <a:gd name="T42" fmla="*/ 225 w 485"/>
                <a:gd name="T43" fmla="*/ 189 h 485"/>
                <a:gd name="T44" fmla="*/ 189 w 485"/>
                <a:gd name="T45" fmla="*/ 109 h 485"/>
                <a:gd name="T46" fmla="*/ 260 w 485"/>
                <a:gd name="T47" fmla="*/ 71 h 485"/>
                <a:gd name="T48" fmla="*/ 296 w 485"/>
                <a:gd name="T49" fmla="*/ 189 h 485"/>
                <a:gd name="T50" fmla="*/ 369 w 485"/>
                <a:gd name="T51" fmla="*/ 225 h 485"/>
                <a:gd name="T52" fmla="*/ 405 w 485"/>
                <a:gd name="T53" fmla="*/ 189 h 485"/>
                <a:gd name="T54" fmla="*/ 485 w 485"/>
                <a:gd name="T55" fmla="*/ 0 h 485"/>
                <a:gd name="T56" fmla="*/ 156 w 485"/>
                <a:gd name="T57" fmla="*/ 329 h 485"/>
                <a:gd name="T58" fmla="*/ 33 w 485"/>
                <a:gd name="T59" fmla="*/ 452 h 485"/>
                <a:gd name="T60" fmla="*/ 156 w 485"/>
                <a:gd name="T61" fmla="*/ 329 h 485"/>
                <a:gd name="T62" fmla="*/ 33 w 485"/>
                <a:gd name="T63" fmla="*/ 156 h 485"/>
                <a:gd name="T64" fmla="*/ 156 w 485"/>
                <a:gd name="T65" fmla="*/ 33 h 485"/>
                <a:gd name="T66" fmla="*/ 452 w 485"/>
                <a:gd name="T67" fmla="*/ 156 h 485"/>
                <a:gd name="T68" fmla="*/ 329 w 485"/>
                <a:gd name="T69" fmla="*/ 33 h 485"/>
                <a:gd name="T70" fmla="*/ 452 w 485"/>
                <a:gd name="T71" fmla="*/ 156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5" h="485">
                  <a:moveTo>
                    <a:pt x="296" y="0"/>
                  </a:moveTo>
                  <a:lnTo>
                    <a:pt x="296" y="35"/>
                  </a:lnTo>
                  <a:lnTo>
                    <a:pt x="260" y="35"/>
                  </a:lnTo>
                  <a:lnTo>
                    <a:pt x="260" y="71"/>
                  </a:lnTo>
                  <a:lnTo>
                    <a:pt x="189" y="71"/>
                  </a:lnTo>
                  <a:lnTo>
                    <a:pt x="189" y="0"/>
                  </a:lnTo>
                  <a:lnTo>
                    <a:pt x="0" y="0"/>
                  </a:lnTo>
                  <a:lnTo>
                    <a:pt x="0" y="189"/>
                  </a:lnTo>
                  <a:lnTo>
                    <a:pt x="45" y="189"/>
                  </a:lnTo>
                  <a:lnTo>
                    <a:pt x="45" y="225"/>
                  </a:lnTo>
                  <a:lnTo>
                    <a:pt x="0" y="225"/>
                  </a:lnTo>
                  <a:lnTo>
                    <a:pt x="0" y="260"/>
                  </a:lnTo>
                  <a:lnTo>
                    <a:pt x="78" y="260"/>
                  </a:lnTo>
                  <a:lnTo>
                    <a:pt x="78" y="296"/>
                  </a:lnTo>
                  <a:lnTo>
                    <a:pt x="0" y="296"/>
                  </a:lnTo>
                  <a:lnTo>
                    <a:pt x="0" y="485"/>
                  </a:lnTo>
                  <a:lnTo>
                    <a:pt x="189" y="485"/>
                  </a:lnTo>
                  <a:lnTo>
                    <a:pt x="189" y="449"/>
                  </a:lnTo>
                  <a:lnTo>
                    <a:pt x="225" y="449"/>
                  </a:lnTo>
                  <a:lnTo>
                    <a:pt x="225" y="485"/>
                  </a:lnTo>
                  <a:lnTo>
                    <a:pt x="260" y="485"/>
                  </a:lnTo>
                  <a:lnTo>
                    <a:pt x="260" y="414"/>
                  </a:lnTo>
                  <a:lnTo>
                    <a:pt x="296" y="414"/>
                  </a:lnTo>
                  <a:lnTo>
                    <a:pt x="296" y="378"/>
                  </a:lnTo>
                  <a:lnTo>
                    <a:pt x="225" y="378"/>
                  </a:lnTo>
                  <a:lnTo>
                    <a:pt x="225" y="414"/>
                  </a:lnTo>
                  <a:lnTo>
                    <a:pt x="189" y="414"/>
                  </a:lnTo>
                  <a:lnTo>
                    <a:pt x="189" y="296"/>
                  </a:lnTo>
                  <a:lnTo>
                    <a:pt x="113" y="296"/>
                  </a:lnTo>
                  <a:lnTo>
                    <a:pt x="113" y="260"/>
                  </a:lnTo>
                  <a:lnTo>
                    <a:pt x="80" y="260"/>
                  </a:lnTo>
                  <a:lnTo>
                    <a:pt x="80" y="227"/>
                  </a:lnTo>
                  <a:lnTo>
                    <a:pt x="80" y="227"/>
                  </a:lnTo>
                  <a:lnTo>
                    <a:pt x="80" y="189"/>
                  </a:lnTo>
                  <a:lnTo>
                    <a:pt x="189" y="189"/>
                  </a:lnTo>
                  <a:lnTo>
                    <a:pt x="189" y="225"/>
                  </a:lnTo>
                  <a:lnTo>
                    <a:pt x="113" y="225"/>
                  </a:lnTo>
                  <a:lnTo>
                    <a:pt x="113" y="260"/>
                  </a:lnTo>
                  <a:lnTo>
                    <a:pt x="189" y="260"/>
                  </a:lnTo>
                  <a:lnTo>
                    <a:pt x="189" y="225"/>
                  </a:lnTo>
                  <a:lnTo>
                    <a:pt x="260" y="225"/>
                  </a:lnTo>
                  <a:lnTo>
                    <a:pt x="260" y="144"/>
                  </a:lnTo>
                  <a:lnTo>
                    <a:pt x="225" y="144"/>
                  </a:lnTo>
                  <a:lnTo>
                    <a:pt x="225" y="189"/>
                  </a:lnTo>
                  <a:lnTo>
                    <a:pt x="189" y="189"/>
                  </a:lnTo>
                  <a:lnTo>
                    <a:pt x="189" y="109"/>
                  </a:lnTo>
                  <a:lnTo>
                    <a:pt x="260" y="109"/>
                  </a:lnTo>
                  <a:lnTo>
                    <a:pt x="260" y="71"/>
                  </a:lnTo>
                  <a:lnTo>
                    <a:pt x="296" y="71"/>
                  </a:lnTo>
                  <a:lnTo>
                    <a:pt x="296" y="189"/>
                  </a:lnTo>
                  <a:lnTo>
                    <a:pt x="369" y="189"/>
                  </a:lnTo>
                  <a:lnTo>
                    <a:pt x="369" y="225"/>
                  </a:lnTo>
                  <a:lnTo>
                    <a:pt x="405" y="225"/>
                  </a:lnTo>
                  <a:lnTo>
                    <a:pt x="405" y="189"/>
                  </a:lnTo>
                  <a:lnTo>
                    <a:pt x="485" y="189"/>
                  </a:lnTo>
                  <a:lnTo>
                    <a:pt x="485" y="0"/>
                  </a:lnTo>
                  <a:lnTo>
                    <a:pt x="296" y="0"/>
                  </a:lnTo>
                  <a:close/>
                  <a:moveTo>
                    <a:pt x="156" y="329"/>
                  </a:moveTo>
                  <a:lnTo>
                    <a:pt x="156" y="452"/>
                  </a:lnTo>
                  <a:lnTo>
                    <a:pt x="33" y="452"/>
                  </a:lnTo>
                  <a:lnTo>
                    <a:pt x="33" y="329"/>
                  </a:lnTo>
                  <a:lnTo>
                    <a:pt x="156" y="329"/>
                  </a:lnTo>
                  <a:close/>
                  <a:moveTo>
                    <a:pt x="156" y="156"/>
                  </a:moveTo>
                  <a:lnTo>
                    <a:pt x="33" y="156"/>
                  </a:lnTo>
                  <a:lnTo>
                    <a:pt x="33" y="33"/>
                  </a:lnTo>
                  <a:lnTo>
                    <a:pt x="156" y="33"/>
                  </a:lnTo>
                  <a:lnTo>
                    <a:pt x="156" y="156"/>
                  </a:lnTo>
                  <a:close/>
                  <a:moveTo>
                    <a:pt x="452" y="156"/>
                  </a:moveTo>
                  <a:lnTo>
                    <a:pt x="329" y="156"/>
                  </a:lnTo>
                  <a:lnTo>
                    <a:pt x="329" y="33"/>
                  </a:lnTo>
                  <a:lnTo>
                    <a:pt x="452" y="33"/>
                  </a:lnTo>
                  <a:lnTo>
                    <a:pt x="452" y="15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Freeform 29">
              <a:extLst>
                <a:ext uri="{FF2B5EF4-FFF2-40B4-BE49-F238E27FC236}">
                  <a16:creationId xmlns="" xmlns:a16="http://schemas.microsoft.com/office/drawing/2014/main" id="{40A26563-E454-4F2B-9A94-AD4EA6DD6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686" y="1720966"/>
              <a:ext cx="238554" cy="195482"/>
            </a:xfrm>
            <a:custGeom>
              <a:avLst/>
              <a:gdLst>
                <a:gd name="T0" fmla="*/ 71 w 144"/>
                <a:gd name="T1" fmla="*/ 0 h 118"/>
                <a:gd name="T2" fmla="*/ 71 w 144"/>
                <a:gd name="T3" fmla="*/ 0 h 118"/>
                <a:gd name="T4" fmla="*/ 71 w 144"/>
                <a:gd name="T5" fmla="*/ 0 h 118"/>
                <a:gd name="T6" fmla="*/ 71 w 144"/>
                <a:gd name="T7" fmla="*/ 35 h 118"/>
                <a:gd name="T8" fmla="*/ 71 w 144"/>
                <a:gd name="T9" fmla="*/ 35 h 118"/>
                <a:gd name="T10" fmla="*/ 71 w 144"/>
                <a:gd name="T11" fmla="*/ 82 h 118"/>
                <a:gd name="T12" fmla="*/ 35 w 144"/>
                <a:gd name="T13" fmla="*/ 82 h 118"/>
                <a:gd name="T14" fmla="*/ 35 w 144"/>
                <a:gd name="T15" fmla="*/ 35 h 118"/>
                <a:gd name="T16" fmla="*/ 0 w 144"/>
                <a:gd name="T17" fmla="*/ 35 h 118"/>
                <a:gd name="T18" fmla="*/ 0 w 144"/>
                <a:gd name="T19" fmla="*/ 118 h 118"/>
                <a:gd name="T20" fmla="*/ 0 w 144"/>
                <a:gd name="T21" fmla="*/ 118 h 118"/>
                <a:gd name="T22" fmla="*/ 71 w 144"/>
                <a:gd name="T23" fmla="*/ 118 h 118"/>
                <a:gd name="T24" fmla="*/ 71 w 144"/>
                <a:gd name="T25" fmla="*/ 82 h 118"/>
                <a:gd name="T26" fmla="*/ 106 w 144"/>
                <a:gd name="T27" fmla="*/ 82 h 118"/>
                <a:gd name="T28" fmla="*/ 106 w 144"/>
                <a:gd name="T29" fmla="*/ 35 h 118"/>
                <a:gd name="T30" fmla="*/ 144 w 144"/>
                <a:gd name="T31" fmla="*/ 35 h 118"/>
                <a:gd name="T32" fmla="*/ 144 w 144"/>
                <a:gd name="T33" fmla="*/ 0 h 118"/>
                <a:gd name="T34" fmla="*/ 71 w 144"/>
                <a:gd name="T3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4" h="118">
                  <a:moveTo>
                    <a:pt x="71" y="0"/>
                  </a:moveTo>
                  <a:lnTo>
                    <a:pt x="71" y="0"/>
                  </a:lnTo>
                  <a:lnTo>
                    <a:pt x="71" y="0"/>
                  </a:lnTo>
                  <a:lnTo>
                    <a:pt x="71" y="35"/>
                  </a:lnTo>
                  <a:lnTo>
                    <a:pt x="71" y="35"/>
                  </a:lnTo>
                  <a:lnTo>
                    <a:pt x="71" y="82"/>
                  </a:lnTo>
                  <a:lnTo>
                    <a:pt x="35" y="82"/>
                  </a:lnTo>
                  <a:lnTo>
                    <a:pt x="35" y="35"/>
                  </a:lnTo>
                  <a:lnTo>
                    <a:pt x="0" y="35"/>
                  </a:lnTo>
                  <a:lnTo>
                    <a:pt x="0" y="118"/>
                  </a:lnTo>
                  <a:lnTo>
                    <a:pt x="0" y="118"/>
                  </a:lnTo>
                  <a:lnTo>
                    <a:pt x="71" y="118"/>
                  </a:lnTo>
                  <a:lnTo>
                    <a:pt x="71" y="82"/>
                  </a:lnTo>
                  <a:lnTo>
                    <a:pt x="106" y="82"/>
                  </a:lnTo>
                  <a:lnTo>
                    <a:pt x="106" y="35"/>
                  </a:lnTo>
                  <a:lnTo>
                    <a:pt x="144" y="35"/>
                  </a:lnTo>
                  <a:lnTo>
                    <a:pt x="144" y="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30">
              <a:extLst>
                <a:ext uri="{FF2B5EF4-FFF2-40B4-BE49-F238E27FC236}">
                  <a16:creationId xmlns="" xmlns:a16="http://schemas.microsoft.com/office/drawing/2014/main" id="{BD222AFA-BF95-416F-B240-1B445F2EA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789" y="2034069"/>
              <a:ext cx="117621" cy="117621"/>
            </a:xfrm>
            <a:custGeom>
              <a:avLst/>
              <a:gdLst>
                <a:gd name="T0" fmla="*/ 71 w 71"/>
                <a:gd name="T1" fmla="*/ 0 h 71"/>
                <a:gd name="T2" fmla="*/ 36 w 71"/>
                <a:gd name="T3" fmla="*/ 0 h 71"/>
                <a:gd name="T4" fmla="*/ 36 w 71"/>
                <a:gd name="T5" fmla="*/ 35 h 71"/>
                <a:gd name="T6" fmla="*/ 0 w 71"/>
                <a:gd name="T7" fmla="*/ 35 h 71"/>
                <a:gd name="T8" fmla="*/ 0 w 71"/>
                <a:gd name="T9" fmla="*/ 71 h 71"/>
                <a:gd name="T10" fmla="*/ 71 w 71"/>
                <a:gd name="T11" fmla="*/ 71 h 71"/>
                <a:gd name="T12" fmla="*/ 71 w 71"/>
                <a:gd name="T13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71">
                  <a:moveTo>
                    <a:pt x="71" y="0"/>
                  </a:moveTo>
                  <a:lnTo>
                    <a:pt x="36" y="0"/>
                  </a:lnTo>
                  <a:lnTo>
                    <a:pt x="36" y="35"/>
                  </a:lnTo>
                  <a:lnTo>
                    <a:pt x="0" y="35"/>
                  </a:lnTo>
                  <a:lnTo>
                    <a:pt x="0" y="71"/>
                  </a:lnTo>
                  <a:lnTo>
                    <a:pt x="71" y="71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31">
              <a:extLst>
                <a:ext uri="{FF2B5EF4-FFF2-40B4-BE49-F238E27FC236}">
                  <a16:creationId xmlns="" xmlns:a16="http://schemas.microsoft.com/office/drawing/2014/main" id="{B9D6C328-6371-40B2-A0E6-2F426EAE5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240" y="1720966"/>
              <a:ext cx="192169" cy="253464"/>
            </a:xfrm>
            <a:custGeom>
              <a:avLst/>
              <a:gdLst>
                <a:gd name="T0" fmla="*/ 116 w 116"/>
                <a:gd name="T1" fmla="*/ 35 h 153"/>
                <a:gd name="T2" fmla="*/ 116 w 116"/>
                <a:gd name="T3" fmla="*/ 0 h 153"/>
                <a:gd name="T4" fmla="*/ 81 w 116"/>
                <a:gd name="T5" fmla="*/ 0 h 153"/>
                <a:gd name="T6" fmla="*/ 81 w 116"/>
                <a:gd name="T7" fmla="*/ 35 h 153"/>
                <a:gd name="T8" fmla="*/ 0 w 116"/>
                <a:gd name="T9" fmla="*/ 35 h 153"/>
                <a:gd name="T10" fmla="*/ 0 w 116"/>
                <a:gd name="T11" fmla="*/ 118 h 153"/>
                <a:gd name="T12" fmla="*/ 36 w 116"/>
                <a:gd name="T13" fmla="*/ 118 h 153"/>
                <a:gd name="T14" fmla="*/ 36 w 116"/>
                <a:gd name="T15" fmla="*/ 71 h 153"/>
                <a:gd name="T16" fmla="*/ 81 w 116"/>
                <a:gd name="T17" fmla="*/ 71 h 153"/>
                <a:gd name="T18" fmla="*/ 81 w 116"/>
                <a:gd name="T19" fmla="*/ 153 h 153"/>
                <a:gd name="T20" fmla="*/ 116 w 116"/>
                <a:gd name="T21" fmla="*/ 153 h 153"/>
                <a:gd name="T22" fmla="*/ 116 w 116"/>
                <a:gd name="T23" fmla="*/ 71 h 153"/>
                <a:gd name="T24" fmla="*/ 81 w 116"/>
                <a:gd name="T25" fmla="*/ 71 h 153"/>
                <a:gd name="T26" fmla="*/ 81 w 116"/>
                <a:gd name="T27" fmla="*/ 35 h 153"/>
                <a:gd name="T28" fmla="*/ 116 w 116"/>
                <a:gd name="T29" fmla="*/ 35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6" h="153">
                  <a:moveTo>
                    <a:pt x="116" y="35"/>
                  </a:moveTo>
                  <a:lnTo>
                    <a:pt x="116" y="0"/>
                  </a:lnTo>
                  <a:lnTo>
                    <a:pt x="81" y="0"/>
                  </a:lnTo>
                  <a:lnTo>
                    <a:pt x="81" y="35"/>
                  </a:lnTo>
                  <a:lnTo>
                    <a:pt x="0" y="35"/>
                  </a:lnTo>
                  <a:lnTo>
                    <a:pt x="0" y="118"/>
                  </a:lnTo>
                  <a:lnTo>
                    <a:pt x="36" y="118"/>
                  </a:lnTo>
                  <a:lnTo>
                    <a:pt x="36" y="71"/>
                  </a:lnTo>
                  <a:lnTo>
                    <a:pt x="81" y="71"/>
                  </a:lnTo>
                  <a:lnTo>
                    <a:pt x="81" y="153"/>
                  </a:lnTo>
                  <a:lnTo>
                    <a:pt x="116" y="153"/>
                  </a:lnTo>
                  <a:lnTo>
                    <a:pt x="116" y="71"/>
                  </a:lnTo>
                  <a:lnTo>
                    <a:pt x="81" y="71"/>
                  </a:lnTo>
                  <a:lnTo>
                    <a:pt x="81" y="35"/>
                  </a:lnTo>
                  <a:lnTo>
                    <a:pt x="116" y="3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Rectangle 32">
              <a:extLst>
                <a:ext uri="{FF2B5EF4-FFF2-40B4-BE49-F238E27FC236}">
                  <a16:creationId xmlns="" xmlns:a16="http://schemas.microsoft.com/office/drawing/2014/main" id="{25BE5400-ABEF-4161-B52C-B3545EDD5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1259" y="2092050"/>
              <a:ext cx="57982" cy="5963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1" name="Freeform 33">
              <a:extLst>
                <a:ext uri="{FF2B5EF4-FFF2-40B4-BE49-F238E27FC236}">
                  <a16:creationId xmlns="" xmlns:a16="http://schemas.microsoft.com/office/drawing/2014/main" id="{F3A4BE38-BA01-40CD-A76A-AE9994018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307" y="1916448"/>
              <a:ext cx="180573" cy="175602"/>
            </a:xfrm>
            <a:custGeom>
              <a:avLst/>
              <a:gdLst>
                <a:gd name="T0" fmla="*/ 73 w 109"/>
                <a:gd name="T1" fmla="*/ 35 h 106"/>
                <a:gd name="T2" fmla="*/ 73 w 109"/>
                <a:gd name="T3" fmla="*/ 0 h 106"/>
                <a:gd name="T4" fmla="*/ 35 w 109"/>
                <a:gd name="T5" fmla="*/ 0 h 106"/>
                <a:gd name="T6" fmla="*/ 35 w 109"/>
                <a:gd name="T7" fmla="*/ 71 h 106"/>
                <a:gd name="T8" fmla="*/ 0 w 109"/>
                <a:gd name="T9" fmla="*/ 71 h 106"/>
                <a:gd name="T10" fmla="*/ 0 w 109"/>
                <a:gd name="T11" fmla="*/ 106 h 106"/>
                <a:gd name="T12" fmla="*/ 38 w 109"/>
                <a:gd name="T13" fmla="*/ 106 h 106"/>
                <a:gd name="T14" fmla="*/ 38 w 109"/>
                <a:gd name="T15" fmla="*/ 71 h 106"/>
                <a:gd name="T16" fmla="*/ 109 w 109"/>
                <a:gd name="T17" fmla="*/ 71 h 106"/>
                <a:gd name="T18" fmla="*/ 109 w 109"/>
                <a:gd name="T19" fmla="*/ 35 h 106"/>
                <a:gd name="T20" fmla="*/ 73 w 109"/>
                <a:gd name="T21" fmla="*/ 3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9" h="106">
                  <a:moveTo>
                    <a:pt x="73" y="35"/>
                  </a:moveTo>
                  <a:lnTo>
                    <a:pt x="73" y="0"/>
                  </a:lnTo>
                  <a:lnTo>
                    <a:pt x="35" y="0"/>
                  </a:lnTo>
                  <a:lnTo>
                    <a:pt x="35" y="71"/>
                  </a:lnTo>
                  <a:lnTo>
                    <a:pt x="0" y="71"/>
                  </a:lnTo>
                  <a:lnTo>
                    <a:pt x="0" y="106"/>
                  </a:lnTo>
                  <a:lnTo>
                    <a:pt x="38" y="106"/>
                  </a:lnTo>
                  <a:lnTo>
                    <a:pt x="38" y="71"/>
                  </a:lnTo>
                  <a:lnTo>
                    <a:pt x="109" y="71"/>
                  </a:lnTo>
                  <a:lnTo>
                    <a:pt x="109" y="35"/>
                  </a:lnTo>
                  <a:lnTo>
                    <a:pt x="73" y="3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42" name="组合 641">
            <a:extLst>
              <a:ext uri="{FF2B5EF4-FFF2-40B4-BE49-F238E27FC236}">
                <a16:creationId xmlns="" xmlns:a16="http://schemas.microsoft.com/office/drawing/2014/main" id="{589C9A70-7A8C-49BF-8A27-F32E4444468F}"/>
              </a:ext>
            </a:extLst>
          </p:cNvPr>
          <p:cNvGrpSpPr>
            <a:grpSpLocks noChangeAspect="1"/>
          </p:cNvGrpSpPr>
          <p:nvPr/>
        </p:nvGrpSpPr>
        <p:grpSpPr>
          <a:xfrm>
            <a:off x="3970565" y="3881254"/>
            <a:ext cx="432401" cy="366615"/>
            <a:chOff x="2370444" y="3006508"/>
            <a:chExt cx="1121536" cy="950904"/>
          </a:xfrm>
        </p:grpSpPr>
        <p:sp>
          <p:nvSpPr>
            <p:cNvPr id="643" name="Oval 18">
              <a:extLst>
                <a:ext uri="{FF2B5EF4-FFF2-40B4-BE49-F238E27FC236}">
                  <a16:creationId xmlns="" xmlns:a16="http://schemas.microsoft.com/office/drawing/2014/main" id="{7129BE6A-F6E4-4379-9347-CF8507F86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3215" y="3443857"/>
              <a:ext cx="62952" cy="6792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Oval 19">
              <a:extLst>
                <a:ext uri="{FF2B5EF4-FFF2-40B4-BE49-F238E27FC236}">
                  <a16:creationId xmlns="" xmlns:a16="http://schemas.microsoft.com/office/drawing/2014/main" id="{4341B2F4-7439-4E1D-A782-203A8A97B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3908" y="3443857"/>
              <a:ext cx="67922" cy="6792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5" name="Freeform 20">
              <a:extLst>
                <a:ext uri="{FF2B5EF4-FFF2-40B4-BE49-F238E27FC236}">
                  <a16:creationId xmlns="" xmlns:a16="http://schemas.microsoft.com/office/drawing/2014/main" id="{E3020B15-8E59-40D3-B3E2-BDA37A5FCA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03877" y="3142351"/>
              <a:ext cx="392621" cy="263404"/>
            </a:xfrm>
            <a:custGeom>
              <a:avLst/>
              <a:gdLst>
                <a:gd name="T0" fmla="*/ 69 w 237"/>
                <a:gd name="T1" fmla="*/ 45 h 159"/>
                <a:gd name="T2" fmla="*/ 61 w 237"/>
                <a:gd name="T3" fmla="*/ 0 h 159"/>
                <a:gd name="T4" fmla="*/ 0 w 237"/>
                <a:gd name="T5" fmla="*/ 0 h 159"/>
                <a:gd name="T6" fmla="*/ 7 w 237"/>
                <a:gd name="T7" fmla="*/ 29 h 159"/>
                <a:gd name="T8" fmla="*/ 38 w 237"/>
                <a:gd name="T9" fmla="*/ 29 h 159"/>
                <a:gd name="T10" fmla="*/ 61 w 237"/>
                <a:gd name="T11" fmla="*/ 159 h 159"/>
                <a:gd name="T12" fmla="*/ 64 w 237"/>
                <a:gd name="T13" fmla="*/ 159 h 159"/>
                <a:gd name="T14" fmla="*/ 64 w 237"/>
                <a:gd name="T15" fmla="*/ 159 h 159"/>
                <a:gd name="T16" fmla="*/ 206 w 237"/>
                <a:gd name="T17" fmla="*/ 159 h 159"/>
                <a:gd name="T18" fmla="*/ 237 w 237"/>
                <a:gd name="T19" fmla="*/ 45 h 159"/>
                <a:gd name="T20" fmla="*/ 69 w 237"/>
                <a:gd name="T21" fmla="*/ 45 h 159"/>
                <a:gd name="T22" fmla="*/ 185 w 237"/>
                <a:gd name="T23" fmla="*/ 130 h 159"/>
                <a:gd name="T24" fmla="*/ 85 w 237"/>
                <a:gd name="T25" fmla="*/ 130 h 159"/>
                <a:gd name="T26" fmla="*/ 76 w 237"/>
                <a:gd name="T27" fmla="*/ 74 h 159"/>
                <a:gd name="T28" fmla="*/ 199 w 237"/>
                <a:gd name="T29" fmla="*/ 74 h 159"/>
                <a:gd name="T30" fmla="*/ 185 w 237"/>
                <a:gd name="T31" fmla="*/ 13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7" h="159">
                  <a:moveTo>
                    <a:pt x="69" y="45"/>
                  </a:moveTo>
                  <a:lnTo>
                    <a:pt x="61" y="0"/>
                  </a:lnTo>
                  <a:lnTo>
                    <a:pt x="0" y="0"/>
                  </a:lnTo>
                  <a:lnTo>
                    <a:pt x="7" y="29"/>
                  </a:lnTo>
                  <a:lnTo>
                    <a:pt x="38" y="29"/>
                  </a:lnTo>
                  <a:lnTo>
                    <a:pt x="61" y="159"/>
                  </a:lnTo>
                  <a:lnTo>
                    <a:pt x="64" y="159"/>
                  </a:lnTo>
                  <a:lnTo>
                    <a:pt x="64" y="159"/>
                  </a:lnTo>
                  <a:lnTo>
                    <a:pt x="206" y="159"/>
                  </a:lnTo>
                  <a:lnTo>
                    <a:pt x="237" y="45"/>
                  </a:lnTo>
                  <a:lnTo>
                    <a:pt x="69" y="45"/>
                  </a:lnTo>
                  <a:close/>
                  <a:moveTo>
                    <a:pt x="185" y="130"/>
                  </a:moveTo>
                  <a:lnTo>
                    <a:pt x="85" y="130"/>
                  </a:lnTo>
                  <a:lnTo>
                    <a:pt x="76" y="74"/>
                  </a:lnTo>
                  <a:lnTo>
                    <a:pt x="199" y="74"/>
                  </a:lnTo>
                  <a:lnTo>
                    <a:pt x="185" y="13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6" name="Freeform 21">
              <a:extLst>
                <a:ext uri="{FF2B5EF4-FFF2-40B4-BE49-F238E27FC236}">
                  <a16:creationId xmlns="" xmlns:a16="http://schemas.microsoft.com/office/drawing/2014/main" id="{E1DCB6BD-796A-442C-B197-F6E37D993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516" y="3006508"/>
              <a:ext cx="803464" cy="642771"/>
            </a:xfrm>
            <a:custGeom>
              <a:avLst/>
              <a:gdLst>
                <a:gd name="T0" fmla="*/ 185 w 205"/>
                <a:gd name="T1" fmla="*/ 0 h 164"/>
                <a:gd name="T2" fmla="*/ 20 w 205"/>
                <a:gd name="T3" fmla="*/ 0 h 164"/>
                <a:gd name="T4" fmla="*/ 0 w 205"/>
                <a:gd name="T5" fmla="*/ 20 h 164"/>
                <a:gd name="T6" fmla="*/ 0 w 205"/>
                <a:gd name="T7" fmla="*/ 82 h 164"/>
                <a:gd name="T8" fmla="*/ 9 w 205"/>
                <a:gd name="T9" fmla="*/ 81 h 164"/>
                <a:gd name="T10" fmla="*/ 14 w 205"/>
                <a:gd name="T11" fmla="*/ 82 h 164"/>
                <a:gd name="T12" fmla="*/ 14 w 205"/>
                <a:gd name="T13" fmla="*/ 20 h 164"/>
                <a:gd name="T14" fmla="*/ 20 w 205"/>
                <a:gd name="T15" fmla="*/ 14 h 164"/>
                <a:gd name="T16" fmla="*/ 185 w 205"/>
                <a:gd name="T17" fmla="*/ 14 h 164"/>
                <a:gd name="T18" fmla="*/ 191 w 205"/>
                <a:gd name="T19" fmla="*/ 20 h 164"/>
                <a:gd name="T20" fmla="*/ 191 w 205"/>
                <a:gd name="T21" fmla="*/ 144 h 164"/>
                <a:gd name="T22" fmla="*/ 185 w 205"/>
                <a:gd name="T23" fmla="*/ 150 h 164"/>
                <a:gd name="T24" fmla="*/ 81 w 205"/>
                <a:gd name="T25" fmla="*/ 150 h 164"/>
                <a:gd name="T26" fmla="*/ 81 w 205"/>
                <a:gd name="T27" fmla="*/ 155 h 164"/>
                <a:gd name="T28" fmla="*/ 80 w 205"/>
                <a:gd name="T29" fmla="*/ 164 h 164"/>
                <a:gd name="T30" fmla="*/ 185 w 205"/>
                <a:gd name="T31" fmla="*/ 164 h 164"/>
                <a:gd name="T32" fmla="*/ 205 w 205"/>
                <a:gd name="T33" fmla="*/ 144 h 164"/>
                <a:gd name="T34" fmla="*/ 205 w 205"/>
                <a:gd name="T35" fmla="*/ 20 h 164"/>
                <a:gd name="T36" fmla="*/ 185 w 205"/>
                <a:gd name="T3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5" h="164">
                  <a:moveTo>
                    <a:pt x="185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3" y="82"/>
                    <a:pt x="6" y="81"/>
                    <a:pt x="9" y="81"/>
                  </a:cubicBezTo>
                  <a:cubicBezTo>
                    <a:pt x="10" y="81"/>
                    <a:pt x="12" y="81"/>
                    <a:pt x="14" y="8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6"/>
                    <a:pt x="16" y="14"/>
                    <a:pt x="20" y="14"/>
                  </a:cubicBezTo>
                  <a:cubicBezTo>
                    <a:pt x="185" y="14"/>
                    <a:pt x="185" y="14"/>
                    <a:pt x="185" y="14"/>
                  </a:cubicBezTo>
                  <a:cubicBezTo>
                    <a:pt x="188" y="14"/>
                    <a:pt x="191" y="16"/>
                    <a:pt x="191" y="20"/>
                  </a:cubicBezTo>
                  <a:cubicBezTo>
                    <a:pt x="191" y="144"/>
                    <a:pt x="191" y="144"/>
                    <a:pt x="191" y="144"/>
                  </a:cubicBezTo>
                  <a:cubicBezTo>
                    <a:pt x="191" y="148"/>
                    <a:pt x="188" y="150"/>
                    <a:pt x="185" y="150"/>
                  </a:cubicBezTo>
                  <a:cubicBezTo>
                    <a:pt x="81" y="150"/>
                    <a:pt x="81" y="150"/>
                    <a:pt x="81" y="150"/>
                  </a:cubicBezTo>
                  <a:cubicBezTo>
                    <a:pt x="81" y="152"/>
                    <a:pt x="81" y="153"/>
                    <a:pt x="81" y="155"/>
                  </a:cubicBezTo>
                  <a:cubicBezTo>
                    <a:pt x="81" y="158"/>
                    <a:pt x="80" y="161"/>
                    <a:pt x="80" y="164"/>
                  </a:cubicBezTo>
                  <a:cubicBezTo>
                    <a:pt x="185" y="164"/>
                    <a:pt x="185" y="164"/>
                    <a:pt x="185" y="164"/>
                  </a:cubicBezTo>
                  <a:cubicBezTo>
                    <a:pt x="196" y="164"/>
                    <a:pt x="205" y="155"/>
                    <a:pt x="205" y="144"/>
                  </a:cubicBezTo>
                  <a:cubicBezTo>
                    <a:pt x="205" y="20"/>
                    <a:pt x="205" y="20"/>
                    <a:pt x="205" y="20"/>
                  </a:cubicBezTo>
                  <a:cubicBezTo>
                    <a:pt x="205" y="9"/>
                    <a:pt x="196" y="0"/>
                    <a:pt x="1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7" name="Freeform 22">
              <a:extLst>
                <a:ext uri="{FF2B5EF4-FFF2-40B4-BE49-F238E27FC236}">
                  <a16:creationId xmlns="" xmlns:a16="http://schemas.microsoft.com/office/drawing/2014/main" id="{49DE1261-3B2D-4D28-BEDB-E068E43D60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54330" y="3460424"/>
              <a:ext cx="314759" cy="313103"/>
            </a:xfrm>
            <a:custGeom>
              <a:avLst/>
              <a:gdLst>
                <a:gd name="T0" fmla="*/ 15 w 80"/>
                <a:gd name="T1" fmla="*/ 15 h 80"/>
                <a:gd name="T2" fmla="*/ 8 w 80"/>
                <a:gd name="T3" fmla="*/ 22 h 80"/>
                <a:gd name="T4" fmla="*/ 0 w 80"/>
                <a:gd name="T5" fmla="*/ 30 h 80"/>
                <a:gd name="T6" fmla="*/ 5 w 80"/>
                <a:gd name="T7" fmla="*/ 39 h 80"/>
                <a:gd name="T8" fmla="*/ 20 w 80"/>
                <a:gd name="T9" fmla="*/ 60 h 80"/>
                <a:gd name="T10" fmla="*/ 40 w 80"/>
                <a:gd name="T11" fmla="*/ 76 h 80"/>
                <a:gd name="T12" fmla="*/ 50 w 80"/>
                <a:gd name="T13" fmla="*/ 80 h 80"/>
                <a:gd name="T14" fmla="*/ 57 w 80"/>
                <a:gd name="T15" fmla="*/ 73 h 80"/>
                <a:gd name="T16" fmla="*/ 65 w 80"/>
                <a:gd name="T17" fmla="*/ 65 h 80"/>
                <a:gd name="T18" fmla="*/ 67 w 80"/>
                <a:gd name="T19" fmla="*/ 13 h 80"/>
                <a:gd name="T20" fmla="*/ 15 w 80"/>
                <a:gd name="T21" fmla="*/ 15 h 80"/>
                <a:gd name="T22" fmla="*/ 15 w 80"/>
                <a:gd name="T23" fmla="*/ 32 h 80"/>
                <a:gd name="T24" fmla="*/ 24 w 80"/>
                <a:gd name="T25" fmla="*/ 23 h 80"/>
                <a:gd name="T26" fmla="*/ 58 w 80"/>
                <a:gd name="T27" fmla="*/ 22 h 80"/>
                <a:gd name="T28" fmla="*/ 57 w 80"/>
                <a:gd name="T29" fmla="*/ 56 h 80"/>
                <a:gd name="T30" fmla="*/ 48 w 80"/>
                <a:gd name="T31" fmla="*/ 66 h 80"/>
                <a:gd name="T32" fmla="*/ 15 w 80"/>
                <a:gd name="T33" fmla="*/ 3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80">
                  <a:moveTo>
                    <a:pt x="15" y="15"/>
                  </a:moveTo>
                  <a:cubicBezTo>
                    <a:pt x="8" y="22"/>
                    <a:pt x="8" y="22"/>
                    <a:pt x="8" y="22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33"/>
                    <a:pt x="3" y="36"/>
                    <a:pt x="5" y="39"/>
                  </a:cubicBezTo>
                  <a:cubicBezTo>
                    <a:pt x="9" y="47"/>
                    <a:pt x="15" y="54"/>
                    <a:pt x="20" y="60"/>
                  </a:cubicBezTo>
                  <a:cubicBezTo>
                    <a:pt x="27" y="67"/>
                    <a:pt x="34" y="72"/>
                    <a:pt x="40" y="76"/>
                  </a:cubicBezTo>
                  <a:cubicBezTo>
                    <a:pt x="44" y="78"/>
                    <a:pt x="47" y="79"/>
                    <a:pt x="50" y="80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80" y="51"/>
                    <a:pt x="80" y="27"/>
                    <a:pt x="67" y="13"/>
                  </a:cubicBezTo>
                  <a:cubicBezTo>
                    <a:pt x="53" y="0"/>
                    <a:pt x="29" y="0"/>
                    <a:pt x="15" y="15"/>
                  </a:cubicBezTo>
                  <a:close/>
                  <a:moveTo>
                    <a:pt x="15" y="32"/>
                  </a:moveTo>
                  <a:cubicBezTo>
                    <a:pt x="24" y="23"/>
                    <a:pt x="24" y="23"/>
                    <a:pt x="24" y="23"/>
                  </a:cubicBezTo>
                  <a:cubicBezTo>
                    <a:pt x="34" y="13"/>
                    <a:pt x="49" y="13"/>
                    <a:pt x="58" y="22"/>
                  </a:cubicBezTo>
                  <a:cubicBezTo>
                    <a:pt x="67" y="31"/>
                    <a:pt x="67" y="47"/>
                    <a:pt x="57" y="5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38" y="60"/>
                    <a:pt x="23" y="49"/>
                    <a:pt x="15" y="3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8" name="Freeform 23">
              <a:extLst>
                <a:ext uri="{FF2B5EF4-FFF2-40B4-BE49-F238E27FC236}">
                  <a16:creationId xmlns="" xmlns:a16="http://schemas.microsoft.com/office/drawing/2014/main" id="{E3767C2B-2205-4FDE-9A7F-498B4B35B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444" y="3370966"/>
              <a:ext cx="588103" cy="586446"/>
            </a:xfrm>
            <a:custGeom>
              <a:avLst/>
              <a:gdLst>
                <a:gd name="T0" fmla="*/ 150 w 150"/>
                <a:gd name="T1" fmla="*/ 62 h 150"/>
                <a:gd name="T2" fmla="*/ 132 w 150"/>
                <a:gd name="T3" fmla="*/ 18 h 150"/>
                <a:gd name="T4" fmla="*/ 90 w 150"/>
                <a:gd name="T5" fmla="*/ 0 h 150"/>
                <a:gd name="T6" fmla="*/ 44 w 150"/>
                <a:gd name="T7" fmla="*/ 19 h 150"/>
                <a:gd name="T8" fmla="*/ 0 w 150"/>
                <a:gd name="T9" fmla="*/ 64 h 150"/>
                <a:gd name="T10" fmla="*/ 9 w 150"/>
                <a:gd name="T11" fmla="*/ 74 h 150"/>
                <a:gd name="T12" fmla="*/ 54 w 150"/>
                <a:gd name="T13" fmla="*/ 29 h 150"/>
                <a:gd name="T14" fmla="*/ 90 w 150"/>
                <a:gd name="T15" fmla="*/ 14 h 150"/>
                <a:gd name="T16" fmla="*/ 122 w 150"/>
                <a:gd name="T17" fmla="*/ 28 h 150"/>
                <a:gd name="T18" fmla="*/ 136 w 150"/>
                <a:gd name="T19" fmla="*/ 61 h 150"/>
                <a:gd name="T20" fmla="*/ 121 w 150"/>
                <a:gd name="T21" fmla="*/ 96 h 150"/>
                <a:gd name="T22" fmla="*/ 76 w 150"/>
                <a:gd name="T23" fmla="*/ 141 h 150"/>
                <a:gd name="T24" fmla="*/ 86 w 150"/>
                <a:gd name="T25" fmla="*/ 150 h 150"/>
                <a:gd name="T26" fmla="*/ 131 w 150"/>
                <a:gd name="T27" fmla="*/ 106 h 150"/>
                <a:gd name="T28" fmla="*/ 150 w 150"/>
                <a:gd name="T29" fmla="*/ 6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0" h="150">
                  <a:moveTo>
                    <a:pt x="150" y="62"/>
                  </a:moveTo>
                  <a:cubicBezTo>
                    <a:pt x="150" y="45"/>
                    <a:pt x="144" y="29"/>
                    <a:pt x="132" y="18"/>
                  </a:cubicBezTo>
                  <a:cubicBezTo>
                    <a:pt x="121" y="7"/>
                    <a:pt x="106" y="0"/>
                    <a:pt x="90" y="0"/>
                  </a:cubicBezTo>
                  <a:cubicBezTo>
                    <a:pt x="73" y="0"/>
                    <a:pt x="57" y="7"/>
                    <a:pt x="44" y="19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64" y="20"/>
                    <a:pt x="76" y="14"/>
                    <a:pt x="90" y="14"/>
                  </a:cubicBezTo>
                  <a:cubicBezTo>
                    <a:pt x="102" y="14"/>
                    <a:pt x="114" y="19"/>
                    <a:pt x="122" y="28"/>
                  </a:cubicBezTo>
                  <a:cubicBezTo>
                    <a:pt x="131" y="37"/>
                    <a:pt x="136" y="48"/>
                    <a:pt x="136" y="61"/>
                  </a:cubicBezTo>
                  <a:cubicBezTo>
                    <a:pt x="135" y="74"/>
                    <a:pt x="130" y="86"/>
                    <a:pt x="121" y="96"/>
                  </a:cubicBezTo>
                  <a:cubicBezTo>
                    <a:pt x="76" y="141"/>
                    <a:pt x="76" y="141"/>
                    <a:pt x="76" y="141"/>
                  </a:cubicBezTo>
                  <a:cubicBezTo>
                    <a:pt x="86" y="150"/>
                    <a:pt x="86" y="150"/>
                    <a:pt x="86" y="150"/>
                  </a:cubicBezTo>
                  <a:cubicBezTo>
                    <a:pt x="131" y="106"/>
                    <a:pt x="131" y="106"/>
                    <a:pt x="131" y="106"/>
                  </a:cubicBezTo>
                  <a:cubicBezTo>
                    <a:pt x="143" y="94"/>
                    <a:pt x="149" y="78"/>
                    <a:pt x="150" y="6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49" name="组合 648">
            <a:extLst>
              <a:ext uri="{FF2B5EF4-FFF2-40B4-BE49-F238E27FC236}">
                <a16:creationId xmlns="" xmlns:a16="http://schemas.microsoft.com/office/drawing/2014/main" id="{24146DDA-0474-435B-8C56-6C79317FC966}"/>
              </a:ext>
            </a:extLst>
          </p:cNvPr>
          <p:cNvGrpSpPr>
            <a:grpSpLocks noChangeAspect="1"/>
          </p:cNvGrpSpPr>
          <p:nvPr/>
        </p:nvGrpSpPr>
        <p:grpSpPr>
          <a:xfrm>
            <a:off x="4724760" y="3870396"/>
            <a:ext cx="310408" cy="388330"/>
            <a:chOff x="4550565" y="2978346"/>
            <a:chExt cx="805120" cy="1007228"/>
          </a:xfrm>
        </p:grpSpPr>
        <p:sp>
          <p:nvSpPr>
            <p:cNvPr id="650" name="Freeform 62">
              <a:extLst>
                <a:ext uri="{FF2B5EF4-FFF2-40B4-BE49-F238E27FC236}">
                  <a16:creationId xmlns="" xmlns:a16="http://schemas.microsoft.com/office/drawing/2014/main" id="{0D95DA68-2A14-4442-99F2-61ADAED4B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371" y="2978346"/>
              <a:ext cx="301506" cy="149096"/>
            </a:xfrm>
            <a:custGeom>
              <a:avLst/>
              <a:gdLst>
                <a:gd name="T0" fmla="*/ 14 w 77"/>
                <a:gd name="T1" fmla="*/ 23 h 38"/>
                <a:gd name="T2" fmla="*/ 23 w 77"/>
                <a:gd name="T3" fmla="*/ 14 h 38"/>
                <a:gd name="T4" fmla="*/ 54 w 77"/>
                <a:gd name="T5" fmla="*/ 14 h 38"/>
                <a:gd name="T6" fmla="*/ 63 w 77"/>
                <a:gd name="T7" fmla="*/ 23 h 38"/>
                <a:gd name="T8" fmla="*/ 63 w 77"/>
                <a:gd name="T9" fmla="*/ 38 h 38"/>
                <a:gd name="T10" fmla="*/ 77 w 77"/>
                <a:gd name="T11" fmla="*/ 38 h 38"/>
                <a:gd name="T12" fmla="*/ 77 w 77"/>
                <a:gd name="T13" fmla="*/ 23 h 38"/>
                <a:gd name="T14" fmla="*/ 54 w 77"/>
                <a:gd name="T15" fmla="*/ 0 h 38"/>
                <a:gd name="T16" fmla="*/ 23 w 77"/>
                <a:gd name="T17" fmla="*/ 0 h 38"/>
                <a:gd name="T18" fmla="*/ 0 w 77"/>
                <a:gd name="T19" fmla="*/ 23 h 38"/>
                <a:gd name="T20" fmla="*/ 0 w 77"/>
                <a:gd name="T21" fmla="*/ 38 h 38"/>
                <a:gd name="T22" fmla="*/ 14 w 77"/>
                <a:gd name="T23" fmla="*/ 38 h 38"/>
                <a:gd name="T24" fmla="*/ 14 w 77"/>
                <a:gd name="T25" fmla="*/ 2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38">
                  <a:moveTo>
                    <a:pt x="14" y="23"/>
                  </a:moveTo>
                  <a:cubicBezTo>
                    <a:pt x="14" y="18"/>
                    <a:pt x="18" y="14"/>
                    <a:pt x="23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9" y="14"/>
                    <a:pt x="63" y="18"/>
                    <a:pt x="63" y="23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7" y="10"/>
                    <a:pt x="67" y="0"/>
                    <a:pt x="5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1" y="0"/>
                    <a:pt x="0" y="10"/>
                    <a:pt x="0" y="23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4" y="38"/>
                    <a:pt x="14" y="38"/>
                    <a:pt x="14" y="38"/>
                  </a:cubicBezTo>
                  <a:lnTo>
                    <a:pt x="14" y="2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1" name="Freeform 63">
              <a:extLst>
                <a:ext uri="{FF2B5EF4-FFF2-40B4-BE49-F238E27FC236}">
                  <a16:creationId xmlns="" xmlns:a16="http://schemas.microsoft.com/office/drawing/2014/main" id="{16A87B64-1EB6-45CB-9FE5-EE205C6D8C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0565" y="3092652"/>
              <a:ext cx="805120" cy="892922"/>
            </a:xfrm>
            <a:custGeom>
              <a:avLst/>
              <a:gdLst>
                <a:gd name="T0" fmla="*/ 110 w 205"/>
                <a:gd name="T1" fmla="*/ 23 h 228"/>
                <a:gd name="T2" fmla="*/ 110 w 205"/>
                <a:gd name="T3" fmla="*/ 0 h 228"/>
                <a:gd name="T4" fmla="*/ 96 w 205"/>
                <a:gd name="T5" fmla="*/ 0 h 228"/>
                <a:gd name="T6" fmla="*/ 96 w 205"/>
                <a:gd name="T7" fmla="*/ 23 h 228"/>
                <a:gd name="T8" fmla="*/ 0 w 205"/>
                <a:gd name="T9" fmla="*/ 125 h 228"/>
                <a:gd name="T10" fmla="*/ 103 w 205"/>
                <a:gd name="T11" fmla="*/ 228 h 228"/>
                <a:gd name="T12" fmla="*/ 205 w 205"/>
                <a:gd name="T13" fmla="*/ 125 h 228"/>
                <a:gd name="T14" fmla="*/ 110 w 205"/>
                <a:gd name="T15" fmla="*/ 23 h 228"/>
                <a:gd name="T16" fmla="*/ 103 w 205"/>
                <a:gd name="T17" fmla="*/ 214 h 228"/>
                <a:gd name="T18" fmla="*/ 14 w 205"/>
                <a:gd name="T19" fmla="*/ 125 h 228"/>
                <a:gd name="T20" fmla="*/ 103 w 205"/>
                <a:gd name="T21" fmla="*/ 37 h 228"/>
                <a:gd name="T22" fmla="*/ 191 w 205"/>
                <a:gd name="T23" fmla="*/ 125 h 228"/>
                <a:gd name="T24" fmla="*/ 103 w 205"/>
                <a:gd name="T25" fmla="*/ 21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5" h="228">
                  <a:moveTo>
                    <a:pt x="110" y="23"/>
                  </a:moveTo>
                  <a:cubicBezTo>
                    <a:pt x="110" y="0"/>
                    <a:pt x="110" y="0"/>
                    <a:pt x="110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42" y="26"/>
                    <a:pt x="0" y="71"/>
                    <a:pt x="0" y="125"/>
                  </a:cubicBezTo>
                  <a:cubicBezTo>
                    <a:pt x="0" y="182"/>
                    <a:pt x="46" y="228"/>
                    <a:pt x="103" y="228"/>
                  </a:cubicBezTo>
                  <a:cubicBezTo>
                    <a:pt x="159" y="228"/>
                    <a:pt x="205" y="182"/>
                    <a:pt x="205" y="125"/>
                  </a:cubicBezTo>
                  <a:cubicBezTo>
                    <a:pt x="205" y="71"/>
                    <a:pt x="163" y="26"/>
                    <a:pt x="110" y="23"/>
                  </a:cubicBezTo>
                  <a:close/>
                  <a:moveTo>
                    <a:pt x="103" y="214"/>
                  </a:moveTo>
                  <a:cubicBezTo>
                    <a:pt x="54" y="214"/>
                    <a:pt x="14" y="174"/>
                    <a:pt x="14" y="125"/>
                  </a:cubicBezTo>
                  <a:cubicBezTo>
                    <a:pt x="14" y="76"/>
                    <a:pt x="54" y="37"/>
                    <a:pt x="103" y="37"/>
                  </a:cubicBezTo>
                  <a:cubicBezTo>
                    <a:pt x="152" y="37"/>
                    <a:pt x="191" y="76"/>
                    <a:pt x="191" y="125"/>
                  </a:cubicBezTo>
                  <a:cubicBezTo>
                    <a:pt x="191" y="174"/>
                    <a:pt x="152" y="214"/>
                    <a:pt x="103" y="2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2" name="Freeform 64">
              <a:extLst>
                <a:ext uri="{FF2B5EF4-FFF2-40B4-BE49-F238E27FC236}">
                  <a16:creationId xmlns="" xmlns:a16="http://schemas.microsoft.com/office/drawing/2014/main" id="{D0AC49A7-21AB-489A-BB9C-C614DA24E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059" y="3291448"/>
              <a:ext cx="447289" cy="584790"/>
            </a:xfrm>
            <a:custGeom>
              <a:avLst/>
              <a:gdLst>
                <a:gd name="T0" fmla="*/ 40 w 114"/>
                <a:gd name="T1" fmla="*/ 0 h 149"/>
                <a:gd name="T2" fmla="*/ 40 w 114"/>
                <a:gd name="T3" fmla="*/ 14 h 149"/>
                <a:gd name="T4" fmla="*/ 100 w 114"/>
                <a:gd name="T5" fmla="*/ 74 h 149"/>
                <a:gd name="T6" fmla="*/ 40 w 114"/>
                <a:gd name="T7" fmla="*/ 135 h 149"/>
                <a:gd name="T8" fmla="*/ 11 w 114"/>
                <a:gd name="T9" fmla="*/ 128 h 149"/>
                <a:gd name="T10" fmla="*/ 0 w 114"/>
                <a:gd name="T11" fmla="*/ 138 h 149"/>
                <a:gd name="T12" fmla="*/ 40 w 114"/>
                <a:gd name="T13" fmla="*/ 149 h 149"/>
                <a:gd name="T14" fmla="*/ 114 w 114"/>
                <a:gd name="T15" fmla="*/ 74 h 149"/>
                <a:gd name="T16" fmla="*/ 40 w 114"/>
                <a:gd name="T17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49">
                  <a:moveTo>
                    <a:pt x="40" y="0"/>
                  </a:moveTo>
                  <a:cubicBezTo>
                    <a:pt x="40" y="14"/>
                    <a:pt x="40" y="14"/>
                    <a:pt x="40" y="14"/>
                  </a:cubicBezTo>
                  <a:cubicBezTo>
                    <a:pt x="73" y="14"/>
                    <a:pt x="100" y="41"/>
                    <a:pt x="100" y="74"/>
                  </a:cubicBezTo>
                  <a:cubicBezTo>
                    <a:pt x="100" y="108"/>
                    <a:pt x="73" y="135"/>
                    <a:pt x="40" y="135"/>
                  </a:cubicBezTo>
                  <a:cubicBezTo>
                    <a:pt x="29" y="135"/>
                    <a:pt x="20" y="133"/>
                    <a:pt x="11" y="12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12" y="145"/>
                    <a:pt x="25" y="149"/>
                    <a:pt x="40" y="149"/>
                  </a:cubicBezTo>
                  <a:cubicBezTo>
                    <a:pt x="81" y="149"/>
                    <a:pt x="114" y="116"/>
                    <a:pt x="114" y="74"/>
                  </a:cubicBezTo>
                  <a:cubicBezTo>
                    <a:pt x="114" y="33"/>
                    <a:pt x="81" y="0"/>
                    <a:pt x="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3" name="Freeform 65">
              <a:extLst>
                <a:ext uri="{FF2B5EF4-FFF2-40B4-BE49-F238E27FC236}">
                  <a16:creationId xmlns="" xmlns:a16="http://schemas.microsoft.com/office/drawing/2014/main" id="{0AFFC7BD-11BF-4826-81A0-15E80249E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6589" y="3150635"/>
              <a:ext cx="145783" cy="132530"/>
            </a:xfrm>
            <a:custGeom>
              <a:avLst/>
              <a:gdLst>
                <a:gd name="T0" fmla="*/ 26 w 37"/>
                <a:gd name="T1" fmla="*/ 34 h 34"/>
                <a:gd name="T2" fmla="*/ 37 w 37"/>
                <a:gd name="T3" fmla="*/ 25 h 34"/>
                <a:gd name="T4" fmla="*/ 8 w 37"/>
                <a:gd name="T5" fmla="*/ 0 h 34"/>
                <a:gd name="T6" fmla="*/ 0 w 37"/>
                <a:gd name="T7" fmla="*/ 12 h 34"/>
                <a:gd name="T8" fmla="*/ 26 w 37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4">
                  <a:moveTo>
                    <a:pt x="26" y="34"/>
                  </a:moveTo>
                  <a:cubicBezTo>
                    <a:pt x="37" y="25"/>
                    <a:pt x="37" y="25"/>
                    <a:pt x="37" y="25"/>
                  </a:cubicBezTo>
                  <a:cubicBezTo>
                    <a:pt x="28" y="15"/>
                    <a:pt x="19" y="7"/>
                    <a:pt x="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0" y="18"/>
                    <a:pt x="18" y="25"/>
                    <a:pt x="26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4" name="Freeform 66">
              <a:extLst>
                <a:ext uri="{FF2B5EF4-FFF2-40B4-BE49-F238E27FC236}">
                  <a16:creationId xmlns="" xmlns:a16="http://schemas.microsoft.com/office/drawing/2014/main" id="{D180404D-7142-49A6-94BF-BC2418078E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1137" y="3500183"/>
              <a:ext cx="306476" cy="289910"/>
            </a:xfrm>
            <a:custGeom>
              <a:avLst/>
              <a:gdLst>
                <a:gd name="T0" fmla="*/ 57 w 78"/>
                <a:gd name="T1" fmla="*/ 43 h 74"/>
                <a:gd name="T2" fmla="*/ 78 w 78"/>
                <a:gd name="T3" fmla="*/ 21 h 74"/>
                <a:gd name="T4" fmla="*/ 57 w 78"/>
                <a:gd name="T5" fmla="*/ 0 h 74"/>
                <a:gd name="T6" fmla="*/ 35 w 78"/>
                <a:gd name="T7" fmla="*/ 21 h 74"/>
                <a:gd name="T8" fmla="*/ 37 w 78"/>
                <a:gd name="T9" fmla="*/ 30 h 74"/>
                <a:gd name="T10" fmla="*/ 3 w 78"/>
                <a:gd name="T11" fmla="*/ 61 h 74"/>
                <a:gd name="T12" fmla="*/ 2 w 78"/>
                <a:gd name="T13" fmla="*/ 71 h 74"/>
                <a:gd name="T14" fmla="*/ 7 w 78"/>
                <a:gd name="T15" fmla="*/ 74 h 74"/>
                <a:gd name="T16" fmla="*/ 12 w 78"/>
                <a:gd name="T17" fmla="*/ 72 h 74"/>
                <a:gd name="T18" fmla="*/ 46 w 78"/>
                <a:gd name="T19" fmla="*/ 40 h 74"/>
                <a:gd name="T20" fmla="*/ 57 w 78"/>
                <a:gd name="T21" fmla="*/ 43 h 74"/>
                <a:gd name="T22" fmla="*/ 57 w 78"/>
                <a:gd name="T23" fmla="*/ 14 h 74"/>
                <a:gd name="T24" fmla="*/ 64 w 78"/>
                <a:gd name="T25" fmla="*/ 21 h 74"/>
                <a:gd name="T26" fmla="*/ 57 w 78"/>
                <a:gd name="T27" fmla="*/ 29 h 74"/>
                <a:gd name="T28" fmla="*/ 49 w 78"/>
                <a:gd name="T29" fmla="*/ 21 h 74"/>
                <a:gd name="T30" fmla="*/ 57 w 78"/>
                <a:gd name="T31" fmla="*/ 1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8" h="74">
                  <a:moveTo>
                    <a:pt x="57" y="43"/>
                  </a:moveTo>
                  <a:cubicBezTo>
                    <a:pt x="69" y="43"/>
                    <a:pt x="78" y="33"/>
                    <a:pt x="78" y="21"/>
                  </a:cubicBezTo>
                  <a:cubicBezTo>
                    <a:pt x="78" y="9"/>
                    <a:pt x="69" y="0"/>
                    <a:pt x="57" y="0"/>
                  </a:cubicBezTo>
                  <a:cubicBezTo>
                    <a:pt x="45" y="0"/>
                    <a:pt x="35" y="9"/>
                    <a:pt x="35" y="21"/>
                  </a:cubicBezTo>
                  <a:cubicBezTo>
                    <a:pt x="35" y="25"/>
                    <a:pt x="36" y="28"/>
                    <a:pt x="37" y="30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0" y="64"/>
                    <a:pt x="0" y="69"/>
                    <a:pt x="2" y="71"/>
                  </a:cubicBezTo>
                  <a:cubicBezTo>
                    <a:pt x="4" y="73"/>
                    <a:pt x="5" y="74"/>
                    <a:pt x="7" y="74"/>
                  </a:cubicBezTo>
                  <a:cubicBezTo>
                    <a:pt x="9" y="74"/>
                    <a:pt x="11" y="73"/>
                    <a:pt x="12" y="72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9" y="42"/>
                    <a:pt x="53" y="43"/>
                    <a:pt x="57" y="43"/>
                  </a:cubicBezTo>
                  <a:close/>
                  <a:moveTo>
                    <a:pt x="57" y="14"/>
                  </a:moveTo>
                  <a:cubicBezTo>
                    <a:pt x="61" y="14"/>
                    <a:pt x="64" y="17"/>
                    <a:pt x="64" y="21"/>
                  </a:cubicBezTo>
                  <a:cubicBezTo>
                    <a:pt x="64" y="26"/>
                    <a:pt x="61" y="29"/>
                    <a:pt x="57" y="29"/>
                  </a:cubicBezTo>
                  <a:cubicBezTo>
                    <a:pt x="52" y="29"/>
                    <a:pt x="49" y="26"/>
                    <a:pt x="49" y="21"/>
                  </a:cubicBezTo>
                  <a:cubicBezTo>
                    <a:pt x="49" y="17"/>
                    <a:pt x="52" y="14"/>
                    <a:pt x="57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55" name="Freeform 117">
            <a:extLst>
              <a:ext uri="{FF2B5EF4-FFF2-40B4-BE49-F238E27FC236}">
                <a16:creationId xmlns="" xmlns:a16="http://schemas.microsoft.com/office/drawing/2014/main" id="{F007F097-F4EE-4377-9891-238E9040286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356962" y="3866564"/>
            <a:ext cx="399187" cy="395995"/>
          </a:xfrm>
          <a:custGeom>
            <a:avLst/>
            <a:gdLst>
              <a:gd name="T0" fmla="*/ 253 w 264"/>
              <a:gd name="T1" fmla="*/ 43 h 262"/>
              <a:gd name="T2" fmla="*/ 259 w 264"/>
              <a:gd name="T3" fmla="*/ 28 h 262"/>
              <a:gd name="T4" fmla="*/ 250 w 264"/>
              <a:gd name="T5" fmla="*/ 12 h 262"/>
              <a:gd name="T6" fmla="*/ 221 w 264"/>
              <a:gd name="T7" fmla="*/ 11 h 262"/>
              <a:gd name="T8" fmla="*/ 210 w 264"/>
              <a:gd name="T9" fmla="*/ 2 h 262"/>
              <a:gd name="T10" fmla="*/ 189 w 264"/>
              <a:gd name="T11" fmla="*/ 7 h 262"/>
              <a:gd name="T12" fmla="*/ 186 w 264"/>
              <a:gd name="T13" fmla="*/ 38 h 262"/>
              <a:gd name="T14" fmla="*/ 211 w 264"/>
              <a:gd name="T15" fmla="*/ 22 h 262"/>
              <a:gd name="T16" fmla="*/ 194 w 264"/>
              <a:gd name="T17" fmla="*/ 42 h 262"/>
              <a:gd name="T18" fmla="*/ 205 w 264"/>
              <a:gd name="T19" fmla="*/ 51 h 262"/>
              <a:gd name="T20" fmla="*/ 222 w 264"/>
              <a:gd name="T21" fmla="*/ 30 h 262"/>
              <a:gd name="T22" fmla="*/ 235 w 264"/>
              <a:gd name="T23" fmla="*/ 18 h 262"/>
              <a:gd name="T24" fmla="*/ 242 w 264"/>
              <a:gd name="T25" fmla="*/ 23 h 262"/>
              <a:gd name="T26" fmla="*/ 239 w 264"/>
              <a:gd name="T27" fmla="*/ 34 h 262"/>
              <a:gd name="T28" fmla="*/ 201 w 264"/>
              <a:gd name="T29" fmla="*/ 63 h 262"/>
              <a:gd name="T30" fmla="*/ 199 w 264"/>
              <a:gd name="T31" fmla="*/ 61 h 262"/>
              <a:gd name="T32" fmla="*/ 123 w 264"/>
              <a:gd name="T33" fmla="*/ 49 h 262"/>
              <a:gd name="T34" fmla="*/ 5 w 264"/>
              <a:gd name="T35" fmla="*/ 254 h 262"/>
              <a:gd name="T36" fmla="*/ 7 w 264"/>
              <a:gd name="T37" fmla="*/ 257 h 262"/>
              <a:gd name="T38" fmla="*/ 10 w 264"/>
              <a:gd name="T39" fmla="*/ 259 h 262"/>
              <a:gd name="T40" fmla="*/ 27 w 264"/>
              <a:gd name="T41" fmla="*/ 261 h 262"/>
              <a:gd name="T42" fmla="*/ 226 w 264"/>
              <a:gd name="T43" fmla="*/ 115 h 262"/>
              <a:gd name="T44" fmla="*/ 256 w 264"/>
              <a:gd name="T45" fmla="*/ 74 h 262"/>
              <a:gd name="T46" fmla="*/ 260 w 264"/>
              <a:gd name="T47" fmla="*/ 53 h 262"/>
              <a:gd name="T48" fmla="*/ 166 w 264"/>
              <a:gd name="T49" fmla="*/ 161 h 262"/>
              <a:gd name="T50" fmla="*/ 132 w 264"/>
              <a:gd name="T51" fmla="*/ 143 h 262"/>
              <a:gd name="T52" fmla="*/ 153 w 264"/>
              <a:gd name="T53" fmla="*/ 171 h 262"/>
              <a:gd name="T54" fmla="*/ 123 w 264"/>
              <a:gd name="T55" fmla="*/ 191 h 262"/>
              <a:gd name="T56" fmla="*/ 96 w 264"/>
              <a:gd name="T57" fmla="*/ 179 h 262"/>
              <a:gd name="T58" fmla="*/ 109 w 264"/>
              <a:gd name="T59" fmla="*/ 201 h 262"/>
              <a:gd name="T60" fmla="*/ 21 w 264"/>
              <a:gd name="T61" fmla="*/ 248 h 262"/>
              <a:gd name="T62" fmla="*/ 16 w 264"/>
              <a:gd name="T63" fmla="*/ 241 h 262"/>
              <a:gd name="T64" fmla="*/ 55 w 264"/>
              <a:gd name="T65" fmla="*/ 198 h 262"/>
              <a:gd name="T66" fmla="*/ 65 w 264"/>
              <a:gd name="T67" fmla="*/ 197 h 262"/>
              <a:gd name="T68" fmla="*/ 53 w 264"/>
              <a:gd name="T69" fmla="*/ 171 h 262"/>
              <a:gd name="T70" fmla="*/ 77 w 264"/>
              <a:gd name="T71" fmla="*/ 134 h 262"/>
              <a:gd name="T72" fmla="*/ 100 w 264"/>
              <a:gd name="T73" fmla="*/ 159 h 262"/>
              <a:gd name="T74" fmla="*/ 104 w 264"/>
              <a:gd name="T75" fmla="*/ 147 h 262"/>
              <a:gd name="T76" fmla="*/ 98 w 264"/>
              <a:gd name="T77" fmla="*/ 105 h 262"/>
              <a:gd name="T78" fmla="*/ 113 w 264"/>
              <a:gd name="T79" fmla="*/ 119 h 262"/>
              <a:gd name="T80" fmla="*/ 118 w 264"/>
              <a:gd name="T81" fmla="*/ 107 h 262"/>
              <a:gd name="T82" fmla="*/ 117 w 264"/>
              <a:gd name="T83" fmla="*/ 79 h 262"/>
              <a:gd name="T84" fmla="*/ 143 w 264"/>
              <a:gd name="T85" fmla="*/ 109 h 262"/>
              <a:gd name="T86" fmla="*/ 148 w 264"/>
              <a:gd name="T87" fmla="*/ 97 h 262"/>
              <a:gd name="T88" fmla="*/ 128 w 264"/>
              <a:gd name="T89" fmla="*/ 65 h 262"/>
              <a:gd name="T90" fmla="*/ 150 w 264"/>
              <a:gd name="T91" fmla="*/ 52 h 262"/>
              <a:gd name="T92" fmla="*/ 191 w 264"/>
              <a:gd name="T93" fmla="*/ 73 h 262"/>
              <a:gd name="T94" fmla="*/ 193 w 264"/>
              <a:gd name="T95" fmla="*/ 75 h 262"/>
              <a:gd name="T96" fmla="*/ 205 w 264"/>
              <a:gd name="T97" fmla="*/ 130 h 262"/>
              <a:gd name="T98" fmla="*/ 216 w 264"/>
              <a:gd name="T99" fmla="*/ 82 h 262"/>
              <a:gd name="T100" fmla="*/ 241 w 264"/>
              <a:gd name="T101" fmla="*/ 51 h 262"/>
              <a:gd name="T102" fmla="*/ 249 w 264"/>
              <a:gd name="T103" fmla="*/ 61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64" h="262">
                <a:moveTo>
                  <a:pt x="260" y="53"/>
                </a:moveTo>
                <a:cubicBezTo>
                  <a:pt x="253" y="43"/>
                  <a:pt x="253" y="43"/>
                  <a:pt x="253" y="43"/>
                </a:cubicBezTo>
                <a:cubicBezTo>
                  <a:pt x="253" y="42"/>
                  <a:pt x="252" y="42"/>
                  <a:pt x="252" y="41"/>
                </a:cubicBezTo>
                <a:cubicBezTo>
                  <a:pt x="257" y="37"/>
                  <a:pt x="259" y="32"/>
                  <a:pt x="259" y="28"/>
                </a:cubicBezTo>
                <a:cubicBezTo>
                  <a:pt x="259" y="21"/>
                  <a:pt x="255" y="17"/>
                  <a:pt x="252" y="13"/>
                </a:cubicBezTo>
                <a:cubicBezTo>
                  <a:pt x="250" y="12"/>
                  <a:pt x="250" y="12"/>
                  <a:pt x="250" y="12"/>
                </a:cubicBezTo>
                <a:cubicBezTo>
                  <a:pt x="246" y="8"/>
                  <a:pt x="242" y="4"/>
                  <a:pt x="235" y="4"/>
                </a:cubicBezTo>
                <a:cubicBezTo>
                  <a:pt x="230" y="4"/>
                  <a:pt x="225" y="7"/>
                  <a:pt x="221" y="11"/>
                </a:cubicBezTo>
                <a:cubicBezTo>
                  <a:pt x="221" y="10"/>
                  <a:pt x="220" y="10"/>
                  <a:pt x="220" y="10"/>
                </a:cubicBezTo>
                <a:cubicBezTo>
                  <a:pt x="210" y="2"/>
                  <a:pt x="210" y="2"/>
                  <a:pt x="210" y="2"/>
                </a:cubicBezTo>
                <a:cubicBezTo>
                  <a:pt x="207" y="1"/>
                  <a:pt x="204" y="0"/>
                  <a:pt x="201" y="0"/>
                </a:cubicBezTo>
                <a:cubicBezTo>
                  <a:pt x="196" y="0"/>
                  <a:pt x="192" y="2"/>
                  <a:pt x="189" y="7"/>
                </a:cubicBezTo>
                <a:cubicBezTo>
                  <a:pt x="174" y="31"/>
                  <a:pt x="174" y="31"/>
                  <a:pt x="174" y="31"/>
                </a:cubicBezTo>
                <a:cubicBezTo>
                  <a:pt x="178" y="33"/>
                  <a:pt x="183" y="35"/>
                  <a:pt x="186" y="38"/>
                </a:cubicBezTo>
                <a:cubicBezTo>
                  <a:pt x="201" y="14"/>
                  <a:pt x="201" y="14"/>
                  <a:pt x="201" y="14"/>
                </a:cubicBezTo>
                <a:cubicBezTo>
                  <a:pt x="211" y="22"/>
                  <a:pt x="211" y="22"/>
                  <a:pt x="211" y="22"/>
                </a:cubicBezTo>
                <a:cubicBezTo>
                  <a:pt x="211" y="22"/>
                  <a:pt x="211" y="22"/>
                  <a:pt x="211" y="22"/>
                </a:cubicBezTo>
                <a:cubicBezTo>
                  <a:pt x="194" y="42"/>
                  <a:pt x="194" y="42"/>
                  <a:pt x="194" y="42"/>
                </a:cubicBezTo>
                <a:cubicBezTo>
                  <a:pt x="199" y="46"/>
                  <a:pt x="202" y="49"/>
                  <a:pt x="205" y="51"/>
                </a:cubicBezTo>
                <a:cubicBezTo>
                  <a:pt x="205" y="51"/>
                  <a:pt x="205" y="51"/>
                  <a:pt x="205" y="51"/>
                </a:cubicBezTo>
                <a:cubicBezTo>
                  <a:pt x="222" y="31"/>
                  <a:pt x="222" y="31"/>
                  <a:pt x="222" y="31"/>
                </a:cubicBezTo>
                <a:cubicBezTo>
                  <a:pt x="222" y="31"/>
                  <a:pt x="222" y="30"/>
                  <a:pt x="222" y="30"/>
                </a:cubicBezTo>
                <a:cubicBezTo>
                  <a:pt x="229" y="23"/>
                  <a:pt x="229" y="23"/>
                  <a:pt x="229" y="23"/>
                </a:cubicBezTo>
                <a:cubicBezTo>
                  <a:pt x="233" y="18"/>
                  <a:pt x="235" y="18"/>
                  <a:pt x="235" y="18"/>
                </a:cubicBezTo>
                <a:cubicBezTo>
                  <a:pt x="236" y="18"/>
                  <a:pt x="238" y="20"/>
                  <a:pt x="240" y="21"/>
                </a:cubicBezTo>
                <a:cubicBezTo>
                  <a:pt x="242" y="23"/>
                  <a:pt x="242" y="23"/>
                  <a:pt x="242" y="23"/>
                </a:cubicBezTo>
                <a:cubicBezTo>
                  <a:pt x="243" y="25"/>
                  <a:pt x="245" y="26"/>
                  <a:pt x="245" y="27"/>
                </a:cubicBezTo>
                <a:cubicBezTo>
                  <a:pt x="245" y="27"/>
                  <a:pt x="245" y="29"/>
                  <a:pt x="239" y="34"/>
                </a:cubicBezTo>
                <a:cubicBezTo>
                  <a:pt x="203" y="65"/>
                  <a:pt x="203" y="65"/>
                  <a:pt x="203" y="65"/>
                </a:cubicBezTo>
                <a:cubicBezTo>
                  <a:pt x="201" y="63"/>
                  <a:pt x="201" y="63"/>
                  <a:pt x="201" y="63"/>
                </a:cubicBezTo>
                <a:cubicBezTo>
                  <a:pt x="201" y="63"/>
                  <a:pt x="201" y="63"/>
                  <a:pt x="201" y="63"/>
                </a:cubicBezTo>
                <a:cubicBezTo>
                  <a:pt x="199" y="61"/>
                  <a:pt x="199" y="61"/>
                  <a:pt x="199" y="61"/>
                </a:cubicBezTo>
                <a:cubicBezTo>
                  <a:pt x="198" y="60"/>
                  <a:pt x="174" y="38"/>
                  <a:pt x="150" y="38"/>
                </a:cubicBezTo>
                <a:cubicBezTo>
                  <a:pt x="140" y="38"/>
                  <a:pt x="131" y="41"/>
                  <a:pt x="123" y="49"/>
                </a:cubicBezTo>
                <a:cubicBezTo>
                  <a:pt x="120" y="53"/>
                  <a:pt x="39" y="148"/>
                  <a:pt x="3" y="237"/>
                </a:cubicBezTo>
                <a:cubicBezTo>
                  <a:pt x="3" y="238"/>
                  <a:pt x="0" y="246"/>
                  <a:pt x="5" y="254"/>
                </a:cubicBezTo>
                <a:cubicBezTo>
                  <a:pt x="6" y="255"/>
                  <a:pt x="6" y="256"/>
                  <a:pt x="7" y="256"/>
                </a:cubicBezTo>
                <a:cubicBezTo>
                  <a:pt x="7" y="256"/>
                  <a:pt x="7" y="257"/>
                  <a:pt x="7" y="257"/>
                </a:cubicBezTo>
                <a:cubicBezTo>
                  <a:pt x="7" y="257"/>
                  <a:pt x="8" y="257"/>
                  <a:pt x="8" y="257"/>
                </a:cubicBezTo>
                <a:cubicBezTo>
                  <a:pt x="8" y="258"/>
                  <a:pt x="9" y="258"/>
                  <a:pt x="10" y="259"/>
                </a:cubicBezTo>
                <a:cubicBezTo>
                  <a:pt x="13" y="261"/>
                  <a:pt x="17" y="262"/>
                  <a:pt x="21" y="262"/>
                </a:cubicBezTo>
                <a:cubicBezTo>
                  <a:pt x="24" y="262"/>
                  <a:pt x="27" y="261"/>
                  <a:pt x="27" y="261"/>
                </a:cubicBezTo>
                <a:cubicBezTo>
                  <a:pt x="116" y="225"/>
                  <a:pt x="211" y="144"/>
                  <a:pt x="215" y="140"/>
                </a:cubicBezTo>
                <a:cubicBezTo>
                  <a:pt x="222" y="133"/>
                  <a:pt x="226" y="125"/>
                  <a:pt x="226" y="115"/>
                </a:cubicBezTo>
                <a:cubicBezTo>
                  <a:pt x="227" y="108"/>
                  <a:pt x="225" y="101"/>
                  <a:pt x="222" y="95"/>
                </a:cubicBezTo>
                <a:cubicBezTo>
                  <a:pt x="256" y="74"/>
                  <a:pt x="256" y="74"/>
                  <a:pt x="256" y="74"/>
                </a:cubicBezTo>
                <a:cubicBezTo>
                  <a:pt x="260" y="72"/>
                  <a:pt x="262" y="68"/>
                  <a:pt x="263" y="64"/>
                </a:cubicBezTo>
                <a:cubicBezTo>
                  <a:pt x="264" y="60"/>
                  <a:pt x="263" y="56"/>
                  <a:pt x="260" y="53"/>
                </a:cubicBezTo>
                <a:close/>
                <a:moveTo>
                  <a:pt x="205" y="130"/>
                </a:moveTo>
                <a:cubicBezTo>
                  <a:pt x="205" y="130"/>
                  <a:pt x="190" y="143"/>
                  <a:pt x="166" y="161"/>
                </a:cubicBezTo>
                <a:cubicBezTo>
                  <a:pt x="162" y="160"/>
                  <a:pt x="152" y="155"/>
                  <a:pt x="142" y="144"/>
                </a:cubicBezTo>
                <a:cubicBezTo>
                  <a:pt x="140" y="141"/>
                  <a:pt x="135" y="141"/>
                  <a:pt x="132" y="143"/>
                </a:cubicBezTo>
                <a:cubicBezTo>
                  <a:pt x="129" y="146"/>
                  <a:pt x="129" y="150"/>
                  <a:pt x="132" y="153"/>
                </a:cubicBezTo>
                <a:cubicBezTo>
                  <a:pt x="139" y="162"/>
                  <a:pt x="147" y="167"/>
                  <a:pt x="153" y="171"/>
                </a:cubicBezTo>
                <a:cubicBezTo>
                  <a:pt x="144" y="177"/>
                  <a:pt x="134" y="184"/>
                  <a:pt x="124" y="191"/>
                </a:cubicBezTo>
                <a:cubicBezTo>
                  <a:pt x="123" y="191"/>
                  <a:pt x="123" y="191"/>
                  <a:pt x="123" y="191"/>
                </a:cubicBezTo>
                <a:cubicBezTo>
                  <a:pt x="122" y="191"/>
                  <a:pt x="114" y="190"/>
                  <a:pt x="106" y="180"/>
                </a:cubicBezTo>
                <a:cubicBezTo>
                  <a:pt x="104" y="177"/>
                  <a:pt x="99" y="177"/>
                  <a:pt x="96" y="179"/>
                </a:cubicBezTo>
                <a:cubicBezTo>
                  <a:pt x="93" y="182"/>
                  <a:pt x="93" y="186"/>
                  <a:pt x="95" y="189"/>
                </a:cubicBezTo>
                <a:cubicBezTo>
                  <a:pt x="100" y="195"/>
                  <a:pt x="105" y="198"/>
                  <a:pt x="109" y="201"/>
                </a:cubicBezTo>
                <a:cubicBezTo>
                  <a:pt x="82" y="218"/>
                  <a:pt x="52" y="236"/>
                  <a:pt x="22" y="247"/>
                </a:cubicBezTo>
                <a:cubicBezTo>
                  <a:pt x="22" y="248"/>
                  <a:pt x="22" y="248"/>
                  <a:pt x="21" y="248"/>
                </a:cubicBezTo>
                <a:cubicBezTo>
                  <a:pt x="19" y="248"/>
                  <a:pt x="18" y="247"/>
                  <a:pt x="17" y="247"/>
                </a:cubicBezTo>
                <a:cubicBezTo>
                  <a:pt x="16" y="245"/>
                  <a:pt x="16" y="242"/>
                  <a:pt x="16" y="241"/>
                </a:cubicBezTo>
                <a:cubicBezTo>
                  <a:pt x="24" y="223"/>
                  <a:pt x="34" y="204"/>
                  <a:pt x="44" y="185"/>
                </a:cubicBezTo>
                <a:cubicBezTo>
                  <a:pt x="47" y="189"/>
                  <a:pt x="50" y="194"/>
                  <a:pt x="55" y="198"/>
                </a:cubicBezTo>
                <a:cubicBezTo>
                  <a:pt x="57" y="199"/>
                  <a:pt x="58" y="200"/>
                  <a:pt x="60" y="200"/>
                </a:cubicBezTo>
                <a:cubicBezTo>
                  <a:pt x="62" y="200"/>
                  <a:pt x="64" y="199"/>
                  <a:pt x="65" y="197"/>
                </a:cubicBezTo>
                <a:cubicBezTo>
                  <a:pt x="68" y="194"/>
                  <a:pt x="67" y="190"/>
                  <a:pt x="64" y="187"/>
                </a:cubicBezTo>
                <a:cubicBezTo>
                  <a:pt x="55" y="180"/>
                  <a:pt x="53" y="171"/>
                  <a:pt x="53" y="171"/>
                </a:cubicBezTo>
                <a:cubicBezTo>
                  <a:pt x="53" y="171"/>
                  <a:pt x="53" y="170"/>
                  <a:pt x="53" y="170"/>
                </a:cubicBezTo>
                <a:cubicBezTo>
                  <a:pt x="61" y="158"/>
                  <a:pt x="69" y="145"/>
                  <a:pt x="77" y="134"/>
                </a:cubicBezTo>
                <a:cubicBezTo>
                  <a:pt x="80" y="141"/>
                  <a:pt x="86" y="150"/>
                  <a:pt x="95" y="158"/>
                </a:cubicBezTo>
                <a:cubicBezTo>
                  <a:pt x="97" y="159"/>
                  <a:pt x="98" y="159"/>
                  <a:pt x="100" y="159"/>
                </a:cubicBezTo>
                <a:cubicBezTo>
                  <a:pt x="102" y="159"/>
                  <a:pt x="104" y="158"/>
                  <a:pt x="105" y="157"/>
                </a:cubicBezTo>
                <a:cubicBezTo>
                  <a:pt x="108" y="154"/>
                  <a:pt x="107" y="149"/>
                  <a:pt x="104" y="147"/>
                </a:cubicBezTo>
                <a:cubicBezTo>
                  <a:pt x="92" y="136"/>
                  <a:pt x="88" y="125"/>
                  <a:pt x="86" y="120"/>
                </a:cubicBezTo>
                <a:cubicBezTo>
                  <a:pt x="90" y="115"/>
                  <a:pt x="94" y="110"/>
                  <a:pt x="98" y="105"/>
                </a:cubicBezTo>
                <a:cubicBezTo>
                  <a:pt x="100" y="109"/>
                  <a:pt x="104" y="113"/>
                  <a:pt x="109" y="118"/>
                </a:cubicBezTo>
                <a:cubicBezTo>
                  <a:pt x="110" y="119"/>
                  <a:pt x="112" y="119"/>
                  <a:pt x="113" y="119"/>
                </a:cubicBezTo>
                <a:cubicBezTo>
                  <a:pt x="115" y="119"/>
                  <a:pt x="117" y="119"/>
                  <a:pt x="119" y="117"/>
                </a:cubicBezTo>
                <a:cubicBezTo>
                  <a:pt x="121" y="114"/>
                  <a:pt x="121" y="110"/>
                  <a:pt x="118" y="107"/>
                </a:cubicBezTo>
                <a:cubicBezTo>
                  <a:pt x="111" y="101"/>
                  <a:pt x="108" y="94"/>
                  <a:pt x="107" y="92"/>
                </a:cubicBezTo>
                <a:cubicBezTo>
                  <a:pt x="111" y="87"/>
                  <a:pt x="114" y="83"/>
                  <a:pt x="117" y="79"/>
                </a:cubicBezTo>
                <a:cubicBezTo>
                  <a:pt x="120" y="86"/>
                  <a:pt x="126" y="97"/>
                  <a:pt x="139" y="107"/>
                </a:cubicBezTo>
                <a:cubicBezTo>
                  <a:pt x="140" y="109"/>
                  <a:pt x="141" y="109"/>
                  <a:pt x="143" y="109"/>
                </a:cubicBezTo>
                <a:cubicBezTo>
                  <a:pt x="145" y="109"/>
                  <a:pt x="147" y="108"/>
                  <a:pt x="148" y="107"/>
                </a:cubicBezTo>
                <a:cubicBezTo>
                  <a:pt x="151" y="104"/>
                  <a:pt x="150" y="99"/>
                  <a:pt x="148" y="97"/>
                </a:cubicBezTo>
                <a:cubicBezTo>
                  <a:pt x="132" y="83"/>
                  <a:pt x="129" y="69"/>
                  <a:pt x="129" y="68"/>
                </a:cubicBezTo>
                <a:cubicBezTo>
                  <a:pt x="129" y="67"/>
                  <a:pt x="128" y="67"/>
                  <a:pt x="128" y="65"/>
                </a:cubicBezTo>
                <a:cubicBezTo>
                  <a:pt x="132" y="61"/>
                  <a:pt x="134" y="59"/>
                  <a:pt x="134" y="59"/>
                </a:cubicBezTo>
                <a:cubicBezTo>
                  <a:pt x="138" y="54"/>
                  <a:pt x="144" y="52"/>
                  <a:pt x="150" y="52"/>
                </a:cubicBezTo>
                <a:cubicBezTo>
                  <a:pt x="168" y="52"/>
                  <a:pt x="189" y="71"/>
                  <a:pt x="189" y="71"/>
                </a:cubicBezTo>
                <a:cubicBezTo>
                  <a:pt x="191" y="73"/>
                  <a:pt x="191" y="73"/>
                  <a:pt x="191" y="73"/>
                </a:cubicBezTo>
                <a:cubicBezTo>
                  <a:pt x="191" y="73"/>
                  <a:pt x="191" y="73"/>
                  <a:pt x="191" y="73"/>
                </a:cubicBezTo>
                <a:cubicBezTo>
                  <a:pt x="193" y="75"/>
                  <a:pt x="193" y="75"/>
                  <a:pt x="193" y="75"/>
                </a:cubicBezTo>
                <a:cubicBezTo>
                  <a:pt x="193" y="75"/>
                  <a:pt x="213" y="96"/>
                  <a:pt x="212" y="115"/>
                </a:cubicBezTo>
                <a:cubicBezTo>
                  <a:pt x="212" y="121"/>
                  <a:pt x="210" y="126"/>
                  <a:pt x="205" y="130"/>
                </a:cubicBezTo>
                <a:close/>
                <a:moveTo>
                  <a:pt x="249" y="62"/>
                </a:moveTo>
                <a:cubicBezTo>
                  <a:pt x="216" y="82"/>
                  <a:pt x="216" y="82"/>
                  <a:pt x="216" y="82"/>
                </a:cubicBezTo>
                <a:cubicBezTo>
                  <a:pt x="214" y="80"/>
                  <a:pt x="213" y="78"/>
                  <a:pt x="212" y="76"/>
                </a:cubicBezTo>
                <a:cubicBezTo>
                  <a:pt x="241" y="51"/>
                  <a:pt x="241" y="51"/>
                  <a:pt x="241" y="51"/>
                </a:cubicBezTo>
                <a:cubicBezTo>
                  <a:pt x="242" y="51"/>
                  <a:pt x="242" y="51"/>
                  <a:pt x="242" y="51"/>
                </a:cubicBezTo>
                <a:cubicBezTo>
                  <a:pt x="249" y="61"/>
                  <a:pt x="249" y="61"/>
                  <a:pt x="249" y="61"/>
                </a:cubicBezTo>
                <a:lnTo>
                  <a:pt x="249" y="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56" name="组合 655">
            <a:extLst>
              <a:ext uri="{FF2B5EF4-FFF2-40B4-BE49-F238E27FC236}">
                <a16:creationId xmlns="" xmlns:a16="http://schemas.microsoft.com/office/drawing/2014/main" id="{53345315-AF87-4241-A636-41EE2D47E031}"/>
              </a:ext>
            </a:extLst>
          </p:cNvPr>
          <p:cNvGrpSpPr>
            <a:grpSpLocks noChangeAspect="1"/>
          </p:cNvGrpSpPr>
          <p:nvPr/>
        </p:nvGrpSpPr>
        <p:grpSpPr>
          <a:xfrm>
            <a:off x="6077943" y="3879338"/>
            <a:ext cx="391525" cy="370446"/>
            <a:chOff x="6574963" y="4888436"/>
            <a:chExt cx="1015513" cy="960843"/>
          </a:xfrm>
        </p:grpSpPr>
        <p:sp>
          <p:nvSpPr>
            <p:cNvPr id="657" name="Freeform 119">
              <a:extLst>
                <a:ext uri="{FF2B5EF4-FFF2-40B4-BE49-F238E27FC236}">
                  <a16:creationId xmlns="" xmlns:a16="http://schemas.microsoft.com/office/drawing/2014/main" id="{5171DC1C-9EB9-41CF-A9A5-C13F71CD8C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74963" y="4888436"/>
              <a:ext cx="1015513" cy="960843"/>
            </a:xfrm>
            <a:custGeom>
              <a:avLst/>
              <a:gdLst>
                <a:gd name="T0" fmla="*/ 200 w 259"/>
                <a:gd name="T1" fmla="*/ 46 h 245"/>
                <a:gd name="T2" fmla="*/ 103 w 259"/>
                <a:gd name="T3" fmla="*/ 0 h 245"/>
                <a:gd name="T4" fmla="*/ 54 w 259"/>
                <a:gd name="T5" fmla="*/ 19 h 245"/>
                <a:gd name="T6" fmla="*/ 52 w 259"/>
                <a:gd name="T7" fmla="*/ 21 h 245"/>
                <a:gd name="T8" fmla="*/ 52 w 259"/>
                <a:gd name="T9" fmla="*/ 21 h 245"/>
                <a:gd name="T10" fmla="*/ 47 w 259"/>
                <a:gd name="T11" fmla="*/ 26 h 245"/>
                <a:gd name="T12" fmla="*/ 1 w 259"/>
                <a:gd name="T13" fmla="*/ 133 h 245"/>
                <a:gd name="T14" fmla="*/ 33 w 259"/>
                <a:gd name="T15" fmla="*/ 212 h 245"/>
                <a:gd name="T16" fmla="*/ 33 w 259"/>
                <a:gd name="T17" fmla="*/ 212 h 245"/>
                <a:gd name="T18" fmla="*/ 33 w 259"/>
                <a:gd name="T19" fmla="*/ 213 h 245"/>
                <a:gd name="T20" fmla="*/ 33 w 259"/>
                <a:gd name="T21" fmla="*/ 213 h 245"/>
                <a:gd name="T22" fmla="*/ 33 w 259"/>
                <a:gd name="T23" fmla="*/ 213 h 245"/>
                <a:gd name="T24" fmla="*/ 112 w 259"/>
                <a:gd name="T25" fmla="*/ 245 h 245"/>
                <a:gd name="T26" fmla="*/ 114 w 259"/>
                <a:gd name="T27" fmla="*/ 245 h 245"/>
                <a:gd name="T28" fmla="*/ 219 w 259"/>
                <a:gd name="T29" fmla="*/ 199 h 245"/>
                <a:gd name="T30" fmla="*/ 223 w 259"/>
                <a:gd name="T31" fmla="*/ 195 h 245"/>
                <a:gd name="T32" fmla="*/ 224 w 259"/>
                <a:gd name="T33" fmla="*/ 194 h 245"/>
                <a:gd name="T34" fmla="*/ 226 w 259"/>
                <a:gd name="T35" fmla="*/ 193 h 245"/>
                <a:gd name="T36" fmla="*/ 200 w 259"/>
                <a:gd name="T37" fmla="*/ 46 h 245"/>
                <a:gd name="T38" fmla="*/ 103 w 259"/>
                <a:gd name="T39" fmla="*/ 14 h 245"/>
                <a:gd name="T40" fmla="*/ 190 w 259"/>
                <a:gd name="T41" fmla="*/ 56 h 245"/>
                <a:gd name="T42" fmla="*/ 216 w 259"/>
                <a:gd name="T43" fmla="*/ 183 h 245"/>
                <a:gd name="T44" fmla="*/ 176 w 259"/>
                <a:gd name="T45" fmla="*/ 198 h 245"/>
                <a:gd name="T46" fmla="*/ 89 w 259"/>
                <a:gd name="T47" fmla="*/ 156 h 245"/>
                <a:gd name="T48" fmla="*/ 50 w 259"/>
                <a:gd name="T49" fmla="*/ 86 h 245"/>
                <a:gd name="T50" fmla="*/ 64 w 259"/>
                <a:gd name="T51" fmla="*/ 29 h 245"/>
                <a:gd name="T52" fmla="*/ 103 w 259"/>
                <a:gd name="T53" fmla="*/ 14 h 245"/>
                <a:gd name="T54" fmla="*/ 113 w 259"/>
                <a:gd name="T55" fmla="*/ 231 h 245"/>
                <a:gd name="T56" fmla="*/ 43 w 259"/>
                <a:gd name="T57" fmla="*/ 203 h 245"/>
                <a:gd name="T58" fmla="*/ 15 w 259"/>
                <a:gd name="T59" fmla="*/ 133 h 245"/>
                <a:gd name="T60" fmla="*/ 34 w 259"/>
                <a:gd name="T61" fmla="*/ 68 h 245"/>
                <a:gd name="T62" fmla="*/ 36 w 259"/>
                <a:gd name="T63" fmla="*/ 89 h 245"/>
                <a:gd name="T64" fmla="*/ 79 w 259"/>
                <a:gd name="T65" fmla="*/ 166 h 245"/>
                <a:gd name="T66" fmla="*/ 176 w 259"/>
                <a:gd name="T67" fmla="*/ 212 h 245"/>
                <a:gd name="T68" fmla="*/ 179 w 259"/>
                <a:gd name="T69" fmla="*/ 212 h 245"/>
                <a:gd name="T70" fmla="*/ 113 w 259"/>
                <a:gd name="T71" fmla="*/ 23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59" h="245">
                  <a:moveTo>
                    <a:pt x="200" y="46"/>
                  </a:moveTo>
                  <a:cubicBezTo>
                    <a:pt x="172" y="17"/>
                    <a:pt x="136" y="0"/>
                    <a:pt x="103" y="0"/>
                  </a:cubicBezTo>
                  <a:cubicBezTo>
                    <a:pt x="83" y="0"/>
                    <a:pt x="66" y="7"/>
                    <a:pt x="54" y="19"/>
                  </a:cubicBezTo>
                  <a:cubicBezTo>
                    <a:pt x="53" y="20"/>
                    <a:pt x="52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6" y="27"/>
                    <a:pt x="2" y="72"/>
                    <a:pt x="1" y="133"/>
                  </a:cubicBezTo>
                  <a:cubicBezTo>
                    <a:pt x="1" y="134"/>
                    <a:pt x="0" y="179"/>
                    <a:pt x="33" y="212"/>
                  </a:cubicBezTo>
                  <a:cubicBezTo>
                    <a:pt x="33" y="212"/>
                    <a:pt x="33" y="212"/>
                    <a:pt x="33" y="212"/>
                  </a:cubicBezTo>
                  <a:cubicBezTo>
                    <a:pt x="33" y="213"/>
                    <a:pt x="33" y="213"/>
                    <a:pt x="33" y="213"/>
                  </a:cubicBezTo>
                  <a:cubicBezTo>
                    <a:pt x="33" y="213"/>
                    <a:pt x="33" y="213"/>
                    <a:pt x="33" y="213"/>
                  </a:cubicBezTo>
                  <a:cubicBezTo>
                    <a:pt x="33" y="213"/>
                    <a:pt x="33" y="213"/>
                    <a:pt x="33" y="213"/>
                  </a:cubicBezTo>
                  <a:cubicBezTo>
                    <a:pt x="64" y="243"/>
                    <a:pt x="105" y="245"/>
                    <a:pt x="112" y="245"/>
                  </a:cubicBezTo>
                  <a:cubicBezTo>
                    <a:pt x="113" y="245"/>
                    <a:pt x="113" y="245"/>
                    <a:pt x="114" y="245"/>
                  </a:cubicBezTo>
                  <a:cubicBezTo>
                    <a:pt x="174" y="244"/>
                    <a:pt x="217" y="201"/>
                    <a:pt x="219" y="199"/>
                  </a:cubicBezTo>
                  <a:cubicBezTo>
                    <a:pt x="223" y="195"/>
                    <a:pt x="223" y="195"/>
                    <a:pt x="223" y="195"/>
                  </a:cubicBezTo>
                  <a:cubicBezTo>
                    <a:pt x="224" y="194"/>
                    <a:pt x="224" y="194"/>
                    <a:pt x="224" y="194"/>
                  </a:cubicBezTo>
                  <a:cubicBezTo>
                    <a:pt x="225" y="193"/>
                    <a:pt x="225" y="194"/>
                    <a:pt x="226" y="193"/>
                  </a:cubicBezTo>
                  <a:cubicBezTo>
                    <a:pt x="259" y="160"/>
                    <a:pt x="248" y="94"/>
                    <a:pt x="200" y="46"/>
                  </a:cubicBezTo>
                  <a:close/>
                  <a:moveTo>
                    <a:pt x="103" y="14"/>
                  </a:moveTo>
                  <a:cubicBezTo>
                    <a:pt x="132" y="14"/>
                    <a:pt x="165" y="30"/>
                    <a:pt x="190" y="56"/>
                  </a:cubicBezTo>
                  <a:cubicBezTo>
                    <a:pt x="232" y="98"/>
                    <a:pt x="244" y="155"/>
                    <a:pt x="216" y="183"/>
                  </a:cubicBezTo>
                  <a:cubicBezTo>
                    <a:pt x="206" y="193"/>
                    <a:pt x="192" y="198"/>
                    <a:pt x="176" y="198"/>
                  </a:cubicBezTo>
                  <a:cubicBezTo>
                    <a:pt x="147" y="198"/>
                    <a:pt x="115" y="182"/>
                    <a:pt x="89" y="156"/>
                  </a:cubicBezTo>
                  <a:cubicBezTo>
                    <a:pt x="68" y="135"/>
                    <a:pt x="54" y="110"/>
                    <a:pt x="50" y="86"/>
                  </a:cubicBezTo>
                  <a:cubicBezTo>
                    <a:pt x="46" y="62"/>
                    <a:pt x="50" y="42"/>
                    <a:pt x="64" y="29"/>
                  </a:cubicBezTo>
                  <a:cubicBezTo>
                    <a:pt x="73" y="20"/>
                    <a:pt x="87" y="14"/>
                    <a:pt x="103" y="14"/>
                  </a:cubicBezTo>
                  <a:close/>
                  <a:moveTo>
                    <a:pt x="113" y="231"/>
                  </a:moveTo>
                  <a:cubicBezTo>
                    <a:pt x="113" y="231"/>
                    <a:pt x="72" y="232"/>
                    <a:pt x="43" y="203"/>
                  </a:cubicBezTo>
                  <a:cubicBezTo>
                    <a:pt x="14" y="174"/>
                    <a:pt x="15" y="133"/>
                    <a:pt x="15" y="133"/>
                  </a:cubicBezTo>
                  <a:cubicBezTo>
                    <a:pt x="16" y="108"/>
                    <a:pt x="25" y="85"/>
                    <a:pt x="34" y="68"/>
                  </a:cubicBezTo>
                  <a:cubicBezTo>
                    <a:pt x="34" y="75"/>
                    <a:pt x="35" y="81"/>
                    <a:pt x="36" y="89"/>
                  </a:cubicBezTo>
                  <a:cubicBezTo>
                    <a:pt x="41" y="116"/>
                    <a:pt x="56" y="143"/>
                    <a:pt x="79" y="166"/>
                  </a:cubicBezTo>
                  <a:cubicBezTo>
                    <a:pt x="107" y="195"/>
                    <a:pt x="143" y="212"/>
                    <a:pt x="176" y="212"/>
                  </a:cubicBezTo>
                  <a:cubicBezTo>
                    <a:pt x="177" y="212"/>
                    <a:pt x="178" y="212"/>
                    <a:pt x="179" y="212"/>
                  </a:cubicBezTo>
                  <a:cubicBezTo>
                    <a:pt x="162" y="221"/>
                    <a:pt x="139" y="230"/>
                    <a:pt x="113" y="2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8" name="Freeform 120">
              <a:extLst>
                <a:ext uri="{FF2B5EF4-FFF2-40B4-BE49-F238E27FC236}">
                  <a16:creationId xmlns="" xmlns:a16="http://schemas.microsoft.com/office/drawing/2014/main" id="{B0A712C6-ACE2-4BB0-94C8-D7BD4B627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2583" y="5398678"/>
              <a:ext cx="89458" cy="86145"/>
            </a:xfrm>
            <a:custGeom>
              <a:avLst/>
              <a:gdLst>
                <a:gd name="T0" fmla="*/ 15 w 23"/>
                <a:gd name="T1" fmla="*/ 7 h 22"/>
                <a:gd name="T2" fmla="*/ 3 w 23"/>
                <a:gd name="T3" fmla="*/ 0 h 22"/>
                <a:gd name="T4" fmla="*/ 2 w 23"/>
                <a:gd name="T5" fmla="*/ 1 h 22"/>
                <a:gd name="T6" fmla="*/ 8 w 23"/>
                <a:gd name="T7" fmla="*/ 15 h 22"/>
                <a:gd name="T8" fmla="*/ 18 w 23"/>
                <a:gd name="T9" fmla="*/ 22 h 22"/>
                <a:gd name="T10" fmla="*/ 22 w 23"/>
                <a:gd name="T11" fmla="*/ 21 h 22"/>
                <a:gd name="T12" fmla="*/ 23 w 23"/>
                <a:gd name="T13" fmla="*/ 17 h 22"/>
                <a:gd name="T14" fmla="*/ 15 w 23"/>
                <a:gd name="T15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2">
                  <a:moveTo>
                    <a:pt x="15" y="7"/>
                  </a:moveTo>
                  <a:cubicBezTo>
                    <a:pt x="11" y="3"/>
                    <a:pt x="6" y="1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0" y="3"/>
                    <a:pt x="4" y="10"/>
                    <a:pt x="8" y="15"/>
                  </a:cubicBezTo>
                  <a:cubicBezTo>
                    <a:pt x="12" y="19"/>
                    <a:pt x="16" y="22"/>
                    <a:pt x="18" y="22"/>
                  </a:cubicBezTo>
                  <a:cubicBezTo>
                    <a:pt x="20" y="22"/>
                    <a:pt x="21" y="22"/>
                    <a:pt x="22" y="21"/>
                  </a:cubicBezTo>
                  <a:cubicBezTo>
                    <a:pt x="22" y="20"/>
                    <a:pt x="23" y="19"/>
                    <a:pt x="23" y="17"/>
                  </a:cubicBezTo>
                  <a:cubicBezTo>
                    <a:pt x="22" y="14"/>
                    <a:pt x="20" y="11"/>
                    <a:pt x="15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9" name="Freeform 121">
              <a:extLst>
                <a:ext uri="{FF2B5EF4-FFF2-40B4-BE49-F238E27FC236}">
                  <a16:creationId xmlns="" xmlns:a16="http://schemas.microsoft.com/office/drawing/2014/main" id="{2C86CC69-19DF-4CDE-B2A7-61197CE77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2583" y="5327442"/>
              <a:ext cx="94428" cy="67922"/>
            </a:xfrm>
            <a:custGeom>
              <a:avLst/>
              <a:gdLst>
                <a:gd name="T0" fmla="*/ 12 w 24"/>
                <a:gd name="T1" fmla="*/ 2 h 17"/>
                <a:gd name="T2" fmla="*/ 5 w 24"/>
                <a:gd name="T3" fmla="*/ 0 h 17"/>
                <a:gd name="T4" fmla="*/ 0 w 24"/>
                <a:gd name="T5" fmla="*/ 3 h 17"/>
                <a:gd name="T6" fmla="*/ 11 w 24"/>
                <a:gd name="T7" fmla="*/ 13 h 17"/>
                <a:gd name="T8" fmla="*/ 19 w 24"/>
                <a:gd name="T9" fmla="*/ 16 h 17"/>
                <a:gd name="T10" fmla="*/ 24 w 24"/>
                <a:gd name="T11" fmla="*/ 13 h 17"/>
                <a:gd name="T12" fmla="*/ 12 w 24"/>
                <a:gd name="T1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7">
                  <a:moveTo>
                    <a:pt x="12" y="2"/>
                  </a:moveTo>
                  <a:cubicBezTo>
                    <a:pt x="10" y="1"/>
                    <a:pt x="7" y="0"/>
                    <a:pt x="5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5"/>
                    <a:pt x="5" y="10"/>
                    <a:pt x="11" y="13"/>
                  </a:cubicBezTo>
                  <a:cubicBezTo>
                    <a:pt x="14" y="15"/>
                    <a:pt x="17" y="16"/>
                    <a:pt x="19" y="16"/>
                  </a:cubicBezTo>
                  <a:cubicBezTo>
                    <a:pt x="22" y="17"/>
                    <a:pt x="24" y="15"/>
                    <a:pt x="24" y="13"/>
                  </a:cubicBezTo>
                  <a:cubicBezTo>
                    <a:pt x="24" y="8"/>
                    <a:pt x="19" y="4"/>
                    <a:pt x="12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0" name="Freeform 122">
              <a:extLst>
                <a:ext uri="{FF2B5EF4-FFF2-40B4-BE49-F238E27FC236}">
                  <a16:creationId xmlns="" xmlns:a16="http://schemas.microsoft.com/office/drawing/2014/main" id="{CB47295B-CA3E-480C-9576-0BFDBA5BA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6108" y="5186628"/>
              <a:ext cx="97741" cy="66265"/>
            </a:xfrm>
            <a:custGeom>
              <a:avLst/>
              <a:gdLst>
                <a:gd name="T0" fmla="*/ 12 w 25"/>
                <a:gd name="T1" fmla="*/ 15 h 17"/>
                <a:gd name="T2" fmla="*/ 19 w 25"/>
                <a:gd name="T3" fmla="*/ 17 h 17"/>
                <a:gd name="T4" fmla="*/ 25 w 25"/>
                <a:gd name="T5" fmla="*/ 15 h 17"/>
                <a:gd name="T6" fmla="*/ 13 w 25"/>
                <a:gd name="T7" fmla="*/ 4 h 17"/>
                <a:gd name="T8" fmla="*/ 5 w 25"/>
                <a:gd name="T9" fmla="*/ 1 h 17"/>
                <a:gd name="T10" fmla="*/ 1 w 25"/>
                <a:gd name="T11" fmla="*/ 4 h 17"/>
                <a:gd name="T12" fmla="*/ 12 w 25"/>
                <a:gd name="T13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7">
                  <a:moveTo>
                    <a:pt x="12" y="15"/>
                  </a:moveTo>
                  <a:cubicBezTo>
                    <a:pt x="15" y="16"/>
                    <a:pt x="17" y="17"/>
                    <a:pt x="19" y="17"/>
                  </a:cubicBezTo>
                  <a:cubicBezTo>
                    <a:pt x="24" y="17"/>
                    <a:pt x="25" y="15"/>
                    <a:pt x="25" y="15"/>
                  </a:cubicBezTo>
                  <a:cubicBezTo>
                    <a:pt x="25" y="12"/>
                    <a:pt x="19" y="7"/>
                    <a:pt x="13" y="4"/>
                  </a:cubicBezTo>
                  <a:cubicBezTo>
                    <a:pt x="10" y="2"/>
                    <a:pt x="7" y="1"/>
                    <a:pt x="5" y="1"/>
                  </a:cubicBezTo>
                  <a:cubicBezTo>
                    <a:pt x="2" y="0"/>
                    <a:pt x="1" y="2"/>
                    <a:pt x="1" y="4"/>
                  </a:cubicBezTo>
                  <a:cubicBezTo>
                    <a:pt x="0" y="9"/>
                    <a:pt x="5" y="13"/>
                    <a:pt x="12" y="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1" name="Freeform 123">
              <a:extLst>
                <a:ext uri="{FF2B5EF4-FFF2-40B4-BE49-F238E27FC236}">
                  <a16:creationId xmlns="" xmlns:a16="http://schemas.microsoft.com/office/drawing/2014/main" id="{80C3186E-0EBA-443A-A6D1-56EF5854F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7493" y="5252893"/>
              <a:ext cx="91115" cy="56325"/>
            </a:xfrm>
            <a:custGeom>
              <a:avLst/>
              <a:gdLst>
                <a:gd name="T0" fmla="*/ 0 w 23"/>
                <a:gd name="T1" fmla="*/ 8 h 14"/>
                <a:gd name="T2" fmla="*/ 13 w 23"/>
                <a:gd name="T3" fmla="*/ 14 h 14"/>
                <a:gd name="T4" fmla="*/ 14 w 23"/>
                <a:gd name="T5" fmla="*/ 14 h 14"/>
                <a:gd name="T6" fmla="*/ 22 w 23"/>
                <a:gd name="T7" fmla="*/ 11 h 14"/>
                <a:gd name="T8" fmla="*/ 22 w 23"/>
                <a:gd name="T9" fmla="*/ 6 h 14"/>
                <a:gd name="T10" fmla="*/ 12 w 23"/>
                <a:gd name="T11" fmla="*/ 0 h 14"/>
                <a:gd name="T12" fmla="*/ 8 w 23"/>
                <a:gd name="T13" fmla="*/ 1 h 14"/>
                <a:gd name="T14" fmla="*/ 0 w 23"/>
                <a:gd name="T15" fmla="*/ 6 h 14"/>
                <a:gd name="T16" fmla="*/ 0 w 23"/>
                <a:gd name="T1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4">
                  <a:moveTo>
                    <a:pt x="0" y="8"/>
                  </a:moveTo>
                  <a:cubicBezTo>
                    <a:pt x="1" y="11"/>
                    <a:pt x="7" y="13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8" y="14"/>
                    <a:pt x="21" y="13"/>
                    <a:pt x="22" y="11"/>
                  </a:cubicBezTo>
                  <a:cubicBezTo>
                    <a:pt x="22" y="10"/>
                    <a:pt x="23" y="9"/>
                    <a:pt x="22" y="6"/>
                  </a:cubicBezTo>
                  <a:cubicBezTo>
                    <a:pt x="20" y="3"/>
                    <a:pt x="17" y="1"/>
                    <a:pt x="12" y="0"/>
                  </a:cubicBezTo>
                  <a:cubicBezTo>
                    <a:pt x="11" y="0"/>
                    <a:pt x="10" y="0"/>
                    <a:pt x="8" y="1"/>
                  </a:cubicBezTo>
                  <a:cubicBezTo>
                    <a:pt x="4" y="2"/>
                    <a:pt x="1" y="3"/>
                    <a:pt x="0" y="6"/>
                  </a:cubicBezTo>
                  <a:cubicBezTo>
                    <a:pt x="0" y="6"/>
                    <a:pt x="0" y="7"/>
                    <a:pt x="0" y="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2" name="Freeform 124">
              <a:extLst>
                <a:ext uri="{FF2B5EF4-FFF2-40B4-BE49-F238E27FC236}">
                  <a16:creationId xmlns="" xmlns:a16="http://schemas.microsoft.com/office/drawing/2014/main" id="{8539B340-3B0F-4248-AA12-C5EF6C840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1349" y="5395363"/>
              <a:ext cx="71235" cy="92771"/>
            </a:xfrm>
            <a:custGeom>
              <a:avLst/>
              <a:gdLst>
                <a:gd name="T0" fmla="*/ 13 w 18"/>
                <a:gd name="T1" fmla="*/ 24 h 24"/>
                <a:gd name="T2" fmla="*/ 13 w 18"/>
                <a:gd name="T3" fmla="*/ 24 h 24"/>
                <a:gd name="T4" fmla="*/ 17 w 18"/>
                <a:gd name="T5" fmla="*/ 22 h 24"/>
                <a:gd name="T6" fmla="*/ 14 w 18"/>
                <a:gd name="T7" fmla="*/ 11 h 24"/>
                <a:gd name="T8" fmla="*/ 3 w 18"/>
                <a:gd name="T9" fmla="*/ 0 h 24"/>
                <a:gd name="T10" fmla="*/ 2 w 18"/>
                <a:gd name="T11" fmla="*/ 1 h 24"/>
                <a:gd name="T12" fmla="*/ 2 w 18"/>
                <a:gd name="T13" fmla="*/ 13 h 24"/>
                <a:gd name="T14" fmla="*/ 13 w 18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4">
                  <a:moveTo>
                    <a:pt x="13" y="24"/>
                  </a:moveTo>
                  <a:cubicBezTo>
                    <a:pt x="13" y="24"/>
                    <a:pt x="13" y="24"/>
                    <a:pt x="13" y="24"/>
                  </a:cubicBezTo>
                  <a:cubicBezTo>
                    <a:pt x="15" y="24"/>
                    <a:pt x="16" y="23"/>
                    <a:pt x="17" y="22"/>
                  </a:cubicBezTo>
                  <a:cubicBezTo>
                    <a:pt x="18" y="19"/>
                    <a:pt x="16" y="14"/>
                    <a:pt x="14" y="11"/>
                  </a:cubicBezTo>
                  <a:cubicBezTo>
                    <a:pt x="11" y="6"/>
                    <a:pt x="6" y="0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0" y="3"/>
                    <a:pt x="1" y="8"/>
                    <a:pt x="2" y="13"/>
                  </a:cubicBezTo>
                  <a:cubicBezTo>
                    <a:pt x="4" y="19"/>
                    <a:pt x="9" y="24"/>
                    <a:pt x="13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3" name="Freeform 125">
              <a:extLst>
                <a:ext uri="{FF2B5EF4-FFF2-40B4-BE49-F238E27FC236}">
                  <a16:creationId xmlns="" xmlns:a16="http://schemas.microsoft.com/office/drawing/2014/main" id="{8E3557F4-2F87-49DE-B3FA-50B82E150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6801" y="5410274"/>
              <a:ext cx="59639" cy="89458"/>
            </a:xfrm>
            <a:custGeom>
              <a:avLst/>
              <a:gdLst>
                <a:gd name="T0" fmla="*/ 7 w 15"/>
                <a:gd name="T1" fmla="*/ 22 h 23"/>
                <a:gd name="T2" fmla="*/ 10 w 15"/>
                <a:gd name="T3" fmla="*/ 23 h 23"/>
                <a:gd name="T4" fmla="*/ 13 w 15"/>
                <a:gd name="T5" fmla="*/ 21 h 23"/>
                <a:gd name="T6" fmla="*/ 14 w 15"/>
                <a:gd name="T7" fmla="*/ 14 h 23"/>
                <a:gd name="T8" fmla="*/ 9 w 15"/>
                <a:gd name="T9" fmla="*/ 0 h 23"/>
                <a:gd name="T10" fmla="*/ 8 w 15"/>
                <a:gd name="T11" fmla="*/ 0 h 23"/>
                <a:gd name="T12" fmla="*/ 1 w 15"/>
                <a:gd name="T13" fmla="*/ 9 h 23"/>
                <a:gd name="T14" fmla="*/ 7 w 15"/>
                <a:gd name="T1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3">
                  <a:moveTo>
                    <a:pt x="7" y="22"/>
                  </a:moveTo>
                  <a:cubicBezTo>
                    <a:pt x="8" y="22"/>
                    <a:pt x="9" y="23"/>
                    <a:pt x="10" y="23"/>
                  </a:cubicBezTo>
                  <a:cubicBezTo>
                    <a:pt x="11" y="23"/>
                    <a:pt x="12" y="22"/>
                    <a:pt x="13" y="21"/>
                  </a:cubicBezTo>
                  <a:cubicBezTo>
                    <a:pt x="14" y="20"/>
                    <a:pt x="15" y="17"/>
                    <a:pt x="14" y="14"/>
                  </a:cubicBezTo>
                  <a:cubicBezTo>
                    <a:pt x="14" y="8"/>
                    <a:pt x="11" y="1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2" y="4"/>
                    <a:pt x="1" y="9"/>
                  </a:cubicBezTo>
                  <a:cubicBezTo>
                    <a:pt x="0" y="14"/>
                    <a:pt x="2" y="20"/>
                    <a:pt x="7" y="2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4" name="Freeform 126">
              <a:extLst>
                <a:ext uri="{FF2B5EF4-FFF2-40B4-BE49-F238E27FC236}">
                  <a16:creationId xmlns="" xmlns:a16="http://schemas.microsoft.com/office/drawing/2014/main" id="{8AC5AE2A-BBFA-4F69-9D26-90D1D3C5E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4511" y="5272773"/>
              <a:ext cx="94428" cy="54669"/>
            </a:xfrm>
            <a:custGeom>
              <a:avLst/>
              <a:gdLst>
                <a:gd name="T0" fmla="*/ 11 w 24"/>
                <a:gd name="T1" fmla="*/ 14 h 14"/>
                <a:gd name="T2" fmla="*/ 15 w 24"/>
                <a:gd name="T3" fmla="*/ 13 h 14"/>
                <a:gd name="T4" fmla="*/ 23 w 24"/>
                <a:gd name="T5" fmla="*/ 8 h 14"/>
                <a:gd name="T6" fmla="*/ 23 w 24"/>
                <a:gd name="T7" fmla="*/ 6 h 14"/>
                <a:gd name="T8" fmla="*/ 10 w 24"/>
                <a:gd name="T9" fmla="*/ 0 h 14"/>
                <a:gd name="T10" fmla="*/ 9 w 24"/>
                <a:gd name="T11" fmla="*/ 0 h 14"/>
                <a:gd name="T12" fmla="*/ 2 w 24"/>
                <a:gd name="T13" fmla="*/ 3 h 14"/>
                <a:gd name="T14" fmla="*/ 2 w 24"/>
                <a:gd name="T15" fmla="*/ 8 h 14"/>
                <a:gd name="T16" fmla="*/ 11 w 24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11" y="14"/>
                  </a:moveTo>
                  <a:cubicBezTo>
                    <a:pt x="12" y="14"/>
                    <a:pt x="14" y="14"/>
                    <a:pt x="15" y="13"/>
                  </a:cubicBezTo>
                  <a:cubicBezTo>
                    <a:pt x="19" y="12"/>
                    <a:pt x="22" y="11"/>
                    <a:pt x="23" y="8"/>
                  </a:cubicBezTo>
                  <a:cubicBezTo>
                    <a:pt x="24" y="8"/>
                    <a:pt x="24" y="7"/>
                    <a:pt x="23" y="6"/>
                  </a:cubicBezTo>
                  <a:cubicBezTo>
                    <a:pt x="22" y="3"/>
                    <a:pt x="16" y="1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3" y="1"/>
                    <a:pt x="2" y="3"/>
                  </a:cubicBezTo>
                  <a:cubicBezTo>
                    <a:pt x="1" y="4"/>
                    <a:pt x="0" y="5"/>
                    <a:pt x="2" y="8"/>
                  </a:cubicBezTo>
                  <a:cubicBezTo>
                    <a:pt x="3" y="11"/>
                    <a:pt x="7" y="14"/>
                    <a:pt x="11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5" name="Freeform 127">
              <a:extLst>
                <a:ext uri="{FF2B5EF4-FFF2-40B4-BE49-F238E27FC236}">
                  <a16:creationId xmlns="" xmlns:a16="http://schemas.microsoft.com/office/drawing/2014/main" id="{CC59295E-993A-44EB-8D42-22637635C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0535" y="5092201"/>
              <a:ext cx="69578" cy="94428"/>
            </a:xfrm>
            <a:custGeom>
              <a:avLst/>
              <a:gdLst>
                <a:gd name="T0" fmla="*/ 15 w 18"/>
                <a:gd name="T1" fmla="*/ 24 h 24"/>
                <a:gd name="T2" fmla="*/ 15 w 18"/>
                <a:gd name="T3" fmla="*/ 24 h 24"/>
                <a:gd name="T4" fmla="*/ 17 w 18"/>
                <a:gd name="T5" fmla="*/ 23 h 24"/>
                <a:gd name="T6" fmla="*/ 16 w 18"/>
                <a:gd name="T7" fmla="*/ 11 h 24"/>
                <a:gd name="T8" fmla="*/ 6 w 18"/>
                <a:gd name="T9" fmla="*/ 0 h 24"/>
                <a:gd name="T10" fmla="*/ 5 w 18"/>
                <a:gd name="T11" fmla="*/ 0 h 24"/>
                <a:gd name="T12" fmla="*/ 2 w 18"/>
                <a:gd name="T13" fmla="*/ 2 h 24"/>
                <a:gd name="T14" fmla="*/ 4 w 18"/>
                <a:gd name="T15" fmla="*/ 13 h 24"/>
                <a:gd name="T16" fmla="*/ 15 w 18"/>
                <a:gd name="T1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4">
                  <a:moveTo>
                    <a:pt x="15" y="24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6" y="24"/>
                    <a:pt x="16" y="24"/>
                    <a:pt x="17" y="23"/>
                  </a:cubicBezTo>
                  <a:cubicBezTo>
                    <a:pt x="18" y="21"/>
                    <a:pt x="17" y="16"/>
                    <a:pt x="16" y="11"/>
                  </a:cubicBezTo>
                  <a:cubicBezTo>
                    <a:pt x="14" y="5"/>
                    <a:pt x="10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0" y="5"/>
                    <a:pt x="3" y="10"/>
                    <a:pt x="4" y="13"/>
                  </a:cubicBezTo>
                  <a:cubicBezTo>
                    <a:pt x="7" y="18"/>
                    <a:pt x="12" y="24"/>
                    <a:pt x="15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6" name="Freeform 128">
              <a:extLst>
                <a:ext uri="{FF2B5EF4-FFF2-40B4-BE49-F238E27FC236}">
                  <a16:creationId xmlns="" xmlns:a16="http://schemas.microsoft.com/office/drawing/2014/main" id="{3B47A955-D714-4602-B88D-DF54A14D5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9993" y="5080604"/>
              <a:ext cx="54669" cy="91115"/>
            </a:xfrm>
            <a:custGeom>
              <a:avLst/>
              <a:gdLst>
                <a:gd name="T0" fmla="*/ 6 w 14"/>
                <a:gd name="T1" fmla="*/ 23 h 23"/>
                <a:gd name="T2" fmla="*/ 7 w 14"/>
                <a:gd name="T3" fmla="*/ 23 h 23"/>
                <a:gd name="T4" fmla="*/ 7 w 14"/>
                <a:gd name="T5" fmla="*/ 23 h 23"/>
                <a:gd name="T6" fmla="*/ 13 w 14"/>
                <a:gd name="T7" fmla="*/ 14 h 23"/>
                <a:gd name="T8" fmla="*/ 7 w 14"/>
                <a:gd name="T9" fmla="*/ 1 h 23"/>
                <a:gd name="T10" fmla="*/ 5 w 14"/>
                <a:gd name="T11" fmla="*/ 0 h 23"/>
                <a:gd name="T12" fmla="*/ 2 w 14"/>
                <a:gd name="T13" fmla="*/ 1 h 23"/>
                <a:gd name="T14" fmla="*/ 0 w 14"/>
                <a:gd name="T15" fmla="*/ 9 h 23"/>
                <a:gd name="T16" fmla="*/ 6 w 14"/>
                <a:gd name="T1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23">
                  <a:moveTo>
                    <a:pt x="6" y="23"/>
                  </a:moveTo>
                  <a:cubicBezTo>
                    <a:pt x="6" y="23"/>
                    <a:pt x="6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0" y="23"/>
                    <a:pt x="12" y="19"/>
                    <a:pt x="13" y="14"/>
                  </a:cubicBezTo>
                  <a:cubicBezTo>
                    <a:pt x="14" y="8"/>
                    <a:pt x="12" y="3"/>
                    <a:pt x="7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2" y="1"/>
                    <a:pt x="2" y="1"/>
                  </a:cubicBezTo>
                  <a:cubicBezTo>
                    <a:pt x="0" y="3"/>
                    <a:pt x="0" y="6"/>
                    <a:pt x="0" y="9"/>
                  </a:cubicBezTo>
                  <a:cubicBezTo>
                    <a:pt x="0" y="15"/>
                    <a:pt x="3" y="22"/>
                    <a:pt x="6" y="2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7" name="Freeform 129">
              <a:extLst>
                <a:ext uri="{FF2B5EF4-FFF2-40B4-BE49-F238E27FC236}">
                  <a16:creationId xmlns="" xmlns:a16="http://schemas.microsoft.com/office/drawing/2014/main" id="{95980CA1-2AF8-4FC9-8E10-3B7DD8927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4390" y="5097171"/>
              <a:ext cx="89458" cy="81175"/>
            </a:xfrm>
            <a:custGeom>
              <a:avLst/>
              <a:gdLst>
                <a:gd name="T0" fmla="*/ 7 w 23"/>
                <a:gd name="T1" fmla="*/ 15 h 21"/>
                <a:gd name="T2" fmla="*/ 19 w 23"/>
                <a:gd name="T3" fmla="*/ 21 h 21"/>
                <a:gd name="T4" fmla="*/ 21 w 23"/>
                <a:gd name="T5" fmla="*/ 21 h 21"/>
                <a:gd name="T6" fmla="*/ 15 w 23"/>
                <a:gd name="T7" fmla="*/ 7 h 21"/>
                <a:gd name="T8" fmla="*/ 4 w 23"/>
                <a:gd name="T9" fmla="*/ 0 h 21"/>
                <a:gd name="T10" fmla="*/ 1 w 23"/>
                <a:gd name="T11" fmla="*/ 1 h 21"/>
                <a:gd name="T12" fmla="*/ 0 w 23"/>
                <a:gd name="T13" fmla="*/ 4 h 21"/>
                <a:gd name="T14" fmla="*/ 7 w 23"/>
                <a:gd name="T15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1">
                  <a:moveTo>
                    <a:pt x="7" y="15"/>
                  </a:moveTo>
                  <a:cubicBezTo>
                    <a:pt x="12" y="19"/>
                    <a:pt x="17" y="21"/>
                    <a:pt x="19" y="21"/>
                  </a:cubicBezTo>
                  <a:cubicBezTo>
                    <a:pt x="20" y="21"/>
                    <a:pt x="20" y="21"/>
                    <a:pt x="21" y="21"/>
                  </a:cubicBezTo>
                  <a:cubicBezTo>
                    <a:pt x="23" y="19"/>
                    <a:pt x="18" y="12"/>
                    <a:pt x="15" y="7"/>
                  </a:cubicBezTo>
                  <a:cubicBezTo>
                    <a:pt x="11" y="3"/>
                    <a:pt x="7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7"/>
                    <a:pt x="3" y="11"/>
                    <a:pt x="7" y="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8" name="Freeform 130">
              <a:extLst>
                <a:ext uri="{FF2B5EF4-FFF2-40B4-BE49-F238E27FC236}">
                  <a16:creationId xmlns="" xmlns:a16="http://schemas.microsoft.com/office/drawing/2014/main" id="{50B321C4-6CCE-4AF7-A606-2738A6B1B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2945" y="5171719"/>
              <a:ext cx="74549" cy="66265"/>
            </a:xfrm>
            <a:custGeom>
              <a:avLst/>
              <a:gdLst>
                <a:gd name="T0" fmla="*/ 6 w 19"/>
                <a:gd name="T1" fmla="*/ 17 h 17"/>
                <a:gd name="T2" fmla="*/ 15 w 19"/>
                <a:gd name="T3" fmla="*/ 15 h 17"/>
                <a:gd name="T4" fmla="*/ 19 w 19"/>
                <a:gd name="T5" fmla="*/ 8 h 17"/>
                <a:gd name="T6" fmla="*/ 16 w 19"/>
                <a:gd name="T7" fmla="*/ 2 h 17"/>
                <a:gd name="T8" fmla="*/ 11 w 19"/>
                <a:gd name="T9" fmla="*/ 0 h 17"/>
                <a:gd name="T10" fmla="*/ 4 w 19"/>
                <a:gd name="T11" fmla="*/ 4 h 17"/>
                <a:gd name="T12" fmla="*/ 3 w 19"/>
                <a:gd name="T13" fmla="*/ 16 h 17"/>
                <a:gd name="T14" fmla="*/ 6 w 19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7">
                  <a:moveTo>
                    <a:pt x="6" y="17"/>
                  </a:moveTo>
                  <a:cubicBezTo>
                    <a:pt x="9" y="17"/>
                    <a:pt x="12" y="16"/>
                    <a:pt x="15" y="15"/>
                  </a:cubicBezTo>
                  <a:cubicBezTo>
                    <a:pt x="17" y="13"/>
                    <a:pt x="19" y="11"/>
                    <a:pt x="19" y="8"/>
                  </a:cubicBezTo>
                  <a:cubicBezTo>
                    <a:pt x="19" y="6"/>
                    <a:pt x="18" y="4"/>
                    <a:pt x="16" y="2"/>
                  </a:cubicBezTo>
                  <a:cubicBezTo>
                    <a:pt x="15" y="1"/>
                    <a:pt x="13" y="0"/>
                    <a:pt x="11" y="0"/>
                  </a:cubicBezTo>
                  <a:cubicBezTo>
                    <a:pt x="8" y="0"/>
                    <a:pt x="6" y="1"/>
                    <a:pt x="4" y="4"/>
                  </a:cubicBezTo>
                  <a:cubicBezTo>
                    <a:pt x="1" y="8"/>
                    <a:pt x="0" y="13"/>
                    <a:pt x="3" y="16"/>
                  </a:cubicBezTo>
                  <a:cubicBezTo>
                    <a:pt x="4" y="17"/>
                    <a:pt x="5" y="17"/>
                    <a:pt x="6" y="1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9" name="Freeform 131">
              <a:extLst>
                <a:ext uri="{FF2B5EF4-FFF2-40B4-BE49-F238E27FC236}">
                  <a16:creationId xmlns="" xmlns:a16="http://schemas.microsoft.com/office/drawing/2014/main" id="{99798D3D-B221-41AD-BE86-31E7EE75D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3969" y="5344008"/>
              <a:ext cx="74549" cy="66265"/>
            </a:xfrm>
            <a:custGeom>
              <a:avLst/>
              <a:gdLst>
                <a:gd name="T0" fmla="*/ 13 w 19"/>
                <a:gd name="T1" fmla="*/ 0 h 17"/>
                <a:gd name="T2" fmla="*/ 5 w 19"/>
                <a:gd name="T3" fmla="*/ 2 h 17"/>
                <a:gd name="T4" fmla="*/ 0 w 19"/>
                <a:gd name="T5" fmla="*/ 9 h 17"/>
                <a:gd name="T6" fmla="*/ 3 w 19"/>
                <a:gd name="T7" fmla="*/ 15 h 17"/>
                <a:gd name="T8" fmla="*/ 8 w 19"/>
                <a:gd name="T9" fmla="*/ 17 h 17"/>
                <a:gd name="T10" fmla="*/ 15 w 19"/>
                <a:gd name="T11" fmla="*/ 13 h 17"/>
                <a:gd name="T12" fmla="*/ 17 w 19"/>
                <a:gd name="T13" fmla="*/ 1 h 17"/>
                <a:gd name="T14" fmla="*/ 13 w 19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7">
                  <a:moveTo>
                    <a:pt x="13" y="0"/>
                  </a:moveTo>
                  <a:cubicBezTo>
                    <a:pt x="10" y="0"/>
                    <a:pt x="7" y="1"/>
                    <a:pt x="5" y="2"/>
                  </a:cubicBezTo>
                  <a:cubicBezTo>
                    <a:pt x="2" y="4"/>
                    <a:pt x="1" y="6"/>
                    <a:pt x="0" y="9"/>
                  </a:cubicBezTo>
                  <a:cubicBezTo>
                    <a:pt x="0" y="11"/>
                    <a:pt x="1" y="13"/>
                    <a:pt x="3" y="15"/>
                  </a:cubicBezTo>
                  <a:cubicBezTo>
                    <a:pt x="5" y="16"/>
                    <a:pt x="7" y="17"/>
                    <a:pt x="8" y="17"/>
                  </a:cubicBezTo>
                  <a:cubicBezTo>
                    <a:pt x="11" y="17"/>
                    <a:pt x="14" y="16"/>
                    <a:pt x="15" y="13"/>
                  </a:cubicBezTo>
                  <a:cubicBezTo>
                    <a:pt x="18" y="9"/>
                    <a:pt x="19" y="3"/>
                    <a:pt x="17" y="1"/>
                  </a:cubicBezTo>
                  <a:cubicBezTo>
                    <a:pt x="16" y="0"/>
                    <a:pt x="15" y="0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70" name="组合 669">
            <a:extLst>
              <a:ext uri="{FF2B5EF4-FFF2-40B4-BE49-F238E27FC236}">
                <a16:creationId xmlns="" xmlns:a16="http://schemas.microsoft.com/office/drawing/2014/main" id="{F6021268-8B7E-4FBE-A835-987778AF7242}"/>
              </a:ext>
            </a:extLst>
          </p:cNvPr>
          <p:cNvGrpSpPr>
            <a:grpSpLocks noChangeAspect="1"/>
          </p:cNvGrpSpPr>
          <p:nvPr/>
        </p:nvGrpSpPr>
        <p:grpSpPr>
          <a:xfrm>
            <a:off x="6791262" y="3856664"/>
            <a:ext cx="415795" cy="415795"/>
            <a:chOff x="10653577" y="4830454"/>
            <a:chExt cx="1078463" cy="1078464"/>
          </a:xfrm>
        </p:grpSpPr>
        <p:sp>
          <p:nvSpPr>
            <p:cNvPr id="671" name="Freeform 132">
              <a:extLst>
                <a:ext uri="{FF2B5EF4-FFF2-40B4-BE49-F238E27FC236}">
                  <a16:creationId xmlns="" xmlns:a16="http://schemas.microsoft.com/office/drawing/2014/main" id="{1FDD7E86-E4A4-462B-B78D-DF84A1046C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53577" y="4830454"/>
              <a:ext cx="1078463" cy="1078464"/>
            </a:xfrm>
            <a:custGeom>
              <a:avLst/>
              <a:gdLst>
                <a:gd name="T0" fmla="*/ 269 w 275"/>
                <a:gd name="T1" fmla="*/ 14 h 275"/>
                <a:gd name="T2" fmla="*/ 264 w 275"/>
                <a:gd name="T3" fmla="*/ 10 h 275"/>
                <a:gd name="T4" fmla="*/ 249 w 275"/>
                <a:gd name="T5" fmla="*/ 2 h 275"/>
                <a:gd name="T6" fmla="*/ 248 w 275"/>
                <a:gd name="T7" fmla="*/ 2 h 275"/>
                <a:gd name="T8" fmla="*/ 241 w 275"/>
                <a:gd name="T9" fmla="*/ 0 h 275"/>
                <a:gd name="T10" fmla="*/ 230 w 275"/>
                <a:gd name="T11" fmla="*/ 7 h 275"/>
                <a:gd name="T12" fmla="*/ 217 w 275"/>
                <a:gd name="T13" fmla="*/ 29 h 275"/>
                <a:gd name="T14" fmla="*/ 216 w 275"/>
                <a:gd name="T15" fmla="*/ 34 h 275"/>
                <a:gd name="T16" fmla="*/ 232 w 275"/>
                <a:gd name="T17" fmla="*/ 55 h 275"/>
                <a:gd name="T18" fmla="*/ 248 w 275"/>
                <a:gd name="T19" fmla="*/ 58 h 275"/>
                <a:gd name="T20" fmla="*/ 248 w 275"/>
                <a:gd name="T21" fmla="*/ 58 h 275"/>
                <a:gd name="T22" fmla="*/ 250 w 275"/>
                <a:gd name="T23" fmla="*/ 58 h 275"/>
                <a:gd name="T24" fmla="*/ 249 w 275"/>
                <a:gd name="T25" fmla="*/ 88 h 275"/>
                <a:gd name="T26" fmla="*/ 80 w 275"/>
                <a:gd name="T27" fmla="*/ 256 h 275"/>
                <a:gd name="T28" fmla="*/ 57 w 275"/>
                <a:gd name="T29" fmla="*/ 261 h 275"/>
                <a:gd name="T30" fmla="*/ 31 w 275"/>
                <a:gd name="T31" fmla="*/ 252 h 275"/>
                <a:gd name="T32" fmla="*/ 31 w 275"/>
                <a:gd name="T33" fmla="*/ 252 h 275"/>
                <a:gd name="T34" fmla="*/ 24 w 275"/>
                <a:gd name="T35" fmla="*/ 237 h 275"/>
                <a:gd name="T36" fmla="*/ 24 w 275"/>
                <a:gd name="T37" fmla="*/ 237 h 275"/>
                <a:gd name="T38" fmla="*/ 62 w 275"/>
                <a:gd name="T39" fmla="*/ 171 h 275"/>
                <a:gd name="T40" fmla="*/ 183 w 275"/>
                <a:gd name="T41" fmla="*/ 55 h 275"/>
                <a:gd name="T42" fmla="*/ 183 w 275"/>
                <a:gd name="T43" fmla="*/ 55 h 275"/>
                <a:gd name="T44" fmla="*/ 193 w 275"/>
                <a:gd name="T45" fmla="*/ 42 h 275"/>
                <a:gd name="T46" fmla="*/ 205 w 275"/>
                <a:gd name="T47" fmla="*/ 37 h 275"/>
                <a:gd name="T48" fmla="*/ 207 w 275"/>
                <a:gd name="T49" fmla="*/ 25 h 275"/>
                <a:gd name="T50" fmla="*/ 208 w 275"/>
                <a:gd name="T51" fmla="*/ 23 h 275"/>
                <a:gd name="T52" fmla="*/ 183 w 275"/>
                <a:gd name="T53" fmla="*/ 33 h 275"/>
                <a:gd name="T54" fmla="*/ 171 w 275"/>
                <a:gd name="T55" fmla="*/ 47 h 275"/>
                <a:gd name="T56" fmla="*/ 55 w 275"/>
                <a:gd name="T57" fmla="*/ 159 h 275"/>
                <a:gd name="T58" fmla="*/ 10 w 275"/>
                <a:gd name="T59" fmla="*/ 239 h 275"/>
                <a:gd name="T60" fmla="*/ 22 w 275"/>
                <a:gd name="T61" fmla="*/ 262 h 275"/>
                <a:gd name="T62" fmla="*/ 57 w 275"/>
                <a:gd name="T63" fmla="*/ 275 h 275"/>
                <a:gd name="T64" fmla="*/ 86 w 275"/>
                <a:gd name="T65" fmla="*/ 268 h 275"/>
                <a:gd name="T66" fmla="*/ 86 w 275"/>
                <a:gd name="T67" fmla="*/ 268 h 275"/>
                <a:gd name="T68" fmla="*/ 261 w 275"/>
                <a:gd name="T69" fmla="*/ 95 h 275"/>
                <a:gd name="T70" fmla="*/ 260 w 275"/>
                <a:gd name="T71" fmla="*/ 49 h 275"/>
                <a:gd name="T72" fmla="*/ 269 w 275"/>
                <a:gd name="T73" fmla="*/ 28 h 275"/>
                <a:gd name="T74" fmla="*/ 269 w 275"/>
                <a:gd name="T75" fmla="*/ 14 h 275"/>
                <a:gd name="T76" fmla="*/ 238 w 275"/>
                <a:gd name="T77" fmla="*/ 42 h 275"/>
                <a:gd name="T78" fmla="*/ 231 w 275"/>
                <a:gd name="T79" fmla="*/ 34 h 275"/>
                <a:gd name="T80" fmla="*/ 242 w 275"/>
                <a:gd name="T81" fmla="*/ 14 h 275"/>
                <a:gd name="T82" fmla="*/ 243 w 275"/>
                <a:gd name="T83" fmla="*/ 15 h 275"/>
                <a:gd name="T84" fmla="*/ 256 w 275"/>
                <a:gd name="T85" fmla="*/ 22 h 275"/>
                <a:gd name="T86" fmla="*/ 247 w 275"/>
                <a:gd name="T87" fmla="*/ 44 h 275"/>
                <a:gd name="T88" fmla="*/ 238 w 275"/>
                <a:gd name="T89" fmla="*/ 42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5" h="275">
                  <a:moveTo>
                    <a:pt x="269" y="14"/>
                  </a:moveTo>
                  <a:cubicBezTo>
                    <a:pt x="267" y="12"/>
                    <a:pt x="265" y="10"/>
                    <a:pt x="264" y="10"/>
                  </a:cubicBezTo>
                  <a:cubicBezTo>
                    <a:pt x="249" y="2"/>
                    <a:pt x="249" y="2"/>
                    <a:pt x="249" y="2"/>
                  </a:cubicBezTo>
                  <a:cubicBezTo>
                    <a:pt x="249" y="2"/>
                    <a:pt x="248" y="2"/>
                    <a:pt x="248" y="2"/>
                  </a:cubicBezTo>
                  <a:cubicBezTo>
                    <a:pt x="247" y="1"/>
                    <a:pt x="245" y="0"/>
                    <a:pt x="241" y="0"/>
                  </a:cubicBezTo>
                  <a:cubicBezTo>
                    <a:pt x="236" y="0"/>
                    <a:pt x="232" y="3"/>
                    <a:pt x="230" y="7"/>
                  </a:cubicBezTo>
                  <a:cubicBezTo>
                    <a:pt x="227" y="11"/>
                    <a:pt x="217" y="29"/>
                    <a:pt x="217" y="29"/>
                  </a:cubicBezTo>
                  <a:cubicBezTo>
                    <a:pt x="216" y="30"/>
                    <a:pt x="216" y="32"/>
                    <a:pt x="216" y="34"/>
                  </a:cubicBezTo>
                  <a:cubicBezTo>
                    <a:pt x="216" y="34"/>
                    <a:pt x="219" y="50"/>
                    <a:pt x="232" y="55"/>
                  </a:cubicBezTo>
                  <a:cubicBezTo>
                    <a:pt x="239" y="58"/>
                    <a:pt x="244" y="58"/>
                    <a:pt x="248" y="58"/>
                  </a:cubicBezTo>
                  <a:cubicBezTo>
                    <a:pt x="248" y="58"/>
                    <a:pt x="248" y="58"/>
                    <a:pt x="248" y="58"/>
                  </a:cubicBezTo>
                  <a:cubicBezTo>
                    <a:pt x="249" y="58"/>
                    <a:pt x="249" y="58"/>
                    <a:pt x="250" y="58"/>
                  </a:cubicBezTo>
                  <a:cubicBezTo>
                    <a:pt x="258" y="68"/>
                    <a:pt x="249" y="88"/>
                    <a:pt x="249" y="88"/>
                  </a:cubicBezTo>
                  <a:cubicBezTo>
                    <a:pt x="194" y="193"/>
                    <a:pt x="85" y="253"/>
                    <a:pt x="80" y="256"/>
                  </a:cubicBezTo>
                  <a:cubicBezTo>
                    <a:pt x="72" y="259"/>
                    <a:pt x="64" y="261"/>
                    <a:pt x="57" y="261"/>
                  </a:cubicBezTo>
                  <a:cubicBezTo>
                    <a:pt x="41" y="261"/>
                    <a:pt x="32" y="252"/>
                    <a:pt x="31" y="252"/>
                  </a:cubicBezTo>
                  <a:cubicBezTo>
                    <a:pt x="31" y="252"/>
                    <a:pt x="31" y="252"/>
                    <a:pt x="31" y="252"/>
                  </a:cubicBezTo>
                  <a:cubicBezTo>
                    <a:pt x="26" y="248"/>
                    <a:pt x="24" y="240"/>
                    <a:pt x="24" y="237"/>
                  </a:cubicBezTo>
                  <a:cubicBezTo>
                    <a:pt x="24" y="237"/>
                    <a:pt x="24" y="237"/>
                    <a:pt x="24" y="237"/>
                  </a:cubicBezTo>
                  <a:cubicBezTo>
                    <a:pt x="16" y="198"/>
                    <a:pt x="61" y="172"/>
                    <a:pt x="62" y="171"/>
                  </a:cubicBezTo>
                  <a:cubicBezTo>
                    <a:pt x="124" y="131"/>
                    <a:pt x="180" y="58"/>
                    <a:pt x="183" y="55"/>
                  </a:cubicBezTo>
                  <a:cubicBezTo>
                    <a:pt x="183" y="55"/>
                    <a:pt x="183" y="55"/>
                    <a:pt x="183" y="55"/>
                  </a:cubicBezTo>
                  <a:cubicBezTo>
                    <a:pt x="184" y="53"/>
                    <a:pt x="190" y="46"/>
                    <a:pt x="193" y="42"/>
                  </a:cubicBezTo>
                  <a:cubicBezTo>
                    <a:pt x="197" y="39"/>
                    <a:pt x="200" y="38"/>
                    <a:pt x="205" y="37"/>
                  </a:cubicBezTo>
                  <a:cubicBezTo>
                    <a:pt x="205" y="30"/>
                    <a:pt x="207" y="25"/>
                    <a:pt x="207" y="25"/>
                  </a:cubicBezTo>
                  <a:cubicBezTo>
                    <a:pt x="207" y="25"/>
                    <a:pt x="207" y="24"/>
                    <a:pt x="208" y="23"/>
                  </a:cubicBezTo>
                  <a:cubicBezTo>
                    <a:pt x="198" y="23"/>
                    <a:pt x="190" y="26"/>
                    <a:pt x="183" y="33"/>
                  </a:cubicBezTo>
                  <a:cubicBezTo>
                    <a:pt x="182" y="35"/>
                    <a:pt x="174" y="43"/>
                    <a:pt x="171" y="47"/>
                  </a:cubicBezTo>
                  <a:cubicBezTo>
                    <a:pt x="169" y="50"/>
                    <a:pt x="114" y="122"/>
                    <a:pt x="55" y="159"/>
                  </a:cubicBezTo>
                  <a:cubicBezTo>
                    <a:pt x="53" y="161"/>
                    <a:pt x="0" y="191"/>
                    <a:pt x="10" y="239"/>
                  </a:cubicBezTo>
                  <a:cubicBezTo>
                    <a:pt x="10" y="242"/>
                    <a:pt x="13" y="254"/>
                    <a:pt x="22" y="262"/>
                  </a:cubicBezTo>
                  <a:cubicBezTo>
                    <a:pt x="24" y="264"/>
                    <a:pt x="36" y="275"/>
                    <a:pt x="57" y="275"/>
                  </a:cubicBezTo>
                  <a:cubicBezTo>
                    <a:pt x="66" y="275"/>
                    <a:pt x="76" y="273"/>
                    <a:pt x="86" y="268"/>
                  </a:cubicBezTo>
                  <a:cubicBezTo>
                    <a:pt x="86" y="268"/>
                    <a:pt x="86" y="268"/>
                    <a:pt x="86" y="268"/>
                  </a:cubicBezTo>
                  <a:cubicBezTo>
                    <a:pt x="91" y="266"/>
                    <a:pt x="204" y="206"/>
                    <a:pt x="261" y="95"/>
                  </a:cubicBezTo>
                  <a:cubicBezTo>
                    <a:pt x="262" y="93"/>
                    <a:pt x="275" y="66"/>
                    <a:pt x="260" y="49"/>
                  </a:cubicBezTo>
                  <a:cubicBezTo>
                    <a:pt x="263" y="42"/>
                    <a:pt x="267" y="31"/>
                    <a:pt x="269" y="28"/>
                  </a:cubicBezTo>
                  <a:cubicBezTo>
                    <a:pt x="272" y="21"/>
                    <a:pt x="270" y="17"/>
                    <a:pt x="269" y="14"/>
                  </a:cubicBezTo>
                  <a:close/>
                  <a:moveTo>
                    <a:pt x="238" y="42"/>
                  </a:moveTo>
                  <a:cubicBezTo>
                    <a:pt x="234" y="41"/>
                    <a:pt x="232" y="36"/>
                    <a:pt x="231" y="34"/>
                  </a:cubicBezTo>
                  <a:cubicBezTo>
                    <a:pt x="233" y="29"/>
                    <a:pt x="239" y="19"/>
                    <a:pt x="242" y="14"/>
                  </a:cubicBezTo>
                  <a:cubicBezTo>
                    <a:pt x="242" y="14"/>
                    <a:pt x="243" y="15"/>
                    <a:pt x="243" y="15"/>
                  </a:cubicBezTo>
                  <a:cubicBezTo>
                    <a:pt x="256" y="22"/>
                    <a:pt x="256" y="22"/>
                    <a:pt x="256" y="22"/>
                  </a:cubicBezTo>
                  <a:cubicBezTo>
                    <a:pt x="254" y="26"/>
                    <a:pt x="249" y="38"/>
                    <a:pt x="247" y="44"/>
                  </a:cubicBezTo>
                  <a:cubicBezTo>
                    <a:pt x="244" y="44"/>
                    <a:pt x="241" y="44"/>
                    <a:pt x="238" y="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2" name="Freeform 133">
              <a:extLst>
                <a:ext uri="{FF2B5EF4-FFF2-40B4-BE49-F238E27FC236}">
                  <a16:creationId xmlns="" xmlns:a16="http://schemas.microsoft.com/office/drawing/2014/main" id="{10D797D0-DCF1-40D0-B24C-A2E4E2C09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2312" y="5097171"/>
              <a:ext cx="725601" cy="700754"/>
            </a:xfrm>
            <a:custGeom>
              <a:avLst/>
              <a:gdLst>
                <a:gd name="T0" fmla="*/ 5 w 185"/>
                <a:gd name="T1" fmla="*/ 166 h 179"/>
                <a:gd name="T2" fmla="*/ 2 w 185"/>
                <a:gd name="T3" fmla="*/ 176 h 179"/>
                <a:gd name="T4" fmla="*/ 8 w 185"/>
                <a:gd name="T5" fmla="*/ 179 h 179"/>
                <a:gd name="T6" fmla="*/ 11 w 185"/>
                <a:gd name="T7" fmla="*/ 178 h 179"/>
                <a:gd name="T8" fmla="*/ 184 w 185"/>
                <a:gd name="T9" fmla="*/ 11 h 179"/>
                <a:gd name="T10" fmla="*/ 181 w 185"/>
                <a:gd name="T11" fmla="*/ 2 h 179"/>
                <a:gd name="T12" fmla="*/ 171 w 185"/>
                <a:gd name="T13" fmla="*/ 5 h 179"/>
                <a:gd name="T14" fmla="*/ 5 w 185"/>
                <a:gd name="T15" fmla="*/ 166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" h="179">
                  <a:moveTo>
                    <a:pt x="5" y="166"/>
                  </a:moveTo>
                  <a:cubicBezTo>
                    <a:pt x="1" y="168"/>
                    <a:pt x="0" y="172"/>
                    <a:pt x="2" y="176"/>
                  </a:cubicBezTo>
                  <a:cubicBezTo>
                    <a:pt x="3" y="178"/>
                    <a:pt x="5" y="179"/>
                    <a:pt x="8" y="179"/>
                  </a:cubicBezTo>
                  <a:cubicBezTo>
                    <a:pt x="9" y="179"/>
                    <a:pt x="10" y="179"/>
                    <a:pt x="11" y="178"/>
                  </a:cubicBezTo>
                  <a:cubicBezTo>
                    <a:pt x="127" y="114"/>
                    <a:pt x="181" y="16"/>
                    <a:pt x="184" y="11"/>
                  </a:cubicBezTo>
                  <a:cubicBezTo>
                    <a:pt x="185" y="8"/>
                    <a:pt x="184" y="4"/>
                    <a:pt x="181" y="2"/>
                  </a:cubicBezTo>
                  <a:cubicBezTo>
                    <a:pt x="177" y="0"/>
                    <a:pt x="173" y="1"/>
                    <a:pt x="171" y="5"/>
                  </a:cubicBezTo>
                  <a:cubicBezTo>
                    <a:pt x="171" y="6"/>
                    <a:pt x="117" y="104"/>
                    <a:pt x="5" y="16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3" name="Freeform 134">
              <a:extLst>
                <a:ext uri="{FF2B5EF4-FFF2-40B4-BE49-F238E27FC236}">
                  <a16:creationId xmlns="" xmlns:a16="http://schemas.microsoft.com/office/drawing/2014/main" id="{D9CB791F-5C6B-4C6A-80B1-1E37BE558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1197" y="5030906"/>
              <a:ext cx="722289" cy="720633"/>
            </a:xfrm>
            <a:custGeom>
              <a:avLst/>
              <a:gdLst>
                <a:gd name="T0" fmla="*/ 170 w 184"/>
                <a:gd name="T1" fmla="*/ 4 h 184"/>
                <a:gd name="T2" fmla="*/ 59 w 184"/>
                <a:gd name="T3" fmla="*/ 122 h 184"/>
                <a:gd name="T4" fmla="*/ 56 w 184"/>
                <a:gd name="T5" fmla="*/ 124 h 184"/>
                <a:gd name="T6" fmla="*/ 2 w 184"/>
                <a:gd name="T7" fmla="*/ 174 h 184"/>
                <a:gd name="T8" fmla="*/ 5 w 184"/>
                <a:gd name="T9" fmla="*/ 183 h 184"/>
                <a:gd name="T10" fmla="*/ 8 w 184"/>
                <a:gd name="T11" fmla="*/ 184 h 184"/>
                <a:gd name="T12" fmla="*/ 15 w 184"/>
                <a:gd name="T13" fmla="*/ 179 h 184"/>
                <a:gd name="T14" fmla="*/ 64 w 184"/>
                <a:gd name="T15" fmla="*/ 135 h 184"/>
                <a:gd name="T16" fmla="*/ 66 w 184"/>
                <a:gd name="T17" fmla="*/ 133 h 184"/>
                <a:gd name="T18" fmla="*/ 181 w 184"/>
                <a:gd name="T19" fmla="*/ 12 h 184"/>
                <a:gd name="T20" fmla="*/ 179 w 184"/>
                <a:gd name="T21" fmla="*/ 2 h 184"/>
                <a:gd name="T22" fmla="*/ 170 w 184"/>
                <a:gd name="T23" fmla="*/ 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4" h="184">
                  <a:moveTo>
                    <a:pt x="170" y="4"/>
                  </a:moveTo>
                  <a:cubicBezTo>
                    <a:pt x="169" y="5"/>
                    <a:pt x="119" y="82"/>
                    <a:pt x="59" y="122"/>
                  </a:cubicBezTo>
                  <a:cubicBezTo>
                    <a:pt x="56" y="124"/>
                    <a:pt x="56" y="124"/>
                    <a:pt x="56" y="124"/>
                  </a:cubicBezTo>
                  <a:cubicBezTo>
                    <a:pt x="36" y="137"/>
                    <a:pt x="11" y="153"/>
                    <a:pt x="2" y="174"/>
                  </a:cubicBezTo>
                  <a:cubicBezTo>
                    <a:pt x="0" y="178"/>
                    <a:pt x="2" y="182"/>
                    <a:pt x="5" y="183"/>
                  </a:cubicBezTo>
                  <a:cubicBezTo>
                    <a:pt x="6" y="184"/>
                    <a:pt x="7" y="184"/>
                    <a:pt x="8" y="184"/>
                  </a:cubicBezTo>
                  <a:cubicBezTo>
                    <a:pt x="11" y="184"/>
                    <a:pt x="13" y="182"/>
                    <a:pt x="15" y="179"/>
                  </a:cubicBezTo>
                  <a:cubicBezTo>
                    <a:pt x="22" y="163"/>
                    <a:pt x="46" y="147"/>
                    <a:pt x="64" y="135"/>
                  </a:cubicBezTo>
                  <a:cubicBezTo>
                    <a:pt x="66" y="133"/>
                    <a:pt x="66" y="133"/>
                    <a:pt x="66" y="133"/>
                  </a:cubicBezTo>
                  <a:cubicBezTo>
                    <a:pt x="129" y="92"/>
                    <a:pt x="179" y="15"/>
                    <a:pt x="181" y="12"/>
                  </a:cubicBezTo>
                  <a:cubicBezTo>
                    <a:pt x="184" y="8"/>
                    <a:pt x="183" y="4"/>
                    <a:pt x="179" y="2"/>
                  </a:cubicBezTo>
                  <a:cubicBezTo>
                    <a:pt x="176" y="0"/>
                    <a:pt x="172" y="1"/>
                    <a:pt x="170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74" name="组合 673">
            <a:extLst>
              <a:ext uri="{FF2B5EF4-FFF2-40B4-BE49-F238E27FC236}">
                <a16:creationId xmlns="" xmlns:a16="http://schemas.microsoft.com/office/drawing/2014/main" id="{D39A81A8-3AE2-408A-B538-F148115A0F9B}"/>
              </a:ext>
            </a:extLst>
          </p:cNvPr>
          <p:cNvGrpSpPr>
            <a:grpSpLocks noChangeAspect="1"/>
          </p:cNvGrpSpPr>
          <p:nvPr/>
        </p:nvGrpSpPr>
        <p:grpSpPr>
          <a:xfrm>
            <a:off x="7528851" y="3871034"/>
            <a:ext cx="455394" cy="387054"/>
            <a:chOff x="8582795" y="3235122"/>
            <a:chExt cx="1181175" cy="1003916"/>
          </a:xfrm>
        </p:grpSpPr>
        <p:sp>
          <p:nvSpPr>
            <p:cNvPr id="675" name="Freeform 135">
              <a:extLst>
                <a:ext uri="{FF2B5EF4-FFF2-40B4-BE49-F238E27FC236}">
                  <a16:creationId xmlns="" xmlns:a16="http://schemas.microsoft.com/office/drawing/2014/main" id="{BE46CAB6-A6B9-40EB-A886-5BEB3A608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8337" y="3576387"/>
              <a:ext cx="520181" cy="187199"/>
            </a:xfrm>
            <a:custGeom>
              <a:avLst/>
              <a:gdLst>
                <a:gd name="T0" fmla="*/ 12 w 133"/>
                <a:gd name="T1" fmla="*/ 3 h 48"/>
                <a:gd name="T2" fmla="*/ 2 w 133"/>
                <a:gd name="T3" fmla="*/ 3 h 48"/>
                <a:gd name="T4" fmla="*/ 2 w 133"/>
                <a:gd name="T5" fmla="*/ 13 h 48"/>
                <a:gd name="T6" fmla="*/ 92 w 133"/>
                <a:gd name="T7" fmla="*/ 47 h 48"/>
                <a:gd name="T8" fmla="*/ 98 w 133"/>
                <a:gd name="T9" fmla="*/ 48 h 48"/>
                <a:gd name="T10" fmla="*/ 112 w 133"/>
                <a:gd name="T11" fmla="*/ 47 h 48"/>
                <a:gd name="T12" fmla="*/ 133 w 133"/>
                <a:gd name="T13" fmla="*/ 27 h 48"/>
                <a:gd name="T14" fmla="*/ 92 w 133"/>
                <a:gd name="T15" fmla="*/ 33 h 48"/>
                <a:gd name="T16" fmla="*/ 12 w 133"/>
                <a:gd name="T17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3" h="48">
                  <a:moveTo>
                    <a:pt x="12" y="3"/>
                  </a:moveTo>
                  <a:cubicBezTo>
                    <a:pt x="9" y="0"/>
                    <a:pt x="5" y="0"/>
                    <a:pt x="2" y="3"/>
                  </a:cubicBezTo>
                  <a:cubicBezTo>
                    <a:pt x="0" y="6"/>
                    <a:pt x="0" y="10"/>
                    <a:pt x="2" y="13"/>
                  </a:cubicBezTo>
                  <a:cubicBezTo>
                    <a:pt x="38" y="47"/>
                    <a:pt x="90" y="47"/>
                    <a:pt x="92" y="47"/>
                  </a:cubicBezTo>
                  <a:cubicBezTo>
                    <a:pt x="94" y="48"/>
                    <a:pt x="96" y="48"/>
                    <a:pt x="98" y="48"/>
                  </a:cubicBezTo>
                  <a:cubicBezTo>
                    <a:pt x="103" y="48"/>
                    <a:pt x="108" y="47"/>
                    <a:pt x="112" y="47"/>
                  </a:cubicBezTo>
                  <a:cubicBezTo>
                    <a:pt x="120" y="42"/>
                    <a:pt x="127" y="35"/>
                    <a:pt x="133" y="27"/>
                  </a:cubicBezTo>
                  <a:cubicBezTo>
                    <a:pt x="121" y="31"/>
                    <a:pt x="107" y="34"/>
                    <a:pt x="92" y="33"/>
                  </a:cubicBezTo>
                  <a:cubicBezTo>
                    <a:pt x="92" y="33"/>
                    <a:pt x="43" y="33"/>
                    <a:pt x="12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136">
              <a:extLst>
                <a:ext uri="{FF2B5EF4-FFF2-40B4-BE49-F238E27FC236}">
                  <a16:creationId xmlns="" xmlns:a16="http://schemas.microsoft.com/office/drawing/2014/main" id="{3D298FA8-0A9C-49AB-AD68-DF74D9D4FC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82795" y="3235122"/>
              <a:ext cx="1181175" cy="1003916"/>
            </a:xfrm>
            <a:custGeom>
              <a:avLst/>
              <a:gdLst>
                <a:gd name="T0" fmla="*/ 271 w 301"/>
                <a:gd name="T1" fmla="*/ 46 h 256"/>
                <a:gd name="T2" fmla="*/ 261 w 301"/>
                <a:gd name="T3" fmla="*/ 30 h 256"/>
                <a:gd name="T4" fmla="*/ 261 w 301"/>
                <a:gd name="T5" fmla="*/ 29 h 256"/>
                <a:gd name="T6" fmla="*/ 253 w 301"/>
                <a:gd name="T7" fmla="*/ 11 h 256"/>
                <a:gd name="T8" fmla="*/ 242 w 301"/>
                <a:gd name="T9" fmla="*/ 2 h 256"/>
                <a:gd name="T10" fmla="*/ 229 w 301"/>
                <a:gd name="T11" fmla="*/ 2 h 256"/>
                <a:gd name="T12" fmla="*/ 225 w 301"/>
                <a:gd name="T13" fmla="*/ 4 h 256"/>
                <a:gd name="T14" fmla="*/ 215 w 301"/>
                <a:gd name="T15" fmla="*/ 14 h 256"/>
                <a:gd name="T16" fmla="*/ 215 w 301"/>
                <a:gd name="T17" fmla="*/ 27 h 256"/>
                <a:gd name="T18" fmla="*/ 223 w 301"/>
                <a:gd name="T19" fmla="*/ 45 h 256"/>
                <a:gd name="T20" fmla="*/ 220 w 301"/>
                <a:gd name="T21" fmla="*/ 64 h 256"/>
                <a:gd name="T22" fmla="*/ 220 w 301"/>
                <a:gd name="T23" fmla="*/ 64 h 256"/>
                <a:gd name="T24" fmla="*/ 156 w 301"/>
                <a:gd name="T25" fmla="*/ 149 h 256"/>
                <a:gd name="T26" fmla="*/ 119 w 301"/>
                <a:gd name="T27" fmla="*/ 159 h 256"/>
                <a:gd name="T28" fmla="*/ 27 w 301"/>
                <a:gd name="T29" fmla="*/ 92 h 256"/>
                <a:gd name="T30" fmla="*/ 24 w 301"/>
                <a:gd name="T31" fmla="*/ 65 h 256"/>
                <a:gd name="T32" fmla="*/ 53 w 301"/>
                <a:gd name="T33" fmla="*/ 74 h 256"/>
                <a:gd name="T34" fmla="*/ 138 w 301"/>
                <a:gd name="T35" fmla="*/ 111 h 256"/>
                <a:gd name="T36" fmla="*/ 191 w 301"/>
                <a:gd name="T37" fmla="*/ 98 h 256"/>
                <a:gd name="T38" fmla="*/ 203 w 301"/>
                <a:gd name="T39" fmla="*/ 74 h 256"/>
                <a:gd name="T40" fmla="*/ 139 w 301"/>
                <a:gd name="T41" fmla="*/ 97 h 256"/>
                <a:gd name="T42" fmla="*/ 62 w 301"/>
                <a:gd name="T43" fmla="*/ 64 h 256"/>
                <a:gd name="T44" fmla="*/ 16 w 301"/>
                <a:gd name="T45" fmla="*/ 54 h 256"/>
                <a:gd name="T46" fmla="*/ 14 w 301"/>
                <a:gd name="T47" fmla="*/ 97 h 256"/>
                <a:gd name="T48" fmla="*/ 78 w 301"/>
                <a:gd name="T49" fmla="*/ 160 h 256"/>
                <a:gd name="T50" fmla="*/ 60 w 301"/>
                <a:gd name="T51" fmla="*/ 157 h 256"/>
                <a:gd name="T52" fmla="*/ 9 w 301"/>
                <a:gd name="T53" fmla="*/ 172 h 256"/>
                <a:gd name="T54" fmla="*/ 30 w 301"/>
                <a:gd name="T55" fmla="*/ 217 h 256"/>
                <a:gd name="T56" fmla="*/ 118 w 301"/>
                <a:gd name="T57" fmla="*/ 244 h 256"/>
                <a:gd name="T58" fmla="*/ 204 w 301"/>
                <a:gd name="T59" fmla="*/ 225 h 256"/>
                <a:gd name="T60" fmla="*/ 293 w 301"/>
                <a:gd name="T61" fmla="*/ 114 h 256"/>
                <a:gd name="T62" fmla="*/ 271 w 301"/>
                <a:gd name="T63" fmla="*/ 46 h 256"/>
                <a:gd name="T64" fmla="*/ 279 w 301"/>
                <a:gd name="T65" fmla="*/ 111 h 256"/>
                <a:gd name="T66" fmla="*/ 198 w 301"/>
                <a:gd name="T67" fmla="*/ 212 h 256"/>
                <a:gd name="T68" fmla="*/ 39 w 301"/>
                <a:gd name="T69" fmla="*/ 206 h 256"/>
                <a:gd name="T70" fmla="*/ 21 w 301"/>
                <a:gd name="T71" fmla="*/ 178 h 256"/>
                <a:gd name="T72" fmla="*/ 22 w 301"/>
                <a:gd name="T73" fmla="*/ 177 h 256"/>
                <a:gd name="T74" fmla="*/ 57 w 301"/>
                <a:gd name="T75" fmla="*/ 171 h 256"/>
                <a:gd name="T76" fmla="*/ 162 w 301"/>
                <a:gd name="T77" fmla="*/ 162 h 256"/>
                <a:gd name="T78" fmla="*/ 233 w 301"/>
                <a:gd name="T79" fmla="*/ 69 h 256"/>
                <a:gd name="T80" fmla="*/ 237 w 301"/>
                <a:gd name="T81" fmla="*/ 42 h 256"/>
                <a:gd name="T82" fmla="*/ 236 w 301"/>
                <a:gd name="T83" fmla="*/ 41 h 256"/>
                <a:gd name="T84" fmla="*/ 236 w 301"/>
                <a:gd name="T85" fmla="*/ 40 h 256"/>
                <a:gd name="T86" fmla="*/ 228 w 301"/>
                <a:gd name="T87" fmla="*/ 22 h 256"/>
                <a:gd name="T88" fmla="*/ 228 w 301"/>
                <a:gd name="T89" fmla="*/ 19 h 256"/>
                <a:gd name="T90" fmla="*/ 231 w 301"/>
                <a:gd name="T91" fmla="*/ 17 h 256"/>
                <a:gd name="T92" fmla="*/ 234 w 301"/>
                <a:gd name="T93" fmla="*/ 15 h 256"/>
                <a:gd name="T94" fmla="*/ 238 w 301"/>
                <a:gd name="T95" fmla="*/ 15 h 256"/>
                <a:gd name="T96" fmla="*/ 240 w 301"/>
                <a:gd name="T97" fmla="*/ 16 h 256"/>
                <a:gd name="T98" fmla="*/ 248 w 301"/>
                <a:gd name="T99" fmla="*/ 35 h 256"/>
                <a:gd name="T100" fmla="*/ 262 w 301"/>
                <a:gd name="T101" fmla="*/ 57 h 256"/>
                <a:gd name="T102" fmla="*/ 279 w 301"/>
                <a:gd name="T103" fmla="*/ 111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01" h="256">
                  <a:moveTo>
                    <a:pt x="271" y="46"/>
                  </a:moveTo>
                  <a:cubicBezTo>
                    <a:pt x="271" y="46"/>
                    <a:pt x="264" y="40"/>
                    <a:pt x="261" y="30"/>
                  </a:cubicBezTo>
                  <a:cubicBezTo>
                    <a:pt x="261" y="29"/>
                    <a:pt x="261" y="29"/>
                    <a:pt x="261" y="29"/>
                  </a:cubicBezTo>
                  <a:cubicBezTo>
                    <a:pt x="253" y="11"/>
                    <a:pt x="253" y="11"/>
                    <a:pt x="253" y="11"/>
                  </a:cubicBezTo>
                  <a:cubicBezTo>
                    <a:pt x="251" y="6"/>
                    <a:pt x="247" y="3"/>
                    <a:pt x="242" y="2"/>
                  </a:cubicBezTo>
                  <a:cubicBezTo>
                    <a:pt x="238" y="0"/>
                    <a:pt x="233" y="1"/>
                    <a:pt x="229" y="2"/>
                  </a:cubicBezTo>
                  <a:cubicBezTo>
                    <a:pt x="225" y="4"/>
                    <a:pt x="225" y="4"/>
                    <a:pt x="225" y="4"/>
                  </a:cubicBezTo>
                  <a:cubicBezTo>
                    <a:pt x="221" y="6"/>
                    <a:pt x="217" y="9"/>
                    <a:pt x="215" y="14"/>
                  </a:cubicBezTo>
                  <a:cubicBezTo>
                    <a:pt x="213" y="18"/>
                    <a:pt x="213" y="23"/>
                    <a:pt x="215" y="27"/>
                  </a:cubicBezTo>
                  <a:cubicBezTo>
                    <a:pt x="223" y="45"/>
                    <a:pt x="223" y="45"/>
                    <a:pt x="223" y="45"/>
                  </a:cubicBezTo>
                  <a:cubicBezTo>
                    <a:pt x="223" y="48"/>
                    <a:pt x="223" y="55"/>
                    <a:pt x="220" y="64"/>
                  </a:cubicBezTo>
                  <a:cubicBezTo>
                    <a:pt x="220" y="64"/>
                    <a:pt x="220" y="64"/>
                    <a:pt x="220" y="64"/>
                  </a:cubicBezTo>
                  <a:cubicBezTo>
                    <a:pt x="219" y="65"/>
                    <a:pt x="200" y="130"/>
                    <a:pt x="156" y="149"/>
                  </a:cubicBezTo>
                  <a:cubicBezTo>
                    <a:pt x="156" y="149"/>
                    <a:pt x="141" y="156"/>
                    <a:pt x="119" y="159"/>
                  </a:cubicBezTo>
                  <a:cubicBezTo>
                    <a:pt x="47" y="144"/>
                    <a:pt x="28" y="94"/>
                    <a:pt x="27" y="92"/>
                  </a:cubicBezTo>
                  <a:cubicBezTo>
                    <a:pt x="19" y="72"/>
                    <a:pt x="24" y="65"/>
                    <a:pt x="24" y="65"/>
                  </a:cubicBezTo>
                  <a:cubicBezTo>
                    <a:pt x="34" y="57"/>
                    <a:pt x="52" y="74"/>
                    <a:pt x="53" y="74"/>
                  </a:cubicBezTo>
                  <a:cubicBezTo>
                    <a:pt x="89" y="108"/>
                    <a:pt x="136" y="111"/>
                    <a:pt x="138" y="111"/>
                  </a:cubicBezTo>
                  <a:cubicBezTo>
                    <a:pt x="157" y="113"/>
                    <a:pt x="175" y="107"/>
                    <a:pt x="191" y="98"/>
                  </a:cubicBezTo>
                  <a:cubicBezTo>
                    <a:pt x="196" y="90"/>
                    <a:pt x="200" y="81"/>
                    <a:pt x="203" y="74"/>
                  </a:cubicBezTo>
                  <a:cubicBezTo>
                    <a:pt x="187" y="86"/>
                    <a:pt x="163" y="99"/>
                    <a:pt x="139" y="97"/>
                  </a:cubicBezTo>
                  <a:cubicBezTo>
                    <a:pt x="138" y="97"/>
                    <a:pt x="95" y="94"/>
                    <a:pt x="62" y="64"/>
                  </a:cubicBezTo>
                  <a:cubicBezTo>
                    <a:pt x="52" y="54"/>
                    <a:pt x="31" y="41"/>
                    <a:pt x="16" y="54"/>
                  </a:cubicBezTo>
                  <a:cubicBezTo>
                    <a:pt x="14" y="55"/>
                    <a:pt x="1" y="66"/>
                    <a:pt x="14" y="97"/>
                  </a:cubicBezTo>
                  <a:cubicBezTo>
                    <a:pt x="15" y="99"/>
                    <a:pt x="29" y="137"/>
                    <a:pt x="78" y="160"/>
                  </a:cubicBezTo>
                  <a:cubicBezTo>
                    <a:pt x="72" y="160"/>
                    <a:pt x="66" y="159"/>
                    <a:pt x="60" y="157"/>
                  </a:cubicBezTo>
                  <a:cubicBezTo>
                    <a:pt x="45" y="153"/>
                    <a:pt x="17" y="151"/>
                    <a:pt x="9" y="172"/>
                  </a:cubicBezTo>
                  <a:cubicBezTo>
                    <a:pt x="7" y="175"/>
                    <a:pt x="0" y="193"/>
                    <a:pt x="30" y="217"/>
                  </a:cubicBezTo>
                  <a:cubicBezTo>
                    <a:pt x="32" y="218"/>
                    <a:pt x="64" y="244"/>
                    <a:pt x="118" y="244"/>
                  </a:cubicBezTo>
                  <a:cubicBezTo>
                    <a:pt x="143" y="244"/>
                    <a:pt x="171" y="239"/>
                    <a:pt x="204" y="225"/>
                  </a:cubicBezTo>
                  <a:cubicBezTo>
                    <a:pt x="207" y="223"/>
                    <a:pt x="279" y="190"/>
                    <a:pt x="293" y="114"/>
                  </a:cubicBezTo>
                  <a:cubicBezTo>
                    <a:pt x="293" y="112"/>
                    <a:pt x="301" y="71"/>
                    <a:pt x="271" y="46"/>
                  </a:cubicBezTo>
                  <a:close/>
                  <a:moveTo>
                    <a:pt x="279" y="111"/>
                  </a:moveTo>
                  <a:cubicBezTo>
                    <a:pt x="267" y="180"/>
                    <a:pt x="199" y="212"/>
                    <a:pt x="198" y="212"/>
                  </a:cubicBezTo>
                  <a:cubicBezTo>
                    <a:pt x="100" y="256"/>
                    <a:pt x="42" y="208"/>
                    <a:pt x="39" y="206"/>
                  </a:cubicBezTo>
                  <a:cubicBezTo>
                    <a:pt x="17" y="188"/>
                    <a:pt x="21" y="178"/>
                    <a:pt x="21" y="178"/>
                  </a:cubicBezTo>
                  <a:cubicBezTo>
                    <a:pt x="22" y="177"/>
                    <a:pt x="22" y="177"/>
                    <a:pt x="22" y="177"/>
                  </a:cubicBezTo>
                  <a:cubicBezTo>
                    <a:pt x="27" y="163"/>
                    <a:pt x="56" y="171"/>
                    <a:pt x="57" y="171"/>
                  </a:cubicBezTo>
                  <a:cubicBezTo>
                    <a:pt x="111" y="185"/>
                    <a:pt x="160" y="163"/>
                    <a:pt x="162" y="162"/>
                  </a:cubicBezTo>
                  <a:cubicBezTo>
                    <a:pt x="210" y="141"/>
                    <a:pt x="231" y="75"/>
                    <a:pt x="233" y="69"/>
                  </a:cubicBezTo>
                  <a:cubicBezTo>
                    <a:pt x="239" y="54"/>
                    <a:pt x="237" y="42"/>
                    <a:pt x="237" y="42"/>
                  </a:cubicBezTo>
                  <a:cubicBezTo>
                    <a:pt x="236" y="41"/>
                    <a:pt x="236" y="41"/>
                    <a:pt x="236" y="41"/>
                  </a:cubicBezTo>
                  <a:cubicBezTo>
                    <a:pt x="236" y="41"/>
                    <a:pt x="236" y="40"/>
                    <a:pt x="236" y="40"/>
                  </a:cubicBezTo>
                  <a:cubicBezTo>
                    <a:pt x="228" y="22"/>
                    <a:pt x="228" y="22"/>
                    <a:pt x="228" y="22"/>
                  </a:cubicBezTo>
                  <a:cubicBezTo>
                    <a:pt x="227" y="21"/>
                    <a:pt x="228" y="20"/>
                    <a:pt x="228" y="19"/>
                  </a:cubicBezTo>
                  <a:cubicBezTo>
                    <a:pt x="229" y="18"/>
                    <a:pt x="230" y="17"/>
                    <a:pt x="231" y="17"/>
                  </a:cubicBezTo>
                  <a:cubicBezTo>
                    <a:pt x="234" y="15"/>
                    <a:pt x="234" y="15"/>
                    <a:pt x="234" y="15"/>
                  </a:cubicBezTo>
                  <a:cubicBezTo>
                    <a:pt x="236" y="15"/>
                    <a:pt x="237" y="15"/>
                    <a:pt x="238" y="15"/>
                  </a:cubicBezTo>
                  <a:cubicBezTo>
                    <a:pt x="239" y="15"/>
                    <a:pt x="240" y="15"/>
                    <a:pt x="240" y="16"/>
                  </a:cubicBezTo>
                  <a:cubicBezTo>
                    <a:pt x="248" y="35"/>
                    <a:pt x="248" y="35"/>
                    <a:pt x="248" y="35"/>
                  </a:cubicBezTo>
                  <a:cubicBezTo>
                    <a:pt x="253" y="48"/>
                    <a:pt x="261" y="56"/>
                    <a:pt x="262" y="57"/>
                  </a:cubicBezTo>
                  <a:cubicBezTo>
                    <a:pt x="285" y="76"/>
                    <a:pt x="279" y="111"/>
                    <a:pt x="279" y="1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137">
              <a:extLst>
                <a:ext uri="{FF2B5EF4-FFF2-40B4-BE49-F238E27FC236}">
                  <a16:creationId xmlns="" xmlns:a16="http://schemas.microsoft.com/office/drawing/2014/main" id="{37A4BF17-0252-4391-99B9-D6C45F55F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3004" y="3530002"/>
              <a:ext cx="760392" cy="488705"/>
            </a:xfrm>
            <a:custGeom>
              <a:avLst/>
              <a:gdLst>
                <a:gd name="T0" fmla="*/ 187 w 194"/>
                <a:gd name="T1" fmla="*/ 1 h 125"/>
                <a:gd name="T2" fmla="*/ 180 w 194"/>
                <a:gd name="T3" fmla="*/ 7 h 125"/>
                <a:gd name="T4" fmla="*/ 108 w 194"/>
                <a:gd name="T5" fmla="*/ 97 h 125"/>
                <a:gd name="T6" fmla="*/ 8 w 194"/>
                <a:gd name="T7" fmla="*/ 107 h 125"/>
                <a:gd name="T8" fmla="*/ 0 w 194"/>
                <a:gd name="T9" fmla="*/ 113 h 125"/>
                <a:gd name="T10" fmla="*/ 6 w 194"/>
                <a:gd name="T11" fmla="*/ 121 h 125"/>
                <a:gd name="T12" fmla="*/ 43 w 194"/>
                <a:gd name="T13" fmla="*/ 125 h 125"/>
                <a:gd name="T14" fmla="*/ 115 w 194"/>
                <a:gd name="T15" fmla="*/ 109 h 125"/>
                <a:gd name="T16" fmla="*/ 193 w 194"/>
                <a:gd name="T17" fmla="*/ 8 h 125"/>
                <a:gd name="T18" fmla="*/ 187 w 194"/>
                <a:gd name="T19" fmla="*/ 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4" h="125">
                  <a:moveTo>
                    <a:pt x="187" y="1"/>
                  </a:moveTo>
                  <a:cubicBezTo>
                    <a:pt x="183" y="0"/>
                    <a:pt x="180" y="3"/>
                    <a:pt x="180" y="7"/>
                  </a:cubicBezTo>
                  <a:cubicBezTo>
                    <a:pt x="179" y="9"/>
                    <a:pt x="173" y="64"/>
                    <a:pt x="108" y="97"/>
                  </a:cubicBezTo>
                  <a:cubicBezTo>
                    <a:pt x="108" y="97"/>
                    <a:pt x="66" y="119"/>
                    <a:pt x="8" y="107"/>
                  </a:cubicBezTo>
                  <a:cubicBezTo>
                    <a:pt x="5" y="107"/>
                    <a:pt x="1" y="109"/>
                    <a:pt x="0" y="113"/>
                  </a:cubicBezTo>
                  <a:cubicBezTo>
                    <a:pt x="0" y="117"/>
                    <a:pt x="2" y="120"/>
                    <a:pt x="6" y="121"/>
                  </a:cubicBezTo>
                  <a:cubicBezTo>
                    <a:pt x="19" y="124"/>
                    <a:pt x="31" y="125"/>
                    <a:pt x="43" y="125"/>
                  </a:cubicBezTo>
                  <a:cubicBezTo>
                    <a:pt x="85" y="125"/>
                    <a:pt x="114" y="110"/>
                    <a:pt x="115" y="109"/>
                  </a:cubicBezTo>
                  <a:cubicBezTo>
                    <a:pt x="187" y="72"/>
                    <a:pt x="193" y="11"/>
                    <a:pt x="193" y="8"/>
                  </a:cubicBezTo>
                  <a:cubicBezTo>
                    <a:pt x="194" y="4"/>
                    <a:pt x="191" y="1"/>
                    <a:pt x="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78" name="Freeform 139">
            <a:extLst>
              <a:ext uri="{FF2B5EF4-FFF2-40B4-BE49-F238E27FC236}">
                <a16:creationId xmlns="" xmlns:a16="http://schemas.microsoft.com/office/drawing/2014/main" id="{BD6F3141-D99D-4F69-8EC6-1FB9BF6568F3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306039" y="3837184"/>
            <a:ext cx="258674" cy="454755"/>
          </a:xfrm>
          <a:custGeom>
            <a:avLst/>
            <a:gdLst>
              <a:gd name="T0" fmla="*/ 122 w 171"/>
              <a:gd name="T1" fmla="*/ 26 h 301"/>
              <a:gd name="T2" fmla="*/ 57 w 171"/>
              <a:gd name="T3" fmla="*/ 36 h 301"/>
              <a:gd name="T4" fmla="*/ 50 w 171"/>
              <a:gd name="T5" fmla="*/ 118 h 301"/>
              <a:gd name="T6" fmla="*/ 58 w 171"/>
              <a:gd name="T7" fmla="*/ 207 h 301"/>
              <a:gd name="T8" fmla="*/ 28 w 171"/>
              <a:gd name="T9" fmla="*/ 151 h 301"/>
              <a:gd name="T10" fmla="*/ 22 w 171"/>
              <a:gd name="T11" fmla="*/ 115 h 301"/>
              <a:gd name="T12" fmla="*/ 46 w 171"/>
              <a:gd name="T13" fmla="*/ 124 h 301"/>
              <a:gd name="T14" fmla="*/ 17 w 171"/>
              <a:gd name="T15" fmla="*/ 68 h 301"/>
              <a:gd name="T16" fmla="*/ 36 w 171"/>
              <a:gd name="T17" fmla="*/ 79 h 301"/>
              <a:gd name="T18" fmla="*/ 37 w 171"/>
              <a:gd name="T19" fmla="*/ 35 h 301"/>
              <a:gd name="T20" fmla="*/ 35 w 171"/>
              <a:gd name="T21" fmla="*/ 21 h 301"/>
              <a:gd name="T22" fmla="*/ 10 w 171"/>
              <a:gd name="T23" fmla="*/ 107 h 301"/>
              <a:gd name="T24" fmla="*/ 15 w 171"/>
              <a:gd name="T25" fmla="*/ 153 h 301"/>
              <a:gd name="T26" fmla="*/ 19 w 171"/>
              <a:gd name="T27" fmla="*/ 212 h 301"/>
              <a:gd name="T28" fmla="*/ 32 w 171"/>
              <a:gd name="T29" fmla="*/ 297 h 301"/>
              <a:gd name="T30" fmla="*/ 56 w 171"/>
              <a:gd name="T31" fmla="*/ 300 h 301"/>
              <a:gd name="T32" fmla="*/ 91 w 171"/>
              <a:gd name="T33" fmla="*/ 301 h 301"/>
              <a:gd name="T34" fmla="*/ 125 w 171"/>
              <a:gd name="T35" fmla="*/ 301 h 301"/>
              <a:gd name="T36" fmla="*/ 146 w 171"/>
              <a:gd name="T37" fmla="*/ 279 h 301"/>
              <a:gd name="T38" fmla="*/ 157 w 171"/>
              <a:gd name="T39" fmla="*/ 205 h 301"/>
              <a:gd name="T40" fmla="*/ 156 w 171"/>
              <a:gd name="T41" fmla="*/ 152 h 301"/>
              <a:gd name="T42" fmla="*/ 167 w 171"/>
              <a:gd name="T43" fmla="*/ 85 h 301"/>
              <a:gd name="T44" fmla="*/ 70 w 171"/>
              <a:gd name="T45" fmla="*/ 137 h 301"/>
              <a:gd name="T46" fmla="*/ 70 w 171"/>
              <a:gd name="T47" fmla="*/ 136 h 301"/>
              <a:gd name="T48" fmla="*/ 79 w 171"/>
              <a:gd name="T49" fmla="*/ 122 h 301"/>
              <a:gd name="T50" fmla="*/ 67 w 171"/>
              <a:gd name="T51" fmla="*/ 86 h 301"/>
              <a:gd name="T52" fmla="*/ 75 w 171"/>
              <a:gd name="T53" fmla="*/ 62 h 301"/>
              <a:gd name="T54" fmla="*/ 71 w 171"/>
              <a:gd name="T55" fmla="*/ 36 h 301"/>
              <a:gd name="T56" fmla="*/ 101 w 171"/>
              <a:gd name="T57" fmla="*/ 61 h 301"/>
              <a:gd name="T58" fmla="*/ 89 w 171"/>
              <a:gd name="T59" fmla="*/ 91 h 301"/>
              <a:gd name="T60" fmla="*/ 110 w 171"/>
              <a:gd name="T61" fmla="*/ 89 h 301"/>
              <a:gd name="T62" fmla="*/ 99 w 171"/>
              <a:gd name="T63" fmla="*/ 207 h 301"/>
              <a:gd name="T64" fmla="*/ 55 w 171"/>
              <a:gd name="T65" fmla="*/ 286 h 301"/>
              <a:gd name="T66" fmla="*/ 39 w 171"/>
              <a:gd name="T67" fmla="*/ 278 h 301"/>
              <a:gd name="T68" fmla="*/ 59 w 171"/>
              <a:gd name="T69" fmla="*/ 276 h 301"/>
              <a:gd name="T70" fmla="*/ 55 w 171"/>
              <a:gd name="T71" fmla="*/ 286 h 301"/>
              <a:gd name="T72" fmla="*/ 73 w 171"/>
              <a:gd name="T73" fmla="*/ 276 h 301"/>
              <a:gd name="T74" fmla="*/ 98 w 171"/>
              <a:gd name="T75" fmla="*/ 222 h 301"/>
              <a:gd name="T76" fmla="*/ 132 w 171"/>
              <a:gd name="T77" fmla="*/ 278 h 301"/>
              <a:gd name="T78" fmla="*/ 115 w 171"/>
              <a:gd name="T79" fmla="*/ 286 h 301"/>
              <a:gd name="T80" fmla="*/ 111 w 171"/>
              <a:gd name="T81" fmla="*/ 277 h 301"/>
              <a:gd name="T82" fmla="*/ 132 w 171"/>
              <a:gd name="T83" fmla="*/ 278 h 301"/>
              <a:gd name="T84" fmla="*/ 124 w 171"/>
              <a:gd name="T85" fmla="*/ 124 h 301"/>
              <a:gd name="T86" fmla="*/ 148 w 171"/>
              <a:gd name="T87" fmla="*/ 115 h 301"/>
              <a:gd name="T88" fmla="*/ 142 w 171"/>
              <a:gd name="T89" fmla="*/ 151 h 301"/>
              <a:gd name="T90" fmla="*/ 113 w 171"/>
              <a:gd name="T91" fmla="*/ 206 h 301"/>
              <a:gd name="T92" fmla="*/ 123 w 171"/>
              <a:gd name="T93" fmla="*/ 93 h 301"/>
              <a:gd name="T94" fmla="*/ 146 w 171"/>
              <a:gd name="T95" fmla="*/ 56 h 301"/>
              <a:gd name="T96" fmla="*/ 144 w 171"/>
              <a:gd name="T97" fmla="*/ 77 h 301"/>
              <a:gd name="T98" fmla="*/ 154 w 171"/>
              <a:gd name="T99" fmla="*/ 81 h 3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1" h="301">
                <a:moveTo>
                  <a:pt x="160" y="55"/>
                </a:moveTo>
                <a:cubicBezTo>
                  <a:pt x="156" y="36"/>
                  <a:pt x="146" y="23"/>
                  <a:pt x="135" y="21"/>
                </a:cubicBezTo>
                <a:cubicBezTo>
                  <a:pt x="131" y="21"/>
                  <a:pt x="127" y="23"/>
                  <a:pt x="122" y="26"/>
                </a:cubicBezTo>
                <a:cubicBezTo>
                  <a:pt x="119" y="29"/>
                  <a:pt x="116" y="32"/>
                  <a:pt x="114" y="36"/>
                </a:cubicBezTo>
                <a:cubicBezTo>
                  <a:pt x="109" y="17"/>
                  <a:pt x="96" y="0"/>
                  <a:pt x="85" y="0"/>
                </a:cubicBezTo>
                <a:cubicBezTo>
                  <a:pt x="74" y="0"/>
                  <a:pt x="61" y="16"/>
                  <a:pt x="57" y="36"/>
                </a:cubicBezTo>
                <a:cubicBezTo>
                  <a:pt x="50" y="42"/>
                  <a:pt x="45" y="54"/>
                  <a:pt x="48" y="67"/>
                </a:cubicBezTo>
                <a:cubicBezTo>
                  <a:pt x="53" y="90"/>
                  <a:pt x="53" y="90"/>
                  <a:pt x="53" y="90"/>
                </a:cubicBezTo>
                <a:cubicBezTo>
                  <a:pt x="46" y="97"/>
                  <a:pt x="48" y="108"/>
                  <a:pt x="50" y="118"/>
                </a:cubicBezTo>
                <a:cubicBezTo>
                  <a:pt x="56" y="139"/>
                  <a:pt x="56" y="139"/>
                  <a:pt x="56" y="139"/>
                </a:cubicBezTo>
                <a:cubicBezTo>
                  <a:pt x="56" y="139"/>
                  <a:pt x="56" y="139"/>
                  <a:pt x="56" y="139"/>
                </a:cubicBezTo>
                <a:cubicBezTo>
                  <a:pt x="58" y="207"/>
                  <a:pt x="58" y="207"/>
                  <a:pt x="58" y="207"/>
                </a:cubicBezTo>
                <a:cubicBezTo>
                  <a:pt x="46" y="206"/>
                  <a:pt x="38" y="204"/>
                  <a:pt x="33" y="202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8" y="151"/>
                  <a:pt x="28" y="150"/>
                  <a:pt x="28" y="150"/>
                </a:cubicBezTo>
                <a:cubicBezTo>
                  <a:pt x="22" y="129"/>
                  <a:pt x="22" y="129"/>
                  <a:pt x="22" y="129"/>
                </a:cubicBezTo>
                <a:cubicBezTo>
                  <a:pt x="19" y="118"/>
                  <a:pt x="20" y="116"/>
                  <a:pt x="22" y="115"/>
                </a:cubicBezTo>
                <a:cubicBezTo>
                  <a:pt x="23" y="116"/>
                  <a:pt x="27" y="118"/>
                  <a:pt x="33" y="130"/>
                </a:cubicBezTo>
                <a:cubicBezTo>
                  <a:pt x="35" y="134"/>
                  <a:pt x="39" y="135"/>
                  <a:pt x="43" y="133"/>
                </a:cubicBezTo>
                <a:cubicBezTo>
                  <a:pt x="46" y="132"/>
                  <a:pt x="48" y="127"/>
                  <a:pt x="46" y="124"/>
                </a:cubicBezTo>
                <a:cubicBezTo>
                  <a:pt x="42" y="118"/>
                  <a:pt x="34" y="101"/>
                  <a:pt x="22" y="101"/>
                </a:cubicBezTo>
                <a:cubicBezTo>
                  <a:pt x="16" y="81"/>
                  <a:pt x="16" y="81"/>
                  <a:pt x="16" y="81"/>
                </a:cubicBezTo>
                <a:cubicBezTo>
                  <a:pt x="15" y="76"/>
                  <a:pt x="16" y="70"/>
                  <a:pt x="17" y="68"/>
                </a:cubicBezTo>
                <a:cubicBezTo>
                  <a:pt x="18" y="68"/>
                  <a:pt x="21" y="70"/>
                  <a:pt x="23" y="73"/>
                </a:cubicBezTo>
                <a:cubicBezTo>
                  <a:pt x="24" y="74"/>
                  <a:pt x="25" y="76"/>
                  <a:pt x="26" y="77"/>
                </a:cubicBezTo>
                <a:cubicBezTo>
                  <a:pt x="29" y="80"/>
                  <a:pt x="33" y="81"/>
                  <a:pt x="36" y="79"/>
                </a:cubicBezTo>
                <a:cubicBezTo>
                  <a:pt x="39" y="76"/>
                  <a:pt x="40" y="72"/>
                  <a:pt x="38" y="69"/>
                </a:cubicBezTo>
                <a:cubicBezTo>
                  <a:pt x="33" y="63"/>
                  <a:pt x="29" y="58"/>
                  <a:pt x="24" y="56"/>
                </a:cubicBezTo>
                <a:cubicBezTo>
                  <a:pt x="27" y="43"/>
                  <a:pt x="34" y="36"/>
                  <a:pt x="37" y="35"/>
                </a:cubicBezTo>
                <a:cubicBezTo>
                  <a:pt x="38" y="36"/>
                  <a:pt x="40" y="37"/>
                  <a:pt x="42" y="40"/>
                </a:cubicBezTo>
                <a:cubicBezTo>
                  <a:pt x="43" y="35"/>
                  <a:pt x="45" y="30"/>
                  <a:pt x="47" y="25"/>
                </a:cubicBezTo>
                <a:cubicBezTo>
                  <a:pt x="43" y="22"/>
                  <a:pt x="39" y="21"/>
                  <a:pt x="35" y="21"/>
                </a:cubicBezTo>
                <a:cubicBezTo>
                  <a:pt x="24" y="23"/>
                  <a:pt x="14" y="36"/>
                  <a:pt x="10" y="55"/>
                </a:cubicBezTo>
                <a:cubicBezTo>
                  <a:pt x="3" y="58"/>
                  <a:pt x="0" y="73"/>
                  <a:pt x="3" y="85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4" y="115"/>
                  <a:pt x="7" y="127"/>
                  <a:pt x="9" y="133"/>
                </a:cubicBezTo>
                <a:cubicBezTo>
                  <a:pt x="14" y="152"/>
                  <a:pt x="14" y="152"/>
                  <a:pt x="14" y="152"/>
                </a:cubicBezTo>
                <a:cubicBezTo>
                  <a:pt x="14" y="153"/>
                  <a:pt x="15" y="153"/>
                  <a:pt x="15" y="153"/>
                </a:cubicBezTo>
                <a:cubicBezTo>
                  <a:pt x="18" y="200"/>
                  <a:pt x="18" y="200"/>
                  <a:pt x="18" y="200"/>
                </a:cubicBezTo>
                <a:cubicBezTo>
                  <a:pt x="17" y="201"/>
                  <a:pt x="16" y="202"/>
                  <a:pt x="16" y="203"/>
                </a:cubicBezTo>
                <a:cubicBezTo>
                  <a:pt x="14" y="206"/>
                  <a:pt x="15" y="211"/>
                  <a:pt x="19" y="212"/>
                </a:cubicBezTo>
                <a:cubicBezTo>
                  <a:pt x="19" y="212"/>
                  <a:pt x="19" y="212"/>
                  <a:pt x="19" y="213"/>
                </a:cubicBezTo>
                <a:cubicBezTo>
                  <a:pt x="25" y="279"/>
                  <a:pt x="25" y="279"/>
                  <a:pt x="25" y="279"/>
                </a:cubicBezTo>
                <a:cubicBezTo>
                  <a:pt x="25" y="287"/>
                  <a:pt x="28" y="293"/>
                  <a:pt x="32" y="297"/>
                </a:cubicBezTo>
                <a:cubicBezTo>
                  <a:pt x="35" y="299"/>
                  <a:pt x="39" y="301"/>
                  <a:pt x="44" y="301"/>
                </a:cubicBezTo>
                <a:cubicBezTo>
                  <a:pt x="44" y="301"/>
                  <a:pt x="45" y="301"/>
                  <a:pt x="45" y="301"/>
                </a:cubicBezTo>
                <a:cubicBezTo>
                  <a:pt x="56" y="300"/>
                  <a:pt x="56" y="300"/>
                  <a:pt x="56" y="300"/>
                </a:cubicBezTo>
                <a:cubicBezTo>
                  <a:pt x="60" y="300"/>
                  <a:pt x="64" y="299"/>
                  <a:pt x="67" y="296"/>
                </a:cubicBezTo>
                <a:cubicBezTo>
                  <a:pt x="70" y="299"/>
                  <a:pt x="75" y="301"/>
                  <a:pt x="80" y="301"/>
                </a:cubicBezTo>
                <a:cubicBezTo>
                  <a:pt x="91" y="301"/>
                  <a:pt x="91" y="301"/>
                  <a:pt x="91" y="301"/>
                </a:cubicBezTo>
                <a:cubicBezTo>
                  <a:pt x="94" y="301"/>
                  <a:pt x="99" y="300"/>
                  <a:pt x="104" y="296"/>
                </a:cubicBezTo>
                <a:cubicBezTo>
                  <a:pt x="107" y="299"/>
                  <a:pt x="110" y="300"/>
                  <a:pt x="115" y="300"/>
                </a:cubicBezTo>
                <a:cubicBezTo>
                  <a:pt x="125" y="301"/>
                  <a:pt x="125" y="301"/>
                  <a:pt x="125" y="301"/>
                </a:cubicBezTo>
                <a:cubicBezTo>
                  <a:pt x="126" y="301"/>
                  <a:pt x="126" y="301"/>
                  <a:pt x="126" y="301"/>
                </a:cubicBezTo>
                <a:cubicBezTo>
                  <a:pt x="131" y="301"/>
                  <a:pt x="135" y="299"/>
                  <a:pt x="138" y="297"/>
                </a:cubicBezTo>
                <a:cubicBezTo>
                  <a:pt x="143" y="293"/>
                  <a:pt x="145" y="287"/>
                  <a:pt x="146" y="279"/>
                </a:cubicBezTo>
                <a:cubicBezTo>
                  <a:pt x="151" y="213"/>
                  <a:pt x="151" y="213"/>
                  <a:pt x="151" y="213"/>
                </a:cubicBezTo>
                <a:cubicBezTo>
                  <a:pt x="151" y="213"/>
                  <a:pt x="151" y="213"/>
                  <a:pt x="152" y="213"/>
                </a:cubicBezTo>
                <a:cubicBezTo>
                  <a:pt x="155" y="212"/>
                  <a:pt x="158" y="208"/>
                  <a:pt x="157" y="205"/>
                </a:cubicBezTo>
                <a:cubicBezTo>
                  <a:pt x="156" y="202"/>
                  <a:pt x="154" y="200"/>
                  <a:pt x="152" y="200"/>
                </a:cubicBezTo>
                <a:cubicBezTo>
                  <a:pt x="156" y="153"/>
                  <a:pt x="156" y="153"/>
                  <a:pt x="156" y="153"/>
                </a:cubicBezTo>
                <a:cubicBezTo>
                  <a:pt x="156" y="153"/>
                  <a:pt x="156" y="153"/>
                  <a:pt x="156" y="152"/>
                </a:cubicBezTo>
                <a:cubicBezTo>
                  <a:pt x="161" y="133"/>
                  <a:pt x="161" y="133"/>
                  <a:pt x="161" y="133"/>
                </a:cubicBezTo>
                <a:cubicBezTo>
                  <a:pt x="163" y="127"/>
                  <a:pt x="166" y="115"/>
                  <a:pt x="161" y="107"/>
                </a:cubicBezTo>
                <a:cubicBezTo>
                  <a:pt x="167" y="85"/>
                  <a:pt x="167" y="85"/>
                  <a:pt x="167" y="85"/>
                </a:cubicBezTo>
                <a:cubicBezTo>
                  <a:pt x="171" y="73"/>
                  <a:pt x="167" y="58"/>
                  <a:pt x="160" y="55"/>
                </a:cubicBezTo>
                <a:close/>
                <a:moveTo>
                  <a:pt x="70" y="137"/>
                </a:moveTo>
                <a:cubicBezTo>
                  <a:pt x="70" y="137"/>
                  <a:pt x="70" y="137"/>
                  <a:pt x="70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70" y="136"/>
                  <a:pt x="70" y="136"/>
                  <a:pt x="70" y="136"/>
                </a:cubicBezTo>
                <a:cubicBezTo>
                  <a:pt x="64" y="114"/>
                  <a:pt x="64" y="114"/>
                  <a:pt x="64" y="114"/>
                </a:cubicBezTo>
                <a:cubicBezTo>
                  <a:pt x="62" y="104"/>
                  <a:pt x="62" y="101"/>
                  <a:pt x="63" y="100"/>
                </a:cubicBezTo>
                <a:cubicBezTo>
                  <a:pt x="66" y="103"/>
                  <a:pt x="74" y="112"/>
                  <a:pt x="79" y="122"/>
                </a:cubicBezTo>
                <a:cubicBezTo>
                  <a:pt x="81" y="125"/>
                  <a:pt x="85" y="127"/>
                  <a:pt x="89" y="125"/>
                </a:cubicBezTo>
                <a:cubicBezTo>
                  <a:pt x="92" y="123"/>
                  <a:pt x="93" y="119"/>
                  <a:pt x="91" y="115"/>
                </a:cubicBezTo>
                <a:cubicBezTo>
                  <a:pt x="86" y="105"/>
                  <a:pt x="76" y="90"/>
                  <a:pt x="67" y="86"/>
                </a:cubicBezTo>
                <a:cubicBezTo>
                  <a:pt x="61" y="64"/>
                  <a:pt x="61" y="64"/>
                  <a:pt x="61" y="64"/>
                </a:cubicBezTo>
                <a:cubicBezTo>
                  <a:pt x="60" y="56"/>
                  <a:pt x="63" y="50"/>
                  <a:pt x="64" y="48"/>
                </a:cubicBezTo>
                <a:cubicBezTo>
                  <a:pt x="67" y="50"/>
                  <a:pt x="72" y="55"/>
                  <a:pt x="75" y="62"/>
                </a:cubicBezTo>
                <a:cubicBezTo>
                  <a:pt x="77" y="65"/>
                  <a:pt x="81" y="67"/>
                  <a:pt x="85" y="65"/>
                </a:cubicBezTo>
                <a:cubicBezTo>
                  <a:pt x="88" y="64"/>
                  <a:pt x="90" y="60"/>
                  <a:pt x="88" y="56"/>
                </a:cubicBezTo>
                <a:cubicBezTo>
                  <a:pt x="85" y="49"/>
                  <a:pt x="78" y="40"/>
                  <a:pt x="71" y="36"/>
                </a:cubicBezTo>
                <a:cubicBezTo>
                  <a:pt x="75" y="24"/>
                  <a:pt x="82" y="15"/>
                  <a:pt x="85" y="15"/>
                </a:cubicBezTo>
                <a:cubicBezTo>
                  <a:pt x="89" y="16"/>
                  <a:pt x="101" y="31"/>
                  <a:pt x="101" y="51"/>
                </a:cubicBezTo>
                <a:cubicBezTo>
                  <a:pt x="101" y="61"/>
                  <a:pt x="101" y="61"/>
                  <a:pt x="101" y="61"/>
                </a:cubicBezTo>
                <a:cubicBezTo>
                  <a:pt x="101" y="61"/>
                  <a:pt x="101" y="61"/>
                  <a:pt x="101" y="61"/>
                </a:cubicBezTo>
                <a:cubicBezTo>
                  <a:pt x="94" y="64"/>
                  <a:pt x="86" y="72"/>
                  <a:pt x="84" y="82"/>
                </a:cubicBezTo>
                <a:cubicBezTo>
                  <a:pt x="83" y="86"/>
                  <a:pt x="85" y="90"/>
                  <a:pt x="89" y="91"/>
                </a:cubicBezTo>
                <a:cubicBezTo>
                  <a:pt x="92" y="92"/>
                  <a:pt x="96" y="90"/>
                  <a:pt x="97" y="86"/>
                </a:cubicBezTo>
                <a:cubicBezTo>
                  <a:pt x="99" y="80"/>
                  <a:pt x="104" y="75"/>
                  <a:pt x="107" y="74"/>
                </a:cubicBezTo>
                <a:cubicBezTo>
                  <a:pt x="109" y="76"/>
                  <a:pt x="112" y="83"/>
                  <a:pt x="110" y="89"/>
                </a:cubicBezTo>
                <a:cubicBezTo>
                  <a:pt x="101" y="123"/>
                  <a:pt x="101" y="123"/>
                  <a:pt x="101" y="123"/>
                </a:cubicBezTo>
                <a:cubicBezTo>
                  <a:pt x="101" y="124"/>
                  <a:pt x="101" y="124"/>
                  <a:pt x="101" y="125"/>
                </a:cubicBezTo>
                <a:cubicBezTo>
                  <a:pt x="99" y="207"/>
                  <a:pt x="99" y="207"/>
                  <a:pt x="99" y="207"/>
                </a:cubicBezTo>
                <a:cubicBezTo>
                  <a:pt x="89" y="208"/>
                  <a:pt x="80" y="208"/>
                  <a:pt x="72" y="208"/>
                </a:cubicBezTo>
                <a:lnTo>
                  <a:pt x="70" y="137"/>
                </a:lnTo>
                <a:close/>
                <a:moveTo>
                  <a:pt x="55" y="286"/>
                </a:moveTo>
                <a:cubicBezTo>
                  <a:pt x="44" y="287"/>
                  <a:pt x="44" y="287"/>
                  <a:pt x="44" y="287"/>
                </a:cubicBezTo>
                <a:cubicBezTo>
                  <a:pt x="42" y="287"/>
                  <a:pt x="41" y="286"/>
                  <a:pt x="41" y="286"/>
                </a:cubicBezTo>
                <a:cubicBezTo>
                  <a:pt x="40" y="285"/>
                  <a:pt x="39" y="282"/>
                  <a:pt x="39" y="278"/>
                </a:cubicBezTo>
                <a:cubicBezTo>
                  <a:pt x="34" y="217"/>
                  <a:pt x="34" y="217"/>
                  <a:pt x="34" y="217"/>
                </a:cubicBezTo>
                <a:cubicBezTo>
                  <a:pt x="40" y="219"/>
                  <a:pt x="48" y="221"/>
                  <a:pt x="58" y="221"/>
                </a:cubicBezTo>
                <a:cubicBezTo>
                  <a:pt x="59" y="276"/>
                  <a:pt x="59" y="276"/>
                  <a:pt x="59" y="276"/>
                </a:cubicBezTo>
                <a:cubicBezTo>
                  <a:pt x="59" y="278"/>
                  <a:pt x="60" y="279"/>
                  <a:pt x="60" y="280"/>
                </a:cubicBezTo>
                <a:cubicBezTo>
                  <a:pt x="59" y="282"/>
                  <a:pt x="59" y="283"/>
                  <a:pt x="58" y="285"/>
                </a:cubicBezTo>
                <a:cubicBezTo>
                  <a:pt x="58" y="285"/>
                  <a:pt x="57" y="286"/>
                  <a:pt x="55" y="286"/>
                </a:cubicBezTo>
                <a:close/>
                <a:moveTo>
                  <a:pt x="91" y="287"/>
                </a:moveTo>
                <a:cubicBezTo>
                  <a:pt x="80" y="287"/>
                  <a:pt x="80" y="287"/>
                  <a:pt x="80" y="287"/>
                </a:cubicBezTo>
                <a:cubicBezTo>
                  <a:pt x="78" y="287"/>
                  <a:pt x="73" y="287"/>
                  <a:pt x="73" y="276"/>
                </a:cubicBezTo>
                <a:cubicBezTo>
                  <a:pt x="72" y="222"/>
                  <a:pt x="72" y="222"/>
                  <a:pt x="72" y="222"/>
                </a:cubicBezTo>
                <a:cubicBezTo>
                  <a:pt x="74" y="222"/>
                  <a:pt x="76" y="222"/>
                  <a:pt x="78" y="222"/>
                </a:cubicBezTo>
                <a:cubicBezTo>
                  <a:pt x="85" y="222"/>
                  <a:pt x="91" y="222"/>
                  <a:pt x="98" y="222"/>
                </a:cubicBezTo>
                <a:cubicBezTo>
                  <a:pt x="97" y="276"/>
                  <a:pt x="97" y="276"/>
                  <a:pt x="97" y="276"/>
                </a:cubicBezTo>
                <a:cubicBezTo>
                  <a:pt x="97" y="287"/>
                  <a:pt x="93" y="287"/>
                  <a:pt x="91" y="287"/>
                </a:cubicBezTo>
                <a:close/>
                <a:moveTo>
                  <a:pt x="132" y="278"/>
                </a:moveTo>
                <a:cubicBezTo>
                  <a:pt x="131" y="282"/>
                  <a:pt x="130" y="285"/>
                  <a:pt x="129" y="286"/>
                </a:cubicBezTo>
                <a:cubicBezTo>
                  <a:pt x="129" y="286"/>
                  <a:pt x="128" y="287"/>
                  <a:pt x="126" y="287"/>
                </a:cubicBezTo>
                <a:cubicBezTo>
                  <a:pt x="115" y="286"/>
                  <a:pt x="115" y="286"/>
                  <a:pt x="115" y="286"/>
                </a:cubicBezTo>
                <a:cubicBezTo>
                  <a:pt x="113" y="286"/>
                  <a:pt x="112" y="285"/>
                  <a:pt x="112" y="285"/>
                </a:cubicBezTo>
                <a:cubicBezTo>
                  <a:pt x="111" y="283"/>
                  <a:pt x="111" y="282"/>
                  <a:pt x="111" y="280"/>
                </a:cubicBezTo>
                <a:cubicBezTo>
                  <a:pt x="111" y="279"/>
                  <a:pt x="111" y="278"/>
                  <a:pt x="111" y="277"/>
                </a:cubicBezTo>
                <a:cubicBezTo>
                  <a:pt x="112" y="220"/>
                  <a:pt x="112" y="220"/>
                  <a:pt x="112" y="220"/>
                </a:cubicBezTo>
                <a:cubicBezTo>
                  <a:pt x="120" y="219"/>
                  <a:pt x="128" y="218"/>
                  <a:pt x="137" y="216"/>
                </a:cubicBezTo>
                <a:lnTo>
                  <a:pt x="132" y="278"/>
                </a:lnTo>
                <a:close/>
                <a:moveTo>
                  <a:pt x="154" y="81"/>
                </a:moveTo>
                <a:cubicBezTo>
                  <a:pt x="148" y="101"/>
                  <a:pt x="148" y="101"/>
                  <a:pt x="148" y="101"/>
                </a:cubicBezTo>
                <a:cubicBezTo>
                  <a:pt x="137" y="101"/>
                  <a:pt x="128" y="118"/>
                  <a:pt x="124" y="124"/>
                </a:cubicBezTo>
                <a:cubicBezTo>
                  <a:pt x="123" y="127"/>
                  <a:pt x="124" y="132"/>
                  <a:pt x="127" y="133"/>
                </a:cubicBezTo>
                <a:cubicBezTo>
                  <a:pt x="131" y="135"/>
                  <a:pt x="135" y="134"/>
                  <a:pt x="137" y="130"/>
                </a:cubicBezTo>
                <a:cubicBezTo>
                  <a:pt x="143" y="118"/>
                  <a:pt x="147" y="116"/>
                  <a:pt x="148" y="115"/>
                </a:cubicBezTo>
                <a:cubicBezTo>
                  <a:pt x="150" y="116"/>
                  <a:pt x="151" y="118"/>
                  <a:pt x="148" y="129"/>
                </a:cubicBezTo>
                <a:cubicBezTo>
                  <a:pt x="142" y="150"/>
                  <a:pt x="142" y="150"/>
                  <a:pt x="142" y="150"/>
                </a:cubicBezTo>
                <a:cubicBezTo>
                  <a:pt x="142" y="150"/>
                  <a:pt x="142" y="151"/>
                  <a:pt x="142" y="151"/>
                </a:cubicBezTo>
                <a:cubicBezTo>
                  <a:pt x="142" y="151"/>
                  <a:pt x="142" y="151"/>
                  <a:pt x="142" y="151"/>
                </a:cubicBezTo>
                <a:cubicBezTo>
                  <a:pt x="138" y="202"/>
                  <a:pt x="138" y="202"/>
                  <a:pt x="138" y="202"/>
                </a:cubicBezTo>
                <a:cubicBezTo>
                  <a:pt x="129" y="204"/>
                  <a:pt x="120" y="205"/>
                  <a:pt x="113" y="206"/>
                </a:cubicBezTo>
                <a:cubicBezTo>
                  <a:pt x="115" y="126"/>
                  <a:pt x="115" y="126"/>
                  <a:pt x="115" y="126"/>
                </a:cubicBezTo>
                <a:cubicBezTo>
                  <a:pt x="115" y="126"/>
                  <a:pt x="115" y="126"/>
                  <a:pt x="115" y="126"/>
                </a:cubicBezTo>
                <a:cubicBezTo>
                  <a:pt x="123" y="93"/>
                  <a:pt x="123" y="93"/>
                  <a:pt x="123" y="93"/>
                </a:cubicBezTo>
                <a:cubicBezTo>
                  <a:pt x="126" y="82"/>
                  <a:pt x="123" y="72"/>
                  <a:pt x="118" y="66"/>
                </a:cubicBezTo>
                <a:cubicBezTo>
                  <a:pt x="120" y="48"/>
                  <a:pt x="131" y="36"/>
                  <a:pt x="134" y="35"/>
                </a:cubicBezTo>
                <a:cubicBezTo>
                  <a:pt x="136" y="36"/>
                  <a:pt x="143" y="43"/>
                  <a:pt x="146" y="56"/>
                </a:cubicBezTo>
                <a:cubicBezTo>
                  <a:pt x="141" y="58"/>
                  <a:pt x="137" y="63"/>
                  <a:pt x="132" y="69"/>
                </a:cubicBezTo>
                <a:cubicBezTo>
                  <a:pt x="130" y="72"/>
                  <a:pt x="131" y="76"/>
                  <a:pt x="134" y="79"/>
                </a:cubicBezTo>
                <a:cubicBezTo>
                  <a:pt x="137" y="81"/>
                  <a:pt x="141" y="80"/>
                  <a:pt x="144" y="77"/>
                </a:cubicBezTo>
                <a:cubicBezTo>
                  <a:pt x="145" y="76"/>
                  <a:pt x="146" y="74"/>
                  <a:pt x="147" y="73"/>
                </a:cubicBezTo>
                <a:cubicBezTo>
                  <a:pt x="150" y="70"/>
                  <a:pt x="152" y="68"/>
                  <a:pt x="153" y="68"/>
                </a:cubicBezTo>
                <a:cubicBezTo>
                  <a:pt x="154" y="70"/>
                  <a:pt x="155" y="76"/>
                  <a:pt x="154" y="8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79" name="组合 678">
            <a:extLst>
              <a:ext uri="{FF2B5EF4-FFF2-40B4-BE49-F238E27FC236}">
                <a16:creationId xmlns="" xmlns:a16="http://schemas.microsoft.com/office/drawing/2014/main" id="{1F6C7F1C-B8C1-4DA5-A320-8DF6FD9451FB}"/>
              </a:ext>
            </a:extLst>
          </p:cNvPr>
          <p:cNvGrpSpPr>
            <a:grpSpLocks noChangeAspect="1"/>
          </p:cNvGrpSpPr>
          <p:nvPr/>
        </p:nvGrpSpPr>
        <p:grpSpPr>
          <a:xfrm>
            <a:off x="8886507" y="3862093"/>
            <a:ext cx="427930" cy="404937"/>
            <a:chOff x="8619241" y="1440996"/>
            <a:chExt cx="1109938" cy="1050303"/>
          </a:xfrm>
        </p:grpSpPr>
        <p:sp>
          <p:nvSpPr>
            <p:cNvPr id="680" name="Freeform 140">
              <a:extLst>
                <a:ext uri="{FF2B5EF4-FFF2-40B4-BE49-F238E27FC236}">
                  <a16:creationId xmlns="" xmlns:a16="http://schemas.microsoft.com/office/drawing/2014/main" id="{175F2A48-53A0-4973-9256-D3A933651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0293" y="1860122"/>
              <a:ext cx="79518" cy="77862"/>
            </a:xfrm>
            <a:custGeom>
              <a:avLst/>
              <a:gdLst>
                <a:gd name="T0" fmla="*/ 14 w 20"/>
                <a:gd name="T1" fmla="*/ 2 h 20"/>
                <a:gd name="T2" fmla="*/ 2 w 20"/>
                <a:gd name="T3" fmla="*/ 6 h 20"/>
                <a:gd name="T4" fmla="*/ 7 w 20"/>
                <a:gd name="T5" fmla="*/ 18 h 20"/>
                <a:gd name="T6" fmla="*/ 18 w 20"/>
                <a:gd name="T7" fmla="*/ 13 h 20"/>
                <a:gd name="T8" fmla="*/ 14 w 20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14" y="2"/>
                  </a:moveTo>
                  <a:cubicBezTo>
                    <a:pt x="9" y="0"/>
                    <a:pt x="4" y="2"/>
                    <a:pt x="2" y="6"/>
                  </a:cubicBezTo>
                  <a:cubicBezTo>
                    <a:pt x="0" y="11"/>
                    <a:pt x="2" y="16"/>
                    <a:pt x="7" y="18"/>
                  </a:cubicBezTo>
                  <a:cubicBezTo>
                    <a:pt x="11" y="20"/>
                    <a:pt x="16" y="18"/>
                    <a:pt x="18" y="13"/>
                  </a:cubicBezTo>
                  <a:cubicBezTo>
                    <a:pt x="20" y="9"/>
                    <a:pt x="18" y="4"/>
                    <a:pt x="14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1" name="Freeform 141">
              <a:extLst>
                <a:ext uri="{FF2B5EF4-FFF2-40B4-BE49-F238E27FC236}">
                  <a16:creationId xmlns="" xmlns:a16="http://schemas.microsoft.com/office/drawing/2014/main" id="{E85B414A-27A5-4529-9C14-76AD8F857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3004" y="1707714"/>
              <a:ext cx="77862" cy="77862"/>
            </a:xfrm>
            <a:custGeom>
              <a:avLst/>
              <a:gdLst>
                <a:gd name="T0" fmla="*/ 13 w 20"/>
                <a:gd name="T1" fmla="*/ 2 h 20"/>
                <a:gd name="T2" fmla="*/ 2 w 20"/>
                <a:gd name="T3" fmla="*/ 6 h 20"/>
                <a:gd name="T4" fmla="*/ 6 w 20"/>
                <a:gd name="T5" fmla="*/ 18 h 20"/>
                <a:gd name="T6" fmla="*/ 18 w 20"/>
                <a:gd name="T7" fmla="*/ 13 h 20"/>
                <a:gd name="T8" fmla="*/ 13 w 20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13" y="2"/>
                  </a:moveTo>
                  <a:cubicBezTo>
                    <a:pt x="9" y="0"/>
                    <a:pt x="4" y="2"/>
                    <a:pt x="2" y="6"/>
                  </a:cubicBezTo>
                  <a:cubicBezTo>
                    <a:pt x="0" y="11"/>
                    <a:pt x="2" y="16"/>
                    <a:pt x="6" y="18"/>
                  </a:cubicBezTo>
                  <a:cubicBezTo>
                    <a:pt x="11" y="20"/>
                    <a:pt x="16" y="18"/>
                    <a:pt x="18" y="13"/>
                  </a:cubicBezTo>
                  <a:cubicBezTo>
                    <a:pt x="20" y="9"/>
                    <a:pt x="18" y="4"/>
                    <a:pt x="13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2" name="Freeform 142">
              <a:extLst>
                <a:ext uri="{FF2B5EF4-FFF2-40B4-BE49-F238E27FC236}">
                  <a16:creationId xmlns="" xmlns:a16="http://schemas.microsoft.com/office/drawing/2014/main" id="{A856450B-921A-485D-A1A5-FD2F461D7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8578" y="1754098"/>
              <a:ext cx="77862" cy="77862"/>
            </a:xfrm>
            <a:custGeom>
              <a:avLst/>
              <a:gdLst>
                <a:gd name="T0" fmla="*/ 14 w 20"/>
                <a:gd name="T1" fmla="*/ 2 h 20"/>
                <a:gd name="T2" fmla="*/ 2 w 20"/>
                <a:gd name="T3" fmla="*/ 6 h 20"/>
                <a:gd name="T4" fmla="*/ 7 w 20"/>
                <a:gd name="T5" fmla="*/ 18 h 20"/>
                <a:gd name="T6" fmla="*/ 18 w 20"/>
                <a:gd name="T7" fmla="*/ 13 h 20"/>
                <a:gd name="T8" fmla="*/ 14 w 20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14" y="2"/>
                  </a:moveTo>
                  <a:cubicBezTo>
                    <a:pt x="9" y="0"/>
                    <a:pt x="4" y="2"/>
                    <a:pt x="2" y="6"/>
                  </a:cubicBezTo>
                  <a:cubicBezTo>
                    <a:pt x="0" y="11"/>
                    <a:pt x="2" y="16"/>
                    <a:pt x="7" y="18"/>
                  </a:cubicBezTo>
                  <a:cubicBezTo>
                    <a:pt x="11" y="20"/>
                    <a:pt x="16" y="18"/>
                    <a:pt x="18" y="13"/>
                  </a:cubicBezTo>
                  <a:cubicBezTo>
                    <a:pt x="20" y="9"/>
                    <a:pt x="18" y="4"/>
                    <a:pt x="14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3" name="Freeform 143">
              <a:extLst>
                <a:ext uri="{FF2B5EF4-FFF2-40B4-BE49-F238E27FC236}">
                  <a16:creationId xmlns="" xmlns:a16="http://schemas.microsoft.com/office/drawing/2014/main" id="{6CAC5AA3-5A81-4BE8-994E-2FD7CA4EE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4722" y="1808767"/>
              <a:ext cx="77862" cy="77862"/>
            </a:xfrm>
            <a:custGeom>
              <a:avLst/>
              <a:gdLst>
                <a:gd name="T0" fmla="*/ 13 w 20"/>
                <a:gd name="T1" fmla="*/ 2 h 20"/>
                <a:gd name="T2" fmla="*/ 2 w 20"/>
                <a:gd name="T3" fmla="*/ 7 h 20"/>
                <a:gd name="T4" fmla="*/ 6 w 20"/>
                <a:gd name="T5" fmla="*/ 18 h 20"/>
                <a:gd name="T6" fmla="*/ 18 w 20"/>
                <a:gd name="T7" fmla="*/ 14 h 20"/>
                <a:gd name="T8" fmla="*/ 13 w 20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13" y="2"/>
                  </a:moveTo>
                  <a:cubicBezTo>
                    <a:pt x="9" y="0"/>
                    <a:pt x="4" y="2"/>
                    <a:pt x="2" y="7"/>
                  </a:cubicBezTo>
                  <a:cubicBezTo>
                    <a:pt x="0" y="11"/>
                    <a:pt x="2" y="16"/>
                    <a:pt x="6" y="18"/>
                  </a:cubicBezTo>
                  <a:cubicBezTo>
                    <a:pt x="11" y="20"/>
                    <a:pt x="16" y="18"/>
                    <a:pt x="18" y="14"/>
                  </a:cubicBezTo>
                  <a:cubicBezTo>
                    <a:pt x="20" y="9"/>
                    <a:pt x="18" y="4"/>
                    <a:pt x="13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4" name="Freeform 144">
              <a:extLst>
                <a:ext uri="{FF2B5EF4-FFF2-40B4-BE49-F238E27FC236}">
                  <a16:creationId xmlns="" xmlns:a16="http://schemas.microsoft.com/office/drawing/2014/main" id="{68176D4F-E428-4F73-9E88-991D7B255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5534" y="1518857"/>
              <a:ext cx="188855" cy="140814"/>
            </a:xfrm>
            <a:custGeom>
              <a:avLst/>
              <a:gdLst>
                <a:gd name="T0" fmla="*/ 46 w 48"/>
                <a:gd name="T1" fmla="*/ 13 h 36"/>
                <a:gd name="T2" fmla="*/ 45 w 48"/>
                <a:gd name="T3" fmla="*/ 3 h 36"/>
                <a:gd name="T4" fmla="*/ 35 w 48"/>
                <a:gd name="T5" fmla="*/ 4 h 36"/>
                <a:gd name="T6" fmla="*/ 24 w 48"/>
                <a:gd name="T7" fmla="*/ 9 h 36"/>
                <a:gd name="T8" fmla="*/ 14 w 48"/>
                <a:gd name="T9" fmla="*/ 6 h 36"/>
                <a:gd name="T10" fmla="*/ 5 w 48"/>
                <a:gd name="T11" fmla="*/ 2 h 36"/>
                <a:gd name="T12" fmla="*/ 1 w 48"/>
                <a:gd name="T13" fmla="*/ 11 h 36"/>
                <a:gd name="T14" fmla="*/ 7 w 48"/>
                <a:gd name="T15" fmla="*/ 17 h 36"/>
                <a:gd name="T16" fmla="*/ 2 w 48"/>
                <a:gd name="T17" fmla="*/ 24 h 36"/>
                <a:gd name="T18" fmla="*/ 5 w 48"/>
                <a:gd name="T19" fmla="*/ 34 h 36"/>
                <a:gd name="T20" fmla="*/ 14 w 48"/>
                <a:gd name="T21" fmla="*/ 31 h 36"/>
                <a:gd name="T22" fmla="*/ 24 w 48"/>
                <a:gd name="T23" fmla="*/ 24 h 36"/>
                <a:gd name="T24" fmla="*/ 34 w 48"/>
                <a:gd name="T25" fmla="*/ 29 h 36"/>
                <a:gd name="T26" fmla="*/ 40 w 48"/>
                <a:gd name="T27" fmla="*/ 35 h 36"/>
                <a:gd name="T28" fmla="*/ 42 w 48"/>
                <a:gd name="T29" fmla="*/ 34 h 36"/>
                <a:gd name="T30" fmla="*/ 47 w 48"/>
                <a:gd name="T31" fmla="*/ 26 h 36"/>
                <a:gd name="T32" fmla="*/ 42 w 48"/>
                <a:gd name="T33" fmla="*/ 17 h 36"/>
                <a:gd name="T34" fmla="*/ 46 w 48"/>
                <a:gd name="T35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36">
                  <a:moveTo>
                    <a:pt x="46" y="13"/>
                  </a:moveTo>
                  <a:cubicBezTo>
                    <a:pt x="48" y="9"/>
                    <a:pt x="48" y="5"/>
                    <a:pt x="45" y="3"/>
                  </a:cubicBezTo>
                  <a:cubicBezTo>
                    <a:pt x="42" y="0"/>
                    <a:pt x="37" y="1"/>
                    <a:pt x="35" y="4"/>
                  </a:cubicBezTo>
                  <a:cubicBezTo>
                    <a:pt x="33" y="7"/>
                    <a:pt x="29" y="9"/>
                    <a:pt x="24" y="9"/>
                  </a:cubicBezTo>
                  <a:cubicBezTo>
                    <a:pt x="19" y="9"/>
                    <a:pt x="15" y="6"/>
                    <a:pt x="14" y="6"/>
                  </a:cubicBezTo>
                  <a:cubicBezTo>
                    <a:pt x="13" y="2"/>
                    <a:pt x="9" y="0"/>
                    <a:pt x="5" y="2"/>
                  </a:cubicBezTo>
                  <a:cubicBezTo>
                    <a:pt x="2" y="3"/>
                    <a:pt x="0" y="7"/>
                    <a:pt x="1" y="11"/>
                  </a:cubicBezTo>
                  <a:cubicBezTo>
                    <a:pt x="2" y="13"/>
                    <a:pt x="4" y="16"/>
                    <a:pt x="7" y="17"/>
                  </a:cubicBezTo>
                  <a:cubicBezTo>
                    <a:pt x="5" y="19"/>
                    <a:pt x="3" y="22"/>
                    <a:pt x="2" y="24"/>
                  </a:cubicBezTo>
                  <a:cubicBezTo>
                    <a:pt x="0" y="28"/>
                    <a:pt x="1" y="32"/>
                    <a:pt x="5" y="34"/>
                  </a:cubicBezTo>
                  <a:cubicBezTo>
                    <a:pt x="8" y="36"/>
                    <a:pt x="12" y="34"/>
                    <a:pt x="14" y="31"/>
                  </a:cubicBezTo>
                  <a:cubicBezTo>
                    <a:pt x="17" y="24"/>
                    <a:pt x="22" y="24"/>
                    <a:pt x="24" y="24"/>
                  </a:cubicBezTo>
                  <a:cubicBezTo>
                    <a:pt x="29" y="24"/>
                    <a:pt x="33" y="27"/>
                    <a:pt x="34" y="29"/>
                  </a:cubicBezTo>
                  <a:cubicBezTo>
                    <a:pt x="34" y="33"/>
                    <a:pt x="37" y="35"/>
                    <a:pt x="40" y="35"/>
                  </a:cubicBezTo>
                  <a:cubicBezTo>
                    <a:pt x="41" y="35"/>
                    <a:pt x="42" y="35"/>
                    <a:pt x="42" y="34"/>
                  </a:cubicBezTo>
                  <a:cubicBezTo>
                    <a:pt x="46" y="33"/>
                    <a:pt x="48" y="30"/>
                    <a:pt x="47" y="26"/>
                  </a:cubicBezTo>
                  <a:cubicBezTo>
                    <a:pt x="46" y="23"/>
                    <a:pt x="44" y="19"/>
                    <a:pt x="42" y="17"/>
                  </a:cubicBezTo>
                  <a:cubicBezTo>
                    <a:pt x="43" y="16"/>
                    <a:pt x="45" y="14"/>
                    <a:pt x="46" y="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5" name="Freeform 145">
              <a:extLst>
                <a:ext uri="{FF2B5EF4-FFF2-40B4-BE49-F238E27FC236}">
                  <a16:creationId xmlns="" xmlns:a16="http://schemas.microsoft.com/office/drawing/2014/main" id="{0599D7CB-CD0A-4C4D-A837-33B5DB710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9241" y="1440996"/>
              <a:ext cx="866416" cy="818374"/>
            </a:xfrm>
            <a:custGeom>
              <a:avLst/>
              <a:gdLst>
                <a:gd name="T0" fmla="*/ 14 w 221"/>
                <a:gd name="T1" fmla="*/ 111 h 209"/>
                <a:gd name="T2" fmla="*/ 111 w 221"/>
                <a:gd name="T3" fmla="*/ 14 h 209"/>
                <a:gd name="T4" fmla="*/ 207 w 221"/>
                <a:gd name="T5" fmla="*/ 111 h 209"/>
                <a:gd name="T6" fmla="*/ 206 w 221"/>
                <a:gd name="T7" fmla="*/ 134 h 209"/>
                <a:gd name="T8" fmla="*/ 220 w 221"/>
                <a:gd name="T9" fmla="*/ 134 h 209"/>
                <a:gd name="T10" fmla="*/ 221 w 221"/>
                <a:gd name="T11" fmla="*/ 111 h 209"/>
                <a:gd name="T12" fmla="*/ 111 w 221"/>
                <a:gd name="T13" fmla="*/ 0 h 209"/>
                <a:gd name="T14" fmla="*/ 0 w 221"/>
                <a:gd name="T15" fmla="*/ 111 h 209"/>
                <a:gd name="T16" fmla="*/ 54 w 221"/>
                <a:gd name="T17" fmla="*/ 209 h 209"/>
                <a:gd name="T18" fmla="*/ 46 w 221"/>
                <a:gd name="T19" fmla="*/ 187 h 209"/>
                <a:gd name="T20" fmla="*/ 14 w 221"/>
                <a:gd name="T21" fmla="*/ 111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1" h="209">
                  <a:moveTo>
                    <a:pt x="14" y="111"/>
                  </a:moveTo>
                  <a:cubicBezTo>
                    <a:pt x="14" y="57"/>
                    <a:pt x="57" y="14"/>
                    <a:pt x="111" y="14"/>
                  </a:cubicBezTo>
                  <a:cubicBezTo>
                    <a:pt x="164" y="14"/>
                    <a:pt x="207" y="57"/>
                    <a:pt x="207" y="111"/>
                  </a:cubicBezTo>
                  <a:cubicBezTo>
                    <a:pt x="207" y="119"/>
                    <a:pt x="207" y="127"/>
                    <a:pt x="206" y="134"/>
                  </a:cubicBezTo>
                  <a:cubicBezTo>
                    <a:pt x="220" y="134"/>
                    <a:pt x="220" y="134"/>
                    <a:pt x="220" y="134"/>
                  </a:cubicBezTo>
                  <a:cubicBezTo>
                    <a:pt x="221" y="126"/>
                    <a:pt x="221" y="119"/>
                    <a:pt x="221" y="111"/>
                  </a:cubicBezTo>
                  <a:cubicBezTo>
                    <a:pt x="221" y="50"/>
                    <a:pt x="172" y="0"/>
                    <a:pt x="111" y="0"/>
                  </a:cubicBezTo>
                  <a:cubicBezTo>
                    <a:pt x="49" y="0"/>
                    <a:pt x="0" y="50"/>
                    <a:pt x="0" y="111"/>
                  </a:cubicBezTo>
                  <a:cubicBezTo>
                    <a:pt x="0" y="156"/>
                    <a:pt x="20" y="191"/>
                    <a:pt x="54" y="209"/>
                  </a:cubicBezTo>
                  <a:cubicBezTo>
                    <a:pt x="51" y="202"/>
                    <a:pt x="48" y="195"/>
                    <a:pt x="46" y="187"/>
                  </a:cubicBezTo>
                  <a:cubicBezTo>
                    <a:pt x="25" y="170"/>
                    <a:pt x="14" y="144"/>
                    <a:pt x="14" y="1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6" name="Freeform 146">
              <a:extLst>
                <a:ext uri="{FF2B5EF4-FFF2-40B4-BE49-F238E27FC236}">
                  <a16:creationId xmlns="" xmlns:a16="http://schemas.microsoft.com/office/drawing/2014/main" id="{CF87D3F3-CF30-47FA-820E-97E0AFEB0C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6317" y="2012533"/>
              <a:ext cx="902862" cy="478766"/>
            </a:xfrm>
            <a:custGeom>
              <a:avLst/>
              <a:gdLst>
                <a:gd name="T0" fmla="*/ 230 w 230"/>
                <a:gd name="T1" fmla="*/ 7 h 122"/>
                <a:gd name="T2" fmla="*/ 230 w 230"/>
                <a:gd name="T3" fmla="*/ 7 h 122"/>
                <a:gd name="T4" fmla="*/ 223 w 230"/>
                <a:gd name="T5" fmla="*/ 0 h 122"/>
                <a:gd name="T6" fmla="*/ 131 w 230"/>
                <a:gd name="T7" fmla="*/ 0 h 122"/>
                <a:gd name="T8" fmla="*/ 124 w 230"/>
                <a:gd name="T9" fmla="*/ 7 h 122"/>
                <a:gd name="T10" fmla="*/ 124 w 230"/>
                <a:gd name="T11" fmla="*/ 7 h 122"/>
                <a:gd name="T12" fmla="*/ 115 w 230"/>
                <a:gd name="T13" fmla="*/ 15 h 122"/>
                <a:gd name="T14" fmla="*/ 106 w 230"/>
                <a:gd name="T15" fmla="*/ 7 h 122"/>
                <a:gd name="T16" fmla="*/ 106 w 230"/>
                <a:gd name="T17" fmla="*/ 7 h 122"/>
                <a:gd name="T18" fmla="*/ 99 w 230"/>
                <a:gd name="T19" fmla="*/ 0 h 122"/>
                <a:gd name="T20" fmla="*/ 7 w 230"/>
                <a:gd name="T21" fmla="*/ 0 h 122"/>
                <a:gd name="T22" fmla="*/ 0 w 230"/>
                <a:gd name="T23" fmla="*/ 7 h 122"/>
                <a:gd name="T24" fmla="*/ 0 w 230"/>
                <a:gd name="T25" fmla="*/ 7 h 122"/>
                <a:gd name="T26" fmla="*/ 34 w 230"/>
                <a:gd name="T27" fmla="*/ 88 h 122"/>
                <a:gd name="T28" fmla="*/ 115 w 230"/>
                <a:gd name="T29" fmla="*/ 122 h 122"/>
                <a:gd name="T30" fmla="*/ 230 w 230"/>
                <a:gd name="T31" fmla="*/ 7 h 122"/>
                <a:gd name="T32" fmla="*/ 97 w 230"/>
                <a:gd name="T33" fmla="*/ 20 h 122"/>
                <a:gd name="T34" fmla="*/ 59 w 230"/>
                <a:gd name="T35" fmla="*/ 58 h 122"/>
                <a:gd name="T36" fmla="*/ 40 w 230"/>
                <a:gd name="T37" fmla="*/ 14 h 122"/>
                <a:gd name="T38" fmla="*/ 93 w 230"/>
                <a:gd name="T39" fmla="*/ 14 h 122"/>
                <a:gd name="T40" fmla="*/ 97 w 230"/>
                <a:gd name="T41" fmla="*/ 20 h 122"/>
                <a:gd name="T42" fmla="*/ 108 w 230"/>
                <a:gd name="T43" fmla="*/ 29 h 122"/>
                <a:gd name="T44" fmla="*/ 108 w 230"/>
                <a:gd name="T45" fmla="*/ 82 h 122"/>
                <a:gd name="T46" fmla="*/ 70 w 230"/>
                <a:gd name="T47" fmla="*/ 67 h 122"/>
                <a:gd name="T48" fmla="*/ 108 w 230"/>
                <a:gd name="T49" fmla="*/ 29 h 122"/>
                <a:gd name="T50" fmla="*/ 122 w 230"/>
                <a:gd name="T51" fmla="*/ 29 h 122"/>
                <a:gd name="T52" fmla="*/ 161 w 230"/>
                <a:gd name="T53" fmla="*/ 67 h 122"/>
                <a:gd name="T54" fmla="*/ 122 w 230"/>
                <a:gd name="T55" fmla="*/ 82 h 122"/>
                <a:gd name="T56" fmla="*/ 122 w 230"/>
                <a:gd name="T57" fmla="*/ 29 h 122"/>
                <a:gd name="T58" fmla="*/ 171 w 230"/>
                <a:gd name="T59" fmla="*/ 58 h 122"/>
                <a:gd name="T60" fmla="*/ 133 w 230"/>
                <a:gd name="T61" fmla="*/ 20 h 122"/>
                <a:gd name="T62" fmla="*/ 137 w 230"/>
                <a:gd name="T63" fmla="*/ 14 h 122"/>
                <a:gd name="T64" fmla="*/ 190 w 230"/>
                <a:gd name="T65" fmla="*/ 14 h 122"/>
                <a:gd name="T66" fmla="*/ 171 w 230"/>
                <a:gd name="T67" fmla="*/ 58 h 122"/>
                <a:gd name="T68" fmla="*/ 115 w 230"/>
                <a:gd name="T69" fmla="*/ 108 h 122"/>
                <a:gd name="T70" fmla="*/ 44 w 230"/>
                <a:gd name="T71" fmla="*/ 78 h 122"/>
                <a:gd name="T72" fmla="*/ 14 w 230"/>
                <a:gd name="T73" fmla="*/ 14 h 122"/>
                <a:gd name="T74" fmla="*/ 26 w 230"/>
                <a:gd name="T75" fmla="*/ 14 h 122"/>
                <a:gd name="T76" fmla="*/ 115 w 230"/>
                <a:gd name="T77" fmla="*/ 96 h 122"/>
                <a:gd name="T78" fmla="*/ 205 w 230"/>
                <a:gd name="T79" fmla="*/ 14 h 122"/>
                <a:gd name="T80" fmla="*/ 216 w 230"/>
                <a:gd name="T81" fmla="*/ 14 h 122"/>
                <a:gd name="T82" fmla="*/ 115 w 230"/>
                <a:gd name="T83" fmla="*/ 10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30" h="122">
                  <a:moveTo>
                    <a:pt x="230" y="7"/>
                  </a:moveTo>
                  <a:cubicBezTo>
                    <a:pt x="230" y="7"/>
                    <a:pt x="230" y="7"/>
                    <a:pt x="230" y="7"/>
                  </a:cubicBezTo>
                  <a:cubicBezTo>
                    <a:pt x="230" y="3"/>
                    <a:pt x="227" y="0"/>
                    <a:pt x="223" y="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27" y="0"/>
                    <a:pt x="124" y="3"/>
                    <a:pt x="124" y="7"/>
                  </a:cubicBezTo>
                  <a:cubicBezTo>
                    <a:pt x="124" y="7"/>
                    <a:pt x="124" y="7"/>
                    <a:pt x="124" y="7"/>
                  </a:cubicBezTo>
                  <a:cubicBezTo>
                    <a:pt x="124" y="12"/>
                    <a:pt x="120" y="15"/>
                    <a:pt x="115" y="15"/>
                  </a:cubicBezTo>
                  <a:cubicBezTo>
                    <a:pt x="110" y="15"/>
                    <a:pt x="106" y="12"/>
                    <a:pt x="106" y="7"/>
                  </a:cubicBezTo>
                  <a:cubicBezTo>
                    <a:pt x="106" y="7"/>
                    <a:pt x="106" y="7"/>
                    <a:pt x="106" y="7"/>
                  </a:cubicBezTo>
                  <a:cubicBezTo>
                    <a:pt x="106" y="3"/>
                    <a:pt x="103" y="0"/>
                    <a:pt x="9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7"/>
                    <a:pt x="12" y="66"/>
                    <a:pt x="34" y="88"/>
                  </a:cubicBezTo>
                  <a:cubicBezTo>
                    <a:pt x="55" y="110"/>
                    <a:pt x="84" y="122"/>
                    <a:pt x="115" y="122"/>
                  </a:cubicBezTo>
                  <a:cubicBezTo>
                    <a:pt x="179" y="122"/>
                    <a:pt x="230" y="70"/>
                    <a:pt x="230" y="7"/>
                  </a:cubicBezTo>
                  <a:close/>
                  <a:moveTo>
                    <a:pt x="97" y="20"/>
                  </a:moveTo>
                  <a:cubicBezTo>
                    <a:pt x="59" y="58"/>
                    <a:pt x="59" y="58"/>
                    <a:pt x="59" y="58"/>
                  </a:cubicBezTo>
                  <a:cubicBezTo>
                    <a:pt x="48" y="46"/>
                    <a:pt x="41" y="31"/>
                    <a:pt x="40" y="14"/>
                  </a:cubicBezTo>
                  <a:cubicBezTo>
                    <a:pt x="93" y="14"/>
                    <a:pt x="93" y="14"/>
                    <a:pt x="93" y="14"/>
                  </a:cubicBezTo>
                  <a:cubicBezTo>
                    <a:pt x="94" y="16"/>
                    <a:pt x="95" y="18"/>
                    <a:pt x="97" y="20"/>
                  </a:cubicBezTo>
                  <a:close/>
                  <a:moveTo>
                    <a:pt x="108" y="29"/>
                  </a:moveTo>
                  <a:cubicBezTo>
                    <a:pt x="108" y="82"/>
                    <a:pt x="108" y="82"/>
                    <a:pt x="108" y="82"/>
                  </a:cubicBezTo>
                  <a:cubicBezTo>
                    <a:pt x="94" y="81"/>
                    <a:pt x="81" y="75"/>
                    <a:pt x="70" y="67"/>
                  </a:cubicBezTo>
                  <a:lnTo>
                    <a:pt x="108" y="29"/>
                  </a:lnTo>
                  <a:close/>
                  <a:moveTo>
                    <a:pt x="122" y="29"/>
                  </a:moveTo>
                  <a:cubicBezTo>
                    <a:pt x="161" y="67"/>
                    <a:pt x="161" y="67"/>
                    <a:pt x="161" y="67"/>
                  </a:cubicBezTo>
                  <a:cubicBezTo>
                    <a:pt x="150" y="75"/>
                    <a:pt x="136" y="81"/>
                    <a:pt x="122" y="82"/>
                  </a:cubicBezTo>
                  <a:lnTo>
                    <a:pt x="122" y="29"/>
                  </a:lnTo>
                  <a:close/>
                  <a:moveTo>
                    <a:pt x="171" y="58"/>
                  </a:moveTo>
                  <a:cubicBezTo>
                    <a:pt x="133" y="20"/>
                    <a:pt x="133" y="20"/>
                    <a:pt x="133" y="20"/>
                  </a:cubicBezTo>
                  <a:cubicBezTo>
                    <a:pt x="135" y="18"/>
                    <a:pt x="136" y="16"/>
                    <a:pt x="137" y="14"/>
                  </a:cubicBezTo>
                  <a:cubicBezTo>
                    <a:pt x="190" y="14"/>
                    <a:pt x="190" y="14"/>
                    <a:pt x="190" y="14"/>
                  </a:cubicBezTo>
                  <a:cubicBezTo>
                    <a:pt x="189" y="31"/>
                    <a:pt x="182" y="46"/>
                    <a:pt x="171" y="58"/>
                  </a:cubicBezTo>
                  <a:close/>
                  <a:moveTo>
                    <a:pt x="115" y="108"/>
                  </a:moveTo>
                  <a:cubicBezTo>
                    <a:pt x="88" y="108"/>
                    <a:pt x="63" y="97"/>
                    <a:pt x="44" y="78"/>
                  </a:cubicBezTo>
                  <a:cubicBezTo>
                    <a:pt x="26" y="61"/>
                    <a:pt x="16" y="38"/>
                    <a:pt x="14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9" y="60"/>
                    <a:pt x="68" y="96"/>
                    <a:pt x="115" y="96"/>
                  </a:cubicBezTo>
                  <a:cubicBezTo>
                    <a:pt x="162" y="96"/>
                    <a:pt x="201" y="60"/>
                    <a:pt x="205" y="14"/>
                  </a:cubicBezTo>
                  <a:cubicBezTo>
                    <a:pt x="216" y="14"/>
                    <a:pt x="216" y="14"/>
                    <a:pt x="216" y="14"/>
                  </a:cubicBezTo>
                  <a:cubicBezTo>
                    <a:pt x="212" y="66"/>
                    <a:pt x="169" y="108"/>
                    <a:pt x="115" y="1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87" name="组合 686">
            <a:extLst>
              <a:ext uri="{FF2B5EF4-FFF2-40B4-BE49-F238E27FC236}">
                <a16:creationId xmlns="" xmlns:a16="http://schemas.microsoft.com/office/drawing/2014/main" id="{8F1470A6-AD33-4EED-8438-2608A996892B}"/>
              </a:ext>
            </a:extLst>
          </p:cNvPr>
          <p:cNvGrpSpPr>
            <a:grpSpLocks noChangeAspect="1"/>
          </p:cNvGrpSpPr>
          <p:nvPr/>
        </p:nvGrpSpPr>
        <p:grpSpPr>
          <a:xfrm>
            <a:off x="9636231" y="3855067"/>
            <a:ext cx="443259" cy="418988"/>
            <a:chOff x="10630386" y="3172171"/>
            <a:chExt cx="1149699" cy="1086747"/>
          </a:xfrm>
        </p:grpSpPr>
        <p:sp>
          <p:nvSpPr>
            <p:cNvPr id="688" name="Freeform 147">
              <a:extLst>
                <a:ext uri="{FF2B5EF4-FFF2-40B4-BE49-F238E27FC236}">
                  <a16:creationId xmlns="" xmlns:a16="http://schemas.microsoft.com/office/drawing/2014/main" id="{E1C8EEBF-2226-4D28-B96A-6F9D1DD79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0293" y="3573075"/>
              <a:ext cx="188855" cy="101055"/>
            </a:xfrm>
            <a:custGeom>
              <a:avLst/>
              <a:gdLst>
                <a:gd name="T0" fmla="*/ 43 w 48"/>
                <a:gd name="T1" fmla="*/ 8 h 26"/>
                <a:gd name="T2" fmla="*/ 4 w 48"/>
                <a:gd name="T3" fmla="*/ 14 h 26"/>
                <a:gd name="T4" fmla="*/ 2 w 48"/>
                <a:gd name="T5" fmla="*/ 23 h 26"/>
                <a:gd name="T6" fmla="*/ 8 w 48"/>
                <a:gd name="T7" fmla="*/ 26 h 26"/>
                <a:gd name="T8" fmla="*/ 12 w 48"/>
                <a:gd name="T9" fmla="*/ 25 h 26"/>
                <a:gd name="T10" fmla="*/ 38 w 48"/>
                <a:gd name="T11" fmla="*/ 21 h 26"/>
                <a:gd name="T12" fmla="*/ 47 w 48"/>
                <a:gd name="T13" fmla="*/ 17 h 26"/>
                <a:gd name="T14" fmla="*/ 43 w 48"/>
                <a:gd name="T15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26">
                  <a:moveTo>
                    <a:pt x="43" y="8"/>
                  </a:moveTo>
                  <a:cubicBezTo>
                    <a:pt x="42" y="7"/>
                    <a:pt x="23" y="0"/>
                    <a:pt x="4" y="14"/>
                  </a:cubicBezTo>
                  <a:cubicBezTo>
                    <a:pt x="0" y="16"/>
                    <a:pt x="0" y="20"/>
                    <a:pt x="2" y="23"/>
                  </a:cubicBezTo>
                  <a:cubicBezTo>
                    <a:pt x="3" y="25"/>
                    <a:pt x="5" y="26"/>
                    <a:pt x="8" y="26"/>
                  </a:cubicBezTo>
                  <a:cubicBezTo>
                    <a:pt x="9" y="26"/>
                    <a:pt x="11" y="26"/>
                    <a:pt x="12" y="25"/>
                  </a:cubicBezTo>
                  <a:cubicBezTo>
                    <a:pt x="25" y="16"/>
                    <a:pt x="37" y="20"/>
                    <a:pt x="38" y="21"/>
                  </a:cubicBezTo>
                  <a:cubicBezTo>
                    <a:pt x="41" y="22"/>
                    <a:pt x="45" y="20"/>
                    <a:pt x="47" y="17"/>
                  </a:cubicBezTo>
                  <a:cubicBezTo>
                    <a:pt x="48" y="13"/>
                    <a:pt x="46" y="9"/>
                    <a:pt x="43" y="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9" name="Freeform 148">
              <a:extLst>
                <a:ext uri="{FF2B5EF4-FFF2-40B4-BE49-F238E27FC236}">
                  <a16:creationId xmlns="" xmlns:a16="http://schemas.microsoft.com/office/drawing/2014/main" id="{B88F660A-5FCF-4031-BD90-05D482157C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30386" y="3172171"/>
              <a:ext cx="1149699" cy="1086747"/>
            </a:xfrm>
            <a:custGeom>
              <a:avLst/>
              <a:gdLst>
                <a:gd name="T0" fmla="*/ 260 w 293"/>
                <a:gd name="T1" fmla="*/ 35 h 277"/>
                <a:gd name="T2" fmla="*/ 185 w 293"/>
                <a:gd name="T3" fmla="*/ 74 h 277"/>
                <a:gd name="T4" fmla="*/ 171 w 293"/>
                <a:gd name="T5" fmla="*/ 50 h 277"/>
                <a:gd name="T6" fmla="*/ 160 w 293"/>
                <a:gd name="T7" fmla="*/ 26 h 277"/>
                <a:gd name="T8" fmla="*/ 172 w 293"/>
                <a:gd name="T9" fmla="*/ 14 h 277"/>
                <a:gd name="T10" fmla="*/ 188 w 293"/>
                <a:gd name="T11" fmla="*/ 22 h 277"/>
                <a:gd name="T12" fmla="*/ 208 w 293"/>
                <a:gd name="T13" fmla="*/ 36 h 277"/>
                <a:gd name="T14" fmla="*/ 172 w 293"/>
                <a:gd name="T15" fmla="*/ 0 h 277"/>
                <a:gd name="T16" fmla="*/ 146 w 293"/>
                <a:gd name="T17" fmla="*/ 28 h 277"/>
                <a:gd name="T18" fmla="*/ 166 w 293"/>
                <a:gd name="T19" fmla="*/ 67 h 277"/>
                <a:gd name="T20" fmla="*/ 166 w 293"/>
                <a:gd name="T21" fmla="*/ 104 h 277"/>
                <a:gd name="T22" fmla="*/ 163 w 293"/>
                <a:gd name="T23" fmla="*/ 107 h 277"/>
                <a:gd name="T24" fmla="*/ 25 w 293"/>
                <a:gd name="T25" fmla="*/ 187 h 277"/>
                <a:gd name="T26" fmla="*/ 2 w 293"/>
                <a:gd name="T27" fmla="*/ 265 h 277"/>
                <a:gd name="T28" fmla="*/ 2 w 293"/>
                <a:gd name="T29" fmla="*/ 275 h 277"/>
                <a:gd name="T30" fmla="*/ 8 w 293"/>
                <a:gd name="T31" fmla="*/ 277 h 277"/>
                <a:gd name="T32" fmla="*/ 49 w 293"/>
                <a:gd name="T33" fmla="*/ 252 h 277"/>
                <a:gd name="T34" fmla="*/ 176 w 293"/>
                <a:gd name="T35" fmla="*/ 224 h 277"/>
                <a:gd name="T36" fmla="*/ 176 w 293"/>
                <a:gd name="T37" fmla="*/ 113 h 277"/>
                <a:gd name="T38" fmla="*/ 226 w 293"/>
                <a:gd name="T39" fmla="*/ 101 h 277"/>
                <a:gd name="T40" fmla="*/ 271 w 293"/>
                <a:gd name="T41" fmla="*/ 99 h 277"/>
                <a:gd name="T42" fmla="*/ 48 w 293"/>
                <a:gd name="T43" fmla="*/ 238 h 277"/>
                <a:gd name="T44" fmla="*/ 40 w 293"/>
                <a:gd name="T45" fmla="*/ 230 h 277"/>
                <a:gd name="T46" fmla="*/ 38 w 293"/>
                <a:gd name="T47" fmla="*/ 178 h 277"/>
                <a:gd name="T48" fmla="*/ 92 w 293"/>
                <a:gd name="T49" fmla="*/ 239 h 277"/>
                <a:gd name="T50" fmla="*/ 167 w 293"/>
                <a:gd name="T51" fmla="*/ 214 h 277"/>
                <a:gd name="T52" fmla="*/ 38 w 293"/>
                <a:gd name="T53" fmla="*/ 162 h 277"/>
                <a:gd name="T54" fmla="*/ 157 w 293"/>
                <a:gd name="T55" fmla="*/ 120 h 277"/>
                <a:gd name="T56" fmla="*/ 264 w 293"/>
                <a:gd name="T57" fmla="*/ 87 h 277"/>
                <a:gd name="T58" fmla="*/ 230 w 293"/>
                <a:gd name="T59" fmla="*/ 87 h 277"/>
                <a:gd name="T60" fmla="*/ 211 w 293"/>
                <a:gd name="T61" fmla="*/ 84 h 277"/>
                <a:gd name="T62" fmla="*/ 255 w 293"/>
                <a:gd name="T63" fmla="*/ 48 h 277"/>
                <a:gd name="T64" fmla="*/ 259 w 293"/>
                <a:gd name="T65" fmla="*/ 49 h 277"/>
                <a:gd name="T66" fmla="*/ 264 w 293"/>
                <a:gd name="T67" fmla="*/ 8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93" h="277">
                  <a:moveTo>
                    <a:pt x="291" y="66"/>
                  </a:moveTo>
                  <a:cubicBezTo>
                    <a:pt x="290" y="56"/>
                    <a:pt x="283" y="37"/>
                    <a:pt x="260" y="35"/>
                  </a:cubicBezTo>
                  <a:cubicBezTo>
                    <a:pt x="259" y="34"/>
                    <a:pt x="257" y="34"/>
                    <a:pt x="255" y="34"/>
                  </a:cubicBezTo>
                  <a:cubicBezTo>
                    <a:pt x="242" y="34"/>
                    <a:pt x="212" y="39"/>
                    <a:pt x="185" y="74"/>
                  </a:cubicBezTo>
                  <a:cubicBezTo>
                    <a:pt x="183" y="69"/>
                    <a:pt x="181" y="63"/>
                    <a:pt x="178" y="59"/>
                  </a:cubicBezTo>
                  <a:cubicBezTo>
                    <a:pt x="175" y="55"/>
                    <a:pt x="173" y="52"/>
                    <a:pt x="171" y="50"/>
                  </a:cubicBezTo>
                  <a:cubicBezTo>
                    <a:pt x="165" y="43"/>
                    <a:pt x="160" y="38"/>
                    <a:pt x="160" y="27"/>
                  </a:cubicBezTo>
                  <a:cubicBezTo>
                    <a:pt x="160" y="27"/>
                    <a:pt x="160" y="27"/>
                    <a:pt x="160" y="26"/>
                  </a:cubicBezTo>
                  <a:cubicBezTo>
                    <a:pt x="160" y="26"/>
                    <a:pt x="159" y="17"/>
                    <a:pt x="166" y="14"/>
                  </a:cubicBezTo>
                  <a:cubicBezTo>
                    <a:pt x="166" y="14"/>
                    <a:pt x="169" y="14"/>
                    <a:pt x="172" y="14"/>
                  </a:cubicBezTo>
                  <a:cubicBezTo>
                    <a:pt x="179" y="14"/>
                    <a:pt x="184" y="16"/>
                    <a:pt x="188" y="21"/>
                  </a:cubicBezTo>
                  <a:cubicBezTo>
                    <a:pt x="188" y="22"/>
                    <a:pt x="188" y="22"/>
                    <a:pt x="188" y="22"/>
                  </a:cubicBezTo>
                  <a:cubicBezTo>
                    <a:pt x="188" y="22"/>
                    <a:pt x="196" y="31"/>
                    <a:pt x="194" y="47"/>
                  </a:cubicBezTo>
                  <a:cubicBezTo>
                    <a:pt x="199" y="43"/>
                    <a:pt x="204" y="39"/>
                    <a:pt x="208" y="36"/>
                  </a:cubicBezTo>
                  <a:cubicBezTo>
                    <a:pt x="206" y="23"/>
                    <a:pt x="200" y="15"/>
                    <a:pt x="199" y="13"/>
                  </a:cubicBezTo>
                  <a:cubicBezTo>
                    <a:pt x="193" y="4"/>
                    <a:pt x="183" y="0"/>
                    <a:pt x="172" y="0"/>
                  </a:cubicBezTo>
                  <a:cubicBezTo>
                    <a:pt x="166" y="0"/>
                    <a:pt x="162" y="1"/>
                    <a:pt x="161" y="1"/>
                  </a:cubicBezTo>
                  <a:cubicBezTo>
                    <a:pt x="148" y="6"/>
                    <a:pt x="145" y="20"/>
                    <a:pt x="146" y="28"/>
                  </a:cubicBezTo>
                  <a:cubicBezTo>
                    <a:pt x="146" y="43"/>
                    <a:pt x="154" y="52"/>
                    <a:pt x="160" y="59"/>
                  </a:cubicBezTo>
                  <a:cubicBezTo>
                    <a:pt x="162" y="61"/>
                    <a:pt x="164" y="64"/>
                    <a:pt x="166" y="67"/>
                  </a:cubicBezTo>
                  <a:cubicBezTo>
                    <a:pt x="172" y="75"/>
                    <a:pt x="174" y="85"/>
                    <a:pt x="174" y="90"/>
                  </a:cubicBezTo>
                  <a:cubicBezTo>
                    <a:pt x="174" y="93"/>
                    <a:pt x="172" y="98"/>
                    <a:pt x="166" y="104"/>
                  </a:cubicBezTo>
                  <a:cubicBezTo>
                    <a:pt x="166" y="104"/>
                    <a:pt x="166" y="104"/>
                    <a:pt x="166" y="104"/>
                  </a:cubicBezTo>
                  <a:cubicBezTo>
                    <a:pt x="163" y="107"/>
                    <a:pt x="163" y="107"/>
                    <a:pt x="163" y="107"/>
                  </a:cubicBezTo>
                  <a:cubicBezTo>
                    <a:pt x="132" y="79"/>
                    <a:pt x="86" y="69"/>
                    <a:pt x="54" y="101"/>
                  </a:cubicBezTo>
                  <a:cubicBezTo>
                    <a:pt x="20" y="135"/>
                    <a:pt x="22" y="161"/>
                    <a:pt x="25" y="187"/>
                  </a:cubicBezTo>
                  <a:cubicBezTo>
                    <a:pt x="26" y="200"/>
                    <a:pt x="28" y="213"/>
                    <a:pt x="26" y="228"/>
                  </a:cubicBezTo>
                  <a:cubicBezTo>
                    <a:pt x="26" y="229"/>
                    <a:pt x="24" y="244"/>
                    <a:pt x="2" y="265"/>
                  </a:cubicBezTo>
                  <a:cubicBezTo>
                    <a:pt x="0" y="268"/>
                    <a:pt x="0" y="272"/>
                    <a:pt x="2" y="275"/>
                  </a:cubicBezTo>
                  <a:cubicBezTo>
                    <a:pt x="2" y="275"/>
                    <a:pt x="2" y="275"/>
                    <a:pt x="2" y="275"/>
                  </a:cubicBezTo>
                  <a:cubicBezTo>
                    <a:pt x="2" y="275"/>
                    <a:pt x="3" y="275"/>
                    <a:pt x="3" y="275"/>
                  </a:cubicBezTo>
                  <a:cubicBezTo>
                    <a:pt x="4" y="277"/>
                    <a:pt x="6" y="277"/>
                    <a:pt x="8" y="277"/>
                  </a:cubicBezTo>
                  <a:cubicBezTo>
                    <a:pt x="9" y="277"/>
                    <a:pt x="11" y="277"/>
                    <a:pt x="12" y="275"/>
                  </a:cubicBezTo>
                  <a:cubicBezTo>
                    <a:pt x="34" y="254"/>
                    <a:pt x="49" y="252"/>
                    <a:pt x="49" y="252"/>
                  </a:cubicBezTo>
                  <a:cubicBezTo>
                    <a:pt x="65" y="250"/>
                    <a:pt x="78" y="251"/>
                    <a:pt x="90" y="253"/>
                  </a:cubicBezTo>
                  <a:cubicBezTo>
                    <a:pt x="117" y="255"/>
                    <a:pt x="142" y="258"/>
                    <a:pt x="176" y="224"/>
                  </a:cubicBezTo>
                  <a:cubicBezTo>
                    <a:pt x="208" y="192"/>
                    <a:pt x="199" y="147"/>
                    <a:pt x="173" y="117"/>
                  </a:cubicBezTo>
                  <a:cubicBezTo>
                    <a:pt x="176" y="113"/>
                    <a:pt x="176" y="113"/>
                    <a:pt x="176" y="113"/>
                  </a:cubicBezTo>
                  <a:cubicBezTo>
                    <a:pt x="183" y="108"/>
                    <a:pt x="202" y="96"/>
                    <a:pt x="214" y="98"/>
                  </a:cubicBezTo>
                  <a:cubicBezTo>
                    <a:pt x="218" y="98"/>
                    <a:pt x="222" y="100"/>
                    <a:pt x="226" y="101"/>
                  </a:cubicBezTo>
                  <a:cubicBezTo>
                    <a:pt x="233" y="103"/>
                    <a:pt x="241" y="105"/>
                    <a:pt x="249" y="105"/>
                  </a:cubicBezTo>
                  <a:cubicBezTo>
                    <a:pt x="256" y="105"/>
                    <a:pt x="264" y="103"/>
                    <a:pt x="271" y="99"/>
                  </a:cubicBezTo>
                  <a:cubicBezTo>
                    <a:pt x="272" y="99"/>
                    <a:pt x="293" y="88"/>
                    <a:pt x="291" y="66"/>
                  </a:cubicBezTo>
                  <a:close/>
                  <a:moveTo>
                    <a:pt x="48" y="238"/>
                  </a:moveTo>
                  <a:cubicBezTo>
                    <a:pt x="47" y="238"/>
                    <a:pt x="43" y="239"/>
                    <a:pt x="36" y="241"/>
                  </a:cubicBezTo>
                  <a:cubicBezTo>
                    <a:pt x="39" y="235"/>
                    <a:pt x="40" y="231"/>
                    <a:pt x="40" y="230"/>
                  </a:cubicBezTo>
                  <a:cubicBezTo>
                    <a:pt x="42" y="213"/>
                    <a:pt x="40" y="199"/>
                    <a:pt x="39" y="186"/>
                  </a:cubicBezTo>
                  <a:cubicBezTo>
                    <a:pt x="39" y="183"/>
                    <a:pt x="38" y="181"/>
                    <a:pt x="38" y="178"/>
                  </a:cubicBezTo>
                  <a:cubicBezTo>
                    <a:pt x="52" y="185"/>
                    <a:pt x="80" y="203"/>
                    <a:pt x="99" y="239"/>
                  </a:cubicBezTo>
                  <a:cubicBezTo>
                    <a:pt x="97" y="239"/>
                    <a:pt x="94" y="239"/>
                    <a:pt x="92" y="239"/>
                  </a:cubicBezTo>
                  <a:cubicBezTo>
                    <a:pt x="79" y="237"/>
                    <a:pt x="65" y="236"/>
                    <a:pt x="48" y="238"/>
                  </a:cubicBezTo>
                  <a:close/>
                  <a:moveTo>
                    <a:pt x="167" y="214"/>
                  </a:moveTo>
                  <a:cubicBezTo>
                    <a:pt x="146" y="234"/>
                    <a:pt x="131" y="240"/>
                    <a:pt x="115" y="240"/>
                  </a:cubicBezTo>
                  <a:cubicBezTo>
                    <a:pt x="91" y="187"/>
                    <a:pt x="49" y="167"/>
                    <a:pt x="38" y="162"/>
                  </a:cubicBezTo>
                  <a:cubicBezTo>
                    <a:pt x="38" y="146"/>
                    <a:pt x="44" y="131"/>
                    <a:pt x="64" y="111"/>
                  </a:cubicBezTo>
                  <a:cubicBezTo>
                    <a:pt x="91" y="84"/>
                    <a:pt x="132" y="95"/>
                    <a:pt x="157" y="120"/>
                  </a:cubicBezTo>
                  <a:cubicBezTo>
                    <a:pt x="183" y="146"/>
                    <a:pt x="194" y="186"/>
                    <a:pt x="167" y="214"/>
                  </a:cubicBezTo>
                  <a:close/>
                  <a:moveTo>
                    <a:pt x="264" y="87"/>
                  </a:moveTo>
                  <a:cubicBezTo>
                    <a:pt x="259" y="89"/>
                    <a:pt x="254" y="91"/>
                    <a:pt x="249" y="91"/>
                  </a:cubicBezTo>
                  <a:cubicBezTo>
                    <a:pt x="242" y="91"/>
                    <a:pt x="236" y="89"/>
                    <a:pt x="230" y="87"/>
                  </a:cubicBezTo>
                  <a:cubicBezTo>
                    <a:pt x="225" y="86"/>
                    <a:pt x="220" y="85"/>
                    <a:pt x="216" y="84"/>
                  </a:cubicBezTo>
                  <a:cubicBezTo>
                    <a:pt x="214" y="84"/>
                    <a:pt x="213" y="84"/>
                    <a:pt x="211" y="84"/>
                  </a:cubicBezTo>
                  <a:cubicBezTo>
                    <a:pt x="205" y="84"/>
                    <a:pt x="198" y="86"/>
                    <a:pt x="191" y="89"/>
                  </a:cubicBezTo>
                  <a:cubicBezTo>
                    <a:pt x="217" y="52"/>
                    <a:pt x="246" y="48"/>
                    <a:pt x="255" y="48"/>
                  </a:cubicBezTo>
                  <a:cubicBezTo>
                    <a:pt x="257" y="48"/>
                    <a:pt x="258" y="48"/>
                    <a:pt x="258" y="48"/>
                  </a:cubicBezTo>
                  <a:cubicBezTo>
                    <a:pt x="258" y="48"/>
                    <a:pt x="258" y="49"/>
                    <a:pt x="259" y="49"/>
                  </a:cubicBezTo>
                  <a:cubicBezTo>
                    <a:pt x="275" y="50"/>
                    <a:pt x="277" y="66"/>
                    <a:pt x="277" y="68"/>
                  </a:cubicBezTo>
                  <a:cubicBezTo>
                    <a:pt x="278" y="80"/>
                    <a:pt x="265" y="86"/>
                    <a:pt x="264" y="8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90" name="组合 689">
            <a:extLst>
              <a:ext uri="{FF2B5EF4-FFF2-40B4-BE49-F238E27FC236}">
                <a16:creationId xmlns="" xmlns:a16="http://schemas.microsoft.com/office/drawing/2014/main" id="{8A314E4C-F28A-4A7B-9352-A5FA100BC2CE}"/>
              </a:ext>
            </a:extLst>
          </p:cNvPr>
          <p:cNvGrpSpPr>
            <a:grpSpLocks noChangeAspect="1"/>
          </p:cNvGrpSpPr>
          <p:nvPr/>
        </p:nvGrpSpPr>
        <p:grpSpPr>
          <a:xfrm>
            <a:off x="10401284" y="3931395"/>
            <a:ext cx="532664" cy="266332"/>
            <a:chOff x="4362450" y="5738813"/>
            <a:chExt cx="1330325" cy="665163"/>
          </a:xfrm>
          <a:solidFill>
            <a:schemeClr val="accent2"/>
          </a:solidFill>
        </p:grpSpPr>
        <p:sp>
          <p:nvSpPr>
            <p:cNvPr id="691" name="Freeform 78">
              <a:extLst>
                <a:ext uri="{FF2B5EF4-FFF2-40B4-BE49-F238E27FC236}">
                  <a16:creationId xmlns="" xmlns:a16="http://schemas.microsoft.com/office/drawing/2014/main" id="{4B40445B-6B31-4C65-BDEE-A87E88534E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6600" y="5738813"/>
              <a:ext cx="1146175" cy="665163"/>
            </a:xfrm>
            <a:custGeom>
              <a:avLst/>
              <a:gdLst>
                <a:gd name="T0" fmla="*/ 304 w 305"/>
                <a:gd name="T1" fmla="*/ 94 h 177"/>
                <a:gd name="T2" fmla="*/ 201 w 305"/>
                <a:gd name="T3" fmla="*/ 0 h 177"/>
                <a:gd name="T4" fmla="*/ 140 w 305"/>
                <a:gd name="T5" fmla="*/ 0 h 177"/>
                <a:gd name="T6" fmla="*/ 33 w 305"/>
                <a:gd name="T7" fmla="*/ 7 h 177"/>
                <a:gd name="T8" fmla="*/ 75 w 305"/>
                <a:gd name="T9" fmla="*/ 14 h 177"/>
                <a:gd name="T10" fmla="*/ 200 w 305"/>
                <a:gd name="T11" fmla="*/ 14 h 177"/>
                <a:gd name="T12" fmla="*/ 275 w 305"/>
                <a:gd name="T13" fmla="*/ 72 h 177"/>
                <a:gd name="T14" fmla="*/ 210 w 305"/>
                <a:gd name="T15" fmla="*/ 59 h 177"/>
                <a:gd name="T16" fmla="*/ 203 w 305"/>
                <a:gd name="T17" fmla="*/ 27 h 177"/>
                <a:gd name="T18" fmla="*/ 196 w 305"/>
                <a:gd name="T19" fmla="*/ 59 h 177"/>
                <a:gd name="T20" fmla="*/ 284 w 305"/>
                <a:gd name="T21" fmla="*/ 86 h 177"/>
                <a:gd name="T22" fmla="*/ 291 w 305"/>
                <a:gd name="T23" fmla="*/ 99 h 177"/>
                <a:gd name="T24" fmla="*/ 282 w 305"/>
                <a:gd name="T25" fmla="*/ 139 h 177"/>
                <a:gd name="T26" fmla="*/ 242 w 305"/>
                <a:gd name="T27" fmla="*/ 115 h 177"/>
                <a:gd name="T28" fmla="*/ 130 w 305"/>
                <a:gd name="T29" fmla="*/ 139 h 177"/>
                <a:gd name="T30" fmla="*/ 69 w 305"/>
                <a:gd name="T31" fmla="*/ 139 h 177"/>
                <a:gd name="T32" fmla="*/ 49 w 305"/>
                <a:gd name="T33" fmla="*/ 130 h 177"/>
                <a:gd name="T34" fmla="*/ 60 w 305"/>
                <a:gd name="T35" fmla="*/ 118 h 177"/>
                <a:gd name="T36" fmla="*/ 60 w 305"/>
                <a:gd name="T37" fmla="*/ 104 h 177"/>
                <a:gd name="T38" fmla="*/ 0 w 305"/>
                <a:gd name="T39" fmla="*/ 111 h 177"/>
                <a:gd name="T40" fmla="*/ 35 w 305"/>
                <a:gd name="T41" fmla="*/ 118 h 177"/>
                <a:gd name="T42" fmla="*/ 58 w 305"/>
                <a:gd name="T43" fmla="*/ 153 h 177"/>
                <a:gd name="T44" fmla="*/ 99 w 305"/>
                <a:gd name="T45" fmla="*/ 177 h 177"/>
                <a:gd name="T46" fmla="*/ 212 w 305"/>
                <a:gd name="T47" fmla="*/ 153 h 177"/>
                <a:gd name="T48" fmla="*/ 273 w 305"/>
                <a:gd name="T49" fmla="*/ 153 h 177"/>
                <a:gd name="T50" fmla="*/ 305 w 305"/>
                <a:gd name="T51" fmla="*/ 130 h 177"/>
                <a:gd name="T52" fmla="*/ 305 w 305"/>
                <a:gd name="T53" fmla="*/ 98 h 177"/>
                <a:gd name="T54" fmla="*/ 84 w 305"/>
                <a:gd name="T55" fmla="*/ 153 h 177"/>
                <a:gd name="T56" fmla="*/ 84 w 305"/>
                <a:gd name="T57" fmla="*/ 139 h 177"/>
                <a:gd name="T58" fmla="*/ 115 w 305"/>
                <a:gd name="T59" fmla="*/ 139 h 177"/>
                <a:gd name="T60" fmla="*/ 115 w 305"/>
                <a:gd name="T61" fmla="*/ 153 h 177"/>
                <a:gd name="T62" fmla="*/ 242 w 305"/>
                <a:gd name="T63" fmla="*/ 163 h 177"/>
                <a:gd name="T64" fmla="*/ 225 w 305"/>
                <a:gd name="T65" fmla="*/ 146 h 177"/>
                <a:gd name="T66" fmla="*/ 242 w 305"/>
                <a:gd name="T67" fmla="*/ 129 h 177"/>
                <a:gd name="T68" fmla="*/ 259 w 305"/>
                <a:gd name="T69" fmla="*/ 146 h 177"/>
                <a:gd name="T70" fmla="*/ 242 w 305"/>
                <a:gd name="T71" fmla="*/ 163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5" h="177">
                  <a:moveTo>
                    <a:pt x="305" y="98"/>
                  </a:moveTo>
                  <a:cubicBezTo>
                    <a:pt x="305" y="96"/>
                    <a:pt x="305" y="95"/>
                    <a:pt x="304" y="94"/>
                  </a:cubicBezTo>
                  <a:cubicBezTo>
                    <a:pt x="258" y="6"/>
                    <a:pt x="213" y="0"/>
                    <a:pt x="202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6" y="0"/>
                    <a:pt x="33" y="3"/>
                    <a:pt x="33" y="7"/>
                  </a:cubicBezTo>
                  <a:cubicBezTo>
                    <a:pt x="33" y="11"/>
                    <a:pt x="36" y="14"/>
                    <a:pt x="40" y="14"/>
                  </a:cubicBezTo>
                  <a:cubicBezTo>
                    <a:pt x="75" y="14"/>
                    <a:pt x="75" y="14"/>
                    <a:pt x="75" y="14"/>
                  </a:cubicBezTo>
                  <a:cubicBezTo>
                    <a:pt x="75" y="14"/>
                    <a:pt x="75" y="14"/>
                    <a:pt x="75" y="14"/>
                  </a:cubicBezTo>
                  <a:cubicBezTo>
                    <a:pt x="200" y="14"/>
                    <a:pt x="200" y="14"/>
                    <a:pt x="200" y="14"/>
                  </a:cubicBezTo>
                  <a:cubicBezTo>
                    <a:pt x="200" y="14"/>
                    <a:pt x="200" y="14"/>
                    <a:pt x="201" y="14"/>
                  </a:cubicBezTo>
                  <a:cubicBezTo>
                    <a:pt x="201" y="14"/>
                    <a:pt x="235" y="11"/>
                    <a:pt x="275" y="72"/>
                  </a:cubicBezTo>
                  <a:cubicBezTo>
                    <a:pt x="222" y="72"/>
                    <a:pt x="222" y="72"/>
                    <a:pt x="222" y="72"/>
                  </a:cubicBezTo>
                  <a:cubicBezTo>
                    <a:pt x="211" y="72"/>
                    <a:pt x="210" y="62"/>
                    <a:pt x="210" y="59"/>
                  </a:cubicBezTo>
                  <a:cubicBezTo>
                    <a:pt x="210" y="34"/>
                    <a:pt x="210" y="34"/>
                    <a:pt x="210" y="34"/>
                  </a:cubicBezTo>
                  <a:cubicBezTo>
                    <a:pt x="210" y="30"/>
                    <a:pt x="207" y="27"/>
                    <a:pt x="203" y="27"/>
                  </a:cubicBezTo>
                  <a:cubicBezTo>
                    <a:pt x="199" y="27"/>
                    <a:pt x="196" y="30"/>
                    <a:pt x="196" y="34"/>
                  </a:cubicBezTo>
                  <a:cubicBezTo>
                    <a:pt x="196" y="59"/>
                    <a:pt x="196" y="59"/>
                    <a:pt x="196" y="59"/>
                  </a:cubicBezTo>
                  <a:cubicBezTo>
                    <a:pt x="196" y="70"/>
                    <a:pt x="203" y="86"/>
                    <a:pt x="222" y="86"/>
                  </a:cubicBezTo>
                  <a:cubicBezTo>
                    <a:pt x="284" y="86"/>
                    <a:pt x="284" y="86"/>
                    <a:pt x="284" y="86"/>
                  </a:cubicBezTo>
                  <a:cubicBezTo>
                    <a:pt x="286" y="90"/>
                    <a:pt x="288" y="94"/>
                    <a:pt x="291" y="99"/>
                  </a:cubicBezTo>
                  <a:cubicBezTo>
                    <a:pt x="291" y="99"/>
                    <a:pt x="291" y="99"/>
                    <a:pt x="291" y="99"/>
                  </a:cubicBezTo>
                  <a:cubicBezTo>
                    <a:pt x="291" y="130"/>
                    <a:pt x="291" y="130"/>
                    <a:pt x="291" y="130"/>
                  </a:cubicBezTo>
                  <a:cubicBezTo>
                    <a:pt x="291" y="135"/>
                    <a:pt x="287" y="139"/>
                    <a:pt x="282" y="139"/>
                  </a:cubicBezTo>
                  <a:cubicBezTo>
                    <a:pt x="273" y="139"/>
                    <a:pt x="273" y="139"/>
                    <a:pt x="273" y="139"/>
                  </a:cubicBezTo>
                  <a:cubicBezTo>
                    <a:pt x="269" y="126"/>
                    <a:pt x="257" y="115"/>
                    <a:pt x="242" y="115"/>
                  </a:cubicBezTo>
                  <a:cubicBezTo>
                    <a:pt x="228" y="115"/>
                    <a:pt x="215" y="126"/>
                    <a:pt x="212" y="139"/>
                  </a:cubicBezTo>
                  <a:cubicBezTo>
                    <a:pt x="130" y="139"/>
                    <a:pt x="130" y="139"/>
                    <a:pt x="130" y="139"/>
                  </a:cubicBezTo>
                  <a:cubicBezTo>
                    <a:pt x="126" y="126"/>
                    <a:pt x="114" y="115"/>
                    <a:pt x="99" y="115"/>
                  </a:cubicBezTo>
                  <a:cubicBezTo>
                    <a:pt x="85" y="115"/>
                    <a:pt x="72" y="126"/>
                    <a:pt x="69" y="139"/>
                  </a:cubicBezTo>
                  <a:cubicBezTo>
                    <a:pt x="58" y="139"/>
                    <a:pt x="58" y="139"/>
                    <a:pt x="58" y="139"/>
                  </a:cubicBezTo>
                  <a:cubicBezTo>
                    <a:pt x="53" y="139"/>
                    <a:pt x="49" y="135"/>
                    <a:pt x="49" y="130"/>
                  </a:cubicBezTo>
                  <a:cubicBezTo>
                    <a:pt x="49" y="118"/>
                    <a:pt x="49" y="118"/>
                    <a:pt x="49" y="118"/>
                  </a:cubicBezTo>
                  <a:cubicBezTo>
                    <a:pt x="60" y="118"/>
                    <a:pt x="60" y="118"/>
                    <a:pt x="60" y="118"/>
                  </a:cubicBezTo>
                  <a:cubicBezTo>
                    <a:pt x="64" y="118"/>
                    <a:pt x="67" y="115"/>
                    <a:pt x="67" y="111"/>
                  </a:cubicBezTo>
                  <a:cubicBezTo>
                    <a:pt x="67" y="107"/>
                    <a:pt x="64" y="104"/>
                    <a:pt x="60" y="104"/>
                  </a:cubicBezTo>
                  <a:cubicBezTo>
                    <a:pt x="7" y="104"/>
                    <a:pt x="7" y="104"/>
                    <a:pt x="7" y="104"/>
                  </a:cubicBezTo>
                  <a:cubicBezTo>
                    <a:pt x="3" y="104"/>
                    <a:pt x="0" y="107"/>
                    <a:pt x="0" y="111"/>
                  </a:cubicBezTo>
                  <a:cubicBezTo>
                    <a:pt x="0" y="115"/>
                    <a:pt x="3" y="118"/>
                    <a:pt x="7" y="118"/>
                  </a:cubicBezTo>
                  <a:cubicBezTo>
                    <a:pt x="35" y="118"/>
                    <a:pt x="35" y="118"/>
                    <a:pt x="35" y="118"/>
                  </a:cubicBezTo>
                  <a:cubicBezTo>
                    <a:pt x="35" y="130"/>
                    <a:pt x="35" y="130"/>
                    <a:pt x="35" y="130"/>
                  </a:cubicBezTo>
                  <a:cubicBezTo>
                    <a:pt x="35" y="143"/>
                    <a:pt x="45" y="153"/>
                    <a:pt x="58" y="153"/>
                  </a:cubicBezTo>
                  <a:cubicBezTo>
                    <a:pt x="69" y="153"/>
                    <a:pt x="69" y="153"/>
                    <a:pt x="69" y="153"/>
                  </a:cubicBezTo>
                  <a:cubicBezTo>
                    <a:pt x="72" y="167"/>
                    <a:pt x="85" y="177"/>
                    <a:pt x="99" y="177"/>
                  </a:cubicBezTo>
                  <a:cubicBezTo>
                    <a:pt x="114" y="177"/>
                    <a:pt x="126" y="167"/>
                    <a:pt x="130" y="153"/>
                  </a:cubicBezTo>
                  <a:cubicBezTo>
                    <a:pt x="212" y="153"/>
                    <a:pt x="212" y="153"/>
                    <a:pt x="212" y="153"/>
                  </a:cubicBezTo>
                  <a:cubicBezTo>
                    <a:pt x="215" y="167"/>
                    <a:pt x="228" y="177"/>
                    <a:pt x="242" y="177"/>
                  </a:cubicBezTo>
                  <a:cubicBezTo>
                    <a:pt x="257" y="177"/>
                    <a:pt x="269" y="167"/>
                    <a:pt x="273" y="153"/>
                  </a:cubicBezTo>
                  <a:cubicBezTo>
                    <a:pt x="282" y="153"/>
                    <a:pt x="282" y="153"/>
                    <a:pt x="282" y="153"/>
                  </a:cubicBezTo>
                  <a:cubicBezTo>
                    <a:pt x="294" y="153"/>
                    <a:pt x="305" y="143"/>
                    <a:pt x="305" y="130"/>
                  </a:cubicBezTo>
                  <a:cubicBezTo>
                    <a:pt x="305" y="99"/>
                    <a:pt x="305" y="99"/>
                    <a:pt x="305" y="99"/>
                  </a:cubicBezTo>
                  <a:cubicBezTo>
                    <a:pt x="305" y="98"/>
                    <a:pt x="305" y="98"/>
                    <a:pt x="305" y="98"/>
                  </a:cubicBezTo>
                  <a:close/>
                  <a:moveTo>
                    <a:pt x="99" y="163"/>
                  </a:moveTo>
                  <a:cubicBezTo>
                    <a:pt x="92" y="163"/>
                    <a:pt x="86" y="159"/>
                    <a:pt x="84" y="153"/>
                  </a:cubicBezTo>
                  <a:cubicBezTo>
                    <a:pt x="83" y="151"/>
                    <a:pt x="82" y="149"/>
                    <a:pt x="82" y="146"/>
                  </a:cubicBezTo>
                  <a:cubicBezTo>
                    <a:pt x="82" y="144"/>
                    <a:pt x="83" y="141"/>
                    <a:pt x="84" y="139"/>
                  </a:cubicBezTo>
                  <a:cubicBezTo>
                    <a:pt x="87" y="133"/>
                    <a:pt x="93" y="129"/>
                    <a:pt x="99" y="129"/>
                  </a:cubicBezTo>
                  <a:cubicBezTo>
                    <a:pt x="106" y="129"/>
                    <a:pt x="112" y="133"/>
                    <a:pt x="115" y="139"/>
                  </a:cubicBezTo>
                  <a:cubicBezTo>
                    <a:pt x="116" y="141"/>
                    <a:pt x="116" y="144"/>
                    <a:pt x="116" y="146"/>
                  </a:cubicBezTo>
                  <a:cubicBezTo>
                    <a:pt x="116" y="149"/>
                    <a:pt x="116" y="151"/>
                    <a:pt x="115" y="153"/>
                  </a:cubicBezTo>
                  <a:cubicBezTo>
                    <a:pt x="112" y="159"/>
                    <a:pt x="106" y="163"/>
                    <a:pt x="99" y="163"/>
                  </a:cubicBezTo>
                  <a:close/>
                  <a:moveTo>
                    <a:pt x="242" y="163"/>
                  </a:moveTo>
                  <a:cubicBezTo>
                    <a:pt x="235" y="163"/>
                    <a:pt x="229" y="159"/>
                    <a:pt x="227" y="153"/>
                  </a:cubicBezTo>
                  <a:cubicBezTo>
                    <a:pt x="226" y="151"/>
                    <a:pt x="225" y="149"/>
                    <a:pt x="225" y="146"/>
                  </a:cubicBezTo>
                  <a:cubicBezTo>
                    <a:pt x="225" y="144"/>
                    <a:pt x="226" y="141"/>
                    <a:pt x="227" y="139"/>
                  </a:cubicBezTo>
                  <a:cubicBezTo>
                    <a:pt x="230" y="133"/>
                    <a:pt x="236" y="129"/>
                    <a:pt x="242" y="129"/>
                  </a:cubicBezTo>
                  <a:cubicBezTo>
                    <a:pt x="249" y="129"/>
                    <a:pt x="255" y="133"/>
                    <a:pt x="258" y="139"/>
                  </a:cubicBezTo>
                  <a:cubicBezTo>
                    <a:pt x="259" y="141"/>
                    <a:pt x="259" y="144"/>
                    <a:pt x="259" y="146"/>
                  </a:cubicBezTo>
                  <a:cubicBezTo>
                    <a:pt x="259" y="149"/>
                    <a:pt x="259" y="151"/>
                    <a:pt x="258" y="153"/>
                  </a:cubicBezTo>
                  <a:cubicBezTo>
                    <a:pt x="255" y="159"/>
                    <a:pt x="249" y="163"/>
                    <a:pt x="242" y="1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2" name="Freeform 79">
              <a:extLst>
                <a:ext uri="{FF2B5EF4-FFF2-40B4-BE49-F238E27FC236}">
                  <a16:creationId xmlns="" xmlns:a16="http://schemas.microsoft.com/office/drawing/2014/main" id="{F0CD0AE3-330D-47B3-A523-149F5A59B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938" y="5837238"/>
              <a:ext cx="446088" cy="52388"/>
            </a:xfrm>
            <a:custGeom>
              <a:avLst/>
              <a:gdLst>
                <a:gd name="T0" fmla="*/ 7 w 119"/>
                <a:gd name="T1" fmla="*/ 14 h 14"/>
                <a:gd name="T2" fmla="*/ 112 w 119"/>
                <a:gd name="T3" fmla="*/ 14 h 14"/>
                <a:gd name="T4" fmla="*/ 119 w 119"/>
                <a:gd name="T5" fmla="*/ 7 h 14"/>
                <a:gd name="T6" fmla="*/ 112 w 119"/>
                <a:gd name="T7" fmla="*/ 0 h 14"/>
                <a:gd name="T8" fmla="*/ 7 w 119"/>
                <a:gd name="T9" fmla="*/ 0 h 14"/>
                <a:gd name="T10" fmla="*/ 0 w 119"/>
                <a:gd name="T11" fmla="*/ 7 h 14"/>
                <a:gd name="T12" fmla="*/ 7 w 119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14">
                  <a:moveTo>
                    <a:pt x="7" y="14"/>
                  </a:moveTo>
                  <a:cubicBezTo>
                    <a:pt x="112" y="14"/>
                    <a:pt x="112" y="14"/>
                    <a:pt x="112" y="14"/>
                  </a:cubicBezTo>
                  <a:cubicBezTo>
                    <a:pt x="116" y="14"/>
                    <a:pt x="119" y="11"/>
                    <a:pt x="119" y="7"/>
                  </a:cubicBezTo>
                  <a:cubicBezTo>
                    <a:pt x="119" y="3"/>
                    <a:pt x="116" y="0"/>
                    <a:pt x="1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3" name="Freeform 80">
              <a:extLst>
                <a:ext uri="{FF2B5EF4-FFF2-40B4-BE49-F238E27FC236}">
                  <a16:creationId xmlns="" xmlns:a16="http://schemas.microsoft.com/office/drawing/2014/main" id="{64EA1956-7A8B-4F94-BA55-980FD9D79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450" y="6032500"/>
              <a:ext cx="536575" cy="52388"/>
            </a:xfrm>
            <a:custGeom>
              <a:avLst/>
              <a:gdLst>
                <a:gd name="T0" fmla="*/ 143 w 143"/>
                <a:gd name="T1" fmla="*/ 7 h 14"/>
                <a:gd name="T2" fmla="*/ 136 w 143"/>
                <a:gd name="T3" fmla="*/ 0 h 14"/>
                <a:gd name="T4" fmla="*/ 7 w 143"/>
                <a:gd name="T5" fmla="*/ 0 h 14"/>
                <a:gd name="T6" fmla="*/ 0 w 143"/>
                <a:gd name="T7" fmla="*/ 7 h 14"/>
                <a:gd name="T8" fmla="*/ 7 w 143"/>
                <a:gd name="T9" fmla="*/ 14 h 14"/>
                <a:gd name="T10" fmla="*/ 136 w 143"/>
                <a:gd name="T11" fmla="*/ 14 h 14"/>
                <a:gd name="T12" fmla="*/ 143 w 143"/>
                <a:gd name="T1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" h="14">
                  <a:moveTo>
                    <a:pt x="143" y="7"/>
                  </a:moveTo>
                  <a:cubicBezTo>
                    <a:pt x="143" y="3"/>
                    <a:pt x="140" y="0"/>
                    <a:pt x="13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36" y="14"/>
                    <a:pt x="136" y="14"/>
                    <a:pt x="136" y="14"/>
                  </a:cubicBezTo>
                  <a:cubicBezTo>
                    <a:pt x="140" y="14"/>
                    <a:pt x="143" y="11"/>
                    <a:pt x="14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4" name="Freeform 81">
              <a:extLst>
                <a:ext uri="{FF2B5EF4-FFF2-40B4-BE49-F238E27FC236}">
                  <a16:creationId xmlns="" xmlns:a16="http://schemas.microsoft.com/office/drawing/2014/main" id="{E53F4025-5CEB-4760-8ECB-E9B8C827A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825" y="5934075"/>
              <a:ext cx="431800" cy="52388"/>
            </a:xfrm>
            <a:custGeom>
              <a:avLst/>
              <a:gdLst>
                <a:gd name="T0" fmla="*/ 0 w 115"/>
                <a:gd name="T1" fmla="*/ 7 h 14"/>
                <a:gd name="T2" fmla="*/ 7 w 115"/>
                <a:gd name="T3" fmla="*/ 14 h 14"/>
                <a:gd name="T4" fmla="*/ 108 w 115"/>
                <a:gd name="T5" fmla="*/ 14 h 14"/>
                <a:gd name="T6" fmla="*/ 115 w 115"/>
                <a:gd name="T7" fmla="*/ 7 h 14"/>
                <a:gd name="T8" fmla="*/ 108 w 115"/>
                <a:gd name="T9" fmla="*/ 0 h 14"/>
                <a:gd name="T10" fmla="*/ 7 w 115"/>
                <a:gd name="T11" fmla="*/ 0 h 14"/>
                <a:gd name="T12" fmla="*/ 0 w 115"/>
                <a:gd name="T1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14">
                  <a:moveTo>
                    <a:pt x="0" y="7"/>
                  </a:moveTo>
                  <a:cubicBezTo>
                    <a:pt x="0" y="11"/>
                    <a:pt x="3" y="14"/>
                    <a:pt x="7" y="14"/>
                  </a:cubicBezTo>
                  <a:cubicBezTo>
                    <a:pt x="108" y="14"/>
                    <a:pt x="108" y="14"/>
                    <a:pt x="108" y="14"/>
                  </a:cubicBezTo>
                  <a:cubicBezTo>
                    <a:pt x="112" y="14"/>
                    <a:pt x="115" y="11"/>
                    <a:pt x="115" y="7"/>
                  </a:cubicBezTo>
                  <a:cubicBezTo>
                    <a:pt x="115" y="3"/>
                    <a:pt x="112" y="0"/>
                    <a:pt x="10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95" name="组合 694">
            <a:extLst>
              <a:ext uri="{FF2B5EF4-FFF2-40B4-BE49-F238E27FC236}">
                <a16:creationId xmlns="" xmlns:a16="http://schemas.microsoft.com/office/drawing/2014/main" id="{A3C5D303-BBDD-443C-84D7-8A12DC1F55DB}"/>
              </a:ext>
            </a:extLst>
          </p:cNvPr>
          <p:cNvGrpSpPr>
            <a:grpSpLocks noChangeAspect="1"/>
          </p:cNvGrpSpPr>
          <p:nvPr/>
        </p:nvGrpSpPr>
        <p:grpSpPr>
          <a:xfrm>
            <a:off x="11255746" y="3868467"/>
            <a:ext cx="263154" cy="392188"/>
            <a:chOff x="4704207" y="3078120"/>
            <a:chExt cx="682552" cy="1017235"/>
          </a:xfrm>
        </p:grpSpPr>
        <p:sp>
          <p:nvSpPr>
            <p:cNvPr id="696" name="Freeform 82">
              <a:extLst>
                <a:ext uri="{FF2B5EF4-FFF2-40B4-BE49-F238E27FC236}">
                  <a16:creationId xmlns="" xmlns:a16="http://schemas.microsoft.com/office/drawing/2014/main" id="{0F7E0177-9118-4DBA-87D4-5D614A842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207" y="3269367"/>
              <a:ext cx="682552" cy="825988"/>
            </a:xfrm>
            <a:custGeom>
              <a:avLst/>
              <a:gdLst>
                <a:gd name="T0" fmla="*/ 155 w 175"/>
                <a:gd name="T1" fmla="*/ 0 h 212"/>
                <a:gd name="T2" fmla="*/ 152 w 175"/>
                <a:gd name="T3" fmla="*/ 0 h 212"/>
                <a:gd name="T4" fmla="*/ 152 w 175"/>
                <a:gd name="T5" fmla="*/ 14 h 212"/>
                <a:gd name="T6" fmla="*/ 155 w 175"/>
                <a:gd name="T7" fmla="*/ 14 h 212"/>
                <a:gd name="T8" fmla="*/ 161 w 175"/>
                <a:gd name="T9" fmla="*/ 20 h 212"/>
                <a:gd name="T10" fmla="*/ 161 w 175"/>
                <a:gd name="T11" fmla="*/ 192 h 212"/>
                <a:gd name="T12" fmla="*/ 155 w 175"/>
                <a:gd name="T13" fmla="*/ 198 h 212"/>
                <a:gd name="T14" fmla="*/ 20 w 175"/>
                <a:gd name="T15" fmla="*/ 198 h 212"/>
                <a:gd name="T16" fmla="*/ 14 w 175"/>
                <a:gd name="T17" fmla="*/ 192 h 212"/>
                <a:gd name="T18" fmla="*/ 14 w 175"/>
                <a:gd name="T19" fmla="*/ 20 h 212"/>
                <a:gd name="T20" fmla="*/ 20 w 175"/>
                <a:gd name="T21" fmla="*/ 14 h 212"/>
                <a:gd name="T22" fmla="*/ 23 w 175"/>
                <a:gd name="T23" fmla="*/ 14 h 212"/>
                <a:gd name="T24" fmla="*/ 23 w 175"/>
                <a:gd name="T25" fmla="*/ 0 h 212"/>
                <a:gd name="T26" fmla="*/ 20 w 175"/>
                <a:gd name="T27" fmla="*/ 0 h 212"/>
                <a:gd name="T28" fmla="*/ 0 w 175"/>
                <a:gd name="T29" fmla="*/ 20 h 212"/>
                <a:gd name="T30" fmla="*/ 0 w 175"/>
                <a:gd name="T31" fmla="*/ 192 h 212"/>
                <a:gd name="T32" fmla="*/ 20 w 175"/>
                <a:gd name="T33" fmla="*/ 212 h 212"/>
                <a:gd name="T34" fmla="*/ 155 w 175"/>
                <a:gd name="T35" fmla="*/ 212 h 212"/>
                <a:gd name="T36" fmla="*/ 175 w 175"/>
                <a:gd name="T37" fmla="*/ 192 h 212"/>
                <a:gd name="T38" fmla="*/ 175 w 175"/>
                <a:gd name="T39" fmla="*/ 20 h 212"/>
                <a:gd name="T40" fmla="*/ 155 w 175"/>
                <a:gd name="T41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212">
                  <a:moveTo>
                    <a:pt x="155" y="0"/>
                  </a:moveTo>
                  <a:cubicBezTo>
                    <a:pt x="152" y="0"/>
                    <a:pt x="152" y="0"/>
                    <a:pt x="152" y="0"/>
                  </a:cubicBezTo>
                  <a:cubicBezTo>
                    <a:pt x="152" y="14"/>
                    <a:pt x="152" y="14"/>
                    <a:pt x="152" y="14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8" y="14"/>
                    <a:pt x="161" y="17"/>
                    <a:pt x="161" y="20"/>
                  </a:cubicBezTo>
                  <a:cubicBezTo>
                    <a:pt x="161" y="192"/>
                    <a:pt x="161" y="192"/>
                    <a:pt x="161" y="192"/>
                  </a:cubicBezTo>
                  <a:cubicBezTo>
                    <a:pt x="161" y="195"/>
                    <a:pt x="158" y="198"/>
                    <a:pt x="155" y="198"/>
                  </a:cubicBezTo>
                  <a:cubicBezTo>
                    <a:pt x="20" y="198"/>
                    <a:pt x="20" y="198"/>
                    <a:pt x="20" y="198"/>
                  </a:cubicBezTo>
                  <a:cubicBezTo>
                    <a:pt x="17" y="198"/>
                    <a:pt x="14" y="195"/>
                    <a:pt x="14" y="19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7"/>
                    <a:pt x="17" y="14"/>
                    <a:pt x="20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03"/>
                    <a:pt x="9" y="212"/>
                    <a:pt x="20" y="212"/>
                  </a:cubicBezTo>
                  <a:cubicBezTo>
                    <a:pt x="155" y="212"/>
                    <a:pt x="155" y="212"/>
                    <a:pt x="155" y="212"/>
                  </a:cubicBezTo>
                  <a:cubicBezTo>
                    <a:pt x="166" y="212"/>
                    <a:pt x="175" y="203"/>
                    <a:pt x="175" y="192"/>
                  </a:cubicBezTo>
                  <a:cubicBezTo>
                    <a:pt x="175" y="20"/>
                    <a:pt x="175" y="20"/>
                    <a:pt x="175" y="20"/>
                  </a:cubicBezTo>
                  <a:cubicBezTo>
                    <a:pt x="175" y="9"/>
                    <a:pt x="166" y="0"/>
                    <a:pt x="1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7" name="Rectangle 83">
              <a:extLst>
                <a:ext uri="{FF2B5EF4-FFF2-40B4-BE49-F238E27FC236}">
                  <a16:creationId xmlns="" xmlns:a16="http://schemas.microsoft.com/office/drawing/2014/main" id="{F5F3671F-D4A1-4293-A0CE-52E1B5B81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4345" y="3712860"/>
              <a:ext cx="93975" cy="5440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8" name="Rectangle 84">
              <a:extLst>
                <a:ext uri="{FF2B5EF4-FFF2-40B4-BE49-F238E27FC236}">
                  <a16:creationId xmlns="" xmlns:a16="http://schemas.microsoft.com/office/drawing/2014/main" id="{B39D47F5-7F73-47E4-8868-E91381171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0969" y="3712860"/>
              <a:ext cx="93975" cy="5440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9" name="Rectangle 85">
              <a:extLst>
                <a:ext uri="{FF2B5EF4-FFF2-40B4-BE49-F238E27FC236}">
                  <a16:creationId xmlns="" xmlns:a16="http://schemas.microsoft.com/office/drawing/2014/main" id="{F37C946D-B98C-4063-ADDC-DE6C905ED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7594" y="3712860"/>
              <a:ext cx="93975" cy="5440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0" name="Rectangle 86">
              <a:extLst>
                <a:ext uri="{FF2B5EF4-FFF2-40B4-BE49-F238E27FC236}">
                  <a16:creationId xmlns="" xmlns:a16="http://schemas.microsoft.com/office/drawing/2014/main" id="{3F22322B-5566-4803-8DE0-29F812C5F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4345" y="3821673"/>
              <a:ext cx="93975" cy="5605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1" name="Rectangle 87">
              <a:extLst>
                <a:ext uri="{FF2B5EF4-FFF2-40B4-BE49-F238E27FC236}">
                  <a16:creationId xmlns="" xmlns:a16="http://schemas.microsoft.com/office/drawing/2014/main" id="{C681D11E-3FE9-4BDB-9AB0-A77DA11A8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0969" y="3821673"/>
              <a:ext cx="93975" cy="5605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2" name="Rectangle 88">
              <a:extLst>
                <a:ext uri="{FF2B5EF4-FFF2-40B4-BE49-F238E27FC236}">
                  <a16:creationId xmlns="" xmlns:a16="http://schemas.microsoft.com/office/drawing/2014/main" id="{7F556ADE-9CC0-4DFB-AF52-B09573098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7594" y="3821673"/>
              <a:ext cx="93975" cy="5605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3" name="Rectangle 89">
              <a:extLst>
                <a:ext uri="{FF2B5EF4-FFF2-40B4-BE49-F238E27FC236}">
                  <a16:creationId xmlns="" xmlns:a16="http://schemas.microsoft.com/office/drawing/2014/main" id="{DE1281C3-F3DD-451A-A8BE-CA0654151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4345" y="3932135"/>
              <a:ext cx="93975" cy="5440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4" name="Rectangle 90">
              <a:extLst>
                <a:ext uri="{FF2B5EF4-FFF2-40B4-BE49-F238E27FC236}">
                  <a16:creationId xmlns="" xmlns:a16="http://schemas.microsoft.com/office/drawing/2014/main" id="{9166A9F8-0C86-4497-AF47-BA3E48BC40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0969" y="3932135"/>
              <a:ext cx="93975" cy="5440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5" name="Rectangle 91">
              <a:extLst>
                <a:ext uri="{FF2B5EF4-FFF2-40B4-BE49-F238E27FC236}">
                  <a16:creationId xmlns="" xmlns:a16="http://schemas.microsoft.com/office/drawing/2014/main" id="{1A9B6263-3A20-4D64-9CC1-794639234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7594" y="3932135"/>
              <a:ext cx="93975" cy="5440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6" name="Freeform 92">
              <a:extLst>
                <a:ext uri="{FF2B5EF4-FFF2-40B4-BE49-F238E27FC236}">
                  <a16:creationId xmlns="" xmlns:a16="http://schemas.microsoft.com/office/drawing/2014/main" id="{549D3F44-0E93-4FC0-AB04-6386D637C0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44345" y="3486992"/>
              <a:ext cx="407224" cy="151678"/>
            </a:xfrm>
            <a:custGeom>
              <a:avLst/>
              <a:gdLst>
                <a:gd name="T0" fmla="*/ 0 w 247"/>
                <a:gd name="T1" fmla="*/ 0 h 92"/>
                <a:gd name="T2" fmla="*/ 0 w 247"/>
                <a:gd name="T3" fmla="*/ 92 h 92"/>
                <a:gd name="T4" fmla="*/ 247 w 247"/>
                <a:gd name="T5" fmla="*/ 92 h 92"/>
                <a:gd name="T6" fmla="*/ 247 w 247"/>
                <a:gd name="T7" fmla="*/ 0 h 92"/>
                <a:gd name="T8" fmla="*/ 0 w 247"/>
                <a:gd name="T9" fmla="*/ 0 h 92"/>
                <a:gd name="T10" fmla="*/ 213 w 247"/>
                <a:gd name="T11" fmla="*/ 59 h 92"/>
                <a:gd name="T12" fmla="*/ 33 w 247"/>
                <a:gd name="T13" fmla="*/ 59 h 92"/>
                <a:gd name="T14" fmla="*/ 33 w 247"/>
                <a:gd name="T15" fmla="*/ 33 h 92"/>
                <a:gd name="T16" fmla="*/ 213 w 247"/>
                <a:gd name="T17" fmla="*/ 33 h 92"/>
                <a:gd name="T18" fmla="*/ 213 w 247"/>
                <a:gd name="T19" fmla="*/ 5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7" h="92">
                  <a:moveTo>
                    <a:pt x="0" y="0"/>
                  </a:moveTo>
                  <a:lnTo>
                    <a:pt x="0" y="92"/>
                  </a:lnTo>
                  <a:lnTo>
                    <a:pt x="247" y="92"/>
                  </a:lnTo>
                  <a:lnTo>
                    <a:pt x="247" y="0"/>
                  </a:lnTo>
                  <a:lnTo>
                    <a:pt x="0" y="0"/>
                  </a:lnTo>
                  <a:close/>
                  <a:moveTo>
                    <a:pt x="213" y="59"/>
                  </a:moveTo>
                  <a:lnTo>
                    <a:pt x="33" y="59"/>
                  </a:lnTo>
                  <a:lnTo>
                    <a:pt x="33" y="33"/>
                  </a:lnTo>
                  <a:lnTo>
                    <a:pt x="213" y="33"/>
                  </a:lnTo>
                  <a:lnTo>
                    <a:pt x="213" y="5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7" name="Freeform 93">
              <a:extLst>
                <a:ext uri="{FF2B5EF4-FFF2-40B4-BE49-F238E27FC236}">
                  <a16:creationId xmlns="" xmlns:a16="http://schemas.microsoft.com/office/drawing/2014/main" id="{D9F47A01-A3E5-4B90-97CC-8AC15C92F1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01480" y="3078120"/>
              <a:ext cx="488008" cy="351169"/>
            </a:xfrm>
            <a:custGeom>
              <a:avLst/>
              <a:gdLst>
                <a:gd name="T0" fmla="*/ 118 w 125"/>
                <a:gd name="T1" fmla="*/ 76 h 90"/>
                <a:gd name="T2" fmla="*/ 115 w 125"/>
                <a:gd name="T3" fmla="*/ 76 h 90"/>
                <a:gd name="T4" fmla="*/ 115 w 125"/>
                <a:gd name="T5" fmla="*/ 0 h 90"/>
                <a:gd name="T6" fmla="*/ 43 w 125"/>
                <a:gd name="T7" fmla="*/ 0 h 90"/>
                <a:gd name="T8" fmla="*/ 43 w 125"/>
                <a:gd name="T9" fmla="*/ 0 h 90"/>
                <a:gd name="T10" fmla="*/ 43 w 125"/>
                <a:gd name="T11" fmla="*/ 0 h 90"/>
                <a:gd name="T12" fmla="*/ 43 w 125"/>
                <a:gd name="T13" fmla="*/ 0 h 90"/>
                <a:gd name="T14" fmla="*/ 34 w 125"/>
                <a:gd name="T15" fmla="*/ 7 h 90"/>
                <a:gd name="T16" fmla="*/ 10 w 125"/>
                <a:gd name="T17" fmla="*/ 28 h 90"/>
                <a:gd name="T18" fmla="*/ 10 w 125"/>
                <a:gd name="T19" fmla="*/ 28 h 90"/>
                <a:gd name="T20" fmla="*/ 10 w 125"/>
                <a:gd name="T21" fmla="*/ 29 h 90"/>
                <a:gd name="T22" fmla="*/ 10 w 125"/>
                <a:gd name="T23" fmla="*/ 76 h 90"/>
                <a:gd name="T24" fmla="*/ 7 w 125"/>
                <a:gd name="T25" fmla="*/ 76 h 90"/>
                <a:gd name="T26" fmla="*/ 0 w 125"/>
                <a:gd name="T27" fmla="*/ 83 h 90"/>
                <a:gd name="T28" fmla="*/ 7 w 125"/>
                <a:gd name="T29" fmla="*/ 90 h 90"/>
                <a:gd name="T30" fmla="*/ 118 w 125"/>
                <a:gd name="T31" fmla="*/ 90 h 90"/>
                <a:gd name="T32" fmla="*/ 125 w 125"/>
                <a:gd name="T33" fmla="*/ 83 h 90"/>
                <a:gd name="T34" fmla="*/ 118 w 125"/>
                <a:gd name="T35" fmla="*/ 76 h 90"/>
                <a:gd name="T36" fmla="*/ 45 w 125"/>
                <a:gd name="T37" fmla="*/ 16 h 90"/>
                <a:gd name="T38" fmla="*/ 45 w 125"/>
                <a:gd name="T39" fmla="*/ 34 h 90"/>
                <a:gd name="T40" fmla="*/ 25 w 125"/>
                <a:gd name="T41" fmla="*/ 34 h 90"/>
                <a:gd name="T42" fmla="*/ 45 w 125"/>
                <a:gd name="T43" fmla="*/ 16 h 90"/>
                <a:gd name="T44" fmla="*/ 24 w 125"/>
                <a:gd name="T45" fmla="*/ 48 h 90"/>
                <a:gd name="T46" fmla="*/ 59 w 125"/>
                <a:gd name="T47" fmla="*/ 48 h 90"/>
                <a:gd name="T48" fmla="*/ 59 w 125"/>
                <a:gd name="T49" fmla="*/ 14 h 90"/>
                <a:gd name="T50" fmla="*/ 101 w 125"/>
                <a:gd name="T51" fmla="*/ 14 h 90"/>
                <a:gd name="T52" fmla="*/ 101 w 125"/>
                <a:gd name="T53" fmla="*/ 76 h 90"/>
                <a:gd name="T54" fmla="*/ 24 w 125"/>
                <a:gd name="T55" fmla="*/ 76 h 90"/>
                <a:gd name="T56" fmla="*/ 24 w 125"/>
                <a:gd name="T57" fmla="*/ 4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5" h="90">
                  <a:moveTo>
                    <a:pt x="118" y="76"/>
                  </a:moveTo>
                  <a:cubicBezTo>
                    <a:pt x="115" y="76"/>
                    <a:pt x="115" y="76"/>
                    <a:pt x="115" y="76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4" y="76"/>
                    <a:pt x="0" y="80"/>
                    <a:pt x="0" y="83"/>
                  </a:cubicBezTo>
                  <a:cubicBezTo>
                    <a:pt x="0" y="87"/>
                    <a:pt x="4" y="90"/>
                    <a:pt x="7" y="90"/>
                  </a:cubicBezTo>
                  <a:cubicBezTo>
                    <a:pt x="118" y="90"/>
                    <a:pt x="118" y="90"/>
                    <a:pt x="118" y="90"/>
                  </a:cubicBezTo>
                  <a:cubicBezTo>
                    <a:pt x="122" y="90"/>
                    <a:pt x="125" y="87"/>
                    <a:pt x="125" y="83"/>
                  </a:cubicBezTo>
                  <a:cubicBezTo>
                    <a:pt x="125" y="80"/>
                    <a:pt x="122" y="76"/>
                    <a:pt x="118" y="76"/>
                  </a:cubicBezTo>
                  <a:close/>
                  <a:moveTo>
                    <a:pt x="45" y="16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25" y="34"/>
                    <a:pt x="25" y="34"/>
                    <a:pt x="25" y="34"/>
                  </a:cubicBezTo>
                  <a:lnTo>
                    <a:pt x="45" y="16"/>
                  </a:lnTo>
                  <a:close/>
                  <a:moveTo>
                    <a:pt x="24" y="48"/>
                  </a:moveTo>
                  <a:cubicBezTo>
                    <a:pt x="59" y="48"/>
                    <a:pt x="59" y="48"/>
                    <a:pt x="59" y="48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1" y="76"/>
                    <a:pt x="101" y="76"/>
                    <a:pt x="101" y="76"/>
                  </a:cubicBezTo>
                  <a:cubicBezTo>
                    <a:pt x="24" y="76"/>
                    <a:pt x="24" y="76"/>
                    <a:pt x="24" y="76"/>
                  </a:cubicBezTo>
                  <a:lnTo>
                    <a:pt x="24" y="4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46" name="组合 245">
            <a:extLst>
              <a:ext uri="{FF2B5EF4-FFF2-40B4-BE49-F238E27FC236}">
                <a16:creationId xmlns="" xmlns:a16="http://schemas.microsoft.com/office/drawing/2014/main" id="{7D8327EC-4460-4197-AC9B-67F1241742E1}"/>
              </a:ext>
            </a:extLst>
          </p:cNvPr>
          <p:cNvGrpSpPr>
            <a:grpSpLocks noChangeAspect="1"/>
          </p:cNvGrpSpPr>
          <p:nvPr/>
        </p:nvGrpSpPr>
        <p:grpSpPr>
          <a:xfrm>
            <a:off x="1376363" y="5844037"/>
            <a:ext cx="350029" cy="393863"/>
            <a:chOff x="8725694" y="7205663"/>
            <a:chExt cx="874712" cy="984250"/>
          </a:xfrm>
          <a:solidFill>
            <a:schemeClr val="accent2"/>
          </a:solidFill>
        </p:grpSpPr>
        <p:sp>
          <p:nvSpPr>
            <p:cNvPr id="247" name="Freeform 107">
              <a:extLst>
                <a:ext uri="{FF2B5EF4-FFF2-40B4-BE49-F238E27FC236}">
                  <a16:creationId xmlns="" xmlns:a16="http://schemas.microsoft.com/office/drawing/2014/main" id="{B466F1EB-2F57-4547-A61F-7CD86D71B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7956" y="7205663"/>
              <a:ext cx="552450" cy="673100"/>
            </a:xfrm>
            <a:custGeom>
              <a:avLst/>
              <a:gdLst>
                <a:gd name="T0" fmla="*/ 99 w 147"/>
                <a:gd name="T1" fmla="*/ 21 h 179"/>
                <a:gd name="T2" fmla="*/ 25 w 147"/>
                <a:gd name="T3" fmla="*/ 17 h 179"/>
                <a:gd name="T4" fmla="*/ 10 w 147"/>
                <a:gd name="T5" fmla="*/ 23 h 179"/>
                <a:gd name="T6" fmla="*/ 4 w 147"/>
                <a:gd name="T7" fmla="*/ 43 h 179"/>
                <a:gd name="T8" fmla="*/ 24 w 147"/>
                <a:gd name="T9" fmla="*/ 39 h 179"/>
                <a:gd name="T10" fmla="*/ 32 w 147"/>
                <a:gd name="T11" fmla="*/ 29 h 179"/>
                <a:gd name="T12" fmla="*/ 90 w 147"/>
                <a:gd name="T13" fmla="*/ 32 h 179"/>
                <a:gd name="T14" fmla="*/ 87 w 147"/>
                <a:gd name="T15" fmla="*/ 114 h 179"/>
                <a:gd name="T16" fmla="*/ 86 w 147"/>
                <a:gd name="T17" fmla="*/ 114 h 179"/>
                <a:gd name="T18" fmla="*/ 15 w 147"/>
                <a:gd name="T19" fmla="*/ 164 h 179"/>
                <a:gd name="T20" fmla="*/ 15 w 147"/>
                <a:gd name="T21" fmla="*/ 179 h 179"/>
                <a:gd name="T22" fmla="*/ 98 w 147"/>
                <a:gd name="T23" fmla="*/ 122 h 179"/>
                <a:gd name="T24" fmla="*/ 99 w 147"/>
                <a:gd name="T25" fmla="*/ 2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179">
                  <a:moveTo>
                    <a:pt x="99" y="21"/>
                  </a:moveTo>
                  <a:cubicBezTo>
                    <a:pt x="72" y="0"/>
                    <a:pt x="44" y="7"/>
                    <a:pt x="25" y="17"/>
                  </a:cubicBezTo>
                  <a:cubicBezTo>
                    <a:pt x="20" y="17"/>
                    <a:pt x="15" y="19"/>
                    <a:pt x="10" y="23"/>
                  </a:cubicBezTo>
                  <a:cubicBezTo>
                    <a:pt x="3" y="29"/>
                    <a:pt x="0" y="38"/>
                    <a:pt x="4" y="43"/>
                  </a:cubicBezTo>
                  <a:cubicBezTo>
                    <a:pt x="7" y="47"/>
                    <a:pt x="17" y="46"/>
                    <a:pt x="24" y="39"/>
                  </a:cubicBezTo>
                  <a:cubicBezTo>
                    <a:pt x="28" y="36"/>
                    <a:pt x="31" y="32"/>
                    <a:pt x="32" y="29"/>
                  </a:cubicBezTo>
                  <a:cubicBezTo>
                    <a:pt x="46" y="22"/>
                    <a:pt x="68" y="15"/>
                    <a:pt x="90" y="32"/>
                  </a:cubicBezTo>
                  <a:cubicBezTo>
                    <a:pt x="92" y="33"/>
                    <a:pt x="127" y="64"/>
                    <a:pt x="87" y="114"/>
                  </a:cubicBezTo>
                  <a:cubicBezTo>
                    <a:pt x="86" y="114"/>
                    <a:pt x="86" y="114"/>
                    <a:pt x="86" y="114"/>
                  </a:cubicBezTo>
                  <a:cubicBezTo>
                    <a:pt x="86" y="114"/>
                    <a:pt x="62" y="148"/>
                    <a:pt x="15" y="164"/>
                  </a:cubicBezTo>
                  <a:cubicBezTo>
                    <a:pt x="15" y="179"/>
                    <a:pt x="15" y="179"/>
                    <a:pt x="15" y="179"/>
                  </a:cubicBezTo>
                  <a:cubicBezTo>
                    <a:pt x="67" y="163"/>
                    <a:pt x="95" y="126"/>
                    <a:pt x="98" y="122"/>
                  </a:cubicBezTo>
                  <a:cubicBezTo>
                    <a:pt x="147" y="61"/>
                    <a:pt x="100" y="21"/>
                    <a:pt x="9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08">
              <a:extLst>
                <a:ext uri="{FF2B5EF4-FFF2-40B4-BE49-F238E27FC236}">
                  <a16:creationId xmlns="" xmlns:a16="http://schemas.microsoft.com/office/drawing/2014/main" id="{135F6869-5C60-46CE-9CAB-C5C560CA25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7294" y="7862888"/>
              <a:ext cx="525463" cy="327025"/>
            </a:xfrm>
            <a:custGeom>
              <a:avLst/>
              <a:gdLst>
                <a:gd name="T0" fmla="*/ 138 w 140"/>
                <a:gd name="T1" fmla="*/ 77 h 87"/>
                <a:gd name="T2" fmla="*/ 79 w 140"/>
                <a:gd name="T3" fmla="*/ 43 h 87"/>
                <a:gd name="T4" fmla="*/ 72 w 140"/>
                <a:gd name="T5" fmla="*/ 43 h 87"/>
                <a:gd name="T6" fmla="*/ 62 w 140"/>
                <a:gd name="T7" fmla="*/ 41 h 87"/>
                <a:gd name="T8" fmla="*/ 49 w 140"/>
                <a:gd name="T9" fmla="*/ 37 h 87"/>
                <a:gd name="T10" fmla="*/ 48 w 140"/>
                <a:gd name="T11" fmla="*/ 37 h 87"/>
                <a:gd name="T12" fmla="*/ 48 w 140"/>
                <a:gd name="T13" fmla="*/ 37 h 87"/>
                <a:gd name="T14" fmla="*/ 37 w 140"/>
                <a:gd name="T15" fmla="*/ 30 h 87"/>
                <a:gd name="T16" fmla="*/ 37 w 140"/>
                <a:gd name="T17" fmla="*/ 30 h 87"/>
                <a:gd name="T18" fmla="*/ 36 w 140"/>
                <a:gd name="T19" fmla="*/ 29 h 87"/>
                <a:gd name="T20" fmla="*/ 36 w 140"/>
                <a:gd name="T21" fmla="*/ 29 h 87"/>
                <a:gd name="T22" fmla="*/ 36 w 140"/>
                <a:gd name="T23" fmla="*/ 29 h 87"/>
                <a:gd name="T24" fmla="*/ 33 w 140"/>
                <a:gd name="T25" fmla="*/ 19 h 87"/>
                <a:gd name="T26" fmla="*/ 36 w 140"/>
                <a:gd name="T27" fmla="*/ 16 h 87"/>
                <a:gd name="T28" fmla="*/ 36 w 140"/>
                <a:gd name="T29" fmla="*/ 0 h 87"/>
                <a:gd name="T30" fmla="*/ 20 w 140"/>
                <a:gd name="T31" fmla="*/ 14 h 87"/>
                <a:gd name="T32" fmla="*/ 25 w 140"/>
                <a:gd name="T33" fmla="*/ 38 h 87"/>
                <a:gd name="T34" fmla="*/ 37 w 140"/>
                <a:gd name="T35" fmla="*/ 47 h 87"/>
                <a:gd name="T36" fmla="*/ 0 w 140"/>
                <a:gd name="T37" fmla="*/ 85 h 87"/>
                <a:gd name="T38" fmla="*/ 109 w 140"/>
                <a:gd name="T39" fmla="*/ 85 h 87"/>
                <a:gd name="T40" fmla="*/ 100 w 140"/>
                <a:gd name="T41" fmla="*/ 62 h 87"/>
                <a:gd name="T42" fmla="*/ 126 w 140"/>
                <a:gd name="T43" fmla="*/ 83 h 87"/>
                <a:gd name="T44" fmla="*/ 132 w 140"/>
                <a:gd name="T45" fmla="*/ 87 h 87"/>
                <a:gd name="T46" fmla="*/ 135 w 140"/>
                <a:gd name="T47" fmla="*/ 87 h 87"/>
                <a:gd name="T48" fmla="*/ 138 w 140"/>
                <a:gd name="T49" fmla="*/ 77 h 87"/>
                <a:gd name="T50" fmla="*/ 21 w 140"/>
                <a:gd name="T51" fmla="*/ 71 h 87"/>
                <a:gd name="T52" fmla="*/ 55 w 140"/>
                <a:gd name="T53" fmla="*/ 58 h 87"/>
                <a:gd name="T54" fmla="*/ 89 w 140"/>
                <a:gd name="T55" fmla="*/ 71 h 87"/>
                <a:gd name="T56" fmla="*/ 21 w 140"/>
                <a:gd name="T57" fmla="*/ 7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87">
                  <a:moveTo>
                    <a:pt x="138" y="77"/>
                  </a:moveTo>
                  <a:cubicBezTo>
                    <a:pt x="124" y="46"/>
                    <a:pt x="81" y="43"/>
                    <a:pt x="79" y="43"/>
                  </a:cubicBezTo>
                  <a:cubicBezTo>
                    <a:pt x="77" y="43"/>
                    <a:pt x="74" y="43"/>
                    <a:pt x="72" y="43"/>
                  </a:cubicBezTo>
                  <a:cubicBezTo>
                    <a:pt x="68" y="42"/>
                    <a:pt x="65" y="42"/>
                    <a:pt x="62" y="41"/>
                  </a:cubicBezTo>
                  <a:cubicBezTo>
                    <a:pt x="57" y="40"/>
                    <a:pt x="52" y="39"/>
                    <a:pt x="49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0" y="33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4" y="26"/>
                    <a:pt x="32" y="22"/>
                    <a:pt x="33" y="19"/>
                  </a:cubicBezTo>
                  <a:cubicBezTo>
                    <a:pt x="33" y="18"/>
                    <a:pt x="34" y="17"/>
                    <a:pt x="36" y="16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9" y="3"/>
                    <a:pt x="23" y="7"/>
                    <a:pt x="20" y="14"/>
                  </a:cubicBezTo>
                  <a:cubicBezTo>
                    <a:pt x="18" y="19"/>
                    <a:pt x="17" y="27"/>
                    <a:pt x="25" y="38"/>
                  </a:cubicBezTo>
                  <a:cubicBezTo>
                    <a:pt x="26" y="39"/>
                    <a:pt x="30" y="43"/>
                    <a:pt x="37" y="47"/>
                  </a:cubicBezTo>
                  <a:cubicBezTo>
                    <a:pt x="16" y="52"/>
                    <a:pt x="0" y="67"/>
                    <a:pt x="0" y="85"/>
                  </a:cubicBezTo>
                  <a:cubicBezTo>
                    <a:pt x="109" y="85"/>
                    <a:pt x="109" y="85"/>
                    <a:pt x="109" y="85"/>
                  </a:cubicBezTo>
                  <a:cubicBezTo>
                    <a:pt x="109" y="76"/>
                    <a:pt x="106" y="69"/>
                    <a:pt x="100" y="62"/>
                  </a:cubicBezTo>
                  <a:cubicBezTo>
                    <a:pt x="110" y="66"/>
                    <a:pt x="121" y="72"/>
                    <a:pt x="126" y="83"/>
                  </a:cubicBezTo>
                  <a:cubicBezTo>
                    <a:pt x="127" y="86"/>
                    <a:pt x="129" y="87"/>
                    <a:pt x="132" y="87"/>
                  </a:cubicBezTo>
                  <a:cubicBezTo>
                    <a:pt x="133" y="87"/>
                    <a:pt x="134" y="87"/>
                    <a:pt x="135" y="87"/>
                  </a:cubicBezTo>
                  <a:cubicBezTo>
                    <a:pt x="138" y="85"/>
                    <a:pt x="140" y="81"/>
                    <a:pt x="138" y="77"/>
                  </a:cubicBezTo>
                  <a:close/>
                  <a:moveTo>
                    <a:pt x="21" y="71"/>
                  </a:moveTo>
                  <a:cubicBezTo>
                    <a:pt x="28" y="63"/>
                    <a:pt x="41" y="58"/>
                    <a:pt x="55" y="58"/>
                  </a:cubicBezTo>
                  <a:cubicBezTo>
                    <a:pt x="69" y="58"/>
                    <a:pt x="82" y="63"/>
                    <a:pt x="89" y="71"/>
                  </a:cubicBezTo>
                  <a:lnTo>
                    <a:pt x="21" y="7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09">
              <a:extLst>
                <a:ext uri="{FF2B5EF4-FFF2-40B4-BE49-F238E27FC236}">
                  <a16:creationId xmlns="" xmlns:a16="http://schemas.microsoft.com/office/drawing/2014/main" id="{DD70A96F-287E-49DE-9BA6-5D41818CEA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5694" y="7439026"/>
              <a:ext cx="615950" cy="533400"/>
            </a:xfrm>
            <a:custGeom>
              <a:avLst/>
              <a:gdLst>
                <a:gd name="T0" fmla="*/ 0 w 164"/>
                <a:gd name="T1" fmla="*/ 0 h 142"/>
                <a:gd name="T2" fmla="*/ 0 w 164"/>
                <a:gd name="T3" fmla="*/ 7 h 142"/>
                <a:gd name="T4" fmla="*/ 0 w 164"/>
                <a:gd name="T5" fmla="*/ 13 h 142"/>
                <a:gd name="T6" fmla="*/ 0 w 164"/>
                <a:gd name="T7" fmla="*/ 14 h 142"/>
                <a:gd name="T8" fmla="*/ 0 w 164"/>
                <a:gd name="T9" fmla="*/ 14 h 142"/>
                <a:gd name="T10" fmla="*/ 75 w 164"/>
                <a:gd name="T11" fmla="*/ 89 h 142"/>
                <a:gd name="T12" fmla="*/ 75 w 164"/>
                <a:gd name="T13" fmla="*/ 136 h 142"/>
                <a:gd name="T14" fmla="*/ 89 w 164"/>
                <a:gd name="T15" fmla="*/ 142 h 142"/>
                <a:gd name="T16" fmla="*/ 89 w 164"/>
                <a:gd name="T17" fmla="*/ 89 h 142"/>
                <a:gd name="T18" fmla="*/ 164 w 164"/>
                <a:gd name="T19" fmla="*/ 14 h 142"/>
                <a:gd name="T20" fmla="*/ 164 w 164"/>
                <a:gd name="T21" fmla="*/ 7 h 142"/>
                <a:gd name="T22" fmla="*/ 164 w 164"/>
                <a:gd name="T23" fmla="*/ 0 h 142"/>
                <a:gd name="T24" fmla="*/ 0 w 164"/>
                <a:gd name="T25" fmla="*/ 0 h 142"/>
                <a:gd name="T26" fmla="*/ 82 w 164"/>
                <a:gd name="T27" fmla="*/ 75 h 142"/>
                <a:gd name="T28" fmla="*/ 14 w 164"/>
                <a:gd name="T29" fmla="*/ 14 h 142"/>
                <a:gd name="T30" fmla="*/ 150 w 164"/>
                <a:gd name="T31" fmla="*/ 14 h 142"/>
                <a:gd name="T32" fmla="*/ 82 w 164"/>
                <a:gd name="T33" fmla="*/ 75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4" h="142">
                  <a:moveTo>
                    <a:pt x="0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53"/>
                    <a:pt x="35" y="85"/>
                    <a:pt x="75" y="89"/>
                  </a:cubicBezTo>
                  <a:cubicBezTo>
                    <a:pt x="75" y="136"/>
                    <a:pt x="75" y="136"/>
                    <a:pt x="75" y="136"/>
                  </a:cubicBezTo>
                  <a:cubicBezTo>
                    <a:pt x="78" y="138"/>
                    <a:pt x="82" y="140"/>
                    <a:pt x="89" y="142"/>
                  </a:cubicBezTo>
                  <a:cubicBezTo>
                    <a:pt x="89" y="89"/>
                    <a:pt x="89" y="89"/>
                    <a:pt x="89" y="89"/>
                  </a:cubicBezTo>
                  <a:cubicBezTo>
                    <a:pt x="129" y="85"/>
                    <a:pt x="161" y="53"/>
                    <a:pt x="164" y="14"/>
                  </a:cubicBezTo>
                  <a:cubicBezTo>
                    <a:pt x="164" y="11"/>
                    <a:pt x="164" y="9"/>
                    <a:pt x="164" y="7"/>
                  </a:cubicBezTo>
                  <a:cubicBezTo>
                    <a:pt x="164" y="0"/>
                    <a:pt x="164" y="0"/>
                    <a:pt x="164" y="0"/>
                  </a:cubicBezTo>
                  <a:lnTo>
                    <a:pt x="0" y="0"/>
                  </a:lnTo>
                  <a:close/>
                  <a:moveTo>
                    <a:pt x="82" y="75"/>
                  </a:moveTo>
                  <a:cubicBezTo>
                    <a:pt x="47" y="75"/>
                    <a:pt x="17" y="48"/>
                    <a:pt x="14" y="14"/>
                  </a:cubicBezTo>
                  <a:cubicBezTo>
                    <a:pt x="150" y="14"/>
                    <a:pt x="150" y="14"/>
                    <a:pt x="150" y="14"/>
                  </a:cubicBezTo>
                  <a:cubicBezTo>
                    <a:pt x="146" y="48"/>
                    <a:pt x="117" y="75"/>
                    <a:pt x="82" y="7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1" name="组合 250">
            <a:extLst>
              <a:ext uri="{FF2B5EF4-FFF2-40B4-BE49-F238E27FC236}">
                <a16:creationId xmlns="" xmlns:a16="http://schemas.microsoft.com/office/drawing/2014/main" id="{B148D438-1175-41FA-B3E4-3FD76E1DCA63}"/>
              </a:ext>
            </a:extLst>
          </p:cNvPr>
          <p:cNvGrpSpPr>
            <a:grpSpLocks noChangeAspect="1"/>
          </p:cNvGrpSpPr>
          <p:nvPr/>
        </p:nvGrpSpPr>
        <p:grpSpPr>
          <a:xfrm>
            <a:off x="1975141" y="5892148"/>
            <a:ext cx="358295" cy="297641"/>
            <a:chOff x="8625454" y="3882799"/>
            <a:chExt cx="909637" cy="755650"/>
          </a:xfrm>
          <a:solidFill>
            <a:schemeClr val="accent2"/>
          </a:solidFill>
        </p:grpSpPr>
        <p:sp>
          <p:nvSpPr>
            <p:cNvPr id="252" name="Freeform 76">
              <a:extLst>
                <a:ext uri="{FF2B5EF4-FFF2-40B4-BE49-F238E27FC236}">
                  <a16:creationId xmlns="" xmlns:a16="http://schemas.microsoft.com/office/drawing/2014/main" id="{1BF675AB-56C3-4780-A50A-47794F458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7067" y="3912962"/>
              <a:ext cx="688975" cy="503238"/>
            </a:xfrm>
            <a:custGeom>
              <a:avLst/>
              <a:gdLst>
                <a:gd name="T0" fmla="*/ 5 w 183"/>
                <a:gd name="T1" fmla="*/ 133 h 134"/>
                <a:gd name="T2" fmla="*/ 8 w 183"/>
                <a:gd name="T3" fmla="*/ 134 h 134"/>
                <a:gd name="T4" fmla="*/ 14 w 183"/>
                <a:gd name="T5" fmla="*/ 131 h 134"/>
                <a:gd name="T6" fmla="*/ 45 w 183"/>
                <a:gd name="T7" fmla="*/ 82 h 134"/>
                <a:gd name="T8" fmla="*/ 67 w 183"/>
                <a:gd name="T9" fmla="*/ 113 h 134"/>
                <a:gd name="T10" fmla="*/ 72 w 183"/>
                <a:gd name="T11" fmla="*/ 116 h 134"/>
                <a:gd name="T12" fmla="*/ 78 w 183"/>
                <a:gd name="T13" fmla="*/ 114 h 134"/>
                <a:gd name="T14" fmla="*/ 110 w 183"/>
                <a:gd name="T15" fmla="*/ 84 h 134"/>
                <a:gd name="T16" fmla="*/ 133 w 183"/>
                <a:gd name="T17" fmla="*/ 106 h 134"/>
                <a:gd name="T18" fmla="*/ 139 w 183"/>
                <a:gd name="T19" fmla="*/ 108 h 134"/>
                <a:gd name="T20" fmla="*/ 144 w 183"/>
                <a:gd name="T21" fmla="*/ 103 h 134"/>
                <a:gd name="T22" fmla="*/ 181 w 183"/>
                <a:gd name="T23" fmla="*/ 10 h 134"/>
                <a:gd name="T24" fmla="*/ 178 w 183"/>
                <a:gd name="T25" fmla="*/ 1 h 134"/>
                <a:gd name="T26" fmla="*/ 168 w 183"/>
                <a:gd name="T27" fmla="*/ 5 h 134"/>
                <a:gd name="T28" fmla="*/ 135 w 183"/>
                <a:gd name="T29" fmla="*/ 89 h 134"/>
                <a:gd name="T30" fmla="*/ 114 w 183"/>
                <a:gd name="T31" fmla="*/ 69 h 134"/>
                <a:gd name="T32" fmla="*/ 105 w 183"/>
                <a:gd name="T33" fmla="*/ 69 h 134"/>
                <a:gd name="T34" fmla="*/ 74 w 183"/>
                <a:gd name="T35" fmla="*/ 99 h 134"/>
                <a:gd name="T36" fmla="*/ 51 w 183"/>
                <a:gd name="T37" fmla="*/ 65 h 134"/>
                <a:gd name="T38" fmla="*/ 45 w 183"/>
                <a:gd name="T39" fmla="*/ 62 h 134"/>
                <a:gd name="T40" fmla="*/ 39 w 183"/>
                <a:gd name="T41" fmla="*/ 66 h 134"/>
                <a:gd name="T42" fmla="*/ 2 w 183"/>
                <a:gd name="T43" fmla="*/ 124 h 134"/>
                <a:gd name="T44" fmla="*/ 5 w 183"/>
                <a:gd name="T45" fmla="*/ 13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134">
                  <a:moveTo>
                    <a:pt x="5" y="133"/>
                  </a:moveTo>
                  <a:cubicBezTo>
                    <a:pt x="6" y="134"/>
                    <a:pt x="7" y="134"/>
                    <a:pt x="8" y="134"/>
                  </a:cubicBezTo>
                  <a:cubicBezTo>
                    <a:pt x="11" y="134"/>
                    <a:pt x="13" y="133"/>
                    <a:pt x="14" y="131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67" y="113"/>
                    <a:pt x="67" y="113"/>
                    <a:pt x="67" y="113"/>
                  </a:cubicBezTo>
                  <a:cubicBezTo>
                    <a:pt x="68" y="115"/>
                    <a:pt x="70" y="116"/>
                    <a:pt x="72" y="116"/>
                  </a:cubicBezTo>
                  <a:cubicBezTo>
                    <a:pt x="74" y="117"/>
                    <a:pt x="76" y="116"/>
                    <a:pt x="78" y="114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33" y="106"/>
                    <a:pt x="133" y="106"/>
                    <a:pt x="133" y="106"/>
                  </a:cubicBezTo>
                  <a:cubicBezTo>
                    <a:pt x="135" y="107"/>
                    <a:pt x="137" y="108"/>
                    <a:pt x="139" y="108"/>
                  </a:cubicBezTo>
                  <a:cubicBezTo>
                    <a:pt x="141" y="107"/>
                    <a:pt x="143" y="106"/>
                    <a:pt x="144" y="103"/>
                  </a:cubicBezTo>
                  <a:cubicBezTo>
                    <a:pt x="181" y="10"/>
                    <a:pt x="181" y="10"/>
                    <a:pt x="181" y="10"/>
                  </a:cubicBezTo>
                  <a:cubicBezTo>
                    <a:pt x="183" y="6"/>
                    <a:pt x="181" y="2"/>
                    <a:pt x="178" y="1"/>
                  </a:cubicBezTo>
                  <a:cubicBezTo>
                    <a:pt x="174" y="0"/>
                    <a:pt x="170" y="1"/>
                    <a:pt x="168" y="5"/>
                  </a:cubicBezTo>
                  <a:cubicBezTo>
                    <a:pt x="135" y="89"/>
                    <a:pt x="135" y="89"/>
                    <a:pt x="135" y="89"/>
                  </a:cubicBezTo>
                  <a:cubicBezTo>
                    <a:pt x="114" y="69"/>
                    <a:pt x="114" y="69"/>
                    <a:pt x="114" y="69"/>
                  </a:cubicBezTo>
                  <a:cubicBezTo>
                    <a:pt x="112" y="67"/>
                    <a:pt x="107" y="67"/>
                    <a:pt x="105" y="69"/>
                  </a:cubicBezTo>
                  <a:cubicBezTo>
                    <a:pt x="74" y="99"/>
                    <a:pt x="74" y="99"/>
                    <a:pt x="74" y="99"/>
                  </a:cubicBezTo>
                  <a:cubicBezTo>
                    <a:pt x="51" y="65"/>
                    <a:pt x="51" y="65"/>
                    <a:pt x="51" y="65"/>
                  </a:cubicBezTo>
                  <a:cubicBezTo>
                    <a:pt x="49" y="63"/>
                    <a:pt x="47" y="62"/>
                    <a:pt x="45" y="62"/>
                  </a:cubicBezTo>
                  <a:cubicBezTo>
                    <a:pt x="42" y="62"/>
                    <a:pt x="40" y="64"/>
                    <a:pt x="39" y="66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0" y="127"/>
                    <a:pt x="1" y="131"/>
                    <a:pt x="5" y="1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77">
              <a:extLst>
                <a:ext uri="{FF2B5EF4-FFF2-40B4-BE49-F238E27FC236}">
                  <a16:creationId xmlns="" xmlns:a16="http://schemas.microsoft.com/office/drawing/2014/main" id="{C48F8326-CDCB-4424-AF21-898B02709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5454" y="3882799"/>
              <a:ext cx="909637" cy="755650"/>
            </a:xfrm>
            <a:custGeom>
              <a:avLst/>
              <a:gdLst>
                <a:gd name="T0" fmla="*/ 573 w 573"/>
                <a:gd name="T1" fmla="*/ 395 h 476"/>
                <a:gd name="T2" fmla="*/ 82 w 573"/>
                <a:gd name="T3" fmla="*/ 395 h 476"/>
                <a:gd name="T4" fmla="*/ 82 w 573"/>
                <a:gd name="T5" fmla="*/ 0 h 476"/>
                <a:gd name="T6" fmla="*/ 49 w 573"/>
                <a:gd name="T7" fmla="*/ 0 h 476"/>
                <a:gd name="T8" fmla="*/ 49 w 573"/>
                <a:gd name="T9" fmla="*/ 64 h 476"/>
                <a:gd name="T10" fmla="*/ 0 w 573"/>
                <a:gd name="T11" fmla="*/ 64 h 476"/>
                <a:gd name="T12" fmla="*/ 0 w 573"/>
                <a:gd name="T13" fmla="*/ 97 h 476"/>
                <a:gd name="T14" fmla="*/ 49 w 573"/>
                <a:gd name="T15" fmla="*/ 97 h 476"/>
                <a:gd name="T16" fmla="*/ 49 w 573"/>
                <a:gd name="T17" fmla="*/ 197 h 476"/>
                <a:gd name="T18" fmla="*/ 0 w 573"/>
                <a:gd name="T19" fmla="*/ 197 h 476"/>
                <a:gd name="T20" fmla="*/ 0 w 573"/>
                <a:gd name="T21" fmla="*/ 230 h 476"/>
                <a:gd name="T22" fmla="*/ 49 w 573"/>
                <a:gd name="T23" fmla="*/ 230 h 476"/>
                <a:gd name="T24" fmla="*/ 49 w 573"/>
                <a:gd name="T25" fmla="*/ 329 h 476"/>
                <a:gd name="T26" fmla="*/ 0 w 573"/>
                <a:gd name="T27" fmla="*/ 329 h 476"/>
                <a:gd name="T28" fmla="*/ 0 w 573"/>
                <a:gd name="T29" fmla="*/ 362 h 476"/>
                <a:gd name="T30" fmla="*/ 49 w 573"/>
                <a:gd name="T31" fmla="*/ 362 h 476"/>
                <a:gd name="T32" fmla="*/ 49 w 573"/>
                <a:gd name="T33" fmla="*/ 395 h 476"/>
                <a:gd name="T34" fmla="*/ 49 w 573"/>
                <a:gd name="T35" fmla="*/ 426 h 476"/>
                <a:gd name="T36" fmla="*/ 49 w 573"/>
                <a:gd name="T37" fmla="*/ 429 h 476"/>
                <a:gd name="T38" fmla="*/ 116 w 573"/>
                <a:gd name="T39" fmla="*/ 429 h 476"/>
                <a:gd name="T40" fmla="*/ 116 w 573"/>
                <a:gd name="T41" fmla="*/ 476 h 476"/>
                <a:gd name="T42" fmla="*/ 149 w 573"/>
                <a:gd name="T43" fmla="*/ 476 h 476"/>
                <a:gd name="T44" fmla="*/ 149 w 573"/>
                <a:gd name="T45" fmla="*/ 429 h 476"/>
                <a:gd name="T46" fmla="*/ 234 w 573"/>
                <a:gd name="T47" fmla="*/ 429 h 476"/>
                <a:gd name="T48" fmla="*/ 234 w 573"/>
                <a:gd name="T49" fmla="*/ 476 h 476"/>
                <a:gd name="T50" fmla="*/ 267 w 573"/>
                <a:gd name="T51" fmla="*/ 476 h 476"/>
                <a:gd name="T52" fmla="*/ 267 w 573"/>
                <a:gd name="T53" fmla="*/ 429 h 476"/>
                <a:gd name="T54" fmla="*/ 355 w 573"/>
                <a:gd name="T55" fmla="*/ 429 h 476"/>
                <a:gd name="T56" fmla="*/ 355 w 573"/>
                <a:gd name="T57" fmla="*/ 476 h 476"/>
                <a:gd name="T58" fmla="*/ 388 w 573"/>
                <a:gd name="T59" fmla="*/ 476 h 476"/>
                <a:gd name="T60" fmla="*/ 388 w 573"/>
                <a:gd name="T61" fmla="*/ 429 h 476"/>
                <a:gd name="T62" fmla="*/ 473 w 573"/>
                <a:gd name="T63" fmla="*/ 429 h 476"/>
                <a:gd name="T64" fmla="*/ 473 w 573"/>
                <a:gd name="T65" fmla="*/ 476 h 476"/>
                <a:gd name="T66" fmla="*/ 506 w 573"/>
                <a:gd name="T67" fmla="*/ 476 h 476"/>
                <a:gd name="T68" fmla="*/ 506 w 573"/>
                <a:gd name="T69" fmla="*/ 429 h 476"/>
                <a:gd name="T70" fmla="*/ 573 w 573"/>
                <a:gd name="T71" fmla="*/ 429 h 476"/>
                <a:gd name="T72" fmla="*/ 573 w 573"/>
                <a:gd name="T73" fmla="*/ 395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3" h="476">
                  <a:moveTo>
                    <a:pt x="573" y="395"/>
                  </a:moveTo>
                  <a:lnTo>
                    <a:pt x="82" y="395"/>
                  </a:lnTo>
                  <a:lnTo>
                    <a:pt x="82" y="0"/>
                  </a:lnTo>
                  <a:lnTo>
                    <a:pt x="49" y="0"/>
                  </a:lnTo>
                  <a:lnTo>
                    <a:pt x="49" y="64"/>
                  </a:lnTo>
                  <a:lnTo>
                    <a:pt x="0" y="64"/>
                  </a:lnTo>
                  <a:lnTo>
                    <a:pt x="0" y="97"/>
                  </a:lnTo>
                  <a:lnTo>
                    <a:pt x="49" y="97"/>
                  </a:lnTo>
                  <a:lnTo>
                    <a:pt x="49" y="197"/>
                  </a:lnTo>
                  <a:lnTo>
                    <a:pt x="0" y="197"/>
                  </a:lnTo>
                  <a:lnTo>
                    <a:pt x="0" y="230"/>
                  </a:lnTo>
                  <a:lnTo>
                    <a:pt x="49" y="230"/>
                  </a:lnTo>
                  <a:lnTo>
                    <a:pt x="49" y="329"/>
                  </a:lnTo>
                  <a:lnTo>
                    <a:pt x="0" y="329"/>
                  </a:lnTo>
                  <a:lnTo>
                    <a:pt x="0" y="362"/>
                  </a:lnTo>
                  <a:lnTo>
                    <a:pt x="49" y="362"/>
                  </a:lnTo>
                  <a:lnTo>
                    <a:pt x="49" y="395"/>
                  </a:lnTo>
                  <a:lnTo>
                    <a:pt x="49" y="426"/>
                  </a:lnTo>
                  <a:lnTo>
                    <a:pt x="49" y="429"/>
                  </a:lnTo>
                  <a:lnTo>
                    <a:pt x="116" y="429"/>
                  </a:lnTo>
                  <a:lnTo>
                    <a:pt x="116" y="476"/>
                  </a:lnTo>
                  <a:lnTo>
                    <a:pt x="149" y="476"/>
                  </a:lnTo>
                  <a:lnTo>
                    <a:pt x="149" y="429"/>
                  </a:lnTo>
                  <a:lnTo>
                    <a:pt x="234" y="429"/>
                  </a:lnTo>
                  <a:lnTo>
                    <a:pt x="234" y="476"/>
                  </a:lnTo>
                  <a:lnTo>
                    <a:pt x="267" y="476"/>
                  </a:lnTo>
                  <a:lnTo>
                    <a:pt x="267" y="429"/>
                  </a:lnTo>
                  <a:lnTo>
                    <a:pt x="355" y="429"/>
                  </a:lnTo>
                  <a:lnTo>
                    <a:pt x="355" y="476"/>
                  </a:lnTo>
                  <a:lnTo>
                    <a:pt x="388" y="476"/>
                  </a:lnTo>
                  <a:lnTo>
                    <a:pt x="388" y="429"/>
                  </a:lnTo>
                  <a:lnTo>
                    <a:pt x="473" y="429"/>
                  </a:lnTo>
                  <a:lnTo>
                    <a:pt x="473" y="476"/>
                  </a:lnTo>
                  <a:lnTo>
                    <a:pt x="506" y="476"/>
                  </a:lnTo>
                  <a:lnTo>
                    <a:pt x="506" y="429"/>
                  </a:lnTo>
                  <a:lnTo>
                    <a:pt x="573" y="429"/>
                  </a:lnTo>
                  <a:lnTo>
                    <a:pt x="573" y="3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4" name="组合 253">
            <a:extLst>
              <a:ext uri="{FF2B5EF4-FFF2-40B4-BE49-F238E27FC236}">
                <a16:creationId xmlns="" xmlns:a16="http://schemas.microsoft.com/office/drawing/2014/main" id="{1D726AC9-26DF-4C49-ACCE-1547BD47B113}"/>
              </a:ext>
            </a:extLst>
          </p:cNvPr>
          <p:cNvGrpSpPr>
            <a:grpSpLocks noChangeAspect="1"/>
          </p:cNvGrpSpPr>
          <p:nvPr/>
        </p:nvGrpSpPr>
        <p:grpSpPr>
          <a:xfrm>
            <a:off x="2582185" y="5892148"/>
            <a:ext cx="358295" cy="297641"/>
            <a:chOff x="10739293" y="3174808"/>
            <a:chExt cx="929326" cy="772006"/>
          </a:xfrm>
        </p:grpSpPr>
        <p:sp>
          <p:nvSpPr>
            <p:cNvPr id="255" name="Freeform 78">
              <a:extLst>
                <a:ext uri="{FF2B5EF4-FFF2-40B4-BE49-F238E27FC236}">
                  <a16:creationId xmlns="" xmlns:a16="http://schemas.microsoft.com/office/drawing/2014/main" id="{59DEC8EC-9BCB-42B5-BDFD-8DE6A0E34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6891" y="3213733"/>
              <a:ext cx="699022" cy="517374"/>
            </a:xfrm>
            <a:custGeom>
              <a:avLst/>
              <a:gdLst>
                <a:gd name="T0" fmla="*/ 26 w 182"/>
                <a:gd name="T1" fmla="*/ 61 h 135"/>
                <a:gd name="T2" fmla="*/ 31 w 182"/>
                <a:gd name="T3" fmla="*/ 65 h 135"/>
                <a:gd name="T4" fmla="*/ 37 w 182"/>
                <a:gd name="T5" fmla="*/ 63 h 135"/>
                <a:gd name="T6" fmla="*/ 68 w 182"/>
                <a:gd name="T7" fmla="*/ 38 h 135"/>
                <a:gd name="T8" fmla="*/ 82 w 182"/>
                <a:gd name="T9" fmla="*/ 90 h 135"/>
                <a:gd name="T10" fmla="*/ 88 w 182"/>
                <a:gd name="T11" fmla="*/ 95 h 135"/>
                <a:gd name="T12" fmla="*/ 95 w 182"/>
                <a:gd name="T13" fmla="*/ 92 h 135"/>
                <a:gd name="T14" fmla="*/ 117 w 182"/>
                <a:gd name="T15" fmla="*/ 57 h 135"/>
                <a:gd name="T16" fmla="*/ 168 w 182"/>
                <a:gd name="T17" fmla="*/ 132 h 135"/>
                <a:gd name="T18" fmla="*/ 174 w 182"/>
                <a:gd name="T19" fmla="*/ 135 h 135"/>
                <a:gd name="T20" fmla="*/ 178 w 182"/>
                <a:gd name="T21" fmla="*/ 134 h 135"/>
                <a:gd name="T22" fmla="*/ 180 w 182"/>
                <a:gd name="T23" fmla="*/ 124 h 135"/>
                <a:gd name="T24" fmla="*/ 123 w 182"/>
                <a:gd name="T25" fmla="*/ 40 h 135"/>
                <a:gd name="T26" fmla="*/ 117 w 182"/>
                <a:gd name="T27" fmla="*/ 37 h 135"/>
                <a:gd name="T28" fmla="*/ 111 w 182"/>
                <a:gd name="T29" fmla="*/ 40 h 135"/>
                <a:gd name="T30" fmla="*/ 91 w 182"/>
                <a:gd name="T31" fmla="*/ 71 h 135"/>
                <a:gd name="T32" fmla="*/ 79 w 182"/>
                <a:gd name="T33" fmla="*/ 24 h 135"/>
                <a:gd name="T34" fmla="*/ 74 w 182"/>
                <a:gd name="T35" fmla="*/ 20 h 135"/>
                <a:gd name="T36" fmla="*/ 68 w 182"/>
                <a:gd name="T37" fmla="*/ 21 h 135"/>
                <a:gd name="T38" fmla="*/ 35 w 182"/>
                <a:gd name="T39" fmla="*/ 47 h 135"/>
                <a:gd name="T40" fmla="*/ 14 w 182"/>
                <a:gd name="T41" fmla="*/ 5 h 135"/>
                <a:gd name="T42" fmla="*/ 4 w 182"/>
                <a:gd name="T43" fmla="*/ 2 h 135"/>
                <a:gd name="T44" fmla="*/ 1 w 182"/>
                <a:gd name="T45" fmla="*/ 11 h 135"/>
                <a:gd name="T46" fmla="*/ 26 w 182"/>
                <a:gd name="T47" fmla="*/ 6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2" h="135">
                  <a:moveTo>
                    <a:pt x="26" y="61"/>
                  </a:moveTo>
                  <a:cubicBezTo>
                    <a:pt x="27" y="63"/>
                    <a:pt x="29" y="64"/>
                    <a:pt x="31" y="65"/>
                  </a:cubicBezTo>
                  <a:cubicBezTo>
                    <a:pt x="33" y="65"/>
                    <a:pt x="35" y="65"/>
                    <a:pt x="37" y="63"/>
                  </a:cubicBezTo>
                  <a:cubicBezTo>
                    <a:pt x="68" y="38"/>
                    <a:pt x="68" y="38"/>
                    <a:pt x="68" y="38"/>
                  </a:cubicBezTo>
                  <a:cubicBezTo>
                    <a:pt x="82" y="90"/>
                    <a:pt x="82" y="90"/>
                    <a:pt x="82" y="90"/>
                  </a:cubicBezTo>
                  <a:cubicBezTo>
                    <a:pt x="83" y="92"/>
                    <a:pt x="85" y="94"/>
                    <a:pt x="88" y="95"/>
                  </a:cubicBezTo>
                  <a:cubicBezTo>
                    <a:pt x="90" y="95"/>
                    <a:pt x="93" y="94"/>
                    <a:pt x="95" y="92"/>
                  </a:cubicBezTo>
                  <a:cubicBezTo>
                    <a:pt x="117" y="57"/>
                    <a:pt x="117" y="57"/>
                    <a:pt x="117" y="57"/>
                  </a:cubicBezTo>
                  <a:cubicBezTo>
                    <a:pt x="168" y="132"/>
                    <a:pt x="168" y="132"/>
                    <a:pt x="168" y="132"/>
                  </a:cubicBezTo>
                  <a:cubicBezTo>
                    <a:pt x="170" y="134"/>
                    <a:pt x="172" y="135"/>
                    <a:pt x="174" y="135"/>
                  </a:cubicBezTo>
                  <a:cubicBezTo>
                    <a:pt x="176" y="135"/>
                    <a:pt x="177" y="135"/>
                    <a:pt x="178" y="134"/>
                  </a:cubicBezTo>
                  <a:cubicBezTo>
                    <a:pt x="181" y="132"/>
                    <a:pt x="182" y="127"/>
                    <a:pt x="180" y="124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1" y="38"/>
                    <a:pt x="119" y="37"/>
                    <a:pt x="117" y="37"/>
                  </a:cubicBezTo>
                  <a:cubicBezTo>
                    <a:pt x="114" y="37"/>
                    <a:pt x="112" y="38"/>
                    <a:pt x="111" y="40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2"/>
                    <a:pt x="77" y="20"/>
                    <a:pt x="74" y="20"/>
                  </a:cubicBezTo>
                  <a:cubicBezTo>
                    <a:pt x="72" y="19"/>
                    <a:pt x="70" y="19"/>
                    <a:pt x="68" y="21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2"/>
                    <a:pt x="8" y="0"/>
                    <a:pt x="4" y="2"/>
                  </a:cubicBezTo>
                  <a:cubicBezTo>
                    <a:pt x="1" y="4"/>
                    <a:pt x="0" y="8"/>
                    <a:pt x="1" y="11"/>
                  </a:cubicBezTo>
                  <a:lnTo>
                    <a:pt x="26" y="6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79">
              <a:extLst>
                <a:ext uri="{FF2B5EF4-FFF2-40B4-BE49-F238E27FC236}">
                  <a16:creationId xmlns="" xmlns:a16="http://schemas.microsoft.com/office/drawing/2014/main" id="{4EB9CA74-CD36-4F5A-939C-E7FB8CF38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9293" y="3174808"/>
              <a:ext cx="929326" cy="772006"/>
            </a:xfrm>
            <a:custGeom>
              <a:avLst/>
              <a:gdLst>
                <a:gd name="T0" fmla="*/ 573 w 573"/>
                <a:gd name="T1" fmla="*/ 395 h 476"/>
                <a:gd name="T2" fmla="*/ 83 w 573"/>
                <a:gd name="T3" fmla="*/ 395 h 476"/>
                <a:gd name="T4" fmla="*/ 83 w 573"/>
                <a:gd name="T5" fmla="*/ 0 h 476"/>
                <a:gd name="T6" fmla="*/ 50 w 573"/>
                <a:gd name="T7" fmla="*/ 0 h 476"/>
                <a:gd name="T8" fmla="*/ 50 w 573"/>
                <a:gd name="T9" fmla="*/ 64 h 476"/>
                <a:gd name="T10" fmla="*/ 0 w 573"/>
                <a:gd name="T11" fmla="*/ 64 h 476"/>
                <a:gd name="T12" fmla="*/ 0 w 573"/>
                <a:gd name="T13" fmla="*/ 97 h 476"/>
                <a:gd name="T14" fmla="*/ 50 w 573"/>
                <a:gd name="T15" fmla="*/ 97 h 476"/>
                <a:gd name="T16" fmla="*/ 50 w 573"/>
                <a:gd name="T17" fmla="*/ 197 h 476"/>
                <a:gd name="T18" fmla="*/ 0 w 573"/>
                <a:gd name="T19" fmla="*/ 197 h 476"/>
                <a:gd name="T20" fmla="*/ 0 w 573"/>
                <a:gd name="T21" fmla="*/ 230 h 476"/>
                <a:gd name="T22" fmla="*/ 50 w 573"/>
                <a:gd name="T23" fmla="*/ 230 h 476"/>
                <a:gd name="T24" fmla="*/ 50 w 573"/>
                <a:gd name="T25" fmla="*/ 329 h 476"/>
                <a:gd name="T26" fmla="*/ 0 w 573"/>
                <a:gd name="T27" fmla="*/ 329 h 476"/>
                <a:gd name="T28" fmla="*/ 0 w 573"/>
                <a:gd name="T29" fmla="*/ 362 h 476"/>
                <a:gd name="T30" fmla="*/ 50 w 573"/>
                <a:gd name="T31" fmla="*/ 362 h 476"/>
                <a:gd name="T32" fmla="*/ 50 w 573"/>
                <a:gd name="T33" fmla="*/ 395 h 476"/>
                <a:gd name="T34" fmla="*/ 50 w 573"/>
                <a:gd name="T35" fmla="*/ 426 h 476"/>
                <a:gd name="T36" fmla="*/ 50 w 573"/>
                <a:gd name="T37" fmla="*/ 429 h 476"/>
                <a:gd name="T38" fmla="*/ 119 w 573"/>
                <a:gd name="T39" fmla="*/ 429 h 476"/>
                <a:gd name="T40" fmla="*/ 119 w 573"/>
                <a:gd name="T41" fmla="*/ 476 h 476"/>
                <a:gd name="T42" fmla="*/ 152 w 573"/>
                <a:gd name="T43" fmla="*/ 476 h 476"/>
                <a:gd name="T44" fmla="*/ 152 w 573"/>
                <a:gd name="T45" fmla="*/ 429 h 476"/>
                <a:gd name="T46" fmla="*/ 237 w 573"/>
                <a:gd name="T47" fmla="*/ 429 h 476"/>
                <a:gd name="T48" fmla="*/ 237 w 573"/>
                <a:gd name="T49" fmla="*/ 476 h 476"/>
                <a:gd name="T50" fmla="*/ 270 w 573"/>
                <a:gd name="T51" fmla="*/ 476 h 476"/>
                <a:gd name="T52" fmla="*/ 270 w 573"/>
                <a:gd name="T53" fmla="*/ 429 h 476"/>
                <a:gd name="T54" fmla="*/ 356 w 573"/>
                <a:gd name="T55" fmla="*/ 429 h 476"/>
                <a:gd name="T56" fmla="*/ 356 w 573"/>
                <a:gd name="T57" fmla="*/ 476 h 476"/>
                <a:gd name="T58" fmla="*/ 389 w 573"/>
                <a:gd name="T59" fmla="*/ 476 h 476"/>
                <a:gd name="T60" fmla="*/ 389 w 573"/>
                <a:gd name="T61" fmla="*/ 429 h 476"/>
                <a:gd name="T62" fmla="*/ 474 w 573"/>
                <a:gd name="T63" fmla="*/ 429 h 476"/>
                <a:gd name="T64" fmla="*/ 474 w 573"/>
                <a:gd name="T65" fmla="*/ 476 h 476"/>
                <a:gd name="T66" fmla="*/ 507 w 573"/>
                <a:gd name="T67" fmla="*/ 476 h 476"/>
                <a:gd name="T68" fmla="*/ 507 w 573"/>
                <a:gd name="T69" fmla="*/ 429 h 476"/>
                <a:gd name="T70" fmla="*/ 573 w 573"/>
                <a:gd name="T71" fmla="*/ 429 h 476"/>
                <a:gd name="T72" fmla="*/ 573 w 573"/>
                <a:gd name="T73" fmla="*/ 395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73" h="476">
                  <a:moveTo>
                    <a:pt x="573" y="395"/>
                  </a:moveTo>
                  <a:lnTo>
                    <a:pt x="83" y="395"/>
                  </a:lnTo>
                  <a:lnTo>
                    <a:pt x="83" y="0"/>
                  </a:lnTo>
                  <a:lnTo>
                    <a:pt x="50" y="0"/>
                  </a:lnTo>
                  <a:lnTo>
                    <a:pt x="50" y="64"/>
                  </a:lnTo>
                  <a:lnTo>
                    <a:pt x="0" y="64"/>
                  </a:lnTo>
                  <a:lnTo>
                    <a:pt x="0" y="97"/>
                  </a:lnTo>
                  <a:lnTo>
                    <a:pt x="50" y="97"/>
                  </a:lnTo>
                  <a:lnTo>
                    <a:pt x="50" y="197"/>
                  </a:lnTo>
                  <a:lnTo>
                    <a:pt x="0" y="197"/>
                  </a:lnTo>
                  <a:lnTo>
                    <a:pt x="0" y="230"/>
                  </a:lnTo>
                  <a:lnTo>
                    <a:pt x="50" y="230"/>
                  </a:lnTo>
                  <a:lnTo>
                    <a:pt x="50" y="329"/>
                  </a:lnTo>
                  <a:lnTo>
                    <a:pt x="0" y="329"/>
                  </a:lnTo>
                  <a:lnTo>
                    <a:pt x="0" y="362"/>
                  </a:lnTo>
                  <a:lnTo>
                    <a:pt x="50" y="362"/>
                  </a:lnTo>
                  <a:lnTo>
                    <a:pt x="50" y="395"/>
                  </a:lnTo>
                  <a:lnTo>
                    <a:pt x="50" y="426"/>
                  </a:lnTo>
                  <a:lnTo>
                    <a:pt x="50" y="429"/>
                  </a:lnTo>
                  <a:lnTo>
                    <a:pt x="119" y="429"/>
                  </a:lnTo>
                  <a:lnTo>
                    <a:pt x="119" y="476"/>
                  </a:lnTo>
                  <a:lnTo>
                    <a:pt x="152" y="476"/>
                  </a:lnTo>
                  <a:lnTo>
                    <a:pt x="152" y="429"/>
                  </a:lnTo>
                  <a:lnTo>
                    <a:pt x="237" y="429"/>
                  </a:lnTo>
                  <a:lnTo>
                    <a:pt x="237" y="476"/>
                  </a:lnTo>
                  <a:lnTo>
                    <a:pt x="270" y="476"/>
                  </a:lnTo>
                  <a:lnTo>
                    <a:pt x="270" y="429"/>
                  </a:lnTo>
                  <a:lnTo>
                    <a:pt x="356" y="429"/>
                  </a:lnTo>
                  <a:lnTo>
                    <a:pt x="356" y="476"/>
                  </a:lnTo>
                  <a:lnTo>
                    <a:pt x="389" y="476"/>
                  </a:lnTo>
                  <a:lnTo>
                    <a:pt x="389" y="429"/>
                  </a:lnTo>
                  <a:lnTo>
                    <a:pt x="474" y="429"/>
                  </a:lnTo>
                  <a:lnTo>
                    <a:pt x="474" y="476"/>
                  </a:lnTo>
                  <a:lnTo>
                    <a:pt x="507" y="476"/>
                  </a:lnTo>
                  <a:lnTo>
                    <a:pt x="507" y="429"/>
                  </a:lnTo>
                  <a:lnTo>
                    <a:pt x="573" y="429"/>
                  </a:lnTo>
                  <a:lnTo>
                    <a:pt x="573" y="39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86" name="组合 385">
            <a:extLst>
              <a:ext uri="{FF2B5EF4-FFF2-40B4-BE49-F238E27FC236}">
                <a16:creationId xmlns="" xmlns:a16="http://schemas.microsoft.com/office/drawing/2014/main" id="{4D4AB782-1AB5-4C15-A667-2C709E9E1E33}"/>
              </a:ext>
            </a:extLst>
          </p:cNvPr>
          <p:cNvGrpSpPr>
            <a:grpSpLocks noChangeAspect="1"/>
          </p:cNvGrpSpPr>
          <p:nvPr/>
        </p:nvGrpSpPr>
        <p:grpSpPr>
          <a:xfrm>
            <a:off x="3189229" y="5837141"/>
            <a:ext cx="403863" cy="407655"/>
            <a:chOff x="2585767" y="1372423"/>
            <a:chExt cx="1047518" cy="1057353"/>
          </a:xfrm>
        </p:grpSpPr>
        <p:sp>
          <p:nvSpPr>
            <p:cNvPr id="387" name="Freeform 43">
              <a:extLst>
                <a:ext uri="{FF2B5EF4-FFF2-40B4-BE49-F238E27FC236}">
                  <a16:creationId xmlns="" xmlns:a16="http://schemas.microsoft.com/office/drawing/2014/main" id="{0B031323-9889-4307-9734-C0F79BBA4D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7402" y="1372423"/>
              <a:ext cx="845883" cy="1057353"/>
            </a:xfrm>
            <a:custGeom>
              <a:avLst/>
              <a:gdLst>
                <a:gd name="T0" fmla="*/ 211 w 218"/>
                <a:gd name="T1" fmla="*/ 12 h 273"/>
                <a:gd name="T2" fmla="*/ 158 w 218"/>
                <a:gd name="T3" fmla="*/ 0 h 273"/>
                <a:gd name="T4" fmla="*/ 150 w 218"/>
                <a:gd name="T5" fmla="*/ 5 h 273"/>
                <a:gd name="T6" fmla="*/ 129 w 218"/>
                <a:gd name="T7" fmla="*/ 55 h 273"/>
                <a:gd name="T8" fmla="*/ 8 w 218"/>
                <a:gd name="T9" fmla="*/ 55 h 273"/>
                <a:gd name="T10" fmla="*/ 8 w 218"/>
                <a:gd name="T11" fmla="*/ 55 h 273"/>
                <a:gd name="T12" fmla="*/ 1 w 218"/>
                <a:gd name="T13" fmla="*/ 59 h 273"/>
                <a:gd name="T14" fmla="*/ 2 w 218"/>
                <a:gd name="T15" fmla="*/ 66 h 273"/>
                <a:gd name="T16" fmla="*/ 94 w 218"/>
                <a:gd name="T17" fmla="*/ 180 h 273"/>
                <a:gd name="T18" fmla="*/ 94 w 218"/>
                <a:gd name="T19" fmla="*/ 259 h 273"/>
                <a:gd name="T20" fmla="*/ 54 w 218"/>
                <a:gd name="T21" fmla="*/ 259 h 273"/>
                <a:gd name="T22" fmla="*/ 47 w 218"/>
                <a:gd name="T23" fmla="*/ 266 h 273"/>
                <a:gd name="T24" fmla="*/ 54 w 218"/>
                <a:gd name="T25" fmla="*/ 273 h 273"/>
                <a:gd name="T26" fmla="*/ 148 w 218"/>
                <a:gd name="T27" fmla="*/ 273 h 273"/>
                <a:gd name="T28" fmla="*/ 155 w 218"/>
                <a:gd name="T29" fmla="*/ 266 h 273"/>
                <a:gd name="T30" fmla="*/ 148 w 218"/>
                <a:gd name="T31" fmla="*/ 259 h 273"/>
                <a:gd name="T32" fmla="*/ 108 w 218"/>
                <a:gd name="T33" fmla="*/ 259 h 273"/>
                <a:gd name="T34" fmla="*/ 108 w 218"/>
                <a:gd name="T35" fmla="*/ 180 h 273"/>
                <a:gd name="T36" fmla="*/ 200 w 218"/>
                <a:gd name="T37" fmla="*/ 66 h 273"/>
                <a:gd name="T38" fmla="*/ 201 w 218"/>
                <a:gd name="T39" fmla="*/ 59 h 273"/>
                <a:gd name="T40" fmla="*/ 195 w 218"/>
                <a:gd name="T41" fmla="*/ 55 h 273"/>
                <a:gd name="T42" fmla="*/ 195 w 218"/>
                <a:gd name="T43" fmla="*/ 55 h 273"/>
                <a:gd name="T44" fmla="*/ 144 w 218"/>
                <a:gd name="T45" fmla="*/ 55 h 273"/>
                <a:gd name="T46" fmla="*/ 160 w 218"/>
                <a:gd name="T47" fmla="*/ 15 h 273"/>
                <a:gd name="T48" fmla="*/ 208 w 218"/>
                <a:gd name="T49" fmla="*/ 25 h 273"/>
                <a:gd name="T50" fmla="*/ 217 w 218"/>
                <a:gd name="T51" fmla="*/ 20 h 273"/>
                <a:gd name="T52" fmla="*/ 211 w 218"/>
                <a:gd name="T53" fmla="*/ 12 h 273"/>
                <a:gd name="T54" fmla="*/ 101 w 218"/>
                <a:gd name="T55" fmla="*/ 167 h 273"/>
                <a:gd name="T56" fmla="*/ 48 w 218"/>
                <a:gd name="T57" fmla="*/ 101 h 273"/>
                <a:gd name="T58" fmla="*/ 97 w 218"/>
                <a:gd name="T59" fmla="*/ 101 h 273"/>
                <a:gd name="T60" fmla="*/ 103 w 218"/>
                <a:gd name="T61" fmla="*/ 87 h 273"/>
                <a:gd name="T62" fmla="*/ 37 w 218"/>
                <a:gd name="T63" fmla="*/ 87 h 273"/>
                <a:gd name="T64" fmla="*/ 22 w 218"/>
                <a:gd name="T65" fmla="*/ 69 h 273"/>
                <a:gd name="T66" fmla="*/ 123 w 218"/>
                <a:gd name="T67" fmla="*/ 69 h 273"/>
                <a:gd name="T68" fmla="*/ 95 w 218"/>
                <a:gd name="T69" fmla="*/ 137 h 273"/>
                <a:gd name="T70" fmla="*/ 98 w 218"/>
                <a:gd name="T71" fmla="*/ 146 h 273"/>
                <a:gd name="T72" fmla="*/ 101 w 218"/>
                <a:gd name="T73" fmla="*/ 147 h 273"/>
                <a:gd name="T74" fmla="*/ 108 w 218"/>
                <a:gd name="T75" fmla="*/ 142 h 273"/>
                <a:gd name="T76" fmla="*/ 125 w 218"/>
                <a:gd name="T77" fmla="*/ 101 h 273"/>
                <a:gd name="T78" fmla="*/ 155 w 218"/>
                <a:gd name="T79" fmla="*/ 101 h 273"/>
                <a:gd name="T80" fmla="*/ 101 w 218"/>
                <a:gd name="T81" fmla="*/ 167 h 273"/>
                <a:gd name="T82" fmla="*/ 180 w 218"/>
                <a:gd name="T83" fmla="*/ 69 h 273"/>
                <a:gd name="T84" fmla="*/ 166 w 218"/>
                <a:gd name="T85" fmla="*/ 87 h 273"/>
                <a:gd name="T86" fmla="*/ 131 w 218"/>
                <a:gd name="T87" fmla="*/ 87 h 273"/>
                <a:gd name="T88" fmla="*/ 138 w 218"/>
                <a:gd name="T89" fmla="*/ 69 h 273"/>
                <a:gd name="T90" fmla="*/ 180 w 218"/>
                <a:gd name="T91" fmla="*/ 69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8" h="273">
                  <a:moveTo>
                    <a:pt x="211" y="12"/>
                  </a:moveTo>
                  <a:cubicBezTo>
                    <a:pt x="158" y="0"/>
                    <a:pt x="158" y="0"/>
                    <a:pt x="158" y="0"/>
                  </a:cubicBezTo>
                  <a:cubicBezTo>
                    <a:pt x="154" y="0"/>
                    <a:pt x="151" y="1"/>
                    <a:pt x="150" y="5"/>
                  </a:cubicBezTo>
                  <a:cubicBezTo>
                    <a:pt x="129" y="55"/>
                    <a:pt x="129" y="55"/>
                    <a:pt x="129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5" y="55"/>
                    <a:pt x="3" y="56"/>
                    <a:pt x="1" y="59"/>
                  </a:cubicBezTo>
                  <a:cubicBezTo>
                    <a:pt x="0" y="61"/>
                    <a:pt x="1" y="64"/>
                    <a:pt x="2" y="66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54" y="259"/>
                    <a:pt x="54" y="259"/>
                    <a:pt x="54" y="259"/>
                  </a:cubicBezTo>
                  <a:cubicBezTo>
                    <a:pt x="50" y="259"/>
                    <a:pt x="47" y="262"/>
                    <a:pt x="47" y="266"/>
                  </a:cubicBezTo>
                  <a:cubicBezTo>
                    <a:pt x="47" y="270"/>
                    <a:pt x="50" y="273"/>
                    <a:pt x="54" y="273"/>
                  </a:cubicBezTo>
                  <a:cubicBezTo>
                    <a:pt x="148" y="273"/>
                    <a:pt x="148" y="273"/>
                    <a:pt x="148" y="273"/>
                  </a:cubicBezTo>
                  <a:cubicBezTo>
                    <a:pt x="152" y="273"/>
                    <a:pt x="155" y="270"/>
                    <a:pt x="155" y="266"/>
                  </a:cubicBezTo>
                  <a:cubicBezTo>
                    <a:pt x="155" y="262"/>
                    <a:pt x="152" y="259"/>
                    <a:pt x="148" y="259"/>
                  </a:cubicBezTo>
                  <a:cubicBezTo>
                    <a:pt x="108" y="259"/>
                    <a:pt x="108" y="259"/>
                    <a:pt x="108" y="259"/>
                  </a:cubicBezTo>
                  <a:cubicBezTo>
                    <a:pt x="108" y="180"/>
                    <a:pt x="108" y="180"/>
                    <a:pt x="108" y="180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202" y="64"/>
                    <a:pt x="202" y="61"/>
                    <a:pt x="201" y="59"/>
                  </a:cubicBezTo>
                  <a:cubicBezTo>
                    <a:pt x="200" y="56"/>
                    <a:pt x="198" y="55"/>
                    <a:pt x="195" y="55"/>
                  </a:cubicBezTo>
                  <a:cubicBezTo>
                    <a:pt x="195" y="55"/>
                    <a:pt x="195" y="55"/>
                    <a:pt x="195" y="55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208" y="25"/>
                    <a:pt x="208" y="25"/>
                    <a:pt x="208" y="25"/>
                  </a:cubicBezTo>
                  <a:cubicBezTo>
                    <a:pt x="212" y="26"/>
                    <a:pt x="216" y="24"/>
                    <a:pt x="217" y="20"/>
                  </a:cubicBezTo>
                  <a:cubicBezTo>
                    <a:pt x="218" y="16"/>
                    <a:pt x="215" y="13"/>
                    <a:pt x="211" y="12"/>
                  </a:cubicBezTo>
                  <a:close/>
                  <a:moveTo>
                    <a:pt x="101" y="167"/>
                  </a:moveTo>
                  <a:cubicBezTo>
                    <a:pt x="48" y="101"/>
                    <a:pt x="48" y="101"/>
                    <a:pt x="48" y="101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103" y="87"/>
                    <a:pt x="103" y="87"/>
                    <a:pt x="103" y="87"/>
                  </a:cubicBezTo>
                  <a:cubicBezTo>
                    <a:pt x="37" y="87"/>
                    <a:pt x="37" y="87"/>
                    <a:pt x="37" y="87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95" y="137"/>
                    <a:pt x="95" y="137"/>
                    <a:pt x="95" y="137"/>
                  </a:cubicBezTo>
                  <a:cubicBezTo>
                    <a:pt x="93" y="140"/>
                    <a:pt x="95" y="145"/>
                    <a:pt x="98" y="146"/>
                  </a:cubicBezTo>
                  <a:cubicBezTo>
                    <a:pt x="99" y="146"/>
                    <a:pt x="100" y="147"/>
                    <a:pt x="101" y="147"/>
                  </a:cubicBezTo>
                  <a:cubicBezTo>
                    <a:pt x="104" y="147"/>
                    <a:pt x="106" y="145"/>
                    <a:pt x="108" y="142"/>
                  </a:cubicBezTo>
                  <a:cubicBezTo>
                    <a:pt x="125" y="101"/>
                    <a:pt x="125" y="101"/>
                    <a:pt x="125" y="101"/>
                  </a:cubicBezTo>
                  <a:cubicBezTo>
                    <a:pt x="155" y="101"/>
                    <a:pt x="155" y="101"/>
                    <a:pt x="155" y="101"/>
                  </a:cubicBezTo>
                  <a:lnTo>
                    <a:pt x="101" y="167"/>
                  </a:lnTo>
                  <a:close/>
                  <a:moveTo>
                    <a:pt x="180" y="69"/>
                  </a:moveTo>
                  <a:cubicBezTo>
                    <a:pt x="166" y="87"/>
                    <a:pt x="166" y="87"/>
                    <a:pt x="166" y="87"/>
                  </a:cubicBezTo>
                  <a:cubicBezTo>
                    <a:pt x="131" y="87"/>
                    <a:pt x="131" y="87"/>
                    <a:pt x="131" y="87"/>
                  </a:cubicBezTo>
                  <a:cubicBezTo>
                    <a:pt x="138" y="69"/>
                    <a:pt x="138" y="69"/>
                    <a:pt x="138" y="69"/>
                  </a:cubicBezTo>
                  <a:lnTo>
                    <a:pt x="180" y="6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44">
              <a:extLst>
                <a:ext uri="{FF2B5EF4-FFF2-40B4-BE49-F238E27FC236}">
                  <a16:creationId xmlns="" xmlns:a16="http://schemas.microsoft.com/office/drawing/2014/main" id="{57B69BE7-3F5C-4613-920A-B786A0194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767" y="1398652"/>
              <a:ext cx="388517" cy="388515"/>
            </a:xfrm>
            <a:custGeom>
              <a:avLst/>
              <a:gdLst>
                <a:gd name="T0" fmla="*/ 52 w 100"/>
                <a:gd name="T1" fmla="*/ 88 h 100"/>
                <a:gd name="T2" fmla="*/ 48 w 100"/>
                <a:gd name="T3" fmla="*/ 87 h 100"/>
                <a:gd name="T4" fmla="*/ 54 w 100"/>
                <a:gd name="T5" fmla="*/ 64 h 100"/>
                <a:gd name="T6" fmla="*/ 43 w 100"/>
                <a:gd name="T7" fmla="*/ 61 h 100"/>
                <a:gd name="T8" fmla="*/ 36 w 100"/>
                <a:gd name="T9" fmla="*/ 84 h 100"/>
                <a:gd name="T10" fmla="*/ 20 w 100"/>
                <a:gd name="T11" fmla="*/ 71 h 100"/>
                <a:gd name="T12" fmla="*/ 42 w 100"/>
                <a:gd name="T13" fmla="*/ 61 h 100"/>
                <a:gd name="T14" fmla="*/ 38 w 100"/>
                <a:gd name="T15" fmla="*/ 52 h 100"/>
                <a:gd name="T16" fmla="*/ 37 w 100"/>
                <a:gd name="T17" fmla="*/ 50 h 100"/>
                <a:gd name="T18" fmla="*/ 15 w 100"/>
                <a:gd name="T19" fmla="*/ 60 h 100"/>
                <a:gd name="T20" fmla="*/ 15 w 100"/>
                <a:gd name="T21" fmla="*/ 41 h 100"/>
                <a:gd name="T22" fmla="*/ 16 w 100"/>
                <a:gd name="T23" fmla="*/ 36 h 100"/>
                <a:gd name="T24" fmla="*/ 38 w 100"/>
                <a:gd name="T25" fmla="*/ 48 h 100"/>
                <a:gd name="T26" fmla="*/ 44 w 100"/>
                <a:gd name="T27" fmla="*/ 38 h 100"/>
                <a:gd name="T28" fmla="*/ 22 w 100"/>
                <a:gd name="T29" fmla="*/ 26 h 100"/>
                <a:gd name="T30" fmla="*/ 40 w 100"/>
                <a:gd name="T31" fmla="*/ 14 h 100"/>
                <a:gd name="T32" fmla="*/ 44 w 100"/>
                <a:gd name="T33" fmla="*/ 38 h 100"/>
                <a:gd name="T34" fmla="*/ 49 w 100"/>
                <a:gd name="T35" fmla="*/ 36 h 100"/>
                <a:gd name="T36" fmla="*/ 56 w 100"/>
                <a:gd name="T37" fmla="*/ 36 h 100"/>
                <a:gd name="T38" fmla="*/ 52 w 100"/>
                <a:gd name="T39" fmla="*/ 12 h 100"/>
                <a:gd name="T40" fmla="*/ 61 w 100"/>
                <a:gd name="T41" fmla="*/ 13 h 100"/>
                <a:gd name="T42" fmla="*/ 74 w 100"/>
                <a:gd name="T43" fmla="*/ 19 h 100"/>
                <a:gd name="T44" fmla="*/ 57 w 100"/>
                <a:gd name="T45" fmla="*/ 36 h 100"/>
                <a:gd name="T46" fmla="*/ 65 w 100"/>
                <a:gd name="T47" fmla="*/ 45 h 100"/>
                <a:gd name="T48" fmla="*/ 83 w 100"/>
                <a:gd name="T49" fmla="*/ 28 h 100"/>
                <a:gd name="T50" fmla="*/ 87 w 100"/>
                <a:gd name="T51" fmla="*/ 36 h 100"/>
                <a:gd name="T52" fmla="*/ 100 w 100"/>
                <a:gd name="T53" fmla="*/ 36 h 100"/>
                <a:gd name="T54" fmla="*/ 63 w 100"/>
                <a:gd name="T55" fmla="*/ 1 h 100"/>
                <a:gd name="T56" fmla="*/ 52 w 100"/>
                <a:gd name="T57" fmla="*/ 0 h 100"/>
                <a:gd name="T58" fmla="*/ 3 w 100"/>
                <a:gd name="T59" fmla="*/ 38 h 100"/>
                <a:gd name="T60" fmla="*/ 9 w 100"/>
                <a:gd name="T61" fmla="*/ 76 h 100"/>
                <a:gd name="T62" fmla="*/ 40 w 100"/>
                <a:gd name="T63" fmla="*/ 98 h 100"/>
                <a:gd name="T64" fmla="*/ 52 w 100"/>
                <a:gd name="T65" fmla="*/ 100 h 100"/>
                <a:gd name="T66" fmla="*/ 69 w 100"/>
                <a:gd name="T67" fmla="*/ 97 h 100"/>
                <a:gd name="T68" fmla="*/ 61 w 100"/>
                <a:gd name="T69" fmla="*/ 87 h 100"/>
                <a:gd name="T70" fmla="*/ 52 w 100"/>
                <a:gd name="T71" fmla="*/ 8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100">
                  <a:moveTo>
                    <a:pt x="52" y="88"/>
                  </a:moveTo>
                  <a:cubicBezTo>
                    <a:pt x="50" y="88"/>
                    <a:pt x="49" y="88"/>
                    <a:pt x="48" y="87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50" y="65"/>
                    <a:pt x="46" y="63"/>
                    <a:pt x="43" y="61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0" y="81"/>
                    <a:pt x="24" y="77"/>
                    <a:pt x="20" y="7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0" y="59"/>
                    <a:pt x="38" y="56"/>
                    <a:pt x="38" y="52"/>
                  </a:cubicBezTo>
                  <a:cubicBezTo>
                    <a:pt x="37" y="51"/>
                    <a:pt x="37" y="51"/>
                    <a:pt x="37" y="5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54"/>
                    <a:pt x="14" y="47"/>
                    <a:pt x="15" y="41"/>
                  </a:cubicBezTo>
                  <a:cubicBezTo>
                    <a:pt x="15" y="40"/>
                    <a:pt x="16" y="38"/>
                    <a:pt x="16" y="36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38" y="44"/>
                    <a:pt x="40" y="40"/>
                    <a:pt x="44" y="38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7" y="20"/>
                    <a:pt x="33" y="16"/>
                    <a:pt x="40" y="14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6" y="37"/>
                    <a:pt x="47" y="36"/>
                    <a:pt x="49" y="36"/>
                  </a:cubicBezTo>
                  <a:cubicBezTo>
                    <a:pt x="52" y="35"/>
                    <a:pt x="54" y="35"/>
                    <a:pt x="56" y="3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5" y="12"/>
                    <a:pt x="58" y="12"/>
                    <a:pt x="61" y="13"/>
                  </a:cubicBezTo>
                  <a:cubicBezTo>
                    <a:pt x="66" y="14"/>
                    <a:pt x="70" y="16"/>
                    <a:pt x="74" y="19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61" y="38"/>
                    <a:pt x="64" y="41"/>
                    <a:pt x="65" y="45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4" y="30"/>
                    <a:pt x="86" y="33"/>
                    <a:pt x="87" y="36"/>
                  </a:cubicBezTo>
                  <a:cubicBezTo>
                    <a:pt x="100" y="36"/>
                    <a:pt x="100" y="36"/>
                    <a:pt x="100" y="36"/>
                  </a:cubicBezTo>
                  <a:cubicBezTo>
                    <a:pt x="95" y="19"/>
                    <a:pt x="81" y="6"/>
                    <a:pt x="63" y="1"/>
                  </a:cubicBezTo>
                  <a:cubicBezTo>
                    <a:pt x="60" y="0"/>
                    <a:pt x="56" y="0"/>
                    <a:pt x="52" y="0"/>
                  </a:cubicBezTo>
                  <a:cubicBezTo>
                    <a:pt x="29" y="0"/>
                    <a:pt x="9" y="16"/>
                    <a:pt x="3" y="38"/>
                  </a:cubicBezTo>
                  <a:cubicBezTo>
                    <a:pt x="0" y="51"/>
                    <a:pt x="2" y="65"/>
                    <a:pt x="9" y="76"/>
                  </a:cubicBezTo>
                  <a:cubicBezTo>
                    <a:pt x="16" y="87"/>
                    <a:pt x="27" y="95"/>
                    <a:pt x="40" y="98"/>
                  </a:cubicBezTo>
                  <a:cubicBezTo>
                    <a:pt x="44" y="99"/>
                    <a:pt x="48" y="100"/>
                    <a:pt x="52" y="100"/>
                  </a:cubicBezTo>
                  <a:cubicBezTo>
                    <a:pt x="58" y="100"/>
                    <a:pt x="64" y="99"/>
                    <a:pt x="69" y="97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58" y="87"/>
                    <a:pt x="55" y="88"/>
                    <a:pt x="52" y="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89" name="组合 388">
            <a:extLst>
              <a:ext uri="{FF2B5EF4-FFF2-40B4-BE49-F238E27FC236}">
                <a16:creationId xmlns="" xmlns:a16="http://schemas.microsoft.com/office/drawing/2014/main" id="{EFA9E9BA-E5C9-47AF-89F8-EB561BBC7ECB}"/>
              </a:ext>
            </a:extLst>
          </p:cNvPr>
          <p:cNvGrpSpPr>
            <a:grpSpLocks noChangeAspect="1"/>
          </p:cNvGrpSpPr>
          <p:nvPr/>
        </p:nvGrpSpPr>
        <p:grpSpPr>
          <a:xfrm>
            <a:off x="3841841" y="5868110"/>
            <a:ext cx="344453" cy="345717"/>
            <a:chOff x="8733171" y="3223203"/>
            <a:chExt cx="893423" cy="896700"/>
          </a:xfrm>
        </p:grpSpPr>
        <p:sp>
          <p:nvSpPr>
            <p:cNvPr id="390" name="Freeform 59">
              <a:extLst>
                <a:ext uri="{FF2B5EF4-FFF2-40B4-BE49-F238E27FC236}">
                  <a16:creationId xmlns="" xmlns:a16="http://schemas.microsoft.com/office/drawing/2014/main" id="{6C4A7C6A-6EB2-4CA8-9F03-1E92FA7725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70872" y="3223203"/>
              <a:ext cx="422941" cy="426220"/>
            </a:xfrm>
            <a:custGeom>
              <a:avLst/>
              <a:gdLst>
                <a:gd name="T0" fmla="*/ 90 w 109"/>
                <a:gd name="T1" fmla="*/ 110 h 110"/>
                <a:gd name="T2" fmla="*/ 19 w 109"/>
                <a:gd name="T3" fmla="*/ 110 h 110"/>
                <a:gd name="T4" fmla="*/ 0 w 109"/>
                <a:gd name="T5" fmla="*/ 91 h 110"/>
                <a:gd name="T6" fmla="*/ 0 w 109"/>
                <a:gd name="T7" fmla="*/ 19 h 110"/>
                <a:gd name="T8" fmla="*/ 19 w 109"/>
                <a:gd name="T9" fmla="*/ 0 h 110"/>
                <a:gd name="T10" fmla="*/ 90 w 109"/>
                <a:gd name="T11" fmla="*/ 0 h 110"/>
                <a:gd name="T12" fmla="*/ 109 w 109"/>
                <a:gd name="T13" fmla="*/ 19 h 110"/>
                <a:gd name="T14" fmla="*/ 109 w 109"/>
                <a:gd name="T15" fmla="*/ 91 h 110"/>
                <a:gd name="T16" fmla="*/ 90 w 109"/>
                <a:gd name="T17" fmla="*/ 110 h 110"/>
                <a:gd name="T18" fmla="*/ 19 w 109"/>
                <a:gd name="T19" fmla="*/ 14 h 110"/>
                <a:gd name="T20" fmla="*/ 14 w 109"/>
                <a:gd name="T21" fmla="*/ 19 h 110"/>
                <a:gd name="T22" fmla="*/ 14 w 109"/>
                <a:gd name="T23" fmla="*/ 91 h 110"/>
                <a:gd name="T24" fmla="*/ 19 w 109"/>
                <a:gd name="T25" fmla="*/ 96 h 110"/>
                <a:gd name="T26" fmla="*/ 90 w 109"/>
                <a:gd name="T27" fmla="*/ 96 h 110"/>
                <a:gd name="T28" fmla="*/ 95 w 109"/>
                <a:gd name="T29" fmla="*/ 91 h 110"/>
                <a:gd name="T30" fmla="*/ 95 w 109"/>
                <a:gd name="T31" fmla="*/ 19 h 110"/>
                <a:gd name="T32" fmla="*/ 90 w 109"/>
                <a:gd name="T33" fmla="*/ 14 h 110"/>
                <a:gd name="T34" fmla="*/ 19 w 109"/>
                <a:gd name="T35" fmla="*/ 1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9" h="110">
                  <a:moveTo>
                    <a:pt x="90" y="110"/>
                  </a:moveTo>
                  <a:cubicBezTo>
                    <a:pt x="19" y="110"/>
                    <a:pt x="19" y="110"/>
                    <a:pt x="19" y="110"/>
                  </a:cubicBezTo>
                  <a:cubicBezTo>
                    <a:pt x="8" y="110"/>
                    <a:pt x="0" y="101"/>
                    <a:pt x="0" y="9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8" y="0"/>
                    <a:pt x="19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100" y="0"/>
                    <a:pt x="109" y="9"/>
                    <a:pt x="109" y="19"/>
                  </a:cubicBezTo>
                  <a:cubicBezTo>
                    <a:pt x="109" y="91"/>
                    <a:pt x="109" y="91"/>
                    <a:pt x="109" y="91"/>
                  </a:cubicBezTo>
                  <a:cubicBezTo>
                    <a:pt x="109" y="101"/>
                    <a:pt x="100" y="110"/>
                    <a:pt x="90" y="110"/>
                  </a:cubicBezTo>
                  <a:close/>
                  <a:moveTo>
                    <a:pt x="19" y="14"/>
                  </a:moveTo>
                  <a:cubicBezTo>
                    <a:pt x="16" y="14"/>
                    <a:pt x="14" y="17"/>
                    <a:pt x="14" y="19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3"/>
                    <a:pt x="16" y="96"/>
                    <a:pt x="19" y="96"/>
                  </a:cubicBezTo>
                  <a:cubicBezTo>
                    <a:pt x="90" y="96"/>
                    <a:pt x="90" y="96"/>
                    <a:pt x="90" y="96"/>
                  </a:cubicBezTo>
                  <a:cubicBezTo>
                    <a:pt x="92" y="96"/>
                    <a:pt x="95" y="93"/>
                    <a:pt x="95" y="91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5" y="17"/>
                    <a:pt x="92" y="14"/>
                    <a:pt x="90" y="14"/>
                  </a:cubicBezTo>
                  <a:lnTo>
                    <a:pt x="19" y="1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60">
              <a:extLst>
                <a:ext uri="{FF2B5EF4-FFF2-40B4-BE49-F238E27FC236}">
                  <a16:creationId xmlns="" xmlns:a16="http://schemas.microsoft.com/office/drawing/2014/main" id="{191F1F28-7C11-4575-A970-A4CE2B6D00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75787" y="3324840"/>
              <a:ext cx="208193" cy="213110"/>
            </a:xfrm>
            <a:custGeom>
              <a:avLst/>
              <a:gdLst>
                <a:gd name="T0" fmla="*/ 54 w 54"/>
                <a:gd name="T1" fmla="*/ 45 h 55"/>
                <a:gd name="T2" fmla="*/ 54 w 54"/>
                <a:gd name="T3" fmla="*/ 45 h 55"/>
                <a:gd name="T4" fmla="*/ 33 w 54"/>
                <a:gd name="T5" fmla="*/ 4 h 55"/>
                <a:gd name="T6" fmla="*/ 33 w 54"/>
                <a:gd name="T7" fmla="*/ 4 h 55"/>
                <a:gd name="T8" fmla="*/ 32 w 54"/>
                <a:gd name="T9" fmla="*/ 2 h 55"/>
                <a:gd name="T10" fmla="*/ 27 w 54"/>
                <a:gd name="T11" fmla="*/ 0 h 55"/>
                <a:gd name="T12" fmla="*/ 22 w 54"/>
                <a:gd name="T13" fmla="*/ 2 h 55"/>
                <a:gd name="T14" fmla="*/ 21 w 54"/>
                <a:gd name="T15" fmla="*/ 4 h 55"/>
                <a:gd name="T16" fmla="*/ 21 w 54"/>
                <a:gd name="T17" fmla="*/ 4 h 55"/>
                <a:gd name="T18" fmla="*/ 1 w 54"/>
                <a:gd name="T19" fmla="*/ 45 h 55"/>
                <a:gd name="T20" fmla="*/ 1 w 54"/>
                <a:gd name="T21" fmla="*/ 45 h 55"/>
                <a:gd name="T22" fmla="*/ 0 w 54"/>
                <a:gd name="T23" fmla="*/ 48 h 55"/>
                <a:gd name="T24" fmla="*/ 2 w 54"/>
                <a:gd name="T25" fmla="*/ 53 h 55"/>
                <a:gd name="T26" fmla="*/ 7 w 54"/>
                <a:gd name="T27" fmla="*/ 55 h 55"/>
                <a:gd name="T28" fmla="*/ 11 w 54"/>
                <a:gd name="T29" fmla="*/ 53 h 55"/>
                <a:gd name="T30" fmla="*/ 13 w 54"/>
                <a:gd name="T31" fmla="*/ 52 h 55"/>
                <a:gd name="T32" fmla="*/ 13 w 54"/>
                <a:gd name="T33" fmla="*/ 52 h 55"/>
                <a:gd name="T34" fmla="*/ 14 w 54"/>
                <a:gd name="T35" fmla="*/ 48 h 55"/>
                <a:gd name="T36" fmla="*/ 40 w 54"/>
                <a:gd name="T37" fmla="*/ 48 h 55"/>
                <a:gd name="T38" fmla="*/ 42 w 54"/>
                <a:gd name="T39" fmla="*/ 52 h 55"/>
                <a:gd name="T40" fmla="*/ 42 w 54"/>
                <a:gd name="T41" fmla="*/ 52 h 55"/>
                <a:gd name="T42" fmla="*/ 43 w 54"/>
                <a:gd name="T43" fmla="*/ 53 h 55"/>
                <a:gd name="T44" fmla="*/ 48 w 54"/>
                <a:gd name="T45" fmla="*/ 55 h 55"/>
                <a:gd name="T46" fmla="*/ 52 w 54"/>
                <a:gd name="T47" fmla="*/ 53 h 55"/>
                <a:gd name="T48" fmla="*/ 54 w 54"/>
                <a:gd name="T49" fmla="*/ 48 h 55"/>
                <a:gd name="T50" fmla="*/ 54 w 54"/>
                <a:gd name="T51" fmla="*/ 45 h 55"/>
                <a:gd name="T52" fmla="*/ 21 w 54"/>
                <a:gd name="T53" fmla="*/ 35 h 55"/>
                <a:gd name="T54" fmla="*/ 27 w 54"/>
                <a:gd name="T55" fmla="*/ 23 h 55"/>
                <a:gd name="T56" fmla="*/ 33 w 54"/>
                <a:gd name="T57" fmla="*/ 35 h 55"/>
                <a:gd name="T58" fmla="*/ 21 w 54"/>
                <a:gd name="T59" fmla="*/ 3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55">
                  <a:moveTo>
                    <a:pt x="54" y="45"/>
                  </a:moveTo>
                  <a:cubicBezTo>
                    <a:pt x="54" y="45"/>
                    <a:pt x="54" y="45"/>
                    <a:pt x="54" y="45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2" y="3"/>
                    <a:pt x="32" y="2"/>
                  </a:cubicBezTo>
                  <a:cubicBezTo>
                    <a:pt x="31" y="1"/>
                    <a:pt x="29" y="0"/>
                    <a:pt x="27" y="0"/>
                  </a:cubicBezTo>
                  <a:cubicBezTo>
                    <a:pt x="25" y="0"/>
                    <a:pt x="24" y="1"/>
                    <a:pt x="22" y="2"/>
                  </a:cubicBezTo>
                  <a:cubicBezTo>
                    <a:pt x="22" y="3"/>
                    <a:pt x="21" y="3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0" y="46"/>
                    <a:pt x="0" y="47"/>
                    <a:pt x="0" y="48"/>
                  </a:cubicBezTo>
                  <a:cubicBezTo>
                    <a:pt x="0" y="50"/>
                    <a:pt x="0" y="52"/>
                    <a:pt x="2" y="53"/>
                  </a:cubicBezTo>
                  <a:cubicBezTo>
                    <a:pt x="3" y="54"/>
                    <a:pt x="5" y="55"/>
                    <a:pt x="7" y="55"/>
                  </a:cubicBezTo>
                  <a:cubicBezTo>
                    <a:pt x="8" y="55"/>
                    <a:pt x="10" y="54"/>
                    <a:pt x="11" y="53"/>
                  </a:cubicBezTo>
                  <a:cubicBezTo>
                    <a:pt x="12" y="53"/>
                    <a:pt x="12" y="52"/>
                    <a:pt x="13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3"/>
                    <a:pt x="43" y="53"/>
                  </a:cubicBezTo>
                  <a:cubicBezTo>
                    <a:pt x="44" y="54"/>
                    <a:pt x="46" y="55"/>
                    <a:pt x="48" y="55"/>
                  </a:cubicBezTo>
                  <a:cubicBezTo>
                    <a:pt x="50" y="55"/>
                    <a:pt x="51" y="54"/>
                    <a:pt x="52" y="53"/>
                  </a:cubicBezTo>
                  <a:cubicBezTo>
                    <a:pt x="54" y="52"/>
                    <a:pt x="54" y="50"/>
                    <a:pt x="54" y="48"/>
                  </a:cubicBezTo>
                  <a:cubicBezTo>
                    <a:pt x="54" y="47"/>
                    <a:pt x="54" y="46"/>
                    <a:pt x="54" y="45"/>
                  </a:cubicBezTo>
                  <a:close/>
                  <a:moveTo>
                    <a:pt x="21" y="35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33" y="35"/>
                    <a:pt x="33" y="35"/>
                    <a:pt x="33" y="35"/>
                  </a:cubicBezTo>
                  <a:lnTo>
                    <a:pt x="21" y="3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2" name="Freeform 61">
              <a:extLst>
                <a:ext uri="{FF2B5EF4-FFF2-40B4-BE49-F238E27FC236}">
                  <a16:creationId xmlns="" xmlns:a16="http://schemas.microsoft.com/office/drawing/2014/main" id="{C04C63C1-6745-42B9-95A4-619E7E15D1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33171" y="3696962"/>
              <a:ext cx="422941" cy="422941"/>
            </a:xfrm>
            <a:custGeom>
              <a:avLst/>
              <a:gdLst>
                <a:gd name="T0" fmla="*/ 90 w 109"/>
                <a:gd name="T1" fmla="*/ 109 h 109"/>
                <a:gd name="T2" fmla="*/ 19 w 109"/>
                <a:gd name="T3" fmla="*/ 109 h 109"/>
                <a:gd name="T4" fmla="*/ 0 w 109"/>
                <a:gd name="T5" fmla="*/ 90 h 109"/>
                <a:gd name="T6" fmla="*/ 0 w 109"/>
                <a:gd name="T7" fmla="*/ 19 h 109"/>
                <a:gd name="T8" fmla="*/ 19 w 109"/>
                <a:gd name="T9" fmla="*/ 0 h 109"/>
                <a:gd name="T10" fmla="*/ 90 w 109"/>
                <a:gd name="T11" fmla="*/ 0 h 109"/>
                <a:gd name="T12" fmla="*/ 109 w 109"/>
                <a:gd name="T13" fmla="*/ 19 h 109"/>
                <a:gd name="T14" fmla="*/ 109 w 109"/>
                <a:gd name="T15" fmla="*/ 90 h 109"/>
                <a:gd name="T16" fmla="*/ 90 w 109"/>
                <a:gd name="T17" fmla="*/ 109 h 109"/>
                <a:gd name="T18" fmla="*/ 19 w 109"/>
                <a:gd name="T19" fmla="*/ 14 h 109"/>
                <a:gd name="T20" fmla="*/ 14 w 109"/>
                <a:gd name="T21" fmla="*/ 19 h 109"/>
                <a:gd name="T22" fmla="*/ 14 w 109"/>
                <a:gd name="T23" fmla="*/ 90 h 109"/>
                <a:gd name="T24" fmla="*/ 19 w 109"/>
                <a:gd name="T25" fmla="*/ 95 h 109"/>
                <a:gd name="T26" fmla="*/ 90 w 109"/>
                <a:gd name="T27" fmla="*/ 95 h 109"/>
                <a:gd name="T28" fmla="*/ 95 w 109"/>
                <a:gd name="T29" fmla="*/ 90 h 109"/>
                <a:gd name="T30" fmla="*/ 95 w 109"/>
                <a:gd name="T31" fmla="*/ 19 h 109"/>
                <a:gd name="T32" fmla="*/ 90 w 109"/>
                <a:gd name="T33" fmla="*/ 14 h 109"/>
                <a:gd name="T34" fmla="*/ 19 w 109"/>
                <a:gd name="T35" fmla="*/ 1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9" h="109">
                  <a:moveTo>
                    <a:pt x="90" y="109"/>
                  </a:moveTo>
                  <a:cubicBezTo>
                    <a:pt x="19" y="109"/>
                    <a:pt x="19" y="109"/>
                    <a:pt x="19" y="109"/>
                  </a:cubicBezTo>
                  <a:cubicBezTo>
                    <a:pt x="8" y="109"/>
                    <a:pt x="0" y="101"/>
                    <a:pt x="0" y="9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8" y="0"/>
                    <a:pt x="19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101" y="0"/>
                    <a:pt x="109" y="8"/>
                    <a:pt x="109" y="19"/>
                  </a:cubicBezTo>
                  <a:cubicBezTo>
                    <a:pt x="109" y="90"/>
                    <a:pt x="109" y="90"/>
                    <a:pt x="109" y="90"/>
                  </a:cubicBezTo>
                  <a:cubicBezTo>
                    <a:pt x="109" y="101"/>
                    <a:pt x="101" y="109"/>
                    <a:pt x="90" y="109"/>
                  </a:cubicBezTo>
                  <a:close/>
                  <a:moveTo>
                    <a:pt x="19" y="14"/>
                  </a:moveTo>
                  <a:cubicBezTo>
                    <a:pt x="16" y="14"/>
                    <a:pt x="14" y="16"/>
                    <a:pt x="14" y="19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3"/>
                    <a:pt x="16" y="95"/>
                    <a:pt x="19" y="95"/>
                  </a:cubicBezTo>
                  <a:cubicBezTo>
                    <a:pt x="90" y="95"/>
                    <a:pt x="90" y="95"/>
                    <a:pt x="90" y="95"/>
                  </a:cubicBezTo>
                  <a:cubicBezTo>
                    <a:pt x="93" y="95"/>
                    <a:pt x="95" y="93"/>
                    <a:pt x="95" y="90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5" y="16"/>
                    <a:pt x="93" y="14"/>
                    <a:pt x="90" y="14"/>
                  </a:cubicBezTo>
                  <a:lnTo>
                    <a:pt x="19" y="1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62">
              <a:extLst>
                <a:ext uri="{FF2B5EF4-FFF2-40B4-BE49-F238E27FC236}">
                  <a16:creationId xmlns="" xmlns:a16="http://schemas.microsoft.com/office/drawing/2014/main" id="{DDEE0BD0-DCC6-42BE-BF52-010A16248D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65956" y="3796960"/>
              <a:ext cx="162292" cy="221307"/>
            </a:xfrm>
            <a:custGeom>
              <a:avLst/>
              <a:gdLst>
                <a:gd name="T0" fmla="*/ 42 w 42"/>
                <a:gd name="T1" fmla="*/ 18 h 57"/>
                <a:gd name="T2" fmla="*/ 37 w 42"/>
                <a:gd name="T3" fmla="*/ 5 h 57"/>
                <a:gd name="T4" fmla="*/ 24 w 42"/>
                <a:gd name="T5" fmla="*/ 0 h 57"/>
                <a:gd name="T6" fmla="*/ 7 w 42"/>
                <a:gd name="T7" fmla="*/ 0 h 57"/>
                <a:gd name="T8" fmla="*/ 2 w 42"/>
                <a:gd name="T9" fmla="*/ 2 h 57"/>
                <a:gd name="T10" fmla="*/ 0 w 42"/>
                <a:gd name="T11" fmla="*/ 7 h 57"/>
                <a:gd name="T12" fmla="*/ 0 w 42"/>
                <a:gd name="T13" fmla="*/ 50 h 57"/>
                <a:gd name="T14" fmla="*/ 2 w 42"/>
                <a:gd name="T15" fmla="*/ 55 h 57"/>
                <a:gd name="T16" fmla="*/ 7 w 42"/>
                <a:gd name="T17" fmla="*/ 57 h 57"/>
                <a:gd name="T18" fmla="*/ 24 w 42"/>
                <a:gd name="T19" fmla="*/ 57 h 57"/>
                <a:gd name="T20" fmla="*/ 37 w 42"/>
                <a:gd name="T21" fmla="*/ 52 h 57"/>
                <a:gd name="T22" fmla="*/ 42 w 42"/>
                <a:gd name="T23" fmla="*/ 39 h 57"/>
                <a:gd name="T24" fmla="*/ 39 w 42"/>
                <a:gd name="T25" fmla="*/ 29 h 57"/>
                <a:gd name="T26" fmla="*/ 42 w 42"/>
                <a:gd name="T27" fmla="*/ 18 h 57"/>
                <a:gd name="T28" fmla="*/ 27 w 42"/>
                <a:gd name="T29" fmla="*/ 42 h 57"/>
                <a:gd name="T30" fmla="*/ 24 w 42"/>
                <a:gd name="T31" fmla="*/ 43 h 57"/>
                <a:gd name="T32" fmla="*/ 14 w 42"/>
                <a:gd name="T33" fmla="*/ 43 h 57"/>
                <a:gd name="T34" fmla="*/ 14 w 42"/>
                <a:gd name="T35" fmla="*/ 36 h 57"/>
                <a:gd name="T36" fmla="*/ 24 w 42"/>
                <a:gd name="T37" fmla="*/ 36 h 57"/>
                <a:gd name="T38" fmla="*/ 27 w 42"/>
                <a:gd name="T39" fmla="*/ 37 h 57"/>
                <a:gd name="T40" fmla="*/ 28 w 42"/>
                <a:gd name="T41" fmla="*/ 39 h 57"/>
                <a:gd name="T42" fmla="*/ 27 w 42"/>
                <a:gd name="T43" fmla="*/ 42 h 57"/>
                <a:gd name="T44" fmla="*/ 27 w 42"/>
                <a:gd name="T45" fmla="*/ 20 h 57"/>
                <a:gd name="T46" fmla="*/ 24 w 42"/>
                <a:gd name="T47" fmla="*/ 21 h 57"/>
                <a:gd name="T48" fmla="*/ 14 w 42"/>
                <a:gd name="T49" fmla="*/ 21 h 57"/>
                <a:gd name="T50" fmla="*/ 14 w 42"/>
                <a:gd name="T51" fmla="*/ 14 h 57"/>
                <a:gd name="T52" fmla="*/ 24 w 42"/>
                <a:gd name="T53" fmla="*/ 14 h 57"/>
                <a:gd name="T54" fmla="*/ 27 w 42"/>
                <a:gd name="T55" fmla="*/ 15 h 57"/>
                <a:gd name="T56" fmla="*/ 28 w 42"/>
                <a:gd name="T57" fmla="*/ 18 h 57"/>
                <a:gd name="T58" fmla="*/ 27 w 42"/>
                <a:gd name="T5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" h="57">
                  <a:moveTo>
                    <a:pt x="42" y="18"/>
                  </a:moveTo>
                  <a:cubicBezTo>
                    <a:pt x="42" y="13"/>
                    <a:pt x="40" y="9"/>
                    <a:pt x="37" y="5"/>
                  </a:cubicBezTo>
                  <a:cubicBezTo>
                    <a:pt x="34" y="2"/>
                    <a:pt x="29" y="0"/>
                    <a:pt x="24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0" y="4"/>
                    <a:pt x="0" y="5"/>
                    <a:pt x="0" y="7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2"/>
                    <a:pt x="0" y="53"/>
                    <a:pt x="2" y="55"/>
                  </a:cubicBezTo>
                  <a:cubicBezTo>
                    <a:pt x="3" y="56"/>
                    <a:pt x="5" y="57"/>
                    <a:pt x="7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9" y="57"/>
                    <a:pt x="34" y="55"/>
                    <a:pt x="37" y="52"/>
                  </a:cubicBezTo>
                  <a:cubicBezTo>
                    <a:pt x="40" y="48"/>
                    <a:pt x="42" y="44"/>
                    <a:pt x="42" y="39"/>
                  </a:cubicBezTo>
                  <a:cubicBezTo>
                    <a:pt x="42" y="35"/>
                    <a:pt x="41" y="32"/>
                    <a:pt x="39" y="29"/>
                  </a:cubicBezTo>
                  <a:cubicBezTo>
                    <a:pt x="41" y="26"/>
                    <a:pt x="42" y="22"/>
                    <a:pt x="42" y="18"/>
                  </a:cubicBezTo>
                  <a:close/>
                  <a:moveTo>
                    <a:pt x="27" y="42"/>
                  </a:moveTo>
                  <a:cubicBezTo>
                    <a:pt x="26" y="42"/>
                    <a:pt x="25" y="43"/>
                    <a:pt x="2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5" y="36"/>
                    <a:pt x="26" y="36"/>
                    <a:pt x="27" y="37"/>
                  </a:cubicBezTo>
                  <a:cubicBezTo>
                    <a:pt x="28" y="37"/>
                    <a:pt x="28" y="38"/>
                    <a:pt x="28" y="39"/>
                  </a:cubicBezTo>
                  <a:cubicBezTo>
                    <a:pt x="28" y="40"/>
                    <a:pt x="28" y="41"/>
                    <a:pt x="27" y="42"/>
                  </a:cubicBezTo>
                  <a:close/>
                  <a:moveTo>
                    <a:pt x="27" y="20"/>
                  </a:moveTo>
                  <a:cubicBezTo>
                    <a:pt x="26" y="21"/>
                    <a:pt x="25" y="21"/>
                    <a:pt x="2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6" y="15"/>
                    <a:pt x="27" y="15"/>
                  </a:cubicBezTo>
                  <a:cubicBezTo>
                    <a:pt x="28" y="16"/>
                    <a:pt x="28" y="17"/>
                    <a:pt x="28" y="18"/>
                  </a:cubicBezTo>
                  <a:cubicBezTo>
                    <a:pt x="28" y="19"/>
                    <a:pt x="28" y="20"/>
                    <a:pt x="27" y="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63">
              <a:extLst>
                <a:ext uri="{FF2B5EF4-FFF2-40B4-BE49-F238E27FC236}">
                  <a16:creationId xmlns="" xmlns:a16="http://schemas.microsoft.com/office/drawing/2014/main" id="{B898F11F-7C82-45BD-8C2A-2390A4ACB9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03653" y="3696962"/>
              <a:ext cx="422941" cy="422941"/>
            </a:xfrm>
            <a:custGeom>
              <a:avLst/>
              <a:gdLst>
                <a:gd name="T0" fmla="*/ 90 w 109"/>
                <a:gd name="T1" fmla="*/ 109 h 109"/>
                <a:gd name="T2" fmla="*/ 19 w 109"/>
                <a:gd name="T3" fmla="*/ 109 h 109"/>
                <a:gd name="T4" fmla="*/ 0 w 109"/>
                <a:gd name="T5" fmla="*/ 90 h 109"/>
                <a:gd name="T6" fmla="*/ 0 w 109"/>
                <a:gd name="T7" fmla="*/ 19 h 109"/>
                <a:gd name="T8" fmla="*/ 19 w 109"/>
                <a:gd name="T9" fmla="*/ 0 h 109"/>
                <a:gd name="T10" fmla="*/ 90 w 109"/>
                <a:gd name="T11" fmla="*/ 0 h 109"/>
                <a:gd name="T12" fmla="*/ 109 w 109"/>
                <a:gd name="T13" fmla="*/ 19 h 109"/>
                <a:gd name="T14" fmla="*/ 109 w 109"/>
                <a:gd name="T15" fmla="*/ 90 h 109"/>
                <a:gd name="T16" fmla="*/ 90 w 109"/>
                <a:gd name="T17" fmla="*/ 109 h 109"/>
                <a:gd name="T18" fmla="*/ 19 w 109"/>
                <a:gd name="T19" fmla="*/ 14 h 109"/>
                <a:gd name="T20" fmla="*/ 14 w 109"/>
                <a:gd name="T21" fmla="*/ 19 h 109"/>
                <a:gd name="T22" fmla="*/ 14 w 109"/>
                <a:gd name="T23" fmla="*/ 90 h 109"/>
                <a:gd name="T24" fmla="*/ 19 w 109"/>
                <a:gd name="T25" fmla="*/ 95 h 109"/>
                <a:gd name="T26" fmla="*/ 90 w 109"/>
                <a:gd name="T27" fmla="*/ 95 h 109"/>
                <a:gd name="T28" fmla="*/ 95 w 109"/>
                <a:gd name="T29" fmla="*/ 90 h 109"/>
                <a:gd name="T30" fmla="*/ 95 w 109"/>
                <a:gd name="T31" fmla="*/ 19 h 109"/>
                <a:gd name="T32" fmla="*/ 90 w 109"/>
                <a:gd name="T33" fmla="*/ 14 h 109"/>
                <a:gd name="T34" fmla="*/ 19 w 109"/>
                <a:gd name="T35" fmla="*/ 1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9" h="109">
                  <a:moveTo>
                    <a:pt x="90" y="109"/>
                  </a:moveTo>
                  <a:cubicBezTo>
                    <a:pt x="19" y="109"/>
                    <a:pt x="19" y="109"/>
                    <a:pt x="19" y="109"/>
                  </a:cubicBezTo>
                  <a:cubicBezTo>
                    <a:pt x="9" y="109"/>
                    <a:pt x="0" y="101"/>
                    <a:pt x="0" y="9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9" y="0"/>
                    <a:pt x="19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101" y="0"/>
                    <a:pt x="109" y="8"/>
                    <a:pt x="109" y="19"/>
                  </a:cubicBezTo>
                  <a:cubicBezTo>
                    <a:pt x="109" y="90"/>
                    <a:pt x="109" y="90"/>
                    <a:pt x="109" y="90"/>
                  </a:cubicBezTo>
                  <a:cubicBezTo>
                    <a:pt x="109" y="101"/>
                    <a:pt x="101" y="109"/>
                    <a:pt x="90" y="109"/>
                  </a:cubicBezTo>
                  <a:close/>
                  <a:moveTo>
                    <a:pt x="19" y="14"/>
                  </a:moveTo>
                  <a:cubicBezTo>
                    <a:pt x="16" y="14"/>
                    <a:pt x="14" y="16"/>
                    <a:pt x="14" y="19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3"/>
                    <a:pt x="16" y="95"/>
                    <a:pt x="19" y="95"/>
                  </a:cubicBezTo>
                  <a:cubicBezTo>
                    <a:pt x="90" y="95"/>
                    <a:pt x="90" y="95"/>
                    <a:pt x="90" y="95"/>
                  </a:cubicBezTo>
                  <a:cubicBezTo>
                    <a:pt x="93" y="95"/>
                    <a:pt x="95" y="93"/>
                    <a:pt x="95" y="90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5" y="16"/>
                    <a:pt x="93" y="14"/>
                    <a:pt x="90" y="14"/>
                  </a:cubicBezTo>
                  <a:lnTo>
                    <a:pt x="19" y="1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5" name="Freeform 64">
              <a:extLst>
                <a:ext uri="{FF2B5EF4-FFF2-40B4-BE49-F238E27FC236}">
                  <a16:creationId xmlns="" xmlns:a16="http://schemas.microsoft.com/office/drawing/2014/main" id="{A2A19CA1-8D55-4E06-B1F8-252FE77D5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5126" y="3796960"/>
              <a:ext cx="198357" cy="221307"/>
            </a:xfrm>
            <a:custGeom>
              <a:avLst/>
              <a:gdLst>
                <a:gd name="T0" fmla="*/ 18 w 51"/>
                <a:gd name="T1" fmla="*/ 38 h 57"/>
                <a:gd name="T2" fmla="*/ 28 w 51"/>
                <a:gd name="T3" fmla="*/ 43 h 57"/>
                <a:gd name="T4" fmla="*/ 38 w 51"/>
                <a:gd name="T5" fmla="*/ 38 h 57"/>
                <a:gd name="T6" fmla="*/ 38 w 51"/>
                <a:gd name="T7" fmla="*/ 38 h 57"/>
                <a:gd name="T8" fmla="*/ 39 w 51"/>
                <a:gd name="T9" fmla="*/ 38 h 57"/>
                <a:gd name="T10" fmla="*/ 44 w 51"/>
                <a:gd name="T11" fmla="*/ 36 h 57"/>
                <a:gd name="T12" fmla="*/ 49 w 51"/>
                <a:gd name="T13" fmla="*/ 38 h 57"/>
                <a:gd name="T14" fmla="*/ 51 w 51"/>
                <a:gd name="T15" fmla="*/ 43 h 57"/>
                <a:gd name="T16" fmla="*/ 49 w 51"/>
                <a:gd name="T17" fmla="*/ 48 h 57"/>
                <a:gd name="T18" fmla="*/ 48 w 51"/>
                <a:gd name="T19" fmla="*/ 48 h 57"/>
                <a:gd name="T20" fmla="*/ 48 w 51"/>
                <a:gd name="T21" fmla="*/ 48 h 57"/>
                <a:gd name="T22" fmla="*/ 28 w 51"/>
                <a:gd name="T23" fmla="*/ 57 h 57"/>
                <a:gd name="T24" fmla="*/ 8 w 51"/>
                <a:gd name="T25" fmla="*/ 48 h 57"/>
                <a:gd name="T26" fmla="*/ 0 w 51"/>
                <a:gd name="T27" fmla="*/ 29 h 57"/>
                <a:gd name="T28" fmla="*/ 8 w 51"/>
                <a:gd name="T29" fmla="*/ 9 h 57"/>
                <a:gd name="T30" fmla="*/ 28 w 51"/>
                <a:gd name="T31" fmla="*/ 0 h 57"/>
                <a:gd name="T32" fmla="*/ 48 w 51"/>
                <a:gd name="T33" fmla="*/ 9 h 57"/>
                <a:gd name="T34" fmla="*/ 48 w 51"/>
                <a:gd name="T35" fmla="*/ 9 h 57"/>
                <a:gd name="T36" fmla="*/ 49 w 51"/>
                <a:gd name="T37" fmla="*/ 9 h 57"/>
                <a:gd name="T38" fmla="*/ 51 w 51"/>
                <a:gd name="T39" fmla="*/ 14 h 57"/>
                <a:gd name="T40" fmla="*/ 49 w 51"/>
                <a:gd name="T41" fmla="*/ 19 h 57"/>
                <a:gd name="T42" fmla="*/ 44 w 51"/>
                <a:gd name="T43" fmla="*/ 22 h 57"/>
                <a:gd name="T44" fmla="*/ 39 w 51"/>
                <a:gd name="T45" fmla="*/ 19 h 57"/>
                <a:gd name="T46" fmla="*/ 38 w 51"/>
                <a:gd name="T47" fmla="*/ 19 h 57"/>
                <a:gd name="T48" fmla="*/ 38 w 51"/>
                <a:gd name="T49" fmla="*/ 19 h 57"/>
                <a:gd name="T50" fmla="*/ 28 w 51"/>
                <a:gd name="T51" fmla="*/ 14 h 57"/>
                <a:gd name="T52" fmla="*/ 18 w 51"/>
                <a:gd name="T53" fmla="*/ 19 h 57"/>
                <a:gd name="T54" fmla="*/ 14 w 51"/>
                <a:gd name="T55" fmla="*/ 29 h 57"/>
                <a:gd name="T56" fmla="*/ 18 w 51"/>
                <a:gd name="T57" fmla="*/ 3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1" h="57">
                  <a:moveTo>
                    <a:pt x="18" y="38"/>
                  </a:moveTo>
                  <a:cubicBezTo>
                    <a:pt x="21" y="41"/>
                    <a:pt x="24" y="43"/>
                    <a:pt x="28" y="43"/>
                  </a:cubicBezTo>
                  <a:cubicBezTo>
                    <a:pt x="32" y="43"/>
                    <a:pt x="35" y="41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9" y="38"/>
                    <a:pt x="39" y="38"/>
                  </a:cubicBezTo>
                  <a:cubicBezTo>
                    <a:pt x="40" y="36"/>
                    <a:pt x="42" y="36"/>
                    <a:pt x="44" y="36"/>
                  </a:cubicBezTo>
                  <a:cubicBezTo>
                    <a:pt x="46" y="36"/>
                    <a:pt x="47" y="36"/>
                    <a:pt x="49" y="38"/>
                  </a:cubicBezTo>
                  <a:cubicBezTo>
                    <a:pt x="50" y="39"/>
                    <a:pt x="51" y="41"/>
                    <a:pt x="51" y="43"/>
                  </a:cubicBezTo>
                  <a:cubicBezTo>
                    <a:pt x="51" y="45"/>
                    <a:pt x="50" y="46"/>
                    <a:pt x="49" y="48"/>
                  </a:cubicBezTo>
                  <a:cubicBezTo>
                    <a:pt x="49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2" y="54"/>
                    <a:pt x="36" y="57"/>
                    <a:pt x="28" y="57"/>
                  </a:cubicBezTo>
                  <a:cubicBezTo>
                    <a:pt x="20" y="57"/>
                    <a:pt x="14" y="54"/>
                    <a:pt x="8" y="48"/>
                  </a:cubicBezTo>
                  <a:cubicBezTo>
                    <a:pt x="3" y="43"/>
                    <a:pt x="0" y="36"/>
                    <a:pt x="0" y="29"/>
                  </a:cubicBezTo>
                  <a:cubicBezTo>
                    <a:pt x="0" y="21"/>
                    <a:pt x="3" y="14"/>
                    <a:pt x="8" y="9"/>
                  </a:cubicBezTo>
                  <a:cubicBezTo>
                    <a:pt x="14" y="3"/>
                    <a:pt x="20" y="0"/>
                    <a:pt x="28" y="0"/>
                  </a:cubicBezTo>
                  <a:cubicBezTo>
                    <a:pt x="36" y="0"/>
                    <a:pt x="42" y="3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9" y="9"/>
                    <a:pt x="49" y="9"/>
                  </a:cubicBezTo>
                  <a:cubicBezTo>
                    <a:pt x="50" y="11"/>
                    <a:pt x="51" y="13"/>
                    <a:pt x="51" y="14"/>
                  </a:cubicBezTo>
                  <a:cubicBezTo>
                    <a:pt x="51" y="16"/>
                    <a:pt x="50" y="18"/>
                    <a:pt x="49" y="19"/>
                  </a:cubicBezTo>
                  <a:cubicBezTo>
                    <a:pt x="47" y="21"/>
                    <a:pt x="46" y="22"/>
                    <a:pt x="44" y="22"/>
                  </a:cubicBezTo>
                  <a:cubicBezTo>
                    <a:pt x="42" y="22"/>
                    <a:pt x="40" y="21"/>
                    <a:pt x="39" y="19"/>
                  </a:cubicBezTo>
                  <a:cubicBezTo>
                    <a:pt x="39" y="19"/>
                    <a:pt x="39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5" y="16"/>
                    <a:pt x="32" y="14"/>
                    <a:pt x="28" y="14"/>
                  </a:cubicBezTo>
                  <a:cubicBezTo>
                    <a:pt x="24" y="14"/>
                    <a:pt x="21" y="16"/>
                    <a:pt x="18" y="19"/>
                  </a:cubicBezTo>
                  <a:cubicBezTo>
                    <a:pt x="15" y="21"/>
                    <a:pt x="14" y="25"/>
                    <a:pt x="14" y="29"/>
                  </a:cubicBezTo>
                  <a:cubicBezTo>
                    <a:pt x="14" y="32"/>
                    <a:pt x="15" y="36"/>
                    <a:pt x="18" y="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96" name="组合 395">
            <a:extLst>
              <a:ext uri="{FF2B5EF4-FFF2-40B4-BE49-F238E27FC236}">
                <a16:creationId xmlns="" xmlns:a16="http://schemas.microsoft.com/office/drawing/2014/main" id="{E3630BF7-FA17-408F-AEC7-8D2767990BD8}"/>
              </a:ext>
            </a:extLst>
          </p:cNvPr>
          <p:cNvGrpSpPr>
            <a:grpSpLocks noChangeAspect="1"/>
          </p:cNvGrpSpPr>
          <p:nvPr/>
        </p:nvGrpSpPr>
        <p:grpSpPr>
          <a:xfrm>
            <a:off x="4435043" y="5876326"/>
            <a:ext cx="330549" cy="329285"/>
            <a:chOff x="6621743" y="3246153"/>
            <a:chExt cx="857359" cy="854080"/>
          </a:xfrm>
        </p:grpSpPr>
        <p:sp>
          <p:nvSpPr>
            <p:cNvPr id="397" name="Freeform 88">
              <a:extLst>
                <a:ext uri="{FF2B5EF4-FFF2-40B4-BE49-F238E27FC236}">
                  <a16:creationId xmlns="" xmlns:a16="http://schemas.microsoft.com/office/drawing/2014/main" id="{A83151D0-F91C-4B83-B7A1-D39BA3EDD9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1743" y="3246153"/>
              <a:ext cx="857359" cy="854080"/>
            </a:xfrm>
            <a:custGeom>
              <a:avLst/>
              <a:gdLst>
                <a:gd name="T0" fmla="*/ 190 w 221"/>
                <a:gd name="T1" fmla="*/ 0 h 220"/>
                <a:gd name="T2" fmla="*/ 0 w 221"/>
                <a:gd name="T3" fmla="*/ 0 h 220"/>
                <a:gd name="T4" fmla="*/ 0 w 221"/>
                <a:gd name="T5" fmla="*/ 220 h 220"/>
                <a:gd name="T6" fmla="*/ 190 w 221"/>
                <a:gd name="T7" fmla="*/ 220 h 220"/>
                <a:gd name="T8" fmla="*/ 221 w 221"/>
                <a:gd name="T9" fmla="*/ 189 h 220"/>
                <a:gd name="T10" fmla="*/ 221 w 221"/>
                <a:gd name="T11" fmla="*/ 31 h 220"/>
                <a:gd name="T12" fmla="*/ 190 w 221"/>
                <a:gd name="T13" fmla="*/ 0 h 220"/>
                <a:gd name="T14" fmla="*/ 190 w 221"/>
                <a:gd name="T15" fmla="*/ 206 h 220"/>
                <a:gd name="T16" fmla="*/ 14 w 221"/>
                <a:gd name="T17" fmla="*/ 206 h 220"/>
                <a:gd name="T18" fmla="*/ 14 w 221"/>
                <a:gd name="T19" fmla="*/ 198 h 220"/>
                <a:gd name="T20" fmla="*/ 190 w 221"/>
                <a:gd name="T21" fmla="*/ 198 h 220"/>
                <a:gd name="T22" fmla="*/ 206 w 221"/>
                <a:gd name="T23" fmla="*/ 193 h 220"/>
                <a:gd name="T24" fmla="*/ 190 w 221"/>
                <a:gd name="T25" fmla="*/ 206 h 220"/>
                <a:gd name="T26" fmla="*/ 190 w 221"/>
                <a:gd name="T27" fmla="*/ 184 h 220"/>
                <a:gd name="T28" fmla="*/ 14 w 221"/>
                <a:gd name="T29" fmla="*/ 184 h 220"/>
                <a:gd name="T30" fmla="*/ 14 w 221"/>
                <a:gd name="T31" fmla="*/ 175 h 220"/>
                <a:gd name="T32" fmla="*/ 190 w 221"/>
                <a:gd name="T33" fmla="*/ 175 h 220"/>
                <a:gd name="T34" fmla="*/ 207 w 221"/>
                <a:gd name="T35" fmla="*/ 170 h 220"/>
                <a:gd name="T36" fmla="*/ 190 w 221"/>
                <a:gd name="T37" fmla="*/ 184 h 220"/>
                <a:gd name="T38" fmla="*/ 207 w 221"/>
                <a:gd name="T39" fmla="*/ 144 h 220"/>
                <a:gd name="T40" fmla="*/ 190 w 221"/>
                <a:gd name="T41" fmla="*/ 161 h 220"/>
                <a:gd name="T42" fmla="*/ 14 w 221"/>
                <a:gd name="T43" fmla="*/ 161 h 220"/>
                <a:gd name="T44" fmla="*/ 14 w 221"/>
                <a:gd name="T45" fmla="*/ 14 h 220"/>
                <a:gd name="T46" fmla="*/ 190 w 221"/>
                <a:gd name="T47" fmla="*/ 14 h 220"/>
                <a:gd name="T48" fmla="*/ 207 w 221"/>
                <a:gd name="T49" fmla="*/ 31 h 220"/>
                <a:gd name="T50" fmla="*/ 207 w 221"/>
                <a:gd name="T51" fmla="*/ 14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1" h="220">
                  <a:moveTo>
                    <a:pt x="19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190" y="220"/>
                    <a:pt x="190" y="220"/>
                    <a:pt x="190" y="220"/>
                  </a:cubicBezTo>
                  <a:cubicBezTo>
                    <a:pt x="207" y="220"/>
                    <a:pt x="221" y="206"/>
                    <a:pt x="221" y="189"/>
                  </a:cubicBezTo>
                  <a:cubicBezTo>
                    <a:pt x="221" y="31"/>
                    <a:pt x="221" y="31"/>
                    <a:pt x="221" y="31"/>
                  </a:cubicBezTo>
                  <a:cubicBezTo>
                    <a:pt x="221" y="14"/>
                    <a:pt x="207" y="0"/>
                    <a:pt x="190" y="0"/>
                  </a:cubicBezTo>
                  <a:close/>
                  <a:moveTo>
                    <a:pt x="190" y="206"/>
                  </a:moveTo>
                  <a:cubicBezTo>
                    <a:pt x="14" y="206"/>
                    <a:pt x="14" y="206"/>
                    <a:pt x="14" y="206"/>
                  </a:cubicBezTo>
                  <a:cubicBezTo>
                    <a:pt x="14" y="198"/>
                    <a:pt x="14" y="198"/>
                    <a:pt x="14" y="198"/>
                  </a:cubicBezTo>
                  <a:cubicBezTo>
                    <a:pt x="190" y="198"/>
                    <a:pt x="190" y="198"/>
                    <a:pt x="190" y="198"/>
                  </a:cubicBezTo>
                  <a:cubicBezTo>
                    <a:pt x="196" y="198"/>
                    <a:pt x="202" y="196"/>
                    <a:pt x="206" y="193"/>
                  </a:cubicBezTo>
                  <a:cubicBezTo>
                    <a:pt x="205" y="200"/>
                    <a:pt x="198" y="206"/>
                    <a:pt x="190" y="206"/>
                  </a:cubicBezTo>
                  <a:close/>
                  <a:moveTo>
                    <a:pt x="190" y="184"/>
                  </a:moveTo>
                  <a:cubicBezTo>
                    <a:pt x="14" y="184"/>
                    <a:pt x="14" y="184"/>
                    <a:pt x="14" y="184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90" y="175"/>
                    <a:pt x="190" y="175"/>
                    <a:pt x="190" y="175"/>
                  </a:cubicBezTo>
                  <a:cubicBezTo>
                    <a:pt x="196" y="175"/>
                    <a:pt x="202" y="173"/>
                    <a:pt x="207" y="170"/>
                  </a:cubicBezTo>
                  <a:cubicBezTo>
                    <a:pt x="205" y="178"/>
                    <a:pt x="198" y="184"/>
                    <a:pt x="190" y="184"/>
                  </a:cubicBezTo>
                  <a:close/>
                  <a:moveTo>
                    <a:pt x="207" y="144"/>
                  </a:moveTo>
                  <a:cubicBezTo>
                    <a:pt x="207" y="153"/>
                    <a:pt x="199" y="161"/>
                    <a:pt x="190" y="161"/>
                  </a:cubicBezTo>
                  <a:cubicBezTo>
                    <a:pt x="14" y="161"/>
                    <a:pt x="14" y="161"/>
                    <a:pt x="14" y="161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90" y="14"/>
                    <a:pt x="190" y="14"/>
                    <a:pt x="190" y="14"/>
                  </a:cubicBezTo>
                  <a:cubicBezTo>
                    <a:pt x="199" y="14"/>
                    <a:pt x="207" y="22"/>
                    <a:pt x="207" y="31"/>
                  </a:cubicBezTo>
                  <a:lnTo>
                    <a:pt x="207" y="14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89">
              <a:extLst>
                <a:ext uri="{FF2B5EF4-FFF2-40B4-BE49-F238E27FC236}">
                  <a16:creationId xmlns="" xmlns:a16="http://schemas.microsoft.com/office/drawing/2014/main" id="{9B26CA5F-AD4A-4766-9C89-8E34C91DE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0097" y="3642865"/>
              <a:ext cx="396713" cy="173767"/>
            </a:xfrm>
            <a:custGeom>
              <a:avLst/>
              <a:gdLst>
                <a:gd name="T0" fmla="*/ 85 w 102"/>
                <a:gd name="T1" fmla="*/ 4 h 45"/>
                <a:gd name="T2" fmla="*/ 85 w 102"/>
                <a:gd name="T3" fmla="*/ 4 h 45"/>
                <a:gd name="T4" fmla="*/ 33 w 102"/>
                <a:gd name="T5" fmla="*/ 31 h 45"/>
                <a:gd name="T6" fmla="*/ 20 w 102"/>
                <a:gd name="T7" fmla="*/ 30 h 45"/>
                <a:gd name="T8" fmla="*/ 12 w 102"/>
                <a:gd name="T9" fmla="*/ 36 h 45"/>
                <a:gd name="T10" fmla="*/ 5 w 102"/>
                <a:gd name="T11" fmla="*/ 38 h 45"/>
                <a:gd name="T12" fmla="*/ 0 w 102"/>
                <a:gd name="T13" fmla="*/ 38 h 45"/>
                <a:gd name="T14" fmla="*/ 33 w 102"/>
                <a:gd name="T15" fmla="*/ 45 h 45"/>
                <a:gd name="T16" fmla="*/ 102 w 102"/>
                <a:gd name="T17" fmla="*/ 0 h 45"/>
                <a:gd name="T18" fmla="*/ 101 w 102"/>
                <a:gd name="T19" fmla="*/ 1 h 45"/>
                <a:gd name="T20" fmla="*/ 85 w 102"/>
                <a:gd name="T21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2" h="45">
                  <a:moveTo>
                    <a:pt x="85" y="4"/>
                  </a:moveTo>
                  <a:cubicBezTo>
                    <a:pt x="85" y="4"/>
                    <a:pt x="85" y="4"/>
                    <a:pt x="85" y="4"/>
                  </a:cubicBezTo>
                  <a:cubicBezTo>
                    <a:pt x="77" y="20"/>
                    <a:pt x="57" y="31"/>
                    <a:pt x="33" y="31"/>
                  </a:cubicBezTo>
                  <a:cubicBezTo>
                    <a:pt x="29" y="31"/>
                    <a:pt x="24" y="31"/>
                    <a:pt x="20" y="30"/>
                  </a:cubicBezTo>
                  <a:cubicBezTo>
                    <a:pt x="18" y="33"/>
                    <a:pt x="15" y="35"/>
                    <a:pt x="12" y="36"/>
                  </a:cubicBezTo>
                  <a:cubicBezTo>
                    <a:pt x="10" y="37"/>
                    <a:pt x="8" y="37"/>
                    <a:pt x="5" y="38"/>
                  </a:cubicBezTo>
                  <a:cubicBezTo>
                    <a:pt x="5" y="38"/>
                    <a:pt x="2" y="38"/>
                    <a:pt x="0" y="38"/>
                  </a:cubicBezTo>
                  <a:cubicBezTo>
                    <a:pt x="10" y="43"/>
                    <a:pt x="21" y="45"/>
                    <a:pt x="33" y="45"/>
                  </a:cubicBezTo>
                  <a:cubicBezTo>
                    <a:pt x="66" y="45"/>
                    <a:pt x="94" y="26"/>
                    <a:pt x="102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96" y="3"/>
                    <a:pt x="91" y="4"/>
                    <a:pt x="85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90">
              <a:extLst>
                <a:ext uri="{FF2B5EF4-FFF2-40B4-BE49-F238E27FC236}">
                  <a16:creationId xmlns="" xmlns:a16="http://schemas.microsoft.com/office/drawing/2014/main" id="{9F2E159E-FC08-468B-B358-4D8C22F11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5673" y="3351069"/>
              <a:ext cx="380319" cy="181964"/>
            </a:xfrm>
            <a:custGeom>
              <a:avLst/>
              <a:gdLst>
                <a:gd name="T0" fmla="*/ 13 w 98"/>
                <a:gd name="T1" fmla="*/ 47 h 47"/>
                <a:gd name="T2" fmla="*/ 14 w 98"/>
                <a:gd name="T3" fmla="*/ 47 h 47"/>
                <a:gd name="T4" fmla="*/ 68 w 98"/>
                <a:gd name="T5" fmla="*/ 14 h 47"/>
                <a:gd name="T6" fmla="*/ 87 w 98"/>
                <a:gd name="T7" fmla="*/ 17 h 47"/>
                <a:gd name="T8" fmla="*/ 98 w 98"/>
                <a:gd name="T9" fmla="*/ 5 h 47"/>
                <a:gd name="T10" fmla="*/ 68 w 98"/>
                <a:gd name="T11" fmla="*/ 0 h 47"/>
                <a:gd name="T12" fmla="*/ 0 w 98"/>
                <a:gd name="T13" fmla="*/ 46 h 47"/>
                <a:gd name="T14" fmla="*/ 6 w 98"/>
                <a:gd name="T15" fmla="*/ 45 h 47"/>
                <a:gd name="T16" fmla="*/ 13 w 98"/>
                <a:gd name="T1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7">
                  <a:moveTo>
                    <a:pt x="13" y="47"/>
                  </a:moveTo>
                  <a:cubicBezTo>
                    <a:pt x="13" y="47"/>
                    <a:pt x="14" y="47"/>
                    <a:pt x="14" y="47"/>
                  </a:cubicBezTo>
                  <a:cubicBezTo>
                    <a:pt x="21" y="28"/>
                    <a:pt x="43" y="14"/>
                    <a:pt x="68" y="14"/>
                  </a:cubicBezTo>
                  <a:cubicBezTo>
                    <a:pt x="75" y="14"/>
                    <a:pt x="81" y="15"/>
                    <a:pt x="87" y="17"/>
                  </a:cubicBezTo>
                  <a:cubicBezTo>
                    <a:pt x="90" y="12"/>
                    <a:pt x="93" y="8"/>
                    <a:pt x="98" y="5"/>
                  </a:cubicBezTo>
                  <a:cubicBezTo>
                    <a:pt x="89" y="2"/>
                    <a:pt x="79" y="0"/>
                    <a:pt x="68" y="0"/>
                  </a:cubicBezTo>
                  <a:cubicBezTo>
                    <a:pt x="35" y="0"/>
                    <a:pt x="7" y="20"/>
                    <a:pt x="0" y="46"/>
                  </a:cubicBezTo>
                  <a:cubicBezTo>
                    <a:pt x="2" y="45"/>
                    <a:pt x="4" y="45"/>
                    <a:pt x="6" y="45"/>
                  </a:cubicBezTo>
                  <a:cubicBezTo>
                    <a:pt x="8" y="45"/>
                    <a:pt x="10" y="46"/>
                    <a:pt x="13" y="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91">
              <a:extLst>
                <a:ext uri="{FF2B5EF4-FFF2-40B4-BE49-F238E27FC236}">
                  <a16:creationId xmlns="" xmlns:a16="http://schemas.microsoft.com/office/drawing/2014/main" id="{FAC810FB-1265-4538-997F-4CB4441C55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66002" y="3572375"/>
              <a:ext cx="201635" cy="232782"/>
            </a:xfrm>
            <a:custGeom>
              <a:avLst/>
              <a:gdLst>
                <a:gd name="T0" fmla="*/ 41 w 52"/>
                <a:gd name="T1" fmla="*/ 43 h 60"/>
                <a:gd name="T2" fmla="*/ 42 w 52"/>
                <a:gd name="T3" fmla="*/ 44 h 60"/>
                <a:gd name="T4" fmla="*/ 48 w 52"/>
                <a:gd name="T5" fmla="*/ 44 h 60"/>
                <a:gd name="T6" fmla="*/ 51 w 52"/>
                <a:gd name="T7" fmla="*/ 40 h 60"/>
                <a:gd name="T8" fmla="*/ 51 w 52"/>
                <a:gd name="T9" fmla="*/ 35 h 60"/>
                <a:gd name="T10" fmla="*/ 49 w 52"/>
                <a:gd name="T11" fmla="*/ 32 h 60"/>
                <a:gd name="T12" fmla="*/ 49 w 52"/>
                <a:gd name="T13" fmla="*/ 32 h 60"/>
                <a:gd name="T14" fmla="*/ 15 w 52"/>
                <a:gd name="T15" fmla="*/ 1 h 60"/>
                <a:gd name="T16" fmla="*/ 15 w 52"/>
                <a:gd name="T17" fmla="*/ 2 h 60"/>
                <a:gd name="T18" fmla="*/ 13 w 52"/>
                <a:gd name="T19" fmla="*/ 1 h 60"/>
                <a:gd name="T20" fmla="*/ 8 w 52"/>
                <a:gd name="T21" fmla="*/ 1 h 60"/>
                <a:gd name="T22" fmla="*/ 4 w 52"/>
                <a:gd name="T23" fmla="*/ 4 h 60"/>
                <a:gd name="T24" fmla="*/ 4 w 52"/>
                <a:gd name="T25" fmla="*/ 6 h 60"/>
                <a:gd name="T26" fmla="*/ 4 w 52"/>
                <a:gd name="T27" fmla="*/ 6 h 60"/>
                <a:gd name="T28" fmla="*/ 0 w 52"/>
                <a:gd name="T29" fmla="*/ 52 h 60"/>
                <a:gd name="T30" fmla="*/ 0 w 52"/>
                <a:gd name="T31" fmla="*/ 52 h 60"/>
                <a:gd name="T32" fmla="*/ 1 w 52"/>
                <a:gd name="T33" fmla="*/ 55 h 60"/>
                <a:gd name="T34" fmla="*/ 4 w 52"/>
                <a:gd name="T35" fmla="*/ 59 h 60"/>
                <a:gd name="T36" fmla="*/ 10 w 52"/>
                <a:gd name="T37" fmla="*/ 59 h 60"/>
                <a:gd name="T38" fmla="*/ 13 w 52"/>
                <a:gd name="T39" fmla="*/ 55 h 60"/>
                <a:gd name="T40" fmla="*/ 14 w 52"/>
                <a:gd name="T41" fmla="*/ 54 h 60"/>
                <a:gd name="T42" fmla="*/ 14 w 52"/>
                <a:gd name="T43" fmla="*/ 54 h 60"/>
                <a:gd name="T44" fmla="*/ 14 w 52"/>
                <a:gd name="T45" fmla="*/ 50 h 60"/>
                <a:gd name="T46" fmla="*/ 38 w 52"/>
                <a:gd name="T47" fmla="*/ 40 h 60"/>
                <a:gd name="T48" fmla="*/ 41 w 52"/>
                <a:gd name="T49" fmla="*/ 43 h 60"/>
                <a:gd name="T50" fmla="*/ 15 w 52"/>
                <a:gd name="T51" fmla="*/ 35 h 60"/>
                <a:gd name="T52" fmla="*/ 16 w 52"/>
                <a:gd name="T53" fmla="*/ 21 h 60"/>
                <a:gd name="T54" fmla="*/ 26 w 52"/>
                <a:gd name="T55" fmla="*/ 30 h 60"/>
                <a:gd name="T56" fmla="*/ 15 w 52"/>
                <a:gd name="T57" fmla="*/ 3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2" h="60">
                  <a:moveTo>
                    <a:pt x="41" y="43"/>
                  </a:moveTo>
                  <a:cubicBezTo>
                    <a:pt x="41" y="43"/>
                    <a:pt x="42" y="43"/>
                    <a:pt x="42" y="44"/>
                  </a:cubicBezTo>
                  <a:cubicBezTo>
                    <a:pt x="44" y="44"/>
                    <a:pt x="46" y="44"/>
                    <a:pt x="48" y="44"/>
                  </a:cubicBezTo>
                  <a:cubicBezTo>
                    <a:pt x="49" y="43"/>
                    <a:pt x="51" y="42"/>
                    <a:pt x="51" y="40"/>
                  </a:cubicBezTo>
                  <a:cubicBezTo>
                    <a:pt x="52" y="38"/>
                    <a:pt x="52" y="36"/>
                    <a:pt x="51" y="35"/>
                  </a:cubicBezTo>
                  <a:cubicBezTo>
                    <a:pt x="51" y="33"/>
                    <a:pt x="50" y="33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1" y="0"/>
                    <a:pt x="10" y="0"/>
                    <a:pt x="8" y="1"/>
                  </a:cubicBezTo>
                  <a:cubicBezTo>
                    <a:pt x="6" y="1"/>
                    <a:pt x="5" y="3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3"/>
                    <a:pt x="0" y="54"/>
                    <a:pt x="1" y="55"/>
                  </a:cubicBezTo>
                  <a:cubicBezTo>
                    <a:pt x="1" y="57"/>
                    <a:pt x="3" y="58"/>
                    <a:pt x="4" y="59"/>
                  </a:cubicBezTo>
                  <a:cubicBezTo>
                    <a:pt x="6" y="60"/>
                    <a:pt x="8" y="60"/>
                    <a:pt x="10" y="59"/>
                  </a:cubicBezTo>
                  <a:cubicBezTo>
                    <a:pt x="11" y="58"/>
                    <a:pt x="13" y="57"/>
                    <a:pt x="13" y="55"/>
                  </a:cubicBezTo>
                  <a:cubicBezTo>
                    <a:pt x="14" y="55"/>
                    <a:pt x="14" y="54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41" y="43"/>
                    <a:pt x="41" y="43"/>
                    <a:pt x="41" y="43"/>
                  </a:cubicBezTo>
                  <a:close/>
                  <a:moveTo>
                    <a:pt x="15" y="35"/>
                  </a:moveTo>
                  <a:cubicBezTo>
                    <a:pt x="16" y="21"/>
                    <a:pt x="16" y="21"/>
                    <a:pt x="16" y="21"/>
                  </a:cubicBezTo>
                  <a:cubicBezTo>
                    <a:pt x="26" y="30"/>
                    <a:pt x="26" y="30"/>
                    <a:pt x="26" y="30"/>
                  </a:cubicBezTo>
                  <a:lnTo>
                    <a:pt x="15" y="3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92">
              <a:extLst>
                <a:ext uri="{FF2B5EF4-FFF2-40B4-BE49-F238E27FC236}">
                  <a16:creationId xmlns="" xmlns:a16="http://schemas.microsoft.com/office/drawing/2014/main" id="{6BA660AD-B04A-4ED9-8E2D-58F3BAB94B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33211" y="3472377"/>
              <a:ext cx="208193" cy="236060"/>
            </a:xfrm>
            <a:custGeom>
              <a:avLst/>
              <a:gdLst>
                <a:gd name="T0" fmla="*/ 44 w 54"/>
                <a:gd name="T1" fmla="*/ 11 h 61"/>
                <a:gd name="T2" fmla="*/ 35 w 54"/>
                <a:gd name="T3" fmla="*/ 2 h 61"/>
                <a:gd name="T4" fmla="*/ 21 w 54"/>
                <a:gd name="T5" fmla="*/ 2 h 61"/>
                <a:gd name="T6" fmla="*/ 5 w 54"/>
                <a:gd name="T7" fmla="*/ 8 h 61"/>
                <a:gd name="T8" fmla="*/ 1 w 54"/>
                <a:gd name="T9" fmla="*/ 12 h 61"/>
                <a:gd name="T10" fmla="*/ 1 w 54"/>
                <a:gd name="T11" fmla="*/ 17 h 61"/>
                <a:gd name="T12" fmla="*/ 17 w 54"/>
                <a:gd name="T13" fmla="*/ 57 h 61"/>
                <a:gd name="T14" fmla="*/ 21 w 54"/>
                <a:gd name="T15" fmla="*/ 61 h 61"/>
                <a:gd name="T16" fmla="*/ 26 w 54"/>
                <a:gd name="T17" fmla="*/ 61 h 61"/>
                <a:gd name="T18" fmla="*/ 43 w 54"/>
                <a:gd name="T19" fmla="*/ 54 h 61"/>
                <a:gd name="T20" fmla="*/ 52 w 54"/>
                <a:gd name="T21" fmla="*/ 44 h 61"/>
                <a:gd name="T22" fmla="*/ 52 w 54"/>
                <a:gd name="T23" fmla="*/ 31 h 61"/>
                <a:gd name="T24" fmla="*/ 45 w 54"/>
                <a:gd name="T25" fmla="*/ 22 h 61"/>
                <a:gd name="T26" fmla="*/ 44 w 54"/>
                <a:gd name="T27" fmla="*/ 11 h 61"/>
                <a:gd name="T28" fmla="*/ 19 w 54"/>
                <a:gd name="T29" fmla="*/ 25 h 61"/>
                <a:gd name="T30" fmla="*/ 17 w 54"/>
                <a:gd name="T31" fmla="*/ 19 h 61"/>
                <a:gd name="T32" fmla="*/ 27 w 54"/>
                <a:gd name="T33" fmla="*/ 15 h 61"/>
                <a:gd name="T34" fmla="*/ 29 w 54"/>
                <a:gd name="T35" fmla="*/ 15 h 61"/>
                <a:gd name="T36" fmla="*/ 31 w 54"/>
                <a:gd name="T37" fmla="*/ 17 h 61"/>
                <a:gd name="T38" fmla="*/ 31 w 54"/>
                <a:gd name="T39" fmla="*/ 19 h 61"/>
                <a:gd name="T40" fmla="*/ 29 w 54"/>
                <a:gd name="T41" fmla="*/ 21 h 61"/>
                <a:gd name="T42" fmla="*/ 19 w 54"/>
                <a:gd name="T43" fmla="*/ 25 h 61"/>
                <a:gd name="T44" fmla="*/ 39 w 54"/>
                <a:gd name="T45" fmla="*/ 39 h 61"/>
                <a:gd name="T46" fmla="*/ 37 w 54"/>
                <a:gd name="T47" fmla="*/ 41 h 61"/>
                <a:gd name="T48" fmla="*/ 27 w 54"/>
                <a:gd name="T49" fmla="*/ 45 h 61"/>
                <a:gd name="T50" fmla="*/ 25 w 54"/>
                <a:gd name="T51" fmla="*/ 38 h 61"/>
                <a:gd name="T52" fmla="*/ 35 w 54"/>
                <a:gd name="T53" fmla="*/ 34 h 61"/>
                <a:gd name="T54" fmla="*/ 37 w 54"/>
                <a:gd name="T55" fmla="*/ 34 h 61"/>
                <a:gd name="T56" fmla="*/ 39 w 54"/>
                <a:gd name="T57" fmla="*/ 36 h 61"/>
                <a:gd name="T58" fmla="*/ 39 w 54"/>
                <a:gd name="T59" fmla="*/ 3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4" h="61">
                  <a:moveTo>
                    <a:pt x="44" y="11"/>
                  </a:moveTo>
                  <a:cubicBezTo>
                    <a:pt x="42" y="7"/>
                    <a:pt x="39" y="4"/>
                    <a:pt x="35" y="2"/>
                  </a:cubicBezTo>
                  <a:cubicBezTo>
                    <a:pt x="30" y="0"/>
                    <a:pt x="26" y="0"/>
                    <a:pt x="21" y="2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3" y="9"/>
                    <a:pt x="2" y="10"/>
                    <a:pt x="1" y="12"/>
                  </a:cubicBezTo>
                  <a:cubicBezTo>
                    <a:pt x="0" y="14"/>
                    <a:pt x="0" y="16"/>
                    <a:pt x="1" y="1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8" y="59"/>
                    <a:pt x="19" y="60"/>
                    <a:pt x="21" y="61"/>
                  </a:cubicBezTo>
                  <a:cubicBezTo>
                    <a:pt x="23" y="61"/>
                    <a:pt x="24" y="61"/>
                    <a:pt x="26" y="61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7" y="52"/>
                    <a:pt x="50" y="49"/>
                    <a:pt x="52" y="44"/>
                  </a:cubicBezTo>
                  <a:cubicBezTo>
                    <a:pt x="54" y="40"/>
                    <a:pt x="54" y="35"/>
                    <a:pt x="52" y="31"/>
                  </a:cubicBezTo>
                  <a:cubicBezTo>
                    <a:pt x="51" y="27"/>
                    <a:pt x="48" y="24"/>
                    <a:pt x="45" y="22"/>
                  </a:cubicBezTo>
                  <a:cubicBezTo>
                    <a:pt x="46" y="19"/>
                    <a:pt x="46" y="15"/>
                    <a:pt x="44" y="11"/>
                  </a:cubicBezTo>
                  <a:close/>
                  <a:moveTo>
                    <a:pt x="19" y="25"/>
                  </a:moveTo>
                  <a:cubicBezTo>
                    <a:pt x="17" y="19"/>
                    <a:pt x="17" y="19"/>
                    <a:pt x="17" y="19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4"/>
                    <a:pt x="28" y="14"/>
                    <a:pt x="29" y="15"/>
                  </a:cubicBezTo>
                  <a:cubicBezTo>
                    <a:pt x="30" y="15"/>
                    <a:pt x="31" y="16"/>
                    <a:pt x="31" y="17"/>
                  </a:cubicBezTo>
                  <a:cubicBezTo>
                    <a:pt x="32" y="18"/>
                    <a:pt x="32" y="18"/>
                    <a:pt x="31" y="19"/>
                  </a:cubicBezTo>
                  <a:cubicBezTo>
                    <a:pt x="31" y="20"/>
                    <a:pt x="30" y="21"/>
                    <a:pt x="29" y="21"/>
                  </a:cubicBezTo>
                  <a:lnTo>
                    <a:pt x="19" y="25"/>
                  </a:lnTo>
                  <a:close/>
                  <a:moveTo>
                    <a:pt x="39" y="39"/>
                  </a:moveTo>
                  <a:cubicBezTo>
                    <a:pt x="39" y="40"/>
                    <a:pt x="38" y="41"/>
                    <a:pt x="37" y="41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6" y="34"/>
                    <a:pt x="37" y="34"/>
                  </a:cubicBezTo>
                  <a:cubicBezTo>
                    <a:pt x="38" y="35"/>
                    <a:pt x="39" y="35"/>
                    <a:pt x="39" y="36"/>
                  </a:cubicBezTo>
                  <a:cubicBezTo>
                    <a:pt x="40" y="37"/>
                    <a:pt x="40" y="38"/>
                    <a:pt x="39" y="3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93">
              <a:extLst>
                <a:ext uri="{FF2B5EF4-FFF2-40B4-BE49-F238E27FC236}">
                  <a16:creationId xmlns="" xmlns:a16="http://schemas.microsoft.com/office/drawing/2014/main" id="{812DB5E4-2D94-4CB1-B920-4D51403B0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8125" y="3387133"/>
              <a:ext cx="221307" cy="224586"/>
            </a:xfrm>
            <a:custGeom>
              <a:avLst/>
              <a:gdLst>
                <a:gd name="T0" fmla="*/ 52 w 57"/>
                <a:gd name="T1" fmla="*/ 30 h 58"/>
                <a:gd name="T2" fmla="*/ 47 w 57"/>
                <a:gd name="T3" fmla="*/ 30 h 58"/>
                <a:gd name="T4" fmla="*/ 43 w 57"/>
                <a:gd name="T5" fmla="*/ 34 h 58"/>
                <a:gd name="T6" fmla="*/ 43 w 57"/>
                <a:gd name="T7" fmla="*/ 34 h 58"/>
                <a:gd name="T8" fmla="*/ 42 w 57"/>
                <a:gd name="T9" fmla="*/ 35 h 58"/>
                <a:gd name="T10" fmla="*/ 35 w 57"/>
                <a:gd name="T11" fmla="*/ 42 h 58"/>
                <a:gd name="T12" fmla="*/ 24 w 57"/>
                <a:gd name="T13" fmla="*/ 42 h 58"/>
                <a:gd name="T14" fmla="*/ 16 w 57"/>
                <a:gd name="T15" fmla="*/ 35 h 58"/>
                <a:gd name="T16" fmla="*/ 16 w 57"/>
                <a:gd name="T17" fmla="*/ 24 h 58"/>
                <a:gd name="T18" fmla="*/ 24 w 57"/>
                <a:gd name="T19" fmla="*/ 16 h 58"/>
                <a:gd name="T20" fmla="*/ 35 w 57"/>
                <a:gd name="T21" fmla="*/ 16 h 58"/>
                <a:gd name="T22" fmla="*/ 35 w 57"/>
                <a:gd name="T23" fmla="*/ 17 h 58"/>
                <a:gd name="T24" fmla="*/ 36 w 57"/>
                <a:gd name="T25" fmla="*/ 17 h 58"/>
                <a:gd name="T26" fmla="*/ 41 w 57"/>
                <a:gd name="T27" fmla="*/ 17 h 58"/>
                <a:gd name="T28" fmla="*/ 45 w 57"/>
                <a:gd name="T29" fmla="*/ 13 h 58"/>
                <a:gd name="T30" fmla="*/ 45 w 57"/>
                <a:gd name="T31" fmla="*/ 8 h 58"/>
                <a:gd name="T32" fmla="*/ 42 w 57"/>
                <a:gd name="T33" fmla="*/ 4 h 58"/>
                <a:gd name="T34" fmla="*/ 41 w 57"/>
                <a:gd name="T35" fmla="*/ 4 h 58"/>
                <a:gd name="T36" fmla="*/ 40 w 57"/>
                <a:gd name="T37" fmla="*/ 3 h 58"/>
                <a:gd name="T38" fmla="*/ 19 w 57"/>
                <a:gd name="T39" fmla="*/ 3 h 58"/>
                <a:gd name="T40" fmla="*/ 4 w 57"/>
                <a:gd name="T41" fmla="*/ 19 h 58"/>
                <a:gd name="T42" fmla="*/ 3 w 57"/>
                <a:gd name="T43" fmla="*/ 40 h 58"/>
                <a:gd name="T44" fmla="*/ 19 w 57"/>
                <a:gd name="T45" fmla="*/ 55 h 58"/>
                <a:gd name="T46" fmla="*/ 40 w 57"/>
                <a:gd name="T47" fmla="*/ 55 h 58"/>
                <a:gd name="T48" fmla="*/ 55 w 57"/>
                <a:gd name="T49" fmla="*/ 40 h 58"/>
                <a:gd name="T50" fmla="*/ 55 w 57"/>
                <a:gd name="T51" fmla="*/ 40 h 58"/>
                <a:gd name="T52" fmla="*/ 56 w 57"/>
                <a:gd name="T53" fmla="*/ 39 h 58"/>
                <a:gd name="T54" fmla="*/ 56 w 57"/>
                <a:gd name="T55" fmla="*/ 34 h 58"/>
                <a:gd name="T56" fmla="*/ 52 w 57"/>
                <a:gd name="T57" fmla="*/ 3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7" h="58">
                  <a:moveTo>
                    <a:pt x="52" y="30"/>
                  </a:moveTo>
                  <a:cubicBezTo>
                    <a:pt x="50" y="29"/>
                    <a:pt x="49" y="29"/>
                    <a:pt x="47" y="30"/>
                  </a:cubicBezTo>
                  <a:cubicBezTo>
                    <a:pt x="45" y="31"/>
                    <a:pt x="44" y="32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5"/>
                    <a:pt x="42" y="35"/>
                    <a:pt x="42" y="35"/>
                  </a:cubicBezTo>
                  <a:cubicBezTo>
                    <a:pt x="41" y="38"/>
                    <a:pt x="38" y="41"/>
                    <a:pt x="35" y="42"/>
                  </a:cubicBezTo>
                  <a:cubicBezTo>
                    <a:pt x="31" y="44"/>
                    <a:pt x="28" y="44"/>
                    <a:pt x="24" y="42"/>
                  </a:cubicBezTo>
                  <a:cubicBezTo>
                    <a:pt x="20" y="41"/>
                    <a:pt x="18" y="38"/>
                    <a:pt x="16" y="35"/>
                  </a:cubicBezTo>
                  <a:cubicBezTo>
                    <a:pt x="15" y="31"/>
                    <a:pt x="15" y="28"/>
                    <a:pt x="16" y="24"/>
                  </a:cubicBezTo>
                  <a:cubicBezTo>
                    <a:pt x="18" y="20"/>
                    <a:pt x="21" y="18"/>
                    <a:pt x="24" y="16"/>
                  </a:cubicBezTo>
                  <a:cubicBezTo>
                    <a:pt x="28" y="15"/>
                    <a:pt x="31" y="15"/>
                    <a:pt x="35" y="16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8" y="18"/>
                    <a:pt x="40" y="18"/>
                    <a:pt x="41" y="17"/>
                  </a:cubicBezTo>
                  <a:cubicBezTo>
                    <a:pt x="43" y="16"/>
                    <a:pt x="45" y="15"/>
                    <a:pt x="45" y="13"/>
                  </a:cubicBezTo>
                  <a:cubicBezTo>
                    <a:pt x="46" y="11"/>
                    <a:pt x="46" y="10"/>
                    <a:pt x="45" y="8"/>
                  </a:cubicBezTo>
                  <a:cubicBezTo>
                    <a:pt x="45" y="6"/>
                    <a:pt x="43" y="5"/>
                    <a:pt x="42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0" y="4"/>
                    <a:pt x="40" y="3"/>
                  </a:cubicBezTo>
                  <a:cubicBezTo>
                    <a:pt x="33" y="0"/>
                    <a:pt x="26" y="0"/>
                    <a:pt x="19" y="3"/>
                  </a:cubicBezTo>
                  <a:cubicBezTo>
                    <a:pt x="12" y="6"/>
                    <a:pt x="7" y="11"/>
                    <a:pt x="4" y="19"/>
                  </a:cubicBezTo>
                  <a:cubicBezTo>
                    <a:pt x="1" y="26"/>
                    <a:pt x="0" y="33"/>
                    <a:pt x="3" y="40"/>
                  </a:cubicBezTo>
                  <a:cubicBezTo>
                    <a:pt x="6" y="47"/>
                    <a:pt x="11" y="52"/>
                    <a:pt x="19" y="55"/>
                  </a:cubicBezTo>
                  <a:cubicBezTo>
                    <a:pt x="26" y="58"/>
                    <a:pt x="33" y="58"/>
                    <a:pt x="40" y="55"/>
                  </a:cubicBezTo>
                  <a:cubicBezTo>
                    <a:pt x="47" y="53"/>
                    <a:pt x="52" y="47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6" y="40"/>
                    <a:pt x="56" y="39"/>
                    <a:pt x="56" y="39"/>
                  </a:cubicBezTo>
                  <a:cubicBezTo>
                    <a:pt x="57" y="37"/>
                    <a:pt x="57" y="36"/>
                    <a:pt x="56" y="34"/>
                  </a:cubicBezTo>
                  <a:cubicBezTo>
                    <a:pt x="55" y="32"/>
                    <a:pt x="54" y="31"/>
                    <a:pt x="52" y="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17" name="组合 416">
            <a:extLst>
              <a:ext uri="{FF2B5EF4-FFF2-40B4-BE49-F238E27FC236}">
                <a16:creationId xmlns="" xmlns:a16="http://schemas.microsoft.com/office/drawing/2014/main" id="{E120F149-C39C-4B4E-809F-851AC4F3328C}"/>
              </a:ext>
            </a:extLst>
          </p:cNvPr>
          <p:cNvGrpSpPr>
            <a:grpSpLocks noChangeAspect="1"/>
          </p:cNvGrpSpPr>
          <p:nvPr/>
        </p:nvGrpSpPr>
        <p:grpSpPr>
          <a:xfrm>
            <a:off x="5014341" y="5862761"/>
            <a:ext cx="358965" cy="356414"/>
            <a:chOff x="2645073" y="4992796"/>
            <a:chExt cx="931062" cy="924446"/>
          </a:xfrm>
        </p:grpSpPr>
        <p:sp>
          <p:nvSpPr>
            <p:cNvPr id="418" name="Freeform 27">
              <a:extLst>
                <a:ext uri="{FF2B5EF4-FFF2-40B4-BE49-F238E27FC236}">
                  <a16:creationId xmlns="" xmlns:a16="http://schemas.microsoft.com/office/drawing/2014/main" id="{ED594CB4-00F4-4557-BD28-1EB11A2CB8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54221" y="5121789"/>
              <a:ext cx="238140" cy="583773"/>
            </a:xfrm>
            <a:custGeom>
              <a:avLst/>
              <a:gdLst>
                <a:gd name="T0" fmla="*/ 52 w 61"/>
                <a:gd name="T1" fmla="*/ 56 h 149"/>
                <a:gd name="T2" fmla="*/ 48 w 61"/>
                <a:gd name="T3" fmla="*/ 43 h 149"/>
                <a:gd name="T4" fmla="*/ 48 w 61"/>
                <a:gd name="T5" fmla="*/ 43 h 149"/>
                <a:gd name="T6" fmla="*/ 48 w 61"/>
                <a:gd name="T7" fmla="*/ 6 h 149"/>
                <a:gd name="T8" fmla="*/ 42 w 61"/>
                <a:gd name="T9" fmla="*/ 0 h 149"/>
                <a:gd name="T10" fmla="*/ 18 w 61"/>
                <a:gd name="T11" fmla="*/ 0 h 149"/>
                <a:gd name="T12" fmla="*/ 12 w 61"/>
                <a:gd name="T13" fmla="*/ 6 h 149"/>
                <a:gd name="T14" fmla="*/ 12 w 61"/>
                <a:gd name="T15" fmla="*/ 43 h 149"/>
                <a:gd name="T16" fmla="*/ 12 w 61"/>
                <a:gd name="T17" fmla="*/ 43 h 149"/>
                <a:gd name="T18" fmla="*/ 9 w 61"/>
                <a:gd name="T19" fmla="*/ 56 h 149"/>
                <a:gd name="T20" fmla="*/ 0 w 61"/>
                <a:gd name="T21" fmla="*/ 89 h 149"/>
                <a:gd name="T22" fmla="*/ 0 w 61"/>
                <a:gd name="T23" fmla="*/ 143 h 149"/>
                <a:gd name="T24" fmla="*/ 6 w 61"/>
                <a:gd name="T25" fmla="*/ 149 h 149"/>
                <a:gd name="T26" fmla="*/ 22 w 61"/>
                <a:gd name="T27" fmla="*/ 149 h 149"/>
                <a:gd name="T28" fmla="*/ 29 w 61"/>
                <a:gd name="T29" fmla="*/ 149 h 149"/>
                <a:gd name="T30" fmla="*/ 55 w 61"/>
                <a:gd name="T31" fmla="*/ 149 h 149"/>
                <a:gd name="T32" fmla="*/ 61 w 61"/>
                <a:gd name="T33" fmla="*/ 143 h 149"/>
                <a:gd name="T34" fmla="*/ 61 w 61"/>
                <a:gd name="T35" fmla="*/ 89 h 149"/>
                <a:gd name="T36" fmla="*/ 52 w 61"/>
                <a:gd name="T37" fmla="*/ 56 h 149"/>
                <a:gd name="T38" fmla="*/ 24 w 61"/>
                <a:gd name="T39" fmla="*/ 12 h 149"/>
                <a:gd name="T40" fmla="*/ 36 w 61"/>
                <a:gd name="T41" fmla="*/ 12 h 149"/>
                <a:gd name="T42" fmla="*/ 36 w 61"/>
                <a:gd name="T43" fmla="*/ 21 h 149"/>
                <a:gd name="T44" fmla="*/ 24 w 61"/>
                <a:gd name="T45" fmla="*/ 21 h 149"/>
                <a:gd name="T46" fmla="*/ 24 w 61"/>
                <a:gd name="T47" fmla="*/ 12 h 149"/>
                <a:gd name="T48" fmla="*/ 49 w 61"/>
                <a:gd name="T49" fmla="*/ 137 h 149"/>
                <a:gd name="T50" fmla="*/ 29 w 61"/>
                <a:gd name="T51" fmla="*/ 137 h 149"/>
                <a:gd name="T52" fmla="*/ 22 w 61"/>
                <a:gd name="T53" fmla="*/ 137 h 149"/>
                <a:gd name="T54" fmla="*/ 12 w 61"/>
                <a:gd name="T55" fmla="*/ 137 h 149"/>
                <a:gd name="T56" fmla="*/ 12 w 61"/>
                <a:gd name="T57" fmla="*/ 89 h 149"/>
                <a:gd name="T58" fmla="*/ 19 w 61"/>
                <a:gd name="T59" fmla="*/ 62 h 149"/>
                <a:gd name="T60" fmla="*/ 24 w 61"/>
                <a:gd name="T61" fmla="*/ 42 h 149"/>
                <a:gd name="T62" fmla="*/ 24 w 61"/>
                <a:gd name="T63" fmla="*/ 33 h 149"/>
                <a:gd name="T64" fmla="*/ 36 w 61"/>
                <a:gd name="T65" fmla="*/ 33 h 149"/>
                <a:gd name="T66" fmla="*/ 36 w 61"/>
                <a:gd name="T67" fmla="*/ 42 h 149"/>
                <a:gd name="T68" fmla="*/ 41 w 61"/>
                <a:gd name="T69" fmla="*/ 62 h 149"/>
                <a:gd name="T70" fmla="*/ 49 w 61"/>
                <a:gd name="T71" fmla="*/ 83 h 149"/>
                <a:gd name="T72" fmla="*/ 31 w 61"/>
                <a:gd name="T73" fmla="*/ 83 h 149"/>
                <a:gd name="T74" fmla="*/ 25 w 61"/>
                <a:gd name="T75" fmla="*/ 89 h 149"/>
                <a:gd name="T76" fmla="*/ 25 w 61"/>
                <a:gd name="T77" fmla="*/ 118 h 149"/>
                <a:gd name="T78" fmla="*/ 31 w 61"/>
                <a:gd name="T79" fmla="*/ 124 h 149"/>
                <a:gd name="T80" fmla="*/ 49 w 61"/>
                <a:gd name="T81" fmla="*/ 124 h 149"/>
                <a:gd name="T82" fmla="*/ 49 w 61"/>
                <a:gd name="T83" fmla="*/ 137 h 149"/>
                <a:gd name="T84" fmla="*/ 49 w 61"/>
                <a:gd name="T85" fmla="*/ 112 h 149"/>
                <a:gd name="T86" fmla="*/ 37 w 61"/>
                <a:gd name="T87" fmla="*/ 112 h 149"/>
                <a:gd name="T88" fmla="*/ 37 w 61"/>
                <a:gd name="T89" fmla="*/ 95 h 149"/>
                <a:gd name="T90" fmla="*/ 49 w 61"/>
                <a:gd name="T91" fmla="*/ 95 h 149"/>
                <a:gd name="T92" fmla="*/ 49 w 61"/>
                <a:gd name="T93" fmla="*/ 11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1" h="149">
                  <a:moveTo>
                    <a:pt x="52" y="56"/>
                  </a:moveTo>
                  <a:cubicBezTo>
                    <a:pt x="48" y="50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3"/>
                    <a:pt x="46" y="0"/>
                    <a:pt x="4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0"/>
                    <a:pt x="12" y="3"/>
                    <a:pt x="12" y="6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3"/>
                    <a:pt x="13" y="50"/>
                    <a:pt x="9" y="56"/>
                  </a:cubicBezTo>
                  <a:cubicBezTo>
                    <a:pt x="9" y="56"/>
                    <a:pt x="0" y="71"/>
                    <a:pt x="0" y="89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47"/>
                    <a:pt x="2" y="149"/>
                    <a:pt x="6" y="149"/>
                  </a:cubicBezTo>
                  <a:cubicBezTo>
                    <a:pt x="22" y="149"/>
                    <a:pt x="22" y="149"/>
                    <a:pt x="22" y="149"/>
                  </a:cubicBezTo>
                  <a:cubicBezTo>
                    <a:pt x="29" y="149"/>
                    <a:pt x="29" y="149"/>
                    <a:pt x="29" y="149"/>
                  </a:cubicBezTo>
                  <a:cubicBezTo>
                    <a:pt x="55" y="149"/>
                    <a:pt x="55" y="149"/>
                    <a:pt x="55" y="149"/>
                  </a:cubicBezTo>
                  <a:cubicBezTo>
                    <a:pt x="58" y="149"/>
                    <a:pt x="61" y="147"/>
                    <a:pt x="61" y="143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1" y="71"/>
                    <a:pt x="52" y="56"/>
                    <a:pt x="52" y="56"/>
                  </a:cubicBezTo>
                  <a:close/>
                  <a:moveTo>
                    <a:pt x="2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24" y="21"/>
                    <a:pt x="24" y="21"/>
                    <a:pt x="24" y="21"/>
                  </a:cubicBezTo>
                  <a:lnTo>
                    <a:pt x="24" y="12"/>
                  </a:lnTo>
                  <a:close/>
                  <a:moveTo>
                    <a:pt x="49" y="137"/>
                  </a:moveTo>
                  <a:cubicBezTo>
                    <a:pt x="29" y="137"/>
                    <a:pt x="29" y="137"/>
                    <a:pt x="29" y="137"/>
                  </a:cubicBezTo>
                  <a:cubicBezTo>
                    <a:pt x="22" y="137"/>
                    <a:pt x="22" y="137"/>
                    <a:pt x="22" y="137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2" y="75"/>
                    <a:pt x="19" y="62"/>
                    <a:pt x="19" y="62"/>
                  </a:cubicBezTo>
                  <a:cubicBezTo>
                    <a:pt x="25" y="54"/>
                    <a:pt x="24" y="44"/>
                    <a:pt x="24" y="42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4"/>
                    <a:pt x="36" y="54"/>
                    <a:pt x="41" y="62"/>
                  </a:cubicBezTo>
                  <a:cubicBezTo>
                    <a:pt x="41" y="62"/>
                    <a:pt x="47" y="72"/>
                    <a:pt x="49" y="83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27" y="83"/>
                    <a:pt x="25" y="86"/>
                    <a:pt x="25" y="8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5" y="121"/>
                    <a:pt x="27" y="124"/>
                    <a:pt x="31" y="124"/>
                  </a:cubicBezTo>
                  <a:cubicBezTo>
                    <a:pt x="49" y="124"/>
                    <a:pt x="49" y="124"/>
                    <a:pt x="49" y="124"/>
                  </a:cubicBezTo>
                  <a:lnTo>
                    <a:pt x="49" y="137"/>
                  </a:lnTo>
                  <a:close/>
                  <a:moveTo>
                    <a:pt x="49" y="112"/>
                  </a:moveTo>
                  <a:cubicBezTo>
                    <a:pt x="37" y="112"/>
                    <a:pt x="37" y="112"/>
                    <a:pt x="37" y="112"/>
                  </a:cubicBezTo>
                  <a:cubicBezTo>
                    <a:pt x="37" y="95"/>
                    <a:pt x="37" y="95"/>
                    <a:pt x="37" y="95"/>
                  </a:cubicBezTo>
                  <a:cubicBezTo>
                    <a:pt x="49" y="95"/>
                    <a:pt x="49" y="95"/>
                    <a:pt x="49" y="95"/>
                  </a:cubicBezTo>
                  <a:lnTo>
                    <a:pt x="49" y="11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28">
              <a:extLst>
                <a:ext uri="{FF2B5EF4-FFF2-40B4-BE49-F238E27FC236}">
                  <a16:creationId xmlns="" xmlns:a16="http://schemas.microsoft.com/office/drawing/2014/main" id="{B5928035-83C3-4336-AC69-0424AE752D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32051" y="5121789"/>
              <a:ext cx="238140" cy="583773"/>
            </a:xfrm>
            <a:custGeom>
              <a:avLst/>
              <a:gdLst>
                <a:gd name="T0" fmla="*/ 51 w 61"/>
                <a:gd name="T1" fmla="*/ 56 h 149"/>
                <a:gd name="T2" fmla="*/ 48 w 61"/>
                <a:gd name="T3" fmla="*/ 43 h 149"/>
                <a:gd name="T4" fmla="*/ 48 w 61"/>
                <a:gd name="T5" fmla="*/ 43 h 149"/>
                <a:gd name="T6" fmla="*/ 48 w 61"/>
                <a:gd name="T7" fmla="*/ 6 h 149"/>
                <a:gd name="T8" fmla="*/ 42 w 61"/>
                <a:gd name="T9" fmla="*/ 0 h 149"/>
                <a:gd name="T10" fmla="*/ 18 w 61"/>
                <a:gd name="T11" fmla="*/ 0 h 149"/>
                <a:gd name="T12" fmla="*/ 12 w 61"/>
                <a:gd name="T13" fmla="*/ 6 h 149"/>
                <a:gd name="T14" fmla="*/ 12 w 61"/>
                <a:gd name="T15" fmla="*/ 43 h 149"/>
                <a:gd name="T16" fmla="*/ 12 w 61"/>
                <a:gd name="T17" fmla="*/ 43 h 149"/>
                <a:gd name="T18" fmla="*/ 9 w 61"/>
                <a:gd name="T19" fmla="*/ 56 h 149"/>
                <a:gd name="T20" fmla="*/ 0 w 61"/>
                <a:gd name="T21" fmla="*/ 89 h 149"/>
                <a:gd name="T22" fmla="*/ 0 w 61"/>
                <a:gd name="T23" fmla="*/ 143 h 149"/>
                <a:gd name="T24" fmla="*/ 6 w 61"/>
                <a:gd name="T25" fmla="*/ 149 h 149"/>
                <a:gd name="T26" fmla="*/ 25 w 61"/>
                <a:gd name="T27" fmla="*/ 149 h 149"/>
                <a:gd name="T28" fmla="*/ 29 w 61"/>
                <a:gd name="T29" fmla="*/ 149 h 149"/>
                <a:gd name="T30" fmla="*/ 55 w 61"/>
                <a:gd name="T31" fmla="*/ 149 h 149"/>
                <a:gd name="T32" fmla="*/ 61 w 61"/>
                <a:gd name="T33" fmla="*/ 143 h 149"/>
                <a:gd name="T34" fmla="*/ 61 w 61"/>
                <a:gd name="T35" fmla="*/ 89 h 149"/>
                <a:gd name="T36" fmla="*/ 51 w 61"/>
                <a:gd name="T37" fmla="*/ 56 h 149"/>
                <a:gd name="T38" fmla="*/ 24 w 61"/>
                <a:gd name="T39" fmla="*/ 12 h 149"/>
                <a:gd name="T40" fmla="*/ 36 w 61"/>
                <a:gd name="T41" fmla="*/ 12 h 149"/>
                <a:gd name="T42" fmla="*/ 36 w 61"/>
                <a:gd name="T43" fmla="*/ 21 h 149"/>
                <a:gd name="T44" fmla="*/ 24 w 61"/>
                <a:gd name="T45" fmla="*/ 21 h 149"/>
                <a:gd name="T46" fmla="*/ 24 w 61"/>
                <a:gd name="T47" fmla="*/ 12 h 149"/>
                <a:gd name="T48" fmla="*/ 49 w 61"/>
                <a:gd name="T49" fmla="*/ 137 h 149"/>
                <a:gd name="T50" fmla="*/ 29 w 61"/>
                <a:gd name="T51" fmla="*/ 137 h 149"/>
                <a:gd name="T52" fmla="*/ 25 w 61"/>
                <a:gd name="T53" fmla="*/ 137 h 149"/>
                <a:gd name="T54" fmla="*/ 12 w 61"/>
                <a:gd name="T55" fmla="*/ 137 h 149"/>
                <a:gd name="T56" fmla="*/ 12 w 61"/>
                <a:gd name="T57" fmla="*/ 89 h 149"/>
                <a:gd name="T58" fmla="*/ 19 w 61"/>
                <a:gd name="T59" fmla="*/ 62 h 149"/>
                <a:gd name="T60" fmla="*/ 24 w 61"/>
                <a:gd name="T61" fmla="*/ 42 h 149"/>
                <a:gd name="T62" fmla="*/ 24 w 61"/>
                <a:gd name="T63" fmla="*/ 33 h 149"/>
                <a:gd name="T64" fmla="*/ 36 w 61"/>
                <a:gd name="T65" fmla="*/ 33 h 149"/>
                <a:gd name="T66" fmla="*/ 36 w 61"/>
                <a:gd name="T67" fmla="*/ 42 h 149"/>
                <a:gd name="T68" fmla="*/ 41 w 61"/>
                <a:gd name="T69" fmla="*/ 62 h 149"/>
                <a:gd name="T70" fmla="*/ 48 w 61"/>
                <a:gd name="T71" fmla="*/ 83 h 149"/>
                <a:gd name="T72" fmla="*/ 30 w 61"/>
                <a:gd name="T73" fmla="*/ 83 h 149"/>
                <a:gd name="T74" fmla="*/ 24 w 61"/>
                <a:gd name="T75" fmla="*/ 89 h 149"/>
                <a:gd name="T76" fmla="*/ 24 w 61"/>
                <a:gd name="T77" fmla="*/ 118 h 149"/>
                <a:gd name="T78" fmla="*/ 30 w 61"/>
                <a:gd name="T79" fmla="*/ 124 h 149"/>
                <a:gd name="T80" fmla="*/ 49 w 61"/>
                <a:gd name="T81" fmla="*/ 124 h 149"/>
                <a:gd name="T82" fmla="*/ 49 w 61"/>
                <a:gd name="T83" fmla="*/ 137 h 149"/>
                <a:gd name="T84" fmla="*/ 49 w 61"/>
                <a:gd name="T85" fmla="*/ 112 h 149"/>
                <a:gd name="T86" fmla="*/ 36 w 61"/>
                <a:gd name="T87" fmla="*/ 112 h 149"/>
                <a:gd name="T88" fmla="*/ 36 w 61"/>
                <a:gd name="T89" fmla="*/ 95 h 149"/>
                <a:gd name="T90" fmla="*/ 49 w 61"/>
                <a:gd name="T91" fmla="*/ 95 h 149"/>
                <a:gd name="T92" fmla="*/ 49 w 61"/>
                <a:gd name="T93" fmla="*/ 11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1" h="149">
                  <a:moveTo>
                    <a:pt x="51" y="56"/>
                  </a:moveTo>
                  <a:cubicBezTo>
                    <a:pt x="48" y="50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3"/>
                    <a:pt x="46" y="0"/>
                    <a:pt x="4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0"/>
                    <a:pt x="12" y="3"/>
                    <a:pt x="12" y="6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3"/>
                    <a:pt x="13" y="50"/>
                    <a:pt x="9" y="56"/>
                  </a:cubicBezTo>
                  <a:cubicBezTo>
                    <a:pt x="9" y="56"/>
                    <a:pt x="0" y="71"/>
                    <a:pt x="0" y="89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47"/>
                    <a:pt x="2" y="149"/>
                    <a:pt x="6" y="149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9" y="149"/>
                    <a:pt x="29" y="149"/>
                    <a:pt x="29" y="149"/>
                  </a:cubicBezTo>
                  <a:cubicBezTo>
                    <a:pt x="55" y="149"/>
                    <a:pt x="55" y="149"/>
                    <a:pt x="55" y="149"/>
                  </a:cubicBezTo>
                  <a:cubicBezTo>
                    <a:pt x="58" y="149"/>
                    <a:pt x="61" y="147"/>
                    <a:pt x="61" y="143"/>
                  </a:cubicBezTo>
                  <a:cubicBezTo>
                    <a:pt x="61" y="89"/>
                    <a:pt x="61" y="89"/>
                    <a:pt x="61" y="89"/>
                  </a:cubicBezTo>
                  <a:cubicBezTo>
                    <a:pt x="61" y="71"/>
                    <a:pt x="52" y="56"/>
                    <a:pt x="51" y="56"/>
                  </a:cubicBezTo>
                  <a:close/>
                  <a:moveTo>
                    <a:pt x="24" y="12"/>
                  </a:moveTo>
                  <a:cubicBezTo>
                    <a:pt x="36" y="12"/>
                    <a:pt x="36" y="12"/>
                    <a:pt x="36" y="12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24" y="21"/>
                    <a:pt x="24" y="21"/>
                    <a:pt x="24" y="21"/>
                  </a:cubicBezTo>
                  <a:lnTo>
                    <a:pt x="24" y="12"/>
                  </a:lnTo>
                  <a:close/>
                  <a:moveTo>
                    <a:pt x="49" y="137"/>
                  </a:moveTo>
                  <a:cubicBezTo>
                    <a:pt x="29" y="137"/>
                    <a:pt x="29" y="137"/>
                    <a:pt x="29" y="137"/>
                  </a:cubicBezTo>
                  <a:cubicBezTo>
                    <a:pt x="25" y="137"/>
                    <a:pt x="25" y="137"/>
                    <a:pt x="25" y="137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2" y="75"/>
                    <a:pt x="19" y="62"/>
                    <a:pt x="19" y="62"/>
                  </a:cubicBezTo>
                  <a:cubicBezTo>
                    <a:pt x="24" y="54"/>
                    <a:pt x="24" y="44"/>
                    <a:pt x="24" y="42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4"/>
                    <a:pt x="36" y="54"/>
                    <a:pt x="41" y="62"/>
                  </a:cubicBezTo>
                  <a:cubicBezTo>
                    <a:pt x="41" y="62"/>
                    <a:pt x="47" y="72"/>
                    <a:pt x="48" y="83"/>
                  </a:cubicBezTo>
                  <a:cubicBezTo>
                    <a:pt x="30" y="83"/>
                    <a:pt x="30" y="83"/>
                    <a:pt x="30" y="83"/>
                  </a:cubicBezTo>
                  <a:cubicBezTo>
                    <a:pt x="27" y="83"/>
                    <a:pt x="24" y="86"/>
                    <a:pt x="24" y="89"/>
                  </a:cubicBezTo>
                  <a:cubicBezTo>
                    <a:pt x="24" y="118"/>
                    <a:pt x="24" y="118"/>
                    <a:pt x="24" y="118"/>
                  </a:cubicBezTo>
                  <a:cubicBezTo>
                    <a:pt x="24" y="121"/>
                    <a:pt x="27" y="124"/>
                    <a:pt x="30" y="124"/>
                  </a:cubicBezTo>
                  <a:cubicBezTo>
                    <a:pt x="49" y="124"/>
                    <a:pt x="49" y="124"/>
                    <a:pt x="49" y="124"/>
                  </a:cubicBezTo>
                  <a:lnTo>
                    <a:pt x="49" y="137"/>
                  </a:lnTo>
                  <a:close/>
                  <a:moveTo>
                    <a:pt x="49" y="112"/>
                  </a:moveTo>
                  <a:cubicBezTo>
                    <a:pt x="36" y="112"/>
                    <a:pt x="36" y="112"/>
                    <a:pt x="36" y="112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49" y="95"/>
                    <a:pt x="49" y="95"/>
                    <a:pt x="49" y="95"/>
                  </a:cubicBezTo>
                  <a:lnTo>
                    <a:pt x="49" y="11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29">
              <a:extLst>
                <a:ext uri="{FF2B5EF4-FFF2-40B4-BE49-F238E27FC236}">
                  <a16:creationId xmlns="" xmlns:a16="http://schemas.microsoft.com/office/drawing/2014/main" id="{E372B258-A648-462D-9A03-99BC079F44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5073" y="4992796"/>
              <a:ext cx="730958" cy="924446"/>
            </a:xfrm>
            <a:custGeom>
              <a:avLst/>
              <a:gdLst>
                <a:gd name="T0" fmla="*/ 180 w 187"/>
                <a:gd name="T1" fmla="*/ 0 h 236"/>
                <a:gd name="T2" fmla="*/ 7 w 187"/>
                <a:gd name="T3" fmla="*/ 0 h 236"/>
                <a:gd name="T4" fmla="*/ 0 w 187"/>
                <a:gd name="T5" fmla="*/ 7 h 236"/>
                <a:gd name="T6" fmla="*/ 0 w 187"/>
                <a:gd name="T7" fmla="*/ 205 h 236"/>
                <a:gd name="T8" fmla="*/ 7 w 187"/>
                <a:gd name="T9" fmla="*/ 212 h 236"/>
                <a:gd name="T10" fmla="*/ 12 w 187"/>
                <a:gd name="T11" fmla="*/ 212 h 236"/>
                <a:gd name="T12" fmla="*/ 12 w 187"/>
                <a:gd name="T13" fmla="*/ 229 h 236"/>
                <a:gd name="T14" fmla="*/ 19 w 187"/>
                <a:gd name="T15" fmla="*/ 236 h 236"/>
                <a:gd name="T16" fmla="*/ 169 w 187"/>
                <a:gd name="T17" fmla="*/ 236 h 236"/>
                <a:gd name="T18" fmla="*/ 176 w 187"/>
                <a:gd name="T19" fmla="*/ 229 h 236"/>
                <a:gd name="T20" fmla="*/ 176 w 187"/>
                <a:gd name="T21" fmla="*/ 212 h 236"/>
                <a:gd name="T22" fmla="*/ 180 w 187"/>
                <a:gd name="T23" fmla="*/ 212 h 236"/>
                <a:gd name="T24" fmla="*/ 187 w 187"/>
                <a:gd name="T25" fmla="*/ 205 h 236"/>
                <a:gd name="T26" fmla="*/ 187 w 187"/>
                <a:gd name="T27" fmla="*/ 7 h 236"/>
                <a:gd name="T28" fmla="*/ 180 w 187"/>
                <a:gd name="T29" fmla="*/ 0 h 236"/>
                <a:gd name="T30" fmla="*/ 162 w 187"/>
                <a:gd name="T31" fmla="*/ 222 h 236"/>
                <a:gd name="T32" fmla="*/ 26 w 187"/>
                <a:gd name="T33" fmla="*/ 222 h 236"/>
                <a:gd name="T34" fmla="*/ 26 w 187"/>
                <a:gd name="T35" fmla="*/ 212 h 236"/>
                <a:gd name="T36" fmla="*/ 162 w 187"/>
                <a:gd name="T37" fmla="*/ 212 h 236"/>
                <a:gd name="T38" fmla="*/ 162 w 187"/>
                <a:gd name="T39" fmla="*/ 222 h 236"/>
                <a:gd name="T40" fmla="*/ 173 w 187"/>
                <a:gd name="T41" fmla="*/ 198 h 236"/>
                <a:gd name="T42" fmla="*/ 14 w 187"/>
                <a:gd name="T43" fmla="*/ 198 h 236"/>
                <a:gd name="T44" fmla="*/ 14 w 187"/>
                <a:gd name="T45" fmla="*/ 14 h 236"/>
                <a:gd name="T46" fmla="*/ 173 w 187"/>
                <a:gd name="T47" fmla="*/ 14 h 236"/>
                <a:gd name="T48" fmla="*/ 173 w 187"/>
                <a:gd name="T49" fmla="*/ 19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7" h="236">
                  <a:moveTo>
                    <a:pt x="18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0" y="209"/>
                    <a:pt x="4" y="212"/>
                    <a:pt x="7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12" y="229"/>
                    <a:pt x="12" y="229"/>
                    <a:pt x="12" y="229"/>
                  </a:cubicBezTo>
                  <a:cubicBezTo>
                    <a:pt x="12" y="233"/>
                    <a:pt x="15" y="236"/>
                    <a:pt x="19" y="236"/>
                  </a:cubicBezTo>
                  <a:cubicBezTo>
                    <a:pt x="169" y="236"/>
                    <a:pt x="169" y="236"/>
                    <a:pt x="169" y="236"/>
                  </a:cubicBezTo>
                  <a:cubicBezTo>
                    <a:pt x="173" y="236"/>
                    <a:pt x="176" y="233"/>
                    <a:pt x="176" y="229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80" y="212"/>
                    <a:pt x="180" y="212"/>
                    <a:pt x="180" y="212"/>
                  </a:cubicBezTo>
                  <a:cubicBezTo>
                    <a:pt x="184" y="212"/>
                    <a:pt x="187" y="209"/>
                    <a:pt x="187" y="205"/>
                  </a:cubicBezTo>
                  <a:cubicBezTo>
                    <a:pt x="187" y="7"/>
                    <a:pt x="187" y="7"/>
                    <a:pt x="187" y="7"/>
                  </a:cubicBezTo>
                  <a:cubicBezTo>
                    <a:pt x="187" y="3"/>
                    <a:pt x="184" y="0"/>
                    <a:pt x="180" y="0"/>
                  </a:cubicBezTo>
                  <a:close/>
                  <a:moveTo>
                    <a:pt x="162" y="222"/>
                  </a:moveTo>
                  <a:cubicBezTo>
                    <a:pt x="26" y="222"/>
                    <a:pt x="26" y="222"/>
                    <a:pt x="26" y="222"/>
                  </a:cubicBezTo>
                  <a:cubicBezTo>
                    <a:pt x="26" y="212"/>
                    <a:pt x="26" y="212"/>
                    <a:pt x="26" y="212"/>
                  </a:cubicBezTo>
                  <a:cubicBezTo>
                    <a:pt x="162" y="212"/>
                    <a:pt x="162" y="212"/>
                    <a:pt x="162" y="212"/>
                  </a:cubicBezTo>
                  <a:lnTo>
                    <a:pt x="162" y="222"/>
                  </a:lnTo>
                  <a:close/>
                  <a:moveTo>
                    <a:pt x="173" y="198"/>
                  </a:moveTo>
                  <a:cubicBezTo>
                    <a:pt x="14" y="198"/>
                    <a:pt x="14" y="198"/>
                    <a:pt x="14" y="198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73" y="14"/>
                    <a:pt x="173" y="14"/>
                    <a:pt x="173" y="14"/>
                  </a:cubicBezTo>
                  <a:lnTo>
                    <a:pt x="173" y="19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30">
              <a:extLst>
                <a:ext uri="{FF2B5EF4-FFF2-40B4-BE49-F238E27FC236}">
                  <a16:creationId xmlns="" xmlns:a16="http://schemas.microsoft.com/office/drawing/2014/main" id="{0DEE0C51-73F6-4074-8610-680FB29CA7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5721" y="4992796"/>
              <a:ext cx="160414" cy="830183"/>
            </a:xfrm>
            <a:custGeom>
              <a:avLst/>
              <a:gdLst>
                <a:gd name="T0" fmla="*/ 34 w 41"/>
                <a:gd name="T1" fmla="*/ 29 h 212"/>
                <a:gd name="T2" fmla="*/ 14 w 41"/>
                <a:gd name="T3" fmla="*/ 29 h 212"/>
                <a:gd name="T4" fmla="*/ 14 w 41"/>
                <a:gd name="T5" fmla="*/ 0 h 212"/>
                <a:gd name="T6" fmla="*/ 0 w 41"/>
                <a:gd name="T7" fmla="*/ 0 h 212"/>
                <a:gd name="T8" fmla="*/ 0 w 41"/>
                <a:gd name="T9" fmla="*/ 212 h 212"/>
                <a:gd name="T10" fmla="*/ 14 w 41"/>
                <a:gd name="T11" fmla="*/ 212 h 212"/>
                <a:gd name="T12" fmla="*/ 14 w 41"/>
                <a:gd name="T13" fmla="*/ 102 h 212"/>
                <a:gd name="T14" fmla="*/ 34 w 41"/>
                <a:gd name="T15" fmla="*/ 102 h 212"/>
                <a:gd name="T16" fmla="*/ 41 w 41"/>
                <a:gd name="T17" fmla="*/ 95 h 212"/>
                <a:gd name="T18" fmla="*/ 41 w 41"/>
                <a:gd name="T19" fmla="*/ 36 h 212"/>
                <a:gd name="T20" fmla="*/ 34 w 41"/>
                <a:gd name="T21" fmla="*/ 29 h 212"/>
                <a:gd name="T22" fmla="*/ 27 w 41"/>
                <a:gd name="T23" fmla="*/ 88 h 212"/>
                <a:gd name="T24" fmla="*/ 14 w 41"/>
                <a:gd name="T25" fmla="*/ 88 h 212"/>
                <a:gd name="T26" fmla="*/ 14 w 41"/>
                <a:gd name="T27" fmla="*/ 43 h 212"/>
                <a:gd name="T28" fmla="*/ 27 w 41"/>
                <a:gd name="T29" fmla="*/ 43 h 212"/>
                <a:gd name="T30" fmla="*/ 27 w 41"/>
                <a:gd name="T31" fmla="*/ 8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212">
                  <a:moveTo>
                    <a:pt x="34" y="29"/>
                  </a:moveTo>
                  <a:cubicBezTo>
                    <a:pt x="14" y="29"/>
                    <a:pt x="14" y="29"/>
                    <a:pt x="14" y="29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14" y="212"/>
                    <a:pt x="14" y="212"/>
                    <a:pt x="14" y="212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34" y="102"/>
                    <a:pt x="34" y="102"/>
                    <a:pt x="34" y="102"/>
                  </a:cubicBezTo>
                  <a:cubicBezTo>
                    <a:pt x="38" y="102"/>
                    <a:pt x="41" y="99"/>
                    <a:pt x="41" y="95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2"/>
                    <a:pt x="38" y="29"/>
                    <a:pt x="34" y="29"/>
                  </a:cubicBezTo>
                  <a:close/>
                  <a:moveTo>
                    <a:pt x="27" y="88"/>
                  </a:moveTo>
                  <a:cubicBezTo>
                    <a:pt x="14" y="88"/>
                    <a:pt x="14" y="88"/>
                    <a:pt x="14" y="88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27" y="43"/>
                    <a:pt x="27" y="43"/>
                    <a:pt x="27" y="43"/>
                  </a:cubicBezTo>
                  <a:lnTo>
                    <a:pt x="27" y="8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2" name="组合 421">
            <a:extLst>
              <a:ext uri="{FF2B5EF4-FFF2-40B4-BE49-F238E27FC236}">
                <a16:creationId xmlns="" xmlns:a16="http://schemas.microsoft.com/office/drawing/2014/main" id="{6735F57B-1759-4032-8B03-41DCFB76DD5E}"/>
              </a:ext>
            </a:extLst>
          </p:cNvPr>
          <p:cNvGrpSpPr>
            <a:grpSpLocks noChangeAspect="1"/>
          </p:cNvGrpSpPr>
          <p:nvPr/>
        </p:nvGrpSpPr>
        <p:grpSpPr>
          <a:xfrm>
            <a:off x="5622055" y="5865311"/>
            <a:ext cx="431650" cy="351314"/>
            <a:chOff x="4550194" y="5012641"/>
            <a:chExt cx="1119590" cy="911216"/>
          </a:xfrm>
        </p:grpSpPr>
        <p:sp>
          <p:nvSpPr>
            <p:cNvPr id="423" name="Freeform 53">
              <a:extLst>
                <a:ext uri="{FF2B5EF4-FFF2-40B4-BE49-F238E27FC236}">
                  <a16:creationId xmlns="" xmlns:a16="http://schemas.microsoft.com/office/drawing/2014/main" id="{4B64809E-EC43-49CF-847D-F38CF3647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989" y="5670834"/>
              <a:ext cx="418399" cy="241448"/>
            </a:xfrm>
            <a:custGeom>
              <a:avLst/>
              <a:gdLst>
                <a:gd name="T0" fmla="*/ 103 w 107"/>
                <a:gd name="T1" fmla="*/ 50 h 62"/>
                <a:gd name="T2" fmla="*/ 61 w 107"/>
                <a:gd name="T3" fmla="*/ 17 h 62"/>
                <a:gd name="T4" fmla="*/ 61 w 107"/>
                <a:gd name="T5" fmla="*/ 0 h 62"/>
                <a:gd name="T6" fmla="*/ 47 w 107"/>
                <a:gd name="T7" fmla="*/ 0 h 62"/>
                <a:gd name="T8" fmla="*/ 47 w 107"/>
                <a:gd name="T9" fmla="*/ 16 h 62"/>
                <a:gd name="T10" fmla="*/ 3 w 107"/>
                <a:gd name="T11" fmla="*/ 50 h 62"/>
                <a:gd name="T12" fmla="*/ 2 w 107"/>
                <a:gd name="T13" fmla="*/ 59 h 62"/>
                <a:gd name="T14" fmla="*/ 8 w 107"/>
                <a:gd name="T15" fmla="*/ 62 h 62"/>
                <a:gd name="T16" fmla="*/ 12 w 107"/>
                <a:gd name="T17" fmla="*/ 61 h 62"/>
                <a:gd name="T18" fmla="*/ 47 w 107"/>
                <a:gd name="T19" fmla="*/ 34 h 62"/>
                <a:gd name="T20" fmla="*/ 47 w 107"/>
                <a:gd name="T21" fmla="*/ 55 h 62"/>
                <a:gd name="T22" fmla="*/ 54 w 107"/>
                <a:gd name="T23" fmla="*/ 62 h 62"/>
                <a:gd name="T24" fmla="*/ 54 w 107"/>
                <a:gd name="T25" fmla="*/ 62 h 62"/>
                <a:gd name="T26" fmla="*/ 61 w 107"/>
                <a:gd name="T27" fmla="*/ 55 h 62"/>
                <a:gd name="T28" fmla="*/ 61 w 107"/>
                <a:gd name="T29" fmla="*/ 35 h 62"/>
                <a:gd name="T30" fmla="*/ 95 w 107"/>
                <a:gd name="T31" fmla="*/ 61 h 62"/>
                <a:gd name="T32" fmla="*/ 99 w 107"/>
                <a:gd name="T33" fmla="*/ 62 h 62"/>
                <a:gd name="T34" fmla="*/ 105 w 107"/>
                <a:gd name="T35" fmla="*/ 59 h 62"/>
                <a:gd name="T36" fmla="*/ 103 w 107"/>
                <a:gd name="T37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7" h="62">
                  <a:moveTo>
                    <a:pt x="103" y="50"/>
                  </a:moveTo>
                  <a:cubicBezTo>
                    <a:pt x="61" y="17"/>
                    <a:pt x="61" y="17"/>
                    <a:pt x="61" y="17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0" y="52"/>
                    <a:pt x="0" y="56"/>
                    <a:pt x="2" y="59"/>
                  </a:cubicBezTo>
                  <a:cubicBezTo>
                    <a:pt x="3" y="61"/>
                    <a:pt x="5" y="62"/>
                    <a:pt x="8" y="62"/>
                  </a:cubicBezTo>
                  <a:cubicBezTo>
                    <a:pt x="9" y="62"/>
                    <a:pt x="11" y="62"/>
                    <a:pt x="12" y="61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9"/>
                    <a:pt x="50" y="62"/>
                    <a:pt x="54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7" y="62"/>
                    <a:pt x="61" y="59"/>
                    <a:pt x="61" y="55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95" y="61"/>
                    <a:pt x="95" y="61"/>
                    <a:pt x="95" y="61"/>
                  </a:cubicBezTo>
                  <a:cubicBezTo>
                    <a:pt x="96" y="62"/>
                    <a:pt x="97" y="62"/>
                    <a:pt x="99" y="62"/>
                  </a:cubicBezTo>
                  <a:cubicBezTo>
                    <a:pt x="101" y="62"/>
                    <a:pt x="103" y="61"/>
                    <a:pt x="105" y="59"/>
                  </a:cubicBezTo>
                  <a:cubicBezTo>
                    <a:pt x="107" y="56"/>
                    <a:pt x="106" y="52"/>
                    <a:pt x="103" y="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54">
              <a:extLst>
                <a:ext uri="{FF2B5EF4-FFF2-40B4-BE49-F238E27FC236}">
                  <a16:creationId xmlns="" xmlns:a16="http://schemas.microsoft.com/office/drawing/2014/main" id="{B694790C-2115-4E76-8A1F-2826ECC8A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194" y="5012641"/>
              <a:ext cx="889718" cy="610233"/>
            </a:xfrm>
            <a:custGeom>
              <a:avLst/>
              <a:gdLst>
                <a:gd name="T0" fmla="*/ 154 w 227"/>
                <a:gd name="T1" fmla="*/ 142 h 156"/>
                <a:gd name="T2" fmla="*/ 40 w 227"/>
                <a:gd name="T3" fmla="*/ 142 h 156"/>
                <a:gd name="T4" fmla="*/ 26 w 227"/>
                <a:gd name="T5" fmla="*/ 128 h 156"/>
                <a:gd name="T6" fmla="*/ 26 w 227"/>
                <a:gd name="T7" fmla="*/ 14 h 156"/>
                <a:gd name="T8" fmla="*/ 201 w 227"/>
                <a:gd name="T9" fmla="*/ 14 h 156"/>
                <a:gd name="T10" fmla="*/ 201 w 227"/>
                <a:gd name="T11" fmla="*/ 36 h 156"/>
                <a:gd name="T12" fmla="*/ 215 w 227"/>
                <a:gd name="T13" fmla="*/ 46 h 156"/>
                <a:gd name="T14" fmla="*/ 215 w 227"/>
                <a:gd name="T15" fmla="*/ 14 h 156"/>
                <a:gd name="T16" fmla="*/ 220 w 227"/>
                <a:gd name="T17" fmla="*/ 14 h 156"/>
                <a:gd name="T18" fmla="*/ 227 w 227"/>
                <a:gd name="T19" fmla="*/ 7 h 156"/>
                <a:gd name="T20" fmla="*/ 220 w 227"/>
                <a:gd name="T21" fmla="*/ 0 h 156"/>
                <a:gd name="T22" fmla="*/ 7 w 227"/>
                <a:gd name="T23" fmla="*/ 0 h 156"/>
                <a:gd name="T24" fmla="*/ 0 w 227"/>
                <a:gd name="T25" fmla="*/ 7 h 156"/>
                <a:gd name="T26" fmla="*/ 7 w 227"/>
                <a:gd name="T27" fmla="*/ 14 h 156"/>
                <a:gd name="T28" fmla="*/ 12 w 227"/>
                <a:gd name="T29" fmla="*/ 14 h 156"/>
                <a:gd name="T30" fmla="*/ 12 w 227"/>
                <a:gd name="T31" fmla="*/ 128 h 156"/>
                <a:gd name="T32" fmla="*/ 40 w 227"/>
                <a:gd name="T33" fmla="*/ 156 h 156"/>
                <a:gd name="T34" fmla="*/ 159 w 227"/>
                <a:gd name="T35" fmla="*/ 156 h 156"/>
                <a:gd name="T36" fmla="*/ 154 w 227"/>
                <a:gd name="T37" fmla="*/ 14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7" h="156">
                  <a:moveTo>
                    <a:pt x="154" y="142"/>
                  </a:moveTo>
                  <a:cubicBezTo>
                    <a:pt x="40" y="142"/>
                    <a:pt x="40" y="142"/>
                    <a:pt x="40" y="142"/>
                  </a:cubicBezTo>
                  <a:cubicBezTo>
                    <a:pt x="33" y="142"/>
                    <a:pt x="26" y="135"/>
                    <a:pt x="26" y="128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01" y="14"/>
                    <a:pt x="201" y="14"/>
                    <a:pt x="201" y="14"/>
                  </a:cubicBezTo>
                  <a:cubicBezTo>
                    <a:pt x="201" y="36"/>
                    <a:pt x="201" y="36"/>
                    <a:pt x="201" y="36"/>
                  </a:cubicBezTo>
                  <a:cubicBezTo>
                    <a:pt x="207" y="39"/>
                    <a:pt x="211" y="42"/>
                    <a:pt x="215" y="46"/>
                  </a:cubicBezTo>
                  <a:cubicBezTo>
                    <a:pt x="215" y="14"/>
                    <a:pt x="215" y="14"/>
                    <a:pt x="215" y="14"/>
                  </a:cubicBezTo>
                  <a:cubicBezTo>
                    <a:pt x="220" y="14"/>
                    <a:pt x="220" y="14"/>
                    <a:pt x="220" y="14"/>
                  </a:cubicBezTo>
                  <a:cubicBezTo>
                    <a:pt x="224" y="14"/>
                    <a:pt x="227" y="11"/>
                    <a:pt x="227" y="7"/>
                  </a:cubicBezTo>
                  <a:cubicBezTo>
                    <a:pt x="227" y="3"/>
                    <a:pt x="224" y="0"/>
                    <a:pt x="22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2" y="143"/>
                    <a:pt x="25" y="156"/>
                    <a:pt x="40" y="156"/>
                  </a:cubicBezTo>
                  <a:cubicBezTo>
                    <a:pt x="159" y="156"/>
                    <a:pt x="159" y="156"/>
                    <a:pt x="159" y="156"/>
                  </a:cubicBezTo>
                  <a:lnTo>
                    <a:pt x="154" y="14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55">
              <a:extLst>
                <a:ext uri="{FF2B5EF4-FFF2-40B4-BE49-F238E27FC236}">
                  <a16:creationId xmlns="" xmlns:a16="http://schemas.microsoft.com/office/drawing/2014/main" id="{9A751C78-7DF6-4173-AFF4-F9758F8E12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67819" y="5181324"/>
              <a:ext cx="601965" cy="742533"/>
            </a:xfrm>
            <a:custGeom>
              <a:avLst/>
              <a:gdLst>
                <a:gd name="T0" fmla="*/ 154 w 154"/>
                <a:gd name="T1" fmla="*/ 113 h 190"/>
                <a:gd name="T2" fmla="*/ 154 w 154"/>
                <a:gd name="T3" fmla="*/ 113 h 190"/>
                <a:gd name="T4" fmla="*/ 154 w 154"/>
                <a:gd name="T5" fmla="*/ 113 h 190"/>
                <a:gd name="T6" fmla="*/ 122 w 154"/>
                <a:gd name="T7" fmla="*/ 148 h 190"/>
                <a:gd name="T8" fmla="*/ 122 w 154"/>
                <a:gd name="T9" fmla="*/ 152 h 190"/>
                <a:gd name="T10" fmla="*/ 122 w 154"/>
                <a:gd name="T11" fmla="*/ 152 h 190"/>
                <a:gd name="T12" fmla="*/ 122 w 154"/>
                <a:gd name="T13" fmla="*/ 155 h 190"/>
                <a:gd name="T14" fmla="*/ 104 w 154"/>
                <a:gd name="T15" fmla="*/ 176 h 190"/>
                <a:gd name="T16" fmla="*/ 104 w 154"/>
                <a:gd name="T17" fmla="*/ 176 h 190"/>
                <a:gd name="T18" fmla="*/ 91 w 154"/>
                <a:gd name="T19" fmla="*/ 170 h 190"/>
                <a:gd name="T20" fmla="*/ 86 w 154"/>
                <a:gd name="T21" fmla="*/ 155 h 190"/>
                <a:gd name="T22" fmla="*/ 86 w 154"/>
                <a:gd name="T23" fmla="*/ 153 h 190"/>
                <a:gd name="T24" fmla="*/ 93 w 154"/>
                <a:gd name="T25" fmla="*/ 151 h 190"/>
                <a:gd name="T26" fmla="*/ 98 w 154"/>
                <a:gd name="T27" fmla="*/ 142 h 190"/>
                <a:gd name="T28" fmla="*/ 79 w 154"/>
                <a:gd name="T29" fmla="*/ 70 h 190"/>
                <a:gd name="T30" fmla="*/ 87 w 154"/>
                <a:gd name="T31" fmla="*/ 31 h 190"/>
                <a:gd name="T32" fmla="*/ 45 w 154"/>
                <a:gd name="T33" fmla="*/ 0 h 190"/>
                <a:gd name="T34" fmla="*/ 33 w 154"/>
                <a:gd name="T35" fmla="*/ 2 h 190"/>
                <a:gd name="T36" fmla="*/ 7 w 154"/>
                <a:gd name="T37" fmla="*/ 23 h 190"/>
                <a:gd name="T38" fmla="*/ 4 w 154"/>
                <a:gd name="T39" fmla="*/ 56 h 190"/>
                <a:gd name="T40" fmla="*/ 29 w 154"/>
                <a:gd name="T41" fmla="*/ 84 h 190"/>
                <a:gd name="T42" fmla="*/ 55 w 154"/>
                <a:gd name="T43" fmla="*/ 155 h 190"/>
                <a:gd name="T44" fmla="*/ 62 w 154"/>
                <a:gd name="T45" fmla="*/ 160 h 190"/>
                <a:gd name="T46" fmla="*/ 64 w 154"/>
                <a:gd name="T47" fmla="*/ 160 h 190"/>
                <a:gd name="T48" fmla="*/ 72 w 154"/>
                <a:gd name="T49" fmla="*/ 157 h 190"/>
                <a:gd name="T50" fmla="*/ 81 w 154"/>
                <a:gd name="T51" fmla="*/ 180 h 190"/>
                <a:gd name="T52" fmla="*/ 104 w 154"/>
                <a:gd name="T53" fmla="*/ 190 h 190"/>
                <a:gd name="T54" fmla="*/ 104 w 154"/>
                <a:gd name="T55" fmla="*/ 190 h 190"/>
                <a:gd name="T56" fmla="*/ 136 w 154"/>
                <a:gd name="T57" fmla="*/ 155 h 190"/>
                <a:gd name="T58" fmla="*/ 136 w 154"/>
                <a:gd name="T59" fmla="*/ 151 h 190"/>
                <a:gd name="T60" fmla="*/ 136 w 154"/>
                <a:gd name="T61" fmla="*/ 151 h 190"/>
                <a:gd name="T62" fmla="*/ 136 w 154"/>
                <a:gd name="T63" fmla="*/ 148 h 190"/>
                <a:gd name="T64" fmla="*/ 154 w 154"/>
                <a:gd name="T65" fmla="*/ 127 h 190"/>
                <a:gd name="T66" fmla="*/ 154 w 154"/>
                <a:gd name="T67" fmla="*/ 127 h 190"/>
                <a:gd name="T68" fmla="*/ 154 w 154"/>
                <a:gd name="T69" fmla="*/ 127 h 190"/>
                <a:gd name="T70" fmla="*/ 154 w 154"/>
                <a:gd name="T71" fmla="*/ 113 h 190"/>
                <a:gd name="T72" fmla="*/ 17 w 154"/>
                <a:gd name="T73" fmla="*/ 52 h 190"/>
                <a:gd name="T74" fmla="*/ 19 w 154"/>
                <a:gd name="T75" fmla="*/ 30 h 190"/>
                <a:gd name="T76" fmla="*/ 37 w 154"/>
                <a:gd name="T77" fmla="*/ 15 h 190"/>
                <a:gd name="T78" fmla="*/ 45 w 154"/>
                <a:gd name="T79" fmla="*/ 14 h 190"/>
                <a:gd name="T80" fmla="*/ 73 w 154"/>
                <a:gd name="T81" fmla="*/ 35 h 190"/>
                <a:gd name="T82" fmla="*/ 74 w 154"/>
                <a:gd name="T83" fmla="*/ 35 h 190"/>
                <a:gd name="T84" fmla="*/ 17 w 154"/>
                <a:gd name="T85" fmla="*/ 52 h 190"/>
                <a:gd name="T86" fmla="*/ 17 w 154"/>
                <a:gd name="T87" fmla="*/ 52 h 190"/>
                <a:gd name="T88" fmla="*/ 25 w 154"/>
                <a:gd name="T89" fmla="*/ 65 h 190"/>
                <a:gd name="T90" fmla="*/ 74 w 154"/>
                <a:gd name="T91" fmla="*/ 49 h 190"/>
                <a:gd name="T92" fmla="*/ 54 w 154"/>
                <a:gd name="T93" fmla="*/ 71 h 190"/>
                <a:gd name="T94" fmla="*/ 45 w 154"/>
                <a:gd name="T95" fmla="*/ 73 h 190"/>
                <a:gd name="T96" fmla="*/ 45 w 154"/>
                <a:gd name="T97" fmla="*/ 73 h 190"/>
                <a:gd name="T98" fmla="*/ 25 w 154"/>
                <a:gd name="T99" fmla="*/ 65 h 190"/>
                <a:gd name="T100" fmla="*/ 66 w 154"/>
                <a:gd name="T101" fmla="*/ 144 h 190"/>
                <a:gd name="T102" fmla="*/ 45 w 154"/>
                <a:gd name="T103" fmla="*/ 87 h 190"/>
                <a:gd name="T104" fmla="*/ 45 w 154"/>
                <a:gd name="T105" fmla="*/ 87 h 190"/>
                <a:gd name="T106" fmla="*/ 45 w 154"/>
                <a:gd name="T107" fmla="*/ 87 h 190"/>
                <a:gd name="T108" fmla="*/ 58 w 154"/>
                <a:gd name="T109" fmla="*/ 85 h 190"/>
                <a:gd name="T110" fmla="*/ 67 w 154"/>
                <a:gd name="T111" fmla="*/ 81 h 190"/>
                <a:gd name="T112" fmla="*/ 83 w 154"/>
                <a:gd name="T113" fmla="*/ 139 h 190"/>
                <a:gd name="T114" fmla="*/ 66 w 154"/>
                <a:gd name="T115" fmla="*/ 14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4" h="190">
                  <a:moveTo>
                    <a:pt x="154" y="113"/>
                  </a:moveTo>
                  <a:cubicBezTo>
                    <a:pt x="154" y="113"/>
                    <a:pt x="154" y="113"/>
                    <a:pt x="154" y="113"/>
                  </a:cubicBezTo>
                  <a:cubicBezTo>
                    <a:pt x="154" y="113"/>
                    <a:pt x="154" y="113"/>
                    <a:pt x="154" y="113"/>
                  </a:cubicBezTo>
                  <a:cubicBezTo>
                    <a:pt x="136" y="113"/>
                    <a:pt x="122" y="129"/>
                    <a:pt x="122" y="148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52"/>
                    <a:pt x="122" y="152"/>
                    <a:pt x="122" y="152"/>
                  </a:cubicBezTo>
                  <a:cubicBezTo>
                    <a:pt x="122" y="155"/>
                    <a:pt x="122" y="155"/>
                    <a:pt x="122" y="155"/>
                  </a:cubicBezTo>
                  <a:cubicBezTo>
                    <a:pt x="122" y="167"/>
                    <a:pt x="114" y="176"/>
                    <a:pt x="104" y="176"/>
                  </a:cubicBezTo>
                  <a:cubicBezTo>
                    <a:pt x="104" y="176"/>
                    <a:pt x="104" y="176"/>
                    <a:pt x="104" y="176"/>
                  </a:cubicBezTo>
                  <a:cubicBezTo>
                    <a:pt x="99" y="176"/>
                    <a:pt x="95" y="174"/>
                    <a:pt x="91" y="170"/>
                  </a:cubicBezTo>
                  <a:cubicBezTo>
                    <a:pt x="88" y="166"/>
                    <a:pt x="86" y="161"/>
                    <a:pt x="86" y="155"/>
                  </a:cubicBezTo>
                  <a:cubicBezTo>
                    <a:pt x="86" y="153"/>
                    <a:pt x="86" y="153"/>
                    <a:pt x="86" y="153"/>
                  </a:cubicBezTo>
                  <a:cubicBezTo>
                    <a:pt x="93" y="151"/>
                    <a:pt x="93" y="151"/>
                    <a:pt x="93" y="151"/>
                  </a:cubicBezTo>
                  <a:cubicBezTo>
                    <a:pt x="97" y="150"/>
                    <a:pt x="99" y="146"/>
                    <a:pt x="98" y="142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88" y="60"/>
                    <a:pt x="91" y="45"/>
                    <a:pt x="87" y="31"/>
                  </a:cubicBezTo>
                  <a:cubicBezTo>
                    <a:pt x="81" y="12"/>
                    <a:pt x="65" y="0"/>
                    <a:pt x="45" y="0"/>
                  </a:cubicBezTo>
                  <a:cubicBezTo>
                    <a:pt x="41" y="0"/>
                    <a:pt x="37" y="1"/>
                    <a:pt x="33" y="2"/>
                  </a:cubicBezTo>
                  <a:cubicBezTo>
                    <a:pt x="21" y="5"/>
                    <a:pt x="12" y="13"/>
                    <a:pt x="7" y="23"/>
                  </a:cubicBezTo>
                  <a:cubicBezTo>
                    <a:pt x="2" y="33"/>
                    <a:pt x="0" y="45"/>
                    <a:pt x="4" y="56"/>
                  </a:cubicBezTo>
                  <a:cubicBezTo>
                    <a:pt x="8" y="69"/>
                    <a:pt x="17" y="79"/>
                    <a:pt x="29" y="84"/>
                  </a:cubicBezTo>
                  <a:cubicBezTo>
                    <a:pt x="55" y="155"/>
                    <a:pt x="55" y="155"/>
                    <a:pt x="55" y="155"/>
                  </a:cubicBezTo>
                  <a:cubicBezTo>
                    <a:pt x="56" y="158"/>
                    <a:pt x="59" y="160"/>
                    <a:pt x="62" y="160"/>
                  </a:cubicBezTo>
                  <a:cubicBezTo>
                    <a:pt x="62" y="160"/>
                    <a:pt x="63" y="160"/>
                    <a:pt x="64" y="160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2" y="166"/>
                    <a:pt x="75" y="174"/>
                    <a:pt x="81" y="180"/>
                  </a:cubicBezTo>
                  <a:cubicBezTo>
                    <a:pt x="87" y="186"/>
                    <a:pt x="95" y="190"/>
                    <a:pt x="104" y="190"/>
                  </a:cubicBezTo>
                  <a:cubicBezTo>
                    <a:pt x="104" y="190"/>
                    <a:pt x="104" y="190"/>
                    <a:pt x="104" y="190"/>
                  </a:cubicBezTo>
                  <a:cubicBezTo>
                    <a:pt x="122" y="190"/>
                    <a:pt x="136" y="174"/>
                    <a:pt x="136" y="155"/>
                  </a:cubicBezTo>
                  <a:cubicBezTo>
                    <a:pt x="136" y="151"/>
                    <a:pt x="136" y="151"/>
                    <a:pt x="136" y="151"/>
                  </a:cubicBezTo>
                  <a:cubicBezTo>
                    <a:pt x="136" y="151"/>
                    <a:pt x="136" y="151"/>
                    <a:pt x="136" y="151"/>
                  </a:cubicBezTo>
                  <a:cubicBezTo>
                    <a:pt x="136" y="148"/>
                    <a:pt x="136" y="148"/>
                    <a:pt x="136" y="148"/>
                  </a:cubicBezTo>
                  <a:cubicBezTo>
                    <a:pt x="136" y="137"/>
                    <a:pt x="144" y="127"/>
                    <a:pt x="154" y="127"/>
                  </a:cubicBezTo>
                  <a:cubicBezTo>
                    <a:pt x="154" y="127"/>
                    <a:pt x="154" y="127"/>
                    <a:pt x="154" y="127"/>
                  </a:cubicBezTo>
                  <a:cubicBezTo>
                    <a:pt x="154" y="127"/>
                    <a:pt x="154" y="127"/>
                    <a:pt x="154" y="127"/>
                  </a:cubicBezTo>
                  <a:lnTo>
                    <a:pt x="154" y="113"/>
                  </a:lnTo>
                  <a:close/>
                  <a:moveTo>
                    <a:pt x="17" y="52"/>
                  </a:moveTo>
                  <a:cubicBezTo>
                    <a:pt x="15" y="45"/>
                    <a:pt x="16" y="37"/>
                    <a:pt x="19" y="30"/>
                  </a:cubicBezTo>
                  <a:cubicBezTo>
                    <a:pt x="23" y="23"/>
                    <a:pt x="29" y="18"/>
                    <a:pt x="37" y="15"/>
                  </a:cubicBezTo>
                  <a:cubicBezTo>
                    <a:pt x="40" y="14"/>
                    <a:pt x="42" y="14"/>
                    <a:pt x="45" y="14"/>
                  </a:cubicBezTo>
                  <a:cubicBezTo>
                    <a:pt x="58" y="14"/>
                    <a:pt x="70" y="22"/>
                    <a:pt x="73" y="35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lose/>
                  <a:moveTo>
                    <a:pt x="25" y="65"/>
                  </a:moveTo>
                  <a:cubicBezTo>
                    <a:pt x="74" y="49"/>
                    <a:pt x="74" y="49"/>
                    <a:pt x="74" y="49"/>
                  </a:cubicBezTo>
                  <a:cubicBezTo>
                    <a:pt x="72" y="59"/>
                    <a:pt x="65" y="68"/>
                    <a:pt x="54" y="71"/>
                  </a:cubicBezTo>
                  <a:cubicBezTo>
                    <a:pt x="51" y="72"/>
                    <a:pt x="48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38" y="73"/>
                    <a:pt x="30" y="70"/>
                    <a:pt x="25" y="65"/>
                  </a:cubicBezTo>
                  <a:close/>
                  <a:moveTo>
                    <a:pt x="66" y="144"/>
                  </a:moveTo>
                  <a:cubicBezTo>
                    <a:pt x="45" y="87"/>
                    <a:pt x="45" y="87"/>
                    <a:pt x="45" y="87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45" y="87"/>
                    <a:pt x="45" y="87"/>
                    <a:pt x="45" y="87"/>
                  </a:cubicBezTo>
                  <a:cubicBezTo>
                    <a:pt x="50" y="87"/>
                    <a:pt x="54" y="86"/>
                    <a:pt x="58" y="85"/>
                  </a:cubicBezTo>
                  <a:cubicBezTo>
                    <a:pt x="62" y="84"/>
                    <a:pt x="65" y="82"/>
                    <a:pt x="67" y="81"/>
                  </a:cubicBezTo>
                  <a:cubicBezTo>
                    <a:pt x="83" y="139"/>
                    <a:pt x="83" y="139"/>
                    <a:pt x="83" y="139"/>
                  </a:cubicBezTo>
                  <a:lnTo>
                    <a:pt x="66" y="14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26" name="组合 425">
            <a:extLst>
              <a:ext uri="{FF2B5EF4-FFF2-40B4-BE49-F238E27FC236}">
                <a16:creationId xmlns="" xmlns:a16="http://schemas.microsoft.com/office/drawing/2014/main" id="{DD496F73-4FC0-478C-8D69-C42CD8261BA5}"/>
              </a:ext>
            </a:extLst>
          </p:cNvPr>
          <p:cNvGrpSpPr>
            <a:grpSpLocks noChangeAspect="1"/>
          </p:cNvGrpSpPr>
          <p:nvPr/>
        </p:nvGrpSpPr>
        <p:grpSpPr>
          <a:xfrm>
            <a:off x="6302454" y="5863718"/>
            <a:ext cx="354501" cy="354501"/>
            <a:chOff x="10702147" y="5146596"/>
            <a:chExt cx="919485" cy="919485"/>
          </a:xfrm>
        </p:grpSpPr>
        <p:sp>
          <p:nvSpPr>
            <p:cNvPr id="427" name="Freeform 89">
              <a:extLst>
                <a:ext uri="{FF2B5EF4-FFF2-40B4-BE49-F238E27FC236}">
                  <a16:creationId xmlns="" xmlns:a16="http://schemas.microsoft.com/office/drawing/2014/main" id="{8733234B-DE1F-47F1-941E-514548820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8091" y="5404581"/>
              <a:ext cx="390285" cy="277830"/>
            </a:xfrm>
            <a:custGeom>
              <a:avLst/>
              <a:gdLst>
                <a:gd name="T0" fmla="*/ 213 w 236"/>
                <a:gd name="T1" fmla="*/ 0 h 168"/>
                <a:gd name="T2" fmla="*/ 92 w 236"/>
                <a:gd name="T3" fmla="*/ 121 h 168"/>
                <a:gd name="T4" fmla="*/ 21 w 236"/>
                <a:gd name="T5" fmla="*/ 50 h 168"/>
                <a:gd name="T6" fmla="*/ 0 w 236"/>
                <a:gd name="T7" fmla="*/ 73 h 168"/>
                <a:gd name="T8" fmla="*/ 92 w 236"/>
                <a:gd name="T9" fmla="*/ 168 h 168"/>
                <a:gd name="T10" fmla="*/ 116 w 236"/>
                <a:gd name="T11" fmla="*/ 144 h 168"/>
                <a:gd name="T12" fmla="*/ 116 w 236"/>
                <a:gd name="T13" fmla="*/ 144 h 168"/>
                <a:gd name="T14" fmla="*/ 236 w 236"/>
                <a:gd name="T15" fmla="*/ 24 h 168"/>
                <a:gd name="T16" fmla="*/ 213 w 236"/>
                <a:gd name="T1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6" h="168">
                  <a:moveTo>
                    <a:pt x="213" y="0"/>
                  </a:moveTo>
                  <a:lnTo>
                    <a:pt x="92" y="121"/>
                  </a:lnTo>
                  <a:lnTo>
                    <a:pt x="21" y="50"/>
                  </a:lnTo>
                  <a:lnTo>
                    <a:pt x="0" y="73"/>
                  </a:lnTo>
                  <a:lnTo>
                    <a:pt x="92" y="168"/>
                  </a:lnTo>
                  <a:lnTo>
                    <a:pt x="116" y="144"/>
                  </a:lnTo>
                  <a:lnTo>
                    <a:pt x="116" y="144"/>
                  </a:lnTo>
                  <a:lnTo>
                    <a:pt x="236" y="24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90">
              <a:extLst>
                <a:ext uri="{FF2B5EF4-FFF2-40B4-BE49-F238E27FC236}">
                  <a16:creationId xmlns="" xmlns:a16="http://schemas.microsoft.com/office/drawing/2014/main" id="{1186D959-BFF6-4493-BA48-2538169041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02147" y="5146596"/>
              <a:ext cx="919485" cy="919485"/>
            </a:xfrm>
            <a:custGeom>
              <a:avLst/>
              <a:gdLst>
                <a:gd name="T0" fmla="*/ 118 w 235"/>
                <a:gd name="T1" fmla="*/ 0 h 235"/>
                <a:gd name="T2" fmla="*/ 0 w 235"/>
                <a:gd name="T3" fmla="*/ 117 h 235"/>
                <a:gd name="T4" fmla="*/ 118 w 235"/>
                <a:gd name="T5" fmla="*/ 235 h 235"/>
                <a:gd name="T6" fmla="*/ 235 w 235"/>
                <a:gd name="T7" fmla="*/ 117 h 235"/>
                <a:gd name="T8" fmla="*/ 118 w 235"/>
                <a:gd name="T9" fmla="*/ 0 h 235"/>
                <a:gd name="T10" fmla="*/ 123 w 235"/>
                <a:gd name="T11" fmla="*/ 221 h 235"/>
                <a:gd name="T12" fmla="*/ 123 w 235"/>
                <a:gd name="T13" fmla="*/ 197 h 235"/>
                <a:gd name="T14" fmla="*/ 116 w 235"/>
                <a:gd name="T15" fmla="*/ 190 h 235"/>
                <a:gd name="T16" fmla="*/ 109 w 235"/>
                <a:gd name="T17" fmla="*/ 197 h 235"/>
                <a:gd name="T18" fmla="*/ 109 w 235"/>
                <a:gd name="T19" fmla="*/ 221 h 235"/>
                <a:gd name="T20" fmla="*/ 14 w 235"/>
                <a:gd name="T21" fmla="*/ 124 h 235"/>
                <a:gd name="T22" fmla="*/ 36 w 235"/>
                <a:gd name="T23" fmla="*/ 124 h 235"/>
                <a:gd name="T24" fmla="*/ 43 w 235"/>
                <a:gd name="T25" fmla="*/ 117 h 235"/>
                <a:gd name="T26" fmla="*/ 36 w 235"/>
                <a:gd name="T27" fmla="*/ 110 h 235"/>
                <a:gd name="T28" fmla="*/ 14 w 235"/>
                <a:gd name="T29" fmla="*/ 110 h 235"/>
                <a:gd name="T30" fmla="*/ 109 w 235"/>
                <a:gd name="T31" fmla="*/ 14 h 235"/>
                <a:gd name="T32" fmla="*/ 109 w 235"/>
                <a:gd name="T33" fmla="*/ 37 h 235"/>
                <a:gd name="T34" fmla="*/ 116 w 235"/>
                <a:gd name="T35" fmla="*/ 44 h 235"/>
                <a:gd name="T36" fmla="*/ 123 w 235"/>
                <a:gd name="T37" fmla="*/ 37 h 235"/>
                <a:gd name="T38" fmla="*/ 123 w 235"/>
                <a:gd name="T39" fmla="*/ 14 h 235"/>
                <a:gd name="T40" fmla="*/ 221 w 235"/>
                <a:gd name="T41" fmla="*/ 110 h 235"/>
                <a:gd name="T42" fmla="*/ 196 w 235"/>
                <a:gd name="T43" fmla="*/ 110 h 235"/>
                <a:gd name="T44" fmla="*/ 189 w 235"/>
                <a:gd name="T45" fmla="*/ 117 h 235"/>
                <a:gd name="T46" fmla="*/ 196 w 235"/>
                <a:gd name="T47" fmla="*/ 124 h 235"/>
                <a:gd name="T48" fmla="*/ 221 w 235"/>
                <a:gd name="T49" fmla="*/ 124 h 235"/>
                <a:gd name="T50" fmla="*/ 123 w 235"/>
                <a:gd name="T51" fmla="*/ 22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5" h="235">
                  <a:moveTo>
                    <a:pt x="118" y="0"/>
                  </a:moveTo>
                  <a:cubicBezTo>
                    <a:pt x="53" y="0"/>
                    <a:pt x="0" y="52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5" y="182"/>
                    <a:pt x="235" y="117"/>
                  </a:cubicBezTo>
                  <a:cubicBezTo>
                    <a:pt x="235" y="52"/>
                    <a:pt x="183" y="0"/>
                    <a:pt x="118" y="0"/>
                  </a:cubicBezTo>
                  <a:close/>
                  <a:moveTo>
                    <a:pt x="123" y="221"/>
                  </a:moveTo>
                  <a:cubicBezTo>
                    <a:pt x="123" y="197"/>
                    <a:pt x="123" y="197"/>
                    <a:pt x="123" y="197"/>
                  </a:cubicBezTo>
                  <a:cubicBezTo>
                    <a:pt x="123" y="193"/>
                    <a:pt x="120" y="190"/>
                    <a:pt x="116" y="190"/>
                  </a:cubicBezTo>
                  <a:cubicBezTo>
                    <a:pt x="113" y="190"/>
                    <a:pt x="109" y="193"/>
                    <a:pt x="109" y="197"/>
                  </a:cubicBezTo>
                  <a:cubicBezTo>
                    <a:pt x="109" y="221"/>
                    <a:pt x="109" y="221"/>
                    <a:pt x="109" y="221"/>
                  </a:cubicBezTo>
                  <a:cubicBezTo>
                    <a:pt x="58" y="217"/>
                    <a:pt x="18" y="176"/>
                    <a:pt x="14" y="124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40" y="124"/>
                    <a:pt x="43" y="121"/>
                    <a:pt x="43" y="117"/>
                  </a:cubicBezTo>
                  <a:cubicBezTo>
                    <a:pt x="43" y="113"/>
                    <a:pt x="40" y="110"/>
                    <a:pt x="36" y="110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8" y="59"/>
                    <a:pt x="58" y="18"/>
                    <a:pt x="109" y="14"/>
                  </a:cubicBezTo>
                  <a:cubicBezTo>
                    <a:pt x="109" y="37"/>
                    <a:pt x="109" y="37"/>
                    <a:pt x="109" y="37"/>
                  </a:cubicBezTo>
                  <a:cubicBezTo>
                    <a:pt x="109" y="41"/>
                    <a:pt x="113" y="44"/>
                    <a:pt x="116" y="44"/>
                  </a:cubicBezTo>
                  <a:cubicBezTo>
                    <a:pt x="120" y="44"/>
                    <a:pt x="123" y="41"/>
                    <a:pt x="123" y="37"/>
                  </a:cubicBezTo>
                  <a:cubicBezTo>
                    <a:pt x="123" y="14"/>
                    <a:pt x="123" y="14"/>
                    <a:pt x="123" y="14"/>
                  </a:cubicBezTo>
                  <a:cubicBezTo>
                    <a:pt x="176" y="17"/>
                    <a:pt x="217" y="58"/>
                    <a:pt x="221" y="110"/>
                  </a:cubicBezTo>
                  <a:cubicBezTo>
                    <a:pt x="196" y="110"/>
                    <a:pt x="196" y="110"/>
                    <a:pt x="196" y="110"/>
                  </a:cubicBezTo>
                  <a:cubicBezTo>
                    <a:pt x="192" y="110"/>
                    <a:pt x="189" y="113"/>
                    <a:pt x="189" y="117"/>
                  </a:cubicBezTo>
                  <a:cubicBezTo>
                    <a:pt x="189" y="121"/>
                    <a:pt x="192" y="124"/>
                    <a:pt x="196" y="124"/>
                  </a:cubicBezTo>
                  <a:cubicBezTo>
                    <a:pt x="221" y="124"/>
                    <a:pt x="221" y="124"/>
                    <a:pt x="221" y="124"/>
                  </a:cubicBezTo>
                  <a:cubicBezTo>
                    <a:pt x="218" y="176"/>
                    <a:pt x="176" y="218"/>
                    <a:pt x="123" y="2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44" name="组合 543">
            <a:extLst>
              <a:ext uri="{FF2B5EF4-FFF2-40B4-BE49-F238E27FC236}">
                <a16:creationId xmlns="" xmlns:a16="http://schemas.microsoft.com/office/drawing/2014/main" id="{BA64B22B-553C-449B-805B-E1FA35A17AB1}"/>
              </a:ext>
            </a:extLst>
          </p:cNvPr>
          <p:cNvGrpSpPr>
            <a:grpSpLocks noChangeAspect="1"/>
          </p:cNvGrpSpPr>
          <p:nvPr/>
        </p:nvGrpSpPr>
        <p:grpSpPr>
          <a:xfrm>
            <a:off x="6905704" y="5852476"/>
            <a:ext cx="376984" cy="376984"/>
            <a:chOff x="4569216" y="4900517"/>
            <a:chExt cx="977800" cy="977800"/>
          </a:xfrm>
        </p:grpSpPr>
        <p:sp>
          <p:nvSpPr>
            <p:cNvPr id="545" name="Freeform 71">
              <a:extLst>
                <a:ext uri="{FF2B5EF4-FFF2-40B4-BE49-F238E27FC236}">
                  <a16:creationId xmlns="" xmlns:a16="http://schemas.microsoft.com/office/drawing/2014/main" id="{5E3C4186-C166-4BF9-95E3-38ED08A94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8072" y="4959778"/>
              <a:ext cx="618944" cy="602483"/>
            </a:xfrm>
            <a:custGeom>
              <a:avLst/>
              <a:gdLst>
                <a:gd name="T0" fmla="*/ 131 w 159"/>
                <a:gd name="T1" fmla="*/ 0 h 155"/>
                <a:gd name="T2" fmla="*/ 0 w 159"/>
                <a:gd name="T3" fmla="*/ 0 h 155"/>
                <a:gd name="T4" fmla="*/ 4 w 159"/>
                <a:gd name="T5" fmla="*/ 14 h 155"/>
                <a:gd name="T6" fmla="*/ 131 w 159"/>
                <a:gd name="T7" fmla="*/ 14 h 155"/>
                <a:gd name="T8" fmla="*/ 145 w 159"/>
                <a:gd name="T9" fmla="*/ 28 h 155"/>
                <a:gd name="T10" fmla="*/ 145 w 159"/>
                <a:gd name="T11" fmla="*/ 127 h 155"/>
                <a:gd name="T12" fmla="*/ 131 w 159"/>
                <a:gd name="T13" fmla="*/ 141 h 155"/>
                <a:gd name="T14" fmla="*/ 20 w 159"/>
                <a:gd name="T15" fmla="*/ 141 h 155"/>
                <a:gd name="T16" fmla="*/ 20 w 159"/>
                <a:gd name="T17" fmla="*/ 155 h 155"/>
                <a:gd name="T18" fmla="*/ 131 w 159"/>
                <a:gd name="T19" fmla="*/ 155 h 155"/>
                <a:gd name="T20" fmla="*/ 159 w 159"/>
                <a:gd name="T21" fmla="*/ 127 h 155"/>
                <a:gd name="T22" fmla="*/ 159 w 159"/>
                <a:gd name="T23" fmla="*/ 28 h 155"/>
                <a:gd name="T24" fmla="*/ 131 w 159"/>
                <a:gd name="T25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9" h="155">
                  <a:moveTo>
                    <a:pt x="13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3" y="9"/>
                    <a:pt x="4" y="14"/>
                  </a:cubicBezTo>
                  <a:cubicBezTo>
                    <a:pt x="131" y="14"/>
                    <a:pt x="131" y="14"/>
                    <a:pt x="131" y="14"/>
                  </a:cubicBezTo>
                  <a:cubicBezTo>
                    <a:pt x="139" y="14"/>
                    <a:pt x="145" y="20"/>
                    <a:pt x="145" y="28"/>
                  </a:cubicBezTo>
                  <a:cubicBezTo>
                    <a:pt x="145" y="127"/>
                    <a:pt x="145" y="127"/>
                    <a:pt x="145" y="127"/>
                  </a:cubicBezTo>
                  <a:cubicBezTo>
                    <a:pt x="145" y="134"/>
                    <a:pt x="139" y="141"/>
                    <a:pt x="131" y="141"/>
                  </a:cubicBezTo>
                  <a:cubicBezTo>
                    <a:pt x="20" y="141"/>
                    <a:pt x="20" y="141"/>
                    <a:pt x="20" y="141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131" y="155"/>
                    <a:pt x="131" y="155"/>
                    <a:pt x="131" y="155"/>
                  </a:cubicBezTo>
                  <a:cubicBezTo>
                    <a:pt x="147" y="155"/>
                    <a:pt x="159" y="142"/>
                    <a:pt x="159" y="127"/>
                  </a:cubicBezTo>
                  <a:cubicBezTo>
                    <a:pt x="159" y="28"/>
                    <a:pt x="159" y="28"/>
                    <a:pt x="159" y="28"/>
                  </a:cubicBezTo>
                  <a:cubicBezTo>
                    <a:pt x="159" y="1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72">
              <a:extLst>
                <a:ext uri="{FF2B5EF4-FFF2-40B4-BE49-F238E27FC236}">
                  <a16:creationId xmlns="" xmlns:a16="http://schemas.microsoft.com/office/drawing/2014/main" id="{47C005CF-FA59-452C-9659-539044043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216" y="5211635"/>
              <a:ext cx="381902" cy="666682"/>
            </a:xfrm>
            <a:custGeom>
              <a:avLst/>
              <a:gdLst>
                <a:gd name="T0" fmla="*/ 70 w 98"/>
                <a:gd name="T1" fmla="*/ 0 h 171"/>
                <a:gd name="T2" fmla="*/ 28 w 98"/>
                <a:gd name="T3" fmla="*/ 0 h 171"/>
                <a:gd name="T4" fmla="*/ 0 w 98"/>
                <a:gd name="T5" fmla="*/ 29 h 171"/>
                <a:gd name="T6" fmla="*/ 0 w 98"/>
                <a:gd name="T7" fmla="*/ 83 h 171"/>
                <a:gd name="T8" fmla="*/ 21 w 98"/>
                <a:gd name="T9" fmla="*/ 110 h 171"/>
                <a:gd name="T10" fmla="*/ 21 w 98"/>
                <a:gd name="T11" fmla="*/ 171 h 171"/>
                <a:gd name="T12" fmla="*/ 35 w 98"/>
                <a:gd name="T13" fmla="*/ 171 h 171"/>
                <a:gd name="T14" fmla="*/ 35 w 98"/>
                <a:gd name="T15" fmla="*/ 97 h 171"/>
                <a:gd name="T16" fmla="*/ 28 w 98"/>
                <a:gd name="T17" fmla="*/ 97 h 171"/>
                <a:gd name="T18" fmla="*/ 14 w 98"/>
                <a:gd name="T19" fmla="*/ 83 h 171"/>
                <a:gd name="T20" fmla="*/ 14 w 98"/>
                <a:gd name="T21" fmla="*/ 29 h 171"/>
                <a:gd name="T22" fmla="*/ 28 w 98"/>
                <a:gd name="T23" fmla="*/ 14 h 171"/>
                <a:gd name="T24" fmla="*/ 70 w 98"/>
                <a:gd name="T25" fmla="*/ 14 h 171"/>
                <a:gd name="T26" fmla="*/ 84 w 98"/>
                <a:gd name="T27" fmla="*/ 29 h 171"/>
                <a:gd name="T28" fmla="*/ 84 w 98"/>
                <a:gd name="T29" fmla="*/ 83 h 171"/>
                <a:gd name="T30" fmla="*/ 82 w 98"/>
                <a:gd name="T31" fmla="*/ 90 h 171"/>
                <a:gd name="T32" fmla="*/ 70 w 98"/>
                <a:gd name="T33" fmla="*/ 97 h 171"/>
                <a:gd name="T34" fmla="*/ 63 w 98"/>
                <a:gd name="T35" fmla="*/ 97 h 171"/>
                <a:gd name="T36" fmla="*/ 63 w 98"/>
                <a:gd name="T37" fmla="*/ 171 h 171"/>
                <a:gd name="T38" fmla="*/ 77 w 98"/>
                <a:gd name="T39" fmla="*/ 171 h 171"/>
                <a:gd name="T40" fmla="*/ 77 w 98"/>
                <a:gd name="T41" fmla="*/ 110 h 171"/>
                <a:gd name="T42" fmla="*/ 97 w 98"/>
                <a:gd name="T43" fmla="*/ 90 h 171"/>
                <a:gd name="T44" fmla="*/ 98 w 98"/>
                <a:gd name="T45" fmla="*/ 83 h 171"/>
                <a:gd name="T46" fmla="*/ 98 w 98"/>
                <a:gd name="T47" fmla="*/ 29 h 171"/>
                <a:gd name="T48" fmla="*/ 70 w 98"/>
                <a:gd name="T4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8" h="171">
                  <a:moveTo>
                    <a:pt x="70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96"/>
                    <a:pt x="9" y="106"/>
                    <a:pt x="21" y="110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35" y="171"/>
                    <a:pt x="35" y="171"/>
                    <a:pt x="35" y="171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28" y="97"/>
                    <a:pt x="28" y="97"/>
                    <a:pt x="28" y="97"/>
                  </a:cubicBezTo>
                  <a:cubicBezTo>
                    <a:pt x="20" y="97"/>
                    <a:pt x="14" y="91"/>
                    <a:pt x="14" y="83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1"/>
                    <a:pt x="20" y="14"/>
                    <a:pt x="28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8" y="14"/>
                    <a:pt x="84" y="21"/>
                    <a:pt x="84" y="29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5"/>
                    <a:pt x="83" y="88"/>
                    <a:pt x="82" y="90"/>
                  </a:cubicBezTo>
                  <a:cubicBezTo>
                    <a:pt x="80" y="94"/>
                    <a:pt x="75" y="97"/>
                    <a:pt x="70" y="97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3" y="171"/>
                    <a:pt x="63" y="171"/>
                    <a:pt x="63" y="171"/>
                  </a:cubicBezTo>
                  <a:cubicBezTo>
                    <a:pt x="77" y="171"/>
                    <a:pt x="77" y="171"/>
                    <a:pt x="77" y="171"/>
                  </a:cubicBezTo>
                  <a:cubicBezTo>
                    <a:pt x="77" y="110"/>
                    <a:pt x="77" y="110"/>
                    <a:pt x="77" y="110"/>
                  </a:cubicBezTo>
                  <a:cubicBezTo>
                    <a:pt x="87" y="107"/>
                    <a:pt x="95" y="99"/>
                    <a:pt x="97" y="90"/>
                  </a:cubicBezTo>
                  <a:cubicBezTo>
                    <a:pt x="98" y="87"/>
                    <a:pt x="98" y="85"/>
                    <a:pt x="98" y="83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98" y="13"/>
                    <a:pt x="85" y="0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73">
              <a:extLst>
                <a:ext uri="{FF2B5EF4-FFF2-40B4-BE49-F238E27FC236}">
                  <a16:creationId xmlns="" xmlns:a16="http://schemas.microsoft.com/office/drawing/2014/main" id="{ADDEB7F4-6DAB-4E71-B394-237AF8A75F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1768" y="4900517"/>
              <a:ext cx="256796" cy="256796"/>
            </a:xfrm>
            <a:custGeom>
              <a:avLst/>
              <a:gdLst>
                <a:gd name="T0" fmla="*/ 33 w 66"/>
                <a:gd name="T1" fmla="*/ 66 h 66"/>
                <a:gd name="T2" fmla="*/ 66 w 66"/>
                <a:gd name="T3" fmla="*/ 33 h 66"/>
                <a:gd name="T4" fmla="*/ 33 w 66"/>
                <a:gd name="T5" fmla="*/ 0 h 66"/>
                <a:gd name="T6" fmla="*/ 0 w 66"/>
                <a:gd name="T7" fmla="*/ 33 h 66"/>
                <a:gd name="T8" fmla="*/ 33 w 66"/>
                <a:gd name="T9" fmla="*/ 66 h 66"/>
                <a:gd name="T10" fmla="*/ 33 w 66"/>
                <a:gd name="T11" fmla="*/ 14 h 66"/>
                <a:gd name="T12" fmla="*/ 52 w 66"/>
                <a:gd name="T13" fmla="*/ 33 h 66"/>
                <a:gd name="T14" fmla="*/ 33 w 66"/>
                <a:gd name="T15" fmla="*/ 52 h 66"/>
                <a:gd name="T16" fmla="*/ 14 w 66"/>
                <a:gd name="T17" fmla="*/ 33 h 66"/>
                <a:gd name="T18" fmla="*/ 33 w 66"/>
                <a:gd name="T19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66">
                  <a:moveTo>
                    <a:pt x="33" y="66"/>
                  </a:moveTo>
                  <a:cubicBezTo>
                    <a:pt x="51" y="66"/>
                    <a:pt x="66" y="51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1"/>
                    <a:pt x="15" y="66"/>
                    <a:pt x="33" y="66"/>
                  </a:cubicBezTo>
                  <a:close/>
                  <a:moveTo>
                    <a:pt x="33" y="14"/>
                  </a:moveTo>
                  <a:cubicBezTo>
                    <a:pt x="43" y="14"/>
                    <a:pt x="52" y="22"/>
                    <a:pt x="52" y="33"/>
                  </a:cubicBezTo>
                  <a:cubicBezTo>
                    <a:pt x="52" y="43"/>
                    <a:pt x="43" y="52"/>
                    <a:pt x="33" y="52"/>
                  </a:cubicBezTo>
                  <a:cubicBezTo>
                    <a:pt x="23" y="52"/>
                    <a:pt x="14" y="43"/>
                    <a:pt x="14" y="33"/>
                  </a:cubicBezTo>
                  <a:cubicBezTo>
                    <a:pt x="14" y="22"/>
                    <a:pt x="23" y="14"/>
                    <a:pt x="33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74">
              <a:extLst>
                <a:ext uri="{FF2B5EF4-FFF2-40B4-BE49-F238E27FC236}">
                  <a16:creationId xmlns="" xmlns:a16="http://schemas.microsoft.com/office/drawing/2014/main" id="{56D45B2A-4BC8-4EAC-880B-DE34D8A88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378" y="5076652"/>
              <a:ext cx="427993" cy="357210"/>
            </a:xfrm>
            <a:custGeom>
              <a:avLst/>
              <a:gdLst>
                <a:gd name="T0" fmla="*/ 7 w 110"/>
                <a:gd name="T1" fmla="*/ 92 h 92"/>
                <a:gd name="T2" fmla="*/ 4 w 110"/>
                <a:gd name="T3" fmla="*/ 91 h 92"/>
                <a:gd name="T4" fmla="*/ 2 w 110"/>
                <a:gd name="T5" fmla="*/ 83 h 92"/>
                <a:gd name="T6" fmla="*/ 26 w 110"/>
                <a:gd name="T7" fmla="*/ 42 h 92"/>
                <a:gd name="T8" fmla="*/ 31 w 110"/>
                <a:gd name="T9" fmla="*/ 40 h 92"/>
                <a:gd name="T10" fmla="*/ 31 w 110"/>
                <a:gd name="T11" fmla="*/ 40 h 92"/>
                <a:gd name="T12" fmla="*/ 36 w 110"/>
                <a:gd name="T13" fmla="*/ 42 h 92"/>
                <a:gd name="T14" fmla="*/ 48 w 110"/>
                <a:gd name="T15" fmla="*/ 60 h 92"/>
                <a:gd name="T16" fmla="*/ 62 w 110"/>
                <a:gd name="T17" fmla="*/ 44 h 92"/>
                <a:gd name="T18" fmla="*/ 67 w 110"/>
                <a:gd name="T19" fmla="*/ 42 h 92"/>
                <a:gd name="T20" fmla="*/ 71 w 110"/>
                <a:gd name="T21" fmla="*/ 44 h 92"/>
                <a:gd name="T22" fmla="*/ 80 w 110"/>
                <a:gd name="T23" fmla="*/ 52 h 92"/>
                <a:gd name="T24" fmla="*/ 98 w 110"/>
                <a:gd name="T25" fmla="*/ 4 h 92"/>
                <a:gd name="T26" fmla="*/ 104 w 110"/>
                <a:gd name="T27" fmla="*/ 0 h 92"/>
                <a:gd name="T28" fmla="*/ 106 w 110"/>
                <a:gd name="T29" fmla="*/ 1 h 92"/>
                <a:gd name="T30" fmla="*/ 109 w 110"/>
                <a:gd name="T31" fmla="*/ 9 h 92"/>
                <a:gd name="T32" fmla="*/ 88 w 110"/>
                <a:gd name="T33" fmla="*/ 64 h 92"/>
                <a:gd name="T34" fmla="*/ 84 w 110"/>
                <a:gd name="T35" fmla="*/ 68 h 92"/>
                <a:gd name="T36" fmla="*/ 82 w 110"/>
                <a:gd name="T37" fmla="*/ 68 h 92"/>
                <a:gd name="T38" fmla="*/ 78 w 110"/>
                <a:gd name="T39" fmla="*/ 66 h 92"/>
                <a:gd name="T40" fmla="*/ 67 w 110"/>
                <a:gd name="T41" fmla="*/ 57 h 92"/>
                <a:gd name="T42" fmla="*/ 51 w 110"/>
                <a:gd name="T43" fmla="*/ 74 h 92"/>
                <a:gd name="T44" fmla="*/ 47 w 110"/>
                <a:gd name="T45" fmla="*/ 76 h 92"/>
                <a:gd name="T46" fmla="*/ 46 w 110"/>
                <a:gd name="T47" fmla="*/ 76 h 92"/>
                <a:gd name="T48" fmla="*/ 42 w 110"/>
                <a:gd name="T49" fmla="*/ 73 h 92"/>
                <a:gd name="T50" fmla="*/ 31 w 110"/>
                <a:gd name="T51" fmla="*/ 57 h 92"/>
                <a:gd name="T52" fmla="*/ 12 w 110"/>
                <a:gd name="T53" fmla="*/ 89 h 92"/>
                <a:gd name="T54" fmla="*/ 7 w 110"/>
                <a:gd name="T55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0" h="92">
                  <a:moveTo>
                    <a:pt x="7" y="92"/>
                  </a:moveTo>
                  <a:cubicBezTo>
                    <a:pt x="6" y="92"/>
                    <a:pt x="4" y="91"/>
                    <a:pt x="4" y="91"/>
                  </a:cubicBezTo>
                  <a:cubicBezTo>
                    <a:pt x="1" y="89"/>
                    <a:pt x="0" y="85"/>
                    <a:pt x="2" y="83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3" y="40"/>
                    <a:pt x="35" y="41"/>
                    <a:pt x="36" y="42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4" y="43"/>
                    <a:pt x="65" y="42"/>
                    <a:pt x="67" y="42"/>
                  </a:cubicBezTo>
                  <a:cubicBezTo>
                    <a:pt x="68" y="42"/>
                    <a:pt x="70" y="43"/>
                    <a:pt x="71" y="44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9" y="2"/>
                    <a:pt x="101" y="0"/>
                    <a:pt x="104" y="0"/>
                  </a:cubicBezTo>
                  <a:cubicBezTo>
                    <a:pt x="104" y="0"/>
                    <a:pt x="105" y="1"/>
                    <a:pt x="106" y="1"/>
                  </a:cubicBezTo>
                  <a:cubicBezTo>
                    <a:pt x="109" y="2"/>
                    <a:pt x="110" y="5"/>
                    <a:pt x="109" y="9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7" y="66"/>
                    <a:pt x="86" y="67"/>
                    <a:pt x="84" y="68"/>
                  </a:cubicBezTo>
                  <a:cubicBezTo>
                    <a:pt x="83" y="68"/>
                    <a:pt x="83" y="68"/>
                    <a:pt x="82" y="68"/>
                  </a:cubicBezTo>
                  <a:cubicBezTo>
                    <a:pt x="81" y="68"/>
                    <a:pt x="80" y="67"/>
                    <a:pt x="78" y="66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0" y="75"/>
                    <a:pt x="48" y="76"/>
                    <a:pt x="47" y="76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4" y="75"/>
                    <a:pt x="43" y="74"/>
                    <a:pt x="42" y="73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1" y="91"/>
                    <a:pt x="9" y="92"/>
                    <a:pt x="7" y="9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49" name="组合 548">
            <a:extLst>
              <a:ext uri="{FF2B5EF4-FFF2-40B4-BE49-F238E27FC236}">
                <a16:creationId xmlns="" xmlns:a16="http://schemas.microsoft.com/office/drawing/2014/main" id="{36F95A13-D965-49F4-99CE-4E56EAFFB6DC}"/>
              </a:ext>
            </a:extLst>
          </p:cNvPr>
          <p:cNvGrpSpPr>
            <a:grpSpLocks noChangeAspect="1"/>
          </p:cNvGrpSpPr>
          <p:nvPr/>
        </p:nvGrpSpPr>
        <p:grpSpPr>
          <a:xfrm>
            <a:off x="7531437" y="5872151"/>
            <a:ext cx="333827" cy="337635"/>
            <a:chOff x="10641013" y="2232026"/>
            <a:chExt cx="835025" cy="844550"/>
          </a:xfrm>
          <a:solidFill>
            <a:schemeClr val="accent2"/>
          </a:solidFill>
        </p:grpSpPr>
        <p:sp>
          <p:nvSpPr>
            <p:cNvPr id="550" name="Freeform 106">
              <a:extLst>
                <a:ext uri="{FF2B5EF4-FFF2-40B4-BE49-F238E27FC236}">
                  <a16:creationId xmlns="" xmlns:a16="http://schemas.microsoft.com/office/drawing/2014/main" id="{8CA65608-FA51-4E5D-882E-8F4B31642A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41013" y="2232026"/>
              <a:ext cx="835025" cy="844550"/>
            </a:xfrm>
            <a:custGeom>
              <a:avLst/>
              <a:gdLst>
                <a:gd name="T0" fmla="*/ 202 w 222"/>
                <a:gd name="T1" fmla="*/ 22 h 225"/>
                <a:gd name="T2" fmla="*/ 181 w 222"/>
                <a:gd name="T3" fmla="*/ 22 h 225"/>
                <a:gd name="T4" fmla="*/ 181 w 222"/>
                <a:gd name="T5" fmla="*/ 36 h 225"/>
                <a:gd name="T6" fmla="*/ 202 w 222"/>
                <a:gd name="T7" fmla="*/ 36 h 225"/>
                <a:gd name="T8" fmla="*/ 208 w 222"/>
                <a:gd name="T9" fmla="*/ 42 h 225"/>
                <a:gd name="T10" fmla="*/ 208 w 222"/>
                <a:gd name="T11" fmla="*/ 79 h 225"/>
                <a:gd name="T12" fmla="*/ 14 w 222"/>
                <a:gd name="T13" fmla="*/ 79 h 225"/>
                <a:gd name="T14" fmla="*/ 14 w 222"/>
                <a:gd name="T15" fmla="*/ 42 h 225"/>
                <a:gd name="T16" fmla="*/ 20 w 222"/>
                <a:gd name="T17" fmla="*/ 36 h 225"/>
                <a:gd name="T18" fmla="*/ 46 w 222"/>
                <a:gd name="T19" fmla="*/ 36 h 225"/>
                <a:gd name="T20" fmla="*/ 46 w 222"/>
                <a:gd name="T21" fmla="*/ 54 h 225"/>
                <a:gd name="T22" fmla="*/ 53 w 222"/>
                <a:gd name="T23" fmla="*/ 61 h 225"/>
                <a:gd name="T24" fmla="*/ 60 w 222"/>
                <a:gd name="T25" fmla="*/ 54 h 225"/>
                <a:gd name="T26" fmla="*/ 60 w 222"/>
                <a:gd name="T27" fmla="*/ 36 h 225"/>
                <a:gd name="T28" fmla="*/ 60 w 222"/>
                <a:gd name="T29" fmla="*/ 36 h 225"/>
                <a:gd name="T30" fmla="*/ 60 w 222"/>
                <a:gd name="T31" fmla="*/ 22 h 225"/>
                <a:gd name="T32" fmla="*/ 60 w 222"/>
                <a:gd name="T33" fmla="*/ 22 h 225"/>
                <a:gd name="T34" fmla="*/ 60 w 222"/>
                <a:gd name="T35" fmla="*/ 7 h 225"/>
                <a:gd name="T36" fmla="*/ 53 w 222"/>
                <a:gd name="T37" fmla="*/ 0 h 225"/>
                <a:gd name="T38" fmla="*/ 46 w 222"/>
                <a:gd name="T39" fmla="*/ 7 h 225"/>
                <a:gd name="T40" fmla="*/ 46 w 222"/>
                <a:gd name="T41" fmla="*/ 22 h 225"/>
                <a:gd name="T42" fmla="*/ 20 w 222"/>
                <a:gd name="T43" fmla="*/ 22 h 225"/>
                <a:gd name="T44" fmla="*/ 0 w 222"/>
                <a:gd name="T45" fmla="*/ 42 h 225"/>
                <a:gd name="T46" fmla="*/ 0 w 222"/>
                <a:gd name="T47" fmla="*/ 205 h 225"/>
                <a:gd name="T48" fmla="*/ 20 w 222"/>
                <a:gd name="T49" fmla="*/ 225 h 225"/>
                <a:gd name="T50" fmla="*/ 202 w 222"/>
                <a:gd name="T51" fmla="*/ 225 h 225"/>
                <a:gd name="T52" fmla="*/ 222 w 222"/>
                <a:gd name="T53" fmla="*/ 205 h 225"/>
                <a:gd name="T54" fmla="*/ 222 w 222"/>
                <a:gd name="T55" fmla="*/ 42 h 225"/>
                <a:gd name="T56" fmla="*/ 202 w 222"/>
                <a:gd name="T57" fmla="*/ 22 h 225"/>
                <a:gd name="T58" fmla="*/ 202 w 222"/>
                <a:gd name="T59" fmla="*/ 211 h 225"/>
                <a:gd name="T60" fmla="*/ 20 w 222"/>
                <a:gd name="T61" fmla="*/ 211 h 225"/>
                <a:gd name="T62" fmla="*/ 14 w 222"/>
                <a:gd name="T63" fmla="*/ 205 h 225"/>
                <a:gd name="T64" fmla="*/ 14 w 222"/>
                <a:gd name="T65" fmla="*/ 93 h 225"/>
                <a:gd name="T66" fmla="*/ 208 w 222"/>
                <a:gd name="T67" fmla="*/ 93 h 225"/>
                <a:gd name="T68" fmla="*/ 208 w 222"/>
                <a:gd name="T69" fmla="*/ 205 h 225"/>
                <a:gd name="T70" fmla="*/ 202 w 222"/>
                <a:gd name="T71" fmla="*/ 211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2" h="225">
                  <a:moveTo>
                    <a:pt x="202" y="22"/>
                  </a:moveTo>
                  <a:cubicBezTo>
                    <a:pt x="181" y="22"/>
                    <a:pt x="181" y="22"/>
                    <a:pt x="181" y="22"/>
                  </a:cubicBezTo>
                  <a:cubicBezTo>
                    <a:pt x="181" y="36"/>
                    <a:pt x="181" y="36"/>
                    <a:pt x="181" y="36"/>
                  </a:cubicBezTo>
                  <a:cubicBezTo>
                    <a:pt x="202" y="36"/>
                    <a:pt x="202" y="36"/>
                    <a:pt x="202" y="36"/>
                  </a:cubicBezTo>
                  <a:cubicBezTo>
                    <a:pt x="205" y="36"/>
                    <a:pt x="208" y="39"/>
                    <a:pt x="208" y="42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39"/>
                    <a:pt x="17" y="36"/>
                    <a:pt x="20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6" y="58"/>
                    <a:pt x="49" y="61"/>
                    <a:pt x="53" y="61"/>
                  </a:cubicBezTo>
                  <a:cubicBezTo>
                    <a:pt x="57" y="61"/>
                    <a:pt x="60" y="58"/>
                    <a:pt x="60" y="54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4"/>
                    <a:pt x="57" y="0"/>
                    <a:pt x="53" y="0"/>
                  </a:cubicBezTo>
                  <a:cubicBezTo>
                    <a:pt x="49" y="0"/>
                    <a:pt x="46" y="4"/>
                    <a:pt x="46" y="7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9" y="22"/>
                    <a:pt x="0" y="31"/>
                    <a:pt x="0" y="42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0" y="216"/>
                    <a:pt x="9" y="225"/>
                    <a:pt x="20" y="225"/>
                  </a:cubicBezTo>
                  <a:cubicBezTo>
                    <a:pt x="202" y="225"/>
                    <a:pt x="202" y="225"/>
                    <a:pt x="202" y="225"/>
                  </a:cubicBezTo>
                  <a:cubicBezTo>
                    <a:pt x="213" y="225"/>
                    <a:pt x="222" y="216"/>
                    <a:pt x="222" y="205"/>
                  </a:cubicBezTo>
                  <a:cubicBezTo>
                    <a:pt x="222" y="42"/>
                    <a:pt x="222" y="42"/>
                    <a:pt x="222" y="42"/>
                  </a:cubicBezTo>
                  <a:cubicBezTo>
                    <a:pt x="222" y="31"/>
                    <a:pt x="213" y="22"/>
                    <a:pt x="202" y="22"/>
                  </a:cubicBezTo>
                  <a:close/>
                  <a:moveTo>
                    <a:pt x="202" y="211"/>
                  </a:moveTo>
                  <a:cubicBezTo>
                    <a:pt x="20" y="211"/>
                    <a:pt x="20" y="211"/>
                    <a:pt x="20" y="211"/>
                  </a:cubicBezTo>
                  <a:cubicBezTo>
                    <a:pt x="17" y="211"/>
                    <a:pt x="14" y="208"/>
                    <a:pt x="14" y="205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208" y="93"/>
                    <a:pt x="208" y="93"/>
                    <a:pt x="208" y="93"/>
                  </a:cubicBezTo>
                  <a:cubicBezTo>
                    <a:pt x="208" y="205"/>
                    <a:pt x="208" y="205"/>
                    <a:pt x="208" y="205"/>
                  </a:cubicBezTo>
                  <a:cubicBezTo>
                    <a:pt x="208" y="208"/>
                    <a:pt x="205" y="211"/>
                    <a:pt x="202" y="2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107">
              <a:extLst>
                <a:ext uri="{FF2B5EF4-FFF2-40B4-BE49-F238E27FC236}">
                  <a16:creationId xmlns="" xmlns:a16="http://schemas.microsoft.com/office/drawing/2014/main" id="{61932142-FCA0-43DD-A29B-038590E09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5201" y="2232026"/>
              <a:ext cx="136525" cy="228600"/>
            </a:xfrm>
            <a:custGeom>
              <a:avLst/>
              <a:gdLst>
                <a:gd name="T0" fmla="*/ 22 w 36"/>
                <a:gd name="T1" fmla="*/ 54 h 61"/>
                <a:gd name="T2" fmla="*/ 29 w 36"/>
                <a:gd name="T3" fmla="*/ 61 h 61"/>
                <a:gd name="T4" fmla="*/ 36 w 36"/>
                <a:gd name="T5" fmla="*/ 54 h 61"/>
                <a:gd name="T6" fmla="*/ 36 w 36"/>
                <a:gd name="T7" fmla="*/ 7 h 61"/>
                <a:gd name="T8" fmla="*/ 29 w 36"/>
                <a:gd name="T9" fmla="*/ 0 h 61"/>
                <a:gd name="T10" fmla="*/ 22 w 36"/>
                <a:gd name="T11" fmla="*/ 7 h 61"/>
                <a:gd name="T12" fmla="*/ 22 w 36"/>
                <a:gd name="T13" fmla="*/ 22 h 61"/>
                <a:gd name="T14" fmla="*/ 0 w 36"/>
                <a:gd name="T15" fmla="*/ 22 h 61"/>
                <a:gd name="T16" fmla="*/ 0 w 36"/>
                <a:gd name="T17" fmla="*/ 36 h 61"/>
                <a:gd name="T18" fmla="*/ 22 w 36"/>
                <a:gd name="T19" fmla="*/ 36 h 61"/>
                <a:gd name="T20" fmla="*/ 22 w 36"/>
                <a:gd name="T21" fmla="*/ 5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61">
                  <a:moveTo>
                    <a:pt x="22" y="54"/>
                  </a:moveTo>
                  <a:cubicBezTo>
                    <a:pt x="22" y="58"/>
                    <a:pt x="25" y="61"/>
                    <a:pt x="29" y="61"/>
                  </a:cubicBezTo>
                  <a:cubicBezTo>
                    <a:pt x="33" y="61"/>
                    <a:pt x="36" y="58"/>
                    <a:pt x="36" y="54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4"/>
                    <a:pt x="33" y="0"/>
                    <a:pt x="29" y="0"/>
                  </a:cubicBezTo>
                  <a:cubicBezTo>
                    <a:pt x="25" y="0"/>
                    <a:pt x="22" y="4"/>
                    <a:pt x="22" y="7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2" y="36"/>
                    <a:pt x="22" y="36"/>
                    <a:pt x="22" y="36"/>
                  </a:cubicBezTo>
                  <a:lnTo>
                    <a:pt x="22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108">
              <a:extLst>
                <a:ext uri="{FF2B5EF4-FFF2-40B4-BE49-F238E27FC236}">
                  <a16:creationId xmlns="" xmlns:a16="http://schemas.microsoft.com/office/drawing/2014/main" id="{8F8AE553-9510-4FC6-AD80-BDA3EFAD2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6763" y="2232026"/>
              <a:ext cx="139700" cy="228600"/>
            </a:xfrm>
            <a:custGeom>
              <a:avLst/>
              <a:gdLst>
                <a:gd name="T0" fmla="*/ 23 w 37"/>
                <a:gd name="T1" fmla="*/ 54 h 61"/>
                <a:gd name="T2" fmla="*/ 30 w 37"/>
                <a:gd name="T3" fmla="*/ 61 h 61"/>
                <a:gd name="T4" fmla="*/ 37 w 37"/>
                <a:gd name="T5" fmla="*/ 54 h 61"/>
                <a:gd name="T6" fmla="*/ 37 w 37"/>
                <a:gd name="T7" fmla="*/ 36 h 61"/>
                <a:gd name="T8" fmla="*/ 37 w 37"/>
                <a:gd name="T9" fmla="*/ 36 h 61"/>
                <a:gd name="T10" fmla="*/ 37 w 37"/>
                <a:gd name="T11" fmla="*/ 22 h 61"/>
                <a:gd name="T12" fmla="*/ 37 w 37"/>
                <a:gd name="T13" fmla="*/ 22 h 61"/>
                <a:gd name="T14" fmla="*/ 37 w 37"/>
                <a:gd name="T15" fmla="*/ 7 h 61"/>
                <a:gd name="T16" fmla="*/ 30 w 37"/>
                <a:gd name="T17" fmla="*/ 0 h 61"/>
                <a:gd name="T18" fmla="*/ 23 w 37"/>
                <a:gd name="T19" fmla="*/ 7 h 61"/>
                <a:gd name="T20" fmla="*/ 23 w 37"/>
                <a:gd name="T21" fmla="*/ 22 h 61"/>
                <a:gd name="T22" fmla="*/ 0 w 37"/>
                <a:gd name="T23" fmla="*/ 22 h 61"/>
                <a:gd name="T24" fmla="*/ 0 w 37"/>
                <a:gd name="T25" fmla="*/ 36 h 61"/>
                <a:gd name="T26" fmla="*/ 23 w 37"/>
                <a:gd name="T27" fmla="*/ 36 h 61"/>
                <a:gd name="T28" fmla="*/ 23 w 37"/>
                <a:gd name="T29" fmla="*/ 5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61">
                  <a:moveTo>
                    <a:pt x="23" y="54"/>
                  </a:moveTo>
                  <a:cubicBezTo>
                    <a:pt x="23" y="58"/>
                    <a:pt x="26" y="61"/>
                    <a:pt x="30" y="61"/>
                  </a:cubicBezTo>
                  <a:cubicBezTo>
                    <a:pt x="33" y="61"/>
                    <a:pt x="37" y="58"/>
                    <a:pt x="37" y="54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4"/>
                    <a:pt x="33" y="0"/>
                    <a:pt x="30" y="0"/>
                  </a:cubicBezTo>
                  <a:cubicBezTo>
                    <a:pt x="26" y="0"/>
                    <a:pt x="23" y="4"/>
                    <a:pt x="23" y="7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3" y="36"/>
                    <a:pt x="23" y="36"/>
                    <a:pt x="23" y="36"/>
                  </a:cubicBezTo>
                  <a:lnTo>
                    <a:pt x="23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Rectangle 109">
              <a:extLst>
                <a:ext uri="{FF2B5EF4-FFF2-40B4-BE49-F238E27FC236}">
                  <a16:creationId xmlns="" xmlns:a16="http://schemas.microsoft.com/office/drawing/2014/main" id="{D02A04D6-8CE1-45A3-8FD7-47A8FEC03D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1826" y="2773363"/>
              <a:ext cx="60325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Rectangle 110">
              <a:extLst>
                <a:ext uri="{FF2B5EF4-FFF2-40B4-BE49-F238E27FC236}">
                  <a16:creationId xmlns="" xmlns:a16="http://schemas.microsoft.com/office/drawing/2014/main" id="{99022988-4209-4FA1-BE82-0BD273704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10888" y="2773363"/>
              <a:ext cx="60325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Rectangle 111">
              <a:extLst>
                <a:ext uri="{FF2B5EF4-FFF2-40B4-BE49-F238E27FC236}">
                  <a16:creationId xmlns="" xmlns:a16="http://schemas.microsoft.com/office/drawing/2014/main" id="{E27F6073-C94D-41F7-9490-BF76E2D88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31538" y="2773363"/>
              <a:ext cx="60325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Rectangle 112">
              <a:extLst>
                <a:ext uri="{FF2B5EF4-FFF2-40B4-BE49-F238E27FC236}">
                  <a16:creationId xmlns="" xmlns:a16="http://schemas.microsoft.com/office/drawing/2014/main" id="{F5F1EAFC-7F4D-4D86-ACBB-0375B4F9C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2188" y="2773363"/>
              <a:ext cx="60325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Rectangle 113">
              <a:extLst>
                <a:ext uri="{FF2B5EF4-FFF2-40B4-BE49-F238E27FC236}">
                  <a16:creationId xmlns="" xmlns:a16="http://schemas.microsoft.com/office/drawing/2014/main" id="{C4BF96C3-4EB3-46C7-BD3E-1E16CD8D2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8076" y="2773363"/>
              <a:ext cx="60325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Rectangle 114">
              <a:extLst>
                <a:ext uri="{FF2B5EF4-FFF2-40B4-BE49-F238E27FC236}">
                  <a16:creationId xmlns="" xmlns:a16="http://schemas.microsoft.com/office/drawing/2014/main" id="{0D628D08-923A-46CA-8E7B-A14CA76CE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10888" y="2652713"/>
              <a:ext cx="60325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Rectangle 115">
              <a:extLst>
                <a:ext uri="{FF2B5EF4-FFF2-40B4-BE49-F238E27FC236}">
                  <a16:creationId xmlns="" xmlns:a16="http://schemas.microsoft.com/office/drawing/2014/main" id="{2BD8B821-A0E5-43AF-8D1F-DF21910C2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31538" y="2652713"/>
              <a:ext cx="60325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Rectangle 116">
              <a:extLst>
                <a:ext uri="{FF2B5EF4-FFF2-40B4-BE49-F238E27FC236}">
                  <a16:creationId xmlns="" xmlns:a16="http://schemas.microsoft.com/office/drawing/2014/main" id="{FD45AE03-C6D3-4C4B-8DB1-2E32E2665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2188" y="2652713"/>
              <a:ext cx="60325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Rectangle 117">
              <a:extLst>
                <a:ext uri="{FF2B5EF4-FFF2-40B4-BE49-F238E27FC236}">
                  <a16:creationId xmlns="" xmlns:a16="http://schemas.microsoft.com/office/drawing/2014/main" id="{FABAD3BB-3F00-461B-8F15-0C30BE6E2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8076" y="2652713"/>
              <a:ext cx="60325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Rectangle 118">
              <a:extLst>
                <a:ext uri="{FF2B5EF4-FFF2-40B4-BE49-F238E27FC236}">
                  <a16:creationId xmlns="" xmlns:a16="http://schemas.microsoft.com/office/drawing/2014/main" id="{C325B2F8-2E2E-45D1-A36A-D09C47D17D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1826" y="2892426"/>
              <a:ext cx="60325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Rectangle 119">
              <a:extLst>
                <a:ext uri="{FF2B5EF4-FFF2-40B4-BE49-F238E27FC236}">
                  <a16:creationId xmlns="" xmlns:a16="http://schemas.microsoft.com/office/drawing/2014/main" id="{90DD1C34-E768-43E7-A7DA-D2F166470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10888" y="2892426"/>
              <a:ext cx="60325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Rectangle 120">
              <a:extLst>
                <a:ext uri="{FF2B5EF4-FFF2-40B4-BE49-F238E27FC236}">
                  <a16:creationId xmlns="" xmlns:a16="http://schemas.microsoft.com/office/drawing/2014/main" id="{E079B260-1182-40AC-BBA2-DA0F5F05A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31538" y="2892426"/>
              <a:ext cx="60325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Rectangle 121">
              <a:extLst>
                <a:ext uri="{FF2B5EF4-FFF2-40B4-BE49-F238E27FC236}">
                  <a16:creationId xmlns="" xmlns:a16="http://schemas.microsoft.com/office/drawing/2014/main" id="{17BA27CC-2EFF-4E05-A308-943E8FA86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2188" y="2892426"/>
              <a:ext cx="60325" cy="603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66" name="组合 565">
            <a:extLst>
              <a:ext uri="{FF2B5EF4-FFF2-40B4-BE49-F238E27FC236}">
                <a16:creationId xmlns="" xmlns:a16="http://schemas.microsoft.com/office/drawing/2014/main" id="{016A7A2C-4574-4F19-92CD-866A4A2A594D}"/>
              </a:ext>
            </a:extLst>
          </p:cNvPr>
          <p:cNvGrpSpPr>
            <a:grpSpLocks noChangeAspect="1"/>
          </p:cNvGrpSpPr>
          <p:nvPr/>
        </p:nvGrpSpPr>
        <p:grpSpPr>
          <a:xfrm>
            <a:off x="8114013" y="5851524"/>
            <a:ext cx="373810" cy="378888"/>
            <a:chOff x="6680201" y="2193926"/>
            <a:chExt cx="935037" cy="947737"/>
          </a:xfrm>
          <a:solidFill>
            <a:schemeClr val="accent2"/>
          </a:solidFill>
        </p:grpSpPr>
        <p:sp>
          <p:nvSpPr>
            <p:cNvPr id="567" name="Freeform 154">
              <a:extLst>
                <a:ext uri="{FF2B5EF4-FFF2-40B4-BE49-F238E27FC236}">
                  <a16:creationId xmlns="" xmlns:a16="http://schemas.microsoft.com/office/drawing/2014/main" id="{9B9CADB6-913B-475F-843C-58488281C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0201" y="2344738"/>
              <a:ext cx="244475" cy="792163"/>
            </a:xfrm>
            <a:custGeom>
              <a:avLst/>
              <a:gdLst>
                <a:gd name="T0" fmla="*/ 59 w 65"/>
                <a:gd name="T1" fmla="*/ 180 h 211"/>
                <a:gd name="T2" fmla="*/ 15 w 65"/>
                <a:gd name="T3" fmla="*/ 121 h 211"/>
                <a:gd name="T4" fmla="*/ 15 w 65"/>
                <a:gd name="T5" fmla="*/ 106 h 211"/>
                <a:gd name="T6" fmla="*/ 15 w 65"/>
                <a:gd name="T7" fmla="*/ 106 h 211"/>
                <a:gd name="T8" fmla="*/ 14 w 65"/>
                <a:gd name="T9" fmla="*/ 23 h 211"/>
                <a:gd name="T10" fmla="*/ 21 w 65"/>
                <a:gd name="T11" fmla="*/ 14 h 211"/>
                <a:gd name="T12" fmla="*/ 21 w 65"/>
                <a:gd name="T13" fmla="*/ 14 h 211"/>
                <a:gd name="T14" fmla="*/ 28 w 65"/>
                <a:gd name="T15" fmla="*/ 23 h 211"/>
                <a:gd name="T16" fmla="*/ 28 w 65"/>
                <a:gd name="T17" fmla="*/ 72 h 211"/>
                <a:gd name="T18" fmla="*/ 42 w 65"/>
                <a:gd name="T19" fmla="*/ 70 h 211"/>
                <a:gd name="T20" fmla="*/ 42 w 65"/>
                <a:gd name="T21" fmla="*/ 23 h 211"/>
                <a:gd name="T22" fmla="*/ 22 w 65"/>
                <a:gd name="T23" fmla="*/ 0 h 211"/>
                <a:gd name="T24" fmla="*/ 21 w 65"/>
                <a:gd name="T25" fmla="*/ 0 h 211"/>
                <a:gd name="T26" fmla="*/ 0 w 65"/>
                <a:gd name="T27" fmla="*/ 23 h 211"/>
                <a:gd name="T28" fmla="*/ 1 w 65"/>
                <a:gd name="T29" fmla="*/ 121 h 211"/>
                <a:gd name="T30" fmla="*/ 3 w 65"/>
                <a:gd name="T31" fmla="*/ 128 h 211"/>
                <a:gd name="T32" fmla="*/ 3 w 65"/>
                <a:gd name="T33" fmla="*/ 128 h 211"/>
                <a:gd name="T34" fmla="*/ 48 w 65"/>
                <a:gd name="T35" fmla="*/ 188 h 211"/>
                <a:gd name="T36" fmla="*/ 48 w 65"/>
                <a:gd name="T37" fmla="*/ 188 h 211"/>
                <a:gd name="T38" fmla="*/ 48 w 65"/>
                <a:gd name="T39" fmla="*/ 188 h 211"/>
                <a:gd name="T40" fmla="*/ 51 w 65"/>
                <a:gd name="T41" fmla="*/ 211 h 211"/>
                <a:gd name="T42" fmla="*/ 65 w 65"/>
                <a:gd name="T43" fmla="*/ 211 h 211"/>
                <a:gd name="T44" fmla="*/ 59 w 65"/>
                <a:gd name="T45" fmla="*/ 18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211">
                  <a:moveTo>
                    <a:pt x="59" y="180"/>
                  </a:moveTo>
                  <a:cubicBezTo>
                    <a:pt x="15" y="121"/>
                    <a:pt x="15" y="121"/>
                    <a:pt x="15" y="121"/>
                  </a:cubicBezTo>
                  <a:cubicBezTo>
                    <a:pt x="15" y="106"/>
                    <a:pt x="15" y="106"/>
                    <a:pt x="15" y="106"/>
                  </a:cubicBezTo>
                  <a:cubicBezTo>
                    <a:pt x="15" y="106"/>
                    <a:pt x="15" y="106"/>
                    <a:pt x="15" y="106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18"/>
                    <a:pt x="18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5" y="14"/>
                    <a:pt x="28" y="19"/>
                    <a:pt x="28" y="23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32" y="70"/>
                    <a:pt x="37" y="70"/>
                    <a:pt x="42" y="70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10"/>
                    <a:pt x="33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0" y="0"/>
                    <a:pt x="0" y="10"/>
                    <a:pt x="0" y="23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1" y="124"/>
                    <a:pt x="1" y="127"/>
                    <a:pt x="3" y="128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48" y="188"/>
                    <a:pt x="48" y="188"/>
                    <a:pt x="48" y="188"/>
                  </a:cubicBezTo>
                  <a:cubicBezTo>
                    <a:pt x="48" y="188"/>
                    <a:pt x="48" y="188"/>
                    <a:pt x="48" y="188"/>
                  </a:cubicBezTo>
                  <a:cubicBezTo>
                    <a:pt x="48" y="188"/>
                    <a:pt x="48" y="188"/>
                    <a:pt x="48" y="188"/>
                  </a:cubicBezTo>
                  <a:cubicBezTo>
                    <a:pt x="49" y="190"/>
                    <a:pt x="51" y="196"/>
                    <a:pt x="51" y="211"/>
                  </a:cubicBezTo>
                  <a:cubicBezTo>
                    <a:pt x="65" y="211"/>
                    <a:pt x="65" y="211"/>
                    <a:pt x="65" y="211"/>
                  </a:cubicBezTo>
                  <a:cubicBezTo>
                    <a:pt x="65" y="190"/>
                    <a:pt x="61" y="182"/>
                    <a:pt x="59" y="1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155">
              <a:extLst>
                <a:ext uri="{FF2B5EF4-FFF2-40B4-BE49-F238E27FC236}">
                  <a16:creationId xmlns="" xmlns:a16="http://schemas.microsoft.com/office/drawing/2014/main" id="{EFABA9B8-D0F1-465F-AAEF-E3A1C0547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0526" y="2652713"/>
              <a:ext cx="387350" cy="488950"/>
            </a:xfrm>
            <a:custGeom>
              <a:avLst/>
              <a:gdLst>
                <a:gd name="T0" fmla="*/ 103 w 103"/>
                <a:gd name="T1" fmla="*/ 83 h 130"/>
                <a:gd name="T2" fmla="*/ 103 w 103"/>
                <a:gd name="T3" fmla="*/ 82 h 130"/>
                <a:gd name="T4" fmla="*/ 79 w 103"/>
                <a:gd name="T5" fmla="*/ 46 h 130"/>
                <a:gd name="T6" fmla="*/ 60 w 103"/>
                <a:gd name="T7" fmla="*/ 30 h 130"/>
                <a:gd name="T8" fmla="*/ 60 w 103"/>
                <a:gd name="T9" fmla="*/ 30 h 130"/>
                <a:gd name="T10" fmla="*/ 40 w 103"/>
                <a:gd name="T11" fmla="*/ 8 h 130"/>
                <a:gd name="T12" fmla="*/ 22 w 103"/>
                <a:gd name="T13" fmla="*/ 0 h 130"/>
                <a:gd name="T14" fmla="*/ 9 w 103"/>
                <a:gd name="T15" fmla="*/ 5 h 130"/>
                <a:gd name="T16" fmla="*/ 9 w 103"/>
                <a:gd name="T17" fmla="*/ 37 h 130"/>
                <a:gd name="T18" fmla="*/ 36 w 103"/>
                <a:gd name="T19" fmla="*/ 66 h 130"/>
                <a:gd name="T20" fmla="*/ 46 w 103"/>
                <a:gd name="T21" fmla="*/ 57 h 130"/>
                <a:gd name="T22" fmla="*/ 19 w 103"/>
                <a:gd name="T23" fmla="*/ 27 h 130"/>
                <a:gd name="T24" fmla="*/ 18 w 103"/>
                <a:gd name="T25" fmla="*/ 16 h 130"/>
                <a:gd name="T26" fmla="*/ 22 w 103"/>
                <a:gd name="T27" fmla="*/ 14 h 130"/>
                <a:gd name="T28" fmla="*/ 29 w 103"/>
                <a:gd name="T29" fmla="*/ 18 h 130"/>
                <a:gd name="T30" fmla="*/ 47 w 103"/>
                <a:gd name="T31" fmla="*/ 37 h 130"/>
                <a:gd name="T32" fmla="*/ 49 w 103"/>
                <a:gd name="T33" fmla="*/ 39 h 130"/>
                <a:gd name="T34" fmla="*/ 71 w 103"/>
                <a:gd name="T35" fmla="*/ 58 h 130"/>
                <a:gd name="T36" fmla="*/ 72 w 103"/>
                <a:gd name="T37" fmla="*/ 58 h 130"/>
                <a:gd name="T38" fmla="*/ 89 w 103"/>
                <a:gd name="T39" fmla="*/ 83 h 130"/>
                <a:gd name="T40" fmla="*/ 89 w 103"/>
                <a:gd name="T41" fmla="*/ 130 h 130"/>
                <a:gd name="T42" fmla="*/ 103 w 103"/>
                <a:gd name="T43" fmla="*/ 130 h 130"/>
                <a:gd name="T44" fmla="*/ 103 w 103"/>
                <a:gd name="T45" fmla="*/ 8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3" h="130">
                  <a:moveTo>
                    <a:pt x="103" y="83"/>
                  </a:moveTo>
                  <a:cubicBezTo>
                    <a:pt x="103" y="82"/>
                    <a:pt x="103" y="82"/>
                    <a:pt x="103" y="82"/>
                  </a:cubicBezTo>
                  <a:cubicBezTo>
                    <a:pt x="100" y="60"/>
                    <a:pt x="81" y="48"/>
                    <a:pt x="79" y="46"/>
                  </a:cubicBezTo>
                  <a:cubicBezTo>
                    <a:pt x="72" y="42"/>
                    <a:pt x="63" y="33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5" y="3"/>
                    <a:pt x="29" y="0"/>
                    <a:pt x="22" y="0"/>
                  </a:cubicBezTo>
                  <a:cubicBezTo>
                    <a:pt x="17" y="0"/>
                    <a:pt x="12" y="2"/>
                    <a:pt x="9" y="5"/>
                  </a:cubicBezTo>
                  <a:cubicBezTo>
                    <a:pt x="0" y="13"/>
                    <a:pt x="0" y="27"/>
                    <a:pt x="9" y="37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46" y="57"/>
                    <a:pt x="46" y="57"/>
                    <a:pt x="46" y="5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6" y="24"/>
                    <a:pt x="15" y="18"/>
                    <a:pt x="18" y="16"/>
                  </a:cubicBezTo>
                  <a:cubicBezTo>
                    <a:pt x="19" y="15"/>
                    <a:pt x="21" y="14"/>
                    <a:pt x="22" y="14"/>
                  </a:cubicBezTo>
                  <a:cubicBezTo>
                    <a:pt x="25" y="14"/>
                    <a:pt x="27" y="16"/>
                    <a:pt x="29" y="1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50" y="40"/>
                    <a:pt x="62" y="52"/>
                    <a:pt x="71" y="58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72" y="58"/>
                    <a:pt x="86" y="67"/>
                    <a:pt x="89" y="83"/>
                  </a:cubicBezTo>
                  <a:cubicBezTo>
                    <a:pt x="89" y="130"/>
                    <a:pt x="89" y="130"/>
                    <a:pt x="89" y="130"/>
                  </a:cubicBezTo>
                  <a:cubicBezTo>
                    <a:pt x="103" y="130"/>
                    <a:pt x="103" y="130"/>
                    <a:pt x="103" y="130"/>
                  </a:cubicBezTo>
                  <a:lnTo>
                    <a:pt x="103" y="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156">
              <a:extLst>
                <a:ext uri="{FF2B5EF4-FFF2-40B4-BE49-F238E27FC236}">
                  <a16:creationId xmlns="" xmlns:a16="http://schemas.microsoft.com/office/drawing/2014/main" id="{DEDBDD92-F609-415C-8661-2B71771B9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0763" y="2344738"/>
              <a:ext cx="244475" cy="792163"/>
            </a:xfrm>
            <a:custGeom>
              <a:avLst/>
              <a:gdLst>
                <a:gd name="T0" fmla="*/ 6 w 65"/>
                <a:gd name="T1" fmla="*/ 180 h 211"/>
                <a:gd name="T2" fmla="*/ 50 w 65"/>
                <a:gd name="T3" fmla="*/ 121 h 211"/>
                <a:gd name="T4" fmla="*/ 50 w 65"/>
                <a:gd name="T5" fmla="*/ 106 h 211"/>
                <a:gd name="T6" fmla="*/ 50 w 65"/>
                <a:gd name="T7" fmla="*/ 106 h 211"/>
                <a:gd name="T8" fmla="*/ 51 w 65"/>
                <a:gd name="T9" fmla="*/ 23 h 211"/>
                <a:gd name="T10" fmla="*/ 44 w 65"/>
                <a:gd name="T11" fmla="*/ 14 h 211"/>
                <a:gd name="T12" fmla="*/ 44 w 65"/>
                <a:gd name="T13" fmla="*/ 14 h 211"/>
                <a:gd name="T14" fmla="*/ 37 w 65"/>
                <a:gd name="T15" fmla="*/ 23 h 211"/>
                <a:gd name="T16" fmla="*/ 37 w 65"/>
                <a:gd name="T17" fmla="*/ 72 h 211"/>
                <a:gd name="T18" fmla="*/ 23 w 65"/>
                <a:gd name="T19" fmla="*/ 70 h 211"/>
                <a:gd name="T20" fmla="*/ 23 w 65"/>
                <a:gd name="T21" fmla="*/ 23 h 211"/>
                <a:gd name="T22" fmla="*/ 43 w 65"/>
                <a:gd name="T23" fmla="*/ 0 h 211"/>
                <a:gd name="T24" fmla="*/ 44 w 65"/>
                <a:gd name="T25" fmla="*/ 0 h 211"/>
                <a:gd name="T26" fmla="*/ 65 w 65"/>
                <a:gd name="T27" fmla="*/ 23 h 211"/>
                <a:gd name="T28" fmla="*/ 64 w 65"/>
                <a:gd name="T29" fmla="*/ 121 h 211"/>
                <a:gd name="T30" fmla="*/ 62 w 65"/>
                <a:gd name="T31" fmla="*/ 128 h 211"/>
                <a:gd name="T32" fmla="*/ 62 w 65"/>
                <a:gd name="T33" fmla="*/ 128 h 211"/>
                <a:gd name="T34" fmla="*/ 17 w 65"/>
                <a:gd name="T35" fmla="*/ 188 h 211"/>
                <a:gd name="T36" fmla="*/ 17 w 65"/>
                <a:gd name="T37" fmla="*/ 188 h 211"/>
                <a:gd name="T38" fmla="*/ 17 w 65"/>
                <a:gd name="T39" fmla="*/ 188 h 211"/>
                <a:gd name="T40" fmla="*/ 14 w 65"/>
                <a:gd name="T41" fmla="*/ 211 h 211"/>
                <a:gd name="T42" fmla="*/ 0 w 65"/>
                <a:gd name="T43" fmla="*/ 211 h 211"/>
                <a:gd name="T44" fmla="*/ 6 w 65"/>
                <a:gd name="T45" fmla="*/ 18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211">
                  <a:moveTo>
                    <a:pt x="6" y="180"/>
                  </a:moveTo>
                  <a:cubicBezTo>
                    <a:pt x="50" y="121"/>
                    <a:pt x="50" y="121"/>
                    <a:pt x="50" y="121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18"/>
                    <a:pt x="47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0" y="14"/>
                    <a:pt x="37" y="19"/>
                    <a:pt x="37" y="23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3" y="70"/>
                    <a:pt x="28" y="70"/>
                    <a:pt x="23" y="70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10"/>
                    <a:pt x="32" y="0"/>
                    <a:pt x="43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55" y="0"/>
                    <a:pt x="65" y="10"/>
                    <a:pt x="65" y="23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4" y="124"/>
                    <a:pt x="64" y="127"/>
                    <a:pt x="62" y="128"/>
                  </a:cubicBezTo>
                  <a:cubicBezTo>
                    <a:pt x="62" y="128"/>
                    <a:pt x="62" y="128"/>
                    <a:pt x="62" y="12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16" y="190"/>
                    <a:pt x="14" y="196"/>
                    <a:pt x="14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0" y="190"/>
                    <a:pt x="4" y="182"/>
                    <a:pt x="6" y="1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157">
              <a:extLst>
                <a:ext uri="{FF2B5EF4-FFF2-40B4-BE49-F238E27FC236}">
                  <a16:creationId xmlns="" xmlns:a16="http://schemas.microsoft.com/office/drawing/2014/main" id="{B827EE2D-0770-4084-AE09-AF14FF7F2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151" y="2652713"/>
              <a:ext cx="385763" cy="488950"/>
            </a:xfrm>
            <a:custGeom>
              <a:avLst/>
              <a:gdLst>
                <a:gd name="T0" fmla="*/ 0 w 103"/>
                <a:gd name="T1" fmla="*/ 83 h 130"/>
                <a:gd name="T2" fmla="*/ 0 w 103"/>
                <a:gd name="T3" fmla="*/ 82 h 130"/>
                <a:gd name="T4" fmla="*/ 24 w 103"/>
                <a:gd name="T5" fmla="*/ 46 h 130"/>
                <a:gd name="T6" fmla="*/ 43 w 103"/>
                <a:gd name="T7" fmla="*/ 30 h 130"/>
                <a:gd name="T8" fmla="*/ 43 w 103"/>
                <a:gd name="T9" fmla="*/ 30 h 130"/>
                <a:gd name="T10" fmla="*/ 63 w 103"/>
                <a:gd name="T11" fmla="*/ 8 h 130"/>
                <a:gd name="T12" fmla="*/ 81 w 103"/>
                <a:gd name="T13" fmla="*/ 0 h 130"/>
                <a:gd name="T14" fmla="*/ 94 w 103"/>
                <a:gd name="T15" fmla="*/ 5 h 130"/>
                <a:gd name="T16" fmla="*/ 94 w 103"/>
                <a:gd name="T17" fmla="*/ 37 h 130"/>
                <a:gd name="T18" fmla="*/ 67 w 103"/>
                <a:gd name="T19" fmla="*/ 66 h 130"/>
                <a:gd name="T20" fmla="*/ 57 w 103"/>
                <a:gd name="T21" fmla="*/ 57 h 130"/>
                <a:gd name="T22" fmla="*/ 84 w 103"/>
                <a:gd name="T23" fmla="*/ 27 h 130"/>
                <a:gd name="T24" fmla="*/ 85 w 103"/>
                <a:gd name="T25" fmla="*/ 16 h 130"/>
                <a:gd name="T26" fmla="*/ 81 w 103"/>
                <a:gd name="T27" fmla="*/ 14 h 130"/>
                <a:gd name="T28" fmla="*/ 74 w 103"/>
                <a:gd name="T29" fmla="*/ 18 h 130"/>
                <a:gd name="T30" fmla="*/ 56 w 103"/>
                <a:gd name="T31" fmla="*/ 37 h 130"/>
                <a:gd name="T32" fmla="*/ 54 w 103"/>
                <a:gd name="T33" fmla="*/ 39 h 130"/>
                <a:gd name="T34" fmla="*/ 32 w 103"/>
                <a:gd name="T35" fmla="*/ 58 h 130"/>
                <a:gd name="T36" fmla="*/ 31 w 103"/>
                <a:gd name="T37" fmla="*/ 58 h 130"/>
                <a:gd name="T38" fmla="*/ 14 w 103"/>
                <a:gd name="T39" fmla="*/ 83 h 130"/>
                <a:gd name="T40" fmla="*/ 14 w 103"/>
                <a:gd name="T41" fmla="*/ 130 h 130"/>
                <a:gd name="T42" fmla="*/ 0 w 103"/>
                <a:gd name="T43" fmla="*/ 130 h 130"/>
                <a:gd name="T44" fmla="*/ 0 w 103"/>
                <a:gd name="T45" fmla="*/ 8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3" h="130">
                  <a:moveTo>
                    <a:pt x="0" y="83"/>
                  </a:moveTo>
                  <a:cubicBezTo>
                    <a:pt x="0" y="82"/>
                    <a:pt x="0" y="82"/>
                    <a:pt x="0" y="82"/>
                  </a:cubicBezTo>
                  <a:cubicBezTo>
                    <a:pt x="3" y="60"/>
                    <a:pt x="22" y="48"/>
                    <a:pt x="24" y="46"/>
                  </a:cubicBezTo>
                  <a:cubicBezTo>
                    <a:pt x="31" y="42"/>
                    <a:pt x="40" y="33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8" y="3"/>
                    <a:pt x="74" y="0"/>
                    <a:pt x="81" y="0"/>
                  </a:cubicBezTo>
                  <a:cubicBezTo>
                    <a:pt x="86" y="0"/>
                    <a:pt x="91" y="2"/>
                    <a:pt x="94" y="5"/>
                  </a:cubicBezTo>
                  <a:cubicBezTo>
                    <a:pt x="103" y="13"/>
                    <a:pt x="103" y="27"/>
                    <a:pt x="94" y="37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7" y="24"/>
                    <a:pt x="88" y="18"/>
                    <a:pt x="85" y="16"/>
                  </a:cubicBezTo>
                  <a:cubicBezTo>
                    <a:pt x="84" y="15"/>
                    <a:pt x="82" y="14"/>
                    <a:pt x="81" y="14"/>
                  </a:cubicBezTo>
                  <a:cubicBezTo>
                    <a:pt x="78" y="14"/>
                    <a:pt x="76" y="16"/>
                    <a:pt x="74" y="18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3" y="40"/>
                    <a:pt x="41" y="52"/>
                    <a:pt x="32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1" y="58"/>
                    <a:pt x="17" y="67"/>
                    <a:pt x="14" y="83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0" y="130"/>
                    <a:pt x="0" y="130"/>
                    <a:pt x="0" y="130"/>
                  </a:cubicBezTo>
                  <a:lnTo>
                    <a:pt x="0" y="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158">
              <a:extLst>
                <a:ext uri="{FF2B5EF4-FFF2-40B4-BE49-F238E27FC236}">
                  <a16:creationId xmlns="" xmlns:a16="http://schemas.microsoft.com/office/drawing/2014/main" id="{3400D7C1-622D-4EAB-AD95-C7CF0CAB13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05626" y="2193926"/>
              <a:ext cx="484188" cy="533400"/>
            </a:xfrm>
            <a:custGeom>
              <a:avLst/>
              <a:gdLst>
                <a:gd name="T0" fmla="*/ 151 w 305"/>
                <a:gd name="T1" fmla="*/ 0 h 336"/>
                <a:gd name="T2" fmla="*/ 0 w 305"/>
                <a:gd name="T3" fmla="*/ 69 h 336"/>
                <a:gd name="T4" fmla="*/ 0 w 305"/>
                <a:gd name="T5" fmla="*/ 249 h 336"/>
                <a:gd name="T6" fmla="*/ 151 w 305"/>
                <a:gd name="T7" fmla="*/ 336 h 336"/>
                <a:gd name="T8" fmla="*/ 305 w 305"/>
                <a:gd name="T9" fmla="*/ 249 h 336"/>
                <a:gd name="T10" fmla="*/ 305 w 305"/>
                <a:gd name="T11" fmla="*/ 71 h 336"/>
                <a:gd name="T12" fmla="*/ 151 w 305"/>
                <a:gd name="T13" fmla="*/ 0 h 336"/>
                <a:gd name="T14" fmla="*/ 253 w 305"/>
                <a:gd name="T15" fmla="*/ 83 h 336"/>
                <a:gd name="T16" fmla="*/ 154 w 305"/>
                <a:gd name="T17" fmla="*/ 140 h 336"/>
                <a:gd name="T18" fmla="*/ 50 w 305"/>
                <a:gd name="T19" fmla="*/ 83 h 336"/>
                <a:gd name="T20" fmla="*/ 151 w 305"/>
                <a:gd name="T21" fmla="*/ 36 h 336"/>
                <a:gd name="T22" fmla="*/ 253 w 305"/>
                <a:gd name="T23" fmla="*/ 83 h 336"/>
                <a:gd name="T24" fmla="*/ 33 w 305"/>
                <a:gd name="T25" fmla="*/ 109 h 336"/>
                <a:gd name="T26" fmla="*/ 135 w 305"/>
                <a:gd name="T27" fmla="*/ 168 h 336"/>
                <a:gd name="T28" fmla="*/ 135 w 305"/>
                <a:gd name="T29" fmla="*/ 289 h 336"/>
                <a:gd name="T30" fmla="*/ 33 w 305"/>
                <a:gd name="T31" fmla="*/ 230 h 336"/>
                <a:gd name="T32" fmla="*/ 33 w 305"/>
                <a:gd name="T33" fmla="*/ 109 h 336"/>
                <a:gd name="T34" fmla="*/ 168 w 305"/>
                <a:gd name="T35" fmla="*/ 289 h 336"/>
                <a:gd name="T36" fmla="*/ 168 w 305"/>
                <a:gd name="T37" fmla="*/ 171 h 336"/>
                <a:gd name="T38" fmla="*/ 272 w 305"/>
                <a:gd name="T39" fmla="*/ 112 h 336"/>
                <a:gd name="T40" fmla="*/ 272 w 305"/>
                <a:gd name="T41" fmla="*/ 230 h 336"/>
                <a:gd name="T42" fmla="*/ 168 w 305"/>
                <a:gd name="T43" fmla="*/ 289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5" h="336">
                  <a:moveTo>
                    <a:pt x="151" y="0"/>
                  </a:moveTo>
                  <a:lnTo>
                    <a:pt x="0" y="69"/>
                  </a:lnTo>
                  <a:lnTo>
                    <a:pt x="0" y="249"/>
                  </a:lnTo>
                  <a:lnTo>
                    <a:pt x="151" y="336"/>
                  </a:lnTo>
                  <a:lnTo>
                    <a:pt x="305" y="249"/>
                  </a:lnTo>
                  <a:lnTo>
                    <a:pt x="305" y="71"/>
                  </a:lnTo>
                  <a:lnTo>
                    <a:pt x="151" y="0"/>
                  </a:lnTo>
                  <a:close/>
                  <a:moveTo>
                    <a:pt x="253" y="83"/>
                  </a:moveTo>
                  <a:lnTo>
                    <a:pt x="154" y="140"/>
                  </a:lnTo>
                  <a:lnTo>
                    <a:pt x="50" y="83"/>
                  </a:lnTo>
                  <a:lnTo>
                    <a:pt x="151" y="36"/>
                  </a:lnTo>
                  <a:lnTo>
                    <a:pt x="253" y="83"/>
                  </a:lnTo>
                  <a:close/>
                  <a:moveTo>
                    <a:pt x="33" y="109"/>
                  </a:moveTo>
                  <a:lnTo>
                    <a:pt x="135" y="168"/>
                  </a:lnTo>
                  <a:lnTo>
                    <a:pt x="135" y="289"/>
                  </a:lnTo>
                  <a:lnTo>
                    <a:pt x="33" y="230"/>
                  </a:lnTo>
                  <a:lnTo>
                    <a:pt x="33" y="109"/>
                  </a:lnTo>
                  <a:close/>
                  <a:moveTo>
                    <a:pt x="168" y="289"/>
                  </a:moveTo>
                  <a:lnTo>
                    <a:pt x="168" y="171"/>
                  </a:lnTo>
                  <a:lnTo>
                    <a:pt x="272" y="112"/>
                  </a:lnTo>
                  <a:lnTo>
                    <a:pt x="272" y="230"/>
                  </a:lnTo>
                  <a:lnTo>
                    <a:pt x="168" y="2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72" name="Freeform 36">
            <a:extLst>
              <a:ext uri="{FF2B5EF4-FFF2-40B4-BE49-F238E27FC236}">
                <a16:creationId xmlns="" xmlns:a16="http://schemas.microsoft.com/office/drawing/2014/main" id="{0CF4C173-FBF5-4DC1-B7C1-502F08F68D4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736572" y="5859486"/>
            <a:ext cx="313122" cy="362965"/>
          </a:xfrm>
          <a:custGeom>
            <a:avLst/>
            <a:gdLst>
              <a:gd name="T0" fmla="*/ 176 w 207"/>
              <a:gd name="T1" fmla="*/ 34 h 240"/>
              <a:gd name="T2" fmla="*/ 188 w 207"/>
              <a:gd name="T3" fmla="*/ 48 h 240"/>
              <a:gd name="T4" fmla="*/ 193 w 207"/>
              <a:gd name="T5" fmla="*/ 147 h 240"/>
              <a:gd name="T6" fmla="*/ 142 w 207"/>
              <a:gd name="T7" fmla="*/ 154 h 240"/>
              <a:gd name="T8" fmla="*/ 193 w 207"/>
              <a:gd name="T9" fmla="*/ 161 h 240"/>
              <a:gd name="T10" fmla="*/ 111 w 207"/>
              <a:gd name="T11" fmla="*/ 226 h 240"/>
              <a:gd name="T12" fmla="*/ 154 w 207"/>
              <a:gd name="T13" fmla="*/ 113 h 240"/>
              <a:gd name="T14" fmla="*/ 161 w 207"/>
              <a:gd name="T15" fmla="*/ 113 h 240"/>
              <a:gd name="T16" fmla="*/ 165 w 207"/>
              <a:gd name="T17" fmla="*/ 26 h 240"/>
              <a:gd name="T18" fmla="*/ 106 w 207"/>
              <a:gd name="T19" fmla="*/ 0 h 240"/>
              <a:gd name="T20" fmla="*/ 103 w 207"/>
              <a:gd name="T21" fmla="*/ 0 h 240"/>
              <a:gd name="T22" fmla="*/ 44 w 207"/>
              <a:gd name="T23" fmla="*/ 26 h 240"/>
              <a:gd name="T24" fmla="*/ 47 w 207"/>
              <a:gd name="T25" fmla="*/ 113 h 240"/>
              <a:gd name="T26" fmla="*/ 54 w 207"/>
              <a:gd name="T27" fmla="*/ 113 h 240"/>
              <a:gd name="T28" fmla="*/ 97 w 207"/>
              <a:gd name="T29" fmla="*/ 226 h 240"/>
              <a:gd name="T30" fmla="*/ 14 w 207"/>
              <a:gd name="T31" fmla="*/ 53 h 240"/>
              <a:gd name="T32" fmla="*/ 32 w 207"/>
              <a:gd name="T33" fmla="*/ 48 h 240"/>
              <a:gd name="T34" fmla="*/ 19 w 207"/>
              <a:gd name="T35" fmla="*/ 34 h 240"/>
              <a:gd name="T36" fmla="*/ 0 w 207"/>
              <a:gd name="T37" fmla="*/ 233 h 240"/>
              <a:gd name="T38" fmla="*/ 200 w 207"/>
              <a:gd name="T39" fmla="*/ 240 h 240"/>
              <a:gd name="T40" fmla="*/ 207 w 207"/>
              <a:gd name="T41" fmla="*/ 53 h 240"/>
              <a:gd name="T42" fmla="*/ 151 w 207"/>
              <a:gd name="T43" fmla="*/ 95 h 240"/>
              <a:gd name="T44" fmla="*/ 135 w 207"/>
              <a:gd name="T45" fmla="*/ 64 h 240"/>
              <a:gd name="T46" fmla="*/ 151 w 207"/>
              <a:gd name="T47" fmla="*/ 51 h 240"/>
              <a:gd name="T48" fmla="*/ 58 w 207"/>
              <a:gd name="T49" fmla="*/ 95 h 240"/>
              <a:gd name="T50" fmla="*/ 71 w 207"/>
              <a:gd name="T51" fmla="*/ 62 h 240"/>
              <a:gd name="T52" fmla="*/ 90 w 207"/>
              <a:gd name="T53" fmla="*/ 78 h 240"/>
              <a:gd name="T54" fmla="*/ 83 w 207"/>
              <a:gd name="T55" fmla="*/ 54 h 240"/>
              <a:gd name="T56" fmla="*/ 58 w 207"/>
              <a:gd name="T57" fmla="*/ 26 h 240"/>
              <a:gd name="T58" fmla="*/ 58 w 207"/>
              <a:gd name="T59" fmla="*/ 24 h 240"/>
              <a:gd name="T60" fmla="*/ 103 w 207"/>
              <a:gd name="T61" fmla="*/ 14 h 240"/>
              <a:gd name="T62" fmla="*/ 106 w 207"/>
              <a:gd name="T63" fmla="*/ 14 h 240"/>
              <a:gd name="T64" fmla="*/ 151 w 207"/>
              <a:gd name="T65" fmla="*/ 24 h 240"/>
              <a:gd name="T66" fmla="*/ 151 w 207"/>
              <a:gd name="T67" fmla="*/ 26 h 240"/>
              <a:gd name="T68" fmla="*/ 125 w 207"/>
              <a:gd name="T69" fmla="*/ 54 h 240"/>
              <a:gd name="T70" fmla="*/ 83 w 207"/>
              <a:gd name="T71" fmla="*/ 54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07" h="240">
                <a:moveTo>
                  <a:pt x="188" y="34"/>
                </a:moveTo>
                <a:cubicBezTo>
                  <a:pt x="176" y="34"/>
                  <a:pt x="176" y="34"/>
                  <a:pt x="176" y="34"/>
                </a:cubicBezTo>
                <a:cubicBezTo>
                  <a:pt x="176" y="48"/>
                  <a:pt x="176" y="48"/>
                  <a:pt x="176" y="48"/>
                </a:cubicBezTo>
                <a:cubicBezTo>
                  <a:pt x="188" y="48"/>
                  <a:pt x="188" y="48"/>
                  <a:pt x="188" y="48"/>
                </a:cubicBezTo>
                <a:cubicBezTo>
                  <a:pt x="191" y="48"/>
                  <a:pt x="193" y="50"/>
                  <a:pt x="193" y="53"/>
                </a:cubicBezTo>
                <a:cubicBezTo>
                  <a:pt x="193" y="147"/>
                  <a:pt x="193" y="147"/>
                  <a:pt x="193" y="147"/>
                </a:cubicBezTo>
                <a:cubicBezTo>
                  <a:pt x="149" y="147"/>
                  <a:pt x="149" y="147"/>
                  <a:pt x="149" y="147"/>
                </a:cubicBezTo>
                <a:cubicBezTo>
                  <a:pt x="145" y="147"/>
                  <a:pt x="142" y="150"/>
                  <a:pt x="142" y="154"/>
                </a:cubicBezTo>
                <a:cubicBezTo>
                  <a:pt x="142" y="158"/>
                  <a:pt x="145" y="161"/>
                  <a:pt x="149" y="161"/>
                </a:cubicBezTo>
                <a:cubicBezTo>
                  <a:pt x="193" y="161"/>
                  <a:pt x="193" y="161"/>
                  <a:pt x="193" y="161"/>
                </a:cubicBezTo>
                <a:cubicBezTo>
                  <a:pt x="193" y="226"/>
                  <a:pt x="193" y="226"/>
                  <a:pt x="193" y="226"/>
                </a:cubicBezTo>
                <a:cubicBezTo>
                  <a:pt x="111" y="226"/>
                  <a:pt x="111" y="226"/>
                  <a:pt x="111" y="226"/>
                </a:cubicBezTo>
                <a:cubicBezTo>
                  <a:pt x="111" y="90"/>
                  <a:pt x="111" y="90"/>
                  <a:pt x="111" y="90"/>
                </a:cubicBezTo>
                <a:cubicBezTo>
                  <a:pt x="154" y="113"/>
                  <a:pt x="154" y="113"/>
                  <a:pt x="154" y="113"/>
                </a:cubicBezTo>
                <a:cubicBezTo>
                  <a:pt x="155" y="114"/>
                  <a:pt x="156" y="114"/>
                  <a:pt x="158" y="114"/>
                </a:cubicBezTo>
                <a:cubicBezTo>
                  <a:pt x="159" y="114"/>
                  <a:pt x="160" y="114"/>
                  <a:pt x="161" y="113"/>
                </a:cubicBezTo>
                <a:cubicBezTo>
                  <a:pt x="163" y="112"/>
                  <a:pt x="165" y="109"/>
                  <a:pt x="165" y="107"/>
                </a:cubicBezTo>
                <a:cubicBezTo>
                  <a:pt x="165" y="26"/>
                  <a:pt x="165" y="26"/>
                  <a:pt x="165" y="26"/>
                </a:cubicBezTo>
                <a:cubicBezTo>
                  <a:pt x="165" y="24"/>
                  <a:pt x="165" y="21"/>
                  <a:pt x="164" y="18"/>
                </a:cubicBezTo>
                <a:cubicBezTo>
                  <a:pt x="159" y="6"/>
                  <a:pt x="141" y="0"/>
                  <a:pt x="106" y="0"/>
                </a:cubicBezTo>
                <a:cubicBezTo>
                  <a:pt x="105" y="0"/>
                  <a:pt x="105" y="0"/>
                  <a:pt x="104" y="0"/>
                </a:cubicBezTo>
                <a:cubicBezTo>
                  <a:pt x="104" y="0"/>
                  <a:pt x="103" y="0"/>
                  <a:pt x="103" y="0"/>
                </a:cubicBezTo>
                <a:cubicBezTo>
                  <a:pt x="68" y="0"/>
                  <a:pt x="50" y="6"/>
                  <a:pt x="45" y="18"/>
                </a:cubicBezTo>
                <a:cubicBezTo>
                  <a:pt x="44" y="21"/>
                  <a:pt x="44" y="24"/>
                  <a:pt x="44" y="26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44" y="109"/>
                  <a:pt x="45" y="112"/>
                  <a:pt x="47" y="113"/>
                </a:cubicBezTo>
                <a:cubicBezTo>
                  <a:pt x="48" y="114"/>
                  <a:pt x="50" y="114"/>
                  <a:pt x="51" y="114"/>
                </a:cubicBezTo>
                <a:cubicBezTo>
                  <a:pt x="52" y="114"/>
                  <a:pt x="53" y="114"/>
                  <a:pt x="54" y="113"/>
                </a:cubicBezTo>
                <a:cubicBezTo>
                  <a:pt x="97" y="90"/>
                  <a:pt x="97" y="90"/>
                  <a:pt x="97" y="90"/>
                </a:cubicBezTo>
                <a:cubicBezTo>
                  <a:pt x="97" y="226"/>
                  <a:pt x="97" y="226"/>
                  <a:pt x="97" y="226"/>
                </a:cubicBezTo>
                <a:cubicBezTo>
                  <a:pt x="14" y="226"/>
                  <a:pt x="14" y="226"/>
                  <a:pt x="14" y="226"/>
                </a:cubicBezTo>
                <a:cubicBezTo>
                  <a:pt x="14" y="53"/>
                  <a:pt x="14" y="53"/>
                  <a:pt x="14" y="53"/>
                </a:cubicBezTo>
                <a:cubicBezTo>
                  <a:pt x="14" y="50"/>
                  <a:pt x="16" y="48"/>
                  <a:pt x="19" y="48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34"/>
                  <a:pt x="32" y="34"/>
                  <a:pt x="32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8" y="34"/>
                  <a:pt x="0" y="42"/>
                  <a:pt x="0" y="53"/>
                </a:cubicBezTo>
                <a:cubicBezTo>
                  <a:pt x="0" y="233"/>
                  <a:pt x="0" y="233"/>
                  <a:pt x="0" y="233"/>
                </a:cubicBezTo>
                <a:cubicBezTo>
                  <a:pt x="0" y="237"/>
                  <a:pt x="3" y="240"/>
                  <a:pt x="7" y="240"/>
                </a:cubicBezTo>
                <a:cubicBezTo>
                  <a:pt x="200" y="240"/>
                  <a:pt x="200" y="240"/>
                  <a:pt x="200" y="240"/>
                </a:cubicBezTo>
                <a:cubicBezTo>
                  <a:pt x="204" y="240"/>
                  <a:pt x="207" y="237"/>
                  <a:pt x="207" y="233"/>
                </a:cubicBezTo>
                <a:cubicBezTo>
                  <a:pt x="207" y="53"/>
                  <a:pt x="207" y="53"/>
                  <a:pt x="207" y="53"/>
                </a:cubicBezTo>
                <a:cubicBezTo>
                  <a:pt x="207" y="42"/>
                  <a:pt x="199" y="34"/>
                  <a:pt x="188" y="34"/>
                </a:cubicBezTo>
                <a:close/>
                <a:moveTo>
                  <a:pt x="151" y="95"/>
                </a:moveTo>
                <a:cubicBezTo>
                  <a:pt x="119" y="78"/>
                  <a:pt x="119" y="78"/>
                  <a:pt x="119" y="78"/>
                </a:cubicBezTo>
                <a:cubicBezTo>
                  <a:pt x="125" y="74"/>
                  <a:pt x="132" y="68"/>
                  <a:pt x="135" y="64"/>
                </a:cubicBezTo>
                <a:cubicBezTo>
                  <a:pt x="136" y="64"/>
                  <a:pt x="136" y="63"/>
                  <a:pt x="138" y="62"/>
                </a:cubicBezTo>
                <a:cubicBezTo>
                  <a:pt x="141" y="59"/>
                  <a:pt x="146" y="55"/>
                  <a:pt x="151" y="51"/>
                </a:cubicBezTo>
                <a:lnTo>
                  <a:pt x="151" y="95"/>
                </a:lnTo>
                <a:close/>
                <a:moveTo>
                  <a:pt x="58" y="95"/>
                </a:moveTo>
                <a:cubicBezTo>
                  <a:pt x="58" y="51"/>
                  <a:pt x="58" y="51"/>
                  <a:pt x="58" y="51"/>
                </a:cubicBezTo>
                <a:cubicBezTo>
                  <a:pt x="63" y="55"/>
                  <a:pt x="67" y="59"/>
                  <a:pt x="71" y="62"/>
                </a:cubicBezTo>
                <a:cubicBezTo>
                  <a:pt x="72" y="63"/>
                  <a:pt x="73" y="64"/>
                  <a:pt x="73" y="64"/>
                </a:cubicBezTo>
                <a:cubicBezTo>
                  <a:pt x="77" y="68"/>
                  <a:pt x="84" y="74"/>
                  <a:pt x="90" y="78"/>
                </a:cubicBezTo>
                <a:lnTo>
                  <a:pt x="58" y="95"/>
                </a:lnTo>
                <a:close/>
                <a:moveTo>
                  <a:pt x="83" y="54"/>
                </a:moveTo>
                <a:cubicBezTo>
                  <a:pt x="83" y="54"/>
                  <a:pt x="81" y="53"/>
                  <a:pt x="80" y="52"/>
                </a:cubicBezTo>
                <a:cubicBezTo>
                  <a:pt x="63" y="37"/>
                  <a:pt x="59" y="30"/>
                  <a:pt x="58" y="26"/>
                </a:cubicBezTo>
                <a:cubicBezTo>
                  <a:pt x="58" y="25"/>
                  <a:pt x="58" y="25"/>
                  <a:pt x="58" y="25"/>
                </a:cubicBezTo>
                <a:cubicBezTo>
                  <a:pt x="58" y="25"/>
                  <a:pt x="58" y="25"/>
                  <a:pt x="58" y="24"/>
                </a:cubicBezTo>
                <a:cubicBezTo>
                  <a:pt x="58" y="24"/>
                  <a:pt x="58" y="24"/>
                  <a:pt x="58" y="23"/>
                </a:cubicBezTo>
                <a:cubicBezTo>
                  <a:pt x="59" y="22"/>
                  <a:pt x="64" y="14"/>
                  <a:pt x="103" y="14"/>
                </a:cubicBezTo>
                <a:cubicBezTo>
                  <a:pt x="103" y="14"/>
                  <a:pt x="104" y="14"/>
                  <a:pt x="104" y="13"/>
                </a:cubicBezTo>
                <a:cubicBezTo>
                  <a:pt x="105" y="14"/>
                  <a:pt x="105" y="14"/>
                  <a:pt x="106" y="14"/>
                </a:cubicBezTo>
                <a:cubicBezTo>
                  <a:pt x="145" y="14"/>
                  <a:pt x="150" y="22"/>
                  <a:pt x="150" y="23"/>
                </a:cubicBezTo>
                <a:cubicBezTo>
                  <a:pt x="151" y="24"/>
                  <a:pt x="151" y="24"/>
                  <a:pt x="151" y="24"/>
                </a:cubicBezTo>
                <a:cubicBezTo>
                  <a:pt x="151" y="25"/>
                  <a:pt x="151" y="25"/>
                  <a:pt x="151" y="25"/>
                </a:cubicBezTo>
                <a:cubicBezTo>
                  <a:pt x="151" y="26"/>
                  <a:pt x="151" y="26"/>
                  <a:pt x="151" y="26"/>
                </a:cubicBezTo>
                <a:cubicBezTo>
                  <a:pt x="150" y="30"/>
                  <a:pt x="146" y="37"/>
                  <a:pt x="129" y="52"/>
                </a:cubicBezTo>
                <a:cubicBezTo>
                  <a:pt x="127" y="53"/>
                  <a:pt x="126" y="54"/>
                  <a:pt x="125" y="54"/>
                </a:cubicBezTo>
                <a:cubicBezTo>
                  <a:pt x="122" y="58"/>
                  <a:pt x="111" y="67"/>
                  <a:pt x="104" y="72"/>
                </a:cubicBezTo>
                <a:cubicBezTo>
                  <a:pt x="98" y="67"/>
                  <a:pt x="87" y="58"/>
                  <a:pt x="83" y="5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84" name="组合 583">
            <a:extLst>
              <a:ext uri="{FF2B5EF4-FFF2-40B4-BE49-F238E27FC236}">
                <a16:creationId xmlns="" xmlns:a16="http://schemas.microsoft.com/office/drawing/2014/main" id="{285BFFB0-8F94-40C6-BC52-5C137FE7142F}"/>
              </a:ext>
            </a:extLst>
          </p:cNvPr>
          <p:cNvGrpSpPr>
            <a:grpSpLocks noChangeAspect="1"/>
          </p:cNvGrpSpPr>
          <p:nvPr/>
        </p:nvGrpSpPr>
        <p:grpSpPr>
          <a:xfrm>
            <a:off x="9298443" y="5839822"/>
            <a:ext cx="357451" cy="402292"/>
            <a:chOff x="4627077" y="4915057"/>
            <a:chExt cx="927138" cy="1043440"/>
          </a:xfrm>
        </p:grpSpPr>
        <p:sp>
          <p:nvSpPr>
            <p:cNvPr id="585" name="Freeform 43">
              <a:extLst>
                <a:ext uri="{FF2B5EF4-FFF2-40B4-BE49-F238E27FC236}">
                  <a16:creationId xmlns="" xmlns:a16="http://schemas.microsoft.com/office/drawing/2014/main" id="{329083DD-4BF1-40EE-AC9B-8FEF30D79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077" y="5372074"/>
              <a:ext cx="340715" cy="586423"/>
            </a:xfrm>
            <a:custGeom>
              <a:avLst/>
              <a:gdLst>
                <a:gd name="T0" fmla="*/ 68 w 88"/>
                <a:gd name="T1" fmla="*/ 0 h 151"/>
                <a:gd name="T2" fmla="*/ 20 w 88"/>
                <a:gd name="T3" fmla="*/ 0 h 151"/>
                <a:gd name="T4" fmla="*/ 0 w 88"/>
                <a:gd name="T5" fmla="*/ 20 h 151"/>
                <a:gd name="T6" fmla="*/ 0 w 88"/>
                <a:gd name="T7" fmla="*/ 78 h 151"/>
                <a:gd name="T8" fmla="*/ 18 w 88"/>
                <a:gd name="T9" fmla="*/ 98 h 151"/>
                <a:gd name="T10" fmla="*/ 18 w 88"/>
                <a:gd name="T11" fmla="*/ 151 h 151"/>
                <a:gd name="T12" fmla="*/ 32 w 88"/>
                <a:gd name="T13" fmla="*/ 151 h 151"/>
                <a:gd name="T14" fmla="*/ 32 w 88"/>
                <a:gd name="T15" fmla="*/ 84 h 151"/>
                <a:gd name="T16" fmla="*/ 20 w 88"/>
                <a:gd name="T17" fmla="*/ 84 h 151"/>
                <a:gd name="T18" fmla="*/ 14 w 88"/>
                <a:gd name="T19" fmla="*/ 78 h 151"/>
                <a:gd name="T20" fmla="*/ 14 w 88"/>
                <a:gd name="T21" fmla="*/ 20 h 151"/>
                <a:gd name="T22" fmla="*/ 20 w 88"/>
                <a:gd name="T23" fmla="*/ 14 h 151"/>
                <a:gd name="T24" fmla="*/ 68 w 88"/>
                <a:gd name="T25" fmla="*/ 14 h 151"/>
                <a:gd name="T26" fmla="*/ 74 w 88"/>
                <a:gd name="T27" fmla="*/ 20 h 151"/>
                <a:gd name="T28" fmla="*/ 74 w 88"/>
                <a:gd name="T29" fmla="*/ 78 h 151"/>
                <a:gd name="T30" fmla="*/ 68 w 88"/>
                <a:gd name="T31" fmla="*/ 84 h 151"/>
                <a:gd name="T32" fmla="*/ 56 w 88"/>
                <a:gd name="T33" fmla="*/ 84 h 151"/>
                <a:gd name="T34" fmla="*/ 56 w 88"/>
                <a:gd name="T35" fmla="*/ 151 h 151"/>
                <a:gd name="T36" fmla="*/ 70 w 88"/>
                <a:gd name="T37" fmla="*/ 151 h 151"/>
                <a:gd name="T38" fmla="*/ 70 w 88"/>
                <a:gd name="T39" fmla="*/ 98 h 151"/>
                <a:gd name="T40" fmla="*/ 88 w 88"/>
                <a:gd name="T41" fmla="*/ 78 h 151"/>
                <a:gd name="T42" fmla="*/ 88 w 88"/>
                <a:gd name="T43" fmla="*/ 20 h 151"/>
                <a:gd name="T44" fmla="*/ 68 w 88"/>
                <a:gd name="T4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8" h="151">
                  <a:moveTo>
                    <a:pt x="68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9"/>
                    <a:pt x="8" y="97"/>
                    <a:pt x="18" y="98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20" y="84"/>
                    <a:pt x="20" y="84"/>
                    <a:pt x="20" y="84"/>
                  </a:cubicBezTo>
                  <a:cubicBezTo>
                    <a:pt x="17" y="84"/>
                    <a:pt x="14" y="82"/>
                    <a:pt x="14" y="78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7"/>
                    <a:pt x="17" y="14"/>
                    <a:pt x="20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71" y="14"/>
                    <a:pt x="74" y="17"/>
                    <a:pt x="74" y="20"/>
                  </a:cubicBezTo>
                  <a:cubicBezTo>
                    <a:pt x="74" y="78"/>
                    <a:pt x="74" y="78"/>
                    <a:pt x="74" y="78"/>
                  </a:cubicBezTo>
                  <a:cubicBezTo>
                    <a:pt x="74" y="82"/>
                    <a:pt x="71" y="84"/>
                    <a:pt x="68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151"/>
                    <a:pt x="56" y="151"/>
                    <a:pt x="56" y="151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80" y="97"/>
                    <a:pt x="88" y="89"/>
                    <a:pt x="88" y="78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9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Freeform 45">
              <a:extLst>
                <a:ext uri="{FF2B5EF4-FFF2-40B4-BE49-F238E27FC236}">
                  <a16:creationId xmlns="" xmlns:a16="http://schemas.microsoft.com/office/drawing/2014/main" id="{EBA746B9-E97A-4933-A34E-7AA8DF6C1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8479" y="4919971"/>
              <a:ext cx="93370" cy="88455"/>
            </a:xfrm>
            <a:custGeom>
              <a:avLst/>
              <a:gdLst>
                <a:gd name="T0" fmla="*/ 16 w 24"/>
                <a:gd name="T1" fmla="*/ 23 h 23"/>
                <a:gd name="T2" fmla="*/ 11 w 24"/>
                <a:gd name="T3" fmla="*/ 21 h 23"/>
                <a:gd name="T4" fmla="*/ 3 w 24"/>
                <a:gd name="T5" fmla="*/ 13 h 23"/>
                <a:gd name="T6" fmla="*/ 3 w 24"/>
                <a:gd name="T7" fmla="*/ 3 h 23"/>
                <a:gd name="T8" fmla="*/ 13 w 24"/>
                <a:gd name="T9" fmla="*/ 3 h 23"/>
                <a:gd name="T10" fmla="*/ 21 w 24"/>
                <a:gd name="T11" fmla="*/ 11 h 23"/>
                <a:gd name="T12" fmla="*/ 21 w 24"/>
                <a:gd name="T13" fmla="*/ 21 h 23"/>
                <a:gd name="T14" fmla="*/ 16 w 24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3">
                  <a:moveTo>
                    <a:pt x="16" y="23"/>
                  </a:moveTo>
                  <a:cubicBezTo>
                    <a:pt x="15" y="23"/>
                    <a:pt x="13" y="23"/>
                    <a:pt x="11" y="2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0" y="10"/>
                    <a:pt x="0" y="5"/>
                    <a:pt x="3" y="3"/>
                  </a:cubicBezTo>
                  <a:cubicBezTo>
                    <a:pt x="5" y="0"/>
                    <a:pt x="10" y="0"/>
                    <a:pt x="13" y="3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4" y="14"/>
                    <a:pt x="24" y="19"/>
                    <a:pt x="21" y="21"/>
                  </a:cubicBezTo>
                  <a:cubicBezTo>
                    <a:pt x="20" y="23"/>
                    <a:pt x="18" y="23"/>
                    <a:pt x="16" y="2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Freeform 46">
              <a:extLst>
                <a:ext uri="{FF2B5EF4-FFF2-40B4-BE49-F238E27FC236}">
                  <a16:creationId xmlns="" xmlns:a16="http://schemas.microsoft.com/office/drawing/2014/main" id="{6F9E6AE7-C291-4605-9716-DB028002A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656" y="4915057"/>
              <a:ext cx="101559" cy="96646"/>
            </a:xfrm>
            <a:custGeom>
              <a:avLst/>
              <a:gdLst>
                <a:gd name="T0" fmla="*/ 8 w 26"/>
                <a:gd name="T1" fmla="*/ 25 h 25"/>
                <a:gd name="T2" fmla="*/ 3 w 26"/>
                <a:gd name="T3" fmla="*/ 23 h 25"/>
                <a:gd name="T4" fmla="*/ 3 w 26"/>
                <a:gd name="T5" fmla="*/ 13 h 25"/>
                <a:gd name="T6" fmla="*/ 13 w 26"/>
                <a:gd name="T7" fmla="*/ 3 h 25"/>
                <a:gd name="T8" fmla="*/ 23 w 26"/>
                <a:gd name="T9" fmla="*/ 3 h 25"/>
                <a:gd name="T10" fmla="*/ 23 w 26"/>
                <a:gd name="T11" fmla="*/ 13 h 25"/>
                <a:gd name="T12" fmla="*/ 13 w 26"/>
                <a:gd name="T13" fmla="*/ 23 h 25"/>
                <a:gd name="T14" fmla="*/ 8 w 26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5">
                  <a:moveTo>
                    <a:pt x="8" y="25"/>
                  </a:moveTo>
                  <a:cubicBezTo>
                    <a:pt x="6" y="25"/>
                    <a:pt x="4" y="24"/>
                    <a:pt x="3" y="23"/>
                  </a:cubicBezTo>
                  <a:cubicBezTo>
                    <a:pt x="0" y="20"/>
                    <a:pt x="0" y="16"/>
                    <a:pt x="3" y="1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6" y="0"/>
                    <a:pt x="20" y="0"/>
                    <a:pt x="23" y="3"/>
                  </a:cubicBezTo>
                  <a:cubicBezTo>
                    <a:pt x="26" y="6"/>
                    <a:pt x="26" y="10"/>
                    <a:pt x="23" y="1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1" y="24"/>
                    <a:pt x="10" y="25"/>
                    <a:pt x="8" y="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Freeform 47">
              <a:extLst>
                <a:ext uri="{FF2B5EF4-FFF2-40B4-BE49-F238E27FC236}">
                  <a16:creationId xmlns="" xmlns:a16="http://schemas.microsoft.com/office/drawing/2014/main" id="{F7C31685-73AD-4444-8FC8-85E3AAAE16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0381" y="4962560"/>
              <a:ext cx="457017" cy="514349"/>
            </a:xfrm>
            <a:custGeom>
              <a:avLst/>
              <a:gdLst>
                <a:gd name="T0" fmla="*/ 59 w 118"/>
                <a:gd name="T1" fmla="*/ 0 h 133"/>
                <a:gd name="T2" fmla="*/ 0 w 118"/>
                <a:gd name="T3" fmla="*/ 60 h 133"/>
                <a:gd name="T4" fmla="*/ 11 w 118"/>
                <a:gd name="T5" fmla="*/ 95 h 133"/>
                <a:gd name="T6" fmla="*/ 35 w 118"/>
                <a:gd name="T7" fmla="*/ 133 h 133"/>
                <a:gd name="T8" fmla="*/ 59 w 118"/>
                <a:gd name="T9" fmla="*/ 133 h 133"/>
                <a:gd name="T10" fmla="*/ 83 w 118"/>
                <a:gd name="T11" fmla="*/ 133 h 133"/>
                <a:gd name="T12" fmla="*/ 107 w 118"/>
                <a:gd name="T13" fmla="*/ 95 h 133"/>
                <a:gd name="T14" fmla="*/ 118 w 118"/>
                <a:gd name="T15" fmla="*/ 60 h 133"/>
                <a:gd name="T16" fmla="*/ 59 w 118"/>
                <a:gd name="T17" fmla="*/ 0 h 133"/>
                <a:gd name="T18" fmla="*/ 97 w 118"/>
                <a:gd name="T19" fmla="*/ 85 h 133"/>
                <a:gd name="T20" fmla="*/ 90 w 118"/>
                <a:gd name="T21" fmla="*/ 92 h 133"/>
                <a:gd name="T22" fmla="*/ 72 w 118"/>
                <a:gd name="T23" fmla="*/ 119 h 133"/>
                <a:gd name="T24" fmla="*/ 66 w 118"/>
                <a:gd name="T25" fmla="*/ 119 h 133"/>
                <a:gd name="T26" fmla="*/ 66 w 118"/>
                <a:gd name="T27" fmla="*/ 80 h 133"/>
                <a:gd name="T28" fmla="*/ 80 w 118"/>
                <a:gd name="T29" fmla="*/ 67 h 133"/>
                <a:gd name="T30" fmla="*/ 80 w 118"/>
                <a:gd name="T31" fmla="*/ 57 h 133"/>
                <a:gd name="T32" fmla="*/ 70 w 118"/>
                <a:gd name="T33" fmla="*/ 57 h 133"/>
                <a:gd name="T34" fmla="*/ 59 w 118"/>
                <a:gd name="T35" fmla="*/ 67 h 133"/>
                <a:gd name="T36" fmla="*/ 49 w 118"/>
                <a:gd name="T37" fmla="*/ 57 h 133"/>
                <a:gd name="T38" fmla="*/ 39 w 118"/>
                <a:gd name="T39" fmla="*/ 57 h 133"/>
                <a:gd name="T40" fmla="*/ 39 w 118"/>
                <a:gd name="T41" fmla="*/ 67 h 133"/>
                <a:gd name="T42" fmla="*/ 52 w 118"/>
                <a:gd name="T43" fmla="*/ 80 h 133"/>
                <a:gd name="T44" fmla="*/ 52 w 118"/>
                <a:gd name="T45" fmla="*/ 119 h 133"/>
                <a:gd name="T46" fmla="*/ 47 w 118"/>
                <a:gd name="T47" fmla="*/ 119 h 133"/>
                <a:gd name="T48" fmla="*/ 28 w 118"/>
                <a:gd name="T49" fmla="*/ 92 h 133"/>
                <a:gd name="T50" fmla="*/ 22 w 118"/>
                <a:gd name="T51" fmla="*/ 86 h 133"/>
                <a:gd name="T52" fmla="*/ 14 w 118"/>
                <a:gd name="T53" fmla="*/ 60 h 133"/>
                <a:gd name="T54" fmla="*/ 59 w 118"/>
                <a:gd name="T55" fmla="*/ 14 h 133"/>
                <a:gd name="T56" fmla="*/ 104 w 118"/>
                <a:gd name="T57" fmla="*/ 60 h 133"/>
                <a:gd name="T58" fmla="*/ 97 w 118"/>
                <a:gd name="T59" fmla="*/ 8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8" h="133">
                  <a:moveTo>
                    <a:pt x="59" y="0"/>
                  </a:moveTo>
                  <a:cubicBezTo>
                    <a:pt x="27" y="0"/>
                    <a:pt x="0" y="26"/>
                    <a:pt x="0" y="60"/>
                  </a:cubicBezTo>
                  <a:cubicBezTo>
                    <a:pt x="0" y="75"/>
                    <a:pt x="5" y="86"/>
                    <a:pt x="11" y="95"/>
                  </a:cubicBezTo>
                  <a:cubicBezTo>
                    <a:pt x="22" y="107"/>
                    <a:pt x="33" y="112"/>
                    <a:pt x="35" y="133"/>
                  </a:cubicBezTo>
                  <a:cubicBezTo>
                    <a:pt x="59" y="133"/>
                    <a:pt x="59" y="133"/>
                    <a:pt x="59" y="133"/>
                  </a:cubicBezTo>
                  <a:cubicBezTo>
                    <a:pt x="83" y="133"/>
                    <a:pt x="83" y="133"/>
                    <a:pt x="83" y="133"/>
                  </a:cubicBezTo>
                  <a:cubicBezTo>
                    <a:pt x="85" y="112"/>
                    <a:pt x="96" y="107"/>
                    <a:pt x="107" y="95"/>
                  </a:cubicBezTo>
                  <a:cubicBezTo>
                    <a:pt x="114" y="86"/>
                    <a:pt x="118" y="75"/>
                    <a:pt x="118" y="60"/>
                  </a:cubicBezTo>
                  <a:cubicBezTo>
                    <a:pt x="118" y="26"/>
                    <a:pt x="92" y="0"/>
                    <a:pt x="59" y="0"/>
                  </a:cubicBezTo>
                  <a:close/>
                  <a:moveTo>
                    <a:pt x="97" y="85"/>
                  </a:moveTo>
                  <a:cubicBezTo>
                    <a:pt x="95" y="88"/>
                    <a:pt x="92" y="90"/>
                    <a:pt x="90" y="92"/>
                  </a:cubicBezTo>
                  <a:cubicBezTo>
                    <a:pt x="83" y="99"/>
                    <a:pt x="76" y="106"/>
                    <a:pt x="72" y="119"/>
                  </a:cubicBezTo>
                  <a:cubicBezTo>
                    <a:pt x="66" y="119"/>
                    <a:pt x="66" y="119"/>
                    <a:pt x="66" y="119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80" y="67"/>
                    <a:pt x="80" y="67"/>
                    <a:pt x="80" y="67"/>
                  </a:cubicBezTo>
                  <a:cubicBezTo>
                    <a:pt x="82" y="64"/>
                    <a:pt x="82" y="59"/>
                    <a:pt x="80" y="57"/>
                  </a:cubicBezTo>
                  <a:cubicBezTo>
                    <a:pt x="77" y="54"/>
                    <a:pt x="72" y="54"/>
                    <a:pt x="70" y="57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6" y="54"/>
                    <a:pt x="42" y="54"/>
                    <a:pt x="39" y="57"/>
                  </a:cubicBezTo>
                  <a:cubicBezTo>
                    <a:pt x="36" y="59"/>
                    <a:pt x="36" y="64"/>
                    <a:pt x="39" y="67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47" y="119"/>
                    <a:pt x="47" y="119"/>
                    <a:pt x="47" y="119"/>
                  </a:cubicBezTo>
                  <a:cubicBezTo>
                    <a:pt x="43" y="106"/>
                    <a:pt x="35" y="99"/>
                    <a:pt x="28" y="92"/>
                  </a:cubicBezTo>
                  <a:cubicBezTo>
                    <a:pt x="26" y="90"/>
                    <a:pt x="24" y="88"/>
                    <a:pt x="22" y="86"/>
                  </a:cubicBezTo>
                  <a:cubicBezTo>
                    <a:pt x="17" y="79"/>
                    <a:pt x="14" y="70"/>
                    <a:pt x="14" y="60"/>
                  </a:cubicBezTo>
                  <a:cubicBezTo>
                    <a:pt x="14" y="34"/>
                    <a:pt x="35" y="14"/>
                    <a:pt x="59" y="14"/>
                  </a:cubicBezTo>
                  <a:cubicBezTo>
                    <a:pt x="84" y="14"/>
                    <a:pt x="104" y="34"/>
                    <a:pt x="104" y="60"/>
                  </a:cubicBezTo>
                  <a:cubicBezTo>
                    <a:pt x="104" y="73"/>
                    <a:pt x="101" y="80"/>
                    <a:pt x="97" y="8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Freeform 48">
              <a:extLst>
                <a:ext uri="{FF2B5EF4-FFF2-40B4-BE49-F238E27FC236}">
                  <a16:creationId xmlns="" xmlns:a16="http://schemas.microsoft.com/office/drawing/2014/main" id="{1EF95925-93FA-401B-9333-40708B93D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616" y="5524413"/>
              <a:ext cx="183462" cy="54056"/>
            </a:xfrm>
            <a:custGeom>
              <a:avLst/>
              <a:gdLst>
                <a:gd name="T0" fmla="*/ 40 w 47"/>
                <a:gd name="T1" fmla="*/ 0 h 14"/>
                <a:gd name="T2" fmla="*/ 7 w 47"/>
                <a:gd name="T3" fmla="*/ 0 h 14"/>
                <a:gd name="T4" fmla="*/ 0 w 47"/>
                <a:gd name="T5" fmla="*/ 7 h 14"/>
                <a:gd name="T6" fmla="*/ 7 w 47"/>
                <a:gd name="T7" fmla="*/ 14 h 14"/>
                <a:gd name="T8" fmla="*/ 40 w 47"/>
                <a:gd name="T9" fmla="*/ 14 h 14"/>
                <a:gd name="T10" fmla="*/ 47 w 47"/>
                <a:gd name="T11" fmla="*/ 7 h 14"/>
                <a:gd name="T12" fmla="*/ 40 w 47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4">
                  <a:moveTo>
                    <a:pt x="4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4" y="14"/>
                    <a:pt x="47" y="11"/>
                    <a:pt x="47" y="7"/>
                  </a:cubicBezTo>
                  <a:cubicBezTo>
                    <a:pt x="47" y="4"/>
                    <a:pt x="44" y="0"/>
                    <a:pt x="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Freeform 49">
              <a:extLst>
                <a:ext uri="{FF2B5EF4-FFF2-40B4-BE49-F238E27FC236}">
                  <a16:creationId xmlns="" xmlns:a16="http://schemas.microsoft.com/office/drawing/2014/main" id="{986A1851-33FF-4C7B-85B6-AA49CAB2B1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4409" y="5093605"/>
              <a:ext cx="226051" cy="229328"/>
            </a:xfrm>
            <a:custGeom>
              <a:avLst/>
              <a:gdLst>
                <a:gd name="T0" fmla="*/ 29 w 58"/>
                <a:gd name="T1" fmla="*/ 0 h 59"/>
                <a:gd name="T2" fmla="*/ 0 w 58"/>
                <a:gd name="T3" fmla="*/ 30 h 59"/>
                <a:gd name="T4" fmla="*/ 29 w 58"/>
                <a:gd name="T5" fmla="*/ 59 h 59"/>
                <a:gd name="T6" fmla="*/ 58 w 58"/>
                <a:gd name="T7" fmla="*/ 30 h 59"/>
                <a:gd name="T8" fmla="*/ 29 w 58"/>
                <a:gd name="T9" fmla="*/ 0 h 59"/>
                <a:gd name="T10" fmla="*/ 29 w 58"/>
                <a:gd name="T11" fmla="*/ 45 h 59"/>
                <a:gd name="T12" fmla="*/ 14 w 58"/>
                <a:gd name="T13" fmla="*/ 30 h 59"/>
                <a:gd name="T14" fmla="*/ 29 w 58"/>
                <a:gd name="T15" fmla="*/ 14 h 59"/>
                <a:gd name="T16" fmla="*/ 44 w 58"/>
                <a:gd name="T17" fmla="*/ 30 h 59"/>
                <a:gd name="T18" fmla="*/ 29 w 58"/>
                <a:gd name="T19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9">
                  <a:moveTo>
                    <a:pt x="29" y="0"/>
                  </a:moveTo>
                  <a:cubicBezTo>
                    <a:pt x="13" y="0"/>
                    <a:pt x="0" y="13"/>
                    <a:pt x="0" y="30"/>
                  </a:cubicBezTo>
                  <a:cubicBezTo>
                    <a:pt x="0" y="46"/>
                    <a:pt x="13" y="59"/>
                    <a:pt x="29" y="59"/>
                  </a:cubicBezTo>
                  <a:cubicBezTo>
                    <a:pt x="45" y="59"/>
                    <a:pt x="58" y="46"/>
                    <a:pt x="58" y="30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45"/>
                  </a:moveTo>
                  <a:cubicBezTo>
                    <a:pt x="21" y="45"/>
                    <a:pt x="14" y="38"/>
                    <a:pt x="14" y="30"/>
                  </a:cubicBezTo>
                  <a:cubicBezTo>
                    <a:pt x="14" y="21"/>
                    <a:pt x="21" y="14"/>
                    <a:pt x="29" y="14"/>
                  </a:cubicBezTo>
                  <a:cubicBezTo>
                    <a:pt x="38" y="14"/>
                    <a:pt x="44" y="21"/>
                    <a:pt x="44" y="30"/>
                  </a:cubicBezTo>
                  <a:cubicBezTo>
                    <a:pt x="44" y="38"/>
                    <a:pt x="38" y="45"/>
                    <a:pt x="29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91" name="组合 590">
            <a:extLst>
              <a:ext uri="{FF2B5EF4-FFF2-40B4-BE49-F238E27FC236}">
                <a16:creationId xmlns="" xmlns:a16="http://schemas.microsoft.com/office/drawing/2014/main" id="{B596C604-0D1C-4CBB-B59B-9A6C4BBF16EF}"/>
              </a:ext>
            </a:extLst>
          </p:cNvPr>
          <p:cNvGrpSpPr>
            <a:grpSpLocks noChangeAspect="1"/>
          </p:cNvGrpSpPr>
          <p:nvPr/>
        </p:nvGrpSpPr>
        <p:grpSpPr>
          <a:xfrm>
            <a:off x="9904643" y="5867611"/>
            <a:ext cx="281036" cy="346715"/>
            <a:chOff x="2718746" y="3218034"/>
            <a:chExt cx="728934" cy="899292"/>
          </a:xfrm>
        </p:grpSpPr>
        <p:sp>
          <p:nvSpPr>
            <p:cNvPr id="592" name="Freeform 53">
              <a:extLst>
                <a:ext uri="{FF2B5EF4-FFF2-40B4-BE49-F238E27FC236}">
                  <a16:creationId xmlns="" xmlns:a16="http://schemas.microsoft.com/office/drawing/2014/main" id="{57777D18-4B37-4B68-8B05-3FA8AA442E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18746" y="3218034"/>
              <a:ext cx="728934" cy="899292"/>
            </a:xfrm>
            <a:custGeom>
              <a:avLst/>
              <a:gdLst>
                <a:gd name="T0" fmla="*/ 168 w 188"/>
                <a:gd name="T1" fmla="*/ 0 h 232"/>
                <a:gd name="T2" fmla="*/ 59 w 188"/>
                <a:gd name="T3" fmla="*/ 0 h 232"/>
                <a:gd name="T4" fmla="*/ 57 w 188"/>
                <a:gd name="T5" fmla="*/ 0 h 232"/>
                <a:gd name="T6" fmla="*/ 57 w 188"/>
                <a:gd name="T7" fmla="*/ 1 h 232"/>
                <a:gd name="T8" fmla="*/ 54 w 188"/>
                <a:gd name="T9" fmla="*/ 2 h 232"/>
                <a:gd name="T10" fmla="*/ 3 w 188"/>
                <a:gd name="T11" fmla="*/ 46 h 232"/>
                <a:gd name="T12" fmla="*/ 0 w 188"/>
                <a:gd name="T13" fmla="*/ 51 h 232"/>
                <a:gd name="T14" fmla="*/ 0 w 188"/>
                <a:gd name="T15" fmla="*/ 51 h 232"/>
                <a:gd name="T16" fmla="*/ 0 w 188"/>
                <a:gd name="T17" fmla="*/ 212 h 232"/>
                <a:gd name="T18" fmla="*/ 20 w 188"/>
                <a:gd name="T19" fmla="*/ 232 h 232"/>
                <a:gd name="T20" fmla="*/ 168 w 188"/>
                <a:gd name="T21" fmla="*/ 232 h 232"/>
                <a:gd name="T22" fmla="*/ 188 w 188"/>
                <a:gd name="T23" fmla="*/ 212 h 232"/>
                <a:gd name="T24" fmla="*/ 188 w 188"/>
                <a:gd name="T25" fmla="*/ 20 h 232"/>
                <a:gd name="T26" fmla="*/ 168 w 188"/>
                <a:gd name="T27" fmla="*/ 0 h 232"/>
                <a:gd name="T28" fmla="*/ 174 w 188"/>
                <a:gd name="T29" fmla="*/ 212 h 232"/>
                <a:gd name="T30" fmla="*/ 168 w 188"/>
                <a:gd name="T31" fmla="*/ 218 h 232"/>
                <a:gd name="T32" fmla="*/ 20 w 188"/>
                <a:gd name="T33" fmla="*/ 218 h 232"/>
                <a:gd name="T34" fmla="*/ 14 w 188"/>
                <a:gd name="T35" fmla="*/ 212 h 232"/>
                <a:gd name="T36" fmla="*/ 14 w 188"/>
                <a:gd name="T37" fmla="*/ 57 h 232"/>
                <a:gd name="T38" fmla="*/ 55 w 188"/>
                <a:gd name="T39" fmla="*/ 23 h 232"/>
                <a:gd name="T40" fmla="*/ 55 w 188"/>
                <a:gd name="T41" fmla="*/ 56 h 232"/>
                <a:gd name="T42" fmla="*/ 37 w 188"/>
                <a:gd name="T43" fmla="*/ 56 h 232"/>
                <a:gd name="T44" fmla="*/ 37 w 188"/>
                <a:gd name="T45" fmla="*/ 70 h 232"/>
                <a:gd name="T46" fmla="*/ 69 w 188"/>
                <a:gd name="T47" fmla="*/ 70 h 232"/>
                <a:gd name="T48" fmla="*/ 69 w 188"/>
                <a:gd name="T49" fmla="*/ 14 h 232"/>
                <a:gd name="T50" fmla="*/ 168 w 188"/>
                <a:gd name="T51" fmla="*/ 14 h 232"/>
                <a:gd name="T52" fmla="*/ 174 w 188"/>
                <a:gd name="T53" fmla="*/ 20 h 232"/>
                <a:gd name="T54" fmla="*/ 174 w 188"/>
                <a:gd name="T55" fmla="*/ 21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8" h="232">
                  <a:moveTo>
                    <a:pt x="168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6" y="1"/>
                    <a:pt x="55" y="1"/>
                    <a:pt x="54" y="2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1" y="47"/>
                    <a:pt x="0" y="49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0" y="223"/>
                    <a:pt x="9" y="232"/>
                    <a:pt x="20" y="232"/>
                  </a:cubicBezTo>
                  <a:cubicBezTo>
                    <a:pt x="168" y="232"/>
                    <a:pt x="168" y="232"/>
                    <a:pt x="168" y="232"/>
                  </a:cubicBezTo>
                  <a:cubicBezTo>
                    <a:pt x="179" y="232"/>
                    <a:pt x="188" y="223"/>
                    <a:pt x="188" y="212"/>
                  </a:cubicBezTo>
                  <a:cubicBezTo>
                    <a:pt x="188" y="20"/>
                    <a:pt x="188" y="20"/>
                    <a:pt x="188" y="20"/>
                  </a:cubicBezTo>
                  <a:cubicBezTo>
                    <a:pt x="188" y="9"/>
                    <a:pt x="179" y="0"/>
                    <a:pt x="168" y="0"/>
                  </a:cubicBezTo>
                  <a:close/>
                  <a:moveTo>
                    <a:pt x="174" y="212"/>
                  </a:moveTo>
                  <a:cubicBezTo>
                    <a:pt x="174" y="216"/>
                    <a:pt x="172" y="218"/>
                    <a:pt x="168" y="218"/>
                  </a:cubicBezTo>
                  <a:cubicBezTo>
                    <a:pt x="20" y="218"/>
                    <a:pt x="20" y="218"/>
                    <a:pt x="20" y="218"/>
                  </a:cubicBezTo>
                  <a:cubicBezTo>
                    <a:pt x="17" y="218"/>
                    <a:pt x="14" y="216"/>
                    <a:pt x="14" y="212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72" y="14"/>
                    <a:pt x="174" y="17"/>
                    <a:pt x="174" y="20"/>
                  </a:cubicBezTo>
                  <a:lnTo>
                    <a:pt x="174" y="21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Freeform 54">
              <a:extLst>
                <a:ext uri="{FF2B5EF4-FFF2-40B4-BE49-F238E27FC236}">
                  <a16:creationId xmlns="" xmlns:a16="http://schemas.microsoft.com/office/drawing/2014/main" id="{EB13C6EF-BB1F-4F2E-8FD3-379EEC53A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252" y="3578406"/>
              <a:ext cx="278469" cy="155616"/>
            </a:xfrm>
            <a:custGeom>
              <a:avLst/>
              <a:gdLst>
                <a:gd name="T0" fmla="*/ 14 w 72"/>
                <a:gd name="T1" fmla="*/ 20 h 40"/>
                <a:gd name="T2" fmla="*/ 20 w 72"/>
                <a:gd name="T3" fmla="*/ 14 h 40"/>
                <a:gd name="T4" fmla="*/ 52 w 72"/>
                <a:gd name="T5" fmla="*/ 14 h 40"/>
                <a:gd name="T6" fmla="*/ 58 w 72"/>
                <a:gd name="T7" fmla="*/ 20 h 40"/>
                <a:gd name="T8" fmla="*/ 58 w 72"/>
                <a:gd name="T9" fmla="*/ 40 h 40"/>
                <a:gd name="T10" fmla="*/ 72 w 72"/>
                <a:gd name="T11" fmla="*/ 40 h 40"/>
                <a:gd name="T12" fmla="*/ 72 w 72"/>
                <a:gd name="T13" fmla="*/ 20 h 40"/>
                <a:gd name="T14" fmla="*/ 52 w 72"/>
                <a:gd name="T15" fmla="*/ 0 h 40"/>
                <a:gd name="T16" fmla="*/ 20 w 72"/>
                <a:gd name="T17" fmla="*/ 0 h 40"/>
                <a:gd name="T18" fmla="*/ 0 w 72"/>
                <a:gd name="T19" fmla="*/ 20 h 40"/>
                <a:gd name="T20" fmla="*/ 0 w 72"/>
                <a:gd name="T21" fmla="*/ 40 h 40"/>
                <a:gd name="T22" fmla="*/ 14 w 72"/>
                <a:gd name="T23" fmla="*/ 40 h 40"/>
                <a:gd name="T24" fmla="*/ 14 w 72"/>
                <a:gd name="T25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40">
                  <a:moveTo>
                    <a:pt x="14" y="20"/>
                  </a:moveTo>
                  <a:cubicBezTo>
                    <a:pt x="14" y="17"/>
                    <a:pt x="16" y="14"/>
                    <a:pt x="20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6" y="14"/>
                    <a:pt x="58" y="17"/>
                    <a:pt x="58" y="20"/>
                  </a:cubicBezTo>
                  <a:cubicBezTo>
                    <a:pt x="58" y="40"/>
                    <a:pt x="58" y="40"/>
                    <a:pt x="58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9"/>
                    <a:pt x="63" y="0"/>
                    <a:pt x="52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4" y="40"/>
                    <a:pt x="14" y="40"/>
                    <a:pt x="14" y="40"/>
                  </a:cubicBezTo>
                  <a:lnTo>
                    <a:pt x="14" y="2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Freeform 55">
              <a:extLst>
                <a:ext uri="{FF2B5EF4-FFF2-40B4-BE49-F238E27FC236}">
                  <a16:creationId xmlns="" xmlns:a16="http://schemas.microsoft.com/office/drawing/2014/main" id="{347F8FE9-F661-4F09-AFBB-B2E44D3DD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047" y="3811009"/>
              <a:ext cx="496331" cy="54056"/>
            </a:xfrm>
            <a:custGeom>
              <a:avLst/>
              <a:gdLst>
                <a:gd name="T0" fmla="*/ 121 w 128"/>
                <a:gd name="T1" fmla="*/ 14 h 14"/>
                <a:gd name="T2" fmla="*/ 7 w 128"/>
                <a:gd name="T3" fmla="*/ 14 h 14"/>
                <a:gd name="T4" fmla="*/ 0 w 128"/>
                <a:gd name="T5" fmla="*/ 7 h 14"/>
                <a:gd name="T6" fmla="*/ 7 w 128"/>
                <a:gd name="T7" fmla="*/ 0 h 14"/>
                <a:gd name="T8" fmla="*/ 121 w 128"/>
                <a:gd name="T9" fmla="*/ 0 h 14"/>
                <a:gd name="T10" fmla="*/ 128 w 128"/>
                <a:gd name="T11" fmla="*/ 7 h 14"/>
                <a:gd name="T12" fmla="*/ 121 w 128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14">
                  <a:moveTo>
                    <a:pt x="121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5" y="0"/>
                    <a:pt x="128" y="3"/>
                    <a:pt x="128" y="7"/>
                  </a:cubicBezTo>
                  <a:cubicBezTo>
                    <a:pt x="128" y="11"/>
                    <a:pt x="125" y="14"/>
                    <a:pt x="121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Freeform 56">
              <a:extLst>
                <a:ext uri="{FF2B5EF4-FFF2-40B4-BE49-F238E27FC236}">
                  <a16:creationId xmlns="" xmlns:a16="http://schemas.microsoft.com/office/drawing/2014/main" id="{5B402AEF-5F47-4994-9131-AF64B146E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047" y="3924035"/>
              <a:ext cx="496331" cy="54056"/>
            </a:xfrm>
            <a:custGeom>
              <a:avLst/>
              <a:gdLst>
                <a:gd name="T0" fmla="*/ 121 w 128"/>
                <a:gd name="T1" fmla="*/ 14 h 14"/>
                <a:gd name="T2" fmla="*/ 7 w 128"/>
                <a:gd name="T3" fmla="*/ 14 h 14"/>
                <a:gd name="T4" fmla="*/ 0 w 128"/>
                <a:gd name="T5" fmla="*/ 7 h 14"/>
                <a:gd name="T6" fmla="*/ 7 w 128"/>
                <a:gd name="T7" fmla="*/ 0 h 14"/>
                <a:gd name="T8" fmla="*/ 121 w 128"/>
                <a:gd name="T9" fmla="*/ 0 h 14"/>
                <a:gd name="T10" fmla="*/ 128 w 128"/>
                <a:gd name="T11" fmla="*/ 7 h 14"/>
                <a:gd name="T12" fmla="*/ 121 w 128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8" h="14">
                  <a:moveTo>
                    <a:pt x="121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5" y="0"/>
                    <a:pt x="128" y="4"/>
                    <a:pt x="128" y="7"/>
                  </a:cubicBezTo>
                  <a:cubicBezTo>
                    <a:pt x="128" y="11"/>
                    <a:pt x="125" y="14"/>
                    <a:pt x="121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Freeform 57">
              <a:extLst>
                <a:ext uri="{FF2B5EF4-FFF2-40B4-BE49-F238E27FC236}">
                  <a16:creationId xmlns="" xmlns:a16="http://schemas.microsoft.com/office/drawing/2014/main" id="{BA6B40CA-1EB0-4478-BDDD-AE4113537D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75841" y="3339250"/>
              <a:ext cx="193290" cy="196566"/>
            </a:xfrm>
            <a:custGeom>
              <a:avLst/>
              <a:gdLst>
                <a:gd name="T0" fmla="*/ 25 w 50"/>
                <a:gd name="T1" fmla="*/ 0 h 51"/>
                <a:gd name="T2" fmla="*/ 0 w 50"/>
                <a:gd name="T3" fmla="*/ 26 h 51"/>
                <a:gd name="T4" fmla="*/ 25 w 50"/>
                <a:gd name="T5" fmla="*/ 51 h 51"/>
                <a:gd name="T6" fmla="*/ 50 w 50"/>
                <a:gd name="T7" fmla="*/ 26 h 51"/>
                <a:gd name="T8" fmla="*/ 25 w 50"/>
                <a:gd name="T9" fmla="*/ 0 h 51"/>
                <a:gd name="T10" fmla="*/ 25 w 50"/>
                <a:gd name="T11" fmla="*/ 37 h 51"/>
                <a:gd name="T12" fmla="*/ 14 w 50"/>
                <a:gd name="T13" fmla="*/ 26 h 51"/>
                <a:gd name="T14" fmla="*/ 25 w 50"/>
                <a:gd name="T15" fmla="*/ 14 h 51"/>
                <a:gd name="T16" fmla="*/ 36 w 50"/>
                <a:gd name="T17" fmla="*/ 26 h 51"/>
                <a:gd name="T18" fmla="*/ 25 w 50"/>
                <a:gd name="T19" fmla="*/ 3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51">
                  <a:moveTo>
                    <a:pt x="25" y="0"/>
                  </a:moveTo>
                  <a:cubicBezTo>
                    <a:pt x="11" y="0"/>
                    <a:pt x="0" y="12"/>
                    <a:pt x="0" y="26"/>
                  </a:cubicBezTo>
                  <a:cubicBezTo>
                    <a:pt x="0" y="40"/>
                    <a:pt x="11" y="51"/>
                    <a:pt x="25" y="51"/>
                  </a:cubicBezTo>
                  <a:cubicBezTo>
                    <a:pt x="39" y="51"/>
                    <a:pt x="50" y="40"/>
                    <a:pt x="50" y="26"/>
                  </a:cubicBezTo>
                  <a:cubicBezTo>
                    <a:pt x="50" y="12"/>
                    <a:pt x="39" y="0"/>
                    <a:pt x="25" y="0"/>
                  </a:cubicBezTo>
                  <a:close/>
                  <a:moveTo>
                    <a:pt x="25" y="37"/>
                  </a:moveTo>
                  <a:cubicBezTo>
                    <a:pt x="19" y="37"/>
                    <a:pt x="14" y="32"/>
                    <a:pt x="14" y="26"/>
                  </a:cubicBezTo>
                  <a:cubicBezTo>
                    <a:pt x="14" y="19"/>
                    <a:pt x="19" y="14"/>
                    <a:pt x="25" y="14"/>
                  </a:cubicBezTo>
                  <a:cubicBezTo>
                    <a:pt x="31" y="14"/>
                    <a:pt x="36" y="19"/>
                    <a:pt x="36" y="26"/>
                  </a:cubicBezTo>
                  <a:cubicBezTo>
                    <a:pt x="36" y="32"/>
                    <a:pt x="31" y="37"/>
                    <a:pt x="25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97" name="组合 596">
            <a:extLst>
              <a:ext uri="{FF2B5EF4-FFF2-40B4-BE49-F238E27FC236}">
                <a16:creationId xmlns="" xmlns:a16="http://schemas.microsoft.com/office/drawing/2014/main" id="{F053B69A-FE12-47B8-AA69-9271DB8D4BB9}"/>
              </a:ext>
            </a:extLst>
          </p:cNvPr>
          <p:cNvGrpSpPr>
            <a:grpSpLocks noChangeAspect="1"/>
          </p:cNvGrpSpPr>
          <p:nvPr/>
        </p:nvGrpSpPr>
        <p:grpSpPr>
          <a:xfrm>
            <a:off x="10434428" y="5867611"/>
            <a:ext cx="427553" cy="346715"/>
            <a:chOff x="476250" y="3218034"/>
            <a:chExt cx="1108963" cy="899291"/>
          </a:xfrm>
        </p:grpSpPr>
        <p:sp>
          <p:nvSpPr>
            <p:cNvPr id="598" name="Freeform 58">
              <a:extLst>
                <a:ext uri="{FF2B5EF4-FFF2-40B4-BE49-F238E27FC236}">
                  <a16:creationId xmlns="" xmlns:a16="http://schemas.microsoft.com/office/drawing/2014/main" id="{9B443F82-8FD4-4D44-AAEC-59B65B3ED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306" y="3989557"/>
              <a:ext cx="101559" cy="127768"/>
            </a:xfrm>
            <a:custGeom>
              <a:avLst/>
              <a:gdLst>
                <a:gd name="T0" fmla="*/ 14 w 26"/>
                <a:gd name="T1" fmla="*/ 2 h 33"/>
                <a:gd name="T2" fmla="*/ 2 w 26"/>
                <a:gd name="T3" fmla="*/ 23 h 33"/>
                <a:gd name="T4" fmla="*/ 5 w 26"/>
                <a:gd name="T5" fmla="*/ 32 h 33"/>
                <a:gd name="T6" fmla="*/ 8 w 26"/>
                <a:gd name="T7" fmla="*/ 33 h 33"/>
                <a:gd name="T8" fmla="*/ 15 w 26"/>
                <a:gd name="T9" fmla="*/ 30 h 33"/>
                <a:gd name="T10" fmla="*/ 26 w 26"/>
                <a:gd name="T11" fmla="*/ 9 h 33"/>
                <a:gd name="T12" fmla="*/ 15 w 26"/>
                <a:gd name="T13" fmla="*/ 0 h 33"/>
                <a:gd name="T14" fmla="*/ 14 w 26"/>
                <a:gd name="T1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33">
                  <a:moveTo>
                    <a:pt x="14" y="2"/>
                  </a:moveTo>
                  <a:cubicBezTo>
                    <a:pt x="2" y="23"/>
                    <a:pt x="2" y="23"/>
                    <a:pt x="2" y="23"/>
                  </a:cubicBezTo>
                  <a:cubicBezTo>
                    <a:pt x="0" y="26"/>
                    <a:pt x="2" y="31"/>
                    <a:pt x="5" y="32"/>
                  </a:cubicBezTo>
                  <a:cubicBezTo>
                    <a:pt x="6" y="33"/>
                    <a:pt x="7" y="33"/>
                    <a:pt x="8" y="33"/>
                  </a:cubicBezTo>
                  <a:cubicBezTo>
                    <a:pt x="11" y="33"/>
                    <a:pt x="13" y="32"/>
                    <a:pt x="15" y="3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2" y="6"/>
                    <a:pt x="19" y="4"/>
                    <a:pt x="15" y="0"/>
                  </a:cubicBezTo>
                  <a:cubicBezTo>
                    <a:pt x="15" y="1"/>
                    <a:pt x="15" y="1"/>
                    <a:pt x="14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Freeform 59">
              <a:extLst>
                <a:ext uri="{FF2B5EF4-FFF2-40B4-BE49-F238E27FC236}">
                  <a16:creationId xmlns="" xmlns:a16="http://schemas.microsoft.com/office/drawing/2014/main" id="{A68B54EB-ECB6-4BF0-8E1F-AC81FC75C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319" y="3992833"/>
              <a:ext cx="101559" cy="124492"/>
            </a:xfrm>
            <a:custGeom>
              <a:avLst/>
              <a:gdLst>
                <a:gd name="T0" fmla="*/ 12 w 26"/>
                <a:gd name="T1" fmla="*/ 1 h 32"/>
                <a:gd name="T2" fmla="*/ 11 w 26"/>
                <a:gd name="T3" fmla="*/ 0 h 32"/>
                <a:gd name="T4" fmla="*/ 0 w 26"/>
                <a:gd name="T5" fmla="*/ 8 h 32"/>
                <a:gd name="T6" fmla="*/ 12 w 26"/>
                <a:gd name="T7" fmla="*/ 29 h 32"/>
                <a:gd name="T8" fmla="*/ 18 w 26"/>
                <a:gd name="T9" fmla="*/ 32 h 32"/>
                <a:gd name="T10" fmla="*/ 21 w 26"/>
                <a:gd name="T11" fmla="*/ 31 h 32"/>
                <a:gd name="T12" fmla="*/ 24 w 26"/>
                <a:gd name="T13" fmla="*/ 22 h 32"/>
                <a:gd name="T14" fmla="*/ 12 w 26"/>
                <a:gd name="T1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32">
                  <a:moveTo>
                    <a:pt x="12" y="1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8" y="3"/>
                    <a:pt x="4" y="6"/>
                    <a:pt x="0" y="8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31"/>
                    <a:pt x="15" y="32"/>
                    <a:pt x="18" y="32"/>
                  </a:cubicBezTo>
                  <a:cubicBezTo>
                    <a:pt x="19" y="32"/>
                    <a:pt x="20" y="32"/>
                    <a:pt x="21" y="31"/>
                  </a:cubicBezTo>
                  <a:cubicBezTo>
                    <a:pt x="25" y="30"/>
                    <a:pt x="26" y="25"/>
                    <a:pt x="24" y="22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Freeform 60">
              <a:extLst>
                <a:ext uri="{FF2B5EF4-FFF2-40B4-BE49-F238E27FC236}">
                  <a16:creationId xmlns="" xmlns:a16="http://schemas.microsoft.com/office/drawing/2014/main" id="{15BC5763-DCE3-4C5B-99C5-7D6722F1D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0" y="3218034"/>
              <a:ext cx="833770" cy="837046"/>
            </a:xfrm>
            <a:custGeom>
              <a:avLst/>
              <a:gdLst>
                <a:gd name="T0" fmla="*/ 108 w 215"/>
                <a:gd name="T1" fmla="*/ 202 h 216"/>
                <a:gd name="T2" fmla="*/ 14 w 215"/>
                <a:gd name="T3" fmla="*/ 108 h 216"/>
                <a:gd name="T4" fmla="*/ 108 w 215"/>
                <a:gd name="T5" fmla="*/ 14 h 216"/>
                <a:gd name="T6" fmla="*/ 201 w 215"/>
                <a:gd name="T7" fmla="*/ 90 h 216"/>
                <a:gd name="T8" fmla="*/ 215 w 215"/>
                <a:gd name="T9" fmla="*/ 90 h 216"/>
                <a:gd name="T10" fmla="*/ 108 w 215"/>
                <a:gd name="T11" fmla="*/ 0 h 216"/>
                <a:gd name="T12" fmla="*/ 0 w 215"/>
                <a:gd name="T13" fmla="*/ 108 h 216"/>
                <a:gd name="T14" fmla="*/ 108 w 215"/>
                <a:gd name="T15" fmla="*/ 216 h 216"/>
                <a:gd name="T16" fmla="*/ 215 w 215"/>
                <a:gd name="T17" fmla="*/ 126 h 216"/>
                <a:gd name="T18" fmla="*/ 201 w 215"/>
                <a:gd name="T19" fmla="*/ 126 h 216"/>
                <a:gd name="T20" fmla="*/ 108 w 215"/>
                <a:gd name="T21" fmla="*/ 202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5" h="216">
                  <a:moveTo>
                    <a:pt x="108" y="202"/>
                  </a:moveTo>
                  <a:cubicBezTo>
                    <a:pt x="57" y="202"/>
                    <a:pt x="14" y="160"/>
                    <a:pt x="14" y="108"/>
                  </a:cubicBezTo>
                  <a:cubicBezTo>
                    <a:pt x="14" y="56"/>
                    <a:pt x="57" y="14"/>
                    <a:pt x="108" y="14"/>
                  </a:cubicBezTo>
                  <a:cubicBezTo>
                    <a:pt x="154" y="14"/>
                    <a:pt x="192" y="47"/>
                    <a:pt x="201" y="90"/>
                  </a:cubicBezTo>
                  <a:cubicBezTo>
                    <a:pt x="215" y="90"/>
                    <a:pt x="215" y="90"/>
                    <a:pt x="215" y="90"/>
                  </a:cubicBezTo>
                  <a:cubicBezTo>
                    <a:pt x="206" y="39"/>
                    <a:pt x="162" y="0"/>
                    <a:pt x="108" y="0"/>
                  </a:cubicBezTo>
                  <a:cubicBezTo>
                    <a:pt x="49" y="0"/>
                    <a:pt x="0" y="48"/>
                    <a:pt x="0" y="108"/>
                  </a:cubicBezTo>
                  <a:cubicBezTo>
                    <a:pt x="0" y="168"/>
                    <a:pt x="49" y="216"/>
                    <a:pt x="108" y="216"/>
                  </a:cubicBezTo>
                  <a:cubicBezTo>
                    <a:pt x="162" y="216"/>
                    <a:pt x="207" y="177"/>
                    <a:pt x="215" y="126"/>
                  </a:cubicBezTo>
                  <a:cubicBezTo>
                    <a:pt x="201" y="126"/>
                    <a:pt x="201" y="126"/>
                    <a:pt x="201" y="126"/>
                  </a:cubicBezTo>
                  <a:cubicBezTo>
                    <a:pt x="192" y="169"/>
                    <a:pt x="154" y="202"/>
                    <a:pt x="108" y="20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Freeform 61">
              <a:extLst>
                <a:ext uri="{FF2B5EF4-FFF2-40B4-BE49-F238E27FC236}">
                  <a16:creationId xmlns="" xmlns:a16="http://schemas.microsoft.com/office/drawing/2014/main" id="{323A9C2A-AFDB-4972-A626-8AC2850E1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866" y="3373649"/>
              <a:ext cx="519264" cy="527453"/>
            </a:xfrm>
            <a:custGeom>
              <a:avLst/>
              <a:gdLst>
                <a:gd name="T0" fmla="*/ 119 w 134"/>
                <a:gd name="T1" fmla="*/ 50 h 136"/>
                <a:gd name="T2" fmla="*/ 134 w 134"/>
                <a:gd name="T3" fmla="*/ 50 h 136"/>
                <a:gd name="T4" fmla="*/ 68 w 134"/>
                <a:gd name="T5" fmla="*/ 0 h 136"/>
                <a:gd name="T6" fmla="*/ 0 w 134"/>
                <a:gd name="T7" fmla="*/ 68 h 136"/>
                <a:gd name="T8" fmla="*/ 68 w 134"/>
                <a:gd name="T9" fmla="*/ 136 h 136"/>
                <a:gd name="T10" fmla="*/ 134 w 134"/>
                <a:gd name="T11" fmla="*/ 86 h 136"/>
                <a:gd name="T12" fmla="*/ 119 w 134"/>
                <a:gd name="T13" fmla="*/ 86 h 136"/>
                <a:gd name="T14" fmla="*/ 68 w 134"/>
                <a:gd name="T15" fmla="*/ 122 h 136"/>
                <a:gd name="T16" fmla="*/ 14 w 134"/>
                <a:gd name="T17" fmla="*/ 68 h 136"/>
                <a:gd name="T18" fmla="*/ 68 w 134"/>
                <a:gd name="T19" fmla="*/ 14 h 136"/>
                <a:gd name="T20" fmla="*/ 119 w 134"/>
                <a:gd name="T21" fmla="*/ 5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4" h="136">
                  <a:moveTo>
                    <a:pt x="119" y="50"/>
                  </a:moveTo>
                  <a:cubicBezTo>
                    <a:pt x="134" y="50"/>
                    <a:pt x="134" y="50"/>
                    <a:pt x="134" y="50"/>
                  </a:cubicBezTo>
                  <a:cubicBezTo>
                    <a:pt x="126" y="21"/>
                    <a:pt x="100" y="0"/>
                    <a:pt x="68" y="0"/>
                  </a:cubicBezTo>
                  <a:cubicBezTo>
                    <a:pt x="31" y="0"/>
                    <a:pt x="0" y="31"/>
                    <a:pt x="0" y="68"/>
                  </a:cubicBezTo>
                  <a:cubicBezTo>
                    <a:pt x="0" y="106"/>
                    <a:pt x="31" y="136"/>
                    <a:pt x="68" y="136"/>
                  </a:cubicBezTo>
                  <a:cubicBezTo>
                    <a:pt x="100" y="136"/>
                    <a:pt x="126" y="115"/>
                    <a:pt x="134" y="86"/>
                  </a:cubicBezTo>
                  <a:cubicBezTo>
                    <a:pt x="119" y="86"/>
                    <a:pt x="119" y="86"/>
                    <a:pt x="119" y="86"/>
                  </a:cubicBezTo>
                  <a:cubicBezTo>
                    <a:pt x="112" y="107"/>
                    <a:pt x="92" y="122"/>
                    <a:pt x="68" y="122"/>
                  </a:cubicBezTo>
                  <a:cubicBezTo>
                    <a:pt x="39" y="122"/>
                    <a:pt x="14" y="98"/>
                    <a:pt x="14" y="68"/>
                  </a:cubicBezTo>
                  <a:cubicBezTo>
                    <a:pt x="14" y="38"/>
                    <a:pt x="39" y="14"/>
                    <a:pt x="68" y="14"/>
                  </a:cubicBezTo>
                  <a:cubicBezTo>
                    <a:pt x="92" y="14"/>
                    <a:pt x="112" y="29"/>
                    <a:pt x="119" y="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Freeform 62">
              <a:extLst>
                <a:ext uri="{FF2B5EF4-FFF2-40B4-BE49-F238E27FC236}">
                  <a16:creationId xmlns="" xmlns:a16="http://schemas.microsoft.com/office/drawing/2014/main" id="{35E8DF74-BBC0-4B55-ABDF-BE3EEAF86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592" y="3516160"/>
              <a:ext cx="689621" cy="244071"/>
            </a:xfrm>
            <a:custGeom>
              <a:avLst/>
              <a:gdLst>
                <a:gd name="T0" fmla="*/ 175 w 178"/>
                <a:gd name="T1" fmla="*/ 51 h 63"/>
                <a:gd name="T2" fmla="*/ 159 w 178"/>
                <a:gd name="T3" fmla="*/ 32 h 63"/>
                <a:gd name="T4" fmla="*/ 175 w 178"/>
                <a:gd name="T5" fmla="*/ 12 h 63"/>
                <a:gd name="T6" fmla="*/ 175 w 178"/>
                <a:gd name="T7" fmla="*/ 2 h 63"/>
                <a:gd name="T8" fmla="*/ 165 w 178"/>
                <a:gd name="T9" fmla="*/ 3 h 63"/>
                <a:gd name="T10" fmla="*/ 148 w 178"/>
                <a:gd name="T11" fmla="*/ 23 h 63"/>
                <a:gd name="T12" fmla="*/ 147 w 178"/>
                <a:gd name="T13" fmla="*/ 24 h 63"/>
                <a:gd name="T14" fmla="*/ 131 w 178"/>
                <a:gd name="T15" fmla="*/ 24 h 63"/>
                <a:gd name="T16" fmla="*/ 141 w 178"/>
                <a:gd name="T17" fmla="*/ 12 h 63"/>
                <a:gd name="T18" fmla="*/ 140 w 178"/>
                <a:gd name="T19" fmla="*/ 2 h 63"/>
                <a:gd name="T20" fmla="*/ 130 w 178"/>
                <a:gd name="T21" fmla="*/ 3 h 63"/>
                <a:gd name="T22" fmla="*/ 113 w 178"/>
                <a:gd name="T23" fmla="*/ 24 h 63"/>
                <a:gd name="T24" fmla="*/ 113 w 178"/>
                <a:gd name="T25" fmla="*/ 24 h 63"/>
                <a:gd name="T26" fmla="*/ 7 w 178"/>
                <a:gd name="T27" fmla="*/ 24 h 63"/>
                <a:gd name="T28" fmla="*/ 0 w 178"/>
                <a:gd name="T29" fmla="*/ 31 h 63"/>
                <a:gd name="T30" fmla="*/ 7 w 178"/>
                <a:gd name="T31" fmla="*/ 38 h 63"/>
                <a:gd name="T32" fmla="*/ 111 w 178"/>
                <a:gd name="T33" fmla="*/ 38 h 63"/>
                <a:gd name="T34" fmla="*/ 112 w 178"/>
                <a:gd name="T35" fmla="*/ 39 h 63"/>
                <a:gd name="T36" fmla="*/ 130 w 178"/>
                <a:gd name="T37" fmla="*/ 60 h 63"/>
                <a:gd name="T38" fmla="*/ 135 w 178"/>
                <a:gd name="T39" fmla="*/ 63 h 63"/>
                <a:gd name="T40" fmla="*/ 140 w 178"/>
                <a:gd name="T41" fmla="*/ 61 h 63"/>
                <a:gd name="T42" fmla="*/ 141 w 178"/>
                <a:gd name="T43" fmla="*/ 51 h 63"/>
                <a:gd name="T44" fmla="*/ 129 w 178"/>
                <a:gd name="T45" fmla="*/ 38 h 63"/>
                <a:gd name="T46" fmla="*/ 146 w 178"/>
                <a:gd name="T47" fmla="*/ 38 h 63"/>
                <a:gd name="T48" fmla="*/ 147 w 178"/>
                <a:gd name="T49" fmla="*/ 39 h 63"/>
                <a:gd name="T50" fmla="*/ 165 w 178"/>
                <a:gd name="T51" fmla="*/ 60 h 63"/>
                <a:gd name="T52" fmla="*/ 170 w 178"/>
                <a:gd name="T53" fmla="*/ 63 h 63"/>
                <a:gd name="T54" fmla="*/ 175 w 178"/>
                <a:gd name="T55" fmla="*/ 61 h 63"/>
                <a:gd name="T56" fmla="*/ 175 w 178"/>
                <a:gd name="T57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8" h="63">
                  <a:moveTo>
                    <a:pt x="175" y="51"/>
                  </a:moveTo>
                  <a:cubicBezTo>
                    <a:pt x="159" y="32"/>
                    <a:pt x="159" y="32"/>
                    <a:pt x="159" y="32"/>
                  </a:cubicBezTo>
                  <a:cubicBezTo>
                    <a:pt x="175" y="12"/>
                    <a:pt x="175" y="12"/>
                    <a:pt x="175" y="12"/>
                  </a:cubicBezTo>
                  <a:cubicBezTo>
                    <a:pt x="178" y="9"/>
                    <a:pt x="177" y="5"/>
                    <a:pt x="175" y="2"/>
                  </a:cubicBezTo>
                  <a:cubicBezTo>
                    <a:pt x="172" y="0"/>
                    <a:pt x="167" y="0"/>
                    <a:pt x="165" y="3"/>
                  </a:cubicBezTo>
                  <a:cubicBezTo>
                    <a:pt x="148" y="23"/>
                    <a:pt x="148" y="23"/>
                    <a:pt x="148" y="23"/>
                  </a:cubicBezTo>
                  <a:cubicBezTo>
                    <a:pt x="148" y="23"/>
                    <a:pt x="147" y="24"/>
                    <a:pt x="147" y="24"/>
                  </a:cubicBezTo>
                  <a:cubicBezTo>
                    <a:pt x="131" y="24"/>
                    <a:pt x="131" y="24"/>
                    <a:pt x="131" y="24"/>
                  </a:cubicBezTo>
                  <a:cubicBezTo>
                    <a:pt x="141" y="12"/>
                    <a:pt x="141" y="12"/>
                    <a:pt x="141" y="12"/>
                  </a:cubicBezTo>
                  <a:cubicBezTo>
                    <a:pt x="143" y="9"/>
                    <a:pt x="143" y="5"/>
                    <a:pt x="140" y="2"/>
                  </a:cubicBezTo>
                  <a:cubicBezTo>
                    <a:pt x="137" y="0"/>
                    <a:pt x="132" y="0"/>
                    <a:pt x="130" y="3"/>
                  </a:cubicBezTo>
                  <a:cubicBezTo>
                    <a:pt x="113" y="24"/>
                    <a:pt x="113" y="24"/>
                    <a:pt x="113" y="24"/>
                  </a:cubicBezTo>
                  <a:cubicBezTo>
                    <a:pt x="113" y="24"/>
                    <a:pt x="113" y="24"/>
                    <a:pt x="113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3" y="24"/>
                    <a:pt x="0" y="27"/>
                    <a:pt x="0" y="31"/>
                  </a:cubicBezTo>
                  <a:cubicBezTo>
                    <a:pt x="0" y="35"/>
                    <a:pt x="3" y="38"/>
                    <a:pt x="7" y="38"/>
                  </a:cubicBezTo>
                  <a:cubicBezTo>
                    <a:pt x="111" y="38"/>
                    <a:pt x="111" y="38"/>
                    <a:pt x="111" y="38"/>
                  </a:cubicBezTo>
                  <a:cubicBezTo>
                    <a:pt x="112" y="38"/>
                    <a:pt x="112" y="39"/>
                    <a:pt x="112" y="39"/>
                  </a:cubicBezTo>
                  <a:cubicBezTo>
                    <a:pt x="130" y="60"/>
                    <a:pt x="130" y="60"/>
                    <a:pt x="130" y="60"/>
                  </a:cubicBezTo>
                  <a:cubicBezTo>
                    <a:pt x="131" y="62"/>
                    <a:pt x="133" y="63"/>
                    <a:pt x="135" y="63"/>
                  </a:cubicBezTo>
                  <a:cubicBezTo>
                    <a:pt x="137" y="63"/>
                    <a:pt x="139" y="62"/>
                    <a:pt x="140" y="61"/>
                  </a:cubicBezTo>
                  <a:cubicBezTo>
                    <a:pt x="143" y="59"/>
                    <a:pt x="143" y="54"/>
                    <a:pt x="141" y="51"/>
                  </a:cubicBezTo>
                  <a:cubicBezTo>
                    <a:pt x="129" y="38"/>
                    <a:pt x="129" y="38"/>
                    <a:pt x="129" y="38"/>
                  </a:cubicBezTo>
                  <a:cubicBezTo>
                    <a:pt x="146" y="38"/>
                    <a:pt x="146" y="38"/>
                    <a:pt x="146" y="38"/>
                  </a:cubicBezTo>
                  <a:cubicBezTo>
                    <a:pt x="146" y="38"/>
                    <a:pt x="147" y="39"/>
                    <a:pt x="147" y="39"/>
                  </a:cubicBezTo>
                  <a:cubicBezTo>
                    <a:pt x="165" y="60"/>
                    <a:pt x="165" y="60"/>
                    <a:pt x="165" y="60"/>
                  </a:cubicBezTo>
                  <a:cubicBezTo>
                    <a:pt x="166" y="62"/>
                    <a:pt x="168" y="63"/>
                    <a:pt x="170" y="63"/>
                  </a:cubicBezTo>
                  <a:cubicBezTo>
                    <a:pt x="172" y="63"/>
                    <a:pt x="173" y="62"/>
                    <a:pt x="175" y="61"/>
                  </a:cubicBezTo>
                  <a:cubicBezTo>
                    <a:pt x="177" y="59"/>
                    <a:pt x="178" y="54"/>
                    <a:pt x="175" y="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Freeform 63">
              <a:extLst>
                <a:ext uri="{FF2B5EF4-FFF2-40B4-BE49-F238E27FC236}">
                  <a16:creationId xmlns="" xmlns:a16="http://schemas.microsoft.com/office/drawing/2014/main" id="{5FAA8697-E5A3-4E6B-A70F-CE5847C94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567" y="3524350"/>
              <a:ext cx="206395" cy="224414"/>
            </a:xfrm>
            <a:custGeom>
              <a:avLst/>
              <a:gdLst>
                <a:gd name="T0" fmla="*/ 36 w 53"/>
                <a:gd name="T1" fmla="*/ 11 h 58"/>
                <a:gd name="T2" fmla="*/ 52 w 53"/>
                <a:gd name="T3" fmla="*/ 11 h 58"/>
                <a:gd name="T4" fmla="*/ 29 w 53"/>
                <a:gd name="T5" fmla="*/ 0 h 58"/>
                <a:gd name="T6" fmla="*/ 0 w 53"/>
                <a:gd name="T7" fmla="*/ 29 h 58"/>
                <a:gd name="T8" fmla="*/ 29 w 53"/>
                <a:gd name="T9" fmla="*/ 58 h 58"/>
                <a:gd name="T10" fmla="*/ 53 w 53"/>
                <a:gd name="T11" fmla="*/ 47 h 58"/>
                <a:gd name="T12" fmla="*/ 36 w 53"/>
                <a:gd name="T13" fmla="*/ 47 h 58"/>
                <a:gd name="T14" fmla="*/ 24 w 53"/>
                <a:gd name="T15" fmla="*/ 42 h 58"/>
                <a:gd name="T16" fmla="*/ 19 w 53"/>
                <a:gd name="T17" fmla="*/ 32 h 58"/>
                <a:gd name="T18" fmla="*/ 18 w 53"/>
                <a:gd name="T19" fmla="*/ 29 h 58"/>
                <a:gd name="T20" fmla="*/ 19 w 53"/>
                <a:gd name="T21" fmla="*/ 26 h 58"/>
                <a:gd name="T22" fmla="*/ 36 w 53"/>
                <a:gd name="T23" fmla="*/ 1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58">
                  <a:moveTo>
                    <a:pt x="36" y="11"/>
                  </a:moveTo>
                  <a:cubicBezTo>
                    <a:pt x="52" y="11"/>
                    <a:pt x="52" y="11"/>
                    <a:pt x="52" y="11"/>
                  </a:cubicBezTo>
                  <a:cubicBezTo>
                    <a:pt x="47" y="4"/>
                    <a:pt x="39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39" y="58"/>
                    <a:pt x="47" y="54"/>
                    <a:pt x="53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1" y="47"/>
                    <a:pt x="27" y="45"/>
                    <a:pt x="24" y="42"/>
                  </a:cubicBezTo>
                  <a:cubicBezTo>
                    <a:pt x="21" y="39"/>
                    <a:pt x="19" y="36"/>
                    <a:pt x="19" y="32"/>
                  </a:cubicBezTo>
                  <a:cubicBezTo>
                    <a:pt x="18" y="31"/>
                    <a:pt x="18" y="30"/>
                    <a:pt x="18" y="29"/>
                  </a:cubicBezTo>
                  <a:cubicBezTo>
                    <a:pt x="18" y="28"/>
                    <a:pt x="18" y="27"/>
                    <a:pt x="19" y="26"/>
                  </a:cubicBezTo>
                  <a:cubicBezTo>
                    <a:pt x="20" y="18"/>
                    <a:pt x="27" y="11"/>
                    <a:pt x="36" y="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36" name="组合 735">
            <a:extLst>
              <a:ext uri="{FF2B5EF4-FFF2-40B4-BE49-F238E27FC236}">
                <a16:creationId xmlns="" xmlns:a16="http://schemas.microsoft.com/office/drawing/2014/main" id="{8AB50A72-5C40-4A6F-8D2D-68167CF92A72}"/>
              </a:ext>
            </a:extLst>
          </p:cNvPr>
          <p:cNvGrpSpPr>
            <a:grpSpLocks noChangeAspect="1"/>
          </p:cNvGrpSpPr>
          <p:nvPr/>
        </p:nvGrpSpPr>
        <p:grpSpPr>
          <a:xfrm>
            <a:off x="11110726" y="5857733"/>
            <a:ext cx="408173" cy="366471"/>
            <a:chOff x="4590389" y="5054835"/>
            <a:chExt cx="1058695" cy="950531"/>
          </a:xfrm>
        </p:grpSpPr>
        <p:sp>
          <p:nvSpPr>
            <p:cNvPr id="737" name="Freeform 34">
              <a:extLst>
                <a:ext uri="{FF2B5EF4-FFF2-40B4-BE49-F238E27FC236}">
                  <a16:creationId xmlns="" xmlns:a16="http://schemas.microsoft.com/office/drawing/2014/main" id="{C0B98D19-B797-4EE4-BAC4-9E0CDE2B0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8295" y="5054835"/>
              <a:ext cx="470349" cy="445766"/>
            </a:xfrm>
            <a:custGeom>
              <a:avLst/>
              <a:gdLst>
                <a:gd name="T0" fmla="*/ 71 w 121"/>
                <a:gd name="T1" fmla="*/ 20 h 115"/>
                <a:gd name="T2" fmla="*/ 101 w 121"/>
                <a:gd name="T3" fmla="*/ 111 h 115"/>
                <a:gd name="T4" fmla="*/ 114 w 121"/>
                <a:gd name="T5" fmla="*/ 115 h 115"/>
                <a:gd name="T6" fmla="*/ 74 w 121"/>
                <a:gd name="T7" fmla="*/ 7 h 115"/>
                <a:gd name="T8" fmla="*/ 0 w 121"/>
                <a:gd name="T9" fmla="*/ 61 h 115"/>
                <a:gd name="T10" fmla="*/ 9 w 121"/>
                <a:gd name="T11" fmla="*/ 74 h 115"/>
                <a:gd name="T12" fmla="*/ 71 w 121"/>
                <a:gd name="T13" fmla="*/ 2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115">
                  <a:moveTo>
                    <a:pt x="71" y="20"/>
                  </a:moveTo>
                  <a:cubicBezTo>
                    <a:pt x="94" y="26"/>
                    <a:pt x="106" y="74"/>
                    <a:pt x="101" y="111"/>
                  </a:cubicBezTo>
                  <a:cubicBezTo>
                    <a:pt x="105" y="112"/>
                    <a:pt x="110" y="114"/>
                    <a:pt x="114" y="115"/>
                  </a:cubicBezTo>
                  <a:cubicBezTo>
                    <a:pt x="121" y="75"/>
                    <a:pt x="109" y="15"/>
                    <a:pt x="74" y="7"/>
                  </a:cubicBezTo>
                  <a:cubicBezTo>
                    <a:pt x="47" y="0"/>
                    <a:pt x="17" y="32"/>
                    <a:pt x="0" y="61"/>
                  </a:cubicBezTo>
                  <a:cubicBezTo>
                    <a:pt x="3" y="65"/>
                    <a:pt x="6" y="69"/>
                    <a:pt x="9" y="74"/>
                  </a:cubicBezTo>
                  <a:cubicBezTo>
                    <a:pt x="24" y="44"/>
                    <a:pt x="52" y="16"/>
                    <a:pt x="71" y="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8" name="Freeform 35">
              <a:extLst>
                <a:ext uri="{FF2B5EF4-FFF2-40B4-BE49-F238E27FC236}">
                  <a16:creationId xmlns="" xmlns:a16="http://schemas.microsoft.com/office/drawing/2014/main" id="{D916B938-B2E8-409C-AFC7-91DF543996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90389" y="5244941"/>
              <a:ext cx="1058695" cy="760425"/>
            </a:xfrm>
            <a:custGeom>
              <a:avLst/>
              <a:gdLst>
                <a:gd name="T0" fmla="*/ 169 w 273"/>
                <a:gd name="T1" fmla="*/ 67 h 196"/>
                <a:gd name="T2" fmla="*/ 167 w 273"/>
                <a:gd name="T3" fmla="*/ 67 h 196"/>
                <a:gd name="T4" fmla="*/ 98 w 273"/>
                <a:gd name="T5" fmla="*/ 133 h 196"/>
                <a:gd name="T6" fmla="*/ 99 w 273"/>
                <a:gd name="T7" fmla="*/ 147 h 196"/>
                <a:gd name="T8" fmla="*/ 64 w 273"/>
                <a:gd name="T9" fmla="*/ 161 h 196"/>
                <a:gd name="T10" fmla="*/ 14 w 273"/>
                <a:gd name="T11" fmla="*/ 105 h 196"/>
                <a:gd name="T12" fmla="*/ 64 w 273"/>
                <a:gd name="T13" fmla="*/ 14 h 196"/>
                <a:gd name="T14" fmla="*/ 111 w 273"/>
                <a:gd name="T15" fmla="*/ 76 h 196"/>
                <a:gd name="T16" fmla="*/ 123 w 273"/>
                <a:gd name="T17" fmla="*/ 68 h 196"/>
                <a:gd name="T18" fmla="*/ 64 w 273"/>
                <a:gd name="T19" fmla="*/ 0 h 196"/>
                <a:gd name="T20" fmla="*/ 0 w 273"/>
                <a:gd name="T21" fmla="*/ 105 h 196"/>
                <a:gd name="T22" fmla="*/ 64 w 273"/>
                <a:gd name="T23" fmla="*/ 175 h 196"/>
                <a:gd name="T24" fmla="*/ 105 w 273"/>
                <a:gd name="T25" fmla="*/ 161 h 196"/>
                <a:gd name="T26" fmla="*/ 168 w 273"/>
                <a:gd name="T27" fmla="*/ 196 h 196"/>
                <a:gd name="T28" fmla="*/ 169 w 273"/>
                <a:gd name="T29" fmla="*/ 196 h 196"/>
                <a:gd name="T30" fmla="*/ 236 w 273"/>
                <a:gd name="T31" fmla="*/ 177 h 196"/>
                <a:gd name="T32" fmla="*/ 273 w 273"/>
                <a:gd name="T33" fmla="*/ 130 h 196"/>
                <a:gd name="T34" fmla="*/ 169 w 273"/>
                <a:gd name="T35" fmla="*/ 67 h 196"/>
                <a:gd name="T36" fmla="*/ 229 w 273"/>
                <a:gd name="T37" fmla="*/ 165 h 196"/>
                <a:gd name="T38" fmla="*/ 169 w 273"/>
                <a:gd name="T39" fmla="*/ 182 h 196"/>
                <a:gd name="T40" fmla="*/ 168 w 273"/>
                <a:gd name="T41" fmla="*/ 182 h 196"/>
                <a:gd name="T42" fmla="*/ 112 w 273"/>
                <a:gd name="T43" fmla="*/ 133 h 196"/>
                <a:gd name="T44" fmla="*/ 167 w 273"/>
                <a:gd name="T45" fmla="*/ 81 h 196"/>
                <a:gd name="T46" fmla="*/ 169 w 273"/>
                <a:gd name="T47" fmla="*/ 81 h 196"/>
                <a:gd name="T48" fmla="*/ 259 w 273"/>
                <a:gd name="T49" fmla="*/ 130 h 196"/>
                <a:gd name="T50" fmla="*/ 229 w 273"/>
                <a:gd name="T51" fmla="*/ 165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3" h="196">
                  <a:moveTo>
                    <a:pt x="169" y="67"/>
                  </a:moveTo>
                  <a:cubicBezTo>
                    <a:pt x="167" y="67"/>
                    <a:pt x="167" y="67"/>
                    <a:pt x="167" y="67"/>
                  </a:cubicBezTo>
                  <a:cubicBezTo>
                    <a:pt x="125" y="68"/>
                    <a:pt x="97" y="95"/>
                    <a:pt x="98" y="133"/>
                  </a:cubicBezTo>
                  <a:cubicBezTo>
                    <a:pt x="98" y="138"/>
                    <a:pt x="98" y="143"/>
                    <a:pt x="99" y="147"/>
                  </a:cubicBezTo>
                  <a:cubicBezTo>
                    <a:pt x="91" y="156"/>
                    <a:pt x="79" y="161"/>
                    <a:pt x="64" y="161"/>
                  </a:cubicBezTo>
                  <a:cubicBezTo>
                    <a:pt x="34" y="161"/>
                    <a:pt x="14" y="139"/>
                    <a:pt x="14" y="105"/>
                  </a:cubicBezTo>
                  <a:cubicBezTo>
                    <a:pt x="14" y="66"/>
                    <a:pt x="39" y="14"/>
                    <a:pt x="64" y="14"/>
                  </a:cubicBezTo>
                  <a:cubicBezTo>
                    <a:pt x="84" y="14"/>
                    <a:pt x="103" y="45"/>
                    <a:pt x="111" y="76"/>
                  </a:cubicBezTo>
                  <a:cubicBezTo>
                    <a:pt x="115" y="73"/>
                    <a:pt x="119" y="70"/>
                    <a:pt x="123" y="68"/>
                  </a:cubicBezTo>
                  <a:cubicBezTo>
                    <a:pt x="113" y="33"/>
                    <a:pt x="92" y="0"/>
                    <a:pt x="64" y="0"/>
                  </a:cubicBezTo>
                  <a:cubicBezTo>
                    <a:pt x="27" y="0"/>
                    <a:pt x="0" y="63"/>
                    <a:pt x="0" y="105"/>
                  </a:cubicBezTo>
                  <a:cubicBezTo>
                    <a:pt x="0" y="146"/>
                    <a:pt x="26" y="175"/>
                    <a:pt x="64" y="175"/>
                  </a:cubicBezTo>
                  <a:cubicBezTo>
                    <a:pt x="80" y="175"/>
                    <a:pt x="94" y="170"/>
                    <a:pt x="105" y="161"/>
                  </a:cubicBezTo>
                  <a:cubicBezTo>
                    <a:pt x="116" y="183"/>
                    <a:pt x="139" y="196"/>
                    <a:pt x="168" y="196"/>
                  </a:cubicBezTo>
                  <a:cubicBezTo>
                    <a:pt x="169" y="196"/>
                    <a:pt x="169" y="196"/>
                    <a:pt x="169" y="196"/>
                  </a:cubicBezTo>
                  <a:cubicBezTo>
                    <a:pt x="190" y="196"/>
                    <a:pt x="216" y="188"/>
                    <a:pt x="236" y="177"/>
                  </a:cubicBezTo>
                  <a:cubicBezTo>
                    <a:pt x="260" y="164"/>
                    <a:pt x="273" y="147"/>
                    <a:pt x="273" y="130"/>
                  </a:cubicBezTo>
                  <a:cubicBezTo>
                    <a:pt x="272" y="92"/>
                    <a:pt x="210" y="67"/>
                    <a:pt x="169" y="67"/>
                  </a:cubicBezTo>
                  <a:close/>
                  <a:moveTo>
                    <a:pt x="229" y="165"/>
                  </a:moveTo>
                  <a:cubicBezTo>
                    <a:pt x="211" y="175"/>
                    <a:pt x="188" y="182"/>
                    <a:pt x="169" y="182"/>
                  </a:cubicBezTo>
                  <a:cubicBezTo>
                    <a:pt x="168" y="182"/>
                    <a:pt x="168" y="182"/>
                    <a:pt x="168" y="182"/>
                  </a:cubicBezTo>
                  <a:cubicBezTo>
                    <a:pt x="135" y="182"/>
                    <a:pt x="112" y="162"/>
                    <a:pt x="112" y="133"/>
                  </a:cubicBezTo>
                  <a:cubicBezTo>
                    <a:pt x="111" y="103"/>
                    <a:pt x="133" y="82"/>
                    <a:pt x="167" y="81"/>
                  </a:cubicBezTo>
                  <a:cubicBezTo>
                    <a:pt x="169" y="81"/>
                    <a:pt x="169" y="81"/>
                    <a:pt x="169" y="81"/>
                  </a:cubicBezTo>
                  <a:cubicBezTo>
                    <a:pt x="208" y="81"/>
                    <a:pt x="258" y="105"/>
                    <a:pt x="259" y="130"/>
                  </a:cubicBezTo>
                  <a:cubicBezTo>
                    <a:pt x="259" y="142"/>
                    <a:pt x="248" y="154"/>
                    <a:pt x="229" y="16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06" name="组合 905">
            <a:extLst>
              <a:ext uri="{FF2B5EF4-FFF2-40B4-BE49-F238E27FC236}">
                <a16:creationId xmlns="" xmlns:a16="http://schemas.microsoft.com/office/drawing/2014/main" id="{F71872AE-9365-4BF2-96BB-B15C0AEAF9F9}"/>
              </a:ext>
            </a:extLst>
          </p:cNvPr>
          <p:cNvGrpSpPr>
            <a:grpSpLocks noChangeAspect="1"/>
          </p:cNvGrpSpPr>
          <p:nvPr/>
        </p:nvGrpSpPr>
        <p:grpSpPr>
          <a:xfrm>
            <a:off x="685800" y="5820386"/>
            <a:ext cx="441814" cy="441165"/>
            <a:chOff x="393202" y="1254125"/>
            <a:chExt cx="1145952" cy="1144268"/>
          </a:xfrm>
        </p:grpSpPr>
        <p:sp>
          <p:nvSpPr>
            <p:cNvPr id="907" name="Freeform 16">
              <a:extLst>
                <a:ext uri="{FF2B5EF4-FFF2-40B4-BE49-F238E27FC236}">
                  <a16:creationId xmlns="" xmlns:a16="http://schemas.microsoft.com/office/drawing/2014/main" id="{F82A668E-E462-4E97-BEE1-432039DD94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202" y="1254125"/>
              <a:ext cx="1145952" cy="1144268"/>
            </a:xfrm>
            <a:custGeom>
              <a:avLst/>
              <a:gdLst>
                <a:gd name="T0" fmla="*/ 280 w 287"/>
                <a:gd name="T1" fmla="*/ 137 h 287"/>
                <a:gd name="T2" fmla="*/ 257 w 287"/>
                <a:gd name="T3" fmla="*/ 137 h 287"/>
                <a:gd name="T4" fmla="*/ 151 w 287"/>
                <a:gd name="T5" fmla="*/ 31 h 287"/>
                <a:gd name="T6" fmla="*/ 151 w 287"/>
                <a:gd name="T7" fmla="*/ 7 h 287"/>
                <a:gd name="T8" fmla="*/ 144 w 287"/>
                <a:gd name="T9" fmla="*/ 0 h 287"/>
                <a:gd name="T10" fmla="*/ 137 w 287"/>
                <a:gd name="T11" fmla="*/ 7 h 287"/>
                <a:gd name="T12" fmla="*/ 137 w 287"/>
                <a:gd name="T13" fmla="*/ 31 h 287"/>
                <a:gd name="T14" fmla="*/ 31 w 287"/>
                <a:gd name="T15" fmla="*/ 137 h 287"/>
                <a:gd name="T16" fmla="*/ 7 w 287"/>
                <a:gd name="T17" fmla="*/ 137 h 287"/>
                <a:gd name="T18" fmla="*/ 0 w 287"/>
                <a:gd name="T19" fmla="*/ 144 h 287"/>
                <a:gd name="T20" fmla="*/ 7 w 287"/>
                <a:gd name="T21" fmla="*/ 151 h 287"/>
                <a:gd name="T22" fmla="*/ 31 w 287"/>
                <a:gd name="T23" fmla="*/ 151 h 287"/>
                <a:gd name="T24" fmla="*/ 137 w 287"/>
                <a:gd name="T25" fmla="*/ 257 h 287"/>
                <a:gd name="T26" fmla="*/ 137 w 287"/>
                <a:gd name="T27" fmla="*/ 280 h 287"/>
                <a:gd name="T28" fmla="*/ 144 w 287"/>
                <a:gd name="T29" fmla="*/ 287 h 287"/>
                <a:gd name="T30" fmla="*/ 151 w 287"/>
                <a:gd name="T31" fmla="*/ 280 h 287"/>
                <a:gd name="T32" fmla="*/ 151 w 287"/>
                <a:gd name="T33" fmla="*/ 257 h 287"/>
                <a:gd name="T34" fmla="*/ 257 w 287"/>
                <a:gd name="T35" fmla="*/ 151 h 287"/>
                <a:gd name="T36" fmla="*/ 280 w 287"/>
                <a:gd name="T37" fmla="*/ 151 h 287"/>
                <a:gd name="T38" fmla="*/ 287 w 287"/>
                <a:gd name="T39" fmla="*/ 144 h 287"/>
                <a:gd name="T40" fmla="*/ 280 w 287"/>
                <a:gd name="T41" fmla="*/ 137 h 287"/>
                <a:gd name="T42" fmla="*/ 243 w 287"/>
                <a:gd name="T43" fmla="*/ 137 h 287"/>
                <a:gd name="T44" fmla="*/ 215 w 287"/>
                <a:gd name="T45" fmla="*/ 137 h 287"/>
                <a:gd name="T46" fmla="*/ 151 w 287"/>
                <a:gd name="T47" fmla="*/ 73 h 287"/>
                <a:gd name="T48" fmla="*/ 151 w 287"/>
                <a:gd name="T49" fmla="*/ 45 h 287"/>
                <a:gd name="T50" fmla="*/ 243 w 287"/>
                <a:gd name="T51" fmla="*/ 137 h 287"/>
                <a:gd name="T52" fmla="*/ 144 w 287"/>
                <a:gd name="T53" fmla="*/ 201 h 287"/>
                <a:gd name="T54" fmla="*/ 87 w 287"/>
                <a:gd name="T55" fmla="*/ 144 h 287"/>
                <a:gd name="T56" fmla="*/ 144 w 287"/>
                <a:gd name="T57" fmla="*/ 87 h 287"/>
                <a:gd name="T58" fmla="*/ 201 w 287"/>
                <a:gd name="T59" fmla="*/ 144 h 287"/>
                <a:gd name="T60" fmla="*/ 144 w 287"/>
                <a:gd name="T61" fmla="*/ 201 h 287"/>
                <a:gd name="T62" fmla="*/ 137 w 287"/>
                <a:gd name="T63" fmla="*/ 45 h 287"/>
                <a:gd name="T64" fmla="*/ 137 w 287"/>
                <a:gd name="T65" fmla="*/ 73 h 287"/>
                <a:gd name="T66" fmla="*/ 73 w 287"/>
                <a:gd name="T67" fmla="*/ 137 h 287"/>
                <a:gd name="T68" fmla="*/ 45 w 287"/>
                <a:gd name="T69" fmla="*/ 137 h 287"/>
                <a:gd name="T70" fmla="*/ 137 w 287"/>
                <a:gd name="T71" fmla="*/ 45 h 287"/>
                <a:gd name="T72" fmla="*/ 45 w 287"/>
                <a:gd name="T73" fmla="*/ 151 h 287"/>
                <a:gd name="T74" fmla="*/ 73 w 287"/>
                <a:gd name="T75" fmla="*/ 151 h 287"/>
                <a:gd name="T76" fmla="*/ 137 w 287"/>
                <a:gd name="T77" fmla="*/ 215 h 287"/>
                <a:gd name="T78" fmla="*/ 137 w 287"/>
                <a:gd name="T79" fmla="*/ 243 h 287"/>
                <a:gd name="T80" fmla="*/ 45 w 287"/>
                <a:gd name="T81" fmla="*/ 151 h 287"/>
                <a:gd name="T82" fmla="*/ 151 w 287"/>
                <a:gd name="T83" fmla="*/ 243 h 287"/>
                <a:gd name="T84" fmla="*/ 151 w 287"/>
                <a:gd name="T85" fmla="*/ 215 h 287"/>
                <a:gd name="T86" fmla="*/ 215 w 287"/>
                <a:gd name="T87" fmla="*/ 151 h 287"/>
                <a:gd name="T88" fmla="*/ 243 w 287"/>
                <a:gd name="T89" fmla="*/ 151 h 287"/>
                <a:gd name="T90" fmla="*/ 151 w 287"/>
                <a:gd name="T91" fmla="*/ 243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7" h="287">
                  <a:moveTo>
                    <a:pt x="280" y="137"/>
                  </a:moveTo>
                  <a:cubicBezTo>
                    <a:pt x="257" y="137"/>
                    <a:pt x="257" y="137"/>
                    <a:pt x="257" y="137"/>
                  </a:cubicBezTo>
                  <a:cubicBezTo>
                    <a:pt x="253" y="80"/>
                    <a:pt x="208" y="34"/>
                    <a:pt x="151" y="31"/>
                  </a:cubicBezTo>
                  <a:cubicBezTo>
                    <a:pt x="151" y="7"/>
                    <a:pt x="151" y="7"/>
                    <a:pt x="151" y="7"/>
                  </a:cubicBezTo>
                  <a:cubicBezTo>
                    <a:pt x="151" y="4"/>
                    <a:pt x="148" y="0"/>
                    <a:pt x="144" y="0"/>
                  </a:cubicBezTo>
                  <a:cubicBezTo>
                    <a:pt x="140" y="0"/>
                    <a:pt x="137" y="4"/>
                    <a:pt x="137" y="7"/>
                  </a:cubicBezTo>
                  <a:cubicBezTo>
                    <a:pt x="137" y="31"/>
                    <a:pt x="137" y="31"/>
                    <a:pt x="137" y="31"/>
                  </a:cubicBezTo>
                  <a:cubicBezTo>
                    <a:pt x="80" y="34"/>
                    <a:pt x="34" y="80"/>
                    <a:pt x="31" y="137"/>
                  </a:cubicBezTo>
                  <a:cubicBezTo>
                    <a:pt x="7" y="137"/>
                    <a:pt x="7" y="137"/>
                    <a:pt x="7" y="137"/>
                  </a:cubicBezTo>
                  <a:cubicBezTo>
                    <a:pt x="3" y="137"/>
                    <a:pt x="0" y="140"/>
                    <a:pt x="0" y="144"/>
                  </a:cubicBezTo>
                  <a:cubicBezTo>
                    <a:pt x="0" y="148"/>
                    <a:pt x="3" y="151"/>
                    <a:pt x="7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4" y="208"/>
                    <a:pt x="80" y="253"/>
                    <a:pt x="137" y="257"/>
                  </a:cubicBezTo>
                  <a:cubicBezTo>
                    <a:pt x="137" y="280"/>
                    <a:pt x="137" y="280"/>
                    <a:pt x="137" y="280"/>
                  </a:cubicBezTo>
                  <a:cubicBezTo>
                    <a:pt x="137" y="284"/>
                    <a:pt x="140" y="287"/>
                    <a:pt x="144" y="287"/>
                  </a:cubicBezTo>
                  <a:cubicBezTo>
                    <a:pt x="148" y="287"/>
                    <a:pt x="151" y="284"/>
                    <a:pt x="151" y="280"/>
                  </a:cubicBezTo>
                  <a:cubicBezTo>
                    <a:pt x="151" y="257"/>
                    <a:pt x="151" y="257"/>
                    <a:pt x="151" y="257"/>
                  </a:cubicBezTo>
                  <a:cubicBezTo>
                    <a:pt x="208" y="253"/>
                    <a:pt x="253" y="208"/>
                    <a:pt x="257" y="151"/>
                  </a:cubicBezTo>
                  <a:cubicBezTo>
                    <a:pt x="280" y="151"/>
                    <a:pt x="280" y="151"/>
                    <a:pt x="280" y="151"/>
                  </a:cubicBezTo>
                  <a:cubicBezTo>
                    <a:pt x="284" y="151"/>
                    <a:pt x="287" y="148"/>
                    <a:pt x="287" y="144"/>
                  </a:cubicBezTo>
                  <a:cubicBezTo>
                    <a:pt x="287" y="140"/>
                    <a:pt x="284" y="137"/>
                    <a:pt x="280" y="137"/>
                  </a:cubicBezTo>
                  <a:close/>
                  <a:moveTo>
                    <a:pt x="243" y="137"/>
                  </a:moveTo>
                  <a:cubicBezTo>
                    <a:pt x="215" y="137"/>
                    <a:pt x="215" y="137"/>
                    <a:pt x="215" y="137"/>
                  </a:cubicBezTo>
                  <a:cubicBezTo>
                    <a:pt x="212" y="103"/>
                    <a:pt x="185" y="76"/>
                    <a:pt x="151" y="73"/>
                  </a:cubicBezTo>
                  <a:cubicBezTo>
                    <a:pt x="151" y="45"/>
                    <a:pt x="151" y="45"/>
                    <a:pt x="151" y="45"/>
                  </a:cubicBezTo>
                  <a:cubicBezTo>
                    <a:pt x="200" y="48"/>
                    <a:pt x="239" y="88"/>
                    <a:pt x="243" y="137"/>
                  </a:cubicBezTo>
                  <a:close/>
                  <a:moveTo>
                    <a:pt x="144" y="201"/>
                  </a:moveTo>
                  <a:cubicBezTo>
                    <a:pt x="112" y="201"/>
                    <a:pt x="87" y="175"/>
                    <a:pt x="87" y="144"/>
                  </a:cubicBezTo>
                  <a:cubicBezTo>
                    <a:pt x="87" y="112"/>
                    <a:pt x="112" y="87"/>
                    <a:pt x="144" y="87"/>
                  </a:cubicBezTo>
                  <a:cubicBezTo>
                    <a:pt x="175" y="87"/>
                    <a:pt x="201" y="112"/>
                    <a:pt x="201" y="144"/>
                  </a:cubicBezTo>
                  <a:cubicBezTo>
                    <a:pt x="201" y="175"/>
                    <a:pt x="175" y="201"/>
                    <a:pt x="144" y="201"/>
                  </a:cubicBezTo>
                  <a:close/>
                  <a:moveTo>
                    <a:pt x="137" y="45"/>
                  </a:moveTo>
                  <a:cubicBezTo>
                    <a:pt x="137" y="73"/>
                    <a:pt x="137" y="73"/>
                    <a:pt x="137" y="73"/>
                  </a:cubicBezTo>
                  <a:cubicBezTo>
                    <a:pt x="103" y="76"/>
                    <a:pt x="76" y="103"/>
                    <a:pt x="73" y="137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8" y="88"/>
                    <a:pt x="88" y="48"/>
                    <a:pt x="137" y="45"/>
                  </a:cubicBezTo>
                  <a:close/>
                  <a:moveTo>
                    <a:pt x="45" y="151"/>
                  </a:moveTo>
                  <a:cubicBezTo>
                    <a:pt x="73" y="151"/>
                    <a:pt x="73" y="151"/>
                    <a:pt x="73" y="151"/>
                  </a:cubicBezTo>
                  <a:cubicBezTo>
                    <a:pt x="76" y="185"/>
                    <a:pt x="103" y="211"/>
                    <a:pt x="137" y="215"/>
                  </a:cubicBezTo>
                  <a:cubicBezTo>
                    <a:pt x="137" y="243"/>
                    <a:pt x="137" y="243"/>
                    <a:pt x="137" y="243"/>
                  </a:cubicBezTo>
                  <a:cubicBezTo>
                    <a:pt x="88" y="239"/>
                    <a:pt x="48" y="200"/>
                    <a:pt x="45" y="151"/>
                  </a:cubicBezTo>
                  <a:close/>
                  <a:moveTo>
                    <a:pt x="151" y="243"/>
                  </a:moveTo>
                  <a:cubicBezTo>
                    <a:pt x="151" y="215"/>
                    <a:pt x="151" y="215"/>
                    <a:pt x="151" y="215"/>
                  </a:cubicBezTo>
                  <a:cubicBezTo>
                    <a:pt x="185" y="212"/>
                    <a:pt x="212" y="185"/>
                    <a:pt x="215" y="151"/>
                  </a:cubicBezTo>
                  <a:cubicBezTo>
                    <a:pt x="243" y="151"/>
                    <a:pt x="243" y="151"/>
                    <a:pt x="243" y="151"/>
                  </a:cubicBezTo>
                  <a:cubicBezTo>
                    <a:pt x="239" y="200"/>
                    <a:pt x="200" y="239"/>
                    <a:pt x="151" y="2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17">
              <a:extLst>
                <a:ext uri="{FF2B5EF4-FFF2-40B4-BE49-F238E27FC236}">
                  <a16:creationId xmlns="" xmlns:a16="http://schemas.microsoft.com/office/drawing/2014/main" id="{C89778B8-EC43-455C-8F84-147C355F6D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6416" y="1695654"/>
              <a:ext cx="262895" cy="259525"/>
            </a:xfrm>
            <a:custGeom>
              <a:avLst/>
              <a:gdLst>
                <a:gd name="T0" fmla="*/ 33 w 66"/>
                <a:gd name="T1" fmla="*/ 0 h 65"/>
                <a:gd name="T2" fmla="*/ 0 w 66"/>
                <a:gd name="T3" fmla="*/ 33 h 65"/>
                <a:gd name="T4" fmla="*/ 33 w 66"/>
                <a:gd name="T5" fmla="*/ 65 h 65"/>
                <a:gd name="T6" fmla="*/ 66 w 66"/>
                <a:gd name="T7" fmla="*/ 33 h 65"/>
                <a:gd name="T8" fmla="*/ 33 w 66"/>
                <a:gd name="T9" fmla="*/ 0 h 65"/>
                <a:gd name="T10" fmla="*/ 33 w 66"/>
                <a:gd name="T11" fmla="*/ 51 h 65"/>
                <a:gd name="T12" fmla="*/ 14 w 66"/>
                <a:gd name="T13" fmla="*/ 33 h 65"/>
                <a:gd name="T14" fmla="*/ 33 w 66"/>
                <a:gd name="T15" fmla="*/ 14 h 65"/>
                <a:gd name="T16" fmla="*/ 52 w 66"/>
                <a:gd name="T17" fmla="*/ 33 h 65"/>
                <a:gd name="T18" fmla="*/ 33 w 66"/>
                <a:gd name="T19" fmla="*/ 5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65">
                  <a:moveTo>
                    <a:pt x="33" y="0"/>
                  </a:moveTo>
                  <a:cubicBezTo>
                    <a:pt x="15" y="0"/>
                    <a:pt x="0" y="15"/>
                    <a:pt x="0" y="33"/>
                  </a:cubicBezTo>
                  <a:cubicBezTo>
                    <a:pt x="0" y="51"/>
                    <a:pt x="15" y="65"/>
                    <a:pt x="33" y="65"/>
                  </a:cubicBezTo>
                  <a:cubicBezTo>
                    <a:pt x="51" y="65"/>
                    <a:pt x="66" y="51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lose/>
                  <a:moveTo>
                    <a:pt x="33" y="51"/>
                  </a:moveTo>
                  <a:cubicBezTo>
                    <a:pt x="23" y="51"/>
                    <a:pt x="14" y="43"/>
                    <a:pt x="14" y="33"/>
                  </a:cubicBezTo>
                  <a:cubicBezTo>
                    <a:pt x="14" y="23"/>
                    <a:pt x="23" y="14"/>
                    <a:pt x="33" y="14"/>
                  </a:cubicBezTo>
                  <a:cubicBezTo>
                    <a:pt x="43" y="14"/>
                    <a:pt x="52" y="23"/>
                    <a:pt x="52" y="33"/>
                  </a:cubicBezTo>
                  <a:cubicBezTo>
                    <a:pt x="52" y="43"/>
                    <a:pt x="43" y="51"/>
                    <a:pt x="33" y="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377" name="组合 376">
            <a:extLst>
              <a:ext uri="{FF2B5EF4-FFF2-40B4-BE49-F238E27FC236}">
                <a16:creationId xmlns="" xmlns:a16="http://schemas.microsoft.com/office/drawing/2014/main" id="{A486AE74-E79B-4739-9F0C-3D1A62881973}"/>
              </a:ext>
            </a:extLst>
          </p:cNvPr>
          <p:cNvGrpSpPr>
            <a:grpSpLocks noChangeAspect="1"/>
          </p:cNvGrpSpPr>
          <p:nvPr/>
        </p:nvGrpSpPr>
        <p:grpSpPr>
          <a:xfrm>
            <a:off x="2535810" y="5172400"/>
            <a:ext cx="243963" cy="410815"/>
            <a:chOff x="4762768" y="3187137"/>
            <a:chExt cx="632773" cy="1065550"/>
          </a:xfrm>
        </p:grpSpPr>
        <p:sp>
          <p:nvSpPr>
            <p:cNvPr id="378" name="Freeform 35">
              <a:extLst>
                <a:ext uri="{FF2B5EF4-FFF2-40B4-BE49-F238E27FC236}">
                  <a16:creationId xmlns="" xmlns:a16="http://schemas.microsoft.com/office/drawing/2014/main" id="{1BEA72B7-FB72-4DC7-9491-5DFB44F081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2768" y="3187137"/>
              <a:ext cx="632773" cy="511464"/>
            </a:xfrm>
            <a:custGeom>
              <a:avLst/>
              <a:gdLst>
                <a:gd name="T0" fmla="*/ 163 w 163"/>
                <a:gd name="T1" fmla="*/ 6 h 132"/>
                <a:gd name="T2" fmla="*/ 154 w 163"/>
                <a:gd name="T3" fmla="*/ 1 h 132"/>
                <a:gd name="T4" fmla="*/ 109 w 163"/>
                <a:gd name="T5" fmla="*/ 10 h 132"/>
                <a:gd name="T6" fmla="*/ 105 w 163"/>
                <a:gd name="T7" fmla="*/ 13 h 132"/>
                <a:gd name="T8" fmla="*/ 103 w 163"/>
                <a:gd name="T9" fmla="*/ 17 h 132"/>
                <a:gd name="T10" fmla="*/ 89 w 163"/>
                <a:gd name="T11" fmla="*/ 83 h 132"/>
                <a:gd name="T12" fmla="*/ 103 w 163"/>
                <a:gd name="T13" fmla="*/ 83 h 132"/>
                <a:gd name="T14" fmla="*/ 109 w 163"/>
                <a:gd name="T15" fmla="*/ 53 h 132"/>
                <a:gd name="T16" fmla="*/ 131 w 163"/>
                <a:gd name="T17" fmla="*/ 95 h 132"/>
                <a:gd name="T18" fmla="*/ 23 w 163"/>
                <a:gd name="T19" fmla="*/ 95 h 132"/>
                <a:gd name="T20" fmla="*/ 77 w 163"/>
                <a:gd name="T21" fmla="*/ 42 h 132"/>
                <a:gd name="T22" fmla="*/ 85 w 163"/>
                <a:gd name="T23" fmla="*/ 42 h 132"/>
                <a:gd name="T24" fmla="*/ 88 w 163"/>
                <a:gd name="T25" fmla="*/ 29 h 132"/>
                <a:gd name="T26" fmla="*/ 77 w 163"/>
                <a:gd name="T27" fmla="*/ 28 h 132"/>
                <a:gd name="T28" fmla="*/ 9 w 163"/>
                <a:gd name="T29" fmla="*/ 95 h 132"/>
                <a:gd name="T30" fmla="*/ 7 w 163"/>
                <a:gd name="T31" fmla="*/ 95 h 132"/>
                <a:gd name="T32" fmla="*/ 0 w 163"/>
                <a:gd name="T33" fmla="*/ 102 h 132"/>
                <a:gd name="T34" fmla="*/ 0 w 163"/>
                <a:gd name="T35" fmla="*/ 125 h 132"/>
                <a:gd name="T36" fmla="*/ 7 w 163"/>
                <a:gd name="T37" fmla="*/ 132 h 132"/>
                <a:gd name="T38" fmla="*/ 149 w 163"/>
                <a:gd name="T39" fmla="*/ 132 h 132"/>
                <a:gd name="T40" fmla="*/ 156 w 163"/>
                <a:gd name="T41" fmla="*/ 125 h 132"/>
                <a:gd name="T42" fmla="*/ 156 w 163"/>
                <a:gd name="T43" fmla="*/ 102 h 132"/>
                <a:gd name="T44" fmla="*/ 149 w 163"/>
                <a:gd name="T45" fmla="*/ 95 h 132"/>
                <a:gd name="T46" fmla="*/ 145 w 163"/>
                <a:gd name="T47" fmla="*/ 95 h 132"/>
                <a:gd name="T48" fmla="*/ 113 w 163"/>
                <a:gd name="T49" fmla="*/ 38 h 132"/>
                <a:gd name="T50" fmla="*/ 116 w 163"/>
                <a:gd name="T51" fmla="*/ 23 h 132"/>
                <a:gd name="T52" fmla="*/ 157 w 163"/>
                <a:gd name="T53" fmla="*/ 15 h 132"/>
                <a:gd name="T54" fmla="*/ 163 w 163"/>
                <a:gd name="T55" fmla="*/ 6 h 132"/>
                <a:gd name="T56" fmla="*/ 142 w 163"/>
                <a:gd name="T57" fmla="*/ 118 h 132"/>
                <a:gd name="T58" fmla="*/ 14 w 163"/>
                <a:gd name="T59" fmla="*/ 118 h 132"/>
                <a:gd name="T60" fmla="*/ 14 w 163"/>
                <a:gd name="T61" fmla="*/ 109 h 132"/>
                <a:gd name="T62" fmla="*/ 142 w 163"/>
                <a:gd name="T63" fmla="*/ 109 h 132"/>
                <a:gd name="T64" fmla="*/ 142 w 163"/>
                <a:gd name="T65" fmla="*/ 11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132">
                  <a:moveTo>
                    <a:pt x="163" y="6"/>
                  </a:moveTo>
                  <a:cubicBezTo>
                    <a:pt x="162" y="2"/>
                    <a:pt x="158" y="0"/>
                    <a:pt x="154" y="1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07" y="11"/>
                    <a:pt x="106" y="12"/>
                    <a:pt x="105" y="13"/>
                  </a:cubicBezTo>
                  <a:cubicBezTo>
                    <a:pt x="104" y="14"/>
                    <a:pt x="103" y="16"/>
                    <a:pt x="103" y="17"/>
                  </a:cubicBezTo>
                  <a:cubicBezTo>
                    <a:pt x="89" y="83"/>
                    <a:pt x="89" y="83"/>
                    <a:pt x="89" y="83"/>
                  </a:cubicBezTo>
                  <a:cubicBezTo>
                    <a:pt x="103" y="83"/>
                    <a:pt x="103" y="83"/>
                    <a:pt x="103" y="83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122" y="62"/>
                    <a:pt x="131" y="77"/>
                    <a:pt x="131" y="95"/>
                  </a:cubicBezTo>
                  <a:cubicBezTo>
                    <a:pt x="23" y="95"/>
                    <a:pt x="23" y="95"/>
                    <a:pt x="23" y="95"/>
                  </a:cubicBezTo>
                  <a:cubicBezTo>
                    <a:pt x="24" y="65"/>
                    <a:pt x="48" y="42"/>
                    <a:pt x="77" y="42"/>
                  </a:cubicBezTo>
                  <a:cubicBezTo>
                    <a:pt x="80" y="42"/>
                    <a:pt x="83" y="42"/>
                    <a:pt x="85" y="42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5" y="28"/>
                    <a:pt x="81" y="28"/>
                    <a:pt x="77" y="28"/>
                  </a:cubicBezTo>
                  <a:cubicBezTo>
                    <a:pt x="40" y="28"/>
                    <a:pt x="10" y="58"/>
                    <a:pt x="9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3" y="95"/>
                    <a:pt x="0" y="98"/>
                    <a:pt x="0" y="102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9"/>
                    <a:pt x="3" y="132"/>
                    <a:pt x="7" y="132"/>
                  </a:cubicBezTo>
                  <a:cubicBezTo>
                    <a:pt x="149" y="132"/>
                    <a:pt x="149" y="132"/>
                    <a:pt x="149" y="132"/>
                  </a:cubicBezTo>
                  <a:cubicBezTo>
                    <a:pt x="152" y="132"/>
                    <a:pt x="156" y="129"/>
                    <a:pt x="156" y="125"/>
                  </a:cubicBezTo>
                  <a:cubicBezTo>
                    <a:pt x="156" y="102"/>
                    <a:pt x="156" y="102"/>
                    <a:pt x="156" y="102"/>
                  </a:cubicBezTo>
                  <a:cubicBezTo>
                    <a:pt x="156" y="98"/>
                    <a:pt x="152" y="95"/>
                    <a:pt x="149" y="95"/>
                  </a:cubicBezTo>
                  <a:cubicBezTo>
                    <a:pt x="145" y="95"/>
                    <a:pt x="145" y="95"/>
                    <a:pt x="145" y="95"/>
                  </a:cubicBezTo>
                  <a:cubicBezTo>
                    <a:pt x="145" y="71"/>
                    <a:pt x="132" y="50"/>
                    <a:pt x="113" y="38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57" y="15"/>
                    <a:pt x="157" y="15"/>
                    <a:pt x="157" y="15"/>
                  </a:cubicBezTo>
                  <a:cubicBezTo>
                    <a:pt x="161" y="14"/>
                    <a:pt x="163" y="10"/>
                    <a:pt x="163" y="6"/>
                  </a:cubicBezTo>
                  <a:close/>
                  <a:moveTo>
                    <a:pt x="142" y="118"/>
                  </a:moveTo>
                  <a:cubicBezTo>
                    <a:pt x="14" y="118"/>
                    <a:pt x="14" y="118"/>
                    <a:pt x="14" y="118"/>
                  </a:cubicBezTo>
                  <a:cubicBezTo>
                    <a:pt x="14" y="109"/>
                    <a:pt x="14" y="109"/>
                    <a:pt x="14" y="109"/>
                  </a:cubicBezTo>
                  <a:cubicBezTo>
                    <a:pt x="142" y="109"/>
                    <a:pt x="142" y="109"/>
                    <a:pt x="142" y="109"/>
                  </a:cubicBezTo>
                  <a:lnTo>
                    <a:pt x="142" y="11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36">
              <a:extLst>
                <a:ext uri="{FF2B5EF4-FFF2-40B4-BE49-F238E27FC236}">
                  <a16:creationId xmlns="" xmlns:a16="http://schemas.microsoft.com/office/drawing/2014/main" id="{37113080-3EE8-41B6-87C3-5A2F5F278F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1783" y="3744502"/>
              <a:ext cx="488514" cy="508185"/>
            </a:xfrm>
            <a:custGeom>
              <a:avLst/>
              <a:gdLst>
                <a:gd name="T0" fmla="*/ 112 w 126"/>
                <a:gd name="T1" fmla="*/ 0 h 131"/>
                <a:gd name="T2" fmla="*/ 111 w 126"/>
                <a:gd name="T3" fmla="*/ 20 h 131"/>
                <a:gd name="T4" fmla="*/ 71 w 126"/>
                <a:gd name="T5" fmla="*/ 20 h 131"/>
                <a:gd name="T6" fmla="*/ 75 w 126"/>
                <a:gd name="T7" fmla="*/ 0 h 131"/>
                <a:gd name="T8" fmla="*/ 61 w 126"/>
                <a:gd name="T9" fmla="*/ 0 h 131"/>
                <a:gd name="T10" fmla="*/ 57 w 126"/>
                <a:gd name="T11" fmla="*/ 20 h 131"/>
                <a:gd name="T12" fmla="*/ 16 w 126"/>
                <a:gd name="T13" fmla="*/ 20 h 131"/>
                <a:gd name="T14" fmla="*/ 14 w 126"/>
                <a:gd name="T15" fmla="*/ 0 h 131"/>
                <a:gd name="T16" fmla="*/ 0 w 126"/>
                <a:gd name="T17" fmla="*/ 0 h 131"/>
                <a:gd name="T18" fmla="*/ 11 w 126"/>
                <a:gd name="T19" fmla="*/ 124 h 131"/>
                <a:gd name="T20" fmla="*/ 18 w 126"/>
                <a:gd name="T21" fmla="*/ 131 h 131"/>
                <a:gd name="T22" fmla="*/ 109 w 126"/>
                <a:gd name="T23" fmla="*/ 131 h 131"/>
                <a:gd name="T24" fmla="*/ 116 w 126"/>
                <a:gd name="T25" fmla="*/ 124 h 131"/>
                <a:gd name="T26" fmla="*/ 126 w 126"/>
                <a:gd name="T27" fmla="*/ 0 h 131"/>
                <a:gd name="T28" fmla="*/ 112 w 126"/>
                <a:gd name="T29" fmla="*/ 0 h 131"/>
                <a:gd name="T30" fmla="*/ 102 w 126"/>
                <a:gd name="T31" fmla="*/ 117 h 131"/>
                <a:gd name="T32" fmla="*/ 24 w 126"/>
                <a:gd name="T33" fmla="*/ 117 h 131"/>
                <a:gd name="T34" fmla="*/ 23 w 126"/>
                <a:gd name="T35" fmla="*/ 106 h 131"/>
                <a:gd name="T36" fmla="*/ 103 w 126"/>
                <a:gd name="T37" fmla="*/ 106 h 131"/>
                <a:gd name="T38" fmla="*/ 102 w 126"/>
                <a:gd name="T39" fmla="*/ 117 h 131"/>
                <a:gd name="T40" fmla="*/ 104 w 126"/>
                <a:gd name="T41" fmla="*/ 92 h 131"/>
                <a:gd name="T42" fmla="*/ 22 w 126"/>
                <a:gd name="T43" fmla="*/ 92 h 131"/>
                <a:gd name="T44" fmla="*/ 17 w 126"/>
                <a:gd name="T45" fmla="*/ 34 h 131"/>
                <a:gd name="T46" fmla="*/ 54 w 126"/>
                <a:gd name="T47" fmla="*/ 34 h 131"/>
                <a:gd name="T48" fmla="*/ 45 w 126"/>
                <a:gd name="T49" fmla="*/ 76 h 131"/>
                <a:gd name="T50" fmla="*/ 50 w 126"/>
                <a:gd name="T51" fmla="*/ 84 h 131"/>
                <a:gd name="T52" fmla="*/ 51 w 126"/>
                <a:gd name="T53" fmla="*/ 84 h 131"/>
                <a:gd name="T54" fmla="*/ 58 w 126"/>
                <a:gd name="T55" fmla="*/ 79 h 131"/>
                <a:gd name="T56" fmla="*/ 68 w 126"/>
                <a:gd name="T57" fmla="*/ 34 h 131"/>
                <a:gd name="T58" fmla="*/ 109 w 126"/>
                <a:gd name="T59" fmla="*/ 34 h 131"/>
                <a:gd name="T60" fmla="*/ 104 w 126"/>
                <a:gd name="T61" fmla="*/ 9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6" h="131">
                  <a:moveTo>
                    <a:pt x="112" y="0"/>
                  </a:moveTo>
                  <a:cubicBezTo>
                    <a:pt x="111" y="20"/>
                    <a:pt x="111" y="20"/>
                    <a:pt x="11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24"/>
                    <a:pt x="11" y="124"/>
                    <a:pt x="11" y="124"/>
                  </a:cubicBezTo>
                  <a:cubicBezTo>
                    <a:pt x="11" y="128"/>
                    <a:pt x="14" y="131"/>
                    <a:pt x="18" y="131"/>
                  </a:cubicBezTo>
                  <a:cubicBezTo>
                    <a:pt x="109" y="131"/>
                    <a:pt x="109" y="131"/>
                    <a:pt x="109" y="131"/>
                  </a:cubicBezTo>
                  <a:cubicBezTo>
                    <a:pt x="112" y="131"/>
                    <a:pt x="115" y="128"/>
                    <a:pt x="116" y="124"/>
                  </a:cubicBezTo>
                  <a:cubicBezTo>
                    <a:pt x="126" y="0"/>
                    <a:pt x="126" y="0"/>
                    <a:pt x="126" y="0"/>
                  </a:cubicBezTo>
                  <a:lnTo>
                    <a:pt x="112" y="0"/>
                  </a:lnTo>
                  <a:close/>
                  <a:moveTo>
                    <a:pt x="102" y="117"/>
                  </a:moveTo>
                  <a:cubicBezTo>
                    <a:pt x="24" y="117"/>
                    <a:pt x="24" y="117"/>
                    <a:pt x="24" y="117"/>
                  </a:cubicBezTo>
                  <a:cubicBezTo>
                    <a:pt x="23" y="106"/>
                    <a:pt x="23" y="106"/>
                    <a:pt x="23" y="106"/>
                  </a:cubicBezTo>
                  <a:cubicBezTo>
                    <a:pt x="103" y="106"/>
                    <a:pt x="103" y="106"/>
                    <a:pt x="103" y="106"/>
                  </a:cubicBezTo>
                  <a:lnTo>
                    <a:pt x="102" y="117"/>
                  </a:lnTo>
                  <a:close/>
                  <a:moveTo>
                    <a:pt x="104" y="92"/>
                  </a:moveTo>
                  <a:cubicBezTo>
                    <a:pt x="22" y="92"/>
                    <a:pt x="22" y="92"/>
                    <a:pt x="22" y="92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4" y="80"/>
                    <a:pt x="46" y="83"/>
                    <a:pt x="50" y="84"/>
                  </a:cubicBezTo>
                  <a:cubicBezTo>
                    <a:pt x="50" y="84"/>
                    <a:pt x="51" y="84"/>
                    <a:pt x="51" y="84"/>
                  </a:cubicBezTo>
                  <a:cubicBezTo>
                    <a:pt x="55" y="84"/>
                    <a:pt x="58" y="82"/>
                    <a:pt x="58" y="79"/>
                  </a:cubicBezTo>
                  <a:cubicBezTo>
                    <a:pt x="68" y="34"/>
                    <a:pt x="68" y="34"/>
                    <a:pt x="68" y="34"/>
                  </a:cubicBezTo>
                  <a:cubicBezTo>
                    <a:pt x="109" y="34"/>
                    <a:pt x="109" y="34"/>
                    <a:pt x="109" y="34"/>
                  </a:cubicBezTo>
                  <a:lnTo>
                    <a:pt x="104" y="9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03" name="组合 402">
            <a:extLst>
              <a:ext uri="{FF2B5EF4-FFF2-40B4-BE49-F238E27FC236}">
                <a16:creationId xmlns="" xmlns:a16="http://schemas.microsoft.com/office/drawing/2014/main" id="{DA3F303B-8814-4B2F-9FD4-E2F645A14784}"/>
              </a:ext>
            </a:extLst>
          </p:cNvPr>
          <p:cNvGrpSpPr>
            <a:grpSpLocks noChangeAspect="1"/>
          </p:cNvGrpSpPr>
          <p:nvPr/>
        </p:nvGrpSpPr>
        <p:grpSpPr>
          <a:xfrm>
            <a:off x="9734452" y="5196732"/>
            <a:ext cx="363415" cy="362150"/>
            <a:chOff x="6575842" y="1536354"/>
            <a:chExt cx="942602" cy="939324"/>
          </a:xfrm>
        </p:grpSpPr>
        <p:sp>
          <p:nvSpPr>
            <p:cNvPr id="404" name="Freeform 108">
              <a:extLst>
                <a:ext uri="{FF2B5EF4-FFF2-40B4-BE49-F238E27FC236}">
                  <a16:creationId xmlns="" xmlns:a16="http://schemas.microsoft.com/office/drawing/2014/main" id="{DC5EDE35-3F27-4359-9D34-F4BEE24870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75842" y="1587173"/>
              <a:ext cx="896702" cy="888505"/>
            </a:xfrm>
            <a:custGeom>
              <a:avLst/>
              <a:gdLst>
                <a:gd name="T0" fmla="*/ 190 w 231"/>
                <a:gd name="T1" fmla="*/ 107 h 229"/>
                <a:gd name="T2" fmla="*/ 161 w 231"/>
                <a:gd name="T3" fmla="*/ 119 h 229"/>
                <a:gd name="T4" fmla="*/ 149 w 231"/>
                <a:gd name="T5" fmla="*/ 147 h 229"/>
                <a:gd name="T6" fmla="*/ 150 w 231"/>
                <a:gd name="T7" fmla="*/ 153 h 229"/>
                <a:gd name="T8" fmla="*/ 148 w 231"/>
                <a:gd name="T9" fmla="*/ 153 h 229"/>
                <a:gd name="T10" fmla="*/ 98 w 231"/>
                <a:gd name="T11" fmla="*/ 132 h 229"/>
                <a:gd name="T12" fmla="*/ 78 w 231"/>
                <a:gd name="T13" fmla="*/ 81 h 229"/>
                <a:gd name="T14" fmla="*/ 77 w 231"/>
                <a:gd name="T15" fmla="*/ 81 h 229"/>
                <a:gd name="T16" fmla="*/ 83 w 231"/>
                <a:gd name="T17" fmla="*/ 81 h 229"/>
                <a:gd name="T18" fmla="*/ 112 w 231"/>
                <a:gd name="T19" fmla="*/ 70 h 229"/>
                <a:gd name="T20" fmla="*/ 124 w 231"/>
                <a:gd name="T21" fmla="*/ 41 h 229"/>
                <a:gd name="T22" fmla="*/ 112 w 231"/>
                <a:gd name="T23" fmla="*/ 12 h 229"/>
                <a:gd name="T24" fmla="*/ 83 w 231"/>
                <a:gd name="T25" fmla="*/ 0 h 229"/>
                <a:gd name="T26" fmla="*/ 54 w 231"/>
                <a:gd name="T27" fmla="*/ 12 h 229"/>
                <a:gd name="T28" fmla="*/ 42 w 231"/>
                <a:gd name="T29" fmla="*/ 41 h 229"/>
                <a:gd name="T30" fmla="*/ 54 w 231"/>
                <a:gd name="T31" fmla="*/ 70 h 229"/>
                <a:gd name="T32" fmla="*/ 64 w 231"/>
                <a:gd name="T33" fmla="*/ 77 h 229"/>
                <a:gd name="T34" fmla="*/ 76 w 231"/>
                <a:gd name="T35" fmla="*/ 126 h 229"/>
                <a:gd name="T36" fmla="*/ 15 w 231"/>
                <a:gd name="T37" fmla="*/ 167 h 229"/>
                <a:gd name="T38" fmla="*/ 2 w 231"/>
                <a:gd name="T39" fmla="*/ 194 h 229"/>
                <a:gd name="T40" fmla="*/ 10 w 231"/>
                <a:gd name="T41" fmla="*/ 220 h 229"/>
                <a:gd name="T42" fmla="*/ 32 w 231"/>
                <a:gd name="T43" fmla="*/ 229 h 229"/>
                <a:gd name="T44" fmla="*/ 64 w 231"/>
                <a:gd name="T45" fmla="*/ 215 h 229"/>
                <a:gd name="T46" fmla="*/ 105 w 231"/>
                <a:gd name="T47" fmla="*/ 155 h 229"/>
                <a:gd name="T48" fmla="*/ 148 w 231"/>
                <a:gd name="T49" fmla="*/ 167 h 229"/>
                <a:gd name="T50" fmla="*/ 154 w 231"/>
                <a:gd name="T51" fmla="*/ 167 h 229"/>
                <a:gd name="T52" fmla="*/ 161 w 231"/>
                <a:gd name="T53" fmla="*/ 176 h 229"/>
                <a:gd name="T54" fmla="*/ 190 w 231"/>
                <a:gd name="T55" fmla="*/ 188 h 229"/>
                <a:gd name="T56" fmla="*/ 219 w 231"/>
                <a:gd name="T57" fmla="*/ 176 h 229"/>
                <a:gd name="T58" fmla="*/ 231 w 231"/>
                <a:gd name="T59" fmla="*/ 147 h 229"/>
                <a:gd name="T60" fmla="*/ 219 w 231"/>
                <a:gd name="T61" fmla="*/ 119 h 229"/>
                <a:gd name="T62" fmla="*/ 190 w 231"/>
                <a:gd name="T63" fmla="*/ 107 h 229"/>
                <a:gd name="T64" fmla="*/ 64 w 231"/>
                <a:gd name="T65" fmla="*/ 22 h 229"/>
                <a:gd name="T66" fmla="*/ 83 w 231"/>
                <a:gd name="T67" fmla="*/ 14 h 229"/>
                <a:gd name="T68" fmla="*/ 102 w 231"/>
                <a:gd name="T69" fmla="*/ 22 h 229"/>
                <a:gd name="T70" fmla="*/ 110 w 231"/>
                <a:gd name="T71" fmla="*/ 41 h 229"/>
                <a:gd name="T72" fmla="*/ 102 w 231"/>
                <a:gd name="T73" fmla="*/ 60 h 229"/>
                <a:gd name="T74" fmla="*/ 83 w 231"/>
                <a:gd name="T75" fmla="*/ 67 h 229"/>
                <a:gd name="T76" fmla="*/ 64 w 231"/>
                <a:gd name="T77" fmla="*/ 60 h 229"/>
                <a:gd name="T78" fmla="*/ 56 w 231"/>
                <a:gd name="T79" fmla="*/ 41 h 229"/>
                <a:gd name="T80" fmla="*/ 64 w 231"/>
                <a:gd name="T81" fmla="*/ 22 h 229"/>
                <a:gd name="T82" fmla="*/ 54 w 231"/>
                <a:gd name="T83" fmla="*/ 205 h 229"/>
                <a:gd name="T84" fmla="*/ 32 w 231"/>
                <a:gd name="T85" fmla="*/ 215 h 229"/>
                <a:gd name="T86" fmla="*/ 20 w 231"/>
                <a:gd name="T87" fmla="*/ 211 h 229"/>
                <a:gd name="T88" fmla="*/ 16 w 231"/>
                <a:gd name="T89" fmla="*/ 196 h 229"/>
                <a:gd name="T90" fmla="*/ 25 w 231"/>
                <a:gd name="T91" fmla="*/ 177 h 229"/>
                <a:gd name="T92" fmla="*/ 84 w 231"/>
                <a:gd name="T93" fmla="*/ 137 h 229"/>
                <a:gd name="T94" fmla="*/ 88 w 231"/>
                <a:gd name="T95" fmla="*/ 142 h 229"/>
                <a:gd name="T96" fmla="*/ 93 w 231"/>
                <a:gd name="T97" fmla="*/ 147 h 229"/>
                <a:gd name="T98" fmla="*/ 54 w 231"/>
                <a:gd name="T99" fmla="*/ 205 h 229"/>
                <a:gd name="T100" fmla="*/ 209 w 231"/>
                <a:gd name="T101" fmla="*/ 166 h 229"/>
                <a:gd name="T102" fmla="*/ 190 w 231"/>
                <a:gd name="T103" fmla="*/ 174 h 229"/>
                <a:gd name="T104" fmla="*/ 171 w 231"/>
                <a:gd name="T105" fmla="*/ 166 h 229"/>
                <a:gd name="T106" fmla="*/ 163 w 231"/>
                <a:gd name="T107" fmla="*/ 147 h 229"/>
                <a:gd name="T108" fmla="*/ 171 w 231"/>
                <a:gd name="T109" fmla="*/ 128 h 229"/>
                <a:gd name="T110" fmla="*/ 190 w 231"/>
                <a:gd name="T111" fmla="*/ 121 h 229"/>
                <a:gd name="T112" fmla="*/ 209 w 231"/>
                <a:gd name="T113" fmla="*/ 128 h 229"/>
                <a:gd name="T114" fmla="*/ 217 w 231"/>
                <a:gd name="T115" fmla="*/ 147 h 229"/>
                <a:gd name="T116" fmla="*/ 209 w 231"/>
                <a:gd name="T117" fmla="*/ 166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1" h="229">
                  <a:moveTo>
                    <a:pt x="190" y="107"/>
                  </a:moveTo>
                  <a:cubicBezTo>
                    <a:pt x="179" y="107"/>
                    <a:pt x="169" y="111"/>
                    <a:pt x="161" y="119"/>
                  </a:cubicBezTo>
                  <a:cubicBezTo>
                    <a:pt x="153" y="126"/>
                    <a:pt x="149" y="137"/>
                    <a:pt x="149" y="147"/>
                  </a:cubicBezTo>
                  <a:cubicBezTo>
                    <a:pt x="149" y="149"/>
                    <a:pt x="149" y="151"/>
                    <a:pt x="150" y="153"/>
                  </a:cubicBezTo>
                  <a:cubicBezTo>
                    <a:pt x="149" y="153"/>
                    <a:pt x="149" y="153"/>
                    <a:pt x="148" y="153"/>
                  </a:cubicBezTo>
                  <a:cubicBezTo>
                    <a:pt x="129" y="153"/>
                    <a:pt x="112" y="146"/>
                    <a:pt x="98" y="132"/>
                  </a:cubicBezTo>
                  <a:cubicBezTo>
                    <a:pt x="84" y="118"/>
                    <a:pt x="77" y="100"/>
                    <a:pt x="78" y="81"/>
                  </a:cubicBezTo>
                  <a:cubicBezTo>
                    <a:pt x="77" y="81"/>
                    <a:pt x="77" y="81"/>
                    <a:pt x="77" y="81"/>
                  </a:cubicBezTo>
                  <a:cubicBezTo>
                    <a:pt x="79" y="81"/>
                    <a:pt x="81" y="81"/>
                    <a:pt x="83" y="81"/>
                  </a:cubicBezTo>
                  <a:cubicBezTo>
                    <a:pt x="94" y="81"/>
                    <a:pt x="104" y="77"/>
                    <a:pt x="112" y="70"/>
                  </a:cubicBezTo>
                  <a:cubicBezTo>
                    <a:pt x="120" y="62"/>
                    <a:pt x="124" y="52"/>
                    <a:pt x="124" y="41"/>
                  </a:cubicBezTo>
                  <a:cubicBezTo>
                    <a:pt x="124" y="30"/>
                    <a:pt x="120" y="20"/>
                    <a:pt x="112" y="12"/>
                  </a:cubicBezTo>
                  <a:cubicBezTo>
                    <a:pt x="104" y="4"/>
                    <a:pt x="94" y="0"/>
                    <a:pt x="83" y="0"/>
                  </a:cubicBezTo>
                  <a:cubicBezTo>
                    <a:pt x="72" y="0"/>
                    <a:pt x="62" y="4"/>
                    <a:pt x="54" y="12"/>
                  </a:cubicBezTo>
                  <a:cubicBezTo>
                    <a:pt x="47" y="20"/>
                    <a:pt x="42" y="30"/>
                    <a:pt x="42" y="41"/>
                  </a:cubicBezTo>
                  <a:cubicBezTo>
                    <a:pt x="42" y="52"/>
                    <a:pt x="47" y="62"/>
                    <a:pt x="54" y="70"/>
                  </a:cubicBezTo>
                  <a:cubicBezTo>
                    <a:pt x="57" y="72"/>
                    <a:pt x="60" y="75"/>
                    <a:pt x="64" y="77"/>
                  </a:cubicBezTo>
                  <a:cubicBezTo>
                    <a:pt x="63" y="94"/>
                    <a:pt x="67" y="111"/>
                    <a:pt x="76" y="126"/>
                  </a:cubicBezTo>
                  <a:cubicBezTo>
                    <a:pt x="50" y="142"/>
                    <a:pt x="23" y="160"/>
                    <a:pt x="15" y="167"/>
                  </a:cubicBezTo>
                  <a:cubicBezTo>
                    <a:pt x="8" y="175"/>
                    <a:pt x="3" y="184"/>
                    <a:pt x="2" y="194"/>
                  </a:cubicBezTo>
                  <a:cubicBezTo>
                    <a:pt x="0" y="204"/>
                    <a:pt x="3" y="214"/>
                    <a:pt x="10" y="220"/>
                  </a:cubicBezTo>
                  <a:cubicBezTo>
                    <a:pt x="16" y="226"/>
                    <a:pt x="23" y="229"/>
                    <a:pt x="32" y="229"/>
                  </a:cubicBezTo>
                  <a:cubicBezTo>
                    <a:pt x="43" y="229"/>
                    <a:pt x="55" y="224"/>
                    <a:pt x="64" y="215"/>
                  </a:cubicBezTo>
                  <a:cubicBezTo>
                    <a:pt x="71" y="208"/>
                    <a:pt x="89" y="181"/>
                    <a:pt x="105" y="155"/>
                  </a:cubicBezTo>
                  <a:cubicBezTo>
                    <a:pt x="118" y="163"/>
                    <a:pt x="133" y="167"/>
                    <a:pt x="148" y="167"/>
                  </a:cubicBezTo>
                  <a:cubicBezTo>
                    <a:pt x="150" y="167"/>
                    <a:pt x="152" y="167"/>
                    <a:pt x="154" y="167"/>
                  </a:cubicBezTo>
                  <a:cubicBezTo>
                    <a:pt x="156" y="170"/>
                    <a:pt x="158" y="173"/>
                    <a:pt x="161" y="176"/>
                  </a:cubicBezTo>
                  <a:cubicBezTo>
                    <a:pt x="169" y="184"/>
                    <a:pt x="179" y="188"/>
                    <a:pt x="190" y="188"/>
                  </a:cubicBezTo>
                  <a:cubicBezTo>
                    <a:pt x="201" y="188"/>
                    <a:pt x="211" y="184"/>
                    <a:pt x="219" y="176"/>
                  </a:cubicBezTo>
                  <a:cubicBezTo>
                    <a:pt x="226" y="169"/>
                    <a:pt x="231" y="158"/>
                    <a:pt x="231" y="147"/>
                  </a:cubicBezTo>
                  <a:cubicBezTo>
                    <a:pt x="231" y="137"/>
                    <a:pt x="226" y="126"/>
                    <a:pt x="219" y="119"/>
                  </a:cubicBezTo>
                  <a:cubicBezTo>
                    <a:pt x="211" y="111"/>
                    <a:pt x="201" y="107"/>
                    <a:pt x="190" y="107"/>
                  </a:cubicBezTo>
                  <a:close/>
                  <a:moveTo>
                    <a:pt x="64" y="22"/>
                  </a:moveTo>
                  <a:cubicBezTo>
                    <a:pt x="69" y="17"/>
                    <a:pt x="76" y="14"/>
                    <a:pt x="83" y="14"/>
                  </a:cubicBezTo>
                  <a:cubicBezTo>
                    <a:pt x="90" y="14"/>
                    <a:pt x="97" y="17"/>
                    <a:pt x="102" y="22"/>
                  </a:cubicBezTo>
                  <a:cubicBezTo>
                    <a:pt x="107" y="27"/>
                    <a:pt x="110" y="34"/>
                    <a:pt x="110" y="41"/>
                  </a:cubicBezTo>
                  <a:cubicBezTo>
                    <a:pt x="110" y="48"/>
                    <a:pt x="107" y="55"/>
                    <a:pt x="102" y="60"/>
                  </a:cubicBezTo>
                  <a:cubicBezTo>
                    <a:pt x="97" y="65"/>
                    <a:pt x="90" y="67"/>
                    <a:pt x="83" y="67"/>
                  </a:cubicBezTo>
                  <a:cubicBezTo>
                    <a:pt x="76" y="67"/>
                    <a:pt x="69" y="65"/>
                    <a:pt x="64" y="60"/>
                  </a:cubicBezTo>
                  <a:cubicBezTo>
                    <a:pt x="59" y="55"/>
                    <a:pt x="56" y="48"/>
                    <a:pt x="56" y="41"/>
                  </a:cubicBezTo>
                  <a:cubicBezTo>
                    <a:pt x="56" y="34"/>
                    <a:pt x="59" y="27"/>
                    <a:pt x="64" y="22"/>
                  </a:cubicBezTo>
                  <a:close/>
                  <a:moveTo>
                    <a:pt x="54" y="205"/>
                  </a:moveTo>
                  <a:cubicBezTo>
                    <a:pt x="47" y="211"/>
                    <a:pt x="39" y="215"/>
                    <a:pt x="32" y="215"/>
                  </a:cubicBezTo>
                  <a:cubicBezTo>
                    <a:pt x="29" y="215"/>
                    <a:pt x="24" y="214"/>
                    <a:pt x="20" y="211"/>
                  </a:cubicBezTo>
                  <a:cubicBezTo>
                    <a:pt x="16" y="207"/>
                    <a:pt x="15" y="202"/>
                    <a:pt x="16" y="196"/>
                  </a:cubicBezTo>
                  <a:cubicBezTo>
                    <a:pt x="16" y="189"/>
                    <a:pt x="20" y="182"/>
                    <a:pt x="25" y="177"/>
                  </a:cubicBezTo>
                  <a:cubicBezTo>
                    <a:pt x="31" y="171"/>
                    <a:pt x="58" y="154"/>
                    <a:pt x="84" y="137"/>
                  </a:cubicBezTo>
                  <a:cubicBezTo>
                    <a:pt x="85" y="139"/>
                    <a:pt x="87" y="141"/>
                    <a:pt x="88" y="142"/>
                  </a:cubicBezTo>
                  <a:cubicBezTo>
                    <a:pt x="90" y="144"/>
                    <a:pt x="92" y="145"/>
                    <a:pt x="93" y="147"/>
                  </a:cubicBezTo>
                  <a:cubicBezTo>
                    <a:pt x="77" y="173"/>
                    <a:pt x="60" y="199"/>
                    <a:pt x="54" y="205"/>
                  </a:cubicBezTo>
                  <a:close/>
                  <a:moveTo>
                    <a:pt x="209" y="166"/>
                  </a:moveTo>
                  <a:cubicBezTo>
                    <a:pt x="204" y="171"/>
                    <a:pt x="197" y="174"/>
                    <a:pt x="190" y="174"/>
                  </a:cubicBezTo>
                  <a:cubicBezTo>
                    <a:pt x="183" y="174"/>
                    <a:pt x="176" y="171"/>
                    <a:pt x="171" y="166"/>
                  </a:cubicBezTo>
                  <a:cubicBezTo>
                    <a:pt x="166" y="161"/>
                    <a:pt x="163" y="155"/>
                    <a:pt x="163" y="147"/>
                  </a:cubicBezTo>
                  <a:cubicBezTo>
                    <a:pt x="163" y="140"/>
                    <a:pt x="166" y="134"/>
                    <a:pt x="171" y="128"/>
                  </a:cubicBezTo>
                  <a:cubicBezTo>
                    <a:pt x="176" y="123"/>
                    <a:pt x="183" y="121"/>
                    <a:pt x="190" y="121"/>
                  </a:cubicBezTo>
                  <a:cubicBezTo>
                    <a:pt x="197" y="121"/>
                    <a:pt x="204" y="123"/>
                    <a:pt x="209" y="128"/>
                  </a:cubicBezTo>
                  <a:cubicBezTo>
                    <a:pt x="214" y="134"/>
                    <a:pt x="217" y="140"/>
                    <a:pt x="217" y="147"/>
                  </a:cubicBezTo>
                  <a:cubicBezTo>
                    <a:pt x="217" y="155"/>
                    <a:pt x="214" y="161"/>
                    <a:pt x="209" y="16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109">
              <a:extLst>
                <a:ext uri="{FF2B5EF4-FFF2-40B4-BE49-F238E27FC236}">
                  <a16:creationId xmlns="" xmlns:a16="http://schemas.microsoft.com/office/drawing/2014/main" id="{866B1161-AD56-4F7A-9890-146A01E9B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4516" y="2090440"/>
              <a:ext cx="81965" cy="59015"/>
            </a:xfrm>
            <a:custGeom>
              <a:avLst/>
              <a:gdLst>
                <a:gd name="T0" fmla="*/ 15 w 21"/>
                <a:gd name="T1" fmla="*/ 0 h 15"/>
                <a:gd name="T2" fmla="*/ 15 w 21"/>
                <a:gd name="T3" fmla="*/ 0 h 15"/>
                <a:gd name="T4" fmla="*/ 2 w 21"/>
                <a:gd name="T5" fmla="*/ 5 h 15"/>
                <a:gd name="T6" fmla="*/ 2 w 21"/>
                <a:gd name="T7" fmla="*/ 13 h 15"/>
                <a:gd name="T8" fmla="*/ 7 w 21"/>
                <a:gd name="T9" fmla="*/ 15 h 15"/>
                <a:gd name="T10" fmla="*/ 11 w 21"/>
                <a:gd name="T11" fmla="*/ 13 h 15"/>
                <a:gd name="T12" fmla="*/ 15 w 21"/>
                <a:gd name="T13" fmla="*/ 12 h 15"/>
                <a:gd name="T14" fmla="*/ 21 w 21"/>
                <a:gd name="T15" fmla="*/ 6 h 15"/>
                <a:gd name="T16" fmla="*/ 15 w 21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5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0" y="0"/>
                    <a:pt x="6" y="1"/>
                    <a:pt x="2" y="5"/>
                  </a:cubicBezTo>
                  <a:cubicBezTo>
                    <a:pt x="0" y="7"/>
                    <a:pt x="0" y="11"/>
                    <a:pt x="2" y="13"/>
                  </a:cubicBezTo>
                  <a:cubicBezTo>
                    <a:pt x="3" y="14"/>
                    <a:pt x="5" y="15"/>
                    <a:pt x="7" y="15"/>
                  </a:cubicBezTo>
                  <a:cubicBezTo>
                    <a:pt x="8" y="15"/>
                    <a:pt x="10" y="14"/>
                    <a:pt x="11" y="13"/>
                  </a:cubicBezTo>
                  <a:cubicBezTo>
                    <a:pt x="12" y="12"/>
                    <a:pt x="13" y="12"/>
                    <a:pt x="15" y="12"/>
                  </a:cubicBezTo>
                  <a:cubicBezTo>
                    <a:pt x="18" y="12"/>
                    <a:pt x="21" y="9"/>
                    <a:pt x="21" y="6"/>
                  </a:cubicBezTo>
                  <a:cubicBezTo>
                    <a:pt x="21" y="2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110">
              <a:extLst>
                <a:ext uri="{FF2B5EF4-FFF2-40B4-BE49-F238E27FC236}">
                  <a16:creationId xmlns="" xmlns:a16="http://schemas.microsoft.com/office/drawing/2014/main" id="{121DEAEF-E805-4D63-8814-E1D111F36C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1405" y="1536354"/>
              <a:ext cx="477039" cy="481957"/>
            </a:xfrm>
            <a:custGeom>
              <a:avLst/>
              <a:gdLst>
                <a:gd name="T0" fmla="*/ 111 w 123"/>
                <a:gd name="T1" fmla="*/ 70 h 124"/>
                <a:gd name="T2" fmla="*/ 123 w 123"/>
                <a:gd name="T3" fmla="*/ 41 h 124"/>
                <a:gd name="T4" fmla="*/ 111 w 123"/>
                <a:gd name="T5" fmla="*/ 12 h 124"/>
                <a:gd name="T6" fmla="*/ 83 w 123"/>
                <a:gd name="T7" fmla="*/ 0 h 124"/>
                <a:gd name="T8" fmla="*/ 54 w 123"/>
                <a:gd name="T9" fmla="*/ 12 h 124"/>
                <a:gd name="T10" fmla="*/ 52 w 123"/>
                <a:gd name="T11" fmla="*/ 14 h 124"/>
                <a:gd name="T12" fmla="*/ 28 w 123"/>
                <a:gd name="T13" fmla="*/ 11 h 124"/>
                <a:gd name="T14" fmla="*/ 0 w 123"/>
                <a:gd name="T15" fmla="*/ 15 h 124"/>
                <a:gd name="T16" fmla="*/ 1 w 123"/>
                <a:gd name="T17" fmla="*/ 16 h 124"/>
                <a:gd name="T18" fmla="*/ 9 w 123"/>
                <a:gd name="T19" fmla="*/ 27 h 124"/>
                <a:gd name="T20" fmla="*/ 28 w 123"/>
                <a:gd name="T21" fmla="*/ 25 h 124"/>
                <a:gd name="T22" fmla="*/ 45 w 123"/>
                <a:gd name="T23" fmla="*/ 27 h 124"/>
                <a:gd name="T24" fmla="*/ 42 w 123"/>
                <a:gd name="T25" fmla="*/ 41 h 124"/>
                <a:gd name="T26" fmla="*/ 54 w 123"/>
                <a:gd name="T27" fmla="*/ 70 h 124"/>
                <a:gd name="T28" fmla="*/ 83 w 123"/>
                <a:gd name="T29" fmla="*/ 82 h 124"/>
                <a:gd name="T30" fmla="*/ 97 w 123"/>
                <a:gd name="T31" fmla="*/ 79 h 124"/>
                <a:gd name="T32" fmla="*/ 99 w 123"/>
                <a:gd name="T33" fmla="*/ 95 h 124"/>
                <a:gd name="T34" fmla="*/ 96 w 123"/>
                <a:gd name="T35" fmla="*/ 114 h 124"/>
                <a:gd name="T36" fmla="*/ 107 w 123"/>
                <a:gd name="T37" fmla="*/ 123 h 124"/>
                <a:gd name="T38" fmla="*/ 108 w 123"/>
                <a:gd name="T39" fmla="*/ 124 h 124"/>
                <a:gd name="T40" fmla="*/ 113 w 123"/>
                <a:gd name="T41" fmla="*/ 95 h 124"/>
                <a:gd name="T42" fmla="*/ 110 w 123"/>
                <a:gd name="T43" fmla="*/ 71 h 124"/>
                <a:gd name="T44" fmla="*/ 111 w 123"/>
                <a:gd name="T45" fmla="*/ 70 h 124"/>
                <a:gd name="T46" fmla="*/ 64 w 123"/>
                <a:gd name="T47" fmla="*/ 60 h 124"/>
                <a:gd name="T48" fmla="*/ 56 w 123"/>
                <a:gd name="T49" fmla="*/ 41 h 124"/>
                <a:gd name="T50" fmla="*/ 64 w 123"/>
                <a:gd name="T51" fmla="*/ 22 h 124"/>
                <a:gd name="T52" fmla="*/ 83 w 123"/>
                <a:gd name="T53" fmla="*/ 14 h 124"/>
                <a:gd name="T54" fmla="*/ 102 w 123"/>
                <a:gd name="T55" fmla="*/ 22 h 124"/>
                <a:gd name="T56" fmla="*/ 109 w 123"/>
                <a:gd name="T57" fmla="*/ 41 h 124"/>
                <a:gd name="T58" fmla="*/ 102 w 123"/>
                <a:gd name="T59" fmla="*/ 60 h 124"/>
                <a:gd name="T60" fmla="*/ 83 w 123"/>
                <a:gd name="T61" fmla="*/ 68 h 124"/>
                <a:gd name="T62" fmla="*/ 64 w 123"/>
                <a:gd name="T63" fmla="*/ 6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3" h="124">
                  <a:moveTo>
                    <a:pt x="111" y="70"/>
                  </a:moveTo>
                  <a:cubicBezTo>
                    <a:pt x="119" y="62"/>
                    <a:pt x="123" y="52"/>
                    <a:pt x="123" y="41"/>
                  </a:cubicBezTo>
                  <a:cubicBezTo>
                    <a:pt x="123" y="30"/>
                    <a:pt x="119" y="20"/>
                    <a:pt x="111" y="12"/>
                  </a:cubicBezTo>
                  <a:cubicBezTo>
                    <a:pt x="104" y="4"/>
                    <a:pt x="94" y="0"/>
                    <a:pt x="83" y="0"/>
                  </a:cubicBezTo>
                  <a:cubicBezTo>
                    <a:pt x="72" y="0"/>
                    <a:pt x="62" y="4"/>
                    <a:pt x="54" y="12"/>
                  </a:cubicBezTo>
                  <a:cubicBezTo>
                    <a:pt x="53" y="13"/>
                    <a:pt x="53" y="13"/>
                    <a:pt x="52" y="14"/>
                  </a:cubicBezTo>
                  <a:cubicBezTo>
                    <a:pt x="44" y="12"/>
                    <a:pt x="36" y="11"/>
                    <a:pt x="28" y="11"/>
                  </a:cubicBezTo>
                  <a:cubicBezTo>
                    <a:pt x="18" y="11"/>
                    <a:pt x="9" y="12"/>
                    <a:pt x="0" y="15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4" y="20"/>
                    <a:pt x="7" y="23"/>
                    <a:pt x="9" y="27"/>
                  </a:cubicBezTo>
                  <a:cubicBezTo>
                    <a:pt x="15" y="25"/>
                    <a:pt x="22" y="25"/>
                    <a:pt x="28" y="25"/>
                  </a:cubicBezTo>
                  <a:cubicBezTo>
                    <a:pt x="34" y="25"/>
                    <a:pt x="39" y="25"/>
                    <a:pt x="45" y="27"/>
                  </a:cubicBezTo>
                  <a:cubicBezTo>
                    <a:pt x="43" y="31"/>
                    <a:pt x="42" y="36"/>
                    <a:pt x="42" y="41"/>
                  </a:cubicBezTo>
                  <a:cubicBezTo>
                    <a:pt x="42" y="52"/>
                    <a:pt x="46" y="62"/>
                    <a:pt x="54" y="70"/>
                  </a:cubicBezTo>
                  <a:cubicBezTo>
                    <a:pt x="62" y="77"/>
                    <a:pt x="72" y="82"/>
                    <a:pt x="83" y="82"/>
                  </a:cubicBezTo>
                  <a:cubicBezTo>
                    <a:pt x="88" y="82"/>
                    <a:pt x="93" y="81"/>
                    <a:pt x="97" y="79"/>
                  </a:cubicBezTo>
                  <a:cubicBezTo>
                    <a:pt x="98" y="84"/>
                    <a:pt x="99" y="90"/>
                    <a:pt x="99" y="95"/>
                  </a:cubicBezTo>
                  <a:cubicBezTo>
                    <a:pt x="99" y="102"/>
                    <a:pt x="98" y="108"/>
                    <a:pt x="96" y="114"/>
                  </a:cubicBezTo>
                  <a:cubicBezTo>
                    <a:pt x="100" y="117"/>
                    <a:pt x="104" y="119"/>
                    <a:pt x="107" y="123"/>
                  </a:cubicBezTo>
                  <a:cubicBezTo>
                    <a:pt x="108" y="123"/>
                    <a:pt x="108" y="123"/>
                    <a:pt x="108" y="124"/>
                  </a:cubicBezTo>
                  <a:cubicBezTo>
                    <a:pt x="111" y="115"/>
                    <a:pt x="113" y="105"/>
                    <a:pt x="113" y="95"/>
                  </a:cubicBezTo>
                  <a:cubicBezTo>
                    <a:pt x="113" y="87"/>
                    <a:pt x="112" y="79"/>
                    <a:pt x="110" y="71"/>
                  </a:cubicBezTo>
                  <a:cubicBezTo>
                    <a:pt x="110" y="71"/>
                    <a:pt x="111" y="70"/>
                    <a:pt x="111" y="70"/>
                  </a:cubicBezTo>
                  <a:close/>
                  <a:moveTo>
                    <a:pt x="64" y="60"/>
                  </a:moveTo>
                  <a:cubicBezTo>
                    <a:pt x="59" y="55"/>
                    <a:pt x="56" y="48"/>
                    <a:pt x="56" y="41"/>
                  </a:cubicBezTo>
                  <a:cubicBezTo>
                    <a:pt x="56" y="34"/>
                    <a:pt x="59" y="27"/>
                    <a:pt x="64" y="22"/>
                  </a:cubicBezTo>
                  <a:cubicBezTo>
                    <a:pt x="69" y="17"/>
                    <a:pt x="76" y="14"/>
                    <a:pt x="83" y="14"/>
                  </a:cubicBezTo>
                  <a:cubicBezTo>
                    <a:pt x="90" y="14"/>
                    <a:pt x="97" y="17"/>
                    <a:pt x="102" y="22"/>
                  </a:cubicBezTo>
                  <a:cubicBezTo>
                    <a:pt x="107" y="27"/>
                    <a:pt x="109" y="34"/>
                    <a:pt x="109" y="41"/>
                  </a:cubicBezTo>
                  <a:cubicBezTo>
                    <a:pt x="109" y="48"/>
                    <a:pt x="107" y="55"/>
                    <a:pt x="102" y="60"/>
                  </a:cubicBezTo>
                  <a:cubicBezTo>
                    <a:pt x="97" y="65"/>
                    <a:pt x="90" y="68"/>
                    <a:pt x="83" y="68"/>
                  </a:cubicBezTo>
                  <a:cubicBezTo>
                    <a:pt x="76" y="68"/>
                    <a:pt x="69" y="65"/>
                    <a:pt x="64" y="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111">
              <a:extLst>
                <a:ext uri="{FF2B5EF4-FFF2-40B4-BE49-F238E27FC236}">
                  <a16:creationId xmlns="" xmlns:a16="http://schemas.microsoft.com/office/drawing/2014/main" id="{3F9D555F-673F-40B8-8494-A0D0B432F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5335" y="1626517"/>
              <a:ext cx="81965" cy="60655"/>
            </a:xfrm>
            <a:custGeom>
              <a:avLst/>
              <a:gdLst>
                <a:gd name="T0" fmla="*/ 15 w 21"/>
                <a:gd name="T1" fmla="*/ 0 h 16"/>
                <a:gd name="T2" fmla="*/ 15 w 21"/>
                <a:gd name="T3" fmla="*/ 0 h 16"/>
                <a:gd name="T4" fmla="*/ 2 w 21"/>
                <a:gd name="T5" fmla="*/ 5 h 16"/>
                <a:gd name="T6" fmla="*/ 2 w 21"/>
                <a:gd name="T7" fmla="*/ 14 h 16"/>
                <a:gd name="T8" fmla="*/ 6 w 21"/>
                <a:gd name="T9" fmla="*/ 16 h 16"/>
                <a:gd name="T10" fmla="*/ 11 w 21"/>
                <a:gd name="T11" fmla="*/ 14 h 16"/>
                <a:gd name="T12" fmla="*/ 15 w 21"/>
                <a:gd name="T13" fmla="*/ 12 h 16"/>
                <a:gd name="T14" fmla="*/ 21 w 21"/>
                <a:gd name="T15" fmla="*/ 6 h 16"/>
                <a:gd name="T16" fmla="*/ 15 w 21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0" y="0"/>
                    <a:pt x="5" y="2"/>
                    <a:pt x="2" y="5"/>
                  </a:cubicBezTo>
                  <a:cubicBezTo>
                    <a:pt x="0" y="8"/>
                    <a:pt x="0" y="12"/>
                    <a:pt x="2" y="14"/>
                  </a:cubicBezTo>
                  <a:cubicBezTo>
                    <a:pt x="3" y="15"/>
                    <a:pt x="5" y="16"/>
                    <a:pt x="6" y="16"/>
                  </a:cubicBezTo>
                  <a:cubicBezTo>
                    <a:pt x="8" y="16"/>
                    <a:pt x="9" y="15"/>
                    <a:pt x="11" y="14"/>
                  </a:cubicBezTo>
                  <a:cubicBezTo>
                    <a:pt x="12" y="13"/>
                    <a:pt x="13" y="12"/>
                    <a:pt x="15" y="12"/>
                  </a:cubicBezTo>
                  <a:cubicBezTo>
                    <a:pt x="18" y="12"/>
                    <a:pt x="21" y="9"/>
                    <a:pt x="21" y="6"/>
                  </a:cubicBezTo>
                  <a:cubicBezTo>
                    <a:pt x="21" y="3"/>
                    <a:pt x="18" y="0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112">
              <a:extLst>
                <a:ext uri="{FF2B5EF4-FFF2-40B4-BE49-F238E27FC236}">
                  <a16:creationId xmlns="" xmlns:a16="http://schemas.microsoft.com/office/drawing/2014/main" id="{ADC389E7-6CA2-432C-891D-896B2914E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9771" y="1675696"/>
              <a:ext cx="80327" cy="59015"/>
            </a:xfrm>
            <a:custGeom>
              <a:avLst/>
              <a:gdLst>
                <a:gd name="T0" fmla="*/ 7 w 21"/>
                <a:gd name="T1" fmla="*/ 15 h 15"/>
                <a:gd name="T2" fmla="*/ 11 w 21"/>
                <a:gd name="T3" fmla="*/ 14 h 15"/>
                <a:gd name="T4" fmla="*/ 15 w 21"/>
                <a:gd name="T5" fmla="*/ 12 h 15"/>
                <a:gd name="T6" fmla="*/ 21 w 21"/>
                <a:gd name="T7" fmla="*/ 6 h 15"/>
                <a:gd name="T8" fmla="*/ 15 w 21"/>
                <a:gd name="T9" fmla="*/ 0 h 15"/>
                <a:gd name="T10" fmla="*/ 3 w 21"/>
                <a:gd name="T11" fmla="*/ 5 h 15"/>
                <a:gd name="T12" fmla="*/ 3 w 21"/>
                <a:gd name="T13" fmla="*/ 14 h 15"/>
                <a:gd name="T14" fmla="*/ 7 w 21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5">
                  <a:moveTo>
                    <a:pt x="7" y="15"/>
                  </a:moveTo>
                  <a:cubicBezTo>
                    <a:pt x="8" y="15"/>
                    <a:pt x="10" y="15"/>
                    <a:pt x="11" y="14"/>
                  </a:cubicBezTo>
                  <a:cubicBezTo>
                    <a:pt x="12" y="13"/>
                    <a:pt x="14" y="12"/>
                    <a:pt x="15" y="12"/>
                  </a:cubicBezTo>
                  <a:cubicBezTo>
                    <a:pt x="19" y="12"/>
                    <a:pt x="21" y="9"/>
                    <a:pt x="21" y="6"/>
                  </a:cubicBezTo>
                  <a:cubicBezTo>
                    <a:pt x="21" y="3"/>
                    <a:pt x="19" y="0"/>
                    <a:pt x="15" y="0"/>
                  </a:cubicBezTo>
                  <a:cubicBezTo>
                    <a:pt x="10" y="0"/>
                    <a:pt x="6" y="2"/>
                    <a:pt x="3" y="5"/>
                  </a:cubicBezTo>
                  <a:cubicBezTo>
                    <a:pt x="0" y="7"/>
                    <a:pt x="0" y="11"/>
                    <a:pt x="3" y="14"/>
                  </a:cubicBezTo>
                  <a:cubicBezTo>
                    <a:pt x="4" y="15"/>
                    <a:pt x="5" y="15"/>
                    <a:pt x="7" y="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09" name="组合 408">
            <a:extLst>
              <a:ext uri="{FF2B5EF4-FFF2-40B4-BE49-F238E27FC236}">
                <a16:creationId xmlns="" xmlns:a16="http://schemas.microsoft.com/office/drawing/2014/main" id="{D7EADEF3-6D24-4044-97EA-CD4BEE06A7A6}"/>
              </a:ext>
            </a:extLst>
          </p:cNvPr>
          <p:cNvGrpSpPr>
            <a:grpSpLocks noChangeAspect="1"/>
          </p:cNvGrpSpPr>
          <p:nvPr/>
        </p:nvGrpSpPr>
        <p:grpSpPr>
          <a:xfrm>
            <a:off x="5114307" y="5199892"/>
            <a:ext cx="435466" cy="355830"/>
            <a:chOff x="8616781" y="1544551"/>
            <a:chExt cx="1129484" cy="922930"/>
          </a:xfrm>
        </p:grpSpPr>
        <p:sp>
          <p:nvSpPr>
            <p:cNvPr id="410" name="Freeform 113">
              <a:extLst>
                <a:ext uri="{FF2B5EF4-FFF2-40B4-BE49-F238E27FC236}">
                  <a16:creationId xmlns="" xmlns:a16="http://schemas.microsoft.com/office/drawing/2014/main" id="{8800F42A-2F28-4A25-A3D8-D2D85E6EC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4975" y="2126505"/>
              <a:ext cx="908177" cy="340976"/>
            </a:xfrm>
            <a:custGeom>
              <a:avLst/>
              <a:gdLst>
                <a:gd name="T0" fmla="*/ 214 w 234"/>
                <a:gd name="T1" fmla="*/ 40 h 88"/>
                <a:gd name="T2" fmla="*/ 175 w 234"/>
                <a:gd name="T3" fmla="*/ 74 h 88"/>
                <a:gd name="T4" fmla="*/ 60 w 234"/>
                <a:gd name="T5" fmla="*/ 74 h 88"/>
                <a:gd name="T6" fmla="*/ 21 w 234"/>
                <a:gd name="T7" fmla="*/ 40 h 88"/>
                <a:gd name="T8" fmla="*/ 14 w 234"/>
                <a:gd name="T9" fmla="*/ 0 h 88"/>
                <a:gd name="T10" fmla="*/ 0 w 234"/>
                <a:gd name="T11" fmla="*/ 0 h 88"/>
                <a:gd name="T12" fmla="*/ 7 w 234"/>
                <a:gd name="T13" fmla="*/ 42 h 88"/>
                <a:gd name="T14" fmla="*/ 60 w 234"/>
                <a:gd name="T15" fmla="*/ 88 h 88"/>
                <a:gd name="T16" fmla="*/ 175 w 234"/>
                <a:gd name="T17" fmla="*/ 88 h 88"/>
                <a:gd name="T18" fmla="*/ 228 w 234"/>
                <a:gd name="T19" fmla="*/ 42 h 88"/>
                <a:gd name="T20" fmla="*/ 234 w 234"/>
                <a:gd name="T21" fmla="*/ 0 h 88"/>
                <a:gd name="T22" fmla="*/ 220 w 234"/>
                <a:gd name="T23" fmla="*/ 0 h 88"/>
                <a:gd name="T24" fmla="*/ 214 w 234"/>
                <a:gd name="T25" fmla="*/ 4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4" h="88">
                  <a:moveTo>
                    <a:pt x="214" y="40"/>
                  </a:moveTo>
                  <a:cubicBezTo>
                    <a:pt x="211" y="59"/>
                    <a:pt x="193" y="74"/>
                    <a:pt x="175" y="74"/>
                  </a:cubicBezTo>
                  <a:cubicBezTo>
                    <a:pt x="60" y="74"/>
                    <a:pt x="60" y="74"/>
                    <a:pt x="60" y="74"/>
                  </a:cubicBezTo>
                  <a:cubicBezTo>
                    <a:pt x="42" y="74"/>
                    <a:pt x="24" y="58"/>
                    <a:pt x="21" y="4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11" y="68"/>
                    <a:pt x="35" y="88"/>
                    <a:pt x="60" y="88"/>
                  </a:cubicBezTo>
                  <a:cubicBezTo>
                    <a:pt x="175" y="88"/>
                    <a:pt x="175" y="88"/>
                    <a:pt x="175" y="88"/>
                  </a:cubicBezTo>
                  <a:cubicBezTo>
                    <a:pt x="200" y="88"/>
                    <a:pt x="224" y="67"/>
                    <a:pt x="228" y="42"/>
                  </a:cubicBezTo>
                  <a:cubicBezTo>
                    <a:pt x="234" y="0"/>
                    <a:pt x="234" y="0"/>
                    <a:pt x="234" y="0"/>
                  </a:cubicBezTo>
                  <a:cubicBezTo>
                    <a:pt x="220" y="0"/>
                    <a:pt x="220" y="0"/>
                    <a:pt x="220" y="0"/>
                  </a:cubicBezTo>
                  <a:lnTo>
                    <a:pt x="214" y="4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Oval 114">
              <a:extLst>
                <a:ext uri="{FF2B5EF4-FFF2-40B4-BE49-F238E27FC236}">
                  <a16:creationId xmlns="" xmlns:a16="http://schemas.microsoft.com/office/drawing/2014/main" id="{62D22FA6-68BF-439F-8B7D-33D286928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06932" y="1618320"/>
              <a:ext cx="70491" cy="68851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Oval 115">
              <a:extLst>
                <a:ext uri="{FF2B5EF4-FFF2-40B4-BE49-F238E27FC236}">
                  <a16:creationId xmlns="" xmlns:a16="http://schemas.microsoft.com/office/drawing/2014/main" id="{807EF286-F209-4222-93F4-54C517A69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4966" y="1544551"/>
              <a:ext cx="59015" cy="5737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116">
              <a:extLst>
                <a:ext uri="{FF2B5EF4-FFF2-40B4-BE49-F238E27FC236}">
                  <a16:creationId xmlns="" xmlns:a16="http://schemas.microsoft.com/office/drawing/2014/main" id="{4301062A-E7F4-40D8-970B-298B9D4A86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16781" y="1669139"/>
              <a:ext cx="1129484" cy="409827"/>
            </a:xfrm>
            <a:custGeom>
              <a:avLst/>
              <a:gdLst>
                <a:gd name="T0" fmla="*/ 272 w 291"/>
                <a:gd name="T1" fmla="*/ 66 h 106"/>
                <a:gd name="T2" fmla="*/ 266 w 291"/>
                <a:gd name="T3" fmla="*/ 66 h 106"/>
                <a:gd name="T4" fmla="*/ 240 w 291"/>
                <a:gd name="T5" fmla="*/ 41 h 106"/>
                <a:gd name="T6" fmla="*/ 239 w 291"/>
                <a:gd name="T7" fmla="*/ 41 h 106"/>
                <a:gd name="T8" fmla="*/ 239 w 291"/>
                <a:gd name="T9" fmla="*/ 38 h 106"/>
                <a:gd name="T10" fmla="*/ 204 w 291"/>
                <a:gd name="T11" fmla="*/ 2 h 106"/>
                <a:gd name="T12" fmla="*/ 172 w 291"/>
                <a:gd name="T13" fmla="*/ 23 h 106"/>
                <a:gd name="T14" fmla="*/ 146 w 291"/>
                <a:gd name="T15" fmla="*/ 22 h 106"/>
                <a:gd name="T16" fmla="*/ 122 w 291"/>
                <a:gd name="T17" fmla="*/ 7 h 106"/>
                <a:gd name="T18" fmla="*/ 105 w 291"/>
                <a:gd name="T19" fmla="*/ 13 h 106"/>
                <a:gd name="T20" fmla="*/ 79 w 291"/>
                <a:gd name="T21" fmla="*/ 0 h 106"/>
                <a:gd name="T22" fmla="*/ 48 w 291"/>
                <a:gd name="T23" fmla="*/ 31 h 106"/>
                <a:gd name="T24" fmla="*/ 48 w 291"/>
                <a:gd name="T25" fmla="*/ 35 h 106"/>
                <a:gd name="T26" fmla="*/ 25 w 291"/>
                <a:gd name="T27" fmla="*/ 60 h 106"/>
                <a:gd name="T28" fmla="*/ 25 w 291"/>
                <a:gd name="T29" fmla="*/ 66 h 106"/>
                <a:gd name="T30" fmla="*/ 18 w 291"/>
                <a:gd name="T31" fmla="*/ 66 h 106"/>
                <a:gd name="T32" fmla="*/ 0 w 291"/>
                <a:gd name="T33" fmla="*/ 85 h 106"/>
                <a:gd name="T34" fmla="*/ 0 w 291"/>
                <a:gd name="T35" fmla="*/ 87 h 106"/>
                <a:gd name="T36" fmla="*/ 18 w 291"/>
                <a:gd name="T37" fmla="*/ 106 h 106"/>
                <a:gd name="T38" fmla="*/ 272 w 291"/>
                <a:gd name="T39" fmla="*/ 106 h 106"/>
                <a:gd name="T40" fmla="*/ 291 w 291"/>
                <a:gd name="T41" fmla="*/ 87 h 106"/>
                <a:gd name="T42" fmla="*/ 291 w 291"/>
                <a:gd name="T43" fmla="*/ 85 h 106"/>
                <a:gd name="T44" fmla="*/ 272 w 291"/>
                <a:gd name="T45" fmla="*/ 66 h 106"/>
                <a:gd name="T46" fmla="*/ 39 w 291"/>
                <a:gd name="T47" fmla="*/ 60 h 106"/>
                <a:gd name="T48" fmla="*/ 49 w 291"/>
                <a:gd name="T49" fmla="*/ 49 h 106"/>
                <a:gd name="T50" fmla="*/ 55 w 291"/>
                <a:gd name="T51" fmla="*/ 50 h 106"/>
                <a:gd name="T52" fmla="*/ 63 w 291"/>
                <a:gd name="T53" fmla="*/ 49 h 106"/>
                <a:gd name="T54" fmla="*/ 64 w 291"/>
                <a:gd name="T55" fmla="*/ 40 h 106"/>
                <a:gd name="T56" fmla="*/ 62 w 291"/>
                <a:gd name="T57" fmla="*/ 31 h 106"/>
                <a:gd name="T58" fmla="*/ 79 w 291"/>
                <a:gd name="T59" fmla="*/ 14 h 106"/>
                <a:gd name="T60" fmla="*/ 96 w 291"/>
                <a:gd name="T61" fmla="*/ 30 h 106"/>
                <a:gd name="T62" fmla="*/ 103 w 291"/>
                <a:gd name="T63" fmla="*/ 36 h 106"/>
                <a:gd name="T64" fmla="*/ 110 w 291"/>
                <a:gd name="T65" fmla="*/ 30 h 106"/>
                <a:gd name="T66" fmla="*/ 122 w 291"/>
                <a:gd name="T67" fmla="*/ 21 h 106"/>
                <a:gd name="T68" fmla="*/ 135 w 291"/>
                <a:gd name="T69" fmla="*/ 33 h 106"/>
                <a:gd name="T70" fmla="*/ 135 w 291"/>
                <a:gd name="T71" fmla="*/ 35 h 106"/>
                <a:gd name="T72" fmla="*/ 135 w 291"/>
                <a:gd name="T73" fmla="*/ 35 h 106"/>
                <a:gd name="T74" fmla="*/ 140 w 291"/>
                <a:gd name="T75" fmla="*/ 43 h 106"/>
                <a:gd name="T76" fmla="*/ 148 w 291"/>
                <a:gd name="T77" fmla="*/ 39 h 106"/>
                <a:gd name="T78" fmla="*/ 158 w 291"/>
                <a:gd name="T79" fmla="*/ 33 h 106"/>
                <a:gd name="T80" fmla="*/ 169 w 291"/>
                <a:gd name="T81" fmla="*/ 40 h 106"/>
                <a:gd name="T82" fmla="*/ 177 w 291"/>
                <a:gd name="T83" fmla="*/ 45 h 106"/>
                <a:gd name="T84" fmla="*/ 183 w 291"/>
                <a:gd name="T85" fmla="*/ 38 h 106"/>
                <a:gd name="T86" fmla="*/ 183 w 291"/>
                <a:gd name="T87" fmla="*/ 37 h 106"/>
                <a:gd name="T88" fmla="*/ 204 w 291"/>
                <a:gd name="T89" fmla="*/ 16 h 106"/>
                <a:gd name="T90" fmla="*/ 225 w 291"/>
                <a:gd name="T91" fmla="*/ 38 h 106"/>
                <a:gd name="T92" fmla="*/ 222 w 291"/>
                <a:gd name="T93" fmla="*/ 48 h 106"/>
                <a:gd name="T94" fmla="*/ 224 w 291"/>
                <a:gd name="T95" fmla="*/ 57 h 106"/>
                <a:gd name="T96" fmla="*/ 233 w 291"/>
                <a:gd name="T97" fmla="*/ 57 h 106"/>
                <a:gd name="T98" fmla="*/ 240 w 291"/>
                <a:gd name="T99" fmla="*/ 55 h 106"/>
                <a:gd name="T100" fmla="*/ 252 w 291"/>
                <a:gd name="T101" fmla="*/ 66 h 106"/>
                <a:gd name="T102" fmla="*/ 40 w 291"/>
                <a:gd name="T103" fmla="*/ 66 h 106"/>
                <a:gd name="T104" fmla="*/ 39 w 291"/>
                <a:gd name="T105" fmla="*/ 60 h 106"/>
                <a:gd name="T106" fmla="*/ 277 w 291"/>
                <a:gd name="T107" fmla="*/ 87 h 106"/>
                <a:gd name="T108" fmla="*/ 272 w 291"/>
                <a:gd name="T109" fmla="*/ 92 h 106"/>
                <a:gd name="T110" fmla="*/ 242 w 291"/>
                <a:gd name="T111" fmla="*/ 92 h 106"/>
                <a:gd name="T112" fmla="*/ 18 w 291"/>
                <a:gd name="T113" fmla="*/ 92 h 106"/>
                <a:gd name="T114" fmla="*/ 14 w 291"/>
                <a:gd name="T115" fmla="*/ 87 h 106"/>
                <a:gd name="T116" fmla="*/ 14 w 291"/>
                <a:gd name="T117" fmla="*/ 85 h 106"/>
                <a:gd name="T118" fmla="*/ 18 w 291"/>
                <a:gd name="T119" fmla="*/ 80 h 106"/>
                <a:gd name="T120" fmla="*/ 272 w 291"/>
                <a:gd name="T121" fmla="*/ 80 h 106"/>
                <a:gd name="T122" fmla="*/ 277 w 291"/>
                <a:gd name="T123" fmla="*/ 85 h 106"/>
                <a:gd name="T124" fmla="*/ 277 w 291"/>
                <a:gd name="T125" fmla="*/ 8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91" h="106">
                  <a:moveTo>
                    <a:pt x="272" y="66"/>
                  </a:moveTo>
                  <a:cubicBezTo>
                    <a:pt x="266" y="66"/>
                    <a:pt x="266" y="66"/>
                    <a:pt x="266" y="66"/>
                  </a:cubicBezTo>
                  <a:cubicBezTo>
                    <a:pt x="265" y="52"/>
                    <a:pt x="254" y="41"/>
                    <a:pt x="240" y="41"/>
                  </a:cubicBezTo>
                  <a:cubicBezTo>
                    <a:pt x="239" y="41"/>
                    <a:pt x="239" y="41"/>
                    <a:pt x="239" y="41"/>
                  </a:cubicBezTo>
                  <a:cubicBezTo>
                    <a:pt x="239" y="40"/>
                    <a:pt x="239" y="39"/>
                    <a:pt x="239" y="38"/>
                  </a:cubicBezTo>
                  <a:cubicBezTo>
                    <a:pt x="239" y="18"/>
                    <a:pt x="223" y="2"/>
                    <a:pt x="204" y="2"/>
                  </a:cubicBezTo>
                  <a:cubicBezTo>
                    <a:pt x="190" y="2"/>
                    <a:pt x="178" y="11"/>
                    <a:pt x="172" y="23"/>
                  </a:cubicBezTo>
                  <a:cubicBezTo>
                    <a:pt x="165" y="18"/>
                    <a:pt x="154" y="18"/>
                    <a:pt x="146" y="22"/>
                  </a:cubicBezTo>
                  <a:cubicBezTo>
                    <a:pt x="142" y="13"/>
                    <a:pt x="133" y="7"/>
                    <a:pt x="122" y="7"/>
                  </a:cubicBezTo>
                  <a:cubicBezTo>
                    <a:pt x="116" y="7"/>
                    <a:pt x="110" y="9"/>
                    <a:pt x="105" y="13"/>
                  </a:cubicBezTo>
                  <a:cubicBezTo>
                    <a:pt x="99" y="5"/>
                    <a:pt x="90" y="0"/>
                    <a:pt x="79" y="0"/>
                  </a:cubicBezTo>
                  <a:cubicBezTo>
                    <a:pt x="62" y="0"/>
                    <a:pt x="48" y="14"/>
                    <a:pt x="48" y="31"/>
                  </a:cubicBezTo>
                  <a:cubicBezTo>
                    <a:pt x="48" y="32"/>
                    <a:pt x="48" y="34"/>
                    <a:pt x="48" y="35"/>
                  </a:cubicBezTo>
                  <a:cubicBezTo>
                    <a:pt x="35" y="35"/>
                    <a:pt x="25" y="46"/>
                    <a:pt x="25" y="60"/>
                  </a:cubicBezTo>
                  <a:cubicBezTo>
                    <a:pt x="25" y="62"/>
                    <a:pt x="25" y="64"/>
                    <a:pt x="25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8" y="66"/>
                    <a:pt x="0" y="74"/>
                    <a:pt x="0" y="8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97"/>
                    <a:pt x="8" y="106"/>
                    <a:pt x="18" y="106"/>
                  </a:cubicBezTo>
                  <a:cubicBezTo>
                    <a:pt x="272" y="106"/>
                    <a:pt x="272" y="106"/>
                    <a:pt x="272" y="106"/>
                  </a:cubicBezTo>
                  <a:cubicBezTo>
                    <a:pt x="282" y="106"/>
                    <a:pt x="291" y="97"/>
                    <a:pt x="291" y="87"/>
                  </a:cubicBezTo>
                  <a:cubicBezTo>
                    <a:pt x="291" y="85"/>
                    <a:pt x="291" y="85"/>
                    <a:pt x="291" y="85"/>
                  </a:cubicBezTo>
                  <a:cubicBezTo>
                    <a:pt x="291" y="74"/>
                    <a:pt x="282" y="66"/>
                    <a:pt x="272" y="66"/>
                  </a:cubicBezTo>
                  <a:close/>
                  <a:moveTo>
                    <a:pt x="39" y="60"/>
                  </a:moveTo>
                  <a:cubicBezTo>
                    <a:pt x="39" y="54"/>
                    <a:pt x="43" y="49"/>
                    <a:pt x="49" y="49"/>
                  </a:cubicBezTo>
                  <a:cubicBezTo>
                    <a:pt x="51" y="49"/>
                    <a:pt x="53" y="49"/>
                    <a:pt x="55" y="50"/>
                  </a:cubicBezTo>
                  <a:cubicBezTo>
                    <a:pt x="58" y="52"/>
                    <a:pt x="61" y="51"/>
                    <a:pt x="63" y="49"/>
                  </a:cubicBezTo>
                  <a:cubicBezTo>
                    <a:pt x="66" y="47"/>
                    <a:pt x="66" y="43"/>
                    <a:pt x="64" y="40"/>
                  </a:cubicBezTo>
                  <a:cubicBezTo>
                    <a:pt x="63" y="38"/>
                    <a:pt x="62" y="35"/>
                    <a:pt x="62" y="31"/>
                  </a:cubicBezTo>
                  <a:cubicBezTo>
                    <a:pt x="62" y="22"/>
                    <a:pt x="70" y="14"/>
                    <a:pt x="79" y="14"/>
                  </a:cubicBezTo>
                  <a:cubicBezTo>
                    <a:pt x="88" y="14"/>
                    <a:pt x="96" y="21"/>
                    <a:pt x="96" y="30"/>
                  </a:cubicBezTo>
                  <a:cubicBezTo>
                    <a:pt x="97" y="33"/>
                    <a:pt x="99" y="36"/>
                    <a:pt x="103" y="36"/>
                  </a:cubicBezTo>
                  <a:cubicBezTo>
                    <a:pt x="106" y="36"/>
                    <a:pt x="109" y="34"/>
                    <a:pt x="110" y="30"/>
                  </a:cubicBezTo>
                  <a:cubicBezTo>
                    <a:pt x="112" y="25"/>
                    <a:pt x="117" y="21"/>
                    <a:pt x="122" y="21"/>
                  </a:cubicBezTo>
                  <a:cubicBezTo>
                    <a:pt x="129" y="21"/>
                    <a:pt x="135" y="26"/>
                    <a:pt x="135" y="33"/>
                  </a:cubicBezTo>
                  <a:cubicBezTo>
                    <a:pt x="135" y="34"/>
                    <a:pt x="135" y="34"/>
                    <a:pt x="135" y="35"/>
                  </a:cubicBezTo>
                  <a:cubicBezTo>
                    <a:pt x="135" y="35"/>
                    <a:pt x="135" y="35"/>
                    <a:pt x="135" y="35"/>
                  </a:cubicBezTo>
                  <a:cubicBezTo>
                    <a:pt x="134" y="39"/>
                    <a:pt x="136" y="42"/>
                    <a:pt x="140" y="43"/>
                  </a:cubicBezTo>
                  <a:cubicBezTo>
                    <a:pt x="143" y="44"/>
                    <a:pt x="147" y="42"/>
                    <a:pt x="148" y="39"/>
                  </a:cubicBezTo>
                  <a:cubicBezTo>
                    <a:pt x="150" y="35"/>
                    <a:pt x="154" y="33"/>
                    <a:pt x="158" y="33"/>
                  </a:cubicBezTo>
                  <a:cubicBezTo>
                    <a:pt x="163" y="33"/>
                    <a:pt x="167" y="36"/>
                    <a:pt x="169" y="40"/>
                  </a:cubicBezTo>
                  <a:cubicBezTo>
                    <a:pt x="170" y="43"/>
                    <a:pt x="174" y="45"/>
                    <a:pt x="177" y="45"/>
                  </a:cubicBezTo>
                  <a:cubicBezTo>
                    <a:pt x="180" y="44"/>
                    <a:pt x="183" y="41"/>
                    <a:pt x="183" y="38"/>
                  </a:cubicBezTo>
                  <a:cubicBezTo>
                    <a:pt x="183" y="38"/>
                    <a:pt x="183" y="37"/>
                    <a:pt x="183" y="37"/>
                  </a:cubicBezTo>
                  <a:cubicBezTo>
                    <a:pt x="183" y="26"/>
                    <a:pt x="192" y="16"/>
                    <a:pt x="204" y="16"/>
                  </a:cubicBezTo>
                  <a:cubicBezTo>
                    <a:pt x="216" y="16"/>
                    <a:pt x="225" y="26"/>
                    <a:pt x="225" y="38"/>
                  </a:cubicBezTo>
                  <a:cubicBezTo>
                    <a:pt x="225" y="41"/>
                    <a:pt x="224" y="45"/>
                    <a:pt x="222" y="48"/>
                  </a:cubicBezTo>
                  <a:cubicBezTo>
                    <a:pt x="220" y="51"/>
                    <a:pt x="221" y="55"/>
                    <a:pt x="224" y="57"/>
                  </a:cubicBezTo>
                  <a:cubicBezTo>
                    <a:pt x="226" y="59"/>
                    <a:pt x="230" y="59"/>
                    <a:pt x="233" y="57"/>
                  </a:cubicBezTo>
                  <a:cubicBezTo>
                    <a:pt x="234" y="56"/>
                    <a:pt x="236" y="55"/>
                    <a:pt x="240" y="55"/>
                  </a:cubicBezTo>
                  <a:cubicBezTo>
                    <a:pt x="246" y="55"/>
                    <a:pt x="251" y="59"/>
                    <a:pt x="252" y="66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39" y="64"/>
                    <a:pt x="39" y="62"/>
                    <a:pt x="39" y="60"/>
                  </a:cubicBezTo>
                  <a:close/>
                  <a:moveTo>
                    <a:pt x="277" y="87"/>
                  </a:moveTo>
                  <a:cubicBezTo>
                    <a:pt x="277" y="90"/>
                    <a:pt x="274" y="92"/>
                    <a:pt x="272" y="92"/>
                  </a:cubicBezTo>
                  <a:cubicBezTo>
                    <a:pt x="242" y="92"/>
                    <a:pt x="242" y="92"/>
                    <a:pt x="242" y="92"/>
                  </a:cubicBezTo>
                  <a:cubicBezTo>
                    <a:pt x="18" y="92"/>
                    <a:pt x="18" y="92"/>
                    <a:pt x="18" y="92"/>
                  </a:cubicBezTo>
                  <a:cubicBezTo>
                    <a:pt x="16" y="92"/>
                    <a:pt x="14" y="90"/>
                    <a:pt x="14" y="87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4" y="82"/>
                    <a:pt x="16" y="80"/>
                    <a:pt x="18" y="80"/>
                  </a:cubicBezTo>
                  <a:cubicBezTo>
                    <a:pt x="272" y="80"/>
                    <a:pt x="272" y="80"/>
                    <a:pt x="272" y="80"/>
                  </a:cubicBezTo>
                  <a:cubicBezTo>
                    <a:pt x="274" y="80"/>
                    <a:pt x="277" y="82"/>
                    <a:pt x="277" y="85"/>
                  </a:cubicBezTo>
                  <a:lnTo>
                    <a:pt x="277" y="8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414" name="组合 413">
            <a:extLst>
              <a:ext uri="{FF2B5EF4-FFF2-40B4-BE49-F238E27FC236}">
                <a16:creationId xmlns="" xmlns:a16="http://schemas.microsoft.com/office/drawing/2014/main" id="{44A02185-F18A-4273-9A78-4546239F05D9}"/>
              </a:ext>
            </a:extLst>
          </p:cNvPr>
          <p:cNvGrpSpPr>
            <a:grpSpLocks noChangeAspect="1"/>
          </p:cNvGrpSpPr>
          <p:nvPr/>
        </p:nvGrpSpPr>
        <p:grpSpPr>
          <a:xfrm>
            <a:off x="11152284" y="5185573"/>
            <a:ext cx="366615" cy="384468"/>
            <a:chOff x="511735" y="4923339"/>
            <a:chExt cx="950907" cy="997212"/>
          </a:xfrm>
        </p:grpSpPr>
        <p:sp>
          <p:nvSpPr>
            <p:cNvPr id="415" name="Freeform 25">
              <a:extLst>
                <a:ext uri="{FF2B5EF4-FFF2-40B4-BE49-F238E27FC236}">
                  <a16:creationId xmlns="" xmlns:a16="http://schemas.microsoft.com/office/drawing/2014/main" id="{35E52989-F618-4EC3-BDF2-8AA2744E1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735" y="4923339"/>
              <a:ext cx="950907" cy="550698"/>
            </a:xfrm>
            <a:custGeom>
              <a:avLst/>
              <a:gdLst>
                <a:gd name="T0" fmla="*/ 186 w 243"/>
                <a:gd name="T1" fmla="*/ 27 h 141"/>
                <a:gd name="T2" fmla="*/ 171 w 243"/>
                <a:gd name="T3" fmla="*/ 29 h 141"/>
                <a:gd name="T4" fmla="*/ 122 w 243"/>
                <a:gd name="T5" fmla="*/ 0 h 141"/>
                <a:gd name="T6" fmla="*/ 72 w 243"/>
                <a:gd name="T7" fmla="*/ 29 h 141"/>
                <a:gd name="T8" fmla="*/ 57 w 243"/>
                <a:gd name="T9" fmla="*/ 27 h 141"/>
                <a:gd name="T10" fmla="*/ 0 w 243"/>
                <a:gd name="T11" fmla="*/ 84 h 141"/>
                <a:gd name="T12" fmla="*/ 57 w 243"/>
                <a:gd name="T13" fmla="*/ 141 h 141"/>
                <a:gd name="T14" fmla="*/ 86 w 243"/>
                <a:gd name="T15" fmla="*/ 133 h 141"/>
                <a:gd name="T16" fmla="*/ 88 w 243"/>
                <a:gd name="T17" fmla="*/ 123 h 141"/>
                <a:gd name="T18" fmla="*/ 79 w 243"/>
                <a:gd name="T19" fmla="*/ 121 h 141"/>
                <a:gd name="T20" fmla="*/ 57 w 243"/>
                <a:gd name="T21" fmla="*/ 127 h 141"/>
                <a:gd name="T22" fmla="*/ 14 w 243"/>
                <a:gd name="T23" fmla="*/ 84 h 141"/>
                <a:gd name="T24" fmla="*/ 57 w 243"/>
                <a:gd name="T25" fmla="*/ 41 h 141"/>
                <a:gd name="T26" fmla="*/ 71 w 243"/>
                <a:gd name="T27" fmla="*/ 43 h 141"/>
                <a:gd name="T28" fmla="*/ 73 w 243"/>
                <a:gd name="T29" fmla="*/ 44 h 141"/>
                <a:gd name="T30" fmla="*/ 76 w 243"/>
                <a:gd name="T31" fmla="*/ 44 h 141"/>
                <a:gd name="T32" fmla="*/ 82 w 243"/>
                <a:gd name="T33" fmla="*/ 40 h 141"/>
                <a:gd name="T34" fmla="*/ 122 w 243"/>
                <a:gd name="T35" fmla="*/ 14 h 141"/>
                <a:gd name="T36" fmla="*/ 161 w 243"/>
                <a:gd name="T37" fmla="*/ 40 h 141"/>
                <a:gd name="T38" fmla="*/ 167 w 243"/>
                <a:gd name="T39" fmla="*/ 44 h 141"/>
                <a:gd name="T40" fmla="*/ 171 w 243"/>
                <a:gd name="T41" fmla="*/ 43 h 141"/>
                <a:gd name="T42" fmla="*/ 186 w 243"/>
                <a:gd name="T43" fmla="*/ 41 h 141"/>
                <a:gd name="T44" fmla="*/ 229 w 243"/>
                <a:gd name="T45" fmla="*/ 84 h 141"/>
                <a:gd name="T46" fmla="*/ 186 w 243"/>
                <a:gd name="T47" fmla="*/ 127 h 141"/>
                <a:gd name="T48" fmla="*/ 163 w 243"/>
                <a:gd name="T49" fmla="*/ 120 h 141"/>
                <a:gd name="T50" fmla="*/ 154 w 243"/>
                <a:gd name="T51" fmla="*/ 122 h 141"/>
                <a:gd name="T52" fmla="*/ 156 w 243"/>
                <a:gd name="T53" fmla="*/ 132 h 141"/>
                <a:gd name="T54" fmla="*/ 186 w 243"/>
                <a:gd name="T55" fmla="*/ 141 h 141"/>
                <a:gd name="T56" fmla="*/ 243 w 243"/>
                <a:gd name="T57" fmla="*/ 84 h 141"/>
                <a:gd name="T58" fmla="*/ 186 w 243"/>
                <a:gd name="T59" fmla="*/ 2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3" h="141">
                  <a:moveTo>
                    <a:pt x="186" y="27"/>
                  </a:moveTo>
                  <a:cubicBezTo>
                    <a:pt x="181" y="27"/>
                    <a:pt x="176" y="27"/>
                    <a:pt x="171" y="29"/>
                  </a:cubicBezTo>
                  <a:cubicBezTo>
                    <a:pt x="161" y="11"/>
                    <a:pt x="142" y="0"/>
                    <a:pt x="122" y="0"/>
                  </a:cubicBezTo>
                  <a:cubicBezTo>
                    <a:pt x="101" y="0"/>
                    <a:pt x="82" y="11"/>
                    <a:pt x="72" y="29"/>
                  </a:cubicBezTo>
                  <a:cubicBezTo>
                    <a:pt x="67" y="27"/>
                    <a:pt x="62" y="27"/>
                    <a:pt x="57" y="27"/>
                  </a:cubicBezTo>
                  <a:cubicBezTo>
                    <a:pt x="25" y="27"/>
                    <a:pt x="0" y="52"/>
                    <a:pt x="0" y="84"/>
                  </a:cubicBezTo>
                  <a:cubicBezTo>
                    <a:pt x="0" y="115"/>
                    <a:pt x="25" y="141"/>
                    <a:pt x="57" y="141"/>
                  </a:cubicBezTo>
                  <a:cubicBezTo>
                    <a:pt x="67" y="141"/>
                    <a:pt x="77" y="138"/>
                    <a:pt x="86" y="133"/>
                  </a:cubicBezTo>
                  <a:cubicBezTo>
                    <a:pt x="89" y="131"/>
                    <a:pt x="90" y="127"/>
                    <a:pt x="88" y="123"/>
                  </a:cubicBezTo>
                  <a:cubicBezTo>
                    <a:pt x="86" y="120"/>
                    <a:pt x="82" y="119"/>
                    <a:pt x="79" y="121"/>
                  </a:cubicBezTo>
                  <a:cubicBezTo>
                    <a:pt x="72" y="125"/>
                    <a:pt x="64" y="127"/>
                    <a:pt x="57" y="127"/>
                  </a:cubicBezTo>
                  <a:cubicBezTo>
                    <a:pt x="33" y="127"/>
                    <a:pt x="14" y="107"/>
                    <a:pt x="14" y="84"/>
                  </a:cubicBezTo>
                  <a:cubicBezTo>
                    <a:pt x="14" y="60"/>
                    <a:pt x="33" y="41"/>
                    <a:pt x="57" y="41"/>
                  </a:cubicBezTo>
                  <a:cubicBezTo>
                    <a:pt x="62" y="41"/>
                    <a:pt x="67" y="41"/>
                    <a:pt x="71" y="43"/>
                  </a:cubicBezTo>
                  <a:cubicBezTo>
                    <a:pt x="72" y="43"/>
                    <a:pt x="72" y="44"/>
                    <a:pt x="73" y="44"/>
                  </a:cubicBezTo>
                  <a:cubicBezTo>
                    <a:pt x="74" y="44"/>
                    <a:pt x="75" y="44"/>
                    <a:pt x="76" y="44"/>
                  </a:cubicBezTo>
                  <a:cubicBezTo>
                    <a:pt x="78" y="44"/>
                    <a:pt x="81" y="43"/>
                    <a:pt x="82" y="40"/>
                  </a:cubicBezTo>
                  <a:cubicBezTo>
                    <a:pt x="89" y="24"/>
                    <a:pt x="104" y="14"/>
                    <a:pt x="122" y="14"/>
                  </a:cubicBezTo>
                  <a:cubicBezTo>
                    <a:pt x="139" y="14"/>
                    <a:pt x="154" y="24"/>
                    <a:pt x="161" y="40"/>
                  </a:cubicBezTo>
                  <a:cubicBezTo>
                    <a:pt x="162" y="42"/>
                    <a:pt x="164" y="43"/>
                    <a:pt x="167" y="44"/>
                  </a:cubicBezTo>
                  <a:cubicBezTo>
                    <a:pt x="168" y="44"/>
                    <a:pt x="169" y="44"/>
                    <a:pt x="171" y="43"/>
                  </a:cubicBezTo>
                  <a:cubicBezTo>
                    <a:pt x="176" y="42"/>
                    <a:pt x="181" y="41"/>
                    <a:pt x="186" y="41"/>
                  </a:cubicBezTo>
                  <a:cubicBezTo>
                    <a:pt x="210" y="41"/>
                    <a:pt x="229" y="60"/>
                    <a:pt x="229" y="84"/>
                  </a:cubicBezTo>
                  <a:cubicBezTo>
                    <a:pt x="229" y="107"/>
                    <a:pt x="210" y="127"/>
                    <a:pt x="186" y="127"/>
                  </a:cubicBezTo>
                  <a:cubicBezTo>
                    <a:pt x="178" y="127"/>
                    <a:pt x="170" y="124"/>
                    <a:pt x="163" y="120"/>
                  </a:cubicBezTo>
                  <a:cubicBezTo>
                    <a:pt x="160" y="118"/>
                    <a:pt x="156" y="119"/>
                    <a:pt x="154" y="122"/>
                  </a:cubicBezTo>
                  <a:cubicBezTo>
                    <a:pt x="152" y="126"/>
                    <a:pt x="153" y="130"/>
                    <a:pt x="156" y="132"/>
                  </a:cubicBezTo>
                  <a:cubicBezTo>
                    <a:pt x="165" y="138"/>
                    <a:pt x="176" y="141"/>
                    <a:pt x="186" y="141"/>
                  </a:cubicBezTo>
                  <a:cubicBezTo>
                    <a:pt x="218" y="141"/>
                    <a:pt x="243" y="115"/>
                    <a:pt x="243" y="84"/>
                  </a:cubicBezTo>
                  <a:cubicBezTo>
                    <a:pt x="243" y="52"/>
                    <a:pt x="218" y="27"/>
                    <a:pt x="186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26">
              <a:extLst>
                <a:ext uri="{FF2B5EF4-FFF2-40B4-BE49-F238E27FC236}">
                  <a16:creationId xmlns="" xmlns:a16="http://schemas.microsoft.com/office/drawing/2014/main" id="{3E4FADC8-4CFE-44F6-A4A2-B9D0A48E5F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6878" y="5517036"/>
              <a:ext cx="558968" cy="403515"/>
            </a:xfrm>
            <a:custGeom>
              <a:avLst/>
              <a:gdLst>
                <a:gd name="T0" fmla="*/ 129 w 143"/>
                <a:gd name="T1" fmla="*/ 0 h 103"/>
                <a:gd name="T2" fmla="*/ 129 w 143"/>
                <a:gd name="T3" fmla="*/ 56 h 103"/>
                <a:gd name="T4" fmla="*/ 106 w 143"/>
                <a:gd name="T5" fmla="*/ 56 h 103"/>
                <a:gd name="T6" fmla="*/ 106 w 143"/>
                <a:gd name="T7" fmla="*/ 7 h 103"/>
                <a:gd name="T8" fmla="*/ 99 w 143"/>
                <a:gd name="T9" fmla="*/ 0 h 103"/>
                <a:gd name="T10" fmla="*/ 92 w 143"/>
                <a:gd name="T11" fmla="*/ 7 h 103"/>
                <a:gd name="T12" fmla="*/ 92 w 143"/>
                <a:gd name="T13" fmla="*/ 56 h 103"/>
                <a:gd name="T14" fmla="*/ 79 w 143"/>
                <a:gd name="T15" fmla="*/ 56 h 103"/>
                <a:gd name="T16" fmla="*/ 79 w 143"/>
                <a:gd name="T17" fmla="*/ 7 h 103"/>
                <a:gd name="T18" fmla="*/ 72 w 143"/>
                <a:gd name="T19" fmla="*/ 0 h 103"/>
                <a:gd name="T20" fmla="*/ 65 w 143"/>
                <a:gd name="T21" fmla="*/ 7 h 103"/>
                <a:gd name="T22" fmla="*/ 65 w 143"/>
                <a:gd name="T23" fmla="*/ 56 h 103"/>
                <a:gd name="T24" fmla="*/ 51 w 143"/>
                <a:gd name="T25" fmla="*/ 56 h 103"/>
                <a:gd name="T26" fmla="*/ 51 w 143"/>
                <a:gd name="T27" fmla="*/ 7 h 103"/>
                <a:gd name="T28" fmla="*/ 44 w 143"/>
                <a:gd name="T29" fmla="*/ 0 h 103"/>
                <a:gd name="T30" fmla="*/ 37 w 143"/>
                <a:gd name="T31" fmla="*/ 7 h 103"/>
                <a:gd name="T32" fmla="*/ 37 w 143"/>
                <a:gd name="T33" fmla="*/ 56 h 103"/>
                <a:gd name="T34" fmla="*/ 14 w 143"/>
                <a:gd name="T35" fmla="*/ 56 h 103"/>
                <a:gd name="T36" fmla="*/ 14 w 143"/>
                <a:gd name="T37" fmla="*/ 0 h 103"/>
                <a:gd name="T38" fmla="*/ 5 w 143"/>
                <a:gd name="T39" fmla="*/ 1 h 103"/>
                <a:gd name="T40" fmla="*/ 0 w 143"/>
                <a:gd name="T41" fmla="*/ 0 h 103"/>
                <a:gd name="T42" fmla="*/ 0 w 143"/>
                <a:gd name="T43" fmla="*/ 103 h 103"/>
                <a:gd name="T44" fmla="*/ 143 w 143"/>
                <a:gd name="T45" fmla="*/ 103 h 103"/>
                <a:gd name="T46" fmla="*/ 143 w 143"/>
                <a:gd name="T47" fmla="*/ 0 h 103"/>
                <a:gd name="T48" fmla="*/ 137 w 143"/>
                <a:gd name="T49" fmla="*/ 1 h 103"/>
                <a:gd name="T50" fmla="*/ 129 w 143"/>
                <a:gd name="T51" fmla="*/ 0 h 103"/>
                <a:gd name="T52" fmla="*/ 14 w 143"/>
                <a:gd name="T53" fmla="*/ 89 h 103"/>
                <a:gd name="T54" fmla="*/ 14 w 143"/>
                <a:gd name="T55" fmla="*/ 70 h 103"/>
                <a:gd name="T56" fmla="*/ 129 w 143"/>
                <a:gd name="T57" fmla="*/ 70 h 103"/>
                <a:gd name="T58" fmla="*/ 129 w 143"/>
                <a:gd name="T59" fmla="*/ 89 h 103"/>
                <a:gd name="T60" fmla="*/ 14 w 143"/>
                <a:gd name="T61" fmla="*/ 8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3" h="103">
                  <a:moveTo>
                    <a:pt x="129" y="0"/>
                  </a:moveTo>
                  <a:cubicBezTo>
                    <a:pt x="129" y="56"/>
                    <a:pt x="129" y="56"/>
                    <a:pt x="129" y="56"/>
                  </a:cubicBezTo>
                  <a:cubicBezTo>
                    <a:pt x="106" y="56"/>
                    <a:pt x="106" y="56"/>
                    <a:pt x="106" y="56"/>
                  </a:cubicBezTo>
                  <a:cubicBezTo>
                    <a:pt x="106" y="7"/>
                    <a:pt x="106" y="7"/>
                    <a:pt x="106" y="7"/>
                  </a:cubicBezTo>
                  <a:cubicBezTo>
                    <a:pt x="106" y="3"/>
                    <a:pt x="103" y="0"/>
                    <a:pt x="99" y="0"/>
                  </a:cubicBezTo>
                  <a:cubicBezTo>
                    <a:pt x="95" y="0"/>
                    <a:pt x="92" y="3"/>
                    <a:pt x="92" y="7"/>
                  </a:cubicBezTo>
                  <a:cubicBezTo>
                    <a:pt x="92" y="56"/>
                    <a:pt x="92" y="56"/>
                    <a:pt x="92" y="56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3"/>
                    <a:pt x="76" y="0"/>
                    <a:pt x="72" y="0"/>
                  </a:cubicBezTo>
                  <a:cubicBezTo>
                    <a:pt x="68" y="0"/>
                    <a:pt x="65" y="3"/>
                    <a:pt x="65" y="7"/>
                  </a:cubicBezTo>
                  <a:cubicBezTo>
                    <a:pt x="65" y="56"/>
                    <a:pt x="65" y="56"/>
                    <a:pt x="65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3"/>
                    <a:pt x="48" y="0"/>
                    <a:pt x="44" y="0"/>
                  </a:cubicBezTo>
                  <a:cubicBezTo>
                    <a:pt x="40" y="0"/>
                    <a:pt x="37" y="3"/>
                    <a:pt x="37" y="7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8" y="1"/>
                    <a:pt x="5" y="1"/>
                  </a:cubicBezTo>
                  <a:cubicBezTo>
                    <a:pt x="3" y="1"/>
                    <a:pt x="2" y="0"/>
                    <a:pt x="0" y="0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143" y="103"/>
                    <a:pt x="143" y="103"/>
                    <a:pt x="143" y="103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1" y="0"/>
                    <a:pt x="139" y="1"/>
                    <a:pt x="137" y="1"/>
                  </a:cubicBezTo>
                  <a:cubicBezTo>
                    <a:pt x="134" y="1"/>
                    <a:pt x="132" y="0"/>
                    <a:pt x="129" y="0"/>
                  </a:cubicBezTo>
                  <a:close/>
                  <a:moveTo>
                    <a:pt x="14" y="89"/>
                  </a:moveTo>
                  <a:cubicBezTo>
                    <a:pt x="14" y="70"/>
                    <a:pt x="14" y="70"/>
                    <a:pt x="14" y="70"/>
                  </a:cubicBezTo>
                  <a:cubicBezTo>
                    <a:pt x="129" y="70"/>
                    <a:pt x="129" y="70"/>
                    <a:pt x="129" y="70"/>
                  </a:cubicBezTo>
                  <a:cubicBezTo>
                    <a:pt x="129" y="89"/>
                    <a:pt x="129" y="89"/>
                    <a:pt x="129" y="89"/>
                  </a:cubicBezTo>
                  <a:lnTo>
                    <a:pt x="14" y="8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39" name="组合 538">
            <a:extLst>
              <a:ext uri="{FF2B5EF4-FFF2-40B4-BE49-F238E27FC236}">
                <a16:creationId xmlns="" xmlns:a16="http://schemas.microsoft.com/office/drawing/2014/main" id="{333A99E0-1F11-41F5-95FD-B3114D85A47D}"/>
              </a:ext>
            </a:extLst>
          </p:cNvPr>
          <p:cNvGrpSpPr>
            <a:grpSpLocks noChangeAspect="1"/>
          </p:cNvGrpSpPr>
          <p:nvPr/>
        </p:nvGrpSpPr>
        <p:grpSpPr>
          <a:xfrm>
            <a:off x="3719479" y="5221682"/>
            <a:ext cx="377619" cy="312250"/>
            <a:chOff x="666750" y="3925888"/>
            <a:chExt cx="944563" cy="781050"/>
          </a:xfrm>
          <a:solidFill>
            <a:schemeClr val="accent2"/>
          </a:solidFill>
        </p:grpSpPr>
        <p:sp>
          <p:nvSpPr>
            <p:cNvPr id="540" name="Rectangle 67">
              <a:extLst>
                <a:ext uri="{FF2B5EF4-FFF2-40B4-BE49-F238E27FC236}">
                  <a16:creationId xmlns="" xmlns:a16="http://schemas.microsoft.com/office/drawing/2014/main" id="{EC35CEF5-8F8B-43C1-AC8B-18B15DB83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6750" y="4654550"/>
              <a:ext cx="944563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68">
              <a:extLst>
                <a:ext uri="{FF2B5EF4-FFF2-40B4-BE49-F238E27FC236}">
                  <a16:creationId xmlns="" xmlns:a16="http://schemas.microsoft.com/office/drawing/2014/main" id="{79610DDE-4742-49A7-80A2-410C8787D4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6750" y="3925888"/>
              <a:ext cx="944563" cy="665163"/>
            </a:xfrm>
            <a:custGeom>
              <a:avLst/>
              <a:gdLst>
                <a:gd name="T0" fmla="*/ 223 w 251"/>
                <a:gd name="T1" fmla="*/ 0 h 177"/>
                <a:gd name="T2" fmla="*/ 28 w 251"/>
                <a:gd name="T3" fmla="*/ 0 h 177"/>
                <a:gd name="T4" fmla="*/ 0 w 251"/>
                <a:gd name="T5" fmla="*/ 28 h 177"/>
                <a:gd name="T6" fmla="*/ 0 w 251"/>
                <a:gd name="T7" fmla="*/ 149 h 177"/>
                <a:gd name="T8" fmla="*/ 28 w 251"/>
                <a:gd name="T9" fmla="*/ 177 h 177"/>
                <a:gd name="T10" fmla="*/ 223 w 251"/>
                <a:gd name="T11" fmla="*/ 177 h 177"/>
                <a:gd name="T12" fmla="*/ 251 w 251"/>
                <a:gd name="T13" fmla="*/ 149 h 177"/>
                <a:gd name="T14" fmla="*/ 251 w 251"/>
                <a:gd name="T15" fmla="*/ 28 h 177"/>
                <a:gd name="T16" fmla="*/ 223 w 251"/>
                <a:gd name="T17" fmla="*/ 0 h 177"/>
                <a:gd name="T18" fmla="*/ 237 w 251"/>
                <a:gd name="T19" fmla="*/ 149 h 177"/>
                <a:gd name="T20" fmla="*/ 223 w 251"/>
                <a:gd name="T21" fmla="*/ 163 h 177"/>
                <a:gd name="T22" fmla="*/ 28 w 251"/>
                <a:gd name="T23" fmla="*/ 163 h 177"/>
                <a:gd name="T24" fmla="*/ 14 w 251"/>
                <a:gd name="T25" fmla="*/ 149 h 177"/>
                <a:gd name="T26" fmla="*/ 14 w 251"/>
                <a:gd name="T27" fmla="*/ 28 h 177"/>
                <a:gd name="T28" fmla="*/ 28 w 251"/>
                <a:gd name="T29" fmla="*/ 14 h 177"/>
                <a:gd name="T30" fmla="*/ 223 w 251"/>
                <a:gd name="T31" fmla="*/ 14 h 177"/>
                <a:gd name="T32" fmla="*/ 237 w 251"/>
                <a:gd name="T33" fmla="*/ 28 h 177"/>
                <a:gd name="T34" fmla="*/ 237 w 251"/>
                <a:gd name="T35" fmla="*/ 149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1" h="177">
                  <a:moveTo>
                    <a:pt x="223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2"/>
                    <a:pt x="0" y="28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65"/>
                    <a:pt x="13" y="177"/>
                    <a:pt x="28" y="177"/>
                  </a:cubicBezTo>
                  <a:cubicBezTo>
                    <a:pt x="223" y="177"/>
                    <a:pt x="223" y="177"/>
                    <a:pt x="223" y="177"/>
                  </a:cubicBezTo>
                  <a:cubicBezTo>
                    <a:pt x="239" y="177"/>
                    <a:pt x="251" y="165"/>
                    <a:pt x="251" y="149"/>
                  </a:cubicBezTo>
                  <a:cubicBezTo>
                    <a:pt x="251" y="28"/>
                    <a:pt x="251" y="28"/>
                    <a:pt x="251" y="28"/>
                  </a:cubicBezTo>
                  <a:cubicBezTo>
                    <a:pt x="251" y="12"/>
                    <a:pt x="239" y="0"/>
                    <a:pt x="223" y="0"/>
                  </a:cubicBezTo>
                  <a:close/>
                  <a:moveTo>
                    <a:pt x="237" y="149"/>
                  </a:moveTo>
                  <a:cubicBezTo>
                    <a:pt x="237" y="157"/>
                    <a:pt x="231" y="163"/>
                    <a:pt x="223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0" y="163"/>
                    <a:pt x="14" y="157"/>
                    <a:pt x="14" y="14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0"/>
                    <a:pt x="20" y="14"/>
                    <a:pt x="28" y="14"/>
                  </a:cubicBezTo>
                  <a:cubicBezTo>
                    <a:pt x="223" y="14"/>
                    <a:pt x="223" y="14"/>
                    <a:pt x="223" y="14"/>
                  </a:cubicBezTo>
                  <a:cubicBezTo>
                    <a:pt x="231" y="14"/>
                    <a:pt x="237" y="20"/>
                    <a:pt x="237" y="28"/>
                  </a:cubicBezTo>
                  <a:lnTo>
                    <a:pt x="237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69">
              <a:extLst>
                <a:ext uri="{FF2B5EF4-FFF2-40B4-BE49-F238E27FC236}">
                  <a16:creationId xmlns="" xmlns:a16="http://schemas.microsoft.com/office/drawing/2014/main" id="{992F0864-8F4D-4DF5-88F4-57D5A1B513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2338" y="4087813"/>
              <a:ext cx="384175" cy="385763"/>
            </a:xfrm>
            <a:custGeom>
              <a:avLst/>
              <a:gdLst>
                <a:gd name="T0" fmla="*/ 50 w 102"/>
                <a:gd name="T1" fmla="*/ 52 h 103"/>
                <a:gd name="T2" fmla="*/ 50 w 102"/>
                <a:gd name="T3" fmla="*/ 0 h 103"/>
                <a:gd name="T4" fmla="*/ 0 w 102"/>
                <a:gd name="T5" fmla="*/ 52 h 103"/>
                <a:gd name="T6" fmla="*/ 50 w 102"/>
                <a:gd name="T7" fmla="*/ 103 h 103"/>
                <a:gd name="T8" fmla="*/ 51 w 102"/>
                <a:gd name="T9" fmla="*/ 103 h 103"/>
                <a:gd name="T10" fmla="*/ 102 w 102"/>
                <a:gd name="T11" fmla="*/ 52 h 103"/>
                <a:gd name="T12" fmla="*/ 50 w 102"/>
                <a:gd name="T13" fmla="*/ 52 h 103"/>
                <a:gd name="T14" fmla="*/ 51 w 102"/>
                <a:gd name="T15" fmla="*/ 91 h 103"/>
                <a:gd name="T16" fmla="*/ 51 w 102"/>
                <a:gd name="T17" fmla="*/ 91 h 103"/>
                <a:gd name="T18" fmla="*/ 50 w 102"/>
                <a:gd name="T19" fmla="*/ 91 h 103"/>
                <a:gd name="T20" fmla="*/ 12 w 102"/>
                <a:gd name="T21" fmla="*/ 52 h 103"/>
                <a:gd name="T22" fmla="*/ 38 w 102"/>
                <a:gd name="T23" fmla="*/ 15 h 103"/>
                <a:gd name="T24" fmla="*/ 38 w 102"/>
                <a:gd name="T25" fmla="*/ 64 h 103"/>
                <a:gd name="T26" fmla="*/ 89 w 102"/>
                <a:gd name="T27" fmla="*/ 64 h 103"/>
                <a:gd name="T28" fmla="*/ 51 w 102"/>
                <a:gd name="T29" fmla="*/ 9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2" h="103">
                  <a:moveTo>
                    <a:pt x="50" y="52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22" y="1"/>
                    <a:pt x="0" y="24"/>
                    <a:pt x="0" y="52"/>
                  </a:cubicBezTo>
                  <a:cubicBezTo>
                    <a:pt x="0" y="80"/>
                    <a:pt x="22" y="103"/>
                    <a:pt x="50" y="103"/>
                  </a:cubicBezTo>
                  <a:cubicBezTo>
                    <a:pt x="50" y="103"/>
                    <a:pt x="51" y="103"/>
                    <a:pt x="51" y="103"/>
                  </a:cubicBezTo>
                  <a:cubicBezTo>
                    <a:pt x="79" y="103"/>
                    <a:pt x="102" y="80"/>
                    <a:pt x="102" y="52"/>
                  </a:cubicBezTo>
                  <a:lnTo>
                    <a:pt x="50" y="52"/>
                  </a:lnTo>
                  <a:close/>
                  <a:moveTo>
                    <a:pt x="51" y="91"/>
                  </a:moveTo>
                  <a:cubicBezTo>
                    <a:pt x="51" y="91"/>
                    <a:pt x="51" y="91"/>
                    <a:pt x="51" y="91"/>
                  </a:cubicBezTo>
                  <a:cubicBezTo>
                    <a:pt x="50" y="91"/>
                    <a:pt x="50" y="91"/>
                    <a:pt x="50" y="91"/>
                  </a:cubicBezTo>
                  <a:cubicBezTo>
                    <a:pt x="29" y="91"/>
                    <a:pt x="12" y="73"/>
                    <a:pt x="12" y="52"/>
                  </a:cubicBezTo>
                  <a:cubicBezTo>
                    <a:pt x="12" y="35"/>
                    <a:pt x="23" y="20"/>
                    <a:pt x="38" y="1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4" y="80"/>
                    <a:pt x="69" y="91"/>
                    <a:pt x="51" y="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70">
              <a:extLst>
                <a:ext uri="{FF2B5EF4-FFF2-40B4-BE49-F238E27FC236}">
                  <a16:creationId xmlns="" xmlns:a16="http://schemas.microsoft.com/office/drawing/2014/main" id="{B2B696B3-BA7A-495B-A850-4F4CC6A645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8875" y="4041775"/>
              <a:ext cx="196850" cy="192088"/>
            </a:xfrm>
            <a:custGeom>
              <a:avLst/>
              <a:gdLst>
                <a:gd name="T0" fmla="*/ 1 w 52"/>
                <a:gd name="T1" fmla="*/ 0 h 51"/>
                <a:gd name="T2" fmla="*/ 0 w 52"/>
                <a:gd name="T3" fmla="*/ 0 h 51"/>
                <a:gd name="T4" fmla="*/ 0 w 52"/>
                <a:gd name="T5" fmla="*/ 51 h 51"/>
                <a:gd name="T6" fmla="*/ 52 w 52"/>
                <a:gd name="T7" fmla="*/ 51 h 51"/>
                <a:gd name="T8" fmla="*/ 1 w 52"/>
                <a:gd name="T9" fmla="*/ 0 h 51"/>
                <a:gd name="T10" fmla="*/ 12 w 52"/>
                <a:gd name="T11" fmla="*/ 13 h 51"/>
                <a:gd name="T12" fmla="*/ 38 w 52"/>
                <a:gd name="T13" fmla="*/ 39 h 51"/>
                <a:gd name="T14" fmla="*/ 12 w 52"/>
                <a:gd name="T15" fmla="*/ 39 h 51"/>
                <a:gd name="T16" fmla="*/ 12 w 52"/>
                <a:gd name="T17" fmla="*/ 1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5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23"/>
                    <a:pt x="29" y="0"/>
                    <a:pt x="1" y="0"/>
                  </a:cubicBezTo>
                  <a:close/>
                  <a:moveTo>
                    <a:pt x="12" y="13"/>
                  </a:moveTo>
                  <a:cubicBezTo>
                    <a:pt x="24" y="17"/>
                    <a:pt x="34" y="27"/>
                    <a:pt x="38" y="39"/>
                  </a:cubicBezTo>
                  <a:cubicBezTo>
                    <a:pt x="12" y="39"/>
                    <a:pt x="12" y="39"/>
                    <a:pt x="12" y="39"/>
                  </a:cubicBezTo>
                  <a:lnTo>
                    <a:pt x="1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73" name="Freeform 66">
            <a:extLst>
              <a:ext uri="{FF2B5EF4-FFF2-40B4-BE49-F238E27FC236}">
                <a16:creationId xmlns="" xmlns:a16="http://schemas.microsoft.com/office/drawing/2014/main" id="{2AA5974C-4CAC-4E79-9165-2734F0D4B0A6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401828" y="5246488"/>
            <a:ext cx="352741" cy="262639"/>
          </a:xfrm>
          <a:custGeom>
            <a:avLst/>
            <a:gdLst>
              <a:gd name="T0" fmla="*/ 213 w 233"/>
              <a:gd name="T1" fmla="*/ 0 h 174"/>
              <a:gd name="T2" fmla="*/ 20 w 233"/>
              <a:gd name="T3" fmla="*/ 0 h 174"/>
              <a:gd name="T4" fmla="*/ 0 w 233"/>
              <a:gd name="T5" fmla="*/ 20 h 174"/>
              <a:gd name="T6" fmla="*/ 0 w 233"/>
              <a:gd name="T7" fmla="*/ 154 h 174"/>
              <a:gd name="T8" fmla="*/ 20 w 233"/>
              <a:gd name="T9" fmla="*/ 174 h 174"/>
              <a:gd name="T10" fmla="*/ 213 w 233"/>
              <a:gd name="T11" fmla="*/ 174 h 174"/>
              <a:gd name="T12" fmla="*/ 233 w 233"/>
              <a:gd name="T13" fmla="*/ 154 h 174"/>
              <a:gd name="T14" fmla="*/ 233 w 233"/>
              <a:gd name="T15" fmla="*/ 20 h 174"/>
              <a:gd name="T16" fmla="*/ 213 w 233"/>
              <a:gd name="T17" fmla="*/ 0 h 174"/>
              <a:gd name="T18" fmla="*/ 168 w 233"/>
              <a:gd name="T19" fmla="*/ 96 h 174"/>
              <a:gd name="T20" fmla="*/ 158 w 233"/>
              <a:gd name="T21" fmla="*/ 95 h 174"/>
              <a:gd name="T22" fmla="*/ 158 w 233"/>
              <a:gd name="T23" fmla="*/ 105 h 174"/>
              <a:gd name="T24" fmla="*/ 211 w 233"/>
              <a:gd name="T25" fmla="*/ 160 h 174"/>
              <a:gd name="T26" fmla="*/ 24 w 233"/>
              <a:gd name="T27" fmla="*/ 160 h 174"/>
              <a:gd name="T28" fmla="*/ 71 w 233"/>
              <a:gd name="T29" fmla="*/ 104 h 174"/>
              <a:gd name="T30" fmla="*/ 70 w 233"/>
              <a:gd name="T31" fmla="*/ 94 h 174"/>
              <a:gd name="T32" fmla="*/ 60 w 233"/>
              <a:gd name="T33" fmla="*/ 95 h 174"/>
              <a:gd name="T34" fmla="*/ 14 w 233"/>
              <a:gd name="T35" fmla="*/ 149 h 174"/>
              <a:gd name="T36" fmla="*/ 14 w 233"/>
              <a:gd name="T37" fmla="*/ 24 h 174"/>
              <a:gd name="T38" fmla="*/ 112 w 233"/>
              <a:gd name="T39" fmla="*/ 99 h 174"/>
              <a:gd name="T40" fmla="*/ 112 w 233"/>
              <a:gd name="T41" fmla="*/ 99 h 174"/>
              <a:gd name="T42" fmla="*/ 112 w 233"/>
              <a:gd name="T43" fmla="*/ 99 h 174"/>
              <a:gd name="T44" fmla="*/ 112 w 233"/>
              <a:gd name="T45" fmla="*/ 99 h 174"/>
              <a:gd name="T46" fmla="*/ 114 w 233"/>
              <a:gd name="T47" fmla="*/ 100 h 174"/>
              <a:gd name="T48" fmla="*/ 115 w 233"/>
              <a:gd name="T49" fmla="*/ 100 h 174"/>
              <a:gd name="T50" fmla="*/ 117 w 233"/>
              <a:gd name="T51" fmla="*/ 100 h 174"/>
              <a:gd name="T52" fmla="*/ 117 w 233"/>
              <a:gd name="T53" fmla="*/ 100 h 174"/>
              <a:gd name="T54" fmla="*/ 117 w 233"/>
              <a:gd name="T55" fmla="*/ 100 h 174"/>
              <a:gd name="T56" fmla="*/ 117 w 233"/>
              <a:gd name="T57" fmla="*/ 100 h 174"/>
              <a:gd name="T58" fmla="*/ 117 w 233"/>
              <a:gd name="T59" fmla="*/ 100 h 174"/>
              <a:gd name="T60" fmla="*/ 119 w 233"/>
              <a:gd name="T61" fmla="*/ 100 h 174"/>
              <a:gd name="T62" fmla="*/ 119 w 233"/>
              <a:gd name="T63" fmla="*/ 100 h 174"/>
              <a:gd name="T64" fmla="*/ 121 w 233"/>
              <a:gd name="T65" fmla="*/ 99 h 174"/>
              <a:gd name="T66" fmla="*/ 121 w 233"/>
              <a:gd name="T67" fmla="*/ 99 h 174"/>
              <a:gd name="T68" fmla="*/ 219 w 233"/>
              <a:gd name="T69" fmla="*/ 20 h 174"/>
              <a:gd name="T70" fmla="*/ 219 w 233"/>
              <a:gd name="T71" fmla="*/ 148 h 174"/>
              <a:gd name="T72" fmla="*/ 168 w 233"/>
              <a:gd name="T73" fmla="*/ 96 h 174"/>
              <a:gd name="T74" fmla="*/ 116 w 233"/>
              <a:gd name="T75" fmla="*/ 84 h 174"/>
              <a:gd name="T76" fmla="*/ 24 w 233"/>
              <a:gd name="T77" fmla="*/ 14 h 174"/>
              <a:gd name="T78" fmla="*/ 204 w 233"/>
              <a:gd name="T79" fmla="*/ 14 h 174"/>
              <a:gd name="T80" fmla="*/ 116 w 233"/>
              <a:gd name="T81" fmla="*/ 84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3" h="174">
                <a:moveTo>
                  <a:pt x="213" y="0"/>
                </a:move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65"/>
                  <a:pt x="9" y="174"/>
                  <a:pt x="20" y="174"/>
                </a:cubicBezTo>
                <a:cubicBezTo>
                  <a:pt x="213" y="174"/>
                  <a:pt x="213" y="174"/>
                  <a:pt x="213" y="174"/>
                </a:cubicBezTo>
                <a:cubicBezTo>
                  <a:pt x="224" y="174"/>
                  <a:pt x="233" y="165"/>
                  <a:pt x="233" y="154"/>
                </a:cubicBezTo>
                <a:cubicBezTo>
                  <a:pt x="233" y="20"/>
                  <a:pt x="233" y="20"/>
                  <a:pt x="233" y="20"/>
                </a:cubicBezTo>
                <a:cubicBezTo>
                  <a:pt x="233" y="9"/>
                  <a:pt x="224" y="0"/>
                  <a:pt x="213" y="0"/>
                </a:cubicBezTo>
                <a:close/>
                <a:moveTo>
                  <a:pt x="168" y="96"/>
                </a:moveTo>
                <a:cubicBezTo>
                  <a:pt x="166" y="93"/>
                  <a:pt x="161" y="93"/>
                  <a:pt x="158" y="95"/>
                </a:cubicBezTo>
                <a:cubicBezTo>
                  <a:pt x="156" y="98"/>
                  <a:pt x="155" y="103"/>
                  <a:pt x="158" y="105"/>
                </a:cubicBezTo>
                <a:cubicBezTo>
                  <a:pt x="211" y="160"/>
                  <a:pt x="211" y="160"/>
                  <a:pt x="211" y="160"/>
                </a:cubicBezTo>
                <a:cubicBezTo>
                  <a:pt x="24" y="160"/>
                  <a:pt x="24" y="160"/>
                  <a:pt x="24" y="160"/>
                </a:cubicBezTo>
                <a:cubicBezTo>
                  <a:pt x="71" y="104"/>
                  <a:pt x="71" y="104"/>
                  <a:pt x="71" y="104"/>
                </a:cubicBezTo>
                <a:cubicBezTo>
                  <a:pt x="73" y="101"/>
                  <a:pt x="73" y="96"/>
                  <a:pt x="70" y="94"/>
                </a:cubicBezTo>
                <a:cubicBezTo>
                  <a:pt x="67" y="91"/>
                  <a:pt x="62" y="92"/>
                  <a:pt x="60" y="95"/>
                </a:cubicBezTo>
                <a:cubicBezTo>
                  <a:pt x="14" y="149"/>
                  <a:pt x="14" y="149"/>
                  <a:pt x="14" y="149"/>
                </a:cubicBezTo>
                <a:cubicBezTo>
                  <a:pt x="14" y="24"/>
                  <a:pt x="14" y="24"/>
                  <a:pt x="14" y="24"/>
                </a:cubicBezTo>
                <a:cubicBezTo>
                  <a:pt x="112" y="99"/>
                  <a:pt x="112" y="99"/>
                  <a:pt x="112" y="99"/>
                </a:cubicBezTo>
                <a:cubicBezTo>
                  <a:pt x="112" y="99"/>
                  <a:pt x="112" y="99"/>
                  <a:pt x="112" y="99"/>
                </a:cubicBezTo>
                <a:cubicBezTo>
                  <a:pt x="112" y="99"/>
                  <a:pt x="112" y="99"/>
                  <a:pt x="112" y="99"/>
                </a:cubicBezTo>
                <a:cubicBezTo>
                  <a:pt x="112" y="99"/>
                  <a:pt x="112" y="99"/>
                  <a:pt x="112" y="99"/>
                </a:cubicBezTo>
                <a:cubicBezTo>
                  <a:pt x="113" y="99"/>
                  <a:pt x="114" y="99"/>
                  <a:pt x="114" y="100"/>
                </a:cubicBezTo>
                <a:cubicBezTo>
                  <a:pt x="114" y="100"/>
                  <a:pt x="114" y="100"/>
                  <a:pt x="115" y="100"/>
                </a:cubicBezTo>
                <a:cubicBezTo>
                  <a:pt x="115" y="100"/>
                  <a:pt x="116" y="100"/>
                  <a:pt x="117" y="100"/>
                </a:cubicBezTo>
                <a:cubicBezTo>
                  <a:pt x="117" y="100"/>
                  <a:pt x="117" y="100"/>
                  <a:pt x="117" y="100"/>
                </a:cubicBezTo>
                <a:cubicBezTo>
                  <a:pt x="117" y="100"/>
                  <a:pt x="117" y="100"/>
                  <a:pt x="117" y="100"/>
                </a:cubicBezTo>
                <a:cubicBezTo>
                  <a:pt x="117" y="100"/>
                  <a:pt x="117" y="100"/>
                  <a:pt x="117" y="100"/>
                </a:cubicBezTo>
                <a:cubicBezTo>
                  <a:pt x="117" y="100"/>
                  <a:pt x="117" y="100"/>
                  <a:pt x="117" y="100"/>
                </a:cubicBezTo>
                <a:cubicBezTo>
                  <a:pt x="117" y="100"/>
                  <a:pt x="118" y="100"/>
                  <a:pt x="119" y="100"/>
                </a:cubicBezTo>
                <a:cubicBezTo>
                  <a:pt x="119" y="100"/>
                  <a:pt x="119" y="100"/>
                  <a:pt x="119" y="100"/>
                </a:cubicBezTo>
                <a:cubicBezTo>
                  <a:pt x="120" y="99"/>
                  <a:pt x="120" y="99"/>
                  <a:pt x="121" y="99"/>
                </a:cubicBezTo>
                <a:cubicBezTo>
                  <a:pt x="121" y="99"/>
                  <a:pt x="121" y="99"/>
                  <a:pt x="121" y="99"/>
                </a:cubicBezTo>
                <a:cubicBezTo>
                  <a:pt x="219" y="20"/>
                  <a:pt x="219" y="20"/>
                  <a:pt x="219" y="20"/>
                </a:cubicBezTo>
                <a:cubicBezTo>
                  <a:pt x="219" y="148"/>
                  <a:pt x="219" y="148"/>
                  <a:pt x="219" y="148"/>
                </a:cubicBezTo>
                <a:lnTo>
                  <a:pt x="168" y="96"/>
                </a:lnTo>
                <a:close/>
                <a:moveTo>
                  <a:pt x="116" y="84"/>
                </a:moveTo>
                <a:cubicBezTo>
                  <a:pt x="24" y="14"/>
                  <a:pt x="24" y="14"/>
                  <a:pt x="24" y="14"/>
                </a:cubicBezTo>
                <a:cubicBezTo>
                  <a:pt x="204" y="14"/>
                  <a:pt x="204" y="14"/>
                  <a:pt x="204" y="14"/>
                </a:cubicBezTo>
                <a:lnTo>
                  <a:pt x="116" y="8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74" name="组合 573">
            <a:extLst>
              <a:ext uri="{FF2B5EF4-FFF2-40B4-BE49-F238E27FC236}">
                <a16:creationId xmlns="" xmlns:a16="http://schemas.microsoft.com/office/drawing/2014/main" id="{CA961CB0-7FF4-4508-BE63-8A502BFD5A7C}"/>
              </a:ext>
            </a:extLst>
          </p:cNvPr>
          <p:cNvGrpSpPr>
            <a:grpSpLocks noChangeAspect="1"/>
          </p:cNvGrpSpPr>
          <p:nvPr/>
        </p:nvGrpSpPr>
        <p:grpSpPr>
          <a:xfrm>
            <a:off x="1937631" y="5202396"/>
            <a:ext cx="286282" cy="350823"/>
            <a:chOff x="6773863" y="7362826"/>
            <a:chExt cx="711200" cy="871538"/>
          </a:xfrm>
          <a:solidFill>
            <a:schemeClr val="accent2"/>
          </a:solidFill>
        </p:grpSpPr>
        <p:sp>
          <p:nvSpPr>
            <p:cNvPr id="575" name="Freeform 85">
              <a:extLst>
                <a:ext uri="{FF2B5EF4-FFF2-40B4-BE49-F238E27FC236}">
                  <a16:creationId xmlns="" xmlns:a16="http://schemas.microsoft.com/office/drawing/2014/main" id="{F032CCF3-73AE-499C-9A08-8AD3B40431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73863" y="7362826"/>
              <a:ext cx="711200" cy="871538"/>
            </a:xfrm>
            <a:custGeom>
              <a:avLst/>
              <a:gdLst>
                <a:gd name="T0" fmla="*/ 169 w 189"/>
                <a:gd name="T1" fmla="*/ 0 h 232"/>
                <a:gd name="T2" fmla="*/ 59 w 189"/>
                <a:gd name="T3" fmla="*/ 0 h 232"/>
                <a:gd name="T4" fmla="*/ 58 w 189"/>
                <a:gd name="T5" fmla="*/ 0 h 232"/>
                <a:gd name="T6" fmla="*/ 58 w 189"/>
                <a:gd name="T7" fmla="*/ 0 h 232"/>
                <a:gd name="T8" fmla="*/ 55 w 189"/>
                <a:gd name="T9" fmla="*/ 2 h 232"/>
                <a:gd name="T10" fmla="*/ 3 w 189"/>
                <a:gd name="T11" fmla="*/ 45 h 232"/>
                <a:gd name="T12" fmla="*/ 0 w 189"/>
                <a:gd name="T13" fmla="*/ 50 h 232"/>
                <a:gd name="T14" fmla="*/ 0 w 189"/>
                <a:gd name="T15" fmla="*/ 50 h 232"/>
                <a:gd name="T16" fmla="*/ 0 w 189"/>
                <a:gd name="T17" fmla="*/ 212 h 232"/>
                <a:gd name="T18" fmla="*/ 20 w 189"/>
                <a:gd name="T19" fmla="*/ 232 h 232"/>
                <a:gd name="T20" fmla="*/ 169 w 189"/>
                <a:gd name="T21" fmla="*/ 232 h 232"/>
                <a:gd name="T22" fmla="*/ 189 w 189"/>
                <a:gd name="T23" fmla="*/ 212 h 232"/>
                <a:gd name="T24" fmla="*/ 189 w 189"/>
                <a:gd name="T25" fmla="*/ 20 h 232"/>
                <a:gd name="T26" fmla="*/ 169 w 189"/>
                <a:gd name="T27" fmla="*/ 0 h 232"/>
                <a:gd name="T28" fmla="*/ 175 w 189"/>
                <a:gd name="T29" fmla="*/ 212 h 232"/>
                <a:gd name="T30" fmla="*/ 169 w 189"/>
                <a:gd name="T31" fmla="*/ 218 h 232"/>
                <a:gd name="T32" fmla="*/ 20 w 189"/>
                <a:gd name="T33" fmla="*/ 218 h 232"/>
                <a:gd name="T34" fmla="*/ 14 w 189"/>
                <a:gd name="T35" fmla="*/ 212 h 232"/>
                <a:gd name="T36" fmla="*/ 14 w 189"/>
                <a:gd name="T37" fmla="*/ 57 h 232"/>
                <a:gd name="T38" fmla="*/ 58 w 189"/>
                <a:gd name="T39" fmla="*/ 20 h 232"/>
                <a:gd name="T40" fmla="*/ 58 w 189"/>
                <a:gd name="T41" fmla="*/ 59 h 232"/>
                <a:gd name="T42" fmla="*/ 37 w 189"/>
                <a:gd name="T43" fmla="*/ 59 h 232"/>
                <a:gd name="T44" fmla="*/ 37 w 189"/>
                <a:gd name="T45" fmla="*/ 73 h 232"/>
                <a:gd name="T46" fmla="*/ 72 w 189"/>
                <a:gd name="T47" fmla="*/ 73 h 232"/>
                <a:gd name="T48" fmla="*/ 72 w 189"/>
                <a:gd name="T49" fmla="*/ 14 h 232"/>
                <a:gd name="T50" fmla="*/ 169 w 189"/>
                <a:gd name="T51" fmla="*/ 14 h 232"/>
                <a:gd name="T52" fmla="*/ 175 w 189"/>
                <a:gd name="T53" fmla="*/ 20 h 232"/>
                <a:gd name="T54" fmla="*/ 175 w 189"/>
                <a:gd name="T55" fmla="*/ 21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9" h="232">
                  <a:moveTo>
                    <a:pt x="169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7" y="0"/>
                    <a:pt x="56" y="1"/>
                    <a:pt x="55" y="2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1" y="47"/>
                    <a:pt x="0" y="48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0" y="223"/>
                    <a:pt x="9" y="232"/>
                    <a:pt x="20" y="232"/>
                  </a:cubicBezTo>
                  <a:cubicBezTo>
                    <a:pt x="169" y="232"/>
                    <a:pt x="169" y="232"/>
                    <a:pt x="169" y="232"/>
                  </a:cubicBezTo>
                  <a:cubicBezTo>
                    <a:pt x="180" y="232"/>
                    <a:pt x="189" y="223"/>
                    <a:pt x="189" y="212"/>
                  </a:cubicBezTo>
                  <a:cubicBezTo>
                    <a:pt x="189" y="20"/>
                    <a:pt x="189" y="20"/>
                    <a:pt x="189" y="20"/>
                  </a:cubicBezTo>
                  <a:cubicBezTo>
                    <a:pt x="189" y="9"/>
                    <a:pt x="180" y="0"/>
                    <a:pt x="169" y="0"/>
                  </a:cubicBezTo>
                  <a:close/>
                  <a:moveTo>
                    <a:pt x="175" y="212"/>
                  </a:moveTo>
                  <a:cubicBezTo>
                    <a:pt x="175" y="215"/>
                    <a:pt x="172" y="218"/>
                    <a:pt x="169" y="218"/>
                  </a:cubicBezTo>
                  <a:cubicBezTo>
                    <a:pt x="20" y="218"/>
                    <a:pt x="20" y="218"/>
                    <a:pt x="20" y="218"/>
                  </a:cubicBezTo>
                  <a:cubicBezTo>
                    <a:pt x="17" y="218"/>
                    <a:pt x="14" y="215"/>
                    <a:pt x="14" y="212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169" y="14"/>
                    <a:pt x="169" y="14"/>
                    <a:pt x="169" y="14"/>
                  </a:cubicBezTo>
                  <a:cubicBezTo>
                    <a:pt x="172" y="14"/>
                    <a:pt x="175" y="16"/>
                    <a:pt x="175" y="20"/>
                  </a:cubicBezTo>
                  <a:lnTo>
                    <a:pt x="175" y="2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86">
              <a:extLst>
                <a:ext uri="{FF2B5EF4-FFF2-40B4-BE49-F238E27FC236}">
                  <a16:creationId xmlns="" xmlns:a16="http://schemas.microsoft.com/office/drawing/2014/main" id="{E91A7387-B092-4D96-A61C-41A548168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9438" y="7885113"/>
              <a:ext cx="398463" cy="52388"/>
            </a:xfrm>
            <a:custGeom>
              <a:avLst/>
              <a:gdLst>
                <a:gd name="T0" fmla="*/ 99 w 106"/>
                <a:gd name="T1" fmla="*/ 14 h 14"/>
                <a:gd name="T2" fmla="*/ 7 w 106"/>
                <a:gd name="T3" fmla="*/ 14 h 14"/>
                <a:gd name="T4" fmla="*/ 0 w 106"/>
                <a:gd name="T5" fmla="*/ 7 h 14"/>
                <a:gd name="T6" fmla="*/ 7 w 106"/>
                <a:gd name="T7" fmla="*/ 0 h 14"/>
                <a:gd name="T8" fmla="*/ 99 w 106"/>
                <a:gd name="T9" fmla="*/ 0 h 14"/>
                <a:gd name="T10" fmla="*/ 106 w 106"/>
                <a:gd name="T11" fmla="*/ 7 h 14"/>
                <a:gd name="T12" fmla="*/ 99 w 106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14">
                  <a:moveTo>
                    <a:pt x="99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03" y="0"/>
                    <a:pt x="106" y="3"/>
                    <a:pt x="106" y="7"/>
                  </a:cubicBezTo>
                  <a:cubicBezTo>
                    <a:pt x="106" y="11"/>
                    <a:pt x="103" y="14"/>
                    <a:pt x="9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87">
              <a:extLst>
                <a:ext uri="{FF2B5EF4-FFF2-40B4-BE49-F238E27FC236}">
                  <a16:creationId xmlns="" xmlns:a16="http://schemas.microsoft.com/office/drawing/2014/main" id="{2F80F649-47BD-4F11-9B6C-42BFAFF23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9438" y="8005763"/>
              <a:ext cx="398463" cy="52388"/>
            </a:xfrm>
            <a:custGeom>
              <a:avLst/>
              <a:gdLst>
                <a:gd name="T0" fmla="*/ 99 w 106"/>
                <a:gd name="T1" fmla="*/ 14 h 14"/>
                <a:gd name="T2" fmla="*/ 7 w 106"/>
                <a:gd name="T3" fmla="*/ 14 h 14"/>
                <a:gd name="T4" fmla="*/ 0 w 106"/>
                <a:gd name="T5" fmla="*/ 7 h 14"/>
                <a:gd name="T6" fmla="*/ 7 w 106"/>
                <a:gd name="T7" fmla="*/ 0 h 14"/>
                <a:gd name="T8" fmla="*/ 99 w 106"/>
                <a:gd name="T9" fmla="*/ 0 h 14"/>
                <a:gd name="T10" fmla="*/ 106 w 106"/>
                <a:gd name="T11" fmla="*/ 7 h 14"/>
                <a:gd name="T12" fmla="*/ 99 w 106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14">
                  <a:moveTo>
                    <a:pt x="99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03" y="0"/>
                    <a:pt x="106" y="3"/>
                    <a:pt x="106" y="7"/>
                  </a:cubicBezTo>
                  <a:cubicBezTo>
                    <a:pt x="106" y="11"/>
                    <a:pt x="103" y="14"/>
                    <a:pt x="9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88">
              <a:extLst>
                <a:ext uri="{FF2B5EF4-FFF2-40B4-BE49-F238E27FC236}">
                  <a16:creationId xmlns="" xmlns:a16="http://schemas.microsoft.com/office/drawing/2014/main" id="{0DF7196C-F86A-4182-846F-357A5F36F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9438" y="7764463"/>
              <a:ext cx="398463" cy="52388"/>
            </a:xfrm>
            <a:custGeom>
              <a:avLst/>
              <a:gdLst>
                <a:gd name="T0" fmla="*/ 99 w 106"/>
                <a:gd name="T1" fmla="*/ 14 h 14"/>
                <a:gd name="T2" fmla="*/ 7 w 106"/>
                <a:gd name="T3" fmla="*/ 14 h 14"/>
                <a:gd name="T4" fmla="*/ 0 w 106"/>
                <a:gd name="T5" fmla="*/ 7 h 14"/>
                <a:gd name="T6" fmla="*/ 7 w 106"/>
                <a:gd name="T7" fmla="*/ 0 h 14"/>
                <a:gd name="T8" fmla="*/ 99 w 106"/>
                <a:gd name="T9" fmla="*/ 0 h 14"/>
                <a:gd name="T10" fmla="*/ 106 w 106"/>
                <a:gd name="T11" fmla="*/ 7 h 14"/>
                <a:gd name="T12" fmla="*/ 99 w 106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6" h="14">
                  <a:moveTo>
                    <a:pt x="99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03" y="0"/>
                    <a:pt x="106" y="3"/>
                    <a:pt x="106" y="7"/>
                  </a:cubicBezTo>
                  <a:cubicBezTo>
                    <a:pt x="106" y="11"/>
                    <a:pt x="103" y="14"/>
                    <a:pt x="9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79" name="组合 578">
            <a:extLst>
              <a:ext uri="{FF2B5EF4-FFF2-40B4-BE49-F238E27FC236}">
                <a16:creationId xmlns="" xmlns:a16="http://schemas.microsoft.com/office/drawing/2014/main" id="{B56BB4A2-64C9-45C8-950E-8309BD5B143C}"/>
              </a:ext>
            </a:extLst>
          </p:cNvPr>
          <p:cNvGrpSpPr>
            <a:grpSpLocks noChangeAspect="1"/>
          </p:cNvGrpSpPr>
          <p:nvPr/>
        </p:nvGrpSpPr>
        <p:grpSpPr>
          <a:xfrm>
            <a:off x="6459642" y="5190240"/>
            <a:ext cx="342926" cy="375135"/>
            <a:chOff x="561429" y="4969113"/>
            <a:chExt cx="889464" cy="973004"/>
          </a:xfrm>
        </p:grpSpPr>
        <p:sp>
          <p:nvSpPr>
            <p:cNvPr id="580" name="Freeform 39">
              <a:extLst>
                <a:ext uri="{FF2B5EF4-FFF2-40B4-BE49-F238E27FC236}">
                  <a16:creationId xmlns="" xmlns:a16="http://schemas.microsoft.com/office/drawing/2014/main" id="{011286CC-0E80-4CF9-9571-28A01339E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179" y="5132918"/>
              <a:ext cx="153977" cy="294850"/>
            </a:xfrm>
            <a:custGeom>
              <a:avLst/>
              <a:gdLst>
                <a:gd name="T0" fmla="*/ 7 w 40"/>
                <a:gd name="T1" fmla="*/ 76 h 76"/>
                <a:gd name="T2" fmla="*/ 0 w 40"/>
                <a:gd name="T3" fmla="*/ 69 h 76"/>
                <a:gd name="T4" fmla="*/ 0 w 40"/>
                <a:gd name="T5" fmla="*/ 61 h 76"/>
                <a:gd name="T6" fmla="*/ 28 w 40"/>
                <a:gd name="T7" fmla="*/ 3 h 76"/>
                <a:gd name="T8" fmla="*/ 38 w 40"/>
                <a:gd name="T9" fmla="*/ 4 h 76"/>
                <a:gd name="T10" fmla="*/ 37 w 40"/>
                <a:gd name="T11" fmla="*/ 14 h 76"/>
                <a:gd name="T12" fmla="*/ 14 w 40"/>
                <a:gd name="T13" fmla="*/ 61 h 76"/>
                <a:gd name="T14" fmla="*/ 14 w 40"/>
                <a:gd name="T15" fmla="*/ 68 h 76"/>
                <a:gd name="T16" fmla="*/ 8 w 40"/>
                <a:gd name="T17" fmla="*/ 76 h 76"/>
                <a:gd name="T18" fmla="*/ 7 w 40"/>
                <a:gd name="T1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76">
                  <a:moveTo>
                    <a:pt x="7" y="76"/>
                  </a:moveTo>
                  <a:cubicBezTo>
                    <a:pt x="4" y="76"/>
                    <a:pt x="1" y="73"/>
                    <a:pt x="0" y="69"/>
                  </a:cubicBezTo>
                  <a:cubicBezTo>
                    <a:pt x="0" y="67"/>
                    <a:pt x="0" y="64"/>
                    <a:pt x="0" y="61"/>
                  </a:cubicBezTo>
                  <a:cubicBezTo>
                    <a:pt x="0" y="39"/>
                    <a:pt x="10" y="17"/>
                    <a:pt x="28" y="3"/>
                  </a:cubicBezTo>
                  <a:cubicBezTo>
                    <a:pt x="31" y="0"/>
                    <a:pt x="35" y="1"/>
                    <a:pt x="38" y="4"/>
                  </a:cubicBezTo>
                  <a:cubicBezTo>
                    <a:pt x="40" y="7"/>
                    <a:pt x="40" y="11"/>
                    <a:pt x="37" y="14"/>
                  </a:cubicBezTo>
                  <a:cubicBezTo>
                    <a:pt x="22" y="25"/>
                    <a:pt x="14" y="43"/>
                    <a:pt x="14" y="61"/>
                  </a:cubicBezTo>
                  <a:cubicBezTo>
                    <a:pt x="14" y="63"/>
                    <a:pt x="14" y="66"/>
                    <a:pt x="14" y="68"/>
                  </a:cubicBezTo>
                  <a:cubicBezTo>
                    <a:pt x="15" y="72"/>
                    <a:pt x="12" y="75"/>
                    <a:pt x="8" y="76"/>
                  </a:cubicBezTo>
                  <a:cubicBezTo>
                    <a:pt x="8" y="76"/>
                    <a:pt x="8" y="76"/>
                    <a:pt x="7" y="7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1" name="Freeform 40">
              <a:extLst>
                <a:ext uri="{FF2B5EF4-FFF2-40B4-BE49-F238E27FC236}">
                  <a16:creationId xmlns="" xmlns:a16="http://schemas.microsoft.com/office/drawing/2014/main" id="{5DA83501-A05D-48D7-BB09-0426EA552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033" y="5422854"/>
              <a:ext cx="388219" cy="212947"/>
            </a:xfrm>
            <a:custGeom>
              <a:avLst/>
              <a:gdLst>
                <a:gd name="T0" fmla="*/ 72 w 100"/>
                <a:gd name="T1" fmla="*/ 0 h 55"/>
                <a:gd name="T2" fmla="*/ 28 w 100"/>
                <a:gd name="T3" fmla="*/ 0 h 55"/>
                <a:gd name="T4" fmla="*/ 0 w 100"/>
                <a:gd name="T5" fmla="*/ 28 h 55"/>
                <a:gd name="T6" fmla="*/ 0 w 100"/>
                <a:gd name="T7" fmla="*/ 47 h 55"/>
                <a:gd name="T8" fmla="*/ 14 w 100"/>
                <a:gd name="T9" fmla="*/ 55 h 55"/>
                <a:gd name="T10" fmla="*/ 14 w 100"/>
                <a:gd name="T11" fmla="*/ 28 h 55"/>
                <a:gd name="T12" fmla="*/ 28 w 100"/>
                <a:gd name="T13" fmla="*/ 14 h 55"/>
                <a:gd name="T14" fmla="*/ 72 w 100"/>
                <a:gd name="T15" fmla="*/ 14 h 55"/>
                <a:gd name="T16" fmla="*/ 86 w 100"/>
                <a:gd name="T17" fmla="*/ 28 h 55"/>
                <a:gd name="T18" fmla="*/ 86 w 100"/>
                <a:gd name="T19" fmla="*/ 48 h 55"/>
                <a:gd name="T20" fmla="*/ 100 w 100"/>
                <a:gd name="T21" fmla="*/ 35 h 55"/>
                <a:gd name="T22" fmla="*/ 100 w 100"/>
                <a:gd name="T23" fmla="*/ 28 h 55"/>
                <a:gd name="T24" fmla="*/ 72 w 100"/>
                <a:gd name="T2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0" h="55">
                  <a:moveTo>
                    <a:pt x="72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2" y="0"/>
                    <a:pt x="0" y="13"/>
                    <a:pt x="0" y="28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4" y="50"/>
                    <a:pt x="9" y="53"/>
                    <a:pt x="14" y="55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0"/>
                    <a:pt x="20" y="14"/>
                    <a:pt x="28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80" y="14"/>
                    <a:pt x="86" y="20"/>
                    <a:pt x="86" y="28"/>
                  </a:cubicBezTo>
                  <a:cubicBezTo>
                    <a:pt x="86" y="48"/>
                    <a:pt x="86" y="48"/>
                    <a:pt x="86" y="48"/>
                  </a:cubicBezTo>
                  <a:cubicBezTo>
                    <a:pt x="92" y="44"/>
                    <a:pt x="96" y="40"/>
                    <a:pt x="100" y="35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0" y="13"/>
                    <a:pt x="88" y="0"/>
                    <a:pt x="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41">
              <a:extLst>
                <a:ext uri="{FF2B5EF4-FFF2-40B4-BE49-F238E27FC236}">
                  <a16:creationId xmlns="" xmlns:a16="http://schemas.microsoft.com/office/drawing/2014/main" id="{1400E01D-88FC-4839-951E-FC0BC98230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1429" y="4969113"/>
              <a:ext cx="889464" cy="973004"/>
            </a:xfrm>
            <a:custGeom>
              <a:avLst/>
              <a:gdLst>
                <a:gd name="T0" fmla="*/ 222 w 229"/>
                <a:gd name="T1" fmla="*/ 204 h 251"/>
                <a:gd name="T2" fmla="*/ 188 w 229"/>
                <a:gd name="T3" fmla="*/ 162 h 251"/>
                <a:gd name="T4" fmla="*/ 207 w 229"/>
                <a:gd name="T5" fmla="*/ 103 h 251"/>
                <a:gd name="T6" fmla="*/ 103 w 229"/>
                <a:gd name="T7" fmla="*/ 0 h 251"/>
                <a:gd name="T8" fmla="*/ 0 w 229"/>
                <a:gd name="T9" fmla="*/ 103 h 251"/>
                <a:gd name="T10" fmla="*/ 103 w 229"/>
                <a:gd name="T11" fmla="*/ 206 h 251"/>
                <a:gd name="T12" fmla="*/ 143 w 229"/>
                <a:gd name="T13" fmla="*/ 198 h 251"/>
                <a:gd name="T14" fmla="*/ 177 w 229"/>
                <a:gd name="T15" fmla="*/ 240 h 251"/>
                <a:gd name="T16" fmla="*/ 201 w 229"/>
                <a:gd name="T17" fmla="*/ 250 h 251"/>
                <a:gd name="T18" fmla="*/ 217 w 229"/>
                <a:gd name="T19" fmla="*/ 244 h 251"/>
                <a:gd name="T20" fmla="*/ 218 w 229"/>
                <a:gd name="T21" fmla="*/ 243 h 251"/>
                <a:gd name="T22" fmla="*/ 228 w 229"/>
                <a:gd name="T23" fmla="*/ 224 h 251"/>
                <a:gd name="T24" fmla="*/ 222 w 229"/>
                <a:gd name="T25" fmla="*/ 204 h 251"/>
                <a:gd name="T26" fmla="*/ 14 w 229"/>
                <a:gd name="T27" fmla="*/ 103 h 251"/>
                <a:gd name="T28" fmla="*/ 103 w 229"/>
                <a:gd name="T29" fmla="*/ 14 h 251"/>
                <a:gd name="T30" fmla="*/ 193 w 229"/>
                <a:gd name="T31" fmla="*/ 103 h 251"/>
                <a:gd name="T32" fmla="*/ 103 w 229"/>
                <a:gd name="T33" fmla="*/ 192 h 251"/>
                <a:gd name="T34" fmla="*/ 14 w 229"/>
                <a:gd name="T35" fmla="*/ 103 h 251"/>
                <a:gd name="T36" fmla="*/ 214 w 229"/>
                <a:gd name="T37" fmla="*/ 223 h 251"/>
                <a:gd name="T38" fmla="*/ 209 w 229"/>
                <a:gd name="T39" fmla="*/ 232 h 251"/>
                <a:gd name="T40" fmla="*/ 207 w 229"/>
                <a:gd name="T41" fmla="*/ 233 h 251"/>
                <a:gd name="T42" fmla="*/ 200 w 229"/>
                <a:gd name="T43" fmla="*/ 236 h 251"/>
                <a:gd name="T44" fmla="*/ 188 w 229"/>
                <a:gd name="T45" fmla="*/ 231 h 251"/>
                <a:gd name="T46" fmla="*/ 156 w 229"/>
                <a:gd name="T47" fmla="*/ 192 h 251"/>
                <a:gd name="T48" fmla="*/ 179 w 229"/>
                <a:gd name="T49" fmla="*/ 174 h 251"/>
                <a:gd name="T50" fmla="*/ 211 w 229"/>
                <a:gd name="T51" fmla="*/ 213 h 251"/>
                <a:gd name="T52" fmla="*/ 214 w 229"/>
                <a:gd name="T53" fmla="*/ 223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9" h="251">
                  <a:moveTo>
                    <a:pt x="222" y="204"/>
                  </a:moveTo>
                  <a:cubicBezTo>
                    <a:pt x="188" y="162"/>
                    <a:pt x="188" y="162"/>
                    <a:pt x="188" y="162"/>
                  </a:cubicBezTo>
                  <a:cubicBezTo>
                    <a:pt x="200" y="145"/>
                    <a:pt x="207" y="125"/>
                    <a:pt x="207" y="103"/>
                  </a:cubicBezTo>
                  <a:cubicBezTo>
                    <a:pt x="207" y="46"/>
                    <a:pt x="160" y="0"/>
                    <a:pt x="103" y="0"/>
                  </a:cubicBezTo>
                  <a:cubicBezTo>
                    <a:pt x="47" y="0"/>
                    <a:pt x="0" y="46"/>
                    <a:pt x="0" y="103"/>
                  </a:cubicBezTo>
                  <a:cubicBezTo>
                    <a:pt x="0" y="160"/>
                    <a:pt x="47" y="206"/>
                    <a:pt x="103" y="206"/>
                  </a:cubicBezTo>
                  <a:cubicBezTo>
                    <a:pt x="118" y="206"/>
                    <a:pt x="131" y="204"/>
                    <a:pt x="143" y="198"/>
                  </a:cubicBezTo>
                  <a:cubicBezTo>
                    <a:pt x="177" y="240"/>
                    <a:pt x="177" y="240"/>
                    <a:pt x="177" y="240"/>
                  </a:cubicBezTo>
                  <a:cubicBezTo>
                    <a:pt x="183" y="247"/>
                    <a:pt x="192" y="251"/>
                    <a:pt x="201" y="250"/>
                  </a:cubicBezTo>
                  <a:cubicBezTo>
                    <a:pt x="207" y="250"/>
                    <a:pt x="212" y="248"/>
                    <a:pt x="217" y="244"/>
                  </a:cubicBezTo>
                  <a:cubicBezTo>
                    <a:pt x="218" y="243"/>
                    <a:pt x="218" y="243"/>
                    <a:pt x="218" y="243"/>
                  </a:cubicBezTo>
                  <a:cubicBezTo>
                    <a:pt x="224" y="238"/>
                    <a:pt x="227" y="231"/>
                    <a:pt x="228" y="224"/>
                  </a:cubicBezTo>
                  <a:cubicBezTo>
                    <a:pt x="229" y="217"/>
                    <a:pt x="227" y="209"/>
                    <a:pt x="222" y="204"/>
                  </a:cubicBezTo>
                  <a:close/>
                  <a:moveTo>
                    <a:pt x="14" y="103"/>
                  </a:moveTo>
                  <a:cubicBezTo>
                    <a:pt x="14" y="54"/>
                    <a:pt x="54" y="14"/>
                    <a:pt x="103" y="14"/>
                  </a:cubicBezTo>
                  <a:cubicBezTo>
                    <a:pt x="153" y="14"/>
                    <a:pt x="193" y="54"/>
                    <a:pt x="193" y="103"/>
                  </a:cubicBezTo>
                  <a:cubicBezTo>
                    <a:pt x="193" y="152"/>
                    <a:pt x="153" y="192"/>
                    <a:pt x="103" y="192"/>
                  </a:cubicBezTo>
                  <a:cubicBezTo>
                    <a:pt x="54" y="192"/>
                    <a:pt x="14" y="152"/>
                    <a:pt x="14" y="103"/>
                  </a:cubicBezTo>
                  <a:close/>
                  <a:moveTo>
                    <a:pt x="214" y="223"/>
                  </a:moveTo>
                  <a:cubicBezTo>
                    <a:pt x="213" y="226"/>
                    <a:pt x="212" y="229"/>
                    <a:pt x="209" y="232"/>
                  </a:cubicBezTo>
                  <a:cubicBezTo>
                    <a:pt x="207" y="233"/>
                    <a:pt x="207" y="233"/>
                    <a:pt x="207" y="233"/>
                  </a:cubicBezTo>
                  <a:cubicBezTo>
                    <a:pt x="205" y="235"/>
                    <a:pt x="203" y="236"/>
                    <a:pt x="200" y="236"/>
                  </a:cubicBezTo>
                  <a:cubicBezTo>
                    <a:pt x="196" y="236"/>
                    <a:pt x="191" y="234"/>
                    <a:pt x="188" y="231"/>
                  </a:cubicBezTo>
                  <a:cubicBezTo>
                    <a:pt x="156" y="192"/>
                    <a:pt x="156" y="192"/>
                    <a:pt x="156" y="192"/>
                  </a:cubicBezTo>
                  <a:cubicBezTo>
                    <a:pt x="165" y="187"/>
                    <a:pt x="172" y="181"/>
                    <a:pt x="179" y="174"/>
                  </a:cubicBezTo>
                  <a:cubicBezTo>
                    <a:pt x="211" y="213"/>
                    <a:pt x="211" y="213"/>
                    <a:pt x="211" y="213"/>
                  </a:cubicBezTo>
                  <a:cubicBezTo>
                    <a:pt x="213" y="215"/>
                    <a:pt x="214" y="219"/>
                    <a:pt x="214" y="22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Freeform 42">
              <a:extLst>
                <a:ext uri="{FF2B5EF4-FFF2-40B4-BE49-F238E27FC236}">
                  <a16:creationId xmlns="" xmlns:a16="http://schemas.microsoft.com/office/drawing/2014/main" id="{E3F2650A-FCB0-4AF3-9E9A-E39118C4A8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1193" y="5124729"/>
              <a:ext cx="255536" cy="252260"/>
            </a:xfrm>
            <a:custGeom>
              <a:avLst/>
              <a:gdLst>
                <a:gd name="T0" fmla="*/ 33 w 66"/>
                <a:gd name="T1" fmla="*/ 0 h 65"/>
                <a:gd name="T2" fmla="*/ 0 w 66"/>
                <a:gd name="T3" fmla="*/ 32 h 65"/>
                <a:gd name="T4" fmla="*/ 33 w 66"/>
                <a:gd name="T5" fmla="*/ 65 h 65"/>
                <a:gd name="T6" fmla="*/ 66 w 66"/>
                <a:gd name="T7" fmla="*/ 32 h 65"/>
                <a:gd name="T8" fmla="*/ 33 w 66"/>
                <a:gd name="T9" fmla="*/ 0 h 65"/>
                <a:gd name="T10" fmla="*/ 33 w 66"/>
                <a:gd name="T11" fmla="*/ 51 h 65"/>
                <a:gd name="T12" fmla="*/ 14 w 66"/>
                <a:gd name="T13" fmla="*/ 32 h 65"/>
                <a:gd name="T14" fmla="*/ 33 w 66"/>
                <a:gd name="T15" fmla="*/ 14 h 65"/>
                <a:gd name="T16" fmla="*/ 52 w 66"/>
                <a:gd name="T17" fmla="*/ 32 h 65"/>
                <a:gd name="T18" fmla="*/ 33 w 66"/>
                <a:gd name="T19" fmla="*/ 5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65">
                  <a:moveTo>
                    <a:pt x="33" y="0"/>
                  </a:moveTo>
                  <a:cubicBezTo>
                    <a:pt x="15" y="0"/>
                    <a:pt x="0" y="14"/>
                    <a:pt x="0" y="32"/>
                  </a:cubicBezTo>
                  <a:cubicBezTo>
                    <a:pt x="0" y="51"/>
                    <a:pt x="15" y="65"/>
                    <a:pt x="33" y="65"/>
                  </a:cubicBezTo>
                  <a:cubicBezTo>
                    <a:pt x="51" y="65"/>
                    <a:pt x="66" y="51"/>
                    <a:pt x="66" y="32"/>
                  </a:cubicBezTo>
                  <a:cubicBezTo>
                    <a:pt x="66" y="14"/>
                    <a:pt x="51" y="0"/>
                    <a:pt x="33" y="0"/>
                  </a:cubicBezTo>
                  <a:close/>
                  <a:moveTo>
                    <a:pt x="33" y="51"/>
                  </a:moveTo>
                  <a:cubicBezTo>
                    <a:pt x="22" y="51"/>
                    <a:pt x="14" y="43"/>
                    <a:pt x="14" y="32"/>
                  </a:cubicBezTo>
                  <a:cubicBezTo>
                    <a:pt x="14" y="22"/>
                    <a:pt x="22" y="14"/>
                    <a:pt x="33" y="14"/>
                  </a:cubicBezTo>
                  <a:cubicBezTo>
                    <a:pt x="43" y="14"/>
                    <a:pt x="52" y="22"/>
                    <a:pt x="52" y="32"/>
                  </a:cubicBezTo>
                  <a:cubicBezTo>
                    <a:pt x="52" y="43"/>
                    <a:pt x="43" y="51"/>
                    <a:pt x="33" y="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20" name="组合 719">
            <a:extLst>
              <a:ext uri="{FF2B5EF4-FFF2-40B4-BE49-F238E27FC236}">
                <a16:creationId xmlns="" xmlns:a16="http://schemas.microsoft.com/office/drawing/2014/main" id="{3C14DB10-81C4-490E-BC42-1C1243E6CF07}"/>
              </a:ext>
            </a:extLst>
          </p:cNvPr>
          <p:cNvGrpSpPr>
            <a:grpSpLocks noChangeAspect="1"/>
          </p:cNvGrpSpPr>
          <p:nvPr/>
        </p:nvGrpSpPr>
        <p:grpSpPr>
          <a:xfrm>
            <a:off x="3091670" y="5155970"/>
            <a:ext cx="315912" cy="443674"/>
            <a:chOff x="6730432" y="1257981"/>
            <a:chExt cx="819393" cy="1150776"/>
          </a:xfrm>
        </p:grpSpPr>
        <p:sp>
          <p:nvSpPr>
            <p:cNvPr id="721" name="Freeform 149">
              <a:extLst>
                <a:ext uri="{FF2B5EF4-FFF2-40B4-BE49-F238E27FC236}">
                  <a16:creationId xmlns="" xmlns:a16="http://schemas.microsoft.com/office/drawing/2014/main" id="{BFBC532E-5ED3-4C39-A298-4EFAF8BFE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4682" y="1991642"/>
              <a:ext cx="70894" cy="97272"/>
            </a:xfrm>
            <a:custGeom>
              <a:avLst/>
              <a:gdLst>
                <a:gd name="T0" fmla="*/ 9 w 18"/>
                <a:gd name="T1" fmla="*/ 0 h 25"/>
                <a:gd name="T2" fmla="*/ 0 w 18"/>
                <a:gd name="T3" fmla="*/ 7 h 25"/>
                <a:gd name="T4" fmla="*/ 8 w 18"/>
                <a:gd name="T5" fmla="*/ 24 h 25"/>
                <a:gd name="T6" fmla="*/ 10 w 18"/>
                <a:gd name="T7" fmla="*/ 24 h 25"/>
                <a:gd name="T8" fmla="*/ 18 w 18"/>
                <a:gd name="T9" fmla="*/ 7 h 25"/>
                <a:gd name="T10" fmla="*/ 9 w 18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5">
                  <a:moveTo>
                    <a:pt x="9" y="0"/>
                  </a:moveTo>
                  <a:cubicBezTo>
                    <a:pt x="4" y="0"/>
                    <a:pt x="0" y="3"/>
                    <a:pt x="0" y="7"/>
                  </a:cubicBezTo>
                  <a:cubicBezTo>
                    <a:pt x="0" y="12"/>
                    <a:pt x="8" y="24"/>
                    <a:pt x="8" y="24"/>
                  </a:cubicBezTo>
                  <a:cubicBezTo>
                    <a:pt x="9" y="25"/>
                    <a:pt x="10" y="25"/>
                    <a:pt x="10" y="24"/>
                  </a:cubicBezTo>
                  <a:cubicBezTo>
                    <a:pt x="10" y="24"/>
                    <a:pt x="18" y="12"/>
                    <a:pt x="18" y="7"/>
                  </a:cubicBezTo>
                  <a:cubicBezTo>
                    <a:pt x="18" y="3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2" name="Freeform 150">
              <a:extLst>
                <a:ext uri="{FF2B5EF4-FFF2-40B4-BE49-F238E27FC236}">
                  <a16:creationId xmlns="" xmlns:a16="http://schemas.microsoft.com/office/drawing/2014/main" id="{A4676734-22F6-44D5-BA83-041B2941B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6360" y="1988344"/>
              <a:ext cx="74191" cy="105515"/>
            </a:xfrm>
            <a:custGeom>
              <a:avLst/>
              <a:gdLst>
                <a:gd name="T0" fmla="*/ 11 w 19"/>
                <a:gd name="T1" fmla="*/ 1 h 27"/>
                <a:gd name="T2" fmla="*/ 1 w 19"/>
                <a:gd name="T3" fmla="*/ 7 h 27"/>
                <a:gd name="T4" fmla="*/ 6 w 19"/>
                <a:gd name="T5" fmla="*/ 25 h 27"/>
                <a:gd name="T6" fmla="*/ 8 w 19"/>
                <a:gd name="T7" fmla="*/ 25 h 27"/>
                <a:gd name="T8" fmla="*/ 18 w 19"/>
                <a:gd name="T9" fmla="*/ 10 h 27"/>
                <a:gd name="T10" fmla="*/ 11 w 19"/>
                <a:gd name="T11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7">
                  <a:moveTo>
                    <a:pt x="11" y="1"/>
                  </a:moveTo>
                  <a:cubicBezTo>
                    <a:pt x="6" y="0"/>
                    <a:pt x="2" y="3"/>
                    <a:pt x="1" y="7"/>
                  </a:cubicBezTo>
                  <a:cubicBezTo>
                    <a:pt x="0" y="12"/>
                    <a:pt x="6" y="25"/>
                    <a:pt x="6" y="25"/>
                  </a:cubicBezTo>
                  <a:cubicBezTo>
                    <a:pt x="6" y="26"/>
                    <a:pt x="7" y="27"/>
                    <a:pt x="8" y="25"/>
                  </a:cubicBezTo>
                  <a:cubicBezTo>
                    <a:pt x="8" y="25"/>
                    <a:pt x="18" y="14"/>
                    <a:pt x="18" y="10"/>
                  </a:cubicBezTo>
                  <a:cubicBezTo>
                    <a:pt x="19" y="6"/>
                    <a:pt x="16" y="2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3" name="Freeform 151">
              <a:extLst>
                <a:ext uri="{FF2B5EF4-FFF2-40B4-BE49-F238E27FC236}">
                  <a16:creationId xmlns="" xmlns:a16="http://schemas.microsoft.com/office/drawing/2014/main" id="{3D1E752F-11DC-49CD-8902-3C10EB92B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8057" y="1988344"/>
              <a:ext cx="74191" cy="105515"/>
            </a:xfrm>
            <a:custGeom>
              <a:avLst/>
              <a:gdLst>
                <a:gd name="T0" fmla="*/ 8 w 19"/>
                <a:gd name="T1" fmla="*/ 1 h 27"/>
                <a:gd name="T2" fmla="*/ 1 w 19"/>
                <a:gd name="T3" fmla="*/ 10 h 27"/>
                <a:gd name="T4" fmla="*/ 11 w 19"/>
                <a:gd name="T5" fmla="*/ 25 h 27"/>
                <a:gd name="T6" fmla="*/ 13 w 19"/>
                <a:gd name="T7" fmla="*/ 25 h 27"/>
                <a:gd name="T8" fmla="*/ 18 w 19"/>
                <a:gd name="T9" fmla="*/ 7 h 27"/>
                <a:gd name="T10" fmla="*/ 8 w 19"/>
                <a:gd name="T11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7">
                  <a:moveTo>
                    <a:pt x="8" y="1"/>
                  </a:moveTo>
                  <a:cubicBezTo>
                    <a:pt x="4" y="2"/>
                    <a:pt x="0" y="6"/>
                    <a:pt x="1" y="10"/>
                  </a:cubicBezTo>
                  <a:cubicBezTo>
                    <a:pt x="2" y="14"/>
                    <a:pt x="11" y="25"/>
                    <a:pt x="11" y="25"/>
                  </a:cubicBezTo>
                  <a:cubicBezTo>
                    <a:pt x="12" y="27"/>
                    <a:pt x="13" y="26"/>
                    <a:pt x="13" y="25"/>
                  </a:cubicBezTo>
                  <a:cubicBezTo>
                    <a:pt x="13" y="25"/>
                    <a:pt x="19" y="12"/>
                    <a:pt x="18" y="7"/>
                  </a:cubicBezTo>
                  <a:cubicBezTo>
                    <a:pt x="18" y="3"/>
                    <a:pt x="13" y="0"/>
                    <a:pt x="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4" name="Freeform 152">
              <a:extLst>
                <a:ext uri="{FF2B5EF4-FFF2-40B4-BE49-F238E27FC236}">
                  <a16:creationId xmlns="" xmlns:a16="http://schemas.microsoft.com/office/drawing/2014/main" id="{B54F830D-D6B2-430C-9AE4-BCE6BB824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4682" y="1660258"/>
              <a:ext cx="70894" cy="100570"/>
            </a:xfrm>
            <a:custGeom>
              <a:avLst/>
              <a:gdLst>
                <a:gd name="T0" fmla="*/ 10 w 18"/>
                <a:gd name="T1" fmla="*/ 24 h 26"/>
                <a:gd name="T2" fmla="*/ 18 w 18"/>
                <a:gd name="T3" fmla="*/ 8 h 26"/>
                <a:gd name="T4" fmla="*/ 9 w 18"/>
                <a:gd name="T5" fmla="*/ 0 h 26"/>
                <a:gd name="T6" fmla="*/ 0 w 18"/>
                <a:gd name="T7" fmla="*/ 8 h 26"/>
                <a:gd name="T8" fmla="*/ 8 w 18"/>
                <a:gd name="T9" fmla="*/ 24 h 26"/>
                <a:gd name="T10" fmla="*/ 10 w 18"/>
                <a:gd name="T11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6">
                  <a:moveTo>
                    <a:pt x="10" y="24"/>
                  </a:moveTo>
                  <a:cubicBezTo>
                    <a:pt x="10" y="24"/>
                    <a:pt x="18" y="12"/>
                    <a:pt x="18" y="8"/>
                  </a:cubicBezTo>
                  <a:cubicBezTo>
                    <a:pt x="18" y="3"/>
                    <a:pt x="14" y="0"/>
                    <a:pt x="9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12"/>
                    <a:pt x="8" y="24"/>
                    <a:pt x="8" y="24"/>
                  </a:cubicBezTo>
                  <a:cubicBezTo>
                    <a:pt x="9" y="26"/>
                    <a:pt x="10" y="26"/>
                    <a:pt x="10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5" name="Freeform 153">
              <a:extLst>
                <a:ext uri="{FF2B5EF4-FFF2-40B4-BE49-F238E27FC236}">
                  <a16:creationId xmlns="" xmlns:a16="http://schemas.microsoft.com/office/drawing/2014/main" id="{94A37428-3281-4CCF-A2EA-1BD601CFA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6360" y="1656961"/>
              <a:ext cx="74191" cy="103867"/>
            </a:xfrm>
            <a:custGeom>
              <a:avLst/>
              <a:gdLst>
                <a:gd name="T0" fmla="*/ 11 w 19"/>
                <a:gd name="T1" fmla="*/ 1 h 27"/>
                <a:gd name="T2" fmla="*/ 1 w 19"/>
                <a:gd name="T3" fmla="*/ 7 h 27"/>
                <a:gd name="T4" fmla="*/ 6 w 19"/>
                <a:gd name="T5" fmla="*/ 25 h 27"/>
                <a:gd name="T6" fmla="*/ 8 w 19"/>
                <a:gd name="T7" fmla="*/ 26 h 27"/>
                <a:gd name="T8" fmla="*/ 18 w 19"/>
                <a:gd name="T9" fmla="*/ 10 h 27"/>
                <a:gd name="T10" fmla="*/ 11 w 19"/>
                <a:gd name="T11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7">
                  <a:moveTo>
                    <a:pt x="11" y="1"/>
                  </a:moveTo>
                  <a:cubicBezTo>
                    <a:pt x="6" y="0"/>
                    <a:pt x="2" y="3"/>
                    <a:pt x="1" y="7"/>
                  </a:cubicBezTo>
                  <a:cubicBezTo>
                    <a:pt x="0" y="12"/>
                    <a:pt x="6" y="25"/>
                    <a:pt x="6" y="25"/>
                  </a:cubicBezTo>
                  <a:cubicBezTo>
                    <a:pt x="6" y="26"/>
                    <a:pt x="7" y="27"/>
                    <a:pt x="8" y="26"/>
                  </a:cubicBezTo>
                  <a:cubicBezTo>
                    <a:pt x="8" y="26"/>
                    <a:pt x="18" y="14"/>
                    <a:pt x="18" y="10"/>
                  </a:cubicBezTo>
                  <a:cubicBezTo>
                    <a:pt x="19" y="6"/>
                    <a:pt x="16" y="2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6" name="Freeform 154">
              <a:extLst>
                <a:ext uri="{FF2B5EF4-FFF2-40B4-BE49-F238E27FC236}">
                  <a16:creationId xmlns="" xmlns:a16="http://schemas.microsoft.com/office/drawing/2014/main" id="{15B6F6E7-D034-4548-A7E2-94D4ED2AE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8057" y="1656961"/>
              <a:ext cx="74191" cy="103867"/>
            </a:xfrm>
            <a:custGeom>
              <a:avLst/>
              <a:gdLst>
                <a:gd name="T0" fmla="*/ 8 w 19"/>
                <a:gd name="T1" fmla="*/ 1 h 27"/>
                <a:gd name="T2" fmla="*/ 1 w 19"/>
                <a:gd name="T3" fmla="*/ 10 h 27"/>
                <a:gd name="T4" fmla="*/ 11 w 19"/>
                <a:gd name="T5" fmla="*/ 26 h 27"/>
                <a:gd name="T6" fmla="*/ 13 w 19"/>
                <a:gd name="T7" fmla="*/ 25 h 27"/>
                <a:gd name="T8" fmla="*/ 18 w 19"/>
                <a:gd name="T9" fmla="*/ 7 h 27"/>
                <a:gd name="T10" fmla="*/ 8 w 19"/>
                <a:gd name="T11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7">
                  <a:moveTo>
                    <a:pt x="8" y="1"/>
                  </a:moveTo>
                  <a:cubicBezTo>
                    <a:pt x="4" y="2"/>
                    <a:pt x="0" y="6"/>
                    <a:pt x="1" y="10"/>
                  </a:cubicBezTo>
                  <a:cubicBezTo>
                    <a:pt x="2" y="14"/>
                    <a:pt x="11" y="26"/>
                    <a:pt x="11" y="26"/>
                  </a:cubicBezTo>
                  <a:cubicBezTo>
                    <a:pt x="12" y="27"/>
                    <a:pt x="13" y="26"/>
                    <a:pt x="13" y="25"/>
                  </a:cubicBezTo>
                  <a:cubicBezTo>
                    <a:pt x="13" y="25"/>
                    <a:pt x="19" y="12"/>
                    <a:pt x="18" y="7"/>
                  </a:cubicBezTo>
                  <a:cubicBezTo>
                    <a:pt x="18" y="3"/>
                    <a:pt x="13" y="0"/>
                    <a:pt x="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7" name="Freeform 155">
              <a:extLst>
                <a:ext uri="{FF2B5EF4-FFF2-40B4-BE49-F238E27FC236}">
                  <a16:creationId xmlns="" xmlns:a16="http://schemas.microsoft.com/office/drawing/2014/main" id="{4BE23877-4B38-40F0-AFAB-5C13D6B20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7332" y="2154861"/>
              <a:ext cx="74191" cy="102218"/>
            </a:xfrm>
            <a:custGeom>
              <a:avLst/>
              <a:gdLst>
                <a:gd name="T0" fmla="*/ 11 w 19"/>
                <a:gd name="T1" fmla="*/ 0 h 26"/>
                <a:gd name="T2" fmla="*/ 1 w 19"/>
                <a:gd name="T3" fmla="*/ 7 h 26"/>
                <a:gd name="T4" fmla="*/ 6 w 19"/>
                <a:gd name="T5" fmla="*/ 24 h 26"/>
                <a:gd name="T6" fmla="*/ 8 w 19"/>
                <a:gd name="T7" fmla="*/ 25 h 26"/>
                <a:gd name="T8" fmla="*/ 18 w 19"/>
                <a:gd name="T9" fmla="*/ 9 h 26"/>
                <a:gd name="T10" fmla="*/ 11 w 19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6">
                  <a:moveTo>
                    <a:pt x="11" y="0"/>
                  </a:moveTo>
                  <a:cubicBezTo>
                    <a:pt x="6" y="0"/>
                    <a:pt x="2" y="2"/>
                    <a:pt x="1" y="7"/>
                  </a:cubicBezTo>
                  <a:cubicBezTo>
                    <a:pt x="0" y="11"/>
                    <a:pt x="6" y="24"/>
                    <a:pt x="6" y="24"/>
                  </a:cubicBezTo>
                  <a:cubicBezTo>
                    <a:pt x="6" y="26"/>
                    <a:pt x="7" y="26"/>
                    <a:pt x="8" y="25"/>
                  </a:cubicBezTo>
                  <a:cubicBezTo>
                    <a:pt x="8" y="25"/>
                    <a:pt x="18" y="14"/>
                    <a:pt x="18" y="9"/>
                  </a:cubicBezTo>
                  <a:cubicBezTo>
                    <a:pt x="19" y="5"/>
                    <a:pt x="16" y="1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8" name="Freeform 156">
              <a:extLst>
                <a:ext uri="{FF2B5EF4-FFF2-40B4-BE49-F238E27FC236}">
                  <a16:creationId xmlns="" xmlns:a16="http://schemas.microsoft.com/office/drawing/2014/main" id="{D423D3C8-84E0-4F35-BB79-A9C36F018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735" y="2154861"/>
              <a:ext cx="74191" cy="102218"/>
            </a:xfrm>
            <a:custGeom>
              <a:avLst/>
              <a:gdLst>
                <a:gd name="T0" fmla="*/ 8 w 19"/>
                <a:gd name="T1" fmla="*/ 0 h 26"/>
                <a:gd name="T2" fmla="*/ 1 w 19"/>
                <a:gd name="T3" fmla="*/ 9 h 26"/>
                <a:gd name="T4" fmla="*/ 11 w 19"/>
                <a:gd name="T5" fmla="*/ 25 h 26"/>
                <a:gd name="T6" fmla="*/ 14 w 19"/>
                <a:gd name="T7" fmla="*/ 24 h 26"/>
                <a:gd name="T8" fmla="*/ 18 w 19"/>
                <a:gd name="T9" fmla="*/ 7 h 26"/>
                <a:gd name="T10" fmla="*/ 8 w 19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6">
                  <a:moveTo>
                    <a:pt x="8" y="0"/>
                  </a:moveTo>
                  <a:cubicBezTo>
                    <a:pt x="4" y="1"/>
                    <a:pt x="0" y="5"/>
                    <a:pt x="1" y="9"/>
                  </a:cubicBezTo>
                  <a:cubicBezTo>
                    <a:pt x="2" y="14"/>
                    <a:pt x="11" y="25"/>
                    <a:pt x="11" y="25"/>
                  </a:cubicBezTo>
                  <a:cubicBezTo>
                    <a:pt x="12" y="26"/>
                    <a:pt x="13" y="26"/>
                    <a:pt x="14" y="24"/>
                  </a:cubicBezTo>
                  <a:cubicBezTo>
                    <a:pt x="14" y="24"/>
                    <a:pt x="19" y="11"/>
                    <a:pt x="18" y="7"/>
                  </a:cubicBezTo>
                  <a:cubicBezTo>
                    <a:pt x="18" y="2"/>
                    <a:pt x="13" y="0"/>
                    <a:pt x="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9" name="Freeform 157">
              <a:extLst>
                <a:ext uri="{FF2B5EF4-FFF2-40B4-BE49-F238E27FC236}">
                  <a16:creationId xmlns="" xmlns:a16="http://schemas.microsoft.com/office/drawing/2014/main" id="{42C6CE05-0C1E-4C9B-8123-4EFED7933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8794" y="1823477"/>
              <a:ext cx="70894" cy="102218"/>
            </a:xfrm>
            <a:custGeom>
              <a:avLst/>
              <a:gdLst>
                <a:gd name="T0" fmla="*/ 10 w 18"/>
                <a:gd name="T1" fmla="*/ 1 h 26"/>
                <a:gd name="T2" fmla="*/ 0 w 18"/>
                <a:gd name="T3" fmla="*/ 7 h 26"/>
                <a:gd name="T4" fmla="*/ 5 w 18"/>
                <a:gd name="T5" fmla="*/ 25 h 26"/>
                <a:gd name="T6" fmla="*/ 8 w 18"/>
                <a:gd name="T7" fmla="*/ 25 h 26"/>
                <a:gd name="T8" fmla="*/ 18 w 18"/>
                <a:gd name="T9" fmla="*/ 10 h 26"/>
                <a:gd name="T10" fmla="*/ 10 w 18"/>
                <a:gd name="T11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6">
                  <a:moveTo>
                    <a:pt x="10" y="1"/>
                  </a:moveTo>
                  <a:cubicBezTo>
                    <a:pt x="6" y="0"/>
                    <a:pt x="1" y="3"/>
                    <a:pt x="0" y="7"/>
                  </a:cubicBezTo>
                  <a:cubicBezTo>
                    <a:pt x="0" y="11"/>
                    <a:pt x="5" y="25"/>
                    <a:pt x="5" y="25"/>
                  </a:cubicBezTo>
                  <a:cubicBezTo>
                    <a:pt x="6" y="26"/>
                    <a:pt x="7" y="26"/>
                    <a:pt x="8" y="25"/>
                  </a:cubicBezTo>
                  <a:cubicBezTo>
                    <a:pt x="8" y="25"/>
                    <a:pt x="17" y="14"/>
                    <a:pt x="18" y="10"/>
                  </a:cubicBezTo>
                  <a:cubicBezTo>
                    <a:pt x="18" y="5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0" name="Freeform 158">
              <a:extLst>
                <a:ext uri="{FF2B5EF4-FFF2-40B4-BE49-F238E27FC236}">
                  <a16:creationId xmlns="" xmlns:a16="http://schemas.microsoft.com/office/drawing/2014/main" id="{B37545F5-34F7-4AA5-90C9-A879E4CAE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0570" y="1823477"/>
              <a:ext cx="70894" cy="102218"/>
            </a:xfrm>
            <a:custGeom>
              <a:avLst/>
              <a:gdLst>
                <a:gd name="T0" fmla="*/ 8 w 18"/>
                <a:gd name="T1" fmla="*/ 1 h 26"/>
                <a:gd name="T2" fmla="*/ 0 w 18"/>
                <a:gd name="T3" fmla="*/ 10 h 26"/>
                <a:gd name="T4" fmla="*/ 10 w 18"/>
                <a:gd name="T5" fmla="*/ 25 h 26"/>
                <a:gd name="T6" fmla="*/ 13 w 18"/>
                <a:gd name="T7" fmla="*/ 25 h 26"/>
                <a:gd name="T8" fmla="*/ 18 w 18"/>
                <a:gd name="T9" fmla="*/ 7 h 26"/>
                <a:gd name="T10" fmla="*/ 8 w 18"/>
                <a:gd name="T11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6">
                  <a:moveTo>
                    <a:pt x="8" y="1"/>
                  </a:moveTo>
                  <a:cubicBezTo>
                    <a:pt x="3" y="1"/>
                    <a:pt x="0" y="5"/>
                    <a:pt x="0" y="10"/>
                  </a:cubicBezTo>
                  <a:cubicBezTo>
                    <a:pt x="1" y="14"/>
                    <a:pt x="10" y="25"/>
                    <a:pt x="10" y="25"/>
                  </a:cubicBezTo>
                  <a:cubicBezTo>
                    <a:pt x="11" y="26"/>
                    <a:pt x="12" y="26"/>
                    <a:pt x="13" y="25"/>
                  </a:cubicBezTo>
                  <a:cubicBezTo>
                    <a:pt x="13" y="25"/>
                    <a:pt x="18" y="11"/>
                    <a:pt x="18" y="7"/>
                  </a:cubicBezTo>
                  <a:cubicBezTo>
                    <a:pt x="17" y="3"/>
                    <a:pt x="13" y="0"/>
                    <a:pt x="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1" name="Freeform 159">
              <a:extLst>
                <a:ext uri="{FF2B5EF4-FFF2-40B4-BE49-F238E27FC236}">
                  <a16:creationId xmlns="" xmlns:a16="http://schemas.microsoft.com/office/drawing/2014/main" id="{EC1A8588-961E-4A5A-8E8C-2FA1C7A52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7194" y="1823477"/>
              <a:ext cx="69244" cy="102218"/>
            </a:xfrm>
            <a:custGeom>
              <a:avLst/>
              <a:gdLst>
                <a:gd name="T0" fmla="*/ 10 w 18"/>
                <a:gd name="T1" fmla="*/ 25 h 26"/>
                <a:gd name="T2" fmla="*/ 18 w 18"/>
                <a:gd name="T3" fmla="*/ 8 h 26"/>
                <a:gd name="T4" fmla="*/ 9 w 18"/>
                <a:gd name="T5" fmla="*/ 0 h 26"/>
                <a:gd name="T6" fmla="*/ 0 w 18"/>
                <a:gd name="T7" fmla="*/ 8 h 26"/>
                <a:gd name="T8" fmla="*/ 8 w 18"/>
                <a:gd name="T9" fmla="*/ 25 h 26"/>
                <a:gd name="T10" fmla="*/ 10 w 18"/>
                <a:gd name="T1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6">
                  <a:moveTo>
                    <a:pt x="10" y="25"/>
                  </a:moveTo>
                  <a:cubicBezTo>
                    <a:pt x="10" y="25"/>
                    <a:pt x="18" y="12"/>
                    <a:pt x="18" y="8"/>
                  </a:cubicBezTo>
                  <a:cubicBezTo>
                    <a:pt x="18" y="4"/>
                    <a:pt x="14" y="0"/>
                    <a:pt x="9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8" y="25"/>
                    <a:pt x="8" y="25"/>
                  </a:cubicBezTo>
                  <a:cubicBezTo>
                    <a:pt x="8" y="26"/>
                    <a:pt x="10" y="26"/>
                    <a:pt x="10" y="2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2" name="Freeform 160">
              <a:extLst>
                <a:ext uri="{FF2B5EF4-FFF2-40B4-BE49-F238E27FC236}">
                  <a16:creationId xmlns="" xmlns:a16="http://schemas.microsoft.com/office/drawing/2014/main" id="{BAC6864A-1DB8-4B79-8DEE-261BDCFB9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2169" y="1823477"/>
              <a:ext cx="70894" cy="102218"/>
            </a:xfrm>
            <a:custGeom>
              <a:avLst/>
              <a:gdLst>
                <a:gd name="T0" fmla="*/ 9 w 18"/>
                <a:gd name="T1" fmla="*/ 0 h 26"/>
                <a:gd name="T2" fmla="*/ 0 w 18"/>
                <a:gd name="T3" fmla="*/ 8 h 26"/>
                <a:gd name="T4" fmla="*/ 8 w 18"/>
                <a:gd name="T5" fmla="*/ 25 h 26"/>
                <a:gd name="T6" fmla="*/ 10 w 18"/>
                <a:gd name="T7" fmla="*/ 25 h 26"/>
                <a:gd name="T8" fmla="*/ 18 w 18"/>
                <a:gd name="T9" fmla="*/ 8 h 26"/>
                <a:gd name="T10" fmla="*/ 9 w 18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6">
                  <a:moveTo>
                    <a:pt x="9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8" y="25"/>
                    <a:pt x="8" y="25"/>
                  </a:cubicBezTo>
                  <a:cubicBezTo>
                    <a:pt x="9" y="26"/>
                    <a:pt x="10" y="26"/>
                    <a:pt x="10" y="25"/>
                  </a:cubicBezTo>
                  <a:cubicBezTo>
                    <a:pt x="10" y="25"/>
                    <a:pt x="18" y="12"/>
                    <a:pt x="18" y="8"/>
                  </a:cubicBezTo>
                  <a:cubicBezTo>
                    <a:pt x="18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3" name="Freeform 161">
              <a:extLst>
                <a:ext uri="{FF2B5EF4-FFF2-40B4-BE49-F238E27FC236}">
                  <a16:creationId xmlns="" xmlns:a16="http://schemas.microsoft.com/office/drawing/2014/main" id="{6CCDBDB0-2EE0-4F9A-BF43-782E335DF4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30432" y="1520120"/>
              <a:ext cx="819393" cy="888637"/>
            </a:xfrm>
            <a:custGeom>
              <a:avLst/>
              <a:gdLst>
                <a:gd name="T0" fmla="*/ 195 w 210"/>
                <a:gd name="T1" fmla="*/ 32 h 228"/>
                <a:gd name="T2" fmla="*/ 106 w 210"/>
                <a:gd name="T3" fmla="*/ 0 h 228"/>
                <a:gd name="T4" fmla="*/ 106 w 210"/>
                <a:gd name="T5" fmla="*/ 0 h 228"/>
                <a:gd name="T6" fmla="*/ 105 w 210"/>
                <a:gd name="T7" fmla="*/ 0 h 228"/>
                <a:gd name="T8" fmla="*/ 104 w 210"/>
                <a:gd name="T9" fmla="*/ 0 h 228"/>
                <a:gd name="T10" fmla="*/ 104 w 210"/>
                <a:gd name="T11" fmla="*/ 0 h 228"/>
                <a:gd name="T12" fmla="*/ 16 w 210"/>
                <a:gd name="T13" fmla="*/ 32 h 228"/>
                <a:gd name="T14" fmla="*/ 7 w 210"/>
                <a:gd name="T15" fmla="*/ 94 h 228"/>
                <a:gd name="T16" fmla="*/ 42 w 210"/>
                <a:gd name="T17" fmla="*/ 183 h 228"/>
                <a:gd name="T18" fmla="*/ 104 w 210"/>
                <a:gd name="T19" fmla="*/ 228 h 228"/>
                <a:gd name="T20" fmla="*/ 105 w 210"/>
                <a:gd name="T21" fmla="*/ 228 h 228"/>
                <a:gd name="T22" fmla="*/ 106 w 210"/>
                <a:gd name="T23" fmla="*/ 228 h 228"/>
                <a:gd name="T24" fmla="*/ 107 w 210"/>
                <a:gd name="T25" fmla="*/ 228 h 228"/>
                <a:gd name="T26" fmla="*/ 168 w 210"/>
                <a:gd name="T27" fmla="*/ 183 h 228"/>
                <a:gd name="T28" fmla="*/ 203 w 210"/>
                <a:gd name="T29" fmla="*/ 94 h 228"/>
                <a:gd name="T30" fmla="*/ 195 w 210"/>
                <a:gd name="T31" fmla="*/ 32 h 228"/>
                <a:gd name="T32" fmla="*/ 190 w 210"/>
                <a:gd name="T33" fmla="*/ 91 h 228"/>
                <a:gd name="T34" fmla="*/ 156 w 210"/>
                <a:gd name="T35" fmla="*/ 175 h 228"/>
                <a:gd name="T36" fmla="*/ 106 w 210"/>
                <a:gd name="T37" fmla="*/ 214 h 228"/>
                <a:gd name="T38" fmla="*/ 105 w 210"/>
                <a:gd name="T39" fmla="*/ 214 h 228"/>
                <a:gd name="T40" fmla="*/ 105 w 210"/>
                <a:gd name="T41" fmla="*/ 214 h 228"/>
                <a:gd name="T42" fmla="*/ 105 w 210"/>
                <a:gd name="T43" fmla="*/ 214 h 228"/>
                <a:gd name="T44" fmla="*/ 105 w 210"/>
                <a:gd name="T45" fmla="*/ 214 h 228"/>
                <a:gd name="T46" fmla="*/ 54 w 210"/>
                <a:gd name="T47" fmla="*/ 175 h 228"/>
                <a:gd name="T48" fmla="*/ 21 w 210"/>
                <a:gd name="T49" fmla="*/ 91 h 228"/>
                <a:gd name="T50" fmla="*/ 27 w 210"/>
                <a:gd name="T51" fmla="*/ 40 h 228"/>
                <a:gd name="T52" fmla="*/ 105 w 210"/>
                <a:gd name="T53" fmla="*/ 14 h 228"/>
                <a:gd name="T54" fmla="*/ 105 w 210"/>
                <a:gd name="T55" fmla="*/ 14 h 228"/>
                <a:gd name="T56" fmla="*/ 105 w 210"/>
                <a:gd name="T57" fmla="*/ 14 h 228"/>
                <a:gd name="T58" fmla="*/ 105 w 210"/>
                <a:gd name="T59" fmla="*/ 14 h 228"/>
                <a:gd name="T60" fmla="*/ 106 w 210"/>
                <a:gd name="T61" fmla="*/ 14 h 228"/>
                <a:gd name="T62" fmla="*/ 183 w 210"/>
                <a:gd name="T63" fmla="*/ 40 h 228"/>
                <a:gd name="T64" fmla="*/ 190 w 210"/>
                <a:gd name="T65" fmla="*/ 9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0" h="228">
                  <a:moveTo>
                    <a:pt x="195" y="32"/>
                  </a:moveTo>
                  <a:cubicBezTo>
                    <a:pt x="174" y="4"/>
                    <a:pt x="130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0"/>
                    <a:pt x="105" y="0"/>
                    <a:pt x="104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80" y="0"/>
                    <a:pt x="37" y="4"/>
                    <a:pt x="16" y="32"/>
                  </a:cubicBezTo>
                  <a:cubicBezTo>
                    <a:pt x="3" y="48"/>
                    <a:pt x="0" y="69"/>
                    <a:pt x="7" y="94"/>
                  </a:cubicBezTo>
                  <a:cubicBezTo>
                    <a:pt x="21" y="147"/>
                    <a:pt x="36" y="174"/>
                    <a:pt x="42" y="183"/>
                  </a:cubicBezTo>
                  <a:cubicBezTo>
                    <a:pt x="60" y="209"/>
                    <a:pt x="74" y="227"/>
                    <a:pt x="104" y="228"/>
                  </a:cubicBezTo>
                  <a:cubicBezTo>
                    <a:pt x="104" y="228"/>
                    <a:pt x="105" y="228"/>
                    <a:pt x="105" y="228"/>
                  </a:cubicBezTo>
                  <a:cubicBezTo>
                    <a:pt x="105" y="228"/>
                    <a:pt x="106" y="228"/>
                    <a:pt x="106" y="228"/>
                  </a:cubicBezTo>
                  <a:cubicBezTo>
                    <a:pt x="106" y="228"/>
                    <a:pt x="106" y="228"/>
                    <a:pt x="107" y="228"/>
                  </a:cubicBezTo>
                  <a:cubicBezTo>
                    <a:pt x="133" y="227"/>
                    <a:pt x="148" y="212"/>
                    <a:pt x="168" y="183"/>
                  </a:cubicBezTo>
                  <a:cubicBezTo>
                    <a:pt x="174" y="174"/>
                    <a:pt x="189" y="147"/>
                    <a:pt x="203" y="94"/>
                  </a:cubicBezTo>
                  <a:cubicBezTo>
                    <a:pt x="210" y="69"/>
                    <a:pt x="207" y="48"/>
                    <a:pt x="195" y="32"/>
                  </a:cubicBezTo>
                  <a:close/>
                  <a:moveTo>
                    <a:pt x="190" y="91"/>
                  </a:moveTo>
                  <a:cubicBezTo>
                    <a:pt x="176" y="141"/>
                    <a:pt x="162" y="167"/>
                    <a:pt x="156" y="175"/>
                  </a:cubicBezTo>
                  <a:cubicBezTo>
                    <a:pt x="139" y="201"/>
                    <a:pt x="127" y="214"/>
                    <a:pt x="106" y="214"/>
                  </a:cubicBezTo>
                  <a:cubicBezTo>
                    <a:pt x="105" y="214"/>
                    <a:pt x="105" y="214"/>
                    <a:pt x="105" y="214"/>
                  </a:cubicBezTo>
                  <a:cubicBezTo>
                    <a:pt x="105" y="214"/>
                    <a:pt x="105" y="214"/>
                    <a:pt x="105" y="214"/>
                  </a:cubicBezTo>
                  <a:cubicBezTo>
                    <a:pt x="105" y="214"/>
                    <a:pt x="105" y="214"/>
                    <a:pt x="105" y="214"/>
                  </a:cubicBezTo>
                  <a:cubicBezTo>
                    <a:pt x="105" y="214"/>
                    <a:pt x="105" y="214"/>
                    <a:pt x="105" y="214"/>
                  </a:cubicBezTo>
                  <a:cubicBezTo>
                    <a:pt x="83" y="214"/>
                    <a:pt x="72" y="202"/>
                    <a:pt x="54" y="175"/>
                  </a:cubicBezTo>
                  <a:cubicBezTo>
                    <a:pt x="48" y="167"/>
                    <a:pt x="34" y="141"/>
                    <a:pt x="21" y="91"/>
                  </a:cubicBezTo>
                  <a:cubicBezTo>
                    <a:pt x="15" y="69"/>
                    <a:pt x="17" y="52"/>
                    <a:pt x="27" y="40"/>
                  </a:cubicBezTo>
                  <a:cubicBezTo>
                    <a:pt x="44" y="17"/>
                    <a:pt x="83" y="14"/>
                    <a:pt x="105" y="14"/>
                  </a:cubicBezTo>
                  <a:cubicBezTo>
                    <a:pt x="105" y="14"/>
                    <a:pt x="105" y="14"/>
                    <a:pt x="105" y="14"/>
                  </a:cubicBezTo>
                  <a:cubicBezTo>
                    <a:pt x="105" y="14"/>
                    <a:pt x="105" y="14"/>
                    <a:pt x="105" y="14"/>
                  </a:cubicBezTo>
                  <a:cubicBezTo>
                    <a:pt x="105" y="14"/>
                    <a:pt x="105" y="14"/>
                    <a:pt x="105" y="14"/>
                  </a:cubicBezTo>
                  <a:cubicBezTo>
                    <a:pt x="105" y="14"/>
                    <a:pt x="106" y="14"/>
                    <a:pt x="106" y="14"/>
                  </a:cubicBezTo>
                  <a:cubicBezTo>
                    <a:pt x="127" y="14"/>
                    <a:pt x="166" y="17"/>
                    <a:pt x="183" y="40"/>
                  </a:cubicBezTo>
                  <a:cubicBezTo>
                    <a:pt x="193" y="52"/>
                    <a:pt x="195" y="69"/>
                    <a:pt x="190" y="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4" name="Freeform 162">
              <a:extLst>
                <a:ext uri="{FF2B5EF4-FFF2-40B4-BE49-F238E27FC236}">
                  <a16:creationId xmlns="" xmlns:a16="http://schemas.microsoft.com/office/drawing/2014/main" id="{102C31C2-3108-44F9-A921-7A8F0FC0E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1002" y="1257981"/>
              <a:ext cx="616605" cy="257194"/>
            </a:xfrm>
            <a:custGeom>
              <a:avLst/>
              <a:gdLst>
                <a:gd name="T0" fmla="*/ 16 w 158"/>
                <a:gd name="T1" fmla="*/ 66 h 66"/>
                <a:gd name="T2" fmla="*/ 29 w 158"/>
                <a:gd name="T3" fmla="*/ 61 h 66"/>
                <a:gd name="T4" fmla="*/ 29 w 158"/>
                <a:gd name="T5" fmla="*/ 61 h 66"/>
                <a:gd name="T6" fmla="*/ 21 w 158"/>
                <a:gd name="T7" fmla="*/ 39 h 66"/>
                <a:gd name="T8" fmla="*/ 52 w 158"/>
                <a:gd name="T9" fmla="*/ 53 h 66"/>
                <a:gd name="T10" fmla="*/ 58 w 158"/>
                <a:gd name="T11" fmla="*/ 53 h 66"/>
                <a:gd name="T12" fmla="*/ 61 w 158"/>
                <a:gd name="T13" fmla="*/ 51 h 66"/>
                <a:gd name="T14" fmla="*/ 79 w 158"/>
                <a:gd name="T15" fmla="*/ 21 h 66"/>
                <a:gd name="T16" fmla="*/ 97 w 158"/>
                <a:gd name="T17" fmla="*/ 51 h 66"/>
                <a:gd name="T18" fmla="*/ 99 w 158"/>
                <a:gd name="T19" fmla="*/ 52 h 66"/>
                <a:gd name="T20" fmla="*/ 99 w 158"/>
                <a:gd name="T21" fmla="*/ 53 h 66"/>
                <a:gd name="T22" fmla="*/ 99 w 158"/>
                <a:gd name="T23" fmla="*/ 53 h 66"/>
                <a:gd name="T24" fmla="*/ 107 w 158"/>
                <a:gd name="T25" fmla="*/ 53 h 66"/>
                <a:gd name="T26" fmla="*/ 137 w 158"/>
                <a:gd name="T27" fmla="*/ 39 h 66"/>
                <a:gd name="T28" fmla="*/ 129 w 158"/>
                <a:gd name="T29" fmla="*/ 61 h 66"/>
                <a:gd name="T30" fmla="*/ 129 w 158"/>
                <a:gd name="T31" fmla="*/ 61 h 66"/>
                <a:gd name="T32" fmla="*/ 142 w 158"/>
                <a:gd name="T33" fmla="*/ 66 h 66"/>
                <a:gd name="T34" fmla="*/ 157 w 158"/>
                <a:gd name="T35" fmla="*/ 28 h 66"/>
                <a:gd name="T36" fmla="*/ 155 w 158"/>
                <a:gd name="T37" fmla="*/ 20 h 66"/>
                <a:gd name="T38" fmla="*/ 147 w 158"/>
                <a:gd name="T39" fmla="*/ 19 h 66"/>
                <a:gd name="T40" fmla="*/ 106 w 158"/>
                <a:gd name="T41" fmla="*/ 38 h 66"/>
                <a:gd name="T42" fmla="*/ 85 w 158"/>
                <a:gd name="T43" fmla="*/ 4 h 66"/>
                <a:gd name="T44" fmla="*/ 79 w 158"/>
                <a:gd name="T45" fmla="*/ 0 h 66"/>
                <a:gd name="T46" fmla="*/ 79 w 158"/>
                <a:gd name="T47" fmla="*/ 0 h 66"/>
                <a:gd name="T48" fmla="*/ 73 w 158"/>
                <a:gd name="T49" fmla="*/ 4 h 66"/>
                <a:gd name="T50" fmla="*/ 52 w 158"/>
                <a:gd name="T51" fmla="*/ 38 h 66"/>
                <a:gd name="T52" fmla="*/ 11 w 158"/>
                <a:gd name="T53" fmla="*/ 19 h 66"/>
                <a:gd name="T54" fmla="*/ 3 w 158"/>
                <a:gd name="T55" fmla="*/ 20 h 66"/>
                <a:gd name="T56" fmla="*/ 1 w 158"/>
                <a:gd name="T57" fmla="*/ 28 h 66"/>
                <a:gd name="T58" fmla="*/ 16 w 158"/>
                <a:gd name="T5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8" h="66">
                  <a:moveTo>
                    <a:pt x="16" y="66"/>
                  </a:moveTo>
                  <a:cubicBezTo>
                    <a:pt x="20" y="64"/>
                    <a:pt x="25" y="63"/>
                    <a:pt x="29" y="61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4" y="54"/>
                    <a:pt x="56" y="54"/>
                    <a:pt x="58" y="53"/>
                  </a:cubicBezTo>
                  <a:cubicBezTo>
                    <a:pt x="59" y="53"/>
                    <a:pt x="60" y="52"/>
                    <a:pt x="61" y="51"/>
                  </a:cubicBezTo>
                  <a:cubicBezTo>
                    <a:pt x="79" y="21"/>
                    <a:pt x="79" y="21"/>
                    <a:pt x="79" y="2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8" y="51"/>
                    <a:pt x="98" y="52"/>
                    <a:pt x="99" y="52"/>
                  </a:cubicBezTo>
                  <a:cubicBezTo>
                    <a:pt x="99" y="52"/>
                    <a:pt x="99" y="52"/>
                    <a:pt x="99" y="53"/>
                  </a:cubicBezTo>
                  <a:cubicBezTo>
                    <a:pt x="99" y="53"/>
                    <a:pt x="99" y="53"/>
                    <a:pt x="99" y="53"/>
                  </a:cubicBezTo>
                  <a:cubicBezTo>
                    <a:pt x="101" y="54"/>
                    <a:pt x="104" y="55"/>
                    <a:pt x="107" y="53"/>
                  </a:cubicBezTo>
                  <a:cubicBezTo>
                    <a:pt x="137" y="39"/>
                    <a:pt x="137" y="39"/>
                    <a:pt x="137" y="3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33" y="63"/>
                    <a:pt x="138" y="64"/>
                    <a:pt x="142" y="66"/>
                  </a:cubicBezTo>
                  <a:cubicBezTo>
                    <a:pt x="157" y="28"/>
                    <a:pt x="157" y="28"/>
                    <a:pt x="157" y="28"/>
                  </a:cubicBezTo>
                  <a:cubicBezTo>
                    <a:pt x="158" y="25"/>
                    <a:pt x="157" y="22"/>
                    <a:pt x="155" y="20"/>
                  </a:cubicBezTo>
                  <a:cubicBezTo>
                    <a:pt x="153" y="18"/>
                    <a:pt x="150" y="18"/>
                    <a:pt x="147" y="19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4" y="1"/>
                    <a:pt x="82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7" y="0"/>
                    <a:pt x="74" y="1"/>
                    <a:pt x="73" y="4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8" y="18"/>
                    <a:pt x="5" y="18"/>
                    <a:pt x="3" y="20"/>
                  </a:cubicBezTo>
                  <a:cubicBezTo>
                    <a:pt x="1" y="22"/>
                    <a:pt x="0" y="25"/>
                    <a:pt x="1" y="28"/>
                  </a:cubicBezTo>
                  <a:lnTo>
                    <a:pt x="16" y="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46" name="组合 745">
            <a:extLst>
              <a:ext uri="{FF2B5EF4-FFF2-40B4-BE49-F238E27FC236}">
                <a16:creationId xmlns="" xmlns:a16="http://schemas.microsoft.com/office/drawing/2014/main" id="{D918263B-3177-4788-B351-884061107D8D}"/>
              </a:ext>
            </a:extLst>
          </p:cNvPr>
          <p:cNvGrpSpPr>
            <a:grpSpLocks noChangeAspect="1"/>
          </p:cNvGrpSpPr>
          <p:nvPr/>
        </p:nvGrpSpPr>
        <p:grpSpPr>
          <a:xfrm>
            <a:off x="10409764" y="5204350"/>
            <a:ext cx="430630" cy="346914"/>
            <a:chOff x="2449884" y="1373324"/>
            <a:chExt cx="1116941" cy="899804"/>
          </a:xfrm>
        </p:grpSpPr>
        <p:sp>
          <p:nvSpPr>
            <p:cNvPr id="747" name="Freeform 66">
              <a:extLst>
                <a:ext uri="{FF2B5EF4-FFF2-40B4-BE49-F238E27FC236}">
                  <a16:creationId xmlns="" xmlns:a16="http://schemas.microsoft.com/office/drawing/2014/main" id="{CF3B0259-F297-4EBE-8EA0-3CD825C767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49884" y="1373324"/>
              <a:ext cx="1116941" cy="899804"/>
            </a:xfrm>
            <a:custGeom>
              <a:avLst/>
              <a:gdLst>
                <a:gd name="T0" fmla="*/ 274 w 287"/>
                <a:gd name="T1" fmla="*/ 3 h 231"/>
                <a:gd name="T2" fmla="*/ 223 w 287"/>
                <a:gd name="T3" fmla="*/ 50 h 231"/>
                <a:gd name="T4" fmla="*/ 194 w 287"/>
                <a:gd name="T5" fmla="*/ 29 h 231"/>
                <a:gd name="T6" fmla="*/ 180 w 287"/>
                <a:gd name="T7" fmla="*/ 56 h 231"/>
                <a:gd name="T8" fmla="*/ 208 w 287"/>
                <a:gd name="T9" fmla="*/ 54 h 231"/>
                <a:gd name="T10" fmla="*/ 213 w 287"/>
                <a:gd name="T11" fmla="*/ 68 h 231"/>
                <a:gd name="T12" fmla="*/ 238 w 287"/>
                <a:gd name="T13" fmla="*/ 78 h 231"/>
                <a:gd name="T14" fmla="*/ 175 w 287"/>
                <a:gd name="T15" fmla="*/ 80 h 231"/>
                <a:gd name="T16" fmla="*/ 153 w 287"/>
                <a:gd name="T17" fmla="*/ 50 h 231"/>
                <a:gd name="T18" fmla="*/ 125 w 287"/>
                <a:gd name="T19" fmla="*/ 21 h 231"/>
                <a:gd name="T20" fmla="*/ 103 w 287"/>
                <a:gd name="T21" fmla="*/ 39 h 231"/>
                <a:gd name="T22" fmla="*/ 125 w 287"/>
                <a:gd name="T23" fmla="*/ 35 h 231"/>
                <a:gd name="T24" fmla="*/ 139 w 287"/>
                <a:gd name="T25" fmla="*/ 51 h 231"/>
                <a:gd name="T26" fmla="*/ 136 w 287"/>
                <a:gd name="T27" fmla="*/ 57 h 231"/>
                <a:gd name="T28" fmla="*/ 147 w 287"/>
                <a:gd name="T29" fmla="*/ 64 h 231"/>
                <a:gd name="T30" fmla="*/ 161 w 287"/>
                <a:gd name="T31" fmla="*/ 78 h 231"/>
                <a:gd name="T32" fmla="*/ 131 w 287"/>
                <a:gd name="T33" fmla="*/ 80 h 231"/>
                <a:gd name="T34" fmla="*/ 103 w 287"/>
                <a:gd name="T35" fmla="*/ 50 h 231"/>
                <a:gd name="T36" fmla="*/ 94 w 287"/>
                <a:gd name="T37" fmla="*/ 67 h 231"/>
                <a:gd name="T38" fmla="*/ 117 w 287"/>
                <a:gd name="T39" fmla="*/ 78 h 231"/>
                <a:gd name="T40" fmla="*/ 117 w 287"/>
                <a:gd name="T41" fmla="*/ 80 h 231"/>
                <a:gd name="T42" fmla="*/ 83 w 287"/>
                <a:gd name="T43" fmla="*/ 78 h 231"/>
                <a:gd name="T44" fmla="*/ 28 w 287"/>
                <a:gd name="T45" fmla="*/ 68 h 231"/>
                <a:gd name="T46" fmla="*/ 55 w 287"/>
                <a:gd name="T47" fmla="*/ 64 h 231"/>
                <a:gd name="T48" fmla="*/ 69 w 287"/>
                <a:gd name="T49" fmla="*/ 80 h 231"/>
                <a:gd name="T50" fmla="*/ 4 w 287"/>
                <a:gd name="T51" fmla="*/ 85 h 231"/>
                <a:gd name="T52" fmla="*/ 60 w 287"/>
                <a:gd name="T53" fmla="*/ 224 h 231"/>
                <a:gd name="T54" fmla="*/ 214 w 287"/>
                <a:gd name="T55" fmla="*/ 231 h 231"/>
                <a:gd name="T56" fmla="*/ 221 w 287"/>
                <a:gd name="T57" fmla="*/ 201 h 231"/>
                <a:gd name="T58" fmla="*/ 270 w 287"/>
                <a:gd name="T59" fmla="*/ 80 h 231"/>
                <a:gd name="T60" fmla="*/ 252 w 287"/>
                <a:gd name="T61" fmla="*/ 78 h 231"/>
                <a:gd name="T62" fmla="*/ 284 w 287"/>
                <a:gd name="T63" fmla="*/ 13 h 231"/>
                <a:gd name="T64" fmla="*/ 263 w 287"/>
                <a:gd name="T65" fmla="*/ 94 h 231"/>
                <a:gd name="T66" fmla="*/ 207 w 287"/>
                <a:gd name="T67" fmla="*/ 197 h 231"/>
                <a:gd name="T68" fmla="*/ 207 w 287"/>
                <a:gd name="T69" fmla="*/ 217 h 231"/>
                <a:gd name="T70" fmla="*/ 74 w 287"/>
                <a:gd name="T71" fmla="*/ 197 h 231"/>
                <a:gd name="T72" fmla="*/ 71 w 287"/>
                <a:gd name="T73" fmla="*/ 191 h 231"/>
                <a:gd name="T74" fmla="*/ 263 w 287"/>
                <a:gd name="T75" fmla="*/ 94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7" h="231">
                  <a:moveTo>
                    <a:pt x="284" y="3"/>
                  </a:moveTo>
                  <a:cubicBezTo>
                    <a:pt x="282" y="0"/>
                    <a:pt x="277" y="0"/>
                    <a:pt x="274" y="3"/>
                  </a:cubicBezTo>
                  <a:cubicBezTo>
                    <a:pt x="226" y="50"/>
                    <a:pt x="226" y="50"/>
                    <a:pt x="226" y="50"/>
                  </a:cubicBezTo>
                  <a:cubicBezTo>
                    <a:pt x="225" y="50"/>
                    <a:pt x="224" y="50"/>
                    <a:pt x="223" y="50"/>
                  </a:cubicBezTo>
                  <a:cubicBezTo>
                    <a:pt x="223" y="50"/>
                    <a:pt x="222" y="50"/>
                    <a:pt x="222" y="50"/>
                  </a:cubicBezTo>
                  <a:cubicBezTo>
                    <a:pt x="218" y="38"/>
                    <a:pt x="207" y="29"/>
                    <a:pt x="194" y="29"/>
                  </a:cubicBezTo>
                  <a:cubicBezTo>
                    <a:pt x="183" y="29"/>
                    <a:pt x="173" y="36"/>
                    <a:pt x="168" y="46"/>
                  </a:cubicBezTo>
                  <a:cubicBezTo>
                    <a:pt x="173" y="48"/>
                    <a:pt x="177" y="52"/>
                    <a:pt x="180" y="56"/>
                  </a:cubicBezTo>
                  <a:cubicBezTo>
                    <a:pt x="180" y="49"/>
                    <a:pt x="187" y="43"/>
                    <a:pt x="194" y="43"/>
                  </a:cubicBezTo>
                  <a:cubicBezTo>
                    <a:pt x="201" y="43"/>
                    <a:pt x="207" y="48"/>
                    <a:pt x="208" y="54"/>
                  </a:cubicBezTo>
                  <a:cubicBezTo>
                    <a:pt x="203" y="57"/>
                    <a:pt x="199" y="62"/>
                    <a:pt x="197" y="68"/>
                  </a:cubicBezTo>
                  <a:cubicBezTo>
                    <a:pt x="213" y="68"/>
                    <a:pt x="213" y="68"/>
                    <a:pt x="213" y="68"/>
                  </a:cubicBezTo>
                  <a:cubicBezTo>
                    <a:pt x="216" y="65"/>
                    <a:pt x="219" y="64"/>
                    <a:pt x="223" y="64"/>
                  </a:cubicBezTo>
                  <a:cubicBezTo>
                    <a:pt x="231" y="64"/>
                    <a:pt x="238" y="70"/>
                    <a:pt x="238" y="78"/>
                  </a:cubicBezTo>
                  <a:cubicBezTo>
                    <a:pt x="238" y="79"/>
                    <a:pt x="238" y="79"/>
                    <a:pt x="237" y="80"/>
                  </a:cubicBezTo>
                  <a:cubicBezTo>
                    <a:pt x="175" y="80"/>
                    <a:pt x="175" y="80"/>
                    <a:pt x="175" y="80"/>
                  </a:cubicBezTo>
                  <a:cubicBezTo>
                    <a:pt x="175" y="79"/>
                    <a:pt x="175" y="79"/>
                    <a:pt x="175" y="78"/>
                  </a:cubicBezTo>
                  <a:cubicBezTo>
                    <a:pt x="175" y="65"/>
                    <a:pt x="165" y="53"/>
                    <a:pt x="153" y="50"/>
                  </a:cubicBezTo>
                  <a:cubicBezTo>
                    <a:pt x="153" y="50"/>
                    <a:pt x="153" y="49"/>
                    <a:pt x="153" y="49"/>
                  </a:cubicBezTo>
                  <a:cubicBezTo>
                    <a:pt x="153" y="33"/>
                    <a:pt x="140" y="21"/>
                    <a:pt x="125" y="21"/>
                  </a:cubicBezTo>
                  <a:cubicBezTo>
                    <a:pt x="112" y="21"/>
                    <a:pt x="102" y="28"/>
                    <a:pt x="98" y="39"/>
                  </a:cubicBezTo>
                  <a:cubicBezTo>
                    <a:pt x="100" y="39"/>
                    <a:pt x="101" y="39"/>
                    <a:pt x="103" y="39"/>
                  </a:cubicBezTo>
                  <a:cubicBezTo>
                    <a:pt x="107" y="39"/>
                    <a:pt x="110" y="39"/>
                    <a:pt x="113" y="40"/>
                  </a:cubicBezTo>
                  <a:cubicBezTo>
                    <a:pt x="116" y="37"/>
                    <a:pt x="120" y="35"/>
                    <a:pt x="125" y="35"/>
                  </a:cubicBezTo>
                  <a:cubicBezTo>
                    <a:pt x="132" y="35"/>
                    <a:pt x="139" y="41"/>
                    <a:pt x="139" y="49"/>
                  </a:cubicBezTo>
                  <a:cubicBezTo>
                    <a:pt x="139" y="50"/>
                    <a:pt x="139" y="50"/>
                    <a:pt x="139" y="51"/>
                  </a:cubicBezTo>
                  <a:cubicBezTo>
                    <a:pt x="137" y="51"/>
                    <a:pt x="135" y="52"/>
                    <a:pt x="133" y="53"/>
                  </a:cubicBezTo>
                  <a:cubicBezTo>
                    <a:pt x="134" y="54"/>
                    <a:pt x="135" y="56"/>
                    <a:pt x="136" y="57"/>
                  </a:cubicBezTo>
                  <a:cubicBezTo>
                    <a:pt x="138" y="60"/>
                    <a:pt x="139" y="62"/>
                    <a:pt x="140" y="65"/>
                  </a:cubicBezTo>
                  <a:cubicBezTo>
                    <a:pt x="142" y="64"/>
                    <a:pt x="144" y="64"/>
                    <a:pt x="147" y="64"/>
                  </a:cubicBezTo>
                  <a:cubicBezTo>
                    <a:pt x="147" y="64"/>
                    <a:pt x="148" y="64"/>
                    <a:pt x="149" y="64"/>
                  </a:cubicBezTo>
                  <a:cubicBezTo>
                    <a:pt x="156" y="65"/>
                    <a:pt x="161" y="71"/>
                    <a:pt x="161" y="78"/>
                  </a:cubicBezTo>
                  <a:cubicBezTo>
                    <a:pt x="161" y="79"/>
                    <a:pt x="161" y="79"/>
                    <a:pt x="161" y="80"/>
                  </a:cubicBezTo>
                  <a:cubicBezTo>
                    <a:pt x="131" y="80"/>
                    <a:pt x="131" y="80"/>
                    <a:pt x="131" y="80"/>
                  </a:cubicBezTo>
                  <a:cubicBezTo>
                    <a:pt x="131" y="79"/>
                    <a:pt x="131" y="79"/>
                    <a:pt x="131" y="78"/>
                  </a:cubicBezTo>
                  <a:cubicBezTo>
                    <a:pt x="131" y="62"/>
                    <a:pt x="119" y="50"/>
                    <a:pt x="103" y="50"/>
                  </a:cubicBezTo>
                  <a:cubicBezTo>
                    <a:pt x="97" y="50"/>
                    <a:pt x="92" y="51"/>
                    <a:pt x="87" y="54"/>
                  </a:cubicBezTo>
                  <a:cubicBezTo>
                    <a:pt x="90" y="58"/>
                    <a:pt x="92" y="63"/>
                    <a:pt x="94" y="67"/>
                  </a:cubicBezTo>
                  <a:cubicBezTo>
                    <a:pt x="96" y="65"/>
                    <a:pt x="99" y="64"/>
                    <a:pt x="103" y="64"/>
                  </a:cubicBezTo>
                  <a:cubicBezTo>
                    <a:pt x="111" y="64"/>
                    <a:pt x="117" y="70"/>
                    <a:pt x="117" y="78"/>
                  </a:cubicBezTo>
                  <a:cubicBezTo>
                    <a:pt x="117" y="79"/>
                    <a:pt x="117" y="79"/>
                    <a:pt x="117" y="80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83" y="80"/>
                    <a:pt x="83" y="80"/>
                    <a:pt x="83" y="80"/>
                  </a:cubicBezTo>
                  <a:cubicBezTo>
                    <a:pt x="83" y="79"/>
                    <a:pt x="83" y="79"/>
                    <a:pt x="83" y="78"/>
                  </a:cubicBezTo>
                  <a:cubicBezTo>
                    <a:pt x="83" y="62"/>
                    <a:pt x="70" y="50"/>
                    <a:pt x="55" y="50"/>
                  </a:cubicBezTo>
                  <a:cubicBezTo>
                    <a:pt x="43" y="50"/>
                    <a:pt x="32" y="57"/>
                    <a:pt x="28" y="68"/>
                  </a:cubicBezTo>
                  <a:cubicBezTo>
                    <a:pt x="44" y="68"/>
                    <a:pt x="44" y="68"/>
                    <a:pt x="44" y="68"/>
                  </a:cubicBezTo>
                  <a:cubicBezTo>
                    <a:pt x="47" y="65"/>
                    <a:pt x="51" y="64"/>
                    <a:pt x="55" y="64"/>
                  </a:cubicBezTo>
                  <a:cubicBezTo>
                    <a:pt x="63" y="64"/>
                    <a:pt x="69" y="70"/>
                    <a:pt x="69" y="78"/>
                  </a:cubicBezTo>
                  <a:cubicBezTo>
                    <a:pt x="69" y="79"/>
                    <a:pt x="69" y="79"/>
                    <a:pt x="69" y="80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8" y="80"/>
                    <a:pt x="5" y="82"/>
                    <a:pt x="4" y="85"/>
                  </a:cubicBezTo>
                  <a:cubicBezTo>
                    <a:pt x="4" y="86"/>
                    <a:pt x="0" y="160"/>
                    <a:pt x="60" y="201"/>
                  </a:cubicBezTo>
                  <a:cubicBezTo>
                    <a:pt x="60" y="224"/>
                    <a:pt x="60" y="224"/>
                    <a:pt x="60" y="224"/>
                  </a:cubicBezTo>
                  <a:cubicBezTo>
                    <a:pt x="60" y="227"/>
                    <a:pt x="64" y="231"/>
                    <a:pt x="67" y="231"/>
                  </a:cubicBezTo>
                  <a:cubicBezTo>
                    <a:pt x="214" y="231"/>
                    <a:pt x="214" y="231"/>
                    <a:pt x="214" y="231"/>
                  </a:cubicBezTo>
                  <a:cubicBezTo>
                    <a:pt x="218" y="231"/>
                    <a:pt x="221" y="227"/>
                    <a:pt x="221" y="224"/>
                  </a:cubicBezTo>
                  <a:cubicBezTo>
                    <a:pt x="221" y="201"/>
                    <a:pt x="221" y="201"/>
                    <a:pt x="221" y="201"/>
                  </a:cubicBezTo>
                  <a:cubicBezTo>
                    <a:pt x="282" y="160"/>
                    <a:pt x="277" y="86"/>
                    <a:pt x="277" y="85"/>
                  </a:cubicBezTo>
                  <a:cubicBezTo>
                    <a:pt x="276" y="82"/>
                    <a:pt x="273" y="80"/>
                    <a:pt x="270" y="80"/>
                  </a:cubicBezTo>
                  <a:cubicBezTo>
                    <a:pt x="252" y="80"/>
                    <a:pt x="252" y="80"/>
                    <a:pt x="252" y="80"/>
                  </a:cubicBezTo>
                  <a:cubicBezTo>
                    <a:pt x="252" y="79"/>
                    <a:pt x="252" y="79"/>
                    <a:pt x="252" y="78"/>
                  </a:cubicBezTo>
                  <a:cubicBezTo>
                    <a:pt x="252" y="69"/>
                    <a:pt x="247" y="61"/>
                    <a:pt x="241" y="56"/>
                  </a:cubicBezTo>
                  <a:cubicBezTo>
                    <a:pt x="284" y="13"/>
                    <a:pt x="284" y="13"/>
                    <a:pt x="284" y="13"/>
                  </a:cubicBezTo>
                  <a:cubicBezTo>
                    <a:pt x="287" y="10"/>
                    <a:pt x="287" y="6"/>
                    <a:pt x="284" y="3"/>
                  </a:cubicBezTo>
                  <a:close/>
                  <a:moveTo>
                    <a:pt x="263" y="94"/>
                  </a:moveTo>
                  <a:cubicBezTo>
                    <a:pt x="262" y="112"/>
                    <a:pt x="256" y="163"/>
                    <a:pt x="210" y="191"/>
                  </a:cubicBezTo>
                  <a:cubicBezTo>
                    <a:pt x="208" y="192"/>
                    <a:pt x="207" y="195"/>
                    <a:pt x="207" y="197"/>
                  </a:cubicBezTo>
                  <a:cubicBezTo>
                    <a:pt x="207" y="197"/>
                    <a:pt x="207" y="197"/>
                    <a:pt x="207" y="197"/>
                  </a:cubicBezTo>
                  <a:cubicBezTo>
                    <a:pt x="207" y="217"/>
                    <a:pt x="207" y="217"/>
                    <a:pt x="207" y="217"/>
                  </a:cubicBezTo>
                  <a:cubicBezTo>
                    <a:pt x="74" y="217"/>
                    <a:pt x="74" y="217"/>
                    <a:pt x="74" y="217"/>
                  </a:cubicBezTo>
                  <a:cubicBezTo>
                    <a:pt x="74" y="197"/>
                    <a:pt x="74" y="197"/>
                    <a:pt x="74" y="197"/>
                  </a:cubicBezTo>
                  <a:cubicBezTo>
                    <a:pt x="74" y="197"/>
                    <a:pt x="74" y="197"/>
                    <a:pt x="74" y="197"/>
                  </a:cubicBezTo>
                  <a:cubicBezTo>
                    <a:pt x="75" y="195"/>
                    <a:pt x="73" y="192"/>
                    <a:pt x="71" y="191"/>
                  </a:cubicBezTo>
                  <a:cubicBezTo>
                    <a:pt x="26" y="163"/>
                    <a:pt x="19" y="112"/>
                    <a:pt x="18" y="94"/>
                  </a:cubicBezTo>
                  <a:lnTo>
                    <a:pt x="263" y="9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8" name="Freeform 67">
              <a:extLst>
                <a:ext uri="{FF2B5EF4-FFF2-40B4-BE49-F238E27FC236}">
                  <a16:creationId xmlns="" xmlns:a16="http://schemas.microsoft.com/office/drawing/2014/main" id="{C4913EC6-4B5E-4D5B-9518-22FFBB0AC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482" y="1802664"/>
              <a:ext cx="144758" cy="190818"/>
            </a:xfrm>
            <a:custGeom>
              <a:avLst/>
              <a:gdLst>
                <a:gd name="T0" fmla="*/ 15 w 37"/>
                <a:gd name="T1" fmla="*/ 6 h 49"/>
                <a:gd name="T2" fmla="*/ 6 w 37"/>
                <a:gd name="T3" fmla="*/ 1 h 49"/>
                <a:gd name="T4" fmla="*/ 1 w 37"/>
                <a:gd name="T5" fmla="*/ 9 h 49"/>
                <a:gd name="T6" fmla="*/ 24 w 37"/>
                <a:gd name="T7" fmla="*/ 47 h 49"/>
                <a:gd name="T8" fmla="*/ 29 w 37"/>
                <a:gd name="T9" fmla="*/ 49 h 49"/>
                <a:gd name="T10" fmla="*/ 34 w 37"/>
                <a:gd name="T11" fmla="*/ 47 h 49"/>
                <a:gd name="T12" fmla="*/ 34 w 37"/>
                <a:gd name="T13" fmla="*/ 37 h 49"/>
                <a:gd name="T14" fmla="*/ 15 w 37"/>
                <a:gd name="T15" fmla="*/ 6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9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3" y="1"/>
                    <a:pt x="0" y="5"/>
                    <a:pt x="1" y="9"/>
                  </a:cubicBezTo>
                  <a:cubicBezTo>
                    <a:pt x="1" y="10"/>
                    <a:pt x="6" y="30"/>
                    <a:pt x="24" y="47"/>
                  </a:cubicBezTo>
                  <a:cubicBezTo>
                    <a:pt x="26" y="49"/>
                    <a:pt x="27" y="49"/>
                    <a:pt x="29" y="49"/>
                  </a:cubicBezTo>
                  <a:cubicBezTo>
                    <a:pt x="31" y="49"/>
                    <a:pt x="33" y="49"/>
                    <a:pt x="34" y="47"/>
                  </a:cubicBezTo>
                  <a:cubicBezTo>
                    <a:pt x="37" y="44"/>
                    <a:pt x="37" y="40"/>
                    <a:pt x="34" y="37"/>
                  </a:cubicBezTo>
                  <a:cubicBezTo>
                    <a:pt x="19" y="23"/>
                    <a:pt x="15" y="6"/>
                    <a:pt x="15" y="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49" name="组合 748">
            <a:extLst>
              <a:ext uri="{FF2B5EF4-FFF2-40B4-BE49-F238E27FC236}">
                <a16:creationId xmlns="" xmlns:a16="http://schemas.microsoft.com/office/drawing/2014/main" id="{6668B2D9-A0E3-48D9-BF07-F47BF2655A7A}"/>
              </a:ext>
            </a:extLst>
          </p:cNvPr>
          <p:cNvGrpSpPr>
            <a:grpSpLocks noChangeAspect="1"/>
          </p:cNvGrpSpPr>
          <p:nvPr/>
        </p:nvGrpSpPr>
        <p:grpSpPr>
          <a:xfrm>
            <a:off x="1347949" y="5188812"/>
            <a:ext cx="277785" cy="377990"/>
            <a:chOff x="6649515" y="1402935"/>
            <a:chExt cx="720501" cy="980407"/>
          </a:xfrm>
        </p:grpSpPr>
        <p:sp>
          <p:nvSpPr>
            <p:cNvPr id="750" name="Rectangle 141">
              <a:extLst>
                <a:ext uri="{FF2B5EF4-FFF2-40B4-BE49-F238E27FC236}">
                  <a16:creationId xmlns="" xmlns:a16="http://schemas.microsoft.com/office/drawing/2014/main" id="{8BB86516-DB52-4436-A2EF-9B8DE8E6F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9422" y="2024737"/>
              <a:ext cx="319126" cy="5428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1" name="Rectangle 142">
              <a:extLst>
                <a:ext uri="{FF2B5EF4-FFF2-40B4-BE49-F238E27FC236}">
                  <a16:creationId xmlns="" xmlns:a16="http://schemas.microsoft.com/office/drawing/2014/main" id="{EB5245A7-2942-4C58-814D-C32B0A795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2629" y="2024737"/>
              <a:ext cx="54285" cy="5428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2" name="Rectangle 143">
              <a:extLst>
                <a:ext uri="{FF2B5EF4-FFF2-40B4-BE49-F238E27FC236}">
                  <a16:creationId xmlns="" xmlns:a16="http://schemas.microsoft.com/office/drawing/2014/main" id="{C2B0C751-B55D-4C4E-94E0-C3209A905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9422" y="1901363"/>
              <a:ext cx="319126" cy="5428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3" name="Rectangle 144">
              <a:extLst>
                <a:ext uri="{FF2B5EF4-FFF2-40B4-BE49-F238E27FC236}">
                  <a16:creationId xmlns="" xmlns:a16="http://schemas.microsoft.com/office/drawing/2014/main" id="{0F83D568-800A-4FD0-ADEE-3E5918200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2629" y="1901363"/>
              <a:ext cx="54285" cy="5428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4" name="Rectangle 145">
              <a:extLst>
                <a:ext uri="{FF2B5EF4-FFF2-40B4-BE49-F238E27FC236}">
                  <a16:creationId xmlns="" xmlns:a16="http://schemas.microsoft.com/office/drawing/2014/main" id="{D98BE553-C91D-4F29-90E9-AE3D3CA375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9422" y="1776345"/>
              <a:ext cx="319126" cy="5428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5" name="Rectangle 146">
              <a:extLst>
                <a:ext uri="{FF2B5EF4-FFF2-40B4-BE49-F238E27FC236}">
                  <a16:creationId xmlns="" xmlns:a16="http://schemas.microsoft.com/office/drawing/2014/main" id="{9765B03F-0AF3-4FCD-A6BD-96FADD1FF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2629" y="1776345"/>
              <a:ext cx="54285" cy="5428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6" name="Rectangle 147">
              <a:extLst>
                <a:ext uri="{FF2B5EF4-FFF2-40B4-BE49-F238E27FC236}">
                  <a16:creationId xmlns="" xmlns:a16="http://schemas.microsoft.com/office/drawing/2014/main" id="{245B727B-8946-4998-A569-F3ADE3E05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9422" y="2153046"/>
              <a:ext cx="319126" cy="5428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7" name="Rectangle 148">
              <a:extLst>
                <a:ext uri="{FF2B5EF4-FFF2-40B4-BE49-F238E27FC236}">
                  <a16:creationId xmlns="" xmlns:a16="http://schemas.microsoft.com/office/drawing/2014/main" id="{B5C7B8B7-7D58-4A84-8EB6-EE07772D2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2629" y="2153046"/>
              <a:ext cx="54285" cy="5428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8" name="Freeform 149">
              <a:extLst>
                <a:ext uri="{FF2B5EF4-FFF2-40B4-BE49-F238E27FC236}">
                  <a16:creationId xmlns="" xmlns:a16="http://schemas.microsoft.com/office/drawing/2014/main" id="{E29A6411-7FF1-4679-9940-B6204BB1E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9515" y="1534533"/>
              <a:ext cx="720501" cy="848809"/>
            </a:xfrm>
            <a:custGeom>
              <a:avLst/>
              <a:gdLst>
                <a:gd name="T0" fmla="*/ 165 w 185"/>
                <a:gd name="T1" fmla="*/ 0 h 218"/>
                <a:gd name="T2" fmla="*/ 151 w 185"/>
                <a:gd name="T3" fmla="*/ 0 h 218"/>
                <a:gd name="T4" fmla="*/ 151 w 185"/>
                <a:gd name="T5" fmla="*/ 14 h 218"/>
                <a:gd name="T6" fmla="*/ 165 w 185"/>
                <a:gd name="T7" fmla="*/ 14 h 218"/>
                <a:gd name="T8" fmla="*/ 171 w 185"/>
                <a:gd name="T9" fmla="*/ 20 h 218"/>
                <a:gd name="T10" fmla="*/ 171 w 185"/>
                <a:gd name="T11" fmla="*/ 198 h 218"/>
                <a:gd name="T12" fmla="*/ 165 w 185"/>
                <a:gd name="T13" fmla="*/ 204 h 218"/>
                <a:gd name="T14" fmla="*/ 20 w 185"/>
                <a:gd name="T15" fmla="*/ 204 h 218"/>
                <a:gd name="T16" fmla="*/ 14 w 185"/>
                <a:gd name="T17" fmla="*/ 198 h 218"/>
                <a:gd name="T18" fmla="*/ 14 w 185"/>
                <a:gd name="T19" fmla="*/ 20 h 218"/>
                <a:gd name="T20" fmla="*/ 20 w 185"/>
                <a:gd name="T21" fmla="*/ 14 h 218"/>
                <a:gd name="T22" fmla="*/ 33 w 185"/>
                <a:gd name="T23" fmla="*/ 14 h 218"/>
                <a:gd name="T24" fmla="*/ 33 w 185"/>
                <a:gd name="T25" fmla="*/ 0 h 218"/>
                <a:gd name="T26" fmla="*/ 20 w 185"/>
                <a:gd name="T27" fmla="*/ 0 h 218"/>
                <a:gd name="T28" fmla="*/ 0 w 185"/>
                <a:gd name="T29" fmla="*/ 20 h 218"/>
                <a:gd name="T30" fmla="*/ 0 w 185"/>
                <a:gd name="T31" fmla="*/ 198 h 218"/>
                <a:gd name="T32" fmla="*/ 20 w 185"/>
                <a:gd name="T33" fmla="*/ 218 h 218"/>
                <a:gd name="T34" fmla="*/ 165 w 185"/>
                <a:gd name="T35" fmla="*/ 218 h 218"/>
                <a:gd name="T36" fmla="*/ 185 w 185"/>
                <a:gd name="T37" fmla="*/ 198 h 218"/>
                <a:gd name="T38" fmla="*/ 185 w 185"/>
                <a:gd name="T39" fmla="*/ 20 h 218"/>
                <a:gd name="T40" fmla="*/ 165 w 185"/>
                <a:gd name="T4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5" h="218">
                  <a:moveTo>
                    <a:pt x="165" y="0"/>
                  </a:moveTo>
                  <a:cubicBezTo>
                    <a:pt x="151" y="0"/>
                    <a:pt x="151" y="0"/>
                    <a:pt x="151" y="0"/>
                  </a:cubicBezTo>
                  <a:cubicBezTo>
                    <a:pt x="151" y="14"/>
                    <a:pt x="151" y="14"/>
                    <a:pt x="151" y="14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69" y="14"/>
                    <a:pt x="171" y="17"/>
                    <a:pt x="171" y="20"/>
                  </a:cubicBezTo>
                  <a:cubicBezTo>
                    <a:pt x="171" y="198"/>
                    <a:pt x="171" y="198"/>
                    <a:pt x="171" y="198"/>
                  </a:cubicBezTo>
                  <a:cubicBezTo>
                    <a:pt x="171" y="202"/>
                    <a:pt x="169" y="204"/>
                    <a:pt x="165" y="204"/>
                  </a:cubicBezTo>
                  <a:cubicBezTo>
                    <a:pt x="20" y="204"/>
                    <a:pt x="20" y="204"/>
                    <a:pt x="20" y="204"/>
                  </a:cubicBezTo>
                  <a:cubicBezTo>
                    <a:pt x="17" y="204"/>
                    <a:pt x="14" y="202"/>
                    <a:pt x="14" y="198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7"/>
                    <a:pt x="17" y="14"/>
                    <a:pt x="20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209"/>
                    <a:pt x="9" y="218"/>
                    <a:pt x="20" y="218"/>
                  </a:cubicBezTo>
                  <a:cubicBezTo>
                    <a:pt x="165" y="218"/>
                    <a:pt x="165" y="218"/>
                    <a:pt x="165" y="218"/>
                  </a:cubicBezTo>
                  <a:cubicBezTo>
                    <a:pt x="176" y="218"/>
                    <a:pt x="185" y="209"/>
                    <a:pt x="185" y="198"/>
                  </a:cubicBezTo>
                  <a:cubicBezTo>
                    <a:pt x="185" y="20"/>
                    <a:pt x="185" y="20"/>
                    <a:pt x="185" y="20"/>
                  </a:cubicBezTo>
                  <a:cubicBezTo>
                    <a:pt x="185" y="9"/>
                    <a:pt x="176" y="0"/>
                    <a:pt x="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9" name="Freeform 150">
              <a:extLst>
                <a:ext uri="{FF2B5EF4-FFF2-40B4-BE49-F238E27FC236}">
                  <a16:creationId xmlns="" xmlns:a16="http://schemas.microsoft.com/office/drawing/2014/main" id="{62F963E3-9A2C-4B2D-876E-013AE0E230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3883" y="1402935"/>
              <a:ext cx="366831" cy="248392"/>
            </a:xfrm>
            <a:custGeom>
              <a:avLst/>
              <a:gdLst>
                <a:gd name="T0" fmla="*/ 87 w 94"/>
                <a:gd name="T1" fmla="*/ 20 h 64"/>
                <a:gd name="T2" fmla="*/ 73 w 94"/>
                <a:gd name="T3" fmla="*/ 20 h 64"/>
                <a:gd name="T4" fmla="*/ 47 w 94"/>
                <a:gd name="T5" fmla="*/ 0 h 64"/>
                <a:gd name="T6" fmla="*/ 21 w 94"/>
                <a:gd name="T7" fmla="*/ 20 h 64"/>
                <a:gd name="T8" fmla="*/ 7 w 94"/>
                <a:gd name="T9" fmla="*/ 20 h 64"/>
                <a:gd name="T10" fmla="*/ 0 w 94"/>
                <a:gd name="T11" fmla="*/ 27 h 64"/>
                <a:gd name="T12" fmla="*/ 0 w 94"/>
                <a:gd name="T13" fmla="*/ 64 h 64"/>
                <a:gd name="T14" fmla="*/ 94 w 94"/>
                <a:gd name="T15" fmla="*/ 64 h 64"/>
                <a:gd name="T16" fmla="*/ 94 w 94"/>
                <a:gd name="T17" fmla="*/ 27 h 64"/>
                <a:gd name="T18" fmla="*/ 87 w 94"/>
                <a:gd name="T19" fmla="*/ 20 h 64"/>
                <a:gd name="T20" fmla="*/ 80 w 94"/>
                <a:gd name="T21" fmla="*/ 50 h 64"/>
                <a:gd name="T22" fmla="*/ 14 w 94"/>
                <a:gd name="T23" fmla="*/ 50 h 64"/>
                <a:gd name="T24" fmla="*/ 14 w 94"/>
                <a:gd name="T25" fmla="*/ 34 h 64"/>
                <a:gd name="T26" fmla="*/ 27 w 94"/>
                <a:gd name="T27" fmla="*/ 34 h 64"/>
                <a:gd name="T28" fmla="*/ 34 w 94"/>
                <a:gd name="T29" fmla="*/ 27 h 64"/>
                <a:gd name="T30" fmla="*/ 47 w 94"/>
                <a:gd name="T31" fmla="*/ 14 h 64"/>
                <a:gd name="T32" fmla="*/ 60 w 94"/>
                <a:gd name="T33" fmla="*/ 27 h 64"/>
                <a:gd name="T34" fmla="*/ 67 w 94"/>
                <a:gd name="T35" fmla="*/ 34 h 64"/>
                <a:gd name="T36" fmla="*/ 80 w 94"/>
                <a:gd name="T37" fmla="*/ 34 h 64"/>
                <a:gd name="T38" fmla="*/ 80 w 94"/>
                <a:gd name="T39" fmla="*/ 5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4" h="64">
                  <a:moveTo>
                    <a:pt x="87" y="20"/>
                  </a:moveTo>
                  <a:cubicBezTo>
                    <a:pt x="73" y="20"/>
                    <a:pt x="73" y="20"/>
                    <a:pt x="73" y="20"/>
                  </a:cubicBezTo>
                  <a:cubicBezTo>
                    <a:pt x="70" y="9"/>
                    <a:pt x="59" y="0"/>
                    <a:pt x="47" y="0"/>
                  </a:cubicBezTo>
                  <a:cubicBezTo>
                    <a:pt x="35" y="0"/>
                    <a:pt x="24" y="9"/>
                    <a:pt x="21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3" y="20"/>
                    <a:pt x="0" y="23"/>
                    <a:pt x="0" y="27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94" y="64"/>
                    <a:pt x="94" y="64"/>
                    <a:pt x="94" y="64"/>
                  </a:cubicBezTo>
                  <a:cubicBezTo>
                    <a:pt x="94" y="27"/>
                    <a:pt x="94" y="27"/>
                    <a:pt x="94" y="27"/>
                  </a:cubicBezTo>
                  <a:cubicBezTo>
                    <a:pt x="94" y="23"/>
                    <a:pt x="91" y="20"/>
                    <a:pt x="87" y="20"/>
                  </a:cubicBezTo>
                  <a:close/>
                  <a:moveTo>
                    <a:pt x="80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31" y="34"/>
                    <a:pt x="34" y="31"/>
                    <a:pt x="34" y="27"/>
                  </a:cubicBezTo>
                  <a:cubicBezTo>
                    <a:pt x="34" y="20"/>
                    <a:pt x="40" y="14"/>
                    <a:pt x="47" y="14"/>
                  </a:cubicBezTo>
                  <a:cubicBezTo>
                    <a:pt x="54" y="14"/>
                    <a:pt x="60" y="20"/>
                    <a:pt x="60" y="27"/>
                  </a:cubicBezTo>
                  <a:cubicBezTo>
                    <a:pt x="60" y="31"/>
                    <a:pt x="63" y="34"/>
                    <a:pt x="67" y="34"/>
                  </a:cubicBezTo>
                  <a:cubicBezTo>
                    <a:pt x="80" y="34"/>
                    <a:pt x="80" y="34"/>
                    <a:pt x="80" y="34"/>
                  </a:cubicBezTo>
                  <a:lnTo>
                    <a:pt x="80" y="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760" name="组合 759">
            <a:extLst>
              <a:ext uri="{FF2B5EF4-FFF2-40B4-BE49-F238E27FC236}">
                <a16:creationId xmlns="" xmlns:a16="http://schemas.microsoft.com/office/drawing/2014/main" id="{483D52D2-AA75-4365-8EB0-26C270CC1FDF}"/>
              </a:ext>
            </a:extLst>
          </p:cNvPr>
          <p:cNvGrpSpPr>
            <a:grpSpLocks noChangeAspect="1"/>
          </p:cNvGrpSpPr>
          <p:nvPr/>
        </p:nvGrpSpPr>
        <p:grpSpPr>
          <a:xfrm>
            <a:off x="5861670" y="5204707"/>
            <a:ext cx="286075" cy="346201"/>
            <a:chOff x="8784037" y="3163082"/>
            <a:chExt cx="742002" cy="897954"/>
          </a:xfrm>
        </p:grpSpPr>
        <p:sp>
          <p:nvSpPr>
            <p:cNvPr id="761" name="Freeform 89">
              <a:extLst>
                <a:ext uri="{FF2B5EF4-FFF2-40B4-BE49-F238E27FC236}">
                  <a16:creationId xmlns="" xmlns:a16="http://schemas.microsoft.com/office/drawing/2014/main" id="{2455DE2B-1814-4737-AF52-174148A9A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8210" y="3412605"/>
              <a:ext cx="636940" cy="648431"/>
            </a:xfrm>
            <a:custGeom>
              <a:avLst/>
              <a:gdLst>
                <a:gd name="T0" fmla="*/ 144 w 164"/>
                <a:gd name="T1" fmla="*/ 147 h 167"/>
                <a:gd name="T2" fmla="*/ 137 w 164"/>
                <a:gd name="T3" fmla="*/ 153 h 167"/>
                <a:gd name="T4" fmla="*/ 30 w 164"/>
                <a:gd name="T5" fmla="*/ 153 h 167"/>
                <a:gd name="T6" fmla="*/ 23 w 164"/>
                <a:gd name="T7" fmla="*/ 147 h 167"/>
                <a:gd name="T8" fmla="*/ 14 w 164"/>
                <a:gd name="T9" fmla="*/ 0 h 167"/>
                <a:gd name="T10" fmla="*/ 0 w 164"/>
                <a:gd name="T11" fmla="*/ 0 h 167"/>
                <a:gd name="T12" fmla="*/ 9 w 164"/>
                <a:gd name="T13" fmla="*/ 148 h 167"/>
                <a:gd name="T14" fmla="*/ 30 w 164"/>
                <a:gd name="T15" fmla="*/ 167 h 167"/>
                <a:gd name="T16" fmla="*/ 137 w 164"/>
                <a:gd name="T17" fmla="*/ 167 h 167"/>
                <a:gd name="T18" fmla="*/ 158 w 164"/>
                <a:gd name="T19" fmla="*/ 147 h 167"/>
                <a:gd name="T20" fmla="*/ 164 w 164"/>
                <a:gd name="T21" fmla="*/ 0 h 167"/>
                <a:gd name="T22" fmla="*/ 150 w 164"/>
                <a:gd name="T23" fmla="*/ 0 h 167"/>
                <a:gd name="T24" fmla="*/ 144 w 164"/>
                <a:gd name="T25" fmla="*/ 147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4" h="167">
                  <a:moveTo>
                    <a:pt x="144" y="147"/>
                  </a:moveTo>
                  <a:cubicBezTo>
                    <a:pt x="144" y="150"/>
                    <a:pt x="141" y="153"/>
                    <a:pt x="137" y="153"/>
                  </a:cubicBezTo>
                  <a:cubicBezTo>
                    <a:pt x="30" y="153"/>
                    <a:pt x="30" y="153"/>
                    <a:pt x="30" y="153"/>
                  </a:cubicBezTo>
                  <a:cubicBezTo>
                    <a:pt x="27" y="153"/>
                    <a:pt x="23" y="150"/>
                    <a:pt x="23" y="147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10" y="158"/>
                    <a:pt x="19" y="167"/>
                    <a:pt x="30" y="167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148" y="167"/>
                    <a:pt x="158" y="158"/>
                    <a:pt x="158" y="147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50" y="0"/>
                    <a:pt x="150" y="0"/>
                    <a:pt x="150" y="0"/>
                  </a:cubicBezTo>
                  <a:lnTo>
                    <a:pt x="144" y="14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2" name="Rectangle 90">
              <a:extLst>
                <a:ext uri="{FF2B5EF4-FFF2-40B4-BE49-F238E27FC236}">
                  <a16:creationId xmlns="" xmlns:a16="http://schemas.microsoft.com/office/drawing/2014/main" id="{354E30B4-67D2-471F-B25F-8453F0712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8772" y="3412605"/>
              <a:ext cx="55814" cy="53187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3" name="Freeform 91">
              <a:extLst>
                <a:ext uri="{FF2B5EF4-FFF2-40B4-BE49-F238E27FC236}">
                  <a16:creationId xmlns="" xmlns:a16="http://schemas.microsoft.com/office/drawing/2014/main" id="{3280CCE8-212F-42BA-A9B8-6300E378C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3534" y="3412605"/>
              <a:ext cx="70589" cy="531877"/>
            </a:xfrm>
            <a:custGeom>
              <a:avLst/>
              <a:gdLst>
                <a:gd name="T0" fmla="*/ 10 w 43"/>
                <a:gd name="T1" fmla="*/ 0 h 324"/>
                <a:gd name="T2" fmla="*/ 0 w 43"/>
                <a:gd name="T3" fmla="*/ 324 h 324"/>
                <a:gd name="T4" fmla="*/ 33 w 43"/>
                <a:gd name="T5" fmla="*/ 324 h 324"/>
                <a:gd name="T6" fmla="*/ 43 w 43"/>
                <a:gd name="T7" fmla="*/ 0 h 324"/>
                <a:gd name="T8" fmla="*/ 10 w 43"/>
                <a:gd name="T9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24">
                  <a:moveTo>
                    <a:pt x="10" y="0"/>
                  </a:moveTo>
                  <a:lnTo>
                    <a:pt x="0" y="324"/>
                  </a:lnTo>
                  <a:lnTo>
                    <a:pt x="33" y="324"/>
                  </a:lnTo>
                  <a:lnTo>
                    <a:pt x="43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4" name="Freeform 92">
              <a:extLst>
                <a:ext uri="{FF2B5EF4-FFF2-40B4-BE49-F238E27FC236}">
                  <a16:creationId xmlns="" xmlns:a16="http://schemas.microsoft.com/office/drawing/2014/main" id="{EA123B6F-7E75-41AF-A998-C79EA2F3C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4161" y="3412605"/>
              <a:ext cx="68947" cy="531877"/>
            </a:xfrm>
            <a:custGeom>
              <a:avLst/>
              <a:gdLst>
                <a:gd name="T0" fmla="*/ 33 w 42"/>
                <a:gd name="T1" fmla="*/ 0 h 324"/>
                <a:gd name="T2" fmla="*/ 0 w 42"/>
                <a:gd name="T3" fmla="*/ 0 h 324"/>
                <a:gd name="T4" fmla="*/ 9 w 42"/>
                <a:gd name="T5" fmla="*/ 324 h 324"/>
                <a:gd name="T6" fmla="*/ 42 w 42"/>
                <a:gd name="T7" fmla="*/ 324 h 324"/>
                <a:gd name="T8" fmla="*/ 33 w 42"/>
                <a:gd name="T9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24">
                  <a:moveTo>
                    <a:pt x="33" y="0"/>
                  </a:moveTo>
                  <a:lnTo>
                    <a:pt x="0" y="0"/>
                  </a:lnTo>
                  <a:lnTo>
                    <a:pt x="9" y="324"/>
                  </a:lnTo>
                  <a:lnTo>
                    <a:pt x="42" y="32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5" name="Freeform 93">
              <a:extLst>
                <a:ext uri="{FF2B5EF4-FFF2-40B4-BE49-F238E27FC236}">
                  <a16:creationId xmlns="" xmlns:a16="http://schemas.microsoft.com/office/drawing/2014/main" id="{F8A2F1DB-3015-4174-AEA9-1DE83767F2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84037" y="3163082"/>
              <a:ext cx="742002" cy="187142"/>
            </a:xfrm>
            <a:custGeom>
              <a:avLst/>
              <a:gdLst>
                <a:gd name="T0" fmla="*/ 184 w 191"/>
                <a:gd name="T1" fmla="*/ 34 h 48"/>
                <a:gd name="T2" fmla="*/ 139 w 191"/>
                <a:gd name="T3" fmla="*/ 34 h 48"/>
                <a:gd name="T4" fmla="*/ 139 w 191"/>
                <a:gd name="T5" fmla="*/ 20 h 48"/>
                <a:gd name="T6" fmla="*/ 119 w 191"/>
                <a:gd name="T7" fmla="*/ 0 h 48"/>
                <a:gd name="T8" fmla="*/ 73 w 191"/>
                <a:gd name="T9" fmla="*/ 0 h 48"/>
                <a:gd name="T10" fmla="*/ 53 w 191"/>
                <a:gd name="T11" fmla="*/ 20 h 48"/>
                <a:gd name="T12" fmla="*/ 53 w 191"/>
                <a:gd name="T13" fmla="*/ 34 h 48"/>
                <a:gd name="T14" fmla="*/ 7 w 191"/>
                <a:gd name="T15" fmla="*/ 34 h 48"/>
                <a:gd name="T16" fmla="*/ 0 w 191"/>
                <a:gd name="T17" fmla="*/ 41 h 48"/>
                <a:gd name="T18" fmla="*/ 7 w 191"/>
                <a:gd name="T19" fmla="*/ 48 h 48"/>
                <a:gd name="T20" fmla="*/ 184 w 191"/>
                <a:gd name="T21" fmla="*/ 48 h 48"/>
                <a:gd name="T22" fmla="*/ 191 w 191"/>
                <a:gd name="T23" fmla="*/ 41 h 48"/>
                <a:gd name="T24" fmla="*/ 184 w 191"/>
                <a:gd name="T25" fmla="*/ 34 h 48"/>
                <a:gd name="T26" fmla="*/ 67 w 191"/>
                <a:gd name="T27" fmla="*/ 20 h 48"/>
                <a:gd name="T28" fmla="*/ 73 w 191"/>
                <a:gd name="T29" fmla="*/ 14 h 48"/>
                <a:gd name="T30" fmla="*/ 119 w 191"/>
                <a:gd name="T31" fmla="*/ 14 h 48"/>
                <a:gd name="T32" fmla="*/ 125 w 191"/>
                <a:gd name="T33" fmla="*/ 20 h 48"/>
                <a:gd name="T34" fmla="*/ 125 w 191"/>
                <a:gd name="T35" fmla="*/ 34 h 48"/>
                <a:gd name="T36" fmla="*/ 67 w 191"/>
                <a:gd name="T37" fmla="*/ 34 h 48"/>
                <a:gd name="T38" fmla="*/ 67 w 191"/>
                <a:gd name="T39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48">
                  <a:moveTo>
                    <a:pt x="184" y="34"/>
                  </a:moveTo>
                  <a:cubicBezTo>
                    <a:pt x="139" y="34"/>
                    <a:pt x="139" y="34"/>
                    <a:pt x="139" y="34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9"/>
                    <a:pt x="130" y="0"/>
                    <a:pt x="119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62" y="0"/>
                    <a:pt x="53" y="9"/>
                    <a:pt x="53" y="20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3" y="34"/>
                    <a:pt x="0" y="37"/>
                    <a:pt x="0" y="41"/>
                  </a:cubicBezTo>
                  <a:cubicBezTo>
                    <a:pt x="0" y="45"/>
                    <a:pt x="3" y="48"/>
                    <a:pt x="7" y="48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8" y="48"/>
                    <a:pt x="191" y="45"/>
                    <a:pt x="191" y="41"/>
                  </a:cubicBezTo>
                  <a:cubicBezTo>
                    <a:pt x="191" y="37"/>
                    <a:pt x="188" y="34"/>
                    <a:pt x="184" y="34"/>
                  </a:cubicBezTo>
                  <a:close/>
                  <a:moveTo>
                    <a:pt x="67" y="20"/>
                  </a:moveTo>
                  <a:cubicBezTo>
                    <a:pt x="67" y="17"/>
                    <a:pt x="70" y="14"/>
                    <a:pt x="73" y="14"/>
                  </a:cubicBezTo>
                  <a:cubicBezTo>
                    <a:pt x="119" y="14"/>
                    <a:pt x="119" y="14"/>
                    <a:pt x="119" y="14"/>
                  </a:cubicBezTo>
                  <a:cubicBezTo>
                    <a:pt x="122" y="14"/>
                    <a:pt x="125" y="17"/>
                    <a:pt x="125" y="20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67" y="34"/>
                    <a:pt x="67" y="34"/>
                    <a:pt x="67" y="34"/>
                  </a:cubicBezTo>
                  <a:lnTo>
                    <a:pt x="67" y="2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93" name="组合 892">
            <a:extLst>
              <a:ext uri="{FF2B5EF4-FFF2-40B4-BE49-F238E27FC236}">
                <a16:creationId xmlns="" xmlns:a16="http://schemas.microsoft.com/office/drawing/2014/main" id="{B0A910E1-E5FD-4242-A7E9-7E90EC8F44EC}"/>
              </a:ext>
            </a:extLst>
          </p:cNvPr>
          <p:cNvGrpSpPr>
            <a:grpSpLocks noChangeAspect="1"/>
          </p:cNvGrpSpPr>
          <p:nvPr/>
        </p:nvGrpSpPr>
        <p:grpSpPr>
          <a:xfrm>
            <a:off x="7776987" y="5195150"/>
            <a:ext cx="312944" cy="365315"/>
            <a:chOff x="10807282" y="1343991"/>
            <a:chExt cx="811695" cy="947531"/>
          </a:xfrm>
        </p:grpSpPr>
        <p:sp>
          <p:nvSpPr>
            <p:cNvPr id="894" name="Freeform 93">
              <a:extLst>
                <a:ext uri="{FF2B5EF4-FFF2-40B4-BE49-F238E27FC236}">
                  <a16:creationId xmlns="" xmlns:a16="http://schemas.microsoft.com/office/drawing/2014/main" id="{6EA63AF5-A1F1-4ACB-B09C-49C739566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9317" y="1343991"/>
              <a:ext cx="384313" cy="212035"/>
            </a:xfrm>
            <a:custGeom>
              <a:avLst/>
              <a:gdLst>
                <a:gd name="T0" fmla="*/ 14 w 98"/>
                <a:gd name="T1" fmla="*/ 48 h 54"/>
                <a:gd name="T2" fmla="*/ 48 w 98"/>
                <a:gd name="T3" fmla="*/ 14 h 54"/>
                <a:gd name="T4" fmla="*/ 50 w 98"/>
                <a:gd name="T5" fmla="*/ 14 h 54"/>
                <a:gd name="T6" fmla="*/ 84 w 98"/>
                <a:gd name="T7" fmla="*/ 48 h 54"/>
                <a:gd name="T8" fmla="*/ 84 w 98"/>
                <a:gd name="T9" fmla="*/ 54 h 54"/>
                <a:gd name="T10" fmla="*/ 98 w 98"/>
                <a:gd name="T11" fmla="*/ 54 h 54"/>
                <a:gd name="T12" fmla="*/ 98 w 98"/>
                <a:gd name="T13" fmla="*/ 48 h 54"/>
                <a:gd name="T14" fmla="*/ 50 w 98"/>
                <a:gd name="T15" fmla="*/ 0 h 54"/>
                <a:gd name="T16" fmla="*/ 48 w 98"/>
                <a:gd name="T17" fmla="*/ 0 h 54"/>
                <a:gd name="T18" fmla="*/ 0 w 98"/>
                <a:gd name="T19" fmla="*/ 48 h 54"/>
                <a:gd name="T20" fmla="*/ 0 w 98"/>
                <a:gd name="T21" fmla="*/ 54 h 54"/>
                <a:gd name="T22" fmla="*/ 14 w 98"/>
                <a:gd name="T23" fmla="*/ 54 h 54"/>
                <a:gd name="T24" fmla="*/ 14 w 98"/>
                <a:gd name="T25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" h="54">
                  <a:moveTo>
                    <a:pt x="14" y="48"/>
                  </a:moveTo>
                  <a:cubicBezTo>
                    <a:pt x="14" y="30"/>
                    <a:pt x="29" y="14"/>
                    <a:pt x="48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69" y="14"/>
                    <a:pt x="84" y="30"/>
                    <a:pt x="84" y="48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98" y="54"/>
                    <a:pt x="98" y="54"/>
                    <a:pt x="98" y="54"/>
                  </a:cubicBezTo>
                  <a:cubicBezTo>
                    <a:pt x="98" y="48"/>
                    <a:pt x="98" y="48"/>
                    <a:pt x="98" y="48"/>
                  </a:cubicBezTo>
                  <a:cubicBezTo>
                    <a:pt x="98" y="22"/>
                    <a:pt x="77" y="0"/>
                    <a:pt x="50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22" y="0"/>
                    <a:pt x="0" y="22"/>
                    <a:pt x="0" y="48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4" y="54"/>
                    <a:pt x="14" y="54"/>
                    <a:pt x="14" y="54"/>
                  </a:cubicBezTo>
                  <a:lnTo>
                    <a:pt x="14" y="4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Oval 94">
              <a:extLst>
                <a:ext uri="{FF2B5EF4-FFF2-40B4-BE49-F238E27FC236}">
                  <a16:creationId xmlns="" xmlns:a16="http://schemas.microsoft.com/office/drawing/2014/main" id="{BD27E91D-CCA5-49EB-8088-9F4F43B71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14348" y="1731617"/>
              <a:ext cx="62948" cy="6294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Oval 95">
              <a:extLst>
                <a:ext uri="{FF2B5EF4-FFF2-40B4-BE49-F238E27FC236}">
                  <a16:creationId xmlns="" xmlns:a16="http://schemas.microsoft.com/office/drawing/2014/main" id="{AA088817-5C9B-4EBA-B7C9-F573CEB1E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43995" y="1731617"/>
              <a:ext cx="62948" cy="6294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96">
              <a:extLst>
                <a:ext uri="{FF2B5EF4-FFF2-40B4-BE49-F238E27FC236}">
                  <a16:creationId xmlns="" xmlns:a16="http://schemas.microsoft.com/office/drawing/2014/main" id="{D1C0F28A-A564-44B1-9095-38170352B9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07282" y="1605722"/>
              <a:ext cx="811695" cy="685800"/>
            </a:xfrm>
            <a:custGeom>
              <a:avLst/>
              <a:gdLst>
                <a:gd name="T0" fmla="*/ 469 w 490"/>
                <a:gd name="T1" fmla="*/ 0 h 414"/>
                <a:gd name="T2" fmla="*/ 21 w 490"/>
                <a:gd name="T3" fmla="*/ 0 h 414"/>
                <a:gd name="T4" fmla="*/ 0 w 490"/>
                <a:gd name="T5" fmla="*/ 414 h 414"/>
                <a:gd name="T6" fmla="*/ 490 w 490"/>
                <a:gd name="T7" fmla="*/ 414 h 414"/>
                <a:gd name="T8" fmla="*/ 469 w 490"/>
                <a:gd name="T9" fmla="*/ 0 h 414"/>
                <a:gd name="T10" fmla="*/ 436 w 490"/>
                <a:gd name="T11" fmla="*/ 34 h 414"/>
                <a:gd name="T12" fmla="*/ 450 w 490"/>
                <a:gd name="T13" fmla="*/ 291 h 414"/>
                <a:gd name="T14" fmla="*/ 38 w 490"/>
                <a:gd name="T15" fmla="*/ 291 h 414"/>
                <a:gd name="T16" fmla="*/ 52 w 490"/>
                <a:gd name="T17" fmla="*/ 34 h 414"/>
                <a:gd name="T18" fmla="*/ 436 w 490"/>
                <a:gd name="T19" fmla="*/ 34 h 414"/>
                <a:gd name="T20" fmla="*/ 33 w 490"/>
                <a:gd name="T21" fmla="*/ 381 h 414"/>
                <a:gd name="T22" fmla="*/ 38 w 490"/>
                <a:gd name="T23" fmla="*/ 324 h 414"/>
                <a:gd name="T24" fmla="*/ 452 w 490"/>
                <a:gd name="T25" fmla="*/ 324 h 414"/>
                <a:gd name="T26" fmla="*/ 455 w 490"/>
                <a:gd name="T27" fmla="*/ 381 h 414"/>
                <a:gd name="T28" fmla="*/ 33 w 490"/>
                <a:gd name="T29" fmla="*/ 381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0" h="414">
                  <a:moveTo>
                    <a:pt x="469" y="0"/>
                  </a:moveTo>
                  <a:lnTo>
                    <a:pt x="21" y="0"/>
                  </a:lnTo>
                  <a:lnTo>
                    <a:pt x="0" y="414"/>
                  </a:lnTo>
                  <a:lnTo>
                    <a:pt x="490" y="414"/>
                  </a:lnTo>
                  <a:lnTo>
                    <a:pt x="469" y="0"/>
                  </a:lnTo>
                  <a:close/>
                  <a:moveTo>
                    <a:pt x="436" y="34"/>
                  </a:moveTo>
                  <a:lnTo>
                    <a:pt x="450" y="291"/>
                  </a:lnTo>
                  <a:lnTo>
                    <a:pt x="38" y="291"/>
                  </a:lnTo>
                  <a:lnTo>
                    <a:pt x="52" y="34"/>
                  </a:lnTo>
                  <a:lnTo>
                    <a:pt x="436" y="34"/>
                  </a:lnTo>
                  <a:close/>
                  <a:moveTo>
                    <a:pt x="33" y="381"/>
                  </a:moveTo>
                  <a:lnTo>
                    <a:pt x="38" y="324"/>
                  </a:lnTo>
                  <a:lnTo>
                    <a:pt x="452" y="324"/>
                  </a:lnTo>
                  <a:lnTo>
                    <a:pt x="455" y="381"/>
                  </a:lnTo>
                  <a:lnTo>
                    <a:pt x="33" y="38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98" name="组合 897">
            <a:extLst>
              <a:ext uri="{FF2B5EF4-FFF2-40B4-BE49-F238E27FC236}">
                <a16:creationId xmlns="" xmlns:a16="http://schemas.microsoft.com/office/drawing/2014/main" id="{BC349006-6987-4E8E-BCE0-9B81ECEF4621}"/>
              </a:ext>
            </a:extLst>
          </p:cNvPr>
          <p:cNvGrpSpPr>
            <a:grpSpLocks noChangeAspect="1"/>
          </p:cNvGrpSpPr>
          <p:nvPr/>
        </p:nvGrpSpPr>
        <p:grpSpPr>
          <a:xfrm>
            <a:off x="4408995" y="5197066"/>
            <a:ext cx="393415" cy="361482"/>
            <a:chOff x="8624888" y="454026"/>
            <a:chExt cx="977900" cy="898525"/>
          </a:xfrm>
          <a:solidFill>
            <a:schemeClr val="accent2"/>
          </a:solidFill>
        </p:grpSpPr>
        <p:sp>
          <p:nvSpPr>
            <p:cNvPr id="899" name="Oval 104">
              <a:extLst>
                <a:ext uri="{FF2B5EF4-FFF2-40B4-BE49-F238E27FC236}">
                  <a16:creationId xmlns="" xmlns:a16="http://schemas.microsoft.com/office/drawing/2014/main" id="{4C8B44DB-6B3D-4D8B-ADC2-07EC9CEF3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7788" y="920751"/>
              <a:ext cx="71437" cy="666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Oval 105">
              <a:extLst>
                <a:ext uri="{FF2B5EF4-FFF2-40B4-BE49-F238E27FC236}">
                  <a16:creationId xmlns="" xmlns:a16="http://schemas.microsoft.com/office/drawing/2014/main" id="{547764A6-F1C4-43BB-9628-CCC03D44B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6388" y="920751"/>
              <a:ext cx="74612" cy="666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Freeform 106">
              <a:extLst>
                <a:ext uri="{FF2B5EF4-FFF2-40B4-BE49-F238E27FC236}">
                  <a16:creationId xmlns="" xmlns:a16="http://schemas.microsoft.com/office/drawing/2014/main" id="{807B5AB4-0CA5-40BA-91DA-4442EF662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4888" y="454026"/>
              <a:ext cx="977900" cy="811213"/>
            </a:xfrm>
            <a:custGeom>
              <a:avLst/>
              <a:gdLst>
                <a:gd name="T0" fmla="*/ 257 w 260"/>
                <a:gd name="T1" fmla="*/ 193 h 216"/>
                <a:gd name="T2" fmla="*/ 241 w 260"/>
                <a:gd name="T3" fmla="*/ 162 h 216"/>
                <a:gd name="T4" fmla="*/ 241 w 260"/>
                <a:gd name="T5" fmla="*/ 158 h 216"/>
                <a:gd name="T6" fmla="*/ 244 w 260"/>
                <a:gd name="T7" fmla="*/ 132 h 216"/>
                <a:gd name="T8" fmla="*/ 246 w 260"/>
                <a:gd name="T9" fmla="*/ 124 h 216"/>
                <a:gd name="T10" fmla="*/ 246 w 260"/>
                <a:gd name="T11" fmla="*/ 123 h 216"/>
                <a:gd name="T12" fmla="*/ 244 w 260"/>
                <a:gd name="T13" fmla="*/ 80 h 216"/>
                <a:gd name="T14" fmla="*/ 244 w 260"/>
                <a:gd name="T15" fmla="*/ 79 h 216"/>
                <a:gd name="T16" fmla="*/ 140 w 260"/>
                <a:gd name="T17" fmla="*/ 2 h 216"/>
                <a:gd name="T18" fmla="*/ 139 w 260"/>
                <a:gd name="T19" fmla="*/ 2 h 216"/>
                <a:gd name="T20" fmla="*/ 138 w 260"/>
                <a:gd name="T21" fmla="*/ 2 h 216"/>
                <a:gd name="T22" fmla="*/ 36 w 260"/>
                <a:gd name="T23" fmla="*/ 40 h 216"/>
                <a:gd name="T24" fmla="*/ 14 w 260"/>
                <a:gd name="T25" fmla="*/ 123 h 216"/>
                <a:gd name="T26" fmla="*/ 14 w 260"/>
                <a:gd name="T27" fmla="*/ 124 h 216"/>
                <a:gd name="T28" fmla="*/ 16 w 260"/>
                <a:gd name="T29" fmla="*/ 132 h 216"/>
                <a:gd name="T30" fmla="*/ 19 w 260"/>
                <a:gd name="T31" fmla="*/ 158 h 216"/>
                <a:gd name="T32" fmla="*/ 19 w 260"/>
                <a:gd name="T33" fmla="*/ 162 h 216"/>
                <a:gd name="T34" fmla="*/ 3 w 260"/>
                <a:gd name="T35" fmla="*/ 193 h 216"/>
                <a:gd name="T36" fmla="*/ 2 w 260"/>
                <a:gd name="T37" fmla="*/ 202 h 216"/>
                <a:gd name="T38" fmla="*/ 28 w 260"/>
                <a:gd name="T39" fmla="*/ 216 h 216"/>
                <a:gd name="T40" fmla="*/ 51 w 260"/>
                <a:gd name="T41" fmla="*/ 209 h 216"/>
                <a:gd name="T42" fmla="*/ 54 w 260"/>
                <a:gd name="T43" fmla="*/ 199 h 216"/>
                <a:gd name="T44" fmla="*/ 44 w 260"/>
                <a:gd name="T45" fmla="*/ 196 h 216"/>
                <a:gd name="T46" fmla="*/ 18 w 260"/>
                <a:gd name="T47" fmla="*/ 199 h 216"/>
                <a:gd name="T48" fmla="*/ 33 w 260"/>
                <a:gd name="T49" fmla="*/ 162 h 216"/>
                <a:gd name="T50" fmla="*/ 33 w 260"/>
                <a:gd name="T51" fmla="*/ 158 h 216"/>
                <a:gd name="T52" fmla="*/ 30 w 260"/>
                <a:gd name="T53" fmla="*/ 129 h 216"/>
                <a:gd name="T54" fmla="*/ 28 w 260"/>
                <a:gd name="T55" fmla="*/ 121 h 216"/>
                <a:gd name="T56" fmla="*/ 46 w 260"/>
                <a:gd name="T57" fmla="*/ 50 h 216"/>
                <a:gd name="T58" fmla="*/ 137 w 260"/>
                <a:gd name="T59" fmla="*/ 16 h 216"/>
                <a:gd name="T60" fmla="*/ 138 w 260"/>
                <a:gd name="T61" fmla="*/ 16 h 216"/>
                <a:gd name="T62" fmla="*/ 140 w 260"/>
                <a:gd name="T63" fmla="*/ 16 h 216"/>
                <a:gd name="T64" fmla="*/ 231 w 260"/>
                <a:gd name="T65" fmla="*/ 85 h 216"/>
                <a:gd name="T66" fmla="*/ 232 w 260"/>
                <a:gd name="T67" fmla="*/ 121 h 216"/>
                <a:gd name="T68" fmla="*/ 230 w 260"/>
                <a:gd name="T69" fmla="*/ 129 h 216"/>
                <a:gd name="T70" fmla="*/ 227 w 260"/>
                <a:gd name="T71" fmla="*/ 158 h 216"/>
                <a:gd name="T72" fmla="*/ 227 w 260"/>
                <a:gd name="T73" fmla="*/ 162 h 216"/>
                <a:gd name="T74" fmla="*/ 242 w 260"/>
                <a:gd name="T75" fmla="*/ 199 h 216"/>
                <a:gd name="T76" fmla="*/ 216 w 260"/>
                <a:gd name="T77" fmla="*/ 196 h 216"/>
                <a:gd name="T78" fmla="*/ 206 w 260"/>
                <a:gd name="T79" fmla="*/ 199 h 216"/>
                <a:gd name="T80" fmla="*/ 209 w 260"/>
                <a:gd name="T81" fmla="*/ 209 h 216"/>
                <a:gd name="T82" fmla="*/ 232 w 260"/>
                <a:gd name="T83" fmla="*/ 216 h 216"/>
                <a:gd name="T84" fmla="*/ 258 w 260"/>
                <a:gd name="T85" fmla="*/ 202 h 216"/>
                <a:gd name="T86" fmla="*/ 257 w 260"/>
                <a:gd name="T87" fmla="*/ 193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60" h="216">
                  <a:moveTo>
                    <a:pt x="257" y="193"/>
                  </a:moveTo>
                  <a:cubicBezTo>
                    <a:pt x="242" y="180"/>
                    <a:pt x="242" y="172"/>
                    <a:pt x="241" y="162"/>
                  </a:cubicBezTo>
                  <a:cubicBezTo>
                    <a:pt x="241" y="161"/>
                    <a:pt x="241" y="159"/>
                    <a:pt x="241" y="158"/>
                  </a:cubicBezTo>
                  <a:cubicBezTo>
                    <a:pt x="241" y="147"/>
                    <a:pt x="241" y="144"/>
                    <a:pt x="244" y="132"/>
                  </a:cubicBezTo>
                  <a:cubicBezTo>
                    <a:pt x="245" y="129"/>
                    <a:pt x="245" y="127"/>
                    <a:pt x="246" y="124"/>
                  </a:cubicBezTo>
                  <a:cubicBezTo>
                    <a:pt x="246" y="123"/>
                    <a:pt x="246" y="123"/>
                    <a:pt x="246" y="123"/>
                  </a:cubicBezTo>
                  <a:cubicBezTo>
                    <a:pt x="248" y="108"/>
                    <a:pt x="247" y="93"/>
                    <a:pt x="244" y="80"/>
                  </a:cubicBezTo>
                  <a:cubicBezTo>
                    <a:pt x="244" y="80"/>
                    <a:pt x="244" y="79"/>
                    <a:pt x="244" y="79"/>
                  </a:cubicBezTo>
                  <a:cubicBezTo>
                    <a:pt x="225" y="0"/>
                    <a:pt x="141" y="2"/>
                    <a:pt x="140" y="2"/>
                  </a:cubicBezTo>
                  <a:cubicBezTo>
                    <a:pt x="140" y="2"/>
                    <a:pt x="139" y="2"/>
                    <a:pt x="139" y="2"/>
                  </a:cubicBezTo>
                  <a:cubicBezTo>
                    <a:pt x="139" y="2"/>
                    <a:pt x="138" y="2"/>
                    <a:pt x="138" y="2"/>
                  </a:cubicBezTo>
                  <a:cubicBezTo>
                    <a:pt x="135" y="2"/>
                    <a:pt x="71" y="1"/>
                    <a:pt x="36" y="40"/>
                  </a:cubicBezTo>
                  <a:cubicBezTo>
                    <a:pt x="17" y="61"/>
                    <a:pt x="10" y="89"/>
                    <a:pt x="14" y="123"/>
                  </a:cubicBezTo>
                  <a:cubicBezTo>
                    <a:pt x="14" y="123"/>
                    <a:pt x="14" y="123"/>
                    <a:pt x="14" y="124"/>
                  </a:cubicBezTo>
                  <a:cubicBezTo>
                    <a:pt x="15" y="127"/>
                    <a:pt x="16" y="129"/>
                    <a:pt x="16" y="132"/>
                  </a:cubicBezTo>
                  <a:cubicBezTo>
                    <a:pt x="19" y="144"/>
                    <a:pt x="19" y="147"/>
                    <a:pt x="19" y="158"/>
                  </a:cubicBezTo>
                  <a:cubicBezTo>
                    <a:pt x="19" y="159"/>
                    <a:pt x="19" y="161"/>
                    <a:pt x="19" y="162"/>
                  </a:cubicBezTo>
                  <a:cubicBezTo>
                    <a:pt x="18" y="172"/>
                    <a:pt x="18" y="180"/>
                    <a:pt x="3" y="193"/>
                  </a:cubicBezTo>
                  <a:cubicBezTo>
                    <a:pt x="0" y="196"/>
                    <a:pt x="0" y="199"/>
                    <a:pt x="2" y="202"/>
                  </a:cubicBezTo>
                  <a:cubicBezTo>
                    <a:pt x="5" y="208"/>
                    <a:pt x="14" y="216"/>
                    <a:pt x="28" y="216"/>
                  </a:cubicBezTo>
                  <a:cubicBezTo>
                    <a:pt x="34" y="216"/>
                    <a:pt x="42" y="214"/>
                    <a:pt x="51" y="209"/>
                  </a:cubicBezTo>
                  <a:cubicBezTo>
                    <a:pt x="55" y="207"/>
                    <a:pt x="56" y="203"/>
                    <a:pt x="54" y="199"/>
                  </a:cubicBezTo>
                  <a:cubicBezTo>
                    <a:pt x="52" y="196"/>
                    <a:pt x="48" y="195"/>
                    <a:pt x="44" y="196"/>
                  </a:cubicBezTo>
                  <a:cubicBezTo>
                    <a:pt x="31" y="204"/>
                    <a:pt x="22" y="202"/>
                    <a:pt x="18" y="199"/>
                  </a:cubicBezTo>
                  <a:cubicBezTo>
                    <a:pt x="32" y="184"/>
                    <a:pt x="32" y="173"/>
                    <a:pt x="33" y="162"/>
                  </a:cubicBezTo>
                  <a:cubicBezTo>
                    <a:pt x="33" y="161"/>
                    <a:pt x="33" y="160"/>
                    <a:pt x="33" y="158"/>
                  </a:cubicBezTo>
                  <a:cubicBezTo>
                    <a:pt x="33" y="146"/>
                    <a:pt x="32" y="141"/>
                    <a:pt x="30" y="129"/>
                  </a:cubicBezTo>
                  <a:cubicBezTo>
                    <a:pt x="29" y="127"/>
                    <a:pt x="29" y="124"/>
                    <a:pt x="28" y="121"/>
                  </a:cubicBezTo>
                  <a:cubicBezTo>
                    <a:pt x="24" y="91"/>
                    <a:pt x="30" y="67"/>
                    <a:pt x="46" y="50"/>
                  </a:cubicBezTo>
                  <a:cubicBezTo>
                    <a:pt x="77" y="15"/>
                    <a:pt x="137" y="16"/>
                    <a:pt x="137" y="16"/>
                  </a:cubicBezTo>
                  <a:cubicBezTo>
                    <a:pt x="138" y="16"/>
                    <a:pt x="138" y="16"/>
                    <a:pt x="138" y="16"/>
                  </a:cubicBezTo>
                  <a:cubicBezTo>
                    <a:pt x="139" y="16"/>
                    <a:pt x="140" y="16"/>
                    <a:pt x="140" y="16"/>
                  </a:cubicBezTo>
                  <a:cubicBezTo>
                    <a:pt x="143" y="16"/>
                    <a:pt x="216" y="15"/>
                    <a:pt x="231" y="85"/>
                  </a:cubicBezTo>
                  <a:cubicBezTo>
                    <a:pt x="233" y="96"/>
                    <a:pt x="234" y="108"/>
                    <a:pt x="232" y="121"/>
                  </a:cubicBezTo>
                  <a:cubicBezTo>
                    <a:pt x="231" y="124"/>
                    <a:pt x="231" y="127"/>
                    <a:pt x="230" y="129"/>
                  </a:cubicBezTo>
                  <a:cubicBezTo>
                    <a:pt x="228" y="141"/>
                    <a:pt x="227" y="146"/>
                    <a:pt x="227" y="158"/>
                  </a:cubicBezTo>
                  <a:cubicBezTo>
                    <a:pt x="227" y="160"/>
                    <a:pt x="227" y="161"/>
                    <a:pt x="227" y="162"/>
                  </a:cubicBezTo>
                  <a:cubicBezTo>
                    <a:pt x="228" y="173"/>
                    <a:pt x="228" y="184"/>
                    <a:pt x="242" y="199"/>
                  </a:cubicBezTo>
                  <a:cubicBezTo>
                    <a:pt x="238" y="202"/>
                    <a:pt x="229" y="204"/>
                    <a:pt x="216" y="196"/>
                  </a:cubicBezTo>
                  <a:cubicBezTo>
                    <a:pt x="212" y="195"/>
                    <a:pt x="208" y="196"/>
                    <a:pt x="206" y="199"/>
                  </a:cubicBezTo>
                  <a:cubicBezTo>
                    <a:pt x="204" y="203"/>
                    <a:pt x="205" y="207"/>
                    <a:pt x="209" y="209"/>
                  </a:cubicBezTo>
                  <a:cubicBezTo>
                    <a:pt x="218" y="214"/>
                    <a:pt x="226" y="216"/>
                    <a:pt x="232" y="216"/>
                  </a:cubicBezTo>
                  <a:cubicBezTo>
                    <a:pt x="246" y="216"/>
                    <a:pt x="255" y="208"/>
                    <a:pt x="258" y="202"/>
                  </a:cubicBezTo>
                  <a:cubicBezTo>
                    <a:pt x="260" y="199"/>
                    <a:pt x="260" y="196"/>
                    <a:pt x="257" y="1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107">
              <a:extLst>
                <a:ext uri="{FF2B5EF4-FFF2-40B4-BE49-F238E27FC236}">
                  <a16:creationId xmlns="" xmlns:a16="http://schemas.microsoft.com/office/drawing/2014/main" id="{93ECE962-15E2-475A-9CD4-DC369FF41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3800" y="638176"/>
              <a:ext cx="638175" cy="714375"/>
            </a:xfrm>
            <a:custGeom>
              <a:avLst/>
              <a:gdLst>
                <a:gd name="T0" fmla="*/ 170 w 170"/>
                <a:gd name="T1" fmla="*/ 91 h 190"/>
                <a:gd name="T2" fmla="*/ 163 w 170"/>
                <a:gd name="T3" fmla="*/ 70 h 190"/>
                <a:gd name="T4" fmla="*/ 163 w 170"/>
                <a:gd name="T5" fmla="*/ 70 h 190"/>
                <a:gd name="T6" fmla="*/ 159 w 170"/>
                <a:gd name="T7" fmla="*/ 41 h 190"/>
                <a:gd name="T8" fmla="*/ 154 w 170"/>
                <a:gd name="T9" fmla="*/ 36 h 190"/>
                <a:gd name="T10" fmla="*/ 152 w 170"/>
                <a:gd name="T11" fmla="*/ 35 h 190"/>
                <a:gd name="T12" fmla="*/ 106 w 170"/>
                <a:gd name="T13" fmla="*/ 9 h 190"/>
                <a:gd name="T14" fmla="*/ 92 w 170"/>
                <a:gd name="T15" fmla="*/ 1 h 190"/>
                <a:gd name="T16" fmla="*/ 83 w 170"/>
                <a:gd name="T17" fmla="*/ 12 h 190"/>
                <a:gd name="T18" fmla="*/ 12 w 170"/>
                <a:gd name="T19" fmla="*/ 52 h 190"/>
                <a:gd name="T20" fmla="*/ 4 w 170"/>
                <a:gd name="T21" fmla="*/ 58 h 190"/>
                <a:gd name="T22" fmla="*/ 10 w 170"/>
                <a:gd name="T23" fmla="*/ 66 h 190"/>
                <a:gd name="T24" fmla="*/ 23 w 170"/>
                <a:gd name="T25" fmla="*/ 67 h 190"/>
                <a:gd name="T26" fmla="*/ 95 w 170"/>
                <a:gd name="T27" fmla="*/ 18 h 190"/>
                <a:gd name="T28" fmla="*/ 96 w 170"/>
                <a:gd name="T29" fmla="*/ 19 h 190"/>
                <a:gd name="T30" fmla="*/ 146 w 170"/>
                <a:gd name="T31" fmla="*/ 48 h 190"/>
                <a:gd name="T32" fmla="*/ 148 w 170"/>
                <a:gd name="T33" fmla="*/ 94 h 190"/>
                <a:gd name="T34" fmla="*/ 141 w 170"/>
                <a:gd name="T35" fmla="*/ 120 h 190"/>
                <a:gd name="T36" fmla="*/ 96 w 170"/>
                <a:gd name="T37" fmla="*/ 135 h 190"/>
                <a:gd name="T38" fmla="*/ 96 w 170"/>
                <a:gd name="T39" fmla="*/ 135 h 190"/>
                <a:gd name="T40" fmla="*/ 81 w 170"/>
                <a:gd name="T41" fmla="*/ 129 h 190"/>
                <a:gd name="T42" fmla="*/ 63 w 170"/>
                <a:gd name="T43" fmla="*/ 142 h 190"/>
                <a:gd name="T44" fmla="*/ 81 w 170"/>
                <a:gd name="T45" fmla="*/ 156 h 190"/>
                <a:gd name="T46" fmla="*/ 96 w 170"/>
                <a:gd name="T47" fmla="*/ 149 h 190"/>
                <a:gd name="T48" fmla="*/ 96 w 170"/>
                <a:gd name="T49" fmla="*/ 149 h 190"/>
                <a:gd name="T50" fmla="*/ 130 w 170"/>
                <a:gd name="T51" fmla="*/ 143 h 190"/>
                <a:gd name="T52" fmla="*/ 80 w 170"/>
                <a:gd name="T53" fmla="*/ 176 h 190"/>
                <a:gd name="T54" fmla="*/ 80 w 170"/>
                <a:gd name="T55" fmla="*/ 176 h 190"/>
                <a:gd name="T56" fmla="*/ 79 w 170"/>
                <a:gd name="T57" fmla="*/ 176 h 190"/>
                <a:gd name="T58" fmla="*/ 15 w 170"/>
                <a:gd name="T59" fmla="*/ 94 h 190"/>
                <a:gd name="T60" fmla="*/ 7 w 170"/>
                <a:gd name="T61" fmla="*/ 88 h 190"/>
                <a:gd name="T62" fmla="*/ 1 w 170"/>
                <a:gd name="T63" fmla="*/ 96 h 190"/>
                <a:gd name="T64" fmla="*/ 79 w 170"/>
                <a:gd name="T65" fmla="*/ 190 h 190"/>
                <a:gd name="T66" fmla="*/ 80 w 170"/>
                <a:gd name="T67" fmla="*/ 190 h 190"/>
                <a:gd name="T68" fmla="*/ 80 w 170"/>
                <a:gd name="T69" fmla="*/ 190 h 190"/>
                <a:gd name="T70" fmla="*/ 154 w 170"/>
                <a:gd name="T71" fmla="*/ 127 h 190"/>
                <a:gd name="T72" fmla="*/ 170 w 170"/>
                <a:gd name="T73" fmla="*/ 9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0" h="190">
                  <a:moveTo>
                    <a:pt x="170" y="91"/>
                  </a:moveTo>
                  <a:cubicBezTo>
                    <a:pt x="170" y="90"/>
                    <a:pt x="170" y="77"/>
                    <a:pt x="163" y="70"/>
                  </a:cubicBezTo>
                  <a:cubicBezTo>
                    <a:pt x="163" y="70"/>
                    <a:pt x="163" y="70"/>
                    <a:pt x="163" y="70"/>
                  </a:cubicBezTo>
                  <a:cubicBezTo>
                    <a:pt x="162" y="54"/>
                    <a:pt x="159" y="42"/>
                    <a:pt x="159" y="41"/>
                  </a:cubicBezTo>
                  <a:cubicBezTo>
                    <a:pt x="158" y="38"/>
                    <a:pt x="156" y="37"/>
                    <a:pt x="154" y="36"/>
                  </a:cubicBezTo>
                  <a:cubicBezTo>
                    <a:pt x="153" y="36"/>
                    <a:pt x="153" y="36"/>
                    <a:pt x="152" y="35"/>
                  </a:cubicBezTo>
                  <a:cubicBezTo>
                    <a:pt x="151" y="35"/>
                    <a:pt x="123" y="26"/>
                    <a:pt x="106" y="9"/>
                  </a:cubicBezTo>
                  <a:cubicBezTo>
                    <a:pt x="101" y="4"/>
                    <a:pt x="97" y="0"/>
                    <a:pt x="92" y="1"/>
                  </a:cubicBezTo>
                  <a:cubicBezTo>
                    <a:pt x="87" y="2"/>
                    <a:pt x="85" y="7"/>
                    <a:pt x="83" y="12"/>
                  </a:cubicBezTo>
                  <a:cubicBezTo>
                    <a:pt x="63" y="62"/>
                    <a:pt x="15" y="53"/>
                    <a:pt x="12" y="52"/>
                  </a:cubicBezTo>
                  <a:cubicBezTo>
                    <a:pt x="9" y="51"/>
                    <a:pt x="5" y="54"/>
                    <a:pt x="4" y="58"/>
                  </a:cubicBezTo>
                  <a:cubicBezTo>
                    <a:pt x="3" y="61"/>
                    <a:pt x="6" y="65"/>
                    <a:pt x="10" y="66"/>
                  </a:cubicBezTo>
                  <a:cubicBezTo>
                    <a:pt x="10" y="66"/>
                    <a:pt x="15" y="67"/>
                    <a:pt x="23" y="67"/>
                  </a:cubicBezTo>
                  <a:cubicBezTo>
                    <a:pt x="43" y="67"/>
                    <a:pt x="78" y="61"/>
                    <a:pt x="95" y="18"/>
                  </a:cubicBezTo>
                  <a:cubicBezTo>
                    <a:pt x="96" y="18"/>
                    <a:pt x="96" y="19"/>
                    <a:pt x="96" y="19"/>
                  </a:cubicBezTo>
                  <a:cubicBezTo>
                    <a:pt x="113" y="36"/>
                    <a:pt x="139" y="46"/>
                    <a:pt x="146" y="48"/>
                  </a:cubicBezTo>
                  <a:cubicBezTo>
                    <a:pt x="148" y="56"/>
                    <a:pt x="151" y="75"/>
                    <a:pt x="148" y="94"/>
                  </a:cubicBezTo>
                  <a:cubicBezTo>
                    <a:pt x="148" y="94"/>
                    <a:pt x="146" y="106"/>
                    <a:pt x="141" y="120"/>
                  </a:cubicBezTo>
                  <a:cubicBezTo>
                    <a:pt x="132" y="128"/>
                    <a:pt x="118" y="135"/>
                    <a:pt x="96" y="135"/>
                  </a:cubicBezTo>
                  <a:cubicBezTo>
                    <a:pt x="96" y="135"/>
                    <a:pt x="96" y="135"/>
                    <a:pt x="96" y="135"/>
                  </a:cubicBezTo>
                  <a:cubicBezTo>
                    <a:pt x="93" y="131"/>
                    <a:pt x="87" y="129"/>
                    <a:pt x="81" y="129"/>
                  </a:cubicBezTo>
                  <a:cubicBezTo>
                    <a:pt x="71" y="129"/>
                    <a:pt x="63" y="135"/>
                    <a:pt x="63" y="142"/>
                  </a:cubicBezTo>
                  <a:cubicBezTo>
                    <a:pt x="63" y="150"/>
                    <a:pt x="71" y="156"/>
                    <a:pt x="81" y="156"/>
                  </a:cubicBezTo>
                  <a:cubicBezTo>
                    <a:pt x="87" y="156"/>
                    <a:pt x="93" y="153"/>
                    <a:pt x="96" y="149"/>
                  </a:cubicBezTo>
                  <a:cubicBezTo>
                    <a:pt x="96" y="149"/>
                    <a:pt x="96" y="149"/>
                    <a:pt x="96" y="149"/>
                  </a:cubicBezTo>
                  <a:cubicBezTo>
                    <a:pt x="110" y="149"/>
                    <a:pt x="121" y="147"/>
                    <a:pt x="130" y="143"/>
                  </a:cubicBezTo>
                  <a:cubicBezTo>
                    <a:pt x="120" y="160"/>
                    <a:pt x="104" y="176"/>
                    <a:pt x="80" y="176"/>
                  </a:cubicBezTo>
                  <a:cubicBezTo>
                    <a:pt x="80" y="176"/>
                    <a:pt x="80" y="176"/>
                    <a:pt x="80" y="176"/>
                  </a:cubicBezTo>
                  <a:cubicBezTo>
                    <a:pt x="79" y="176"/>
                    <a:pt x="79" y="176"/>
                    <a:pt x="79" y="176"/>
                  </a:cubicBezTo>
                  <a:cubicBezTo>
                    <a:pt x="25" y="176"/>
                    <a:pt x="15" y="95"/>
                    <a:pt x="15" y="94"/>
                  </a:cubicBezTo>
                  <a:cubicBezTo>
                    <a:pt x="14" y="90"/>
                    <a:pt x="11" y="88"/>
                    <a:pt x="7" y="88"/>
                  </a:cubicBezTo>
                  <a:cubicBezTo>
                    <a:pt x="3" y="89"/>
                    <a:pt x="0" y="92"/>
                    <a:pt x="1" y="96"/>
                  </a:cubicBezTo>
                  <a:cubicBezTo>
                    <a:pt x="1" y="100"/>
                    <a:pt x="13" y="190"/>
                    <a:pt x="79" y="190"/>
                  </a:cubicBezTo>
                  <a:cubicBezTo>
                    <a:pt x="79" y="190"/>
                    <a:pt x="79" y="190"/>
                    <a:pt x="80" y="190"/>
                  </a:cubicBezTo>
                  <a:cubicBezTo>
                    <a:pt x="80" y="190"/>
                    <a:pt x="80" y="190"/>
                    <a:pt x="80" y="190"/>
                  </a:cubicBezTo>
                  <a:cubicBezTo>
                    <a:pt x="122" y="190"/>
                    <a:pt x="143" y="154"/>
                    <a:pt x="154" y="127"/>
                  </a:cubicBezTo>
                  <a:cubicBezTo>
                    <a:pt x="168" y="111"/>
                    <a:pt x="170" y="92"/>
                    <a:pt x="170" y="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03" name="组合 902">
            <a:extLst>
              <a:ext uri="{FF2B5EF4-FFF2-40B4-BE49-F238E27FC236}">
                <a16:creationId xmlns="" xmlns:a16="http://schemas.microsoft.com/office/drawing/2014/main" id="{ADC001F7-2DE7-4A59-B42F-0BDD9659B1EB}"/>
              </a:ext>
            </a:extLst>
          </p:cNvPr>
          <p:cNvGrpSpPr>
            <a:grpSpLocks noChangeAspect="1"/>
          </p:cNvGrpSpPr>
          <p:nvPr/>
        </p:nvGrpSpPr>
        <p:grpSpPr>
          <a:xfrm>
            <a:off x="7114465" y="5185890"/>
            <a:ext cx="350625" cy="383835"/>
            <a:chOff x="6670675" y="439738"/>
            <a:chExt cx="871537" cy="954088"/>
          </a:xfrm>
          <a:solidFill>
            <a:schemeClr val="accent2"/>
          </a:solidFill>
        </p:grpSpPr>
        <p:sp>
          <p:nvSpPr>
            <p:cNvPr id="904" name="Freeform 139">
              <a:extLst>
                <a:ext uri="{FF2B5EF4-FFF2-40B4-BE49-F238E27FC236}">
                  <a16:creationId xmlns="" xmlns:a16="http://schemas.microsoft.com/office/drawing/2014/main" id="{06495AAB-CE84-4B5F-AAF9-3B665056C4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02438" y="439738"/>
              <a:ext cx="608012" cy="247650"/>
            </a:xfrm>
            <a:custGeom>
              <a:avLst/>
              <a:gdLst>
                <a:gd name="T0" fmla="*/ 160 w 162"/>
                <a:gd name="T1" fmla="*/ 25 h 66"/>
                <a:gd name="T2" fmla="*/ 135 w 162"/>
                <a:gd name="T3" fmla="*/ 0 h 66"/>
                <a:gd name="T4" fmla="*/ 81 w 162"/>
                <a:gd name="T5" fmla="*/ 46 h 66"/>
                <a:gd name="T6" fmla="*/ 28 w 162"/>
                <a:gd name="T7" fmla="*/ 0 h 66"/>
                <a:gd name="T8" fmla="*/ 2 w 162"/>
                <a:gd name="T9" fmla="*/ 25 h 66"/>
                <a:gd name="T10" fmla="*/ 6 w 162"/>
                <a:gd name="T11" fmla="*/ 47 h 66"/>
                <a:gd name="T12" fmla="*/ 73 w 162"/>
                <a:gd name="T13" fmla="*/ 66 h 66"/>
                <a:gd name="T14" fmla="*/ 81 w 162"/>
                <a:gd name="T15" fmla="*/ 66 h 66"/>
                <a:gd name="T16" fmla="*/ 89 w 162"/>
                <a:gd name="T17" fmla="*/ 66 h 66"/>
                <a:gd name="T18" fmla="*/ 156 w 162"/>
                <a:gd name="T19" fmla="*/ 47 h 66"/>
                <a:gd name="T20" fmla="*/ 160 w 162"/>
                <a:gd name="T21" fmla="*/ 25 h 66"/>
                <a:gd name="T22" fmla="*/ 17 w 162"/>
                <a:gd name="T23" fmla="*/ 39 h 66"/>
                <a:gd name="T24" fmla="*/ 15 w 162"/>
                <a:gd name="T25" fmla="*/ 28 h 66"/>
                <a:gd name="T26" fmla="*/ 28 w 162"/>
                <a:gd name="T27" fmla="*/ 14 h 66"/>
                <a:gd name="T28" fmla="*/ 69 w 162"/>
                <a:gd name="T29" fmla="*/ 52 h 66"/>
                <a:gd name="T30" fmla="*/ 17 w 162"/>
                <a:gd name="T31" fmla="*/ 39 h 66"/>
                <a:gd name="T32" fmla="*/ 145 w 162"/>
                <a:gd name="T33" fmla="*/ 39 h 66"/>
                <a:gd name="T34" fmla="*/ 94 w 162"/>
                <a:gd name="T35" fmla="*/ 52 h 66"/>
                <a:gd name="T36" fmla="*/ 135 w 162"/>
                <a:gd name="T37" fmla="*/ 14 h 66"/>
                <a:gd name="T38" fmla="*/ 147 w 162"/>
                <a:gd name="T39" fmla="*/ 28 h 66"/>
                <a:gd name="T40" fmla="*/ 145 w 162"/>
                <a:gd name="T41" fmla="*/ 3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2" h="66">
                  <a:moveTo>
                    <a:pt x="160" y="25"/>
                  </a:moveTo>
                  <a:cubicBezTo>
                    <a:pt x="158" y="16"/>
                    <a:pt x="150" y="0"/>
                    <a:pt x="135" y="0"/>
                  </a:cubicBezTo>
                  <a:cubicBezTo>
                    <a:pt x="119" y="0"/>
                    <a:pt x="102" y="15"/>
                    <a:pt x="81" y="46"/>
                  </a:cubicBezTo>
                  <a:cubicBezTo>
                    <a:pt x="60" y="15"/>
                    <a:pt x="43" y="0"/>
                    <a:pt x="28" y="0"/>
                  </a:cubicBezTo>
                  <a:cubicBezTo>
                    <a:pt x="12" y="0"/>
                    <a:pt x="4" y="16"/>
                    <a:pt x="2" y="25"/>
                  </a:cubicBezTo>
                  <a:cubicBezTo>
                    <a:pt x="0" y="33"/>
                    <a:pt x="1" y="41"/>
                    <a:pt x="6" y="47"/>
                  </a:cubicBezTo>
                  <a:cubicBezTo>
                    <a:pt x="19" y="64"/>
                    <a:pt x="54" y="66"/>
                    <a:pt x="73" y="66"/>
                  </a:cubicBezTo>
                  <a:cubicBezTo>
                    <a:pt x="77" y="66"/>
                    <a:pt x="80" y="66"/>
                    <a:pt x="81" y="66"/>
                  </a:cubicBezTo>
                  <a:cubicBezTo>
                    <a:pt x="82" y="66"/>
                    <a:pt x="85" y="66"/>
                    <a:pt x="89" y="66"/>
                  </a:cubicBezTo>
                  <a:cubicBezTo>
                    <a:pt x="108" y="66"/>
                    <a:pt x="143" y="64"/>
                    <a:pt x="156" y="47"/>
                  </a:cubicBezTo>
                  <a:cubicBezTo>
                    <a:pt x="161" y="41"/>
                    <a:pt x="162" y="33"/>
                    <a:pt x="160" y="25"/>
                  </a:cubicBezTo>
                  <a:close/>
                  <a:moveTo>
                    <a:pt x="17" y="39"/>
                  </a:moveTo>
                  <a:cubicBezTo>
                    <a:pt x="15" y="36"/>
                    <a:pt x="14" y="32"/>
                    <a:pt x="15" y="28"/>
                  </a:cubicBezTo>
                  <a:cubicBezTo>
                    <a:pt x="15" y="28"/>
                    <a:pt x="19" y="14"/>
                    <a:pt x="28" y="14"/>
                  </a:cubicBezTo>
                  <a:cubicBezTo>
                    <a:pt x="32" y="14"/>
                    <a:pt x="45" y="18"/>
                    <a:pt x="69" y="52"/>
                  </a:cubicBezTo>
                  <a:cubicBezTo>
                    <a:pt x="43" y="52"/>
                    <a:pt x="23" y="47"/>
                    <a:pt x="17" y="39"/>
                  </a:cubicBezTo>
                  <a:close/>
                  <a:moveTo>
                    <a:pt x="145" y="39"/>
                  </a:moveTo>
                  <a:cubicBezTo>
                    <a:pt x="139" y="47"/>
                    <a:pt x="119" y="52"/>
                    <a:pt x="94" y="52"/>
                  </a:cubicBezTo>
                  <a:cubicBezTo>
                    <a:pt x="117" y="18"/>
                    <a:pt x="130" y="14"/>
                    <a:pt x="135" y="14"/>
                  </a:cubicBezTo>
                  <a:cubicBezTo>
                    <a:pt x="143" y="14"/>
                    <a:pt x="147" y="28"/>
                    <a:pt x="147" y="28"/>
                  </a:cubicBezTo>
                  <a:cubicBezTo>
                    <a:pt x="148" y="32"/>
                    <a:pt x="147" y="36"/>
                    <a:pt x="145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140">
              <a:extLst>
                <a:ext uri="{FF2B5EF4-FFF2-40B4-BE49-F238E27FC236}">
                  <a16:creationId xmlns="" xmlns:a16="http://schemas.microsoft.com/office/drawing/2014/main" id="{F6EE224F-8729-44D4-ACC7-6BFD21BA82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70675" y="736601"/>
              <a:ext cx="871537" cy="657225"/>
            </a:xfrm>
            <a:custGeom>
              <a:avLst/>
              <a:gdLst>
                <a:gd name="T0" fmla="*/ 225 w 232"/>
                <a:gd name="T1" fmla="*/ 0 h 175"/>
                <a:gd name="T2" fmla="*/ 7 w 232"/>
                <a:gd name="T3" fmla="*/ 0 h 175"/>
                <a:gd name="T4" fmla="*/ 0 w 232"/>
                <a:gd name="T5" fmla="*/ 7 h 175"/>
                <a:gd name="T6" fmla="*/ 0 w 232"/>
                <a:gd name="T7" fmla="*/ 54 h 175"/>
                <a:gd name="T8" fmla="*/ 7 w 232"/>
                <a:gd name="T9" fmla="*/ 61 h 175"/>
                <a:gd name="T10" fmla="*/ 15 w 232"/>
                <a:gd name="T11" fmla="*/ 61 h 175"/>
                <a:gd name="T12" fmla="*/ 15 w 232"/>
                <a:gd name="T13" fmla="*/ 168 h 175"/>
                <a:gd name="T14" fmla="*/ 22 w 232"/>
                <a:gd name="T15" fmla="*/ 175 h 175"/>
                <a:gd name="T16" fmla="*/ 210 w 232"/>
                <a:gd name="T17" fmla="*/ 175 h 175"/>
                <a:gd name="T18" fmla="*/ 217 w 232"/>
                <a:gd name="T19" fmla="*/ 168 h 175"/>
                <a:gd name="T20" fmla="*/ 217 w 232"/>
                <a:gd name="T21" fmla="*/ 61 h 175"/>
                <a:gd name="T22" fmla="*/ 225 w 232"/>
                <a:gd name="T23" fmla="*/ 61 h 175"/>
                <a:gd name="T24" fmla="*/ 232 w 232"/>
                <a:gd name="T25" fmla="*/ 54 h 175"/>
                <a:gd name="T26" fmla="*/ 232 w 232"/>
                <a:gd name="T27" fmla="*/ 7 h 175"/>
                <a:gd name="T28" fmla="*/ 225 w 232"/>
                <a:gd name="T29" fmla="*/ 0 h 175"/>
                <a:gd name="T30" fmla="*/ 125 w 232"/>
                <a:gd name="T31" fmla="*/ 161 h 175"/>
                <a:gd name="T32" fmla="*/ 107 w 232"/>
                <a:gd name="T33" fmla="*/ 161 h 175"/>
                <a:gd name="T34" fmla="*/ 107 w 232"/>
                <a:gd name="T35" fmla="*/ 14 h 175"/>
                <a:gd name="T36" fmla="*/ 125 w 232"/>
                <a:gd name="T37" fmla="*/ 14 h 175"/>
                <a:gd name="T38" fmla="*/ 125 w 232"/>
                <a:gd name="T39" fmla="*/ 161 h 175"/>
                <a:gd name="T40" fmla="*/ 14 w 232"/>
                <a:gd name="T41" fmla="*/ 14 h 175"/>
                <a:gd name="T42" fmla="*/ 93 w 232"/>
                <a:gd name="T43" fmla="*/ 14 h 175"/>
                <a:gd name="T44" fmla="*/ 93 w 232"/>
                <a:gd name="T45" fmla="*/ 47 h 175"/>
                <a:gd name="T46" fmla="*/ 14 w 232"/>
                <a:gd name="T47" fmla="*/ 47 h 175"/>
                <a:gd name="T48" fmla="*/ 14 w 232"/>
                <a:gd name="T49" fmla="*/ 14 h 175"/>
                <a:gd name="T50" fmla="*/ 29 w 232"/>
                <a:gd name="T51" fmla="*/ 61 h 175"/>
                <a:gd name="T52" fmla="*/ 93 w 232"/>
                <a:gd name="T53" fmla="*/ 61 h 175"/>
                <a:gd name="T54" fmla="*/ 93 w 232"/>
                <a:gd name="T55" fmla="*/ 161 h 175"/>
                <a:gd name="T56" fmla="*/ 29 w 232"/>
                <a:gd name="T57" fmla="*/ 161 h 175"/>
                <a:gd name="T58" fmla="*/ 29 w 232"/>
                <a:gd name="T59" fmla="*/ 61 h 175"/>
                <a:gd name="T60" fmla="*/ 203 w 232"/>
                <a:gd name="T61" fmla="*/ 161 h 175"/>
                <a:gd name="T62" fmla="*/ 139 w 232"/>
                <a:gd name="T63" fmla="*/ 161 h 175"/>
                <a:gd name="T64" fmla="*/ 139 w 232"/>
                <a:gd name="T65" fmla="*/ 61 h 175"/>
                <a:gd name="T66" fmla="*/ 203 w 232"/>
                <a:gd name="T67" fmla="*/ 61 h 175"/>
                <a:gd name="T68" fmla="*/ 203 w 232"/>
                <a:gd name="T69" fmla="*/ 161 h 175"/>
                <a:gd name="T70" fmla="*/ 218 w 232"/>
                <a:gd name="T71" fmla="*/ 47 h 175"/>
                <a:gd name="T72" fmla="*/ 139 w 232"/>
                <a:gd name="T73" fmla="*/ 47 h 175"/>
                <a:gd name="T74" fmla="*/ 139 w 232"/>
                <a:gd name="T75" fmla="*/ 14 h 175"/>
                <a:gd name="T76" fmla="*/ 218 w 232"/>
                <a:gd name="T77" fmla="*/ 14 h 175"/>
                <a:gd name="T78" fmla="*/ 218 w 232"/>
                <a:gd name="T79" fmla="*/ 4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2" h="175">
                  <a:moveTo>
                    <a:pt x="225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8"/>
                    <a:pt x="3" y="61"/>
                    <a:pt x="7" y="61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5" y="168"/>
                    <a:pt x="15" y="168"/>
                    <a:pt x="15" y="168"/>
                  </a:cubicBezTo>
                  <a:cubicBezTo>
                    <a:pt x="15" y="171"/>
                    <a:pt x="18" y="175"/>
                    <a:pt x="22" y="175"/>
                  </a:cubicBezTo>
                  <a:cubicBezTo>
                    <a:pt x="210" y="175"/>
                    <a:pt x="210" y="175"/>
                    <a:pt x="210" y="175"/>
                  </a:cubicBezTo>
                  <a:cubicBezTo>
                    <a:pt x="214" y="175"/>
                    <a:pt x="217" y="171"/>
                    <a:pt x="217" y="168"/>
                  </a:cubicBezTo>
                  <a:cubicBezTo>
                    <a:pt x="217" y="61"/>
                    <a:pt x="217" y="61"/>
                    <a:pt x="217" y="61"/>
                  </a:cubicBezTo>
                  <a:cubicBezTo>
                    <a:pt x="225" y="61"/>
                    <a:pt x="225" y="61"/>
                    <a:pt x="225" y="61"/>
                  </a:cubicBezTo>
                  <a:cubicBezTo>
                    <a:pt x="229" y="61"/>
                    <a:pt x="232" y="58"/>
                    <a:pt x="232" y="54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32" y="3"/>
                    <a:pt x="229" y="0"/>
                    <a:pt x="225" y="0"/>
                  </a:cubicBezTo>
                  <a:close/>
                  <a:moveTo>
                    <a:pt x="125" y="161"/>
                  </a:moveTo>
                  <a:cubicBezTo>
                    <a:pt x="107" y="161"/>
                    <a:pt x="107" y="161"/>
                    <a:pt x="107" y="161"/>
                  </a:cubicBezTo>
                  <a:cubicBezTo>
                    <a:pt x="107" y="14"/>
                    <a:pt x="107" y="14"/>
                    <a:pt x="107" y="14"/>
                  </a:cubicBezTo>
                  <a:cubicBezTo>
                    <a:pt x="125" y="14"/>
                    <a:pt x="125" y="14"/>
                    <a:pt x="125" y="14"/>
                  </a:cubicBezTo>
                  <a:lnTo>
                    <a:pt x="125" y="161"/>
                  </a:lnTo>
                  <a:close/>
                  <a:moveTo>
                    <a:pt x="14" y="14"/>
                  </a:moveTo>
                  <a:cubicBezTo>
                    <a:pt x="93" y="14"/>
                    <a:pt x="93" y="14"/>
                    <a:pt x="93" y="14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14" y="47"/>
                    <a:pt x="14" y="47"/>
                    <a:pt x="14" y="47"/>
                  </a:cubicBezTo>
                  <a:lnTo>
                    <a:pt x="14" y="14"/>
                  </a:lnTo>
                  <a:close/>
                  <a:moveTo>
                    <a:pt x="29" y="61"/>
                  </a:moveTo>
                  <a:cubicBezTo>
                    <a:pt x="93" y="61"/>
                    <a:pt x="93" y="61"/>
                    <a:pt x="93" y="61"/>
                  </a:cubicBezTo>
                  <a:cubicBezTo>
                    <a:pt x="93" y="161"/>
                    <a:pt x="93" y="161"/>
                    <a:pt x="93" y="161"/>
                  </a:cubicBezTo>
                  <a:cubicBezTo>
                    <a:pt x="29" y="161"/>
                    <a:pt x="29" y="161"/>
                    <a:pt x="29" y="161"/>
                  </a:cubicBezTo>
                  <a:lnTo>
                    <a:pt x="29" y="61"/>
                  </a:lnTo>
                  <a:close/>
                  <a:moveTo>
                    <a:pt x="203" y="161"/>
                  </a:moveTo>
                  <a:cubicBezTo>
                    <a:pt x="139" y="161"/>
                    <a:pt x="139" y="161"/>
                    <a:pt x="139" y="161"/>
                  </a:cubicBezTo>
                  <a:cubicBezTo>
                    <a:pt x="139" y="61"/>
                    <a:pt x="139" y="61"/>
                    <a:pt x="139" y="61"/>
                  </a:cubicBezTo>
                  <a:cubicBezTo>
                    <a:pt x="203" y="61"/>
                    <a:pt x="203" y="61"/>
                    <a:pt x="203" y="61"/>
                  </a:cubicBezTo>
                  <a:lnTo>
                    <a:pt x="203" y="161"/>
                  </a:lnTo>
                  <a:close/>
                  <a:moveTo>
                    <a:pt x="218" y="47"/>
                  </a:moveTo>
                  <a:cubicBezTo>
                    <a:pt x="139" y="47"/>
                    <a:pt x="139" y="47"/>
                    <a:pt x="139" y="47"/>
                  </a:cubicBezTo>
                  <a:cubicBezTo>
                    <a:pt x="139" y="14"/>
                    <a:pt x="139" y="14"/>
                    <a:pt x="139" y="14"/>
                  </a:cubicBezTo>
                  <a:cubicBezTo>
                    <a:pt x="218" y="14"/>
                    <a:pt x="218" y="14"/>
                    <a:pt x="218" y="14"/>
                  </a:cubicBezTo>
                  <a:lnTo>
                    <a:pt x="218" y="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59" name="组合 1058">
            <a:extLst>
              <a:ext uri="{FF2B5EF4-FFF2-40B4-BE49-F238E27FC236}">
                <a16:creationId xmlns="" xmlns:a16="http://schemas.microsoft.com/office/drawing/2014/main" id="{88548FA8-7271-474E-87CD-4AA4C37D5CFA}"/>
              </a:ext>
            </a:extLst>
          </p:cNvPr>
          <p:cNvGrpSpPr>
            <a:grpSpLocks noChangeAspect="1"/>
          </p:cNvGrpSpPr>
          <p:nvPr/>
        </p:nvGrpSpPr>
        <p:grpSpPr>
          <a:xfrm>
            <a:off x="9066466" y="5200086"/>
            <a:ext cx="356089" cy="355442"/>
            <a:chOff x="6703221" y="1364698"/>
            <a:chExt cx="923606" cy="921923"/>
          </a:xfrm>
        </p:grpSpPr>
        <p:sp>
          <p:nvSpPr>
            <p:cNvPr id="1060" name="Freeform 143">
              <a:extLst>
                <a:ext uri="{FF2B5EF4-FFF2-40B4-BE49-F238E27FC236}">
                  <a16:creationId xmlns="" xmlns:a16="http://schemas.microsoft.com/office/drawing/2014/main" id="{7226B618-173A-4A17-9A96-017A3B72B2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3336" y="1364698"/>
              <a:ext cx="553491" cy="556856"/>
            </a:xfrm>
            <a:custGeom>
              <a:avLst/>
              <a:gdLst>
                <a:gd name="T0" fmla="*/ 124 w 139"/>
                <a:gd name="T1" fmla="*/ 96 h 140"/>
                <a:gd name="T2" fmla="*/ 132 w 139"/>
                <a:gd name="T3" fmla="*/ 91 h 140"/>
                <a:gd name="T4" fmla="*/ 132 w 139"/>
                <a:gd name="T5" fmla="*/ 91 h 140"/>
                <a:gd name="T6" fmla="*/ 139 w 139"/>
                <a:gd name="T7" fmla="*/ 74 h 140"/>
                <a:gd name="T8" fmla="*/ 132 w 139"/>
                <a:gd name="T9" fmla="*/ 58 h 140"/>
                <a:gd name="T10" fmla="*/ 121 w 139"/>
                <a:gd name="T11" fmla="*/ 47 h 140"/>
                <a:gd name="T12" fmla="*/ 133 w 139"/>
                <a:gd name="T13" fmla="*/ 35 h 140"/>
                <a:gd name="T14" fmla="*/ 133 w 139"/>
                <a:gd name="T15" fmla="*/ 25 h 140"/>
                <a:gd name="T16" fmla="*/ 115 w 139"/>
                <a:gd name="T17" fmla="*/ 6 h 140"/>
                <a:gd name="T18" fmla="*/ 110 w 139"/>
                <a:gd name="T19" fmla="*/ 4 h 140"/>
                <a:gd name="T20" fmla="*/ 105 w 139"/>
                <a:gd name="T21" fmla="*/ 6 h 140"/>
                <a:gd name="T22" fmla="*/ 93 w 139"/>
                <a:gd name="T23" fmla="*/ 19 h 140"/>
                <a:gd name="T24" fmla="*/ 81 w 139"/>
                <a:gd name="T25" fmla="*/ 7 h 140"/>
                <a:gd name="T26" fmla="*/ 65 w 139"/>
                <a:gd name="T27" fmla="*/ 0 h 140"/>
                <a:gd name="T28" fmla="*/ 49 w 139"/>
                <a:gd name="T29" fmla="*/ 7 h 140"/>
                <a:gd name="T30" fmla="*/ 48 w 139"/>
                <a:gd name="T31" fmla="*/ 8 h 140"/>
                <a:gd name="T32" fmla="*/ 43 w 139"/>
                <a:gd name="T33" fmla="*/ 15 h 140"/>
                <a:gd name="T34" fmla="*/ 40 w 139"/>
                <a:gd name="T35" fmla="*/ 12 h 140"/>
                <a:gd name="T36" fmla="*/ 23 w 139"/>
                <a:gd name="T37" fmla="*/ 5 h 140"/>
                <a:gd name="T38" fmla="*/ 7 w 139"/>
                <a:gd name="T39" fmla="*/ 12 h 140"/>
                <a:gd name="T40" fmla="*/ 6 w 139"/>
                <a:gd name="T41" fmla="*/ 13 h 140"/>
                <a:gd name="T42" fmla="*/ 0 w 139"/>
                <a:gd name="T43" fmla="*/ 29 h 140"/>
                <a:gd name="T44" fmla="*/ 6 w 139"/>
                <a:gd name="T45" fmla="*/ 45 h 140"/>
                <a:gd name="T46" fmla="*/ 94 w 139"/>
                <a:gd name="T47" fmla="*/ 133 h 140"/>
                <a:gd name="T48" fmla="*/ 110 w 139"/>
                <a:gd name="T49" fmla="*/ 140 h 140"/>
                <a:gd name="T50" fmla="*/ 110 w 139"/>
                <a:gd name="T51" fmla="*/ 140 h 140"/>
                <a:gd name="T52" fmla="*/ 127 w 139"/>
                <a:gd name="T53" fmla="*/ 133 h 140"/>
                <a:gd name="T54" fmla="*/ 127 w 139"/>
                <a:gd name="T55" fmla="*/ 132 h 140"/>
                <a:gd name="T56" fmla="*/ 134 w 139"/>
                <a:gd name="T57" fmla="*/ 116 h 140"/>
                <a:gd name="T58" fmla="*/ 127 w 139"/>
                <a:gd name="T59" fmla="*/ 100 h 140"/>
                <a:gd name="T60" fmla="*/ 124 w 139"/>
                <a:gd name="T61" fmla="*/ 96 h 140"/>
                <a:gd name="T62" fmla="*/ 110 w 139"/>
                <a:gd name="T63" fmla="*/ 21 h 140"/>
                <a:gd name="T64" fmla="*/ 118 w 139"/>
                <a:gd name="T65" fmla="*/ 30 h 140"/>
                <a:gd name="T66" fmla="*/ 111 w 139"/>
                <a:gd name="T67" fmla="*/ 37 h 140"/>
                <a:gd name="T68" fmla="*/ 103 w 139"/>
                <a:gd name="T69" fmla="*/ 28 h 140"/>
                <a:gd name="T70" fmla="*/ 110 w 139"/>
                <a:gd name="T71" fmla="*/ 21 h 140"/>
                <a:gd name="T72" fmla="*/ 58 w 139"/>
                <a:gd name="T73" fmla="*/ 17 h 140"/>
                <a:gd name="T74" fmla="*/ 59 w 139"/>
                <a:gd name="T75" fmla="*/ 17 h 140"/>
                <a:gd name="T76" fmla="*/ 65 w 139"/>
                <a:gd name="T77" fmla="*/ 14 h 140"/>
                <a:gd name="T78" fmla="*/ 71 w 139"/>
                <a:gd name="T79" fmla="*/ 17 h 140"/>
                <a:gd name="T80" fmla="*/ 123 w 139"/>
                <a:gd name="T81" fmla="*/ 68 h 140"/>
                <a:gd name="T82" fmla="*/ 125 w 139"/>
                <a:gd name="T83" fmla="*/ 74 h 140"/>
                <a:gd name="T84" fmla="*/ 123 w 139"/>
                <a:gd name="T85" fmla="*/ 81 h 140"/>
                <a:gd name="T86" fmla="*/ 122 w 139"/>
                <a:gd name="T87" fmla="*/ 81 h 140"/>
                <a:gd name="T88" fmla="*/ 109 w 139"/>
                <a:gd name="T89" fmla="*/ 81 h 140"/>
                <a:gd name="T90" fmla="*/ 58 w 139"/>
                <a:gd name="T91" fmla="*/ 30 h 140"/>
                <a:gd name="T92" fmla="*/ 58 w 139"/>
                <a:gd name="T93" fmla="*/ 17 h 140"/>
                <a:gd name="T94" fmla="*/ 117 w 139"/>
                <a:gd name="T95" fmla="*/ 122 h 140"/>
                <a:gd name="T96" fmla="*/ 117 w 139"/>
                <a:gd name="T97" fmla="*/ 123 h 140"/>
                <a:gd name="T98" fmla="*/ 110 w 139"/>
                <a:gd name="T99" fmla="*/ 126 h 140"/>
                <a:gd name="T100" fmla="*/ 104 w 139"/>
                <a:gd name="T101" fmla="*/ 123 h 140"/>
                <a:gd name="T102" fmla="*/ 16 w 139"/>
                <a:gd name="T103" fmla="*/ 35 h 140"/>
                <a:gd name="T104" fmla="*/ 14 w 139"/>
                <a:gd name="T105" fmla="*/ 29 h 140"/>
                <a:gd name="T106" fmla="*/ 16 w 139"/>
                <a:gd name="T107" fmla="*/ 23 h 140"/>
                <a:gd name="T108" fmla="*/ 17 w 139"/>
                <a:gd name="T109" fmla="*/ 22 h 140"/>
                <a:gd name="T110" fmla="*/ 23 w 139"/>
                <a:gd name="T111" fmla="*/ 19 h 140"/>
                <a:gd name="T112" fmla="*/ 30 w 139"/>
                <a:gd name="T113" fmla="*/ 22 h 140"/>
                <a:gd name="T114" fmla="*/ 117 w 139"/>
                <a:gd name="T115" fmla="*/ 110 h 140"/>
                <a:gd name="T116" fmla="*/ 120 w 139"/>
                <a:gd name="T117" fmla="*/ 116 h 140"/>
                <a:gd name="T118" fmla="*/ 117 w 139"/>
                <a:gd name="T119" fmla="*/ 122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9" h="140">
                  <a:moveTo>
                    <a:pt x="124" y="96"/>
                  </a:moveTo>
                  <a:cubicBezTo>
                    <a:pt x="127" y="95"/>
                    <a:pt x="130" y="94"/>
                    <a:pt x="132" y="9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7" y="86"/>
                    <a:pt x="139" y="81"/>
                    <a:pt x="139" y="74"/>
                  </a:cubicBezTo>
                  <a:cubicBezTo>
                    <a:pt x="139" y="68"/>
                    <a:pt x="137" y="63"/>
                    <a:pt x="132" y="58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33" y="35"/>
                    <a:pt x="133" y="35"/>
                    <a:pt x="133" y="35"/>
                  </a:cubicBezTo>
                  <a:cubicBezTo>
                    <a:pt x="136" y="32"/>
                    <a:pt x="136" y="27"/>
                    <a:pt x="133" y="25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3" y="5"/>
                    <a:pt x="112" y="4"/>
                    <a:pt x="110" y="4"/>
                  </a:cubicBezTo>
                  <a:cubicBezTo>
                    <a:pt x="108" y="4"/>
                    <a:pt x="106" y="5"/>
                    <a:pt x="105" y="6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77" y="3"/>
                    <a:pt x="71" y="0"/>
                    <a:pt x="65" y="0"/>
                  </a:cubicBezTo>
                  <a:cubicBezTo>
                    <a:pt x="59" y="0"/>
                    <a:pt x="53" y="3"/>
                    <a:pt x="49" y="7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6" y="10"/>
                    <a:pt x="44" y="12"/>
                    <a:pt x="43" y="15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5" y="8"/>
                    <a:pt x="30" y="5"/>
                    <a:pt x="23" y="5"/>
                  </a:cubicBezTo>
                  <a:cubicBezTo>
                    <a:pt x="17" y="5"/>
                    <a:pt x="11" y="8"/>
                    <a:pt x="7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2" y="17"/>
                    <a:pt x="0" y="23"/>
                    <a:pt x="0" y="29"/>
                  </a:cubicBezTo>
                  <a:cubicBezTo>
                    <a:pt x="0" y="35"/>
                    <a:pt x="2" y="41"/>
                    <a:pt x="6" y="45"/>
                  </a:cubicBezTo>
                  <a:cubicBezTo>
                    <a:pt x="94" y="133"/>
                    <a:pt x="94" y="133"/>
                    <a:pt x="94" y="133"/>
                  </a:cubicBezTo>
                  <a:cubicBezTo>
                    <a:pt x="99" y="137"/>
                    <a:pt x="104" y="140"/>
                    <a:pt x="110" y="140"/>
                  </a:cubicBezTo>
                  <a:cubicBezTo>
                    <a:pt x="110" y="140"/>
                    <a:pt x="110" y="140"/>
                    <a:pt x="110" y="140"/>
                  </a:cubicBezTo>
                  <a:cubicBezTo>
                    <a:pt x="117" y="140"/>
                    <a:pt x="122" y="137"/>
                    <a:pt x="127" y="133"/>
                  </a:cubicBezTo>
                  <a:cubicBezTo>
                    <a:pt x="127" y="132"/>
                    <a:pt x="127" y="132"/>
                    <a:pt x="127" y="132"/>
                  </a:cubicBezTo>
                  <a:cubicBezTo>
                    <a:pt x="132" y="128"/>
                    <a:pt x="134" y="122"/>
                    <a:pt x="134" y="116"/>
                  </a:cubicBezTo>
                  <a:cubicBezTo>
                    <a:pt x="134" y="110"/>
                    <a:pt x="132" y="104"/>
                    <a:pt x="127" y="100"/>
                  </a:cubicBezTo>
                  <a:lnTo>
                    <a:pt x="124" y="96"/>
                  </a:lnTo>
                  <a:close/>
                  <a:moveTo>
                    <a:pt x="110" y="21"/>
                  </a:moveTo>
                  <a:cubicBezTo>
                    <a:pt x="118" y="30"/>
                    <a:pt x="118" y="30"/>
                    <a:pt x="118" y="30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03" y="28"/>
                    <a:pt x="103" y="28"/>
                    <a:pt x="103" y="28"/>
                  </a:cubicBezTo>
                  <a:lnTo>
                    <a:pt x="110" y="21"/>
                  </a:lnTo>
                  <a:close/>
                  <a:moveTo>
                    <a:pt x="58" y="17"/>
                  </a:moveTo>
                  <a:cubicBezTo>
                    <a:pt x="59" y="17"/>
                    <a:pt x="59" y="17"/>
                    <a:pt x="59" y="17"/>
                  </a:cubicBezTo>
                  <a:cubicBezTo>
                    <a:pt x="60" y="15"/>
                    <a:pt x="62" y="14"/>
                    <a:pt x="65" y="14"/>
                  </a:cubicBezTo>
                  <a:cubicBezTo>
                    <a:pt x="67" y="14"/>
                    <a:pt x="70" y="15"/>
                    <a:pt x="71" y="17"/>
                  </a:cubicBezTo>
                  <a:cubicBezTo>
                    <a:pt x="123" y="68"/>
                    <a:pt x="123" y="68"/>
                    <a:pt x="123" y="68"/>
                  </a:cubicBezTo>
                  <a:cubicBezTo>
                    <a:pt x="124" y="70"/>
                    <a:pt x="125" y="72"/>
                    <a:pt x="125" y="74"/>
                  </a:cubicBezTo>
                  <a:cubicBezTo>
                    <a:pt x="125" y="77"/>
                    <a:pt x="124" y="79"/>
                    <a:pt x="123" y="81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19" y="85"/>
                    <a:pt x="113" y="85"/>
                    <a:pt x="109" y="81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4" y="27"/>
                    <a:pt x="54" y="21"/>
                    <a:pt x="58" y="17"/>
                  </a:cubicBezTo>
                  <a:close/>
                  <a:moveTo>
                    <a:pt x="117" y="122"/>
                  </a:moveTo>
                  <a:cubicBezTo>
                    <a:pt x="117" y="123"/>
                    <a:pt x="117" y="123"/>
                    <a:pt x="117" y="123"/>
                  </a:cubicBezTo>
                  <a:cubicBezTo>
                    <a:pt x="115" y="125"/>
                    <a:pt x="113" y="126"/>
                    <a:pt x="110" y="126"/>
                  </a:cubicBezTo>
                  <a:cubicBezTo>
                    <a:pt x="108" y="126"/>
                    <a:pt x="106" y="125"/>
                    <a:pt x="104" y="123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5" y="34"/>
                    <a:pt x="14" y="31"/>
                    <a:pt x="14" y="29"/>
                  </a:cubicBezTo>
                  <a:cubicBezTo>
                    <a:pt x="14" y="26"/>
                    <a:pt x="15" y="24"/>
                    <a:pt x="16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9" y="20"/>
                    <a:pt x="21" y="19"/>
                    <a:pt x="23" y="19"/>
                  </a:cubicBezTo>
                  <a:cubicBezTo>
                    <a:pt x="26" y="19"/>
                    <a:pt x="28" y="20"/>
                    <a:pt x="30" y="22"/>
                  </a:cubicBezTo>
                  <a:cubicBezTo>
                    <a:pt x="117" y="110"/>
                    <a:pt x="117" y="110"/>
                    <a:pt x="117" y="110"/>
                  </a:cubicBezTo>
                  <a:cubicBezTo>
                    <a:pt x="119" y="111"/>
                    <a:pt x="120" y="114"/>
                    <a:pt x="120" y="116"/>
                  </a:cubicBezTo>
                  <a:cubicBezTo>
                    <a:pt x="120" y="118"/>
                    <a:pt x="119" y="121"/>
                    <a:pt x="117" y="12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" name="Freeform 144">
              <a:extLst>
                <a:ext uri="{FF2B5EF4-FFF2-40B4-BE49-F238E27FC236}">
                  <a16:creationId xmlns="" xmlns:a16="http://schemas.microsoft.com/office/drawing/2014/main" id="{6608405B-9D3C-446F-B5A1-F707430A15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3221" y="1694437"/>
              <a:ext cx="593867" cy="592184"/>
            </a:xfrm>
            <a:custGeom>
              <a:avLst/>
              <a:gdLst>
                <a:gd name="T0" fmla="*/ 93 w 149"/>
                <a:gd name="T1" fmla="*/ 65 h 149"/>
                <a:gd name="T2" fmla="*/ 131 w 149"/>
                <a:gd name="T3" fmla="*/ 10 h 149"/>
                <a:gd name="T4" fmla="*/ 75 w 149"/>
                <a:gd name="T5" fmla="*/ 47 h 149"/>
                <a:gd name="T6" fmla="*/ 29 w 149"/>
                <a:gd name="T7" fmla="*/ 10 h 149"/>
                <a:gd name="T8" fmla="*/ 12 w 149"/>
                <a:gd name="T9" fmla="*/ 17 h 149"/>
                <a:gd name="T10" fmla="*/ 12 w 149"/>
                <a:gd name="T11" fmla="*/ 50 h 149"/>
                <a:gd name="T12" fmla="*/ 7 w 149"/>
                <a:gd name="T13" fmla="*/ 58 h 149"/>
                <a:gd name="T14" fmla="*/ 0 w 149"/>
                <a:gd name="T15" fmla="*/ 75 h 149"/>
                <a:gd name="T16" fmla="*/ 18 w 149"/>
                <a:gd name="T17" fmla="*/ 103 h 149"/>
                <a:gd name="T18" fmla="*/ 4 w 149"/>
                <a:gd name="T19" fmla="*/ 120 h 149"/>
                <a:gd name="T20" fmla="*/ 24 w 149"/>
                <a:gd name="T21" fmla="*/ 143 h 149"/>
                <a:gd name="T22" fmla="*/ 34 w 149"/>
                <a:gd name="T23" fmla="*/ 143 h 149"/>
                <a:gd name="T24" fmla="*/ 58 w 149"/>
                <a:gd name="T25" fmla="*/ 143 h 149"/>
                <a:gd name="T26" fmla="*/ 91 w 149"/>
                <a:gd name="T27" fmla="*/ 143 h 149"/>
                <a:gd name="T28" fmla="*/ 96 w 149"/>
                <a:gd name="T29" fmla="*/ 134 h 149"/>
                <a:gd name="T30" fmla="*/ 116 w 149"/>
                <a:gd name="T31" fmla="*/ 144 h 149"/>
                <a:gd name="T32" fmla="*/ 133 w 149"/>
                <a:gd name="T33" fmla="*/ 137 h 149"/>
                <a:gd name="T34" fmla="*/ 103 w 149"/>
                <a:gd name="T35" fmla="*/ 75 h 149"/>
                <a:gd name="T36" fmla="*/ 139 w 149"/>
                <a:gd name="T37" fmla="*/ 19 h 149"/>
                <a:gd name="T38" fmla="*/ 21 w 149"/>
                <a:gd name="T39" fmla="*/ 120 h 149"/>
                <a:gd name="T40" fmla="*/ 36 w 149"/>
                <a:gd name="T41" fmla="*/ 121 h 149"/>
                <a:gd name="T42" fmla="*/ 81 w 149"/>
                <a:gd name="T43" fmla="*/ 132 h 149"/>
                <a:gd name="T44" fmla="*/ 68 w 149"/>
                <a:gd name="T45" fmla="*/ 133 h 149"/>
                <a:gd name="T46" fmla="*/ 14 w 149"/>
                <a:gd name="T47" fmla="*/ 75 h 149"/>
                <a:gd name="T48" fmla="*/ 17 w 149"/>
                <a:gd name="T49" fmla="*/ 68 h 149"/>
                <a:gd name="T50" fmla="*/ 30 w 149"/>
                <a:gd name="T51" fmla="*/ 68 h 149"/>
                <a:gd name="T52" fmla="*/ 84 w 149"/>
                <a:gd name="T53" fmla="*/ 126 h 149"/>
                <a:gd name="T54" fmla="*/ 123 w 149"/>
                <a:gd name="T55" fmla="*/ 127 h 149"/>
                <a:gd name="T56" fmla="*/ 109 w 149"/>
                <a:gd name="T57" fmla="*/ 128 h 149"/>
                <a:gd name="T58" fmla="*/ 19 w 149"/>
                <a:gd name="T59" fmla="*/ 34 h 149"/>
                <a:gd name="T60" fmla="*/ 22 w 149"/>
                <a:gd name="T61" fmla="*/ 27 h 149"/>
                <a:gd name="T62" fmla="*/ 35 w 149"/>
                <a:gd name="T63" fmla="*/ 27 h 149"/>
                <a:gd name="T64" fmla="*/ 123 w 149"/>
                <a:gd name="T65" fmla="*/ 127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9" h="149">
                  <a:moveTo>
                    <a:pt x="139" y="19"/>
                  </a:moveTo>
                  <a:cubicBezTo>
                    <a:pt x="93" y="65"/>
                    <a:pt x="93" y="65"/>
                    <a:pt x="93" y="65"/>
                  </a:cubicBezTo>
                  <a:cubicBezTo>
                    <a:pt x="85" y="56"/>
                    <a:pt x="85" y="56"/>
                    <a:pt x="85" y="56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1" y="12"/>
                    <a:pt x="35" y="10"/>
                    <a:pt x="29" y="10"/>
                  </a:cubicBezTo>
                  <a:cubicBezTo>
                    <a:pt x="23" y="10"/>
                    <a:pt x="17" y="12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7" y="22"/>
                    <a:pt x="5" y="27"/>
                    <a:pt x="5" y="34"/>
                  </a:cubicBezTo>
                  <a:cubicBezTo>
                    <a:pt x="5" y="40"/>
                    <a:pt x="7" y="46"/>
                    <a:pt x="12" y="50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2" y="54"/>
                    <a:pt x="10" y="56"/>
                    <a:pt x="7" y="58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2" y="63"/>
                    <a:pt x="0" y="69"/>
                    <a:pt x="0" y="75"/>
                  </a:cubicBezTo>
                  <a:cubicBezTo>
                    <a:pt x="0" y="81"/>
                    <a:pt x="2" y="87"/>
                    <a:pt x="7" y="91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5" y="116"/>
                    <a:pt x="4" y="118"/>
                    <a:pt x="4" y="120"/>
                  </a:cubicBezTo>
                  <a:cubicBezTo>
                    <a:pt x="4" y="122"/>
                    <a:pt x="5" y="124"/>
                    <a:pt x="6" y="125"/>
                  </a:cubicBezTo>
                  <a:cubicBezTo>
                    <a:pt x="24" y="143"/>
                    <a:pt x="24" y="143"/>
                    <a:pt x="24" y="143"/>
                  </a:cubicBezTo>
                  <a:cubicBezTo>
                    <a:pt x="26" y="144"/>
                    <a:pt x="28" y="145"/>
                    <a:pt x="29" y="145"/>
                  </a:cubicBezTo>
                  <a:cubicBezTo>
                    <a:pt x="31" y="145"/>
                    <a:pt x="33" y="144"/>
                    <a:pt x="34" y="143"/>
                  </a:cubicBezTo>
                  <a:cubicBezTo>
                    <a:pt x="46" y="131"/>
                    <a:pt x="46" y="131"/>
                    <a:pt x="46" y="131"/>
                  </a:cubicBezTo>
                  <a:cubicBezTo>
                    <a:pt x="58" y="143"/>
                    <a:pt x="58" y="143"/>
                    <a:pt x="58" y="143"/>
                  </a:cubicBezTo>
                  <a:cubicBezTo>
                    <a:pt x="62" y="147"/>
                    <a:pt x="68" y="149"/>
                    <a:pt x="74" y="149"/>
                  </a:cubicBezTo>
                  <a:cubicBezTo>
                    <a:pt x="80" y="149"/>
                    <a:pt x="86" y="147"/>
                    <a:pt x="91" y="143"/>
                  </a:cubicBezTo>
                  <a:cubicBezTo>
                    <a:pt x="91" y="142"/>
                    <a:pt x="91" y="142"/>
                    <a:pt x="91" y="142"/>
                  </a:cubicBezTo>
                  <a:cubicBezTo>
                    <a:pt x="93" y="140"/>
                    <a:pt x="95" y="137"/>
                    <a:pt x="96" y="134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4" y="142"/>
                    <a:pt x="110" y="144"/>
                    <a:pt x="116" y="144"/>
                  </a:cubicBezTo>
                  <a:cubicBezTo>
                    <a:pt x="122" y="144"/>
                    <a:pt x="128" y="142"/>
                    <a:pt x="132" y="138"/>
                  </a:cubicBezTo>
                  <a:cubicBezTo>
                    <a:pt x="133" y="137"/>
                    <a:pt x="133" y="137"/>
                    <a:pt x="133" y="137"/>
                  </a:cubicBezTo>
                  <a:cubicBezTo>
                    <a:pt x="142" y="128"/>
                    <a:pt x="142" y="113"/>
                    <a:pt x="133" y="104"/>
                  </a:cubicBezTo>
                  <a:cubicBezTo>
                    <a:pt x="103" y="75"/>
                    <a:pt x="103" y="75"/>
                    <a:pt x="103" y="75"/>
                  </a:cubicBezTo>
                  <a:cubicBezTo>
                    <a:pt x="149" y="28"/>
                    <a:pt x="149" y="28"/>
                    <a:pt x="149" y="28"/>
                  </a:cubicBezTo>
                  <a:lnTo>
                    <a:pt x="139" y="19"/>
                  </a:lnTo>
                  <a:close/>
                  <a:moveTo>
                    <a:pt x="29" y="128"/>
                  </a:moveTo>
                  <a:cubicBezTo>
                    <a:pt x="21" y="120"/>
                    <a:pt x="21" y="120"/>
                    <a:pt x="21" y="120"/>
                  </a:cubicBezTo>
                  <a:cubicBezTo>
                    <a:pt x="28" y="113"/>
                    <a:pt x="28" y="113"/>
                    <a:pt x="28" y="113"/>
                  </a:cubicBezTo>
                  <a:cubicBezTo>
                    <a:pt x="36" y="121"/>
                    <a:pt x="36" y="121"/>
                    <a:pt x="36" y="121"/>
                  </a:cubicBezTo>
                  <a:lnTo>
                    <a:pt x="29" y="128"/>
                  </a:lnTo>
                  <a:close/>
                  <a:moveTo>
                    <a:pt x="81" y="132"/>
                  </a:moveTo>
                  <a:cubicBezTo>
                    <a:pt x="81" y="133"/>
                    <a:pt x="81" y="133"/>
                    <a:pt x="81" y="133"/>
                  </a:cubicBezTo>
                  <a:cubicBezTo>
                    <a:pt x="77" y="136"/>
                    <a:pt x="71" y="136"/>
                    <a:pt x="68" y="133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5" y="80"/>
                    <a:pt x="14" y="77"/>
                    <a:pt x="14" y="75"/>
                  </a:cubicBezTo>
                  <a:cubicBezTo>
                    <a:pt x="14" y="73"/>
                    <a:pt x="15" y="70"/>
                    <a:pt x="17" y="69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9" y="66"/>
                    <a:pt x="21" y="65"/>
                    <a:pt x="24" y="65"/>
                  </a:cubicBezTo>
                  <a:cubicBezTo>
                    <a:pt x="26" y="65"/>
                    <a:pt x="28" y="66"/>
                    <a:pt x="30" y="68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83" y="121"/>
                    <a:pt x="84" y="123"/>
                    <a:pt x="84" y="126"/>
                  </a:cubicBezTo>
                  <a:cubicBezTo>
                    <a:pt x="84" y="128"/>
                    <a:pt x="83" y="130"/>
                    <a:pt x="81" y="132"/>
                  </a:cubicBezTo>
                  <a:close/>
                  <a:moveTo>
                    <a:pt x="123" y="127"/>
                  </a:moveTo>
                  <a:cubicBezTo>
                    <a:pt x="122" y="128"/>
                    <a:pt x="122" y="128"/>
                    <a:pt x="122" y="128"/>
                  </a:cubicBezTo>
                  <a:cubicBezTo>
                    <a:pt x="119" y="131"/>
                    <a:pt x="113" y="131"/>
                    <a:pt x="109" y="128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0" y="38"/>
                    <a:pt x="19" y="36"/>
                    <a:pt x="19" y="34"/>
                  </a:cubicBezTo>
                  <a:cubicBezTo>
                    <a:pt x="19" y="31"/>
                    <a:pt x="20" y="29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4" y="25"/>
                    <a:pt x="26" y="24"/>
                    <a:pt x="29" y="24"/>
                  </a:cubicBezTo>
                  <a:cubicBezTo>
                    <a:pt x="31" y="24"/>
                    <a:pt x="33" y="25"/>
                    <a:pt x="35" y="27"/>
                  </a:cubicBezTo>
                  <a:cubicBezTo>
                    <a:pt x="123" y="114"/>
                    <a:pt x="123" y="114"/>
                    <a:pt x="123" y="114"/>
                  </a:cubicBezTo>
                  <a:cubicBezTo>
                    <a:pt x="126" y="118"/>
                    <a:pt x="126" y="124"/>
                    <a:pt x="123" y="1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62" name="组合 1061">
            <a:extLst>
              <a:ext uri="{FF2B5EF4-FFF2-40B4-BE49-F238E27FC236}">
                <a16:creationId xmlns="" xmlns:a16="http://schemas.microsoft.com/office/drawing/2014/main" id="{65957621-37C5-40BF-BAF8-285F827BDA32}"/>
              </a:ext>
            </a:extLst>
          </p:cNvPr>
          <p:cNvGrpSpPr>
            <a:grpSpLocks noChangeAspect="1"/>
          </p:cNvGrpSpPr>
          <p:nvPr/>
        </p:nvGrpSpPr>
        <p:grpSpPr>
          <a:xfrm>
            <a:off x="685800" y="5169926"/>
            <a:ext cx="350252" cy="415762"/>
            <a:chOff x="8890265" y="1288993"/>
            <a:chExt cx="908464" cy="1078380"/>
          </a:xfrm>
        </p:grpSpPr>
        <p:sp>
          <p:nvSpPr>
            <p:cNvPr id="1063" name="Freeform 145">
              <a:extLst>
                <a:ext uri="{FF2B5EF4-FFF2-40B4-BE49-F238E27FC236}">
                  <a16:creationId xmlns="" xmlns:a16="http://schemas.microsoft.com/office/drawing/2014/main" id="{3A90BF6F-F303-4C94-A8F4-F6A525AAA2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65229" y="1288993"/>
              <a:ext cx="513115" cy="918558"/>
            </a:xfrm>
            <a:custGeom>
              <a:avLst/>
              <a:gdLst>
                <a:gd name="T0" fmla="*/ 0 w 129"/>
                <a:gd name="T1" fmla="*/ 220 h 231"/>
                <a:gd name="T2" fmla="*/ 21 w 129"/>
                <a:gd name="T3" fmla="*/ 231 h 231"/>
                <a:gd name="T4" fmla="*/ 42 w 129"/>
                <a:gd name="T5" fmla="*/ 220 h 231"/>
                <a:gd name="T6" fmla="*/ 27 w 129"/>
                <a:gd name="T7" fmla="*/ 209 h 231"/>
                <a:gd name="T8" fmla="*/ 27 w 129"/>
                <a:gd name="T9" fmla="*/ 186 h 231"/>
                <a:gd name="T10" fmla="*/ 70 w 129"/>
                <a:gd name="T11" fmla="*/ 182 h 231"/>
                <a:gd name="T12" fmla="*/ 94 w 129"/>
                <a:gd name="T13" fmla="*/ 183 h 231"/>
                <a:gd name="T14" fmla="*/ 97 w 129"/>
                <a:gd name="T15" fmla="*/ 169 h 231"/>
                <a:gd name="T16" fmla="*/ 70 w 129"/>
                <a:gd name="T17" fmla="*/ 168 h 231"/>
                <a:gd name="T18" fmla="*/ 27 w 129"/>
                <a:gd name="T19" fmla="*/ 172 h 231"/>
                <a:gd name="T20" fmla="*/ 27 w 129"/>
                <a:gd name="T21" fmla="*/ 96 h 231"/>
                <a:gd name="T22" fmla="*/ 55 w 129"/>
                <a:gd name="T23" fmla="*/ 90 h 231"/>
                <a:gd name="T24" fmla="*/ 55 w 129"/>
                <a:gd name="T25" fmla="*/ 96 h 231"/>
                <a:gd name="T26" fmla="*/ 59 w 129"/>
                <a:gd name="T27" fmla="*/ 102 h 231"/>
                <a:gd name="T28" fmla="*/ 62 w 129"/>
                <a:gd name="T29" fmla="*/ 103 h 231"/>
                <a:gd name="T30" fmla="*/ 66 w 129"/>
                <a:gd name="T31" fmla="*/ 103 h 231"/>
                <a:gd name="T32" fmla="*/ 125 w 129"/>
                <a:gd name="T33" fmla="*/ 71 h 231"/>
                <a:gd name="T34" fmla="*/ 129 w 129"/>
                <a:gd name="T35" fmla="*/ 65 h 231"/>
                <a:gd name="T36" fmla="*/ 125 w 129"/>
                <a:gd name="T37" fmla="*/ 58 h 231"/>
                <a:gd name="T38" fmla="*/ 81 w 129"/>
                <a:gd name="T39" fmla="*/ 37 h 231"/>
                <a:gd name="T40" fmla="*/ 81 w 129"/>
                <a:gd name="T41" fmla="*/ 52 h 231"/>
                <a:gd name="T42" fmla="*/ 106 w 129"/>
                <a:gd name="T43" fmla="*/ 65 h 231"/>
                <a:gd name="T44" fmla="*/ 69 w 129"/>
                <a:gd name="T45" fmla="*/ 85 h 231"/>
                <a:gd name="T46" fmla="*/ 69 w 129"/>
                <a:gd name="T47" fmla="*/ 28 h 231"/>
                <a:gd name="T48" fmla="*/ 64 w 129"/>
                <a:gd name="T49" fmla="*/ 22 h 231"/>
                <a:gd name="T50" fmla="*/ 27 w 129"/>
                <a:gd name="T51" fmla="*/ 12 h 231"/>
                <a:gd name="T52" fmla="*/ 27 w 129"/>
                <a:gd name="T53" fmla="*/ 7 h 231"/>
                <a:gd name="T54" fmla="*/ 20 w 129"/>
                <a:gd name="T55" fmla="*/ 0 h 231"/>
                <a:gd name="T56" fmla="*/ 13 w 129"/>
                <a:gd name="T57" fmla="*/ 7 h 231"/>
                <a:gd name="T58" fmla="*/ 13 w 129"/>
                <a:gd name="T59" fmla="*/ 175 h 231"/>
                <a:gd name="T60" fmla="*/ 13 w 129"/>
                <a:gd name="T61" fmla="*/ 175 h 231"/>
                <a:gd name="T62" fmla="*/ 13 w 129"/>
                <a:gd name="T63" fmla="*/ 189 h 231"/>
                <a:gd name="T64" fmla="*/ 13 w 129"/>
                <a:gd name="T65" fmla="*/ 189 h 231"/>
                <a:gd name="T66" fmla="*/ 13 w 129"/>
                <a:gd name="T67" fmla="*/ 209 h 231"/>
                <a:gd name="T68" fmla="*/ 0 w 129"/>
                <a:gd name="T69" fmla="*/ 220 h 231"/>
                <a:gd name="T70" fmla="*/ 29 w 129"/>
                <a:gd name="T71" fmla="*/ 27 h 231"/>
                <a:gd name="T72" fmla="*/ 55 w 129"/>
                <a:gd name="T73" fmla="*/ 34 h 231"/>
                <a:gd name="T74" fmla="*/ 55 w 129"/>
                <a:gd name="T75" fmla="*/ 75 h 231"/>
                <a:gd name="T76" fmla="*/ 29 w 129"/>
                <a:gd name="T77" fmla="*/ 81 h 231"/>
                <a:gd name="T78" fmla="*/ 29 w 129"/>
                <a:gd name="T79" fmla="*/ 27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9" h="231">
                  <a:moveTo>
                    <a:pt x="0" y="220"/>
                  </a:moveTo>
                  <a:cubicBezTo>
                    <a:pt x="0" y="226"/>
                    <a:pt x="9" y="231"/>
                    <a:pt x="21" y="231"/>
                  </a:cubicBezTo>
                  <a:cubicBezTo>
                    <a:pt x="32" y="231"/>
                    <a:pt x="42" y="226"/>
                    <a:pt x="42" y="220"/>
                  </a:cubicBezTo>
                  <a:cubicBezTo>
                    <a:pt x="42" y="215"/>
                    <a:pt x="35" y="210"/>
                    <a:pt x="27" y="209"/>
                  </a:cubicBezTo>
                  <a:cubicBezTo>
                    <a:pt x="27" y="186"/>
                    <a:pt x="27" y="186"/>
                    <a:pt x="27" y="186"/>
                  </a:cubicBezTo>
                  <a:cubicBezTo>
                    <a:pt x="39" y="184"/>
                    <a:pt x="54" y="182"/>
                    <a:pt x="70" y="182"/>
                  </a:cubicBezTo>
                  <a:cubicBezTo>
                    <a:pt x="78" y="182"/>
                    <a:pt x="86" y="182"/>
                    <a:pt x="94" y="183"/>
                  </a:cubicBezTo>
                  <a:cubicBezTo>
                    <a:pt x="94" y="178"/>
                    <a:pt x="95" y="174"/>
                    <a:pt x="97" y="169"/>
                  </a:cubicBezTo>
                  <a:cubicBezTo>
                    <a:pt x="89" y="169"/>
                    <a:pt x="80" y="168"/>
                    <a:pt x="70" y="168"/>
                  </a:cubicBezTo>
                  <a:cubicBezTo>
                    <a:pt x="55" y="168"/>
                    <a:pt x="40" y="169"/>
                    <a:pt x="27" y="172"/>
                  </a:cubicBezTo>
                  <a:cubicBezTo>
                    <a:pt x="27" y="96"/>
                    <a:pt x="27" y="96"/>
                    <a:pt x="27" y="96"/>
                  </a:cubicBezTo>
                  <a:cubicBezTo>
                    <a:pt x="55" y="90"/>
                    <a:pt x="55" y="90"/>
                    <a:pt x="55" y="90"/>
                  </a:cubicBezTo>
                  <a:cubicBezTo>
                    <a:pt x="55" y="96"/>
                    <a:pt x="55" y="96"/>
                    <a:pt x="55" y="96"/>
                  </a:cubicBezTo>
                  <a:cubicBezTo>
                    <a:pt x="55" y="99"/>
                    <a:pt x="57" y="101"/>
                    <a:pt x="59" y="102"/>
                  </a:cubicBezTo>
                  <a:cubicBezTo>
                    <a:pt x="60" y="103"/>
                    <a:pt x="61" y="103"/>
                    <a:pt x="62" y="103"/>
                  </a:cubicBezTo>
                  <a:cubicBezTo>
                    <a:pt x="63" y="103"/>
                    <a:pt x="64" y="103"/>
                    <a:pt x="66" y="103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27" y="70"/>
                    <a:pt x="129" y="67"/>
                    <a:pt x="129" y="65"/>
                  </a:cubicBezTo>
                  <a:cubicBezTo>
                    <a:pt x="129" y="62"/>
                    <a:pt x="127" y="60"/>
                    <a:pt x="125" y="58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1" y="52"/>
                    <a:pt x="81" y="52"/>
                    <a:pt x="81" y="52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25"/>
                    <a:pt x="67" y="22"/>
                    <a:pt x="64" y="2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3"/>
                    <a:pt x="23" y="0"/>
                    <a:pt x="20" y="0"/>
                  </a:cubicBezTo>
                  <a:cubicBezTo>
                    <a:pt x="16" y="0"/>
                    <a:pt x="13" y="3"/>
                    <a:pt x="13" y="7"/>
                  </a:cubicBezTo>
                  <a:cubicBezTo>
                    <a:pt x="13" y="175"/>
                    <a:pt x="13" y="175"/>
                    <a:pt x="13" y="175"/>
                  </a:cubicBezTo>
                  <a:cubicBezTo>
                    <a:pt x="13" y="175"/>
                    <a:pt x="13" y="175"/>
                    <a:pt x="13" y="175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3" y="209"/>
                    <a:pt x="13" y="209"/>
                    <a:pt x="13" y="209"/>
                  </a:cubicBezTo>
                  <a:cubicBezTo>
                    <a:pt x="5" y="211"/>
                    <a:pt x="0" y="215"/>
                    <a:pt x="0" y="220"/>
                  </a:cubicBezTo>
                  <a:close/>
                  <a:moveTo>
                    <a:pt x="29" y="27"/>
                  </a:moveTo>
                  <a:cubicBezTo>
                    <a:pt x="55" y="34"/>
                    <a:pt x="55" y="34"/>
                    <a:pt x="55" y="34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29" y="81"/>
                    <a:pt x="29" y="81"/>
                    <a:pt x="29" y="81"/>
                  </a:cubicBezTo>
                  <a:lnTo>
                    <a:pt x="29" y="2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" name="Freeform 146">
              <a:extLst>
                <a:ext uri="{FF2B5EF4-FFF2-40B4-BE49-F238E27FC236}">
                  <a16:creationId xmlns="" xmlns:a16="http://schemas.microsoft.com/office/drawing/2014/main" id="{B51658C5-4C6E-4FE4-850F-A0DCB8A1C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0265" y="1997258"/>
              <a:ext cx="908464" cy="370115"/>
            </a:xfrm>
            <a:custGeom>
              <a:avLst/>
              <a:gdLst>
                <a:gd name="T0" fmla="*/ 207 w 228"/>
                <a:gd name="T1" fmla="*/ 11 h 93"/>
                <a:gd name="T2" fmla="*/ 202 w 228"/>
                <a:gd name="T3" fmla="*/ 24 h 93"/>
                <a:gd name="T4" fmla="*/ 214 w 228"/>
                <a:gd name="T5" fmla="*/ 41 h 93"/>
                <a:gd name="T6" fmla="*/ 114 w 228"/>
                <a:gd name="T7" fmla="*/ 79 h 93"/>
                <a:gd name="T8" fmla="*/ 14 w 228"/>
                <a:gd name="T9" fmla="*/ 41 h 93"/>
                <a:gd name="T10" fmla="*/ 45 w 228"/>
                <a:gd name="T11" fmla="*/ 15 h 93"/>
                <a:gd name="T12" fmla="*/ 45 w 228"/>
                <a:gd name="T13" fmla="*/ 0 h 93"/>
                <a:gd name="T14" fmla="*/ 0 w 228"/>
                <a:gd name="T15" fmla="*/ 41 h 93"/>
                <a:gd name="T16" fmla="*/ 114 w 228"/>
                <a:gd name="T17" fmla="*/ 93 h 93"/>
                <a:gd name="T18" fmla="*/ 228 w 228"/>
                <a:gd name="T19" fmla="*/ 41 h 93"/>
                <a:gd name="T20" fmla="*/ 207 w 228"/>
                <a:gd name="T21" fmla="*/ 1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8" h="93">
                  <a:moveTo>
                    <a:pt x="207" y="11"/>
                  </a:moveTo>
                  <a:cubicBezTo>
                    <a:pt x="206" y="16"/>
                    <a:pt x="205" y="20"/>
                    <a:pt x="202" y="24"/>
                  </a:cubicBezTo>
                  <a:cubicBezTo>
                    <a:pt x="210" y="30"/>
                    <a:pt x="214" y="36"/>
                    <a:pt x="214" y="41"/>
                  </a:cubicBezTo>
                  <a:cubicBezTo>
                    <a:pt x="214" y="59"/>
                    <a:pt x="173" y="79"/>
                    <a:pt x="114" y="79"/>
                  </a:cubicBezTo>
                  <a:cubicBezTo>
                    <a:pt x="55" y="79"/>
                    <a:pt x="14" y="59"/>
                    <a:pt x="14" y="41"/>
                  </a:cubicBezTo>
                  <a:cubicBezTo>
                    <a:pt x="14" y="32"/>
                    <a:pt x="25" y="22"/>
                    <a:pt x="45" y="15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17" y="9"/>
                    <a:pt x="0" y="24"/>
                    <a:pt x="0" y="41"/>
                  </a:cubicBezTo>
                  <a:cubicBezTo>
                    <a:pt x="0" y="71"/>
                    <a:pt x="49" y="93"/>
                    <a:pt x="114" y="93"/>
                  </a:cubicBezTo>
                  <a:cubicBezTo>
                    <a:pt x="179" y="93"/>
                    <a:pt x="228" y="71"/>
                    <a:pt x="228" y="41"/>
                  </a:cubicBezTo>
                  <a:cubicBezTo>
                    <a:pt x="228" y="30"/>
                    <a:pt x="221" y="19"/>
                    <a:pt x="207" y="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" name="Freeform 147">
              <a:extLst>
                <a:ext uri="{FF2B5EF4-FFF2-40B4-BE49-F238E27FC236}">
                  <a16:creationId xmlns="" xmlns:a16="http://schemas.microsoft.com/office/drawing/2014/main" id="{8DB422ED-73E6-4DC2-B983-CDE5F17BC6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84131" y="1928283"/>
              <a:ext cx="186740" cy="188422"/>
            </a:xfrm>
            <a:custGeom>
              <a:avLst/>
              <a:gdLst>
                <a:gd name="T0" fmla="*/ 0 w 47"/>
                <a:gd name="T1" fmla="*/ 24 h 47"/>
                <a:gd name="T2" fmla="*/ 23 w 47"/>
                <a:gd name="T3" fmla="*/ 47 h 47"/>
                <a:gd name="T4" fmla="*/ 47 w 47"/>
                <a:gd name="T5" fmla="*/ 24 h 47"/>
                <a:gd name="T6" fmla="*/ 23 w 47"/>
                <a:gd name="T7" fmla="*/ 0 h 47"/>
                <a:gd name="T8" fmla="*/ 0 w 47"/>
                <a:gd name="T9" fmla="*/ 24 h 47"/>
                <a:gd name="T10" fmla="*/ 35 w 47"/>
                <a:gd name="T11" fmla="*/ 24 h 47"/>
                <a:gd name="T12" fmla="*/ 23 w 47"/>
                <a:gd name="T13" fmla="*/ 35 h 47"/>
                <a:gd name="T14" fmla="*/ 12 w 47"/>
                <a:gd name="T15" fmla="*/ 24 h 47"/>
                <a:gd name="T16" fmla="*/ 23 w 47"/>
                <a:gd name="T17" fmla="*/ 12 h 47"/>
                <a:gd name="T18" fmla="*/ 35 w 47"/>
                <a:gd name="T1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7">
                  <a:moveTo>
                    <a:pt x="0" y="24"/>
                  </a:moveTo>
                  <a:cubicBezTo>
                    <a:pt x="0" y="37"/>
                    <a:pt x="10" y="47"/>
                    <a:pt x="23" y="47"/>
                  </a:cubicBezTo>
                  <a:cubicBezTo>
                    <a:pt x="36" y="47"/>
                    <a:pt x="47" y="37"/>
                    <a:pt x="47" y="24"/>
                  </a:cubicBezTo>
                  <a:cubicBezTo>
                    <a:pt x="47" y="11"/>
                    <a:pt x="36" y="0"/>
                    <a:pt x="23" y="0"/>
                  </a:cubicBezTo>
                  <a:cubicBezTo>
                    <a:pt x="10" y="0"/>
                    <a:pt x="0" y="11"/>
                    <a:pt x="0" y="24"/>
                  </a:cubicBezTo>
                  <a:close/>
                  <a:moveTo>
                    <a:pt x="35" y="24"/>
                  </a:moveTo>
                  <a:cubicBezTo>
                    <a:pt x="35" y="30"/>
                    <a:pt x="29" y="35"/>
                    <a:pt x="23" y="35"/>
                  </a:cubicBezTo>
                  <a:cubicBezTo>
                    <a:pt x="17" y="35"/>
                    <a:pt x="12" y="30"/>
                    <a:pt x="12" y="24"/>
                  </a:cubicBezTo>
                  <a:cubicBezTo>
                    <a:pt x="12" y="17"/>
                    <a:pt x="17" y="12"/>
                    <a:pt x="23" y="12"/>
                  </a:cubicBezTo>
                  <a:cubicBezTo>
                    <a:pt x="29" y="12"/>
                    <a:pt x="35" y="17"/>
                    <a:pt x="35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50" name="Freeform 39">
            <a:extLst>
              <a:ext uri="{FF2B5EF4-FFF2-40B4-BE49-F238E27FC236}">
                <a16:creationId xmlns="" xmlns:a16="http://schemas.microsoft.com/office/drawing/2014/main" id="{B6DA3C57-78A4-4683-A95F-F32CFDF78A27}"/>
              </a:ext>
            </a:extLst>
          </p:cNvPr>
          <p:cNvSpPr>
            <a:spLocks noChangeAspect="1"/>
          </p:cNvSpPr>
          <p:nvPr/>
        </p:nvSpPr>
        <p:spPr bwMode="auto">
          <a:xfrm>
            <a:off x="9234334" y="4570033"/>
            <a:ext cx="367675" cy="295766"/>
          </a:xfrm>
          <a:custGeom>
            <a:avLst/>
            <a:gdLst>
              <a:gd name="T0" fmla="*/ 224 w 248"/>
              <a:gd name="T1" fmla="*/ 18 h 200"/>
              <a:gd name="T2" fmla="*/ 181 w 248"/>
              <a:gd name="T3" fmla="*/ 0 h 200"/>
              <a:gd name="T4" fmla="*/ 136 w 248"/>
              <a:gd name="T5" fmla="*/ 18 h 200"/>
              <a:gd name="T6" fmla="*/ 126 w 248"/>
              <a:gd name="T7" fmla="*/ 28 h 200"/>
              <a:gd name="T8" fmla="*/ 125 w 248"/>
              <a:gd name="T9" fmla="*/ 30 h 200"/>
              <a:gd name="T10" fmla="*/ 108 w 248"/>
              <a:gd name="T11" fmla="*/ 47 h 200"/>
              <a:gd name="T12" fmla="*/ 108 w 248"/>
              <a:gd name="T13" fmla="*/ 57 h 200"/>
              <a:gd name="T14" fmla="*/ 113 w 248"/>
              <a:gd name="T15" fmla="*/ 59 h 200"/>
              <a:gd name="T16" fmla="*/ 118 w 248"/>
              <a:gd name="T17" fmla="*/ 57 h 200"/>
              <a:gd name="T18" fmla="*/ 141 w 248"/>
              <a:gd name="T19" fmla="*/ 33 h 200"/>
              <a:gd name="T20" fmla="*/ 141 w 248"/>
              <a:gd name="T21" fmla="*/ 33 h 200"/>
              <a:gd name="T22" fmla="*/ 146 w 248"/>
              <a:gd name="T23" fmla="*/ 28 h 200"/>
              <a:gd name="T24" fmla="*/ 181 w 248"/>
              <a:gd name="T25" fmla="*/ 14 h 200"/>
              <a:gd name="T26" fmla="*/ 214 w 248"/>
              <a:gd name="T27" fmla="*/ 28 h 200"/>
              <a:gd name="T28" fmla="*/ 214 w 248"/>
              <a:gd name="T29" fmla="*/ 96 h 200"/>
              <a:gd name="T30" fmla="*/ 202 w 248"/>
              <a:gd name="T31" fmla="*/ 108 h 200"/>
              <a:gd name="T32" fmla="*/ 192 w 248"/>
              <a:gd name="T33" fmla="*/ 118 h 200"/>
              <a:gd name="T34" fmla="*/ 124 w 248"/>
              <a:gd name="T35" fmla="*/ 185 h 200"/>
              <a:gd name="T36" fmla="*/ 57 w 248"/>
              <a:gd name="T37" fmla="*/ 118 h 200"/>
              <a:gd name="T38" fmla="*/ 47 w 248"/>
              <a:gd name="T39" fmla="*/ 108 h 200"/>
              <a:gd name="T40" fmla="*/ 35 w 248"/>
              <a:gd name="T41" fmla="*/ 96 h 200"/>
              <a:gd name="T42" fmla="*/ 34 w 248"/>
              <a:gd name="T43" fmla="*/ 28 h 200"/>
              <a:gd name="T44" fmla="*/ 68 w 248"/>
              <a:gd name="T45" fmla="*/ 14 h 200"/>
              <a:gd name="T46" fmla="*/ 103 w 248"/>
              <a:gd name="T47" fmla="*/ 28 h 200"/>
              <a:gd name="T48" fmla="*/ 105 w 248"/>
              <a:gd name="T49" fmla="*/ 31 h 200"/>
              <a:gd name="T50" fmla="*/ 115 w 248"/>
              <a:gd name="T51" fmla="*/ 20 h 200"/>
              <a:gd name="T52" fmla="*/ 113 w 248"/>
              <a:gd name="T53" fmla="*/ 18 h 200"/>
              <a:gd name="T54" fmla="*/ 68 w 248"/>
              <a:gd name="T55" fmla="*/ 0 h 200"/>
              <a:gd name="T56" fmla="*/ 24 w 248"/>
              <a:gd name="T57" fmla="*/ 18 h 200"/>
              <a:gd name="T58" fmla="*/ 25 w 248"/>
              <a:gd name="T59" fmla="*/ 106 h 200"/>
              <a:gd name="T60" fmla="*/ 38 w 248"/>
              <a:gd name="T61" fmla="*/ 118 h 200"/>
              <a:gd name="T62" fmla="*/ 48 w 248"/>
              <a:gd name="T63" fmla="*/ 128 h 200"/>
              <a:gd name="T64" fmla="*/ 113 w 248"/>
              <a:gd name="T65" fmla="*/ 194 h 200"/>
              <a:gd name="T66" fmla="*/ 114 w 248"/>
              <a:gd name="T67" fmla="*/ 195 h 200"/>
              <a:gd name="T68" fmla="*/ 124 w 248"/>
              <a:gd name="T69" fmla="*/ 200 h 200"/>
              <a:gd name="T70" fmla="*/ 134 w 248"/>
              <a:gd name="T71" fmla="*/ 195 h 200"/>
              <a:gd name="T72" fmla="*/ 135 w 248"/>
              <a:gd name="T73" fmla="*/ 194 h 200"/>
              <a:gd name="T74" fmla="*/ 201 w 248"/>
              <a:gd name="T75" fmla="*/ 128 h 200"/>
              <a:gd name="T76" fmla="*/ 211 w 248"/>
              <a:gd name="T77" fmla="*/ 118 h 200"/>
              <a:gd name="T78" fmla="*/ 224 w 248"/>
              <a:gd name="T79" fmla="*/ 106 h 200"/>
              <a:gd name="T80" fmla="*/ 224 w 248"/>
              <a:gd name="T81" fmla="*/ 1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48" h="200">
                <a:moveTo>
                  <a:pt x="224" y="18"/>
                </a:moveTo>
                <a:cubicBezTo>
                  <a:pt x="213" y="6"/>
                  <a:pt x="197" y="0"/>
                  <a:pt x="181" y="0"/>
                </a:cubicBezTo>
                <a:cubicBezTo>
                  <a:pt x="164" y="0"/>
                  <a:pt x="148" y="6"/>
                  <a:pt x="136" y="18"/>
                </a:cubicBezTo>
                <a:cubicBezTo>
                  <a:pt x="126" y="28"/>
                  <a:pt x="126" y="28"/>
                  <a:pt x="126" y="28"/>
                </a:cubicBezTo>
                <a:cubicBezTo>
                  <a:pt x="125" y="30"/>
                  <a:pt x="125" y="30"/>
                  <a:pt x="125" y="30"/>
                </a:cubicBezTo>
                <a:cubicBezTo>
                  <a:pt x="108" y="47"/>
                  <a:pt x="108" y="47"/>
                  <a:pt x="108" y="47"/>
                </a:cubicBezTo>
                <a:cubicBezTo>
                  <a:pt x="105" y="50"/>
                  <a:pt x="105" y="54"/>
                  <a:pt x="108" y="57"/>
                </a:cubicBezTo>
                <a:cubicBezTo>
                  <a:pt x="109" y="58"/>
                  <a:pt x="111" y="59"/>
                  <a:pt x="113" y="59"/>
                </a:cubicBezTo>
                <a:cubicBezTo>
                  <a:pt x="115" y="59"/>
                  <a:pt x="116" y="58"/>
                  <a:pt x="118" y="57"/>
                </a:cubicBezTo>
                <a:cubicBezTo>
                  <a:pt x="141" y="33"/>
                  <a:pt x="141" y="33"/>
                  <a:pt x="141" y="33"/>
                </a:cubicBezTo>
                <a:cubicBezTo>
                  <a:pt x="141" y="33"/>
                  <a:pt x="141" y="33"/>
                  <a:pt x="141" y="33"/>
                </a:cubicBezTo>
                <a:cubicBezTo>
                  <a:pt x="146" y="28"/>
                  <a:pt x="146" y="28"/>
                  <a:pt x="146" y="28"/>
                </a:cubicBezTo>
                <a:cubicBezTo>
                  <a:pt x="155" y="19"/>
                  <a:pt x="168" y="14"/>
                  <a:pt x="181" y="14"/>
                </a:cubicBezTo>
                <a:cubicBezTo>
                  <a:pt x="194" y="14"/>
                  <a:pt x="206" y="19"/>
                  <a:pt x="214" y="28"/>
                </a:cubicBezTo>
                <a:cubicBezTo>
                  <a:pt x="233" y="46"/>
                  <a:pt x="233" y="77"/>
                  <a:pt x="214" y="96"/>
                </a:cubicBezTo>
                <a:cubicBezTo>
                  <a:pt x="202" y="108"/>
                  <a:pt x="202" y="108"/>
                  <a:pt x="202" y="108"/>
                </a:cubicBezTo>
                <a:cubicBezTo>
                  <a:pt x="192" y="118"/>
                  <a:pt x="192" y="118"/>
                  <a:pt x="192" y="118"/>
                </a:cubicBezTo>
                <a:cubicBezTo>
                  <a:pt x="124" y="185"/>
                  <a:pt x="124" y="185"/>
                  <a:pt x="124" y="185"/>
                </a:cubicBezTo>
                <a:cubicBezTo>
                  <a:pt x="57" y="118"/>
                  <a:pt x="57" y="118"/>
                  <a:pt x="57" y="118"/>
                </a:cubicBezTo>
                <a:cubicBezTo>
                  <a:pt x="47" y="108"/>
                  <a:pt x="47" y="108"/>
                  <a:pt x="47" y="108"/>
                </a:cubicBezTo>
                <a:cubicBezTo>
                  <a:pt x="35" y="96"/>
                  <a:pt x="35" y="96"/>
                  <a:pt x="35" y="96"/>
                </a:cubicBezTo>
                <a:cubicBezTo>
                  <a:pt x="16" y="77"/>
                  <a:pt x="16" y="46"/>
                  <a:pt x="34" y="28"/>
                </a:cubicBezTo>
                <a:cubicBezTo>
                  <a:pt x="43" y="19"/>
                  <a:pt x="55" y="14"/>
                  <a:pt x="68" y="14"/>
                </a:cubicBezTo>
                <a:cubicBezTo>
                  <a:pt x="81" y="14"/>
                  <a:pt x="93" y="19"/>
                  <a:pt x="103" y="28"/>
                </a:cubicBezTo>
                <a:cubicBezTo>
                  <a:pt x="105" y="31"/>
                  <a:pt x="105" y="31"/>
                  <a:pt x="105" y="31"/>
                </a:cubicBezTo>
                <a:cubicBezTo>
                  <a:pt x="115" y="20"/>
                  <a:pt x="115" y="20"/>
                  <a:pt x="115" y="20"/>
                </a:cubicBezTo>
                <a:cubicBezTo>
                  <a:pt x="113" y="18"/>
                  <a:pt x="113" y="18"/>
                  <a:pt x="113" y="18"/>
                </a:cubicBezTo>
                <a:cubicBezTo>
                  <a:pt x="101" y="6"/>
                  <a:pt x="85" y="0"/>
                  <a:pt x="68" y="0"/>
                </a:cubicBezTo>
                <a:cubicBezTo>
                  <a:pt x="51" y="0"/>
                  <a:pt x="36" y="6"/>
                  <a:pt x="24" y="18"/>
                </a:cubicBezTo>
                <a:cubicBezTo>
                  <a:pt x="0" y="42"/>
                  <a:pt x="1" y="81"/>
                  <a:pt x="25" y="106"/>
                </a:cubicBezTo>
                <a:cubicBezTo>
                  <a:pt x="38" y="118"/>
                  <a:pt x="38" y="118"/>
                  <a:pt x="38" y="118"/>
                </a:cubicBezTo>
                <a:cubicBezTo>
                  <a:pt x="48" y="128"/>
                  <a:pt x="48" y="128"/>
                  <a:pt x="48" y="128"/>
                </a:cubicBezTo>
                <a:cubicBezTo>
                  <a:pt x="113" y="194"/>
                  <a:pt x="113" y="194"/>
                  <a:pt x="113" y="194"/>
                </a:cubicBezTo>
                <a:cubicBezTo>
                  <a:pt x="114" y="195"/>
                  <a:pt x="114" y="195"/>
                  <a:pt x="114" y="195"/>
                </a:cubicBezTo>
                <a:cubicBezTo>
                  <a:pt x="117" y="197"/>
                  <a:pt x="121" y="200"/>
                  <a:pt x="124" y="200"/>
                </a:cubicBezTo>
                <a:cubicBezTo>
                  <a:pt x="128" y="200"/>
                  <a:pt x="131" y="198"/>
                  <a:pt x="134" y="195"/>
                </a:cubicBezTo>
                <a:cubicBezTo>
                  <a:pt x="135" y="194"/>
                  <a:pt x="135" y="194"/>
                  <a:pt x="135" y="194"/>
                </a:cubicBezTo>
                <a:cubicBezTo>
                  <a:pt x="201" y="128"/>
                  <a:pt x="201" y="128"/>
                  <a:pt x="201" y="128"/>
                </a:cubicBezTo>
                <a:cubicBezTo>
                  <a:pt x="211" y="118"/>
                  <a:pt x="211" y="118"/>
                  <a:pt x="211" y="118"/>
                </a:cubicBezTo>
                <a:cubicBezTo>
                  <a:pt x="224" y="106"/>
                  <a:pt x="224" y="106"/>
                  <a:pt x="224" y="106"/>
                </a:cubicBezTo>
                <a:cubicBezTo>
                  <a:pt x="248" y="81"/>
                  <a:pt x="248" y="42"/>
                  <a:pt x="224" y="1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14" name="组合 113">
            <a:extLst>
              <a:ext uri="{FF2B5EF4-FFF2-40B4-BE49-F238E27FC236}">
                <a16:creationId xmlns="" xmlns:a16="http://schemas.microsoft.com/office/drawing/2014/main" id="{B692D980-A966-4FBE-8F73-DF3D4F9123AE}"/>
              </a:ext>
            </a:extLst>
          </p:cNvPr>
          <p:cNvGrpSpPr>
            <a:grpSpLocks noChangeAspect="1"/>
          </p:cNvGrpSpPr>
          <p:nvPr/>
        </p:nvGrpSpPr>
        <p:grpSpPr>
          <a:xfrm>
            <a:off x="3978013" y="4500607"/>
            <a:ext cx="321213" cy="434618"/>
            <a:chOff x="10885330" y="3067340"/>
            <a:chExt cx="833143" cy="1127288"/>
          </a:xfrm>
        </p:grpSpPr>
        <p:sp>
          <p:nvSpPr>
            <p:cNvPr id="115" name="Freeform 82">
              <a:extLst>
                <a:ext uri="{FF2B5EF4-FFF2-40B4-BE49-F238E27FC236}">
                  <a16:creationId xmlns="" xmlns:a16="http://schemas.microsoft.com/office/drawing/2014/main" id="{78AF0AC8-6EAE-4143-AAF8-B4CA7E89C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3465" y="3331907"/>
              <a:ext cx="323727" cy="558715"/>
            </a:xfrm>
            <a:custGeom>
              <a:avLst/>
              <a:gdLst>
                <a:gd name="T0" fmla="*/ 63 w 83"/>
                <a:gd name="T1" fmla="*/ 0 h 144"/>
                <a:gd name="T2" fmla="*/ 20 w 83"/>
                <a:gd name="T3" fmla="*/ 0 h 144"/>
                <a:gd name="T4" fmla="*/ 0 w 83"/>
                <a:gd name="T5" fmla="*/ 20 h 144"/>
                <a:gd name="T6" fmla="*/ 0 w 83"/>
                <a:gd name="T7" fmla="*/ 74 h 144"/>
                <a:gd name="T8" fmla="*/ 16 w 83"/>
                <a:gd name="T9" fmla="*/ 94 h 144"/>
                <a:gd name="T10" fmla="*/ 16 w 83"/>
                <a:gd name="T11" fmla="*/ 144 h 144"/>
                <a:gd name="T12" fmla="*/ 30 w 83"/>
                <a:gd name="T13" fmla="*/ 144 h 144"/>
                <a:gd name="T14" fmla="*/ 30 w 83"/>
                <a:gd name="T15" fmla="*/ 80 h 144"/>
                <a:gd name="T16" fmla="*/ 20 w 83"/>
                <a:gd name="T17" fmla="*/ 80 h 144"/>
                <a:gd name="T18" fmla="*/ 14 w 83"/>
                <a:gd name="T19" fmla="*/ 74 h 144"/>
                <a:gd name="T20" fmla="*/ 14 w 83"/>
                <a:gd name="T21" fmla="*/ 20 h 144"/>
                <a:gd name="T22" fmla="*/ 20 w 83"/>
                <a:gd name="T23" fmla="*/ 14 h 144"/>
                <a:gd name="T24" fmla="*/ 63 w 83"/>
                <a:gd name="T25" fmla="*/ 14 h 144"/>
                <a:gd name="T26" fmla="*/ 69 w 83"/>
                <a:gd name="T27" fmla="*/ 20 h 144"/>
                <a:gd name="T28" fmla="*/ 69 w 83"/>
                <a:gd name="T29" fmla="*/ 74 h 144"/>
                <a:gd name="T30" fmla="*/ 63 w 83"/>
                <a:gd name="T31" fmla="*/ 80 h 144"/>
                <a:gd name="T32" fmla="*/ 52 w 83"/>
                <a:gd name="T33" fmla="*/ 80 h 144"/>
                <a:gd name="T34" fmla="*/ 52 w 83"/>
                <a:gd name="T35" fmla="*/ 144 h 144"/>
                <a:gd name="T36" fmla="*/ 66 w 83"/>
                <a:gd name="T37" fmla="*/ 144 h 144"/>
                <a:gd name="T38" fmla="*/ 66 w 83"/>
                <a:gd name="T39" fmla="*/ 94 h 144"/>
                <a:gd name="T40" fmla="*/ 83 w 83"/>
                <a:gd name="T41" fmla="*/ 74 h 144"/>
                <a:gd name="T42" fmla="*/ 83 w 83"/>
                <a:gd name="T43" fmla="*/ 20 h 144"/>
                <a:gd name="T44" fmla="*/ 63 w 83"/>
                <a:gd name="T45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3" h="144">
                  <a:moveTo>
                    <a:pt x="63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84"/>
                    <a:pt x="7" y="92"/>
                    <a:pt x="16" y="94"/>
                  </a:cubicBezTo>
                  <a:cubicBezTo>
                    <a:pt x="16" y="144"/>
                    <a:pt x="16" y="144"/>
                    <a:pt x="16" y="144"/>
                  </a:cubicBezTo>
                  <a:cubicBezTo>
                    <a:pt x="30" y="144"/>
                    <a:pt x="30" y="144"/>
                    <a:pt x="30" y="144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16" y="80"/>
                    <a:pt x="14" y="78"/>
                    <a:pt x="14" y="74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7"/>
                    <a:pt x="16" y="14"/>
                    <a:pt x="20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6" y="14"/>
                    <a:pt x="69" y="17"/>
                    <a:pt x="69" y="20"/>
                  </a:cubicBezTo>
                  <a:cubicBezTo>
                    <a:pt x="69" y="74"/>
                    <a:pt x="69" y="74"/>
                    <a:pt x="69" y="74"/>
                  </a:cubicBezTo>
                  <a:cubicBezTo>
                    <a:pt x="69" y="78"/>
                    <a:pt x="66" y="80"/>
                    <a:pt x="63" y="80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144"/>
                    <a:pt x="52" y="144"/>
                    <a:pt x="52" y="144"/>
                  </a:cubicBezTo>
                  <a:cubicBezTo>
                    <a:pt x="66" y="144"/>
                    <a:pt x="66" y="144"/>
                    <a:pt x="66" y="144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76" y="92"/>
                    <a:pt x="83" y="84"/>
                    <a:pt x="83" y="74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3" y="9"/>
                    <a:pt x="74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83">
              <a:extLst>
                <a:ext uri="{FF2B5EF4-FFF2-40B4-BE49-F238E27FC236}">
                  <a16:creationId xmlns="" xmlns:a16="http://schemas.microsoft.com/office/drawing/2014/main" id="{902CB74F-275F-4CBA-A5A9-10502068B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5330" y="3944850"/>
              <a:ext cx="833143" cy="249778"/>
            </a:xfrm>
            <a:custGeom>
              <a:avLst/>
              <a:gdLst>
                <a:gd name="T0" fmla="*/ 14 w 214"/>
                <a:gd name="T1" fmla="*/ 64 h 64"/>
                <a:gd name="T2" fmla="*/ 0 w 214"/>
                <a:gd name="T3" fmla="*/ 64 h 64"/>
                <a:gd name="T4" fmla="*/ 0 w 214"/>
                <a:gd name="T5" fmla="*/ 36 h 64"/>
                <a:gd name="T6" fmla="*/ 7 w 214"/>
                <a:gd name="T7" fmla="*/ 29 h 64"/>
                <a:gd name="T8" fmla="*/ 64 w 214"/>
                <a:gd name="T9" fmla="*/ 29 h 64"/>
                <a:gd name="T10" fmla="*/ 64 w 214"/>
                <a:gd name="T11" fmla="*/ 7 h 64"/>
                <a:gd name="T12" fmla="*/ 71 w 214"/>
                <a:gd name="T13" fmla="*/ 0 h 64"/>
                <a:gd name="T14" fmla="*/ 142 w 214"/>
                <a:gd name="T15" fmla="*/ 0 h 64"/>
                <a:gd name="T16" fmla="*/ 149 w 214"/>
                <a:gd name="T17" fmla="*/ 7 h 64"/>
                <a:gd name="T18" fmla="*/ 149 w 214"/>
                <a:gd name="T19" fmla="*/ 29 h 64"/>
                <a:gd name="T20" fmla="*/ 207 w 214"/>
                <a:gd name="T21" fmla="*/ 29 h 64"/>
                <a:gd name="T22" fmla="*/ 214 w 214"/>
                <a:gd name="T23" fmla="*/ 36 h 64"/>
                <a:gd name="T24" fmla="*/ 214 w 214"/>
                <a:gd name="T25" fmla="*/ 63 h 64"/>
                <a:gd name="T26" fmla="*/ 200 w 214"/>
                <a:gd name="T27" fmla="*/ 63 h 64"/>
                <a:gd name="T28" fmla="*/ 200 w 214"/>
                <a:gd name="T29" fmla="*/ 43 h 64"/>
                <a:gd name="T30" fmla="*/ 142 w 214"/>
                <a:gd name="T31" fmla="*/ 43 h 64"/>
                <a:gd name="T32" fmla="*/ 135 w 214"/>
                <a:gd name="T33" fmla="*/ 36 h 64"/>
                <a:gd name="T34" fmla="*/ 135 w 214"/>
                <a:gd name="T35" fmla="*/ 14 h 64"/>
                <a:gd name="T36" fmla="*/ 78 w 214"/>
                <a:gd name="T37" fmla="*/ 14 h 64"/>
                <a:gd name="T38" fmla="*/ 78 w 214"/>
                <a:gd name="T39" fmla="*/ 36 h 64"/>
                <a:gd name="T40" fmla="*/ 71 w 214"/>
                <a:gd name="T41" fmla="*/ 43 h 64"/>
                <a:gd name="T42" fmla="*/ 14 w 214"/>
                <a:gd name="T43" fmla="*/ 43 h 64"/>
                <a:gd name="T44" fmla="*/ 14 w 214"/>
                <a:gd name="T4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4" h="64">
                  <a:moveTo>
                    <a:pt x="14" y="64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2"/>
                    <a:pt x="3" y="29"/>
                    <a:pt x="7" y="29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3"/>
                    <a:pt x="68" y="0"/>
                    <a:pt x="7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6" y="0"/>
                    <a:pt x="149" y="3"/>
                    <a:pt x="149" y="7"/>
                  </a:cubicBezTo>
                  <a:cubicBezTo>
                    <a:pt x="149" y="29"/>
                    <a:pt x="149" y="29"/>
                    <a:pt x="149" y="29"/>
                  </a:cubicBezTo>
                  <a:cubicBezTo>
                    <a:pt x="207" y="29"/>
                    <a:pt x="207" y="29"/>
                    <a:pt x="207" y="29"/>
                  </a:cubicBezTo>
                  <a:cubicBezTo>
                    <a:pt x="211" y="29"/>
                    <a:pt x="214" y="32"/>
                    <a:pt x="214" y="36"/>
                  </a:cubicBezTo>
                  <a:cubicBezTo>
                    <a:pt x="214" y="63"/>
                    <a:pt x="214" y="63"/>
                    <a:pt x="214" y="63"/>
                  </a:cubicBezTo>
                  <a:cubicBezTo>
                    <a:pt x="200" y="63"/>
                    <a:pt x="200" y="63"/>
                    <a:pt x="200" y="63"/>
                  </a:cubicBezTo>
                  <a:cubicBezTo>
                    <a:pt x="200" y="43"/>
                    <a:pt x="200" y="43"/>
                    <a:pt x="200" y="43"/>
                  </a:cubicBezTo>
                  <a:cubicBezTo>
                    <a:pt x="142" y="43"/>
                    <a:pt x="142" y="43"/>
                    <a:pt x="142" y="43"/>
                  </a:cubicBezTo>
                  <a:cubicBezTo>
                    <a:pt x="139" y="43"/>
                    <a:pt x="135" y="40"/>
                    <a:pt x="135" y="36"/>
                  </a:cubicBezTo>
                  <a:cubicBezTo>
                    <a:pt x="135" y="14"/>
                    <a:pt x="135" y="14"/>
                    <a:pt x="135" y="14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40"/>
                    <a:pt x="75" y="43"/>
                    <a:pt x="71" y="43"/>
                  </a:cubicBezTo>
                  <a:cubicBezTo>
                    <a:pt x="14" y="43"/>
                    <a:pt x="14" y="43"/>
                    <a:pt x="14" y="43"/>
                  </a:cubicBezTo>
                  <a:lnTo>
                    <a:pt x="14" y="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84">
              <a:extLst>
                <a:ext uri="{FF2B5EF4-FFF2-40B4-BE49-F238E27FC236}">
                  <a16:creationId xmlns="" xmlns:a16="http://schemas.microsoft.com/office/drawing/2014/main" id="{9B24BD16-6C76-4F3B-BCEB-436C100502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84407" y="3067340"/>
              <a:ext cx="218557" cy="216912"/>
            </a:xfrm>
            <a:custGeom>
              <a:avLst/>
              <a:gdLst>
                <a:gd name="T0" fmla="*/ 28 w 56"/>
                <a:gd name="T1" fmla="*/ 0 h 56"/>
                <a:gd name="T2" fmla="*/ 0 w 56"/>
                <a:gd name="T3" fmla="*/ 28 h 56"/>
                <a:gd name="T4" fmla="*/ 28 w 56"/>
                <a:gd name="T5" fmla="*/ 56 h 56"/>
                <a:gd name="T6" fmla="*/ 56 w 56"/>
                <a:gd name="T7" fmla="*/ 28 h 56"/>
                <a:gd name="T8" fmla="*/ 28 w 56"/>
                <a:gd name="T9" fmla="*/ 0 h 56"/>
                <a:gd name="T10" fmla="*/ 28 w 56"/>
                <a:gd name="T11" fmla="*/ 42 h 56"/>
                <a:gd name="T12" fmla="*/ 14 w 56"/>
                <a:gd name="T13" fmla="*/ 28 h 56"/>
                <a:gd name="T14" fmla="*/ 28 w 56"/>
                <a:gd name="T15" fmla="*/ 14 h 56"/>
                <a:gd name="T16" fmla="*/ 42 w 56"/>
                <a:gd name="T17" fmla="*/ 28 h 56"/>
                <a:gd name="T18" fmla="*/ 28 w 56"/>
                <a:gd name="T19" fmla="*/ 4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6">
                  <a:moveTo>
                    <a:pt x="28" y="0"/>
                  </a:moveTo>
                  <a:cubicBezTo>
                    <a:pt x="13" y="0"/>
                    <a:pt x="0" y="12"/>
                    <a:pt x="0" y="28"/>
                  </a:cubicBezTo>
                  <a:cubicBezTo>
                    <a:pt x="0" y="43"/>
                    <a:pt x="13" y="56"/>
                    <a:pt x="28" y="56"/>
                  </a:cubicBezTo>
                  <a:cubicBezTo>
                    <a:pt x="44" y="56"/>
                    <a:pt x="56" y="43"/>
                    <a:pt x="56" y="28"/>
                  </a:cubicBezTo>
                  <a:cubicBezTo>
                    <a:pt x="56" y="12"/>
                    <a:pt x="44" y="0"/>
                    <a:pt x="28" y="0"/>
                  </a:cubicBezTo>
                  <a:close/>
                  <a:moveTo>
                    <a:pt x="28" y="42"/>
                  </a:moveTo>
                  <a:cubicBezTo>
                    <a:pt x="21" y="42"/>
                    <a:pt x="14" y="36"/>
                    <a:pt x="14" y="28"/>
                  </a:cubicBezTo>
                  <a:cubicBezTo>
                    <a:pt x="14" y="20"/>
                    <a:pt x="21" y="14"/>
                    <a:pt x="28" y="14"/>
                  </a:cubicBezTo>
                  <a:cubicBezTo>
                    <a:pt x="36" y="14"/>
                    <a:pt x="42" y="20"/>
                    <a:pt x="42" y="28"/>
                  </a:cubicBezTo>
                  <a:cubicBezTo>
                    <a:pt x="42" y="36"/>
                    <a:pt x="36" y="42"/>
                    <a:pt x="28" y="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8" name="组合 117">
            <a:extLst>
              <a:ext uri="{FF2B5EF4-FFF2-40B4-BE49-F238E27FC236}">
                <a16:creationId xmlns="" xmlns:a16="http://schemas.microsoft.com/office/drawing/2014/main" id="{7E7B2FBD-1FA0-4BEC-9974-9C5E0BB68C08}"/>
              </a:ext>
            </a:extLst>
          </p:cNvPr>
          <p:cNvGrpSpPr>
            <a:grpSpLocks noChangeAspect="1"/>
          </p:cNvGrpSpPr>
          <p:nvPr/>
        </p:nvGrpSpPr>
        <p:grpSpPr>
          <a:xfrm>
            <a:off x="4599975" y="4541788"/>
            <a:ext cx="352889" cy="352257"/>
            <a:chOff x="6823149" y="3226738"/>
            <a:chExt cx="915306" cy="913662"/>
          </a:xfrm>
        </p:grpSpPr>
        <p:sp>
          <p:nvSpPr>
            <p:cNvPr id="119" name="Freeform 85">
              <a:extLst>
                <a:ext uri="{FF2B5EF4-FFF2-40B4-BE49-F238E27FC236}">
                  <a16:creationId xmlns="" xmlns:a16="http://schemas.microsoft.com/office/drawing/2014/main" id="{D9F8509F-B14F-4920-887A-F444719F1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9540" y="3361485"/>
              <a:ext cx="642522" cy="323727"/>
            </a:xfrm>
            <a:custGeom>
              <a:avLst/>
              <a:gdLst>
                <a:gd name="T0" fmla="*/ 14 w 165"/>
                <a:gd name="T1" fmla="*/ 82 h 83"/>
                <a:gd name="T2" fmla="*/ 82 w 165"/>
                <a:gd name="T3" fmla="*/ 14 h 83"/>
                <a:gd name="T4" fmla="*/ 151 w 165"/>
                <a:gd name="T5" fmla="*/ 82 h 83"/>
                <a:gd name="T6" fmla="*/ 151 w 165"/>
                <a:gd name="T7" fmla="*/ 83 h 83"/>
                <a:gd name="T8" fmla="*/ 165 w 165"/>
                <a:gd name="T9" fmla="*/ 83 h 83"/>
                <a:gd name="T10" fmla="*/ 165 w 165"/>
                <a:gd name="T11" fmla="*/ 82 h 83"/>
                <a:gd name="T12" fmla="*/ 82 w 165"/>
                <a:gd name="T13" fmla="*/ 0 h 83"/>
                <a:gd name="T14" fmla="*/ 0 w 165"/>
                <a:gd name="T15" fmla="*/ 82 h 83"/>
                <a:gd name="T16" fmla="*/ 0 w 165"/>
                <a:gd name="T17" fmla="*/ 83 h 83"/>
                <a:gd name="T18" fmla="*/ 14 w 165"/>
                <a:gd name="T19" fmla="*/ 83 h 83"/>
                <a:gd name="T20" fmla="*/ 14 w 165"/>
                <a:gd name="T21" fmla="*/ 8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5" h="83">
                  <a:moveTo>
                    <a:pt x="14" y="82"/>
                  </a:moveTo>
                  <a:cubicBezTo>
                    <a:pt x="14" y="45"/>
                    <a:pt x="44" y="14"/>
                    <a:pt x="82" y="14"/>
                  </a:cubicBezTo>
                  <a:cubicBezTo>
                    <a:pt x="120" y="14"/>
                    <a:pt x="151" y="45"/>
                    <a:pt x="151" y="82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65" y="83"/>
                    <a:pt x="165" y="83"/>
                    <a:pt x="165" y="83"/>
                  </a:cubicBezTo>
                  <a:cubicBezTo>
                    <a:pt x="165" y="83"/>
                    <a:pt x="165" y="83"/>
                    <a:pt x="165" y="82"/>
                  </a:cubicBezTo>
                  <a:cubicBezTo>
                    <a:pt x="165" y="37"/>
                    <a:pt x="128" y="0"/>
                    <a:pt x="82" y="0"/>
                  </a:cubicBezTo>
                  <a:cubicBezTo>
                    <a:pt x="37" y="0"/>
                    <a:pt x="0" y="37"/>
                    <a:pt x="0" y="82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4" y="83"/>
                    <a:pt x="14" y="83"/>
                    <a:pt x="14" y="8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86">
              <a:extLst>
                <a:ext uri="{FF2B5EF4-FFF2-40B4-BE49-F238E27FC236}">
                  <a16:creationId xmlns="" xmlns:a16="http://schemas.microsoft.com/office/drawing/2014/main" id="{93EFE282-7A28-4159-9CC9-83F698478F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69880" y="3580042"/>
              <a:ext cx="261281" cy="338515"/>
            </a:xfrm>
            <a:custGeom>
              <a:avLst/>
              <a:gdLst>
                <a:gd name="T0" fmla="*/ 67 w 67"/>
                <a:gd name="T1" fmla="*/ 0 h 87"/>
                <a:gd name="T2" fmla="*/ 33 w 67"/>
                <a:gd name="T3" fmla="*/ 32 h 87"/>
                <a:gd name="T4" fmla="*/ 28 w 67"/>
                <a:gd name="T5" fmla="*/ 31 h 87"/>
                <a:gd name="T6" fmla="*/ 0 w 67"/>
                <a:gd name="T7" fmla="*/ 59 h 87"/>
                <a:gd name="T8" fmla="*/ 28 w 67"/>
                <a:gd name="T9" fmla="*/ 87 h 87"/>
                <a:gd name="T10" fmla="*/ 56 w 67"/>
                <a:gd name="T11" fmla="*/ 59 h 87"/>
                <a:gd name="T12" fmla="*/ 53 w 67"/>
                <a:gd name="T13" fmla="*/ 46 h 87"/>
                <a:gd name="T14" fmla="*/ 67 w 67"/>
                <a:gd name="T15" fmla="*/ 0 h 87"/>
                <a:gd name="T16" fmla="*/ 28 w 67"/>
                <a:gd name="T17" fmla="*/ 73 h 87"/>
                <a:gd name="T18" fmla="*/ 14 w 67"/>
                <a:gd name="T19" fmla="*/ 59 h 87"/>
                <a:gd name="T20" fmla="*/ 28 w 67"/>
                <a:gd name="T21" fmla="*/ 45 h 87"/>
                <a:gd name="T22" fmla="*/ 42 w 67"/>
                <a:gd name="T23" fmla="*/ 59 h 87"/>
                <a:gd name="T24" fmla="*/ 28 w 67"/>
                <a:gd name="T25" fmla="*/ 7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87">
                  <a:moveTo>
                    <a:pt x="67" y="0"/>
                  </a:moveTo>
                  <a:cubicBezTo>
                    <a:pt x="33" y="32"/>
                    <a:pt x="33" y="32"/>
                    <a:pt x="33" y="32"/>
                  </a:cubicBezTo>
                  <a:cubicBezTo>
                    <a:pt x="31" y="31"/>
                    <a:pt x="30" y="31"/>
                    <a:pt x="28" y="31"/>
                  </a:cubicBezTo>
                  <a:cubicBezTo>
                    <a:pt x="13" y="31"/>
                    <a:pt x="0" y="44"/>
                    <a:pt x="0" y="59"/>
                  </a:cubicBezTo>
                  <a:cubicBezTo>
                    <a:pt x="0" y="75"/>
                    <a:pt x="13" y="87"/>
                    <a:pt x="28" y="87"/>
                  </a:cubicBezTo>
                  <a:cubicBezTo>
                    <a:pt x="44" y="87"/>
                    <a:pt x="56" y="75"/>
                    <a:pt x="56" y="59"/>
                  </a:cubicBezTo>
                  <a:cubicBezTo>
                    <a:pt x="56" y="55"/>
                    <a:pt x="55" y="50"/>
                    <a:pt x="53" y="46"/>
                  </a:cubicBezTo>
                  <a:lnTo>
                    <a:pt x="67" y="0"/>
                  </a:lnTo>
                  <a:close/>
                  <a:moveTo>
                    <a:pt x="28" y="73"/>
                  </a:moveTo>
                  <a:cubicBezTo>
                    <a:pt x="21" y="73"/>
                    <a:pt x="14" y="67"/>
                    <a:pt x="14" y="59"/>
                  </a:cubicBezTo>
                  <a:cubicBezTo>
                    <a:pt x="14" y="52"/>
                    <a:pt x="21" y="45"/>
                    <a:pt x="28" y="45"/>
                  </a:cubicBezTo>
                  <a:cubicBezTo>
                    <a:pt x="36" y="45"/>
                    <a:pt x="42" y="52"/>
                    <a:pt x="42" y="59"/>
                  </a:cubicBezTo>
                  <a:cubicBezTo>
                    <a:pt x="42" y="67"/>
                    <a:pt x="36" y="73"/>
                    <a:pt x="28" y="7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87">
              <a:extLst>
                <a:ext uri="{FF2B5EF4-FFF2-40B4-BE49-F238E27FC236}">
                  <a16:creationId xmlns="" xmlns:a16="http://schemas.microsoft.com/office/drawing/2014/main" id="{C3B8501A-121C-40BD-B7CD-A18D26A167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23149" y="3226738"/>
              <a:ext cx="915306" cy="913662"/>
            </a:xfrm>
            <a:custGeom>
              <a:avLst/>
              <a:gdLst>
                <a:gd name="T0" fmla="*/ 118 w 235"/>
                <a:gd name="T1" fmla="*/ 0 h 235"/>
                <a:gd name="T2" fmla="*/ 0 w 235"/>
                <a:gd name="T3" fmla="*/ 117 h 235"/>
                <a:gd name="T4" fmla="*/ 118 w 235"/>
                <a:gd name="T5" fmla="*/ 235 h 235"/>
                <a:gd name="T6" fmla="*/ 235 w 235"/>
                <a:gd name="T7" fmla="*/ 117 h 235"/>
                <a:gd name="T8" fmla="*/ 118 w 235"/>
                <a:gd name="T9" fmla="*/ 0 h 235"/>
                <a:gd name="T10" fmla="*/ 118 w 235"/>
                <a:gd name="T11" fmla="*/ 221 h 235"/>
                <a:gd name="T12" fmla="*/ 14 w 235"/>
                <a:gd name="T13" fmla="*/ 117 h 235"/>
                <a:gd name="T14" fmla="*/ 118 w 235"/>
                <a:gd name="T15" fmla="*/ 14 h 235"/>
                <a:gd name="T16" fmla="*/ 221 w 235"/>
                <a:gd name="T17" fmla="*/ 117 h 235"/>
                <a:gd name="T18" fmla="*/ 118 w 235"/>
                <a:gd name="T19" fmla="*/ 22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5" h="235">
                  <a:moveTo>
                    <a:pt x="118" y="0"/>
                  </a:moveTo>
                  <a:cubicBezTo>
                    <a:pt x="53" y="0"/>
                    <a:pt x="0" y="52"/>
                    <a:pt x="0" y="117"/>
                  </a:cubicBezTo>
                  <a:cubicBezTo>
                    <a:pt x="0" y="182"/>
                    <a:pt x="53" y="235"/>
                    <a:pt x="118" y="235"/>
                  </a:cubicBezTo>
                  <a:cubicBezTo>
                    <a:pt x="183" y="235"/>
                    <a:pt x="235" y="182"/>
                    <a:pt x="235" y="117"/>
                  </a:cubicBezTo>
                  <a:cubicBezTo>
                    <a:pt x="235" y="52"/>
                    <a:pt x="183" y="0"/>
                    <a:pt x="118" y="0"/>
                  </a:cubicBezTo>
                  <a:close/>
                  <a:moveTo>
                    <a:pt x="118" y="221"/>
                  </a:moveTo>
                  <a:cubicBezTo>
                    <a:pt x="60" y="221"/>
                    <a:pt x="14" y="174"/>
                    <a:pt x="14" y="117"/>
                  </a:cubicBezTo>
                  <a:cubicBezTo>
                    <a:pt x="14" y="60"/>
                    <a:pt x="60" y="14"/>
                    <a:pt x="118" y="14"/>
                  </a:cubicBezTo>
                  <a:cubicBezTo>
                    <a:pt x="175" y="14"/>
                    <a:pt x="221" y="60"/>
                    <a:pt x="221" y="117"/>
                  </a:cubicBezTo>
                  <a:cubicBezTo>
                    <a:pt x="221" y="174"/>
                    <a:pt x="175" y="221"/>
                    <a:pt x="118" y="2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2" name="组合 121">
            <a:extLst>
              <a:ext uri="{FF2B5EF4-FFF2-40B4-BE49-F238E27FC236}">
                <a16:creationId xmlns="" xmlns:a16="http://schemas.microsoft.com/office/drawing/2014/main" id="{0052C093-F6A5-43CD-9A39-7A2DEB96F225}"/>
              </a:ext>
            </a:extLst>
          </p:cNvPr>
          <p:cNvGrpSpPr>
            <a:grpSpLocks noChangeAspect="1"/>
          </p:cNvGrpSpPr>
          <p:nvPr/>
        </p:nvGrpSpPr>
        <p:grpSpPr>
          <a:xfrm>
            <a:off x="5955198" y="4551608"/>
            <a:ext cx="344654" cy="332616"/>
            <a:chOff x="8806656" y="7232650"/>
            <a:chExt cx="863600" cy="833438"/>
          </a:xfrm>
          <a:solidFill>
            <a:schemeClr val="accent2"/>
          </a:solidFill>
        </p:grpSpPr>
        <p:sp>
          <p:nvSpPr>
            <p:cNvPr id="123" name="Freeform 91">
              <a:extLst>
                <a:ext uri="{FF2B5EF4-FFF2-40B4-BE49-F238E27FC236}">
                  <a16:creationId xmlns="" xmlns:a16="http://schemas.microsoft.com/office/drawing/2014/main" id="{A58ABB60-F97B-444D-9E48-103312C50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5906" y="7281863"/>
              <a:ext cx="431800" cy="295275"/>
            </a:xfrm>
            <a:custGeom>
              <a:avLst/>
              <a:gdLst>
                <a:gd name="T0" fmla="*/ 112 w 115"/>
                <a:gd name="T1" fmla="*/ 45 h 79"/>
                <a:gd name="T2" fmla="*/ 103 w 115"/>
                <a:gd name="T3" fmla="*/ 45 h 79"/>
                <a:gd name="T4" fmla="*/ 92 w 115"/>
                <a:gd name="T5" fmla="*/ 55 h 79"/>
                <a:gd name="T6" fmla="*/ 92 w 115"/>
                <a:gd name="T7" fmla="*/ 27 h 79"/>
                <a:gd name="T8" fmla="*/ 65 w 115"/>
                <a:gd name="T9" fmla="*/ 0 h 79"/>
                <a:gd name="T10" fmla="*/ 0 w 115"/>
                <a:gd name="T11" fmla="*/ 0 h 79"/>
                <a:gd name="T12" fmla="*/ 0 w 115"/>
                <a:gd name="T13" fmla="*/ 14 h 79"/>
                <a:gd name="T14" fmla="*/ 65 w 115"/>
                <a:gd name="T15" fmla="*/ 14 h 79"/>
                <a:gd name="T16" fmla="*/ 78 w 115"/>
                <a:gd name="T17" fmla="*/ 27 h 79"/>
                <a:gd name="T18" fmla="*/ 78 w 115"/>
                <a:gd name="T19" fmla="*/ 56 h 79"/>
                <a:gd name="T20" fmla="*/ 67 w 115"/>
                <a:gd name="T21" fmla="*/ 45 h 79"/>
                <a:gd name="T22" fmla="*/ 57 w 115"/>
                <a:gd name="T23" fmla="*/ 45 h 79"/>
                <a:gd name="T24" fmla="*/ 57 w 115"/>
                <a:gd name="T25" fmla="*/ 55 h 79"/>
                <a:gd name="T26" fmla="*/ 80 w 115"/>
                <a:gd name="T27" fmla="*/ 77 h 79"/>
                <a:gd name="T28" fmla="*/ 85 w 115"/>
                <a:gd name="T29" fmla="*/ 79 h 79"/>
                <a:gd name="T30" fmla="*/ 86 w 115"/>
                <a:gd name="T31" fmla="*/ 79 h 79"/>
                <a:gd name="T32" fmla="*/ 90 w 115"/>
                <a:gd name="T33" fmla="*/ 77 h 79"/>
                <a:gd name="T34" fmla="*/ 112 w 115"/>
                <a:gd name="T35" fmla="*/ 55 h 79"/>
                <a:gd name="T36" fmla="*/ 112 w 115"/>
                <a:gd name="T37" fmla="*/ 4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5" h="79">
                  <a:moveTo>
                    <a:pt x="112" y="45"/>
                  </a:moveTo>
                  <a:cubicBezTo>
                    <a:pt x="110" y="42"/>
                    <a:pt x="105" y="42"/>
                    <a:pt x="103" y="45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2" y="27"/>
                    <a:pt x="92" y="27"/>
                    <a:pt x="92" y="27"/>
                  </a:cubicBezTo>
                  <a:cubicBezTo>
                    <a:pt x="92" y="12"/>
                    <a:pt x="80" y="0"/>
                    <a:pt x="6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73" y="14"/>
                    <a:pt x="78" y="20"/>
                    <a:pt x="78" y="27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67" y="45"/>
                    <a:pt x="67" y="45"/>
                    <a:pt x="67" y="45"/>
                  </a:cubicBezTo>
                  <a:cubicBezTo>
                    <a:pt x="65" y="42"/>
                    <a:pt x="60" y="42"/>
                    <a:pt x="57" y="45"/>
                  </a:cubicBezTo>
                  <a:cubicBezTo>
                    <a:pt x="55" y="48"/>
                    <a:pt x="55" y="52"/>
                    <a:pt x="57" y="55"/>
                  </a:cubicBezTo>
                  <a:cubicBezTo>
                    <a:pt x="80" y="77"/>
                    <a:pt x="80" y="77"/>
                    <a:pt x="80" y="77"/>
                  </a:cubicBezTo>
                  <a:cubicBezTo>
                    <a:pt x="81" y="79"/>
                    <a:pt x="83" y="79"/>
                    <a:pt x="85" y="79"/>
                  </a:cubicBezTo>
                  <a:cubicBezTo>
                    <a:pt x="85" y="79"/>
                    <a:pt x="86" y="79"/>
                    <a:pt x="86" y="79"/>
                  </a:cubicBezTo>
                  <a:cubicBezTo>
                    <a:pt x="88" y="79"/>
                    <a:pt x="89" y="78"/>
                    <a:pt x="90" y="77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5" y="52"/>
                    <a:pt x="115" y="48"/>
                    <a:pt x="112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92">
              <a:extLst>
                <a:ext uri="{FF2B5EF4-FFF2-40B4-BE49-F238E27FC236}">
                  <a16:creationId xmlns="" xmlns:a16="http://schemas.microsoft.com/office/drawing/2014/main" id="{7081DF3E-E2E6-4A4F-A990-2435C7B32A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84443" y="7232650"/>
              <a:ext cx="219075" cy="217488"/>
            </a:xfrm>
            <a:custGeom>
              <a:avLst/>
              <a:gdLst>
                <a:gd name="T0" fmla="*/ 29 w 58"/>
                <a:gd name="T1" fmla="*/ 0 h 58"/>
                <a:gd name="T2" fmla="*/ 0 w 58"/>
                <a:gd name="T3" fmla="*/ 29 h 58"/>
                <a:gd name="T4" fmla="*/ 29 w 58"/>
                <a:gd name="T5" fmla="*/ 58 h 58"/>
                <a:gd name="T6" fmla="*/ 58 w 58"/>
                <a:gd name="T7" fmla="*/ 29 h 58"/>
                <a:gd name="T8" fmla="*/ 29 w 58"/>
                <a:gd name="T9" fmla="*/ 0 h 58"/>
                <a:gd name="T10" fmla="*/ 29 w 58"/>
                <a:gd name="T11" fmla="*/ 44 h 58"/>
                <a:gd name="T12" fmla="*/ 14 w 58"/>
                <a:gd name="T13" fmla="*/ 29 h 58"/>
                <a:gd name="T14" fmla="*/ 29 w 58"/>
                <a:gd name="T15" fmla="*/ 14 h 58"/>
                <a:gd name="T16" fmla="*/ 44 w 58"/>
                <a:gd name="T17" fmla="*/ 29 h 58"/>
                <a:gd name="T18" fmla="*/ 29 w 58"/>
                <a:gd name="T19" fmla="*/ 4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44"/>
                  </a:moveTo>
                  <a:cubicBezTo>
                    <a:pt x="21" y="44"/>
                    <a:pt x="14" y="37"/>
                    <a:pt x="14" y="29"/>
                  </a:cubicBezTo>
                  <a:cubicBezTo>
                    <a:pt x="14" y="21"/>
                    <a:pt x="21" y="14"/>
                    <a:pt x="29" y="14"/>
                  </a:cubicBezTo>
                  <a:cubicBezTo>
                    <a:pt x="37" y="14"/>
                    <a:pt x="44" y="21"/>
                    <a:pt x="44" y="29"/>
                  </a:cubicBezTo>
                  <a:cubicBezTo>
                    <a:pt x="44" y="37"/>
                    <a:pt x="37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93">
              <a:extLst>
                <a:ext uri="{FF2B5EF4-FFF2-40B4-BE49-F238E27FC236}">
                  <a16:creationId xmlns="" xmlns:a16="http://schemas.microsoft.com/office/drawing/2014/main" id="{2394F2D5-BF79-4EA4-913A-FBA7A35981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70218" y="7631113"/>
              <a:ext cx="217488" cy="217488"/>
            </a:xfrm>
            <a:custGeom>
              <a:avLst/>
              <a:gdLst>
                <a:gd name="T0" fmla="*/ 29 w 58"/>
                <a:gd name="T1" fmla="*/ 0 h 58"/>
                <a:gd name="T2" fmla="*/ 0 w 58"/>
                <a:gd name="T3" fmla="*/ 29 h 58"/>
                <a:gd name="T4" fmla="*/ 29 w 58"/>
                <a:gd name="T5" fmla="*/ 58 h 58"/>
                <a:gd name="T6" fmla="*/ 58 w 58"/>
                <a:gd name="T7" fmla="*/ 29 h 58"/>
                <a:gd name="T8" fmla="*/ 29 w 58"/>
                <a:gd name="T9" fmla="*/ 0 h 58"/>
                <a:gd name="T10" fmla="*/ 29 w 58"/>
                <a:gd name="T11" fmla="*/ 44 h 58"/>
                <a:gd name="T12" fmla="*/ 14 w 58"/>
                <a:gd name="T13" fmla="*/ 29 h 58"/>
                <a:gd name="T14" fmla="*/ 29 w 58"/>
                <a:gd name="T15" fmla="*/ 14 h 58"/>
                <a:gd name="T16" fmla="*/ 44 w 58"/>
                <a:gd name="T17" fmla="*/ 29 h 58"/>
                <a:gd name="T18" fmla="*/ 29 w 58"/>
                <a:gd name="T19" fmla="*/ 4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44"/>
                  </a:moveTo>
                  <a:cubicBezTo>
                    <a:pt x="21" y="44"/>
                    <a:pt x="14" y="37"/>
                    <a:pt x="14" y="29"/>
                  </a:cubicBezTo>
                  <a:cubicBezTo>
                    <a:pt x="14" y="21"/>
                    <a:pt x="21" y="14"/>
                    <a:pt x="29" y="14"/>
                  </a:cubicBezTo>
                  <a:cubicBezTo>
                    <a:pt x="37" y="14"/>
                    <a:pt x="44" y="21"/>
                    <a:pt x="44" y="29"/>
                  </a:cubicBezTo>
                  <a:cubicBezTo>
                    <a:pt x="44" y="37"/>
                    <a:pt x="37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94">
              <a:extLst>
                <a:ext uri="{FF2B5EF4-FFF2-40B4-BE49-F238E27FC236}">
                  <a16:creationId xmlns="" xmlns:a16="http://schemas.microsoft.com/office/drawing/2014/main" id="{70E899DD-52C0-4F0A-8D9F-11997E12E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1268" y="7705725"/>
              <a:ext cx="357188" cy="322263"/>
            </a:xfrm>
            <a:custGeom>
              <a:avLst/>
              <a:gdLst>
                <a:gd name="T0" fmla="*/ 50 w 95"/>
                <a:gd name="T1" fmla="*/ 72 h 86"/>
                <a:gd name="T2" fmla="*/ 37 w 95"/>
                <a:gd name="T3" fmla="*/ 59 h 86"/>
                <a:gd name="T4" fmla="*/ 37 w 95"/>
                <a:gd name="T5" fmla="*/ 24 h 86"/>
                <a:gd name="T6" fmla="*/ 48 w 95"/>
                <a:gd name="T7" fmla="*/ 35 h 86"/>
                <a:gd name="T8" fmla="*/ 53 w 95"/>
                <a:gd name="T9" fmla="*/ 37 h 86"/>
                <a:gd name="T10" fmla="*/ 58 w 95"/>
                <a:gd name="T11" fmla="*/ 35 h 86"/>
                <a:gd name="T12" fmla="*/ 58 w 95"/>
                <a:gd name="T13" fmla="*/ 25 h 86"/>
                <a:gd name="T14" fmla="*/ 36 w 95"/>
                <a:gd name="T15" fmla="*/ 3 h 86"/>
                <a:gd name="T16" fmla="*/ 29 w 95"/>
                <a:gd name="T17" fmla="*/ 1 h 86"/>
                <a:gd name="T18" fmla="*/ 26 w 95"/>
                <a:gd name="T19" fmla="*/ 3 h 86"/>
                <a:gd name="T20" fmla="*/ 3 w 95"/>
                <a:gd name="T21" fmla="*/ 25 h 86"/>
                <a:gd name="T22" fmla="*/ 3 w 95"/>
                <a:gd name="T23" fmla="*/ 35 h 86"/>
                <a:gd name="T24" fmla="*/ 8 w 95"/>
                <a:gd name="T25" fmla="*/ 37 h 86"/>
                <a:gd name="T26" fmla="*/ 13 w 95"/>
                <a:gd name="T27" fmla="*/ 35 h 86"/>
                <a:gd name="T28" fmla="*/ 23 w 95"/>
                <a:gd name="T29" fmla="*/ 25 h 86"/>
                <a:gd name="T30" fmla="*/ 23 w 95"/>
                <a:gd name="T31" fmla="*/ 59 h 86"/>
                <a:gd name="T32" fmla="*/ 50 w 95"/>
                <a:gd name="T33" fmla="*/ 86 h 86"/>
                <a:gd name="T34" fmla="*/ 95 w 95"/>
                <a:gd name="T35" fmla="*/ 86 h 86"/>
                <a:gd name="T36" fmla="*/ 95 w 95"/>
                <a:gd name="T37" fmla="*/ 72 h 86"/>
                <a:gd name="T38" fmla="*/ 50 w 95"/>
                <a:gd name="T39" fmla="*/ 7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5" h="86">
                  <a:moveTo>
                    <a:pt x="50" y="72"/>
                  </a:moveTo>
                  <a:cubicBezTo>
                    <a:pt x="43" y="72"/>
                    <a:pt x="37" y="66"/>
                    <a:pt x="37" y="59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50" y="36"/>
                    <a:pt x="51" y="37"/>
                    <a:pt x="53" y="37"/>
                  </a:cubicBezTo>
                  <a:cubicBezTo>
                    <a:pt x="55" y="37"/>
                    <a:pt x="57" y="36"/>
                    <a:pt x="58" y="35"/>
                  </a:cubicBezTo>
                  <a:cubicBezTo>
                    <a:pt x="61" y="32"/>
                    <a:pt x="61" y="28"/>
                    <a:pt x="58" y="25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4" y="1"/>
                    <a:pt x="32" y="0"/>
                    <a:pt x="29" y="1"/>
                  </a:cubicBezTo>
                  <a:cubicBezTo>
                    <a:pt x="28" y="1"/>
                    <a:pt x="27" y="2"/>
                    <a:pt x="26" y="3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0" y="28"/>
                    <a:pt x="0" y="32"/>
                    <a:pt x="3" y="35"/>
                  </a:cubicBezTo>
                  <a:cubicBezTo>
                    <a:pt x="4" y="36"/>
                    <a:pt x="6" y="37"/>
                    <a:pt x="8" y="37"/>
                  </a:cubicBezTo>
                  <a:cubicBezTo>
                    <a:pt x="10" y="37"/>
                    <a:pt x="12" y="36"/>
                    <a:pt x="13" y="3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3" y="74"/>
                    <a:pt x="35" y="86"/>
                    <a:pt x="50" y="86"/>
                  </a:cubicBezTo>
                  <a:cubicBezTo>
                    <a:pt x="95" y="86"/>
                    <a:pt x="95" y="86"/>
                    <a:pt x="95" y="86"/>
                  </a:cubicBezTo>
                  <a:cubicBezTo>
                    <a:pt x="95" y="72"/>
                    <a:pt x="95" y="72"/>
                    <a:pt x="95" y="72"/>
                  </a:cubicBezTo>
                  <a:lnTo>
                    <a:pt x="50" y="7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95">
              <a:extLst>
                <a:ext uri="{FF2B5EF4-FFF2-40B4-BE49-F238E27FC236}">
                  <a16:creationId xmlns="" xmlns:a16="http://schemas.microsoft.com/office/drawing/2014/main" id="{3908D987-33C1-422A-A9D9-18AE77D0F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6656" y="7494588"/>
              <a:ext cx="379413" cy="177800"/>
            </a:xfrm>
            <a:custGeom>
              <a:avLst/>
              <a:gdLst>
                <a:gd name="T0" fmla="*/ 14 w 101"/>
                <a:gd name="T1" fmla="*/ 46 h 47"/>
                <a:gd name="T2" fmla="*/ 14 w 101"/>
                <a:gd name="T3" fmla="*/ 28 h 47"/>
                <a:gd name="T4" fmla="*/ 28 w 101"/>
                <a:gd name="T5" fmla="*/ 14 h 47"/>
                <a:gd name="T6" fmla="*/ 73 w 101"/>
                <a:gd name="T7" fmla="*/ 14 h 47"/>
                <a:gd name="T8" fmla="*/ 87 w 101"/>
                <a:gd name="T9" fmla="*/ 28 h 47"/>
                <a:gd name="T10" fmla="*/ 87 w 101"/>
                <a:gd name="T11" fmla="*/ 46 h 47"/>
                <a:gd name="T12" fmla="*/ 87 w 101"/>
                <a:gd name="T13" fmla="*/ 47 h 47"/>
                <a:gd name="T14" fmla="*/ 101 w 101"/>
                <a:gd name="T15" fmla="*/ 47 h 47"/>
                <a:gd name="T16" fmla="*/ 101 w 101"/>
                <a:gd name="T17" fmla="*/ 46 h 47"/>
                <a:gd name="T18" fmla="*/ 101 w 101"/>
                <a:gd name="T19" fmla="*/ 28 h 47"/>
                <a:gd name="T20" fmla="*/ 73 w 101"/>
                <a:gd name="T21" fmla="*/ 0 h 47"/>
                <a:gd name="T22" fmla="*/ 28 w 101"/>
                <a:gd name="T23" fmla="*/ 0 h 47"/>
                <a:gd name="T24" fmla="*/ 0 w 101"/>
                <a:gd name="T25" fmla="*/ 28 h 47"/>
                <a:gd name="T26" fmla="*/ 0 w 101"/>
                <a:gd name="T27" fmla="*/ 46 h 47"/>
                <a:gd name="T28" fmla="*/ 0 w 101"/>
                <a:gd name="T29" fmla="*/ 47 h 47"/>
                <a:gd name="T30" fmla="*/ 14 w 101"/>
                <a:gd name="T31" fmla="*/ 47 h 47"/>
                <a:gd name="T32" fmla="*/ 14 w 101"/>
                <a:gd name="T33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47">
                  <a:moveTo>
                    <a:pt x="14" y="46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0"/>
                    <a:pt x="21" y="14"/>
                    <a:pt x="28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81" y="14"/>
                    <a:pt x="87" y="20"/>
                    <a:pt x="87" y="28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1" y="47"/>
                    <a:pt x="101" y="47"/>
                    <a:pt x="101" y="46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12"/>
                    <a:pt x="89" y="0"/>
                    <a:pt x="73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2"/>
                    <a:pt x="0" y="28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7"/>
                    <a:pt x="14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96">
              <a:extLst>
                <a:ext uri="{FF2B5EF4-FFF2-40B4-BE49-F238E27FC236}">
                  <a16:creationId xmlns="" xmlns:a16="http://schemas.microsoft.com/office/drawing/2014/main" id="{AB66DD6B-C4D6-4A08-A054-F63600C72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0843" y="7893050"/>
              <a:ext cx="379413" cy="173038"/>
            </a:xfrm>
            <a:custGeom>
              <a:avLst/>
              <a:gdLst>
                <a:gd name="T0" fmla="*/ 14 w 101"/>
                <a:gd name="T1" fmla="*/ 46 h 46"/>
                <a:gd name="T2" fmla="*/ 14 w 101"/>
                <a:gd name="T3" fmla="*/ 28 h 46"/>
                <a:gd name="T4" fmla="*/ 28 w 101"/>
                <a:gd name="T5" fmla="*/ 14 h 46"/>
                <a:gd name="T6" fmla="*/ 73 w 101"/>
                <a:gd name="T7" fmla="*/ 14 h 46"/>
                <a:gd name="T8" fmla="*/ 87 w 101"/>
                <a:gd name="T9" fmla="*/ 28 h 46"/>
                <a:gd name="T10" fmla="*/ 87 w 101"/>
                <a:gd name="T11" fmla="*/ 46 h 46"/>
                <a:gd name="T12" fmla="*/ 87 w 101"/>
                <a:gd name="T13" fmla="*/ 46 h 46"/>
                <a:gd name="T14" fmla="*/ 101 w 101"/>
                <a:gd name="T15" fmla="*/ 46 h 46"/>
                <a:gd name="T16" fmla="*/ 101 w 101"/>
                <a:gd name="T17" fmla="*/ 46 h 46"/>
                <a:gd name="T18" fmla="*/ 101 w 101"/>
                <a:gd name="T19" fmla="*/ 28 h 46"/>
                <a:gd name="T20" fmla="*/ 73 w 101"/>
                <a:gd name="T21" fmla="*/ 0 h 46"/>
                <a:gd name="T22" fmla="*/ 28 w 101"/>
                <a:gd name="T23" fmla="*/ 0 h 46"/>
                <a:gd name="T24" fmla="*/ 0 w 101"/>
                <a:gd name="T25" fmla="*/ 28 h 46"/>
                <a:gd name="T26" fmla="*/ 0 w 101"/>
                <a:gd name="T27" fmla="*/ 46 h 46"/>
                <a:gd name="T28" fmla="*/ 0 w 101"/>
                <a:gd name="T29" fmla="*/ 46 h 46"/>
                <a:gd name="T30" fmla="*/ 14 w 101"/>
                <a:gd name="T31" fmla="*/ 46 h 46"/>
                <a:gd name="T32" fmla="*/ 14 w 101"/>
                <a:gd name="T3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1" h="46">
                  <a:moveTo>
                    <a:pt x="14" y="46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4" y="20"/>
                    <a:pt x="20" y="14"/>
                    <a:pt x="28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81" y="14"/>
                    <a:pt x="87" y="20"/>
                    <a:pt x="87" y="28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12"/>
                    <a:pt x="89" y="0"/>
                    <a:pt x="73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2"/>
                    <a:pt x="0" y="28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0" name="组合 129">
            <a:extLst>
              <a:ext uri="{FF2B5EF4-FFF2-40B4-BE49-F238E27FC236}">
                <a16:creationId xmlns="" xmlns:a16="http://schemas.microsoft.com/office/drawing/2014/main" id="{3945BF4D-AB9C-4D2B-85F4-C749FFCEC282}"/>
              </a:ext>
            </a:extLst>
          </p:cNvPr>
          <p:cNvGrpSpPr>
            <a:grpSpLocks noChangeAspect="1"/>
          </p:cNvGrpSpPr>
          <p:nvPr/>
        </p:nvGrpSpPr>
        <p:grpSpPr>
          <a:xfrm>
            <a:off x="685800" y="4563012"/>
            <a:ext cx="357325" cy="309808"/>
            <a:chOff x="10541793" y="5607050"/>
            <a:chExt cx="895351" cy="776288"/>
          </a:xfrm>
          <a:solidFill>
            <a:schemeClr val="accent2"/>
          </a:solidFill>
        </p:grpSpPr>
        <p:sp>
          <p:nvSpPr>
            <p:cNvPr id="131" name="Freeform 77">
              <a:extLst>
                <a:ext uri="{FF2B5EF4-FFF2-40B4-BE49-F238E27FC236}">
                  <a16:creationId xmlns="" xmlns:a16="http://schemas.microsoft.com/office/drawing/2014/main" id="{F5A0D662-0D95-45C1-A5F5-2DF923CE2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1793" y="5651500"/>
              <a:ext cx="892175" cy="731838"/>
            </a:xfrm>
            <a:custGeom>
              <a:avLst/>
              <a:gdLst>
                <a:gd name="T0" fmla="*/ 34 w 562"/>
                <a:gd name="T1" fmla="*/ 428 h 461"/>
                <a:gd name="T2" fmla="*/ 34 w 562"/>
                <a:gd name="T3" fmla="*/ 0 h 461"/>
                <a:gd name="T4" fmla="*/ 0 w 562"/>
                <a:gd name="T5" fmla="*/ 0 h 461"/>
                <a:gd name="T6" fmla="*/ 0 w 562"/>
                <a:gd name="T7" fmla="*/ 461 h 461"/>
                <a:gd name="T8" fmla="*/ 0 w 562"/>
                <a:gd name="T9" fmla="*/ 461 h 461"/>
                <a:gd name="T10" fmla="*/ 562 w 562"/>
                <a:gd name="T11" fmla="*/ 461 h 461"/>
                <a:gd name="T12" fmla="*/ 562 w 562"/>
                <a:gd name="T13" fmla="*/ 428 h 461"/>
                <a:gd name="T14" fmla="*/ 34 w 562"/>
                <a:gd name="T15" fmla="*/ 428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2" h="461">
                  <a:moveTo>
                    <a:pt x="34" y="428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461"/>
                  </a:lnTo>
                  <a:lnTo>
                    <a:pt x="0" y="461"/>
                  </a:lnTo>
                  <a:lnTo>
                    <a:pt x="562" y="461"/>
                  </a:lnTo>
                  <a:lnTo>
                    <a:pt x="562" y="428"/>
                  </a:lnTo>
                  <a:lnTo>
                    <a:pt x="34" y="4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78">
              <a:extLst>
                <a:ext uri="{FF2B5EF4-FFF2-40B4-BE49-F238E27FC236}">
                  <a16:creationId xmlns="" xmlns:a16="http://schemas.microsoft.com/office/drawing/2014/main" id="{3EF49728-DAF5-4A16-84A6-B55BA81C0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1493" y="6022975"/>
              <a:ext cx="192088" cy="233363"/>
            </a:xfrm>
            <a:custGeom>
              <a:avLst/>
              <a:gdLst>
                <a:gd name="T0" fmla="*/ 14 w 51"/>
                <a:gd name="T1" fmla="*/ 19 h 62"/>
                <a:gd name="T2" fmla="*/ 19 w 51"/>
                <a:gd name="T3" fmla="*/ 14 h 62"/>
                <a:gd name="T4" fmla="*/ 32 w 51"/>
                <a:gd name="T5" fmla="*/ 14 h 62"/>
                <a:gd name="T6" fmla="*/ 37 w 51"/>
                <a:gd name="T7" fmla="*/ 19 h 62"/>
                <a:gd name="T8" fmla="*/ 37 w 51"/>
                <a:gd name="T9" fmla="*/ 62 h 62"/>
                <a:gd name="T10" fmla="*/ 51 w 51"/>
                <a:gd name="T11" fmla="*/ 62 h 62"/>
                <a:gd name="T12" fmla="*/ 51 w 51"/>
                <a:gd name="T13" fmla="*/ 19 h 62"/>
                <a:gd name="T14" fmla="*/ 32 w 51"/>
                <a:gd name="T15" fmla="*/ 0 h 62"/>
                <a:gd name="T16" fmla="*/ 19 w 51"/>
                <a:gd name="T17" fmla="*/ 0 h 62"/>
                <a:gd name="T18" fmla="*/ 0 w 51"/>
                <a:gd name="T19" fmla="*/ 19 h 62"/>
                <a:gd name="T20" fmla="*/ 0 w 51"/>
                <a:gd name="T21" fmla="*/ 62 h 62"/>
                <a:gd name="T22" fmla="*/ 14 w 51"/>
                <a:gd name="T23" fmla="*/ 62 h 62"/>
                <a:gd name="T24" fmla="*/ 14 w 51"/>
                <a:gd name="T25" fmla="*/ 1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62">
                  <a:moveTo>
                    <a:pt x="14" y="19"/>
                  </a:moveTo>
                  <a:cubicBezTo>
                    <a:pt x="14" y="16"/>
                    <a:pt x="16" y="14"/>
                    <a:pt x="19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4" y="14"/>
                    <a:pt x="37" y="16"/>
                    <a:pt x="37" y="19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8"/>
                    <a:pt x="42" y="0"/>
                    <a:pt x="32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8" y="0"/>
                    <a:pt x="0" y="8"/>
                    <a:pt x="0" y="19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4" y="62"/>
                    <a:pt x="14" y="62"/>
                    <a:pt x="14" y="62"/>
                  </a:cubicBezTo>
                  <a:lnTo>
                    <a:pt x="1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79">
              <a:extLst>
                <a:ext uri="{FF2B5EF4-FFF2-40B4-BE49-F238E27FC236}">
                  <a16:creationId xmlns="" xmlns:a16="http://schemas.microsoft.com/office/drawing/2014/main" id="{AD42E934-488B-4171-8102-530DB8BA9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3906" y="5868988"/>
              <a:ext cx="190500" cy="387350"/>
            </a:xfrm>
            <a:custGeom>
              <a:avLst/>
              <a:gdLst>
                <a:gd name="T0" fmla="*/ 14 w 51"/>
                <a:gd name="T1" fmla="*/ 103 h 103"/>
                <a:gd name="T2" fmla="*/ 14 w 51"/>
                <a:gd name="T3" fmla="*/ 19 h 103"/>
                <a:gd name="T4" fmla="*/ 19 w 51"/>
                <a:gd name="T5" fmla="*/ 14 h 103"/>
                <a:gd name="T6" fmla="*/ 32 w 51"/>
                <a:gd name="T7" fmla="*/ 14 h 103"/>
                <a:gd name="T8" fmla="*/ 37 w 51"/>
                <a:gd name="T9" fmla="*/ 19 h 103"/>
                <a:gd name="T10" fmla="*/ 37 w 51"/>
                <a:gd name="T11" fmla="*/ 103 h 103"/>
                <a:gd name="T12" fmla="*/ 37 w 51"/>
                <a:gd name="T13" fmla="*/ 103 h 103"/>
                <a:gd name="T14" fmla="*/ 51 w 51"/>
                <a:gd name="T15" fmla="*/ 103 h 103"/>
                <a:gd name="T16" fmla="*/ 51 w 51"/>
                <a:gd name="T17" fmla="*/ 103 h 103"/>
                <a:gd name="T18" fmla="*/ 51 w 51"/>
                <a:gd name="T19" fmla="*/ 19 h 103"/>
                <a:gd name="T20" fmla="*/ 32 w 51"/>
                <a:gd name="T21" fmla="*/ 0 h 103"/>
                <a:gd name="T22" fmla="*/ 19 w 51"/>
                <a:gd name="T23" fmla="*/ 0 h 103"/>
                <a:gd name="T24" fmla="*/ 0 w 51"/>
                <a:gd name="T25" fmla="*/ 19 h 103"/>
                <a:gd name="T26" fmla="*/ 0 w 51"/>
                <a:gd name="T27" fmla="*/ 103 h 103"/>
                <a:gd name="T28" fmla="*/ 0 w 51"/>
                <a:gd name="T29" fmla="*/ 103 h 103"/>
                <a:gd name="T30" fmla="*/ 14 w 51"/>
                <a:gd name="T31" fmla="*/ 103 h 103"/>
                <a:gd name="T32" fmla="*/ 14 w 51"/>
                <a:gd name="T33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" h="103">
                  <a:moveTo>
                    <a:pt x="14" y="103"/>
                  </a:moveTo>
                  <a:cubicBezTo>
                    <a:pt x="14" y="19"/>
                    <a:pt x="14" y="19"/>
                    <a:pt x="14" y="19"/>
                  </a:cubicBezTo>
                  <a:cubicBezTo>
                    <a:pt x="14" y="16"/>
                    <a:pt x="16" y="14"/>
                    <a:pt x="19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5" y="14"/>
                    <a:pt x="37" y="16"/>
                    <a:pt x="37" y="19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8"/>
                    <a:pt x="42" y="0"/>
                    <a:pt x="32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14" y="103"/>
                    <a:pt x="14" y="103"/>
                    <a:pt x="14" y="103"/>
                  </a:cubicBezTo>
                  <a:cubicBezTo>
                    <a:pt x="14" y="103"/>
                    <a:pt x="14" y="103"/>
                    <a:pt x="14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80">
              <a:extLst>
                <a:ext uri="{FF2B5EF4-FFF2-40B4-BE49-F238E27FC236}">
                  <a16:creationId xmlns="" xmlns:a16="http://schemas.microsoft.com/office/drawing/2014/main" id="{ED33B7C7-B1AE-4577-AC76-70A37BEC7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4731" y="5827713"/>
              <a:ext cx="252413" cy="428625"/>
            </a:xfrm>
            <a:custGeom>
              <a:avLst/>
              <a:gdLst>
                <a:gd name="T0" fmla="*/ 47 w 67"/>
                <a:gd name="T1" fmla="*/ 0 h 114"/>
                <a:gd name="T2" fmla="*/ 20 w 67"/>
                <a:gd name="T3" fmla="*/ 0 h 114"/>
                <a:gd name="T4" fmla="*/ 0 w 67"/>
                <a:gd name="T5" fmla="*/ 20 h 114"/>
                <a:gd name="T6" fmla="*/ 0 w 67"/>
                <a:gd name="T7" fmla="*/ 55 h 114"/>
                <a:gd name="T8" fmla="*/ 12 w 67"/>
                <a:gd name="T9" fmla="*/ 73 h 114"/>
                <a:gd name="T10" fmla="*/ 12 w 67"/>
                <a:gd name="T11" fmla="*/ 114 h 114"/>
                <a:gd name="T12" fmla="*/ 26 w 67"/>
                <a:gd name="T13" fmla="*/ 114 h 114"/>
                <a:gd name="T14" fmla="*/ 26 w 67"/>
                <a:gd name="T15" fmla="*/ 61 h 114"/>
                <a:gd name="T16" fmla="*/ 20 w 67"/>
                <a:gd name="T17" fmla="*/ 61 h 114"/>
                <a:gd name="T18" fmla="*/ 14 w 67"/>
                <a:gd name="T19" fmla="*/ 55 h 114"/>
                <a:gd name="T20" fmla="*/ 14 w 67"/>
                <a:gd name="T21" fmla="*/ 20 h 114"/>
                <a:gd name="T22" fmla="*/ 20 w 67"/>
                <a:gd name="T23" fmla="*/ 14 h 114"/>
                <a:gd name="T24" fmla="*/ 47 w 67"/>
                <a:gd name="T25" fmla="*/ 14 h 114"/>
                <a:gd name="T26" fmla="*/ 53 w 67"/>
                <a:gd name="T27" fmla="*/ 20 h 114"/>
                <a:gd name="T28" fmla="*/ 53 w 67"/>
                <a:gd name="T29" fmla="*/ 55 h 114"/>
                <a:gd name="T30" fmla="*/ 47 w 67"/>
                <a:gd name="T31" fmla="*/ 61 h 114"/>
                <a:gd name="T32" fmla="*/ 41 w 67"/>
                <a:gd name="T33" fmla="*/ 61 h 114"/>
                <a:gd name="T34" fmla="*/ 41 w 67"/>
                <a:gd name="T35" fmla="*/ 114 h 114"/>
                <a:gd name="T36" fmla="*/ 55 w 67"/>
                <a:gd name="T37" fmla="*/ 114 h 114"/>
                <a:gd name="T38" fmla="*/ 55 w 67"/>
                <a:gd name="T39" fmla="*/ 73 h 114"/>
                <a:gd name="T40" fmla="*/ 67 w 67"/>
                <a:gd name="T41" fmla="*/ 55 h 114"/>
                <a:gd name="T42" fmla="*/ 67 w 67"/>
                <a:gd name="T43" fmla="*/ 20 h 114"/>
                <a:gd name="T44" fmla="*/ 47 w 67"/>
                <a:gd name="T4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7" h="114">
                  <a:moveTo>
                    <a:pt x="47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63"/>
                    <a:pt x="5" y="70"/>
                    <a:pt x="12" y="73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26" y="114"/>
                    <a:pt x="26" y="114"/>
                    <a:pt x="26" y="114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17" y="61"/>
                    <a:pt x="14" y="58"/>
                    <a:pt x="14" y="55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7"/>
                    <a:pt x="17" y="14"/>
                    <a:pt x="20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50" y="14"/>
                    <a:pt x="53" y="17"/>
                    <a:pt x="53" y="20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8"/>
                    <a:pt x="50" y="61"/>
                    <a:pt x="47" y="61"/>
                  </a:cubicBezTo>
                  <a:cubicBezTo>
                    <a:pt x="41" y="61"/>
                    <a:pt x="41" y="61"/>
                    <a:pt x="41" y="61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55" y="114"/>
                    <a:pt x="55" y="114"/>
                    <a:pt x="55" y="114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62" y="70"/>
                    <a:pt x="67" y="63"/>
                    <a:pt x="67" y="55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9"/>
                    <a:pt x="58" y="0"/>
                    <a:pt x="4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81">
              <a:extLst>
                <a:ext uri="{FF2B5EF4-FFF2-40B4-BE49-F238E27FC236}">
                  <a16:creationId xmlns="" xmlns:a16="http://schemas.microsoft.com/office/drawing/2014/main" id="{AB042780-C2CD-45D8-82BD-E7DA82D949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222831" y="5607050"/>
              <a:ext cx="180975" cy="179388"/>
            </a:xfrm>
            <a:custGeom>
              <a:avLst/>
              <a:gdLst>
                <a:gd name="T0" fmla="*/ 24 w 48"/>
                <a:gd name="T1" fmla="*/ 48 h 48"/>
                <a:gd name="T2" fmla="*/ 0 w 48"/>
                <a:gd name="T3" fmla="*/ 24 h 48"/>
                <a:gd name="T4" fmla="*/ 24 w 48"/>
                <a:gd name="T5" fmla="*/ 0 h 48"/>
                <a:gd name="T6" fmla="*/ 48 w 48"/>
                <a:gd name="T7" fmla="*/ 24 h 48"/>
                <a:gd name="T8" fmla="*/ 24 w 48"/>
                <a:gd name="T9" fmla="*/ 48 h 48"/>
                <a:gd name="T10" fmla="*/ 24 w 48"/>
                <a:gd name="T11" fmla="*/ 12 h 48"/>
                <a:gd name="T12" fmla="*/ 12 w 48"/>
                <a:gd name="T13" fmla="*/ 24 h 48"/>
                <a:gd name="T14" fmla="*/ 24 w 48"/>
                <a:gd name="T15" fmla="*/ 36 h 48"/>
                <a:gd name="T16" fmla="*/ 36 w 48"/>
                <a:gd name="T17" fmla="*/ 24 h 48"/>
                <a:gd name="T18" fmla="*/ 24 w 48"/>
                <a:gd name="T19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48">
                  <a:moveTo>
                    <a:pt x="24" y="48"/>
                  </a:moveTo>
                  <a:cubicBezTo>
                    <a:pt x="10" y="48"/>
                    <a:pt x="0" y="37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ubicBezTo>
                    <a:pt x="48" y="37"/>
                    <a:pt x="37" y="48"/>
                    <a:pt x="24" y="48"/>
                  </a:cubicBezTo>
                  <a:close/>
                  <a:moveTo>
                    <a:pt x="24" y="12"/>
                  </a:moveTo>
                  <a:cubicBezTo>
                    <a:pt x="17" y="12"/>
                    <a:pt x="12" y="18"/>
                    <a:pt x="12" y="24"/>
                  </a:cubicBezTo>
                  <a:cubicBezTo>
                    <a:pt x="12" y="31"/>
                    <a:pt x="17" y="36"/>
                    <a:pt x="24" y="36"/>
                  </a:cubicBezTo>
                  <a:cubicBezTo>
                    <a:pt x="30" y="36"/>
                    <a:pt x="36" y="31"/>
                    <a:pt x="36" y="24"/>
                  </a:cubicBezTo>
                  <a:cubicBezTo>
                    <a:pt x="36" y="18"/>
                    <a:pt x="30" y="12"/>
                    <a:pt x="24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6" name="组合 135">
            <a:extLst>
              <a:ext uri="{FF2B5EF4-FFF2-40B4-BE49-F238E27FC236}">
                <a16:creationId xmlns="" xmlns:a16="http://schemas.microsoft.com/office/drawing/2014/main" id="{5902437D-1A89-4AA3-A1CB-D694BCDCF2FD}"/>
              </a:ext>
            </a:extLst>
          </p:cNvPr>
          <p:cNvGrpSpPr>
            <a:grpSpLocks noChangeAspect="1"/>
          </p:cNvGrpSpPr>
          <p:nvPr/>
        </p:nvGrpSpPr>
        <p:grpSpPr>
          <a:xfrm>
            <a:off x="6600601" y="4574733"/>
            <a:ext cx="361759" cy="286366"/>
            <a:chOff x="6652418" y="5640388"/>
            <a:chExt cx="906463" cy="717550"/>
          </a:xfrm>
          <a:solidFill>
            <a:schemeClr val="accent2"/>
          </a:solidFill>
        </p:grpSpPr>
        <p:sp>
          <p:nvSpPr>
            <p:cNvPr id="137" name="Freeform 97">
              <a:extLst>
                <a:ext uri="{FF2B5EF4-FFF2-40B4-BE49-F238E27FC236}">
                  <a16:creationId xmlns="" xmlns:a16="http://schemas.microsoft.com/office/drawing/2014/main" id="{8BB3174F-59FD-43B0-A81F-B74D0563D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8043" y="6086475"/>
              <a:ext cx="219075" cy="52388"/>
            </a:xfrm>
            <a:custGeom>
              <a:avLst/>
              <a:gdLst>
                <a:gd name="T0" fmla="*/ 51 w 58"/>
                <a:gd name="T1" fmla="*/ 14 h 14"/>
                <a:gd name="T2" fmla="*/ 7 w 58"/>
                <a:gd name="T3" fmla="*/ 14 h 14"/>
                <a:gd name="T4" fmla="*/ 0 w 58"/>
                <a:gd name="T5" fmla="*/ 7 h 14"/>
                <a:gd name="T6" fmla="*/ 7 w 58"/>
                <a:gd name="T7" fmla="*/ 0 h 14"/>
                <a:gd name="T8" fmla="*/ 51 w 58"/>
                <a:gd name="T9" fmla="*/ 0 h 14"/>
                <a:gd name="T10" fmla="*/ 58 w 58"/>
                <a:gd name="T11" fmla="*/ 7 h 14"/>
                <a:gd name="T12" fmla="*/ 51 w 58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4">
                  <a:moveTo>
                    <a:pt x="51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5" y="0"/>
                    <a:pt x="58" y="3"/>
                    <a:pt x="58" y="7"/>
                  </a:cubicBezTo>
                  <a:cubicBezTo>
                    <a:pt x="58" y="11"/>
                    <a:pt x="55" y="14"/>
                    <a:pt x="5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98">
              <a:extLst>
                <a:ext uri="{FF2B5EF4-FFF2-40B4-BE49-F238E27FC236}">
                  <a16:creationId xmlns="" xmlns:a16="http://schemas.microsoft.com/office/drawing/2014/main" id="{E8CCF021-D444-459D-9838-2A982A3C3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8043" y="6180138"/>
              <a:ext cx="219075" cy="53975"/>
            </a:xfrm>
            <a:custGeom>
              <a:avLst/>
              <a:gdLst>
                <a:gd name="T0" fmla="*/ 51 w 58"/>
                <a:gd name="T1" fmla="*/ 14 h 14"/>
                <a:gd name="T2" fmla="*/ 7 w 58"/>
                <a:gd name="T3" fmla="*/ 14 h 14"/>
                <a:gd name="T4" fmla="*/ 0 w 58"/>
                <a:gd name="T5" fmla="*/ 7 h 14"/>
                <a:gd name="T6" fmla="*/ 7 w 58"/>
                <a:gd name="T7" fmla="*/ 0 h 14"/>
                <a:gd name="T8" fmla="*/ 51 w 58"/>
                <a:gd name="T9" fmla="*/ 0 h 14"/>
                <a:gd name="T10" fmla="*/ 58 w 58"/>
                <a:gd name="T11" fmla="*/ 7 h 14"/>
                <a:gd name="T12" fmla="*/ 51 w 58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4">
                  <a:moveTo>
                    <a:pt x="51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5" y="0"/>
                    <a:pt x="58" y="3"/>
                    <a:pt x="58" y="7"/>
                  </a:cubicBezTo>
                  <a:cubicBezTo>
                    <a:pt x="58" y="11"/>
                    <a:pt x="55" y="14"/>
                    <a:pt x="5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99">
              <a:extLst>
                <a:ext uri="{FF2B5EF4-FFF2-40B4-BE49-F238E27FC236}">
                  <a16:creationId xmlns="" xmlns:a16="http://schemas.microsoft.com/office/drawing/2014/main" id="{47098CE1-B6A3-44C7-BB09-3A29D8357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3881" y="6086475"/>
              <a:ext cx="217488" cy="52388"/>
            </a:xfrm>
            <a:custGeom>
              <a:avLst/>
              <a:gdLst>
                <a:gd name="T0" fmla="*/ 51 w 58"/>
                <a:gd name="T1" fmla="*/ 14 h 14"/>
                <a:gd name="T2" fmla="*/ 7 w 58"/>
                <a:gd name="T3" fmla="*/ 14 h 14"/>
                <a:gd name="T4" fmla="*/ 0 w 58"/>
                <a:gd name="T5" fmla="*/ 7 h 14"/>
                <a:gd name="T6" fmla="*/ 7 w 58"/>
                <a:gd name="T7" fmla="*/ 0 h 14"/>
                <a:gd name="T8" fmla="*/ 51 w 58"/>
                <a:gd name="T9" fmla="*/ 0 h 14"/>
                <a:gd name="T10" fmla="*/ 58 w 58"/>
                <a:gd name="T11" fmla="*/ 7 h 14"/>
                <a:gd name="T12" fmla="*/ 51 w 58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4">
                  <a:moveTo>
                    <a:pt x="51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4" y="0"/>
                    <a:pt x="58" y="3"/>
                    <a:pt x="58" y="7"/>
                  </a:cubicBezTo>
                  <a:cubicBezTo>
                    <a:pt x="58" y="11"/>
                    <a:pt x="54" y="14"/>
                    <a:pt x="5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00">
              <a:extLst>
                <a:ext uri="{FF2B5EF4-FFF2-40B4-BE49-F238E27FC236}">
                  <a16:creationId xmlns="" xmlns:a16="http://schemas.microsoft.com/office/drawing/2014/main" id="{BFEFF360-2A9F-4BA2-A651-E224ABF4B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3881" y="6180138"/>
              <a:ext cx="217488" cy="53975"/>
            </a:xfrm>
            <a:custGeom>
              <a:avLst/>
              <a:gdLst>
                <a:gd name="T0" fmla="*/ 51 w 58"/>
                <a:gd name="T1" fmla="*/ 14 h 14"/>
                <a:gd name="T2" fmla="*/ 7 w 58"/>
                <a:gd name="T3" fmla="*/ 14 h 14"/>
                <a:gd name="T4" fmla="*/ 0 w 58"/>
                <a:gd name="T5" fmla="*/ 7 h 14"/>
                <a:gd name="T6" fmla="*/ 7 w 58"/>
                <a:gd name="T7" fmla="*/ 0 h 14"/>
                <a:gd name="T8" fmla="*/ 51 w 58"/>
                <a:gd name="T9" fmla="*/ 0 h 14"/>
                <a:gd name="T10" fmla="*/ 58 w 58"/>
                <a:gd name="T11" fmla="*/ 7 h 14"/>
                <a:gd name="T12" fmla="*/ 51 w 58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4">
                  <a:moveTo>
                    <a:pt x="51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4" y="0"/>
                    <a:pt x="58" y="3"/>
                    <a:pt x="58" y="7"/>
                  </a:cubicBezTo>
                  <a:cubicBezTo>
                    <a:pt x="58" y="11"/>
                    <a:pt x="54" y="14"/>
                    <a:pt x="5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01">
              <a:extLst>
                <a:ext uri="{FF2B5EF4-FFF2-40B4-BE49-F238E27FC236}">
                  <a16:creationId xmlns="" xmlns:a16="http://schemas.microsoft.com/office/drawing/2014/main" id="{3CFF32C2-FE0F-488D-9FE1-17268C0B2B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52418" y="5640388"/>
              <a:ext cx="906463" cy="717550"/>
            </a:xfrm>
            <a:custGeom>
              <a:avLst/>
              <a:gdLst>
                <a:gd name="T0" fmla="*/ 27 w 241"/>
                <a:gd name="T1" fmla="*/ 191 h 191"/>
                <a:gd name="T2" fmla="*/ 26 w 241"/>
                <a:gd name="T3" fmla="*/ 191 h 191"/>
                <a:gd name="T4" fmla="*/ 26 w 241"/>
                <a:gd name="T5" fmla="*/ 191 h 191"/>
                <a:gd name="T6" fmla="*/ 0 w 241"/>
                <a:gd name="T7" fmla="*/ 164 h 191"/>
                <a:gd name="T8" fmla="*/ 0 w 241"/>
                <a:gd name="T9" fmla="*/ 33 h 191"/>
                <a:gd name="T10" fmla="*/ 14 w 241"/>
                <a:gd name="T11" fmla="*/ 33 h 191"/>
                <a:gd name="T12" fmla="*/ 14 w 241"/>
                <a:gd name="T13" fmla="*/ 164 h 191"/>
                <a:gd name="T14" fmla="*/ 26 w 241"/>
                <a:gd name="T15" fmla="*/ 177 h 191"/>
                <a:gd name="T16" fmla="*/ 38 w 241"/>
                <a:gd name="T17" fmla="*/ 165 h 191"/>
                <a:gd name="T18" fmla="*/ 38 w 241"/>
                <a:gd name="T19" fmla="*/ 165 h 191"/>
                <a:gd name="T20" fmla="*/ 38 w 241"/>
                <a:gd name="T21" fmla="*/ 0 h 191"/>
                <a:gd name="T22" fmla="*/ 241 w 241"/>
                <a:gd name="T23" fmla="*/ 0 h 191"/>
                <a:gd name="T24" fmla="*/ 241 w 241"/>
                <a:gd name="T25" fmla="*/ 164 h 191"/>
                <a:gd name="T26" fmla="*/ 214 w 241"/>
                <a:gd name="T27" fmla="*/ 191 h 191"/>
                <a:gd name="T28" fmla="*/ 27 w 241"/>
                <a:gd name="T29" fmla="*/ 191 h 191"/>
                <a:gd name="T30" fmla="*/ 52 w 241"/>
                <a:gd name="T31" fmla="*/ 13 h 191"/>
                <a:gd name="T32" fmla="*/ 52 w 241"/>
                <a:gd name="T33" fmla="*/ 14 h 191"/>
                <a:gd name="T34" fmla="*/ 51 w 241"/>
                <a:gd name="T35" fmla="*/ 14 h 191"/>
                <a:gd name="T36" fmla="*/ 51 w 241"/>
                <a:gd name="T37" fmla="*/ 164 h 191"/>
                <a:gd name="T38" fmla="*/ 49 w 241"/>
                <a:gd name="T39" fmla="*/ 176 h 191"/>
                <a:gd name="T40" fmla="*/ 49 w 241"/>
                <a:gd name="T41" fmla="*/ 177 h 191"/>
                <a:gd name="T42" fmla="*/ 50 w 241"/>
                <a:gd name="T43" fmla="*/ 178 h 191"/>
                <a:gd name="T44" fmla="*/ 214 w 241"/>
                <a:gd name="T45" fmla="*/ 178 h 191"/>
                <a:gd name="T46" fmla="*/ 227 w 241"/>
                <a:gd name="T47" fmla="*/ 164 h 191"/>
                <a:gd name="T48" fmla="*/ 227 w 241"/>
                <a:gd name="T49" fmla="*/ 14 h 191"/>
                <a:gd name="T50" fmla="*/ 226 w 241"/>
                <a:gd name="T51" fmla="*/ 13 h 191"/>
                <a:gd name="T52" fmla="*/ 52 w 241"/>
                <a:gd name="T53" fmla="*/ 13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191">
                  <a:moveTo>
                    <a:pt x="27" y="191"/>
                  </a:moveTo>
                  <a:cubicBezTo>
                    <a:pt x="27" y="191"/>
                    <a:pt x="26" y="191"/>
                    <a:pt x="26" y="191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12" y="191"/>
                    <a:pt x="0" y="179"/>
                    <a:pt x="0" y="16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164"/>
                    <a:pt x="14" y="164"/>
                    <a:pt x="14" y="164"/>
                  </a:cubicBezTo>
                  <a:cubicBezTo>
                    <a:pt x="14" y="172"/>
                    <a:pt x="19" y="177"/>
                    <a:pt x="26" y="177"/>
                  </a:cubicBezTo>
                  <a:cubicBezTo>
                    <a:pt x="32" y="177"/>
                    <a:pt x="37" y="172"/>
                    <a:pt x="38" y="165"/>
                  </a:cubicBezTo>
                  <a:cubicBezTo>
                    <a:pt x="38" y="165"/>
                    <a:pt x="38" y="165"/>
                    <a:pt x="38" y="165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241" y="0"/>
                    <a:pt x="241" y="0"/>
                    <a:pt x="241" y="0"/>
                  </a:cubicBezTo>
                  <a:cubicBezTo>
                    <a:pt x="241" y="164"/>
                    <a:pt x="241" y="164"/>
                    <a:pt x="241" y="164"/>
                  </a:cubicBezTo>
                  <a:cubicBezTo>
                    <a:pt x="241" y="179"/>
                    <a:pt x="229" y="191"/>
                    <a:pt x="214" y="191"/>
                  </a:cubicBezTo>
                  <a:lnTo>
                    <a:pt x="27" y="191"/>
                  </a:lnTo>
                  <a:close/>
                  <a:moveTo>
                    <a:pt x="52" y="13"/>
                  </a:moveTo>
                  <a:cubicBezTo>
                    <a:pt x="52" y="13"/>
                    <a:pt x="52" y="13"/>
                    <a:pt x="52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64"/>
                    <a:pt x="51" y="164"/>
                    <a:pt x="51" y="164"/>
                  </a:cubicBezTo>
                  <a:cubicBezTo>
                    <a:pt x="51" y="168"/>
                    <a:pt x="51" y="172"/>
                    <a:pt x="49" y="176"/>
                  </a:cubicBezTo>
                  <a:cubicBezTo>
                    <a:pt x="49" y="176"/>
                    <a:pt x="49" y="177"/>
                    <a:pt x="49" y="177"/>
                  </a:cubicBezTo>
                  <a:cubicBezTo>
                    <a:pt x="49" y="177"/>
                    <a:pt x="50" y="178"/>
                    <a:pt x="50" y="178"/>
                  </a:cubicBezTo>
                  <a:cubicBezTo>
                    <a:pt x="214" y="178"/>
                    <a:pt x="214" y="178"/>
                    <a:pt x="214" y="178"/>
                  </a:cubicBezTo>
                  <a:cubicBezTo>
                    <a:pt x="221" y="178"/>
                    <a:pt x="227" y="172"/>
                    <a:pt x="227" y="164"/>
                  </a:cubicBezTo>
                  <a:cubicBezTo>
                    <a:pt x="227" y="14"/>
                    <a:pt x="227" y="14"/>
                    <a:pt x="227" y="14"/>
                  </a:cubicBezTo>
                  <a:cubicBezTo>
                    <a:pt x="227" y="14"/>
                    <a:pt x="227" y="13"/>
                    <a:pt x="226" y="13"/>
                  </a:cubicBezTo>
                  <a:lnTo>
                    <a:pt x="5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02">
              <a:extLst>
                <a:ext uri="{FF2B5EF4-FFF2-40B4-BE49-F238E27FC236}">
                  <a16:creationId xmlns="" xmlns:a16="http://schemas.microsoft.com/office/drawing/2014/main" id="{11664E99-3124-4B0E-A5B1-628CCAFB81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3268" y="5753100"/>
              <a:ext cx="142875" cy="250825"/>
            </a:xfrm>
            <a:custGeom>
              <a:avLst/>
              <a:gdLst>
                <a:gd name="T0" fmla="*/ 0 w 90"/>
                <a:gd name="T1" fmla="*/ 158 h 158"/>
                <a:gd name="T2" fmla="*/ 0 w 90"/>
                <a:gd name="T3" fmla="*/ 0 h 158"/>
                <a:gd name="T4" fmla="*/ 90 w 90"/>
                <a:gd name="T5" fmla="*/ 0 h 158"/>
                <a:gd name="T6" fmla="*/ 90 w 90"/>
                <a:gd name="T7" fmla="*/ 158 h 158"/>
                <a:gd name="T8" fmla="*/ 0 w 90"/>
                <a:gd name="T9" fmla="*/ 158 h 158"/>
                <a:gd name="T10" fmla="*/ 29 w 90"/>
                <a:gd name="T11" fmla="*/ 132 h 158"/>
                <a:gd name="T12" fmla="*/ 62 w 90"/>
                <a:gd name="T13" fmla="*/ 132 h 158"/>
                <a:gd name="T14" fmla="*/ 62 w 90"/>
                <a:gd name="T15" fmla="*/ 28 h 158"/>
                <a:gd name="T16" fmla="*/ 29 w 90"/>
                <a:gd name="T17" fmla="*/ 28 h 158"/>
                <a:gd name="T18" fmla="*/ 29 w 90"/>
                <a:gd name="T19" fmla="*/ 13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158">
                  <a:moveTo>
                    <a:pt x="0" y="158"/>
                  </a:moveTo>
                  <a:lnTo>
                    <a:pt x="0" y="0"/>
                  </a:lnTo>
                  <a:lnTo>
                    <a:pt x="90" y="0"/>
                  </a:lnTo>
                  <a:lnTo>
                    <a:pt x="90" y="158"/>
                  </a:lnTo>
                  <a:lnTo>
                    <a:pt x="0" y="158"/>
                  </a:lnTo>
                  <a:close/>
                  <a:moveTo>
                    <a:pt x="29" y="132"/>
                  </a:moveTo>
                  <a:lnTo>
                    <a:pt x="62" y="132"/>
                  </a:lnTo>
                  <a:lnTo>
                    <a:pt x="62" y="28"/>
                  </a:lnTo>
                  <a:lnTo>
                    <a:pt x="29" y="28"/>
                  </a:lnTo>
                  <a:lnTo>
                    <a:pt x="29" y="1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03">
              <a:extLst>
                <a:ext uri="{FF2B5EF4-FFF2-40B4-BE49-F238E27FC236}">
                  <a16:creationId xmlns="" xmlns:a16="http://schemas.microsoft.com/office/drawing/2014/main" id="{35CC83E8-B6AB-4760-81CA-73DE82F97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0068" y="5753100"/>
              <a:ext cx="142875" cy="250825"/>
            </a:xfrm>
            <a:custGeom>
              <a:avLst/>
              <a:gdLst>
                <a:gd name="T0" fmla="*/ 0 w 90"/>
                <a:gd name="T1" fmla="*/ 158 h 158"/>
                <a:gd name="T2" fmla="*/ 0 w 90"/>
                <a:gd name="T3" fmla="*/ 83 h 158"/>
                <a:gd name="T4" fmla="*/ 29 w 90"/>
                <a:gd name="T5" fmla="*/ 83 h 158"/>
                <a:gd name="T6" fmla="*/ 29 w 90"/>
                <a:gd name="T7" fmla="*/ 132 h 158"/>
                <a:gd name="T8" fmla="*/ 62 w 90"/>
                <a:gd name="T9" fmla="*/ 132 h 158"/>
                <a:gd name="T10" fmla="*/ 62 w 90"/>
                <a:gd name="T11" fmla="*/ 0 h 158"/>
                <a:gd name="T12" fmla="*/ 90 w 90"/>
                <a:gd name="T13" fmla="*/ 0 h 158"/>
                <a:gd name="T14" fmla="*/ 90 w 90"/>
                <a:gd name="T15" fmla="*/ 158 h 158"/>
                <a:gd name="T16" fmla="*/ 0 w 90"/>
                <a:gd name="T17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158">
                  <a:moveTo>
                    <a:pt x="0" y="158"/>
                  </a:moveTo>
                  <a:lnTo>
                    <a:pt x="0" y="83"/>
                  </a:lnTo>
                  <a:lnTo>
                    <a:pt x="29" y="83"/>
                  </a:lnTo>
                  <a:lnTo>
                    <a:pt x="29" y="132"/>
                  </a:lnTo>
                  <a:lnTo>
                    <a:pt x="62" y="132"/>
                  </a:lnTo>
                  <a:lnTo>
                    <a:pt x="62" y="0"/>
                  </a:lnTo>
                  <a:lnTo>
                    <a:pt x="90" y="0"/>
                  </a:lnTo>
                  <a:lnTo>
                    <a:pt x="90" y="158"/>
                  </a:lnTo>
                  <a:lnTo>
                    <a:pt x="0" y="1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04">
              <a:extLst>
                <a:ext uri="{FF2B5EF4-FFF2-40B4-BE49-F238E27FC236}">
                  <a16:creationId xmlns="" xmlns:a16="http://schemas.microsoft.com/office/drawing/2014/main" id="{246F2D30-7C90-43D0-B510-9F1167D990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06468" y="5753100"/>
              <a:ext cx="142875" cy="250825"/>
            </a:xfrm>
            <a:custGeom>
              <a:avLst/>
              <a:gdLst>
                <a:gd name="T0" fmla="*/ 0 w 38"/>
                <a:gd name="T1" fmla="*/ 0 h 67"/>
                <a:gd name="T2" fmla="*/ 24 w 38"/>
                <a:gd name="T3" fmla="*/ 0 h 67"/>
                <a:gd name="T4" fmla="*/ 38 w 38"/>
                <a:gd name="T5" fmla="*/ 15 h 67"/>
                <a:gd name="T6" fmla="*/ 38 w 38"/>
                <a:gd name="T7" fmla="*/ 25 h 67"/>
                <a:gd name="T8" fmla="*/ 36 w 38"/>
                <a:gd name="T9" fmla="*/ 33 h 67"/>
                <a:gd name="T10" fmla="*/ 35 w 38"/>
                <a:gd name="T11" fmla="*/ 34 h 67"/>
                <a:gd name="T12" fmla="*/ 36 w 38"/>
                <a:gd name="T13" fmla="*/ 35 h 67"/>
                <a:gd name="T14" fmla="*/ 38 w 38"/>
                <a:gd name="T15" fmla="*/ 43 h 67"/>
                <a:gd name="T16" fmla="*/ 38 w 38"/>
                <a:gd name="T17" fmla="*/ 52 h 67"/>
                <a:gd name="T18" fmla="*/ 24 w 38"/>
                <a:gd name="T19" fmla="*/ 67 h 67"/>
                <a:gd name="T20" fmla="*/ 0 w 38"/>
                <a:gd name="T21" fmla="*/ 67 h 67"/>
                <a:gd name="T22" fmla="*/ 0 w 38"/>
                <a:gd name="T23" fmla="*/ 0 h 67"/>
                <a:gd name="T24" fmla="*/ 15 w 38"/>
                <a:gd name="T25" fmla="*/ 40 h 67"/>
                <a:gd name="T26" fmla="*/ 12 w 38"/>
                <a:gd name="T27" fmla="*/ 43 h 67"/>
                <a:gd name="T28" fmla="*/ 12 w 38"/>
                <a:gd name="T29" fmla="*/ 52 h 67"/>
                <a:gd name="T30" fmla="*/ 15 w 38"/>
                <a:gd name="T31" fmla="*/ 56 h 67"/>
                <a:gd name="T32" fmla="*/ 24 w 38"/>
                <a:gd name="T33" fmla="*/ 56 h 67"/>
                <a:gd name="T34" fmla="*/ 27 w 38"/>
                <a:gd name="T35" fmla="*/ 52 h 67"/>
                <a:gd name="T36" fmla="*/ 27 w 38"/>
                <a:gd name="T37" fmla="*/ 43 h 67"/>
                <a:gd name="T38" fmla="*/ 24 w 38"/>
                <a:gd name="T39" fmla="*/ 40 h 67"/>
                <a:gd name="T40" fmla="*/ 15 w 38"/>
                <a:gd name="T41" fmla="*/ 40 h 67"/>
                <a:gd name="T42" fmla="*/ 15 w 38"/>
                <a:gd name="T43" fmla="*/ 12 h 67"/>
                <a:gd name="T44" fmla="*/ 12 w 38"/>
                <a:gd name="T45" fmla="*/ 15 h 67"/>
                <a:gd name="T46" fmla="*/ 12 w 38"/>
                <a:gd name="T47" fmla="*/ 25 h 67"/>
                <a:gd name="T48" fmla="*/ 15 w 38"/>
                <a:gd name="T49" fmla="*/ 28 h 67"/>
                <a:gd name="T50" fmla="*/ 24 w 38"/>
                <a:gd name="T51" fmla="*/ 28 h 67"/>
                <a:gd name="T52" fmla="*/ 27 w 38"/>
                <a:gd name="T53" fmla="*/ 25 h 67"/>
                <a:gd name="T54" fmla="*/ 27 w 38"/>
                <a:gd name="T55" fmla="*/ 15 h 67"/>
                <a:gd name="T56" fmla="*/ 24 w 38"/>
                <a:gd name="T57" fmla="*/ 12 h 67"/>
                <a:gd name="T58" fmla="*/ 15 w 38"/>
                <a:gd name="T59" fmla="*/ 1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" h="67">
                  <a:moveTo>
                    <a:pt x="0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32" y="0"/>
                    <a:pt x="38" y="7"/>
                    <a:pt x="38" y="1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8"/>
                    <a:pt x="37" y="31"/>
                    <a:pt x="36" y="33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7"/>
                    <a:pt x="38" y="40"/>
                    <a:pt x="38" y="43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61"/>
                    <a:pt x="32" y="67"/>
                    <a:pt x="24" y="67"/>
                  </a:cubicBezTo>
                  <a:cubicBezTo>
                    <a:pt x="0" y="67"/>
                    <a:pt x="0" y="67"/>
                    <a:pt x="0" y="67"/>
                  </a:cubicBezTo>
                  <a:lnTo>
                    <a:pt x="0" y="0"/>
                  </a:lnTo>
                  <a:close/>
                  <a:moveTo>
                    <a:pt x="15" y="40"/>
                  </a:moveTo>
                  <a:cubicBezTo>
                    <a:pt x="14" y="40"/>
                    <a:pt x="12" y="41"/>
                    <a:pt x="12" y="43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54"/>
                    <a:pt x="14" y="56"/>
                    <a:pt x="1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5" y="56"/>
                    <a:pt x="27" y="54"/>
                    <a:pt x="27" y="52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7" y="41"/>
                    <a:pt x="25" y="40"/>
                    <a:pt x="24" y="40"/>
                  </a:cubicBezTo>
                  <a:lnTo>
                    <a:pt x="15" y="40"/>
                  </a:lnTo>
                  <a:close/>
                  <a:moveTo>
                    <a:pt x="15" y="12"/>
                  </a:moveTo>
                  <a:cubicBezTo>
                    <a:pt x="14" y="12"/>
                    <a:pt x="12" y="13"/>
                    <a:pt x="12" y="1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7"/>
                    <a:pt x="14" y="28"/>
                    <a:pt x="15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28"/>
                    <a:pt x="27" y="27"/>
                    <a:pt x="27" y="2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3"/>
                    <a:pt x="25" y="12"/>
                    <a:pt x="24" y="12"/>
                  </a:cubicBezTo>
                  <a:lnTo>
                    <a:pt x="15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5" name="组合 144">
            <a:extLst>
              <a:ext uri="{FF2B5EF4-FFF2-40B4-BE49-F238E27FC236}">
                <a16:creationId xmlns="" xmlns:a16="http://schemas.microsoft.com/office/drawing/2014/main" id="{5268A6D7-2A80-46A4-9068-B587EC9A6561}"/>
              </a:ext>
            </a:extLst>
          </p:cNvPr>
          <p:cNvGrpSpPr>
            <a:grpSpLocks noChangeAspect="1"/>
          </p:cNvGrpSpPr>
          <p:nvPr/>
        </p:nvGrpSpPr>
        <p:grpSpPr>
          <a:xfrm>
            <a:off x="10558131" y="4546223"/>
            <a:ext cx="337685" cy="343386"/>
            <a:chOff x="4679156" y="7210425"/>
            <a:chExt cx="846138" cy="860425"/>
          </a:xfrm>
          <a:solidFill>
            <a:schemeClr val="accent2"/>
          </a:solidFill>
        </p:grpSpPr>
        <p:sp>
          <p:nvSpPr>
            <p:cNvPr id="146" name="Oval 116">
              <a:extLst>
                <a:ext uri="{FF2B5EF4-FFF2-40B4-BE49-F238E27FC236}">
                  <a16:creationId xmlns="" xmlns:a16="http://schemas.microsoft.com/office/drawing/2014/main" id="{8EB139AE-A834-48FA-8686-1523AB3CBF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1869" y="7870825"/>
              <a:ext cx="68263" cy="682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Oval 117">
              <a:extLst>
                <a:ext uri="{FF2B5EF4-FFF2-40B4-BE49-F238E27FC236}">
                  <a16:creationId xmlns="" xmlns:a16="http://schemas.microsoft.com/office/drawing/2014/main" id="{632D57FF-625B-4C6E-9A8D-4B51C102D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4319" y="7870825"/>
              <a:ext cx="68263" cy="682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18">
              <a:extLst>
                <a:ext uri="{FF2B5EF4-FFF2-40B4-BE49-F238E27FC236}">
                  <a16:creationId xmlns="" xmlns:a16="http://schemas.microsoft.com/office/drawing/2014/main" id="{4BD46B37-BCCB-4B58-BAA0-B86ABAC87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156" y="7210425"/>
              <a:ext cx="244475" cy="860425"/>
            </a:xfrm>
            <a:custGeom>
              <a:avLst/>
              <a:gdLst>
                <a:gd name="T0" fmla="*/ 20 w 65"/>
                <a:gd name="T1" fmla="*/ 215 h 229"/>
                <a:gd name="T2" fmla="*/ 14 w 65"/>
                <a:gd name="T3" fmla="*/ 209 h 229"/>
                <a:gd name="T4" fmla="*/ 14 w 65"/>
                <a:gd name="T5" fmla="*/ 117 h 229"/>
                <a:gd name="T6" fmla="*/ 59 w 65"/>
                <a:gd name="T7" fmla="*/ 117 h 229"/>
                <a:gd name="T8" fmla="*/ 59 w 65"/>
                <a:gd name="T9" fmla="*/ 103 h 229"/>
                <a:gd name="T10" fmla="*/ 14 w 65"/>
                <a:gd name="T11" fmla="*/ 103 h 229"/>
                <a:gd name="T12" fmla="*/ 14 w 65"/>
                <a:gd name="T13" fmla="*/ 47 h 229"/>
                <a:gd name="T14" fmla="*/ 59 w 65"/>
                <a:gd name="T15" fmla="*/ 47 h 229"/>
                <a:gd name="T16" fmla="*/ 59 w 65"/>
                <a:gd name="T17" fmla="*/ 33 h 229"/>
                <a:gd name="T18" fmla="*/ 14 w 65"/>
                <a:gd name="T19" fmla="*/ 33 h 229"/>
                <a:gd name="T20" fmla="*/ 14 w 65"/>
                <a:gd name="T21" fmla="*/ 20 h 229"/>
                <a:gd name="T22" fmla="*/ 20 w 65"/>
                <a:gd name="T23" fmla="*/ 14 h 229"/>
                <a:gd name="T24" fmla="*/ 60 w 65"/>
                <a:gd name="T25" fmla="*/ 14 h 229"/>
                <a:gd name="T26" fmla="*/ 65 w 65"/>
                <a:gd name="T27" fmla="*/ 0 h 229"/>
                <a:gd name="T28" fmla="*/ 62 w 65"/>
                <a:gd name="T29" fmla="*/ 0 h 229"/>
                <a:gd name="T30" fmla="*/ 20 w 65"/>
                <a:gd name="T31" fmla="*/ 0 h 229"/>
                <a:gd name="T32" fmla="*/ 0 w 65"/>
                <a:gd name="T33" fmla="*/ 20 h 229"/>
                <a:gd name="T34" fmla="*/ 0 w 65"/>
                <a:gd name="T35" fmla="*/ 209 h 229"/>
                <a:gd name="T36" fmla="*/ 20 w 65"/>
                <a:gd name="T37" fmla="*/ 229 h 229"/>
                <a:gd name="T38" fmla="*/ 62 w 65"/>
                <a:gd name="T39" fmla="*/ 229 h 229"/>
                <a:gd name="T40" fmla="*/ 65 w 65"/>
                <a:gd name="T41" fmla="*/ 229 h 229"/>
                <a:gd name="T42" fmla="*/ 60 w 65"/>
                <a:gd name="T43" fmla="*/ 215 h 229"/>
                <a:gd name="T44" fmla="*/ 20 w 65"/>
                <a:gd name="T45" fmla="*/ 2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229">
                  <a:moveTo>
                    <a:pt x="20" y="215"/>
                  </a:moveTo>
                  <a:cubicBezTo>
                    <a:pt x="17" y="215"/>
                    <a:pt x="14" y="212"/>
                    <a:pt x="14" y="209"/>
                  </a:cubicBezTo>
                  <a:cubicBezTo>
                    <a:pt x="14" y="117"/>
                    <a:pt x="14" y="117"/>
                    <a:pt x="14" y="117"/>
                  </a:cubicBezTo>
                  <a:cubicBezTo>
                    <a:pt x="59" y="117"/>
                    <a:pt x="59" y="117"/>
                    <a:pt x="59" y="117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14" y="103"/>
                    <a:pt x="14" y="103"/>
                    <a:pt x="14" y="103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7"/>
                    <a:pt x="17" y="14"/>
                    <a:pt x="20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1" y="9"/>
                    <a:pt x="63" y="4"/>
                    <a:pt x="65" y="0"/>
                  </a:cubicBezTo>
                  <a:cubicBezTo>
                    <a:pt x="64" y="0"/>
                    <a:pt x="63" y="0"/>
                    <a:pt x="62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0" y="220"/>
                    <a:pt x="9" y="229"/>
                    <a:pt x="20" y="229"/>
                  </a:cubicBezTo>
                  <a:cubicBezTo>
                    <a:pt x="62" y="229"/>
                    <a:pt x="62" y="229"/>
                    <a:pt x="62" y="229"/>
                  </a:cubicBezTo>
                  <a:cubicBezTo>
                    <a:pt x="63" y="229"/>
                    <a:pt x="64" y="229"/>
                    <a:pt x="65" y="229"/>
                  </a:cubicBezTo>
                  <a:cubicBezTo>
                    <a:pt x="63" y="225"/>
                    <a:pt x="61" y="220"/>
                    <a:pt x="60" y="215"/>
                  </a:cubicBezTo>
                  <a:lnTo>
                    <a:pt x="20" y="2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19">
              <a:extLst>
                <a:ext uri="{FF2B5EF4-FFF2-40B4-BE49-F238E27FC236}">
                  <a16:creationId xmlns="" xmlns:a16="http://schemas.microsoft.com/office/drawing/2014/main" id="{58E43C34-6F59-40DD-A407-6EC630A53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819" y="7210425"/>
              <a:ext cx="244475" cy="860425"/>
            </a:xfrm>
            <a:custGeom>
              <a:avLst/>
              <a:gdLst>
                <a:gd name="T0" fmla="*/ 45 w 65"/>
                <a:gd name="T1" fmla="*/ 0 h 229"/>
                <a:gd name="T2" fmla="*/ 4 w 65"/>
                <a:gd name="T3" fmla="*/ 0 h 229"/>
                <a:gd name="T4" fmla="*/ 0 w 65"/>
                <a:gd name="T5" fmla="*/ 0 h 229"/>
                <a:gd name="T6" fmla="*/ 6 w 65"/>
                <a:gd name="T7" fmla="*/ 14 h 229"/>
                <a:gd name="T8" fmla="*/ 45 w 65"/>
                <a:gd name="T9" fmla="*/ 14 h 229"/>
                <a:gd name="T10" fmla="*/ 51 w 65"/>
                <a:gd name="T11" fmla="*/ 20 h 229"/>
                <a:gd name="T12" fmla="*/ 51 w 65"/>
                <a:gd name="T13" fmla="*/ 33 h 229"/>
                <a:gd name="T14" fmla="*/ 7 w 65"/>
                <a:gd name="T15" fmla="*/ 33 h 229"/>
                <a:gd name="T16" fmla="*/ 7 w 65"/>
                <a:gd name="T17" fmla="*/ 47 h 229"/>
                <a:gd name="T18" fmla="*/ 51 w 65"/>
                <a:gd name="T19" fmla="*/ 47 h 229"/>
                <a:gd name="T20" fmla="*/ 51 w 65"/>
                <a:gd name="T21" fmla="*/ 103 h 229"/>
                <a:gd name="T22" fmla="*/ 7 w 65"/>
                <a:gd name="T23" fmla="*/ 103 h 229"/>
                <a:gd name="T24" fmla="*/ 7 w 65"/>
                <a:gd name="T25" fmla="*/ 117 h 229"/>
                <a:gd name="T26" fmla="*/ 51 w 65"/>
                <a:gd name="T27" fmla="*/ 117 h 229"/>
                <a:gd name="T28" fmla="*/ 51 w 65"/>
                <a:gd name="T29" fmla="*/ 209 h 229"/>
                <a:gd name="T30" fmla="*/ 45 w 65"/>
                <a:gd name="T31" fmla="*/ 215 h 229"/>
                <a:gd name="T32" fmla="*/ 6 w 65"/>
                <a:gd name="T33" fmla="*/ 215 h 229"/>
                <a:gd name="T34" fmla="*/ 0 w 65"/>
                <a:gd name="T35" fmla="*/ 229 h 229"/>
                <a:gd name="T36" fmla="*/ 4 w 65"/>
                <a:gd name="T37" fmla="*/ 229 h 229"/>
                <a:gd name="T38" fmla="*/ 45 w 65"/>
                <a:gd name="T39" fmla="*/ 229 h 229"/>
                <a:gd name="T40" fmla="*/ 65 w 65"/>
                <a:gd name="T41" fmla="*/ 209 h 229"/>
                <a:gd name="T42" fmla="*/ 65 w 65"/>
                <a:gd name="T43" fmla="*/ 20 h 229"/>
                <a:gd name="T44" fmla="*/ 45 w 65"/>
                <a:gd name="T45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5" h="229">
                  <a:moveTo>
                    <a:pt x="4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3" y="4"/>
                    <a:pt x="5" y="9"/>
                    <a:pt x="6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9" y="14"/>
                    <a:pt x="51" y="17"/>
                    <a:pt x="51" y="20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103"/>
                    <a:pt x="51" y="103"/>
                    <a:pt x="51" y="103"/>
                  </a:cubicBezTo>
                  <a:cubicBezTo>
                    <a:pt x="7" y="103"/>
                    <a:pt x="7" y="103"/>
                    <a:pt x="7" y="103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51" y="117"/>
                    <a:pt x="51" y="117"/>
                    <a:pt x="51" y="117"/>
                  </a:cubicBezTo>
                  <a:cubicBezTo>
                    <a:pt x="51" y="209"/>
                    <a:pt x="51" y="209"/>
                    <a:pt x="51" y="209"/>
                  </a:cubicBezTo>
                  <a:cubicBezTo>
                    <a:pt x="51" y="212"/>
                    <a:pt x="49" y="215"/>
                    <a:pt x="45" y="215"/>
                  </a:cubicBezTo>
                  <a:cubicBezTo>
                    <a:pt x="6" y="215"/>
                    <a:pt x="6" y="215"/>
                    <a:pt x="6" y="215"/>
                  </a:cubicBezTo>
                  <a:cubicBezTo>
                    <a:pt x="5" y="220"/>
                    <a:pt x="3" y="225"/>
                    <a:pt x="0" y="229"/>
                  </a:cubicBezTo>
                  <a:cubicBezTo>
                    <a:pt x="1" y="229"/>
                    <a:pt x="2" y="229"/>
                    <a:pt x="4" y="229"/>
                  </a:cubicBezTo>
                  <a:cubicBezTo>
                    <a:pt x="45" y="229"/>
                    <a:pt x="45" y="229"/>
                    <a:pt x="45" y="229"/>
                  </a:cubicBezTo>
                  <a:cubicBezTo>
                    <a:pt x="56" y="229"/>
                    <a:pt x="65" y="220"/>
                    <a:pt x="65" y="209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9"/>
                    <a:pt x="56" y="0"/>
                    <a:pt x="4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Oval 120">
              <a:extLst>
                <a:ext uri="{FF2B5EF4-FFF2-40B4-BE49-F238E27FC236}">
                  <a16:creationId xmlns="" xmlns:a16="http://schemas.microsoft.com/office/drawing/2014/main" id="{5A6BD125-DE25-4BF2-9658-A47BBF0AF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6506" y="7870825"/>
              <a:ext cx="66675" cy="682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21">
              <a:extLst>
                <a:ext uri="{FF2B5EF4-FFF2-40B4-BE49-F238E27FC236}">
                  <a16:creationId xmlns="" xmlns:a16="http://schemas.microsoft.com/office/drawing/2014/main" id="{E5A5BF5B-09DD-41C0-824A-2159AFD78C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3794" y="7210425"/>
              <a:ext cx="300038" cy="860425"/>
            </a:xfrm>
            <a:custGeom>
              <a:avLst/>
              <a:gdLst>
                <a:gd name="T0" fmla="*/ 60 w 80"/>
                <a:gd name="T1" fmla="*/ 0 h 229"/>
                <a:gd name="T2" fmla="*/ 20 w 80"/>
                <a:gd name="T3" fmla="*/ 0 h 229"/>
                <a:gd name="T4" fmla="*/ 0 w 80"/>
                <a:gd name="T5" fmla="*/ 20 h 229"/>
                <a:gd name="T6" fmla="*/ 0 w 80"/>
                <a:gd name="T7" fmla="*/ 209 h 229"/>
                <a:gd name="T8" fmla="*/ 20 w 80"/>
                <a:gd name="T9" fmla="*/ 229 h 229"/>
                <a:gd name="T10" fmla="*/ 60 w 80"/>
                <a:gd name="T11" fmla="*/ 229 h 229"/>
                <a:gd name="T12" fmla="*/ 80 w 80"/>
                <a:gd name="T13" fmla="*/ 209 h 229"/>
                <a:gd name="T14" fmla="*/ 80 w 80"/>
                <a:gd name="T15" fmla="*/ 20 h 229"/>
                <a:gd name="T16" fmla="*/ 60 w 80"/>
                <a:gd name="T17" fmla="*/ 0 h 229"/>
                <a:gd name="T18" fmla="*/ 20 w 80"/>
                <a:gd name="T19" fmla="*/ 14 h 229"/>
                <a:gd name="T20" fmla="*/ 60 w 80"/>
                <a:gd name="T21" fmla="*/ 14 h 229"/>
                <a:gd name="T22" fmla="*/ 66 w 80"/>
                <a:gd name="T23" fmla="*/ 20 h 229"/>
                <a:gd name="T24" fmla="*/ 66 w 80"/>
                <a:gd name="T25" fmla="*/ 33 h 229"/>
                <a:gd name="T26" fmla="*/ 14 w 80"/>
                <a:gd name="T27" fmla="*/ 33 h 229"/>
                <a:gd name="T28" fmla="*/ 14 w 80"/>
                <a:gd name="T29" fmla="*/ 20 h 229"/>
                <a:gd name="T30" fmla="*/ 20 w 80"/>
                <a:gd name="T31" fmla="*/ 14 h 229"/>
                <a:gd name="T32" fmla="*/ 66 w 80"/>
                <a:gd name="T33" fmla="*/ 47 h 229"/>
                <a:gd name="T34" fmla="*/ 66 w 80"/>
                <a:gd name="T35" fmla="*/ 103 h 229"/>
                <a:gd name="T36" fmla="*/ 14 w 80"/>
                <a:gd name="T37" fmla="*/ 103 h 229"/>
                <a:gd name="T38" fmla="*/ 14 w 80"/>
                <a:gd name="T39" fmla="*/ 47 h 229"/>
                <a:gd name="T40" fmla="*/ 66 w 80"/>
                <a:gd name="T41" fmla="*/ 47 h 229"/>
                <a:gd name="T42" fmla="*/ 60 w 80"/>
                <a:gd name="T43" fmla="*/ 215 h 229"/>
                <a:gd name="T44" fmla="*/ 20 w 80"/>
                <a:gd name="T45" fmla="*/ 215 h 229"/>
                <a:gd name="T46" fmla="*/ 14 w 80"/>
                <a:gd name="T47" fmla="*/ 209 h 229"/>
                <a:gd name="T48" fmla="*/ 14 w 80"/>
                <a:gd name="T49" fmla="*/ 117 h 229"/>
                <a:gd name="T50" fmla="*/ 66 w 80"/>
                <a:gd name="T51" fmla="*/ 117 h 229"/>
                <a:gd name="T52" fmla="*/ 66 w 80"/>
                <a:gd name="T53" fmla="*/ 209 h 229"/>
                <a:gd name="T54" fmla="*/ 60 w 80"/>
                <a:gd name="T55" fmla="*/ 2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0" h="229">
                  <a:moveTo>
                    <a:pt x="6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0" y="220"/>
                    <a:pt x="9" y="229"/>
                    <a:pt x="20" y="229"/>
                  </a:cubicBezTo>
                  <a:cubicBezTo>
                    <a:pt x="60" y="229"/>
                    <a:pt x="60" y="229"/>
                    <a:pt x="60" y="229"/>
                  </a:cubicBezTo>
                  <a:cubicBezTo>
                    <a:pt x="71" y="229"/>
                    <a:pt x="80" y="220"/>
                    <a:pt x="80" y="209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80" y="9"/>
                    <a:pt x="71" y="0"/>
                    <a:pt x="60" y="0"/>
                  </a:cubicBezTo>
                  <a:close/>
                  <a:moveTo>
                    <a:pt x="20" y="14"/>
                  </a:moveTo>
                  <a:cubicBezTo>
                    <a:pt x="60" y="14"/>
                    <a:pt x="60" y="14"/>
                    <a:pt x="60" y="14"/>
                  </a:cubicBezTo>
                  <a:cubicBezTo>
                    <a:pt x="63" y="14"/>
                    <a:pt x="66" y="17"/>
                    <a:pt x="66" y="20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7"/>
                    <a:pt x="17" y="14"/>
                    <a:pt x="20" y="14"/>
                  </a:cubicBezTo>
                  <a:close/>
                  <a:moveTo>
                    <a:pt x="66" y="47"/>
                  </a:moveTo>
                  <a:cubicBezTo>
                    <a:pt x="66" y="103"/>
                    <a:pt x="66" y="103"/>
                    <a:pt x="66" y="103"/>
                  </a:cubicBezTo>
                  <a:cubicBezTo>
                    <a:pt x="14" y="103"/>
                    <a:pt x="14" y="103"/>
                    <a:pt x="14" y="103"/>
                  </a:cubicBezTo>
                  <a:cubicBezTo>
                    <a:pt x="14" y="47"/>
                    <a:pt x="14" y="47"/>
                    <a:pt x="14" y="47"/>
                  </a:cubicBezTo>
                  <a:lnTo>
                    <a:pt x="66" y="47"/>
                  </a:lnTo>
                  <a:close/>
                  <a:moveTo>
                    <a:pt x="60" y="215"/>
                  </a:moveTo>
                  <a:cubicBezTo>
                    <a:pt x="20" y="215"/>
                    <a:pt x="20" y="215"/>
                    <a:pt x="20" y="215"/>
                  </a:cubicBezTo>
                  <a:cubicBezTo>
                    <a:pt x="17" y="215"/>
                    <a:pt x="14" y="212"/>
                    <a:pt x="14" y="209"/>
                  </a:cubicBezTo>
                  <a:cubicBezTo>
                    <a:pt x="14" y="117"/>
                    <a:pt x="14" y="117"/>
                    <a:pt x="14" y="117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209"/>
                    <a:pt x="66" y="209"/>
                    <a:pt x="66" y="209"/>
                  </a:cubicBezTo>
                  <a:cubicBezTo>
                    <a:pt x="66" y="212"/>
                    <a:pt x="63" y="215"/>
                    <a:pt x="60" y="2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2" name="组合 151">
            <a:extLst>
              <a:ext uri="{FF2B5EF4-FFF2-40B4-BE49-F238E27FC236}">
                <a16:creationId xmlns="" xmlns:a16="http://schemas.microsoft.com/office/drawing/2014/main" id="{75F3A2A9-8DAE-47C5-A9E7-FB9B81D74189}"/>
              </a:ext>
            </a:extLst>
          </p:cNvPr>
          <p:cNvGrpSpPr>
            <a:grpSpLocks noChangeAspect="1"/>
          </p:cNvGrpSpPr>
          <p:nvPr/>
        </p:nvGrpSpPr>
        <p:grpSpPr>
          <a:xfrm>
            <a:off x="2687426" y="4539571"/>
            <a:ext cx="301572" cy="356691"/>
            <a:chOff x="4686889" y="1458572"/>
            <a:chExt cx="782199" cy="925166"/>
          </a:xfrm>
        </p:grpSpPr>
        <p:sp>
          <p:nvSpPr>
            <p:cNvPr id="153" name="Freeform 122">
              <a:extLst>
                <a:ext uri="{FF2B5EF4-FFF2-40B4-BE49-F238E27FC236}">
                  <a16:creationId xmlns="" xmlns:a16="http://schemas.microsoft.com/office/drawing/2014/main" id="{DD7B17F5-9FCA-4A54-A8B6-E7C2F43AD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790" y="2327865"/>
              <a:ext cx="529135" cy="55871"/>
            </a:xfrm>
            <a:custGeom>
              <a:avLst/>
              <a:gdLst>
                <a:gd name="T0" fmla="*/ 136 w 136"/>
                <a:gd name="T1" fmla="*/ 0 h 14"/>
                <a:gd name="T2" fmla="*/ 34 w 136"/>
                <a:gd name="T3" fmla="*/ 0 h 14"/>
                <a:gd name="T4" fmla="*/ 0 w 136"/>
                <a:gd name="T5" fmla="*/ 14 h 14"/>
                <a:gd name="T6" fmla="*/ 136 w 136"/>
                <a:gd name="T7" fmla="*/ 14 h 14"/>
                <a:gd name="T8" fmla="*/ 136 w 13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" h="14">
                  <a:moveTo>
                    <a:pt x="136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22" y="4"/>
                    <a:pt x="10" y="9"/>
                    <a:pt x="0" y="14"/>
                  </a:cubicBezTo>
                  <a:cubicBezTo>
                    <a:pt x="136" y="14"/>
                    <a:pt x="136" y="14"/>
                    <a:pt x="136" y="14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23">
              <a:extLst>
                <a:ext uri="{FF2B5EF4-FFF2-40B4-BE49-F238E27FC236}">
                  <a16:creationId xmlns="" xmlns:a16="http://schemas.microsoft.com/office/drawing/2014/main" id="{DEE277E5-650B-4C0B-84C4-7D434D993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953" y="1458572"/>
              <a:ext cx="529135" cy="438755"/>
            </a:xfrm>
            <a:custGeom>
              <a:avLst/>
              <a:gdLst>
                <a:gd name="T0" fmla="*/ 256 w 322"/>
                <a:gd name="T1" fmla="*/ 220 h 267"/>
                <a:gd name="T2" fmla="*/ 48 w 322"/>
                <a:gd name="T3" fmla="*/ 73 h 267"/>
                <a:gd name="T4" fmla="*/ 85 w 322"/>
                <a:gd name="T5" fmla="*/ 18 h 267"/>
                <a:gd name="T6" fmla="*/ 59 w 322"/>
                <a:gd name="T7" fmla="*/ 0 h 267"/>
                <a:gd name="T8" fmla="*/ 0 w 322"/>
                <a:gd name="T9" fmla="*/ 82 h 267"/>
                <a:gd name="T10" fmla="*/ 265 w 322"/>
                <a:gd name="T11" fmla="*/ 267 h 267"/>
                <a:gd name="T12" fmla="*/ 322 w 322"/>
                <a:gd name="T13" fmla="*/ 184 h 267"/>
                <a:gd name="T14" fmla="*/ 296 w 322"/>
                <a:gd name="T15" fmla="*/ 165 h 267"/>
                <a:gd name="T16" fmla="*/ 256 w 322"/>
                <a:gd name="T17" fmla="*/ 22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2" h="267">
                  <a:moveTo>
                    <a:pt x="256" y="220"/>
                  </a:moveTo>
                  <a:lnTo>
                    <a:pt x="48" y="73"/>
                  </a:lnTo>
                  <a:lnTo>
                    <a:pt x="85" y="18"/>
                  </a:lnTo>
                  <a:lnTo>
                    <a:pt x="59" y="0"/>
                  </a:lnTo>
                  <a:lnTo>
                    <a:pt x="0" y="82"/>
                  </a:lnTo>
                  <a:lnTo>
                    <a:pt x="265" y="267"/>
                  </a:lnTo>
                  <a:lnTo>
                    <a:pt x="322" y="184"/>
                  </a:lnTo>
                  <a:lnTo>
                    <a:pt x="296" y="165"/>
                  </a:lnTo>
                  <a:lnTo>
                    <a:pt x="256" y="22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24">
              <a:extLst>
                <a:ext uri="{FF2B5EF4-FFF2-40B4-BE49-F238E27FC236}">
                  <a16:creationId xmlns="" xmlns:a16="http://schemas.microsoft.com/office/drawing/2014/main" id="{61D3120B-0072-45F9-A78E-5B09C44AF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889" y="1672198"/>
              <a:ext cx="611300" cy="711540"/>
            </a:xfrm>
            <a:custGeom>
              <a:avLst/>
              <a:gdLst>
                <a:gd name="T0" fmla="*/ 146 w 157"/>
                <a:gd name="T1" fmla="*/ 54 h 183"/>
                <a:gd name="T2" fmla="*/ 106 w 157"/>
                <a:gd name="T3" fmla="*/ 132 h 183"/>
                <a:gd name="T4" fmla="*/ 30 w 157"/>
                <a:gd name="T5" fmla="*/ 159 h 183"/>
                <a:gd name="T6" fmla="*/ 69 w 157"/>
                <a:gd name="T7" fmla="*/ 106 h 183"/>
                <a:gd name="T8" fmla="*/ 83 w 157"/>
                <a:gd name="T9" fmla="*/ 100 h 183"/>
                <a:gd name="T10" fmla="*/ 79 w 157"/>
                <a:gd name="T11" fmla="*/ 79 h 183"/>
                <a:gd name="T12" fmla="*/ 59 w 157"/>
                <a:gd name="T13" fmla="*/ 83 h 183"/>
                <a:gd name="T14" fmla="*/ 58 w 157"/>
                <a:gd name="T15" fmla="*/ 98 h 183"/>
                <a:gd name="T16" fmla="*/ 19 w 157"/>
                <a:gd name="T17" fmla="*/ 150 h 183"/>
                <a:gd name="T18" fmla="*/ 20 w 157"/>
                <a:gd name="T19" fmla="*/ 72 h 183"/>
                <a:gd name="T20" fmla="*/ 80 w 157"/>
                <a:gd name="T21" fmla="*/ 8 h 183"/>
                <a:gd name="T22" fmla="*/ 69 w 157"/>
                <a:gd name="T23" fmla="*/ 0 h 183"/>
                <a:gd name="T24" fmla="*/ 5 w 157"/>
                <a:gd name="T25" fmla="*/ 67 h 183"/>
                <a:gd name="T26" fmla="*/ 6 w 157"/>
                <a:gd name="T27" fmla="*/ 71 h 183"/>
                <a:gd name="T28" fmla="*/ 0 w 157"/>
                <a:gd name="T29" fmla="*/ 174 h 183"/>
                <a:gd name="T30" fmla="*/ 1 w 157"/>
                <a:gd name="T31" fmla="*/ 175 h 183"/>
                <a:gd name="T32" fmla="*/ 1 w 157"/>
                <a:gd name="T33" fmla="*/ 175 h 183"/>
                <a:gd name="T34" fmla="*/ 12 w 157"/>
                <a:gd name="T35" fmla="*/ 183 h 183"/>
                <a:gd name="T36" fmla="*/ 12 w 157"/>
                <a:gd name="T37" fmla="*/ 183 h 183"/>
                <a:gd name="T38" fmla="*/ 112 w 157"/>
                <a:gd name="T39" fmla="*/ 145 h 183"/>
                <a:gd name="T40" fmla="*/ 115 w 157"/>
                <a:gd name="T41" fmla="*/ 144 h 183"/>
                <a:gd name="T42" fmla="*/ 157 w 157"/>
                <a:gd name="T43" fmla="*/ 62 h 183"/>
                <a:gd name="T44" fmla="*/ 146 w 157"/>
                <a:gd name="T45" fmla="*/ 5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7" h="183">
                  <a:moveTo>
                    <a:pt x="146" y="54"/>
                  </a:moveTo>
                  <a:cubicBezTo>
                    <a:pt x="106" y="132"/>
                    <a:pt x="106" y="132"/>
                    <a:pt x="106" y="132"/>
                  </a:cubicBezTo>
                  <a:cubicBezTo>
                    <a:pt x="80" y="137"/>
                    <a:pt x="50" y="149"/>
                    <a:pt x="30" y="159"/>
                  </a:cubicBezTo>
                  <a:cubicBezTo>
                    <a:pt x="69" y="106"/>
                    <a:pt x="69" y="106"/>
                    <a:pt x="69" y="106"/>
                  </a:cubicBezTo>
                  <a:cubicBezTo>
                    <a:pt x="74" y="107"/>
                    <a:pt x="80" y="104"/>
                    <a:pt x="83" y="100"/>
                  </a:cubicBezTo>
                  <a:cubicBezTo>
                    <a:pt x="88" y="93"/>
                    <a:pt x="86" y="84"/>
                    <a:pt x="79" y="79"/>
                  </a:cubicBezTo>
                  <a:cubicBezTo>
                    <a:pt x="73" y="74"/>
                    <a:pt x="63" y="76"/>
                    <a:pt x="59" y="83"/>
                  </a:cubicBezTo>
                  <a:cubicBezTo>
                    <a:pt x="55" y="87"/>
                    <a:pt x="55" y="93"/>
                    <a:pt x="58" y="98"/>
                  </a:cubicBezTo>
                  <a:cubicBezTo>
                    <a:pt x="19" y="150"/>
                    <a:pt x="19" y="150"/>
                    <a:pt x="19" y="150"/>
                  </a:cubicBezTo>
                  <a:cubicBezTo>
                    <a:pt x="22" y="129"/>
                    <a:pt x="24" y="98"/>
                    <a:pt x="20" y="72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13" y="113"/>
                    <a:pt x="1" y="174"/>
                    <a:pt x="0" y="174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2" y="183"/>
                    <a:pt x="12" y="183"/>
                    <a:pt x="12" y="183"/>
                  </a:cubicBezTo>
                  <a:cubicBezTo>
                    <a:pt x="12" y="183"/>
                    <a:pt x="12" y="183"/>
                    <a:pt x="12" y="183"/>
                  </a:cubicBezTo>
                  <a:cubicBezTo>
                    <a:pt x="13" y="183"/>
                    <a:pt x="69" y="152"/>
                    <a:pt x="112" y="145"/>
                  </a:cubicBezTo>
                  <a:cubicBezTo>
                    <a:pt x="115" y="144"/>
                    <a:pt x="115" y="144"/>
                    <a:pt x="115" y="144"/>
                  </a:cubicBezTo>
                  <a:cubicBezTo>
                    <a:pt x="157" y="62"/>
                    <a:pt x="157" y="62"/>
                    <a:pt x="157" y="62"/>
                  </a:cubicBezTo>
                  <a:lnTo>
                    <a:pt x="146" y="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56" name="组合 155">
            <a:extLst>
              <a:ext uri="{FF2B5EF4-FFF2-40B4-BE49-F238E27FC236}">
                <a16:creationId xmlns="" xmlns:a16="http://schemas.microsoft.com/office/drawing/2014/main" id="{80EB105E-A829-4F1F-A195-435059B183D7}"/>
              </a:ext>
            </a:extLst>
          </p:cNvPr>
          <p:cNvGrpSpPr>
            <a:grpSpLocks noChangeAspect="1"/>
          </p:cNvGrpSpPr>
          <p:nvPr/>
        </p:nvGrpSpPr>
        <p:grpSpPr>
          <a:xfrm>
            <a:off x="7937423" y="4522464"/>
            <a:ext cx="318045" cy="390905"/>
            <a:chOff x="2761456" y="7150100"/>
            <a:chExt cx="796925" cy="979488"/>
          </a:xfrm>
          <a:solidFill>
            <a:schemeClr val="accent2"/>
          </a:solidFill>
        </p:grpSpPr>
        <p:sp>
          <p:nvSpPr>
            <p:cNvPr id="157" name="Freeform 131">
              <a:extLst>
                <a:ext uri="{FF2B5EF4-FFF2-40B4-BE49-F238E27FC236}">
                  <a16:creationId xmlns="" xmlns:a16="http://schemas.microsoft.com/office/drawing/2014/main" id="{15A4F4FF-561F-46B2-872B-401D1AC23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531" y="7150100"/>
              <a:ext cx="577850" cy="755650"/>
            </a:xfrm>
            <a:custGeom>
              <a:avLst/>
              <a:gdLst>
                <a:gd name="T0" fmla="*/ 126 w 154"/>
                <a:gd name="T1" fmla="*/ 14 h 201"/>
                <a:gd name="T2" fmla="*/ 140 w 154"/>
                <a:gd name="T3" fmla="*/ 28 h 201"/>
                <a:gd name="T4" fmla="*/ 140 w 154"/>
                <a:gd name="T5" fmla="*/ 201 h 201"/>
                <a:gd name="T6" fmla="*/ 154 w 154"/>
                <a:gd name="T7" fmla="*/ 201 h 201"/>
                <a:gd name="T8" fmla="*/ 154 w 154"/>
                <a:gd name="T9" fmla="*/ 28 h 201"/>
                <a:gd name="T10" fmla="*/ 126 w 154"/>
                <a:gd name="T11" fmla="*/ 0 h 201"/>
                <a:gd name="T12" fmla="*/ 0 w 154"/>
                <a:gd name="T13" fmla="*/ 0 h 201"/>
                <a:gd name="T14" fmla="*/ 0 w 154"/>
                <a:gd name="T15" fmla="*/ 14 h 201"/>
                <a:gd name="T16" fmla="*/ 126 w 154"/>
                <a:gd name="T17" fmla="*/ 14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4" h="201">
                  <a:moveTo>
                    <a:pt x="126" y="14"/>
                  </a:moveTo>
                  <a:cubicBezTo>
                    <a:pt x="134" y="14"/>
                    <a:pt x="140" y="20"/>
                    <a:pt x="140" y="28"/>
                  </a:cubicBezTo>
                  <a:cubicBezTo>
                    <a:pt x="140" y="201"/>
                    <a:pt x="140" y="201"/>
                    <a:pt x="140" y="201"/>
                  </a:cubicBezTo>
                  <a:cubicBezTo>
                    <a:pt x="154" y="201"/>
                    <a:pt x="154" y="201"/>
                    <a:pt x="154" y="201"/>
                  </a:cubicBezTo>
                  <a:cubicBezTo>
                    <a:pt x="154" y="28"/>
                    <a:pt x="154" y="28"/>
                    <a:pt x="154" y="28"/>
                  </a:cubicBezTo>
                  <a:cubicBezTo>
                    <a:pt x="154" y="12"/>
                    <a:pt x="142" y="0"/>
                    <a:pt x="12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126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32">
              <a:extLst>
                <a:ext uri="{FF2B5EF4-FFF2-40B4-BE49-F238E27FC236}">
                  <a16:creationId xmlns="" xmlns:a16="http://schemas.microsoft.com/office/drawing/2014/main" id="{D65A7AA3-75FD-415D-8583-AB08561126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1456" y="7259638"/>
              <a:ext cx="688975" cy="869950"/>
            </a:xfrm>
            <a:custGeom>
              <a:avLst/>
              <a:gdLst>
                <a:gd name="T0" fmla="*/ 163 w 183"/>
                <a:gd name="T1" fmla="*/ 0 h 232"/>
                <a:gd name="T2" fmla="*/ 60 w 183"/>
                <a:gd name="T3" fmla="*/ 0 h 232"/>
                <a:gd name="T4" fmla="*/ 60 w 183"/>
                <a:gd name="T5" fmla="*/ 1 h 232"/>
                <a:gd name="T6" fmla="*/ 56 w 183"/>
                <a:gd name="T7" fmla="*/ 2 h 232"/>
                <a:gd name="T8" fmla="*/ 3 w 183"/>
                <a:gd name="T9" fmla="*/ 47 h 232"/>
                <a:gd name="T10" fmla="*/ 0 w 183"/>
                <a:gd name="T11" fmla="*/ 52 h 232"/>
                <a:gd name="T12" fmla="*/ 0 w 183"/>
                <a:gd name="T13" fmla="*/ 52 h 232"/>
                <a:gd name="T14" fmla="*/ 0 w 183"/>
                <a:gd name="T15" fmla="*/ 212 h 232"/>
                <a:gd name="T16" fmla="*/ 20 w 183"/>
                <a:gd name="T17" fmla="*/ 232 h 232"/>
                <a:gd name="T18" fmla="*/ 163 w 183"/>
                <a:gd name="T19" fmla="*/ 232 h 232"/>
                <a:gd name="T20" fmla="*/ 183 w 183"/>
                <a:gd name="T21" fmla="*/ 212 h 232"/>
                <a:gd name="T22" fmla="*/ 183 w 183"/>
                <a:gd name="T23" fmla="*/ 20 h 232"/>
                <a:gd name="T24" fmla="*/ 163 w 183"/>
                <a:gd name="T25" fmla="*/ 0 h 232"/>
                <a:gd name="T26" fmla="*/ 169 w 183"/>
                <a:gd name="T27" fmla="*/ 212 h 232"/>
                <a:gd name="T28" fmla="*/ 163 w 183"/>
                <a:gd name="T29" fmla="*/ 218 h 232"/>
                <a:gd name="T30" fmla="*/ 20 w 183"/>
                <a:gd name="T31" fmla="*/ 218 h 232"/>
                <a:gd name="T32" fmla="*/ 14 w 183"/>
                <a:gd name="T33" fmla="*/ 212 h 232"/>
                <a:gd name="T34" fmla="*/ 14 w 183"/>
                <a:gd name="T35" fmla="*/ 56 h 232"/>
                <a:gd name="T36" fmla="*/ 58 w 183"/>
                <a:gd name="T37" fmla="*/ 18 h 232"/>
                <a:gd name="T38" fmla="*/ 58 w 183"/>
                <a:gd name="T39" fmla="*/ 59 h 232"/>
                <a:gd name="T40" fmla="*/ 36 w 183"/>
                <a:gd name="T41" fmla="*/ 59 h 232"/>
                <a:gd name="T42" fmla="*/ 36 w 183"/>
                <a:gd name="T43" fmla="*/ 73 h 232"/>
                <a:gd name="T44" fmla="*/ 72 w 183"/>
                <a:gd name="T45" fmla="*/ 73 h 232"/>
                <a:gd name="T46" fmla="*/ 72 w 183"/>
                <a:gd name="T47" fmla="*/ 14 h 232"/>
                <a:gd name="T48" fmla="*/ 163 w 183"/>
                <a:gd name="T49" fmla="*/ 14 h 232"/>
                <a:gd name="T50" fmla="*/ 169 w 183"/>
                <a:gd name="T51" fmla="*/ 20 h 232"/>
                <a:gd name="T52" fmla="*/ 169 w 183"/>
                <a:gd name="T53" fmla="*/ 21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3" h="232">
                  <a:moveTo>
                    <a:pt x="163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58" y="1"/>
                    <a:pt x="57" y="1"/>
                    <a:pt x="56" y="2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1" y="48"/>
                    <a:pt x="0" y="50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0" y="223"/>
                    <a:pt x="9" y="232"/>
                    <a:pt x="20" y="232"/>
                  </a:cubicBezTo>
                  <a:cubicBezTo>
                    <a:pt x="163" y="232"/>
                    <a:pt x="163" y="232"/>
                    <a:pt x="163" y="232"/>
                  </a:cubicBezTo>
                  <a:cubicBezTo>
                    <a:pt x="174" y="232"/>
                    <a:pt x="183" y="223"/>
                    <a:pt x="183" y="212"/>
                  </a:cubicBezTo>
                  <a:cubicBezTo>
                    <a:pt x="183" y="20"/>
                    <a:pt x="183" y="20"/>
                    <a:pt x="183" y="20"/>
                  </a:cubicBezTo>
                  <a:cubicBezTo>
                    <a:pt x="183" y="9"/>
                    <a:pt x="174" y="0"/>
                    <a:pt x="163" y="0"/>
                  </a:cubicBezTo>
                  <a:close/>
                  <a:moveTo>
                    <a:pt x="169" y="212"/>
                  </a:moveTo>
                  <a:cubicBezTo>
                    <a:pt x="169" y="216"/>
                    <a:pt x="166" y="218"/>
                    <a:pt x="163" y="218"/>
                  </a:cubicBezTo>
                  <a:cubicBezTo>
                    <a:pt x="20" y="218"/>
                    <a:pt x="20" y="218"/>
                    <a:pt x="20" y="218"/>
                  </a:cubicBezTo>
                  <a:cubicBezTo>
                    <a:pt x="17" y="218"/>
                    <a:pt x="14" y="216"/>
                    <a:pt x="14" y="212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6" y="14"/>
                    <a:pt x="169" y="17"/>
                    <a:pt x="169" y="20"/>
                  </a:cubicBezTo>
                  <a:lnTo>
                    <a:pt x="169" y="2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33">
              <a:extLst>
                <a:ext uri="{FF2B5EF4-FFF2-40B4-BE49-F238E27FC236}">
                  <a16:creationId xmlns="" xmlns:a16="http://schemas.microsoft.com/office/drawing/2014/main" id="{37A38056-997C-44E0-92D3-0572EE87F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219" y="7661275"/>
              <a:ext cx="425450" cy="52388"/>
            </a:xfrm>
            <a:custGeom>
              <a:avLst/>
              <a:gdLst>
                <a:gd name="T0" fmla="*/ 106 w 113"/>
                <a:gd name="T1" fmla="*/ 14 h 14"/>
                <a:gd name="T2" fmla="*/ 7 w 113"/>
                <a:gd name="T3" fmla="*/ 14 h 14"/>
                <a:gd name="T4" fmla="*/ 0 w 113"/>
                <a:gd name="T5" fmla="*/ 7 h 14"/>
                <a:gd name="T6" fmla="*/ 7 w 113"/>
                <a:gd name="T7" fmla="*/ 0 h 14"/>
                <a:gd name="T8" fmla="*/ 106 w 113"/>
                <a:gd name="T9" fmla="*/ 0 h 14"/>
                <a:gd name="T10" fmla="*/ 113 w 113"/>
                <a:gd name="T11" fmla="*/ 7 h 14"/>
                <a:gd name="T12" fmla="*/ 106 w 113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14">
                  <a:moveTo>
                    <a:pt x="106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10" y="0"/>
                    <a:pt x="113" y="3"/>
                    <a:pt x="113" y="7"/>
                  </a:cubicBezTo>
                  <a:cubicBezTo>
                    <a:pt x="113" y="11"/>
                    <a:pt x="110" y="14"/>
                    <a:pt x="10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34">
              <a:extLst>
                <a:ext uri="{FF2B5EF4-FFF2-40B4-BE49-F238E27FC236}">
                  <a16:creationId xmlns="" xmlns:a16="http://schemas.microsoft.com/office/drawing/2014/main" id="{979383B2-67ED-4EB4-87EC-15517A5D1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219" y="7897813"/>
              <a:ext cx="425450" cy="52388"/>
            </a:xfrm>
            <a:custGeom>
              <a:avLst/>
              <a:gdLst>
                <a:gd name="T0" fmla="*/ 106 w 113"/>
                <a:gd name="T1" fmla="*/ 14 h 14"/>
                <a:gd name="T2" fmla="*/ 7 w 113"/>
                <a:gd name="T3" fmla="*/ 14 h 14"/>
                <a:gd name="T4" fmla="*/ 0 w 113"/>
                <a:gd name="T5" fmla="*/ 7 h 14"/>
                <a:gd name="T6" fmla="*/ 7 w 113"/>
                <a:gd name="T7" fmla="*/ 0 h 14"/>
                <a:gd name="T8" fmla="*/ 106 w 113"/>
                <a:gd name="T9" fmla="*/ 0 h 14"/>
                <a:gd name="T10" fmla="*/ 113 w 113"/>
                <a:gd name="T11" fmla="*/ 7 h 14"/>
                <a:gd name="T12" fmla="*/ 106 w 113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14">
                  <a:moveTo>
                    <a:pt x="106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10" y="0"/>
                    <a:pt x="113" y="4"/>
                    <a:pt x="113" y="7"/>
                  </a:cubicBezTo>
                  <a:cubicBezTo>
                    <a:pt x="113" y="11"/>
                    <a:pt x="110" y="14"/>
                    <a:pt x="10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35">
              <a:extLst>
                <a:ext uri="{FF2B5EF4-FFF2-40B4-BE49-F238E27FC236}">
                  <a16:creationId xmlns="" xmlns:a16="http://schemas.microsoft.com/office/drawing/2014/main" id="{5CAD9492-C703-4D4D-9572-43E74A67D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219" y="7780338"/>
              <a:ext cx="425450" cy="53975"/>
            </a:xfrm>
            <a:custGeom>
              <a:avLst/>
              <a:gdLst>
                <a:gd name="T0" fmla="*/ 106 w 113"/>
                <a:gd name="T1" fmla="*/ 14 h 14"/>
                <a:gd name="T2" fmla="*/ 7 w 113"/>
                <a:gd name="T3" fmla="*/ 14 h 14"/>
                <a:gd name="T4" fmla="*/ 0 w 113"/>
                <a:gd name="T5" fmla="*/ 7 h 14"/>
                <a:gd name="T6" fmla="*/ 7 w 113"/>
                <a:gd name="T7" fmla="*/ 0 h 14"/>
                <a:gd name="T8" fmla="*/ 106 w 113"/>
                <a:gd name="T9" fmla="*/ 0 h 14"/>
                <a:gd name="T10" fmla="*/ 113 w 113"/>
                <a:gd name="T11" fmla="*/ 7 h 14"/>
                <a:gd name="T12" fmla="*/ 106 w 113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14">
                  <a:moveTo>
                    <a:pt x="106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0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10" y="0"/>
                    <a:pt x="113" y="3"/>
                    <a:pt x="113" y="7"/>
                  </a:cubicBezTo>
                  <a:cubicBezTo>
                    <a:pt x="113" y="10"/>
                    <a:pt x="110" y="14"/>
                    <a:pt x="106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65" name="组合 264">
            <a:extLst>
              <a:ext uri="{FF2B5EF4-FFF2-40B4-BE49-F238E27FC236}">
                <a16:creationId xmlns="" xmlns:a16="http://schemas.microsoft.com/office/drawing/2014/main" id="{F1AC9931-418E-4DE0-A743-0AB7BE004EFB}"/>
              </a:ext>
            </a:extLst>
          </p:cNvPr>
          <p:cNvGrpSpPr>
            <a:grpSpLocks noChangeAspect="1"/>
          </p:cNvGrpSpPr>
          <p:nvPr/>
        </p:nvGrpSpPr>
        <p:grpSpPr>
          <a:xfrm>
            <a:off x="1343874" y="4520670"/>
            <a:ext cx="351366" cy="394493"/>
            <a:chOff x="4672216" y="3165529"/>
            <a:chExt cx="911353" cy="1023215"/>
          </a:xfrm>
        </p:grpSpPr>
        <p:sp>
          <p:nvSpPr>
            <p:cNvPr id="266" name="Freeform 9">
              <a:extLst>
                <a:ext uri="{FF2B5EF4-FFF2-40B4-BE49-F238E27FC236}">
                  <a16:creationId xmlns="" xmlns:a16="http://schemas.microsoft.com/office/drawing/2014/main" id="{E50740BA-0358-433C-974F-3214E3A040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4515" y="3561984"/>
              <a:ext cx="330654" cy="424421"/>
            </a:xfrm>
            <a:custGeom>
              <a:avLst/>
              <a:gdLst>
                <a:gd name="T0" fmla="*/ 85 w 85"/>
                <a:gd name="T1" fmla="*/ 73 h 109"/>
                <a:gd name="T2" fmla="*/ 50 w 85"/>
                <a:gd name="T3" fmla="*/ 48 h 109"/>
                <a:gd name="T4" fmla="*/ 50 w 85"/>
                <a:gd name="T5" fmla="*/ 26 h 109"/>
                <a:gd name="T6" fmla="*/ 70 w 85"/>
                <a:gd name="T7" fmla="*/ 34 h 109"/>
                <a:gd name="T8" fmla="*/ 84 w 85"/>
                <a:gd name="T9" fmla="*/ 30 h 109"/>
                <a:gd name="T10" fmla="*/ 50 w 85"/>
                <a:gd name="T11" fmla="*/ 11 h 109"/>
                <a:gd name="T12" fmla="*/ 50 w 85"/>
                <a:gd name="T13" fmla="*/ 0 h 109"/>
                <a:gd name="T14" fmla="*/ 36 w 85"/>
                <a:gd name="T15" fmla="*/ 0 h 109"/>
                <a:gd name="T16" fmla="*/ 36 w 85"/>
                <a:gd name="T17" fmla="*/ 11 h 109"/>
                <a:gd name="T18" fmla="*/ 0 w 85"/>
                <a:gd name="T19" fmla="*/ 36 h 109"/>
                <a:gd name="T20" fmla="*/ 36 w 85"/>
                <a:gd name="T21" fmla="*/ 61 h 109"/>
                <a:gd name="T22" fmla="*/ 36 w 85"/>
                <a:gd name="T23" fmla="*/ 83 h 109"/>
                <a:gd name="T24" fmla="*/ 14 w 85"/>
                <a:gd name="T25" fmla="*/ 74 h 109"/>
                <a:gd name="T26" fmla="*/ 0 w 85"/>
                <a:gd name="T27" fmla="*/ 77 h 109"/>
                <a:gd name="T28" fmla="*/ 36 w 85"/>
                <a:gd name="T29" fmla="*/ 97 h 109"/>
                <a:gd name="T30" fmla="*/ 36 w 85"/>
                <a:gd name="T31" fmla="*/ 109 h 109"/>
                <a:gd name="T32" fmla="*/ 50 w 85"/>
                <a:gd name="T33" fmla="*/ 109 h 109"/>
                <a:gd name="T34" fmla="*/ 50 w 85"/>
                <a:gd name="T35" fmla="*/ 97 h 109"/>
                <a:gd name="T36" fmla="*/ 85 w 85"/>
                <a:gd name="T37" fmla="*/ 73 h 109"/>
                <a:gd name="T38" fmla="*/ 14 w 85"/>
                <a:gd name="T39" fmla="*/ 36 h 109"/>
                <a:gd name="T40" fmla="*/ 36 w 85"/>
                <a:gd name="T41" fmla="*/ 25 h 109"/>
                <a:gd name="T42" fmla="*/ 36 w 85"/>
                <a:gd name="T43" fmla="*/ 47 h 109"/>
                <a:gd name="T44" fmla="*/ 14 w 85"/>
                <a:gd name="T45" fmla="*/ 36 h 109"/>
                <a:gd name="T46" fmla="*/ 50 w 85"/>
                <a:gd name="T47" fmla="*/ 83 h 109"/>
                <a:gd name="T48" fmla="*/ 50 w 85"/>
                <a:gd name="T49" fmla="*/ 62 h 109"/>
                <a:gd name="T50" fmla="*/ 71 w 85"/>
                <a:gd name="T51" fmla="*/ 73 h 109"/>
                <a:gd name="T52" fmla="*/ 50 w 85"/>
                <a:gd name="T53" fmla="*/ 8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5" h="109">
                  <a:moveTo>
                    <a:pt x="85" y="73"/>
                  </a:moveTo>
                  <a:cubicBezTo>
                    <a:pt x="85" y="60"/>
                    <a:pt x="70" y="50"/>
                    <a:pt x="50" y="48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61" y="27"/>
                    <a:pt x="68" y="31"/>
                    <a:pt x="70" y="34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0" y="20"/>
                    <a:pt x="67" y="13"/>
                    <a:pt x="50" y="11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15" y="13"/>
                    <a:pt x="0" y="23"/>
                    <a:pt x="0" y="36"/>
                  </a:cubicBezTo>
                  <a:cubicBezTo>
                    <a:pt x="0" y="49"/>
                    <a:pt x="15" y="59"/>
                    <a:pt x="36" y="61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23" y="82"/>
                    <a:pt x="16" y="77"/>
                    <a:pt x="14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3" y="88"/>
                    <a:pt x="17" y="96"/>
                    <a:pt x="36" y="97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50" y="109"/>
                    <a:pt x="50" y="109"/>
                    <a:pt x="50" y="109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70" y="95"/>
                    <a:pt x="85" y="85"/>
                    <a:pt x="85" y="73"/>
                  </a:cubicBezTo>
                  <a:close/>
                  <a:moveTo>
                    <a:pt x="14" y="36"/>
                  </a:moveTo>
                  <a:cubicBezTo>
                    <a:pt x="14" y="33"/>
                    <a:pt x="22" y="27"/>
                    <a:pt x="36" y="25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22" y="45"/>
                    <a:pt x="14" y="40"/>
                    <a:pt x="14" y="36"/>
                  </a:cubicBezTo>
                  <a:close/>
                  <a:moveTo>
                    <a:pt x="50" y="83"/>
                  </a:moveTo>
                  <a:cubicBezTo>
                    <a:pt x="50" y="62"/>
                    <a:pt x="50" y="62"/>
                    <a:pt x="50" y="62"/>
                  </a:cubicBezTo>
                  <a:cubicBezTo>
                    <a:pt x="63" y="64"/>
                    <a:pt x="71" y="69"/>
                    <a:pt x="71" y="73"/>
                  </a:cubicBezTo>
                  <a:cubicBezTo>
                    <a:pt x="71" y="76"/>
                    <a:pt x="63" y="81"/>
                    <a:pt x="50" y="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0">
              <a:extLst>
                <a:ext uri="{FF2B5EF4-FFF2-40B4-BE49-F238E27FC236}">
                  <a16:creationId xmlns="" xmlns:a16="http://schemas.microsoft.com/office/drawing/2014/main" id="{FDFCEE17-0261-4915-B9E6-A225570FB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321" y="3165529"/>
              <a:ext cx="304333" cy="154634"/>
            </a:xfrm>
            <a:custGeom>
              <a:avLst/>
              <a:gdLst>
                <a:gd name="T0" fmla="*/ 14 w 78"/>
                <a:gd name="T1" fmla="*/ 23 h 40"/>
                <a:gd name="T2" fmla="*/ 23 w 78"/>
                <a:gd name="T3" fmla="*/ 14 h 40"/>
                <a:gd name="T4" fmla="*/ 55 w 78"/>
                <a:gd name="T5" fmla="*/ 14 h 40"/>
                <a:gd name="T6" fmla="*/ 64 w 78"/>
                <a:gd name="T7" fmla="*/ 23 h 40"/>
                <a:gd name="T8" fmla="*/ 64 w 78"/>
                <a:gd name="T9" fmla="*/ 40 h 40"/>
                <a:gd name="T10" fmla="*/ 78 w 78"/>
                <a:gd name="T11" fmla="*/ 40 h 40"/>
                <a:gd name="T12" fmla="*/ 78 w 78"/>
                <a:gd name="T13" fmla="*/ 23 h 40"/>
                <a:gd name="T14" fmla="*/ 55 w 78"/>
                <a:gd name="T15" fmla="*/ 0 h 40"/>
                <a:gd name="T16" fmla="*/ 23 w 78"/>
                <a:gd name="T17" fmla="*/ 0 h 40"/>
                <a:gd name="T18" fmla="*/ 0 w 78"/>
                <a:gd name="T19" fmla="*/ 23 h 40"/>
                <a:gd name="T20" fmla="*/ 0 w 78"/>
                <a:gd name="T21" fmla="*/ 40 h 40"/>
                <a:gd name="T22" fmla="*/ 14 w 78"/>
                <a:gd name="T23" fmla="*/ 40 h 40"/>
                <a:gd name="T24" fmla="*/ 14 w 78"/>
                <a:gd name="T25" fmla="*/ 2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40">
                  <a:moveTo>
                    <a:pt x="14" y="23"/>
                  </a:moveTo>
                  <a:cubicBezTo>
                    <a:pt x="14" y="18"/>
                    <a:pt x="18" y="14"/>
                    <a:pt x="23" y="14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60" y="14"/>
                    <a:pt x="64" y="18"/>
                    <a:pt x="64" y="23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10"/>
                    <a:pt x="68" y="0"/>
                    <a:pt x="55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0"/>
                    <a:pt x="0" y="23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4" y="40"/>
                    <a:pt x="14" y="40"/>
                    <a:pt x="14" y="40"/>
                  </a:cubicBezTo>
                  <a:lnTo>
                    <a:pt x="14" y="2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1">
              <a:extLst>
                <a:ext uri="{FF2B5EF4-FFF2-40B4-BE49-F238E27FC236}">
                  <a16:creationId xmlns="" xmlns:a16="http://schemas.microsoft.com/office/drawing/2014/main" id="{DD4A67DC-C0AF-4D27-BA06-09AF95061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4001" y="3339903"/>
              <a:ext cx="144764" cy="133249"/>
            </a:xfrm>
            <a:custGeom>
              <a:avLst/>
              <a:gdLst>
                <a:gd name="T0" fmla="*/ 26 w 37"/>
                <a:gd name="T1" fmla="*/ 34 h 34"/>
                <a:gd name="T2" fmla="*/ 0 w 37"/>
                <a:gd name="T3" fmla="*/ 11 h 34"/>
                <a:gd name="T4" fmla="*/ 8 w 37"/>
                <a:gd name="T5" fmla="*/ 0 h 34"/>
                <a:gd name="T6" fmla="*/ 37 w 37"/>
                <a:gd name="T7" fmla="*/ 25 h 34"/>
                <a:gd name="T8" fmla="*/ 26 w 37"/>
                <a:gd name="T9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4">
                  <a:moveTo>
                    <a:pt x="26" y="34"/>
                  </a:moveTo>
                  <a:cubicBezTo>
                    <a:pt x="18" y="25"/>
                    <a:pt x="10" y="18"/>
                    <a:pt x="0" y="1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9" y="7"/>
                    <a:pt x="28" y="15"/>
                    <a:pt x="37" y="25"/>
                  </a:cubicBezTo>
                  <a:lnTo>
                    <a:pt x="26" y="3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2">
              <a:extLst>
                <a:ext uri="{FF2B5EF4-FFF2-40B4-BE49-F238E27FC236}">
                  <a16:creationId xmlns="" xmlns:a16="http://schemas.microsoft.com/office/drawing/2014/main" id="{6DA04C9A-9D0F-4E9A-994E-9B13E0EC1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216" y="3274101"/>
              <a:ext cx="911353" cy="914643"/>
            </a:xfrm>
            <a:custGeom>
              <a:avLst/>
              <a:gdLst>
                <a:gd name="T0" fmla="*/ 135 w 234"/>
                <a:gd name="T1" fmla="*/ 24 h 235"/>
                <a:gd name="T2" fmla="*/ 135 w 234"/>
                <a:gd name="T3" fmla="*/ 0 h 235"/>
                <a:gd name="T4" fmla="*/ 121 w 234"/>
                <a:gd name="T5" fmla="*/ 0 h 235"/>
                <a:gd name="T6" fmla="*/ 121 w 234"/>
                <a:gd name="T7" fmla="*/ 24 h 235"/>
                <a:gd name="T8" fmla="*/ 26 w 234"/>
                <a:gd name="T9" fmla="*/ 101 h 235"/>
                <a:gd name="T10" fmla="*/ 41 w 234"/>
                <a:gd name="T11" fmla="*/ 101 h 235"/>
                <a:gd name="T12" fmla="*/ 128 w 234"/>
                <a:gd name="T13" fmla="*/ 37 h 235"/>
                <a:gd name="T14" fmla="*/ 220 w 234"/>
                <a:gd name="T15" fmla="*/ 129 h 235"/>
                <a:gd name="T16" fmla="*/ 128 w 234"/>
                <a:gd name="T17" fmla="*/ 221 h 235"/>
                <a:gd name="T18" fmla="*/ 37 w 234"/>
                <a:gd name="T19" fmla="*/ 142 h 235"/>
                <a:gd name="T20" fmla="*/ 50 w 234"/>
                <a:gd name="T21" fmla="*/ 153 h 235"/>
                <a:gd name="T22" fmla="*/ 54 w 234"/>
                <a:gd name="T23" fmla="*/ 155 h 235"/>
                <a:gd name="T24" fmla="*/ 59 w 234"/>
                <a:gd name="T25" fmla="*/ 152 h 235"/>
                <a:gd name="T26" fmla="*/ 59 w 234"/>
                <a:gd name="T27" fmla="*/ 143 h 235"/>
                <a:gd name="T28" fmla="*/ 35 w 234"/>
                <a:gd name="T29" fmla="*/ 121 h 235"/>
                <a:gd name="T30" fmla="*/ 29 w 234"/>
                <a:gd name="T31" fmla="*/ 119 h 235"/>
                <a:gd name="T32" fmla="*/ 25 w 234"/>
                <a:gd name="T33" fmla="*/ 121 h 235"/>
                <a:gd name="T34" fmla="*/ 3 w 234"/>
                <a:gd name="T35" fmla="*/ 145 h 235"/>
                <a:gd name="T36" fmla="*/ 3 w 234"/>
                <a:gd name="T37" fmla="*/ 155 h 235"/>
                <a:gd name="T38" fmla="*/ 8 w 234"/>
                <a:gd name="T39" fmla="*/ 157 h 235"/>
                <a:gd name="T40" fmla="*/ 13 w 234"/>
                <a:gd name="T41" fmla="*/ 154 h 235"/>
                <a:gd name="T42" fmla="*/ 23 w 234"/>
                <a:gd name="T43" fmla="*/ 143 h 235"/>
                <a:gd name="T44" fmla="*/ 128 w 234"/>
                <a:gd name="T45" fmla="*/ 235 h 235"/>
                <a:gd name="T46" fmla="*/ 234 w 234"/>
                <a:gd name="T47" fmla="*/ 129 h 235"/>
                <a:gd name="T48" fmla="*/ 135 w 234"/>
                <a:gd name="T49" fmla="*/ 2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4" h="235">
                  <a:moveTo>
                    <a:pt x="135" y="24"/>
                  </a:moveTo>
                  <a:cubicBezTo>
                    <a:pt x="135" y="0"/>
                    <a:pt x="135" y="0"/>
                    <a:pt x="135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1" y="24"/>
                    <a:pt x="121" y="24"/>
                    <a:pt x="121" y="24"/>
                  </a:cubicBezTo>
                  <a:cubicBezTo>
                    <a:pt x="75" y="27"/>
                    <a:pt x="38" y="58"/>
                    <a:pt x="26" y="101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53" y="64"/>
                    <a:pt x="87" y="37"/>
                    <a:pt x="128" y="37"/>
                  </a:cubicBezTo>
                  <a:cubicBezTo>
                    <a:pt x="179" y="37"/>
                    <a:pt x="220" y="78"/>
                    <a:pt x="220" y="129"/>
                  </a:cubicBezTo>
                  <a:cubicBezTo>
                    <a:pt x="220" y="180"/>
                    <a:pt x="179" y="221"/>
                    <a:pt x="128" y="221"/>
                  </a:cubicBezTo>
                  <a:cubicBezTo>
                    <a:pt x="82" y="221"/>
                    <a:pt x="44" y="186"/>
                    <a:pt x="37" y="142"/>
                  </a:cubicBezTo>
                  <a:cubicBezTo>
                    <a:pt x="50" y="153"/>
                    <a:pt x="50" y="153"/>
                    <a:pt x="50" y="153"/>
                  </a:cubicBezTo>
                  <a:cubicBezTo>
                    <a:pt x="51" y="154"/>
                    <a:pt x="53" y="155"/>
                    <a:pt x="54" y="155"/>
                  </a:cubicBezTo>
                  <a:cubicBezTo>
                    <a:pt x="56" y="155"/>
                    <a:pt x="58" y="154"/>
                    <a:pt x="59" y="152"/>
                  </a:cubicBezTo>
                  <a:cubicBezTo>
                    <a:pt x="62" y="150"/>
                    <a:pt x="62" y="145"/>
                    <a:pt x="59" y="143"/>
                  </a:cubicBezTo>
                  <a:cubicBezTo>
                    <a:pt x="35" y="121"/>
                    <a:pt x="35" y="121"/>
                    <a:pt x="35" y="121"/>
                  </a:cubicBezTo>
                  <a:cubicBezTo>
                    <a:pt x="33" y="119"/>
                    <a:pt x="31" y="118"/>
                    <a:pt x="29" y="119"/>
                  </a:cubicBezTo>
                  <a:cubicBezTo>
                    <a:pt x="27" y="119"/>
                    <a:pt x="26" y="120"/>
                    <a:pt x="25" y="121"/>
                  </a:cubicBezTo>
                  <a:cubicBezTo>
                    <a:pt x="3" y="145"/>
                    <a:pt x="3" y="145"/>
                    <a:pt x="3" y="145"/>
                  </a:cubicBezTo>
                  <a:cubicBezTo>
                    <a:pt x="0" y="148"/>
                    <a:pt x="0" y="152"/>
                    <a:pt x="3" y="155"/>
                  </a:cubicBezTo>
                  <a:cubicBezTo>
                    <a:pt x="5" y="156"/>
                    <a:pt x="6" y="157"/>
                    <a:pt x="8" y="157"/>
                  </a:cubicBezTo>
                  <a:cubicBezTo>
                    <a:pt x="10" y="157"/>
                    <a:pt x="12" y="156"/>
                    <a:pt x="13" y="154"/>
                  </a:cubicBezTo>
                  <a:cubicBezTo>
                    <a:pt x="23" y="143"/>
                    <a:pt x="23" y="143"/>
                    <a:pt x="23" y="143"/>
                  </a:cubicBezTo>
                  <a:cubicBezTo>
                    <a:pt x="30" y="195"/>
                    <a:pt x="75" y="235"/>
                    <a:pt x="128" y="235"/>
                  </a:cubicBezTo>
                  <a:cubicBezTo>
                    <a:pt x="186" y="235"/>
                    <a:pt x="234" y="187"/>
                    <a:pt x="234" y="129"/>
                  </a:cubicBezTo>
                  <a:cubicBezTo>
                    <a:pt x="234" y="73"/>
                    <a:pt x="190" y="27"/>
                    <a:pt x="135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0" name="组合 269">
            <a:extLst>
              <a:ext uri="{FF2B5EF4-FFF2-40B4-BE49-F238E27FC236}">
                <a16:creationId xmlns="" xmlns:a16="http://schemas.microsoft.com/office/drawing/2014/main" id="{5A17AC71-682C-49AD-A6C0-8AE9D3E40076}"/>
              </a:ext>
            </a:extLst>
          </p:cNvPr>
          <p:cNvGrpSpPr>
            <a:grpSpLocks noChangeAspect="1"/>
          </p:cNvGrpSpPr>
          <p:nvPr/>
        </p:nvGrpSpPr>
        <p:grpSpPr>
          <a:xfrm>
            <a:off x="1995989" y="4521303"/>
            <a:ext cx="390688" cy="393227"/>
            <a:chOff x="670719" y="471488"/>
            <a:chExt cx="977900" cy="984251"/>
          </a:xfrm>
          <a:solidFill>
            <a:schemeClr val="accent2"/>
          </a:solidFill>
        </p:grpSpPr>
        <p:sp>
          <p:nvSpPr>
            <p:cNvPr id="271" name="Freeform 40">
              <a:extLst>
                <a:ext uri="{FF2B5EF4-FFF2-40B4-BE49-F238E27FC236}">
                  <a16:creationId xmlns="" xmlns:a16="http://schemas.microsoft.com/office/drawing/2014/main" id="{749CF475-406D-4B0A-9B56-B7DF1FAD2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069" y="547688"/>
              <a:ext cx="304800" cy="300038"/>
            </a:xfrm>
            <a:custGeom>
              <a:avLst/>
              <a:gdLst>
                <a:gd name="T0" fmla="*/ 79 w 81"/>
                <a:gd name="T1" fmla="*/ 45 h 80"/>
                <a:gd name="T2" fmla="*/ 69 w 81"/>
                <a:gd name="T3" fmla="*/ 45 h 80"/>
                <a:gd name="T4" fmla="*/ 59 w 81"/>
                <a:gd name="T5" fmla="*/ 56 h 80"/>
                <a:gd name="T6" fmla="*/ 59 w 81"/>
                <a:gd name="T7" fmla="*/ 27 h 80"/>
                <a:gd name="T8" fmla="*/ 32 w 81"/>
                <a:gd name="T9" fmla="*/ 0 h 80"/>
                <a:gd name="T10" fmla="*/ 0 w 81"/>
                <a:gd name="T11" fmla="*/ 0 h 80"/>
                <a:gd name="T12" fmla="*/ 10 w 81"/>
                <a:gd name="T13" fmla="*/ 14 h 80"/>
                <a:gd name="T14" fmla="*/ 32 w 81"/>
                <a:gd name="T15" fmla="*/ 14 h 80"/>
                <a:gd name="T16" fmla="*/ 45 w 81"/>
                <a:gd name="T17" fmla="*/ 27 h 80"/>
                <a:gd name="T18" fmla="*/ 45 w 81"/>
                <a:gd name="T19" fmla="*/ 56 h 80"/>
                <a:gd name="T20" fmla="*/ 34 w 81"/>
                <a:gd name="T21" fmla="*/ 45 h 80"/>
                <a:gd name="T22" fmla="*/ 24 w 81"/>
                <a:gd name="T23" fmla="*/ 45 h 80"/>
                <a:gd name="T24" fmla="*/ 24 w 81"/>
                <a:gd name="T25" fmla="*/ 55 h 80"/>
                <a:gd name="T26" fmla="*/ 46 w 81"/>
                <a:gd name="T27" fmla="*/ 78 h 80"/>
                <a:gd name="T28" fmla="*/ 51 w 81"/>
                <a:gd name="T29" fmla="*/ 80 h 80"/>
                <a:gd name="T30" fmla="*/ 52 w 81"/>
                <a:gd name="T31" fmla="*/ 80 h 80"/>
                <a:gd name="T32" fmla="*/ 56 w 81"/>
                <a:gd name="T33" fmla="*/ 78 h 80"/>
                <a:gd name="T34" fmla="*/ 79 w 81"/>
                <a:gd name="T35" fmla="*/ 55 h 80"/>
                <a:gd name="T36" fmla="*/ 79 w 81"/>
                <a:gd name="T37" fmla="*/ 4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1" h="80">
                  <a:moveTo>
                    <a:pt x="79" y="45"/>
                  </a:moveTo>
                  <a:cubicBezTo>
                    <a:pt x="76" y="43"/>
                    <a:pt x="72" y="43"/>
                    <a:pt x="69" y="45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12"/>
                    <a:pt x="47" y="0"/>
                    <a:pt x="3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4"/>
                    <a:pt x="7" y="9"/>
                    <a:pt x="10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9" y="14"/>
                    <a:pt x="45" y="19"/>
                    <a:pt x="45" y="27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1" y="43"/>
                    <a:pt x="26" y="43"/>
                    <a:pt x="24" y="45"/>
                  </a:cubicBezTo>
                  <a:cubicBezTo>
                    <a:pt x="21" y="48"/>
                    <a:pt x="21" y="53"/>
                    <a:pt x="24" y="55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8" y="79"/>
                    <a:pt x="49" y="80"/>
                    <a:pt x="51" y="80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4" y="79"/>
                    <a:pt x="55" y="79"/>
                    <a:pt x="56" y="78"/>
                  </a:cubicBezTo>
                  <a:cubicBezTo>
                    <a:pt x="79" y="55"/>
                    <a:pt x="79" y="55"/>
                    <a:pt x="79" y="55"/>
                  </a:cubicBezTo>
                  <a:cubicBezTo>
                    <a:pt x="81" y="53"/>
                    <a:pt x="81" y="48"/>
                    <a:pt x="7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41">
              <a:extLst>
                <a:ext uri="{FF2B5EF4-FFF2-40B4-BE49-F238E27FC236}">
                  <a16:creationId xmlns="" xmlns:a16="http://schemas.microsoft.com/office/drawing/2014/main" id="{75490BEA-6449-44F8-B55C-E0DFF485B2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719" y="471488"/>
              <a:ext cx="541338" cy="541338"/>
            </a:xfrm>
            <a:custGeom>
              <a:avLst/>
              <a:gdLst>
                <a:gd name="T0" fmla="*/ 72 w 144"/>
                <a:gd name="T1" fmla="*/ 144 h 144"/>
                <a:gd name="T2" fmla="*/ 0 w 144"/>
                <a:gd name="T3" fmla="*/ 72 h 144"/>
                <a:gd name="T4" fmla="*/ 72 w 144"/>
                <a:gd name="T5" fmla="*/ 0 h 144"/>
                <a:gd name="T6" fmla="*/ 144 w 144"/>
                <a:gd name="T7" fmla="*/ 72 h 144"/>
                <a:gd name="T8" fmla="*/ 72 w 144"/>
                <a:gd name="T9" fmla="*/ 144 h 144"/>
                <a:gd name="T10" fmla="*/ 72 w 144"/>
                <a:gd name="T11" fmla="*/ 14 h 144"/>
                <a:gd name="T12" fmla="*/ 14 w 144"/>
                <a:gd name="T13" fmla="*/ 72 h 144"/>
                <a:gd name="T14" fmla="*/ 72 w 144"/>
                <a:gd name="T15" fmla="*/ 130 h 144"/>
                <a:gd name="T16" fmla="*/ 130 w 144"/>
                <a:gd name="T17" fmla="*/ 72 h 144"/>
                <a:gd name="T18" fmla="*/ 72 w 144"/>
                <a:gd name="T19" fmla="*/ 1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72" y="144"/>
                  </a:moveTo>
                  <a:cubicBezTo>
                    <a:pt x="32" y="144"/>
                    <a:pt x="0" y="112"/>
                    <a:pt x="0" y="72"/>
                  </a:cubicBezTo>
                  <a:cubicBezTo>
                    <a:pt x="0" y="32"/>
                    <a:pt x="32" y="0"/>
                    <a:pt x="72" y="0"/>
                  </a:cubicBezTo>
                  <a:cubicBezTo>
                    <a:pt x="112" y="0"/>
                    <a:pt x="144" y="32"/>
                    <a:pt x="144" y="72"/>
                  </a:cubicBezTo>
                  <a:cubicBezTo>
                    <a:pt x="144" y="112"/>
                    <a:pt x="112" y="144"/>
                    <a:pt x="72" y="144"/>
                  </a:cubicBezTo>
                  <a:close/>
                  <a:moveTo>
                    <a:pt x="72" y="14"/>
                  </a:moveTo>
                  <a:cubicBezTo>
                    <a:pt x="40" y="14"/>
                    <a:pt x="14" y="40"/>
                    <a:pt x="14" y="72"/>
                  </a:cubicBezTo>
                  <a:cubicBezTo>
                    <a:pt x="14" y="104"/>
                    <a:pt x="40" y="130"/>
                    <a:pt x="72" y="130"/>
                  </a:cubicBezTo>
                  <a:cubicBezTo>
                    <a:pt x="104" y="130"/>
                    <a:pt x="130" y="104"/>
                    <a:pt x="130" y="72"/>
                  </a:cubicBezTo>
                  <a:cubicBezTo>
                    <a:pt x="130" y="40"/>
                    <a:pt x="104" y="14"/>
                    <a:pt x="7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42">
              <a:extLst>
                <a:ext uri="{FF2B5EF4-FFF2-40B4-BE49-F238E27FC236}">
                  <a16:creationId xmlns="" xmlns:a16="http://schemas.microsoft.com/office/drawing/2014/main" id="{F1D02BC0-6D86-4FE1-8F25-FA8D112CA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882" y="1081088"/>
              <a:ext cx="304800" cy="303213"/>
            </a:xfrm>
            <a:custGeom>
              <a:avLst/>
              <a:gdLst>
                <a:gd name="T0" fmla="*/ 71 w 81"/>
                <a:gd name="T1" fmla="*/ 67 h 81"/>
                <a:gd name="T2" fmla="*/ 50 w 81"/>
                <a:gd name="T3" fmla="*/ 67 h 81"/>
                <a:gd name="T4" fmla="*/ 37 w 81"/>
                <a:gd name="T5" fmla="*/ 54 h 81"/>
                <a:gd name="T6" fmla="*/ 37 w 81"/>
                <a:gd name="T7" fmla="*/ 24 h 81"/>
                <a:gd name="T8" fmla="*/ 48 w 81"/>
                <a:gd name="T9" fmla="*/ 35 h 81"/>
                <a:gd name="T10" fmla="*/ 53 w 81"/>
                <a:gd name="T11" fmla="*/ 37 h 81"/>
                <a:gd name="T12" fmla="*/ 58 w 81"/>
                <a:gd name="T13" fmla="*/ 35 h 81"/>
                <a:gd name="T14" fmla="*/ 58 w 81"/>
                <a:gd name="T15" fmla="*/ 25 h 81"/>
                <a:gd name="T16" fmla="*/ 35 w 81"/>
                <a:gd name="T17" fmla="*/ 3 h 81"/>
                <a:gd name="T18" fmla="*/ 29 w 81"/>
                <a:gd name="T19" fmla="*/ 1 h 81"/>
                <a:gd name="T20" fmla="*/ 25 w 81"/>
                <a:gd name="T21" fmla="*/ 3 h 81"/>
                <a:gd name="T22" fmla="*/ 3 w 81"/>
                <a:gd name="T23" fmla="*/ 25 h 81"/>
                <a:gd name="T24" fmla="*/ 3 w 81"/>
                <a:gd name="T25" fmla="*/ 35 h 81"/>
                <a:gd name="T26" fmla="*/ 8 w 81"/>
                <a:gd name="T27" fmla="*/ 37 h 81"/>
                <a:gd name="T28" fmla="*/ 13 w 81"/>
                <a:gd name="T29" fmla="*/ 35 h 81"/>
                <a:gd name="T30" fmla="*/ 23 w 81"/>
                <a:gd name="T31" fmla="*/ 25 h 81"/>
                <a:gd name="T32" fmla="*/ 23 w 81"/>
                <a:gd name="T33" fmla="*/ 54 h 81"/>
                <a:gd name="T34" fmla="*/ 50 w 81"/>
                <a:gd name="T35" fmla="*/ 81 h 81"/>
                <a:gd name="T36" fmla="*/ 81 w 81"/>
                <a:gd name="T37" fmla="*/ 81 h 81"/>
                <a:gd name="T38" fmla="*/ 71 w 81"/>
                <a:gd name="T39" fmla="*/ 6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1" h="81">
                  <a:moveTo>
                    <a:pt x="71" y="67"/>
                  </a:moveTo>
                  <a:cubicBezTo>
                    <a:pt x="50" y="67"/>
                    <a:pt x="50" y="67"/>
                    <a:pt x="50" y="67"/>
                  </a:cubicBezTo>
                  <a:cubicBezTo>
                    <a:pt x="43" y="67"/>
                    <a:pt x="37" y="61"/>
                    <a:pt x="37" y="5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9" y="36"/>
                    <a:pt x="51" y="37"/>
                    <a:pt x="53" y="37"/>
                  </a:cubicBezTo>
                  <a:cubicBezTo>
                    <a:pt x="55" y="37"/>
                    <a:pt x="56" y="36"/>
                    <a:pt x="58" y="35"/>
                  </a:cubicBezTo>
                  <a:cubicBezTo>
                    <a:pt x="60" y="32"/>
                    <a:pt x="60" y="28"/>
                    <a:pt x="58" y="25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1"/>
                    <a:pt x="31" y="0"/>
                    <a:pt x="29" y="1"/>
                  </a:cubicBezTo>
                  <a:cubicBezTo>
                    <a:pt x="28" y="1"/>
                    <a:pt x="26" y="2"/>
                    <a:pt x="25" y="3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0" y="28"/>
                    <a:pt x="0" y="32"/>
                    <a:pt x="3" y="35"/>
                  </a:cubicBezTo>
                  <a:cubicBezTo>
                    <a:pt x="4" y="36"/>
                    <a:pt x="6" y="37"/>
                    <a:pt x="8" y="37"/>
                  </a:cubicBezTo>
                  <a:cubicBezTo>
                    <a:pt x="9" y="37"/>
                    <a:pt x="11" y="36"/>
                    <a:pt x="13" y="3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69"/>
                    <a:pt x="35" y="81"/>
                    <a:pt x="50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77" y="77"/>
                    <a:pt x="74" y="72"/>
                    <a:pt x="71" y="6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43">
              <a:extLst>
                <a:ext uri="{FF2B5EF4-FFF2-40B4-BE49-F238E27FC236}">
                  <a16:creationId xmlns="" xmlns:a16="http://schemas.microsoft.com/office/drawing/2014/main" id="{BC6F97DA-11C9-48A5-BA71-A04175027B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2519" y="911226"/>
              <a:ext cx="546100" cy="544513"/>
            </a:xfrm>
            <a:custGeom>
              <a:avLst/>
              <a:gdLst>
                <a:gd name="T0" fmla="*/ 72 w 145"/>
                <a:gd name="T1" fmla="*/ 145 h 145"/>
                <a:gd name="T2" fmla="*/ 0 w 145"/>
                <a:gd name="T3" fmla="*/ 73 h 145"/>
                <a:gd name="T4" fmla="*/ 72 w 145"/>
                <a:gd name="T5" fmla="*/ 0 h 145"/>
                <a:gd name="T6" fmla="*/ 145 w 145"/>
                <a:gd name="T7" fmla="*/ 73 h 145"/>
                <a:gd name="T8" fmla="*/ 72 w 145"/>
                <a:gd name="T9" fmla="*/ 145 h 145"/>
                <a:gd name="T10" fmla="*/ 72 w 145"/>
                <a:gd name="T11" fmla="*/ 14 h 145"/>
                <a:gd name="T12" fmla="*/ 14 w 145"/>
                <a:gd name="T13" fmla="*/ 73 h 145"/>
                <a:gd name="T14" fmla="*/ 72 w 145"/>
                <a:gd name="T15" fmla="*/ 131 h 145"/>
                <a:gd name="T16" fmla="*/ 131 w 145"/>
                <a:gd name="T17" fmla="*/ 73 h 145"/>
                <a:gd name="T18" fmla="*/ 72 w 145"/>
                <a:gd name="T19" fmla="*/ 1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" h="145">
                  <a:moveTo>
                    <a:pt x="72" y="145"/>
                  </a:moveTo>
                  <a:cubicBezTo>
                    <a:pt x="33" y="145"/>
                    <a:pt x="0" y="112"/>
                    <a:pt x="0" y="73"/>
                  </a:cubicBezTo>
                  <a:cubicBezTo>
                    <a:pt x="0" y="33"/>
                    <a:pt x="33" y="0"/>
                    <a:pt x="72" y="0"/>
                  </a:cubicBezTo>
                  <a:cubicBezTo>
                    <a:pt x="112" y="0"/>
                    <a:pt x="145" y="33"/>
                    <a:pt x="145" y="73"/>
                  </a:cubicBezTo>
                  <a:cubicBezTo>
                    <a:pt x="145" y="112"/>
                    <a:pt x="112" y="145"/>
                    <a:pt x="72" y="145"/>
                  </a:cubicBezTo>
                  <a:close/>
                  <a:moveTo>
                    <a:pt x="72" y="14"/>
                  </a:moveTo>
                  <a:cubicBezTo>
                    <a:pt x="40" y="14"/>
                    <a:pt x="14" y="40"/>
                    <a:pt x="14" y="73"/>
                  </a:cubicBezTo>
                  <a:cubicBezTo>
                    <a:pt x="14" y="105"/>
                    <a:pt x="40" y="131"/>
                    <a:pt x="72" y="131"/>
                  </a:cubicBezTo>
                  <a:cubicBezTo>
                    <a:pt x="105" y="131"/>
                    <a:pt x="131" y="105"/>
                    <a:pt x="131" y="73"/>
                  </a:cubicBezTo>
                  <a:cubicBezTo>
                    <a:pt x="131" y="40"/>
                    <a:pt x="105" y="14"/>
                    <a:pt x="7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44">
              <a:extLst>
                <a:ext uri="{FF2B5EF4-FFF2-40B4-BE49-F238E27FC236}">
                  <a16:creationId xmlns="" xmlns:a16="http://schemas.microsoft.com/office/drawing/2014/main" id="{2C452685-5578-4E31-A2B4-7D70EB28D1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6769" y="588963"/>
              <a:ext cx="244475" cy="303213"/>
            </a:xfrm>
            <a:custGeom>
              <a:avLst/>
              <a:gdLst>
                <a:gd name="T0" fmla="*/ 65 w 65"/>
                <a:gd name="T1" fmla="*/ 54 h 81"/>
                <a:gd name="T2" fmla="*/ 57 w 65"/>
                <a:gd name="T3" fmla="*/ 41 h 81"/>
                <a:gd name="T4" fmla="*/ 56 w 65"/>
                <a:gd name="T5" fmla="*/ 41 h 81"/>
                <a:gd name="T6" fmla="*/ 39 w 65"/>
                <a:gd name="T7" fmla="*/ 36 h 81"/>
                <a:gd name="T8" fmla="*/ 39 w 65"/>
                <a:gd name="T9" fmla="*/ 20 h 81"/>
                <a:gd name="T10" fmla="*/ 52 w 65"/>
                <a:gd name="T11" fmla="*/ 26 h 81"/>
                <a:gd name="T12" fmla="*/ 64 w 65"/>
                <a:gd name="T13" fmla="*/ 21 h 81"/>
                <a:gd name="T14" fmla="*/ 39 w 65"/>
                <a:gd name="T15" fmla="*/ 8 h 81"/>
                <a:gd name="T16" fmla="*/ 39 w 65"/>
                <a:gd name="T17" fmla="*/ 0 h 81"/>
                <a:gd name="T18" fmla="*/ 27 w 65"/>
                <a:gd name="T19" fmla="*/ 0 h 81"/>
                <a:gd name="T20" fmla="*/ 27 w 65"/>
                <a:gd name="T21" fmla="*/ 8 h 81"/>
                <a:gd name="T22" fmla="*/ 0 w 65"/>
                <a:gd name="T23" fmla="*/ 27 h 81"/>
                <a:gd name="T24" fmla="*/ 9 w 65"/>
                <a:gd name="T25" fmla="*/ 40 h 81"/>
                <a:gd name="T26" fmla="*/ 9 w 65"/>
                <a:gd name="T27" fmla="*/ 40 h 81"/>
                <a:gd name="T28" fmla="*/ 27 w 65"/>
                <a:gd name="T29" fmla="*/ 46 h 81"/>
                <a:gd name="T30" fmla="*/ 27 w 65"/>
                <a:gd name="T31" fmla="*/ 46 h 81"/>
                <a:gd name="T32" fmla="*/ 27 w 65"/>
                <a:gd name="T33" fmla="*/ 61 h 81"/>
                <a:gd name="T34" fmla="*/ 13 w 65"/>
                <a:gd name="T35" fmla="*/ 55 h 81"/>
                <a:gd name="T36" fmla="*/ 1 w 65"/>
                <a:gd name="T37" fmla="*/ 58 h 81"/>
                <a:gd name="T38" fmla="*/ 27 w 65"/>
                <a:gd name="T39" fmla="*/ 73 h 81"/>
                <a:gd name="T40" fmla="*/ 27 w 65"/>
                <a:gd name="T41" fmla="*/ 81 h 81"/>
                <a:gd name="T42" fmla="*/ 39 w 65"/>
                <a:gd name="T43" fmla="*/ 81 h 81"/>
                <a:gd name="T44" fmla="*/ 39 w 65"/>
                <a:gd name="T45" fmla="*/ 73 h 81"/>
                <a:gd name="T46" fmla="*/ 65 w 65"/>
                <a:gd name="T47" fmla="*/ 54 h 81"/>
                <a:gd name="T48" fmla="*/ 27 w 65"/>
                <a:gd name="T49" fmla="*/ 20 h 81"/>
                <a:gd name="T50" fmla="*/ 27 w 65"/>
                <a:gd name="T51" fmla="*/ 34 h 81"/>
                <a:gd name="T52" fmla="*/ 12 w 65"/>
                <a:gd name="T53" fmla="*/ 27 h 81"/>
                <a:gd name="T54" fmla="*/ 27 w 65"/>
                <a:gd name="T55" fmla="*/ 20 h 81"/>
                <a:gd name="T56" fmla="*/ 39 w 65"/>
                <a:gd name="T57" fmla="*/ 61 h 81"/>
                <a:gd name="T58" fmla="*/ 39 w 65"/>
                <a:gd name="T59" fmla="*/ 47 h 81"/>
                <a:gd name="T60" fmla="*/ 53 w 65"/>
                <a:gd name="T61" fmla="*/ 54 h 81"/>
                <a:gd name="T62" fmla="*/ 39 w 65"/>
                <a:gd name="T63" fmla="*/ 6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5" h="81">
                  <a:moveTo>
                    <a:pt x="65" y="54"/>
                  </a:moveTo>
                  <a:cubicBezTo>
                    <a:pt x="65" y="49"/>
                    <a:pt x="62" y="44"/>
                    <a:pt x="57" y="41"/>
                  </a:cubicBezTo>
                  <a:cubicBezTo>
                    <a:pt x="57" y="41"/>
                    <a:pt x="57" y="41"/>
                    <a:pt x="56" y="41"/>
                  </a:cubicBezTo>
                  <a:cubicBezTo>
                    <a:pt x="51" y="38"/>
                    <a:pt x="45" y="37"/>
                    <a:pt x="39" y="36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6" y="21"/>
                    <a:pt x="51" y="24"/>
                    <a:pt x="52" y="26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1" y="15"/>
                    <a:pt x="51" y="9"/>
                    <a:pt x="39" y="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12" y="10"/>
                    <a:pt x="0" y="17"/>
                    <a:pt x="0" y="27"/>
                  </a:cubicBezTo>
                  <a:cubicBezTo>
                    <a:pt x="0" y="32"/>
                    <a:pt x="4" y="37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2" y="42"/>
                    <a:pt x="17" y="44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19" y="60"/>
                    <a:pt x="15" y="57"/>
                    <a:pt x="13" y="55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4" y="66"/>
                    <a:pt x="14" y="72"/>
                    <a:pt x="27" y="73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54" y="71"/>
                    <a:pt x="65" y="64"/>
                    <a:pt x="65" y="54"/>
                  </a:cubicBezTo>
                  <a:close/>
                  <a:moveTo>
                    <a:pt x="27" y="20"/>
                  </a:moveTo>
                  <a:cubicBezTo>
                    <a:pt x="27" y="34"/>
                    <a:pt x="27" y="34"/>
                    <a:pt x="27" y="34"/>
                  </a:cubicBezTo>
                  <a:cubicBezTo>
                    <a:pt x="18" y="33"/>
                    <a:pt x="12" y="29"/>
                    <a:pt x="12" y="27"/>
                  </a:cubicBezTo>
                  <a:cubicBezTo>
                    <a:pt x="12" y="25"/>
                    <a:pt x="18" y="21"/>
                    <a:pt x="27" y="20"/>
                  </a:cubicBezTo>
                  <a:close/>
                  <a:moveTo>
                    <a:pt x="39" y="61"/>
                  </a:moveTo>
                  <a:cubicBezTo>
                    <a:pt x="39" y="47"/>
                    <a:pt x="39" y="47"/>
                    <a:pt x="39" y="47"/>
                  </a:cubicBezTo>
                  <a:cubicBezTo>
                    <a:pt x="48" y="48"/>
                    <a:pt x="53" y="52"/>
                    <a:pt x="53" y="54"/>
                  </a:cubicBezTo>
                  <a:cubicBezTo>
                    <a:pt x="53" y="56"/>
                    <a:pt x="48" y="59"/>
                    <a:pt x="39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45">
              <a:extLst>
                <a:ext uri="{FF2B5EF4-FFF2-40B4-BE49-F238E27FC236}">
                  <a16:creationId xmlns="" xmlns:a16="http://schemas.microsoft.com/office/drawing/2014/main" id="{B5717539-6627-479A-B347-6FD4E1619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994" y="1035051"/>
              <a:ext cx="255588" cy="301625"/>
            </a:xfrm>
            <a:custGeom>
              <a:avLst/>
              <a:gdLst>
                <a:gd name="T0" fmla="*/ 64 w 68"/>
                <a:gd name="T1" fmla="*/ 63 h 80"/>
                <a:gd name="T2" fmla="*/ 48 w 68"/>
                <a:gd name="T3" fmla="*/ 68 h 80"/>
                <a:gd name="T4" fmla="*/ 26 w 68"/>
                <a:gd name="T5" fmla="*/ 57 h 80"/>
                <a:gd name="T6" fmla="*/ 46 w 68"/>
                <a:gd name="T7" fmla="*/ 57 h 80"/>
                <a:gd name="T8" fmla="*/ 46 w 68"/>
                <a:gd name="T9" fmla="*/ 45 h 80"/>
                <a:gd name="T10" fmla="*/ 20 w 68"/>
                <a:gd name="T11" fmla="*/ 45 h 80"/>
                <a:gd name="T12" fmla="*/ 20 w 68"/>
                <a:gd name="T13" fmla="*/ 40 h 80"/>
                <a:gd name="T14" fmla="*/ 20 w 68"/>
                <a:gd name="T15" fmla="*/ 36 h 80"/>
                <a:gd name="T16" fmla="*/ 46 w 68"/>
                <a:gd name="T17" fmla="*/ 36 h 80"/>
                <a:gd name="T18" fmla="*/ 46 w 68"/>
                <a:gd name="T19" fmla="*/ 24 h 80"/>
                <a:gd name="T20" fmla="*/ 25 w 68"/>
                <a:gd name="T21" fmla="*/ 24 h 80"/>
                <a:gd name="T22" fmla="*/ 48 w 68"/>
                <a:gd name="T23" fmla="*/ 12 h 80"/>
                <a:gd name="T24" fmla="*/ 64 w 68"/>
                <a:gd name="T25" fmla="*/ 17 h 80"/>
                <a:gd name="T26" fmla="*/ 68 w 68"/>
                <a:gd name="T27" fmla="*/ 5 h 80"/>
                <a:gd name="T28" fmla="*/ 48 w 68"/>
                <a:gd name="T29" fmla="*/ 0 h 80"/>
                <a:gd name="T30" fmla="*/ 11 w 68"/>
                <a:gd name="T31" fmla="*/ 24 h 80"/>
                <a:gd name="T32" fmla="*/ 0 w 68"/>
                <a:gd name="T33" fmla="*/ 24 h 80"/>
                <a:gd name="T34" fmla="*/ 0 w 68"/>
                <a:gd name="T35" fmla="*/ 36 h 80"/>
                <a:gd name="T36" fmla="*/ 8 w 68"/>
                <a:gd name="T37" fmla="*/ 36 h 80"/>
                <a:gd name="T38" fmla="*/ 8 w 68"/>
                <a:gd name="T39" fmla="*/ 40 h 80"/>
                <a:gd name="T40" fmla="*/ 8 w 68"/>
                <a:gd name="T41" fmla="*/ 45 h 80"/>
                <a:gd name="T42" fmla="*/ 0 w 68"/>
                <a:gd name="T43" fmla="*/ 45 h 80"/>
                <a:gd name="T44" fmla="*/ 0 w 68"/>
                <a:gd name="T45" fmla="*/ 57 h 80"/>
                <a:gd name="T46" fmla="*/ 12 w 68"/>
                <a:gd name="T47" fmla="*/ 57 h 80"/>
                <a:gd name="T48" fmla="*/ 48 w 68"/>
                <a:gd name="T49" fmla="*/ 80 h 80"/>
                <a:gd name="T50" fmla="*/ 68 w 68"/>
                <a:gd name="T51" fmla="*/ 74 h 80"/>
                <a:gd name="T52" fmla="*/ 64 w 68"/>
                <a:gd name="T53" fmla="*/ 6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8" h="80">
                  <a:moveTo>
                    <a:pt x="64" y="63"/>
                  </a:moveTo>
                  <a:cubicBezTo>
                    <a:pt x="59" y="66"/>
                    <a:pt x="54" y="68"/>
                    <a:pt x="48" y="68"/>
                  </a:cubicBezTo>
                  <a:cubicBezTo>
                    <a:pt x="39" y="68"/>
                    <a:pt x="31" y="63"/>
                    <a:pt x="26" y="57"/>
                  </a:cubicBezTo>
                  <a:cubicBezTo>
                    <a:pt x="46" y="57"/>
                    <a:pt x="46" y="57"/>
                    <a:pt x="46" y="57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3"/>
                    <a:pt x="20" y="41"/>
                    <a:pt x="20" y="40"/>
                  </a:cubicBezTo>
                  <a:cubicBezTo>
                    <a:pt x="20" y="38"/>
                    <a:pt x="20" y="37"/>
                    <a:pt x="20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30" y="17"/>
                    <a:pt x="38" y="12"/>
                    <a:pt x="48" y="12"/>
                  </a:cubicBezTo>
                  <a:cubicBezTo>
                    <a:pt x="54" y="12"/>
                    <a:pt x="59" y="14"/>
                    <a:pt x="64" y="17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2" y="2"/>
                    <a:pt x="55" y="0"/>
                    <a:pt x="48" y="0"/>
                  </a:cubicBezTo>
                  <a:cubicBezTo>
                    <a:pt x="31" y="0"/>
                    <a:pt x="17" y="10"/>
                    <a:pt x="11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7"/>
                    <a:pt x="8" y="38"/>
                    <a:pt x="8" y="40"/>
                  </a:cubicBezTo>
                  <a:cubicBezTo>
                    <a:pt x="8" y="41"/>
                    <a:pt x="8" y="43"/>
                    <a:pt x="8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8" y="70"/>
                    <a:pt x="32" y="80"/>
                    <a:pt x="48" y="80"/>
                  </a:cubicBezTo>
                  <a:cubicBezTo>
                    <a:pt x="55" y="80"/>
                    <a:pt x="62" y="78"/>
                    <a:pt x="68" y="74"/>
                  </a:cubicBezTo>
                  <a:cubicBezTo>
                    <a:pt x="64" y="63"/>
                    <a:pt x="64" y="63"/>
                    <a:pt x="64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77" name="组合 276">
            <a:extLst>
              <a:ext uri="{FF2B5EF4-FFF2-40B4-BE49-F238E27FC236}">
                <a16:creationId xmlns="" xmlns:a16="http://schemas.microsoft.com/office/drawing/2014/main" id="{5912C130-A112-4CB7-9625-3779E23AEE67}"/>
              </a:ext>
            </a:extLst>
          </p:cNvPr>
          <p:cNvGrpSpPr>
            <a:grpSpLocks noChangeAspect="1"/>
          </p:cNvGrpSpPr>
          <p:nvPr/>
        </p:nvGrpSpPr>
        <p:grpSpPr>
          <a:xfrm>
            <a:off x="3289747" y="4525109"/>
            <a:ext cx="387517" cy="385615"/>
            <a:chOff x="2584659" y="1436590"/>
            <a:chExt cx="1005121" cy="1000186"/>
          </a:xfrm>
        </p:grpSpPr>
        <p:sp>
          <p:nvSpPr>
            <p:cNvPr id="278" name="Freeform 14">
              <a:extLst>
                <a:ext uri="{FF2B5EF4-FFF2-40B4-BE49-F238E27FC236}">
                  <a16:creationId xmlns="" xmlns:a16="http://schemas.microsoft.com/office/drawing/2014/main" id="{4866D5CC-FF44-46BB-8DF3-5C3F57C17D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84659" y="1546808"/>
              <a:ext cx="697498" cy="889968"/>
            </a:xfrm>
            <a:custGeom>
              <a:avLst/>
              <a:gdLst>
                <a:gd name="T0" fmla="*/ 134 w 179"/>
                <a:gd name="T1" fmla="*/ 229 h 229"/>
                <a:gd name="T2" fmla="*/ 134 w 179"/>
                <a:gd name="T3" fmla="*/ 229 h 229"/>
                <a:gd name="T4" fmla="*/ 126 w 179"/>
                <a:gd name="T5" fmla="*/ 228 h 229"/>
                <a:gd name="T6" fmla="*/ 43 w 179"/>
                <a:gd name="T7" fmla="*/ 148 h 229"/>
                <a:gd name="T8" fmla="*/ 41 w 179"/>
                <a:gd name="T9" fmla="*/ 145 h 229"/>
                <a:gd name="T10" fmla="*/ 41 w 179"/>
                <a:gd name="T11" fmla="*/ 145 h 229"/>
                <a:gd name="T12" fmla="*/ 40 w 179"/>
                <a:gd name="T13" fmla="*/ 144 h 229"/>
                <a:gd name="T14" fmla="*/ 2 w 179"/>
                <a:gd name="T15" fmla="*/ 33 h 229"/>
                <a:gd name="T16" fmla="*/ 16 w 179"/>
                <a:gd name="T17" fmla="*/ 13 h 229"/>
                <a:gd name="T18" fmla="*/ 48 w 179"/>
                <a:gd name="T19" fmla="*/ 0 h 229"/>
                <a:gd name="T20" fmla="*/ 49 w 179"/>
                <a:gd name="T21" fmla="*/ 0 h 229"/>
                <a:gd name="T22" fmla="*/ 63 w 179"/>
                <a:gd name="T23" fmla="*/ 11 h 229"/>
                <a:gd name="T24" fmla="*/ 78 w 179"/>
                <a:gd name="T25" fmla="*/ 49 h 229"/>
                <a:gd name="T26" fmla="*/ 75 w 179"/>
                <a:gd name="T27" fmla="*/ 72 h 229"/>
                <a:gd name="T28" fmla="*/ 62 w 179"/>
                <a:gd name="T29" fmla="*/ 86 h 229"/>
                <a:gd name="T30" fmla="*/ 81 w 179"/>
                <a:gd name="T31" fmla="*/ 119 h 229"/>
                <a:gd name="T32" fmla="*/ 81 w 179"/>
                <a:gd name="T33" fmla="*/ 119 h 229"/>
                <a:gd name="T34" fmla="*/ 81 w 179"/>
                <a:gd name="T35" fmla="*/ 120 h 229"/>
                <a:gd name="T36" fmla="*/ 81 w 179"/>
                <a:gd name="T37" fmla="*/ 120 h 229"/>
                <a:gd name="T38" fmla="*/ 82 w 179"/>
                <a:gd name="T39" fmla="*/ 120 h 229"/>
                <a:gd name="T40" fmla="*/ 104 w 179"/>
                <a:gd name="T41" fmla="*/ 151 h 229"/>
                <a:gd name="T42" fmla="*/ 122 w 179"/>
                <a:gd name="T43" fmla="*/ 146 h 229"/>
                <a:gd name="T44" fmla="*/ 128 w 179"/>
                <a:gd name="T45" fmla="*/ 145 h 229"/>
                <a:gd name="T46" fmla="*/ 144 w 179"/>
                <a:gd name="T47" fmla="*/ 152 h 229"/>
                <a:gd name="T48" fmla="*/ 172 w 179"/>
                <a:gd name="T49" fmla="*/ 182 h 229"/>
                <a:gd name="T50" fmla="*/ 177 w 179"/>
                <a:gd name="T51" fmla="*/ 199 h 229"/>
                <a:gd name="T52" fmla="*/ 151 w 179"/>
                <a:gd name="T53" fmla="*/ 223 h 229"/>
                <a:gd name="T54" fmla="*/ 134 w 179"/>
                <a:gd name="T55" fmla="*/ 229 h 229"/>
                <a:gd name="T56" fmla="*/ 132 w 179"/>
                <a:gd name="T57" fmla="*/ 215 h 229"/>
                <a:gd name="T58" fmla="*/ 134 w 179"/>
                <a:gd name="T59" fmla="*/ 215 h 229"/>
                <a:gd name="T60" fmla="*/ 134 w 179"/>
                <a:gd name="T61" fmla="*/ 215 h 229"/>
                <a:gd name="T62" fmla="*/ 143 w 179"/>
                <a:gd name="T63" fmla="*/ 212 h 229"/>
                <a:gd name="T64" fmla="*/ 163 w 179"/>
                <a:gd name="T65" fmla="*/ 194 h 229"/>
                <a:gd name="T66" fmla="*/ 164 w 179"/>
                <a:gd name="T67" fmla="*/ 194 h 229"/>
                <a:gd name="T68" fmla="*/ 162 w 179"/>
                <a:gd name="T69" fmla="*/ 191 h 229"/>
                <a:gd name="T70" fmla="*/ 133 w 179"/>
                <a:gd name="T71" fmla="*/ 161 h 229"/>
                <a:gd name="T72" fmla="*/ 133 w 179"/>
                <a:gd name="T73" fmla="*/ 160 h 229"/>
                <a:gd name="T74" fmla="*/ 128 w 179"/>
                <a:gd name="T75" fmla="*/ 159 h 229"/>
                <a:gd name="T76" fmla="*/ 126 w 179"/>
                <a:gd name="T77" fmla="*/ 159 h 229"/>
                <a:gd name="T78" fmla="*/ 103 w 179"/>
                <a:gd name="T79" fmla="*/ 166 h 229"/>
                <a:gd name="T80" fmla="*/ 96 w 179"/>
                <a:gd name="T81" fmla="*/ 164 h 229"/>
                <a:gd name="T82" fmla="*/ 69 w 179"/>
                <a:gd name="T83" fmla="*/ 127 h 229"/>
                <a:gd name="T84" fmla="*/ 69 w 179"/>
                <a:gd name="T85" fmla="*/ 127 h 229"/>
                <a:gd name="T86" fmla="*/ 47 w 179"/>
                <a:gd name="T87" fmla="*/ 88 h 229"/>
                <a:gd name="T88" fmla="*/ 48 w 179"/>
                <a:gd name="T89" fmla="*/ 80 h 229"/>
                <a:gd name="T90" fmla="*/ 64 w 179"/>
                <a:gd name="T91" fmla="*/ 62 h 229"/>
                <a:gd name="T92" fmla="*/ 66 w 179"/>
                <a:gd name="T93" fmla="*/ 56 h 229"/>
                <a:gd name="T94" fmla="*/ 65 w 179"/>
                <a:gd name="T95" fmla="*/ 55 h 229"/>
                <a:gd name="T96" fmla="*/ 50 w 179"/>
                <a:gd name="T97" fmla="*/ 16 h 229"/>
                <a:gd name="T98" fmla="*/ 48 w 179"/>
                <a:gd name="T99" fmla="*/ 14 h 229"/>
                <a:gd name="T100" fmla="*/ 47 w 179"/>
                <a:gd name="T101" fmla="*/ 14 h 229"/>
                <a:gd name="T102" fmla="*/ 23 w 179"/>
                <a:gd name="T103" fmla="*/ 25 h 229"/>
                <a:gd name="T104" fmla="*/ 16 w 179"/>
                <a:gd name="T105" fmla="*/ 33 h 229"/>
                <a:gd name="T106" fmla="*/ 16 w 179"/>
                <a:gd name="T107" fmla="*/ 34 h 229"/>
                <a:gd name="T108" fmla="*/ 52 w 179"/>
                <a:gd name="T109" fmla="*/ 136 h 229"/>
                <a:gd name="T110" fmla="*/ 53 w 179"/>
                <a:gd name="T111" fmla="*/ 138 h 229"/>
                <a:gd name="T112" fmla="*/ 55 w 179"/>
                <a:gd name="T113" fmla="*/ 140 h 229"/>
                <a:gd name="T114" fmla="*/ 132 w 179"/>
                <a:gd name="T115" fmla="*/ 215 h 229"/>
                <a:gd name="T116" fmla="*/ 132 w 179"/>
                <a:gd name="T117" fmla="*/ 215 h 229"/>
                <a:gd name="T118" fmla="*/ 132 w 179"/>
                <a:gd name="T119" fmla="*/ 215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9" h="229">
                  <a:moveTo>
                    <a:pt x="134" y="229"/>
                  </a:moveTo>
                  <a:cubicBezTo>
                    <a:pt x="134" y="229"/>
                    <a:pt x="134" y="229"/>
                    <a:pt x="134" y="229"/>
                  </a:cubicBezTo>
                  <a:cubicBezTo>
                    <a:pt x="130" y="229"/>
                    <a:pt x="128" y="228"/>
                    <a:pt x="126" y="228"/>
                  </a:cubicBezTo>
                  <a:cubicBezTo>
                    <a:pt x="98" y="217"/>
                    <a:pt x="70" y="190"/>
                    <a:pt x="43" y="148"/>
                  </a:cubicBezTo>
                  <a:cubicBezTo>
                    <a:pt x="42" y="147"/>
                    <a:pt x="42" y="146"/>
                    <a:pt x="41" y="145"/>
                  </a:cubicBezTo>
                  <a:cubicBezTo>
                    <a:pt x="41" y="145"/>
                    <a:pt x="41" y="145"/>
                    <a:pt x="41" y="145"/>
                  </a:cubicBezTo>
                  <a:cubicBezTo>
                    <a:pt x="41" y="145"/>
                    <a:pt x="41" y="144"/>
                    <a:pt x="40" y="144"/>
                  </a:cubicBezTo>
                  <a:cubicBezTo>
                    <a:pt x="13" y="102"/>
                    <a:pt x="0" y="64"/>
                    <a:pt x="2" y="33"/>
                  </a:cubicBezTo>
                  <a:cubicBezTo>
                    <a:pt x="2" y="30"/>
                    <a:pt x="3" y="20"/>
                    <a:pt x="16" y="13"/>
                  </a:cubicBezTo>
                  <a:cubicBezTo>
                    <a:pt x="23" y="9"/>
                    <a:pt x="39" y="0"/>
                    <a:pt x="48" y="0"/>
                  </a:cubicBezTo>
                  <a:cubicBezTo>
                    <a:pt x="48" y="0"/>
                    <a:pt x="49" y="0"/>
                    <a:pt x="49" y="0"/>
                  </a:cubicBezTo>
                  <a:cubicBezTo>
                    <a:pt x="52" y="0"/>
                    <a:pt x="59" y="1"/>
                    <a:pt x="63" y="11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80" y="54"/>
                    <a:pt x="82" y="63"/>
                    <a:pt x="75" y="72"/>
                  </a:cubicBezTo>
                  <a:cubicBezTo>
                    <a:pt x="62" y="86"/>
                    <a:pt x="62" y="86"/>
                    <a:pt x="62" y="86"/>
                  </a:cubicBezTo>
                  <a:cubicBezTo>
                    <a:pt x="65" y="93"/>
                    <a:pt x="74" y="109"/>
                    <a:pt x="81" y="119"/>
                  </a:cubicBezTo>
                  <a:cubicBezTo>
                    <a:pt x="81" y="119"/>
                    <a:pt x="81" y="119"/>
                    <a:pt x="81" y="119"/>
                  </a:cubicBezTo>
                  <a:cubicBezTo>
                    <a:pt x="81" y="120"/>
                    <a:pt x="81" y="120"/>
                    <a:pt x="81" y="120"/>
                  </a:cubicBezTo>
                  <a:cubicBezTo>
                    <a:pt x="81" y="120"/>
                    <a:pt x="81" y="120"/>
                    <a:pt x="81" y="120"/>
                  </a:cubicBezTo>
                  <a:cubicBezTo>
                    <a:pt x="81" y="120"/>
                    <a:pt x="81" y="120"/>
                    <a:pt x="82" y="120"/>
                  </a:cubicBezTo>
                  <a:cubicBezTo>
                    <a:pt x="88" y="131"/>
                    <a:pt x="98" y="145"/>
                    <a:pt x="104" y="151"/>
                  </a:cubicBezTo>
                  <a:cubicBezTo>
                    <a:pt x="122" y="146"/>
                    <a:pt x="122" y="146"/>
                    <a:pt x="122" y="146"/>
                  </a:cubicBezTo>
                  <a:cubicBezTo>
                    <a:pt x="124" y="145"/>
                    <a:pt x="126" y="145"/>
                    <a:pt x="128" y="145"/>
                  </a:cubicBezTo>
                  <a:cubicBezTo>
                    <a:pt x="137" y="145"/>
                    <a:pt x="142" y="150"/>
                    <a:pt x="144" y="152"/>
                  </a:cubicBezTo>
                  <a:cubicBezTo>
                    <a:pt x="172" y="182"/>
                    <a:pt x="172" y="182"/>
                    <a:pt x="172" y="182"/>
                  </a:cubicBezTo>
                  <a:cubicBezTo>
                    <a:pt x="179" y="188"/>
                    <a:pt x="178" y="195"/>
                    <a:pt x="177" y="199"/>
                  </a:cubicBezTo>
                  <a:cubicBezTo>
                    <a:pt x="174" y="206"/>
                    <a:pt x="161" y="216"/>
                    <a:pt x="151" y="223"/>
                  </a:cubicBezTo>
                  <a:cubicBezTo>
                    <a:pt x="144" y="228"/>
                    <a:pt x="138" y="229"/>
                    <a:pt x="134" y="229"/>
                  </a:cubicBezTo>
                  <a:close/>
                  <a:moveTo>
                    <a:pt x="132" y="215"/>
                  </a:moveTo>
                  <a:cubicBezTo>
                    <a:pt x="133" y="215"/>
                    <a:pt x="133" y="215"/>
                    <a:pt x="134" y="215"/>
                  </a:cubicBezTo>
                  <a:cubicBezTo>
                    <a:pt x="134" y="215"/>
                    <a:pt x="134" y="215"/>
                    <a:pt x="134" y="215"/>
                  </a:cubicBezTo>
                  <a:cubicBezTo>
                    <a:pt x="136" y="215"/>
                    <a:pt x="139" y="215"/>
                    <a:pt x="143" y="212"/>
                  </a:cubicBezTo>
                  <a:cubicBezTo>
                    <a:pt x="153" y="205"/>
                    <a:pt x="162" y="197"/>
                    <a:pt x="163" y="194"/>
                  </a:cubicBezTo>
                  <a:cubicBezTo>
                    <a:pt x="163" y="194"/>
                    <a:pt x="164" y="194"/>
                    <a:pt x="164" y="194"/>
                  </a:cubicBezTo>
                  <a:cubicBezTo>
                    <a:pt x="164" y="194"/>
                    <a:pt x="164" y="193"/>
                    <a:pt x="162" y="191"/>
                  </a:cubicBezTo>
                  <a:cubicBezTo>
                    <a:pt x="133" y="161"/>
                    <a:pt x="133" y="161"/>
                    <a:pt x="133" y="161"/>
                  </a:cubicBezTo>
                  <a:cubicBezTo>
                    <a:pt x="133" y="161"/>
                    <a:pt x="133" y="161"/>
                    <a:pt x="133" y="160"/>
                  </a:cubicBezTo>
                  <a:cubicBezTo>
                    <a:pt x="133" y="160"/>
                    <a:pt x="131" y="159"/>
                    <a:pt x="128" y="159"/>
                  </a:cubicBezTo>
                  <a:cubicBezTo>
                    <a:pt x="128" y="159"/>
                    <a:pt x="127" y="159"/>
                    <a:pt x="126" y="159"/>
                  </a:cubicBezTo>
                  <a:cubicBezTo>
                    <a:pt x="103" y="166"/>
                    <a:pt x="103" y="166"/>
                    <a:pt x="103" y="166"/>
                  </a:cubicBezTo>
                  <a:cubicBezTo>
                    <a:pt x="100" y="167"/>
                    <a:pt x="97" y="166"/>
                    <a:pt x="96" y="164"/>
                  </a:cubicBezTo>
                  <a:cubicBezTo>
                    <a:pt x="95" y="163"/>
                    <a:pt x="78" y="142"/>
                    <a:pt x="69" y="127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59" y="113"/>
                    <a:pt x="48" y="89"/>
                    <a:pt x="47" y="88"/>
                  </a:cubicBezTo>
                  <a:cubicBezTo>
                    <a:pt x="46" y="86"/>
                    <a:pt x="46" y="83"/>
                    <a:pt x="48" y="80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7" y="59"/>
                    <a:pt x="66" y="56"/>
                    <a:pt x="66" y="56"/>
                  </a:cubicBezTo>
                  <a:cubicBezTo>
                    <a:pt x="65" y="56"/>
                    <a:pt x="65" y="55"/>
                    <a:pt x="65" y="55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9" y="14"/>
                    <a:pt x="48" y="14"/>
                    <a:pt x="48" y="14"/>
                  </a:cubicBezTo>
                  <a:cubicBezTo>
                    <a:pt x="48" y="14"/>
                    <a:pt x="47" y="14"/>
                    <a:pt x="47" y="14"/>
                  </a:cubicBezTo>
                  <a:cubicBezTo>
                    <a:pt x="45" y="14"/>
                    <a:pt x="33" y="19"/>
                    <a:pt x="23" y="25"/>
                  </a:cubicBezTo>
                  <a:cubicBezTo>
                    <a:pt x="16" y="29"/>
                    <a:pt x="16" y="33"/>
                    <a:pt x="16" y="33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4" y="61"/>
                    <a:pt x="26" y="97"/>
                    <a:pt x="52" y="136"/>
                  </a:cubicBezTo>
                  <a:cubicBezTo>
                    <a:pt x="52" y="137"/>
                    <a:pt x="53" y="137"/>
                    <a:pt x="53" y="138"/>
                  </a:cubicBezTo>
                  <a:cubicBezTo>
                    <a:pt x="53" y="138"/>
                    <a:pt x="54" y="139"/>
                    <a:pt x="55" y="140"/>
                  </a:cubicBezTo>
                  <a:cubicBezTo>
                    <a:pt x="86" y="190"/>
                    <a:pt x="114" y="208"/>
                    <a:pt x="132" y="215"/>
                  </a:cubicBezTo>
                  <a:cubicBezTo>
                    <a:pt x="132" y="215"/>
                    <a:pt x="132" y="215"/>
                    <a:pt x="132" y="215"/>
                  </a:cubicBezTo>
                  <a:cubicBezTo>
                    <a:pt x="132" y="215"/>
                    <a:pt x="132" y="215"/>
                    <a:pt x="132" y="2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15">
              <a:extLst>
                <a:ext uri="{FF2B5EF4-FFF2-40B4-BE49-F238E27FC236}">
                  <a16:creationId xmlns="" xmlns:a16="http://schemas.microsoft.com/office/drawing/2014/main" id="{9BEFEBB6-AC9B-450D-ABCE-CFA63E4636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5790" y="1436590"/>
              <a:ext cx="583990" cy="692563"/>
            </a:xfrm>
            <a:custGeom>
              <a:avLst/>
              <a:gdLst>
                <a:gd name="T0" fmla="*/ 75 w 150"/>
                <a:gd name="T1" fmla="*/ 0 h 178"/>
                <a:gd name="T2" fmla="*/ 0 w 150"/>
                <a:gd name="T3" fmla="*/ 75 h 178"/>
                <a:gd name="T4" fmla="*/ 54 w 150"/>
                <a:gd name="T5" fmla="*/ 147 h 178"/>
                <a:gd name="T6" fmla="*/ 54 w 150"/>
                <a:gd name="T7" fmla="*/ 171 h 178"/>
                <a:gd name="T8" fmla="*/ 58 w 150"/>
                <a:gd name="T9" fmla="*/ 178 h 178"/>
                <a:gd name="T10" fmla="*/ 61 w 150"/>
                <a:gd name="T11" fmla="*/ 178 h 178"/>
                <a:gd name="T12" fmla="*/ 65 w 150"/>
                <a:gd name="T13" fmla="*/ 177 h 178"/>
                <a:gd name="T14" fmla="*/ 117 w 150"/>
                <a:gd name="T15" fmla="*/ 137 h 178"/>
                <a:gd name="T16" fmla="*/ 118 w 150"/>
                <a:gd name="T17" fmla="*/ 137 h 178"/>
                <a:gd name="T18" fmla="*/ 150 w 150"/>
                <a:gd name="T19" fmla="*/ 75 h 178"/>
                <a:gd name="T20" fmla="*/ 75 w 150"/>
                <a:gd name="T21" fmla="*/ 0 h 178"/>
                <a:gd name="T22" fmla="*/ 108 w 150"/>
                <a:gd name="T23" fmla="*/ 126 h 178"/>
                <a:gd name="T24" fmla="*/ 68 w 150"/>
                <a:gd name="T25" fmla="*/ 157 h 178"/>
                <a:gd name="T26" fmla="*/ 68 w 150"/>
                <a:gd name="T27" fmla="*/ 136 h 178"/>
                <a:gd name="T28" fmla="*/ 14 w 150"/>
                <a:gd name="T29" fmla="*/ 75 h 178"/>
                <a:gd name="T30" fmla="*/ 75 w 150"/>
                <a:gd name="T31" fmla="*/ 14 h 178"/>
                <a:gd name="T32" fmla="*/ 136 w 150"/>
                <a:gd name="T33" fmla="*/ 75 h 178"/>
                <a:gd name="T34" fmla="*/ 108 w 150"/>
                <a:gd name="T35" fmla="*/ 126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0" h="178">
                  <a:moveTo>
                    <a:pt x="75" y="0"/>
                  </a:moveTo>
                  <a:cubicBezTo>
                    <a:pt x="33" y="0"/>
                    <a:pt x="0" y="33"/>
                    <a:pt x="0" y="75"/>
                  </a:cubicBezTo>
                  <a:cubicBezTo>
                    <a:pt x="0" y="109"/>
                    <a:pt x="23" y="138"/>
                    <a:pt x="54" y="147"/>
                  </a:cubicBezTo>
                  <a:cubicBezTo>
                    <a:pt x="54" y="171"/>
                    <a:pt x="54" y="171"/>
                    <a:pt x="54" y="171"/>
                  </a:cubicBezTo>
                  <a:cubicBezTo>
                    <a:pt x="54" y="174"/>
                    <a:pt x="55" y="177"/>
                    <a:pt x="58" y="178"/>
                  </a:cubicBezTo>
                  <a:cubicBezTo>
                    <a:pt x="59" y="178"/>
                    <a:pt x="60" y="178"/>
                    <a:pt x="61" y="178"/>
                  </a:cubicBezTo>
                  <a:cubicBezTo>
                    <a:pt x="62" y="178"/>
                    <a:pt x="64" y="178"/>
                    <a:pt x="65" y="177"/>
                  </a:cubicBezTo>
                  <a:cubicBezTo>
                    <a:pt x="117" y="137"/>
                    <a:pt x="117" y="137"/>
                    <a:pt x="117" y="137"/>
                  </a:cubicBezTo>
                  <a:cubicBezTo>
                    <a:pt x="117" y="137"/>
                    <a:pt x="117" y="137"/>
                    <a:pt x="118" y="137"/>
                  </a:cubicBezTo>
                  <a:cubicBezTo>
                    <a:pt x="137" y="123"/>
                    <a:pt x="150" y="101"/>
                    <a:pt x="150" y="75"/>
                  </a:cubicBezTo>
                  <a:cubicBezTo>
                    <a:pt x="150" y="33"/>
                    <a:pt x="116" y="0"/>
                    <a:pt x="75" y="0"/>
                  </a:cubicBezTo>
                  <a:close/>
                  <a:moveTo>
                    <a:pt x="108" y="126"/>
                  </a:moveTo>
                  <a:cubicBezTo>
                    <a:pt x="68" y="157"/>
                    <a:pt x="68" y="157"/>
                    <a:pt x="68" y="157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37" y="132"/>
                    <a:pt x="14" y="106"/>
                    <a:pt x="14" y="75"/>
                  </a:cubicBezTo>
                  <a:cubicBezTo>
                    <a:pt x="14" y="41"/>
                    <a:pt x="41" y="14"/>
                    <a:pt x="75" y="14"/>
                  </a:cubicBezTo>
                  <a:cubicBezTo>
                    <a:pt x="109" y="14"/>
                    <a:pt x="136" y="41"/>
                    <a:pt x="136" y="75"/>
                  </a:cubicBezTo>
                  <a:cubicBezTo>
                    <a:pt x="136" y="97"/>
                    <a:pt x="125" y="116"/>
                    <a:pt x="108" y="12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47">
              <a:extLst>
                <a:ext uri="{FF2B5EF4-FFF2-40B4-BE49-F238E27FC236}">
                  <a16:creationId xmlns="" xmlns:a16="http://schemas.microsoft.com/office/drawing/2014/main" id="{1E734F70-0727-4F29-9FDB-B80533CFEF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2068" y="1550098"/>
              <a:ext cx="276367" cy="353684"/>
            </a:xfrm>
            <a:custGeom>
              <a:avLst/>
              <a:gdLst>
                <a:gd name="T0" fmla="*/ 30 w 71"/>
                <a:gd name="T1" fmla="*/ 91 h 91"/>
                <a:gd name="T2" fmla="*/ 30 w 71"/>
                <a:gd name="T3" fmla="*/ 81 h 91"/>
                <a:gd name="T4" fmla="*/ 29 w 71"/>
                <a:gd name="T5" fmla="*/ 81 h 91"/>
                <a:gd name="T6" fmla="*/ 1 w 71"/>
                <a:gd name="T7" fmla="*/ 65 h 91"/>
                <a:gd name="T8" fmla="*/ 13 w 71"/>
                <a:gd name="T9" fmla="*/ 62 h 91"/>
                <a:gd name="T10" fmla="*/ 29 w 71"/>
                <a:gd name="T11" fmla="*/ 69 h 91"/>
                <a:gd name="T12" fmla="*/ 30 w 71"/>
                <a:gd name="T13" fmla="*/ 69 h 91"/>
                <a:gd name="T14" fmla="*/ 30 w 71"/>
                <a:gd name="T15" fmla="*/ 50 h 91"/>
                <a:gd name="T16" fmla="*/ 29 w 71"/>
                <a:gd name="T17" fmla="*/ 50 h 91"/>
                <a:gd name="T18" fmla="*/ 9 w 71"/>
                <a:gd name="T19" fmla="*/ 44 h 91"/>
                <a:gd name="T20" fmla="*/ 9 w 71"/>
                <a:gd name="T21" fmla="*/ 44 h 91"/>
                <a:gd name="T22" fmla="*/ 0 w 71"/>
                <a:gd name="T23" fmla="*/ 30 h 91"/>
                <a:gd name="T24" fmla="*/ 29 w 71"/>
                <a:gd name="T25" fmla="*/ 10 h 91"/>
                <a:gd name="T26" fmla="*/ 30 w 71"/>
                <a:gd name="T27" fmla="*/ 10 h 91"/>
                <a:gd name="T28" fmla="*/ 30 w 71"/>
                <a:gd name="T29" fmla="*/ 0 h 91"/>
                <a:gd name="T30" fmla="*/ 42 w 71"/>
                <a:gd name="T31" fmla="*/ 0 h 91"/>
                <a:gd name="T32" fmla="*/ 42 w 71"/>
                <a:gd name="T33" fmla="*/ 10 h 91"/>
                <a:gd name="T34" fmla="*/ 43 w 71"/>
                <a:gd name="T35" fmla="*/ 10 h 91"/>
                <a:gd name="T36" fmla="*/ 69 w 71"/>
                <a:gd name="T37" fmla="*/ 24 h 91"/>
                <a:gd name="T38" fmla="*/ 58 w 71"/>
                <a:gd name="T39" fmla="*/ 28 h 91"/>
                <a:gd name="T40" fmla="*/ 43 w 71"/>
                <a:gd name="T41" fmla="*/ 22 h 91"/>
                <a:gd name="T42" fmla="*/ 42 w 71"/>
                <a:gd name="T43" fmla="*/ 22 h 91"/>
                <a:gd name="T44" fmla="*/ 42 w 71"/>
                <a:gd name="T45" fmla="*/ 41 h 91"/>
                <a:gd name="T46" fmla="*/ 43 w 71"/>
                <a:gd name="T47" fmla="*/ 41 h 91"/>
                <a:gd name="T48" fmla="*/ 61 w 71"/>
                <a:gd name="T49" fmla="*/ 47 h 91"/>
                <a:gd name="T50" fmla="*/ 66 w 71"/>
                <a:gd name="T51" fmla="*/ 49 h 91"/>
                <a:gd name="T52" fmla="*/ 67 w 71"/>
                <a:gd name="T53" fmla="*/ 51 h 91"/>
                <a:gd name="T54" fmla="*/ 71 w 71"/>
                <a:gd name="T55" fmla="*/ 60 h 91"/>
                <a:gd name="T56" fmla="*/ 43 w 71"/>
                <a:gd name="T57" fmla="*/ 81 h 91"/>
                <a:gd name="T58" fmla="*/ 42 w 71"/>
                <a:gd name="T59" fmla="*/ 81 h 91"/>
                <a:gd name="T60" fmla="*/ 42 w 71"/>
                <a:gd name="T61" fmla="*/ 91 h 91"/>
                <a:gd name="T62" fmla="*/ 30 w 71"/>
                <a:gd name="T63" fmla="*/ 91 h 91"/>
                <a:gd name="T64" fmla="*/ 42 w 71"/>
                <a:gd name="T65" fmla="*/ 69 h 91"/>
                <a:gd name="T66" fmla="*/ 43 w 71"/>
                <a:gd name="T67" fmla="*/ 69 h 91"/>
                <a:gd name="T68" fmla="*/ 59 w 71"/>
                <a:gd name="T69" fmla="*/ 60 h 91"/>
                <a:gd name="T70" fmla="*/ 43 w 71"/>
                <a:gd name="T71" fmla="*/ 52 h 91"/>
                <a:gd name="T72" fmla="*/ 42 w 71"/>
                <a:gd name="T73" fmla="*/ 52 h 91"/>
                <a:gd name="T74" fmla="*/ 42 w 71"/>
                <a:gd name="T75" fmla="*/ 69 h 91"/>
                <a:gd name="T76" fmla="*/ 29 w 71"/>
                <a:gd name="T77" fmla="*/ 22 h 91"/>
                <a:gd name="T78" fmla="*/ 12 w 71"/>
                <a:gd name="T79" fmla="*/ 30 h 91"/>
                <a:gd name="T80" fmla="*/ 29 w 71"/>
                <a:gd name="T81" fmla="*/ 39 h 91"/>
                <a:gd name="T82" fmla="*/ 30 w 71"/>
                <a:gd name="T83" fmla="*/ 39 h 91"/>
                <a:gd name="T84" fmla="*/ 30 w 71"/>
                <a:gd name="T85" fmla="*/ 22 h 91"/>
                <a:gd name="T86" fmla="*/ 29 w 71"/>
                <a:gd name="T87" fmla="*/ 2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1" h="91">
                  <a:moveTo>
                    <a:pt x="30" y="91"/>
                  </a:moveTo>
                  <a:cubicBezTo>
                    <a:pt x="30" y="81"/>
                    <a:pt x="30" y="81"/>
                    <a:pt x="30" y="81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15" y="79"/>
                    <a:pt x="4" y="73"/>
                    <a:pt x="1" y="65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5" y="65"/>
                    <a:pt x="21" y="68"/>
                    <a:pt x="29" y="69"/>
                  </a:cubicBezTo>
                  <a:cubicBezTo>
                    <a:pt x="30" y="69"/>
                    <a:pt x="30" y="69"/>
                    <a:pt x="30" y="69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18" y="48"/>
                    <a:pt x="12" y="46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3" y="40"/>
                    <a:pt x="0" y="36"/>
                    <a:pt x="0" y="30"/>
                  </a:cubicBezTo>
                  <a:cubicBezTo>
                    <a:pt x="0" y="20"/>
                    <a:pt x="12" y="12"/>
                    <a:pt x="29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55" y="12"/>
                    <a:pt x="65" y="17"/>
                    <a:pt x="69" y="24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5" y="26"/>
                    <a:pt x="50" y="23"/>
                    <a:pt x="43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50" y="43"/>
                    <a:pt x="57" y="45"/>
                    <a:pt x="61" y="47"/>
                  </a:cubicBezTo>
                  <a:cubicBezTo>
                    <a:pt x="63" y="48"/>
                    <a:pt x="65" y="49"/>
                    <a:pt x="66" y="49"/>
                  </a:cubicBezTo>
                  <a:cubicBezTo>
                    <a:pt x="66" y="50"/>
                    <a:pt x="66" y="50"/>
                    <a:pt x="67" y="51"/>
                  </a:cubicBezTo>
                  <a:cubicBezTo>
                    <a:pt x="69" y="54"/>
                    <a:pt x="71" y="57"/>
                    <a:pt x="71" y="60"/>
                  </a:cubicBezTo>
                  <a:cubicBezTo>
                    <a:pt x="71" y="70"/>
                    <a:pt x="59" y="79"/>
                    <a:pt x="43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30" y="91"/>
                  </a:lnTo>
                  <a:close/>
                  <a:moveTo>
                    <a:pt x="42" y="69"/>
                  </a:moveTo>
                  <a:cubicBezTo>
                    <a:pt x="43" y="69"/>
                    <a:pt x="43" y="69"/>
                    <a:pt x="43" y="69"/>
                  </a:cubicBezTo>
                  <a:cubicBezTo>
                    <a:pt x="52" y="67"/>
                    <a:pt x="59" y="63"/>
                    <a:pt x="59" y="60"/>
                  </a:cubicBezTo>
                  <a:cubicBezTo>
                    <a:pt x="59" y="58"/>
                    <a:pt x="52" y="53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lnTo>
                    <a:pt x="42" y="69"/>
                  </a:lnTo>
                  <a:close/>
                  <a:moveTo>
                    <a:pt x="29" y="22"/>
                  </a:moveTo>
                  <a:cubicBezTo>
                    <a:pt x="18" y="23"/>
                    <a:pt x="12" y="28"/>
                    <a:pt x="12" y="30"/>
                  </a:cubicBezTo>
                  <a:cubicBezTo>
                    <a:pt x="12" y="33"/>
                    <a:pt x="18" y="37"/>
                    <a:pt x="29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22"/>
                    <a:pt x="30" y="22"/>
                    <a:pt x="30" y="22"/>
                  </a:cubicBezTo>
                  <a:lnTo>
                    <a:pt x="29" y="2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1" name="组合 280">
            <a:extLst>
              <a:ext uri="{FF2B5EF4-FFF2-40B4-BE49-F238E27FC236}">
                <a16:creationId xmlns="" xmlns:a16="http://schemas.microsoft.com/office/drawing/2014/main" id="{B6871080-23C9-4043-93C6-1A2D8AB698B2}"/>
              </a:ext>
            </a:extLst>
          </p:cNvPr>
          <p:cNvGrpSpPr>
            <a:grpSpLocks noChangeAspect="1"/>
          </p:cNvGrpSpPr>
          <p:nvPr/>
        </p:nvGrpSpPr>
        <p:grpSpPr>
          <a:xfrm>
            <a:off x="5253613" y="4537159"/>
            <a:ext cx="400836" cy="361514"/>
            <a:chOff x="4663282" y="531813"/>
            <a:chExt cx="1003300" cy="904875"/>
          </a:xfrm>
          <a:solidFill>
            <a:schemeClr val="accent2"/>
          </a:solidFill>
        </p:grpSpPr>
        <p:sp>
          <p:nvSpPr>
            <p:cNvPr id="282" name="Freeform 5">
              <a:extLst>
                <a:ext uri="{FF2B5EF4-FFF2-40B4-BE49-F238E27FC236}">
                  <a16:creationId xmlns="" xmlns:a16="http://schemas.microsoft.com/office/drawing/2014/main" id="{8A73D170-B390-408D-A2E6-FF4A4BEBA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932" y="1200151"/>
              <a:ext cx="365125" cy="233363"/>
            </a:xfrm>
            <a:custGeom>
              <a:avLst/>
              <a:gdLst>
                <a:gd name="T0" fmla="*/ 55 w 97"/>
                <a:gd name="T1" fmla="*/ 18 h 62"/>
                <a:gd name="T2" fmla="*/ 55 w 97"/>
                <a:gd name="T3" fmla="*/ 0 h 62"/>
                <a:gd name="T4" fmla="*/ 41 w 97"/>
                <a:gd name="T5" fmla="*/ 0 h 62"/>
                <a:gd name="T6" fmla="*/ 41 w 97"/>
                <a:gd name="T7" fmla="*/ 18 h 62"/>
                <a:gd name="T8" fmla="*/ 4 w 97"/>
                <a:gd name="T9" fmla="*/ 49 h 62"/>
                <a:gd name="T10" fmla="*/ 3 w 97"/>
                <a:gd name="T11" fmla="*/ 59 h 62"/>
                <a:gd name="T12" fmla="*/ 8 w 97"/>
                <a:gd name="T13" fmla="*/ 62 h 62"/>
                <a:gd name="T14" fmla="*/ 13 w 97"/>
                <a:gd name="T15" fmla="*/ 60 h 62"/>
                <a:gd name="T16" fmla="*/ 41 w 97"/>
                <a:gd name="T17" fmla="*/ 36 h 62"/>
                <a:gd name="T18" fmla="*/ 41 w 97"/>
                <a:gd name="T19" fmla="*/ 55 h 62"/>
                <a:gd name="T20" fmla="*/ 48 w 97"/>
                <a:gd name="T21" fmla="*/ 62 h 62"/>
                <a:gd name="T22" fmla="*/ 55 w 97"/>
                <a:gd name="T23" fmla="*/ 55 h 62"/>
                <a:gd name="T24" fmla="*/ 55 w 97"/>
                <a:gd name="T25" fmla="*/ 36 h 62"/>
                <a:gd name="T26" fmla="*/ 84 w 97"/>
                <a:gd name="T27" fmla="*/ 60 h 62"/>
                <a:gd name="T28" fmla="*/ 89 w 97"/>
                <a:gd name="T29" fmla="*/ 62 h 62"/>
                <a:gd name="T30" fmla="*/ 94 w 97"/>
                <a:gd name="T31" fmla="*/ 59 h 62"/>
                <a:gd name="T32" fmla="*/ 93 w 97"/>
                <a:gd name="T33" fmla="*/ 49 h 62"/>
                <a:gd name="T34" fmla="*/ 55 w 97"/>
                <a:gd name="T35" fmla="*/ 1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7" h="62">
                  <a:moveTo>
                    <a:pt x="55" y="18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1" y="52"/>
                    <a:pt x="0" y="56"/>
                    <a:pt x="3" y="59"/>
                  </a:cubicBezTo>
                  <a:cubicBezTo>
                    <a:pt x="4" y="61"/>
                    <a:pt x="6" y="62"/>
                    <a:pt x="8" y="62"/>
                  </a:cubicBezTo>
                  <a:cubicBezTo>
                    <a:pt x="10" y="62"/>
                    <a:pt x="11" y="61"/>
                    <a:pt x="13" y="60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9"/>
                    <a:pt x="45" y="62"/>
                    <a:pt x="48" y="62"/>
                  </a:cubicBezTo>
                  <a:cubicBezTo>
                    <a:pt x="52" y="62"/>
                    <a:pt x="55" y="59"/>
                    <a:pt x="55" y="55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84" y="60"/>
                    <a:pt x="84" y="60"/>
                    <a:pt x="84" y="60"/>
                  </a:cubicBezTo>
                  <a:cubicBezTo>
                    <a:pt x="86" y="61"/>
                    <a:pt x="87" y="62"/>
                    <a:pt x="89" y="62"/>
                  </a:cubicBezTo>
                  <a:cubicBezTo>
                    <a:pt x="91" y="62"/>
                    <a:pt x="93" y="61"/>
                    <a:pt x="94" y="59"/>
                  </a:cubicBezTo>
                  <a:cubicBezTo>
                    <a:pt x="97" y="56"/>
                    <a:pt x="96" y="52"/>
                    <a:pt x="93" y="49"/>
                  </a:cubicBezTo>
                  <a:lnTo>
                    <a:pt x="55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6">
              <a:extLst>
                <a:ext uri="{FF2B5EF4-FFF2-40B4-BE49-F238E27FC236}">
                  <a16:creationId xmlns="" xmlns:a16="http://schemas.microsoft.com/office/drawing/2014/main" id="{CC5BE54C-7B9E-45EA-A303-F7C39FC3B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282" y="554038"/>
              <a:ext cx="1003300" cy="882650"/>
            </a:xfrm>
            <a:custGeom>
              <a:avLst/>
              <a:gdLst>
                <a:gd name="T0" fmla="*/ 260 w 267"/>
                <a:gd name="T1" fmla="*/ 0 h 235"/>
                <a:gd name="T2" fmla="*/ 83 w 267"/>
                <a:gd name="T3" fmla="*/ 0 h 235"/>
                <a:gd name="T4" fmla="*/ 90 w 267"/>
                <a:gd name="T5" fmla="*/ 14 h 235"/>
                <a:gd name="T6" fmla="*/ 240 w 267"/>
                <a:gd name="T7" fmla="*/ 14 h 235"/>
                <a:gd name="T8" fmla="*/ 240 w 267"/>
                <a:gd name="T9" fmla="*/ 131 h 235"/>
                <a:gd name="T10" fmla="*/ 226 w 267"/>
                <a:gd name="T11" fmla="*/ 145 h 235"/>
                <a:gd name="T12" fmla="*/ 95 w 267"/>
                <a:gd name="T13" fmla="*/ 145 h 235"/>
                <a:gd name="T14" fmla="*/ 95 w 267"/>
                <a:gd name="T15" fmla="*/ 98 h 235"/>
                <a:gd name="T16" fmla="*/ 90 w 267"/>
                <a:gd name="T17" fmla="*/ 82 h 235"/>
                <a:gd name="T18" fmla="*/ 82 w 267"/>
                <a:gd name="T19" fmla="*/ 75 h 235"/>
                <a:gd name="T20" fmla="*/ 66 w 267"/>
                <a:gd name="T21" fmla="*/ 70 h 235"/>
                <a:gd name="T22" fmla="*/ 28 w 267"/>
                <a:gd name="T23" fmla="*/ 70 h 235"/>
                <a:gd name="T24" fmla="*/ 12 w 267"/>
                <a:gd name="T25" fmla="*/ 75 h 235"/>
                <a:gd name="T26" fmla="*/ 5 w 267"/>
                <a:gd name="T27" fmla="*/ 82 h 235"/>
                <a:gd name="T28" fmla="*/ 0 w 267"/>
                <a:gd name="T29" fmla="*/ 98 h 235"/>
                <a:gd name="T30" fmla="*/ 0 w 267"/>
                <a:gd name="T31" fmla="*/ 149 h 235"/>
                <a:gd name="T32" fmla="*/ 4 w 267"/>
                <a:gd name="T33" fmla="*/ 165 h 235"/>
                <a:gd name="T34" fmla="*/ 12 w 267"/>
                <a:gd name="T35" fmla="*/ 172 h 235"/>
                <a:gd name="T36" fmla="*/ 19 w 267"/>
                <a:gd name="T37" fmla="*/ 176 h 235"/>
                <a:gd name="T38" fmla="*/ 19 w 267"/>
                <a:gd name="T39" fmla="*/ 235 h 235"/>
                <a:gd name="T40" fmla="*/ 33 w 267"/>
                <a:gd name="T41" fmla="*/ 235 h 235"/>
                <a:gd name="T42" fmla="*/ 33 w 267"/>
                <a:gd name="T43" fmla="*/ 177 h 235"/>
                <a:gd name="T44" fmla="*/ 33 w 267"/>
                <a:gd name="T45" fmla="*/ 163 h 235"/>
                <a:gd name="T46" fmla="*/ 28 w 267"/>
                <a:gd name="T47" fmla="*/ 163 h 235"/>
                <a:gd name="T48" fmla="*/ 21 w 267"/>
                <a:gd name="T49" fmla="*/ 161 h 235"/>
                <a:gd name="T50" fmla="*/ 13 w 267"/>
                <a:gd name="T51" fmla="*/ 149 h 235"/>
                <a:gd name="T52" fmla="*/ 13 w 267"/>
                <a:gd name="T53" fmla="*/ 98 h 235"/>
                <a:gd name="T54" fmla="*/ 28 w 267"/>
                <a:gd name="T55" fmla="*/ 84 h 235"/>
                <a:gd name="T56" fmla="*/ 66 w 267"/>
                <a:gd name="T57" fmla="*/ 84 h 235"/>
                <a:gd name="T58" fmla="*/ 81 w 267"/>
                <a:gd name="T59" fmla="*/ 98 h 235"/>
                <a:gd name="T60" fmla="*/ 81 w 267"/>
                <a:gd name="T61" fmla="*/ 145 h 235"/>
                <a:gd name="T62" fmla="*/ 81 w 267"/>
                <a:gd name="T63" fmla="*/ 149 h 235"/>
                <a:gd name="T64" fmla="*/ 76 w 267"/>
                <a:gd name="T65" fmla="*/ 159 h 235"/>
                <a:gd name="T66" fmla="*/ 73 w 267"/>
                <a:gd name="T67" fmla="*/ 161 h 235"/>
                <a:gd name="T68" fmla="*/ 66 w 267"/>
                <a:gd name="T69" fmla="*/ 163 h 235"/>
                <a:gd name="T70" fmla="*/ 61 w 267"/>
                <a:gd name="T71" fmla="*/ 163 h 235"/>
                <a:gd name="T72" fmla="*/ 61 w 267"/>
                <a:gd name="T73" fmla="*/ 177 h 235"/>
                <a:gd name="T74" fmla="*/ 61 w 267"/>
                <a:gd name="T75" fmla="*/ 235 h 235"/>
                <a:gd name="T76" fmla="*/ 75 w 267"/>
                <a:gd name="T77" fmla="*/ 235 h 235"/>
                <a:gd name="T78" fmla="*/ 75 w 267"/>
                <a:gd name="T79" fmla="*/ 176 h 235"/>
                <a:gd name="T80" fmla="*/ 82 w 267"/>
                <a:gd name="T81" fmla="*/ 172 h 235"/>
                <a:gd name="T82" fmla="*/ 90 w 267"/>
                <a:gd name="T83" fmla="*/ 165 h 235"/>
                <a:gd name="T84" fmla="*/ 93 w 267"/>
                <a:gd name="T85" fmla="*/ 159 h 235"/>
                <a:gd name="T86" fmla="*/ 226 w 267"/>
                <a:gd name="T87" fmla="*/ 159 h 235"/>
                <a:gd name="T88" fmla="*/ 254 w 267"/>
                <a:gd name="T89" fmla="*/ 131 h 235"/>
                <a:gd name="T90" fmla="*/ 254 w 267"/>
                <a:gd name="T91" fmla="*/ 14 h 235"/>
                <a:gd name="T92" fmla="*/ 260 w 267"/>
                <a:gd name="T93" fmla="*/ 14 h 235"/>
                <a:gd name="T94" fmla="*/ 267 w 267"/>
                <a:gd name="T95" fmla="*/ 7 h 235"/>
                <a:gd name="T96" fmla="*/ 260 w 267"/>
                <a:gd name="T9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7" h="235">
                  <a:moveTo>
                    <a:pt x="260" y="0"/>
                  </a:moveTo>
                  <a:cubicBezTo>
                    <a:pt x="83" y="0"/>
                    <a:pt x="83" y="0"/>
                    <a:pt x="83" y="0"/>
                  </a:cubicBezTo>
                  <a:cubicBezTo>
                    <a:pt x="86" y="4"/>
                    <a:pt x="88" y="9"/>
                    <a:pt x="90" y="14"/>
                  </a:cubicBezTo>
                  <a:cubicBezTo>
                    <a:pt x="240" y="14"/>
                    <a:pt x="240" y="14"/>
                    <a:pt x="240" y="14"/>
                  </a:cubicBezTo>
                  <a:cubicBezTo>
                    <a:pt x="240" y="131"/>
                    <a:pt x="240" y="131"/>
                    <a:pt x="240" y="131"/>
                  </a:cubicBezTo>
                  <a:cubicBezTo>
                    <a:pt x="240" y="139"/>
                    <a:pt x="234" y="145"/>
                    <a:pt x="226" y="145"/>
                  </a:cubicBezTo>
                  <a:cubicBezTo>
                    <a:pt x="95" y="145"/>
                    <a:pt x="95" y="145"/>
                    <a:pt x="95" y="145"/>
                  </a:cubicBezTo>
                  <a:cubicBezTo>
                    <a:pt x="95" y="98"/>
                    <a:pt x="95" y="98"/>
                    <a:pt x="95" y="98"/>
                  </a:cubicBezTo>
                  <a:cubicBezTo>
                    <a:pt x="95" y="92"/>
                    <a:pt x="93" y="86"/>
                    <a:pt x="90" y="82"/>
                  </a:cubicBezTo>
                  <a:cubicBezTo>
                    <a:pt x="88" y="79"/>
                    <a:pt x="85" y="77"/>
                    <a:pt x="82" y="75"/>
                  </a:cubicBezTo>
                  <a:cubicBezTo>
                    <a:pt x="78" y="71"/>
                    <a:pt x="72" y="70"/>
                    <a:pt x="66" y="70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2" y="70"/>
                    <a:pt x="16" y="71"/>
                    <a:pt x="12" y="75"/>
                  </a:cubicBezTo>
                  <a:cubicBezTo>
                    <a:pt x="9" y="77"/>
                    <a:pt x="6" y="79"/>
                    <a:pt x="5" y="82"/>
                  </a:cubicBezTo>
                  <a:cubicBezTo>
                    <a:pt x="1" y="86"/>
                    <a:pt x="0" y="92"/>
                    <a:pt x="0" y="98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55"/>
                    <a:pt x="1" y="160"/>
                    <a:pt x="4" y="165"/>
                  </a:cubicBezTo>
                  <a:cubicBezTo>
                    <a:pt x="6" y="168"/>
                    <a:pt x="9" y="170"/>
                    <a:pt x="12" y="172"/>
                  </a:cubicBezTo>
                  <a:cubicBezTo>
                    <a:pt x="14" y="174"/>
                    <a:pt x="17" y="175"/>
                    <a:pt x="19" y="176"/>
                  </a:cubicBezTo>
                  <a:cubicBezTo>
                    <a:pt x="19" y="235"/>
                    <a:pt x="19" y="235"/>
                    <a:pt x="19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3" y="177"/>
                    <a:pt x="33" y="177"/>
                    <a:pt x="33" y="177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5" y="163"/>
                    <a:pt x="23" y="162"/>
                    <a:pt x="21" y="161"/>
                  </a:cubicBezTo>
                  <a:cubicBezTo>
                    <a:pt x="17" y="159"/>
                    <a:pt x="13" y="154"/>
                    <a:pt x="13" y="149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3" y="90"/>
                    <a:pt x="20" y="84"/>
                    <a:pt x="28" y="84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74" y="84"/>
                    <a:pt x="81" y="90"/>
                    <a:pt x="81" y="98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1" y="149"/>
                    <a:pt x="81" y="149"/>
                    <a:pt x="81" y="149"/>
                  </a:cubicBezTo>
                  <a:cubicBezTo>
                    <a:pt x="81" y="153"/>
                    <a:pt x="79" y="157"/>
                    <a:pt x="76" y="159"/>
                  </a:cubicBezTo>
                  <a:cubicBezTo>
                    <a:pt x="75" y="160"/>
                    <a:pt x="74" y="161"/>
                    <a:pt x="73" y="161"/>
                  </a:cubicBezTo>
                  <a:cubicBezTo>
                    <a:pt x="71" y="162"/>
                    <a:pt x="69" y="163"/>
                    <a:pt x="66" y="163"/>
                  </a:cubicBezTo>
                  <a:cubicBezTo>
                    <a:pt x="61" y="163"/>
                    <a:pt x="61" y="163"/>
                    <a:pt x="61" y="163"/>
                  </a:cubicBezTo>
                  <a:cubicBezTo>
                    <a:pt x="61" y="177"/>
                    <a:pt x="61" y="177"/>
                    <a:pt x="61" y="177"/>
                  </a:cubicBezTo>
                  <a:cubicBezTo>
                    <a:pt x="61" y="235"/>
                    <a:pt x="61" y="235"/>
                    <a:pt x="61" y="235"/>
                  </a:cubicBezTo>
                  <a:cubicBezTo>
                    <a:pt x="75" y="235"/>
                    <a:pt x="75" y="235"/>
                    <a:pt x="75" y="235"/>
                  </a:cubicBezTo>
                  <a:cubicBezTo>
                    <a:pt x="75" y="176"/>
                    <a:pt x="75" y="176"/>
                    <a:pt x="75" y="176"/>
                  </a:cubicBezTo>
                  <a:cubicBezTo>
                    <a:pt x="77" y="175"/>
                    <a:pt x="80" y="174"/>
                    <a:pt x="82" y="172"/>
                  </a:cubicBezTo>
                  <a:cubicBezTo>
                    <a:pt x="85" y="170"/>
                    <a:pt x="88" y="168"/>
                    <a:pt x="90" y="165"/>
                  </a:cubicBezTo>
                  <a:cubicBezTo>
                    <a:pt x="91" y="163"/>
                    <a:pt x="92" y="161"/>
                    <a:pt x="93" y="159"/>
                  </a:cubicBezTo>
                  <a:cubicBezTo>
                    <a:pt x="226" y="159"/>
                    <a:pt x="226" y="159"/>
                    <a:pt x="226" y="159"/>
                  </a:cubicBezTo>
                  <a:cubicBezTo>
                    <a:pt x="242" y="159"/>
                    <a:pt x="254" y="147"/>
                    <a:pt x="254" y="131"/>
                  </a:cubicBezTo>
                  <a:cubicBezTo>
                    <a:pt x="254" y="14"/>
                    <a:pt x="254" y="14"/>
                    <a:pt x="254" y="14"/>
                  </a:cubicBezTo>
                  <a:cubicBezTo>
                    <a:pt x="260" y="14"/>
                    <a:pt x="260" y="14"/>
                    <a:pt x="260" y="14"/>
                  </a:cubicBezTo>
                  <a:cubicBezTo>
                    <a:pt x="264" y="14"/>
                    <a:pt x="267" y="11"/>
                    <a:pt x="267" y="7"/>
                  </a:cubicBezTo>
                  <a:cubicBezTo>
                    <a:pt x="267" y="3"/>
                    <a:pt x="264" y="0"/>
                    <a:pt x="26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7">
              <a:extLst>
                <a:ext uri="{FF2B5EF4-FFF2-40B4-BE49-F238E27FC236}">
                  <a16:creationId xmlns="" xmlns:a16="http://schemas.microsoft.com/office/drawing/2014/main" id="{735ABC7E-B273-4D7A-9633-8CF44F8C74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8844" y="531813"/>
              <a:ext cx="241300" cy="241300"/>
            </a:xfrm>
            <a:custGeom>
              <a:avLst/>
              <a:gdLst>
                <a:gd name="T0" fmla="*/ 32 w 64"/>
                <a:gd name="T1" fmla="*/ 64 h 64"/>
                <a:gd name="T2" fmla="*/ 64 w 64"/>
                <a:gd name="T3" fmla="*/ 32 h 64"/>
                <a:gd name="T4" fmla="*/ 32 w 64"/>
                <a:gd name="T5" fmla="*/ 0 h 64"/>
                <a:gd name="T6" fmla="*/ 0 w 64"/>
                <a:gd name="T7" fmla="*/ 32 h 64"/>
                <a:gd name="T8" fmla="*/ 32 w 64"/>
                <a:gd name="T9" fmla="*/ 64 h 64"/>
                <a:gd name="T10" fmla="*/ 32 w 64"/>
                <a:gd name="T11" fmla="*/ 14 h 64"/>
                <a:gd name="T12" fmla="*/ 50 w 64"/>
                <a:gd name="T13" fmla="*/ 32 h 64"/>
                <a:gd name="T14" fmla="*/ 32 w 64"/>
                <a:gd name="T15" fmla="*/ 50 h 64"/>
                <a:gd name="T16" fmla="*/ 14 w 64"/>
                <a:gd name="T17" fmla="*/ 32 h 64"/>
                <a:gd name="T18" fmla="*/ 32 w 64"/>
                <a:gd name="T19" fmla="*/ 1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64">
                  <a:moveTo>
                    <a:pt x="32" y="64"/>
                  </a:move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lose/>
                  <a:moveTo>
                    <a:pt x="32" y="14"/>
                  </a:moveTo>
                  <a:cubicBezTo>
                    <a:pt x="42" y="14"/>
                    <a:pt x="50" y="22"/>
                    <a:pt x="50" y="32"/>
                  </a:cubicBezTo>
                  <a:cubicBezTo>
                    <a:pt x="50" y="42"/>
                    <a:pt x="42" y="50"/>
                    <a:pt x="32" y="50"/>
                  </a:cubicBezTo>
                  <a:cubicBezTo>
                    <a:pt x="22" y="50"/>
                    <a:pt x="14" y="42"/>
                    <a:pt x="14" y="32"/>
                  </a:cubicBezTo>
                  <a:cubicBezTo>
                    <a:pt x="14" y="22"/>
                    <a:pt x="22" y="14"/>
                    <a:pt x="3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48">
              <a:extLst>
                <a:ext uri="{FF2B5EF4-FFF2-40B4-BE49-F238E27FC236}">
                  <a16:creationId xmlns="" xmlns:a16="http://schemas.microsoft.com/office/drawing/2014/main" id="{3F8C0998-6FAB-4F68-8BF2-40B7CC2E66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50644" y="682626"/>
              <a:ext cx="263525" cy="341313"/>
            </a:xfrm>
            <a:custGeom>
              <a:avLst/>
              <a:gdLst>
                <a:gd name="T0" fmla="*/ 29 w 70"/>
                <a:gd name="T1" fmla="*/ 91 h 91"/>
                <a:gd name="T2" fmla="*/ 29 w 70"/>
                <a:gd name="T3" fmla="*/ 81 h 91"/>
                <a:gd name="T4" fmla="*/ 28 w 70"/>
                <a:gd name="T5" fmla="*/ 81 h 91"/>
                <a:gd name="T6" fmla="*/ 1 w 70"/>
                <a:gd name="T7" fmla="*/ 65 h 91"/>
                <a:gd name="T8" fmla="*/ 12 w 70"/>
                <a:gd name="T9" fmla="*/ 62 h 91"/>
                <a:gd name="T10" fmla="*/ 28 w 70"/>
                <a:gd name="T11" fmla="*/ 69 h 91"/>
                <a:gd name="T12" fmla="*/ 29 w 70"/>
                <a:gd name="T13" fmla="*/ 69 h 91"/>
                <a:gd name="T14" fmla="*/ 29 w 70"/>
                <a:gd name="T15" fmla="*/ 50 h 91"/>
                <a:gd name="T16" fmla="*/ 28 w 70"/>
                <a:gd name="T17" fmla="*/ 50 h 91"/>
                <a:gd name="T18" fmla="*/ 9 w 70"/>
                <a:gd name="T19" fmla="*/ 44 h 91"/>
                <a:gd name="T20" fmla="*/ 8 w 70"/>
                <a:gd name="T21" fmla="*/ 44 h 91"/>
                <a:gd name="T22" fmla="*/ 0 w 70"/>
                <a:gd name="T23" fmla="*/ 30 h 91"/>
                <a:gd name="T24" fmla="*/ 28 w 70"/>
                <a:gd name="T25" fmla="*/ 10 h 91"/>
                <a:gd name="T26" fmla="*/ 29 w 70"/>
                <a:gd name="T27" fmla="*/ 10 h 91"/>
                <a:gd name="T28" fmla="*/ 29 w 70"/>
                <a:gd name="T29" fmla="*/ 0 h 91"/>
                <a:gd name="T30" fmla="*/ 41 w 70"/>
                <a:gd name="T31" fmla="*/ 0 h 91"/>
                <a:gd name="T32" fmla="*/ 41 w 70"/>
                <a:gd name="T33" fmla="*/ 10 h 91"/>
                <a:gd name="T34" fmla="*/ 42 w 70"/>
                <a:gd name="T35" fmla="*/ 10 h 91"/>
                <a:gd name="T36" fmla="*/ 69 w 70"/>
                <a:gd name="T37" fmla="*/ 24 h 91"/>
                <a:gd name="T38" fmla="*/ 57 w 70"/>
                <a:gd name="T39" fmla="*/ 28 h 91"/>
                <a:gd name="T40" fmla="*/ 42 w 70"/>
                <a:gd name="T41" fmla="*/ 22 h 91"/>
                <a:gd name="T42" fmla="*/ 41 w 70"/>
                <a:gd name="T43" fmla="*/ 22 h 91"/>
                <a:gd name="T44" fmla="*/ 41 w 70"/>
                <a:gd name="T45" fmla="*/ 41 h 91"/>
                <a:gd name="T46" fmla="*/ 42 w 70"/>
                <a:gd name="T47" fmla="*/ 41 h 91"/>
                <a:gd name="T48" fmla="*/ 61 w 70"/>
                <a:gd name="T49" fmla="*/ 47 h 91"/>
                <a:gd name="T50" fmla="*/ 65 w 70"/>
                <a:gd name="T51" fmla="*/ 49 h 91"/>
                <a:gd name="T52" fmla="*/ 66 w 70"/>
                <a:gd name="T53" fmla="*/ 51 h 91"/>
                <a:gd name="T54" fmla="*/ 70 w 70"/>
                <a:gd name="T55" fmla="*/ 60 h 91"/>
                <a:gd name="T56" fmla="*/ 42 w 70"/>
                <a:gd name="T57" fmla="*/ 81 h 91"/>
                <a:gd name="T58" fmla="*/ 41 w 70"/>
                <a:gd name="T59" fmla="*/ 81 h 91"/>
                <a:gd name="T60" fmla="*/ 41 w 70"/>
                <a:gd name="T61" fmla="*/ 91 h 91"/>
                <a:gd name="T62" fmla="*/ 29 w 70"/>
                <a:gd name="T63" fmla="*/ 91 h 91"/>
                <a:gd name="T64" fmla="*/ 41 w 70"/>
                <a:gd name="T65" fmla="*/ 69 h 91"/>
                <a:gd name="T66" fmla="*/ 42 w 70"/>
                <a:gd name="T67" fmla="*/ 69 h 91"/>
                <a:gd name="T68" fmla="*/ 58 w 70"/>
                <a:gd name="T69" fmla="*/ 60 h 91"/>
                <a:gd name="T70" fmla="*/ 42 w 70"/>
                <a:gd name="T71" fmla="*/ 52 h 91"/>
                <a:gd name="T72" fmla="*/ 41 w 70"/>
                <a:gd name="T73" fmla="*/ 52 h 91"/>
                <a:gd name="T74" fmla="*/ 41 w 70"/>
                <a:gd name="T75" fmla="*/ 69 h 91"/>
                <a:gd name="T76" fmla="*/ 28 w 70"/>
                <a:gd name="T77" fmla="*/ 22 h 91"/>
                <a:gd name="T78" fmla="*/ 11 w 70"/>
                <a:gd name="T79" fmla="*/ 30 h 91"/>
                <a:gd name="T80" fmla="*/ 28 w 70"/>
                <a:gd name="T81" fmla="*/ 39 h 91"/>
                <a:gd name="T82" fmla="*/ 29 w 70"/>
                <a:gd name="T83" fmla="*/ 39 h 91"/>
                <a:gd name="T84" fmla="*/ 29 w 70"/>
                <a:gd name="T85" fmla="*/ 22 h 91"/>
                <a:gd name="T86" fmla="*/ 28 w 70"/>
                <a:gd name="T87" fmla="*/ 2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0" h="91">
                  <a:moveTo>
                    <a:pt x="29" y="91"/>
                  </a:moveTo>
                  <a:cubicBezTo>
                    <a:pt x="29" y="81"/>
                    <a:pt x="29" y="81"/>
                    <a:pt x="29" y="8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14" y="79"/>
                    <a:pt x="4" y="73"/>
                    <a:pt x="1" y="65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4" y="65"/>
                    <a:pt x="20" y="68"/>
                    <a:pt x="28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18" y="48"/>
                    <a:pt x="11" y="46"/>
                    <a:pt x="9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3" y="40"/>
                    <a:pt x="0" y="36"/>
                    <a:pt x="0" y="30"/>
                  </a:cubicBezTo>
                  <a:cubicBezTo>
                    <a:pt x="0" y="20"/>
                    <a:pt x="11" y="12"/>
                    <a:pt x="28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55" y="12"/>
                    <a:pt x="65" y="17"/>
                    <a:pt x="69" y="24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5" y="26"/>
                    <a:pt x="50" y="23"/>
                    <a:pt x="42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50" y="43"/>
                    <a:pt x="56" y="45"/>
                    <a:pt x="61" y="47"/>
                  </a:cubicBezTo>
                  <a:cubicBezTo>
                    <a:pt x="63" y="48"/>
                    <a:pt x="64" y="49"/>
                    <a:pt x="65" y="49"/>
                  </a:cubicBezTo>
                  <a:cubicBezTo>
                    <a:pt x="66" y="50"/>
                    <a:pt x="66" y="50"/>
                    <a:pt x="66" y="51"/>
                  </a:cubicBezTo>
                  <a:cubicBezTo>
                    <a:pt x="69" y="54"/>
                    <a:pt x="70" y="57"/>
                    <a:pt x="70" y="60"/>
                  </a:cubicBezTo>
                  <a:cubicBezTo>
                    <a:pt x="70" y="70"/>
                    <a:pt x="59" y="79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1" y="91"/>
                    <a:pt x="41" y="91"/>
                    <a:pt x="41" y="91"/>
                  </a:cubicBezTo>
                  <a:lnTo>
                    <a:pt x="29" y="91"/>
                  </a:lnTo>
                  <a:close/>
                  <a:moveTo>
                    <a:pt x="41" y="69"/>
                  </a:moveTo>
                  <a:cubicBezTo>
                    <a:pt x="42" y="69"/>
                    <a:pt x="42" y="69"/>
                    <a:pt x="42" y="69"/>
                  </a:cubicBezTo>
                  <a:cubicBezTo>
                    <a:pt x="52" y="67"/>
                    <a:pt x="58" y="63"/>
                    <a:pt x="58" y="60"/>
                  </a:cubicBezTo>
                  <a:cubicBezTo>
                    <a:pt x="58" y="58"/>
                    <a:pt x="52" y="53"/>
                    <a:pt x="42" y="52"/>
                  </a:cubicBezTo>
                  <a:cubicBezTo>
                    <a:pt x="41" y="52"/>
                    <a:pt x="41" y="52"/>
                    <a:pt x="41" y="52"/>
                  </a:cubicBezTo>
                  <a:lnTo>
                    <a:pt x="41" y="69"/>
                  </a:lnTo>
                  <a:close/>
                  <a:moveTo>
                    <a:pt x="28" y="22"/>
                  </a:moveTo>
                  <a:cubicBezTo>
                    <a:pt x="18" y="23"/>
                    <a:pt x="11" y="28"/>
                    <a:pt x="11" y="30"/>
                  </a:cubicBezTo>
                  <a:cubicBezTo>
                    <a:pt x="11" y="33"/>
                    <a:pt x="18" y="37"/>
                    <a:pt x="28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22"/>
                    <a:pt x="29" y="22"/>
                    <a:pt x="29" y="22"/>
                  </a:cubicBezTo>
                  <a:lnTo>
                    <a:pt x="28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6" name="组合 285">
            <a:extLst>
              <a:ext uri="{FF2B5EF4-FFF2-40B4-BE49-F238E27FC236}">
                <a16:creationId xmlns="" xmlns:a16="http://schemas.microsoft.com/office/drawing/2014/main" id="{ABBC18CE-4B11-46DD-B406-8E45831ECAB2}"/>
              </a:ext>
            </a:extLst>
          </p:cNvPr>
          <p:cNvGrpSpPr>
            <a:grpSpLocks noChangeAspect="1"/>
          </p:cNvGrpSpPr>
          <p:nvPr/>
        </p:nvGrpSpPr>
        <p:grpSpPr>
          <a:xfrm>
            <a:off x="7263109" y="4511790"/>
            <a:ext cx="373565" cy="412252"/>
            <a:chOff x="2535308" y="3208300"/>
            <a:chExt cx="968930" cy="1069277"/>
          </a:xfrm>
        </p:grpSpPr>
        <p:sp>
          <p:nvSpPr>
            <p:cNvPr id="287" name="Freeform 46">
              <a:extLst>
                <a:ext uri="{FF2B5EF4-FFF2-40B4-BE49-F238E27FC236}">
                  <a16:creationId xmlns="" xmlns:a16="http://schemas.microsoft.com/office/drawing/2014/main" id="{5A0B99AF-81B0-4B03-8D70-D4A6606540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35308" y="3208300"/>
              <a:ext cx="968930" cy="1069277"/>
            </a:xfrm>
            <a:custGeom>
              <a:avLst/>
              <a:gdLst>
                <a:gd name="T0" fmla="*/ 248 w 249"/>
                <a:gd name="T1" fmla="*/ 75 h 275"/>
                <a:gd name="T2" fmla="*/ 245 w 249"/>
                <a:gd name="T3" fmla="*/ 70 h 275"/>
                <a:gd name="T4" fmla="*/ 205 w 249"/>
                <a:gd name="T5" fmla="*/ 29 h 275"/>
                <a:gd name="T6" fmla="*/ 200 w 249"/>
                <a:gd name="T7" fmla="*/ 27 h 275"/>
                <a:gd name="T8" fmla="*/ 136 w 249"/>
                <a:gd name="T9" fmla="*/ 26 h 275"/>
                <a:gd name="T10" fmla="*/ 131 w 249"/>
                <a:gd name="T11" fmla="*/ 28 h 275"/>
                <a:gd name="T12" fmla="*/ 103 w 249"/>
                <a:gd name="T13" fmla="*/ 55 h 275"/>
                <a:gd name="T14" fmla="*/ 66 w 249"/>
                <a:gd name="T15" fmla="*/ 15 h 275"/>
                <a:gd name="T16" fmla="*/ 71 w 249"/>
                <a:gd name="T17" fmla="*/ 14 h 275"/>
                <a:gd name="T18" fmla="*/ 113 w 249"/>
                <a:gd name="T19" fmla="*/ 28 h 275"/>
                <a:gd name="T20" fmla="*/ 123 w 249"/>
                <a:gd name="T21" fmla="*/ 17 h 275"/>
                <a:gd name="T22" fmla="*/ 71 w 249"/>
                <a:gd name="T23" fmla="*/ 0 h 275"/>
                <a:gd name="T24" fmla="*/ 54 w 249"/>
                <a:gd name="T25" fmla="*/ 8 h 275"/>
                <a:gd name="T26" fmla="*/ 64 w 249"/>
                <a:gd name="T27" fmla="*/ 40 h 275"/>
                <a:gd name="T28" fmla="*/ 93 w 249"/>
                <a:gd name="T29" fmla="*/ 65 h 275"/>
                <a:gd name="T30" fmla="*/ 2 w 249"/>
                <a:gd name="T31" fmla="*/ 157 h 275"/>
                <a:gd name="T32" fmla="*/ 0 w 249"/>
                <a:gd name="T33" fmla="*/ 162 h 275"/>
                <a:gd name="T34" fmla="*/ 2 w 249"/>
                <a:gd name="T35" fmla="*/ 167 h 275"/>
                <a:gd name="T36" fmla="*/ 108 w 249"/>
                <a:gd name="T37" fmla="*/ 273 h 275"/>
                <a:gd name="T38" fmla="*/ 113 w 249"/>
                <a:gd name="T39" fmla="*/ 275 h 275"/>
                <a:gd name="T40" fmla="*/ 118 w 249"/>
                <a:gd name="T41" fmla="*/ 273 h 275"/>
                <a:gd name="T42" fmla="*/ 247 w 249"/>
                <a:gd name="T43" fmla="*/ 144 h 275"/>
                <a:gd name="T44" fmla="*/ 249 w 249"/>
                <a:gd name="T45" fmla="*/ 139 h 275"/>
                <a:gd name="T46" fmla="*/ 248 w 249"/>
                <a:gd name="T47" fmla="*/ 75 h 275"/>
                <a:gd name="T48" fmla="*/ 113 w 249"/>
                <a:gd name="T49" fmla="*/ 258 h 275"/>
                <a:gd name="T50" fmla="*/ 17 w 249"/>
                <a:gd name="T51" fmla="*/ 162 h 275"/>
                <a:gd name="T52" fmla="*/ 105 w 249"/>
                <a:gd name="T53" fmla="*/ 73 h 275"/>
                <a:gd name="T54" fmla="*/ 162 w 249"/>
                <a:gd name="T55" fmla="*/ 95 h 275"/>
                <a:gd name="T56" fmla="*/ 169 w 249"/>
                <a:gd name="T57" fmla="*/ 106 h 275"/>
                <a:gd name="T58" fmla="*/ 187 w 249"/>
                <a:gd name="T59" fmla="*/ 113 h 275"/>
                <a:gd name="T60" fmla="*/ 205 w 249"/>
                <a:gd name="T61" fmla="*/ 106 h 275"/>
                <a:gd name="T62" fmla="*/ 205 w 249"/>
                <a:gd name="T63" fmla="*/ 69 h 275"/>
                <a:gd name="T64" fmla="*/ 187 w 249"/>
                <a:gd name="T65" fmla="*/ 61 h 275"/>
                <a:gd name="T66" fmla="*/ 169 w 249"/>
                <a:gd name="T67" fmla="*/ 69 h 275"/>
                <a:gd name="T68" fmla="*/ 162 w 249"/>
                <a:gd name="T69" fmla="*/ 81 h 275"/>
                <a:gd name="T70" fmla="*/ 116 w 249"/>
                <a:gd name="T71" fmla="*/ 63 h 275"/>
                <a:gd name="T72" fmla="*/ 138 w 249"/>
                <a:gd name="T73" fmla="*/ 40 h 275"/>
                <a:gd name="T74" fmla="*/ 197 w 249"/>
                <a:gd name="T75" fmla="*/ 41 h 275"/>
                <a:gd name="T76" fmla="*/ 234 w 249"/>
                <a:gd name="T77" fmla="*/ 78 h 275"/>
                <a:gd name="T78" fmla="*/ 235 w 249"/>
                <a:gd name="T79" fmla="*/ 136 h 275"/>
                <a:gd name="T80" fmla="*/ 113 w 249"/>
                <a:gd name="T81" fmla="*/ 258 h 275"/>
                <a:gd name="T82" fmla="*/ 184 w 249"/>
                <a:gd name="T83" fmla="*/ 87 h 275"/>
                <a:gd name="T84" fmla="*/ 186 w 249"/>
                <a:gd name="T85" fmla="*/ 75 h 275"/>
                <a:gd name="T86" fmla="*/ 187 w 249"/>
                <a:gd name="T87" fmla="*/ 75 h 275"/>
                <a:gd name="T88" fmla="*/ 196 w 249"/>
                <a:gd name="T89" fmla="*/ 79 h 275"/>
                <a:gd name="T90" fmla="*/ 196 w 249"/>
                <a:gd name="T91" fmla="*/ 96 h 275"/>
                <a:gd name="T92" fmla="*/ 179 w 249"/>
                <a:gd name="T93" fmla="*/ 96 h 275"/>
                <a:gd name="T94" fmla="*/ 177 w 249"/>
                <a:gd name="T95" fmla="*/ 93 h 275"/>
                <a:gd name="T96" fmla="*/ 184 w 249"/>
                <a:gd name="T97" fmla="*/ 8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9" h="275">
                  <a:moveTo>
                    <a:pt x="248" y="75"/>
                  </a:moveTo>
                  <a:cubicBezTo>
                    <a:pt x="248" y="73"/>
                    <a:pt x="247" y="71"/>
                    <a:pt x="245" y="70"/>
                  </a:cubicBezTo>
                  <a:cubicBezTo>
                    <a:pt x="205" y="29"/>
                    <a:pt x="205" y="29"/>
                    <a:pt x="205" y="29"/>
                  </a:cubicBezTo>
                  <a:cubicBezTo>
                    <a:pt x="203" y="28"/>
                    <a:pt x="202" y="27"/>
                    <a:pt x="200" y="27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4" y="26"/>
                    <a:pt x="132" y="26"/>
                    <a:pt x="131" y="28"/>
                  </a:cubicBezTo>
                  <a:cubicBezTo>
                    <a:pt x="103" y="55"/>
                    <a:pt x="103" y="55"/>
                    <a:pt x="103" y="55"/>
                  </a:cubicBezTo>
                  <a:cubicBezTo>
                    <a:pt x="75" y="36"/>
                    <a:pt x="64" y="19"/>
                    <a:pt x="66" y="15"/>
                  </a:cubicBezTo>
                  <a:cubicBezTo>
                    <a:pt x="66" y="15"/>
                    <a:pt x="67" y="14"/>
                    <a:pt x="71" y="14"/>
                  </a:cubicBezTo>
                  <a:cubicBezTo>
                    <a:pt x="81" y="14"/>
                    <a:pt x="96" y="19"/>
                    <a:pt x="113" y="28"/>
                  </a:cubicBezTo>
                  <a:cubicBezTo>
                    <a:pt x="123" y="17"/>
                    <a:pt x="123" y="17"/>
                    <a:pt x="123" y="17"/>
                  </a:cubicBezTo>
                  <a:cubicBezTo>
                    <a:pt x="103" y="7"/>
                    <a:pt x="84" y="0"/>
                    <a:pt x="71" y="0"/>
                  </a:cubicBezTo>
                  <a:cubicBezTo>
                    <a:pt x="61" y="0"/>
                    <a:pt x="56" y="5"/>
                    <a:pt x="54" y="8"/>
                  </a:cubicBezTo>
                  <a:cubicBezTo>
                    <a:pt x="50" y="14"/>
                    <a:pt x="49" y="24"/>
                    <a:pt x="64" y="40"/>
                  </a:cubicBezTo>
                  <a:cubicBezTo>
                    <a:pt x="71" y="48"/>
                    <a:pt x="81" y="57"/>
                    <a:pt x="93" y="65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0" y="158"/>
                    <a:pt x="0" y="160"/>
                    <a:pt x="0" y="162"/>
                  </a:cubicBezTo>
                  <a:cubicBezTo>
                    <a:pt x="0" y="163"/>
                    <a:pt x="0" y="165"/>
                    <a:pt x="2" y="167"/>
                  </a:cubicBezTo>
                  <a:cubicBezTo>
                    <a:pt x="108" y="273"/>
                    <a:pt x="108" y="273"/>
                    <a:pt x="108" y="273"/>
                  </a:cubicBezTo>
                  <a:cubicBezTo>
                    <a:pt x="109" y="274"/>
                    <a:pt x="111" y="275"/>
                    <a:pt x="113" y="275"/>
                  </a:cubicBezTo>
                  <a:cubicBezTo>
                    <a:pt x="115" y="275"/>
                    <a:pt x="116" y="274"/>
                    <a:pt x="118" y="273"/>
                  </a:cubicBezTo>
                  <a:cubicBezTo>
                    <a:pt x="247" y="144"/>
                    <a:pt x="247" y="144"/>
                    <a:pt x="247" y="144"/>
                  </a:cubicBezTo>
                  <a:cubicBezTo>
                    <a:pt x="248" y="142"/>
                    <a:pt x="249" y="141"/>
                    <a:pt x="249" y="139"/>
                  </a:cubicBezTo>
                  <a:lnTo>
                    <a:pt x="248" y="75"/>
                  </a:lnTo>
                  <a:close/>
                  <a:moveTo>
                    <a:pt x="113" y="258"/>
                  </a:moveTo>
                  <a:cubicBezTo>
                    <a:pt x="17" y="162"/>
                    <a:pt x="17" y="162"/>
                    <a:pt x="17" y="162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26" y="85"/>
                    <a:pt x="147" y="93"/>
                    <a:pt x="162" y="95"/>
                  </a:cubicBezTo>
                  <a:cubicBezTo>
                    <a:pt x="163" y="99"/>
                    <a:pt x="166" y="103"/>
                    <a:pt x="169" y="106"/>
                  </a:cubicBezTo>
                  <a:cubicBezTo>
                    <a:pt x="174" y="111"/>
                    <a:pt x="180" y="113"/>
                    <a:pt x="187" y="113"/>
                  </a:cubicBezTo>
                  <a:cubicBezTo>
                    <a:pt x="194" y="113"/>
                    <a:pt x="201" y="111"/>
                    <a:pt x="205" y="106"/>
                  </a:cubicBezTo>
                  <a:cubicBezTo>
                    <a:pt x="216" y="96"/>
                    <a:pt x="216" y="79"/>
                    <a:pt x="205" y="69"/>
                  </a:cubicBezTo>
                  <a:cubicBezTo>
                    <a:pt x="201" y="64"/>
                    <a:pt x="194" y="61"/>
                    <a:pt x="187" y="61"/>
                  </a:cubicBezTo>
                  <a:cubicBezTo>
                    <a:pt x="180" y="61"/>
                    <a:pt x="174" y="64"/>
                    <a:pt x="169" y="69"/>
                  </a:cubicBezTo>
                  <a:cubicBezTo>
                    <a:pt x="165" y="72"/>
                    <a:pt x="163" y="76"/>
                    <a:pt x="162" y="81"/>
                  </a:cubicBezTo>
                  <a:cubicBezTo>
                    <a:pt x="150" y="79"/>
                    <a:pt x="133" y="72"/>
                    <a:pt x="116" y="63"/>
                  </a:cubicBezTo>
                  <a:cubicBezTo>
                    <a:pt x="138" y="40"/>
                    <a:pt x="138" y="40"/>
                    <a:pt x="138" y="40"/>
                  </a:cubicBezTo>
                  <a:cubicBezTo>
                    <a:pt x="197" y="41"/>
                    <a:pt x="197" y="41"/>
                    <a:pt x="197" y="41"/>
                  </a:cubicBezTo>
                  <a:cubicBezTo>
                    <a:pt x="234" y="78"/>
                    <a:pt x="234" y="78"/>
                    <a:pt x="234" y="78"/>
                  </a:cubicBezTo>
                  <a:cubicBezTo>
                    <a:pt x="235" y="136"/>
                    <a:pt x="235" y="136"/>
                    <a:pt x="235" y="136"/>
                  </a:cubicBezTo>
                  <a:lnTo>
                    <a:pt x="113" y="258"/>
                  </a:lnTo>
                  <a:close/>
                  <a:moveTo>
                    <a:pt x="184" y="87"/>
                  </a:moveTo>
                  <a:cubicBezTo>
                    <a:pt x="186" y="84"/>
                    <a:pt x="187" y="80"/>
                    <a:pt x="186" y="75"/>
                  </a:cubicBezTo>
                  <a:cubicBezTo>
                    <a:pt x="186" y="75"/>
                    <a:pt x="187" y="75"/>
                    <a:pt x="187" y="75"/>
                  </a:cubicBezTo>
                  <a:cubicBezTo>
                    <a:pt x="190" y="75"/>
                    <a:pt x="193" y="77"/>
                    <a:pt x="196" y="79"/>
                  </a:cubicBezTo>
                  <a:cubicBezTo>
                    <a:pt x="200" y="83"/>
                    <a:pt x="200" y="91"/>
                    <a:pt x="196" y="96"/>
                  </a:cubicBezTo>
                  <a:cubicBezTo>
                    <a:pt x="191" y="100"/>
                    <a:pt x="183" y="100"/>
                    <a:pt x="179" y="96"/>
                  </a:cubicBezTo>
                  <a:cubicBezTo>
                    <a:pt x="178" y="95"/>
                    <a:pt x="177" y="94"/>
                    <a:pt x="177" y="93"/>
                  </a:cubicBezTo>
                  <a:cubicBezTo>
                    <a:pt x="181" y="92"/>
                    <a:pt x="183" y="89"/>
                    <a:pt x="184" y="8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49">
              <a:extLst>
                <a:ext uri="{FF2B5EF4-FFF2-40B4-BE49-F238E27FC236}">
                  <a16:creationId xmlns="" xmlns:a16="http://schemas.microsoft.com/office/drawing/2014/main" id="{D78129AA-6379-48A5-9F92-8D820503BD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8255" y="3663977"/>
              <a:ext cx="324074" cy="330654"/>
            </a:xfrm>
            <a:custGeom>
              <a:avLst/>
              <a:gdLst>
                <a:gd name="T0" fmla="*/ 6 w 83"/>
                <a:gd name="T1" fmla="*/ 71 h 85"/>
                <a:gd name="T2" fmla="*/ 13 w 83"/>
                <a:gd name="T3" fmla="*/ 64 h 85"/>
                <a:gd name="T4" fmla="*/ 12 w 83"/>
                <a:gd name="T5" fmla="*/ 63 h 85"/>
                <a:gd name="T6" fmla="*/ 4 w 83"/>
                <a:gd name="T7" fmla="*/ 32 h 85"/>
                <a:gd name="T8" fmla="*/ 14 w 83"/>
                <a:gd name="T9" fmla="*/ 38 h 85"/>
                <a:gd name="T10" fmla="*/ 21 w 83"/>
                <a:gd name="T11" fmla="*/ 54 h 85"/>
                <a:gd name="T12" fmla="*/ 22 w 83"/>
                <a:gd name="T13" fmla="*/ 55 h 85"/>
                <a:gd name="T14" fmla="*/ 35 w 83"/>
                <a:gd name="T15" fmla="*/ 42 h 85"/>
                <a:gd name="T16" fmla="*/ 34 w 83"/>
                <a:gd name="T17" fmla="*/ 41 h 85"/>
                <a:gd name="T18" fmla="*/ 24 w 83"/>
                <a:gd name="T19" fmla="*/ 23 h 85"/>
                <a:gd name="T20" fmla="*/ 24 w 83"/>
                <a:gd name="T21" fmla="*/ 23 h 85"/>
                <a:gd name="T22" fmla="*/ 28 w 83"/>
                <a:gd name="T23" fmla="*/ 7 h 85"/>
                <a:gd name="T24" fmla="*/ 62 w 83"/>
                <a:gd name="T25" fmla="*/ 13 h 85"/>
                <a:gd name="T26" fmla="*/ 63 w 83"/>
                <a:gd name="T27" fmla="*/ 14 h 85"/>
                <a:gd name="T28" fmla="*/ 71 w 83"/>
                <a:gd name="T29" fmla="*/ 6 h 85"/>
                <a:gd name="T30" fmla="*/ 79 w 83"/>
                <a:gd name="T31" fmla="*/ 15 h 85"/>
                <a:gd name="T32" fmla="*/ 72 w 83"/>
                <a:gd name="T33" fmla="*/ 22 h 85"/>
                <a:gd name="T34" fmla="*/ 72 w 83"/>
                <a:gd name="T35" fmla="*/ 23 h 85"/>
                <a:gd name="T36" fmla="*/ 81 w 83"/>
                <a:gd name="T37" fmla="*/ 51 h 85"/>
                <a:gd name="T38" fmla="*/ 70 w 83"/>
                <a:gd name="T39" fmla="*/ 46 h 85"/>
                <a:gd name="T40" fmla="*/ 64 w 83"/>
                <a:gd name="T41" fmla="*/ 31 h 85"/>
                <a:gd name="T42" fmla="*/ 63 w 83"/>
                <a:gd name="T43" fmla="*/ 30 h 85"/>
                <a:gd name="T44" fmla="*/ 49 w 83"/>
                <a:gd name="T45" fmla="*/ 44 h 85"/>
                <a:gd name="T46" fmla="*/ 50 w 83"/>
                <a:gd name="T47" fmla="*/ 45 h 85"/>
                <a:gd name="T48" fmla="*/ 59 w 83"/>
                <a:gd name="T49" fmla="*/ 62 h 85"/>
                <a:gd name="T50" fmla="*/ 61 w 83"/>
                <a:gd name="T51" fmla="*/ 67 h 85"/>
                <a:gd name="T52" fmla="*/ 61 w 83"/>
                <a:gd name="T53" fmla="*/ 68 h 85"/>
                <a:gd name="T54" fmla="*/ 56 w 83"/>
                <a:gd name="T55" fmla="*/ 78 h 85"/>
                <a:gd name="T56" fmla="*/ 22 w 83"/>
                <a:gd name="T57" fmla="*/ 73 h 85"/>
                <a:gd name="T58" fmla="*/ 22 w 83"/>
                <a:gd name="T59" fmla="*/ 72 h 85"/>
                <a:gd name="T60" fmla="*/ 14 w 83"/>
                <a:gd name="T61" fmla="*/ 80 h 85"/>
                <a:gd name="T62" fmla="*/ 6 w 83"/>
                <a:gd name="T63" fmla="*/ 71 h 85"/>
                <a:gd name="T64" fmla="*/ 30 w 83"/>
                <a:gd name="T65" fmla="*/ 64 h 85"/>
                <a:gd name="T66" fmla="*/ 31 w 83"/>
                <a:gd name="T67" fmla="*/ 64 h 85"/>
                <a:gd name="T68" fmla="*/ 48 w 83"/>
                <a:gd name="T69" fmla="*/ 70 h 85"/>
                <a:gd name="T70" fmla="*/ 43 w 83"/>
                <a:gd name="T71" fmla="*/ 53 h 85"/>
                <a:gd name="T72" fmla="*/ 42 w 83"/>
                <a:gd name="T73" fmla="*/ 52 h 85"/>
                <a:gd name="T74" fmla="*/ 30 w 83"/>
                <a:gd name="T75" fmla="*/ 64 h 85"/>
                <a:gd name="T76" fmla="*/ 54 w 83"/>
                <a:gd name="T77" fmla="*/ 21 h 85"/>
                <a:gd name="T78" fmla="*/ 36 w 83"/>
                <a:gd name="T79" fmla="*/ 15 h 85"/>
                <a:gd name="T80" fmla="*/ 42 w 83"/>
                <a:gd name="T81" fmla="*/ 33 h 85"/>
                <a:gd name="T82" fmla="*/ 43 w 83"/>
                <a:gd name="T83" fmla="*/ 34 h 85"/>
                <a:gd name="T84" fmla="*/ 55 w 83"/>
                <a:gd name="T85" fmla="*/ 22 h 85"/>
                <a:gd name="T86" fmla="*/ 54 w 83"/>
                <a:gd name="T87" fmla="*/ 2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3" h="85">
                  <a:moveTo>
                    <a:pt x="6" y="71"/>
                  </a:moveTo>
                  <a:cubicBezTo>
                    <a:pt x="13" y="64"/>
                    <a:pt x="13" y="64"/>
                    <a:pt x="13" y="64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4" y="52"/>
                    <a:pt x="0" y="40"/>
                    <a:pt x="4" y="32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42"/>
                    <a:pt x="16" y="48"/>
                    <a:pt x="21" y="54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28" y="32"/>
                    <a:pt x="25" y="26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3" y="16"/>
                    <a:pt x="24" y="11"/>
                    <a:pt x="28" y="7"/>
                  </a:cubicBezTo>
                  <a:cubicBezTo>
                    <a:pt x="35" y="0"/>
                    <a:pt x="49" y="2"/>
                    <a:pt x="62" y="13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2" y="22"/>
                    <a:pt x="72" y="22"/>
                    <a:pt x="72" y="22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80" y="33"/>
                    <a:pt x="83" y="43"/>
                    <a:pt x="81" y="51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70" y="43"/>
                    <a:pt x="68" y="37"/>
                    <a:pt x="64" y="31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5" y="51"/>
                    <a:pt x="58" y="57"/>
                    <a:pt x="59" y="62"/>
                  </a:cubicBezTo>
                  <a:cubicBezTo>
                    <a:pt x="60" y="64"/>
                    <a:pt x="60" y="65"/>
                    <a:pt x="61" y="67"/>
                  </a:cubicBezTo>
                  <a:cubicBezTo>
                    <a:pt x="61" y="67"/>
                    <a:pt x="61" y="68"/>
                    <a:pt x="61" y="68"/>
                  </a:cubicBezTo>
                  <a:cubicBezTo>
                    <a:pt x="60" y="72"/>
                    <a:pt x="59" y="76"/>
                    <a:pt x="56" y="78"/>
                  </a:cubicBezTo>
                  <a:cubicBezTo>
                    <a:pt x="49" y="85"/>
                    <a:pt x="35" y="83"/>
                    <a:pt x="22" y="73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14" y="80"/>
                    <a:pt x="14" y="80"/>
                    <a:pt x="14" y="80"/>
                  </a:cubicBezTo>
                  <a:lnTo>
                    <a:pt x="6" y="71"/>
                  </a:lnTo>
                  <a:close/>
                  <a:moveTo>
                    <a:pt x="30" y="64"/>
                  </a:moveTo>
                  <a:cubicBezTo>
                    <a:pt x="31" y="64"/>
                    <a:pt x="31" y="64"/>
                    <a:pt x="31" y="64"/>
                  </a:cubicBezTo>
                  <a:cubicBezTo>
                    <a:pt x="39" y="70"/>
                    <a:pt x="46" y="72"/>
                    <a:pt x="48" y="70"/>
                  </a:cubicBezTo>
                  <a:cubicBezTo>
                    <a:pt x="50" y="68"/>
                    <a:pt x="48" y="60"/>
                    <a:pt x="43" y="53"/>
                  </a:cubicBezTo>
                  <a:cubicBezTo>
                    <a:pt x="42" y="52"/>
                    <a:pt x="42" y="52"/>
                    <a:pt x="42" y="52"/>
                  </a:cubicBezTo>
                  <a:lnTo>
                    <a:pt x="30" y="64"/>
                  </a:lnTo>
                  <a:close/>
                  <a:moveTo>
                    <a:pt x="54" y="21"/>
                  </a:moveTo>
                  <a:cubicBezTo>
                    <a:pt x="46" y="15"/>
                    <a:pt x="38" y="14"/>
                    <a:pt x="36" y="15"/>
                  </a:cubicBezTo>
                  <a:cubicBezTo>
                    <a:pt x="34" y="17"/>
                    <a:pt x="36" y="25"/>
                    <a:pt x="42" y="33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55" y="22"/>
                    <a:pt x="55" y="22"/>
                    <a:pt x="55" y="22"/>
                  </a:cubicBezTo>
                  <a:lnTo>
                    <a:pt x="54" y="2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89" name="组合 288">
            <a:extLst>
              <a:ext uri="{FF2B5EF4-FFF2-40B4-BE49-F238E27FC236}">
                <a16:creationId xmlns="" xmlns:a16="http://schemas.microsoft.com/office/drawing/2014/main" id="{F4576A6C-D2BD-4BE7-B2C2-18C00259474A}"/>
              </a:ext>
            </a:extLst>
          </p:cNvPr>
          <p:cNvGrpSpPr>
            <a:grpSpLocks noChangeAspect="1"/>
          </p:cNvGrpSpPr>
          <p:nvPr/>
        </p:nvGrpSpPr>
        <p:grpSpPr>
          <a:xfrm>
            <a:off x="8556217" y="4549210"/>
            <a:ext cx="377368" cy="337413"/>
            <a:chOff x="704057" y="2233613"/>
            <a:chExt cx="944563" cy="844550"/>
          </a:xfrm>
          <a:solidFill>
            <a:schemeClr val="accent2"/>
          </a:solidFill>
        </p:grpSpPr>
        <p:sp>
          <p:nvSpPr>
            <p:cNvPr id="290" name="Freeform 29">
              <a:extLst>
                <a:ext uri="{FF2B5EF4-FFF2-40B4-BE49-F238E27FC236}">
                  <a16:creationId xmlns="" xmlns:a16="http://schemas.microsoft.com/office/drawing/2014/main" id="{B4D3B00D-9C41-45CF-95F3-313C9BACF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919" y="2233613"/>
              <a:ext cx="350838" cy="123825"/>
            </a:xfrm>
            <a:custGeom>
              <a:avLst/>
              <a:gdLst>
                <a:gd name="T0" fmla="*/ 14 w 93"/>
                <a:gd name="T1" fmla="*/ 20 h 33"/>
                <a:gd name="T2" fmla="*/ 20 w 93"/>
                <a:gd name="T3" fmla="*/ 14 h 33"/>
                <a:gd name="T4" fmla="*/ 73 w 93"/>
                <a:gd name="T5" fmla="*/ 14 h 33"/>
                <a:gd name="T6" fmla="*/ 79 w 93"/>
                <a:gd name="T7" fmla="*/ 20 h 33"/>
                <a:gd name="T8" fmla="*/ 79 w 93"/>
                <a:gd name="T9" fmla="*/ 33 h 33"/>
                <a:gd name="T10" fmla="*/ 93 w 93"/>
                <a:gd name="T11" fmla="*/ 33 h 33"/>
                <a:gd name="T12" fmla="*/ 93 w 93"/>
                <a:gd name="T13" fmla="*/ 20 h 33"/>
                <a:gd name="T14" fmla="*/ 73 w 93"/>
                <a:gd name="T15" fmla="*/ 0 h 33"/>
                <a:gd name="T16" fmla="*/ 20 w 93"/>
                <a:gd name="T17" fmla="*/ 0 h 33"/>
                <a:gd name="T18" fmla="*/ 0 w 93"/>
                <a:gd name="T19" fmla="*/ 20 h 33"/>
                <a:gd name="T20" fmla="*/ 0 w 93"/>
                <a:gd name="T21" fmla="*/ 33 h 33"/>
                <a:gd name="T22" fmla="*/ 14 w 93"/>
                <a:gd name="T23" fmla="*/ 33 h 33"/>
                <a:gd name="T24" fmla="*/ 14 w 93"/>
                <a:gd name="T25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33">
                  <a:moveTo>
                    <a:pt x="14" y="20"/>
                  </a:moveTo>
                  <a:cubicBezTo>
                    <a:pt x="14" y="16"/>
                    <a:pt x="17" y="14"/>
                    <a:pt x="20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7" y="14"/>
                    <a:pt x="79" y="16"/>
                    <a:pt x="79" y="20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3" y="9"/>
                    <a:pt x="84" y="0"/>
                    <a:pt x="73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4" y="33"/>
                    <a:pt x="14" y="33"/>
                    <a:pt x="14" y="33"/>
                  </a:cubicBezTo>
                  <a:lnTo>
                    <a:pt x="14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37">
              <a:extLst>
                <a:ext uri="{FF2B5EF4-FFF2-40B4-BE49-F238E27FC236}">
                  <a16:creationId xmlns="" xmlns:a16="http://schemas.microsoft.com/office/drawing/2014/main" id="{22CFF98D-8499-4B04-82B7-53CE1D4E32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057" y="2414588"/>
              <a:ext cx="944563" cy="663575"/>
            </a:xfrm>
            <a:custGeom>
              <a:avLst/>
              <a:gdLst>
                <a:gd name="T0" fmla="*/ 231 w 251"/>
                <a:gd name="T1" fmla="*/ 0 h 177"/>
                <a:gd name="T2" fmla="*/ 20 w 251"/>
                <a:gd name="T3" fmla="*/ 0 h 177"/>
                <a:gd name="T4" fmla="*/ 0 w 251"/>
                <a:gd name="T5" fmla="*/ 20 h 177"/>
                <a:gd name="T6" fmla="*/ 0 w 251"/>
                <a:gd name="T7" fmla="*/ 157 h 177"/>
                <a:gd name="T8" fmla="*/ 20 w 251"/>
                <a:gd name="T9" fmla="*/ 177 h 177"/>
                <a:gd name="T10" fmla="*/ 231 w 251"/>
                <a:gd name="T11" fmla="*/ 177 h 177"/>
                <a:gd name="T12" fmla="*/ 251 w 251"/>
                <a:gd name="T13" fmla="*/ 157 h 177"/>
                <a:gd name="T14" fmla="*/ 251 w 251"/>
                <a:gd name="T15" fmla="*/ 20 h 177"/>
                <a:gd name="T16" fmla="*/ 231 w 251"/>
                <a:gd name="T17" fmla="*/ 0 h 177"/>
                <a:gd name="T18" fmla="*/ 237 w 251"/>
                <a:gd name="T19" fmla="*/ 157 h 177"/>
                <a:gd name="T20" fmla="*/ 231 w 251"/>
                <a:gd name="T21" fmla="*/ 163 h 177"/>
                <a:gd name="T22" fmla="*/ 20 w 251"/>
                <a:gd name="T23" fmla="*/ 163 h 177"/>
                <a:gd name="T24" fmla="*/ 14 w 251"/>
                <a:gd name="T25" fmla="*/ 157 h 177"/>
                <a:gd name="T26" fmla="*/ 14 w 251"/>
                <a:gd name="T27" fmla="*/ 20 h 177"/>
                <a:gd name="T28" fmla="*/ 20 w 251"/>
                <a:gd name="T29" fmla="*/ 14 h 177"/>
                <a:gd name="T30" fmla="*/ 231 w 251"/>
                <a:gd name="T31" fmla="*/ 14 h 177"/>
                <a:gd name="T32" fmla="*/ 237 w 251"/>
                <a:gd name="T33" fmla="*/ 20 h 177"/>
                <a:gd name="T34" fmla="*/ 237 w 251"/>
                <a:gd name="T35" fmla="*/ 15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1" h="177">
                  <a:moveTo>
                    <a:pt x="231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68"/>
                    <a:pt x="9" y="177"/>
                    <a:pt x="20" y="177"/>
                  </a:cubicBezTo>
                  <a:cubicBezTo>
                    <a:pt x="231" y="177"/>
                    <a:pt x="231" y="177"/>
                    <a:pt x="231" y="177"/>
                  </a:cubicBezTo>
                  <a:cubicBezTo>
                    <a:pt x="242" y="177"/>
                    <a:pt x="251" y="168"/>
                    <a:pt x="251" y="157"/>
                  </a:cubicBezTo>
                  <a:cubicBezTo>
                    <a:pt x="251" y="20"/>
                    <a:pt x="251" y="20"/>
                    <a:pt x="251" y="20"/>
                  </a:cubicBezTo>
                  <a:cubicBezTo>
                    <a:pt x="251" y="9"/>
                    <a:pt x="242" y="0"/>
                    <a:pt x="231" y="0"/>
                  </a:cubicBezTo>
                  <a:close/>
                  <a:moveTo>
                    <a:pt x="237" y="157"/>
                  </a:moveTo>
                  <a:cubicBezTo>
                    <a:pt x="237" y="160"/>
                    <a:pt x="234" y="163"/>
                    <a:pt x="231" y="163"/>
                  </a:cubicBezTo>
                  <a:cubicBezTo>
                    <a:pt x="20" y="163"/>
                    <a:pt x="20" y="163"/>
                    <a:pt x="20" y="163"/>
                  </a:cubicBezTo>
                  <a:cubicBezTo>
                    <a:pt x="17" y="163"/>
                    <a:pt x="14" y="160"/>
                    <a:pt x="14" y="157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7"/>
                    <a:pt x="17" y="14"/>
                    <a:pt x="20" y="14"/>
                  </a:cubicBezTo>
                  <a:cubicBezTo>
                    <a:pt x="231" y="14"/>
                    <a:pt x="231" y="14"/>
                    <a:pt x="231" y="14"/>
                  </a:cubicBezTo>
                  <a:cubicBezTo>
                    <a:pt x="234" y="14"/>
                    <a:pt x="237" y="17"/>
                    <a:pt x="237" y="20"/>
                  </a:cubicBezTo>
                  <a:lnTo>
                    <a:pt x="237" y="15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50">
              <a:extLst>
                <a:ext uri="{FF2B5EF4-FFF2-40B4-BE49-F238E27FC236}">
                  <a16:creationId xmlns="" xmlns:a16="http://schemas.microsoft.com/office/drawing/2014/main" id="{FE8AC505-4319-4DC6-84A0-ED73A28AB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782" y="2597151"/>
              <a:ext cx="219075" cy="53975"/>
            </a:xfrm>
            <a:custGeom>
              <a:avLst/>
              <a:gdLst>
                <a:gd name="T0" fmla="*/ 12 w 58"/>
                <a:gd name="T1" fmla="*/ 12 h 14"/>
                <a:gd name="T2" fmla="*/ 13 w 58"/>
                <a:gd name="T3" fmla="*/ 14 h 14"/>
                <a:gd name="T4" fmla="*/ 51 w 58"/>
                <a:gd name="T5" fmla="*/ 14 h 14"/>
                <a:gd name="T6" fmla="*/ 58 w 58"/>
                <a:gd name="T7" fmla="*/ 7 h 14"/>
                <a:gd name="T8" fmla="*/ 51 w 58"/>
                <a:gd name="T9" fmla="*/ 0 h 14"/>
                <a:gd name="T10" fmla="*/ 0 w 58"/>
                <a:gd name="T11" fmla="*/ 0 h 14"/>
                <a:gd name="T12" fmla="*/ 12 w 58"/>
                <a:gd name="T1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14">
                  <a:moveTo>
                    <a:pt x="12" y="12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5" y="14"/>
                    <a:pt x="58" y="10"/>
                    <a:pt x="58" y="7"/>
                  </a:cubicBezTo>
                  <a:cubicBezTo>
                    <a:pt x="58" y="3"/>
                    <a:pt x="55" y="0"/>
                    <a:pt x="5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3"/>
                    <a:pt x="9" y="7"/>
                    <a:pt x="12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51">
              <a:extLst>
                <a:ext uri="{FF2B5EF4-FFF2-40B4-BE49-F238E27FC236}">
                  <a16:creationId xmlns="" xmlns:a16="http://schemas.microsoft.com/office/drawing/2014/main" id="{CC9E3338-2DF0-4AF0-9A10-B4C45BA20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819" y="2597151"/>
              <a:ext cx="214313" cy="53975"/>
            </a:xfrm>
            <a:custGeom>
              <a:avLst/>
              <a:gdLst>
                <a:gd name="T0" fmla="*/ 57 w 57"/>
                <a:gd name="T1" fmla="*/ 0 h 14"/>
                <a:gd name="T2" fmla="*/ 7 w 57"/>
                <a:gd name="T3" fmla="*/ 0 h 14"/>
                <a:gd name="T4" fmla="*/ 0 w 57"/>
                <a:gd name="T5" fmla="*/ 7 h 14"/>
                <a:gd name="T6" fmla="*/ 7 w 57"/>
                <a:gd name="T7" fmla="*/ 14 h 14"/>
                <a:gd name="T8" fmla="*/ 45 w 57"/>
                <a:gd name="T9" fmla="*/ 14 h 14"/>
                <a:gd name="T10" fmla="*/ 57 w 57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14">
                  <a:moveTo>
                    <a:pt x="5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0"/>
                    <a:pt x="3" y="14"/>
                    <a:pt x="7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7" y="8"/>
                    <a:pt x="52" y="3"/>
                    <a:pt x="5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52">
              <a:extLst>
                <a:ext uri="{FF2B5EF4-FFF2-40B4-BE49-F238E27FC236}">
                  <a16:creationId xmlns="" xmlns:a16="http://schemas.microsoft.com/office/drawing/2014/main" id="{0993E70A-D257-4C5E-BBFC-E4C7B9921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1432" y="2841626"/>
              <a:ext cx="225425" cy="52388"/>
            </a:xfrm>
            <a:custGeom>
              <a:avLst/>
              <a:gdLst>
                <a:gd name="T0" fmla="*/ 0 w 60"/>
                <a:gd name="T1" fmla="*/ 14 h 14"/>
                <a:gd name="T2" fmla="*/ 53 w 60"/>
                <a:gd name="T3" fmla="*/ 14 h 14"/>
                <a:gd name="T4" fmla="*/ 60 w 60"/>
                <a:gd name="T5" fmla="*/ 7 h 14"/>
                <a:gd name="T6" fmla="*/ 53 w 60"/>
                <a:gd name="T7" fmla="*/ 0 h 14"/>
                <a:gd name="T8" fmla="*/ 14 w 60"/>
                <a:gd name="T9" fmla="*/ 0 h 14"/>
                <a:gd name="T10" fmla="*/ 0 w 60"/>
                <a:gd name="T11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14">
                  <a:moveTo>
                    <a:pt x="0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7" y="14"/>
                    <a:pt x="60" y="11"/>
                    <a:pt x="60" y="7"/>
                  </a:cubicBezTo>
                  <a:cubicBezTo>
                    <a:pt x="60" y="3"/>
                    <a:pt x="57" y="0"/>
                    <a:pt x="5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6"/>
                    <a:pt x="6" y="11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53">
              <a:extLst>
                <a:ext uri="{FF2B5EF4-FFF2-40B4-BE49-F238E27FC236}">
                  <a16:creationId xmlns="" xmlns:a16="http://schemas.microsoft.com/office/drawing/2014/main" id="{9FD07E2C-763D-470A-BB2C-9FD9E690D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819" y="2841626"/>
              <a:ext cx="225425" cy="52388"/>
            </a:xfrm>
            <a:custGeom>
              <a:avLst/>
              <a:gdLst>
                <a:gd name="T0" fmla="*/ 46 w 60"/>
                <a:gd name="T1" fmla="*/ 0 h 14"/>
                <a:gd name="T2" fmla="*/ 7 w 60"/>
                <a:gd name="T3" fmla="*/ 0 h 14"/>
                <a:gd name="T4" fmla="*/ 0 w 60"/>
                <a:gd name="T5" fmla="*/ 7 h 14"/>
                <a:gd name="T6" fmla="*/ 7 w 60"/>
                <a:gd name="T7" fmla="*/ 14 h 14"/>
                <a:gd name="T8" fmla="*/ 60 w 60"/>
                <a:gd name="T9" fmla="*/ 14 h 14"/>
                <a:gd name="T10" fmla="*/ 46 w 60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14">
                  <a:moveTo>
                    <a:pt x="46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4" y="11"/>
                    <a:pt x="49" y="6"/>
                    <a:pt x="4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54">
              <a:extLst>
                <a:ext uri="{FF2B5EF4-FFF2-40B4-BE49-F238E27FC236}">
                  <a16:creationId xmlns="" xmlns:a16="http://schemas.microsoft.com/office/drawing/2014/main" id="{007F69E7-EC9F-42B0-8235-FA7A55564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819" y="2717801"/>
              <a:ext cx="206375" cy="52388"/>
            </a:xfrm>
            <a:custGeom>
              <a:avLst/>
              <a:gdLst>
                <a:gd name="T0" fmla="*/ 45 w 55"/>
                <a:gd name="T1" fmla="*/ 0 h 14"/>
                <a:gd name="T2" fmla="*/ 7 w 55"/>
                <a:gd name="T3" fmla="*/ 0 h 14"/>
                <a:gd name="T4" fmla="*/ 0 w 55"/>
                <a:gd name="T5" fmla="*/ 7 h 14"/>
                <a:gd name="T6" fmla="*/ 7 w 55"/>
                <a:gd name="T7" fmla="*/ 14 h 14"/>
                <a:gd name="T8" fmla="*/ 54 w 55"/>
                <a:gd name="T9" fmla="*/ 14 h 14"/>
                <a:gd name="T10" fmla="*/ 55 w 55"/>
                <a:gd name="T11" fmla="*/ 14 h 14"/>
                <a:gd name="T12" fmla="*/ 45 w 5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14">
                  <a:moveTo>
                    <a:pt x="45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0" y="10"/>
                    <a:pt x="47" y="6"/>
                    <a:pt x="4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55">
              <a:extLst>
                <a:ext uri="{FF2B5EF4-FFF2-40B4-BE49-F238E27FC236}">
                  <a16:creationId xmlns="" xmlns:a16="http://schemas.microsoft.com/office/drawing/2014/main" id="{7E696AE7-F312-4182-84AB-4DDFC33B2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3657" y="2717801"/>
              <a:ext cx="203200" cy="52388"/>
            </a:xfrm>
            <a:custGeom>
              <a:avLst/>
              <a:gdLst>
                <a:gd name="T0" fmla="*/ 54 w 54"/>
                <a:gd name="T1" fmla="*/ 7 h 14"/>
                <a:gd name="T2" fmla="*/ 47 w 54"/>
                <a:gd name="T3" fmla="*/ 0 h 14"/>
                <a:gd name="T4" fmla="*/ 0 w 54"/>
                <a:gd name="T5" fmla="*/ 0 h 14"/>
                <a:gd name="T6" fmla="*/ 2 w 54"/>
                <a:gd name="T7" fmla="*/ 2 h 14"/>
                <a:gd name="T8" fmla="*/ 4 w 54"/>
                <a:gd name="T9" fmla="*/ 4 h 14"/>
                <a:gd name="T10" fmla="*/ 9 w 54"/>
                <a:gd name="T11" fmla="*/ 14 h 14"/>
                <a:gd name="T12" fmla="*/ 47 w 54"/>
                <a:gd name="T13" fmla="*/ 14 h 14"/>
                <a:gd name="T14" fmla="*/ 54 w 54"/>
                <a:gd name="T1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14">
                  <a:moveTo>
                    <a:pt x="54" y="7"/>
                  </a:moveTo>
                  <a:cubicBezTo>
                    <a:pt x="54" y="4"/>
                    <a:pt x="51" y="0"/>
                    <a:pt x="4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2" y="3"/>
                    <a:pt x="3" y="3"/>
                    <a:pt x="4" y="4"/>
                  </a:cubicBezTo>
                  <a:cubicBezTo>
                    <a:pt x="6" y="7"/>
                    <a:pt x="8" y="11"/>
                    <a:pt x="9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51" y="14"/>
                    <a:pt x="54" y="11"/>
                    <a:pt x="5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56">
              <a:extLst>
                <a:ext uri="{FF2B5EF4-FFF2-40B4-BE49-F238E27FC236}">
                  <a16:creationId xmlns="" xmlns:a16="http://schemas.microsoft.com/office/drawing/2014/main" id="{22B8F76E-0BC8-46E2-843C-1CE408DAA2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2194" y="2571751"/>
              <a:ext cx="266700" cy="346075"/>
            </a:xfrm>
            <a:custGeom>
              <a:avLst/>
              <a:gdLst>
                <a:gd name="T0" fmla="*/ 30 w 71"/>
                <a:gd name="T1" fmla="*/ 92 h 92"/>
                <a:gd name="T2" fmla="*/ 30 w 71"/>
                <a:gd name="T3" fmla="*/ 81 h 92"/>
                <a:gd name="T4" fmla="*/ 29 w 71"/>
                <a:gd name="T5" fmla="*/ 81 h 92"/>
                <a:gd name="T6" fmla="*/ 1 w 71"/>
                <a:gd name="T7" fmla="*/ 65 h 92"/>
                <a:gd name="T8" fmla="*/ 13 w 71"/>
                <a:gd name="T9" fmla="*/ 62 h 92"/>
                <a:gd name="T10" fmla="*/ 29 w 71"/>
                <a:gd name="T11" fmla="*/ 69 h 92"/>
                <a:gd name="T12" fmla="*/ 30 w 71"/>
                <a:gd name="T13" fmla="*/ 69 h 92"/>
                <a:gd name="T14" fmla="*/ 30 w 71"/>
                <a:gd name="T15" fmla="*/ 51 h 92"/>
                <a:gd name="T16" fmla="*/ 29 w 71"/>
                <a:gd name="T17" fmla="*/ 51 h 92"/>
                <a:gd name="T18" fmla="*/ 9 w 71"/>
                <a:gd name="T19" fmla="*/ 45 h 92"/>
                <a:gd name="T20" fmla="*/ 9 w 71"/>
                <a:gd name="T21" fmla="*/ 44 h 92"/>
                <a:gd name="T22" fmla="*/ 0 w 71"/>
                <a:gd name="T23" fmla="*/ 31 h 92"/>
                <a:gd name="T24" fmla="*/ 29 w 71"/>
                <a:gd name="T25" fmla="*/ 10 h 92"/>
                <a:gd name="T26" fmla="*/ 30 w 71"/>
                <a:gd name="T27" fmla="*/ 10 h 92"/>
                <a:gd name="T28" fmla="*/ 30 w 71"/>
                <a:gd name="T29" fmla="*/ 0 h 92"/>
                <a:gd name="T30" fmla="*/ 42 w 71"/>
                <a:gd name="T31" fmla="*/ 0 h 92"/>
                <a:gd name="T32" fmla="*/ 42 w 71"/>
                <a:gd name="T33" fmla="*/ 10 h 92"/>
                <a:gd name="T34" fmla="*/ 43 w 71"/>
                <a:gd name="T35" fmla="*/ 10 h 92"/>
                <a:gd name="T36" fmla="*/ 69 w 71"/>
                <a:gd name="T37" fmla="*/ 24 h 92"/>
                <a:gd name="T38" fmla="*/ 58 w 71"/>
                <a:gd name="T39" fmla="*/ 28 h 92"/>
                <a:gd name="T40" fmla="*/ 43 w 71"/>
                <a:gd name="T41" fmla="*/ 22 h 92"/>
                <a:gd name="T42" fmla="*/ 42 w 71"/>
                <a:gd name="T43" fmla="*/ 22 h 92"/>
                <a:gd name="T44" fmla="*/ 42 w 71"/>
                <a:gd name="T45" fmla="*/ 42 h 92"/>
                <a:gd name="T46" fmla="*/ 43 w 71"/>
                <a:gd name="T47" fmla="*/ 42 h 92"/>
                <a:gd name="T48" fmla="*/ 61 w 71"/>
                <a:gd name="T49" fmla="*/ 47 h 92"/>
                <a:gd name="T50" fmla="*/ 66 w 71"/>
                <a:gd name="T51" fmla="*/ 50 h 92"/>
                <a:gd name="T52" fmla="*/ 67 w 71"/>
                <a:gd name="T53" fmla="*/ 51 h 92"/>
                <a:gd name="T54" fmla="*/ 71 w 71"/>
                <a:gd name="T55" fmla="*/ 61 h 92"/>
                <a:gd name="T56" fmla="*/ 43 w 71"/>
                <a:gd name="T57" fmla="*/ 81 h 92"/>
                <a:gd name="T58" fmla="*/ 42 w 71"/>
                <a:gd name="T59" fmla="*/ 81 h 92"/>
                <a:gd name="T60" fmla="*/ 42 w 71"/>
                <a:gd name="T61" fmla="*/ 92 h 92"/>
                <a:gd name="T62" fmla="*/ 30 w 71"/>
                <a:gd name="T63" fmla="*/ 92 h 92"/>
                <a:gd name="T64" fmla="*/ 42 w 71"/>
                <a:gd name="T65" fmla="*/ 69 h 92"/>
                <a:gd name="T66" fmla="*/ 43 w 71"/>
                <a:gd name="T67" fmla="*/ 69 h 92"/>
                <a:gd name="T68" fmla="*/ 59 w 71"/>
                <a:gd name="T69" fmla="*/ 61 h 92"/>
                <a:gd name="T70" fmla="*/ 43 w 71"/>
                <a:gd name="T71" fmla="*/ 52 h 92"/>
                <a:gd name="T72" fmla="*/ 42 w 71"/>
                <a:gd name="T73" fmla="*/ 52 h 92"/>
                <a:gd name="T74" fmla="*/ 42 w 71"/>
                <a:gd name="T75" fmla="*/ 69 h 92"/>
                <a:gd name="T76" fmla="*/ 29 w 71"/>
                <a:gd name="T77" fmla="*/ 22 h 92"/>
                <a:gd name="T78" fmla="*/ 12 w 71"/>
                <a:gd name="T79" fmla="*/ 31 h 92"/>
                <a:gd name="T80" fmla="*/ 29 w 71"/>
                <a:gd name="T81" fmla="*/ 39 h 92"/>
                <a:gd name="T82" fmla="*/ 30 w 71"/>
                <a:gd name="T83" fmla="*/ 39 h 92"/>
                <a:gd name="T84" fmla="*/ 30 w 71"/>
                <a:gd name="T85" fmla="*/ 22 h 92"/>
                <a:gd name="T86" fmla="*/ 29 w 71"/>
                <a:gd name="T87" fmla="*/ 2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1" h="92">
                  <a:moveTo>
                    <a:pt x="30" y="92"/>
                  </a:moveTo>
                  <a:cubicBezTo>
                    <a:pt x="30" y="81"/>
                    <a:pt x="30" y="81"/>
                    <a:pt x="30" y="81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15" y="80"/>
                    <a:pt x="4" y="74"/>
                    <a:pt x="1" y="65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5" y="65"/>
                    <a:pt x="21" y="68"/>
                    <a:pt x="29" y="69"/>
                  </a:cubicBezTo>
                  <a:cubicBezTo>
                    <a:pt x="30" y="69"/>
                    <a:pt x="30" y="69"/>
                    <a:pt x="30" y="69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18" y="49"/>
                    <a:pt x="12" y="46"/>
                    <a:pt x="9" y="45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3" y="41"/>
                    <a:pt x="0" y="36"/>
                    <a:pt x="0" y="31"/>
                  </a:cubicBezTo>
                  <a:cubicBezTo>
                    <a:pt x="0" y="20"/>
                    <a:pt x="12" y="12"/>
                    <a:pt x="29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55" y="12"/>
                    <a:pt x="65" y="17"/>
                    <a:pt x="69" y="24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5" y="26"/>
                    <a:pt x="50" y="23"/>
                    <a:pt x="43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50" y="43"/>
                    <a:pt x="57" y="45"/>
                    <a:pt x="61" y="47"/>
                  </a:cubicBezTo>
                  <a:cubicBezTo>
                    <a:pt x="63" y="48"/>
                    <a:pt x="65" y="49"/>
                    <a:pt x="66" y="50"/>
                  </a:cubicBezTo>
                  <a:cubicBezTo>
                    <a:pt x="66" y="50"/>
                    <a:pt x="66" y="51"/>
                    <a:pt x="67" y="51"/>
                  </a:cubicBezTo>
                  <a:cubicBezTo>
                    <a:pt x="69" y="54"/>
                    <a:pt x="71" y="57"/>
                    <a:pt x="71" y="61"/>
                  </a:cubicBezTo>
                  <a:cubicBezTo>
                    <a:pt x="71" y="71"/>
                    <a:pt x="59" y="79"/>
                    <a:pt x="43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92"/>
                    <a:pt x="42" y="92"/>
                    <a:pt x="42" y="92"/>
                  </a:cubicBezTo>
                  <a:lnTo>
                    <a:pt x="30" y="92"/>
                  </a:lnTo>
                  <a:close/>
                  <a:moveTo>
                    <a:pt x="42" y="69"/>
                  </a:moveTo>
                  <a:cubicBezTo>
                    <a:pt x="43" y="69"/>
                    <a:pt x="43" y="69"/>
                    <a:pt x="43" y="69"/>
                  </a:cubicBezTo>
                  <a:cubicBezTo>
                    <a:pt x="52" y="67"/>
                    <a:pt x="59" y="63"/>
                    <a:pt x="59" y="61"/>
                  </a:cubicBezTo>
                  <a:cubicBezTo>
                    <a:pt x="59" y="58"/>
                    <a:pt x="52" y="54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lnTo>
                    <a:pt x="42" y="69"/>
                  </a:lnTo>
                  <a:close/>
                  <a:moveTo>
                    <a:pt x="29" y="22"/>
                  </a:moveTo>
                  <a:cubicBezTo>
                    <a:pt x="18" y="24"/>
                    <a:pt x="12" y="28"/>
                    <a:pt x="12" y="31"/>
                  </a:cubicBezTo>
                  <a:cubicBezTo>
                    <a:pt x="12" y="33"/>
                    <a:pt x="18" y="38"/>
                    <a:pt x="29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22"/>
                    <a:pt x="30" y="22"/>
                    <a:pt x="30" y="22"/>
                  </a:cubicBezTo>
                  <a:lnTo>
                    <a:pt x="29" y="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73" name="组合 1072">
            <a:extLst>
              <a:ext uri="{FF2B5EF4-FFF2-40B4-BE49-F238E27FC236}">
                <a16:creationId xmlns="" xmlns:a16="http://schemas.microsoft.com/office/drawing/2014/main" id="{341EAB4D-E760-4A80-B726-665277D923D0}"/>
              </a:ext>
            </a:extLst>
          </p:cNvPr>
          <p:cNvGrpSpPr>
            <a:grpSpLocks noChangeAspect="1"/>
          </p:cNvGrpSpPr>
          <p:nvPr/>
        </p:nvGrpSpPr>
        <p:grpSpPr>
          <a:xfrm>
            <a:off x="9902758" y="4542864"/>
            <a:ext cx="354624" cy="350104"/>
            <a:chOff x="8760834" y="5072334"/>
            <a:chExt cx="919806" cy="908079"/>
          </a:xfrm>
        </p:grpSpPr>
        <p:sp>
          <p:nvSpPr>
            <p:cNvPr id="1074" name="Freeform 56">
              <a:extLst>
                <a:ext uri="{FF2B5EF4-FFF2-40B4-BE49-F238E27FC236}">
                  <a16:creationId xmlns="" xmlns:a16="http://schemas.microsoft.com/office/drawing/2014/main" id="{7442CFEE-6238-4389-8FBF-40EBE3C2D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3822" y="5072334"/>
              <a:ext cx="452364" cy="170893"/>
            </a:xfrm>
            <a:custGeom>
              <a:avLst/>
              <a:gdLst>
                <a:gd name="T0" fmla="*/ 206 w 270"/>
                <a:gd name="T1" fmla="*/ 45 h 102"/>
                <a:gd name="T2" fmla="*/ 234 w 270"/>
                <a:gd name="T3" fmla="*/ 102 h 102"/>
                <a:gd name="T4" fmla="*/ 270 w 270"/>
                <a:gd name="T5" fmla="*/ 102 h 102"/>
                <a:gd name="T6" fmla="*/ 223 w 270"/>
                <a:gd name="T7" fmla="*/ 0 h 102"/>
                <a:gd name="T8" fmla="*/ 0 w 270"/>
                <a:gd name="T9" fmla="*/ 102 h 102"/>
                <a:gd name="T10" fmla="*/ 81 w 270"/>
                <a:gd name="T11" fmla="*/ 102 h 102"/>
                <a:gd name="T12" fmla="*/ 206 w 270"/>
                <a:gd name="T13" fmla="*/ 45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" h="102">
                  <a:moveTo>
                    <a:pt x="206" y="45"/>
                  </a:moveTo>
                  <a:lnTo>
                    <a:pt x="234" y="102"/>
                  </a:lnTo>
                  <a:lnTo>
                    <a:pt x="270" y="102"/>
                  </a:lnTo>
                  <a:lnTo>
                    <a:pt x="223" y="0"/>
                  </a:lnTo>
                  <a:lnTo>
                    <a:pt x="0" y="102"/>
                  </a:lnTo>
                  <a:lnTo>
                    <a:pt x="81" y="102"/>
                  </a:lnTo>
                  <a:lnTo>
                    <a:pt x="206" y="4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5" name="Oval 57">
              <a:extLst>
                <a:ext uri="{FF2B5EF4-FFF2-40B4-BE49-F238E27FC236}">
                  <a16:creationId xmlns="" xmlns:a16="http://schemas.microsoft.com/office/drawing/2014/main" id="{222A50A0-5289-46CD-A580-9BE70EB76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00320" y="5595066"/>
              <a:ext cx="70368" cy="7204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6" name="Freeform 58">
              <a:extLst>
                <a:ext uri="{FF2B5EF4-FFF2-40B4-BE49-F238E27FC236}">
                  <a16:creationId xmlns="" xmlns:a16="http://schemas.microsoft.com/office/drawing/2014/main" id="{EA4922B5-E71C-4528-B389-35D828FB0B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60834" y="5290139"/>
              <a:ext cx="919806" cy="690274"/>
            </a:xfrm>
            <a:custGeom>
              <a:avLst/>
              <a:gdLst>
                <a:gd name="T0" fmla="*/ 225 w 232"/>
                <a:gd name="T1" fmla="*/ 47 h 174"/>
                <a:gd name="T2" fmla="*/ 215 w 232"/>
                <a:gd name="T3" fmla="*/ 47 h 174"/>
                <a:gd name="T4" fmla="*/ 215 w 232"/>
                <a:gd name="T5" fmla="*/ 27 h 174"/>
                <a:gd name="T6" fmla="*/ 188 w 232"/>
                <a:gd name="T7" fmla="*/ 0 h 174"/>
                <a:gd name="T8" fmla="*/ 27 w 232"/>
                <a:gd name="T9" fmla="*/ 0 h 174"/>
                <a:gd name="T10" fmla="*/ 0 w 232"/>
                <a:gd name="T11" fmla="*/ 27 h 174"/>
                <a:gd name="T12" fmla="*/ 0 w 232"/>
                <a:gd name="T13" fmla="*/ 147 h 174"/>
                <a:gd name="T14" fmla="*/ 27 w 232"/>
                <a:gd name="T15" fmla="*/ 174 h 174"/>
                <a:gd name="T16" fmla="*/ 188 w 232"/>
                <a:gd name="T17" fmla="*/ 174 h 174"/>
                <a:gd name="T18" fmla="*/ 215 w 232"/>
                <a:gd name="T19" fmla="*/ 147 h 174"/>
                <a:gd name="T20" fmla="*/ 215 w 232"/>
                <a:gd name="T21" fmla="*/ 127 h 174"/>
                <a:gd name="T22" fmla="*/ 225 w 232"/>
                <a:gd name="T23" fmla="*/ 127 h 174"/>
                <a:gd name="T24" fmla="*/ 232 w 232"/>
                <a:gd name="T25" fmla="*/ 120 h 174"/>
                <a:gd name="T26" fmla="*/ 232 w 232"/>
                <a:gd name="T27" fmla="*/ 54 h 174"/>
                <a:gd name="T28" fmla="*/ 225 w 232"/>
                <a:gd name="T29" fmla="*/ 47 h 174"/>
                <a:gd name="T30" fmla="*/ 201 w 232"/>
                <a:gd name="T31" fmla="*/ 147 h 174"/>
                <a:gd name="T32" fmla="*/ 188 w 232"/>
                <a:gd name="T33" fmla="*/ 160 h 174"/>
                <a:gd name="T34" fmla="*/ 27 w 232"/>
                <a:gd name="T35" fmla="*/ 160 h 174"/>
                <a:gd name="T36" fmla="*/ 14 w 232"/>
                <a:gd name="T37" fmla="*/ 147 h 174"/>
                <a:gd name="T38" fmla="*/ 14 w 232"/>
                <a:gd name="T39" fmla="*/ 27 h 174"/>
                <a:gd name="T40" fmla="*/ 27 w 232"/>
                <a:gd name="T41" fmla="*/ 14 h 174"/>
                <a:gd name="T42" fmla="*/ 188 w 232"/>
                <a:gd name="T43" fmla="*/ 14 h 174"/>
                <a:gd name="T44" fmla="*/ 201 w 232"/>
                <a:gd name="T45" fmla="*/ 27 h 174"/>
                <a:gd name="T46" fmla="*/ 201 w 232"/>
                <a:gd name="T47" fmla="*/ 47 h 174"/>
                <a:gd name="T48" fmla="*/ 137 w 232"/>
                <a:gd name="T49" fmla="*/ 47 h 174"/>
                <a:gd name="T50" fmla="*/ 110 w 232"/>
                <a:gd name="T51" fmla="*/ 74 h 174"/>
                <a:gd name="T52" fmla="*/ 110 w 232"/>
                <a:gd name="T53" fmla="*/ 100 h 174"/>
                <a:gd name="T54" fmla="*/ 137 w 232"/>
                <a:gd name="T55" fmla="*/ 127 h 174"/>
                <a:gd name="T56" fmla="*/ 201 w 232"/>
                <a:gd name="T57" fmla="*/ 127 h 174"/>
                <a:gd name="T58" fmla="*/ 201 w 232"/>
                <a:gd name="T59" fmla="*/ 147 h 174"/>
                <a:gd name="T60" fmla="*/ 218 w 232"/>
                <a:gd name="T61" fmla="*/ 113 h 174"/>
                <a:gd name="T62" fmla="*/ 137 w 232"/>
                <a:gd name="T63" fmla="*/ 113 h 174"/>
                <a:gd name="T64" fmla="*/ 124 w 232"/>
                <a:gd name="T65" fmla="*/ 100 h 174"/>
                <a:gd name="T66" fmla="*/ 124 w 232"/>
                <a:gd name="T67" fmla="*/ 74 h 174"/>
                <a:gd name="T68" fmla="*/ 137 w 232"/>
                <a:gd name="T69" fmla="*/ 61 h 174"/>
                <a:gd name="T70" fmla="*/ 218 w 232"/>
                <a:gd name="T71" fmla="*/ 61 h 174"/>
                <a:gd name="T72" fmla="*/ 218 w 232"/>
                <a:gd name="T73" fmla="*/ 11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2" h="174">
                  <a:moveTo>
                    <a:pt x="225" y="47"/>
                  </a:moveTo>
                  <a:cubicBezTo>
                    <a:pt x="215" y="47"/>
                    <a:pt x="215" y="47"/>
                    <a:pt x="215" y="47"/>
                  </a:cubicBezTo>
                  <a:cubicBezTo>
                    <a:pt x="215" y="27"/>
                    <a:pt x="215" y="27"/>
                    <a:pt x="215" y="27"/>
                  </a:cubicBezTo>
                  <a:cubicBezTo>
                    <a:pt x="215" y="13"/>
                    <a:pt x="203" y="0"/>
                    <a:pt x="18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3"/>
                    <a:pt x="0" y="2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62"/>
                    <a:pt x="12" y="174"/>
                    <a:pt x="27" y="174"/>
                  </a:cubicBezTo>
                  <a:cubicBezTo>
                    <a:pt x="188" y="174"/>
                    <a:pt x="188" y="174"/>
                    <a:pt x="188" y="174"/>
                  </a:cubicBezTo>
                  <a:cubicBezTo>
                    <a:pt x="203" y="174"/>
                    <a:pt x="215" y="162"/>
                    <a:pt x="215" y="147"/>
                  </a:cubicBezTo>
                  <a:cubicBezTo>
                    <a:pt x="215" y="127"/>
                    <a:pt x="215" y="127"/>
                    <a:pt x="215" y="127"/>
                  </a:cubicBezTo>
                  <a:cubicBezTo>
                    <a:pt x="225" y="127"/>
                    <a:pt x="225" y="127"/>
                    <a:pt x="225" y="127"/>
                  </a:cubicBezTo>
                  <a:cubicBezTo>
                    <a:pt x="229" y="127"/>
                    <a:pt x="232" y="124"/>
                    <a:pt x="232" y="120"/>
                  </a:cubicBezTo>
                  <a:cubicBezTo>
                    <a:pt x="232" y="54"/>
                    <a:pt x="232" y="54"/>
                    <a:pt x="232" y="54"/>
                  </a:cubicBezTo>
                  <a:cubicBezTo>
                    <a:pt x="232" y="51"/>
                    <a:pt x="229" y="47"/>
                    <a:pt x="225" y="47"/>
                  </a:cubicBezTo>
                  <a:close/>
                  <a:moveTo>
                    <a:pt x="201" y="147"/>
                  </a:moveTo>
                  <a:cubicBezTo>
                    <a:pt x="201" y="154"/>
                    <a:pt x="195" y="160"/>
                    <a:pt x="188" y="160"/>
                  </a:cubicBezTo>
                  <a:cubicBezTo>
                    <a:pt x="27" y="160"/>
                    <a:pt x="27" y="160"/>
                    <a:pt x="27" y="160"/>
                  </a:cubicBezTo>
                  <a:cubicBezTo>
                    <a:pt x="20" y="160"/>
                    <a:pt x="14" y="154"/>
                    <a:pt x="14" y="14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0"/>
                    <a:pt x="20" y="14"/>
                    <a:pt x="27" y="14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95" y="14"/>
                    <a:pt x="201" y="20"/>
                    <a:pt x="201" y="27"/>
                  </a:cubicBezTo>
                  <a:cubicBezTo>
                    <a:pt x="201" y="47"/>
                    <a:pt x="201" y="47"/>
                    <a:pt x="201" y="47"/>
                  </a:cubicBezTo>
                  <a:cubicBezTo>
                    <a:pt x="137" y="47"/>
                    <a:pt x="137" y="47"/>
                    <a:pt x="137" y="47"/>
                  </a:cubicBezTo>
                  <a:cubicBezTo>
                    <a:pt x="122" y="47"/>
                    <a:pt x="110" y="60"/>
                    <a:pt x="110" y="74"/>
                  </a:cubicBezTo>
                  <a:cubicBezTo>
                    <a:pt x="110" y="100"/>
                    <a:pt x="110" y="100"/>
                    <a:pt x="110" y="100"/>
                  </a:cubicBezTo>
                  <a:cubicBezTo>
                    <a:pt x="110" y="115"/>
                    <a:pt x="122" y="127"/>
                    <a:pt x="137" y="127"/>
                  </a:cubicBezTo>
                  <a:cubicBezTo>
                    <a:pt x="201" y="127"/>
                    <a:pt x="201" y="127"/>
                    <a:pt x="201" y="127"/>
                  </a:cubicBezTo>
                  <a:lnTo>
                    <a:pt x="201" y="147"/>
                  </a:lnTo>
                  <a:close/>
                  <a:moveTo>
                    <a:pt x="218" y="113"/>
                  </a:moveTo>
                  <a:cubicBezTo>
                    <a:pt x="137" y="113"/>
                    <a:pt x="137" y="113"/>
                    <a:pt x="137" y="113"/>
                  </a:cubicBezTo>
                  <a:cubicBezTo>
                    <a:pt x="129" y="113"/>
                    <a:pt x="124" y="107"/>
                    <a:pt x="124" y="100"/>
                  </a:cubicBezTo>
                  <a:cubicBezTo>
                    <a:pt x="124" y="74"/>
                    <a:pt x="124" y="74"/>
                    <a:pt x="124" y="74"/>
                  </a:cubicBezTo>
                  <a:cubicBezTo>
                    <a:pt x="124" y="67"/>
                    <a:pt x="129" y="61"/>
                    <a:pt x="137" y="61"/>
                  </a:cubicBezTo>
                  <a:cubicBezTo>
                    <a:pt x="218" y="61"/>
                    <a:pt x="218" y="61"/>
                    <a:pt x="218" y="61"/>
                  </a:cubicBezTo>
                  <a:lnTo>
                    <a:pt x="218" y="11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077" name="组合 1076">
            <a:extLst>
              <a:ext uri="{FF2B5EF4-FFF2-40B4-BE49-F238E27FC236}">
                <a16:creationId xmlns="" xmlns:a16="http://schemas.microsoft.com/office/drawing/2014/main" id="{287AC709-77D2-42C6-8E9F-94C2F57106BE}"/>
              </a:ext>
            </a:extLst>
          </p:cNvPr>
          <p:cNvGrpSpPr>
            <a:grpSpLocks noChangeAspect="1"/>
          </p:cNvGrpSpPr>
          <p:nvPr/>
        </p:nvGrpSpPr>
        <p:grpSpPr>
          <a:xfrm>
            <a:off x="11196572" y="4556752"/>
            <a:ext cx="322327" cy="322328"/>
            <a:chOff x="10835007" y="3308114"/>
            <a:chExt cx="836035" cy="836036"/>
          </a:xfrm>
        </p:grpSpPr>
        <p:sp>
          <p:nvSpPr>
            <p:cNvPr id="1078" name="Freeform 65">
              <a:extLst>
                <a:ext uri="{FF2B5EF4-FFF2-40B4-BE49-F238E27FC236}">
                  <a16:creationId xmlns="" xmlns:a16="http://schemas.microsoft.com/office/drawing/2014/main" id="{23EBCF54-FCA4-4FF9-940A-E2BF54A55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9041" y="3438797"/>
              <a:ext cx="179270" cy="182622"/>
            </a:xfrm>
            <a:custGeom>
              <a:avLst/>
              <a:gdLst>
                <a:gd name="T0" fmla="*/ 107 w 107"/>
                <a:gd name="T1" fmla="*/ 38 h 109"/>
                <a:gd name="T2" fmla="*/ 69 w 107"/>
                <a:gd name="T3" fmla="*/ 38 h 109"/>
                <a:gd name="T4" fmla="*/ 69 w 107"/>
                <a:gd name="T5" fmla="*/ 0 h 109"/>
                <a:gd name="T6" fmla="*/ 36 w 107"/>
                <a:gd name="T7" fmla="*/ 0 h 109"/>
                <a:gd name="T8" fmla="*/ 36 w 107"/>
                <a:gd name="T9" fmla="*/ 38 h 109"/>
                <a:gd name="T10" fmla="*/ 0 w 107"/>
                <a:gd name="T11" fmla="*/ 38 h 109"/>
                <a:gd name="T12" fmla="*/ 0 w 107"/>
                <a:gd name="T13" fmla="*/ 71 h 109"/>
                <a:gd name="T14" fmla="*/ 36 w 107"/>
                <a:gd name="T15" fmla="*/ 71 h 109"/>
                <a:gd name="T16" fmla="*/ 36 w 107"/>
                <a:gd name="T17" fmla="*/ 109 h 109"/>
                <a:gd name="T18" fmla="*/ 69 w 107"/>
                <a:gd name="T19" fmla="*/ 109 h 109"/>
                <a:gd name="T20" fmla="*/ 69 w 107"/>
                <a:gd name="T21" fmla="*/ 71 h 109"/>
                <a:gd name="T22" fmla="*/ 107 w 107"/>
                <a:gd name="T23" fmla="*/ 71 h 109"/>
                <a:gd name="T24" fmla="*/ 107 w 107"/>
                <a:gd name="T25" fmla="*/ 3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7" h="109">
                  <a:moveTo>
                    <a:pt x="107" y="38"/>
                  </a:moveTo>
                  <a:lnTo>
                    <a:pt x="69" y="38"/>
                  </a:lnTo>
                  <a:lnTo>
                    <a:pt x="69" y="0"/>
                  </a:lnTo>
                  <a:lnTo>
                    <a:pt x="36" y="0"/>
                  </a:lnTo>
                  <a:lnTo>
                    <a:pt x="36" y="38"/>
                  </a:lnTo>
                  <a:lnTo>
                    <a:pt x="0" y="38"/>
                  </a:lnTo>
                  <a:lnTo>
                    <a:pt x="0" y="71"/>
                  </a:lnTo>
                  <a:lnTo>
                    <a:pt x="36" y="71"/>
                  </a:lnTo>
                  <a:lnTo>
                    <a:pt x="36" y="109"/>
                  </a:lnTo>
                  <a:lnTo>
                    <a:pt x="69" y="109"/>
                  </a:lnTo>
                  <a:lnTo>
                    <a:pt x="69" y="71"/>
                  </a:lnTo>
                  <a:lnTo>
                    <a:pt x="107" y="71"/>
                  </a:lnTo>
                  <a:lnTo>
                    <a:pt x="107" y="3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" name="Freeform 66">
              <a:extLst>
                <a:ext uri="{FF2B5EF4-FFF2-40B4-BE49-F238E27FC236}">
                  <a16:creationId xmlns="" xmlns:a16="http://schemas.microsoft.com/office/drawing/2014/main" id="{66619284-AEB2-45B6-BC5D-9A406C647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6115" y="3835873"/>
              <a:ext cx="165866" cy="165867"/>
            </a:xfrm>
            <a:custGeom>
              <a:avLst/>
              <a:gdLst>
                <a:gd name="T0" fmla="*/ 24 w 99"/>
                <a:gd name="T1" fmla="*/ 99 h 99"/>
                <a:gd name="T2" fmla="*/ 0 w 99"/>
                <a:gd name="T3" fmla="*/ 76 h 99"/>
                <a:gd name="T4" fmla="*/ 76 w 99"/>
                <a:gd name="T5" fmla="*/ 0 h 99"/>
                <a:gd name="T6" fmla="*/ 99 w 99"/>
                <a:gd name="T7" fmla="*/ 24 h 99"/>
                <a:gd name="T8" fmla="*/ 24 w 99"/>
                <a:gd name="T9" fmla="*/ 9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99">
                  <a:moveTo>
                    <a:pt x="24" y="99"/>
                  </a:moveTo>
                  <a:lnTo>
                    <a:pt x="0" y="76"/>
                  </a:lnTo>
                  <a:lnTo>
                    <a:pt x="76" y="0"/>
                  </a:lnTo>
                  <a:lnTo>
                    <a:pt x="99" y="24"/>
                  </a:lnTo>
                  <a:lnTo>
                    <a:pt x="24" y="9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" name="Freeform 67">
              <a:extLst>
                <a:ext uri="{FF2B5EF4-FFF2-40B4-BE49-F238E27FC236}">
                  <a16:creationId xmlns="" xmlns:a16="http://schemas.microsoft.com/office/drawing/2014/main" id="{446623F9-1CAA-442F-851B-BCCDF9B4C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4066" y="3835873"/>
              <a:ext cx="165866" cy="165867"/>
            </a:xfrm>
            <a:custGeom>
              <a:avLst/>
              <a:gdLst>
                <a:gd name="T0" fmla="*/ 99 w 99"/>
                <a:gd name="T1" fmla="*/ 76 h 99"/>
                <a:gd name="T2" fmla="*/ 73 w 99"/>
                <a:gd name="T3" fmla="*/ 50 h 99"/>
                <a:gd name="T4" fmla="*/ 99 w 99"/>
                <a:gd name="T5" fmla="*/ 24 h 99"/>
                <a:gd name="T6" fmla="*/ 75 w 99"/>
                <a:gd name="T7" fmla="*/ 0 h 99"/>
                <a:gd name="T8" fmla="*/ 49 w 99"/>
                <a:gd name="T9" fmla="*/ 26 h 99"/>
                <a:gd name="T10" fmla="*/ 23 w 99"/>
                <a:gd name="T11" fmla="*/ 0 h 99"/>
                <a:gd name="T12" fmla="*/ 0 w 99"/>
                <a:gd name="T13" fmla="*/ 24 h 99"/>
                <a:gd name="T14" fmla="*/ 26 w 99"/>
                <a:gd name="T15" fmla="*/ 50 h 99"/>
                <a:gd name="T16" fmla="*/ 0 w 99"/>
                <a:gd name="T17" fmla="*/ 76 h 99"/>
                <a:gd name="T18" fmla="*/ 23 w 99"/>
                <a:gd name="T19" fmla="*/ 99 h 99"/>
                <a:gd name="T20" fmla="*/ 49 w 99"/>
                <a:gd name="T21" fmla="*/ 73 h 99"/>
                <a:gd name="T22" fmla="*/ 75 w 99"/>
                <a:gd name="T23" fmla="*/ 99 h 99"/>
                <a:gd name="T24" fmla="*/ 99 w 99"/>
                <a:gd name="T25" fmla="*/ 7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99">
                  <a:moveTo>
                    <a:pt x="99" y="76"/>
                  </a:moveTo>
                  <a:lnTo>
                    <a:pt x="73" y="50"/>
                  </a:lnTo>
                  <a:lnTo>
                    <a:pt x="99" y="24"/>
                  </a:lnTo>
                  <a:lnTo>
                    <a:pt x="75" y="0"/>
                  </a:lnTo>
                  <a:lnTo>
                    <a:pt x="49" y="26"/>
                  </a:lnTo>
                  <a:lnTo>
                    <a:pt x="23" y="0"/>
                  </a:lnTo>
                  <a:lnTo>
                    <a:pt x="0" y="24"/>
                  </a:lnTo>
                  <a:lnTo>
                    <a:pt x="26" y="50"/>
                  </a:lnTo>
                  <a:lnTo>
                    <a:pt x="0" y="76"/>
                  </a:lnTo>
                  <a:lnTo>
                    <a:pt x="23" y="99"/>
                  </a:lnTo>
                  <a:lnTo>
                    <a:pt x="49" y="73"/>
                  </a:lnTo>
                  <a:lnTo>
                    <a:pt x="75" y="99"/>
                  </a:lnTo>
                  <a:lnTo>
                    <a:pt x="99" y="7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" name="Rectangle 68">
              <a:extLst>
                <a:ext uri="{FF2B5EF4-FFF2-40B4-BE49-F238E27FC236}">
                  <a16:creationId xmlns="" xmlns:a16="http://schemas.microsoft.com/office/drawing/2014/main" id="{49755863-D1E6-4F91-A40A-A43E90074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7738" y="3502463"/>
              <a:ext cx="182620" cy="5528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" name="Freeform 69">
              <a:extLst>
                <a:ext uri="{FF2B5EF4-FFF2-40B4-BE49-F238E27FC236}">
                  <a16:creationId xmlns="" xmlns:a16="http://schemas.microsoft.com/office/drawing/2014/main" id="{6F59FF7D-CE27-402B-A267-E3298E56E2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35007" y="3308114"/>
              <a:ext cx="836035" cy="836036"/>
            </a:xfrm>
            <a:custGeom>
              <a:avLst/>
              <a:gdLst>
                <a:gd name="T0" fmla="*/ 183 w 211"/>
                <a:gd name="T1" fmla="*/ 0 h 211"/>
                <a:gd name="T2" fmla="*/ 28 w 211"/>
                <a:gd name="T3" fmla="*/ 0 h 211"/>
                <a:gd name="T4" fmla="*/ 0 w 211"/>
                <a:gd name="T5" fmla="*/ 28 h 211"/>
                <a:gd name="T6" fmla="*/ 0 w 211"/>
                <a:gd name="T7" fmla="*/ 183 h 211"/>
                <a:gd name="T8" fmla="*/ 28 w 211"/>
                <a:gd name="T9" fmla="*/ 211 h 211"/>
                <a:gd name="T10" fmla="*/ 183 w 211"/>
                <a:gd name="T11" fmla="*/ 211 h 211"/>
                <a:gd name="T12" fmla="*/ 211 w 211"/>
                <a:gd name="T13" fmla="*/ 183 h 211"/>
                <a:gd name="T14" fmla="*/ 211 w 211"/>
                <a:gd name="T15" fmla="*/ 28 h 211"/>
                <a:gd name="T16" fmla="*/ 183 w 211"/>
                <a:gd name="T17" fmla="*/ 0 h 211"/>
                <a:gd name="T18" fmla="*/ 197 w 211"/>
                <a:gd name="T19" fmla="*/ 28 h 211"/>
                <a:gd name="T20" fmla="*/ 197 w 211"/>
                <a:gd name="T21" fmla="*/ 98 h 211"/>
                <a:gd name="T22" fmla="*/ 113 w 211"/>
                <a:gd name="T23" fmla="*/ 98 h 211"/>
                <a:gd name="T24" fmla="*/ 113 w 211"/>
                <a:gd name="T25" fmla="*/ 14 h 211"/>
                <a:gd name="T26" fmla="*/ 183 w 211"/>
                <a:gd name="T27" fmla="*/ 14 h 211"/>
                <a:gd name="T28" fmla="*/ 197 w 211"/>
                <a:gd name="T29" fmla="*/ 28 h 211"/>
                <a:gd name="T30" fmla="*/ 28 w 211"/>
                <a:gd name="T31" fmla="*/ 14 h 211"/>
                <a:gd name="T32" fmla="*/ 99 w 211"/>
                <a:gd name="T33" fmla="*/ 14 h 211"/>
                <a:gd name="T34" fmla="*/ 99 w 211"/>
                <a:gd name="T35" fmla="*/ 98 h 211"/>
                <a:gd name="T36" fmla="*/ 14 w 211"/>
                <a:gd name="T37" fmla="*/ 98 h 211"/>
                <a:gd name="T38" fmla="*/ 14 w 211"/>
                <a:gd name="T39" fmla="*/ 28 h 211"/>
                <a:gd name="T40" fmla="*/ 28 w 211"/>
                <a:gd name="T41" fmla="*/ 14 h 211"/>
                <a:gd name="T42" fmla="*/ 14 w 211"/>
                <a:gd name="T43" fmla="*/ 183 h 211"/>
                <a:gd name="T44" fmla="*/ 14 w 211"/>
                <a:gd name="T45" fmla="*/ 112 h 211"/>
                <a:gd name="T46" fmla="*/ 99 w 211"/>
                <a:gd name="T47" fmla="*/ 112 h 211"/>
                <a:gd name="T48" fmla="*/ 99 w 211"/>
                <a:gd name="T49" fmla="*/ 197 h 211"/>
                <a:gd name="T50" fmla="*/ 28 w 211"/>
                <a:gd name="T51" fmla="*/ 197 h 211"/>
                <a:gd name="T52" fmla="*/ 14 w 211"/>
                <a:gd name="T53" fmla="*/ 183 h 211"/>
                <a:gd name="T54" fmla="*/ 183 w 211"/>
                <a:gd name="T55" fmla="*/ 197 h 211"/>
                <a:gd name="T56" fmla="*/ 113 w 211"/>
                <a:gd name="T57" fmla="*/ 197 h 211"/>
                <a:gd name="T58" fmla="*/ 113 w 211"/>
                <a:gd name="T59" fmla="*/ 112 h 211"/>
                <a:gd name="T60" fmla="*/ 197 w 211"/>
                <a:gd name="T61" fmla="*/ 112 h 211"/>
                <a:gd name="T62" fmla="*/ 197 w 211"/>
                <a:gd name="T63" fmla="*/ 183 h 211"/>
                <a:gd name="T64" fmla="*/ 183 w 211"/>
                <a:gd name="T65" fmla="*/ 197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1" h="211">
                  <a:moveTo>
                    <a:pt x="183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2"/>
                    <a:pt x="0" y="28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0" y="198"/>
                    <a:pt x="13" y="211"/>
                    <a:pt x="28" y="211"/>
                  </a:cubicBezTo>
                  <a:cubicBezTo>
                    <a:pt x="183" y="211"/>
                    <a:pt x="183" y="211"/>
                    <a:pt x="183" y="211"/>
                  </a:cubicBezTo>
                  <a:cubicBezTo>
                    <a:pt x="199" y="211"/>
                    <a:pt x="211" y="198"/>
                    <a:pt x="211" y="183"/>
                  </a:cubicBezTo>
                  <a:cubicBezTo>
                    <a:pt x="211" y="28"/>
                    <a:pt x="211" y="28"/>
                    <a:pt x="211" y="28"/>
                  </a:cubicBezTo>
                  <a:cubicBezTo>
                    <a:pt x="211" y="12"/>
                    <a:pt x="199" y="0"/>
                    <a:pt x="183" y="0"/>
                  </a:cubicBezTo>
                  <a:close/>
                  <a:moveTo>
                    <a:pt x="197" y="28"/>
                  </a:moveTo>
                  <a:cubicBezTo>
                    <a:pt x="197" y="98"/>
                    <a:pt x="197" y="98"/>
                    <a:pt x="197" y="98"/>
                  </a:cubicBezTo>
                  <a:cubicBezTo>
                    <a:pt x="113" y="98"/>
                    <a:pt x="113" y="98"/>
                    <a:pt x="113" y="98"/>
                  </a:cubicBezTo>
                  <a:cubicBezTo>
                    <a:pt x="113" y="14"/>
                    <a:pt x="113" y="14"/>
                    <a:pt x="113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91" y="14"/>
                    <a:pt x="197" y="20"/>
                    <a:pt x="197" y="28"/>
                  </a:cubicBezTo>
                  <a:close/>
                  <a:moveTo>
                    <a:pt x="28" y="14"/>
                  </a:moveTo>
                  <a:cubicBezTo>
                    <a:pt x="99" y="14"/>
                    <a:pt x="99" y="14"/>
                    <a:pt x="99" y="14"/>
                  </a:cubicBezTo>
                  <a:cubicBezTo>
                    <a:pt x="99" y="98"/>
                    <a:pt x="99" y="98"/>
                    <a:pt x="99" y="98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0"/>
                    <a:pt x="21" y="14"/>
                    <a:pt x="28" y="14"/>
                  </a:cubicBezTo>
                  <a:close/>
                  <a:moveTo>
                    <a:pt x="14" y="183"/>
                  </a:moveTo>
                  <a:cubicBezTo>
                    <a:pt x="14" y="112"/>
                    <a:pt x="14" y="112"/>
                    <a:pt x="14" y="112"/>
                  </a:cubicBezTo>
                  <a:cubicBezTo>
                    <a:pt x="99" y="112"/>
                    <a:pt x="99" y="112"/>
                    <a:pt x="99" y="112"/>
                  </a:cubicBezTo>
                  <a:cubicBezTo>
                    <a:pt x="99" y="197"/>
                    <a:pt x="99" y="197"/>
                    <a:pt x="99" y="197"/>
                  </a:cubicBezTo>
                  <a:cubicBezTo>
                    <a:pt x="28" y="197"/>
                    <a:pt x="28" y="197"/>
                    <a:pt x="28" y="197"/>
                  </a:cubicBezTo>
                  <a:cubicBezTo>
                    <a:pt x="21" y="197"/>
                    <a:pt x="14" y="190"/>
                    <a:pt x="14" y="183"/>
                  </a:cubicBezTo>
                  <a:close/>
                  <a:moveTo>
                    <a:pt x="183" y="197"/>
                  </a:moveTo>
                  <a:cubicBezTo>
                    <a:pt x="113" y="197"/>
                    <a:pt x="113" y="197"/>
                    <a:pt x="113" y="197"/>
                  </a:cubicBezTo>
                  <a:cubicBezTo>
                    <a:pt x="113" y="112"/>
                    <a:pt x="113" y="112"/>
                    <a:pt x="113" y="112"/>
                  </a:cubicBezTo>
                  <a:cubicBezTo>
                    <a:pt x="197" y="112"/>
                    <a:pt x="197" y="112"/>
                    <a:pt x="197" y="112"/>
                  </a:cubicBezTo>
                  <a:cubicBezTo>
                    <a:pt x="197" y="183"/>
                    <a:pt x="197" y="183"/>
                    <a:pt x="197" y="183"/>
                  </a:cubicBezTo>
                  <a:cubicBezTo>
                    <a:pt x="197" y="190"/>
                    <a:pt x="191" y="197"/>
                    <a:pt x="183" y="19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822751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灯片编号占位符 7">
            <a:extLst>
              <a:ext uri="{FF2B5EF4-FFF2-40B4-BE49-F238E27FC236}">
                <a16:creationId xmlns="" xmlns:a16="http://schemas.microsoft.com/office/drawing/2014/main" id="{46F287EB-A9D8-4274-A36A-BB906172A504}"/>
              </a:ext>
            </a:extLst>
          </p:cNvPr>
          <p:cNvSpPr>
            <a:spLocks noGrp="1" noChangeAspect="1"/>
          </p:cNvSpPr>
          <p:nvPr>
            <p:ph type="sldNum" sz="quarter" idx="4"/>
          </p:nvPr>
        </p:nvSpPr>
        <p:spPr/>
        <p:txBody>
          <a:bodyPr/>
          <a:lstStyle/>
          <a:p>
            <a:fld id="{A2912448-FEEC-49E8-9588-2DF1F90D57C2}" type="slidenum">
              <a:rPr lang="en-US" altLang="zh-CN" smtClean="0"/>
              <a:pPr/>
              <a:t>81</a:t>
            </a:fld>
            <a:endParaRPr lang="zh-CN" altLang="en-US" dirty="0"/>
          </a:p>
        </p:txBody>
      </p:sp>
      <p:sp>
        <p:nvSpPr>
          <p:cNvPr id="23" name="文本占位符 22">
            <a:extLst>
              <a:ext uri="{FF2B5EF4-FFF2-40B4-BE49-F238E27FC236}">
                <a16:creationId xmlns="" xmlns:a16="http://schemas.microsoft.com/office/drawing/2014/main" id="{444F9EEA-CD3D-446C-9480-A399BD32E1A5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本模板中你有可能用到的图标</a:t>
            </a:r>
            <a:r>
              <a:rPr lang="zh-CN" altLang="en-US" sz="1400" dirty="0">
                <a:solidFill>
                  <a:schemeClr val="accent4"/>
                </a:solidFill>
              </a:rPr>
              <a:t>（精选）</a:t>
            </a:r>
          </a:p>
        </p:txBody>
      </p:sp>
      <p:sp>
        <p:nvSpPr>
          <p:cNvPr id="9" name="矩形 8" hidden="1">
            <a:extLst>
              <a:ext uri="{FF2B5EF4-FFF2-40B4-BE49-F238E27FC236}">
                <a16:creationId xmlns="" xmlns:a16="http://schemas.microsoft.com/office/drawing/2014/main" id="{D1A93355-69BA-4E7A-A26C-57BD5C8581FF}"/>
              </a:ext>
            </a:extLst>
          </p:cNvPr>
          <p:cNvSpPr>
            <a:spLocks noChangeAspect="1"/>
          </p:cNvSpPr>
          <p:nvPr/>
        </p:nvSpPr>
        <p:spPr>
          <a:xfrm>
            <a:off x="609600" y="0"/>
            <a:ext cx="838200" cy="12311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17" name="组合 816">
            <a:extLst>
              <a:ext uri="{FF2B5EF4-FFF2-40B4-BE49-F238E27FC236}">
                <a16:creationId xmlns="" xmlns:a16="http://schemas.microsoft.com/office/drawing/2014/main" id="{BF0CD9B3-8972-4C9F-A5D3-4AF8A16D9863}"/>
              </a:ext>
            </a:extLst>
          </p:cNvPr>
          <p:cNvGrpSpPr>
            <a:grpSpLocks noChangeAspect="1"/>
          </p:cNvGrpSpPr>
          <p:nvPr/>
        </p:nvGrpSpPr>
        <p:grpSpPr>
          <a:xfrm>
            <a:off x="609600" y="3894138"/>
            <a:ext cx="381235" cy="352450"/>
            <a:chOff x="10638440" y="3131155"/>
            <a:chExt cx="988825" cy="914166"/>
          </a:xfrm>
        </p:grpSpPr>
        <p:sp>
          <p:nvSpPr>
            <p:cNvPr id="964" name="Freeform 110">
              <a:extLst>
                <a:ext uri="{FF2B5EF4-FFF2-40B4-BE49-F238E27FC236}">
                  <a16:creationId xmlns="" xmlns:a16="http://schemas.microsoft.com/office/drawing/2014/main" id="{34F5BB45-C893-47DA-BC13-2B739996AE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57442" y="3131155"/>
              <a:ext cx="769823" cy="914166"/>
            </a:xfrm>
            <a:custGeom>
              <a:avLst/>
              <a:gdLst>
                <a:gd name="T0" fmla="*/ 153 w 196"/>
                <a:gd name="T1" fmla="*/ 149 h 233"/>
                <a:gd name="T2" fmla="*/ 124 w 196"/>
                <a:gd name="T3" fmla="*/ 161 h 233"/>
                <a:gd name="T4" fmla="*/ 110 w 196"/>
                <a:gd name="T5" fmla="*/ 149 h 233"/>
                <a:gd name="T6" fmla="*/ 148 w 196"/>
                <a:gd name="T7" fmla="*/ 109 h 233"/>
                <a:gd name="T8" fmla="*/ 149 w 196"/>
                <a:gd name="T9" fmla="*/ 108 h 233"/>
                <a:gd name="T10" fmla="*/ 154 w 196"/>
                <a:gd name="T11" fmla="*/ 108 h 233"/>
                <a:gd name="T12" fmla="*/ 161 w 196"/>
                <a:gd name="T13" fmla="*/ 101 h 233"/>
                <a:gd name="T14" fmla="*/ 154 w 196"/>
                <a:gd name="T15" fmla="*/ 94 h 233"/>
                <a:gd name="T16" fmla="*/ 115 w 196"/>
                <a:gd name="T17" fmla="*/ 94 h 233"/>
                <a:gd name="T18" fmla="*/ 108 w 196"/>
                <a:gd name="T19" fmla="*/ 101 h 233"/>
                <a:gd name="T20" fmla="*/ 115 w 196"/>
                <a:gd name="T21" fmla="*/ 108 h 233"/>
                <a:gd name="T22" fmla="*/ 130 w 196"/>
                <a:gd name="T23" fmla="*/ 108 h 233"/>
                <a:gd name="T24" fmla="*/ 101 w 196"/>
                <a:gd name="T25" fmla="*/ 138 h 233"/>
                <a:gd name="T26" fmla="*/ 90 w 196"/>
                <a:gd name="T27" fmla="*/ 118 h 233"/>
                <a:gd name="T28" fmla="*/ 34 w 196"/>
                <a:gd name="T29" fmla="*/ 59 h 233"/>
                <a:gd name="T30" fmla="*/ 39 w 196"/>
                <a:gd name="T31" fmla="*/ 30 h 233"/>
                <a:gd name="T32" fmla="*/ 51 w 196"/>
                <a:gd name="T33" fmla="*/ 14 h 233"/>
                <a:gd name="T34" fmla="*/ 83 w 196"/>
                <a:gd name="T35" fmla="*/ 14 h 233"/>
                <a:gd name="T36" fmla="*/ 90 w 196"/>
                <a:gd name="T37" fmla="*/ 7 h 233"/>
                <a:gd name="T38" fmla="*/ 83 w 196"/>
                <a:gd name="T39" fmla="*/ 0 h 233"/>
                <a:gd name="T40" fmla="*/ 52 w 196"/>
                <a:gd name="T41" fmla="*/ 0 h 233"/>
                <a:gd name="T42" fmla="*/ 40 w 196"/>
                <a:gd name="T43" fmla="*/ 2 h 233"/>
                <a:gd name="T44" fmla="*/ 25 w 196"/>
                <a:gd name="T45" fmla="*/ 28 h 233"/>
                <a:gd name="T46" fmla="*/ 1 w 196"/>
                <a:gd name="T47" fmla="*/ 168 h 233"/>
                <a:gd name="T48" fmla="*/ 7 w 196"/>
                <a:gd name="T49" fmla="*/ 176 h 233"/>
                <a:gd name="T50" fmla="*/ 8 w 196"/>
                <a:gd name="T51" fmla="*/ 176 h 233"/>
                <a:gd name="T52" fmla="*/ 15 w 196"/>
                <a:gd name="T53" fmla="*/ 170 h 233"/>
                <a:gd name="T54" fmla="*/ 31 w 196"/>
                <a:gd name="T55" fmla="*/ 74 h 233"/>
                <a:gd name="T56" fmla="*/ 77 w 196"/>
                <a:gd name="T57" fmla="*/ 123 h 233"/>
                <a:gd name="T58" fmla="*/ 115 w 196"/>
                <a:gd name="T59" fmla="*/ 172 h 233"/>
                <a:gd name="T60" fmla="*/ 111 w 196"/>
                <a:gd name="T61" fmla="*/ 191 h 233"/>
                <a:gd name="T62" fmla="*/ 153 w 196"/>
                <a:gd name="T63" fmla="*/ 233 h 233"/>
                <a:gd name="T64" fmla="*/ 196 w 196"/>
                <a:gd name="T65" fmla="*/ 191 h 233"/>
                <a:gd name="T66" fmla="*/ 153 w 196"/>
                <a:gd name="T67" fmla="*/ 149 h 233"/>
                <a:gd name="T68" fmla="*/ 153 w 196"/>
                <a:gd name="T69" fmla="*/ 219 h 233"/>
                <a:gd name="T70" fmla="*/ 125 w 196"/>
                <a:gd name="T71" fmla="*/ 191 h 233"/>
                <a:gd name="T72" fmla="*/ 127 w 196"/>
                <a:gd name="T73" fmla="*/ 181 h 233"/>
                <a:gd name="T74" fmla="*/ 139 w 196"/>
                <a:gd name="T75" fmla="*/ 190 h 233"/>
                <a:gd name="T76" fmla="*/ 148 w 196"/>
                <a:gd name="T77" fmla="*/ 197 h 233"/>
                <a:gd name="T78" fmla="*/ 153 w 196"/>
                <a:gd name="T79" fmla="*/ 198 h 233"/>
                <a:gd name="T80" fmla="*/ 158 w 196"/>
                <a:gd name="T81" fmla="*/ 196 h 233"/>
                <a:gd name="T82" fmla="*/ 157 w 196"/>
                <a:gd name="T83" fmla="*/ 186 h 233"/>
                <a:gd name="T84" fmla="*/ 147 w 196"/>
                <a:gd name="T85" fmla="*/ 178 h 233"/>
                <a:gd name="T86" fmla="*/ 135 w 196"/>
                <a:gd name="T87" fmla="*/ 169 h 233"/>
                <a:gd name="T88" fmla="*/ 153 w 196"/>
                <a:gd name="T89" fmla="*/ 163 h 233"/>
                <a:gd name="T90" fmla="*/ 182 w 196"/>
                <a:gd name="T91" fmla="*/ 191 h 233"/>
                <a:gd name="T92" fmla="*/ 153 w 196"/>
                <a:gd name="T93" fmla="*/ 219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6" h="233">
                  <a:moveTo>
                    <a:pt x="153" y="149"/>
                  </a:moveTo>
                  <a:cubicBezTo>
                    <a:pt x="142" y="149"/>
                    <a:pt x="131" y="153"/>
                    <a:pt x="124" y="161"/>
                  </a:cubicBezTo>
                  <a:cubicBezTo>
                    <a:pt x="119" y="157"/>
                    <a:pt x="114" y="153"/>
                    <a:pt x="110" y="149"/>
                  </a:cubicBezTo>
                  <a:cubicBezTo>
                    <a:pt x="148" y="109"/>
                    <a:pt x="148" y="109"/>
                    <a:pt x="148" y="109"/>
                  </a:cubicBezTo>
                  <a:cubicBezTo>
                    <a:pt x="149" y="109"/>
                    <a:pt x="149" y="109"/>
                    <a:pt x="149" y="108"/>
                  </a:cubicBezTo>
                  <a:cubicBezTo>
                    <a:pt x="154" y="108"/>
                    <a:pt x="154" y="108"/>
                    <a:pt x="154" y="108"/>
                  </a:cubicBezTo>
                  <a:cubicBezTo>
                    <a:pt x="158" y="108"/>
                    <a:pt x="161" y="105"/>
                    <a:pt x="161" y="101"/>
                  </a:cubicBezTo>
                  <a:cubicBezTo>
                    <a:pt x="161" y="98"/>
                    <a:pt x="158" y="94"/>
                    <a:pt x="154" y="94"/>
                  </a:cubicBezTo>
                  <a:cubicBezTo>
                    <a:pt x="115" y="94"/>
                    <a:pt x="115" y="94"/>
                    <a:pt x="115" y="94"/>
                  </a:cubicBezTo>
                  <a:cubicBezTo>
                    <a:pt x="111" y="94"/>
                    <a:pt x="108" y="98"/>
                    <a:pt x="108" y="101"/>
                  </a:cubicBezTo>
                  <a:cubicBezTo>
                    <a:pt x="108" y="105"/>
                    <a:pt x="111" y="108"/>
                    <a:pt x="115" y="108"/>
                  </a:cubicBezTo>
                  <a:cubicBezTo>
                    <a:pt x="130" y="108"/>
                    <a:pt x="130" y="108"/>
                    <a:pt x="130" y="108"/>
                  </a:cubicBezTo>
                  <a:cubicBezTo>
                    <a:pt x="101" y="138"/>
                    <a:pt x="101" y="138"/>
                    <a:pt x="101" y="138"/>
                  </a:cubicBezTo>
                  <a:cubicBezTo>
                    <a:pt x="97" y="132"/>
                    <a:pt x="93" y="126"/>
                    <a:pt x="90" y="118"/>
                  </a:cubicBezTo>
                  <a:cubicBezTo>
                    <a:pt x="79" y="86"/>
                    <a:pt x="43" y="65"/>
                    <a:pt x="34" y="59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1" y="14"/>
                    <a:pt x="49" y="14"/>
                    <a:pt x="51" y="14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7" y="14"/>
                    <a:pt x="90" y="11"/>
                    <a:pt x="90" y="7"/>
                  </a:cubicBezTo>
                  <a:cubicBezTo>
                    <a:pt x="90" y="3"/>
                    <a:pt x="87" y="0"/>
                    <a:pt x="83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0" y="0"/>
                    <a:pt x="45" y="0"/>
                    <a:pt x="40" y="2"/>
                  </a:cubicBezTo>
                  <a:cubicBezTo>
                    <a:pt x="34" y="5"/>
                    <a:pt x="27" y="12"/>
                    <a:pt x="25" y="28"/>
                  </a:cubicBezTo>
                  <a:cubicBezTo>
                    <a:pt x="1" y="168"/>
                    <a:pt x="1" y="168"/>
                    <a:pt x="1" y="168"/>
                  </a:cubicBezTo>
                  <a:cubicBezTo>
                    <a:pt x="0" y="172"/>
                    <a:pt x="3" y="175"/>
                    <a:pt x="7" y="176"/>
                  </a:cubicBezTo>
                  <a:cubicBezTo>
                    <a:pt x="7" y="176"/>
                    <a:pt x="7" y="176"/>
                    <a:pt x="8" y="176"/>
                  </a:cubicBezTo>
                  <a:cubicBezTo>
                    <a:pt x="11" y="176"/>
                    <a:pt x="14" y="174"/>
                    <a:pt x="15" y="170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43" y="81"/>
                    <a:pt x="69" y="99"/>
                    <a:pt x="77" y="123"/>
                  </a:cubicBezTo>
                  <a:cubicBezTo>
                    <a:pt x="85" y="144"/>
                    <a:pt x="97" y="157"/>
                    <a:pt x="115" y="172"/>
                  </a:cubicBezTo>
                  <a:cubicBezTo>
                    <a:pt x="113" y="178"/>
                    <a:pt x="111" y="184"/>
                    <a:pt x="111" y="191"/>
                  </a:cubicBezTo>
                  <a:cubicBezTo>
                    <a:pt x="111" y="214"/>
                    <a:pt x="130" y="233"/>
                    <a:pt x="153" y="233"/>
                  </a:cubicBezTo>
                  <a:cubicBezTo>
                    <a:pt x="177" y="233"/>
                    <a:pt x="196" y="214"/>
                    <a:pt x="196" y="191"/>
                  </a:cubicBezTo>
                  <a:cubicBezTo>
                    <a:pt x="196" y="168"/>
                    <a:pt x="177" y="149"/>
                    <a:pt x="153" y="149"/>
                  </a:cubicBezTo>
                  <a:close/>
                  <a:moveTo>
                    <a:pt x="153" y="219"/>
                  </a:moveTo>
                  <a:cubicBezTo>
                    <a:pt x="138" y="219"/>
                    <a:pt x="125" y="207"/>
                    <a:pt x="125" y="191"/>
                  </a:cubicBezTo>
                  <a:cubicBezTo>
                    <a:pt x="125" y="187"/>
                    <a:pt x="126" y="184"/>
                    <a:pt x="127" y="181"/>
                  </a:cubicBezTo>
                  <a:cubicBezTo>
                    <a:pt x="131" y="184"/>
                    <a:pt x="135" y="187"/>
                    <a:pt x="139" y="190"/>
                  </a:cubicBezTo>
                  <a:cubicBezTo>
                    <a:pt x="142" y="192"/>
                    <a:pt x="145" y="194"/>
                    <a:pt x="148" y="197"/>
                  </a:cubicBezTo>
                  <a:cubicBezTo>
                    <a:pt x="150" y="198"/>
                    <a:pt x="151" y="198"/>
                    <a:pt x="153" y="198"/>
                  </a:cubicBezTo>
                  <a:cubicBezTo>
                    <a:pt x="155" y="198"/>
                    <a:pt x="157" y="197"/>
                    <a:pt x="158" y="196"/>
                  </a:cubicBezTo>
                  <a:cubicBezTo>
                    <a:pt x="161" y="192"/>
                    <a:pt x="160" y="188"/>
                    <a:pt x="157" y="186"/>
                  </a:cubicBezTo>
                  <a:cubicBezTo>
                    <a:pt x="153" y="183"/>
                    <a:pt x="150" y="181"/>
                    <a:pt x="147" y="178"/>
                  </a:cubicBezTo>
                  <a:cubicBezTo>
                    <a:pt x="143" y="175"/>
                    <a:pt x="139" y="172"/>
                    <a:pt x="135" y="169"/>
                  </a:cubicBezTo>
                  <a:cubicBezTo>
                    <a:pt x="140" y="165"/>
                    <a:pt x="146" y="163"/>
                    <a:pt x="153" y="163"/>
                  </a:cubicBezTo>
                  <a:cubicBezTo>
                    <a:pt x="169" y="163"/>
                    <a:pt x="182" y="175"/>
                    <a:pt x="182" y="191"/>
                  </a:cubicBezTo>
                  <a:cubicBezTo>
                    <a:pt x="182" y="207"/>
                    <a:pt x="169" y="219"/>
                    <a:pt x="153" y="2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" name="Freeform 111">
              <a:extLst>
                <a:ext uri="{FF2B5EF4-FFF2-40B4-BE49-F238E27FC236}">
                  <a16:creationId xmlns="" xmlns:a16="http://schemas.microsoft.com/office/drawing/2014/main" id="{C95D8724-91A4-4576-A349-46B5144CE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8440" y="3545931"/>
              <a:ext cx="502708" cy="499390"/>
            </a:xfrm>
            <a:custGeom>
              <a:avLst/>
              <a:gdLst>
                <a:gd name="T0" fmla="*/ 93 w 128"/>
                <a:gd name="T1" fmla="*/ 6 h 127"/>
                <a:gd name="T2" fmla="*/ 90 w 128"/>
                <a:gd name="T3" fmla="*/ 21 h 127"/>
                <a:gd name="T4" fmla="*/ 114 w 128"/>
                <a:gd name="T5" fmla="*/ 63 h 127"/>
                <a:gd name="T6" fmla="*/ 64 w 128"/>
                <a:gd name="T7" fmla="*/ 113 h 127"/>
                <a:gd name="T8" fmla="*/ 14 w 128"/>
                <a:gd name="T9" fmla="*/ 63 h 127"/>
                <a:gd name="T10" fmla="*/ 53 w 128"/>
                <a:gd name="T11" fmla="*/ 14 h 127"/>
                <a:gd name="T12" fmla="*/ 55 w 128"/>
                <a:gd name="T13" fmla="*/ 0 h 127"/>
                <a:gd name="T14" fmla="*/ 0 w 128"/>
                <a:gd name="T15" fmla="*/ 63 h 127"/>
                <a:gd name="T16" fmla="*/ 64 w 128"/>
                <a:gd name="T17" fmla="*/ 127 h 127"/>
                <a:gd name="T18" fmla="*/ 128 w 128"/>
                <a:gd name="T19" fmla="*/ 63 h 127"/>
                <a:gd name="T20" fmla="*/ 93 w 128"/>
                <a:gd name="T21" fmla="*/ 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8" h="127">
                  <a:moveTo>
                    <a:pt x="93" y="6"/>
                  </a:moveTo>
                  <a:cubicBezTo>
                    <a:pt x="90" y="21"/>
                    <a:pt x="90" y="21"/>
                    <a:pt x="90" y="21"/>
                  </a:cubicBezTo>
                  <a:cubicBezTo>
                    <a:pt x="104" y="30"/>
                    <a:pt x="114" y="45"/>
                    <a:pt x="114" y="63"/>
                  </a:cubicBezTo>
                  <a:cubicBezTo>
                    <a:pt x="114" y="91"/>
                    <a:pt x="91" y="113"/>
                    <a:pt x="64" y="113"/>
                  </a:cubicBezTo>
                  <a:cubicBezTo>
                    <a:pt x="36" y="113"/>
                    <a:pt x="14" y="91"/>
                    <a:pt x="14" y="63"/>
                  </a:cubicBezTo>
                  <a:cubicBezTo>
                    <a:pt x="14" y="39"/>
                    <a:pt x="30" y="19"/>
                    <a:pt x="53" y="14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24" y="4"/>
                    <a:pt x="0" y="31"/>
                    <a:pt x="0" y="63"/>
                  </a:cubicBezTo>
                  <a:cubicBezTo>
                    <a:pt x="0" y="99"/>
                    <a:pt x="28" y="127"/>
                    <a:pt x="64" y="127"/>
                  </a:cubicBezTo>
                  <a:cubicBezTo>
                    <a:pt x="99" y="127"/>
                    <a:pt x="128" y="99"/>
                    <a:pt x="128" y="63"/>
                  </a:cubicBezTo>
                  <a:cubicBezTo>
                    <a:pt x="128" y="38"/>
                    <a:pt x="113" y="17"/>
                    <a:pt x="93" y="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18" name="组合 817">
            <a:extLst>
              <a:ext uri="{FF2B5EF4-FFF2-40B4-BE49-F238E27FC236}">
                <a16:creationId xmlns="" xmlns:a16="http://schemas.microsoft.com/office/drawing/2014/main" id="{0A177587-AF1F-4FA9-AF01-A5F16A8F629B}"/>
              </a:ext>
            </a:extLst>
          </p:cNvPr>
          <p:cNvGrpSpPr>
            <a:grpSpLocks noChangeAspect="1"/>
          </p:cNvGrpSpPr>
          <p:nvPr/>
        </p:nvGrpSpPr>
        <p:grpSpPr>
          <a:xfrm>
            <a:off x="1378468" y="3863049"/>
            <a:ext cx="408852" cy="414629"/>
            <a:chOff x="4498656" y="5034967"/>
            <a:chExt cx="1060457" cy="1075439"/>
          </a:xfrm>
        </p:grpSpPr>
        <p:sp>
          <p:nvSpPr>
            <p:cNvPr id="962" name="Freeform 17">
              <a:extLst>
                <a:ext uri="{FF2B5EF4-FFF2-40B4-BE49-F238E27FC236}">
                  <a16:creationId xmlns="" xmlns:a16="http://schemas.microsoft.com/office/drawing/2014/main" id="{4C85DBEF-B342-49ED-B0B3-847CAA2B63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03423" y="5034967"/>
              <a:ext cx="855690" cy="1075439"/>
            </a:xfrm>
            <a:custGeom>
              <a:avLst/>
              <a:gdLst>
                <a:gd name="T0" fmla="*/ 211 w 217"/>
                <a:gd name="T1" fmla="*/ 12 h 273"/>
                <a:gd name="T2" fmla="*/ 157 w 217"/>
                <a:gd name="T3" fmla="*/ 0 h 273"/>
                <a:gd name="T4" fmla="*/ 149 w 217"/>
                <a:gd name="T5" fmla="*/ 4 h 273"/>
                <a:gd name="T6" fmla="*/ 128 w 217"/>
                <a:gd name="T7" fmla="*/ 55 h 273"/>
                <a:gd name="T8" fmla="*/ 7 w 217"/>
                <a:gd name="T9" fmla="*/ 55 h 273"/>
                <a:gd name="T10" fmla="*/ 7 w 217"/>
                <a:gd name="T11" fmla="*/ 55 h 273"/>
                <a:gd name="T12" fmla="*/ 1 w 217"/>
                <a:gd name="T13" fmla="*/ 59 h 273"/>
                <a:gd name="T14" fmla="*/ 2 w 217"/>
                <a:gd name="T15" fmla="*/ 66 h 273"/>
                <a:gd name="T16" fmla="*/ 94 w 217"/>
                <a:gd name="T17" fmla="*/ 180 h 273"/>
                <a:gd name="T18" fmla="*/ 94 w 217"/>
                <a:gd name="T19" fmla="*/ 259 h 273"/>
                <a:gd name="T20" fmla="*/ 54 w 217"/>
                <a:gd name="T21" fmla="*/ 259 h 273"/>
                <a:gd name="T22" fmla="*/ 47 w 217"/>
                <a:gd name="T23" fmla="*/ 266 h 273"/>
                <a:gd name="T24" fmla="*/ 54 w 217"/>
                <a:gd name="T25" fmla="*/ 273 h 273"/>
                <a:gd name="T26" fmla="*/ 148 w 217"/>
                <a:gd name="T27" fmla="*/ 273 h 273"/>
                <a:gd name="T28" fmla="*/ 155 w 217"/>
                <a:gd name="T29" fmla="*/ 266 h 273"/>
                <a:gd name="T30" fmla="*/ 148 w 217"/>
                <a:gd name="T31" fmla="*/ 259 h 273"/>
                <a:gd name="T32" fmla="*/ 108 w 217"/>
                <a:gd name="T33" fmla="*/ 259 h 273"/>
                <a:gd name="T34" fmla="*/ 108 w 217"/>
                <a:gd name="T35" fmla="*/ 180 h 273"/>
                <a:gd name="T36" fmla="*/ 200 w 217"/>
                <a:gd name="T37" fmla="*/ 66 h 273"/>
                <a:gd name="T38" fmla="*/ 201 w 217"/>
                <a:gd name="T39" fmla="*/ 59 h 273"/>
                <a:gd name="T40" fmla="*/ 194 w 217"/>
                <a:gd name="T41" fmla="*/ 55 h 273"/>
                <a:gd name="T42" fmla="*/ 194 w 217"/>
                <a:gd name="T43" fmla="*/ 55 h 273"/>
                <a:gd name="T44" fmla="*/ 143 w 217"/>
                <a:gd name="T45" fmla="*/ 55 h 273"/>
                <a:gd name="T46" fmla="*/ 160 w 217"/>
                <a:gd name="T47" fmla="*/ 15 h 273"/>
                <a:gd name="T48" fmla="*/ 208 w 217"/>
                <a:gd name="T49" fmla="*/ 25 h 273"/>
                <a:gd name="T50" fmla="*/ 216 w 217"/>
                <a:gd name="T51" fmla="*/ 20 h 273"/>
                <a:gd name="T52" fmla="*/ 211 w 217"/>
                <a:gd name="T53" fmla="*/ 12 h 273"/>
                <a:gd name="T54" fmla="*/ 101 w 217"/>
                <a:gd name="T55" fmla="*/ 167 h 273"/>
                <a:gd name="T56" fmla="*/ 48 w 217"/>
                <a:gd name="T57" fmla="*/ 101 h 273"/>
                <a:gd name="T58" fmla="*/ 96 w 217"/>
                <a:gd name="T59" fmla="*/ 101 h 273"/>
                <a:gd name="T60" fmla="*/ 102 w 217"/>
                <a:gd name="T61" fmla="*/ 87 h 273"/>
                <a:gd name="T62" fmla="*/ 36 w 217"/>
                <a:gd name="T63" fmla="*/ 87 h 273"/>
                <a:gd name="T64" fmla="*/ 22 w 217"/>
                <a:gd name="T65" fmla="*/ 69 h 273"/>
                <a:gd name="T66" fmla="*/ 122 w 217"/>
                <a:gd name="T67" fmla="*/ 69 h 273"/>
                <a:gd name="T68" fmla="*/ 94 w 217"/>
                <a:gd name="T69" fmla="*/ 137 h 273"/>
                <a:gd name="T70" fmla="*/ 98 w 217"/>
                <a:gd name="T71" fmla="*/ 146 h 273"/>
                <a:gd name="T72" fmla="*/ 101 w 217"/>
                <a:gd name="T73" fmla="*/ 147 h 273"/>
                <a:gd name="T74" fmla="*/ 107 w 217"/>
                <a:gd name="T75" fmla="*/ 142 h 273"/>
                <a:gd name="T76" fmla="*/ 124 w 217"/>
                <a:gd name="T77" fmla="*/ 101 h 273"/>
                <a:gd name="T78" fmla="*/ 154 w 217"/>
                <a:gd name="T79" fmla="*/ 101 h 273"/>
                <a:gd name="T80" fmla="*/ 101 w 217"/>
                <a:gd name="T81" fmla="*/ 167 h 273"/>
                <a:gd name="T82" fmla="*/ 180 w 217"/>
                <a:gd name="T83" fmla="*/ 69 h 273"/>
                <a:gd name="T84" fmla="*/ 165 w 217"/>
                <a:gd name="T85" fmla="*/ 87 h 273"/>
                <a:gd name="T86" fmla="*/ 130 w 217"/>
                <a:gd name="T87" fmla="*/ 87 h 273"/>
                <a:gd name="T88" fmla="*/ 138 w 217"/>
                <a:gd name="T89" fmla="*/ 69 h 273"/>
                <a:gd name="T90" fmla="*/ 180 w 217"/>
                <a:gd name="T91" fmla="*/ 69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7" h="273">
                  <a:moveTo>
                    <a:pt x="211" y="12"/>
                  </a:moveTo>
                  <a:cubicBezTo>
                    <a:pt x="157" y="0"/>
                    <a:pt x="157" y="0"/>
                    <a:pt x="157" y="0"/>
                  </a:cubicBezTo>
                  <a:cubicBezTo>
                    <a:pt x="154" y="0"/>
                    <a:pt x="151" y="1"/>
                    <a:pt x="149" y="4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4" y="55"/>
                    <a:pt x="2" y="56"/>
                    <a:pt x="1" y="59"/>
                  </a:cubicBezTo>
                  <a:cubicBezTo>
                    <a:pt x="0" y="61"/>
                    <a:pt x="0" y="64"/>
                    <a:pt x="2" y="66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259"/>
                    <a:pt x="94" y="259"/>
                    <a:pt x="94" y="259"/>
                  </a:cubicBezTo>
                  <a:cubicBezTo>
                    <a:pt x="54" y="259"/>
                    <a:pt x="54" y="259"/>
                    <a:pt x="54" y="259"/>
                  </a:cubicBezTo>
                  <a:cubicBezTo>
                    <a:pt x="50" y="259"/>
                    <a:pt x="47" y="262"/>
                    <a:pt x="47" y="266"/>
                  </a:cubicBezTo>
                  <a:cubicBezTo>
                    <a:pt x="47" y="270"/>
                    <a:pt x="50" y="273"/>
                    <a:pt x="54" y="273"/>
                  </a:cubicBezTo>
                  <a:cubicBezTo>
                    <a:pt x="148" y="273"/>
                    <a:pt x="148" y="273"/>
                    <a:pt x="148" y="273"/>
                  </a:cubicBezTo>
                  <a:cubicBezTo>
                    <a:pt x="152" y="273"/>
                    <a:pt x="155" y="270"/>
                    <a:pt x="155" y="266"/>
                  </a:cubicBezTo>
                  <a:cubicBezTo>
                    <a:pt x="155" y="262"/>
                    <a:pt x="152" y="259"/>
                    <a:pt x="148" y="259"/>
                  </a:cubicBezTo>
                  <a:cubicBezTo>
                    <a:pt x="108" y="259"/>
                    <a:pt x="108" y="259"/>
                    <a:pt x="108" y="259"/>
                  </a:cubicBezTo>
                  <a:cubicBezTo>
                    <a:pt x="108" y="180"/>
                    <a:pt x="108" y="180"/>
                    <a:pt x="108" y="180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202" y="64"/>
                    <a:pt x="202" y="61"/>
                    <a:pt x="201" y="59"/>
                  </a:cubicBezTo>
                  <a:cubicBezTo>
                    <a:pt x="200" y="56"/>
                    <a:pt x="197" y="55"/>
                    <a:pt x="194" y="55"/>
                  </a:cubicBezTo>
                  <a:cubicBezTo>
                    <a:pt x="194" y="55"/>
                    <a:pt x="194" y="55"/>
                    <a:pt x="194" y="55"/>
                  </a:cubicBezTo>
                  <a:cubicBezTo>
                    <a:pt x="143" y="55"/>
                    <a:pt x="143" y="55"/>
                    <a:pt x="143" y="55"/>
                  </a:cubicBezTo>
                  <a:cubicBezTo>
                    <a:pt x="160" y="15"/>
                    <a:pt x="160" y="15"/>
                    <a:pt x="160" y="15"/>
                  </a:cubicBezTo>
                  <a:cubicBezTo>
                    <a:pt x="208" y="25"/>
                    <a:pt x="208" y="25"/>
                    <a:pt x="208" y="25"/>
                  </a:cubicBezTo>
                  <a:cubicBezTo>
                    <a:pt x="212" y="26"/>
                    <a:pt x="215" y="24"/>
                    <a:pt x="216" y="20"/>
                  </a:cubicBezTo>
                  <a:cubicBezTo>
                    <a:pt x="217" y="16"/>
                    <a:pt x="215" y="12"/>
                    <a:pt x="211" y="12"/>
                  </a:cubicBezTo>
                  <a:close/>
                  <a:moveTo>
                    <a:pt x="101" y="167"/>
                  </a:moveTo>
                  <a:cubicBezTo>
                    <a:pt x="48" y="101"/>
                    <a:pt x="48" y="101"/>
                    <a:pt x="48" y="101"/>
                  </a:cubicBezTo>
                  <a:cubicBezTo>
                    <a:pt x="96" y="101"/>
                    <a:pt x="96" y="101"/>
                    <a:pt x="96" y="101"/>
                  </a:cubicBezTo>
                  <a:cubicBezTo>
                    <a:pt x="102" y="87"/>
                    <a:pt x="102" y="87"/>
                    <a:pt x="102" y="87"/>
                  </a:cubicBezTo>
                  <a:cubicBezTo>
                    <a:pt x="36" y="87"/>
                    <a:pt x="36" y="87"/>
                    <a:pt x="36" y="87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94" y="137"/>
                    <a:pt x="94" y="137"/>
                    <a:pt x="94" y="137"/>
                  </a:cubicBezTo>
                  <a:cubicBezTo>
                    <a:pt x="93" y="140"/>
                    <a:pt x="94" y="145"/>
                    <a:pt x="98" y="146"/>
                  </a:cubicBezTo>
                  <a:cubicBezTo>
                    <a:pt x="99" y="146"/>
                    <a:pt x="100" y="147"/>
                    <a:pt x="101" y="147"/>
                  </a:cubicBezTo>
                  <a:cubicBezTo>
                    <a:pt x="103" y="147"/>
                    <a:pt x="106" y="145"/>
                    <a:pt x="107" y="142"/>
                  </a:cubicBezTo>
                  <a:cubicBezTo>
                    <a:pt x="124" y="101"/>
                    <a:pt x="124" y="101"/>
                    <a:pt x="124" y="101"/>
                  </a:cubicBezTo>
                  <a:cubicBezTo>
                    <a:pt x="154" y="101"/>
                    <a:pt x="154" y="101"/>
                    <a:pt x="154" y="101"/>
                  </a:cubicBezTo>
                  <a:lnTo>
                    <a:pt x="101" y="167"/>
                  </a:lnTo>
                  <a:close/>
                  <a:moveTo>
                    <a:pt x="180" y="69"/>
                  </a:moveTo>
                  <a:cubicBezTo>
                    <a:pt x="165" y="87"/>
                    <a:pt x="165" y="87"/>
                    <a:pt x="165" y="87"/>
                  </a:cubicBezTo>
                  <a:cubicBezTo>
                    <a:pt x="130" y="87"/>
                    <a:pt x="130" y="87"/>
                    <a:pt x="130" y="87"/>
                  </a:cubicBezTo>
                  <a:cubicBezTo>
                    <a:pt x="138" y="69"/>
                    <a:pt x="138" y="69"/>
                    <a:pt x="138" y="69"/>
                  </a:cubicBezTo>
                  <a:lnTo>
                    <a:pt x="180" y="6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" name="Freeform 18">
              <a:extLst>
                <a:ext uri="{FF2B5EF4-FFF2-40B4-BE49-F238E27FC236}">
                  <a16:creationId xmlns="" xmlns:a16="http://schemas.microsoft.com/office/drawing/2014/main" id="{1A62B8BD-6BF7-470B-AF89-1A526AFDD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656" y="5061603"/>
              <a:ext cx="389555" cy="394550"/>
            </a:xfrm>
            <a:custGeom>
              <a:avLst/>
              <a:gdLst>
                <a:gd name="T0" fmla="*/ 51 w 99"/>
                <a:gd name="T1" fmla="*/ 88 h 100"/>
                <a:gd name="T2" fmla="*/ 47 w 99"/>
                <a:gd name="T3" fmla="*/ 87 h 100"/>
                <a:gd name="T4" fmla="*/ 54 w 99"/>
                <a:gd name="T5" fmla="*/ 64 h 100"/>
                <a:gd name="T6" fmla="*/ 42 w 99"/>
                <a:gd name="T7" fmla="*/ 61 h 100"/>
                <a:gd name="T8" fmla="*/ 36 w 99"/>
                <a:gd name="T9" fmla="*/ 84 h 100"/>
                <a:gd name="T10" fmla="*/ 20 w 99"/>
                <a:gd name="T11" fmla="*/ 71 h 100"/>
                <a:gd name="T12" fmla="*/ 42 w 99"/>
                <a:gd name="T13" fmla="*/ 61 h 100"/>
                <a:gd name="T14" fmla="*/ 37 w 99"/>
                <a:gd name="T15" fmla="*/ 52 h 100"/>
                <a:gd name="T16" fmla="*/ 37 w 99"/>
                <a:gd name="T17" fmla="*/ 50 h 100"/>
                <a:gd name="T18" fmla="*/ 15 w 99"/>
                <a:gd name="T19" fmla="*/ 60 h 100"/>
                <a:gd name="T20" fmla="*/ 15 w 99"/>
                <a:gd name="T21" fmla="*/ 41 h 100"/>
                <a:gd name="T22" fmla="*/ 16 w 99"/>
                <a:gd name="T23" fmla="*/ 36 h 100"/>
                <a:gd name="T24" fmla="*/ 37 w 99"/>
                <a:gd name="T25" fmla="*/ 48 h 100"/>
                <a:gd name="T26" fmla="*/ 43 w 99"/>
                <a:gd name="T27" fmla="*/ 38 h 100"/>
                <a:gd name="T28" fmla="*/ 22 w 99"/>
                <a:gd name="T29" fmla="*/ 26 h 100"/>
                <a:gd name="T30" fmla="*/ 40 w 99"/>
                <a:gd name="T31" fmla="*/ 14 h 100"/>
                <a:gd name="T32" fmla="*/ 44 w 99"/>
                <a:gd name="T33" fmla="*/ 38 h 100"/>
                <a:gd name="T34" fmla="*/ 49 w 99"/>
                <a:gd name="T35" fmla="*/ 36 h 100"/>
                <a:gd name="T36" fmla="*/ 56 w 99"/>
                <a:gd name="T37" fmla="*/ 36 h 100"/>
                <a:gd name="T38" fmla="*/ 52 w 99"/>
                <a:gd name="T39" fmla="*/ 12 h 100"/>
                <a:gd name="T40" fmla="*/ 60 w 99"/>
                <a:gd name="T41" fmla="*/ 13 h 100"/>
                <a:gd name="T42" fmla="*/ 74 w 99"/>
                <a:gd name="T43" fmla="*/ 19 h 100"/>
                <a:gd name="T44" fmla="*/ 56 w 99"/>
                <a:gd name="T45" fmla="*/ 36 h 100"/>
                <a:gd name="T46" fmla="*/ 65 w 99"/>
                <a:gd name="T47" fmla="*/ 45 h 100"/>
                <a:gd name="T48" fmla="*/ 82 w 99"/>
                <a:gd name="T49" fmla="*/ 28 h 100"/>
                <a:gd name="T50" fmla="*/ 86 w 99"/>
                <a:gd name="T51" fmla="*/ 36 h 100"/>
                <a:gd name="T52" fmla="*/ 99 w 99"/>
                <a:gd name="T53" fmla="*/ 36 h 100"/>
                <a:gd name="T54" fmla="*/ 63 w 99"/>
                <a:gd name="T55" fmla="*/ 1 h 100"/>
                <a:gd name="T56" fmla="*/ 51 w 99"/>
                <a:gd name="T57" fmla="*/ 0 h 100"/>
                <a:gd name="T58" fmla="*/ 3 w 99"/>
                <a:gd name="T59" fmla="*/ 38 h 100"/>
                <a:gd name="T60" fmla="*/ 9 w 99"/>
                <a:gd name="T61" fmla="*/ 76 h 100"/>
                <a:gd name="T62" fmla="*/ 40 w 99"/>
                <a:gd name="T63" fmla="*/ 98 h 100"/>
                <a:gd name="T64" fmla="*/ 51 w 99"/>
                <a:gd name="T65" fmla="*/ 100 h 100"/>
                <a:gd name="T66" fmla="*/ 69 w 99"/>
                <a:gd name="T67" fmla="*/ 97 h 100"/>
                <a:gd name="T68" fmla="*/ 60 w 99"/>
                <a:gd name="T69" fmla="*/ 86 h 100"/>
                <a:gd name="T70" fmla="*/ 51 w 99"/>
                <a:gd name="T71" fmla="*/ 8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" h="100">
                  <a:moveTo>
                    <a:pt x="51" y="88"/>
                  </a:moveTo>
                  <a:cubicBezTo>
                    <a:pt x="50" y="88"/>
                    <a:pt x="49" y="87"/>
                    <a:pt x="47" y="87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49" y="65"/>
                    <a:pt x="45" y="63"/>
                    <a:pt x="42" y="61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29" y="81"/>
                    <a:pt x="24" y="77"/>
                    <a:pt x="20" y="7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0" y="59"/>
                    <a:pt x="38" y="56"/>
                    <a:pt x="37" y="52"/>
                  </a:cubicBezTo>
                  <a:cubicBezTo>
                    <a:pt x="37" y="51"/>
                    <a:pt x="37" y="51"/>
                    <a:pt x="37" y="5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3" y="54"/>
                    <a:pt x="13" y="47"/>
                    <a:pt x="15" y="41"/>
                  </a:cubicBezTo>
                  <a:cubicBezTo>
                    <a:pt x="15" y="39"/>
                    <a:pt x="15" y="38"/>
                    <a:pt x="16" y="36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44"/>
                    <a:pt x="40" y="40"/>
                    <a:pt x="43" y="38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7" y="20"/>
                    <a:pt x="33" y="16"/>
                    <a:pt x="40" y="14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5" y="37"/>
                    <a:pt x="47" y="36"/>
                    <a:pt x="49" y="36"/>
                  </a:cubicBezTo>
                  <a:cubicBezTo>
                    <a:pt x="51" y="35"/>
                    <a:pt x="54" y="35"/>
                    <a:pt x="56" y="36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5" y="12"/>
                    <a:pt x="57" y="12"/>
                    <a:pt x="60" y="13"/>
                  </a:cubicBezTo>
                  <a:cubicBezTo>
                    <a:pt x="65" y="14"/>
                    <a:pt x="70" y="16"/>
                    <a:pt x="74" y="19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60" y="38"/>
                    <a:pt x="63" y="41"/>
                    <a:pt x="65" y="45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4" y="30"/>
                    <a:pt x="85" y="33"/>
                    <a:pt x="86" y="36"/>
                  </a:cubicBezTo>
                  <a:cubicBezTo>
                    <a:pt x="99" y="36"/>
                    <a:pt x="99" y="36"/>
                    <a:pt x="99" y="36"/>
                  </a:cubicBezTo>
                  <a:cubicBezTo>
                    <a:pt x="94" y="19"/>
                    <a:pt x="81" y="5"/>
                    <a:pt x="63" y="1"/>
                  </a:cubicBezTo>
                  <a:cubicBezTo>
                    <a:pt x="59" y="0"/>
                    <a:pt x="55" y="0"/>
                    <a:pt x="51" y="0"/>
                  </a:cubicBezTo>
                  <a:cubicBezTo>
                    <a:pt x="28" y="0"/>
                    <a:pt x="8" y="16"/>
                    <a:pt x="3" y="38"/>
                  </a:cubicBezTo>
                  <a:cubicBezTo>
                    <a:pt x="0" y="51"/>
                    <a:pt x="2" y="65"/>
                    <a:pt x="9" y="76"/>
                  </a:cubicBezTo>
                  <a:cubicBezTo>
                    <a:pt x="16" y="87"/>
                    <a:pt x="27" y="95"/>
                    <a:pt x="40" y="98"/>
                  </a:cubicBezTo>
                  <a:cubicBezTo>
                    <a:pt x="44" y="99"/>
                    <a:pt x="48" y="100"/>
                    <a:pt x="51" y="100"/>
                  </a:cubicBezTo>
                  <a:cubicBezTo>
                    <a:pt x="57" y="100"/>
                    <a:pt x="63" y="98"/>
                    <a:pt x="69" y="97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57" y="87"/>
                    <a:pt x="54" y="88"/>
                    <a:pt x="51" y="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19" name="Freeform 16">
            <a:extLst>
              <a:ext uri="{FF2B5EF4-FFF2-40B4-BE49-F238E27FC236}">
                <a16:creationId xmlns="" xmlns:a16="http://schemas.microsoft.com/office/drawing/2014/main" id="{DB517455-96E2-4A14-A145-D9DB42ED257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174953" y="3894779"/>
            <a:ext cx="329865" cy="351168"/>
          </a:xfrm>
          <a:custGeom>
            <a:avLst/>
            <a:gdLst>
              <a:gd name="T0" fmla="*/ 189 w 216"/>
              <a:gd name="T1" fmla="*/ 0 h 230"/>
              <a:gd name="T2" fmla="*/ 97 w 216"/>
              <a:gd name="T3" fmla="*/ 0 h 230"/>
              <a:gd name="T4" fmla="*/ 70 w 216"/>
              <a:gd name="T5" fmla="*/ 27 h 230"/>
              <a:gd name="T6" fmla="*/ 70 w 216"/>
              <a:gd name="T7" fmla="*/ 63 h 230"/>
              <a:gd name="T8" fmla="*/ 70 w 216"/>
              <a:gd name="T9" fmla="*/ 63 h 230"/>
              <a:gd name="T10" fmla="*/ 0 w 216"/>
              <a:gd name="T11" fmla="*/ 137 h 230"/>
              <a:gd name="T12" fmla="*/ 0 w 216"/>
              <a:gd name="T13" fmla="*/ 230 h 230"/>
              <a:gd name="T14" fmla="*/ 14 w 216"/>
              <a:gd name="T15" fmla="*/ 230 h 230"/>
              <a:gd name="T16" fmla="*/ 14 w 216"/>
              <a:gd name="T17" fmla="*/ 142 h 230"/>
              <a:gd name="T18" fmla="*/ 70 w 216"/>
              <a:gd name="T19" fmla="*/ 83 h 230"/>
              <a:gd name="T20" fmla="*/ 70 w 216"/>
              <a:gd name="T21" fmla="*/ 140 h 230"/>
              <a:gd name="T22" fmla="*/ 47 w 216"/>
              <a:gd name="T23" fmla="*/ 163 h 230"/>
              <a:gd name="T24" fmla="*/ 57 w 216"/>
              <a:gd name="T25" fmla="*/ 173 h 230"/>
              <a:gd name="T26" fmla="*/ 106 w 216"/>
              <a:gd name="T27" fmla="*/ 125 h 230"/>
              <a:gd name="T28" fmla="*/ 118 w 216"/>
              <a:gd name="T29" fmla="*/ 119 h 230"/>
              <a:gd name="T30" fmla="*/ 129 w 216"/>
              <a:gd name="T31" fmla="*/ 124 h 230"/>
              <a:gd name="T32" fmla="*/ 133 w 216"/>
              <a:gd name="T33" fmla="*/ 135 h 230"/>
              <a:gd name="T34" fmla="*/ 128 w 216"/>
              <a:gd name="T35" fmla="*/ 147 h 230"/>
              <a:gd name="T36" fmla="*/ 44 w 216"/>
              <a:gd name="T37" fmla="*/ 230 h 230"/>
              <a:gd name="T38" fmla="*/ 64 w 216"/>
              <a:gd name="T39" fmla="*/ 230 h 230"/>
              <a:gd name="T40" fmla="*/ 83 w 216"/>
              <a:gd name="T41" fmla="*/ 211 h 230"/>
              <a:gd name="T42" fmla="*/ 97 w 216"/>
              <a:gd name="T43" fmla="*/ 215 h 230"/>
              <a:gd name="T44" fmla="*/ 189 w 216"/>
              <a:gd name="T45" fmla="*/ 215 h 230"/>
              <a:gd name="T46" fmla="*/ 216 w 216"/>
              <a:gd name="T47" fmla="*/ 188 h 230"/>
              <a:gd name="T48" fmla="*/ 216 w 216"/>
              <a:gd name="T49" fmla="*/ 27 h 230"/>
              <a:gd name="T50" fmla="*/ 189 w 216"/>
              <a:gd name="T51" fmla="*/ 0 h 230"/>
              <a:gd name="T52" fmla="*/ 166 w 216"/>
              <a:gd name="T53" fmla="*/ 201 h 230"/>
              <a:gd name="T54" fmla="*/ 97 w 216"/>
              <a:gd name="T55" fmla="*/ 201 h 230"/>
              <a:gd name="T56" fmla="*/ 93 w 216"/>
              <a:gd name="T57" fmla="*/ 200 h 230"/>
              <a:gd name="T58" fmla="*/ 137 w 216"/>
              <a:gd name="T59" fmla="*/ 156 h 230"/>
              <a:gd name="T60" fmla="*/ 147 w 216"/>
              <a:gd name="T61" fmla="*/ 135 h 230"/>
              <a:gd name="T62" fmla="*/ 139 w 216"/>
              <a:gd name="T63" fmla="*/ 114 h 230"/>
              <a:gd name="T64" fmla="*/ 118 w 216"/>
              <a:gd name="T65" fmla="*/ 105 h 230"/>
              <a:gd name="T66" fmla="*/ 96 w 216"/>
              <a:gd name="T67" fmla="*/ 115 h 230"/>
              <a:gd name="T68" fmla="*/ 84 w 216"/>
              <a:gd name="T69" fmla="*/ 126 h 230"/>
              <a:gd name="T70" fmla="*/ 84 w 216"/>
              <a:gd name="T71" fmla="*/ 27 h 230"/>
              <a:gd name="T72" fmla="*/ 97 w 216"/>
              <a:gd name="T73" fmla="*/ 14 h 230"/>
              <a:gd name="T74" fmla="*/ 166 w 216"/>
              <a:gd name="T75" fmla="*/ 14 h 230"/>
              <a:gd name="T76" fmla="*/ 166 w 216"/>
              <a:gd name="T77" fmla="*/ 201 h 230"/>
              <a:gd name="T78" fmla="*/ 202 w 216"/>
              <a:gd name="T79" fmla="*/ 188 h 230"/>
              <a:gd name="T80" fmla="*/ 189 w 216"/>
              <a:gd name="T81" fmla="*/ 201 h 230"/>
              <a:gd name="T82" fmla="*/ 180 w 216"/>
              <a:gd name="T83" fmla="*/ 201 h 230"/>
              <a:gd name="T84" fmla="*/ 180 w 216"/>
              <a:gd name="T85" fmla="*/ 14 h 230"/>
              <a:gd name="T86" fmla="*/ 189 w 216"/>
              <a:gd name="T87" fmla="*/ 14 h 230"/>
              <a:gd name="T88" fmla="*/ 202 w 216"/>
              <a:gd name="T89" fmla="*/ 27 h 230"/>
              <a:gd name="T90" fmla="*/ 202 w 216"/>
              <a:gd name="T91" fmla="*/ 188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16" h="230">
                <a:moveTo>
                  <a:pt x="189" y="0"/>
                </a:moveTo>
                <a:cubicBezTo>
                  <a:pt x="97" y="0"/>
                  <a:pt x="97" y="0"/>
                  <a:pt x="97" y="0"/>
                </a:cubicBezTo>
                <a:cubicBezTo>
                  <a:pt x="82" y="0"/>
                  <a:pt x="70" y="12"/>
                  <a:pt x="70" y="27"/>
                </a:cubicBezTo>
                <a:cubicBezTo>
                  <a:pt x="70" y="63"/>
                  <a:pt x="70" y="63"/>
                  <a:pt x="70" y="63"/>
                </a:cubicBezTo>
                <a:cubicBezTo>
                  <a:pt x="70" y="63"/>
                  <a:pt x="70" y="63"/>
                  <a:pt x="70" y="63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230"/>
                  <a:pt x="0" y="230"/>
                  <a:pt x="0" y="230"/>
                </a:cubicBezTo>
                <a:cubicBezTo>
                  <a:pt x="14" y="230"/>
                  <a:pt x="14" y="230"/>
                  <a:pt x="14" y="230"/>
                </a:cubicBezTo>
                <a:cubicBezTo>
                  <a:pt x="14" y="142"/>
                  <a:pt x="14" y="142"/>
                  <a:pt x="14" y="142"/>
                </a:cubicBezTo>
                <a:cubicBezTo>
                  <a:pt x="70" y="83"/>
                  <a:pt x="70" y="83"/>
                  <a:pt x="70" y="83"/>
                </a:cubicBezTo>
                <a:cubicBezTo>
                  <a:pt x="70" y="140"/>
                  <a:pt x="70" y="140"/>
                  <a:pt x="70" y="140"/>
                </a:cubicBezTo>
                <a:cubicBezTo>
                  <a:pt x="47" y="163"/>
                  <a:pt x="47" y="163"/>
                  <a:pt x="47" y="163"/>
                </a:cubicBezTo>
                <a:cubicBezTo>
                  <a:pt x="57" y="173"/>
                  <a:pt x="57" y="173"/>
                  <a:pt x="57" y="173"/>
                </a:cubicBezTo>
                <a:cubicBezTo>
                  <a:pt x="106" y="125"/>
                  <a:pt x="106" y="125"/>
                  <a:pt x="106" y="125"/>
                </a:cubicBezTo>
                <a:cubicBezTo>
                  <a:pt x="109" y="121"/>
                  <a:pt x="114" y="119"/>
                  <a:pt x="118" y="119"/>
                </a:cubicBezTo>
                <a:cubicBezTo>
                  <a:pt x="122" y="119"/>
                  <a:pt x="126" y="121"/>
                  <a:pt x="129" y="124"/>
                </a:cubicBezTo>
                <a:cubicBezTo>
                  <a:pt x="131" y="126"/>
                  <a:pt x="133" y="130"/>
                  <a:pt x="133" y="135"/>
                </a:cubicBezTo>
                <a:cubicBezTo>
                  <a:pt x="133" y="139"/>
                  <a:pt x="131" y="143"/>
                  <a:pt x="128" y="147"/>
                </a:cubicBezTo>
                <a:cubicBezTo>
                  <a:pt x="44" y="230"/>
                  <a:pt x="44" y="230"/>
                  <a:pt x="44" y="230"/>
                </a:cubicBezTo>
                <a:cubicBezTo>
                  <a:pt x="64" y="230"/>
                  <a:pt x="64" y="230"/>
                  <a:pt x="64" y="230"/>
                </a:cubicBezTo>
                <a:cubicBezTo>
                  <a:pt x="83" y="211"/>
                  <a:pt x="83" y="211"/>
                  <a:pt x="83" y="211"/>
                </a:cubicBezTo>
                <a:cubicBezTo>
                  <a:pt x="87" y="214"/>
                  <a:pt x="92" y="215"/>
                  <a:pt x="97" y="215"/>
                </a:cubicBezTo>
                <a:cubicBezTo>
                  <a:pt x="189" y="215"/>
                  <a:pt x="189" y="215"/>
                  <a:pt x="189" y="215"/>
                </a:cubicBezTo>
                <a:cubicBezTo>
                  <a:pt x="204" y="215"/>
                  <a:pt x="216" y="203"/>
                  <a:pt x="216" y="188"/>
                </a:cubicBezTo>
                <a:cubicBezTo>
                  <a:pt x="216" y="27"/>
                  <a:pt x="216" y="27"/>
                  <a:pt x="216" y="27"/>
                </a:cubicBezTo>
                <a:cubicBezTo>
                  <a:pt x="216" y="12"/>
                  <a:pt x="204" y="0"/>
                  <a:pt x="189" y="0"/>
                </a:cubicBezTo>
                <a:close/>
                <a:moveTo>
                  <a:pt x="166" y="201"/>
                </a:moveTo>
                <a:cubicBezTo>
                  <a:pt x="97" y="201"/>
                  <a:pt x="97" y="201"/>
                  <a:pt x="97" y="201"/>
                </a:cubicBezTo>
                <a:cubicBezTo>
                  <a:pt x="96" y="201"/>
                  <a:pt x="95" y="201"/>
                  <a:pt x="93" y="200"/>
                </a:cubicBezTo>
                <a:cubicBezTo>
                  <a:pt x="137" y="156"/>
                  <a:pt x="137" y="156"/>
                  <a:pt x="137" y="156"/>
                </a:cubicBezTo>
                <a:cubicBezTo>
                  <a:pt x="143" y="151"/>
                  <a:pt x="147" y="143"/>
                  <a:pt x="147" y="135"/>
                </a:cubicBezTo>
                <a:cubicBezTo>
                  <a:pt x="147" y="127"/>
                  <a:pt x="144" y="119"/>
                  <a:pt x="139" y="114"/>
                </a:cubicBezTo>
                <a:cubicBezTo>
                  <a:pt x="133" y="108"/>
                  <a:pt x="126" y="105"/>
                  <a:pt x="118" y="105"/>
                </a:cubicBezTo>
                <a:cubicBezTo>
                  <a:pt x="110" y="105"/>
                  <a:pt x="102" y="109"/>
                  <a:pt x="96" y="115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84" y="27"/>
                  <a:pt x="84" y="27"/>
                  <a:pt x="84" y="27"/>
                </a:cubicBezTo>
                <a:cubicBezTo>
                  <a:pt x="84" y="20"/>
                  <a:pt x="90" y="14"/>
                  <a:pt x="97" y="14"/>
                </a:cubicBezTo>
                <a:cubicBezTo>
                  <a:pt x="166" y="14"/>
                  <a:pt x="166" y="14"/>
                  <a:pt x="166" y="14"/>
                </a:cubicBezTo>
                <a:lnTo>
                  <a:pt x="166" y="201"/>
                </a:lnTo>
                <a:close/>
                <a:moveTo>
                  <a:pt x="202" y="188"/>
                </a:moveTo>
                <a:cubicBezTo>
                  <a:pt x="202" y="195"/>
                  <a:pt x="196" y="201"/>
                  <a:pt x="189" y="201"/>
                </a:cubicBezTo>
                <a:cubicBezTo>
                  <a:pt x="180" y="201"/>
                  <a:pt x="180" y="201"/>
                  <a:pt x="180" y="201"/>
                </a:cubicBezTo>
                <a:cubicBezTo>
                  <a:pt x="180" y="14"/>
                  <a:pt x="180" y="14"/>
                  <a:pt x="180" y="14"/>
                </a:cubicBezTo>
                <a:cubicBezTo>
                  <a:pt x="189" y="14"/>
                  <a:pt x="189" y="14"/>
                  <a:pt x="189" y="14"/>
                </a:cubicBezTo>
                <a:cubicBezTo>
                  <a:pt x="196" y="14"/>
                  <a:pt x="202" y="20"/>
                  <a:pt x="202" y="27"/>
                </a:cubicBezTo>
                <a:lnTo>
                  <a:pt x="202" y="1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820" name="组合 819">
            <a:extLst>
              <a:ext uri="{FF2B5EF4-FFF2-40B4-BE49-F238E27FC236}">
                <a16:creationId xmlns="" xmlns:a16="http://schemas.microsoft.com/office/drawing/2014/main" id="{153986BA-6AB8-43F6-AE8D-493419B3422F}"/>
              </a:ext>
            </a:extLst>
          </p:cNvPr>
          <p:cNvGrpSpPr>
            <a:grpSpLocks noChangeAspect="1"/>
          </p:cNvGrpSpPr>
          <p:nvPr/>
        </p:nvGrpSpPr>
        <p:grpSpPr>
          <a:xfrm>
            <a:off x="2892451" y="3871864"/>
            <a:ext cx="429922" cy="396999"/>
            <a:chOff x="2453324" y="4853079"/>
            <a:chExt cx="1115106" cy="1029714"/>
          </a:xfrm>
        </p:grpSpPr>
        <p:sp>
          <p:nvSpPr>
            <p:cNvPr id="957" name="Freeform 46">
              <a:extLst>
                <a:ext uri="{FF2B5EF4-FFF2-40B4-BE49-F238E27FC236}">
                  <a16:creationId xmlns="" xmlns:a16="http://schemas.microsoft.com/office/drawing/2014/main" id="{BC2886CB-D904-48D5-A311-6930D7E778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3324" y="4923401"/>
              <a:ext cx="892419" cy="472161"/>
            </a:xfrm>
            <a:custGeom>
              <a:avLst/>
              <a:gdLst>
                <a:gd name="T0" fmla="*/ 65 w 225"/>
                <a:gd name="T1" fmla="*/ 110 h 119"/>
                <a:gd name="T2" fmla="*/ 75 w 225"/>
                <a:gd name="T3" fmla="*/ 108 h 119"/>
                <a:gd name="T4" fmla="*/ 75 w 225"/>
                <a:gd name="T5" fmla="*/ 107 h 119"/>
                <a:gd name="T6" fmla="*/ 75 w 225"/>
                <a:gd name="T7" fmla="*/ 107 h 119"/>
                <a:gd name="T8" fmla="*/ 152 w 225"/>
                <a:gd name="T9" fmla="*/ 94 h 119"/>
                <a:gd name="T10" fmla="*/ 153 w 225"/>
                <a:gd name="T11" fmla="*/ 94 h 119"/>
                <a:gd name="T12" fmla="*/ 156 w 225"/>
                <a:gd name="T13" fmla="*/ 95 h 119"/>
                <a:gd name="T14" fmla="*/ 162 w 225"/>
                <a:gd name="T15" fmla="*/ 92 h 119"/>
                <a:gd name="T16" fmla="*/ 213 w 225"/>
                <a:gd name="T17" fmla="*/ 81 h 119"/>
                <a:gd name="T18" fmla="*/ 215 w 225"/>
                <a:gd name="T19" fmla="*/ 81 h 119"/>
                <a:gd name="T20" fmla="*/ 220 w 225"/>
                <a:gd name="T21" fmla="*/ 81 h 119"/>
                <a:gd name="T22" fmla="*/ 224 w 225"/>
                <a:gd name="T23" fmla="*/ 72 h 119"/>
                <a:gd name="T24" fmla="*/ 97 w 225"/>
                <a:gd name="T25" fmla="*/ 10 h 119"/>
                <a:gd name="T26" fmla="*/ 97 w 225"/>
                <a:gd name="T27" fmla="*/ 10 h 119"/>
                <a:gd name="T28" fmla="*/ 97 w 225"/>
                <a:gd name="T29" fmla="*/ 10 h 119"/>
                <a:gd name="T30" fmla="*/ 95 w 225"/>
                <a:gd name="T31" fmla="*/ 11 h 119"/>
                <a:gd name="T32" fmla="*/ 93 w 225"/>
                <a:gd name="T33" fmla="*/ 11 h 119"/>
                <a:gd name="T34" fmla="*/ 0 w 225"/>
                <a:gd name="T35" fmla="*/ 112 h 119"/>
                <a:gd name="T36" fmla="*/ 7 w 225"/>
                <a:gd name="T37" fmla="*/ 119 h 119"/>
                <a:gd name="T38" fmla="*/ 7 w 225"/>
                <a:gd name="T39" fmla="*/ 119 h 119"/>
                <a:gd name="T40" fmla="*/ 13 w 225"/>
                <a:gd name="T41" fmla="*/ 117 h 119"/>
                <a:gd name="T42" fmla="*/ 65 w 225"/>
                <a:gd name="T43" fmla="*/ 110 h 119"/>
                <a:gd name="T44" fmla="*/ 74 w 225"/>
                <a:gd name="T45" fmla="*/ 90 h 119"/>
                <a:gd name="T46" fmla="*/ 98 w 225"/>
                <a:gd name="T47" fmla="*/ 25 h 119"/>
                <a:gd name="T48" fmla="*/ 144 w 225"/>
                <a:gd name="T49" fmla="*/ 78 h 119"/>
                <a:gd name="T50" fmla="*/ 74 w 225"/>
                <a:gd name="T51" fmla="*/ 90 h 119"/>
                <a:gd name="T52" fmla="*/ 205 w 225"/>
                <a:gd name="T53" fmla="*/ 65 h 119"/>
                <a:gd name="T54" fmla="*/ 158 w 225"/>
                <a:gd name="T55" fmla="*/ 76 h 119"/>
                <a:gd name="T56" fmla="*/ 123 w 225"/>
                <a:gd name="T57" fmla="*/ 22 h 119"/>
                <a:gd name="T58" fmla="*/ 205 w 225"/>
                <a:gd name="T59" fmla="*/ 65 h 119"/>
                <a:gd name="T60" fmla="*/ 73 w 225"/>
                <a:gd name="T61" fmla="*/ 32 h 119"/>
                <a:gd name="T62" fmla="*/ 60 w 225"/>
                <a:gd name="T63" fmla="*/ 93 h 119"/>
                <a:gd name="T64" fmla="*/ 16 w 225"/>
                <a:gd name="T65" fmla="*/ 99 h 119"/>
                <a:gd name="T66" fmla="*/ 73 w 225"/>
                <a:gd name="T67" fmla="*/ 3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5" h="119">
                  <a:moveTo>
                    <a:pt x="65" y="110"/>
                  </a:moveTo>
                  <a:cubicBezTo>
                    <a:pt x="68" y="112"/>
                    <a:pt x="72" y="111"/>
                    <a:pt x="75" y="108"/>
                  </a:cubicBezTo>
                  <a:cubicBezTo>
                    <a:pt x="75" y="107"/>
                    <a:pt x="75" y="107"/>
                    <a:pt x="75" y="107"/>
                  </a:cubicBezTo>
                  <a:cubicBezTo>
                    <a:pt x="75" y="107"/>
                    <a:pt x="75" y="107"/>
                    <a:pt x="75" y="107"/>
                  </a:cubicBezTo>
                  <a:cubicBezTo>
                    <a:pt x="107" y="79"/>
                    <a:pt x="152" y="94"/>
                    <a:pt x="152" y="94"/>
                  </a:cubicBezTo>
                  <a:cubicBezTo>
                    <a:pt x="153" y="94"/>
                    <a:pt x="153" y="94"/>
                    <a:pt x="153" y="94"/>
                  </a:cubicBezTo>
                  <a:cubicBezTo>
                    <a:pt x="154" y="95"/>
                    <a:pt x="155" y="95"/>
                    <a:pt x="156" y="95"/>
                  </a:cubicBezTo>
                  <a:cubicBezTo>
                    <a:pt x="158" y="95"/>
                    <a:pt x="160" y="94"/>
                    <a:pt x="162" y="92"/>
                  </a:cubicBezTo>
                  <a:cubicBezTo>
                    <a:pt x="162" y="92"/>
                    <a:pt x="177" y="71"/>
                    <a:pt x="213" y="81"/>
                  </a:cubicBezTo>
                  <a:cubicBezTo>
                    <a:pt x="214" y="81"/>
                    <a:pt x="215" y="81"/>
                    <a:pt x="215" y="81"/>
                  </a:cubicBezTo>
                  <a:cubicBezTo>
                    <a:pt x="217" y="81"/>
                    <a:pt x="218" y="81"/>
                    <a:pt x="220" y="81"/>
                  </a:cubicBezTo>
                  <a:cubicBezTo>
                    <a:pt x="224" y="79"/>
                    <a:pt x="225" y="75"/>
                    <a:pt x="224" y="72"/>
                  </a:cubicBezTo>
                  <a:cubicBezTo>
                    <a:pt x="207" y="26"/>
                    <a:pt x="154" y="0"/>
                    <a:pt x="97" y="10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96" y="10"/>
                    <a:pt x="96" y="10"/>
                    <a:pt x="95" y="11"/>
                  </a:cubicBezTo>
                  <a:cubicBezTo>
                    <a:pt x="94" y="11"/>
                    <a:pt x="94" y="11"/>
                    <a:pt x="93" y="11"/>
                  </a:cubicBezTo>
                  <a:cubicBezTo>
                    <a:pt x="39" y="22"/>
                    <a:pt x="0" y="64"/>
                    <a:pt x="0" y="112"/>
                  </a:cubicBezTo>
                  <a:cubicBezTo>
                    <a:pt x="0" y="116"/>
                    <a:pt x="3" y="119"/>
                    <a:pt x="7" y="119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9" y="119"/>
                    <a:pt x="11" y="118"/>
                    <a:pt x="13" y="117"/>
                  </a:cubicBezTo>
                  <a:cubicBezTo>
                    <a:pt x="42" y="96"/>
                    <a:pt x="64" y="109"/>
                    <a:pt x="65" y="110"/>
                  </a:cubicBezTo>
                  <a:close/>
                  <a:moveTo>
                    <a:pt x="74" y="90"/>
                  </a:moveTo>
                  <a:cubicBezTo>
                    <a:pt x="72" y="48"/>
                    <a:pt x="91" y="30"/>
                    <a:pt x="98" y="25"/>
                  </a:cubicBezTo>
                  <a:cubicBezTo>
                    <a:pt x="107" y="27"/>
                    <a:pt x="131" y="37"/>
                    <a:pt x="144" y="78"/>
                  </a:cubicBezTo>
                  <a:cubicBezTo>
                    <a:pt x="128" y="75"/>
                    <a:pt x="99" y="73"/>
                    <a:pt x="74" y="90"/>
                  </a:cubicBezTo>
                  <a:close/>
                  <a:moveTo>
                    <a:pt x="205" y="65"/>
                  </a:moveTo>
                  <a:cubicBezTo>
                    <a:pt x="182" y="62"/>
                    <a:pt x="167" y="70"/>
                    <a:pt x="158" y="76"/>
                  </a:cubicBezTo>
                  <a:cubicBezTo>
                    <a:pt x="149" y="47"/>
                    <a:pt x="136" y="31"/>
                    <a:pt x="123" y="22"/>
                  </a:cubicBezTo>
                  <a:cubicBezTo>
                    <a:pt x="158" y="23"/>
                    <a:pt x="190" y="39"/>
                    <a:pt x="205" y="65"/>
                  </a:cubicBezTo>
                  <a:close/>
                  <a:moveTo>
                    <a:pt x="73" y="32"/>
                  </a:moveTo>
                  <a:cubicBezTo>
                    <a:pt x="65" y="45"/>
                    <a:pt x="59" y="64"/>
                    <a:pt x="60" y="93"/>
                  </a:cubicBezTo>
                  <a:cubicBezTo>
                    <a:pt x="50" y="90"/>
                    <a:pt x="34" y="89"/>
                    <a:pt x="16" y="99"/>
                  </a:cubicBezTo>
                  <a:cubicBezTo>
                    <a:pt x="21" y="70"/>
                    <a:pt x="43" y="45"/>
                    <a:pt x="73" y="3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" name="Freeform 47">
              <a:extLst>
                <a:ext uri="{FF2B5EF4-FFF2-40B4-BE49-F238E27FC236}">
                  <a16:creationId xmlns="" xmlns:a16="http://schemas.microsoft.com/office/drawing/2014/main" id="{246882D4-4FCA-44C3-B6E5-B9606099A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865" y="4853079"/>
              <a:ext cx="63625" cy="75345"/>
            </a:xfrm>
            <a:custGeom>
              <a:avLst/>
              <a:gdLst>
                <a:gd name="T0" fmla="*/ 3 w 16"/>
                <a:gd name="T1" fmla="*/ 19 h 19"/>
                <a:gd name="T2" fmla="*/ 16 w 16"/>
                <a:gd name="T3" fmla="*/ 16 h 19"/>
                <a:gd name="T4" fmla="*/ 15 w 16"/>
                <a:gd name="T5" fmla="*/ 7 h 19"/>
                <a:gd name="T6" fmla="*/ 7 w 16"/>
                <a:gd name="T7" fmla="*/ 1 h 19"/>
                <a:gd name="T8" fmla="*/ 1 w 16"/>
                <a:gd name="T9" fmla="*/ 9 h 19"/>
                <a:gd name="T10" fmla="*/ 3 w 16"/>
                <a:gd name="T11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9">
                  <a:moveTo>
                    <a:pt x="3" y="19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3"/>
                    <a:pt x="10" y="0"/>
                    <a:pt x="7" y="1"/>
                  </a:cubicBezTo>
                  <a:cubicBezTo>
                    <a:pt x="3" y="2"/>
                    <a:pt x="0" y="6"/>
                    <a:pt x="1" y="9"/>
                  </a:cubicBezTo>
                  <a:lnTo>
                    <a:pt x="3" y="1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Freeform 48">
              <a:extLst>
                <a:ext uri="{FF2B5EF4-FFF2-40B4-BE49-F238E27FC236}">
                  <a16:creationId xmlns="" xmlns:a16="http://schemas.microsoft.com/office/drawing/2014/main" id="{773C1B48-A481-4C34-BD7F-844084245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926" y="5787356"/>
              <a:ext cx="71997" cy="95437"/>
            </a:xfrm>
            <a:custGeom>
              <a:avLst/>
              <a:gdLst>
                <a:gd name="T0" fmla="*/ 14 w 18"/>
                <a:gd name="T1" fmla="*/ 0 h 24"/>
                <a:gd name="T2" fmla="*/ 0 w 18"/>
                <a:gd name="T3" fmla="*/ 0 h 24"/>
                <a:gd name="T4" fmla="*/ 3 w 18"/>
                <a:gd name="T5" fmla="*/ 18 h 24"/>
                <a:gd name="T6" fmla="*/ 10 w 18"/>
                <a:gd name="T7" fmla="*/ 24 h 24"/>
                <a:gd name="T8" fmla="*/ 11 w 18"/>
                <a:gd name="T9" fmla="*/ 24 h 24"/>
                <a:gd name="T10" fmla="*/ 17 w 18"/>
                <a:gd name="T11" fmla="*/ 16 h 24"/>
                <a:gd name="T12" fmla="*/ 14 w 18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4">
                  <a:moveTo>
                    <a:pt x="1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22"/>
                    <a:pt x="7" y="24"/>
                    <a:pt x="10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5" y="23"/>
                    <a:pt x="18" y="20"/>
                    <a:pt x="17" y="16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" name="Freeform 49">
              <a:extLst>
                <a:ext uri="{FF2B5EF4-FFF2-40B4-BE49-F238E27FC236}">
                  <a16:creationId xmlns="" xmlns:a16="http://schemas.microsoft.com/office/drawing/2014/main" id="{C01A7D4C-AAC9-4CDA-AFAE-F381CA940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210" y="5331938"/>
              <a:ext cx="112181" cy="308077"/>
            </a:xfrm>
            <a:custGeom>
              <a:avLst/>
              <a:gdLst>
                <a:gd name="T0" fmla="*/ 0 w 28"/>
                <a:gd name="T1" fmla="*/ 2 h 78"/>
                <a:gd name="T2" fmla="*/ 14 w 28"/>
                <a:gd name="T3" fmla="*/ 78 h 78"/>
                <a:gd name="T4" fmla="*/ 28 w 28"/>
                <a:gd name="T5" fmla="*/ 78 h 78"/>
                <a:gd name="T6" fmla="*/ 14 w 28"/>
                <a:gd name="T7" fmla="*/ 0 h 78"/>
                <a:gd name="T8" fmla="*/ 0 w 28"/>
                <a:gd name="T9" fmla="*/ 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8">
                  <a:moveTo>
                    <a:pt x="0" y="2"/>
                  </a:moveTo>
                  <a:cubicBezTo>
                    <a:pt x="14" y="78"/>
                    <a:pt x="14" y="78"/>
                    <a:pt x="14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0"/>
                    <a:pt x="5" y="1"/>
                    <a:pt x="0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" name="Freeform 50">
              <a:extLst>
                <a:ext uri="{FF2B5EF4-FFF2-40B4-BE49-F238E27FC236}">
                  <a16:creationId xmlns="" xmlns:a16="http://schemas.microsoft.com/office/drawing/2014/main" id="{2AD044A0-5039-4092-9CBE-043EE22972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2294" y="5347007"/>
              <a:ext cx="976136" cy="535786"/>
            </a:xfrm>
            <a:custGeom>
              <a:avLst/>
              <a:gdLst>
                <a:gd name="T0" fmla="*/ 244 w 246"/>
                <a:gd name="T1" fmla="*/ 11 h 135"/>
                <a:gd name="T2" fmla="*/ 241 w 246"/>
                <a:gd name="T3" fmla="*/ 2 h 135"/>
                <a:gd name="T4" fmla="*/ 231 w 246"/>
                <a:gd name="T5" fmla="*/ 5 h 135"/>
                <a:gd name="T6" fmla="*/ 209 w 246"/>
                <a:gd name="T7" fmla="*/ 52 h 135"/>
                <a:gd name="T8" fmla="*/ 129 w 246"/>
                <a:gd name="T9" fmla="*/ 52 h 135"/>
                <a:gd name="T10" fmla="*/ 122 w 246"/>
                <a:gd name="T11" fmla="*/ 59 h 135"/>
                <a:gd name="T12" fmla="*/ 129 w 246"/>
                <a:gd name="T13" fmla="*/ 66 h 135"/>
                <a:gd name="T14" fmla="*/ 147 w 246"/>
                <a:gd name="T15" fmla="*/ 66 h 135"/>
                <a:gd name="T16" fmla="*/ 135 w 246"/>
                <a:gd name="T17" fmla="*/ 85 h 135"/>
                <a:gd name="T18" fmla="*/ 7 w 246"/>
                <a:gd name="T19" fmla="*/ 85 h 135"/>
                <a:gd name="T20" fmla="*/ 0 w 246"/>
                <a:gd name="T21" fmla="*/ 92 h 135"/>
                <a:gd name="T22" fmla="*/ 7 w 246"/>
                <a:gd name="T23" fmla="*/ 99 h 135"/>
                <a:gd name="T24" fmla="*/ 34 w 246"/>
                <a:gd name="T25" fmla="*/ 99 h 135"/>
                <a:gd name="T26" fmla="*/ 18 w 246"/>
                <a:gd name="T27" fmla="*/ 125 h 135"/>
                <a:gd name="T28" fmla="*/ 21 w 246"/>
                <a:gd name="T29" fmla="*/ 134 h 135"/>
                <a:gd name="T30" fmla="*/ 24 w 246"/>
                <a:gd name="T31" fmla="*/ 135 h 135"/>
                <a:gd name="T32" fmla="*/ 30 w 246"/>
                <a:gd name="T33" fmla="*/ 132 h 135"/>
                <a:gd name="T34" fmla="*/ 50 w 246"/>
                <a:gd name="T35" fmla="*/ 99 h 135"/>
                <a:gd name="T36" fmla="*/ 188 w 246"/>
                <a:gd name="T37" fmla="*/ 99 h 135"/>
                <a:gd name="T38" fmla="*/ 208 w 246"/>
                <a:gd name="T39" fmla="*/ 132 h 135"/>
                <a:gd name="T40" fmla="*/ 214 w 246"/>
                <a:gd name="T41" fmla="*/ 135 h 135"/>
                <a:gd name="T42" fmla="*/ 217 w 246"/>
                <a:gd name="T43" fmla="*/ 134 h 135"/>
                <a:gd name="T44" fmla="*/ 220 w 246"/>
                <a:gd name="T45" fmla="*/ 125 h 135"/>
                <a:gd name="T46" fmla="*/ 203 w 246"/>
                <a:gd name="T47" fmla="*/ 96 h 135"/>
                <a:gd name="T48" fmla="*/ 203 w 246"/>
                <a:gd name="T49" fmla="*/ 95 h 135"/>
                <a:gd name="T50" fmla="*/ 244 w 246"/>
                <a:gd name="T51" fmla="*/ 11 h 135"/>
                <a:gd name="T52" fmla="*/ 163 w 246"/>
                <a:gd name="T53" fmla="*/ 66 h 135"/>
                <a:gd name="T54" fmla="*/ 202 w 246"/>
                <a:gd name="T55" fmla="*/ 66 h 135"/>
                <a:gd name="T56" fmla="*/ 193 w 246"/>
                <a:gd name="T57" fmla="*/ 85 h 135"/>
                <a:gd name="T58" fmla="*/ 191 w 246"/>
                <a:gd name="T59" fmla="*/ 85 h 135"/>
                <a:gd name="T60" fmla="*/ 151 w 246"/>
                <a:gd name="T61" fmla="*/ 85 h 135"/>
                <a:gd name="T62" fmla="*/ 163 w 246"/>
                <a:gd name="T63" fmla="*/ 66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6" h="135">
                  <a:moveTo>
                    <a:pt x="244" y="11"/>
                  </a:moveTo>
                  <a:cubicBezTo>
                    <a:pt x="246" y="8"/>
                    <a:pt x="244" y="3"/>
                    <a:pt x="241" y="2"/>
                  </a:cubicBezTo>
                  <a:cubicBezTo>
                    <a:pt x="237" y="0"/>
                    <a:pt x="233" y="2"/>
                    <a:pt x="231" y="5"/>
                  </a:cubicBezTo>
                  <a:cubicBezTo>
                    <a:pt x="209" y="52"/>
                    <a:pt x="209" y="52"/>
                    <a:pt x="209" y="52"/>
                  </a:cubicBezTo>
                  <a:cubicBezTo>
                    <a:pt x="129" y="52"/>
                    <a:pt x="129" y="52"/>
                    <a:pt x="129" y="52"/>
                  </a:cubicBezTo>
                  <a:cubicBezTo>
                    <a:pt x="125" y="52"/>
                    <a:pt x="122" y="55"/>
                    <a:pt x="122" y="59"/>
                  </a:cubicBezTo>
                  <a:cubicBezTo>
                    <a:pt x="122" y="63"/>
                    <a:pt x="125" y="66"/>
                    <a:pt x="129" y="66"/>
                  </a:cubicBezTo>
                  <a:cubicBezTo>
                    <a:pt x="147" y="66"/>
                    <a:pt x="147" y="66"/>
                    <a:pt x="147" y="66"/>
                  </a:cubicBezTo>
                  <a:cubicBezTo>
                    <a:pt x="135" y="85"/>
                    <a:pt x="135" y="85"/>
                    <a:pt x="135" y="85"/>
                  </a:cubicBezTo>
                  <a:cubicBezTo>
                    <a:pt x="7" y="85"/>
                    <a:pt x="7" y="85"/>
                    <a:pt x="7" y="85"/>
                  </a:cubicBezTo>
                  <a:cubicBezTo>
                    <a:pt x="3" y="85"/>
                    <a:pt x="0" y="88"/>
                    <a:pt x="0" y="92"/>
                  </a:cubicBezTo>
                  <a:cubicBezTo>
                    <a:pt x="0" y="96"/>
                    <a:pt x="3" y="99"/>
                    <a:pt x="7" y="99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6" y="128"/>
                    <a:pt x="17" y="132"/>
                    <a:pt x="21" y="134"/>
                  </a:cubicBezTo>
                  <a:cubicBezTo>
                    <a:pt x="22" y="135"/>
                    <a:pt x="23" y="135"/>
                    <a:pt x="24" y="135"/>
                  </a:cubicBezTo>
                  <a:cubicBezTo>
                    <a:pt x="27" y="135"/>
                    <a:pt x="29" y="134"/>
                    <a:pt x="30" y="132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188" y="99"/>
                    <a:pt x="188" y="99"/>
                    <a:pt x="188" y="99"/>
                  </a:cubicBezTo>
                  <a:cubicBezTo>
                    <a:pt x="208" y="132"/>
                    <a:pt x="208" y="132"/>
                    <a:pt x="208" y="132"/>
                  </a:cubicBezTo>
                  <a:cubicBezTo>
                    <a:pt x="209" y="134"/>
                    <a:pt x="211" y="135"/>
                    <a:pt x="214" y="135"/>
                  </a:cubicBezTo>
                  <a:cubicBezTo>
                    <a:pt x="215" y="135"/>
                    <a:pt x="216" y="135"/>
                    <a:pt x="217" y="134"/>
                  </a:cubicBezTo>
                  <a:cubicBezTo>
                    <a:pt x="221" y="132"/>
                    <a:pt x="222" y="128"/>
                    <a:pt x="220" y="125"/>
                  </a:cubicBezTo>
                  <a:cubicBezTo>
                    <a:pt x="203" y="96"/>
                    <a:pt x="203" y="96"/>
                    <a:pt x="203" y="96"/>
                  </a:cubicBezTo>
                  <a:cubicBezTo>
                    <a:pt x="203" y="96"/>
                    <a:pt x="203" y="96"/>
                    <a:pt x="203" y="95"/>
                  </a:cubicBezTo>
                  <a:lnTo>
                    <a:pt x="244" y="11"/>
                  </a:lnTo>
                  <a:close/>
                  <a:moveTo>
                    <a:pt x="163" y="66"/>
                  </a:moveTo>
                  <a:cubicBezTo>
                    <a:pt x="202" y="66"/>
                    <a:pt x="202" y="66"/>
                    <a:pt x="202" y="66"/>
                  </a:cubicBezTo>
                  <a:cubicBezTo>
                    <a:pt x="193" y="85"/>
                    <a:pt x="193" y="85"/>
                    <a:pt x="193" y="85"/>
                  </a:cubicBezTo>
                  <a:cubicBezTo>
                    <a:pt x="192" y="85"/>
                    <a:pt x="192" y="85"/>
                    <a:pt x="191" y="85"/>
                  </a:cubicBezTo>
                  <a:cubicBezTo>
                    <a:pt x="151" y="85"/>
                    <a:pt x="151" y="85"/>
                    <a:pt x="151" y="85"/>
                  </a:cubicBezTo>
                  <a:lnTo>
                    <a:pt x="163" y="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21" name="组合 820">
            <a:extLst>
              <a:ext uri="{FF2B5EF4-FFF2-40B4-BE49-F238E27FC236}">
                <a16:creationId xmlns="" xmlns:a16="http://schemas.microsoft.com/office/drawing/2014/main" id="{D4D879F0-8B70-489F-98E6-2B657521B6F3}"/>
              </a:ext>
            </a:extLst>
          </p:cNvPr>
          <p:cNvGrpSpPr>
            <a:grpSpLocks noChangeAspect="1"/>
          </p:cNvGrpSpPr>
          <p:nvPr/>
        </p:nvGrpSpPr>
        <p:grpSpPr>
          <a:xfrm>
            <a:off x="4368684" y="3911887"/>
            <a:ext cx="389902" cy="316953"/>
            <a:chOff x="2549911" y="1516520"/>
            <a:chExt cx="1011304" cy="822093"/>
          </a:xfrm>
        </p:grpSpPr>
        <p:sp>
          <p:nvSpPr>
            <p:cNvPr id="945" name="Freeform 29">
              <a:extLst>
                <a:ext uri="{FF2B5EF4-FFF2-40B4-BE49-F238E27FC236}">
                  <a16:creationId xmlns="" xmlns:a16="http://schemas.microsoft.com/office/drawing/2014/main" id="{7E8A0467-7D64-4F06-A94F-5A39288E64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9911" y="1516520"/>
              <a:ext cx="300129" cy="714438"/>
            </a:xfrm>
            <a:custGeom>
              <a:avLst/>
              <a:gdLst>
                <a:gd name="T0" fmla="*/ 39 w 78"/>
                <a:gd name="T1" fmla="*/ 0 h 185"/>
                <a:gd name="T2" fmla="*/ 0 w 78"/>
                <a:gd name="T3" fmla="*/ 38 h 185"/>
                <a:gd name="T4" fmla="*/ 0 w 78"/>
                <a:gd name="T5" fmla="*/ 147 h 185"/>
                <a:gd name="T6" fmla="*/ 39 w 78"/>
                <a:gd name="T7" fmla="*/ 185 h 185"/>
                <a:gd name="T8" fmla="*/ 78 w 78"/>
                <a:gd name="T9" fmla="*/ 147 h 185"/>
                <a:gd name="T10" fmla="*/ 78 w 78"/>
                <a:gd name="T11" fmla="*/ 38 h 185"/>
                <a:gd name="T12" fmla="*/ 39 w 78"/>
                <a:gd name="T13" fmla="*/ 0 h 185"/>
                <a:gd name="T14" fmla="*/ 64 w 78"/>
                <a:gd name="T15" fmla="*/ 147 h 185"/>
                <a:gd name="T16" fmla="*/ 39 w 78"/>
                <a:gd name="T17" fmla="*/ 171 h 185"/>
                <a:gd name="T18" fmla="*/ 14 w 78"/>
                <a:gd name="T19" fmla="*/ 147 h 185"/>
                <a:gd name="T20" fmla="*/ 14 w 78"/>
                <a:gd name="T21" fmla="*/ 38 h 185"/>
                <a:gd name="T22" fmla="*/ 39 w 78"/>
                <a:gd name="T23" fmla="*/ 14 h 185"/>
                <a:gd name="T24" fmla="*/ 64 w 78"/>
                <a:gd name="T25" fmla="*/ 38 h 185"/>
                <a:gd name="T26" fmla="*/ 64 w 78"/>
                <a:gd name="T27" fmla="*/ 14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8" h="185">
                  <a:moveTo>
                    <a:pt x="39" y="0"/>
                  </a:moveTo>
                  <a:cubicBezTo>
                    <a:pt x="17" y="0"/>
                    <a:pt x="0" y="17"/>
                    <a:pt x="0" y="38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68"/>
                    <a:pt x="17" y="185"/>
                    <a:pt x="39" y="185"/>
                  </a:cubicBezTo>
                  <a:cubicBezTo>
                    <a:pt x="60" y="185"/>
                    <a:pt x="78" y="168"/>
                    <a:pt x="78" y="147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8" y="17"/>
                    <a:pt x="60" y="0"/>
                    <a:pt x="39" y="0"/>
                  </a:cubicBezTo>
                  <a:close/>
                  <a:moveTo>
                    <a:pt x="64" y="147"/>
                  </a:moveTo>
                  <a:cubicBezTo>
                    <a:pt x="64" y="160"/>
                    <a:pt x="52" y="171"/>
                    <a:pt x="39" y="171"/>
                  </a:cubicBezTo>
                  <a:cubicBezTo>
                    <a:pt x="25" y="171"/>
                    <a:pt x="14" y="160"/>
                    <a:pt x="14" y="14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24"/>
                    <a:pt x="25" y="14"/>
                    <a:pt x="39" y="14"/>
                  </a:cubicBezTo>
                  <a:cubicBezTo>
                    <a:pt x="52" y="14"/>
                    <a:pt x="64" y="24"/>
                    <a:pt x="64" y="38"/>
                  </a:cubicBezTo>
                  <a:lnTo>
                    <a:pt x="64" y="14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Rectangle 30">
              <a:extLst>
                <a:ext uri="{FF2B5EF4-FFF2-40B4-BE49-F238E27FC236}">
                  <a16:creationId xmlns="" xmlns:a16="http://schemas.microsoft.com/office/drawing/2014/main" id="{59FB9381-96CB-41F5-A9DB-9BC6B2D29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727" y="1767715"/>
              <a:ext cx="396366" cy="5382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Rectangle 31">
              <a:extLst>
                <a:ext uri="{FF2B5EF4-FFF2-40B4-BE49-F238E27FC236}">
                  <a16:creationId xmlns="" xmlns:a16="http://schemas.microsoft.com/office/drawing/2014/main" id="{5912B805-447E-496D-81CE-71DDD6F0E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727" y="1917780"/>
              <a:ext cx="102762" cy="5545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Rectangle 32">
              <a:extLst>
                <a:ext uri="{FF2B5EF4-FFF2-40B4-BE49-F238E27FC236}">
                  <a16:creationId xmlns="" xmlns:a16="http://schemas.microsoft.com/office/drawing/2014/main" id="{0DABCE0A-9D02-4A84-93ED-03120A419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2792" y="1917780"/>
              <a:ext cx="99500" cy="5545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" name="Rectangle 33">
              <a:extLst>
                <a:ext uri="{FF2B5EF4-FFF2-40B4-BE49-F238E27FC236}">
                  <a16:creationId xmlns="" xmlns:a16="http://schemas.microsoft.com/office/drawing/2014/main" id="{A53684F7-68B3-4594-9422-363EC5894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594" y="1917780"/>
              <a:ext cx="99500" cy="5545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Rectangle 34">
              <a:extLst>
                <a:ext uri="{FF2B5EF4-FFF2-40B4-BE49-F238E27FC236}">
                  <a16:creationId xmlns="" xmlns:a16="http://schemas.microsoft.com/office/drawing/2014/main" id="{E5CC16D8-4309-46F1-9B8B-55705C628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727" y="2033590"/>
              <a:ext cx="102762" cy="5545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" name="Rectangle 35">
              <a:extLst>
                <a:ext uri="{FF2B5EF4-FFF2-40B4-BE49-F238E27FC236}">
                  <a16:creationId xmlns="" xmlns:a16="http://schemas.microsoft.com/office/drawing/2014/main" id="{D0C8DC75-4BDB-4CC3-9A2D-1A0C1B2B0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2792" y="2033590"/>
              <a:ext cx="99500" cy="5545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Rectangle 36">
              <a:extLst>
                <a:ext uri="{FF2B5EF4-FFF2-40B4-BE49-F238E27FC236}">
                  <a16:creationId xmlns="" xmlns:a16="http://schemas.microsoft.com/office/drawing/2014/main" id="{28AD6456-201A-4CD4-9292-5E9405710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594" y="2033590"/>
              <a:ext cx="99500" cy="5545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" name="Rectangle 37">
              <a:extLst>
                <a:ext uri="{FF2B5EF4-FFF2-40B4-BE49-F238E27FC236}">
                  <a16:creationId xmlns="" xmlns:a16="http://schemas.microsoft.com/office/drawing/2014/main" id="{37439BF2-84E9-40F1-AE89-40752F049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2727" y="2149401"/>
              <a:ext cx="102762" cy="5545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" name="Rectangle 38">
              <a:extLst>
                <a:ext uri="{FF2B5EF4-FFF2-40B4-BE49-F238E27FC236}">
                  <a16:creationId xmlns="" xmlns:a16="http://schemas.microsoft.com/office/drawing/2014/main" id="{3E31DF91-738A-465A-9F60-54FF85D62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2792" y="2149401"/>
              <a:ext cx="99500" cy="5545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" name="Rectangle 39">
              <a:extLst>
                <a:ext uri="{FF2B5EF4-FFF2-40B4-BE49-F238E27FC236}">
                  <a16:creationId xmlns="" xmlns:a16="http://schemas.microsoft.com/office/drawing/2014/main" id="{85AA78A1-AE9B-4A2E-A2CC-D03735C41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9594" y="2149401"/>
              <a:ext cx="99500" cy="5545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" name="Freeform 40">
              <a:extLst>
                <a:ext uri="{FF2B5EF4-FFF2-40B4-BE49-F238E27FC236}">
                  <a16:creationId xmlns="" xmlns:a16="http://schemas.microsoft.com/office/drawing/2014/main" id="{AEF345BD-425E-4783-9322-9AD1494AB2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2246" y="1640487"/>
              <a:ext cx="888969" cy="698126"/>
            </a:xfrm>
            <a:custGeom>
              <a:avLst/>
              <a:gdLst>
                <a:gd name="T0" fmla="*/ 195 w 230"/>
                <a:gd name="T1" fmla="*/ 0 h 181"/>
                <a:gd name="T2" fmla="*/ 60 w 230"/>
                <a:gd name="T3" fmla="*/ 0 h 181"/>
                <a:gd name="T4" fmla="*/ 60 w 230"/>
                <a:gd name="T5" fmla="*/ 14 h 181"/>
                <a:gd name="T6" fmla="*/ 60 w 230"/>
                <a:gd name="T7" fmla="*/ 14 h 181"/>
                <a:gd name="T8" fmla="*/ 60 w 230"/>
                <a:gd name="T9" fmla="*/ 115 h 181"/>
                <a:gd name="T10" fmla="*/ 11 w 230"/>
                <a:gd name="T11" fmla="*/ 167 h 181"/>
                <a:gd name="T12" fmla="*/ 7 w 230"/>
                <a:gd name="T13" fmla="*/ 167 h 181"/>
                <a:gd name="T14" fmla="*/ 0 w 230"/>
                <a:gd name="T15" fmla="*/ 174 h 181"/>
                <a:gd name="T16" fmla="*/ 7 w 230"/>
                <a:gd name="T17" fmla="*/ 181 h 181"/>
                <a:gd name="T18" fmla="*/ 7 w 230"/>
                <a:gd name="T19" fmla="*/ 181 h 181"/>
                <a:gd name="T20" fmla="*/ 7 w 230"/>
                <a:gd name="T21" fmla="*/ 181 h 181"/>
                <a:gd name="T22" fmla="*/ 7 w 230"/>
                <a:gd name="T23" fmla="*/ 181 h 181"/>
                <a:gd name="T24" fmla="*/ 195 w 230"/>
                <a:gd name="T25" fmla="*/ 181 h 181"/>
                <a:gd name="T26" fmla="*/ 230 w 230"/>
                <a:gd name="T27" fmla="*/ 146 h 181"/>
                <a:gd name="T28" fmla="*/ 230 w 230"/>
                <a:gd name="T29" fmla="*/ 35 h 181"/>
                <a:gd name="T30" fmla="*/ 195 w 230"/>
                <a:gd name="T31" fmla="*/ 0 h 181"/>
                <a:gd name="T32" fmla="*/ 216 w 230"/>
                <a:gd name="T33" fmla="*/ 146 h 181"/>
                <a:gd name="T34" fmla="*/ 195 w 230"/>
                <a:gd name="T35" fmla="*/ 167 h 181"/>
                <a:gd name="T36" fmla="*/ 48 w 230"/>
                <a:gd name="T37" fmla="*/ 167 h 181"/>
                <a:gd name="T38" fmla="*/ 74 w 230"/>
                <a:gd name="T39" fmla="*/ 116 h 181"/>
                <a:gd name="T40" fmla="*/ 74 w 230"/>
                <a:gd name="T41" fmla="*/ 116 h 181"/>
                <a:gd name="T42" fmla="*/ 74 w 230"/>
                <a:gd name="T43" fmla="*/ 14 h 181"/>
                <a:gd name="T44" fmla="*/ 195 w 230"/>
                <a:gd name="T45" fmla="*/ 14 h 181"/>
                <a:gd name="T46" fmla="*/ 216 w 230"/>
                <a:gd name="T47" fmla="*/ 35 h 181"/>
                <a:gd name="T48" fmla="*/ 216 w 230"/>
                <a:gd name="T49" fmla="*/ 14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0" h="181">
                  <a:moveTo>
                    <a:pt x="195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15"/>
                    <a:pt x="60" y="115"/>
                    <a:pt x="60" y="115"/>
                  </a:cubicBezTo>
                  <a:cubicBezTo>
                    <a:pt x="59" y="142"/>
                    <a:pt x="38" y="165"/>
                    <a:pt x="11" y="167"/>
                  </a:cubicBezTo>
                  <a:cubicBezTo>
                    <a:pt x="7" y="167"/>
                    <a:pt x="7" y="167"/>
                    <a:pt x="7" y="167"/>
                  </a:cubicBezTo>
                  <a:cubicBezTo>
                    <a:pt x="3" y="167"/>
                    <a:pt x="0" y="170"/>
                    <a:pt x="0" y="174"/>
                  </a:cubicBezTo>
                  <a:cubicBezTo>
                    <a:pt x="0" y="178"/>
                    <a:pt x="3" y="181"/>
                    <a:pt x="7" y="181"/>
                  </a:cubicBezTo>
                  <a:cubicBezTo>
                    <a:pt x="7" y="181"/>
                    <a:pt x="7" y="181"/>
                    <a:pt x="7" y="181"/>
                  </a:cubicBezTo>
                  <a:cubicBezTo>
                    <a:pt x="7" y="181"/>
                    <a:pt x="7" y="181"/>
                    <a:pt x="7" y="181"/>
                  </a:cubicBezTo>
                  <a:cubicBezTo>
                    <a:pt x="7" y="181"/>
                    <a:pt x="7" y="181"/>
                    <a:pt x="7" y="181"/>
                  </a:cubicBezTo>
                  <a:cubicBezTo>
                    <a:pt x="195" y="181"/>
                    <a:pt x="195" y="181"/>
                    <a:pt x="195" y="181"/>
                  </a:cubicBezTo>
                  <a:cubicBezTo>
                    <a:pt x="214" y="181"/>
                    <a:pt x="230" y="165"/>
                    <a:pt x="230" y="146"/>
                  </a:cubicBezTo>
                  <a:cubicBezTo>
                    <a:pt x="230" y="35"/>
                    <a:pt x="230" y="35"/>
                    <a:pt x="230" y="35"/>
                  </a:cubicBezTo>
                  <a:cubicBezTo>
                    <a:pt x="230" y="15"/>
                    <a:pt x="214" y="0"/>
                    <a:pt x="195" y="0"/>
                  </a:cubicBezTo>
                  <a:close/>
                  <a:moveTo>
                    <a:pt x="216" y="146"/>
                  </a:moveTo>
                  <a:cubicBezTo>
                    <a:pt x="216" y="158"/>
                    <a:pt x="206" y="167"/>
                    <a:pt x="195" y="167"/>
                  </a:cubicBezTo>
                  <a:cubicBezTo>
                    <a:pt x="48" y="167"/>
                    <a:pt x="48" y="167"/>
                    <a:pt x="48" y="167"/>
                  </a:cubicBezTo>
                  <a:cubicBezTo>
                    <a:pt x="63" y="155"/>
                    <a:pt x="73" y="137"/>
                    <a:pt x="74" y="116"/>
                  </a:cubicBezTo>
                  <a:cubicBezTo>
                    <a:pt x="74" y="116"/>
                    <a:pt x="74" y="116"/>
                    <a:pt x="74" y="116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195" y="14"/>
                    <a:pt x="195" y="14"/>
                    <a:pt x="195" y="14"/>
                  </a:cubicBezTo>
                  <a:cubicBezTo>
                    <a:pt x="206" y="14"/>
                    <a:pt x="216" y="23"/>
                    <a:pt x="216" y="35"/>
                  </a:cubicBezTo>
                  <a:lnTo>
                    <a:pt x="216" y="14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22" name="组合 821">
            <a:extLst>
              <a:ext uri="{FF2B5EF4-FFF2-40B4-BE49-F238E27FC236}">
                <a16:creationId xmlns="" xmlns:a16="http://schemas.microsoft.com/office/drawing/2014/main" id="{7605D482-558E-45BB-833C-7DB06523E0A1}"/>
              </a:ext>
            </a:extLst>
          </p:cNvPr>
          <p:cNvGrpSpPr>
            <a:grpSpLocks noChangeAspect="1"/>
          </p:cNvGrpSpPr>
          <p:nvPr/>
        </p:nvGrpSpPr>
        <p:grpSpPr>
          <a:xfrm>
            <a:off x="3710006" y="3863049"/>
            <a:ext cx="271045" cy="468510"/>
            <a:chOff x="4623084" y="1262063"/>
            <a:chExt cx="703020" cy="1215196"/>
          </a:xfrm>
        </p:grpSpPr>
        <p:sp>
          <p:nvSpPr>
            <p:cNvPr id="940" name="Freeform 41">
              <a:extLst>
                <a:ext uri="{FF2B5EF4-FFF2-40B4-BE49-F238E27FC236}">
                  <a16:creationId xmlns="" xmlns:a16="http://schemas.microsoft.com/office/drawing/2014/main" id="{D5BA5D97-BB19-41E2-81E8-8FEB23233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047" y="1717150"/>
              <a:ext cx="53828" cy="548062"/>
            </a:xfrm>
            <a:custGeom>
              <a:avLst/>
              <a:gdLst>
                <a:gd name="T0" fmla="*/ 7 w 14"/>
                <a:gd name="T1" fmla="*/ 0 h 142"/>
                <a:gd name="T2" fmla="*/ 0 w 14"/>
                <a:gd name="T3" fmla="*/ 7 h 142"/>
                <a:gd name="T4" fmla="*/ 0 w 14"/>
                <a:gd name="T5" fmla="*/ 135 h 142"/>
                <a:gd name="T6" fmla="*/ 7 w 14"/>
                <a:gd name="T7" fmla="*/ 142 h 142"/>
                <a:gd name="T8" fmla="*/ 14 w 14"/>
                <a:gd name="T9" fmla="*/ 135 h 142"/>
                <a:gd name="T10" fmla="*/ 14 w 14"/>
                <a:gd name="T11" fmla="*/ 7 h 142"/>
                <a:gd name="T12" fmla="*/ 7 w 14"/>
                <a:gd name="T13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9"/>
                    <a:pt x="3" y="142"/>
                    <a:pt x="7" y="142"/>
                  </a:cubicBezTo>
                  <a:cubicBezTo>
                    <a:pt x="11" y="142"/>
                    <a:pt x="14" y="139"/>
                    <a:pt x="14" y="135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42">
              <a:extLst>
                <a:ext uri="{FF2B5EF4-FFF2-40B4-BE49-F238E27FC236}">
                  <a16:creationId xmlns="" xmlns:a16="http://schemas.microsoft.com/office/drawing/2014/main" id="{5EECF079-E722-4CD0-BECA-715865824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313" y="1717150"/>
              <a:ext cx="53828" cy="548062"/>
            </a:xfrm>
            <a:custGeom>
              <a:avLst/>
              <a:gdLst>
                <a:gd name="T0" fmla="*/ 7 w 14"/>
                <a:gd name="T1" fmla="*/ 0 h 142"/>
                <a:gd name="T2" fmla="*/ 0 w 14"/>
                <a:gd name="T3" fmla="*/ 7 h 142"/>
                <a:gd name="T4" fmla="*/ 0 w 14"/>
                <a:gd name="T5" fmla="*/ 135 h 142"/>
                <a:gd name="T6" fmla="*/ 7 w 14"/>
                <a:gd name="T7" fmla="*/ 142 h 142"/>
                <a:gd name="T8" fmla="*/ 14 w 14"/>
                <a:gd name="T9" fmla="*/ 135 h 142"/>
                <a:gd name="T10" fmla="*/ 14 w 14"/>
                <a:gd name="T11" fmla="*/ 7 h 142"/>
                <a:gd name="T12" fmla="*/ 7 w 14"/>
                <a:gd name="T13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4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9"/>
                    <a:pt x="3" y="142"/>
                    <a:pt x="7" y="142"/>
                  </a:cubicBezTo>
                  <a:cubicBezTo>
                    <a:pt x="11" y="142"/>
                    <a:pt x="14" y="139"/>
                    <a:pt x="14" y="135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Oval 43">
              <a:extLst>
                <a:ext uri="{FF2B5EF4-FFF2-40B4-BE49-F238E27FC236}">
                  <a16:creationId xmlns="" xmlns:a16="http://schemas.microsoft.com/office/drawing/2014/main" id="{0FFE47E3-29FE-4148-A128-7C6867E5B1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845" y="1798706"/>
              <a:ext cx="99500" cy="70139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44">
              <a:extLst>
                <a:ext uri="{FF2B5EF4-FFF2-40B4-BE49-F238E27FC236}">
                  <a16:creationId xmlns="" xmlns:a16="http://schemas.microsoft.com/office/drawing/2014/main" id="{C526F016-234E-47FD-8D9E-8CC7DDE23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296" y="1262063"/>
              <a:ext cx="324597" cy="120704"/>
            </a:xfrm>
            <a:custGeom>
              <a:avLst/>
              <a:gdLst>
                <a:gd name="T0" fmla="*/ 14 w 84"/>
                <a:gd name="T1" fmla="*/ 18 h 31"/>
                <a:gd name="T2" fmla="*/ 42 w 84"/>
                <a:gd name="T3" fmla="*/ 14 h 31"/>
                <a:gd name="T4" fmla="*/ 70 w 84"/>
                <a:gd name="T5" fmla="*/ 18 h 31"/>
                <a:gd name="T6" fmla="*/ 70 w 84"/>
                <a:gd name="T7" fmla="*/ 31 h 31"/>
                <a:gd name="T8" fmla="*/ 84 w 84"/>
                <a:gd name="T9" fmla="*/ 31 h 31"/>
                <a:gd name="T10" fmla="*/ 84 w 84"/>
                <a:gd name="T11" fmla="*/ 13 h 31"/>
                <a:gd name="T12" fmla="*/ 81 w 84"/>
                <a:gd name="T13" fmla="*/ 7 h 31"/>
                <a:gd name="T14" fmla="*/ 43 w 84"/>
                <a:gd name="T15" fmla="*/ 0 h 31"/>
                <a:gd name="T16" fmla="*/ 43 w 84"/>
                <a:gd name="T17" fmla="*/ 0 h 31"/>
                <a:gd name="T18" fmla="*/ 42 w 84"/>
                <a:gd name="T19" fmla="*/ 0 h 31"/>
                <a:gd name="T20" fmla="*/ 41 w 84"/>
                <a:gd name="T21" fmla="*/ 0 h 31"/>
                <a:gd name="T22" fmla="*/ 41 w 84"/>
                <a:gd name="T23" fmla="*/ 0 h 31"/>
                <a:gd name="T24" fmla="*/ 3 w 84"/>
                <a:gd name="T25" fmla="*/ 7 h 31"/>
                <a:gd name="T26" fmla="*/ 0 w 84"/>
                <a:gd name="T27" fmla="*/ 13 h 31"/>
                <a:gd name="T28" fmla="*/ 0 w 84"/>
                <a:gd name="T29" fmla="*/ 31 h 31"/>
                <a:gd name="T30" fmla="*/ 14 w 84"/>
                <a:gd name="T31" fmla="*/ 31 h 31"/>
                <a:gd name="T32" fmla="*/ 14 w 84"/>
                <a:gd name="T33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4" h="31">
                  <a:moveTo>
                    <a:pt x="14" y="18"/>
                  </a:moveTo>
                  <a:cubicBezTo>
                    <a:pt x="18" y="16"/>
                    <a:pt x="27" y="14"/>
                    <a:pt x="42" y="14"/>
                  </a:cubicBezTo>
                  <a:cubicBezTo>
                    <a:pt x="57" y="14"/>
                    <a:pt x="66" y="16"/>
                    <a:pt x="70" y="18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0"/>
                    <a:pt x="83" y="8"/>
                    <a:pt x="81" y="7"/>
                  </a:cubicBezTo>
                  <a:cubicBezTo>
                    <a:pt x="79" y="6"/>
                    <a:pt x="69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15" y="0"/>
                    <a:pt x="4" y="6"/>
                    <a:pt x="3" y="7"/>
                  </a:cubicBezTo>
                  <a:cubicBezTo>
                    <a:pt x="1" y="8"/>
                    <a:pt x="0" y="10"/>
                    <a:pt x="0" y="13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4" y="31"/>
                    <a:pt x="14" y="31"/>
                    <a:pt x="14" y="31"/>
                  </a:cubicBezTo>
                  <a:lnTo>
                    <a:pt x="14" y="1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45">
              <a:extLst>
                <a:ext uri="{FF2B5EF4-FFF2-40B4-BE49-F238E27FC236}">
                  <a16:creationId xmlns="" xmlns:a16="http://schemas.microsoft.com/office/drawing/2014/main" id="{D187B2A4-3E8A-42DB-A004-A45B1934E6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3084" y="1439856"/>
              <a:ext cx="703020" cy="1037403"/>
            </a:xfrm>
            <a:custGeom>
              <a:avLst/>
              <a:gdLst>
                <a:gd name="T0" fmla="*/ 147 w 182"/>
                <a:gd name="T1" fmla="*/ 39 h 269"/>
                <a:gd name="T2" fmla="*/ 133 w 182"/>
                <a:gd name="T3" fmla="*/ 39 h 269"/>
                <a:gd name="T4" fmla="*/ 133 w 182"/>
                <a:gd name="T5" fmla="*/ 0 h 269"/>
                <a:gd name="T6" fmla="*/ 119 w 182"/>
                <a:gd name="T7" fmla="*/ 0 h 269"/>
                <a:gd name="T8" fmla="*/ 119 w 182"/>
                <a:gd name="T9" fmla="*/ 39 h 269"/>
                <a:gd name="T10" fmla="*/ 63 w 182"/>
                <a:gd name="T11" fmla="*/ 39 h 269"/>
                <a:gd name="T12" fmla="*/ 63 w 182"/>
                <a:gd name="T13" fmla="*/ 0 h 269"/>
                <a:gd name="T14" fmla="*/ 49 w 182"/>
                <a:gd name="T15" fmla="*/ 0 h 269"/>
                <a:gd name="T16" fmla="*/ 49 w 182"/>
                <a:gd name="T17" fmla="*/ 39 h 269"/>
                <a:gd name="T18" fmla="*/ 35 w 182"/>
                <a:gd name="T19" fmla="*/ 39 h 269"/>
                <a:gd name="T20" fmla="*/ 0 w 182"/>
                <a:gd name="T21" fmla="*/ 74 h 269"/>
                <a:gd name="T22" fmla="*/ 0 w 182"/>
                <a:gd name="T23" fmla="*/ 215 h 269"/>
                <a:gd name="T24" fmla="*/ 33 w 182"/>
                <a:gd name="T25" fmla="*/ 249 h 269"/>
                <a:gd name="T26" fmla="*/ 33 w 182"/>
                <a:gd name="T27" fmla="*/ 262 h 269"/>
                <a:gd name="T28" fmla="*/ 40 w 182"/>
                <a:gd name="T29" fmla="*/ 269 h 269"/>
                <a:gd name="T30" fmla="*/ 47 w 182"/>
                <a:gd name="T31" fmla="*/ 262 h 269"/>
                <a:gd name="T32" fmla="*/ 47 w 182"/>
                <a:gd name="T33" fmla="*/ 250 h 269"/>
                <a:gd name="T34" fmla="*/ 135 w 182"/>
                <a:gd name="T35" fmla="*/ 250 h 269"/>
                <a:gd name="T36" fmla="*/ 135 w 182"/>
                <a:gd name="T37" fmla="*/ 262 h 269"/>
                <a:gd name="T38" fmla="*/ 142 w 182"/>
                <a:gd name="T39" fmla="*/ 269 h 269"/>
                <a:gd name="T40" fmla="*/ 149 w 182"/>
                <a:gd name="T41" fmla="*/ 262 h 269"/>
                <a:gd name="T42" fmla="*/ 149 w 182"/>
                <a:gd name="T43" fmla="*/ 249 h 269"/>
                <a:gd name="T44" fmla="*/ 182 w 182"/>
                <a:gd name="T45" fmla="*/ 215 h 269"/>
                <a:gd name="T46" fmla="*/ 182 w 182"/>
                <a:gd name="T47" fmla="*/ 74 h 269"/>
                <a:gd name="T48" fmla="*/ 147 w 182"/>
                <a:gd name="T49" fmla="*/ 39 h 269"/>
                <a:gd name="T50" fmla="*/ 168 w 182"/>
                <a:gd name="T51" fmla="*/ 215 h 269"/>
                <a:gd name="T52" fmla="*/ 147 w 182"/>
                <a:gd name="T53" fmla="*/ 236 h 269"/>
                <a:gd name="T54" fmla="*/ 35 w 182"/>
                <a:gd name="T55" fmla="*/ 236 h 269"/>
                <a:gd name="T56" fmla="*/ 14 w 182"/>
                <a:gd name="T57" fmla="*/ 215 h 269"/>
                <a:gd name="T58" fmla="*/ 14 w 182"/>
                <a:gd name="T59" fmla="*/ 74 h 269"/>
                <a:gd name="T60" fmla="*/ 35 w 182"/>
                <a:gd name="T61" fmla="*/ 53 h 269"/>
                <a:gd name="T62" fmla="*/ 147 w 182"/>
                <a:gd name="T63" fmla="*/ 53 h 269"/>
                <a:gd name="T64" fmla="*/ 168 w 182"/>
                <a:gd name="T65" fmla="*/ 74 h 269"/>
                <a:gd name="T66" fmla="*/ 168 w 182"/>
                <a:gd name="T67" fmla="*/ 21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2" h="269">
                  <a:moveTo>
                    <a:pt x="147" y="39"/>
                  </a:moveTo>
                  <a:cubicBezTo>
                    <a:pt x="133" y="39"/>
                    <a:pt x="133" y="39"/>
                    <a:pt x="133" y="39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39"/>
                    <a:pt x="119" y="39"/>
                    <a:pt x="119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15" y="39"/>
                    <a:pt x="0" y="55"/>
                    <a:pt x="0" y="74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0" y="233"/>
                    <a:pt x="14" y="249"/>
                    <a:pt x="33" y="249"/>
                  </a:cubicBezTo>
                  <a:cubicBezTo>
                    <a:pt x="33" y="262"/>
                    <a:pt x="33" y="262"/>
                    <a:pt x="33" y="262"/>
                  </a:cubicBezTo>
                  <a:cubicBezTo>
                    <a:pt x="33" y="266"/>
                    <a:pt x="36" y="269"/>
                    <a:pt x="40" y="269"/>
                  </a:cubicBezTo>
                  <a:cubicBezTo>
                    <a:pt x="44" y="269"/>
                    <a:pt x="47" y="266"/>
                    <a:pt x="47" y="262"/>
                  </a:cubicBezTo>
                  <a:cubicBezTo>
                    <a:pt x="47" y="250"/>
                    <a:pt x="47" y="250"/>
                    <a:pt x="47" y="250"/>
                  </a:cubicBezTo>
                  <a:cubicBezTo>
                    <a:pt x="135" y="250"/>
                    <a:pt x="135" y="250"/>
                    <a:pt x="135" y="250"/>
                  </a:cubicBezTo>
                  <a:cubicBezTo>
                    <a:pt x="135" y="262"/>
                    <a:pt x="135" y="262"/>
                    <a:pt x="135" y="262"/>
                  </a:cubicBezTo>
                  <a:cubicBezTo>
                    <a:pt x="135" y="266"/>
                    <a:pt x="138" y="269"/>
                    <a:pt x="142" y="269"/>
                  </a:cubicBezTo>
                  <a:cubicBezTo>
                    <a:pt x="146" y="269"/>
                    <a:pt x="149" y="266"/>
                    <a:pt x="149" y="262"/>
                  </a:cubicBezTo>
                  <a:cubicBezTo>
                    <a:pt x="149" y="249"/>
                    <a:pt x="149" y="249"/>
                    <a:pt x="149" y="249"/>
                  </a:cubicBezTo>
                  <a:cubicBezTo>
                    <a:pt x="167" y="249"/>
                    <a:pt x="182" y="233"/>
                    <a:pt x="182" y="215"/>
                  </a:cubicBezTo>
                  <a:cubicBezTo>
                    <a:pt x="182" y="74"/>
                    <a:pt x="182" y="74"/>
                    <a:pt x="182" y="74"/>
                  </a:cubicBezTo>
                  <a:cubicBezTo>
                    <a:pt x="182" y="55"/>
                    <a:pt x="167" y="39"/>
                    <a:pt x="147" y="39"/>
                  </a:cubicBezTo>
                  <a:close/>
                  <a:moveTo>
                    <a:pt x="168" y="215"/>
                  </a:moveTo>
                  <a:cubicBezTo>
                    <a:pt x="168" y="226"/>
                    <a:pt x="159" y="236"/>
                    <a:pt x="147" y="236"/>
                  </a:cubicBezTo>
                  <a:cubicBezTo>
                    <a:pt x="35" y="236"/>
                    <a:pt x="35" y="236"/>
                    <a:pt x="35" y="236"/>
                  </a:cubicBezTo>
                  <a:cubicBezTo>
                    <a:pt x="23" y="236"/>
                    <a:pt x="14" y="226"/>
                    <a:pt x="14" y="215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4" y="62"/>
                    <a:pt x="23" y="53"/>
                    <a:pt x="35" y="53"/>
                  </a:cubicBezTo>
                  <a:cubicBezTo>
                    <a:pt x="147" y="53"/>
                    <a:pt x="147" y="53"/>
                    <a:pt x="147" y="53"/>
                  </a:cubicBezTo>
                  <a:cubicBezTo>
                    <a:pt x="159" y="53"/>
                    <a:pt x="168" y="62"/>
                    <a:pt x="168" y="74"/>
                  </a:cubicBezTo>
                  <a:lnTo>
                    <a:pt x="168" y="2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23" name="组合 822">
            <a:extLst>
              <a:ext uri="{FF2B5EF4-FFF2-40B4-BE49-F238E27FC236}">
                <a16:creationId xmlns="" xmlns:a16="http://schemas.microsoft.com/office/drawing/2014/main" id="{00C4BCE4-D7C2-4EB7-8F8F-351D31B32B0B}"/>
              </a:ext>
            </a:extLst>
          </p:cNvPr>
          <p:cNvGrpSpPr>
            <a:grpSpLocks noChangeAspect="1"/>
          </p:cNvGrpSpPr>
          <p:nvPr/>
        </p:nvGrpSpPr>
        <p:grpSpPr>
          <a:xfrm>
            <a:off x="5146219" y="3887361"/>
            <a:ext cx="359086" cy="366005"/>
            <a:chOff x="509360" y="1451275"/>
            <a:chExt cx="931379" cy="949321"/>
          </a:xfrm>
        </p:grpSpPr>
        <p:sp>
          <p:nvSpPr>
            <p:cNvPr id="936" name="Freeform 55">
              <a:extLst>
                <a:ext uri="{FF2B5EF4-FFF2-40B4-BE49-F238E27FC236}">
                  <a16:creationId xmlns="" xmlns:a16="http://schemas.microsoft.com/office/drawing/2014/main" id="{BB6BA9FB-33FD-4A48-A21B-3C338F738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800" y="1837854"/>
              <a:ext cx="177794" cy="220204"/>
            </a:xfrm>
            <a:custGeom>
              <a:avLst/>
              <a:gdLst>
                <a:gd name="T0" fmla="*/ 46 w 46"/>
                <a:gd name="T1" fmla="*/ 57 h 57"/>
                <a:gd name="T2" fmla="*/ 0 w 46"/>
                <a:gd name="T3" fmla="*/ 57 h 57"/>
                <a:gd name="T4" fmla="*/ 4 w 46"/>
                <a:gd name="T5" fmla="*/ 44 h 57"/>
                <a:gd name="T6" fmla="*/ 20 w 46"/>
                <a:gd name="T7" fmla="*/ 30 h 57"/>
                <a:gd name="T8" fmla="*/ 29 w 46"/>
                <a:gd name="T9" fmla="*/ 22 h 57"/>
                <a:gd name="T10" fmla="*/ 30 w 46"/>
                <a:gd name="T11" fmla="*/ 17 h 57"/>
                <a:gd name="T12" fmla="*/ 29 w 46"/>
                <a:gd name="T13" fmla="*/ 12 h 57"/>
                <a:gd name="T14" fmla="*/ 24 w 46"/>
                <a:gd name="T15" fmla="*/ 11 h 57"/>
                <a:gd name="T16" fmla="*/ 19 w 46"/>
                <a:gd name="T17" fmla="*/ 12 h 57"/>
                <a:gd name="T18" fmla="*/ 16 w 46"/>
                <a:gd name="T19" fmla="*/ 19 h 57"/>
                <a:gd name="T20" fmla="*/ 1 w 46"/>
                <a:gd name="T21" fmla="*/ 18 h 57"/>
                <a:gd name="T22" fmla="*/ 4 w 46"/>
                <a:gd name="T23" fmla="*/ 8 h 57"/>
                <a:gd name="T24" fmla="*/ 11 w 46"/>
                <a:gd name="T25" fmla="*/ 2 h 57"/>
                <a:gd name="T26" fmla="*/ 23 w 46"/>
                <a:gd name="T27" fmla="*/ 0 h 57"/>
                <a:gd name="T28" fmla="*/ 36 w 46"/>
                <a:gd name="T29" fmla="*/ 2 h 57"/>
                <a:gd name="T30" fmla="*/ 43 w 46"/>
                <a:gd name="T31" fmla="*/ 8 h 57"/>
                <a:gd name="T32" fmla="*/ 46 w 46"/>
                <a:gd name="T33" fmla="*/ 16 h 57"/>
                <a:gd name="T34" fmla="*/ 43 w 46"/>
                <a:gd name="T35" fmla="*/ 26 h 57"/>
                <a:gd name="T36" fmla="*/ 32 w 46"/>
                <a:gd name="T37" fmla="*/ 36 h 57"/>
                <a:gd name="T38" fmla="*/ 26 w 46"/>
                <a:gd name="T39" fmla="*/ 41 h 57"/>
                <a:gd name="T40" fmla="*/ 22 w 46"/>
                <a:gd name="T41" fmla="*/ 44 h 57"/>
                <a:gd name="T42" fmla="*/ 46 w 46"/>
                <a:gd name="T43" fmla="*/ 44 h 57"/>
                <a:gd name="T44" fmla="*/ 46 w 46"/>
                <a:gd name="T4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" h="57">
                  <a:moveTo>
                    <a:pt x="46" y="57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52"/>
                    <a:pt x="2" y="48"/>
                    <a:pt x="4" y="44"/>
                  </a:cubicBezTo>
                  <a:cubicBezTo>
                    <a:pt x="7" y="40"/>
                    <a:pt x="12" y="35"/>
                    <a:pt x="20" y="30"/>
                  </a:cubicBezTo>
                  <a:cubicBezTo>
                    <a:pt x="24" y="26"/>
                    <a:pt x="27" y="24"/>
                    <a:pt x="29" y="22"/>
                  </a:cubicBezTo>
                  <a:cubicBezTo>
                    <a:pt x="30" y="20"/>
                    <a:pt x="30" y="18"/>
                    <a:pt x="30" y="17"/>
                  </a:cubicBezTo>
                  <a:cubicBezTo>
                    <a:pt x="30" y="15"/>
                    <a:pt x="30" y="14"/>
                    <a:pt x="29" y="12"/>
                  </a:cubicBezTo>
                  <a:cubicBezTo>
                    <a:pt x="27" y="11"/>
                    <a:pt x="26" y="11"/>
                    <a:pt x="24" y="11"/>
                  </a:cubicBezTo>
                  <a:cubicBezTo>
                    <a:pt x="22" y="11"/>
                    <a:pt x="20" y="11"/>
                    <a:pt x="19" y="12"/>
                  </a:cubicBezTo>
                  <a:cubicBezTo>
                    <a:pt x="18" y="14"/>
                    <a:pt x="17" y="16"/>
                    <a:pt x="16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3"/>
                    <a:pt x="2" y="10"/>
                    <a:pt x="4" y="8"/>
                  </a:cubicBezTo>
                  <a:cubicBezTo>
                    <a:pt x="6" y="5"/>
                    <a:pt x="8" y="3"/>
                    <a:pt x="11" y="2"/>
                  </a:cubicBezTo>
                  <a:cubicBezTo>
                    <a:pt x="14" y="1"/>
                    <a:pt x="18" y="0"/>
                    <a:pt x="23" y="0"/>
                  </a:cubicBezTo>
                  <a:cubicBezTo>
                    <a:pt x="29" y="0"/>
                    <a:pt x="33" y="0"/>
                    <a:pt x="36" y="2"/>
                  </a:cubicBezTo>
                  <a:cubicBezTo>
                    <a:pt x="39" y="3"/>
                    <a:pt x="42" y="5"/>
                    <a:pt x="43" y="8"/>
                  </a:cubicBezTo>
                  <a:cubicBezTo>
                    <a:pt x="45" y="10"/>
                    <a:pt x="46" y="13"/>
                    <a:pt x="46" y="16"/>
                  </a:cubicBezTo>
                  <a:cubicBezTo>
                    <a:pt x="46" y="20"/>
                    <a:pt x="45" y="23"/>
                    <a:pt x="43" y="26"/>
                  </a:cubicBezTo>
                  <a:cubicBezTo>
                    <a:pt x="41" y="29"/>
                    <a:pt x="37" y="33"/>
                    <a:pt x="32" y="36"/>
                  </a:cubicBezTo>
                  <a:cubicBezTo>
                    <a:pt x="29" y="38"/>
                    <a:pt x="27" y="40"/>
                    <a:pt x="26" y="41"/>
                  </a:cubicBezTo>
                  <a:cubicBezTo>
                    <a:pt x="25" y="42"/>
                    <a:pt x="23" y="43"/>
                    <a:pt x="22" y="44"/>
                  </a:cubicBezTo>
                  <a:cubicBezTo>
                    <a:pt x="46" y="44"/>
                    <a:pt x="46" y="44"/>
                    <a:pt x="46" y="44"/>
                  </a:cubicBezTo>
                  <a:lnTo>
                    <a:pt x="46" y="5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56">
              <a:extLst>
                <a:ext uri="{FF2B5EF4-FFF2-40B4-BE49-F238E27FC236}">
                  <a16:creationId xmlns="" xmlns:a16="http://schemas.microsoft.com/office/drawing/2014/main" id="{721D826E-6E43-4A73-8836-78F8F7B9B7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1323" y="1837854"/>
              <a:ext cx="189212" cy="220204"/>
            </a:xfrm>
            <a:custGeom>
              <a:avLst/>
              <a:gdLst>
                <a:gd name="T0" fmla="*/ 66 w 116"/>
                <a:gd name="T1" fmla="*/ 109 h 135"/>
                <a:gd name="T2" fmla="*/ 0 w 116"/>
                <a:gd name="T3" fmla="*/ 109 h 135"/>
                <a:gd name="T4" fmla="*/ 0 w 116"/>
                <a:gd name="T5" fmla="*/ 80 h 135"/>
                <a:gd name="T6" fmla="*/ 66 w 116"/>
                <a:gd name="T7" fmla="*/ 0 h 135"/>
                <a:gd name="T8" fmla="*/ 99 w 116"/>
                <a:gd name="T9" fmla="*/ 0 h 135"/>
                <a:gd name="T10" fmla="*/ 99 w 116"/>
                <a:gd name="T11" fmla="*/ 80 h 135"/>
                <a:gd name="T12" fmla="*/ 116 w 116"/>
                <a:gd name="T13" fmla="*/ 80 h 135"/>
                <a:gd name="T14" fmla="*/ 116 w 116"/>
                <a:gd name="T15" fmla="*/ 109 h 135"/>
                <a:gd name="T16" fmla="*/ 99 w 116"/>
                <a:gd name="T17" fmla="*/ 109 h 135"/>
                <a:gd name="T18" fmla="*/ 99 w 116"/>
                <a:gd name="T19" fmla="*/ 135 h 135"/>
                <a:gd name="T20" fmla="*/ 66 w 116"/>
                <a:gd name="T21" fmla="*/ 135 h 135"/>
                <a:gd name="T22" fmla="*/ 66 w 116"/>
                <a:gd name="T23" fmla="*/ 109 h 135"/>
                <a:gd name="T24" fmla="*/ 66 w 116"/>
                <a:gd name="T25" fmla="*/ 80 h 135"/>
                <a:gd name="T26" fmla="*/ 66 w 116"/>
                <a:gd name="T27" fmla="*/ 40 h 135"/>
                <a:gd name="T28" fmla="*/ 31 w 116"/>
                <a:gd name="T29" fmla="*/ 80 h 135"/>
                <a:gd name="T30" fmla="*/ 66 w 116"/>
                <a:gd name="T31" fmla="*/ 8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6" h="135">
                  <a:moveTo>
                    <a:pt x="66" y="109"/>
                  </a:moveTo>
                  <a:lnTo>
                    <a:pt x="0" y="109"/>
                  </a:lnTo>
                  <a:lnTo>
                    <a:pt x="0" y="80"/>
                  </a:lnTo>
                  <a:lnTo>
                    <a:pt x="66" y="0"/>
                  </a:lnTo>
                  <a:lnTo>
                    <a:pt x="99" y="0"/>
                  </a:lnTo>
                  <a:lnTo>
                    <a:pt x="99" y="80"/>
                  </a:lnTo>
                  <a:lnTo>
                    <a:pt x="116" y="80"/>
                  </a:lnTo>
                  <a:lnTo>
                    <a:pt x="116" y="109"/>
                  </a:lnTo>
                  <a:lnTo>
                    <a:pt x="99" y="109"/>
                  </a:lnTo>
                  <a:lnTo>
                    <a:pt x="99" y="135"/>
                  </a:lnTo>
                  <a:lnTo>
                    <a:pt x="66" y="135"/>
                  </a:lnTo>
                  <a:lnTo>
                    <a:pt x="66" y="109"/>
                  </a:lnTo>
                  <a:close/>
                  <a:moveTo>
                    <a:pt x="66" y="80"/>
                  </a:moveTo>
                  <a:lnTo>
                    <a:pt x="66" y="40"/>
                  </a:lnTo>
                  <a:lnTo>
                    <a:pt x="31" y="80"/>
                  </a:lnTo>
                  <a:lnTo>
                    <a:pt x="66" y="8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57">
              <a:extLst>
                <a:ext uri="{FF2B5EF4-FFF2-40B4-BE49-F238E27FC236}">
                  <a16:creationId xmlns="" xmlns:a16="http://schemas.microsoft.com/office/drawing/2014/main" id="{3442BED5-3111-47CD-8AD8-1CB006487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360" y="1451275"/>
              <a:ext cx="931379" cy="949321"/>
            </a:xfrm>
            <a:custGeom>
              <a:avLst/>
              <a:gdLst>
                <a:gd name="T0" fmla="*/ 234 w 241"/>
                <a:gd name="T1" fmla="*/ 119 h 246"/>
                <a:gd name="T2" fmla="*/ 227 w 241"/>
                <a:gd name="T3" fmla="*/ 126 h 246"/>
                <a:gd name="T4" fmla="*/ 120 w 241"/>
                <a:gd name="T5" fmla="*/ 232 h 246"/>
                <a:gd name="T6" fmla="*/ 14 w 241"/>
                <a:gd name="T7" fmla="*/ 126 h 246"/>
                <a:gd name="T8" fmla="*/ 120 w 241"/>
                <a:gd name="T9" fmla="*/ 20 h 246"/>
                <a:gd name="T10" fmla="*/ 175 w 241"/>
                <a:gd name="T11" fmla="*/ 35 h 246"/>
                <a:gd name="T12" fmla="*/ 184 w 241"/>
                <a:gd name="T13" fmla="*/ 19 h 246"/>
                <a:gd name="T14" fmla="*/ 194 w 241"/>
                <a:gd name="T15" fmla="*/ 59 h 246"/>
                <a:gd name="T16" fmla="*/ 145 w 241"/>
                <a:gd name="T17" fmla="*/ 75 h 246"/>
                <a:gd name="T18" fmla="*/ 140 w 241"/>
                <a:gd name="T19" fmla="*/ 84 h 246"/>
                <a:gd name="T20" fmla="*/ 147 w 241"/>
                <a:gd name="T21" fmla="*/ 89 h 246"/>
                <a:gd name="T22" fmla="*/ 149 w 241"/>
                <a:gd name="T23" fmla="*/ 88 h 246"/>
                <a:gd name="T24" fmla="*/ 199 w 241"/>
                <a:gd name="T25" fmla="*/ 72 h 246"/>
                <a:gd name="T26" fmla="*/ 208 w 241"/>
                <a:gd name="T27" fmla="*/ 57 h 246"/>
                <a:gd name="T28" fmla="*/ 197 w 241"/>
                <a:gd name="T29" fmla="*/ 9 h 246"/>
                <a:gd name="T30" fmla="*/ 186 w 241"/>
                <a:gd name="T31" fmla="*/ 1 h 246"/>
                <a:gd name="T32" fmla="*/ 175 w 241"/>
                <a:gd name="T33" fmla="*/ 6 h 246"/>
                <a:gd name="T34" fmla="*/ 169 w 241"/>
                <a:gd name="T35" fmla="*/ 17 h 246"/>
                <a:gd name="T36" fmla="*/ 120 w 241"/>
                <a:gd name="T37" fmla="*/ 6 h 246"/>
                <a:gd name="T38" fmla="*/ 0 w 241"/>
                <a:gd name="T39" fmla="*/ 126 h 246"/>
                <a:gd name="T40" fmla="*/ 120 w 241"/>
                <a:gd name="T41" fmla="*/ 246 h 246"/>
                <a:gd name="T42" fmla="*/ 241 w 241"/>
                <a:gd name="T43" fmla="*/ 126 h 246"/>
                <a:gd name="T44" fmla="*/ 234 w 241"/>
                <a:gd name="T45" fmla="*/ 119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1" h="246">
                  <a:moveTo>
                    <a:pt x="234" y="119"/>
                  </a:moveTo>
                  <a:cubicBezTo>
                    <a:pt x="230" y="119"/>
                    <a:pt x="227" y="122"/>
                    <a:pt x="227" y="126"/>
                  </a:cubicBezTo>
                  <a:cubicBezTo>
                    <a:pt x="227" y="185"/>
                    <a:pt x="179" y="232"/>
                    <a:pt x="120" y="232"/>
                  </a:cubicBezTo>
                  <a:cubicBezTo>
                    <a:pt x="62" y="232"/>
                    <a:pt x="14" y="185"/>
                    <a:pt x="14" y="126"/>
                  </a:cubicBezTo>
                  <a:cubicBezTo>
                    <a:pt x="14" y="68"/>
                    <a:pt x="62" y="20"/>
                    <a:pt x="120" y="20"/>
                  </a:cubicBezTo>
                  <a:cubicBezTo>
                    <a:pt x="140" y="20"/>
                    <a:pt x="159" y="25"/>
                    <a:pt x="175" y="35"/>
                  </a:cubicBezTo>
                  <a:cubicBezTo>
                    <a:pt x="184" y="19"/>
                    <a:pt x="184" y="19"/>
                    <a:pt x="184" y="19"/>
                  </a:cubicBezTo>
                  <a:cubicBezTo>
                    <a:pt x="194" y="59"/>
                    <a:pt x="194" y="59"/>
                    <a:pt x="194" y="59"/>
                  </a:cubicBezTo>
                  <a:cubicBezTo>
                    <a:pt x="145" y="75"/>
                    <a:pt x="145" y="75"/>
                    <a:pt x="145" y="75"/>
                  </a:cubicBezTo>
                  <a:cubicBezTo>
                    <a:pt x="141" y="76"/>
                    <a:pt x="139" y="80"/>
                    <a:pt x="140" y="84"/>
                  </a:cubicBezTo>
                  <a:cubicBezTo>
                    <a:pt x="141" y="87"/>
                    <a:pt x="144" y="89"/>
                    <a:pt x="147" y="89"/>
                  </a:cubicBezTo>
                  <a:cubicBezTo>
                    <a:pt x="147" y="89"/>
                    <a:pt x="148" y="88"/>
                    <a:pt x="149" y="88"/>
                  </a:cubicBezTo>
                  <a:cubicBezTo>
                    <a:pt x="199" y="72"/>
                    <a:pt x="199" y="72"/>
                    <a:pt x="199" y="72"/>
                  </a:cubicBezTo>
                  <a:cubicBezTo>
                    <a:pt x="206" y="70"/>
                    <a:pt x="210" y="63"/>
                    <a:pt x="208" y="57"/>
                  </a:cubicBezTo>
                  <a:cubicBezTo>
                    <a:pt x="197" y="9"/>
                    <a:pt x="197" y="9"/>
                    <a:pt x="197" y="9"/>
                  </a:cubicBezTo>
                  <a:cubicBezTo>
                    <a:pt x="195" y="5"/>
                    <a:pt x="191" y="2"/>
                    <a:pt x="186" y="1"/>
                  </a:cubicBezTo>
                  <a:cubicBezTo>
                    <a:pt x="182" y="0"/>
                    <a:pt x="177" y="2"/>
                    <a:pt x="175" y="6"/>
                  </a:cubicBezTo>
                  <a:cubicBezTo>
                    <a:pt x="169" y="17"/>
                    <a:pt x="169" y="17"/>
                    <a:pt x="169" y="17"/>
                  </a:cubicBezTo>
                  <a:cubicBezTo>
                    <a:pt x="154" y="10"/>
                    <a:pt x="138" y="6"/>
                    <a:pt x="120" y="6"/>
                  </a:cubicBezTo>
                  <a:cubicBezTo>
                    <a:pt x="54" y="6"/>
                    <a:pt x="0" y="60"/>
                    <a:pt x="0" y="126"/>
                  </a:cubicBezTo>
                  <a:cubicBezTo>
                    <a:pt x="0" y="192"/>
                    <a:pt x="54" y="246"/>
                    <a:pt x="120" y="246"/>
                  </a:cubicBezTo>
                  <a:cubicBezTo>
                    <a:pt x="187" y="246"/>
                    <a:pt x="241" y="192"/>
                    <a:pt x="241" y="126"/>
                  </a:cubicBezTo>
                  <a:cubicBezTo>
                    <a:pt x="241" y="122"/>
                    <a:pt x="237" y="119"/>
                    <a:pt x="234" y="1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Freeform 58">
              <a:extLst>
                <a:ext uri="{FF2B5EF4-FFF2-40B4-BE49-F238E27FC236}">
                  <a16:creationId xmlns="" xmlns:a16="http://schemas.microsoft.com/office/drawing/2014/main" id="{91B379B6-C25C-4267-897E-E455C4E5B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00" y="1617651"/>
              <a:ext cx="533382" cy="641037"/>
            </a:xfrm>
            <a:custGeom>
              <a:avLst/>
              <a:gdLst>
                <a:gd name="T0" fmla="*/ 83 w 138"/>
                <a:gd name="T1" fmla="*/ 14 h 166"/>
                <a:gd name="T2" fmla="*/ 109 w 138"/>
                <a:gd name="T3" fmla="*/ 19 h 166"/>
                <a:gd name="T4" fmla="*/ 128 w 138"/>
                <a:gd name="T5" fmla="*/ 13 h 166"/>
                <a:gd name="T6" fmla="*/ 83 w 138"/>
                <a:gd name="T7" fmla="*/ 0 h 166"/>
                <a:gd name="T8" fmla="*/ 0 w 138"/>
                <a:gd name="T9" fmla="*/ 83 h 166"/>
                <a:gd name="T10" fmla="*/ 83 w 138"/>
                <a:gd name="T11" fmla="*/ 166 h 166"/>
                <a:gd name="T12" fmla="*/ 135 w 138"/>
                <a:gd name="T13" fmla="*/ 149 h 166"/>
                <a:gd name="T14" fmla="*/ 136 w 138"/>
                <a:gd name="T15" fmla="*/ 139 h 166"/>
                <a:gd name="T16" fmla="*/ 126 w 138"/>
                <a:gd name="T17" fmla="*/ 138 h 166"/>
                <a:gd name="T18" fmla="*/ 83 w 138"/>
                <a:gd name="T19" fmla="*/ 152 h 166"/>
                <a:gd name="T20" fmla="*/ 14 w 138"/>
                <a:gd name="T21" fmla="*/ 83 h 166"/>
                <a:gd name="T22" fmla="*/ 83 w 138"/>
                <a:gd name="T23" fmla="*/ 14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8" h="166">
                  <a:moveTo>
                    <a:pt x="83" y="14"/>
                  </a:moveTo>
                  <a:cubicBezTo>
                    <a:pt x="92" y="14"/>
                    <a:pt x="101" y="15"/>
                    <a:pt x="109" y="19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15" y="4"/>
                    <a:pt x="99" y="0"/>
                    <a:pt x="83" y="0"/>
                  </a:cubicBezTo>
                  <a:cubicBezTo>
                    <a:pt x="37" y="0"/>
                    <a:pt x="0" y="37"/>
                    <a:pt x="0" y="83"/>
                  </a:cubicBezTo>
                  <a:cubicBezTo>
                    <a:pt x="0" y="129"/>
                    <a:pt x="37" y="166"/>
                    <a:pt x="83" y="166"/>
                  </a:cubicBezTo>
                  <a:cubicBezTo>
                    <a:pt x="102" y="166"/>
                    <a:pt x="120" y="160"/>
                    <a:pt x="135" y="149"/>
                  </a:cubicBezTo>
                  <a:cubicBezTo>
                    <a:pt x="138" y="147"/>
                    <a:pt x="138" y="142"/>
                    <a:pt x="136" y="139"/>
                  </a:cubicBezTo>
                  <a:cubicBezTo>
                    <a:pt x="133" y="136"/>
                    <a:pt x="129" y="136"/>
                    <a:pt x="126" y="138"/>
                  </a:cubicBezTo>
                  <a:cubicBezTo>
                    <a:pt x="114" y="147"/>
                    <a:pt x="99" y="152"/>
                    <a:pt x="83" y="152"/>
                  </a:cubicBezTo>
                  <a:cubicBezTo>
                    <a:pt x="45" y="152"/>
                    <a:pt x="14" y="121"/>
                    <a:pt x="14" y="83"/>
                  </a:cubicBezTo>
                  <a:cubicBezTo>
                    <a:pt x="14" y="45"/>
                    <a:pt x="45" y="14"/>
                    <a:pt x="83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24" name="组合 823">
            <a:extLst>
              <a:ext uri="{FF2B5EF4-FFF2-40B4-BE49-F238E27FC236}">
                <a16:creationId xmlns="" xmlns:a16="http://schemas.microsoft.com/office/drawing/2014/main" id="{B7D9F8D2-4203-42BD-880F-DCA3A0C3646B}"/>
              </a:ext>
            </a:extLst>
          </p:cNvPr>
          <p:cNvGrpSpPr>
            <a:grpSpLocks noChangeAspect="1"/>
          </p:cNvGrpSpPr>
          <p:nvPr/>
        </p:nvGrpSpPr>
        <p:grpSpPr>
          <a:xfrm>
            <a:off x="5892938" y="3894069"/>
            <a:ext cx="314251" cy="352589"/>
            <a:chOff x="485430" y="3209064"/>
            <a:chExt cx="815087" cy="914527"/>
          </a:xfrm>
        </p:grpSpPr>
        <p:sp>
          <p:nvSpPr>
            <p:cNvPr id="932" name="Freeform 6">
              <a:extLst>
                <a:ext uri="{FF2B5EF4-FFF2-40B4-BE49-F238E27FC236}">
                  <a16:creationId xmlns="" xmlns:a16="http://schemas.microsoft.com/office/drawing/2014/main" id="{8FDABB4C-7B9C-48BC-8547-3A456B539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30" y="3209064"/>
              <a:ext cx="270609" cy="208662"/>
            </a:xfrm>
            <a:custGeom>
              <a:avLst/>
              <a:gdLst>
                <a:gd name="T0" fmla="*/ 70 w 70"/>
                <a:gd name="T1" fmla="*/ 13 h 54"/>
                <a:gd name="T2" fmla="*/ 65 w 70"/>
                <a:gd name="T3" fmla="*/ 0 h 54"/>
                <a:gd name="T4" fmla="*/ 0 w 70"/>
                <a:gd name="T5" fmla="*/ 45 h 54"/>
                <a:gd name="T6" fmla="*/ 11 w 70"/>
                <a:gd name="T7" fmla="*/ 54 h 54"/>
                <a:gd name="T8" fmla="*/ 70 w 70"/>
                <a:gd name="T9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54">
                  <a:moveTo>
                    <a:pt x="70" y="13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40" y="8"/>
                    <a:pt x="17" y="24"/>
                    <a:pt x="0" y="45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26" y="35"/>
                    <a:pt x="47" y="21"/>
                    <a:pt x="70" y="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7">
              <a:extLst>
                <a:ext uri="{FF2B5EF4-FFF2-40B4-BE49-F238E27FC236}">
                  <a16:creationId xmlns="" xmlns:a16="http://schemas.microsoft.com/office/drawing/2014/main" id="{31F81B26-B032-429F-B827-6A998BED5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908" y="3209064"/>
              <a:ext cx="270609" cy="208662"/>
            </a:xfrm>
            <a:custGeom>
              <a:avLst/>
              <a:gdLst>
                <a:gd name="T0" fmla="*/ 59 w 70"/>
                <a:gd name="T1" fmla="*/ 54 h 54"/>
                <a:gd name="T2" fmla="*/ 70 w 70"/>
                <a:gd name="T3" fmla="*/ 45 h 54"/>
                <a:gd name="T4" fmla="*/ 4 w 70"/>
                <a:gd name="T5" fmla="*/ 0 h 54"/>
                <a:gd name="T6" fmla="*/ 0 w 70"/>
                <a:gd name="T7" fmla="*/ 13 h 54"/>
                <a:gd name="T8" fmla="*/ 59 w 70"/>
                <a:gd name="T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54">
                  <a:moveTo>
                    <a:pt x="59" y="54"/>
                  </a:moveTo>
                  <a:cubicBezTo>
                    <a:pt x="70" y="45"/>
                    <a:pt x="70" y="45"/>
                    <a:pt x="70" y="45"/>
                  </a:cubicBezTo>
                  <a:cubicBezTo>
                    <a:pt x="53" y="24"/>
                    <a:pt x="30" y="8"/>
                    <a:pt x="4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3" y="21"/>
                    <a:pt x="43" y="35"/>
                    <a:pt x="59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8">
              <a:extLst>
                <a:ext uri="{FF2B5EF4-FFF2-40B4-BE49-F238E27FC236}">
                  <a16:creationId xmlns="" xmlns:a16="http://schemas.microsoft.com/office/drawing/2014/main" id="{529D5577-2D96-4312-8B95-04238716E0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4992" y="3313395"/>
              <a:ext cx="772702" cy="810196"/>
            </a:xfrm>
            <a:custGeom>
              <a:avLst/>
              <a:gdLst>
                <a:gd name="T0" fmla="*/ 200 w 200"/>
                <a:gd name="T1" fmla="*/ 100 h 210"/>
                <a:gd name="T2" fmla="*/ 100 w 200"/>
                <a:gd name="T3" fmla="*/ 0 h 210"/>
                <a:gd name="T4" fmla="*/ 0 w 200"/>
                <a:gd name="T5" fmla="*/ 100 h 210"/>
                <a:gd name="T6" fmla="*/ 38 w 200"/>
                <a:gd name="T7" fmla="*/ 178 h 210"/>
                <a:gd name="T8" fmla="*/ 26 w 200"/>
                <a:gd name="T9" fmla="*/ 199 h 210"/>
                <a:gd name="T10" fmla="*/ 29 w 200"/>
                <a:gd name="T11" fmla="*/ 209 h 210"/>
                <a:gd name="T12" fmla="*/ 32 w 200"/>
                <a:gd name="T13" fmla="*/ 210 h 210"/>
                <a:gd name="T14" fmla="*/ 39 w 200"/>
                <a:gd name="T15" fmla="*/ 206 h 210"/>
                <a:gd name="T16" fmla="*/ 49 w 200"/>
                <a:gd name="T17" fmla="*/ 186 h 210"/>
                <a:gd name="T18" fmla="*/ 100 w 200"/>
                <a:gd name="T19" fmla="*/ 200 h 210"/>
                <a:gd name="T20" fmla="*/ 151 w 200"/>
                <a:gd name="T21" fmla="*/ 186 h 210"/>
                <a:gd name="T22" fmla="*/ 162 w 200"/>
                <a:gd name="T23" fmla="*/ 206 h 210"/>
                <a:gd name="T24" fmla="*/ 168 w 200"/>
                <a:gd name="T25" fmla="*/ 210 h 210"/>
                <a:gd name="T26" fmla="*/ 171 w 200"/>
                <a:gd name="T27" fmla="*/ 209 h 210"/>
                <a:gd name="T28" fmla="*/ 174 w 200"/>
                <a:gd name="T29" fmla="*/ 199 h 210"/>
                <a:gd name="T30" fmla="*/ 163 w 200"/>
                <a:gd name="T31" fmla="*/ 178 h 210"/>
                <a:gd name="T32" fmla="*/ 200 w 200"/>
                <a:gd name="T33" fmla="*/ 100 h 210"/>
                <a:gd name="T34" fmla="*/ 14 w 200"/>
                <a:gd name="T35" fmla="*/ 100 h 210"/>
                <a:gd name="T36" fmla="*/ 100 w 200"/>
                <a:gd name="T37" fmla="*/ 14 h 210"/>
                <a:gd name="T38" fmla="*/ 186 w 200"/>
                <a:gd name="T39" fmla="*/ 100 h 210"/>
                <a:gd name="T40" fmla="*/ 100 w 200"/>
                <a:gd name="T41" fmla="*/ 186 h 210"/>
                <a:gd name="T42" fmla="*/ 14 w 200"/>
                <a:gd name="T43" fmla="*/ 10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0" h="210">
                  <a:moveTo>
                    <a:pt x="200" y="100"/>
                  </a:moveTo>
                  <a:cubicBezTo>
                    <a:pt x="200" y="44"/>
                    <a:pt x="155" y="0"/>
                    <a:pt x="100" y="0"/>
                  </a:cubicBezTo>
                  <a:cubicBezTo>
                    <a:pt x="45" y="0"/>
                    <a:pt x="0" y="44"/>
                    <a:pt x="0" y="100"/>
                  </a:cubicBezTo>
                  <a:cubicBezTo>
                    <a:pt x="0" y="131"/>
                    <a:pt x="15" y="159"/>
                    <a:pt x="38" y="178"/>
                  </a:cubicBezTo>
                  <a:cubicBezTo>
                    <a:pt x="26" y="199"/>
                    <a:pt x="26" y="199"/>
                    <a:pt x="26" y="199"/>
                  </a:cubicBezTo>
                  <a:cubicBezTo>
                    <a:pt x="24" y="203"/>
                    <a:pt x="26" y="207"/>
                    <a:pt x="29" y="209"/>
                  </a:cubicBezTo>
                  <a:cubicBezTo>
                    <a:pt x="30" y="209"/>
                    <a:pt x="31" y="210"/>
                    <a:pt x="32" y="210"/>
                  </a:cubicBezTo>
                  <a:cubicBezTo>
                    <a:pt x="35" y="210"/>
                    <a:pt x="37" y="208"/>
                    <a:pt x="39" y="206"/>
                  </a:cubicBezTo>
                  <a:cubicBezTo>
                    <a:pt x="49" y="186"/>
                    <a:pt x="49" y="186"/>
                    <a:pt x="49" y="186"/>
                  </a:cubicBezTo>
                  <a:cubicBezTo>
                    <a:pt x="64" y="194"/>
                    <a:pt x="82" y="200"/>
                    <a:pt x="100" y="200"/>
                  </a:cubicBezTo>
                  <a:cubicBezTo>
                    <a:pt x="119" y="200"/>
                    <a:pt x="136" y="194"/>
                    <a:pt x="151" y="186"/>
                  </a:cubicBezTo>
                  <a:cubicBezTo>
                    <a:pt x="162" y="206"/>
                    <a:pt x="162" y="206"/>
                    <a:pt x="162" y="206"/>
                  </a:cubicBezTo>
                  <a:cubicBezTo>
                    <a:pt x="163" y="208"/>
                    <a:pt x="166" y="210"/>
                    <a:pt x="168" y="210"/>
                  </a:cubicBezTo>
                  <a:cubicBezTo>
                    <a:pt x="169" y="210"/>
                    <a:pt x="170" y="209"/>
                    <a:pt x="171" y="209"/>
                  </a:cubicBezTo>
                  <a:cubicBezTo>
                    <a:pt x="175" y="207"/>
                    <a:pt x="176" y="203"/>
                    <a:pt x="174" y="199"/>
                  </a:cubicBezTo>
                  <a:cubicBezTo>
                    <a:pt x="163" y="178"/>
                    <a:pt x="163" y="178"/>
                    <a:pt x="163" y="178"/>
                  </a:cubicBezTo>
                  <a:cubicBezTo>
                    <a:pt x="186" y="159"/>
                    <a:pt x="200" y="131"/>
                    <a:pt x="200" y="100"/>
                  </a:cubicBezTo>
                  <a:close/>
                  <a:moveTo>
                    <a:pt x="14" y="100"/>
                  </a:moveTo>
                  <a:cubicBezTo>
                    <a:pt x="14" y="52"/>
                    <a:pt x="53" y="14"/>
                    <a:pt x="100" y="14"/>
                  </a:cubicBezTo>
                  <a:cubicBezTo>
                    <a:pt x="148" y="14"/>
                    <a:pt x="186" y="52"/>
                    <a:pt x="186" y="100"/>
                  </a:cubicBezTo>
                  <a:cubicBezTo>
                    <a:pt x="186" y="147"/>
                    <a:pt x="148" y="186"/>
                    <a:pt x="100" y="186"/>
                  </a:cubicBezTo>
                  <a:cubicBezTo>
                    <a:pt x="53" y="186"/>
                    <a:pt x="14" y="147"/>
                    <a:pt x="14" y="1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9">
              <a:extLst>
                <a:ext uri="{FF2B5EF4-FFF2-40B4-BE49-F238E27FC236}">
                  <a16:creationId xmlns="" xmlns:a16="http://schemas.microsoft.com/office/drawing/2014/main" id="{51E946D6-B184-40FA-8C74-6C6B620F4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887" y="3466632"/>
              <a:ext cx="169538" cy="332555"/>
            </a:xfrm>
            <a:custGeom>
              <a:avLst/>
              <a:gdLst>
                <a:gd name="T0" fmla="*/ 37 w 44"/>
                <a:gd name="T1" fmla="*/ 0 h 86"/>
                <a:gd name="T2" fmla="*/ 37 w 44"/>
                <a:gd name="T3" fmla="*/ 0 h 86"/>
                <a:gd name="T4" fmla="*/ 30 w 44"/>
                <a:gd name="T5" fmla="*/ 7 h 86"/>
                <a:gd name="T6" fmla="*/ 30 w 44"/>
                <a:gd name="T7" fmla="*/ 56 h 86"/>
                <a:gd name="T8" fmla="*/ 4 w 44"/>
                <a:gd name="T9" fmla="*/ 73 h 86"/>
                <a:gd name="T10" fmla="*/ 2 w 44"/>
                <a:gd name="T11" fmla="*/ 83 h 86"/>
                <a:gd name="T12" fmla="*/ 8 w 44"/>
                <a:gd name="T13" fmla="*/ 86 h 86"/>
                <a:gd name="T14" fmla="*/ 11 w 44"/>
                <a:gd name="T15" fmla="*/ 85 h 86"/>
                <a:gd name="T16" fmla="*/ 40 w 44"/>
                <a:gd name="T17" fmla="*/ 66 h 86"/>
                <a:gd name="T18" fmla="*/ 42 w 44"/>
                <a:gd name="T19" fmla="*/ 65 h 86"/>
                <a:gd name="T20" fmla="*/ 44 w 44"/>
                <a:gd name="T21" fmla="*/ 60 h 86"/>
                <a:gd name="T22" fmla="*/ 44 w 44"/>
                <a:gd name="T23" fmla="*/ 7 h 86"/>
                <a:gd name="T24" fmla="*/ 37 w 44"/>
                <a:gd name="T2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6"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3" y="0"/>
                    <a:pt x="30" y="3"/>
                    <a:pt x="30" y="7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0" y="75"/>
                    <a:pt x="0" y="80"/>
                    <a:pt x="2" y="83"/>
                  </a:cubicBezTo>
                  <a:cubicBezTo>
                    <a:pt x="3" y="85"/>
                    <a:pt x="5" y="86"/>
                    <a:pt x="8" y="86"/>
                  </a:cubicBezTo>
                  <a:cubicBezTo>
                    <a:pt x="9" y="86"/>
                    <a:pt x="10" y="86"/>
                    <a:pt x="11" y="85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1" y="65"/>
                    <a:pt x="41" y="65"/>
                    <a:pt x="42" y="65"/>
                  </a:cubicBezTo>
                  <a:cubicBezTo>
                    <a:pt x="43" y="63"/>
                    <a:pt x="44" y="62"/>
                    <a:pt x="44" y="60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3"/>
                    <a:pt x="41" y="0"/>
                    <a:pt x="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25" name="组合 824">
            <a:extLst>
              <a:ext uri="{FF2B5EF4-FFF2-40B4-BE49-F238E27FC236}">
                <a16:creationId xmlns="" xmlns:a16="http://schemas.microsoft.com/office/drawing/2014/main" id="{1925226F-5D54-4683-A486-B68021519ADA}"/>
              </a:ext>
            </a:extLst>
          </p:cNvPr>
          <p:cNvGrpSpPr>
            <a:grpSpLocks noChangeAspect="1"/>
          </p:cNvGrpSpPr>
          <p:nvPr/>
        </p:nvGrpSpPr>
        <p:grpSpPr>
          <a:xfrm>
            <a:off x="6594822" y="3880870"/>
            <a:ext cx="397214" cy="378987"/>
            <a:chOff x="4603750" y="606425"/>
            <a:chExt cx="1003301" cy="957263"/>
          </a:xfrm>
          <a:solidFill>
            <a:schemeClr val="accent2"/>
          </a:solidFill>
        </p:grpSpPr>
        <p:sp>
          <p:nvSpPr>
            <p:cNvPr id="928" name="Freeform 46">
              <a:extLst>
                <a:ext uri="{FF2B5EF4-FFF2-40B4-BE49-F238E27FC236}">
                  <a16:creationId xmlns="" xmlns:a16="http://schemas.microsoft.com/office/drawing/2014/main" id="{D406CB0F-84A0-4328-A956-2027AC03D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750" y="1285875"/>
              <a:ext cx="465138" cy="277813"/>
            </a:xfrm>
            <a:custGeom>
              <a:avLst/>
              <a:gdLst>
                <a:gd name="T0" fmla="*/ 14 w 124"/>
                <a:gd name="T1" fmla="*/ 28 h 74"/>
                <a:gd name="T2" fmla="*/ 28 w 124"/>
                <a:gd name="T3" fmla="*/ 14 h 74"/>
                <a:gd name="T4" fmla="*/ 96 w 124"/>
                <a:gd name="T5" fmla="*/ 14 h 74"/>
                <a:gd name="T6" fmla="*/ 110 w 124"/>
                <a:gd name="T7" fmla="*/ 28 h 74"/>
                <a:gd name="T8" fmla="*/ 110 w 124"/>
                <a:gd name="T9" fmla="*/ 74 h 74"/>
                <a:gd name="T10" fmla="*/ 124 w 124"/>
                <a:gd name="T11" fmla="*/ 74 h 74"/>
                <a:gd name="T12" fmla="*/ 124 w 124"/>
                <a:gd name="T13" fmla="*/ 28 h 74"/>
                <a:gd name="T14" fmla="*/ 96 w 124"/>
                <a:gd name="T15" fmla="*/ 0 h 74"/>
                <a:gd name="T16" fmla="*/ 28 w 124"/>
                <a:gd name="T17" fmla="*/ 0 h 74"/>
                <a:gd name="T18" fmla="*/ 0 w 124"/>
                <a:gd name="T19" fmla="*/ 28 h 74"/>
                <a:gd name="T20" fmla="*/ 0 w 124"/>
                <a:gd name="T21" fmla="*/ 74 h 74"/>
                <a:gd name="T22" fmla="*/ 14 w 124"/>
                <a:gd name="T23" fmla="*/ 74 h 74"/>
                <a:gd name="T24" fmla="*/ 14 w 124"/>
                <a:gd name="T25" fmla="*/ 2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4" h="74">
                  <a:moveTo>
                    <a:pt x="14" y="28"/>
                  </a:moveTo>
                  <a:cubicBezTo>
                    <a:pt x="14" y="20"/>
                    <a:pt x="21" y="14"/>
                    <a:pt x="28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104" y="14"/>
                    <a:pt x="110" y="20"/>
                    <a:pt x="110" y="28"/>
                  </a:cubicBezTo>
                  <a:cubicBezTo>
                    <a:pt x="110" y="74"/>
                    <a:pt x="110" y="74"/>
                    <a:pt x="110" y="74"/>
                  </a:cubicBezTo>
                  <a:cubicBezTo>
                    <a:pt x="124" y="74"/>
                    <a:pt x="124" y="74"/>
                    <a:pt x="124" y="74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4" y="13"/>
                    <a:pt x="111" y="0"/>
                    <a:pt x="96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3"/>
                    <a:pt x="0" y="28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4" y="74"/>
                    <a:pt x="14" y="74"/>
                    <a:pt x="14" y="74"/>
                  </a:cubicBezTo>
                  <a:lnTo>
                    <a:pt x="14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929" name="组合 928">
              <a:extLst>
                <a:ext uri="{FF2B5EF4-FFF2-40B4-BE49-F238E27FC236}">
                  <a16:creationId xmlns="" xmlns:a16="http://schemas.microsoft.com/office/drawing/2014/main" id="{12B25162-8920-45E3-8962-5479BE8F520F}"/>
                </a:ext>
              </a:extLst>
            </p:cNvPr>
            <p:cNvGrpSpPr/>
            <p:nvPr/>
          </p:nvGrpSpPr>
          <p:grpSpPr>
            <a:xfrm>
              <a:off x="4678363" y="606425"/>
              <a:ext cx="928688" cy="619125"/>
              <a:chOff x="4678363" y="606425"/>
              <a:chExt cx="928688" cy="619125"/>
            </a:xfrm>
            <a:grpFill/>
          </p:grpSpPr>
          <p:sp>
            <p:nvSpPr>
              <p:cNvPr id="930" name="Freeform 47">
                <a:extLst>
                  <a:ext uri="{FF2B5EF4-FFF2-40B4-BE49-F238E27FC236}">
                    <a16:creationId xmlns="" xmlns:a16="http://schemas.microsoft.com/office/drawing/2014/main" id="{7F4A15FD-85C1-4482-A098-65823A4E4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438" y="606425"/>
                <a:ext cx="582613" cy="547688"/>
              </a:xfrm>
              <a:custGeom>
                <a:avLst/>
                <a:gdLst>
                  <a:gd name="T0" fmla="*/ 120 w 155"/>
                  <a:gd name="T1" fmla="*/ 0 h 146"/>
                  <a:gd name="T2" fmla="*/ 35 w 155"/>
                  <a:gd name="T3" fmla="*/ 0 h 146"/>
                  <a:gd name="T4" fmla="*/ 0 w 155"/>
                  <a:gd name="T5" fmla="*/ 35 h 146"/>
                  <a:gd name="T6" fmla="*/ 0 w 155"/>
                  <a:gd name="T7" fmla="*/ 79 h 146"/>
                  <a:gd name="T8" fmla="*/ 35 w 155"/>
                  <a:gd name="T9" fmla="*/ 114 h 146"/>
                  <a:gd name="T10" fmla="*/ 40 w 155"/>
                  <a:gd name="T11" fmla="*/ 114 h 146"/>
                  <a:gd name="T12" fmla="*/ 19 w 155"/>
                  <a:gd name="T13" fmla="*/ 134 h 146"/>
                  <a:gd name="T14" fmla="*/ 18 w 155"/>
                  <a:gd name="T15" fmla="*/ 144 h 146"/>
                  <a:gd name="T16" fmla="*/ 23 w 155"/>
                  <a:gd name="T17" fmla="*/ 146 h 146"/>
                  <a:gd name="T18" fmla="*/ 28 w 155"/>
                  <a:gd name="T19" fmla="*/ 144 h 146"/>
                  <a:gd name="T20" fmla="*/ 76 w 155"/>
                  <a:gd name="T21" fmla="*/ 100 h 146"/>
                  <a:gd name="T22" fmla="*/ 35 w 155"/>
                  <a:gd name="T23" fmla="*/ 100 h 146"/>
                  <a:gd name="T24" fmla="*/ 14 w 155"/>
                  <a:gd name="T25" fmla="*/ 79 h 146"/>
                  <a:gd name="T26" fmla="*/ 14 w 155"/>
                  <a:gd name="T27" fmla="*/ 35 h 146"/>
                  <a:gd name="T28" fmla="*/ 35 w 155"/>
                  <a:gd name="T29" fmla="*/ 14 h 146"/>
                  <a:gd name="T30" fmla="*/ 120 w 155"/>
                  <a:gd name="T31" fmla="*/ 14 h 146"/>
                  <a:gd name="T32" fmla="*/ 141 w 155"/>
                  <a:gd name="T33" fmla="*/ 35 h 146"/>
                  <a:gd name="T34" fmla="*/ 141 w 155"/>
                  <a:gd name="T35" fmla="*/ 79 h 146"/>
                  <a:gd name="T36" fmla="*/ 120 w 155"/>
                  <a:gd name="T37" fmla="*/ 100 h 146"/>
                  <a:gd name="T38" fmla="*/ 97 w 155"/>
                  <a:gd name="T39" fmla="*/ 100 h 146"/>
                  <a:gd name="T40" fmla="*/ 82 w 155"/>
                  <a:gd name="T41" fmla="*/ 114 h 146"/>
                  <a:gd name="T42" fmla="*/ 120 w 155"/>
                  <a:gd name="T43" fmla="*/ 114 h 146"/>
                  <a:gd name="T44" fmla="*/ 155 w 155"/>
                  <a:gd name="T45" fmla="*/ 79 h 146"/>
                  <a:gd name="T46" fmla="*/ 155 w 155"/>
                  <a:gd name="T47" fmla="*/ 35 h 146"/>
                  <a:gd name="T48" fmla="*/ 120 w 155"/>
                  <a:gd name="T4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5" h="146">
                    <a:moveTo>
                      <a:pt x="120" y="0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16" y="0"/>
                      <a:pt x="0" y="16"/>
                      <a:pt x="0" y="35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98"/>
                      <a:pt x="16" y="114"/>
                      <a:pt x="35" y="114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19" y="134"/>
                      <a:pt x="19" y="134"/>
                      <a:pt x="19" y="134"/>
                    </a:cubicBezTo>
                    <a:cubicBezTo>
                      <a:pt x="16" y="136"/>
                      <a:pt x="16" y="141"/>
                      <a:pt x="18" y="144"/>
                    </a:cubicBezTo>
                    <a:cubicBezTo>
                      <a:pt x="20" y="145"/>
                      <a:pt x="22" y="146"/>
                      <a:pt x="23" y="146"/>
                    </a:cubicBezTo>
                    <a:cubicBezTo>
                      <a:pt x="25" y="146"/>
                      <a:pt x="27" y="145"/>
                      <a:pt x="28" y="144"/>
                    </a:cubicBezTo>
                    <a:cubicBezTo>
                      <a:pt x="76" y="100"/>
                      <a:pt x="76" y="100"/>
                      <a:pt x="76" y="100"/>
                    </a:cubicBezTo>
                    <a:cubicBezTo>
                      <a:pt x="35" y="100"/>
                      <a:pt x="35" y="100"/>
                      <a:pt x="35" y="100"/>
                    </a:cubicBezTo>
                    <a:cubicBezTo>
                      <a:pt x="23" y="100"/>
                      <a:pt x="14" y="90"/>
                      <a:pt x="14" y="79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24"/>
                      <a:pt x="23" y="14"/>
                      <a:pt x="35" y="14"/>
                    </a:cubicBezTo>
                    <a:cubicBezTo>
                      <a:pt x="120" y="14"/>
                      <a:pt x="120" y="14"/>
                      <a:pt x="120" y="14"/>
                    </a:cubicBezTo>
                    <a:cubicBezTo>
                      <a:pt x="132" y="14"/>
                      <a:pt x="141" y="24"/>
                      <a:pt x="141" y="35"/>
                    </a:cubicBezTo>
                    <a:cubicBezTo>
                      <a:pt x="141" y="79"/>
                      <a:pt x="141" y="79"/>
                      <a:pt x="141" y="79"/>
                    </a:cubicBezTo>
                    <a:cubicBezTo>
                      <a:pt x="141" y="90"/>
                      <a:pt x="132" y="100"/>
                      <a:pt x="120" y="100"/>
                    </a:cubicBezTo>
                    <a:cubicBezTo>
                      <a:pt x="97" y="100"/>
                      <a:pt x="97" y="100"/>
                      <a:pt x="97" y="100"/>
                    </a:cubicBezTo>
                    <a:cubicBezTo>
                      <a:pt x="82" y="114"/>
                      <a:pt x="82" y="114"/>
                      <a:pt x="82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40" y="114"/>
                      <a:pt x="155" y="98"/>
                      <a:pt x="155" y="79"/>
                    </a:cubicBezTo>
                    <a:cubicBezTo>
                      <a:pt x="155" y="35"/>
                      <a:pt x="155" y="35"/>
                      <a:pt x="155" y="35"/>
                    </a:cubicBezTo>
                    <a:cubicBezTo>
                      <a:pt x="155" y="16"/>
                      <a:pt x="140" y="0"/>
                      <a:pt x="12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48">
                <a:extLst>
                  <a:ext uri="{FF2B5EF4-FFF2-40B4-BE49-F238E27FC236}">
                    <a16:creationId xmlns="" xmlns:a16="http://schemas.microsoft.com/office/drawing/2014/main" id="{ECBF459D-EB42-478F-9912-FE6B5C2AA5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78363" y="914400"/>
                <a:ext cx="312738" cy="311150"/>
              </a:xfrm>
              <a:custGeom>
                <a:avLst/>
                <a:gdLst>
                  <a:gd name="T0" fmla="*/ 41 w 83"/>
                  <a:gd name="T1" fmla="*/ 0 h 83"/>
                  <a:gd name="T2" fmla="*/ 0 w 83"/>
                  <a:gd name="T3" fmla="*/ 42 h 83"/>
                  <a:gd name="T4" fmla="*/ 41 w 83"/>
                  <a:gd name="T5" fmla="*/ 83 h 83"/>
                  <a:gd name="T6" fmla="*/ 83 w 83"/>
                  <a:gd name="T7" fmla="*/ 42 h 83"/>
                  <a:gd name="T8" fmla="*/ 41 w 83"/>
                  <a:gd name="T9" fmla="*/ 0 h 83"/>
                  <a:gd name="T10" fmla="*/ 41 w 83"/>
                  <a:gd name="T11" fmla="*/ 69 h 83"/>
                  <a:gd name="T12" fmla="*/ 14 w 83"/>
                  <a:gd name="T13" fmla="*/ 42 h 83"/>
                  <a:gd name="T14" fmla="*/ 41 w 83"/>
                  <a:gd name="T15" fmla="*/ 14 h 83"/>
                  <a:gd name="T16" fmla="*/ 69 w 83"/>
                  <a:gd name="T17" fmla="*/ 42 h 83"/>
                  <a:gd name="T18" fmla="*/ 41 w 83"/>
                  <a:gd name="T19" fmla="*/ 6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3" h="83">
                    <a:moveTo>
                      <a:pt x="41" y="0"/>
                    </a:moveTo>
                    <a:cubicBezTo>
                      <a:pt x="18" y="0"/>
                      <a:pt x="0" y="19"/>
                      <a:pt x="0" y="42"/>
                    </a:cubicBezTo>
                    <a:cubicBezTo>
                      <a:pt x="0" y="65"/>
                      <a:pt x="18" y="83"/>
                      <a:pt x="41" y="83"/>
                    </a:cubicBezTo>
                    <a:cubicBezTo>
                      <a:pt x="64" y="83"/>
                      <a:pt x="83" y="65"/>
                      <a:pt x="83" y="42"/>
                    </a:cubicBezTo>
                    <a:cubicBezTo>
                      <a:pt x="83" y="19"/>
                      <a:pt x="64" y="0"/>
                      <a:pt x="41" y="0"/>
                    </a:cubicBezTo>
                    <a:close/>
                    <a:moveTo>
                      <a:pt x="41" y="69"/>
                    </a:moveTo>
                    <a:cubicBezTo>
                      <a:pt x="26" y="69"/>
                      <a:pt x="14" y="57"/>
                      <a:pt x="14" y="42"/>
                    </a:cubicBezTo>
                    <a:cubicBezTo>
                      <a:pt x="14" y="26"/>
                      <a:pt x="26" y="14"/>
                      <a:pt x="41" y="14"/>
                    </a:cubicBezTo>
                    <a:cubicBezTo>
                      <a:pt x="56" y="14"/>
                      <a:pt x="69" y="26"/>
                      <a:pt x="69" y="42"/>
                    </a:cubicBezTo>
                    <a:cubicBezTo>
                      <a:pt x="69" y="57"/>
                      <a:pt x="56" y="69"/>
                      <a:pt x="41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</p:grpSp>
      <p:grpSp>
        <p:nvGrpSpPr>
          <p:cNvPr id="826" name="组合 825">
            <a:extLst>
              <a:ext uri="{FF2B5EF4-FFF2-40B4-BE49-F238E27FC236}">
                <a16:creationId xmlns="" xmlns:a16="http://schemas.microsoft.com/office/drawing/2014/main" id="{CB281C02-7DDE-4717-8BC9-8413826EB9C7}"/>
              </a:ext>
            </a:extLst>
          </p:cNvPr>
          <p:cNvGrpSpPr>
            <a:grpSpLocks noChangeAspect="1"/>
          </p:cNvGrpSpPr>
          <p:nvPr/>
        </p:nvGrpSpPr>
        <p:grpSpPr>
          <a:xfrm>
            <a:off x="7379669" y="3896268"/>
            <a:ext cx="433038" cy="348190"/>
            <a:chOff x="2376430" y="3212325"/>
            <a:chExt cx="1123189" cy="903115"/>
          </a:xfrm>
        </p:grpSpPr>
        <p:sp>
          <p:nvSpPr>
            <p:cNvPr id="892" name="Oval 49">
              <a:extLst>
                <a:ext uri="{FF2B5EF4-FFF2-40B4-BE49-F238E27FC236}">
                  <a16:creationId xmlns="" xmlns:a16="http://schemas.microsoft.com/office/drawing/2014/main" id="{4B80B9D0-0F3F-4F25-8C5E-D3428CD5B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7161" y="3918189"/>
              <a:ext cx="70098" cy="7009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50">
              <a:extLst>
                <a:ext uri="{FF2B5EF4-FFF2-40B4-BE49-F238E27FC236}">
                  <a16:creationId xmlns="" xmlns:a16="http://schemas.microsoft.com/office/drawing/2014/main" id="{E3374575-1595-4F1B-9A6E-56C2B7BE4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14" y="4061644"/>
              <a:ext cx="355378" cy="53796"/>
            </a:xfrm>
            <a:custGeom>
              <a:avLst/>
              <a:gdLst>
                <a:gd name="T0" fmla="*/ 85 w 92"/>
                <a:gd name="T1" fmla="*/ 14 h 14"/>
                <a:gd name="T2" fmla="*/ 7 w 92"/>
                <a:gd name="T3" fmla="*/ 14 h 14"/>
                <a:gd name="T4" fmla="*/ 0 w 92"/>
                <a:gd name="T5" fmla="*/ 7 h 14"/>
                <a:gd name="T6" fmla="*/ 7 w 92"/>
                <a:gd name="T7" fmla="*/ 0 h 14"/>
                <a:gd name="T8" fmla="*/ 85 w 92"/>
                <a:gd name="T9" fmla="*/ 0 h 14"/>
                <a:gd name="T10" fmla="*/ 92 w 92"/>
                <a:gd name="T11" fmla="*/ 7 h 14"/>
                <a:gd name="T12" fmla="*/ 85 w 92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14">
                  <a:moveTo>
                    <a:pt x="85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9" y="0"/>
                    <a:pt x="92" y="3"/>
                    <a:pt x="92" y="7"/>
                  </a:cubicBezTo>
                  <a:cubicBezTo>
                    <a:pt x="92" y="11"/>
                    <a:pt x="89" y="14"/>
                    <a:pt x="85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51">
              <a:extLst>
                <a:ext uri="{FF2B5EF4-FFF2-40B4-BE49-F238E27FC236}">
                  <a16:creationId xmlns="" xmlns:a16="http://schemas.microsoft.com/office/drawing/2014/main" id="{4EC7A521-4BB0-4023-BE6F-ED468EE0B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061" y="3212325"/>
              <a:ext cx="451558" cy="903115"/>
            </a:xfrm>
            <a:custGeom>
              <a:avLst/>
              <a:gdLst>
                <a:gd name="T0" fmla="*/ 89 w 117"/>
                <a:gd name="T1" fmla="*/ 0 h 234"/>
                <a:gd name="T2" fmla="*/ 28 w 117"/>
                <a:gd name="T3" fmla="*/ 0 h 234"/>
                <a:gd name="T4" fmla="*/ 0 w 117"/>
                <a:gd name="T5" fmla="*/ 28 h 234"/>
                <a:gd name="T6" fmla="*/ 0 w 117"/>
                <a:gd name="T7" fmla="*/ 39 h 234"/>
                <a:gd name="T8" fmla="*/ 14 w 117"/>
                <a:gd name="T9" fmla="*/ 39 h 234"/>
                <a:gd name="T10" fmla="*/ 14 w 117"/>
                <a:gd name="T11" fmla="*/ 28 h 234"/>
                <a:gd name="T12" fmla="*/ 28 w 117"/>
                <a:gd name="T13" fmla="*/ 14 h 234"/>
                <a:gd name="T14" fmla="*/ 89 w 117"/>
                <a:gd name="T15" fmla="*/ 14 h 234"/>
                <a:gd name="T16" fmla="*/ 103 w 117"/>
                <a:gd name="T17" fmla="*/ 28 h 234"/>
                <a:gd name="T18" fmla="*/ 103 w 117"/>
                <a:gd name="T19" fmla="*/ 206 h 234"/>
                <a:gd name="T20" fmla="*/ 89 w 117"/>
                <a:gd name="T21" fmla="*/ 220 h 234"/>
                <a:gd name="T22" fmla="*/ 4 w 117"/>
                <a:gd name="T23" fmla="*/ 220 h 234"/>
                <a:gd name="T24" fmla="*/ 28 w 117"/>
                <a:gd name="T25" fmla="*/ 234 h 234"/>
                <a:gd name="T26" fmla="*/ 89 w 117"/>
                <a:gd name="T27" fmla="*/ 234 h 234"/>
                <a:gd name="T28" fmla="*/ 117 w 117"/>
                <a:gd name="T29" fmla="*/ 206 h 234"/>
                <a:gd name="T30" fmla="*/ 117 w 117"/>
                <a:gd name="T31" fmla="*/ 28 h 234"/>
                <a:gd name="T32" fmla="*/ 89 w 117"/>
                <a:gd name="T33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" h="234">
                  <a:moveTo>
                    <a:pt x="8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3"/>
                    <a:pt x="0" y="2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1"/>
                    <a:pt x="21" y="14"/>
                    <a:pt x="28" y="14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96" y="14"/>
                    <a:pt x="103" y="21"/>
                    <a:pt x="103" y="28"/>
                  </a:cubicBezTo>
                  <a:cubicBezTo>
                    <a:pt x="103" y="206"/>
                    <a:pt x="103" y="206"/>
                    <a:pt x="103" y="206"/>
                  </a:cubicBezTo>
                  <a:cubicBezTo>
                    <a:pt x="103" y="214"/>
                    <a:pt x="96" y="220"/>
                    <a:pt x="89" y="220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9" y="229"/>
                    <a:pt x="18" y="234"/>
                    <a:pt x="28" y="234"/>
                  </a:cubicBezTo>
                  <a:cubicBezTo>
                    <a:pt x="89" y="234"/>
                    <a:pt x="89" y="234"/>
                    <a:pt x="89" y="234"/>
                  </a:cubicBezTo>
                  <a:cubicBezTo>
                    <a:pt x="104" y="234"/>
                    <a:pt x="117" y="222"/>
                    <a:pt x="117" y="206"/>
                  </a:cubicBezTo>
                  <a:cubicBezTo>
                    <a:pt x="117" y="28"/>
                    <a:pt x="117" y="28"/>
                    <a:pt x="117" y="28"/>
                  </a:cubicBezTo>
                  <a:cubicBezTo>
                    <a:pt x="117" y="13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52">
              <a:extLst>
                <a:ext uri="{FF2B5EF4-FFF2-40B4-BE49-F238E27FC236}">
                  <a16:creationId xmlns="" xmlns:a16="http://schemas.microsoft.com/office/drawing/2014/main" id="{8A1481E8-87DC-4FC9-8CD6-2F46077F8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214" y="3332958"/>
              <a:ext cx="197251" cy="53796"/>
            </a:xfrm>
            <a:custGeom>
              <a:avLst/>
              <a:gdLst>
                <a:gd name="T0" fmla="*/ 44 w 51"/>
                <a:gd name="T1" fmla="*/ 14 h 14"/>
                <a:gd name="T2" fmla="*/ 7 w 51"/>
                <a:gd name="T3" fmla="*/ 14 h 14"/>
                <a:gd name="T4" fmla="*/ 0 w 51"/>
                <a:gd name="T5" fmla="*/ 7 h 14"/>
                <a:gd name="T6" fmla="*/ 7 w 51"/>
                <a:gd name="T7" fmla="*/ 0 h 14"/>
                <a:gd name="T8" fmla="*/ 44 w 51"/>
                <a:gd name="T9" fmla="*/ 0 h 14"/>
                <a:gd name="T10" fmla="*/ 51 w 51"/>
                <a:gd name="T11" fmla="*/ 7 h 14"/>
                <a:gd name="T12" fmla="*/ 44 w 51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14">
                  <a:moveTo>
                    <a:pt x="44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0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7" y="0"/>
                    <a:pt x="51" y="3"/>
                    <a:pt x="51" y="7"/>
                  </a:cubicBezTo>
                  <a:cubicBezTo>
                    <a:pt x="51" y="10"/>
                    <a:pt x="47" y="14"/>
                    <a:pt x="44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53">
              <a:extLst>
                <a:ext uri="{FF2B5EF4-FFF2-40B4-BE49-F238E27FC236}">
                  <a16:creationId xmlns="" xmlns:a16="http://schemas.microsoft.com/office/drawing/2014/main" id="{CF6C346A-14AC-4B71-B75A-3CC87171AE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6430" y="3424247"/>
              <a:ext cx="818346" cy="575451"/>
            </a:xfrm>
            <a:custGeom>
              <a:avLst/>
              <a:gdLst>
                <a:gd name="T0" fmla="*/ 184 w 212"/>
                <a:gd name="T1" fmla="*/ 0 h 149"/>
                <a:gd name="T2" fmla="*/ 28 w 212"/>
                <a:gd name="T3" fmla="*/ 0 h 149"/>
                <a:gd name="T4" fmla="*/ 0 w 212"/>
                <a:gd name="T5" fmla="*/ 28 h 149"/>
                <a:gd name="T6" fmla="*/ 0 w 212"/>
                <a:gd name="T7" fmla="*/ 121 h 149"/>
                <a:gd name="T8" fmla="*/ 28 w 212"/>
                <a:gd name="T9" fmla="*/ 149 h 149"/>
                <a:gd name="T10" fmla="*/ 184 w 212"/>
                <a:gd name="T11" fmla="*/ 149 h 149"/>
                <a:gd name="T12" fmla="*/ 212 w 212"/>
                <a:gd name="T13" fmla="*/ 121 h 149"/>
                <a:gd name="T14" fmla="*/ 212 w 212"/>
                <a:gd name="T15" fmla="*/ 28 h 149"/>
                <a:gd name="T16" fmla="*/ 184 w 212"/>
                <a:gd name="T17" fmla="*/ 0 h 149"/>
                <a:gd name="T18" fmla="*/ 198 w 212"/>
                <a:gd name="T19" fmla="*/ 121 h 149"/>
                <a:gd name="T20" fmla="*/ 184 w 212"/>
                <a:gd name="T21" fmla="*/ 135 h 149"/>
                <a:gd name="T22" fmla="*/ 28 w 212"/>
                <a:gd name="T23" fmla="*/ 135 h 149"/>
                <a:gd name="T24" fmla="*/ 14 w 212"/>
                <a:gd name="T25" fmla="*/ 121 h 149"/>
                <a:gd name="T26" fmla="*/ 14 w 212"/>
                <a:gd name="T27" fmla="*/ 28 h 149"/>
                <a:gd name="T28" fmla="*/ 28 w 212"/>
                <a:gd name="T29" fmla="*/ 14 h 149"/>
                <a:gd name="T30" fmla="*/ 184 w 212"/>
                <a:gd name="T31" fmla="*/ 14 h 149"/>
                <a:gd name="T32" fmla="*/ 198 w 212"/>
                <a:gd name="T33" fmla="*/ 28 h 149"/>
                <a:gd name="T34" fmla="*/ 198 w 212"/>
                <a:gd name="T35" fmla="*/ 12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2" h="149">
                  <a:moveTo>
                    <a:pt x="184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2" y="0"/>
                    <a:pt x="0" y="13"/>
                    <a:pt x="0" y="28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37"/>
                    <a:pt x="12" y="149"/>
                    <a:pt x="28" y="149"/>
                  </a:cubicBezTo>
                  <a:cubicBezTo>
                    <a:pt x="184" y="149"/>
                    <a:pt x="184" y="149"/>
                    <a:pt x="184" y="149"/>
                  </a:cubicBezTo>
                  <a:cubicBezTo>
                    <a:pt x="200" y="149"/>
                    <a:pt x="212" y="137"/>
                    <a:pt x="212" y="121"/>
                  </a:cubicBezTo>
                  <a:cubicBezTo>
                    <a:pt x="212" y="28"/>
                    <a:pt x="212" y="28"/>
                    <a:pt x="212" y="28"/>
                  </a:cubicBezTo>
                  <a:cubicBezTo>
                    <a:pt x="212" y="13"/>
                    <a:pt x="200" y="0"/>
                    <a:pt x="184" y="0"/>
                  </a:cubicBezTo>
                  <a:close/>
                  <a:moveTo>
                    <a:pt x="198" y="121"/>
                  </a:moveTo>
                  <a:cubicBezTo>
                    <a:pt x="198" y="129"/>
                    <a:pt x="192" y="135"/>
                    <a:pt x="184" y="135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20" y="135"/>
                    <a:pt x="14" y="129"/>
                    <a:pt x="14" y="121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1"/>
                    <a:pt x="20" y="14"/>
                    <a:pt x="28" y="14"/>
                  </a:cubicBezTo>
                  <a:cubicBezTo>
                    <a:pt x="184" y="14"/>
                    <a:pt x="184" y="14"/>
                    <a:pt x="184" y="14"/>
                  </a:cubicBezTo>
                  <a:cubicBezTo>
                    <a:pt x="192" y="14"/>
                    <a:pt x="198" y="21"/>
                    <a:pt x="198" y="28"/>
                  </a:cubicBezTo>
                  <a:lnTo>
                    <a:pt x="198" y="12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27" name="组合 826">
            <a:extLst>
              <a:ext uri="{FF2B5EF4-FFF2-40B4-BE49-F238E27FC236}">
                <a16:creationId xmlns="" xmlns:a16="http://schemas.microsoft.com/office/drawing/2014/main" id="{642735E6-5AC3-44A6-B8A4-A07DFC63DB00}"/>
              </a:ext>
            </a:extLst>
          </p:cNvPr>
          <p:cNvGrpSpPr>
            <a:grpSpLocks noChangeAspect="1"/>
          </p:cNvGrpSpPr>
          <p:nvPr/>
        </p:nvGrpSpPr>
        <p:grpSpPr>
          <a:xfrm>
            <a:off x="8200340" y="3906638"/>
            <a:ext cx="240715" cy="327450"/>
            <a:chOff x="4596724" y="5056049"/>
            <a:chExt cx="624356" cy="849320"/>
          </a:xfrm>
        </p:grpSpPr>
        <p:sp>
          <p:nvSpPr>
            <p:cNvPr id="889" name="Freeform 77">
              <a:extLst>
                <a:ext uri="{FF2B5EF4-FFF2-40B4-BE49-F238E27FC236}">
                  <a16:creationId xmlns="" xmlns:a16="http://schemas.microsoft.com/office/drawing/2014/main" id="{64F7A84A-7D2D-4564-9A41-674EA297F1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96724" y="5056049"/>
              <a:ext cx="624356" cy="849320"/>
            </a:xfrm>
            <a:custGeom>
              <a:avLst/>
              <a:gdLst>
                <a:gd name="T0" fmla="*/ 142 w 162"/>
                <a:gd name="T1" fmla="*/ 0 h 220"/>
                <a:gd name="T2" fmla="*/ 20 w 162"/>
                <a:gd name="T3" fmla="*/ 0 h 220"/>
                <a:gd name="T4" fmla="*/ 0 w 162"/>
                <a:gd name="T5" fmla="*/ 20 h 220"/>
                <a:gd name="T6" fmla="*/ 0 w 162"/>
                <a:gd name="T7" fmla="*/ 200 h 220"/>
                <a:gd name="T8" fmla="*/ 20 w 162"/>
                <a:gd name="T9" fmla="*/ 220 h 220"/>
                <a:gd name="T10" fmla="*/ 142 w 162"/>
                <a:gd name="T11" fmla="*/ 220 h 220"/>
                <a:gd name="T12" fmla="*/ 162 w 162"/>
                <a:gd name="T13" fmla="*/ 200 h 220"/>
                <a:gd name="T14" fmla="*/ 162 w 162"/>
                <a:gd name="T15" fmla="*/ 20 h 220"/>
                <a:gd name="T16" fmla="*/ 142 w 162"/>
                <a:gd name="T17" fmla="*/ 0 h 220"/>
                <a:gd name="T18" fmla="*/ 20 w 162"/>
                <a:gd name="T19" fmla="*/ 14 h 220"/>
                <a:gd name="T20" fmla="*/ 142 w 162"/>
                <a:gd name="T21" fmla="*/ 14 h 220"/>
                <a:gd name="T22" fmla="*/ 148 w 162"/>
                <a:gd name="T23" fmla="*/ 20 h 220"/>
                <a:gd name="T24" fmla="*/ 148 w 162"/>
                <a:gd name="T25" fmla="*/ 68 h 220"/>
                <a:gd name="T26" fmla="*/ 14 w 162"/>
                <a:gd name="T27" fmla="*/ 68 h 220"/>
                <a:gd name="T28" fmla="*/ 14 w 162"/>
                <a:gd name="T29" fmla="*/ 20 h 220"/>
                <a:gd name="T30" fmla="*/ 20 w 162"/>
                <a:gd name="T31" fmla="*/ 14 h 220"/>
                <a:gd name="T32" fmla="*/ 99 w 162"/>
                <a:gd name="T33" fmla="*/ 206 h 220"/>
                <a:gd name="T34" fmla="*/ 63 w 162"/>
                <a:gd name="T35" fmla="*/ 206 h 220"/>
                <a:gd name="T36" fmla="*/ 63 w 162"/>
                <a:gd name="T37" fmla="*/ 174 h 220"/>
                <a:gd name="T38" fmla="*/ 99 w 162"/>
                <a:gd name="T39" fmla="*/ 174 h 220"/>
                <a:gd name="T40" fmla="*/ 99 w 162"/>
                <a:gd name="T41" fmla="*/ 206 h 220"/>
                <a:gd name="T42" fmla="*/ 99 w 162"/>
                <a:gd name="T43" fmla="*/ 160 h 220"/>
                <a:gd name="T44" fmla="*/ 63 w 162"/>
                <a:gd name="T45" fmla="*/ 160 h 220"/>
                <a:gd name="T46" fmla="*/ 63 w 162"/>
                <a:gd name="T47" fmla="*/ 128 h 220"/>
                <a:gd name="T48" fmla="*/ 99 w 162"/>
                <a:gd name="T49" fmla="*/ 128 h 220"/>
                <a:gd name="T50" fmla="*/ 99 w 162"/>
                <a:gd name="T51" fmla="*/ 160 h 220"/>
                <a:gd name="T52" fmla="*/ 49 w 162"/>
                <a:gd name="T53" fmla="*/ 128 h 220"/>
                <a:gd name="T54" fmla="*/ 49 w 162"/>
                <a:gd name="T55" fmla="*/ 160 h 220"/>
                <a:gd name="T56" fmla="*/ 14 w 162"/>
                <a:gd name="T57" fmla="*/ 160 h 220"/>
                <a:gd name="T58" fmla="*/ 14 w 162"/>
                <a:gd name="T59" fmla="*/ 128 h 220"/>
                <a:gd name="T60" fmla="*/ 49 w 162"/>
                <a:gd name="T61" fmla="*/ 128 h 220"/>
                <a:gd name="T62" fmla="*/ 14 w 162"/>
                <a:gd name="T63" fmla="*/ 114 h 220"/>
                <a:gd name="T64" fmla="*/ 14 w 162"/>
                <a:gd name="T65" fmla="*/ 82 h 220"/>
                <a:gd name="T66" fmla="*/ 49 w 162"/>
                <a:gd name="T67" fmla="*/ 82 h 220"/>
                <a:gd name="T68" fmla="*/ 49 w 162"/>
                <a:gd name="T69" fmla="*/ 114 h 220"/>
                <a:gd name="T70" fmla="*/ 14 w 162"/>
                <a:gd name="T71" fmla="*/ 114 h 220"/>
                <a:gd name="T72" fmla="*/ 63 w 162"/>
                <a:gd name="T73" fmla="*/ 114 h 220"/>
                <a:gd name="T74" fmla="*/ 63 w 162"/>
                <a:gd name="T75" fmla="*/ 82 h 220"/>
                <a:gd name="T76" fmla="*/ 99 w 162"/>
                <a:gd name="T77" fmla="*/ 82 h 220"/>
                <a:gd name="T78" fmla="*/ 99 w 162"/>
                <a:gd name="T79" fmla="*/ 114 h 220"/>
                <a:gd name="T80" fmla="*/ 63 w 162"/>
                <a:gd name="T81" fmla="*/ 114 h 220"/>
                <a:gd name="T82" fmla="*/ 113 w 162"/>
                <a:gd name="T83" fmla="*/ 82 h 220"/>
                <a:gd name="T84" fmla="*/ 148 w 162"/>
                <a:gd name="T85" fmla="*/ 82 h 220"/>
                <a:gd name="T86" fmla="*/ 148 w 162"/>
                <a:gd name="T87" fmla="*/ 114 h 220"/>
                <a:gd name="T88" fmla="*/ 113 w 162"/>
                <a:gd name="T89" fmla="*/ 114 h 220"/>
                <a:gd name="T90" fmla="*/ 113 w 162"/>
                <a:gd name="T91" fmla="*/ 82 h 220"/>
                <a:gd name="T92" fmla="*/ 14 w 162"/>
                <a:gd name="T93" fmla="*/ 200 h 220"/>
                <a:gd name="T94" fmla="*/ 14 w 162"/>
                <a:gd name="T95" fmla="*/ 174 h 220"/>
                <a:gd name="T96" fmla="*/ 49 w 162"/>
                <a:gd name="T97" fmla="*/ 174 h 220"/>
                <a:gd name="T98" fmla="*/ 49 w 162"/>
                <a:gd name="T99" fmla="*/ 206 h 220"/>
                <a:gd name="T100" fmla="*/ 20 w 162"/>
                <a:gd name="T101" fmla="*/ 206 h 220"/>
                <a:gd name="T102" fmla="*/ 14 w 162"/>
                <a:gd name="T103" fmla="*/ 200 h 220"/>
                <a:gd name="T104" fmla="*/ 142 w 162"/>
                <a:gd name="T105" fmla="*/ 206 h 220"/>
                <a:gd name="T106" fmla="*/ 113 w 162"/>
                <a:gd name="T107" fmla="*/ 206 h 220"/>
                <a:gd name="T108" fmla="*/ 113 w 162"/>
                <a:gd name="T109" fmla="*/ 128 h 220"/>
                <a:gd name="T110" fmla="*/ 148 w 162"/>
                <a:gd name="T111" fmla="*/ 128 h 220"/>
                <a:gd name="T112" fmla="*/ 148 w 162"/>
                <a:gd name="T113" fmla="*/ 200 h 220"/>
                <a:gd name="T114" fmla="*/ 142 w 162"/>
                <a:gd name="T115" fmla="*/ 206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2" h="220">
                  <a:moveTo>
                    <a:pt x="142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11"/>
                    <a:pt x="9" y="220"/>
                    <a:pt x="20" y="220"/>
                  </a:cubicBezTo>
                  <a:cubicBezTo>
                    <a:pt x="142" y="220"/>
                    <a:pt x="142" y="220"/>
                    <a:pt x="142" y="220"/>
                  </a:cubicBezTo>
                  <a:cubicBezTo>
                    <a:pt x="153" y="220"/>
                    <a:pt x="162" y="211"/>
                    <a:pt x="162" y="200"/>
                  </a:cubicBezTo>
                  <a:cubicBezTo>
                    <a:pt x="162" y="20"/>
                    <a:pt x="162" y="20"/>
                    <a:pt x="162" y="20"/>
                  </a:cubicBezTo>
                  <a:cubicBezTo>
                    <a:pt x="162" y="9"/>
                    <a:pt x="153" y="0"/>
                    <a:pt x="142" y="0"/>
                  </a:cubicBezTo>
                  <a:close/>
                  <a:moveTo>
                    <a:pt x="20" y="14"/>
                  </a:moveTo>
                  <a:cubicBezTo>
                    <a:pt x="142" y="14"/>
                    <a:pt x="142" y="14"/>
                    <a:pt x="142" y="14"/>
                  </a:cubicBezTo>
                  <a:cubicBezTo>
                    <a:pt x="145" y="14"/>
                    <a:pt x="148" y="17"/>
                    <a:pt x="148" y="20"/>
                  </a:cubicBezTo>
                  <a:cubicBezTo>
                    <a:pt x="148" y="68"/>
                    <a:pt x="148" y="68"/>
                    <a:pt x="148" y="68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7"/>
                    <a:pt x="17" y="14"/>
                    <a:pt x="20" y="14"/>
                  </a:cubicBezTo>
                  <a:close/>
                  <a:moveTo>
                    <a:pt x="99" y="206"/>
                  </a:moveTo>
                  <a:cubicBezTo>
                    <a:pt x="63" y="206"/>
                    <a:pt x="63" y="206"/>
                    <a:pt x="63" y="206"/>
                  </a:cubicBezTo>
                  <a:cubicBezTo>
                    <a:pt x="63" y="174"/>
                    <a:pt x="63" y="174"/>
                    <a:pt x="63" y="174"/>
                  </a:cubicBezTo>
                  <a:cubicBezTo>
                    <a:pt x="99" y="174"/>
                    <a:pt x="99" y="174"/>
                    <a:pt x="99" y="174"/>
                  </a:cubicBezTo>
                  <a:lnTo>
                    <a:pt x="99" y="206"/>
                  </a:lnTo>
                  <a:close/>
                  <a:moveTo>
                    <a:pt x="99" y="160"/>
                  </a:moveTo>
                  <a:cubicBezTo>
                    <a:pt x="63" y="160"/>
                    <a:pt x="63" y="160"/>
                    <a:pt x="63" y="160"/>
                  </a:cubicBezTo>
                  <a:cubicBezTo>
                    <a:pt x="63" y="128"/>
                    <a:pt x="63" y="128"/>
                    <a:pt x="63" y="128"/>
                  </a:cubicBezTo>
                  <a:cubicBezTo>
                    <a:pt x="99" y="128"/>
                    <a:pt x="99" y="128"/>
                    <a:pt x="99" y="128"/>
                  </a:cubicBezTo>
                  <a:lnTo>
                    <a:pt x="99" y="160"/>
                  </a:lnTo>
                  <a:close/>
                  <a:moveTo>
                    <a:pt x="49" y="128"/>
                  </a:moveTo>
                  <a:cubicBezTo>
                    <a:pt x="49" y="160"/>
                    <a:pt x="49" y="160"/>
                    <a:pt x="49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28"/>
                    <a:pt x="14" y="128"/>
                    <a:pt x="14" y="128"/>
                  </a:cubicBezTo>
                  <a:lnTo>
                    <a:pt x="49" y="128"/>
                  </a:lnTo>
                  <a:close/>
                  <a:moveTo>
                    <a:pt x="14" y="114"/>
                  </a:moveTo>
                  <a:cubicBezTo>
                    <a:pt x="14" y="82"/>
                    <a:pt x="14" y="82"/>
                    <a:pt x="14" y="82"/>
                  </a:cubicBezTo>
                  <a:cubicBezTo>
                    <a:pt x="49" y="82"/>
                    <a:pt x="49" y="82"/>
                    <a:pt x="49" y="82"/>
                  </a:cubicBezTo>
                  <a:cubicBezTo>
                    <a:pt x="49" y="114"/>
                    <a:pt x="49" y="114"/>
                    <a:pt x="49" y="114"/>
                  </a:cubicBezTo>
                  <a:lnTo>
                    <a:pt x="14" y="114"/>
                  </a:lnTo>
                  <a:close/>
                  <a:moveTo>
                    <a:pt x="63" y="114"/>
                  </a:moveTo>
                  <a:cubicBezTo>
                    <a:pt x="63" y="82"/>
                    <a:pt x="63" y="82"/>
                    <a:pt x="63" y="82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9" y="114"/>
                    <a:pt x="99" y="114"/>
                    <a:pt x="99" y="114"/>
                  </a:cubicBezTo>
                  <a:lnTo>
                    <a:pt x="63" y="114"/>
                  </a:lnTo>
                  <a:close/>
                  <a:moveTo>
                    <a:pt x="113" y="82"/>
                  </a:moveTo>
                  <a:cubicBezTo>
                    <a:pt x="148" y="82"/>
                    <a:pt x="148" y="82"/>
                    <a:pt x="148" y="82"/>
                  </a:cubicBezTo>
                  <a:cubicBezTo>
                    <a:pt x="148" y="114"/>
                    <a:pt x="148" y="114"/>
                    <a:pt x="148" y="114"/>
                  </a:cubicBezTo>
                  <a:cubicBezTo>
                    <a:pt x="113" y="114"/>
                    <a:pt x="113" y="114"/>
                    <a:pt x="113" y="114"/>
                  </a:cubicBezTo>
                  <a:lnTo>
                    <a:pt x="113" y="82"/>
                  </a:lnTo>
                  <a:close/>
                  <a:moveTo>
                    <a:pt x="14" y="200"/>
                  </a:moveTo>
                  <a:cubicBezTo>
                    <a:pt x="14" y="174"/>
                    <a:pt x="14" y="174"/>
                    <a:pt x="14" y="174"/>
                  </a:cubicBezTo>
                  <a:cubicBezTo>
                    <a:pt x="49" y="174"/>
                    <a:pt x="49" y="174"/>
                    <a:pt x="49" y="174"/>
                  </a:cubicBezTo>
                  <a:cubicBezTo>
                    <a:pt x="49" y="206"/>
                    <a:pt x="49" y="206"/>
                    <a:pt x="49" y="206"/>
                  </a:cubicBezTo>
                  <a:cubicBezTo>
                    <a:pt x="20" y="206"/>
                    <a:pt x="20" y="206"/>
                    <a:pt x="20" y="206"/>
                  </a:cubicBezTo>
                  <a:cubicBezTo>
                    <a:pt x="17" y="206"/>
                    <a:pt x="14" y="203"/>
                    <a:pt x="14" y="200"/>
                  </a:cubicBezTo>
                  <a:close/>
                  <a:moveTo>
                    <a:pt x="142" y="206"/>
                  </a:moveTo>
                  <a:cubicBezTo>
                    <a:pt x="113" y="206"/>
                    <a:pt x="113" y="206"/>
                    <a:pt x="113" y="206"/>
                  </a:cubicBezTo>
                  <a:cubicBezTo>
                    <a:pt x="113" y="128"/>
                    <a:pt x="113" y="128"/>
                    <a:pt x="113" y="128"/>
                  </a:cubicBezTo>
                  <a:cubicBezTo>
                    <a:pt x="148" y="128"/>
                    <a:pt x="148" y="128"/>
                    <a:pt x="148" y="128"/>
                  </a:cubicBezTo>
                  <a:cubicBezTo>
                    <a:pt x="148" y="200"/>
                    <a:pt x="148" y="200"/>
                    <a:pt x="148" y="200"/>
                  </a:cubicBezTo>
                  <a:cubicBezTo>
                    <a:pt x="148" y="203"/>
                    <a:pt x="145" y="206"/>
                    <a:pt x="142" y="20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Rectangle 78">
              <a:extLst>
                <a:ext uri="{FF2B5EF4-FFF2-40B4-BE49-F238E27FC236}">
                  <a16:creationId xmlns="" xmlns:a16="http://schemas.microsoft.com/office/drawing/2014/main" id="{F34B4649-DFCF-40D5-9B28-83497A33B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433" y="5168531"/>
              <a:ext cx="53796" cy="9292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Rectangle 79">
              <a:extLst>
                <a:ext uri="{FF2B5EF4-FFF2-40B4-BE49-F238E27FC236}">
                  <a16:creationId xmlns="" xmlns:a16="http://schemas.microsoft.com/office/drawing/2014/main" id="{B42564C4-BD20-4138-B709-99C76953AE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7211" y="5168531"/>
              <a:ext cx="53796" cy="9292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28" name="组合 827">
            <a:extLst>
              <a:ext uri="{FF2B5EF4-FFF2-40B4-BE49-F238E27FC236}">
                <a16:creationId xmlns="" xmlns:a16="http://schemas.microsoft.com/office/drawing/2014/main" id="{63E93EA6-4D86-4329-9092-36D892FA1D3D}"/>
              </a:ext>
            </a:extLst>
          </p:cNvPr>
          <p:cNvGrpSpPr>
            <a:grpSpLocks noChangeAspect="1"/>
          </p:cNvGrpSpPr>
          <p:nvPr/>
        </p:nvGrpSpPr>
        <p:grpSpPr>
          <a:xfrm>
            <a:off x="8828688" y="3888097"/>
            <a:ext cx="424239" cy="364532"/>
            <a:chOff x="10538701" y="4875100"/>
            <a:chExt cx="1100366" cy="945500"/>
          </a:xfrm>
        </p:grpSpPr>
        <p:sp>
          <p:nvSpPr>
            <p:cNvPr id="886" name="Oval 118">
              <a:extLst>
                <a:ext uri="{FF2B5EF4-FFF2-40B4-BE49-F238E27FC236}">
                  <a16:creationId xmlns="" xmlns:a16="http://schemas.microsoft.com/office/drawing/2014/main" id="{C315CB26-8DEB-468A-89DE-A52FB37EA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54955" y="5145709"/>
              <a:ext cx="70097" cy="7009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119">
              <a:extLst>
                <a:ext uri="{FF2B5EF4-FFF2-40B4-BE49-F238E27FC236}">
                  <a16:creationId xmlns="" xmlns:a16="http://schemas.microsoft.com/office/drawing/2014/main" id="{EC6D4909-BDEB-4FE3-BCC3-144029415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2206" y="5072351"/>
              <a:ext cx="166278" cy="53796"/>
            </a:xfrm>
            <a:custGeom>
              <a:avLst/>
              <a:gdLst>
                <a:gd name="T0" fmla="*/ 36 w 43"/>
                <a:gd name="T1" fmla="*/ 14 h 14"/>
                <a:gd name="T2" fmla="*/ 7 w 43"/>
                <a:gd name="T3" fmla="*/ 14 h 14"/>
                <a:gd name="T4" fmla="*/ 0 w 43"/>
                <a:gd name="T5" fmla="*/ 7 h 14"/>
                <a:gd name="T6" fmla="*/ 7 w 43"/>
                <a:gd name="T7" fmla="*/ 0 h 14"/>
                <a:gd name="T8" fmla="*/ 36 w 43"/>
                <a:gd name="T9" fmla="*/ 0 h 14"/>
                <a:gd name="T10" fmla="*/ 43 w 43"/>
                <a:gd name="T11" fmla="*/ 7 h 14"/>
                <a:gd name="T12" fmla="*/ 36 w 43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4">
                  <a:moveTo>
                    <a:pt x="36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40" y="0"/>
                    <a:pt x="43" y="3"/>
                    <a:pt x="43" y="7"/>
                  </a:cubicBezTo>
                  <a:cubicBezTo>
                    <a:pt x="43" y="11"/>
                    <a:pt x="40" y="14"/>
                    <a:pt x="36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120">
              <a:extLst>
                <a:ext uri="{FF2B5EF4-FFF2-40B4-BE49-F238E27FC236}">
                  <a16:creationId xmlns="" xmlns:a16="http://schemas.microsoft.com/office/drawing/2014/main" id="{4CC6DBAE-2396-49ED-8ED3-22867C6E33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38701" y="4875100"/>
              <a:ext cx="1100366" cy="945500"/>
            </a:xfrm>
            <a:custGeom>
              <a:avLst/>
              <a:gdLst>
                <a:gd name="T0" fmla="*/ 274 w 285"/>
                <a:gd name="T1" fmla="*/ 69 h 245"/>
                <a:gd name="T2" fmla="*/ 154 w 285"/>
                <a:gd name="T3" fmla="*/ 23 h 245"/>
                <a:gd name="T4" fmla="*/ 126 w 285"/>
                <a:gd name="T5" fmla="*/ 24 h 245"/>
                <a:gd name="T6" fmla="*/ 82 w 285"/>
                <a:gd name="T7" fmla="*/ 3 h 245"/>
                <a:gd name="T8" fmla="*/ 80 w 285"/>
                <a:gd name="T9" fmla="*/ 39 h 245"/>
                <a:gd name="T10" fmla="*/ 19 w 285"/>
                <a:gd name="T11" fmla="*/ 73 h 245"/>
                <a:gd name="T12" fmla="*/ 17 w 285"/>
                <a:gd name="T13" fmla="*/ 150 h 245"/>
                <a:gd name="T14" fmla="*/ 43 w 285"/>
                <a:gd name="T15" fmla="*/ 163 h 245"/>
                <a:gd name="T16" fmla="*/ 88 w 285"/>
                <a:gd name="T17" fmla="*/ 230 h 245"/>
                <a:gd name="T18" fmla="*/ 121 w 285"/>
                <a:gd name="T19" fmla="*/ 245 h 245"/>
                <a:gd name="T20" fmla="*/ 136 w 285"/>
                <a:gd name="T21" fmla="*/ 218 h 245"/>
                <a:gd name="T22" fmla="*/ 154 w 285"/>
                <a:gd name="T23" fmla="*/ 218 h 245"/>
                <a:gd name="T24" fmla="*/ 157 w 285"/>
                <a:gd name="T25" fmla="*/ 230 h 245"/>
                <a:gd name="T26" fmla="*/ 190 w 285"/>
                <a:gd name="T27" fmla="*/ 245 h 245"/>
                <a:gd name="T28" fmla="*/ 205 w 285"/>
                <a:gd name="T29" fmla="*/ 206 h 245"/>
                <a:gd name="T30" fmla="*/ 257 w 285"/>
                <a:gd name="T31" fmla="*/ 93 h 245"/>
                <a:gd name="T32" fmla="*/ 283 w 285"/>
                <a:gd name="T33" fmla="*/ 72 h 245"/>
                <a:gd name="T34" fmla="*/ 191 w 285"/>
                <a:gd name="T35" fmla="*/ 197 h 245"/>
                <a:gd name="T36" fmla="*/ 191 w 285"/>
                <a:gd name="T37" fmla="*/ 230 h 245"/>
                <a:gd name="T38" fmla="*/ 172 w 285"/>
                <a:gd name="T39" fmla="*/ 231 h 245"/>
                <a:gd name="T40" fmla="*/ 172 w 285"/>
                <a:gd name="T41" fmla="*/ 202 h 245"/>
                <a:gd name="T42" fmla="*/ 157 w 285"/>
                <a:gd name="T43" fmla="*/ 204 h 245"/>
                <a:gd name="T44" fmla="*/ 139 w 285"/>
                <a:gd name="T45" fmla="*/ 204 h 245"/>
                <a:gd name="T46" fmla="*/ 122 w 285"/>
                <a:gd name="T47" fmla="*/ 202 h 245"/>
                <a:gd name="T48" fmla="*/ 122 w 285"/>
                <a:gd name="T49" fmla="*/ 230 h 245"/>
                <a:gd name="T50" fmla="*/ 103 w 285"/>
                <a:gd name="T51" fmla="*/ 231 h 245"/>
                <a:gd name="T52" fmla="*/ 102 w 285"/>
                <a:gd name="T53" fmla="*/ 212 h 245"/>
                <a:gd name="T54" fmla="*/ 102 w 285"/>
                <a:gd name="T55" fmla="*/ 197 h 245"/>
                <a:gd name="T56" fmla="*/ 88 w 285"/>
                <a:gd name="T57" fmla="*/ 190 h 245"/>
                <a:gd name="T58" fmla="*/ 55 w 285"/>
                <a:gd name="T59" fmla="*/ 156 h 245"/>
                <a:gd name="T60" fmla="*/ 53 w 285"/>
                <a:gd name="T61" fmla="*/ 153 h 245"/>
                <a:gd name="T62" fmla="*/ 37 w 285"/>
                <a:gd name="T63" fmla="*/ 149 h 245"/>
                <a:gd name="T64" fmla="*/ 30 w 285"/>
                <a:gd name="T65" fmla="*/ 146 h 245"/>
                <a:gd name="T66" fmla="*/ 37 w 285"/>
                <a:gd name="T67" fmla="*/ 92 h 245"/>
                <a:gd name="T68" fmla="*/ 48 w 285"/>
                <a:gd name="T69" fmla="*/ 91 h 245"/>
                <a:gd name="T70" fmla="*/ 55 w 285"/>
                <a:gd name="T71" fmla="*/ 85 h 245"/>
                <a:gd name="T72" fmla="*/ 55 w 285"/>
                <a:gd name="T73" fmla="*/ 85 h 245"/>
                <a:gd name="T74" fmla="*/ 94 w 285"/>
                <a:gd name="T75" fmla="*/ 47 h 245"/>
                <a:gd name="T76" fmla="*/ 114 w 285"/>
                <a:gd name="T77" fmla="*/ 31 h 245"/>
                <a:gd name="T78" fmla="*/ 115 w 285"/>
                <a:gd name="T79" fmla="*/ 33 h 245"/>
                <a:gd name="T80" fmla="*/ 119 w 285"/>
                <a:gd name="T81" fmla="*/ 39 h 245"/>
                <a:gd name="T82" fmla="*/ 154 w 285"/>
                <a:gd name="T83" fmla="*/ 37 h 245"/>
                <a:gd name="T84" fmla="*/ 205 w 285"/>
                <a:gd name="T85" fmla="*/ 19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5" h="245">
                  <a:moveTo>
                    <a:pt x="283" y="72"/>
                  </a:moveTo>
                  <a:cubicBezTo>
                    <a:pt x="281" y="68"/>
                    <a:pt x="277" y="67"/>
                    <a:pt x="274" y="69"/>
                  </a:cubicBezTo>
                  <a:cubicBezTo>
                    <a:pt x="251" y="80"/>
                    <a:pt x="251" y="80"/>
                    <a:pt x="251" y="80"/>
                  </a:cubicBezTo>
                  <a:cubicBezTo>
                    <a:pt x="235" y="46"/>
                    <a:pt x="197" y="23"/>
                    <a:pt x="154" y="23"/>
                  </a:cubicBezTo>
                  <a:cubicBezTo>
                    <a:pt x="139" y="23"/>
                    <a:pt x="139" y="23"/>
                    <a:pt x="139" y="23"/>
                  </a:cubicBezTo>
                  <a:cubicBezTo>
                    <a:pt x="134" y="23"/>
                    <a:pt x="130" y="23"/>
                    <a:pt x="126" y="24"/>
                  </a:cubicBezTo>
                  <a:cubicBezTo>
                    <a:pt x="122" y="19"/>
                    <a:pt x="107" y="0"/>
                    <a:pt x="87" y="0"/>
                  </a:cubicBezTo>
                  <a:cubicBezTo>
                    <a:pt x="85" y="0"/>
                    <a:pt x="83" y="1"/>
                    <a:pt x="82" y="3"/>
                  </a:cubicBezTo>
                  <a:cubicBezTo>
                    <a:pt x="81" y="4"/>
                    <a:pt x="80" y="6"/>
                    <a:pt x="80" y="8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64" y="49"/>
                    <a:pt x="51" y="62"/>
                    <a:pt x="43" y="77"/>
                  </a:cubicBezTo>
                  <a:cubicBezTo>
                    <a:pt x="41" y="78"/>
                    <a:pt x="35" y="79"/>
                    <a:pt x="19" y="73"/>
                  </a:cubicBezTo>
                  <a:cubicBezTo>
                    <a:pt x="14" y="72"/>
                    <a:pt x="10" y="73"/>
                    <a:pt x="7" y="77"/>
                  </a:cubicBezTo>
                  <a:cubicBezTo>
                    <a:pt x="0" y="86"/>
                    <a:pt x="9" y="122"/>
                    <a:pt x="17" y="150"/>
                  </a:cubicBezTo>
                  <a:cubicBezTo>
                    <a:pt x="19" y="157"/>
                    <a:pt x="26" y="163"/>
                    <a:pt x="34" y="163"/>
                  </a:cubicBezTo>
                  <a:cubicBezTo>
                    <a:pt x="43" y="163"/>
                    <a:pt x="43" y="163"/>
                    <a:pt x="43" y="163"/>
                  </a:cubicBezTo>
                  <a:cubicBezTo>
                    <a:pt x="53" y="181"/>
                    <a:pt x="69" y="196"/>
                    <a:pt x="88" y="206"/>
                  </a:cubicBezTo>
                  <a:cubicBezTo>
                    <a:pt x="88" y="230"/>
                    <a:pt x="88" y="230"/>
                    <a:pt x="88" y="230"/>
                  </a:cubicBezTo>
                  <a:cubicBezTo>
                    <a:pt x="88" y="239"/>
                    <a:pt x="95" y="245"/>
                    <a:pt x="103" y="245"/>
                  </a:cubicBezTo>
                  <a:cubicBezTo>
                    <a:pt x="121" y="245"/>
                    <a:pt x="121" y="245"/>
                    <a:pt x="121" y="245"/>
                  </a:cubicBezTo>
                  <a:cubicBezTo>
                    <a:pt x="129" y="245"/>
                    <a:pt x="136" y="239"/>
                    <a:pt x="136" y="230"/>
                  </a:cubicBezTo>
                  <a:cubicBezTo>
                    <a:pt x="136" y="218"/>
                    <a:pt x="136" y="218"/>
                    <a:pt x="136" y="218"/>
                  </a:cubicBezTo>
                  <a:cubicBezTo>
                    <a:pt x="137" y="218"/>
                    <a:pt x="138" y="218"/>
                    <a:pt x="139" y="218"/>
                  </a:cubicBezTo>
                  <a:cubicBezTo>
                    <a:pt x="154" y="218"/>
                    <a:pt x="154" y="218"/>
                    <a:pt x="154" y="218"/>
                  </a:cubicBezTo>
                  <a:cubicBezTo>
                    <a:pt x="155" y="218"/>
                    <a:pt x="156" y="218"/>
                    <a:pt x="157" y="218"/>
                  </a:cubicBezTo>
                  <a:cubicBezTo>
                    <a:pt x="157" y="230"/>
                    <a:pt x="157" y="230"/>
                    <a:pt x="157" y="230"/>
                  </a:cubicBezTo>
                  <a:cubicBezTo>
                    <a:pt x="157" y="239"/>
                    <a:pt x="164" y="245"/>
                    <a:pt x="172" y="245"/>
                  </a:cubicBezTo>
                  <a:cubicBezTo>
                    <a:pt x="190" y="245"/>
                    <a:pt x="190" y="245"/>
                    <a:pt x="190" y="245"/>
                  </a:cubicBezTo>
                  <a:cubicBezTo>
                    <a:pt x="198" y="245"/>
                    <a:pt x="205" y="239"/>
                    <a:pt x="205" y="230"/>
                  </a:cubicBezTo>
                  <a:cubicBezTo>
                    <a:pt x="205" y="206"/>
                    <a:pt x="205" y="206"/>
                    <a:pt x="205" y="206"/>
                  </a:cubicBezTo>
                  <a:cubicBezTo>
                    <a:pt x="239" y="190"/>
                    <a:pt x="261" y="157"/>
                    <a:pt x="261" y="120"/>
                  </a:cubicBezTo>
                  <a:cubicBezTo>
                    <a:pt x="261" y="111"/>
                    <a:pt x="260" y="101"/>
                    <a:pt x="257" y="93"/>
                  </a:cubicBezTo>
                  <a:cubicBezTo>
                    <a:pt x="280" y="81"/>
                    <a:pt x="280" y="81"/>
                    <a:pt x="280" y="81"/>
                  </a:cubicBezTo>
                  <a:cubicBezTo>
                    <a:pt x="283" y="80"/>
                    <a:pt x="285" y="75"/>
                    <a:pt x="283" y="72"/>
                  </a:cubicBezTo>
                  <a:close/>
                  <a:moveTo>
                    <a:pt x="205" y="190"/>
                  </a:moveTo>
                  <a:cubicBezTo>
                    <a:pt x="201" y="193"/>
                    <a:pt x="196" y="195"/>
                    <a:pt x="191" y="197"/>
                  </a:cubicBezTo>
                  <a:cubicBezTo>
                    <a:pt x="191" y="197"/>
                    <a:pt x="191" y="197"/>
                    <a:pt x="191" y="197"/>
                  </a:cubicBezTo>
                  <a:cubicBezTo>
                    <a:pt x="191" y="230"/>
                    <a:pt x="191" y="230"/>
                    <a:pt x="191" y="230"/>
                  </a:cubicBezTo>
                  <a:cubicBezTo>
                    <a:pt x="191" y="231"/>
                    <a:pt x="191" y="231"/>
                    <a:pt x="190" y="231"/>
                  </a:cubicBezTo>
                  <a:cubicBezTo>
                    <a:pt x="172" y="231"/>
                    <a:pt x="172" y="231"/>
                    <a:pt x="172" y="231"/>
                  </a:cubicBezTo>
                  <a:cubicBezTo>
                    <a:pt x="172" y="231"/>
                    <a:pt x="171" y="231"/>
                    <a:pt x="171" y="230"/>
                  </a:cubicBezTo>
                  <a:cubicBezTo>
                    <a:pt x="172" y="202"/>
                    <a:pt x="172" y="202"/>
                    <a:pt x="172" y="202"/>
                  </a:cubicBezTo>
                  <a:cubicBezTo>
                    <a:pt x="172" y="202"/>
                    <a:pt x="172" y="202"/>
                    <a:pt x="171" y="202"/>
                  </a:cubicBezTo>
                  <a:cubicBezTo>
                    <a:pt x="167" y="203"/>
                    <a:pt x="162" y="204"/>
                    <a:pt x="157" y="204"/>
                  </a:cubicBezTo>
                  <a:cubicBezTo>
                    <a:pt x="156" y="204"/>
                    <a:pt x="155" y="204"/>
                    <a:pt x="154" y="204"/>
                  </a:cubicBezTo>
                  <a:cubicBezTo>
                    <a:pt x="139" y="204"/>
                    <a:pt x="139" y="204"/>
                    <a:pt x="139" y="204"/>
                  </a:cubicBezTo>
                  <a:cubicBezTo>
                    <a:pt x="138" y="204"/>
                    <a:pt x="137" y="204"/>
                    <a:pt x="136" y="204"/>
                  </a:cubicBezTo>
                  <a:cubicBezTo>
                    <a:pt x="131" y="204"/>
                    <a:pt x="126" y="203"/>
                    <a:pt x="122" y="202"/>
                  </a:cubicBezTo>
                  <a:cubicBezTo>
                    <a:pt x="122" y="202"/>
                    <a:pt x="122" y="202"/>
                    <a:pt x="122" y="202"/>
                  </a:cubicBezTo>
                  <a:cubicBezTo>
                    <a:pt x="122" y="230"/>
                    <a:pt x="122" y="230"/>
                    <a:pt x="122" y="230"/>
                  </a:cubicBezTo>
                  <a:cubicBezTo>
                    <a:pt x="122" y="231"/>
                    <a:pt x="121" y="231"/>
                    <a:pt x="121" y="231"/>
                  </a:cubicBezTo>
                  <a:cubicBezTo>
                    <a:pt x="103" y="231"/>
                    <a:pt x="103" y="231"/>
                    <a:pt x="103" y="231"/>
                  </a:cubicBezTo>
                  <a:cubicBezTo>
                    <a:pt x="103" y="231"/>
                    <a:pt x="102" y="231"/>
                    <a:pt x="102" y="230"/>
                  </a:cubicBezTo>
                  <a:cubicBezTo>
                    <a:pt x="102" y="212"/>
                    <a:pt x="102" y="212"/>
                    <a:pt x="102" y="212"/>
                  </a:cubicBezTo>
                  <a:cubicBezTo>
                    <a:pt x="102" y="212"/>
                    <a:pt x="102" y="212"/>
                    <a:pt x="102" y="212"/>
                  </a:cubicBezTo>
                  <a:cubicBezTo>
                    <a:pt x="102" y="197"/>
                    <a:pt x="102" y="197"/>
                    <a:pt x="102" y="197"/>
                  </a:cubicBezTo>
                  <a:cubicBezTo>
                    <a:pt x="102" y="197"/>
                    <a:pt x="102" y="197"/>
                    <a:pt x="102" y="197"/>
                  </a:cubicBezTo>
                  <a:cubicBezTo>
                    <a:pt x="97" y="195"/>
                    <a:pt x="93" y="193"/>
                    <a:pt x="88" y="190"/>
                  </a:cubicBezTo>
                  <a:cubicBezTo>
                    <a:pt x="76" y="183"/>
                    <a:pt x="66" y="174"/>
                    <a:pt x="59" y="163"/>
                  </a:cubicBezTo>
                  <a:cubicBezTo>
                    <a:pt x="55" y="156"/>
                    <a:pt x="55" y="156"/>
                    <a:pt x="55" y="156"/>
                  </a:cubicBezTo>
                  <a:cubicBezTo>
                    <a:pt x="55" y="156"/>
                    <a:pt x="55" y="156"/>
                    <a:pt x="55" y="155"/>
                  </a:cubicBezTo>
                  <a:cubicBezTo>
                    <a:pt x="54" y="154"/>
                    <a:pt x="54" y="153"/>
                    <a:pt x="53" y="153"/>
                  </a:cubicBezTo>
                  <a:cubicBezTo>
                    <a:pt x="51" y="150"/>
                    <a:pt x="48" y="149"/>
                    <a:pt x="47" y="149"/>
                  </a:cubicBezTo>
                  <a:cubicBezTo>
                    <a:pt x="37" y="149"/>
                    <a:pt x="37" y="149"/>
                    <a:pt x="37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3" y="149"/>
                    <a:pt x="31" y="148"/>
                    <a:pt x="30" y="146"/>
                  </a:cubicBezTo>
                  <a:cubicBezTo>
                    <a:pt x="24" y="124"/>
                    <a:pt x="18" y="98"/>
                    <a:pt x="19" y="88"/>
                  </a:cubicBezTo>
                  <a:cubicBezTo>
                    <a:pt x="25" y="90"/>
                    <a:pt x="31" y="91"/>
                    <a:pt x="37" y="92"/>
                  </a:cubicBezTo>
                  <a:cubicBezTo>
                    <a:pt x="38" y="92"/>
                    <a:pt x="38" y="92"/>
                    <a:pt x="39" y="92"/>
                  </a:cubicBezTo>
                  <a:cubicBezTo>
                    <a:pt x="43" y="92"/>
                    <a:pt x="45" y="91"/>
                    <a:pt x="48" y="91"/>
                  </a:cubicBezTo>
                  <a:cubicBezTo>
                    <a:pt x="48" y="91"/>
                    <a:pt x="48" y="91"/>
                    <a:pt x="48" y="91"/>
                  </a:cubicBezTo>
                  <a:cubicBezTo>
                    <a:pt x="50" y="90"/>
                    <a:pt x="53" y="88"/>
                    <a:pt x="55" y="85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5" y="85"/>
                    <a:pt x="55" y="85"/>
                    <a:pt x="55" y="85"/>
                  </a:cubicBezTo>
                  <a:cubicBezTo>
                    <a:pt x="56" y="82"/>
                    <a:pt x="58" y="80"/>
                    <a:pt x="59" y="78"/>
                  </a:cubicBezTo>
                  <a:cubicBezTo>
                    <a:pt x="68" y="65"/>
                    <a:pt x="80" y="54"/>
                    <a:pt x="94" y="47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103" y="19"/>
                    <a:pt x="111" y="28"/>
                    <a:pt x="114" y="31"/>
                  </a:cubicBezTo>
                  <a:cubicBezTo>
                    <a:pt x="114" y="32"/>
                    <a:pt x="114" y="32"/>
                    <a:pt x="115" y="33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7" y="36"/>
                    <a:pt x="119" y="39"/>
                    <a:pt x="119" y="39"/>
                  </a:cubicBezTo>
                  <a:cubicBezTo>
                    <a:pt x="126" y="38"/>
                    <a:pt x="132" y="37"/>
                    <a:pt x="139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206" y="37"/>
                    <a:pt x="247" y="75"/>
                    <a:pt x="247" y="120"/>
                  </a:cubicBezTo>
                  <a:cubicBezTo>
                    <a:pt x="247" y="150"/>
                    <a:pt x="230" y="175"/>
                    <a:pt x="205" y="1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29" name="组合 828">
            <a:extLst>
              <a:ext uri="{FF2B5EF4-FFF2-40B4-BE49-F238E27FC236}">
                <a16:creationId xmlns="" xmlns:a16="http://schemas.microsoft.com/office/drawing/2014/main" id="{552120BC-D339-4896-9B90-DC73FC1EEB29}"/>
              </a:ext>
            </a:extLst>
          </p:cNvPr>
          <p:cNvGrpSpPr>
            <a:grpSpLocks noChangeAspect="1"/>
          </p:cNvGrpSpPr>
          <p:nvPr/>
        </p:nvGrpSpPr>
        <p:grpSpPr>
          <a:xfrm>
            <a:off x="9640560" y="3895011"/>
            <a:ext cx="368930" cy="350705"/>
            <a:chOff x="6494245" y="4879990"/>
            <a:chExt cx="956911" cy="909636"/>
          </a:xfrm>
        </p:grpSpPr>
        <p:sp>
          <p:nvSpPr>
            <p:cNvPr id="883" name="Oval 122">
              <a:extLst>
                <a:ext uri="{FF2B5EF4-FFF2-40B4-BE49-F238E27FC236}">
                  <a16:creationId xmlns="" xmlns:a16="http://schemas.microsoft.com/office/drawing/2014/main" id="{EC082FA3-DB43-4DA0-89A3-AA50190CD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7652" y="4879990"/>
              <a:ext cx="70097" cy="68467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123">
              <a:extLst>
                <a:ext uri="{FF2B5EF4-FFF2-40B4-BE49-F238E27FC236}">
                  <a16:creationId xmlns="" xmlns:a16="http://schemas.microsoft.com/office/drawing/2014/main" id="{65870F6D-861D-4EAC-A953-5FC8298E77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94245" y="4998993"/>
              <a:ext cx="956911" cy="539587"/>
            </a:xfrm>
            <a:custGeom>
              <a:avLst/>
              <a:gdLst>
                <a:gd name="T0" fmla="*/ 212 w 248"/>
                <a:gd name="T1" fmla="*/ 30 h 140"/>
                <a:gd name="T2" fmla="*/ 215 w 248"/>
                <a:gd name="T3" fmla="*/ 30 h 140"/>
                <a:gd name="T4" fmla="*/ 240 w 248"/>
                <a:gd name="T5" fmla="*/ 15 h 140"/>
                <a:gd name="T6" fmla="*/ 236 w 248"/>
                <a:gd name="T7" fmla="*/ 5 h 140"/>
                <a:gd name="T8" fmla="*/ 227 w 248"/>
                <a:gd name="T9" fmla="*/ 9 h 140"/>
                <a:gd name="T10" fmla="*/ 227 w 248"/>
                <a:gd name="T11" fmla="*/ 10 h 140"/>
                <a:gd name="T12" fmla="*/ 203 w 248"/>
                <a:gd name="T13" fmla="*/ 14 h 140"/>
                <a:gd name="T14" fmla="*/ 202 w 248"/>
                <a:gd name="T15" fmla="*/ 14 h 140"/>
                <a:gd name="T16" fmla="*/ 124 w 248"/>
                <a:gd name="T17" fmla="*/ 0 h 140"/>
                <a:gd name="T18" fmla="*/ 43 w 248"/>
                <a:gd name="T19" fmla="*/ 15 h 140"/>
                <a:gd name="T20" fmla="*/ 21 w 248"/>
                <a:gd name="T21" fmla="*/ 11 h 140"/>
                <a:gd name="T22" fmla="*/ 21 w 248"/>
                <a:gd name="T23" fmla="*/ 10 h 140"/>
                <a:gd name="T24" fmla="*/ 12 w 248"/>
                <a:gd name="T25" fmla="*/ 6 h 140"/>
                <a:gd name="T26" fmla="*/ 8 w 248"/>
                <a:gd name="T27" fmla="*/ 15 h 140"/>
                <a:gd name="T28" fmla="*/ 33 w 248"/>
                <a:gd name="T29" fmla="*/ 31 h 140"/>
                <a:gd name="T30" fmla="*/ 35 w 248"/>
                <a:gd name="T31" fmla="*/ 31 h 140"/>
                <a:gd name="T32" fmla="*/ 0 w 248"/>
                <a:gd name="T33" fmla="*/ 98 h 140"/>
                <a:gd name="T34" fmla="*/ 42 w 248"/>
                <a:gd name="T35" fmla="*/ 130 h 140"/>
                <a:gd name="T36" fmla="*/ 84 w 248"/>
                <a:gd name="T37" fmla="*/ 98 h 140"/>
                <a:gd name="T38" fmla="*/ 48 w 248"/>
                <a:gd name="T39" fmla="*/ 29 h 140"/>
                <a:gd name="T40" fmla="*/ 47 w 248"/>
                <a:gd name="T41" fmla="*/ 28 h 140"/>
                <a:gd name="T42" fmla="*/ 49 w 248"/>
                <a:gd name="T43" fmla="*/ 28 h 140"/>
                <a:gd name="T44" fmla="*/ 51 w 248"/>
                <a:gd name="T45" fmla="*/ 27 h 140"/>
                <a:gd name="T46" fmla="*/ 117 w 248"/>
                <a:gd name="T47" fmla="*/ 14 h 140"/>
                <a:gd name="T48" fmla="*/ 117 w 248"/>
                <a:gd name="T49" fmla="*/ 140 h 140"/>
                <a:gd name="T50" fmla="*/ 131 w 248"/>
                <a:gd name="T51" fmla="*/ 140 h 140"/>
                <a:gd name="T52" fmla="*/ 131 w 248"/>
                <a:gd name="T53" fmla="*/ 14 h 140"/>
                <a:gd name="T54" fmla="*/ 197 w 248"/>
                <a:gd name="T55" fmla="*/ 27 h 140"/>
                <a:gd name="T56" fmla="*/ 199 w 248"/>
                <a:gd name="T57" fmla="*/ 27 h 140"/>
                <a:gd name="T58" fmla="*/ 201 w 248"/>
                <a:gd name="T59" fmla="*/ 28 h 140"/>
                <a:gd name="T60" fmla="*/ 200 w 248"/>
                <a:gd name="T61" fmla="*/ 29 h 140"/>
                <a:gd name="T62" fmla="*/ 164 w 248"/>
                <a:gd name="T63" fmla="*/ 98 h 140"/>
                <a:gd name="T64" fmla="*/ 206 w 248"/>
                <a:gd name="T65" fmla="*/ 130 h 140"/>
                <a:gd name="T66" fmla="*/ 248 w 248"/>
                <a:gd name="T67" fmla="*/ 98 h 140"/>
                <a:gd name="T68" fmla="*/ 212 w 248"/>
                <a:gd name="T69" fmla="*/ 30 h 140"/>
                <a:gd name="T70" fmla="*/ 70 w 248"/>
                <a:gd name="T71" fmla="*/ 98 h 140"/>
                <a:gd name="T72" fmla="*/ 42 w 248"/>
                <a:gd name="T73" fmla="*/ 116 h 140"/>
                <a:gd name="T74" fmla="*/ 14 w 248"/>
                <a:gd name="T75" fmla="*/ 98 h 140"/>
                <a:gd name="T76" fmla="*/ 14 w 248"/>
                <a:gd name="T77" fmla="*/ 97 h 140"/>
                <a:gd name="T78" fmla="*/ 70 w 248"/>
                <a:gd name="T79" fmla="*/ 97 h 140"/>
                <a:gd name="T80" fmla="*/ 70 w 248"/>
                <a:gd name="T81" fmla="*/ 98 h 140"/>
                <a:gd name="T82" fmla="*/ 64 w 248"/>
                <a:gd name="T83" fmla="*/ 83 h 140"/>
                <a:gd name="T84" fmla="*/ 20 w 248"/>
                <a:gd name="T85" fmla="*/ 83 h 140"/>
                <a:gd name="T86" fmla="*/ 42 w 248"/>
                <a:gd name="T87" fmla="*/ 45 h 140"/>
                <a:gd name="T88" fmla="*/ 64 w 248"/>
                <a:gd name="T89" fmla="*/ 83 h 140"/>
                <a:gd name="T90" fmla="*/ 206 w 248"/>
                <a:gd name="T91" fmla="*/ 45 h 140"/>
                <a:gd name="T92" fmla="*/ 229 w 248"/>
                <a:gd name="T93" fmla="*/ 85 h 140"/>
                <a:gd name="T94" fmla="*/ 183 w 248"/>
                <a:gd name="T95" fmla="*/ 85 h 140"/>
                <a:gd name="T96" fmla="*/ 206 w 248"/>
                <a:gd name="T97" fmla="*/ 45 h 140"/>
                <a:gd name="T98" fmla="*/ 206 w 248"/>
                <a:gd name="T99" fmla="*/ 116 h 140"/>
                <a:gd name="T100" fmla="*/ 178 w 248"/>
                <a:gd name="T101" fmla="*/ 99 h 140"/>
                <a:gd name="T102" fmla="*/ 234 w 248"/>
                <a:gd name="T103" fmla="*/ 99 h 140"/>
                <a:gd name="T104" fmla="*/ 206 w 248"/>
                <a:gd name="T105" fmla="*/ 116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8" h="140">
                  <a:moveTo>
                    <a:pt x="212" y="30"/>
                  </a:moveTo>
                  <a:cubicBezTo>
                    <a:pt x="213" y="30"/>
                    <a:pt x="214" y="30"/>
                    <a:pt x="215" y="30"/>
                  </a:cubicBezTo>
                  <a:cubicBezTo>
                    <a:pt x="234" y="30"/>
                    <a:pt x="239" y="15"/>
                    <a:pt x="240" y="15"/>
                  </a:cubicBezTo>
                  <a:cubicBezTo>
                    <a:pt x="241" y="11"/>
                    <a:pt x="239" y="7"/>
                    <a:pt x="236" y="5"/>
                  </a:cubicBezTo>
                  <a:cubicBezTo>
                    <a:pt x="232" y="4"/>
                    <a:pt x="228" y="6"/>
                    <a:pt x="227" y="9"/>
                  </a:cubicBezTo>
                  <a:cubicBezTo>
                    <a:pt x="227" y="9"/>
                    <a:pt x="227" y="10"/>
                    <a:pt x="227" y="10"/>
                  </a:cubicBezTo>
                  <a:cubicBezTo>
                    <a:pt x="226" y="12"/>
                    <a:pt x="221" y="20"/>
                    <a:pt x="203" y="14"/>
                  </a:cubicBezTo>
                  <a:cubicBezTo>
                    <a:pt x="203" y="14"/>
                    <a:pt x="203" y="14"/>
                    <a:pt x="202" y="14"/>
                  </a:cubicBezTo>
                  <a:cubicBezTo>
                    <a:pt x="181" y="5"/>
                    <a:pt x="152" y="0"/>
                    <a:pt x="124" y="0"/>
                  </a:cubicBezTo>
                  <a:cubicBezTo>
                    <a:pt x="95" y="0"/>
                    <a:pt x="65" y="5"/>
                    <a:pt x="43" y="15"/>
                  </a:cubicBezTo>
                  <a:cubicBezTo>
                    <a:pt x="27" y="20"/>
                    <a:pt x="22" y="12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6"/>
                    <a:pt x="15" y="5"/>
                    <a:pt x="12" y="6"/>
                  </a:cubicBezTo>
                  <a:cubicBezTo>
                    <a:pt x="8" y="8"/>
                    <a:pt x="6" y="12"/>
                    <a:pt x="8" y="15"/>
                  </a:cubicBezTo>
                  <a:cubicBezTo>
                    <a:pt x="8" y="16"/>
                    <a:pt x="14" y="31"/>
                    <a:pt x="33" y="31"/>
                  </a:cubicBezTo>
                  <a:cubicBezTo>
                    <a:pt x="33" y="31"/>
                    <a:pt x="34" y="31"/>
                    <a:pt x="35" y="31"/>
                  </a:cubicBezTo>
                  <a:cubicBezTo>
                    <a:pt x="25" y="45"/>
                    <a:pt x="0" y="84"/>
                    <a:pt x="0" y="98"/>
                  </a:cubicBezTo>
                  <a:cubicBezTo>
                    <a:pt x="0" y="116"/>
                    <a:pt x="18" y="130"/>
                    <a:pt x="42" y="130"/>
                  </a:cubicBezTo>
                  <a:cubicBezTo>
                    <a:pt x="65" y="130"/>
                    <a:pt x="84" y="116"/>
                    <a:pt x="84" y="98"/>
                  </a:cubicBezTo>
                  <a:cubicBezTo>
                    <a:pt x="84" y="83"/>
                    <a:pt x="56" y="41"/>
                    <a:pt x="48" y="29"/>
                  </a:cubicBezTo>
                  <a:cubicBezTo>
                    <a:pt x="47" y="29"/>
                    <a:pt x="47" y="29"/>
                    <a:pt x="47" y="28"/>
                  </a:cubicBezTo>
                  <a:cubicBezTo>
                    <a:pt x="47" y="28"/>
                    <a:pt x="48" y="28"/>
                    <a:pt x="49" y="28"/>
                  </a:cubicBezTo>
                  <a:cubicBezTo>
                    <a:pt x="49" y="27"/>
                    <a:pt x="51" y="27"/>
                    <a:pt x="51" y="27"/>
                  </a:cubicBezTo>
                  <a:cubicBezTo>
                    <a:pt x="67" y="20"/>
                    <a:pt x="90" y="15"/>
                    <a:pt x="117" y="14"/>
                  </a:cubicBezTo>
                  <a:cubicBezTo>
                    <a:pt x="117" y="140"/>
                    <a:pt x="117" y="140"/>
                    <a:pt x="117" y="140"/>
                  </a:cubicBezTo>
                  <a:cubicBezTo>
                    <a:pt x="131" y="140"/>
                    <a:pt x="131" y="140"/>
                    <a:pt x="131" y="140"/>
                  </a:cubicBezTo>
                  <a:cubicBezTo>
                    <a:pt x="131" y="14"/>
                    <a:pt x="131" y="14"/>
                    <a:pt x="131" y="14"/>
                  </a:cubicBezTo>
                  <a:cubicBezTo>
                    <a:pt x="158" y="15"/>
                    <a:pt x="182" y="20"/>
                    <a:pt x="197" y="27"/>
                  </a:cubicBezTo>
                  <a:cubicBezTo>
                    <a:pt x="198" y="27"/>
                    <a:pt x="199" y="27"/>
                    <a:pt x="199" y="27"/>
                  </a:cubicBezTo>
                  <a:cubicBezTo>
                    <a:pt x="201" y="28"/>
                    <a:pt x="201" y="28"/>
                    <a:pt x="201" y="28"/>
                  </a:cubicBezTo>
                  <a:cubicBezTo>
                    <a:pt x="201" y="28"/>
                    <a:pt x="200" y="28"/>
                    <a:pt x="200" y="29"/>
                  </a:cubicBezTo>
                  <a:cubicBezTo>
                    <a:pt x="192" y="41"/>
                    <a:pt x="164" y="83"/>
                    <a:pt x="164" y="98"/>
                  </a:cubicBezTo>
                  <a:cubicBezTo>
                    <a:pt x="164" y="116"/>
                    <a:pt x="182" y="130"/>
                    <a:pt x="206" y="130"/>
                  </a:cubicBezTo>
                  <a:cubicBezTo>
                    <a:pt x="229" y="130"/>
                    <a:pt x="248" y="116"/>
                    <a:pt x="248" y="98"/>
                  </a:cubicBezTo>
                  <a:cubicBezTo>
                    <a:pt x="248" y="83"/>
                    <a:pt x="221" y="43"/>
                    <a:pt x="212" y="30"/>
                  </a:cubicBezTo>
                  <a:close/>
                  <a:moveTo>
                    <a:pt x="70" y="98"/>
                  </a:moveTo>
                  <a:cubicBezTo>
                    <a:pt x="70" y="108"/>
                    <a:pt x="57" y="116"/>
                    <a:pt x="42" y="116"/>
                  </a:cubicBezTo>
                  <a:cubicBezTo>
                    <a:pt x="27" y="116"/>
                    <a:pt x="14" y="108"/>
                    <a:pt x="14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70" y="97"/>
                    <a:pt x="70" y="97"/>
                    <a:pt x="70" y="97"/>
                  </a:cubicBezTo>
                  <a:cubicBezTo>
                    <a:pt x="70" y="97"/>
                    <a:pt x="70" y="97"/>
                    <a:pt x="70" y="98"/>
                  </a:cubicBezTo>
                  <a:close/>
                  <a:moveTo>
                    <a:pt x="64" y="83"/>
                  </a:moveTo>
                  <a:cubicBezTo>
                    <a:pt x="20" y="83"/>
                    <a:pt x="20" y="83"/>
                    <a:pt x="20" y="83"/>
                  </a:cubicBezTo>
                  <a:cubicBezTo>
                    <a:pt x="25" y="72"/>
                    <a:pt x="33" y="58"/>
                    <a:pt x="42" y="45"/>
                  </a:cubicBezTo>
                  <a:cubicBezTo>
                    <a:pt x="50" y="58"/>
                    <a:pt x="58" y="72"/>
                    <a:pt x="64" y="83"/>
                  </a:cubicBezTo>
                  <a:close/>
                  <a:moveTo>
                    <a:pt x="206" y="45"/>
                  </a:moveTo>
                  <a:cubicBezTo>
                    <a:pt x="215" y="59"/>
                    <a:pt x="224" y="74"/>
                    <a:pt x="229" y="85"/>
                  </a:cubicBezTo>
                  <a:cubicBezTo>
                    <a:pt x="183" y="85"/>
                    <a:pt x="183" y="85"/>
                    <a:pt x="183" y="85"/>
                  </a:cubicBezTo>
                  <a:cubicBezTo>
                    <a:pt x="188" y="74"/>
                    <a:pt x="197" y="59"/>
                    <a:pt x="206" y="45"/>
                  </a:cubicBezTo>
                  <a:close/>
                  <a:moveTo>
                    <a:pt x="206" y="116"/>
                  </a:moveTo>
                  <a:cubicBezTo>
                    <a:pt x="191" y="116"/>
                    <a:pt x="179" y="108"/>
                    <a:pt x="178" y="99"/>
                  </a:cubicBezTo>
                  <a:cubicBezTo>
                    <a:pt x="234" y="99"/>
                    <a:pt x="234" y="99"/>
                    <a:pt x="234" y="99"/>
                  </a:cubicBezTo>
                  <a:cubicBezTo>
                    <a:pt x="233" y="108"/>
                    <a:pt x="220" y="116"/>
                    <a:pt x="206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124">
              <a:extLst>
                <a:ext uri="{FF2B5EF4-FFF2-40B4-BE49-F238E27FC236}">
                  <a16:creationId xmlns="" xmlns:a16="http://schemas.microsoft.com/office/drawing/2014/main" id="{229D54E2-A417-4627-9CC1-752B4282F3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86605" y="5597266"/>
              <a:ext cx="570560" cy="192360"/>
            </a:xfrm>
            <a:custGeom>
              <a:avLst/>
              <a:gdLst>
                <a:gd name="T0" fmla="*/ 74 w 148"/>
                <a:gd name="T1" fmla="*/ 0 h 50"/>
                <a:gd name="T2" fmla="*/ 0 w 148"/>
                <a:gd name="T3" fmla="*/ 50 h 50"/>
                <a:gd name="T4" fmla="*/ 148 w 148"/>
                <a:gd name="T5" fmla="*/ 50 h 50"/>
                <a:gd name="T6" fmla="*/ 74 w 148"/>
                <a:gd name="T7" fmla="*/ 0 h 50"/>
                <a:gd name="T8" fmla="*/ 24 w 148"/>
                <a:gd name="T9" fmla="*/ 36 h 50"/>
                <a:gd name="T10" fmla="*/ 74 w 148"/>
                <a:gd name="T11" fmla="*/ 14 h 50"/>
                <a:gd name="T12" fmla="*/ 124 w 148"/>
                <a:gd name="T13" fmla="*/ 36 h 50"/>
                <a:gd name="T14" fmla="*/ 24 w 148"/>
                <a:gd name="T1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50">
                  <a:moveTo>
                    <a:pt x="74" y="0"/>
                  </a:moveTo>
                  <a:cubicBezTo>
                    <a:pt x="39" y="0"/>
                    <a:pt x="10" y="21"/>
                    <a:pt x="0" y="50"/>
                  </a:cubicBezTo>
                  <a:cubicBezTo>
                    <a:pt x="148" y="50"/>
                    <a:pt x="148" y="50"/>
                    <a:pt x="148" y="50"/>
                  </a:cubicBezTo>
                  <a:cubicBezTo>
                    <a:pt x="137" y="21"/>
                    <a:pt x="108" y="0"/>
                    <a:pt x="74" y="0"/>
                  </a:cubicBezTo>
                  <a:close/>
                  <a:moveTo>
                    <a:pt x="24" y="36"/>
                  </a:moveTo>
                  <a:cubicBezTo>
                    <a:pt x="36" y="22"/>
                    <a:pt x="54" y="14"/>
                    <a:pt x="74" y="14"/>
                  </a:cubicBezTo>
                  <a:cubicBezTo>
                    <a:pt x="94" y="14"/>
                    <a:pt x="112" y="22"/>
                    <a:pt x="124" y="36"/>
                  </a:cubicBezTo>
                  <a:lnTo>
                    <a:pt x="24" y="3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30" name="Freeform 137">
            <a:extLst>
              <a:ext uri="{FF2B5EF4-FFF2-40B4-BE49-F238E27FC236}">
                <a16:creationId xmlns="" xmlns:a16="http://schemas.microsoft.com/office/drawing/2014/main" id="{F255EFF0-D0D0-4B3C-BCF2-CB7F5AA2593C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397123" y="3923293"/>
            <a:ext cx="373331" cy="294140"/>
          </a:xfrm>
          <a:custGeom>
            <a:avLst/>
            <a:gdLst>
              <a:gd name="T0" fmla="*/ 249 w 251"/>
              <a:gd name="T1" fmla="*/ 54 h 198"/>
              <a:gd name="T2" fmla="*/ 220 w 251"/>
              <a:gd name="T3" fmla="*/ 5 h 198"/>
              <a:gd name="T4" fmla="*/ 219 w 251"/>
              <a:gd name="T5" fmla="*/ 3 h 198"/>
              <a:gd name="T6" fmla="*/ 219 w 251"/>
              <a:gd name="T7" fmla="*/ 3 h 198"/>
              <a:gd name="T8" fmla="*/ 213 w 251"/>
              <a:gd name="T9" fmla="*/ 0 h 198"/>
              <a:gd name="T10" fmla="*/ 38 w 251"/>
              <a:gd name="T11" fmla="*/ 0 h 198"/>
              <a:gd name="T12" fmla="*/ 32 w 251"/>
              <a:gd name="T13" fmla="*/ 3 h 198"/>
              <a:gd name="T14" fmla="*/ 1 w 251"/>
              <a:gd name="T15" fmla="*/ 54 h 198"/>
              <a:gd name="T16" fmla="*/ 1 w 251"/>
              <a:gd name="T17" fmla="*/ 54 h 198"/>
              <a:gd name="T18" fmla="*/ 1 w 251"/>
              <a:gd name="T19" fmla="*/ 56 h 198"/>
              <a:gd name="T20" fmla="*/ 1 w 251"/>
              <a:gd name="T21" fmla="*/ 56 h 198"/>
              <a:gd name="T22" fmla="*/ 0 w 251"/>
              <a:gd name="T23" fmla="*/ 57 h 198"/>
              <a:gd name="T24" fmla="*/ 0 w 251"/>
              <a:gd name="T25" fmla="*/ 58 h 198"/>
              <a:gd name="T26" fmla="*/ 1 w 251"/>
              <a:gd name="T27" fmla="*/ 58 h 198"/>
              <a:gd name="T28" fmla="*/ 1 w 251"/>
              <a:gd name="T29" fmla="*/ 60 h 198"/>
              <a:gd name="T30" fmla="*/ 1 w 251"/>
              <a:gd name="T31" fmla="*/ 60 h 198"/>
              <a:gd name="T32" fmla="*/ 2 w 251"/>
              <a:gd name="T33" fmla="*/ 62 h 198"/>
              <a:gd name="T34" fmla="*/ 2 w 251"/>
              <a:gd name="T35" fmla="*/ 62 h 198"/>
              <a:gd name="T36" fmla="*/ 120 w 251"/>
              <a:gd name="T37" fmla="*/ 196 h 198"/>
              <a:gd name="T38" fmla="*/ 125 w 251"/>
              <a:gd name="T39" fmla="*/ 198 h 198"/>
              <a:gd name="T40" fmla="*/ 125 w 251"/>
              <a:gd name="T41" fmla="*/ 198 h 198"/>
              <a:gd name="T42" fmla="*/ 131 w 251"/>
              <a:gd name="T43" fmla="*/ 196 h 198"/>
              <a:gd name="T44" fmla="*/ 249 w 251"/>
              <a:gd name="T45" fmla="*/ 62 h 198"/>
              <a:gd name="T46" fmla="*/ 249 w 251"/>
              <a:gd name="T47" fmla="*/ 54 h 198"/>
              <a:gd name="T48" fmla="*/ 38 w 251"/>
              <a:gd name="T49" fmla="*/ 20 h 198"/>
              <a:gd name="T50" fmla="*/ 60 w 251"/>
              <a:gd name="T51" fmla="*/ 50 h 198"/>
              <a:gd name="T52" fmla="*/ 20 w 251"/>
              <a:gd name="T53" fmla="*/ 50 h 198"/>
              <a:gd name="T54" fmla="*/ 38 w 251"/>
              <a:gd name="T55" fmla="*/ 20 h 198"/>
              <a:gd name="T56" fmla="*/ 167 w 251"/>
              <a:gd name="T57" fmla="*/ 64 h 198"/>
              <a:gd name="T58" fmla="*/ 126 w 251"/>
              <a:gd name="T59" fmla="*/ 170 h 198"/>
              <a:gd name="T60" fmla="*/ 84 w 251"/>
              <a:gd name="T61" fmla="*/ 64 h 198"/>
              <a:gd name="T62" fmla="*/ 167 w 251"/>
              <a:gd name="T63" fmla="*/ 64 h 198"/>
              <a:gd name="T64" fmla="*/ 90 w 251"/>
              <a:gd name="T65" fmla="*/ 50 h 198"/>
              <a:gd name="T66" fmla="*/ 126 w 251"/>
              <a:gd name="T67" fmla="*/ 15 h 198"/>
              <a:gd name="T68" fmla="*/ 161 w 251"/>
              <a:gd name="T69" fmla="*/ 50 h 198"/>
              <a:gd name="T70" fmla="*/ 90 w 251"/>
              <a:gd name="T71" fmla="*/ 50 h 198"/>
              <a:gd name="T72" fmla="*/ 144 w 251"/>
              <a:gd name="T73" fmla="*/ 14 h 198"/>
              <a:gd name="T74" fmla="*/ 200 w 251"/>
              <a:gd name="T75" fmla="*/ 14 h 198"/>
              <a:gd name="T76" fmla="*/ 177 w 251"/>
              <a:gd name="T77" fmla="*/ 46 h 198"/>
              <a:gd name="T78" fmla="*/ 144 w 251"/>
              <a:gd name="T79" fmla="*/ 14 h 198"/>
              <a:gd name="T80" fmla="*/ 75 w 251"/>
              <a:gd name="T81" fmla="*/ 46 h 198"/>
              <a:gd name="T82" fmla="*/ 51 w 251"/>
              <a:gd name="T83" fmla="*/ 14 h 198"/>
              <a:gd name="T84" fmla="*/ 107 w 251"/>
              <a:gd name="T85" fmla="*/ 14 h 198"/>
              <a:gd name="T86" fmla="*/ 75 w 251"/>
              <a:gd name="T87" fmla="*/ 46 h 198"/>
              <a:gd name="T88" fmla="*/ 69 w 251"/>
              <a:gd name="T89" fmla="*/ 64 h 198"/>
              <a:gd name="T90" fmla="*/ 106 w 251"/>
              <a:gd name="T91" fmla="*/ 159 h 198"/>
              <a:gd name="T92" fmla="*/ 23 w 251"/>
              <a:gd name="T93" fmla="*/ 64 h 198"/>
              <a:gd name="T94" fmla="*/ 69 w 251"/>
              <a:gd name="T95" fmla="*/ 64 h 198"/>
              <a:gd name="T96" fmla="*/ 182 w 251"/>
              <a:gd name="T97" fmla="*/ 64 h 198"/>
              <a:gd name="T98" fmla="*/ 228 w 251"/>
              <a:gd name="T99" fmla="*/ 64 h 198"/>
              <a:gd name="T100" fmla="*/ 145 w 251"/>
              <a:gd name="T101" fmla="*/ 158 h 198"/>
              <a:gd name="T102" fmla="*/ 182 w 251"/>
              <a:gd name="T103" fmla="*/ 64 h 198"/>
              <a:gd name="T104" fmla="*/ 191 w 251"/>
              <a:gd name="T105" fmla="*/ 50 h 198"/>
              <a:gd name="T106" fmla="*/ 213 w 251"/>
              <a:gd name="T107" fmla="*/ 20 h 198"/>
              <a:gd name="T108" fmla="*/ 231 w 251"/>
              <a:gd name="T109" fmla="*/ 50 h 198"/>
              <a:gd name="T110" fmla="*/ 191 w 251"/>
              <a:gd name="T111" fmla="*/ 5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51" h="198">
                <a:moveTo>
                  <a:pt x="249" y="54"/>
                </a:moveTo>
                <a:cubicBezTo>
                  <a:pt x="220" y="5"/>
                  <a:pt x="220" y="5"/>
                  <a:pt x="220" y="5"/>
                </a:cubicBezTo>
                <a:cubicBezTo>
                  <a:pt x="219" y="4"/>
                  <a:pt x="219" y="4"/>
                  <a:pt x="219" y="3"/>
                </a:cubicBezTo>
                <a:cubicBezTo>
                  <a:pt x="219" y="3"/>
                  <a:pt x="219" y="3"/>
                  <a:pt x="219" y="3"/>
                </a:cubicBezTo>
                <a:cubicBezTo>
                  <a:pt x="217" y="1"/>
                  <a:pt x="215" y="0"/>
                  <a:pt x="213" y="0"/>
                </a:cubicBezTo>
                <a:cubicBezTo>
                  <a:pt x="38" y="0"/>
                  <a:pt x="38" y="0"/>
                  <a:pt x="38" y="0"/>
                </a:cubicBezTo>
                <a:cubicBezTo>
                  <a:pt x="36" y="0"/>
                  <a:pt x="33" y="1"/>
                  <a:pt x="32" y="3"/>
                </a:cubicBezTo>
                <a:cubicBezTo>
                  <a:pt x="1" y="54"/>
                  <a:pt x="1" y="54"/>
                  <a:pt x="1" y="54"/>
                </a:cubicBezTo>
                <a:cubicBezTo>
                  <a:pt x="1" y="54"/>
                  <a:pt x="1" y="54"/>
                  <a:pt x="1" y="54"/>
                </a:cubicBezTo>
                <a:cubicBezTo>
                  <a:pt x="1" y="55"/>
                  <a:pt x="1" y="55"/>
                  <a:pt x="1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0" y="56"/>
                  <a:pt x="0" y="57"/>
                  <a:pt x="0" y="57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58"/>
                  <a:pt x="0" y="58"/>
                  <a:pt x="1" y="58"/>
                </a:cubicBezTo>
                <a:cubicBezTo>
                  <a:pt x="1" y="59"/>
                  <a:pt x="1" y="60"/>
                  <a:pt x="1" y="60"/>
                </a:cubicBezTo>
                <a:cubicBezTo>
                  <a:pt x="1" y="60"/>
                  <a:pt x="1" y="60"/>
                  <a:pt x="1" y="60"/>
                </a:cubicBezTo>
                <a:cubicBezTo>
                  <a:pt x="1" y="61"/>
                  <a:pt x="2" y="61"/>
                  <a:pt x="2" y="62"/>
                </a:cubicBezTo>
                <a:cubicBezTo>
                  <a:pt x="2" y="62"/>
                  <a:pt x="2" y="62"/>
                  <a:pt x="2" y="62"/>
                </a:cubicBezTo>
                <a:cubicBezTo>
                  <a:pt x="120" y="196"/>
                  <a:pt x="120" y="196"/>
                  <a:pt x="120" y="196"/>
                </a:cubicBezTo>
                <a:cubicBezTo>
                  <a:pt x="121" y="197"/>
                  <a:pt x="123" y="198"/>
                  <a:pt x="125" y="198"/>
                </a:cubicBezTo>
                <a:cubicBezTo>
                  <a:pt x="125" y="198"/>
                  <a:pt x="125" y="198"/>
                  <a:pt x="125" y="198"/>
                </a:cubicBezTo>
                <a:cubicBezTo>
                  <a:pt x="127" y="198"/>
                  <a:pt x="129" y="197"/>
                  <a:pt x="131" y="196"/>
                </a:cubicBezTo>
                <a:cubicBezTo>
                  <a:pt x="249" y="62"/>
                  <a:pt x="249" y="62"/>
                  <a:pt x="249" y="62"/>
                </a:cubicBezTo>
                <a:cubicBezTo>
                  <a:pt x="251" y="60"/>
                  <a:pt x="251" y="56"/>
                  <a:pt x="249" y="54"/>
                </a:cubicBezTo>
                <a:close/>
                <a:moveTo>
                  <a:pt x="38" y="20"/>
                </a:moveTo>
                <a:cubicBezTo>
                  <a:pt x="60" y="50"/>
                  <a:pt x="60" y="50"/>
                  <a:pt x="60" y="50"/>
                </a:cubicBezTo>
                <a:cubicBezTo>
                  <a:pt x="20" y="50"/>
                  <a:pt x="20" y="50"/>
                  <a:pt x="20" y="50"/>
                </a:cubicBezTo>
                <a:lnTo>
                  <a:pt x="38" y="20"/>
                </a:lnTo>
                <a:close/>
                <a:moveTo>
                  <a:pt x="167" y="64"/>
                </a:moveTo>
                <a:cubicBezTo>
                  <a:pt x="126" y="170"/>
                  <a:pt x="126" y="170"/>
                  <a:pt x="126" y="170"/>
                </a:cubicBezTo>
                <a:cubicBezTo>
                  <a:pt x="84" y="64"/>
                  <a:pt x="84" y="64"/>
                  <a:pt x="84" y="64"/>
                </a:cubicBezTo>
                <a:lnTo>
                  <a:pt x="167" y="64"/>
                </a:lnTo>
                <a:close/>
                <a:moveTo>
                  <a:pt x="90" y="50"/>
                </a:moveTo>
                <a:cubicBezTo>
                  <a:pt x="126" y="15"/>
                  <a:pt x="126" y="15"/>
                  <a:pt x="126" y="15"/>
                </a:cubicBezTo>
                <a:cubicBezTo>
                  <a:pt x="161" y="50"/>
                  <a:pt x="161" y="50"/>
                  <a:pt x="161" y="50"/>
                </a:cubicBezTo>
                <a:lnTo>
                  <a:pt x="90" y="50"/>
                </a:lnTo>
                <a:close/>
                <a:moveTo>
                  <a:pt x="144" y="14"/>
                </a:moveTo>
                <a:cubicBezTo>
                  <a:pt x="200" y="14"/>
                  <a:pt x="200" y="14"/>
                  <a:pt x="200" y="14"/>
                </a:cubicBezTo>
                <a:cubicBezTo>
                  <a:pt x="177" y="46"/>
                  <a:pt x="177" y="46"/>
                  <a:pt x="177" y="46"/>
                </a:cubicBezTo>
                <a:lnTo>
                  <a:pt x="144" y="14"/>
                </a:lnTo>
                <a:close/>
                <a:moveTo>
                  <a:pt x="75" y="46"/>
                </a:moveTo>
                <a:cubicBezTo>
                  <a:pt x="51" y="14"/>
                  <a:pt x="51" y="14"/>
                  <a:pt x="51" y="14"/>
                </a:cubicBezTo>
                <a:cubicBezTo>
                  <a:pt x="107" y="14"/>
                  <a:pt x="107" y="14"/>
                  <a:pt x="107" y="14"/>
                </a:cubicBezTo>
                <a:lnTo>
                  <a:pt x="75" y="46"/>
                </a:lnTo>
                <a:close/>
                <a:moveTo>
                  <a:pt x="69" y="64"/>
                </a:moveTo>
                <a:cubicBezTo>
                  <a:pt x="106" y="159"/>
                  <a:pt x="106" y="159"/>
                  <a:pt x="106" y="159"/>
                </a:cubicBezTo>
                <a:cubicBezTo>
                  <a:pt x="23" y="64"/>
                  <a:pt x="23" y="64"/>
                  <a:pt x="23" y="64"/>
                </a:cubicBezTo>
                <a:lnTo>
                  <a:pt x="69" y="64"/>
                </a:lnTo>
                <a:close/>
                <a:moveTo>
                  <a:pt x="182" y="64"/>
                </a:moveTo>
                <a:cubicBezTo>
                  <a:pt x="228" y="64"/>
                  <a:pt x="228" y="64"/>
                  <a:pt x="228" y="64"/>
                </a:cubicBezTo>
                <a:cubicBezTo>
                  <a:pt x="145" y="158"/>
                  <a:pt x="145" y="158"/>
                  <a:pt x="145" y="158"/>
                </a:cubicBezTo>
                <a:lnTo>
                  <a:pt x="182" y="64"/>
                </a:lnTo>
                <a:close/>
                <a:moveTo>
                  <a:pt x="191" y="50"/>
                </a:moveTo>
                <a:cubicBezTo>
                  <a:pt x="213" y="20"/>
                  <a:pt x="213" y="20"/>
                  <a:pt x="213" y="20"/>
                </a:cubicBezTo>
                <a:cubicBezTo>
                  <a:pt x="231" y="50"/>
                  <a:pt x="231" y="50"/>
                  <a:pt x="231" y="50"/>
                </a:cubicBezTo>
                <a:lnTo>
                  <a:pt x="191" y="5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1" name="Freeform 5">
            <a:extLst>
              <a:ext uri="{FF2B5EF4-FFF2-40B4-BE49-F238E27FC236}">
                <a16:creationId xmlns="" xmlns:a16="http://schemas.microsoft.com/office/drawing/2014/main" id="{DE9E466D-0142-46A5-BEC2-A1973233F9C2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158080" y="3885507"/>
            <a:ext cx="360820" cy="369713"/>
          </a:xfrm>
          <a:custGeom>
            <a:avLst/>
            <a:gdLst>
              <a:gd name="T0" fmla="*/ 237 w 240"/>
              <a:gd name="T1" fmla="*/ 1 h 246"/>
              <a:gd name="T2" fmla="*/ 229 w 240"/>
              <a:gd name="T3" fmla="*/ 1 h 246"/>
              <a:gd name="T4" fmla="*/ 3 w 240"/>
              <a:gd name="T5" fmla="*/ 153 h 246"/>
              <a:gd name="T6" fmla="*/ 0 w 240"/>
              <a:gd name="T7" fmla="*/ 160 h 246"/>
              <a:gd name="T8" fmla="*/ 5 w 240"/>
              <a:gd name="T9" fmla="*/ 165 h 246"/>
              <a:gd name="T10" fmla="*/ 70 w 240"/>
              <a:gd name="T11" fmla="*/ 189 h 246"/>
              <a:gd name="T12" fmla="*/ 94 w 240"/>
              <a:gd name="T13" fmla="*/ 242 h 246"/>
              <a:gd name="T14" fmla="*/ 100 w 240"/>
              <a:gd name="T15" fmla="*/ 246 h 246"/>
              <a:gd name="T16" fmla="*/ 100 w 240"/>
              <a:gd name="T17" fmla="*/ 246 h 246"/>
              <a:gd name="T18" fmla="*/ 106 w 240"/>
              <a:gd name="T19" fmla="*/ 242 h 246"/>
              <a:gd name="T20" fmla="*/ 121 w 240"/>
              <a:gd name="T21" fmla="*/ 211 h 246"/>
              <a:gd name="T22" fmla="*/ 198 w 240"/>
              <a:gd name="T23" fmla="*/ 242 h 246"/>
              <a:gd name="T24" fmla="*/ 204 w 240"/>
              <a:gd name="T25" fmla="*/ 242 h 246"/>
              <a:gd name="T26" fmla="*/ 208 w 240"/>
              <a:gd name="T27" fmla="*/ 237 h 246"/>
              <a:gd name="T28" fmla="*/ 240 w 240"/>
              <a:gd name="T29" fmla="*/ 8 h 246"/>
              <a:gd name="T30" fmla="*/ 237 w 240"/>
              <a:gd name="T31" fmla="*/ 1 h 246"/>
              <a:gd name="T32" fmla="*/ 190 w 240"/>
              <a:gd name="T33" fmla="*/ 44 h 246"/>
              <a:gd name="T34" fmla="*/ 73 w 240"/>
              <a:gd name="T35" fmla="*/ 175 h 246"/>
              <a:gd name="T36" fmla="*/ 23 w 240"/>
              <a:gd name="T37" fmla="*/ 157 h 246"/>
              <a:gd name="T38" fmla="*/ 190 w 240"/>
              <a:gd name="T39" fmla="*/ 44 h 246"/>
              <a:gd name="T40" fmla="*/ 100 w 240"/>
              <a:gd name="T41" fmla="*/ 222 h 246"/>
              <a:gd name="T42" fmla="*/ 83 w 240"/>
              <a:gd name="T43" fmla="*/ 185 h 246"/>
              <a:gd name="T44" fmla="*/ 187 w 240"/>
              <a:gd name="T45" fmla="*/ 69 h 246"/>
              <a:gd name="T46" fmla="*/ 112 w 240"/>
              <a:gd name="T47" fmla="*/ 199 h 246"/>
              <a:gd name="T48" fmla="*/ 112 w 240"/>
              <a:gd name="T49" fmla="*/ 199 h 246"/>
              <a:gd name="T50" fmla="*/ 111 w 240"/>
              <a:gd name="T51" fmla="*/ 199 h 246"/>
              <a:gd name="T52" fmla="*/ 100 w 240"/>
              <a:gd name="T53" fmla="*/ 222 h 246"/>
              <a:gd name="T54" fmla="*/ 195 w 240"/>
              <a:gd name="T55" fmla="*/ 226 h 246"/>
              <a:gd name="T56" fmla="*/ 128 w 240"/>
              <a:gd name="T57" fmla="*/ 199 h 246"/>
              <a:gd name="T58" fmla="*/ 222 w 240"/>
              <a:gd name="T59" fmla="*/ 37 h 246"/>
              <a:gd name="T60" fmla="*/ 195 w 240"/>
              <a:gd name="T61" fmla="*/ 226 h 2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40" h="246">
                <a:moveTo>
                  <a:pt x="237" y="1"/>
                </a:moveTo>
                <a:cubicBezTo>
                  <a:pt x="234" y="0"/>
                  <a:pt x="231" y="0"/>
                  <a:pt x="229" y="1"/>
                </a:cubicBezTo>
                <a:cubicBezTo>
                  <a:pt x="3" y="153"/>
                  <a:pt x="3" y="153"/>
                  <a:pt x="3" y="153"/>
                </a:cubicBezTo>
                <a:cubicBezTo>
                  <a:pt x="1" y="154"/>
                  <a:pt x="0" y="157"/>
                  <a:pt x="0" y="160"/>
                </a:cubicBezTo>
                <a:cubicBezTo>
                  <a:pt x="1" y="162"/>
                  <a:pt x="3" y="164"/>
                  <a:pt x="5" y="165"/>
                </a:cubicBezTo>
                <a:cubicBezTo>
                  <a:pt x="70" y="189"/>
                  <a:pt x="70" y="189"/>
                  <a:pt x="70" y="189"/>
                </a:cubicBezTo>
                <a:cubicBezTo>
                  <a:pt x="94" y="242"/>
                  <a:pt x="94" y="242"/>
                  <a:pt x="94" y="242"/>
                </a:cubicBezTo>
                <a:cubicBezTo>
                  <a:pt x="95" y="244"/>
                  <a:pt x="97" y="246"/>
                  <a:pt x="100" y="246"/>
                </a:cubicBezTo>
                <a:cubicBezTo>
                  <a:pt x="100" y="246"/>
                  <a:pt x="100" y="246"/>
                  <a:pt x="100" y="246"/>
                </a:cubicBezTo>
                <a:cubicBezTo>
                  <a:pt x="103" y="246"/>
                  <a:pt x="105" y="244"/>
                  <a:pt x="106" y="242"/>
                </a:cubicBezTo>
                <a:cubicBezTo>
                  <a:pt x="121" y="211"/>
                  <a:pt x="121" y="211"/>
                  <a:pt x="121" y="211"/>
                </a:cubicBezTo>
                <a:cubicBezTo>
                  <a:pt x="198" y="242"/>
                  <a:pt x="198" y="242"/>
                  <a:pt x="198" y="242"/>
                </a:cubicBezTo>
                <a:cubicBezTo>
                  <a:pt x="200" y="243"/>
                  <a:pt x="202" y="243"/>
                  <a:pt x="204" y="242"/>
                </a:cubicBezTo>
                <a:cubicBezTo>
                  <a:pt x="206" y="241"/>
                  <a:pt x="207" y="239"/>
                  <a:pt x="208" y="237"/>
                </a:cubicBezTo>
                <a:cubicBezTo>
                  <a:pt x="240" y="8"/>
                  <a:pt x="240" y="8"/>
                  <a:pt x="240" y="8"/>
                </a:cubicBezTo>
                <a:cubicBezTo>
                  <a:pt x="240" y="5"/>
                  <a:pt x="239" y="3"/>
                  <a:pt x="237" y="1"/>
                </a:cubicBezTo>
                <a:close/>
                <a:moveTo>
                  <a:pt x="190" y="44"/>
                </a:moveTo>
                <a:cubicBezTo>
                  <a:pt x="73" y="175"/>
                  <a:pt x="73" y="175"/>
                  <a:pt x="73" y="175"/>
                </a:cubicBezTo>
                <a:cubicBezTo>
                  <a:pt x="23" y="157"/>
                  <a:pt x="23" y="157"/>
                  <a:pt x="23" y="157"/>
                </a:cubicBezTo>
                <a:lnTo>
                  <a:pt x="190" y="44"/>
                </a:lnTo>
                <a:close/>
                <a:moveTo>
                  <a:pt x="100" y="222"/>
                </a:moveTo>
                <a:cubicBezTo>
                  <a:pt x="83" y="185"/>
                  <a:pt x="83" y="185"/>
                  <a:pt x="83" y="185"/>
                </a:cubicBezTo>
                <a:cubicBezTo>
                  <a:pt x="187" y="69"/>
                  <a:pt x="187" y="69"/>
                  <a:pt x="187" y="69"/>
                </a:cubicBezTo>
                <a:cubicBezTo>
                  <a:pt x="112" y="199"/>
                  <a:pt x="112" y="199"/>
                  <a:pt x="112" y="199"/>
                </a:cubicBezTo>
                <a:cubicBezTo>
                  <a:pt x="112" y="199"/>
                  <a:pt x="112" y="199"/>
                  <a:pt x="112" y="199"/>
                </a:cubicBezTo>
                <a:cubicBezTo>
                  <a:pt x="111" y="199"/>
                  <a:pt x="111" y="199"/>
                  <a:pt x="111" y="199"/>
                </a:cubicBezTo>
                <a:lnTo>
                  <a:pt x="100" y="222"/>
                </a:lnTo>
                <a:close/>
                <a:moveTo>
                  <a:pt x="195" y="226"/>
                </a:moveTo>
                <a:cubicBezTo>
                  <a:pt x="128" y="199"/>
                  <a:pt x="128" y="199"/>
                  <a:pt x="128" y="199"/>
                </a:cubicBezTo>
                <a:cubicBezTo>
                  <a:pt x="222" y="37"/>
                  <a:pt x="222" y="37"/>
                  <a:pt x="222" y="37"/>
                </a:cubicBezTo>
                <a:lnTo>
                  <a:pt x="195" y="22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67" name="组合 966">
            <a:extLst>
              <a:ext uri="{FF2B5EF4-FFF2-40B4-BE49-F238E27FC236}">
                <a16:creationId xmlns="" xmlns:a16="http://schemas.microsoft.com/office/drawing/2014/main" id="{0E761903-EA00-463C-94B9-443FAA96C8B3}"/>
              </a:ext>
            </a:extLst>
          </p:cNvPr>
          <p:cNvGrpSpPr>
            <a:grpSpLocks noChangeAspect="1"/>
          </p:cNvGrpSpPr>
          <p:nvPr/>
        </p:nvGrpSpPr>
        <p:grpSpPr>
          <a:xfrm>
            <a:off x="609600" y="4586147"/>
            <a:ext cx="349553" cy="341107"/>
            <a:chOff x="10639425" y="5659438"/>
            <a:chExt cx="854075" cy="833438"/>
          </a:xfrm>
          <a:solidFill>
            <a:schemeClr val="accent2"/>
          </a:solidFill>
        </p:grpSpPr>
        <p:sp>
          <p:nvSpPr>
            <p:cNvPr id="1120" name="Freeform 141">
              <a:extLst>
                <a:ext uri="{FF2B5EF4-FFF2-40B4-BE49-F238E27FC236}">
                  <a16:creationId xmlns="" xmlns:a16="http://schemas.microsoft.com/office/drawing/2014/main" id="{56A80762-3A08-4760-8EE1-26AE52049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9425" y="5959476"/>
              <a:ext cx="165100" cy="533400"/>
            </a:xfrm>
            <a:custGeom>
              <a:avLst/>
              <a:gdLst>
                <a:gd name="T0" fmla="*/ 104 w 104"/>
                <a:gd name="T1" fmla="*/ 336 h 336"/>
                <a:gd name="T2" fmla="*/ 0 w 104"/>
                <a:gd name="T3" fmla="*/ 336 h 336"/>
                <a:gd name="T4" fmla="*/ 0 w 104"/>
                <a:gd name="T5" fmla="*/ 303 h 336"/>
                <a:gd name="T6" fmla="*/ 71 w 104"/>
                <a:gd name="T7" fmla="*/ 303 h 336"/>
                <a:gd name="T8" fmla="*/ 71 w 104"/>
                <a:gd name="T9" fmla="*/ 33 h 336"/>
                <a:gd name="T10" fmla="*/ 3 w 104"/>
                <a:gd name="T11" fmla="*/ 33 h 336"/>
                <a:gd name="T12" fmla="*/ 3 w 104"/>
                <a:gd name="T13" fmla="*/ 0 h 336"/>
                <a:gd name="T14" fmla="*/ 104 w 104"/>
                <a:gd name="T15" fmla="*/ 0 h 336"/>
                <a:gd name="T16" fmla="*/ 104 w 104"/>
                <a:gd name="T17" fmla="*/ 33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336">
                  <a:moveTo>
                    <a:pt x="104" y="336"/>
                  </a:moveTo>
                  <a:lnTo>
                    <a:pt x="0" y="336"/>
                  </a:lnTo>
                  <a:lnTo>
                    <a:pt x="0" y="303"/>
                  </a:lnTo>
                  <a:lnTo>
                    <a:pt x="71" y="303"/>
                  </a:lnTo>
                  <a:lnTo>
                    <a:pt x="71" y="33"/>
                  </a:lnTo>
                  <a:lnTo>
                    <a:pt x="3" y="33"/>
                  </a:lnTo>
                  <a:lnTo>
                    <a:pt x="3" y="0"/>
                  </a:lnTo>
                  <a:lnTo>
                    <a:pt x="104" y="0"/>
                  </a:lnTo>
                  <a:lnTo>
                    <a:pt x="104" y="3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1" name="Freeform 142">
              <a:extLst>
                <a:ext uri="{FF2B5EF4-FFF2-40B4-BE49-F238E27FC236}">
                  <a16:creationId xmlns="" xmlns:a16="http://schemas.microsoft.com/office/drawing/2014/main" id="{21D9C656-0F69-4D5D-B9EB-8C426901C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3800" y="6030913"/>
              <a:ext cx="139700" cy="74613"/>
            </a:xfrm>
            <a:custGeom>
              <a:avLst/>
              <a:gdLst>
                <a:gd name="T0" fmla="*/ 20 w 37"/>
                <a:gd name="T1" fmla="*/ 3 h 20"/>
                <a:gd name="T2" fmla="*/ 12 w 37"/>
                <a:gd name="T3" fmla="*/ 6 h 20"/>
                <a:gd name="T4" fmla="*/ 12 w 37"/>
                <a:gd name="T5" fmla="*/ 6 h 20"/>
                <a:gd name="T6" fmla="*/ 7 w 37"/>
                <a:gd name="T7" fmla="*/ 6 h 20"/>
                <a:gd name="T8" fmla="*/ 0 w 37"/>
                <a:gd name="T9" fmla="*/ 13 h 20"/>
                <a:gd name="T10" fmla="*/ 7 w 37"/>
                <a:gd name="T11" fmla="*/ 20 h 20"/>
                <a:gd name="T12" fmla="*/ 13 w 37"/>
                <a:gd name="T13" fmla="*/ 20 h 20"/>
                <a:gd name="T14" fmla="*/ 14 w 37"/>
                <a:gd name="T15" fmla="*/ 20 h 20"/>
                <a:gd name="T16" fmla="*/ 31 w 37"/>
                <a:gd name="T17" fmla="*/ 12 h 20"/>
                <a:gd name="T18" fmla="*/ 37 w 37"/>
                <a:gd name="T19" fmla="*/ 0 h 20"/>
                <a:gd name="T20" fmla="*/ 22 w 37"/>
                <a:gd name="T21" fmla="*/ 0 h 20"/>
                <a:gd name="T22" fmla="*/ 20 w 37"/>
                <a:gd name="T23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20">
                  <a:moveTo>
                    <a:pt x="20" y="3"/>
                  </a:moveTo>
                  <a:cubicBezTo>
                    <a:pt x="19" y="5"/>
                    <a:pt x="16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3" y="6"/>
                    <a:pt x="0" y="9"/>
                    <a:pt x="0" y="13"/>
                  </a:cubicBezTo>
                  <a:cubicBezTo>
                    <a:pt x="0" y="17"/>
                    <a:pt x="3" y="20"/>
                    <a:pt x="7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23" y="19"/>
                    <a:pt x="28" y="16"/>
                    <a:pt x="31" y="12"/>
                  </a:cubicBezTo>
                  <a:cubicBezTo>
                    <a:pt x="34" y="9"/>
                    <a:pt x="36" y="4"/>
                    <a:pt x="37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1" y="2"/>
                    <a:pt x="2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2" name="Freeform 143">
              <a:extLst>
                <a:ext uri="{FF2B5EF4-FFF2-40B4-BE49-F238E27FC236}">
                  <a16:creationId xmlns="" xmlns:a16="http://schemas.microsoft.com/office/drawing/2014/main" id="{1F05C683-3E31-4008-88AC-32C242E54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5963" y="6383338"/>
              <a:ext cx="546100" cy="76200"/>
            </a:xfrm>
            <a:custGeom>
              <a:avLst/>
              <a:gdLst>
                <a:gd name="T0" fmla="*/ 118 w 145"/>
                <a:gd name="T1" fmla="*/ 6 h 20"/>
                <a:gd name="T2" fmla="*/ 0 w 145"/>
                <a:gd name="T3" fmla="*/ 6 h 20"/>
                <a:gd name="T4" fmla="*/ 0 w 145"/>
                <a:gd name="T5" fmla="*/ 20 h 20"/>
                <a:gd name="T6" fmla="*/ 118 w 145"/>
                <a:gd name="T7" fmla="*/ 20 h 20"/>
                <a:gd name="T8" fmla="*/ 145 w 145"/>
                <a:gd name="T9" fmla="*/ 0 h 20"/>
                <a:gd name="T10" fmla="*/ 129 w 145"/>
                <a:gd name="T11" fmla="*/ 0 h 20"/>
                <a:gd name="T12" fmla="*/ 118 w 145"/>
                <a:gd name="T13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20">
                  <a:moveTo>
                    <a:pt x="118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35" y="20"/>
                    <a:pt x="142" y="8"/>
                    <a:pt x="145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8" y="3"/>
                    <a:pt x="124" y="6"/>
                    <a:pt x="11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3" name="Freeform 144">
              <a:extLst>
                <a:ext uri="{FF2B5EF4-FFF2-40B4-BE49-F238E27FC236}">
                  <a16:creationId xmlns="" xmlns:a16="http://schemas.microsoft.com/office/drawing/2014/main" id="{A4B8C4C4-36FC-4B98-B7F3-B7D870E4A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5963" y="5659438"/>
              <a:ext cx="617537" cy="368300"/>
            </a:xfrm>
            <a:custGeom>
              <a:avLst/>
              <a:gdLst>
                <a:gd name="T0" fmla="*/ 67 w 164"/>
                <a:gd name="T1" fmla="*/ 87 h 98"/>
                <a:gd name="T2" fmla="*/ 164 w 164"/>
                <a:gd name="T3" fmla="*/ 87 h 98"/>
                <a:gd name="T4" fmla="*/ 160 w 164"/>
                <a:gd name="T5" fmla="*/ 80 h 98"/>
                <a:gd name="T6" fmla="*/ 147 w 164"/>
                <a:gd name="T7" fmla="*/ 73 h 98"/>
                <a:gd name="T8" fmla="*/ 146 w 164"/>
                <a:gd name="T9" fmla="*/ 73 h 98"/>
                <a:gd name="T10" fmla="*/ 89 w 164"/>
                <a:gd name="T11" fmla="*/ 73 h 98"/>
                <a:gd name="T12" fmla="*/ 93 w 164"/>
                <a:gd name="T13" fmla="*/ 23 h 98"/>
                <a:gd name="T14" fmla="*/ 71 w 164"/>
                <a:gd name="T15" fmla="*/ 0 h 98"/>
                <a:gd name="T16" fmla="*/ 68 w 164"/>
                <a:gd name="T17" fmla="*/ 1 h 98"/>
                <a:gd name="T18" fmla="*/ 46 w 164"/>
                <a:gd name="T19" fmla="*/ 20 h 98"/>
                <a:gd name="T20" fmla="*/ 46 w 164"/>
                <a:gd name="T21" fmla="*/ 20 h 98"/>
                <a:gd name="T22" fmla="*/ 0 w 164"/>
                <a:gd name="T23" fmla="*/ 83 h 98"/>
                <a:gd name="T24" fmla="*/ 0 w 164"/>
                <a:gd name="T25" fmla="*/ 98 h 98"/>
                <a:gd name="T26" fmla="*/ 0 w 164"/>
                <a:gd name="T27" fmla="*/ 98 h 98"/>
                <a:gd name="T28" fmla="*/ 0 w 164"/>
                <a:gd name="T29" fmla="*/ 98 h 98"/>
                <a:gd name="T30" fmla="*/ 60 w 164"/>
                <a:gd name="T31" fmla="*/ 21 h 98"/>
                <a:gd name="T32" fmla="*/ 69 w 164"/>
                <a:gd name="T33" fmla="*/ 15 h 98"/>
                <a:gd name="T34" fmla="*/ 70 w 164"/>
                <a:gd name="T35" fmla="*/ 14 h 98"/>
                <a:gd name="T36" fmla="*/ 71 w 164"/>
                <a:gd name="T37" fmla="*/ 14 h 98"/>
                <a:gd name="T38" fmla="*/ 79 w 164"/>
                <a:gd name="T39" fmla="*/ 25 h 98"/>
                <a:gd name="T40" fmla="*/ 73 w 164"/>
                <a:gd name="T41" fmla="*/ 77 h 98"/>
                <a:gd name="T42" fmla="*/ 67 w 164"/>
                <a:gd name="T43" fmla="*/ 8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4" h="98">
                  <a:moveTo>
                    <a:pt x="67" y="87"/>
                  </a:moveTo>
                  <a:cubicBezTo>
                    <a:pt x="164" y="87"/>
                    <a:pt x="164" y="87"/>
                    <a:pt x="164" y="87"/>
                  </a:cubicBezTo>
                  <a:cubicBezTo>
                    <a:pt x="163" y="84"/>
                    <a:pt x="162" y="82"/>
                    <a:pt x="160" y="80"/>
                  </a:cubicBezTo>
                  <a:cubicBezTo>
                    <a:pt x="157" y="76"/>
                    <a:pt x="152" y="73"/>
                    <a:pt x="147" y="73"/>
                  </a:cubicBezTo>
                  <a:cubicBezTo>
                    <a:pt x="146" y="73"/>
                    <a:pt x="146" y="73"/>
                    <a:pt x="146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96" y="51"/>
                    <a:pt x="93" y="24"/>
                    <a:pt x="93" y="23"/>
                  </a:cubicBezTo>
                  <a:cubicBezTo>
                    <a:pt x="91" y="6"/>
                    <a:pt x="81" y="0"/>
                    <a:pt x="71" y="0"/>
                  </a:cubicBezTo>
                  <a:cubicBezTo>
                    <a:pt x="70" y="0"/>
                    <a:pt x="69" y="0"/>
                    <a:pt x="68" y="1"/>
                  </a:cubicBezTo>
                  <a:cubicBezTo>
                    <a:pt x="53" y="1"/>
                    <a:pt x="47" y="12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61"/>
                    <a:pt x="15" y="77"/>
                    <a:pt x="0" y="83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16" y="92"/>
                    <a:pt x="60" y="73"/>
                    <a:pt x="60" y="21"/>
                  </a:cubicBezTo>
                  <a:cubicBezTo>
                    <a:pt x="61" y="18"/>
                    <a:pt x="62" y="15"/>
                    <a:pt x="69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4"/>
                    <a:pt x="71" y="14"/>
                    <a:pt x="71" y="14"/>
                  </a:cubicBezTo>
                  <a:cubicBezTo>
                    <a:pt x="74" y="14"/>
                    <a:pt x="78" y="15"/>
                    <a:pt x="79" y="25"/>
                  </a:cubicBezTo>
                  <a:cubicBezTo>
                    <a:pt x="79" y="25"/>
                    <a:pt x="83" y="57"/>
                    <a:pt x="73" y="77"/>
                  </a:cubicBezTo>
                  <a:lnTo>
                    <a:pt x="67" y="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4" name="Freeform 145">
              <a:extLst>
                <a:ext uri="{FF2B5EF4-FFF2-40B4-BE49-F238E27FC236}">
                  <a16:creationId xmlns="" xmlns:a16="http://schemas.microsoft.com/office/drawing/2014/main" id="{BC374106-8D4F-4428-A6F5-FB4D90CF6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9513" y="6151563"/>
              <a:ext cx="138112" cy="71438"/>
            </a:xfrm>
            <a:custGeom>
              <a:avLst/>
              <a:gdLst>
                <a:gd name="T0" fmla="*/ 20 w 37"/>
                <a:gd name="T1" fmla="*/ 3 h 19"/>
                <a:gd name="T2" fmla="*/ 12 w 37"/>
                <a:gd name="T3" fmla="*/ 5 h 19"/>
                <a:gd name="T4" fmla="*/ 12 w 37"/>
                <a:gd name="T5" fmla="*/ 5 h 19"/>
                <a:gd name="T6" fmla="*/ 7 w 37"/>
                <a:gd name="T7" fmla="*/ 5 h 19"/>
                <a:gd name="T8" fmla="*/ 0 w 37"/>
                <a:gd name="T9" fmla="*/ 12 h 19"/>
                <a:gd name="T10" fmla="*/ 7 w 37"/>
                <a:gd name="T11" fmla="*/ 19 h 19"/>
                <a:gd name="T12" fmla="*/ 13 w 37"/>
                <a:gd name="T13" fmla="*/ 19 h 19"/>
                <a:gd name="T14" fmla="*/ 13 w 37"/>
                <a:gd name="T15" fmla="*/ 19 h 19"/>
                <a:gd name="T16" fmla="*/ 31 w 37"/>
                <a:gd name="T17" fmla="*/ 12 h 19"/>
                <a:gd name="T18" fmla="*/ 37 w 37"/>
                <a:gd name="T19" fmla="*/ 0 h 19"/>
                <a:gd name="T20" fmla="*/ 22 w 37"/>
                <a:gd name="T21" fmla="*/ 0 h 19"/>
                <a:gd name="T22" fmla="*/ 20 w 37"/>
                <a:gd name="T2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19">
                  <a:moveTo>
                    <a:pt x="20" y="3"/>
                  </a:moveTo>
                  <a:cubicBezTo>
                    <a:pt x="19" y="4"/>
                    <a:pt x="16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3" y="5"/>
                    <a:pt x="0" y="8"/>
                    <a:pt x="0" y="12"/>
                  </a:cubicBezTo>
                  <a:cubicBezTo>
                    <a:pt x="0" y="16"/>
                    <a:pt x="3" y="19"/>
                    <a:pt x="7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22" y="19"/>
                    <a:pt x="28" y="15"/>
                    <a:pt x="31" y="12"/>
                  </a:cubicBezTo>
                  <a:cubicBezTo>
                    <a:pt x="34" y="8"/>
                    <a:pt x="36" y="4"/>
                    <a:pt x="37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1"/>
                    <a:pt x="21" y="2"/>
                    <a:pt x="2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5" name="Freeform 146">
              <a:extLst>
                <a:ext uri="{FF2B5EF4-FFF2-40B4-BE49-F238E27FC236}">
                  <a16:creationId xmlns="" xmlns:a16="http://schemas.microsoft.com/office/drawing/2014/main" id="{54BCC79F-4A1B-46CA-B7A7-C575F693C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2525" y="6267451"/>
              <a:ext cx="139700" cy="74613"/>
            </a:xfrm>
            <a:custGeom>
              <a:avLst/>
              <a:gdLst>
                <a:gd name="T0" fmla="*/ 21 w 37"/>
                <a:gd name="T1" fmla="*/ 3 h 20"/>
                <a:gd name="T2" fmla="*/ 13 w 37"/>
                <a:gd name="T3" fmla="*/ 6 h 20"/>
                <a:gd name="T4" fmla="*/ 13 w 37"/>
                <a:gd name="T5" fmla="*/ 6 h 20"/>
                <a:gd name="T6" fmla="*/ 7 w 37"/>
                <a:gd name="T7" fmla="*/ 6 h 20"/>
                <a:gd name="T8" fmla="*/ 0 w 37"/>
                <a:gd name="T9" fmla="*/ 13 h 20"/>
                <a:gd name="T10" fmla="*/ 7 w 37"/>
                <a:gd name="T11" fmla="*/ 20 h 20"/>
                <a:gd name="T12" fmla="*/ 13 w 37"/>
                <a:gd name="T13" fmla="*/ 20 h 20"/>
                <a:gd name="T14" fmla="*/ 14 w 37"/>
                <a:gd name="T15" fmla="*/ 19 h 20"/>
                <a:gd name="T16" fmla="*/ 31 w 37"/>
                <a:gd name="T17" fmla="*/ 12 h 20"/>
                <a:gd name="T18" fmla="*/ 37 w 37"/>
                <a:gd name="T19" fmla="*/ 0 h 20"/>
                <a:gd name="T20" fmla="*/ 22 w 37"/>
                <a:gd name="T21" fmla="*/ 0 h 20"/>
                <a:gd name="T22" fmla="*/ 21 w 37"/>
                <a:gd name="T23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20">
                  <a:moveTo>
                    <a:pt x="21" y="3"/>
                  </a:moveTo>
                  <a:cubicBezTo>
                    <a:pt x="19" y="5"/>
                    <a:pt x="16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3" y="6"/>
                    <a:pt x="0" y="9"/>
                    <a:pt x="0" y="13"/>
                  </a:cubicBezTo>
                  <a:cubicBezTo>
                    <a:pt x="0" y="16"/>
                    <a:pt x="3" y="20"/>
                    <a:pt x="7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19"/>
                    <a:pt x="14" y="19"/>
                  </a:cubicBezTo>
                  <a:cubicBezTo>
                    <a:pt x="23" y="19"/>
                    <a:pt x="28" y="15"/>
                    <a:pt x="31" y="12"/>
                  </a:cubicBezTo>
                  <a:cubicBezTo>
                    <a:pt x="34" y="8"/>
                    <a:pt x="36" y="4"/>
                    <a:pt x="37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1" y="2"/>
                    <a:pt x="2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68" name="组合 967">
            <a:extLst>
              <a:ext uri="{FF2B5EF4-FFF2-40B4-BE49-F238E27FC236}">
                <a16:creationId xmlns="" xmlns:a16="http://schemas.microsoft.com/office/drawing/2014/main" id="{97C03640-050C-45C0-BC1E-43F2F4784C3D}"/>
              </a:ext>
            </a:extLst>
          </p:cNvPr>
          <p:cNvGrpSpPr>
            <a:grpSpLocks noChangeAspect="1"/>
          </p:cNvGrpSpPr>
          <p:nvPr/>
        </p:nvGrpSpPr>
        <p:grpSpPr>
          <a:xfrm>
            <a:off x="1314320" y="4574253"/>
            <a:ext cx="320082" cy="364895"/>
            <a:chOff x="2555557" y="3023165"/>
            <a:chExt cx="830209" cy="946439"/>
          </a:xfrm>
        </p:grpSpPr>
        <p:sp>
          <p:nvSpPr>
            <p:cNvPr id="1118" name="Freeform 29">
              <a:extLst>
                <a:ext uri="{FF2B5EF4-FFF2-40B4-BE49-F238E27FC236}">
                  <a16:creationId xmlns="" xmlns:a16="http://schemas.microsoft.com/office/drawing/2014/main" id="{7C3DEC15-9364-4D0A-A349-D2AA501FBF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55557" y="3023165"/>
              <a:ext cx="405142" cy="946439"/>
            </a:xfrm>
            <a:custGeom>
              <a:avLst/>
              <a:gdLst>
                <a:gd name="T0" fmla="*/ 93 w 103"/>
                <a:gd name="T1" fmla="*/ 2 h 241"/>
                <a:gd name="T2" fmla="*/ 12 w 103"/>
                <a:gd name="T3" fmla="*/ 2 h 241"/>
                <a:gd name="T4" fmla="*/ 2 w 103"/>
                <a:gd name="T5" fmla="*/ 5 h 241"/>
                <a:gd name="T6" fmla="*/ 5 w 103"/>
                <a:gd name="T7" fmla="*/ 14 h 241"/>
                <a:gd name="T8" fmla="*/ 12 w 103"/>
                <a:gd name="T9" fmla="*/ 18 h 241"/>
                <a:gd name="T10" fmla="*/ 12 w 103"/>
                <a:gd name="T11" fmla="*/ 98 h 241"/>
                <a:gd name="T12" fmla="*/ 45 w 103"/>
                <a:gd name="T13" fmla="*/ 168 h 241"/>
                <a:gd name="T14" fmla="*/ 45 w 103"/>
                <a:gd name="T15" fmla="*/ 227 h 241"/>
                <a:gd name="T16" fmla="*/ 40 w 103"/>
                <a:gd name="T17" fmla="*/ 227 h 241"/>
                <a:gd name="T18" fmla="*/ 33 w 103"/>
                <a:gd name="T19" fmla="*/ 234 h 241"/>
                <a:gd name="T20" fmla="*/ 40 w 103"/>
                <a:gd name="T21" fmla="*/ 241 h 241"/>
                <a:gd name="T22" fmla="*/ 64 w 103"/>
                <a:gd name="T23" fmla="*/ 241 h 241"/>
                <a:gd name="T24" fmla="*/ 71 w 103"/>
                <a:gd name="T25" fmla="*/ 234 h 241"/>
                <a:gd name="T26" fmla="*/ 64 w 103"/>
                <a:gd name="T27" fmla="*/ 227 h 241"/>
                <a:gd name="T28" fmla="*/ 59 w 103"/>
                <a:gd name="T29" fmla="*/ 227 h 241"/>
                <a:gd name="T30" fmla="*/ 59 w 103"/>
                <a:gd name="T31" fmla="*/ 168 h 241"/>
                <a:gd name="T32" fmla="*/ 92 w 103"/>
                <a:gd name="T33" fmla="*/ 99 h 241"/>
                <a:gd name="T34" fmla="*/ 92 w 103"/>
                <a:gd name="T35" fmla="*/ 18 h 241"/>
                <a:gd name="T36" fmla="*/ 91 w 103"/>
                <a:gd name="T37" fmla="*/ 18 h 241"/>
                <a:gd name="T38" fmla="*/ 98 w 103"/>
                <a:gd name="T39" fmla="*/ 15 h 241"/>
                <a:gd name="T40" fmla="*/ 102 w 103"/>
                <a:gd name="T41" fmla="*/ 6 h 241"/>
                <a:gd name="T42" fmla="*/ 93 w 103"/>
                <a:gd name="T43" fmla="*/ 2 h 241"/>
                <a:gd name="T44" fmla="*/ 52 w 103"/>
                <a:gd name="T45" fmla="*/ 156 h 241"/>
                <a:gd name="T46" fmla="*/ 26 w 103"/>
                <a:gd name="T47" fmla="*/ 99 h 241"/>
                <a:gd name="T48" fmla="*/ 26 w 103"/>
                <a:gd name="T49" fmla="*/ 98 h 241"/>
                <a:gd name="T50" fmla="*/ 78 w 103"/>
                <a:gd name="T51" fmla="*/ 98 h 241"/>
                <a:gd name="T52" fmla="*/ 78 w 103"/>
                <a:gd name="T53" fmla="*/ 99 h 241"/>
                <a:gd name="T54" fmla="*/ 52 w 103"/>
                <a:gd name="T55" fmla="*/ 156 h 241"/>
                <a:gd name="T56" fmla="*/ 78 w 103"/>
                <a:gd name="T57" fmla="*/ 84 h 241"/>
                <a:gd name="T58" fmla="*/ 26 w 103"/>
                <a:gd name="T59" fmla="*/ 84 h 241"/>
                <a:gd name="T60" fmla="*/ 26 w 103"/>
                <a:gd name="T61" fmla="*/ 22 h 241"/>
                <a:gd name="T62" fmla="*/ 50 w 103"/>
                <a:gd name="T63" fmla="*/ 25 h 241"/>
                <a:gd name="T64" fmla="*/ 78 w 103"/>
                <a:gd name="T65" fmla="*/ 22 h 241"/>
                <a:gd name="T66" fmla="*/ 78 w 103"/>
                <a:gd name="T67" fmla="*/ 8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3" h="241">
                  <a:moveTo>
                    <a:pt x="93" y="2"/>
                  </a:moveTo>
                  <a:cubicBezTo>
                    <a:pt x="46" y="21"/>
                    <a:pt x="13" y="3"/>
                    <a:pt x="12" y="2"/>
                  </a:cubicBezTo>
                  <a:cubicBezTo>
                    <a:pt x="8" y="0"/>
                    <a:pt x="4" y="2"/>
                    <a:pt x="2" y="5"/>
                  </a:cubicBezTo>
                  <a:cubicBezTo>
                    <a:pt x="0" y="8"/>
                    <a:pt x="1" y="13"/>
                    <a:pt x="5" y="14"/>
                  </a:cubicBezTo>
                  <a:cubicBezTo>
                    <a:pt x="5" y="15"/>
                    <a:pt x="8" y="16"/>
                    <a:pt x="12" y="18"/>
                  </a:cubicBezTo>
                  <a:cubicBezTo>
                    <a:pt x="12" y="98"/>
                    <a:pt x="12" y="98"/>
                    <a:pt x="12" y="98"/>
                  </a:cubicBezTo>
                  <a:cubicBezTo>
                    <a:pt x="12" y="100"/>
                    <a:pt x="10" y="143"/>
                    <a:pt x="45" y="168"/>
                  </a:cubicBezTo>
                  <a:cubicBezTo>
                    <a:pt x="45" y="227"/>
                    <a:pt x="45" y="227"/>
                    <a:pt x="45" y="227"/>
                  </a:cubicBezTo>
                  <a:cubicBezTo>
                    <a:pt x="40" y="227"/>
                    <a:pt x="40" y="227"/>
                    <a:pt x="40" y="227"/>
                  </a:cubicBezTo>
                  <a:cubicBezTo>
                    <a:pt x="36" y="227"/>
                    <a:pt x="33" y="230"/>
                    <a:pt x="33" y="234"/>
                  </a:cubicBezTo>
                  <a:cubicBezTo>
                    <a:pt x="33" y="238"/>
                    <a:pt x="36" y="241"/>
                    <a:pt x="40" y="241"/>
                  </a:cubicBezTo>
                  <a:cubicBezTo>
                    <a:pt x="64" y="241"/>
                    <a:pt x="64" y="241"/>
                    <a:pt x="64" y="241"/>
                  </a:cubicBezTo>
                  <a:cubicBezTo>
                    <a:pt x="68" y="241"/>
                    <a:pt x="71" y="238"/>
                    <a:pt x="71" y="234"/>
                  </a:cubicBezTo>
                  <a:cubicBezTo>
                    <a:pt x="71" y="230"/>
                    <a:pt x="68" y="227"/>
                    <a:pt x="64" y="227"/>
                  </a:cubicBezTo>
                  <a:cubicBezTo>
                    <a:pt x="59" y="227"/>
                    <a:pt x="59" y="227"/>
                    <a:pt x="59" y="227"/>
                  </a:cubicBezTo>
                  <a:cubicBezTo>
                    <a:pt x="59" y="168"/>
                    <a:pt x="59" y="168"/>
                    <a:pt x="59" y="168"/>
                  </a:cubicBezTo>
                  <a:cubicBezTo>
                    <a:pt x="93" y="143"/>
                    <a:pt x="92" y="100"/>
                    <a:pt x="92" y="99"/>
                  </a:cubicBezTo>
                  <a:cubicBezTo>
                    <a:pt x="92" y="18"/>
                    <a:pt x="92" y="18"/>
                    <a:pt x="92" y="18"/>
                  </a:cubicBezTo>
                  <a:cubicBezTo>
                    <a:pt x="92" y="18"/>
                    <a:pt x="91" y="18"/>
                    <a:pt x="91" y="18"/>
                  </a:cubicBezTo>
                  <a:cubicBezTo>
                    <a:pt x="94" y="17"/>
                    <a:pt x="96" y="16"/>
                    <a:pt x="98" y="15"/>
                  </a:cubicBezTo>
                  <a:cubicBezTo>
                    <a:pt x="102" y="14"/>
                    <a:pt x="103" y="9"/>
                    <a:pt x="102" y="6"/>
                  </a:cubicBezTo>
                  <a:cubicBezTo>
                    <a:pt x="100" y="2"/>
                    <a:pt x="96" y="1"/>
                    <a:pt x="93" y="2"/>
                  </a:cubicBezTo>
                  <a:close/>
                  <a:moveTo>
                    <a:pt x="52" y="156"/>
                  </a:moveTo>
                  <a:cubicBezTo>
                    <a:pt x="25" y="135"/>
                    <a:pt x="26" y="99"/>
                    <a:pt x="26" y="99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78" y="99"/>
                    <a:pt x="79" y="135"/>
                    <a:pt x="52" y="156"/>
                  </a:cubicBezTo>
                  <a:close/>
                  <a:moveTo>
                    <a:pt x="78" y="84"/>
                  </a:moveTo>
                  <a:cubicBezTo>
                    <a:pt x="26" y="84"/>
                    <a:pt x="26" y="84"/>
                    <a:pt x="26" y="84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33" y="24"/>
                    <a:pt x="41" y="25"/>
                    <a:pt x="50" y="25"/>
                  </a:cubicBezTo>
                  <a:cubicBezTo>
                    <a:pt x="58" y="25"/>
                    <a:pt x="68" y="24"/>
                    <a:pt x="78" y="22"/>
                  </a:cubicBezTo>
                  <a:lnTo>
                    <a:pt x="78" y="8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" name="Freeform 30">
              <a:extLst>
                <a:ext uri="{FF2B5EF4-FFF2-40B4-BE49-F238E27FC236}">
                  <a16:creationId xmlns="" xmlns:a16="http://schemas.microsoft.com/office/drawing/2014/main" id="{915ED5CF-D323-4C87-9986-30FC8B7A19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80624" y="3023165"/>
              <a:ext cx="405142" cy="946439"/>
            </a:xfrm>
            <a:custGeom>
              <a:avLst/>
              <a:gdLst>
                <a:gd name="T0" fmla="*/ 102 w 103"/>
                <a:gd name="T1" fmla="*/ 6 h 241"/>
                <a:gd name="T2" fmla="*/ 92 w 103"/>
                <a:gd name="T3" fmla="*/ 2 h 241"/>
                <a:gd name="T4" fmla="*/ 11 w 103"/>
                <a:gd name="T5" fmla="*/ 2 h 241"/>
                <a:gd name="T6" fmla="*/ 2 w 103"/>
                <a:gd name="T7" fmla="*/ 5 h 241"/>
                <a:gd name="T8" fmla="*/ 4 w 103"/>
                <a:gd name="T9" fmla="*/ 14 h 241"/>
                <a:gd name="T10" fmla="*/ 12 w 103"/>
                <a:gd name="T11" fmla="*/ 18 h 241"/>
                <a:gd name="T12" fmla="*/ 12 w 103"/>
                <a:gd name="T13" fmla="*/ 98 h 241"/>
                <a:gd name="T14" fmla="*/ 44 w 103"/>
                <a:gd name="T15" fmla="*/ 168 h 241"/>
                <a:gd name="T16" fmla="*/ 44 w 103"/>
                <a:gd name="T17" fmla="*/ 227 h 241"/>
                <a:gd name="T18" fmla="*/ 40 w 103"/>
                <a:gd name="T19" fmla="*/ 227 h 241"/>
                <a:gd name="T20" fmla="*/ 33 w 103"/>
                <a:gd name="T21" fmla="*/ 234 h 241"/>
                <a:gd name="T22" fmla="*/ 40 w 103"/>
                <a:gd name="T23" fmla="*/ 241 h 241"/>
                <a:gd name="T24" fmla="*/ 63 w 103"/>
                <a:gd name="T25" fmla="*/ 241 h 241"/>
                <a:gd name="T26" fmla="*/ 70 w 103"/>
                <a:gd name="T27" fmla="*/ 234 h 241"/>
                <a:gd name="T28" fmla="*/ 63 w 103"/>
                <a:gd name="T29" fmla="*/ 227 h 241"/>
                <a:gd name="T30" fmla="*/ 58 w 103"/>
                <a:gd name="T31" fmla="*/ 227 h 241"/>
                <a:gd name="T32" fmla="*/ 58 w 103"/>
                <a:gd name="T33" fmla="*/ 168 h 241"/>
                <a:gd name="T34" fmla="*/ 91 w 103"/>
                <a:gd name="T35" fmla="*/ 99 h 241"/>
                <a:gd name="T36" fmla="*/ 91 w 103"/>
                <a:gd name="T37" fmla="*/ 18 h 241"/>
                <a:gd name="T38" fmla="*/ 91 w 103"/>
                <a:gd name="T39" fmla="*/ 18 h 241"/>
                <a:gd name="T40" fmla="*/ 98 w 103"/>
                <a:gd name="T41" fmla="*/ 15 h 241"/>
                <a:gd name="T42" fmla="*/ 102 w 103"/>
                <a:gd name="T43" fmla="*/ 6 h 241"/>
                <a:gd name="T44" fmla="*/ 51 w 103"/>
                <a:gd name="T45" fmla="*/ 156 h 241"/>
                <a:gd name="T46" fmla="*/ 26 w 103"/>
                <a:gd name="T47" fmla="*/ 99 h 241"/>
                <a:gd name="T48" fmla="*/ 26 w 103"/>
                <a:gd name="T49" fmla="*/ 98 h 241"/>
                <a:gd name="T50" fmla="*/ 77 w 103"/>
                <a:gd name="T51" fmla="*/ 98 h 241"/>
                <a:gd name="T52" fmla="*/ 77 w 103"/>
                <a:gd name="T53" fmla="*/ 99 h 241"/>
                <a:gd name="T54" fmla="*/ 51 w 103"/>
                <a:gd name="T55" fmla="*/ 156 h 241"/>
                <a:gd name="T56" fmla="*/ 77 w 103"/>
                <a:gd name="T57" fmla="*/ 84 h 241"/>
                <a:gd name="T58" fmla="*/ 26 w 103"/>
                <a:gd name="T59" fmla="*/ 84 h 241"/>
                <a:gd name="T60" fmla="*/ 26 w 103"/>
                <a:gd name="T61" fmla="*/ 22 h 241"/>
                <a:gd name="T62" fmla="*/ 50 w 103"/>
                <a:gd name="T63" fmla="*/ 25 h 241"/>
                <a:gd name="T64" fmla="*/ 77 w 103"/>
                <a:gd name="T65" fmla="*/ 22 h 241"/>
                <a:gd name="T66" fmla="*/ 77 w 103"/>
                <a:gd name="T67" fmla="*/ 8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3" h="241">
                  <a:moveTo>
                    <a:pt x="102" y="6"/>
                  </a:moveTo>
                  <a:cubicBezTo>
                    <a:pt x="100" y="2"/>
                    <a:pt x="96" y="1"/>
                    <a:pt x="92" y="2"/>
                  </a:cubicBezTo>
                  <a:cubicBezTo>
                    <a:pt x="46" y="21"/>
                    <a:pt x="13" y="3"/>
                    <a:pt x="11" y="2"/>
                  </a:cubicBezTo>
                  <a:cubicBezTo>
                    <a:pt x="8" y="0"/>
                    <a:pt x="4" y="2"/>
                    <a:pt x="2" y="5"/>
                  </a:cubicBezTo>
                  <a:cubicBezTo>
                    <a:pt x="0" y="8"/>
                    <a:pt x="1" y="13"/>
                    <a:pt x="4" y="14"/>
                  </a:cubicBezTo>
                  <a:cubicBezTo>
                    <a:pt x="5" y="15"/>
                    <a:pt x="7" y="16"/>
                    <a:pt x="12" y="18"/>
                  </a:cubicBezTo>
                  <a:cubicBezTo>
                    <a:pt x="12" y="98"/>
                    <a:pt x="12" y="98"/>
                    <a:pt x="12" y="98"/>
                  </a:cubicBezTo>
                  <a:cubicBezTo>
                    <a:pt x="12" y="100"/>
                    <a:pt x="10" y="143"/>
                    <a:pt x="44" y="168"/>
                  </a:cubicBezTo>
                  <a:cubicBezTo>
                    <a:pt x="44" y="227"/>
                    <a:pt x="44" y="227"/>
                    <a:pt x="44" y="227"/>
                  </a:cubicBezTo>
                  <a:cubicBezTo>
                    <a:pt x="40" y="227"/>
                    <a:pt x="40" y="227"/>
                    <a:pt x="40" y="227"/>
                  </a:cubicBezTo>
                  <a:cubicBezTo>
                    <a:pt x="36" y="227"/>
                    <a:pt x="33" y="230"/>
                    <a:pt x="33" y="234"/>
                  </a:cubicBezTo>
                  <a:cubicBezTo>
                    <a:pt x="33" y="238"/>
                    <a:pt x="36" y="241"/>
                    <a:pt x="40" y="241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7" y="241"/>
                    <a:pt x="70" y="238"/>
                    <a:pt x="70" y="234"/>
                  </a:cubicBezTo>
                  <a:cubicBezTo>
                    <a:pt x="70" y="230"/>
                    <a:pt x="67" y="227"/>
                    <a:pt x="63" y="227"/>
                  </a:cubicBezTo>
                  <a:cubicBezTo>
                    <a:pt x="58" y="227"/>
                    <a:pt x="58" y="227"/>
                    <a:pt x="58" y="227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93" y="143"/>
                    <a:pt x="91" y="100"/>
                    <a:pt x="91" y="99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93" y="17"/>
                    <a:pt x="96" y="16"/>
                    <a:pt x="98" y="15"/>
                  </a:cubicBezTo>
                  <a:cubicBezTo>
                    <a:pt x="101" y="14"/>
                    <a:pt x="103" y="9"/>
                    <a:pt x="102" y="6"/>
                  </a:cubicBezTo>
                  <a:close/>
                  <a:moveTo>
                    <a:pt x="51" y="156"/>
                  </a:moveTo>
                  <a:cubicBezTo>
                    <a:pt x="25" y="135"/>
                    <a:pt x="26" y="99"/>
                    <a:pt x="26" y="99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77" y="98"/>
                    <a:pt x="77" y="98"/>
                    <a:pt x="77" y="98"/>
                  </a:cubicBezTo>
                  <a:cubicBezTo>
                    <a:pt x="77" y="99"/>
                    <a:pt x="77" y="99"/>
                    <a:pt x="77" y="99"/>
                  </a:cubicBezTo>
                  <a:cubicBezTo>
                    <a:pt x="77" y="99"/>
                    <a:pt x="78" y="135"/>
                    <a:pt x="51" y="156"/>
                  </a:cubicBezTo>
                  <a:close/>
                  <a:moveTo>
                    <a:pt x="77" y="84"/>
                  </a:moveTo>
                  <a:cubicBezTo>
                    <a:pt x="26" y="84"/>
                    <a:pt x="26" y="84"/>
                    <a:pt x="26" y="84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32" y="24"/>
                    <a:pt x="41" y="25"/>
                    <a:pt x="50" y="25"/>
                  </a:cubicBezTo>
                  <a:cubicBezTo>
                    <a:pt x="58" y="25"/>
                    <a:pt x="67" y="24"/>
                    <a:pt x="77" y="22"/>
                  </a:cubicBezTo>
                  <a:lnTo>
                    <a:pt x="77" y="8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69" name="组合 968">
            <a:extLst>
              <a:ext uri="{FF2B5EF4-FFF2-40B4-BE49-F238E27FC236}">
                <a16:creationId xmlns="" xmlns:a16="http://schemas.microsoft.com/office/drawing/2014/main" id="{95A6D984-5534-4821-AA4A-7897612AC55D}"/>
              </a:ext>
            </a:extLst>
          </p:cNvPr>
          <p:cNvGrpSpPr>
            <a:grpSpLocks noChangeAspect="1"/>
          </p:cNvGrpSpPr>
          <p:nvPr/>
        </p:nvGrpSpPr>
        <p:grpSpPr>
          <a:xfrm>
            <a:off x="1989569" y="4585777"/>
            <a:ext cx="400102" cy="341847"/>
            <a:chOff x="8571254" y="1409238"/>
            <a:chExt cx="1037762" cy="886664"/>
          </a:xfrm>
        </p:grpSpPr>
        <p:sp>
          <p:nvSpPr>
            <p:cNvPr id="1112" name="Oval 67">
              <a:extLst>
                <a:ext uri="{FF2B5EF4-FFF2-40B4-BE49-F238E27FC236}">
                  <a16:creationId xmlns="" xmlns:a16="http://schemas.microsoft.com/office/drawing/2014/main" id="{1792F778-B78D-4726-B505-8D34A546D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36546" y="2021933"/>
              <a:ext cx="71399" cy="6973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" name="Oval 68">
              <a:extLst>
                <a:ext uri="{FF2B5EF4-FFF2-40B4-BE49-F238E27FC236}">
                  <a16:creationId xmlns="" xmlns:a16="http://schemas.microsoft.com/office/drawing/2014/main" id="{F2F1332F-B9C4-47C4-8762-C9A2AB158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1190" y="2085029"/>
              <a:ext cx="71399" cy="6973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" name="Freeform 69">
              <a:extLst>
                <a:ext uri="{FF2B5EF4-FFF2-40B4-BE49-F238E27FC236}">
                  <a16:creationId xmlns="" xmlns:a16="http://schemas.microsoft.com/office/drawing/2014/main" id="{99E7A1D6-2042-4666-960B-E37E7693F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1254" y="1409238"/>
              <a:ext cx="680772" cy="886664"/>
            </a:xfrm>
            <a:custGeom>
              <a:avLst/>
              <a:gdLst>
                <a:gd name="T0" fmla="*/ 164 w 173"/>
                <a:gd name="T1" fmla="*/ 212 h 226"/>
                <a:gd name="T2" fmla="*/ 33 w 173"/>
                <a:gd name="T3" fmla="*/ 212 h 226"/>
                <a:gd name="T4" fmla="*/ 16 w 173"/>
                <a:gd name="T5" fmla="*/ 205 h 226"/>
                <a:gd name="T6" fmla="*/ 18 w 173"/>
                <a:gd name="T7" fmla="*/ 194 h 226"/>
                <a:gd name="T8" fmla="*/ 35 w 173"/>
                <a:gd name="T9" fmla="*/ 170 h 226"/>
                <a:gd name="T10" fmla="*/ 35 w 173"/>
                <a:gd name="T11" fmla="*/ 170 h 226"/>
                <a:gd name="T12" fmla="*/ 52 w 173"/>
                <a:gd name="T13" fmla="*/ 143 h 226"/>
                <a:gd name="T14" fmla="*/ 147 w 173"/>
                <a:gd name="T15" fmla="*/ 143 h 226"/>
                <a:gd name="T16" fmla="*/ 160 w 173"/>
                <a:gd name="T17" fmla="*/ 162 h 226"/>
                <a:gd name="T18" fmla="*/ 160 w 173"/>
                <a:gd name="T19" fmla="*/ 137 h 226"/>
                <a:gd name="T20" fmla="*/ 134 w 173"/>
                <a:gd name="T21" fmla="*/ 97 h 226"/>
                <a:gd name="T22" fmla="*/ 129 w 173"/>
                <a:gd name="T23" fmla="*/ 79 h 226"/>
                <a:gd name="T24" fmla="*/ 129 w 173"/>
                <a:gd name="T25" fmla="*/ 14 h 226"/>
                <a:gd name="T26" fmla="*/ 138 w 173"/>
                <a:gd name="T27" fmla="*/ 14 h 226"/>
                <a:gd name="T28" fmla="*/ 145 w 173"/>
                <a:gd name="T29" fmla="*/ 7 h 226"/>
                <a:gd name="T30" fmla="*/ 138 w 173"/>
                <a:gd name="T31" fmla="*/ 0 h 226"/>
                <a:gd name="T32" fmla="*/ 122 w 173"/>
                <a:gd name="T33" fmla="*/ 0 h 226"/>
                <a:gd name="T34" fmla="*/ 115 w 173"/>
                <a:gd name="T35" fmla="*/ 6 h 226"/>
                <a:gd name="T36" fmla="*/ 115 w 173"/>
                <a:gd name="T37" fmla="*/ 6 h 226"/>
                <a:gd name="T38" fmla="*/ 115 w 173"/>
                <a:gd name="T39" fmla="*/ 6 h 226"/>
                <a:gd name="T40" fmla="*/ 115 w 173"/>
                <a:gd name="T41" fmla="*/ 7 h 226"/>
                <a:gd name="T42" fmla="*/ 115 w 173"/>
                <a:gd name="T43" fmla="*/ 7 h 226"/>
                <a:gd name="T44" fmla="*/ 115 w 173"/>
                <a:gd name="T45" fmla="*/ 79 h 226"/>
                <a:gd name="T46" fmla="*/ 122 w 173"/>
                <a:gd name="T47" fmla="*/ 105 h 226"/>
                <a:gd name="T48" fmla="*/ 138 w 173"/>
                <a:gd name="T49" fmla="*/ 129 h 226"/>
                <a:gd name="T50" fmla="*/ 61 w 173"/>
                <a:gd name="T51" fmla="*/ 129 h 226"/>
                <a:gd name="T52" fmla="*/ 77 w 173"/>
                <a:gd name="T53" fmla="*/ 105 h 226"/>
                <a:gd name="T54" fmla="*/ 84 w 173"/>
                <a:gd name="T55" fmla="*/ 79 h 226"/>
                <a:gd name="T56" fmla="*/ 84 w 173"/>
                <a:gd name="T57" fmla="*/ 6 h 226"/>
                <a:gd name="T58" fmla="*/ 84 w 173"/>
                <a:gd name="T59" fmla="*/ 6 h 226"/>
                <a:gd name="T60" fmla="*/ 77 w 173"/>
                <a:gd name="T61" fmla="*/ 0 h 226"/>
                <a:gd name="T62" fmla="*/ 61 w 173"/>
                <a:gd name="T63" fmla="*/ 0 h 226"/>
                <a:gd name="T64" fmla="*/ 54 w 173"/>
                <a:gd name="T65" fmla="*/ 7 h 226"/>
                <a:gd name="T66" fmla="*/ 61 w 173"/>
                <a:gd name="T67" fmla="*/ 14 h 226"/>
                <a:gd name="T68" fmla="*/ 70 w 173"/>
                <a:gd name="T69" fmla="*/ 14 h 226"/>
                <a:gd name="T70" fmla="*/ 70 w 173"/>
                <a:gd name="T71" fmla="*/ 79 h 226"/>
                <a:gd name="T72" fmla="*/ 65 w 173"/>
                <a:gd name="T73" fmla="*/ 97 h 226"/>
                <a:gd name="T74" fmla="*/ 26 w 173"/>
                <a:gd name="T75" fmla="*/ 158 h 226"/>
                <a:gd name="T76" fmla="*/ 26 w 173"/>
                <a:gd name="T77" fmla="*/ 158 h 226"/>
                <a:gd name="T78" fmla="*/ 7 w 173"/>
                <a:gd name="T79" fmla="*/ 187 h 226"/>
                <a:gd name="T80" fmla="*/ 4 w 173"/>
                <a:gd name="T81" fmla="*/ 212 h 226"/>
                <a:gd name="T82" fmla="*/ 33 w 173"/>
                <a:gd name="T83" fmla="*/ 226 h 226"/>
                <a:gd name="T84" fmla="*/ 173 w 173"/>
                <a:gd name="T85" fmla="*/ 225 h 226"/>
                <a:gd name="T86" fmla="*/ 164 w 173"/>
                <a:gd name="T87" fmla="*/ 21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3" h="226">
                  <a:moveTo>
                    <a:pt x="164" y="212"/>
                  </a:moveTo>
                  <a:cubicBezTo>
                    <a:pt x="33" y="212"/>
                    <a:pt x="33" y="212"/>
                    <a:pt x="33" y="212"/>
                  </a:cubicBezTo>
                  <a:cubicBezTo>
                    <a:pt x="25" y="212"/>
                    <a:pt x="18" y="209"/>
                    <a:pt x="16" y="205"/>
                  </a:cubicBezTo>
                  <a:cubicBezTo>
                    <a:pt x="14" y="202"/>
                    <a:pt x="17" y="197"/>
                    <a:pt x="18" y="194"/>
                  </a:cubicBezTo>
                  <a:cubicBezTo>
                    <a:pt x="35" y="170"/>
                    <a:pt x="35" y="170"/>
                    <a:pt x="35" y="170"/>
                  </a:cubicBezTo>
                  <a:cubicBezTo>
                    <a:pt x="35" y="170"/>
                    <a:pt x="35" y="170"/>
                    <a:pt x="35" y="170"/>
                  </a:cubicBezTo>
                  <a:cubicBezTo>
                    <a:pt x="52" y="143"/>
                    <a:pt x="52" y="143"/>
                    <a:pt x="52" y="143"/>
                  </a:cubicBezTo>
                  <a:cubicBezTo>
                    <a:pt x="147" y="143"/>
                    <a:pt x="147" y="143"/>
                    <a:pt x="147" y="143"/>
                  </a:cubicBezTo>
                  <a:cubicBezTo>
                    <a:pt x="160" y="162"/>
                    <a:pt x="160" y="162"/>
                    <a:pt x="160" y="162"/>
                  </a:cubicBezTo>
                  <a:cubicBezTo>
                    <a:pt x="160" y="137"/>
                    <a:pt x="160" y="137"/>
                    <a:pt x="160" y="137"/>
                  </a:cubicBezTo>
                  <a:cubicBezTo>
                    <a:pt x="134" y="97"/>
                    <a:pt x="134" y="97"/>
                    <a:pt x="134" y="97"/>
                  </a:cubicBezTo>
                  <a:cubicBezTo>
                    <a:pt x="131" y="93"/>
                    <a:pt x="129" y="84"/>
                    <a:pt x="129" y="79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38" y="14"/>
                    <a:pt x="138" y="14"/>
                    <a:pt x="138" y="14"/>
                  </a:cubicBezTo>
                  <a:cubicBezTo>
                    <a:pt x="142" y="14"/>
                    <a:pt x="145" y="11"/>
                    <a:pt x="145" y="7"/>
                  </a:cubicBezTo>
                  <a:cubicBezTo>
                    <a:pt x="145" y="3"/>
                    <a:pt x="142" y="0"/>
                    <a:pt x="138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18" y="0"/>
                    <a:pt x="115" y="2"/>
                    <a:pt x="115" y="6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5" y="6"/>
                    <a:pt x="115" y="7"/>
                    <a:pt x="115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79"/>
                    <a:pt x="115" y="79"/>
                    <a:pt x="115" y="79"/>
                  </a:cubicBezTo>
                  <a:cubicBezTo>
                    <a:pt x="115" y="87"/>
                    <a:pt x="118" y="98"/>
                    <a:pt x="122" y="105"/>
                  </a:cubicBezTo>
                  <a:cubicBezTo>
                    <a:pt x="138" y="129"/>
                    <a:pt x="138" y="129"/>
                    <a:pt x="138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81" y="98"/>
                    <a:pt x="84" y="87"/>
                    <a:pt x="84" y="79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4" y="2"/>
                    <a:pt x="81" y="0"/>
                    <a:pt x="77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7" y="0"/>
                    <a:pt x="54" y="3"/>
                    <a:pt x="54" y="7"/>
                  </a:cubicBezTo>
                  <a:cubicBezTo>
                    <a:pt x="54" y="11"/>
                    <a:pt x="57" y="14"/>
                    <a:pt x="61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84"/>
                    <a:pt x="68" y="93"/>
                    <a:pt x="65" y="97"/>
                  </a:cubicBezTo>
                  <a:cubicBezTo>
                    <a:pt x="26" y="158"/>
                    <a:pt x="26" y="158"/>
                    <a:pt x="26" y="158"/>
                  </a:cubicBezTo>
                  <a:cubicBezTo>
                    <a:pt x="26" y="158"/>
                    <a:pt x="26" y="158"/>
                    <a:pt x="26" y="158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1" y="196"/>
                    <a:pt x="0" y="205"/>
                    <a:pt x="4" y="212"/>
                  </a:cubicBezTo>
                  <a:cubicBezTo>
                    <a:pt x="8" y="221"/>
                    <a:pt x="19" y="226"/>
                    <a:pt x="33" y="226"/>
                  </a:cubicBezTo>
                  <a:cubicBezTo>
                    <a:pt x="173" y="225"/>
                    <a:pt x="173" y="225"/>
                    <a:pt x="173" y="225"/>
                  </a:cubicBezTo>
                  <a:cubicBezTo>
                    <a:pt x="169" y="221"/>
                    <a:pt x="166" y="217"/>
                    <a:pt x="164" y="2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" name="Freeform 70">
              <a:extLst>
                <a:ext uri="{FF2B5EF4-FFF2-40B4-BE49-F238E27FC236}">
                  <a16:creationId xmlns="" xmlns:a16="http://schemas.microsoft.com/office/drawing/2014/main" id="{90B8A81A-A13A-4455-A60C-466F799806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83949" y="1538751"/>
              <a:ext cx="425067" cy="757151"/>
            </a:xfrm>
            <a:custGeom>
              <a:avLst/>
              <a:gdLst>
                <a:gd name="T0" fmla="*/ 101 w 108"/>
                <a:gd name="T1" fmla="*/ 0 h 193"/>
                <a:gd name="T2" fmla="*/ 84 w 108"/>
                <a:gd name="T3" fmla="*/ 0 h 193"/>
                <a:gd name="T4" fmla="*/ 77 w 108"/>
                <a:gd name="T5" fmla="*/ 7 h 193"/>
                <a:gd name="T6" fmla="*/ 77 w 108"/>
                <a:gd name="T7" fmla="*/ 7 h 193"/>
                <a:gd name="T8" fmla="*/ 77 w 108"/>
                <a:gd name="T9" fmla="*/ 9 h 193"/>
                <a:gd name="T10" fmla="*/ 77 w 108"/>
                <a:gd name="T11" fmla="*/ 46 h 193"/>
                <a:gd name="T12" fmla="*/ 30 w 108"/>
                <a:gd name="T13" fmla="*/ 46 h 193"/>
                <a:gd name="T14" fmla="*/ 30 w 108"/>
                <a:gd name="T15" fmla="*/ 9 h 193"/>
                <a:gd name="T16" fmla="*/ 31 w 108"/>
                <a:gd name="T17" fmla="*/ 7 h 193"/>
                <a:gd name="T18" fmla="*/ 31 w 108"/>
                <a:gd name="T19" fmla="*/ 7 h 193"/>
                <a:gd name="T20" fmla="*/ 24 w 108"/>
                <a:gd name="T21" fmla="*/ 0 h 193"/>
                <a:gd name="T22" fmla="*/ 7 w 108"/>
                <a:gd name="T23" fmla="*/ 0 h 193"/>
                <a:gd name="T24" fmla="*/ 0 w 108"/>
                <a:gd name="T25" fmla="*/ 7 h 193"/>
                <a:gd name="T26" fmla="*/ 7 w 108"/>
                <a:gd name="T27" fmla="*/ 14 h 193"/>
                <a:gd name="T28" fmla="*/ 16 w 108"/>
                <a:gd name="T29" fmla="*/ 14 h 193"/>
                <a:gd name="T30" fmla="*/ 16 w 108"/>
                <a:gd name="T31" fmla="*/ 158 h 193"/>
                <a:gd name="T32" fmla="*/ 51 w 108"/>
                <a:gd name="T33" fmla="*/ 193 h 193"/>
                <a:gd name="T34" fmla="*/ 56 w 108"/>
                <a:gd name="T35" fmla="*/ 193 h 193"/>
                <a:gd name="T36" fmla="*/ 91 w 108"/>
                <a:gd name="T37" fmla="*/ 158 h 193"/>
                <a:gd name="T38" fmla="*/ 91 w 108"/>
                <a:gd name="T39" fmla="*/ 14 h 193"/>
                <a:gd name="T40" fmla="*/ 101 w 108"/>
                <a:gd name="T41" fmla="*/ 14 h 193"/>
                <a:gd name="T42" fmla="*/ 108 w 108"/>
                <a:gd name="T43" fmla="*/ 7 h 193"/>
                <a:gd name="T44" fmla="*/ 101 w 108"/>
                <a:gd name="T45" fmla="*/ 0 h 193"/>
                <a:gd name="T46" fmla="*/ 56 w 108"/>
                <a:gd name="T47" fmla="*/ 179 h 193"/>
                <a:gd name="T48" fmla="*/ 51 w 108"/>
                <a:gd name="T49" fmla="*/ 179 h 193"/>
                <a:gd name="T50" fmla="*/ 30 w 108"/>
                <a:gd name="T51" fmla="*/ 158 h 193"/>
                <a:gd name="T52" fmla="*/ 30 w 108"/>
                <a:gd name="T53" fmla="*/ 60 h 193"/>
                <a:gd name="T54" fmla="*/ 77 w 108"/>
                <a:gd name="T55" fmla="*/ 60 h 193"/>
                <a:gd name="T56" fmla="*/ 77 w 108"/>
                <a:gd name="T57" fmla="*/ 158 h 193"/>
                <a:gd name="T58" fmla="*/ 56 w 108"/>
                <a:gd name="T59" fmla="*/ 17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8" h="193">
                  <a:moveTo>
                    <a:pt x="101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80" y="0"/>
                    <a:pt x="77" y="3"/>
                    <a:pt x="77" y="7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8"/>
                    <a:pt x="77" y="8"/>
                    <a:pt x="77" y="9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8"/>
                    <a:pt x="31" y="8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0" y="3"/>
                    <a:pt x="27" y="0"/>
                    <a:pt x="24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8"/>
                    <a:pt x="16" y="158"/>
                    <a:pt x="16" y="158"/>
                  </a:cubicBezTo>
                  <a:cubicBezTo>
                    <a:pt x="16" y="177"/>
                    <a:pt x="32" y="193"/>
                    <a:pt x="51" y="193"/>
                  </a:cubicBezTo>
                  <a:cubicBezTo>
                    <a:pt x="56" y="193"/>
                    <a:pt x="56" y="193"/>
                    <a:pt x="56" y="193"/>
                  </a:cubicBezTo>
                  <a:cubicBezTo>
                    <a:pt x="76" y="193"/>
                    <a:pt x="91" y="177"/>
                    <a:pt x="91" y="158"/>
                  </a:cubicBezTo>
                  <a:cubicBezTo>
                    <a:pt x="91" y="14"/>
                    <a:pt x="91" y="14"/>
                    <a:pt x="91" y="14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4" y="14"/>
                    <a:pt x="108" y="11"/>
                    <a:pt x="108" y="7"/>
                  </a:cubicBezTo>
                  <a:cubicBezTo>
                    <a:pt x="108" y="3"/>
                    <a:pt x="104" y="0"/>
                    <a:pt x="101" y="0"/>
                  </a:cubicBezTo>
                  <a:close/>
                  <a:moveTo>
                    <a:pt x="56" y="179"/>
                  </a:moveTo>
                  <a:cubicBezTo>
                    <a:pt x="51" y="179"/>
                    <a:pt x="51" y="179"/>
                    <a:pt x="51" y="179"/>
                  </a:cubicBezTo>
                  <a:cubicBezTo>
                    <a:pt x="40" y="179"/>
                    <a:pt x="30" y="170"/>
                    <a:pt x="30" y="158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77" y="60"/>
                    <a:pt x="77" y="60"/>
                    <a:pt x="77" y="60"/>
                  </a:cubicBezTo>
                  <a:cubicBezTo>
                    <a:pt x="77" y="158"/>
                    <a:pt x="77" y="158"/>
                    <a:pt x="77" y="158"/>
                  </a:cubicBezTo>
                  <a:cubicBezTo>
                    <a:pt x="77" y="170"/>
                    <a:pt x="68" y="179"/>
                    <a:pt x="56" y="17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6" name="Oval 71">
              <a:extLst>
                <a:ext uri="{FF2B5EF4-FFF2-40B4-BE49-F238E27FC236}">
                  <a16:creationId xmlns="" xmlns:a16="http://schemas.microsoft.com/office/drawing/2014/main" id="{CCCB10AA-1E20-44C9-813A-CF05C93AE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84859" y="1840947"/>
              <a:ext cx="71399" cy="71399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7" name="Oval 72">
              <a:extLst>
                <a:ext uri="{FF2B5EF4-FFF2-40B4-BE49-F238E27FC236}">
                  <a16:creationId xmlns="" xmlns:a16="http://schemas.microsoft.com/office/drawing/2014/main" id="{9A25229A-ED23-41D0-9FC7-A052579F8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38367" y="1943893"/>
              <a:ext cx="69738" cy="6973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70" name="组合 969">
            <a:extLst>
              <a:ext uri="{FF2B5EF4-FFF2-40B4-BE49-F238E27FC236}">
                <a16:creationId xmlns="" xmlns:a16="http://schemas.microsoft.com/office/drawing/2014/main" id="{EDCA3E72-8A4C-4BA2-8999-A9B146E354EB}"/>
              </a:ext>
            </a:extLst>
          </p:cNvPr>
          <p:cNvGrpSpPr>
            <a:grpSpLocks noChangeAspect="1"/>
          </p:cNvGrpSpPr>
          <p:nvPr/>
        </p:nvGrpSpPr>
        <p:grpSpPr>
          <a:xfrm>
            <a:off x="2744838" y="4559210"/>
            <a:ext cx="256065" cy="394980"/>
            <a:chOff x="8760542" y="3114489"/>
            <a:chExt cx="664168" cy="1024478"/>
          </a:xfrm>
        </p:grpSpPr>
        <p:sp>
          <p:nvSpPr>
            <p:cNvPr id="1109" name="Freeform 73">
              <a:extLst>
                <a:ext uri="{FF2B5EF4-FFF2-40B4-BE49-F238E27FC236}">
                  <a16:creationId xmlns="" xmlns:a16="http://schemas.microsoft.com/office/drawing/2014/main" id="{75E773BA-11B5-41C6-B4AB-37DF5E468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9567" y="3114489"/>
              <a:ext cx="141136" cy="117890"/>
            </a:xfrm>
            <a:custGeom>
              <a:avLst/>
              <a:gdLst>
                <a:gd name="T0" fmla="*/ 12 w 36"/>
                <a:gd name="T1" fmla="*/ 12 h 30"/>
                <a:gd name="T2" fmla="*/ 24 w 36"/>
                <a:gd name="T3" fmla="*/ 12 h 30"/>
                <a:gd name="T4" fmla="*/ 24 w 36"/>
                <a:gd name="T5" fmla="*/ 27 h 30"/>
                <a:gd name="T6" fmla="*/ 36 w 36"/>
                <a:gd name="T7" fmla="*/ 30 h 30"/>
                <a:gd name="T8" fmla="*/ 36 w 36"/>
                <a:gd name="T9" fmla="*/ 6 h 30"/>
                <a:gd name="T10" fmla="*/ 30 w 36"/>
                <a:gd name="T11" fmla="*/ 0 h 30"/>
                <a:gd name="T12" fmla="*/ 6 w 36"/>
                <a:gd name="T13" fmla="*/ 0 h 30"/>
                <a:gd name="T14" fmla="*/ 0 w 36"/>
                <a:gd name="T15" fmla="*/ 6 h 30"/>
                <a:gd name="T16" fmla="*/ 0 w 36"/>
                <a:gd name="T17" fmla="*/ 30 h 30"/>
                <a:gd name="T18" fmla="*/ 12 w 36"/>
                <a:gd name="T19" fmla="*/ 27 h 30"/>
                <a:gd name="T20" fmla="*/ 12 w 36"/>
                <a:gd name="T21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30">
                  <a:moveTo>
                    <a:pt x="12" y="12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9" y="27"/>
                    <a:pt x="33" y="28"/>
                    <a:pt x="36" y="30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3"/>
                    <a:pt x="34" y="0"/>
                    <a:pt x="3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4" y="28"/>
                    <a:pt x="8" y="27"/>
                    <a:pt x="12" y="27"/>
                  </a:cubicBezTo>
                  <a:lnTo>
                    <a:pt x="12" y="1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" name="Freeform 74">
              <a:extLst>
                <a:ext uri="{FF2B5EF4-FFF2-40B4-BE49-F238E27FC236}">
                  <a16:creationId xmlns="" xmlns:a16="http://schemas.microsoft.com/office/drawing/2014/main" id="{68FA63A3-D484-420B-B200-552645B37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0542" y="3267247"/>
              <a:ext cx="664168" cy="871720"/>
            </a:xfrm>
            <a:custGeom>
              <a:avLst/>
              <a:gdLst>
                <a:gd name="T0" fmla="*/ 133 w 169"/>
                <a:gd name="T1" fmla="*/ 126 h 222"/>
                <a:gd name="T2" fmla="*/ 162 w 169"/>
                <a:gd name="T3" fmla="*/ 126 h 222"/>
                <a:gd name="T4" fmla="*/ 169 w 169"/>
                <a:gd name="T5" fmla="*/ 119 h 222"/>
                <a:gd name="T6" fmla="*/ 162 w 169"/>
                <a:gd name="T7" fmla="*/ 112 h 222"/>
                <a:gd name="T8" fmla="*/ 128 w 169"/>
                <a:gd name="T9" fmla="*/ 112 h 222"/>
                <a:gd name="T10" fmla="*/ 111 w 169"/>
                <a:gd name="T11" fmla="*/ 68 h 222"/>
                <a:gd name="T12" fmla="*/ 124 w 169"/>
                <a:gd name="T13" fmla="*/ 39 h 222"/>
                <a:gd name="T14" fmla="*/ 84 w 169"/>
                <a:gd name="T15" fmla="*/ 0 h 222"/>
                <a:gd name="T16" fmla="*/ 45 w 169"/>
                <a:gd name="T17" fmla="*/ 39 h 222"/>
                <a:gd name="T18" fmla="*/ 58 w 169"/>
                <a:gd name="T19" fmla="*/ 68 h 222"/>
                <a:gd name="T20" fmla="*/ 41 w 169"/>
                <a:gd name="T21" fmla="*/ 112 h 222"/>
                <a:gd name="T22" fmla="*/ 7 w 169"/>
                <a:gd name="T23" fmla="*/ 112 h 222"/>
                <a:gd name="T24" fmla="*/ 0 w 169"/>
                <a:gd name="T25" fmla="*/ 119 h 222"/>
                <a:gd name="T26" fmla="*/ 7 w 169"/>
                <a:gd name="T27" fmla="*/ 126 h 222"/>
                <a:gd name="T28" fmla="*/ 35 w 169"/>
                <a:gd name="T29" fmla="*/ 126 h 222"/>
                <a:gd name="T30" fmla="*/ 1 w 169"/>
                <a:gd name="T31" fmla="*/ 212 h 222"/>
                <a:gd name="T32" fmla="*/ 5 w 169"/>
                <a:gd name="T33" fmla="*/ 221 h 222"/>
                <a:gd name="T34" fmla="*/ 7 w 169"/>
                <a:gd name="T35" fmla="*/ 222 h 222"/>
                <a:gd name="T36" fmla="*/ 14 w 169"/>
                <a:gd name="T37" fmla="*/ 217 h 222"/>
                <a:gd name="T38" fmla="*/ 50 w 169"/>
                <a:gd name="T39" fmla="*/ 126 h 222"/>
                <a:gd name="T40" fmla="*/ 66 w 169"/>
                <a:gd name="T41" fmla="*/ 126 h 222"/>
                <a:gd name="T42" fmla="*/ 66 w 169"/>
                <a:gd name="T43" fmla="*/ 112 h 222"/>
                <a:gd name="T44" fmla="*/ 56 w 169"/>
                <a:gd name="T45" fmla="*/ 112 h 222"/>
                <a:gd name="T46" fmla="*/ 75 w 169"/>
                <a:gd name="T47" fmla="*/ 63 h 222"/>
                <a:gd name="T48" fmla="*/ 59 w 169"/>
                <a:gd name="T49" fmla="*/ 39 h 222"/>
                <a:gd name="T50" fmla="*/ 84 w 169"/>
                <a:gd name="T51" fmla="*/ 14 h 222"/>
                <a:gd name="T52" fmla="*/ 110 w 169"/>
                <a:gd name="T53" fmla="*/ 39 h 222"/>
                <a:gd name="T54" fmla="*/ 94 w 169"/>
                <a:gd name="T55" fmla="*/ 63 h 222"/>
                <a:gd name="T56" fmla="*/ 113 w 169"/>
                <a:gd name="T57" fmla="*/ 112 h 222"/>
                <a:gd name="T58" fmla="*/ 103 w 169"/>
                <a:gd name="T59" fmla="*/ 112 h 222"/>
                <a:gd name="T60" fmla="*/ 103 w 169"/>
                <a:gd name="T61" fmla="*/ 126 h 222"/>
                <a:gd name="T62" fmla="*/ 118 w 169"/>
                <a:gd name="T63" fmla="*/ 126 h 222"/>
                <a:gd name="T64" fmla="*/ 155 w 169"/>
                <a:gd name="T65" fmla="*/ 217 h 222"/>
                <a:gd name="T66" fmla="*/ 161 w 169"/>
                <a:gd name="T67" fmla="*/ 222 h 222"/>
                <a:gd name="T68" fmla="*/ 164 w 169"/>
                <a:gd name="T69" fmla="*/ 221 h 222"/>
                <a:gd name="T70" fmla="*/ 168 w 169"/>
                <a:gd name="T71" fmla="*/ 212 h 222"/>
                <a:gd name="T72" fmla="*/ 133 w 169"/>
                <a:gd name="T73" fmla="*/ 126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9" h="222">
                  <a:moveTo>
                    <a:pt x="133" y="126"/>
                  </a:moveTo>
                  <a:cubicBezTo>
                    <a:pt x="162" y="126"/>
                    <a:pt x="162" y="126"/>
                    <a:pt x="162" y="126"/>
                  </a:cubicBezTo>
                  <a:cubicBezTo>
                    <a:pt x="166" y="126"/>
                    <a:pt x="169" y="123"/>
                    <a:pt x="169" y="119"/>
                  </a:cubicBezTo>
                  <a:cubicBezTo>
                    <a:pt x="169" y="115"/>
                    <a:pt x="166" y="112"/>
                    <a:pt x="162" y="112"/>
                  </a:cubicBezTo>
                  <a:cubicBezTo>
                    <a:pt x="128" y="112"/>
                    <a:pt x="128" y="112"/>
                    <a:pt x="128" y="112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9" y="61"/>
                    <a:pt x="124" y="51"/>
                    <a:pt x="124" y="39"/>
                  </a:cubicBezTo>
                  <a:cubicBezTo>
                    <a:pt x="124" y="17"/>
                    <a:pt x="106" y="0"/>
                    <a:pt x="84" y="0"/>
                  </a:cubicBezTo>
                  <a:cubicBezTo>
                    <a:pt x="63" y="0"/>
                    <a:pt x="45" y="17"/>
                    <a:pt x="45" y="39"/>
                  </a:cubicBezTo>
                  <a:cubicBezTo>
                    <a:pt x="45" y="51"/>
                    <a:pt x="50" y="61"/>
                    <a:pt x="58" y="68"/>
                  </a:cubicBezTo>
                  <a:cubicBezTo>
                    <a:pt x="41" y="112"/>
                    <a:pt x="41" y="112"/>
                    <a:pt x="41" y="112"/>
                  </a:cubicBezTo>
                  <a:cubicBezTo>
                    <a:pt x="7" y="112"/>
                    <a:pt x="7" y="112"/>
                    <a:pt x="7" y="112"/>
                  </a:cubicBezTo>
                  <a:cubicBezTo>
                    <a:pt x="3" y="112"/>
                    <a:pt x="0" y="115"/>
                    <a:pt x="0" y="119"/>
                  </a:cubicBezTo>
                  <a:cubicBezTo>
                    <a:pt x="0" y="123"/>
                    <a:pt x="3" y="126"/>
                    <a:pt x="7" y="126"/>
                  </a:cubicBezTo>
                  <a:cubicBezTo>
                    <a:pt x="35" y="126"/>
                    <a:pt x="35" y="126"/>
                    <a:pt x="35" y="126"/>
                  </a:cubicBezTo>
                  <a:cubicBezTo>
                    <a:pt x="1" y="212"/>
                    <a:pt x="1" y="212"/>
                    <a:pt x="1" y="212"/>
                  </a:cubicBezTo>
                  <a:cubicBezTo>
                    <a:pt x="0" y="216"/>
                    <a:pt x="1" y="220"/>
                    <a:pt x="5" y="221"/>
                  </a:cubicBezTo>
                  <a:cubicBezTo>
                    <a:pt x="6" y="222"/>
                    <a:pt x="7" y="222"/>
                    <a:pt x="7" y="222"/>
                  </a:cubicBezTo>
                  <a:cubicBezTo>
                    <a:pt x="10" y="222"/>
                    <a:pt x="13" y="220"/>
                    <a:pt x="14" y="217"/>
                  </a:cubicBezTo>
                  <a:cubicBezTo>
                    <a:pt x="50" y="126"/>
                    <a:pt x="50" y="126"/>
                    <a:pt x="50" y="126"/>
                  </a:cubicBezTo>
                  <a:cubicBezTo>
                    <a:pt x="66" y="126"/>
                    <a:pt x="66" y="126"/>
                    <a:pt x="66" y="126"/>
                  </a:cubicBezTo>
                  <a:cubicBezTo>
                    <a:pt x="66" y="112"/>
                    <a:pt x="66" y="112"/>
                    <a:pt x="66" y="112"/>
                  </a:cubicBezTo>
                  <a:cubicBezTo>
                    <a:pt x="56" y="112"/>
                    <a:pt x="56" y="112"/>
                    <a:pt x="56" y="112"/>
                  </a:cubicBezTo>
                  <a:cubicBezTo>
                    <a:pt x="75" y="63"/>
                    <a:pt x="75" y="63"/>
                    <a:pt x="75" y="63"/>
                  </a:cubicBezTo>
                  <a:cubicBezTo>
                    <a:pt x="66" y="59"/>
                    <a:pt x="59" y="50"/>
                    <a:pt x="59" y="39"/>
                  </a:cubicBezTo>
                  <a:cubicBezTo>
                    <a:pt x="59" y="25"/>
                    <a:pt x="70" y="14"/>
                    <a:pt x="84" y="14"/>
                  </a:cubicBezTo>
                  <a:cubicBezTo>
                    <a:pt x="98" y="14"/>
                    <a:pt x="110" y="25"/>
                    <a:pt x="110" y="39"/>
                  </a:cubicBezTo>
                  <a:cubicBezTo>
                    <a:pt x="110" y="50"/>
                    <a:pt x="103" y="59"/>
                    <a:pt x="94" y="63"/>
                  </a:cubicBezTo>
                  <a:cubicBezTo>
                    <a:pt x="113" y="112"/>
                    <a:pt x="113" y="112"/>
                    <a:pt x="113" y="112"/>
                  </a:cubicBezTo>
                  <a:cubicBezTo>
                    <a:pt x="103" y="112"/>
                    <a:pt x="103" y="112"/>
                    <a:pt x="103" y="112"/>
                  </a:cubicBezTo>
                  <a:cubicBezTo>
                    <a:pt x="103" y="126"/>
                    <a:pt x="103" y="126"/>
                    <a:pt x="103" y="126"/>
                  </a:cubicBezTo>
                  <a:cubicBezTo>
                    <a:pt x="118" y="126"/>
                    <a:pt x="118" y="126"/>
                    <a:pt x="118" y="126"/>
                  </a:cubicBezTo>
                  <a:cubicBezTo>
                    <a:pt x="155" y="217"/>
                    <a:pt x="155" y="217"/>
                    <a:pt x="155" y="217"/>
                  </a:cubicBezTo>
                  <a:cubicBezTo>
                    <a:pt x="156" y="220"/>
                    <a:pt x="159" y="222"/>
                    <a:pt x="161" y="222"/>
                  </a:cubicBezTo>
                  <a:cubicBezTo>
                    <a:pt x="162" y="222"/>
                    <a:pt x="163" y="222"/>
                    <a:pt x="164" y="221"/>
                  </a:cubicBezTo>
                  <a:cubicBezTo>
                    <a:pt x="167" y="220"/>
                    <a:pt x="169" y="216"/>
                    <a:pt x="168" y="212"/>
                  </a:cubicBezTo>
                  <a:lnTo>
                    <a:pt x="133" y="1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" name="Freeform 75">
              <a:extLst>
                <a:ext uri="{FF2B5EF4-FFF2-40B4-BE49-F238E27FC236}">
                  <a16:creationId xmlns="" xmlns:a16="http://schemas.microsoft.com/office/drawing/2014/main" id="{82B87250-DF97-4115-BCD6-3E361ECC0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2738" y="3647483"/>
              <a:ext cx="54794" cy="172684"/>
            </a:xfrm>
            <a:custGeom>
              <a:avLst/>
              <a:gdLst>
                <a:gd name="T0" fmla="*/ 7 w 14"/>
                <a:gd name="T1" fmla="*/ 0 h 44"/>
                <a:gd name="T2" fmla="*/ 0 w 14"/>
                <a:gd name="T3" fmla="*/ 7 h 44"/>
                <a:gd name="T4" fmla="*/ 0 w 14"/>
                <a:gd name="T5" fmla="*/ 37 h 44"/>
                <a:gd name="T6" fmla="*/ 7 w 14"/>
                <a:gd name="T7" fmla="*/ 44 h 44"/>
                <a:gd name="T8" fmla="*/ 14 w 14"/>
                <a:gd name="T9" fmla="*/ 37 h 44"/>
                <a:gd name="T10" fmla="*/ 14 w 14"/>
                <a:gd name="T11" fmla="*/ 7 h 44"/>
                <a:gd name="T12" fmla="*/ 7 w 14"/>
                <a:gd name="T1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4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41"/>
                    <a:pt x="3" y="44"/>
                    <a:pt x="7" y="44"/>
                  </a:cubicBezTo>
                  <a:cubicBezTo>
                    <a:pt x="11" y="44"/>
                    <a:pt x="14" y="41"/>
                    <a:pt x="14" y="3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71" name="组合 970">
            <a:extLst>
              <a:ext uri="{FF2B5EF4-FFF2-40B4-BE49-F238E27FC236}">
                <a16:creationId xmlns="" xmlns:a16="http://schemas.microsoft.com/office/drawing/2014/main" id="{29898557-0DB2-4228-B6A6-1F4B7F66ED5D}"/>
              </a:ext>
            </a:extLst>
          </p:cNvPr>
          <p:cNvGrpSpPr>
            <a:grpSpLocks noChangeAspect="1"/>
          </p:cNvGrpSpPr>
          <p:nvPr/>
        </p:nvGrpSpPr>
        <p:grpSpPr>
          <a:xfrm>
            <a:off x="3356070" y="4578094"/>
            <a:ext cx="316881" cy="357213"/>
            <a:chOff x="10718800" y="4035425"/>
            <a:chExt cx="785813" cy="885826"/>
          </a:xfrm>
          <a:solidFill>
            <a:schemeClr val="accent2"/>
          </a:solidFill>
        </p:grpSpPr>
        <p:sp>
          <p:nvSpPr>
            <p:cNvPr id="1097" name="Freeform 76">
              <a:extLst>
                <a:ext uri="{FF2B5EF4-FFF2-40B4-BE49-F238E27FC236}">
                  <a16:creationId xmlns="" xmlns:a16="http://schemas.microsoft.com/office/drawing/2014/main" id="{DB7D20C5-DFA2-40E6-9D06-049150F0C1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18800" y="4035425"/>
              <a:ext cx="368300" cy="788988"/>
            </a:xfrm>
            <a:custGeom>
              <a:avLst/>
              <a:gdLst>
                <a:gd name="T0" fmla="*/ 83 w 98"/>
                <a:gd name="T1" fmla="*/ 0 h 210"/>
                <a:gd name="T2" fmla="*/ 15 w 98"/>
                <a:gd name="T3" fmla="*/ 0 h 210"/>
                <a:gd name="T4" fmla="*/ 0 w 98"/>
                <a:gd name="T5" fmla="*/ 15 h 210"/>
                <a:gd name="T6" fmla="*/ 0 w 98"/>
                <a:gd name="T7" fmla="*/ 195 h 210"/>
                <a:gd name="T8" fmla="*/ 15 w 98"/>
                <a:gd name="T9" fmla="*/ 210 h 210"/>
                <a:gd name="T10" fmla="*/ 83 w 98"/>
                <a:gd name="T11" fmla="*/ 210 h 210"/>
                <a:gd name="T12" fmla="*/ 98 w 98"/>
                <a:gd name="T13" fmla="*/ 195 h 210"/>
                <a:gd name="T14" fmla="*/ 98 w 98"/>
                <a:gd name="T15" fmla="*/ 15 h 210"/>
                <a:gd name="T16" fmla="*/ 83 w 98"/>
                <a:gd name="T17" fmla="*/ 0 h 210"/>
                <a:gd name="T18" fmla="*/ 84 w 98"/>
                <a:gd name="T19" fmla="*/ 195 h 210"/>
                <a:gd name="T20" fmla="*/ 83 w 98"/>
                <a:gd name="T21" fmla="*/ 196 h 210"/>
                <a:gd name="T22" fmla="*/ 15 w 98"/>
                <a:gd name="T23" fmla="*/ 196 h 210"/>
                <a:gd name="T24" fmla="*/ 14 w 98"/>
                <a:gd name="T25" fmla="*/ 195 h 210"/>
                <a:gd name="T26" fmla="*/ 14 w 98"/>
                <a:gd name="T27" fmla="*/ 15 h 210"/>
                <a:gd name="T28" fmla="*/ 15 w 98"/>
                <a:gd name="T29" fmla="*/ 14 h 210"/>
                <a:gd name="T30" fmla="*/ 83 w 98"/>
                <a:gd name="T31" fmla="*/ 14 h 210"/>
                <a:gd name="T32" fmla="*/ 84 w 98"/>
                <a:gd name="T33" fmla="*/ 15 h 210"/>
                <a:gd name="T34" fmla="*/ 84 w 98"/>
                <a:gd name="T35" fmla="*/ 195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8" h="210">
                  <a:moveTo>
                    <a:pt x="83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195"/>
                    <a:pt x="0" y="195"/>
                    <a:pt x="0" y="195"/>
                  </a:cubicBezTo>
                  <a:cubicBezTo>
                    <a:pt x="0" y="203"/>
                    <a:pt x="6" y="210"/>
                    <a:pt x="15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92" y="210"/>
                    <a:pt x="98" y="203"/>
                    <a:pt x="98" y="195"/>
                  </a:cubicBezTo>
                  <a:cubicBezTo>
                    <a:pt x="98" y="15"/>
                    <a:pt x="98" y="15"/>
                    <a:pt x="98" y="15"/>
                  </a:cubicBezTo>
                  <a:cubicBezTo>
                    <a:pt x="98" y="6"/>
                    <a:pt x="92" y="0"/>
                    <a:pt x="83" y="0"/>
                  </a:cubicBezTo>
                  <a:close/>
                  <a:moveTo>
                    <a:pt x="84" y="195"/>
                  </a:moveTo>
                  <a:cubicBezTo>
                    <a:pt x="84" y="195"/>
                    <a:pt x="84" y="196"/>
                    <a:pt x="83" y="196"/>
                  </a:cubicBezTo>
                  <a:cubicBezTo>
                    <a:pt x="15" y="196"/>
                    <a:pt x="15" y="196"/>
                    <a:pt x="15" y="196"/>
                  </a:cubicBezTo>
                  <a:cubicBezTo>
                    <a:pt x="14" y="196"/>
                    <a:pt x="14" y="195"/>
                    <a:pt x="14" y="19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4" y="14"/>
                    <a:pt x="84" y="14"/>
                    <a:pt x="84" y="15"/>
                  </a:cubicBezTo>
                  <a:lnTo>
                    <a:pt x="84" y="1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8" name="Freeform 77">
              <a:extLst>
                <a:ext uri="{FF2B5EF4-FFF2-40B4-BE49-F238E27FC236}">
                  <a16:creationId xmlns="" xmlns:a16="http://schemas.microsoft.com/office/drawing/2014/main" id="{8BF7697E-D5C0-4E2F-B6F8-250E824E8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7225" y="4162425"/>
              <a:ext cx="176213" cy="46038"/>
            </a:xfrm>
            <a:custGeom>
              <a:avLst/>
              <a:gdLst>
                <a:gd name="T0" fmla="*/ 41 w 47"/>
                <a:gd name="T1" fmla="*/ 0 h 12"/>
                <a:gd name="T2" fmla="*/ 6 w 47"/>
                <a:gd name="T3" fmla="*/ 0 h 12"/>
                <a:gd name="T4" fmla="*/ 0 w 47"/>
                <a:gd name="T5" fmla="*/ 6 h 12"/>
                <a:gd name="T6" fmla="*/ 6 w 47"/>
                <a:gd name="T7" fmla="*/ 12 h 12"/>
                <a:gd name="T8" fmla="*/ 41 w 47"/>
                <a:gd name="T9" fmla="*/ 12 h 12"/>
                <a:gd name="T10" fmla="*/ 47 w 47"/>
                <a:gd name="T11" fmla="*/ 6 h 12"/>
                <a:gd name="T12" fmla="*/ 41 w 4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2">
                  <a:moveTo>
                    <a:pt x="41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0"/>
                    <a:pt x="2" y="12"/>
                    <a:pt x="6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4" y="12"/>
                    <a:pt x="47" y="10"/>
                    <a:pt x="47" y="6"/>
                  </a:cubicBezTo>
                  <a:cubicBezTo>
                    <a:pt x="47" y="3"/>
                    <a:pt x="44" y="0"/>
                    <a:pt x="4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" name="Freeform 78">
              <a:extLst>
                <a:ext uri="{FF2B5EF4-FFF2-40B4-BE49-F238E27FC236}">
                  <a16:creationId xmlns="" xmlns:a16="http://schemas.microsoft.com/office/drawing/2014/main" id="{A6A756E0-487B-40B8-898A-2AD868123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7225" y="4241800"/>
              <a:ext cx="176213" cy="44450"/>
            </a:xfrm>
            <a:custGeom>
              <a:avLst/>
              <a:gdLst>
                <a:gd name="T0" fmla="*/ 41 w 47"/>
                <a:gd name="T1" fmla="*/ 0 h 12"/>
                <a:gd name="T2" fmla="*/ 6 w 47"/>
                <a:gd name="T3" fmla="*/ 0 h 12"/>
                <a:gd name="T4" fmla="*/ 0 w 47"/>
                <a:gd name="T5" fmla="*/ 6 h 12"/>
                <a:gd name="T6" fmla="*/ 6 w 47"/>
                <a:gd name="T7" fmla="*/ 12 h 12"/>
                <a:gd name="T8" fmla="*/ 41 w 47"/>
                <a:gd name="T9" fmla="*/ 12 h 12"/>
                <a:gd name="T10" fmla="*/ 47 w 47"/>
                <a:gd name="T11" fmla="*/ 6 h 12"/>
                <a:gd name="T12" fmla="*/ 41 w 4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2">
                  <a:moveTo>
                    <a:pt x="41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2"/>
                    <a:pt x="0" y="6"/>
                  </a:cubicBezTo>
                  <a:cubicBezTo>
                    <a:pt x="0" y="9"/>
                    <a:pt x="2" y="12"/>
                    <a:pt x="6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4" y="12"/>
                    <a:pt x="47" y="9"/>
                    <a:pt x="47" y="6"/>
                  </a:cubicBezTo>
                  <a:cubicBezTo>
                    <a:pt x="47" y="2"/>
                    <a:pt x="44" y="0"/>
                    <a:pt x="4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" name="Freeform 79">
              <a:extLst>
                <a:ext uri="{FF2B5EF4-FFF2-40B4-BE49-F238E27FC236}">
                  <a16:creationId xmlns="" xmlns:a16="http://schemas.microsoft.com/office/drawing/2014/main" id="{C428227E-3E96-4205-8537-F444E5780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7225" y="4316413"/>
              <a:ext cx="176213" cy="46038"/>
            </a:xfrm>
            <a:custGeom>
              <a:avLst/>
              <a:gdLst>
                <a:gd name="T0" fmla="*/ 41 w 47"/>
                <a:gd name="T1" fmla="*/ 0 h 12"/>
                <a:gd name="T2" fmla="*/ 6 w 47"/>
                <a:gd name="T3" fmla="*/ 0 h 12"/>
                <a:gd name="T4" fmla="*/ 0 w 47"/>
                <a:gd name="T5" fmla="*/ 6 h 12"/>
                <a:gd name="T6" fmla="*/ 6 w 47"/>
                <a:gd name="T7" fmla="*/ 12 h 12"/>
                <a:gd name="T8" fmla="*/ 41 w 47"/>
                <a:gd name="T9" fmla="*/ 12 h 12"/>
                <a:gd name="T10" fmla="*/ 47 w 47"/>
                <a:gd name="T11" fmla="*/ 6 h 12"/>
                <a:gd name="T12" fmla="*/ 41 w 4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2">
                  <a:moveTo>
                    <a:pt x="41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9"/>
                    <a:pt x="2" y="12"/>
                    <a:pt x="6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4" y="12"/>
                    <a:pt x="47" y="9"/>
                    <a:pt x="47" y="6"/>
                  </a:cubicBezTo>
                  <a:cubicBezTo>
                    <a:pt x="47" y="3"/>
                    <a:pt x="44" y="0"/>
                    <a:pt x="4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" name="Rectangle 80">
              <a:extLst>
                <a:ext uri="{FF2B5EF4-FFF2-40B4-BE49-F238E27FC236}">
                  <a16:creationId xmlns="" xmlns:a16="http://schemas.microsoft.com/office/drawing/2014/main" id="{9C370342-0F59-4D6E-8F27-D4C8CDB94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68013" y="4868863"/>
              <a:ext cx="93663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" name="Rectangle 81">
              <a:extLst>
                <a:ext uri="{FF2B5EF4-FFF2-40B4-BE49-F238E27FC236}">
                  <a16:creationId xmlns="" xmlns:a16="http://schemas.microsoft.com/office/drawing/2014/main" id="{C470C20A-B4C7-451F-87B4-D85A950C3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48988" y="4868863"/>
              <a:ext cx="93663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" name="Freeform 82">
              <a:extLst>
                <a:ext uri="{FF2B5EF4-FFF2-40B4-BE49-F238E27FC236}">
                  <a16:creationId xmlns="" xmlns:a16="http://schemas.microsoft.com/office/drawing/2014/main" id="{4ED6BA42-4AE0-4221-9DFF-AAB3CBE135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33138" y="4035425"/>
              <a:ext cx="371475" cy="788988"/>
            </a:xfrm>
            <a:custGeom>
              <a:avLst/>
              <a:gdLst>
                <a:gd name="T0" fmla="*/ 84 w 99"/>
                <a:gd name="T1" fmla="*/ 0 h 210"/>
                <a:gd name="T2" fmla="*/ 15 w 99"/>
                <a:gd name="T3" fmla="*/ 0 h 210"/>
                <a:gd name="T4" fmla="*/ 0 w 99"/>
                <a:gd name="T5" fmla="*/ 15 h 210"/>
                <a:gd name="T6" fmla="*/ 0 w 99"/>
                <a:gd name="T7" fmla="*/ 195 h 210"/>
                <a:gd name="T8" fmla="*/ 15 w 99"/>
                <a:gd name="T9" fmla="*/ 210 h 210"/>
                <a:gd name="T10" fmla="*/ 84 w 99"/>
                <a:gd name="T11" fmla="*/ 210 h 210"/>
                <a:gd name="T12" fmla="*/ 99 w 99"/>
                <a:gd name="T13" fmla="*/ 195 h 210"/>
                <a:gd name="T14" fmla="*/ 99 w 99"/>
                <a:gd name="T15" fmla="*/ 15 h 210"/>
                <a:gd name="T16" fmla="*/ 84 w 99"/>
                <a:gd name="T17" fmla="*/ 0 h 210"/>
                <a:gd name="T18" fmla="*/ 85 w 99"/>
                <a:gd name="T19" fmla="*/ 195 h 210"/>
                <a:gd name="T20" fmla="*/ 84 w 99"/>
                <a:gd name="T21" fmla="*/ 196 h 210"/>
                <a:gd name="T22" fmla="*/ 15 w 99"/>
                <a:gd name="T23" fmla="*/ 196 h 210"/>
                <a:gd name="T24" fmla="*/ 14 w 99"/>
                <a:gd name="T25" fmla="*/ 195 h 210"/>
                <a:gd name="T26" fmla="*/ 14 w 99"/>
                <a:gd name="T27" fmla="*/ 15 h 210"/>
                <a:gd name="T28" fmla="*/ 15 w 99"/>
                <a:gd name="T29" fmla="*/ 14 h 210"/>
                <a:gd name="T30" fmla="*/ 84 w 99"/>
                <a:gd name="T31" fmla="*/ 14 h 210"/>
                <a:gd name="T32" fmla="*/ 85 w 99"/>
                <a:gd name="T33" fmla="*/ 15 h 210"/>
                <a:gd name="T34" fmla="*/ 85 w 99"/>
                <a:gd name="T35" fmla="*/ 195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9" h="210">
                  <a:moveTo>
                    <a:pt x="84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5"/>
                  </a:cubicBezTo>
                  <a:cubicBezTo>
                    <a:pt x="0" y="195"/>
                    <a:pt x="0" y="195"/>
                    <a:pt x="0" y="195"/>
                  </a:cubicBezTo>
                  <a:cubicBezTo>
                    <a:pt x="0" y="203"/>
                    <a:pt x="7" y="210"/>
                    <a:pt x="15" y="210"/>
                  </a:cubicBezTo>
                  <a:cubicBezTo>
                    <a:pt x="84" y="210"/>
                    <a:pt x="84" y="210"/>
                    <a:pt x="84" y="210"/>
                  </a:cubicBezTo>
                  <a:cubicBezTo>
                    <a:pt x="92" y="210"/>
                    <a:pt x="99" y="203"/>
                    <a:pt x="99" y="195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9" y="6"/>
                    <a:pt x="92" y="0"/>
                    <a:pt x="84" y="0"/>
                  </a:cubicBezTo>
                  <a:close/>
                  <a:moveTo>
                    <a:pt x="85" y="195"/>
                  </a:moveTo>
                  <a:cubicBezTo>
                    <a:pt x="85" y="195"/>
                    <a:pt x="84" y="196"/>
                    <a:pt x="84" y="196"/>
                  </a:cubicBezTo>
                  <a:cubicBezTo>
                    <a:pt x="15" y="196"/>
                    <a:pt x="15" y="196"/>
                    <a:pt x="15" y="196"/>
                  </a:cubicBezTo>
                  <a:cubicBezTo>
                    <a:pt x="14" y="196"/>
                    <a:pt x="14" y="195"/>
                    <a:pt x="14" y="19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5" y="14"/>
                    <a:pt x="85" y="15"/>
                  </a:cubicBezTo>
                  <a:lnTo>
                    <a:pt x="85" y="1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4" name="Freeform 83">
              <a:extLst>
                <a:ext uri="{FF2B5EF4-FFF2-40B4-BE49-F238E27FC236}">
                  <a16:creationId xmlns="" xmlns:a16="http://schemas.microsoft.com/office/drawing/2014/main" id="{DD1F61A5-C000-41B9-8E7C-18C76AB28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9975" y="4162425"/>
              <a:ext cx="177800" cy="46038"/>
            </a:xfrm>
            <a:custGeom>
              <a:avLst/>
              <a:gdLst>
                <a:gd name="T0" fmla="*/ 41 w 47"/>
                <a:gd name="T1" fmla="*/ 0 h 12"/>
                <a:gd name="T2" fmla="*/ 6 w 47"/>
                <a:gd name="T3" fmla="*/ 0 h 12"/>
                <a:gd name="T4" fmla="*/ 0 w 47"/>
                <a:gd name="T5" fmla="*/ 6 h 12"/>
                <a:gd name="T6" fmla="*/ 6 w 47"/>
                <a:gd name="T7" fmla="*/ 12 h 12"/>
                <a:gd name="T8" fmla="*/ 41 w 47"/>
                <a:gd name="T9" fmla="*/ 12 h 12"/>
                <a:gd name="T10" fmla="*/ 47 w 47"/>
                <a:gd name="T11" fmla="*/ 6 h 12"/>
                <a:gd name="T12" fmla="*/ 41 w 4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2">
                  <a:moveTo>
                    <a:pt x="41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0"/>
                    <a:pt x="2" y="12"/>
                    <a:pt x="6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4" y="12"/>
                    <a:pt x="47" y="10"/>
                    <a:pt x="47" y="6"/>
                  </a:cubicBezTo>
                  <a:cubicBezTo>
                    <a:pt x="47" y="3"/>
                    <a:pt x="44" y="0"/>
                    <a:pt x="4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5" name="Freeform 84">
              <a:extLst>
                <a:ext uri="{FF2B5EF4-FFF2-40B4-BE49-F238E27FC236}">
                  <a16:creationId xmlns="" xmlns:a16="http://schemas.microsoft.com/office/drawing/2014/main" id="{4B499AEE-32E9-4469-BC97-CE75852FC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9975" y="4241800"/>
              <a:ext cx="177800" cy="44450"/>
            </a:xfrm>
            <a:custGeom>
              <a:avLst/>
              <a:gdLst>
                <a:gd name="T0" fmla="*/ 41 w 47"/>
                <a:gd name="T1" fmla="*/ 0 h 12"/>
                <a:gd name="T2" fmla="*/ 6 w 47"/>
                <a:gd name="T3" fmla="*/ 0 h 12"/>
                <a:gd name="T4" fmla="*/ 0 w 47"/>
                <a:gd name="T5" fmla="*/ 6 h 12"/>
                <a:gd name="T6" fmla="*/ 6 w 47"/>
                <a:gd name="T7" fmla="*/ 12 h 12"/>
                <a:gd name="T8" fmla="*/ 41 w 47"/>
                <a:gd name="T9" fmla="*/ 12 h 12"/>
                <a:gd name="T10" fmla="*/ 47 w 47"/>
                <a:gd name="T11" fmla="*/ 6 h 12"/>
                <a:gd name="T12" fmla="*/ 41 w 4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2">
                  <a:moveTo>
                    <a:pt x="41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2"/>
                    <a:pt x="0" y="6"/>
                  </a:cubicBezTo>
                  <a:cubicBezTo>
                    <a:pt x="0" y="9"/>
                    <a:pt x="2" y="12"/>
                    <a:pt x="6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4" y="12"/>
                    <a:pt x="47" y="9"/>
                    <a:pt x="47" y="6"/>
                  </a:cubicBezTo>
                  <a:cubicBezTo>
                    <a:pt x="47" y="2"/>
                    <a:pt x="44" y="0"/>
                    <a:pt x="4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6" name="Freeform 85">
              <a:extLst>
                <a:ext uri="{FF2B5EF4-FFF2-40B4-BE49-F238E27FC236}">
                  <a16:creationId xmlns="" xmlns:a16="http://schemas.microsoft.com/office/drawing/2014/main" id="{94A1A2BB-5E0B-4CDD-9242-DBB25E1EE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9975" y="4316413"/>
              <a:ext cx="177800" cy="46038"/>
            </a:xfrm>
            <a:custGeom>
              <a:avLst/>
              <a:gdLst>
                <a:gd name="T0" fmla="*/ 41 w 47"/>
                <a:gd name="T1" fmla="*/ 0 h 12"/>
                <a:gd name="T2" fmla="*/ 6 w 47"/>
                <a:gd name="T3" fmla="*/ 0 h 12"/>
                <a:gd name="T4" fmla="*/ 0 w 47"/>
                <a:gd name="T5" fmla="*/ 6 h 12"/>
                <a:gd name="T6" fmla="*/ 6 w 47"/>
                <a:gd name="T7" fmla="*/ 12 h 12"/>
                <a:gd name="T8" fmla="*/ 41 w 47"/>
                <a:gd name="T9" fmla="*/ 12 h 12"/>
                <a:gd name="T10" fmla="*/ 47 w 47"/>
                <a:gd name="T11" fmla="*/ 6 h 12"/>
                <a:gd name="T12" fmla="*/ 41 w 4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2">
                  <a:moveTo>
                    <a:pt x="41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9"/>
                    <a:pt x="2" y="12"/>
                    <a:pt x="6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4" y="12"/>
                    <a:pt x="47" y="9"/>
                    <a:pt x="47" y="6"/>
                  </a:cubicBezTo>
                  <a:cubicBezTo>
                    <a:pt x="47" y="3"/>
                    <a:pt x="44" y="0"/>
                    <a:pt x="4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7" name="Rectangle 86">
              <a:extLst>
                <a:ext uri="{FF2B5EF4-FFF2-40B4-BE49-F238E27FC236}">
                  <a16:creationId xmlns="" xmlns:a16="http://schemas.microsoft.com/office/drawing/2014/main" id="{FA238F95-C3DD-49D0-A5E9-2317A02EF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80763" y="4868863"/>
              <a:ext cx="95250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8" name="Rectangle 87">
              <a:extLst>
                <a:ext uri="{FF2B5EF4-FFF2-40B4-BE49-F238E27FC236}">
                  <a16:creationId xmlns="" xmlns:a16="http://schemas.microsoft.com/office/drawing/2014/main" id="{FF8DD0D8-8202-48D4-B239-191AAEE9B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61738" y="4868863"/>
              <a:ext cx="93663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72" name="组合 971">
            <a:extLst>
              <a:ext uri="{FF2B5EF4-FFF2-40B4-BE49-F238E27FC236}">
                <a16:creationId xmlns="" xmlns:a16="http://schemas.microsoft.com/office/drawing/2014/main" id="{C712E506-0068-4D4C-9E7E-95CFD4D6EFF1}"/>
              </a:ext>
            </a:extLst>
          </p:cNvPr>
          <p:cNvGrpSpPr>
            <a:grpSpLocks noChangeAspect="1"/>
          </p:cNvGrpSpPr>
          <p:nvPr/>
        </p:nvGrpSpPr>
        <p:grpSpPr>
          <a:xfrm>
            <a:off x="4028118" y="4580975"/>
            <a:ext cx="286153" cy="351450"/>
            <a:chOff x="6810375" y="4041775"/>
            <a:chExt cx="709613" cy="871538"/>
          </a:xfrm>
          <a:solidFill>
            <a:schemeClr val="accent2"/>
          </a:solidFill>
        </p:grpSpPr>
        <p:sp>
          <p:nvSpPr>
            <p:cNvPr id="1094" name="Freeform 88">
              <a:extLst>
                <a:ext uri="{FF2B5EF4-FFF2-40B4-BE49-F238E27FC236}">
                  <a16:creationId xmlns="" xmlns:a16="http://schemas.microsoft.com/office/drawing/2014/main" id="{637FA6C8-1611-4C46-8BBC-53D05B6040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10375" y="4041775"/>
              <a:ext cx="709613" cy="871538"/>
            </a:xfrm>
            <a:custGeom>
              <a:avLst/>
              <a:gdLst>
                <a:gd name="T0" fmla="*/ 169 w 189"/>
                <a:gd name="T1" fmla="*/ 0 h 232"/>
                <a:gd name="T2" fmla="*/ 60 w 189"/>
                <a:gd name="T3" fmla="*/ 0 h 232"/>
                <a:gd name="T4" fmla="*/ 58 w 189"/>
                <a:gd name="T5" fmla="*/ 0 h 232"/>
                <a:gd name="T6" fmla="*/ 58 w 189"/>
                <a:gd name="T7" fmla="*/ 0 h 232"/>
                <a:gd name="T8" fmla="*/ 55 w 189"/>
                <a:gd name="T9" fmla="*/ 2 h 232"/>
                <a:gd name="T10" fmla="*/ 3 w 189"/>
                <a:gd name="T11" fmla="*/ 45 h 232"/>
                <a:gd name="T12" fmla="*/ 0 w 189"/>
                <a:gd name="T13" fmla="*/ 50 h 232"/>
                <a:gd name="T14" fmla="*/ 0 w 189"/>
                <a:gd name="T15" fmla="*/ 50 h 232"/>
                <a:gd name="T16" fmla="*/ 0 w 189"/>
                <a:gd name="T17" fmla="*/ 212 h 232"/>
                <a:gd name="T18" fmla="*/ 20 w 189"/>
                <a:gd name="T19" fmla="*/ 232 h 232"/>
                <a:gd name="T20" fmla="*/ 169 w 189"/>
                <a:gd name="T21" fmla="*/ 232 h 232"/>
                <a:gd name="T22" fmla="*/ 189 w 189"/>
                <a:gd name="T23" fmla="*/ 212 h 232"/>
                <a:gd name="T24" fmla="*/ 189 w 189"/>
                <a:gd name="T25" fmla="*/ 20 h 232"/>
                <a:gd name="T26" fmla="*/ 169 w 189"/>
                <a:gd name="T27" fmla="*/ 0 h 232"/>
                <a:gd name="T28" fmla="*/ 175 w 189"/>
                <a:gd name="T29" fmla="*/ 212 h 232"/>
                <a:gd name="T30" fmla="*/ 169 w 189"/>
                <a:gd name="T31" fmla="*/ 218 h 232"/>
                <a:gd name="T32" fmla="*/ 20 w 189"/>
                <a:gd name="T33" fmla="*/ 218 h 232"/>
                <a:gd name="T34" fmla="*/ 14 w 189"/>
                <a:gd name="T35" fmla="*/ 212 h 232"/>
                <a:gd name="T36" fmla="*/ 14 w 189"/>
                <a:gd name="T37" fmla="*/ 57 h 232"/>
                <a:gd name="T38" fmla="*/ 58 w 189"/>
                <a:gd name="T39" fmla="*/ 20 h 232"/>
                <a:gd name="T40" fmla="*/ 58 w 189"/>
                <a:gd name="T41" fmla="*/ 59 h 232"/>
                <a:gd name="T42" fmla="*/ 37 w 189"/>
                <a:gd name="T43" fmla="*/ 59 h 232"/>
                <a:gd name="T44" fmla="*/ 37 w 189"/>
                <a:gd name="T45" fmla="*/ 73 h 232"/>
                <a:gd name="T46" fmla="*/ 72 w 189"/>
                <a:gd name="T47" fmla="*/ 73 h 232"/>
                <a:gd name="T48" fmla="*/ 72 w 189"/>
                <a:gd name="T49" fmla="*/ 14 h 232"/>
                <a:gd name="T50" fmla="*/ 169 w 189"/>
                <a:gd name="T51" fmla="*/ 14 h 232"/>
                <a:gd name="T52" fmla="*/ 175 w 189"/>
                <a:gd name="T53" fmla="*/ 20 h 232"/>
                <a:gd name="T54" fmla="*/ 175 w 189"/>
                <a:gd name="T55" fmla="*/ 21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9" h="232">
                  <a:moveTo>
                    <a:pt x="169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7" y="0"/>
                    <a:pt x="56" y="1"/>
                    <a:pt x="55" y="2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2" y="46"/>
                    <a:pt x="1" y="48"/>
                    <a:pt x="0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0" y="223"/>
                    <a:pt x="9" y="232"/>
                    <a:pt x="20" y="232"/>
                  </a:cubicBezTo>
                  <a:cubicBezTo>
                    <a:pt x="169" y="232"/>
                    <a:pt x="169" y="232"/>
                    <a:pt x="169" y="232"/>
                  </a:cubicBezTo>
                  <a:cubicBezTo>
                    <a:pt x="180" y="232"/>
                    <a:pt x="189" y="223"/>
                    <a:pt x="189" y="212"/>
                  </a:cubicBezTo>
                  <a:cubicBezTo>
                    <a:pt x="189" y="20"/>
                    <a:pt x="189" y="20"/>
                    <a:pt x="189" y="20"/>
                  </a:cubicBezTo>
                  <a:cubicBezTo>
                    <a:pt x="189" y="9"/>
                    <a:pt x="180" y="0"/>
                    <a:pt x="169" y="0"/>
                  </a:cubicBezTo>
                  <a:close/>
                  <a:moveTo>
                    <a:pt x="175" y="212"/>
                  </a:moveTo>
                  <a:cubicBezTo>
                    <a:pt x="175" y="215"/>
                    <a:pt x="172" y="218"/>
                    <a:pt x="169" y="218"/>
                  </a:cubicBezTo>
                  <a:cubicBezTo>
                    <a:pt x="20" y="218"/>
                    <a:pt x="20" y="218"/>
                    <a:pt x="20" y="218"/>
                  </a:cubicBezTo>
                  <a:cubicBezTo>
                    <a:pt x="17" y="218"/>
                    <a:pt x="14" y="215"/>
                    <a:pt x="14" y="212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169" y="14"/>
                    <a:pt x="169" y="14"/>
                    <a:pt x="169" y="14"/>
                  </a:cubicBezTo>
                  <a:cubicBezTo>
                    <a:pt x="172" y="14"/>
                    <a:pt x="175" y="16"/>
                    <a:pt x="175" y="20"/>
                  </a:cubicBezTo>
                  <a:lnTo>
                    <a:pt x="175" y="2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5" name="Freeform 89">
              <a:extLst>
                <a:ext uri="{FF2B5EF4-FFF2-40B4-BE49-F238E27FC236}">
                  <a16:creationId xmlns="" xmlns:a16="http://schemas.microsoft.com/office/drawing/2014/main" id="{0A8E5CF0-4B23-414D-82F3-698C98171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6300" y="4338638"/>
              <a:ext cx="161925" cy="158750"/>
            </a:xfrm>
            <a:custGeom>
              <a:avLst/>
              <a:gdLst>
                <a:gd name="T0" fmla="*/ 102 w 102"/>
                <a:gd name="T1" fmla="*/ 36 h 100"/>
                <a:gd name="T2" fmla="*/ 64 w 102"/>
                <a:gd name="T3" fmla="*/ 36 h 100"/>
                <a:gd name="T4" fmla="*/ 64 w 102"/>
                <a:gd name="T5" fmla="*/ 0 h 100"/>
                <a:gd name="T6" fmla="*/ 36 w 102"/>
                <a:gd name="T7" fmla="*/ 0 h 100"/>
                <a:gd name="T8" fmla="*/ 36 w 102"/>
                <a:gd name="T9" fmla="*/ 36 h 100"/>
                <a:gd name="T10" fmla="*/ 0 w 102"/>
                <a:gd name="T11" fmla="*/ 36 h 100"/>
                <a:gd name="T12" fmla="*/ 0 w 102"/>
                <a:gd name="T13" fmla="*/ 64 h 100"/>
                <a:gd name="T14" fmla="*/ 36 w 102"/>
                <a:gd name="T15" fmla="*/ 64 h 100"/>
                <a:gd name="T16" fmla="*/ 36 w 102"/>
                <a:gd name="T17" fmla="*/ 100 h 100"/>
                <a:gd name="T18" fmla="*/ 64 w 102"/>
                <a:gd name="T19" fmla="*/ 100 h 100"/>
                <a:gd name="T20" fmla="*/ 64 w 102"/>
                <a:gd name="T21" fmla="*/ 64 h 100"/>
                <a:gd name="T22" fmla="*/ 102 w 102"/>
                <a:gd name="T23" fmla="*/ 64 h 100"/>
                <a:gd name="T24" fmla="*/ 102 w 102"/>
                <a:gd name="T25" fmla="*/ 3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2" h="100">
                  <a:moveTo>
                    <a:pt x="102" y="36"/>
                  </a:moveTo>
                  <a:lnTo>
                    <a:pt x="64" y="36"/>
                  </a:lnTo>
                  <a:lnTo>
                    <a:pt x="64" y="0"/>
                  </a:lnTo>
                  <a:lnTo>
                    <a:pt x="36" y="0"/>
                  </a:lnTo>
                  <a:lnTo>
                    <a:pt x="36" y="36"/>
                  </a:lnTo>
                  <a:lnTo>
                    <a:pt x="0" y="36"/>
                  </a:lnTo>
                  <a:lnTo>
                    <a:pt x="0" y="64"/>
                  </a:lnTo>
                  <a:lnTo>
                    <a:pt x="36" y="64"/>
                  </a:lnTo>
                  <a:lnTo>
                    <a:pt x="36" y="100"/>
                  </a:lnTo>
                  <a:lnTo>
                    <a:pt x="64" y="100"/>
                  </a:lnTo>
                  <a:lnTo>
                    <a:pt x="64" y="64"/>
                  </a:lnTo>
                  <a:lnTo>
                    <a:pt x="102" y="64"/>
                  </a:lnTo>
                  <a:lnTo>
                    <a:pt x="102" y="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6" name="Freeform 90">
              <a:extLst>
                <a:ext uri="{FF2B5EF4-FFF2-40B4-BE49-F238E27FC236}">
                  <a16:creationId xmlns="" xmlns:a16="http://schemas.microsoft.com/office/drawing/2014/main" id="{756ABFB8-FD94-4FD3-B067-44E9D34428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9600" y="4395788"/>
              <a:ext cx="334963" cy="363538"/>
            </a:xfrm>
            <a:custGeom>
              <a:avLst/>
              <a:gdLst>
                <a:gd name="T0" fmla="*/ 52 w 89"/>
                <a:gd name="T1" fmla="*/ 4 h 97"/>
                <a:gd name="T2" fmla="*/ 44 w 89"/>
                <a:gd name="T3" fmla="*/ 0 h 97"/>
                <a:gd name="T4" fmla="*/ 37 w 89"/>
                <a:gd name="T5" fmla="*/ 4 h 97"/>
                <a:gd name="T6" fmla="*/ 1 w 89"/>
                <a:gd name="T7" fmla="*/ 87 h 97"/>
                <a:gd name="T8" fmla="*/ 5 w 89"/>
                <a:gd name="T9" fmla="*/ 97 h 97"/>
                <a:gd name="T10" fmla="*/ 8 w 89"/>
                <a:gd name="T11" fmla="*/ 97 h 97"/>
                <a:gd name="T12" fmla="*/ 14 w 89"/>
                <a:gd name="T13" fmla="*/ 93 h 97"/>
                <a:gd name="T14" fmla="*/ 25 w 89"/>
                <a:gd name="T15" fmla="*/ 68 h 97"/>
                <a:gd name="T16" fmla="*/ 64 w 89"/>
                <a:gd name="T17" fmla="*/ 68 h 97"/>
                <a:gd name="T18" fmla="*/ 75 w 89"/>
                <a:gd name="T19" fmla="*/ 93 h 97"/>
                <a:gd name="T20" fmla="*/ 81 w 89"/>
                <a:gd name="T21" fmla="*/ 97 h 97"/>
                <a:gd name="T22" fmla="*/ 84 w 89"/>
                <a:gd name="T23" fmla="*/ 97 h 97"/>
                <a:gd name="T24" fmla="*/ 88 w 89"/>
                <a:gd name="T25" fmla="*/ 87 h 97"/>
                <a:gd name="T26" fmla="*/ 52 w 89"/>
                <a:gd name="T27" fmla="*/ 4 h 97"/>
                <a:gd name="T28" fmla="*/ 30 w 89"/>
                <a:gd name="T29" fmla="*/ 56 h 97"/>
                <a:gd name="T30" fmla="*/ 44 w 89"/>
                <a:gd name="T31" fmla="*/ 23 h 97"/>
                <a:gd name="T32" fmla="*/ 59 w 89"/>
                <a:gd name="T33" fmla="*/ 56 h 97"/>
                <a:gd name="T34" fmla="*/ 30 w 89"/>
                <a:gd name="T35" fmla="*/ 5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9" h="97">
                  <a:moveTo>
                    <a:pt x="52" y="4"/>
                  </a:moveTo>
                  <a:cubicBezTo>
                    <a:pt x="50" y="2"/>
                    <a:pt x="47" y="0"/>
                    <a:pt x="44" y="0"/>
                  </a:cubicBezTo>
                  <a:cubicBezTo>
                    <a:pt x="42" y="0"/>
                    <a:pt x="39" y="2"/>
                    <a:pt x="37" y="4"/>
                  </a:cubicBezTo>
                  <a:cubicBezTo>
                    <a:pt x="1" y="87"/>
                    <a:pt x="1" y="87"/>
                    <a:pt x="1" y="87"/>
                  </a:cubicBezTo>
                  <a:cubicBezTo>
                    <a:pt x="0" y="91"/>
                    <a:pt x="1" y="95"/>
                    <a:pt x="5" y="97"/>
                  </a:cubicBezTo>
                  <a:cubicBezTo>
                    <a:pt x="6" y="97"/>
                    <a:pt x="7" y="97"/>
                    <a:pt x="8" y="97"/>
                  </a:cubicBezTo>
                  <a:cubicBezTo>
                    <a:pt x="10" y="97"/>
                    <a:pt x="13" y="96"/>
                    <a:pt x="14" y="93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6"/>
                    <a:pt x="79" y="97"/>
                    <a:pt x="81" y="97"/>
                  </a:cubicBezTo>
                  <a:cubicBezTo>
                    <a:pt x="82" y="97"/>
                    <a:pt x="83" y="97"/>
                    <a:pt x="84" y="97"/>
                  </a:cubicBezTo>
                  <a:cubicBezTo>
                    <a:pt x="88" y="95"/>
                    <a:pt x="89" y="91"/>
                    <a:pt x="88" y="87"/>
                  </a:cubicBezTo>
                  <a:lnTo>
                    <a:pt x="52" y="4"/>
                  </a:lnTo>
                  <a:close/>
                  <a:moveTo>
                    <a:pt x="30" y="56"/>
                  </a:moveTo>
                  <a:cubicBezTo>
                    <a:pt x="44" y="23"/>
                    <a:pt x="44" y="23"/>
                    <a:pt x="44" y="23"/>
                  </a:cubicBezTo>
                  <a:cubicBezTo>
                    <a:pt x="59" y="56"/>
                    <a:pt x="59" y="56"/>
                    <a:pt x="59" y="56"/>
                  </a:cubicBezTo>
                  <a:lnTo>
                    <a:pt x="3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973" name="Freeform 117">
            <a:extLst>
              <a:ext uri="{FF2B5EF4-FFF2-40B4-BE49-F238E27FC236}">
                <a16:creationId xmlns="" xmlns:a16="http://schemas.microsoft.com/office/drawing/2014/main" id="{89DEE854-31AB-4FD8-B02C-2500C7BED9A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669438" y="4589617"/>
            <a:ext cx="310480" cy="334166"/>
          </a:xfrm>
          <a:custGeom>
            <a:avLst/>
            <a:gdLst>
              <a:gd name="T0" fmla="*/ 205 w 205"/>
              <a:gd name="T1" fmla="*/ 7 h 221"/>
              <a:gd name="T2" fmla="*/ 198 w 205"/>
              <a:gd name="T3" fmla="*/ 0 h 221"/>
              <a:gd name="T4" fmla="*/ 196 w 205"/>
              <a:gd name="T5" fmla="*/ 1 h 221"/>
              <a:gd name="T6" fmla="*/ 72 w 205"/>
              <a:gd name="T7" fmla="*/ 19 h 221"/>
              <a:gd name="T8" fmla="*/ 70 w 205"/>
              <a:gd name="T9" fmla="*/ 19 h 221"/>
              <a:gd name="T10" fmla="*/ 65 w 205"/>
              <a:gd name="T11" fmla="*/ 26 h 221"/>
              <a:gd name="T12" fmla="*/ 65 w 205"/>
              <a:gd name="T13" fmla="*/ 183 h 221"/>
              <a:gd name="T14" fmla="*/ 39 w 205"/>
              <a:gd name="T15" fmla="*/ 207 h 221"/>
              <a:gd name="T16" fmla="*/ 14 w 205"/>
              <a:gd name="T17" fmla="*/ 182 h 221"/>
              <a:gd name="T18" fmla="*/ 39 w 205"/>
              <a:gd name="T19" fmla="*/ 156 h 221"/>
              <a:gd name="T20" fmla="*/ 51 w 205"/>
              <a:gd name="T21" fmla="*/ 159 h 221"/>
              <a:gd name="T22" fmla="*/ 51 w 205"/>
              <a:gd name="T23" fmla="*/ 144 h 221"/>
              <a:gd name="T24" fmla="*/ 39 w 205"/>
              <a:gd name="T25" fmla="*/ 142 h 221"/>
              <a:gd name="T26" fmla="*/ 0 w 205"/>
              <a:gd name="T27" fmla="*/ 182 h 221"/>
              <a:gd name="T28" fmla="*/ 39 w 205"/>
              <a:gd name="T29" fmla="*/ 221 h 221"/>
              <a:gd name="T30" fmla="*/ 79 w 205"/>
              <a:gd name="T31" fmla="*/ 183 h 221"/>
              <a:gd name="T32" fmla="*/ 79 w 205"/>
              <a:gd name="T33" fmla="*/ 74 h 221"/>
              <a:gd name="T34" fmla="*/ 191 w 205"/>
              <a:gd name="T35" fmla="*/ 58 h 221"/>
              <a:gd name="T36" fmla="*/ 191 w 205"/>
              <a:gd name="T37" fmla="*/ 158 h 221"/>
              <a:gd name="T38" fmla="*/ 165 w 205"/>
              <a:gd name="T39" fmla="*/ 184 h 221"/>
              <a:gd name="T40" fmla="*/ 139 w 205"/>
              <a:gd name="T41" fmla="*/ 158 h 221"/>
              <a:gd name="T42" fmla="*/ 165 w 205"/>
              <a:gd name="T43" fmla="*/ 132 h 221"/>
              <a:gd name="T44" fmla="*/ 177 w 205"/>
              <a:gd name="T45" fmla="*/ 135 h 221"/>
              <a:gd name="T46" fmla="*/ 177 w 205"/>
              <a:gd name="T47" fmla="*/ 120 h 221"/>
              <a:gd name="T48" fmla="*/ 165 w 205"/>
              <a:gd name="T49" fmla="*/ 118 h 221"/>
              <a:gd name="T50" fmla="*/ 125 w 205"/>
              <a:gd name="T51" fmla="*/ 158 h 221"/>
              <a:gd name="T52" fmla="*/ 165 w 205"/>
              <a:gd name="T53" fmla="*/ 198 h 221"/>
              <a:gd name="T54" fmla="*/ 205 w 205"/>
              <a:gd name="T55" fmla="*/ 158 h 221"/>
              <a:gd name="T56" fmla="*/ 205 w 205"/>
              <a:gd name="T57" fmla="*/ 7 h 221"/>
              <a:gd name="T58" fmla="*/ 191 w 205"/>
              <a:gd name="T59" fmla="*/ 43 h 221"/>
              <a:gd name="T60" fmla="*/ 79 w 205"/>
              <a:gd name="T61" fmla="*/ 60 h 221"/>
              <a:gd name="T62" fmla="*/ 79 w 205"/>
              <a:gd name="T63" fmla="*/ 32 h 221"/>
              <a:gd name="T64" fmla="*/ 191 w 205"/>
              <a:gd name="T65" fmla="*/ 16 h 221"/>
              <a:gd name="T66" fmla="*/ 191 w 205"/>
              <a:gd name="T67" fmla="*/ 43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05" h="221">
                <a:moveTo>
                  <a:pt x="205" y="7"/>
                </a:moveTo>
                <a:cubicBezTo>
                  <a:pt x="205" y="3"/>
                  <a:pt x="201" y="0"/>
                  <a:pt x="198" y="0"/>
                </a:cubicBezTo>
                <a:cubicBezTo>
                  <a:pt x="197" y="0"/>
                  <a:pt x="196" y="0"/>
                  <a:pt x="196" y="1"/>
                </a:cubicBezTo>
                <a:cubicBezTo>
                  <a:pt x="72" y="19"/>
                  <a:pt x="72" y="19"/>
                  <a:pt x="72" y="19"/>
                </a:cubicBezTo>
                <a:cubicBezTo>
                  <a:pt x="71" y="19"/>
                  <a:pt x="71" y="19"/>
                  <a:pt x="70" y="19"/>
                </a:cubicBezTo>
                <a:cubicBezTo>
                  <a:pt x="67" y="20"/>
                  <a:pt x="65" y="23"/>
                  <a:pt x="65" y="26"/>
                </a:cubicBezTo>
                <a:cubicBezTo>
                  <a:pt x="65" y="183"/>
                  <a:pt x="65" y="183"/>
                  <a:pt x="65" y="183"/>
                </a:cubicBezTo>
                <a:cubicBezTo>
                  <a:pt x="64" y="196"/>
                  <a:pt x="53" y="207"/>
                  <a:pt x="39" y="207"/>
                </a:cubicBezTo>
                <a:cubicBezTo>
                  <a:pt x="25" y="207"/>
                  <a:pt x="14" y="196"/>
                  <a:pt x="14" y="182"/>
                </a:cubicBezTo>
                <a:cubicBezTo>
                  <a:pt x="14" y="167"/>
                  <a:pt x="25" y="156"/>
                  <a:pt x="39" y="156"/>
                </a:cubicBezTo>
                <a:cubicBezTo>
                  <a:pt x="44" y="156"/>
                  <a:pt x="48" y="157"/>
                  <a:pt x="51" y="159"/>
                </a:cubicBezTo>
                <a:cubicBezTo>
                  <a:pt x="51" y="144"/>
                  <a:pt x="51" y="144"/>
                  <a:pt x="51" y="144"/>
                </a:cubicBezTo>
                <a:cubicBezTo>
                  <a:pt x="47" y="143"/>
                  <a:pt x="43" y="142"/>
                  <a:pt x="39" y="142"/>
                </a:cubicBezTo>
                <a:cubicBezTo>
                  <a:pt x="17" y="142"/>
                  <a:pt x="0" y="160"/>
                  <a:pt x="0" y="182"/>
                </a:cubicBezTo>
                <a:cubicBezTo>
                  <a:pt x="0" y="204"/>
                  <a:pt x="17" y="221"/>
                  <a:pt x="39" y="221"/>
                </a:cubicBezTo>
                <a:cubicBezTo>
                  <a:pt x="61" y="221"/>
                  <a:pt x="78" y="204"/>
                  <a:pt x="79" y="183"/>
                </a:cubicBezTo>
                <a:cubicBezTo>
                  <a:pt x="79" y="74"/>
                  <a:pt x="79" y="74"/>
                  <a:pt x="79" y="74"/>
                </a:cubicBezTo>
                <a:cubicBezTo>
                  <a:pt x="191" y="58"/>
                  <a:pt x="191" y="58"/>
                  <a:pt x="191" y="58"/>
                </a:cubicBezTo>
                <a:cubicBezTo>
                  <a:pt x="191" y="158"/>
                  <a:pt x="191" y="158"/>
                  <a:pt x="191" y="158"/>
                </a:cubicBezTo>
                <a:cubicBezTo>
                  <a:pt x="191" y="172"/>
                  <a:pt x="179" y="184"/>
                  <a:pt x="165" y="184"/>
                </a:cubicBezTo>
                <a:cubicBezTo>
                  <a:pt x="151" y="184"/>
                  <a:pt x="139" y="172"/>
                  <a:pt x="139" y="158"/>
                </a:cubicBezTo>
                <a:cubicBezTo>
                  <a:pt x="139" y="144"/>
                  <a:pt x="151" y="132"/>
                  <a:pt x="165" y="132"/>
                </a:cubicBezTo>
                <a:cubicBezTo>
                  <a:pt x="169" y="132"/>
                  <a:pt x="173" y="133"/>
                  <a:pt x="177" y="135"/>
                </a:cubicBezTo>
                <a:cubicBezTo>
                  <a:pt x="177" y="120"/>
                  <a:pt x="177" y="120"/>
                  <a:pt x="177" y="120"/>
                </a:cubicBezTo>
                <a:cubicBezTo>
                  <a:pt x="173" y="119"/>
                  <a:pt x="169" y="118"/>
                  <a:pt x="165" y="118"/>
                </a:cubicBezTo>
                <a:cubicBezTo>
                  <a:pt x="143" y="118"/>
                  <a:pt x="125" y="136"/>
                  <a:pt x="125" y="158"/>
                </a:cubicBezTo>
                <a:cubicBezTo>
                  <a:pt x="125" y="180"/>
                  <a:pt x="143" y="198"/>
                  <a:pt x="165" y="198"/>
                </a:cubicBezTo>
                <a:cubicBezTo>
                  <a:pt x="187" y="198"/>
                  <a:pt x="205" y="180"/>
                  <a:pt x="205" y="158"/>
                </a:cubicBezTo>
                <a:lnTo>
                  <a:pt x="205" y="7"/>
                </a:lnTo>
                <a:close/>
                <a:moveTo>
                  <a:pt x="191" y="43"/>
                </a:moveTo>
                <a:cubicBezTo>
                  <a:pt x="79" y="60"/>
                  <a:pt x="79" y="60"/>
                  <a:pt x="79" y="60"/>
                </a:cubicBezTo>
                <a:cubicBezTo>
                  <a:pt x="79" y="32"/>
                  <a:pt x="79" y="32"/>
                  <a:pt x="79" y="32"/>
                </a:cubicBezTo>
                <a:cubicBezTo>
                  <a:pt x="191" y="16"/>
                  <a:pt x="191" y="16"/>
                  <a:pt x="191" y="16"/>
                </a:cubicBezTo>
                <a:lnTo>
                  <a:pt x="191" y="4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974" name="组合 973">
            <a:extLst>
              <a:ext uri="{FF2B5EF4-FFF2-40B4-BE49-F238E27FC236}">
                <a16:creationId xmlns="" xmlns:a16="http://schemas.microsoft.com/office/drawing/2014/main" id="{0DF85773-FB55-45CA-81A0-174584963B8D}"/>
              </a:ext>
            </a:extLst>
          </p:cNvPr>
          <p:cNvGrpSpPr>
            <a:grpSpLocks noChangeAspect="1"/>
          </p:cNvGrpSpPr>
          <p:nvPr/>
        </p:nvGrpSpPr>
        <p:grpSpPr>
          <a:xfrm>
            <a:off x="5335085" y="4548648"/>
            <a:ext cx="273350" cy="416105"/>
            <a:chOff x="6683358" y="1311274"/>
            <a:chExt cx="708999" cy="1079272"/>
          </a:xfrm>
        </p:grpSpPr>
        <p:sp>
          <p:nvSpPr>
            <p:cNvPr id="1090" name="Freeform 149">
              <a:extLst>
                <a:ext uri="{FF2B5EF4-FFF2-40B4-BE49-F238E27FC236}">
                  <a16:creationId xmlns="" xmlns:a16="http://schemas.microsoft.com/office/drawing/2014/main" id="{AEBDC2E9-B6CB-47A2-8039-A37C9C45A5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84268" y="1447428"/>
              <a:ext cx="401821" cy="542957"/>
            </a:xfrm>
            <a:custGeom>
              <a:avLst/>
              <a:gdLst>
                <a:gd name="T0" fmla="*/ 126 w 242"/>
                <a:gd name="T1" fmla="*/ 327 h 327"/>
                <a:gd name="T2" fmla="*/ 242 w 242"/>
                <a:gd name="T3" fmla="*/ 273 h 327"/>
                <a:gd name="T4" fmla="*/ 116 w 242"/>
                <a:gd name="T5" fmla="*/ 0 h 327"/>
                <a:gd name="T6" fmla="*/ 0 w 242"/>
                <a:gd name="T7" fmla="*/ 53 h 327"/>
                <a:gd name="T8" fmla="*/ 126 w 242"/>
                <a:gd name="T9" fmla="*/ 327 h 327"/>
                <a:gd name="T10" fmla="*/ 142 w 242"/>
                <a:gd name="T11" fmla="*/ 282 h 327"/>
                <a:gd name="T12" fmla="*/ 128 w 242"/>
                <a:gd name="T13" fmla="*/ 254 h 327"/>
                <a:gd name="T14" fmla="*/ 185 w 242"/>
                <a:gd name="T15" fmla="*/ 230 h 327"/>
                <a:gd name="T16" fmla="*/ 197 w 242"/>
                <a:gd name="T17" fmla="*/ 256 h 327"/>
                <a:gd name="T18" fmla="*/ 142 w 242"/>
                <a:gd name="T19" fmla="*/ 282 h 327"/>
                <a:gd name="T20" fmla="*/ 171 w 242"/>
                <a:gd name="T21" fmla="*/ 199 h 327"/>
                <a:gd name="T22" fmla="*/ 116 w 242"/>
                <a:gd name="T23" fmla="*/ 225 h 327"/>
                <a:gd name="T24" fmla="*/ 45 w 242"/>
                <a:gd name="T25" fmla="*/ 69 h 327"/>
                <a:gd name="T26" fmla="*/ 100 w 242"/>
                <a:gd name="T27" fmla="*/ 43 h 327"/>
                <a:gd name="T28" fmla="*/ 171 w 242"/>
                <a:gd name="T29" fmla="*/ 199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2" h="327">
                  <a:moveTo>
                    <a:pt x="126" y="327"/>
                  </a:moveTo>
                  <a:lnTo>
                    <a:pt x="242" y="273"/>
                  </a:lnTo>
                  <a:lnTo>
                    <a:pt x="116" y="0"/>
                  </a:lnTo>
                  <a:lnTo>
                    <a:pt x="0" y="53"/>
                  </a:lnTo>
                  <a:lnTo>
                    <a:pt x="126" y="327"/>
                  </a:lnTo>
                  <a:close/>
                  <a:moveTo>
                    <a:pt x="142" y="282"/>
                  </a:moveTo>
                  <a:lnTo>
                    <a:pt x="128" y="254"/>
                  </a:lnTo>
                  <a:lnTo>
                    <a:pt x="185" y="230"/>
                  </a:lnTo>
                  <a:lnTo>
                    <a:pt x="197" y="256"/>
                  </a:lnTo>
                  <a:lnTo>
                    <a:pt x="142" y="282"/>
                  </a:lnTo>
                  <a:close/>
                  <a:moveTo>
                    <a:pt x="171" y="199"/>
                  </a:moveTo>
                  <a:lnTo>
                    <a:pt x="116" y="225"/>
                  </a:lnTo>
                  <a:lnTo>
                    <a:pt x="45" y="69"/>
                  </a:lnTo>
                  <a:lnTo>
                    <a:pt x="100" y="43"/>
                  </a:lnTo>
                  <a:lnTo>
                    <a:pt x="171" y="19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" name="Freeform 150">
              <a:extLst>
                <a:ext uri="{FF2B5EF4-FFF2-40B4-BE49-F238E27FC236}">
                  <a16:creationId xmlns="" xmlns:a16="http://schemas.microsoft.com/office/drawing/2014/main" id="{91EAF355-7A8B-4991-B5B6-2B1EC7B90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1097" y="1311274"/>
              <a:ext cx="189288" cy="167703"/>
            </a:xfrm>
            <a:custGeom>
              <a:avLst/>
              <a:gdLst>
                <a:gd name="T0" fmla="*/ 59 w 114"/>
                <a:gd name="T1" fmla="*/ 90 h 101"/>
                <a:gd name="T2" fmla="*/ 43 w 114"/>
                <a:gd name="T3" fmla="*/ 56 h 101"/>
                <a:gd name="T4" fmla="*/ 69 w 114"/>
                <a:gd name="T5" fmla="*/ 45 h 101"/>
                <a:gd name="T6" fmla="*/ 83 w 114"/>
                <a:gd name="T7" fmla="*/ 78 h 101"/>
                <a:gd name="T8" fmla="*/ 114 w 114"/>
                <a:gd name="T9" fmla="*/ 64 h 101"/>
                <a:gd name="T10" fmla="*/ 85 w 114"/>
                <a:gd name="T11" fmla="*/ 0 h 101"/>
                <a:gd name="T12" fmla="*/ 0 w 114"/>
                <a:gd name="T13" fmla="*/ 40 h 101"/>
                <a:gd name="T14" fmla="*/ 29 w 114"/>
                <a:gd name="T15" fmla="*/ 101 h 101"/>
                <a:gd name="T16" fmla="*/ 59 w 114"/>
                <a:gd name="T17" fmla="*/ 9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" h="101">
                  <a:moveTo>
                    <a:pt x="59" y="90"/>
                  </a:moveTo>
                  <a:lnTo>
                    <a:pt x="43" y="56"/>
                  </a:lnTo>
                  <a:lnTo>
                    <a:pt x="69" y="45"/>
                  </a:lnTo>
                  <a:lnTo>
                    <a:pt x="83" y="78"/>
                  </a:lnTo>
                  <a:lnTo>
                    <a:pt x="114" y="64"/>
                  </a:lnTo>
                  <a:lnTo>
                    <a:pt x="85" y="0"/>
                  </a:lnTo>
                  <a:lnTo>
                    <a:pt x="0" y="40"/>
                  </a:lnTo>
                  <a:lnTo>
                    <a:pt x="29" y="101"/>
                  </a:lnTo>
                  <a:lnTo>
                    <a:pt x="59" y="9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" name="Freeform 151">
              <a:extLst>
                <a:ext uri="{FF2B5EF4-FFF2-40B4-BE49-F238E27FC236}">
                  <a16:creationId xmlns="" xmlns:a16="http://schemas.microsoft.com/office/drawing/2014/main" id="{298C4998-FE92-4BDF-89C0-5A580B7A46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37777" y="1766229"/>
              <a:ext cx="554580" cy="526353"/>
            </a:xfrm>
            <a:custGeom>
              <a:avLst/>
              <a:gdLst>
                <a:gd name="T0" fmla="*/ 134 w 141"/>
                <a:gd name="T1" fmla="*/ 78 h 134"/>
                <a:gd name="T2" fmla="*/ 50 w 141"/>
                <a:gd name="T3" fmla="*/ 78 h 134"/>
                <a:gd name="T4" fmla="*/ 43 w 141"/>
                <a:gd name="T5" fmla="*/ 85 h 134"/>
                <a:gd name="T6" fmla="*/ 50 w 141"/>
                <a:gd name="T7" fmla="*/ 92 h 134"/>
                <a:gd name="T8" fmla="*/ 66 w 141"/>
                <a:gd name="T9" fmla="*/ 92 h 134"/>
                <a:gd name="T10" fmla="*/ 66 w 141"/>
                <a:gd name="T11" fmla="*/ 118 h 134"/>
                <a:gd name="T12" fmla="*/ 14 w 141"/>
                <a:gd name="T13" fmla="*/ 55 h 134"/>
                <a:gd name="T14" fmla="*/ 30 w 141"/>
                <a:gd name="T15" fmla="*/ 13 h 134"/>
                <a:gd name="T16" fmla="*/ 23 w 141"/>
                <a:gd name="T17" fmla="*/ 0 h 134"/>
                <a:gd name="T18" fmla="*/ 0 w 141"/>
                <a:gd name="T19" fmla="*/ 55 h 134"/>
                <a:gd name="T20" fmla="*/ 83 w 141"/>
                <a:gd name="T21" fmla="*/ 134 h 134"/>
                <a:gd name="T22" fmla="*/ 118 w 141"/>
                <a:gd name="T23" fmla="*/ 127 h 134"/>
                <a:gd name="T24" fmla="*/ 118 w 141"/>
                <a:gd name="T25" fmla="*/ 122 h 134"/>
                <a:gd name="T26" fmla="*/ 118 w 141"/>
                <a:gd name="T27" fmla="*/ 122 h 134"/>
                <a:gd name="T28" fmla="*/ 118 w 141"/>
                <a:gd name="T29" fmla="*/ 92 h 134"/>
                <a:gd name="T30" fmla="*/ 134 w 141"/>
                <a:gd name="T31" fmla="*/ 92 h 134"/>
                <a:gd name="T32" fmla="*/ 141 w 141"/>
                <a:gd name="T33" fmla="*/ 85 h 134"/>
                <a:gd name="T34" fmla="*/ 134 w 141"/>
                <a:gd name="T35" fmla="*/ 78 h 134"/>
                <a:gd name="T36" fmla="*/ 104 w 141"/>
                <a:gd name="T37" fmla="*/ 117 h 134"/>
                <a:gd name="T38" fmla="*/ 83 w 141"/>
                <a:gd name="T39" fmla="*/ 120 h 134"/>
                <a:gd name="T40" fmla="*/ 80 w 141"/>
                <a:gd name="T41" fmla="*/ 120 h 134"/>
                <a:gd name="T42" fmla="*/ 80 w 141"/>
                <a:gd name="T43" fmla="*/ 92 h 134"/>
                <a:gd name="T44" fmla="*/ 104 w 141"/>
                <a:gd name="T45" fmla="*/ 92 h 134"/>
                <a:gd name="T46" fmla="*/ 104 w 141"/>
                <a:gd name="T47" fmla="*/ 117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134">
                  <a:moveTo>
                    <a:pt x="134" y="78"/>
                  </a:moveTo>
                  <a:cubicBezTo>
                    <a:pt x="50" y="78"/>
                    <a:pt x="50" y="78"/>
                    <a:pt x="50" y="78"/>
                  </a:cubicBezTo>
                  <a:cubicBezTo>
                    <a:pt x="46" y="78"/>
                    <a:pt x="43" y="81"/>
                    <a:pt x="43" y="85"/>
                  </a:cubicBezTo>
                  <a:cubicBezTo>
                    <a:pt x="43" y="88"/>
                    <a:pt x="46" y="92"/>
                    <a:pt x="50" y="92"/>
                  </a:cubicBezTo>
                  <a:cubicBezTo>
                    <a:pt x="66" y="92"/>
                    <a:pt x="66" y="92"/>
                    <a:pt x="66" y="92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36" y="111"/>
                    <a:pt x="14" y="85"/>
                    <a:pt x="14" y="55"/>
                  </a:cubicBezTo>
                  <a:cubicBezTo>
                    <a:pt x="14" y="39"/>
                    <a:pt x="20" y="25"/>
                    <a:pt x="30" y="13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9" y="14"/>
                    <a:pt x="0" y="33"/>
                    <a:pt x="0" y="55"/>
                  </a:cubicBezTo>
                  <a:cubicBezTo>
                    <a:pt x="0" y="99"/>
                    <a:pt x="37" y="134"/>
                    <a:pt x="83" y="134"/>
                  </a:cubicBezTo>
                  <a:cubicBezTo>
                    <a:pt x="96" y="134"/>
                    <a:pt x="107" y="132"/>
                    <a:pt x="118" y="127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8" y="92"/>
                    <a:pt x="118" y="92"/>
                    <a:pt x="118" y="92"/>
                  </a:cubicBezTo>
                  <a:cubicBezTo>
                    <a:pt x="134" y="92"/>
                    <a:pt x="134" y="92"/>
                    <a:pt x="134" y="92"/>
                  </a:cubicBezTo>
                  <a:cubicBezTo>
                    <a:pt x="138" y="92"/>
                    <a:pt x="141" y="88"/>
                    <a:pt x="141" y="85"/>
                  </a:cubicBezTo>
                  <a:cubicBezTo>
                    <a:pt x="141" y="81"/>
                    <a:pt x="138" y="78"/>
                    <a:pt x="134" y="78"/>
                  </a:cubicBezTo>
                  <a:close/>
                  <a:moveTo>
                    <a:pt x="104" y="117"/>
                  </a:moveTo>
                  <a:cubicBezTo>
                    <a:pt x="97" y="119"/>
                    <a:pt x="90" y="120"/>
                    <a:pt x="83" y="120"/>
                  </a:cubicBezTo>
                  <a:cubicBezTo>
                    <a:pt x="82" y="120"/>
                    <a:pt x="81" y="120"/>
                    <a:pt x="80" y="120"/>
                  </a:cubicBezTo>
                  <a:cubicBezTo>
                    <a:pt x="80" y="92"/>
                    <a:pt x="80" y="92"/>
                    <a:pt x="80" y="92"/>
                  </a:cubicBezTo>
                  <a:cubicBezTo>
                    <a:pt x="104" y="92"/>
                    <a:pt x="104" y="92"/>
                    <a:pt x="104" y="92"/>
                  </a:cubicBezTo>
                  <a:lnTo>
                    <a:pt x="104" y="11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" name="Freeform 152">
              <a:extLst>
                <a:ext uri="{FF2B5EF4-FFF2-40B4-BE49-F238E27FC236}">
                  <a16:creationId xmlns="" xmlns:a16="http://schemas.microsoft.com/office/drawing/2014/main" id="{D6EF3C6C-E101-4CE9-86F3-925B0BB73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3358" y="1651659"/>
              <a:ext cx="704018" cy="738887"/>
            </a:xfrm>
            <a:custGeom>
              <a:avLst/>
              <a:gdLst>
                <a:gd name="T0" fmla="*/ 172 w 179"/>
                <a:gd name="T1" fmla="*/ 174 h 188"/>
                <a:gd name="T2" fmla="*/ 44 w 179"/>
                <a:gd name="T3" fmla="*/ 174 h 188"/>
                <a:gd name="T4" fmla="*/ 14 w 179"/>
                <a:gd name="T5" fmla="*/ 99 h 188"/>
                <a:gd name="T6" fmla="*/ 56 w 179"/>
                <a:gd name="T7" fmla="*/ 14 h 188"/>
                <a:gd name="T8" fmla="*/ 50 w 179"/>
                <a:gd name="T9" fmla="*/ 0 h 188"/>
                <a:gd name="T10" fmla="*/ 0 w 179"/>
                <a:gd name="T11" fmla="*/ 99 h 188"/>
                <a:gd name="T12" fmla="*/ 38 w 179"/>
                <a:gd name="T13" fmla="*/ 188 h 188"/>
                <a:gd name="T14" fmla="*/ 172 w 179"/>
                <a:gd name="T15" fmla="*/ 188 h 188"/>
                <a:gd name="T16" fmla="*/ 179 w 179"/>
                <a:gd name="T17" fmla="*/ 181 h 188"/>
                <a:gd name="T18" fmla="*/ 172 w 179"/>
                <a:gd name="T19" fmla="*/ 17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8">
                  <a:moveTo>
                    <a:pt x="172" y="174"/>
                  </a:moveTo>
                  <a:cubicBezTo>
                    <a:pt x="44" y="174"/>
                    <a:pt x="44" y="174"/>
                    <a:pt x="44" y="174"/>
                  </a:cubicBezTo>
                  <a:cubicBezTo>
                    <a:pt x="25" y="154"/>
                    <a:pt x="14" y="128"/>
                    <a:pt x="14" y="99"/>
                  </a:cubicBezTo>
                  <a:cubicBezTo>
                    <a:pt x="14" y="65"/>
                    <a:pt x="30" y="34"/>
                    <a:pt x="56" y="14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19" y="24"/>
                    <a:pt x="0" y="59"/>
                    <a:pt x="0" y="99"/>
                  </a:cubicBezTo>
                  <a:cubicBezTo>
                    <a:pt x="0" y="134"/>
                    <a:pt x="14" y="166"/>
                    <a:pt x="38" y="188"/>
                  </a:cubicBezTo>
                  <a:cubicBezTo>
                    <a:pt x="172" y="188"/>
                    <a:pt x="172" y="188"/>
                    <a:pt x="172" y="188"/>
                  </a:cubicBezTo>
                  <a:cubicBezTo>
                    <a:pt x="176" y="188"/>
                    <a:pt x="179" y="185"/>
                    <a:pt x="179" y="181"/>
                  </a:cubicBezTo>
                  <a:cubicBezTo>
                    <a:pt x="179" y="177"/>
                    <a:pt x="176" y="174"/>
                    <a:pt x="172" y="17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75" name="组合 974">
            <a:extLst>
              <a:ext uri="{FF2B5EF4-FFF2-40B4-BE49-F238E27FC236}">
                <a16:creationId xmlns="" xmlns:a16="http://schemas.microsoft.com/office/drawing/2014/main" id="{B6E40302-E91A-407A-B9A2-9073FAB0B01C}"/>
              </a:ext>
            </a:extLst>
          </p:cNvPr>
          <p:cNvGrpSpPr>
            <a:grpSpLocks noChangeAspect="1"/>
          </p:cNvGrpSpPr>
          <p:nvPr/>
        </p:nvGrpSpPr>
        <p:grpSpPr>
          <a:xfrm>
            <a:off x="5963602" y="4549288"/>
            <a:ext cx="384098" cy="414825"/>
            <a:chOff x="388710" y="4748341"/>
            <a:chExt cx="996251" cy="1075951"/>
          </a:xfrm>
        </p:grpSpPr>
        <p:sp>
          <p:nvSpPr>
            <p:cNvPr id="1085" name="Freeform 38">
              <a:extLst>
                <a:ext uri="{FF2B5EF4-FFF2-40B4-BE49-F238E27FC236}">
                  <a16:creationId xmlns="" xmlns:a16="http://schemas.microsoft.com/office/drawing/2014/main" id="{74A68E99-2E70-4035-B890-584D96539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417" y="5600135"/>
              <a:ext cx="310499" cy="224157"/>
            </a:xfrm>
            <a:custGeom>
              <a:avLst/>
              <a:gdLst>
                <a:gd name="T0" fmla="*/ 39 w 79"/>
                <a:gd name="T1" fmla="*/ 43 h 57"/>
                <a:gd name="T2" fmla="*/ 13 w 79"/>
                <a:gd name="T3" fmla="*/ 0 h 57"/>
                <a:gd name="T4" fmla="*/ 0 w 79"/>
                <a:gd name="T5" fmla="*/ 4 h 57"/>
                <a:gd name="T6" fmla="*/ 39 w 79"/>
                <a:gd name="T7" fmla="*/ 57 h 57"/>
                <a:gd name="T8" fmla="*/ 79 w 79"/>
                <a:gd name="T9" fmla="*/ 5 h 57"/>
                <a:gd name="T10" fmla="*/ 66 w 79"/>
                <a:gd name="T11" fmla="*/ 1 h 57"/>
                <a:gd name="T12" fmla="*/ 39 w 79"/>
                <a:gd name="T13" fmla="*/ 4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57">
                  <a:moveTo>
                    <a:pt x="39" y="43"/>
                  </a:moveTo>
                  <a:cubicBezTo>
                    <a:pt x="32" y="43"/>
                    <a:pt x="21" y="32"/>
                    <a:pt x="13" y="0"/>
                  </a:cubicBezTo>
                  <a:cubicBezTo>
                    <a:pt x="8" y="1"/>
                    <a:pt x="4" y="3"/>
                    <a:pt x="0" y="4"/>
                  </a:cubicBezTo>
                  <a:cubicBezTo>
                    <a:pt x="9" y="38"/>
                    <a:pt x="23" y="57"/>
                    <a:pt x="39" y="57"/>
                  </a:cubicBezTo>
                  <a:cubicBezTo>
                    <a:pt x="56" y="57"/>
                    <a:pt x="70" y="39"/>
                    <a:pt x="79" y="5"/>
                  </a:cubicBezTo>
                  <a:cubicBezTo>
                    <a:pt x="74" y="4"/>
                    <a:pt x="70" y="2"/>
                    <a:pt x="66" y="1"/>
                  </a:cubicBezTo>
                  <a:cubicBezTo>
                    <a:pt x="58" y="30"/>
                    <a:pt x="47" y="43"/>
                    <a:pt x="39" y="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" name="Oval 39">
              <a:extLst>
                <a:ext uri="{FF2B5EF4-FFF2-40B4-BE49-F238E27FC236}">
                  <a16:creationId xmlns="" xmlns:a16="http://schemas.microsoft.com/office/drawing/2014/main" id="{ACCDC296-383A-4AE1-AEB6-3EDA1A548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8759" y="5214918"/>
              <a:ext cx="141136" cy="1427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" name="Freeform 40">
              <a:extLst>
                <a:ext uri="{FF2B5EF4-FFF2-40B4-BE49-F238E27FC236}">
                  <a16:creationId xmlns="" xmlns:a16="http://schemas.microsoft.com/office/drawing/2014/main" id="{0BE816BF-EC30-41CD-B556-2D35531528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710" y="4964195"/>
              <a:ext cx="996251" cy="644242"/>
            </a:xfrm>
            <a:custGeom>
              <a:avLst/>
              <a:gdLst>
                <a:gd name="T0" fmla="*/ 253 w 253"/>
                <a:gd name="T1" fmla="*/ 136 h 164"/>
                <a:gd name="T2" fmla="*/ 240 w 253"/>
                <a:gd name="T3" fmla="*/ 122 h 164"/>
                <a:gd name="T4" fmla="*/ 226 w 253"/>
                <a:gd name="T5" fmla="*/ 136 h 164"/>
                <a:gd name="T6" fmla="*/ 231 w 253"/>
                <a:gd name="T7" fmla="*/ 146 h 164"/>
                <a:gd name="T8" fmla="*/ 214 w 253"/>
                <a:gd name="T9" fmla="*/ 150 h 164"/>
                <a:gd name="T10" fmla="*/ 142 w 253"/>
                <a:gd name="T11" fmla="*/ 130 h 164"/>
                <a:gd name="T12" fmla="*/ 151 w 253"/>
                <a:gd name="T13" fmla="*/ 125 h 164"/>
                <a:gd name="T14" fmla="*/ 201 w 253"/>
                <a:gd name="T15" fmla="*/ 92 h 164"/>
                <a:gd name="T16" fmla="*/ 224 w 253"/>
                <a:gd name="T17" fmla="*/ 117 h 164"/>
                <a:gd name="T18" fmla="*/ 237 w 253"/>
                <a:gd name="T19" fmla="*/ 111 h 164"/>
                <a:gd name="T20" fmla="*/ 211 w 253"/>
                <a:gd name="T21" fmla="*/ 83 h 164"/>
                <a:gd name="T22" fmla="*/ 227 w 253"/>
                <a:gd name="T23" fmla="*/ 68 h 164"/>
                <a:gd name="T24" fmla="*/ 246 w 253"/>
                <a:gd name="T25" fmla="*/ 14 h 164"/>
                <a:gd name="T26" fmla="*/ 214 w 253"/>
                <a:gd name="T27" fmla="*/ 1 h 164"/>
                <a:gd name="T28" fmla="*/ 127 w 253"/>
                <a:gd name="T29" fmla="*/ 26 h 164"/>
                <a:gd name="T30" fmla="*/ 39 w 253"/>
                <a:gd name="T31" fmla="*/ 0 h 164"/>
                <a:gd name="T32" fmla="*/ 8 w 253"/>
                <a:gd name="T33" fmla="*/ 13 h 164"/>
                <a:gd name="T34" fmla="*/ 26 w 253"/>
                <a:gd name="T35" fmla="*/ 66 h 164"/>
                <a:gd name="T36" fmla="*/ 41 w 253"/>
                <a:gd name="T37" fmla="*/ 81 h 164"/>
                <a:gd name="T38" fmla="*/ 27 w 253"/>
                <a:gd name="T39" fmla="*/ 96 h 164"/>
                <a:gd name="T40" fmla="*/ 38 w 253"/>
                <a:gd name="T41" fmla="*/ 104 h 164"/>
                <a:gd name="T42" fmla="*/ 52 w 253"/>
                <a:gd name="T43" fmla="*/ 90 h 164"/>
                <a:gd name="T44" fmla="*/ 101 w 253"/>
                <a:gd name="T45" fmla="*/ 125 h 164"/>
                <a:gd name="T46" fmla="*/ 110 w 253"/>
                <a:gd name="T47" fmla="*/ 130 h 164"/>
                <a:gd name="T48" fmla="*/ 39 w 253"/>
                <a:gd name="T49" fmla="*/ 149 h 164"/>
                <a:gd name="T50" fmla="*/ 19 w 253"/>
                <a:gd name="T51" fmla="*/ 142 h 164"/>
                <a:gd name="T52" fmla="*/ 19 w 253"/>
                <a:gd name="T53" fmla="*/ 133 h 164"/>
                <a:gd name="T54" fmla="*/ 31 w 253"/>
                <a:gd name="T55" fmla="*/ 119 h 164"/>
                <a:gd name="T56" fmla="*/ 17 w 253"/>
                <a:gd name="T57" fmla="*/ 106 h 164"/>
                <a:gd name="T58" fmla="*/ 4 w 253"/>
                <a:gd name="T59" fmla="*/ 119 h 164"/>
                <a:gd name="T60" fmla="*/ 6 w 253"/>
                <a:gd name="T61" fmla="*/ 127 h 164"/>
                <a:gd name="T62" fmla="*/ 7 w 253"/>
                <a:gd name="T63" fmla="*/ 149 h 164"/>
                <a:gd name="T64" fmla="*/ 39 w 253"/>
                <a:gd name="T65" fmla="*/ 163 h 164"/>
                <a:gd name="T66" fmla="*/ 126 w 253"/>
                <a:gd name="T67" fmla="*/ 138 h 164"/>
                <a:gd name="T68" fmla="*/ 214 w 253"/>
                <a:gd name="T69" fmla="*/ 164 h 164"/>
                <a:gd name="T70" fmla="*/ 245 w 253"/>
                <a:gd name="T71" fmla="*/ 151 h 164"/>
                <a:gd name="T72" fmla="*/ 246 w 253"/>
                <a:gd name="T73" fmla="*/ 148 h 164"/>
                <a:gd name="T74" fmla="*/ 253 w 253"/>
                <a:gd name="T75" fmla="*/ 136 h 164"/>
                <a:gd name="T76" fmla="*/ 214 w 253"/>
                <a:gd name="T77" fmla="*/ 15 h 164"/>
                <a:gd name="T78" fmla="*/ 234 w 253"/>
                <a:gd name="T79" fmla="*/ 21 h 164"/>
                <a:gd name="T80" fmla="*/ 216 w 253"/>
                <a:gd name="T81" fmla="*/ 58 h 164"/>
                <a:gd name="T82" fmla="*/ 201 w 253"/>
                <a:gd name="T83" fmla="*/ 73 h 164"/>
                <a:gd name="T84" fmla="*/ 151 w 253"/>
                <a:gd name="T85" fmla="*/ 39 h 164"/>
                <a:gd name="T86" fmla="*/ 143 w 253"/>
                <a:gd name="T87" fmla="*/ 34 h 164"/>
                <a:gd name="T88" fmla="*/ 214 w 253"/>
                <a:gd name="T89" fmla="*/ 15 h 164"/>
                <a:gd name="T90" fmla="*/ 37 w 253"/>
                <a:gd name="T91" fmla="*/ 57 h 164"/>
                <a:gd name="T92" fmla="*/ 20 w 253"/>
                <a:gd name="T93" fmla="*/ 20 h 164"/>
                <a:gd name="T94" fmla="*/ 39 w 253"/>
                <a:gd name="T95" fmla="*/ 14 h 164"/>
                <a:gd name="T96" fmla="*/ 111 w 253"/>
                <a:gd name="T97" fmla="*/ 34 h 164"/>
                <a:gd name="T98" fmla="*/ 102 w 253"/>
                <a:gd name="T99" fmla="*/ 39 h 164"/>
                <a:gd name="T100" fmla="*/ 52 w 253"/>
                <a:gd name="T101" fmla="*/ 72 h 164"/>
                <a:gd name="T102" fmla="*/ 37 w 253"/>
                <a:gd name="T103" fmla="*/ 57 h 164"/>
                <a:gd name="T104" fmla="*/ 108 w 253"/>
                <a:gd name="T105" fmla="*/ 113 h 164"/>
                <a:gd name="T106" fmla="*/ 63 w 253"/>
                <a:gd name="T107" fmla="*/ 81 h 164"/>
                <a:gd name="T108" fmla="*/ 109 w 253"/>
                <a:gd name="T109" fmla="*/ 51 h 164"/>
                <a:gd name="T110" fmla="*/ 127 w 253"/>
                <a:gd name="T111" fmla="*/ 41 h 164"/>
                <a:gd name="T112" fmla="*/ 144 w 253"/>
                <a:gd name="T113" fmla="*/ 51 h 164"/>
                <a:gd name="T114" fmla="*/ 190 w 253"/>
                <a:gd name="T115" fmla="*/ 82 h 164"/>
                <a:gd name="T116" fmla="*/ 144 w 253"/>
                <a:gd name="T117" fmla="*/ 113 h 164"/>
                <a:gd name="T118" fmla="*/ 126 w 253"/>
                <a:gd name="T119" fmla="*/ 122 h 164"/>
                <a:gd name="T120" fmla="*/ 108 w 253"/>
                <a:gd name="T121" fmla="*/ 11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53" h="164">
                  <a:moveTo>
                    <a:pt x="253" y="136"/>
                  </a:moveTo>
                  <a:cubicBezTo>
                    <a:pt x="253" y="128"/>
                    <a:pt x="247" y="122"/>
                    <a:pt x="240" y="122"/>
                  </a:cubicBezTo>
                  <a:cubicBezTo>
                    <a:pt x="232" y="122"/>
                    <a:pt x="226" y="128"/>
                    <a:pt x="226" y="136"/>
                  </a:cubicBezTo>
                  <a:cubicBezTo>
                    <a:pt x="226" y="140"/>
                    <a:pt x="228" y="144"/>
                    <a:pt x="231" y="146"/>
                  </a:cubicBezTo>
                  <a:cubicBezTo>
                    <a:pt x="228" y="149"/>
                    <a:pt x="222" y="150"/>
                    <a:pt x="214" y="150"/>
                  </a:cubicBezTo>
                  <a:cubicBezTo>
                    <a:pt x="196" y="150"/>
                    <a:pt x="170" y="143"/>
                    <a:pt x="142" y="130"/>
                  </a:cubicBezTo>
                  <a:cubicBezTo>
                    <a:pt x="145" y="128"/>
                    <a:pt x="148" y="127"/>
                    <a:pt x="151" y="125"/>
                  </a:cubicBezTo>
                  <a:cubicBezTo>
                    <a:pt x="169" y="115"/>
                    <a:pt x="186" y="103"/>
                    <a:pt x="201" y="92"/>
                  </a:cubicBezTo>
                  <a:cubicBezTo>
                    <a:pt x="211" y="101"/>
                    <a:pt x="218" y="109"/>
                    <a:pt x="224" y="117"/>
                  </a:cubicBezTo>
                  <a:cubicBezTo>
                    <a:pt x="227" y="114"/>
                    <a:pt x="232" y="112"/>
                    <a:pt x="237" y="111"/>
                  </a:cubicBezTo>
                  <a:cubicBezTo>
                    <a:pt x="230" y="102"/>
                    <a:pt x="222" y="92"/>
                    <a:pt x="211" y="83"/>
                  </a:cubicBezTo>
                  <a:cubicBezTo>
                    <a:pt x="217" y="78"/>
                    <a:pt x="222" y="73"/>
                    <a:pt x="227" y="68"/>
                  </a:cubicBezTo>
                  <a:cubicBezTo>
                    <a:pt x="247" y="46"/>
                    <a:pt x="253" y="27"/>
                    <a:pt x="246" y="14"/>
                  </a:cubicBezTo>
                  <a:cubicBezTo>
                    <a:pt x="242" y="8"/>
                    <a:pt x="234" y="1"/>
                    <a:pt x="214" y="1"/>
                  </a:cubicBezTo>
                  <a:cubicBezTo>
                    <a:pt x="191" y="1"/>
                    <a:pt x="160" y="10"/>
                    <a:pt x="127" y="26"/>
                  </a:cubicBezTo>
                  <a:cubicBezTo>
                    <a:pt x="93" y="9"/>
                    <a:pt x="61" y="0"/>
                    <a:pt x="39" y="0"/>
                  </a:cubicBezTo>
                  <a:cubicBezTo>
                    <a:pt x="19" y="0"/>
                    <a:pt x="11" y="7"/>
                    <a:pt x="8" y="13"/>
                  </a:cubicBezTo>
                  <a:cubicBezTo>
                    <a:pt x="0" y="26"/>
                    <a:pt x="7" y="44"/>
                    <a:pt x="26" y="66"/>
                  </a:cubicBezTo>
                  <a:cubicBezTo>
                    <a:pt x="31" y="71"/>
                    <a:pt x="36" y="76"/>
                    <a:pt x="41" y="81"/>
                  </a:cubicBezTo>
                  <a:cubicBezTo>
                    <a:pt x="36" y="86"/>
                    <a:pt x="31" y="91"/>
                    <a:pt x="27" y="96"/>
                  </a:cubicBezTo>
                  <a:cubicBezTo>
                    <a:pt x="31" y="98"/>
                    <a:pt x="35" y="101"/>
                    <a:pt x="38" y="104"/>
                  </a:cubicBezTo>
                  <a:cubicBezTo>
                    <a:pt x="42" y="100"/>
                    <a:pt x="47" y="95"/>
                    <a:pt x="52" y="90"/>
                  </a:cubicBezTo>
                  <a:cubicBezTo>
                    <a:pt x="66" y="102"/>
                    <a:pt x="83" y="114"/>
                    <a:pt x="101" y="125"/>
                  </a:cubicBezTo>
                  <a:cubicBezTo>
                    <a:pt x="104" y="126"/>
                    <a:pt x="107" y="128"/>
                    <a:pt x="110" y="130"/>
                  </a:cubicBezTo>
                  <a:cubicBezTo>
                    <a:pt x="83" y="142"/>
                    <a:pt x="57" y="149"/>
                    <a:pt x="39" y="149"/>
                  </a:cubicBezTo>
                  <a:cubicBezTo>
                    <a:pt x="28" y="149"/>
                    <a:pt x="21" y="147"/>
                    <a:pt x="19" y="142"/>
                  </a:cubicBezTo>
                  <a:cubicBezTo>
                    <a:pt x="18" y="140"/>
                    <a:pt x="18" y="137"/>
                    <a:pt x="19" y="133"/>
                  </a:cubicBezTo>
                  <a:cubicBezTo>
                    <a:pt x="26" y="132"/>
                    <a:pt x="31" y="126"/>
                    <a:pt x="31" y="119"/>
                  </a:cubicBezTo>
                  <a:cubicBezTo>
                    <a:pt x="31" y="112"/>
                    <a:pt x="25" y="106"/>
                    <a:pt x="17" y="106"/>
                  </a:cubicBezTo>
                  <a:cubicBezTo>
                    <a:pt x="10" y="106"/>
                    <a:pt x="4" y="112"/>
                    <a:pt x="4" y="119"/>
                  </a:cubicBezTo>
                  <a:cubicBezTo>
                    <a:pt x="4" y="122"/>
                    <a:pt x="5" y="125"/>
                    <a:pt x="6" y="127"/>
                  </a:cubicBezTo>
                  <a:cubicBezTo>
                    <a:pt x="3" y="135"/>
                    <a:pt x="3" y="143"/>
                    <a:pt x="7" y="149"/>
                  </a:cubicBezTo>
                  <a:cubicBezTo>
                    <a:pt x="10" y="155"/>
                    <a:pt x="19" y="163"/>
                    <a:pt x="39" y="163"/>
                  </a:cubicBezTo>
                  <a:cubicBezTo>
                    <a:pt x="61" y="163"/>
                    <a:pt x="93" y="154"/>
                    <a:pt x="126" y="138"/>
                  </a:cubicBezTo>
                  <a:cubicBezTo>
                    <a:pt x="159" y="154"/>
                    <a:pt x="192" y="164"/>
                    <a:pt x="214" y="164"/>
                  </a:cubicBezTo>
                  <a:cubicBezTo>
                    <a:pt x="233" y="164"/>
                    <a:pt x="241" y="157"/>
                    <a:pt x="245" y="151"/>
                  </a:cubicBezTo>
                  <a:cubicBezTo>
                    <a:pt x="246" y="150"/>
                    <a:pt x="246" y="149"/>
                    <a:pt x="246" y="148"/>
                  </a:cubicBezTo>
                  <a:cubicBezTo>
                    <a:pt x="251" y="145"/>
                    <a:pt x="253" y="141"/>
                    <a:pt x="253" y="136"/>
                  </a:cubicBezTo>
                  <a:close/>
                  <a:moveTo>
                    <a:pt x="214" y="15"/>
                  </a:moveTo>
                  <a:cubicBezTo>
                    <a:pt x="224" y="15"/>
                    <a:pt x="231" y="17"/>
                    <a:pt x="234" y="21"/>
                  </a:cubicBezTo>
                  <a:cubicBezTo>
                    <a:pt x="237" y="27"/>
                    <a:pt x="234" y="39"/>
                    <a:pt x="216" y="58"/>
                  </a:cubicBezTo>
                  <a:cubicBezTo>
                    <a:pt x="212" y="63"/>
                    <a:pt x="206" y="68"/>
                    <a:pt x="201" y="73"/>
                  </a:cubicBezTo>
                  <a:cubicBezTo>
                    <a:pt x="186" y="61"/>
                    <a:pt x="169" y="49"/>
                    <a:pt x="151" y="39"/>
                  </a:cubicBezTo>
                  <a:cubicBezTo>
                    <a:pt x="148" y="37"/>
                    <a:pt x="145" y="36"/>
                    <a:pt x="143" y="34"/>
                  </a:cubicBezTo>
                  <a:cubicBezTo>
                    <a:pt x="170" y="22"/>
                    <a:pt x="196" y="15"/>
                    <a:pt x="214" y="15"/>
                  </a:cubicBezTo>
                  <a:close/>
                  <a:moveTo>
                    <a:pt x="37" y="57"/>
                  </a:moveTo>
                  <a:cubicBezTo>
                    <a:pt x="20" y="38"/>
                    <a:pt x="17" y="25"/>
                    <a:pt x="20" y="20"/>
                  </a:cubicBezTo>
                  <a:cubicBezTo>
                    <a:pt x="22" y="16"/>
                    <a:pt x="29" y="14"/>
                    <a:pt x="39" y="14"/>
                  </a:cubicBezTo>
                  <a:cubicBezTo>
                    <a:pt x="57" y="14"/>
                    <a:pt x="83" y="21"/>
                    <a:pt x="111" y="34"/>
                  </a:cubicBezTo>
                  <a:cubicBezTo>
                    <a:pt x="108" y="35"/>
                    <a:pt x="105" y="37"/>
                    <a:pt x="102" y="39"/>
                  </a:cubicBezTo>
                  <a:cubicBezTo>
                    <a:pt x="84" y="49"/>
                    <a:pt x="67" y="60"/>
                    <a:pt x="52" y="72"/>
                  </a:cubicBezTo>
                  <a:cubicBezTo>
                    <a:pt x="47" y="67"/>
                    <a:pt x="41" y="62"/>
                    <a:pt x="37" y="57"/>
                  </a:cubicBezTo>
                  <a:close/>
                  <a:moveTo>
                    <a:pt x="108" y="113"/>
                  </a:moveTo>
                  <a:cubicBezTo>
                    <a:pt x="92" y="103"/>
                    <a:pt x="76" y="92"/>
                    <a:pt x="63" y="81"/>
                  </a:cubicBezTo>
                  <a:cubicBezTo>
                    <a:pt x="76" y="71"/>
                    <a:pt x="91" y="61"/>
                    <a:pt x="109" y="51"/>
                  </a:cubicBezTo>
                  <a:cubicBezTo>
                    <a:pt x="115" y="48"/>
                    <a:pt x="121" y="44"/>
                    <a:pt x="127" y="41"/>
                  </a:cubicBezTo>
                  <a:cubicBezTo>
                    <a:pt x="133" y="44"/>
                    <a:pt x="138" y="48"/>
                    <a:pt x="144" y="51"/>
                  </a:cubicBezTo>
                  <a:cubicBezTo>
                    <a:pt x="162" y="61"/>
                    <a:pt x="177" y="72"/>
                    <a:pt x="190" y="82"/>
                  </a:cubicBezTo>
                  <a:cubicBezTo>
                    <a:pt x="176" y="93"/>
                    <a:pt x="161" y="103"/>
                    <a:pt x="144" y="113"/>
                  </a:cubicBezTo>
                  <a:cubicBezTo>
                    <a:pt x="138" y="116"/>
                    <a:pt x="132" y="119"/>
                    <a:pt x="126" y="122"/>
                  </a:cubicBezTo>
                  <a:cubicBezTo>
                    <a:pt x="120" y="119"/>
                    <a:pt x="114" y="116"/>
                    <a:pt x="108" y="1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" name="Freeform 41">
              <a:extLst>
                <a:ext uri="{FF2B5EF4-FFF2-40B4-BE49-F238E27FC236}">
                  <a16:creationId xmlns="" xmlns:a16="http://schemas.microsoft.com/office/drawing/2014/main" id="{E412E2A2-67EF-4D46-A221-9CD5EF14F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417" y="4791512"/>
              <a:ext cx="121211" cy="176004"/>
            </a:xfrm>
            <a:custGeom>
              <a:avLst/>
              <a:gdLst>
                <a:gd name="T0" fmla="*/ 13 w 31"/>
                <a:gd name="T1" fmla="*/ 45 h 45"/>
                <a:gd name="T2" fmla="*/ 19 w 31"/>
                <a:gd name="T3" fmla="*/ 27 h 45"/>
                <a:gd name="T4" fmla="*/ 31 w 31"/>
                <a:gd name="T5" fmla="*/ 14 h 45"/>
                <a:gd name="T6" fmla="*/ 18 w 31"/>
                <a:gd name="T7" fmla="*/ 0 h 45"/>
                <a:gd name="T8" fmla="*/ 4 w 31"/>
                <a:gd name="T9" fmla="*/ 14 h 45"/>
                <a:gd name="T10" fmla="*/ 7 w 31"/>
                <a:gd name="T11" fmla="*/ 21 h 45"/>
                <a:gd name="T12" fmla="*/ 0 w 31"/>
                <a:gd name="T13" fmla="*/ 41 h 45"/>
                <a:gd name="T14" fmla="*/ 13 w 31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45">
                  <a:moveTo>
                    <a:pt x="13" y="45"/>
                  </a:moveTo>
                  <a:cubicBezTo>
                    <a:pt x="15" y="38"/>
                    <a:pt x="17" y="32"/>
                    <a:pt x="19" y="27"/>
                  </a:cubicBezTo>
                  <a:cubicBezTo>
                    <a:pt x="26" y="27"/>
                    <a:pt x="31" y="21"/>
                    <a:pt x="31" y="14"/>
                  </a:cubicBezTo>
                  <a:cubicBezTo>
                    <a:pt x="31" y="6"/>
                    <a:pt x="25" y="0"/>
                    <a:pt x="18" y="0"/>
                  </a:cubicBezTo>
                  <a:cubicBezTo>
                    <a:pt x="10" y="0"/>
                    <a:pt x="4" y="6"/>
                    <a:pt x="4" y="14"/>
                  </a:cubicBezTo>
                  <a:cubicBezTo>
                    <a:pt x="4" y="17"/>
                    <a:pt x="5" y="19"/>
                    <a:pt x="7" y="21"/>
                  </a:cubicBezTo>
                  <a:cubicBezTo>
                    <a:pt x="4" y="27"/>
                    <a:pt x="2" y="33"/>
                    <a:pt x="0" y="41"/>
                  </a:cubicBezTo>
                  <a:cubicBezTo>
                    <a:pt x="4" y="42"/>
                    <a:pt x="9" y="43"/>
                    <a:pt x="13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" name="Freeform 42">
              <a:extLst>
                <a:ext uri="{FF2B5EF4-FFF2-40B4-BE49-F238E27FC236}">
                  <a16:creationId xmlns="" xmlns:a16="http://schemas.microsoft.com/office/drawing/2014/main" id="{CB5AB78D-B7DF-4CF0-BF9B-C7EE57409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326" y="4748341"/>
              <a:ext cx="197590" cy="224157"/>
            </a:xfrm>
            <a:custGeom>
              <a:avLst/>
              <a:gdLst>
                <a:gd name="T0" fmla="*/ 11 w 50"/>
                <a:gd name="T1" fmla="*/ 14 h 57"/>
                <a:gd name="T2" fmla="*/ 37 w 50"/>
                <a:gd name="T3" fmla="*/ 57 h 57"/>
                <a:gd name="T4" fmla="*/ 50 w 50"/>
                <a:gd name="T5" fmla="*/ 52 h 57"/>
                <a:gd name="T6" fmla="*/ 10 w 50"/>
                <a:gd name="T7" fmla="*/ 0 h 57"/>
                <a:gd name="T8" fmla="*/ 0 w 50"/>
                <a:gd name="T9" fmla="*/ 2 h 57"/>
                <a:gd name="T10" fmla="*/ 11 w 50"/>
                <a:gd name="T11" fmla="*/ 1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57">
                  <a:moveTo>
                    <a:pt x="11" y="14"/>
                  </a:moveTo>
                  <a:cubicBezTo>
                    <a:pt x="18" y="15"/>
                    <a:pt x="29" y="27"/>
                    <a:pt x="37" y="57"/>
                  </a:cubicBezTo>
                  <a:cubicBezTo>
                    <a:pt x="41" y="55"/>
                    <a:pt x="46" y="54"/>
                    <a:pt x="50" y="52"/>
                  </a:cubicBezTo>
                  <a:cubicBezTo>
                    <a:pt x="41" y="18"/>
                    <a:pt x="27" y="0"/>
                    <a:pt x="10" y="0"/>
                  </a:cubicBezTo>
                  <a:cubicBezTo>
                    <a:pt x="7" y="0"/>
                    <a:pt x="3" y="1"/>
                    <a:pt x="0" y="2"/>
                  </a:cubicBezTo>
                  <a:cubicBezTo>
                    <a:pt x="5" y="5"/>
                    <a:pt x="9" y="9"/>
                    <a:pt x="11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76" name="组合 975">
            <a:extLst>
              <a:ext uri="{FF2B5EF4-FFF2-40B4-BE49-F238E27FC236}">
                <a16:creationId xmlns="" xmlns:a16="http://schemas.microsoft.com/office/drawing/2014/main" id="{46D70FA9-9CC3-4C45-B16B-D300C30AB88A}"/>
              </a:ext>
            </a:extLst>
          </p:cNvPr>
          <p:cNvGrpSpPr>
            <a:grpSpLocks noChangeAspect="1"/>
          </p:cNvGrpSpPr>
          <p:nvPr/>
        </p:nvGrpSpPr>
        <p:grpSpPr>
          <a:xfrm>
            <a:off x="6702867" y="4567212"/>
            <a:ext cx="378976" cy="378976"/>
            <a:chOff x="8599481" y="4924345"/>
            <a:chExt cx="982968" cy="982968"/>
          </a:xfrm>
        </p:grpSpPr>
        <p:sp>
          <p:nvSpPr>
            <p:cNvPr id="1083" name="Freeform 107">
              <a:extLst>
                <a:ext uri="{FF2B5EF4-FFF2-40B4-BE49-F238E27FC236}">
                  <a16:creationId xmlns="" xmlns:a16="http://schemas.microsoft.com/office/drawing/2014/main" id="{53F762B9-1403-40E4-B6B4-329109F6A4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599481" y="4924345"/>
              <a:ext cx="982968" cy="982968"/>
            </a:xfrm>
            <a:custGeom>
              <a:avLst/>
              <a:gdLst>
                <a:gd name="T0" fmla="*/ 249 w 250"/>
                <a:gd name="T1" fmla="*/ 36 h 250"/>
                <a:gd name="T2" fmla="*/ 243 w 250"/>
                <a:gd name="T3" fmla="*/ 33 h 250"/>
                <a:gd name="T4" fmla="*/ 211 w 250"/>
                <a:gd name="T5" fmla="*/ 33 h 250"/>
                <a:gd name="T6" fmla="*/ 209 w 250"/>
                <a:gd name="T7" fmla="*/ 47 h 250"/>
                <a:gd name="T8" fmla="*/ 233 w 250"/>
                <a:gd name="T9" fmla="*/ 47 h 250"/>
                <a:gd name="T10" fmla="*/ 167 w 250"/>
                <a:gd name="T11" fmla="*/ 121 h 250"/>
                <a:gd name="T12" fmla="*/ 197 w 250"/>
                <a:gd name="T13" fmla="*/ 15 h 250"/>
                <a:gd name="T14" fmla="*/ 197 w 250"/>
                <a:gd name="T15" fmla="*/ 8 h 250"/>
                <a:gd name="T16" fmla="*/ 197 w 250"/>
                <a:gd name="T17" fmla="*/ 8 h 250"/>
                <a:gd name="T18" fmla="*/ 197 w 250"/>
                <a:gd name="T19" fmla="*/ 7 h 250"/>
                <a:gd name="T20" fmla="*/ 190 w 250"/>
                <a:gd name="T21" fmla="*/ 0 h 250"/>
                <a:gd name="T22" fmla="*/ 61 w 250"/>
                <a:gd name="T23" fmla="*/ 0 h 250"/>
                <a:gd name="T24" fmla="*/ 54 w 250"/>
                <a:gd name="T25" fmla="*/ 6 h 250"/>
                <a:gd name="T26" fmla="*/ 54 w 250"/>
                <a:gd name="T27" fmla="*/ 6 h 250"/>
                <a:gd name="T28" fmla="*/ 54 w 250"/>
                <a:gd name="T29" fmla="*/ 13 h 250"/>
                <a:gd name="T30" fmla="*/ 84 w 250"/>
                <a:gd name="T31" fmla="*/ 121 h 250"/>
                <a:gd name="T32" fmla="*/ 18 w 250"/>
                <a:gd name="T33" fmla="*/ 47 h 250"/>
                <a:gd name="T34" fmla="*/ 42 w 250"/>
                <a:gd name="T35" fmla="*/ 47 h 250"/>
                <a:gd name="T36" fmla="*/ 40 w 250"/>
                <a:gd name="T37" fmla="*/ 33 h 250"/>
                <a:gd name="T38" fmla="*/ 8 w 250"/>
                <a:gd name="T39" fmla="*/ 33 h 250"/>
                <a:gd name="T40" fmla="*/ 2 w 250"/>
                <a:gd name="T41" fmla="*/ 36 h 250"/>
                <a:gd name="T42" fmla="*/ 1 w 250"/>
                <a:gd name="T43" fmla="*/ 42 h 250"/>
                <a:gd name="T44" fmla="*/ 103 w 250"/>
                <a:gd name="T45" fmla="*/ 142 h 250"/>
                <a:gd name="T46" fmla="*/ 85 w 250"/>
                <a:gd name="T47" fmla="*/ 188 h 250"/>
                <a:gd name="T48" fmla="*/ 67 w 250"/>
                <a:gd name="T49" fmla="*/ 188 h 250"/>
                <a:gd name="T50" fmla="*/ 59 w 250"/>
                <a:gd name="T51" fmla="*/ 199 h 250"/>
                <a:gd name="T52" fmla="*/ 59 w 250"/>
                <a:gd name="T53" fmla="*/ 240 h 250"/>
                <a:gd name="T54" fmla="*/ 67 w 250"/>
                <a:gd name="T55" fmla="*/ 250 h 250"/>
                <a:gd name="T56" fmla="*/ 183 w 250"/>
                <a:gd name="T57" fmla="*/ 250 h 250"/>
                <a:gd name="T58" fmla="*/ 192 w 250"/>
                <a:gd name="T59" fmla="*/ 240 h 250"/>
                <a:gd name="T60" fmla="*/ 192 w 250"/>
                <a:gd name="T61" fmla="*/ 199 h 250"/>
                <a:gd name="T62" fmla="*/ 183 w 250"/>
                <a:gd name="T63" fmla="*/ 188 h 250"/>
                <a:gd name="T64" fmla="*/ 166 w 250"/>
                <a:gd name="T65" fmla="*/ 188 h 250"/>
                <a:gd name="T66" fmla="*/ 148 w 250"/>
                <a:gd name="T67" fmla="*/ 142 h 250"/>
                <a:gd name="T68" fmla="*/ 250 w 250"/>
                <a:gd name="T69" fmla="*/ 42 h 250"/>
                <a:gd name="T70" fmla="*/ 249 w 250"/>
                <a:gd name="T71" fmla="*/ 36 h 250"/>
                <a:gd name="T72" fmla="*/ 153 w 250"/>
                <a:gd name="T73" fmla="*/ 116 h 250"/>
                <a:gd name="T74" fmla="*/ 125 w 250"/>
                <a:gd name="T75" fmla="*/ 129 h 250"/>
                <a:gd name="T76" fmla="*/ 98 w 250"/>
                <a:gd name="T77" fmla="*/ 116 h 250"/>
                <a:gd name="T78" fmla="*/ 68 w 250"/>
                <a:gd name="T79" fmla="*/ 14 h 250"/>
                <a:gd name="T80" fmla="*/ 183 w 250"/>
                <a:gd name="T81" fmla="*/ 14 h 250"/>
                <a:gd name="T82" fmla="*/ 183 w 250"/>
                <a:gd name="T83" fmla="*/ 15 h 250"/>
                <a:gd name="T84" fmla="*/ 153 w 250"/>
                <a:gd name="T85" fmla="*/ 116 h 250"/>
                <a:gd name="T86" fmla="*/ 178 w 250"/>
                <a:gd name="T87" fmla="*/ 236 h 250"/>
                <a:gd name="T88" fmla="*/ 73 w 250"/>
                <a:gd name="T89" fmla="*/ 236 h 250"/>
                <a:gd name="T90" fmla="*/ 73 w 250"/>
                <a:gd name="T91" fmla="*/ 202 h 250"/>
                <a:gd name="T92" fmla="*/ 178 w 250"/>
                <a:gd name="T93" fmla="*/ 202 h 250"/>
                <a:gd name="T94" fmla="*/ 178 w 250"/>
                <a:gd name="T95" fmla="*/ 236 h 250"/>
                <a:gd name="T96" fmla="*/ 102 w 250"/>
                <a:gd name="T97" fmla="*/ 188 h 250"/>
                <a:gd name="T98" fmla="*/ 117 w 250"/>
                <a:gd name="T99" fmla="*/ 144 h 250"/>
                <a:gd name="T100" fmla="*/ 119 w 250"/>
                <a:gd name="T101" fmla="*/ 144 h 250"/>
                <a:gd name="T102" fmla="*/ 121 w 250"/>
                <a:gd name="T103" fmla="*/ 144 h 250"/>
                <a:gd name="T104" fmla="*/ 125 w 250"/>
                <a:gd name="T105" fmla="*/ 144 h 250"/>
                <a:gd name="T106" fmla="*/ 126 w 250"/>
                <a:gd name="T107" fmla="*/ 144 h 250"/>
                <a:gd name="T108" fmla="*/ 130 w 250"/>
                <a:gd name="T109" fmla="*/ 144 h 250"/>
                <a:gd name="T110" fmla="*/ 132 w 250"/>
                <a:gd name="T111" fmla="*/ 144 h 250"/>
                <a:gd name="T112" fmla="*/ 134 w 250"/>
                <a:gd name="T113" fmla="*/ 144 h 250"/>
                <a:gd name="T114" fmla="*/ 149 w 250"/>
                <a:gd name="T115" fmla="*/ 188 h 250"/>
                <a:gd name="T116" fmla="*/ 102 w 250"/>
                <a:gd name="T117" fmla="*/ 188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0" h="250">
                  <a:moveTo>
                    <a:pt x="249" y="36"/>
                  </a:moveTo>
                  <a:cubicBezTo>
                    <a:pt x="247" y="34"/>
                    <a:pt x="245" y="33"/>
                    <a:pt x="243" y="33"/>
                  </a:cubicBezTo>
                  <a:cubicBezTo>
                    <a:pt x="211" y="33"/>
                    <a:pt x="211" y="33"/>
                    <a:pt x="211" y="33"/>
                  </a:cubicBezTo>
                  <a:cubicBezTo>
                    <a:pt x="209" y="47"/>
                    <a:pt x="209" y="47"/>
                    <a:pt x="209" y="47"/>
                  </a:cubicBezTo>
                  <a:cubicBezTo>
                    <a:pt x="233" y="47"/>
                    <a:pt x="233" y="47"/>
                    <a:pt x="233" y="47"/>
                  </a:cubicBezTo>
                  <a:cubicBezTo>
                    <a:pt x="226" y="65"/>
                    <a:pt x="206" y="104"/>
                    <a:pt x="167" y="121"/>
                  </a:cubicBezTo>
                  <a:cubicBezTo>
                    <a:pt x="197" y="85"/>
                    <a:pt x="197" y="18"/>
                    <a:pt x="197" y="15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197" y="7"/>
                    <a:pt x="197" y="7"/>
                    <a:pt x="197" y="7"/>
                  </a:cubicBezTo>
                  <a:cubicBezTo>
                    <a:pt x="197" y="3"/>
                    <a:pt x="194" y="0"/>
                    <a:pt x="190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7" y="0"/>
                    <a:pt x="55" y="3"/>
                    <a:pt x="54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6"/>
                    <a:pt x="54" y="85"/>
                    <a:pt x="84" y="121"/>
                  </a:cubicBezTo>
                  <a:cubicBezTo>
                    <a:pt x="45" y="104"/>
                    <a:pt x="25" y="65"/>
                    <a:pt x="18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6" y="33"/>
                    <a:pt x="3" y="34"/>
                    <a:pt x="2" y="36"/>
                  </a:cubicBezTo>
                  <a:cubicBezTo>
                    <a:pt x="1" y="38"/>
                    <a:pt x="0" y="40"/>
                    <a:pt x="1" y="42"/>
                  </a:cubicBezTo>
                  <a:cubicBezTo>
                    <a:pt x="1" y="43"/>
                    <a:pt x="28" y="127"/>
                    <a:pt x="103" y="142"/>
                  </a:cubicBezTo>
                  <a:cubicBezTo>
                    <a:pt x="102" y="149"/>
                    <a:pt x="100" y="169"/>
                    <a:pt x="85" y="188"/>
                  </a:cubicBezTo>
                  <a:cubicBezTo>
                    <a:pt x="67" y="188"/>
                    <a:pt x="67" y="188"/>
                    <a:pt x="67" y="188"/>
                  </a:cubicBezTo>
                  <a:cubicBezTo>
                    <a:pt x="63" y="188"/>
                    <a:pt x="59" y="193"/>
                    <a:pt x="59" y="199"/>
                  </a:cubicBezTo>
                  <a:cubicBezTo>
                    <a:pt x="59" y="240"/>
                    <a:pt x="59" y="240"/>
                    <a:pt x="59" y="240"/>
                  </a:cubicBezTo>
                  <a:cubicBezTo>
                    <a:pt x="59" y="246"/>
                    <a:pt x="63" y="250"/>
                    <a:pt x="67" y="250"/>
                  </a:cubicBezTo>
                  <a:cubicBezTo>
                    <a:pt x="183" y="250"/>
                    <a:pt x="183" y="250"/>
                    <a:pt x="183" y="250"/>
                  </a:cubicBezTo>
                  <a:cubicBezTo>
                    <a:pt x="188" y="250"/>
                    <a:pt x="192" y="246"/>
                    <a:pt x="192" y="240"/>
                  </a:cubicBezTo>
                  <a:cubicBezTo>
                    <a:pt x="192" y="199"/>
                    <a:pt x="192" y="199"/>
                    <a:pt x="192" y="199"/>
                  </a:cubicBezTo>
                  <a:cubicBezTo>
                    <a:pt x="192" y="193"/>
                    <a:pt x="188" y="188"/>
                    <a:pt x="183" y="188"/>
                  </a:cubicBezTo>
                  <a:cubicBezTo>
                    <a:pt x="166" y="188"/>
                    <a:pt x="166" y="188"/>
                    <a:pt x="166" y="188"/>
                  </a:cubicBezTo>
                  <a:cubicBezTo>
                    <a:pt x="150" y="169"/>
                    <a:pt x="148" y="149"/>
                    <a:pt x="148" y="142"/>
                  </a:cubicBezTo>
                  <a:cubicBezTo>
                    <a:pt x="223" y="127"/>
                    <a:pt x="249" y="43"/>
                    <a:pt x="250" y="42"/>
                  </a:cubicBezTo>
                  <a:cubicBezTo>
                    <a:pt x="250" y="40"/>
                    <a:pt x="250" y="38"/>
                    <a:pt x="249" y="36"/>
                  </a:cubicBezTo>
                  <a:close/>
                  <a:moveTo>
                    <a:pt x="153" y="116"/>
                  </a:moveTo>
                  <a:cubicBezTo>
                    <a:pt x="145" y="124"/>
                    <a:pt x="136" y="129"/>
                    <a:pt x="125" y="129"/>
                  </a:cubicBezTo>
                  <a:cubicBezTo>
                    <a:pt x="115" y="129"/>
                    <a:pt x="106" y="124"/>
                    <a:pt x="98" y="116"/>
                  </a:cubicBezTo>
                  <a:cubicBezTo>
                    <a:pt x="69" y="88"/>
                    <a:pt x="68" y="22"/>
                    <a:pt x="68" y="14"/>
                  </a:cubicBezTo>
                  <a:cubicBezTo>
                    <a:pt x="183" y="14"/>
                    <a:pt x="183" y="14"/>
                    <a:pt x="183" y="14"/>
                  </a:cubicBezTo>
                  <a:cubicBezTo>
                    <a:pt x="183" y="15"/>
                    <a:pt x="183" y="15"/>
                    <a:pt x="183" y="15"/>
                  </a:cubicBezTo>
                  <a:cubicBezTo>
                    <a:pt x="183" y="15"/>
                    <a:pt x="183" y="86"/>
                    <a:pt x="153" y="116"/>
                  </a:cubicBezTo>
                  <a:close/>
                  <a:moveTo>
                    <a:pt x="178" y="236"/>
                  </a:moveTo>
                  <a:cubicBezTo>
                    <a:pt x="73" y="236"/>
                    <a:pt x="73" y="236"/>
                    <a:pt x="73" y="236"/>
                  </a:cubicBezTo>
                  <a:cubicBezTo>
                    <a:pt x="73" y="202"/>
                    <a:pt x="73" y="202"/>
                    <a:pt x="73" y="202"/>
                  </a:cubicBezTo>
                  <a:cubicBezTo>
                    <a:pt x="178" y="202"/>
                    <a:pt x="178" y="202"/>
                    <a:pt x="178" y="202"/>
                  </a:cubicBezTo>
                  <a:lnTo>
                    <a:pt x="178" y="236"/>
                  </a:lnTo>
                  <a:close/>
                  <a:moveTo>
                    <a:pt x="102" y="188"/>
                  </a:moveTo>
                  <a:cubicBezTo>
                    <a:pt x="114" y="170"/>
                    <a:pt x="116" y="153"/>
                    <a:pt x="117" y="144"/>
                  </a:cubicBezTo>
                  <a:cubicBezTo>
                    <a:pt x="119" y="144"/>
                    <a:pt x="119" y="144"/>
                    <a:pt x="119" y="144"/>
                  </a:cubicBezTo>
                  <a:cubicBezTo>
                    <a:pt x="121" y="144"/>
                    <a:pt x="121" y="144"/>
                    <a:pt x="121" y="144"/>
                  </a:cubicBezTo>
                  <a:cubicBezTo>
                    <a:pt x="125" y="144"/>
                    <a:pt x="125" y="144"/>
                    <a:pt x="125" y="144"/>
                  </a:cubicBezTo>
                  <a:cubicBezTo>
                    <a:pt x="126" y="144"/>
                    <a:pt x="126" y="144"/>
                    <a:pt x="126" y="144"/>
                  </a:cubicBezTo>
                  <a:cubicBezTo>
                    <a:pt x="130" y="144"/>
                    <a:pt x="130" y="144"/>
                    <a:pt x="130" y="144"/>
                  </a:cubicBezTo>
                  <a:cubicBezTo>
                    <a:pt x="132" y="144"/>
                    <a:pt x="132" y="144"/>
                    <a:pt x="132" y="144"/>
                  </a:cubicBezTo>
                  <a:cubicBezTo>
                    <a:pt x="134" y="144"/>
                    <a:pt x="134" y="144"/>
                    <a:pt x="134" y="144"/>
                  </a:cubicBezTo>
                  <a:cubicBezTo>
                    <a:pt x="135" y="153"/>
                    <a:pt x="137" y="170"/>
                    <a:pt x="149" y="188"/>
                  </a:cubicBezTo>
                  <a:lnTo>
                    <a:pt x="102" y="18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" name="Freeform 108">
              <a:extLst>
                <a:ext uri="{FF2B5EF4-FFF2-40B4-BE49-F238E27FC236}">
                  <a16:creationId xmlns="" xmlns:a16="http://schemas.microsoft.com/office/drawing/2014/main" id="{17946B0E-9A8C-4173-BF55-00D704970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9792" y="5757875"/>
              <a:ext cx="264007" cy="54794"/>
            </a:xfrm>
            <a:custGeom>
              <a:avLst/>
              <a:gdLst>
                <a:gd name="T0" fmla="*/ 7 w 67"/>
                <a:gd name="T1" fmla="*/ 14 h 14"/>
                <a:gd name="T2" fmla="*/ 60 w 67"/>
                <a:gd name="T3" fmla="*/ 14 h 14"/>
                <a:gd name="T4" fmla="*/ 67 w 67"/>
                <a:gd name="T5" fmla="*/ 7 h 14"/>
                <a:gd name="T6" fmla="*/ 60 w 67"/>
                <a:gd name="T7" fmla="*/ 0 h 14"/>
                <a:gd name="T8" fmla="*/ 7 w 67"/>
                <a:gd name="T9" fmla="*/ 0 h 14"/>
                <a:gd name="T10" fmla="*/ 0 w 67"/>
                <a:gd name="T11" fmla="*/ 7 h 14"/>
                <a:gd name="T12" fmla="*/ 7 w 67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14">
                  <a:moveTo>
                    <a:pt x="7" y="14"/>
                  </a:moveTo>
                  <a:cubicBezTo>
                    <a:pt x="60" y="14"/>
                    <a:pt x="60" y="14"/>
                    <a:pt x="60" y="14"/>
                  </a:cubicBezTo>
                  <a:cubicBezTo>
                    <a:pt x="64" y="14"/>
                    <a:pt x="67" y="11"/>
                    <a:pt x="67" y="7"/>
                  </a:cubicBezTo>
                  <a:cubicBezTo>
                    <a:pt x="67" y="3"/>
                    <a:pt x="64" y="0"/>
                    <a:pt x="6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77" name="组合 976">
            <a:extLst>
              <a:ext uri="{FF2B5EF4-FFF2-40B4-BE49-F238E27FC236}">
                <a16:creationId xmlns="" xmlns:a16="http://schemas.microsoft.com/office/drawing/2014/main" id="{8A6F45D0-2092-454D-BF51-0C6CC2FF95A5}"/>
              </a:ext>
            </a:extLst>
          </p:cNvPr>
          <p:cNvGrpSpPr>
            <a:grpSpLocks noChangeAspect="1"/>
          </p:cNvGrpSpPr>
          <p:nvPr/>
        </p:nvGrpSpPr>
        <p:grpSpPr>
          <a:xfrm>
            <a:off x="7437010" y="4590718"/>
            <a:ext cx="325009" cy="331965"/>
            <a:chOff x="10781250" y="1352637"/>
            <a:chExt cx="842991" cy="861033"/>
          </a:xfrm>
        </p:grpSpPr>
        <p:sp>
          <p:nvSpPr>
            <p:cNvPr id="1054" name="Freeform 124">
              <a:extLst>
                <a:ext uri="{FF2B5EF4-FFF2-40B4-BE49-F238E27FC236}">
                  <a16:creationId xmlns="" xmlns:a16="http://schemas.microsoft.com/office/drawing/2014/main" id="{F92E15DB-E9AD-405C-8663-873F1C05A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1250" y="1931578"/>
              <a:ext cx="183687" cy="119725"/>
            </a:xfrm>
            <a:custGeom>
              <a:avLst/>
              <a:gdLst>
                <a:gd name="T0" fmla="*/ 47 w 47"/>
                <a:gd name="T1" fmla="*/ 24 h 31"/>
                <a:gd name="T2" fmla="*/ 40 w 47"/>
                <a:gd name="T3" fmla="*/ 17 h 31"/>
                <a:gd name="T4" fmla="*/ 29 w 47"/>
                <a:gd name="T5" fmla="*/ 17 h 31"/>
                <a:gd name="T6" fmla="*/ 29 w 47"/>
                <a:gd name="T7" fmla="*/ 0 h 31"/>
                <a:gd name="T8" fmla="*/ 15 w 47"/>
                <a:gd name="T9" fmla="*/ 0 h 31"/>
                <a:gd name="T10" fmla="*/ 15 w 47"/>
                <a:gd name="T11" fmla="*/ 17 h 31"/>
                <a:gd name="T12" fmla="*/ 7 w 47"/>
                <a:gd name="T13" fmla="*/ 17 h 31"/>
                <a:gd name="T14" fmla="*/ 0 w 47"/>
                <a:gd name="T15" fmla="*/ 24 h 31"/>
                <a:gd name="T16" fmla="*/ 7 w 47"/>
                <a:gd name="T17" fmla="*/ 31 h 31"/>
                <a:gd name="T18" fmla="*/ 40 w 47"/>
                <a:gd name="T19" fmla="*/ 31 h 31"/>
                <a:gd name="T20" fmla="*/ 47 w 47"/>
                <a:gd name="T21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31">
                  <a:moveTo>
                    <a:pt x="47" y="24"/>
                  </a:moveTo>
                  <a:cubicBezTo>
                    <a:pt x="47" y="20"/>
                    <a:pt x="44" y="17"/>
                    <a:pt x="4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3" y="17"/>
                    <a:pt x="0" y="20"/>
                    <a:pt x="0" y="24"/>
                  </a:cubicBezTo>
                  <a:cubicBezTo>
                    <a:pt x="0" y="27"/>
                    <a:pt x="3" y="31"/>
                    <a:pt x="7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4" y="31"/>
                    <a:pt x="47" y="27"/>
                    <a:pt x="47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" name="Freeform 125">
              <a:extLst>
                <a:ext uri="{FF2B5EF4-FFF2-40B4-BE49-F238E27FC236}">
                  <a16:creationId xmlns="" xmlns:a16="http://schemas.microsoft.com/office/drawing/2014/main" id="{75ADEF61-B80F-4244-A0FF-71CC5823D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1250" y="1759372"/>
              <a:ext cx="183687" cy="116445"/>
            </a:xfrm>
            <a:custGeom>
              <a:avLst/>
              <a:gdLst>
                <a:gd name="T0" fmla="*/ 7 w 47"/>
                <a:gd name="T1" fmla="*/ 30 h 30"/>
                <a:gd name="T2" fmla="*/ 40 w 47"/>
                <a:gd name="T3" fmla="*/ 30 h 30"/>
                <a:gd name="T4" fmla="*/ 47 w 47"/>
                <a:gd name="T5" fmla="*/ 23 h 30"/>
                <a:gd name="T6" fmla="*/ 40 w 47"/>
                <a:gd name="T7" fmla="*/ 16 h 30"/>
                <a:gd name="T8" fmla="*/ 29 w 47"/>
                <a:gd name="T9" fmla="*/ 16 h 30"/>
                <a:gd name="T10" fmla="*/ 29 w 47"/>
                <a:gd name="T11" fmla="*/ 0 h 30"/>
                <a:gd name="T12" fmla="*/ 15 w 47"/>
                <a:gd name="T13" fmla="*/ 0 h 30"/>
                <a:gd name="T14" fmla="*/ 15 w 47"/>
                <a:gd name="T15" fmla="*/ 16 h 30"/>
                <a:gd name="T16" fmla="*/ 7 w 47"/>
                <a:gd name="T17" fmla="*/ 16 h 30"/>
                <a:gd name="T18" fmla="*/ 0 w 47"/>
                <a:gd name="T19" fmla="*/ 23 h 30"/>
                <a:gd name="T20" fmla="*/ 7 w 47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30">
                  <a:moveTo>
                    <a:pt x="7" y="30"/>
                  </a:moveTo>
                  <a:cubicBezTo>
                    <a:pt x="40" y="30"/>
                    <a:pt x="40" y="30"/>
                    <a:pt x="40" y="30"/>
                  </a:cubicBezTo>
                  <a:cubicBezTo>
                    <a:pt x="44" y="30"/>
                    <a:pt x="47" y="27"/>
                    <a:pt x="47" y="23"/>
                  </a:cubicBezTo>
                  <a:cubicBezTo>
                    <a:pt x="47" y="20"/>
                    <a:pt x="44" y="16"/>
                    <a:pt x="40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6"/>
                    <a:pt x="0" y="20"/>
                    <a:pt x="0" y="23"/>
                  </a:cubicBezTo>
                  <a:cubicBezTo>
                    <a:pt x="0" y="27"/>
                    <a:pt x="3" y="30"/>
                    <a:pt x="7" y="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" name="Freeform 126">
              <a:extLst>
                <a:ext uri="{FF2B5EF4-FFF2-40B4-BE49-F238E27FC236}">
                  <a16:creationId xmlns="" xmlns:a16="http://schemas.microsoft.com/office/drawing/2014/main" id="{4C98C23E-4B3A-4EDB-BED4-7C83C807C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1250" y="1588806"/>
              <a:ext cx="183687" cy="116445"/>
            </a:xfrm>
            <a:custGeom>
              <a:avLst/>
              <a:gdLst>
                <a:gd name="T0" fmla="*/ 15 w 47"/>
                <a:gd name="T1" fmla="*/ 0 h 30"/>
                <a:gd name="T2" fmla="*/ 15 w 47"/>
                <a:gd name="T3" fmla="*/ 16 h 30"/>
                <a:gd name="T4" fmla="*/ 7 w 47"/>
                <a:gd name="T5" fmla="*/ 16 h 30"/>
                <a:gd name="T6" fmla="*/ 0 w 47"/>
                <a:gd name="T7" fmla="*/ 23 h 30"/>
                <a:gd name="T8" fmla="*/ 7 w 47"/>
                <a:gd name="T9" fmla="*/ 30 h 30"/>
                <a:gd name="T10" fmla="*/ 40 w 47"/>
                <a:gd name="T11" fmla="*/ 30 h 30"/>
                <a:gd name="T12" fmla="*/ 47 w 47"/>
                <a:gd name="T13" fmla="*/ 23 h 30"/>
                <a:gd name="T14" fmla="*/ 40 w 47"/>
                <a:gd name="T15" fmla="*/ 16 h 30"/>
                <a:gd name="T16" fmla="*/ 29 w 47"/>
                <a:gd name="T17" fmla="*/ 16 h 30"/>
                <a:gd name="T18" fmla="*/ 29 w 47"/>
                <a:gd name="T19" fmla="*/ 0 h 30"/>
                <a:gd name="T20" fmla="*/ 15 w 47"/>
                <a:gd name="T2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30">
                  <a:moveTo>
                    <a:pt x="15" y="0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" y="16"/>
                    <a:pt x="0" y="19"/>
                    <a:pt x="0" y="23"/>
                  </a:cubicBezTo>
                  <a:cubicBezTo>
                    <a:pt x="0" y="27"/>
                    <a:pt x="3" y="30"/>
                    <a:pt x="7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4" y="30"/>
                    <a:pt x="47" y="27"/>
                    <a:pt x="47" y="23"/>
                  </a:cubicBezTo>
                  <a:cubicBezTo>
                    <a:pt x="47" y="19"/>
                    <a:pt x="44" y="16"/>
                    <a:pt x="40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0"/>
                    <a:pt x="29" y="0"/>
                    <a:pt x="29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" name="Freeform 127">
              <a:extLst>
                <a:ext uri="{FF2B5EF4-FFF2-40B4-BE49-F238E27FC236}">
                  <a16:creationId xmlns="" xmlns:a16="http://schemas.microsoft.com/office/drawing/2014/main" id="{D7E930B1-9657-4F29-9920-FAF989DEF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1250" y="1352637"/>
              <a:ext cx="842991" cy="861033"/>
            </a:xfrm>
            <a:custGeom>
              <a:avLst/>
              <a:gdLst>
                <a:gd name="T0" fmla="*/ 197 w 217"/>
                <a:gd name="T1" fmla="*/ 0 h 222"/>
                <a:gd name="T2" fmla="*/ 35 w 217"/>
                <a:gd name="T3" fmla="*/ 0 h 222"/>
                <a:gd name="T4" fmla="*/ 15 w 217"/>
                <a:gd name="T5" fmla="*/ 20 h 222"/>
                <a:gd name="T6" fmla="*/ 15 w 217"/>
                <a:gd name="T7" fmla="*/ 33 h 222"/>
                <a:gd name="T8" fmla="*/ 7 w 217"/>
                <a:gd name="T9" fmla="*/ 33 h 222"/>
                <a:gd name="T10" fmla="*/ 0 w 217"/>
                <a:gd name="T11" fmla="*/ 40 h 222"/>
                <a:gd name="T12" fmla="*/ 7 w 217"/>
                <a:gd name="T13" fmla="*/ 47 h 222"/>
                <a:gd name="T14" fmla="*/ 40 w 217"/>
                <a:gd name="T15" fmla="*/ 47 h 222"/>
                <a:gd name="T16" fmla="*/ 47 w 217"/>
                <a:gd name="T17" fmla="*/ 40 h 222"/>
                <a:gd name="T18" fmla="*/ 40 w 217"/>
                <a:gd name="T19" fmla="*/ 33 h 222"/>
                <a:gd name="T20" fmla="*/ 29 w 217"/>
                <a:gd name="T21" fmla="*/ 33 h 222"/>
                <a:gd name="T22" fmla="*/ 29 w 217"/>
                <a:gd name="T23" fmla="*/ 20 h 222"/>
                <a:gd name="T24" fmla="*/ 35 w 217"/>
                <a:gd name="T25" fmla="*/ 14 h 222"/>
                <a:gd name="T26" fmla="*/ 197 w 217"/>
                <a:gd name="T27" fmla="*/ 14 h 222"/>
                <a:gd name="T28" fmla="*/ 203 w 217"/>
                <a:gd name="T29" fmla="*/ 20 h 222"/>
                <a:gd name="T30" fmla="*/ 203 w 217"/>
                <a:gd name="T31" fmla="*/ 202 h 222"/>
                <a:gd name="T32" fmla="*/ 197 w 217"/>
                <a:gd name="T33" fmla="*/ 208 h 222"/>
                <a:gd name="T34" fmla="*/ 35 w 217"/>
                <a:gd name="T35" fmla="*/ 208 h 222"/>
                <a:gd name="T36" fmla="*/ 29 w 217"/>
                <a:gd name="T37" fmla="*/ 202 h 222"/>
                <a:gd name="T38" fmla="*/ 29 w 217"/>
                <a:gd name="T39" fmla="*/ 193 h 222"/>
                <a:gd name="T40" fmla="*/ 15 w 217"/>
                <a:gd name="T41" fmla="*/ 193 h 222"/>
                <a:gd name="T42" fmla="*/ 15 w 217"/>
                <a:gd name="T43" fmla="*/ 202 h 222"/>
                <a:gd name="T44" fmla="*/ 35 w 217"/>
                <a:gd name="T45" fmla="*/ 222 h 222"/>
                <a:gd name="T46" fmla="*/ 197 w 217"/>
                <a:gd name="T47" fmla="*/ 222 h 222"/>
                <a:gd name="T48" fmla="*/ 217 w 217"/>
                <a:gd name="T49" fmla="*/ 202 h 222"/>
                <a:gd name="T50" fmla="*/ 217 w 217"/>
                <a:gd name="T51" fmla="*/ 20 h 222"/>
                <a:gd name="T52" fmla="*/ 197 w 217"/>
                <a:gd name="T53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7" h="222">
                  <a:moveTo>
                    <a:pt x="197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24" y="0"/>
                    <a:pt x="15" y="9"/>
                    <a:pt x="15" y="20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3" y="33"/>
                    <a:pt x="0" y="36"/>
                    <a:pt x="0" y="40"/>
                  </a:cubicBezTo>
                  <a:cubicBezTo>
                    <a:pt x="0" y="44"/>
                    <a:pt x="3" y="47"/>
                    <a:pt x="7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4" y="47"/>
                    <a:pt x="47" y="44"/>
                    <a:pt x="47" y="40"/>
                  </a:cubicBezTo>
                  <a:cubicBezTo>
                    <a:pt x="47" y="36"/>
                    <a:pt x="44" y="33"/>
                    <a:pt x="40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17"/>
                    <a:pt x="32" y="14"/>
                    <a:pt x="35" y="14"/>
                  </a:cubicBezTo>
                  <a:cubicBezTo>
                    <a:pt x="197" y="14"/>
                    <a:pt x="197" y="14"/>
                    <a:pt x="197" y="14"/>
                  </a:cubicBezTo>
                  <a:cubicBezTo>
                    <a:pt x="200" y="14"/>
                    <a:pt x="203" y="17"/>
                    <a:pt x="203" y="20"/>
                  </a:cubicBezTo>
                  <a:cubicBezTo>
                    <a:pt x="203" y="202"/>
                    <a:pt x="203" y="202"/>
                    <a:pt x="203" y="202"/>
                  </a:cubicBezTo>
                  <a:cubicBezTo>
                    <a:pt x="203" y="205"/>
                    <a:pt x="200" y="208"/>
                    <a:pt x="197" y="208"/>
                  </a:cubicBezTo>
                  <a:cubicBezTo>
                    <a:pt x="35" y="208"/>
                    <a:pt x="35" y="208"/>
                    <a:pt x="35" y="208"/>
                  </a:cubicBezTo>
                  <a:cubicBezTo>
                    <a:pt x="32" y="208"/>
                    <a:pt x="29" y="205"/>
                    <a:pt x="29" y="202"/>
                  </a:cubicBezTo>
                  <a:cubicBezTo>
                    <a:pt x="29" y="193"/>
                    <a:pt x="29" y="193"/>
                    <a:pt x="29" y="193"/>
                  </a:cubicBezTo>
                  <a:cubicBezTo>
                    <a:pt x="15" y="193"/>
                    <a:pt x="15" y="193"/>
                    <a:pt x="15" y="19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13"/>
                    <a:pt x="24" y="222"/>
                    <a:pt x="35" y="222"/>
                  </a:cubicBezTo>
                  <a:cubicBezTo>
                    <a:pt x="197" y="222"/>
                    <a:pt x="197" y="222"/>
                    <a:pt x="197" y="222"/>
                  </a:cubicBezTo>
                  <a:cubicBezTo>
                    <a:pt x="208" y="222"/>
                    <a:pt x="217" y="213"/>
                    <a:pt x="217" y="202"/>
                  </a:cubicBezTo>
                  <a:cubicBezTo>
                    <a:pt x="217" y="20"/>
                    <a:pt x="217" y="20"/>
                    <a:pt x="217" y="20"/>
                  </a:cubicBezTo>
                  <a:cubicBezTo>
                    <a:pt x="217" y="9"/>
                    <a:pt x="208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" name="Freeform 128">
              <a:extLst>
                <a:ext uri="{FF2B5EF4-FFF2-40B4-BE49-F238E27FC236}">
                  <a16:creationId xmlns="" xmlns:a16="http://schemas.microsoft.com/office/drawing/2014/main" id="{AA1D188A-9416-4E42-BD6A-8067876AE1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53500" y="1546164"/>
              <a:ext cx="372294" cy="213208"/>
            </a:xfrm>
            <a:custGeom>
              <a:avLst/>
              <a:gdLst>
                <a:gd name="T0" fmla="*/ 89 w 96"/>
                <a:gd name="T1" fmla="*/ 55 h 55"/>
                <a:gd name="T2" fmla="*/ 96 w 96"/>
                <a:gd name="T3" fmla="*/ 48 h 55"/>
                <a:gd name="T4" fmla="*/ 96 w 96"/>
                <a:gd name="T5" fmla="*/ 7 h 55"/>
                <a:gd name="T6" fmla="*/ 89 w 96"/>
                <a:gd name="T7" fmla="*/ 0 h 55"/>
                <a:gd name="T8" fmla="*/ 7 w 96"/>
                <a:gd name="T9" fmla="*/ 0 h 55"/>
                <a:gd name="T10" fmla="*/ 0 w 96"/>
                <a:gd name="T11" fmla="*/ 7 h 55"/>
                <a:gd name="T12" fmla="*/ 0 w 96"/>
                <a:gd name="T13" fmla="*/ 48 h 55"/>
                <a:gd name="T14" fmla="*/ 7 w 96"/>
                <a:gd name="T15" fmla="*/ 55 h 55"/>
                <a:gd name="T16" fmla="*/ 89 w 96"/>
                <a:gd name="T17" fmla="*/ 55 h 55"/>
                <a:gd name="T18" fmla="*/ 14 w 96"/>
                <a:gd name="T19" fmla="*/ 14 h 55"/>
                <a:gd name="T20" fmla="*/ 82 w 96"/>
                <a:gd name="T21" fmla="*/ 14 h 55"/>
                <a:gd name="T22" fmla="*/ 82 w 96"/>
                <a:gd name="T23" fmla="*/ 41 h 55"/>
                <a:gd name="T24" fmla="*/ 14 w 96"/>
                <a:gd name="T25" fmla="*/ 41 h 55"/>
                <a:gd name="T26" fmla="*/ 14 w 96"/>
                <a:gd name="T27" fmla="*/ 1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6" h="55">
                  <a:moveTo>
                    <a:pt x="89" y="55"/>
                  </a:moveTo>
                  <a:cubicBezTo>
                    <a:pt x="93" y="55"/>
                    <a:pt x="96" y="52"/>
                    <a:pt x="96" y="48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3"/>
                    <a:pt x="93" y="0"/>
                    <a:pt x="8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2"/>
                    <a:pt x="3" y="55"/>
                    <a:pt x="7" y="55"/>
                  </a:cubicBezTo>
                  <a:lnTo>
                    <a:pt x="89" y="55"/>
                  </a:lnTo>
                  <a:close/>
                  <a:moveTo>
                    <a:pt x="14" y="14"/>
                  </a:moveTo>
                  <a:cubicBezTo>
                    <a:pt x="82" y="14"/>
                    <a:pt x="82" y="14"/>
                    <a:pt x="82" y="14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14" y="41"/>
                    <a:pt x="14" y="41"/>
                    <a:pt x="14" y="41"/>
                  </a:cubicBezTo>
                  <a:lnTo>
                    <a:pt x="14" y="1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78" name="组合 977">
            <a:extLst>
              <a:ext uri="{FF2B5EF4-FFF2-40B4-BE49-F238E27FC236}">
                <a16:creationId xmlns="" xmlns:a16="http://schemas.microsoft.com/office/drawing/2014/main" id="{0A7041D3-0DD5-4629-91C5-53C2DBB910DC}"/>
              </a:ext>
            </a:extLst>
          </p:cNvPr>
          <p:cNvGrpSpPr>
            <a:grpSpLocks noChangeAspect="1"/>
          </p:cNvGrpSpPr>
          <p:nvPr/>
        </p:nvGrpSpPr>
        <p:grpSpPr>
          <a:xfrm>
            <a:off x="8117186" y="4560683"/>
            <a:ext cx="392035" cy="392035"/>
            <a:chOff x="6708775" y="7291388"/>
            <a:chExt cx="984250" cy="984250"/>
          </a:xfrm>
          <a:solidFill>
            <a:schemeClr val="accent2"/>
          </a:solidFill>
        </p:grpSpPr>
        <p:sp>
          <p:nvSpPr>
            <p:cNvPr id="1047" name="Freeform 153">
              <a:extLst>
                <a:ext uri="{FF2B5EF4-FFF2-40B4-BE49-F238E27FC236}">
                  <a16:creationId xmlns="" xmlns:a16="http://schemas.microsoft.com/office/drawing/2014/main" id="{77921204-F6A2-4199-BEC7-108D6E8BA4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1850" y="7588250"/>
              <a:ext cx="222250" cy="220663"/>
            </a:xfrm>
            <a:custGeom>
              <a:avLst/>
              <a:gdLst>
                <a:gd name="T0" fmla="*/ 9 w 59"/>
                <a:gd name="T1" fmla="*/ 48 h 59"/>
                <a:gd name="T2" fmla="*/ 9 w 59"/>
                <a:gd name="T3" fmla="*/ 48 h 59"/>
                <a:gd name="T4" fmla="*/ 0 w 59"/>
                <a:gd name="T5" fmla="*/ 28 h 59"/>
                <a:gd name="T6" fmla="*/ 9 w 59"/>
                <a:gd name="T7" fmla="*/ 8 h 59"/>
                <a:gd name="T8" fmla="*/ 28 w 59"/>
                <a:gd name="T9" fmla="*/ 0 h 59"/>
                <a:gd name="T10" fmla="*/ 48 w 59"/>
                <a:gd name="T11" fmla="*/ 8 h 59"/>
                <a:gd name="T12" fmla="*/ 48 w 59"/>
                <a:gd name="T13" fmla="*/ 48 h 59"/>
                <a:gd name="T14" fmla="*/ 9 w 59"/>
                <a:gd name="T15" fmla="*/ 48 h 59"/>
                <a:gd name="T16" fmla="*/ 40 w 59"/>
                <a:gd name="T17" fmla="*/ 17 h 59"/>
                <a:gd name="T18" fmla="*/ 28 w 59"/>
                <a:gd name="T19" fmla="*/ 12 h 59"/>
                <a:gd name="T20" fmla="*/ 17 w 59"/>
                <a:gd name="T21" fmla="*/ 17 h 59"/>
                <a:gd name="T22" fmla="*/ 12 w 59"/>
                <a:gd name="T23" fmla="*/ 28 h 59"/>
                <a:gd name="T24" fmla="*/ 17 w 59"/>
                <a:gd name="T25" fmla="*/ 39 h 59"/>
                <a:gd name="T26" fmla="*/ 40 w 59"/>
                <a:gd name="T27" fmla="*/ 39 h 59"/>
                <a:gd name="T28" fmla="*/ 40 w 59"/>
                <a:gd name="T29" fmla="*/ 1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" h="59">
                  <a:moveTo>
                    <a:pt x="9" y="48"/>
                  </a:moveTo>
                  <a:cubicBezTo>
                    <a:pt x="9" y="48"/>
                    <a:pt x="9" y="48"/>
                    <a:pt x="9" y="48"/>
                  </a:cubicBezTo>
                  <a:cubicBezTo>
                    <a:pt x="3" y="43"/>
                    <a:pt x="0" y="36"/>
                    <a:pt x="0" y="28"/>
                  </a:cubicBezTo>
                  <a:cubicBezTo>
                    <a:pt x="0" y="21"/>
                    <a:pt x="3" y="14"/>
                    <a:pt x="9" y="8"/>
                  </a:cubicBezTo>
                  <a:cubicBezTo>
                    <a:pt x="14" y="3"/>
                    <a:pt x="21" y="0"/>
                    <a:pt x="28" y="0"/>
                  </a:cubicBezTo>
                  <a:cubicBezTo>
                    <a:pt x="36" y="0"/>
                    <a:pt x="43" y="3"/>
                    <a:pt x="48" y="8"/>
                  </a:cubicBezTo>
                  <a:cubicBezTo>
                    <a:pt x="59" y="19"/>
                    <a:pt x="59" y="37"/>
                    <a:pt x="48" y="48"/>
                  </a:cubicBezTo>
                  <a:cubicBezTo>
                    <a:pt x="37" y="59"/>
                    <a:pt x="19" y="59"/>
                    <a:pt x="9" y="48"/>
                  </a:cubicBezTo>
                  <a:close/>
                  <a:moveTo>
                    <a:pt x="40" y="17"/>
                  </a:moveTo>
                  <a:cubicBezTo>
                    <a:pt x="37" y="14"/>
                    <a:pt x="33" y="12"/>
                    <a:pt x="28" y="12"/>
                  </a:cubicBezTo>
                  <a:cubicBezTo>
                    <a:pt x="24" y="12"/>
                    <a:pt x="20" y="14"/>
                    <a:pt x="17" y="17"/>
                  </a:cubicBezTo>
                  <a:cubicBezTo>
                    <a:pt x="14" y="20"/>
                    <a:pt x="12" y="24"/>
                    <a:pt x="12" y="28"/>
                  </a:cubicBezTo>
                  <a:cubicBezTo>
                    <a:pt x="12" y="32"/>
                    <a:pt x="14" y="36"/>
                    <a:pt x="17" y="39"/>
                  </a:cubicBezTo>
                  <a:cubicBezTo>
                    <a:pt x="23" y="46"/>
                    <a:pt x="33" y="46"/>
                    <a:pt x="40" y="39"/>
                  </a:cubicBezTo>
                  <a:cubicBezTo>
                    <a:pt x="46" y="33"/>
                    <a:pt x="46" y="23"/>
                    <a:pt x="40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" name="Freeform 154">
              <a:extLst>
                <a:ext uri="{FF2B5EF4-FFF2-40B4-BE49-F238E27FC236}">
                  <a16:creationId xmlns="" xmlns:a16="http://schemas.microsoft.com/office/drawing/2014/main" id="{FC35F3F6-7A3A-49FD-9809-117E6CA88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7238" y="7959725"/>
              <a:ext cx="236538" cy="315913"/>
            </a:xfrm>
            <a:custGeom>
              <a:avLst/>
              <a:gdLst>
                <a:gd name="T0" fmla="*/ 63 w 63"/>
                <a:gd name="T1" fmla="*/ 0 h 84"/>
                <a:gd name="T2" fmla="*/ 48 w 63"/>
                <a:gd name="T3" fmla="*/ 11 h 84"/>
                <a:gd name="T4" fmla="*/ 18 w 63"/>
                <a:gd name="T5" fmla="*/ 59 h 84"/>
                <a:gd name="T6" fmla="*/ 16 w 63"/>
                <a:gd name="T7" fmla="*/ 32 h 84"/>
                <a:gd name="T8" fmla="*/ 3 w 63"/>
                <a:gd name="T9" fmla="*/ 40 h 84"/>
                <a:gd name="T10" fmla="*/ 1 w 63"/>
                <a:gd name="T11" fmla="*/ 73 h 84"/>
                <a:gd name="T12" fmla="*/ 2 w 63"/>
                <a:gd name="T13" fmla="*/ 81 h 84"/>
                <a:gd name="T14" fmla="*/ 2 w 63"/>
                <a:gd name="T15" fmla="*/ 81 h 84"/>
                <a:gd name="T16" fmla="*/ 11 w 63"/>
                <a:gd name="T17" fmla="*/ 82 h 84"/>
                <a:gd name="T18" fmla="*/ 63 w 63"/>
                <a:gd name="T1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84">
                  <a:moveTo>
                    <a:pt x="63" y="0"/>
                  </a:moveTo>
                  <a:cubicBezTo>
                    <a:pt x="59" y="3"/>
                    <a:pt x="54" y="7"/>
                    <a:pt x="48" y="11"/>
                  </a:cubicBezTo>
                  <a:cubicBezTo>
                    <a:pt x="46" y="24"/>
                    <a:pt x="38" y="41"/>
                    <a:pt x="18" y="59"/>
                  </a:cubicBezTo>
                  <a:cubicBezTo>
                    <a:pt x="19" y="52"/>
                    <a:pt x="18" y="43"/>
                    <a:pt x="16" y="32"/>
                  </a:cubicBezTo>
                  <a:cubicBezTo>
                    <a:pt x="12" y="35"/>
                    <a:pt x="8" y="37"/>
                    <a:pt x="3" y="40"/>
                  </a:cubicBezTo>
                  <a:cubicBezTo>
                    <a:pt x="7" y="61"/>
                    <a:pt x="1" y="73"/>
                    <a:pt x="1" y="73"/>
                  </a:cubicBezTo>
                  <a:cubicBezTo>
                    <a:pt x="0" y="75"/>
                    <a:pt x="0" y="79"/>
                    <a:pt x="2" y="81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5" y="84"/>
                    <a:pt x="8" y="84"/>
                    <a:pt x="11" y="82"/>
                  </a:cubicBezTo>
                  <a:cubicBezTo>
                    <a:pt x="56" y="52"/>
                    <a:pt x="63" y="18"/>
                    <a:pt x="6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" name="Freeform 155">
              <a:extLst>
                <a:ext uri="{FF2B5EF4-FFF2-40B4-BE49-F238E27FC236}">
                  <a16:creationId xmlns="" xmlns:a16="http://schemas.microsoft.com/office/drawing/2014/main" id="{6D28F093-159C-446C-B6AE-C8E390E23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4500" y="7959725"/>
              <a:ext cx="101600" cy="98425"/>
            </a:xfrm>
            <a:custGeom>
              <a:avLst/>
              <a:gdLst>
                <a:gd name="T0" fmla="*/ 3 w 27"/>
                <a:gd name="T1" fmla="*/ 15 h 26"/>
                <a:gd name="T2" fmla="*/ 3 w 27"/>
                <a:gd name="T3" fmla="*/ 24 h 26"/>
                <a:gd name="T4" fmla="*/ 3 w 27"/>
                <a:gd name="T5" fmla="*/ 24 h 26"/>
                <a:gd name="T6" fmla="*/ 11 w 27"/>
                <a:gd name="T7" fmla="*/ 24 h 26"/>
                <a:gd name="T8" fmla="*/ 27 w 27"/>
                <a:gd name="T9" fmla="*/ 8 h 26"/>
                <a:gd name="T10" fmla="*/ 18 w 27"/>
                <a:gd name="T11" fmla="*/ 0 h 26"/>
                <a:gd name="T12" fmla="*/ 3 w 27"/>
                <a:gd name="T13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26">
                  <a:moveTo>
                    <a:pt x="3" y="15"/>
                  </a:moveTo>
                  <a:cubicBezTo>
                    <a:pt x="0" y="18"/>
                    <a:pt x="0" y="21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5" y="26"/>
                    <a:pt x="9" y="26"/>
                    <a:pt x="11" y="24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3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" name="Freeform 156">
              <a:extLst>
                <a:ext uri="{FF2B5EF4-FFF2-40B4-BE49-F238E27FC236}">
                  <a16:creationId xmlns="" xmlns:a16="http://schemas.microsoft.com/office/drawing/2014/main" id="{B82F3624-B123-40BE-828A-C078DA679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9100" y="8023225"/>
              <a:ext cx="190500" cy="188913"/>
            </a:xfrm>
            <a:custGeom>
              <a:avLst/>
              <a:gdLst>
                <a:gd name="T0" fmla="*/ 3 w 51"/>
                <a:gd name="T1" fmla="*/ 39 h 50"/>
                <a:gd name="T2" fmla="*/ 3 w 51"/>
                <a:gd name="T3" fmla="*/ 48 h 50"/>
                <a:gd name="T4" fmla="*/ 11 w 51"/>
                <a:gd name="T5" fmla="*/ 48 h 50"/>
                <a:gd name="T6" fmla="*/ 51 w 51"/>
                <a:gd name="T7" fmla="*/ 8 h 50"/>
                <a:gd name="T8" fmla="*/ 42 w 51"/>
                <a:gd name="T9" fmla="*/ 0 h 50"/>
                <a:gd name="T10" fmla="*/ 3 w 51"/>
                <a:gd name="T11" fmla="*/ 3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50">
                  <a:moveTo>
                    <a:pt x="3" y="39"/>
                  </a:moveTo>
                  <a:cubicBezTo>
                    <a:pt x="0" y="41"/>
                    <a:pt x="0" y="45"/>
                    <a:pt x="3" y="48"/>
                  </a:cubicBezTo>
                  <a:cubicBezTo>
                    <a:pt x="5" y="50"/>
                    <a:pt x="9" y="50"/>
                    <a:pt x="11" y="4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42" y="0"/>
                    <a:pt x="42" y="0"/>
                    <a:pt x="42" y="0"/>
                  </a:cubicBezTo>
                  <a:lnTo>
                    <a:pt x="3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" name="Freeform 157">
              <a:extLst>
                <a:ext uri="{FF2B5EF4-FFF2-40B4-BE49-F238E27FC236}">
                  <a16:creationId xmlns="" xmlns:a16="http://schemas.microsoft.com/office/drawing/2014/main" id="{0D597841-CDC5-41C7-8282-7A4D04FEC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5150" y="8088313"/>
              <a:ext cx="109538" cy="104775"/>
            </a:xfrm>
            <a:custGeom>
              <a:avLst/>
              <a:gdLst>
                <a:gd name="T0" fmla="*/ 2 w 29"/>
                <a:gd name="T1" fmla="*/ 18 h 28"/>
                <a:gd name="T2" fmla="*/ 2 w 29"/>
                <a:gd name="T3" fmla="*/ 26 h 28"/>
                <a:gd name="T4" fmla="*/ 11 w 29"/>
                <a:gd name="T5" fmla="*/ 26 h 28"/>
                <a:gd name="T6" fmla="*/ 29 w 29"/>
                <a:gd name="T7" fmla="*/ 8 h 28"/>
                <a:gd name="T8" fmla="*/ 20 w 29"/>
                <a:gd name="T9" fmla="*/ 0 h 28"/>
                <a:gd name="T10" fmla="*/ 2 w 29"/>
                <a:gd name="T11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8">
                  <a:moveTo>
                    <a:pt x="2" y="18"/>
                  </a:moveTo>
                  <a:cubicBezTo>
                    <a:pt x="0" y="20"/>
                    <a:pt x="0" y="24"/>
                    <a:pt x="2" y="26"/>
                  </a:cubicBezTo>
                  <a:cubicBezTo>
                    <a:pt x="4" y="28"/>
                    <a:pt x="8" y="28"/>
                    <a:pt x="11" y="26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2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" name="Freeform 158">
              <a:extLst>
                <a:ext uri="{FF2B5EF4-FFF2-40B4-BE49-F238E27FC236}">
                  <a16:creationId xmlns="" xmlns:a16="http://schemas.microsoft.com/office/drawing/2014/main" id="{1111F0FC-67BE-47E7-9662-5B16CD0D6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8775" y="7637463"/>
              <a:ext cx="311150" cy="239713"/>
            </a:xfrm>
            <a:custGeom>
              <a:avLst/>
              <a:gdLst>
                <a:gd name="T0" fmla="*/ 25 w 83"/>
                <a:gd name="T1" fmla="*/ 45 h 64"/>
                <a:gd name="T2" fmla="*/ 72 w 83"/>
                <a:gd name="T3" fmla="*/ 15 h 64"/>
                <a:gd name="T4" fmla="*/ 83 w 83"/>
                <a:gd name="T5" fmla="*/ 0 h 64"/>
                <a:gd name="T6" fmla="*/ 1 w 83"/>
                <a:gd name="T7" fmla="*/ 52 h 64"/>
                <a:gd name="T8" fmla="*/ 2 w 83"/>
                <a:gd name="T9" fmla="*/ 61 h 64"/>
                <a:gd name="T10" fmla="*/ 2 w 83"/>
                <a:gd name="T11" fmla="*/ 61 h 64"/>
                <a:gd name="T12" fmla="*/ 11 w 83"/>
                <a:gd name="T13" fmla="*/ 62 h 64"/>
                <a:gd name="T14" fmla="*/ 44 w 83"/>
                <a:gd name="T15" fmla="*/ 60 h 64"/>
                <a:gd name="T16" fmla="*/ 51 w 83"/>
                <a:gd name="T17" fmla="*/ 47 h 64"/>
                <a:gd name="T18" fmla="*/ 25 w 83"/>
                <a:gd name="T19" fmla="*/ 4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64">
                  <a:moveTo>
                    <a:pt x="25" y="45"/>
                  </a:moveTo>
                  <a:cubicBezTo>
                    <a:pt x="42" y="25"/>
                    <a:pt x="59" y="18"/>
                    <a:pt x="72" y="15"/>
                  </a:cubicBezTo>
                  <a:cubicBezTo>
                    <a:pt x="76" y="10"/>
                    <a:pt x="80" y="4"/>
                    <a:pt x="83" y="0"/>
                  </a:cubicBezTo>
                  <a:cubicBezTo>
                    <a:pt x="65" y="0"/>
                    <a:pt x="31" y="8"/>
                    <a:pt x="1" y="52"/>
                  </a:cubicBezTo>
                  <a:cubicBezTo>
                    <a:pt x="0" y="55"/>
                    <a:pt x="0" y="58"/>
                    <a:pt x="2" y="61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4" y="63"/>
                    <a:pt x="8" y="64"/>
                    <a:pt x="11" y="62"/>
                  </a:cubicBezTo>
                  <a:cubicBezTo>
                    <a:pt x="11" y="62"/>
                    <a:pt x="22" y="56"/>
                    <a:pt x="44" y="60"/>
                  </a:cubicBezTo>
                  <a:cubicBezTo>
                    <a:pt x="46" y="56"/>
                    <a:pt x="49" y="52"/>
                    <a:pt x="51" y="47"/>
                  </a:cubicBezTo>
                  <a:cubicBezTo>
                    <a:pt x="41" y="45"/>
                    <a:pt x="32" y="44"/>
                    <a:pt x="25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" name="Freeform 159">
              <a:extLst>
                <a:ext uri="{FF2B5EF4-FFF2-40B4-BE49-F238E27FC236}">
                  <a16:creationId xmlns="" xmlns:a16="http://schemas.microsoft.com/office/drawing/2014/main" id="{914F2964-A17C-4092-B3CD-96CC8948C7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92925" y="7291388"/>
              <a:ext cx="800100" cy="800100"/>
            </a:xfrm>
            <a:custGeom>
              <a:avLst/>
              <a:gdLst>
                <a:gd name="T0" fmla="*/ 183 w 213"/>
                <a:gd name="T1" fmla="*/ 32 h 213"/>
                <a:gd name="T2" fmla="*/ 183 w 213"/>
                <a:gd name="T3" fmla="*/ 32 h 213"/>
                <a:gd name="T4" fmla="*/ 183 w 213"/>
                <a:gd name="T5" fmla="*/ 32 h 213"/>
                <a:gd name="T6" fmla="*/ 182 w 213"/>
                <a:gd name="T7" fmla="*/ 30 h 213"/>
                <a:gd name="T8" fmla="*/ 182 w 213"/>
                <a:gd name="T9" fmla="*/ 30 h 213"/>
                <a:gd name="T10" fmla="*/ 182 w 213"/>
                <a:gd name="T11" fmla="*/ 30 h 213"/>
                <a:gd name="T12" fmla="*/ 180 w 213"/>
                <a:gd name="T13" fmla="*/ 30 h 213"/>
                <a:gd name="T14" fmla="*/ 181 w 213"/>
                <a:gd name="T15" fmla="*/ 30 h 213"/>
                <a:gd name="T16" fmla="*/ 0 w 213"/>
                <a:gd name="T17" fmla="*/ 168 h 213"/>
                <a:gd name="T18" fmla="*/ 0 w 213"/>
                <a:gd name="T19" fmla="*/ 168 h 213"/>
                <a:gd name="T20" fmla="*/ 44 w 213"/>
                <a:gd name="T21" fmla="*/ 213 h 213"/>
                <a:gd name="T22" fmla="*/ 44 w 213"/>
                <a:gd name="T23" fmla="*/ 212 h 213"/>
                <a:gd name="T24" fmla="*/ 44 w 213"/>
                <a:gd name="T25" fmla="*/ 213 h 213"/>
                <a:gd name="T26" fmla="*/ 183 w 213"/>
                <a:gd name="T27" fmla="*/ 32 h 213"/>
                <a:gd name="T28" fmla="*/ 171 w 213"/>
                <a:gd name="T29" fmla="*/ 42 h 213"/>
                <a:gd name="T30" fmla="*/ 166 w 213"/>
                <a:gd name="T31" fmla="*/ 80 h 213"/>
                <a:gd name="T32" fmla="*/ 133 w 213"/>
                <a:gd name="T33" fmla="*/ 47 h 213"/>
                <a:gd name="T34" fmla="*/ 171 w 213"/>
                <a:gd name="T35" fmla="*/ 42 h 213"/>
                <a:gd name="T36" fmla="*/ 119 w 213"/>
                <a:gd name="T37" fmla="*/ 52 h 213"/>
                <a:gd name="T38" fmla="*/ 160 w 213"/>
                <a:gd name="T39" fmla="*/ 94 h 213"/>
                <a:gd name="T40" fmla="*/ 47 w 213"/>
                <a:gd name="T41" fmla="*/ 195 h 213"/>
                <a:gd name="T42" fmla="*/ 17 w 213"/>
                <a:gd name="T43" fmla="*/ 166 h 213"/>
                <a:gd name="T44" fmla="*/ 119 w 213"/>
                <a:gd name="T45" fmla="*/ 52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3" h="213">
                  <a:moveTo>
                    <a:pt x="183" y="32"/>
                  </a:moveTo>
                  <a:cubicBezTo>
                    <a:pt x="183" y="32"/>
                    <a:pt x="183" y="32"/>
                    <a:pt x="183" y="32"/>
                  </a:cubicBezTo>
                  <a:cubicBezTo>
                    <a:pt x="183" y="32"/>
                    <a:pt x="183" y="32"/>
                    <a:pt x="183" y="32"/>
                  </a:cubicBezTo>
                  <a:cubicBezTo>
                    <a:pt x="183" y="32"/>
                    <a:pt x="183" y="31"/>
                    <a:pt x="182" y="30"/>
                  </a:cubicBezTo>
                  <a:cubicBezTo>
                    <a:pt x="182" y="30"/>
                    <a:pt x="182" y="30"/>
                    <a:pt x="182" y="30"/>
                  </a:cubicBezTo>
                  <a:cubicBezTo>
                    <a:pt x="182" y="30"/>
                    <a:pt x="182" y="30"/>
                    <a:pt x="182" y="30"/>
                  </a:cubicBezTo>
                  <a:cubicBezTo>
                    <a:pt x="182" y="30"/>
                    <a:pt x="181" y="30"/>
                    <a:pt x="180" y="30"/>
                  </a:cubicBezTo>
                  <a:cubicBezTo>
                    <a:pt x="181" y="30"/>
                    <a:pt x="181" y="30"/>
                    <a:pt x="181" y="30"/>
                  </a:cubicBezTo>
                  <a:cubicBezTo>
                    <a:pt x="177" y="28"/>
                    <a:pt x="88" y="0"/>
                    <a:pt x="0" y="168"/>
                  </a:cubicBezTo>
                  <a:cubicBezTo>
                    <a:pt x="0" y="168"/>
                    <a:pt x="0" y="168"/>
                    <a:pt x="0" y="168"/>
                  </a:cubicBezTo>
                  <a:cubicBezTo>
                    <a:pt x="44" y="213"/>
                    <a:pt x="44" y="213"/>
                    <a:pt x="44" y="213"/>
                  </a:cubicBezTo>
                  <a:cubicBezTo>
                    <a:pt x="44" y="212"/>
                    <a:pt x="44" y="212"/>
                    <a:pt x="44" y="212"/>
                  </a:cubicBezTo>
                  <a:cubicBezTo>
                    <a:pt x="44" y="213"/>
                    <a:pt x="44" y="213"/>
                    <a:pt x="44" y="213"/>
                  </a:cubicBezTo>
                  <a:cubicBezTo>
                    <a:pt x="213" y="124"/>
                    <a:pt x="184" y="36"/>
                    <a:pt x="183" y="32"/>
                  </a:cubicBezTo>
                  <a:close/>
                  <a:moveTo>
                    <a:pt x="171" y="42"/>
                  </a:moveTo>
                  <a:cubicBezTo>
                    <a:pt x="172" y="49"/>
                    <a:pt x="172" y="62"/>
                    <a:pt x="166" y="80"/>
                  </a:cubicBezTo>
                  <a:cubicBezTo>
                    <a:pt x="133" y="47"/>
                    <a:pt x="133" y="47"/>
                    <a:pt x="133" y="47"/>
                  </a:cubicBezTo>
                  <a:cubicBezTo>
                    <a:pt x="150" y="40"/>
                    <a:pt x="164" y="41"/>
                    <a:pt x="171" y="42"/>
                  </a:cubicBezTo>
                  <a:close/>
                  <a:moveTo>
                    <a:pt x="119" y="52"/>
                  </a:moveTo>
                  <a:cubicBezTo>
                    <a:pt x="160" y="94"/>
                    <a:pt x="160" y="94"/>
                    <a:pt x="160" y="94"/>
                  </a:cubicBezTo>
                  <a:cubicBezTo>
                    <a:pt x="146" y="122"/>
                    <a:pt x="114" y="158"/>
                    <a:pt x="47" y="195"/>
                  </a:cubicBezTo>
                  <a:cubicBezTo>
                    <a:pt x="17" y="166"/>
                    <a:pt x="17" y="166"/>
                    <a:pt x="17" y="166"/>
                  </a:cubicBezTo>
                  <a:cubicBezTo>
                    <a:pt x="54" y="98"/>
                    <a:pt x="90" y="67"/>
                    <a:pt x="119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79" name="组合 978">
            <a:extLst>
              <a:ext uri="{FF2B5EF4-FFF2-40B4-BE49-F238E27FC236}">
                <a16:creationId xmlns="" xmlns:a16="http://schemas.microsoft.com/office/drawing/2014/main" id="{773A7AFB-1ED6-418B-B0DB-9D3F0E44AAE3}"/>
              </a:ext>
            </a:extLst>
          </p:cNvPr>
          <p:cNvGrpSpPr>
            <a:grpSpLocks noChangeAspect="1"/>
          </p:cNvGrpSpPr>
          <p:nvPr/>
        </p:nvGrpSpPr>
        <p:grpSpPr>
          <a:xfrm>
            <a:off x="8864388" y="4548588"/>
            <a:ext cx="417561" cy="416225"/>
            <a:chOff x="3009901" y="517525"/>
            <a:chExt cx="992187" cy="989013"/>
          </a:xfrm>
          <a:solidFill>
            <a:schemeClr val="accent2"/>
          </a:solidFill>
        </p:grpSpPr>
        <p:sp>
          <p:nvSpPr>
            <p:cNvPr id="1030" name="Freeform 17">
              <a:extLst>
                <a:ext uri="{FF2B5EF4-FFF2-40B4-BE49-F238E27FC236}">
                  <a16:creationId xmlns="" xmlns:a16="http://schemas.microsoft.com/office/drawing/2014/main" id="{D8EDF7C2-739F-40E8-955F-D64393DF3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901" y="973138"/>
              <a:ext cx="222250" cy="533400"/>
            </a:xfrm>
            <a:custGeom>
              <a:avLst/>
              <a:gdLst>
                <a:gd name="T0" fmla="*/ 0 w 59"/>
                <a:gd name="T1" fmla="*/ 20 h 142"/>
                <a:gd name="T2" fmla="*/ 0 w 59"/>
                <a:gd name="T3" fmla="*/ 142 h 142"/>
                <a:gd name="T4" fmla="*/ 14 w 59"/>
                <a:gd name="T5" fmla="*/ 142 h 142"/>
                <a:gd name="T6" fmla="*/ 14 w 59"/>
                <a:gd name="T7" fmla="*/ 20 h 142"/>
                <a:gd name="T8" fmla="*/ 20 w 59"/>
                <a:gd name="T9" fmla="*/ 14 h 142"/>
                <a:gd name="T10" fmla="*/ 59 w 59"/>
                <a:gd name="T11" fmla="*/ 14 h 142"/>
                <a:gd name="T12" fmla="*/ 59 w 59"/>
                <a:gd name="T13" fmla="*/ 0 h 142"/>
                <a:gd name="T14" fmla="*/ 20 w 59"/>
                <a:gd name="T15" fmla="*/ 0 h 142"/>
                <a:gd name="T16" fmla="*/ 0 w 59"/>
                <a:gd name="T17" fmla="*/ 2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42">
                  <a:moveTo>
                    <a:pt x="0" y="20"/>
                  </a:moveTo>
                  <a:cubicBezTo>
                    <a:pt x="0" y="142"/>
                    <a:pt x="0" y="142"/>
                    <a:pt x="0" y="142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6"/>
                    <a:pt x="16" y="14"/>
                    <a:pt x="20" y="14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" name="Freeform 18">
              <a:extLst>
                <a:ext uri="{FF2B5EF4-FFF2-40B4-BE49-F238E27FC236}">
                  <a16:creationId xmlns="" xmlns:a16="http://schemas.microsoft.com/office/drawing/2014/main" id="{923FA0F1-CCE7-4C6A-84F1-17F062DCE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663" y="1092200"/>
              <a:ext cx="225425" cy="414338"/>
            </a:xfrm>
            <a:custGeom>
              <a:avLst/>
              <a:gdLst>
                <a:gd name="T0" fmla="*/ 40 w 60"/>
                <a:gd name="T1" fmla="*/ 0 h 110"/>
                <a:gd name="T2" fmla="*/ 0 w 60"/>
                <a:gd name="T3" fmla="*/ 0 h 110"/>
                <a:gd name="T4" fmla="*/ 0 w 60"/>
                <a:gd name="T5" fmla="*/ 14 h 110"/>
                <a:gd name="T6" fmla="*/ 40 w 60"/>
                <a:gd name="T7" fmla="*/ 14 h 110"/>
                <a:gd name="T8" fmla="*/ 46 w 60"/>
                <a:gd name="T9" fmla="*/ 20 h 110"/>
                <a:gd name="T10" fmla="*/ 46 w 60"/>
                <a:gd name="T11" fmla="*/ 110 h 110"/>
                <a:gd name="T12" fmla="*/ 60 w 60"/>
                <a:gd name="T13" fmla="*/ 110 h 110"/>
                <a:gd name="T14" fmla="*/ 60 w 60"/>
                <a:gd name="T15" fmla="*/ 20 h 110"/>
                <a:gd name="T16" fmla="*/ 40 w 60"/>
                <a:gd name="T1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10">
                  <a:moveTo>
                    <a:pt x="4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3" y="14"/>
                    <a:pt x="46" y="17"/>
                    <a:pt x="46" y="20"/>
                  </a:cubicBezTo>
                  <a:cubicBezTo>
                    <a:pt x="46" y="110"/>
                    <a:pt x="46" y="110"/>
                    <a:pt x="46" y="110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9"/>
                    <a:pt x="51" y="0"/>
                    <a:pt x="4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" name="Freeform 19">
              <a:extLst>
                <a:ext uri="{FF2B5EF4-FFF2-40B4-BE49-F238E27FC236}">
                  <a16:creationId xmlns="" xmlns:a16="http://schemas.microsoft.com/office/drawing/2014/main" id="{E4F91B1A-C3A7-41D8-BDBD-3A2C72769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713" y="517525"/>
              <a:ext cx="431800" cy="989013"/>
            </a:xfrm>
            <a:custGeom>
              <a:avLst/>
              <a:gdLst>
                <a:gd name="T0" fmla="*/ 95 w 115"/>
                <a:gd name="T1" fmla="*/ 24 h 263"/>
                <a:gd name="T2" fmla="*/ 65 w 115"/>
                <a:gd name="T3" fmla="*/ 24 h 263"/>
                <a:gd name="T4" fmla="*/ 62 w 115"/>
                <a:gd name="T5" fmla="*/ 24 h 263"/>
                <a:gd name="T6" fmla="*/ 62 w 115"/>
                <a:gd name="T7" fmla="*/ 7 h 263"/>
                <a:gd name="T8" fmla="*/ 55 w 115"/>
                <a:gd name="T9" fmla="*/ 0 h 263"/>
                <a:gd name="T10" fmla="*/ 48 w 115"/>
                <a:gd name="T11" fmla="*/ 7 h 263"/>
                <a:gd name="T12" fmla="*/ 48 w 115"/>
                <a:gd name="T13" fmla="*/ 24 h 263"/>
                <a:gd name="T14" fmla="*/ 20 w 115"/>
                <a:gd name="T15" fmla="*/ 24 h 263"/>
                <a:gd name="T16" fmla="*/ 0 w 115"/>
                <a:gd name="T17" fmla="*/ 44 h 263"/>
                <a:gd name="T18" fmla="*/ 0 w 115"/>
                <a:gd name="T19" fmla="*/ 263 h 263"/>
                <a:gd name="T20" fmla="*/ 0 w 115"/>
                <a:gd name="T21" fmla="*/ 263 h 263"/>
                <a:gd name="T22" fmla="*/ 14 w 115"/>
                <a:gd name="T23" fmla="*/ 263 h 263"/>
                <a:gd name="T24" fmla="*/ 14 w 115"/>
                <a:gd name="T25" fmla="*/ 263 h 263"/>
                <a:gd name="T26" fmla="*/ 14 w 115"/>
                <a:gd name="T27" fmla="*/ 44 h 263"/>
                <a:gd name="T28" fmla="*/ 20 w 115"/>
                <a:gd name="T29" fmla="*/ 38 h 263"/>
                <a:gd name="T30" fmla="*/ 95 w 115"/>
                <a:gd name="T31" fmla="*/ 38 h 263"/>
                <a:gd name="T32" fmla="*/ 101 w 115"/>
                <a:gd name="T33" fmla="*/ 44 h 263"/>
                <a:gd name="T34" fmla="*/ 101 w 115"/>
                <a:gd name="T35" fmla="*/ 263 h 263"/>
                <a:gd name="T36" fmla="*/ 101 w 115"/>
                <a:gd name="T37" fmla="*/ 263 h 263"/>
                <a:gd name="T38" fmla="*/ 115 w 115"/>
                <a:gd name="T39" fmla="*/ 263 h 263"/>
                <a:gd name="T40" fmla="*/ 115 w 115"/>
                <a:gd name="T41" fmla="*/ 263 h 263"/>
                <a:gd name="T42" fmla="*/ 115 w 115"/>
                <a:gd name="T43" fmla="*/ 44 h 263"/>
                <a:gd name="T44" fmla="*/ 95 w 115"/>
                <a:gd name="T45" fmla="*/ 24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5" h="263">
                  <a:moveTo>
                    <a:pt x="95" y="24"/>
                  </a:moveTo>
                  <a:cubicBezTo>
                    <a:pt x="65" y="24"/>
                    <a:pt x="65" y="24"/>
                    <a:pt x="65" y="24"/>
                  </a:cubicBezTo>
                  <a:cubicBezTo>
                    <a:pt x="62" y="24"/>
                    <a:pt x="62" y="24"/>
                    <a:pt x="62" y="24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2" y="3"/>
                    <a:pt x="59" y="0"/>
                    <a:pt x="55" y="0"/>
                  </a:cubicBezTo>
                  <a:cubicBezTo>
                    <a:pt x="51" y="0"/>
                    <a:pt x="48" y="3"/>
                    <a:pt x="48" y="7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9" y="24"/>
                    <a:pt x="0" y="33"/>
                    <a:pt x="0" y="44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14" y="263"/>
                    <a:pt x="14" y="263"/>
                    <a:pt x="14" y="263"/>
                  </a:cubicBezTo>
                  <a:cubicBezTo>
                    <a:pt x="14" y="263"/>
                    <a:pt x="14" y="263"/>
                    <a:pt x="14" y="263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1"/>
                    <a:pt x="17" y="38"/>
                    <a:pt x="20" y="38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98" y="38"/>
                    <a:pt x="101" y="41"/>
                    <a:pt x="101" y="44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115" y="263"/>
                    <a:pt x="115" y="263"/>
                    <a:pt x="115" y="263"/>
                  </a:cubicBezTo>
                  <a:cubicBezTo>
                    <a:pt x="115" y="263"/>
                    <a:pt x="115" y="263"/>
                    <a:pt x="115" y="263"/>
                  </a:cubicBezTo>
                  <a:cubicBezTo>
                    <a:pt x="115" y="44"/>
                    <a:pt x="115" y="44"/>
                    <a:pt x="115" y="44"/>
                  </a:cubicBezTo>
                  <a:cubicBezTo>
                    <a:pt x="115" y="33"/>
                    <a:pt x="106" y="24"/>
                    <a:pt x="95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" name="Rectangle 20">
              <a:extLst>
                <a:ext uri="{FF2B5EF4-FFF2-40B4-BE49-F238E27FC236}">
                  <a16:creationId xmlns="" xmlns:a16="http://schemas.microsoft.com/office/drawing/2014/main" id="{60AAE591-FDFB-475B-8EEC-DCD84BE28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7251" y="731838"/>
              <a:ext cx="214313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4" name="Rectangle 21">
              <a:extLst>
                <a:ext uri="{FF2B5EF4-FFF2-40B4-BE49-F238E27FC236}">
                  <a16:creationId xmlns="" xmlns:a16="http://schemas.microsoft.com/office/drawing/2014/main" id="{92332DB2-6083-46CE-9B10-DAA8E461E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7251" y="852488"/>
              <a:ext cx="214313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" name="Rectangle 22">
              <a:extLst>
                <a:ext uri="{FF2B5EF4-FFF2-40B4-BE49-F238E27FC236}">
                  <a16:creationId xmlns="" xmlns:a16="http://schemas.microsoft.com/office/drawing/2014/main" id="{1E268AB2-E1FE-4724-89FD-5E04B5041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7251" y="973138"/>
              <a:ext cx="214313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" name="Rectangle 23">
              <a:extLst>
                <a:ext uri="{FF2B5EF4-FFF2-40B4-BE49-F238E27FC236}">
                  <a16:creationId xmlns="" xmlns:a16="http://schemas.microsoft.com/office/drawing/2014/main" id="{5446BCB4-BFB9-4061-9C3A-4BF5E27EB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7251" y="1212850"/>
              <a:ext cx="214313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" name="Rectangle 24">
              <a:extLst>
                <a:ext uri="{FF2B5EF4-FFF2-40B4-BE49-F238E27FC236}">
                  <a16:creationId xmlns="" xmlns:a16="http://schemas.microsoft.com/office/drawing/2014/main" id="{FC29066A-8AE1-4E83-9E5C-9752BFBA7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7251" y="1333500"/>
              <a:ext cx="214313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" name="Rectangle 25">
              <a:extLst>
                <a:ext uri="{FF2B5EF4-FFF2-40B4-BE49-F238E27FC236}">
                  <a16:creationId xmlns="" xmlns:a16="http://schemas.microsoft.com/office/drawing/2014/main" id="{3B9F8D22-4B8C-43F8-AE92-DC96DC2A8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7251" y="1092200"/>
              <a:ext cx="214313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" name="Rectangle 26">
              <a:extLst>
                <a:ext uri="{FF2B5EF4-FFF2-40B4-BE49-F238E27FC236}">
                  <a16:creationId xmlns="" xmlns:a16="http://schemas.microsoft.com/office/drawing/2014/main" id="{F2D2E50F-C419-4BCE-85F4-BBD275AC6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7251" y="1452563"/>
              <a:ext cx="214313" cy="539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" name="Rectangle 27">
              <a:extLst>
                <a:ext uri="{FF2B5EF4-FFF2-40B4-BE49-F238E27FC236}">
                  <a16:creationId xmlns="" xmlns:a16="http://schemas.microsoft.com/office/drawing/2014/main" id="{B01462F8-EA72-48A1-97EE-C0ED3B1CA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7851" y="1212850"/>
              <a:ext cx="1095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" name="Rectangle 28">
              <a:extLst>
                <a:ext uri="{FF2B5EF4-FFF2-40B4-BE49-F238E27FC236}">
                  <a16:creationId xmlns="" xmlns:a16="http://schemas.microsoft.com/office/drawing/2014/main" id="{27ADD576-2ED4-45EA-BC28-37208BD55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7851" y="1333500"/>
              <a:ext cx="1095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" name="Rectangle 29">
              <a:extLst>
                <a:ext uri="{FF2B5EF4-FFF2-40B4-BE49-F238E27FC236}">
                  <a16:creationId xmlns="" xmlns:a16="http://schemas.microsoft.com/office/drawing/2014/main" id="{A808FF20-12F8-4A3A-923F-08669E07B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7851" y="1092200"/>
              <a:ext cx="1095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" name="Rectangle 30">
              <a:extLst>
                <a:ext uri="{FF2B5EF4-FFF2-40B4-BE49-F238E27FC236}">
                  <a16:creationId xmlns="" xmlns:a16="http://schemas.microsoft.com/office/drawing/2014/main" id="{C72C10D2-80E3-4EA3-BA4F-52B3C63D0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7851" y="1452563"/>
              <a:ext cx="109538" cy="539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" name="Rectangle 31">
              <a:extLst>
                <a:ext uri="{FF2B5EF4-FFF2-40B4-BE49-F238E27FC236}">
                  <a16:creationId xmlns="" xmlns:a16="http://schemas.microsoft.com/office/drawing/2014/main" id="{CEFC1B12-6BD0-44D5-8DFB-A9F7A0DFA8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6663" y="1212850"/>
              <a:ext cx="112713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" name="Rectangle 32">
              <a:extLst>
                <a:ext uri="{FF2B5EF4-FFF2-40B4-BE49-F238E27FC236}">
                  <a16:creationId xmlns="" xmlns:a16="http://schemas.microsoft.com/office/drawing/2014/main" id="{ED5887E8-C6EC-4135-9202-41FCA25A1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6663" y="1333500"/>
              <a:ext cx="112713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" name="Rectangle 33">
              <a:extLst>
                <a:ext uri="{FF2B5EF4-FFF2-40B4-BE49-F238E27FC236}">
                  <a16:creationId xmlns="" xmlns:a16="http://schemas.microsoft.com/office/drawing/2014/main" id="{23285CD2-A39E-4E1B-BC50-7A44D0586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6663" y="1452563"/>
              <a:ext cx="112713" cy="539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80" name="组合 979">
            <a:extLst>
              <a:ext uri="{FF2B5EF4-FFF2-40B4-BE49-F238E27FC236}">
                <a16:creationId xmlns="" xmlns:a16="http://schemas.microsoft.com/office/drawing/2014/main" id="{7D577F21-7119-4156-80BA-22C4D8C008C6}"/>
              </a:ext>
            </a:extLst>
          </p:cNvPr>
          <p:cNvGrpSpPr>
            <a:grpSpLocks noChangeAspect="1"/>
          </p:cNvGrpSpPr>
          <p:nvPr/>
        </p:nvGrpSpPr>
        <p:grpSpPr>
          <a:xfrm>
            <a:off x="9637116" y="4565290"/>
            <a:ext cx="450966" cy="382821"/>
            <a:chOff x="4556427" y="3119560"/>
            <a:chExt cx="1169692" cy="992938"/>
          </a:xfrm>
        </p:grpSpPr>
        <p:sp>
          <p:nvSpPr>
            <p:cNvPr id="1027" name="Freeform 45">
              <a:extLst>
                <a:ext uri="{FF2B5EF4-FFF2-40B4-BE49-F238E27FC236}">
                  <a16:creationId xmlns="" xmlns:a16="http://schemas.microsoft.com/office/drawing/2014/main" id="{DECF0799-FD4F-4DA1-A539-BF826DD76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427" y="3599567"/>
              <a:ext cx="1169692" cy="512931"/>
            </a:xfrm>
            <a:custGeom>
              <a:avLst/>
              <a:gdLst>
                <a:gd name="T0" fmla="*/ 284 w 285"/>
                <a:gd name="T1" fmla="*/ 108 h 125"/>
                <a:gd name="T2" fmla="*/ 246 w 285"/>
                <a:gd name="T3" fmla="*/ 24 h 125"/>
                <a:gd name="T4" fmla="*/ 242 w 285"/>
                <a:gd name="T5" fmla="*/ 21 h 125"/>
                <a:gd name="T6" fmla="*/ 195 w 285"/>
                <a:gd name="T7" fmla="*/ 0 h 125"/>
                <a:gd name="T8" fmla="*/ 189 w 285"/>
                <a:gd name="T9" fmla="*/ 12 h 125"/>
                <a:gd name="T10" fmla="*/ 234 w 285"/>
                <a:gd name="T11" fmla="*/ 32 h 125"/>
                <a:gd name="T12" fmla="*/ 263 w 285"/>
                <a:gd name="T13" fmla="*/ 97 h 125"/>
                <a:gd name="T14" fmla="*/ 215 w 285"/>
                <a:gd name="T15" fmla="*/ 75 h 125"/>
                <a:gd name="T16" fmla="*/ 198 w 285"/>
                <a:gd name="T17" fmla="*/ 32 h 125"/>
                <a:gd name="T18" fmla="*/ 189 w 285"/>
                <a:gd name="T19" fmla="*/ 28 h 125"/>
                <a:gd name="T20" fmla="*/ 185 w 285"/>
                <a:gd name="T21" fmla="*/ 37 h 125"/>
                <a:gd name="T22" fmla="*/ 200 w 285"/>
                <a:gd name="T23" fmla="*/ 77 h 125"/>
                <a:gd name="T24" fmla="*/ 149 w 285"/>
                <a:gd name="T25" fmla="*/ 106 h 125"/>
                <a:gd name="T26" fmla="*/ 149 w 285"/>
                <a:gd name="T27" fmla="*/ 76 h 125"/>
                <a:gd name="T28" fmla="*/ 146 w 285"/>
                <a:gd name="T29" fmla="*/ 78 h 125"/>
                <a:gd name="T30" fmla="*/ 142 w 285"/>
                <a:gd name="T31" fmla="*/ 79 h 125"/>
                <a:gd name="T32" fmla="*/ 138 w 285"/>
                <a:gd name="T33" fmla="*/ 78 h 125"/>
                <a:gd name="T34" fmla="*/ 135 w 285"/>
                <a:gd name="T35" fmla="*/ 76 h 125"/>
                <a:gd name="T36" fmla="*/ 135 w 285"/>
                <a:gd name="T37" fmla="*/ 106 h 125"/>
                <a:gd name="T38" fmla="*/ 84 w 285"/>
                <a:gd name="T39" fmla="*/ 77 h 125"/>
                <a:gd name="T40" fmla="*/ 99 w 285"/>
                <a:gd name="T41" fmla="*/ 37 h 125"/>
                <a:gd name="T42" fmla="*/ 95 w 285"/>
                <a:gd name="T43" fmla="*/ 28 h 125"/>
                <a:gd name="T44" fmla="*/ 86 w 285"/>
                <a:gd name="T45" fmla="*/ 32 h 125"/>
                <a:gd name="T46" fmla="*/ 70 w 285"/>
                <a:gd name="T47" fmla="*/ 75 h 125"/>
                <a:gd name="T48" fmla="*/ 21 w 285"/>
                <a:gd name="T49" fmla="*/ 97 h 125"/>
                <a:gd name="T50" fmla="*/ 50 w 285"/>
                <a:gd name="T51" fmla="*/ 32 h 125"/>
                <a:gd name="T52" fmla="*/ 95 w 285"/>
                <a:gd name="T53" fmla="*/ 12 h 125"/>
                <a:gd name="T54" fmla="*/ 89 w 285"/>
                <a:gd name="T55" fmla="*/ 0 h 125"/>
                <a:gd name="T56" fmla="*/ 42 w 285"/>
                <a:gd name="T57" fmla="*/ 21 h 125"/>
                <a:gd name="T58" fmla="*/ 39 w 285"/>
                <a:gd name="T59" fmla="*/ 24 h 125"/>
                <a:gd name="T60" fmla="*/ 1 w 285"/>
                <a:gd name="T61" fmla="*/ 108 h 125"/>
                <a:gd name="T62" fmla="*/ 2 w 285"/>
                <a:gd name="T63" fmla="*/ 115 h 125"/>
                <a:gd name="T64" fmla="*/ 10 w 285"/>
                <a:gd name="T65" fmla="*/ 117 h 125"/>
                <a:gd name="T66" fmla="*/ 75 w 285"/>
                <a:gd name="T67" fmla="*/ 88 h 125"/>
                <a:gd name="T68" fmla="*/ 139 w 285"/>
                <a:gd name="T69" fmla="*/ 124 h 125"/>
                <a:gd name="T70" fmla="*/ 140 w 285"/>
                <a:gd name="T71" fmla="*/ 125 h 125"/>
                <a:gd name="T72" fmla="*/ 140 w 285"/>
                <a:gd name="T73" fmla="*/ 125 h 125"/>
                <a:gd name="T74" fmla="*/ 142 w 285"/>
                <a:gd name="T75" fmla="*/ 125 h 125"/>
                <a:gd name="T76" fmla="*/ 144 w 285"/>
                <a:gd name="T77" fmla="*/ 125 h 125"/>
                <a:gd name="T78" fmla="*/ 145 w 285"/>
                <a:gd name="T79" fmla="*/ 125 h 125"/>
                <a:gd name="T80" fmla="*/ 146 w 285"/>
                <a:gd name="T81" fmla="*/ 124 h 125"/>
                <a:gd name="T82" fmla="*/ 210 w 285"/>
                <a:gd name="T83" fmla="*/ 88 h 125"/>
                <a:gd name="T84" fmla="*/ 274 w 285"/>
                <a:gd name="T85" fmla="*/ 117 h 125"/>
                <a:gd name="T86" fmla="*/ 282 w 285"/>
                <a:gd name="T87" fmla="*/ 115 h 125"/>
                <a:gd name="T88" fmla="*/ 284 w 285"/>
                <a:gd name="T89" fmla="*/ 10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5" h="125">
                  <a:moveTo>
                    <a:pt x="284" y="108"/>
                  </a:moveTo>
                  <a:cubicBezTo>
                    <a:pt x="246" y="24"/>
                    <a:pt x="246" y="24"/>
                    <a:pt x="246" y="24"/>
                  </a:cubicBezTo>
                  <a:cubicBezTo>
                    <a:pt x="245" y="23"/>
                    <a:pt x="244" y="21"/>
                    <a:pt x="242" y="21"/>
                  </a:cubicBezTo>
                  <a:cubicBezTo>
                    <a:pt x="195" y="0"/>
                    <a:pt x="195" y="0"/>
                    <a:pt x="195" y="0"/>
                  </a:cubicBezTo>
                  <a:cubicBezTo>
                    <a:pt x="193" y="4"/>
                    <a:pt x="191" y="8"/>
                    <a:pt x="189" y="12"/>
                  </a:cubicBezTo>
                  <a:cubicBezTo>
                    <a:pt x="234" y="32"/>
                    <a:pt x="234" y="32"/>
                    <a:pt x="234" y="32"/>
                  </a:cubicBezTo>
                  <a:cubicBezTo>
                    <a:pt x="263" y="97"/>
                    <a:pt x="263" y="97"/>
                    <a:pt x="263" y="97"/>
                  </a:cubicBezTo>
                  <a:cubicBezTo>
                    <a:pt x="215" y="75"/>
                    <a:pt x="215" y="75"/>
                    <a:pt x="215" y="75"/>
                  </a:cubicBezTo>
                  <a:cubicBezTo>
                    <a:pt x="198" y="32"/>
                    <a:pt x="198" y="32"/>
                    <a:pt x="198" y="32"/>
                  </a:cubicBezTo>
                  <a:cubicBezTo>
                    <a:pt x="197" y="29"/>
                    <a:pt x="193" y="27"/>
                    <a:pt x="189" y="28"/>
                  </a:cubicBezTo>
                  <a:cubicBezTo>
                    <a:pt x="186" y="30"/>
                    <a:pt x="184" y="34"/>
                    <a:pt x="185" y="3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76"/>
                    <a:pt x="149" y="76"/>
                    <a:pt x="149" y="76"/>
                  </a:cubicBezTo>
                  <a:cubicBezTo>
                    <a:pt x="146" y="78"/>
                    <a:pt x="146" y="78"/>
                    <a:pt x="146" y="78"/>
                  </a:cubicBezTo>
                  <a:cubicBezTo>
                    <a:pt x="145" y="79"/>
                    <a:pt x="143" y="79"/>
                    <a:pt x="142" y="79"/>
                  </a:cubicBezTo>
                  <a:cubicBezTo>
                    <a:pt x="141" y="79"/>
                    <a:pt x="139" y="79"/>
                    <a:pt x="138" y="78"/>
                  </a:cubicBezTo>
                  <a:cubicBezTo>
                    <a:pt x="135" y="76"/>
                    <a:pt x="135" y="76"/>
                    <a:pt x="135" y="76"/>
                  </a:cubicBezTo>
                  <a:cubicBezTo>
                    <a:pt x="135" y="106"/>
                    <a:pt x="135" y="106"/>
                    <a:pt x="135" y="106"/>
                  </a:cubicBezTo>
                  <a:cubicBezTo>
                    <a:pt x="84" y="77"/>
                    <a:pt x="84" y="77"/>
                    <a:pt x="84" y="77"/>
                  </a:cubicBezTo>
                  <a:cubicBezTo>
                    <a:pt x="99" y="37"/>
                    <a:pt x="99" y="37"/>
                    <a:pt x="99" y="37"/>
                  </a:cubicBezTo>
                  <a:cubicBezTo>
                    <a:pt x="101" y="34"/>
                    <a:pt x="99" y="30"/>
                    <a:pt x="95" y="28"/>
                  </a:cubicBezTo>
                  <a:cubicBezTo>
                    <a:pt x="91" y="27"/>
                    <a:pt x="87" y="29"/>
                    <a:pt x="86" y="32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21" y="97"/>
                    <a:pt x="21" y="97"/>
                    <a:pt x="21" y="97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95" y="12"/>
                    <a:pt x="95" y="12"/>
                    <a:pt x="95" y="12"/>
                  </a:cubicBezTo>
                  <a:cubicBezTo>
                    <a:pt x="93" y="8"/>
                    <a:pt x="91" y="4"/>
                    <a:pt x="89" y="0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1" y="21"/>
                    <a:pt x="39" y="23"/>
                    <a:pt x="39" y="24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0" y="110"/>
                    <a:pt x="0" y="113"/>
                    <a:pt x="2" y="115"/>
                  </a:cubicBezTo>
                  <a:cubicBezTo>
                    <a:pt x="4" y="118"/>
                    <a:pt x="7" y="118"/>
                    <a:pt x="10" y="117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139" y="124"/>
                    <a:pt x="139" y="124"/>
                    <a:pt x="139" y="124"/>
                  </a:cubicBezTo>
                  <a:cubicBezTo>
                    <a:pt x="139" y="125"/>
                    <a:pt x="139" y="125"/>
                    <a:pt x="140" y="125"/>
                  </a:cubicBezTo>
                  <a:cubicBezTo>
                    <a:pt x="140" y="125"/>
                    <a:pt x="140" y="125"/>
                    <a:pt x="140" y="125"/>
                  </a:cubicBezTo>
                  <a:cubicBezTo>
                    <a:pt x="141" y="125"/>
                    <a:pt x="142" y="125"/>
                    <a:pt x="142" y="125"/>
                  </a:cubicBezTo>
                  <a:cubicBezTo>
                    <a:pt x="143" y="125"/>
                    <a:pt x="143" y="125"/>
                    <a:pt x="144" y="125"/>
                  </a:cubicBezTo>
                  <a:cubicBezTo>
                    <a:pt x="144" y="125"/>
                    <a:pt x="144" y="125"/>
                    <a:pt x="145" y="125"/>
                  </a:cubicBezTo>
                  <a:cubicBezTo>
                    <a:pt x="145" y="125"/>
                    <a:pt x="145" y="125"/>
                    <a:pt x="146" y="124"/>
                  </a:cubicBezTo>
                  <a:cubicBezTo>
                    <a:pt x="210" y="88"/>
                    <a:pt x="210" y="88"/>
                    <a:pt x="210" y="88"/>
                  </a:cubicBezTo>
                  <a:cubicBezTo>
                    <a:pt x="274" y="117"/>
                    <a:pt x="274" y="117"/>
                    <a:pt x="274" y="117"/>
                  </a:cubicBezTo>
                  <a:cubicBezTo>
                    <a:pt x="277" y="118"/>
                    <a:pt x="280" y="118"/>
                    <a:pt x="282" y="115"/>
                  </a:cubicBezTo>
                  <a:cubicBezTo>
                    <a:pt x="284" y="113"/>
                    <a:pt x="285" y="110"/>
                    <a:pt x="284" y="1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" name="Freeform 46">
              <a:extLst>
                <a:ext uri="{FF2B5EF4-FFF2-40B4-BE49-F238E27FC236}">
                  <a16:creationId xmlns="" xmlns:a16="http://schemas.microsoft.com/office/drawing/2014/main" id="{FDA797C4-F4F7-406A-97CF-62111DA4D8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97803" y="3119560"/>
              <a:ext cx="483473" cy="750336"/>
            </a:xfrm>
            <a:custGeom>
              <a:avLst/>
              <a:gdLst>
                <a:gd name="T0" fmla="*/ 59 w 118"/>
                <a:gd name="T1" fmla="*/ 183 h 183"/>
                <a:gd name="T2" fmla="*/ 65 w 118"/>
                <a:gd name="T3" fmla="*/ 179 h 183"/>
                <a:gd name="T4" fmla="*/ 118 w 118"/>
                <a:gd name="T5" fmla="*/ 59 h 183"/>
                <a:gd name="T6" fmla="*/ 59 w 118"/>
                <a:gd name="T7" fmla="*/ 0 h 183"/>
                <a:gd name="T8" fmla="*/ 0 w 118"/>
                <a:gd name="T9" fmla="*/ 59 h 183"/>
                <a:gd name="T10" fmla="*/ 53 w 118"/>
                <a:gd name="T11" fmla="*/ 179 h 183"/>
                <a:gd name="T12" fmla="*/ 59 w 118"/>
                <a:gd name="T13" fmla="*/ 183 h 183"/>
                <a:gd name="T14" fmla="*/ 59 w 118"/>
                <a:gd name="T15" fmla="*/ 14 h 183"/>
                <a:gd name="T16" fmla="*/ 104 w 118"/>
                <a:gd name="T17" fmla="*/ 59 h 183"/>
                <a:gd name="T18" fmla="*/ 59 w 118"/>
                <a:gd name="T19" fmla="*/ 162 h 183"/>
                <a:gd name="T20" fmla="*/ 14 w 118"/>
                <a:gd name="T21" fmla="*/ 59 h 183"/>
                <a:gd name="T22" fmla="*/ 59 w 118"/>
                <a:gd name="T23" fmla="*/ 14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" h="183">
                  <a:moveTo>
                    <a:pt x="59" y="183"/>
                  </a:moveTo>
                  <a:cubicBezTo>
                    <a:pt x="62" y="183"/>
                    <a:pt x="64" y="181"/>
                    <a:pt x="65" y="179"/>
                  </a:cubicBezTo>
                  <a:cubicBezTo>
                    <a:pt x="71" y="170"/>
                    <a:pt x="118" y="89"/>
                    <a:pt x="118" y="59"/>
                  </a:cubicBezTo>
                  <a:cubicBezTo>
                    <a:pt x="118" y="27"/>
                    <a:pt x="92" y="0"/>
                    <a:pt x="59" y="0"/>
                  </a:cubicBezTo>
                  <a:cubicBezTo>
                    <a:pt x="26" y="0"/>
                    <a:pt x="0" y="27"/>
                    <a:pt x="0" y="59"/>
                  </a:cubicBezTo>
                  <a:cubicBezTo>
                    <a:pt x="0" y="89"/>
                    <a:pt x="48" y="170"/>
                    <a:pt x="53" y="179"/>
                  </a:cubicBezTo>
                  <a:cubicBezTo>
                    <a:pt x="54" y="181"/>
                    <a:pt x="57" y="183"/>
                    <a:pt x="59" y="183"/>
                  </a:cubicBezTo>
                  <a:close/>
                  <a:moveTo>
                    <a:pt x="59" y="14"/>
                  </a:moveTo>
                  <a:cubicBezTo>
                    <a:pt x="84" y="14"/>
                    <a:pt x="104" y="34"/>
                    <a:pt x="104" y="59"/>
                  </a:cubicBezTo>
                  <a:cubicBezTo>
                    <a:pt x="104" y="79"/>
                    <a:pt x="76" y="133"/>
                    <a:pt x="59" y="162"/>
                  </a:cubicBezTo>
                  <a:cubicBezTo>
                    <a:pt x="43" y="133"/>
                    <a:pt x="14" y="79"/>
                    <a:pt x="14" y="59"/>
                  </a:cubicBezTo>
                  <a:cubicBezTo>
                    <a:pt x="14" y="34"/>
                    <a:pt x="34" y="14"/>
                    <a:pt x="59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" name="Freeform 47">
              <a:extLst>
                <a:ext uri="{FF2B5EF4-FFF2-40B4-BE49-F238E27FC236}">
                  <a16:creationId xmlns="" xmlns:a16="http://schemas.microsoft.com/office/drawing/2014/main" id="{402AA110-7F93-4FA0-A58D-664BE42B94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0044" y="3221800"/>
              <a:ext cx="278994" cy="278994"/>
            </a:xfrm>
            <a:custGeom>
              <a:avLst/>
              <a:gdLst>
                <a:gd name="T0" fmla="*/ 68 w 68"/>
                <a:gd name="T1" fmla="*/ 34 h 68"/>
                <a:gd name="T2" fmla="*/ 34 w 68"/>
                <a:gd name="T3" fmla="*/ 0 h 68"/>
                <a:gd name="T4" fmla="*/ 0 w 68"/>
                <a:gd name="T5" fmla="*/ 34 h 68"/>
                <a:gd name="T6" fmla="*/ 34 w 68"/>
                <a:gd name="T7" fmla="*/ 68 h 68"/>
                <a:gd name="T8" fmla="*/ 68 w 68"/>
                <a:gd name="T9" fmla="*/ 34 h 68"/>
                <a:gd name="T10" fmla="*/ 14 w 68"/>
                <a:gd name="T11" fmla="*/ 34 h 68"/>
                <a:gd name="T12" fmla="*/ 34 w 68"/>
                <a:gd name="T13" fmla="*/ 14 h 68"/>
                <a:gd name="T14" fmla="*/ 54 w 68"/>
                <a:gd name="T15" fmla="*/ 34 h 68"/>
                <a:gd name="T16" fmla="*/ 34 w 68"/>
                <a:gd name="T17" fmla="*/ 54 h 68"/>
                <a:gd name="T18" fmla="*/ 14 w 68"/>
                <a:gd name="T19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68">
                  <a:moveTo>
                    <a:pt x="68" y="34"/>
                  </a:moveTo>
                  <a:cubicBezTo>
                    <a:pt x="68" y="15"/>
                    <a:pt x="53" y="0"/>
                    <a:pt x="34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3"/>
                    <a:pt x="15" y="68"/>
                    <a:pt x="34" y="68"/>
                  </a:cubicBezTo>
                  <a:cubicBezTo>
                    <a:pt x="53" y="68"/>
                    <a:pt x="68" y="53"/>
                    <a:pt x="68" y="34"/>
                  </a:cubicBezTo>
                  <a:close/>
                  <a:moveTo>
                    <a:pt x="14" y="34"/>
                  </a:moveTo>
                  <a:cubicBezTo>
                    <a:pt x="14" y="23"/>
                    <a:pt x="23" y="14"/>
                    <a:pt x="34" y="14"/>
                  </a:cubicBezTo>
                  <a:cubicBezTo>
                    <a:pt x="45" y="14"/>
                    <a:pt x="54" y="23"/>
                    <a:pt x="54" y="34"/>
                  </a:cubicBezTo>
                  <a:cubicBezTo>
                    <a:pt x="54" y="45"/>
                    <a:pt x="45" y="54"/>
                    <a:pt x="34" y="54"/>
                  </a:cubicBezTo>
                  <a:cubicBezTo>
                    <a:pt x="23" y="54"/>
                    <a:pt x="14" y="45"/>
                    <a:pt x="14" y="3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85" name="组合 984">
            <a:extLst>
              <a:ext uri="{FF2B5EF4-FFF2-40B4-BE49-F238E27FC236}">
                <a16:creationId xmlns="" xmlns:a16="http://schemas.microsoft.com/office/drawing/2014/main" id="{35B0C86C-9009-458B-BC89-72CA7EB7E74C}"/>
              </a:ext>
            </a:extLst>
          </p:cNvPr>
          <p:cNvGrpSpPr>
            <a:grpSpLocks noChangeAspect="1"/>
          </p:cNvGrpSpPr>
          <p:nvPr/>
        </p:nvGrpSpPr>
        <p:grpSpPr>
          <a:xfrm>
            <a:off x="10443249" y="4613688"/>
            <a:ext cx="403875" cy="286024"/>
            <a:chOff x="6524023" y="3174339"/>
            <a:chExt cx="1047548" cy="741874"/>
          </a:xfrm>
        </p:grpSpPr>
        <p:sp>
          <p:nvSpPr>
            <p:cNvPr id="1011" name="Freeform 87">
              <a:extLst>
                <a:ext uri="{FF2B5EF4-FFF2-40B4-BE49-F238E27FC236}">
                  <a16:creationId xmlns="" xmlns:a16="http://schemas.microsoft.com/office/drawing/2014/main" id="{70F11EFC-F0F3-415B-93D7-8ACA5ECA4B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4023" y="3526274"/>
              <a:ext cx="1047548" cy="389939"/>
            </a:xfrm>
            <a:custGeom>
              <a:avLst/>
              <a:gdLst>
                <a:gd name="T0" fmla="*/ 268 w 268"/>
                <a:gd name="T1" fmla="*/ 100 h 100"/>
                <a:gd name="T2" fmla="*/ 268 w 268"/>
                <a:gd name="T3" fmla="*/ 27 h 100"/>
                <a:gd name="T4" fmla="*/ 241 w 268"/>
                <a:gd name="T5" fmla="*/ 0 h 100"/>
                <a:gd name="T6" fmla="*/ 27 w 268"/>
                <a:gd name="T7" fmla="*/ 0 h 100"/>
                <a:gd name="T8" fmla="*/ 0 w 268"/>
                <a:gd name="T9" fmla="*/ 27 h 100"/>
                <a:gd name="T10" fmla="*/ 0 w 268"/>
                <a:gd name="T11" fmla="*/ 100 h 100"/>
                <a:gd name="T12" fmla="*/ 14 w 268"/>
                <a:gd name="T13" fmla="*/ 100 h 100"/>
                <a:gd name="T14" fmla="*/ 14 w 268"/>
                <a:gd name="T15" fmla="*/ 78 h 100"/>
                <a:gd name="T16" fmla="*/ 254 w 268"/>
                <a:gd name="T17" fmla="*/ 78 h 100"/>
                <a:gd name="T18" fmla="*/ 254 w 268"/>
                <a:gd name="T19" fmla="*/ 100 h 100"/>
                <a:gd name="T20" fmla="*/ 268 w 268"/>
                <a:gd name="T21" fmla="*/ 100 h 100"/>
                <a:gd name="T22" fmla="*/ 14 w 268"/>
                <a:gd name="T23" fmla="*/ 64 h 100"/>
                <a:gd name="T24" fmla="*/ 14 w 268"/>
                <a:gd name="T25" fmla="*/ 27 h 100"/>
                <a:gd name="T26" fmla="*/ 27 w 268"/>
                <a:gd name="T27" fmla="*/ 14 h 100"/>
                <a:gd name="T28" fmla="*/ 241 w 268"/>
                <a:gd name="T29" fmla="*/ 14 h 100"/>
                <a:gd name="T30" fmla="*/ 254 w 268"/>
                <a:gd name="T31" fmla="*/ 27 h 100"/>
                <a:gd name="T32" fmla="*/ 254 w 268"/>
                <a:gd name="T33" fmla="*/ 64 h 100"/>
                <a:gd name="T34" fmla="*/ 14 w 268"/>
                <a:gd name="T35" fmla="*/ 6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8" h="100">
                  <a:moveTo>
                    <a:pt x="268" y="100"/>
                  </a:moveTo>
                  <a:cubicBezTo>
                    <a:pt x="268" y="27"/>
                    <a:pt x="268" y="27"/>
                    <a:pt x="268" y="27"/>
                  </a:cubicBezTo>
                  <a:cubicBezTo>
                    <a:pt x="268" y="12"/>
                    <a:pt x="256" y="0"/>
                    <a:pt x="241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4" y="100"/>
                    <a:pt x="14" y="100"/>
                    <a:pt x="14" y="10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54" y="78"/>
                    <a:pt x="254" y="78"/>
                    <a:pt x="254" y="78"/>
                  </a:cubicBezTo>
                  <a:cubicBezTo>
                    <a:pt x="254" y="100"/>
                    <a:pt x="254" y="100"/>
                    <a:pt x="254" y="100"/>
                  </a:cubicBezTo>
                  <a:lnTo>
                    <a:pt x="268" y="100"/>
                  </a:lnTo>
                  <a:close/>
                  <a:moveTo>
                    <a:pt x="14" y="64"/>
                  </a:moveTo>
                  <a:cubicBezTo>
                    <a:pt x="14" y="27"/>
                    <a:pt x="14" y="27"/>
                    <a:pt x="14" y="27"/>
                  </a:cubicBezTo>
                  <a:cubicBezTo>
                    <a:pt x="14" y="20"/>
                    <a:pt x="20" y="14"/>
                    <a:pt x="27" y="14"/>
                  </a:cubicBezTo>
                  <a:cubicBezTo>
                    <a:pt x="241" y="14"/>
                    <a:pt x="241" y="14"/>
                    <a:pt x="241" y="14"/>
                  </a:cubicBezTo>
                  <a:cubicBezTo>
                    <a:pt x="248" y="14"/>
                    <a:pt x="254" y="20"/>
                    <a:pt x="254" y="27"/>
                  </a:cubicBezTo>
                  <a:cubicBezTo>
                    <a:pt x="254" y="64"/>
                    <a:pt x="254" y="64"/>
                    <a:pt x="254" y="64"/>
                  </a:cubicBezTo>
                  <a:lnTo>
                    <a:pt x="14" y="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2" name="Freeform 88">
              <a:extLst>
                <a:ext uri="{FF2B5EF4-FFF2-40B4-BE49-F238E27FC236}">
                  <a16:creationId xmlns="" xmlns:a16="http://schemas.microsoft.com/office/drawing/2014/main" id="{03D51FE5-91B3-40D2-BE3F-3E767BAA0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1853" y="3174339"/>
              <a:ext cx="931888" cy="312282"/>
            </a:xfrm>
            <a:custGeom>
              <a:avLst/>
              <a:gdLst>
                <a:gd name="T0" fmla="*/ 14 w 238"/>
                <a:gd name="T1" fmla="*/ 78 h 80"/>
                <a:gd name="T2" fmla="*/ 14 w 238"/>
                <a:gd name="T3" fmla="*/ 35 h 80"/>
                <a:gd name="T4" fmla="*/ 35 w 238"/>
                <a:gd name="T5" fmla="*/ 14 h 80"/>
                <a:gd name="T6" fmla="*/ 203 w 238"/>
                <a:gd name="T7" fmla="*/ 14 h 80"/>
                <a:gd name="T8" fmla="*/ 224 w 238"/>
                <a:gd name="T9" fmla="*/ 35 h 80"/>
                <a:gd name="T10" fmla="*/ 224 w 238"/>
                <a:gd name="T11" fmla="*/ 78 h 80"/>
                <a:gd name="T12" fmla="*/ 225 w 238"/>
                <a:gd name="T13" fmla="*/ 78 h 80"/>
                <a:gd name="T14" fmla="*/ 238 w 238"/>
                <a:gd name="T15" fmla="*/ 80 h 80"/>
                <a:gd name="T16" fmla="*/ 238 w 238"/>
                <a:gd name="T17" fmla="*/ 35 h 80"/>
                <a:gd name="T18" fmla="*/ 203 w 238"/>
                <a:gd name="T19" fmla="*/ 0 h 80"/>
                <a:gd name="T20" fmla="*/ 35 w 238"/>
                <a:gd name="T21" fmla="*/ 0 h 80"/>
                <a:gd name="T22" fmla="*/ 0 w 238"/>
                <a:gd name="T23" fmla="*/ 35 h 80"/>
                <a:gd name="T24" fmla="*/ 0 w 238"/>
                <a:gd name="T25" fmla="*/ 80 h 80"/>
                <a:gd name="T26" fmla="*/ 14 w 238"/>
                <a:gd name="T27" fmla="*/ 7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8" h="80">
                  <a:moveTo>
                    <a:pt x="14" y="78"/>
                  </a:moveTo>
                  <a:cubicBezTo>
                    <a:pt x="14" y="35"/>
                    <a:pt x="14" y="35"/>
                    <a:pt x="14" y="35"/>
                  </a:cubicBezTo>
                  <a:cubicBezTo>
                    <a:pt x="14" y="24"/>
                    <a:pt x="24" y="14"/>
                    <a:pt x="35" y="14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14" y="14"/>
                    <a:pt x="224" y="24"/>
                    <a:pt x="224" y="35"/>
                  </a:cubicBezTo>
                  <a:cubicBezTo>
                    <a:pt x="224" y="78"/>
                    <a:pt x="224" y="78"/>
                    <a:pt x="224" y="78"/>
                  </a:cubicBezTo>
                  <a:cubicBezTo>
                    <a:pt x="225" y="78"/>
                    <a:pt x="225" y="78"/>
                    <a:pt x="225" y="78"/>
                  </a:cubicBezTo>
                  <a:cubicBezTo>
                    <a:pt x="229" y="78"/>
                    <a:pt x="234" y="79"/>
                    <a:pt x="238" y="80"/>
                  </a:cubicBezTo>
                  <a:cubicBezTo>
                    <a:pt x="238" y="35"/>
                    <a:pt x="238" y="35"/>
                    <a:pt x="238" y="35"/>
                  </a:cubicBezTo>
                  <a:cubicBezTo>
                    <a:pt x="238" y="16"/>
                    <a:pt x="222" y="0"/>
                    <a:pt x="203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6" y="0"/>
                    <a:pt x="0" y="16"/>
                    <a:pt x="0" y="35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5" y="79"/>
                    <a:pt x="9" y="78"/>
                    <a:pt x="14" y="7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3" name="Freeform 89">
              <a:extLst>
                <a:ext uri="{FF2B5EF4-FFF2-40B4-BE49-F238E27FC236}">
                  <a16:creationId xmlns="" xmlns:a16="http://schemas.microsoft.com/office/drawing/2014/main" id="{C079B084-5209-4CD1-8F6A-5FFC8B727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993" y="3294955"/>
              <a:ext cx="297411" cy="183404"/>
            </a:xfrm>
            <a:custGeom>
              <a:avLst/>
              <a:gdLst>
                <a:gd name="T0" fmla="*/ 76 w 76"/>
                <a:gd name="T1" fmla="*/ 47 h 47"/>
                <a:gd name="T2" fmla="*/ 76 w 76"/>
                <a:gd name="T3" fmla="*/ 19 h 47"/>
                <a:gd name="T4" fmla="*/ 57 w 76"/>
                <a:gd name="T5" fmla="*/ 0 h 47"/>
                <a:gd name="T6" fmla="*/ 19 w 76"/>
                <a:gd name="T7" fmla="*/ 0 h 47"/>
                <a:gd name="T8" fmla="*/ 0 w 76"/>
                <a:gd name="T9" fmla="*/ 19 h 47"/>
                <a:gd name="T10" fmla="*/ 0 w 76"/>
                <a:gd name="T11" fmla="*/ 47 h 47"/>
                <a:gd name="T12" fmla="*/ 14 w 76"/>
                <a:gd name="T13" fmla="*/ 47 h 47"/>
                <a:gd name="T14" fmla="*/ 14 w 76"/>
                <a:gd name="T15" fmla="*/ 19 h 47"/>
                <a:gd name="T16" fmla="*/ 19 w 76"/>
                <a:gd name="T17" fmla="*/ 14 h 47"/>
                <a:gd name="T18" fmla="*/ 57 w 76"/>
                <a:gd name="T19" fmla="*/ 14 h 47"/>
                <a:gd name="T20" fmla="*/ 62 w 76"/>
                <a:gd name="T21" fmla="*/ 19 h 47"/>
                <a:gd name="T22" fmla="*/ 62 w 76"/>
                <a:gd name="T23" fmla="*/ 47 h 47"/>
                <a:gd name="T24" fmla="*/ 76 w 76"/>
                <a:gd name="T2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47">
                  <a:moveTo>
                    <a:pt x="76" y="47"/>
                  </a:moveTo>
                  <a:cubicBezTo>
                    <a:pt x="76" y="19"/>
                    <a:pt x="76" y="19"/>
                    <a:pt x="76" y="19"/>
                  </a:cubicBezTo>
                  <a:cubicBezTo>
                    <a:pt x="76" y="8"/>
                    <a:pt x="67" y="0"/>
                    <a:pt x="57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6"/>
                    <a:pt x="17" y="14"/>
                    <a:pt x="19" y="14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60" y="14"/>
                    <a:pt x="62" y="16"/>
                    <a:pt x="62" y="19"/>
                  </a:cubicBezTo>
                  <a:cubicBezTo>
                    <a:pt x="62" y="47"/>
                    <a:pt x="62" y="47"/>
                    <a:pt x="62" y="47"/>
                  </a:cubicBezTo>
                  <a:lnTo>
                    <a:pt x="76" y="4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4" name="Freeform 90">
              <a:extLst>
                <a:ext uri="{FF2B5EF4-FFF2-40B4-BE49-F238E27FC236}">
                  <a16:creationId xmlns="" xmlns:a16="http://schemas.microsoft.com/office/drawing/2014/main" id="{56737206-08B0-4D80-8E89-CD156B9A9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9191" y="3294955"/>
              <a:ext cx="297411" cy="183404"/>
            </a:xfrm>
            <a:custGeom>
              <a:avLst/>
              <a:gdLst>
                <a:gd name="T0" fmla="*/ 76 w 76"/>
                <a:gd name="T1" fmla="*/ 47 h 47"/>
                <a:gd name="T2" fmla="*/ 76 w 76"/>
                <a:gd name="T3" fmla="*/ 19 h 47"/>
                <a:gd name="T4" fmla="*/ 57 w 76"/>
                <a:gd name="T5" fmla="*/ 0 h 47"/>
                <a:gd name="T6" fmla="*/ 19 w 76"/>
                <a:gd name="T7" fmla="*/ 0 h 47"/>
                <a:gd name="T8" fmla="*/ 0 w 76"/>
                <a:gd name="T9" fmla="*/ 19 h 47"/>
                <a:gd name="T10" fmla="*/ 0 w 76"/>
                <a:gd name="T11" fmla="*/ 47 h 47"/>
                <a:gd name="T12" fmla="*/ 14 w 76"/>
                <a:gd name="T13" fmla="*/ 47 h 47"/>
                <a:gd name="T14" fmla="*/ 14 w 76"/>
                <a:gd name="T15" fmla="*/ 19 h 47"/>
                <a:gd name="T16" fmla="*/ 19 w 76"/>
                <a:gd name="T17" fmla="*/ 14 h 47"/>
                <a:gd name="T18" fmla="*/ 57 w 76"/>
                <a:gd name="T19" fmla="*/ 14 h 47"/>
                <a:gd name="T20" fmla="*/ 62 w 76"/>
                <a:gd name="T21" fmla="*/ 19 h 47"/>
                <a:gd name="T22" fmla="*/ 62 w 76"/>
                <a:gd name="T23" fmla="*/ 47 h 47"/>
                <a:gd name="T24" fmla="*/ 76 w 76"/>
                <a:gd name="T2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47">
                  <a:moveTo>
                    <a:pt x="76" y="47"/>
                  </a:moveTo>
                  <a:cubicBezTo>
                    <a:pt x="76" y="19"/>
                    <a:pt x="76" y="19"/>
                    <a:pt x="76" y="19"/>
                  </a:cubicBezTo>
                  <a:cubicBezTo>
                    <a:pt x="76" y="8"/>
                    <a:pt x="67" y="0"/>
                    <a:pt x="57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6"/>
                    <a:pt x="16" y="14"/>
                    <a:pt x="19" y="14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60" y="14"/>
                    <a:pt x="62" y="16"/>
                    <a:pt x="62" y="19"/>
                  </a:cubicBezTo>
                  <a:cubicBezTo>
                    <a:pt x="62" y="47"/>
                    <a:pt x="62" y="47"/>
                    <a:pt x="62" y="47"/>
                  </a:cubicBezTo>
                  <a:lnTo>
                    <a:pt x="76" y="4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86" name="组合 985">
            <a:extLst>
              <a:ext uri="{FF2B5EF4-FFF2-40B4-BE49-F238E27FC236}">
                <a16:creationId xmlns="" xmlns:a16="http://schemas.microsoft.com/office/drawing/2014/main" id="{9075D737-E686-4F64-8C66-036C88BF1B2A}"/>
              </a:ext>
            </a:extLst>
          </p:cNvPr>
          <p:cNvGrpSpPr>
            <a:grpSpLocks noChangeAspect="1"/>
          </p:cNvGrpSpPr>
          <p:nvPr/>
        </p:nvGrpSpPr>
        <p:grpSpPr>
          <a:xfrm>
            <a:off x="11202297" y="4572281"/>
            <a:ext cx="316603" cy="368839"/>
            <a:chOff x="6636379" y="1365087"/>
            <a:chExt cx="821186" cy="956673"/>
          </a:xfrm>
        </p:grpSpPr>
        <p:sp>
          <p:nvSpPr>
            <p:cNvPr id="1008" name="Freeform 129">
              <a:extLst>
                <a:ext uri="{FF2B5EF4-FFF2-40B4-BE49-F238E27FC236}">
                  <a16:creationId xmlns="" xmlns:a16="http://schemas.microsoft.com/office/drawing/2014/main" id="{176A6EF8-86E6-4363-929B-66DD4AA25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6379" y="1900427"/>
              <a:ext cx="821186" cy="421333"/>
            </a:xfrm>
            <a:custGeom>
              <a:avLst/>
              <a:gdLst>
                <a:gd name="T0" fmla="*/ 148 w 210"/>
                <a:gd name="T1" fmla="*/ 0 h 108"/>
                <a:gd name="T2" fmla="*/ 144 w 210"/>
                <a:gd name="T3" fmla="*/ 0 h 108"/>
                <a:gd name="T4" fmla="*/ 148 w 210"/>
                <a:gd name="T5" fmla="*/ 35 h 108"/>
                <a:gd name="T6" fmla="*/ 115 w 210"/>
                <a:gd name="T7" fmla="*/ 24 h 108"/>
                <a:gd name="T8" fmla="*/ 127 w 210"/>
                <a:gd name="T9" fmla="*/ 39 h 108"/>
                <a:gd name="T10" fmla="*/ 83 w 210"/>
                <a:gd name="T11" fmla="*/ 39 h 108"/>
                <a:gd name="T12" fmla="*/ 95 w 210"/>
                <a:gd name="T13" fmla="*/ 24 h 108"/>
                <a:gd name="T14" fmla="*/ 62 w 210"/>
                <a:gd name="T15" fmla="*/ 35 h 108"/>
                <a:gd name="T16" fmla="*/ 66 w 210"/>
                <a:gd name="T17" fmla="*/ 0 h 108"/>
                <a:gd name="T18" fmla="*/ 62 w 210"/>
                <a:gd name="T19" fmla="*/ 0 h 108"/>
                <a:gd name="T20" fmla="*/ 0 w 210"/>
                <a:gd name="T21" fmla="*/ 52 h 108"/>
                <a:gd name="T22" fmla="*/ 14 w 210"/>
                <a:gd name="T23" fmla="*/ 108 h 108"/>
                <a:gd name="T24" fmla="*/ 45 w 210"/>
                <a:gd name="T25" fmla="*/ 20 h 108"/>
                <a:gd name="T26" fmla="*/ 43 w 210"/>
                <a:gd name="T27" fmla="*/ 48 h 108"/>
                <a:gd name="T28" fmla="*/ 43 w 210"/>
                <a:gd name="T29" fmla="*/ 49 h 108"/>
                <a:gd name="T30" fmla="*/ 43 w 210"/>
                <a:gd name="T31" fmla="*/ 50 h 108"/>
                <a:gd name="T32" fmla="*/ 43 w 210"/>
                <a:gd name="T33" fmla="*/ 51 h 108"/>
                <a:gd name="T34" fmla="*/ 43 w 210"/>
                <a:gd name="T35" fmla="*/ 53 h 108"/>
                <a:gd name="T36" fmla="*/ 43 w 210"/>
                <a:gd name="T37" fmla="*/ 53 h 108"/>
                <a:gd name="T38" fmla="*/ 44 w 210"/>
                <a:gd name="T39" fmla="*/ 55 h 108"/>
                <a:gd name="T40" fmla="*/ 46 w 210"/>
                <a:gd name="T41" fmla="*/ 56 h 108"/>
                <a:gd name="T42" fmla="*/ 47 w 210"/>
                <a:gd name="T43" fmla="*/ 57 h 108"/>
                <a:gd name="T44" fmla="*/ 50 w 210"/>
                <a:gd name="T45" fmla="*/ 57 h 108"/>
                <a:gd name="T46" fmla="*/ 50 w 210"/>
                <a:gd name="T47" fmla="*/ 57 h 108"/>
                <a:gd name="T48" fmla="*/ 52 w 210"/>
                <a:gd name="T49" fmla="*/ 57 h 108"/>
                <a:gd name="T50" fmla="*/ 53 w 210"/>
                <a:gd name="T51" fmla="*/ 56 h 108"/>
                <a:gd name="T52" fmla="*/ 99 w 210"/>
                <a:gd name="T53" fmla="*/ 101 h 108"/>
                <a:gd name="T54" fmla="*/ 105 w 210"/>
                <a:gd name="T55" fmla="*/ 105 h 108"/>
                <a:gd name="T56" fmla="*/ 112 w 210"/>
                <a:gd name="T57" fmla="*/ 101 h 108"/>
                <a:gd name="T58" fmla="*/ 157 w 210"/>
                <a:gd name="T59" fmla="*/ 56 h 108"/>
                <a:gd name="T60" fmla="*/ 159 w 210"/>
                <a:gd name="T61" fmla="*/ 57 h 108"/>
                <a:gd name="T62" fmla="*/ 161 w 210"/>
                <a:gd name="T63" fmla="*/ 57 h 108"/>
                <a:gd name="T64" fmla="*/ 161 w 210"/>
                <a:gd name="T65" fmla="*/ 57 h 108"/>
                <a:gd name="T66" fmla="*/ 163 w 210"/>
                <a:gd name="T67" fmla="*/ 57 h 108"/>
                <a:gd name="T68" fmla="*/ 164 w 210"/>
                <a:gd name="T69" fmla="*/ 56 h 108"/>
                <a:gd name="T70" fmla="*/ 166 w 210"/>
                <a:gd name="T71" fmla="*/ 55 h 108"/>
                <a:gd name="T72" fmla="*/ 167 w 210"/>
                <a:gd name="T73" fmla="*/ 53 h 108"/>
                <a:gd name="T74" fmla="*/ 167 w 210"/>
                <a:gd name="T75" fmla="*/ 53 h 108"/>
                <a:gd name="T76" fmla="*/ 167 w 210"/>
                <a:gd name="T77" fmla="*/ 51 h 108"/>
                <a:gd name="T78" fmla="*/ 168 w 210"/>
                <a:gd name="T79" fmla="*/ 50 h 108"/>
                <a:gd name="T80" fmla="*/ 167 w 210"/>
                <a:gd name="T81" fmla="*/ 49 h 108"/>
                <a:gd name="T82" fmla="*/ 167 w 210"/>
                <a:gd name="T83" fmla="*/ 48 h 108"/>
                <a:gd name="T84" fmla="*/ 165 w 210"/>
                <a:gd name="T85" fmla="*/ 20 h 108"/>
                <a:gd name="T86" fmla="*/ 196 w 210"/>
                <a:gd name="T87" fmla="*/ 52 h 108"/>
                <a:gd name="T88" fmla="*/ 210 w 210"/>
                <a:gd name="T89" fmla="*/ 108 h 108"/>
                <a:gd name="T90" fmla="*/ 169 w 210"/>
                <a:gd name="T91" fmla="*/ 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0" h="108">
                  <a:moveTo>
                    <a:pt x="169" y="7"/>
                  </a:move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0"/>
                    <a:pt x="146" y="0"/>
                    <a:pt x="144" y="0"/>
                  </a:cubicBezTo>
                  <a:cubicBezTo>
                    <a:pt x="141" y="1"/>
                    <a:pt x="139" y="5"/>
                    <a:pt x="140" y="9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25" y="21"/>
                    <a:pt x="125" y="21"/>
                    <a:pt x="125" y="21"/>
                  </a:cubicBezTo>
                  <a:cubicBezTo>
                    <a:pt x="122" y="19"/>
                    <a:pt x="117" y="21"/>
                    <a:pt x="115" y="24"/>
                  </a:cubicBezTo>
                  <a:cubicBezTo>
                    <a:pt x="113" y="27"/>
                    <a:pt x="115" y="32"/>
                    <a:pt x="118" y="34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05" y="83"/>
                    <a:pt x="105" y="83"/>
                    <a:pt x="105" y="83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6" y="32"/>
                    <a:pt x="97" y="27"/>
                    <a:pt x="95" y="24"/>
                  </a:cubicBezTo>
                  <a:cubicBezTo>
                    <a:pt x="93" y="21"/>
                    <a:pt x="89" y="19"/>
                    <a:pt x="85" y="21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2" y="5"/>
                    <a:pt x="70" y="1"/>
                    <a:pt x="66" y="0"/>
                  </a:cubicBezTo>
                  <a:cubicBezTo>
                    <a:pt x="65" y="0"/>
                    <a:pt x="63" y="0"/>
                    <a:pt x="62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37" y="8"/>
                    <a:pt x="0" y="19"/>
                    <a:pt x="0" y="52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28"/>
                    <a:pt x="44" y="21"/>
                    <a:pt x="45" y="20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3" y="48"/>
                    <a:pt x="43" y="48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49"/>
                    <a:pt x="43" y="50"/>
                    <a:pt x="43" y="50"/>
                  </a:cubicBezTo>
                  <a:cubicBezTo>
                    <a:pt x="43" y="50"/>
                    <a:pt x="43" y="50"/>
                    <a:pt x="43" y="51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1"/>
                    <a:pt x="43" y="52"/>
                    <a:pt x="43" y="52"/>
                  </a:cubicBezTo>
                  <a:cubicBezTo>
                    <a:pt x="43" y="52"/>
                    <a:pt x="43" y="52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4" y="53"/>
                    <a:pt x="44" y="54"/>
                    <a:pt x="44" y="54"/>
                  </a:cubicBezTo>
                  <a:cubicBezTo>
                    <a:pt x="44" y="54"/>
                    <a:pt x="44" y="54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6" y="56"/>
                    <a:pt x="46" y="56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7" y="56"/>
                    <a:pt x="47" y="56"/>
                    <a:pt x="47" y="57"/>
                  </a:cubicBezTo>
                  <a:cubicBezTo>
                    <a:pt x="47" y="57"/>
                    <a:pt x="47" y="57"/>
                    <a:pt x="48" y="57"/>
                  </a:cubicBezTo>
                  <a:cubicBezTo>
                    <a:pt x="48" y="57"/>
                    <a:pt x="49" y="57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57"/>
                    <a:pt x="51" y="57"/>
                    <a:pt x="52" y="57"/>
                  </a:cubicBezTo>
                  <a:cubicBezTo>
                    <a:pt x="52" y="57"/>
                    <a:pt x="52" y="56"/>
                    <a:pt x="52" y="56"/>
                  </a:cubicBezTo>
                  <a:cubicBezTo>
                    <a:pt x="52" y="56"/>
                    <a:pt x="53" y="56"/>
                    <a:pt x="53" y="5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99" y="101"/>
                    <a:pt x="99" y="101"/>
                    <a:pt x="99" y="101"/>
                  </a:cubicBezTo>
                  <a:cubicBezTo>
                    <a:pt x="100" y="104"/>
                    <a:pt x="102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8" y="105"/>
                    <a:pt x="110" y="104"/>
                    <a:pt x="112" y="101"/>
                  </a:cubicBezTo>
                  <a:cubicBezTo>
                    <a:pt x="139" y="46"/>
                    <a:pt x="139" y="46"/>
                    <a:pt x="139" y="46"/>
                  </a:cubicBezTo>
                  <a:cubicBezTo>
                    <a:pt x="157" y="56"/>
                    <a:pt x="157" y="56"/>
                    <a:pt x="157" y="56"/>
                  </a:cubicBezTo>
                  <a:cubicBezTo>
                    <a:pt x="157" y="56"/>
                    <a:pt x="158" y="56"/>
                    <a:pt x="158" y="56"/>
                  </a:cubicBezTo>
                  <a:cubicBezTo>
                    <a:pt x="158" y="56"/>
                    <a:pt x="158" y="57"/>
                    <a:pt x="159" y="57"/>
                  </a:cubicBezTo>
                  <a:cubicBezTo>
                    <a:pt x="159" y="57"/>
                    <a:pt x="160" y="57"/>
                    <a:pt x="161" y="57"/>
                  </a:cubicBezTo>
                  <a:cubicBezTo>
                    <a:pt x="161" y="57"/>
                    <a:pt x="161" y="57"/>
                    <a:pt x="161" y="57"/>
                  </a:cubicBezTo>
                  <a:cubicBezTo>
                    <a:pt x="161" y="57"/>
                    <a:pt x="161" y="57"/>
                    <a:pt x="161" y="57"/>
                  </a:cubicBezTo>
                  <a:cubicBezTo>
                    <a:pt x="161" y="57"/>
                    <a:pt x="161" y="57"/>
                    <a:pt x="161" y="57"/>
                  </a:cubicBezTo>
                  <a:cubicBezTo>
                    <a:pt x="161" y="57"/>
                    <a:pt x="162" y="57"/>
                    <a:pt x="163" y="57"/>
                  </a:cubicBezTo>
                  <a:cubicBezTo>
                    <a:pt x="163" y="57"/>
                    <a:pt x="163" y="57"/>
                    <a:pt x="163" y="57"/>
                  </a:cubicBezTo>
                  <a:cubicBezTo>
                    <a:pt x="163" y="56"/>
                    <a:pt x="164" y="56"/>
                    <a:pt x="164" y="56"/>
                  </a:cubicBezTo>
                  <a:cubicBezTo>
                    <a:pt x="164" y="56"/>
                    <a:pt x="164" y="56"/>
                    <a:pt x="164" y="56"/>
                  </a:cubicBezTo>
                  <a:cubicBezTo>
                    <a:pt x="165" y="56"/>
                    <a:pt x="165" y="55"/>
                    <a:pt x="165" y="55"/>
                  </a:cubicBezTo>
                  <a:cubicBezTo>
                    <a:pt x="165" y="55"/>
                    <a:pt x="166" y="55"/>
                    <a:pt x="166" y="55"/>
                  </a:cubicBezTo>
                  <a:cubicBezTo>
                    <a:pt x="166" y="54"/>
                    <a:pt x="166" y="54"/>
                    <a:pt x="167" y="54"/>
                  </a:cubicBezTo>
                  <a:cubicBezTo>
                    <a:pt x="167" y="54"/>
                    <a:pt x="167" y="53"/>
                    <a:pt x="167" y="53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7" y="53"/>
                    <a:pt x="167" y="53"/>
                    <a:pt x="167" y="53"/>
                  </a:cubicBezTo>
                  <a:cubicBezTo>
                    <a:pt x="167" y="52"/>
                    <a:pt x="167" y="52"/>
                    <a:pt x="167" y="52"/>
                  </a:cubicBezTo>
                  <a:cubicBezTo>
                    <a:pt x="167" y="52"/>
                    <a:pt x="167" y="51"/>
                    <a:pt x="167" y="51"/>
                  </a:cubicBezTo>
                  <a:cubicBezTo>
                    <a:pt x="167" y="51"/>
                    <a:pt x="168" y="51"/>
                    <a:pt x="168" y="51"/>
                  </a:cubicBezTo>
                  <a:cubicBezTo>
                    <a:pt x="168" y="50"/>
                    <a:pt x="168" y="50"/>
                    <a:pt x="168" y="50"/>
                  </a:cubicBezTo>
                  <a:cubicBezTo>
                    <a:pt x="168" y="50"/>
                    <a:pt x="168" y="49"/>
                    <a:pt x="168" y="49"/>
                  </a:cubicBezTo>
                  <a:cubicBezTo>
                    <a:pt x="168" y="49"/>
                    <a:pt x="167" y="49"/>
                    <a:pt x="167" y="49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67" y="48"/>
                    <a:pt x="167" y="48"/>
                    <a:pt x="167" y="48"/>
                  </a:cubicBezTo>
                  <a:cubicBezTo>
                    <a:pt x="157" y="18"/>
                    <a:pt x="157" y="18"/>
                    <a:pt x="157" y="18"/>
                  </a:cubicBezTo>
                  <a:cubicBezTo>
                    <a:pt x="165" y="20"/>
                    <a:pt x="165" y="20"/>
                    <a:pt x="165" y="20"/>
                  </a:cubicBezTo>
                  <a:cubicBezTo>
                    <a:pt x="165" y="20"/>
                    <a:pt x="165" y="20"/>
                    <a:pt x="165" y="20"/>
                  </a:cubicBezTo>
                  <a:cubicBezTo>
                    <a:pt x="165" y="20"/>
                    <a:pt x="196" y="28"/>
                    <a:pt x="196" y="52"/>
                  </a:cubicBezTo>
                  <a:cubicBezTo>
                    <a:pt x="196" y="108"/>
                    <a:pt x="196" y="108"/>
                    <a:pt x="196" y="108"/>
                  </a:cubicBezTo>
                  <a:cubicBezTo>
                    <a:pt x="210" y="108"/>
                    <a:pt x="210" y="108"/>
                    <a:pt x="210" y="108"/>
                  </a:cubicBezTo>
                  <a:cubicBezTo>
                    <a:pt x="210" y="52"/>
                    <a:pt x="210" y="52"/>
                    <a:pt x="210" y="52"/>
                  </a:cubicBezTo>
                  <a:cubicBezTo>
                    <a:pt x="210" y="19"/>
                    <a:pt x="173" y="8"/>
                    <a:pt x="169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9" name="Freeform 130">
              <a:extLst>
                <a:ext uri="{FF2B5EF4-FFF2-40B4-BE49-F238E27FC236}">
                  <a16:creationId xmlns="" xmlns:a16="http://schemas.microsoft.com/office/drawing/2014/main" id="{71A0DFA9-D886-4C19-852F-29FDFF61B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25" y="1365087"/>
              <a:ext cx="609693" cy="480815"/>
            </a:xfrm>
            <a:custGeom>
              <a:avLst/>
              <a:gdLst>
                <a:gd name="T0" fmla="*/ 2 w 156"/>
                <a:gd name="T1" fmla="*/ 74 h 123"/>
                <a:gd name="T2" fmla="*/ 4 w 156"/>
                <a:gd name="T3" fmla="*/ 80 h 123"/>
                <a:gd name="T4" fmla="*/ 13 w 156"/>
                <a:gd name="T5" fmla="*/ 118 h 123"/>
                <a:gd name="T6" fmla="*/ 20 w 156"/>
                <a:gd name="T7" fmla="*/ 123 h 123"/>
                <a:gd name="T8" fmla="*/ 22 w 156"/>
                <a:gd name="T9" fmla="*/ 122 h 123"/>
                <a:gd name="T10" fmla="*/ 27 w 156"/>
                <a:gd name="T11" fmla="*/ 114 h 123"/>
                <a:gd name="T12" fmla="*/ 17 w 156"/>
                <a:gd name="T13" fmla="*/ 77 h 123"/>
                <a:gd name="T14" fmla="*/ 16 w 156"/>
                <a:gd name="T15" fmla="*/ 72 h 123"/>
                <a:gd name="T16" fmla="*/ 26 w 156"/>
                <a:gd name="T17" fmla="*/ 33 h 123"/>
                <a:gd name="T18" fmla="*/ 78 w 156"/>
                <a:gd name="T19" fmla="*/ 14 h 123"/>
                <a:gd name="T20" fmla="*/ 130 w 156"/>
                <a:gd name="T21" fmla="*/ 33 h 123"/>
                <a:gd name="T22" fmla="*/ 139 w 156"/>
                <a:gd name="T23" fmla="*/ 72 h 123"/>
                <a:gd name="T24" fmla="*/ 138 w 156"/>
                <a:gd name="T25" fmla="*/ 77 h 123"/>
                <a:gd name="T26" fmla="*/ 129 w 156"/>
                <a:gd name="T27" fmla="*/ 114 h 123"/>
                <a:gd name="T28" fmla="*/ 133 w 156"/>
                <a:gd name="T29" fmla="*/ 122 h 123"/>
                <a:gd name="T30" fmla="*/ 135 w 156"/>
                <a:gd name="T31" fmla="*/ 123 h 123"/>
                <a:gd name="T32" fmla="*/ 142 w 156"/>
                <a:gd name="T33" fmla="*/ 118 h 123"/>
                <a:gd name="T34" fmla="*/ 152 w 156"/>
                <a:gd name="T35" fmla="*/ 80 h 123"/>
                <a:gd name="T36" fmla="*/ 153 w 156"/>
                <a:gd name="T37" fmla="*/ 74 h 123"/>
                <a:gd name="T38" fmla="*/ 153 w 156"/>
                <a:gd name="T39" fmla="*/ 74 h 123"/>
                <a:gd name="T40" fmla="*/ 140 w 156"/>
                <a:gd name="T41" fmla="*/ 24 h 123"/>
                <a:gd name="T42" fmla="*/ 79 w 156"/>
                <a:gd name="T43" fmla="*/ 0 h 123"/>
                <a:gd name="T44" fmla="*/ 79 w 156"/>
                <a:gd name="T45" fmla="*/ 0 h 123"/>
                <a:gd name="T46" fmla="*/ 78 w 156"/>
                <a:gd name="T47" fmla="*/ 0 h 123"/>
                <a:gd name="T48" fmla="*/ 77 w 156"/>
                <a:gd name="T49" fmla="*/ 0 h 123"/>
                <a:gd name="T50" fmla="*/ 77 w 156"/>
                <a:gd name="T51" fmla="*/ 0 h 123"/>
                <a:gd name="T52" fmla="*/ 16 w 156"/>
                <a:gd name="T53" fmla="*/ 24 h 123"/>
                <a:gd name="T54" fmla="*/ 2 w 156"/>
                <a:gd name="T55" fmla="*/ 74 h 123"/>
                <a:gd name="T56" fmla="*/ 2 w 156"/>
                <a:gd name="T57" fmla="*/ 7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6" h="123">
                  <a:moveTo>
                    <a:pt x="2" y="74"/>
                  </a:moveTo>
                  <a:cubicBezTo>
                    <a:pt x="3" y="76"/>
                    <a:pt x="3" y="78"/>
                    <a:pt x="4" y="80"/>
                  </a:cubicBezTo>
                  <a:cubicBezTo>
                    <a:pt x="5" y="89"/>
                    <a:pt x="7" y="98"/>
                    <a:pt x="13" y="118"/>
                  </a:cubicBezTo>
                  <a:cubicBezTo>
                    <a:pt x="14" y="121"/>
                    <a:pt x="17" y="123"/>
                    <a:pt x="20" y="123"/>
                  </a:cubicBezTo>
                  <a:cubicBezTo>
                    <a:pt x="21" y="123"/>
                    <a:pt x="22" y="122"/>
                    <a:pt x="22" y="122"/>
                  </a:cubicBezTo>
                  <a:cubicBezTo>
                    <a:pt x="26" y="121"/>
                    <a:pt x="28" y="117"/>
                    <a:pt x="27" y="114"/>
                  </a:cubicBezTo>
                  <a:cubicBezTo>
                    <a:pt x="21" y="94"/>
                    <a:pt x="19" y="86"/>
                    <a:pt x="17" y="77"/>
                  </a:cubicBezTo>
                  <a:cubicBezTo>
                    <a:pt x="17" y="75"/>
                    <a:pt x="17" y="73"/>
                    <a:pt x="16" y="72"/>
                  </a:cubicBezTo>
                  <a:cubicBezTo>
                    <a:pt x="14" y="55"/>
                    <a:pt x="17" y="42"/>
                    <a:pt x="26" y="33"/>
                  </a:cubicBezTo>
                  <a:cubicBezTo>
                    <a:pt x="42" y="15"/>
                    <a:pt x="73" y="14"/>
                    <a:pt x="78" y="14"/>
                  </a:cubicBezTo>
                  <a:cubicBezTo>
                    <a:pt x="83" y="14"/>
                    <a:pt x="114" y="15"/>
                    <a:pt x="130" y="33"/>
                  </a:cubicBezTo>
                  <a:cubicBezTo>
                    <a:pt x="138" y="42"/>
                    <a:pt x="141" y="55"/>
                    <a:pt x="139" y="72"/>
                  </a:cubicBezTo>
                  <a:cubicBezTo>
                    <a:pt x="139" y="73"/>
                    <a:pt x="138" y="75"/>
                    <a:pt x="138" y="77"/>
                  </a:cubicBezTo>
                  <a:cubicBezTo>
                    <a:pt x="136" y="86"/>
                    <a:pt x="135" y="94"/>
                    <a:pt x="129" y="114"/>
                  </a:cubicBezTo>
                  <a:cubicBezTo>
                    <a:pt x="128" y="117"/>
                    <a:pt x="130" y="121"/>
                    <a:pt x="133" y="122"/>
                  </a:cubicBezTo>
                  <a:cubicBezTo>
                    <a:pt x="134" y="122"/>
                    <a:pt x="135" y="123"/>
                    <a:pt x="135" y="123"/>
                  </a:cubicBezTo>
                  <a:cubicBezTo>
                    <a:pt x="138" y="123"/>
                    <a:pt x="141" y="121"/>
                    <a:pt x="142" y="118"/>
                  </a:cubicBezTo>
                  <a:cubicBezTo>
                    <a:pt x="148" y="98"/>
                    <a:pt x="150" y="89"/>
                    <a:pt x="152" y="80"/>
                  </a:cubicBezTo>
                  <a:cubicBezTo>
                    <a:pt x="152" y="78"/>
                    <a:pt x="153" y="76"/>
                    <a:pt x="153" y="74"/>
                  </a:cubicBezTo>
                  <a:cubicBezTo>
                    <a:pt x="153" y="74"/>
                    <a:pt x="153" y="74"/>
                    <a:pt x="153" y="74"/>
                  </a:cubicBezTo>
                  <a:cubicBezTo>
                    <a:pt x="156" y="53"/>
                    <a:pt x="151" y="36"/>
                    <a:pt x="140" y="24"/>
                  </a:cubicBezTo>
                  <a:cubicBezTo>
                    <a:pt x="121" y="2"/>
                    <a:pt x="88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8" y="0"/>
                    <a:pt x="78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68" y="0"/>
                    <a:pt x="35" y="2"/>
                    <a:pt x="16" y="24"/>
                  </a:cubicBezTo>
                  <a:cubicBezTo>
                    <a:pt x="4" y="36"/>
                    <a:pt x="0" y="53"/>
                    <a:pt x="2" y="74"/>
                  </a:cubicBezTo>
                  <a:cubicBezTo>
                    <a:pt x="2" y="74"/>
                    <a:pt x="2" y="74"/>
                    <a:pt x="2" y="7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0" name="Freeform 131">
              <a:extLst>
                <a:ext uri="{FF2B5EF4-FFF2-40B4-BE49-F238E27FC236}">
                  <a16:creationId xmlns="" xmlns:a16="http://schemas.microsoft.com/office/drawing/2014/main" id="{F33D149A-D6DF-410B-AB3A-7EC4EB25C6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44566" y="1485704"/>
              <a:ext cx="403157" cy="421333"/>
            </a:xfrm>
            <a:custGeom>
              <a:avLst/>
              <a:gdLst>
                <a:gd name="T0" fmla="*/ 66 w 103"/>
                <a:gd name="T1" fmla="*/ 0 h 108"/>
                <a:gd name="T2" fmla="*/ 59 w 103"/>
                <a:gd name="T3" fmla="*/ 5 h 108"/>
                <a:gd name="T4" fmla="*/ 6 w 103"/>
                <a:gd name="T5" fmla="*/ 34 h 108"/>
                <a:gd name="T6" fmla="*/ 0 w 103"/>
                <a:gd name="T7" fmla="*/ 40 h 108"/>
                <a:gd name="T8" fmla="*/ 5 w 103"/>
                <a:gd name="T9" fmla="*/ 46 h 108"/>
                <a:gd name="T10" fmla="*/ 52 w 103"/>
                <a:gd name="T11" fmla="*/ 108 h 108"/>
                <a:gd name="T12" fmla="*/ 98 w 103"/>
                <a:gd name="T13" fmla="*/ 46 h 108"/>
                <a:gd name="T14" fmla="*/ 103 w 103"/>
                <a:gd name="T15" fmla="*/ 41 h 108"/>
                <a:gd name="T16" fmla="*/ 98 w 103"/>
                <a:gd name="T17" fmla="*/ 34 h 108"/>
                <a:gd name="T18" fmla="*/ 68 w 103"/>
                <a:gd name="T19" fmla="*/ 16 h 108"/>
                <a:gd name="T20" fmla="*/ 71 w 103"/>
                <a:gd name="T21" fmla="*/ 7 h 108"/>
                <a:gd name="T22" fmla="*/ 66 w 103"/>
                <a:gd name="T23" fmla="*/ 0 h 108"/>
                <a:gd name="T24" fmla="*/ 85 w 103"/>
                <a:gd name="T25" fmla="*/ 44 h 108"/>
                <a:gd name="T26" fmla="*/ 85 w 103"/>
                <a:gd name="T27" fmla="*/ 46 h 108"/>
                <a:gd name="T28" fmla="*/ 52 w 103"/>
                <a:gd name="T29" fmla="*/ 94 h 108"/>
                <a:gd name="T30" fmla="*/ 19 w 103"/>
                <a:gd name="T31" fmla="*/ 46 h 108"/>
                <a:gd name="T32" fmla="*/ 62 w 103"/>
                <a:gd name="T33" fmla="*/ 27 h 108"/>
                <a:gd name="T34" fmla="*/ 85 w 103"/>
                <a:gd name="T35" fmla="*/ 44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3" h="108">
                  <a:moveTo>
                    <a:pt x="66" y="0"/>
                  </a:moveTo>
                  <a:cubicBezTo>
                    <a:pt x="63" y="0"/>
                    <a:pt x="60" y="2"/>
                    <a:pt x="59" y="5"/>
                  </a:cubicBezTo>
                  <a:cubicBezTo>
                    <a:pt x="59" y="6"/>
                    <a:pt x="54" y="38"/>
                    <a:pt x="6" y="34"/>
                  </a:cubicBezTo>
                  <a:cubicBezTo>
                    <a:pt x="3" y="34"/>
                    <a:pt x="0" y="37"/>
                    <a:pt x="0" y="40"/>
                  </a:cubicBezTo>
                  <a:cubicBezTo>
                    <a:pt x="0" y="43"/>
                    <a:pt x="2" y="46"/>
                    <a:pt x="5" y="46"/>
                  </a:cubicBezTo>
                  <a:cubicBezTo>
                    <a:pt x="5" y="76"/>
                    <a:pt x="25" y="108"/>
                    <a:pt x="52" y="108"/>
                  </a:cubicBezTo>
                  <a:cubicBezTo>
                    <a:pt x="78" y="108"/>
                    <a:pt x="98" y="76"/>
                    <a:pt x="98" y="46"/>
                  </a:cubicBezTo>
                  <a:cubicBezTo>
                    <a:pt x="101" y="46"/>
                    <a:pt x="103" y="43"/>
                    <a:pt x="103" y="41"/>
                  </a:cubicBezTo>
                  <a:cubicBezTo>
                    <a:pt x="103" y="37"/>
                    <a:pt x="101" y="34"/>
                    <a:pt x="98" y="34"/>
                  </a:cubicBezTo>
                  <a:cubicBezTo>
                    <a:pt x="82" y="34"/>
                    <a:pt x="72" y="21"/>
                    <a:pt x="68" y="16"/>
                  </a:cubicBezTo>
                  <a:cubicBezTo>
                    <a:pt x="71" y="11"/>
                    <a:pt x="71" y="7"/>
                    <a:pt x="71" y="7"/>
                  </a:cubicBezTo>
                  <a:cubicBezTo>
                    <a:pt x="72" y="4"/>
                    <a:pt x="70" y="1"/>
                    <a:pt x="66" y="0"/>
                  </a:cubicBezTo>
                  <a:close/>
                  <a:moveTo>
                    <a:pt x="85" y="44"/>
                  </a:moveTo>
                  <a:cubicBezTo>
                    <a:pt x="85" y="44"/>
                    <a:pt x="85" y="45"/>
                    <a:pt x="85" y="46"/>
                  </a:cubicBezTo>
                  <a:cubicBezTo>
                    <a:pt x="85" y="70"/>
                    <a:pt x="68" y="94"/>
                    <a:pt x="52" y="94"/>
                  </a:cubicBezTo>
                  <a:cubicBezTo>
                    <a:pt x="36" y="94"/>
                    <a:pt x="19" y="70"/>
                    <a:pt x="19" y="46"/>
                  </a:cubicBezTo>
                  <a:cubicBezTo>
                    <a:pt x="41" y="45"/>
                    <a:pt x="54" y="36"/>
                    <a:pt x="62" y="27"/>
                  </a:cubicBezTo>
                  <a:cubicBezTo>
                    <a:pt x="66" y="32"/>
                    <a:pt x="74" y="40"/>
                    <a:pt x="85" y="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34" name="组合 833">
            <a:extLst>
              <a:ext uri="{FF2B5EF4-FFF2-40B4-BE49-F238E27FC236}">
                <a16:creationId xmlns="" xmlns:a16="http://schemas.microsoft.com/office/drawing/2014/main" id="{DA18992C-0C45-462C-9D37-D9EC38A0A314}"/>
              </a:ext>
            </a:extLst>
          </p:cNvPr>
          <p:cNvGrpSpPr>
            <a:grpSpLocks noChangeAspect="1"/>
          </p:cNvGrpSpPr>
          <p:nvPr/>
        </p:nvGrpSpPr>
        <p:grpSpPr>
          <a:xfrm>
            <a:off x="8126791" y="5237021"/>
            <a:ext cx="336681" cy="293484"/>
            <a:chOff x="475819" y="3330756"/>
            <a:chExt cx="873262" cy="761221"/>
          </a:xfrm>
        </p:grpSpPr>
        <p:sp>
          <p:nvSpPr>
            <p:cNvPr id="869" name="Freeform 19">
              <a:extLst>
                <a:ext uri="{FF2B5EF4-FFF2-40B4-BE49-F238E27FC236}">
                  <a16:creationId xmlns="" xmlns:a16="http://schemas.microsoft.com/office/drawing/2014/main" id="{975D0101-424E-461C-BE24-EFF1C5647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870" y="3330756"/>
              <a:ext cx="230673" cy="233968"/>
            </a:xfrm>
            <a:custGeom>
              <a:avLst/>
              <a:gdLst>
                <a:gd name="T0" fmla="*/ 52 w 59"/>
                <a:gd name="T1" fmla="*/ 0 h 60"/>
                <a:gd name="T2" fmla="*/ 52 w 59"/>
                <a:gd name="T3" fmla="*/ 0 h 60"/>
                <a:gd name="T4" fmla="*/ 52 w 59"/>
                <a:gd name="T5" fmla="*/ 0 h 60"/>
                <a:gd name="T6" fmla="*/ 51 w 59"/>
                <a:gd name="T7" fmla="*/ 0 h 60"/>
                <a:gd name="T8" fmla="*/ 20 w 59"/>
                <a:gd name="T9" fmla="*/ 0 h 60"/>
                <a:gd name="T10" fmla="*/ 19 w 59"/>
                <a:gd name="T11" fmla="*/ 0 h 60"/>
                <a:gd name="T12" fmla="*/ 12 w 59"/>
                <a:gd name="T13" fmla="*/ 7 h 60"/>
                <a:gd name="T14" fmla="*/ 19 w 59"/>
                <a:gd name="T15" fmla="*/ 14 h 60"/>
                <a:gd name="T16" fmla="*/ 20 w 59"/>
                <a:gd name="T17" fmla="*/ 14 h 60"/>
                <a:gd name="T18" fmla="*/ 36 w 59"/>
                <a:gd name="T19" fmla="*/ 14 h 60"/>
                <a:gd name="T20" fmla="*/ 2 w 59"/>
                <a:gd name="T21" fmla="*/ 48 h 60"/>
                <a:gd name="T22" fmla="*/ 2 w 59"/>
                <a:gd name="T23" fmla="*/ 58 h 60"/>
                <a:gd name="T24" fmla="*/ 7 w 59"/>
                <a:gd name="T25" fmla="*/ 60 h 60"/>
                <a:gd name="T26" fmla="*/ 12 w 59"/>
                <a:gd name="T27" fmla="*/ 58 h 60"/>
                <a:gd name="T28" fmla="*/ 45 w 59"/>
                <a:gd name="T29" fmla="*/ 25 h 60"/>
                <a:gd name="T30" fmla="*/ 45 w 59"/>
                <a:gd name="T31" fmla="*/ 40 h 60"/>
                <a:gd name="T32" fmla="*/ 52 w 59"/>
                <a:gd name="T33" fmla="*/ 47 h 60"/>
                <a:gd name="T34" fmla="*/ 59 w 59"/>
                <a:gd name="T35" fmla="*/ 40 h 60"/>
                <a:gd name="T36" fmla="*/ 59 w 59"/>
                <a:gd name="T37" fmla="*/ 7 h 60"/>
                <a:gd name="T38" fmla="*/ 52 w 59"/>
                <a:gd name="T3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" h="60">
                  <a:moveTo>
                    <a:pt x="52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2" y="3"/>
                    <a:pt x="12" y="7"/>
                  </a:cubicBezTo>
                  <a:cubicBezTo>
                    <a:pt x="12" y="11"/>
                    <a:pt x="15" y="14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0" y="51"/>
                    <a:pt x="0" y="55"/>
                    <a:pt x="2" y="58"/>
                  </a:cubicBezTo>
                  <a:cubicBezTo>
                    <a:pt x="4" y="60"/>
                    <a:pt x="5" y="60"/>
                    <a:pt x="7" y="60"/>
                  </a:cubicBezTo>
                  <a:cubicBezTo>
                    <a:pt x="9" y="60"/>
                    <a:pt x="11" y="60"/>
                    <a:pt x="12" y="58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5" y="44"/>
                    <a:pt x="49" y="47"/>
                    <a:pt x="52" y="47"/>
                  </a:cubicBezTo>
                  <a:cubicBezTo>
                    <a:pt x="56" y="47"/>
                    <a:pt x="59" y="44"/>
                    <a:pt x="59" y="40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9" y="3"/>
                    <a:pt x="56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20">
              <a:extLst>
                <a:ext uri="{FF2B5EF4-FFF2-40B4-BE49-F238E27FC236}">
                  <a16:creationId xmlns="" xmlns:a16="http://schemas.microsoft.com/office/drawing/2014/main" id="{569126AC-9470-44FA-A5B8-A69893DF2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19" y="3330756"/>
              <a:ext cx="873262" cy="761221"/>
            </a:xfrm>
            <a:custGeom>
              <a:avLst/>
              <a:gdLst>
                <a:gd name="T0" fmla="*/ 33 w 530"/>
                <a:gd name="T1" fmla="*/ 428 h 462"/>
                <a:gd name="T2" fmla="*/ 33 w 530"/>
                <a:gd name="T3" fmla="*/ 0 h 462"/>
                <a:gd name="T4" fmla="*/ 0 w 530"/>
                <a:gd name="T5" fmla="*/ 0 h 462"/>
                <a:gd name="T6" fmla="*/ 0 w 530"/>
                <a:gd name="T7" fmla="*/ 462 h 462"/>
                <a:gd name="T8" fmla="*/ 530 w 530"/>
                <a:gd name="T9" fmla="*/ 462 h 462"/>
                <a:gd name="T10" fmla="*/ 530 w 530"/>
                <a:gd name="T11" fmla="*/ 428 h 462"/>
                <a:gd name="T12" fmla="*/ 33 w 530"/>
                <a:gd name="T13" fmla="*/ 428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0" h="462">
                  <a:moveTo>
                    <a:pt x="33" y="428"/>
                  </a:moveTo>
                  <a:lnTo>
                    <a:pt x="33" y="0"/>
                  </a:lnTo>
                  <a:lnTo>
                    <a:pt x="0" y="0"/>
                  </a:lnTo>
                  <a:lnTo>
                    <a:pt x="0" y="462"/>
                  </a:lnTo>
                  <a:lnTo>
                    <a:pt x="530" y="462"/>
                  </a:lnTo>
                  <a:lnTo>
                    <a:pt x="530" y="428"/>
                  </a:lnTo>
                  <a:lnTo>
                    <a:pt x="33" y="42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21">
              <a:extLst>
                <a:ext uri="{FF2B5EF4-FFF2-40B4-BE49-F238E27FC236}">
                  <a16:creationId xmlns="" xmlns:a16="http://schemas.microsoft.com/office/drawing/2014/main" id="{0FF224F7-AD8E-4975-94A3-52EB1780B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165" y="3716309"/>
              <a:ext cx="199368" cy="242207"/>
            </a:xfrm>
            <a:custGeom>
              <a:avLst/>
              <a:gdLst>
                <a:gd name="T0" fmla="*/ 14 w 51"/>
                <a:gd name="T1" fmla="*/ 19 h 62"/>
                <a:gd name="T2" fmla="*/ 19 w 51"/>
                <a:gd name="T3" fmla="*/ 14 h 62"/>
                <a:gd name="T4" fmla="*/ 32 w 51"/>
                <a:gd name="T5" fmla="*/ 14 h 62"/>
                <a:gd name="T6" fmla="*/ 37 w 51"/>
                <a:gd name="T7" fmla="*/ 19 h 62"/>
                <a:gd name="T8" fmla="*/ 37 w 51"/>
                <a:gd name="T9" fmla="*/ 62 h 62"/>
                <a:gd name="T10" fmla="*/ 51 w 51"/>
                <a:gd name="T11" fmla="*/ 62 h 62"/>
                <a:gd name="T12" fmla="*/ 51 w 51"/>
                <a:gd name="T13" fmla="*/ 19 h 62"/>
                <a:gd name="T14" fmla="*/ 32 w 51"/>
                <a:gd name="T15" fmla="*/ 0 h 62"/>
                <a:gd name="T16" fmla="*/ 19 w 51"/>
                <a:gd name="T17" fmla="*/ 0 h 62"/>
                <a:gd name="T18" fmla="*/ 0 w 51"/>
                <a:gd name="T19" fmla="*/ 19 h 62"/>
                <a:gd name="T20" fmla="*/ 0 w 51"/>
                <a:gd name="T21" fmla="*/ 62 h 62"/>
                <a:gd name="T22" fmla="*/ 14 w 51"/>
                <a:gd name="T23" fmla="*/ 62 h 62"/>
                <a:gd name="T24" fmla="*/ 14 w 51"/>
                <a:gd name="T25" fmla="*/ 1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62">
                  <a:moveTo>
                    <a:pt x="14" y="19"/>
                  </a:moveTo>
                  <a:cubicBezTo>
                    <a:pt x="14" y="16"/>
                    <a:pt x="16" y="14"/>
                    <a:pt x="19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4" y="14"/>
                    <a:pt x="37" y="16"/>
                    <a:pt x="37" y="19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8"/>
                    <a:pt x="42" y="0"/>
                    <a:pt x="32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8" y="0"/>
                    <a:pt x="0" y="8"/>
                    <a:pt x="0" y="19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4" y="62"/>
                    <a:pt x="14" y="62"/>
                    <a:pt x="14" y="62"/>
                  </a:cubicBezTo>
                  <a:lnTo>
                    <a:pt x="14" y="1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22">
              <a:extLst>
                <a:ext uri="{FF2B5EF4-FFF2-40B4-BE49-F238E27FC236}">
                  <a16:creationId xmlns="" xmlns:a16="http://schemas.microsoft.com/office/drawing/2014/main" id="{A2F66D4D-F396-4E3D-BCD7-76958AD4B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439" y="3556486"/>
              <a:ext cx="196073" cy="402030"/>
            </a:xfrm>
            <a:custGeom>
              <a:avLst/>
              <a:gdLst>
                <a:gd name="T0" fmla="*/ 14 w 50"/>
                <a:gd name="T1" fmla="*/ 19 h 103"/>
                <a:gd name="T2" fmla="*/ 19 w 50"/>
                <a:gd name="T3" fmla="*/ 14 h 103"/>
                <a:gd name="T4" fmla="*/ 31 w 50"/>
                <a:gd name="T5" fmla="*/ 14 h 103"/>
                <a:gd name="T6" fmla="*/ 36 w 50"/>
                <a:gd name="T7" fmla="*/ 19 h 103"/>
                <a:gd name="T8" fmla="*/ 36 w 50"/>
                <a:gd name="T9" fmla="*/ 103 h 103"/>
                <a:gd name="T10" fmla="*/ 50 w 50"/>
                <a:gd name="T11" fmla="*/ 103 h 103"/>
                <a:gd name="T12" fmla="*/ 50 w 50"/>
                <a:gd name="T13" fmla="*/ 19 h 103"/>
                <a:gd name="T14" fmla="*/ 31 w 50"/>
                <a:gd name="T15" fmla="*/ 0 h 103"/>
                <a:gd name="T16" fmla="*/ 19 w 50"/>
                <a:gd name="T17" fmla="*/ 0 h 103"/>
                <a:gd name="T18" fmla="*/ 0 w 50"/>
                <a:gd name="T19" fmla="*/ 19 h 103"/>
                <a:gd name="T20" fmla="*/ 0 w 50"/>
                <a:gd name="T21" fmla="*/ 103 h 103"/>
                <a:gd name="T22" fmla="*/ 14 w 50"/>
                <a:gd name="T23" fmla="*/ 103 h 103"/>
                <a:gd name="T24" fmla="*/ 14 w 50"/>
                <a:gd name="T25" fmla="*/ 1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103">
                  <a:moveTo>
                    <a:pt x="14" y="19"/>
                  </a:moveTo>
                  <a:cubicBezTo>
                    <a:pt x="14" y="16"/>
                    <a:pt x="16" y="14"/>
                    <a:pt x="19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4" y="14"/>
                    <a:pt x="36" y="16"/>
                    <a:pt x="36" y="19"/>
                  </a:cubicBezTo>
                  <a:cubicBezTo>
                    <a:pt x="36" y="103"/>
                    <a:pt x="36" y="103"/>
                    <a:pt x="36" y="103"/>
                  </a:cubicBezTo>
                  <a:cubicBezTo>
                    <a:pt x="50" y="103"/>
                    <a:pt x="50" y="103"/>
                    <a:pt x="50" y="103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8"/>
                    <a:pt x="42" y="0"/>
                    <a:pt x="31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8" y="0"/>
                    <a:pt x="0" y="8"/>
                    <a:pt x="0" y="19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14" y="103"/>
                    <a:pt x="14" y="103"/>
                    <a:pt x="14" y="103"/>
                  </a:cubicBezTo>
                  <a:lnTo>
                    <a:pt x="14" y="1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23">
              <a:extLst>
                <a:ext uri="{FF2B5EF4-FFF2-40B4-BE49-F238E27FC236}">
                  <a16:creationId xmlns="" xmlns:a16="http://schemas.microsoft.com/office/drawing/2014/main" id="{1A777462-0B2C-422D-9B72-A5DCD89E6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418" y="3330756"/>
              <a:ext cx="199368" cy="627760"/>
            </a:xfrm>
            <a:custGeom>
              <a:avLst/>
              <a:gdLst>
                <a:gd name="T0" fmla="*/ 14 w 51"/>
                <a:gd name="T1" fmla="*/ 19 h 161"/>
                <a:gd name="T2" fmla="*/ 19 w 51"/>
                <a:gd name="T3" fmla="*/ 14 h 161"/>
                <a:gd name="T4" fmla="*/ 32 w 51"/>
                <a:gd name="T5" fmla="*/ 14 h 161"/>
                <a:gd name="T6" fmla="*/ 37 w 51"/>
                <a:gd name="T7" fmla="*/ 19 h 161"/>
                <a:gd name="T8" fmla="*/ 37 w 51"/>
                <a:gd name="T9" fmla="*/ 161 h 161"/>
                <a:gd name="T10" fmla="*/ 51 w 51"/>
                <a:gd name="T11" fmla="*/ 161 h 161"/>
                <a:gd name="T12" fmla="*/ 51 w 51"/>
                <a:gd name="T13" fmla="*/ 19 h 161"/>
                <a:gd name="T14" fmla="*/ 32 w 51"/>
                <a:gd name="T15" fmla="*/ 0 h 161"/>
                <a:gd name="T16" fmla="*/ 19 w 51"/>
                <a:gd name="T17" fmla="*/ 0 h 161"/>
                <a:gd name="T18" fmla="*/ 0 w 51"/>
                <a:gd name="T19" fmla="*/ 19 h 161"/>
                <a:gd name="T20" fmla="*/ 0 w 51"/>
                <a:gd name="T21" fmla="*/ 161 h 161"/>
                <a:gd name="T22" fmla="*/ 14 w 51"/>
                <a:gd name="T23" fmla="*/ 161 h 161"/>
                <a:gd name="T24" fmla="*/ 14 w 51"/>
                <a:gd name="T25" fmla="*/ 1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161">
                  <a:moveTo>
                    <a:pt x="14" y="19"/>
                  </a:moveTo>
                  <a:cubicBezTo>
                    <a:pt x="14" y="17"/>
                    <a:pt x="17" y="14"/>
                    <a:pt x="19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5" y="14"/>
                    <a:pt x="37" y="17"/>
                    <a:pt x="37" y="19"/>
                  </a:cubicBezTo>
                  <a:cubicBezTo>
                    <a:pt x="37" y="161"/>
                    <a:pt x="37" y="161"/>
                    <a:pt x="37" y="161"/>
                  </a:cubicBezTo>
                  <a:cubicBezTo>
                    <a:pt x="51" y="161"/>
                    <a:pt x="51" y="161"/>
                    <a:pt x="51" y="161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9"/>
                    <a:pt x="43" y="0"/>
                    <a:pt x="32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9"/>
                    <a:pt x="0" y="19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4" y="161"/>
                    <a:pt x="14" y="161"/>
                    <a:pt x="14" y="161"/>
                  </a:cubicBezTo>
                  <a:lnTo>
                    <a:pt x="14" y="1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35" name="组合 834">
            <a:extLst>
              <a:ext uri="{FF2B5EF4-FFF2-40B4-BE49-F238E27FC236}">
                <a16:creationId xmlns="" xmlns:a16="http://schemas.microsoft.com/office/drawing/2014/main" id="{A74E8EB1-CC63-4ECE-BE1C-53E892258C8B}"/>
              </a:ext>
            </a:extLst>
          </p:cNvPr>
          <p:cNvGrpSpPr>
            <a:grpSpLocks noChangeAspect="1"/>
          </p:cNvGrpSpPr>
          <p:nvPr/>
        </p:nvGrpSpPr>
        <p:grpSpPr>
          <a:xfrm>
            <a:off x="8860440" y="5194460"/>
            <a:ext cx="218524" cy="378606"/>
            <a:chOff x="2698517" y="1515030"/>
            <a:chExt cx="566796" cy="982008"/>
          </a:xfrm>
        </p:grpSpPr>
        <p:sp>
          <p:nvSpPr>
            <p:cNvPr id="859" name="Freeform 24">
              <a:extLst>
                <a:ext uri="{FF2B5EF4-FFF2-40B4-BE49-F238E27FC236}">
                  <a16:creationId xmlns="" xmlns:a16="http://schemas.microsoft.com/office/drawing/2014/main" id="{86C1A518-6C41-496F-AB4D-3E65CCC93B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8517" y="1515030"/>
              <a:ext cx="566796" cy="982008"/>
            </a:xfrm>
            <a:custGeom>
              <a:avLst/>
              <a:gdLst>
                <a:gd name="T0" fmla="*/ 125 w 145"/>
                <a:gd name="T1" fmla="*/ 0 h 252"/>
                <a:gd name="T2" fmla="*/ 20 w 145"/>
                <a:gd name="T3" fmla="*/ 0 h 252"/>
                <a:gd name="T4" fmla="*/ 0 w 145"/>
                <a:gd name="T5" fmla="*/ 20 h 252"/>
                <a:gd name="T6" fmla="*/ 0 w 145"/>
                <a:gd name="T7" fmla="*/ 232 h 252"/>
                <a:gd name="T8" fmla="*/ 20 w 145"/>
                <a:gd name="T9" fmla="*/ 252 h 252"/>
                <a:gd name="T10" fmla="*/ 125 w 145"/>
                <a:gd name="T11" fmla="*/ 252 h 252"/>
                <a:gd name="T12" fmla="*/ 145 w 145"/>
                <a:gd name="T13" fmla="*/ 232 h 252"/>
                <a:gd name="T14" fmla="*/ 145 w 145"/>
                <a:gd name="T15" fmla="*/ 20 h 252"/>
                <a:gd name="T16" fmla="*/ 125 w 145"/>
                <a:gd name="T17" fmla="*/ 0 h 252"/>
                <a:gd name="T18" fmla="*/ 20 w 145"/>
                <a:gd name="T19" fmla="*/ 14 h 252"/>
                <a:gd name="T20" fmla="*/ 125 w 145"/>
                <a:gd name="T21" fmla="*/ 14 h 252"/>
                <a:gd name="T22" fmla="*/ 131 w 145"/>
                <a:gd name="T23" fmla="*/ 20 h 252"/>
                <a:gd name="T24" fmla="*/ 131 w 145"/>
                <a:gd name="T25" fmla="*/ 123 h 252"/>
                <a:gd name="T26" fmla="*/ 14 w 145"/>
                <a:gd name="T27" fmla="*/ 123 h 252"/>
                <a:gd name="T28" fmla="*/ 14 w 145"/>
                <a:gd name="T29" fmla="*/ 20 h 252"/>
                <a:gd name="T30" fmla="*/ 20 w 145"/>
                <a:gd name="T31" fmla="*/ 14 h 252"/>
                <a:gd name="T32" fmla="*/ 125 w 145"/>
                <a:gd name="T33" fmla="*/ 238 h 252"/>
                <a:gd name="T34" fmla="*/ 20 w 145"/>
                <a:gd name="T35" fmla="*/ 238 h 252"/>
                <a:gd name="T36" fmla="*/ 14 w 145"/>
                <a:gd name="T37" fmla="*/ 232 h 252"/>
                <a:gd name="T38" fmla="*/ 14 w 145"/>
                <a:gd name="T39" fmla="*/ 137 h 252"/>
                <a:gd name="T40" fmla="*/ 131 w 145"/>
                <a:gd name="T41" fmla="*/ 137 h 252"/>
                <a:gd name="T42" fmla="*/ 131 w 145"/>
                <a:gd name="T43" fmla="*/ 232 h 252"/>
                <a:gd name="T44" fmla="*/ 125 w 145"/>
                <a:gd name="T45" fmla="*/ 23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5" h="252">
                  <a:moveTo>
                    <a:pt x="125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243"/>
                    <a:pt x="9" y="252"/>
                    <a:pt x="20" y="252"/>
                  </a:cubicBezTo>
                  <a:cubicBezTo>
                    <a:pt x="125" y="252"/>
                    <a:pt x="125" y="252"/>
                    <a:pt x="125" y="252"/>
                  </a:cubicBezTo>
                  <a:cubicBezTo>
                    <a:pt x="136" y="252"/>
                    <a:pt x="145" y="243"/>
                    <a:pt x="145" y="232"/>
                  </a:cubicBezTo>
                  <a:cubicBezTo>
                    <a:pt x="145" y="20"/>
                    <a:pt x="145" y="20"/>
                    <a:pt x="145" y="20"/>
                  </a:cubicBezTo>
                  <a:cubicBezTo>
                    <a:pt x="145" y="9"/>
                    <a:pt x="136" y="0"/>
                    <a:pt x="125" y="0"/>
                  </a:cubicBezTo>
                  <a:close/>
                  <a:moveTo>
                    <a:pt x="20" y="14"/>
                  </a:moveTo>
                  <a:cubicBezTo>
                    <a:pt x="125" y="14"/>
                    <a:pt x="125" y="14"/>
                    <a:pt x="125" y="14"/>
                  </a:cubicBezTo>
                  <a:cubicBezTo>
                    <a:pt x="128" y="14"/>
                    <a:pt x="131" y="17"/>
                    <a:pt x="131" y="20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4" y="123"/>
                    <a:pt x="14" y="123"/>
                    <a:pt x="14" y="123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7"/>
                    <a:pt x="16" y="14"/>
                    <a:pt x="20" y="14"/>
                  </a:cubicBezTo>
                  <a:close/>
                  <a:moveTo>
                    <a:pt x="125" y="238"/>
                  </a:moveTo>
                  <a:cubicBezTo>
                    <a:pt x="20" y="238"/>
                    <a:pt x="20" y="238"/>
                    <a:pt x="20" y="238"/>
                  </a:cubicBezTo>
                  <a:cubicBezTo>
                    <a:pt x="16" y="238"/>
                    <a:pt x="14" y="235"/>
                    <a:pt x="14" y="232"/>
                  </a:cubicBezTo>
                  <a:cubicBezTo>
                    <a:pt x="14" y="137"/>
                    <a:pt x="14" y="137"/>
                    <a:pt x="14" y="137"/>
                  </a:cubicBezTo>
                  <a:cubicBezTo>
                    <a:pt x="131" y="137"/>
                    <a:pt x="131" y="137"/>
                    <a:pt x="131" y="137"/>
                  </a:cubicBezTo>
                  <a:cubicBezTo>
                    <a:pt x="131" y="232"/>
                    <a:pt x="131" y="232"/>
                    <a:pt x="131" y="232"/>
                  </a:cubicBezTo>
                  <a:cubicBezTo>
                    <a:pt x="131" y="235"/>
                    <a:pt x="128" y="238"/>
                    <a:pt x="125" y="2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Rectangle 25">
              <a:extLst>
                <a:ext uri="{FF2B5EF4-FFF2-40B4-BE49-F238E27FC236}">
                  <a16:creationId xmlns="" xmlns:a16="http://schemas.microsoft.com/office/drawing/2014/main" id="{D9F92B2B-5753-4138-9C95-88D872EA9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5502" y="2103247"/>
              <a:ext cx="67555" cy="5437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Rectangle 26">
              <a:extLst>
                <a:ext uri="{FF2B5EF4-FFF2-40B4-BE49-F238E27FC236}">
                  <a16:creationId xmlns="" xmlns:a16="http://schemas.microsoft.com/office/drawing/2014/main" id="{7F8EC5F6-C090-4C08-B9C8-08E5088E1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4019" y="2103247"/>
              <a:ext cx="70850" cy="5437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Rectangle 27">
              <a:extLst>
                <a:ext uri="{FF2B5EF4-FFF2-40B4-BE49-F238E27FC236}">
                  <a16:creationId xmlns="" xmlns:a16="http://schemas.microsoft.com/office/drawing/2014/main" id="{78AA0940-84BE-4F2B-9854-53737BC09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7480" y="2103247"/>
              <a:ext cx="70850" cy="5437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Rectangle 28">
              <a:extLst>
                <a:ext uri="{FF2B5EF4-FFF2-40B4-BE49-F238E27FC236}">
                  <a16:creationId xmlns="" xmlns:a16="http://schemas.microsoft.com/office/drawing/2014/main" id="{D1952537-DA26-4343-9657-45B21AA62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5502" y="2220230"/>
              <a:ext cx="67555" cy="5437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Rectangle 29">
              <a:extLst>
                <a:ext uri="{FF2B5EF4-FFF2-40B4-BE49-F238E27FC236}">
                  <a16:creationId xmlns="" xmlns:a16="http://schemas.microsoft.com/office/drawing/2014/main" id="{76F30934-ECF0-4B3E-BC10-5F0ADAA77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4019" y="2220230"/>
              <a:ext cx="70850" cy="5437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Rectangle 30">
              <a:extLst>
                <a:ext uri="{FF2B5EF4-FFF2-40B4-BE49-F238E27FC236}">
                  <a16:creationId xmlns="" xmlns:a16="http://schemas.microsoft.com/office/drawing/2014/main" id="{1DBDEAA4-9962-4E3F-AAFC-859E44C7A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7480" y="2220230"/>
              <a:ext cx="70850" cy="5437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Rectangle 31">
              <a:extLst>
                <a:ext uri="{FF2B5EF4-FFF2-40B4-BE49-F238E27FC236}">
                  <a16:creationId xmlns="" xmlns:a16="http://schemas.microsoft.com/office/drawing/2014/main" id="{F0C41760-D2E5-404A-AEF6-F256FDEDF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5502" y="2332272"/>
              <a:ext cx="67555" cy="5602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Rectangle 32">
              <a:extLst>
                <a:ext uri="{FF2B5EF4-FFF2-40B4-BE49-F238E27FC236}">
                  <a16:creationId xmlns="" xmlns:a16="http://schemas.microsoft.com/office/drawing/2014/main" id="{2B42B446-AC25-4AE1-9675-C43E94E79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4019" y="2332272"/>
              <a:ext cx="70850" cy="5602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Rectangle 33">
              <a:extLst>
                <a:ext uri="{FF2B5EF4-FFF2-40B4-BE49-F238E27FC236}">
                  <a16:creationId xmlns="" xmlns:a16="http://schemas.microsoft.com/office/drawing/2014/main" id="{9A30442F-48C0-4B47-9381-70063C33F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7480" y="2332272"/>
              <a:ext cx="70850" cy="5602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27" name="Freeform 64">
            <a:extLst>
              <a:ext uri="{FF2B5EF4-FFF2-40B4-BE49-F238E27FC236}">
                <a16:creationId xmlns="" xmlns:a16="http://schemas.microsoft.com/office/drawing/2014/main" id="{013071DC-5D93-4E30-B27B-366A992A8D6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09600" y="5205286"/>
            <a:ext cx="357604" cy="356954"/>
          </a:xfrm>
          <a:custGeom>
            <a:avLst/>
            <a:gdLst>
              <a:gd name="T0" fmla="*/ 0 w 232"/>
              <a:gd name="T1" fmla="*/ 116 h 232"/>
              <a:gd name="T2" fmla="*/ 232 w 232"/>
              <a:gd name="T3" fmla="*/ 116 h 232"/>
              <a:gd name="T4" fmla="*/ 157 w 232"/>
              <a:gd name="T5" fmla="*/ 71 h 232"/>
              <a:gd name="T6" fmla="*/ 123 w 232"/>
              <a:gd name="T7" fmla="*/ 109 h 232"/>
              <a:gd name="T8" fmla="*/ 157 w 232"/>
              <a:gd name="T9" fmla="*/ 71 h 232"/>
              <a:gd name="T10" fmla="*/ 123 w 232"/>
              <a:gd name="T11" fmla="*/ 63 h 232"/>
              <a:gd name="T12" fmla="*/ 152 w 232"/>
              <a:gd name="T13" fmla="*/ 58 h 232"/>
              <a:gd name="T14" fmla="*/ 109 w 232"/>
              <a:gd name="T15" fmla="*/ 63 h 232"/>
              <a:gd name="T16" fmla="*/ 109 w 232"/>
              <a:gd name="T17" fmla="*/ 14 h 232"/>
              <a:gd name="T18" fmla="*/ 109 w 232"/>
              <a:gd name="T19" fmla="*/ 76 h 232"/>
              <a:gd name="T20" fmla="*/ 68 w 232"/>
              <a:gd name="T21" fmla="*/ 109 h 232"/>
              <a:gd name="T22" fmla="*/ 109 w 232"/>
              <a:gd name="T23" fmla="*/ 76 h 232"/>
              <a:gd name="T24" fmla="*/ 82 w 232"/>
              <a:gd name="T25" fmla="*/ 174 h 232"/>
              <a:gd name="T26" fmla="*/ 109 w 232"/>
              <a:gd name="T27" fmla="*/ 216 h 232"/>
              <a:gd name="T28" fmla="*/ 77 w 232"/>
              <a:gd name="T29" fmla="*/ 161 h 232"/>
              <a:gd name="T30" fmla="*/ 109 w 232"/>
              <a:gd name="T31" fmla="*/ 123 h 232"/>
              <a:gd name="T32" fmla="*/ 54 w 232"/>
              <a:gd name="T33" fmla="*/ 109 h 232"/>
              <a:gd name="T34" fmla="*/ 34 w 232"/>
              <a:gd name="T35" fmla="*/ 55 h 232"/>
              <a:gd name="T36" fmla="*/ 54 w 232"/>
              <a:gd name="T37" fmla="*/ 109 h 232"/>
              <a:gd name="T38" fmla="*/ 64 w 232"/>
              <a:gd name="T39" fmla="*/ 165 h 232"/>
              <a:gd name="T40" fmla="*/ 14 w 232"/>
              <a:gd name="T41" fmla="*/ 123 h 232"/>
              <a:gd name="T42" fmla="*/ 69 w 232"/>
              <a:gd name="T43" fmla="*/ 178 h 232"/>
              <a:gd name="T44" fmla="*/ 44 w 232"/>
              <a:gd name="T45" fmla="*/ 188 h 232"/>
              <a:gd name="T46" fmla="*/ 123 w 232"/>
              <a:gd name="T47" fmla="*/ 170 h 232"/>
              <a:gd name="T48" fmla="*/ 123 w 232"/>
              <a:gd name="T49" fmla="*/ 216 h 232"/>
              <a:gd name="T50" fmla="*/ 123 w 232"/>
              <a:gd name="T51" fmla="*/ 156 h 232"/>
              <a:gd name="T52" fmla="*/ 164 w 232"/>
              <a:gd name="T53" fmla="*/ 123 h 232"/>
              <a:gd name="T54" fmla="*/ 123 w 232"/>
              <a:gd name="T55" fmla="*/ 156 h 232"/>
              <a:gd name="T56" fmla="*/ 218 w 232"/>
              <a:gd name="T57" fmla="*/ 123 h 232"/>
              <a:gd name="T58" fmla="*/ 169 w 232"/>
              <a:gd name="T59" fmla="*/ 165 h 232"/>
              <a:gd name="T60" fmla="*/ 178 w 232"/>
              <a:gd name="T61" fmla="*/ 109 h 232"/>
              <a:gd name="T62" fmla="*/ 198 w 232"/>
              <a:gd name="T63" fmla="*/ 55 h 232"/>
              <a:gd name="T64" fmla="*/ 178 w 232"/>
              <a:gd name="T65" fmla="*/ 109 h 232"/>
              <a:gd name="T66" fmla="*/ 166 w 232"/>
              <a:gd name="T67" fmla="*/ 55 h 232"/>
              <a:gd name="T68" fmla="*/ 189 w 232"/>
              <a:gd name="T69" fmla="*/ 44 h 232"/>
              <a:gd name="T70" fmla="*/ 67 w 232"/>
              <a:gd name="T71" fmla="*/ 54 h 232"/>
              <a:gd name="T72" fmla="*/ 88 w 232"/>
              <a:gd name="T73" fmla="*/ 18 h 232"/>
              <a:gd name="T74" fmla="*/ 164 w 232"/>
              <a:gd name="T75" fmla="*/ 177 h 232"/>
              <a:gd name="T76" fmla="*/ 142 w 232"/>
              <a:gd name="T77" fmla="*/ 215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2" h="232">
                <a:moveTo>
                  <a:pt x="116" y="0"/>
                </a:moveTo>
                <a:cubicBezTo>
                  <a:pt x="52" y="0"/>
                  <a:pt x="0" y="52"/>
                  <a:pt x="0" y="116"/>
                </a:cubicBezTo>
                <a:cubicBezTo>
                  <a:pt x="0" y="180"/>
                  <a:pt x="52" y="232"/>
                  <a:pt x="116" y="232"/>
                </a:cubicBezTo>
                <a:cubicBezTo>
                  <a:pt x="180" y="232"/>
                  <a:pt x="232" y="180"/>
                  <a:pt x="232" y="116"/>
                </a:cubicBezTo>
                <a:cubicBezTo>
                  <a:pt x="232" y="52"/>
                  <a:pt x="180" y="0"/>
                  <a:pt x="116" y="0"/>
                </a:cubicBezTo>
                <a:close/>
                <a:moveTo>
                  <a:pt x="157" y="71"/>
                </a:moveTo>
                <a:cubicBezTo>
                  <a:pt x="162" y="84"/>
                  <a:pt x="164" y="96"/>
                  <a:pt x="164" y="109"/>
                </a:cubicBezTo>
                <a:cubicBezTo>
                  <a:pt x="123" y="109"/>
                  <a:pt x="123" y="109"/>
                  <a:pt x="123" y="109"/>
                </a:cubicBezTo>
                <a:cubicBezTo>
                  <a:pt x="123" y="76"/>
                  <a:pt x="123" y="76"/>
                  <a:pt x="123" y="76"/>
                </a:cubicBezTo>
                <a:cubicBezTo>
                  <a:pt x="135" y="76"/>
                  <a:pt x="147" y="74"/>
                  <a:pt x="157" y="71"/>
                </a:cubicBezTo>
                <a:cubicBezTo>
                  <a:pt x="157" y="71"/>
                  <a:pt x="157" y="71"/>
                  <a:pt x="157" y="71"/>
                </a:cubicBezTo>
                <a:close/>
                <a:moveTo>
                  <a:pt x="123" y="63"/>
                </a:moveTo>
                <a:cubicBezTo>
                  <a:pt x="123" y="14"/>
                  <a:pt x="123" y="14"/>
                  <a:pt x="123" y="14"/>
                </a:cubicBezTo>
                <a:cubicBezTo>
                  <a:pt x="129" y="21"/>
                  <a:pt x="142" y="36"/>
                  <a:pt x="152" y="58"/>
                </a:cubicBezTo>
                <a:cubicBezTo>
                  <a:pt x="143" y="61"/>
                  <a:pt x="134" y="62"/>
                  <a:pt x="123" y="63"/>
                </a:cubicBezTo>
                <a:close/>
                <a:moveTo>
                  <a:pt x="109" y="63"/>
                </a:moveTo>
                <a:cubicBezTo>
                  <a:pt x="100" y="62"/>
                  <a:pt x="90" y="60"/>
                  <a:pt x="80" y="58"/>
                </a:cubicBezTo>
                <a:cubicBezTo>
                  <a:pt x="90" y="36"/>
                  <a:pt x="103" y="21"/>
                  <a:pt x="109" y="14"/>
                </a:cubicBezTo>
                <a:lnTo>
                  <a:pt x="109" y="63"/>
                </a:lnTo>
                <a:close/>
                <a:moveTo>
                  <a:pt x="109" y="76"/>
                </a:moveTo>
                <a:cubicBezTo>
                  <a:pt x="109" y="109"/>
                  <a:pt x="109" y="109"/>
                  <a:pt x="109" y="109"/>
                </a:cubicBezTo>
                <a:cubicBezTo>
                  <a:pt x="68" y="109"/>
                  <a:pt x="68" y="109"/>
                  <a:pt x="68" y="109"/>
                </a:cubicBezTo>
                <a:cubicBezTo>
                  <a:pt x="68" y="95"/>
                  <a:pt x="71" y="82"/>
                  <a:pt x="75" y="71"/>
                </a:cubicBezTo>
                <a:cubicBezTo>
                  <a:pt x="87" y="74"/>
                  <a:pt x="98" y="76"/>
                  <a:pt x="109" y="76"/>
                </a:cubicBezTo>
                <a:close/>
                <a:moveTo>
                  <a:pt x="109" y="216"/>
                </a:moveTo>
                <a:cubicBezTo>
                  <a:pt x="97" y="202"/>
                  <a:pt x="89" y="187"/>
                  <a:pt x="82" y="174"/>
                </a:cubicBezTo>
                <a:cubicBezTo>
                  <a:pt x="92" y="172"/>
                  <a:pt x="101" y="170"/>
                  <a:pt x="109" y="170"/>
                </a:cubicBezTo>
                <a:lnTo>
                  <a:pt x="109" y="216"/>
                </a:lnTo>
                <a:close/>
                <a:moveTo>
                  <a:pt x="109" y="156"/>
                </a:moveTo>
                <a:cubicBezTo>
                  <a:pt x="99" y="157"/>
                  <a:pt x="88" y="158"/>
                  <a:pt x="77" y="161"/>
                </a:cubicBezTo>
                <a:cubicBezTo>
                  <a:pt x="72" y="148"/>
                  <a:pt x="69" y="135"/>
                  <a:pt x="68" y="123"/>
                </a:cubicBezTo>
                <a:cubicBezTo>
                  <a:pt x="109" y="123"/>
                  <a:pt x="109" y="123"/>
                  <a:pt x="109" y="123"/>
                </a:cubicBezTo>
                <a:lnTo>
                  <a:pt x="109" y="156"/>
                </a:lnTo>
                <a:close/>
                <a:moveTo>
                  <a:pt x="54" y="109"/>
                </a:moveTo>
                <a:cubicBezTo>
                  <a:pt x="14" y="109"/>
                  <a:pt x="14" y="109"/>
                  <a:pt x="14" y="109"/>
                </a:cubicBezTo>
                <a:cubicBezTo>
                  <a:pt x="16" y="89"/>
                  <a:pt x="23" y="70"/>
                  <a:pt x="34" y="55"/>
                </a:cubicBezTo>
                <a:cubicBezTo>
                  <a:pt x="44" y="60"/>
                  <a:pt x="53" y="64"/>
                  <a:pt x="62" y="67"/>
                </a:cubicBezTo>
                <a:cubicBezTo>
                  <a:pt x="58" y="79"/>
                  <a:pt x="55" y="94"/>
                  <a:pt x="54" y="109"/>
                </a:cubicBezTo>
                <a:close/>
                <a:moveTo>
                  <a:pt x="55" y="123"/>
                </a:moveTo>
                <a:cubicBezTo>
                  <a:pt x="55" y="136"/>
                  <a:pt x="58" y="150"/>
                  <a:pt x="64" y="165"/>
                </a:cubicBezTo>
                <a:cubicBezTo>
                  <a:pt x="54" y="168"/>
                  <a:pt x="44" y="172"/>
                  <a:pt x="35" y="177"/>
                </a:cubicBezTo>
                <a:cubicBezTo>
                  <a:pt x="23" y="162"/>
                  <a:pt x="16" y="143"/>
                  <a:pt x="14" y="123"/>
                </a:cubicBezTo>
                <a:lnTo>
                  <a:pt x="55" y="123"/>
                </a:lnTo>
                <a:close/>
                <a:moveTo>
                  <a:pt x="69" y="178"/>
                </a:moveTo>
                <a:cubicBezTo>
                  <a:pt x="74" y="190"/>
                  <a:pt x="81" y="202"/>
                  <a:pt x="91" y="215"/>
                </a:cubicBezTo>
                <a:cubicBezTo>
                  <a:pt x="73" y="210"/>
                  <a:pt x="57" y="201"/>
                  <a:pt x="44" y="188"/>
                </a:cubicBezTo>
                <a:cubicBezTo>
                  <a:pt x="52" y="184"/>
                  <a:pt x="61" y="181"/>
                  <a:pt x="69" y="178"/>
                </a:cubicBezTo>
                <a:close/>
                <a:moveTo>
                  <a:pt x="123" y="170"/>
                </a:moveTo>
                <a:cubicBezTo>
                  <a:pt x="133" y="170"/>
                  <a:pt x="142" y="171"/>
                  <a:pt x="150" y="173"/>
                </a:cubicBezTo>
                <a:cubicBezTo>
                  <a:pt x="144" y="188"/>
                  <a:pt x="135" y="202"/>
                  <a:pt x="123" y="216"/>
                </a:cubicBezTo>
                <a:lnTo>
                  <a:pt x="123" y="170"/>
                </a:lnTo>
                <a:close/>
                <a:moveTo>
                  <a:pt x="123" y="156"/>
                </a:moveTo>
                <a:cubicBezTo>
                  <a:pt x="123" y="123"/>
                  <a:pt x="123" y="123"/>
                  <a:pt x="123" y="123"/>
                </a:cubicBezTo>
                <a:cubicBezTo>
                  <a:pt x="164" y="123"/>
                  <a:pt x="164" y="123"/>
                  <a:pt x="164" y="123"/>
                </a:cubicBezTo>
                <a:cubicBezTo>
                  <a:pt x="163" y="136"/>
                  <a:pt x="160" y="148"/>
                  <a:pt x="156" y="161"/>
                </a:cubicBezTo>
                <a:cubicBezTo>
                  <a:pt x="146" y="158"/>
                  <a:pt x="135" y="157"/>
                  <a:pt x="123" y="156"/>
                </a:cubicBezTo>
                <a:close/>
                <a:moveTo>
                  <a:pt x="178" y="123"/>
                </a:moveTo>
                <a:cubicBezTo>
                  <a:pt x="218" y="123"/>
                  <a:pt x="218" y="123"/>
                  <a:pt x="218" y="123"/>
                </a:cubicBezTo>
                <a:cubicBezTo>
                  <a:pt x="217" y="143"/>
                  <a:pt x="209" y="162"/>
                  <a:pt x="198" y="177"/>
                </a:cubicBezTo>
                <a:cubicBezTo>
                  <a:pt x="189" y="173"/>
                  <a:pt x="180" y="168"/>
                  <a:pt x="169" y="165"/>
                </a:cubicBezTo>
                <a:cubicBezTo>
                  <a:pt x="174" y="150"/>
                  <a:pt x="177" y="136"/>
                  <a:pt x="178" y="123"/>
                </a:cubicBezTo>
                <a:close/>
                <a:moveTo>
                  <a:pt x="178" y="109"/>
                </a:moveTo>
                <a:cubicBezTo>
                  <a:pt x="178" y="94"/>
                  <a:pt x="175" y="80"/>
                  <a:pt x="170" y="67"/>
                </a:cubicBezTo>
                <a:cubicBezTo>
                  <a:pt x="181" y="63"/>
                  <a:pt x="190" y="59"/>
                  <a:pt x="198" y="55"/>
                </a:cubicBezTo>
                <a:cubicBezTo>
                  <a:pt x="209" y="70"/>
                  <a:pt x="217" y="89"/>
                  <a:pt x="218" y="109"/>
                </a:cubicBezTo>
                <a:lnTo>
                  <a:pt x="178" y="109"/>
                </a:lnTo>
                <a:close/>
                <a:moveTo>
                  <a:pt x="189" y="44"/>
                </a:moveTo>
                <a:cubicBezTo>
                  <a:pt x="182" y="48"/>
                  <a:pt x="174" y="52"/>
                  <a:pt x="166" y="55"/>
                </a:cubicBezTo>
                <a:cubicBezTo>
                  <a:pt x="159" y="39"/>
                  <a:pt x="151" y="27"/>
                  <a:pt x="144" y="18"/>
                </a:cubicBezTo>
                <a:cubicBezTo>
                  <a:pt x="161" y="23"/>
                  <a:pt x="177" y="32"/>
                  <a:pt x="189" y="44"/>
                </a:cubicBezTo>
                <a:close/>
                <a:moveTo>
                  <a:pt x="88" y="18"/>
                </a:moveTo>
                <a:cubicBezTo>
                  <a:pt x="81" y="27"/>
                  <a:pt x="74" y="39"/>
                  <a:pt x="67" y="54"/>
                </a:cubicBezTo>
                <a:cubicBezTo>
                  <a:pt x="59" y="51"/>
                  <a:pt x="52" y="48"/>
                  <a:pt x="44" y="44"/>
                </a:cubicBezTo>
                <a:cubicBezTo>
                  <a:pt x="56" y="32"/>
                  <a:pt x="71" y="23"/>
                  <a:pt x="88" y="18"/>
                </a:cubicBezTo>
                <a:close/>
                <a:moveTo>
                  <a:pt x="142" y="215"/>
                </a:moveTo>
                <a:cubicBezTo>
                  <a:pt x="151" y="202"/>
                  <a:pt x="158" y="189"/>
                  <a:pt x="164" y="177"/>
                </a:cubicBezTo>
                <a:cubicBezTo>
                  <a:pt x="173" y="180"/>
                  <a:pt x="181" y="184"/>
                  <a:pt x="189" y="188"/>
                </a:cubicBezTo>
                <a:cubicBezTo>
                  <a:pt x="176" y="201"/>
                  <a:pt x="160" y="210"/>
                  <a:pt x="142" y="21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8" name="Freeform 83">
            <a:extLst>
              <a:ext uri="{FF2B5EF4-FFF2-40B4-BE49-F238E27FC236}">
                <a16:creationId xmlns="" xmlns:a16="http://schemas.microsoft.com/office/drawing/2014/main" id="{051B4BEB-85C4-4004-8305-185F2A7DC1CD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364172" y="5216015"/>
            <a:ext cx="398566" cy="335497"/>
          </a:xfrm>
          <a:custGeom>
            <a:avLst/>
            <a:gdLst>
              <a:gd name="T0" fmla="*/ 258 w 259"/>
              <a:gd name="T1" fmla="*/ 57 h 218"/>
              <a:gd name="T2" fmla="*/ 252 w 259"/>
              <a:gd name="T3" fmla="*/ 48 h 218"/>
              <a:gd name="T4" fmla="*/ 59 w 259"/>
              <a:gd name="T5" fmla="*/ 6 h 218"/>
              <a:gd name="T6" fmla="*/ 7 w 259"/>
              <a:gd name="T7" fmla="*/ 0 h 218"/>
              <a:gd name="T8" fmla="*/ 7 w 259"/>
              <a:gd name="T9" fmla="*/ 14 h 218"/>
              <a:gd name="T10" fmla="*/ 71 w 259"/>
              <a:gd name="T11" fmla="*/ 133 h 218"/>
              <a:gd name="T12" fmla="*/ 90 w 259"/>
              <a:gd name="T13" fmla="*/ 172 h 218"/>
              <a:gd name="T14" fmla="*/ 105 w 259"/>
              <a:gd name="T15" fmla="*/ 218 h 218"/>
              <a:gd name="T16" fmla="*/ 128 w 259"/>
              <a:gd name="T17" fmla="*/ 181 h 218"/>
              <a:gd name="T18" fmla="*/ 185 w 259"/>
              <a:gd name="T19" fmla="*/ 192 h 218"/>
              <a:gd name="T20" fmla="*/ 237 w 259"/>
              <a:gd name="T21" fmla="*/ 192 h 218"/>
              <a:gd name="T22" fmla="*/ 208 w 259"/>
              <a:gd name="T23" fmla="*/ 167 h 218"/>
              <a:gd name="T24" fmla="*/ 86 w 259"/>
              <a:gd name="T25" fmla="*/ 138 h 218"/>
              <a:gd name="T26" fmla="*/ 233 w 259"/>
              <a:gd name="T27" fmla="*/ 133 h 218"/>
              <a:gd name="T28" fmla="*/ 94 w 259"/>
              <a:gd name="T29" fmla="*/ 192 h 218"/>
              <a:gd name="T30" fmla="*/ 117 w 259"/>
              <a:gd name="T31" fmla="*/ 192 h 218"/>
              <a:gd name="T32" fmla="*/ 211 w 259"/>
              <a:gd name="T33" fmla="*/ 204 h 218"/>
              <a:gd name="T34" fmla="*/ 210 w 259"/>
              <a:gd name="T35" fmla="*/ 181 h 218"/>
              <a:gd name="T36" fmla="*/ 223 w 259"/>
              <a:gd name="T37" fmla="*/ 192 h 218"/>
              <a:gd name="T38" fmla="*/ 236 w 259"/>
              <a:gd name="T39" fmla="*/ 81 h 218"/>
              <a:gd name="T40" fmla="*/ 209 w 259"/>
              <a:gd name="T41" fmla="*/ 59 h 218"/>
              <a:gd name="T42" fmla="*/ 236 w 259"/>
              <a:gd name="T43" fmla="*/ 81 h 218"/>
              <a:gd name="T44" fmla="*/ 77 w 259"/>
              <a:gd name="T45" fmla="*/ 95 h 218"/>
              <a:gd name="T46" fmla="*/ 106 w 259"/>
              <a:gd name="T47" fmla="*/ 124 h 218"/>
              <a:gd name="T48" fmla="*/ 116 w 259"/>
              <a:gd name="T49" fmla="*/ 95 h 218"/>
              <a:gd name="T50" fmla="*/ 146 w 259"/>
              <a:gd name="T51" fmla="*/ 124 h 218"/>
              <a:gd name="T52" fmla="*/ 116 w 259"/>
              <a:gd name="T53" fmla="*/ 95 h 218"/>
              <a:gd name="T54" fmla="*/ 110 w 259"/>
              <a:gd name="T55" fmla="*/ 52 h 218"/>
              <a:gd name="T56" fmla="*/ 146 w 259"/>
              <a:gd name="T57" fmla="*/ 81 h 218"/>
              <a:gd name="T58" fmla="*/ 160 w 259"/>
              <a:gd name="T59" fmla="*/ 95 h 218"/>
              <a:gd name="T60" fmla="*/ 185 w 259"/>
              <a:gd name="T61" fmla="*/ 124 h 218"/>
              <a:gd name="T62" fmla="*/ 160 w 259"/>
              <a:gd name="T63" fmla="*/ 95 h 218"/>
              <a:gd name="T64" fmla="*/ 160 w 259"/>
              <a:gd name="T65" fmla="*/ 56 h 218"/>
              <a:gd name="T66" fmla="*/ 191 w 259"/>
              <a:gd name="T67" fmla="*/ 81 h 218"/>
              <a:gd name="T68" fmla="*/ 96 w 259"/>
              <a:gd name="T69" fmla="*/ 51 h 218"/>
              <a:gd name="T70" fmla="*/ 74 w 259"/>
              <a:gd name="T71" fmla="*/ 81 h 218"/>
              <a:gd name="T72" fmla="*/ 96 w 259"/>
              <a:gd name="T73" fmla="*/ 51 h 218"/>
              <a:gd name="T74" fmla="*/ 203 w 259"/>
              <a:gd name="T75" fmla="*/ 95 h 218"/>
              <a:gd name="T76" fmla="*/ 222 w 259"/>
              <a:gd name="T77" fmla="*/ 124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59" h="218">
                <a:moveTo>
                  <a:pt x="233" y="133"/>
                </a:moveTo>
                <a:cubicBezTo>
                  <a:pt x="258" y="57"/>
                  <a:pt x="258" y="57"/>
                  <a:pt x="258" y="57"/>
                </a:cubicBezTo>
                <a:cubicBezTo>
                  <a:pt x="259" y="55"/>
                  <a:pt x="259" y="53"/>
                  <a:pt x="257" y="51"/>
                </a:cubicBezTo>
                <a:cubicBezTo>
                  <a:pt x="256" y="49"/>
                  <a:pt x="254" y="48"/>
                  <a:pt x="252" y="48"/>
                </a:cubicBezTo>
                <a:cubicBezTo>
                  <a:pt x="65" y="35"/>
                  <a:pt x="65" y="35"/>
                  <a:pt x="65" y="35"/>
                </a:cubicBezTo>
                <a:cubicBezTo>
                  <a:pt x="59" y="6"/>
                  <a:pt x="59" y="6"/>
                  <a:pt x="59" y="6"/>
                </a:cubicBezTo>
                <a:cubicBezTo>
                  <a:pt x="58" y="2"/>
                  <a:pt x="55" y="0"/>
                  <a:pt x="52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1"/>
                  <a:pt x="3" y="14"/>
                  <a:pt x="7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71" y="133"/>
                  <a:pt x="71" y="133"/>
                  <a:pt x="71" y="133"/>
                </a:cubicBezTo>
                <a:cubicBezTo>
                  <a:pt x="71" y="133"/>
                  <a:pt x="71" y="135"/>
                  <a:pt x="71" y="136"/>
                </a:cubicBezTo>
                <a:cubicBezTo>
                  <a:pt x="75" y="152"/>
                  <a:pt x="81" y="164"/>
                  <a:pt x="90" y="172"/>
                </a:cubicBezTo>
                <a:cubicBezTo>
                  <a:pt x="84" y="176"/>
                  <a:pt x="80" y="184"/>
                  <a:pt x="80" y="192"/>
                </a:cubicBezTo>
                <a:cubicBezTo>
                  <a:pt x="80" y="206"/>
                  <a:pt x="91" y="218"/>
                  <a:pt x="105" y="218"/>
                </a:cubicBezTo>
                <a:cubicBezTo>
                  <a:pt x="119" y="218"/>
                  <a:pt x="131" y="206"/>
                  <a:pt x="131" y="192"/>
                </a:cubicBezTo>
                <a:cubicBezTo>
                  <a:pt x="131" y="188"/>
                  <a:pt x="130" y="184"/>
                  <a:pt x="128" y="181"/>
                </a:cubicBezTo>
                <a:cubicBezTo>
                  <a:pt x="188" y="181"/>
                  <a:pt x="188" y="181"/>
                  <a:pt x="188" y="181"/>
                </a:cubicBezTo>
                <a:cubicBezTo>
                  <a:pt x="186" y="184"/>
                  <a:pt x="185" y="188"/>
                  <a:pt x="185" y="192"/>
                </a:cubicBezTo>
                <a:cubicBezTo>
                  <a:pt x="185" y="206"/>
                  <a:pt x="197" y="218"/>
                  <a:pt x="211" y="218"/>
                </a:cubicBezTo>
                <a:cubicBezTo>
                  <a:pt x="225" y="218"/>
                  <a:pt x="237" y="206"/>
                  <a:pt x="237" y="192"/>
                </a:cubicBezTo>
                <a:cubicBezTo>
                  <a:pt x="237" y="178"/>
                  <a:pt x="225" y="167"/>
                  <a:pt x="211" y="167"/>
                </a:cubicBezTo>
                <a:cubicBezTo>
                  <a:pt x="210" y="167"/>
                  <a:pt x="209" y="167"/>
                  <a:pt x="208" y="167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05" y="167"/>
                  <a:pt x="92" y="163"/>
                  <a:pt x="86" y="138"/>
                </a:cubicBezTo>
                <a:cubicBezTo>
                  <a:pt x="227" y="138"/>
                  <a:pt x="227" y="138"/>
                  <a:pt x="227" y="138"/>
                </a:cubicBezTo>
                <a:cubicBezTo>
                  <a:pt x="230" y="138"/>
                  <a:pt x="232" y="136"/>
                  <a:pt x="233" y="133"/>
                </a:cubicBezTo>
                <a:close/>
                <a:moveTo>
                  <a:pt x="105" y="204"/>
                </a:moveTo>
                <a:cubicBezTo>
                  <a:pt x="99" y="204"/>
                  <a:pt x="94" y="199"/>
                  <a:pt x="94" y="192"/>
                </a:cubicBezTo>
                <a:cubicBezTo>
                  <a:pt x="94" y="186"/>
                  <a:pt x="99" y="181"/>
                  <a:pt x="105" y="181"/>
                </a:cubicBezTo>
                <a:cubicBezTo>
                  <a:pt x="112" y="181"/>
                  <a:pt x="117" y="186"/>
                  <a:pt x="117" y="192"/>
                </a:cubicBezTo>
                <a:cubicBezTo>
                  <a:pt x="117" y="199"/>
                  <a:pt x="112" y="204"/>
                  <a:pt x="105" y="204"/>
                </a:cubicBezTo>
                <a:close/>
                <a:moveTo>
                  <a:pt x="211" y="204"/>
                </a:moveTo>
                <a:cubicBezTo>
                  <a:pt x="205" y="204"/>
                  <a:pt x="199" y="199"/>
                  <a:pt x="199" y="192"/>
                </a:cubicBezTo>
                <a:cubicBezTo>
                  <a:pt x="199" y="186"/>
                  <a:pt x="204" y="181"/>
                  <a:pt x="210" y="181"/>
                </a:cubicBezTo>
                <a:cubicBezTo>
                  <a:pt x="212" y="181"/>
                  <a:pt x="212" y="181"/>
                  <a:pt x="212" y="181"/>
                </a:cubicBezTo>
                <a:cubicBezTo>
                  <a:pt x="218" y="181"/>
                  <a:pt x="223" y="186"/>
                  <a:pt x="223" y="192"/>
                </a:cubicBezTo>
                <a:cubicBezTo>
                  <a:pt x="223" y="199"/>
                  <a:pt x="218" y="204"/>
                  <a:pt x="211" y="204"/>
                </a:cubicBezTo>
                <a:close/>
                <a:moveTo>
                  <a:pt x="236" y="81"/>
                </a:moveTo>
                <a:cubicBezTo>
                  <a:pt x="205" y="81"/>
                  <a:pt x="205" y="81"/>
                  <a:pt x="205" y="81"/>
                </a:cubicBezTo>
                <a:cubicBezTo>
                  <a:pt x="209" y="59"/>
                  <a:pt x="209" y="59"/>
                  <a:pt x="209" y="59"/>
                </a:cubicBezTo>
                <a:cubicBezTo>
                  <a:pt x="242" y="61"/>
                  <a:pt x="242" y="61"/>
                  <a:pt x="242" y="61"/>
                </a:cubicBezTo>
                <a:lnTo>
                  <a:pt x="236" y="81"/>
                </a:lnTo>
                <a:close/>
                <a:moveTo>
                  <a:pt x="83" y="124"/>
                </a:moveTo>
                <a:cubicBezTo>
                  <a:pt x="77" y="95"/>
                  <a:pt x="77" y="95"/>
                  <a:pt x="77" y="95"/>
                </a:cubicBezTo>
                <a:cubicBezTo>
                  <a:pt x="102" y="95"/>
                  <a:pt x="102" y="95"/>
                  <a:pt x="102" y="95"/>
                </a:cubicBezTo>
                <a:cubicBezTo>
                  <a:pt x="106" y="124"/>
                  <a:pt x="106" y="124"/>
                  <a:pt x="106" y="124"/>
                </a:cubicBezTo>
                <a:lnTo>
                  <a:pt x="83" y="124"/>
                </a:lnTo>
                <a:close/>
                <a:moveTo>
                  <a:pt x="116" y="95"/>
                </a:moveTo>
                <a:cubicBezTo>
                  <a:pt x="146" y="95"/>
                  <a:pt x="146" y="95"/>
                  <a:pt x="146" y="95"/>
                </a:cubicBezTo>
                <a:cubicBezTo>
                  <a:pt x="146" y="124"/>
                  <a:pt x="146" y="124"/>
                  <a:pt x="146" y="124"/>
                </a:cubicBezTo>
                <a:cubicBezTo>
                  <a:pt x="120" y="124"/>
                  <a:pt x="120" y="124"/>
                  <a:pt x="120" y="124"/>
                </a:cubicBezTo>
                <a:lnTo>
                  <a:pt x="116" y="95"/>
                </a:lnTo>
                <a:close/>
                <a:moveTo>
                  <a:pt x="114" y="81"/>
                </a:moveTo>
                <a:cubicBezTo>
                  <a:pt x="110" y="52"/>
                  <a:pt x="110" y="52"/>
                  <a:pt x="110" y="52"/>
                </a:cubicBezTo>
                <a:cubicBezTo>
                  <a:pt x="146" y="55"/>
                  <a:pt x="146" y="55"/>
                  <a:pt x="146" y="55"/>
                </a:cubicBezTo>
                <a:cubicBezTo>
                  <a:pt x="146" y="81"/>
                  <a:pt x="146" y="81"/>
                  <a:pt x="146" y="81"/>
                </a:cubicBezTo>
                <a:lnTo>
                  <a:pt x="114" y="81"/>
                </a:lnTo>
                <a:close/>
                <a:moveTo>
                  <a:pt x="160" y="95"/>
                </a:moveTo>
                <a:cubicBezTo>
                  <a:pt x="189" y="95"/>
                  <a:pt x="189" y="95"/>
                  <a:pt x="189" y="95"/>
                </a:cubicBezTo>
                <a:cubicBezTo>
                  <a:pt x="185" y="124"/>
                  <a:pt x="185" y="124"/>
                  <a:pt x="185" y="124"/>
                </a:cubicBezTo>
                <a:cubicBezTo>
                  <a:pt x="160" y="124"/>
                  <a:pt x="160" y="124"/>
                  <a:pt x="160" y="124"/>
                </a:cubicBezTo>
                <a:lnTo>
                  <a:pt x="160" y="95"/>
                </a:lnTo>
                <a:close/>
                <a:moveTo>
                  <a:pt x="160" y="81"/>
                </a:moveTo>
                <a:cubicBezTo>
                  <a:pt x="160" y="56"/>
                  <a:pt x="160" y="56"/>
                  <a:pt x="160" y="56"/>
                </a:cubicBezTo>
                <a:cubicBezTo>
                  <a:pt x="195" y="58"/>
                  <a:pt x="195" y="58"/>
                  <a:pt x="195" y="58"/>
                </a:cubicBezTo>
                <a:cubicBezTo>
                  <a:pt x="191" y="81"/>
                  <a:pt x="191" y="81"/>
                  <a:pt x="191" y="81"/>
                </a:cubicBezTo>
                <a:lnTo>
                  <a:pt x="160" y="81"/>
                </a:lnTo>
                <a:close/>
                <a:moveTo>
                  <a:pt x="96" y="51"/>
                </a:moveTo>
                <a:cubicBezTo>
                  <a:pt x="100" y="81"/>
                  <a:pt x="100" y="81"/>
                  <a:pt x="100" y="81"/>
                </a:cubicBezTo>
                <a:cubicBezTo>
                  <a:pt x="74" y="81"/>
                  <a:pt x="74" y="81"/>
                  <a:pt x="74" y="81"/>
                </a:cubicBezTo>
                <a:cubicBezTo>
                  <a:pt x="68" y="50"/>
                  <a:pt x="68" y="50"/>
                  <a:pt x="68" y="50"/>
                </a:cubicBezTo>
                <a:lnTo>
                  <a:pt x="96" y="51"/>
                </a:lnTo>
                <a:close/>
                <a:moveTo>
                  <a:pt x="199" y="124"/>
                </a:moveTo>
                <a:cubicBezTo>
                  <a:pt x="203" y="95"/>
                  <a:pt x="203" y="95"/>
                  <a:pt x="203" y="95"/>
                </a:cubicBezTo>
                <a:cubicBezTo>
                  <a:pt x="231" y="95"/>
                  <a:pt x="231" y="95"/>
                  <a:pt x="231" y="95"/>
                </a:cubicBezTo>
                <a:cubicBezTo>
                  <a:pt x="222" y="124"/>
                  <a:pt x="222" y="124"/>
                  <a:pt x="222" y="124"/>
                </a:cubicBezTo>
                <a:lnTo>
                  <a:pt x="199" y="12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129" name="组合 1128">
            <a:extLst>
              <a:ext uri="{FF2B5EF4-FFF2-40B4-BE49-F238E27FC236}">
                <a16:creationId xmlns="" xmlns:a16="http://schemas.microsoft.com/office/drawing/2014/main" id="{9116C871-891C-4C8B-B90B-DAF0945FAC0E}"/>
              </a:ext>
            </a:extLst>
          </p:cNvPr>
          <p:cNvGrpSpPr>
            <a:grpSpLocks noChangeAspect="1"/>
          </p:cNvGrpSpPr>
          <p:nvPr/>
        </p:nvGrpSpPr>
        <p:grpSpPr>
          <a:xfrm>
            <a:off x="2159706" y="5211286"/>
            <a:ext cx="350778" cy="344955"/>
            <a:chOff x="492681" y="4880572"/>
            <a:chExt cx="909831" cy="894723"/>
          </a:xfrm>
        </p:grpSpPr>
        <p:sp>
          <p:nvSpPr>
            <p:cNvPr id="1219" name="Freeform 7">
              <a:extLst>
                <a:ext uri="{FF2B5EF4-FFF2-40B4-BE49-F238E27FC236}">
                  <a16:creationId xmlns="" xmlns:a16="http://schemas.microsoft.com/office/drawing/2014/main" id="{BF564A04-7020-4855-9286-2E464F1615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2681" y="5028294"/>
              <a:ext cx="752036" cy="747001"/>
            </a:xfrm>
            <a:custGeom>
              <a:avLst/>
              <a:gdLst>
                <a:gd name="T0" fmla="*/ 179 w 189"/>
                <a:gd name="T1" fmla="*/ 49 h 188"/>
                <a:gd name="T2" fmla="*/ 87 w 189"/>
                <a:gd name="T3" fmla="*/ 141 h 188"/>
                <a:gd name="T4" fmla="*/ 73 w 189"/>
                <a:gd name="T5" fmla="*/ 127 h 188"/>
                <a:gd name="T6" fmla="*/ 166 w 189"/>
                <a:gd name="T7" fmla="*/ 34 h 188"/>
                <a:gd name="T8" fmla="*/ 156 w 189"/>
                <a:gd name="T9" fmla="*/ 24 h 188"/>
                <a:gd name="T10" fmla="*/ 63 w 189"/>
                <a:gd name="T11" fmla="*/ 117 h 188"/>
                <a:gd name="T12" fmla="*/ 49 w 189"/>
                <a:gd name="T13" fmla="*/ 103 h 188"/>
                <a:gd name="T14" fmla="*/ 141 w 189"/>
                <a:gd name="T15" fmla="*/ 10 h 188"/>
                <a:gd name="T16" fmla="*/ 132 w 189"/>
                <a:gd name="T17" fmla="*/ 0 h 188"/>
                <a:gd name="T18" fmla="*/ 31 w 189"/>
                <a:gd name="T19" fmla="*/ 101 h 188"/>
                <a:gd name="T20" fmla="*/ 29 w 189"/>
                <a:gd name="T21" fmla="*/ 103 h 188"/>
                <a:gd name="T22" fmla="*/ 1 w 189"/>
                <a:gd name="T23" fmla="*/ 178 h 188"/>
                <a:gd name="T24" fmla="*/ 2 w 189"/>
                <a:gd name="T25" fmla="*/ 186 h 188"/>
                <a:gd name="T26" fmla="*/ 7 w 189"/>
                <a:gd name="T27" fmla="*/ 188 h 188"/>
                <a:gd name="T28" fmla="*/ 10 w 189"/>
                <a:gd name="T29" fmla="*/ 188 h 188"/>
                <a:gd name="T30" fmla="*/ 84 w 189"/>
                <a:gd name="T31" fmla="*/ 163 h 188"/>
                <a:gd name="T32" fmla="*/ 87 w 189"/>
                <a:gd name="T33" fmla="*/ 161 h 188"/>
                <a:gd name="T34" fmla="*/ 189 w 189"/>
                <a:gd name="T35" fmla="*/ 59 h 188"/>
                <a:gd name="T36" fmla="*/ 179 w 189"/>
                <a:gd name="T37" fmla="*/ 49 h 188"/>
                <a:gd name="T38" fmla="*/ 40 w 189"/>
                <a:gd name="T39" fmla="*/ 114 h 188"/>
                <a:gd name="T40" fmla="*/ 77 w 189"/>
                <a:gd name="T41" fmla="*/ 150 h 188"/>
                <a:gd name="T42" fmla="*/ 36 w 189"/>
                <a:gd name="T43" fmla="*/ 164 h 188"/>
                <a:gd name="T44" fmla="*/ 25 w 189"/>
                <a:gd name="T45" fmla="*/ 153 h 188"/>
                <a:gd name="T46" fmla="*/ 40 w 189"/>
                <a:gd name="T47" fmla="*/ 11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9" h="188">
                  <a:moveTo>
                    <a:pt x="179" y="49"/>
                  </a:moveTo>
                  <a:cubicBezTo>
                    <a:pt x="87" y="141"/>
                    <a:pt x="87" y="141"/>
                    <a:pt x="87" y="141"/>
                  </a:cubicBezTo>
                  <a:cubicBezTo>
                    <a:pt x="73" y="127"/>
                    <a:pt x="73" y="127"/>
                    <a:pt x="73" y="127"/>
                  </a:cubicBezTo>
                  <a:cubicBezTo>
                    <a:pt x="166" y="34"/>
                    <a:pt x="166" y="34"/>
                    <a:pt x="166" y="34"/>
                  </a:cubicBezTo>
                  <a:cubicBezTo>
                    <a:pt x="156" y="24"/>
                    <a:pt x="156" y="24"/>
                    <a:pt x="156" y="24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30" y="101"/>
                    <a:pt x="30" y="102"/>
                    <a:pt x="29" y="103"/>
                  </a:cubicBezTo>
                  <a:cubicBezTo>
                    <a:pt x="1" y="178"/>
                    <a:pt x="1" y="178"/>
                    <a:pt x="1" y="178"/>
                  </a:cubicBezTo>
                  <a:cubicBezTo>
                    <a:pt x="0" y="181"/>
                    <a:pt x="1" y="184"/>
                    <a:pt x="2" y="186"/>
                  </a:cubicBezTo>
                  <a:cubicBezTo>
                    <a:pt x="4" y="187"/>
                    <a:pt x="6" y="188"/>
                    <a:pt x="7" y="188"/>
                  </a:cubicBezTo>
                  <a:cubicBezTo>
                    <a:pt x="8" y="188"/>
                    <a:pt x="9" y="188"/>
                    <a:pt x="10" y="188"/>
                  </a:cubicBezTo>
                  <a:cubicBezTo>
                    <a:pt x="84" y="163"/>
                    <a:pt x="84" y="163"/>
                    <a:pt x="84" y="163"/>
                  </a:cubicBezTo>
                  <a:cubicBezTo>
                    <a:pt x="85" y="162"/>
                    <a:pt x="86" y="162"/>
                    <a:pt x="87" y="161"/>
                  </a:cubicBezTo>
                  <a:cubicBezTo>
                    <a:pt x="189" y="59"/>
                    <a:pt x="189" y="59"/>
                    <a:pt x="189" y="59"/>
                  </a:cubicBezTo>
                  <a:lnTo>
                    <a:pt x="179" y="49"/>
                  </a:lnTo>
                  <a:close/>
                  <a:moveTo>
                    <a:pt x="40" y="114"/>
                  </a:moveTo>
                  <a:cubicBezTo>
                    <a:pt x="77" y="150"/>
                    <a:pt x="77" y="150"/>
                    <a:pt x="77" y="150"/>
                  </a:cubicBezTo>
                  <a:cubicBezTo>
                    <a:pt x="36" y="164"/>
                    <a:pt x="36" y="164"/>
                    <a:pt x="36" y="164"/>
                  </a:cubicBezTo>
                  <a:cubicBezTo>
                    <a:pt x="25" y="153"/>
                    <a:pt x="25" y="153"/>
                    <a:pt x="25" y="153"/>
                  </a:cubicBezTo>
                  <a:lnTo>
                    <a:pt x="40" y="11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0" name="Freeform 8">
              <a:extLst>
                <a:ext uri="{FF2B5EF4-FFF2-40B4-BE49-F238E27FC236}">
                  <a16:creationId xmlns="" xmlns:a16="http://schemas.microsoft.com/office/drawing/2014/main" id="{651C4DAB-A4BE-49B0-9FC2-6F583ABA06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1745" y="4880572"/>
              <a:ext cx="340767" cy="334052"/>
            </a:xfrm>
            <a:custGeom>
              <a:avLst/>
              <a:gdLst>
                <a:gd name="T0" fmla="*/ 80 w 86"/>
                <a:gd name="T1" fmla="*/ 40 h 84"/>
                <a:gd name="T2" fmla="*/ 44 w 86"/>
                <a:gd name="T3" fmla="*/ 4 h 84"/>
                <a:gd name="T4" fmla="*/ 32 w 86"/>
                <a:gd name="T5" fmla="*/ 0 h 84"/>
                <a:gd name="T6" fmla="*/ 21 w 86"/>
                <a:gd name="T7" fmla="*/ 4 h 84"/>
                <a:gd name="T8" fmla="*/ 10 w 86"/>
                <a:gd name="T9" fmla="*/ 15 h 84"/>
                <a:gd name="T10" fmla="*/ 10 w 86"/>
                <a:gd name="T11" fmla="*/ 15 h 84"/>
                <a:gd name="T12" fmla="*/ 0 w 86"/>
                <a:gd name="T13" fmla="*/ 25 h 84"/>
                <a:gd name="T14" fmla="*/ 58 w 86"/>
                <a:gd name="T15" fmla="*/ 84 h 84"/>
                <a:gd name="T16" fmla="*/ 68 w 86"/>
                <a:gd name="T17" fmla="*/ 74 h 84"/>
                <a:gd name="T18" fmla="*/ 68 w 86"/>
                <a:gd name="T19" fmla="*/ 74 h 84"/>
                <a:gd name="T20" fmla="*/ 80 w 86"/>
                <a:gd name="T21" fmla="*/ 63 h 84"/>
                <a:gd name="T22" fmla="*/ 80 w 86"/>
                <a:gd name="T23" fmla="*/ 40 h 84"/>
                <a:gd name="T24" fmla="*/ 70 w 86"/>
                <a:gd name="T25" fmla="*/ 53 h 84"/>
                <a:gd name="T26" fmla="*/ 58 w 86"/>
                <a:gd name="T27" fmla="*/ 64 h 84"/>
                <a:gd name="T28" fmla="*/ 20 w 86"/>
                <a:gd name="T29" fmla="*/ 25 h 84"/>
                <a:gd name="T30" fmla="*/ 31 w 86"/>
                <a:gd name="T31" fmla="*/ 14 h 84"/>
                <a:gd name="T32" fmla="*/ 32 w 86"/>
                <a:gd name="T33" fmla="*/ 14 h 84"/>
                <a:gd name="T34" fmla="*/ 34 w 86"/>
                <a:gd name="T35" fmla="*/ 14 h 84"/>
                <a:gd name="T36" fmla="*/ 70 w 86"/>
                <a:gd name="T37" fmla="*/ 50 h 84"/>
                <a:gd name="T38" fmla="*/ 70 w 86"/>
                <a:gd name="T39" fmla="*/ 51 h 84"/>
                <a:gd name="T40" fmla="*/ 70 w 86"/>
                <a:gd name="T41" fmla="*/ 5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6" h="84">
                  <a:moveTo>
                    <a:pt x="80" y="40"/>
                  </a:moveTo>
                  <a:cubicBezTo>
                    <a:pt x="44" y="4"/>
                    <a:pt x="44" y="4"/>
                    <a:pt x="44" y="4"/>
                  </a:cubicBezTo>
                  <a:cubicBezTo>
                    <a:pt x="41" y="1"/>
                    <a:pt x="36" y="0"/>
                    <a:pt x="32" y="0"/>
                  </a:cubicBezTo>
                  <a:cubicBezTo>
                    <a:pt x="28" y="0"/>
                    <a:pt x="24" y="1"/>
                    <a:pt x="21" y="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86" y="56"/>
                    <a:pt x="86" y="46"/>
                    <a:pt x="80" y="40"/>
                  </a:cubicBezTo>
                  <a:close/>
                  <a:moveTo>
                    <a:pt x="70" y="53"/>
                  </a:moveTo>
                  <a:cubicBezTo>
                    <a:pt x="58" y="64"/>
                    <a:pt x="58" y="64"/>
                    <a:pt x="58" y="6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2" y="14"/>
                    <a:pt x="32" y="14"/>
                  </a:cubicBezTo>
                  <a:cubicBezTo>
                    <a:pt x="33" y="14"/>
                    <a:pt x="33" y="14"/>
                    <a:pt x="34" y="14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70" y="50"/>
                    <a:pt x="70" y="51"/>
                    <a:pt x="70" y="51"/>
                  </a:cubicBezTo>
                  <a:cubicBezTo>
                    <a:pt x="70" y="52"/>
                    <a:pt x="70" y="52"/>
                    <a:pt x="70" y="5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30" name="Freeform 9">
            <a:extLst>
              <a:ext uri="{FF2B5EF4-FFF2-40B4-BE49-F238E27FC236}">
                <a16:creationId xmlns="" xmlns:a16="http://schemas.microsoft.com/office/drawing/2014/main" id="{1532413C-2BC8-4653-A431-9FD9A09C7EA5}"/>
              </a:ext>
            </a:extLst>
          </p:cNvPr>
          <p:cNvSpPr>
            <a:spLocks noChangeAspect="1"/>
          </p:cNvSpPr>
          <p:nvPr/>
        </p:nvSpPr>
        <p:spPr bwMode="auto">
          <a:xfrm>
            <a:off x="2907452" y="5231996"/>
            <a:ext cx="332010" cy="303535"/>
          </a:xfrm>
          <a:custGeom>
            <a:avLst/>
            <a:gdLst>
              <a:gd name="T0" fmla="*/ 9 w 217"/>
              <a:gd name="T1" fmla="*/ 166 h 198"/>
              <a:gd name="T2" fmla="*/ 0 w 217"/>
              <a:gd name="T3" fmla="*/ 144 h 198"/>
              <a:gd name="T4" fmla="*/ 9 w 217"/>
              <a:gd name="T5" fmla="*/ 123 h 198"/>
              <a:gd name="T6" fmla="*/ 128 w 217"/>
              <a:gd name="T7" fmla="*/ 4 h 198"/>
              <a:gd name="T8" fmla="*/ 128 w 217"/>
              <a:gd name="T9" fmla="*/ 3 h 198"/>
              <a:gd name="T10" fmla="*/ 130 w 217"/>
              <a:gd name="T11" fmla="*/ 2 h 198"/>
              <a:gd name="T12" fmla="*/ 186 w 217"/>
              <a:gd name="T13" fmla="*/ 0 h 198"/>
              <a:gd name="T14" fmla="*/ 208 w 217"/>
              <a:gd name="T15" fmla="*/ 9 h 198"/>
              <a:gd name="T16" fmla="*/ 217 w 217"/>
              <a:gd name="T17" fmla="*/ 31 h 198"/>
              <a:gd name="T18" fmla="*/ 216 w 217"/>
              <a:gd name="T19" fmla="*/ 87 h 198"/>
              <a:gd name="T20" fmla="*/ 106 w 217"/>
              <a:gd name="T21" fmla="*/ 196 h 198"/>
              <a:gd name="T22" fmla="*/ 96 w 217"/>
              <a:gd name="T23" fmla="*/ 186 h 198"/>
              <a:gd name="T24" fmla="*/ 201 w 217"/>
              <a:gd name="T25" fmla="*/ 81 h 198"/>
              <a:gd name="T26" fmla="*/ 201 w 217"/>
              <a:gd name="T27" fmla="*/ 81 h 198"/>
              <a:gd name="T28" fmla="*/ 203 w 217"/>
              <a:gd name="T29" fmla="*/ 31 h 198"/>
              <a:gd name="T30" fmla="*/ 198 w 217"/>
              <a:gd name="T31" fmla="*/ 19 h 198"/>
              <a:gd name="T32" fmla="*/ 186 w 217"/>
              <a:gd name="T33" fmla="*/ 14 h 198"/>
              <a:gd name="T34" fmla="*/ 136 w 217"/>
              <a:gd name="T35" fmla="*/ 16 h 198"/>
              <a:gd name="T36" fmla="*/ 135 w 217"/>
              <a:gd name="T37" fmla="*/ 16 h 198"/>
              <a:gd name="T38" fmla="*/ 19 w 217"/>
              <a:gd name="T39" fmla="*/ 133 h 198"/>
              <a:gd name="T40" fmla="*/ 14 w 217"/>
              <a:gd name="T41" fmla="*/ 144 h 198"/>
              <a:gd name="T42" fmla="*/ 19 w 217"/>
              <a:gd name="T43" fmla="*/ 156 h 198"/>
              <a:gd name="T44" fmla="*/ 38 w 217"/>
              <a:gd name="T45" fmla="*/ 175 h 198"/>
              <a:gd name="T46" fmla="*/ 62 w 217"/>
              <a:gd name="T47" fmla="*/ 175 h 198"/>
              <a:gd name="T48" fmla="*/ 152 w 217"/>
              <a:gd name="T49" fmla="*/ 85 h 198"/>
              <a:gd name="T50" fmla="*/ 153 w 217"/>
              <a:gd name="T51" fmla="*/ 84 h 198"/>
              <a:gd name="T52" fmla="*/ 152 w 217"/>
              <a:gd name="T53" fmla="*/ 84 h 198"/>
              <a:gd name="T54" fmla="*/ 133 w 217"/>
              <a:gd name="T55" fmla="*/ 65 h 198"/>
              <a:gd name="T56" fmla="*/ 132 w 217"/>
              <a:gd name="T57" fmla="*/ 65 h 198"/>
              <a:gd name="T58" fmla="*/ 53 w 217"/>
              <a:gd name="T59" fmla="*/ 144 h 198"/>
              <a:gd name="T60" fmla="*/ 43 w 217"/>
              <a:gd name="T61" fmla="*/ 133 h 198"/>
              <a:gd name="T62" fmla="*/ 122 w 217"/>
              <a:gd name="T63" fmla="*/ 54 h 198"/>
              <a:gd name="T64" fmla="*/ 143 w 217"/>
              <a:gd name="T65" fmla="*/ 54 h 198"/>
              <a:gd name="T66" fmla="*/ 163 w 217"/>
              <a:gd name="T67" fmla="*/ 74 h 198"/>
              <a:gd name="T68" fmla="*/ 163 w 217"/>
              <a:gd name="T69" fmla="*/ 95 h 198"/>
              <a:gd name="T70" fmla="*/ 72 w 217"/>
              <a:gd name="T71" fmla="*/ 185 h 198"/>
              <a:gd name="T72" fmla="*/ 28 w 217"/>
              <a:gd name="T73" fmla="*/ 186 h 198"/>
              <a:gd name="T74" fmla="*/ 28 w 217"/>
              <a:gd name="T75" fmla="*/ 186 h 198"/>
              <a:gd name="T76" fmla="*/ 9 w 217"/>
              <a:gd name="T77" fmla="*/ 166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17" h="198">
                <a:moveTo>
                  <a:pt x="9" y="166"/>
                </a:moveTo>
                <a:cubicBezTo>
                  <a:pt x="3" y="161"/>
                  <a:pt x="0" y="153"/>
                  <a:pt x="0" y="144"/>
                </a:cubicBezTo>
                <a:cubicBezTo>
                  <a:pt x="0" y="136"/>
                  <a:pt x="3" y="128"/>
                  <a:pt x="9" y="123"/>
                </a:cubicBezTo>
                <a:cubicBezTo>
                  <a:pt x="128" y="4"/>
                  <a:pt x="128" y="4"/>
                  <a:pt x="128" y="4"/>
                </a:cubicBezTo>
                <a:cubicBezTo>
                  <a:pt x="128" y="4"/>
                  <a:pt x="128" y="4"/>
                  <a:pt x="128" y="3"/>
                </a:cubicBezTo>
                <a:cubicBezTo>
                  <a:pt x="130" y="2"/>
                  <a:pt x="130" y="2"/>
                  <a:pt x="130" y="2"/>
                </a:cubicBezTo>
                <a:cubicBezTo>
                  <a:pt x="186" y="0"/>
                  <a:pt x="186" y="0"/>
                  <a:pt x="186" y="0"/>
                </a:cubicBezTo>
                <a:cubicBezTo>
                  <a:pt x="194" y="0"/>
                  <a:pt x="202" y="3"/>
                  <a:pt x="208" y="9"/>
                </a:cubicBezTo>
                <a:cubicBezTo>
                  <a:pt x="214" y="15"/>
                  <a:pt x="217" y="23"/>
                  <a:pt x="217" y="31"/>
                </a:cubicBezTo>
                <a:cubicBezTo>
                  <a:pt x="216" y="87"/>
                  <a:pt x="216" y="87"/>
                  <a:pt x="216" y="87"/>
                </a:cubicBezTo>
                <a:cubicBezTo>
                  <a:pt x="106" y="196"/>
                  <a:pt x="106" y="196"/>
                  <a:pt x="106" y="196"/>
                </a:cubicBezTo>
                <a:cubicBezTo>
                  <a:pt x="96" y="186"/>
                  <a:pt x="96" y="186"/>
                  <a:pt x="96" y="186"/>
                </a:cubicBezTo>
                <a:cubicBezTo>
                  <a:pt x="201" y="81"/>
                  <a:pt x="201" y="81"/>
                  <a:pt x="201" y="81"/>
                </a:cubicBezTo>
                <a:cubicBezTo>
                  <a:pt x="201" y="81"/>
                  <a:pt x="201" y="81"/>
                  <a:pt x="201" y="81"/>
                </a:cubicBezTo>
                <a:cubicBezTo>
                  <a:pt x="203" y="31"/>
                  <a:pt x="203" y="31"/>
                  <a:pt x="203" y="31"/>
                </a:cubicBezTo>
                <a:cubicBezTo>
                  <a:pt x="203" y="27"/>
                  <a:pt x="201" y="22"/>
                  <a:pt x="198" y="19"/>
                </a:cubicBezTo>
                <a:cubicBezTo>
                  <a:pt x="195" y="16"/>
                  <a:pt x="191" y="14"/>
                  <a:pt x="186" y="1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136" y="16"/>
                  <a:pt x="136" y="16"/>
                  <a:pt x="135" y="16"/>
                </a:cubicBezTo>
                <a:cubicBezTo>
                  <a:pt x="19" y="133"/>
                  <a:pt x="19" y="133"/>
                  <a:pt x="19" y="133"/>
                </a:cubicBezTo>
                <a:cubicBezTo>
                  <a:pt x="16" y="136"/>
                  <a:pt x="14" y="140"/>
                  <a:pt x="14" y="144"/>
                </a:cubicBezTo>
                <a:cubicBezTo>
                  <a:pt x="14" y="149"/>
                  <a:pt x="16" y="153"/>
                  <a:pt x="19" y="156"/>
                </a:cubicBezTo>
                <a:cubicBezTo>
                  <a:pt x="38" y="175"/>
                  <a:pt x="38" y="175"/>
                  <a:pt x="38" y="175"/>
                </a:cubicBezTo>
                <a:cubicBezTo>
                  <a:pt x="45" y="182"/>
                  <a:pt x="55" y="182"/>
                  <a:pt x="62" y="175"/>
                </a:cubicBezTo>
                <a:cubicBezTo>
                  <a:pt x="152" y="85"/>
                  <a:pt x="152" y="85"/>
                  <a:pt x="152" y="85"/>
                </a:cubicBezTo>
                <a:cubicBezTo>
                  <a:pt x="153" y="85"/>
                  <a:pt x="153" y="85"/>
                  <a:pt x="153" y="84"/>
                </a:cubicBezTo>
                <a:cubicBezTo>
                  <a:pt x="153" y="84"/>
                  <a:pt x="153" y="84"/>
                  <a:pt x="152" y="84"/>
                </a:cubicBezTo>
                <a:cubicBezTo>
                  <a:pt x="133" y="65"/>
                  <a:pt x="133" y="65"/>
                  <a:pt x="133" y="65"/>
                </a:cubicBezTo>
                <a:cubicBezTo>
                  <a:pt x="133" y="64"/>
                  <a:pt x="132" y="64"/>
                  <a:pt x="132" y="65"/>
                </a:cubicBezTo>
                <a:cubicBezTo>
                  <a:pt x="53" y="144"/>
                  <a:pt x="53" y="144"/>
                  <a:pt x="53" y="144"/>
                </a:cubicBezTo>
                <a:cubicBezTo>
                  <a:pt x="43" y="133"/>
                  <a:pt x="43" y="133"/>
                  <a:pt x="43" y="133"/>
                </a:cubicBezTo>
                <a:cubicBezTo>
                  <a:pt x="122" y="54"/>
                  <a:pt x="122" y="54"/>
                  <a:pt x="122" y="54"/>
                </a:cubicBezTo>
                <a:cubicBezTo>
                  <a:pt x="128" y="49"/>
                  <a:pt x="137" y="49"/>
                  <a:pt x="143" y="54"/>
                </a:cubicBezTo>
                <a:cubicBezTo>
                  <a:pt x="163" y="74"/>
                  <a:pt x="163" y="74"/>
                  <a:pt x="163" y="74"/>
                </a:cubicBezTo>
                <a:cubicBezTo>
                  <a:pt x="168" y="80"/>
                  <a:pt x="168" y="89"/>
                  <a:pt x="163" y="95"/>
                </a:cubicBezTo>
                <a:cubicBezTo>
                  <a:pt x="72" y="185"/>
                  <a:pt x="72" y="185"/>
                  <a:pt x="72" y="185"/>
                </a:cubicBezTo>
                <a:cubicBezTo>
                  <a:pt x="60" y="198"/>
                  <a:pt x="40" y="198"/>
                  <a:pt x="28" y="186"/>
                </a:cubicBezTo>
                <a:cubicBezTo>
                  <a:pt x="28" y="186"/>
                  <a:pt x="28" y="186"/>
                  <a:pt x="28" y="186"/>
                </a:cubicBezTo>
                <a:lnTo>
                  <a:pt x="9" y="16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1" name="Freeform 10">
            <a:extLst>
              <a:ext uri="{FF2B5EF4-FFF2-40B4-BE49-F238E27FC236}">
                <a16:creationId xmlns="" xmlns:a16="http://schemas.microsoft.com/office/drawing/2014/main" id="{3633EB2C-5D18-46CF-A626-B67E51AACF5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3636430" y="5181839"/>
            <a:ext cx="403201" cy="403849"/>
          </a:xfrm>
          <a:custGeom>
            <a:avLst/>
            <a:gdLst>
              <a:gd name="T0" fmla="*/ 441 w 623"/>
              <a:gd name="T1" fmla="*/ 0 h 624"/>
              <a:gd name="T2" fmla="*/ 0 w 623"/>
              <a:gd name="T3" fmla="*/ 442 h 624"/>
              <a:gd name="T4" fmla="*/ 183 w 623"/>
              <a:gd name="T5" fmla="*/ 624 h 624"/>
              <a:gd name="T6" fmla="*/ 623 w 623"/>
              <a:gd name="T7" fmla="*/ 182 h 624"/>
              <a:gd name="T8" fmla="*/ 441 w 623"/>
              <a:gd name="T9" fmla="*/ 0 h 624"/>
              <a:gd name="T10" fmla="*/ 45 w 623"/>
              <a:gd name="T11" fmla="*/ 442 h 624"/>
              <a:gd name="T12" fmla="*/ 76 w 623"/>
              <a:gd name="T13" fmla="*/ 412 h 624"/>
              <a:gd name="T14" fmla="*/ 121 w 623"/>
              <a:gd name="T15" fmla="*/ 457 h 624"/>
              <a:gd name="T16" fmla="*/ 145 w 623"/>
              <a:gd name="T17" fmla="*/ 433 h 624"/>
              <a:gd name="T18" fmla="*/ 100 w 623"/>
              <a:gd name="T19" fmla="*/ 388 h 624"/>
              <a:gd name="T20" fmla="*/ 128 w 623"/>
              <a:gd name="T21" fmla="*/ 360 h 624"/>
              <a:gd name="T22" fmla="*/ 218 w 623"/>
              <a:gd name="T23" fmla="*/ 452 h 624"/>
              <a:gd name="T24" fmla="*/ 242 w 623"/>
              <a:gd name="T25" fmla="*/ 428 h 624"/>
              <a:gd name="T26" fmla="*/ 152 w 623"/>
              <a:gd name="T27" fmla="*/ 336 h 624"/>
              <a:gd name="T28" fmla="*/ 180 w 623"/>
              <a:gd name="T29" fmla="*/ 308 h 624"/>
              <a:gd name="T30" fmla="*/ 225 w 623"/>
              <a:gd name="T31" fmla="*/ 352 h 624"/>
              <a:gd name="T32" fmla="*/ 249 w 623"/>
              <a:gd name="T33" fmla="*/ 329 h 624"/>
              <a:gd name="T34" fmla="*/ 204 w 623"/>
              <a:gd name="T35" fmla="*/ 284 h 624"/>
              <a:gd name="T36" fmla="*/ 232 w 623"/>
              <a:gd name="T37" fmla="*/ 255 h 624"/>
              <a:gd name="T38" fmla="*/ 322 w 623"/>
              <a:gd name="T39" fmla="*/ 348 h 624"/>
              <a:gd name="T40" fmla="*/ 346 w 623"/>
              <a:gd name="T41" fmla="*/ 324 h 624"/>
              <a:gd name="T42" fmla="*/ 256 w 623"/>
              <a:gd name="T43" fmla="*/ 234 h 624"/>
              <a:gd name="T44" fmla="*/ 284 w 623"/>
              <a:gd name="T45" fmla="*/ 206 h 624"/>
              <a:gd name="T46" fmla="*/ 329 w 623"/>
              <a:gd name="T47" fmla="*/ 248 h 624"/>
              <a:gd name="T48" fmla="*/ 353 w 623"/>
              <a:gd name="T49" fmla="*/ 227 h 624"/>
              <a:gd name="T50" fmla="*/ 308 w 623"/>
              <a:gd name="T51" fmla="*/ 182 h 624"/>
              <a:gd name="T52" fmla="*/ 337 w 623"/>
              <a:gd name="T53" fmla="*/ 154 h 624"/>
              <a:gd name="T54" fmla="*/ 426 w 623"/>
              <a:gd name="T55" fmla="*/ 244 h 624"/>
              <a:gd name="T56" fmla="*/ 450 w 623"/>
              <a:gd name="T57" fmla="*/ 220 h 624"/>
              <a:gd name="T58" fmla="*/ 360 w 623"/>
              <a:gd name="T59" fmla="*/ 130 h 624"/>
              <a:gd name="T60" fmla="*/ 389 w 623"/>
              <a:gd name="T61" fmla="*/ 102 h 624"/>
              <a:gd name="T62" fmla="*/ 434 w 623"/>
              <a:gd name="T63" fmla="*/ 147 h 624"/>
              <a:gd name="T64" fmla="*/ 457 w 623"/>
              <a:gd name="T65" fmla="*/ 123 h 624"/>
              <a:gd name="T66" fmla="*/ 412 w 623"/>
              <a:gd name="T67" fmla="*/ 78 h 624"/>
              <a:gd name="T68" fmla="*/ 441 w 623"/>
              <a:gd name="T69" fmla="*/ 47 h 624"/>
              <a:gd name="T70" fmla="*/ 578 w 623"/>
              <a:gd name="T71" fmla="*/ 182 h 624"/>
              <a:gd name="T72" fmla="*/ 183 w 623"/>
              <a:gd name="T73" fmla="*/ 577 h 624"/>
              <a:gd name="T74" fmla="*/ 45 w 623"/>
              <a:gd name="T75" fmla="*/ 442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23" h="624">
                <a:moveTo>
                  <a:pt x="441" y="0"/>
                </a:moveTo>
                <a:lnTo>
                  <a:pt x="0" y="442"/>
                </a:lnTo>
                <a:lnTo>
                  <a:pt x="183" y="624"/>
                </a:lnTo>
                <a:lnTo>
                  <a:pt x="623" y="182"/>
                </a:lnTo>
                <a:lnTo>
                  <a:pt x="441" y="0"/>
                </a:lnTo>
                <a:close/>
                <a:moveTo>
                  <a:pt x="45" y="442"/>
                </a:moveTo>
                <a:lnTo>
                  <a:pt x="76" y="412"/>
                </a:lnTo>
                <a:lnTo>
                  <a:pt x="121" y="457"/>
                </a:lnTo>
                <a:lnTo>
                  <a:pt x="145" y="433"/>
                </a:lnTo>
                <a:lnTo>
                  <a:pt x="100" y="388"/>
                </a:lnTo>
                <a:lnTo>
                  <a:pt x="128" y="360"/>
                </a:lnTo>
                <a:lnTo>
                  <a:pt x="218" y="452"/>
                </a:lnTo>
                <a:lnTo>
                  <a:pt x="242" y="428"/>
                </a:lnTo>
                <a:lnTo>
                  <a:pt x="152" y="336"/>
                </a:lnTo>
                <a:lnTo>
                  <a:pt x="180" y="308"/>
                </a:lnTo>
                <a:lnTo>
                  <a:pt x="225" y="352"/>
                </a:lnTo>
                <a:lnTo>
                  <a:pt x="249" y="329"/>
                </a:lnTo>
                <a:lnTo>
                  <a:pt x="204" y="284"/>
                </a:lnTo>
                <a:lnTo>
                  <a:pt x="232" y="255"/>
                </a:lnTo>
                <a:lnTo>
                  <a:pt x="322" y="348"/>
                </a:lnTo>
                <a:lnTo>
                  <a:pt x="346" y="324"/>
                </a:lnTo>
                <a:lnTo>
                  <a:pt x="256" y="234"/>
                </a:lnTo>
                <a:lnTo>
                  <a:pt x="284" y="206"/>
                </a:lnTo>
                <a:lnTo>
                  <a:pt x="329" y="248"/>
                </a:lnTo>
                <a:lnTo>
                  <a:pt x="353" y="227"/>
                </a:lnTo>
                <a:lnTo>
                  <a:pt x="308" y="182"/>
                </a:lnTo>
                <a:lnTo>
                  <a:pt x="337" y="154"/>
                </a:lnTo>
                <a:lnTo>
                  <a:pt x="426" y="244"/>
                </a:lnTo>
                <a:lnTo>
                  <a:pt x="450" y="220"/>
                </a:lnTo>
                <a:lnTo>
                  <a:pt x="360" y="130"/>
                </a:lnTo>
                <a:lnTo>
                  <a:pt x="389" y="102"/>
                </a:lnTo>
                <a:lnTo>
                  <a:pt x="434" y="147"/>
                </a:lnTo>
                <a:lnTo>
                  <a:pt x="457" y="123"/>
                </a:lnTo>
                <a:lnTo>
                  <a:pt x="412" y="78"/>
                </a:lnTo>
                <a:lnTo>
                  <a:pt x="441" y="47"/>
                </a:lnTo>
                <a:lnTo>
                  <a:pt x="578" y="182"/>
                </a:lnTo>
                <a:lnTo>
                  <a:pt x="183" y="577"/>
                </a:lnTo>
                <a:lnTo>
                  <a:pt x="45" y="44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132" name="组合 1131">
            <a:extLst>
              <a:ext uri="{FF2B5EF4-FFF2-40B4-BE49-F238E27FC236}">
                <a16:creationId xmlns="" xmlns:a16="http://schemas.microsoft.com/office/drawing/2014/main" id="{7BD21C86-FE21-410D-9F36-1A7F7B075C8B}"/>
              </a:ext>
            </a:extLst>
          </p:cNvPr>
          <p:cNvGrpSpPr>
            <a:grpSpLocks noChangeAspect="1"/>
          </p:cNvGrpSpPr>
          <p:nvPr/>
        </p:nvGrpSpPr>
        <p:grpSpPr>
          <a:xfrm>
            <a:off x="4436599" y="5191547"/>
            <a:ext cx="383138" cy="384433"/>
            <a:chOff x="449036" y="3126381"/>
            <a:chExt cx="993762" cy="997120"/>
          </a:xfrm>
        </p:grpSpPr>
        <p:sp>
          <p:nvSpPr>
            <p:cNvPr id="1217" name="Freeform 11">
              <a:extLst>
                <a:ext uri="{FF2B5EF4-FFF2-40B4-BE49-F238E27FC236}">
                  <a16:creationId xmlns="" xmlns:a16="http://schemas.microsoft.com/office/drawing/2014/main" id="{16928F57-C610-4BEB-9D44-5778613CC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446" y="3463790"/>
              <a:ext cx="318944" cy="322301"/>
            </a:xfrm>
            <a:custGeom>
              <a:avLst/>
              <a:gdLst>
                <a:gd name="T0" fmla="*/ 69 w 80"/>
                <a:gd name="T1" fmla="*/ 3 h 81"/>
                <a:gd name="T2" fmla="*/ 59 w 80"/>
                <a:gd name="T3" fmla="*/ 13 h 81"/>
                <a:gd name="T4" fmla="*/ 50 w 80"/>
                <a:gd name="T5" fmla="*/ 3 h 81"/>
                <a:gd name="T6" fmla="*/ 41 w 80"/>
                <a:gd name="T7" fmla="*/ 3 h 81"/>
                <a:gd name="T8" fmla="*/ 41 w 80"/>
                <a:gd name="T9" fmla="*/ 12 h 81"/>
                <a:gd name="T10" fmla="*/ 51 w 80"/>
                <a:gd name="T11" fmla="*/ 21 h 81"/>
                <a:gd name="T12" fmla="*/ 40 w 80"/>
                <a:gd name="T13" fmla="*/ 32 h 81"/>
                <a:gd name="T14" fmla="*/ 30 w 80"/>
                <a:gd name="T15" fmla="*/ 22 h 81"/>
                <a:gd name="T16" fmla="*/ 22 w 80"/>
                <a:gd name="T17" fmla="*/ 22 h 81"/>
                <a:gd name="T18" fmla="*/ 22 w 80"/>
                <a:gd name="T19" fmla="*/ 31 h 81"/>
                <a:gd name="T20" fmla="*/ 31 w 80"/>
                <a:gd name="T21" fmla="*/ 40 h 81"/>
                <a:gd name="T22" fmla="*/ 20 w 80"/>
                <a:gd name="T23" fmla="*/ 51 h 81"/>
                <a:gd name="T24" fmla="*/ 11 w 80"/>
                <a:gd name="T25" fmla="*/ 42 h 81"/>
                <a:gd name="T26" fmla="*/ 3 w 80"/>
                <a:gd name="T27" fmla="*/ 42 h 81"/>
                <a:gd name="T28" fmla="*/ 3 w 80"/>
                <a:gd name="T29" fmla="*/ 50 h 81"/>
                <a:gd name="T30" fmla="*/ 12 w 80"/>
                <a:gd name="T31" fmla="*/ 60 h 81"/>
                <a:gd name="T32" fmla="*/ 2 w 80"/>
                <a:gd name="T33" fmla="*/ 70 h 81"/>
                <a:gd name="T34" fmla="*/ 2 w 80"/>
                <a:gd name="T35" fmla="*/ 78 h 81"/>
                <a:gd name="T36" fmla="*/ 11 w 80"/>
                <a:gd name="T37" fmla="*/ 78 h 81"/>
                <a:gd name="T38" fmla="*/ 20 w 80"/>
                <a:gd name="T39" fmla="*/ 68 h 81"/>
                <a:gd name="T40" fmla="*/ 30 w 80"/>
                <a:gd name="T41" fmla="*/ 78 h 81"/>
                <a:gd name="T42" fmla="*/ 38 w 80"/>
                <a:gd name="T43" fmla="*/ 78 h 81"/>
                <a:gd name="T44" fmla="*/ 38 w 80"/>
                <a:gd name="T45" fmla="*/ 69 h 81"/>
                <a:gd name="T46" fmla="*/ 29 w 80"/>
                <a:gd name="T47" fmla="*/ 60 h 81"/>
                <a:gd name="T48" fmla="*/ 40 w 80"/>
                <a:gd name="T49" fmla="*/ 49 h 81"/>
                <a:gd name="T50" fmla="*/ 49 w 80"/>
                <a:gd name="T51" fmla="*/ 58 h 81"/>
                <a:gd name="T52" fmla="*/ 58 w 80"/>
                <a:gd name="T53" fmla="*/ 58 h 81"/>
                <a:gd name="T54" fmla="*/ 58 w 80"/>
                <a:gd name="T55" fmla="*/ 50 h 81"/>
                <a:gd name="T56" fmla="*/ 48 w 80"/>
                <a:gd name="T57" fmla="*/ 40 h 81"/>
                <a:gd name="T58" fmla="*/ 59 w 80"/>
                <a:gd name="T59" fmla="*/ 29 h 81"/>
                <a:gd name="T60" fmla="*/ 69 w 80"/>
                <a:gd name="T61" fmla="*/ 39 h 81"/>
                <a:gd name="T62" fmla="*/ 77 w 80"/>
                <a:gd name="T63" fmla="*/ 39 h 81"/>
                <a:gd name="T64" fmla="*/ 77 w 80"/>
                <a:gd name="T65" fmla="*/ 31 h 81"/>
                <a:gd name="T66" fmla="*/ 68 w 80"/>
                <a:gd name="T67" fmla="*/ 21 h 81"/>
                <a:gd name="T68" fmla="*/ 78 w 80"/>
                <a:gd name="T69" fmla="*/ 11 h 81"/>
                <a:gd name="T70" fmla="*/ 78 w 80"/>
                <a:gd name="T71" fmla="*/ 3 h 81"/>
                <a:gd name="T72" fmla="*/ 69 w 80"/>
                <a:gd name="T73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0" h="81">
                  <a:moveTo>
                    <a:pt x="69" y="3"/>
                  </a:moveTo>
                  <a:cubicBezTo>
                    <a:pt x="59" y="13"/>
                    <a:pt x="59" y="13"/>
                    <a:pt x="59" y="1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7" y="1"/>
                    <a:pt x="44" y="1"/>
                    <a:pt x="41" y="3"/>
                  </a:cubicBezTo>
                  <a:cubicBezTo>
                    <a:pt x="39" y="5"/>
                    <a:pt x="39" y="9"/>
                    <a:pt x="41" y="12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8" y="20"/>
                    <a:pt x="24" y="20"/>
                    <a:pt x="22" y="22"/>
                  </a:cubicBezTo>
                  <a:cubicBezTo>
                    <a:pt x="20" y="25"/>
                    <a:pt x="20" y="29"/>
                    <a:pt x="22" y="3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9" y="39"/>
                    <a:pt x="5" y="39"/>
                    <a:pt x="3" y="42"/>
                  </a:cubicBezTo>
                  <a:cubicBezTo>
                    <a:pt x="0" y="44"/>
                    <a:pt x="0" y="48"/>
                    <a:pt x="3" y="5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0" y="72"/>
                    <a:pt x="0" y="76"/>
                    <a:pt x="2" y="78"/>
                  </a:cubicBezTo>
                  <a:cubicBezTo>
                    <a:pt x="4" y="81"/>
                    <a:pt x="8" y="81"/>
                    <a:pt x="11" y="7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2" y="80"/>
                    <a:pt x="36" y="80"/>
                    <a:pt x="38" y="78"/>
                  </a:cubicBezTo>
                  <a:cubicBezTo>
                    <a:pt x="41" y="75"/>
                    <a:pt x="41" y="72"/>
                    <a:pt x="38" y="6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52" y="61"/>
                    <a:pt x="55" y="61"/>
                    <a:pt x="58" y="58"/>
                  </a:cubicBezTo>
                  <a:cubicBezTo>
                    <a:pt x="60" y="56"/>
                    <a:pt x="60" y="52"/>
                    <a:pt x="58" y="5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71" y="41"/>
                    <a:pt x="75" y="41"/>
                    <a:pt x="77" y="39"/>
                  </a:cubicBezTo>
                  <a:cubicBezTo>
                    <a:pt x="80" y="37"/>
                    <a:pt x="80" y="33"/>
                    <a:pt x="77" y="3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80" y="9"/>
                    <a:pt x="80" y="5"/>
                    <a:pt x="78" y="3"/>
                  </a:cubicBezTo>
                  <a:cubicBezTo>
                    <a:pt x="75" y="0"/>
                    <a:pt x="72" y="0"/>
                    <a:pt x="69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8" name="Freeform 12">
              <a:extLst>
                <a:ext uri="{FF2B5EF4-FFF2-40B4-BE49-F238E27FC236}">
                  <a16:creationId xmlns="" xmlns:a16="http://schemas.microsoft.com/office/drawing/2014/main" id="{3BDB680C-1462-4929-8BEF-96F4A7D4D5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9036" y="3126381"/>
              <a:ext cx="993762" cy="997120"/>
            </a:xfrm>
            <a:custGeom>
              <a:avLst/>
              <a:gdLst>
                <a:gd name="T0" fmla="*/ 209 w 250"/>
                <a:gd name="T1" fmla="*/ 12 h 251"/>
                <a:gd name="T2" fmla="*/ 59 w 250"/>
                <a:gd name="T3" fmla="*/ 59 h 251"/>
                <a:gd name="T4" fmla="*/ 12 w 250"/>
                <a:gd name="T5" fmla="*/ 210 h 251"/>
                <a:gd name="T6" fmla="*/ 40 w 250"/>
                <a:gd name="T7" fmla="*/ 239 h 251"/>
                <a:gd name="T8" fmla="*/ 191 w 250"/>
                <a:gd name="T9" fmla="*/ 192 h 251"/>
                <a:gd name="T10" fmla="*/ 238 w 250"/>
                <a:gd name="T11" fmla="*/ 41 h 251"/>
                <a:gd name="T12" fmla="*/ 209 w 250"/>
                <a:gd name="T13" fmla="*/ 12 h 251"/>
                <a:gd name="T14" fmla="*/ 224 w 250"/>
                <a:gd name="T15" fmla="*/ 43 h 251"/>
                <a:gd name="T16" fmla="*/ 223 w 250"/>
                <a:gd name="T17" fmla="*/ 91 h 251"/>
                <a:gd name="T18" fmla="*/ 170 w 250"/>
                <a:gd name="T19" fmla="*/ 38 h 251"/>
                <a:gd name="T20" fmla="*/ 152 w 250"/>
                <a:gd name="T21" fmla="*/ 40 h 251"/>
                <a:gd name="T22" fmla="*/ 220 w 250"/>
                <a:gd name="T23" fmla="*/ 108 h 251"/>
                <a:gd name="T24" fmla="*/ 181 w 250"/>
                <a:gd name="T25" fmla="*/ 182 h 251"/>
                <a:gd name="T26" fmla="*/ 181 w 250"/>
                <a:gd name="T27" fmla="*/ 182 h 251"/>
                <a:gd name="T28" fmla="*/ 107 w 250"/>
                <a:gd name="T29" fmla="*/ 221 h 251"/>
                <a:gd name="T30" fmla="*/ 40 w 250"/>
                <a:gd name="T31" fmla="*/ 153 h 251"/>
                <a:gd name="T32" fmla="*/ 37 w 250"/>
                <a:gd name="T33" fmla="*/ 170 h 251"/>
                <a:gd name="T34" fmla="*/ 91 w 250"/>
                <a:gd name="T35" fmla="*/ 224 h 251"/>
                <a:gd name="T36" fmla="*/ 42 w 250"/>
                <a:gd name="T37" fmla="*/ 225 h 251"/>
                <a:gd name="T38" fmla="*/ 26 w 250"/>
                <a:gd name="T39" fmla="*/ 208 h 251"/>
                <a:gd name="T40" fmla="*/ 68 w 250"/>
                <a:gd name="T41" fmla="*/ 69 h 251"/>
                <a:gd name="T42" fmla="*/ 208 w 250"/>
                <a:gd name="T43" fmla="*/ 26 h 251"/>
                <a:gd name="T44" fmla="*/ 224 w 250"/>
                <a:gd name="T45" fmla="*/ 43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0" h="251">
                  <a:moveTo>
                    <a:pt x="209" y="12"/>
                  </a:moveTo>
                  <a:cubicBezTo>
                    <a:pt x="206" y="12"/>
                    <a:pt x="118" y="0"/>
                    <a:pt x="59" y="59"/>
                  </a:cubicBezTo>
                  <a:cubicBezTo>
                    <a:pt x="0" y="118"/>
                    <a:pt x="11" y="206"/>
                    <a:pt x="12" y="210"/>
                  </a:cubicBezTo>
                  <a:cubicBezTo>
                    <a:pt x="14" y="224"/>
                    <a:pt x="26" y="237"/>
                    <a:pt x="40" y="239"/>
                  </a:cubicBezTo>
                  <a:cubicBezTo>
                    <a:pt x="44" y="239"/>
                    <a:pt x="132" y="251"/>
                    <a:pt x="191" y="192"/>
                  </a:cubicBezTo>
                  <a:cubicBezTo>
                    <a:pt x="250" y="133"/>
                    <a:pt x="239" y="44"/>
                    <a:pt x="238" y="41"/>
                  </a:cubicBezTo>
                  <a:cubicBezTo>
                    <a:pt x="236" y="27"/>
                    <a:pt x="224" y="14"/>
                    <a:pt x="209" y="12"/>
                  </a:cubicBezTo>
                  <a:close/>
                  <a:moveTo>
                    <a:pt x="224" y="43"/>
                  </a:moveTo>
                  <a:cubicBezTo>
                    <a:pt x="224" y="43"/>
                    <a:pt x="227" y="64"/>
                    <a:pt x="223" y="91"/>
                  </a:cubicBezTo>
                  <a:cubicBezTo>
                    <a:pt x="170" y="38"/>
                    <a:pt x="170" y="38"/>
                    <a:pt x="170" y="38"/>
                  </a:cubicBezTo>
                  <a:cubicBezTo>
                    <a:pt x="166" y="38"/>
                    <a:pt x="160" y="39"/>
                    <a:pt x="152" y="40"/>
                  </a:cubicBezTo>
                  <a:cubicBezTo>
                    <a:pt x="220" y="108"/>
                    <a:pt x="220" y="108"/>
                    <a:pt x="220" y="108"/>
                  </a:cubicBezTo>
                  <a:cubicBezTo>
                    <a:pt x="215" y="132"/>
                    <a:pt x="203" y="160"/>
                    <a:pt x="181" y="182"/>
                  </a:cubicBezTo>
                  <a:cubicBezTo>
                    <a:pt x="181" y="182"/>
                    <a:pt x="181" y="182"/>
                    <a:pt x="181" y="182"/>
                  </a:cubicBezTo>
                  <a:cubicBezTo>
                    <a:pt x="159" y="204"/>
                    <a:pt x="132" y="215"/>
                    <a:pt x="107" y="221"/>
                  </a:cubicBezTo>
                  <a:cubicBezTo>
                    <a:pt x="40" y="153"/>
                    <a:pt x="40" y="153"/>
                    <a:pt x="40" y="153"/>
                  </a:cubicBezTo>
                  <a:cubicBezTo>
                    <a:pt x="38" y="161"/>
                    <a:pt x="37" y="168"/>
                    <a:pt x="37" y="170"/>
                  </a:cubicBezTo>
                  <a:cubicBezTo>
                    <a:pt x="91" y="224"/>
                    <a:pt x="91" y="224"/>
                    <a:pt x="91" y="224"/>
                  </a:cubicBezTo>
                  <a:cubicBezTo>
                    <a:pt x="63" y="227"/>
                    <a:pt x="43" y="225"/>
                    <a:pt x="42" y="225"/>
                  </a:cubicBezTo>
                  <a:cubicBezTo>
                    <a:pt x="34" y="224"/>
                    <a:pt x="27" y="216"/>
                    <a:pt x="26" y="208"/>
                  </a:cubicBezTo>
                  <a:cubicBezTo>
                    <a:pt x="25" y="207"/>
                    <a:pt x="14" y="123"/>
                    <a:pt x="68" y="69"/>
                  </a:cubicBezTo>
                  <a:cubicBezTo>
                    <a:pt x="122" y="15"/>
                    <a:pt x="207" y="26"/>
                    <a:pt x="208" y="26"/>
                  </a:cubicBezTo>
                  <a:cubicBezTo>
                    <a:pt x="215" y="27"/>
                    <a:pt x="223" y="35"/>
                    <a:pt x="224" y="4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33" name="组合 1132">
            <a:extLst>
              <a:ext uri="{FF2B5EF4-FFF2-40B4-BE49-F238E27FC236}">
                <a16:creationId xmlns="" xmlns:a16="http://schemas.microsoft.com/office/drawing/2014/main" id="{3FA963F3-D219-4ACA-8568-BF5DC500C7F7}"/>
              </a:ext>
            </a:extLst>
          </p:cNvPr>
          <p:cNvGrpSpPr>
            <a:grpSpLocks noChangeAspect="1"/>
          </p:cNvGrpSpPr>
          <p:nvPr/>
        </p:nvGrpSpPr>
        <p:grpSpPr>
          <a:xfrm>
            <a:off x="5216705" y="5203844"/>
            <a:ext cx="359839" cy="359839"/>
            <a:chOff x="4677562" y="3158275"/>
            <a:chExt cx="933331" cy="933331"/>
          </a:xfrm>
        </p:grpSpPr>
        <p:sp>
          <p:nvSpPr>
            <p:cNvPr id="1202" name="Freeform 13">
              <a:extLst>
                <a:ext uri="{FF2B5EF4-FFF2-40B4-BE49-F238E27FC236}">
                  <a16:creationId xmlns="" xmlns:a16="http://schemas.microsoft.com/office/drawing/2014/main" id="{DBC3CC14-E6C5-4D48-A80D-823918F4B0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77562" y="3158275"/>
              <a:ext cx="933331" cy="933331"/>
            </a:xfrm>
            <a:custGeom>
              <a:avLst/>
              <a:gdLst>
                <a:gd name="T0" fmla="*/ 117 w 235"/>
                <a:gd name="T1" fmla="*/ 0 h 235"/>
                <a:gd name="T2" fmla="*/ 0 w 235"/>
                <a:gd name="T3" fmla="*/ 117 h 235"/>
                <a:gd name="T4" fmla="*/ 117 w 235"/>
                <a:gd name="T5" fmla="*/ 235 h 235"/>
                <a:gd name="T6" fmla="*/ 235 w 235"/>
                <a:gd name="T7" fmla="*/ 117 h 235"/>
                <a:gd name="T8" fmla="*/ 117 w 235"/>
                <a:gd name="T9" fmla="*/ 0 h 235"/>
                <a:gd name="T10" fmla="*/ 117 w 235"/>
                <a:gd name="T11" fmla="*/ 221 h 235"/>
                <a:gd name="T12" fmla="*/ 14 w 235"/>
                <a:gd name="T13" fmla="*/ 117 h 235"/>
                <a:gd name="T14" fmla="*/ 117 w 235"/>
                <a:gd name="T15" fmla="*/ 14 h 235"/>
                <a:gd name="T16" fmla="*/ 221 w 235"/>
                <a:gd name="T17" fmla="*/ 117 h 235"/>
                <a:gd name="T18" fmla="*/ 117 w 235"/>
                <a:gd name="T19" fmla="*/ 22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5" h="235">
                  <a:moveTo>
                    <a:pt x="117" y="0"/>
                  </a:moveTo>
                  <a:cubicBezTo>
                    <a:pt x="52" y="0"/>
                    <a:pt x="0" y="52"/>
                    <a:pt x="0" y="117"/>
                  </a:cubicBezTo>
                  <a:cubicBezTo>
                    <a:pt x="0" y="182"/>
                    <a:pt x="52" y="235"/>
                    <a:pt x="117" y="235"/>
                  </a:cubicBezTo>
                  <a:cubicBezTo>
                    <a:pt x="182" y="235"/>
                    <a:pt x="235" y="182"/>
                    <a:pt x="235" y="117"/>
                  </a:cubicBezTo>
                  <a:cubicBezTo>
                    <a:pt x="235" y="52"/>
                    <a:pt x="182" y="0"/>
                    <a:pt x="117" y="0"/>
                  </a:cubicBezTo>
                  <a:close/>
                  <a:moveTo>
                    <a:pt x="117" y="221"/>
                  </a:moveTo>
                  <a:cubicBezTo>
                    <a:pt x="60" y="221"/>
                    <a:pt x="14" y="175"/>
                    <a:pt x="14" y="117"/>
                  </a:cubicBezTo>
                  <a:cubicBezTo>
                    <a:pt x="14" y="60"/>
                    <a:pt x="60" y="14"/>
                    <a:pt x="117" y="14"/>
                  </a:cubicBezTo>
                  <a:cubicBezTo>
                    <a:pt x="175" y="14"/>
                    <a:pt x="221" y="60"/>
                    <a:pt x="221" y="117"/>
                  </a:cubicBezTo>
                  <a:cubicBezTo>
                    <a:pt x="221" y="175"/>
                    <a:pt x="175" y="221"/>
                    <a:pt x="117" y="2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3" name="Freeform 14">
              <a:extLst>
                <a:ext uri="{FF2B5EF4-FFF2-40B4-BE49-F238E27FC236}">
                  <a16:creationId xmlns="" xmlns:a16="http://schemas.microsoft.com/office/drawing/2014/main" id="{9700B7D3-0204-4956-9379-45D146660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803" y="3598082"/>
              <a:ext cx="142686" cy="48681"/>
            </a:xfrm>
            <a:custGeom>
              <a:avLst/>
              <a:gdLst>
                <a:gd name="T0" fmla="*/ 30 w 36"/>
                <a:gd name="T1" fmla="*/ 12 h 12"/>
                <a:gd name="T2" fmla="*/ 36 w 36"/>
                <a:gd name="T3" fmla="*/ 6 h 12"/>
                <a:gd name="T4" fmla="*/ 30 w 36"/>
                <a:gd name="T5" fmla="*/ 0 h 12"/>
                <a:gd name="T6" fmla="*/ 6 w 36"/>
                <a:gd name="T7" fmla="*/ 0 h 12"/>
                <a:gd name="T8" fmla="*/ 0 w 36"/>
                <a:gd name="T9" fmla="*/ 6 h 12"/>
                <a:gd name="T10" fmla="*/ 6 w 36"/>
                <a:gd name="T11" fmla="*/ 12 h 12"/>
                <a:gd name="T12" fmla="*/ 30 w 36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2">
                  <a:moveTo>
                    <a:pt x="30" y="12"/>
                  </a:moveTo>
                  <a:cubicBezTo>
                    <a:pt x="33" y="12"/>
                    <a:pt x="36" y="10"/>
                    <a:pt x="36" y="6"/>
                  </a:cubicBezTo>
                  <a:cubicBezTo>
                    <a:pt x="36" y="3"/>
                    <a:pt x="33" y="0"/>
                    <a:pt x="3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3" y="12"/>
                    <a:pt x="6" y="12"/>
                  </a:cubicBezTo>
                  <a:lnTo>
                    <a:pt x="30" y="1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4" name="Freeform 15">
              <a:extLst>
                <a:ext uri="{FF2B5EF4-FFF2-40B4-BE49-F238E27FC236}">
                  <a16:creationId xmlns="" xmlns:a16="http://schemas.microsoft.com/office/drawing/2014/main" id="{F9BE9F1B-24B9-426F-81C9-9E3640253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195" y="3499042"/>
              <a:ext cx="142686" cy="63789"/>
            </a:xfrm>
            <a:custGeom>
              <a:avLst/>
              <a:gdLst>
                <a:gd name="T0" fmla="*/ 5 w 36"/>
                <a:gd name="T1" fmla="*/ 12 h 16"/>
                <a:gd name="T2" fmla="*/ 28 w 36"/>
                <a:gd name="T3" fmla="*/ 16 h 16"/>
                <a:gd name="T4" fmla="*/ 29 w 36"/>
                <a:gd name="T5" fmla="*/ 16 h 16"/>
                <a:gd name="T6" fmla="*/ 35 w 36"/>
                <a:gd name="T7" fmla="*/ 11 h 16"/>
                <a:gd name="T8" fmla="*/ 30 w 36"/>
                <a:gd name="T9" fmla="*/ 4 h 16"/>
                <a:gd name="T10" fmla="*/ 7 w 36"/>
                <a:gd name="T11" fmla="*/ 0 h 16"/>
                <a:gd name="T12" fmla="*/ 0 w 36"/>
                <a:gd name="T13" fmla="*/ 5 h 16"/>
                <a:gd name="T14" fmla="*/ 5 w 36"/>
                <a:gd name="T15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16">
                  <a:moveTo>
                    <a:pt x="5" y="12"/>
                  </a:moveTo>
                  <a:cubicBezTo>
                    <a:pt x="28" y="16"/>
                    <a:pt x="28" y="16"/>
                    <a:pt x="28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2" y="16"/>
                    <a:pt x="35" y="14"/>
                    <a:pt x="35" y="11"/>
                  </a:cubicBezTo>
                  <a:cubicBezTo>
                    <a:pt x="36" y="8"/>
                    <a:pt x="34" y="5"/>
                    <a:pt x="30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1" y="2"/>
                    <a:pt x="0" y="5"/>
                  </a:cubicBezTo>
                  <a:cubicBezTo>
                    <a:pt x="0" y="8"/>
                    <a:pt x="2" y="12"/>
                    <a:pt x="5" y="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" name="Freeform 16">
              <a:extLst>
                <a:ext uri="{FF2B5EF4-FFF2-40B4-BE49-F238E27FC236}">
                  <a16:creationId xmlns="" xmlns:a16="http://schemas.microsoft.com/office/drawing/2014/main" id="{D43B00BC-AC21-4578-9F37-71E40CDC5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6696" y="3396643"/>
              <a:ext cx="139329" cy="87290"/>
            </a:xfrm>
            <a:custGeom>
              <a:avLst/>
              <a:gdLst>
                <a:gd name="T0" fmla="*/ 4 w 35"/>
                <a:gd name="T1" fmla="*/ 12 h 22"/>
                <a:gd name="T2" fmla="*/ 26 w 35"/>
                <a:gd name="T3" fmla="*/ 21 h 22"/>
                <a:gd name="T4" fmla="*/ 28 w 35"/>
                <a:gd name="T5" fmla="*/ 22 h 22"/>
                <a:gd name="T6" fmla="*/ 34 w 35"/>
                <a:gd name="T7" fmla="*/ 18 h 22"/>
                <a:gd name="T8" fmla="*/ 31 w 35"/>
                <a:gd name="T9" fmla="*/ 10 h 22"/>
                <a:gd name="T10" fmla="*/ 9 w 35"/>
                <a:gd name="T11" fmla="*/ 1 h 22"/>
                <a:gd name="T12" fmla="*/ 1 w 35"/>
                <a:gd name="T13" fmla="*/ 4 h 22"/>
                <a:gd name="T14" fmla="*/ 4 w 35"/>
                <a:gd name="T15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22">
                  <a:moveTo>
                    <a:pt x="4" y="12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7" y="22"/>
                    <a:pt x="27" y="22"/>
                    <a:pt x="28" y="22"/>
                  </a:cubicBezTo>
                  <a:cubicBezTo>
                    <a:pt x="31" y="22"/>
                    <a:pt x="33" y="20"/>
                    <a:pt x="34" y="18"/>
                  </a:cubicBezTo>
                  <a:cubicBezTo>
                    <a:pt x="35" y="15"/>
                    <a:pt x="34" y="11"/>
                    <a:pt x="31" y="1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0"/>
                    <a:pt x="2" y="1"/>
                    <a:pt x="1" y="4"/>
                  </a:cubicBezTo>
                  <a:cubicBezTo>
                    <a:pt x="0" y="7"/>
                    <a:pt x="1" y="11"/>
                    <a:pt x="4" y="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" name="Freeform 17">
              <a:extLst>
                <a:ext uri="{FF2B5EF4-FFF2-40B4-BE49-F238E27FC236}">
                  <a16:creationId xmlns="" xmlns:a16="http://schemas.microsoft.com/office/drawing/2014/main" id="{963838AC-BED6-4428-97AF-6BBBBDA94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6984" y="3304318"/>
              <a:ext cx="134292" cy="104076"/>
            </a:xfrm>
            <a:custGeom>
              <a:avLst/>
              <a:gdLst>
                <a:gd name="T0" fmla="*/ 30 w 34"/>
                <a:gd name="T1" fmla="*/ 15 h 26"/>
                <a:gd name="T2" fmla="*/ 10 w 34"/>
                <a:gd name="T3" fmla="*/ 2 h 26"/>
                <a:gd name="T4" fmla="*/ 2 w 34"/>
                <a:gd name="T5" fmla="*/ 3 h 26"/>
                <a:gd name="T6" fmla="*/ 4 w 34"/>
                <a:gd name="T7" fmla="*/ 12 h 26"/>
                <a:gd name="T8" fmla="*/ 23 w 34"/>
                <a:gd name="T9" fmla="*/ 25 h 26"/>
                <a:gd name="T10" fmla="*/ 27 w 34"/>
                <a:gd name="T11" fmla="*/ 26 h 26"/>
                <a:gd name="T12" fmla="*/ 32 w 34"/>
                <a:gd name="T13" fmla="*/ 23 h 26"/>
                <a:gd name="T14" fmla="*/ 30 w 34"/>
                <a:gd name="T15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26">
                  <a:moveTo>
                    <a:pt x="30" y="15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6"/>
                    <a:pt x="1" y="10"/>
                    <a:pt x="4" y="12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4" y="25"/>
                    <a:pt x="26" y="26"/>
                    <a:pt x="27" y="26"/>
                  </a:cubicBezTo>
                  <a:cubicBezTo>
                    <a:pt x="29" y="26"/>
                    <a:pt x="31" y="25"/>
                    <a:pt x="32" y="23"/>
                  </a:cubicBezTo>
                  <a:cubicBezTo>
                    <a:pt x="34" y="20"/>
                    <a:pt x="33" y="16"/>
                    <a:pt x="30" y="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" name="Freeform 18">
              <a:extLst>
                <a:ext uri="{FF2B5EF4-FFF2-40B4-BE49-F238E27FC236}">
                  <a16:creationId xmlns="" xmlns:a16="http://schemas.microsoft.com/office/drawing/2014/main" id="{BF025793-757F-4A13-A5A7-59F99284E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195" y="3678657"/>
              <a:ext cx="142686" cy="67146"/>
            </a:xfrm>
            <a:custGeom>
              <a:avLst/>
              <a:gdLst>
                <a:gd name="T0" fmla="*/ 30 w 36"/>
                <a:gd name="T1" fmla="*/ 13 h 17"/>
                <a:gd name="T2" fmla="*/ 35 w 36"/>
                <a:gd name="T3" fmla="*/ 6 h 17"/>
                <a:gd name="T4" fmla="*/ 28 w 36"/>
                <a:gd name="T5" fmla="*/ 1 h 17"/>
                <a:gd name="T6" fmla="*/ 5 w 36"/>
                <a:gd name="T7" fmla="*/ 5 h 17"/>
                <a:gd name="T8" fmla="*/ 0 w 36"/>
                <a:gd name="T9" fmla="*/ 12 h 17"/>
                <a:gd name="T10" fmla="*/ 6 w 36"/>
                <a:gd name="T11" fmla="*/ 17 h 17"/>
                <a:gd name="T12" fmla="*/ 7 w 36"/>
                <a:gd name="T13" fmla="*/ 17 h 17"/>
                <a:gd name="T14" fmla="*/ 30 w 36"/>
                <a:gd name="T1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17">
                  <a:moveTo>
                    <a:pt x="30" y="13"/>
                  </a:moveTo>
                  <a:cubicBezTo>
                    <a:pt x="34" y="12"/>
                    <a:pt x="36" y="9"/>
                    <a:pt x="35" y="6"/>
                  </a:cubicBezTo>
                  <a:cubicBezTo>
                    <a:pt x="35" y="2"/>
                    <a:pt x="32" y="0"/>
                    <a:pt x="28" y="1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2" y="5"/>
                    <a:pt x="0" y="8"/>
                    <a:pt x="0" y="12"/>
                  </a:cubicBezTo>
                  <a:cubicBezTo>
                    <a:pt x="1" y="15"/>
                    <a:pt x="3" y="17"/>
                    <a:pt x="6" y="17"/>
                  </a:cubicBezTo>
                  <a:cubicBezTo>
                    <a:pt x="6" y="17"/>
                    <a:pt x="7" y="17"/>
                    <a:pt x="7" y="17"/>
                  </a:cubicBezTo>
                  <a:lnTo>
                    <a:pt x="30" y="1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" name="Freeform 19">
              <a:extLst>
                <a:ext uri="{FF2B5EF4-FFF2-40B4-BE49-F238E27FC236}">
                  <a16:creationId xmlns="" xmlns:a16="http://schemas.microsoft.com/office/drawing/2014/main" id="{5D6DE430-B77A-44FC-A1EB-79DCA0423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6696" y="3757554"/>
              <a:ext cx="139329" cy="87290"/>
            </a:xfrm>
            <a:custGeom>
              <a:avLst/>
              <a:gdLst>
                <a:gd name="T0" fmla="*/ 34 w 35"/>
                <a:gd name="T1" fmla="*/ 5 h 22"/>
                <a:gd name="T2" fmla="*/ 26 w 35"/>
                <a:gd name="T3" fmla="*/ 2 h 22"/>
                <a:gd name="T4" fmla="*/ 4 w 35"/>
                <a:gd name="T5" fmla="*/ 11 h 22"/>
                <a:gd name="T6" fmla="*/ 1 w 35"/>
                <a:gd name="T7" fmla="*/ 19 h 22"/>
                <a:gd name="T8" fmla="*/ 6 w 35"/>
                <a:gd name="T9" fmla="*/ 22 h 22"/>
                <a:gd name="T10" fmla="*/ 9 w 35"/>
                <a:gd name="T11" fmla="*/ 22 h 22"/>
                <a:gd name="T12" fmla="*/ 31 w 35"/>
                <a:gd name="T13" fmla="*/ 13 h 22"/>
                <a:gd name="T14" fmla="*/ 34 w 35"/>
                <a:gd name="T15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22">
                  <a:moveTo>
                    <a:pt x="34" y="5"/>
                  </a:moveTo>
                  <a:cubicBezTo>
                    <a:pt x="32" y="2"/>
                    <a:pt x="29" y="0"/>
                    <a:pt x="26" y="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" y="12"/>
                    <a:pt x="0" y="16"/>
                    <a:pt x="1" y="19"/>
                  </a:cubicBezTo>
                  <a:cubicBezTo>
                    <a:pt x="2" y="21"/>
                    <a:pt x="4" y="22"/>
                    <a:pt x="6" y="22"/>
                  </a:cubicBezTo>
                  <a:cubicBezTo>
                    <a:pt x="7" y="22"/>
                    <a:pt x="8" y="22"/>
                    <a:pt x="9" y="22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4" y="11"/>
                    <a:pt x="35" y="8"/>
                    <a:pt x="34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9" name="Freeform 20">
              <a:extLst>
                <a:ext uri="{FF2B5EF4-FFF2-40B4-BE49-F238E27FC236}">
                  <a16:creationId xmlns="" xmlns:a16="http://schemas.microsoft.com/office/drawing/2014/main" id="{FB0F63DD-CAEB-47FF-A560-9BA4120FE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6984" y="3833093"/>
              <a:ext cx="134292" cy="102398"/>
            </a:xfrm>
            <a:custGeom>
              <a:avLst/>
              <a:gdLst>
                <a:gd name="T0" fmla="*/ 23 w 34"/>
                <a:gd name="T1" fmla="*/ 2 h 26"/>
                <a:gd name="T2" fmla="*/ 4 w 34"/>
                <a:gd name="T3" fmla="*/ 15 h 26"/>
                <a:gd name="T4" fmla="*/ 2 w 34"/>
                <a:gd name="T5" fmla="*/ 24 h 26"/>
                <a:gd name="T6" fmla="*/ 7 w 34"/>
                <a:gd name="T7" fmla="*/ 26 h 26"/>
                <a:gd name="T8" fmla="*/ 10 w 34"/>
                <a:gd name="T9" fmla="*/ 25 h 26"/>
                <a:gd name="T10" fmla="*/ 30 w 34"/>
                <a:gd name="T11" fmla="*/ 12 h 26"/>
                <a:gd name="T12" fmla="*/ 32 w 34"/>
                <a:gd name="T13" fmla="*/ 4 h 26"/>
                <a:gd name="T14" fmla="*/ 23 w 34"/>
                <a:gd name="T15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26">
                  <a:moveTo>
                    <a:pt x="23" y="2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1" y="17"/>
                    <a:pt x="0" y="21"/>
                    <a:pt x="2" y="24"/>
                  </a:cubicBezTo>
                  <a:cubicBezTo>
                    <a:pt x="3" y="25"/>
                    <a:pt x="5" y="26"/>
                    <a:pt x="7" y="26"/>
                  </a:cubicBezTo>
                  <a:cubicBezTo>
                    <a:pt x="8" y="26"/>
                    <a:pt x="9" y="26"/>
                    <a:pt x="10" y="25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3" y="10"/>
                    <a:pt x="34" y="7"/>
                    <a:pt x="32" y="4"/>
                  </a:cubicBezTo>
                  <a:cubicBezTo>
                    <a:pt x="30" y="1"/>
                    <a:pt x="26" y="0"/>
                    <a:pt x="23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0" name="Freeform 21">
              <a:extLst>
                <a:ext uri="{FF2B5EF4-FFF2-40B4-BE49-F238E27FC236}">
                  <a16:creationId xmlns="" xmlns:a16="http://schemas.microsoft.com/office/drawing/2014/main" id="{9BF26637-88EA-4BBC-BE33-5371B7A80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288" y="3598082"/>
              <a:ext cx="142686" cy="48681"/>
            </a:xfrm>
            <a:custGeom>
              <a:avLst/>
              <a:gdLst>
                <a:gd name="T0" fmla="*/ 30 w 36"/>
                <a:gd name="T1" fmla="*/ 0 h 12"/>
                <a:gd name="T2" fmla="*/ 6 w 36"/>
                <a:gd name="T3" fmla="*/ 0 h 12"/>
                <a:gd name="T4" fmla="*/ 0 w 36"/>
                <a:gd name="T5" fmla="*/ 6 h 12"/>
                <a:gd name="T6" fmla="*/ 6 w 36"/>
                <a:gd name="T7" fmla="*/ 12 h 12"/>
                <a:gd name="T8" fmla="*/ 30 w 36"/>
                <a:gd name="T9" fmla="*/ 12 h 12"/>
                <a:gd name="T10" fmla="*/ 36 w 36"/>
                <a:gd name="T11" fmla="*/ 6 h 12"/>
                <a:gd name="T12" fmla="*/ 30 w 36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2">
                  <a:moveTo>
                    <a:pt x="30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3" y="12"/>
                    <a:pt x="6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3" y="12"/>
                    <a:pt x="36" y="10"/>
                    <a:pt x="36" y="6"/>
                  </a:cubicBezTo>
                  <a:cubicBezTo>
                    <a:pt x="36" y="3"/>
                    <a:pt x="33" y="0"/>
                    <a:pt x="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" name="Freeform 22">
              <a:extLst>
                <a:ext uri="{FF2B5EF4-FFF2-40B4-BE49-F238E27FC236}">
                  <a16:creationId xmlns="" xmlns:a16="http://schemas.microsoft.com/office/drawing/2014/main" id="{470CADDB-CF7D-4B2D-9585-B1BDDF5FF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894" y="3499042"/>
              <a:ext cx="142686" cy="63789"/>
            </a:xfrm>
            <a:custGeom>
              <a:avLst/>
              <a:gdLst>
                <a:gd name="T0" fmla="*/ 5 w 36"/>
                <a:gd name="T1" fmla="*/ 4 h 16"/>
                <a:gd name="T2" fmla="*/ 1 w 36"/>
                <a:gd name="T3" fmla="*/ 11 h 16"/>
                <a:gd name="T4" fmla="*/ 6 w 36"/>
                <a:gd name="T5" fmla="*/ 16 h 16"/>
                <a:gd name="T6" fmla="*/ 7 w 36"/>
                <a:gd name="T7" fmla="*/ 16 h 16"/>
                <a:gd name="T8" fmla="*/ 31 w 36"/>
                <a:gd name="T9" fmla="*/ 12 h 16"/>
                <a:gd name="T10" fmla="*/ 36 w 36"/>
                <a:gd name="T11" fmla="*/ 5 h 16"/>
                <a:gd name="T12" fmla="*/ 29 w 36"/>
                <a:gd name="T13" fmla="*/ 0 h 16"/>
                <a:gd name="T14" fmla="*/ 5 w 36"/>
                <a:gd name="T15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16">
                  <a:moveTo>
                    <a:pt x="5" y="4"/>
                  </a:moveTo>
                  <a:cubicBezTo>
                    <a:pt x="2" y="5"/>
                    <a:pt x="0" y="8"/>
                    <a:pt x="1" y="11"/>
                  </a:cubicBezTo>
                  <a:cubicBezTo>
                    <a:pt x="1" y="14"/>
                    <a:pt x="4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4" y="12"/>
                    <a:pt x="36" y="8"/>
                    <a:pt x="36" y="5"/>
                  </a:cubicBezTo>
                  <a:cubicBezTo>
                    <a:pt x="35" y="2"/>
                    <a:pt x="32" y="0"/>
                    <a:pt x="29" y="0"/>
                  </a:cubicBezTo>
                  <a:lnTo>
                    <a:pt x="5" y="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" name="Freeform 23">
              <a:extLst>
                <a:ext uri="{FF2B5EF4-FFF2-40B4-BE49-F238E27FC236}">
                  <a16:creationId xmlns="" xmlns:a16="http://schemas.microsoft.com/office/drawing/2014/main" id="{1762B4EA-1375-4963-84A9-23271D082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0750" y="3396643"/>
              <a:ext cx="139329" cy="87290"/>
            </a:xfrm>
            <a:custGeom>
              <a:avLst/>
              <a:gdLst>
                <a:gd name="T0" fmla="*/ 1 w 35"/>
                <a:gd name="T1" fmla="*/ 18 h 22"/>
                <a:gd name="T2" fmla="*/ 7 w 35"/>
                <a:gd name="T3" fmla="*/ 22 h 22"/>
                <a:gd name="T4" fmla="*/ 9 w 35"/>
                <a:gd name="T5" fmla="*/ 21 h 22"/>
                <a:gd name="T6" fmla="*/ 31 w 35"/>
                <a:gd name="T7" fmla="*/ 12 h 22"/>
                <a:gd name="T8" fmla="*/ 34 w 35"/>
                <a:gd name="T9" fmla="*/ 4 h 22"/>
                <a:gd name="T10" fmla="*/ 26 w 35"/>
                <a:gd name="T11" fmla="*/ 1 h 22"/>
                <a:gd name="T12" fmla="*/ 4 w 35"/>
                <a:gd name="T13" fmla="*/ 10 h 22"/>
                <a:gd name="T14" fmla="*/ 1 w 35"/>
                <a:gd name="T1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22">
                  <a:moveTo>
                    <a:pt x="1" y="18"/>
                  </a:moveTo>
                  <a:cubicBezTo>
                    <a:pt x="2" y="20"/>
                    <a:pt x="4" y="22"/>
                    <a:pt x="7" y="22"/>
                  </a:cubicBezTo>
                  <a:cubicBezTo>
                    <a:pt x="7" y="22"/>
                    <a:pt x="8" y="22"/>
                    <a:pt x="9" y="21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4" y="11"/>
                    <a:pt x="35" y="7"/>
                    <a:pt x="34" y="4"/>
                  </a:cubicBezTo>
                  <a:cubicBezTo>
                    <a:pt x="33" y="1"/>
                    <a:pt x="29" y="0"/>
                    <a:pt x="26" y="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" y="11"/>
                    <a:pt x="0" y="15"/>
                    <a:pt x="1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" name="Freeform 24">
              <a:extLst>
                <a:ext uri="{FF2B5EF4-FFF2-40B4-BE49-F238E27FC236}">
                  <a16:creationId xmlns="" xmlns:a16="http://schemas.microsoft.com/office/drawing/2014/main" id="{AC15D00D-6ADA-4674-9DBE-85D248C17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499" y="3304318"/>
              <a:ext cx="135971" cy="104076"/>
            </a:xfrm>
            <a:custGeom>
              <a:avLst/>
              <a:gdLst>
                <a:gd name="T0" fmla="*/ 7 w 34"/>
                <a:gd name="T1" fmla="*/ 26 h 26"/>
                <a:gd name="T2" fmla="*/ 11 w 34"/>
                <a:gd name="T3" fmla="*/ 25 h 26"/>
                <a:gd name="T4" fmla="*/ 30 w 34"/>
                <a:gd name="T5" fmla="*/ 12 h 26"/>
                <a:gd name="T6" fmla="*/ 32 w 34"/>
                <a:gd name="T7" fmla="*/ 3 h 26"/>
                <a:gd name="T8" fmla="*/ 24 w 34"/>
                <a:gd name="T9" fmla="*/ 2 h 26"/>
                <a:gd name="T10" fmla="*/ 4 w 34"/>
                <a:gd name="T11" fmla="*/ 15 h 26"/>
                <a:gd name="T12" fmla="*/ 2 w 34"/>
                <a:gd name="T13" fmla="*/ 23 h 26"/>
                <a:gd name="T14" fmla="*/ 7 w 34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26">
                  <a:moveTo>
                    <a:pt x="7" y="26"/>
                  </a:moveTo>
                  <a:cubicBezTo>
                    <a:pt x="8" y="26"/>
                    <a:pt x="9" y="25"/>
                    <a:pt x="11" y="25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3" y="10"/>
                    <a:pt x="34" y="6"/>
                    <a:pt x="32" y="3"/>
                  </a:cubicBezTo>
                  <a:cubicBezTo>
                    <a:pt x="30" y="0"/>
                    <a:pt x="26" y="0"/>
                    <a:pt x="24" y="2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" y="16"/>
                    <a:pt x="0" y="20"/>
                    <a:pt x="2" y="23"/>
                  </a:cubicBezTo>
                  <a:cubicBezTo>
                    <a:pt x="3" y="25"/>
                    <a:pt x="5" y="26"/>
                    <a:pt x="7" y="2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" name="Freeform 25">
              <a:extLst>
                <a:ext uri="{FF2B5EF4-FFF2-40B4-BE49-F238E27FC236}">
                  <a16:creationId xmlns="" xmlns:a16="http://schemas.microsoft.com/office/drawing/2014/main" id="{DF8076BA-BB17-443C-87BD-E29666D92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894" y="3678657"/>
              <a:ext cx="142686" cy="67146"/>
            </a:xfrm>
            <a:custGeom>
              <a:avLst/>
              <a:gdLst>
                <a:gd name="T0" fmla="*/ 31 w 36"/>
                <a:gd name="T1" fmla="*/ 5 h 17"/>
                <a:gd name="T2" fmla="*/ 7 w 36"/>
                <a:gd name="T3" fmla="*/ 1 h 17"/>
                <a:gd name="T4" fmla="*/ 1 w 36"/>
                <a:gd name="T5" fmla="*/ 6 h 17"/>
                <a:gd name="T6" fmla="*/ 5 w 36"/>
                <a:gd name="T7" fmla="*/ 13 h 17"/>
                <a:gd name="T8" fmla="*/ 29 w 36"/>
                <a:gd name="T9" fmla="*/ 17 h 17"/>
                <a:gd name="T10" fmla="*/ 30 w 36"/>
                <a:gd name="T11" fmla="*/ 17 h 17"/>
                <a:gd name="T12" fmla="*/ 36 w 36"/>
                <a:gd name="T13" fmla="*/ 12 h 17"/>
                <a:gd name="T14" fmla="*/ 31 w 36"/>
                <a:gd name="T15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17">
                  <a:moveTo>
                    <a:pt x="31" y="5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4" y="0"/>
                    <a:pt x="1" y="2"/>
                    <a:pt x="1" y="6"/>
                  </a:cubicBezTo>
                  <a:cubicBezTo>
                    <a:pt x="0" y="9"/>
                    <a:pt x="2" y="12"/>
                    <a:pt x="5" y="13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30" y="17"/>
                    <a:pt x="30" y="17"/>
                  </a:cubicBezTo>
                  <a:cubicBezTo>
                    <a:pt x="33" y="17"/>
                    <a:pt x="35" y="15"/>
                    <a:pt x="36" y="12"/>
                  </a:cubicBezTo>
                  <a:cubicBezTo>
                    <a:pt x="36" y="8"/>
                    <a:pt x="34" y="5"/>
                    <a:pt x="31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5" name="Freeform 26">
              <a:extLst>
                <a:ext uri="{FF2B5EF4-FFF2-40B4-BE49-F238E27FC236}">
                  <a16:creationId xmlns="" xmlns:a16="http://schemas.microsoft.com/office/drawing/2014/main" id="{D301DC03-2F89-42D5-BB6F-A45F4BE04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0750" y="3757554"/>
              <a:ext cx="139329" cy="87290"/>
            </a:xfrm>
            <a:custGeom>
              <a:avLst/>
              <a:gdLst>
                <a:gd name="T0" fmla="*/ 31 w 35"/>
                <a:gd name="T1" fmla="*/ 11 h 22"/>
                <a:gd name="T2" fmla="*/ 9 w 35"/>
                <a:gd name="T3" fmla="*/ 2 h 22"/>
                <a:gd name="T4" fmla="*/ 1 w 35"/>
                <a:gd name="T5" fmla="*/ 5 h 22"/>
                <a:gd name="T6" fmla="*/ 4 w 35"/>
                <a:gd name="T7" fmla="*/ 13 h 22"/>
                <a:gd name="T8" fmla="*/ 26 w 35"/>
                <a:gd name="T9" fmla="*/ 22 h 22"/>
                <a:gd name="T10" fmla="*/ 29 w 35"/>
                <a:gd name="T11" fmla="*/ 22 h 22"/>
                <a:gd name="T12" fmla="*/ 34 w 35"/>
                <a:gd name="T13" fmla="*/ 19 h 22"/>
                <a:gd name="T14" fmla="*/ 31 w 35"/>
                <a:gd name="T15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22">
                  <a:moveTo>
                    <a:pt x="31" y="11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6" y="0"/>
                    <a:pt x="2" y="2"/>
                    <a:pt x="1" y="5"/>
                  </a:cubicBezTo>
                  <a:cubicBezTo>
                    <a:pt x="0" y="8"/>
                    <a:pt x="1" y="11"/>
                    <a:pt x="4" y="13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8" y="22"/>
                    <a:pt x="29" y="22"/>
                  </a:cubicBezTo>
                  <a:cubicBezTo>
                    <a:pt x="31" y="22"/>
                    <a:pt x="33" y="21"/>
                    <a:pt x="34" y="19"/>
                  </a:cubicBezTo>
                  <a:cubicBezTo>
                    <a:pt x="35" y="16"/>
                    <a:pt x="34" y="12"/>
                    <a:pt x="31" y="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6" name="Freeform 27">
              <a:extLst>
                <a:ext uri="{FF2B5EF4-FFF2-40B4-BE49-F238E27FC236}">
                  <a16:creationId xmlns="" xmlns:a16="http://schemas.microsoft.com/office/drawing/2014/main" id="{3729152E-713E-4AC0-9015-7DD3AD39D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499" y="3833093"/>
              <a:ext cx="135971" cy="102398"/>
            </a:xfrm>
            <a:custGeom>
              <a:avLst/>
              <a:gdLst>
                <a:gd name="T0" fmla="*/ 30 w 34"/>
                <a:gd name="T1" fmla="*/ 15 h 26"/>
                <a:gd name="T2" fmla="*/ 11 w 34"/>
                <a:gd name="T3" fmla="*/ 2 h 26"/>
                <a:gd name="T4" fmla="*/ 2 w 34"/>
                <a:gd name="T5" fmla="*/ 4 h 26"/>
                <a:gd name="T6" fmla="*/ 4 w 34"/>
                <a:gd name="T7" fmla="*/ 12 h 26"/>
                <a:gd name="T8" fmla="*/ 24 w 34"/>
                <a:gd name="T9" fmla="*/ 25 h 26"/>
                <a:gd name="T10" fmla="*/ 27 w 34"/>
                <a:gd name="T11" fmla="*/ 26 h 26"/>
                <a:gd name="T12" fmla="*/ 32 w 34"/>
                <a:gd name="T13" fmla="*/ 24 h 26"/>
                <a:gd name="T14" fmla="*/ 30 w 34"/>
                <a:gd name="T15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26">
                  <a:moveTo>
                    <a:pt x="30" y="15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8" y="0"/>
                    <a:pt x="4" y="1"/>
                    <a:pt x="2" y="4"/>
                  </a:cubicBezTo>
                  <a:cubicBezTo>
                    <a:pt x="0" y="7"/>
                    <a:pt x="1" y="10"/>
                    <a:pt x="4" y="12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6"/>
                    <a:pt x="26" y="26"/>
                    <a:pt x="27" y="26"/>
                  </a:cubicBezTo>
                  <a:cubicBezTo>
                    <a:pt x="29" y="26"/>
                    <a:pt x="31" y="25"/>
                    <a:pt x="32" y="24"/>
                  </a:cubicBezTo>
                  <a:cubicBezTo>
                    <a:pt x="34" y="21"/>
                    <a:pt x="33" y="17"/>
                    <a:pt x="30" y="1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34" name="Freeform 28">
            <a:extLst>
              <a:ext uri="{FF2B5EF4-FFF2-40B4-BE49-F238E27FC236}">
                <a16:creationId xmlns="" xmlns:a16="http://schemas.microsoft.com/office/drawing/2014/main" id="{9D2D92E1-B9B6-461E-90CD-3E254E654D67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973512" y="5203844"/>
            <a:ext cx="360486" cy="359839"/>
          </a:xfrm>
          <a:custGeom>
            <a:avLst/>
            <a:gdLst>
              <a:gd name="T0" fmla="*/ 118 w 235"/>
              <a:gd name="T1" fmla="*/ 0 h 235"/>
              <a:gd name="T2" fmla="*/ 0 w 235"/>
              <a:gd name="T3" fmla="*/ 117 h 235"/>
              <a:gd name="T4" fmla="*/ 118 w 235"/>
              <a:gd name="T5" fmla="*/ 235 h 235"/>
              <a:gd name="T6" fmla="*/ 235 w 235"/>
              <a:gd name="T7" fmla="*/ 117 h 235"/>
              <a:gd name="T8" fmla="*/ 118 w 235"/>
              <a:gd name="T9" fmla="*/ 0 h 235"/>
              <a:gd name="T10" fmla="*/ 171 w 235"/>
              <a:gd name="T11" fmla="*/ 148 h 235"/>
              <a:gd name="T12" fmla="*/ 172 w 235"/>
              <a:gd name="T13" fmla="*/ 147 h 235"/>
              <a:gd name="T14" fmla="*/ 188 w 235"/>
              <a:gd name="T15" fmla="*/ 194 h 235"/>
              <a:gd name="T16" fmla="*/ 166 w 235"/>
              <a:gd name="T17" fmla="*/ 209 h 235"/>
              <a:gd name="T18" fmla="*/ 171 w 235"/>
              <a:gd name="T19" fmla="*/ 148 h 235"/>
              <a:gd name="T20" fmla="*/ 183 w 235"/>
              <a:gd name="T21" fmla="*/ 137 h 235"/>
              <a:gd name="T22" fmla="*/ 221 w 235"/>
              <a:gd name="T23" fmla="*/ 127 h 235"/>
              <a:gd name="T24" fmla="*/ 199 w 235"/>
              <a:gd name="T25" fmla="*/ 181 h 235"/>
              <a:gd name="T26" fmla="*/ 183 w 235"/>
              <a:gd name="T27" fmla="*/ 137 h 235"/>
              <a:gd name="T28" fmla="*/ 221 w 235"/>
              <a:gd name="T29" fmla="*/ 113 h 235"/>
              <a:gd name="T30" fmla="*/ 176 w 235"/>
              <a:gd name="T31" fmla="*/ 125 h 235"/>
              <a:gd name="T32" fmla="*/ 161 w 235"/>
              <a:gd name="T33" fmla="*/ 104 h 235"/>
              <a:gd name="T34" fmla="*/ 190 w 235"/>
              <a:gd name="T35" fmla="*/ 43 h 235"/>
              <a:gd name="T36" fmla="*/ 221 w 235"/>
              <a:gd name="T37" fmla="*/ 113 h 235"/>
              <a:gd name="T38" fmla="*/ 42 w 235"/>
              <a:gd name="T39" fmla="*/ 46 h 235"/>
              <a:gd name="T40" fmla="*/ 97 w 235"/>
              <a:gd name="T41" fmla="*/ 70 h 235"/>
              <a:gd name="T42" fmla="*/ 105 w 235"/>
              <a:gd name="T43" fmla="*/ 58 h 235"/>
              <a:gd name="T44" fmla="*/ 54 w 235"/>
              <a:gd name="T45" fmla="*/ 35 h 235"/>
              <a:gd name="T46" fmla="*/ 118 w 235"/>
              <a:gd name="T47" fmla="*/ 14 h 235"/>
              <a:gd name="T48" fmla="*/ 119 w 235"/>
              <a:gd name="T49" fmla="*/ 14 h 235"/>
              <a:gd name="T50" fmla="*/ 115 w 235"/>
              <a:gd name="T51" fmla="*/ 65 h 235"/>
              <a:gd name="T52" fmla="*/ 108 w 235"/>
              <a:gd name="T53" fmla="*/ 76 h 235"/>
              <a:gd name="T54" fmla="*/ 108 w 235"/>
              <a:gd name="T55" fmla="*/ 76 h 235"/>
              <a:gd name="T56" fmla="*/ 18 w 235"/>
              <a:gd name="T57" fmla="*/ 87 h 235"/>
              <a:gd name="T58" fmla="*/ 42 w 235"/>
              <a:gd name="T59" fmla="*/ 46 h 235"/>
              <a:gd name="T60" fmla="*/ 15 w 235"/>
              <a:gd name="T61" fmla="*/ 102 h 235"/>
              <a:gd name="T62" fmla="*/ 58 w 235"/>
              <a:gd name="T63" fmla="*/ 113 h 235"/>
              <a:gd name="T64" fmla="*/ 119 w 235"/>
              <a:gd name="T65" fmla="*/ 84 h 235"/>
              <a:gd name="T66" fmla="*/ 134 w 235"/>
              <a:gd name="T67" fmla="*/ 96 h 235"/>
              <a:gd name="T68" fmla="*/ 143 w 235"/>
              <a:gd name="T69" fmla="*/ 85 h 235"/>
              <a:gd name="T70" fmla="*/ 127 w 235"/>
              <a:gd name="T71" fmla="*/ 73 h 235"/>
              <a:gd name="T72" fmla="*/ 134 w 235"/>
              <a:gd name="T73" fmla="*/ 15 h 235"/>
              <a:gd name="T74" fmla="*/ 177 w 235"/>
              <a:gd name="T75" fmla="*/ 33 h 235"/>
              <a:gd name="T76" fmla="*/ 36 w 235"/>
              <a:gd name="T77" fmla="*/ 181 h 235"/>
              <a:gd name="T78" fmla="*/ 14 w 235"/>
              <a:gd name="T79" fmla="*/ 117 h 235"/>
              <a:gd name="T80" fmla="*/ 15 w 235"/>
              <a:gd name="T81" fmla="*/ 102 h 235"/>
              <a:gd name="T82" fmla="*/ 46 w 235"/>
              <a:gd name="T83" fmla="*/ 192 h 235"/>
              <a:gd name="T84" fmla="*/ 152 w 235"/>
              <a:gd name="T85" fmla="*/ 115 h 235"/>
              <a:gd name="T86" fmla="*/ 165 w 235"/>
              <a:gd name="T87" fmla="*/ 134 h 235"/>
              <a:gd name="T88" fmla="*/ 161 w 235"/>
              <a:gd name="T89" fmla="*/ 139 h 235"/>
              <a:gd name="T90" fmla="*/ 154 w 235"/>
              <a:gd name="T91" fmla="*/ 215 h 235"/>
              <a:gd name="T92" fmla="*/ 118 w 235"/>
              <a:gd name="T93" fmla="*/ 221 h 235"/>
              <a:gd name="T94" fmla="*/ 46 w 235"/>
              <a:gd name="T95" fmla="*/ 192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35" h="235">
                <a:moveTo>
                  <a:pt x="118" y="0"/>
                </a:moveTo>
                <a:cubicBezTo>
                  <a:pt x="53" y="0"/>
                  <a:pt x="0" y="52"/>
                  <a:pt x="0" y="117"/>
                </a:cubicBezTo>
                <a:cubicBezTo>
                  <a:pt x="0" y="182"/>
                  <a:pt x="53" y="235"/>
                  <a:pt x="118" y="235"/>
                </a:cubicBezTo>
                <a:cubicBezTo>
                  <a:pt x="183" y="235"/>
                  <a:pt x="235" y="182"/>
                  <a:pt x="235" y="117"/>
                </a:cubicBezTo>
                <a:cubicBezTo>
                  <a:pt x="235" y="52"/>
                  <a:pt x="183" y="0"/>
                  <a:pt x="118" y="0"/>
                </a:cubicBezTo>
                <a:close/>
                <a:moveTo>
                  <a:pt x="171" y="148"/>
                </a:moveTo>
                <a:cubicBezTo>
                  <a:pt x="172" y="147"/>
                  <a:pt x="172" y="147"/>
                  <a:pt x="172" y="147"/>
                </a:cubicBezTo>
                <a:cubicBezTo>
                  <a:pt x="179" y="161"/>
                  <a:pt x="185" y="176"/>
                  <a:pt x="188" y="194"/>
                </a:cubicBezTo>
                <a:cubicBezTo>
                  <a:pt x="181" y="200"/>
                  <a:pt x="174" y="205"/>
                  <a:pt x="166" y="209"/>
                </a:cubicBezTo>
                <a:cubicBezTo>
                  <a:pt x="151" y="173"/>
                  <a:pt x="171" y="149"/>
                  <a:pt x="171" y="148"/>
                </a:cubicBezTo>
                <a:close/>
                <a:moveTo>
                  <a:pt x="183" y="137"/>
                </a:moveTo>
                <a:cubicBezTo>
                  <a:pt x="198" y="126"/>
                  <a:pt x="213" y="126"/>
                  <a:pt x="221" y="127"/>
                </a:cubicBezTo>
                <a:cubicBezTo>
                  <a:pt x="219" y="147"/>
                  <a:pt x="211" y="166"/>
                  <a:pt x="199" y="181"/>
                </a:cubicBezTo>
                <a:cubicBezTo>
                  <a:pt x="196" y="165"/>
                  <a:pt x="190" y="150"/>
                  <a:pt x="183" y="137"/>
                </a:cubicBezTo>
                <a:close/>
                <a:moveTo>
                  <a:pt x="221" y="113"/>
                </a:moveTo>
                <a:cubicBezTo>
                  <a:pt x="211" y="112"/>
                  <a:pt x="193" y="113"/>
                  <a:pt x="176" y="125"/>
                </a:cubicBezTo>
                <a:cubicBezTo>
                  <a:pt x="171" y="117"/>
                  <a:pt x="166" y="111"/>
                  <a:pt x="161" y="104"/>
                </a:cubicBezTo>
                <a:cubicBezTo>
                  <a:pt x="181" y="79"/>
                  <a:pt x="188" y="57"/>
                  <a:pt x="190" y="43"/>
                </a:cubicBezTo>
                <a:cubicBezTo>
                  <a:pt x="208" y="61"/>
                  <a:pt x="220" y="86"/>
                  <a:pt x="221" y="113"/>
                </a:cubicBezTo>
                <a:close/>
                <a:moveTo>
                  <a:pt x="42" y="46"/>
                </a:moveTo>
                <a:cubicBezTo>
                  <a:pt x="52" y="49"/>
                  <a:pt x="73" y="56"/>
                  <a:pt x="97" y="70"/>
                </a:cubicBezTo>
                <a:cubicBezTo>
                  <a:pt x="100" y="68"/>
                  <a:pt x="103" y="63"/>
                  <a:pt x="105" y="58"/>
                </a:cubicBezTo>
                <a:cubicBezTo>
                  <a:pt x="85" y="46"/>
                  <a:pt x="67" y="39"/>
                  <a:pt x="54" y="35"/>
                </a:cubicBezTo>
                <a:cubicBezTo>
                  <a:pt x="72" y="22"/>
                  <a:pt x="94" y="14"/>
                  <a:pt x="118" y="14"/>
                </a:cubicBezTo>
                <a:cubicBezTo>
                  <a:pt x="118" y="14"/>
                  <a:pt x="118" y="14"/>
                  <a:pt x="119" y="14"/>
                </a:cubicBezTo>
                <a:cubicBezTo>
                  <a:pt x="121" y="22"/>
                  <a:pt x="126" y="43"/>
                  <a:pt x="115" y="65"/>
                </a:cubicBezTo>
                <a:cubicBezTo>
                  <a:pt x="114" y="69"/>
                  <a:pt x="111" y="73"/>
                  <a:pt x="108" y="76"/>
                </a:cubicBezTo>
                <a:cubicBezTo>
                  <a:pt x="108" y="76"/>
                  <a:pt x="108" y="76"/>
                  <a:pt x="108" y="76"/>
                </a:cubicBezTo>
                <a:cubicBezTo>
                  <a:pt x="97" y="88"/>
                  <a:pt x="67" y="113"/>
                  <a:pt x="18" y="87"/>
                </a:cubicBezTo>
                <a:cubicBezTo>
                  <a:pt x="23" y="72"/>
                  <a:pt x="31" y="58"/>
                  <a:pt x="42" y="46"/>
                </a:cubicBezTo>
                <a:close/>
                <a:moveTo>
                  <a:pt x="15" y="102"/>
                </a:moveTo>
                <a:cubicBezTo>
                  <a:pt x="31" y="110"/>
                  <a:pt x="46" y="113"/>
                  <a:pt x="58" y="113"/>
                </a:cubicBezTo>
                <a:cubicBezTo>
                  <a:pt x="90" y="113"/>
                  <a:pt x="110" y="94"/>
                  <a:pt x="119" y="84"/>
                </a:cubicBezTo>
                <a:cubicBezTo>
                  <a:pt x="124" y="88"/>
                  <a:pt x="129" y="92"/>
                  <a:pt x="134" y="96"/>
                </a:cubicBezTo>
                <a:cubicBezTo>
                  <a:pt x="137" y="93"/>
                  <a:pt x="140" y="89"/>
                  <a:pt x="143" y="85"/>
                </a:cubicBezTo>
                <a:cubicBezTo>
                  <a:pt x="138" y="81"/>
                  <a:pt x="132" y="77"/>
                  <a:pt x="127" y="73"/>
                </a:cubicBezTo>
                <a:cubicBezTo>
                  <a:pt x="139" y="50"/>
                  <a:pt x="136" y="27"/>
                  <a:pt x="134" y="15"/>
                </a:cubicBezTo>
                <a:cubicBezTo>
                  <a:pt x="150" y="17"/>
                  <a:pt x="164" y="24"/>
                  <a:pt x="177" y="33"/>
                </a:cubicBezTo>
                <a:cubicBezTo>
                  <a:pt x="177" y="45"/>
                  <a:pt x="169" y="115"/>
                  <a:pt x="36" y="181"/>
                </a:cubicBezTo>
                <a:cubicBezTo>
                  <a:pt x="22" y="163"/>
                  <a:pt x="14" y="141"/>
                  <a:pt x="14" y="117"/>
                </a:cubicBezTo>
                <a:cubicBezTo>
                  <a:pt x="14" y="112"/>
                  <a:pt x="14" y="107"/>
                  <a:pt x="15" y="102"/>
                </a:cubicBezTo>
                <a:close/>
                <a:moveTo>
                  <a:pt x="46" y="192"/>
                </a:moveTo>
                <a:cubicBezTo>
                  <a:pt x="97" y="166"/>
                  <a:pt x="130" y="139"/>
                  <a:pt x="152" y="115"/>
                </a:cubicBezTo>
                <a:cubicBezTo>
                  <a:pt x="157" y="121"/>
                  <a:pt x="161" y="127"/>
                  <a:pt x="165" y="134"/>
                </a:cubicBezTo>
                <a:cubicBezTo>
                  <a:pt x="164" y="135"/>
                  <a:pt x="162" y="137"/>
                  <a:pt x="161" y="139"/>
                </a:cubicBezTo>
                <a:cubicBezTo>
                  <a:pt x="160" y="140"/>
                  <a:pt x="135" y="170"/>
                  <a:pt x="154" y="215"/>
                </a:cubicBezTo>
                <a:cubicBezTo>
                  <a:pt x="142" y="219"/>
                  <a:pt x="130" y="221"/>
                  <a:pt x="118" y="221"/>
                </a:cubicBezTo>
                <a:cubicBezTo>
                  <a:pt x="90" y="221"/>
                  <a:pt x="64" y="210"/>
                  <a:pt x="46" y="19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135" name="组合 1134">
            <a:extLst>
              <a:ext uri="{FF2B5EF4-FFF2-40B4-BE49-F238E27FC236}">
                <a16:creationId xmlns="" xmlns:a16="http://schemas.microsoft.com/office/drawing/2014/main" id="{124B471B-F622-4F0E-AB51-68D6C909ADBD}"/>
              </a:ext>
            </a:extLst>
          </p:cNvPr>
          <p:cNvGrpSpPr>
            <a:grpSpLocks noChangeAspect="1"/>
          </p:cNvGrpSpPr>
          <p:nvPr/>
        </p:nvGrpSpPr>
        <p:grpSpPr>
          <a:xfrm>
            <a:off x="6730966" y="5203844"/>
            <a:ext cx="278294" cy="359839"/>
            <a:chOff x="10883539" y="1330222"/>
            <a:chExt cx="721822" cy="933331"/>
          </a:xfrm>
        </p:grpSpPr>
        <p:sp>
          <p:nvSpPr>
            <p:cNvPr id="1200" name="Freeform 79">
              <a:extLst>
                <a:ext uri="{FF2B5EF4-FFF2-40B4-BE49-F238E27FC236}">
                  <a16:creationId xmlns="" xmlns:a16="http://schemas.microsoft.com/office/drawing/2014/main" id="{D44F5CB2-7BBD-4C0E-8C45-5CDB6DF6E3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83539" y="1330222"/>
              <a:ext cx="721821" cy="933331"/>
            </a:xfrm>
            <a:custGeom>
              <a:avLst/>
              <a:gdLst>
                <a:gd name="T0" fmla="*/ 31 w 182"/>
                <a:gd name="T1" fmla="*/ 178 h 235"/>
                <a:gd name="T2" fmla="*/ 182 w 182"/>
                <a:gd name="T3" fmla="*/ 178 h 235"/>
                <a:gd name="T4" fmla="*/ 182 w 182"/>
                <a:gd name="T5" fmla="*/ 0 h 235"/>
                <a:gd name="T6" fmla="*/ 168 w 182"/>
                <a:gd name="T7" fmla="*/ 0 h 235"/>
                <a:gd name="T8" fmla="*/ 168 w 182"/>
                <a:gd name="T9" fmla="*/ 0 h 235"/>
                <a:gd name="T10" fmla="*/ 39 w 182"/>
                <a:gd name="T11" fmla="*/ 0 h 235"/>
                <a:gd name="T12" fmla="*/ 0 w 182"/>
                <a:gd name="T13" fmla="*/ 40 h 235"/>
                <a:gd name="T14" fmla="*/ 0 w 182"/>
                <a:gd name="T15" fmla="*/ 195 h 235"/>
                <a:gd name="T16" fmla="*/ 0 w 182"/>
                <a:gd name="T17" fmla="*/ 195 h 235"/>
                <a:gd name="T18" fmla="*/ 0 w 182"/>
                <a:gd name="T19" fmla="*/ 195 h 235"/>
                <a:gd name="T20" fmla="*/ 0 w 182"/>
                <a:gd name="T21" fmla="*/ 203 h 235"/>
                <a:gd name="T22" fmla="*/ 31 w 182"/>
                <a:gd name="T23" fmla="*/ 235 h 235"/>
                <a:gd name="T24" fmla="*/ 182 w 182"/>
                <a:gd name="T25" fmla="*/ 235 h 235"/>
                <a:gd name="T26" fmla="*/ 182 w 182"/>
                <a:gd name="T27" fmla="*/ 221 h 235"/>
                <a:gd name="T28" fmla="*/ 31 w 182"/>
                <a:gd name="T29" fmla="*/ 221 h 235"/>
                <a:gd name="T30" fmla="*/ 14 w 182"/>
                <a:gd name="T31" fmla="*/ 203 h 235"/>
                <a:gd name="T32" fmla="*/ 14 w 182"/>
                <a:gd name="T33" fmla="*/ 195 h 235"/>
                <a:gd name="T34" fmla="*/ 31 w 182"/>
                <a:gd name="T35" fmla="*/ 178 h 235"/>
                <a:gd name="T36" fmla="*/ 44 w 182"/>
                <a:gd name="T37" fmla="*/ 14 h 235"/>
                <a:gd name="T38" fmla="*/ 168 w 182"/>
                <a:gd name="T39" fmla="*/ 14 h 235"/>
                <a:gd name="T40" fmla="*/ 168 w 182"/>
                <a:gd name="T41" fmla="*/ 164 h 235"/>
                <a:gd name="T42" fmla="*/ 44 w 182"/>
                <a:gd name="T43" fmla="*/ 164 h 235"/>
                <a:gd name="T44" fmla="*/ 44 w 182"/>
                <a:gd name="T45" fmla="*/ 14 h 235"/>
                <a:gd name="T46" fmla="*/ 14 w 182"/>
                <a:gd name="T47" fmla="*/ 40 h 235"/>
                <a:gd name="T48" fmla="*/ 30 w 182"/>
                <a:gd name="T49" fmla="*/ 16 h 235"/>
                <a:gd name="T50" fmla="*/ 30 w 182"/>
                <a:gd name="T51" fmla="*/ 164 h 235"/>
                <a:gd name="T52" fmla="*/ 14 w 182"/>
                <a:gd name="T53" fmla="*/ 169 h 235"/>
                <a:gd name="T54" fmla="*/ 14 w 182"/>
                <a:gd name="T55" fmla="*/ 4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2" h="235">
                  <a:moveTo>
                    <a:pt x="31" y="178"/>
                  </a:moveTo>
                  <a:cubicBezTo>
                    <a:pt x="182" y="178"/>
                    <a:pt x="182" y="178"/>
                    <a:pt x="182" y="178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8"/>
                    <a:pt x="0" y="40"/>
                  </a:cubicBezTo>
                  <a:cubicBezTo>
                    <a:pt x="0" y="195"/>
                    <a:pt x="0" y="195"/>
                    <a:pt x="0" y="195"/>
                  </a:cubicBezTo>
                  <a:cubicBezTo>
                    <a:pt x="0" y="195"/>
                    <a:pt x="0" y="195"/>
                    <a:pt x="0" y="195"/>
                  </a:cubicBezTo>
                  <a:cubicBezTo>
                    <a:pt x="0" y="195"/>
                    <a:pt x="0" y="195"/>
                    <a:pt x="0" y="195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21"/>
                    <a:pt x="14" y="235"/>
                    <a:pt x="31" y="235"/>
                  </a:cubicBezTo>
                  <a:cubicBezTo>
                    <a:pt x="182" y="235"/>
                    <a:pt x="182" y="235"/>
                    <a:pt x="182" y="235"/>
                  </a:cubicBezTo>
                  <a:cubicBezTo>
                    <a:pt x="182" y="221"/>
                    <a:pt x="182" y="221"/>
                    <a:pt x="182" y="221"/>
                  </a:cubicBezTo>
                  <a:cubicBezTo>
                    <a:pt x="31" y="221"/>
                    <a:pt x="31" y="221"/>
                    <a:pt x="31" y="221"/>
                  </a:cubicBezTo>
                  <a:cubicBezTo>
                    <a:pt x="21" y="221"/>
                    <a:pt x="14" y="213"/>
                    <a:pt x="14" y="203"/>
                  </a:cubicBezTo>
                  <a:cubicBezTo>
                    <a:pt x="14" y="195"/>
                    <a:pt x="14" y="195"/>
                    <a:pt x="14" y="195"/>
                  </a:cubicBezTo>
                  <a:cubicBezTo>
                    <a:pt x="14" y="186"/>
                    <a:pt x="21" y="178"/>
                    <a:pt x="31" y="178"/>
                  </a:cubicBezTo>
                  <a:close/>
                  <a:moveTo>
                    <a:pt x="44" y="14"/>
                  </a:moveTo>
                  <a:cubicBezTo>
                    <a:pt x="168" y="14"/>
                    <a:pt x="168" y="14"/>
                    <a:pt x="168" y="14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44" y="164"/>
                    <a:pt x="44" y="164"/>
                    <a:pt x="44" y="164"/>
                  </a:cubicBezTo>
                  <a:lnTo>
                    <a:pt x="44" y="14"/>
                  </a:lnTo>
                  <a:close/>
                  <a:moveTo>
                    <a:pt x="14" y="40"/>
                  </a:moveTo>
                  <a:cubicBezTo>
                    <a:pt x="14" y="29"/>
                    <a:pt x="20" y="20"/>
                    <a:pt x="30" y="16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24" y="164"/>
                    <a:pt x="18" y="166"/>
                    <a:pt x="14" y="169"/>
                  </a:cubicBezTo>
                  <a:lnTo>
                    <a:pt x="14" y="4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1" name="Freeform 80">
              <a:extLst>
                <a:ext uri="{FF2B5EF4-FFF2-40B4-BE49-F238E27FC236}">
                  <a16:creationId xmlns="" xmlns:a16="http://schemas.microsoft.com/office/drawing/2014/main" id="{5FF5C0E1-D370-4F73-8B77-B4EC77A83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9295" y="2092330"/>
              <a:ext cx="616066" cy="55396"/>
            </a:xfrm>
            <a:custGeom>
              <a:avLst/>
              <a:gdLst>
                <a:gd name="T0" fmla="*/ 7 w 155"/>
                <a:gd name="T1" fmla="*/ 0 h 14"/>
                <a:gd name="T2" fmla="*/ 0 w 155"/>
                <a:gd name="T3" fmla="*/ 7 h 14"/>
                <a:gd name="T4" fmla="*/ 7 w 155"/>
                <a:gd name="T5" fmla="*/ 14 h 14"/>
                <a:gd name="T6" fmla="*/ 155 w 155"/>
                <a:gd name="T7" fmla="*/ 14 h 14"/>
                <a:gd name="T8" fmla="*/ 155 w 155"/>
                <a:gd name="T9" fmla="*/ 0 h 14"/>
                <a:gd name="T10" fmla="*/ 7 w 155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5" h="14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55" y="0"/>
                    <a:pt x="155" y="0"/>
                    <a:pt x="155" y="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36" name="组合 1135">
            <a:extLst>
              <a:ext uri="{FF2B5EF4-FFF2-40B4-BE49-F238E27FC236}">
                <a16:creationId xmlns="" xmlns:a16="http://schemas.microsoft.com/office/drawing/2014/main" id="{ECDDB545-1569-4F09-92EC-AC209D4640CA}"/>
              </a:ext>
            </a:extLst>
          </p:cNvPr>
          <p:cNvGrpSpPr>
            <a:grpSpLocks noChangeAspect="1"/>
          </p:cNvGrpSpPr>
          <p:nvPr/>
        </p:nvGrpSpPr>
        <p:grpSpPr>
          <a:xfrm>
            <a:off x="7406228" y="5202549"/>
            <a:ext cx="323595" cy="362429"/>
            <a:chOff x="8696256" y="4924217"/>
            <a:chExt cx="839326" cy="940046"/>
          </a:xfrm>
        </p:grpSpPr>
        <p:sp>
          <p:nvSpPr>
            <p:cNvPr id="1196" name="Freeform 81">
              <a:extLst>
                <a:ext uri="{FF2B5EF4-FFF2-40B4-BE49-F238E27FC236}">
                  <a16:creationId xmlns="" xmlns:a16="http://schemas.microsoft.com/office/drawing/2014/main" id="{9C9CCC7A-BF97-43A2-A1AB-F49611B67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6256" y="4924217"/>
              <a:ext cx="278656" cy="213189"/>
            </a:xfrm>
            <a:custGeom>
              <a:avLst/>
              <a:gdLst>
                <a:gd name="T0" fmla="*/ 70 w 70"/>
                <a:gd name="T1" fmla="*/ 13 h 54"/>
                <a:gd name="T2" fmla="*/ 66 w 70"/>
                <a:gd name="T3" fmla="*/ 0 h 54"/>
                <a:gd name="T4" fmla="*/ 0 w 70"/>
                <a:gd name="T5" fmla="*/ 45 h 54"/>
                <a:gd name="T6" fmla="*/ 11 w 70"/>
                <a:gd name="T7" fmla="*/ 54 h 54"/>
                <a:gd name="T8" fmla="*/ 70 w 70"/>
                <a:gd name="T9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54">
                  <a:moveTo>
                    <a:pt x="70" y="13"/>
                  </a:moveTo>
                  <a:cubicBezTo>
                    <a:pt x="66" y="0"/>
                    <a:pt x="66" y="0"/>
                    <a:pt x="66" y="0"/>
                  </a:cubicBezTo>
                  <a:cubicBezTo>
                    <a:pt x="40" y="8"/>
                    <a:pt x="17" y="24"/>
                    <a:pt x="0" y="45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27" y="35"/>
                    <a:pt x="47" y="21"/>
                    <a:pt x="70" y="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7" name="Freeform 82">
              <a:extLst>
                <a:ext uri="{FF2B5EF4-FFF2-40B4-BE49-F238E27FC236}">
                  <a16:creationId xmlns="" xmlns:a16="http://schemas.microsoft.com/office/drawing/2014/main" id="{84400F63-0C1D-4A72-B945-7A7E2AF37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6926" y="4924217"/>
              <a:ext cx="278656" cy="213189"/>
            </a:xfrm>
            <a:custGeom>
              <a:avLst/>
              <a:gdLst>
                <a:gd name="T0" fmla="*/ 59 w 70"/>
                <a:gd name="T1" fmla="*/ 54 h 54"/>
                <a:gd name="T2" fmla="*/ 70 w 70"/>
                <a:gd name="T3" fmla="*/ 45 h 54"/>
                <a:gd name="T4" fmla="*/ 5 w 70"/>
                <a:gd name="T5" fmla="*/ 0 h 54"/>
                <a:gd name="T6" fmla="*/ 0 w 70"/>
                <a:gd name="T7" fmla="*/ 13 h 54"/>
                <a:gd name="T8" fmla="*/ 59 w 70"/>
                <a:gd name="T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54">
                  <a:moveTo>
                    <a:pt x="59" y="54"/>
                  </a:moveTo>
                  <a:cubicBezTo>
                    <a:pt x="70" y="45"/>
                    <a:pt x="70" y="45"/>
                    <a:pt x="70" y="45"/>
                  </a:cubicBezTo>
                  <a:cubicBezTo>
                    <a:pt x="53" y="24"/>
                    <a:pt x="30" y="8"/>
                    <a:pt x="5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3" y="21"/>
                    <a:pt x="44" y="35"/>
                    <a:pt x="59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8" name="Freeform 83">
              <a:extLst>
                <a:ext uri="{FF2B5EF4-FFF2-40B4-BE49-F238E27FC236}">
                  <a16:creationId xmlns="" xmlns:a16="http://schemas.microsoft.com/office/drawing/2014/main" id="{237FDDB5-E45C-4438-BED9-E16F4AB10D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1435" y="5029972"/>
              <a:ext cx="794003" cy="834291"/>
            </a:xfrm>
            <a:custGeom>
              <a:avLst/>
              <a:gdLst>
                <a:gd name="T0" fmla="*/ 200 w 200"/>
                <a:gd name="T1" fmla="*/ 100 h 210"/>
                <a:gd name="T2" fmla="*/ 100 w 200"/>
                <a:gd name="T3" fmla="*/ 0 h 210"/>
                <a:gd name="T4" fmla="*/ 0 w 200"/>
                <a:gd name="T5" fmla="*/ 100 h 210"/>
                <a:gd name="T6" fmla="*/ 37 w 200"/>
                <a:gd name="T7" fmla="*/ 178 h 210"/>
                <a:gd name="T8" fmla="*/ 26 w 200"/>
                <a:gd name="T9" fmla="*/ 200 h 210"/>
                <a:gd name="T10" fmla="*/ 29 w 200"/>
                <a:gd name="T11" fmla="*/ 209 h 210"/>
                <a:gd name="T12" fmla="*/ 32 w 200"/>
                <a:gd name="T13" fmla="*/ 210 h 210"/>
                <a:gd name="T14" fmla="*/ 38 w 200"/>
                <a:gd name="T15" fmla="*/ 206 h 210"/>
                <a:gd name="T16" fmla="*/ 49 w 200"/>
                <a:gd name="T17" fmla="*/ 186 h 210"/>
                <a:gd name="T18" fmla="*/ 100 w 200"/>
                <a:gd name="T19" fmla="*/ 200 h 210"/>
                <a:gd name="T20" fmla="*/ 151 w 200"/>
                <a:gd name="T21" fmla="*/ 186 h 210"/>
                <a:gd name="T22" fmla="*/ 161 w 200"/>
                <a:gd name="T23" fmla="*/ 206 h 210"/>
                <a:gd name="T24" fmla="*/ 168 w 200"/>
                <a:gd name="T25" fmla="*/ 210 h 210"/>
                <a:gd name="T26" fmla="*/ 171 w 200"/>
                <a:gd name="T27" fmla="*/ 209 h 210"/>
                <a:gd name="T28" fmla="*/ 174 w 200"/>
                <a:gd name="T29" fmla="*/ 200 h 210"/>
                <a:gd name="T30" fmla="*/ 162 w 200"/>
                <a:gd name="T31" fmla="*/ 178 h 210"/>
                <a:gd name="T32" fmla="*/ 200 w 200"/>
                <a:gd name="T33" fmla="*/ 100 h 210"/>
                <a:gd name="T34" fmla="*/ 14 w 200"/>
                <a:gd name="T35" fmla="*/ 100 h 210"/>
                <a:gd name="T36" fmla="*/ 100 w 200"/>
                <a:gd name="T37" fmla="*/ 14 h 210"/>
                <a:gd name="T38" fmla="*/ 186 w 200"/>
                <a:gd name="T39" fmla="*/ 100 h 210"/>
                <a:gd name="T40" fmla="*/ 100 w 200"/>
                <a:gd name="T41" fmla="*/ 186 h 210"/>
                <a:gd name="T42" fmla="*/ 14 w 200"/>
                <a:gd name="T43" fmla="*/ 10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0" h="210">
                  <a:moveTo>
                    <a:pt x="200" y="100"/>
                  </a:moveTo>
                  <a:cubicBezTo>
                    <a:pt x="200" y="45"/>
                    <a:pt x="155" y="0"/>
                    <a:pt x="100" y="0"/>
                  </a:cubicBezTo>
                  <a:cubicBezTo>
                    <a:pt x="45" y="0"/>
                    <a:pt x="0" y="45"/>
                    <a:pt x="0" y="100"/>
                  </a:cubicBezTo>
                  <a:cubicBezTo>
                    <a:pt x="0" y="131"/>
                    <a:pt x="14" y="159"/>
                    <a:pt x="37" y="178"/>
                  </a:cubicBezTo>
                  <a:cubicBezTo>
                    <a:pt x="26" y="200"/>
                    <a:pt x="26" y="200"/>
                    <a:pt x="26" y="200"/>
                  </a:cubicBezTo>
                  <a:cubicBezTo>
                    <a:pt x="24" y="203"/>
                    <a:pt x="25" y="207"/>
                    <a:pt x="29" y="209"/>
                  </a:cubicBezTo>
                  <a:cubicBezTo>
                    <a:pt x="30" y="210"/>
                    <a:pt x="31" y="210"/>
                    <a:pt x="32" y="210"/>
                  </a:cubicBezTo>
                  <a:cubicBezTo>
                    <a:pt x="34" y="210"/>
                    <a:pt x="37" y="209"/>
                    <a:pt x="38" y="206"/>
                  </a:cubicBezTo>
                  <a:cubicBezTo>
                    <a:pt x="49" y="186"/>
                    <a:pt x="49" y="186"/>
                    <a:pt x="49" y="186"/>
                  </a:cubicBezTo>
                  <a:cubicBezTo>
                    <a:pt x="64" y="195"/>
                    <a:pt x="81" y="200"/>
                    <a:pt x="100" y="200"/>
                  </a:cubicBezTo>
                  <a:cubicBezTo>
                    <a:pt x="118" y="200"/>
                    <a:pt x="136" y="195"/>
                    <a:pt x="151" y="186"/>
                  </a:cubicBezTo>
                  <a:cubicBezTo>
                    <a:pt x="161" y="206"/>
                    <a:pt x="161" y="206"/>
                    <a:pt x="161" y="206"/>
                  </a:cubicBezTo>
                  <a:cubicBezTo>
                    <a:pt x="163" y="209"/>
                    <a:pt x="165" y="210"/>
                    <a:pt x="168" y="210"/>
                  </a:cubicBezTo>
                  <a:cubicBezTo>
                    <a:pt x="169" y="210"/>
                    <a:pt x="170" y="210"/>
                    <a:pt x="171" y="209"/>
                  </a:cubicBezTo>
                  <a:cubicBezTo>
                    <a:pt x="174" y="207"/>
                    <a:pt x="176" y="203"/>
                    <a:pt x="174" y="200"/>
                  </a:cubicBezTo>
                  <a:cubicBezTo>
                    <a:pt x="162" y="178"/>
                    <a:pt x="162" y="178"/>
                    <a:pt x="162" y="178"/>
                  </a:cubicBezTo>
                  <a:cubicBezTo>
                    <a:pt x="185" y="159"/>
                    <a:pt x="200" y="131"/>
                    <a:pt x="200" y="100"/>
                  </a:cubicBezTo>
                  <a:close/>
                  <a:moveTo>
                    <a:pt x="14" y="100"/>
                  </a:moveTo>
                  <a:cubicBezTo>
                    <a:pt x="14" y="52"/>
                    <a:pt x="52" y="14"/>
                    <a:pt x="100" y="14"/>
                  </a:cubicBezTo>
                  <a:cubicBezTo>
                    <a:pt x="147" y="14"/>
                    <a:pt x="186" y="52"/>
                    <a:pt x="186" y="100"/>
                  </a:cubicBezTo>
                  <a:cubicBezTo>
                    <a:pt x="186" y="147"/>
                    <a:pt x="147" y="186"/>
                    <a:pt x="100" y="186"/>
                  </a:cubicBezTo>
                  <a:cubicBezTo>
                    <a:pt x="52" y="186"/>
                    <a:pt x="14" y="147"/>
                    <a:pt x="14" y="1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9" name="Freeform 84">
              <a:extLst>
                <a:ext uri="{FF2B5EF4-FFF2-40B4-BE49-F238E27FC236}">
                  <a16:creationId xmlns="" xmlns:a16="http://schemas.microsoft.com/office/drawing/2014/main" id="{9F0FBDFB-5A4B-457D-A345-418042EE8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6518" y="5189444"/>
              <a:ext cx="174580" cy="340767"/>
            </a:xfrm>
            <a:custGeom>
              <a:avLst/>
              <a:gdLst>
                <a:gd name="T0" fmla="*/ 37 w 44"/>
                <a:gd name="T1" fmla="*/ 0 h 86"/>
                <a:gd name="T2" fmla="*/ 37 w 44"/>
                <a:gd name="T3" fmla="*/ 0 h 86"/>
                <a:gd name="T4" fmla="*/ 30 w 44"/>
                <a:gd name="T5" fmla="*/ 7 h 86"/>
                <a:gd name="T6" fmla="*/ 30 w 44"/>
                <a:gd name="T7" fmla="*/ 56 h 86"/>
                <a:gd name="T8" fmla="*/ 4 w 44"/>
                <a:gd name="T9" fmla="*/ 73 h 86"/>
                <a:gd name="T10" fmla="*/ 2 w 44"/>
                <a:gd name="T11" fmla="*/ 83 h 86"/>
                <a:gd name="T12" fmla="*/ 8 w 44"/>
                <a:gd name="T13" fmla="*/ 86 h 86"/>
                <a:gd name="T14" fmla="*/ 12 w 44"/>
                <a:gd name="T15" fmla="*/ 85 h 86"/>
                <a:gd name="T16" fmla="*/ 41 w 44"/>
                <a:gd name="T17" fmla="*/ 66 h 86"/>
                <a:gd name="T18" fmla="*/ 42 w 44"/>
                <a:gd name="T19" fmla="*/ 65 h 86"/>
                <a:gd name="T20" fmla="*/ 44 w 44"/>
                <a:gd name="T21" fmla="*/ 60 h 86"/>
                <a:gd name="T22" fmla="*/ 44 w 44"/>
                <a:gd name="T23" fmla="*/ 7 h 86"/>
                <a:gd name="T24" fmla="*/ 37 w 44"/>
                <a:gd name="T2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6"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3" y="0"/>
                    <a:pt x="30" y="4"/>
                    <a:pt x="30" y="7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1" y="76"/>
                    <a:pt x="0" y="80"/>
                    <a:pt x="2" y="83"/>
                  </a:cubicBezTo>
                  <a:cubicBezTo>
                    <a:pt x="3" y="85"/>
                    <a:pt x="6" y="86"/>
                    <a:pt x="8" y="86"/>
                  </a:cubicBezTo>
                  <a:cubicBezTo>
                    <a:pt x="9" y="86"/>
                    <a:pt x="11" y="86"/>
                    <a:pt x="12" y="85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1" y="66"/>
                    <a:pt x="42" y="65"/>
                    <a:pt x="42" y="65"/>
                  </a:cubicBezTo>
                  <a:cubicBezTo>
                    <a:pt x="43" y="64"/>
                    <a:pt x="44" y="62"/>
                    <a:pt x="44" y="60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4"/>
                    <a:pt x="41" y="0"/>
                    <a:pt x="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137" name="Freeform 105">
            <a:extLst>
              <a:ext uri="{FF2B5EF4-FFF2-40B4-BE49-F238E27FC236}">
                <a16:creationId xmlns="" xmlns:a16="http://schemas.microsoft.com/office/drawing/2014/main" id="{3B4485AD-7784-4E26-AD26-E47A03A2CDA8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9475932" y="5237497"/>
            <a:ext cx="398671" cy="292532"/>
          </a:xfrm>
          <a:custGeom>
            <a:avLst/>
            <a:gdLst>
              <a:gd name="T0" fmla="*/ 260 w 260"/>
              <a:gd name="T1" fmla="*/ 112 h 191"/>
              <a:gd name="T2" fmla="*/ 256 w 260"/>
              <a:gd name="T3" fmla="*/ 102 h 191"/>
              <a:gd name="T4" fmla="*/ 192 w 260"/>
              <a:gd name="T5" fmla="*/ 3 h 191"/>
              <a:gd name="T6" fmla="*/ 191 w 260"/>
              <a:gd name="T7" fmla="*/ 2 h 191"/>
              <a:gd name="T8" fmla="*/ 190 w 260"/>
              <a:gd name="T9" fmla="*/ 1 h 191"/>
              <a:gd name="T10" fmla="*/ 189 w 260"/>
              <a:gd name="T11" fmla="*/ 1 h 191"/>
              <a:gd name="T12" fmla="*/ 187 w 260"/>
              <a:gd name="T13" fmla="*/ 0 h 191"/>
              <a:gd name="T14" fmla="*/ 186 w 260"/>
              <a:gd name="T15" fmla="*/ 0 h 191"/>
              <a:gd name="T16" fmla="*/ 185 w 260"/>
              <a:gd name="T17" fmla="*/ 0 h 191"/>
              <a:gd name="T18" fmla="*/ 183 w 260"/>
              <a:gd name="T19" fmla="*/ 1 h 191"/>
              <a:gd name="T20" fmla="*/ 8 w 260"/>
              <a:gd name="T21" fmla="*/ 99 h 191"/>
              <a:gd name="T22" fmla="*/ 0 w 260"/>
              <a:gd name="T23" fmla="*/ 112 h 191"/>
              <a:gd name="T24" fmla="*/ 0 w 260"/>
              <a:gd name="T25" fmla="*/ 130 h 191"/>
              <a:gd name="T26" fmla="*/ 53 w 260"/>
              <a:gd name="T27" fmla="*/ 137 h 191"/>
              <a:gd name="T28" fmla="*/ 178 w 260"/>
              <a:gd name="T29" fmla="*/ 168 h 191"/>
              <a:gd name="T30" fmla="*/ 202 w 260"/>
              <a:gd name="T31" fmla="*/ 137 h 191"/>
              <a:gd name="T32" fmla="*/ 242 w 260"/>
              <a:gd name="T33" fmla="*/ 150 h 191"/>
              <a:gd name="T34" fmla="*/ 198 w 260"/>
              <a:gd name="T35" fmla="*/ 164 h 191"/>
              <a:gd name="T36" fmla="*/ 246 w 260"/>
              <a:gd name="T37" fmla="*/ 176 h 191"/>
              <a:gd name="T38" fmla="*/ 15 w 260"/>
              <a:gd name="T39" fmla="*/ 177 h 191"/>
              <a:gd name="T40" fmla="*/ 14 w 260"/>
              <a:gd name="T41" fmla="*/ 164 h 191"/>
              <a:gd name="T42" fmla="*/ 57 w 260"/>
              <a:gd name="T43" fmla="*/ 150 h 191"/>
              <a:gd name="T44" fmla="*/ 0 w 260"/>
              <a:gd name="T45" fmla="*/ 157 h 191"/>
              <a:gd name="T46" fmla="*/ 0 w 260"/>
              <a:gd name="T47" fmla="*/ 176 h 191"/>
              <a:gd name="T48" fmla="*/ 245 w 260"/>
              <a:gd name="T49" fmla="*/ 191 h 191"/>
              <a:gd name="T50" fmla="*/ 260 w 260"/>
              <a:gd name="T51" fmla="*/ 157 h 191"/>
              <a:gd name="T52" fmla="*/ 258 w 260"/>
              <a:gd name="T53" fmla="*/ 152 h 191"/>
              <a:gd name="T54" fmla="*/ 253 w 260"/>
              <a:gd name="T55" fmla="*/ 137 h 191"/>
              <a:gd name="T56" fmla="*/ 260 w 260"/>
              <a:gd name="T57" fmla="*/ 130 h 191"/>
              <a:gd name="T58" fmla="*/ 260 w 260"/>
              <a:gd name="T59" fmla="*/ 130 h 191"/>
              <a:gd name="T60" fmla="*/ 184 w 260"/>
              <a:gd name="T61" fmla="*/ 17 h 191"/>
              <a:gd name="T62" fmla="*/ 40 w 260"/>
              <a:gd name="T63" fmla="*/ 97 h 191"/>
              <a:gd name="T64" fmla="*/ 175 w 260"/>
              <a:gd name="T65" fmla="*/ 155 h 191"/>
              <a:gd name="T66" fmla="*/ 187 w 260"/>
              <a:gd name="T67" fmla="*/ 137 h 191"/>
              <a:gd name="T68" fmla="*/ 246 w 260"/>
              <a:gd name="T69" fmla="*/ 123 h 191"/>
              <a:gd name="T70" fmla="*/ 14 w 260"/>
              <a:gd name="T71" fmla="*/ 112 h 191"/>
              <a:gd name="T72" fmla="*/ 245 w 260"/>
              <a:gd name="T73" fmla="*/ 111 h 191"/>
              <a:gd name="T74" fmla="*/ 246 w 260"/>
              <a:gd name="T75" fmla="*/ 123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60" h="191">
                <a:moveTo>
                  <a:pt x="260" y="129"/>
                </a:moveTo>
                <a:cubicBezTo>
                  <a:pt x="260" y="112"/>
                  <a:pt x="260" y="112"/>
                  <a:pt x="260" y="112"/>
                </a:cubicBezTo>
                <a:cubicBezTo>
                  <a:pt x="260" y="109"/>
                  <a:pt x="259" y="106"/>
                  <a:pt x="257" y="103"/>
                </a:cubicBezTo>
                <a:cubicBezTo>
                  <a:pt x="257" y="103"/>
                  <a:pt x="257" y="102"/>
                  <a:pt x="256" y="102"/>
                </a:cubicBezTo>
                <a:cubicBezTo>
                  <a:pt x="192" y="3"/>
                  <a:pt x="192" y="3"/>
                  <a:pt x="192" y="3"/>
                </a:cubicBezTo>
                <a:cubicBezTo>
                  <a:pt x="192" y="3"/>
                  <a:pt x="192" y="3"/>
                  <a:pt x="192" y="3"/>
                </a:cubicBezTo>
                <a:cubicBezTo>
                  <a:pt x="192" y="3"/>
                  <a:pt x="191" y="3"/>
                  <a:pt x="191" y="2"/>
                </a:cubicBezTo>
                <a:cubicBezTo>
                  <a:pt x="191" y="2"/>
                  <a:pt x="191" y="2"/>
                  <a:pt x="191" y="2"/>
                </a:cubicBezTo>
                <a:cubicBezTo>
                  <a:pt x="191" y="2"/>
                  <a:pt x="190" y="2"/>
                  <a:pt x="190" y="2"/>
                </a:cubicBezTo>
                <a:cubicBezTo>
                  <a:pt x="190" y="1"/>
                  <a:pt x="190" y="1"/>
                  <a:pt x="190" y="1"/>
                </a:cubicBezTo>
                <a:cubicBezTo>
                  <a:pt x="190" y="1"/>
                  <a:pt x="189" y="1"/>
                  <a:pt x="189" y="1"/>
                </a:cubicBezTo>
                <a:cubicBezTo>
                  <a:pt x="189" y="1"/>
                  <a:pt x="189" y="1"/>
                  <a:pt x="189" y="1"/>
                </a:cubicBezTo>
                <a:cubicBezTo>
                  <a:pt x="188" y="1"/>
                  <a:pt x="188" y="1"/>
                  <a:pt x="188" y="0"/>
                </a:cubicBezTo>
                <a:cubicBezTo>
                  <a:pt x="188" y="0"/>
                  <a:pt x="187" y="0"/>
                  <a:pt x="187" y="0"/>
                </a:cubicBezTo>
                <a:cubicBezTo>
                  <a:pt x="187" y="0"/>
                  <a:pt x="187" y="0"/>
                  <a:pt x="187" y="0"/>
                </a:cubicBezTo>
                <a:cubicBezTo>
                  <a:pt x="186" y="0"/>
                  <a:pt x="186" y="0"/>
                  <a:pt x="186" y="0"/>
                </a:cubicBezTo>
                <a:cubicBezTo>
                  <a:pt x="186" y="0"/>
                  <a:pt x="185" y="0"/>
                  <a:pt x="185" y="0"/>
                </a:cubicBezTo>
                <a:cubicBezTo>
                  <a:pt x="185" y="0"/>
                  <a:pt x="185" y="0"/>
                  <a:pt x="185" y="0"/>
                </a:cubicBezTo>
                <a:cubicBezTo>
                  <a:pt x="184" y="1"/>
                  <a:pt x="184" y="1"/>
                  <a:pt x="184" y="1"/>
                </a:cubicBezTo>
                <a:cubicBezTo>
                  <a:pt x="184" y="1"/>
                  <a:pt x="183" y="1"/>
                  <a:pt x="183" y="1"/>
                </a:cubicBezTo>
                <a:cubicBezTo>
                  <a:pt x="183" y="1"/>
                  <a:pt x="183" y="1"/>
                  <a:pt x="183" y="1"/>
                </a:cubicBezTo>
                <a:cubicBezTo>
                  <a:pt x="8" y="99"/>
                  <a:pt x="8" y="99"/>
                  <a:pt x="8" y="99"/>
                </a:cubicBezTo>
                <a:cubicBezTo>
                  <a:pt x="7" y="99"/>
                  <a:pt x="7" y="99"/>
                  <a:pt x="7" y="99"/>
                </a:cubicBezTo>
                <a:cubicBezTo>
                  <a:pt x="3" y="102"/>
                  <a:pt x="0" y="106"/>
                  <a:pt x="0" y="112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0"/>
                  <a:pt x="0" y="130"/>
                  <a:pt x="0" y="130"/>
                </a:cubicBezTo>
                <a:cubicBezTo>
                  <a:pt x="1" y="134"/>
                  <a:pt x="4" y="137"/>
                  <a:pt x="7" y="137"/>
                </a:cubicBezTo>
                <a:cubicBezTo>
                  <a:pt x="53" y="137"/>
                  <a:pt x="53" y="137"/>
                  <a:pt x="53" y="137"/>
                </a:cubicBezTo>
                <a:cubicBezTo>
                  <a:pt x="176" y="168"/>
                  <a:pt x="176" y="168"/>
                  <a:pt x="176" y="168"/>
                </a:cubicBezTo>
                <a:cubicBezTo>
                  <a:pt x="177" y="168"/>
                  <a:pt x="177" y="168"/>
                  <a:pt x="178" y="168"/>
                </a:cubicBezTo>
                <a:cubicBezTo>
                  <a:pt x="180" y="168"/>
                  <a:pt x="182" y="167"/>
                  <a:pt x="183" y="166"/>
                </a:cubicBezTo>
                <a:cubicBezTo>
                  <a:pt x="202" y="137"/>
                  <a:pt x="202" y="137"/>
                  <a:pt x="202" y="137"/>
                </a:cubicBezTo>
                <a:cubicBezTo>
                  <a:pt x="232" y="137"/>
                  <a:pt x="232" y="137"/>
                  <a:pt x="232" y="137"/>
                </a:cubicBezTo>
                <a:cubicBezTo>
                  <a:pt x="242" y="150"/>
                  <a:pt x="242" y="150"/>
                  <a:pt x="242" y="150"/>
                </a:cubicBezTo>
                <a:cubicBezTo>
                  <a:pt x="207" y="150"/>
                  <a:pt x="207" y="150"/>
                  <a:pt x="207" y="150"/>
                </a:cubicBezTo>
                <a:cubicBezTo>
                  <a:pt x="198" y="164"/>
                  <a:pt x="198" y="164"/>
                  <a:pt x="198" y="164"/>
                </a:cubicBezTo>
                <a:cubicBezTo>
                  <a:pt x="246" y="164"/>
                  <a:pt x="246" y="164"/>
                  <a:pt x="246" y="164"/>
                </a:cubicBezTo>
                <a:cubicBezTo>
                  <a:pt x="246" y="176"/>
                  <a:pt x="246" y="176"/>
                  <a:pt x="246" y="176"/>
                </a:cubicBezTo>
                <a:cubicBezTo>
                  <a:pt x="246" y="176"/>
                  <a:pt x="245" y="177"/>
                  <a:pt x="245" y="177"/>
                </a:cubicBezTo>
                <a:cubicBezTo>
                  <a:pt x="15" y="177"/>
                  <a:pt x="15" y="177"/>
                  <a:pt x="15" y="177"/>
                </a:cubicBezTo>
                <a:cubicBezTo>
                  <a:pt x="15" y="177"/>
                  <a:pt x="14" y="176"/>
                  <a:pt x="14" y="176"/>
                </a:cubicBezTo>
                <a:cubicBezTo>
                  <a:pt x="14" y="164"/>
                  <a:pt x="14" y="164"/>
                  <a:pt x="14" y="164"/>
                </a:cubicBezTo>
                <a:cubicBezTo>
                  <a:pt x="111" y="164"/>
                  <a:pt x="111" y="164"/>
                  <a:pt x="111" y="164"/>
                </a:cubicBezTo>
                <a:cubicBezTo>
                  <a:pt x="57" y="150"/>
                  <a:pt x="57" y="150"/>
                  <a:pt x="57" y="150"/>
                </a:cubicBezTo>
                <a:cubicBezTo>
                  <a:pt x="7" y="150"/>
                  <a:pt x="7" y="150"/>
                  <a:pt x="7" y="150"/>
                </a:cubicBezTo>
                <a:cubicBezTo>
                  <a:pt x="3" y="150"/>
                  <a:pt x="0" y="153"/>
                  <a:pt x="0" y="157"/>
                </a:cubicBezTo>
                <a:cubicBezTo>
                  <a:pt x="0" y="157"/>
                  <a:pt x="0" y="157"/>
                  <a:pt x="0" y="157"/>
                </a:cubicBezTo>
                <a:cubicBezTo>
                  <a:pt x="0" y="176"/>
                  <a:pt x="0" y="176"/>
                  <a:pt x="0" y="176"/>
                </a:cubicBezTo>
                <a:cubicBezTo>
                  <a:pt x="0" y="184"/>
                  <a:pt x="7" y="191"/>
                  <a:pt x="15" y="191"/>
                </a:cubicBezTo>
                <a:cubicBezTo>
                  <a:pt x="245" y="191"/>
                  <a:pt x="245" y="191"/>
                  <a:pt x="245" y="191"/>
                </a:cubicBezTo>
                <a:cubicBezTo>
                  <a:pt x="253" y="191"/>
                  <a:pt x="260" y="184"/>
                  <a:pt x="260" y="176"/>
                </a:cubicBezTo>
                <a:cubicBezTo>
                  <a:pt x="260" y="157"/>
                  <a:pt x="260" y="157"/>
                  <a:pt x="260" y="157"/>
                </a:cubicBezTo>
                <a:cubicBezTo>
                  <a:pt x="260" y="157"/>
                  <a:pt x="260" y="157"/>
                  <a:pt x="260" y="157"/>
                </a:cubicBezTo>
                <a:cubicBezTo>
                  <a:pt x="260" y="155"/>
                  <a:pt x="259" y="153"/>
                  <a:pt x="258" y="152"/>
                </a:cubicBezTo>
                <a:cubicBezTo>
                  <a:pt x="247" y="137"/>
                  <a:pt x="247" y="137"/>
                  <a:pt x="247" y="137"/>
                </a:cubicBezTo>
                <a:cubicBezTo>
                  <a:pt x="253" y="137"/>
                  <a:pt x="253" y="137"/>
                  <a:pt x="253" y="137"/>
                </a:cubicBezTo>
                <a:cubicBezTo>
                  <a:pt x="257" y="137"/>
                  <a:pt x="260" y="134"/>
                  <a:pt x="260" y="130"/>
                </a:cubicBezTo>
                <a:cubicBezTo>
                  <a:pt x="260" y="130"/>
                  <a:pt x="260" y="130"/>
                  <a:pt x="260" y="130"/>
                </a:cubicBezTo>
                <a:cubicBezTo>
                  <a:pt x="260" y="130"/>
                  <a:pt x="260" y="130"/>
                  <a:pt x="260" y="130"/>
                </a:cubicBezTo>
                <a:cubicBezTo>
                  <a:pt x="260" y="130"/>
                  <a:pt x="260" y="130"/>
                  <a:pt x="260" y="130"/>
                </a:cubicBezTo>
                <a:cubicBezTo>
                  <a:pt x="260" y="130"/>
                  <a:pt x="260" y="129"/>
                  <a:pt x="260" y="129"/>
                </a:cubicBezTo>
                <a:close/>
                <a:moveTo>
                  <a:pt x="184" y="17"/>
                </a:moveTo>
                <a:cubicBezTo>
                  <a:pt x="236" y="97"/>
                  <a:pt x="236" y="97"/>
                  <a:pt x="236" y="97"/>
                </a:cubicBezTo>
                <a:cubicBezTo>
                  <a:pt x="40" y="97"/>
                  <a:pt x="40" y="97"/>
                  <a:pt x="40" y="97"/>
                </a:cubicBezTo>
                <a:lnTo>
                  <a:pt x="184" y="17"/>
                </a:lnTo>
                <a:close/>
                <a:moveTo>
                  <a:pt x="175" y="155"/>
                </a:moveTo>
                <a:cubicBezTo>
                  <a:pt x="101" y="137"/>
                  <a:pt x="101" y="137"/>
                  <a:pt x="101" y="137"/>
                </a:cubicBezTo>
                <a:cubicBezTo>
                  <a:pt x="187" y="137"/>
                  <a:pt x="187" y="137"/>
                  <a:pt x="187" y="137"/>
                </a:cubicBezTo>
                <a:lnTo>
                  <a:pt x="175" y="155"/>
                </a:lnTo>
                <a:close/>
                <a:moveTo>
                  <a:pt x="246" y="123"/>
                </a:moveTo>
                <a:cubicBezTo>
                  <a:pt x="14" y="123"/>
                  <a:pt x="14" y="123"/>
                  <a:pt x="14" y="123"/>
                </a:cubicBezTo>
                <a:cubicBezTo>
                  <a:pt x="14" y="112"/>
                  <a:pt x="14" y="112"/>
                  <a:pt x="14" y="112"/>
                </a:cubicBezTo>
                <a:cubicBezTo>
                  <a:pt x="14" y="111"/>
                  <a:pt x="15" y="111"/>
                  <a:pt x="15" y="111"/>
                </a:cubicBezTo>
                <a:cubicBezTo>
                  <a:pt x="245" y="111"/>
                  <a:pt x="245" y="111"/>
                  <a:pt x="245" y="111"/>
                </a:cubicBezTo>
                <a:cubicBezTo>
                  <a:pt x="245" y="111"/>
                  <a:pt x="246" y="111"/>
                  <a:pt x="246" y="112"/>
                </a:cubicBezTo>
                <a:lnTo>
                  <a:pt x="246" y="12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138" name="组合 1137">
            <a:extLst>
              <a:ext uri="{FF2B5EF4-FFF2-40B4-BE49-F238E27FC236}">
                <a16:creationId xmlns="" xmlns:a16="http://schemas.microsoft.com/office/drawing/2014/main" id="{5E4AE407-4B4B-440B-A53E-7CB504F4B28B}"/>
              </a:ext>
            </a:extLst>
          </p:cNvPr>
          <p:cNvGrpSpPr>
            <a:grpSpLocks noChangeAspect="1"/>
          </p:cNvGrpSpPr>
          <p:nvPr/>
        </p:nvGrpSpPr>
        <p:grpSpPr>
          <a:xfrm>
            <a:off x="10271571" y="5191547"/>
            <a:ext cx="348190" cy="384432"/>
            <a:chOff x="8664361" y="3144846"/>
            <a:chExt cx="903115" cy="997119"/>
          </a:xfrm>
        </p:grpSpPr>
        <p:sp>
          <p:nvSpPr>
            <p:cNvPr id="1194" name="Freeform 77">
              <a:extLst>
                <a:ext uri="{FF2B5EF4-FFF2-40B4-BE49-F238E27FC236}">
                  <a16:creationId xmlns="" xmlns:a16="http://schemas.microsoft.com/office/drawing/2014/main" id="{304AB22B-AC41-4BB4-BAB6-99F557CAE5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4361" y="3421823"/>
              <a:ext cx="903115" cy="720142"/>
            </a:xfrm>
            <a:custGeom>
              <a:avLst/>
              <a:gdLst>
                <a:gd name="T0" fmla="*/ 215 w 227"/>
                <a:gd name="T1" fmla="*/ 55 h 181"/>
                <a:gd name="T2" fmla="*/ 185 w 227"/>
                <a:gd name="T3" fmla="*/ 11 h 181"/>
                <a:gd name="T4" fmla="*/ 139 w 227"/>
                <a:gd name="T5" fmla="*/ 7 h 181"/>
                <a:gd name="T6" fmla="*/ 115 w 227"/>
                <a:gd name="T7" fmla="*/ 11 h 181"/>
                <a:gd name="T8" fmla="*/ 115 w 227"/>
                <a:gd name="T9" fmla="*/ 11 h 181"/>
                <a:gd name="T10" fmla="*/ 114 w 227"/>
                <a:gd name="T11" fmla="*/ 11 h 181"/>
                <a:gd name="T12" fmla="*/ 113 w 227"/>
                <a:gd name="T13" fmla="*/ 11 h 181"/>
                <a:gd name="T14" fmla="*/ 88 w 227"/>
                <a:gd name="T15" fmla="*/ 7 h 181"/>
                <a:gd name="T16" fmla="*/ 43 w 227"/>
                <a:gd name="T17" fmla="*/ 11 h 181"/>
                <a:gd name="T18" fmla="*/ 13 w 227"/>
                <a:gd name="T19" fmla="*/ 55 h 181"/>
                <a:gd name="T20" fmla="*/ 52 w 227"/>
                <a:gd name="T21" fmla="*/ 169 h 181"/>
                <a:gd name="T22" fmla="*/ 79 w 227"/>
                <a:gd name="T23" fmla="*/ 181 h 181"/>
                <a:gd name="T24" fmla="*/ 98 w 227"/>
                <a:gd name="T25" fmla="*/ 177 h 181"/>
                <a:gd name="T26" fmla="*/ 114 w 227"/>
                <a:gd name="T27" fmla="*/ 173 h 181"/>
                <a:gd name="T28" fmla="*/ 114 w 227"/>
                <a:gd name="T29" fmla="*/ 173 h 181"/>
                <a:gd name="T30" fmla="*/ 114 w 227"/>
                <a:gd name="T31" fmla="*/ 173 h 181"/>
                <a:gd name="T32" fmla="*/ 130 w 227"/>
                <a:gd name="T33" fmla="*/ 177 h 181"/>
                <a:gd name="T34" fmla="*/ 148 w 227"/>
                <a:gd name="T35" fmla="*/ 181 h 181"/>
                <a:gd name="T36" fmla="*/ 176 w 227"/>
                <a:gd name="T37" fmla="*/ 169 h 181"/>
                <a:gd name="T38" fmla="*/ 215 w 227"/>
                <a:gd name="T39" fmla="*/ 55 h 181"/>
                <a:gd name="T40" fmla="*/ 166 w 227"/>
                <a:gd name="T41" fmla="*/ 159 h 181"/>
                <a:gd name="T42" fmla="*/ 165 w 227"/>
                <a:gd name="T43" fmla="*/ 160 h 181"/>
                <a:gd name="T44" fmla="*/ 135 w 227"/>
                <a:gd name="T45" fmla="*/ 164 h 181"/>
                <a:gd name="T46" fmla="*/ 114 w 227"/>
                <a:gd name="T47" fmla="*/ 159 h 181"/>
                <a:gd name="T48" fmla="*/ 114 w 227"/>
                <a:gd name="T49" fmla="*/ 159 h 181"/>
                <a:gd name="T50" fmla="*/ 114 w 227"/>
                <a:gd name="T51" fmla="*/ 159 h 181"/>
                <a:gd name="T52" fmla="*/ 92 w 227"/>
                <a:gd name="T53" fmla="*/ 164 h 181"/>
                <a:gd name="T54" fmla="*/ 62 w 227"/>
                <a:gd name="T55" fmla="*/ 160 h 181"/>
                <a:gd name="T56" fmla="*/ 61 w 227"/>
                <a:gd name="T57" fmla="*/ 159 h 181"/>
                <a:gd name="T58" fmla="*/ 26 w 227"/>
                <a:gd name="T59" fmla="*/ 58 h 181"/>
                <a:gd name="T60" fmla="*/ 49 w 227"/>
                <a:gd name="T61" fmla="*/ 23 h 181"/>
                <a:gd name="T62" fmla="*/ 84 w 227"/>
                <a:gd name="T63" fmla="*/ 21 h 181"/>
                <a:gd name="T64" fmla="*/ 85 w 227"/>
                <a:gd name="T65" fmla="*/ 21 h 181"/>
                <a:gd name="T66" fmla="*/ 113 w 227"/>
                <a:gd name="T67" fmla="*/ 25 h 181"/>
                <a:gd name="T68" fmla="*/ 114 w 227"/>
                <a:gd name="T69" fmla="*/ 25 h 181"/>
                <a:gd name="T70" fmla="*/ 115 w 227"/>
                <a:gd name="T71" fmla="*/ 25 h 181"/>
                <a:gd name="T72" fmla="*/ 142 w 227"/>
                <a:gd name="T73" fmla="*/ 21 h 181"/>
                <a:gd name="T74" fmla="*/ 143 w 227"/>
                <a:gd name="T75" fmla="*/ 21 h 181"/>
                <a:gd name="T76" fmla="*/ 178 w 227"/>
                <a:gd name="T77" fmla="*/ 23 h 181"/>
                <a:gd name="T78" fmla="*/ 201 w 227"/>
                <a:gd name="T79" fmla="*/ 58 h 181"/>
                <a:gd name="T80" fmla="*/ 166 w 227"/>
                <a:gd name="T81" fmla="*/ 15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7" h="181">
                  <a:moveTo>
                    <a:pt x="215" y="55"/>
                  </a:moveTo>
                  <a:cubicBezTo>
                    <a:pt x="210" y="33"/>
                    <a:pt x="200" y="18"/>
                    <a:pt x="185" y="11"/>
                  </a:cubicBezTo>
                  <a:cubicBezTo>
                    <a:pt x="165" y="0"/>
                    <a:pt x="143" y="6"/>
                    <a:pt x="139" y="7"/>
                  </a:cubicBezTo>
                  <a:cubicBezTo>
                    <a:pt x="122" y="11"/>
                    <a:pt x="115" y="11"/>
                    <a:pt x="115" y="11"/>
                  </a:cubicBezTo>
                  <a:cubicBezTo>
                    <a:pt x="115" y="11"/>
                    <a:pt x="115" y="11"/>
                    <a:pt x="115" y="11"/>
                  </a:cubicBezTo>
                  <a:cubicBezTo>
                    <a:pt x="115" y="11"/>
                    <a:pt x="114" y="11"/>
                    <a:pt x="114" y="11"/>
                  </a:cubicBezTo>
                  <a:cubicBezTo>
                    <a:pt x="114" y="11"/>
                    <a:pt x="113" y="11"/>
                    <a:pt x="113" y="11"/>
                  </a:cubicBezTo>
                  <a:cubicBezTo>
                    <a:pt x="113" y="11"/>
                    <a:pt x="106" y="11"/>
                    <a:pt x="88" y="7"/>
                  </a:cubicBezTo>
                  <a:cubicBezTo>
                    <a:pt x="84" y="6"/>
                    <a:pt x="63" y="0"/>
                    <a:pt x="43" y="11"/>
                  </a:cubicBezTo>
                  <a:cubicBezTo>
                    <a:pt x="28" y="18"/>
                    <a:pt x="18" y="33"/>
                    <a:pt x="13" y="55"/>
                  </a:cubicBezTo>
                  <a:cubicBezTo>
                    <a:pt x="12" y="58"/>
                    <a:pt x="0" y="123"/>
                    <a:pt x="52" y="169"/>
                  </a:cubicBezTo>
                  <a:cubicBezTo>
                    <a:pt x="56" y="174"/>
                    <a:pt x="66" y="181"/>
                    <a:pt x="79" y="181"/>
                  </a:cubicBezTo>
                  <a:cubicBezTo>
                    <a:pt x="85" y="181"/>
                    <a:pt x="91" y="180"/>
                    <a:pt x="98" y="177"/>
                  </a:cubicBezTo>
                  <a:cubicBezTo>
                    <a:pt x="100" y="176"/>
                    <a:pt x="109" y="173"/>
                    <a:pt x="114" y="173"/>
                  </a:cubicBezTo>
                  <a:cubicBezTo>
                    <a:pt x="114" y="173"/>
                    <a:pt x="114" y="173"/>
                    <a:pt x="114" y="173"/>
                  </a:cubicBezTo>
                  <a:cubicBezTo>
                    <a:pt x="114" y="173"/>
                    <a:pt x="114" y="173"/>
                    <a:pt x="114" y="173"/>
                  </a:cubicBezTo>
                  <a:cubicBezTo>
                    <a:pt x="119" y="173"/>
                    <a:pt x="127" y="176"/>
                    <a:pt x="130" y="177"/>
                  </a:cubicBezTo>
                  <a:cubicBezTo>
                    <a:pt x="136" y="180"/>
                    <a:pt x="143" y="181"/>
                    <a:pt x="148" y="181"/>
                  </a:cubicBezTo>
                  <a:cubicBezTo>
                    <a:pt x="161" y="181"/>
                    <a:pt x="171" y="174"/>
                    <a:pt x="176" y="169"/>
                  </a:cubicBezTo>
                  <a:cubicBezTo>
                    <a:pt x="227" y="123"/>
                    <a:pt x="215" y="58"/>
                    <a:pt x="215" y="55"/>
                  </a:cubicBezTo>
                  <a:close/>
                  <a:moveTo>
                    <a:pt x="166" y="159"/>
                  </a:moveTo>
                  <a:cubicBezTo>
                    <a:pt x="166" y="159"/>
                    <a:pt x="166" y="160"/>
                    <a:pt x="165" y="160"/>
                  </a:cubicBezTo>
                  <a:cubicBezTo>
                    <a:pt x="165" y="160"/>
                    <a:pt x="154" y="172"/>
                    <a:pt x="135" y="164"/>
                  </a:cubicBezTo>
                  <a:cubicBezTo>
                    <a:pt x="134" y="163"/>
                    <a:pt x="122" y="159"/>
                    <a:pt x="114" y="159"/>
                  </a:cubicBezTo>
                  <a:cubicBezTo>
                    <a:pt x="114" y="159"/>
                    <a:pt x="114" y="159"/>
                    <a:pt x="114" y="159"/>
                  </a:cubicBezTo>
                  <a:cubicBezTo>
                    <a:pt x="114" y="159"/>
                    <a:pt x="114" y="159"/>
                    <a:pt x="114" y="159"/>
                  </a:cubicBezTo>
                  <a:cubicBezTo>
                    <a:pt x="105" y="159"/>
                    <a:pt x="94" y="163"/>
                    <a:pt x="92" y="164"/>
                  </a:cubicBezTo>
                  <a:cubicBezTo>
                    <a:pt x="73" y="172"/>
                    <a:pt x="63" y="160"/>
                    <a:pt x="62" y="160"/>
                  </a:cubicBezTo>
                  <a:cubicBezTo>
                    <a:pt x="62" y="160"/>
                    <a:pt x="62" y="159"/>
                    <a:pt x="61" y="159"/>
                  </a:cubicBezTo>
                  <a:cubicBezTo>
                    <a:pt x="16" y="118"/>
                    <a:pt x="26" y="58"/>
                    <a:pt x="26" y="58"/>
                  </a:cubicBezTo>
                  <a:cubicBezTo>
                    <a:pt x="30" y="41"/>
                    <a:pt x="38" y="29"/>
                    <a:pt x="49" y="23"/>
                  </a:cubicBezTo>
                  <a:cubicBezTo>
                    <a:pt x="65" y="14"/>
                    <a:pt x="84" y="21"/>
                    <a:pt x="84" y="21"/>
                  </a:cubicBezTo>
                  <a:cubicBezTo>
                    <a:pt x="84" y="21"/>
                    <a:pt x="85" y="21"/>
                    <a:pt x="85" y="21"/>
                  </a:cubicBezTo>
                  <a:cubicBezTo>
                    <a:pt x="104" y="25"/>
                    <a:pt x="112" y="25"/>
                    <a:pt x="113" y="25"/>
                  </a:cubicBezTo>
                  <a:cubicBezTo>
                    <a:pt x="113" y="25"/>
                    <a:pt x="113" y="25"/>
                    <a:pt x="114" y="25"/>
                  </a:cubicBezTo>
                  <a:cubicBezTo>
                    <a:pt x="114" y="25"/>
                    <a:pt x="114" y="25"/>
                    <a:pt x="115" y="25"/>
                  </a:cubicBezTo>
                  <a:cubicBezTo>
                    <a:pt x="116" y="25"/>
                    <a:pt x="123" y="25"/>
                    <a:pt x="142" y="21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4" y="21"/>
                    <a:pt x="162" y="14"/>
                    <a:pt x="178" y="23"/>
                  </a:cubicBezTo>
                  <a:cubicBezTo>
                    <a:pt x="189" y="29"/>
                    <a:pt x="197" y="41"/>
                    <a:pt x="201" y="58"/>
                  </a:cubicBezTo>
                  <a:cubicBezTo>
                    <a:pt x="201" y="58"/>
                    <a:pt x="212" y="118"/>
                    <a:pt x="166" y="1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5" name="Freeform 78">
              <a:extLst>
                <a:ext uri="{FF2B5EF4-FFF2-40B4-BE49-F238E27FC236}">
                  <a16:creationId xmlns="" xmlns:a16="http://schemas.microsoft.com/office/drawing/2014/main" id="{995D7442-48FE-4D8F-BBD7-54BC63A92C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978269" y="3144846"/>
              <a:ext cx="389447" cy="273621"/>
            </a:xfrm>
            <a:custGeom>
              <a:avLst/>
              <a:gdLst>
                <a:gd name="T0" fmla="*/ 6 w 98"/>
                <a:gd name="T1" fmla="*/ 36 h 69"/>
                <a:gd name="T2" fmla="*/ 27 w 98"/>
                <a:gd name="T3" fmla="*/ 63 h 69"/>
                <a:gd name="T4" fmla="*/ 30 w 98"/>
                <a:gd name="T5" fmla="*/ 67 h 69"/>
                <a:gd name="T6" fmla="*/ 35 w 98"/>
                <a:gd name="T7" fmla="*/ 69 h 69"/>
                <a:gd name="T8" fmla="*/ 37 w 98"/>
                <a:gd name="T9" fmla="*/ 69 h 69"/>
                <a:gd name="T10" fmla="*/ 81 w 98"/>
                <a:gd name="T11" fmla="*/ 52 h 69"/>
                <a:gd name="T12" fmla="*/ 98 w 98"/>
                <a:gd name="T13" fmla="*/ 9 h 69"/>
                <a:gd name="T14" fmla="*/ 96 w 98"/>
                <a:gd name="T15" fmla="*/ 2 h 69"/>
                <a:gd name="T16" fmla="*/ 90 w 98"/>
                <a:gd name="T17" fmla="*/ 0 h 69"/>
                <a:gd name="T18" fmla="*/ 45 w 98"/>
                <a:gd name="T19" fmla="*/ 15 h 69"/>
                <a:gd name="T20" fmla="*/ 31 w 98"/>
                <a:gd name="T21" fmla="*/ 40 h 69"/>
                <a:gd name="T22" fmla="*/ 11 w 98"/>
                <a:gd name="T23" fmla="*/ 23 h 69"/>
                <a:gd name="T24" fmla="*/ 2 w 98"/>
                <a:gd name="T25" fmla="*/ 27 h 69"/>
                <a:gd name="T26" fmla="*/ 6 w 98"/>
                <a:gd name="T27" fmla="*/ 36 h 69"/>
                <a:gd name="T28" fmla="*/ 54 w 98"/>
                <a:gd name="T29" fmla="*/ 26 h 69"/>
                <a:gd name="T30" fmla="*/ 81 w 98"/>
                <a:gd name="T31" fmla="*/ 16 h 69"/>
                <a:gd name="T32" fmla="*/ 70 w 98"/>
                <a:gd name="T33" fmla="*/ 43 h 69"/>
                <a:gd name="T34" fmla="*/ 43 w 98"/>
                <a:gd name="T35" fmla="*/ 55 h 69"/>
                <a:gd name="T36" fmla="*/ 54 w 98"/>
                <a:gd name="T37" fmla="*/ 2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8" h="69">
                  <a:moveTo>
                    <a:pt x="6" y="36"/>
                  </a:moveTo>
                  <a:cubicBezTo>
                    <a:pt x="6" y="36"/>
                    <a:pt x="18" y="41"/>
                    <a:pt x="27" y="63"/>
                  </a:cubicBezTo>
                  <a:cubicBezTo>
                    <a:pt x="28" y="65"/>
                    <a:pt x="29" y="66"/>
                    <a:pt x="30" y="67"/>
                  </a:cubicBezTo>
                  <a:cubicBezTo>
                    <a:pt x="32" y="68"/>
                    <a:pt x="33" y="69"/>
                    <a:pt x="35" y="69"/>
                  </a:cubicBezTo>
                  <a:cubicBezTo>
                    <a:pt x="35" y="69"/>
                    <a:pt x="36" y="69"/>
                    <a:pt x="37" y="69"/>
                  </a:cubicBezTo>
                  <a:cubicBezTo>
                    <a:pt x="44" y="69"/>
                    <a:pt x="68" y="68"/>
                    <a:pt x="81" y="52"/>
                  </a:cubicBezTo>
                  <a:cubicBezTo>
                    <a:pt x="91" y="39"/>
                    <a:pt x="97" y="12"/>
                    <a:pt x="98" y="9"/>
                  </a:cubicBezTo>
                  <a:cubicBezTo>
                    <a:pt x="98" y="6"/>
                    <a:pt x="98" y="4"/>
                    <a:pt x="96" y="2"/>
                  </a:cubicBezTo>
                  <a:cubicBezTo>
                    <a:pt x="94" y="1"/>
                    <a:pt x="92" y="0"/>
                    <a:pt x="90" y="0"/>
                  </a:cubicBezTo>
                  <a:cubicBezTo>
                    <a:pt x="87" y="1"/>
                    <a:pt x="58" y="6"/>
                    <a:pt x="45" y="15"/>
                  </a:cubicBezTo>
                  <a:cubicBezTo>
                    <a:pt x="37" y="21"/>
                    <a:pt x="33" y="31"/>
                    <a:pt x="31" y="40"/>
                  </a:cubicBezTo>
                  <a:cubicBezTo>
                    <a:pt x="21" y="27"/>
                    <a:pt x="12" y="23"/>
                    <a:pt x="11" y="23"/>
                  </a:cubicBezTo>
                  <a:cubicBezTo>
                    <a:pt x="7" y="21"/>
                    <a:pt x="3" y="23"/>
                    <a:pt x="2" y="27"/>
                  </a:cubicBezTo>
                  <a:cubicBezTo>
                    <a:pt x="0" y="30"/>
                    <a:pt x="2" y="34"/>
                    <a:pt x="6" y="36"/>
                  </a:cubicBezTo>
                  <a:close/>
                  <a:moveTo>
                    <a:pt x="54" y="26"/>
                  </a:moveTo>
                  <a:cubicBezTo>
                    <a:pt x="59" y="22"/>
                    <a:pt x="72" y="19"/>
                    <a:pt x="81" y="16"/>
                  </a:cubicBezTo>
                  <a:cubicBezTo>
                    <a:pt x="79" y="26"/>
                    <a:pt x="75" y="37"/>
                    <a:pt x="70" y="43"/>
                  </a:cubicBezTo>
                  <a:cubicBezTo>
                    <a:pt x="63" y="51"/>
                    <a:pt x="50" y="54"/>
                    <a:pt x="43" y="55"/>
                  </a:cubicBezTo>
                  <a:cubicBezTo>
                    <a:pt x="44" y="45"/>
                    <a:pt x="46" y="32"/>
                    <a:pt x="54" y="2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43" name="组合 1142">
            <a:extLst>
              <a:ext uri="{FF2B5EF4-FFF2-40B4-BE49-F238E27FC236}">
                <a16:creationId xmlns="" xmlns:a16="http://schemas.microsoft.com/office/drawing/2014/main" id="{333F5C3A-C5E4-4BA7-9971-B2E0177C9177}"/>
              </a:ext>
            </a:extLst>
          </p:cNvPr>
          <p:cNvGrpSpPr>
            <a:grpSpLocks noChangeAspect="1"/>
          </p:cNvGrpSpPr>
          <p:nvPr/>
        </p:nvGrpSpPr>
        <p:grpSpPr>
          <a:xfrm>
            <a:off x="11016732" y="5245763"/>
            <a:ext cx="502168" cy="276001"/>
            <a:chOff x="4470658" y="3309379"/>
            <a:chExt cx="1302495" cy="715875"/>
          </a:xfrm>
        </p:grpSpPr>
        <p:sp>
          <p:nvSpPr>
            <p:cNvPr id="1167" name="Freeform 37">
              <a:extLst>
                <a:ext uri="{FF2B5EF4-FFF2-40B4-BE49-F238E27FC236}">
                  <a16:creationId xmlns="" xmlns:a16="http://schemas.microsoft.com/office/drawing/2014/main" id="{E9299256-C459-4410-9845-9AB4BAA22B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70658" y="3309379"/>
              <a:ext cx="1302495" cy="672790"/>
            </a:xfrm>
            <a:custGeom>
              <a:avLst/>
              <a:gdLst>
                <a:gd name="T0" fmla="*/ 332 w 332"/>
                <a:gd name="T1" fmla="*/ 59 h 172"/>
                <a:gd name="T2" fmla="*/ 332 w 332"/>
                <a:gd name="T3" fmla="*/ 59 h 172"/>
                <a:gd name="T4" fmla="*/ 332 w 332"/>
                <a:gd name="T5" fmla="*/ 59 h 172"/>
                <a:gd name="T6" fmla="*/ 327 w 332"/>
                <a:gd name="T7" fmla="*/ 53 h 172"/>
                <a:gd name="T8" fmla="*/ 169 w 332"/>
                <a:gd name="T9" fmla="*/ 0 h 172"/>
                <a:gd name="T10" fmla="*/ 165 w 332"/>
                <a:gd name="T11" fmla="*/ 0 h 172"/>
                <a:gd name="T12" fmla="*/ 5 w 332"/>
                <a:gd name="T13" fmla="*/ 53 h 172"/>
                <a:gd name="T14" fmla="*/ 0 w 332"/>
                <a:gd name="T15" fmla="*/ 59 h 172"/>
                <a:gd name="T16" fmla="*/ 0 w 332"/>
                <a:gd name="T17" fmla="*/ 59 h 172"/>
                <a:gd name="T18" fmla="*/ 0 w 332"/>
                <a:gd name="T19" fmla="*/ 59 h 172"/>
                <a:gd name="T20" fmla="*/ 0 w 332"/>
                <a:gd name="T21" fmla="*/ 60 h 172"/>
                <a:gd name="T22" fmla="*/ 0 w 332"/>
                <a:gd name="T23" fmla="*/ 60 h 172"/>
                <a:gd name="T24" fmla="*/ 5 w 332"/>
                <a:gd name="T25" fmla="*/ 66 h 172"/>
                <a:gd name="T26" fmla="*/ 163 w 332"/>
                <a:gd name="T27" fmla="*/ 118 h 172"/>
                <a:gd name="T28" fmla="*/ 165 w 332"/>
                <a:gd name="T29" fmla="*/ 119 h 172"/>
                <a:gd name="T30" fmla="*/ 167 w 332"/>
                <a:gd name="T31" fmla="*/ 118 h 172"/>
                <a:gd name="T32" fmla="*/ 294 w 332"/>
                <a:gd name="T33" fmla="*/ 77 h 172"/>
                <a:gd name="T34" fmla="*/ 294 w 332"/>
                <a:gd name="T35" fmla="*/ 121 h 172"/>
                <a:gd name="T36" fmla="*/ 287 w 332"/>
                <a:gd name="T37" fmla="*/ 134 h 172"/>
                <a:gd name="T38" fmla="*/ 294 w 332"/>
                <a:gd name="T39" fmla="*/ 146 h 172"/>
                <a:gd name="T40" fmla="*/ 294 w 332"/>
                <a:gd name="T41" fmla="*/ 165 h 172"/>
                <a:gd name="T42" fmla="*/ 301 w 332"/>
                <a:gd name="T43" fmla="*/ 172 h 172"/>
                <a:gd name="T44" fmla="*/ 308 w 332"/>
                <a:gd name="T45" fmla="*/ 165 h 172"/>
                <a:gd name="T46" fmla="*/ 308 w 332"/>
                <a:gd name="T47" fmla="*/ 146 h 172"/>
                <a:gd name="T48" fmla="*/ 315 w 332"/>
                <a:gd name="T49" fmla="*/ 134 h 172"/>
                <a:gd name="T50" fmla="*/ 308 w 332"/>
                <a:gd name="T51" fmla="*/ 122 h 172"/>
                <a:gd name="T52" fmla="*/ 308 w 332"/>
                <a:gd name="T53" fmla="*/ 72 h 172"/>
                <a:gd name="T54" fmla="*/ 327 w 332"/>
                <a:gd name="T55" fmla="*/ 66 h 172"/>
                <a:gd name="T56" fmla="*/ 332 w 332"/>
                <a:gd name="T57" fmla="*/ 59 h 172"/>
                <a:gd name="T58" fmla="*/ 165 w 332"/>
                <a:gd name="T59" fmla="*/ 104 h 172"/>
                <a:gd name="T60" fmla="*/ 29 w 332"/>
                <a:gd name="T61" fmla="*/ 59 h 172"/>
                <a:gd name="T62" fmla="*/ 167 w 332"/>
                <a:gd name="T63" fmla="*/ 14 h 172"/>
                <a:gd name="T64" fmla="*/ 303 w 332"/>
                <a:gd name="T65" fmla="*/ 59 h 172"/>
                <a:gd name="T66" fmla="*/ 165 w 332"/>
                <a:gd name="T67" fmla="*/ 10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2" h="172">
                  <a:moveTo>
                    <a:pt x="332" y="59"/>
                  </a:moveTo>
                  <a:cubicBezTo>
                    <a:pt x="332" y="59"/>
                    <a:pt x="332" y="59"/>
                    <a:pt x="332" y="59"/>
                  </a:cubicBezTo>
                  <a:cubicBezTo>
                    <a:pt x="332" y="59"/>
                    <a:pt x="332" y="59"/>
                    <a:pt x="332" y="59"/>
                  </a:cubicBezTo>
                  <a:cubicBezTo>
                    <a:pt x="332" y="56"/>
                    <a:pt x="330" y="54"/>
                    <a:pt x="327" y="53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68" y="0"/>
                    <a:pt x="166" y="0"/>
                    <a:pt x="165" y="0"/>
                  </a:cubicBezTo>
                  <a:cubicBezTo>
                    <a:pt x="5" y="53"/>
                    <a:pt x="5" y="53"/>
                    <a:pt x="5" y="53"/>
                  </a:cubicBezTo>
                  <a:cubicBezTo>
                    <a:pt x="2" y="54"/>
                    <a:pt x="0" y="56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3"/>
                    <a:pt x="2" y="65"/>
                    <a:pt x="5" y="66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4" y="119"/>
                    <a:pt x="164" y="119"/>
                    <a:pt x="165" y="119"/>
                  </a:cubicBezTo>
                  <a:cubicBezTo>
                    <a:pt x="166" y="119"/>
                    <a:pt x="166" y="119"/>
                    <a:pt x="167" y="118"/>
                  </a:cubicBezTo>
                  <a:cubicBezTo>
                    <a:pt x="294" y="77"/>
                    <a:pt x="294" y="77"/>
                    <a:pt x="294" y="77"/>
                  </a:cubicBezTo>
                  <a:cubicBezTo>
                    <a:pt x="294" y="121"/>
                    <a:pt x="294" y="121"/>
                    <a:pt x="294" y="121"/>
                  </a:cubicBezTo>
                  <a:cubicBezTo>
                    <a:pt x="290" y="124"/>
                    <a:pt x="287" y="128"/>
                    <a:pt x="287" y="134"/>
                  </a:cubicBezTo>
                  <a:cubicBezTo>
                    <a:pt x="287" y="139"/>
                    <a:pt x="290" y="143"/>
                    <a:pt x="294" y="146"/>
                  </a:cubicBezTo>
                  <a:cubicBezTo>
                    <a:pt x="294" y="165"/>
                    <a:pt x="294" y="165"/>
                    <a:pt x="294" y="165"/>
                  </a:cubicBezTo>
                  <a:cubicBezTo>
                    <a:pt x="294" y="168"/>
                    <a:pt x="297" y="172"/>
                    <a:pt x="301" y="172"/>
                  </a:cubicBezTo>
                  <a:cubicBezTo>
                    <a:pt x="305" y="172"/>
                    <a:pt x="308" y="168"/>
                    <a:pt x="308" y="165"/>
                  </a:cubicBezTo>
                  <a:cubicBezTo>
                    <a:pt x="308" y="146"/>
                    <a:pt x="308" y="146"/>
                    <a:pt x="308" y="146"/>
                  </a:cubicBezTo>
                  <a:cubicBezTo>
                    <a:pt x="312" y="143"/>
                    <a:pt x="315" y="139"/>
                    <a:pt x="315" y="134"/>
                  </a:cubicBezTo>
                  <a:cubicBezTo>
                    <a:pt x="315" y="128"/>
                    <a:pt x="312" y="124"/>
                    <a:pt x="308" y="122"/>
                  </a:cubicBezTo>
                  <a:cubicBezTo>
                    <a:pt x="308" y="72"/>
                    <a:pt x="308" y="72"/>
                    <a:pt x="308" y="72"/>
                  </a:cubicBezTo>
                  <a:cubicBezTo>
                    <a:pt x="327" y="66"/>
                    <a:pt x="327" y="66"/>
                    <a:pt x="327" y="66"/>
                  </a:cubicBezTo>
                  <a:cubicBezTo>
                    <a:pt x="330" y="65"/>
                    <a:pt x="332" y="62"/>
                    <a:pt x="332" y="59"/>
                  </a:cubicBezTo>
                  <a:close/>
                  <a:moveTo>
                    <a:pt x="165" y="104"/>
                  </a:moveTo>
                  <a:cubicBezTo>
                    <a:pt x="29" y="59"/>
                    <a:pt x="29" y="59"/>
                    <a:pt x="29" y="59"/>
                  </a:cubicBezTo>
                  <a:cubicBezTo>
                    <a:pt x="167" y="14"/>
                    <a:pt x="167" y="14"/>
                    <a:pt x="167" y="14"/>
                  </a:cubicBezTo>
                  <a:cubicBezTo>
                    <a:pt x="303" y="59"/>
                    <a:pt x="303" y="59"/>
                    <a:pt x="303" y="59"/>
                  </a:cubicBezTo>
                  <a:lnTo>
                    <a:pt x="165" y="10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" name="Freeform 38">
              <a:extLst>
                <a:ext uri="{FF2B5EF4-FFF2-40B4-BE49-F238E27FC236}">
                  <a16:creationId xmlns="" xmlns:a16="http://schemas.microsoft.com/office/drawing/2014/main" id="{3D554B0E-942D-4F30-B770-2E06D9A81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455" y="3688858"/>
              <a:ext cx="803703" cy="336396"/>
            </a:xfrm>
            <a:custGeom>
              <a:avLst/>
              <a:gdLst>
                <a:gd name="T0" fmla="*/ 191 w 205"/>
                <a:gd name="T1" fmla="*/ 40 h 86"/>
                <a:gd name="T2" fmla="*/ 103 w 205"/>
                <a:gd name="T3" fmla="*/ 72 h 86"/>
                <a:gd name="T4" fmla="*/ 102 w 205"/>
                <a:gd name="T5" fmla="*/ 72 h 86"/>
                <a:gd name="T6" fmla="*/ 102 w 205"/>
                <a:gd name="T7" fmla="*/ 72 h 86"/>
                <a:gd name="T8" fmla="*/ 14 w 205"/>
                <a:gd name="T9" fmla="*/ 40 h 86"/>
                <a:gd name="T10" fmla="*/ 14 w 205"/>
                <a:gd name="T11" fmla="*/ 8 h 86"/>
                <a:gd name="T12" fmla="*/ 0 w 205"/>
                <a:gd name="T13" fmla="*/ 3 h 86"/>
                <a:gd name="T14" fmla="*/ 0 w 205"/>
                <a:gd name="T15" fmla="*/ 43 h 86"/>
                <a:gd name="T16" fmla="*/ 0 w 205"/>
                <a:gd name="T17" fmla="*/ 43 h 86"/>
                <a:gd name="T18" fmla="*/ 0 w 205"/>
                <a:gd name="T19" fmla="*/ 44 h 86"/>
                <a:gd name="T20" fmla="*/ 0 w 205"/>
                <a:gd name="T21" fmla="*/ 45 h 86"/>
                <a:gd name="T22" fmla="*/ 0 w 205"/>
                <a:gd name="T23" fmla="*/ 46 h 86"/>
                <a:gd name="T24" fmla="*/ 1 w 205"/>
                <a:gd name="T25" fmla="*/ 46 h 86"/>
                <a:gd name="T26" fmla="*/ 1 w 205"/>
                <a:gd name="T27" fmla="*/ 47 h 86"/>
                <a:gd name="T28" fmla="*/ 2 w 205"/>
                <a:gd name="T29" fmla="*/ 48 h 86"/>
                <a:gd name="T30" fmla="*/ 2 w 205"/>
                <a:gd name="T31" fmla="*/ 48 h 86"/>
                <a:gd name="T32" fmla="*/ 102 w 205"/>
                <a:gd name="T33" fmla="*/ 86 h 86"/>
                <a:gd name="T34" fmla="*/ 102 w 205"/>
                <a:gd name="T35" fmla="*/ 86 h 86"/>
                <a:gd name="T36" fmla="*/ 103 w 205"/>
                <a:gd name="T37" fmla="*/ 86 h 86"/>
                <a:gd name="T38" fmla="*/ 203 w 205"/>
                <a:gd name="T39" fmla="*/ 48 h 86"/>
                <a:gd name="T40" fmla="*/ 203 w 205"/>
                <a:gd name="T41" fmla="*/ 48 h 86"/>
                <a:gd name="T42" fmla="*/ 204 w 205"/>
                <a:gd name="T43" fmla="*/ 47 h 86"/>
                <a:gd name="T44" fmla="*/ 204 w 205"/>
                <a:gd name="T45" fmla="*/ 46 h 86"/>
                <a:gd name="T46" fmla="*/ 204 w 205"/>
                <a:gd name="T47" fmla="*/ 46 h 86"/>
                <a:gd name="T48" fmla="*/ 205 w 205"/>
                <a:gd name="T49" fmla="*/ 45 h 86"/>
                <a:gd name="T50" fmla="*/ 205 w 205"/>
                <a:gd name="T51" fmla="*/ 44 h 86"/>
                <a:gd name="T52" fmla="*/ 205 w 205"/>
                <a:gd name="T53" fmla="*/ 43 h 86"/>
                <a:gd name="T54" fmla="*/ 205 w 205"/>
                <a:gd name="T55" fmla="*/ 43 h 86"/>
                <a:gd name="T56" fmla="*/ 205 w 205"/>
                <a:gd name="T57" fmla="*/ 0 h 86"/>
                <a:gd name="T58" fmla="*/ 191 w 205"/>
                <a:gd name="T59" fmla="*/ 4 h 86"/>
                <a:gd name="T60" fmla="*/ 191 w 205"/>
                <a:gd name="T61" fmla="*/ 4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5" h="86">
                  <a:moveTo>
                    <a:pt x="191" y="40"/>
                  </a:moveTo>
                  <a:cubicBezTo>
                    <a:pt x="169" y="60"/>
                    <a:pt x="137" y="72"/>
                    <a:pt x="103" y="72"/>
                  </a:cubicBezTo>
                  <a:cubicBezTo>
                    <a:pt x="103" y="72"/>
                    <a:pt x="103" y="72"/>
                    <a:pt x="102" y="72"/>
                  </a:cubicBezTo>
                  <a:cubicBezTo>
                    <a:pt x="102" y="72"/>
                    <a:pt x="102" y="72"/>
                    <a:pt x="102" y="72"/>
                  </a:cubicBezTo>
                  <a:cubicBezTo>
                    <a:pt x="67" y="72"/>
                    <a:pt x="36" y="60"/>
                    <a:pt x="14" y="40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0" y="45"/>
                    <a:pt x="0" y="45"/>
                    <a:pt x="0" y="46"/>
                  </a:cubicBezTo>
                  <a:cubicBezTo>
                    <a:pt x="0" y="46"/>
                    <a:pt x="1" y="46"/>
                    <a:pt x="1" y="46"/>
                  </a:cubicBezTo>
                  <a:cubicBezTo>
                    <a:pt x="1" y="46"/>
                    <a:pt x="1" y="47"/>
                    <a:pt x="1" y="47"/>
                  </a:cubicBezTo>
                  <a:cubicBezTo>
                    <a:pt x="1" y="47"/>
                    <a:pt x="2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6" y="72"/>
                    <a:pt x="63" y="86"/>
                    <a:pt x="102" y="86"/>
                  </a:cubicBezTo>
                  <a:cubicBezTo>
                    <a:pt x="102" y="86"/>
                    <a:pt x="102" y="86"/>
                    <a:pt x="102" y="86"/>
                  </a:cubicBezTo>
                  <a:cubicBezTo>
                    <a:pt x="103" y="86"/>
                    <a:pt x="103" y="86"/>
                    <a:pt x="103" y="86"/>
                  </a:cubicBezTo>
                  <a:cubicBezTo>
                    <a:pt x="142" y="86"/>
                    <a:pt x="179" y="72"/>
                    <a:pt x="203" y="48"/>
                  </a:cubicBezTo>
                  <a:cubicBezTo>
                    <a:pt x="203" y="48"/>
                    <a:pt x="203" y="48"/>
                    <a:pt x="203" y="48"/>
                  </a:cubicBezTo>
                  <a:cubicBezTo>
                    <a:pt x="203" y="48"/>
                    <a:pt x="204" y="47"/>
                    <a:pt x="204" y="47"/>
                  </a:cubicBezTo>
                  <a:cubicBezTo>
                    <a:pt x="204" y="47"/>
                    <a:pt x="204" y="47"/>
                    <a:pt x="204" y="46"/>
                  </a:cubicBezTo>
                  <a:cubicBezTo>
                    <a:pt x="204" y="46"/>
                    <a:pt x="204" y="46"/>
                    <a:pt x="204" y="46"/>
                  </a:cubicBezTo>
                  <a:cubicBezTo>
                    <a:pt x="205" y="45"/>
                    <a:pt x="205" y="45"/>
                    <a:pt x="205" y="45"/>
                  </a:cubicBezTo>
                  <a:cubicBezTo>
                    <a:pt x="205" y="45"/>
                    <a:pt x="205" y="44"/>
                    <a:pt x="205" y="44"/>
                  </a:cubicBezTo>
                  <a:cubicBezTo>
                    <a:pt x="205" y="44"/>
                    <a:pt x="205" y="43"/>
                    <a:pt x="205" y="43"/>
                  </a:cubicBezTo>
                  <a:cubicBezTo>
                    <a:pt x="205" y="43"/>
                    <a:pt x="205" y="43"/>
                    <a:pt x="205" y="43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191" y="4"/>
                    <a:pt x="191" y="4"/>
                    <a:pt x="191" y="4"/>
                  </a:cubicBezTo>
                  <a:lnTo>
                    <a:pt x="191" y="4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37" name="组合 836">
            <a:extLst>
              <a:ext uri="{FF2B5EF4-FFF2-40B4-BE49-F238E27FC236}">
                <a16:creationId xmlns="" xmlns:a16="http://schemas.microsoft.com/office/drawing/2014/main" id="{D1D0F70E-F8A5-4142-88C7-29283578C2BE}"/>
              </a:ext>
            </a:extLst>
          </p:cNvPr>
          <p:cNvGrpSpPr>
            <a:grpSpLocks noChangeAspect="1"/>
          </p:cNvGrpSpPr>
          <p:nvPr/>
        </p:nvGrpSpPr>
        <p:grpSpPr>
          <a:xfrm>
            <a:off x="4863398" y="1927289"/>
            <a:ext cx="218524" cy="378606"/>
            <a:chOff x="630699" y="1515030"/>
            <a:chExt cx="566796" cy="982008"/>
          </a:xfrm>
        </p:grpSpPr>
        <p:sp>
          <p:nvSpPr>
            <p:cNvPr id="852" name="Freeform 82">
              <a:extLst>
                <a:ext uri="{FF2B5EF4-FFF2-40B4-BE49-F238E27FC236}">
                  <a16:creationId xmlns="" xmlns:a16="http://schemas.microsoft.com/office/drawing/2014/main" id="{7651085D-13AD-4ED2-BE13-735207B471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0699" y="1515030"/>
              <a:ext cx="566796" cy="982008"/>
            </a:xfrm>
            <a:custGeom>
              <a:avLst/>
              <a:gdLst>
                <a:gd name="T0" fmla="*/ 125 w 145"/>
                <a:gd name="T1" fmla="*/ 0 h 252"/>
                <a:gd name="T2" fmla="*/ 20 w 145"/>
                <a:gd name="T3" fmla="*/ 0 h 252"/>
                <a:gd name="T4" fmla="*/ 0 w 145"/>
                <a:gd name="T5" fmla="*/ 20 h 252"/>
                <a:gd name="T6" fmla="*/ 0 w 145"/>
                <a:gd name="T7" fmla="*/ 232 h 252"/>
                <a:gd name="T8" fmla="*/ 20 w 145"/>
                <a:gd name="T9" fmla="*/ 252 h 252"/>
                <a:gd name="T10" fmla="*/ 125 w 145"/>
                <a:gd name="T11" fmla="*/ 252 h 252"/>
                <a:gd name="T12" fmla="*/ 145 w 145"/>
                <a:gd name="T13" fmla="*/ 232 h 252"/>
                <a:gd name="T14" fmla="*/ 145 w 145"/>
                <a:gd name="T15" fmla="*/ 20 h 252"/>
                <a:gd name="T16" fmla="*/ 125 w 145"/>
                <a:gd name="T17" fmla="*/ 0 h 252"/>
                <a:gd name="T18" fmla="*/ 131 w 145"/>
                <a:gd name="T19" fmla="*/ 187 h 252"/>
                <a:gd name="T20" fmla="*/ 14 w 145"/>
                <a:gd name="T21" fmla="*/ 187 h 252"/>
                <a:gd name="T22" fmla="*/ 14 w 145"/>
                <a:gd name="T23" fmla="*/ 49 h 252"/>
                <a:gd name="T24" fmla="*/ 131 w 145"/>
                <a:gd name="T25" fmla="*/ 49 h 252"/>
                <a:gd name="T26" fmla="*/ 131 w 145"/>
                <a:gd name="T27" fmla="*/ 187 h 252"/>
                <a:gd name="T28" fmla="*/ 20 w 145"/>
                <a:gd name="T29" fmla="*/ 14 h 252"/>
                <a:gd name="T30" fmla="*/ 125 w 145"/>
                <a:gd name="T31" fmla="*/ 14 h 252"/>
                <a:gd name="T32" fmla="*/ 131 w 145"/>
                <a:gd name="T33" fmla="*/ 20 h 252"/>
                <a:gd name="T34" fmla="*/ 131 w 145"/>
                <a:gd name="T35" fmla="*/ 35 h 252"/>
                <a:gd name="T36" fmla="*/ 14 w 145"/>
                <a:gd name="T37" fmla="*/ 35 h 252"/>
                <a:gd name="T38" fmla="*/ 14 w 145"/>
                <a:gd name="T39" fmla="*/ 20 h 252"/>
                <a:gd name="T40" fmla="*/ 20 w 145"/>
                <a:gd name="T41" fmla="*/ 14 h 252"/>
                <a:gd name="T42" fmla="*/ 125 w 145"/>
                <a:gd name="T43" fmla="*/ 238 h 252"/>
                <a:gd name="T44" fmla="*/ 20 w 145"/>
                <a:gd name="T45" fmla="*/ 238 h 252"/>
                <a:gd name="T46" fmla="*/ 14 w 145"/>
                <a:gd name="T47" fmla="*/ 232 h 252"/>
                <a:gd name="T48" fmla="*/ 14 w 145"/>
                <a:gd name="T49" fmla="*/ 201 h 252"/>
                <a:gd name="T50" fmla="*/ 131 w 145"/>
                <a:gd name="T51" fmla="*/ 201 h 252"/>
                <a:gd name="T52" fmla="*/ 131 w 145"/>
                <a:gd name="T53" fmla="*/ 232 h 252"/>
                <a:gd name="T54" fmla="*/ 125 w 145"/>
                <a:gd name="T55" fmla="*/ 23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5" h="252">
                  <a:moveTo>
                    <a:pt x="125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243"/>
                    <a:pt x="9" y="252"/>
                    <a:pt x="20" y="252"/>
                  </a:cubicBezTo>
                  <a:cubicBezTo>
                    <a:pt x="125" y="252"/>
                    <a:pt x="125" y="252"/>
                    <a:pt x="125" y="252"/>
                  </a:cubicBezTo>
                  <a:cubicBezTo>
                    <a:pt x="136" y="252"/>
                    <a:pt x="145" y="243"/>
                    <a:pt x="145" y="232"/>
                  </a:cubicBezTo>
                  <a:cubicBezTo>
                    <a:pt x="145" y="20"/>
                    <a:pt x="145" y="20"/>
                    <a:pt x="145" y="20"/>
                  </a:cubicBezTo>
                  <a:cubicBezTo>
                    <a:pt x="145" y="9"/>
                    <a:pt x="136" y="0"/>
                    <a:pt x="125" y="0"/>
                  </a:cubicBezTo>
                  <a:close/>
                  <a:moveTo>
                    <a:pt x="131" y="187"/>
                  </a:moveTo>
                  <a:cubicBezTo>
                    <a:pt x="14" y="187"/>
                    <a:pt x="14" y="187"/>
                    <a:pt x="14" y="187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31" y="49"/>
                    <a:pt x="131" y="49"/>
                    <a:pt x="131" y="49"/>
                  </a:cubicBezTo>
                  <a:lnTo>
                    <a:pt x="131" y="187"/>
                  </a:lnTo>
                  <a:close/>
                  <a:moveTo>
                    <a:pt x="20" y="14"/>
                  </a:moveTo>
                  <a:cubicBezTo>
                    <a:pt x="125" y="14"/>
                    <a:pt x="125" y="14"/>
                    <a:pt x="125" y="14"/>
                  </a:cubicBezTo>
                  <a:cubicBezTo>
                    <a:pt x="128" y="14"/>
                    <a:pt x="131" y="17"/>
                    <a:pt x="131" y="20"/>
                  </a:cubicBezTo>
                  <a:cubicBezTo>
                    <a:pt x="131" y="35"/>
                    <a:pt x="131" y="35"/>
                    <a:pt x="131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7"/>
                    <a:pt x="17" y="14"/>
                    <a:pt x="20" y="14"/>
                  </a:cubicBezTo>
                  <a:close/>
                  <a:moveTo>
                    <a:pt x="125" y="238"/>
                  </a:moveTo>
                  <a:cubicBezTo>
                    <a:pt x="20" y="238"/>
                    <a:pt x="20" y="238"/>
                    <a:pt x="20" y="238"/>
                  </a:cubicBezTo>
                  <a:cubicBezTo>
                    <a:pt x="17" y="238"/>
                    <a:pt x="14" y="235"/>
                    <a:pt x="14" y="232"/>
                  </a:cubicBezTo>
                  <a:cubicBezTo>
                    <a:pt x="14" y="201"/>
                    <a:pt x="14" y="201"/>
                    <a:pt x="14" y="201"/>
                  </a:cubicBezTo>
                  <a:cubicBezTo>
                    <a:pt x="131" y="201"/>
                    <a:pt x="131" y="201"/>
                    <a:pt x="131" y="201"/>
                  </a:cubicBezTo>
                  <a:cubicBezTo>
                    <a:pt x="131" y="232"/>
                    <a:pt x="131" y="232"/>
                    <a:pt x="131" y="232"/>
                  </a:cubicBezTo>
                  <a:cubicBezTo>
                    <a:pt x="131" y="235"/>
                    <a:pt x="128" y="238"/>
                    <a:pt x="125" y="2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Oval 83">
              <a:extLst>
                <a:ext uri="{FF2B5EF4-FFF2-40B4-BE49-F238E27FC236}">
                  <a16:creationId xmlns="" xmlns:a16="http://schemas.microsoft.com/office/drawing/2014/main" id="{27A12D94-8A9F-4BFE-BD45-052662CA3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144" y="2332272"/>
              <a:ext cx="69202" cy="7085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38" name="组合 837">
            <a:extLst>
              <a:ext uri="{FF2B5EF4-FFF2-40B4-BE49-F238E27FC236}">
                <a16:creationId xmlns="" xmlns:a16="http://schemas.microsoft.com/office/drawing/2014/main" id="{E399D98B-954E-4979-8A4D-364F13B30DCD}"/>
              </a:ext>
            </a:extLst>
          </p:cNvPr>
          <p:cNvGrpSpPr>
            <a:grpSpLocks noChangeAspect="1"/>
          </p:cNvGrpSpPr>
          <p:nvPr/>
        </p:nvGrpSpPr>
        <p:grpSpPr>
          <a:xfrm>
            <a:off x="5551452" y="1935547"/>
            <a:ext cx="365901" cy="362090"/>
            <a:chOff x="6630988" y="3919538"/>
            <a:chExt cx="914399" cy="904875"/>
          </a:xfrm>
          <a:solidFill>
            <a:schemeClr val="accent2"/>
          </a:solidFill>
        </p:grpSpPr>
        <p:sp>
          <p:nvSpPr>
            <p:cNvPr id="850" name="Freeform 111">
              <a:extLst>
                <a:ext uri="{FF2B5EF4-FFF2-40B4-BE49-F238E27FC236}">
                  <a16:creationId xmlns="" xmlns:a16="http://schemas.microsoft.com/office/drawing/2014/main" id="{B4ED04B9-AE64-47DF-B2C2-977CBC824E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0988" y="4010025"/>
              <a:ext cx="815975" cy="814388"/>
            </a:xfrm>
            <a:custGeom>
              <a:avLst/>
              <a:gdLst>
                <a:gd name="T0" fmla="*/ 107 w 217"/>
                <a:gd name="T1" fmla="*/ 108 h 217"/>
                <a:gd name="T2" fmla="*/ 107 w 217"/>
                <a:gd name="T3" fmla="*/ 0 h 217"/>
                <a:gd name="T4" fmla="*/ 0 w 217"/>
                <a:gd name="T5" fmla="*/ 108 h 217"/>
                <a:gd name="T6" fmla="*/ 107 w 217"/>
                <a:gd name="T7" fmla="*/ 217 h 217"/>
                <a:gd name="T8" fmla="*/ 109 w 217"/>
                <a:gd name="T9" fmla="*/ 217 h 217"/>
                <a:gd name="T10" fmla="*/ 217 w 217"/>
                <a:gd name="T11" fmla="*/ 108 h 217"/>
                <a:gd name="T12" fmla="*/ 107 w 217"/>
                <a:gd name="T13" fmla="*/ 108 h 217"/>
                <a:gd name="T14" fmla="*/ 93 w 217"/>
                <a:gd name="T15" fmla="*/ 15 h 217"/>
                <a:gd name="T16" fmla="*/ 93 w 217"/>
                <a:gd name="T17" fmla="*/ 43 h 217"/>
                <a:gd name="T18" fmla="*/ 41 w 217"/>
                <a:gd name="T19" fmla="*/ 43 h 217"/>
                <a:gd name="T20" fmla="*/ 93 w 217"/>
                <a:gd name="T21" fmla="*/ 15 h 217"/>
                <a:gd name="T22" fmla="*/ 30 w 217"/>
                <a:gd name="T23" fmla="*/ 57 h 217"/>
                <a:gd name="T24" fmla="*/ 93 w 217"/>
                <a:gd name="T25" fmla="*/ 57 h 217"/>
                <a:gd name="T26" fmla="*/ 93 w 217"/>
                <a:gd name="T27" fmla="*/ 81 h 217"/>
                <a:gd name="T28" fmla="*/ 19 w 217"/>
                <a:gd name="T29" fmla="*/ 81 h 217"/>
                <a:gd name="T30" fmla="*/ 30 w 217"/>
                <a:gd name="T31" fmla="*/ 57 h 217"/>
                <a:gd name="T32" fmla="*/ 14 w 217"/>
                <a:gd name="T33" fmla="*/ 108 h 217"/>
                <a:gd name="T34" fmla="*/ 16 w 217"/>
                <a:gd name="T35" fmla="*/ 95 h 217"/>
                <a:gd name="T36" fmla="*/ 93 w 217"/>
                <a:gd name="T37" fmla="*/ 95 h 217"/>
                <a:gd name="T38" fmla="*/ 93 w 217"/>
                <a:gd name="T39" fmla="*/ 108 h 217"/>
                <a:gd name="T40" fmla="*/ 93 w 217"/>
                <a:gd name="T41" fmla="*/ 111 h 217"/>
                <a:gd name="T42" fmla="*/ 85 w 217"/>
                <a:gd name="T43" fmla="*/ 118 h 217"/>
                <a:gd name="T44" fmla="*/ 15 w 217"/>
                <a:gd name="T45" fmla="*/ 118 h 217"/>
                <a:gd name="T46" fmla="*/ 14 w 217"/>
                <a:gd name="T47" fmla="*/ 108 h 217"/>
                <a:gd name="T48" fmla="*/ 31 w 217"/>
                <a:gd name="T49" fmla="*/ 161 h 217"/>
                <a:gd name="T50" fmla="*/ 17 w 217"/>
                <a:gd name="T51" fmla="*/ 132 h 217"/>
                <a:gd name="T52" fmla="*/ 68 w 217"/>
                <a:gd name="T53" fmla="*/ 132 h 217"/>
                <a:gd name="T54" fmla="*/ 31 w 217"/>
                <a:gd name="T55" fmla="*/ 161 h 217"/>
                <a:gd name="T56" fmla="*/ 109 w 217"/>
                <a:gd name="T57" fmla="*/ 203 h 217"/>
                <a:gd name="T58" fmla="*/ 108 w 217"/>
                <a:gd name="T59" fmla="*/ 203 h 217"/>
                <a:gd name="T60" fmla="*/ 107 w 217"/>
                <a:gd name="T61" fmla="*/ 203 h 217"/>
                <a:gd name="T62" fmla="*/ 40 w 217"/>
                <a:gd name="T63" fmla="*/ 172 h 217"/>
                <a:gd name="T64" fmla="*/ 101 w 217"/>
                <a:gd name="T65" fmla="*/ 122 h 217"/>
                <a:gd name="T66" fmla="*/ 202 w 217"/>
                <a:gd name="T67" fmla="*/ 122 h 217"/>
                <a:gd name="T68" fmla="*/ 109 w 217"/>
                <a:gd name="T69" fmla="*/ 203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7" h="217">
                  <a:moveTo>
                    <a:pt x="107" y="108"/>
                  </a:moveTo>
                  <a:cubicBezTo>
                    <a:pt x="107" y="0"/>
                    <a:pt x="107" y="0"/>
                    <a:pt x="107" y="0"/>
                  </a:cubicBezTo>
                  <a:cubicBezTo>
                    <a:pt x="48" y="1"/>
                    <a:pt x="0" y="49"/>
                    <a:pt x="0" y="108"/>
                  </a:cubicBezTo>
                  <a:cubicBezTo>
                    <a:pt x="0" y="168"/>
                    <a:pt x="48" y="216"/>
                    <a:pt x="107" y="217"/>
                  </a:cubicBezTo>
                  <a:cubicBezTo>
                    <a:pt x="108" y="217"/>
                    <a:pt x="108" y="217"/>
                    <a:pt x="109" y="217"/>
                  </a:cubicBezTo>
                  <a:cubicBezTo>
                    <a:pt x="169" y="217"/>
                    <a:pt x="217" y="168"/>
                    <a:pt x="217" y="108"/>
                  </a:cubicBezTo>
                  <a:lnTo>
                    <a:pt x="107" y="108"/>
                  </a:lnTo>
                  <a:close/>
                  <a:moveTo>
                    <a:pt x="93" y="15"/>
                  </a:moveTo>
                  <a:cubicBezTo>
                    <a:pt x="93" y="43"/>
                    <a:pt x="93" y="43"/>
                    <a:pt x="93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55" y="29"/>
                    <a:pt x="73" y="19"/>
                    <a:pt x="93" y="15"/>
                  </a:cubicBezTo>
                  <a:close/>
                  <a:moveTo>
                    <a:pt x="30" y="57"/>
                  </a:moveTo>
                  <a:cubicBezTo>
                    <a:pt x="93" y="57"/>
                    <a:pt x="93" y="57"/>
                    <a:pt x="93" y="57"/>
                  </a:cubicBezTo>
                  <a:cubicBezTo>
                    <a:pt x="93" y="81"/>
                    <a:pt x="93" y="81"/>
                    <a:pt x="93" y="81"/>
                  </a:cubicBezTo>
                  <a:cubicBezTo>
                    <a:pt x="19" y="81"/>
                    <a:pt x="19" y="81"/>
                    <a:pt x="19" y="81"/>
                  </a:cubicBezTo>
                  <a:cubicBezTo>
                    <a:pt x="21" y="72"/>
                    <a:pt x="25" y="65"/>
                    <a:pt x="30" y="57"/>
                  </a:cubicBezTo>
                  <a:close/>
                  <a:moveTo>
                    <a:pt x="14" y="108"/>
                  </a:moveTo>
                  <a:cubicBezTo>
                    <a:pt x="14" y="104"/>
                    <a:pt x="15" y="99"/>
                    <a:pt x="16" y="95"/>
                  </a:cubicBezTo>
                  <a:cubicBezTo>
                    <a:pt x="93" y="95"/>
                    <a:pt x="93" y="95"/>
                    <a:pt x="93" y="95"/>
                  </a:cubicBezTo>
                  <a:cubicBezTo>
                    <a:pt x="93" y="108"/>
                    <a:pt x="93" y="108"/>
                    <a:pt x="93" y="108"/>
                  </a:cubicBezTo>
                  <a:cubicBezTo>
                    <a:pt x="93" y="111"/>
                    <a:pt x="93" y="111"/>
                    <a:pt x="93" y="111"/>
                  </a:cubicBezTo>
                  <a:cubicBezTo>
                    <a:pt x="85" y="118"/>
                    <a:pt x="85" y="118"/>
                    <a:pt x="85" y="118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5" y="115"/>
                    <a:pt x="14" y="112"/>
                    <a:pt x="14" y="108"/>
                  </a:cubicBezTo>
                  <a:close/>
                  <a:moveTo>
                    <a:pt x="31" y="161"/>
                  </a:moveTo>
                  <a:cubicBezTo>
                    <a:pt x="25" y="152"/>
                    <a:pt x="20" y="142"/>
                    <a:pt x="17" y="132"/>
                  </a:cubicBezTo>
                  <a:cubicBezTo>
                    <a:pt x="68" y="132"/>
                    <a:pt x="68" y="132"/>
                    <a:pt x="68" y="132"/>
                  </a:cubicBezTo>
                  <a:lnTo>
                    <a:pt x="31" y="161"/>
                  </a:lnTo>
                  <a:close/>
                  <a:moveTo>
                    <a:pt x="109" y="203"/>
                  </a:moveTo>
                  <a:cubicBezTo>
                    <a:pt x="109" y="203"/>
                    <a:pt x="108" y="203"/>
                    <a:pt x="108" y="203"/>
                  </a:cubicBezTo>
                  <a:cubicBezTo>
                    <a:pt x="107" y="203"/>
                    <a:pt x="107" y="203"/>
                    <a:pt x="107" y="203"/>
                  </a:cubicBezTo>
                  <a:cubicBezTo>
                    <a:pt x="81" y="202"/>
                    <a:pt x="57" y="191"/>
                    <a:pt x="40" y="172"/>
                  </a:cubicBezTo>
                  <a:cubicBezTo>
                    <a:pt x="101" y="122"/>
                    <a:pt x="101" y="122"/>
                    <a:pt x="101" y="122"/>
                  </a:cubicBezTo>
                  <a:cubicBezTo>
                    <a:pt x="202" y="122"/>
                    <a:pt x="202" y="122"/>
                    <a:pt x="202" y="122"/>
                  </a:cubicBezTo>
                  <a:cubicBezTo>
                    <a:pt x="195" y="168"/>
                    <a:pt x="156" y="203"/>
                    <a:pt x="109" y="2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112">
              <a:extLst>
                <a:ext uri="{FF2B5EF4-FFF2-40B4-BE49-F238E27FC236}">
                  <a16:creationId xmlns="" xmlns:a16="http://schemas.microsoft.com/office/drawing/2014/main" id="{4A983780-634B-494B-A444-B668463007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31050" y="3919538"/>
              <a:ext cx="414337" cy="409575"/>
            </a:xfrm>
            <a:custGeom>
              <a:avLst/>
              <a:gdLst>
                <a:gd name="T0" fmla="*/ 2 w 110"/>
                <a:gd name="T1" fmla="*/ 0 h 109"/>
                <a:gd name="T2" fmla="*/ 0 w 110"/>
                <a:gd name="T3" fmla="*/ 0 h 109"/>
                <a:gd name="T4" fmla="*/ 0 w 110"/>
                <a:gd name="T5" fmla="*/ 109 h 109"/>
                <a:gd name="T6" fmla="*/ 110 w 110"/>
                <a:gd name="T7" fmla="*/ 109 h 109"/>
                <a:gd name="T8" fmla="*/ 2 w 110"/>
                <a:gd name="T9" fmla="*/ 0 h 109"/>
                <a:gd name="T10" fmla="*/ 14 w 110"/>
                <a:gd name="T11" fmla="*/ 15 h 109"/>
                <a:gd name="T12" fmla="*/ 95 w 110"/>
                <a:gd name="T13" fmla="*/ 95 h 109"/>
                <a:gd name="T14" fmla="*/ 14 w 110"/>
                <a:gd name="T15" fmla="*/ 95 h 109"/>
                <a:gd name="T16" fmla="*/ 14 w 110"/>
                <a:gd name="T17" fmla="*/ 15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0" h="109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110" y="109"/>
                    <a:pt x="110" y="109"/>
                    <a:pt x="110" y="109"/>
                  </a:cubicBezTo>
                  <a:cubicBezTo>
                    <a:pt x="110" y="49"/>
                    <a:pt x="62" y="0"/>
                    <a:pt x="2" y="0"/>
                  </a:cubicBezTo>
                  <a:close/>
                  <a:moveTo>
                    <a:pt x="14" y="15"/>
                  </a:moveTo>
                  <a:cubicBezTo>
                    <a:pt x="56" y="20"/>
                    <a:pt x="89" y="53"/>
                    <a:pt x="95" y="95"/>
                  </a:cubicBezTo>
                  <a:cubicBezTo>
                    <a:pt x="14" y="95"/>
                    <a:pt x="14" y="95"/>
                    <a:pt x="14" y="95"/>
                  </a:cubicBezTo>
                  <a:lnTo>
                    <a:pt x="14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39" name="组合 838">
            <a:extLst>
              <a:ext uri="{FF2B5EF4-FFF2-40B4-BE49-F238E27FC236}">
                <a16:creationId xmlns="" xmlns:a16="http://schemas.microsoft.com/office/drawing/2014/main" id="{D25458D0-FFA3-4B9D-BE81-FC938CA93E56}"/>
              </a:ext>
            </a:extLst>
          </p:cNvPr>
          <p:cNvGrpSpPr>
            <a:grpSpLocks noChangeAspect="1"/>
          </p:cNvGrpSpPr>
          <p:nvPr/>
        </p:nvGrpSpPr>
        <p:grpSpPr>
          <a:xfrm>
            <a:off x="6386883" y="1989543"/>
            <a:ext cx="400205" cy="254098"/>
            <a:chOff x="6539222" y="3300066"/>
            <a:chExt cx="1038027" cy="659065"/>
          </a:xfrm>
        </p:grpSpPr>
        <p:sp>
          <p:nvSpPr>
            <p:cNvPr id="847" name="Freeform 109">
              <a:extLst>
                <a:ext uri="{FF2B5EF4-FFF2-40B4-BE49-F238E27FC236}">
                  <a16:creationId xmlns="" xmlns:a16="http://schemas.microsoft.com/office/drawing/2014/main" id="{9B4B1379-9010-4044-A589-B47E629B7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9615" y="3300066"/>
              <a:ext cx="927634" cy="550320"/>
            </a:xfrm>
            <a:custGeom>
              <a:avLst/>
              <a:gdLst>
                <a:gd name="T0" fmla="*/ 563 w 563"/>
                <a:gd name="T1" fmla="*/ 0 h 334"/>
                <a:gd name="T2" fmla="*/ 0 w 563"/>
                <a:gd name="T3" fmla="*/ 0 h 334"/>
                <a:gd name="T4" fmla="*/ 0 w 563"/>
                <a:gd name="T5" fmla="*/ 33 h 334"/>
                <a:gd name="T6" fmla="*/ 530 w 563"/>
                <a:gd name="T7" fmla="*/ 33 h 334"/>
                <a:gd name="T8" fmla="*/ 530 w 563"/>
                <a:gd name="T9" fmla="*/ 334 h 334"/>
                <a:gd name="T10" fmla="*/ 563 w 563"/>
                <a:gd name="T11" fmla="*/ 334 h 334"/>
                <a:gd name="T12" fmla="*/ 563 w 563"/>
                <a:gd name="T13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3" h="334">
                  <a:moveTo>
                    <a:pt x="563" y="0"/>
                  </a:moveTo>
                  <a:lnTo>
                    <a:pt x="0" y="0"/>
                  </a:lnTo>
                  <a:lnTo>
                    <a:pt x="0" y="33"/>
                  </a:lnTo>
                  <a:lnTo>
                    <a:pt x="530" y="33"/>
                  </a:lnTo>
                  <a:lnTo>
                    <a:pt x="530" y="334"/>
                  </a:lnTo>
                  <a:lnTo>
                    <a:pt x="563" y="334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110">
              <a:extLst>
                <a:ext uri="{FF2B5EF4-FFF2-40B4-BE49-F238E27FC236}">
                  <a16:creationId xmlns="" xmlns:a16="http://schemas.microsoft.com/office/drawing/2014/main" id="{17DCE772-E40D-48B8-92D7-0FD2369146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39222" y="3408811"/>
              <a:ext cx="929282" cy="550320"/>
            </a:xfrm>
            <a:custGeom>
              <a:avLst/>
              <a:gdLst>
                <a:gd name="T0" fmla="*/ 0 w 564"/>
                <a:gd name="T1" fmla="*/ 0 h 334"/>
                <a:gd name="T2" fmla="*/ 0 w 564"/>
                <a:gd name="T3" fmla="*/ 334 h 334"/>
                <a:gd name="T4" fmla="*/ 564 w 564"/>
                <a:gd name="T5" fmla="*/ 334 h 334"/>
                <a:gd name="T6" fmla="*/ 564 w 564"/>
                <a:gd name="T7" fmla="*/ 0 h 334"/>
                <a:gd name="T8" fmla="*/ 0 w 564"/>
                <a:gd name="T9" fmla="*/ 0 h 334"/>
                <a:gd name="T10" fmla="*/ 531 w 564"/>
                <a:gd name="T11" fmla="*/ 301 h 334"/>
                <a:gd name="T12" fmla="*/ 33 w 564"/>
                <a:gd name="T13" fmla="*/ 301 h 334"/>
                <a:gd name="T14" fmla="*/ 33 w 564"/>
                <a:gd name="T15" fmla="*/ 34 h 334"/>
                <a:gd name="T16" fmla="*/ 531 w 564"/>
                <a:gd name="T17" fmla="*/ 34 h 334"/>
                <a:gd name="T18" fmla="*/ 531 w 564"/>
                <a:gd name="T19" fmla="*/ 301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4" h="334">
                  <a:moveTo>
                    <a:pt x="0" y="0"/>
                  </a:moveTo>
                  <a:lnTo>
                    <a:pt x="0" y="334"/>
                  </a:lnTo>
                  <a:lnTo>
                    <a:pt x="564" y="334"/>
                  </a:lnTo>
                  <a:lnTo>
                    <a:pt x="564" y="0"/>
                  </a:lnTo>
                  <a:lnTo>
                    <a:pt x="0" y="0"/>
                  </a:lnTo>
                  <a:close/>
                  <a:moveTo>
                    <a:pt x="531" y="301"/>
                  </a:moveTo>
                  <a:lnTo>
                    <a:pt x="33" y="301"/>
                  </a:lnTo>
                  <a:lnTo>
                    <a:pt x="33" y="34"/>
                  </a:lnTo>
                  <a:lnTo>
                    <a:pt x="531" y="34"/>
                  </a:lnTo>
                  <a:lnTo>
                    <a:pt x="531" y="30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140">
              <a:extLst>
                <a:ext uri="{FF2B5EF4-FFF2-40B4-BE49-F238E27FC236}">
                  <a16:creationId xmlns="" xmlns:a16="http://schemas.microsoft.com/office/drawing/2014/main" id="{F596C562-0627-4AA7-B592-53FDE7A414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63811" y="3507671"/>
              <a:ext cx="276808" cy="354248"/>
            </a:xfrm>
            <a:custGeom>
              <a:avLst/>
              <a:gdLst>
                <a:gd name="T0" fmla="*/ 30 w 71"/>
                <a:gd name="T1" fmla="*/ 91 h 91"/>
                <a:gd name="T2" fmla="*/ 30 w 71"/>
                <a:gd name="T3" fmla="*/ 81 h 91"/>
                <a:gd name="T4" fmla="*/ 29 w 71"/>
                <a:gd name="T5" fmla="*/ 81 h 91"/>
                <a:gd name="T6" fmla="*/ 1 w 71"/>
                <a:gd name="T7" fmla="*/ 65 h 91"/>
                <a:gd name="T8" fmla="*/ 13 w 71"/>
                <a:gd name="T9" fmla="*/ 62 h 91"/>
                <a:gd name="T10" fmla="*/ 29 w 71"/>
                <a:gd name="T11" fmla="*/ 69 h 91"/>
                <a:gd name="T12" fmla="*/ 30 w 71"/>
                <a:gd name="T13" fmla="*/ 69 h 91"/>
                <a:gd name="T14" fmla="*/ 30 w 71"/>
                <a:gd name="T15" fmla="*/ 50 h 91"/>
                <a:gd name="T16" fmla="*/ 29 w 71"/>
                <a:gd name="T17" fmla="*/ 50 h 91"/>
                <a:gd name="T18" fmla="*/ 9 w 71"/>
                <a:gd name="T19" fmla="*/ 44 h 91"/>
                <a:gd name="T20" fmla="*/ 9 w 71"/>
                <a:gd name="T21" fmla="*/ 44 h 91"/>
                <a:gd name="T22" fmla="*/ 0 w 71"/>
                <a:gd name="T23" fmla="*/ 30 h 91"/>
                <a:gd name="T24" fmla="*/ 29 w 71"/>
                <a:gd name="T25" fmla="*/ 10 h 91"/>
                <a:gd name="T26" fmla="*/ 30 w 71"/>
                <a:gd name="T27" fmla="*/ 10 h 91"/>
                <a:gd name="T28" fmla="*/ 30 w 71"/>
                <a:gd name="T29" fmla="*/ 0 h 91"/>
                <a:gd name="T30" fmla="*/ 42 w 71"/>
                <a:gd name="T31" fmla="*/ 0 h 91"/>
                <a:gd name="T32" fmla="*/ 42 w 71"/>
                <a:gd name="T33" fmla="*/ 10 h 91"/>
                <a:gd name="T34" fmla="*/ 43 w 71"/>
                <a:gd name="T35" fmla="*/ 10 h 91"/>
                <a:gd name="T36" fmla="*/ 69 w 71"/>
                <a:gd name="T37" fmla="*/ 24 h 91"/>
                <a:gd name="T38" fmla="*/ 58 w 71"/>
                <a:gd name="T39" fmla="*/ 28 h 91"/>
                <a:gd name="T40" fmla="*/ 43 w 71"/>
                <a:gd name="T41" fmla="*/ 22 h 91"/>
                <a:gd name="T42" fmla="*/ 42 w 71"/>
                <a:gd name="T43" fmla="*/ 22 h 91"/>
                <a:gd name="T44" fmla="*/ 42 w 71"/>
                <a:gd name="T45" fmla="*/ 41 h 91"/>
                <a:gd name="T46" fmla="*/ 43 w 71"/>
                <a:gd name="T47" fmla="*/ 41 h 91"/>
                <a:gd name="T48" fmla="*/ 61 w 71"/>
                <a:gd name="T49" fmla="*/ 47 h 91"/>
                <a:gd name="T50" fmla="*/ 66 w 71"/>
                <a:gd name="T51" fmla="*/ 50 h 91"/>
                <a:gd name="T52" fmla="*/ 67 w 71"/>
                <a:gd name="T53" fmla="*/ 51 h 91"/>
                <a:gd name="T54" fmla="*/ 71 w 71"/>
                <a:gd name="T55" fmla="*/ 60 h 91"/>
                <a:gd name="T56" fmla="*/ 43 w 71"/>
                <a:gd name="T57" fmla="*/ 81 h 91"/>
                <a:gd name="T58" fmla="*/ 42 w 71"/>
                <a:gd name="T59" fmla="*/ 81 h 91"/>
                <a:gd name="T60" fmla="*/ 42 w 71"/>
                <a:gd name="T61" fmla="*/ 91 h 91"/>
                <a:gd name="T62" fmla="*/ 30 w 71"/>
                <a:gd name="T63" fmla="*/ 91 h 91"/>
                <a:gd name="T64" fmla="*/ 42 w 71"/>
                <a:gd name="T65" fmla="*/ 69 h 91"/>
                <a:gd name="T66" fmla="*/ 43 w 71"/>
                <a:gd name="T67" fmla="*/ 69 h 91"/>
                <a:gd name="T68" fmla="*/ 59 w 71"/>
                <a:gd name="T69" fmla="*/ 60 h 91"/>
                <a:gd name="T70" fmla="*/ 43 w 71"/>
                <a:gd name="T71" fmla="*/ 52 h 91"/>
                <a:gd name="T72" fmla="*/ 42 w 71"/>
                <a:gd name="T73" fmla="*/ 52 h 91"/>
                <a:gd name="T74" fmla="*/ 42 w 71"/>
                <a:gd name="T75" fmla="*/ 69 h 91"/>
                <a:gd name="T76" fmla="*/ 29 w 71"/>
                <a:gd name="T77" fmla="*/ 22 h 91"/>
                <a:gd name="T78" fmla="*/ 12 w 71"/>
                <a:gd name="T79" fmla="*/ 30 h 91"/>
                <a:gd name="T80" fmla="*/ 29 w 71"/>
                <a:gd name="T81" fmla="*/ 39 h 91"/>
                <a:gd name="T82" fmla="*/ 30 w 71"/>
                <a:gd name="T83" fmla="*/ 39 h 91"/>
                <a:gd name="T84" fmla="*/ 30 w 71"/>
                <a:gd name="T85" fmla="*/ 22 h 91"/>
                <a:gd name="T86" fmla="*/ 29 w 71"/>
                <a:gd name="T87" fmla="*/ 2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1" h="91">
                  <a:moveTo>
                    <a:pt x="30" y="91"/>
                  </a:moveTo>
                  <a:cubicBezTo>
                    <a:pt x="30" y="81"/>
                    <a:pt x="30" y="81"/>
                    <a:pt x="30" y="81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15" y="79"/>
                    <a:pt x="4" y="73"/>
                    <a:pt x="1" y="65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5" y="65"/>
                    <a:pt x="21" y="68"/>
                    <a:pt x="29" y="69"/>
                  </a:cubicBezTo>
                  <a:cubicBezTo>
                    <a:pt x="30" y="69"/>
                    <a:pt x="30" y="69"/>
                    <a:pt x="30" y="69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18" y="49"/>
                    <a:pt x="12" y="46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3" y="40"/>
                    <a:pt x="0" y="36"/>
                    <a:pt x="0" y="30"/>
                  </a:cubicBezTo>
                  <a:cubicBezTo>
                    <a:pt x="0" y="20"/>
                    <a:pt x="12" y="12"/>
                    <a:pt x="29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56" y="12"/>
                    <a:pt x="66" y="17"/>
                    <a:pt x="69" y="24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6" y="26"/>
                    <a:pt x="50" y="23"/>
                    <a:pt x="43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51" y="43"/>
                    <a:pt x="57" y="45"/>
                    <a:pt x="61" y="47"/>
                  </a:cubicBezTo>
                  <a:cubicBezTo>
                    <a:pt x="63" y="48"/>
                    <a:pt x="65" y="49"/>
                    <a:pt x="66" y="50"/>
                  </a:cubicBezTo>
                  <a:cubicBezTo>
                    <a:pt x="66" y="50"/>
                    <a:pt x="67" y="50"/>
                    <a:pt x="67" y="51"/>
                  </a:cubicBezTo>
                  <a:cubicBezTo>
                    <a:pt x="70" y="54"/>
                    <a:pt x="71" y="57"/>
                    <a:pt x="71" y="60"/>
                  </a:cubicBezTo>
                  <a:cubicBezTo>
                    <a:pt x="71" y="70"/>
                    <a:pt x="59" y="79"/>
                    <a:pt x="43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30" y="91"/>
                  </a:lnTo>
                  <a:close/>
                  <a:moveTo>
                    <a:pt x="42" y="69"/>
                  </a:moveTo>
                  <a:cubicBezTo>
                    <a:pt x="43" y="69"/>
                    <a:pt x="43" y="69"/>
                    <a:pt x="43" y="69"/>
                  </a:cubicBezTo>
                  <a:cubicBezTo>
                    <a:pt x="53" y="67"/>
                    <a:pt x="59" y="63"/>
                    <a:pt x="59" y="60"/>
                  </a:cubicBezTo>
                  <a:cubicBezTo>
                    <a:pt x="59" y="58"/>
                    <a:pt x="53" y="54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lnTo>
                    <a:pt x="42" y="69"/>
                  </a:lnTo>
                  <a:close/>
                  <a:moveTo>
                    <a:pt x="29" y="22"/>
                  </a:moveTo>
                  <a:cubicBezTo>
                    <a:pt x="19" y="23"/>
                    <a:pt x="12" y="28"/>
                    <a:pt x="12" y="30"/>
                  </a:cubicBezTo>
                  <a:cubicBezTo>
                    <a:pt x="12" y="33"/>
                    <a:pt x="19" y="37"/>
                    <a:pt x="29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22"/>
                    <a:pt x="30" y="22"/>
                    <a:pt x="30" y="22"/>
                  </a:cubicBezTo>
                  <a:lnTo>
                    <a:pt x="29" y="2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40" name="组合 839">
            <a:extLst>
              <a:ext uri="{FF2B5EF4-FFF2-40B4-BE49-F238E27FC236}">
                <a16:creationId xmlns="" xmlns:a16="http://schemas.microsoft.com/office/drawing/2014/main" id="{4BE3D459-27DC-4E6F-AA3A-A93E64672F69}"/>
              </a:ext>
            </a:extLst>
          </p:cNvPr>
          <p:cNvGrpSpPr>
            <a:grpSpLocks noChangeAspect="1"/>
          </p:cNvGrpSpPr>
          <p:nvPr/>
        </p:nvGrpSpPr>
        <p:grpSpPr>
          <a:xfrm>
            <a:off x="7929660" y="1973851"/>
            <a:ext cx="441314" cy="285482"/>
            <a:chOff x="4638676" y="2309813"/>
            <a:chExt cx="1096962" cy="709613"/>
          </a:xfrm>
          <a:solidFill>
            <a:schemeClr val="accent2"/>
          </a:solidFill>
        </p:grpSpPr>
        <p:sp>
          <p:nvSpPr>
            <p:cNvPr id="841" name="Oval 65">
              <a:extLst>
                <a:ext uri="{FF2B5EF4-FFF2-40B4-BE49-F238E27FC236}">
                  <a16:creationId xmlns="" xmlns:a16="http://schemas.microsoft.com/office/drawing/2014/main" id="{7F5267B2-8696-4C35-8719-0758C15C7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8676" y="2676526"/>
              <a:ext cx="68263" cy="682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66">
              <a:extLst>
                <a:ext uri="{FF2B5EF4-FFF2-40B4-BE49-F238E27FC236}">
                  <a16:creationId xmlns="" xmlns:a16="http://schemas.microsoft.com/office/drawing/2014/main" id="{76C1A2CE-1EA0-43E1-A13C-3C3AC0DCD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801" y="2770188"/>
              <a:ext cx="192088" cy="207963"/>
            </a:xfrm>
            <a:custGeom>
              <a:avLst/>
              <a:gdLst>
                <a:gd name="T0" fmla="*/ 43 w 51"/>
                <a:gd name="T1" fmla="*/ 40 h 55"/>
                <a:gd name="T2" fmla="*/ 33 w 51"/>
                <a:gd name="T3" fmla="*/ 38 h 55"/>
                <a:gd name="T4" fmla="*/ 28 w 51"/>
                <a:gd name="T5" fmla="*/ 29 h 55"/>
                <a:gd name="T6" fmla="*/ 14 w 51"/>
                <a:gd name="T7" fmla="*/ 4 h 55"/>
                <a:gd name="T8" fmla="*/ 5 w 51"/>
                <a:gd name="T9" fmla="*/ 2 h 55"/>
                <a:gd name="T10" fmla="*/ 2 w 51"/>
                <a:gd name="T11" fmla="*/ 11 h 55"/>
                <a:gd name="T12" fmla="*/ 16 w 51"/>
                <a:gd name="T13" fmla="*/ 36 h 55"/>
                <a:gd name="T14" fmla="*/ 16 w 51"/>
                <a:gd name="T15" fmla="*/ 36 h 55"/>
                <a:gd name="T16" fmla="*/ 16 w 51"/>
                <a:gd name="T17" fmla="*/ 36 h 55"/>
                <a:gd name="T18" fmla="*/ 19 w 51"/>
                <a:gd name="T19" fmla="*/ 42 h 55"/>
                <a:gd name="T20" fmla="*/ 22 w 51"/>
                <a:gd name="T21" fmla="*/ 46 h 55"/>
                <a:gd name="T22" fmla="*/ 22 w 51"/>
                <a:gd name="T23" fmla="*/ 47 h 55"/>
                <a:gd name="T24" fmla="*/ 24 w 51"/>
                <a:gd name="T25" fmla="*/ 49 h 55"/>
                <a:gd name="T26" fmla="*/ 38 w 51"/>
                <a:gd name="T27" fmla="*/ 55 h 55"/>
                <a:gd name="T28" fmla="*/ 50 w 51"/>
                <a:gd name="T29" fmla="*/ 52 h 55"/>
                <a:gd name="T30" fmla="*/ 51 w 51"/>
                <a:gd name="T31" fmla="*/ 52 h 55"/>
                <a:gd name="T32" fmla="*/ 48 w 51"/>
                <a:gd name="T33" fmla="*/ 48 h 55"/>
                <a:gd name="T34" fmla="*/ 43 w 51"/>
                <a:gd name="T35" fmla="*/ 4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" h="55">
                  <a:moveTo>
                    <a:pt x="43" y="40"/>
                  </a:moveTo>
                  <a:cubicBezTo>
                    <a:pt x="39" y="41"/>
                    <a:pt x="36" y="42"/>
                    <a:pt x="33" y="38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1"/>
                    <a:pt x="8" y="0"/>
                    <a:pt x="5" y="2"/>
                  </a:cubicBezTo>
                  <a:cubicBezTo>
                    <a:pt x="1" y="4"/>
                    <a:pt x="0" y="8"/>
                    <a:pt x="2" y="11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3" y="48"/>
                    <a:pt x="23" y="48"/>
                    <a:pt x="24" y="49"/>
                  </a:cubicBezTo>
                  <a:cubicBezTo>
                    <a:pt x="29" y="54"/>
                    <a:pt x="34" y="55"/>
                    <a:pt x="38" y="55"/>
                  </a:cubicBezTo>
                  <a:cubicBezTo>
                    <a:pt x="43" y="55"/>
                    <a:pt x="48" y="53"/>
                    <a:pt x="50" y="52"/>
                  </a:cubicBezTo>
                  <a:cubicBezTo>
                    <a:pt x="50" y="52"/>
                    <a:pt x="51" y="52"/>
                    <a:pt x="51" y="52"/>
                  </a:cubicBezTo>
                  <a:cubicBezTo>
                    <a:pt x="48" y="48"/>
                    <a:pt x="48" y="48"/>
                    <a:pt x="48" y="48"/>
                  </a:cubicBezTo>
                  <a:lnTo>
                    <a:pt x="43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67">
              <a:extLst>
                <a:ext uri="{FF2B5EF4-FFF2-40B4-BE49-F238E27FC236}">
                  <a16:creationId xmlns="" xmlns:a16="http://schemas.microsoft.com/office/drawing/2014/main" id="{A7D3A827-B2AA-442C-9BD8-888E8F481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138" y="2846388"/>
              <a:ext cx="153988" cy="157163"/>
            </a:xfrm>
            <a:custGeom>
              <a:avLst/>
              <a:gdLst>
                <a:gd name="T0" fmla="*/ 34 w 41"/>
                <a:gd name="T1" fmla="*/ 28 h 42"/>
                <a:gd name="T2" fmla="*/ 26 w 41"/>
                <a:gd name="T3" fmla="*/ 25 h 42"/>
                <a:gd name="T4" fmla="*/ 26 w 41"/>
                <a:gd name="T5" fmla="*/ 25 h 42"/>
                <a:gd name="T6" fmla="*/ 14 w 41"/>
                <a:gd name="T7" fmla="*/ 5 h 42"/>
                <a:gd name="T8" fmla="*/ 5 w 41"/>
                <a:gd name="T9" fmla="*/ 2 h 42"/>
                <a:gd name="T10" fmla="*/ 2 w 41"/>
                <a:gd name="T11" fmla="*/ 12 h 42"/>
                <a:gd name="T12" fmla="*/ 13 w 41"/>
                <a:gd name="T13" fmla="*/ 31 h 42"/>
                <a:gd name="T14" fmla="*/ 13 w 41"/>
                <a:gd name="T15" fmla="*/ 31 h 42"/>
                <a:gd name="T16" fmla="*/ 13 w 41"/>
                <a:gd name="T17" fmla="*/ 31 h 42"/>
                <a:gd name="T18" fmla="*/ 14 w 41"/>
                <a:gd name="T19" fmla="*/ 32 h 42"/>
                <a:gd name="T20" fmla="*/ 14 w 41"/>
                <a:gd name="T21" fmla="*/ 32 h 42"/>
                <a:gd name="T22" fmla="*/ 32 w 41"/>
                <a:gd name="T23" fmla="*/ 42 h 42"/>
                <a:gd name="T24" fmla="*/ 41 w 41"/>
                <a:gd name="T25" fmla="*/ 40 h 42"/>
                <a:gd name="T26" fmla="*/ 35 w 41"/>
                <a:gd name="T27" fmla="*/ 30 h 42"/>
                <a:gd name="T28" fmla="*/ 34 w 41"/>
                <a:gd name="T29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42">
                  <a:moveTo>
                    <a:pt x="34" y="28"/>
                  </a:moveTo>
                  <a:cubicBezTo>
                    <a:pt x="34" y="28"/>
                    <a:pt x="30" y="30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2" y="1"/>
                    <a:pt x="8" y="0"/>
                    <a:pt x="5" y="2"/>
                  </a:cubicBezTo>
                  <a:cubicBezTo>
                    <a:pt x="1" y="4"/>
                    <a:pt x="0" y="8"/>
                    <a:pt x="2" y="12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20" y="40"/>
                    <a:pt x="26" y="42"/>
                    <a:pt x="32" y="42"/>
                  </a:cubicBezTo>
                  <a:cubicBezTo>
                    <a:pt x="35" y="42"/>
                    <a:pt x="39" y="41"/>
                    <a:pt x="41" y="40"/>
                  </a:cubicBezTo>
                  <a:cubicBezTo>
                    <a:pt x="35" y="30"/>
                    <a:pt x="35" y="30"/>
                    <a:pt x="35" y="30"/>
                  </a:cubicBezTo>
                  <a:lnTo>
                    <a:pt x="34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Oval 68">
              <a:extLst>
                <a:ext uri="{FF2B5EF4-FFF2-40B4-BE49-F238E27FC236}">
                  <a16:creationId xmlns="" xmlns:a16="http://schemas.microsoft.com/office/drawing/2014/main" id="{AD3D0F4F-9AA2-4550-9A94-DC12346E0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8963" y="2722563"/>
              <a:ext cx="66675" cy="666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69">
              <a:extLst>
                <a:ext uri="{FF2B5EF4-FFF2-40B4-BE49-F238E27FC236}">
                  <a16:creationId xmlns="" xmlns:a16="http://schemas.microsoft.com/office/drawing/2014/main" id="{518DFFF4-CFA8-4D60-924F-41132D2BC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6" y="2309813"/>
              <a:ext cx="428625" cy="709613"/>
            </a:xfrm>
            <a:custGeom>
              <a:avLst/>
              <a:gdLst>
                <a:gd name="T0" fmla="*/ 106 w 114"/>
                <a:gd name="T1" fmla="*/ 175 h 189"/>
                <a:gd name="T2" fmla="*/ 95 w 114"/>
                <a:gd name="T3" fmla="*/ 168 h 189"/>
                <a:gd name="T4" fmla="*/ 64 w 114"/>
                <a:gd name="T5" fmla="*/ 116 h 189"/>
                <a:gd name="T6" fmla="*/ 48 w 114"/>
                <a:gd name="T7" fmla="*/ 116 h 189"/>
                <a:gd name="T8" fmla="*/ 48 w 114"/>
                <a:gd name="T9" fmla="*/ 30 h 189"/>
                <a:gd name="T10" fmla="*/ 93 w 114"/>
                <a:gd name="T11" fmla="*/ 30 h 189"/>
                <a:gd name="T12" fmla="*/ 104 w 114"/>
                <a:gd name="T13" fmla="*/ 16 h 189"/>
                <a:gd name="T14" fmla="*/ 48 w 114"/>
                <a:gd name="T15" fmla="*/ 16 h 189"/>
                <a:gd name="T16" fmla="*/ 48 w 114"/>
                <a:gd name="T17" fmla="*/ 0 h 189"/>
                <a:gd name="T18" fmla="*/ 1 w 114"/>
                <a:gd name="T19" fmla="*/ 0 h 189"/>
                <a:gd name="T20" fmla="*/ 1 w 114"/>
                <a:gd name="T21" fmla="*/ 14 h 189"/>
                <a:gd name="T22" fmla="*/ 34 w 114"/>
                <a:gd name="T23" fmla="*/ 14 h 189"/>
                <a:gd name="T24" fmla="*/ 34 w 114"/>
                <a:gd name="T25" fmla="*/ 134 h 189"/>
                <a:gd name="T26" fmla="*/ 0 w 114"/>
                <a:gd name="T27" fmla="*/ 134 h 189"/>
                <a:gd name="T28" fmla="*/ 0 w 114"/>
                <a:gd name="T29" fmla="*/ 148 h 189"/>
                <a:gd name="T30" fmla="*/ 48 w 114"/>
                <a:gd name="T31" fmla="*/ 148 h 189"/>
                <a:gd name="T32" fmla="*/ 48 w 114"/>
                <a:gd name="T33" fmla="*/ 130 h 189"/>
                <a:gd name="T34" fmla="*/ 56 w 114"/>
                <a:gd name="T35" fmla="*/ 130 h 189"/>
                <a:gd name="T36" fmla="*/ 83 w 114"/>
                <a:gd name="T37" fmla="*/ 175 h 189"/>
                <a:gd name="T38" fmla="*/ 106 w 114"/>
                <a:gd name="T39" fmla="*/ 189 h 189"/>
                <a:gd name="T40" fmla="*/ 114 w 114"/>
                <a:gd name="T41" fmla="*/ 188 h 189"/>
                <a:gd name="T42" fmla="*/ 106 w 114"/>
                <a:gd name="T43" fmla="*/ 17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4" h="189">
                  <a:moveTo>
                    <a:pt x="106" y="175"/>
                  </a:moveTo>
                  <a:cubicBezTo>
                    <a:pt x="103" y="175"/>
                    <a:pt x="98" y="174"/>
                    <a:pt x="95" y="168"/>
                  </a:cubicBezTo>
                  <a:cubicBezTo>
                    <a:pt x="64" y="116"/>
                    <a:pt x="64" y="116"/>
                    <a:pt x="64" y="116"/>
                  </a:cubicBezTo>
                  <a:cubicBezTo>
                    <a:pt x="48" y="116"/>
                    <a:pt x="48" y="116"/>
                    <a:pt x="48" y="116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93" y="30"/>
                    <a:pt x="93" y="30"/>
                    <a:pt x="93" y="30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34"/>
                    <a:pt x="34" y="134"/>
                    <a:pt x="34" y="134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8" y="130"/>
                    <a:pt x="48" y="130"/>
                    <a:pt x="48" y="130"/>
                  </a:cubicBezTo>
                  <a:cubicBezTo>
                    <a:pt x="56" y="130"/>
                    <a:pt x="56" y="130"/>
                    <a:pt x="56" y="130"/>
                  </a:cubicBezTo>
                  <a:cubicBezTo>
                    <a:pt x="83" y="175"/>
                    <a:pt x="83" y="175"/>
                    <a:pt x="83" y="175"/>
                  </a:cubicBezTo>
                  <a:cubicBezTo>
                    <a:pt x="89" y="186"/>
                    <a:pt x="98" y="189"/>
                    <a:pt x="106" y="189"/>
                  </a:cubicBezTo>
                  <a:cubicBezTo>
                    <a:pt x="109" y="189"/>
                    <a:pt x="112" y="189"/>
                    <a:pt x="114" y="188"/>
                  </a:cubicBezTo>
                  <a:lnTo>
                    <a:pt x="106" y="1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70">
              <a:extLst>
                <a:ext uri="{FF2B5EF4-FFF2-40B4-BE49-F238E27FC236}">
                  <a16:creationId xmlns="" xmlns:a16="http://schemas.microsoft.com/office/drawing/2014/main" id="{96D700BE-327C-47EE-8EEE-C65B3BE113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2363" y="2332038"/>
              <a:ext cx="800100" cy="615950"/>
            </a:xfrm>
            <a:custGeom>
              <a:avLst/>
              <a:gdLst>
                <a:gd name="T0" fmla="*/ 179 w 213"/>
                <a:gd name="T1" fmla="*/ 19 h 164"/>
                <a:gd name="T2" fmla="*/ 213 w 213"/>
                <a:gd name="T3" fmla="*/ 19 h 164"/>
                <a:gd name="T4" fmla="*/ 213 w 213"/>
                <a:gd name="T5" fmla="*/ 5 h 164"/>
                <a:gd name="T6" fmla="*/ 165 w 213"/>
                <a:gd name="T7" fmla="*/ 5 h 164"/>
                <a:gd name="T8" fmla="*/ 165 w 213"/>
                <a:gd name="T9" fmla="*/ 19 h 164"/>
                <a:gd name="T10" fmla="*/ 121 w 213"/>
                <a:gd name="T11" fmla="*/ 0 h 164"/>
                <a:gd name="T12" fmla="*/ 121 w 213"/>
                <a:gd name="T13" fmla="*/ 0 h 164"/>
                <a:gd name="T14" fmla="*/ 121 w 213"/>
                <a:gd name="T15" fmla="*/ 0 h 164"/>
                <a:gd name="T16" fmla="*/ 67 w 213"/>
                <a:gd name="T17" fmla="*/ 0 h 164"/>
                <a:gd name="T18" fmla="*/ 38 w 213"/>
                <a:gd name="T19" fmla="*/ 18 h 164"/>
                <a:gd name="T20" fmla="*/ 0 w 213"/>
                <a:gd name="T21" fmla="*/ 67 h 164"/>
                <a:gd name="T22" fmla="*/ 2 w 213"/>
                <a:gd name="T23" fmla="*/ 71 h 164"/>
                <a:gd name="T24" fmla="*/ 23 w 213"/>
                <a:gd name="T25" fmla="*/ 88 h 164"/>
                <a:gd name="T26" fmla="*/ 28 w 213"/>
                <a:gd name="T27" fmla="*/ 89 h 164"/>
                <a:gd name="T28" fmla="*/ 48 w 213"/>
                <a:gd name="T29" fmla="*/ 81 h 164"/>
                <a:gd name="T30" fmla="*/ 74 w 213"/>
                <a:gd name="T31" fmla="*/ 55 h 164"/>
                <a:gd name="T32" fmla="*/ 90 w 213"/>
                <a:gd name="T33" fmla="*/ 57 h 164"/>
                <a:gd name="T34" fmla="*/ 134 w 213"/>
                <a:gd name="T35" fmla="*/ 140 h 164"/>
                <a:gd name="T36" fmla="*/ 134 w 213"/>
                <a:gd name="T37" fmla="*/ 140 h 164"/>
                <a:gd name="T38" fmla="*/ 127 w 213"/>
                <a:gd name="T39" fmla="*/ 149 h 164"/>
                <a:gd name="T40" fmla="*/ 126 w 213"/>
                <a:gd name="T41" fmla="*/ 150 h 164"/>
                <a:gd name="T42" fmla="*/ 125 w 213"/>
                <a:gd name="T43" fmla="*/ 150 h 164"/>
                <a:gd name="T44" fmla="*/ 121 w 213"/>
                <a:gd name="T45" fmla="*/ 147 h 164"/>
                <a:gd name="T46" fmla="*/ 109 w 213"/>
                <a:gd name="T47" fmla="*/ 129 h 164"/>
                <a:gd name="T48" fmla="*/ 93 w 213"/>
                <a:gd name="T49" fmla="*/ 103 h 164"/>
                <a:gd name="T50" fmla="*/ 83 w 213"/>
                <a:gd name="T51" fmla="*/ 101 h 164"/>
                <a:gd name="T52" fmla="*/ 81 w 213"/>
                <a:gd name="T53" fmla="*/ 111 h 164"/>
                <a:gd name="T54" fmla="*/ 96 w 213"/>
                <a:gd name="T55" fmla="*/ 135 h 164"/>
                <a:gd name="T56" fmla="*/ 97 w 213"/>
                <a:gd name="T57" fmla="*/ 136 h 164"/>
                <a:gd name="T58" fmla="*/ 97 w 213"/>
                <a:gd name="T59" fmla="*/ 136 h 164"/>
                <a:gd name="T60" fmla="*/ 105 w 213"/>
                <a:gd name="T61" fmla="*/ 148 h 164"/>
                <a:gd name="T62" fmla="*/ 110 w 213"/>
                <a:gd name="T63" fmla="*/ 156 h 164"/>
                <a:gd name="T64" fmla="*/ 110 w 213"/>
                <a:gd name="T65" fmla="*/ 156 h 164"/>
                <a:gd name="T66" fmla="*/ 111 w 213"/>
                <a:gd name="T67" fmla="*/ 157 h 164"/>
                <a:gd name="T68" fmla="*/ 111 w 213"/>
                <a:gd name="T69" fmla="*/ 157 h 164"/>
                <a:gd name="T70" fmla="*/ 119 w 213"/>
                <a:gd name="T71" fmla="*/ 163 h 164"/>
                <a:gd name="T72" fmla="*/ 125 w 213"/>
                <a:gd name="T73" fmla="*/ 164 h 164"/>
                <a:gd name="T74" fmla="*/ 126 w 213"/>
                <a:gd name="T75" fmla="*/ 164 h 164"/>
                <a:gd name="T76" fmla="*/ 127 w 213"/>
                <a:gd name="T77" fmla="*/ 164 h 164"/>
                <a:gd name="T78" fmla="*/ 135 w 213"/>
                <a:gd name="T79" fmla="*/ 161 h 164"/>
                <a:gd name="T80" fmla="*/ 149 w 213"/>
                <a:gd name="T81" fmla="*/ 141 h 164"/>
                <a:gd name="T82" fmla="*/ 165 w 213"/>
                <a:gd name="T83" fmla="*/ 141 h 164"/>
                <a:gd name="T84" fmla="*/ 165 w 213"/>
                <a:gd name="T85" fmla="*/ 153 h 164"/>
                <a:gd name="T86" fmla="*/ 213 w 213"/>
                <a:gd name="T87" fmla="*/ 153 h 164"/>
                <a:gd name="T88" fmla="*/ 213 w 213"/>
                <a:gd name="T89" fmla="*/ 139 h 164"/>
                <a:gd name="T90" fmla="*/ 179 w 213"/>
                <a:gd name="T91" fmla="*/ 139 h 164"/>
                <a:gd name="T92" fmla="*/ 179 w 213"/>
                <a:gd name="T93" fmla="*/ 19 h 164"/>
                <a:gd name="T94" fmla="*/ 143 w 213"/>
                <a:gd name="T95" fmla="*/ 127 h 164"/>
                <a:gd name="T96" fmla="*/ 99 w 213"/>
                <a:gd name="T97" fmla="*/ 44 h 164"/>
                <a:gd name="T98" fmla="*/ 99 w 213"/>
                <a:gd name="T99" fmla="*/ 43 h 164"/>
                <a:gd name="T100" fmla="*/ 72 w 213"/>
                <a:gd name="T101" fmla="*/ 41 h 164"/>
                <a:gd name="T102" fmla="*/ 68 w 213"/>
                <a:gd name="T103" fmla="*/ 41 h 164"/>
                <a:gd name="T104" fmla="*/ 39 w 213"/>
                <a:gd name="T105" fmla="*/ 70 h 164"/>
                <a:gd name="T106" fmla="*/ 26 w 213"/>
                <a:gd name="T107" fmla="*/ 75 h 164"/>
                <a:gd name="T108" fmla="*/ 17 w 213"/>
                <a:gd name="T109" fmla="*/ 68 h 164"/>
                <a:gd name="T110" fmla="*/ 49 w 213"/>
                <a:gd name="T111" fmla="*/ 26 h 164"/>
                <a:gd name="T112" fmla="*/ 67 w 213"/>
                <a:gd name="T113" fmla="*/ 14 h 164"/>
                <a:gd name="T114" fmla="*/ 118 w 213"/>
                <a:gd name="T115" fmla="*/ 14 h 164"/>
                <a:gd name="T116" fmla="*/ 165 w 213"/>
                <a:gd name="T117" fmla="*/ 34 h 164"/>
                <a:gd name="T118" fmla="*/ 165 w 213"/>
                <a:gd name="T119" fmla="*/ 127 h 164"/>
                <a:gd name="T120" fmla="*/ 143 w 213"/>
                <a:gd name="T121" fmla="*/ 12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3" h="164">
                  <a:moveTo>
                    <a:pt x="179" y="19"/>
                  </a:moveTo>
                  <a:cubicBezTo>
                    <a:pt x="213" y="19"/>
                    <a:pt x="213" y="19"/>
                    <a:pt x="213" y="19"/>
                  </a:cubicBezTo>
                  <a:cubicBezTo>
                    <a:pt x="213" y="5"/>
                    <a:pt x="213" y="5"/>
                    <a:pt x="213" y="5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65" y="19"/>
                    <a:pt x="165" y="19"/>
                    <a:pt x="165" y="19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0"/>
                    <a:pt x="52" y="1"/>
                    <a:pt x="38" y="18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2"/>
                    <a:pt x="10" y="85"/>
                    <a:pt x="23" y="88"/>
                  </a:cubicBezTo>
                  <a:cubicBezTo>
                    <a:pt x="25" y="89"/>
                    <a:pt x="27" y="89"/>
                    <a:pt x="28" y="89"/>
                  </a:cubicBezTo>
                  <a:cubicBezTo>
                    <a:pt x="35" y="89"/>
                    <a:pt x="41" y="86"/>
                    <a:pt x="48" y="81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8" y="56"/>
                    <a:pt x="85" y="56"/>
                    <a:pt x="90" y="57"/>
                  </a:cubicBezTo>
                  <a:cubicBezTo>
                    <a:pt x="134" y="140"/>
                    <a:pt x="134" y="140"/>
                    <a:pt x="134" y="140"/>
                  </a:cubicBezTo>
                  <a:cubicBezTo>
                    <a:pt x="134" y="140"/>
                    <a:pt x="134" y="140"/>
                    <a:pt x="134" y="140"/>
                  </a:cubicBezTo>
                  <a:cubicBezTo>
                    <a:pt x="132" y="144"/>
                    <a:pt x="130" y="148"/>
                    <a:pt x="127" y="149"/>
                  </a:cubicBezTo>
                  <a:cubicBezTo>
                    <a:pt x="127" y="150"/>
                    <a:pt x="126" y="150"/>
                    <a:pt x="126" y="150"/>
                  </a:cubicBezTo>
                  <a:cubicBezTo>
                    <a:pt x="126" y="150"/>
                    <a:pt x="125" y="150"/>
                    <a:pt x="125" y="150"/>
                  </a:cubicBezTo>
                  <a:cubicBezTo>
                    <a:pt x="125" y="150"/>
                    <a:pt x="123" y="150"/>
                    <a:pt x="121" y="147"/>
                  </a:cubicBezTo>
                  <a:cubicBezTo>
                    <a:pt x="109" y="129"/>
                    <a:pt x="109" y="129"/>
                    <a:pt x="109" y="129"/>
                  </a:cubicBezTo>
                  <a:cubicBezTo>
                    <a:pt x="93" y="103"/>
                    <a:pt x="93" y="103"/>
                    <a:pt x="93" y="103"/>
                  </a:cubicBezTo>
                  <a:cubicBezTo>
                    <a:pt x="91" y="100"/>
                    <a:pt x="87" y="99"/>
                    <a:pt x="83" y="101"/>
                  </a:cubicBezTo>
                  <a:cubicBezTo>
                    <a:pt x="80" y="103"/>
                    <a:pt x="79" y="108"/>
                    <a:pt x="81" y="111"/>
                  </a:cubicBezTo>
                  <a:cubicBezTo>
                    <a:pt x="96" y="135"/>
                    <a:pt x="96" y="135"/>
                    <a:pt x="96" y="135"/>
                  </a:cubicBezTo>
                  <a:cubicBezTo>
                    <a:pt x="97" y="136"/>
                    <a:pt x="97" y="136"/>
                    <a:pt x="97" y="136"/>
                  </a:cubicBezTo>
                  <a:cubicBezTo>
                    <a:pt x="97" y="136"/>
                    <a:pt x="97" y="136"/>
                    <a:pt x="97" y="136"/>
                  </a:cubicBezTo>
                  <a:cubicBezTo>
                    <a:pt x="105" y="148"/>
                    <a:pt x="105" y="148"/>
                    <a:pt x="105" y="148"/>
                  </a:cubicBezTo>
                  <a:cubicBezTo>
                    <a:pt x="110" y="156"/>
                    <a:pt x="110" y="156"/>
                    <a:pt x="110" y="156"/>
                  </a:cubicBezTo>
                  <a:cubicBezTo>
                    <a:pt x="110" y="156"/>
                    <a:pt x="110" y="156"/>
                    <a:pt x="110" y="156"/>
                  </a:cubicBezTo>
                  <a:cubicBezTo>
                    <a:pt x="110" y="156"/>
                    <a:pt x="111" y="157"/>
                    <a:pt x="111" y="157"/>
                  </a:cubicBezTo>
                  <a:cubicBezTo>
                    <a:pt x="111" y="157"/>
                    <a:pt x="111" y="157"/>
                    <a:pt x="111" y="157"/>
                  </a:cubicBezTo>
                  <a:cubicBezTo>
                    <a:pt x="113" y="160"/>
                    <a:pt x="116" y="162"/>
                    <a:pt x="119" y="163"/>
                  </a:cubicBezTo>
                  <a:cubicBezTo>
                    <a:pt x="121" y="164"/>
                    <a:pt x="123" y="164"/>
                    <a:pt x="125" y="164"/>
                  </a:cubicBezTo>
                  <a:cubicBezTo>
                    <a:pt x="125" y="164"/>
                    <a:pt x="126" y="164"/>
                    <a:pt x="126" y="164"/>
                  </a:cubicBezTo>
                  <a:cubicBezTo>
                    <a:pt x="126" y="164"/>
                    <a:pt x="126" y="164"/>
                    <a:pt x="127" y="164"/>
                  </a:cubicBezTo>
                  <a:cubicBezTo>
                    <a:pt x="130" y="164"/>
                    <a:pt x="132" y="163"/>
                    <a:pt x="135" y="161"/>
                  </a:cubicBezTo>
                  <a:cubicBezTo>
                    <a:pt x="142" y="156"/>
                    <a:pt x="147" y="147"/>
                    <a:pt x="149" y="141"/>
                  </a:cubicBezTo>
                  <a:cubicBezTo>
                    <a:pt x="165" y="141"/>
                    <a:pt x="165" y="141"/>
                    <a:pt x="165" y="141"/>
                  </a:cubicBezTo>
                  <a:cubicBezTo>
                    <a:pt x="165" y="153"/>
                    <a:pt x="165" y="153"/>
                    <a:pt x="165" y="153"/>
                  </a:cubicBezTo>
                  <a:cubicBezTo>
                    <a:pt x="213" y="153"/>
                    <a:pt x="213" y="153"/>
                    <a:pt x="213" y="153"/>
                  </a:cubicBezTo>
                  <a:cubicBezTo>
                    <a:pt x="213" y="139"/>
                    <a:pt x="213" y="139"/>
                    <a:pt x="213" y="139"/>
                  </a:cubicBezTo>
                  <a:cubicBezTo>
                    <a:pt x="179" y="139"/>
                    <a:pt x="179" y="139"/>
                    <a:pt x="179" y="139"/>
                  </a:cubicBezTo>
                  <a:lnTo>
                    <a:pt x="179" y="19"/>
                  </a:lnTo>
                  <a:close/>
                  <a:moveTo>
                    <a:pt x="143" y="127"/>
                  </a:moveTo>
                  <a:cubicBezTo>
                    <a:pt x="99" y="44"/>
                    <a:pt x="99" y="44"/>
                    <a:pt x="99" y="44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6" y="43"/>
                    <a:pt x="72" y="41"/>
                    <a:pt x="72" y="41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39" y="70"/>
                    <a:pt x="39" y="70"/>
                    <a:pt x="39" y="70"/>
                  </a:cubicBezTo>
                  <a:cubicBezTo>
                    <a:pt x="34" y="74"/>
                    <a:pt x="30" y="75"/>
                    <a:pt x="26" y="75"/>
                  </a:cubicBezTo>
                  <a:cubicBezTo>
                    <a:pt x="22" y="74"/>
                    <a:pt x="19" y="71"/>
                    <a:pt x="17" y="68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8" y="14"/>
                    <a:pt x="67" y="14"/>
                    <a:pt x="67" y="14"/>
                  </a:cubicBezTo>
                  <a:cubicBezTo>
                    <a:pt x="118" y="14"/>
                    <a:pt x="118" y="14"/>
                    <a:pt x="118" y="14"/>
                  </a:cubicBezTo>
                  <a:cubicBezTo>
                    <a:pt x="165" y="34"/>
                    <a:pt x="165" y="34"/>
                    <a:pt x="165" y="34"/>
                  </a:cubicBezTo>
                  <a:cubicBezTo>
                    <a:pt x="165" y="127"/>
                    <a:pt x="165" y="127"/>
                    <a:pt x="165" y="127"/>
                  </a:cubicBezTo>
                  <a:lnTo>
                    <a:pt x="143" y="1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90" name="组合 989">
            <a:extLst>
              <a:ext uri="{FF2B5EF4-FFF2-40B4-BE49-F238E27FC236}">
                <a16:creationId xmlns="" xmlns:a16="http://schemas.microsoft.com/office/drawing/2014/main" id="{55250F52-2C21-43E7-9239-EDFB30057758}"/>
              </a:ext>
            </a:extLst>
          </p:cNvPr>
          <p:cNvGrpSpPr>
            <a:grpSpLocks noChangeAspect="1"/>
          </p:cNvGrpSpPr>
          <p:nvPr/>
        </p:nvGrpSpPr>
        <p:grpSpPr>
          <a:xfrm>
            <a:off x="8840504" y="1901900"/>
            <a:ext cx="331442" cy="429384"/>
            <a:chOff x="2534379" y="1108983"/>
            <a:chExt cx="859677" cy="1113710"/>
          </a:xfrm>
        </p:grpSpPr>
        <p:sp>
          <p:nvSpPr>
            <p:cNvPr id="991" name="Freeform 64">
              <a:extLst>
                <a:ext uri="{FF2B5EF4-FFF2-40B4-BE49-F238E27FC236}">
                  <a16:creationId xmlns="" xmlns:a16="http://schemas.microsoft.com/office/drawing/2014/main" id="{D9D3D3FF-16CB-4ECC-882C-C6969E6DEE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5048" y="1613685"/>
              <a:ext cx="609008" cy="609008"/>
            </a:xfrm>
            <a:custGeom>
              <a:avLst/>
              <a:gdLst>
                <a:gd name="T0" fmla="*/ 77 w 153"/>
                <a:gd name="T1" fmla="*/ 0 h 153"/>
                <a:gd name="T2" fmla="*/ 0 w 153"/>
                <a:gd name="T3" fmla="*/ 76 h 153"/>
                <a:gd name="T4" fmla="*/ 77 w 153"/>
                <a:gd name="T5" fmla="*/ 153 h 153"/>
                <a:gd name="T6" fmla="*/ 153 w 153"/>
                <a:gd name="T7" fmla="*/ 76 h 153"/>
                <a:gd name="T8" fmla="*/ 77 w 153"/>
                <a:gd name="T9" fmla="*/ 0 h 153"/>
                <a:gd name="T10" fmla="*/ 77 w 153"/>
                <a:gd name="T11" fmla="*/ 139 h 153"/>
                <a:gd name="T12" fmla="*/ 14 w 153"/>
                <a:gd name="T13" fmla="*/ 76 h 153"/>
                <a:gd name="T14" fmla="*/ 77 w 153"/>
                <a:gd name="T15" fmla="*/ 14 h 153"/>
                <a:gd name="T16" fmla="*/ 139 w 153"/>
                <a:gd name="T17" fmla="*/ 76 h 153"/>
                <a:gd name="T18" fmla="*/ 77 w 153"/>
                <a:gd name="T19" fmla="*/ 13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3" h="153">
                  <a:moveTo>
                    <a:pt x="77" y="0"/>
                  </a:moveTo>
                  <a:cubicBezTo>
                    <a:pt x="34" y="0"/>
                    <a:pt x="0" y="34"/>
                    <a:pt x="0" y="76"/>
                  </a:cubicBezTo>
                  <a:cubicBezTo>
                    <a:pt x="0" y="119"/>
                    <a:pt x="34" y="153"/>
                    <a:pt x="77" y="153"/>
                  </a:cubicBezTo>
                  <a:cubicBezTo>
                    <a:pt x="119" y="153"/>
                    <a:pt x="153" y="119"/>
                    <a:pt x="153" y="76"/>
                  </a:cubicBezTo>
                  <a:cubicBezTo>
                    <a:pt x="153" y="34"/>
                    <a:pt x="119" y="0"/>
                    <a:pt x="77" y="0"/>
                  </a:cubicBezTo>
                  <a:close/>
                  <a:moveTo>
                    <a:pt x="77" y="139"/>
                  </a:moveTo>
                  <a:cubicBezTo>
                    <a:pt x="42" y="139"/>
                    <a:pt x="14" y="111"/>
                    <a:pt x="14" y="76"/>
                  </a:cubicBezTo>
                  <a:cubicBezTo>
                    <a:pt x="14" y="42"/>
                    <a:pt x="42" y="14"/>
                    <a:pt x="77" y="14"/>
                  </a:cubicBezTo>
                  <a:cubicBezTo>
                    <a:pt x="111" y="14"/>
                    <a:pt x="139" y="42"/>
                    <a:pt x="139" y="76"/>
                  </a:cubicBezTo>
                  <a:cubicBezTo>
                    <a:pt x="139" y="111"/>
                    <a:pt x="111" y="139"/>
                    <a:pt x="77" y="13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2" name="Freeform 65">
              <a:extLst>
                <a:ext uri="{FF2B5EF4-FFF2-40B4-BE49-F238E27FC236}">
                  <a16:creationId xmlns="" xmlns:a16="http://schemas.microsoft.com/office/drawing/2014/main" id="{B559F5C3-88DB-44C4-86CA-2C464B426A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34379" y="1108983"/>
              <a:ext cx="378527" cy="1113710"/>
            </a:xfrm>
            <a:custGeom>
              <a:avLst/>
              <a:gdLst>
                <a:gd name="T0" fmla="*/ 35 w 95"/>
                <a:gd name="T1" fmla="*/ 111 h 280"/>
                <a:gd name="T2" fmla="*/ 37 w 95"/>
                <a:gd name="T3" fmla="*/ 106 h 280"/>
                <a:gd name="T4" fmla="*/ 68 w 95"/>
                <a:gd name="T5" fmla="*/ 106 h 280"/>
                <a:gd name="T6" fmla="*/ 70 w 95"/>
                <a:gd name="T7" fmla="*/ 111 h 280"/>
                <a:gd name="T8" fmla="*/ 74 w 95"/>
                <a:gd name="T9" fmla="*/ 118 h 280"/>
                <a:gd name="T10" fmla="*/ 74 w 95"/>
                <a:gd name="T11" fmla="*/ 118 h 280"/>
                <a:gd name="T12" fmla="*/ 74 w 95"/>
                <a:gd name="T13" fmla="*/ 118 h 280"/>
                <a:gd name="T14" fmla="*/ 74 w 95"/>
                <a:gd name="T15" fmla="*/ 119 h 280"/>
                <a:gd name="T16" fmla="*/ 83 w 95"/>
                <a:gd name="T17" fmla="*/ 135 h 280"/>
                <a:gd name="T18" fmla="*/ 95 w 95"/>
                <a:gd name="T19" fmla="*/ 127 h 280"/>
                <a:gd name="T20" fmla="*/ 86 w 95"/>
                <a:gd name="T21" fmla="*/ 110 h 280"/>
                <a:gd name="T22" fmla="*/ 80 w 95"/>
                <a:gd name="T23" fmla="*/ 62 h 280"/>
                <a:gd name="T24" fmla="*/ 86 w 95"/>
                <a:gd name="T25" fmla="*/ 43 h 280"/>
                <a:gd name="T26" fmla="*/ 77 w 95"/>
                <a:gd name="T27" fmla="*/ 10 h 280"/>
                <a:gd name="T28" fmla="*/ 52 w 95"/>
                <a:gd name="T29" fmla="*/ 0 h 280"/>
                <a:gd name="T30" fmla="*/ 26 w 95"/>
                <a:gd name="T31" fmla="*/ 10 h 280"/>
                <a:gd name="T32" fmla="*/ 19 w 95"/>
                <a:gd name="T33" fmla="*/ 43 h 280"/>
                <a:gd name="T34" fmla="*/ 25 w 95"/>
                <a:gd name="T35" fmla="*/ 62 h 280"/>
                <a:gd name="T36" fmla="*/ 19 w 95"/>
                <a:gd name="T37" fmla="*/ 110 h 280"/>
                <a:gd name="T38" fmla="*/ 2 w 95"/>
                <a:gd name="T39" fmla="*/ 182 h 280"/>
                <a:gd name="T40" fmla="*/ 26 w 95"/>
                <a:gd name="T41" fmla="*/ 273 h 280"/>
                <a:gd name="T42" fmla="*/ 47 w 95"/>
                <a:gd name="T43" fmla="*/ 280 h 280"/>
                <a:gd name="T44" fmla="*/ 58 w 95"/>
                <a:gd name="T45" fmla="*/ 280 h 280"/>
                <a:gd name="T46" fmla="*/ 79 w 95"/>
                <a:gd name="T47" fmla="*/ 273 h 280"/>
                <a:gd name="T48" fmla="*/ 80 w 95"/>
                <a:gd name="T49" fmla="*/ 269 h 280"/>
                <a:gd name="T50" fmla="*/ 70 w 95"/>
                <a:gd name="T51" fmla="*/ 258 h 280"/>
                <a:gd name="T52" fmla="*/ 66 w 95"/>
                <a:gd name="T53" fmla="*/ 266 h 280"/>
                <a:gd name="T54" fmla="*/ 55 w 95"/>
                <a:gd name="T55" fmla="*/ 266 h 280"/>
                <a:gd name="T56" fmla="*/ 50 w 95"/>
                <a:gd name="T57" fmla="*/ 266 h 280"/>
                <a:gd name="T58" fmla="*/ 38 w 95"/>
                <a:gd name="T59" fmla="*/ 266 h 280"/>
                <a:gd name="T60" fmla="*/ 16 w 95"/>
                <a:gd name="T61" fmla="*/ 181 h 280"/>
                <a:gd name="T62" fmla="*/ 31 w 95"/>
                <a:gd name="T63" fmla="*/ 118 h 280"/>
                <a:gd name="T64" fmla="*/ 35 w 95"/>
                <a:gd name="T65" fmla="*/ 111 h 280"/>
                <a:gd name="T66" fmla="*/ 41 w 95"/>
                <a:gd name="T67" fmla="*/ 92 h 280"/>
                <a:gd name="T68" fmla="*/ 42 w 95"/>
                <a:gd name="T69" fmla="*/ 82 h 280"/>
                <a:gd name="T70" fmla="*/ 42 w 95"/>
                <a:gd name="T71" fmla="*/ 80 h 280"/>
                <a:gd name="T72" fmla="*/ 42 w 95"/>
                <a:gd name="T73" fmla="*/ 77 h 280"/>
                <a:gd name="T74" fmla="*/ 42 w 95"/>
                <a:gd name="T75" fmla="*/ 74 h 280"/>
                <a:gd name="T76" fmla="*/ 63 w 95"/>
                <a:gd name="T77" fmla="*/ 74 h 280"/>
                <a:gd name="T78" fmla="*/ 63 w 95"/>
                <a:gd name="T79" fmla="*/ 77 h 280"/>
                <a:gd name="T80" fmla="*/ 63 w 95"/>
                <a:gd name="T81" fmla="*/ 80 h 280"/>
                <a:gd name="T82" fmla="*/ 64 w 95"/>
                <a:gd name="T83" fmla="*/ 92 h 280"/>
                <a:gd name="T84" fmla="*/ 41 w 95"/>
                <a:gd name="T85" fmla="*/ 92 h 280"/>
                <a:gd name="T86" fmla="*/ 37 w 95"/>
                <a:gd name="T87" fmla="*/ 20 h 280"/>
                <a:gd name="T88" fmla="*/ 52 w 95"/>
                <a:gd name="T89" fmla="*/ 14 h 280"/>
                <a:gd name="T90" fmla="*/ 67 w 95"/>
                <a:gd name="T91" fmla="*/ 19 h 280"/>
                <a:gd name="T92" fmla="*/ 72 w 95"/>
                <a:gd name="T93" fmla="*/ 42 h 280"/>
                <a:gd name="T94" fmla="*/ 67 w 95"/>
                <a:gd name="T95" fmla="*/ 56 h 280"/>
                <a:gd name="T96" fmla="*/ 67 w 95"/>
                <a:gd name="T97" fmla="*/ 56 h 280"/>
                <a:gd name="T98" fmla="*/ 67 w 95"/>
                <a:gd name="T99" fmla="*/ 56 h 280"/>
                <a:gd name="T100" fmla="*/ 66 w 95"/>
                <a:gd name="T101" fmla="*/ 60 h 280"/>
                <a:gd name="T102" fmla="*/ 65 w 95"/>
                <a:gd name="T103" fmla="*/ 60 h 280"/>
                <a:gd name="T104" fmla="*/ 39 w 95"/>
                <a:gd name="T105" fmla="*/ 60 h 280"/>
                <a:gd name="T106" fmla="*/ 39 w 95"/>
                <a:gd name="T107" fmla="*/ 58 h 280"/>
                <a:gd name="T108" fmla="*/ 38 w 95"/>
                <a:gd name="T109" fmla="*/ 58 h 280"/>
                <a:gd name="T110" fmla="*/ 38 w 95"/>
                <a:gd name="T111" fmla="*/ 56 h 280"/>
                <a:gd name="T112" fmla="*/ 38 w 95"/>
                <a:gd name="T113" fmla="*/ 56 h 280"/>
                <a:gd name="T114" fmla="*/ 38 w 95"/>
                <a:gd name="T115" fmla="*/ 56 h 280"/>
                <a:gd name="T116" fmla="*/ 38 w 95"/>
                <a:gd name="T117" fmla="*/ 56 h 280"/>
                <a:gd name="T118" fmla="*/ 33 w 95"/>
                <a:gd name="T119" fmla="*/ 41 h 280"/>
                <a:gd name="T120" fmla="*/ 37 w 95"/>
                <a:gd name="T121" fmla="*/ 2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5" h="280">
                  <a:moveTo>
                    <a:pt x="35" y="111"/>
                  </a:moveTo>
                  <a:cubicBezTo>
                    <a:pt x="36" y="109"/>
                    <a:pt x="37" y="108"/>
                    <a:pt x="37" y="106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8" y="108"/>
                    <a:pt x="69" y="109"/>
                    <a:pt x="70" y="111"/>
                  </a:cubicBezTo>
                  <a:cubicBezTo>
                    <a:pt x="70" y="111"/>
                    <a:pt x="71" y="114"/>
                    <a:pt x="74" y="118"/>
                  </a:cubicBezTo>
                  <a:cubicBezTo>
                    <a:pt x="74" y="118"/>
                    <a:pt x="74" y="118"/>
                    <a:pt x="74" y="118"/>
                  </a:cubicBezTo>
                  <a:cubicBezTo>
                    <a:pt x="74" y="118"/>
                    <a:pt x="74" y="118"/>
                    <a:pt x="74" y="118"/>
                  </a:cubicBezTo>
                  <a:cubicBezTo>
                    <a:pt x="74" y="118"/>
                    <a:pt x="74" y="119"/>
                    <a:pt x="74" y="119"/>
                  </a:cubicBezTo>
                  <a:cubicBezTo>
                    <a:pt x="78" y="123"/>
                    <a:pt x="81" y="129"/>
                    <a:pt x="83" y="135"/>
                  </a:cubicBezTo>
                  <a:cubicBezTo>
                    <a:pt x="87" y="132"/>
                    <a:pt x="91" y="129"/>
                    <a:pt x="95" y="127"/>
                  </a:cubicBezTo>
                  <a:cubicBezTo>
                    <a:pt x="92" y="121"/>
                    <a:pt x="89" y="115"/>
                    <a:pt x="86" y="110"/>
                  </a:cubicBezTo>
                  <a:cubicBezTo>
                    <a:pt x="71" y="88"/>
                    <a:pt x="78" y="66"/>
                    <a:pt x="80" y="62"/>
                  </a:cubicBezTo>
                  <a:cubicBezTo>
                    <a:pt x="83" y="57"/>
                    <a:pt x="85" y="50"/>
                    <a:pt x="86" y="43"/>
                  </a:cubicBezTo>
                  <a:cubicBezTo>
                    <a:pt x="87" y="33"/>
                    <a:pt x="86" y="19"/>
                    <a:pt x="77" y="10"/>
                  </a:cubicBezTo>
                  <a:cubicBezTo>
                    <a:pt x="71" y="3"/>
                    <a:pt x="63" y="0"/>
                    <a:pt x="52" y="0"/>
                  </a:cubicBezTo>
                  <a:cubicBezTo>
                    <a:pt x="41" y="0"/>
                    <a:pt x="32" y="4"/>
                    <a:pt x="26" y="10"/>
                  </a:cubicBezTo>
                  <a:cubicBezTo>
                    <a:pt x="20" y="18"/>
                    <a:pt x="17" y="30"/>
                    <a:pt x="19" y="43"/>
                  </a:cubicBezTo>
                  <a:cubicBezTo>
                    <a:pt x="20" y="50"/>
                    <a:pt x="22" y="57"/>
                    <a:pt x="25" y="62"/>
                  </a:cubicBezTo>
                  <a:cubicBezTo>
                    <a:pt x="25" y="63"/>
                    <a:pt x="34" y="87"/>
                    <a:pt x="19" y="110"/>
                  </a:cubicBezTo>
                  <a:cubicBezTo>
                    <a:pt x="7" y="127"/>
                    <a:pt x="0" y="152"/>
                    <a:pt x="2" y="182"/>
                  </a:cubicBezTo>
                  <a:cubicBezTo>
                    <a:pt x="5" y="224"/>
                    <a:pt x="13" y="246"/>
                    <a:pt x="26" y="273"/>
                  </a:cubicBezTo>
                  <a:cubicBezTo>
                    <a:pt x="30" y="280"/>
                    <a:pt x="38" y="280"/>
                    <a:pt x="47" y="280"/>
                  </a:cubicBezTo>
                  <a:cubicBezTo>
                    <a:pt x="58" y="280"/>
                    <a:pt x="58" y="280"/>
                    <a:pt x="58" y="280"/>
                  </a:cubicBezTo>
                  <a:cubicBezTo>
                    <a:pt x="66" y="280"/>
                    <a:pt x="75" y="280"/>
                    <a:pt x="79" y="273"/>
                  </a:cubicBezTo>
                  <a:cubicBezTo>
                    <a:pt x="79" y="272"/>
                    <a:pt x="80" y="271"/>
                    <a:pt x="80" y="269"/>
                  </a:cubicBezTo>
                  <a:cubicBezTo>
                    <a:pt x="77" y="266"/>
                    <a:pt x="73" y="262"/>
                    <a:pt x="70" y="258"/>
                  </a:cubicBezTo>
                  <a:cubicBezTo>
                    <a:pt x="69" y="261"/>
                    <a:pt x="68" y="263"/>
                    <a:pt x="66" y="266"/>
                  </a:cubicBezTo>
                  <a:cubicBezTo>
                    <a:pt x="64" y="266"/>
                    <a:pt x="58" y="266"/>
                    <a:pt x="55" y="266"/>
                  </a:cubicBezTo>
                  <a:cubicBezTo>
                    <a:pt x="50" y="266"/>
                    <a:pt x="50" y="266"/>
                    <a:pt x="50" y="266"/>
                  </a:cubicBezTo>
                  <a:cubicBezTo>
                    <a:pt x="47" y="266"/>
                    <a:pt x="41" y="266"/>
                    <a:pt x="38" y="266"/>
                  </a:cubicBezTo>
                  <a:cubicBezTo>
                    <a:pt x="25" y="241"/>
                    <a:pt x="18" y="220"/>
                    <a:pt x="16" y="181"/>
                  </a:cubicBezTo>
                  <a:cubicBezTo>
                    <a:pt x="14" y="154"/>
                    <a:pt x="20" y="132"/>
                    <a:pt x="31" y="118"/>
                  </a:cubicBezTo>
                  <a:cubicBezTo>
                    <a:pt x="34" y="114"/>
                    <a:pt x="35" y="111"/>
                    <a:pt x="35" y="111"/>
                  </a:cubicBezTo>
                  <a:close/>
                  <a:moveTo>
                    <a:pt x="41" y="92"/>
                  </a:moveTo>
                  <a:cubicBezTo>
                    <a:pt x="42" y="89"/>
                    <a:pt x="42" y="85"/>
                    <a:pt x="42" y="82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2" y="79"/>
                    <a:pt x="42" y="78"/>
                    <a:pt x="42" y="77"/>
                  </a:cubicBezTo>
                  <a:cubicBezTo>
                    <a:pt x="42" y="76"/>
                    <a:pt x="42" y="75"/>
                    <a:pt x="42" y="74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63" y="75"/>
                    <a:pt x="63" y="76"/>
                    <a:pt x="63" y="77"/>
                  </a:cubicBezTo>
                  <a:cubicBezTo>
                    <a:pt x="63" y="78"/>
                    <a:pt x="63" y="79"/>
                    <a:pt x="63" y="80"/>
                  </a:cubicBezTo>
                  <a:cubicBezTo>
                    <a:pt x="63" y="80"/>
                    <a:pt x="62" y="85"/>
                    <a:pt x="64" y="92"/>
                  </a:cubicBezTo>
                  <a:lnTo>
                    <a:pt x="41" y="92"/>
                  </a:lnTo>
                  <a:close/>
                  <a:moveTo>
                    <a:pt x="37" y="20"/>
                  </a:moveTo>
                  <a:cubicBezTo>
                    <a:pt x="40" y="16"/>
                    <a:pt x="45" y="14"/>
                    <a:pt x="52" y="14"/>
                  </a:cubicBezTo>
                  <a:cubicBezTo>
                    <a:pt x="59" y="14"/>
                    <a:pt x="64" y="16"/>
                    <a:pt x="67" y="19"/>
                  </a:cubicBezTo>
                  <a:cubicBezTo>
                    <a:pt x="72" y="25"/>
                    <a:pt x="72" y="36"/>
                    <a:pt x="72" y="42"/>
                  </a:cubicBezTo>
                  <a:cubicBezTo>
                    <a:pt x="71" y="46"/>
                    <a:pt x="70" y="51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7"/>
                    <a:pt x="66" y="59"/>
                    <a:pt x="66" y="60"/>
                  </a:cubicBezTo>
                  <a:cubicBezTo>
                    <a:pt x="66" y="60"/>
                    <a:pt x="66" y="60"/>
                    <a:pt x="65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60"/>
                    <a:pt x="39" y="59"/>
                    <a:pt x="39" y="58"/>
                  </a:cubicBezTo>
                  <a:cubicBezTo>
                    <a:pt x="39" y="58"/>
                    <a:pt x="39" y="58"/>
                    <a:pt x="38" y="58"/>
                  </a:cubicBezTo>
                  <a:cubicBezTo>
                    <a:pt x="38" y="57"/>
                    <a:pt x="38" y="57"/>
                    <a:pt x="38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5" y="52"/>
                    <a:pt x="33" y="46"/>
                    <a:pt x="33" y="41"/>
                  </a:cubicBezTo>
                  <a:cubicBezTo>
                    <a:pt x="31" y="32"/>
                    <a:pt x="33" y="24"/>
                    <a:pt x="37" y="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3" name="Freeform 66">
              <a:extLst>
                <a:ext uri="{FF2B5EF4-FFF2-40B4-BE49-F238E27FC236}">
                  <a16:creationId xmlns="" xmlns:a16="http://schemas.microsoft.com/office/drawing/2014/main" id="{F022CD9A-BF85-4A21-8400-C8446818C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458" y="1756684"/>
              <a:ext cx="79071" cy="84117"/>
            </a:xfrm>
            <a:custGeom>
              <a:avLst/>
              <a:gdLst>
                <a:gd name="T0" fmla="*/ 7 w 20"/>
                <a:gd name="T1" fmla="*/ 2 h 21"/>
                <a:gd name="T2" fmla="*/ 1 w 20"/>
                <a:gd name="T3" fmla="*/ 14 h 21"/>
                <a:gd name="T4" fmla="*/ 13 w 20"/>
                <a:gd name="T5" fmla="*/ 19 h 21"/>
                <a:gd name="T6" fmla="*/ 18 w 20"/>
                <a:gd name="T7" fmla="*/ 7 h 21"/>
                <a:gd name="T8" fmla="*/ 7 w 20"/>
                <a:gd name="T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7" y="2"/>
                  </a:moveTo>
                  <a:cubicBezTo>
                    <a:pt x="2" y="4"/>
                    <a:pt x="0" y="9"/>
                    <a:pt x="1" y="14"/>
                  </a:cubicBezTo>
                  <a:cubicBezTo>
                    <a:pt x="3" y="18"/>
                    <a:pt x="8" y="21"/>
                    <a:pt x="13" y="19"/>
                  </a:cubicBezTo>
                  <a:cubicBezTo>
                    <a:pt x="18" y="17"/>
                    <a:pt x="20" y="12"/>
                    <a:pt x="18" y="7"/>
                  </a:cubicBezTo>
                  <a:cubicBezTo>
                    <a:pt x="17" y="3"/>
                    <a:pt x="11" y="0"/>
                    <a:pt x="7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4" name="Freeform 67">
              <a:extLst>
                <a:ext uri="{FF2B5EF4-FFF2-40B4-BE49-F238E27FC236}">
                  <a16:creationId xmlns="" xmlns:a16="http://schemas.microsoft.com/office/drawing/2014/main" id="{8C22D7DA-923A-441F-9066-75571D8BF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493" y="1717991"/>
              <a:ext cx="80752" cy="79071"/>
            </a:xfrm>
            <a:custGeom>
              <a:avLst/>
              <a:gdLst>
                <a:gd name="T0" fmla="*/ 7 w 20"/>
                <a:gd name="T1" fmla="*/ 2 h 20"/>
                <a:gd name="T2" fmla="*/ 2 w 20"/>
                <a:gd name="T3" fmla="*/ 13 h 20"/>
                <a:gd name="T4" fmla="*/ 13 w 20"/>
                <a:gd name="T5" fmla="*/ 19 h 20"/>
                <a:gd name="T6" fmla="*/ 19 w 20"/>
                <a:gd name="T7" fmla="*/ 7 h 20"/>
                <a:gd name="T8" fmla="*/ 7 w 20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7" y="2"/>
                  </a:moveTo>
                  <a:cubicBezTo>
                    <a:pt x="2" y="4"/>
                    <a:pt x="0" y="9"/>
                    <a:pt x="2" y="13"/>
                  </a:cubicBezTo>
                  <a:cubicBezTo>
                    <a:pt x="3" y="18"/>
                    <a:pt x="9" y="20"/>
                    <a:pt x="13" y="19"/>
                  </a:cubicBezTo>
                  <a:cubicBezTo>
                    <a:pt x="18" y="17"/>
                    <a:pt x="20" y="12"/>
                    <a:pt x="19" y="7"/>
                  </a:cubicBezTo>
                  <a:cubicBezTo>
                    <a:pt x="17" y="3"/>
                    <a:pt x="12" y="0"/>
                    <a:pt x="7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5" name="Freeform 68">
              <a:extLst>
                <a:ext uri="{FF2B5EF4-FFF2-40B4-BE49-F238E27FC236}">
                  <a16:creationId xmlns="" xmlns:a16="http://schemas.microsoft.com/office/drawing/2014/main" id="{59FAB8BA-955C-43D4-8A4D-967404AFF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940" y="1829025"/>
              <a:ext cx="79071" cy="79071"/>
            </a:xfrm>
            <a:custGeom>
              <a:avLst/>
              <a:gdLst>
                <a:gd name="T0" fmla="*/ 7 w 20"/>
                <a:gd name="T1" fmla="*/ 2 h 20"/>
                <a:gd name="T2" fmla="*/ 2 w 20"/>
                <a:gd name="T3" fmla="*/ 13 h 20"/>
                <a:gd name="T4" fmla="*/ 13 w 20"/>
                <a:gd name="T5" fmla="*/ 19 h 20"/>
                <a:gd name="T6" fmla="*/ 19 w 20"/>
                <a:gd name="T7" fmla="*/ 7 h 20"/>
                <a:gd name="T8" fmla="*/ 7 w 20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7" y="2"/>
                  </a:moveTo>
                  <a:cubicBezTo>
                    <a:pt x="3" y="4"/>
                    <a:pt x="0" y="9"/>
                    <a:pt x="2" y="13"/>
                  </a:cubicBezTo>
                  <a:cubicBezTo>
                    <a:pt x="4" y="18"/>
                    <a:pt x="9" y="20"/>
                    <a:pt x="13" y="19"/>
                  </a:cubicBezTo>
                  <a:cubicBezTo>
                    <a:pt x="18" y="17"/>
                    <a:pt x="20" y="12"/>
                    <a:pt x="19" y="7"/>
                  </a:cubicBezTo>
                  <a:cubicBezTo>
                    <a:pt x="17" y="3"/>
                    <a:pt x="12" y="0"/>
                    <a:pt x="7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21" name="组合 1220">
            <a:extLst>
              <a:ext uri="{FF2B5EF4-FFF2-40B4-BE49-F238E27FC236}">
                <a16:creationId xmlns="" xmlns:a16="http://schemas.microsoft.com/office/drawing/2014/main" id="{3B2AEFDB-E0D6-4ED5-B866-D19448C0C036}"/>
              </a:ext>
            </a:extLst>
          </p:cNvPr>
          <p:cNvGrpSpPr>
            <a:grpSpLocks noChangeAspect="1"/>
          </p:cNvGrpSpPr>
          <p:nvPr/>
        </p:nvGrpSpPr>
        <p:grpSpPr>
          <a:xfrm>
            <a:off x="716316" y="1974505"/>
            <a:ext cx="418351" cy="284175"/>
            <a:chOff x="6636828" y="5027937"/>
            <a:chExt cx="1085096" cy="737078"/>
          </a:xfrm>
        </p:grpSpPr>
        <p:sp>
          <p:nvSpPr>
            <p:cNvPr id="1222" name="Freeform 69">
              <a:extLst>
                <a:ext uri="{FF2B5EF4-FFF2-40B4-BE49-F238E27FC236}">
                  <a16:creationId xmlns="" xmlns:a16="http://schemas.microsoft.com/office/drawing/2014/main" id="{E93E6A63-9D81-4A27-B8C7-FCA9C33CD7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6828" y="5027937"/>
              <a:ext cx="843781" cy="628732"/>
            </a:xfrm>
            <a:custGeom>
              <a:avLst/>
              <a:gdLst>
                <a:gd name="T0" fmla="*/ 66 w 217"/>
                <a:gd name="T1" fmla="*/ 97 h 162"/>
                <a:gd name="T2" fmla="*/ 65 w 217"/>
                <a:gd name="T3" fmla="*/ 87 h 162"/>
                <a:gd name="T4" fmla="*/ 55 w 217"/>
                <a:gd name="T5" fmla="*/ 88 h 162"/>
                <a:gd name="T6" fmla="*/ 14 w 217"/>
                <a:gd name="T7" fmla="*/ 137 h 162"/>
                <a:gd name="T8" fmla="*/ 14 w 217"/>
                <a:gd name="T9" fmla="*/ 23 h 162"/>
                <a:gd name="T10" fmla="*/ 104 w 217"/>
                <a:gd name="T11" fmla="*/ 92 h 162"/>
                <a:gd name="T12" fmla="*/ 104 w 217"/>
                <a:gd name="T13" fmla="*/ 92 h 162"/>
                <a:gd name="T14" fmla="*/ 104 w 217"/>
                <a:gd name="T15" fmla="*/ 92 h 162"/>
                <a:gd name="T16" fmla="*/ 105 w 217"/>
                <a:gd name="T17" fmla="*/ 92 h 162"/>
                <a:gd name="T18" fmla="*/ 106 w 217"/>
                <a:gd name="T19" fmla="*/ 93 h 162"/>
                <a:gd name="T20" fmla="*/ 107 w 217"/>
                <a:gd name="T21" fmla="*/ 93 h 162"/>
                <a:gd name="T22" fmla="*/ 109 w 217"/>
                <a:gd name="T23" fmla="*/ 94 h 162"/>
                <a:gd name="T24" fmla="*/ 109 w 217"/>
                <a:gd name="T25" fmla="*/ 94 h 162"/>
                <a:gd name="T26" fmla="*/ 109 w 217"/>
                <a:gd name="T27" fmla="*/ 94 h 162"/>
                <a:gd name="T28" fmla="*/ 109 w 217"/>
                <a:gd name="T29" fmla="*/ 94 h 162"/>
                <a:gd name="T30" fmla="*/ 109 w 217"/>
                <a:gd name="T31" fmla="*/ 94 h 162"/>
                <a:gd name="T32" fmla="*/ 111 w 217"/>
                <a:gd name="T33" fmla="*/ 93 h 162"/>
                <a:gd name="T34" fmla="*/ 111 w 217"/>
                <a:gd name="T35" fmla="*/ 93 h 162"/>
                <a:gd name="T36" fmla="*/ 113 w 217"/>
                <a:gd name="T37" fmla="*/ 92 h 162"/>
                <a:gd name="T38" fmla="*/ 113 w 217"/>
                <a:gd name="T39" fmla="*/ 92 h 162"/>
                <a:gd name="T40" fmla="*/ 113 w 217"/>
                <a:gd name="T41" fmla="*/ 92 h 162"/>
                <a:gd name="T42" fmla="*/ 113 w 217"/>
                <a:gd name="T43" fmla="*/ 92 h 162"/>
                <a:gd name="T44" fmla="*/ 203 w 217"/>
                <a:gd name="T45" fmla="*/ 20 h 162"/>
                <a:gd name="T46" fmla="*/ 203 w 217"/>
                <a:gd name="T47" fmla="*/ 52 h 162"/>
                <a:gd name="T48" fmla="*/ 217 w 217"/>
                <a:gd name="T49" fmla="*/ 35 h 162"/>
                <a:gd name="T50" fmla="*/ 217 w 217"/>
                <a:gd name="T51" fmla="*/ 20 h 162"/>
                <a:gd name="T52" fmla="*/ 197 w 217"/>
                <a:gd name="T53" fmla="*/ 0 h 162"/>
                <a:gd name="T54" fmla="*/ 20 w 217"/>
                <a:gd name="T55" fmla="*/ 0 h 162"/>
                <a:gd name="T56" fmla="*/ 0 w 217"/>
                <a:gd name="T57" fmla="*/ 20 h 162"/>
                <a:gd name="T58" fmla="*/ 0 w 217"/>
                <a:gd name="T59" fmla="*/ 142 h 162"/>
                <a:gd name="T60" fmla="*/ 20 w 217"/>
                <a:gd name="T61" fmla="*/ 162 h 162"/>
                <a:gd name="T62" fmla="*/ 134 w 217"/>
                <a:gd name="T63" fmla="*/ 162 h 162"/>
                <a:gd name="T64" fmla="*/ 138 w 217"/>
                <a:gd name="T65" fmla="*/ 148 h 162"/>
                <a:gd name="T66" fmla="*/ 23 w 217"/>
                <a:gd name="T67" fmla="*/ 148 h 162"/>
                <a:gd name="T68" fmla="*/ 66 w 217"/>
                <a:gd name="T69" fmla="*/ 97 h 162"/>
                <a:gd name="T70" fmla="*/ 109 w 217"/>
                <a:gd name="T71" fmla="*/ 78 h 162"/>
                <a:gd name="T72" fmla="*/ 24 w 217"/>
                <a:gd name="T73" fmla="*/ 14 h 162"/>
                <a:gd name="T74" fmla="*/ 188 w 217"/>
                <a:gd name="T75" fmla="*/ 14 h 162"/>
                <a:gd name="T76" fmla="*/ 109 w 217"/>
                <a:gd name="T77" fmla="*/ 7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7" h="162">
                  <a:moveTo>
                    <a:pt x="66" y="97"/>
                  </a:moveTo>
                  <a:cubicBezTo>
                    <a:pt x="69" y="94"/>
                    <a:pt x="68" y="89"/>
                    <a:pt x="65" y="87"/>
                  </a:cubicBezTo>
                  <a:cubicBezTo>
                    <a:pt x="62" y="85"/>
                    <a:pt x="58" y="85"/>
                    <a:pt x="55" y="88"/>
                  </a:cubicBezTo>
                  <a:cubicBezTo>
                    <a:pt x="14" y="137"/>
                    <a:pt x="14" y="137"/>
                    <a:pt x="14" y="137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4" y="92"/>
                    <a:pt x="104" y="92"/>
                    <a:pt x="105" y="92"/>
                  </a:cubicBezTo>
                  <a:cubicBezTo>
                    <a:pt x="105" y="93"/>
                    <a:pt x="106" y="93"/>
                    <a:pt x="106" y="93"/>
                  </a:cubicBezTo>
                  <a:cubicBezTo>
                    <a:pt x="106" y="93"/>
                    <a:pt x="107" y="93"/>
                    <a:pt x="107" y="93"/>
                  </a:cubicBezTo>
                  <a:cubicBezTo>
                    <a:pt x="107" y="94"/>
                    <a:pt x="108" y="94"/>
                    <a:pt x="109" y="94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09" y="94"/>
                    <a:pt x="109" y="94"/>
                    <a:pt x="109" y="94"/>
                  </a:cubicBezTo>
                  <a:cubicBezTo>
                    <a:pt x="109" y="94"/>
                    <a:pt x="110" y="93"/>
                    <a:pt x="111" y="93"/>
                  </a:cubicBezTo>
                  <a:cubicBezTo>
                    <a:pt x="111" y="93"/>
                    <a:pt x="111" y="93"/>
                    <a:pt x="111" y="93"/>
                  </a:cubicBezTo>
                  <a:cubicBezTo>
                    <a:pt x="112" y="93"/>
                    <a:pt x="112" y="93"/>
                    <a:pt x="113" y="92"/>
                  </a:cubicBezTo>
                  <a:cubicBezTo>
                    <a:pt x="113" y="92"/>
                    <a:pt x="113" y="92"/>
                    <a:pt x="113" y="92"/>
                  </a:cubicBezTo>
                  <a:cubicBezTo>
                    <a:pt x="113" y="92"/>
                    <a:pt x="113" y="92"/>
                    <a:pt x="113" y="92"/>
                  </a:cubicBezTo>
                  <a:cubicBezTo>
                    <a:pt x="113" y="92"/>
                    <a:pt x="113" y="92"/>
                    <a:pt x="113" y="92"/>
                  </a:cubicBezTo>
                  <a:cubicBezTo>
                    <a:pt x="203" y="20"/>
                    <a:pt x="203" y="20"/>
                    <a:pt x="203" y="20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17" y="35"/>
                    <a:pt x="217" y="35"/>
                    <a:pt x="217" y="35"/>
                  </a:cubicBezTo>
                  <a:cubicBezTo>
                    <a:pt x="217" y="20"/>
                    <a:pt x="217" y="20"/>
                    <a:pt x="217" y="20"/>
                  </a:cubicBezTo>
                  <a:cubicBezTo>
                    <a:pt x="217" y="9"/>
                    <a:pt x="208" y="0"/>
                    <a:pt x="197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53"/>
                    <a:pt x="9" y="162"/>
                    <a:pt x="20" y="162"/>
                  </a:cubicBezTo>
                  <a:cubicBezTo>
                    <a:pt x="134" y="162"/>
                    <a:pt x="134" y="162"/>
                    <a:pt x="134" y="162"/>
                  </a:cubicBezTo>
                  <a:cubicBezTo>
                    <a:pt x="138" y="148"/>
                    <a:pt x="138" y="148"/>
                    <a:pt x="138" y="148"/>
                  </a:cubicBezTo>
                  <a:cubicBezTo>
                    <a:pt x="23" y="148"/>
                    <a:pt x="23" y="148"/>
                    <a:pt x="23" y="148"/>
                  </a:cubicBezTo>
                  <a:lnTo>
                    <a:pt x="66" y="97"/>
                  </a:lnTo>
                  <a:close/>
                  <a:moveTo>
                    <a:pt x="109" y="78"/>
                  </a:moveTo>
                  <a:cubicBezTo>
                    <a:pt x="24" y="14"/>
                    <a:pt x="24" y="14"/>
                    <a:pt x="24" y="14"/>
                  </a:cubicBezTo>
                  <a:cubicBezTo>
                    <a:pt x="188" y="14"/>
                    <a:pt x="188" y="14"/>
                    <a:pt x="188" y="14"/>
                  </a:cubicBezTo>
                  <a:lnTo>
                    <a:pt x="109" y="7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3" name="Freeform 70">
              <a:extLst>
                <a:ext uri="{FF2B5EF4-FFF2-40B4-BE49-F238E27FC236}">
                  <a16:creationId xmlns="" xmlns:a16="http://schemas.microsoft.com/office/drawing/2014/main" id="{ECCBA680-47D5-4A4B-A11C-BFF42F087F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0047" y="5178964"/>
              <a:ext cx="531877" cy="586051"/>
            </a:xfrm>
            <a:custGeom>
              <a:avLst/>
              <a:gdLst>
                <a:gd name="T0" fmla="*/ 128 w 137"/>
                <a:gd name="T1" fmla="*/ 50 h 151"/>
                <a:gd name="T2" fmla="*/ 137 w 137"/>
                <a:gd name="T3" fmla="*/ 39 h 151"/>
                <a:gd name="T4" fmla="*/ 90 w 137"/>
                <a:gd name="T5" fmla="*/ 0 h 151"/>
                <a:gd name="T6" fmla="*/ 17 w 137"/>
                <a:gd name="T7" fmla="*/ 86 h 151"/>
                <a:gd name="T8" fmla="*/ 16 w 137"/>
                <a:gd name="T9" fmla="*/ 89 h 151"/>
                <a:gd name="T10" fmla="*/ 1 w 137"/>
                <a:gd name="T11" fmla="*/ 142 h 151"/>
                <a:gd name="T12" fmla="*/ 3 w 137"/>
                <a:gd name="T13" fmla="*/ 149 h 151"/>
                <a:gd name="T14" fmla="*/ 8 w 137"/>
                <a:gd name="T15" fmla="*/ 151 h 151"/>
                <a:gd name="T16" fmla="*/ 11 w 137"/>
                <a:gd name="T17" fmla="*/ 150 h 151"/>
                <a:gd name="T18" fmla="*/ 60 w 137"/>
                <a:gd name="T19" fmla="*/ 129 h 151"/>
                <a:gd name="T20" fmla="*/ 62 w 137"/>
                <a:gd name="T21" fmla="*/ 127 h 151"/>
                <a:gd name="T22" fmla="*/ 117 w 137"/>
                <a:gd name="T23" fmla="*/ 62 h 151"/>
                <a:gd name="T24" fmla="*/ 107 w 137"/>
                <a:gd name="T25" fmla="*/ 53 h 151"/>
                <a:gd name="T26" fmla="*/ 61 w 137"/>
                <a:gd name="T27" fmla="*/ 108 h 151"/>
                <a:gd name="T28" fmla="*/ 36 w 137"/>
                <a:gd name="T29" fmla="*/ 86 h 151"/>
                <a:gd name="T30" fmla="*/ 92 w 137"/>
                <a:gd name="T31" fmla="*/ 19 h 151"/>
                <a:gd name="T32" fmla="*/ 128 w 137"/>
                <a:gd name="T33" fmla="*/ 50 h 151"/>
                <a:gd name="T34" fmla="*/ 51 w 137"/>
                <a:gd name="T35" fmla="*/ 118 h 151"/>
                <a:gd name="T36" fmla="*/ 27 w 137"/>
                <a:gd name="T37" fmla="*/ 128 h 151"/>
                <a:gd name="T38" fmla="*/ 21 w 137"/>
                <a:gd name="T39" fmla="*/ 122 h 151"/>
                <a:gd name="T40" fmla="*/ 28 w 137"/>
                <a:gd name="T41" fmla="*/ 98 h 151"/>
                <a:gd name="T42" fmla="*/ 51 w 137"/>
                <a:gd name="T43" fmla="*/ 11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7" h="151">
                  <a:moveTo>
                    <a:pt x="128" y="50"/>
                  </a:moveTo>
                  <a:cubicBezTo>
                    <a:pt x="137" y="39"/>
                    <a:pt x="137" y="39"/>
                    <a:pt x="137" y="39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17" y="86"/>
                    <a:pt x="17" y="86"/>
                    <a:pt x="17" y="86"/>
                  </a:cubicBezTo>
                  <a:cubicBezTo>
                    <a:pt x="17" y="87"/>
                    <a:pt x="16" y="88"/>
                    <a:pt x="16" y="89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4"/>
                    <a:pt x="1" y="147"/>
                    <a:pt x="3" y="149"/>
                  </a:cubicBezTo>
                  <a:cubicBezTo>
                    <a:pt x="5" y="150"/>
                    <a:pt x="6" y="151"/>
                    <a:pt x="8" y="151"/>
                  </a:cubicBezTo>
                  <a:cubicBezTo>
                    <a:pt x="9" y="151"/>
                    <a:pt x="10" y="151"/>
                    <a:pt x="11" y="150"/>
                  </a:cubicBezTo>
                  <a:cubicBezTo>
                    <a:pt x="60" y="129"/>
                    <a:pt x="60" y="129"/>
                    <a:pt x="60" y="129"/>
                  </a:cubicBezTo>
                  <a:cubicBezTo>
                    <a:pt x="61" y="129"/>
                    <a:pt x="62" y="128"/>
                    <a:pt x="62" y="127"/>
                  </a:cubicBezTo>
                  <a:cubicBezTo>
                    <a:pt x="117" y="62"/>
                    <a:pt x="117" y="62"/>
                    <a:pt x="117" y="62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61" y="108"/>
                    <a:pt x="61" y="108"/>
                    <a:pt x="61" y="108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92" y="19"/>
                    <a:pt x="92" y="19"/>
                    <a:pt x="92" y="19"/>
                  </a:cubicBezTo>
                  <a:lnTo>
                    <a:pt x="128" y="50"/>
                  </a:lnTo>
                  <a:close/>
                  <a:moveTo>
                    <a:pt x="51" y="118"/>
                  </a:moveTo>
                  <a:cubicBezTo>
                    <a:pt x="27" y="128"/>
                    <a:pt x="27" y="128"/>
                    <a:pt x="27" y="128"/>
                  </a:cubicBezTo>
                  <a:cubicBezTo>
                    <a:pt x="21" y="122"/>
                    <a:pt x="21" y="122"/>
                    <a:pt x="21" y="122"/>
                  </a:cubicBezTo>
                  <a:cubicBezTo>
                    <a:pt x="28" y="98"/>
                    <a:pt x="28" y="98"/>
                    <a:pt x="28" y="98"/>
                  </a:cubicBezTo>
                  <a:lnTo>
                    <a:pt x="51" y="11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24" name="组合 1223">
            <a:extLst>
              <a:ext uri="{FF2B5EF4-FFF2-40B4-BE49-F238E27FC236}">
                <a16:creationId xmlns="" xmlns:a16="http://schemas.microsoft.com/office/drawing/2014/main" id="{38C1C210-7D18-4BA4-9CEE-7AB84C463560}"/>
              </a:ext>
            </a:extLst>
          </p:cNvPr>
          <p:cNvGrpSpPr>
            <a:grpSpLocks noChangeAspect="1"/>
          </p:cNvGrpSpPr>
          <p:nvPr/>
        </p:nvGrpSpPr>
        <p:grpSpPr>
          <a:xfrm>
            <a:off x="2408986" y="1897902"/>
            <a:ext cx="379935" cy="437381"/>
            <a:chOff x="4527761" y="1299689"/>
            <a:chExt cx="985451" cy="1134454"/>
          </a:xfrm>
        </p:grpSpPr>
        <p:sp>
          <p:nvSpPr>
            <p:cNvPr id="1225" name="Freeform 45">
              <a:extLst>
                <a:ext uri="{FF2B5EF4-FFF2-40B4-BE49-F238E27FC236}">
                  <a16:creationId xmlns="" xmlns:a16="http://schemas.microsoft.com/office/drawing/2014/main" id="{9119A9D2-ACE8-449D-8876-DC51319B00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13613" y="1299689"/>
              <a:ext cx="284460" cy="301392"/>
            </a:xfrm>
            <a:custGeom>
              <a:avLst/>
              <a:gdLst>
                <a:gd name="T0" fmla="*/ 63 w 71"/>
                <a:gd name="T1" fmla="*/ 38 h 75"/>
                <a:gd name="T2" fmla="*/ 71 w 71"/>
                <a:gd name="T3" fmla="*/ 26 h 75"/>
                <a:gd name="T4" fmla="*/ 57 w 71"/>
                <a:gd name="T5" fmla="*/ 22 h 75"/>
                <a:gd name="T6" fmla="*/ 57 w 71"/>
                <a:gd name="T7" fmla="*/ 7 h 75"/>
                <a:gd name="T8" fmla="*/ 44 w 71"/>
                <a:gd name="T9" fmla="*/ 12 h 75"/>
                <a:gd name="T10" fmla="*/ 35 w 71"/>
                <a:gd name="T11" fmla="*/ 0 h 75"/>
                <a:gd name="T12" fmla="*/ 27 w 71"/>
                <a:gd name="T13" fmla="*/ 12 h 75"/>
                <a:gd name="T14" fmla="*/ 14 w 71"/>
                <a:gd name="T15" fmla="*/ 7 h 75"/>
                <a:gd name="T16" fmla="*/ 14 w 71"/>
                <a:gd name="T17" fmla="*/ 22 h 75"/>
                <a:gd name="T18" fmla="*/ 0 w 71"/>
                <a:gd name="T19" fmla="*/ 26 h 75"/>
                <a:gd name="T20" fmla="*/ 8 w 71"/>
                <a:gd name="T21" fmla="*/ 38 h 75"/>
                <a:gd name="T22" fmla="*/ 0 w 71"/>
                <a:gd name="T23" fmla="*/ 49 h 75"/>
                <a:gd name="T24" fmla="*/ 14 w 71"/>
                <a:gd name="T25" fmla="*/ 53 h 75"/>
                <a:gd name="T26" fmla="*/ 14 w 71"/>
                <a:gd name="T27" fmla="*/ 68 h 75"/>
                <a:gd name="T28" fmla="*/ 27 w 71"/>
                <a:gd name="T29" fmla="*/ 63 h 75"/>
                <a:gd name="T30" fmla="*/ 35 w 71"/>
                <a:gd name="T31" fmla="*/ 75 h 75"/>
                <a:gd name="T32" fmla="*/ 44 w 71"/>
                <a:gd name="T33" fmla="*/ 63 h 75"/>
                <a:gd name="T34" fmla="*/ 57 w 71"/>
                <a:gd name="T35" fmla="*/ 68 h 75"/>
                <a:gd name="T36" fmla="*/ 57 w 71"/>
                <a:gd name="T37" fmla="*/ 53 h 75"/>
                <a:gd name="T38" fmla="*/ 71 w 71"/>
                <a:gd name="T39" fmla="*/ 49 h 75"/>
                <a:gd name="T40" fmla="*/ 63 w 71"/>
                <a:gd name="T41" fmla="*/ 38 h 75"/>
                <a:gd name="T42" fmla="*/ 36 w 71"/>
                <a:gd name="T43" fmla="*/ 52 h 75"/>
                <a:gd name="T44" fmla="*/ 21 w 71"/>
                <a:gd name="T45" fmla="*/ 37 h 75"/>
                <a:gd name="T46" fmla="*/ 36 w 71"/>
                <a:gd name="T47" fmla="*/ 22 h 75"/>
                <a:gd name="T48" fmla="*/ 51 w 71"/>
                <a:gd name="T49" fmla="*/ 37 h 75"/>
                <a:gd name="T50" fmla="*/ 36 w 71"/>
                <a:gd name="T51" fmla="*/ 5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1" h="75">
                  <a:moveTo>
                    <a:pt x="63" y="38"/>
                  </a:moveTo>
                  <a:cubicBezTo>
                    <a:pt x="71" y="26"/>
                    <a:pt x="71" y="26"/>
                    <a:pt x="71" y="26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71" y="49"/>
                    <a:pt x="71" y="49"/>
                    <a:pt x="71" y="49"/>
                  </a:cubicBezTo>
                  <a:lnTo>
                    <a:pt x="63" y="38"/>
                  </a:lnTo>
                  <a:close/>
                  <a:moveTo>
                    <a:pt x="36" y="52"/>
                  </a:moveTo>
                  <a:cubicBezTo>
                    <a:pt x="28" y="52"/>
                    <a:pt x="21" y="46"/>
                    <a:pt x="21" y="37"/>
                  </a:cubicBezTo>
                  <a:cubicBezTo>
                    <a:pt x="21" y="29"/>
                    <a:pt x="28" y="22"/>
                    <a:pt x="36" y="22"/>
                  </a:cubicBezTo>
                  <a:cubicBezTo>
                    <a:pt x="44" y="22"/>
                    <a:pt x="51" y="29"/>
                    <a:pt x="51" y="37"/>
                  </a:cubicBezTo>
                  <a:cubicBezTo>
                    <a:pt x="51" y="46"/>
                    <a:pt x="44" y="52"/>
                    <a:pt x="36" y="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6" name="Freeform 88">
              <a:extLst>
                <a:ext uri="{FF2B5EF4-FFF2-40B4-BE49-F238E27FC236}">
                  <a16:creationId xmlns="" xmlns:a16="http://schemas.microsoft.com/office/drawing/2014/main" id="{45D3B5CC-3273-4716-8692-2CAB2A4309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27761" y="1428373"/>
              <a:ext cx="985451" cy="1005770"/>
            </a:xfrm>
            <a:custGeom>
              <a:avLst/>
              <a:gdLst>
                <a:gd name="T0" fmla="*/ 195 w 246"/>
                <a:gd name="T1" fmla="*/ 194 h 251"/>
                <a:gd name="T2" fmla="*/ 217 w 246"/>
                <a:gd name="T3" fmla="*/ 98 h 251"/>
                <a:gd name="T4" fmla="*/ 139 w 246"/>
                <a:gd name="T5" fmla="*/ 67 h 251"/>
                <a:gd name="T6" fmla="*/ 167 w 246"/>
                <a:gd name="T7" fmla="*/ 72 h 251"/>
                <a:gd name="T8" fmla="*/ 205 w 246"/>
                <a:gd name="T9" fmla="*/ 109 h 251"/>
                <a:gd name="T10" fmla="*/ 232 w 246"/>
                <a:gd name="T11" fmla="*/ 144 h 251"/>
                <a:gd name="T12" fmla="*/ 175 w 246"/>
                <a:gd name="T13" fmla="*/ 174 h 251"/>
                <a:gd name="T14" fmla="*/ 193 w 246"/>
                <a:gd name="T15" fmla="*/ 141 h 251"/>
                <a:gd name="T16" fmla="*/ 189 w 246"/>
                <a:gd name="T17" fmla="*/ 130 h 251"/>
                <a:gd name="T18" fmla="*/ 175 w 246"/>
                <a:gd name="T19" fmla="*/ 119 h 251"/>
                <a:gd name="T20" fmla="*/ 161 w 246"/>
                <a:gd name="T21" fmla="*/ 119 h 251"/>
                <a:gd name="T22" fmla="*/ 149 w 246"/>
                <a:gd name="T23" fmla="*/ 142 h 251"/>
                <a:gd name="T24" fmla="*/ 161 w 246"/>
                <a:gd name="T25" fmla="*/ 164 h 251"/>
                <a:gd name="T26" fmla="*/ 140 w 246"/>
                <a:gd name="T27" fmla="*/ 180 h 251"/>
                <a:gd name="T28" fmla="*/ 117 w 246"/>
                <a:gd name="T29" fmla="*/ 189 h 251"/>
                <a:gd name="T30" fmla="*/ 161 w 246"/>
                <a:gd name="T31" fmla="*/ 189 h 251"/>
                <a:gd name="T32" fmla="*/ 124 w 246"/>
                <a:gd name="T33" fmla="*/ 218 h 251"/>
                <a:gd name="T34" fmla="*/ 78 w 246"/>
                <a:gd name="T35" fmla="*/ 189 h 251"/>
                <a:gd name="T36" fmla="*/ 137 w 246"/>
                <a:gd name="T37" fmla="*/ 107 h 251"/>
                <a:gd name="T38" fmla="*/ 5 w 246"/>
                <a:gd name="T39" fmla="*/ 108 h 251"/>
                <a:gd name="T40" fmla="*/ 64 w 246"/>
                <a:gd name="T41" fmla="*/ 189 h 251"/>
                <a:gd name="T42" fmla="*/ 13 w 246"/>
                <a:gd name="T43" fmla="*/ 251 h 251"/>
                <a:gd name="T44" fmla="*/ 124 w 246"/>
                <a:gd name="T45" fmla="*/ 232 h 251"/>
                <a:gd name="T46" fmla="*/ 234 w 246"/>
                <a:gd name="T47" fmla="*/ 251 h 251"/>
                <a:gd name="T48" fmla="*/ 175 w 246"/>
                <a:gd name="T49" fmla="*/ 190 h 251"/>
                <a:gd name="T50" fmla="*/ 112 w 246"/>
                <a:gd name="T51" fmla="*/ 123 h 251"/>
                <a:gd name="T52" fmla="*/ 104 w 246"/>
                <a:gd name="T53" fmla="*/ 114 h 251"/>
                <a:gd name="T54" fmla="*/ 78 w 246"/>
                <a:gd name="T55" fmla="*/ 109 h 251"/>
                <a:gd name="T56" fmla="*/ 100 w 246"/>
                <a:gd name="T57" fmla="*/ 84 h 251"/>
                <a:gd name="T58" fmla="*/ 78 w 246"/>
                <a:gd name="T59" fmla="*/ 94 h 251"/>
                <a:gd name="T60" fmla="*/ 71 w 246"/>
                <a:gd name="T61" fmla="*/ 61 h 251"/>
                <a:gd name="T62" fmla="*/ 64 w 246"/>
                <a:gd name="T63" fmla="*/ 68 h 251"/>
                <a:gd name="T64" fmla="*/ 52 w 246"/>
                <a:gd name="T65" fmla="*/ 84 h 251"/>
                <a:gd name="T66" fmla="*/ 44 w 246"/>
                <a:gd name="T67" fmla="*/ 93 h 251"/>
                <a:gd name="T68" fmla="*/ 64 w 246"/>
                <a:gd name="T69" fmla="*/ 136 h 251"/>
                <a:gd name="T70" fmla="*/ 29 w 246"/>
                <a:gd name="T71" fmla="*/ 115 h 251"/>
                <a:gd name="T72" fmla="*/ 64 w 246"/>
                <a:gd name="T73" fmla="*/ 151 h 251"/>
                <a:gd name="T74" fmla="*/ 29 w 246"/>
                <a:gd name="T75" fmla="*/ 156 h 251"/>
                <a:gd name="T76" fmla="*/ 71 w 246"/>
                <a:gd name="T77" fmla="*/ 14 h 251"/>
                <a:gd name="T78" fmla="*/ 113 w 246"/>
                <a:gd name="T79" fmla="*/ 158 h 251"/>
                <a:gd name="T80" fmla="*/ 78 w 246"/>
                <a:gd name="T81" fmla="*/ 1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6" h="251">
                  <a:moveTo>
                    <a:pt x="175" y="190"/>
                  </a:moveTo>
                  <a:cubicBezTo>
                    <a:pt x="181" y="192"/>
                    <a:pt x="188" y="194"/>
                    <a:pt x="195" y="194"/>
                  </a:cubicBezTo>
                  <a:cubicBezTo>
                    <a:pt x="223" y="194"/>
                    <a:pt x="246" y="171"/>
                    <a:pt x="246" y="144"/>
                  </a:cubicBezTo>
                  <a:cubicBezTo>
                    <a:pt x="246" y="124"/>
                    <a:pt x="234" y="107"/>
                    <a:pt x="217" y="98"/>
                  </a:cubicBezTo>
                  <a:cubicBezTo>
                    <a:pt x="211" y="75"/>
                    <a:pt x="190" y="58"/>
                    <a:pt x="167" y="58"/>
                  </a:cubicBezTo>
                  <a:cubicBezTo>
                    <a:pt x="157" y="58"/>
                    <a:pt x="148" y="62"/>
                    <a:pt x="139" y="67"/>
                  </a:cubicBezTo>
                  <a:cubicBezTo>
                    <a:pt x="141" y="72"/>
                    <a:pt x="142" y="77"/>
                    <a:pt x="144" y="82"/>
                  </a:cubicBezTo>
                  <a:cubicBezTo>
                    <a:pt x="150" y="76"/>
                    <a:pt x="159" y="72"/>
                    <a:pt x="167" y="72"/>
                  </a:cubicBezTo>
                  <a:cubicBezTo>
                    <a:pt x="185" y="72"/>
                    <a:pt x="200" y="86"/>
                    <a:pt x="204" y="105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8" y="110"/>
                    <a:pt x="208" y="110"/>
                    <a:pt x="208" y="110"/>
                  </a:cubicBezTo>
                  <a:cubicBezTo>
                    <a:pt x="222" y="115"/>
                    <a:pt x="232" y="129"/>
                    <a:pt x="232" y="144"/>
                  </a:cubicBezTo>
                  <a:cubicBezTo>
                    <a:pt x="232" y="164"/>
                    <a:pt x="215" y="180"/>
                    <a:pt x="195" y="180"/>
                  </a:cubicBezTo>
                  <a:cubicBezTo>
                    <a:pt x="188" y="180"/>
                    <a:pt x="181" y="178"/>
                    <a:pt x="175" y="174"/>
                  </a:cubicBezTo>
                  <a:cubicBezTo>
                    <a:pt x="175" y="148"/>
                    <a:pt x="175" y="148"/>
                    <a:pt x="175" y="148"/>
                  </a:cubicBezTo>
                  <a:cubicBezTo>
                    <a:pt x="193" y="141"/>
                    <a:pt x="193" y="141"/>
                    <a:pt x="193" y="141"/>
                  </a:cubicBezTo>
                  <a:cubicBezTo>
                    <a:pt x="196" y="140"/>
                    <a:pt x="198" y="136"/>
                    <a:pt x="196" y="133"/>
                  </a:cubicBezTo>
                  <a:cubicBezTo>
                    <a:pt x="195" y="130"/>
                    <a:pt x="192" y="129"/>
                    <a:pt x="189" y="130"/>
                  </a:cubicBezTo>
                  <a:cubicBezTo>
                    <a:pt x="175" y="136"/>
                    <a:pt x="175" y="136"/>
                    <a:pt x="175" y="136"/>
                  </a:cubicBezTo>
                  <a:cubicBezTo>
                    <a:pt x="175" y="119"/>
                    <a:pt x="175" y="119"/>
                    <a:pt x="175" y="119"/>
                  </a:cubicBezTo>
                  <a:cubicBezTo>
                    <a:pt x="175" y="115"/>
                    <a:pt x="172" y="112"/>
                    <a:pt x="168" y="112"/>
                  </a:cubicBezTo>
                  <a:cubicBezTo>
                    <a:pt x="164" y="112"/>
                    <a:pt x="161" y="115"/>
                    <a:pt x="161" y="119"/>
                  </a:cubicBezTo>
                  <a:cubicBezTo>
                    <a:pt x="161" y="149"/>
                    <a:pt x="161" y="149"/>
                    <a:pt x="161" y="149"/>
                  </a:cubicBezTo>
                  <a:cubicBezTo>
                    <a:pt x="149" y="142"/>
                    <a:pt x="149" y="142"/>
                    <a:pt x="149" y="142"/>
                  </a:cubicBezTo>
                  <a:cubicBezTo>
                    <a:pt x="148" y="146"/>
                    <a:pt x="147" y="150"/>
                    <a:pt x="145" y="154"/>
                  </a:cubicBezTo>
                  <a:cubicBezTo>
                    <a:pt x="161" y="164"/>
                    <a:pt x="161" y="164"/>
                    <a:pt x="161" y="164"/>
                  </a:cubicBezTo>
                  <a:cubicBezTo>
                    <a:pt x="161" y="173"/>
                    <a:pt x="161" y="173"/>
                    <a:pt x="161" y="173"/>
                  </a:cubicBezTo>
                  <a:cubicBezTo>
                    <a:pt x="155" y="178"/>
                    <a:pt x="147" y="180"/>
                    <a:pt x="140" y="180"/>
                  </a:cubicBezTo>
                  <a:cubicBezTo>
                    <a:pt x="136" y="180"/>
                    <a:pt x="133" y="179"/>
                    <a:pt x="129" y="179"/>
                  </a:cubicBezTo>
                  <a:cubicBezTo>
                    <a:pt x="126" y="182"/>
                    <a:pt x="121" y="186"/>
                    <a:pt x="117" y="189"/>
                  </a:cubicBezTo>
                  <a:cubicBezTo>
                    <a:pt x="124" y="192"/>
                    <a:pt x="131" y="194"/>
                    <a:pt x="140" y="194"/>
                  </a:cubicBezTo>
                  <a:cubicBezTo>
                    <a:pt x="147" y="194"/>
                    <a:pt x="154" y="192"/>
                    <a:pt x="161" y="189"/>
                  </a:cubicBezTo>
                  <a:cubicBezTo>
                    <a:pt x="161" y="221"/>
                    <a:pt x="161" y="221"/>
                    <a:pt x="161" y="221"/>
                  </a:cubicBezTo>
                  <a:cubicBezTo>
                    <a:pt x="149" y="219"/>
                    <a:pt x="137" y="218"/>
                    <a:pt x="124" y="218"/>
                  </a:cubicBezTo>
                  <a:cubicBezTo>
                    <a:pt x="107" y="218"/>
                    <a:pt x="92" y="220"/>
                    <a:pt x="78" y="222"/>
                  </a:cubicBezTo>
                  <a:cubicBezTo>
                    <a:pt x="78" y="189"/>
                    <a:pt x="78" y="189"/>
                    <a:pt x="78" y="189"/>
                  </a:cubicBezTo>
                  <a:cubicBezTo>
                    <a:pt x="97" y="187"/>
                    <a:pt x="113" y="180"/>
                    <a:pt x="124" y="167"/>
                  </a:cubicBezTo>
                  <a:cubicBezTo>
                    <a:pt x="133" y="156"/>
                    <a:pt x="142" y="138"/>
                    <a:pt x="137" y="107"/>
                  </a:cubicBezTo>
                  <a:cubicBezTo>
                    <a:pt x="135" y="96"/>
                    <a:pt x="117" y="0"/>
                    <a:pt x="71" y="0"/>
                  </a:cubicBezTo>
                  <a:cubicBezTo>
                    <a:pt x="31" y="0"/>
                    <a:pt x="9" y="78"/>
                    <a:pt x="5" y="108"/>
                  </a:cubicBezTo>
                  <a:cubicBezTo>
                    <a:pt x="0" y="136"/>
                    <a:pt x="9" y="154"/>
                    <a:pt x="18" y="165"/>
                  </a:cubicBezTo>
                  <a:cubicBezTo>
                    <a:pt x="29" y="178"/>
                    <a:pt x="46" y="187"/>
                    <a:pt x="64" y="189"/>
                  </a:cubicBezTo>
                  <a:cubicBezTo>
                    <a:pt x="64" y="225"/>
                    <a:pt x="64" y="225"/>
                    <a:pt x="64" y="225"/>
                  </a:cubicBezTo>
                  <a:cubicBezTo>
                    <a:pt x="42" y="231"/>
                    <a:pt x="24" y="240"/>
                    <a:pt x="13" y="251"/>
                  </a:cubicBezTo>
                  <a:cubicBezTo>
                    <a:pt x="36" y="251"/>
                    <a:pt x="36" y="251"/>
                    <a:pt x="36" y="251"/>
                  </a:cubicBezTo>
                  <a:cubicBezTo>
                    <a:pt x="56" y="240"/>
                    <a:pt x="86" y="232"/>
                    <a:pt x="124" y="232"/>
                  </a:cubicBezTo>
                  <a:cubicBezTo>
                    <a:pt x="161" y="232"/>
                    <a:pt x="192" y="240"/>
                    <a:pt x="211" y="251"/>
                  </a:cubicBezTo>
                  <a:cubicBezTo>
                    <a:pt x="234" y="251"/>
                    <a:pt x="234" y="251"/>
                    <a:pt x="234" y="251"/>
                  </a:cubicBezTo>
                  <a:cubicBezTo>
                    <a:pt x="221" y="239"/>
                    <a:pt x="200" y="229"/>
                    <a:pt x="175" y="223"/>
                  </a:cubicBezTo>
                  <a:lnTo>
                    <a:pt x="175" y="190"/>
                  </a:lnTo>
                  <a:close/>
                  <a:moveTo>
                    <a:pt x="78" y="151"/>
                  </a:moveTo>
                  <a:cubicBezTo>
                    <a:pt x="112" y="123"/>
                    <a:pt x="112" y="123"/>
                    <a:pt x="112" y="123"/>
                  </a:cubicBezTo>
                  <a:cubicBezTo>
                    <a:pt x="114" y="121"/>
                    <a:pt x="115" y="117"/>
                    <a:pt x="112" y="115"/>
                  </a:cubicBezTo>
                  <a:cubicBezTo>
                    <a:pt x="110" y="112"/>
                    <a:pt x="107" y="112"/>
                    <a:pt x="104" y="114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78" y="109"/>
                    <a:pt x="78" y="109"/>
                    <a:pt x="78" y="109"/>
                  </a:cubicBezTo>
                  <a:cubicBezTo>
                    <a:pt x="99" y="92"/>
                    <a:pt x="99" y="92"/>
                    <a:pt x="99" y="92"/>
                  </a:cubicBezTo>
                  <a:cubicBezTo>
                    <a:pt x="101" y="90"/>
                    <a:pt x="102" y="86"/>
                    <a:pt x="100" y="84"/>
                  </a:cubicBezTo>
                  <a:cubicBezTo>
                    <a:pt x="98" y="81"/>
                    <a:pt x="94" y="81"/>
                    <a:pt x="91" y="83"/>
                  </a:cubicBezTo>
                  <a:cubicBezTo>
                    <a:pt x="78" y="94"/>
                    <a:pt x="78" y="94"/>
                    <a:pt x="78" y="94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4"/>
                    <a:pt x="75" y="61"/>
                    <a:pt x="71" y="61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67" y="61"/>
                    <a:pt x="64" y="64"/>
                    <a:pt x="64" y="68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52" y="84"/>
                    <a:pt x="52" y="84"/>
                    <a:pt x="52" y="84"/>
                  </a:cubicBezTo>
                  <a:cubicBezTo>
                    <a:pt x="49" y="82"/>
                    <a:pt x="45" y="82"/>
                    <a:pt x="43" y="85"/>
                  </a:cubicBezTo>
                  <a:cubicBezTo>
                    <a:pt x="41" y="87"/>
                    <a:pt x="41" y="91"/>
                    <a:pt x="44" y="93"/>
                  </a:cubicBezTo>
                  <a:cubicBezTo>
                    <a:pt x="64" y="110"/>
                    <a:pt x="64" y="110"/>
                    <a:pt x="64" y="110"/>
                  </a:cubicBezTo>
                  <a:cubicBezTo>
                    <a:pt x="64" y="136"/>
                    <a:pt x="64" y="136"/>
                    <a:pt x="64" y="136"/>
                  </a:cubicBezTo>
                  <a:cubicBezTo>
                    <a:pt x="37" y="114"/>
                    <a:pt x="37" y="114"/>
                    <a:pt x="37" y="114"/>
                  </a:cubicBezTo>
                  <a:cubicBezTo>
                    <a:pt x="35" y="112"/>
                    <a:pt x="31" y="112"/>
                    <a:pt x="29" y="115"/>
                  </a:cubicBezTo>
                  <a:cubicBezTo>
                    <a:pt x="27" y="117"/>
                    <a:pt x="27" y="121"/>
                    <a:pt x="30" y="123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4" y="174"/>
                    <a:pt x="64" y="174"/>
                    <a:pt x="64" y="174"/>
                  </a:cubicBezTo>
                  <a:cubicBezTo>
                    <a:pt x="50" y="173"/>
                    <a:pt x="37" y="166"/>
                    <a:pt x="29" y="156"/>
                  </a:cubicBezTo>
                  <a:cubicBezTo>
                    <a:pt x="19" y="144"/>
                    <a:pt x="16" y="128"/>
                    <a:pt x="18" y="110"/>
                  </a:cubicBezTo>
                  <a:cubicBezTo>
                    <a:pt x="25" y="70"/>
                    <a:pt x="47" y="14"/>
                    <a:pt x="71" y="14"/>
                  </a:cubicBezTo>
                  <a:cubicBezTo>
                    <a:pt x="94" y="14"/>
                    <a:pt x="115" y="63"/>
                    <a:pt x="123" y="110"/>
                  </a:cubicBezTo>
                  <a:cubicBezTo>
                    <a:pt x="126" y="130"/>
                    <a:pt x="123" y="146"/>
                    <a:pt x="113" y="158"/>
                  </a:cubicBezTo>
                  <a:cubicBezTo>
                    <a:pt x="105" y="167"/>
                    <a:pt x="92" y="173"/>
                    <a:pt x="78" y="175"/>
                  </a:cubicBezTo>
                  <a:lnTo>
                    <a:pt x="78" y="15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27" name="组合 1226">
            <a:extLst>
              <a:ext uri="{FF2B5EF4-FFF2-40B4-BE49-F238E27FC236}">
                <a16:creationId xmlns="" xmlns:a16="http://schemas.microsoft.com/office/drawing/2014/main" id="{F7819E47-D813-4A21-BDD2-105041554704}"/>
              </a:ext>
            </a:extLst>
          </p:cNvPr>
          <p:cNvGrpSpPr>
            <a:grpSpLocks noChangeAspect="1"/>
          </p:cNvGrpSpPr>
          <p:nvPr/>
        </p:nvGrpSpPr>
        <p:grpSpPr>
          <a:xfrm>
            <a:off x="4075502" y="1885940"/>
            <a:ext cx="318366" cy="461305"/>
            <a:chOff x="2680052" y="2935979"/>
            <a:chExt cx="825759" cy="1196509"/>
          </a:xfrm>
        </p:grpSpPr>
        <p:sp>
          <p:nvSpPr>
            <p:cNvPr id="1228" name="Oval 18">
              <a:extLst>
                <a:ext uri="{FF2B5EF4-FFF2-40B4-BE49-F238E27FC236}">
                  <a16:creationId xmlns="" xmlns:a16="http://schemas.microsoft.com/office/drawing/2014/main" id="{781C2CD1-3F61-418E-B139-CADCA62F7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3949" y="4016207"/>
              <a:ext cx="116281" cy="116281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9" name="Oval 19">
              <a:extLst>
                <a:ext uri="{FF2B5EF4-FFF2-40B4-BE49-F238E27FC236}">
                  <a16:creationId xmlns="" xmlns:a16="http://schemas.microsoft.com/office/drawing/2014/main" id="{FFD8F11B-8F05-4016-B6D7-E794E4B86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6160" y="4016207"/>
              <a:ext cx="119651" cy="116281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" name="Oval 20">
              <a:extLst>
                <a:ext uri="{FF2B5EF4-FFF2-40B4-BE49-F238E27FC236}">
                  <a16:creationId xmlns="" xmlns:a16="http://schemas.microsoft.com/office/drawing/2014/main" id="{ACB45E2A-1A62-41E6-90B9-AD6549840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0052" y="4016207"/>
              <a:ext cx="119651" cy="116281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" name="Freeform 21">
              <a:extLst>
                <a:ext uri="{FF2B5EF4-FFF2-40B4-BE49-F238E27FC236}">
                  <a16:creationId xmlns="" xmlns:a16="http://schemas.microsoft.com/office/drawing/2014/main" id="{8D9D1918-AFC0-46B6-9C34-4CDF7B6F6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070" y="3765109"/>
              <a:ext cx="761721" cy="198856"/>
            </a:xfrm>
            <a:custGeom>
              <a:avLst/>
              <a:gdLst>
                <a:gd name="T0" fmla="*/ 188 w 191"/>
                <a:gd name="T1" fmla="*/ 19 h 50"/>
                <a:gd name="T2" fmla="*/ 184 w 191"/>
                <a:gd name="T3" fmla="*/ 18 h 50"/>
                <a:gd name="T4" fmla="*/ 102 w 191"/>
                <a:gd name="T5" fmla="*/ 18 h 50"/>
                <a:gd name="T6" fmla="*/ 102 w 191"/>
                <a:gd name="T7" fmla="*/ 7 h 50"/>
                <a:gd name="T8" fmla="*/ 95 w 191"/>
                <a:gd name="T9" fmla="*/ 0 h 50"/>
                <a:gd name="T10" fmla="*/ 88 w 191"/>
                <a:gd name="T11" fmla="*/ 7 h 50"/>
                <a:gd name="T12" fmla="*/ 88 w 191"/>
                <a:gd name="T13" fmla="*/ 18 h 50"/>
                <a:gd name="T14" fmla="*/ 7 w 191"/>
                <a:gd name="T15" fmla="*/ 18 h 50"/>
                <a:gd name="T16" fmla="*/ 4 w 191"/>
                <a:gd name="T17" fmla="*/ 19 h 50"/>
                <a:gd name="T18" fmla="*/ 0 w 191"/>
                <a:gd name="T19" fmla="*/ 25 h 50"/>
                <a:gd name="T20" fmla="*/ 0 w 191"/>
                <a:gd name="T21" fmla="*/ 42 h 50"/>
                <a:gd name="T22" fmla="*/ 7 w 191"/>
                <a:gd name="T23" fmla="*/ 49 h 50"/>
                <a:gd name="T24" fmla="*/ 14 w 191"/>
                <a:gd name="T25" fmla="*/ 42 h 50"/>
                <a:gd name="T26" fmla="*/ 14 w 191"/>
                <a:gd name="T27" fmla="*/ 32 h 50"/>
                <a:gd name="T28" fmla="*/ 88 w 191"/>
                <a:gd name="T29" fmla="*/ 32 h 50"/>
                <a:gd name="T30" fmla="*/ 88 w 191"/>
                <a:gd name="T31" fmla="*/ 43 h 50"/>
                <a:gd name="T32" fmla="*/ 95 w 191"/>
                <a:gd name="T33" fmla="*/ 50 h 50"/>
                <a:gd name="T34" fmla="*/ 102 w 191"/>
                <a:gd name="T35" fmla="*/ 43 h 50"/>
                <a:gd name="T36" fmla="*/ 102 w 191"/>
                <a:gd name="T37" fmla="*/ 32 h 50"/>
                <a:gd name="T38" fmla="*/ 177 w 191"/>
                <a:gd name="T39" fmla="*/ 32 h 50"/>
                <a:gd name="T40" fmla="*/ 177 w 191"/>
                <a:gd name="T41" fmla="*/ 42 h 50"/>
                <a:gd name="T42" fmla="*/ 184 w 191"/>
                <a:gd name="T43" fmla="*/ 49 h 50"/>
                <a:gd name="T44" fmla="*/ 191 w 191"/>
                <a:gd name="T45" fmla="*/ 42 h 50"/>
                <a:gd name="T46" fmla="*/ 191 w 191"/>
                <a:gd name="T47" fmla="*/ 25 h 50"/>
                <a:gd name="T48" fmla="*/ 188 w 191"/>
                <a:gd name="T49" fmla="*/ 1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1" h="50">
                  <a:moveTo>
                    <a:pt x="188" y="19"/>
                  </a:moveTo>
                  <a:cubicBezTo>
                    <a:pt x="186" y="18"/>
                    <a:pt x="185" y="18"/>
                    <a:pt x="184" y="18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3"/>
                    <a:pt x="99" y="0"/>
                    <a:pt x="95" y="0"/>
                  </a:cubicBezTo>
                  <a:cubicBezTo>
                    <a:pt x="91" y="0"/>
                    <a:pt x="88" y="3"/>
                    <a:pt x="88" y="7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18"/>
                    <a:pt x="5" y="18"/>
                    <a:pt x="4" y="19"/>
                  </a:cubicBezTo>
                  <a:cubicBezTo>
                    <a:pt x="2" y="20"/>
                    <a:pt x="0" y="22"/>
                    <a:pt x="0" y="25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6"/>
                    <a:pt x="3" y="49"/>
                    <a:pt x="7" y="49"/>
                  </a:cubicBezTo>
                  <a:cubicBezTo>
                    <a:pt x="11" y="49"/>
                    <a:pt x="14" y="46"/>
                    <a:pt x="14" y="4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8" y="46"/>
                    <a:pt x="91" y="50"/>
                    <a:pt x="95" y="50"/>
                  </a:cubicBezTo>
                  <a:cubicBezTo>
                    <a:pt x="99" y="50"/>
                    <a:pt x="102" y="46"/>
                    <a:pt x="102" y="43"/>
                  </a:cubicBezTo>
                  <a:cubicBezTo>
                    <a:pt x="102" y="32"/>
                    <a:pt x="102" y="32"/>
                    <a:pt x="102" y="32"/>
                  </a:cubicBezTo>
                  <a:cubicBezTo>
                    <a:pt x="177" y="32"/>
                    <a:pt x="177" y="32"/>
                    <a:pt x="177" y="32"/>
                  </a:cubicBezTo>
                  <a:cubicBezTo>
                    <a:pt x="177" y="42"/>
                    <a:pt x="177" y="42"/>
                    <a:pt x="177" y="42"/>
                  </a:cubicBezTo>
                  <a:cubicBezTo>
                    <a:pt x="177" y="46"/>
                    <a:pt x="180" y="49"/>
                    <a:pt x="184" y="49"/>
                  </a:cubicBezTo>
                  <a:cubicBezTo>
                    <a:pt x="188" y="49"/>
                    <a:pt x="191" y="46"/>
                    <a:pt x="191" y="42"/>
                  </a:cubicBezTo>
                  <a:cubicBezTo>
                    <a:pt x="191" y="25"/>
                    <a:pt x="191" y="25"/>
                    <a:pt x="191" y="25"/>
                  </a:cubicBezTo>
                  <a:cubicBezTo>
                    <a:pt x="191" y="23"/>
                    <a:pt x="190" y="20"/>
                    <a:pt x="188" y="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" name="Freeform 22">
              <a:extLst>
                <a:ext uri="{FF2B5EF4-FFF2-40B4-BE49-F238E27FC236}">
                  <a16:creationId xmlns="" xmlns:a16="http://schemas.microsoft.com/office/drawing/2014/main" id="{17B39158-5B4E-4324-8DD1-051D160BE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597" y="2935979"/>
              <a:ext cx="55613" cy="102799"/>
            </a:xfrm>
            <a:custGeom>
              <a:avLst/>
              <a:gdLst>
                <a:gd name="T0" fmla="*/ 7 w 14"/>
                <a:gd name="T1" fmla="*/ 26 h 26"/>
                <a:gd name="T2" fmla="*/ 0 w 14"/>
                <a:gd name="T3" fmla="*/ 19 h 26"/>
                <a:gd name="T4" fmla="*/ 0 w 14"/>
                <a:gd name="T5" fmla="*/ 7 h 26"/>
                <a:gd name="T6" fmla="*/ 7 w 14"/>
                <a:gd name="T7" fmla="*/ 0 h 26"/>
                <a:gd name="T8" fmla="*/ 14 w 14"/>
                <a:gd name="T9" fmla="*/ 7 h 26"/>
                <a:gd name="T10" fmla="*/ 14 w 14"/>
                <a:gd name="T11" fmla="*/ 19 h 26"/>
                <a:gd name="T12" fmla="*/ 7 w 14"/>
                <a:gd name="T13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6">
                  <a:moveTo>
                    <a:pt x="7" y="26"/>
                  </a:moveTo>
                  <a:cubicBezTo>
                    <a:pt x="3" y="26"/>
                    <a:pt x="0" y="23"/>
                    <a:pt x="0" y="1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0" y="0"/>
                    <a:pt x="14" y="3"/>
                    <a:pt x="14" y="7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3"/>
                    <a:pt x="10" y="26"/>
                    <a:pt x="7" y="2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" name="Freeform 23">
              <a:extLst>
                <a:ext uri="{FF2B5EF4-FFF2-40B4-BE49-F238E27FC236}">
                  <a16:creationId xmlns="" xmlns:a16="http://schemas.microsoft.com/office/drawing/2014/main" id="{5AEEB9D9-AA95-43F5-BD68-976648CFF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850" y="3052259"/>
              <a:ext cx="96058" cy="91002"/>
            </a:xfrm>
            <a:custGeom>
              <a:avLst/>
              <a:gdLst>
                <a:gd name="T0" fmla="*/ 16 w 24"/>
                <a:gd name="T1" fmla="*/ 23 h 23"/>
                <a:gd name="T2" fmla="*/ 11 w 24"/>
                <a:gd name="T3" fmla="*/ 21 h 23"/>
                <a:gd name="T4" fmla="*/ 3 w 24"/>
                <a:gd name="T5" fmla="*/ 13 h 23"/>
                <a:gd name="T6" fmla="*/ 3 w 24"/>
                <a:gd name="T7" fmla="*/ 3 h 23"/>
                <a:gd name="T8" fmla="*/ 13 w 24"/>
                <a:gd name="T9" fmla="*/ 3 h 23"/>
                <a:gd name="T10" fmla="*/ 21 w 24"/>
                <a:gd name="T11" fmla="*/ 12 h 23"/>
                <a:gd name="T12" fmla="*/ 21 w 24"/>
                <a:gd name="T13" fmla="*/ 21 h 23"/>
                <a:gd name="T14" fmla="*/ 16 w 24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3">
                  <a:moveTo>
                    <a:pt x="16" y="23"/>
                  </a:moveTo>
                  <a:cubicBezTo>
                    <a:pt x="14" y="23"/>
                    <a:pt x="13" y="23"/>
                    <a:pt x="11" y="2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0" y="10"/>
                    <a:pt x="0" y="6"/>
                    <a:pt x="3" y="3"/>
                  </a:cubicBezTo>
                  <a:cubicBezTo>
                    <a:pt x="6" y="0"/>
                    <a:pt x="10" y="0"/>
                    <a:pt x="13" y="3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4" y="14"/>
                    <a:pt x="24" y="19"/>
                    <a:pt x="21" y="21"/>
                  </a:cubicBezTo>
                  <a:cubicBezTo>
                    <a:pt x="20" y="23"/>
                    <a:pt x="18" y="23"/>
                    <a:pt x="16" y="2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4" name="Freeform 24">
              <a:extLst>
                <a:ext uri="{FF2B5EF4-FFF2-40B4-BE49-F238E27FC236}">
                  <a16:creationId xmlns="" xmlns:a16="http://schemas.microsoft.com/office/drawing/2014/main" id="{D8027D15-66B5-43B6-8346-DEBE520F4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528" y="3052259"/>
              <a:ext cx="102799" cy="94373"/>
            </a:xfrm>
            <a:custGeom>
              <a:avLst/>
              <a:gdLst>
                <a:gd name="T0" fmla="*/ 8 w 26"/>
                <a:gd name="T1" fmla="*/ 24 h 24"/>
                <a:gd name="T2" fmla="*/ 3 w 26"/>
                <a:gd name="T3" fmla="*/ 22 h 24"/>
                <a:gd name="T4" fmla="*/ 3 w 26"/>
                <a:gd name="T5" fmla="*/ 12 h 24"/>
                <a:gd name="T6" fmla="*/ 13 w 26"/>
                <a:gd name="T7" fmla="*/ 2 h 24"/>
                <a:gd name="T8" fmla="*/ 23 w 26"/>
                <a:gd name="T9" fmla="*/ 2 h 24"/>
                <a:gd name="T10" fmla="*/ 23 w 26"/>
                <a:gd name="T11" fmla="*/ 12 h 24"/>
                <a:gd name="T12" fmla="*/ 13 w 26"/>
                <a:gd name="T13" fmla="*/ 22 h 24"/>
                <a:gd name="T14" fmla="*/ 8 w 26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4">
                  <a:moveTo>
                    <a:pt x="8" y="24"/>
                  </a:moveTo>
                  <a:cubicBezTo>
                    <a:pt x="6" y="24"/>
                    <a:pt x="5" y="23"/>
                    <a:pt x="3" y="22"/>
                  </a:cubicBezTo>
                  <a:cubicBezTo>
                    <a:pt x="1" y="19"/>
                    <a:pt x="0" y="15"/>
                    <a:pt x="3" y="1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6" y="0"/>
                    <a:pt x="20" y="0"/>
                    <a:pt x="23" y="2"/>
                  </a:cubicBezTo>
                  <a:cubicBezTo>
                    <a:pt x="26" y="5"/>
                    <a:pt x="26" y="10"/>
                    <a:pt x="23" y="1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3"/>
                    <a:pt x="10" y="24"/>
                    <a:pt x="8" y="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5" name="Freeform 25">
              <a:extLst>
                <a:ext uri="{FF2B5EF4-FFF2-40B4-BE49-F238E27FC236}">
                  <a16:creationId xmlns="" xmlns:a16="http://schemas.microsoft.com/office/drawing/2014/main" id="{C2644DCB-C598-4527-9CCB-E4D1964137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7111" y="3096074"/>
              <a:ext cx="449955" cy="505567"/>
            </a:xfrm>
            <a:custGeom>
              <a:avLst/>
              <a:gdLst>
                <a:gd name="T0" fmla="*/ 56 w 113"/>
                <a:gd name="T1" fmla="*/ 0 h 127"/>
                <a:gd name="T2" fmla="*/ 0 w 113"/>
                <a:gd name="T3" fmla="*/ 57 h 127"/>
                <a:gd name="T4" fmla="*/ 11 w 113"/>
                <a:gd name="T5" fmla="*/ 91 h 127"/>
                <a:gd name="T6" fmla="*/ 33 w 113"/>
                <a:gd name="T7" fmla="*/ 127 h 127"/>
                <a:gd name="T8" fmla="*/ 56 w 113"/>
                <a:gd name="T9" fmla="*/ 127 h 127"/>
                <a:gd name="T10" fmla="*/ 79 w 113"/>
                <a:gd name="T11" fmla="*/ 127 h 127"/>
                <a:gd name="T12" fmla="*/ 102 w 113"/>
                <a:gd name="T13" fmla="*/ 91 h 127"/>
                <a:gd name="T14" fmla="*/ 113 w 113"/>
                <a:gd name="T15" fmla="*/ 57 h 127"/>
                <a:gd name="T16" fmla="*/ 56 w 113"/>
                <a:gd name="T17" fmla="*/ 0 h 127"/>
                <a:gd name="T18" fmla="*/ 92 w 113"/>
                <a:gd name="T19" fmla="*/ 82 h 127"/>
                <a:gd name="T20" fmla="*/ 86 w 113"/>
                <a:gd name="T21" fmla="*/ 88 h 127"/>
                <a:gd name="T22" fmla="*/ 68 w 113"/>
                <a:gd name="T23" fmla="*/ 113 h 127"/>
                <a:gd name="T24" fmla="*/ 63 w 113"/>
                <a:gd name="T25" fmla="*/ 113 h 127"/>
                <a:gd name="T26" fmla="*/ 63 w 113"/>
                <a:gd name="T27" fmla="*/ 77 h 127"/>
                <a:gd name="T28" fmla="*/ 76 w 113"/>
                <a:gd name="T29" fmla="*/ 64 h 127"/>
                <a:gd name="T30" fmla="*/ 76 w 113"/>
                <a:gd name="T31" fmla="*/ 54 h 127"/>
                <a:gd name="T32" fmla="*/ 66 w 113"/>
                <a:gd name="T33" fmla="*/ 54 h 127"/>
                <a:gd name="T34" fmla="*/ 56 w 113"/>
                <a:gd name="T35" fmla="*/ 64 h 127"/>
                <a:gd name="T36" fmla="*/ 47 w 113"/>
                <a:gd name="T37" fmla="*/ 54 h 127"/>
                <a:gd name="T38" fmla="*/ 37 w 113"/>
                <a:gd name="T39" fmla="*/ 54 h 127"/>
                <a:gd name="T40" fmla="*/ 37 w 113"/>
                <a:gd name="T41" fmla="*/ 64 h 127"/>
                <a:gd name="T42" fmla="*/ 49 w 113"/>
                <a:gd name="T43" fmla="*/ 77 h 127"/>
                <a:gd name="T44" fmla="*/ 49 w 113"/>
                <a:gd name="T45" fmla="*/ 113 h 127"/>
                <a:gd name="T46" fmla="*/ 45 w 113"/>
                <a:gd name="T47" fmla="*/ 113 h 127"/>
                <a:gd name="T48" fmla="*/ 27 w 113"/>
                <a:gd name="T49" fmla="*/ 88 h 127"/>
                <a:gd name="T50" fmla="*/ 21 w 113"/>
                <a:gd name="T51" fmla="*/ 82 h 127"/>
                <a:gd name="T52" fmla="*/ 14 w 113"/>
                <a:gd name="T53" fmla="*/ 57 h 127"/>
                <a:gd name="T54" fmla="*/ 56 w 113"/>
                <a:gd name="T55" fmla="*/ 14 h 127"/>
                <a:gd name="T56" fmla="*/ 99 w 113"/>
                <a:gd name="T57" fmla="*/ 57 h 127"/>
                <a:gd name="T58" fmla="*/ 92 w 113"/>
                <a:gd name="T59" fmla="*/ 82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3" h="127">
                  <a:moveTo>
                    <a:pt x="56" y="0"/>
                  </a:moveTo>
                  <a:cubicBezTo>
                    <a:pt x="25" y="0"/>
                    <a:pt x="0" y="26"/>
                    <a:pt x="0" y="57"/>
                  </a:cubicBezTo>
                  <a:cubicBezTo>
                    <a:pt x="0" y="72"/>
                    <a:pt x="5" y="83"/>
                    <a:pt x="11" y="91"/>
                  </a:cubicBezTo>
                  <a:cubicBezTo>
                    <a:pt x="21" y="102"/>
                    <a:pt x="31" y="108"/>
                    <a:pt x="33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79" y="127"/>
                    <a:pt x="79" y="127"/>
                    <a:pt x="79" y="127"/>
                  </a:cubicBezTo>
                  <a:cubicBezTo>
                    <a:pt x="81" y="108"/>
                    <a:pt x="92" y="102"/>
                    <a:pt x="102" y="91"/>
                  </a:cubicBezTo>
                  <a:cubicBezTo>
                    <a:pt x="109" y="82"/>
                    <a:pt x="113" y="72"/>
                    <a:pt x="113" y="57"/>
                  </a:cubicBezTo>
                  <a:cubicBezTo>
                    <a:pt x="113" y="26"/>
                    <a:pt x="87" y="0"/>
                    <a:pt x="56" y="0"/>
                  </a:cubicBezTo>
                  <a:close/>
                  <a:moveTo>
                    <a:pt x="92" y="82"/>
                  </a:moveTo>
                  <a:cubicBezTo>
                    <a:pt x="90" y="84"/>
                    <a:pt x="88" y="86"/>
                    <a:pt x="86" y="88"/>
                  </a:cubicBezTo>
                  <a:cubicBezTo>
                    <a:pt x="79" y="94"/>
                    <a:pt x="72" y="101"/>
                    <a:pt x="68" y="113"/>
                  </a:cubicBezTo>
                  <a:cubicBezTo>
                    <a:pt x="63" y="113"/>
                    <a:pt x="63" y="113"/>
                    <a:pt x="63" y="113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9" y="61"/>
                    <a:pt x="79" y="57"/>
                    <a:pt x="76" y="54"/>
                  </a:cubicBezTo>
                  <a:cubicBezTo>
                    <a:pt x="73" y="52"/>
                    <a:pt x="69" y="52"/>
                    <a:pt x="66" y="5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4" y="52"/>
                    <a:pt x="39" y="52"/>
                    <a:pt x="37" y="54"/>
                  </a:cubicBezTo>
                  <a:cubicBezTo>
                    <a:pt x="34" y="57"/>
                    <a:pt x="34" y="61"/>
                    <a:pt x="37" y="64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113"/>
                    <a:pt x="49" y="113"/>
                    <a:pt x="49" y="113"/>
                  </a:cubicBezTo>
                  <a:cubicBezTo>
                    <a:pt x="45" y="113"/>
                    <a:pt x="45" y="113"/>
                    <a:pt x="45" y="113"/>
                  </a:cubicBezTo>
                  <a:cubicBezTo>
                    <a:pt x="41" y="101"/>
                    <a:pt x="34" y="94"/>
                    <a:pt x="27" y="88"/>
                  </a:cubicBezTo>
                  <a:cubicBezTo>
                    <a:pt x="25" y="86"/>
                    <a:pt x="23" y="84"/>
                    <a:pt x="21" y="82"/>
                  </a:cubicBezTo>
                  <a:cubicBezTo>
                    <a:pt x="16" y="75"/>
                    <a:pt x="14" y="67"/>
                    <a:pt x="14" y="57"/>
                  </a:cubicBezTo>
                  <a:cubicBezTo>
                    <a:pt x="14" y="33"/>
                    <a:pt x="33" y="14"/>
                    <a:pt x="56" y="14"/>
                  </a:cubicBezTo>
                  <a:cubicBezTo>
                    <a:pt x="80" y="14"/>
                    <a:pt x="99" y="33"/>
                    <a:pt x="99" y="57"/>
                  </a:cubicBezTo>
                  <a:cubicBezTo>
                    <a:pt x="99" y="70"/>
                    <a:pt x="96" y="76"/>
                    <a:pt x="92" y="8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6" name="Freeform 26">
              <a:extLst>
                <a:ext uri="{FF2B5EF4-FFF2-40B4-BE49-F238E27FC236}">
                  <a16:creationId xmlns="" xmlns:a16="http://schemas.microsoft.com/office/drawing/2014/main" id="{83EFC20B-4753-4D9C-ADB7-E3471B628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929" y="3648828"/>
              <a:ext cx="180320" cy="55613"/>
            </a:xfrm>
            <a:custGeom>
              <a:avLst/>
              <a:gdLst>
                <a:gd name="T0" fmla="*/ 38 w 45"/>
                <a:gd name="T1" fmla="*/ 14 h 14"/>
                <a:gd name="T2" fmla="*/ 7 w 45"/>
                <a:gd name="T3" fmla="*/ 14 h 14"/>
                <a:gd name="T4" fmla="*/ 0 w 45"/>
                <a:gd name="T5" fmla="*/ 7 h 14"/>
                <a:gd name="T6" fmla="*/ 7 w 45"/>
                <a:gd name="T7" fmla="*/ 0 h 14"/>
                <a:gd name="T8" fmla="*/ 38 w 45"/>
                <a:gd name="T9" fmla="*/ 0 h 14"/>
                <a:gd name="T10" fmla="*/ 45 w 45"/>
                <a:gd name="T11" fmla="*/ 7 h 14"/>
                <a:gd name="T12" fmla="*/ 38 w 45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4">
                  <a:moveTo>
                    <a:pt x="38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2" y="0"/>
                    <a:pt x="45" y="3"/>
                    <a:pt x="45" y="7"/>
                  </a:cubicBezTo>
                  <a:cubicBezTo>
                    <a:pt x="45" y="11"/>
                    <a:pt x="42" y="14"/>
                    <a:pt x="38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37" name="组合 1236">
            <a:extLst>
              <a:ext uri="{FF2B5EF4-FFF2-40B4-BE49-F238E27FC236}">
                <a16:creationId xmlns="" xmlns:a16="http://schemas.microsoft.com/office/drawing/2014/main" id="{07F45164-68D9-47D2-A700-87784C24A3B4}"/>
              </a:ext>
            </a:extLst>
          </p:cNvPr>
          <p:cNvGrpSpPr>
            <a:grpSpLocks noChangeAspect="1"/>
          </p:cNvGrpSpPr>
          <p:nvPr/>
        </p:nvGrpSpPr>
        <p:grpSpPr>
          <a:xfrm>
            <a:off x="1604197" y="1890487"/>
            <a:ext cx="335259" cy="452211"/>
            <a:chOff x="914401" y="6983413"/>
            <a:chExt cx="819150" cy="1104901"/>
          </a:xfrm>
          <a:solidFill>
            <a:schemeClr val="accent2"/>
          </a:solidFill>
        </p:grpSpPr>
        <p:sp>
          <p:nvSpPr>
            <p:cNvPr id="1238" name="Freeform 38">
              <a:extLst>
                <a:ext uri="{FF2B5EF4-FFF2-40B4-BE49-F238E27FC236}">
                  <a16:creationId xmlns="" xmlns:a16="http://schemas.microsoft.com/office/drawing/2014/main" id="{BE9D7BA1-04E2-4547-AC38-E9F09A407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401" y="7689851"/>
              <a:ext cx="819150" cy="398463"/>
            </a:xfrm>
            <a:custGeom>
              <a:avLst/>
              <a:gdLst>
                <a:gd name="T0" fmla="*/ 149 w 218"/>
                <a:gd name="T1" fmla="*/ 0 h 106"/>
                <a:gd name="T2" fmla="*/ 149 w 218"/>
                <a:gd name="T3" fmla="*/ 15 h 106"/>
                <a:gd name="T4" fmla="*/ 204 w 218"/>
                <a:gd name="T5" fmla="*/ 51 h 106"/>
                <a:gd name="T6" fmla="*/ 109 w 218"/>
                <a:gd name="T7" fmla="*/ 92 h 106"/>
                <a:gd name="T8" fmla="*/ 14 w 218"/>
                <a:gd name="T9" fmla="*/ 51 h 106"/>
                <a:gd name="T10" fmla="*/ 68 w 218"/>
                <a:gd name="T11" fmla="*/ 14 h 106"/>
                <a:gd name="T12" fmla="*/ 68 w 218"/>
                <a:gd name="T13" fmla="*/ 0 h 106"/>
                <a:gd name="T14" fmla="*/ 0 w 218"/>
                <a:gd name="T15" fmla="*/ 51 h 106"/>
                <a:gd name="T16" fmla="*/ 109 w 218"/>
                <a:gd name="T17" fmla="*/ 106 h 106"/>
                <a:gd name="T18" fmla="*/ 218 w 218"/>
                <a:gd name="T19" fmla="*/ 51 h 106"/>
                <a:gd name="T20" fmla="*/ 149 w 218"/>
                <a:gd name="T2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8" h="106">
                  <a:moveTo>
                    <a:pt x="149" y="0"/>
                  </a:moveTo>
                  <a:cubicBezTo>
                    <a:pt x="149" y="15"/>
                    <a:pt x="149" y="15"/>
                    <a:pt x="149" y="15"/>
                  </a:cubicBezTo>
                  <a:cubicBezTo>
                    <a:pt x="177" y="20"/>
                    <a:pt x="204" y="32"/>
                    <a:pt x="204" y="51"/>
                  </a:cubicBezTo>
                  <a:cubicBezTo>
                    <a:pt x="204" y="81"/>
                    <a:pt x="152" y="92"/>
                    <a:pt x="109" y="92"/>
                  </a:cubicBezTo>
                  <a:cubicBezTo>
                    <a:pt x="65" y="92"/>
                    <a:pt x="14" y="81"/>
                    <a:pt x="14" y="51"/>
                  </a:cubicBezTo>
                  <a:cubicBezTo>
                    <a:pt x="14" y="32"/>
                    <a:pt x="38" y="20"/>
                    <a:pt x="68" y="14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31" y="6"/>
                    <a:pt x="0" y="22"/>
                    <a:pt x="0" y="51"/>
                  </a:cubicBezTo>
                  <a:cubicBezTo>
                    <a:pt x="0" y="86"/>
                    <a:pt x="41" y="106"/>
                    <a:pt x="109" y="106"/>
                  </a:cubicBezTo>
                  <a:cubicBezTo>
                    <a:pt x="177" y="106"/>
                    <a:pt x="218" y="86"/>
                    <a:pt x="218" y="51"/>
                  </a:cubicBezTo>
                  <a:cubicBezTo>
                    <a:pt x="218" y="21"/>
                    <a:pt x="183" y="6"/>
                    <a:pt x="14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" name="Freeform 39">
              <a:extLst>
                <a:ext uri="{FF2B5EF4-FFF2-40B4-BE49-F238E27FC236}">
                  <a16:creationId xmlns="" xmlns:a16="http://schemas.microsoft.com/office/drawing/2014/main" id="{7560AB38-42D8-474B-B1FC-6D9B17590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051" y="7780338"/>
              <a:ext cx="577850" cy="214313"/>
            </a:xfrm>
            <a:custGeom>
              <a:avLst/>
              <a:gdLst>
                <a:gd name="T0" fmla="*/ 140 w 154"/>
                <a:gd name="T1" fmla="*/ 26 h 57"/>
                <a:gd name="T2" fmla="*/ 77 w 154"/>
                <a:gd name="T3" fmla="*/ 43 h 57"/>
                <a:gd name="T4" fmla="*/ 14 w 154"/>
                <a:gd name="T5" fmla="*/ 26 h 57"/>
                <a:gd name="T6" fmla="*/ 36 w 154"/>
                <a:gd name="T7" fmla="*/ 15 h 57"/>
                <a:gd name="T8" fmla="*/ 36 w 154"/>
                <a:gd name="T9" fmla="*/ 0 h 57"/>
                <a:gd name="T10" fmla="*/ 0 w 154"/>
                <a:gd name="T11" fmla="*/ 26 h 57"/>
                <a:gd name="T12" fmla="*/ 77 w 154"/>
                <a:gd name="T13" fmla="*/ 57 h 57"/>
                <a:gd name="T14" fmla="*/ 154 w 154"/>
                <a:gd name="T15" fmla="*/ 26 h 57"/>
                <a:gd name="T16" fmla="*/ 117 w 154"/>
                <a:gd name="T17" fmla="*/ 0 h 57"/>
                <a:gd name="T18" fmla="*/ 117 w 154"/>
                <a:gd name="T19" fmla="*/ 15 h 57"/>
                <a:gd name="T20" fmla="*/ 140 w 154"/>
                <a:gd name="T21" fmla="*/ 2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4" h="57">
                  <a:moveTo>
                    <a:pt x="140" y="26"/>
                  </a:moveTo>
                  <a:cubicBezTo>
                    <a:pt x="140" y="31"/>
                    <a:pt x="118" y="43"/>
                    <a:pt x="77" y="43"/>
                  </a:cubicBezTo>
                  <a:cubicBezTo>
                    <a:pt x="36" y="43"/>
                    <a:pt x="14" y="31"/>
                    <a:pt x="14" y="26"/>
                  </a:cubicBezTo>
                  <a:cubicBezTo>
                    <a:pt x="14" y="24"/>
                    <a:pt x="21" y="19"/>
                    <a:pt x="36" y="15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5" y="5"/>
                    <a:pt x="0" y="13"/>
                    <a:pt x="0" y="26"/>
                  </a:cubicBezTo>
                  <a:cubicBezTo>
                    <a:pt x="0" y="47"/>
                    <a:pt x="40" y="57"/>
                    <a:pt x="77" y="57"/>
                  </a:cubicBezTo>
                  <a:cubicBezTo>
                    <a:pt x="114" y="57"/>
                    <a:pt x="154" y="47"/>
                    <a:pt x="154" y="26"/>
                  </a:cubicBezTo>
                  <a:cubicBezTo>
                    <a:pt x="154" y="13"/>
                    <a:pt x="138" y="5"/>
                    <a:pt x="117" y="0"/>
                  </a:cubicBezTo>
                  <a:cubicBezTo>
                    <a:pt x="117" y="15"/>
                    <a:pt x="117" y="15"/>
                    <a:pt x="117" y="15"/>
                  </a:cubicBezTo>
                  <a:cubicBezTo>
                    <a:pt x="132" y="18"/>
                    <a:pt x="140" y="24"/>
                    <a:pt x="140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" name="Freeform 40">
              <a:extLst>
                <a:ext uri="{FF2B5EF4-FFF2-40B4-BE49-F238E27FC236}">
                  <a16:creationId xmlns="" xmlns:a16="http://schemas.microsoft.com/office/drawing/2014/main" id="{6377E57E-C457-4252-98AE-5AF37A718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763" y="7269163"/>
              <a:ext cx="349250" cy="608013"/>
            </a:xfrm>
            <a:custGeom>
              <a:avLst/>
              <a:gdLst>
                <a:gd name="T0" fmla="*/ 66 w 93"/>
                <a:gd name="T1" fmla="*/ 0 h 162"/>
                <a:gd name="T2" fmla="*/ 27 w 93"/>
                <a:gd name="T3" fmla="*/ 0 h 162"/>
                <a:gd name="T4" fmla="*/ 0 w 93"/>
                <a:gd name="T5" fmla="*/ 27 h 162"/>
                <a:gd name="T6" fmla="*/ 0 w 93"/>
                <a:gd name="T7" fmla="*/ 78 h 162"/>
                <a:gd name="T8" fmla="*/ 20 w 93"/>
                <a:gd name="T9" fmla="*/ 104 h 162"/>
                <a:gd name="T10" fmla="*/ 20 w 93"/>
                <a:gd name="T11" fmla="*/ 162 h 162"/>
                <a:gd name="T12" fmla="*/ 33 w 93"/>
                <a:gd name="T13" fmla="*/ 162 h 162"/>
                <a:gd name="T14" fmla="*/ 33 w 93"/>
                <a:gd name="T15" fmla="*/ 92 h 162"/>
                <a:gd name="T16" fmla="*/ 27 w 93"/>
                <a:gd name="T17" fmla="*/ 92 h 162"/>
                <a:gd name="T18" fmla="*/ 13 w 93"/>
                <a:gd name="T19" fmla="*/ 78 h 162"/>
                <a:gd name="T20" fmla="*/ 13 w 93"/>
                <a:gd name="T21" fmla="*/ 27 h 162"/>
                <a:gd name="T22" fmla="*/ 27 w 93"/>
                <a:gd name="T23" fmla="*/ 13 h 162"/>
                <a:gd name="T24" fmla="*/ 66 w 93"/>
                <a:gd name="T25" fmla="*/ 13 h 162"/>
                <a:gd name="T26" fmla="*/ 80 w 93"/>
                <a:gd name="T27" fmla="*/ 27 h 162"/>
                <a:gd name="T28" fmla="*/ 80 w 93"/>
                <a:gd name="T29" fmla="*/ 78 h 162"/>
                <a:gd name="T30" fmla="*/ 66 w 93"/>
                <a:gd name="T31" fmla="*/ 92 h 162"/>
                <a:gd name="T32" fmla="*/ 60 w 93"/>
                <a:gd name="T33" fmla="*/ 92 h 162"/>
                <a:gd name="T34" fmla="*/ 60 w 93"/>
                <a:gd name="T35" fmla="*/ 162 h 162"/>
                <a:gd name="T36" fmla="*/ 73 w 93"/>
                <a:gd name="T37" fmla="*/ 162 h 162"/>
                <a:gd name="T38" fmla="*/ 73 w 93"/>
                <a:gd name="T39" fmla="*/ 104 h 162"/>
                <a:gd name="T40" fmla="*/ 93 w 93"/>
                <a:gd name="T41" fmla="*/ 78 h 162"/>
                <a:gd name="T42" fmla="*/ 93 w 93"/>
                <a:gd name="T43" fmla="*/ 27 h 162"/>
                <a:gd name="T44" fmla="*/ 66 w 93"/>
                <a:gd name="T45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3" h="162">
                  <a:moveTo>
                    <a:pt x="66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8" y="101"/>
                    <a:pt x="20" y="104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33" y="162"/>
                    <a:pt x="33" y="162"/>
                    <a:pt x="33" y="162"/>
                  </a:cubicBezTo>
                  <a:cubicBezTo>
                    <a:pt x="33" y="92"/>
                    <a:pt x="33" y="92"/>
                    <a:pt x="33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19" y="92"/>
                    <a:pt x="13" y="86"/>
                    <a:pt x="13" y="78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19"/>
                    <a:pt x="19" y="13"/>
                    <a:pt x="27" y="13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74" y="13"/>
                    <a:pt x="80" y="19"/>
                    <a:pt x="80" y="27"/>
                  </a:cubicBezTo>
                  <a:cubicBezTo>
                    <a:pt x="80" y="78"/>
                    <a:pt x="80" y="78"/>
                    <a:pt x="80" y="78"/>
                  </a:cubicBezTo>
                  <a:cubicBezTo>
                    <a:pt x="80" y="86"/>
                    <a:pt x="74" y="92"/>
                    <a:pt x="66" y="92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60" y="162"/>
                    <a:pt x="60" y="162"/>
                    <a:pt x="60" y="162"/>
                  </a:cubicBezTo>
                  <a:cubicBezTo>
                    <a:pt x="73" y="162"/>
                    <a:pt x="73" y="162"/>
                    <a:pt x="73" y="162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85" y="101"/>
                    <a:pt x="93" y="90"/>
                    <a:pt x="93" y="78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12"/>
                    <a:pt x="81" y="0"/>
                    <a:pt x="6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1" name="Freeform 41">
              <a:extLst>
                <a:ext uri="{FF2B5EF4-FFF2-40B4-BE49-F238E27FC236}">
                  <a16:creationId xmlns="" xmlns:a16="http://schemas.microsoft.com/office/drawing/2014/main" id="{B412745C-F4FF-4318-A54D-6D2228B304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03326" y="6983413"/>
              <a:ext cx="236538" cy="233363"/>
            </a:xfrm>
            <a:custGeom>
              <a:avLst/>
              <a:gdLst>
                <a:gd name="T0" fmla="*/ 32 w 63"/>
                <a:gd name="T1" fmla="*/ 0 h 62"/>
                <a:gd name="T2" fmla="*/ 0 w 63"/>
                <a:gd name="T3" fmla="*/ 31 h 62"/>
                <a:gd name="T4" fmla="*/ 32 w 63"/>
                <a:gd name="T5" fmla="*/ 62 h 62"/>
                <a:gd name="T6" fmla="*/ 63 w 63"/>
                <a:gd name="T7" fmla="*/ 31 h 62"/>
                <a:gd name="T8" fmla="*/ 32 w 63"/>
                <a:gd name="T9" fmla="*/ 0 h 62"/>
                <a:gd name="T10" fmla="*/ 32 w 63"/>
                <a:gd name="T11" fmla="*/ 48 h 62"/>
                <a:gd name="T12" fmla="*/ 14 w 63"/>
                <a:gd name="T13" fmla="*/ 31 h 62"/>
                <a:gd name="T14" fmla="*/ 32 w 63"/>
                <a:gd name="T15" fmla="*/ 14 h 62"/>
                <a:gd name="T16" fmla="*/ 49 w 63"/>
                <a:gd name="T17" fmla="*/ 31 h 62"/>
                <a:gd name="T18" fmla="*/ 32 w 63"/>
                <a:gd name="T19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62">
                  <a:moveTo>
                    <a:pt x="32" y="0"/>
                  </a:moveTo>
                  <a:cubicBezTo>
                    <a:pt x="14" y="0"/>
                    <a:pt x="0" y="14"/>
                    <a:pt x="0" y="31"/>
                  </a:cubicBezTo>
                  <a:cubicBezTo>
                    <a:pt x="0" y="48"/>
                    <a:pt x="14" y="62"/>
                    <a:pt x="32" y="62"/>
                  </a:cubicBezTo>
                  <a:cubicBezTo>
                    <a:pt x="49" y="62"/>
                    <a:pt x="63" y="48"/>
                    <a:pt x="63" y="31"/>
                  </a:cubicBezTo>
                  <a:cubicBezTo>
                    <a:pt x="63" y="14"/>
                    <a:pt x="49" y="0"/>
                    <a:pt x="32" y="0"/>
                  </a:cubicBezTo>
                  <a:close/>
                  <a:moveTo>
                    <a:pt x="32" y="48"/>
                  </a:moveTo>
                  <a:cubicBezTo>
                    <a:pt x="22" y="48"/>
                    <a:pt x="14" y="41"/>
                    <a:pt x="14" y="31"/>
                  </a:cubicBezTo>
                  <a:cubicBezTo>
                    <a:pt x="14" y="22"/>
                    <a:pt x="22" y="14"/>
                    <a:pt x="32" y="14"/>
                  </a:cubicBezTo>
                  <a:cubicBezTo>
                    <a:pt x="41" y="14"/>
                    <a:pt x="49" y="22"/>
                    <a:pt x="49" y="31"/>
                  </a:cubicBezTo>
                  <a:cubicBezTo>
                    <a:pt x="49" y="41"/>
                    <a:pt x="41" y="48"/>
                    <a:pt x="32" y="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42" name="组合 1241">
            <a:extLst>
              <a:ext uri="{FF2B5EF4-FFF2-40B4-BE49-F238E27FC236}">
                <a16:creationId xmlns="" xmlns:a16="http://schemas.microsoft.com/office/drawing/2014/main" id="{F137D9EC-4150-4A80-A85B-E7C301794AA4}"/>
              </a:ext>
            </a:extLst>
          </p:cNvPr>
          <p:cNvGrpSpPr>
            <a:grpSpLocks noChangeAspect="1"/>
          </p:cNvGrpSpPr>
          <p:nvPr/>
        </p:nvGrpSpPr>
        <p:grpSpPr>
          <a:xfrm>
            <a:off x="3258451" y="1933143"/>
            <a:ext cx="347521" cy="366899"/>
            <a:chOff x="2653919" y="5028773"/>
            <a:chExt cx="901379" cy="951641"/>
          </a:xfrm>
        </p:grpSpPr>
        <p:sp>
          <p:nvSpPr>
            <p:cNvPr id="1243" name="Freeform 46">
              <a:extLst>
                <a:ext uri="{FF2B5EF4-FFF2-40B4-BE49-F238E27FC236}">
                  <a16:creationId xmlns="" xmlns:a16="http://schemas.microsoft.com/office/drawing/2014/main" id="{D2774018-2714-4756-B65B-2632C19368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2297" y="5028773"/>
              <a:ext cx="881272" cy="484198"/>
            </a:xfrm>
            <a:custGeom>
              <a:avLst/>
              <a:gdLst>
                <a:gd name="T0" fmla="*/ 193 w 222"/>
                <a:gd name="T1" fmla="*/ 30 h 122"/>
                <a:gd name="T2" fmla="*/ 113 w 222"/>
                <a:gd name="T3" fmla="*/ 0 h 122"/>
                <a:gd name="T4" fmla="*/ 26 w 222"/>
                <a:gd name="T5" fmla="*/ 32 h 122"/>
                <a:gd name="T6" fmla="*/ 0 w 222"/>
                <a:gd name="T7" fmla="*/ 122 h 122"/>
                <a:gd name="T8" fmla="*/ 14 w 222"/>
                <a:gd name="T9" fmla="*/ 109 h 122"/>
                <a:gd name="T10" fmla="*/ 23 w 222"/>
                <a:gd name="T11" fmla="*/ 63 h 122"/>
                <a:gd name="T12" fmla="*/ 39 w 222"/>
                <a:gd name="T13" fmla="*/ 68 h 122"/>
                <a:gd name="T14" fmla="*/ 44 w 222"/>
                <a:gd name="T15" fmla="*/ 68 h 122"/>
                <a:gd name="T16" fmla="*/ 54 w 222"/>
                <a:gd name="T17" fmla="*/ 62 h 122"/>
                <a:gd name="T18" fmla="*/ 55 w 222"/>
                <a:gd name="T19" fmla="*/ 61 h 122"/>
                <a:gd name="T20" fmla="*/ 58 w 222"/>
                <a:gd name="T21" fmla="*/ 58 h 122"/>
                <a:gd name="T22" fmla="*/ 111 w 222"/>
                <a:gd name="T23" fmla="*/ 38 h 122"/>
                <a:gd name="T24" fmla="*/ 164 w 222"/>
                <a:gd name="T25" fmla="*/ 57 h 122"/>
                <a:gd name="T26" fmla="*/ 167 w 222"/>
                <a:gd name="T27" fmla="*/ 61 h 122"/>
                <a:gd name="T28" fmla="*/ 168 w 222"/>
                <a:gd name="T29" fmla="*/ 62 h 122"/>
                <a:gd name="T30" fmla="*/ 179 w 222"/>
                <a:gd name="T31" fmla="*/ 68 h 122"/>
                <a:gd name="T32" fmla="*/ 183 w 222"/>
                <a:gd name="T33" fmla="*/ 68 h 122"/>
                <a:gd name="T34" fmla="*/ 198 w 222"/>
                <a:gd name="T35" fmla="*/ 64 h 122"/>
                <a:gd name="T36" fmla="*/ 207 w 222"/>
                <a:gd name="T37" fmla="*/ 108 h 122"/>
                <a:gd name="T38" fmla="*/ 222 w 222"/>
                <a:gd name="T39" fmla="*/ 121 h 122"/>
                <a:gd name="T40" fmla="*/ 193 w 222"/>
                <a:gd name="T41" fmla="*/ 30 h 122"/>
                <a:gd name="T42" fmla="*/ 182 w 222"/>
                <a:gd name="T43" fmla="*/ 54 h 122"/>
                <a:gd name="T44" fmla="*/ 178 w 222"/>
                <a:gd name="T45" fmla="*/ 52 h 122"/>
                <a:gd name="T46" fmla="*/ 175 w 222"/>
                <a:gd name="T47" fmla="*/ 49 h 122"/>
                <a:gd name="T48" fmla="*/ 175 w 222"/>
                <a:gd name="T49" fmla="*/ 48 h 122"/>
                <a:gd name="T50" fmla="*/ 111 w 222"/>
                <a:gd name="T51" fmla="*/ 24 h 122"/>
                <a:gd name="T52" fmla="*/ 111 w 222"/>
                <a:gd name="T53" fmla="*/ 24 h 122"/>
                <a:gd name="T54" fmla="*/ 111 w 222"/>
                <a:gd name="T55" fmla="*/ 24 h 122"/>
                <a:gd name="T56" fmla="*/ 111 w 222"/>
                <a:gd name="T57" fmla="*/ 24 h 122"/>
                <a:gd name="T58" fmla="*/ 111 w 222"/>
                <a:gd name="T59" fmla="*/ 24 h 122"/>
                <a:gd name="T60" fmla="*/ 47 w 222"/>
                <a:gd name="T61" fmla="*/ 49 h 122"/>
                <a:gd name="T62" fmla="*/ 47 w 222"/>
                <a:gd name="T63" fmla="*/ 49 h 122"/>
                <a:gd name="T64" fmla="*/ 44 w 222"/>
                <a:gd name="T65" fmla="*/ 52 h 122"/>
                <a:gd name="T66" fmla="*/ 40 w 222"/>
                <a:gd name="T67" fmla="*/ 54 h 122"/>
                <a:gd name="T68" fmla="*/ 29 w 222"/>
                <a:gd name="T69" fmla="*/ 51 h 122"/>
                <a:gd name="T70" fmla="*/ 36 w 222"/>
                <a:gd name="T71" fmla="*/ 41 h 122"/>
                <a:gd name="T72" fmla="*/ 113 w 222"/>
                <a:gd name="T73" fmla="*/ 14 h 122"/>
                <a:gd name="T74" fmla="*/ 182 w 222"/>
                <a:gd name="T75" fmla="*/ 39 h 122"/>
                <a:gd name="T76" fmla="*/ 191 w 222"/>
                <a:gd name="T77" fmla="*/ 51 h 122"/>
                <a:gd name="T78" fmla="*/ 182 w 222"/>
                <a:gd name="T79" fmla="*/ 5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2" h="122">
                  <a:moveTo>
                    <a:pt x="193" y="30"/>
                  </a:moveTo>
                  <a:cubicBezTo>
                    <a:pt x="174" y="10"/>
                    <a:pt x="148" y="0"/>
                    <a:pt x="113" y="0"/>
                  </a:cubicBezTo>
                  <a:cubicBezTo>
                    <a:pt x="74" y="0"/>
                    <a:pt x="44" y="11"/>
                    <a:pt x="26" y="32"/>
                  </a:cubicBezTo>
                  <a:cubicBezTo>
                    <a:pt x="5" y="55"/>
                    <a:pt x="0" y="89"/>
                    <a:pt x="0" y="122"/>
                  </a:cubicBezTo>
                  <a:cubicBezTo>
                    <a:pt x="4" y="117"/>
                    <a:pt x="9" y="112"/>
                    <a:pt x="14" y="109"/>
                  </a:cubicBezTo>
                  <a:cubicBezTo>
                    <a:pt x="15" y="93"/>
                    <a:pt x="17" y="77"/>
                    <a:pt x="23" y="63"/>
                  </a:cubicBezTo>
                  <a:cubicBezTo>
                    <a:pt x="28" y="67"/>
                    <a:pt x="34" y="68"/>
                    <a:pt x="39" y="68"/>
                  </a:cubicBezTo>
                  <a:cubicBezTo>
                    <a:pt x="40" y="68"/>
                    <a:pt x="42" y="68"/>
                    <a:pt x="44" y="68"/>
                  </a:cubicBezTo>
                  <a:cubicBezTo>
                    <a:pt x="48" y="67"/>
                    <a:pt x="51" y="65"/>
                    <a:pt x="54" y="62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6" y="60"/>
                    <a:pt x="57" y="59"/>
                    <a:pt x="58" y="58"/>
                  </a:cubicBezTo>
                  <a:cubicBezTo>
                    <a:pt x="70" y="45"/>
                    <a:pt x="88" y="38"/>
                    <a:pt x="111" y="38"/>
                  </a:cubicBezTo>
                  <a:cubicBezTo>
                    <a:pt x="134" y="38"/>
                    <a:pt x="152" y="44"/>
                    <a:pt x="164" y="57"/>
                  </a:cubicBezTo>
                  <a:cubicBezTo>
                    <a:pt x="165" y="58"/>
                    <a:pt x="166" y="60"/>
                    <a:pt x="167" y="61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71" y="65"/>
                    <a:pt x="174" y="67"/>
                    <a:pt x="179" y="68"/>
                  </a:cubicBezTo>
                  <a:cubicBezTo>
                    <a:pt x="180" y="68"/>
                    <a:pt x="182" y="68"/>
                    <a:pt x="183" y="68"/>
                  </a:cubicBezTo>
                  <a:cubicBezTo>
                    <a:pt x="188" y="68"/>
                    <a:pt x="193" y="67"/>
                    <a:pt x="198" y="64"/>
                  </a:cubicBezTo>
                  <a:cubicBezTo>
                    <a:pt x="203" y="78"/>
                    <a:pt x="206" y="93"/>
                    <a:pt x="207" y="108"/>
                  </a:cubicBezTo>
                  <a:cubicBezTo>
                    <a:pt x="213" y="112"/>
                    <a:pt x="218" y="116"/>
                    <a:pt x="222" y="121"/>
                  </a:cubicBezTo>
                  <a:cubicBezTo>
                    <a:pt x="221" y="88"/>
                    <a:pt x="214" y="53"/>
                    <a:pt x="193" y="30"/>
                  </a:cubicBezTo>
                  <a:close/>
                  <a:moveTo>
                    <a:pt x="182" y="54"/>
                  </a:moveTo>
                  <a:cubicBezTo>
                    <a:pt x="180" y="54"/>
                    <a:pt x="179" y="53"/>
                    <a:pt x="178" y="52"/>
                  </a:cubicBezTo>
                  <a:cubicBezTo>
                    <a:pt x="177" y="51"/>
                    <a:pt x="176" y="50"/>
                    <a:pt x="175" y="49"/>
                  </a:cubicBezTo>
                  <a:cubicBezTo>
                    <a:pt x="175" y="48"/>
                    <a:pt x="175" y="48"/>
                    <a:pt x="175" y="48"/>
                  </a:cubicBezTo>
                  <a:cubicBezTo>
                    <a:pt x="160" y="32"/>
                    <a:pt x="139" y="24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83" y="24"/>
                    <a:pt x="62" y="32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50"/>
                    <a:pt x="45" y="51"/>
                    <a:pt x="44" y="52"/>
                  </a:cubicBezTo>
                  <a:cubicBezTo>
                    <a:pt x="43" y="53"/>
                    <a:pt x="42" y="54"/>
                    <a:pt x="40" y="54"/>
                  </a:cubicBezTo>
                  <a:cubicBezTo>
                    <a:pt x="37" y="55"/>
                    <a:pt x="33" y="53"/>
                    <a:pt x="29" y="51"/>
                  </a:cubicBezTo>
                  <a:cubicBezTo>
                    <a:pt x="31" y="47"/>
                    <a:pt x="34" y="44"/>
                    <a:pt x="36" y="41"/>
                  </a:cubicBezTo>
                  <a:cubicBezTo>
                    <a:pt x="52" y="23"/>
                    <a:pt x="77" y="14"/>
                    <a:pt x="113" y="14"/>
                  </a:cubicBezTo>
                  <a:cubicBezTo>
                    <a:pt x="144" y="14"/>
                    <a:pt x="167" y="23"/>
                    <a:pt x="182" y="39"/>
                  </a:cubicBezTo>
                  <a:cubicBezTo>
                    <a:pt x="186" y="43"/>
                    <a:pt x="189" y="47"/>
                    <a:pt x="191" y="51"/>
                  </a:cubicBezTo>
                  <a:cubicBezTo>
                    <a:pt x="188" y="53"/>
                    <a:pt x="185" y="55"/>
                    <a:pt x="182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4" name="Freeform 47">
              <a:extLst>
                <a:ext uri="{FF2B5EF4-FFF2-40B4-BE49-F238E27FC236}">
                  <a16:creationId xmlns="" xmlns:a16="http://schemas.microsoft.com/office/drawing/2014/main" id="{6FDF24A3-9CAA-4850-9DD8-B6A96B09AE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3919" y="5461032"/>
              <a:ext cx="397076" cy="519381"/>
            </a:xfrm>
            <a:custGeom>
              <a:avLst/>
              <a:gdLst>
                <a:gd name="T0" fmla="*/ 86 w 100"/>
                <a:gd name="T1" fmla="*/ 14 h 131"/>
                <a:gd name="T2" fmla="*/ 80 w 100"/>
                <a:gd name="T3" fmla="*/ 4 h 131"/>
                <a:gd name="T4" fmla="*/ 68 w 100"/>
                <a:gd name="T5" fmla="*/ 0 h 131"/>
                <a:gd name="T6" fmla="*/ 41 w 100"/>
                <a:gd name="T7" fmla="*/ 4 h 131"/>
                <a:gd name="T8" fmla="*/ 41 w 100"/>
                <a:gd name="T9" fmla="*/ 4 h 131"/>
                <a:gd name="T10" fmla="*/ 41 w 100"/>
                <a:gd name="T11" fmla="*/ 4 h 131"/>
                <a:gd name="T12" fmla="*/ 41 w 100"/>
                <a:gd name="T13" fmla="*/ 4 h 131"/>
                <a:gd name="T14" fmla="*/ 41 w 100"/>
                <a:gd name="T15" fmla="*/ 4 h 131"/>
                <a:gd name="T16" fmla="*/ 10 w 100"/>
                <a:gd name="T17" fmla="*/ 23 h 131"/>
                <a:gd name="T18" fmla="*/ 1 w 100"/>
                <a:gd name="T19" fmla="*/ 60 h 131"/>
                <a:gd name="T20" fmla="*/ 5 w 100"/>
                <a:gd name="T21" fmla="*/ 88 h 131"/>
                <a:gd name="T22" fmla="*/ 52 w 100"/>
                <a:gd name="T23" fmla="*/ 131 h 131"/>
                <a:gd name="T24" fmla="*/ 57 w 100"/>
                <a:gd name="T25" fmla="*/ 131 h 131"/>
                <a:gd name="T26" fmla="*/ 57 w 100"/>
                <a:gd name="T27" fmla="*/ 131 h 131"/>
                <a:gd name="T28" fmla="*/ 58 w 100"/>
                <a:gd name="T29" fmla="*/ 131 h 131"/>
                <a:gd name="T30" fmla="*/ 58 w 100"/>
                <a:gd name="T31" fmla="*/ 131 h 131"/>
                <a:gd name="T32" fmla="*/ 58 w 100"/>
                <a:gd name="T33" fmla="*/ 131 h 131"/>
                <a:gd name="T34" fmla="*/ 85 w 100"/>
                <a:gd name="T35" fmla="*/ 127 h 131"/>
                <a:gd name="T36" fmla="*/ 98 w 100"/>
                <a:gd name="T37" fmla="*/ 110 h 131"/>
                <a:gd name="T38" fmla="*/ 86 w 100"/>
                <a:gd name="T39" fmla="*/ 14 h 131"/>
                <a:gd name="T40" fmla="*/ 56 w 100"/>
                <a:gd name="T41" fmla="*/ 117 h 131"/>
                <a:gd name="T42" fmla="*/ 19 w 100"/>
                <a:gd name="T43" fmla="*/ 86 h 131"/>
                <a:gd name="T44" fmla="*/ 15 w 100"/>
                <a:gd name="T45" fmla="*/ 58 h 131"/>
                <a:gd name="T46" fmla="*/ 22 w 100"/>
                <a:gd name="T47" fmla="*/ 31 h 131"/>
                <a:gd name="T48" fmla="*/ 43 w 100"/>
                <a:gd name="T49" fmla="*/ 18 h 131"/>
                <a:gd name="T50" fmla="*/ 47 w 100"/>
                <a:gd name="T51" fmla="*/ 18 h 131"/>
                <a:gd name="T52" fmla="*/ 60 w 100"/>
                <a:gd name="T53" fmla="*/ 117 h 131"/>
                <a:gd name="T54" fmla="*/ 56 w 100"/>
                <a:gd name="T55" fmla="*/ 117 h 131"/>
                <a:gd name="T56" fmla="*/ 83 w 100"/>
                <a:gd name="T57" fmla="*/ 113 h 131"/>
                <a:gd name="T58" fmla="*/ 74 w 100"/>
                <a:gd name="T59" fmla="*/ 115 h 131"/>
                <a:gd name="T60" fmla="*/ 61 w 100"/>
                <a:gd name="T61" fmla="*/ 16 h 131"/>
                <a:gd name="T62" fmla="*/ 70 w 100"/>
                <a:gd name="T63" fmla="*/ 14 h 131"/>
                <a:gd name="T64" fmla="*/ 71 w 100"/>
                <a:gd name="T65" fmla="*/ 15 h 131"/>
                <a:gd name="T66" fmla="*/ 72 w 100"/>
                <a:gd name="T67" fmla="*/ 16 h 131"/>
                <a:gd name="T68" fmla="*/ 85 w 100"/>
                <a:gd name="T69" fmla="*/ 112 h 131"/>
                <a:gd name="T70" fmla="*/ 83 w 100"/>
                <a:gd name="T71" fmla="*/ 11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131">
                  <a:moveTo>
                    <a:pt x="86" y="14"/>
                  </a:moveTo>
                  <a:cubicBezTo>
                    <a:pt x="85" y="10"/>
                    <a:pt x="83" y="6"/>
                    <a:pt x="80" y="4"/>
                  </a:cubicBezTo>
                  <a:cubicBezTo>
                    <a:pt x="76" y="1"/>
                    <a:pt x="72" y="0"/>
                    <a:pt x="68" y="0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28" y="6"/>
                    <a:pt x="17" y="13"/>
                    <a:pt x="10" y="23"/>
                  </a:cubicBezTo>
                  <a:cubicBezTo>
                    <a:pt x="3" y="34"/>
                    <a:pt x="0" y="47"/>
                    <a:pt x="1" y="60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8" y="113"/>
                    <a:pt x="29" y="131"/>
                    <a:pt x="52" y="131"/>
                  </a:cubicBezTo>
                  <a:cubicBezTo>
                    <a:pt x="54" y="131"/>
                    <a:pt x="55" y="131"/>
                    <a:pt x="57" y="131"/>
                  </a:cubicBezTo>
                  <a:cubicBezTo>
                    <a:pt x="57" y="131"/>
                    <a:pt x="57" y="131"/>
                    <a:pt x="57" y="131"/>
                  </a:cubicBezTo>
                  <a:cubicBezTo>
                    <a:pt x="58" y="131"/>
                    <a:pt x="58" y="131"/>
                    <a:pt x="58" y="131"/>
                  </a:cubicBezTo>
                  <a:cubicBezTo>
                    <a:pt x="58" y="131"/>
                    <a:pt x="58" y="131"/>
                    <a:pt x="58" y="131"/>
                  </a:cubicBezTo>
                  <a:cubicBezTo>
                    <a:pt x="58" y="131"/>
                    <a:pt x="58" y="131"/>
                    <a:pt x="58" y="131"/>
                  </a:cubicBezTo>
                  <a:cubicBezTo>
                    <a:pt x="85" y="127"/>
                    <a:pt x="85" y="127"/>
                    <a:pt x="85" y="127"/>
                  </a:cubicBezTo>
                  <a:cubicBezTo>
                    <a:pt x="94" y="126"/>
                    <a:pt x="100" y="118"/>
                    <a:pt x="98" y="110"/>
                  </a:cubicBezTo>
                  <a:lnTo>
                    <a:pt x="86" y="14"/>
                  </a:lnTo>
                  <a:close/>
                  <a:moveTo>
                    <a:pt x="56" y="117"/>
                  </a:moveTo>
                  <a:cubicBezTo>
                    <a:pt x="38" y="119"/>
                    <a:pt x="22" y="106"/>
                    <a:pt x="19" y="86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4" y="48"/>
                    <a:pt x="16" y="39"/>
                    <a:pt x="22" y="31"/>
                  </a:cubicBezTo>
                  <a:cubicBezTo>
                    <a:pt x="27" y="24"/>
                    <a:pt x="34" y="19"/>
                    <a:pt x="43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60" y="117"/>
                    <a:pt x="60" y="117"/>
                    <a:pt x="60" y="117"/>
                  </a:cubicBezTo>
                  <a:lnTo>
                    <a:pt x="56" y="117"/>
                  </a:lnTo>
                  <a:close/>
                  <a:moveTo>
                    <a:pt x="83" y="113"/>
                  </a:moveTo>
                  <a:cubicBezTo>
                    <a:pt x="74" y="115"/>
                    <a:pt x="74" y="115"/>
                    <a:pt x="74" y="115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4"/>
                    <a:pt x="71" y="15"/>
                    <a:pt x="71" y="15"/>
                  </a:cubicBezTo>
                  <a:cubicBezTo>
                    <a:pt x="71" y="15"/>
                    <a:pt x="72" y="15"/>
                    <a:pt x="72" y="16"/>
                  </a:cubicBezTo>
                  <a:cubicBezTo>
                    <a:pt x="85" y="112"/>
                    <a:pt x="85" y="112"/>
                    <a:pt x="85" y="112"/>
                  </a:cubicBezTo>
                  <a:cubicBezTo>
                    <a:pt x="85" y="113"/>
                    <a:pt x="84" y="113"/>
                    <a:pt x="83" y="1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5" name="Freeform 48">
              <a:extLst>
                <a:ext uri="{FF2B5EF4-FFF2-40B4-BE49-F238E27FC236}">
                  <a16:creationId xmlns="" xmlns:a16="http://schemas.microsoft.com/office/drawing/2014/main" id="{97DD4B20-BACB-4103-880B-6F10F3D458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58222" y="5457682"/>
              <a:ext cx="397076" cy="522732"/>
            </a:xfrm>
            <a:custGeom>
              <a:avLst/>
              <a:gdLst>
                <a:gd name="T0" fmla="*/ 89 w 100"/>
                <a:gd name="T1" fmla="*/ 24 h 132"/>
                <a:gd name="T2" fmla="*/ 59 w 100"/>
                <a:gd name="T3" fmla="*/ 5 h 132"/>
                <a:gd name="T4" fmla="*/ 59 w 100"/>
                <a:gd name="T5" fmla="*/ 5 h 132"/>
                <a:gd name="T6" fmla="*/ 58 w 100"/>
                <a:gd name="T7" fmla="*/ 5 h 132"/>
                <a:gd name="T8" fmla="*/ 58 w 100"/>
                <a:gd name="T9" fmla="*/ 5 h 132"/>
                <a:gd name="T10" fmla="*/ 58 w 100"/>
                <a:gd name="T11" fmla="*/ 5 h 132"/>
                <a:gd name="T12" fmla="*/ 31 w 100"/>
                <a:gd name="T13" fmla="*/ 1 h 132"/>
                <a:gd name="T14" fmla="*/ 14 w 100"/>
                <a:gd name="T15" fmla="*/ 15 h 132"/>
                <a:gd name="T16" fmla="*/ 1 w 100"/>
                <a:gd name="T17" fmla="*/ 111 h 132"/>
                <a:gd name="T18" fmla="*/ 4 w 100"/>
                <a:gd name="T19" fmla="*/ 122 h 132"/>
                <a:gd name="T20" fmla="*/ 14 w 100"/>
                <a:gd name="T21" fmla="*/ 128 h 132"/>
                <a:gd name="T22" fmla="*/ 41 w 100"/>
                <a:gd name="T23" fmla="*/ 132 h 132"/>
                <a:gd name="T24" fmla="*/ 41 w 100"/>
                <a:gd name="T25" fmla="*/ 132 h 132"/>
                <a:gd name="T26" fmla="*/ 41 w 100"/>
                <a:gd name="T27" fmla="*/ 132 h 132"/>
                <a:gd name="T28" fmla="*/ 42 w 100"/>
                <a:gd name="T29" fmla="*/ 132 h 132"/>
                <a:gd name="T30" fmla="*/ 42 w 100"/>
                <a:gd name="T31" fmla="*/ 132 h 132"/>
                <a:gd name="T32" fmla="*/ 47 w 100"/>
                <a:gd name="T33" fmla="*/ 132 h 132"/>
                <a:gd name="T34" fmla="*/ 94 w 100"/>
                <a:gd name="T35" fmla="*/ 89 h 132"/>
                <a:gd name="T36" fmla="*/ 98 w 100"/>
                <a:gd name="T37" fmla="*/ 61 h 132"/>
                <a:gd name="T38" fmla="*/ 89 w 100"/>
                <a:gd name="T39" fmla="*/ 24 h 132"/>
                <a:gd name="T40" fmla="*/ 15 w 100"/>
                <a:gd name="T41" fmla="*/ 114 h 132"/>
                <a:gd name="T42" fmla="*/ 15 w 100"/>
                <a:gd name="T43" fmla="*/ 113 h 132"/>
                <a:gd name="T44" fmla="*/ 27 w 100"/>
                <a:gd name="T45" fmla="*/ 17 h 132"/>
                <a:gd name="T46" fmla="*/ 29 w 100"/>
                <a:gd name="T47" fmla="*/ 15 h 132"/>
                <a:gd name="T48" fmla="*/ 39 w 100"/>
                <a:gd name="T49" fmla="*/ 17 h 132"/>
                <a:gd name="T50" fmla="*/ 25 w 100"/>
                <a:gd name="T51" fmla="*/ 116 h 132"/>
                <a:gd name="T52" fmla="*/ 16 w 100"/>
                <a:gd name="T53" fmla="*/ 114 h 132"/>
                <a:gd name="T54" fmla="*/ 15 w 100"/>
                <a:gd name="T55" fmla="*/ 114 h 132"/>
                <a:gd name="T56" fmla="*/ 84 w 100"/>
                <a:gd name="T57" fmla="*/ 59 h 132"/>
                <a:gd name="T58" fmla="*/ 80 w 100"/>
                <a:gd name="T59" fmla="*/ 87 h 132"/>
                <a:gd name="T60" fmla="*/ 43 w 100"/>
                <a:gd name="T61" fmla="*/ 118 h 132"/>
                <a:gd name="T62" fmla="*/ 39 w 100"/>
                <a:gd name="T63" fmla="*/ 118 h 132"/>
                <a:gd name="T64" fmla="*/ 52 w 100"/>
                <a:gd name="T65" fmla="*/ 19 h 132"/>
                <a:gd name="T66" fmla="*/ 56 w 100"/>
                <a:gd name="T67" fmla="*/ 19 h 132"/>
                <a:gd name="T68" fmla="*/ 78 w 100"/>
                <a:gd name="T69" fmla="*/ 32 h 132"/>
                <a:gd name="T70" fmla="*/ 84 w 100"/>
                <a:gd name="T71" fmla="*/ 5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" h="132">
                  <a:moveTo>
                    <a:pt x="89" y="24"/>
                  </a:moveTo>
                  <a:cubicBezTo>
                    <a:pt x="82" y="14"/>
                    <a:pt x="71" y="7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3" y="0"/>
                    <a:pt x="15" y="6"/>
                    <a:pt x="14" y="15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0" y="115"/>
                    <a:pt x="1" y="119"/>
                    <a:pt x="4" y="122"/>
                  </a:cubicBezTo>
                  <a:cubicBezTo>
                    <a:pt x="6" y="126"/>
                    <a:pt x="10" y="128"/>
                    <a:pt x="14" y="128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2" y="132"/>
                    <a:pt x="42" y="132"/>
                    <a:pt x="42" y="132"/>
                  </a:cubicBezTo>
                  <a:cubicBezTo>
                    <a:pt x="42" y="132"/>
                    <a:pt x="42" y="132"/>
                    <a:pt x="42" y="132"/>
                  </a:cubicBezTo>
                  <a:cubicBezTo>
                    <a:pt x="44" y="132"/>
                    <a:pt x="45" y="132"/>
                    <a:pt x="47" y="132"/>
                  </a:cubicBezTo>
                  <a:cubicBezTo>
                    <a:pt x="70" y="132"/>
                    <a:pt x="91" y="114"/>
                    <a:pt x="94" y="89"/>
                  </a:cubicBezTo>
                  <a:cubicBezTo>
                    <a:pt x="98" y="61"/>
                    <a:pt x="98" y="61"/>
                    <a:pt x="98" y="61"/>
                  </a:cubicBezTo>
                  <a:cubicBezTo>
                    <a:pt x="100" y="48"/>
                    <a:pt x="96" y="35"/>
                    <a:pt x="89" y="24"/>
                  </a:cubicBezTo>
                  <a:close/>
                  <a:moveTo>
                    <a:pt x="15" y="114"/>
                  </a:moveTo>
                  <a:cubicBezTo>
                    <a:pt x="15" y="114"/>
                    <a:pt x="14" y="113"/>
                    <a:pt x="15" y="113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6"/>
                    <a:pt x="28" y="15"/>
                    <a:pt x="29" y="15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5" y="114"/>
                    <a:pt x="15" y="114"/>
                    <a:pt x="15" y="114"/>
                  </a:cubicBezTo>
                  <a:close/>
                  <a:moveTo>
                    <a:pt x="84" y="59"/>
                  </a:moveTo>
                  <a:cubicBezTo>
                    <a:pt x="80" y="87"/>
                    <a:pt x="80" y="87"/>
                    <a:pt x="80" y="87"/>
                  </a:cubicBezTo>
                  <a:cubicBezTo>
                    <a:pt x="78" y="107"/>
                    <a:pt x="61" y="120"/>
                    <a:pt x="43" y="118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65" y="20"/>
                    <a:pt x="72" y="25"/>
                    <a:pt x="78" y="32"/>
                  </a:cubicBezTo>
                  <a:cubicBezTo>
                    <a:pt x="83" y="40"/>
                    <a:pt x="85" y="49"/>
                    <a:pt x="84" y="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46" name="组合 1245">
            <a:extLst>
              <a:ext uri="{FF2B5EF4-FFF2-40B4-BE49-F238E27FC236}">
                <a16:creationId xmlns="" xmlns:a16="http://schemas.microsoft.com/office/drawing/2014/main" id="{90A18273-1495-470F-9882-692181065A92}"/>
              </a:ext>
            </a:extLst>
          </p:cNvPr>
          <p:cNvGrpSpPr>
            <a:grpSpLocks noChangeAspect="1"/>
          </p:cNvGrpSpPr>
          <p:nvPr/>
        </p:nvGrpSpPr>
        <p:grpSpPr>
          <a:xfrm>
            <a:off x="11245983" y="1938269"/>
            <a:ext cx="272917" cy="356646"/>
            <a:chOff x="4718153" y="3153785"/>
            <a:chExt cx="707877" cy="925048"/>
          </a:xfrm>
        </p:grpSpPr>
        <p:sp>
          <p:nvSpPr>
            <p:cNvPr id="1247" name="Freeform 156">
              <a:extLst>
                <a:ext uri="{FF2B5EF4-FFF2-40B4-BE49-F238E27FC236}">
                  <a16:creationId xmlns="" xmlns:a16="http://schemas.microsoft.com/office/drawing/2014/main" id="{C504F844-6D4A-4AD0-9998-A774570736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8153" y="3153785"/>
              <a:ext cx="707877" cy="608409"/>
            </a:xfrm>
            <a:custGeom>
              <a:avLst/>
              <a:gdLst>
                <a:gd name="T0" fmla="*/ 179 w 180"/>
                <a:gd name="T1" fmla="*/ 145 h 155"/>
                <a:gd name="T2" fmla="*/ 125 w 180"/>
                <a:gd name="T3" fmla="*/ 102 h 155"/>
                <a:gd name="T4" fmla="*/ 125 w 180"/>
                <a:gd name="T5" fmla="*/ 49 h 155"/>
                <a:gd name="T6" fmla="*/ 157 w 180"/>
                <a:gd name="T7" fmla="*/ 12 h 155"/>
                <a:gd name="T8" fmla="*/ 156 w 180"/>
                <a:gd name="T9" fmla="*/ 2 h 155"/>
                <a:gd name="T10" fmla="*/ 151 w 180"/>
                <a:gd name="T11" fmla="*/ 0 h 155"/>
                <a:gd name="T12" fmla="*/ 151 w 180"/>
                <a:gd name="T13" fmla="*/ 0 h 155"/>
                <a:gd name="T14" fmla="*/ 29 w 180"/>
                <a:gd name="T15" fmla="*/ 0 h 155"/>
                <a:gd name="T16" fmla="*/ 23 w 180"/>
                <a:gd name="T17" fmla="*/ 2 h 155"/>
                <a:gd name="T18" fmla="*/ 23 w 180"/>
                <a:gd name="T19" fmla="*/ 12 h 155"/>
                <a:gd name="T20" fmla="*/ 54 w 180"/>
                <a:gd name="T21" fmla="*/ 49 h 155"/>
                <a:gd name="T22" fmla="*/ 54 w 180"/>
                <a:gd name="T23" fmla="*/ 102 h 155"/>
                <a:gd name="T24" fmla="*/ 1 w 180"/>
                <a:gd name="T25" fmla="*/ 145 h 155"/>
                <a:gd name="T26" fmla="*/ 1 w 180"/>
                <a:gd name="T27" fmla="*/ 152 h 155"/>
                <a:gd name="T28" fmla="*/ 7 w 180"/>
                <a:gd name="T29" fmla="*/ 155 h 155"/>
                <a:gd name="T30" fmla="*/ 172 w 180"/>
                <a:gd name="T31" fmla="*/ 155 h 155"/>
                <a:gd name="T32" fmla="*/ 178 w 180"/>
                <a:gd name="T33" fmla="*/ 152 h 155"/>
                <a:gd name="T34" fmla="*/ 179 w 180"/>
                <a:gd name="T35" fmla="*/ 145 h 155"/>
                <a:gd name="T36" fmla="*/ 68 w 180"/>
                <a:gd name="T37" fmla="*/ 46 h 155"/>
                <a:gd name="T38" fmla="*/ 68 w 180"/>
                <a:gd name="T39" fmla="*/ 45 h 155"/>
                <a:gd name="T40" fmla="*/ 68 w 180"/>
                <a:gd name="T41" fmla="*/ 44 h 155"/>
                <a:gd name="T42" fmla="*/ 68 w 180"/>
                <a:gd name="T43" fmla="*/ 44 h 155"/>
                <a:gd name="T44" fmla="*/ 68 w 180"/>
                <a:gd name="T45" fmla="*/ 43 h 155"/>
                <a:gd name="T46" fmla="*/ 67 w 180"/>
                <a:gd name="T47" fmla="*/ 42 h 155"/>
                <a:gd name="T48" fmla="*/ 67 w 180"/>
                <a:gd name="T49" fmla="*/ 42 h 155"/>
                <a:gd name="T50" fmla="*/ 67 w 180"/>
                <a:gd name="T51" fmla="*/ 42 h 155"/>
                <a:gd name="T52" fmla="*/ 43 w 180"/>
                <a:gd name="T53" fmla="*/ 14 h 155"/>
                <a:gd name="T54" fmla="*/ 136 w 180"/>
                <a:gd name="T55" fmla="*/ 14 h 155"/>
                <a:gd name="T56" fmla="*/ 113 w 180"/>
                <a:gd name="T57" fmla="*/ 42 h 155"/>
                <a:gd name="T58" fmla="*/ 111 w 180"/>
                <a:gd name="T59" fmla="*/ 47 h 155"/>
                <a:gd name="T60" fmla="*/ 111 w 180"/>
                <a:gd name="T61" fmla="*/ 98 h 155"/>
                <a:gd name="T62" fmla="*/ 90 w 180"/>
                <a:gd name="T63" fmla="*/ 97 h 155"/>
                <a:gd name="T64" fmla="*/ 68 w 180"/>
                <a:gd name="T65" fmla="*/ 98 h 155"/>
                <a:gd name="T66" fmla="*/ 68 w 180"/>
                <a:gd name="T67" fmla="*/ 46 h 155"/>
                <a:gd name="T68" fmla="*/ 68 w 180"/>
                <a:gd name="T69" fmla="*/ 46 h 155"/>
                <a:gd name="T70" fmla="*/ 158 w 180"/>
                <a:gd name="T71" fmla="*/ 140 h 155"/>
                <a:gd name="T72" fmla="*/ 157 w 180"/>
                <a:gd name="T73" fmla="*/ 141 h 155"/>
                <a:gd name="T74" fmla="*/ 22 w 180"/>
                <a:gd name="T75" fmla="*/ 141 h 155"/>
                <a:gd name="T76" fmla="*/ 21 w 180"/>
                <a:gd name="T77" fmla="*/ 140 h 155"/>
                <a:gd name="T78" fmla="*/ 22 w 180"/>
                <a:gd name="T79" fmla="*/ 139 h 155"/>
                <a:gd name="T80" fmla="*/ 66 w 180"/>
                <a:gd name="T81" fmla="*/ 113 h 155"/>
                <a:gd name="T82" fmla="*/ 88 w 180"/>
                <a:gd name="T83" fmla="*/ 110 h 155"/>
                <a:gd name="T84" fmla="*/ 97 w 180"/>
                <a:gd name="T85" fmla="*/ 110 h 155"/>
                <a:gd name="T86" fmla="*/ 98 w 180"/>
                <a:gd name="T87" fmla="*/ 111 h 155"/>
                <a:gd name="T88" fmla="*/ 158 w 180"/>
                <a:gd name="T89" fmla="*/ 139 h 155"/>
                <a:gd name="T90" fmla="*/ 158 w 180"/>
                <a:gd name="T91" fmla="*/ 14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0" h="155">
                  <a:moveTo>
                    <a:pt x="179" y="145"/>
                  </a:moveTo>
                  <a:cubicBezTo>
                    <a:pt x="178" y="144"/>
                    <a:pt x="163" y="114"/>
                    <a:pt x="125" y="102"/>
                  </a:cubicBezTo>
                  <a:cubicBezTo>
                    <a:pt x="125" y="49"/>
                    <a:pt x="125" y="49"/>
                    <a:pt x="125" y="49"/>
                  </a:cubicBezTo>
                  <a:cubicBezTo>
                    <a:pt x="157" y="12"/>
                    <a:pt x="157" y="12"/>
                    <a:pt x="157" y="12"/>
                  </a:cubicBezTo>
                  <a:cubicBezTo>
                    <a:pt x="160" y="9"/>
                    <a:pt x="159" y="4"/>
                    <a:pt x="156" y="2"/>
                  </a:cubicBezTo>
                  <a:cubicBezTo>
                    <a:pt x="155" y="0"/>
                    <a:pt x="153" y="0"/>
                    <a:pt x="151" y="0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7" y="0"/>
                    <a:pt x="25" y="1"/>
                    <a:pt x="23" y="2"/>
                  </a:cubicBezTo>
                  <a:cubicBezTo>
                    <a:pt x="20" y="4"/>
                    <a:pt x="20" y="9"/>
                    <a:pt x="23" y="12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4" y="102"/>
                    <a:pt x="54" y="102"/>
                    <a:pt x="54" y="102"/>
                  </a:cubicBezTo>
                  <a:cubicBezTo>
                    <a:pt x="16" y="114"/>
                    <a:pt x="2" y="144"/>
                    <a:pt x="1" y="145"/>
                  </a:cubicBezTo>
                  <a:cubicBezTo>
                    <a:pt x="0" y="147"/>
                    <a:pt x="0" y="150"/>
                    <a:pt x="1" y="152"/>
                  </a:cubicBezTo>
                  <a:cubicBezTo>
                    <a:pt x="3" y="154"/>
                    <a:pt x="5" y="155"/>
                    <a:pt x="7" y="155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5" y="155"/>
                    <a:pt x="177" y="154"/>
                    <a:pt x="178" y="152"/>
                  </a:cubicBezTo>
                  <a:cubicBezTo>
                    <a:pt x="179" y="150"/>
                    <a:pt x="180" y="147"/>
                    <a:pt x="179" y="145"/>
                  </a:cubicBezTo>
                  <a:close/>
                  <a:moveTo>
                    <a:pt x="68" y="46"/>
                  </a:move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8" y="43"/>
                    <a:pt x="67" y="43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136" y="14"/>
                    <a:pt x="136" y="14"/>
                    <a:pt x="136" y="14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2" y="43"/>
                    <a:pt x="111" y="45"/>
                    <a:pt x="111" y="47"/>
                  </a:cubicBezTo>
                  <a:cubicBezTo>
                    <a:pt x="111" y="98"/>
                    <a:pt x="111" y="98"/>
                    <a:pt x="111" y="98"/>
                  </a:cubicBezTo>
                  <a:cubicBezTo>
                    <a:pt x="105" y="97"/>
                    <a:pt x="98" y="97"/>
                    <a:pt x="90" y="97"/>
                  </a:cubicBezTo>
                  <a:cubicBezTo>
                    <a:pt x="82" y="97"/>
                    <a:pt x="75" y="97"/>
                    <a:pt x="68" y="98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lose/>
                  <a:moveTo>
                    <a:pt x="158" y="140"/>
                  </a:moveTo>
                  <a:cubicBezTo>
                    <a:pt x="158" y="141"/>
                    <a:pt x="158" y="141"/>
                    <a:pt x="157" y="14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1" y="140"/>
                  </a:cubicBezTo>
                  <a:cubicBezTo>
                    <a:pt x="21" y="140"/>
                    <a:pt x="21" y="139"/>
                    <a:pt x="22" y="139"/>
                  </a:cubicBezTo>
                  <a:cubicBezTo>
                    <a:pt x="29" y="130"/>
                    <a:pt x="44" y="118"/>
                    <a:pt x="66" y="113"/>
                  </a:cubicBezTo>
                  <a:cubicBezTo>
                    <a:pt x="74" y="111"/>
                    <a:pt x="82" y="110"/>
                    <a:pt x="88" y="110"/>
                  </a:cubicBezTo>
                  <a:cubicBezTo>
                    <a:pt x="91" y="110"/>
                    <a:pt x="94" y="110"/>
                    <a:pt x="97" y="110"/>
                  </a:cubicBezTo>
                  <a:cubicBezTo>
                    <a:pt x="98" y="111"/>
                    <a:pt x="98" y="111"/>
                    <a:pt x="98" y="111"/>
                  </a:cubicBezTo>
                  <a:cubicBezTo>
                    <a:pt x="129" y="113"/>
                    <a:pt x="148" y="127"/>
                    <a:pt x="158" y="139"/>
                  </a:cubicBezTo>
                  <a:cubicBezTo>
                    <a:pt x="158" y="139"/>
                    <a:pt x="158" y="140"/>
                    <a:pt x="158" y="14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8" name="Freeform 157">
              <a:extLst>
                <a:ext uri="{FF2B5EF4-FFF2-40B4-BE49-F238E27FC236}">
                  <a16:creationId xmlns="" xmlns:a16="http://schemas.microsoft.com/office/drawing/2014/main" id="{53686812-091F-4176-AD5E-B110C34B7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4739" y="3816901"/>
              <a:ext cx="54707" cy="261932"/>
            </a:xfrm>
            <a:custGeom>
              <a:avLst/>
              <a:gdLst>
                <a:gd name="T0" fmla="*/ 0 w 14"/>
                <a:gd name="T1" fmla="*/ 60 h 67"/>
                <a:gd name="T2" fmla="*/ 7 w 14"/>
                <a:gd name="T3" fmla="*/ 67 h 67"/>
                <a:gd name="T4" fmla="*/ 14 w 14"/>
                <a:gd name="T5" fmla="*/ 60 h 67"/>
                <a:gd name="T6" fmla="*/ 14 w 14"/>
                <a:gd name="T7" fmla="*/ 0 h 67"/>
                <a:gd name="T8" fmla="*/ 0 w 14"/>
                <a:gd name="T9" fmla="*/ 0 h 67"/>
                <a:gd name="T10" fmla="*/ 0 w 14"/>
                <a:gd name="T11" fmla="*/ 6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67">
                  <a:moveTo>
                    <a:pt x="0" y="60"/>
                  </a:moveTo>
                  <a:cubicBezTo>
                    <a:pt x="0" y="64"/>
                    <a:pt x="3" y="67"/>
                    <a:pt x="7" y="67"/>
                  </a:cubicBezTo>
                  <a:cubicBezTo>
                    <a:pt x="11" y="67"/>
                    <a:pt x="14" y="64"/>
                    <a:pt x="14" y="6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6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14" name="组合 1313">
            <a:extLst>
              <a:ext uri="{FF2B5EF4-FFF2-40B4-BE49-F238E27FC236}">
                <a16:creationId xmlns="" xmlns:a16="http://schemas.microsoft.com/office/drawing/2014/main" id="{F838E713-0393-4197-95AB-753C62ABB2A1}"/>
              </a:ext>
            </a:extLst>
          </p:cNvPr>
          <p:cNvGrpSpPr>
            <a:grpSpLocks noChangeAspect="1"/>
          </p:cNvGrpSpPr>
          <p:nvPr/>
        </p:nvGrpSpPr>
        <p:grpSpPr>
          <a:xfrm>
            <a:off x="9641476" y="1931558"/>
            <a:ext cx="366234" cy="370068"/>
            <a:chOff x="2705894" y="2216150"/>
            <a:chExt cx="909638" cy="919163"/>
          </a:xfrm>
          <a:solidFill>
            <a:schemeClr val="accent2"/>
          </a:solidFill>
        </p:grpSpPr>
        <p:sp>
          <p:nvSpPr>
            <p:cNvPr id="1315" name="Freeform 153">
              <a:extLst>
                <a:ext uri="{FF2B5EF4-FFF2-40B4-BE49-F238E27FC236}">
                  <a16:creationId xmlns="" xmlns:a16="http://schemas.microsoft.com/office/drawing/2014/main" id="{8A98E4A1-7E51-48F3-85E8-AA4F29852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331" y="2324100"/>
              <a:ext cx="522288" cy="398463"/>
            </a:xfrm>
            <a:custGeom>
              <a:avLst/>
              <a:gdLst>
                <a:gd name="T0" fmla="*/ 8 w 139"/>
                <a:gd name="T1" fmla="*/ 106 h 106"/>
                <a:gd name="T2" fmla="*/ 5 w 139"/>
                <a:gd name="T3" fmla="*/ 105 h 106"/>
                <a:gd name="T4" fmla="*/ 2 w 139"/>
                <a:gd name="T5" fmla="*/ 95 h 106"/>
                <a:gd name="T6" fmla="*/ 30 w 139"/>
                <a:gd name="T7" fmla="*/ 50 h 106"/>
                <a:gd name="T8" fmla="*/ 35 w 139"/>
                <a:gd name="T9" fmla="*/ 47 h 106"/>
                <a:gd name="T10" fmla="*/ 41 w 139"/>
                <a:gd name="T11" fmla="*/ 50 h 106"/>
                <a:gd name="T12" fmla="*/ 57 w 139"/>
                <a:gd name="T13" fmla="*/ 72 h 106"/>
                <a:gd name="T14" fmla="*/ 76 w 139"/>
                <a:gd name="T15" fmla="*/ 52 h 106"/>
                <a:gd name="T16" fmla="*/ 85 w 139"/>
                <a:gd name="T17" fmla="*/ 52 h 106"/>
                <a:gd name="T18" fmla="*/ 101 w 139"/>
                <a:gd name="T19" fmla="*/ 65 h 106"/>
                <a:gd name="T20" fmla="*/ 124 w 139"/>
                <a:gd name="T21" fmla="*/ 5 h 106"/>
                <a:gd name="T22" fmla="*/ 133 w 139"/>
                <a:gd name="T23" fmla="*/ 1 h 106"/>
                <a:gd name="T24" fmla="*/ 137 w 139"/>
                <a:gd name="T25" fmla="*/ 10 h 106"/>
                <a:gd name="T26" fmla="*/ 110 w 139"/>
                <a:gd name="T27" fmla="*/ 79 h 106"/>
                <a:gd name="T28" fmla="*/ 105 w 139"/>
                <a:gd name="T29" fmla="*/ 83 h 106"/>
                <a:gd name="T30" fmla="*/ 99 w 139"/>
                <a:gd name="T31" fmla="*/ 82 h 106"/>
                <a:gd name="T32" fmla="*/ 81 w 139"/>
                <a:gd name="T33" fmla="*/ 67 h 106"/>
                <a:gd name="T34" fmla="*/ 61 w 139"/>
                <a:gd name="T35" fmla="*/ 88 h 106"/>
                <a:gd name="T36" fmla="*/ 56 w 139"/>
                <a:gd name="T37" fmla="*/ 90 h 106"/>
                <a:gd name="T38" fmla="*/ 50 w 139"/>
                <a:gd name="T39" fmla="*/ 87 h 106"/>
                <a:gd name="T40" fmla="*/ 36 w 139"/>
                <a:gd name="T41" fmla="*/ 66 h 106"/>
                <a:gd name="T42" fmla="*/ 14 w 139"/>
                <a:gd name="T43" fmla="*/ 102 h 106"/>
                <a:gd name="T44" fmla="*/ 8 w 139"/>
                <a:gd name="T45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9" h="106">
                  <a:moveTo>
                    <a:pt x="8" y="106"/>
                  </a:moveTo>
                  <a:cubicBezTo>
                    <a:pt x="7" y="106"/>
                    <a:pt x="6" y="105"/>
                    <a:pt x="5" y="105"/>
                  </a:cubicBezTo>
                  <a:cubicBezTo>
                    <a:pt x="1" y="103"/>
                    <a:pt x="0" y="98"/>
                    <a:pt x="2" y="95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1" y="48"/>
                    <a:pt x="33" y="47"/>
                    <a:pt x="35" y="47"/>
                  </a:cubicBezTo>
                  <a:cubicBezTo>
                    <a:pt x="38" y="46"/>
                    <a:pt x="40" y="48"/>
                    <a:pt x="41" y="50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8" y="50"/>
                    <a:pt x="83" y="49"/>
                    <a:pt x="85" y="52"/>
                  </a:cubicBezTo>
                  <a:cubicBezTo>
                    <a:pt x="101" y="65"/>
                    <a:pt x="101" y="65"/>
                    <a:pt x="101" y="6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6" y="2"/>
                    <a:pt x="130" y="0"/>
                    <a:pt x="133" y="1"/>
                  </a:cubicBezTo>
                  <a:cubicBezTo>
                    <a:pt x="137" y="3"/>
                    <a:pt x="139" y="7"/>
                    <a:pt x="137" y="10"/>
                  </a:cubicBezTo>
                  <a:cubicBezTo>
                    <a:pt x="110" y="79"/>
                    <a:pt x="110" y="79"/>
                    <a:pt x="110" y="79"/>
                  </a:cubicBezTo>
                  <a:cubicBezTo>
                    <a:pt x="109" y="81"/>
                    <a:pt x="108" y="83"/>
                    <a:pt x="105" y="83"/>
                  </a:cubicBezTo>
                  <a:cubicBezTo>
                    <a:pt x="103" y="84"/>
                    <a:pt x="101" y="83"/>
                    <a:pt x="99" y="82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0" y="89"/>
                    <a:pt x="58" y="90"/>
                    <a:pt x="56" y="90"/>
                  </a:cubicBezTo>
                  <a:cubicBezTo>
                    <a:pt x="53" y="90"/>
                    <a:pt x="52" y="89"/>
                    <a:pt x="50" y="87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3" y="105"/>
                    <a:pt x="11" y="106"/>
                    <a:pt x="8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6" name="Freeform 154">
              <a:extLst>
                <a:ext uri="{FF2B5EF4-FFF2-40B4-BE49-F238E27FC236}">
                  <a16:creationId xmlns="" xmlns:a16="http://schemas.microsoft.com/office/drawing/2014/main" id="{AFE9C6BE-5B5A-4218-954C-3D6FFDD3F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369" y="2895600"/>
              <a:ext cx="423863" cy="239713"/>
            </a:xfrm>
            <a:custGeom>
              <a:avLst/>
              <a:gdLst>
                <a:gd name="T0" fmla="*/ 110 w 113"/>
                <a:gd name="T1" fmla="*/ 51 h 64"/>
                <a:gd name="T2" fmla="*/ 64 w 113"/>
                <a:gd name="T3" fmla="*/ 16 h 64"/>
                <a:gd name="T4" fmla="*/ 64 w 113"/>
                <a:gd name="T5" fmla="*/ 0 h 64"/>
                <a:gd name="T6" fmla="*/ 50 w 113"/>
                <a:gd name="T7" fmla="*/ 0 h 64"/>
                <a:gd name="T8" fmla="*/ 50 w 113"/>
                <a:gd name="T9" fmla="*/ 15 h 64"/>
                <a:gd name="T10" fmla="*/ 4 w 113"/>
                <a:gd name="T11" fmla="*/ 51 h 64"/>
                <a:gd name="T12" fmla="*/ 2 w 113"/>
                <a:gd name="T13" fmla="*/ 61 h 64"/>
                <a:gd name="T14" fmla="*/ 8 w 113"/>
                <a:gd name="T15" fmla="*/ 63 h 64"/>
                <a:gd name="T16" fmla="*/ 12 w 113"/>
                <a:gd name="T17" fmla="*/ 62 h 64"/>
                <a:gd name="T18" fmla="*/ 50 w 113"/>
                <a:gd name="T19" fmla="*/ 33 h 64"/>
                <a:gd name="T20" fmla="*/ 50 w 113"/>
                <a:gd name="T21" fmla="*/ 57 h 64"/>
                <a:gd name="T22" fmla="*/ 57 w 113"/>
                <a:gd name="T23" fmla="*/ 64 h 64"/>
                <a:gd name="T24" fmla="*/ 57 w 113"/>
                <a:gd name="T25" fmla="*/ 64 h 64"/>
                <a:gd name="T26" fmla="*/ 64 w 113"/>
                <a:gd name="T27" fmla="*/ 57 h 64"/>
                <a:gd name="T28" fmla="*/ 64 w 113"/>
                <a:gd name="T29" fmla="*/ 34 h 64"/>
                <a:gd name="T30" fmla="*/ 101 w 113"/>
                <a:gd name="T31" fmla="*/ 62 h 64"/>
                <a:gd name="T32" fmla="*/ 106 w 113"/>
                <a:gd name="T33" fmla="*/ 63 h 64"/>
                <a:gd name="T34" fmla="*/ 111 w 113"/>
                <a:gd name="T35" fmla="*/ 61 h 64"/>
                <a:gd name="T36" fmla="*/ 110 w 113"/>
                <a:gd name="T37" fmla="*/ 5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3" h="64">
                  <a:moveTo>
                    <a:pt x="110" y="51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1" y="53"/>
                    <a:pt x="0" y="58"/>
                    <a:pt x="2" y="61"/>
                  </a:cubicBezTo>
                  <a:cubicBezTo>
                    <a:pt x="4" y="63"/>
                    <a:pt x="6" y="63"/>
                    <a:pt x="8" y="63"/>
                  </a:cubicBezTo>
                  <a:cubicBezTo>
                    <a:pt x="9" y="63"/>
                    <a:pt x="11" y="63"/>
                    <a:pt x="12" y="62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50" y="61"/>
                    <a:pt x="53" y="64"/>
                    <a:pt x="57" y="64"/>
                  </a:cubicBezTo>
                  <a:cubicBezTo>
                    <a:pt x="57" y="64"/>
                    <a:pt x="57" y="64"/>
                    <a:pt x="57" y="64"/>
                  </a:cubicBezTo>
                  <a:cubicBezTo>
                    <a:pt x="61" y="64"/>
                    <a:pt x="64" y="61"/>
                    <a:pt x="64" y="57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101" y="62"/>
                    <a:pt x="101" y="62"/>
                    <a:pt x="101" y="62"/>
                  </a:cubicBezTo>
                  <a:cubicBezTo>
                    <a:pt x="103" y="63"/>
                    <a:pt x="104" y="63"/>
                    <a:pt x="106" y="63"/>
                  </a:cubicBezTo>
                  <a:cubicBezTo>
                    <a:pt x="108" y="63"/>
                    <a:pt x="110" y="63"/>
                    <a:pt x="111" y="61"/>
                  </a:cubicBezTo>
                  <a:cubicBezTo>
                    <a:pt x="113" y="58"/>
                    <a:pt x="113" y="53"/>
                    <a:pt x="110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7" name="Freeform 155">
              <a:extLst>
                <a:ext uri="{FF2B5EF4-FFF2-40B4-BE49-F238E27FC236}">
                  <a16:creationId xmlns="" xmlns:a16="http://schemas.microsoft.com/office/drawing/2014/main" id="{A37FCF00-8BFE-478E-8ED4-ADCEF29A17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05894" y="2216150"/>
              <a:ext cx="909638" cy="619125"/>
            </a:xfrm>
            <a:custGeom>
              <a:avLst/>
              <a:gdLst>
                <a:gd name="T0" fmla="*/ 235 w 242"/>
                <a:gd name="T1" fmla="*/ 0 h 165"/>
                <a:gd name="T2" fmla="*/ 7 w 242"/>
                <a:gd name="T3" fmla="*/ 0 h 165"/>
                <a:gd name="T4" fmla="*/ 0 w 242"/>
                <a:gd name="T5" fmla="*/ 7 h 165"/>
                <a:gd name="T6" fmla="*/ 7 w 242"/>
                <a:gd name="T7" fmla="*/ 14 h 165"/>
                <a:gd name="T8" fmla="*/ 13 w 242"/>
                <a:gd name="T9" fmla="*/ 14 h 165"/>
                <a:gd name="T10" fmla="*/ 13 w 242"/>
                <a:gd name="T11" fmla="*/ 137 h 165"/>
                <a:gd name="T12" fmla="*/ 41 w 242"/>
                <a:gd name="T13" fmla="*/ 165 h 165"/>
                <a:gd name="T14" fmla="*/ 202 w 242"/>
                <a:gd name="T15" fmla="*/ 165 h 165"/>
                <a:gd name="T16" fmla="*/ 230 w 242"/>
                <a:gd name="T17" fmla="*/ 137 h 165"/>
                <a:gd name="T18" fmla="*/ 230 w 242"/>
                <a:gd name="T19" fmla="*/ 14 h 165"/>
                <a:gd name="T20" fmla="*/ 235 w 242"/>
                <a:gd name="T21" fmla="*/ 14 h 165"/>
                <a:gd name="T22" fmla="*/ 242 w 242"/>
                <a:gd name="T23" fmla="*/ 7 h 165"/>
                <a:gd name="T24" fmla="*/ 235 w 242"/>
                <a:gd name="T25" fmla="*/ 0 h 165"/>
                <a:gd name="T26" fmla="*/ 216 w 242"/>
                <a:gd name="T27" fmla="*/ 137 h 165"/>
                <a:gd name="T28" fmla="*/ 202 w 242"/>
                <a:gd name="T29" fmla="*/ 151 h 165"/>
                <a:gd name="T30" fmla="*/ 41 w 242"/>
                <a:gd name="T31" fmla="*/ 151 h 165"/>
                <a:gd name="T32" fmla="*/ 27 w 242"/>
                <a:gd name="T33" fmla="*/ 137 h 165"/>
                <a:gd name="T34" fmla="*/ 27 w 242"/>
                <a:gd name="T35" fmla="*/ 14 h 165"/>
                <a:gd name="T36" fmla="*/ 216 w 242"/>
                <a:gd name="T37" fmla="*/ 14 h 165"/>
                <a:gd name="T38" fmla="*/ 216 w 242"/>
                <a:gd name="T39" fmla="*/ 13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2" h="165">
                  <a:moveTo>
                    <a:pt x="235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1"/>
                    <a:pt x="4" y="14"/>
                    <a:pt x="7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7"/>
                    <a:pt x="13" y="137"/>
                    <a:pt x="13" y="137"/>
                  </a:cubicBezTo>
                  <a:cubicBezTo>
                    <a:pt x="13" y="153"/>
                    <a:pt x="26" y="165"/>
                    <a:pt x="41" y="165"/>
                  </a:cubicBezTo>
                  <a:cubicBezTo>
                    <a:pt x="202" y="165"/>
                    <a:pt x="202" y="165"/>
                    <a:pt x="202" y="165"/>
                  </a:cubicBezTo>
                  <a:cubicBezTo>
                    <a:pt x="217" y="165"/>
                    <a:pt x="230" y="153"/>
                    <a:pt x="230" y="137"/>
                  </a:cubicBezTo>
                  <a:cubicBezTo>
                    <a:pt x="230" y="14"/>
                    <a:pt x="230" y="14"/>
                    <a:pt x="230" y="14"/>
                  </a:cubicBezTo>
                  <a:cubicBezTo>
                    <a:pt x="235" y="14"/>
                    <a:pt x="235" y="14"/>
                    <a:pt x="235" y="14"/>
                  </a:cubicBezTo>
                  <a:cubicBezTo>
                    <a:pt x="239" y="14"/>
                    <a:pt x="242" y="11"/>
                    <a:pt x="242" y="7"/>
                  </a:cubicBezTo>
                  <a:cubicBezTo>
                    <a:pt x="242" y="3"/>
                    <a:pt x="239" y="0"/>
                    <a:pt x="235" y="0"/>
                  </a:cubicBezTo>
                  <a:close/>
                  <a:moveTo>
                    <a:pt x="216" y="137"/>
                  </a:moveTo>
                  <a:cubicBezTo>
                    <a:pt x="216" y="145"/>
                    <a:pt x="210" y="151"/>
                    <a:pt x="202" y="151"/>
                  </a:cubicBezTo>
                  <a:cubicBezTo>
                    <a:pt x="41" y="151"/>
                    <a:pt x="41" y="151"/>
                    <a:pt x="41" y="151"/>
                  </a:cubicBezTo>
                  <a:cubicBezTo>
                    <a:pt x="33" y="151"/>
                    <a:pt x="27" y="145"/>
                    <a:pt x="27" y="137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16" y="14"/>
                    <a:pt x="216" y="14"/>
                    <a:pt x="216" y="14"/>
                  </a:cubicBezTo>
                  <a:lnTo>
                    <a:pt x="216" y="1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18" name="组合 1317">
            <a:extLst>
              <a:ext uri="{FF2B5EF4-FFF2-40B4-BE49-F238E27FC236}">
                <a16:creationId xmlns="" xmlns:a16="http://schemas.microsoft.com/office/drawing/2014/main" id="{F3BE2172-09B1-495F-A807-9915D6ACFE8F}"/>
              </a:ext>
            </a:extLst>
          </p:cNvPr>
          <p:cNvGrpSpPr>
            <a:grpSpLocks noChangeAspect="1"/>
          </p:cNvGrpSpPr>
          <p:nvPr/>
        </p:nvGrpSpPr>
        <p:grpSpPr>
          <a:xfrm>
            <a:off x="10477240" y="1940625"/>
            <a:ext cx="299208" cy="351935"/>
            <a:chOff x="560846" y="4978964"/>
            <a:chExt cx="776070" cy="912830"/>
          </a:xfrm>
        </p:grpSpPr>
        <p:sp>
          <p:nvSpPr>
            <p:cNvPr id="1319" name="Freeform 8">
              <a:extLst>
                <a:ext uri="{FF2B5EF4-FFF2-40B4-BE49-F238E27FC236}">
                  <a16:creationId xmlns="" xmlns:a16="http://schemas.microsoft.com/office/drawing/2014/main" id="{34DE1416-48BC-41DA-AFD7-26EF450C27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846" y="4978964"/>
              <a:ext cx="776070" cy="912830"/>
            </a:xfrm>
            <a:custGeom>
              <a:avLst/>
              <a:gdLst>
                <a:gd name="T0" fmla="*/ 179 w 199"/>
                <a:gd name="T1" fmla="*/ 85 h 234"/>
                <a:gd name="T2" fmla="*/ 179 w 199"/>
                <a:gd name="T3" fmla="*/ 85 h 234"/>
                <a:gd name="T4" fmla="*/ 179 w 199"/>
                <a:gd name="T5" fmla="*/ 20 h 234"/>
                <a:gd name="T6" fmla="*/ 159 w 199"/>
                <a:gd name="T7" fmla="*/ 0 h 234"/>
                <a:gd name="T8" fmla="*/ 38 w 199"/>
                <a:gd name="T9" fmla="*/ 0 h 234"/>
                <a:gd name="T10" fmla="*/ 18 w 199"/>
                <a:gd name="T11" fmla="*/ 20 h 234"/>
                <a:gd name="T12" fmla="*/ 18 w 199"/>
                <a:gd name="T13" fmla="*/ 85 h 234"/>
                <a:gd name="T14" fmla="*/ 0 w 199"/>
                <a:gd name="T15" fmla="*/ 105 h 234"/>
                <a:gd name="T16" fmla="*/ 0 w 199"/>
                <a:gd name="T17" fmla="*/ 214 h 234"/>
                <a:gd name="T18" fmla="*/ 20 w 199"/>
                <a:gd name="T19" fmla="*/ 234 h 234"/>
                <a:gd name="T20" fmla="*/ 179 w 199"/>
                <a:gd name="T21" fmla="*/ 234 h 234"/>
                <a:gd name="T22" fmla="*/ 199 w 199"/>
                <a:gd name="T23" fmla="*/ 214 h 234"/>
                <a:gd name="T24" fmla="*/ 199 w 199"/>
                <a:gd name="T25" fmla="*/ 105 h 234"/>
                <a:gd name="T26" fmla="*/ 179 w 199"/>
                <a:gd name="T27" fmla="*/ 85 h 234"/>
                <a:gd name="T28" fmla="*/ 145 w 199"/>
                <a:gd name="T29" fmla="*/ 166 h 234"/>
                <a:gd name="T30" fmla="*/ 135 w 199"/>
                <a:gd name="T31" fmla="*/ 166 h 234"/>
                <a:gd name="T32" fmla="*/ 135 w 199"/>
                <a:gd name="T33" fmla="*/ 176 h 234"/>
                <a:gd name="T34" fmla="*/ 177 w 199"/>
                <a:gd name="T35" fmla="*/ 220 h 234"/>
                <a:gd name="T36" fmla="*/ 23 w 199"/>
                <a:gd name="T37" fmla="*/ 220 h 234"/>
                <a:gd name="T38" fmla="*/ 61 w 199"/>
                <a:gd name="T39" fmla="*/ 174 h 234"/>
                <a:gd name="T40" fmla="*/ 60 w 199"/>
                <a:gd name="T41" fmla="*/ 165 h 234"/>
                <a:gd name="T42" fmla="*/ 50 w 199"/>
                <a:gd name="T43" fmla="*/ 165 h 234"/>
                <a:gd name="T44" fmla="*/ 14 w 199"/>
                <a:gd name="T45" fmla="*/ 209 h 234"/>
                <a:gd name="T46" fmla="*/ 14 w 199"/>
                <a:gd name="T47" fmla="*/ 108 h 234"/>
                <a:gd name="T48" fmla="*/ 95 w 199"/>
                <a:gd name="T49" fmla="*/ 170 h 234"/>
                <a:gd name="T50" fmla="*/ 95 w 199"/>
                <a:gd name="T51" fmla="*/ 170 h 234"/>
                <a:gd name="T52" fmla="*/ 95 w 199"/>
                <a:gd name="T53" fmla="*/ 170 h 234"/>
                <a:gd name="T54" fmla="*/ 95 w 199"/>
                <a:gd name="T55" fmla="*/ 170 h 234"/>
                <a:gd name="T56" fmla="*/ 97 w 199"/>
                <a:gd name="T57" fmla="*/ 171 h 234"/>
                <a:gd name="T58" fmla="*/ 98 w 199"/>
                <a:gd name="T59" fmla="*/ 171 h 234"/>
                <a:gd name="T60" fmla="*/ 100 w 199"/>
                <a:gd name="T61" fmla="*/ 172 h 234"/>
                <a:gd name="T62" fmla="*/ 100 w 199"/>
                <a:gd name="T63" fmla="*/ 172 h 234"/>
                <a:gd name="T64" fmla="*/ 100 w 199"/>
                <a:gd name="T65" fmla="*/ 172 h 234"/>
                <a:gd name="T66" fmla="*/ 100 w 199"/>
                <a:gd name="T67" fmla="*/ 172 h 234"/>
                <a:gd name="T68" fmla="*/ 100 w 199"/>
                <a:gd name="T69" fmla="*/ 172 h 234"/>
                <a:gd name="T70" fmla="*/ 102 w 199"/>
                <a:gd name="T71" fmla="*/ 171 h 234"/>
                <a:gd name="T72" fmla="*/ 102 w 199"/>
                <a:gd name="T73" fmla="*/ 171 h 234"/>
                <a:gd name="T74" fmla="*/ 104 w 199"/>
                <a:gd name="T75" fmla="*/ 170 h 234"/>
                <a:gd name="T76" fmla="*/ 104 w 199"/>
                <a:gd name="T77" fmla="*/ 170 h 234"/>
                <a:gd name="T78" fmla="*/ 104 w 199"/>
                <a:gd name="T79" fmla="*/ 170 h 234"/>
                <a:gd name="T80" fmla="*/ 104 w 199"/>
                <a:gd name="T81" fmla="*/ 170 h 234"/>
                <a:gd name="T82" fmla="*/ 185 w 199"/>
                <a:gd name="T83" fmla="*/ 105 h 234"/>
                <a:gd name="T84" fmla="*/ 185 w 199"/>
                <a:gd name="T85" fmla="*/ 208 h 234"/>
                <a:gd name="T86" fmla="*/ 145 w 199"/>
                <a:gd name="T87" fmla="*/ 166 h 234"/>
                <a:gd name="T88" fmla="*/ 38 w 199"/>
                <a:gd name="T89" fmla="*/ 14 h 234"/>
                <a:gd name="T90" fmla="*/ 159 w 199"/>
                <a:gd name="T91" fmla="*/ 14 h 234"/>
                <a:gd name="T92" fmla="*/ 165 w 199"/>
                <a:gd name="T93" fmla="*/ 20 h 234"/>
                <a:gd name="T94" fmla="*/ 165 w 199"/>
                <a:gd name="T95" fmla="*/ 104 h 234"/>
                <a:gd name="T96" fmla="*/ 100 w 199"/>
                <a:gd name="T97" fmla="*/ 156 h 234"/>
                <a:gd name="T98" fmla="*/ 32 w 199"/>
                <a:gd name="T99" fmla="*/ 104 h 234"/>
                <a:gd name="T100" fmla="*/ 32 w 199"/>
                <a:gd name="T101" fmla="*/ 20 h 234"/>
                <a:gd name="T102" fmla="*/ 38 w 199"/>
                <a:gd name="T103" fmla="*/ 1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9" h="234">
                  <a:moveTo>
                    <a:pt x="179" y="85"/>
                  </a:moveTo>
                  <a:cubicBezTo>
                    <a:pt x="179" y="85"/>
                    <a:pt x="179" y="85"/>
                    <a:pt x="179" y="85"/>
                  </a:cubicBezTo>
                  <a:cubicBezTo>
                    <a:pt x="179" y="20"/>
                    <a:pt x="179" y="20"/>
                    <a:pt x="179" y="20"/>
                  </a:cubicBezTo>
                  <a:cubicBezTo>
                    <a:pt x="179" y="9"/>
                    <a:pt x="170" y="0"/>
                    <a:pt x="159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27" y="0"/>
                    <a:pt x="18" y="9"/>
                    <a:pt x="18" y="20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8" y="86"/>
                    <a:pt x="0" y="94"/>
                    <a:pt x="0" y="105"/>
                  </a:cubicBezTo>
                  <a:cubicBezTo>
                    <a:pt x="0" y="214"/>
                    <a:pt x="0" y="214"/>
                    <a:pt x="0" y="214"/>
                  </a:cubicBezTo>
                  <a:cubicBezTo>
                    <a:pt x="0" y="225"/>
                    <a:pt x="9" y="234"/>
                    <a:pt x="20" y="234"/>
                  </a:cubicBezTo>
                  <a:cubicBezTo>
                    <a:pt x="179" y="234"/>
                    <a:pt x="179" y="234"/>
                    <a:pt x="179" y="234"/>
                  </a:cubicBezTo>
                  <a:cubicBezTo>
                    <a:pt x="190" y="234"/>
                    <a:pt x="199" y="225"/>
                    <a:pt x="199" y="214"/>
                  </a:cubicBezTo>
                  <a:cubicBezTo>
                    <a:pt x="199" y="105"/>
                    <a:pt x="199" y="105"/>
                    <a:pt x="199" y="105"/>
                  </a:cubicBezTo>
                  <a:cubicBezTo>
                    <a:pt x="199" y="94"/>
                    <a:pt x="190" y="85"/>
                    <a:pt x="179" y="85"/>
                  </a:cubicBezTo>
                  <a:close/>
                  <a:moveTo>
                    <a:pt x="145" y="166"/>
                  </a:moveTo>
                  <a:cubicBezTo>
                    <a:pt x="142" y="163"/>
                    <a:pt x="138" y="163"/>
                    <a:pt x="135" y="166"/>
                  </a:cubicBezTo>
                  <a:cubicBezTo>
                    <a:pt x="132" y="169"/>
                    <a:pt x="132" y="173"/>
                    <a:pt x="135" y="176"/>
                  </a:cubicBezTo>
                  <a:cubicBezTo>
                    <a:pt x="177" y="220"/>
                    <a:pt x="177" y="220"/>
                    <a:pt x="177" y="220"/>
                  </a:cubicBezTo>
                  <a:cubicBezTo>
                    <a:pt x="23" y="220"/>
                    <a:pt x="23" y="220"/>
                    <a:pt x="23" y="220"/>
                  </a:cubicBezTo>
                  <a:cubicBezTo>
                    <a:pt x="61" y="174"/>
                    <a:pt x="61" y="174"/>
                    <a:pt x="61" y="174"/>
                  </a:cubicBezTo>
                  <a:cubicBezTo>
                    <a:pt x="63" y="171"/>
                    <a:pt x="63" y="167"/>
                    <a:pt x="60" y="165"/>
                  </a:cubicBezTo>
                  <a:cubicBezTo>
                    <a:pt x="57" y="162"/>
                    <a:pt x="53" y="162"/>
                    <a:pt x="50" y="165"/>
                  </a:cubicBezTo>
                  <a:cubicBezTo>
                    <a:pt x="14" y="209"/>
                    <a:pt x="14" y="209"/>
                    <a:pt x="14" y="209"/>
                  </a:cubicBezTo>
                  <a:cubicBezTo>
                    <a:pt x="14" y="108"/>
                    <a:pt x="14" y="108"/>
                    <a:pt x="14" y="108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5" y="170"/>
                    <a:pt x="95" y="170"/>
                    <a:pt x="95" y="170"/>
                  </a:cubicBezTo>
                  <a:cubicBezTo>
                    <a:pt x="96" y="171"/>
                    <a:pt x="97" y="171"/>
                    <a:pt x="97" y="171"/>
                  </a:cubicBezTo>
                  <a:cubicBezTo>
                    <a:pt x="97" y="171"/>
                    <a:pt x="98" y="171"/>
                    <a:pt x="98" y="171"/>
                  </a:cubicBezTo>
                  <a:cubicBezTo>
                    <a:pt x="98" y="171"/>
                    <a:pt x="99" y="172"/>
                    <a:pt x="100" y="172"/>
                  </a:cubicBezTo>
                  <a:cubicBezTo>
                    <a:pt x="100" y="172"/>
                    <a:pt x="100" y="172"/>
                    <a:pt x="100" y="172"/>
                  </a:cubicBezTo>
                  <a:cubicBezTo>
                    <a:pt x="100" y="172"/>
                    <a:pt x="100" y="172"/>
                    <a:pt x="100" y="172"/>
                  </a:cubicBezTo>
                  <a:cubicBezTo>
                    <a:pt x="100" y="172"/>
                    <a:pt x="100" y="172"/>
                    <a:pt x="100" y="172"/>
                  </a:cubicBezTo>
                  <a:cubicBezTo>
                    <a:pt x="100" y="172"/>
                    <a:pt x="100" y="172"/>
                    <a:pt x="100" y="172"/>
                  </a:cubicBezTo>
                  <a:cubicBezTo>
                    <a:pt x="100" y="172"/>
                    <a:pt x="101" y="171"/>
                    <a:pt x="102" y="171"/>
                  </a:cubicBezTo>
                  <a:cubicBezTo>
                    <a:pt x="102" y="171"/>
                    <a:pt x="102" y="171"/>
                    <a:pt x="102" y="171"/>
                  </a:cubicBezTo>
                  <a:cubicBezTo>
                    <a:pt x="103" y="171"/>
                    <a:pt x="103" y="171"/>
                    <a:pt x="104" y="170"/>
                  </a:cubicBezTo>
                  <a:cubicBezTo>
                    <a:pt x="104" y="170"/>
                    <a:pt x="104" y="170"/>
                    <a:pt x="104" y="170"/>
                  </a:cubicBezTo>
                  <a:cubicBezTo>
                    <a:pt x="104" y="170"/>
                    <a:pt x="104" y="170"/>
                    <a:pt x="104" y="170"/>
                  </a:cubicBezTo>
                  <a:cubicBezTo>
                    <a:pt x="104" y="170"/>
                    <a:pt x="104" y="170"/>
                    <a:pt x="104" y="170"/>
                  </a:cubicBezTo>
                  <a:cubicBezTo>
                    <a:pt x="185" y="105"/>
                    <a:pt x="185" y="105"/>
                    <a:pt x="185" y="105"/>
                  </a:cubicBezTo>
                  <a:cubicBezTo>
                    <a:pt x="185" y="208"/>
                    <a:pt x="185" y="208"/>
                    <a:pt x="185" y="208"/>
                  </a:cubicBezTo>
                  <a:lnTo>
                    <a:pt x="145" y="166"/>
                  </a:lnTo>
                  <a:close/>
                  <a:moveTo>
                    <a:pt x="38" y="14"/>
                  </a:moveTo>
                  <a:cubicBezTo>
                    <a:pt x="159" y="14"/>
                    <a:pt x="159" y="14"/>
                    <a:pt x="159" y="14"/>
                  </a:cubicBezTo>
                  <a:cubicBezTo>
                    <a:pt x="162" y="14"/>
                    <a:pt x="165" y="16"/>
                    <a:pt x="165" y="20"/>
                  </a:cubicBezTo>
                  <a:cubicBezTo>
                    <a:pt x="165" y="104"/>
                    <a:pt x="165" y="104"/>
                    <a:pt x="165" y="104"/>
                  </a:cubicBezTo>
                  <a:cubicBezTo>
                    <a:pt x="100" y="156"/>
                    <a:pt x="100" y="156"/>
                    <a:pt x="100" y="156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16"/>
                    <a:pt x="34" y="14"/>
                    <a:pt x="38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0" name="Freeform 58">
              <a:extLst>
                <a:ext uri="{FF2B5EF4-FFF2-40B4-BE49-F238E27FC236}">
                  <a16:creationId xmlns="" xmlns:a16="http://schemas.microsoft.com/office/drawing/2014/main" id="{C9ACD005-7AA9-48FB-AFC8-21D98E49FE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9649" y="5087713"/>
              <a:ext cx="276815" cy="359200"/>
            </a:xfrm>
            <a:custGeom>
              <a:avLst/>
              <a:gdLst>
                <a:gd name="T0" fmla="*/ 30 w 71"/>
                <a:gd name="T1" fmla="*/ 92 h 92"/>
                <a:gd name="T2" fmla="*/ 30 w 71"/>
                <a:gd name="T3" fmla="*/ 82 h 92"/>
                <a:gd name="T4" fmla="*/ 29 w 71"/>
                <a:gd name="T5" fmla="*/ 82 h 92"/>
                <a:gd name="T6" fmla="*/ 1 w 71"/>
                <a:gd name="T7" fmla="*/ 66 h 92"/>
                <a:gd name="T8" fmla="*/ 13 w 71"/>
                <a:gd name="T9" fmla="*/ 63 h 92"/>
                <a:gd name="T10" fmla="*/ 29 w 71"/>
                <a:gd name="T11" fmla="*/ 70 h 92"/>
                <a:gd name="T12" fmla="*/ 30 w 71"/>
                <a:gd name="T13" fmla="*/ 70 h 92"/>
                <a:gd name="T14" fmla="*/ 30 w 71"/>
                <a:gd name="T15" fmla="*/ 51 h 92"/>
                <a:gd name="T16" fmla="*/ 29 w 71"/>
                <a:gd name="T17" fmla="*/ 51 h 92"/>
                <a:gd name="T18" fmla="*/ 9 w 71"/>
                <a:gd name="T19" fmla="*/ 45 h 92"/>
                <a:gd name="T20" fmla="*/ 9 w 71"/>
                <a:gd name="T21" fmla="*/ 45 h 92"/>
                <a:gd name="T22" fmla="*/ 0 w 71"/>
                <a:gd name="T23" fmla="*/ 31 h 92"/>
                <a:gd name="T24" fmla="*/ 29 w 71"/>
                <a:gd name="T25" fmla="*/ 11 h 92"/>
                <a:gd name="T26" fmla="*/ 30 w 71"/>
                <a:gd name="T27" fmla="*/ 11 h 92"/>
                <a:gd name="T28" fmla="*/ 30 w 71"/>
                <a:gd name="T29" fmla="*/ 0 h 92"/>
                <a:gd name="T30" fmla="*/ 42 w 71"/>
                <a:gd name="T31" fmla="*/ 0 h 92"/>
                <a:gd name="T32" fmla="*/ 42 w 71"/>
                <a:gd name="T33" fmla="*/ 11 h 92"/>
                <a:gd name="T34" fmla="*/ 43 w 71"/>
                <a:gd name="T35" fmla="*/ 11 h 92"/>
                <a:gd name="T36" fmla="*/ 69 w 71"/>
                <a:gd name="T37" fmla="*/ 25 h 92"/>
                <a:gd name="T38" fmla="*/ 58 w 71"/>
                <a:gd name="T39" fmla="*/ 29 h 92"/>
                <a:gd name="T40" fmla="*/ 43 w 71"/>
                <a:gd name="T41" fmla="*/ 23 h 92"/>
                <a:gd name="T42" fmla="*/ 42 w 71"/>
                <a:gd name="T43" fmla="*/ 23 h 92"/>
                <a:gd name="T44" fmla="*/ 42 w 71"/>
                <a:gd name="T45" fmla="*/ 42 h 92"/>
                <a:gd name="T46" fmla="*/ 43 w 71"/>
                <a:gd name="T47" fmla="*/ 42 h 92"/>
                <a:gd name="T48" fmla="*/ 61 w 71"/>
                <a:gd name="T49" fmla="*/ 48 h 92"/>
                <a:gd name="T50" fmla="*/ 66 w 71"/>
                <a:gd name="T51" fmla="*/ 50 h 92"/>
                <a:gd name="T52" fmla="*/ 67 w 71"/>
                <a:gd name="T53" fmla="*/ 51 h 92"/>
                <a:gd name="T54" fmla="*/ 71 w 71"/>
                <a:gd name="T55" fmla="*/ 61 h 92"/>
                <a:gd name="T56" fmla="*/ 43 w 71"/>
                <a:gd name="T57" fmla="*/ 81 h 92"/>
                <a:gd name="T58" fmla="*/ 42 w 71"/>
                <a:gd name="T59" fmla="*/ 82 h 92"/>
                <a:gd name="T60" fmla="*/ 42 w 71"/>
                <a:gd name="T61" fmla="*/ 92 h 92"/>
                <a:gd name="T62" fmla="*/ 30 w 71"/>
                <a:gd name="T63" fmla="*/ 92 h 92"/>
                <a:gd name="T64" fmla="*/ 42 w 71"/>
                <a:gd name="T65" fmla="*/ 70 h 92"/>
                <a:gd name="T66" fmla="*/ 43 w 71"/>
                <a:gd name="T67" fmla="*/ 69 h 92"/>
                <a:gd name="T68" fmla="*/ 59 w 71"/>
                <a:gd name="T69" fmla="*/ 61 h 92"/>
                <a:gd name="T70" fmla="*/ 43 w 71"/>
                <a:gd name="T71" fmla="*/ 53 h 92"/>
                <a:gd name="T72" fmla="*/ 42 w 71"/>
                <a:gd name="T73" fmla="*/ 53 h 92"/>
                <a:gd name="T74" fmla="*/ 42 w 71"/>
                <a:gd name="T75" fmla="*/ 70 h 92"/>
                <a:gd name="T76" fmla="*/ 29 w 71"/>
                <a:gd name="T77" fmla="*/ 23 h 92"/>
                <a:gd name="T78" fmla="*/ 12 w 71"/>
                <a:gd name="T79" fmla="*/ 31 h 92"/>
                <a:gd name="T80" fmla="*/ 29 w 71"/>
                <a:gd name="T81" fmla="*/ 40 h 92"/>
                <a:gd name="T82" fmla="*/ 30 w 71"/>
                <a:gd name="T83" fmla="*/ 40 h 92"/>
                <a:gd name="T84" fmla="*/ 30 w 71"/>
                <a:gd name="T85" fmla="*/ 23 h 92"/>
                <a:gd name="T86" fmla="*/ 29 w 71"/>
                <a:gd name="T87" fmla="*/ 2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1" h="92">
                  <a:moveTo>
                    <a:pt x="30" y="92"/>
                  </a:moveTo>
                  <a:cubicBezTo>
                    <a:pt x="30" y="82"/>
                    <a:pt x="30" y="82"/>
                    <a:pt x="30" y="82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15" y="80"/>
                    <a:pt x="4" y="74"/>
                    <a:pt x="1" y="66"/>
                  </a:cubicBezTo>
                  <a:cubicBezTo>
                    <a:pt x="13" y="63"/>
                    <a:pt x="13" y="63"/>
                    <a:pt x="13" y="63"/>
                  </a:cubicBezTo>
                  <a:cubicBezTo>
                    <a:pt x="15" y="66"/>
                    <a:pt x="21" y="68"/>
                    <a:pt x="29" y="70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18" y="49"/>
                    <a:pt x="12" y="47"/>
                    <a:pt x="9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3" y="41"/>
                    <a:pt x="0" y="36"/>
                    <a:pt x="0" y="31"/>
                  </a:cubicBezTo>
                  <a:cubicBezTo>
                    <a:pt x="0" y="21"/>
                    <a:pt x="12" y="13"/>
                    <a:pt x="29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55" y="12"/>
                    <a:pt x="65" y="18"/>
                    <a:pt x="69" y="25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5" y="27"/>
                    <a:pt x="50" y="24"/>
                    <a:pt x="43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51" y="44"/>
                    <a:pt x="57" y="45"/>
                    <a:pt x="61" y="48"/>
                  </a:cubicBezTo>
                  <a:cubicBezTo>
                    <a:pt x="63" y="48"/>
                    <a:pt x="65" y="49"/>
                    <a:pt x="66" y="50"/>
                  </a:cubicBezTo>
                  <a:cubicBezTo>
                    <a:pt x="66" y="51"/>
                    <a:pt x="67" y="51"/>
                    <a:pt x="67" y="51"/>
                  </a:cubicBezTo>
                  <a:cubicBezTo>
                    <a:pt x="69" y="54"/>
                    <a:pt x="71" y="58"/>
                    <a:pt x="71" y="61"/>
                  </a:cubicBezTo>
                  <a:cubicBezTo>
                    <a:pt x="71" y="71"/>
                    <a:pt x="59" y="80"/>
                    <a:pt x="43" y="81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42" y="92"/>
                    <a:pt x="42" y="92"/>
                    <a:pt x="42" y="92"/>
                  </a:cubicBezTo>
                  <a:lnTo>
                    <a:pt x="30" y="92"/>
                  </a:lnTo>
                  <a:close/>
                  <a:moveTo>
                    <a:pt x="42" y="70"/>
                  </a:moveTo>
                  <a:cubicBezTo>
                    <a:pt x="43" y="69"/>
                    <a:pt x="43" y="69"/>
                    <a:pt x="43" y="69"/>
                  </a:cubicBezTo>
                  <a:cubicBezTo>
                    <a:pt x="52" y="68"/>
                    <a:pt x="59" y="64"/>
                    <a:pt x="59" y="61"/>
                  </a:cubicBezTo>
                  <a:cubicBezTo>
                    <a:pt x="59" y="58"/>
                    <a:pt x="52" y="54"/>
                    <a:pt x="43" y="53"/>
                  </a:cubicBezTo>
                  <a:cubicBezTo>
                    <a:pt x="42" y="53"/>
                    <a:pt x="42" y="53"/>
                    <a:pt x="42" y="53"/>
                  </a:cubicBezTo>
                  <a:lnTo>
                    <a:pt x="42" y="70"/>
                  </a:lnTo>
                  <a:close/>
                  <a:moveTo>
                    <a:pt x="29" y="23"/>
                  </a:moveTo>
                  <a:cubicBezTo>
                    <a:pt x="18" y="24"/>
                    <a:pt x="12" y="29"/>
                    <a:pt x="12" y="31"/>
                  </a:cubicBezTo>
                  <a:cubicBezTo>
                    <a:pt x="12" y="34"/>
                    <a:pt x="18" y="38"/>
                    <a:pt x="29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23"/>
                    <a:pt x="30" y="23"/>
                    <a:pt x="30" y="23"/>
                  </a:cubicBezTo>
                  <a:lnTo>
                    <a:pt x="29" y="2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21" name="组合 1320">
            <a:extLst>
              <a:ext uri="{FF2B5EF4-FFF2-40B4-BE49-F238E27FC236}">
                <a16:creationId xmlns="" xmlns:a16="http://schemas.microsoft.com/office/drawing/2014/main" id="{6CEC6DD8-01E5-4B6E-BED8-016B10572099}"/>
              </a:ext>
            </a:extLst>
          </p:cNvPr>
          <p:cNvGrpSpPr>
            <a:grpSpLocks noChangeAspect="1"/>
          </p:cNvGrpSpPr>
          <p:nvPr/>
        </p:nvGrpSpPr>
        <p:grpSpPr>
          <a:xfrm>
            <a:off x="7256618" y="1907392"/>
            <a:ext cx="203512" cy="418400"/>
            <a:chOff x="2849695" y="3167465"/>
            <a:chExt cx="527857" cy="1085222"/>
          </a:xfrm>
        </p:grpSpPr>
        <p:sp>
          <p:nvSpPr>
            <p:cNvPr id="1322" name="Freeform 10">
              <a:extLst>
                <a:ext uri="{FF2B5EF4-FFF2-40B4-BE49-F238E27FC236}">
                  <a16:creationId xmlns="" xmlns:a16="http://schemas.microsoft.com/office/drawing/2014/main" id="{22042CDD-4633-4366-BCE8-B3EB572CF1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9695" y="3167465"/>
              <a:ext cx="527857" cy="1085222"/>
            </a:xfrm>
            <a:custGeom>
              <a:avLst/>
              <a:gdLst>
                <a:gd name="T0" fmla="*/ 106 w 136"/>
                <a:gd name="T1" fmla="*/ 50 h 280"/>
                <a:gd name="T2" fmla="*/ 106 w 136"/>
                <a:gd name="T3" fmla="*/ 0 h 280"/>
                <a:gd name="T4" fmla="*/ 30 w 136"/>
                <a:gd name="T5" fmla="*/ 0 h 280"/>
                <a:gd name="T6" fmla="*/ 30 w 136"/>
                <a:gd name="T7" fmla="*/ 50 h 280"/>
                <a:gd name="T8" fmla="*/ 0 w 136"/>
                <a:gd name="T9" fmla="*/ 86 h 280"/>
                <a:gd name="T10" fmla="*/ 0 w 136"/>
                <a:gd name="T11" fmla="*/ 89 h 280"/>
                <a:gd name="T12" fmla="*/ 24 w 136"/>
                <a:gd name="T13" fmla="*/ 275 h 280"/>
                <a:gd name="T14" fmla="*/ 25 w 136"/>
                <a:gd name="T15" fmla="*/ 280 h 280"/>
                <a:gd name="T16" fmla="*/ 64 w 136"/>
                <a:gd name="T17" fmla="*/ 280 h 280"/>
                <a:gd name="T18" fmla="*/ 65 w 136"/>
                <a:gd name="T19" fmla="*/ 280 h 280"/>
                <a:gd name="T20" fmla="*/ 111 w 136"/>
                <a:gd name="T21" fmla="*/ 280 h 280"/>
                <a:gd name="T22" fmla="*/ 113 w 136"/>
                <a:gd name="T23" fmla="*/ 275 h 280"/>
                <a:gd name="T24" fmla="*/ 136 w 136"/>
                <a:gd name="T25" fmla="*/ 89 h 280"/>
                <a:gd name="T26" fmla="*/ 136 w 136"/>
                <a:gd name="T27" fmla="*/ 86 h 280"/>
                <a:gd name="T28" fmla="*/ 106 w 136"/>
                <a:gd name="T29" fmla="*/ 50 h 280"/>
                <a:gd name="T30" fmla="*/ 98 w 136"/>
                <a:gd name="T31" fmla="*/ 63 h 280"/>
                <a:gd name="T32" fmla="*/ 116 w 136"/>
                <a:gd name="T33" fmla="*/ 84 h 280"/>
                <a:gd name="T34" fmla="*/ 20 w 136"/>
                <a:gd name="T35" fmla="*/ 84 h 280"/>
                <a:gd name="T36" fmla="*/ 38 w 136"/>
                <a:gd name="T37" fmla="*/ 63 h 280"/>
                <a:gd name="T38" fmla="*/ 98 w 136"/>
                <a:gd name="T39" fmla="*/ 63 h 280"/>
                <a:gd name="T40" fmla="*/ 92 w 136"/>
                <a:gd name="T41" fmla="*/ 14 h 280"/>
                <a:gd name="T42" fmla="*/ 92 w 136"/>
                <a:gd name="T43" fmla="*/ 47 h 280"/>
                <a:gd name="T44" fmla="*/ 66 w 136"/>
                <a:gd name="T45" fmla="*/ 47 h 280"/>
                <a:gd name="T46" fmla="*/ 66 w 136"/>
                <a:gd name="T47" fmla="*/ 47 h 280"/>
                <a:gd name="T48" fmla="*/ 65 w 136"/>
                <a:gd name="T49" fmla="*/ 47 h 280"/>
                <a:gd name="T50" fmla="*/ 44 w 136"/>
                <a:gd name="T51" fmla="*/ 47 h 280"/>
                <a:gd name="T52" fmla="*/ 44 w 136"/>
                <a:gd name="T53" fmla="*/ 14 h 280"/>
                <a:gd name="T54" fmla="*/ 92 w 136"/>
                <a:gd name="T55" fmla="*/ 14 h 280"/>
                <a:gd name="T56" fmla="*/ 101 w 136"/>
                <a:gd name="T57" fmla="*/ 266 h 280"/>
                <a:gd name="T58" fmla="*/ 65 w 136"/>
                <a:gd name="T59" fmla="*/ 266 h 280"/>
                <a:gd name="T60" fmla="*/ 64 w 136"/>
                <a:gd name="T61" fmla="*/ 266 h 280"/>
                <a:gd name="T62" fmla="*/ 36 w 136"/>
                <a:gd name="T63" fmla="*/ 266 h 280"/>
                <a:gd name="T64" fmla="*/ 14 w 136"/>
                <a:gd name="T65" fmla="*/ 98 h 280"/>
                <a:gd name="T66" fmla="*/ 122 w 136"/>
                <a:gd name="T67" fmla="*/ 98 h 280"/>
                <a:gd name="T68" fmla="*/ 101 w 136"/>
                <a:gd name="T69" fmla="*/ 266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6" h="280">
                  <a:moveTo>
                    <a:pt x="106" y="50"/>
                  </a:moveTo>
                  <a:cubicBezTo>
                    <a:pt x="106" y="0"/>
                    <a:pt x="106" y="0"/>
                    <a:pt x="106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4"/>
                    <a:pt x="4" y="214"/>
                    <a:pt x="24" y="275"/>
                  </a:cubicBezTo>
                  <a:cubicBezTo>
                    <a:pt x="25" y="280"/>
                    <a:pt x="25" y="280"/>
                    <a:pt x="25" y="280"/>
                  </a:cubicBezTo>
                  <a:cubicBezTo>
                    <a:pt x="64" y="280"/>
                    <a:pt x="64" y="280"/>
                    <a:pt x="64" y="280"/>
                  </a:cubicBezTo>
                  <a:cubicBezTo>
                    <a:pt x="65" y="280"/>
                    <a:pt x="65" y="280"/>
                    <a:pt x="65" y="280"/>
                  </a:cubicBezTo>
                  <a:cubicBezTo>
                    <a:pt x="111" y="280"/>
                    <a:pt x="111" y="280"/>
                    <a:pt x="111" y="280"/>
                  </a:cubicBezTo>
                  <a:cubicBezTo>
                    <a:pt x="113" y="275"/>
                    <a:pt x="113" y="275"/>
                    <a:pt x="113" y="275"/>
                  </a:cubicBezTo>
                  <a:cubicBezTo>
                    <a:pt x="133" y="214"/>
                    <a:pt x="136" y="94"/>
                    <a:pt x="136" y="89"/>
                  </a:cubicBezTo>
                  <a:cubicBezTo>
                    <a:pt x="136" y="86"/>
                    <a:pt x="136" y="86"/>
                    <a:pt x="136" y="86"/>
                  </a:cubicBezTo>
                  <a:lnTo>
                    <a:pt x="106" y="50"/>
                  </a:lnTo>
                  <a:close/>
                  <a:moveTo>
                    <a:pt x="98" y="63"/>
                  </a:moveTo>
                  <a:cubicBezTo>
                    <a:pt x="116" y="84"/>
                    <a:pt x="116" y="84"/>
                    <a:pt x="116" y="84"/>
                  </a:cubicBezTo>
                  <a:cubicBezTo>
                    <a:pt x="20" y="84"/>
                    <a:pt x="20" y="84"/>
                    <a:pt x="20" y="84"/>
                  </a:cubicBezTo>
                  <a:cubicBezTo>
                    <a:pt x="38" y="63"/>
                    <a:pt x="38" y="63"/>
                    <a:pt x="38" y="63"/>
                  </a:cubicBezTo>
                  <a:lnTo>
                    <a:pt x="98" y="63"/>
                  </a:lnTo>
                  <a:close/>
                  <a:moveTo>
                    <a:pt x="92" y="14"/>
                  </a:moveTo>
                  <a:cubicBezTo>
                    <a:pt x="92" y="47"/>
                    <a:pt x="92" y="47"/>
                    <a:pt x="92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6" y="47"/>
                    <a:pt x="66" y="47"/>
                    <a:pt x="65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14"/>
                    <a:pt x="44" y="14"/>
                    <a:pt x="44" y="14"/>
                  </a:cubicBezTo>
                  <a:lnTo>
                    <a:pt x="92" y="14"/>
                  </a:lnTo>
                  <a:close/>
                  <a:moveTo>
                    <a:pt x="101" y="266"/>
                  </a:moveTo>
                  <a:cubicBezTo>
                    <a:pt x="65" y="266"/>
                    <a:pt x="65" y="266"/>
                    <a:pt x="65" y="266"/>
                  </a:cubicBezTo>
                  <a:cubicBezTo>
                    <a:pt x="64" y="266"/>
                    <a:pt x="64" y="266"/>
                    <a:pt x="64" y="266"/>
                  </a:cubicBezTo>
                  <a:cubicBezTo>
                    <a:pt x="36" y="266"/>
                    <a:pt x="36" y="266"/>
                    <a:pt x="36" y="266"/>
                  </a:cubicBezTo>
                  <a:cubicBezTo>
                    <a:pt x="21" y="215"/>
                    <a:pt x="16" y="126"/>
                    <a:pt x="14" y="98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1" y="126"/>
                    <a:pt x="116" y="215"/>
                    <a:pt x="101" y="26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3" name="Freeform 11">
              <a:extLst>
                <a:ext uri="{FF2B5EF4-FFF2-40B4-BE49-F238E27FC236}">
                  <a16:creationId xmlns="" xmlns:a16="http://schemas.microsoft.com/office/drawing/2014/main" id="{31BCF67A-A88D-4CD1-9895-B83F25D3E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808" y="3608439"/>
              <a:ext cx="91801" cy="403270"/>
            </a:xfrm>
            <a:custGeom>
              <a:avLst/>
              <a:gdLst>
                <a:gd name="T0" fmla="*/ 14 w 24"/>
                <a:gd name="T1" fmla="*/ 7 h 104"/>
                <a:gd name="T2" fmla="*/ 7 w 24"/>
                <a:gd name="T3" fmla="*/ 0 h 104"/>
                <a:gd name="T4" fmla="*/ 0 w 24"/>
                <a:gd name="T5" fmla="*/ 8 h 104"/>
                <a:gd name="T6" fmla="*/ 9 w 24"/>
                <a:gd name="T7" fmla="*/ 98 h 104"/>
                <a:gd name="T8" fmla="*/ 16 w 24"/>
                <a:gd name="T9" fmla="*/ 104 h 104"/>
                <a:gd name="T10" fmla="*/ 17 w 24"/>
                <a:gd name="T11" fmla="*/ 104 h 104"/>
                <a:gd name="T12" fmla="*/ 23 w 24"/>
                <a:gd name="T13" fmla="*/ 96 h 104"/>
                <a:gd name="T14" fmla="*/ 14 w 24"/>
                <a:gd name="T15" fmla="*/ 7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104">
                  <a:moveTo>
                    <a:pt x="14" y="7"/>
                  </a:move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9"/>
                    <a:pt x="2" y="36"/>
                    <a:pt x="9" y="98"/>
                  </a:cubicBezTo>
                  <a:cubicBezTo>
                    <a:pt x="10" y="102"/>
                    <a:pt x="13" y="104"/>
                    <a:pt x="16" y="104"/>
                  </a:cubicBezTo>
                  <a:cubicBezTo>
                    <a:pt x="17" y="104"/>
                    <a:pt x="17" y="104"/>
                    <a:pt x="17" y="104"/>
                  </a:cubicBezTo>
                  <a:cubicBezTo>
                    <a:pt x="21" y="104"/>
                    <a:pt x="24" y="100"/>
                    <a:pt x="23" y="96"/>
                  </a:cubicBezTo>
                  <a:cubicBezTo>
                    <a:pt x="16" y="35"/>
                    <a:pt x="14" y="7"/>
                    <a:pt x="14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87" name="组合 986">
            <a:extLst>
              <a:ext uri="{FF2B5EF4-FFF2-40B4-BE49-F238E27FC236}">
                <a16:creationId xmlns="" xmlns:a16="http://schemas.microsoft.com/office/drawing/2014/main" id="{4CF01A63-A836-4A74-A9F4-7648D0FCB717}"/>
              </a:ext>
            </a:extLst>
          </p:cNvPr>
          <p:cNvGrpSpPr>
            <a:grpSpLocks noChangeAspect="1"/>
          </p:cNvGrpSpPr>
          <p:nvPr/>
        </p:nvGrpSpPr>
        <p:grpSpPr>
          <a:xfrm>
            <a:off x="3741550" y="2578904"/>
            <a:ext cx="334440" cy="396232"/>
            <a:chOff x="8823325" y="469900"/>
            <a:chExt cx="833438" cy="987425"/>
          </a:xfrm>
          <a:solidFill>
            <a:schemeClr val="accent2"/>
          </a:solidFill>
        </p:grpSpPr>
        <p:sp>
          <p:nvSpPr>
            <p:cNvPr id="1003" name="Oval 132">
              <a:extLst>
                <a:ext uri="{FF2B5EF4-FFF2-40B4-BE49-F238E27FC236}">
                  <a16:creationId xmlns="" xmlns:a16="http://schemas.microsoft.com/office/drawing/2014/main" id="{0D21A6B2-045A-427E-AB0F-761CD458E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75738" y="1228725"/>
              <a:ext cx="66675" cy="682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4" name="Oval 133">
              <a:extLst>
                <a:ext uri="{FF2B5EF4-FFF2-40B4-BE49-F238E27FC236}">
                  <a16:creationId xmlns="" xmlns:a16="http://schemas.microsoft.com/office/drawing/2014/main" id="{35090F02-2B49-4BF9-88CB-E8B6420751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75738" y="1352550"/>
              <a:ext cx="66675" cy="682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5" name="Oval 134">
              <a:extLst>
                <a:ext uri="{FF2B5EF4-FFF2-40B4-BE49-F238E27FC236}">
                  <a16:creationId xmlns="" xmlns:a16="http://schemas.microsoft.com/office/drawing/2014/main" id="{0F9584D0-9C87-4E92-87B3-EF8CC08C9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37675" y="1228725"/>
              <a:ext cx="68263" cy="682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6" name="Oval 135">
              <a:extLst>
                <a:ext uri="{FF2B5EF4-FFF2-40B4-BE49-F238E27FC236}">
                  <a16:creationId xmlns="" xmlns:a16="http://schemas.microsoft.com/office/drawing/2014/main" id="{E4A3C2DD-10EC-4544-92DE-4715948F8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37675" y="1352550"/>
              <a:ext cx="68263" cy="682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7" name="Freeform 136">
              <a:extLst>
                <a:ext uri="{FF2B5EF4-FFF2-40B4-BE49-F238E27FC236}">
                  <a16:creationId xmlns="" xmlns:a16="http://schemas.microsoft.com/office/drawing/2014/main" id="{56ACA735-71FD-40DE-B0D5-B8D00B644F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3325" y="469900"/>
              <a:ext cx="833438" cy="987425"/>
            </a:xfrm>
            <a:custGeom>
              <a:avLst/>
              <a:gdLst>
                <a:gd name="T0" fmla="*/ 221 w 222"/>
                <a:gd name="T1" fmla="*/ 210 h 263"/>
                <a:gd name="T2" fmla="*/ 156 w 222"/>
                <a:gd name="T3" fmla="*/ 154 h 263"/>
                <a:gd name="T4" fmla="*/ 151 w 222"/>
                <a:gd name="T5" fmla="*/ 132 h 263"/>
                <a:gd name="T6" fmla="*/ 166 w 222"/>
                <a:gd name="T7" fmla="*/ 94 h 263"/>
                <a:gd name="T8" fmla="*/ 167 w 222"/>
                <a:gd name="T9" fmla="*/ 92 h 263"/>
                <a:gd name="T10" fmla="*/ 164 w 222"/>
                <a:gd name="T11" fmla="*/ 53 h 263"/>
                <a:gd name="T12" fmla="*/ 147 w 222"/>
                <a:gd name="T13" fmla="*/ 0 h 263"/>
                <a:gd name="T14" fmla="*/ 61 w 222"/>
                <a:gd name="T15" fmla="*/ 15 h 263"/>
                <a:gd name="T16" fmla="*/ 55 w 222"/>
                <a:gd name="T17" fmla="*/ 62 h 263"/>
                <a:gd name="T18" fmla="*/ 56 w 222"/>
                <a:gd name="T19" fmla="*/ 93 h 263"/>
                <a:gd name="T20" fmla="*/ 74 w 222"/>
                <a:gd name="T21" fmla="*/ 131 h 263"/>
                <a:gd name="T22" fmla="*/ 66 w 222"/>
                <a:gd name="T23" fmla="*/ 138 h 263"/>
                <a:gd name="T24" fmla="*/ 44 w 222"/>
                <a:gd name="T25" fmla="*/ 158 h 263"/>
                <a:gd name="T26" fmla="*/ 1 w 222"/>
                <a:gd name="T27" fmla="*/ 263 h 263"/>
                <a:gd name="T28" fmla="*/ 15 w 222"/>
                <a:gd name="T29" fmla="*/ 210 h 263"/>
                <a:gd name="T30" fmla="*/ 73 w 222"/>
                <a:gd name="T31" fmla="*/ 168 h 263"/>
                <a:gd name="T32" fmla="*/ 80 w 222"/>
                <a:gd name="T33" fmla="*/ 161 h 263"/>
                <a:gd name="T34" fmla="*/ 93 w 222"/>
                <a:gd name="T35" fmla="*/ 179 h 263"/>
                <a:gd name="T36" fmla="*/ 107 w 222"/>
                <a:gd name="T37" fmla="*/ 179 h 263"/>
                <a:gd name="T38" fmla="*/ 102 w 222"/>
                <a:gd name="T39" fmla="*/ 160 h 263"/>
                <a:gd name="T40" fmla="*/ 111 w 222"/>
                <a:gd name="T41" fmla="*/ 149 h 263"/>
                <a:gd name="T42" fmla="*/ 111 w 222"/>
                <a:gd name="T43" fmla="*/ 149 h 263"/>
                <a:gd name="T44" fmla="*/ 121 w 222"/>
                <a:gd name="T45" fmla="*/ 160 h 263"/>
                <a:gd name="T46" fmla="*/ 116 w 222"/>
                <a:gd name="T47" fmla="*/ 179 h 263"/>
                <a:gd name="T48" fmla="*/ 130 w 222"/>
                <a:gd name="T49" fmla="*/ 179 h 263"/>
                <a:gd name="T50" fmla="*/ 142 w 222"/>
                <a:gd name="T51" fmla="*/ 161 h 263"/>
                <a:gd name="T52" fmla="*/ 149 w 222"/>
                <a:gd name="T53" fmla="*/ 168 h 263"/>
                <a:gd name="T54" fmla="*/ 207 w 222"/>
                <a:gd name="T55" fmla="*/ 210 h 263"/>
                <a:gd name="T56" fmla="*/ 221 w 222"/>
                <a:gd name="T57" fmla="*/ 263 h 263"/>
                <a:gd name="T58" fmla="*/ 77 w 222"/>
                <a:gd name="T59" fmla="*/ 14 h 263"/>
                <a:gd name="T60" fmla="*/ 148 w 222"/>
                <a:gd name="T61" fmla="*/ 15 h 263"/>
                <a:gd name="T62" fmla="*/ 75 w 222"/>
                <a:gd name="T63" fmla="*/ 41 h 263"/>
                <a:gd name="T64" fmla="*/ 68 w 222"/>
                <a:gd name="T65" fmla="*/ 66 h 263"/>
                <a:gd name="T66" fmla="*/ 74 w 222"/>
                <a:gd name="T67" fmla="*/ 54 h 263"/>
                <a:gd name="T68" fmla="*/ 117 w 222"/>
                <a:gd name="T69" fmla="*/ 54 h 263"/>
                <a:gd name="T70" fmla="*/ 68 w 222"/>
                <a:gd name="T71" fmla="*/ 66 h 263"/>
                <a:gd name="T72" fmla="*/ 111 w 222"/>
                <a:gd name="T73" fmla="*/ 135 h 263"/>
                <a:gd name="T74" fmla="*/ 70 w 222"/>
                <a:gd name="T75" fmla="*/ 91 h 263"/>
                <a:gd name="T76" fmla="*/ 69 w 222"/>
                <a:gd name="T77" fmla="*/ 90 h 263"/>
                <a:gd name="T78" fmla="*/ 132 w 222"/>
                <a:gd name="T79" fmla="*/ 56 h 263"/>
                <a:gd name="T80" fmla="*/ 148 w 222"/>
                <a:gd name="T81" fmla="*/ 54 h 263"/>
                <a:gd name="T82" fmla="*/ 149 w 222"/>
                <a:gd name="T83" fmla="*/ 56 h 263"/>
                <a:gd name="T84" fmla="*/ 154 w 222"/>
                <a:gd name="T85" fmla="*/ 75 h 263"/>
                <a:gd name="T86" fmla="*/ 128 w 222"/>
                <a:gd name="T87" fmla="*/ 76 h 263"/>
                <a:gd name="T88" fmla="*/ 153 w 222"/>
                <a:gd name="T89" fmla="*/ 90 h 263"/>
                <a:gd name="T90" fmla="*/ 153 w 222"/>
                <a:gd name="T91" fmla="*/ 91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2" h="263">
                  <a:moveTo>
                    <a:pt x="221" y="263"/>
                  </a:moveTo>
                  <a:cubicBezTo>
                    <a:pt x="221" y="210"/>
                    <a:pt x="221" y="210"/>
                    <a:pt x="221" y="210"/>
                  </a:cubicBezTo>
                  <a:cubicBezTo>
                    <a:pt x="222" y="179"/>
                    <a:pt x="194" y="162"/>
                    <a:pt x="179" y="158"/>
                  </a:cubicBezTo>
                  <a:cubicBezTo>
                    <a:pt x="178" y="158"/>
                    <a:pt x="169" y="155"/>
                    <a:pt x="156" y="154"/>
                  </a:cubicBezTo>
                  <a:cubicBezTo>
                    <a:pt x="156" y="138"/>
                    <a:pt x="156" y="138"/>
                    <a:pt x="156" y="138"/>
                  </a:cubicBezTo>
                  <a:cubicBezTo>
                    <a:pt x="156" y="135"/>
                    <a:pt x="154" y="132"/>
                    <a:pt x="151" y="132"/>
                  </a:cubicBezTo>
                  <a:cubicBezTo>
                    <a:pt x="150" y="131"/>
                    <a:pt x="149" y="131"/>
                    <a:pt x="149" y="131"/>
                  </a:cubicBezTo>
                  <a:cubicBezTo>
                    <a:pt x="159" y="120"/>
                    <a:pt x="165" y="104"/>
                    <a:pt x="166" y="94"/>
                  </a:cubicBezTo>
                  <a:cubicBezTo>
                    <a:pt x="166" y="94"/>
                    <a:pt x="166" y="93"/>
                    <a:pt x="166" y="93"/>
                  </a:cubicBezTo>
                  <a:cubicBezTo>
                    <a:pt x="167" y="93"/>
                    <a:pt x="167" y="92"/>
                    <a:pt x="167" y="92"/>
                  </a:cubicBezTo>
                  <a:cubicBezTo>
                    <a:pt x="167" y="88"/>
                    <a:pt x="170" y="70"/>
                    <a:pt x="167" y="62"/>
                  </a:cubicBezTo>
                  <a:cubicBezTo>
                    <a:pt x="166" y="59"/>
                    <a:pt x="165" y="56"/>
                    <a:pt x="164" y="53"/>
                  </a:cubicBezTo>
                  <a:cubicBezTo>
                    <a:pt x="162" y="15"/>
                    <a:pt x="162" y="15"/>
                    <a:pt x="162" y="15"/>
                  </a:cubicBezTo>
                  <a:cubicBezTo>
                    <a:pt x="162" y="7"/>
                    <a:pt x="155" y="0"/>
                    <a:pt x="14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68" y="0"/>
                    <a:pt x="62" y="7"/>
                    <a:pt x="61" y="15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3"/>
                    <a:pt x="56" y="57"/>
                    <a:pt x="55" y="62"/>
                  </a:cubicBezTo>
                  <a:cubicBezTo>
                    <a:pt x="53" y="70"/>
                    <a:pt x="55" y="88"/>
                    <a:pt x="56" y="92"/>
                  </a:cubicBezTo>
                  <a:cubicBezTo>
                    <a:pt x="56" y="92"/>
                    <a:pt x="56" y="93"/>
                    <a:pt x="56" y="93"/>
                  </a:cubicBezTo>
                  <a:cubicBezTo>
                    <a:pt x="56" y="93"/>
                    <a:pt x="56" y="94"/>
                    <a:pt x="56" y="94"/>
                  </a:cubicBezTo>
                  <a:cubicBezTo>
                    <a:pt x="58" y="104"/>
                    <a:pt x="63" y="120"/>
                    <a:pt x="74" y="131"/>
                  </a:cubicBezTo>
                  <a:cubicBezTo>
                    <a:pt x="73" y="131"/>
                    <a:pt x="72" y="131"/>
                    <a:pt x="71" y="132"/>
                  </a:cubicBezTo>
                  <a:cubicBezTo>
                    <a:pt x="68" y="132"/>
                    <a:pt x="66" y="135"/>
                    <a:pt x="66" y="138"/>
                  </a:cubicBezTo>
                  <a:cubicBezTo>
                    <a:pt x="66" y="154"/>
                    <a:pt x="66" y="154"/>
                    <a:pt x="66" y="154"/>
                  </a:cubicBezTo>
                  <a:cubicBezTo>
                    <a:pt x="54" y="155"/>
                    <a:pt x="44" y="158"/>
                    <a:pt x="44" y="158"/>
                  </a:cubicBezTo>
                  <a:cubicBezTo>
                    <a:pt x="29" y="162"/>
                    <a:pt x="0" y="179"/>
                    <a:pt x="1" y="210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15" y="263"/>
                    <a:pt x="15" y="263"/>
                    <a:pt x="15" y="263"/>
                  </a:cubicBezTo>
                  <a:cubicBezTo>
                    <a:pt x="15" y="210"/>
                    <a:pt x="15" y="210"/>
                    <a:pt x="15" y="210"/>
                  </a:cubicBezTo>
                  <a:cubicBezTo>
                    <a:pt x="14" y="181"/>
                    <a:pt x="46" y="172"/>
                    <a:pt x="48" y="171"/>
                  </a:cubicBezTo>
                  <a:cubicBezTo>
                    <a:pt x="48" y="171"/>
                    <a:pt x="60" y="168"/>
                    <a:pt x="73" y="168"/>
                  </a:cubicBezTo>
                  <a:cubicBezTo>
                    <a:pt x="73" y="168"/>
                    <a:pt x="73" y="168"/>
                    <a:pt x="73" y="168"/>
                  </a:cubicBezTo>
                  <a:cubicBezTo>
                    <a:pt x="77" y="168"/>
                    <a:pt x="79" y="165"/>
                    <a:pt x="80" y="161"/>
                  </a:cubicBezTo>
                  <a:cubicBezTo>
                    <a:pt x="83" y="165"/>
                    <a:pt x="88" y="169"/>
                    <a:pt x="93" y="171"/>
                  </a:cubicBezTo>
                  <a:cubicBezTo>
                    <a:pt x="93" y="179"/>
                    <a:pt x="93" y="179"/>
                    <a:pt x="93" y="179"/>
                  </a:cubicBezTo>
                  <a:cubicBezTo>
                    <a:pt x="93" y="183"/>
                    <a:pt x="96" y="186"/>
                    <a:pt x="100" y="186"/>
                  </a:cubicBezTo>
                  <a:cubicBezTo>
                    <a:pt x="103" y="186"/>
                    <a:pt x="107" y="183"/>
                    <a:pt x="107" y="179"/>
                  </a:cubicBezTo>
                  <a:cubicBezTo>
                    <a:pt x="107" y="166"/>
                    <a:pt x="107" y="166"/>
                    <a:pt x="107" y="166"/>
                  </a:cubicBezTo>
                  <a:cubicBezTo>
                    <a:pt x="107" y="163"/>
                    <a:pt x="105" y="161"/>
                    <a:pt x="102" y="160"/>
                  </a:cubicBezTo>
                  <a:cubicBezTo>
                    <a:pt x="92" y="157"/>
                    <a:pt x="84" y="145"/>
                    <a:pt x="80" y="138"/>
                  </a:cubicBezTo>
                  <a:cubicBezTo>
                    <a:pt x="88" y="144"/>
                    <a:pt x="98" y="149"/>
                    <a:pt x="111" y="149"/>
                  </a:cubicBezTo>
                  <a:cubicBezTo>
                    <a:pt x="111" y="149"/>
                    <a:pt x="111" y="149"/>
                    <a:pt x="111" y="149"/>
                  </a:cubicBezTo>
                  <a:cubicBezTo>
                    <a:pt x="111" y="149"/>
                    <a:pt x="111" y="149"/>
                    <a:pt x="111" y="149"/>
                  </a:cubicBezTo>
                  <a:cubicBezTo>
                    <a:pt x="124" y="149"/>
                    <a:pt x="134" y="144"/>
                    <a:pt x="142" y="138"/>
                  </a:cubicBezTo>
                  <a:cubicBezTo>
                    <a:pt x="138" y="145"/>
                    <a:pt x="130" y="157"/>
                    <a:pt x="121" y="160"/>
                  </a:cubicBezTo>
                  <a:cubicBezTo>
                    <a:pt x="118" y="161"/>
                    <a:pt x="116" y="163"/>
                    <a:pt x="116" y="166"/>
                  </a:cubicBezTo>
                  <a:cubicBezTo>
                    <a:pt x="116" y="179"/>
                    <a:pt x="116" y="179"/>
                    <a:pt x="116" y="179"/>
                  </a:cubicBezTo>
                  <a:cubicBezTo>
                    <a:pt x="116" y="183"/>
                    <a:pt x="119" y="186"/>
                    <a:pt x="123" y="186"/>
                  </a:cubicBezTo>
                  <a:cubicBezTo>
                    <a:pt x="127" y="186"/>
                    <a:pt x="130" y="183"/>
                    <a:pt x="130" y="179"/>
                  </a:cubicBezTo>
                  <a:cubicBezTo>
                    <a:pt x="130" y="171"/>
                    <a:pt x="130" y="171"/>
                    <a:pt x="130" y="171"/>
                  </a:cubicBezTo>
                  <a:cubicBezTo>
                    <a:pt x="135" y="169"/>
                    <a:pt x="139" y="165"/>
                    <a:pt x="142" y="161"/>
                  </a:cubicBezTo>
                  <a:cubicBezTo>
                    <a:pt x="143" y="165"/>
                    <a:pt x="146" y="168"/>
                    <a:pt x="149" y="168"/>
                  </a:cubicBezTo>
                  <a:cubicBezTo>
                    <a:pt x="149" y="168"/>
                    <a:pt x="149" y="168"/>
                    <a:pt x="149" y="168"/>
                  </a:cubicBezTo>
                  <a:cubicBezTo>
                    <a:pt x="163" y="168"/>
                    <a:pt x="175" y="171"/>
                    <a:pt x="175" y="171"/>
                  </a:cubicBezTo>
                  <a:cubicBezTo>
                    <a:pt x="176" y="172"/>
                    <a:pt x="208" y="181"/>
                    <a:pt x="207" y="210"/>
                  </a:cubicBezTo>
                  <a:cubicBezTo>
                    <a:pt x="207" y="263"/>
                    <a:pt x="207" y="263"/>
                    <a:pt x="207" y="263"/>
                  </a:cubicBezTo>
                  <a:lnTo>
                    <a:pt x="221" y="263"/>
                  </a:lnTo>
                  <a:close/>
                  <a:moveTo>
                    <a:pt x="75" y="15"/>
                  </a:moveTo>
                  <a:cubicBezTo>
                    <a:pt x="75" y="14"/>
                    <a:pt x="76" y="14"/>
                    <a:pt x="77" y="14"/>
                  </a:cubicBezTo>
                  <a:cubicBezTo>
                    <a:pt x="147" y="14"/>
                    <a:pt x="147" y="14"/>
                    <a:pt x="147" y="14"/>
                  </a:cubicBezTo>
                  <a:cubicBezTo>
                    <a:pt x="148" y="14"/>
                    <a:pt x="148" y="14"/>
                    <a:pt x="148" y="15"/>
                  </a:cubicBezTo>
                  <a:cubicBezTo>
                    <a:pt x="149" y="41"/>
                    <a:pt x="149" y="41"/>
                    <a:pt x="149" y="41"/>
                  </a:cubicBezTo>
                  <a:cubicBezTo>
                    <a:pt x="75" y="41"/>
                    <a:pt x="75" y="41"/>
                    <a:pt x="75" y="41"/>
                  </a:cubicBezTo>
                  <a:lnTo>
                    <a:pt x="75" y="15"/>
                  </a:lnTo>
                  <a:close/>
                  <a:moveTo>
                    <a:pt x="68" y="66"/>
                  </a:moveTo>
                  <a:cubicBezTo>
                    <a:pt x="70" y="61"/>
                    <a:pt x="73" y="56"/>
                    <a:pt x="73" y="56"/>
                  </a:cubicBezTo>
                  <a:cubicBezTo>
                    <a:pt x="74" y="55"/>
                    <a:pt x="74" y="55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117" y="54"/>
                    <a:pt x="117" y="54"/>
                    <a:pt x="117" y="54"/>
                  </a:cubicBezTo>
                  <a:cubicBezTo>
                    <a:pt x="109" y="61"/>
                    <a:pt x="94" y="71"/>
                    <a:pt x="68" y="74"/>
                  </a:cubicBezTo>
                  <a:cubicBezTo>
                    <a:pt x="68" y="70"/>
                    <a:pt x="68" y="68"/>
                    <a:pt x="68" y="66"/>
                  </a:cubicBezTo>
                  <a:close/>
                  <a:moveTo>
                    <a:pt x="111" y="135"/>
                  </a:moveTo>
                  <a:cubicBezTo>
                    <a:pt x="111" y="135"/>
                    <a:pt x="111" y="135"/>
                    <a:pt x="111" y="135"/>
                  </a:cubicBezTo>
                  <a:cubicBezTo>
                    <a:pt x="111" y="135"/>
                    <a:pt x="111" y="135"/>
                    <a:pt x="111" y="135"/>
                  </a:cubicBezTo>
                  <a:cubicBezTo>
                    <a:pt x="78" y="135"/>
                    <a:pt x="70" y="93"/>
                    <a:pt x="70" y="91"/>
                  </a:cubicBezTo>
                  <a:cubicBezTo>
                    <a:pt x="70" y="91"/>
                    <a:pt x="70" y="91"/>
                    <a:pt x="69" y="90"/>
                  </a:cubicBezTo>
                  <a:cubicBezTo>
                    <a:pt x="69" y="90"/>
                    <a:pt x="69" y="90"/>
                    <a:pt x="69" y="90"/>
                  </a:cubicBezTo>
                  <a:cubicBezTo>
                    <a:pt x="69" y="89"/>
                    <a:pt x="69" y="87"/>
                    <a:pt x="69" y="86"/>
                  </a:cubicBezTo>
                  <a:cubicBezTo>
                    <a:pt x="113" y="81"/>
                    <a:pt x="131" y="57"/>
                    <a:pt x="132" y="56"/>
                  </a:cubicBezTo>
                  <a:cubicBezTo>
                    <a:pt x="132" y="55"/>
                    <a:pt x="133" y="55"/>
                    <a:pt x="133" y="54"/>
                  </a:cubicBezTo>
                  <a:cubicBezTo>
                    <a:pt x="148" y="54"/>
                    <a:pt x="148" y="54"/>
                    <a:pt x="148" y="54"/>
                  </a:cubicBezTo>
                  <a:cubicBezTo>
                    <a:pt x="148" y="54"/>
                    <a:pt x="148" y="54"/>
                    <a:pt x="148" y="54"/>
                  </a:cubicBezTo>
                  <a:cubicBezTo>
                    <a:pt x="149" y="55"/>
                    <a:pt x="149" y="55"/>
                    <a:pt x="149" y="56"/>
                  </a:cubicBezTo>
                  <a:cubicBezTo>
                    <a:pt x="149" y="56"/>
                    <a:pt x="152" y="61"/>
                    <a:pt x="154" y="66"/>
                  </a:cubicBezTo>
                  <a:cubicBezTo>
                    <a:pt x="154" y="68"/>
                    <a:pt x="154" y="71"/>
                    <a:pt x="154" y="75"/>
                  </a:cubicBezTo>
                  <a:cubicBezTo>
                    <a:pt x="147" y="73"/>
                    <a:pt x="142" y="70"/>
                    <a:pt x="138" y="68"/>
                  </a:cubicBezTo>
                  <a:cubicBezTo>
                    <a:pt x="133" y="72"/>
                    <a:pt x="130" y="74"/>
                    <a:pt x="128" y="76"/>
                  </a:cubicBezTo>
                  <a:cubicBezTo>
                    <a:pt x="134" y="80"/>
                    <a:pt x="142" y="84"/>
                    <a:pt x="153" y="87"/>
                  </a:cubicBezTo>
                  <a:cubicBezTo>
                    <a:pt x="153" y="88"/>
                    <a:pt x="153" y="89"/>
                    <a:pt x="153" y="90"/>
                  </a:cubicBezTo>
                  <a:cubicBezTo>
                    <a:pt x="153" y="90"/>
                    <a:pt x="153" y="90"/>
                    <a:pt x="153" y="90"/>
                  </a:cubicBezTo>
                  <a:cubicBezTo>
                    <a:pt x="153" y="91"/>
                    <a:pt x="153" y="91"/>
                    <a:pt x="153" y="91"/>
                  </a:cubicBezTo>
                  <a:cubicBezTo>
                    <a:pt x="153" y="92"/>
                    <a:pt x="145" y="135"/>
                    <a:pt x="111" y="1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88" name="组合 987">
            <a:extLst>
              <a:ext uri="{FF2B5EF4-FFF2-40B4-BE49-F238E27FC236}">
                <a16:creationId xmlns="" xmlns:a16="http://schemas.microsoft.com/office/drawing/2014/main" id="{1234AF7A-E511-4603-8F60-366E51896782}"/>
              </a:ext>
            </a:extLst>
          </p:cNvPr>
          <p:cNvGrpSpPr>
            <a:grpSpLocks noChangeAspect="1"/>
          </p:cNvGrpSpPr>
          <p:nvPr/>
        </p:nvGrpSpPr>
        <p:grpSpPr>
          <a:xfrm>
            <a:off x="685800" y="2564274"/>
            <a:ext cx="335335" cy="425492"/>
            <a:chOff x="4533001" y="1135900"/>
            <a:chExt cx="869770" cy="1103617"/>
          </a:xfrm>
        </p:grpSpPr>
        <p:sp>
          <p:nvSpPr>
            <p:cNvPr id="998" name="Freeform 29">
              <a:extLst>
                <a:ext uri="{FF2B5EF4-FFF2-40B4-BE49-F238E27FC236}">
                  <a16:creationId xmlns="" xmlns:a16="http://schemas.microsoft.com/office/drawing/2014/main" id="{A5E01AF5-F84B-4700-8EF0-EFB281A77C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3001" y="1324323"/>
              <a:ext cx="669572" cy="915194"/>
            </a:xfrm>
            <a:custGeom>
              <a:avLst/>
              <a:gdLst>
                <a:gd name="T0" fmla="*/ 141 w 168"/>
                <a:gd name="T1" fmla="*/ 230 h 230"/>
                <a:gd name="T2" fmla="*/ 27 w 168"/>
                <a:gd name="T3" fmla="*/ 230 h 230"/>
                <a:gd name="T4" fmla="*/ 0 w 168"/>
                <a:gd name="T5" fmla="*/ 203 h 230"/>
                <a:gd name="T6" fmla="*/ 0 w 168"/>
                <a:gd name="T7" fmla="*/ 27 h 230"/>
                <a:gd name="T8" fmla="*/ 27 w 168"/>
                <a:gd name="T9" fmla="*/ 0 h 230"/>
                <a:gd name="T10" fmla="*/ 141 w 168"/>
                <a:gd name="T11" fmla="*/ 0 h 230"/>
                <a:gd name="T12" fmla="*/ 168 w 168"/>
                <a:gd name="T13" fmla="*/ 27 h 230"/>
                <a:gd name="T14" fmla="*/ 168 w 168"/>
                <a:gd name="T15" fmla="*/ 203 h 230"/>
                <a:gd name="T16" fmla="*/ 141 w 168"/>
                <a:gd name="T17" fmla="*/ 230 h 230"/>
                <a:gd name="T18" fmla="*/ 27 w 168"/>
                <a:gd name="T19" fmla="*/ 14 h 230"/>
                <a:gd name="T20" fmla="*/ 14 w 168"/>
                <a:gd name="T21" fmla="*/ 27 h 230"/>
                <a:gd name="T22" fmla="*/ 14 w 168"/>
                <a:gd name="T23" fmla="*/ 203 h 230"/>
                <a:gd name="T24" fmla="*/ 27 w 168"/>
                <a:gd name="T25" fmla="*/ 216 h 230"/>
                <a:gd name="T26" fmla="*/ 141 w 168"/>
                <a:gd name="T27" fmla="*/ 216 h 230"/>
                <a:gd name="T28" fmla="*/ 154 w 168"/>
                <a:gd name="T29" fmla="*/ 203 h 230"/>
                <a:gd name="T30" fmla="*/ 154 w 168"/>
                <a:gd name="T31" fmla="*/ 27 h 230"/>
                <a:gd name="T32" fmla="*/ 141 w 168"/>
                <a:gd name="T33" fmla="*/ 14 h 230"/>
                <a:gd name="T34" fmla="*/ 27 w 168"/>
                <a:gd name="T35" fmla="*/ 1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8" h="230">
                  <a:moveTo>
                    <a:pt x="141" y="230"/>
                  </a:moveTo>
                  <a:cubicBezTo>
                    <a:pt x="27" y="230"/>
                    <a:pt x="27" y="230"/>
                    <a:pt x="27" y="230"/>
                  </a:cubicBezTo>
                  <a:cubicBezTo>
                    <a:pt x="13" y="230"/>
                    <a:pt x="0" y="218"/>
                    <a:pt x="0" y="203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3" y="0"/>
                    <a:pt x="27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56" y="0"/>
                    <a:pt x="168" y="12"/>
                    <a:pt x="168" y="27"/>
                  </a:cubicBezTo>
                  <a:cubicBezTo>
                    <a:pt x="168" y="203"/>
                    <a:pt x="168" y="203"/>
                    <a:pt x="168" y="203"/>
                  </a:cubicBezTo>
                  <a:cubicBezTo>
                    <a:pt x="168" y="218"/>
                    <a:pt x="156" y="230"/>
                    <a:pt x="141" y="230"/>
                  </a:cubicBezTo>
                  <a:close/>
                  <a:moveTo>
                    <a:pt x="27" y="14"/>
                  </a:moveTo>
                  <a:cubicBezTo>
                    <a:pt x="20" y="14"/>
                    <a:pt x="14" y="19"/>
                    <a:pt x="14" y="27"/>
                  </a:cubicBezTo>
                  <a:cubicBezTo>
                    <a:pt x="14" y="203"/>
                    <a:pt x="14" y="203"/>
                    <a:pt x="14" y="203"/>
                  </a:cubicBezTo>
                  <a:cubicBezTo>
                    <a:pt x="14" y="211"/>
                    <a:pt x="20" y="216"/>
                    <a:pt x="27" y="216"/>
                  </a:cubicBezTo>
                  <a:cubicBezTo>
                    <a:pt x="141" y="216"/>
                    <a:pt x="141" y="216"/>
                    <a:pt x="141" y="216"/>
                  </a:cubicBezTo>
                  <a:cubicBezTo>
                    <a:pt x="148" y="216"/>
                    <a:pt x="154" y="211"/>
                    <a:pt x="154" y="203"/>
                  </a:cubicBezTo>
                  <a:cubicBezTo>
                    <a:pt x="154" y="27"/>
                    <a:pt x="154" y="27"/>
                    <a:pt x="154" y="27"/>
                  </a:cubicBezTo>
                  <a:cubicBezTo>
                    <a:pt x="154" y="19"/>
                    <a:pt x="148" y="14"/>
                    <a:pt x="141" y="14"/>
                  </a:cubicBezTo>
                  <a:lnTo>
                    <a:pt x="27" y="1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9" name="Rectangle 30">
              <a:extLst>
                <a:ext uri="{FF2B5EF4-FFF2-40B4-BE49-F238E27FC236}">
                  <a16:creationId xmlns="" xmlns:a16="http://schemas.microsoft.com/office/drawing/2014/main" id="{F088A400-3D5F-4DEE-B8CF-8BCC6A670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5717" y="1443768"/>
              <a:ext cx="55518" cy="8243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0" name="Rectangle 31">
              <a:extLst>
                <a:ext uri="{FF2B5EF4-FFF2-40B4-BE49-F238E27FC236}">
                  <a16:creationId xmlns="" xmlns:a16="http://schemas.microsoft.com/office/drawing/2014/main" id="{CE8914FB-2E34-421E-9B57-1A7EF1FDF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6021" y="2035953"/>
              <a:ext cx="55518" cy="8411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1" name="Freeform 32">
              <a:extLst>
                <a:ext uri="{FF2B5EF4-FFF2-40B4-BE49-F238E27FC236}">
                  <a16:creationId xmlns="" xmlns:a16="http://schemas.microsoft.com/office/drawing/2014/main" id="{E8CC4149-668B-4C49-9982-4858DA4DC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6564" y="1135900"/>
              <a:ext cx="666207" cy="721725"/>
            </a:xfrm>
            <a:custGeom>
              <a:avLst/>
              <a:gdLst>
                <a:gd name="T0" fmla="*/ 163 w 167"/>
                <a:gd name="T1" fmla="*/ 49 h 181"/>
                <a:gd name="T2" fmla="*/ 147 w 167"/>
                <a:gd name="T3" fmla="*/ 36 h 181"/>
                <a:gd name="T4" fmla="*/ 39 w 167"/>
                <a:gd name="T5" fmla="*/ 2 h 181"/>
                <a:gd name="T6" fmla="*/ 31 w 167"/>
                <a:gd name="T7" fmla="*/ 0 h 181"/>
                <a:gd name="T8" fmla="*/ 5 w 167"/>
                <a:gd name="T9" fmla="*/ 19 h 181"/>
                <a:gd name="T10" fmla="*/ 0 w 167"/>
                <a:gd name="T11" fmla="*/ 34 h 181"/>
                <a:gd name="T12" fmla="*/ 15 w 167"/>
                <a:gd name="T13" fmla="*/ 34 h 181"/>
                <a:gd name="T14" fmla="*/ 18 w 167"/>
                <a:gd name="T15" fmla="*/ 23 h 181"/>
                <a:gd name="T16" fmla="*/ 31 w 167"/>
                <a:gd name="T17" fmla="*/ 14 h 181"/>
                <a:gd name="T18" fmla="*/ 35 w 167"/>
                <a:gd name="T19" fmla="*/ 15 h 181"/>
                <a:gd name="T20" fmla="*/ 143 w 167"/>
                <a:gd name="T21" fmla="*/ 49 h 181"/>
                <a:gd name="T22" fmla="*/ 150 w 167"/>
                <a:gd name="T23" fmla="*/ 56 h 181"/>
                <a:gd name="T24" fmla="*/ 151 w 167"/>
                <a:gd name="T25" fmla="*/ 66 h 181"/>
                <a:gd name="T26" fmla="*/ 129 w 167"/>
                <a:gd name="T27" fmla="*/ 135 h 181"/>
                <a:gd name="T28" fmla="*/ 129 w 167"/>
                <a:gd name="T29" fmla="*/ 181 h 181"/>
                <a:gd name="T30" fmla="*/ 164 w 167"/>
                <a:gd name="T31" fmla="*/ 70 h 181"/>
                <a:gd name="T32" fmla="*/ 163 w 167"/>
                <a:gd name="T33" fmla="*/ 49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7" h="181">
                  <a:moveTo>
                    <a:pt x="163" y="49"/>
                  </a:moveTo>
                  <a:cubicBezTo>
                    <a:pt x="159" y="43"/>
                    <a:pt x="154" y="38"/>
                    <a:pt x="147" y="36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6" y="1"/>
                    <a:pt x="34" y="0"/>
                    <a:pt x="31" y="0"/>
                  </a:cubicBezTo>
                  <a:cubicBezTo>
                    <a:pt x="19" y="0"/>
                    <a:pt x="9" y="8"/>
                    <a:pt x="5" y="1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20" y="18"/>
                    <a:pt x="25" y="14"/>
                    <a:pt x="31" y="14"/>
                  </a:cubicBezTo>
                  <a:cubicBezTo>
                    <a:pt x="32" y="14"/>
                    <a:pt x="34" y="14"/>
                    <a:pt x="35" y="15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46" y="50"/>
                    <a:pt x="149" y="53"/>
                    <a:pt x="150" y="56"/>
                  </a:cubicBezTo>
                  <a:cubicBezTo>
                    <a:pt x="152" y="59"/>
                    <a:pt x="152" y="62"/>
                    <a:pt x="151" y="66"/>
                  </a:cubicBezTo>
                  <a:cubicBezTo>
                    <a:pt x="129" y="135"/>
                    <a:pt x="129" y="135"/>
                    <a:pt x="129" y="135"/>
                  </a:cubicBezTo>
                  <a:cubicBezTo>
                    <a:pt x="129" y="181"/>
                    <a:pt x="129" y="181"/>
                    <a:pt x="129" y="181"/>
                  </a:cubicBezTo>
                  <a:cubicBezTo>
                    <a:pt x="164" y="70"/>
                    <a:pt x="164" y="70"/>
                    <a:pt x="164" y="70"/>
                  </a:cubicBezTo>
                  <a:cubicBezTo>
                    <a:pt x="167" y="63"/>
                    <a:pt x="166" y="56"/>
                    <a:pt x="163" y="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2" name="Freeform 33">
              <a:extLst>
                <a:ext uri="{FF2B5EF4-FFF2-40B4-BE49-F238E27FC236}">
                  <a16:creationId xmlns="" xmlns:a16="http://schemas.microsoft.com/office/drawing/2014/main" id="{C7A884AC-70A0-4254-B562-85B85B6F51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49082" y="1613685"/>
              <a:ext cx="439092" cy="375163"/>
            </a:xfrm>
            <a:custGeom>
              <a:avLst/>
              <a:gdLst>
                <a:gd name="T0" fmla="*/ 102 w 110"/>
                <a:gd name="T1" fmla="*/ 8 h 94"/>
                <a:gd name="T2" fmla="*/ 82 w 110"/>
                <a:gd name="T3" fmla="*/ 0 h 94"/>
                <a:gd name="T4" fmla="*/ 55 w 110"/>
                <a:gd name="T5" fmla="*/ 11 h 94"/>
                <a:gd name="T6" fmla="*/ 28 w 110"/>
                <a:gd name="T7" fmla="*/ 0 h 94"/>
                <a:gd name="T8" fmla="*/ 9 w 110"/>
                <a:gd name="T9" fmla="*/ 8 h 94"/>
                <a:gd name="T10" fmla="*/ 1 w 110"/>
                <a:gd name="T11" fmla="*/ 32 h 94"/>
                <a:gd name="T12" fmla="*/ 13 w 110"/>
                <a:gd name="T13" fmla="*/ 56 h 94"/>
                <a:gd name="T14" fmla="*/ 13 w 110"/>
                <a:gd name="T15" fmla="*/ 56 h 94"/>
                <a:gd name="T16" fmla="*/ 13 w 110"/>
                <a:gd name="T17" fmla="*/ 56 h 94"/>
                <a:gd name="T18" fmla="*/ 48 w 110"/>
                <a:gd name="T19" fmla="*/ 90 h 94"/>
                <a:gd name="T20" fmla="*/ 55 w 110"/>
                <a:gd name="T21" fmla="*/ 94 h 94"/>
                <a:gd name="T22" fmla="*/ 59 w 110"/>
                <a:gd name="T23" fmla="*/ 93 h 94"/>
                <a:gd name="T24" fmla="*/ 65 w 110"/>
                <a:gd name="T25" fmla="*/ 89 h 94"/>
                <a:gd name="T26" fmla="*/ 97 w 110"/>
                <a:gd name="T27" fmla="*/ 56 h 94"/>
                <a:gd name="T28" fmla="*/ 97 w 110"/>
                <a:gd name="T29" fmla="*/ 56 h 94"/>
                <a:gd name="T30" fmla="*/ 109 w 110"/>
                <a:gd name="T31" fmla="*/ 32 h 94"/>
                <a:gd name="T32" fmla="*/ 102 w 110"/>
                <a:gd name="T33" fmla="*/ 8 h 94"/>
                <a:gd name="T34" fmla="*/ 95 w 110"/>
                <a:gd name="T35" fmla="*/ 30 h 94"/>
                <a:gd name="T36" fmla="*/ 89 w 110"/>
                <a:gd name="T37" fmla="*/ 44 h 94"/>
                <a:gd name="T38" fmla="*/ 57 w 110"/>
                <a:gd name="T39" fmla="*/ 77 h 94"/>
                <a:gd name="T40" fmla="*/ 55 w 110"/>
                <a:gd name="T41" fmla="*/ 78 h 94"/>
                <a:gd name="T42" fmla="*/ 53 w 110"/>
                <a:gd name="T43" fmla="*/ 77 h 94"/>
                <a:gd name="T44" fmla="*/ 31 w 110"/>
                <a:gd name="T45" fmla="*/ 54 h 94"/>
                <a:gd name="T46" fmla="*/ 24 w 110"/>
                <a:gd name="T47" fmla="*/ 47 h 94"/>
                <a:gd name="T48" fmla="*/ 22 w 110"/>
                <a:gd name="T49" fmla="*/ 44 h 94"/>
                <a:gd name="T50" fmla="*/ 21 w 110"/>
                <a:gd name="T51" fmla="*/ 44 h 94"/>
                <a:gd name="T52" fmla="*/ 21 w 110"/>
                <a:gd name="T53" fmla="*/ 44 h 94"/>
                <a:gd name="T54" fmla="*/ 15 w 110"/>
                <a:gd name="T55" fmla="*/ 30 h 94"/>
                <a:gd name="T56" fmla="*/ 19 w 110"/>
                <a:gd name="T57" fmla="*/ 18 h 94"/>
                <a:gd name="T58" fmla="*/ 28 w 110"/>
                <a:gd name="T59" fmla="*/ 14 h 94"/>
                <a:gd name="T60" fmla="*/ 45 w 110"/>
                <a:gd name="T61" fmla="*/ 21 h 94"/>
                <a:gd name="T62" fmla="*/ 48 w 110"/>
                <a:gd name="T63" fmla="*/ 24 h 94"/>
                <a:gd name="T64" fmla="*/ 55 w 110"/>
                <a:gd name="T65" fmla="*/ 27 h 94"/>
                <a:gd name="T66" fmla="*/ 61 w 110"/>
                <a:gd name="T67" fmla="*/ 24 h 94"/>
                <a:gd name="T68" fmla="*/ 65 w 110"/>
                <a:gd name="T69" fmla="*/ 21 h 94"/>
                <a:gd name="T70" fmla="*/ 66 w 110"/>
                <a:gd name="T71" fmla="*/ 20 h 94"/>
                <a:gd name="T72" fmla="*/ 82 w 110"/>
                <a:gd name="T73" fmla="*/ 14 h 94"/>
                <a:gd name="T74" fmla="*/ 92 w 110"/>
                <a:gd name="T75" fmla="*/ 18 h 94"/>
                <a:gd name="T76" fmla="*/ 95 w 110"/>
                <a:gd name="T77" fmla="*/ 3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0" h="94">
                  <a:moveTo>
                    <a:pt x="102" y="8"/>
                  </a:moveTo>
                  <a:cubicBezTo>
                    <a:pt x="97" y="3"/>
                    <a:pt x="90" y="0"/>
                    <a:pt x="82" y="0"/>
                  </a:cubicBezTo>
                  <a:cubicBezTo>
                    <a:pt x="73" y="0"/>
                    <a:pt x="63" y="4"/>
                    <a:pt x="55" y="11"/>
                  </a:cubicBezTo>
                  <a:cubicBezTo>
                    <a:pt x="47" y="4"/>
                    <a:pt x="38" y="0"/>
                    <a:pt x="28" y="0"/>
                  </a:cubicBezTo>
                  <a:cubicBezTo>
                    <a:pt x="21" y="0"/>
                    <a:pt x="14" y="3"/>
                    <a:pt x="9" y="8"/>
                  </a:cubicBezTo>
                  <a:cubicBezTo>
                    <a:pt x="3" y="14"/>
                    <a:pt x="0" y="23"/>
                    <a:pt x="1" y="32"/>
                  </a:cubicBezTo>
                  <a:cubicBezTo>
                    <a:pt x="3" y="41"/>
                    <a:pt x="7" y="49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50" y="91"/>
                    <a:pt x="53" y="94"/>
                    <a:pt x="55" y="94"/>
                  </a:cubicBezTo>
                  <a:cubicBezTo>
                    <a:pt x="57" y="94"/>
                    <a:pt x="58" y="93"/>
                    <a:pt x="59" y="93"/>
                  </a:cubicBezTo>
                  <a:cubicBezTo>
                    <a:pt x="61" y="92"/>
                    <a:pt x="63" y="90"/>
                    <a:pt x="65" y="89"/>
                  </a:cubicBezTo>
                  <a:cubicBezTo>
                    <a:pt x="97" y="56"/>
                    <a:pt x="97" y="56"/>
                    <a:pt x="97" y="56"/>
                  </a:cubicBezTo>
                  <a:cubicBezTo>
                    <a:pt x="97" y="56"/>
                    <a:pt x="97" y="56"/>
                    <a:pt x="97" y="56"/>
                  </a:cubicBezTo>
                  <a:cubicBezTo>
                    <a:pt x="103" y="49"/>
                    <a:pt x="108" y="41"/>
                    <a:pt x="109" y="32"/>
                  </a:cubicBezTo>
                  <a:cubicBezTo>
                    <a:pt x="110" y="23"/>
                    <a:pt x="108" y="14"/>
                    <a:pt x="102" y="8"/>
                  </a:cubicBezTo>
                  <a:close/>
                  <a:moveTo>
                    <a:pt x="95" y="30"/>
                  </a:moveTo>
                  <a:cubicBezTo>
                    <a:pt x="94" y="35"/>
                    <a:pt x="93" y="40"/>
                    <a:pt x="89" y="44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6" y="77"/>
                    <a:pt x="56" y="78"/>
                    <a:pt x="55" y="78"/>
                  </a:cubicBezTo>
                  <a:cubicBezTo>
                    <a:pt x="55" y="78"/>
                    <a:pt x="54" y="77"/>
                    <a:pt x="53" y="77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3" y="46"/>
                    <a:pt x="22" y="45"/>
                    <a:pt x="22" y="44"/>
                  </a:cubicBezTo>
                  <a:cubicBezTo>
                    <a:pt x="22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8" y="40"/>
                    <a:pt x="16" y="35"/>
                    <a:pt x="15" y="30"/>
                  </a:cubicBezTo>
                  <a:cubicBezTo>
                    <a:pt x="14" y="25"/>
                    <a:pt x="16" y="21"/>
                    <a:pt x="19" y="18"/>
                  </a:cubicBezTo>
                  <a:cubicBezTo>
                    <a:pt x="22" y="15"/>
                    <a:pt x="25" y="14"/>
                    <a:pt x="28" y="14"/>
                  </a:cubicBezTo>
                  <a:cubicBezTo>
                    <a:pt x="34" y="14"/>
                    <a:pt x="40" y="16"/>
                    <a:pt x="45" y="21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50" y="25"/>
                    <a:pt x="53" y="27"/>
                    <a:pt x="55" y="27"/>
                  </a:cubicBezTo>
                  <a:cubicBezTo>
                    <a:pt x="57" y="27"/>
                    <a:pt x="59" y="26"/>
                    <a:pt x="61" y="24"/>
                  </a:cubicBezTo>
                  <a:cubicBezTo>
                    <a:pt x="62" y="23"/>
                    <a:pt x="64" y="22"/>
                    <a:pt x="65" y="21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71" y="16"/>
                    <a:pt x="77" y="14"/>
                    <a:pt x="82" y="14"/>
                  </a:cubicBezTo>
                  <a:cubicBezTo>
                    <a:pt x="85" y="14"/>
                    <a:pt x="89" y="15"/>
                    <a:pt x="92" y="18"/>
                  </a:cubicBezTo>
                  <a:cubicBezTo>
                    <a:pt x="95" y="21"/>
                    <a:pt x="96" y="25"/>
                    <a:pt x="95" y="3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89" name="组合 988">
            <a:extLst>
              <a:ext uri="{FF2B5EF4-FFF2-40B4-BE49-F238E27FC236}">
                <a16:creationId xmlns="" xmlns:a16="http://schemas.microsoft.com/office/drawing/2014/main" id="{847EBD08-6E5C-4EED-AA0A-090B16BA676A}"/>
              </a:ext>
            </a:extLst>
          </p:cNvPr>
          <p:cNvGrpSpPr>
            <a:grpSpLocks noChangeAspect="1"/>
          </p:cNvGrpSpPr>
          <p:nvPr/>
        </p:nvGrpSpPr>
        <p:grpSpPr>
          <a:xfrm>
            <a:off x="1410809" y="2585354"/>
            <a:ext cx="423545" cy="383332"/>
            <a:chOff x="280042" y="3063864"/>
            <a:chExt cx="1098568" cy="994264"/>
          </a:xfrm>
        </p:grpSpPr>
        <p:sp>
          <p:nvSpPr>
            <p:cNvPr id="996" name="Freeform 54">
              <a:extLst>
                <a:ext uri="{FF2B5EF4-FFF2-40B4-BE49-F238E27FC236}">
                  <a16:creationId xmlns="" xmlns:a16="http://schemas.microsoft.com/office/drawing/2014/main" id="{D8EC2E0A-25AF-467C-AE85-49A935273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497" y="3063864"/>
              <a:ext cx="656113" cy="942111"/>
            </a:xfrm>
            <a:custGeom>
              <a:avLst/>
              <a:gdLst>
                <a:gd name="T0" fmla="*/ 133 w 165"/>
                <a:gd name="T1" fmla="*/ 54 h 237"/>
                <a:gd name="T2" fmla="*/ 68 w 165"/>
                <a:gd name="T3" fmla="*/ 0 h 237"/>
                <a:gd name="T4" fmla="*/ 54 w 165"/>
                <a:gd name="T5" fmla="*/ 2 h 237"/>
                <a:gd name="T6" fmla="*/ 44 w 165"/>
                <a:gd name="T7" fmla="*/ 4 h 237"/>
                <a:gd name="T8" fmla="*/ 0 w 165"/>
                <a:gd name="T9" fmla="*/ 35 h 237"/>
                <a:gd name="T10" fmla="*/ 13 w 165"/>
                <a:gd name="T11" fmla="*/ 41 h 237"/>
                <a:gd name="T12" fmla="*/ 47 w 165"/>
                <a:gd name="T13" fmla="*/ 17 h 237"/>
                <a:gd name="T14" fmla="*/ 57 w 165"/>
                <a:gd name="T15" fmla="*/ 15 h 237"/>
                <a:gd name="T16" fmla="*/ 68 w 165"/>
                <a:gd name="T17" fmla="*/ 14 h 237"/>
                <a:gd name="T18" fmla="*/ 120 w 165"/>
                <a:gd name="T19" fmla="*/ 57 h 237"/>
                <a:gd name="T20" fmla="*/ 149 w 165"/>
                <a:gd name="T21" fmla="*/ 197 h 237"/>
                <a:gd name="T22" fmla="*/ 35 w 165"/>
                <a:gd name="T23" fmla="*/ 221 h 237"/>
                <a:gd name="T24" fmla="*/ 23 w 165"/>
                <a:gd name="T25" fmla="*/ 163 h 237"/>
                <a:gd name="T26" fmla="*/ 23 w 165"/>
                <a:gd name="T27" fmla="*/ 163 h 237"/>
                <a:gd name="T28" fmla="*/ 18 w 165"/>
                <a:gd name="T29" fmla="*/ 167 h 237"/>
                <a:gd name="T30" fmla="*/ 11 w 165"/>
                <a:gd name="T31" fmla="*/ 172 h 237"/>
                <a:gd name="T32" fmla="*/ 24 w 165"/>
                <a:gd name="T33" fmla="*/ 237 h 237"/>
                <a:gd name="T34" fmla="*/ 165 w 165"/>
                <a:gd name="T35" fmla="*/ 208 h 237"/>
                <a:gd name="T36" fmla="*/ 133 w 165"/>
                <a:gd name="T37" fmla="*/ 54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5" h="237">
                  <a:moveTo>
                    <a:pt x="133" y="54"/>
                  </a:moveTo>
                  <a:cubicBezTo>
                    <a:pt x="127" y="23"/>
                    <a:pt x="99" y="0"/>
                    <a:pt x="68" y="0"/>
                  </a:cubicBezTo>
                  <a:cubicBezTo>
                    <a:pt x="63" y="0"/>
                    <a:pt x="59" y="1"/>
                    <a:pt x="54" y="2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25" y="8"/>
                    <a:pt x="10" y="19"/>
                    <a:pt x="0" y="35"/>
                  </a:cubicBezTo>
                  <a:cubicBezTo>
                    <a:pt x="5" y="37"/>
                    <a:pt x="9" y="39"/>
                    <a:pt x="13" y="41"/>
                  </a:cubicBezTo>
                  <a:cubicBezTo>
                    <a:pt x="20" y="29"/>
                    <a:pt x="32" y="21"/>
                    <a:pt x="47" y="17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60" y="15"/>
                    <a:pt x="64" y="14"/>
                    <a:pt x="68" y="14"/>
                  </a:cubicBezTo>
                  <a:cubicBezTo>
                    <a:pt x="93" y="14"/>
                    <a:pt x="115" y="32"/>
                    <a:pt x="120" y="57"/>
                  </a:cubicBezTo>
                  <a:cubicBezTo>
                    <a:pt x="149" y="197"/>
                    <a:pt x="149" y="197"/>
                    <a:pt x="149" y="197"/>
                  </a:cubicBezTo>
                  <a:cubicBezTo>
                    <a:pt x="35" y="221"/>
                    <a:pt x="35" y="221"/>
                    <a:pt x="35" y="221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1" y="165"/>
                    <a:pt x="20" y="166"/>
                    <a:pt x="18" y="167"/>
                  </a:cubicBezTo>
                  <a:cubicBezTo>
                    <a:pt x="15" y="169"/>
                    <a:pt x="13" y="171"/>
                    <a:pt x="11" y="172"/>
                  </a:cubicBezTo>
                  <a:cubicBezTo>
                    <a:pt x="24" y="237"/>
                    <a:pt x="24" y="237"/>
                    <a:pt x="24" y="237"/>
                  </a:cubicBezTo>
                  <a:cubicBezTo>
                    <a:pt x="165" y="208"/>
                    <a:pt x="165" y="208"/>
                    <a:pt x="165" y="208"/>
                  </a:cubicBezTo>
                  <a:lnTo>
                    <a:pt x="133" y="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7" name="Freeform 55">
              <a:extLst>
                <a:ext uri="{FF2B5EF4-FFF2-40B4-BE49-F238E27FC236}">
                  <a16:creationId xmlns="" xmlns:a16="http://schemas.microsoft.com/office/drawing/2014/main" id="{EE690AAD-FBDE-4931-89B0-7FED55A20B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0042" y="3198451"/>
              <a:ext cx="787336" cy="859677"/>
            </a:xfrm>
            <a:custGeom>
              <a:avLst/>
              <a:gdLst>
                <a:gd name="T0" fmla="*/ 146 w 198"/>
                <a:gd name="T1" fmla="*/ 70 h 216"/>
                <a:gd name="T2" fmla="*/ 165 w 198"/>
                <a:gd name="T3" fmla="*/ 49 h 216"/>
                <a:gd name="T4" fmla="*/ 177 w 198"/>
                <a:gd name="T5" fmla="*/ 50 h 216"/>
                <a:gd name="T6" fmla="*/ 196 w 198"/>
                <a:gd name="T7" fmla="*/ 20 h 216"/>
                <a:gd name="T8" fmla="*/ 167 w 198"/>
                <a:gd name="T9" fmla="*/ 0 h 216"/>
                <a:gd name="T10" fmla="*/ 153 w 198"/>
                <a:gd name="T11" fmla="*/ 42 h 216"/>
                <a:gd name="T12" fmla="*/ 110 w 198"/>
                <a:gd name="T13" fmla="*/ 15 h 216"/>
                <a:gd name="T14" fmla="*/ 27 w 198"/>
                <a:gd name="T15" fmla="*/ 46 h 216"/>
                <a:gd name="T16" fmla="*/ 0 w 198"/>
                <a:gd name="T17" fmla="*/ 176 h 216"/>
                <a:gd name="T18" fmla="*/ 62 w 198"/>
                <a:gd name="T19" fmla="*/ 204 h 216"/>
                <a:gd name="T20" fmla="*/ 75 w 198"/>
                <a:gd name="T21" fmla="*/ 174 h 216"/>
                <a:gd name="T22" fmla="*/ 83 w 198"/>
                <a:gd name="T23" fmla="*/ 150 h 216"/>
                <a:gd name="T24" fmla="*/ 141 w 198"/>
                <a:gd name="T25" fmla="*/ 98 h 216"/>
                <a:gd name="T26" fmla="*/ 183 w 198"/>
                <a:gd name="T27" fmla="*/ 23 h 216"/>
                <a:gd name="T28" fmla="*/ 174 w 198"/>
                <a:gd name="T29" fmla="*/ 36 h 216"/>
                <a:gd name="T30" fmla="*/ 168 w 198"/>
                <a:gd name="T31" fmla="*/ 15 h 216"/>
                <a:gd name="T32" fmla="*/ 172 w 198"/>
                <a:gd name="T33" fmla="*/ 14 h 216"/>
                <a:gd name="T34" fmla="*/ 81 w 198"/>
                <a:gd name="T35" fmla="*/ 121 h 216"/>
                <a:gd name="T36" fmla="*/ 53 w 198"/>
                <a:gd name="T37" fmla="*/ 147 h 216"/>
                <a:gd name="T38" fmla="*/ 41 w 198"/>
                <a:gd name="T39" fmla="*/ 174 h 216"/>
                <a:gd name="T40" fmla="*/ 25 w 198"/>
                <a:gd name="T41" fmla="*/ 200 h 216"/>
                <a:gd name="T42" fmla="*/ 48 w 198"/>
                <a:gd name="T43" fmla="*/ 105 h 216"/>
                <a:gd name="T44" fmla="*/ 39 w 198"/>
                <a:gd name="T45" fmla="*/ 52 h 216"/>
                <a:gd name="T46" fmla="*/ 104 w 198"/>
                <a:gd name="T47" fmla="*/ 28 h 216"/>
                <a:gd name="T48" fmla="*/ 119 w 198"/>
                <a:gd name="T49" fmla="*/ 64 h 216"/>
                <a:gd name="T50" fmla="*/ 98 w 198"/>
                <a:gd name="T51" fmla="*/ 41 h 216"/>
                <a:gd name="T52" fmla="*/ 69 w 198"/>
                <a:gd name="T53" fmla="*/ 51 h 216"/>
                <a:gd name="T54" fmla="*/ 89 w 198"/>
                <a:gd name="T55" fmla="*/ 83 h 216"/>
                <a:gd name="T56" fmla="*/ 119 w 198"/>
                <a:gd name="T57" fmla="*/ 78 h 216"/>
                <a:gd name="T58" fmla="*/ 132 w 198"/>
                <a:gd name="T59" fmla="*/ 76 h 216"/>
                <a:gd name="T60" fmla="*/ 86 w 198"/>
                <a:gd name="T61" fmla="*/ 120 h 216"/>
                <a:gd name="T62" fmla="*/ 92 w 198"/>
                <a:gd name="T63" fmla="*/ 66 h 216"/>
                <a:gd name="T64" fmla="*/ 84 w 198"/>
                <a:gd name="T65" fmla="*/ 70 h 216"/>
                <a:gd name="T66" fmla="*/ 86 w 198"/>
                <a:gd name="T67" fmla="*/ 51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8" h="216">
                  <a:moveTo>
                    <a:pt x="141" y="98"/>
                  </a:moveTo>
                  <a:cubicBezTo>
                    <a:pt x="145" y="89"/>
                    <a:pt x="147" y="79"/>
                    <a:pt x="146" y="70"/>
                  </a:cubicBezTo>
                  <a:cubicBezTo>
                    <a:pt x="148" y="69"/>
                    <a:pt x="149" y="68"/>
                    <a:pt x="151" y="66"/>
                  </a:cubicBezTo>
                  <a:cubicBezTo>
                    <a:pt x="157" y="61"/>
                    <a:pt x="162" y="56"/>
                    <a:pt x="165" y="49"/>
                  </a:cubicBezTo>
                  <a:cubicBezTo>
                    <a:pt x="167" y="50"/>
                    <a:pt x="170" y="50"/>
                    <a:pt x="172" y="50"/>
                  </a:cubicBezTo>
                  <a:cubicBezTo>
                    <a:pt x="173" y="50"/>
                    <a:pt x="175" y="50"/>
                    <a:pt x="177" y="50"/>
                  </a:cubicBezTo>
                  <a:cubicBezTo>
                    <a:pt x="183" y="48"/>
                    <a:pt x="189" y="44"/>
                    <a:pt x="193" y="39"/>
                  </a:cubicBezTo>
                  <a:cubicBezTo>
                    <a:pt x="196" y="33"/>
                    <a:pt x="198" y="26"/>
                    <a:pt x="196" y="20"/>
                  </a:cubicBezTo>
                  <a:cubicBezTo>
                    <a:pt x="194" y="8"/>
                    <a:pt x="184" y="0"/>
                    <a:pt x="172" y="0"/>
                  </a:cubicBezTo>
                  <a:cubicBezTo>
                    <a:pt x="170" y="0"/>
                    <a:pt x="168" y="0"/>
                    <a:pt x="167" y="0"/>
                  </a:cubicBezTo>
                  <a:cubicBezTo>
                    <a:pt x="153" y="3"/>
                    <a:pt x="144" y="17"/>
                    <a:pt x="147" y="30"/>
                  </a:cubicBezTo>
                  <a:cubicBezTo>
                    <a:pt x="148" y="35"/>
                    <a:pt x="150" y="39"/>
                    <a:pt x="153" y="42"/>
                  </a:cubicBezTo>
                  <a:cubicBezTo>
                    <a:pt x="151" y="46"/>
                    <a:pt x="148" y="50"/>
                    <a:pt x="144" y="54"/>
                  </a:cubicBezTo>
                  <a:cubicBezTo>
                    <a:pt x="139" y="37"/>
                    <a:pt x="127" y="23"/>
                    <a:pt x="110" y="15"/>
                  </a:cubicBezTo>
                  <a:cubicBezTo>
                    <a:pt x="101" y="11"/>
                    <a:pt x="93" y="9"/>
                    <a:pt x="84" y="9"/>
                  </a:cubicBezTo>
                  <a:cubicBezTo>
                    <a:pt x="59" y="9"/>
                    <a:pt x="37" y="24"/>
                    <a:pt x="27" y="46"/>
                  </a:cubicBezTo>
                  <a:cubicBezTo>
                    <a:pt x="18" y="66"/>
                    <a:pt x="20" y="89"/>
                    <a:pt x="32" y="107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62" y="204"/>
                    <a:pt x="62" y="204"/>
                    <a:pt x="62" y="204"/>
                  </a:cubicBezTo>
                  <a:cubicBezTo>
                    <a:pt x="57" y="182"/>
                    <a:pt x="57" y="182"/>
                    <a:pt x="57" y="182"/>
                  </a:cubicBezTo>
                  <a:cubicBezTo>
                    <a:pt x="75" y="174"/>
                    <a:pt x="75" y="174"/>
                    <a:pt x="75" y="174"/>
                  </a:cubicBezTo>
                  <a:cubicBezTo>
                    <a:pt x="70" y="155"/>
                    <a:pt x="70" y="155"/>
                    <a:pt x="70" y="155"/>
                  </a:cubicBezTo>
                  <a:cubicBezTo>
                    <a:pt x="83" y="150"/>
                    <a:pt x="83" y="150"/>
                    <a:pt x="83" y="150"/>
                  </a:cubicBezTo>
                  <a:cubicBezTo>
                    <a:pt x="91" y="134"/>
                    <a:pt x="91" y="134"/>
                    <a:pt x="91" y="134"/>
                  </a:cubicBezTo>
                  <a:cubicBezTo>
                    <a:pt x="112" y="132"/>
                    <a:pt x="131" y="118"/>
                    <a:pt x="141" y="98"/>
                  </a:cubicBezTo>
                  <a:close/>
                  <a:moveTo>
                    <a:pt x="172" y="14"/>
                  </a:moveTo>
                  <a:cubicBezTo>
                    <a:pt x="177" y="14"/>
                    <a:pt x="182" y="18"/>
                    <a:pt x="183" y="23"/>
                  </a:cubicBezTo>
                  <a:cubicBezTo>
                    <a:pt x="183" y="26"/>
                    <a:pt x="183" y="29"/>
                    <a:pt x="181" y="31"/>
                  </a:cubicBezTo>
                  <a:cubicBezTo>
                    <a:pt x="179" y="34"/>
                    <a:pt x="177" y="35"/>
                    <a:pt x="174" y="36"/>
                  </a:cubicBezTo>
                  <a:cubicBezTo>
                    <a:pt x="173" y="36"/>
                    <a:pt x="171" y="36"/>
                    <a:pt x="170" y="36"/>
                  </a:cubicBezTo>
                  <a:cubicBezTo>
                    <a:pt x="172" y="28"/>
                    <a:pt x="171" y="21"/>
                    <a:pt x="168" y="15"/>
                  </a:cubicBezTo>
                  <a:cubicBezTo>
                    <a:pt x="168" y="14"/>
                    <a:pt x="169" y="14"/>
                    <a:pt x="169" y="14"/>
                  </a:cubicBezTo>
                  <a:cubicBezTo>
                    <a:pt x="170" y="14"/>
                    <a:pt x="171" y="14"/>
                    <a:pt x="172" y="14"/>
                  </a:cubicBezTo>
                  <a:close/>
                  <a:moveTo>
                    <a:pt x="86" y="120"/>
                  </a:moveTo>
                  <a:cubicBezTo>
                    <a:pt x="81" y="121"/>
                    <a:pt x="81" y="121"/>
                    <a:pt x="81" y="121"/>
                  </a:cubicBezTo>
                  <a:cubicBezTo>
                    <a:pt x="73" y="139"/>
                    <a:pt x="73" y="139"/>
                    <a:pt x="73" y="139"/>
                  </a:cubicBezTo>
                  <a:cubicBezTo>
                    <a:pt x="53" y="147"/>
                    <a:pt x="53" y="147"/>
                    <a:pt x="53" y="147"/>
                  </a:cubicBezTo>
                  <a:cubicBezTo>
                    <a:pt x="59" y="166"/>
                    <a:pt x="59" y="166"/>
                    <a:pt x="59" y="166"/>
                  </a:cubicBezTo>
                  <a:cubicBezTo>
                    <a:pt x="41" y="174"/>
                    <a:pt x="41" y="174"/>
                    <a:pt x="41" y="174"/>
                  </a:cubicBezTo>
                  <a:cubicBezTo>
                    <a:pt x="45" y="194"/>
                    <a:pt x="45" y="194"/>
                    <a:pt x="45" y="194"/>
                  </a:cubicBezTo>
                  <a:cubicBezTo>
                    <a:pt x="25" y="200"/>
                    <a:pt x="25" y="200"/>
                    <a:pt x="25" y="200"/>
                  </a:cubicBezTo>
                  <a:cubicBezTo>
                    <a:pt x="15" y="176"/>
                    <a:pt x="15" y="176"/>
                    <a:pt x="15" y="176"/>
                  </a:cubicBezTo>
                  <a:cubicBezTo>
                    <a:pt x="48" y="105"/>
                    <a:pt x="48" y="105"/>
                    <a:pt x="48" y="105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34" y="87"/>
                    <a:pt x="32" y="68"/>
                    <a:pt x="39" y="52"/>
                  </a:cubicBezTo>
                  <a:cubicBezTo>
                    <a:pt x="47" y="34"/>
                    <a:pt x="65" y="23"/>
                    <a:pt x="84" y="23"/>
                  </a:cubicBezTo>
                  <a:cubicBezTo>
                    <a:pt x="91" y="23"/>
                    <a:pt x="97" y="25"/>
                    <a:pt x="104" y="28"/>
                  </a:cubicBezTo>
                  <a:cubicBezTo>
                    <a:pt x="118" y="34"/>
                    <a:pt x="128" y="47"/>
                    <a:pt x="131" y="61"/>
                  </a:cubicBezTo>
                  <a:cubicBezTo>
                    <a:pt x="127" y="63"/>
                    <a:pt x="123" y="64"/>
                    <a:pt x="119" y="64"/>
                  </a:cubicBezTo>
                  <a:cubicBezTo>
                    <a:pt x="116" y="64"/>
                    <a:pt x="113" y="63"/>
                    <a:pt x="111" y="62"/>
                  </a:cubicBezTo>
                  <a:cubicBezTo>
                    <a:pt x="111" y="53"/>
                    <a:pt x="107" y="45"/>
                    <a:pt x="98" y="41"/>
                  </a:cubicBezTo>
                  <a:cubicBezTo>
                    <a:pt x="95" y="39"/>
                    <a:pt x="92" y="39"/>
                    <a:pt x="89" y="39"/>
                  </a:cubicBezTo>
                  <a:cubicBezTo>
                    <a:pt x="80" y="39"/>
                    <a:pt x="72" y="44"/>
                    <a:pt x="69" y="51"/>
                  </a:cubicBezTo>
                  <a:cubicBezTo>
                    <a:pt x="64" y="63"/>
                    <a:pt x="68" y="76"/>
                    <a:pt x="79" y="81"/>
                  </a:cubicBezTo>
                  <a:cubicBezTo>
                    <a:pt x="82" y="82"/>
                    <a:pt x="86" y="83"/>
                    <a:pt x="89" y="83"/>
                  </a:cubicBezTo>
                  <a:cubicBezTo>
                    <a:pt x="95" y="83"/>
                    <a:pt x="101" y="80"/>
                    <a:pt x="105" y="75"/>
                  </a:cubicBezTo>
                  <a:cubicBezTo>
                    <a:pt x="110" y="77"/>
                    <a:pt x="114" y="78"/>
                    <a:pt x="119" y="78"/>
                  </a:cubicBezTo>
                  <a:cubicBezTo>
                    <a:pt x="119" y="78"/>
                    <a:pt x="119" y="78"/>
                    <a:pt x="120" y="78"/>
                  </a:cubicBezTo>
                  <a:cubicBezTo>
                    <a:pt x="124" y="78"/>
                    <a:pt x="128" y="77"/>
                    <a:pt x="132" y="76"/>
                  </a:cubicBezTo>
                  <a:cubicBezTo>
                    <a:pt x="132" y="81"/>
                    <a:pt x="130" y="87"/>
                    <a:pt x="128" y="92"/>
                  </a:cubicBezTo>
                  <a:cubicBezTo>
                    <a:pt x="120" y="109"/>
                    <a:pt x="104" y="120"/>
                    <a:pt x="86" y="120"/>
                  </a:cubicBezTo>
                  <a:close/>
                  <a:moveTo>
                    <a:pt x="86" y="51"/>
                  </a:moveTo>
                  <a:cubicBezTo>
                    <a:pt x="87" y="56"/>
                    <a:pt x="89" y="61"/>
                    <a:pt x="92" y="66"/>
                  </a:cubicBezTo>
                  <a:cubicBezTo>
                    <a:pt x="93" y="67"/>
                    <a:pt x="94" y="68"/>
                    <a:pt x="95" y="69"/>
                  </a:cubicBezTo>
                  <a:cubicBezTo>
                    <a:pt x="92" y="71"/>
                    <a:pt x="88" y="72"/>
                    <a:pt x="84" y="70"/>
                  </a:cubicBezTo>
                  <a:cubicBezTo>
                    <a:pt x="79" y="68"/>
                    <a:pt x="77" y="62"/>
                    <a:pt x="80" y="56"/>
                  </a:cubicBezTo>
                  <a:cubicBezTo>
                    <a:pt x="81" y="54"/>
                    <a:pt x="83" y="52"/>
                    <a:pt x="86" y="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44" name="组合 1143">
            <a:extLst>
              <a:ext uri="{FF2B5EF4-FFF2-40B4-BE49-F238E27FC236}">
                <a16:creationId xmlns="" xmlns:a16="http://schemas.microsoft.com/office/drawing/2014/main" id="{88AAB3B4-EBAD-40B4-8F74-8A372BDF7E45}"/>
              </a:ext>
            </a:extLst>
          </p:cNvPr>
          <p:cNvGrpSpPr>
            <a:grpSpLocks noChangeAspect="1"/>
          </p:cNvGrpSpPr>
          <p:nvPr/>
        </p:nvGrpSpPr>
        <p:grpSpPr>
          <a:xfrm>
            <a:off x="4465664" y="2609950"/>
            <a:ext cx="420391" cy="334141"/>
            <a:chOff x="6532113" y="3319320"/>
            <a:chExt cx="1090384" cy="866674"/>
          </a:xfrm>
        </p:grpSpPr>
        <p:sp>
          <p:nvSpPr>
            <p:cNvPr id="1160" name="Freeform 93">
              <a:extLst>
                <a:ext uri="{FF2B5EF4-FFF2-40B4-BE49-F238E27FC236}">
                  <a16:creationId xmlns="" xmlns:a16="http://schemas.microsoft.com/office/drawing/2014/main" id="{77FB403C-414B-48E9-BC5C-DB037BAC5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1368" y="3609317"/>
              <a:ext cx="487193" cy="46399"/>
            </a:xfrm>
            <a:custGeom>
              <a:avLst/>
              <a:gdLst>
                <a:gd name="T0" fmla="*/ 124 w 124"/>
                <a:gd name="T1" fmla="*/ 0 h 12"/>
                <a:gd name="T2" fmla="*/ 6 w 124"/>
                <a:gd name="T3" fmla="*/ 0 h 12"/>
                <a:gd name="T4" fmla="*/ 0 w 124"/>
                <a:gd name="T5" fmla="*/ 6 h 12"/>
                <a:gd name="T6" fmla="*/ 6 w 124"/>
                <a:gd name="T7" fmla="*/ 12 h 12"/>
                <a:gd name="T8" fmla="*/ 116 w 124"/>
                <a:gd name="T9" fmla="*/ 12 h 12"/>
                <a:gd name="T10" fmla="*/ 124 w 124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" h="12">
                  <a:moveTo>
                    <a:pt x="124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8" y="8"/>
                    <a:pt x="121" y="4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" name="Freeform 94">
              <a:extLst>
                <a:ext uri="{FF2B5EF4-FFF2-40B4-BE49-F238E27FC236}">
                  <a16:creationId xmlns="" xmlns:a16="http://schemas.microsoft.com/office/drawing/2014/main" id="{9CE7D6F6-F016-4214-8E9D-018D2597A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1368" y="3710400"/>
              <a:ext cx="430851" cy="48057"/>
            </a:xfrm>
            <a:custGeom>
              <a:avLst/>
              <a:gdLst>
                <a:gd name="T0" fmla="*/ 6 w 110"/>
                <a:gd name="T1" fmla="*/ 12 h 12"/>
                <a:gd name="T2" fmla="*/ 109 w 110"/>
                <a:gd name="T3" fmla="*/ 12 h 12"/>
                <a:gd name="T4" fmla="*/ 110 w 110"/>
                <a:gd name="T5" fmla="*/ 0 h 12"/>
                <a:gd name="T6" fmla="*/ 6 w 110"/>
                <a:gd name="T7" fmla="*/ 0 h 12"/>
                <a:gd name="T8" fmla="*/ 0 w 110"/>
                <a:gd name="T9" fmla="*/ 6 h 12"/>
                <a:gd name="T10" fmla="*/ 6 w 110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12">
                  <a:moveTo>
                    <a:pt x="6" y="12"/>
                  </a:moveTo>
                  <a:cubicBezTo>
                    <a:pt x="109" y="12"/>
                    <a:pt x="109" y="12"/>
                    <a:pt x="109" y="12"/>
                  </a:cubicBezTo>
                  <a:cubicBezTo>
                    <a:pt x="109" y="8"/>
                    <a:pt x="109" y="4"/>
                    <a:pt x="11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3" y="12"/>
                    <a:pt x="6" y="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" name="Freeform 95">
              <a:extLst>
                <a:ext uri="{FF2B5EF4-FFF2-40B4-BE49-F238E27FC236}">
                  <a16:creationId xmlns="" xmlns:a16="http://schemas.microsoft.com/office/drawing/2014/main" id="{722F68A1-153B-4D19-9D47-93198110A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1368" y="3813142"/>
              <a:ext cx="444108" cy="46399"/>
            </a:xfrm>
            <a:custGeom>
              <a:avLst/>
              <a:gdLst>
                <a:gd name="T0" fmla="*/ 6 w 113"/>
                <a:gd name="T1" fmla="*/ 12 h 12"/>
                <a:gd name="T2" fmla="*/ 113 w 113"/>
                <a:gd name="T3" fmla="*/ 12 h 12"/>
                <a:gd name="T4" fmla="*/ 110 w 113"/>
                <a:gd name="T5" fmla="*/ 0 h 12"/>
                <a:gd name="T6" fmla="*/ 6 w 113"/>
                <a:gd name="T7" fmla="*/ 0 h 12"/>
                <a:gd name="T8" fmla="*/ 0 w 113"/>
                <a:gd name="T9" fmla="*/ 6 h 12"/>
                <a:gd name="T10" fmla="*/ 6 w 113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3" h="12">
                  <a:moveTo>
                    <a:pt x="6" y="12"/>
                  </a:moveTo>
                  <a:cubicBezTo>
                    <a:pt x="113" y="12"/>
                    <a:pt x="113" y="12"/>
                    <a:pt x="113" y="12"/>
                  </a:cubicBezTo>
                  <a:cubicBezTo>
                    <a:pt x="111" y="9"/>
                    <a:pt x="110" y="5"/>
                    <a:pt x="11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3" y="12"/>
                    <a:pt x="6" y="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" name="Freeform 96">
              <a:extLst>
                <a:ext uri="{FF2B5EF4-FFF2-40B4-BE49-F238E27FC236}">
                  <a16:creationId xmlns="" xmlns:a16="http://schemas.microsoft.com/office/drawing/2014/main" id="{A28A42B2-3ADD-4D8A-9929-5CE82246A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113" y="3319320"/>
              <a:ext cx="929644" cy="709247"/>
            </a:xfrm>
            <a:custGeom>
              <a:avLst/>
              <a:gdLst>
                <a:gd name="T0" fmla="*/ 20 w 237"/>
                <a:gd name="T1" fmla="*/ 167 h 181"/>
                <a:gd name="T2" fmla="*/ 14 w 237"/>
                <a:gd name="T3" fmla="*/ 161 h 181"/>
                <a:gd name="T4" fmla="*/ 14 w 237"/>
                <a:gd name="T5" fmla="*/ 20 h 181"/>
                <a:gd name="T6" fmla="*/ 20 w 237"/>
                <a:gd name="T7" fmla="*/ 14 h 181"/>
                <a:gd name="T8" fmla="*/ 217 w 237"/>
                <a:gd name="T9" fmla="*/ 14 h 181"/>
                <a:gd name="T10" fmla="*/ 223 w 237"/>
                <a:gd name="T11" fmla="*/ 20 h 181"/>
                <a:gd name="T12" fmla="*/ 223 w 237"/>
                <a:gd name="T13" fmla="*/ 55 h 181"/>
                <a:gd name="T14" fmla="*/ 237 w 237"/>
                <a:gd name="T15" fmla="*/ 62 h 181"/>
                <a:gd name="T16" fmla="*/ 237 w 237"/>
                <a:gd name="T17" fmla="*/ 20 h 181"/>
                <a:gd name="T18" fmla="*/ 217 w 237"/>
                <a:gd name="T19" fmla="*/ 0 h 181"/>
                <a:gd name="T20" fmla="*/ 20 w 237"/>
                <a:gd name="T21" fmla="*/ 0 h 181"/>
                <a:gd name="T22" fmla="*/ 0 w 237"/>
                <a:gd name="T23" fmla="*/ 20 h 181"/>
                <a:gd name="T24" fmla="*/ 0 w 237"/>
                <a:gd name="T25" fmla="*/ 161 h 181"/>
                <a:gd name="T26" fmla="*/ 20 w 237"/>
                <a:gd name="T27" fmla="*/ 181 h 181"/>
                <a:gd name="T28" fmla="*/ 127 w 237"/>
                <a:gd name="T29" fmla="*/ 181 h 181"/>
                <a:gd name="T30" fmla="*/ 134 w 237"/>
                <a:gd name="T31" fmla="*/ 167 h 181"/>
                <a:gd name="T32" fmla="*/ 20 w 237"/>
                <a:gd name="T33" fmla="*/ 167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7" h="181">
                  <a:moveTo>
                    <a:pt x="20" y="167"/>
                  </a:moveTo>
                  <a:cubicBezTo>
                    <a:pt x="17" y="167"/>
                    <a:pt x="14" y="164"/>
                    <a:pt x="14" y="16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7"/>
                    <a:pt x="17" y="14"/>
                    <a:pt x="20" y="14"/>
                  </a:cubicBezTo>
                  <a:cubicBezTo>
                    <a:pt x="217" y="14"/>
                    <a:pt x="217" y="14"/>
                    <a:pt x="217" y="14"/>
                  </a:cubicBezTo>
                  <a:cubicBezTo>
                    <a:pt x="220" y="14"/>
                    <a:pt x="223" y="17"/>
                    <a:pt x="223" y="20"/>
                  </a:cubicBezTo>
                  <a:cubicBezTo>
                    <a:pt x="223" y="55"/>
                    <a:pt x="223" y="55"/>
                    <a:pt x="223" y="55"/>
                  </a:cubicBezTo>
                  <a:cubicBezTo>
                    <a:pt x="228" y="57"/>
                    <a:pt x="232" y="59"/>
                    <a:pt x="237" y="62"/>
                  </a:cubicBezTo>
                  <a:cubicBezTo>
                    <a:pt x="237" y="20"/>
                    <a:pt x="237" y="20"/>
                    <a:pt x="237" y="20"/>
                  </a:cubicBezTo>
                  <a:cubicBezTo>
                    <a:pt x="237" y="9"/>
                    <a:pt x="228" y="0"/>
                    <a:pt x="217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72"/>
                    <a:pt x="9" y="181"/>
                    <a:pt x="20" y="181"/>
                  </a:cubicBezTo>
                  <a:cubicBezTo>
                    <a:pt x="127" y="181"/>
                    <a:pt x="127" y="181"/>
                    <a:pt x="127" y="181"/>
                  </a:cubicBezTo>
                  <a:cubicBezTo>
                    <a:pt x="134" y="167"/>
                    <a:pt x="134" y="167"/>
                    <a:pt x="134" y="167"/>
                  </a:cubicBezTo>
                  <a:lnTo>
                    <a:pt x="20" y="16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" name="Freeform 97">
              <a:extLst>
                <a:ext uri="{FF2B5EF4-FFF2-40B4-BE49-F238E27FC236}">
                  <a16:creationId xmlns="" xmlns:a16="http://schemas.microsoft.com/office/drawing/2014/main" id="{7B781BC9-4F9F-4692-9E8F-25D54ABC2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5596" y="3460176"/>
              <a:ext cx="399366" cy="46399"/>
            </a:xfrm>
            <a:custGeom>
              <a:avLst/>
              <a:gdLst>
                <a:gd name="T0" fmla="*/ 102 w 102"/>
                <a:gd name="T1" fmla="*/ 6 h 12"/>
                <a:gd name="T2" fmla="*/ 96 w 102"/>
                <a:gd name="T3" fmla="*/ 0 h 12"/>
                <a:gd name="T4" fmla="*/ 6 w 102"/>
                <a:gd name="T5" fmla="*/ 0 h 12"/>
                <a:gd name="T6" fmla="*/ 0 w 102"/>
                <a:gd name="T7" fmla="*/ 6 h 12"/>
                <a:gd name="T8" fmla="*/ 6 w 102"/>
                <a:gd name="T9" fmla="*/ 12 h 12"/>
                <a:gd name="T10" fmla="*/ 96 w 102"/>
                <a:gd name="T11" fmla="*/ 12 h 12"/>
                <a:gd name="T12" fmla="*/ 102 w 102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2">
                  <a:moveTo>
                    <a:pt x="102" y="6"/>
                  </a:moveTo>
                  <a:cubicBezTo>
                    <a:pt x="102" y="3"/>
                    <a:pt x="99" y="0"/>
                    <a:pt x="9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3" y="12"/>
                    <a:pt x="6" y="12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9" y="12"/>
                    <a:pt x="102" y="10"/>
                    <a:pt x="102" y="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" name="Freeform 98">
              <a:extLst>
                <a:ext uri="{FF2B5EF4-FFF2-40B4-BE49-F238E27FC236}">
                  <a16:creationId xmlns="" xmlns:a16="http://schemas.microsoft.com/office/drawing/2014/main" id="{90C02A66-2E6F-4DA1-A207-BC8A8A0ECF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5820" y="3569546"/>
              <a:ext cx="576677" cy="616448"/>
            </a:xfrm>
            <a:custGeom>
              <a:avLst/>
              <a:gdLst>
                <a:gd name="T0" fmla="*/ 146 w 147"/>
                <a:gd name="T1" fmla="*/ 132 h 157"/>
                <a:gd name="T2" fmla="*/ 119 w 147"/>
                <a:gd name="T3" fmla="*/ 75 h 157"/>
                <a:gd name="T4" fmla="*/ 124 w 147"/>
                <a:gd name="T5" fmla="*/ 51 h 157"/>
                <a:gd name="T6" fmla="*/ 73 w 147"/>
                <a:gd name="T7" fmla="*/ 0 h 157"/>
                <a:gd name="T8" fmla="*/ 22 w 147"/>
                <a:gd name="T9" fmla="*/ 51 h 157"/>
                <a:gd name="T10" fmla="*/ 29 w 147"/>
                <a:gd name="T11" fmla="*/ 76 h 157"/>
                <a:gd name="T12" fmla="*/ 2 w 147"/>
                <a:gd name="T13" fmla="*/ 132 h 157"/>
                <a:gd name="T14" fmla="*/ 3 w 147"/>
                <a:gd name="T15" fmla="*/ 139 h 157"/>
                <a:gd name="T16" fmla="*/ 9 w 147"/>
                <a:gd name="T17" fmla="*/ 140 h 157"/>
                <a:gd name="T18" fmla="*/ 29 w 147"/>
                <a:gd name="T19" fmla="*/ 132 h 157"/>
                <a:gd name="T20" fmla="*/ 34 w 147"/>
                <a:gd name="T21" fmla="*/ 153 h 157"/>
                <a:gd name="T22" fmla="*/ 40 w 147"/>
                <a:gd name="T23" fmla="*/ 157 h 157"/>
                <a:gd name="T24" fmla="*/ 40 w 147"/>
                <a:gd name="T25" fmla="*/ 157 h 157"/>
                <a:gd name="T26" fmla="*/ 46 w 147"/>
                <a:gd name="T27" fmla="*/ 154 h 157"/>
                <a:gd name="T28" fmla="*/ 71 w 147"/>
                <a:gd name="T29" fmla="*/ 102 h 157"/>
                <a:gd name="T30" fmla="*/ 73 w 147"/>
                <a:gd name="T31" fmla="*/ 102 h 157"/>
                <a:gd name="T32" fmla="*/ 77 w 147"/>
                <a:gd name="T33" fmla="*/ 102 h 157"/>
                <a:gd name="T34" fmla="*/ 103 w 147"/>
                <a:gd name="T35" fmla="*/ 154 h 157"/>
                <a:gd name="T36" fmla="*/ 108 w 147"/>
                <a:gd name="T37" fmla="*/ 157 h 157"/>
                <a:gd name="T38" fmla="*/ 109 w 147"/>
                <a:gd name="T39" fmla="*/ 157 h 157"/>
                <a:gd name="T40" fmla="*/ 114 w 147"/>
                <a:gd name="T41" fmla="*/ 153 h 157"/>
                <a:gd name="T42" fmla="*/ 119 w 147"/>
                <a:gd name="T43" fmla="*/ 132 h 157"/>
                <a:gd name="T44" fmla="*/ 139 w 147"/>
                <a:gd name="T45" fmla="*/ 140 h 157"/>
                <a:gd name="T46" fmla="*/ 141 w 147"/>
                <a:gd name="T47" fmla="*/ 141 h 157"/>
                <a:gd name="T48" fmla="*/ 141 w 147"/>
                <a:gd name="T49" fmla="*/ 141 h 157"/>
                <a:gd name="T50" fmla="*/ 147 w 147"/>
                <a:gd name="T51" fmla="*/ 135 h 157"/>
                <a:gd name="T52" fmla="*/ 146 w 147"/>
                <a:gd name="T53" fmla="*/ 132 h 157"/>
                <a:gd name="T54" fmla="*/ 42 w 147"/>
                <a:gd name="T55" fmla="*/ 134 h 157"/>
                <a:gd name="T56" fmla="*/ 39 w 147"/>
                <a:gd name="T57" fmla="*/ 122 h 157"/>
                <a:gd name="T58" fmla="*/ 36 w 147"/>
                <a:gd name="T59" fmla="*/ 118 h 157"/>
                <a:gd name="T60" fmla="*/ 33 w 147"/>
                <a:gd name="T61" fmla="*/ 117 h 157"/>
                <a:gd name="T62" fmla="*/ 31 w 147"/>
                <a:gd name="T63" fmla="*/ 118 h 157"/>
                <a:gd name="T64" fmla="*/ 20 w 147"/>
                <a:gd name="T65" fmla="*/ 123 h 157"/>
                <a:gd name="T66" fmla="*/ 37 w 147"/>
                <a:gd name="T67" fmla="*/ 87 h 157"/>
                <a:gd name="T68" fmla="*/ 58 w 147"/>
                <a:gd name="T69" fmla="*/ 100 h 157"/>
                <a:gd name="T70" fmla="*/ 42 w 147"/>
                <a:gd name="T71" fmla="*/ 134 h 157"/>
                <a:gd name="T72" fmla="*/ 73 w 147"/>
                <a:gd name="T73" fmla="*/ 90 h 157"/>
                <a:gd name="T74" fmla="*/ 34 w 147"/>
                <a:gd name="T75" fmla="*/ 51 h 157"/>
                <a:gd name="T76" fmla="*/ 73 w 147"/>
                <a:gd name="T77" fmla="*/ 12 h 157"/>
                <a:gd name="T78" fmla="*/ 112 w 147"/>
                <a:gd name="T79" fmla="*/ 51 h 157"/>
                <a:gd name="T80" fmla="*/ 73 w 147"/>
                <a:gd name="T81" fmla="*/ 90 h 157"/>
                <a:gd name="T82" fmla="*/ 117 w 147"/>
                <a:gd name="T83" fmla="*/ 118 h 157"/>
                <a:gd name="T84" fmla="*/ 112 w 147"/>
                <a:gd name="T85" fmla="*/ 118 h 157"/>
                <a:gd name="T86" fmla="*/ 109 w 147"/>
                <a:gd name="T87" fmla="*/ 122 h 157"/>
                <a:gd name="T88" fmla="*/ 106 w 147"/>
                <a:gd name="T89" fmla="*/ 134 h 157"/>
                <a:gd name="T90" fmla="*/ 90 w 147"/>
                <a:gd name="T91" fmla="*/ 100 h 157"/>
                <a:gd name="T92" fmla="*/ 111 w 147"/>
                <a:gd name="T93" fmla="*/ 86 h 157"/>
                <a:gd name="T94" fmla="*/ 129 w 147"/>
                <a:gd name="T95" fmla="*/ 123 h 157"/>
                <a:gd name="T96" fmla="*/ 117 w 147"/>
                <a:gd name="T97" fmla="*/ 11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7" h="157">
                  <a:moveTo>
                    <a:pt x="146" y="132"/>
                  </a:moveTo>
                  <a:cubicBezTo>
                    <a:pt x="119" y="75"/>
                    <a:pt x="119" y="75"/>
                    <a:pt x="119" y="75"/>
                  </a:cubicBezTo>
                  <a:cubicBezTo>
                    <a:pt x="122" y="68"/>
                    <a:pt x="124" y="60"/>
                    <a:pt x="124" y="51"/>
                  </a:cubicBezTo>
                  <a:cubicBezTo>
                    <a:pt x="124" y="23"/>
                    <a:pt x="101" y="0"/>
                    <a:pt x="73" y="0"/>
                  </a:cubicBezTo>
                  <a:cubicBezTo>
                    <a:pt x="45" y="0"/>
                    <a:pt x="22" y="23"/>
                    <a:pt x="22" y="51"/>
                  </a:cubicBezTo>
                  <a:cubicBezTo>
                    <a:pt x="22" y="60"/>
                    <a:pt x="25" y="69"/>
                    <a:pt x="29" y="76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0" y="135"/>
                    <a:pt x="1" y="137"/>
                    <a:pt x="3" y="139"/>
                  </a:cubicBezTo>
                  <a:cubicBezTo>
                    <a:pt x="4" y="141"/>
                    <a:pt x="7" y="141"/>
                    <a:pt x="9" y="140"/>
                  </a:cubicBezTo>
                  <a:cubicBezTo>
                    <a:pt x="29" y="132"/>
                    <a:pt x="29" y="132"/>
                    <a:pt x="29" y="132"/>
                  </a:cubicBezTo>
                  <a:cubicBezTo>
                    <a:pt x="34" y="153"/>
                    <a:pt x="34" y="153"/>
                    <a:pt x="34" y="153"/>
                  </a:cubicBezTo>
                  <a:cubicBezTo>
                    <a:pt x="35" y="155"/>
                    <a:pt x="37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3" y="157"/>
                    <a:pt x="45" y="156"/>
                    <a:pt x="46" y="154"/>
                  </a:cubicBezTo>
                  <a:cubicBezTo>
                    <a:pt x="71" y="102"/>
                    <a:pt x="71" y="102"/>
                    <a:pt x="71" y="102"/>
                  </a:cubicBezTo>
                  <a:cubicBezTo>
                    <a:pt x="72" y="102"/>
                    <a:pt x="72" y="102"/>
                    <a:pt x="73" y="102"/>
                  </a:cubicBezTo>
                  <a:cubicBezTo>
                    <a:pt x="75" y="102"/>
                    <a:pt x="76" y="102"/>
                    <a:pt x="77" y="102"/>
                  </a:cubicBezTo>
                  <a:cubicBezTo>
                    <a:pt x="103" y="154"/>
                    <a:pt x="103" y="154"/>
                    <a:pt x="103" y="154"/>
                  </a:cubicBezTo>
                  <a:cubicBezTo>
                    <a:pt x="104" y="156"/>
                    <a:pt x="106" y="157"/>
                    <a:pt x="108" y="157"/>
                  </a:cubicBezTo>
                  <a:cubicBezTo>
                    <a:pt x="108" y="157"/>
                    <a:pt x="108" y="157"/>
                    <a:pt x="109" y="157"/>
                  </a:cubicBezTo>
                  <a:cubicBezTo>
                    <a:pt x="111" y="157"/>
                    <a:pt x="113" y="155"/>
                    <a:pt x="114" y="153"/>
                  </a:cubicBezTo>
                  <a:cubicBezTo>
                    <a:pt x="119" y="132"/>
                    <a:pt x="119" y="132"/>
                    <a:pt x="119" y="132"/>
                  </a:cubicBezTo>
                  <a:cubicBezTo>
                    <a:pt x="139" y="140"/>
                    <a:pt x="139" y="140"/>
                    <a:pt x="139" y="140"/>
                  </a:cubicBezTo>
                  <a:cubicBezTo>
                    <a:pt x="140" y="141"/>
                    <a:pt x="140" y="141"/>
                    <a:pt x="141" y="141"/>
                  </a:cubicBezTo>
                  <a:cubicBezTo>
                    <a:pt x="141" y="141"/>
                    <a:pt x="141" y="141"/>
                    <a:pt x="141" y="141"/>
                  </a:cubicBezTo>
                  <a:cubicBezTo>
                    <a:pt x="145" y="141"/>
                    <a:pt x="147" y="138"/>
                    <a:pt x="147" y="135"/>
                  </a:cubicBezTo>
                  <a:cubicBezTo>
                    <a:pt x="147" y="134"/>
                    <a:pt x="147" y="133"/>
                    <a:pt x="146" y="132"/>
                  </a:cubicBezTo>
                  <a:close/>
                  <a:moveTo>
                    <a:pt x="42" y="134"/>
                  </a:moveTo>
                  <a:cubicBezTo>
                    <a:pt x="39" y="122"/>
                    <a:pt x="39" y="122"/>
                    <a:pt x="39" y="122"/>
                  </a:cubicBezTo>
                  <a:cubicBezTo>
                    <a:pt x="39" y="120"/>
                    <a:pt x="38" y="119"/>
                    <a:pt x="36" y="118"/>
                  </a:cubicBezTo>
                  <a:cubicBezTo>
                    <a:pt x="35" y="117"/>
                    <a:pt x="34" y="117"/>
                    <a:pt x="33" y="117"/>
                  </a:cubicBezTo>
                  <a:cubicBezTo>
                    <a:pt x="33" y="117"/>
                    <a:pt x="32" y="117"/>
                    <a:pt x="31" y="118"/>
                  </a:cubicBezTo>
                  <a:cubicBezTo>
                    <a:pt x="20" y="123"/>
                    <a:pt x="20" y="123"/>
                    <a:pt x="20" y="123"/>
                  </a:cubicBezTo>
                  <a:cubicBezTo>
                    <a:pt x="37" y="87"/>
                    <a:pt x="37" y="87"/>
                    <a:pt x="37" y="87"/>
                  </a:cubicBezTo>
                  <a:cubicBezTo>
                    <a:pt x="43" y="93"/>
                    <a:pt x="50" y="98"/>
                    <a:pt x="58" y="100"/>
                  </a:cubicBezTo>
                  <a:lnTo>
                    <a:pt x="42" y="134"/>
                  </a:lnTo>
                  <a:close/>
                  <a:moveTo>
                    <a:pt x="73" y="90"/>
                  </a:moveTo>
                  <a:cubicBezTo>
                    <a:pt x="52" y="90"/>
                    <a:pt x="34" y="73"/>
                    <a:pt x="34" y="51"/>
                  </a:cubicBezTo>
                  <a:cubicBezTo>
                    <a:pt x="34" y="30"/>
                    <a:pt x="52" y="12"/>
                    <a:pt x="73" y="12"/>
                  </a:cubicBezTo>
                  <a:cubicBezTo>
                    <a:pt x="95" y="12"/>
                    <a:pt x="112" y="30"/>
                    <a:pt x="112" y="51"/>
                  </a:cubicBezTo>
                  <a:cubicBezTo>
                    <a:pt x="112" y="73"/>
                    <a:pt x="95" y="90"/>
                    <a:pt x="73" y="90"/>
                  </a:cubicBezTo>
                  <a:close/>
                  <a:moveTo>
                    <a:pt x="117" y="118"/>
                  </a:moveTo>
                  <a:cubicBezTo>
                    <a:pt x="116" y="117"/>
                    <a:pt x="114" y="117"/>
                    <a:pt x="112" y="118"/>
                  </a:cubicBezTo>
                  <a:cubicBezTo>
                    <a:pt x="111" y="119"/>
                    <a:pt x="109" y="120"/>
                    <a:pt x="109" y="122"/>
                  </a:cubicBezTo>
                  <a:cubicBezTo>
                    <a:pt x="106" y="134"/>
                    <a:pt x="106" y="134"/>
                    <a:pt x="106" y="134"/>
                  </a:cubicBezTo>
                  <a:cubicBezTo>
                    <a:pt x="90" y="100"/>
                    <a:pt x="90" y="100"/>
                    <a:pt x="90" y="100"/>
                  </a:cubicBezTo>
                  <a:cubicBezTo>
                    <a:pt x="98" y="97"/>
                    <a:pt x="105" y="92"/>
                    <a:pt x="111" y="86"/>
                  </a:cubicBezTo>
                  <a:cubicBezTo>
                    <a:pt x="129" y="123"/>
                    <a:pt x="129" y="123"/>
                    <a:pt x="129" y="123"/>
                  </a:cubicBezTo>
                  <a:lnTo>
                    <a:pt x="117" y="11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6" name="Freeform 99">
              <a:extLst>
                <a:ext uri="{FF2B5EF4-FFF2-40B4-BE49-F238E27FC236}">
                  <a16:creationId xmlns="" xmlns:a16="http://schemas.microsoft.com/office/drawing/2014/main" id="{A2DD17F1-06BA-4277-A6FA-72008460C9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26446" y="3664001"/>
              <a:ext cx="212111" cy="212111"/>
            </a:xfrm>
            <a:custGeom>
              <a:avLst/>
              <a:gdLst>
                <a:gd name="T0" fmla="*/ 27 w 54"/>
                <a:gd name="T1" fmla="*/ 0 h 54"/>
                <a:gd name="T2" fmla="*/ 0 w 54"/>
                <a:gd name="T3" fmla="*/ 27 h 54"/>
                <a:gd name="T4" fmla="*/ 27 w 54"/>
                <a:gd name="T5" fmla="*/ 54 h 54"/>
                <a:gd name="T6" fmla="*/ 54 w 54"/>
                <a:gd name="T7" fmla="*/ 27 h 54"/>
                <a:gd name="T8" fmla="*/ 27 w 54"/>
                <a:gd name="T9" fmla="*/ 0 h 54"/>
                <a:gd name="T10" fmla="*/ 27 w 54"/>
                <a:gd name="T11" fmla="*/ 42 h 54"/>
                <a:gd name="T12" fmla="*/ 12 w 54"/>
                <a:gd name="T13" fmla="*/ 27 h 54"/>
                <a:gd name="T14" fmla="*/ 27 w 54"/>
                <a:gd name="T15" fmla="*/ 12 h 54"/>
                <a:gd name="T16" fmla="*/ 42 w 54"/>
                <a:gd name="T17" fmla="*/ 27 h 54"/>
                <a:gd name="T18" fmla="*/ 27 w 54"/>
                <a:gd name="T19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54">
                  <a:moveTo>
                    <a:pt x="27" y="0"/>
                  </a:moveTo>
                  <a:cubicBezTo>
                    <a:pt x="12" y="0"/>
                    <a:pt x="0" y="13"/>
                    <a:pt x="0" y="27"/>
                  </a:cubicBezTo>
                  <a:cubicBezTo>
                    <a:pt x="0" y="42"/>
                    <a:pt x="12" y="54"/>
                    <a:pt x="27" y="54"/>
                  </a:cubicBezTo>
                  <a:cubicBezTo>
                    <a:pt x="42" y="54"/>
                    <a:pt x="54" y="42"/>
                    <a:pt x="54" y="27"/>
                  </a:cubicBezTo>
                  <a:cubicBezTo>
                    <a:pt x="54" y="13"/>
                    <a:pt x="42" y="0"/>
                    <a:pt x="27" y="0"/>
                  </a:cubicBezTo>
                  <a:close/>
                  <a:moveTo>
                    <a:pt x="27" y="42"/>
                  </a:moveTo>
                  <a:cubicBezTo>
                    <a:pt x="19" y="42"/>
                    <a:pt x="12" y="36"/>
                    <a:pt x="12" y="27"/>
                  </a:cubicBezTo>
                  <a:cubicBezTo>
                    <a:pt x="12" y="19"/>
                    <a:pt x="19" y="12"/>
                    <a:pt x="27" y="12"/>
                  </a:cubicBezTo>
                  <a:cubicBezTo>
                    <a:pt x="36" y="12"/>
                    <a:pt x="42" y="19"/>
                    <a:pt x="42" y="27"/>
                  </a:cubicBezTo>
                  <a:cubicBezTo>
                    <a:pt x="42" y="36"/>
                    <a:pt x="36" y="42"/>
                    <a:pt x="27" y="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45" name="组合 1144">
            <a:extLst>
              <a:ext uri="{FF2B5EF4-FFF2-40B4-BE49-F238E27FC236}">
                <a16:creationId xmlns="" xmlns:a16="http://schemas.microsoft.com/office/drawing/2014/main" id="{B0441CA8-E28A-4C7E-AD54-D36A1F919B8F}"/>
              </a:ext>
            </a:extLst>
          </p:cNvPr>
          <p:cNvGrpSpPr>
            <a:grpSpLocks noChangeAspect="1"/>
          </p:cNvGrpSpPr>
          <p:nvPr/>
        </p:nvGrpSpPr>
        <p:grpSpPr>
          <a:xfrm>
            <a:off x="6067773" y="2619853"/>
            <a:ext cx="379501" cy="314335"/>
            <a:chOff x="10659996" y="3345834"/>
            <a:chExt cx="984328" cy="815303"/>
          </a:xfrm>
        </p:grpSpPr>
        <p:sp>
          <p:nvSpPr>
            <p:cNvPr id="1156" name="Freeform 106">
              <a:extLst>
                <a:ext uri="{FF2B5EF4-FFF2-40B4-BE49-F238E27FC236}">
                  <a16:creationId xmlns="" xmlns:a16="http://schemas.microsoft.com/office/drawing/2014/main" id="{346FA143-3507-4999-B46B-501AA1F7A7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87020" y="3526461"/>
              <a:ext cx="227026" cy="227026"/>
            </a:xfrm>
            <a:custGeom>
              <a:avLst/>
              <a:gdLst>
                <a:gd name="T0" fmla="*/ 29 w 58"/>
                <a:gd name="T1" fmla="*/ 0 h 58"/>
                <a:gd name="T2" fmla="*/ 0 w 58"/>
                <a:gd name="T3" fmla="*/ 29 h 58"/>
                <a:gd name="T4" fmla="*/ 29 w 58"/>
                <a:gd name="T5" fmla="*/ 58 h 58"/>
                <a:gd name="T6" fmla="*/ 58 w 58"/>
                <a:gd name="T7" fmla="*/ 29 h 58"/>
                <a:gd name="T8" fmla="*/ 29 w 58"/>
                <a:gd name="T9" fmla="*/ 0 h 58"/>
                <a:gd name="T10" fmla="*/ 29 w 58"/>
                <a:gd name="T11" fmla="*/ 46 h 58"/>
                <a:gd name="T12" fmla="*/ 12 w 58"/>
                <a:gd name="T13" fmla="*/ 29 h 58"/>
                <a:gd name="T14" fmla="*/ 29 w 58"/>
                <a:gd name="T15" fmla="*/ 12 h 58"/>
                <a:gd name="T16" fmla="*/ 46 w 58"/>
                <a:gd name="T17" fmla="*/ 29 h 58"/>
                <a:gd name="T18" fmla="*/ 29 w 58"/>
                <a:gd name="T19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46"/>
                  </a:moveTo>
                  <a:cubicBezTo>
                    <a:pt x="20" y="46"/>
                    <a:pt x="12" y="38"/>
                    <a:pt x="12" y="29"/>
                  </a:cubicBezTo>
                  <a:cubicBezTo>
                    <a:pt x="12" y="20"/>
                    <a:pt x="20" y="12"/>
                    <a:pt x="29" y="12"/>
                  </a:cubicBezTo>
                  <a:cubicBezTo>
                    <a:pt x="39" y="12"/>
                    <a:pt x="46" y="20"/>
                    <a:pt x="46" y="29"/>
                  </a:cubicBezTo>
                  <a:cubicBezTo>
                    <a:pt x="46" y="38"/>
                    <a:pt x="39" y="46"/>
                    <a:pt x="29" y="4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" name="Rectangle 107">
              <a:extLst>
                <a:ext uri="{FF2B5EF4-FFF2-40B4-BE49-F238E27FC236}">
                  <a16:creationId xmlns="" xmlns:a16="http://schemas.microsoft.com/office/drawing/2014/main" id="{55F1CEF9-71D3-43B7-B322-510334D59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59996" y="4106452"/>
              <a:ext cx="984328" cy="5468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" name="Freeform 108">
              <a:extLst>
                <a:ext uri="{FF2B5EF4-FFF2-40B4-BE49-F238E27FC236}">
                  <a16:creationId xmlns="" xmlns:a16="http://schemas.microsoft.com/office/drawing/2014/main" id="{04E59B46-1FD7-49D4-B815-E8319064E2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59996" y="3345834"/>
              <a:ext cx="984328" cy="694333"/>
            </a:xfrm>
            <a:custGeom>
              <a:avLst/>
              <a:gdLst>
                <a:gd name="T0" fmla="*/ 223 w 251"/>
                <a:gd name="T1" fmla="*/ 0 h 177"/>
                <a:gd name="T2" fmla="*/ 28 w 251"/>
                <a:gd name="T3" fmla="*/ 0 h 177"/>
                <a:gd name="T4" fmla="*/ 0 w 251"/>
                <a:gd name="T5" fmla="*/ 28 h 177"/>
                <a:gd name="T6" fmla="*/ 0 w 251"/>
                <a:gd name="T7" fmla="*/ 149 h 177"/>
                <a:gd name="T8" fmla="*/ 28 w 251"/>
                <a:gd name="T9" fmla="*/ 177 h 177"/>
                <a:gd name="T10" fmla="*/ 223 w 251"/>
                <a:gd name="T11" fmla="*/ 177 h 177"/>
                <a:gd name="T12" fmla="*/ 251 w 251"/>
                <a:gd name="T13" fmla="*/ 149 h 177"/>
                <a:gd name="T14" fmla="*/ 251 w 251"/>
                <a:gd name="T15" fmla="*/ 28 h 177"/>
                <a:gd name="T16" fmla="*/ 223 w 251"/>
                <a:gd name="T17" fmla="*/ 0 h 177"/>
                <a:gd name="T18" fmla="*/ 52 w 251"/>
                <a:gd name="T19" fmla="*/ 162 h 177"/>
                <a:gd name="T20" fmla="*/ 52 w 251"/>
                <a:gd name="T21" fmla="*/ 144 h 177"/>
                <a:gd name="T22" fmla="*/ 68 w 251"/>
                <a:gd name="T23" fmla="*/ 128 h 177"/>
                <a:gd name="T24" fmla="*/ 108 w 251"/>
                <a:gd name="T25" fmla="*/ 128 h 177"/>
                <a:gd name="T26" fmla="*/ 124 w 251"/>
                <a:gd name="T27" fmla="*/ 144 h 177"/>
                <a:gd name="T28" fmla="*/ 124 w 251"/>
                <a:gd name="T29" fmla="*/ 162 h 177"/>
                <a:gd name="T30" fmla="*/ 123 w 251"/>
                <a:gd name="T31" fmla="*/ 163 h 177"/>
                <a:gd name="T32" fmla="*/ 53 w 251"/>
                <a:gd name="T33" fmla="*/ 163 h 177"/>
                <a:gd name="T34" fmla="*/ 52 w 251"/>
                <a:gd name="T35" fmla="*/ 162 h 177"/>
                <a:gd name="T36" fmla="*/ 237 w 251"/>
                <a:gd name="T37" fmla="*/ 149 h 177"/>
                <a:gd name="T38" fmla="*/ 223 w 251"/>
                <a:gd name="T39" fmla="*/ 163 h 177"/>
                <a:gd name="T40" fmla="*/ 135 w 251"/>
                <a:gd name="T41" fmla="*/ 163 h 177"/>
                <a:gd name="T42" fmla="*/ 136 w 251"/>
                <a:gd name="T43" fmla="*/ 162 h 177"/>
                <a:gd name="T44" fmla="*/ 136 w 251"/>
                <a:gd name="T45" fmla="*/ 144 h 177"/>
                <a:gd name="T46" fmla="*/ 108 w 251"/>
                <a:gd name="T47" fmla="*/ 116 h 177"/>
                <a:gd name="T48" fmla="*/ 68 w 251"/>
                <a:gd name="T49" fmla="*/ 116 h 177"/>
                <a:gd name="T50" fmla="*/ 41 w 251"/>
                <a:gd name="T51" fmla="*/ 144 h 177"/>
                <a:gd name="T52" fmla="*/ 41 w 251"/>
                <a:gd name="T53" fmla="*/ 162 h 177"/>
                <a:gd name="T54" fmla="*/ 41 w 251"/>
                <a:gd name="T55" fmla="*/ 163 h 177"/>
                <a:gd name="T56" fmla="*/ 28 w 251"/>
                <a:gd name="T57" fmla="*/ 163 h 177"/>
                <a:gd name="T58" fmla="*/ 14 w 251"/>
                <a:gd name="T59" fmla="*/ 149 h 177"/>
                <a:gd name="T60" fmla="*/ 14 w 251"/>
                <a:gd name="T61" fmla="*/ 28 h 177"/>
                <a:gd name="T62" fmla="*/ 28 w 251"/>
                <a:gd name="T63" fmla="*/ 14 h 177"/>
                <a:gd name="T64" fmla="*/ 223 w 251"/>
                <a:gd name="T65" fmla="*/ 14 h 177"/>
                <a:gd name="T66" fmla="*/ 237 w 251"/>
                <a:gd name="T67" fmla="*/ 28 h 177"/>
                <a:gd name="T68" fmla="*/ 237 w 251"/>
                <a:gd name="T69" fmla="*/ 149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1" h="177">
                  <a:moveTo>
                    <a:pt x="223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2"/>
                    <a:pt x="0" y="28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65"/>
                    <a:pt x="13" y="177"/>
                    <a:pt x="28" y="177"/>
                  </a:cubicBezTo>
                  <a:cubicBezTo>
                    <a:pt x="223" y="177"/>
                    <a:pt x="223" y="177"/>
                    <a:pt x="223" y="177"/>
                  </a:cubicBezTo>
                  <a:cubicBezTo>
                    <a:pt x="239" y="177"/>
                    <a:pt x="251" y="165"/>
                    <a:pt x="251" y="149"/>
                  </a:cubicBezTo>
                  <a:cubicBezTo>
                    <a:pt x="251" y="28"/>
                    <a:pt x="251" y="28"/>
                    <a:pt x="251" y="28"/>
                  </a:cubicBezTo>
                  <a:cubicBezTo>
                    <a:pt x="251" y="12"/>
                    <a:pt x="239" y="0"/>
                    <a:pt x="223" y="0"/>
                  </a:cubicBezTo>
                  <a:close/>
                  <a:moveTo>
                    <a:pt x="52" y="162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2" y="135"/>
                    <a:pt x="60" y="128"/>
                    <a:pt x="68" y="128"/>
                  </a:cubicBezTo>
                  <a:cubicBezTo>
                    <a:pt x="108" y="128"/>
                    <a:pt x="108" y="128"/>
                    <a:pt x="108" y="128"/>
                  </a:cubicBezTo>
                  <a:cubicBezTo>
                    <a:pt x="116" y="128"/>
                    <a:pt x="124" y="135"/>
                    <a:pt x="124" y="144"/>
                  </a:cubicBezTo>
                  <a:cubicBezTo>
                    <a:pt x="124" y="162"/>
                    <a:pt x="124" y="162"/>
                    <a:pt x="124" y="162"/>
                  </a:cubicBezTo>
                  <a:cubicBezTo>
                    <a:pt x="124" y="163"/>
                    <a:pt x="123" y="163"/>
                    <a:pt x="123" y="163"/>
                  </a:cubicBezTo>
                  <a:cubicBezTo>
                    <a:pt x="53" y="163"/>
                    <a:pt x="53" y="163"/>
                    <a:pt x="53" y="163"/>
                  </a:cubicBezTo>
                  <a:cubicBezTo>
                    <a:pt x="53" y="163"/>
                    <a:pt x="52" y="163"/>
                    <a:pt x="52" y="162"/>
                  </a:cubicBezTo>
                  <a:close/>
                  <a:moveTo>
                    <a:pt x="237" y="149"/>
                  </a:moveTo>
                  <a:cubicBezTo>
                    <a:pt x="237" y="157"/>
                    <a:pt x="231" y="163"/>
                    <a:pt x="223" y="163"/>
                  </a:cubicBezTo>
                  <a:cubicBezTo>
                    <a:pt x="135" y="163"/>
                    <a:pt x="135" y="163"/>
                    <a:pt x="135" y="163"/>
                  </a:cubicBezTo>
                  <a:cubicBezTo>
                    <a:pt x="135" y="163"/>
                    <a:pt x="136" y="163"/>
                    <a:pt x="136" y="162"/>
                  </a:cubicBezTo>
                  <a:cubicBezTo>
                    <a:pt x="136" y="144"/>
                    <a:pt x="136" y="144"/>
                    <a:pt x="136" y="144"/>
                  </a:cubicBezTo>
                  <a:cubicBezTo>
                    <a:pt x="136" y="129"/>
                    <a:pt x="123" y="116"/>
                    <a:pt x="10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53" y="116"/>
                    <a:pt x="41" y="129"/>
                    <a:pt x="41" y="144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1" y="163"/>
                    <a:pt x="41" y="163"/>
                    <a:pt x="41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1" y="163"/>
                    <a:pt x="14" y="157"/>
                    <a:pt x="14" y="14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0"/>
                    <a:pt x="21" y="14"/>
                    <a:pt x="28" y="14"/>
                  </a:cubicBezTo>
                  <a:cubicBezTo>
                    <a:pt x="223" y="14"/>
                    <a:pt x="223" y="14"/>
                    <a:pt x="223" y="14"/>
                  </a:cubicBezTo>
                  <a:cubicBezTo>
                    <a:pt x="231" y="14"/>
                    <a:pt x="237" y="20"/>
                    <a:pt x="237" y="28"/>
                  </a:cubicBezTo>
                  <a:lnTo>
                    <a:pt x="237" y="14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" name="Freeform 109">
              <a:extLst>
                <a:ext uri="{FF2B5EF4-FFF2-40B4-BE49-F238E27FC236}">
                  <a16:creationId xmlns="" xmlns:a16="http://schemas.microsoft.com/office/drawing/2014/main" id="{2CA130C5-E6D5-4270-980E-8213FF9E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2102" y="3451890"/>
              <a:ext cx="364566" cy="344681"/>
            </a:xfrm>
            <a:custGeom>
              <a:avLst/>
              <a:gdLst>
                <a:gd name="T0" fmla="*/ 75 w 93"/>
                <a:gd name="T1" fmla="*/ 0 h 88"/>
                <a:gd name="T2" fmla="*/ 18 w 93"/>
                <a:gd name="T3" fmla="*/ 0 h 88"/>
                <a:gd name="T4" fmla="*/ 0 w 93"/>
                <a:gd name="T5" fmla="*/ 18 h 88"/>
                <a:gd name="T6" fmla="*/ 0 w 93"/>
                <a:gd name="T7" fmla="*/ 51 h 88"/>
                <a:gd name="T8" fmla="*/ 17 w 93"/>
                <a:gd name="T9" fmla="*/ 69 h 88"/>
                <a:gd name="T10" fmla="*/ 10 w 93"/>
                <a:gd name="T11" fmla="*/ 78 h 88"/>
                <a:gd name="T12" fmla="*/ 11 w 93"/>
                <a:gd name="T13" fmla="*/ 86 h 88"/>
                <a:gd name="T14" fmla="*/ 14 w 93"/>
                <a:gd name="T15" fmla="*/ 88 h 88"/>
                <a:gd name="T16" fmla="*/ 19 w 93"/>
                <a:gd name="T17" fmla="*/ 86 h 88"/>
                <a:gd name="T18" fmla="*/ 33 w 93"/>
                <a:gd name="T19" fmla="*/ 70 h 88"/>
                <a:gd name="T20" fmla="*/ 33 w 93"/>
                <a:gd name="T21" fmla="*/ 69 h 88"/>
                <a:gd name="T22" fmla="*/ 36 w 93"/>
                <a:gd name="T23" fmla="*/ 63 h 88"/>
                <a:gd name="T24" fmla="*/ 36 w 93"/>
                <a:gd name="T25" fmla="*/ 63 h 88"/>
                <a:gd name="T26" fmla="*/ 30 w 93"/>
                <a:gd name="T27" fmla="*/ 57 h 88"/>
                <a:gd name="T28" fmla="*/ 18 w 93"/>
                <a:gd name="T29" fmla="*/ 57 h 88"/>
                <a:gd name="T30" fmla="*/ 12 w 93"/>
                <a:gd name="T31" fmla="*/ 51 h 88"/>
                <a:gd name="T32" fmla="*/ 12 w 93"/>
                <a:gd name="T33" fmla="*/ 18 h 88"/>
                <a:gd name="T34" fmla="*/ 18 w 93"/>
                <a:gd name="T35" fmla="*/ 12 h 88"/>
                <a:gd name="T36" fmla="*/ 75 w 93"/>
                <a:gd name="T37" fmla="*/ 12 h 88"/>
                <a:gd name="T38" fmla="*/ 81 w 93"/>
                <a:gd name="T39" fmla="*/ 18 h 88"/>
                <a:gd name="T40" fmla="*/ 81 w 93"/>
                <a:gd name="T41" fmla="*/ 51 h 88"/>
                <a:gd name="T42" fmla="*/ 75 w 93"/>
                <a:gd name="T43" fmla="*/ 57 h 88"/>
                <a:gd name="T44" fmla="*/ 45 w 93"/>
                <a:gd name="T45" fmla="*/ 57 h 88"/>
                <a:gd name="T46" fmla="*/ 47 w 93"/>
                <a:gd name="T47" fmla="*/ 64 h 88"/>
                <a:gd name="T48" fmla="*/ 44 w 93"/>
                <a:gd name="T49" fmla="*/ 69 h 88"/>
                <a:gd name="T50" fmla="*/ 75 w 93"/>
                <a:gd name="T51" fmla="*/ 69 h 88"/>
                <a:gd name="T52" fmla="*/ 93 w 93"/>
                <a:gd name="T53" fmla="*/ 51 h 88"/>
                <a:gd name="T54" fmla="*/ 93 w 93"/>
                <a:gd name="T55" fmla="*/ 18 h 88"/>
                <a:gd name="T56" fmla="*/ 75 w 93"/>
                <a:gd name="T5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3" h="88">
                  <a:moveTo>
                    <a:pt x="75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9"/>
                    <a:pt x="0" y="18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61"/>
                    <a:pt x="8" y="69"/>
                    <a:pt x="17" y="69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8" y="80"/>
                    <a:pt x="8" y="84"/>
                    <a:pt x="11" y="86"/>
                  </a:cubicBezTo>
                  <a:cubicBezTo>
                    <a:pt x="12" y="87"/>
                    <a:pt x="13" y="88"/>
                    <a:pt x="14" y="88"/>
                  </a:cubicBezTo>
                  <a:cubicBezTo>
                    <a:pt x="16" y="88"/>
                    <a:pt x="18" y="87"/>
                    <a:pt x="19" y="86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0"/>
                    <a:pt x="33" y="70"/>
                    <a:pt x="33" y="69"/>
                  </a:cubicBezTo>
                  <a:cubicBezTo>
                    <a:pt x="36" y="65"/>
                    <a:pt x="36" y="63"/>
                    <a:pt x="36" y="63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6" y="57"/>
                    <a:pt x="30" y="57"/>
                    <a:pt x="30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5" y="57"/>
                    <a:pt x="12" y="55"/>
                    <a:pt x="12" y="51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5"/>
                    <a:pt x="15" y="12"/>
                    <a:pt x="18" y="12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8" y="12"/>
                    <a:pt x="81" y="15"/>
                    <a:pt x="81" y="18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5"/>
                    <a:pt x="78" y="57"/>
                    <a:pt x="75" y="57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7" y="59"/>
                    <a:pt x="48" y="61"/>
                    <a:pt x="47" y="64"/>
                  </a:cubicBezTo>
                  <a:cubicBezTo>
                    <a:pt x="47" y="64"/>
                    <a:pt x="47" y="66"/>
                    <a:pt x="44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85" y="69"/>
                    <a:pt x="93" y="61"/>
                    <a:pt x="93" y="51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3" y="9"/>
                    <a:pt x="85" y="0"/>
                    <a:pt x="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46" name="组合 1145">
            <a:extLst>
              <a:ext uri="{FF2B5EF4-FFF2-40B4-BE49-F238E27FC236}">
                <a16:creationId xmlns="" xmlns:a16="http://schemas.microsoft.com/office/drawing/2014/main" id="{4025F0B5-580A-4242-AB0C-1A2A6E34431A}"/>
              </a:ext>
            </a:extLst>
          </p:cNvPr>
          <p:cNvGrpSpPr>
            <a:grpSpLocks noChangeAspect="1"/>
          </p:cNvGrpSpPr>
          <p:nvPr/>
        </p:nvGrpSpPr>
        <p:grpSpPr>
          <a:xfrm>
            <a:off x="9782290" y="2626561"/>
            <a:ext cx="299001" cy="300919"/>
            <a:chOff x="8762568" y="5121620"/>
            <a:chExt cx="775532" cy="780504"/>
          </a:xfrm>
        </p:grpSpPr>
        <p:sp>
          <p:nvSpPr>
            <p:cNvPr id="1152" name="Freeform 68">
              <a:extLst>
                <a:ext uri="{FF2B5EF4-FFF2-40B4-BE49-F238E27FC236}">
                  <a16:creationId xmlns="" xmlns:a16="http://schemas.microsoft.com/office/drawing/2014/main" id="{7721C8EF-23B7-41E4-93D8-9B4DC0AF3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2568" y="5552471"/>
              <a:ext cx="347995" cy="349653"/>
            </a:xfrm>
            <a:custGeom>
              <a:avLst/>
              <a:gdLst>
                <a:gd name="T0" fmla="*/ 76 w 89"/>
                <a:gd name="T1" fmla="*/ 2 h 89"/>
                <a:gd name="T2" fmla="*/ 14 w 89"/>
                <a:gd name="T3" fmla="*/ 65 h 89"/>
                <a:gd name="T4" fmla="*/ 14 w 89"/>
                <a:gd name="T5" fmla="*/ 26 h 89"/>
                <a:gd name="T6" fmla="*/ 7 w 89"/>
                <a:gd name="T7" fmla="*/ 19 h 89"/>
                <a:gd name="T8" fmla="*/ 7 w 89"/>
                <a:gd name="T9" fmla="*/ 19 h 89"/>
                <a:gd name="T10" fmla="*/ 0 w 89"/>
                <a:gd name="T11" fmla="*/ 26 h 89"/>
                <a:gd name="T12" fmla="*/ 0 w 89"/>
                <a:gd name="T13" fmla="*/ 82 h 89"/>
                <a:gd name="T14" fmla="*/ 2 w 89"/>
                <a:gd name="T15" fmla="*/ 87 h 89"/>
                <a:gd name="T16" fmla="*/ 7 w 89"/>
                <a:gd name="T17" fmla="*/ 89 h 89"/>
                <a:gd name="T18" fmla="*/ 62 w 89"/>
                <a:gd name="T19" fmla="*/ 89 h 89"/>
                <a:gd name="T20" fmla="*/ 62 w 89"/>
                <a:gd name="T21" fmla="*/ 89 h 89"/>
                <a:gd name="T22" fmla="*/ 69 w 89"/>
                <a:gd name="T23" fmla="*/ 82 h 89"/>
                <a:gd name="T24" fmla="*/ 62 w 89"/>
                <a:gd name="T25" fmla="*/ 75 h 89"/>
                <a:gd name="T26" fmla="*/ 24 w 89"/>
                <a:gd name="T27" fmla="*/ 75 h 89"/>
                <a:gd name="T28" fmla="*/ 86 w 89"/>
                <a:gd name="T29" fmla="*/ 12 h 89"/>
                <a:gd name="T30" fmla="*/ 86 w 89"/>
                <a:gd name="T31" fmla="*/ 2 h 89"/>
                <a:gd name="T32" fmla="*/ 76 w 89"/>
                <a:gd name="T33" fmla="*/ 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89">
                  <a:moveTo>
                    <a:pt x="76" y="2"/>
                  </a:moveTo>
                  <a:cubicBezTo>
                    <a:pt x="14" y="65"/>
                    <a:pt x="14" y="65"/>
                    <a:pt x="14" y="6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2"/>
                    <a:pt x="11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3" y="19"/>
                    <a:pt x="0" y="22"/>
                    <a:pt x="0" y="26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4"/>
                    <a:pt x="1" y="85"/>
                    <a:pt x="2" y="87"/>
                  </a:cubicBezTo>
                  <a:cubicBezTo>
                    <a:pt x="3" y="88"/>
                    <a:pt x="5" y="89"/>
                    <a:pt x="7" y="89"/>
                  </a:cubicBezTo>
                  <a:cubicBezTo>
                    <a:pt x="62" y="89"/>
                    <a:pt x="62" y="89"/>
                    <a:pt x="62" y="89"/>
                  </a:cubicBezTo>
                  <a:cubicBezTo>
                    <a:pt x="62" y="89"/>
                    <a:pt x="62" y="89"/>
                    <a:pt x="62" y="89"/>
                  </a:cubicBezTo>
                  <a:cubicBezTo>
                    <a:pt x="66" y="89"/>
                    <a:pt x="69" y="86"/>
                    <a:pt x="69" y="82"/>
                  </a:cubicBezTo>
                  <a:cubicBezTo>
                    <a:pt x="69" y="78"/>
                    <a:pt x="66" y="75"/>
                    <a:pt x="62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9" y="10"/>
                    <a:pt x="89" y="5"/>
                    <a:pt x="86" y="2"/>
                  </a:cubicBezTo>
                  <a:cubicBezTo>
                    <a:pt x="83" y="0"/>
                    <a:pt x="79" y="0"/>
                    <a:pt x="76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" name="Freeform 69">
              <a:extLst>
                <a:ext uri="{FF2B5EF4-FFF2-40B4-BE49-F238E27FC236}">
                  <a16:creationId xmlns="" xmlns:a16="http://schemas.microsoft.com/office/drawing/2014/main" id="{DB15F106-5D57-47DA-8BE9-8E89D3088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0105" y="5121620"/>
              <a:ext cx="347995" cy="347995"/>
            </a:xfrm>
            <a:custGeom>
              <a:avLst/>
              <a:gdLst>
                <a:gd name="T0" fmla="*/ 87 w 89"/>
                <a:gd name="T1" fmla="*/ 2 h 89"/>
                <a:gd name="T2" fmla="*/ 82 w 89"/>
                <a:gd name="T3" fmla="*/ 0 h 89"/>
                <a:gd name="T4" fmla="*/ 27 w 89"/>
                <a:gd name="T5" fmla="*/ 0 h 89"/>
                <a:gd name="T6" fmla="*/ 20 w 89"/>
                <a:gd name="T7" fmla="*/ 7 h 89"/>
                <a:gd name="T8" fmla="*/ 27 w 89"/>
                <a:gd name="T9" fmla="*/ 14 h 89"/>
                <a:gd name="T10" fmla="*/ 66 w 89"/>
                <a:gd name="T11" fmla="*/ 14 h 89"/>
                <a:gd name="T12" fmla="*/ 3 w 89"/>
                <a:gd name="T13" fmla="*/ 77 h 89"/>
                <a:gd name="T14" fmla="*/ 3 w 89"/>
                <a:gd name="T15" fmla="*/ 87 h 89"/>
                <a:gd name="T16" fmla="*/ 8 w 89"/>
                <a:gd name="T17" fmla="*/ 89 h 89"/>
                <a:gd name="T18" fmla="*/ 13 w 89"/>
                <a:gd name="T19" fmla="*/ 87 h 89"/>
                <a:gd name="T20" fmla="*/ 75 w 89"/>
                <a:gd name="T21" fmla="*/ 24 h 89"/>
                <a:gd name="T22" fmla="*/ 75 w 89"/>
                <a:gd name="T23" fmla="*/ 63 h 89"/>
                <a:gd name="T24" fmla="*/ 82 w 89"/>
                <a:gd name="T25" fmla="*/ 70 h 89"/>
                <a:gd name="T26" fmla="*/ 89 w 89"/>
                <a:gd name="T27" fmla="*/ 63 h 89"/>
                <a:gd name="T28" fmla="*/ 89 w 89"/>
                <a:gd name="T29" fmla="*/ 7 h 89"/>
                <a:gd name="T30" fmla="*/ 87 w 89"/>
                <a:gd name="T31" fmla="*/ 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9" h="89">
                  <a:moveTo>
                    <a:pt x="87" y="2"/>
                  </a:moveTo>
                  <a:cubicBezTo>
                    <a:pt x="86" y="1"/>
                    <a:pt x="84" y="0"/>
                    <a:pt x="8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3" y="0"/>
                    <a:pt x="20" y="3"/>
                    <a:pt x="20" y="7"/>
                  </a:cubicBezTo>
                  <a:cubicBezTo>
                    <a:pt x="20" y="11"/>
                    <a:pt x="23" y="14"/>
                    <a:pt x="27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0" y="79"/>
                    <a:pt x="0" y="84"/>
                    <a:pt x="3" y="87"/>
                  </a:cubicBezTo>
                  <a:cubicBezTo>
                    <a:pt x="4" y="88"/>
                    <a:pt x="6" y="89"/>
                    <a:pt x="8" y="89"/>
                  </a:cubicBezTo>
                  <a:cubicBezTo>
                    <a:pt x="10" y="89"/>
                    <a:pt x="12" y="88"/>
                    <a:pt x="13" y="87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5" y="63"/>
                    <a:pt x="75" y="63"/>
                    <a:pt x="75" y="63"/>
                  </a:cubicBezTo>
                  <a:cubicBezTo>
                    <a:pt x="75" y="67"/>
                    <a:pt x="79" y="70"/>
                    <a:pt x="82" y="70"/>
                  </a:cubicBezTo>
                  <a:cubicBezTo>
                    <a:pt x="86" y="70"/>
                    <a:pt x="89" y="67"/>
                    <a:pt x="89" y="63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5"/>
                    <a:pt x="89" y="4"/>
                    <a:pt x="87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" name="Freeform 70">
              <a:extLst>
                <a:ext uri="{FF2B5EF4-FFF2-40B4-BE49-F238E27FC236}">
                  <a16:creationId xmlns="" xmlns:a16="http://schemas.microsoft.com/office/drawing/2014/main" id="{51BDC125-E510-4411-9E03-C8478140D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2568" y="5121620"/>
              <a:ext cx="347995" cy="347995"/>
            </a:xfrm>
            <a:custGeom>
              <a:avLst/>
              <a:gdLst>
                <a:gd name="T0" fmla="*/ 24 w 89"/>
                <a:gd name="T1" fmla="*/ 14 h 89"/>
                <a:gd name="T2" fmla="*/ 62 w 89"/>
                <a:gd name="T3" fmla="*/ 14 h 89"/>
                <a:gd name="T4" fmla="*/ 69 w 89"/>
                <a:gd name="T5" fmla="*/ 7 h 89"/>
                <a:gd name="T6" fmla="*/ 62 w 89"/>
                <a:gd name="T7" fmla="*/ 0 h 89"/>
                <a:gd name="T8" fmla="*/ 7 w 89"/>
                <a:gd name="T9" fmla="*/ 0 h 89"/>
                <a:gd name="T10" fmla="*/ 2 w 89"/>
                <a:gd name="T11" fmla="*/ 2 h 89"/>
                <a:gd name="T12" fmla="*/ 0 w 89"/>
                <a:gd name="T13" fmla="*/ 7 h 89"/>
                <a:gd name="T14" fmla="*/ 0 w 89"/>
                <a:gd name="T15" fmla="*/ 63 h 89"/>
                <a:gd name="T16" fmla="*/ 7 w 89"/>
                <a:gd name="T17" fmla="*/ 70 h 89"/>
                <a:gd name="T18" fmla="*/ 14 w 89"/>
                <a:gd name="T19" fmla="*/ 63 h 89"/>
                <a:gd name="T20" fmla="*/ 14 w 89"/>
                <a:gd name="T21" fmla="*/ 24 h 89"/>
                <a:gd name="T22" fmla="*/ 76 w 89"/>
                <a:gd name="T23" fmla="*/ 87 h 89"/>
                <a:gd name="T24" fmla="*/ 81 w 89"/>
                <a:gd name="T25" fmla="*/ 89 h 89"/>
                <a:gd name="T26" fmla="*/ 86 w 89"/>
                <a:gd name="T27" fmla="*/ 87 h 89"/>
                <a:gd name="T28" fmla="*/ 86 w 89"/>
                <a:gd name="T29" fmla="*/ 77 h 89"/>
                <a:gd name="T30" fmla="*/ 24 w 89"/>
                <a:gd name="T31" fmla="*/ 1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9" h="89">
                  <a:moveTo>
                    <a:pt x="24" y="14"/>
                  </a:moveTo>
                  <a:cubicBezTo>
                    <a:pt x="62" y="14"/>
                    <a:pt x="62" y="14"/>
                    <a:pt x="62" y="14"/>
                  </a:cubicBezTo>
                  <a:cubicBezTo>
                    <a:pt x="66" y="14"/>
                    <a:pt x="69" y="11"/>
                    <a:pt x="69" y="7"/>
                  </a:cubicBezTo>
                  <a:cubicBezTo>
                    <a:pt x="69" y="3"/>
                    <a:pt x="66" y="0"/>
                    <a:pt x="6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1" y="4"/>
                    <a:pt x="0" y="5"/>
                    <a:pt x="0" y="7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7"/>
                    <a:pt x="3" y="70"/>
                    <a:pt x="7" y="70"/>
                  </a:cubicBezTo>
                  <a:cubicBezTo>
                    <a:pt x="11" y="70"/>
                    <a:pt x="14" y="67"/>
                    <a:pt x="14" y="63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8" y="88"/>
                    <a:pt x="79" y="89"/>
                    <a:pt x="81" y="89"/>
                  </a:cubicBezTo>
                  <a:cubicBezTo>
                    <a:pt x="83" y="89"/>
                    <a:pt x="85" y="88"/>
                    <a:pt x="86" y="87"/>
                  </a:cubicBezTo>
                  <a:cubicBezTo>
                    <a:pt x="89" y="84"/>
                    <a:pt x="89" y="79"/>
                    <a:pt x="86" y="77"/>
                  </a:cubicBezTo>
                  <a:lnTo>
                    <a:pt x="24" y="1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" name="Freeform 71">
              <a:extLst>
                <a:ext uri="{FF2B5EF4-FFF2-40B4-BE49-F238E27FC236}">
                  <a16:creationId xmlns="" xmlns:a16="http://schemas.microsoft.com/office/drawing/2014/main" id="{6ED7FB16-D38A-45E5-B343-18AE1A8F8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0105" y="5552471"/>
              <a:ext cx="347995" cy="349653"/>
            </a:xfrm>
            <a:custGeom>
              <a:avLst/>
              <a:gdLst>
                <a:gd name="T0" fmla="*/ 82 w 89"/>
                <a:gd name="T1" fmla="*/ 19 h 89"/>
                <a:gd name="T2" fmla="*/ 75 w 89"/>
                <a:gd name="T3" fmla="*/ 26 h 89"/>
                <a:gd name="T4" fmla="*/ 75 w 89"/>
                <a:gd name="T5" fmla="*/ 65 h 89"/>
                <a:gd name="T6" fmla="*/ 13 w 89"/>
                <a:gd name="T7" fmla="*/ 2 h 89"/>
                <a:gd name="T8" fmla="*/ 3 w 89"/>
                <a:gd name="T9" fmla="*/ 2 h 89"/>
                <a:gd name="T10" fmla="*/ 3 w 89"/>
                <a:gd name="T11" fmla="*/ 12 h 89"/>
                <a:gd name="T12" fmla="*/ 66 w 89"/>
                <a:gd name="T13" fmla="*/ 75 h 89"/>
                <a:gd name="T14" fmla="*/ 27 w 89"/>
                <a:gd name="T15" fmla="*/ 75 h 89"/>
                <a:gd name="T16" fmla="*/ 20 w 89"/>
                <a:gd name="T17" fmla="*/ 82 h 89"/>
                <a:gd name="T18" fmla="*/ 27 w 89"/>
                <a:gd name="T19" fmla="*/ 89 h 89"/>
                <a:gd name="T20" fmla="*/ 27 w 89"/>
                <a:gd name="T21" fmla="*/ 89 h 89"/>
                <a:gd name="T22" fmla="*/ 82 w 89"/>
                <a:gd name="T23" fmla="*/ 89 h 89"/>
                <a:gd name="T24" fmla="*/ 87 w 89"/>
                <a:gd name="T25" fmla="*/ 87 h 89"/>
                <a:gd name="T26" fmla="*/ 89 w 89"/>
                <a:gd name="T27" fmla="*/ 82 h 89"/>
                <a:gd name="T28" fmla="*/ 89 w 89"/>
                <a:gd name="T29" fmla="*/ 26 h 89"/>
                <a:gd name="T30" fmla="*/ 82 w 89"/>
                <a:gd name="T31" fmla="*/ 1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9" h="89">
                  <a:moveTo>
                    <a:pt x="82" y="19"/>
                  </a:moveTo>
                  <a:cubicBezTo>
                    <a:pt x="79" y="19"/>
                    <a:pt x="75" y="22"/>
                    <a:pt x="75" y="26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0" y="0"/>
                    <a:pt x="6" y="0"/>
                    <a:pt x="3" y="2"/>
                  </a:cubicBezTo>
                  <a:cubicBezTo>
                    <a:pt x="0" y="5"/>
                    <a:pt x="0" y="10"/>
                    <a:pt x="3" y="12"/>
                  </a:cubicBezTo>
                  <a:cubicBezTo>
                    <a:pt x="66" y="75"/>
                    <a:pt x="66" y="75"/>
                    <a:pt x="66" y="75"/>
                  </a:cubicBezTo>
                  <a:cubicBezTo>
                    <a:pt x="27" y="75"/>
                    <a:pt x="27" y="75"/>
                    <a:pt x="27" y="75"/>
                  </a:cubicBezTo>
                  <a:cubicBezTo>
                    <a:pt x="23" y="75"/>
                    <a:pt x="20" y="78"/>
                    <a:pt x="20" y="82"/>
                  </a:cubicBezTo>
                  <a:cubicBezTo>
                    <a:pt x="20" y="86"/>
                    <a:pt x="23" y="89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82" y="89"/>
                    <a:pt x="82" y="89"/>
                    <a:pt x="82" y="89"/>
                  </a:cubicBezTo>
                  <a:cubicBezTo>
                    <a:pt x="84" y="89"/>
                    <a:pt x="86" y="88"/>
                    <a:pt x="87" y="87"/>
                  </a:cubicBezTo>
                  <a:cubicBezTo>
                    <a:pt x="89" y="85"/>
                    <a:pt x="89" y="84"/>
                    <a:pt x="89" y="82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89" y="22"/>
                    <a:pt x="86" y="19"/>
                    <a:pt x="82" y="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47" name="组合 1146">
            <a:extLst>
              <a:ext uri="{FF2B5EF4-FFF2-40B4-BE49-F238E27FC236}">
                <a16:creationId xmlns="" xmlns:a16="http://schemas.microsoft.com/office/drawing/2014/main" id="{23D198A2-69DC-43DF-8B6E-1E8D211C097D}"/>
              </a:ext>
            </a:extLst>
          </p:cNvPr>
          <p:cNvGrpSpPr>
            <a:grpSpLocks noChangeAspect="1"/>
          </p:cNvGrpSpPr>
          <p:nvPr/>
        </p:nvGrpSpPr>
        <p:grpSpPr>
          <a:xfrm>
            <a:off x="9084032" y="2623686"/>
            <a:ext cx="308584" cy="306668"/>
            <a:chOff x="10754425" y="5081849"/>
            <a:chExt cx="800388" cy="795418"/>
          </a:xfrm>
        </p:grpSpPr>
        <p:sp>
          <p:nvSpPr>
            <p:cNvPr id="1148" name="Freeform 72">
              <a:extLst>
                <a:ext uri="{FF2B5EF4-FFF2-40B4-BE49-F238E27FC236}">
                  <a16:creationId xmlns="" xmlns:a16="http://schemas.microsoft.com/office/drawing/2014/main" id="{C26E1082-AB74-478F-A107-C88E103C9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4425" y="5532586"/>
              <a:ext cx="349653" cy="344681"/>
            </a:xfrm>
            <a:custGeom>
              <a:avLst/>
              <a:gdLst>
                <a:gd name="T0" fmla="*/ 87 w 89"/>
                <a:gd name="T1" fmla="*/ 2 h 88"/>
                <a:gd name="T2" fmla="*/ 82 w 89"/>
                <a:gd name="T3" fmla="*/ 0 h 88"/>
                <a:gd name="T4" fmla="*/ 27 w 89"/>
                <a:gd name="T5" fmla="*/ 0 h 88"/>
                <a:gd name="T6" fmla="*/ 27 w 89"/>
                <a:gd name="T7" fmla="*/ 0 h 88"/>
                <a:gd name="T8" fmla="*/ 20 w 89"/>
                <a:gd name="T9" fmla="*/ 7 h 88"/>
                <a:gd name="T10" fmla="*/ 27 w 89"/>
                <a:gd name="T11" fmla="*/ 14 h 88"/>
                <a:gd name="T12" fmla="*/ 65 w 89"/>
                <a:gd name="T13" fmla="*/ 14 h 88"/>
                <a:gd name="T14" fmla="*/ 3 w 89"/>
                <a:gd name="T15" fmla="*/ 76 h 88"/>
                <a:gd name="T16" fmla="*/ 3 w 89"/>
                <a:gd name="T17" fmla="*/ 86 h 88"/>
                <a:gd name="T18" fmla="*/ 8 w 89"/>
                <a:gd name="T19" fmla="*/ 88 h 88"/>
                <a:gd name="T20" fmla="*/ 13 w 89"/>
                <a:gd name="T21" fmla="*/ 86 h 88"/>
                <a:gd name="T22" fmla="*/ 75 w 89"/>
                <a:gd name="T23" fmla="*/ 24 h 88"/>
                <a:gd name="T24" fmla="*/ 75 w 89"/>
                <a:gd name="T25" fmla="*/ 62 h 88"/>
                <a:gd name="T26" fmla="*/ 82 w 89"/>
                <a:gd name="T27" fmla="*/ 69 h 88"/>
                <a:gd name="T28" fmla="*/ 82 w 89"/>
                <a:gd name="T29" fmla="*/ 69 h 88"/>
                <a:gd name="T30" fmla="*/ 89 w 89"/>
                <a:gd name="T31" fmla="*/ 62 h 88"/>
                <a:gd name="T32" fmla="*/ 89 w 89"/>
                <a:gd name="T33" fmla="*/ 7 h 88"/>
                <a:gd name="T34" fmla="*/ 87 w 89"/>
                <a:gd name="T35" fmla="*/ 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9" h="88">
                  <a:moveTo>
                    <a:pt x="87" y="2"/>
                  </a:moveTo>
                  <a:cubicBezTo>
                    <a:pt x="86" y="1"/>
                    <a:pt x="84" y="0"/>
                    <a:pt x="8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3" y="0"/>
                    <a:pt x="20" y="3"/>
                    <a:pt x="20" y="7"/>
                  </a:cubicBezTo>
                  <a:cubicBezTo>
                    <a:pt x="20" y="11"/>
                    <a:pt x="23" y="14"/>
                    <a:pt x="27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0" y="79"/>
                    <a:pt x="0" y="83"/>
                    <a:pt x="3" y="86"/>
                  </a:cubicBezTo>
                  <a:cubicBezTo>
                    <a:pt x="4" y="88"/>
                    <a:pt x="6" y="88"/>
                    <a:pt x="8" y="88"/>
                  </a:cubicBezTo>
                  <a:cubicBezTo>
                    <a:pt x="10" y="88"/>
                    <a:pt x="11" y="88"/>
                    <a:pt x="13" y="86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5" y="66"/>
                    <a:pt x="78" y="69"/>
                    <a:pt x="82" y="69"/>
                  </a:cubicBezTo>
                  <a:cubicBezTo>
                    <a:pt x="82" y="69"/>
                    <a:pt x="82" y="69"/>
                    <a:pt x="82" y="69"/>
                  </a:cubicBezTo>
                  <a:cubicBezTo>
                    <a:pt x="86" y="69"/>
                    <a:pt x="89" y="66"/>
                    <a:pt x="89" y="62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9" y="5"/>
                    <a:pt x="88" y="3"/>
                    <a:pt x="87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" name="Freeform 73">
              <a:extLst>
                <a:ext uri="{FF2B5EF4-FFF2-40B4-BE49-F238E27FC236}">
                  <a16:creationId xmlns="" xmlns:a16="http://schemas.microsoft.com/office/drawing/2014/main" id="{10FC2B79-629D-498C-B800-A1AE1667E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6818" y="5081849"/>
              <a:ext cx="347995" cy="349653"/>
            </a:xfrm>
            <a:custGeom>
              <a:avLst/>
              <a:gdLst>
                <a:gd name="T0" fmla="*/ 2 w 89"/>
                <a:gd name="T1" fmla="*/ 87 h 89"/>
                <a:gd name="T2" fmla="*/ 7 w 89"/>
                <a:gd name="T3" fmla="*/ 89 h 89"/>
                <a:gd name="T4" fmla="*/ 63 w 89"/>
                <a:gd name="T5" fmla="*/ 89 h 89"/>
                <a:gd name="T6" fmla="*/ 70 w 89"/>
                <a:gd name="T7" fmla="*/ 82 h 89"/>
                <a:gd name="T8" fmla="*/ 63 w 89"/>
                <a:gd name="T9" fmla="*/ 75 h 89"/>
                <a:gd name="T10" fmla="*/ 24 w 89"/>
                <a:gd name="T11" fmla="*/ 75 h 89"/>
                <a:gd name="T12" fmla="*/ 86 w 89"/>
                <a:gd name="T13" fmla="*/ 12 h 89"/>
                <a:gd name="T14" fmla="*/ 86 w 89"/>
                <a:gd name="T15" fmla="*/ 3 h 89"/>
                <a:gd name="T16" fmla="*/ 76 w 89"/>
                <a:gd name="T17" fmla="*/ 3 h 89"/>
                <a:gd name="T18" fmla="*/ 14 w 89"/>
                <a:gd name="T19" fmla="*/ 65 h 89"/>
                <a:gd name="T20" fmla="*/ 14 w 89"/>
                <a:gd name="T21" fmla="*/ 26 h 89"/>
                <a:gd name="T22" fmla="*/ 7 w 89"/>
                <a:gd name="T23" fmla="*/ 19 h 89"/>
                <a:gd name="T24" fmla="*/ 0 w 89"/>
                <a:gd name="T25" fmla="*/ 26 h 89"/>
                <a:gd name="T26" fmla="*/ 0 w 89"/>
                <a:gd name="T27" fmla="*/ 82 h 89"/>
                <a:gd name="T28" fmla="*/ 2 w 89"/>
                <a:gd name="T29" fmla="*/ 8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89">
                  <a:moveTo>
                    <a:pt x="2" y="87"/>
                  </a:moveTo>
                  <a:cubicBezTo>
                    <a:pt x="3" y="88"/>
                    <a:pt x="5" y="89"/>
                    <a:pt x="7" y="89"/>
                  </a:cubicBezTo>
                  <a:cubicBezTo>
                    <a:pt x="63" y="89"/>
                    <a:pt x="63" y="89"/>
                    <a:pt x="63" y="89"/>
                  </a:cubicBezTo>
                  <a:cubicBezTo>
                    <a:pt x="67" y="89"/>
                    <a:pt x="70" y="86"/>
                    <a:pt x="70" y="82"/>
                  </a:cubicBezTo>
                  <a:cubicBezTo>
                    <a:pt x="70" y="78"/>
                    <a:pt x="67" y="75"/>
                    <a:pt x="63" y="75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9" y="10"/>
                    <a:pt x="89" y="5"/>
                    <a:pt x="86" y="3"/>
                  </a:cubicBezTo>
                  <a:cubicBezTo>
                    <a:pt x="84" y="0"/>
                    <a:pt x="79" y="0"/>
                    <a:pt x="76" y="3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2"/>
                    <a:pt x="11" y="19"/>
                    <a:pt x="7" y="19"/>
                  </a:cubicBezTo>
                  <a:cubicBezTo>
                    <a:pt x="3" y="19"/>
                    <a:pt x="0" y="22"/>
                    <a:pt x="0" y="26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4"/>
                    <a:pt x="1" y="86"/>
                    <a:pt x="2" y="8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" name="Freeform 74">
              <a:extLst>
                <a:ext uri="{FF2B5EF4-FFF2-40B4-BE49-F238E27FC236}">
                  <a16:creationId xmlns="" xmlns:a16="http://schemas.microsoft.com/office/drawing/2014/main" id="{B988CCCB-7E13-4D1A-8EE6-BE2C1E969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4425" y="5081849"/>
              <a:ext cx="349653" cy="349653"/>
            </a:xfrm>
            <a:custGeom>
              <a:avLst/>
              <a:gdLst>
                <a:gd name="T0" fmla="*/ 82 w 89"/>
                <a:gd name="T1" fmla="*/ 19 h 89"/>
                <a:gd name="T2" fmla="*/ 75 w 89"/>
                <a:gd name="T3" fmla="*/ 26 h 89"/>
                <a:gd name="T4" fmla="*/ 75 w 89"/>
                <a:gd name="T5" fmla="*/ 65 h 89"/>
                <a:gd name="T6" fmla="*/ 13 w 89"/>
                <a:gd name="T7" fmla="*/ 3 h 89"/>
                <a:gd name="T8" fmla="*/ 3 w 89"/>
                <a:gd name="T9" fmla="*/ 3 h 89"/>
                <a:gd name="T10" fmla="*/ 3 w 89"/>
                <a:gd name="T11" fmla="*/ 12 h 89"/>
                <a:gd name="T12" fmla="*/ 65 w 89"/>
                <a:gd name="T13" fmla="*/ 75 h 89"/>
                <a:gd name="T14" fmla="*/ 27 w 89"/>
                <a:gd name="T15" fmla="*/ 75 h 89"/>
                <a:gd name="T16" fmla="*/ 20 w 89"/>
                <a:gd name="T17" fmla="*/ 82 h 89"/>
                <a:gd name="T18" fmla="*/ 27 w 89"/>
                <a:gd name="T19" fmla="*/ 89 h 89"/>
                <a:gd name="T20" fmla="*/ 82 w 89"/>
                <a:gd name="T21" fmla="*/ 89 h 89"/>
                <a:gd name="T22" fmla="*/ 87 w 89"/>
                <a:gd name="T23" fmla="*/ 87 h 89"/>
                <a:gd name="T24" fmla="*/ 89 w 89"/>
                <a:gd name="T25" fmla="*/ 82 h 89"/>
                <a:gd name="T26" fmla="*/ 89 w 89"/>
                <a:gd name="T27" fmla="*/ 26 h 89"/>
                <a:gd name="T28" fmla="*/ 82 w 89"/>
                <a:gd name="T29" fmla="*/ 1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89">
                  <a:moveTo>
                    <a:pt x="82" y="19"/>
                  </a:moveTo>
                  <a:cubicBezTo>
                    <a:pt x="78" y="19"/>
                    <a:pt x="75" y="22"/>
                    <a:pt x="75" y="26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0" y="0"/>
                    <a:pt x="6" y="0"/>
                    <a:pt x="3" y="3"/>
                  </a:cubicBezTo>
                  <a:cubicBezTo>
                    <a:pt x="0" y="5"/>
                    <a:pt x="0" y="10"/>
                    <a:pt x="3" y="12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27" y="75"/>
                    <a:pt x="27" y="75"/>
                    <a:pt x="27" y="75"/>
                  </a:cubicBezTo>
                  <a:cubicBezTo>
                    <a:pt x="23" y="75"/>
                    <a:pt x="20" y="78"/>
                    <a:pt x="20" y="82"/>
                  </a:cubicBezTo>
                  <a:cubicBezTo>
                    <a:pt x="20" y="86"/>
                    <a:pt x="23" y="89"/>
                    <a:pt x="27" y="89"/>
                  </a:cubicBezTo>
                  <a:cubicBezTo>
                    <a:pt x="82" y="89"/>
                    <a:pt x="82" y="89"/>
                    <a:pt x="82" y="89"/>
                  </a:cubicBezTo>
                  <a:cubicBezTo>
                    <a:pt x="84" y="89"/>
                    <a:pt x="86" y="88"/>
                    <a:pt x="87" y="87"/>
                  </a:cubicBezTo>
                  <a:cubicBezTo>
                    <a:pt x="88" y="85"/>
                    <a:pt x="89" y="84"/>
                    <a:pt x="89" y="82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89" y="22"/>
                    <a:pt x="86" y="19"/>
                    <a:pt x="82" y="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" name="Freeform 75">
              <a:extLst>
                <a:ext uri="{FF2B5EF4-FFF2-40B4-BE49-F238E27FC236}">
                  <a16:creationId xmlns="" xmlns:a16="http://schemas.microsoft.com/office/drawing/2014/main" id="{9F3DF33D-FF33-46F3-885A-E644DC562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6818" y="5532586"/>
              <a:ext cx="347995" cy="344681"/>
            </a:xfrm>
            <a:custGeom>
              <a:avLst/>
              <a:gdLst>
                <a:gd name="T0" fmla="*/ 24 w 89"/>
                <a:gd name="T1" fmla="*/ 14 h 88"/>
                <a:gd name="T2" fmla="*/ 63 w 89"/>
                <a:gd name="T3" fmla="*/ 14 h 88"/>
                <a:gd name="T4" fmla="*/ 70 w 89"/>
                <a:gd name="T5" fmla="*/ 7 h 88"/>
                <a:gd name="T6" fmla="*/ 63 w 89"/>
                <a:gd name="T7" fmla="*/ 0 h 88"/>
                <a:gd name="T8" fmla="*/ 63 w 89"/>
                <a:gd name="T9" fmla="*/ 0 h 88"/>
                <a:gd name="T10" fmla="*/ 7 w 89"/>
                <a:gd name="T11" fmla="*/ 0 h 88"/>
                <a:gd name="T12" fmla="*/ 2 w 89"/>
                <a:gd name="T13" fmla="*/ 2 h 88"/>
                <a:gd name="T14" fmla="*/ 0 w 89"/>
                <a:gd name="T15" fmla="*/ 7 h 88"/>
                <a:gd name="T16" fmla="*/ 0 w 89"/>
                <a:gd name="T17" fmla="*/ 62 h 88"/>
                <a:gd name="T18" fmla="*/ 7 w 89"/>
                <a:gd name="T19" fmla="*/ 69 h 88"/>
                <a:gd name="T20" fmla="*/ 14 w 89"/>
                <a:gd name="T21" fmla="*/ 62 h 88"/>
                <a:gd name="T22" fmla="*/ 14 w 89"/>
                <a:gd name="T23" fmla="*/ 24 h 88"/>
                <a:gd name="T24" fmla="*/ 76 w 89"/>
                <a:gd name="T25" fmla="*/ 86 h 88"/>
                <a:gd name="T26" fmla="*/ 81 w 89"/>
                <a:gd name="T27" fmla="*/ 88 h 88"/>
                <a:gd name="T28" fmla="*/ 86 w 89"/>
                <a:gd name="T29" fmla="*/ 86 h 88"/>
                <a:gd name="T30" fmla="*/ 86 w 89"/>
                <a:gd name="T31" fmla="*/ 76 h 88"/>
                <a:gd name="T32" fmla="*/ 24 w 89"/>
                <a:gd name="T33" fmla="*/ 1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9" h="88">
                  <a:moveTo>
                    <a:pt x="24" y="14"/>
                  </a:moveTo>
                  <a:cubicBezTo>
                    <a:pt x="63" y="14"/>
                    <a:pt x="63" y="14"/>
                    <a:pt x="63" y="14"/>
                  </a:cubicBezTo>
                  <a:cubicBezTo>
                    <a:pt x="66" y="14"/>
                    <a:pt x="70" y="11"/>
                    <a:pt x="70" y="7"/>
                  </a:cubicBezTo>
                  <a:cubicBezTo>
                    <a:pt x="70" y="3"/>
                    <a:pt x="66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6"/>
                    <a:pt x="3" y="69"/>
                    <a:pt x="7" y="69"/>
                  </a:cubicBezTo>
                  <a:cubicBezTo>
                    <a:pt x="11" y="69"/>
                    <a:pt x="14" y="66"/>
                    <a:pt x="14" y="62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8" y="88"/>
                    <a:pt x="80" y="88"/>
                    <a:pt x="81" y="88"/>
                  </a:cubicBezTo>
                  <a:cubicBezTo>
                    <a:pt x="83" y="88"/>
                    <a:pt x="85" y="88"/>
                    <a:pt x="86" y="86"/>
                  </a:cubicBezTo>
                  <a:cubicBezTo>
                    <a:pt x="89" y="83"/>
                    <a:pt x="89" y="79"/>
                    <a:pt x="86" y="76"/>
                  </a:cubicBezTo>
                  <a:lnTo>
                    <a:pt x="24" y="1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49" name="组合 1248">
            <a:extLst>
              <a:ext uri="{FF2B5EF4-FFF2-40B4-BE49-F238E27FC236}">
                <a16:creationId xmlns="" xmlns:a16="http://schemas.microsoft.com/office/drawing/2014/main" id="{3CF47135-6490-4F58-ADC7-103657C11BC1}"/>
              </a:ext>
            </a:extLst>
          </p:cNvPr>
          <p:cNvGrpSpPr>
            <a:grpSpLocks noChangeAspect="1"/>
          </p:cNvGrpSpPr>
          <p:nvPr/>
        </p:nvGrpSpPr>
        <p:grpSpPr>
          <a:xfrm>
            <a:off x="10470965" y="2612439"/>
            <a:ext cx="369430" cy="329162"/>
            <a:chOff x="2563024" y="4919333"/>
            <a:chExt cx="958204" cy="853762"/>
          </a:xfrm>
        </p:grpSpPr>
        <p:sp>
          <p:nvSpPr>
            <p:cNvPr id="1250" name="Freeform 158">
              <a:extLst>
                <a:ext uri="{FF2B5EF4-FFF2-40B4-BE49-F238E27FC236}">
                  <a16:creationId xmlns="" xmlns:a16="http://schemas.microsoft.com/office/drawing/2014/main" id="{A58B5960-0F0B-46A1-B676-4E5CBF5FB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400" y="4919333"/>
              <a:ext cx="356425" cy="121019"/>
            </a:xfrm>
            <a:custGeom>
              <a:avLst/>
              <a:gdLst>
                <a:gd name="T0" fmla="*/ 14 w 91"/>
                <a:gd name="T1" fmla="*/ 20 h 31"/>
                <a:gd name="T2" fmla="*/ 20 w 91"/>
                <a:gd name="T3" fmla="*/ 14 h 31"/>
                <a:gd name="T4" fmla="*/ 71 w 91"/>
                <a:gd name="T5" fmla="*/ 14 h 31"/>
                <a:gd name="T6" fmla="*/ 77 w 91"/>
                <a:gd name="T7" fmla="*/ 20 h 31"/>
                <a:gd name="T8" fmla="*/ 77 w 91"/>
                <a:gd name="T9" fmla="*/ 31 h 31"/>
                <a:gd name="T10" fmla="*/ 91 w 91"/>
                <a:gd name="T11" fmla="*/ 31 h 31"/>
                <a:gd name="T12" fmla="*/ 91 w 91"/>
                <a:gd name="T13" fmla="*/ 20 h 31"/>
                <a:gd name="T14" fmla="*/ 71 w 91"/>
                <a:gd name="T15" fmla="*/ 0 h 31"/>
                <a:gd name="T16" fmla="*/ 20 w 91"/>
                <a:gd name="T17" fmla="*/ 0 h 31"/>
                <a:gd name="T18" fmla="*/ 0 w 91"/>
                <a:gd name="T19" fmla="*/ 20 h 31"/>
                <a:gd name="T20" fmla="*/ 0 w 91"/>
                <a:gd name="T21" fmla="*/ 31 h 31"/>
                <a:gd name="T22" fmla="*/ 14 w 91"/>
                <a:gd name="T23" fmla="*/ 31 h 31"/>
                <a:gd name="T24" fmla="*/ 14 w 91"/>
                <a:gd name="T25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1" h="31">
                  <a:moveTo>
                    <a:pt x="14" y="20"/>
                  </a:moveTo>
                  <a:cubicBezTo>
                    <a:pt x="14" y="16"/>
                    <a:pt x="17" y="14"/>
                    <a:pt x="20" y="14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4" y="14"/>
                    <a:pt x="77" y="16"/>
                    <a:pt x="77" y="20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9"/>
                    <a:pt x="82" y="0"/>
                    <a:pt x="7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4" y="31"/>
                    <a:pt x="14" y="31"/>
                    <a:pt x="14" y="31"/>
                  </a:cubicBezTo>
                  <a:lnTo>
                    <a:pt x="14" y="2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1" name="Freeform 159">
              <a:extLst>
                <a:ext uri="{FF2B5EF4-FFF2-40B4-BE49-F238E27FC236}">
                  <a16:creationId xmlns="" xmlns:a16="http://schemas.microsoft.com/office/drawing/2014/main" id="{C838BA46-7E17-465B-ADB7-CC54A2675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024" y="5459772"/>
              <a:ext cx="958204" cy="313323"/>
            </a:xfrm>
            <a:custGeom>
              <a:avLst/>
              <a:gdLst>
                <a:gd name="T0" fmla="*/ 230 w 244"/>
                <a:gd name="T1" fmla="*/ 60 h 80"/>
                <a:gd name="T2" fmla="*/ 224 w 244"/>
                <a:gd name="T3" fmla="*/ 66 h 80"/>
                <a:gd name="T4" fmla="*/ 20 w 244"/>
                <a:gd name="T5" fmla="*/ 66 h 80"/>
                <a:gd name="T6" fmla="*/ 14 w 244"/>
                <a:gd name="T7" fmla="*/ 60 h 80"/>
                <a:gd name="T8" fmla="*/ 14 w 244"/>
                <a:gd name="T9" fmla="*/ 0 h 80"/>
                <a:gd name="T10" fmla="*/ 0 w 244"/>
                <a:gd name="T11" fmla="*/ 0 h 80"/>
                <a:gd name="T12" fmla="*/ 0 w 244"/>
                <a:gd name="T13" fmla="*/ 60 h 80"/>
                <a:gd name="T14" fmla="*/ 20 w 244"/>
                <a:gd name="T15" fmla="*/ 80 h 80"/>
                <a:gd name="T16" fmla="*/ 224 w 244"/>
                <a:gd name="T17" fmla="*/ 80 h 80"/>
                <a:gd name="T18" fmla="*/ 244 w 244"/>
                <a:gd name="T19" fmla="*/ 60 h 80"/>
                <a:gd name="T20" fmla="*/ 244 w 244"/>
                <a:gd name="T21" fmla="*/ 0 h 80"/>
                <a:gd name="T22" fmla="*/ 230 w 244"/>
                <a:gd name="T23" fmla="*/ 0 h 80"/>
                <a:gd name="T24" fmla="*/ 230 w 244"/>
                <a:gd name="T25" fmla="*/ 6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4" h="80">
                  <a:moveTo>
                    <a:pt x="230" y="60"/>
                  </a:moveTo>
                  <a:cubicBezTo>
                    <a:pt x="230" y="64"/>
                    <a:pt x="227" y="66"/>
                    <a:pt x="224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17" y="66"/>
                    <a:pt x="14" y="64"/>
                    <a:pt x="14" y="6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71"/>
                    <a:pt x="9" y="80"/>
                    <a:pt x="20" y="80"/>
                  </a:cubicBezTo>
                  <a:cubicBezTo>
                    <a:pt x="224" y="80"/>
                    <a:pt x="224" y="80"/>
                    <a:pt x="224" y="80"/>
                  </a:cubicBezTo>
                  <a:cubicBezTo>
                    <a:pt x="235" y="80"/>
                    <a:pt x="244" y="71"/>
                    <a:pt x="244" y="6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30" y="0"/>
                    <a:pt x="230" y="0"/>
                    <a:pt x="230" y="0"/>
                  </a:cubicBezTo>
                  <a:lnTo>
                    <a:pt x="230" y="6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2" name="Freeform 160">
              <a:extLst>
                <a:ext uri="{FF2B5EF4-FFF2-40B4-BE49-F238E27FC236}">
                  <a16:creationId xmlns="" xmlns:a16="http://schemas.microsoft.com/office/drawing/2014/main" id="{510803EA-E54B-4346-8A8A-89843DE095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63024" y="5098374"/>
              <a:ext cx="958204" cy="396213"/>
            </a:xfrm>
            <a:custGeom>
              <a:avLst/>
              <a:gdLst>
                <a:gd name="T0" fmla="*/ 224 w 244"/>
                <a:gd name="T1" fmla="*/ 0 h 101"/>
                <a:gd name="T2" fmla="*/ 20 w 244"/>
                <a:gd name="T3" fmla="*/ 0 h 101"/>
                <a:gd name="T4" fmla="*/ 0 w 244"/>
                <a:gd name="T5" fmla="*/ 20 h 101"/>
                <a:gd name="T6" fmla="*/ 0 w 244"/>
                <a:gd name="T7" fmla="*/ 76 h 101"/>
                <a:gd name="T8" fmla="*/ 14 w 244"/>
                <a:gd name="T9" fmla="*/ 76 h 101"/>
                <a:gd name="T10" fmla="*/ 14 w 244"/>
                <a:gd name="T11" fmla="*/ 76 h 101"/>
                <a:gd name="T12" fmla="*/ 100 w 244"/>
                <a:gd name="T13" fmla="*/ 76 h 101"/>
                <a:gd name="T14" fmla="*/ 100 w 244"/>
                <a:gd name="T15" fmla="*/ 101 h 101"/>
                <a:gd name="T16" fmla="*/ 144 w 244"/>
                <a:gd name="T17" fmla="*/ 101 h 101"/>
                <a:gd name="T18" fmla="*/ 144 w 244"/>
                <a:gd name="T19" fmla="*/ 76 h 101"/>
                <a:gd name="T20" fmla="*/ 230 w 244"/>
                <a:gd name="T21" fmla="*/ 76 h 101"/>
                <a:gd name="T22" fmla="*/ 230 w 244"/>
                <a:gd name="T23" fmla="*/ 76 h 101"/>
                <a:gd name="T24" fmla="*/ 244 w 244"/>
                <a:gd name="T25" fmla="*/ 76 h 101"/>
                <a:gd name="T26" fmla="*/ 244 w 244"/>
                <a:gd name="T27" fmla="*/ 20 h 101"/>
                <a:gd name="T28" fmla="*/ 224 w 244"/>
                <a:gd name="T29" fmla="*/ 0 h 101"/>
                <a:gd name="T30" fmla="*/ 130 w 244"/>
                <a:gd name="T31" fmla="*/ 87 h 101"/>
                <a:gd name="T32" fmla="*/ 114 w 244"/>
                <a:gd name="T33" fmla="*/ 87 h 101"/>
                <a:gd name="T34" fmla="*/ 114 w 244"/>
                <a:gd name="T35" fmla="*/ 76 h 101"/>
                <a:gd name="T36" fmla="*/ 114 w 244"/>
                <a:gd name="T37" fmla="*/ 62 h 101"/>
                <a:gd name="T38" fmla="*/ 114 w 244"/>
                <a:gd name="T39" fmla="*/ 51 h 101"/>
                <a:gd name="T40" fmla="*/ 130 w 244"/>
                <a:gd name="T41" fmla="*/ 51 h 101"/>
                <a:gd name="T42" fmla="*/ 130 w 244"/>
                <a:gd name="T43" fmla="*/ 62 h 101"/>
                <a:gd name="T44" fmla="*/ 130 w 244"/>
                <a:gd name="T45" fmla="*/ 76 h 101"/>
                <a:gd name="T46" fmla="*/ 130 w 244"/>
                <a:gd name="T47" fmla="*/ 87 h 101"/>
                <a:gd name="T48" fmla="*/ 144 w 244"/>
                <a:gd name="T49" fmla="*/ 62 h 101"/>
                <a:gd name="T50" fmla="*/ 144 w 244"/>
                <a:gd name="T51" fmla="*/ 37 h 101"/>
                <a:gd name="T52" fmla="*/ 100 w 244"/>
                <a:gd name="T53" fmla="*/ 37 h 101"/>
                <a:gd name="T54" fmla="*/ 100 w 244"/>
                <a:gd name="T55" fmla="*/ 62 h 101"/>
                <a:gd name="T56" fmla="*/ 14 w 244"/>
                <a:gd name="T57" fmla="*/ 62 h 101"/>
                <a:gd name="T58" fmla="*/ 14 w 244"/>
                <a:gd name="T59" fmla="*/ 20 h 101"/>
                <a:gd name="T60" fmla="*/ 20 w 244"/>
                <a:gd name="T61" fmla="*/ 14 h 101"/>
                <a:gd name="T62" fmla="*/ 224 w 244"/>
                <a:gd name="T63" fmla="*/ 14 h 101"/>
                <a:gd name="T64" fmla="*/ 230 w 244"/>
                <a:gd name="T65" fmla="*/ 20 h 101"/>
                <a:gd name="T66" fmla="*/ 230 w 244"/>
                <a:gd name="T67" fmla="*/ 62 h 101"/>
                <a:gd name="T68" fmla="*/ 144 w 244"/>
                <a:gd name="T69" fmla="*/ 6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4" h="101">
                  <a:moveTo>
                    <a:pt x="224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100" y="76"/>
                    <a:pt x="100" y="76"/>
                    <a:pt x="100" y="76"/>
                  </a:cubicBezTo>
                  <a:cubicBezTo>
                    <a:pt x="100" y="101"/>
                    <a:pt x="100" y="101"/>
                    <a:pt x="100" y="101"/>
                  </a:cubicBezTo>
                  <a:cubicBezTo>
                    <a:pt x="144" y="101"/>
                    <a:pt x="144" y="101"/>
                    <a:pt x="144" y="101"/>
                  </a:cubicBezTo>
                  <a:cubicBezTo>
                    <a:pt x="144" y="76"/>
                    <a:pt x="144" y="76"/>
                    <a:pt x="144" y="76"/>
                  </a:cubicBezTo>
                  <a:cubicBezTo>
                    <a:pt x="230" y="76"/>
                    <a:pt x="230" y="76"/>
                    <a:pt x="230" y="76"/>
                  </a:cubicBezTo>
                  <a:cubicBezTo>
                    <a:pt x="230" y="76"/>
                    <a:pt x="230" y="76"/>
                    <a:pt x="230" y="76"/>
                  </a:cubicBezTo>
                  <a:cubicBezTo>
                    <a:pt x="244" y="76"/>
                    <a:pt x="244" y="76"/>
                    <a:pt x="244" y="76"/>
                  </a:cubicBezTo>
                  <a:cubicBezTo>
                    <a:pt x="244" y="20"/>
                    <a:pt x="244" y="20"/>
                    <a:pt x="244" y="20"/>
                  </a:cubicBezTo>
                  <a:cubicBezTo>
                    <a:pt x="244" y="9"/>
                    <a:pt x="235" y="0"/>
                    <a:pt x="224" y="0"/>
                  </a:cubicBezTo>
                  <a:close/>
                  <a:moveTo>
                    <a:pt x="130" y="87"/>
                  </a:moveTo>
                  <a:cubicBezTo>
                    <a:pt x="114" y="87"/>
                    <a:pt x="114" y="87"/>
                    <a:pt x="114" y="87"/>
                  </a:cubicBezTo>
                  <a:cubicBezTo>
                    <a:pt x="114" y="76"/>
                    <a:pt x="114" y="76"/>
                    <a:pt x="114" y="76"/>
                  </a:cubicBezTo>
                  <a:cubicBezTo>
                    <a:pt x="114" y="62"/>
                    <a:pt x="114" y="62"/>
                    <a:pt x="114" y="62"/>
                  </a:cubicBezTo>
                  <a:cubicBezTo>
                    <a:pt x="114" y="51"/>
                    <a:pt x="114" y="51"/>
                    <a:pt x="114" y="51"/>
                  </a:cubicBezTo>
                  <a:cubicBezTo>
                    <a:pt x="130" y="51"/>
                    <a:pt x="130" y="51"/>
                    <a:pt x="130" y="51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0" y="76"/>
                    <a:pt x="130" y="76"/>
                    <a:pt x="130" y="76"/>
                  </a:cubicBezTo>
                  <a:lnTo>
                    <a:pt x="130" y="87"/>
                  </a:lnTo>
                  <a:close/>
                  <a:moveTo>
                    <a:pt x="144" y="62"/>
                  </a:moveTo>
                  <a:cubicBezTo>
                    <a:pt x="144" y="37"/>
                    <a:pt x="144" y="37"/>
                    <a:pt x="144" y="37"/>
                  </a:cubicBezTo>
                  <a:cubicBezTo>
                    <a:pt x="100" y="37"/>
                    <a:pt x="100" y="37"/>
                    <a:pt x="100" y="37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7"/>
                    <a:pt x="17" y="14"/>
                    <a:pt x="20" y="14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7" y="14"/>
                    <a:pt x="230" y="17"/>
                    <a:pt x="230" y="20"/>
                  </a:cubicBezTo>
                  <a:cubicBezTo>
                    <a:pt x="230" y="62"/>
                    <a:pt x="230" y="62"/>
                    <a:pt x="230" y="62"/>
                  </a:cubicBezTo>
                  <a:lnTo>
                    <a:pt x="144" y="6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53" name="组合 1252">
            <a:extLst>
              <a:ext uri="{FF2B5EF4-FFF2-40B4-BE49-F238E27FC236}">
                <a16:creationId xmlns="" xmlns:a16="http://schemas.microsoft.com/office/drawing/2014/main" id="{6975B865-371C-4416-8ECD-EC09EC5FFC1C}"/>
              </a:ext>
            </a:extLst>
          </p:cNvPr>
          <p:cNvGrpSpPr>
            <a:grpSpLocks noChangeAspect="1"/>
          </p:cNvGrpSpPr>
          <p:nvPr/>
        </p:nvGrpSpPr>
        <p:grpSpPr>
          <a:xfrm>
            <a:off x="2224028" y="2606452"/>
            <a:ext cx="397038" cy="341136"/>
            <a:chOff x="6601619" y="7285038"/>
            <a:chExt cx="992187" cy="852488"/>
          </a:xfrm>
          <a:solidFill>
            <a:schemeClr val="accent2"/>
          </a:solidFill>
        </p:grpSpPr>
        <p:sp>
          <p:nvSpPr>
            <p:cNvPr id="1254" name="Oval 90">
              <a:extLst>
                <a:ext uri="{FF2B5EF4-FFF2-40B4-BE49-F238E27FC236}">
                  <a16:creationId xmlns="" xmlns:a16="http://schemas.microsoft.com/office/drawing/2014/main" id="{0E6B655B-2BCF-428E-83B3-27DE05174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58806" y="7874001"/>
              <a:ext cx="68263" cy="682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5" name="Oval 91">
              <a:extLst>
                <a:ext uri="{FF2B5EF4-FFF2-40B4-BE49-F238E27FC236}">
                  <a16:creationId xmlns="" xmlns:a16="http://schemas.microsoft.com/office/drawing/2014/main" id="{B812F988-BB63-4EE1-A0FD-7DA8A5BBF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1644" y="7953376"/>
              <a:ext cx="66675" cy="682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6" name="Oval 92">
              <a:extLst>
                <a:ext uri="{FF2B5EF4-FFF2-40B4-BE49-F238E27FC236}">
                  <a16:creationId xmlns="" xmlns:a16="http://schemas.microsoft.com/office/drawing/2014/main" id="{930770FC-4C70-4059-AE9D-DD8CE2C9F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7231" y="7926388"/>
              <a:ext cx="66675" cy="6826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7" name="Freeform 93">
              <a:extLst>
                <a:ext uri="{FF2B5EF4-FFF2-40B4-BE49-F238E27FC236}">
                  <a16:creationId xmlns="" xmlns:a16="http://schemas.microsoft.com/office/drawing/2014/main" id="{CFCF7EC8-56A1-4E64-8B9E-DBBEB4AD7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1619" y="7285038"/>
              <a:ext cx="657225" cy="852488"/>
            </a:xfrm>
            <a:custGeom>
              <a:avLst/>
              <a:gdLst>
                <a:gd name="T0" fmla="*/ 106 w 175"/>
                <a:gd name="T1" fmla="*/ 213 h 227"/>
                <a:gd name="T2" fmla="*/ 94 w 175"/>
                <a:gd name="T3" fmla="*/ 213 h 227"/>
                <a:gd name="T4" fmla="*/ 34 w 175"/>
                <a:gd name="T5" fmla="*/ 213 h 227"/>
                <a:gd name="T6" fmla="*/ 16 w 175"/>
                <a:gd name="T7" fmla="*/ 207 h 227"/>
                <a:gd name="T8" fmla="*/ 18 w 175"/>
                <a:gd name="T9" fmla="*/ 196 h 227"/>
                <a:gd name="T10" fmla="*/ 35 w 175"/>
                <a:gd name="T11" fmla="*/ 171 h 227"/>
                <a:gd name="T12" fmla="*/ 35 w 175"/>
                <a:gd name="T13" fmla="*/ 171 h 227"/>
                <a:gd name="T14" fmla="*/ 52 w 175"/>
                <a:gd name="T15" fmla="*/ 145 h 227"/>
                <a:gd name="T16" fmla="*/ 147 w 175"/>
                <a:gd name="T17" fmla="*/ 145 h 227"/>
                <a:gd name="T18" fmla="*/ 161 w 175"/>
                <a:gd name="T19" fmla="*/ 165 h 227"/>
                <a:gd name="T20" fmla="*/ 161 w 175"/>
                <a:gd name="T21" fmla="*/ 139 h 227"/>
                <a:gd name="T22" fmla="*/ 134 w 175"/>
                <a:gd name="T23" fmla="*/ 99 h 227"/>
                <a:gd name="T24" fmla="*/ 129 w 175"/>
                <a:gd name="T25" fmla="*/ 80 h 227"/>
                <a:gd name="T26" fmla="*/ 129 w 175"/>
                <a:gd name="T27" fmla="*/ 14 h 227"/>
                <a:gd name="T28" fmla="*/ 138 w 175"/>
                <a:gd name="T29" fmla="*/ 14 h 227"/>
                <a:gd name="T30" fmla="*/ 145 w 175"/>
                <a:gd name="T31" fmla="*/ 7 h 227"/>
                <a:gd name="T32" fmla="*/ 138 w 175"/>
                <a:gd name="T33" fmla="*/ 0 h 227"/>
                <a:gd name="T34" fmla="*/ 122 w 175"/>
                <a:gd name="T35" fmla="*/ 0 h 227"/>
                <a:gd name="T36" fmla="*/ 115 w 175"/>
                <a:gd name="T37" fmla="*/ 7 h 227"/>
                <a:gd name="T38" fmla="*/ 115 w 175"/>
                <a:gd name="T39" fmla="*/ 8 h 227"/>
                <a:gd name="T40" fmla="*/ 115 w 175"/>
                <a:gd name="T41" fmla="*/ 80 h 227"/>
                <a:gd name="T42" fmla="*/ 123 w 175"/>
                <a:gd name="T43" fmla="*/ 106 h 227"/>
                <a:gd name="T44" fmla="*/ 138 w 175"/>
                <a:gd name="T45" fmla="*/ 131 h 227"/>
                <a:gd name="T46" fmla="*/ 61 w 175"/>
                <a:gd name="T47" fmla="*/ 131 h 227"/>
                <a:gd name="T48" fmla="*/ 77 w 175"/>
                <a:gd name="T49" fmla="*/ 106 h 227"/>
                <a:gd name="T50" fmla="*/ 85 w 175"/>
                <a:gd name="T51" fmla="*/ 80 h 227"/>
                <a:gd name="T52" fmla="*/ 85 w 175"/>
                <a:gd name="T53" fmla="*/ 8 h 227"/>
                <a:gd name="T54" fmla="*/ 85 w 175"/>
                <a:gd name="T55" fmla="*/ 7 h 227"/>
                <a:gd name="T56" fmla="*/ 78 w 175"/>
                <a:gd name="T57" fmla="*/ 0 h 227"/>
                <a:gd name="T58" fmla="*/ 61 w 175"/>
                <a:gd name="T59" fmla="*/ 0 h 227"/>
                <a:gd name="T60" fmla="*/ 54 w 175"/>
                <a:gd name="T61" fmla="*/ 7 h 227"/>
                <a:gd name="T62" fmla="*/ 61 w 175"/>
                <a:gd name="T63" fmla="*/ 14 h 227"/>
                <a:gd name="T64" fmla="*/ 71 w 175"/>
                <a:gd name="T65" fmla="*/ 14 h 227"/>
                <a:gd name="T66" fmla="*/ 71 w 175"/>
                <a:gd name="T67" fmla="*/ 80 h 227"/>
                <a:gd name="T68" fmla="*/ 65 w 175"/>
                <a:gd name="T69" fmla="*/ 99 h 227"/>
                <a:gd name="T70" fmla="*/ 26 w 175"/>
                <a:gd name="T71" fmla="*/ 160 h 227"/>
                <a:gd name="T72" fmla="*/ 26 w 175"/>
                <a:gd name="T73" fmla="*/ 160 h 227"/>
                <a:gd name="T74" fmla="*/ 7 w 175"/>
                <a:gd name="T75" fmla="*/ 188 h 227"/>
                <a:gd name="T76" fmla="*/ 4 w 175"/>
                <a:gd name="T77" fmla="*/ 213 h 227"/>
                <a:gd name="T78" fmla="*/ 34 w 175"/>
                <a:gd name="T79" fmla="*/ 227 h 227"/>
                <a:gd name="T80" fmla="*/ 94 w 175"/>
                <a:gd name="T81" fmla="*/ 227 h 227"/>
                <a:gd name="T82" fmla="*/ 106 w 175"/>
                <a:gd name="T83" fmla="*/ 227 h 227"/>
                <a:gd name="T84" fmla="*/ 166 w 175"/>
                <a:gd name="T85" fmla="*/ 227 h 227"/>
                <a:gd name="T86" fmla="*/ 175 w 175"/>
                <a:gd name="T87" fmla="*/ 226 h 227"/>
                <a:gd name="T88" fmla="*/ 166 w 175"/>
                <a:gd name="T89" fmla="*/ 213 h 227"/>
                <a:gd name="T90" fmla="*/ 106 w 175"/>
                <a:gd name="T91" fmla="*/ 21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5" h="227">
                  <a:moveTo>
                    <a:pt x="106" y="213"/>
                  </a:moveTo>
                  <a:cubicBezTo>
                    <a:pt x="94" y="213"/>
                    <a:pt x="94" y="213"/>
                    <a:pt x="94" y="213"/>
                  </a:cubicBezTo>
                  <a:cubicBezTo>
                    <a:pt x="34" y="213"/>
                    <a:pt x="34" y="213"/>
                    <a:pt x="34" y="213"/>
                  </a:cubicBezTo>
                  <a:cubicBezTo>
                    <a:pt x="25" y="213"/>
                    <a:pt x="18" y="211"/>
                    <a:pt x="16" y="207"/>
                  </a:cubicBezTo>
                  <a:cubicBezTo>
                    <a:pt x="14" y="203"/>
                    <a:pt x="17" y="198"/>
                    <a:pt x="18" y="196"/>
                  </a:cubicBezTo>
                  <a:cubicBezTo>
                    <a:pt x="35" y="171"/>
                    <a:pt x="35" y="171"/>
                    <a:pt x="35" y="171"/>
                  </a:cubicBezTo>
                  <a:cubicBezTo>
                    <a:pt x="35" y="171"/>
                    <a:pt x="35" y="171"/>
                    <a:pt x="35" y="171"/>
                  </a:cubicBezTo>
                  <a:cubicBezTo>
                    <a:pt x="52" y="145"/>
                    <a:pt x="52" y="145"/>
                    <a:pt x="52" y="145"/>
                  </a:cubicBezTo>
                  <a:cubicBezTo>
                    <a:pt x="147" y="145"/>
                    <a:pt x="147" y="145"/>
                    <a:pt x="147" y="145"/>
                  </a:cubicBezTo>
                  <a:cubicBezTo>
                    <a:pt x="161" y="165"/>
                    <a:pt x="161" y="165"/>
                    <a:pt x="161" y="165"/>
                  </a:cubicBezTo>
                  <a:cubicBezTo>
                    <a:pt x="161" y="139"/>
                    <a:pt x="161" y="139"/>
                    <a:pt x="161" y="139"/>
                  </a:cubicBezTo>
                  <a:cubicBezTo>
                    <a:pt x="134" y="99"/>
                    <a:pt x="134" y="99"/>
                    <a:pt x="134" y="99"/>
                  </a:cubicBezTo>
                  <a:cubicBezTo>
                    <a:pt x="132" y="94"/>
                    <a:pt x="129" y="86"/>
                    <a:pt x="129" y="80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38" y="14"/>
                    <a:pt x="138" y="14"/>
                    <a:pt x="138" y="14"/>
                  </a:cubicBezTo>
                  <a:cubicBezTo>
                    <a:pt x="142" y="14"/>
                    <a:pt x="145" y="11"/>
                    <a:pt x="145" y="7"/>
                  </a:cubicBezTo>
                  <a:cubicBezTo>
                    <a:pt x="145" y="4"/>
                    <a:pt x="142" y="0"/>
                    <a:pt x="138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18" y="0"/>
                    <a:pt x="115" y="4"/>
                    <a:pt x="115" y="7"/>
                  </a:cubicBezTo>
                  <a:cubicBezTo>
                    <a:pt x="115" y="8"/>
                    <a:pt x="115" y="8"/>
                    <a:pt x="115" y="8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15" y="88"/>
                    <a:pt x="118" y="100"/>
                    <a:pt x="123" y="106"/>
                  </a:cubicBezTo>
                  <a:cubicBezTo>
                    <a:pt x="138" y="131"/>
                    <a:pt x="138" y="131"/>
                    <a:pt x="138" y="131"/>
                  </a:cubicBezTo>
                  <a:cubicBezTo>
                    <a:pt x="61" y="131"/>
                    <a:pt x="61" y="131"/>
                    <a:pt x="61" y="131"/>
                  </a:cubicBezTo>
                  <a:cubicBezTo>
                    <a:pt x="77" y="106"/>
                    <a:pt x="77" y="106"/>
                    <a:pt x="77" y="106"/>
                  </a:cubicBezTo>
                  <a:cubicBezTo>
                    <a:pt x="81" y="100"/>
                    <a:pt x="85" y="88"/>
                    <a:pt x="85" y="80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5" y="8"/>
                    <a:pt x="85" y="8"/>
                    <a:pt x="85" y="7"/>
                  </a:cubicBezTo>
                  <a:cubicBezTo>
                    <a:pt x="85" y="4"/>
                    <a:pt x="82" y="0"/>
                    <a:pt x="78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7" y="0"/>
                    <a:pt x="54" y="4"/>
                    <a:pt x="54" y="7"/>
                  </a:cubicBezTo>
                  <a:cubicBezTo>
                    <a:pt x="54" y="11"/>
                    <a:pt x="57" y="14"/>
                    <a:pt x="61" y="14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6"/>
                    <a:pt x="68" y="94"/>
                    <a:pt x="65" y="99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7" y="188"/>
                    <a:pt x="7" y="188"/>
                    <a:pt x="7" y="188"/>
                  </a:cubicBezTo>
                  <a:cubicBezTo>
                    <a:pt x="1" y="197"/>
                    <a:pt x="0" y="206"/>
                    <a:pt x="4" y="213"/>
                  </a:cubicBezTo>
                  <a:cubicBezTo>
                    <a:pt x="8" y="222"/>
                    <a:pt x="19" y="227"/>
                    <a:pt x="34" y="227"/>
                  </a:cubicBezTo>
                  <a:cubicBezTo>
                    <a:pt x="94" y="227"/>
                    <a:pt x="94" y="227"/>
                    <a:pt x="94" y="227"/>
                  </a:cubicBezTo>
                  <a:cubicBezTo>
                    <a:pt x="106" y="227"/>
                    <a:pt x="106" y="227"/>
                    <a:pt x="106" y="227"/>
                  </a:cubicBezTo>
                  <a:cubicBezTo>
                    <a:pt x="166" y="227"/>
                    <a:pt x="166" y="227"/>
                    <a:pt x="166" y="227"/>
                  </a:cubicBezTo>
                  <a:cubicBezTo>
                    <a:pt x="169" y="227"/>
                    <a:pt x="172" y="227"/>
                    <a:pt x="175" y="226"/>
                  </a:cubicBezTo>
                  <a:cubicBezTo>
                    <a:pt x="171" y="222"/>
                    <a:pt x="168" y="218"/>
                    <a:pt x="166" y="213"/>
                  </a:cubicBezTo>
                  <a:lnTo>
                    <a:pt x="106" y="2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8" name="Freeform 94">
              <a:extLst>
                <a:ext uri="{FF2B5EF4-FFF2-40B4-BE49-F238E27FC236}">
                  <a16:creationId xmlns="" xmlns:a16="http://schemas.microsoft.com/office/drawing/2014/main" id="{7B0119BB-D3E8-4FE5-B397-7EA03314B1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7406" y="7412038"/>
              <a:ext cx="406400" cy="725488"/>
            </a:xfrm>
            <a:custGeom>
              <a:avLst/>
              <a:gdLst>
                <a:gd name="T0" fmla="*/ 101 w 108"/>
                <a:gd name="T1" fmla="*/ 0 h 193"/>
                <a:gd name="T2" fmla="*/ 85 w 108"/>
                <a:gd name="T3" fmla="*/ 0 h 193"/>
                <a:gd name="T4" fmla="*/ 78 w 108"/>
                <a:gd name="T5" fmla="*/ 7 h 193"/>
                <a:gd name="T6" fmla="*/ 78 w 108"/>
                <a:gd name="T7" fmla="*/ 7 h 193"/>
                <a:gd name="T8" fmla="*/ 78 w 108"/>
                <a:gd name="T9" fmla="*/ 7 h 193"/>
                <a:gd name="T10" fmla="*/ 78 w 108"/>
                <a:gd name="T11" fmla="*/ 7 h 193"/>
                <a:gd name="T12" fmla="*/ 78 w 108"/>
                <a:gd name="T13" fmla="*/ 7 h 193"/>
                <a:gd name="T14" fmla="*/ 78 w 108"/>
                <a:gd name="T15" fmla="*/ 9 h 193"/>
                <a:gd name="T16" fmla="*/ 78 w 108"/>
                <a:gd name="T17" fmla="*/ 46 h 193"/>
                <a:gd name="T18" fmla="*/ 31 w 108"/>
                <a:gd name="T19" fmla="*/ 46 h 193"/>
                <a:gd name="T20" fmla="*/ 31 w 108"/>
                <a:gd name="T21" fmla="*/ 9 h 193"/>
                <a:gd name="T22" fmla="*/ 31 w 108"/>
                <a:gd name="T23" fmla="*/ 7 h 193"/>
                <a:gd name="T24" fmla="*/ 31 w 108"/>
                <a:gd name="T25" fmla="*/ 7 h 193"/>
                <a:gd name="T26" fmla="*/ 24 w 108"/>
                <a:gd name="T27" fmla="*/ 0 h 193"/>
                <a:gd name="T28" fmla="*/ 7 w 108"/>
                <a:gd name="T29" fmla="*/ 0 h 193"/>
                <a:gd name="T30" fmla="*/ 0 w 108"/>
                <a:gd name="T31" fmla="*/ 7 h 193"/>
                <a:gd name="T32" fmla="*/ 7 w 108"/>
                <a:gd name="T33" fmla="*/ 14 h 193"/>
                <a:gd name="T34" fmla="*/ 17 w 108"/>
                <a:gd name="T35" fmla="*/ 14 h 193"/>
                <a:gd name="T36" fmla="*/ 17 w 108"/>
                <a:gd name="T37" fmla="*/ 158 h 193"/>
                <a:gd name="T38" fmla="*/ 52 w 108"/>
                <a:gd name="T39" fmla="*/ 193 h 193"/>
                <a:gd name="T40" fmla="*/ 57 w 108"/>
                <a:gd name="T41" fmla="*/ 193 h 193"/>
                <a:gd name="T42" fmla="*/ 92 w 108"/>
                <a:gd name="T43" fmla="*/ 158 h 193"/>
                <a:gd name="T44" fmla="*/ 92 w 108"/>
                <a:gd name="T45" fmla="*/ 14 h 193"/>
                <a:gd name="T46" fmla="*/ 101 w 108"/>
                <a:gd name="T47" fmla="*/ 14 h 193"/>
                <a:gd name="T48" fmla="*/ 108 w 108"/>
                <a:gd name="T49" fmla="*/ 7 h 193"/>
                <a:gd name="T50" fmla="*/ 101 w 108"/>
                <a:gd name="T51" fmla="*/ 0 h 193"/>
                <a:gd name="T52" fmla="*/ 57 w 108"/>
                <a:gd name="T53" fmla="*/ 179 h 193"/>
                <a:gd name="T54" fmla="*/ 52 w 108"/>
                <a:gd name="T55" fmla="*/ 179 h 193"/>
                <a:gd name="T56" fmla="*/ 31 w 108"/>
                <a:gd name="T57" fmla="*/ 158 h 193"/>
                <a:gd name="T58" fmla="*/ 31 w 108"/>
                <a:gd name="T59" fmla="*/ 60 h 193"/>
                <a:gd name="T60" fmla="*/ 78 w 108"/>
                <a:gd name="T61" fmla="*/ 60 h 193"/>
                <a:gd name="T62" fmla="*/ 78 w 108"/>
                <a:gd name="T63" fmla="*/ 158 h 193"/>
                <a:gd name="T64" fmla="*/ 57 w 108"/>
                <a:gd name="T65" fmla="*/ 17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8" h="193">
                  <a:moveTo>
                    <a:pt x="101" y="0"/>
                  </a:moveTo>
                  <a:cubicBezTo>
                    <a:pt x="85" y="0"/>
                    <a:pt x="85" y="0"/>
                    <a:pt x="85" y="0"/>
                  </a:cubicBezTo>
                  <a:cubicBezTo>
                    <a:pt x="81" y="0"/>
                    <a:pt x="78" y="3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8"/>
                    <a:pt x="78" y="9"/>
                    <a:pt x="78" y="9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8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3"/>
                    <a:pt x="28" y="0"/>
                    <a:pt x="24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1"/>
                    <a:pt x="4" y="14"/>
                    <a:pt x="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77"/>
                    <a:pt x="32" y="193"/>
                    <a:pt x="52" y="193"/>
                  </a:cubicBezTo>
                  <a:cubicBezTo>
                    <a:pt x="57" y="193"/>
                    <a:pt x="57" y="193"/>
                    <a:pt x="57" y="193"/>
                  </a:cubicBezTo>
                  <a:cubicBezTo>
                    <a:pt x="76" y="193"/>
                    <a:pt x="92" y="177"/>
                    <a:pt x="92" y="158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5" y="14"/>
                    <a:pt x="108" y="11"/>
                    <a:pt x="108" y="7"/>
                  </a:cubicBezTo>
                  <a:cubicBezTo>
                    <a:pt x="108" y="3"/>
                    <a:pt x="105" y="0"/>
                    <a:pt x="101" y="0"/>
                  </a:cubicBezTo>
                  <a:close/>
                  <a:moveTo>
                    <a:pt x="57" y="179"/>
                  </a:moveTo>
                  <a:cubicBezTo>
                    <a:pt x="52" y="179"/>
                    <a:pt x="52" y="179"/>
                    <a:pt x="52" y="179"/>
                  </a:cubicBezTo>
                  <a:cubicBezTo>
                    <a:pt x="40" y="179"/>
                    <a:pt x="31" y="170"/>
                    <a:pt x="31" y="158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78" y="60"/>
                    <a:pt x="78" y="60"/>
                    <a:pt x="78" y="60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8" y="170"/>
                    <a:pt x="68" y="179"/>
                    <a:pt x="57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9" name="Oval 95">
              <a:extLst>
                <a:ext uri="{FF2B5EF4-FFF2-40B4-BE49-F238E27FC236}">
                  <a16:creationId xmlns="" xmlns:a16="http://schemas.microsoft.com/office/drawing/2014/main" id="{EAE713E2-BB36-4423-AC9E-6FC1138AD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79494" y="7702551"/>
              <a:ext cx="68263" cy="666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0" name="Oval 96">
              <a:extLst>
                <a:ext uri="{FF2B5EF4-FFF2-40B4-BE49-F238E27FC236}">
                  <a16:creationId xmlns="" xmlns:a16="http://schemas.microsoft.com/office/drawing/2014/main" id="{6C11398F-1718-4F60-AB61-08D65D2DC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5044" y="7796213"/>
              <a:ext cx="66675" cy="66675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61" name="组合 1260">
            <a:extLst>
              <a:ext uri="{FF2B5EF4-FFF2-40B4-BE49-F238E27FC236}">
                <a16:creationId xmlns="" xmlns:a16="http://schemas.microsoft.com/office/drawing/2014/main" id="{CE63A51F-A983-4184-8344-D402445F7F2E}"/>
              </a:ext>
            </a:extLst>
          </p:cNvPr>
          <p:cNvGrpSpPr>
            <a:grpSpLocks noChangeAspect="1"/>
          </p:cNvGrpSpPr>
          <p:nvPr/>
        </p:nvGrpSpPr>
        <p:grpSpPr>
          <a:xfrm>
            <a:off x="3010740" y="2585488"/>
            <a:ext cx="341136" cy="383064"/>
            <a:chOff x="10619581" y="7232651"/>
            <a:chExt cx="852488" cy="957263"/>
          </a:xfrm>
          <a:solidFill>
            <a:schemeClr val="accent2"/>
          </a:solidFill>
        </p:grpSpPr>
        <p:sp>
          <p:nvSpPr>
            <p:cNvPr id="1262" name="Freeform 104">
              <a:extLst>
                <a:ext uri="{FF2B5EF4-FFF2-40B4-BE49-F238E27FC236}">
                  <a16:creationId xmlns="" xmlns:a16="http://schemas.microsoft.com/office/drawing/2014/main" id="{5FFF2E55-FFEC-4748-882D-99D3C5071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9581" y="7232651"/>
              <a:ext cx="660400" cy="957263"/>
            </a:xfrm>
            <a:custGeom>
              <a:avLst/>
              <a:gdLst>
                <a:gd name="T0" fmla="*/ 150 w 176"/>
                <a:gd name="T1" fmla="*/ 13 h 255"/>
                <a:gd name="T2" fmla="*/ 133 w 176"/>
                <a:gd name="T3" fmla="*/ 13 h 255"/>
                <a:gd name="T4" fmla="*/ 133 w 176"/>
                <a:gd name="T5" fmla="*/ 7 h 255"/>
                <a:gd name="T6" fmla="*/ 126 w 176"/>
                <a:gd name="T7" fmla="*/ 0 h 255"/>
                <a:gd name="T8" fmla="*/ 119 w 176"/>
                <a:gd name="T9" fmla="*/ 7 h 255"/>
                <a:gd name="T10" fmla="*/ 119 w 176"/>
                <a:gd name="T11" fmla="*/ 32 h 255"/>
                <a:gd name="T12" fmla="*/ 126 w 176"/>
                <a:gd name="T13" fmla="*/ 39 h 255"/>
                <a:gd name="T14" fmla="*/ 133 w 176"/>
                <a:gd name="T15" fmla="*/ 32 h 255"/>
                <a:gd name="T16" fmla="*/ 133 w 176"/>
                <a:gd name="T17" fmla="*/ 27 h 255"/>
                <a:gd name="T18" fmla="*/ 150 w 176"/>
                <a:gd name="T19" fmla="*/ 27 h 255"/>
                <a:gd name="T20" fmla="*/ 162 w 176"/>
                <a:gd name="T21" fmla="*/ 39 h 255"/>
                <a:gd name="T22" fmla="*/ 162 w 176"/>
                <a:gd name="T23" fmla="*/ 85 h 255"/>
                <a:gd name="T24" fmla="*/ 149 w 176"/>
                <a:gd name="T25" fmla="*/ 109 h 255"/>
                <a:gd name="T26" fmla="*/ 103 w 176"/>
                <a:gd name="T27" fmla="*/ 142 h 255"/>
                <a:gd name="T28" fmla="*/ 56 w 176"/>
                <a:gd name="T29" fmla="*/ 109 h 255"/>
                <a:gd name="T30" fmla="*/ 44 w 176"/>
                <a:gd name="T31" fmla="*/ 85 h 255"/>
                <a:gd name="T32" fmla="*/ 44 w 176"/>
                <a:gd name="T33" fmla="*/ 39 h 255"/>
                <a:gd name="T34" fmla="*/ 56 w 176"/>
                <a:gd name="T35" fmla="*/ 27 h 255"/>
                <a:gd name="T36" fmla="*/ 67 w 176"/>
                <a:gd name="T37" fmla="*/ 27 h 255"/>
                <a:gd name="T38" fmla="*/ 67 w 176"/>
                <a:gd name="T39" fmla="*/ 32 h 255"/>
                <a:gd name="T40" fmla="*/ 74 w 176"/>
                <a:gd name="T41" fmla="*/ 39 h 255"/>
                <a:gd name="T42" fmla="*/ 81 w 176"/>
                <a:gd name="T43" fmla="*/ 32 h 255"/>
                <a:gd name="T44" fmla="*/ 81 w 176"/>
                <a:gd name="T45" fmla="*/ 7 h 255"/>
                <a:gd name="T46" fmla="*/ 74 w 176"/>
                <a:gd name="T47" fmla="*/ 0 h 255"/>
                <a:gd name="T48" fmla="*/ 67 w 176"/>
                <a:gd name="T49" fmla="*/ 7 h 255"/>
                <a:gd name="T50" fmla="*/ 67 w 176"/>
                <a:gd name="T51" fmla="*/ 13 h 255"/>
                <a:gd name="T52" fmla="*/ 56 w 176"/>
                <a:gd name="T53" fmla="*/ 13 h 255"/>
                <a:gd name="T54" fmla="*/ 30 w 176"/>
                <a:gd name="T55" fmla="*/ 39 h 255"/>
                <a:gd name="T56" fmla="*/ 30 w 176"/>
                <a:gd name="T57" fmla="*/ 85 h 255"/>
                <a:gd name="T58" fmla="*/ 48 w 176"/>
                <a:gd name="T59" fmla="*/ 121 h 255"/>
                <a:gd name="T60" fmla="*/ 97 w 176"/>
                <a:gd name="T61" fmla="*/ 155 h 255"/>
                <a:gd name="T62" fmla="*/ 97 w 176"/>
                <a:gd name="T63" fmla="*/ 212 h 255"/>
                <a:gd name="T64" fmla="*/ 97 w 176"/>
                <a:gd name="T65" fmla="*/ 213 h 255"/>
                <a:gd name="T66" fmla="*/ 85 w 176"/>
                <a:gd name="T67" fmla="*/ 235 h 255"/>
                <a:gd name="T68" fmla="*/ 52 w 176"/>
                <a:gd name="T69" fmla="*/ 240 h 255"/>
                <a:gd name="T70" fmla="*/ 18 w 176"/>
                <a:gd name="T71" fmla="*/ 209 h 255"/>
                <a:gd name="T72" fmla="*/ 31 w 176"/>
                <a:gd name="T73" fmla="*/ 195 h 255"/>
                <a:gd name="T74" fmla="*/ 60 w 176"/>
                <a:gd name="T75" fmla="*/ 192 h 255"/>
                <a:gd name="T76" fmla="*/ 60 w 176"/>
                <a:gd name="T77" fmla="*/ 192 h 255"/>
                <a:gd name="T78" fmla="*/ 79 w 176"/>
                <a:gd name="T79" fmla="*/ 201 h 255"/>
                <a:gd name="T80" fmla="*/ 79 w 176"/>
                <a:gd name="T81" fmla="*/ 201 h 255"/>
                <a:gd name="T82" fmla="*/ 85 w 176"/>
                <a:gd name="T83" fmla="*/ 205 h 255"/>
                <a:gd name="T84" fmla="*/ 85 w 176"/>
                <a:gd name="T85" fmla="*/ 195 h 255"/>
                <a:gd name="T86" fmla="*/ 85 w 176"/>
                <a:gd name="T87" fmla="*/ 188 h 255"/>
                <a:gd name="T88" fmla="*/ 85 w 176"/>
                <a:gd name="T89" fmla="*/ 187 h 255"/>
                <a:gd name="T90" fmla="*/ 85 w 176"/>
                <a:gd name="T91" fmla="*/ 187 h 255"/>
                <a:gd name="T92" fmla="*/ 59 w 176"/>
                <a:gd name="T93" fmla="*/ 178 h 255"/>
                <a:gd name="T94" fmla="*/ 25 w 176"/>
                <a:gd name="T95" fmla="*/ 182 h 255"/>
                <a:gd name="T96" fmla="*/ 4 w 176"/>
                <a:gd name="T97" fmla="*/ 207 h 255"/>
                <a:gd name="T98" fmla="*/ 49 w 176"/>
                <a:gd name="T99" fmla="*/ 254 h 255"/>
                <a:gd name="T100" fmla="*/ 63 w 176"/>
                <a:gd name="T101" fmla="*/ 255 h 255"/>
                <a:gd name="T102" fmla="*/ 93 w 176"/>
                <a:gd name="T103" fmla="*/ 246 h 255"/>
                <a:gd name="T104" fmla="*/ 110 w 176"/>
                <a:gd name="T105" fmla="*/ 219 h 255"/>
                <a:gd name="T106" fmla="*/ 110 w 176"/>
                <a:gd name="T107" fmla="*/ 219 h 255"/>
                <a:gd name="T108" fmla="*/ 111 w 176"/>
                <a:gd name="T109" fmla="*/ 216 h 255"/>
                <a:gd name="T110" fmla="*/ 111 w 176"/>
                <a:gd name="T111" fmla="*/ 213 h 255"/>
                <a:gd name="T112" fmla="*/ 111 w 176"/>
                <a:gd name="T113" fmla="*/ 213 h 255"/>
                <a:gd name="T114" fmla="*/ 111 w 176"/>
                <a:gd name="T115" fmla="*/ 154 h 255"/>
                <a:gd name="T116" fmla="*/ 157 w 176"/>
                <a:gd name="T117" fmla="*/ 121 h 255"/>
                <a:gd name="T118" fmla="*/ 176 w 176"/>
                <a:gd name="T119" fmla="*/ 85 h 255"/>
                <a:gd name="T120" fmla="*/ 176 w 176"/>
                <a:gd name="T121" fmla="*/ 39 h 255"/>
                <a:gd name="T122" fmla="*/ 150 w 176"/>
                <a:gd name="T123" fmla="*/ 1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6" h="255">
                  <a:moveTo>
                    <a:pt x="150" y="13"/>
                  </a:moveTo>
                  <a:cubicBezTo>
                    <a:pt x="133" y="13"/>
                    <a:pt x="133" y="13"/>
                    <a:pt x="133" y="13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3" y="4"/>
                    <a:pt x="130" y="0"/>
                    <a:pt x="126" y="0"/>
                  </a:cubicBezTo>
                  <a:cubicBezTo>
                    <a:pt x="123" y="0"/>
                    <a:pt x="119" y="4"/>
                    <a:pt x="119" y="7"/>
                  </a:cubicBezTo>
                  <a:cubicBezTo>
                    <a:pt x="119" y="32"/>
                    <a:pt x="119" y="32"/>
                    <a:pt x="119" y="32"/>
                  </a:cubicBezTo>
                  <a:cubicBezTo>
                    <a:pt x="119" y="36"/>
                    <a:pt x="123" y="39"/>
                    <a:pt x="126" y="39"/>
                  </a:cubicBezTo>
                  <a:cubicBezTo>
                    <a:pt x="130" y="39"/>
                    <a:pt x="133" y="36"/>
                    <a:pt x="133" y="32"/>
                  </a:cubicBezTo>
                  <a:cubicBezTo>
                    <a:pt x="133" y="27"/>
                    <a:pt x="133" y="27"/>
                    <a:pt x="133" y="27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56" y="27"/>
                    <a:pt x="162" y="33"/>
                    <a:pt x="162" y="39"/>
                  </a:cubicBezTo>
                  <a:cubicBezTo>
                    <a:pt x="162" y="85"/>
                    <a:pt x="162" y="85"/>
                    <a:pt x="162" y="85"/>
                  </a:cubicBezTo>
                  <a:cubicBezTo>
                    <a:pt x="162" y="93"/>
                    <a:pt x="156" y="104"/>
                    <a:pt x="149" y="109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56" y="109"/>
                    <a:pt x="56" y="109"/>
                    <a:pt x="56" y="109"/>
                  </a:cubicBezTo>
                  <a:cubicBezTo>
                    <a:pt x="50" y="104"/>
                    <a:pt x="44" y="93"/>
                    <a:pt x="44" y="85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3"/>
                    <a:pt x="49" y="27"/>
                    <a:pt x="56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67" y="36"/>
                    <a:pt x="70" y="39"/>
                    <a:pt x="74" y="39"/>
                  </a:cubicBezTo>
                  <a:cubicBezTo>
                    <a:pt x="78" y="39"/>
                    <a:pt x="81" y="36"/>
                    <a:pt x="81" y="32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1" y="4"/>
                    <a:pt x="78" y="0"/>
                    <a:pt x="74" y="0"/>
                  </a:cubicBezTo>
                  <a:cubicBezTo>
                    <a:pt x="70" y="0"/>
                    <a:pt x="67" y="4"/>
                    <a:pt x="67" y="7"/>
                  </a:cubicBezTo>
                  <a:cubicBezTo>
                    <a:pt x="67" y="13"/>
                    <a:pt x="67" y="13"/>
                    <a:pt x="67" y="13"/>
                  </a:cubicBezTo>
                  <a:cubicBezTo>
                    <a:pt x="56" y="13"/>
                    <a:pt x="56" y="13"/>
                    <a:pt x="56" y="13"/>
                  </a:cubicBezTo>
                  <a:cubicBezTo>
                    <a:pt x="41" y="13"/>
                    <a:pt x="30" y="25"/>
                    <a:pt x="30" y="39"/>
                  </a:cubicBezTo>
                  <a:cubicBezTo>
                    <a:pt x="30" y="85"/>
                    <a:pt x="30" y="85"/>
                    <a:pt x="30" y="85"/>
                  </a:cubicBezTo>
                  <a:cubicBezTo>
                    <a:pt x="30" y="97"/>
                    <a:pt x="38" y="113"/>
                    <a:pt x="48" y="121"/>
                  </a:cubicBezTo>
                  <a:cubicBezTo>
                    <a:pt x="97" y="155"/>
                    <a:pt x="97" y="155"/>
                    <a:pt x="97" y="155"/>
                  </a:cubicBezTo>
                  <a:cubicBezTo>
                    <a:pt x="97" y="212"/>
                    <a:pt x="97" y="212"/>
                    <a:pt x="97" y="212"/>
                  </a:cubicBezTo>
                  <a:cubicBezTo>
                    <a:pt x="97" y="213"/>
                    <a:pt x="97" y="213"/>
                    <a:pt x="97" y="213"/>
                  </a:cubicBezTo>
                  <a:cubicBezTo>
                    <a:pt x="95" y="223"/>
                    <a:pt x="91" y="230"/>
                    <a:pt x="85" y="235"/>
                  </a:cubicBezTo>
                  <a:cubicBezTo>
                    <a:pt x="77" y="241"/>
                    <a:pt x="65" y="243"/>
                    <a:pt x="52" y="240"/>
                  </a:cubicBezTo>
                  <a:cubicBezTo>
                    <a:pt x="31" y="236"/>
                    <a:pt x="15" y="222"/>
                    <a:pt x="18" y="209"/>
                  </a:cubicBezTo>
                  <a:cubicBezTo>
                    <a:pt x="19" y="203"/>
                    <a:pt x="23" y="198"/>
                    <a:pt x="31" y="195"/>
                  </a:cubicBezTo>
                  <a:cubicBezTo>
                    <a:pt x="39" y="191"/>
                    <a:pt x="50" y="190"/>
                    <a:pt x="60" y="192"/>
                  </a:cubicBezTo>
                  <a:cubicBezTo>
                    <a:pt x="60" y="192"/>
                    <a:pt x="60" y="192"/>
                    <a:pt x="60" y="192"/>
                  </a:cubicBezTo>
                  <a:cubicBezTo>
                    <a:pt x="65" y="193"/>
                    <a:pt x="73" y="195"/>
                    <a:pt x="79" y="201"/>
                  </a:cubicBezTo>
                  <a:cubicBezTo>
                    <a:pt x="79" y="201"/>
                    <a:pt x="79" y="201"/>
                    <a:pt x="79" y="201"/>
                  </a:cubicBezTo>
                  <a:cubicBezTo>
                    <a:pt x="81" y="202"/>
                    <a:pt x="83" y="204"/>
                    <a:pt x="85" y="205"/>
                  </a:cubicBezTo>
                  <a:cubicBezTo>
                    <a:pt x="85" y="195"/>
                    <a:pt x="85" y="195"/>
                    <a:pt x="85" y="195"/>
                  </a:cubicBezTo>
                  <a:cubicBezTo>
                    <a:pt x="85" y="188"/>
                    <a:pt x="85" y="188"/>
                    <a:pt x="85" y="188"/>
                  </a:cubicBezTo>
                  <a:cubicBezTo>
                    <a:pt x="85" y="187"/>
                    <a:pt x="85" y="187"/>
                    <a:pt x="85" y="187"/>
                  </a:cubicBezTo>
                  <a:cubicBezTo>
                    <a:pt x="85" y="187"/>
                    <a:pt x="85" y="187"/>
                    <a:pt x="85" y="187"/>
                  </a:cubicBezTo>
                  <a:cubicBezTo>
                    <a:pt x="74" y="179"/>
                    <a:pt x="60" y="178"/>
                    <a:pt x="59" y="178"/>
                  </a:cubicBezTo>
                  <a:cubicBezTo>
                    <a:pt x="47" y="176"/>
                    <a:pt x="35" y="178"/>
                    <a:pt x="25" y="182"/>
                  </a:cubicBezTo>
                  <a:cubicBezTo>
                    <a:pt x="13" y="187"/>
                    <a:pt x="6" y="196"/>
                    <a:pt x="4" y="207"/>
                  </a:cubicBezTo>
                  <a:cubicBezTo>
                    <a:pt x="0" y="228"/>
                    <a:pt x="20" y="249"/>
                    <a:pt x="49" y="254"/>
                  </a:cubicBezTo>
                  <a:cubicBezTo>
                    <a:pt x="54" y="255"/>
                    <a:pt x="58" y="255"/>
                    <a:pt x="63" y="255"/>
                  </a:cubicBezTo>
                  <a:cubicBezTo>
                    <a:pt x="75" y="255"/>
                    <a:pt x="85" y="252"/>
                    <a:pt x="93" y="246"/>
                  </a:cubicBezTo>
                  <a:cubicBezTo>
                    <a:pt x="102" y="240"/>
                    <a:pt x="107" y="231"/>
                    <a:pt x="110" y="219"/>
                  </a:cubicBezTo>
                  <a:cubicBezTo>
                    <a:pt x="110" y="219"/>
                    <a:pt x="110" y="219"/>
                    <a:pt x="110" y="219"/>
                  </a:cubicBezTo>
                  <a:cubicBezTo>
                    <a:pt x="110" y="218"/>
                    <a:pt x="110" y="217"/>
                    <a:pt x="111" y="216"/>
                  </a:cubicBezTo>
                  <a:cubicBezTo>
                    <a:pt x="111" y="214"/>
                    <a:pt x="111" y="213"/>
                    <a:pt x="111" y="213"/>
                  </a:cubicBezTo>
                  <a:cubicBezTo>
                    <a:pt x="111" y="213"/>
                    <a:pt x="111" y="213"/>
                    <a:pt x="111" y="213"/>
                  </a:cubicBezTo>
                  <a:cubicBezTo>
                    <a:pt x="111" y="154"/>
                    <a:pt x="111" y="154"/>
                    <a:pt x="111" y="154"/>
                  </a:cubicBezTo>
                  <a:cubicBezTo>
                    <a:pt x="157" y="121"/>
                    <a:pt x="157" y="121"/>
                    <a:pt x="157" y="121"/>
                  </a:cubicBezTo>
                  <a:cubicBezTo>
                    <a:pt x="168" y="113"/>
                    <a:pt x="176" y="97"/>
                    <a:pt x="176" y="85"/>
                  </a:cubicBezTo>
                  <a:cubicBezTo>
                    <a:pt x="176" y="39"/>
                    <a:pt x="176" y="39"/>
                    <a:pt x="176" y="39"/>
                  </a:cubicBezTo>
                  <a:cubicBezTo>
                    <a:pt x="176" y="25"/>
                    <a:pt x="164" y="13"/>
                    <a:pt x="15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3" name="Freeform 105">
              <a:extLst>
                <a:ext uri="{FF2B5EF4-FFF2-40B4-BE49-F238E27FC236}">
                  <a16:creationId xmlns="" xmlns:a16="http://schemas.microsoft.com/office/drawing/2014/main" id="{F7B5F3C4-4C68-486D-A39F-28AABB5A75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81544" y="7720013"/>
              <a:ext cx="390525" cy="346075"/>
            </a:xfrm>
            <a:custGeom>
              <a:avLst/>
              <a:gdLst>
                <a:gd name="T0" fmla="*/ 64 w 104"/>
                <a:gd name="T1" fmla="*/ 0 h 92"/>
                <a:gd name="T2" fmla="*/ 24 w 104"/>
                <a:gd name="T3" fmla="*/ 40 h 92"/>
                <a:gd name="T4" fmla="*/ 32 w 104"/>
                <a:gd name="T5" fmla="*/ 64 h 92"/>
                <a:gd name="T6" fmla="*/ 10 w 104"/>
                <a:gd name="T7" fmla="*/ 78 h 92"/>
                <a:gd name="T8" fmla="*/ 0 w 104"/>
                <a:gd name="T9" fmla="*/ 78 h 92"/>
                <a:gd name="T10" fmla="*/ 0 w 104"/>
                <a:gd name="T11" fmla="*/ 92 h 92"/>
                <a:gd name="T12" fmla="*/ 5 w 104"/>
                <a:gd name="T13" fmla="*/ 92 h 92"/>
                <a:gd name="T14" fmla="*/ 12 w 104"/>
                <a:gd name="T15" fmla="*/ 92 h 92"/>
                <a:gd name="T16" fmla="*/ 42 w 104"/>
                <a:gd name="T17" fmla="*/ 74 h 92"/>
                <a:gd name="T18" fmla="*/ 64 w 104"/>
                <a:gd name="T19" fmla="*/ 80 h 92"/>
                <a:gd name="T20" fmla="*/ 104 w 104"/>
                <a:gd name="T21" fmla="*/ 40 h 92"/>
                <a:gd name="T22" fmla="*/ 64 w 104"/>
                <a:gd name="T23" fmla="*/ 0 h 92"/>
                <a:gd name="T24" fmla="*/ 64 w 104"/>
                <a:gd name="T25" fmla="*/ 66 h 92"/>
                <a:gd name="T26" fmla="*/ 38 w 104"/>
                <a:gd name="T27" fmla="*/ 40 h 92"/>
                <a:gd name="T28" fmla="*/ 64 w 104"/>
                <a:gd name="T29" fmla="*/ 14 h 92"/>
                <a:gd name="T30" fmla="*/ 90 w 104"/>
                <a:gd name="T31" fmla="*/ 40 h 92"/>
                <a:gd name="T32" fmla="*/ 64 w 104"/>
                <a:gd name="T33" fmla="*/ 6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92">
                  <a:moveTo>
                    <a:pt x="64" y="0"/>
                  </a:moveTo>
                  <a:cubicBezTo>
                    <a:pt x="42" y="0"/>
                    <a:pt x="24" y="18"/>
                    <a:pt x="24" y="40"/>
                  </a:cubicBezTo>
                  <a:cubicBezTo>
                    <a:pt x="24" y="49"/>
                    <a:pt x="27" y="57"/>
                    <a:pt x="32" y="64"/>
                  </a:cubicBezTo>
                  <a:cubicBezTo>
                    <a:pt x="30" y="65"/>
                    <a:pt x="23" y="76"/>
                    <a:pt x="10" y="78"/>
                  </a:cubicBezTo>
                  <a:cubicBezTo>
                    <a:pt x="6" y="78"/>
                    <a:pt x="3" y="78"/>
                    <a:pt x="0" y="78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1" y="92"/>
                    <a:pt x="3" y="92"/>
                    <a:pt x="5" y="92"/>
                  </a:cubicBezTo>
                  <a:cubicBezTo>
                    <a:pt x="7" y="92"/>
                    <a:pt x="9" y="92"/>
                    <a:pt x="12" y="92"/>
                  </a:cubicBezTo>
                  <a:cubicBezTo>
                    <a:pt x="28" y="89"/>
                    <a:pt x="38" y="78"/>
                    <a:pt x="42" y="74"/>
                  </a:cubicBezTo>
                  <a:cubicBezTo>
                    <a:pt x="48" y="78"/>
                    <a:pt x="56" y="80"/>
                    <a:pt x="64" y="80"/>
                  </a:cubicBezTo>
                  <a:cubicBezTo>
                    <a:pt x="86" y="80"/>
                    <a:pt x="104" y="62"/>
                    <a:pt x="104" y="40"/>
                  </a:cubicBezTo>
                  <a:cubicBezTo>
                    <a:pt x="104" y="18"/>
                    <a:pt x="86" y="0"/>
                    <a:pt x="64" y="0"/>
                  </a:cubicBezTo>
                  <a:close/>
                  <a:moveTo>
                    <a:pt x="64" y="66"/>
                  </a:moveTo>
                  <a:cubicBezTo>
                    <a:pt x="50" y="66"/>
                    <a:pt x="38" y="55"/>
                    <a:pt x="38" y="40"/>
                  </a:cubicBezTo>
                  <a:cubicBezTo>
                    <a:pt x="38" y="26"/>
                    <a:pt x="50" y="14"/>
                    <a:pt x="64" y="14"/>
                  </a:cubicBezTo>
                  <a:cubicBezTo>
                    <a:pt x="79" y="14"/>
                    <a:pt x="90" y="26"/>
                    <a:pt x="90" y="40"/>
                  </a:cubicBezTo>
                  <a:cubicBezTo>
                    <a:pt x="90" y="55"/>
                    <a:pt x="79" y="66"/>
                    <a:pt x="64" y="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4" name="Oval 106">
              <a:extLst>
                <a:ext uri="{FF2B5EF4-FFF2-40B4-BE49-F238E27FC236}">
                  <a16:creationId xmlns="" xmlns:a16="http://schemas.microsoft.com/office/drawing/2014/main" id="{A11F2889-365F-48C5-938A-A0A28D98A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76806" y="7826376"/>
              <a:ext cx="90488" cy="8890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265" name="Freeform 32">
            <a:extLst>
              <a:ext uri="{FF2B5EF4-FFF2-40B4-BE49-F238E27FC236}">
                <a16:creationId xmlns="" xmlns:a16="http://schemas.microsoft.com/office/drawing/2014/main" id="{90CB7003-7656-436D-9A50-1171E5BFB57E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230065" y="2596262"/>
            <a:ext cx="288835" cy="361516"/>
          </a:xfrm>
          <a:custGeom>
            <a:avLst/>
            <a:gdLst>
              <a:gd name="T0" fmla="*/ 156 w 193"/>
              <a:gd name="T1" fmla="*/ 0 h 242"/>
              <a:gd name="T2" fmla="*/ 31 w 193"/>
              <a:gd name="T3" fmla="*/ 4 h 242"/>
              <a:gd name="T4" fmla="*/ 56 w 193"/>
              <a:gd name="T5" fmla="*/ 178 h 242"/>
              <a:gd name="T6" fmla="*/ 68 w 193"/>
              <a:gd name="T7" fmla="*/ 183 h 242"/>
              <a:gd name="T8" fmla="*/ 70 w 193"/>
              <a:gd name="T9" fmla="*/ 184 h 242"/>
              <a:gd name="T10" fmla="*/ 90 w 193"/>
              <a:gd name="T11" fmla="*/ 228 h 242"/>
              <a:gd name="T12" fmla="*/ 42 w 193"/>
              <a:gd name="T13" fmla="*/ 235 h 242"/>
              <a:gd name="T14" fmla="*/ 144 w 193"/>
              <a:gd name="T15" fmla="*/ 242 h 242"/>
              <a:gd name="T16" fmla="*/ 144 w 193"/>
              <a:gd name="T17" fmla="*/ 228 h 242"/>
              <a:gd name="T18" fmla="*/ 104 w 193"/>
              <a:gd name="T19" fmla="*/ 187 h 242"/>
              <a:gd name="T20" fmla="*/ 124 w 193"/>
              <a:gd name="T21" fmla="*/ 184 h 242"/>
              <a:gd name="T22" fmla="*/ 135 w 193"/>
              <a:gd name="T23" fmla="*/ 179 h 242"/>
              <a:gd name="T24" fmla="*/ 192 w 193"/>
              <a:gd name="T25" fmla="*/ 118 h 242"/>
              <a:gd name="T26" fmla="*/ 122 w 193"/>
              <a:gd name="T27" fmla="*/ 169 h 242"/>
              <a:gd name="T28" fmla="*/ 15 w 193"/>
              <a:gd name="T29" fmla="*/ 118 h 242"/>
              <a:gd name="T30" fmla="*/ 18 w 193"/>
              <a:gd name="T31" fmla="*/ 85 h 242"/>
              <a:gd name="T32" fmla="*/ 80 w 193"/>
              <a:gd name="T33" fmla="*/ 82 h 242"/>
              <a:gd name="T34" fmla="*/ 21 w 193"/>
              <a:gd name="T35" fmla="*/ 71 h 242"/>
              <a:gd name="T36" fmla="*/ 152 w 193"/>
              <a:gd name="T37" fmla="*/ 14 h 242"/>
              <a:gd name="T38" fmla="*/ 150 w 193"/>
              <a:gd name="T39" fmla="*/ 71 h 242"/>
              <a:gd name="T40" fmla="*/ 141 w 193"/>
              <a:gd name="T41" fmla="*/ 59 h 242"/>
              <a:gd name="T42" fmla="*/ 96 w 193"/>
              <a:gd name="T43" fmla="*/ 81 h 242"/>
              <a:gd name="T44" fmla="*/ 98 w 193"/>
              <a:gd name="T45" fmla="*/ 99 h 242"/>
              <a:gd name="T46" fmla="*/ 59 w 193"/>
              <a:gd name="T47" fmla="*/ 101 h 242"/>
              <a:gd name="T48" fmla="*/ 60 w 193"/>
              <a:gd name="T49" fmla="*/ 154 h 242"/>
              <a:gd name="T50" fmla="*/ 105 w 193"/>
              <a:gd name="T51" fmla="*/ 159 h 242"/>
              <a:gd name="T52" fmla="*/ 112 w 193"/>
              <a:gd name="T53" fmla="*/ 152 h 242"/>
              <a:gd name="T54" fmla="*/ 115 w 193"/>
              <a:gd name="T55" fmla="*/ 130 h 242"/>
              <a:gd name="T56" fmla="*/ 125 w 193"/>
              <a:gd name="T57" fmla="*/ 133 h 242"/>
              <a:gd name="T58" fmla="*/ 167 w 193"/>
              <a:gd name="T59" fmla="*/ 102 h 242"/>
              <a:gd name="T60" fmla="*/ 175 w 193"/>
              <a:gd name="T61" fmla="*/ 85 h 242"/>
              <a:gd name="T62" fmla="*/ 178 w 193"/>
              <a:gd name="T63" fmla="*/ 118 h 242"/>
              <a:gd name="T64" fmla="*/ 151 w 193"/>
              <a:gd name="T65" fmla="*/ 102 h 242"/>
              <a:gd name="T66" fmla="*/ 109 w 193"/>
              <a:gd name="T67" fmla="*/ 90 h 242"/>
              <a:gd name="T68" fmla="*/ 151 w 193"/>
              <a:gd name="T69" fmla="*/ 102 h 242"/>
              <a:gd name="T70" fmla="*/ 99 w 193"/>
              <a:gd name="T71" fmla="*/ 144 h 242"/>
              <a:gd name="T72" fmla="*/ 72 w 193"/>
              <a:gd name="T73" fmla="*/ 110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3" h="242">
                <a:moveTo>
                  <a:pt x="162" y="4"/>
                </a:moveTo>
                <a:cubicBezTo>
                  <a:pt x="161" y="2"/>
                  <a:pt x="159" y="0"/>
                  <a:pt x="156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4" y="0"/>
                  <a:pt x="32" y="2"/>
                  <a:pt x="31" y="4"/>
                </a:cubicBezTo>
                <a:cubicBezTo>
                  <a:pt x="30" y="6"/>
                  <a:pt x="0" y="64"/>
                  <a:pt x="1" y="118"/>
                </a:cubicBezTo>
                <a:cubicBezTo>
                  <a:pt x="1" y="122"/>
                  <a:pt x="3" y="155"/>
                  <a:pt x="56" y="178"/>
                </a:cubicBezTo>
                <a:cubicBezTo>
                  <a:pt x="56" y="178"/>
                  <a:pt x="56" y="178"/>
                  <a:pt x="56" y="178"/>
                </a:cubicBezTo>
                <a:cubicBezTo>
                  <a:pt x="56" y="179"/>
                  <a:pt x="61" y="181"/>
                  <a:pt x="68" y="183"/>
                </a:cubicBezTo>
                <a:cubicBezTo>
                  <a:pt x="69" y="183"/>
                  <a:pt x="69" y="184"/>
                  <a:pt x="69" y="184"/>
                </a:cubicBezTo>
                <a:cubicBezTo>
                  <a:pt x="69" y="184"/>
                  <a:pt x="70" y="184"/>
                  <a:pt x="70" y="184"/>
                </a:cubicBezTo>
                <a:cubicBezTo>
                  <a:pt x="75" y="185"/>
                  <a:pt x="82" y="187"/>
                  <a:pt x="90" y="187"/>
                </a:cubicBezTo>
                <a:cubicBezTo>
                  <a:pt x="90" y="228"/>
                  <a:pt x="90" y="228"/>
                  <a:pt x="90" y="228"/>
                </a:cubicBezTo>
                <a:cubicBezTo>
                  <a:pt x="49" y="228"/>
                  <a:pt x="49" y="228"/>
                  <a:pt x="49" y="228"/>
                </a:cubicBezTo>
                <a:cubicBezTo>
                  <a:pt x="46" y="228"/>
                  <a:pt x="42" y="232"/>
                  <a:pt x="42" y="235"/>
                </a:cubicBezTo>
                <a:cubicBezTo>
                  <a:pt x="42" y="239"/>
                  <a:pt x="46" y="242"/>
                  <a:pt x="49" y="242"/>
                </a:cubicBezTo>
                <a:cubicBezTo>
                  <a:pt x="144" y="242"/>
                  <a:pt x="144" y="242"/>
                  <a:pt x="144" y="242"/>
                </a:cubicBezTo>
                <a:cubicBezTo>
                  <a:pt x="147" y="242"/>
                  <a:pt x="151" y="239"/>
                  <a:pt x="151" y="235"/>
                </a:cubicBezTo>
                <a:cubicBezTo>
                  <a:pt x="151" y="232"/>
                  <a:pt x="147" y="228"/>
                  <a:pt x="144" y="228"/>
                </a:cubicBezTo>
                <a:cubicBezTo>
                  <a:pt x="104" y="228"/>
                  <a:pt x="104" y="228"/>
                  <a:pt x="104" y="228"/>
                </a:cubicBezTo>
                <a:cubicBezTo>
                  <a:pt x="104" y="187"/>
                  <a:pt x="104" y="187"/>
                  <a:pt x="104" y="187"/>
                </a:cubicBezTo>
                <a:cubicBezTo>
                  <a:pt x="109" y="187"/>
                  <a:pt x="116" y="186"/>
                  <a:pt x="122" y="184"/>
                </a:cubicBezTo>
                <a:cubicBezTo>
                  <a:pt x="123" y="184"/>
                  <a:pt x="123" y="184"/>
                  <a:pt x="124" y="184"/>
                </a:cubicBezTo>
                <a:cubicBezTo>
                  <a:pt x="125" y="183"/>
                  <a:pt x="126" y="183"/>
                  <a:pt x="127" y="182"/>
                </a:cubicBezTo>
                <a:cubicBezTo>
                  <a:pt x="130" y="181"/>
                  <a:pt x="133" y="180"/>
                  <a:pt x="135" y="179"/>
                </a:cubicBezTo>
                <a:cubicBezTo>
                  <a:pt x="135" y="179"/>
                  <a:pt x="135" y="179"/>
                  <a:pt x="135" y="179"/>
                </a:cubicBezTo>
                <a:cubicBezTo>
                  <a:pt x="190" y="156"/>
                  <a:pt x="192" y="122"/>
                  <a:pt x="192" y="118"/>
                </a:cubicBezTo>
                <a:cubicBezTo>
                  <a:pt x="193" y="64"/>
                  <a:pt x="163" y="6"/>
                  <a:pt x="162" y="4"/>
                </a:cubicBezTo>
                <a:close/>
                <a:moveTo>
                  <a:pt x="122" y="169"/>
                </a:moveTo>
                <a:cubicBezTo>
                  <a:pt x="101" y="176"/>
                  <a:pt x="83" y="173"/>
                  <a:pt x="72" y="170"/>
                </a:cubicBezTo>
                <a:cubicBezTo>
                  <a:pt x="16" y="149"/>
                  <a:pt x="15" y="119"/>
                  <a:pt x="15" y="118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07"/>
                  <a:pt x="16" y="96"/>
                  <a:pt x="18" y="85"/>
                </a:cubicBezTo>
                <a:cubicBezTo>
                  <a:pt x="80" y="85"/>
                  <a:pt x="80" y="85"/>
                  <a:pt x="80" y="85"/>
                </a:cubicBezTo>
                <a:cubicBezTo>
                  <a:pt x="80" y="84"/>
                  <a:pt x="80" y="83"/>
                  <a:pt x="80" y="82"/>
                </a:cubicBezTo>
                <a:cubicBezTo>
                  <a:pt x="82" y="77"/>
                  <a:pt x="85" y="73"/>
                  <a:pt x="89" y="71"/>
                </a:cubicBezTo>
                <a:cubicBezTo>
                  <a:pt x="21" y="71"/>
                  <a:pt x="21" y="71"/>
                  <a:pt x="21" y="71"/>
                </a:cubicBezTo>
                <a:cubicBezTo>
                  <a:pt x="28" y="45"/>
                  <a:pt x="37" y="23"/>
                  <a:pt x="41" y="14"/>
                </a:cubicBezTo>
                <a:cubicBezTo>
                  <a:pt x="152" y="14"/>
                  <a:pt x="152" y="14"/>
                  <a:pt x="152" y="14"/>
                </a:cubicBezTo>
                <a:cubicBezTo>
                  <a:pt x="156" y="23"/>
                  <a:pt x="165" y="45"/>
                  <a:pt x="172" y="71"/>
                </a:cubicBezTo>
                <a:cubicBezTo>
                  <a:pt x="150" y="71"/>
                  <a:pt x="150" y="71"/>
                  <a:pt x="150" y="71"/>
                </a:cubicBezTo>
                <a:cubicBezTo>
                  <a:pt x="145" y="62"/>
                  <a:pt x="145" y="62"/>
                  <a:pt x="145" y="62"/>
                </a:cubicBezTo>
                <a:cubicBezTo>
                  <a:pt x="144" y="60"/>
                  <a:pt x="143" y="59"/>
                  <a:pt x="141" y="59"/>
                </a:cubicBezTo>
                <a:cubicBezTo>
                  <a:pt x="139" y="58"/>
                  <a:pt x="137" y="58"/>
                  <a:pt x="136" y="59"/>
                </a:cubicBezTo>
                <a:cubicBezTo>
                  <a:pt x="96" y="81"/>
                  <a:pt x="96" y="81"/>
                  <a:pt x="96" y="81"/>
                </a:cubicBezTo>
                <a:cubicBezTo>
                  <a:pt x="93" y="83"/>
                  <a:pt x="92" y="87"/>
                  <a:pt x="94" y="90"/>
                </a:cubicBezTo>
                <a:cubicBezTo>
                  <a:pt x="98" y="99"/>
                  <a:pt x="98" y="99"/>
                  <a:pt x="98" y="99"/>
                </a:cubicBezTo>
                <a:cubicBezTo>
                  <a:pt x="66" y="95"/>
                  <a:pt x="66" y="95"/>
                  <a:pt x="66" y="95"/>
                </a:cubicBezTo>
                <a:cubicBezTo>
                  <a:pt x="62" y="94"/>
                  <a:pt x="59" y="97"/>
                  <a:pt x="59" y="101"/>
                </a:cubicBezTo>
                <a:cubicBezTo>
                  <a:pt x="53" y="146"/>
                  <a:pt x="53" y="146"/>
                  <a:pt x="53" y="146"/>
                </a:cubicBezTo>
                <a:cubicBezTo>
                  <a:pt x="53" y="150"/>
                  <a:pt x="56" y="153"/>
                  <a:pt x="60" y="154"/>
                </a:cubicBezTo>
                <a:cubicBezTo>
                  <a:pt x="104" y="159"/>
                  <a:pt x="104" y="159"/>
                  <a:pt x="104" y="159"/>
                </a:cubicBezTo>
                <a:cubicBezTo>
                  <a:pt x="105" y="159"/>
                  <a:pt x="105" y="159"/>
                  <a:pt x="105" y="159"/>
                </a:cubicBezTo>
                <a:cubicBezTo>
                  <a:pt x="107" y="159"/>
                  <a:pt x="108" y="158"/>
                  <a:pt x="109" y="157"/>
                </a:cubicBezTo>
                <a:cubicBezTo>
                  <a:pt x="111" y="156"/>
                  <a:pt x="112" y="154"/>
                  <a:pt x="112" y="152"/>
                </a:cubicBezTo>
                <a:cubicBezTo>
                  <a:pt x="115" y="129"/>
                  <a:pt x="115" y="129"/>
                  <a:pt x="115" y="129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16" y="132"/>
                  <a:pt x="119" y="133"/>
                  <a:pt x="121" y="133"/>
                </a:cubicBezTo>
                <a:cubicBezTo>
                  <a:pt x="122" y="133"/>
                  <a:pt x="124" y="133"/>
                  <a:pt x="125" y="133"/>
                </a:cubicBezTo>
                <a:cubicBezTo>
                  <a:pt x="164" y="111"/>
                  <a:pt x="164" y="111"/>
                  <a:pt x="164" y="111"/>
                </a:cubicBezTo>
                <a:cubicBezTo>
                  <a:pt x="167" y="109"/>
                  <a:pt x="169" y="105"/>
                  <a:pt x="167" y="102"/>
                </a:cubicBezTo>
                <a:cubicBezTo>
                  <a:pt x="158" y="85"/>
                  <a:pt x="158" y="85"/>
                  <a:pt x="158" y="85"/>
                </a:cubicBezTo>
                <a:cubicBezTo>
                  <a:pt x="175" y="85"/>
                  <a:pt x="175" y="85"/>
                  <a:pt x="175" y="85"/>
                </a:cubicBezTo>
                <a:cubicBezTo>
                  <a:pt x="177" y="96"/>
                  <a:pt x="178" y="107"/>
                  <a:pt x="178" y="118"/>
                </a:cubicBezTo>
                <a:cubicBezTo>
                  <a:pt x="178" y="118"/>
                  <a:pt x="178" y="118"/>
                  <a:pt x="178" y="118"/>
                </a:cubicBezTo>
                <a:cubicBezTo>
                  <a:pt x="178" y="118"/>
                  <a:pt x="178" y="148"/>
                  <a:pt x="122" y="169"/>
                </a:cubicBezTo>
                <a:close/>
                <a:moveTo>
                  <a:pt x="151" y="102"/>
                </a:moveTo>
                <a:cubicBezTo>
                  <a:pt x="124" y="117"/>
                  <a:pt x="124" y="117"/>
                  <a:pt x="124" y="117"/>
                </a:cubicBezTo>
                <a:cubicBezTo>
                  <a:pt x="109" y="90"/>
                  <a:pt x="109" y="90"/>
                  <a:pt x="109" y="90"/>
                </a:cubicBezTo>
                <a:cubicBezTo>
                  <a:pt x="136" y="75"/>
                  <a:pt x="136" y="75"/>
                  <a:pt x="136" y="75"/>
                </a:cubicBezTo>
                <a:lnTo>
                  <a:pt x="151" y="102"/>
                </a:lnTo>
                <a:close/>
                <a:moveTo>
                  <a:pt x="102" y="113"/>
                </a:moveTo>
                <a:cubicBezTo>
                  <a:pt x="99" y="144"/>
                  <a:pt x="99" y="144"/>
                  <a:pt x="99" y="144"/>
                </a:cubicBezTo>
                <a:cubicBezTo>
                  <a:pt x="68" y="140"/>
                  <a:pt x="68" y="140"/>
                  <a:pt x="68" y="140"/>
                </a:cubicBezTo>
                <a:cubicBezTo>
                  <a:pt x="72" y="110"/>
                  <a:pt x="72" y="110"/>
                  <a:pt x="72" y="110"/>
                </a:cubicBezTo>
                <a:lnTo>
                  <a:pt x="102" y="11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266" name="组合 1265">
            <a:extLst>
              <a:ext uri="{FF2B5EF4-FFF2-40B4-BE49-F238E27FC236}">
                <a16:creationId xmlns="" xmlns:a16="http://schemas.microsoft.com/office/drawing/2014/main" id="{1EDEA323-1E99-4C61-B57B-854C2A11DEDF}"/>
              </a:ext>
            </a:extLst>
          </p:cNvPr>
          <p:cNvGrpSpPr>
            <a:grpSpLocks noChangeAspect="1"/>
          </p:cNvGrpSpPr>
          <p:nvPr/>
        </p:nvGrpSpPr>
        <p:grpSpPr>
          <a:xfrm>
            <a:off x="7605510" y="2566873"/>
            <a:ext cx="356461" cy="420295"/>
            <a:chOff x="602205" y="3162548"/>
            <a:chExt cx="924570" cy="1090139"/>
          </a:xfrm>
        </p:grpSpPr>
        <p:sp>
          <p:nvSpPr>
            <p:cNvPr id="1267" name="Freeform 33">
              <a:extLst>
                <a:ext uri="{FF2B5EF4-FFF2-40B4-BE49-F238E27FC236}">
                  <a16:creationId xmlns="" xmlns:a16="http://schemas.microsoft.com/office/drawing/2014/main" id="{B2205C4C-DDA9-4FE1-8011-F6057C1BDF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2205" y="3162548"/>
              <a:ext cx="924570" cy="1090139"/>
            </a:xfrm>
            <a:custGeom>
              <a:avLst/>
              <a:gdLst>
                <a:gd name="T0" fmla="*/ 233 w 238"/>
                <a:gd name="T1" fmla="*/ 51 h 281"/>
                <a:gd name="T2" fmla="*/ 194 w 238"/>
                <a:gd name="T3" fmla="*/ 52 h 281"/>
                <a:gd name="T4" fmla="*/ 196 w 238"/>
                <a:gd name="T5" fmla="*/ 64 h 281"/>
                <a:gd name="T6" fmla="*/ 226 w 238"/>
                <a:gd name="T7" fmla="*/ 72 h 281"/>
                <a:gd name="T8" fmla="*/ 201 w 238"/>
                <a:gd name="T9" fmla="*/ 142 h 281"/>
                <a:gd name="T10" fmla="*/ 211 w 238"/>
                <a:gd name="T11" fmla="*/ 76 h 281"/>
                <a:gd name="T12" fmla="*/ 177 w 238"/>
                <a:gd name="T13" fmla="*/ 80 h 281"/>
                <a:gd name="T14" fmla="*/ 176 w 238"/>
                <a:gd name="T15" fmla="*/ 60 h 281"/>
                <a:gd name="T16" fmla="*/ 128 w 238"/>
                <a:gd name="T17" fmla="*/ 6 h 281"/>
                <a:gd name="T18" fmla="*/ 122 w 238"/>
                <a:gd name="T19" fmla="*/ 0 h 281"/>
                <a:gd name="T20" fmla="*/ 94 w 238"/>
                <a:gd name="T21" fmla="*/ 2 h 281"/>
                <a:gd name="T22" fmla="*/ 95 w 238"/>
                <a:gd name="T23" fmla="*/ 33 h 281"/>
                <a:gd name="T24" fmla="*/ 47 w 238"/>
                <a:gd name="T25" fmla="*/ 59 h 281"/>
                <a:gd name="T26" fmla="*/ 1 w 238"/>
                <a:gd name="T27" fmla="*/ 63 h 281"/>
                <a:gd name="T28" fmla="*/ 51 w 238"/>
                <a:gd name="T29" fmla="*/ 121 h 281"/>
                <a:gd name="T30" fmla="*/ 65 w 238"/>
                <a:gd name="T31" fmla="*/ 169 h 281"/>
                <a:gd name="T32" fmla="*/ 73 w 238"/>
                <a:gd name="T33" fmla="*/ 181 h 281"/>
                <a:gd name="T34" fmla="*/ 63 w 238"/>
                <a:gd name="T35" fmla="*/ 181 h 281"/>
                <a:gd name="T36" fmla="*/ 39 w 238"/>
                <a:gd name="T37" fmla="*/ 272 h 281"/>
                <a:gd name="T38" fmla="*/ 46 w 238"/>
                <a:gd name="T39" fmla="*/ 281 h 281"/>
                <a:gd name="T40" fmla="*/ 91 w 238"/>
                <a:gd name="T41" fmla="*/ 273 h 281"/>
                <a:gd name="T42" fmla="*/ 97 w 238"/>
                <a:gd name="T43" fmla="*/ 207 h 281"/>
                <a:gd name="T44" fmla="*/ 80 w 238"/>
                <a:gd name="T45" fmla="*/ 267 h 281"/>
                <a:gd name="T46" fmla="*/ 69 w 238"/>
                <a:gd name="T47" fmla="*/ 195 h 281"/>
                <a:gd name="T48" fmla="*/ 166 w 238"/>
                <a:gd name="T49" fmla="*/ 267 h 281"/>
                <a:gd name="T50" fmla="*/ 154 w 238"/>
                <a:gd name="T51" fmla="*/ 281 h 281"/>
                <a:gd name="T52" fmla="*/ 174 w 238"/>
                <a:gd name="T53" fmla="*/ 281 h 281"/>
                <a:gd name="T54" fmla="*/ 181 w 238"/>
                <a:gd name="T55" fmla="*/ 271 h 281"/>
                <a:gd name="T56" fmla="*/ 158 w 238"/>
                <a:gd name="T57" fmla="*/ 181 h 281"/>
                <a:gd name="T58" fmla="*/ 148 w 238"/>
                <a:gd name="T59" fmla="*/ 169 h 281"/>
                <a:gd name="T60" fmla="*/ 162 w 238"/>
                <a:gd name="T61" fmla="*/ 163 h 281"/>
                <a:gd name="T62" fmla="*/ 199 w 238"/>
                <a:gd name="T63" fmla="*/ 88 h 281"/>
                <a:gd name="T64" fmla="*/ 192 w 238"/>
                <a:gd name="T65" fmla="*/ 152 h 281"/>
                <a:gd name="T66" fmla="*/ 216 w 238"/>
                <a:gd name="T67" fmla="*/ 158 h 281"/>
                <a:gd name="T68" fmla="*/ 221 w 238"/>
                <a:gd name="T69" fmla="*/ 153 h 281"/>
                <a:gd name="T70" fmla="*/ 238 w 238"/>
                <a:gd name="T71" fmla="*/ 70 h 281"/>
                <a:gd name="T72" fmla="*/ 121 w 238"/>
                <a:gd name="T73" fmla="*/ 42 h 281"/>
                <a:gd name="T74" fmla="*/ 73 w 238"/>
                <a:gd name="T75" fmla="*/ 58 h 281"/>
                <a:gd name="T76" fmla="*/ 116 w 238"/>
                <a:gd name="T77" fmla="*/ 12 h 281"/>
                <a:gd name="T78" fmla="*/ 107 w 238"/>
                <a:gd name="T79" fmla="*/ 28 h 281"/>
                <a:gd name="T80" fmla="*/ 116 w 238"/>
                <a:gd name="T81" fmla="*/ 12 h 281"/>
                <a:gd name="T82" fmla="*/ 42 w 238"/>
                <a:gd name="T83" fmla="*/ 73 h 281"/>
                <a:gd name="T84" fmla="*/ 24 w 238"/>
                <a:gd name="T85" fmla="*/ 73 h 281"/>
                <a:gd name="T86" fmla="*/ 87 w 238"/>
                <a:gd name="T87" fmla="*/ 181 h 281"/>
                <a:gd name="T88" fmla="*/ 87 w 238"/>
                <a:gd name="T89" fmla="*/ 169 h 281"/>
                <a:gd name="T90" fmla="*/ 134 w 238"/>
                <a:gd name="T91" fmla="*/ 181 h 281"/>
                <a:gd name="T92" fmla="*/ 134 w 238"/>
                <a:gd name="T93" fmla="*/ 155 h 281"/>
                <a:gd name="T94" fmla="*/ 125 w 238"/>
                <a:gd name="T95" fmla="*/ 85 h 281"/>
                <a:gd name="T96" fmla="*/ 98 w 238"/>
                <a:gd name="T97" fmla="*/ 155 h 281"/>
                <a:gd name="T98" fmla="*/ 83 w 238"/>
                <a:gd name="T99" fmla="*/ 85 h 281"/>
                <a:gd name="T100" fmla="*/ 71 w 238"/>
                <a:gd name="T101" fmla="*/ 155 h 281"/>
                <a:gd name="T102" fmla="*/ 164 w 238"/>
                <a:gd name="T103" fmla="*/ 72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8" h="281">
                  <a:moveTo>
                    <a:pt x="238" y="70"/>
                  </a:moveTo>
                  <a:cubicBezTo>
                    <a:pt x="233" y="51"/>
                    <a:pt x="233" y="51"/>
                    <a:pt x="233" y="51"/>
                  </a:cubicBezTo>
                  <a:cubicBezTo>
                    <a:pt x="232" y="48"/>
                    <a:pt x="229" y="46"/>
                    <a:pt x="226" y="47"/>
                  </a:cubicBezTo>
                  <a:cubicBezTo>
                    <a:pt x="194" y="52"/>
                    <a:pt x="194" y="52"/>
                    <a:pt x="194" y="52"/>
                  </a:cubicBezTo>
                  <a:cubicBezTo>
                    <a:pt x="191" y="52"/>
                    <a:pt x="189" y="55"/>
                    <a:pt x="189" y="59"/>
                  </a:cubicBezTo>
                  <a:cubicBezTo>
                    <a:pt x="190" y="62"/>
                    <a:pt x="193" y="64"/>
                    <a:pt x="196" y="64"/>
                  </a:cubicBezTo>
                  <a:cubicBezTo>
                    <a:pt x="223" y="59"/>
                    <a:pt x="223" y="59"/>
                    <a:pt x="223" y="59"/>
                  </a:cubicBezTo>
                  <a:cubicBezTo>
                    <a:pt x="226" y="72"/>
                    <a:pt x="226" y="72"/>
                    <a:pt x="226" y="72"/>
                  </a:cubicBezTo>
                  <a:cubicBezTo>
                    <a:pt x="211" y="145"/>
                    <a:pt x="211" y="145"/>
                    <a:pt x="211" y="145"/>
                  </a:cubicBezTo>
                  <a:cubicBezTo>
                    <a:pt x="201" y="142"/>
                    <a:pt x="201" y="142"/>
                    <a:pt x="201" y="142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79"/>
                    <a:pt x="213" y="77"/>
                    <a:pt x="211" y="76"/>
                  </a:cubicBezTo>
                  <a:cubicBezTo>
                    <a:pt x="210" y="74"/>
                    <a:pt x="208" y="74"/>
                    <a:pt x="206" y="74"/>
                  </a:cubicBezTo>
                  <a:cubicBezTo>
                    <a:pt x="177" y="80"/>
                    <a:pt x="177" y="80"/>
                    <a:pt x="177" y="80"/>
                  </a:cubicBezTo>
                  <a:cubicBezTo>
                    <a:pt x="179" y="67"/>
                    <a:pt x="179" y="67"/>
                    <a:pt x="179" y="67"/>
                  </a:cubicBezTo>
                  <a:cubicBezTo>
                    <a:pt x="180" y="65"/>
                    <a:pt x="179" y="61"/>
                    <a:pt x="176" y="60"/>
                  </a:cubicBezTo>
                  <a:cubicBezTo>
                    <a:pt x="126" y="31"/>
                    <a:pt x="126" y="31"/>
                    <a:pt x="126" y="31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28" y="5"/>
                    <a:pt x="128" y="3"/>
                    <a:pt x="127" y="2"/>
                  </a:cubicBezTo>
                  <a:cubicBezTo>
                    <a:pt x="126" y="1"/>
                    <a:pt x="124" y="0"/>
                    <a:pt x="122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6" y="0"/>
                    <a:pt x="95" y="1"/>
                    <a:pt x="94" y="2"/>
                  </a:cubicBezTo>
                  <a:cubicBezTo>
                    <a:pt x="93" y="3"/>
                    <a:pt x="92" y="5"/>
                    <a:pt x="92" y="6"/>
                  </a:cubicBezTo>
                  <a:cubicBezTo>
                    <a:pt x="95" y="33"/>
                    <a:pt x="95" y="33"/>
                    <a:pt x="95" y="33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5" y="59"/>
                    <a:pt x="2" y="61"/>
                    <a:pt x="1" y="63"/>
                  </a:cubicBezTo>
                  <a:cubicBezTo>
                    <a:pt x="0" y="66"/>
                    <a:pt x="1" y="69"/>
                    <a:pt x="3" y="71"/>
                  </a:cubicBezTo>
                  <a:cubicBezTo>
                    <a:pt x="51" y="121"/>
                    <a:pt x="51" y="121"/>
                    <a:pt x="51" y="121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59" y="167"/>
                    <a:pt x="62" y="169"/>
                    <a:pt x="65" y="169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3" y="181"/>
                    <a:pt x="73" y="181"/>
                    <a:pt x="73" y="181"/>
                  </a:cubicBezTo>
                  <a:cubicBezTo>
                    <a:pt x="73" y="181"/>
                    <a:pt x="73" y="181"/>
                    <a:pt x="73" y="181"/>
                  </a:cubicBezTo>
                  <a:cubicBezTo>
                    <a:pt x="63" y="181"/>
                    <a:pt x="63" y="181"/>
                    <a:pt x="63" y="181"/>
                  </a:cubicBezTo>
                  <a:cubicBezTo>
                    <a:pt x="60" y="181"/>
                    <a:pt x="57" y="183"/>
                    <a:pt x="56" y="186"/>
                  </a:cubicBezTo>
                  <a:cubicBezTo>
                    <a:pt x="39" y="272"/>
                    <a:pt x="39" y="272"/>
                    <a:pt x="39" y="272"/>
                  </a:cubicBezTo>
                  <a:cubicBezTo>
                    <a:pt x="39" y="275"/>
                    <a:pt x="40" y="277"/>
                    <a:pt x="41" y="278"/>
                  </a:cubicBezTo>
                  <a:cubicBezTo>
                    <a:pt x="42" y="280"/>
                    <a:pt x="44" y="281"/>
                    <a:pt x="46" y="281"/>
                  </a:cubicBezTo>
                  <a:cubicBezTo>
                    <a:pt x="90" y="281"/>
                    <a:pt x="90" y="281"/>
                    <a:pt x="90" y="281"/>
                  </a:cubicBezTo>
                  <a:cubicBezTo>
                    <a:pt x="91" y="273"/>
                    <a:pt x="91" y="273"/>
                    <a:pt x="91" y="273"/>
                  </a:cubicBezTo>
                  <a:cubicBezTo>
                    <a:pt x="91" y="273"/>
                    <a:pt x="91" y="273"/>
                    <a:pt x="91" y="272"/>
                  </a:cubicBezTo>
                  <a:cubicBezTo>
                    <a:pt x="97" y="207"/>
                    <a:pt x="97" y="207"/>
                    <a:pt x="97" y="207"/>
                  </a:cubicBezTo>
                  <a:cubicBezTo>
                    <a:pt x="85" y="207"/>
                    <a:pt x="85" y="207"/>
                    <a:pt x="85" y="207"/>
                  </a:cubicBezTo>
                  <a:cubicBezTo>
                    <a:pt x="80" y="267"/>
                    <a:pt x="80" y="267"/>
                    <a:pt x="80" y="267"/>
                  </a:cubicBezTo>
                  <a:cubicBezTo>
                    <a:pt x="55" y="267"/>
                    <a:pt x="55" y="267"/>
                    <a:pt x="55" y="267"/>
                  </a:cubicBezTo>
                  <a:cubicBezTo>
                    <a:pt x="69" y="195"/>
                    <a:pt x="69" y="195"/>
                    <a:pt x="69" y="195"/>
                  </a:cubicBezTo>
                  <a:cubicBezTo>
                    <a:pt x="152" y="195"/>
                    <a:pt x="152" y="195"/>
                    <a:pt x="152" y="195"/>
                  </a:cubicBezTo>
                  <a:cubicBezTo>
                    <a:pt x="166" y="267"/>
                    <a:pt x="166" y="267"/>
                    <a:pt x="166" y="267"/>
                  </a:cubicBezTo>
                  <a:cubicBezTo>
                    <a:pt x="153" y="267"/>
                    <a:pt x="153" y="267"/>
                    <a:pt x="153" y="267"/>
                  </a:cubicBezTo>
                  <a:cubicBezTo>
                    <a:pt x="154" y="281"/>
                    <a:pt x="154" y="281"/>
                    <a:pt x="154" y="281"/>
                  </a:cubicBezTo>
                  <a:cubicBezTo>
                    <a:pt x="174" y="281"/>
                    <a:pt x="174" y="281"/>
                    <a:pt x="174" y="281"/>
                  </a:cubicBezTo>
                  <a:cubicBezTo>
                    <a:pt x="174" y="281"/>
                    <a:pt x="174" y="281"/>
                    <a:pt x="174" y="281"/>
                  </a:cubicBezTo>
                  <a:cubicBezTo>
                    <a:pt x="178" y="281"/>
                    <a:pt x="181" y="278"/>
                    <a:pt x="181" y="274"/>
                  </a:cubicBezTo>
                  <a:cubicBezTo>
                    <a:pt x="181" y="273"/>
                    <a:pt x="181" y="272"/>
                    <a:pt x="181" y="271"/>
                  </a:cubicBezTo>
                  <a:cubicBezTo>
                    <a:pt x="164" y="186"/>
                    <a:pt x="164" y="186"/>
                    <a:pt x="164" y="186"/>
                  </a:cubicBezTo>
                  <a:cubicBezTo>
                    <a:pt x="164" y="183"/>
                    <a:pt x="161" y="181"/>
                    <a:pt x="158" y="181"/>
                  </a:cubicBezTo>
                  <a:cubicBezTo>
                    <a:pt x="148" y="181"/>
                    <a:pt x="148" y="181"/>
                    <a:pt x="148" y="181"/>
                  </a:cubicBezTo>
                  <a:cubicBezTo>
                    <a:pt x="148" y="169"/>
                    <a:pt x="148" y="169"/>
                    <a:pt x="148" y="169"/>
                  </a:cubicBezTo>
                  <a:cubicBezTo>
                    <a:pt x="155" y="169"/>
                    <a:pt x="155" y="169"/>
                    <a:pt x="155" y="169"/>
                  </a:cubicBezTo>
                  <a:cubicBezTo>
                    <a:pt x="159" y="169"/>
                    <a:pt x="162" y="167"/>
                    <a:pt x="162" y="163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99" y="88"/>
                    <a:pt x="199" y="88"/>
                    <a:pt x="199" y="88"/>
                  </a:cubicBezTo>
                  <a:cubicBezTo>
                    <a:pt x="188" y="145"/>
                    <a:pt x="188" y="145"/>
                    <a:pt x="188" y="145"/>
                  </a:cubicBezTo>
                  <a:cubicBezTo>
                    <a:pt x="187" y="149"/>
                    <a:pt x="189" y="152"/>
                    <a:pt x="192" y="152"/>
                  </a:cubicBezTo>
                  <a:cubicBezTo>
                    <a:pt x="214" y="158"/>
                    <a:pt x="214" y="158"/>
                    <a:pt x="214" y="158"/>
                  </a:cubicBezTo>
                  <a:cubicBezTo>
                    <a:pt x="215" y="158"/>
                    <a:pt x="215" y="158"/>
                    <a:pt x="216" y="158"/>
                  </a:cubicBezTo>
                  <a:cubicBezTo>
                    <a:pt x="217" y="158"/>
                    <a:pt x="218" y="157"/>
                    <a:pt x="219" y="157"/>
                  </a:cubicBezTo>
                  <a:cubicBezTo>
                    <a:pt x="220" y="156"/>
                    <a:pt x="221" y="155"/>
                    <a:pt x="221" y="153"/>
                  </a:cubicBezTo>
                  <a:cubicBezTo>
                    <a:pt x="238" y="73"/>
                    <a:pt x="238" y="73"/>
                    <a:pt x="238" y="73"/>
                  </a:cubicBezTo>
                  <a:cubicBezTo>
                    <a:pt x="238" y="72"/>
                    <a:pt x="238" y="71"/>
                    <a:pt x="238" y="70"/>
                  </a:cubicBezTo>
                  <a:close/>
                  <a:moveTo>
                    <a:pt x="104" y="42"/>
                  </a:moveTo>
                  <a:cubicBezTo>
                    <a:pt x="121" y="42"/>
                    <a:pt x="121" y="42"/>
                    <a:pt x="121" y="42"/>
                  </a:cubicBezTo>
                  <a:cubicBezTo>
                    <a:pt x="150" y="58"/>
                    <a:pt x="150" y="58"/>
                    <a:pt x="150" y="58"/>
                  </a:cubicBezTo>
                  <a:cubicBezTo>
                    <a:pt x="73" y="58"/>
                    <a:pt x="73" y="58"/>
                    <a:pt x="73" y="58"/>
                  </a:cubicBezTo>
                  <a:lnTo>
                    <a:pt x="104" y="42"/>
                  </a:lnTo>
                  <a:close/>
                  <a:moveTo>
                    <a:pt x="116" y="12"/>
                  </a:moveTo>
                  <a:cubicBezTo>
                    <a:pt x="114" y="28"/>
                    <a:pt x="114" y="28"/>
                    <a:pt x="114" y="28"/>
                  </a:cubicBezTo>
                  <a:cubicBezTo>
                    <a:pt x="107" y="28"/>
                    <a:pt x="107" y="28"/>
                    <a:pt x="107" y="28"/>
                  </a:cubicBezTo>
                  <a:cubicBezTo>
                    <a:pt x="105" y="12"/>
                    <a:pt x="105" y="12"/>
                    <a:pt x="105" y="12"/>
                  </a:cubicBezTo>
                  <a:lnTo>
                    <a:pt x="116" y="12"/>
                  </a:lnTo>
                  <a:close/>
                  <a:moveTo>
                    <a:pt x="24" y="73"/>
                  </a:moveTo>
                  <a:cubicBezTo>
                    <a:pt x="42" y="73"/>
                    <a:pt x="42" y="73"/>
                    <a:pt x="42" y="73"/>
                  </a:cubicBezTo>
                  <a:cubicBezTo>
                    <a:pt x="47" y="96"/>
                    <a:pt x="47" y="96"/>
                    <a:pt x="47" y="96"/>
                  </a:cubicBezTo>
                  <a:lnTo>
                    <a:pt x="24" y="73"/>
                  </a:lnTo>
                  <a:close/>
                  <a:moveTo>
                    <a:pt x="134" y="181"/>
                  </a:moveTo>
                  <a:cubicBezTo>
                    <a:pt x="87" y="181"/>
                    <a:pt x="87" y="181"/>
                    <a:pt x="87" y="181"/>
                  </a:cubicBezTo>
                  <a:cubicBezTo>
                    <a:pt x="87" y="181"/>
                    <a:pt x="87" y="181"/>
                    <a:pt x="87" y="181"/>
                  </a:cubicBezTo>
                  <a:cubicBezTo>
                    <a:pt x="87" y="169"/>
                    <a:pt x="87" y="169"/>
                    <a:pt x="87" y="169"/>
                  </a:cubicBezTo>
                  <a:cubicBezTo>
                    <a:pt x="134" y="169"/>
                    <a:pt x="134" y="169"/>
                    <a:pt x="134" y="169"/>
                  </a:cubicBezTo>
                  <a:lnTo>
                    <a:pt x="134" y="181"/>
                  </a:lnTo>
                  <a:close/>
                  <a:moveTo>
                    <a:pt x="150" y="155"/>
                  </a:moveTo>
                  <a:cubicBezTo>
                    <a:pt x="134" y="155"/>
                    <a:pt x="134" y="155"/>
                    <a:pt x="134" y="155"/>
                  </a:cubicBezTo>
                  <a:cubicBezTo>
                    <a:pt x="137" y="85"/>
                    <a:pt x="137" y="85"/>
                    <a:pt x="137" y="85"/>
                  </a:cubicBezTo>
                  <a:cubicBezTo>
                    <a:pt x="125" y="85"/>
                    <a:pt x="125" y="85"/>
                    <a:pt x="125" y="85"/>
                  </a:cubicBezTo>
                  <a:cubicBezTo>
                    <a:pt x="122" y="155"/>
                    <a:pt x="122" y="155"/>
                    <a:pt x="122" y="155"/>
                  </a:cubicBezTo>
                  <a:cubicBezTo>
                    <a:pt x="98" y="155"/>
                    <a:pt x="98" y="155"/>
                    <a:pt x="98" y="155"/>
                  </a:cubicBezTo>
                  <a:cubicBezTo>
                    <a:pt x="95" y="85"/>
                    <a:pt x="95" y="85"/>
                    <a:pt x="95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6" y="155"/>
                    <a:pt x="86" y="155"/>
                    <a:pt x="86" y="155"/>
                  </a:cubicBezTo>
                  <a:cubicBezTo>
                    <a:pt x="71" y="155"/>
                    <a:pt x="71" y="155"/>
                    <a:pt x="71" y="155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164" y="72"/>
                    <a:pt x="164" y="72"/>
                    <a:pt x="164" y="72"/>
                  </a:cubicBezTo>
                  <a:lnTo>
                    <a:pt x="150" y="15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8" name="Freeform 34">
              <a:extLst>
                <a:ext uri="{FF2B5EF4-FFF2-40B4-BE49-F238E27FC236}">
                  <a16:creationId xmlns="" xmlns:a16="http://schemas.microsoft.com/office/drawing/2014/main" id="{D02A107A-8514-4C42-AB14-3E2CE3A36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196" y="3965809"/>
              <a:ext cx="150816" cy="286878"/>
            </a:xfrm>
            <a:custGeom>
              <a:avLst/>
              <a:gdLst>
                <a:gd name="T0" fmla="*/ 90 w 92"/>
                <a:gd name="T1" fmla="*/ 142 h 175"/>
                <a:gd name="T2" fmla="*/ 76 w 92"/>
                <a:gd name="T3" fmla="*/ 0 h 175"/>
                <a:gd name="T4" fmla="*/ 47 w 92"/>
                <a:gd name="T5" fmla="*/ 0 h 175"/>
                <a:gd name="T6" fmla="*/ 62 w 92"/>
                <a:gd name="T7" fmla="*/ 142 h 175"/>
                <a:gd name="T8" fmla="*/ 2 w 92"/>
                <a:gd name="T9" fmla="*/ 142 h 175"/>
                <a:gd name="T10" fmla="*/ 0 w 92"/>
                <a:gd name="T11" fmla="*/ 175 h 175"/>
                <a:gd name="T12" fmla="*/ 92 w 92"/>
                <a:gd name="T13" fmla="*/ 175 h 175"/>
                <a:gd name="T14" fmla="*/ 90 w 92"/>
                <a:gd name="T15" fmla="*/ 142 h 175"/>
                <a:gd name="T16" fmla="*/ 90 w 92"/>
                <a:gd name="T17" fmla="*/ 14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175">
                  <a:moveTo>
                    <a:pt x="90" y="142"/>
                  </a:moveTo>
                  <a:lnTo>
                    <a:pt x="76" y="0"/>
                  </a:lnTo>
                  <a:lnTo>
                    <a:pt x="47" y="0"/>
                  </a:lnTo>
                  <a:lnTo>
                    <a:pt x="62" y="142"/>
                  </a:lnTo>
                  <a:lnTo>
                    <a:pt x="2" y="142"/>
                  </a:lnTo>
                  <a:lnTo>
                    <a:pt x="0" y="175"/>
                  </a:lnTo>
                  <a:lnTo>
                    <a:pt x="92" y="175"/>
                  </a:lnTo>
                  <a:lnTo>
                    <a:pt x="90" y="142"/>
                  </a:lnTo>
                  <a:lnTo>
                    <a:pt x="90" y="14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69" name="组合 1268">
            <a:extLst>
              <a:ext uri="{FF2B5EF4-FFF2-40B4-BE49-F238E27FC236}">
                <a16:creationId xmlns="" xmlns:a16="http://schemas.microsoft.com/office/drawing/2014/main" id="{41CE1AB6-CEE2-42BD-9213-791406C9C251}"/>
              </a:ext>
            </a:extLst>
          </p:cNvPr>
          <p:cNvGrpSpPr>
            <a:grpSpLocks noChangeAspect="1"/>
          </p:cNvGrpSpPr>
          <p:nvPr/>
        </p:nvGrpSpPr>
        <p:grpSpPr>
          <a:xfrm>
            <a:off x="6836948" y="2620895"/>
            <a:ext cx="378888" cy="312250"/>
            <a:chOff x="2565879" y="5005869"/>
            <a:chExt cx="982739" cy="809895"/>
          </a:xfrm>
        </p:grpSpPr>
        <p:sp>
          <p:nvSpPr>
            <p:cNvPr id="1270" name="Freeform 50">
              <a:extLst>
                <a:ext uri="{FF2B5EF4-FFF2-40B4-BE49-F238E27FC236}">
                  <a16:creationId xmlns="" xmlns:a16="http://schemas.microsoft.com/office/drawing/2014/main" id="{E400868D-BD67-4B50-A415-55278D65D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537" y="5122744"/>
              <a:ext cx="607422" cy="451039"/>
            </a:xfrm>
            <a:custGeom>
              <a:avLst/>
              <a:gdLst>
                <a:gd name="T0" fmla="*/ 8 w 156"/>
                <a:gd name="T1" fmla="*/ 116 h 116"/>
                <a:gd name="T2" fmla="*/ 4 w 156"/>
                <a:gd name="T3" fmla="*/ 115 h 116"/>
                <a:gd name="T4" fmla="*/ 2 w 156"/>
                <a:gd name="T5" fmla="*/ 105 h 116"/>
                <a:gd name="T6" fmla="*/ 33 w 156"/>
                <a:gd name="T7" fmla="*/ 56 h 116"/>
                <a:gd name="T8" fmla="*/ 39 w 156"/>
                <a:gd name="T9" fmla="*/ 53 h 116"/>
                <a:gd name="T10" fmla="*/ 44 w 156"/>
                <a:gd name="T11" fmla="*/ 56 h 116"/>
                <a:gd name="T12" fmla="*/ 63 w 156"/>
                <a:gd name="T13" fmla="*/ 83 h 116"/>
                <a:gd name="T14" fmla="*/ 88 w 156"/>
                <a:gd name="T15" fmla="*/ 59 h 116"/>
                <a:gd name="T16" fmla="*/ 98 w 156"/>
                <a:gd name="T17" fmla="*/ 59 h 116"/>
                <a:gd name="T18" fmla="*/ 114 w 156"/>
                <a:gd name="T19" fmla="*/ 74 h 116"/>
                <a:gd name="T20" fmla="*/ 142 w 156"/>
                <a:gd name="T21" fmla="*/ 5 h 116"/>
                <a:gd name="T22" fmla="*/ 151 w 156"/>
                <a:gd name="T23" fmla="*/ 1 h 116"/>
                <a:gd name="T24" fmla="*/ 155 w 156"/>
                <a:gd name="T25" fmla="*/ 10 h 116"/>
                <a:gd name="T26" fmla="*/ 123 w 156"/>
                <a:gd name="T27" fmla="*/ 89 h 116"/>
                <a:gd name="T28" fmla="*/ 118 w 156"/>
                <a:gd name="T29" fmla="*/ 93 h 116"/>
                <a:gd name="T30" fmla="*/ 112 w 156"/>
                <a:gd name="T31" fmla="*/ 91 h 116"/>
                <a:gd name="T32" fmla="*/ 93 w 156"/>
                <a:gd name="T33" fmla="*/ 74 h 116"/>
                <a:gd name="T34" fmla="*/ 67 w 156"/>
                <a:gd name="T35" fmla="*/ 99 h 116"/>
                <a:gd name="T36" fmla="*/ 62 w 156"/>
                <a:gd name="T37" fmla="*/ 101 h 116"/>
                <a:gd name="T38" fmla="*/ 57 w 156"/>
                <a:gd name="T39" fmla="*/ 98 h 116"/>
                <a:gd name="T40" fmla="*/ 39 w 156"/>
                <a:gd name="T41" fmla="*/ 72 h 116"/>
                <a:gd name="T42" fmla="*/ 14 w 156"/>
                <a:gd name="T43" fmla="*/ 113 h 116"/>
                <a:gd name="T44" fmla="*/ 8 w 156"/>
                <a:gd name="T45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6" h="116">
                  <a:moveTo>
                    <a:pt x="8" y="116"/>
                  </a:moveTo>
                  <a:cubicBezTo>
                    <a:pt x="7" y="116"/>
                    <a:pt x="5" y="116"/>
                    <a:pt x="4" y="115"/>
                  </a:cubicBezTo>
                  <a:cubicBezTo>
                    <a:pt x="1" y="113"/>
                    <a:pt x="0" y="108"/>
                    <a:pt x="2" y="105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4" y="54"/>
                    <a:pt x="36" y="53"/>
                    <a:pt x="39" y="53"/>
                  </a:cubicBezTo>
                  <a:cubicBezTo>
                    <a:pt x="41" y="53"/>
                    <a:pt x="43" y="54"/>
                    <a:pt x="44" y="56"/>
                  </a:cubicBezTo>
                  <a:cubicBezTo>
                    <a:pt x="63" y="83"/>
                    <a:pt x="63" y="83"/>
                    <a:pt x="63" y="83"/>
                  </a:cubicBezTo>
                  <a:cubicBezTo>
                    <a:pt x="88" y="59"/>
                    <a:pt x="88" y="59"/>
                    <a:pt x="88" y="59"/>
                  </a:cubicBezTo>
                  <a:cubicBezTo>
                    <a:pt x="91" y="56"/>
                    <a:pt x="95" y="56"/>
                    <a:pt x="98" y="59"/>
                  </a:cubicBezTo>
                  <a:cubicBezTo>
                    <a:pt x="114" y="74"/>
                    <a:pt x="114" y="74"/>
                    <a:pt x="114" y="74"/>
                  </a:cubicBezTo>
                  <a:cubicBezTo>
                    <a:pt x="142" y="5"/>
                    <a:pt x="142" y="5"/>
                    <a:pt x="142" y="5"/>
                  </a:cubicBezTo>
                  <a:cubicBezTo>
                    <a:pt x="143" y="1"/>
                    <a:pt x="147" y="0"/>
                    <a:pt x="151" y="1"/>
                  </a:cubicBezTo>
                  <a:cubicBezTo>
                    <a:pt x="155" y="3"/>
                    <a:pt x="156" y="7"/>
                    <a:pt x="155" y="10"/>
                  </a:cubicBezTo>
                  <a:cubicBezTo>
                    <a:pt x="123" y="89"/>
                    <a:pt x="123" y="89"/>
                    <a:pt x="123" y="89"/>
                  </a:cubicBezTo>
                  <a:cubicBezTo>
                    <a:pt x="123" y="91"/>
                    <a:pt x="121" y="93"/>
                    <a:pt x="118" y="93"/>
                  </a:cubicBezTo>
                  <a:cubicBezTo>
                    <a:pt x="116" y="94"/>
                    <a:pt x="114" y="93"/>
                    <a:pt x="112" y="91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6" y="100"/>
                    <a:pt x="64" y="101"/>
                    <a:pt x="62" y="101"/>
                  </a:cubicBezTo>
                  <a:cubicBezTo>
                    <a:pt x="60" y="100"/>
                    <a:pt x="58" y="99"/>
                    <a:pt x="57" y="98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2" y="115"/>
                    <a:pt x="10" y="116"/>
                    <a:pt x="8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1" name="Rectangle 51">
              <a:extLst>
                <a:ext uri="{FF2B5EF4-FFF2-40B4-BE49-F238E27FC236}">
                  <a16:creationId xmlns="" xmlns:a16="http://schemas.microsoft.com/office/drawing/2014/main" id="{2D61BB2A-E30F-4D71-9EA3-AE035B9FF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5879" y="5761441"/>
              <a:ext cx="982739" cy="5432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2" name="Freeform 52">
              <a:extLst>
                <a:ext uri="{FF2B5EF4-FFF2-40B4-BE49-F238E27FC236}">
                  <a16:creationId xmlns="" xmlns:a16="http://schemas.microsoft.com/office/drawing/2014/main" id="{D885E913-D0B1-440E-B8C0-D8A45804C6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65879" y="5005869"/>
              <a:ext cx="982739" cy="689728"/>
            </a:xfrm>
            <a:custGeom>
              <a:avLst/>
              <a:gdLst>
                <a:gd name="T0" fmla="*/ 224 w 252"/>
                <a:gd name="T1" fmla="*/ 0 h 177"/>
                <a:gd name="T2" fmla="*/ 28 w 252"/>
                <a:gd name="T3" fmla="*/ 0 h 177"/>
                <a:gd name="T4" fmla="*/ 0 w 252"/>
                <a:gd name="T5" fmla="*/ 28 h 177"/>
                <a:gd name="T6" fmla="*/ 0 w 252"/>
                <a:gd name="T7" fmla="*/ 149 h 177"/>
                <a:gd name="T8" fmla="*/ 28 w 252"/>
                <a:gd name="T9" fmla="*/ 177 h 177"/>
                <a:gd name="T10" fmla="*/ 224 w 252"/>
                <a:gd name="T11" fmla="*/ 177 h 177"/>
                <a:gd name="T12" fmla="*/ 252 w 252"/>
                <a:gd name="T13" fmla="*/ 149 h 177"/>
                <a:gd name="T14" fmla="*/ 252 w 252"/>
                <a:gd name="T15" fmla="*/ 28 h 177"/>
                <a:gd name="T16" fmla="*/ 224 w 252"/>
                <a:gd name="T17" fmla="*/ 0 h 177"/>
                <a:gd name="T18" fmla="*/ 238 w 252"/>
                <a:gd name="T19" fmla="*/ 149 h 177"/>
                <a:gd name="T20" fmla="*/ 224 w 252"/>
                <a:gd name="T21" fmla="*/ 163 h 177"/>
                <a:gd name="T22" fmla="*/ 28 w 252"/>
                <a:gd name="T23" fmla="*/ 163 h 177"/>
                <a:gd name="T24" fmla="*/ 14 w 252"/>
                <a:gd name="T25" fmla="*/ 149 h 177"/>
                <a:gd name="T26" fmla="*/ 14 w 252"/>
                <a:gd name="T27" fmla="*/ 28 h 177"/>
                <a:gd name="T28" fmla="*/ 28 w 252"/>
                <a:gd name="T29" fmla="*/ 14 h 177"/>
                <a:gd name="T30" fmla="*/ 224 w 252"/>
                <a:gd name="T31" fmla="*/ 14 h 177"/>
                <a:gd name="T32" fmla="*/ 238 w 252"/>
                <a:gd name="T33" fmla="*/ 28 h 177"/>
                <a:gd name="T34" fmla="*/ 238 w 252"/>
                <a:gd name="T35" fmla="*/ 149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2" h="177">
                  <a:moveTo>
                    <a:pt x="224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2"/>
                    <a:pt x="0" y="28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65"/>
                    <a:pt x="13" y="177"/>
                    <a:pt x="28" y="177"/>
                  </a:cubicBezTo>
                  <a:cubicBezTo>
                    <a:pt x="224" y="177"/>
                    <a:pt x="224" y="177"/>
                    <a:pt x="224" y="177"/>
                  </a:cubicBezTo>
                  <a:cubicBezTo>
                    <a:pt x="239" y="177"/>
                    <a:pt x="252" y="165"/>
                    <a:pt x="252" y="149"/>
                  </a:cubicBezTo>
                  <a:cubicBezTo>
                    <a:pt x="252" y="28"/>
                    <a:pt x="252" y="28"/>
                    <a:pt x="252" y="28"/>
                  </a:cubicBezTo>
                  <a:cubicBezTo>
                    <a:pt x="252" y="12"/>
                    <a:pt x="239" y="0"/>
                    <a:pt x="224" y="0"/>
                  </a:cubicBezTo>
                  <a:close/>
                  <a:moveTo>
                    <a:pt x="238" y="149"/>
                  </a:moveTo>
                  <a:cubicBezTo>
                    <a:pt x="238" y="157"/>
                    <a:pt x="232" y="163"/>
                    <a:pt x="224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1" y="163"/>
                    <a:pt x="14" y="157"/>
                    <a:pt x="14" y="14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0"/>
                    <a:pt x="21" y="14"/>
                    <a:pt x="28" y="14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32" y="14"/>
                    <a:pt x="238" y="20"/>
                    <a:pt x="238" y="28"/>
                  </a:cubicBezTo>
                  <a:lnTo>
                    <a:pt x="238" y="14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73" name="组合 1272">
            <a:extLst>
              <a:ext uri="{FF2B5EF4-FFF2-40B4-BE49-F238E27FC236}">
                <a16:creationId xmlns="" xmlns:a16="http://schemas.microsoft.com/office/drawing/2014/main" id="{9DDC1620-D87C-4AD4-91AE-2D7C1FB58977}"/>
              </a:ext>
            </a:extLst>
          </p:cNvPr>
          <p:cNvGrpSpPr>
            <a:grpSpLocks noChangeAspect="1"/>
          </p:cNvGrpSpPr>
          <p:nvPr/>
        </p:nvGrpSpPr>
        <p:grpSpPr>
          <a:xfrm>
            <a:off x="5275729" y="2589480"/>
            <a:ext cx="402370" cy="375080"/>
            <a:chOff x="690563" y="501650"/>
            <a:chExt cx="1006475" cy="938213"/>
          </a:xfrm>
          <a:solidFill>
            <a:schemeClr val="accent2"/>
          </a:solidFill>
        </p:grpSpPr>
        <p:sp>
          <p:nvSpPr>
            <p:cNvPr id="1274" name="Freeform 64">
              <a:extLst>
                <a:ext uri="{FF2B5EF4-FFF2-40B4-BE49-F238E27FC236}">
                  <a16:creationId xmlns="" xmlns:a16="http://schemas.microsoft.com/office/drawing/2014/main" id="{46923715-A41C-4E39-9F75-31F357FBC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563" y="501650"/>
              <a:ext cx="1006475" cy="938213"/>
            </a:xfrm>
            <a:custGeom>
              <a:avLst/>
              <a:gdLst>
                <a:gd name="T0" fmla="*/ 199 w 268"/>
                <a:gd name="T1" fmla="*/ 21 h 250"/>
                <a:gd name="T2" fmla="*/ 127 w 268"/>
                <a:gd name="T3" fmla="*/ 0 h 250"/>
                <a:gd name="T4" fmla="*/ 57 w 268"/>
                <a:gd name="T5" fmla="*/ 20 h 250"/>
                <a:gd name="T6" fmla="*/ 31 w 268"/>
                <a:gd name="T7" fmla="*/ 94 h 250"/>
                <a:gd name="T8" fmla="*/ 29 w 268"/>
                <a:gd name="T9" fmla="*/ 111 h 250"/>
                <a:gd name="T10" fmla="*/ 4 w 268"/>
                <a:gd name="T11" fmla="*/ 141 h 250"/>
                <a:gd name="T12" fmla="*/ 3 w 268"/>
                <a:gd name="T13" fmla="*/ 143 h 250"/>
                <a:gd name="T14" fmla="*/ 4 w 268"/>
                <a:gd name="T15" fmla="*/ 156 h 250"/>
                <a:gd name="T16" fmla="*/ 15 w 268"/>
                <a:gd name="T17" fmla="*/ 162 h 250"/>
                <a:gd name="T18" fmla="*/ 27 w 268"/>
                <a:gd name="T19" fmla="*/ 165 h 250"/>
                <a:gd name="T20" fmla="*/ 32 w 268"/>
                <a:gd name="T21" fmla="*/ 181 h 250"/>
                <a:gd name="T22" fmla="*/ 31 w 268"/>
                <a:gd name="T23" fmla="*/ 201 h 250"/>
                <a:gd name="T24" fmla="*/ 36 w 268"/>
                <a:gd name="T25" fmla="*/ 230 h 250"/>
                <a:gd name="T26" fmla="*/ 38 w 268"/>
                <a:gd name="T27" fmla="*/ 231 h 250"/>
                <a:gd name="T28" fmla="*/ 38 w 268"/>
                <a:gd name="T29" fmla="*/ 231 h 250"/>
                <a:gd name="T30" fmla="*/ 56 w 268"/>
                <a:gd name="T31" fmla="*/ 234 h 250"/>
                <a:gd name="T32" fmla="*/ 90 w 268"/>
                <a:gd name="T33" fmla="*/ 230 h 250"/>
                <a:gd name="T34" fmla="*/ 94 w 268"/>
                <a:gd name="T35" fmla="*/ 250 h 250"/>
                <a:gd name="T36" fmla="*/ 108 w 268"/>
                <a:gd name="T37" fmla="*/ 250 h 250"/>
                <a:gd name="T38" fmla="*/ 99 w 268"/>
                <a:gd name="T39" fmla="*/ 217 h 250"/>
                <a:gd name="T40" fmla="*/ 93 w 268"/>
                <a:gd name="T41" fmla="*/ 215 h 250"/>
                <a:gd name="T42" fmla="*/ 56 w 268"/>
                <a:gd name="T43" fmla="*/ 220 h 250"/>
                <a:gd name="T44" fmla="*/ 45 w 268"/>
                <a:gd name="T45" fmla="*/ 218 h 250"/>
                <a:gd name="T46" fmla="*/ 44 w 268"/>
                <a:gd name="T47" fmla="*/ 218 h 250"/>
                <a:gd name="T48" fmla="*/ 44 w 268"/>
                <a:gd name="T49" fmla="*/ 205 h 250"/>
                <a:gd name="T50" fmla="*/ 44 w 268"/>
                <a:gd name="T51" fmla="*/ 204 h 250"/>
                <a:gd name="T52" fmla="*/ 46 w 268"/>
                <a:gd name="T53" fmla="*/ 189 h 250"/>
                <a:gd name="T54" fmla="*/ 60 w 268"/>
                <a:gd name="T55" fmla="*/ 189 h 250"/>
                <a:gd name="T56" fmla="*/ 61 w 268"/>
                <a:gd name="T57" fmla="*/ 189 h 250"/>
                <a:gd name="T58" fmla="*/ 68 w 268"/>
                <a:gd name="T59" fmla="*/ 182 h 250"/>
                <a:gd name="T60" fmla="*/ 61 w 268"/>
                <a:gd name="T61" fmla="*/ 175 h 250"/>
                <a:gd name="T62" fmla="*/ 45 w 268"/>
                <a:gd name="T63" fmla="*/ 175 h 250"/>
                <a:gd name="T64" fmla="*/ 38 w 268"/>
                <a:gd name="T65" fmla="*/ 155 h 250"/>
                <a:gd name="T66" fmla="*/ 33 w 268"/>
                <a:gd name="T67" fmla="*/ 152 h 250"/>
                <a:gd name="T68" fmla="*/ 18 w 268"/>
                <a:gd name="T69" fmla="*/ 148 h 250"/>
                <a:gd name="T70" fmla="*/ 17 w 268"/>
                <a:gd name="T71" fmla="*/ 148 h 250"/>
                <a:gd name="T72" fmla="*/ 16 w 268"/>
                <a:gd name="T73" fmla="*/ 148 h 250"/>
                <a:gd name="T74" fmla="*/ 40 w 268"/>
                <a:gd name="T75" fmla="*/ 120 h 250"/>
                <a:gd name="T76" fmla="*/ 41 w 268"/>
                <a:gd name="T77" fmla="*/ 119 h 250"/>
                <a:gd name="T78" fmla="*/ 45 w 268"/>
                <a:gd name="T79" fmla="*/ 93 h 250"/>
                <a:gd name="T80" fmla="*/ 45 w 268"/>
                <a:gd name="T81" fmla="*/ 92 h 250"/>
                <a:gd name="T82" fmla="*/ 64 w 268"/>
                <a:gd name="T83" fmla="*/ 32 h 250"/>
                <a:gd name="T84" fmla="*/ 127 w 268"/>
                <a:gd name="T85" fmla="*/ 14 h 250"/>
                <a:gd name="T86" fmla="*/ 191 w 268"/>
                <a:gd name="T87" fmla="*/ 32 h 250"/>
                <a:gd name="T88" fmla="*/ 211 w 268"/>
                <a:gd name="T89" fmla="*/ 144 h 250"/>
                <a:gd name="T90" fmla="*/ 189 w 268"/>
                <a:gd name="T91" fmla="*/ 197 h 250"/>
                <a:gd name="T92" fmla="*/ 189 w 268"/>
                <a:gd name="T93" fmla="*/ 198 h 250"/>
                <a:gd name="T94" fmla="*/ 193 w 268"/>
                <a:gd name="T95" fmla="*/ 250 h 250"/>
                <a:gd name="T96" fmla="*/ 207 w 268"/>
                <a:gd name="T97" fmla="*/ 250 h 250"/>
                <a:gd name="T98" fmla="*/ 203 w 268"/>
                <a:gd name="T99" fmla="*/ 199 h 250"/>
                <a:gd name="T100" fmla="*/ 222 w 268"/>
                <a:gd name="T101" fmla="*/ 152 h 250"/>
                <a:gd name="T102" fmla="*/ 223 w 268"/>
                <a:gd name="T103" fmla="*/ 152 h 250"/>
                <a:gd name="T104" fmla="*/ 199 w 268"/>
                <a:gd name="T105" fmla="*/ 21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8" h="250">
                  <a:moveTo>
                    <a:pt x="199" y="21"/>
                  </a:moveTo>
                  <a:cubicBezTo>
                    <a:pt x="198" y="20"/>
                    <a:pt x="169" y="0"/>
                    <a:pt x="127" y="0"/>
                  </a:cubicBezTo>
                  <a:cubicBezTo>
                    <a:pt x="103" y="0"/>
                    <a:pt x="79" y="7"/>
                    <a:pt x="57" y="20"/>
                  </a:cubicBezTo>
                  <a:cubicBezTo>
                    <a:pt x="56" y="20"/>
                    <a:pt x="20" y="40"/>
                    <a:pt x="31" y="94"/>
                  </a:cubicBezTo>
                  <a:cubicBezTo>
                    <a:pt x="31" y="101"/>
                    <a:pt x="30" y="109"/>
                    <a:pt x="29" y="111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4" y="142"/>
                    <a:pt x="3" y="142"/>
                    <a:pt x="3" y="143"/>
                  </a:cubicBezTo>
                  <a:cubicBezTo>
                    <a:pt x="2" y="144"/>
                    <a:pt x="0" y="150"/>
                    <a:pt x="4" y="156"/>
                  </a:cubicBezTo>
                  <a:cubicBezTo>
                    <a:pt x="5" y="158"/>
                    <a:pt x="9" y="162"/>
                    <a:pt x="15" y="162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9" y="169"/>
                    <a:pt x="32" y="176"/>
                    <a:pt x="32" y="181"/>
                  </a:cubicBezTo>
                  <a:cubicBezTo>
                    <a:pt x="33" y="189"/>
                    <a:pt x="31" y="199"/>
                    <a:pt x="31" y="201"/>
                  </a:cubicBezTo>
                  <a:cubicBezTo>
                    <a:pt x="28" y="209"/>
                    <a:pt x="26" y="222"/>
                    <a:pt x="36" y="230"/>
                  </a:cubicBezTo>
                  <a:cubicBezTo>
                    <a:pt x="37" y="230"/>
                    <a:pt x="37" y="230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40" y="232"/>
                    <a:pt x="45" y="234"/>
                    <a:pt x="56" y="234"/>
                  </a:cubicBezTo>
                  <a:cubicBezTo>
                    <a:pt x="65" y="234"/>
                    <a:pt x="77" y="233"/>
                    <a:pt x="90" y="230"/>
                  </a:cubicBezTo>
                  <a:cubicBezTo>
                    <a:pt x="92" y="233"/>
                    <a:pt x="93" y="239"/>
                    <a:pt x="94" y="250"/>
                  </a:cubicBezTo>
                  <a:cubicBezTo>
                    <a:pt x="108" y="250"/>
                    <a:pt x="108" y="250"/>
                    <a:pt x="108" y="250"/>
                  </a:cubicBezTo>
                  <a:cubicBezTo>
                    <a:pt x="106" y="227"/>
                    <a:pt x="102" y="219"/>
                    <a:pt x="99" y="217"/>
                  </a:cubicBezTo>
                  <a:cubicBezTo>
                    <a:pt x="97" y="215"/>
                    <a:pt x="95" y="215"/>
                    <a:pt x="93" y="215"/>
                  </a:cubicBezTo>
                  <a:cubicBezTo>
                    <a:pt x="78" y="218"/>
                    <a:pt x="65" y="220"/>
                    <a:pt x="56" y="220"/>
                  </a:cubicBezTo>
                  <a:cubicBezTo>
                    <a:pt x="48" y="220"/>
                    <a:pt x="45" y="219"/>
                    <a:pt x="45" y="218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1" y="215"/>
                    <a:pt x="43" y="207"/>
                    <a:pt x="44" y="205"/>
                  </a:cubicBezTo>
                  <a:cubicBezTo>
                    <a:pt x="44" y="205"/>
                    <a:pt x="44" y="205"/>
                    <a:pt x="44" y="204"/>
                  </a:cubicBezTo>
                  <a:cubicBezTo>
                    <a:pt x="44" y="204"/>
                    <a:pt x="46" y="197"/>
                    <a:pt x="46" y="189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60" y="189"/>
                    <a:pt x="61" y="189"/>
                    <a:pt x="61" y="189"/>
                  </a:cubicBezTo>
                  <a:cubicBezTo>
                    <a:pt x="64" y="189"/>
                    <a:pt x="67" y="186"/>
                    <a:pt x="68" y="182"/>
                  </a:cubicBezTo>
                  <a:cubicBezTo>
                    <a:pt x="68" y="178"/>
                    <a:pt x="65" y="175"/>
                    <a:pt x="61" y="175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3" y="165"/>
                    <a:pt x="39" y="156"/>
                    <a:pt x="38" y="155"/>
                  </a:cubicBezTo>
                  <a:cubicBezTo>
                    <a:pt x="37" y="153"/>
                    <a:pt x="35" y="152"/>
                    <a:pt x="33" y="152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8"/>
                    <a:pt x="16" y="148"/>
                    <a:pt x="16" y="148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41" y="120"/>
                    <a:pt x="41" y="119"/>
                    <a:pt x="41" y="119"/>
                  </a:cubicBezTo>
                  <a:cubicBezTo>
                    <a:pt x="45" y="112"/>
                    <a:pt x="45" y="98"/>
                    <a:pt x="45" y="93"/>
                  </a:cubicBezTo>
                  <a:cubicBezTo>
                    <a:pt x="45" y="93"/>
                    <a:pt x="45" y="92"/>
                    <a:pt x="45" y="92"/>
                  </a:cubicBezTo>
                  <a:cubicBezTo>
                    <a:pt x="35" y="48"/>
                    <a:pt x="63" y="33"/>
                    <a:pt x="64" y="32"/>
                  </a:cubicBezTo>
                  <a:cubicBezTo>
                    <a:pt x="84" y="20"/>
                    <a:pt x="106" y="14"/>
                    <a:pt x="127" y="14"/>
                  </a:cubicBezTo>
                  <a:cubicBezTo>
                    <a:pt x="165" y="14"/>
                    <a:pt x="191" y="32"/>
                    <a:pt x="191" y="32"/>
                  </a:cubicBezTo>
                  <a:cubicBezTo>
                    <a:pt x="249" y="75"/>
                    <a:pt x="213" y="139"/>
                    <a:pt x="211" y="144"/>
                  </a:cubicBezTo>
                  <a:cubicBezTo>
                    <a:pt x="196" y="165"/>
                    <a:pt x="190" y="196"/>
                    <a:pt x="189" y="197"/>
                  </a:cubicBezTo>
                  <a:cubicBezTo>
                    <a:pt x="189" y="197"/>
                    <a:pt x="189" y="198"/>
                    <a:pt x="189" y="198"/>
                  </a:cubicBezTo>
                  <a:cubicBezTo>
                    <a:pt x="188" y="217"/>
                    <a:pt x="191" y="237"/>
                    <a:pt x="193" y="250"/>
                  </a:cubicBezTo>
                  <a:cubicBezTo>
                    <a:pt x="207" y="250"/>
                    <a:pt x="207" y="250"/>
                    <a:pt x="207" y="250"/>
                  </a:cubicBezTo>
                  <a:cubicBezTo>
                    <a:pt x="205" y="239"/>
                    <a:pt x="202" y="218"/>
                    <a:pt x="203" y="199"/>
                  </a:cubicBezTo>
                  <a:cubicBezTo>
                    <a:pt x="204" y="195"/>
                    <a:pt x="211" y="169"/>
                    <a:pt x="222" y="152"/>
                  </a:cubicBezTo>
                  <a:cubicBezTo>
                    <a:pt x="222" y="152"/>
                    <a:pt x="222" y="152"/>
                    <a:pt x="223" y="152"/>
                  </a:cubicBezTo>
                  <a:cubicBezTo>
                    <a:pt x="223" y="151"/>
                    <a:pt x="268" y="72"/>
                    <a:pt x="19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5" name="Freeform 65">
              <a:extLst>
                <a:ext uri="{FF2B5EF4-FFF2-40B4-BE49-F238E27FC236}">
                  <a16:creationId xmlns="" xmlns:a16="http://schemas.microsoft.com/office/drawing/2014/main" id="{1F2C3FF6-2C49-4DCC-B7D8-6CE98F313F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47763" y="909638"/>
              <a:ext cx="241300" cy="241300"/>
            </a:xfrm>
            <a:custGeom>
              <a:avLst/>
              <a:gdLst>
                <a:gd name="T0" fmla="*/ 52 w 64"/>
                <a:gd name="T1" fmla="*/ 47 h 64"/>
                <a:gd name="T2" fmla="*/ 59 w 64"/>
                <a:gd name="T3" fmla="*/ 50 h 64"/>
                <a:gd name="T4" fmla="*/ 64 w 64"/>
                <a:gd name="T5" fmla="*/ 37 h 64"/>
                <a:gd name="T6" fmla="*/ 57 w 64"/>
                <a:gd name="T7" fmla="*/ 34 h 64"/>
                <a:gd name="T8" fmla="*/ 57 w 64"/>
                <a:gd name="T9" fmla="*/ 29 h 64"/>
                <a:gd name="T10" fmla="*/ 64 w 64"/>
                <a:gd name="T11" fmla="*/ 26 h 64"/>
                <a:gd name="T12" fmla="*/ 59 w 64"/>
                <a:gd name="T13" fmla="*/ 13 h 64"/>
                <a:gd name="T14" fmla="*/ 52 w 64"/>
                <a:gd name="T15" fmla="*/ 16 h 64"/>
                <a:gd name="T16" fmla="*/ 48 w 64"/>
                <a:gd name="T17" fmla="*/ 12 h 64"/>
                <a:gd name="T18" fmla="*/ 50 w 64"/>
                <a:gd name="T19" fmla="*/ 5 h 64"/>
                <a:gd name="T20" fmla="*/ 37 w 64"/>
                <a:gd name="T21" fmla="*/ 0 h 64"/>
                <a:gd name="T22" fmla="*/ 35 w 64"/>
                <a:gd name="T23" fmla="*/ 7 h 64"/>
                <a:gd name="T24" fmla="*/ 32 w 64"/>
                <a:gd name="T25" fmla="*/ 7 h 64"/>
                <a:gd name="T26" fmla="*/ 29 w 64"/>
                <a:gd name="T27" fmla="*/ 7 h 64"/>
                <a:gd name="T28" fmla="*/ 26 w 64"/>
                <a:gd name="T29" fmla="*/ 0 h 64"/>
                <a:gd name="T30" fmla="*/ 13 w 64"/>
                <a:gd name="T31" fmla="*/ 6 h 64"/>
                <a:gd name="T32" fmla="*/ 16 w 64"/>
                <a:gd name="T33" fmla="*/ 13 h 64"/>
                <a:gd name="T34" fmla="*/ 12 w 64"/>
                <a:gd name="T35" fmla="*/ 17 h 64"/>
                <a:gd name="T36" fmla="*/ 5 w 64"/>
                <a:gd name="T37" fmla="*/ 14 h 64"/>
                <a:gd name="T38" fmla="*/ 0 w 64"/>
                <a:gd name="T39" fmla="*/ 27 h 64"/>
                <a:gd name="T40" fmla="*/ 7 w 64"/>
                <a:gd name="T41" fmla="*/ 30 h 64"/>
                <a:gd name="T42" fmla="*/ 7 w 64"/>
                <a:gd name="T43" fmla="*/ 35 h 64"/>
                <a:gd name="T44" fmla="*/ 0 w 64"/>
                <a:gd name="T45" fmla="*/ 38 h 64"/>
                <a:gd name="T46" fmla="*/ 6 w 64"/>
                <a:gd name="T47" fmla="*/ 51 h 64"/>
                <a:gd name="T48" fmla="*/ 13 w 64"/>
                <a:gd name="T49" fmla="*/ 48 h 64"/>
                <a:gd name="T50" fmla="*/ 17 w 64"/>
                <a:gd name="T51" fmla="*/ 52 h 64"/>
                <a:gd name="T52" fmla="*/ 14 w 64"/>
                <a:gd name="T53" fmla="*/ 59 h 64"/>
                <a:gd name="T54" fmla="*/ 27 w 64"/>
                <a:gd name="T55" fmla="*/ 64 h 64"/>
                <a:gd name="T56" fmla="*/ 30 w 64"/>
                <a:gd name="T57" fmla="*/ 57 h 64"/>
                <a:gd name="T58" fmla="*/ 32 w 64"/>
                <a:gd name="T59" fmla="*/ 57 h 64"/>
                <a:gd name="T60" fmla="*/ 35 w 64"/>
                <a:gd name="T61" fmla="*/ 57 h 64"/>
                <a:gd name="T62" fmla="*/ 38 w 64"/>
                <a:gd name="T63" fmla="*/ 64 h 64"/>
                <a:gd name="T64" fmla="*/ 51 w 64"/>
                <a:gd name="T65" fmla="*/ 58 h 64"/>
                <a:gd name="T66" fmla="*/ 48 w 64"/>
                <a:gd name="T67" fmla="*/ 51 h 64"/>
                <a:gd name="T68" fmla="*/ 52 w 64"/>
                <a:gd name="T69" fmla="*/ 47 h 64"/>
                <a:gd name="T70" fmla="*/ 43 w 64"/>
                <a:gd name="T71" fmla="*/ 36 h 64"/>
                <a:gd name="T72" fmla="*/ 32 w 64"/>
                <a:gd name="T73" fmla="*/ 43 h 64"/>
                <a:gd name="T74" fmla="*/ 28 w 64"/>
                <a:gd name="T75" fmla="*/ 42 h 64"/>
                <a:gd name="T76" fmla="*/ 22 w 64"/>
                <a:gd name="T77" fmla="*/ 36 h 64"/>
                <a:gd name="T78" fmla="*/ 22 w 64"/>
                <a:gd name="T79" fmla="*/ 28 h 64"/>
                <a:gd name="T80" fmla="*/ 32 w 64"/>
                <a:gd name="T81" fmla="*/ 21 h 64"/>
                <a:gd name="T82" fmla="*/ 36 w 64"/>
                <a:gd name="T83" fmla="*/ 22 h 64"/>
                <a:gd name="T84" fmla="*/ 43 w 64"/>
                <a:gd name="T85" fmla="*/ 3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4" h="64">
                  <a:moveTo>
                    <a:pt x="52" y="47"/>
                  </a:moveTo>
                  <a:cubicBezTo>
                    <a:pt x="59" y="50"/>
                    <a:pt x="59" y="50"/>
                    <a:pt x="59" y="50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7" y="32"/>
                    <a:pt x="57" y="31"/>
                    <a:pt x="57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0" y="15"/>
                    <a:pt x="49" y="13"/>
                    <a:pt x="48" y="12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4" y="7"/>
                    <a:pt x="33" y="7"/>
                    <a:pt x="32" y="7"/>
                  </a:cubicBezTo>
                  <a:cubicBezTo>
                    <a:pt x="31" y="7"/>
                    <a:pt x="30" y="7"/>
                    <a:pt x="29" y="7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5" y="14"/>
                    <a:pt x="14" y="15"/>
                    <a:pt x="12" y="17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1"/>
                    <a:pt x="7" y="33"/>
                    <a:pt x="7" y="3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4" y="49"/>
                    <a:pt x="15" y="51"/>
                    <a:pt x="17" y="52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1" y="57"/>
                    <a:pt x="31" y="57"/>
                    <a:pt x="32" y="57"/>
                  </a:cubicBezTo>
                  <a:cubicBezTo>
                    <a:pt x="33" y="57"/>
                    <a:pt x="34" y="57"/>
                    <a:pt x="35" y="57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50" y="50"/>
                    <a:pt x="51" y="49"/>
                    <a:pt x="52" y="47"/>
                  </a:cubicBezTo>
                  <a:close/>
                  <a:moveTo>
                    <a:pt x="43" y="36"/>
                  </a:moveTo>
                  <a:cubicBezTo>
                    <a:pt x="41" y="40"/>
                    <a:pt x="37" y="43"/>
                    <a:pt x="32" y="43"/>
                  </a:cubicBezTo>
                  <a:cubicBezTo>
                    <a:pt x="31" y="43"/>
                    <a:pt x="29" y="43"/>
                    <a:pt x="28" y="42"/>
                  </a:cubicBezTo>
                  <a:cubicBezTo>
                    <a:pt x="25" y="41"/>
                    <a:pt x="23" y="39"/>
                    <a:pt x="22" y="36"/>
                  </a:cubicBezTo>
                  <a:cubicBezTo>
                    <a:pt x="21" y="34"/>
                    <a:pt x="21" y="31"/>
                    <a:pt x="22" y="28"/>
                  </a:cubicBezTo>
                  <a:cubicBezTo>
                    <a:pt x="24" y="24"/>
                    <a:pt x="28" y="21"/>
                    <a:pt x="32" y="21"/>
                  </a:cubicBezTo>
                  <a:cubicBezTo>
                    <a:pt x="34" y="21"/>
                    <a:pt x="35" y="21"/>
                    <a:pt x="36" y="22"/>
                  </a:cubicBezTo>
                  <a:cubicBezTo>
                    <a:pt x="42" y="24"/>
                    <a:pt x="45" y="30"/>
                    <a:pt x="43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6" name="Freeform 66">
              <a:extLst>
                <a:ext uri="{FF2B5EF4-FFF2-40B4-BE49-F238E27FC236}">
                  <a16:creationId xmlns="" xmlns:a16="http://schemas.microsoft.com/office/drawing/2014/main" id="{4A431CF6-6636-41D5-8FFA-9E2BE8423E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1713" y="609600"/>
              <a:ext cx="312738" cy="315913"/>
            </a:xfrm>
            <a:custGeom>
              <a:avLst/>
              <a:gdLst>
                <a:gd name="T0" fmla="*/ 83 w 83"/>
                <a:gd name="T1" fmla="*/ 49 h 84"/>
                <a:gd name="T2" fmla="*/ 83 w 83"/>
                <a:gd name="T3" fmla="*/ 35 h 84"/>
                <a:gd name="T4" fmla="*/ 73 w 83"/>
                <a:gd name="T5" fmla="*/ 35 h 84"/>
                <a:gd name="T6" fmla="*/ 69 w 83"/>
                <a:gd name="T7" fmla="*/ 24 h 84"/>
                <a:gd name="T8" fmla="*/ 76 w 83"/>
                <a:gd name="T9" fmla="*/ 18 h 84"/>
                <a:gd name="T10" fmla="*/ 66 w 83"/>
                <a:gd name="T11" fmla="*/ 8 h 84"/>
                <a:gd name="T12" fmla="*/ 59 w 83"/>
                <a:gd name="T13" fmla="*/ 14 h 84"/>
                <a:gd name="T14" fmla="*/ 48 w 83"/>
                <a:gd name="T15" fmla="*/ 10 h 84"/>
                <a:gd name="T16" fmla="*/ 48 w 83"/>
                <a:gd name="T17" fmla="*/ 0 h 84"/>
                <a:gd name="T18" fmla="*/ 34 w 83"/>
                <a:gd name="T19" fmla="*/ 0 h 84"/>
                <a:gd name="T20" fmla="*/ 34 w 83"/>
                <a:gd name="T21" fmla="*/ 10 h 84"/>
                <a:gd name="T22" fmla="*/ 24 w 83"/>
                <a:gd name="T23" fmla="*/ 14 h 84"/>
                <a:gd name="T24" fmla="*/ 17 w 83"/>
                <a:gd name="T25" fmla="*/ 8 h 84"/>
                <a:gd name="T26" fmla="*/ 7 w 83"/>
                <a:gd name="T27" fmla="*/ 18 h 84"/>
                <a:gd name="T28" fmla="*/ 14 w 83"/>
                <a:gd name="T29" fmla="*/ 24 h 84"/>
                <a:gd name="T30" fmla="*/ 9 w 83"/>
                <a:gd name="T31" fmla="*/ 35 h 84"/>
                <a:gd name="T32" fmla="*/ 0 w 83"/>
                <a:gd name="T33" fmla="*/ 35 h 84"/>
                <a:gd name="T34" fmla="*/ 0 w 83"/>
                <a:gd name="T35" fmla="*/ 49 h 84"/>
                <a:gd name="T36" fmla="*/ 9 w 83"/>
                <a:gd name="T37" fmla="*/ 49 h 84"/>
                <a:gd name="T38" fmla="*/ 14 w 83"/>
                <a:gd name="T39" fmla="*/ 60 h 84"/>
                <a:gd name="T40" fmla="*/ 7 w 83"/>
                <a:gd name="T41" fmla="*/ 67 h 84"/>
                <a:gd name="T42" fmla="*/ 17 w 83"/>
                <a:gd name="T43" fmla="*/ 76 h 84"/>
                <a:gd name="T44" fmla="*/ 24 w 83"/>
                <a:gd name="T45" fmla="*/ 70 h 84"/>
                <a:gd name="T46" fmla="*/ 34 w 83"/>
                <a:gd name="T47" fmla="*/ 74 h 84"/>
                <a:gd name="T48" fmla="*/ 34 w 83"/>
                <a:gd name="T49" fmla="*/ 84 h 84"/>
                <a:gd name="T50" fmla="*/ 48 w 83"/>
                <a:gd name="T51" fmla="*/ 84 h 84"/>
                <a:gd name="T52" fmla="*/ 48 w 83"/>
                <a:gd name="T53" fmla="*/ 74 h 84"/>
                <a:gd name="T54" fmla="*/ 59 w 83"/>
                <a:gd name="T55" fmla="*/ 70 h 84"/>
                <a:gd name="T56" fmla="*/ 66 w 83"/>
                <a:gd name="T57" fmla="*/ 76 h 84"/>
                <a:gd name="T58" fmla="*/ 76 w 83"/>
                <a:gd name="T59" fmla="*/ 67 h 84"/>
                <a:gd name="T60" fmla="*/ 69 w 83"/>
                <a:gd name="T61" fmla="*/ 60 h 84"/>
                <a:gd name="T62" fmla="*/ 73 w 83"/>
                <a:gd name="T63" fmla="*/ 49 h 84"/>
                <a:gd name="T64" fmla="*/ 83 w 83"/>
                <a:gd name="T65" fmla="*/ 49 h 84"/>
                <a:gd name="T66" fmla="*/ 41 w 83"/>
                <a:gd name="T67" fmla="*/ 61 h 84"/>
                <a:gd name="T68" fmla="*/ 22 w 83"/>
                <a:gd name="T69" fmla="*/ 42 h 84"/>
                <a:gd name="T70" fmla="*/ 41 w 83"/>
                <a:gd name="T71" fmla="*/ 23 h 84"/>
                <a:gd name="T72" fmla="*/ 60 w 83"/>
                <a:gd name="T73" fmla="*/ 42 h 84"/>
                <a:gd name="T74" fmla="*/ 41 w 83"/>
                <a:gd name="T75" fmla="*/ 6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3" h="84">
                  <a:moveTo>
                    <a:pt x="83" y="49"/>
                  </a:moveTo>
                  <a:cubicBezTo>
                    <a:pt x="83" y="35"/>
                    <a:pt x="83" y="35"/>
                    <a:pt x="83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31"/>
                    <a:pt x="71" y="28"/>
                    <a:pt x="69" y="24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6" y="12"/>
                    <a:pt x="52" y="11"/>
                    <a:pt x="48" y="1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0" y="11"/>
                    <a:pt x="27" y="12"/>
                    <a:pt x="24" y="14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2" y="28"/>
                    <a:pt x="10" y="31"/>
                    <a:pt x="9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10" y="53"/>
                    <a:pt x="12" y="57"/>
                    <a:pt x="14" y="60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27" y="72"/>
                    <a:pt x="30" y="73"/>
                    <a:pt x="34" y="7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52" y="73"/>
                    <a:pt x="56" y="72"/>
                    <a:pt x="59" y="70"/>
                  </a:cubicBezTo>
                  <a:cubicBezTo>
                    <a:pt x="66" y="76"/>
                    <a:pt x="66" y="76"/>
                    <a:pt x="66" y="76"/>
                  </a:cubicBezTo>
                  <a:cubicBezTo>
                    <a:pt x="76" y="67"/>
                    <a:pt x="76" y="67"/>
                    <a:pt x="76" y="67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71" y="57"/>
                    <a:pt x="73" y="53"/>
                    <a:pt x="73" y="49"/>
                  </a:cubicBezTo>
                  <a:lnTo>
                    <a:pt x="83" y="49"/>
                  </a:lnTo>
                  <a:close/>
                  <a:moveTo>
                    <a:pt x="41" y="61"/>
                  </a:moveTo>
                  <a:cubicBezTo>
                    <a:pt x="31" y="61"/>
                    <a:pt x="22" y="52"/>
                    <a:pt x="22" y="42"/>
                  </a:cubicBezTo>
                  <a:cubicBezTo>
                    <a:pt x="22" y="32"/>
                    <a:pt x="31" y="23"/>
                    <a:pt x="41" y="23"/>
                  </a:cubicBezTo>
                  <a:cubicBezTo>
                    <a:pt x="52" y="23"/>
                    <a:pt x="60" y="32"/>
                    <a:pt x="60" y="42"/>
                  </a:cubicBezTo>
                  <a:cubicBezTo>
                    <a:pt x="60" y="52"/>
                    <a:pt x="52" y="61"/>
                    <a:pt x="4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24" name="组合 1323">
            <a:extLst>
              <a:ext uri="{FF2B5EF4-FFF2-40B4-BE49-F238E27FC236}">
                <a16:creationId xmlns="" xmlns:a16="http://schemas.microsoft.com/office/drawing/2014/main" id="{035744D7-11DB-4F71-ACBB-9CCCF7860B65}"/>
              </a:ext>
            </a:extLst>
          </p:cNvPr>
          <p:cNvGrpSpPr>
            <a:grpSpLocks noChangeAspect="1"/>
          </p:cNvGrpSpPr>
          <p:nvPr/>
        </p:nvGrpSpPr>
        <p:grpSpPr>
          <a:xfrm>
            <a:off x="8351645" y="2591068"/>
            <a:ext cx="342713" cy="371905"/>
            <a:chOff x="2722563" y="2135188"/>
            <a:chExt cx="857250" cy="930275"/>
          </a:xfrm>
          <a:solidFill>
            <a:schemeClr val="accent2"/>
          </a:solidFill>
        </p:grpSpPr>
        <p:sp>
          <p:nvSpPr>
            <p:cNvPr id="1325" name="Freeform 33">
              <a:extLst>
                <a:ext uri="{FF2B5EF4-FFF2-40B4-BE49-F238E27FC236}">
                  <a16:creationId xmlns="" xmlns:a16="http://schemas.microsoft.com/office/drawing/2014/main" id="{D99730A7-9C3A-403F-B490-CD4CB5EEC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313" y="2528888"/>
              <a:ext cx="190500" cy="536575"/>
            </a:xfrm>
            <a:custGeom>
              <a:avLst/>
              <a:gdLst>
                <a:gd name="T0" fmla="*/ 23 w 51"/>
                <a:gd name="T1" fmla="*/ 0 h 143"/>
                <a:gd name="T2" fmla="*/ 0 w 51"/>
                <a:gd name="T3" fmla="*/ 0 h 143"/>
                <a:gd name="T4" fmla="*/ 0 w 51"/>
                <a:gd name="T5" fmla="*/ 14 h 143"/>
                <a:gd name="T6" fmla="*/ 23 w 51"/>
                <a:gd name="T7" fmla="*/ 14 h 143"/>
                <a:gd name="T8" fmla="*/ 37 w 51"/>
                <a:gd name="T9" fmla="*/ 28 h 143"/>
                <a:gd name="T10" fmla="*/ 37 w 51"/>
                <a:gd name="T11" fmla="*/ 68 h 143"/>
                <a:gd name="T12" fmla="*/ 23 w 51"/>
                <a:gd name="T13" fmla="*/ 82 h 143"/>
                <a:gd name="T14" fmla="*/ 17 w 51"/>
                <a:gd name="T15" fmla="*/ 82 h 143"/>
                <a:gd name="T16" fmla="*/ 17 w 51"/>
                <a:gd name="T17" fmla="*/ 143 h 143"/>
                <a:gd name="T18" fmla="*/ 31 w 51"/>
                <a:gd name="T19" fmla="*/ 143 h 143"/>
                <a:gd name="T20" fmla="*/ 31 w 51"/>
                <a:gd name="T21" fmla="*/ 95 h 143"/>
                <a:gd name="T22" fmla="*/ 51 w 51"/>
                <a:gd name="T23" fmla="*/ 68 h 143"/>
                <a:gd name="T24" fmla="*/ 51 w 51"/>
                <a:gd name="T25" fmla="*/ 28 h 143"/>
                <a:gd name="T26" fmla="*/ 23 w 51"/>
                <a:gd name="T27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143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31" y="14"/>
                    <a:pt x="37" y="20"/>
                    <a:pt x="37" y="2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7" y="75"/>
                    <a:pt x="31" y="82"/>
                    <a:pt x="23" y="82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31" y="143"/>
                    <a:pt x="31" y="143"/>
                    <a:pt x="31" y="143"/>
                  </a:cubicBezTo>
                  <a:cubicBezTo>
                    <a:pt x="31" y="95"/>
                    <a:pt x="31" y="95"/>
                    <a:pt x="31" y="95"/>
                  </a:cubicBezTo>
                  <a:cubicBezTo>
                    <a:pt x="42" y="91"/>
                    <a:pt x="51" y="80"/>
                    <a:pt x="51" y="6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12"/>
                    <a:pt x="38" y="0"/>
                    <a:pt x="2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6" name="Freeform 34">
              <a:extLst>
                <a:ext uri="{FF2B5EF4-FFF2-40B4-BE49-F238E27FC236}">
                  <a16:creationId xmlns="" xmlns:a16="http://schemas.microsoft.com/office/drawing/2014/main" id="{CE8FAC21-4F14-4604-9074-96D33E5B4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563" y="2528888"/>
              <a:ext cx="192088" cy="536575"/>
            </a:xfrm>
            <a:custGeom>
              <a:avLst/>
              <a:gdLst>
                <a:gd name="T0" fmla="*/ 28 w 51"/>
                <a:gd name="T1" fmla="*/ 14 h 143"/>
                <a:gd name="T2" fmla="*/ 51 w 51"/>
                <a:gd name="T3" fmla="*/ 14 h 143"/>
                <a:gd name="T4" fmla="*/ 51 w 51"/>
                <a:gd name="T5" fmla="*/ 0 h 143"/>
                <a:gd name="T6" fmla="*/ 28 w 51"/>
                <a:gd name="T7" fmla="*/ 0 h 143"/>
                <a:gd name="T8" fmla="*/ 0 w 51"/>
                <a:gd name="T9" fmla="*/ 28 h 143"/>
                <a:gd name="T10" fmla="*/ 0 w 51"/>
                <a:gd name="T11" fmla="*/ 68 h 143"/>
                <a:gd name="T12" fmla="*/ 21 w 51"/>
                <a:gd name="T13" fmla="*/ 95 h 143"/>
                <a:gd name="T14" fmla="*/ 21 w 51"/>
                <a:gd name="T15" fmla="*/ 143 h 143"/>
                <a:gd name="T16" fmla="*/ 35 w 51"/>
                <a:gd name="T17" fmla="*/ 143 h 143"/>
                <a:gd name="T18" fmla="*/ 35 w 51"/>
                <a:gd name="T19" fmla="*/ 82 h 143"/>
                <a:gd name="T20" fmla="*/ 28 w 51"/>
                <a:gd name="T21" fmla="*/ 82 h 143"/>
                <a:gd name="T22" fmla="*/ 14 w 51"/>
                <a:gd name="T23" fmla="*/ 68 h 143"/>
                <a:gd name="T24" fmla="*/ 14 w 51"/>
                <a:gd name="T25" fmla="*/ 28 h 143"/>
                <a:gd name="T26" fmla="*/ 28 w 51"/>
                <a:gd name="T27" fmla="*/ 1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143">
                  <a:moveTo>
                    <a:pt x="28" y="14"/>
                  </a:moveTo>
                  <a:cubicBezTo>
                    <a:pt x="51" y="14"/>
                    <a:pt x="51" y="14"/>
                    <a:pt x="51" y="14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2"/>
                    <a:pt x="0" y="2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80"/>
                    <a:pt x="9" y="91"/>
                    <a:pt x="21" y="95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28" y="82"/>
                    <a:pt x="28" y="82"/>
                    <a:pt x="28" y="82"/>
                  </a:cubicBezTo>
                  <a:cubicBezTo>
                    <a:pt x="20" y="82"/>
                    <a:pt x="14" y="75"/>
                    <a:pt x="14" y="6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0"/>
                    <a:pt x="20" y="14"/>
                    <a:pt x="2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7" name="Freeform 35">
              <a:extLst>
                <a:ext uri="{FF2B5EF4-FFF2-40B4-BE49-F238E27FC236}">
                  <a16:creationId xmlns="" xmlns:a16="http://schemas.microsoft.com/office/drawing/2014/main" id="{E56913FC-7EFE-4506-A687-1563EE24B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038" y="2427288"/>
              <a:ext cx="368300" cy="638175"/>
            </a:xfrm>
            <a:custGeom>
              <a:avLst/>
              <a:gdLst>
                <a:gd name="T0" fmla="*/ 98 w 98"/>
                <a:gd name="T1" fmla="*/ 27 h 170"/>
                <a:gd name="T2" fmla="*/ 96 w 98"/>
                <a:gd name="T3" fmla="*/ 18 h 170"/>
                <a:gd name="T4" fmla="*/ 84 w 98"/>
                <a:gd name="T5" fmla="*/ 4 h 170"/>
                <a:gd name="T6" fmla="*/ 70 w 98"/>
                <a:gd name="T7" fmla="*/ 0 h 170"/>
                <a:gd name="T8" fmla="*/ 28 w 98"/>
                <a:gd name="T9" fmla="*/ 0 h 170"/>
                <a:gd name="T10" fmla="*/ 14 w 98"/>
                <a:gd name="T11" fmla="*/ 4 h 170"/>
                <a:gd name="T12" fmla="*/ 2 w 98"/>
                <a:gd name="T13" fmla="*/ 18 h 170"/>
                <a:gd name="T14" fmla="*/ 0 w 98"/>
                <a:gd name="T15" fmla="*/ 27 h 170"/>
                <a:gd name="T16" fmla="*/ 0 w 98"/>
                <a:gd name="T17" fmla="*/ 28 h 170"/>
                <a:gd name="T18" fmla="*/ 0 w 98"/>
                <a:gd name="T19" fmla="*/ 83 h 170"/>
                <a:gd name="T20" fmla="*/ 2 w 98"/>
                <a:gd name="T21" fmla="*/ 93 h 170"/>
                <a:gd name="T22" fmla="*/ 13 w 98"/>
                <a:gd name="T23" fmla="*/ 106 h 170"/>
                <a:gd name="T24" fmla="*/ 14 w 98"/>
                <a:gd name="T25" fmla="*/ 107 h 170"/>
                <a:gd name="T26" fmla="*/ 21 w 98"/>
                <a:gd name="T27" fmla="*/ 110 h 170"/>
                <a:gd name="T28" fmla="*/ 21 w 98"/>
                <a:gd name="T29" fmla="*/ 170 h 170"/>
                <a:gd name="T30" fmla="*/ 35 w 98"/>
                <a:gd name="T31" fmla="*/ 170 h 170"/>
                <a:gd name="T32" fmla="*/ 35 w 98"/>
                <a:gd name="T33" fmla="*/ 97 h 170"/>
                <a:gd name="T34" fmla="*/ 33 w 98"/>
                <a:gd name="T35" fmla="*/ 97 h 170"/>
                <a:gd name="T36" fmla="*/ 28 w 98"/>
                <a:gd name="T37" fmla="*/ 97 h 170"/>
                <a:gd name="T38" fmla="*/ 19 w 98"/>
                <a:gd name="T39" fmla="*/ 94 h 170"/>
                <a:gd name="T40" fmla="*/ 14 w 98"/>
                <a:gd name="T41" fmla="*/ 83 h 170"/>
                <a:gd name="T42" fmla="*/ 14 w 98"/>
                <a:gd name="T43" fmla="*/ 28 h 170"/>
                <a:gd name="T44" fmla="*/ 14 w 98"/>
                <a:gd name="T45" fmla="*/ 28 h 170"/>
                <a:gd name="T46" fmla="*/ 28 w 98"/>
                <a:gd name="T47" fmla="*/ 14 h 170"/>
                <a:gd name="T48" fmla="*/ 70 w 98"/>
                <a:gd name="T49" fmla="*/ 14 h 170"/>
                <a:gd name="T50" fmla="*/ 84 w 98"/>
                <a:gd name="T51" fmla="*/ 28 h 170"/>
                <a:gd name="T52" fmla="*/ 84 w 98"/>
                <a:gd name="T53" fmla="*/ 28 h 170"/>
                <a:gd name="T54" fmla="*/ 84 w 98"/>
                <a:gd name="T55" fmla="*/ 83 h 170"/>
                <a:gd name="T56" fmla="*/ 79 w 98"/>
                <a:gd name="T57" fmla="*/ 93 h 170"/>
                <a:gd name="T58" fmla="*/ 70 w 98"/>
                <a:gd name="T59" fmla="*/ 97 h 170"/>
                <a:gd name="T60" fmla="*/ 65 w 98"/>
                <a:gd name="T61" fmla="*/ 97 h 170"/>
                <a:gd name="T62" fmla="*/ 63 w 98"/>
                <a:gd name="T63" fmla="*/ 97 h 170"/>
                <a:gd name="T64" fmla="*/ 63 w 98"/>
                <a:gd name="T65" fmla="*/ 170 h 170"/>
                <a:gd name="T66" fmla="*/ 77 w 98"/>
                <a:gd name="T67" fmla="*/ 170 h 170"/>
                <a:gd name="T68" fmla="*/ 77 w 98"/>
                <a:gd name="T69" fmla="*/ 110 h 170"/>
                <a:gd name="T70" fmla="*/ 84 w 98"/>
                <a:gd name="T71" fmla="*/ 107 h 170"/>
                <a:gd name="T72" fmla="*/ 85 w 98"/>
                <a:gd name="T73" fmla="*/ 106 h 170"/>
                <a:gd name="T74" fmla="*/ 96 w 98"/>
                <a:gd name="T75" fmla="*/ 93 h 170"/>
                <a:gd name="T76" fmla="*/ 98 w 98"/>
                <a:gd name="T77" fmla="*/ 83 h 170"/>
                <a:gd name="T78" fmla="*/ 98 w 98"/>
                <a:gd name="T79" fmla="*/ 28 h 170"/>
                <a:gd name="T80" fmla="*/ 98 w 98"/>
                <a:gd name="T81" fmla="*/ 27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8" h="170">
                  <a:moveTo>
                    <a:pt x="98" y="27"/>
                  </a:moveTo>
                  <a:cubicBezTo>
                    <a:pt x="98" y="24"/>
                    <a:pt x="97" y="21"/>
                    <a:pt x="96" y="18"/>
                  </a:cubicBezTo>
                  <a:cubicBezTo>
                    <a:pt x="94" y="12"/>
                    <a:pt x="90" y="7"/>
                    <a:pt x="84" y="4"/>
                  </a:cubicBezTo>
                  <a:cubicBezTo>
                    <a:pt x="80" y="2"/>
                    <a:pt x="75" y="0"/>
                    <a:pt x="70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8" y="7"/>
                    <a:pt x="4" y="12"/>
                    <a:pt x="2" y="18"/>
                  </a:cubicBezTo>
                  <a:cubicBezTo>
                    <a:pt x="1" y="21"/>
                    <a:pt x="0" y="24"/>
                    <a:pt x="0" y="27"/>
                  </a:cubicBezTo>
                  <a:cubicBezTo>
                    <a:pt x="0" y="27"/>
                    <a:pt x="0" y="28"/>
                    <a:pt x="0" y="28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6"/>
                    <a:pt x="1" y="90"/>
                    <a:pt x="2" y="93"/>
                  </a:cubicBezTo>
                  <a:cubicBezTo>
                    <a:pt x="4" y="98"/>
                    <a:pt x="8" y="103"/>
                    <a:pt x="13" y="106"/>
                  </a:cubicBezTo>
                  <a:cubicBezTo>
                    <a:pt x="13" y="106"/>
                    <a:pt x="13" y="107"/>
                    <a:pt x="14" y="107"/>
                  </a:cubicBezTo>
                  <a:cubicBezTo>
                    <a:pt x="16" y="108"/>
                    <a:pt x="18" y="109"/>
                    <a:pt x="21" y="110"/>
                  </a:cubicBezTo>
                  <a:cubicBezTo>
                    <a:pt x="21" y="170"/>
                    <a:pt x="21" y="170"/>
                    <a:pt x="21" y="170"/>
                  </a:cubicBezTo>
                  <a:cubicBezTo>
                    <a:pt x="35" y="170"/>
                    <a:pt x="35" y="170"/>
                    <a:pt x="35" y="170"/>
                  </a:cubicBezTo>
                  <a:cubicBezTo>
                    <a:pt x="35" y="97"/>
                    <a:pt x="35" y="97"/>
                    <a:pt x="35" y="97"/>
                  </a:cubicBezTo>
                  <a:cubicBezTo>
                    <a:pt x="33" y="97"/>
                    <a:pt x="33" y="97"/>
                    <a:pt x="33" y="97"/>
                  </a:cubicBezTo>
                  <a:cubicBezTo>
                    <a:pt x="28" y="97"/>
                    <a:pt x="28" y="97"/>
                    <a:pt x="28" y="97"/>
                  </a:cubicBezTo>
                  <a:cubicBezTo>
                    <a:pt x="25" y="97"/>
                    <a:pt x="22" y="96"/>
                    <a:pt x="19" y="94"/>
                  </a:cubicBezTo>
                  <a:cubicBezTo>
                    <a:pt x="16" y="91"/>
                    <a:pt x="14" y="87"/>
                    <a:pt x="14" y="83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0"/>
                    <a:pt x="20" y="14"/>
                    <a:pt x="28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8" y="14"/>
                    <a:pt x="84" y="20"/>
                    <a:pt x="84" y="28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7"/>
                    <a:pt x="82" y="91"/>
                    <a:pt x="79" y="93"/>
                  </a:cubicBezTo>
                  <a:cubicBezTo>
                    <a:pt x="77" y="95"/>
                    <a:pt x="73" y="97"/>
                    <a:pt x="70" y="97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3" y="170"/>
                    <a:pt x="63" y="170"/>
                    <a:pt x="63" y="170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77" y="110"/>
                    <a:pt x="77" y="110"/>
                    <a:pt x="77" y="110"/>
                  </a:cubicBezTo>
                  <a:cubicBezTo>
                    <a:pt x="80" y="109"/>
                    <a:pt x="82" y="108"/>
                    <a:pt x="84" y="107"/>
                  </a:cubicBezTo>
                  <a:cubicBezTo>
                    <a:pt x="84" y="107"/>
                    <a:pt x="85" y="106"/>
                    <a:pt x="85" y="106"/>
                  </a:cubicBezTo>
                  <a:cubicBezTo>
                    <a:pt x="90" y="103"/>
                    <a:pt x="94" y="98"/>
                    <a:pt x="96" y="93"/>
                  </a:cubicBezTo>
                  <a:cubicBezTo>
                    <a:pt x="97" y="90"/>
                    <a:pt x="98" y="86"/>
                    <a:pt x="98" y="83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8" y="28"/>
                    <a:pt x="98" y="27"/>
                    <a:pt x="98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8" name="Freeform 36">
              <a:extLst>
                <a:ext uri="{FF2B5EF4-FFF2-40B4-BE49-F238E27FC236}">
                  <a16:creationId xmlns="" xmlns:a16="http://schemas.microsoft.com/office/drawing/2014/main" id="{55D0E6D3-B4ED-474B-9F63-8FCC6E921F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27363" y="2135188"/>
              <a:ext cx="247650" cy="247650"/>
            </a:xfrm>
            <a:custGeom>
              <a:avLst/>
              <a:gdLst>
                <a:gd name="T0" fmla="*/ 33 w 66"/>
                <a:gd name="T1" fmla="*/ 66 h 66"/>
                <a:gd name="T2" fmla="*/ 66 w 66"/>
                <a:gd name="T3" fmla="*/ 33 h 66"/>
                <a:gd name="T4" fmla="*/ 33 w 66"/>
                <a:gd name="T5" fmla="*/ 0 h 66"/>
                <a:gd name="T6" fmla="*/ 0 w 66"/>
                <a:gd name="T7" fmla="*/ 33 h 66"/>
                <a:gd name="T8" fmla="*/ 33 w 66"/>
                <a:gd name="T9" fmla="*/ 66 h 66"/>
                <a:gd name="T10" fmla="*/ 33 w 66"/>
                <a:gd name="T11" fmla="*/ 14 h 66"/>
                <a:gd name="T12" fmla="*/ 52 w 66"/>
                <a:gd name="T13" fmla="*/ 33 h 66"/>
                <a:gd name="T14" fmla="*/ 33 w 66"/>
                <a:gd name="T15" fmla="*/ 52 h 66"/>
                <a:gd name="T16" fmla="*/ 14 w 66"/>
                <a:gd name="T17" fmla="*/ 33 h 66"/>
                <a:gd name="T18" fmla="*/ 33 w 66"/>
                <a:gd name="T19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66">
                  <a:moveTo>
                    <a:pt x="33" y="66"/>
                  </a:moveTo>
                  <a:cubicBezTo>
                    <a:pt x="51" y="66"/>
                    <a:pt x="66" y="51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1"/>
                    <a:pt x="15" y="66"/>
                    <a:pt x="33" y="66"/>
                  </a:cubicBezTo>
                  <a:close/>
                  <a:moveTo>
                    <a:pt x="33" y="14"/>
                  </a:moveTo>
                  <a:cubicBezTo>
                    <a:pt x="43" y="14"/>
                    <a:pt x="52" y="23"/>
                    <a:pt x="52" y="33"/>
                  </a:cubicBezTo>
                  <a:cubicBezTo>
                    <a:pt x="52" y="44"/>
                    <a:pt x="43" y="52"/>
                    <a:pt x="33" y="52"/>
                  </a:cubicBezTo>
                  <a:cubicBezTo>
                    <a:pt x="22" y="52"/>
                    <a:pt x="14" y="44"/>
                    <a:pt x="14" y="33"/>
                  </a:cubicBezTo>
                  <a:cubicBezTo>
                    <a:pt x="14" y="23"/>
                    <a:pt x="22" y="14"/>
                    <a:pt x="3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9" name="Freeform 37">
              <a:extLst>
                <a:ext uri="{FF2B5EF4-FFF2-40B4-BE49-F238E27FC236}">
                  <a16:creationId xmlns="" xmlns:a16="http://schemas.microsoft.com/office/drawing/2014/main" id="{03E4FF66-7296-4A8D-9CC7-9BB9D53A52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13113" y="2235200"/>
              <a:ext cx="247650" cy="249238"/>
            </a:xfrm>
            <a:custGeom>
              <a:avLst/>
              <a:gdLst>
                <a:gd name="T0" fmla="*/ 33 w 66"/>
                <a:gd name="T1" fmla="*/ 66 h 66"/>
                <a:gd name="T2" fmla="*/ 66 w 66"/>
                <a:gd name="T3" fmla="*/ 33 h 66"/>
                <a:gd name="T4" fmla="*/ 33 w 66"/>
                <a:gd name="T5" fmla="*/ 0 h 66"/>
                <a:gd name="T6" fmla="*/ 0 w 66"/>
                <a:gd name="T7" fmla="*/ 33 h 66"/>
                <a:gd name="T8" fmla="*/ 33 w 66"/>
                <a:gd name="T9" fmla="*/ 66 h 66"/>
                <a:gd name="T10" fmla="*/ 33 w 66"/>
                <a:gd name="T11" fmla="*/ 14 h 66"/>
                <a:gd name="T12" fmla="*/ 52 w 66"/>
                <a:gd name="T13" fmla="*/ 33 h 66"/>
                <a:gd name="T14" fmla="*/ 33 w 66"/>
                <a:gd name="T15" fmla="*/ 52 h 66"/>
                <a:gd name="T16" fmla="*/ 14 w 66"/>
                <a:gd name="T17" fmla="*/ 33 h 66"/>
                <a:gd name="T18" fmla="*/ 33 w 66"/>
                <a:gd name="T19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66">
                  <a:moveTo>
                    <a:pt x="33" y="66"/>
                  </a:moveTo>
                  <a:cubicBezTo>
                    <a:pt x="51" y="66"/>
                    <a:pt x="66" y="51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1"/>
                    <a:pt x="15" y="66"/>
                    <a:pt x="33" y="66"/>
                  </a:cubicBezTo>
                  <a:close/>
                  <a:moveTo>
                    <a:pt x="33" y="14"/>
                  </a:moveTo>
                  <a:cubicBezTo>
                    <a:pt x="43" y="14"/>
                    <a:pt x="52" y="22"/>
                    <a:pt x="52" y="33"/>
                  </a:cubicBezTo>
                  <a:cubicBezTo>
                    <a:pt x="52" y="43"/>
                    <a:pt x="43" y="52"/>
                    <a:pt x="33" y="52"/>
                  </a:cubicBezTo>
                  <a:cubicBezTo>
                    <a:pt x="22" y="52"/>
                    <a:pt x="14" y="43"/>
                    <a:pt x="14" y="33"/>
                  </a:cubicBezTo>
                  <a:cubicBezTo>
                    <a:pt x="14" y="22"/>
                    <a:pt x="22" y="14"/>
                    <a:pt x="3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0" name="Freeform 38">
              <a:extLst>
                <a:ext uri="{FF2B5EF4-FFF2-40B4-BE49-F238E27FC236}">
                  <a16:creationId xmlns="" xmlns:a16="http://schemas.microsoft.com/office/drawing/2014/main" id="{35AD16F4-32DD-4EE3-B0B1-32A4657666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1613" y="2235200"/>
              <a:ext cx="249238" cy="249238"/>
            </a:xfrm>
            <a:custGeom>
              <a:avLst/>
              <a:gdLst>
                <a:gd name="T0" fmla="*/ 33 w 66"/>
                <a:gd name="T1" fmla="*/ 66 h 66"/>
                <a:gd name="T2" fmla="*/ 66 w 66"/>
                <a:gd name="T3" fmla="*/ 33 h 66"/>
                <a:gd name="T4" fmla="*/ 33 w 66"/>
                <a:gd name="T5" fmla="*/ 0 h 66"/>
                <a:gd name="T6" fmla="*/ 0 w 66"/>
                <a:gd name="T7" fmla="*/ 33 h 66"/>
                <a:gd name="T8" fmla="*/ 33 w 66"/>
                <a:gd name="T9" fmla="*/ 66 h 66"/>
                <a:gd name="T10" fmla="*/ 33 w 66"/>
                <a:gd name="T11" fmla="*/ 14 h 66"/>
                <a:gd name="T12" fmla="*/ 52 w 66"/>
                <a:gd name="T13" fmla="*/ 33 h 66"/>
                <a:gd name="T14" fmla="*/ 33 w 66"/>
                <a:gd name="T15" fmla="*/ 52 h 66"/>
                <a:gd name="T16" fmla="*/ 14 w 66"/>
                <a:gd name="T17" fmla="*/ 33 h 66"/>
                <a:gd name="T18" fmla="*/ 33 w 66"/>
                <a:gd name="T19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66">
                  <a:moveTo>
                    <a:pt x="33" y="66"/>
                  </a:moveTo>
                  <a:cubicBezTo>
                    <a:pt x="51" y="66"/>
                    <a:pt x="66" y="51"/>
                    <a:pt x="66" y="33"/>
                  </a:cubicBezTo>
                  <a:cubicBezTo>
                    <a:pt x="66" y="15"/>
                    <a:pt x="51" y="0"/>
                    <a:pt x="33" y="0"/>
                  </a:cubicBezTo>
                  <a:cubicBezTo>
                    <a:pt x="15" y="0"/>
                    <a:pt x="0" y="15"/>
                    <a:pt x="0" y="33"/>
                  </a:cubicBezTo>
                  <a:cubicBezTo>
                    <a:pt x="0" y="51"/>
                    <a:pt x="15" y="66"/>
                    <a:pt x="33" y="66"/>
                  </a:cubicBezTo>
                  <a:close/>
                  <a:moveTo>
                    <a:pt x="33" y="14"/>
                  </a:moveTo>
                  <a:cubicBezTo>
                    <a:pt x="44" y="14"/>
                    <a:pt x="52" y="22"/>
                    <a:pt x="52" y="33"/>
                  </a:cubicBezTo>
                  <a:cubicBezTo>
                    <a:pt x="52" y="43"/>
                    <a:pt x="44" y="52"/>
                    <a:pt x="33" y="52"/>
                  </a:cubicBezTo>
                  <a:cubicBezTo>
                    <a:pt x="23" y="52"/>
                    <a:pt x="14" y="43"/>
                    <a:pt x="14" y="33"/>
                  </a:cubicBezTo>
                  <a:cubicBezTo>
                    <a:pt x="14" y="22"/>
                    <a:pt x="23" y="14"/>
                    <a:pt x="33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32" name="组合 831">
            <a:extLst>
              <a:ext uri="{FF2B5EF4-FFF2-40B4-BE49-F238E27FC236}">
                <a16:creationId xmlns="" xmlns:a16="http://schemas.microsoft.com/office/drawing/2014/main" id="{26FD07E0-FE4E-4E99-8C06-72693224E482}"/>
              </a:ext>
            </a:extLst>
          </p:cNvPr>
          <p:cNvGrpSpPr>
            <a:grpSpLocks noChangeAspect="1"/>
          </p:cNvGrpSpPr>
          <p:nvPr/>
        </p:nvGrpSpPr>
        <p:grpSpPr>
          <a:xfrm>
            <a:off x="7614453" y="3237104"/>
            <a:ext cx="380513" cy="378606"/>
            <a:chOff x="4489528" y="1515030"/>
            <a:chExt cx="986951" cy="982009"/>
          </a:xfrm>
        </p:grpSpPr>
        <p:sp>
          <p:nvSpPr>
            <p:cNvPr id="878" name="Freeform 10">
              <a:extLst>
                <a:ext uri="{FF2B5EF4-FFF2-40B4-BE49-F238E27FC236}">
                  <a16:creationId xmlns="" xmlns:a16="http://schemas.microsoft.com/office/drawing/2014/main" id="{AA59CD73-81CB-4D7C-99EC-D5EA21A9A2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2988" y="2185630"/>
              <a:ext cx="311409" cy="311409"/>
            </a:xfrm>
            <a:custGeom>
              <a:avLst/>
              <a:gdLst>
                <a:gd name="T0" fmla="*/ 40 w 80"/>
                <a:gd name="T1" fmla="*/ 80 h 80"/>
                <a:gd name="T2" fmla="*/ 0 w 80"/>
                <a:gd name="T3" fmla="*/ 40 h 80"/>
                <a:gd name="T4" fmla="*/ 40 w 80"/>
                <a:gd name="T5" fmla="*/ 0 h 80"/>
                <a:gd name="T6" fmla="*/ 80 w 80"/>
                <a:gd name="T7" fmla="*/ 40 h 80"/>
                <a:gd name="T8" fmla="*/ 40 w 80"/>
                <a:gd name="T9" fmla="*/ 80 h 80"/>
                <a:gd name="T10" fmla="*/ 40 w 80"/>
                <a:gd name="T11" fmla="*/ 14 h 80"/>
                <a:gd name="T12" fmla="*/ 14 w 80"/>
                <a:gd name="T13" fmla="*/ 40 h 80"/>
                <a:gd name="T14" fmla="*/ 40 w 80"/>
                <a:gd name="T15" fmla="*/ 66 h 80"/>
                <a:gd name="T16" fmla="*/ 66 w 80"/>
                <a:gd name="T17" fmla="*/ 40 h 80"/>
                <a:gd name="T18" fmla="*/ 40 w 80"/>
                <a:gd name="T19" fmla="*/ 1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" h="80">
                  <a:moveTo>
                    <a:pt x="40" y="80"/>
                  </a:moveTo>
                  <a:cubicBezTo>
                    <a:pt x="18" y="80"/>
                    <a:pt x="0" y="62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62" y="0"/>
                    <a:pt x="80" y="18"/>
                    <a:pt x="80" y="40"/>
                  </a:cubicBezTo>
                  <a:cubicBezTo>
                    <a:pt x="80" y="62"/>
                    <a:pt x="62" y="80"/>
                    <a:pt x="40" y="80"/>
                  </a:cubicBezTo>
                  <a:close/>
                  <a:moveTo>
                    <a:pt x="40" y="14"/>
                  </a:moveTo>
                  <a:cubicBezTo>
                    <a:pt x="25" y="14"/>
                    <a:pt x="14" y="26"/>
                    <a:pt x="14" y="40"/>
                  </a:cubicBezTo>
                  <a:cubicBezTo>
                    <a:pt x="14" y="54"/>
                    <a:pt x="25" y="66"/>
                    <a:pt x="40" y="66"/>
                  </a:cubicBezTo>
                  <a:cubicBezTo>
                    <a:pt x="54" y="66"/>
                    <a:pt x="66" y="54"/>
                    <a:pt x="66" y="40"/>
                  </a:cubicBezTo>
                  <a:cubicBezTo>
                    <a:pt x="66" y="26"/>
                    <a:pt x="54" y="14"/>
                    <a:pt x="40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11">
              <a:extLst>
                <a:ext uri="{FF2B5EF4-FFF2-40B4-BE49-F238E27FC236}">
                  <a16:creationId xmlns="" xmlns:a16="http://schemas.microsoft.com/office/drawing/2014/main" id="{9DC4919A-E908-4CCE-96B5-5FF1676DB9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31609" y="2185630"/>
              <a:ext cx="313056" cy="311409"/>
            </a:xfrm>
            <a:custGeom>
              <a:avLst/>
              <a:gdLst>
                <a:gd name="T0" fmla="*/ 40 w 80"/>
                <a:gd name="T1" fmla="*/ 80 h 80"/>
                <a:gd name="T2" fmla="*/ 0 w 80"/>
                <a:gd name="T3" fmla="*/ 40 h 80"/>
                <a:gd name="T4" fmla="*/ 40 w 80"/>
                <a:gd name="T5" fmla="*/ 0 h 80"/>
                <a:gd name="T6" fmla="*/ 80 w 80"/>
                <a:gd name="T7" fmla="*/ 40 h 80"/>
                <a:gd name="T8" fmla="*/ 40 w 80"/>
                <a:gd name="T9" fmla="*/ 80 h 80"/>
                <a:gd name="T10" fmla="*/ 40 w 80"/>
                <a:gd name="T11" fmla="*/ 14 h 80"/>
                <a:gd name="T12" fmla="*/ 14 w 80"/>
                <a:gd name="T13" fmla="*/ 40 h 80"/>
                <a:gd name="T14" fmla="*/ 40 w 80"/>
                <a:gd name="T15" fmla="*/ 66 h 80"/>
                <a:gd name="T16" fmla="*/ 66 w 80"/>
                <a:gd name="T17" fmla="*/ 40 h 80"/>
                <a:gd name="T18" fmla="*/ 40 w 80"/>
                <a:gd name="T19" fmla="*/ 1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0" h="80">
                  <a:moveTo>
                    <a:pt x="40" y="80"/>
                  </a:moveTo>
                  <a:cubicBezTo>
                    <a:pt x="18" y="80"/>
                    <a:pt x="0" y="62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62" y="0"/>
                    <a:pt x="80" y="18"/>
                    <a:pt x="80" y="40"/>
                  </a:cubicBezTo>
                  <a:cubicBezTo>
                    <a:pt x="80" y="62"/>
                    <a:pt x="62" y="80"/>
                    <a:pt x="40" y="80"/>
                  </a:cubicBezTo>
                  <a:close/>
                  <a:moveTo>
                    <a:pt x="40" y="14"/>
                  </a:moveTo>
                  <a:cubicBezTo>
                    <a:pt x="26" y="14"/>
                    <a:pt x="14" y="26"/>
                    <a:pt x="14" y="40"/>
                  </a:cubicBezTo>
                  <a:cubicBezTo>
                    <a:pt x="14" y="54"/>
                    <a:pt x="26" y="66"/>
                    <a:pt x="40" y="66"/>
                  </a:cubicBezTo>
                  <a:cubicBezTo>
                    <a:pt x="55" y="66"/>
                    <a:pt x="66" y="54"/>
                    <a:pt x="66" y="40"/>
                  </a:cubicBezTo>
                  <a:cubicBezTo>
                    <a:pt x="66" y="26"/>
                    <a:pt x="55" y="14"/>
                    <a:pt x="40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12">
              <a:extLst>
                <a:ext uri="{FF2B5EF4-FFF2-40B4-BE49-F238E27FC236}">
                  <a16:creationId xmlns="" xmlns:a16="http://schemas.microsoft.com/office/drawing/2014/main" id="{26BC6C3A-9418-461B-8EBA-36FB3C1EDD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89528" y="1515030"/>
              <a:ext cx="706848" cy="744744"/>
            </a:xfrm>
            <a:custGeom>
              <a:avLst/>
              <a:gdLst>
                <a:gd name="T0" fmla="*/ 128 w 181"/>
                <a:gd name="T1" fmla="*/ 191 h 191"/>
                <a:gd name="T2" fmla="*/ 52 w 181"/>
                <a:gd name="T3" fmla="*/ 103 h 191"/>
                <a:gd name="T4" fmla="*/ 41 w 181"/>
                <a:gd name="T5" fmla="*/ 5 h 191"/>
                <a:gd name="T6" fmla="*/ 46 w 181"/>
                <a:gd name="T7" fmla="*/ 0 h 191"/>
                <a:gd name="T8" fmla="*/ 181 w 181"/>
                <a:gd name="T9" fmla="*/ 156 h 191"/>
                <a:gd name="T10" fmla="*/ 169 w 181"/>
                <a:gd name="T11" fmla="*/ 158 h 191"/>
                <a:gd name="T12" fmla="*/ 133 w 181"/>
                <a:gd name="T13" fmla="*/ 182 h 191"/>
                <a:gd name="T14" fmla="*/ 128 w 181"/>
                <a:gd name="T15" fmla="*/ 191 h 191"/>
                <a:gd name="T16" fmla="*/ 46 w 181"/>
                <a:gd name="T17" fmla="*/ 21 h 191"/>
                <a:gd name="T18" fmla="*/ 62 w 181"/>
                <a:gd name="T19" fmla="*/ 94 h 191"/>
                <a:gd name="T20" fmla="*/ 126 w 181"/>
                <a:gd name="T21" fmla="*/ 168 h 191"/>
                <a:gd name="T22" fmla="*/ 155 w 181"/>
                <a:gd name="T23" fmla="*/ 147 h 191"/>
                <a:gd name="T24" fmla="*/ 46 w 181"/>
                <a:gd name="T25" fmla="*/ 2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1" h="191">
                  <a:moveTo>
                    <a:pt x="128" y="191"/>
                  </a:moveTo>
                  <a:cubicBezTo>
                    <a:pt x="52" y="103"/>
                    <a:pt x="52" y="103"/>
                    <a:pt x="52" y="103"/>
                  </a:cubicBezTo>
                  <a:cubicBezTo>
                    <a:pt x="0" y="44"/>
                    <a:pt x="40" y="6"/>
                    <a:pt x="41" y="5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181" y="156"/>
                    <a:pt x="181" y="156"/>
                    <a:pt x="181" y="156"/>
                  </a:cubicBezTo>
                  <a:cubicBezTo>
                    <a:pt x="169" y="158"/>
                    <a:pt x="169" y="158"/>
                    <a:pt x="169" y="158"/>
                  </a:cubicBezTo>
                  <a:cubicBezTo>
                    <a:pt x="155" y="160"/>
                    <a:pt x="140" y="171"/>
                    <a:pt x="133" y="182"/>
                  </a:cubicBezTo>
                  <a:lnTo>
                    <a:pt x="128" y="191"/>
                  </a:lnTo>
                  <a:close/>
                  <a:moveTo>
                    <a:pt x="46" y="21"/>
                  </a:moveTo>
                  <a:cubicBezTo>
                    <a:pt x="39" y="32"/>
                    <a:pt x="30" y="58"/>
                    <a:pt x="62" y="94"/>
                  </a:cubicBezTo>
                  <a:cubicBezTo>
                    <a:pt x="126" y="168"/>
                    <a:pt x="126" y="168"/>
                    <a:pt x="126" y="168"/>
                  </a:cubicBezTo>
                  <a:cubicBezTo>
                    <a:pt x="134" y="159"/>
                    <a:pt x="144" y="151"/>
                    <a:pt x="155" y="147"/>
                  </a:cubicBezTo>
                  <a:lnTo>
                    <a:pt x="46" y="2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Oval 13">
              <a:extLst>
                <a:ext uri="{FF2B5EF4-FFF2-40B4-BE49-F238E27FC236}">
                  <a16:creationId xmlns="" xmlns:a16="http://schemas.microsoft.com/office/drawing/2014/main" id="{6F2FB345-1835-49C7-A20C-2C54E6C4E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159" y="2006034"/>
              <a:ext cx="62611" cy="62611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Freeform 14">
              <a:extLst>
                <a:ext uri="{FF2B5EF4-FFF2-40B4-BE49-F238E27FC236}">
                  <a16:creationId xmlns="" xmlns:a16="http://schemas.microsoft.com/office/drawing/2014/main" id="{52DD1696-D6AF-4D9D-A302-921593511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371" y="1515030"/>
              <a:ext cx="453108" cy="502538"/>
            </a:xfrm>
            <a:custGeom>
              <a:avLst/>
              <a:gdLst>
                <a:gd name="T0" fmla="*/ 76 w 116"/>
                <a:gd name="T1" fmla="*/ 5 h 129"/>
                <a:gd name="T2" fmla="*/ 70 w 116"/>
                <a:gd name="T3" fmla="*/ 0 h 129"/>
                <a:gd name="T4" fmla="*/ 0 w 116"/>
                <a:gd name="T5" fmla="*/ 81 h 129"/>
                <a:gd name="T6" fmla="*/ 10 w 116"/>
                <a:gd name="T7" fmla="*/ 92 h 129"/>
                <a:gd name="T8" fmla="*/ 71 w 116"/>
                <a:gd name="T9" fmla="*/ 21 h 129"/>
                <a:gd name="T10" fmla="*/ 54 w 116"/>
                <a:gd name="T11" fmla="*/ 94 h 129"/>
                <a:gd name="T12" fmla="*/ 33 w 116"/>
                <a:gd name="T13" fmla="*/ 118 h 129"/>
                <a:gd name="T14" fmla="*/ 42 w 116"/>
                <a:gd name="T15" fmla="*/ 129 h 129"/>
                <a:gd name="T16" fmla="*/ 65 w 116"/>
                <a:gd name="T17" fmla="*/ 103 h 129"/>
                <a:gd name="T18" fmla="*/ 76 w 116"/>
                <a:gd name="T19" fmla="*/ 5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129">
                  <a:moveTo>
                    <a:pt x="76" y="5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7" y="32"/>
                    <a:pt x="86" y="58"/>
                    <a:pt x="54" y="94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42" y="129"/>
                    <a:pt x="42" y="129"/>
                    <a:pt x="42" y="129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116" y="44"/>
                    <a:pt x="76" y="6"/>
                    <a:pt x="76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33" name="组合 832">
            <a:extLst>
              <a:ext uri="{FF2B5EF4-FFF2-40B4-BE49-F238E27FC236}">
                <a16:creationId xmlns="" xmlns:a16="http://schemas.microsoft.com/office/drawing/2014/main" id="{93D97342-4567-41F0-9A09-59FA468B1EBD}"/>
              </a:ext>
            </a:extLst>
          </p:cNvPr>
          <p:cNvGrpSpPr>
            <a:grpSpLocks noChangeAspect="1"/>
          </p:cNvGrpSpPr>
          <p:nvPr/>
        </p:nvGrpSpPr>
        <p:grpSpPr>
          <a:xfrm>
            <a:off x="6290863" y="3249174"/>
            <a:ext cx="343033" cy="354467"/>
            <a:chOff x="467580" y="5107009"/>
            <a:chExt cx="889739" cy="919396"/>
          </a:xfrm>
        </p:grpSpPr>
        <p:sp>
          <p:nvSpPr>
            <p:cNvPr id="874" name="Freeform 15">
              <a:extLst>
                <a:ext uri="{FF2B5EF4-FFF2-40B4-BE49-F238E27FC236}">
                  <a16:creationId xmlns="" xmlns:a16="http://schemas.microsoft.com/office/drawing/2014/main" id="{190C5E41-E298-4C44-A993-FF95B85C4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937" y="5281661"/>
              <a:ext cx="547024" cy="54373"/>
            </a:xfrm>
            <a:custGeom>
              <a:avLst/>
              <a:gdLst>
                <a:gd name="T0" fmla="*/ 133 w 140"/>
                <a:gd name="T1" fmla="*/ 14 h 14"/>
                <a:gd name="T2" fmla="*/ 7 w 140"/>
                <a:gd name="T3" fmla="*/ 14 h 14"/>
                <a:gd name="T4" fmla="*/ 0 w 140"/>
                <a:gd name="T5" fmla="*/ 7 h 14"/>
                <a:gd name="T6" fmla="*/ 7 w 140"/>
                <a:gd name="T7" fmla="*/ 0 h 14"/>
                <a:gd name="T8" fmla="*/ 133 w 140"/>
                <a:gd name="T9" fmla="*/ 0 h 14"/>
                <a:gd name="T10" fmla="*/ 140 w 140"/>
                <a:gd name="T11" fmla="*/ 7 h 14"/>
                <a:gd name="T12" fmla="*/ 133 w 140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14">
                  <a:moveTo>
                    <a:pt x="133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7" y="0"/>
                    <a:pt x="140" y="4"/>
                    <a:pt x="140" y="7"/>
                  </a:cubicBezTo>
                  <a:cubicBezTo>
                    <a:pt x="140" y="11"/>
                    <a:pt x="137" y="14"/>
                    <a:pt x="133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16">
              <a:extLst>
                <a:ext uri="{FF2B5EF4-FFF2-40B4-BE49-F238E27FC236}">
                  <a16:creationId xmlns="" xmlns:a16="http://schemas.microsoft.com/office/drawing/2014/main" id="{26E9D306-91E4-4A17-8963-C9B8A5FB7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937" y="5413474"/>
              <a:ext cx="547024" cy="56021"/>
            </a:xfrm>
            <a:custGeom>
              <a:avLst/>
              <a:gdLst>
                <a:gd name="T0" fmla="*/ 133 w 140"/>
                <a:gd name="T1" fmla="*/ 14 h 14"/>
                <a:gd name="T2" fmla="*/ 7 w 140"/>
                <a:gd name="T3" fmla="*/ 14 h 14"/>
                <a:gd name="T4" fmla="*/ 0 w 140"/>
                <a:gd name="T5" fmla="*/ 7 h 14"/>
                <a:gd name="T6" fmla="*/ 7 w 140"/>
                <a:gd name="T7" fmla="*/ 0 h 14"/>
                <a:gd name="T8" fmla="*/ 133 w 140"/>
                <a:gd name="T9" fmla="*/ 0 h 14"/>
                <a:gd name="T10" fmla="*/ 140 w 140"/>
                <a:gd name="T11" fmla="*/ 7 h 14"/>
                <a:gd name="T12" fmla="*/ 133 w 140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14">
                  <a:moveTo>
                    <a:pt x="133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7" y="0"/>
                    <a:pt x="140" y="3"/>
                    <a:pt x="140" y="7"/>
                  </a:cubicBezTo>
                  <a:cubicBezTo>
                    <a:pt x="140" y="11"/>
                    <a:pt x="137" y="14"/>
                    <a:pt x="133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17">
              <a:extLst>
                <a:ext uri="{FF2B5EF4-FFF2-40B4-BE49-F238E27FC236}">
                  <a16:creationId xmlns="" xmlns:a16="http://schemas.microsoft.com/office/drawing/2014/main" id="{0C0751D5-4908-41BF-AA1F-D37A67632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937" y="5546935"/>
              <a:ext cx="327886" cy="54373"/>
            </a:xfrm>
            <a:custGeom>
              <a:avLst/>
              <a:gdLst>
                <a:gd name="T0" fmla="*/ 77 w 84"/>
                <a:gd name="T1" fmla="*/ 14 h 14"/>
                <a:gd name="T2" fmla="*/ 7 w 84"/>
                <a:gd name="T3" fmla="*/ 14 h 14"/>
                <a:gd name="T4" fmla="*/ 0 w 84"/>
                <a:gd name="T5" fmla="*/ 7 h 14"/>
                <a:gd name="T6" fmla="*/ 7 w 84"/>
                <a:gd name="T7" fmla="*/ 0 h 14"/>
                <a:gd name="T8" fmla="*/ 77 w 84"/>
                <a:gd name="T9" fmla="*/ 0 h 14"/>
                <a:gd name="T10" fmla="*/ 84 w 84"/>
                <a:gd name="T11" fmla="*/ 7 h 14"/>
                <a:gd name="T12" fmla="*/ 77 w 84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14">
                  <a:moveTo>
                    <a:pt x="7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81" y="0"/>
                    <a:pt x="84" y="3"/>
                    <a:pt x="84" y="7"/>
                  </a:cubicBezTo>
                  <a:cubicBezTo>
                    <a:pt x="84" y="11"/>
                    <a:pt x="81" y="14"/>
                    <a:pt x="77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Freeform 18">
              <a:extLst>
                <a:ext uri="{FF2B5EF4-FFF2-40B4-BE49-F238E27FC236}">
                  <a16:creationId xmlns="" xmlns:a16="http://schemas.microsoft.com/office/drawing/2014/main" id="{DA019B9C-4324-4C2D-A54B-9E236F604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80" y="5107009"/>
              <a:ext cx="889739" cy="919396"/>
            </a:xfrm>
            <a:custGeom>
              <a:avLst/>
              <a:gdLst>
                <a:gd name="T0" fmla="*/ 200 w 228"/>
                <a:gd name="T1" fmla="*/ 0 h 236"/>
                <a:gd name="T2" fmla="*/ 28 w 228"/>
                <a:gd name="T3" fmla="*/ 0 h 236"/>
                <a:gd name="T4" fmla="*/ 0 w 228"/>
                <a:gd name="T5" fmla="*/ 28 h 236"/>
                <a:gd name="T6" fmla="*/ 0 w 228"/>
                <a:gd name="T7" fmla="*/ 148 h 236"/>
                <a:gd name="T8" fmla="*/ 28 w 228"/>
                <a:gd name="T9" fmla="*/ 176 h 236"/>
                <a:gd name="T10" fmla="*/ 48 w 228"/>
                <a:gd name="T11" fmla="*/ 176 h 236"/>
                <a:gd name="T12" fmla="*/ 48 w 228"/>
                <a:gd name="T13" fmla="*/ 229 h 236"/>
                <a:gd name="T14" fmla="*/ 52 w 228"/>
                <a:gd name="T15" fmla="*/ 235 h 236"/>
                <a:gd name="T16" fmla="*/ 55 w 228"/>
                <a:gd name="T17" fmla="*/ 236 h 236"/>
                <a:gd name="T18" fmla="*/ 60 w 228"/>
                <a:gd name="T19" fmla="*/ 233 h 236"/>
                <a:gd name="T20" fmla="*/ 110 w 228"/>
                <a:gd name="T21" fmla="*/ 176 h 236"/>
                <a:gd name="T22" fmla="*/ 110 w 228"/>
                <a:gd name="T23" fmla="*/ 176 h 236"/>
                <a:gd name="T24" fmla="*/ 122 w 228"/>
                <a:gd name="T25" fmla="*/ 162 h 236"/>
                <a:gd name="T26" fmla="*/ 104 w 228"/>
                <a:gd name="T27" fmla="*/ 162 h 236"/>
                <a:gd name="T28" fmla="*/ 64 w 228"/>
                <a:gd name="T29" fmla="*/ 208 h 236"/>
                <a:gd name="T30" fmla="*/ 62 w 228"/>
                <a:gd name="T31" fmla="*/ 210 h 236"/>
                <a:gd name="T32" fmla="*/ 62 w 228"/>
                <a:gd name="T33" fmla="*/ 162 h 236"/>
                <a:gd name="T34" fmla="*/ 62 w 228"/>
                <a:gd name="T35" fmla="*/ 162 h 236"/>
                <a:gd name="T36" fmla="*/ 62 w 228"/>
                <a:gd name="T37" fmla="*/ 162 h 236"/>
                <a:gd name="T38" fmla="*/ 28 w 228"/>
                <a:gd name="T39" fmla="*/ 162 h 236"/>
                <a:gd name="T40" fmla="*/ 14 w 228"/>
                <a:gd name="T41" fmla="*/ 148 h 236"/>
                <a:gd name="T42" fmla="*/ 14 w 228"/>
                <a:gd name="T43" fmla="*/ 28 h 236"/>
                <a:gd name="T44" fmla="*/ 28 w 228"/>
                <a:gd name="T45" fmla="*/ 14 h 236"/>
                <a:gd name="T46" fmla="*/ 200 w 228"/>
                <a:gd name="T47" fmla="*/ 14 h 236"/>
                <a:gd name="T48" fmla="*/ 214 w 228"/>
                <a:gd name="T49" fmla="*/ 28 h 236"/>
                <a:gd name="T50" fmla="*/ 214 w 228"/>
                <a:gd name="T51" fmla="*/ 148 h 236"/>
                <a:gd name="T52" fmla="*/ 200 w 228"/>
                <a:gd name="T53" fmla="*/ 162 h 236"/>
                <a:gd name="T54" fmla="*/ 141 w 228"/>
                <a:gd name="T55" fmla="*/ 162 h 236"/>
                <a:gd name="T56" fmla="*/ 129 w 228"/>
                <a:gd name="T57" fmla="*/ 176 h 236"/>
                <a:gd name="T58" fmla="*/ 200 w 228"/>
                <a:gd name="T59" fmla="*/ 176 h 236"/>
                <a:gd name="T60" fmla="*/ 228 w 228"/>
                <a:gd name="T61" fmla="*/ 148 h 236"/>
                <a:gd name="T62" fmla="*/ 228 w 228"/>
                <a:gd name="T63" fmla="*/ 28 h 236"/>
                <a:gd name="T64" fmla="*/ 200 w 228"/>
                <a:gd name="T65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8" h="236">
                  <a:moveTo>
                    <a:pt x="200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3"/>
                    <a:pt x="0" y="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63"/>
                    <a:pt x="13" y="176"/>
                    <a:pt x="28" y="176"/>
                  </a:cubicBezTo>
                  <a:cubicBezTo>
                    <a:pt x="48" y="176"/>
                    <a:pt x="48" y="176"/>
                    <a:pt x="48" y="176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48" y="232"/>
                    <a:pt x="50" y="234"/>
                    <a:pt x="52" y="235"/>
                  </a:cubicBezTo>
                  <a:cubicBezTo>
                    <a:pt x="53" y="236"/>
                    <a:pt x="54" y="236"/>
                    <a:pt x="55" y="236"/>
                  </a:cubicBezTo>
                  <a:cubicBezTo>
                    <a:pt x="57" y="236"/>
                    <a:pt x="59" y="235"/>
                    <a:pt x="60" y="233"/>
                  </a:cubicBezTo>
                  <a:cubicBezTo>
                    <a:pt x="110" y="176"/>
                    <a:pt x="110" y="176"/>
                    <a:pt x="110" y="176"/>
                  </a:cubicBezTo>
                  <a:cubicBezTo>
                    <a:pt x="110" y="176"/>
                    <a:pt x="110" y="176"/>
                    <a:pt x="110" y="176"/>
                  </a:cubicBezTo>
                  <a:cubicBezTo>
                    <a:pt x="122" y="162"/>
                    <a:pt x="122" y="162"/>
                    <a:pt x="122" y="162"/>
                  </a:cubicBezTo>
                  <a:cubicBezTo>
                    <a:pt x="104" y="162"/>
                    <a:pt x="104" y="162"/>
                    <a:pt x="104" y="162"/>
                  </a:cubicBezTo>
                  <a:cubicBezTo>
                    <a:pt x="64" y="208"/>
                    <a:pt x="64" y="208"/>
                    <a:pt x="64" y="208"/>
                  </a:cubicBezTo>
                  <a:cubicBezTo>
                    <a:pt x="62" y="210"/>
                    <a:pt x="62" y="210"/>
                    <a:pt x="62" y="210"/>
                  </a:cubicBezTo>
                  <a:cubicBezTo>
                    <a:pt x="62" y="162"/>
                    <a:pt x="62" y="162"/>
                    <a:pt x="62" y="162"/>
                  </a:cubicBezTo>
                  <a:cubicBezTo>
                    <a:pt x="62" y="162"/>
                    <a:pt x="62" y="162"/>
                    <a:pt x="62" y="162"/>
                  </a:cubicBezTo>
                  <a:cubicBezTo>
                    <a:pt x="62" y="162"/>
                    <a:pt x="62" y="162"/>
                    <a:pt x="62" y="162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1" y="162"/>
                    <a:pt x="14" y="156"/>
                    <a:pt x="14" y="14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1"/>
                    <a:pt x="21" y="14"/>
                    <a:pt x="28" y="14"/>
                  </a:cubicBezTo>
                  <a:cubicBezTo>
                    <a:pt x="200" y="14"/>
                    <a:pt x="200" y="14"/>
                    <a:pt x="200" y="14"/>
                  </a:cubicBezTo>
                  <a:cubicBezTo>
                    <a:pt x="208" y="14"/>
                    <a:pt x="214" y="21"/>
                    <a:pt x="214" y="28"/>
                  </a:cubicBezTo>
                  <a:cubicBezTo>
                    <a:pt x="214" y="148"/>
                    <a:pt x="214" y="148"/>
                    <a:pt x="214" y="148"/>
                  </a:cubicBezTo>
                  <a:cubicBezTo>
                    <a:pt x="214" y="156"/>
                    <a:pt x="208" y="162"/>
                    <a:pt x="200" y="162"/>
                  </a:cubicBezTo>
                  <a:cubicBezTo>
                    <a:pt x="141" y="162"/>
                    <a:pt x="141" y="162"/>
                    <a:pt x="141" y="162"/>
                  </a:cubicBezTo>
                  <a:cubicBezTo>
                    <a:pt x="129" y="176"/>
                    <a:pt x="129" y="176"/>
                    <a:pt x="129" y="176"/>
                  </a:cubicBezTo>
                  <a:cubicBezTo>
                    <a:pt x="200" y="176"/>
                    <a:pt x="200" y="176"/>
                    <a:pt x="200" y="176"/>
                  </a:cubicBezTo>
                  <a:cubicBezTo>
                    <a:pt x="216" y="176"/>
                    <a:pt x="228" y="163"/>
                    <a:pt x="228" y="148"/>
                  </a:cubicBezTo>
                  <a:cubicBezTo>
                    <a:pt x="228" y="28"/>
                    <a:pt x="228" y="28"/>
                    <a:pt x="228" y="28"/>
                  </a:cubicBezTo>
                  <a:cubicBezTo>
                    <a:pt x="228" y="13"/>
                    <a:pt x="216" y="0"/>
                    <a:pt x="2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36" name="组合 835">
            <a:extLst>
              <a:ext uri="{FF2B5EF4-FFF2-40B4-BE49-F238E27FC236}">
                <a16:creationId xmlns="" xmlns:a16="http://schemas.microsoft.com/office/drawing/2014/main" id="{9EE48EDB-346F-47E2-9B33-534BA008928A}"/>
              </a:ext>
            </a:extLst>
          </p:cNvPr>
          <p:cNvGrpSpPr>
            <a:grpSpLocks noChangeAspect="1"/>
          </p:cNvGrpSpPr>
          <p:nvPr/>
        </p:nvGrpSpPr>
        <p:grpSpPr>
          <a:xfrm>
            <a:off x="6955834" y="3278395"/>
            <a:ext cx="336681" cy="296024"/>
            <a:chOff x="2543637" y="3327461"/>
            <a:chExt cx="873262" cy="767812"/>
          </a:xfrm>
        </p:grpSpPr>
        <p:sp>
          <p:nvSpPr>
            <p:cNvPr id="854" name="Freeform 67">
              <a:extLst>
                <a:ext uri="{FF2B5EF4-FFF2-40B4-BE49-F238E27FC236}">
                  <a16:creationId xmlns="" xmlns:a16="http://schemas.microsoft.com/office/drawing/2014/main" id="{362B0A42-8809-4B0A-B23B-13B040A94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397" y="3327461"/>
              <a:ext cx="237264" cy="233968"/>
            </a:xfrm>
            <a:custGeom>
              <a:avLst/>
              <a:gdLst>
                <a:gd name="T0" fmla="*/ 54 w 61"/>
                <a:gd name="T1" fmla="*/ 12 h 60"/>
                <a:gd name="T2" fmla="*/ 47 w 61"/>
                <a:gd name="T3" fmla="*/ 19 h 60"/>
                <a:gd name="T4" fmla="*/ 47 w 61"/>
                <a:gd name="T5" fmla="*/ 20 h 60"/>
                <a:gd name="T6" fmla="*/ 47 w 61"/>
                <a:gd name="T7" fmla="*/ 36 h 60"/>
                <a:gd name="T8" fmla="*/ 13 w 61"/>
                <a:gd name="T9" fmla="*/ 3 h 60"/>
                <a:gd name="T10" fmla="*/ 3 w 61"/>
                <a:gd name="T11" fmla="*/ 3 h 60"/>
                <a:gd name="T12" fmla="*/ 3 w 61"/>
                <a:gd name="T13" fmla="*/ 12 h 60"/>
                <a:gd name="T14" fmla="*/ 36 w 61"/>
                <a:gd name="T15" fmla="*/ 46 h 60"/>
                <a:gd name="T16" fmla="*/ 21 w 61"/>
                <a:gd name="T17" fmla="*/ 46 h 60"/>
                <a:gd name="T18" fmla="*/ 14 w 61"/>
                <a:gd name="T19" fmla="*/ 53 h 60"/>
                <a:gd name="T20" fmla="*/ 21 w 61"/>
                <a:gd name="T21" fmla="*/ 60 h 60"/>
                <a:gd name="T22" fmla="*/ 54 w 61"/>
                <a:gd name="T23" fmla="*/ 60 h 60"/>
                <a:gd name="T24" fmla="*/ 61 w 61"/>
                <a:gd name="T25" fmla="*/ 53 h 60"/>
                <a:gd name="T26" fmla="*/ 61 w 61"/>
                <a:gd name="T27" fmla="*/ 53 h 60"/>
                <a:gd name="T28" fmla="*/ 61 w 61"/>
                <a:gd name="T29" fmla="*/ 52 h 60"/>
                <a:gd name="T30" fmla="*/ 61 w 61"/>
                <a:gd name="T31" fmla="*/ 52 h 60"/>
                <a:gd name="T32" fmla="*/ 61 w 61"/>
                <a:gd name="T33" fmla="*/ 20 h 60"/>
                <a:gd name="T34" fmla="*/ 61 w 61"/>
                <a:gd name="T35" fmla="*/ 19 h 60"/>
                <a:gd name="T36" fmla="*/ 54 w 61"/>
                <a:gd name="T37" fmla="*/ 1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" h="60">
                  <a:moveTo>
                    <a:pt x="54" y="12"/>
                  </a:moveTo>
                  <a:cubicBezTo>
                    <a:pt x="50" y="12"/>
                    <a:pt x="47" y="15"/>
                    <a:pt x="47" y="19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0" y="0"/>
                    <a:pt x="6" y="0"/>
                    <a:pt x="3" y="3"/>
                  </a:cubicBezTo>
                  <a:cubicBezTo>
                    <a:pt x="0" y="5"/>
                    <a:pt x="0" y="10"/>
                    <a:pt x="3" y="12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18" y="46"/>
                    <a:pt x="14" y="49"/>
                    <a:pt x="14" y="53"/>
                  </a:cubicBezTo>
                  <a:cubicBezTo>
                    <a:pt x="14" y="57"/>
                    <a:pt x="18" y="60"/>
                    <a:pt x="21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8" y="60"/>
                    <a:pt x="61" y="57"/>
                    <a:pt x="61" y="53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61" y="53"/>
                    <a:pt x="61" y="52"/>
                    <a:pt x="61" y="52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1" y="15"/>
                    <a:pt x="58" y="12"/>
                    <a:pt x="54" y="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68">
              <a:extLst>
                <a:ext uri="{FF2B5EF4-FFF2-40B4-BE49-F238E27FC236}">
                  <a16:creationId xmlns="" xmlns:a16="http://schemas.microsoft.com/office/drawing/2014/main" id="{836D3A2A-2F69-4A71-B2C0-306353A53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236" y="3727843"/>
              <a:ext cx="194424" cy="233968"/>
            </a:xfrm>
            <a:custGeom>
              <a:avLst/>
              <a:gdLst>
                <a:gd name="T0" fmla="*/ 14 w 50"/>
                <a:gd name="T1" fmla="*/ 19 h 60"/>
                <a:gd name="T2" fmla="*/ 19 w 50"/>
                <a:gd name="T3" fmla="*/ 14 h 60"/>
                <a:gd name="T4" fmla="*/ 31 w 50"/>
                <a:gd name="T5" fmla="*/ 14 h 60"/>
                <a:gd name="T6" fmla="*/ 36 w 50"/>
                <a:gd name="T7" fmla="*/ 19 h 60"/>
                <a:gd name="T8" fmla="*/ 36 w 50"/>
                <a:gd name="T9" fmla="*/ 60 h 60"/>
                <a:gd name="T10" fmla="*/ 50 w 50"/>
                <a:gd name="T11" fmla="*/ 60 h 60"/>
                <a:gd name="T12" fmla="*/ 50 w 50"/>
                <a:gd name="T13" fmla="*/ 19 h 60"/>
                <a:gd name="T14" fmla="*/ 31 w 50"/>
                <a:gd name="T15" fmla="*/ 0 h 60"/>
                <a:gd name="T16" fmla="*/ 19 w 50"/>
                <a:gd name="T17" fmla="*/ 0 h 60"/>
                <a:gd name="T18" fmla="*/ 0 w 50"/>
                <a:gd name="T19" fmla="*/ 19 h 60"/>
                <a:gd name="T20" fmla="*/ 0 w 50"/>
                <a:gd name="T21" fmla="*/ 60 h 60"/>
                <a:gd name="T22" fmla="*/ 14 w 50"/>
                <a:gd name="T23" fmla="*/ 60 h 60"/>
                <a:gd name="T24" fmla="*/ 14 w 50"/>
                <a:gd name="T25" fmla="*/ 1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60">
                  <a:moveTo>
                    <a:pt x="14" y="19"/>
                  </a:moveTo>
                  <a:cubicBezTo>
                    <a:pt x="14" y="16"/>
                    <a:pt x="16" y="14"/>
                    <a:pt x="19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4" y="14"/>
                    <a:pt x="36" y="16"/>
                    <a:pt x="36" y="19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8"/>
                    <a:pt x="42" y="0"/>
                    <a:pt x="31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8" y="0"/>
                    <a:pt x="0" y="8"/>
                    <a:pt x="0" y="19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14" y="60"/>
                    <a:pt x="14" y="60"/>
                    <a:pt x="14" y="60"/>
                  </a:cubicBezTo>
                  <a:lnTo>
                    <a:pt x="14" y="1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69">
              <a:extLst>
                <a:ext uri="{FF2B5EF4-FFF2-40B4-BE49-F238E27FC236}">
                  <a16:creationId xmlns="" xmlns:a16="http://schemas.microsoft.com/office/drawing/2014/main" id="{EE6D7C10-2DFA-492F-AB38-B084E31B7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962" y="3564724"/>
              <a:ext cx="199368" cy="397088"/>
            </a:xfrm>
            <a:custGeom>
              <a:avLst/>
              <a:gdLst>
                <a:gd name="T0" fmla="*/ 14 w 51"/>
                <a:gd name="T1" fmla="*/ 19 h 102"/>
                <a:gd name="T2" fmla="*/ 19 w 51"/>
                <a:gd name="T3" fmla="*/ 14 h 102"/>
                <a:gd name="T4" fmla="*/ 32 w 51"/>
                <a:gd name="T5" fmla="*/ 14 h 102"/>
                <a:gd name="T6" fmla="*/ 37 w 51"/>
                <a:gd name="T7" fmla="*/ 19 h 102"/>
                <a:gd name="T8" fmla="*/ 37 w 51"/>
                <a:gd name="T9" fmla="*/ 102 h 102"/>
                <a:gd name="T10" fmla="*/ 51 w 51"/>
                <a:gd name="T11" fmla="*/ 102 h 102"/>
                <a:gd name="T12" fmla="*/ 51 w 51"/>
                <a:gd name="T13" fmla="*/ 19 h 102"/>
                <a:gd name="T14" fmla="*/ 32 w 51"/>
                <a:gd name="T15" fmla="*/ 0 h 102"/>
                <a:gd name="T16" fmla="*/ 19 w 51"/>
                <a:gd name="T17" fmla="*/ 0 h 102"/>
                <a:gd name="T18" fmla="*/ 0 w 51"/>
                <a:gd name="T19" fmla="*/ 19 h 102"/>
                <a:gd name="T20" fmla="*/ 0 w 51"/>
                <a:gd name="T21" fmla="*/ 102 h 102"/>
                <a:gd name="T22" fmla="*/ 14 w 51"/>
                <a:gd name="T23" fmla="*/ 102 h 102"/>
                <a:gd name="T24" fmla="*/ 14 w 51"/>
                <a:gd name="T25" fmla="*/ 1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102">
                  <a:moveTo>
                    <a:pt x="14" y="19"/>
                  </a:moveTo>
                  <a:cubicBezTo>
                    <a:pt x="14" y="16"/>
                    <a:pt x="16" y="14"/>
                    <a:pt x="19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4" y="14"/>
                    <a:pt x="37" y="16"/>
                    <a:pt x="37" y="19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51" y="102"/>
                    <a:pt x="51" y="102"/>
                    <a:pt x="51" y="102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8"/>
                    <a:pt x="42" y="0"/>
                    <a:pt x="32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8" y="0"/>
                    <a:pt x="0" y="8"/>
                    <a:pt x="0" y="19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4" y="102"/>
                    <a:pt x="14" y="102"/>
                    <a:pt x="14" y="102"/>
                  </a:cubicBezTo>
                  <a:lnTo>
                    <a:pt x="14" y="1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70">
              <a:extLst>
                <a:ext uri="{FF2B5EF4-FFF2-40B4-BE49-F238E27FC236}">
                  <a16:creationId xmlns="" xmlns:a16="http://schemas.microsoft.com/office/drawing/2014/main" id="{0F4D4A64-AD10-4F92-BA40-C4777F2D3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689" y="3335699"/>
              <a:ext cx="199368" cy="626112"/>
            </a:xfrm>
            <a:custGeom>
              <a:avLst/>
              <a:gdLst>
                <a:gd name="T0" fmla="*/ 14 w 51"/>
                <a:gd name="T1" fmla="*/ 19 h 161"/>
                <a:gd name="T2" fmla="*/ 19 w 51"/>
                <a:gd name="T3" fmla="*/ 14 h 161"/>
                <a:gd name="T4" fmla="*/ 32 w 51"/>
                <a:gd name="T5" fmla="*/ 14 h 161"/>
                <a:gd name="T6" fmla="*/ 37 w 51"/>
                <a:gd name="T7" fmla="*/ 19 h 161"/>
                <a:gd name="T8" fmla="*/ 37 w 51"/>
                <a:gd name="T9" fmla="*/ 161 h 161"/>
                <a:gd name="T10" fmla="*/ 51 w 51"/>
                <a:gd name="T11" fmla="*/ 161 h 161"/>
                <a:gd name="T12" fmla="*/ 51 w 51"/>
                <a:gd name="T13" fmla="*/ 19 h 161"/>
                <a:gd name="T14" fmla="*/ 32 w 51"/>
                <a:gd name="T15" fmla="*/ 0 h 161"/>
                <a:gd name="T16" fmla="*/ 19 w 51"/>
                <a:gd name="T17" fmla="*/ 0 h 161"/>
                <a:gd name="T18" fmla="*/ 0 w 51"/>
                <a:gd name="T19" fmla="*/ 19 h 161"/>
                <a:gd name="T20" fmla="*/ 0 w 51"/>
                <a:gd name="T21" fmla="*/ 161 h 161"/>
                <a:gd name="T22" fmla="*/ 14 w 51"/>
                <a:gd name="T23" fmla="*/ 161 h 161"/>
                <a:gd name="T24" fmla="*/ 14 w 51"/>
                <a:gd name="T25" fmla="*/ 1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161">
                  <a:moveTo>
                    <a:pt x="14" y="19"/>
                  </a:moveTo>
                  <a:cubicBezTo>
                    <a:pt x="14" y="16"/>
                    <a:pt x="16" y="14"/>
                    <a:pt x="19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5" y="14"/>
                    <a:pt x="37" y="16"/>
                    <a:pt x="37" y="19"/>
                  </a:cubicBezTo>
                  <a:cubicBezTo>
                    <a:pt x="37" y="161"/>
                    <a:pt x="37" y="161"/>
                    <a:pt x="37" y="161"/>
                  </a:cubicBezTo>
                  <a:cubicBezTo>
                    <a:pt x="51" y="161"/>
                    <a:pt x="51" y="161"/>
                    <a:pt x="51" y="161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8"/>
                    <a:pt x="42" y="0"/>
                    <a:pt x="32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8"/>
                    <a:pt x="0" y="19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4" y="161"/>
                    <a:pt x="14" y="161"/>
                    <a:pt x="14" y="161"/>
                  </a:cubicBezTo>
                  <a:lnTo>
                    <a:pt x="14" y="1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71">
              <a:extLst>
                <a:ext uri="{FF2B5EF4-FFF2-40B4-BE49-F238E27FC236}">
                  <a16:creationId xmlns="" xmlns:a16="http://schemas.microsoft.com/office/drawing/2014/main" id="{9C3B36A5-99FB-45E0-AE7F-168022A11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637" y="3335699"/>
              <a:ext cx="873262" cy="759574"/>
            </a:xfrm>
            <a:custGeom>
              <a:avLst/>
              <a:gdLst>
                <a:gd name="T0" fmla="*/ 33 w 530"/>
                <a:gd name="T1" fmla="*/ 428 h 461"/>
                <a:gd name="T2" fmla="*/ 33 w 530"/>
                <a:gd name="T3" fmla="*/ 0 h 461"/>
                <a:gd name="T4" fmla="*/ 0 w 530"/>
                <a:gd name="T5" fmla="*/ 0 h 461"/>
                <a:gd name="T6" fmla="*/ 0 w 530"/>
                <a:gd name="T7" fmla="*/ 461 h 461"/>
                <a:gd name="T8" fmla="*/ 530 w 530"/>
                <a:gd name="T9" fmla="*/ 461 h 461"/>
                <a:gd name="T10" fmla="*/ 530 w 530"/>
                <a:gd name="T11" fmla="*/ 428 h 461"/>
                <a:gd name="T12" fmla="*/ 33 w 530"/>
                <a:gd name="T13" fmla="*/ 428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0" h="461">
                  <a:moveTo>
                    <a:pt x="33" y="428"/>
                  </a:moveTo>
                  <a:lnTo>
                    <a:pt x="33" y="0"/>
                  </a:lnTo>
                  <a:lnTo>
                    <a:pt x="0" y="0"/>
                  </a:lnTo>
                  <a:lnTo>
                    <a:pt x="0" y="461"/>
                  </a:lnTo>
                  <a:lnTo>
                    <a:pt x="530" y="461"/>
                  </a:lnTo>
                  <a:lnTo>
                    <a:pt x="530" y="428"/>
                  </a:lnTo>
                  <a:lnTo>
                    <a:pt x="33" y="42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81" name="组合 980">
            <a:extLst>
              <a:ext uri="{FF2B5EF4-FFF2-40B4-BE49-F238E27FC236}">
                <a16:creationId xmlns="" xmlns:a16="http://schemas.microsoft.com/office/drawing/2014/main" id="{9BB388E5-C571-407D-84A4-E709AF804902}"/>
              </a:ext>
            </a:extLst>
          </p:cNvPr>
          <p:cNvGrpSpPr>
            <a:grpSpLocks noChangeAspect="1"/>
          </p:cNvGrpSpPr>
          <p:nvPr/>
        </p:nvGrpSpPr>
        <p:grpSpPr>
          <a:xfrm>
            <a:off x="1360403" y="3231940"/>
            <a:ext cx="396765" cy="388935"/>
            <a:chOff x="10569088" y="1289412"/>
            <a:chExt cx="1029106" cy="1008795"/>
          </a:xfrm>
        </p:grpSpPr>
        <p:sp>
          <p:nvSpPr>
            <p:cNvPr id="1024" name="Freeform 90">
              <a:extLst>
                <a:ext uri="{FF2B5EF4-FFF2-40B4-BE49-F238E27FC236}">
                  <a16:creationId xmlns="" xmlns:a16="http://schemas.microsoft.com/office/drawing/2014/main" id="{4183BD5E-60DC-4618-AB8D-2D828AA6F5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69088" y="1412973"/>
              <a:ext cx="1029106" cy="489164"/>
            </a:xfrm>
            <a:custGeom>
              <a:avLst/>
              <a:gdLst>
                <a:gd name="T0" fmla="*/ 257 w 257"/>
                <a:gd name="T1" fmla="*/ 110 h 122"/>
                <a:gd name="T2" fmla="*/ 129 w 257"/>
                <a:gd name="T3" fmla="*/ 0 h 122"/>
                <a:gd name="T4" fmla="*/ 126 w 257"/>
                <a:gd name="T5" fmla="*/ 0 h 122"/>
                <a:gd name="T6" fmla="*/ 124 w 257"/>
                <a:gd name="T7" fmla="*/ 0 h 122"/>
                <a:gd name="T8" fmla="*/ 1 w 257"/>
                <a:gd name="T9" fmla="*/ 110 h 122"/>
                <a:gd name="T10" fmla="*/ 6 w 257"/>
                <a:gd name="T11" fmla="*/ 118 h 122"/>
                <a:gd name="T12" fmla="*/ 12 w 257"/>
                <a:gd name="T13" fmla="*/ 116 h 122"/>
                <a:gd name="T14" fmla="*/ 72 w 257"/>
                <a:gd name="T15" fmla="*/ 119 h 122"/>
                <a:gd name="T16" fmla="*/ 78 w 257"/>
                <a:gd name="T17" fmla="*/ 122 h 122"/>
                <a:gd name="T18" fmla="*/ 82 w 257"/>
                <a:gd name="T19" fmla="*/ 120 h 122"/>
                <a:gd name="T20" fmla="*/ 83 w 257"/>
                <a:gd name="T21" fmla="*/ 118 h 122"/>
                <a:gd name="T22" fmla="*/ 84 w 257"/>
                <a:gd name="T23" fmla="*/ 118 h 122"/>
                <a:gd name="T24" fmla="*/ 173 w 257"/>
                <a:gd name="T25" fmla="*/ 119 h 122"/>
                <a:gd name="T26" fmla="*/ 173 w 257"/>
                <a:gd name="T27" fmla="*/ 120 h 122"/>
                <a:gd name="T28" fmla="*/ 174 w 257"/>
                <a:gd name="T29" fmla="*/ 120 h 122"/>
                <a:gd name="T30" fmla="*/ 178 w 257"/>
                <a:gd name="T31" fmla="*/ 122 h 122"/>
                <a:gd name="T32" fmla="*/ 184 w 257"/>
                <a:gd name="T33" fmla="*/ 119 h 122"/>
                <a:gd name="T34" fmla="*/ 244 w 257"/>
                <a:gd name="T35" fmla="*/ 116 h 122"/>
                <a:gd name="T36" fmla="*/ 246 w 257"/>
                <a:gd name="T37" fmla="*/ 117 h 122"/>
                <a:gd name="T38" fmla="*/ 250 w 257"/>
                <a:gd name="T39" fmla="*/ 118 h 122"/>
                <a:gd name="T40" fmla="*/ 251 w 257"/>
                <a:gd name="T41" fmla="*/ 118 h 122"/>
                <a:gd name="T42" fmla="*/ 257 w 257"/>
                <a:gd name="T43" fmla="*/ 110 h 122"/>
                <a:gd name="T44" fmla="*/ 17 w 257"/>
                <a:gd name="T45" fmla="*/ 98 h 122"/>
                <a:gd name="T46" fmla="*/ 103 w 257"/>
                <a:gd name="T47" fmla="*/ 17 h 122"/>
                <a:gd name="T48" fmla="*/ 71 w 257"/>
                <a:gd name="T49" fmla="*/ 101 h 122"/>
                <a:gd name="T50" fmla="*/ 17 w 257"/>
                <a:gd name="T51" fmla="*/ 98 h 122"/>
                <a:gd name="T52" fmla="*/ 85 w 257"/>
                <a:gd name="T53" fmla="*/ 101 h 122"/>
                <a:gd name="T54" fmla="*/ 127 w 257"/>
                <a:gd name="T55" fmla="*/ 15 h 122"/>
                <a:gd name="T56" fmla="*/ 169 w 257"/>
                <a:gd name="T57" fmla="*/ 101 h 122"/>
                <a:gd name="T58" fmla="*/ 85 w 257"/>
                <a:gd name="T59" fmla="*/ 101 h 122"/>
                <a:gd name="T60" fmla="*/ 183 w 257"/>
                <a:gd name="T61" fmla="*/ 102 h 122"/>
                <a:gd name="T62" fmla="*/ 150 w 257"/>
                <a:gd name="T63" fmla="*/ 16 h 122"/>
                <a:gd name="T64" fmla="*/ 240 w 257"/>
                <a:gd name="T65" fmla="*/ 99 h 122"/>
                <a:gd name="T66" fmla="*/ 183 w 257"/>
                <a:gd name="T67" fmla="*/ 10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7" h="122">
                  <a:moveTo>
                    <a:pt x="257" y="110"/>
                  </a:moveTo>
                  <a:cubicBezTo>
                    <a:pt x="247" y="47"/>
                    <a:pt x="192" y="0"/>
                    <a:pt x="129" y="0"/>
                  </a:cubicBezTo>
                  <a:cubicBezTo>
                    <a:pt x="128" y="0"/>
                    <a:pt x="127" y="0"/>
                    <a:pt x="126" y="0"/>
                  </a:cubicBezTo>
                  <a:cubicBezTo>
                    <a:pt x="125" y="0"/>
                    <a:pt x="125" y="0"/>
                    <a:pt x="124" y="0"/>
                  </a:cubicBezTo>
                  <a:cubicBezTo>
                    <a:pt x="62" y="2"/>
                    <a:pt x="10" y="49"/>
                    <a:pt x="1" y="110"/>
                  </a:cubicBezTo>
                  <a:cubicBezTo>
                    <a:pt x="0" y="114"/>
                    <a:pt x="3" y="117"/>
                    <a:pt x="6" y="118"/>
                  </a:cubicBezTo>
                  <a:cubicBezTo>
                    <a:pt x="9" y="118"/>
                    <a:pt x="11" y="118"/>
                    <a:pt x="12" y="116"/>
                  </a:cubicBezTo>
                  <a:cubicBezTo>
                    <a:pt x="50" y="95"/>
                    <a:pt x="72" y="118"/>
                    <a:pt x="72" y="119"/>
                  </a:cubicBezTo>
                  <a:cubicBezTo>
                    <a:pt x="74" y="121"/>
                    <a:pt x="76" y="122"/>
                    <a:pt x="78" y="122"/>
                  </a:cubicBezTo>
                  <a:cubicBezTo>
                    <a:pt x="79" y="122"/>
                    <a:pt x="81" y="121"/>
                    <a:pt x="82" y="120"/>
                  </a:cubicBezTo>
                  <a:cubicBezTo>
                    <a:pt x="83" y="119"/>
                    <a:pt x="83" y="119"/>
                    <a:pt x="83" y="118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126" y="88"/>
                    <a:pt x="171" y="118"/>
                    <a:pt x="173" y="119"/>
                  </a:cubicBezTo>
                  <a:cubicBezTo>
                    <a:pt x="173" y="119"/>
                    <a:pt x="173" y="119"/>
                    <a:pt x="173" y="120"/>
                  </a:cubicBezTo>
                  <a:cubicBezTo>
                    <a:pt x="173" y="120"/>
                    <a:pt x="174" y="120"/>
                    <a:pt x="174" y="120"/>
                  </a:cubicBezTo>
                  <a:cubicBezTo>
                    <a:pt x="175" y="121"/>
                    <a:pt x="177" y="122"/>
                    <a:pt x="178" y="122"/>
                  </a:cubicBezTo>
                  <a:cubicBezTo>
                    <a:pt x="180" y="122"/>
                    <a:pt x="182" y="121"/>
                    <a:pt x="184" y="119"/>
                  </a:cubicBezTo>
                  <a:cubicBezTo>
                    <a:pt x="184" y="118"/>
                    <a:pt x="206" y="95"/>
                    <a:pt x="244" y="116"/>
                  </a:cubicBezTo>
                  <a:cubicBezTo>
                    <a:pt x="245" y="117"/>
                    <a:pt x="245" y="117"/>
                    <a:pt x="246" y="117"/>
                  </a:cubicBezTo>
                  <a:cubicBezTo>
                    <a:pt x="247" y="118"/>
                    <a:pt x="249" y="118"/>
                    <a:pt x="250" y="118"/>
                  </a:cubicBezTo>
                  <a:cubicBezTo>
                    <a:pt x="250" y="118"/>
                    <a:pt x="251" y="118"/>
                    <a:pt x="251" y="118"/>
                  </a:cubicBezTo>
                  <a:cubicBezTo>
                    <a:pt x="255" y="117"/>
                    <a:pt x="257" y="114"/>
                    <a:pt x="257" y="110"/>
                  </a:cubicBezTo>
                  <a:close/>
                  <a:moveTo>
                    <a:pt x="17" y="98"/>
                  </a:moveTo>
                  <a:cubicBezTo>
                    <a:pt x="29" y="58"/>
                    <a:pt x="62" y="26"/>
                    <a:pt x="103" y="17"/>
                  </a:cubicBezTo>
                  <a:cubicBezTo>
                    <a:pt x="90" y="31"/>
                    <a:pt x="75" y="56"/>
                    <a:pt x="71" y="101"/>
                  </a:cubicBezTo>
                  <a:cubicBezTo>
                    <a:pt x="60" y="95"/>
                    <a:pt x="41" y="89"/>
                    <a:pt x="17" y="98"/>
                  </a:cubicBezTo>
                  <a:close/>
                  <a:moveTo>
                    <a:pt x="85" y="101"/>
                  </a:moveTo>
                  <a:cubicBezTo>
                    <a:pt x="91" y="41"/>
                    <a:pt x="117" y="21"/>
                    <a:pt x="127" y="15"/>
                  </a:cubicBezTo>
                  <a:cubicBezTo>
                    <a:pt x="137" y="21"/>
                    <a:pt x="162" y="41"/>
                    <a:pt x="169" y="101"/>
                  </a:cubicBezTo>
                  <a:cubicBezTo>
                    <a:pt x="151" y="93"/>
                    <a:pt x="118" y="83"/>
                    <a:pt x="85" y="101"/>
                  </a:cubicBezTo>
                  <a:close/>
                  <a:moveTo>
                    <a:pt x="183" y="102"/>
                  </a:moveTo>
                  <a:cubicBezTo>
                    <a:pt x="179" y="56"/>
                    <a:pt x="163" y="30"/>
                    <a:pt x="150" y="16"/>
                  </a:cubicBezTo>
                  <a:cubicBezTo>
                    <a:pt x="193" y="24"/>
                    <a:pt x="228" y="56"/>
                    <a:pt x="240" y="99"/>
                  </a:cubicBezTo>
                  <a:cubicBezTo>
                    <a:pt x="214" y="88"/>
                    <a:pt x="194" y="96"/>
                    <a:pt x="183" y="10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" name="Freeform 91">
              <a:extLst>
                <a:ext uri="{FF2B5EF4-FFF2-40B4-BE49-F238E27FC236}">
                  <a16:creationId xmlns="" xmlns:a16="http://schemas.microsoft.com/office/drawing/2014/main" id="{3E5DA4EC-073F-484B-B20A-B73727924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9303" y="1878440"/>
              <a:ext cx="196343" cy="419767"/>
            </a:xfrm>
            <a:custGeom>
              <a:avLst/>
              <a:gdLst>
                <a:gd name="T0" fmla="*/ 35 w 49"/>
                <a:gd name="T1" fmla="*/ 1 h 105"/>
                <a:gd name="T2" fmla="*/ 35 w 49"/>
                <a:gd name="T3" fmla="*/ 82 h 105"/>
                <a:gd name="T4" fmla="*/ 26 w 49"/>
                <a:gd name="T5" fmla="*/ 91 h 105"/>
                <a:gd name="T6" fmla="*/ 23 w 49"/>
                <a:gd name="T7" fmla="*/ 91 h 105"/>
                <a:gd name="T8" fmla="*/ 14 w 49"/>
                <a:gd name="T9" fmla="*/ 82 h 105"/>
                <a:gd name="T10" fmla="*/ 14 w 49"/>
                <a:gd name="T11" fmla="*/ 77 h 105"/>
                <a:gd name="T12" fmla="*/ 0 w 49"/>
                <a:gd name="T13" fmla="*/ 77 h 105"/>
                <a:gd name="T14" fmla="*/ 0 w 49"/>
                <a:gd name="T15" fmla="*/ 82 h 105"/>
                <a:gd name="T16" fmla="*/ 23 w 49"/>
                <a:gd name="T17" fmla="*/ 105 h 105"/>
                <a:gd name="T18" fmla="*/ 26 w 49"/>
                <a:gd name="T19" fmla="*/ 105 h 105"/>
                <a:gd name="T20" fmla="*/ 49 w 49"/>
                <a:gd name="T21" fmla="*/ 82 h 105"/>
                <a:gd name="T22" fmla="*/ 49 w 49"/>
                <a:gd name="T23" fmla="*/ 1 h 105"/>
                <a:gd name="T24" fmla="*/ 35 w 49"/>
                <a:gd name="T25" fmla="*/ 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105">
                  <a:moveTo>
                    <a:pt x="35" y="1"/>
                  </a:moveTo>
                  <a:cubicBezTo>
                    <a:pt x="35" y="82"/>
                    <a:pt x="35" y="82"/>
                    <a:pt x="35" y="82"/>
                  </a:cubicBezTo>
                  <a:cubicBezTo>
                    <a:pt x="35" y="86"/>
                    <a:pt x="31" y="91"/>
                    <a:pt x="26" y="91"/>
                  </a:cubicBezTo>
                  <a:cubicBezTo>
                    <a:pt x="23" y="91"/>
                    <a:pt x="23" y="91"/>
                    <a:pt x="23" y="91"/>
                  </a:cubicBezTo>
                  <a:cubicBezTo>
                    <a:pt x="18" y="91"/>
                    <a:pt x="14" y="86"/>
                    <a:pt x="14" y="82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4"/>
                    <a:pt x="10" y="105"/>
                    <a:pt x="23" y="105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39" y="105"/>
                    <a:pt x="49" y="94"/>
                    <a:pt x="49" y="82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5" y="0"/>
                    <a:pt x="40" y="0"/>
                    <a:pt x="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" name="Freeform 92">
              <a:extLst>
                <a:ext uri="{FF2B5EF4-FFF2-40B4-BE49-F238E27FC236}">
                  <a16:creationId xmlns="" xmlns:a16="http://schemas.microsoft.com/office/drawing/2014/main" id="{6BE04674-8B0C-4BD3-B68B-9E9686B6B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3174" y="1289412"/>
              <a:ext cx="57549" cy="71090"/>
            </a:xfrm>
            <a:custGeom>
              <a:avLst/>
              <a:gdLst>
                <a:gd name="T0" fmla="*/ 14 w 14"/>
                <a:gd name="T1" fmla="*/ 7 h 18"/>
                <a:gd name="T2" fmla="*/ 7 w 14"/>
                <a:gd name="T3" fmla="*/ 0 h 18"/>
                <a:gd name="T4" fmla="*/ 0 w 14"/>
                <a:gd name="T5" fmla="*/ 7 h 18"/>
                <a:gd name="T6" fmla="*/ 0 w 14"/>
                <a:gd name="T7" fmla="*/ 18 h 18"/>
                <a:gd name="T8" fmla="*/ 14 w 14"/>
                <a:gd name="T9" fmla="*/ 18 h 18"/>
                <a:gd name="T10" fmla="*/ 14 w 14"/>
                <a:gd name="T11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14" y="7"/>
                  </a:move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4" y="18"/>
                    <a:pt x="14" y="18"/>
                    <a:pt x="14" y="18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82" name="组合 981">
            <a:extLst>
              <a:ext uri="{FF2B5EF4-FFF2-40B4-BE49-F238E27FC236}">
                <a16:creationId xmlns="" xmlns:a16="http://schemas.microsoft.com/office/drawing/2014/main" id="{E8FF407E-972A-40B4-8C44-53BC4C47315E}"/>
              </a:ext>
            </a:extLst>
          </p:cNvPr>
          <p:cNvGrpSpPr>
            <a:grpSpLocks noChangeAspect="1"/>
          </p:cNvGrpSpPr>
          <p:nvPr/>
        </p:nvGrpSpPr>
        <p:grpSpPr>
          <a:xfrm>
            <a:off x="2079106" y="3231614"/>
            <a:ext cx="404595" cy="389587"/>
            <a:chOff x="6390038" y="1316494"/>
            <a:chExt cx="1049417" cy="1010488"/>
          </a:xfrm>
        </p:grpSpPr>
        <p:sp>
          <p:nvSpPr>
            <p:cNvPr id="1021" name="Freeform 133">
              <a:extLst>
                <a:ext uri="{FF2B5EF4-FFF2-40B4-BE49-F238E27FC236}">
                  <a16:creationId xmlns="" xmlns:a16="http://schemas.microsoft.com/office/drawing/2014/main" id="{DCE186F6-A67D-42D5-80DD-AD7E39E3A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0077" y="1316494"/>
              <a:ext cx="633036" cy="441771"/>
            </a:xfrm>
            <a:custGeom>
              <a:avLst/>
              <a:gdLst>
                <a:gd name="T0" fmla="*/ 153 w 158"/>
                <a:gd name="T1" fmla="*/ 42 h 110"/>
                <a:gd name="T2" fmla="*/ 141 w 158"/>
                <a:gd name="T3" fmla="*/ 41 h 110"/>
                <a:gd name="T4" fmla="*/ 132 w 158"/>
                <a:gd name="T5" fmla="*/ 46 h 110"/>
                <a:gd name="T6" fmla="*/ 120 w 158"/>
                <a:gd name="T7" fmla="*/ 25 h 110"/>
                <a:gd name="T8" fmla="*/ 120 w 158"/>
                <a:gd name="T9" fmla="*/ 25 h 110"/>
                <a:gd name="T10" fmla="*/ 100 w 158"/>
                <a:gd name="T11" fmla="*/ 5 h 110"/>
                <a:gd name="T12" fmla="*/ 100 w 158"/>
                <a:gd name="T13" fmla="*/ 5 h 110"/>
                <a:gd name="T14" fmla="*/ 100 w 158"/>
                <a:gd name="T15" fmla="*/ 5 h 110"/>
                <a:gd name="T16" fmla="*/ 91 w 158"/>
                <a:gd name="T17" fmla="*/ 3 h 110"/>
                <a:gd name="T18" fmla="*/ 60 w 158"/>
                <a:gd name="T19" fmla="*/ 0 h 110"/>
                <a:gd name="T20" fmla="*/ 59 w 158"/>
                <a:gd name="T21" fmla="*/ 0 h 110"/>
                <a:gd name="T22" fmla="*/ 59 w 158"/>
                <a:gd name="T23" fmla="*/ 0 h 110"/>
                <a:gd name="T24" fmla="*/ 31 w 158"/>
                <a:gd name="T25" fmla="*/ 17 h 110"/>
                <a:gd name="T26" fmla="*/ 0 w 158"/>
                <a:gd name="T27" fmla="*/ 72 h 110"/>
                <a:gd name="T28" fmla="*/ 13 w 158"/>
                <a:gd name="T29" fmla="*/ 79 h 110"/>
                <a:gd name="T30" fmla="*/ 43 w 158"/>
                <a:gd name="T31" fmla="*/ 24 h 110"/>
                <a:gd name="T32" fmla="*/ 59 w 158"/>
                <a:gd name="T33" fmla="*/ 14 h 110"/>
                <a:gd name="T34" fmla="*/ 74 w 158"/>
                <a:gd name="T35" fmla="*/ 15 h 110"/>
                <a:gd name="T36" fmla="*/ 70 w 158"/>
                <a:gd name="T37" fmla="*/ 21 h 110"/>
                <a:gd name="T38" fmla="*/ 32 w 158"/>
                <a:gd name="T39" fmla="*/ 90 h 110"/>
                <a:gd name="T40" fmla="*/ 44 w 158"/>
                <a:gd name="T41" fmla="*/ 97 h 110"/>
                <a:gd name="T42" fmla="*/ 52 w 158"/>
                <a:gd name="T43" fmla="*/ 82 h 110"/>
                <a:gd name="T44" fmla="*/ 52 w 158"/>
                <a:gd name="T45" fmla="*/ 82 h 110"/>
                <a:gd name="T46" fmla="*/ 82 w 158"/>
                <a:gd name="T47" fmla="*/ 28 h 110"/>
                <a:gd name="T48" fmla="*/ 95 w 158"/>
                <a:gd name="T49" fmla="*/ 19 h 110"/>
                <a:gd name="T50" fmla="*/ 108 w 158"/>
                <a:gd name="T51" fmla="*/ 32 h 110"/>
                <a:gd name="T52" fmla="*/ 108 w 158"/>
                <a:gd name="T53" fmla="*/ 32 h 110"/>
                <a:gd name="T54" fmla="*/ 127 w 158"/>
                <a:gd name="T55" fmla="*/ 65 h 110"/>
                <a:gd name="T56" fmla="*/ 142 w 158"/>
                <a:gd name="T57" fmla="*/ 57 h 110"/>
                <a:gd name="T58" fmla="*/ 130 w 158"/>
                <a:gd name="T59" fmla="*/ 95 h 110"/>
                <a:gd name="T60" fmla="*/ 91 w 158"/>
                <a:gd name="T61" fmla="*/ 86 h 110"/>
                <a:gd name="T62" fmla="*/ 106 w 158"/>
                <a:gd name="T63" fmla="*/ 77 h 110"/>
                <a:gd name="T64" fmla="*/ 87 w 158"/>
                <a:gd name="T65" fmla="*/ 44 h 110"/>
                <a:gd name="T66" fmla="*/ 79 w 158"/>
                <a:gd name="T67" fmla="*/ 58 h 110"/>
                <a:gd name="T68" fmla="*/ 87 w 158"/>
                <a:gd name="T69" fmla="*/ 72 h 110"/>
                <a:gd name="T70" fmla="*/ 78 w 158"/>
                <a:gd name="T71" fmla="*/ 77 h 110"/>
                <a:gd name="T72" fmla="*/ 73 w 158"/>
                <a:gd name="T73" fmla="*/ 88 h 110"/>
                <a:gd name="T74" fmla="*/ 82 w 158"/>
                <a:gd name="T75" fmla="*/ 98 h 110"/>
                <a:gd name="T76" fmla="*/ 127 w 158"/>
                <a:gd name="T77" fmla="*/ 109 h 110"/>
                <a:gd name="T78" fmla="*/ 131 w 158"/>
                <a:gd name="T79" fmla="*/ 110 h 110"/>
                <a:gd name="T80" fmla="*/ 143 w 158"/>
                <a:gd name="T81" fmla="*/ 100 h 110"/>
                <a:gd name="T82" fmla="*/ 157 w 158"/>
                <a:gd name="T83" fmla="*/ 55 h 110"/>
                <a:gd name="T84" fmla="*/ 153 w 158"/>
                <a:gd name="T85" fmla="*/ 4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10">
                  <a:moveTo>
                    <a:pt x="153" y="42"/>
                  </a:moveTo>
                  <a:cubicBezTo>
                    <a:pt x="149" y="40"/>
                    <a:pt x="144" y="39"/>
                    <a:pt x="141" y="41"/>
                  </a:cubicBezTo>
                  <a:cubicBezTo>
                    <a:pt x="132" y="46"/>
                    <a:pt x="132" y="46"/>
                    <a:pt x="132" y="46"/>
                  </a:cubicBezTo>
                  <a:cubicBezTo>
                    <a:pt x="120" y="25"/>
                    <a:pt x="120" y="25"/>
                    <a:pt x="120" y="25"/>
                  </a:cubicBezTo>
                  <a:cubicBezTo>
                    <a:pt x="120" y="25"/>
                    <a:pt x="120" y="25"/>
                    <a:pt x="120" y="25"/>
                  </a:cubicBezTo>
                  <a:cubicBezTo>
                    <a:pt x="113" y="13"/>
                    <a:pt x="106" y="8"/>
                    <a:pt x="100" y="5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95" y="3"/>
                    <a:pt x="91" y="3"/>
                    <a:pt x="91" y="3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1" y="0"/>
                    <a:pt x="31" y="16"/>
                    <a:pt x="31" y="1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9" y="14"/>
                    <a:pt x="59" y="14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2" y="17"/>
                    <a:pt x="71" y="19"/>
                    <a:pt x="70" y="21"/>
                  </a:cubicBezTo>
                  <a:cubicBezTo>
                    <a:pt x="32" y="90"/>
                    <a:pt x="32" y="90"/>
                    <a:pt x="32" y="90"/>
                  </a:cubicBezTo>
                  <a:cubicBezTo>
                    <a:pt x="44" y="97"/>
                    <a:pt x="44" y="97"/>
                    <a:pt x="44" y="97"/>
                  </a:cubicBezTo>
                  <a:cubicBezTo>
                    <a:pt x="52" y="82"/>
                    <a:pt x="52" y="82"/>
                    <a:pt x="52" y="82"/>
                  </a:cubicBezTo>
                  <a:cubicBezTo>
                    <a:pt x="52" y="82"/>
                    <a:pt x="52" y="82"/>
                    <a:pt x="52" y="82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2" y="27"/>
                    <a:pt x="88" y="18"/>
                    <a:pt x="95" y="19"/>
                  </a:cubicBezTo>
                  <a:cubicBezTo>
                    <a:pt x="99" y="20"/>
                    <a:pt x="104" y="24"/>
                    <a:pt x="108" y="32"/>
                  </a:cubicBezTo>
                  <a:cubicBezTo>
                    <a:pt x="108" y="32"/>
                    <a:pt x="108" y="32"/>
                    <a:pt x="108" y="32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30" y="95"/>
                    <a:pt x="130" y="95"/>
                    <a:pt x="130" y="95"/>
                  </a:cubicBezTo>
                  <a:cubicBezTo>
                    <a:pt x="91" y="86"/>
                    <a:pt x="91" y="86"/>
                    <a:pt x="91" y="86"/>
                  </a:cubicBezTo>
                  <a:cubicBezTo>
                    <a:pt x="106" y="77"/>
                    <a:pt x="106" y="77"/>
                    <a:pt x="106" y="77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87" y="72"/>
                    <a:pt x="87" y="72"/>
                    <a:pt x="87" y="72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74" y="79"/>
                    <a:pt x="72" y="83"/>
                    <a:pt x="73" y="88"/>
                  </a:cubicBezTo>
                  <a:cubicBezTo>
                    <a:pt x="73" y="93"/>
                    <a:pt x="77" y="97"/>
                    <a:pt x="82" y="98"/>
                  </a:cubicBezTo>
                  <a:cubicBezTo>
                    <a:pt x="127" y="109"/>
                    <a:pt x="127" y="109"/>
                    <a:pt x="127" y="109"/>
                  </a:cubicBezTo>
                  <a:cubicBezTo>
                    <a:pt x="129" y="109"/>
                    <a:pt x="130" y="110"/>
                    <a:pt x="131" y="110"/>
                  </a:cubicBezTo>
                  <a:cubicBezTo>
                    <a:pt x="136" y="110"/>
                    <a:pt x="142" y="106"/>
                    <a:pt x="143" y="100"/>
                  </a:cubicBezTo>
                  <a:cubicBezTo>
                    <a:pt x="157" y="55"/>
                    <a:pt x="157" y="55"/>
                    <a:pt x="157" y="55"/>
                  </a:cubicBezTo>
                  <a:cubicBezTo>
                    <a:pt x="158" y="51"/>
                    <a:pt x="156" y="45"/>
                    <a:pt x="153" y="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2" name="Freeform 134">
              <a:extLst>
                <a:ext uri="{FF2B5EF4-FFF2-40B4-BE49-F238E27FC236}">
                  <a16:creationId xmlns="" xmlns:a16="http://schemas.microsoft.com/office/drawing/2014/main" id="{41E59FEE-5A6D-4123-BD19-7CF8E4F7E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4124" y="1737954"/>
              <a:ext cx="565331" cy="589028"/>
            </a:xfrm>
            <a:custGeom>
              <a:avLst/>
              <a:gdLst>
                <a:gd name="T0" fmla="*/ 132 w 141"/>
                <a:gd name="T1" fmla="*/ 53 h 147"/>
                <a:gd name="T2" fmla="*/ 98 w 141"/>
                <a:gd name="T3" fmla="*/ 0 h 147"/>
                <a:gd name="T4" fmla="*/ 87 w 141"/>
                <a:gd name="T5" fmla="*/ 7 h 147"/>
                <a:gd name="T6" fmla="*/ 120 w 141"/>
                <a:gd name="T7" fmla="*/ 61 h 147"/>
                <a:gd name="T8" fmla="*/ 120 w 141"/>
                <a:gd name="T9" fmla="*/ 80 h 147"/>
                <a:gd name="T10" fmla="*/ 112 w 141"/>
                <a:gd name="T11" fmla="*/ 92 h 147"/>
                <a:gd name="T12" fmla="*/ 109 w 141"/>
                <a:gd name="T13" fmla="*/ 85 h 147"/>
                <a:gd name="T14" fmla="*/ 102 w 141"/>
                <a:gd name="T15" fmla="*/ 74 h 147"/>
                <a:gd name="T16" fmla="*/ 102 w 141"/>
                <a:gd name="T17" fmla="*/ 74 h 147"/>
                <a:gd name="T18" fmla="*/ 68 w 141"/>
                <a:gd name="T19" fmla="*/ 18 h 147"/>
                <a:gd name="T20" fmla="*/ 56 w 141"/>
                <a:gd name="T21" fmla="*/ 25 h 147"/>
                <a:gd name="T22" fmla="*/ 97 w 141"/>
                <a:gd name="T23" fmla="*/ 93 h 147"/>
                <a:gd name="T24" fmla="*/ 98 w 141"/>
                <a:gd name="T25" fmla="*/ 109 h 147"/>
                <a:gd name="T26" fmla="*/ 80 w 141"/>
                <a:gd name="T27" fmla="*/ 113 h 147"/>
                <a:gd name="T28" fmla="*/ 80 w 141"/>
                <a:gd name="T29" fmla="*/ 113 h 147"/>
                <a:gd name="T30" fmla="*/ 42 w 141"/>
                <a:gd name="T31" fmla="*/ 113 h 147"/>
                <a:gd name="T32" fmla="*/ 42 w 141"/>
                <a:gd name="T33" fmla="*/ 130 h 147"/>
                <a:gd name="T34" fmla="*/ 14 w 141"/>
                <a:gd name="T35" fmla="*/ 101 h 147"/>
                <a:gd name="T36" fmla="*/ 42 w 141"/>
                <a:gd name="T37" fmla="*/ 71 h 147"/>
                <a:gd name="T38" fmla="*/ 42 w 141"/>
                <a:gd name="T39" fmla="*/ 89 h 147"/>
                <a:gd name="T40" fmla="*/ 80 w 141"/>
                <a:gd name="T41" fmla="*/ 89 h 147"/>
                <a:gd name="T42" fmla="*/ 72 w 141"/>
                <a:gd name="T43" fmla="*/ 75 h 147"/>
                <a:gd name="T44" fmla="*/ 56 w 141"/>
                <a:gd name="T45" fmla="*/ 75 h 147"/>
                <a:gd name="T46" fmla="*/ 56 w 141"/>
                <a:gd name="T47" fmla="*/ 65 h 147"/>
                <a:gd name="T48" fmla="*/ 49 w 141"/>
                <a:gd name="T49" fmla="*/ 55 h 147"/>
                <a:gd name="T50" fmla="*/ 36 w 141"/>
                <a:gd name="T51" fmla="*/ 57 h 147"/>
                <a:gd name="T52" fmla="*/ 4 w 141"/>
                <a:gd name="T53" fmla="*/ 92 h 147"/>
                <a:gd name="T54" fmla="*/ 0 w 141"/>
                <a:gd name="T55" fmla="*/ 101 h 147"/>
                <a:gd name="T56" fmla="*/ 3 w 141"/>
                <a:gd name="T57" fmla="*/ 109 h 147"/>
                <a:gd name="T58" fmla="*/ 36 w 141"/>
                <a:gd name="T59" fmla="*/ 144 h 147"/>
                <a:gd name="T60" fmla="*/ 44 w 141"/>
                <a:gd name="T61" fmla="*/ 147 h 147"/>
                <a:gd name="T62" fmla="*/ 49 w 141"/>
                <a:gd name="T63" fmla="*/ 146 h 147"/>
                <a:gd name="T64" fmla="*/ 56 w 141"/>
                <a:gd name="T65" fmla="*/ 137 h 147"/>
                <a:gd name="T66" fmla="*/ 56 w 141"/>
                <a:gd name="T67" fmla="*/ 127 h 147"/>
                <a:gd name="T68" fmla="*/ 81 w 141"/>
                <a:gd name="T69" fmla="*/ 127 h 147"/>
                <a:gd name="T70" fmla="*/ 81 w 141"/>
                <a:gd name="T71" fmla="*/ 127 h 147"/>
                <a:gd name="T72" fmla="*/ 108 w 141"/>
                <a:gd name="T73" fmla="*/ 119 h 147"/>
                <a:gd name="T74" fmla="*/ 108 w 141"/>
                <a:gd name="T75" fmla="*/ 119 h 147"/>
                <a:gd name="T76" fmla="*/ 108 w 141"/>
                <a:gd name="T77" fmla="*/ 119 h 147"/>
                <a:gd name="T78" fmla="*/ 114 w 141"/>
                <a:gd name="T79" fmla="*/ 113 h 147"/>
                <a:gd name="T80" fmla="*/ 132 w 141"/>
                <a:gd name="T81" fmla="*/ 87 h 147"/>
                <a:gd name="T82" fmla="*/ 132 w 141"/>
                <a:gd name="T83" fmla="*/ 87 h 147"/>
                <a:gd name="T84" fmla="*/ 132 w 141"/>
                <a:gd name="T85" fmla="*/ 5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1" h="147">
                  <a:moveTo>
                    <a:pt x="132" y="53"/>
                  </a:moveTo>
                  <a:cubicBezTo>
                    <a:pt x="98" y="0"/>
                    <a:pt x="98" y="0"/>
                    <a:pt x="98" y="0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120" y="61"/>
                    <a:pt x="120" y="61"/>
                    <a:pt x="120" y="61"/>
                  </a:cubicBezTo>
                  <a:cubicBezTo>
                    <a:pt x="120" y="61"/>
                    <a:pt x="125" y="71"/>
                    <a:pt x="120" y="80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1" y="89"/>
                    <a:pt x="110" y="87"/>
                    <a:pt x="109" y="85"/>
                  </a:cubicBezTo>
                  <a:cubicBezTo>
                    <a:pt x="102" y="74"/>
                    <a:pt x="102" y="74"/>
                    <a:pt x="102" y="74"/>
                  </a:cubicBezTo>
                  <a:cubicBezTo>
                    <a:pt x="102" y="74"/>
                    <a:pt x="102" y="74"/>
                    <a:pt x="102" y="74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97" y="93"/>
                    <a:pt x="103" y="102"/>
                    <a:pt x="98" y="109"/>
                  </a:cubicBezTo>
                  <a:cubicBezTo>
                    <a:pt x="95" y="111"/>
                    <a:pt x="89" y="113"/>
                    <a:pt x="80" y="113"/>
                  </a:cubicBezTo>
                  <a:cubicBezTo>
                    <a:pt x="80" y="113"/>
                    <a:pt x="80" y="113"/>
                    <a:pt x="80" y="113"/>
                  </a:cubicBezTo>
                  <a:cubicBezTo>
                    <a:pt x="42" y="113"/>
                    <a:pt x="42" y="113"/>
                    <a:pt x="42" y="113"/>
                  </a:cubicBezTo>
                  <a:cubicBezTo>
                    <a:pt x="42" y="130"/>
                    <a:pt x="42" y="130"/>
                    <a:pt x="42" y="130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72" y="75"/>
                    <a:pt x="72" y="75"/>
                    <a:pt x="72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65"/>
                    <a:pt x="56" y="65"/>
                    <a:pt x="56" y="65"/>
                  </a:cubicBezTo>
                  <a:cubicBezTo>
                    <a:pt x="56" y="60"/>
                    <a:pt x="53" y="56"/>
                    <a:pt x="49" y="55"/>
                  </a:cubicBezTo>
                  <a:cubicBezTo>
                    <a:pt x="45" y="53"/>
                    <a:pt x="39" y="54"/>
                    <a:pt x="36" y="57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1" y="94"/>
                    <a:pt x="0" y="97"/>
                    <a:pt x="0" y="101"/>
                  </a:cubicBezTo>
                  <a:cubicBezTo>
                    <a:pt x="0" y="104"/>
                    <a:pt x="1" y="107"/>
                    <a:pt x="3" y="109"/>
                  </a:cubicBezTo>
                  <a:cubicBezTo>
                    <a:pt x="36" y="144"/>
                    <a:pt x="36" y="144"/>
                    <a:pt x="36" y="144"/>
                  </a:cubicBezTo>
                  <a:cubicBezTo>
                    <a:pt x="38" y="146"/>
                    <a:pt x="41" y="147"/>
                    <a:pt x="44" y="147"/>
                  </a:cubicBezTo>
                  <a:cubicBezTo>
                    <a:pt x="46" y="147"/>
                    <a:pt x="47" y="147"/>
                    <a:pt x="49" y="146"/>
                  </a:cubicBezTo>
                  <a:cubicBezTo>
                    <a:pt x="53" y="145"/>
                    <a:pt x="56" y="141"/>
                    <a:pt x="56" y="13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81" y="127"/>
                    <a:pt x="81" y="127"/>
                    <a:pt x="81" y="127"/>
                  </a:cubicBezTo>
                  <a:cubicBezTo>
                    <a:pt x="81" y="127"/>
                    <a:pt x="81" y="127"/>
                    <a:pt x="81" y="127"/>
                  </a:cubicBezTo>
                  <a:cubicBezTo>
                    <a:pt x="94" y="127"/>
                    <a:pt x="102" y="123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12" y="116"/>
                    <a:pt x="114" y="113"/>
                    <a:pt x="114" y="113"/>
                  </a:cubicBezTo>
                  <a:cubicBezTo>
                    <a:pt x="132" y="87"/>
                    <a:pt x="132" y="87"/>
                    <a:pt x="132" y="87"/>
                  </a:cubicBezTo>
                  <a:cubicBezTo>
                    <a:pt x="132" y="87"/>
                    <a:pt x="132" y="87"/>
                    <a:pt x="132" y="87"/>
                  </a:cubicBezTo>
                  <a:cubicBezTo>
                    <a:pt x="141" y="71"/>
                    <a:pt x="132" y="54"/>
                    <a:pt x="132" y="5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3" name="Freeform 135">
              <a:extLst>
                <a:ext uri="{FF2B5EF4-FFF2-40B4-BE49-F238E27FC236}">
                  <a16:creationId xmlns="" xmlns:a16="http://schemas.microsoft.com/office/drawing/2014/main" id="{397A5864-2E00-40AF-A31E-E914228EE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0038" y="1685483"/>
              <a:ext cx="428230" cy="556869"/>
            </a:xfrm>
            <a:custGeom>
              <a:avLst/>
              <a:gdLst>
                <a:gd name="T0" fmla="*/ 44 w 107"/>
                <a:gd name="T1" fmla="*/ 125 h 139"/>
                <a:gd name="T2" fmla="*/ 27 w 107"/>
                <a:gd name="T3" fmla="*/ 116 h 139"/>
                <a:gd name="T4" fmla="*/ 22 w 107"/>
                <a:gd name="T5" fmla="*/ 102 h 139"/>
                <a:gd name="T6" fmla="*/ 29 w 107"/>
                <a:gd name="T7" fmla="*/ 103 h 139"/>
                <a:gd name="T8" fmla="*/ 107 w 107"/>
                <a:gd name="T9" fmla="*/ 103 h 139"/>
                <a:gd name="T10" fmla="*/ 107 w 107"/>
                <a:gd name="T11" fmla="*/ 89 h 139"/>
                <a:gd name="T12" fmla="*/ 29 w 107"/>
                <a:gd name="T13" fmla="*/ 89 h 139"/>
                <a:gd name="T14" fmla="*/ 14 w 107"/>
                <a:gd name="T15" fmla="*/ 82 h 139"/>
                <a:gd name="T16" fmla="*/ 20 w 107"/>
                <a:gd name="T17" fmla="*/ 64 h 139"/>
                <a:gd name="T18" fmla="*/ 20 w 107"/>
                <a:gd name="T19" fmla="*/ 64 h 139"/>
                <a:gd name="T20" fmla="*/ 40 w 107"/>
                <a:gd name="T21" fmla="*/ 32 h 139"/>
                <a:gd name="T22" fmla="*/ 25 w 107"/>
                <a:gd name="T23" fmla="*/ 23 h 139"/>
                <a:gd name="T24" fmla="*/ 65 w 107"/>
                <a:gd name="T25" fmla="*/ 15 h 139"/>
                <a:gd name="T26" fmla="*/ 76 w 107"/>
                <a:gd name="T27" fmla="*/ 53 h 139"/>
                <a:gd name="T28" fmla="*/ 61 w 107"/>
                <a:gd name="T29" fmla="*/ 44 h 139"/>
                <a:gd name="T30" fmla="*/ 41 w 107"/>
                <a:gd name="T31" fmla="*/ 77 h 139"/>
                <a:gd name="T32" fmla="*/ 57 w 107"/>
                <a:gd name="T33" fmla="*/ 77 h 139"/>
                <a:gd name="T34" fmla="*/ 65 w 107"/>
                <a:gd name="T35" fmla="*/ 64 h 139"/>
                <a:gd name="T36" fmla="*/ 74 w 107"/>
                <a:gd name="T37" fmla="*/ 69 h 139"/>
                <a:gd name="T38" fmla="*/ 86 w 107"/>
                <a:gd name="T39" fmla="*/ 68 h 139"/>
                <a:gd name="T40" fmla="*/ 91 w 107"/>
                <a:gd name="T41" fmla="*/ 56 h 139"/>
                <a:gd name="T42" fmla="*/ 78 w 107"/>
                <a:gd name="T43" fmla="*/ 10 h 139"/>
                <a:gd name="T44" fmla="*/ 73 w 107"/>
                <a:gd name="T45" fmla="*/ 2 h 139"/>
                <a:gd name="T46" fmla="*/ 63 w 107"/>
                <a:gd name="T47" fmla="*/ 1 h 139"/>
                <a:gd name="T48" fmla="*/ 17 w 107"/>
                <a:gd name="T49" fmla="*/ 10 h 139"/>
                <a:gd name="T50" fmla="*/ 8 w 107"/>
                <a:gd name="T51" fmla="*/ 20 h 139"/>
                <a:gd name="T52" fmla="*/ 13 w 107"/>
                <a:gd name="T53" fmla="*/ 31 h 139"/>
                <a:gd name="T54" fmla="*/ 21 w 107"/>
                <a:gd name="T55" fmla="*/ 36 h 139"/>
                <a:gd name="T56" fmla="*/ 8 w 107"/>
                <a:gd name="T57" fmla="*/ 57 h 139"/>
                <a:gd name="T58" fmla="*/ 8 w 107"/>
                <a:gd name="T59" fmla="*/ 57 h 139"/>
                <a:gd name="T60" fmla="*/ 0 w 107"/>
                <a:gd name="T61" fmla="*/ 84 h 139"/>
                <a:gd name="T62" fmla="*/ 0 w 107"/>
                <a:gd name="T63" fmla="*/ 84 h 139"/>
                <a:gd name="T64" fmla="*/ 0 w 107"/>
                <a:gd name="T65" fmla="*/ 85 h 139"/>
                <a:gd name="T66" fmla="*/ 2 w 107"/>
                <a:gd name="T67" fmla="*/ 93 h 139"/>
                <a:gd name="T68" fmla="*/ 15 w 107"/>
                <a:gd name="T69" fmla="*/ 122 h 139"/>
                <a:gd name="T70" fmla="*/ 15 w 107"/>
                <a:gd name="T71" fmla="*/ 122 h 139"/>
                <a:gd name="T72" fmla="*/ 44 w 107"/>
                <a:gd name="T73" fmla="*/ 139 h 139"/>
                <a:gd name="T74" fmla="*/ 107 w 107"/>
                <a:gd name="T75" fmla="*/ 139 h 139"/>
                <a:gd name="T76" fmla="*/ 107 w 107"/>
                <a:gd name="T77" fmla="*/ 125 h 139"/>
                <a:gd name="T78" fmla="*/ 44 w 107"/>
                <a:gd name="T79" fmla="*/ 12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" h="139">
                  <a:moveTo>
                    <a:pt x="44" y="125"/>
                  </a:moveTo>
                  <a:cubicBezTo>
                    <a:pt x="44" y="125"/>
                    <a:pt x="32" y="125"/>
                    <a:pt x="27" y="116"/>
                  </a:cubicBezTo>
                  <a:cubicBezTo>
                    <a:pt x="22" y="102"/>
                    <a:pt x="22" y="102"/>
                    <a:pt x="22" y="102"/>
                  </a:cubicBezTo>
                  <a:cubicBezTo>
                    <a:pt x="24" y="103"/>
                    <a:pt x="27" y="103"/>
                    <a:pt x="29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89"/>
                    <a:pt x="107" y="89"/>
                    <a:pt x="107" y="89"/>
                  </a:cubicBezTo>
                  <a:cubicBezTo>
                    <a:pt x="29" y="89"/>
                    <a:pt x="29" y="89"/>
                    <a:pt x="29" y="89"/>
                  </a:cubicBezTo>
                  <a:cubicBezTo>
                    <a:pt x="28" y="89"/>
                    <a:pt x="17" y="89"/>
                    <a:pt x="14" y="82"/>
                  </a:cubicBezTo>
                  <a:cubicBezTo>
                    <a:pt x="14" y="78"/>
                    <a:pt x="15" y="72"/>
                    <a:pt x="20" y="6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8" y="71"/>
                    <a:pt x="82" y="71"/>
                    <a:pt x="86" y="68"/>
                  </a:cubicBezTo>
                  <a:cubicBezTo>
                    <a:pt x="90" y="65"/>
                    <a:pt x="92" y="60"/>
                    <a:pt x="91" y="56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7"/>
                    <a:pt x="76" y="4"/>
                    <a:pt x="73" y="2"/>
                  </a:cubicBezTo>
                  <a:cubicBezTo>
                    <a:pt x="70" y="1"/>
                    <a:pt x="66" y="0"/>
                    <a:pt x="63" y="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2" y="11"/>
                    <a:pt x="9" y="15"/>
                    <a:pt x="8" y="20"/>
                  </a:cubicBezTo>
                  <a:cubicBezTo>
                    <a:pt x="7" y="25"/>
                    <a:pt x="9" y="29"/>
                    <a:pt x="13" y="31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" y="68"/>
                    <a:pt x="0" y="78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5"/>
                  </a:cubicBezTo>
                  <a:cubicBezTo>
                    <a:pt x="1" y="90"/>
                    <a:pt x="2" y="93"/>
                    <a:pt x="2" y="93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24" y="138"/>
                    <a:pt x="43" y="139"/>
                    <a:pt x="44" y="139"/>
                  </a:cubicBezTo>
                  <a:cubicBezTo>
                    <a:pt x="107" y="139"/>
                    <a:pt x="107" y="139"/>
                    <a:pt x="107" y="139"/>
                  </a:cubicBezTo>
                  <a:cubicBezTo>
                    <a:pt x="107" y="125"/>
                    <a:pt x="107" y="125"/>
                    <a:pt x="107" y="125"/>
                  </a:cubicBezTo>
                  <a:lnTo>
                    <a:pt x="44" y="12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83" name="组合 982">
            <a:extLst>
              <a:ext uri="{FF2B5EF4-FFF2-40B4-BE49-F238E27FC236}">
                <a16:creationId xmlns="" xmlns:a16="http://schemas.microsoft.com/office/drawing/2014/main" id="{ABB67B21-80B0-4128-89C4-8277061EA802}"/>
              </a:ext>
            </a:extLst>
          </p:cNvPr>
          <p:cNvGrpSpPr>
            <a:grpSpLocks noChangeAspect="1"/>
          </p:cNvGrpSpPr>
          <p:nvPr/>
        </p:nvGrpSpPr>
        <p:grpSpPr>
          <a:xfrm>
            <a:off x="3513891" y="3231940"/>
            <a:ext cx="396765" cy="388935"/>
            <a:chOff x="10569088" y="1289412"/>
            <a:chExt cx="1029106" cy="1008795"/>
          </a:xfrm>
        </p:grpSpPr>
        <p:sp>
          <p:nvSpPr>
            <p:cNvPr id="1018" name="Freeform 90">
              <a:extLst>
                <a:ext uri="{FF2B5EF4-FFF2-40B4-BE49-F238E27FC236}">
                  <a16:creationId xmlns="" xmlns:a16="http://schemas.microsoft.com/office/drawing/2014/main" id="{55B59BF8-726C-447B-B68C-DBE3CADF0C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69088" y="1412973"/>
              <a:ext cx="1029106" cy="489164"/>
            </a:xfrm>
            <a:custGeom>
              <a:avLst/>
              <a:gdLst>
                <a:gd name="T0" fmla="*/ 257 w 257"/>
                <a:gd name="T1" fmla="*/ 110 h 122"/>
                <a:gd name="T2" fmla="*/ 129 w 257"/>
                <a:gd name="T3" fmla="*/ 0 h 122"/>
                <a:gd name="T4" fmla="*/ 126 w 257"/>
                <a:gd name="T5" fmla="*/ 0 h 122"/>
                <a:gd name="T6" fmla="*/ 124 w 257"/>
                <a:gd name="T7" fmla="*/ 0 h 122"/>
                <a:gd name="T8" fmla="*/ 1 w 257"/>
                <a:gd name="T9" fmla="*/ 110 h 122"/>
                <a:gd name="T10" fmla="*/ 6 w 257"/>
                <a:gd name="T11" fmla="*/ 118 h 122"/>
                <a:gd name="T12" fmla="*/ 12 w 257"/>
                <a:gd name="T13" fmla="*/ 116 h 122"/>
                <a:gd name="T14" fmla="*/ 72 w 257"/>
                <a:gd name="T15" fmla="*/ 119 h 122"/>
                <a:gd name="T16" fmla="*/ 78 w 257"/>
                <a:gd name="T17" fmla="*/ 122 h 122"/>
                <a:gd name="T18" fmla="*/ 82 w 257"/>
                <a:gd name="T19" fmla="*/ 120 h 122"/>
                <a:gd name="T20" fmla="*/ 83 w 257"/>
                <a:gd name="T21" fmla="*/ 118 h 122"/>
                <a:gd name="T22" fmla="*/ 84 w 257"/>
                <a:gd name="T23" fmla="*/ 118 h 122"/>
                <a:gd name="T24" fmla="*/ 173 w 257"/>
                <a:gd name="T25" fmla="*/ 119 h 122"/>
                <a:gd name="T26" fmla="*/ 173 w 257"/>
                <a:gd name="T27" fmla="*/ 120 h 122"/>
                <a:gd name="T28" fmla="*/ 174 w 257"/>
                <a:gd name="T29" fmla="*/ 120 h 122"/>
                <a:gd name="T30" fmla="*/ 178 w 257"/>
                <a:gd name="T31" fmla="*/ 122 h 122"/>
                <a:gd name="T32" fmla="*/ 184 w 257"/>
                <a:gd name="T33" fmla="*/ 119 h 122"/>
                <a:gd name="T34" fmla="*/ 244 w 257"/>
                <a:gd name="T35" fmla="*/ 116 h 122"/>
                <a:gd name="T36" fmla="*/ 246 w 257"/>
                <a:gd name="T37" fmla="*/ 117 h 122"/>
                <a:gd name="T38" fmla="*/ 250 w 257"/>
                <a:gd name="T39" fmla="*/ 118 h 122"/>
                <a:gd name="T40" fmla="*/ 251 w 257"/>
                <a:gd name="T41" fmla="*/ 118 h 122"/>
                <a:gd name="T42" fmla="*/ 257 w 257"/>
                <a:gd name="T43" fmla="*/ 110 h 122"/>
                <a:gd name="T44" fmla="*/ 17 w 257"/>
                <a:gd name="T45" fmla="*/ 98 h 122"/>
                <a:gd name="T46" fmla="*/ 103 w 257"/>
                <a:gd name="T47" fmla="*/ 17 h 122"/>
                <a:gd name="T48" fmla="*/ 71 w 257"/>
                <a:gd name="T49" fmla="*/ 101 h 122"/>
                <a:gd name="T50" fmla="*/ 17 w 257"/>
                <a:gd name="T51" fmla="*/ 98 h 122"/>
                <a:gd name="T52" fmla="*/ 85 w 257"/>
                <a:gd name="T53" fmla="*/ 101 h 122"/>
                <a:gd name="T54" fmla="*/ 127 w 257"/>
                <a:gd name="T55" fmla="*/ 15 h 122"/>
                <a:gd name="T56" fmla="*/ 169 w 257"/>
                <a:gd name="T57" fmla="*/ 101 h 122"/>
                <a:gd name="T58" fmla="*/ 85 w 257"/>
                <a:gd name="T59" fmla="*/ 101 h 122"/>
                <a:gd name="T60" fmla="*/ 183 w 257"/>
                <a:gd name="T61" fmla="*/ 102 h 122"/>
                <a:gd name="T62" fmla="*/ 150 w 257"/>
                <a:gd name="T63" fmla="*/ 16 h 122"/>
                <a:gd name="T64" fmla="*/ 240 w 257"/>
                <a:gd name="T65" fmla="*/ 99 h 122"/>
                <a:gd name="T66" fmla="*/ 183 w 257"/>
                <a:gd name="T67" fmla="*/ 10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7" h="122">
                  <a:moveTo>
                    <a:pt x="257" y="110"/>
                  </a:moveTo>
                  <a:cubicBezTo>
                    <a:pt x="247" y="47"/>
                    <a:pt x="192" y="0"/>
                    <a:pt x="129" y="0"/>
                  </a:cubicBezTo>
                  <a:cubicBezTo>
                    <a:pt x="128" y="0"/>
                    <a:pt x="127" y="0"/>
                    <a:pt x="126" y="0"/>
                  </a:cubicBezTo>
                  <a:cubicBezTo>
                    <a:pt x="125" y="0"/>
                    <a:pt x="125" y="0"/>
                    <a:pt x="124" y="0"/>
                  </a:cubicBezTo>
                  <a:cubicBezTo>
                    <a:pt x="62" y="2"/>
                    <a:pt x="10" y="49"/>
                    <a:pt x="1" y="110"/>
                  </a:cubicBezTo>
                  <a:cubicBezTo>
                    <a:pt x="0" y="114"/>
                    <a:pt x="3" y="117"/>
                    <a:pt x="6" y="118"/>
                  </a:cubicBezTo>
                  <a:cubicBezTo>
                    <a:pt x="9" y="118"/>
                    <a:pt x="11" y="118"/>
                    <a:pt x="12" y="116"/>
                  </a:cubicBezTo>
                  <a:cubicBezTo>
                    <a:pt x="50" y="95"/>
                    <a:pt x="72" y="118"/>
                    <a:pt x="72" y="119"/>
                  </a:cubicBezTo>
                  <a:cubicBezTo>
                    <a:pt x="74" y="121"/>
                    <a:pt x="76" y="122"/>
                    <a:pt x="78" y="122"/>
                  </a:cubicBezTo>
                  <a:cubicBezTo>
                    <a:pt x="79" y="122"/>
                    <a:pt x="81" y="121"/>
                    <a:pt x="82" y="120"/>
                  </a:cubicBezTo>
                  <a:cubicBezTo>
                    <a:pt x="83" y="119"/>
                    <a:pt x="83" y="119"/>
                    <a:pt x="83" y="118"/>
                  </a:cubicBezTo>
                  <a:cubicBezTo>
                    <a:pt x="84" y="118"/>
                    <a:pt x="84" y="118"/>
                    <a:pt x="84" y="118"/>
                  </a:cubicBezTo>
                  <a:cubicBezTo>
                    <a:pt x="126" y="88"/>
                    <a:pt x="171" y="118"/>
                    <a:pt x="173" y="119"/>
                  </a:cubicBezTo>
                  <a:cubicBezTo>
                    <a:pt x="173" y="119"/>
                    <a:pt x="173" y="119"/>
                    <a:pt x="173" y="120"/>
                  </a:cubicBezTo>
                  <a:cubicBezTo>
                    <a:pt x="173" y="120"/>
                    <a:pt x="174" y="120"/>
                    <a:pt x="174" y="120"/>
                  </a:cubicBezTo>
                  <a:cubicBezTo>
                    <a:pt x="175" y="121"/>
                    <a:pt x="177" y="122"/>
                    <a:pt x="178" y="122"/>
                  </a:cubicBezTo>
                  <a:cubicBezTo>
                    <a:pt x="180" y="122"/>
                    <a:pt x="182" y="121"/>
                    <a:pt x="184" y="119"/>
                  </a:cubicBezTo>
                  <a:cubicBezTo>
                    <a:pt x="184" y="118"/>
                    <a:pt x="206" y="95"/>
                    <a:pt x="244" y="116"/>
                  </a:cubicBezTo>
                  <a:cubicBezTo>
                    <a:pt x="245" y="117"/>
                    <a:pt x="245" y="117"/>
                    <a:pt x="246" y="117"/>
                  </a:cubicBezTo>
                  <a:cubicBezTo>
                    <a:pt x="247" y="118"/>
                    <a:pt x="249" y="118"/>
                    <a:pt x="250" y="118"/>
                  </a:cubicBezTo>
                  <a:cubicBezTo>
                    <a:pt x="250" y="118"/>
                    <a:pt x="251" y="118"/>
                    <a:pt x="251" y="118"/>
                  </a:cubicBezTo>
                  <a:cubicBezTo>
                    <a:pt x="255" y="117"/>
                    <a:pt x="257" y="114"/>
                    <a:pt x="257" y="110"/>
                  </a:cubicBezTo>
                  <a:close/>
                  <a:moveTo>
                    <a:pt x="17" y="98"/>
                  </a:moveTo>
                  <a:cubicBezTo>
                    <a:pt x="29" y="58"/>
                    <a:pt x="62" y="26"/>
                    <a:pt x="103" y="17"/>
                  </a:cubicBezTo>
                  <a:cubicBezTo>
                    <a:pt x="90" y="31"/>
                    <a:pt x="75" y="56"/>
                    <a:pt x="71" y="101"/>
                  </a:cubicBezTo>
                  <a:cubicBezTo>
                    <a:pt x="60" y="95"/>
                    <a:pt x="41" y="89"/>
                    <a:pt x="17" y="98"/>
                  </a:cubicBezTo>
                  <a:close/>
                  <a:moveTo>
                    <a:pt x="85" y="101"/>
                  </a:moveTo>
                  <a:cubicBezTo>
                    <a:pt x="91" y="41"/>
                    <a:pt x="117" y="21"/>
                    <a:pt x="127" y="15"/>
                  </a:cubicBezTo>
                  <a:cubicBezTo>
                    <a:pt x="137" y="21"/>
                    <a:pt x="162" y="41"/>
                    <a:pt x="169" y="101"/>
                  </a:cubicBezTo>
                  <a:cubicBezTo>
                    <a:pt x="151" y="93"/>
                    <a:pt x="118" y="83"/>
                    <a:pt x="85" y="101"/>
                  </a:cubicBezTo>
                  <a:close/>
                  <a:moveTo>
                    <a:pt x="183" y="102"/>
                  </a:moveTo>
                  <a:cubicBezTo>
                    <a:pt x="179" y="56"/>
                    <a:pt x="163" y="30"/>
                    <a:pt x="150" y="16"/>
                  </a:cubicBezTo>
                  <a:cubicBezTo>
                    <a:pt x="193" y="24"/>
                    <a:pt x="228" y="56"/>
                    <a:pt x="240" y="99"/>
                  </a:cubicBezTo>
                  <a:cubicBezTo>
                    <a:pt x="214" y="88"/>
                    <a:pt x="194" y="96"/>
                    <a:pt x="183" y="10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9" name="Freeform 91">
              <a:extLst>
                <a:ext uri="{FF2B5EF4-FFF2-40B4-BE49-F238E27FC236}">
                  <a16:creationId xmlns="" xmlns:a16="http://schemas.microsoft.com/office/drawing/2014/main" id="{BCB39056-CBCA-4115-8C9E-921047E45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9303" y="1878440"/>
              <a:ext cx="196343" cy="419767"/>
            </a:xfrm>
            <a:custGeom>
              <a:avLst/>
              <a:gdLst>
                <a:gd name="T0" fmla="*/ 35 w 49"/>
                <a:gd name="T1" fmla="*/ 1 h 105"/>
                <a:gd name="T2" fmla="*/ 35 w 49"/>
                <a:gd name="T3" fmla="*/ 82 h 105"/>
                <a:gd name="T4" fmla="*/ 26 w 49"/>
                <a:gd name="T5" fmla="*/ 91 h 105"/>
                <a:gd name="T6" fmla="*/ 23 w 49"/>
                <a:gd name="T7" fmla="*/ 91 h 105"/>
                <a:gd name="T8" fmla="*/ 14 w 49"/>
                <a:gd name="T9" fmla="*/ 82 h 105"/>
                <a:gd name="T10" fmla="*/ 14 w 49"/>
                <a:gd name="T11" fmla="*/ 77 h 105"/>
                <a:gd name="T12" fmla="*/ 0 w 49"/>
                <a:gd name="T13" fmla="*/ 77 h 105"/>
                <a:gd name="T14" fmla="*/ 0 w 49"/>
                <a:gd name="T15" fmla="*/ 82 h 105"/>
                <a:gd name="T16" fmla="*/ 23 w 49"/>
                <a:gd name="T17" fmla="*/ 105 h 105"/>
                <a:gd name="T18" fmla="*/ 26 w 49"/>
                <a:gd name="T19" fmla="*/ 105 h 105"/>
                <a:gd name="T20" fmla="*/ 49 w 49"/>
                <a:gd name="T21" fmla="*/ 82 h 105"/>
                <a:gd name="T22" fmla="*/ 49 w 49"/>
                <a:gd name="T23" fmla="*/ 1 h 105"/>
                <a:gd name="T24" fmla="*/ 35 w 49"/>
                <a:gd name="T25" fmla="*/ 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105">
                  <a:moveTo>
                    <a:pt x="35" y="1"/>
                  </a:moveTo>
                  <a:cubicBezTo>
                    <a:pt x="35" y="82"/>
                    <a:pt x="35" y="82"/>
                    <a:pt x="35" y="82"/>
                  </a:cubicBezTo>
                  <a:cubicBezTo>
                    <a:pt x="35" y="86"/>
                    <a:pt x="31" y="91"/>
                    <a:pt x="26" y="91"/>
                  </a:cubicBezTo>
                  <a:cubicBezTo>
                    <a:pt x="23" y="91"/>
                    <a:pt x="23" y="91"/>
                    <a:pt x="23" y="91"/>
                  </a:cubicBezTo>
                  <a:cubicBezTo>
                    <a:pt x="18" y="91"/>
                    <a:pt x="14" y="86"/>
                    <a:pt x="14" y="82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4"/>
                    <a:pt x="10" y="105"/>
                    <a:pt x="23" y="105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39" y="105"/>
                    <a:pt x="49" y="94"/>
                    <a:pt x="49" y="82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5" y="0"/>
                    <a:pt x="40" y="0"/>
                    <a:pt x="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0" name="Freeform 92">
              <a:extLst>
                <a:ext uri="{FF2B5EF4-FFF2-40B4-BE49-F238E27FC236}">
                  <a16:creationId xmlns="" xmlns:a16="http://schemas.microsoft.com/office/drawing/2014/main" id="{FD2C7449-7957-418F-BCAF-E43C71291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3174" y="1289412"/>
              <a:ext cx="57549" cy="71090"/>
            </a:xfrm>
            <a:custGeom>
              <a:avLst/>
              <a:gdLst>
                <a:gd name="T0" fmla="*/ 14 w 14"/>
                <a:gd name="T1" fmla="*/ 7 h 18"/>
                <a:gd name="T2" fmla="*/ 7 w 14"/>
                <a:gd name="T3" fmla="*/ 0 h 18"/>
                <a:gd name="T4" fmla="*/ 0 w 14"/>
                <a:gd name="T5" fmla="*/ 7 h 18"/>
                <a:gd name="T6" fmla="*/ 0 w 14"/>
                <a:gd name="T7" fmla="*/ 18 h 18"/>
                <a:gd name="T8" fmla="*/ 14 w 14"/>
                <a:gd name="T9" fmla="*/ 18 h 18"/>
                <a:gd name="T10" fmla="*/ 14 w 14"/>
                <a:gd name="T11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8">
                  <a:moveTo>
                    <a:pt x="14" y="7"/>
                  </a:move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4" y="18"/>
                    <a:pt x="14" y="18"/>
                    <a:pt x="14" y="18"/>
                  </a:cubicBezTo>
                  <a:lnTo>
                    <a:pt x="14" y="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84" name="组合 983">
            <a:extLst>
              <a:ext uri="{FF2B5EF4-FFF2-40B4-BE49-F238E27FC236}">
                <a16:creationId xmlns="" xmlns:a16="http://schemas.microsoft.com/office/drawing/2014/main" id="{952BF701-610D-4F81-85A0-A6B4F18E052C}"/>
              </a:ext>
            </a:extLst>
          </p:cNvPr>
          <p:cNvGrpSpPr>
            <a:grpSpLocks noChangeAspect="1"/>
          </p:cNvGrpSpPr>
          <p:nvPr/>
        </p:nvGrpSpPr>
        <p:grpSpPr>
          <a:xfrm>
            <a:off x="4900727" y="3231614"/>
            <a:ext cx="404595" cy="389587"/>
            <a:chOff x="6390038" y="1316494"/>
            <a:chExt cx="1049417" cy="1010488"/>
          </a:xfrm>
        </p:grpSpPr>
        <p:sp>
          <p:nvSpPr>
            <p:cNvPr id="1015" name="Freeform 133">
              <a:extLst>
                <a:ext uri="{FF2B5EF4-FFF2-40B4-BE49-F238E27FC236}">
                  <a16:creationId xmlns="" xmlns:a16="http://schemas.microsoft.com/office/drawing/2014/main" id="{ED440DF3-83EA-40CE-A946-87BD00980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0077" y="1316494"/>
              <a:ext cx="633036" cy="441771"/>
            </a:xfrm>
            <a:custGeom>
              <a:avLst/>
              <a:gdLst>
                <a:gd name="T0" fmla="*/ 153 w 158"/>
                <a:gd name="T1" fmla="*/ 42 h 110"/>
                <a:gd name="T2" fmla="*/ 141 w 158"/>
                <a:gd name="T3" fmla="*/ 41 h 110"/>
                <a:gd name="T4" fmla="*/ 132 w 158"/>
                <a:gd name="T5" fmla="*/ 46 h 110"/>
                <a:gd name="T6" fmla="*/ 120 w 158"/>
                <a:gd name="T7" fmla="*/ 25 h 110"/>
                <a:gd name="T8" fmla="*/ 120 w 158"/>
                <a:gd name="T9" fmla="*/ 25 h 110"/>
                <a:gd name="T10" fmla="*/ 100 w 158"/>
                <a:gd name="T11" fmla="*/ 5 h 110"/>
                <a:gd name="T12" fmla="*/ 100 w 158"/>
                <a:gd name="T13" fmla="*/ 5 h 110"/>
                <a:gd name="T14" fmla="*/ 100 w 158"/>
                <a:gd name="T15" fmla="*/ 5 h 110"/>
                <a:gd name="T16" fmla="*/ 91 w 158"/>
                <a:gd name="T17" fmla="*/ 3 h 110"/>
                <a:gd name="T18" fmla="*/ 60 w 158"/>
                <a:gd name="T19" fmla="*/ 0 h 110"/>
                <a:gd name="T20" fmla="*/ 59 w 158"/>
                <a:gd name="T21" fmla="*/ 0 h 110"/>
                <a:gd name="T22" fmla="*/ 59 w 158"/>
                <a:gd name="T23" fmla="*/ 0 h 110"/>
                <a:gd name="T24" fmla="*/ 31 w 158"/>
                <a:gd name="T25" fmla="*/ 17 h 110"/>
                <a:gd name="T26" fmla="*/ 0 w 158"/>
                <a:gd name="T27" fmla="*/ 72 h 110"/>
                <a:gd name="T28" fmla="*/ 13 w 158"/>
                <a:gd name="T29" fmla="*/ 79 h 110"/>
                <a:gd name="T30" fmla="*/ 43 w 158"/>
                <a:gd name="T31" fmla="*/ 24 h 110"/>
                <a:gd name="T32" fmla="*/ 59 w 158"/>
                <a:gd name="T33" fmla="*/ 14 h 110"/>
                <a:gd name="T34" fmla="*/ 74 w 158"/>
                <a:gd name="T35" fmla="*/ 15 h 110"/>
                <a:gd name="T36" fmla="*/ 70 w 158"/>
                <a:gd name="T37" fmla="*/ 21 h 110"/>
                <a:gd name="T38" fmla="*/ 32 w 158"/>
                <a:gd name="T39" fmla="*/ 90 h 110"/>
                <a:gd name="T40" fmla="*/ 44 w 158"/>
                <a:gd name="T41" fmla="*/ 97 h 110"/>
                <a:gd name="T42" fmla="*/ 52 w 158"/>
                <a:gd name="T43" fmla="*/ 82 h 110"/>
                <a:gd name="T44" fmla="*/ 52 w 158"/>
                <a:gd name="T45" fmla="*/ 82 h 110"/>
                <a:gd name="T46" fmla="*/ 82 w 158"/>
                <a:gd name="T47" fmla="*/ 28 h 110"/>
                <a:gd name="T48" fmla="*/ 95 w 158"/>
                <a:gd name="T49" fmla="*/ 19 h 110"/>
                <a:gd name="T50" fmla="*/ 108 w 158"/>
                <a:gd name="T51" fmla="*/ 32 h 110"/>
                <a:gd name="T52" fmla="*/ 108 w 158"/>
                <a:gd name="T53" fmla="*/ 32 h 110"/>
                <a:gd name="T54" fmla="*/ 127 w 158"/>
                <a:gd name="T55" fmla="*/ 65 h 110"/>
                <a:gd name="T56" fmla="*/ 142 w 158"/>
                <a:gd name="T57" fmla="*/ 57 h 110"/>
                <a:gd name="T58" fmla="*/ 130 w 158"/>
                <a:gd name="T59" fmla="*/ 95 h 110"/>
                <a:gd name="T60" fmla="*/ 91 w 158"/>
                <a:gd name="T61" fmla="*/ 86 h 110"/>
                <a:gd name="T62" fmla="*/ 106 w 158"/>
                <a:gd name="T63" fmla="*/ 77 h 110"/>
                <a:gd name="T64" fmla="*/ 87 w 158"/>
                <a:gd name="T65" fmla="*/ 44 h 110"/>
                <a:gd name="T66" fmla="*/ 79 w 158"/>
                <a:gd name="T67" fmla="*/ 58 h 110"/>
                <a:gd name="T68" fmla="*/ 87 w 158"/>
                <a:gd name="T69" fmla="*/ 72 h 110"/>
                <a:gd name="T70" fmla="*/ 78 w 158"/>
                <a:gd name="T71" fmla="*/ 77 h 110"/>
                <a:gd name="T72" fmla="*/ 73 w 158"/>
                <a:gd name="T73" fmla="*/ 88 h 110"/>
                <a:gd name="T74" fmla="*/ 82 w 158"/>
                <a:gd name="T75" fmla="*/ 98 h 110"/>
                <a:gd name="T76" fmla="*/ 127 w 158"/>
                <a:gd name="T77" fmla="*/ 109 h 110"/>
                <a:gd name="T78" fmla="*/ 131 w 158"/>
                <a:gd name="T79" fmla="*/ 110 h 110"/>
                <a:gd name="T80" fmla="*/ 143 w 158"/>
                <a:gd name="T81" fmla="*/ 100 h 110"/>
                <a:gd name="T82" fmla="*/ 157 w 158"/>
                <a:gd name="T83" fmla="*/ 55 h 110"/>
                <a:gd name="T84" fmla="*/ 153 w 158"/>
                <a:gd name="T85" fmla="*/ 4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8" h="110">
                  <a:moveTo>
                    <a:pt x="153" y="42"/>
                  </a:moveTo>
                  <a:cubicBezTo>
                    <a:pt x="149" y="40"/>
                    <a:pt x="144" y="39"/>
                    <a:pt x="141" y="41"/>
                  </a:cubicBezTo>
                  <a:cubicBezTo>
                    <a:pt x="132" y="46"/>
                    <a:pt x="132" y="46"/>
                    <a:pt x="132" y="46"/>
                  </a:cubicBezTo>
                  <a:cubicBezTo>
                    <a:pt x="120" y="25"/>
                    <a:pt x="120" y="25"/>
                    <a:pt x="120" y="25"/>
                  </a:cubicBezTo>
                  <a:cubicBezTo>
                    <a:pt x="120" y="25"/>
                    <a:pt x="120" y="25"/>
                    <a:pt x="120" y="25"/>
                  </a:cubicBezTo>
                  <a:cubicBezTo>
                    <a:pt x="113" y="13"/>
                    <a:pt x="106" y="8"/>
                    <a:pt x="100" y="5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95" y="3"/>
                    <a:pt x="91" y="3"/>
                    <a:pt x="91" y="3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1" y="0"/>
                    <a:pt x="31" y="16"/>
                    <a:pt x="31" y="17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9" y="14"/>
                    <a:pt x="59" y="14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2" y="17"/>
                    <a:pt x="71" y="19"/>
                    <a:pt x="70" y="21"/>
                  </a:cubicBezTo>
                  <a:cubicBezTo>
                    <a:pt x="32" y="90"/>
                    <a:pt x="32" y="90"/>
                    <a:pt x="32" y="90"/>
                  </a:cubicBezTo>
                  <a:cubicBezTo>
                    <a:pt x="44" y="97"/>
                    <a:pt x="44" y="97"/>
                    <a:pt x="44" y="97"/>
                  </a:cubicBezTo>
                  <a:cubicBezTo>
                    <a:pt x="52" y="82"/>
                    <a:pt x="52" y="82"/>
                    <a:pt x="52" y="82"/>
                  </a:cubicBezTo>
                  <a:cubicBezTo>
                    <a:pt x="52" y="82"/>
                    <a:pt x="52" y="82"/>
                    <a:pt x="52" y="82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2" y="27"/>
                    <a:pt x="88" y="18"/>
                    <a:pt x="95" y="19"/>
                  </a:cubicBezTo>
                  <a:cubicBezTo>
                    <a:pt x="99" y="20"/>
                    <a:pt x="104" y="24"/>
                    <a:pt x="108" y="32"/>
                  </a:cubicBezTo>
                  <a:cubicBezTo>
                    <a:pt x="108" y="32"/>
                    <a:pt x="108" y="32"/>
                    <a:pt x="108" y="32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30" y="95"/>
                    <a:pt x="130" y="95"/>
                    <a:pt x="130" y="95"/>
                  </a:cubicBezTo>
                  <a:cubicBezTo>
                    <a:pt x="91" y="86"/>
                    <a:pt x="91" y="86"/>
                    <a:pt x="91" y="86"/>
                  </a:cubicBezTo>
                  <a:cubicBezTo>
                    <a:pt x="106" y="77"/>
                    <a:pt x="106" y="77"/>
                    <a:pt x="106" y="77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87" y="72"/>
                    <a:pt x="87" y="72"/>
                    <a:pt x="87" y="72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74" y="79"/>
                    <a:pt x="72" y="83"/>
                    <a:pt x="73" y="88"/>
                  </a:cubicBezTo>
                  <a:cubicBezTo>
                    <a:pt x="73" y="93"/>
                    <a:pt x="77" y="97"/>
                    <a:pt x="82" y="98"/>
                  </a:cubicBezTo>
                  <a:cubicBezTo>
                    <a:pt x="127" y="109"/>
                    <a:pt x="127" y="109"/>
                    <a:pt x="127" y="109"/>
                  </a:cubicBezTo>
                  <a:cubicBezTo>
                    <a:pt x="129" y="109"/>
                    <a:pt x="130" y="110"/>
                    <a:pt x="131" y="110"/>
                  </a:cubicBezTo>
                  <a:cubicBezTo>
                    <a:pt x="136" y="110"/>
                    <a:pt x="142" y="106"/>
                    <a:pt x="143" y="100"/>
                  </a:cubicBezTo>
                  <a:cubicBezTo>
                    <a:pt x="157" y="55"/>
                    <a:pt x="157" y="55"/>
                    <a:pt x="157" y="55"/>
                  </a:cubicBezTo>
                  <a:cubicBezTo>
                    <a:pt x="158" y="51"/>
                    <a:pt x="156" y="45"/>
                    <a:pt x="153" y="4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6" name="Freeform 134">
              <a:extLst>
                <a:ext uri="{FF2B5EF4-FFF2-40B4-BE49-F238E27FC236}">
                  <a16:creationId xmlns="" xmlns:a16="http://schemas.microsoft.com/office/drawing/2014/main" id="{A7346B17-9205-4F7B-91CE-8FB7DEA86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4124" y="1737954"/>
              <a:ext cx="565331" cy="589028"/>
            </a:xfrm>
            <a:custGeom>
              <a:avLst/>
              <a:gdLst>
                <a:gd name="T0" fmla="*/ 132 w 141"/>
                <a:gd name="T1" fmla="*/ 53 h 147"/>
                <a:gd name="T2" fmla="*/ 98 w 141"/>
                <a:gd name="T3" fmla="*/ 0 h 147"/>
                <a:gd name="T4" fmla="*/ 87 w 141"/>
                <a:gd name="T5" fmla="*/ 7 h 147"/>
                <a:gd name="T6" fmla="*/ 120 w 141"/>
                <a:gd name="T7" fmla="*/ 61 h 147"/>
                <a:gd name="T8" fmla="*/ 120 w 141"/>
                <a:gd name="T9" fmla="*/ 80 h 147"/>
                <a:gd name="T10" fmla="*/ 112 w 141"/>
                <a:gd name="T11" fmla="*/ 92 h 147"/>
                <a:gd name="T12" fmla="*/ 109 w 141"/>
                <a:gd name="T13" fmla="*/ 85 h 147"/>
                <a:gd name="T14" fmla="*/ 102 w 141"/>
                <a:gd name="T15" fmla="*/ 74 h 147"/>
                <a:gd name="T16" fmla="*/ 102 w 141"/>
                <a:gd name="T17" fmla="*/ 74 h 147"/>
                <a:gd name="T18" fmla="*/ 68 w 141"/>
                <a:gd name="T19" fmla="*/ 18 h 147"/>
                <a:gd name="T20" fmla="*/ 56 w 141"/>
                <a:gd name="T21" fmla="*/ 25 h 147"/>
                <a:gd name="T22" fmla="*/ 97 w 141"/>
                <a:gd name="T23" fmla="*/ 93 h 147"/>
                <a:gd name="T24" fmla="*/ 98 w 141"/>
                <a:gd name="T25" fmla="*/ 109 h 147"/>
                <a:gd name="T26" fmla="*/ 80 w 141"/>
                <a:gd name="T27" fmla="*/ 113 h 147"/>
                <a:gd name="T28" fmla="*/ 80 w 141"/>
                <a:gd name="T29" fmla="*/ 113 h 147"/>
                <a:gd name="T30" fmla="*/ 42 w 141"/>
                <a:gd name="T31" fmla="*/ 113 h 147"/>
                <a:gd name="T32" fmla="*/ 42 w 141"/>
                <a:gd name="T33" fmla="*/ 130 h 147"/>
                <a:gd name="T34" fmla="*/ 14 w 141"/>
                <a:gd name="T35" fmla="*/ 101 h 147"/>
                <a:gd name="T36" fmla="*/ 42 w 141"/>
                <a:gd name="T37" fmla="*/ 71 h 147"/>
                <a:gd name="T38" fmla="*/ 42 w 141"/>
                <a:gd name="T39" fmla="*/ 89 h 147"/>
                <a:gd name="T40" fmla="*/ 80 w 141"/>
                <a:gd name="T41" fmla="*/ 89 h 147"/>
                <a:gd name="T42" fmla="*/ 72 w 141"/>
                <a:gd name="T43" fmla="*/ 75 h 147"/>
                <a:gd name="T44" fmla="*/ 56 w 141"/>
                <a:gd name="T45" fmla="*/ 75 h 147"/>
                <a:gd name="T46" fmla="*/ 56 w 141"/>
                <a:gd name="T47" fmla="*/ 65 h 147"/>
                <a:gd name="T48" fmla="*/ 49 w 141"/>
                <a:gd name="T49" fmla="*/ 55 h 147"/>
                <a:gd name="T50" fmla="*/ 36 w 141"/>
                <a:gd name="T51" fmla="*/ 57 h 147"/>
                <a:gd name="T52" fmla="*/ 4 w 141"/>
                <a:gd name="T53" fmla="*/ 92 h 147"/>
                <a:gd name="T54" fmla="*/ 0 w 141"/>
                <a:gd name="T55" fmla="*/ 101 h 147"/>
                <a:gd name="T56" fmla="*/ 3 w 141"/>
                <a:gd name="T57" fmla="*/ 109 h 147"/>
                <a:gd name="T58" fmla="*/ 36 w 141"/>
                <a:gd name="T59" fmla="*/ 144 h 147"/>
                <a:gd name="T60" fmla="*/ 44 w 141"/>
                <a:gd name="T61" fmla="*/ 147 h 147"/>
                <a:gd name="T62" fmla="*/ 49 w 141"/>
                <a:gd name="T63" fmla="*/ 146 h 147"/>
                <a:gd name="T64" fmla="*/ 56 w 141"/>
                <a:gd name="T65" fmla="*/ 137 h 147"/>
                <a:gd name="T66" fmla="*/ 56 w 141"/>
                <a:gd name="T67" fmla="*/ 127 h 147"/>
                <a:gd name="T68" fmla="*/ 81 w 141"/>
                <a:gd name="T69" fmla="*/ 127 h 147"/>
                <a:gd name="T70" fmla="*/ 81 w 141"/>
                <a:gd name="T71" fmla="*/ 127 h 147"/>
                <a:gd name="T72" fmla="*/ 108 w 141"/>
                <a:gd name="T73" fmla="*/ 119 h 147"/>
                <a:gd name="T74" fmla="*/ 108 w 141"/>
                <a:gd name="T75" fmla="*/ 119 h 147"/>
                <a:gd name="T76" fmla="*/ 108 w 141"/>
                <a:gd name="T77" fmla="*/ 119 h 147"/>
                <a:gd name="T78" fmla="*/ 114 w 141"/>
                <a:gd name="T79" fmla="*/ 113 h 147"/>
                <a:gd name="T80" fmla="*/ 132 w 141"/>
                <a:gd name="T81" fmla="*/ 87 h 147"/>
                <a:gd name="T82" fmla="*/ 132 w 141"/>
                <a:gd name="T83" fmla="*/ 87 h 147"/>
                <a:gd name="T84" fmla="*/ 132 w 141"/>
                <a:gd name="T85" fmla="*/ 5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1" h="147">
                  <a:moveTo>
                    <a:pt x="132" y="53"/>
                  </a:moveTo>
                  <a:cubicBezTo>
                    <a:pt x="98" y="0"/>
                    <a:pt x="98" y="0"/>
                    <a:pt x="98" y="0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120" y="61"/>
                    <a:pt x="120" y="61"/>
                    <a:pt x="120" y="61"/>
                  </a:cubicBezTo>
                  <a:cubicBezTo>
                    <a:pt x="120" y="61"/>
                    <a:pt x="125" y="71"/>
                    <a:pt x="120" y="80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1" y="89"/>
                    <a:pt x="110" y="87"/>
                    <a:pt x="109" y="85"/>
                  </a:cubicBezTo>
                  <a:cubicBezTo>
                    <a:pt x="102" y="74"/>
                    <a:pt x="102" y="74"/>
                    <a:pt x="102" y="74"/>
                  </a:cubicBezTo>
                  <a:cubicBezTo>
                    <a:pt x="102" y="74"/>
                    <a:pt x="102" y="74"/>
                    <a:pt x="102" y="74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97" y="93"/>
                    <a:pt x="103" y="102"/>
                    <a:pt x="98" y="109"/>
                  </a:cubicBezTo>
                  <a:cubicBezTo>
                    <a:pt x="95" y="111"/>
                    <a:pt x="89" y="113"/>
                    <a:pt x="80" y="113"/>
                  </a:cubicBezTo>
                  <a:cubicBezTo>
                    <a:pt x="80" y="113"/>
                    <a:pt x="80" y="113"/>
                    <a:pt x="80" y="113"/>
                  </a:cubicBezTo>
                  <a:cubicBezTo>
                    <a:pt x="42" y="113"/>
                    <a:pt x="42" y="113"/>
                    <a:pt x="42" y="113"/>
                  </a:cubicBezTo>
                  <a:cubicBezTo>
                    <a:pt x="42" y="130"/>
                    <a:pt x="42" y="130"/>
                    <a:pt x="42" y="130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72" y="75"/>
                    <a:pt x="72" y="75"/>
                    <a:pt x="72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6" y="65"/>
                    <a:pt x="56" y="65"/>
                    <a:pt x="56" y="65"/>
                  </a:cubicBezTo>
                  <a:cubicBezTo>
                    <a:pt x="56" y="60"/>
                    <a:pt x="53" y="56"/>
                    <a:pt x="49" y="55"/>
                  </a:cubicBezTo>
                  <a:cubicBezTo>
                    <a:pt x="45" y="53"/>
                    <a:pt x="39" y="54"/>
                    <a:pt x="36" y="57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1" y="94"/>
                    <a:pt x="0" y="97"/>
                    <a:pt x="0" y="101"/>
                  </a:cubicBezTo>
                  <a:cubicBezTo>
                    <a:pt x="0" y="104"/>
                    <a:pt x="1" y="107"/>
                    <a:pt x="3" y="109"/>
                  </a:cubicBezTo>
                  <a:cubicBezTo>
                    <a:pt x="36" y="144"/>
                    <a:pt x="36" y="144"/>
                    <a:pt x="36" y="144"/>
                  </a:cubicBezTo>
                  <a:cubicBezTo>
                    <a:pt x="38" y="146"/>
                    <a:pt x="41" y="147"/>
                    <a:pt x="44" y="147"/>
                  </a:cubicBezTo>
                  <a:cubicBezTo>
                    <a:pt x="46" y="147"/>
                    <a:pt x="47" y="147"/>
                    <a:pt x="49" y="146"/>
                  </a:cubicBezTo>
                  <a:cubicBezTo>
                    <a:pt x="53" y="145"/>
                    <a:pt x="56" y="141"/>
                    <a:pt x="56" y="13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81" y="127"/>
                    <a:pt x="81" y="127"/>
                    <a:pt x="81" y="127"/>
                  </a:cubicBezTo>
                  <a:cubicBezTo>
                    <a:pt x="81" y="127"/>
                    <a:pt x="81" y="127"/>
                    <a:pt x="81" y="127"/>
                  </a:cubicBezTo>
                  <a:cubicBezTo>
                    <a:pt x="94" y="127"/>
                    <a:pt x="102" y="123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12" y="116"/>
                    <a:pt x="114" y="113"/>
                    <a:pt x="114" y="113"/>
                  </a:cubicBezTo>
                  <a:cubicBezTo>
                    <a:pt x="132" y="87"/>
                    <a:pt x="132" y="87"/>
                    <a:pt x="132" y="87"/>
                  </a:cubicBezTo>
                  <a:cubicBezTo>
                    <a:pt x="132" y="87"/>
                    <a:pt x="132" y="87"/>
                    <a:pt x="132" y="87"/>
                  </a:cubicBezTo>
                  <a:cubicBezTo>
                    <a:pt x="141" y="71"/>
                    <a:pt x="132" y="54"/>
                    <a:pt x="132" y="5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7" name="Freeform 135">
              <a:extLst>
                <a:ext uri="{FF2B5EF4-FFF2-40B4-BE49-F238E27FC236}">
                  <a16:creationId xmlns="" xmlns:a16="http://schemas.microsoft.com/office/drawing/2014/main" id="{BFAB72A9-48B0-4C30-807A-0FEE0DA21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0038" y="1685483"/>
              <a:ext cx="428230" cy="556869"/>
            </a:xfrm>
            <a:custGeom>
              <a:avLst/>
              <a:gdLst>
                <a:gd name="T0" fmla="*/ 44 w 107"/>
                <a:gd name="T1" fmla="*/ 125 h 139"/>
                <a:gd name="T2" fmla="*/ 27 w 107"/>
                <a:gd name="T3" fmla="*/ 116 h 139"/>
                <a:gd name="T4" fmla="*/ 22 w 107"/>
                <a:gd name="T5" fmla="*/ 102 h 139"/>
                <a:gd name="T6" fmla="*/ 29 w 107"/>
                <a:gd name="T7" fmla="*/ 103 h 139"/>
                <a:gd name="T8" fmla="*/ 107 w 107"/>
                <a:gd name="T9" fmla="*/ 103 h 139"/>
                <a:gd name="T10" fmla="*/ 107 w 107"/>
                <a:gd name="T11" fmla="*/ 89 h 139"/>
                <a:gd name="T12" fmla="*/ 29 w 107"/>
                <a:gd name="T13" fmla="*/ 89 h 139"/>
                <a:gd name="T14" fmla="*/ 14 w 107"/>
                <a:gd name="T15" fmla="*/ 82 h 139"/>
                <a:gd name="T16" fmla="*/ 20 w 107"/>
                <a:gd name="T17" fmla="*/ 64 h 139"/>
                <a:gd name="T18" fmla="*/ 20 w 107"/>
                <a:gd name="T19" fmla="*/ 64 h 139"/>
                <a:gd name="T20" fmla="*/ 40 w 107"/>
                <a:gd name="T21" fmla="*/ 32 h 139"/>
                <a:gd name="T22" fmla="*/ 25 w 107"/>
                <a:gd name="T23" fmla="*/ 23 h 139"/>
                <a:gd name="T24" fmla="*/ 65 w 107"/>
                <a:gd name="T25" fmla="*/ 15 h 139"/>
                <a:gd name="T26" fmla="*/ 76 w 107"/>
                <a:gd name="T27" fmla="*/ 53 h 139"/>
                <a:gd name="T28" fmla="*/ 61 w 107"/>
                <a:gd name="T29" fmla="*/ 44 h 139"/>
                <a:gd name="T30" fmla="*/ 41 w 107"/>
                <a:gd name="T31" fmla="*/ 77 h 139"/>
                <a:gd name="T32" fmla="*/ 57 w 107"/>
                <a:gd name="T33" fmla="*/ 77 h 139"/>
                <a:gd name="T34" fmla="*/ 65 w 107"/>
                <a:gd name="T35" fmla="*/ 64 h 139"/>
                <a:gd name="T36" fmla="*/ 74 w 107"/>
                <a:gd name="T37" fmla="*/ 69 h 139"/>
                <a:gd name="T38" fmla="*/ 86 w 107"/>
                <a:gd name="T39" fmla="*/ 68 h 139"/>
                <a:gd name="T40" fmla="*/ 91 w 107"/>
                <a:gd name="T41" fmla="*/ 56 h 139"/>
                <a:gd name="T42" fmla="*/ 78 w 107"/>
                <a:gd name="T43" fmla="*/ 10 h 139"/>
                <a:gd name="T44" fmla="*/ 73 w 107"/>
                <a:gd name="T45" fmla="*/ 2 h 139"/>
                <a:gd name="T46" fmla="*/ 63 w 107"/>
                <a:gd name="T47" fmla="*/ 1 h 139"/>
                <a:gd name="T48" fmla="*/ 17 w 107"/>
                <a:gd name="T49" fmla="*/ 10 h 139"/>
                <a:gd name="T50" fmla="*/ 8 w 107"/>
                <a:gd name="T51" fmla="*/ 20 h 139"/>
                <a:gd name="T52" fmla="*/ 13 w 107"/>
                <a:gd name="T53" fmla="*/ 31 h 139"/>
                <a:gd name="T54" fmla="*/ 21 w 107"/>
                <a:gd name="T55" fmla="*/ 36 h 139"/>
                <a:gd name="T56" fmla="*/ 8 w 107"/>
                <a:gd name="T57" fmla="*/ 57 h 139"/>
                <a:gd name="T58" fmla="*/ 8 w 107"/>
                <a:gd name="T59" fmla="*/ 57 h 139"/>
                <a:gd name="T60" fmla="*/ 0 w 107"/>
                <a:gd name="T61" fmla="*/ 84 h 139"/>
                <a:gd name="T62" fmla="*/ 0 w 107"/>
                <a:gd name="T63" fmla="*/ 84 h 139"/>
                <a:gd name="T64" fmla="*/ 0 w 107"/>
                <a:gd name="T65" fmla="*/ 85 h 139"/>
                <a:gd name="T66" fmla="*/ 2 w 107"/>
                <a:gd name="T67" fmla="*/ 93 h 139"/>
                <a:gd name="T68" fmla="*/ 15 w 107"/>
                <a:gd name="T69" fmla="*/ 122 h 139"/>
                <a:gd name="T70" fmla="*/ 15 w 107"/>
                <a:gd name="T71" fmla="*/ 122 h 139"/>
                <a:gd name="T72" fmla="*/ 44 w 107"/>
                <a:gd name="T73" fmla="*/ 139 h 139"/>
                <a:gd name="T74" fmla="*/ 107 w 107"/>
                <a:gd name="T75" fmla="*/ 139 h 139"/>
                <a:gd name="T76" fmla="*/ 107 w 107"/>
                <a:gd name="T77" fmla="*/ 125 h 139"/>
                <a:gd name="T78" fmla="*/ 44 w 107"/>
                <a:gd name="T79" fmla="*/ 12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" h="139">
                  <a:moveTo>
                    <a:pt x="44" y="125"/>
                  </a:moveTo>
                  <a:cubicBezTo>
                    <a:pt x="44" y="125"/>
                    <a:pt x="32" y="125"/>
                    <a:pt x="27" y="116"/>
                  </a:cubicBezTo>
                  <a:cubicBezTo>
                    <a:pt x="22" y="102"/>
                    <a:pt x="22" y="102"/>
                    <a:pt x="22" y="102"/>
                  </a:cubicBezTo>
                  <a:cubicBezTo>
                    <a:pt x="24" y="103"/>
                    <a:pt x="27" y="103"/>
                    <a:pt x="29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89"/>
                    <a:pt x="107" y="89"/>
                    <a:pt x="107" y="89"/>
                  </a:cubicBezTo>
                  <a:cubicBezTo>
                    <a:pt x="29" y="89"/>
                    <a:pt x="29" y="89"/>
                    <a:pt x="29" y="89"/>
                  </a:cubicBezTo>
                  <a:cubicBezTo>
                    <a:pt x="28" y="89"/>
                    <a:pt x="17" y="89"/>
                    <a:pt x="14" y="82"/>
                  </a:cubicBezTo>
                  <a:cubicBezTo>
                    <a:pt x="14" y="78"/>
                    <a:pt x="15" y="72"/>
                    <a:pt x="20" y="6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8" y="71"/>
                    <a:pt x="82" y="71"/>
                    <a:pt x="86" y="68"/>
                  </a:cubicBezTo>
                  <a:cubicBezTo>
                    <a:pt x="90" y="65"/>
                    <a:pt x="92" y="60"/>
                    <a:pt x="91" y="56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7"/>
                    <a:pt x="76" y="4"/>
                    <a:pt x="73" y="2"/>
                  </a:cubicBezTo>
                  <a:cubicBezTo>
                    <a:pt x="70" y="1"/>
                    <a:pt x="66" y="0"/>
                    <a:pt x="63" y="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2" y="11"/>
                    <a:pt x="9" y="15"/>
                    <a:pt x="8" y="20"/>
                  </a:cubicBezTo>
                  <a:cubicBezTo>
                    <a:pt x="7" y="25"/>
                    <a:pt x="9" y="29"/>
                    <a:pt x="13" y="31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" y="68"/>
                    <a:pt x="0" y="78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5"/>
                  </a:cubicBezTo>
                  <a:cubicBezTo>
                    <a:pt x="1" y="90"/>
                    <a:pt x="2" y="93"/>
                    <a:pt x="2" y="93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24" y="138"/>
                    <a:pt x="43" y="139"/>
                    <a:pt x="44" y="139"/>
                  </a:cubicBezTo>
                  <a:cubicBezTo>
                    <a:pt x="107" y="139"/>
                    <a:pt x="107" y="139"/>
                    <a:pt x="107" y="139"/>
                  </a:cubicBezTo>
                  <a:cubicBezTo>
                    <a:pt x="107" y="125"/>
                    <a:pt x="107" y="125"/>
                    <a:pt x="107" y="125"/>
                  </a:cubicBezTo>
                  <a:lnTo>
                    <a:pt x="44" y="12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39" name="组合 1138">
            <a:extLst>
              <a:ext uri="{FF2B5EF4-FFF2-40B4-BE49-F238E27FC236}">
                <a16:creationId xmlns="" xmlns:a16="http://schemas.microsoft.com/office/drawing/2014/main" id="{9904B38F-ADDB-4E66-AEB0-2CA4EAD59BE9}"/>
              </a:ext>
            </a:extLst>
          </p:cNvPr>
          <p:cNvGrpSpPr>
            <a:grpSpLocks noChangeAspect="1"/>
          </p:cNvGrpSpPr>
          <p:nvPr/>
        </p:nvGrpSpPr>
        <p:grpSpPr>
          <a:xfrm>
            <a:off x="685800" y="3265928"/>
            <a:ext cx="352665" cy="320958"/>
            <a:chOff x="600013" y="1618651"/>
            <a:chExt cx="914722" cy="832481"/>
          </a:xfrm>
        </p:grpSpPr>
        <p:sp>
          <p:nvSpPr>
            <p:cNvPr id="1189" name="Freeform 24">
              <a:extLst>
                <a:ext uri="{FF2B5EF4-FFF2-40B4-BE49-F238E27FC236}">
                  <a16:creationId xmlns="" xmlns:a16="http://schemas.microsoft.com/office/drawing/2014/main" id="{2478020C-87DC-4E20-9DD6-3FDCDDA03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13" y="1618651"/>
              <a:ext cx="914722" cy="832480"/>
            </a:xfrm>
            <a:custGeom>
              <a:avLst/>
              <a:gdLst>
                <a:gd name="T0" fmla="*/ 226 w 230"/>
                <a:gd name="T1" fmla="*/ 61 h 210"/>
                <a:gd name="T2" fmla="*/ 118 w 230"/>
                <a:gd name="T3" fmla="*/ 1 h 210"/>
                <a:gd name="T4" fmla="*/ 111 w 230"/>
                <a:gd name="T5" fmla="*/ 1 h 210"/>
                <a:gd name="T6" fmla="*/ 3 w 230"/>
                <a:gd name="T7" fmla="*/ 61 h 210"/>
                <a:gd name="T8" fmla="*/ 0 w 230"/>
                <a:gd name="T9" fmla="*/ 67 h 210"/>
                <a:gd name="T10" fmla="*/ 0 w 230"/>
                <a:gd name="T11" fmla="*/ 210 h 210"/>
                <a:gd name="T12" fmla="*/ 14 w 230"/>
                <a:gd name="T13" fmla="*/ 210 h 210"/>
                <a:gd name="T14" fmla="*/ 14 w 230"/>
                <a:gd name="T15" fmla="*/ 71 h 210"/>
                <a:gd name="T16" fmla="*/ 115 w 230"/>
                <a:gd name="T17" fmla="*/ 15 h 210"/>
                <a:gd name="T18" fmla="*/ 216 w 230"/>
                <a:gd name="T19" fmla="*/ 71 h 210"/>
                <a:gd name="T20" fmla="*/ 216 w 230"/>
                <a:gd name="T21" fmla="*/ 210 h 210"/>
                <a:gd name="T22" fmla="*/ 230 w 230"/>
                <a:gd name="T23" fmla="*/ 210 h 210"/>
                <a:gd name="T24" fmla="*/ 230 w 230"/>
                <a:gd name="T25" fmla="*/ 67 h 210"/>
                <a:gd name="T26" fmla="*/ 226 w 230"/>
                <a:gd name="T27" fmla="*/ 61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0" h="210">
                  <a:moveTo>
                    <a:pt x="226" y="61"/>
                  </a:moveTo>
                  <a:cubicBezTo>
                    <a:pt x="118" y="1"/>
                    <a:pt x="118" y="1"/>
                    <a:pt x="118" y="1"/>
                  </a:cubicBezTo>
                  <a:cubicBezTo>
                    <a:pt x="116" y="0"/>
                    <a:pt x="113" y="0"/>
                    <a:pt x="111" y="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1" y="62"/>
                    <a:pt x="0" y="65"/>
                    <a:pt x="0" y="67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14" y="210"/>
                    <a:pt x="14" y="210"/>
                    <a:pt x="14" y="21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216" y="71"/>
                    <a:pt x="216" y="71"/>
                    <a:pt x="216" y="71"/>
                  </a:cubicBezTo>
                  <a:cubicBezTo>
                    <a:pt x="216" y="210"/>
                    <a:pt x="216" y="210"/>
                    <a:pt x="216" y="210"/>
                  </a:cubicBezTo>
                  <a:cubicBezTo>
                    <a:pt x="230" y="210"/>
                    <a:pt x="230" y="210"/>
                    <a:pt x="230" y="210"/>
                  </a:cubicBezTo>
                  <a:cubicBezTo>
                    <a:pt x="230" y="67"/>
                    <a:pt x="230" y="67"/>
                    <a:pt x="230" y="67"/>
                  </a:cubicBezTo>
                  <a:cubicBezTo>
                    <a:pt x="230" y="65"/>
                    <a:pt x="229" y="63"/>
                    <a:pt x="226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" name="Freeform 25">
              <a:extLst>
                <a:ext uri="{FF2B5EF4-FFF2-40B4-BE49-F238E27FC236}">
                  <a16:creationId xmlns="" xmlns:a16="http://schemas.microsoft.com/office/drawing/2014/main" id="{665558BD-3FE2-47B4-8734-AA525AA228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0927" y="2046640"/>
              <a:ext cx="647858" cy="404492"/>
            </a:xfrm>
            <a:custGeom>
              <a:avLst/>
              <a:gdLst>
                <a:gd name="T0" fmla="*/ 156 w 163"/>
                <a:gd name="T1" fmla="*/ 0 h 102"/>
                <a:gd name="T2" fmla="*/ 7 w 163"/>
                <a:gd name="T3" fmla="*/ 0 h 102"/>
                <a:gd name="T4" fmla="*/ 0 w 163"/>
                <a:gd name="T5" fmla="*/ 7 h 102"/>
                <a:gd name="T6" fmla="*/ 0 w 163"/>
                <a:gd name="T7" fmla="*/ 102 h 102"/>
                <a:gd name="T8" fmla="*/ 14 w 163"/>
                <a:gd name="T9" fmla="*/ 102 h 102"/>
                <a:gd name="T10" fmla="*/ 14 w 163"/>
                <a:gd name="T11" fmla="*/ 68 h 102"/>
                <a:gd name="T12" fmla="*/ 149 w 163"/>
                <a:gd name="T13" fmla="*/ 68 h 102"/>
                <a:gd name="T14" fmla="*/ 149 w 163"/>
                <a:gd name="T15" fmla="*/ 102 h 102"/>
                <a:gd name="T16" fmla="*/ 163 w 163"/>
                <a:gd name="T17" fmla="*/ 102 h 102"/>
                <a:gd name="T18" fmla="*/ 163 w 163"/>
                <a:gd name="T19" fmla="*/ 7 h 102"/>
                <a:gd name="T20" fmla="*/ 156 w 163"/>
                <a:gd name="T21" fmla="*/ 0 h 102"/>
                <a:gd name="T22" fmla="*/ 149 w 163"/>
                <a:gd name="T23" fmla="*/ 14 h 102"/>
                <a:gd name="T24" fmla="*/ 149 w 163"/>
                <a:gd name="T25" fmla="*/ 28 h 102"/>
                <a:gd name="T26" fmla="*/ 14 w 163"/>
                <a:gd name="T27" fmla="*/ 28 h 102"/>
                <a:gd name="T28" fmla="*/ 14 w 163"/>
                <a:gd name="T29" fmla="*/ 14 h 102"/>
                <a:gd name="T30" fmla="*/ 149 w 163"/>
                <a:gd name="T31" fmla="*/ 14 h 102"/>
                <a:gd name="T32" fmla="*/ 14 w 163"/>
                <a:gd name="T33" fmla="*/ 54 h 102"/>
                <a:gd name="T34" fmla="*/ 14 w 163"/>
                <a:gd name="T35" fmla="*/ 42 h 102"/>
                <a:gd name="T36" fmla="*/ 149 w 163"/>
                <a:gd name="T37" fmla="*/ 42 h 102"/>
                <a:gd name="T38" fmla="*/ 149 w 163"/>
                <a:gd name="T39" fmla="*/ 54 h 102"/>
                <a:gd name="T40" fmla="*/ 14 w 163"/>
                <a:gd name="T41" fmla="*/ 5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3" h="102">
                  <a:moveTo>
                    <a:pt x="156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49" y="68"/>
                    <a:pt x="149" y="68"/>
                    <a:pt x="149" y="68"/>
                  </a:cubicBezTo>
                  <a:cubicBezTo>
                    <a:pt x="149" y="102"/>
                    <a:pt x="149" y="102"/>
                    <a:pt x="149" y="102"/>
                  </a:cubicBezTo>
                  <a:cubicBezTo>
                    <a:pt x="163" y="102"/>
                    <a:pt x="163" y="102"/>
                    <a:pt x="163" y="102"/>
                  </a:cubicBezTo>
                  <a:cubicBezTo>
                    <a:pt x="163" y="7"/>
                    <a:pt x="163" y="7"/>
                    <a:pt x="163" y="7"/>
                  </a:cubicBezTo>
                  <a:cubicBezTo>
                    <a:pt x="163" y="3"/>
                    <a:pt x="160" y="0"/>
                    <a:pt x="156" y="0"/>
                  </a:cubicBezTo>
                  <a:close/>
                  <a:moveTo>
                    <a:pt x="149" y="14"/>
                  </a:moveTo>
                  <a:cubicBezTo>
                    <a:pt x="149" y="28"/>
                    <a:pt x="149" y="28"/>
                    <a:pt x="149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14"/>
                    <a:pt x="14" y="14"/>
                    <a:pt x="14" y="14"/>
                  </a:cubicBezTo>
                  <a:lnTo>
                    <a:pt x="149" y="14"/>
                  </a:lnTo>
                  <a:close/>
                  <a:moveTo>
                    <a:pt x="14" y="54"/>
                  </a:moveTo>
                  <a:cubicBezTo>
                    <a:pt x="14" y="42"/>
                    <a:pt x="14" y="42"/>
                    <a:pt x="14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49" y="54"/>
                    <a:pt x="149" y="54"/>
                    <a:pt x="149" y="54"/>
                  </a:cubicBezTo>
                  <a:lnTo>
                    <a:pt x="14" y="5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" name="Rectangle 26">
              <a:extLst>
                <a:ext uri="{FF2B5EF4-FFF2-40B4-BE49-F238E27FC236}">
                  <a16:creationId xmlns="" xmlns:a16="http://schemas.microsoft.com/office/drawing/2014/main" id="{DB9CC09A-EDBA-470C-86A7-E712EA90C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9740" y="1927474"/>
              <a:ext cx="114130" cy="5538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2" name="Rectangle 27">
              <a:extLst>
                <a:ext uri="{FF2B5EF4-FFF2-40B4-BE49-F238E27FC236}">
                  <a16:creationId xmlns="" xmlns:a16="http://schemas.microsoft.com/office/drawing/2014/main" id="{4AD57DE6-1790-4E1E-899E-0263830350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790" y="1927474"/>
              <a:ext cx="115809" cy="5538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3" name="Rectangle 28">
              <a:extLst>
                <a:ext uri="{FF2B5EF4-FFF2-40B4-BE49-F238E27FC236}">
                  <a16:creationId xmlns="" xmlns:a16="http://schemas.microsoft.com/office/drawing/2014/main" id="{E0F5C0E2-A024-442B-A1D6-C7A2F38F4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7519" y="1927474"/>
              <a:ext cx="114130" cy="5538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40" name="组合 1139">
            <a:extLst>
              <a:ext uri="{FF2B5EF4-FFF2-40B4-BE49-F238E27FC236}">
                <a16:creationId xmlns="" xmlns:a16="http://schemas.microsoft.com/office/drawing/2014/main" id="{CDA2180F-6755-4E2D-84F6-6596CAD477FB}"/>
              </a:ext>
            </a:extLst>
          </p:cNvPr>
          <p:cNvGrpSpPr>
            <a:grpSpLocks noChangeAspect="1"/>
          </p:cNvGrpSpPr>
          <p:nvPr/>
        </p:nvGrpSpPr>
        <p:grpSpPr>
          <a:xfrm>
            <a:off x="2805639" y="3267223"/>
            <a:ext cx="386314" cy="318368"/>
            <a:chOff x="4653319" y="5144944"/>
            <a:chExt cx="1001998" cy="825767"/>
          </a:xfrm>
        </p:grpSpPr>
        <p:sp>
          <p:nvSpPr>
            <p:cNvPr id="1185" name="Rectangle 55">
              <a:extLst>
                <a:ext uri="{FF2B5EF4-FFF2-40B4-BE49-F238E27FC236}">
                  <a16:creationId xmlns="" xmlns:a16="http://schemas.microsoft.com/office/drawing/2014/main" id="{10018626-61DF-4B3F-920B-CABB81B6C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3319" y="5915324"/>
              <a:ext cx="1001998" cy="5538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6" name="Freeform 56">
              <a:extLst>
                <a:ext uri="{FF2B5EF4-FFF2-40B4-BE49-F238E27FC236}">
                  <a16:creationId xmlns="" xmlns:a16="http://schemas.microsoft.com/office/drawing/2014/main" id="{51FFC05C-C9C3-4ED9-BD60-A10EB73DCB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3319" y="5144944"/>
              <a:ext cx="1001998" cy="706602"/>
            </a:xfrm>
            <a:custGeom>
              <a:avLst/>
              <a:gdLst>
                <a:gd name="T0" fmla="*/ 224 w 252"/>
                <a:gd name="T1" fmla="*/ 0 h 178"/>
                <a:gd name="T2" fmla="*/ 28 w 252"/>
                <a:gd name="T3" fmla="*/ 0 h 178"/>
                <a:gd name="T4" fmla="*/ 0 w 252"/>
                <a:gd name="T5" fmla="*/ 28 h 178"/>
                <a:gd name="T6" fmla="*/ 0 w 252"/>
                <a:gd name="T7" fmla="*/ 150 h 178"/>
                <a:gd name="T8" fmla="*/ 28 w 252"/>
                <a:gd name="T9" fmla="*/ 178 h 178"/>
                <a:gd name="T10" fmla="*/ 224 w 252"/>
                <a:gd name="T11" fmla="*/ 178 h 178"/>
                <a:gd name="T12" fmla="*/ 252 w 252"/>
                <a:gd name="T13" fmla="*/ 150 h 178"/>
                <a:gd name="T14" fmla="*/ 252 w 252"/>
                <a:gd name="T15" fmla="*/ 28 h 178"/>
                <a:gd name="T16" fmla="*/ 224 w 252"/>
                <a:gd name="T17" fmla="*/ 0 h 178"/>
                <a:gd name="T18" fmla="*/ 238 w 252"/>
                <a:gd name="T19" fmla="*/ 150 h 178"/>
                <a:gd name="T20" fmla="*/ 224 w 252"/>
                <a:gd name="T21" fmla="*/ 164 h 178"/>
                <a:gd name="T22" fmla="*/ 28 w 252"/>
                <a:gd name="T23" fmla="*/ 164 h 178"/>
                <a:gd name="T24" fmla="*/ 14 w 252"/>
                <a:gd name="T25" fmla="*/ 150 h 178"/>
                <a:gd name="T26" fmla="*/ 14 w 252"/>
                <a:gd name="T27" fmla="*/ 28 h 178"/>
                <a:gd name="T28" fmla="*/ 28 w 252"/>
                <a:gd name="T29" fmla="*/ 14 h 178"/>
                <a:gd name="T30" fmla="*/ 224 w 252"/>
                <a:gd name="T31" fmla="*/ 14 h 178"/>
                <a:gd name="T32" fmla="*/ 238 w 252"/>
                <a:gd name="T33" fmla="*/ 28 h 178"/>
                <a:gd name="T34" fmla="*/ 238 w 252"/>
                <a:gd name="T35" fmla="*/ 15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2" h="178">
                  <a:moveTo>
                    <a:pt x="224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3"/>
                    <a:pt x="0" y="28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65"/>
                    <a:pt x="13" y="178"/>
                    <a:pt x="28" y="178"/>
                  </a:cubicBezTo>
                  <a:cubicBezTo>
                    <a:pt x="224" y="178"/>
                    <a:pt x="224" y="178"/>
                    <a:pt x="224" y="178"/>
                  </a:cubicBezTo>
                  <a:cubicBezTo>
                    <a:pt x="239" y="178"/>
                    <a:pt x="252" y="165"/>
                    <a:pt x="252" y="150"/>
                  </a:cubicBezTo>
                  <a:cubicBezTo>
                    <a:pt x="252" y="28"/>
                    <a:pt x="252" y="28"/>
                    <a:pt x="252" y="28"/>
                  </a:cubicBezTo>
                  <a:cubicBezTo>
                    <a:pt x="252" y="13"/>
                    <a:pt x="239" y="0"/>
                    <a:pt x="224" y="0"/>
                  </a:cubicBezTo>
                  <a:close/>
                  <a:moveTo>
                    <a:pt x="238" y="150"/>
                  </a:moveTo>
                  <a:cubicBezTo>
                    <a:pt x="238" y="157"/>
                    <a:pt x="231" y="164"/>
                    <a:pt x="224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1" y="164"/>
                    <a:pt x="14" y="157"/>
                    <a:pt x="14" y="150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0"/>
                    <a:pt x="21" y="14"/>
                    <a:pt x="28" y="14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31" y="14"/>
                    <a:pt x="238" y="20"/>
                    <a:pt x="238" y="28"/>
                  </a:cubicBezTo>
                  <a:lnTo>
                    <a:pt x="238" y="15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7" name="Freeform 57">
              <a:extLst>
                <a:ext uri="{FF2B5EF4-FFF2-40B4-BE49-F238E27FC236}">
                  <a16:creationId xmlns="" xmlns:a16="http://schemas.microsoft.com/office/drawing/2014/main" id="{62C03331-BB83-472F-9E52-4DA91F4CE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992" y="5366492"/>
              <a:ext cx="102382" cy="127557"/>
            </a:xfrm>
            <a:custGeom>
              <a:avLst/>
              <a:gdLst>
                <a:gd name="T0" fmla="*/ 16 w 26"/>
                <a:gd name="T1" fmla="*/ 1 h 32"/>
                <a:gd name="T2" fmla="*/ 1 w 26"/>
                <a:gd name="T3" fmla="*/ 27 h 32"/>
                <a:gd name="T4" fmla="*/ 7 w 26"/>
                <a:gd name="T5" fmla="*/ 32 h 32"/>
                <a:gd name="T6" fmla="*/ 7 w 26"/>
                <a:gd name="T7" fmla="*/ 32 h 32"/>
                <a:gd name="T8" fmla="*/ 13 w 26"/>
                <a:gd name="T9" fmla="*/ 26 h 32"/>
                <a:gd name="T10" fmla="*/ 21 w 26"/>
                <a:gd name="T11" fmla="*/ 12 h 32"/>
                <a:gd name="T12" fmla="*/ 24 w 26"/>
                <a:gd name="T13" fmla="*/ 4 h 32"/>
                <a:gd name="T14" fmla="*/ 16 w 26"/>
                <a:gd name="T1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32">
                  <a:moveTo>
                    <a:pt x="16" y="1"/>
                  </a:moveTo>
                  <a:cubicBezTo>
                    <a:pt x="7" y="6"/>
                    <a:pt x="0" y="16"/>
                    <a:pt x="1" y="27"/>
                  </a:cubicBezTo>
                  <a:cubicBezTo>
                    <a:pt x="1" y="30"/>
                    <a:pt x="4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10" y="32"/>
                    <a:pt x="13" y="30"/>
                    <a:pt x="13" y="26"/>
                  </a:cubicBezTo>
                  <a:cubicBezTo>
                    <a:pt x="12" y="20"/>
                    <a:pt x="16" y="15"/>
                    <a:pt x="21" y="12"/>
                  </a:cubicBezTo>
                  <a:cubicBezTo>
                    <a:pt x="24" y="11"/>
                    <a:pt x="26" y="7"/>
                    <a:pt x="24" y="4"/>
                  </a:cubicBezTo>
                  <a:cubicBezTo>
                    <a:pt x="23" y="1"/>
                    <a:pt x="19" y="0"/>
                    <a:pt x="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8" name="Freeform 58">
              <a:extLst>
                <a:ext uri="{FF2B5EF4-FFF2-40B4-BE49-F238E27FC236}">
                  <a16:creationId xmlns="" xmlns:a16="http://schemas.microsoft.com/office/drawing/2014/main" id="{F72AD965-F69B-4887-9EDD-41D24FCEA9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0324" y="5264109"/>
              <a:ext cx="421276" cy="456522"/>
            </a:xfrm>
            <a:custGeom>
              <a:avLst/>
              <a:gdLst>
                <a:gd name="T0" fmla="*/ 103 w 106"/>
                <a:gd name="T1" fmla="*/ 103 h 115"/>
                <a:gd name="T2" fmla="*/ 88 w 106"/>
                <a:gd name="T3" fmla="*/ 85 h 115"/>
                <a:gd name="T4" fmla="*/ 101 w 106"/>
                <a:gd name="T5" fmla="*/ 49 h 115"/>
                <a:gd name="T6" fmla="*/ 49 w 106"/>
                <a:gd name="T7" fmla="*/ 2 h 115"/>
                <a:gd name="T8" fmla="*/ 1 w 106"/>
                <a:gd name="T9" fmla="*/ 54 h 115"/>
                <a:gd name="T10" fmla="*/ 51 w 106"/>
                <a:gd name="T11" fmla="*/ 101 h 115"/>
                <a:gd name="T12" fmla="*/ 54 w 106"/>
                <a:gd name="T13" fmla="*/ 101 h 115"/>
                <a:gd name="T14" fmla="*/ 77 w 106"/>
                <a:gd name="T15" fmla="*/ 94 h 115"/>
                <a:gd name="T16" fmla="*/ 92 w 106"/>
                <a:gd name="T17" fmla="*/ 112 h 115"/>
                <a:gd name="T18" fmla="*/ 98 w 106"/>
                <a:gd name="T19" fmla="*/ 115 h 115"/>
                <a:gd name="T20" fmla="*/ 102 w 106"/>
                <a:gd name="T21" fmla="*/ 113 h 115"/>
                <a:gd name="T22" fmla="*/ 103 w 106"/>
                <a:gd name="T23" fmla="*/ 103 h 115"/>
                <a:gd name="T24" fmla="*/ 53 w 106"/>
                <a:gd name="T25" fmla="*/ 87 h 115"/>
                <a:gd name="T26" fmla="*/ 15 w 106"/>
                <a:gd name="T27" fmla="*/ 53 h 115"/>
                <a:gd name="T28" fmla="*/ 49 w 106"/>
                <a:gd name="T29" fmla="*/ 16 h 115"/>
                <a:gd name="T30" fmla="*/ 51 w 106"/>
                <a:gd name="T31" fmla="*/ 16 h 115"/>
                <a:gd name="T32" fmla="*/ 87 w 106"/>
                <a:gd name="T33" fmla="*/ 50 h 115"/>
                <a:gd name="T34" fmla="*/ 53 w 106"/>
                <a:gd name="T35" fmla="*/ 8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6" h="115">
                  <a:moveTo>
                    <a:pt x="103" y="103"/>
                  </a:moveTo>
                  <a:cubicBezTo>
                    <a:pt x="88" y="85"/>
                    <a:pt x="88" y="85"/>
                    <a:pt x="88" y="85"/>
                  </a:cubicBezTo>
                  <a:cubicBezTo>
                    <a:pt x="97" y="76"/>
                    <a:pt x="102" y="63"/>
                    <a:pt x="101" y="49"/>
                  </a:cubicBezTo>
                  <a:cubicBezTo>
                    <a:pt x="100" y="22"/>
                    <a:pt x="76" y="0"/>
                    <a:pt x="49" y="2"/>
                  </a:cubicBezTo>
                  <a:cubicBezTo>
                    <a:pt x="21" y="3"/>
                    <a:pt x="0" y="26"/>
                    <a:pt x="1" y="54"/>
                  </a:cubicBezTo>
                  <a:cubicBezTo>
                    <a:pt x="3" y="81"/>
                    <a:pt x="25" y="101"/>
                    <a:pt x="51" y="101"/>
                  </a:cubicBezTo>
                  <a:cubicBezTo>
                    <a:pt x="52" y="101"/>
                    <a:pt x="53" y="101"/>
                    <a:pt x="54" y="101"/>
                  </a:cubicBezTo>
                  <a:cubicBezTo>
                    <a:pt x="62" y="101"/>
                    <a:pt x="70" y="98"/>
                    <a:pt x="77" y="94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4" y="114"/>
                    <a:pt x="96" y="115"/>
                    <a:pt x="98" y="115"/>
                  </a:cubicBezTo>
                  <a:cubicBezTo>
                    <a:pt x="99" y="115"/>
                    <a:pt x="101" y="114"/>
                    <a:pt x="102" y="113"/>
                  </a:cubicBezTo>
                  <a:cubicBezTo>
                    <a:pt x="105" y="110"/>
                    <a:pt x="106" y="106"/>
                    <a:pt x="103" y="103"/>
                  </a:cubicBezTo>
                  <a:close/>
                  <a:moveTo>
                    <a:pt x="53" y="87"/>
                  </a:moveTo>
                  <a:cubicBezTo>
                    <a:pt x="33" y="88"/>
                    <a:pt x="16" y="73"/>
                    <a:pt x="15" y="53"/>
                  </a:cubicBezTo>
                  <a:cubicBezTo>
                    <a:pt x="14" y="33"/>
                    <a:pt x="30" y="17"/>
                    <a:pt x="49" y="16"/>
                  </a:cubicBezTo>
                  <a:cubicBezTo>
                    <a:pt x="50" y="16"/>
                    <a:pt x="51" y="16"/>
                    <a:pt x="51" y="16"/>
                  </a:cubicBezTo>
                  <a:cubicBezTo>
                    <a:pt x="70" y="16"/>
                    <a:pt x="86" y="31"/>
                    <a:pt x="87" y="50"/>
                  </a:cubicBezTo>
                  <a:cubicBezTo>
                    <a:pt x="88" y="69"/>
                    <a:pt x="73" y="86"/>
                    <a:pt x="53" y="8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41" name="组合 1140">
            <a:extLst>
              <a:ext uri="{FF2B5EF4-FFF2-40B4-BE49-F238E27FC236}">
                <a16:creationId xmlns="" xmlns:a16="http://schemas.microsoft.com/office/drawing/2014/main" id="{4AC3CA09-52EC-4618-9653-D2C2BD649DE9}"/>
              </a:ext>
            </a:extLst>
          </p:cNvPr>
          <p:cNvGrpSpPr>
            <a:grpSpLocks noChangeAspect="1"/>
          </p:cNvGrpSpPr>
          <p:nvPr/>
        </p:nvGrpSpPr>
        <p:grpSpPr>
          <a:xfrm>
            <a:off x="4232594" y="3257193"/>
            <a:ext cx="346195" cy="338429"/>
            <a:chOff x="6716059" y="1423118"/>
            <a:chExt cx="897939" cy="877797"/>
          </a:xfrm>
        </p:grpSpPr>
        <p:sp>
          <p:nvSpPr>
            <p:cNvPr id="1172" name="Freeform 5">
              <a:extLst>
                <a:ext uri="{FF2B5EF4-FFF2-40B4-BE49-F238E27FC236}">
                  <a16:creationId xmlns="" xmlns:a16="http://schemas.microsoft.com/office/drawing/2014/main" id="{268C10AD-986A-4872-B657-B55137AF1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6059" y="1740333"/>
              <a:ext cx="171196" cy="560582"/>
            </a:xfrm>
            <a:custGeom>
              <a:avLst/>
              <a:gdLst>
                <a:gd name="T0" fmla="*/ 102 w 102"/>
                <a:gd name="T1" fmla="*/ 334 h 334"/>
                <a:gd name="T2" fmla="*/ 0 w 102"/>
                <a:gd name="T3" fmla="*/ 334 h 334"/>
                <a:gd name="T4" fmla="*/ 0 w 102"/>
                <a:gd name="T5" fmla="*/ 300 h 334"/>
                <a:gd name="T6" fmla="*/ 69 w 102"/>
                <a:gd name="T7" fmla="*/ 300 h 334"/>
                <a:gd name="T8" fmla="*/ 69 w 102"/>
                <a:gd name="T9" fmla="*/ 33 h 334"/>
                <a:gd name="T10" fmla="*/ 0 w 102"/>
                <a:gd name="T11" fmla="*/ 33 h 334"/>
                <a:gd name="T12" fmla="*/ 0 w 102"/>
                <a:gd name="T13" fmla="*/ 0 h 334"/>
                <a:gd name="T14" fmla="*/ 102 w 102"/>
                <a:gd name="T15" fmla="*/ 0 h 334"/>
                <a:gd name="T16" fmla="*/ 102 w 102"/>
                <a:gd name="T17" fmla="*/ 33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334">
                  <a:moveTo>
                    <a:pt x="102" y="334"/>
                  </a:moveTo>
                  <a:lnTo>
                    <a:pt x="0" y="334"/>
                  </a:lnTo>
                  <a:lnTo>
                    <a:pt x="0" y="300"/>
                  </a:lnTo>
                  <a:lnTo>
                    <a:pt x="69" y="300"/>
                  </a:lnTo>
                  <a:lnTo>
                    <a:pt x="69" y="33"/>
                  </a:lnTo>
                  <a:lnTo>
                    <a:pt x="0" y="33"/>
                  </a:lnTo>
                  <a:lnTo>
                    <a:pt x="0" y="0"/>
                  </a:lnTo>
                  <a:lnTo>
                    <a:pt x="102" y="0"/>
                  </a:lnTo>
                  <a:lnTo>
                    <a:pt x="102" y="33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9" name="Freeform 6">
              <a:extLst>
                <a:ext uri="{FF2B5EF4-FFF2-40B4-BE49-F238E27FC236}">
                  <a16:creationId xmlns="" xmlns:a16="http://schemas.microsoft.com/office/drawing/2014/main" id="{6F80E828-122F-48BD-93AF-85FEE32FD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7977" y="1815861"/>
              <a:ext cx="146020" cy="78885"/>
            </a:xfrm>
            <a:custGeom>
              <a:avLst/>
              <a:gdLst>
                <a:gd name="T0" fmla="*/ 21 w 37"/>
                <a:gd name="T1" fmla="*/ 3 h 20"/>
                <a:gd name="T2" fmla="*/ 12 w 37"/>
                <a:gd name="T3" fmla="*/ 6 h 20"/>
                <a:gd name="T4" fmla="*/ 12 w 37"/>
                <a:gd name="T5" fmla="*/ 6 h 20"/>
                <a:gd name="T6" fmla="*/ 7 w 37"/>
                <a:gd name="T7" fmla="*/ 6 h 20"/>
                <a:gd name="T8" fmla="*/ 0 w 37"/>
                <a:gd name="T9" fmla="*/ 13 h 20"/>
                <a:gd name="T10" fmla="*/ 7 w 37"/>
                <a:gd name="T11" fmla="*/ 20 h 20"/>
                <a:gd name="T12" fmla="*/ 13 w 37"/>
                <a:gd name="T13" fmla="*/ 20 h 20"/>
                <a:gd name="T14" fmla="*/ 14 w 37"/>
                <a:gd name="T15" fmla="*/ 20 h 20"/>
                <a:gd name="T16" fmla="*/ 31 w 37"/>
                <a:gd name="T17" fmla="*/ 12 h 20"/>
                <a:gd name="T18" fmla="*/ 37 w 37"/>
                <a:gd name="T19" fmla="*/ 0 h 20"/>
                <a:gd name="T20" fmla="*/ 22 w 37"/>
                <a:gd name="T21" fmla="*/ 0 h 20"/>
                <a:gd name="T22" fmla="*/ 21 w 37"/>
                <a:gd name="T23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20">
                  <a:moveTo>
                    <a:pt x="21" y="3"/>
                  </a:moveTo>
                  <a:cubicBezTo>
                    <a:pt x="19" y="5"/>
                    <a:pt x="16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3" y="6"/>
                    <a:pt x="0" y="9"/>
                    <a:pt x="0" y="13"/>
                  </a:cubicBezTo>
                  <a:cubicBezTo>
                    <a:pt x="0" y="16"/>
                    <a:pt x="3" y="20"/>
                    <a:pt x="7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23" y="19"/>
                    <a:pt x="28" y="15"/>
                    <a:pt x="31" y="12"/>
                  </a:cubicBezTo>
                  <a:cubicBezTo>
                    <a:pt x="34" y="8"/>
                    <a:pt x="36" y="4"/>
                    <a:pt x="37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1" y="2"/>
                    <a:pt x="21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1" name="Freeform 7">
              <a:extLst>
                <a:ext uri="{FF2B5EF4-FFF2-40B4-BE49-F238E27FC236}">
                  <a16:creationId xmlns="" xmlns:a16="http://schemas.microsoft.com/office/drawing/2014/main" id="{8F0695A9-126B-4D23-8036-197CF1A8D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2783" y="2188463"/>
              <a:ext cx="575688" cy="80563"/>
            </a:xfrm>
            <a:custGeom>
              <a:avLst/>
              <a:gdLst>
                <a:gd name="T0" fmla="*/ 118 w 145"/>
                <a:gd name="T1" fmla="*/ 6 h 20"/>
                <a:gd name="T2" fmla="*/ 0 w 145"/>
                <a:gd name="T3" fmla="*/ 6 h 20"/>
                <a:gd name="T4" fmla="*/ 0 w 145"/>
                <a:gd name="T5" fmla="*/ 20 h 20"/>
                <a:gd name="T6" fmla="*/ 118 w 145"/>
                <a:gd name="T7" fmla="*/ 20 h 20"/>
                <a:gd name="T8" fmla="*/ 145 w 145"/>
                <a:gd name="T9" fmla="*/ 0 h 20"/>
                <a:gd name="T10" fmla="*/ 130 w 145"/>
                <a:gd name="T11" fmla="*/ 0 h 20"/>
                <a:gd name="T12" fmla="*/ 118 w 145"/>
                <a:gd name="T13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20">
                  <a:moveTo>
                    <a:pt x="118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35" y="20"/>
                    <a:pt x="142" y="8"/>
                    <a:pt x="145" y="0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28" y="3"/>
                    <a:pt x="124" y="6"/>
                    <a:pt x="118" y="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2" name="Freeform 8">
              <a:extLst>
                <a:ext uri="{FF2B5EF4-FFF2-40B4-BE49-F238E27FC236}">
                  <a16:creationId xmlns="" xmlns:a16="http://schemas.microsoft.com/office/drawing/2014/main" id="{045B71D5-5E1C-4FA3-BC22-BE2D4C9B0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2783" y="1423118"/>
              <a:ext cx="651215" cy="389386"/>
            </a:xfrm>
            <a:custGeom>
              <a:avLst/>
              <a:gdLst>
                <a:gd name="T0" fmla="*/ 68 w 164"/>
                <a:gd name="T1" fmla="*/ 87 h 98"/>
                <a:gd name="T2" fmla="*/ 164 w 164"/>
                <a:gd name="T3" fmla="*/ 87 h 98"/>
                <a:gd name="T4" fmla="*/ 161 w 164"/>
                <a:gd name="T5" fmla="*/ 80 h 98"/>
                <a:gd name="T6" fmla="*/ 147 w 164"/>
                <a:gd name="T7" fmla="*/ 73 h 98"/>
                <a:gd name="T8" fmla="*/ 146 w 164"/>
                <a:gd name="T9" fmla="*/ 73 h 98"/>
                <a:gd name="T10" fmla="*/ 89 w 164"/>
                <a:gd name="T11" fmla="*/ 73 h 98"/>
                <a:gd name="T12" fmla="*/ 93 w 164"/>
                <a:gd name="T13" fmla="*/ 23 h 98"/>
                <a:gd name="T14" fmla="*/ 71 w 164"/>
                <a:gd name="T15" fmla="*/ 0 h 98"/>
                <a:gd name="T16" fmla="*/ 68 w 164"/>
                <a:gd name="T17" fmla="*/ 0 h 98"/>
                <a:gd name="T18" fmla="*/ 46 w 164"/>
                <a:gd name="T19" fmla="*/ 20 h 98"/>
                <a:gd name="T20" fmla="*/ 46 w 164"/>
                <a:gd name="T21" fmla="*/ 20 h 98"/>
                <a:gd name="T22" fmla="*/ 0 w 164"/>
                <a:gd name="T23" fmla="*/ 83 h 98"/>
                <a:gd name="T24" fmla="*/ 0 w 164"/>
                <a:gd name="T25" fmla="*/ 98 h 98"/>
                <a:gd name="T26" fmla="*/ 1 w 164"/>
                <a:gd name="T27" fmla="*/ 98 h 98"/>
                <a:gd name="T28" fmla="*/ 1 w 164"/>
                <a:gd name="T29" fmla="*/ 97 h 98"/>
                <a:gd name="T30" fmla="*/ 60 w 164"/>
                <a:gd name="T31" fmla="*/ 21 h 98"/>
                <a:gd name="T32" fmla="*/ 69 w 164"/>
                <a:gd name="T33" fmla="*/ 14 h 98"/>
                <a:gd name="T34" fmla="*/ 70 w 164"/>
                <a:gd name="T35" fmla="*/ 14 h 98"/>
                <a:gd name="T36" fmla="*/ 71 w 164"/>
                <a:gd name="T37" fmla="*/ 14 h 98"/>
                <a:gd name="T38" fmla="*/ 79 w 164"/>
                <a:gd name="T39" fmla="*/ 24 h 98"/>
                <a:gd name="T40" fmla="*/ 73 w 164"/>
                <a:gd name="T41" fmla="*/ 77 h 98"/>
                <a:gd name="T42" fmla="*/ 68 w 164"/>
                <a:gd name="T43" fmla="*/ 8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4" h="98">
                  <a:moveTo>
                    <a:pt x="68" y="87"/>
                  </a:moveTo>
                  <a:cubicBezTo>
                    <a:pt x="164" y="87"/>
                    <a:pt x="164" y="87"/>
                    <a:pt x="164" y="87"/>
                  </a:cubicBezTo>
                  <a:cubicBezTo>
                    <a:pt x="163" y="84"/>
                    <a:pt x="162" y="82"/>
                    <a:pt x="161" y="80"/>
                  </a:cubicBezTo>
                  <a:cubicBezTo>
                    <a:pt x="157" y="75"/>
                    <a:pt x="152" y="73"/>
                    <a:pt x="147" y="73"/>
                  </a:cubicBezTo>
                  <a:cubicBezTo>
                    <a:pt x="147" y="73"/>
                    <a:pt x="146" y="73"/>
                    <a:pt x="146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96" y="50"/>
                    <a:pt x="93" y="24"/>
                    <a:pt x="93" y="23"/>
                  </a:cubicBezTo>
                  <a:cubicBezTo>
                    <a:pt x="91" y="6"/>
                    <a:pt x="81" y="0"/>
                    <a:pt x="71" y="0"/>
                  </a:cubicBezTo>
                  <a:cubicBezTo>
                    <a:pt x="70" y="0"/>
                    <a:pt x="69" y="0"/>
                    <a:pt x="68" y="0"/>
                  </a:cubicBezTo>
                  <a:cubicBezTo>
                    <a:pt x="53" y="1"/>
                    <a:pt x="47" y="12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61"/>
                    <a:pt x="15" y="77"/>
                    <a:pt x="0" y="83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1" y="98"/>
                    <a:pt x="1" y="98"/>
                    <a:pt x="1" y="98"/>
                  </a:cubicBezTo>
                  <a:cubicBezTo>
                    <a:pt x="1" y="97"/>
                    <a:pt x="1" y="97"/>
                    <a:pt x="1" y="97"/>
                  </a:cubicBezTo>
                  <a:cubicBezTo>
                    <a:pt x="16" y="92"/>
                    <a:pt x="60" y="73"/>
                    <a:pt x="60" y="21"/>
                  </a:cubicBezTo>
                  <a:cubicBezTo>
                    <a:pt x="61" y="18"/>
                    <a:pt x="62" y="14"/>
                    <a:pt x="69" y="14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4"/>
                    <a:pt x="71" y="14"/>
                    <a:pt x="71" y="14"/>
                  </a:cubicBezTo>
                  <a:cubicBezTo>
                    <a:pt x="74" y="14"/>
                    <a:pt x="78" y="15"/>
                    <a:pt x="79" y="24"/>
                  </a:cubicBezTo>
                  <a:cubicBezTo>
                    <a:pt x="79" y="25"/>
                    <a:pt x="83" y="57"/>
                    <a:pt x="73" y="77"/>
                  </a:cubicBezTo>
                  <a:lnTo>
                    <a:pt x="68" y="8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3" name="Freeform 9">
              <a:extLst>
                <a:ext uri="{FF2B5EF4-FFF2-40B4-BE49-F238E27FC236}">
                  <a16:creationId xmlns="" xmlns:a16="http://schemas.microsoft.com/office/drawing/2014/main" id="{1F2E46D3-5FE8-46DE-9718-F001544E4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1193" y="1943418"/>
              <a:ext cx="147698" cy="75528"/>
            </a:xfrm>
            <a:custGeom>
              <a:avLst/>
              <a:gdLst>
                <a:gd name="T0" fmla="*/ 20 w 37"/>
                <a:gd name="T1" fmla="*/ 2 h 19"/>
                <a:gd name="T2" fmla="*/ 12 w 37"/>
                <a:gd name="T3" fmla="*/ 5 h 19"/>
                <a:gd name="T4" fmla="*/ 12 w 37"/>
                <a:gd name="T5" fmla="*/ 5 h 19"/>
                <a:gd name="T6" fmla="*/ 7 w 37"/>
                <a:gd name="T7" fmla="*/ 5 h 19"/>
                <a:gd name="T8" fmla="*/ 0 w 37"/>
                <a:gd name="T9" fmla="*/ 12 h 19"/>
                <a:gd name="T10" fmla="*/ 7 w 37"/>
                <a:gd name="T11" fmla="*/ 19 h 19"/>
                <a:gd name="T12" fmla="*/ 13 w 37"/>
                <a:gd name="T13" fmla="*/ 19 h 19"/>
                <a:gd name="T14" fmla="*/ 14 w 37"/>
                <a:gd name="T15" fmla="*/ 19 h 19"/>
                <a:gd name="T16" fmla="*/ 31 w 37"/>
                <a:gd name="T17" fmla="*/ 12 h 19"/>
                <a:gd name="T18" fmla="*/ 37 w 37"/>
                <a:gd name="T19" fmla="*/ 0 h 19"/>
                <a:gd name="T20" fmla="*/ 22 w 37"/>
                <a:gd name="T21" fmla="*/ 0 h 19"/>
                <a:gd name="T22" fmla="*/ 20 w 37"/>
                <a:gd name="T2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19">
                  <a:moveTo>
                    <a:pt x="20" y="2"/>
                  </a:moveTo>
                  <a:cubicBezTo>
                    <a:pt x="19" y="4"/>
                    <a:pt x="16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3" y="5"/>
                    <a:pt x="0" y="8"/>
                    <a:pt x="0" y="12"/>
                  </a:cubicBezTo>
                  <a:cubicBezTo>
                    <a:pt x="0" y="16"/>
                    <a:pt x="3" y="19"/>
                    <a:pt x="7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4" y="19"/>
                  </a:cubicBezTo>
                  <a:cubicBezTo>
                    <a:pt x="22" y="19"/>
                    <a:pt x="28" y="15"/>
                    <a:pt x="31" y="12"/>
                  </a:cubicBezTo>
                  <a:cubicBezTo>
                    <a:pt x="34" y="8"/>
                    <a:pt x="36" y="4"/>
                    <a:pt x="37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1" y="2"/>
                    <a:pt x="20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4" name="Freeform 10">
              <a:extLst>
                <a:ext uri="{FF2B5EF4-FFF2-40B4-BE49-F238E27FC236}">
                  <a16:creationId xmlns="" xmlns:a16="http://schemas.microsoft.com/office/drawing/2014/main" id="{41D51D69-0ABF-4360-A97C-B8938C840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4339" y="2065940"/>
              <a:ext cx="146020" cy="75528"/>
            </a:xfrm>
            <a:custGeom>
              <a:avLst/>
              <a:gdLst>
                <a:gd name="T0" fmla="*/ 21 w 37"/>
                <a:gd name="T1" fmla="*/ 2 h 19"/>
                <a:gd name="T2" fmla="*/ 13 w 37"/>
                <a:gd name="T3" fmla="*/ 5 h 19"/>
                <a:gd name="T4" fmla="*/ 13 w 37"/>
                <a:gd name="T5" fmla="*/ 5 h 19"/>
                <a:gd name="T6" fmla="*/ 7 w 37"/>
                <a:gd name="T7" fmla="*/ 5 h 19"/>
                <a:gd name="T8" fmla="*/ 0 w 37"/>
                <a:gd name="T9" fmla="*/ 12 h 19"/>
                <a:gd name="T10" fmla="*/ 7 w 37"/>
                <a:gd name="T11" fmla="*/ 19 h 19"/>
                <a:gd name="T12" fmla="*/ 13 w 37"/>
                <a:gd name="T13" fmla="*/ 19 h 19"/>
                <a:gd name="T14" fmla="*/ 14 w 37"/>
                <a:gd name="T15" fmla="*/ 19 h 19"/>
                <a:gd name="T16" fmla="*/ 31 w 37"/>
                <a:gd name="T17" fmla="*/ 12 h 19"/>
                <a:gd name="T18" fmla="*/ 37 w 37"/>
                <a:gd name="T19" fmla="*/ 0 h 19"/>
                <a:gd name="T20" fmla="*/ 22 w 37"/>
                <a:gd name="T21" fmla="*/ 0 h 19"/>
                <a:gd name="T22" fmla="*/ 21 w 37"/>
                <a:gd name="T23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19">
                  <a:moveTo>
                    <a:pt x="21" y="2"/>
                  </a:moveTo>
                  <a:cubicBezTo>
                    <a:pt x="19" y="4"/>
                    <a:pt x="16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3" y="5"/>
                    <a:pt x="0" y="8"/>
                    <a:pt x="0" y="12"/>
                  </a:cubicBezTo>
                  <a:cubicBezTo>
                    <a:pt x="0" y="16"/>
                    <a:pt x="3" y="19"/>
                    <a:pt x="7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23" y="19"/>
                    <a:pt x="28" y="15"/>
                    <a:pt x="31" y="12"/>
                  </a:cubicBezTo>
                  <a:cubicBezTo>
                    <a:pt x="35" y="8"/>
                    <a:pt x="36" y="4"/>
                    <a:pt x="37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2"/>
                    <a:pt x="21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42" name="组合 1141">
            <a:extLst>
              <a:ext uri="{FF2B5EF4-FFF2-40B4-BE49-F238E27FC236}">
                <a16:creationId xmlns="" xmlns:a16="http://schemas.microsoft.com/office/drawing/2014/main" id="{2A21B969-9C39-43FB-8FFE-99ED6D8C30E0}"/>
              </a:ext>
            </a:extLst>
          </p:cNvPr>
          <p:cNvGrpSpPr>
            <a:grpSpLocks noChangeAspect="1"/>
          </p:cNvGrpSpPr>
          <p:nvPr/>
        </p:nvGrpSpPr>
        <p:grpSpPr>
          <a:xfrm>
            <a:off x="5627260" y="3220632"/>
            <a:ext cx="341665" cy="411550"/>
            <a:chOff x="6756401" y="3757878"/>
            <a:chExt cx="838200" cy="1009650"/>
          </a:xfrm>
          <a:solidFill>
            <a:schemeClr val="accent2"/>
          </a:solidFill>
        </p:grpSpPr>
        <p:sp>
          <p:nvSpPr>
            <p:cNvPr id="1169" name="Freeform 110">
              <a:extLst>
                <a:ext uri="{FF2B5EF4-FFF2-40B4-BE49-F238E27FC236}">
                  <a16:creationId xmlns="" xmlns:a16="http://schemas.microsoft.com/office/drawing/2014/main" id="{E9E840BD-D87B-4500-862D-C5A4F05C7A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6401" y="3873765"/>
              <a:ext cx="763588" cy="665163"/>
            </a:xfrm>
            <a:custGeom>
              <a:avLst/>
              <a:gdLst>
                <a:gd name="T0" fmla="*/ 147 w 203"/>
                <a:gd name="T1" fmla="*/ 12 h 177"/>
                <a:gd name="T2" fmla="*/ 102 w 203"/>
                <a:gd name="T3" fmla="*/ 0 h 177"/>
                <a:gd name="T4" fmla="*/ 102 w 203"/>
                <a:gd name="T5" fmla="*/ 0 h 177"/>
                <a:gd name="T6" fmla="*/ 25 w 203"/>
                <a:gd name="T7" fmla="*/ 43 h 177"/>
                <a:gd name="T8" fmla="*/ 56 w 203"/>
                <a:gd name="T9" fmla="*/ 165 h 177"/>
                <a:gd name="T10" fmla="*/ 101 w 203"/>
                <a:gd name="T11" fmla="*/ 177 h 177"/>
                <a:gd name="T12" fmla="*/ 178 w 203"/>
                <a:gd name="T13" fmla="*/ 134 h 177"/>
                <a:gd name="T14" fmla="*/ 147 w 203"/>
                <a:gd name="T15" fmla="*/ 12 h 177"/>
                <a:gd name="T16" fmla="*/ 170 w 203"/>
                <a:gd name="T17" fmla="*/ 59 h 177"/>
                <a:gd name="T18" fmla="*/ 130 w 203"/>
                <a:gd name="T19" fmla="*/ 97 h 177"/>
                <a:gd name="T20" fmla="*/ 111 w 203"/>
                <a:gd name="T21" fmla="*/ 86 h 177"/>
                <a:gd name="T22" fmla="*/ 146 w 203"/>
                <a:gd name="T23" fmla="*/ 28 h 177"/>
                <a:gd name="T24" fmla="*/ 170 w 203"/>
                <a:gd name="T25" fmla="*/ 59 h 177"/>
                <a:gd name="T26" fmla="*/ 102 w 203"/>
                <a:gd name="T27" fmla="*/ 14 h 177"/>
                <a:gd name="T28" fmla="*/ 102 w 203"/>
                <a:gd name="T29" fmla="*/ 14 h 177"/>
                <a:gd name="T30" fmla="*/ 134 w 203"/>
                <a:gd name="T31" fmla="*/ 21 h 177"/>
                <a:gd name="T32" fmla="*/ 99 w 203"/>
                <a:gd name="T33" fmla="*/ 79 h 177"/>
                <a:gd name="T34" fmla="*/ 80 w 203"/>
                <a:gd name="T35" fmla="*/ 68 h 177"/>
                <a:gd name="T36" fmla="*/ 94 w 203"/>
                <a:gd name="T37" fmla="*/ 14 h 177"/>
                <a:gd name="T38" fmla="*/ 102 w 203"/>
                <a:gd name="T39" fmla="*/ 14 h 177"/>
                <a:gd name="T40" fmla="*/ 80 w 203"/>
                <a:gd name="T41" fmla="*/ 17 h 177"/>
                <a:gd name="T42" fmla="*/ 68 w 203"/>
                <a:gd name="T43" fmla="*/ 61 h 177"/>
                <a:gd name="T44" fmla="*/ 41 w 203"/>
                <a:gd name="T45" fmla="*/ 44 h 177"/>
                <a:gd name="T46" fmla="*/ 80 w 203"/>
                <a:gd name="T47" fmla="*/ 17 h 177"/>
                <a:gd name="T48" fmla="*/ 34 w 203"/>
                <a:gd name="T49" fmla="*/ 56 h 177"/>
                <a:gd name="T50" fmla="*/ 61 w 203"/>
                <a:gd name="T51" fmla="*/ 73 h 177"/>
                <a:gd name="T52" fmla="*/ 28 w 203"/>
                <a:gd name="T53" fmla="*/ 104 h 177"/>
                <a:gd name="T54" fmla="*/ 34 w 203"/>
                <a:gd name="T55" fmla="*/ 56 h 177"/>
                <a:gd name="T56" fmla="*/ 33 w 203"/>
                <a:gd name="T57" fmla="*/ 118 h 177"/>
                <a:gd name="T58" fmla="*/ 73 w 203"/>
                <a:gd name="T59" fmla="*/ 80 h 177"/>
                <a:gd name="T60" fmla="*/ 92 w 203"/>
                <a:gd name="T61" fmla="*/ 91 h 177"/>
                <a:gd name="T62" fmla="*/ 57 w 203"/>
                <a:gd name="T63" fmla="*/ 149 h 177"/>
                <a:gd name="T64" fmla="*/ 33 w 203"/>
                <a:gd name="T65" fmla="*/ 118 h 177"/>
                <a:gd name="T66" fmla="*/ 101 w 203"/>
                <a:gd name="T67" fmla="*/ 163 h 177"/>
                <a:gd name="T68" fmla="*/ 69 w 203"/>
                <a:gd name="T69" fmla="*/ 156 h 177"/>
                <a:gd name="T70" fmla="*/ 104 w 203"/>
                <a:gd name="T71" fmla="*/ 98 h 177"/>
                <a:gd name="T72" fmla="*/ 123 w 203"/>
                <a:gd name="T73" fmla="*/ 109 h 177"/>
                <a:gd name="T74" fmla="*/ 108 w 203"/>
                <a:gd name="T75" fmla="*/ 163 h 177"/>
                <a:gd name="T76" fmla="*/ 101 w 203"/>
                <a:gd name="T77" fmla="*/ 163 h 177"/>
                <a:gd name="T78" fmla="*/ 122 w 203"/>
                <a:gd name="T79" fmla="*/ 161 h 177"/>
                <a:gd name="T80" fmla="*/ 134 w 203"/>
                <a:gd name="T81" fmla="*/ 116 h 177"/>
                <a:gd name="T82" fmla="*/ 162 w 203"/>
                <a:gd name="T83" fmla="*/ 133 h 177"/>
                <a:gd name="T84" fmla="*/ 122 w 203"/>
                <a:gd name="T85" fmla="*/ 161 h 177"/>
                <a:gd name="T86" fmla="*/ 169 w 203"/>
                <a:gd name="T87" fmla="*/ 121 h 177"/>
                <a:gd name="T88" fmla="*/ 142 w 203"/>
                <a:gd name="T89" fmla="*/ 104 h 177"/>
                <a:gd name="T90" fmla="*/ 175 w 203"/>
                <a:gd name="T91" fmla="*/ 73 h 177"/>
                <a:gd name="T92" fmla="*/ 169 w 203"/>
                <a:gd name="T93" fmla="*/ 121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03" h="177">
                  <a:moveTo>
                    <a:pt x="147" y="12"/>
                  </a:moveTo>
                  <a:cubicBezTo>
                    <a:pt x="133" y="4"/>
                    <a:pt x="117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71" y="0"/>
                    <a:pt x="42" y="15"/>
                    <a:pt x="25" y="43"/>
                  </a:cubicBezTo>
                  <a:cubicBezTo>
                    <a:pt x="0" y="85"/>
                    <a:pt x="14" y="140"/>
                    <a:pt x="56" y="165"/>
                  </a:cubicBezTo>
                  <a:cubicBezTo>
                    <a:pt x="70" y="173"/>
                    <a:pt x="86" y="177"/>
                    <a:pt x="101" y="177"/>
                  </a:cubicBezTo>
                  <a:cubicBezTo>
                    <a:pt x="132" y="177"/>
                    <a:pt x="161" y="162"/>
                    <a:pt x="178" y="134"/>
                  </a:cubicBezTo>
                  <a:cubicBezTo>
                    <a:pt x="203" y="92"/>
                    <a:pt x="189" y="37"/>
                    <a:pt x="147" y="12"/>
                  </a:cubicBezTo>
                  <a:close/>
                  <a:moveTo>
                    <a:pt x="170" y="59"/>
                  </a:moveTo>
                  <a:cubicBezTo>
                    <a:pt x="152" y="71"/>
                    <a:pt x="139" y="84"/>
                    <a:pt x="130" y="97"/>
                  </a:cubicBezTo>
                  <a:cubicBezTo>
                    <a:pt x="111" y="86"/>
                    <a:pt x="111" y="86"/>
                    <a:pt x="111" y="86"/>
                  </a:cubicBezTo>
                  <a:cubicBezTo>
                    <a:pt x="146" y="28"/>
                    <a:pt x="146" y="28"/>
                    <a:pt x="146" y="28"/>
                  </a:cubicBezTo>
                  <a:cubicBezTo>
                    <a:pt x="157" y="36"/>
                    <a:pt x="165" y="47"/>
                    <a:pt x="170" y="59"/>
                  </a:cubicBezTo>
                  <a:close/>
                  <a:moveTo>
                    <a:pt x="102" y="14"/>
                  </a:moveTo>
                  <a:cubicBezTo>
                    <a:pt x="102" y="14"/>
                    <a:pt x="102" y="14"/>
                    <a:pt x="102" y="14"/>
                  </a:cubicBezTo>
                  <a:cubicBezTo>
                    <a:pt x="113" y="14"/>
                    <a:pt x="124" y="16"/>
                    <a:pt x="134" y="21"/>
                  </a:cubicBezTo>
                  <a:cubicBezTo>
                    <a:pt x="99" y="79"/>
                    <a:pt x="99" y="79"/>
                    <a:pt x="99" y="79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8" y="53"/>
                    <a:pt x="93" y="35"/>
                    <a:pt x="94" y="14"/>
                  </a:cubicBezTo>
                  <a:cubicBezTo>
                    <a:pt x="97" y="14"/>
                    <a:pt x="99" y="14"/>
                    <a:pt x="102" y="14"/>
                  </a:cubicBezTo>
                  <a:close/>
                  <a:moveTo>
                    <a:pt x="80" y="17"/>
                  </a:moveTo>
                  <a:cubicBezTo>
                    <a:pt x="79" y="34"/>
                    <a:pt x="74" y="48"/>
                    <a:pt x="68" y="61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51" y="31"/>
                    <a:pt x="65" y="21"/>
                    <a:pt x="80" y="17"/>
                  </a:cubicBezTo>
                  <a:close/>
                  <a:moveTo>
                    <a:pt x="34" y="56"/>
                  </a:moveTo>
                  <a:cubicBezTo>
                    <a:pt x="61" y="73"/>
                    <a:pt x="61" y="73"/>
                    <a:pt x="61" y="73"/>
                  </a:cubicBezTo>
                  <a:cubicBezTo>
                    <a:pt x="51" y="87"/>
                    <a:pt x="39" y="97"/>
                    <a:pt x="28" y="104"/>
                  </a:cubicBezTo>
                  <a:cubicBezTo>
                    <a:pt x="25" y="88"/>
                    <a:pt x="27" y="71"/>
                    <a:pt x="34" y="56"/>
                  </a:cubicBezTo>
                  <a:close/>
                  <a:moveTo>
                    <a:pt x="33" y="118"/>
                  </a:moveTo>
                  <a:cubicBezTo>
                    <a:pt x="46" y="110"/>
                    <a:pt x="61" y="97"/>
                    <a:pt x="73" y="80"/>
                  </a:cubicBezTo>
                  <a:cubicBezTo>
                    <a:pt x="92" y="91"/>
                    <a:pt x="92" y="91"/>
                    <a:pt x="92" y="91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46" y="141"/>
                    <a:pt x="38" y="130"/>
                    <a:pt x="33" y="118"/>
                  </a:cubicBezTo>
                  <a:close/>
                  <a:moveTo>
                    <a:pt x="101" y="163"/>
                  </a:moveTo>
                  <a:cubicBezTo>
                    <a:pt x="90" y="163"/>
                    <a:pt x="79" y="161"/>
                    <a:pt x="69" y="156"/>
                  </a:cubicBezTo>
                  <a:cubicBezTo>
                    <a:pt x="104" y="98"/>
                    <a:pt x="104" y="98"/>
                    <a:pt x="104" y="98"/>
                  </a:cubicBezTo>
                  <a:cubicBezTo>
                    <a:pt x="123" y="109"/>
                    <a:pt x="123" y="109"/>
                    <a:pt x="123" y="109"/>
                  </a:cubicBezTo>
                  <a:cubicBezTo>
                    <a:pt x="113" y="129"/>
                    <a:pt x="109" y="148"/>
                    <a:pt x="108" y="163"/>
                  </a:cubicBezTo>
                  <a:cubicBezTo>
                    <a:pt x="106" y="163"/>
                    <a:pt x="104" y="163"/>
                    <a:pt x="101" y="163"/>
                  </a:cubicBezTo>
                  <a:close/>
                  <a:moveTo>
                    <a:pt x="122" y="161"/>
                  </a:moveTo>
                  <a:cubicBezTo>
                    <a:pt x="123" y="148"/>
                    <a:pt x="126" y="132"/>
                    <a:pt x="134" y="116"/>
                  </a:cubicBezTo>
                  <a:cubicBezTo>
                    <a:pt x="162" y="133"/>
                    <a:pt x="162" y="133"/>
                    <a:pt x="162" y="133"/>
                  </a:cubicBezTo>
                  <a:cubicBezTo>
                    <a:pt x="152" y="147"/>
                    <a:pt x="138" y="156"/>
                    <a:pt x="122" y="161"/>
                  </a:cubicBezTo>
                  <a:close/>
                  <a:moveTo>
                    <a:pt x="169" y="121"/>
                  </a:moveTo>
                  <a:cubicBezTo>
                    <a:pt x="142" y="104"/>
                    <a:pt x="142" y="104"/>
                    <a:pt x="142" y="104"/>
                  </a:cubicBezTo>
                  <a:cubicBezTo>
                    <a:pt x="149" y="93"/>
                    <a:pt x="160" y="83"/>
                    <a:pt x="175" y="73"/>
                  </a:cubicBezTo>
                  <a:cubicBezTo>
                    <a:pt x="178" y="89"/>
                    <a:pt x="176" y="106"/>
                    <a:pt x="169" y="1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" name="Rectangle 111">
              <a:extLst>
                <a:ext uri="{FF2B5EF4-FFF2-40B4-BE49-F238E27FC236}">
                  <a16:creationId xmlns="" xmlns:a16="http://schemas.microsoft.com/office/drawing/2014/main" id="{8CB10A13-67FF-4EE9-A901-55FA3DE23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0576" y="3873765"/>
              <a:ext cx="1588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" name="Freeform 112">
              <a:extLst>
                <a:ext uri="{FF2B5EF4-FFF2-40B4-BE49-F238E27FC236}">
                  <a16:creationId xmlns="" xmlns:a16="http://schemas.microsoft.com/office/drawing/2014/main" id="{36E1CC42-C4C3-49D9-8771-2B7A5A7C2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8001" y="3757878"/>
              <a:ext cx="736600" cy="1009650"/>
            </a:xfrm>
            <a:custGeom>
              <a:avLst/>
              <a:gdLst>
                <a:gd name="T0" fmla="*/ 196 w 196"/>
                <a:gd name="T1" fmla="*/ 119 h 269"/>
                <a:gd name="T2" fmla="*/ 142 w 196"/>
                <a:gd name="T3" fmla="*/ 19 h 269"/>
                <a:gd name="T4" fmla="*/ 146 w 196"/>
                <a:gd name="T5" fmla="*/ 11 h 269"/>
                <a:gd name="T6" fmla="*/ 144 w 196"/>
                <a:gd name="T7" fmla="*/ 2 h 269"/>
                <a:gd name="T8" fmla="*/ 134 w 196"/>
                <a:gd name="T9" fmla="*/ 4 h 269"/>
                <a:gd name="T10" fmla="*/ 126 w 196"/>
                <a:gd name="T11" fmla="*/ 18 h 269"/>
                <a:gd name="T12" fmla="*/ 128 w 196"/>
                <a:gd name="T13" fmla="*/ 27 h 269"/>
                <a:gd name="T14" fmla="*/ 128 w 196"/>
                <a:gd name="T15" fmla="*/ 27 h 269"/>
                <a:gd name="T16" fmla="*/ 181 w 196"/>
                <a:gd name="T17" fmla="*/ 119 h 269"/>
                <a:gd name="T18" fmla="*/ 75 w 196"/>
                <a:gd name="T19" fmla="*/ 225 h 269"/>
                <a:gd name="T20" fmla="*/ 20 w 196"/>
                <a:gd name="T21" fmla="*/ 210 h 269"/>
                <a:gd name="T22" fmla="*/ 20 w 196"/>
                <a:gd name="T23" fmla="*/ 210 h 269"/>
                <a:gd name="T24" fmla="*/ 10 w 196"/>
                <a:gd name="T25" fmla="*/ 212 h 269"/>
                <a:gd name="T26" fmla="*/ 2 w 196"/>
                <a:gd name="T27" fmla="*/ 226 h 269"/>
                <a:gd name="T28" fmla="*/ 5 w 196"/>
                <a:gd name="T29" fmla="*/ 236 h 269"/>
                <a:gd name="T30" fmla="*/ 8 w 196"/>
                <a:gd name="T31" fmla="*/ 237 h 269"/>
                <a:gd name="T32" fmla="*/ 14 w 196"/>
                <a:gd name="T33" fmla="*/ 233 h 269"/>
                <a:gd name="T34" fmla="*/ 19 w 196"/>
                <a:gd name="T35" fmla="*/ 226 h 269"/>
                <a:gd name="T36" fmla="*/ 64 w 196"/>
                <a:gd name="T37" fmla="*/ 239 h 269"/>
                <a:gd name="T38" fmla="*/ 64 w 196"/>
                <a:gd name="T39" fmla="*/ 255 h 269"/>
                <a:gd name="T40" fmla="*/ 27 w 196"/>
                <a:gd name="T41" fmla="*/ 255 h 269"/>
                <a:gd name="T42" fmla="*/ 27 w 196"/>
                <a:gd name="T43" fmla="*/ 269 h 269"/>
                <a:gd name="T44" fmla="*/ 116 w 196"/>
                <a:gd name="T45" fmla="*/ 269 h 269"/>
                <a:gd name="T46" fmla="*/ 116 w 196"/>
                <a:gd name="T47" fmla="*/ 255 h 269"/>
                <a:gd name="T48" fmla="*/ 78 w 196"/>
                <a:gd name="T49" fmla="*/ 255 h 269"/>
                <a:gd name="T50" fmla="*/ 78 w 196"/>
                <a:gd name="T51" fmla="*/ 240 h 269"/>
                <a:gd name="T52" fmla="*/ 196 w 196"/>
                <a:gd name="T53" fmla="*/ 11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6" h="269">
                  <a:moveTo>
                    <a:pt x="196" y="119"/>
                  </a:moveTo>
                  <a:cubicBezTo>
                    <a:pt x="196" y="77"/>
                    <a:pt x="174" y="40"/>
                    <a:pt x="142" y="19"/>
                  </a:cubicBezTo>
                  <a:cubicBezTo>
                    <a:pt x="146" y="11"/>
                    <a:pt x="146" y="11"/>
                    <a:pt x="146" y="11"/>
                  </a:cubicBezTo>
                  <a:cubicBezTo>
                    <a:pt x="148" y="8"/>
                    <a:pt x="147" y="4"/>
                    <a:pt x="144" y="2"/>
                  </a:cubicBezTo>
                  <a:cubicBezTo>
                    <a:pt x="140" y="0"/>
                    <a:pt x="136" y="1"/>
                    <a:pt x="134" y="4"/>
                  </a:cubicBezTo>
                  <a:cubicBezTo>
                    <a:pt x="126" y="18"/>
                    <a:pt x="126" y="18"/>
                    <a:pt x="126" y="18"/>
                  </a:cubicBezTo>
                  <a:cubicBezTo>
                    <a:pt x="124" y="21"/>
                    <a:pt x="125" y="25"/>
                    <a:pt x="128" y="27"/>
                  </a:cubicBezTo>
                  <a:cubicBezTo>
                    <a:pt x="128" y="27"/>
                    <a:pt x="128" y="27"/>
                    <a:pt x="128" y="27"/>
                  </a:cubicBezTo>
                  <a:cubicBezTo>
                    <a:pt x="160" y="45"/>
                    <a:pt x="181" y="80"/>
                    <a:pt x="181" y="119"/>
                  </a:cubicBezTo>
                  <a:cubicBezTo>
                    <a:pt x="181" y="178"/>
                    <a:pt x="134" y="225"/>
                    <a:pt x="75" y="225"/>
                  </a:cubicBezTo>
                  <a:cubicBezTo>
                    <a:pt x="55" y="225"/>
                    <a:pt x="36" y="220"/>
                    <a:pt x="20" y="210"/>
                  </a:cubicBezTo>
                  <a:cubicBezTo>
                    <a:pt x="20" y="210"/>
                    <a:pt x="20" y="210"/>
                    <a:pt x="20" y="210"/>
                  </a:cubicBezTo>
                  <a:cubicBezTo>
                    <a:pt x="17" y="208"/>
                    <a:pt x="12" y="209"/>
                    <a:pt x="10" y="212"/>
                  </a:cubicBezTo>
                  <a:cubicBezTo>
                    <a:pt x="2" y="226"/>
                    <a:pt x="2" y="226"/>
                    <a:pt x="2" y="226"/>
                  </a:cubicBezTo>
                  <a:cubicBezTo>
                    <a:pt x="0" y="229"/>
                    <a:pt x="1" y="234"/>
                    <a:pt x="5" y="236"/>
                  </a:cubicBezTo>
                  <a:cubicBezTo>
                    <a:pt x="6" y="236"/>
                    <a:pt x="7" y="237"/>
                    <a:pt x="8" y="237"/>
                  </a:cubicBezTo>
                  <a:cubicBezTo>
                    <a:pt x="11" y="237"/>
                    <a:pt x="13" y="235"/>
                    <a:pt x="14" y="233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32" y="233"/>
                    <a:pt x="48" y="238"/>
                    <a:pt x="64" y="239"/>
                  </a:cubicBezTo>
                  <a:cubicBezTo>
                    <a:pt x="64" y="255"/>
                    <a:pt x="64" y="255"/>
                    <a:pt x="64" y="255"/>
                  </a:cubicBezTo>
                  <a:cubicBezTo>
                    <a:pt x="27" y="255"/>
                    <a:pt x="27" y="255"/>
                    <a:pt x="27" y="255"/>
                  </a:cubicBezTo>
                  <a:cubicBezTo>
                    <a:pt x="27" y="269"/>
                    <a:pt x="27" y="269"/>
                    <a:pt x="27" y="269"/>
                  </a:cubicBezTo>
                  <a:cubicBezTo>
                    <a:pt x="116" y="269"/>
                    <a:pt x="116" y="269"/>
                    <a:pt x="116" y="269"/>
                  </a:cubicBezTo>
                  <a:cubicBezTo>
                    <a:pt x="116" y="255"/>
                    <a:pt x="116" y="255"/>
                    <a:pt x="116" y="255"/>
                  </a:cubicBezTo>
                  <a:cubicBezTo>
                    <a:pt x="78" y="255"/>
                    <a:pt x="78" y="255"/>
                    <a:pt x="78" y="255"/>
                  </a:cubicBezTo>
                  <a:cubicBezTo>
                    <a:pt x="78" y="240"/>
                    <a:pt x="78" y="240"/>
                    <a:pt x="78" y="240"/>
                  </a:cubicBezTo>
                  <a:cubicBezTo>
                    <a:pt x="143" y="238"/>
                    <a:pt x="196" y="185"/>
                    <a:pt x="196" y="1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77" name="组合 1276">
            <a:extLst>
              <a:ext uri="{FF2B5EF4-FFF2-40B4-BE49-F238E27FC236}">
                <a16:creationId xmlns="" xmlns:a16="http://schemas.microsoft.com/office/drawing/2014/main" id="{E58E32B2-6973-43F6-9394-7E4EFE8BA030}"/>
              </a:ext>
            </a:extLst>
          </p:cNvPr>
          <p:cNvGrpSpPr>
            <a:grpSpLocks noChangeAspect="1"/>
          </p:cNvGrpSpPr>
          <p:nvPr/>
        </p:nvGrpSpPr>
        <p:grpSpPr>
          <a:xfrm>
            <a:off x="9073617" y="3218236"/>
            <a:ext cx="409350" cy="416343"/>
            <a:chOff x="8728628" y="1309089"/>
            <a:chExt cx="1061749" cy="1079885"/>
          </a:xfrm>
        </p:grpSpPr>
        <p:sp>
          <p:nvSpPr>
            <p:cNvPr id="1278" name="Freeform 111">
              <a:extLst>
                <a:ext uri="{FF2B5EF4-FFF2-40B4-BE49-F238E27FC236}">
                  <a16:creationId xmlns="" xmlns:a16="http://schemas.microsoft.com/office/drawing/2014/main" id="{900025DD-A84A-4AF6-9A27-2DE08C3681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8628" y="1309089"/>
              <a:ext cx="507793" cy="514387"/>
            </a:xfrm>
            <a:custGeom>
              <a:avLst/>
              <a:gdLst>
                <a:gd name="T0" fmla="*/ 72 w 130"/>
                <a:gd name="T1" fmla="*/ 117 h 132"/>
                <a:gd name="T2" fmla="*/ 76 w 130"/>
                <a:gd name="T3" fmla="*/ 119 h 132"/>
                <a:gd name="T4" fmla="*/ 79 w 130"/>
                <a:gd name="T5" fmla="*/ 118 h 132"/>
                <a:gd name="T6" fmla="*/ 83 w 130"/>
                <a:gd name="T7" fmla="*/ 112 h 132"/>
                <a:gd name="T8" fmla="*/ 87 w 130"/>
                <a:gd name="T9" fmla="*/ 81 h 132"/>
                <a:gd name="T10" fmla="*/ 110 w 130"/>
                <a:gd name="T11" fmla="*/ 84 h 132"/>
                <a:gd name="T12" fmla="*/ 123 w 130"/>
                <a:gd name="T13" fmla="*/ 83 h 132"/>
                <a:gd name="T14" fmla="*/ 129 w 130"/>
                <a:gd name="T15" fmla="*/ 77 h 132"/>
                <a:gd name="T16" fmla="*/ 125 w 130"/>
                <a:gd name="T17" fmla="*/ 70 h 132"/>
                <a:gd name="T18" fmla="*/ 116 w 130"/>
                <a:gd name="T19" fmla="*/ 63 h 132"/>
                <a:gd name="T20" fmla="*/ 59 w 130"/>
                <a:gd name="T21" fmla="*/ 30 h 132"/>
                <a:gd name="T22" fmla="*/ 50 w 130"/>
                <a:gd name="T23" fmla="*/ 7 h 132"/>
                <a:gd name="T24" fmla="*/ 44 w 130"/>
                <a:gd name="T25" fmla="*/ 2 h 132"/>
                <a:gd name="T26" fmla="*/ 23 w 130"/>
                <a:gd name="T27" fmla="*/ 0 h 132"/>
                <a:gd name="T28" fmla="*/ 18 w 130"/>
                <a:gd name="T29" fmla="*/ 2 h 132"/>
                <a:gd name="T30" fmla="*/ 16 w 130"/>
                <a:gd name="T31" fmla="*/ 8 h 132"/>
                <a:gd name="T32" fmla="*/ 25 w 130"/>
                <a:gd name="T33" fmla="*/ 45 h 132"/>
                <a:gd name="T34" fmla="*/ 13 w 130"/>
                <a:gd name="T35" fmla="*/ 111 h 132"/>
                <a:gd name="T36" fmla="*/ 13 w 130"/>
                <a:gd name="T37" fmla="*/ 122 h 132"/>
                <a:gd name="T38" fmla="*/ 16 w 130"/>
                <a:gd name="T39" fmla="*/ 131 h 132"/>
                <a:gd name="T40" fmla="*/ 20 w 130"/>
                <a:gd name="T41" fmla="*/ 132 h 132"/>
                <a:gd name="T42" fmla="*/ 25 w 130"/>
                <a:gd name="T43" fmla="*/ 129 h 132"/>
                <a:gd name="T44" fmla="*/ 46 w 130"/>
                <a:gd name="T45" fmla="*/ 100 h 132"/>
                <a:gd name="T46" fmla="*/ 72 w 130"/>
                <a:gd name="T47" fmla="*/ 117 h 132"/>
                <a:gd name="T48" fmla="*/ 26 w 130"/>
                <a:gd name="T49" fmla="*/ 106 h 132"/>
                <a:gd name="T50" fmla="*/ 26 w 130"/>
                <a:gd name="T51" fmla="*/ 105 h 132"/>
                <a:gd name="T52" fmla="*/ 31 w 130"/>
                <a:gd name="T53" fmla="*/ 58 h 132"/>
                <a:gd name="T54" fmla="*/ 35 w 130"/>
                <a:gd name="T55" fmla="*/ 54 h 132"/>
                <a:gd name="T56" fmla="*/ 36 w 130"/>
                <a:gd name="T57" fmla="*/ 53 h 132"/>
                <a:gd name="T58" fmla="*/ 37 w 130"/>
                <a:gd name="T59" fmla="*/ 52 h 132"/>
                <a:gd name="T60" fmla="*/ 39 w 130"/>
                <a:gd name="T61" fmla="*/ 47 h 132"/>
                <a:gd name="T62" fmla="*/ 38 w 130"/>
                <a:gd name="T63" fmla="*/ 40 h 132"/>
                <a:gd name="T64" fmla="*/ 37 w 130"/>
                <a:gd name="T65" fmla="*/ 39 h 132"/>
                <a:gd name="T66" fmla="*/ 37 w 130"/>
                <a:gd name="T67" fmla="*/ 37 h 132"/>
                <a:gd name="T68" fmla="*/ 36 w 130"/>
                <a:gd name="T69" fmla="*/ 36 h 132"/>
                <a:gd name="T70" fmla="*/ 31 w 130"/>
                <a:gd name="T71" fmla="*/ 15 h 132"/>
                <a:gd name="T72" fmla="*/ 38 w 130"/>
                <a:gd name="T73" fmla="*/ 16 h 132"/>
                <a:gd name="T74" fmla="*/ 45 w 130"/>
                <a:gd name="T75" fmla="*/ 33 h 132"/>
                <a:gd name="T76" fmla="*/ 45 w 130"/>
                <a:gd name="T77" fmla="*/ 35 h 132"/>
                <a:gd name="T78" fmla="*/ 46 w 130"/>
                <a:gd name="T79" fmla="*/ 35 h 132"/>
                <a:gd name="T80" fmla="*/ 50 w 130"/>
                <a:gd name="T81" fmla="*/ 41 h 132"/>
                <a:gd name="T82" fmla="*/ 56 w 130"/>
                <a:gd name="T83" fmla="*/ 44 h 132"/>
                <a:gd name="T84" fmla="*/ 56 w 130"/>
                <a:gd name="T85" fmla="*/ 44 h 132"/>
                <a:gd name="T86" fmla="*/ 58 w 130"/>
                <a:gd name="T87" fmla="*/ 44 h 132"/>
                <a:gd name="T88" fmla="*/ 103 w 130"/>
                <a:gd name="T89" fmla="*/ 69 h 132"/>
                <a:gd name="T90" fmla="*/ 103 w 130"/>
                <a:gd name="T91" fmla="*/ 70 h 132"/>
                <a:gd name="T92" fmla="*/ 84 w 130"/>
                <a:gd name="T93" fmla="*/ 66 h 132"/>
                <a:gd name="T94" fmla="*/ 82 w 130"/>
                <a:gd name="T95" fmla="*/ 65 h 132"/>
                <a:gd name="T96" fmla="*/ 81 w 130"/>
                <a:gd name="T97" fmla="*/ 65 h 132"/>
                <a:gd name="T98" fmla="*/ 73 w 130"/>
                <a:gd name="T99" fmla="*/ 71 h 132"/>
                <a:gd name="T100" fmla="*/ 70 w 130"/>
                <a:gd name="T101" fmla="*/ 99 h 132"/>
                <a:gd name="T102" fmla="*/ 47 w 130"/>
                <a:gd name="T103" fmla="*/ 84 h 132"/>
                <a:gd name="T104" fmla="*/ 37 w 130"/>
                <a:gd name="T105" fmla="*/ 86 h 132"/>
                <a:gd name="T106" fmla="*/ 35 w 130"/>
                <a:gd name="T107" fmla="*/ 88 h 132"/>
                <a:gd name="T108" fmla="*/ 26 w 130"/>
                <a:gd name="T109" fmla="*/ 10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0" h="132">
                  <a:moveTo>
                    <a:pt x="72" y="117"/>
                  </a:moveTo>
                  <a:cubicBezTo>
                    <a:pt x="74" y="118"/>
                    <a:pt x="75" y="119"/>
                    <a:pt x="76" y="119"/>
                  </a:cubicBezTo>
                  <a:cubicBezTo>
                    <a:pt x="77" y="119"/>
                    <a:pt x="78" y="118"/>
                    <a:pt x="79" y="118"/>
                  </a:cubicBezTo>
                  <a:cubicBezTo>
                    <a:pt x="81" y="117"/>
                    <a:pt x="83" y="115"/>
                    <a:pt x="83" y="112"/>
                  </a:cubicBezTo>
                  <a:cubicBezTo>
                    <a:pt x="87" y="81"/>
                    <a:pt x="87" y="81"/>
                    <a:pt x="87" y="81"/>
                  </a:cubicBezTo>
                  <a:cubicBezTo>
                    <a:pt x="95" y="83"/>
                    <a:pt x="103" y="84"/>
                    <a:pt x="110" y="84"/>
                  </a:cubicBezTo>
                  <a:cubicBezTo>
                    <a:pt x="117" y="84"/>
                    <a:pt x="123" y="83"/>
                    <a:pt x="123" y="83"/>
                  </a:cubicBezTo>
                  <a:cubicBezTo>
                    <a:pt x="126" y="83"/>
                    <a:pt x="129" y="80"/>
                    <a:pt x="129" y="77"/>
                  </a:cubicBezTo>
                  <a:cubicBezTo>
                    <a:pt x="130" y="74"/>
                    <a:pt x="128" y="71"/>
                    <a:pt x="125" y="70"/>
                  </a:cubicBezTo>
                  <a:cubicBezTo>
                    <a:pt x="119" y="67"/>
                    <a:pt x="116" y="64"/>
                    <a:pt x="116" y="63"/>
                  </a:cubicBezTo>
                  <a:cubicBezTo>
                    <a:pt x="104" y="38"/>
                    <a:pt x="83" y="26"/>
                    <a:pt x="59" y="30"/>
                  </a:cubicBezTo>
                  <a:cubicBezTo>
                    <a:pt x="53" y="17"/>
                    <a:pt x="50" y="7"/>
                    <a:pt x="50" y="7"/>
                  </a:cubicBezTo>
                  <a:cubicBezTo>
                    <a:pt x="49" y="4"/>
                    <a:pt x="46" y="2"/>
                    <a:pt x="44" y="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1" y="0"/>
                    <a:pt x="19" y="1"/>
                    <a:pt x="18" y="2"/>
                  </a:cubicBezTo>
                  <a:cubicBezTo>
                    <a:pt x="16" y="4"/>
                    <a:pt x="16" y="6"/>
                    <a:pt x="16" y="8"/>
                  </a:cubicBezTo>
                  <a:cubicBezTo>
                    <a:pt x="19" y="25"/>
                    <a:pt x="20" y="33"/>
                    <a:pt x="25" y="45"/>
                  </a:cubicBezTo>
                  <a:cubicBezTo>
                    <a:pt x="4" y="60"/>
                    <a:pt x="0" y="83"/>
                    <a:pt x="13" y="111"/>
                  </a:cubicBezTo>
                  <a:cubicBezTo>
                    <a:pt x="13" y="111"/>
                    <a:pt x="15" y="117"/>
                    <a:pt x="13" y="122"/>
                  </a:cubicBezTo>
                  <a:cubicBezTo>
                    <a:pt x="12" y="126"/>
                    <a:pt x="13" y="129"/>
                    <a:pt x="16" y="131"/>
                  </a:cubicBezTo>
                  <a:cubicBezTo>
                    <a:pt x="17" y="132"/>
                    <a:pt x="19" y="132"/>
                    <a:pt x="20" y="132"/>
                  </a:cubicBezTo>
                  <a:cubicBezTo>
                    <a:pt x="22" y="132"/>
                    <a:pt x="24" y="131"/>
                    <a:pt x="25" y="129"/>
                  </a:cubicBezTo>
                  <a:cubicBezTo>
                    <a:pt x="26" y="129"/>
                    <a:pt x="39" y="114"/>
                    <a:pt x="46" y="100"/>
                  </a:cubicBezTo>
                  <a:lnTo>
                    <a:pt x="72" y="117"/>
                  </a:lnTo>
                  <a:close/>
                  <a:moveTo>
                    <a:pt x="26" y="106"/>
                  </a:moveTo>
                  <a:cubicBezTo>
                    <a:pt x="26" y="106"/>
                    <a:pt x="26" y="105"/>
                    <a:pt x="26" y="105"/>
                  </a:cubicBezTo>
                  <a:cubicBezTo>
                    <a:pt x="16" y="84"/>
                    <a:pt x="17" y="69"/>
                    <a:pt x="31" y="58"/>
                  </a:cubicBezTo>
                  <a:cubicBezTo>
                    <a:pt x="32" y="56"/>
                    <a:pt x="34" y="55"/>
                    <a:pt x="35" y="54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8" y="51"/>
                    <a:pt x="39" y="49"/>
                    <a:pt x="39" y="47"/>
                  </a:cubicBezTo>
                  <a:cubicBezTo>
                    <a:pt x="39" y="44"/>
                    <a:pt x="38" y="42"/>
                    <a:pt x="38" y="40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8"/>
                    <a:pt x="37" y="38"/>
                    <a:pt x="37" y="37"/>
                  </a:cubicBezTo>
                  <a:cubicBezTo>
                    <a:pt x="37" y="37"/>
                    <a:pt x="36" y="36"/>
                    <a:pt x="36" y="36"/>
                  </a:cubicBezTo>
                  <a:cubicBezTo>
                    <a:pt x="34" y="30"/>
                    <a:pt x="33" y="24"/>
                    <a:pt x="31" y="15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9" y="20"/>
                    <a:pt x="41" y="26"/>
                    <a:pt x="45" y="33"/>
                  </a:cubicBezTo>
                  <a:cubicBezTo>
                    <a:pt x="45" y="34"/>
                    <a:pt x="45" y="34"/>
                    <a:pt x="45" y="35"/>
                  </a:cubicBezTo>
                  <a:cubicBezTo>
                    <a:pt x="45" y="35"/>
                    <a:pt x="46" y="35"/>
                    <a:pt x="46" y="35"/>
                  </a:cubicBezTo>
                  <a:cubicBezTo>
                    <a:pt x="47" y="37"/>
                    <a:pt x="48" y="40"/>
                    <a:pt x="50" y="41"/>
                  </a:cubicBezTo>
                  <a:cubicBezTo>
                    <a:pt x="52" y="43"/>
                    <a:pt x="54" y="44"/>
                    <a:pt x="56" y="44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57" y="44"/>
                    <a:pt x="57" y="44"/>
                    <a:pt x="58" y="44"/>
                  </a:cubicBezTo>
                  <a:cubicBezTo>
                    <a:pt x="77" y="40"/>
                    <a:pt x="94" y="49"/>
                    <a:pt x="103" y="69"/>
                  </a:cubicBezTo>
                  <a:cubicBezTo>
                    <a:pt x="103" y="69"/>
                    <a:pt x="103" y="70"/>
                    <a:pt x="103" y="70"/>
                  </a:cubicBezTo>
                  <a:cubicBezTo>
                    <a:pt x="97" y="69"/>
                    <a:pt x="90" y="68"/>
                    <a:pt x="84" y="66"/>
                  </a:cubicBezTo>
                  <a:cubicBezTo>
                    <a:pt x="83" y="65"/>
                    <a:pt x="82" y="65"/>
                    <a:pt x="82" y="65"/>
                  </a:cubicBezTo>
                  <a:cubicBezTo>
                    <a:pt x="81" y="65"/>
                    <a:pt x="81" y="65"/>
                    <a:pt x="81" y="65"/>
                  </a:cubicBezTo>
                  <a:cubicBezTo>
                    <a:pt x="77" y="65"/>
                    <a:pt x="74" y="68"/>
                    <a:pt x="73" y="71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3" y="82"/>
                    <a:pt x="39" y="83"/>
                    <a:pt x="37" y="86"/>
                  </a:cubicBezTo>
                  <a:cubicBezTo>
                    <a:pt x="36" y="86"/>
                    <a:pt x="36" y="87"/>
                    <a:pt x="35" y="88"/>
                  </a:cubicBezTo>
                  <a:cubicBezTo>
                    <a:pt x="34" y="93"/>
                    <a:pt x="30" y="100"/>
                    <a:pt x="26" y="10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9" name="Freeform 112">
              <a:extLst>
                <a:ext uri="{FF2B5EF4-FFF2-40B4-BE49-F238E27FC236}">
                  <a16:creationId xmlns="" xmlns:a16="http://schemas.microsoft.com/office/drawing/2014/main" id="{DCA6AC28-7CE2-4769-A660-2057986C6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3928" y="1675096"/>
              <a:ext cx="936449" cy="713878"/>
            </a:xfrm>
            <a:custGeom>
              <a:avLst/>
              <a:gdLst>
                <a:gd name="T0" fmla="*/ 153 w 240"/>
                <a:gd name="T1" fmla="*/ 37 h 183"/>
                <a:gd name="T2" fmla="*/ 140 w 240"/>
                <a:gd name="T3" fmla="*/ 34 h 183"/>
                <a:gd name="T4" fmla="*/ 94 w 240"/>
                <a:gd name="T5" fmla="*/ 0 h 183"/>
                <a:gd name="T6" fmla="*/ 78 w 240"/>
                <a:gd name="T7" fmla="*/ 2 h 183"/>
                <a:gd name="T8" fmla="*/ 77 w 240"/>
                <a:gd name="T9" fmla="*/ 2 h 183"/>
                <a:gd name="T10" fmla="*/ 135 w 240"/>
                <a:gd name="T11" fmla="*/ 47 h 183"/>
                <a:gd name="T12" fmla="*/ 150 w 240"/>
                <a:gd name="T13" fmla="*/ 51 h 183"/>
                <a:gd name="T14" fmla="*/ 212 w 240"/>
                <a:gd name="T15" fmla="*/ 122 h 183"/>
                <a:gd name="T16" fmla="*/ 150 w 240"/>
                <a:gd name="T17" fmla="*/ 169 h 183"/>
                <a:gd name="T18" fmla="*/ 107 w 240"/>
                <a:gd name="T19" fmla="*/ 161 h 183"/>
                <a:gd name="T20" fmla="*/ 107 w 240"/>
                <a:gd name="T21" fmla="*/ 161 h 183"/>
                <a:gd name="T22" fmla="*/ 11 w 240"/>
                <a:gd name="T23" fmla="*/ 33 h 183"/>
                <a:gd name="T24" fmla="*/ 0 w 240"/>
                <a:gd name="T25" fmla="*/ 45 h 183"/>
                <a:gd name="T26" fmla="*/ 103 w 240"/>
                <a:gd name="T27" fmla="*/ 174 h 183"/>
                <a:gd name="T28" fmla="*/ 150 w 240"/>
                <a:gd name="T29" fmla="*/ 183 h 183"/>
                <a:gd name="T30" fmla="*/ 225 w 240"/>
                <a:gd name="T31" fmla="*/ 125 h 183"/>
                <a:gd name="T32" fmla="*/ 153 w 240"/>
                <a:gd name="T33" fmla="*/ 37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0" h="183">
                  <a:moveTo>
                    <a:pt x="153" y="37"/>
                  </a:moveTo>
                  <a:cubicBezTo>
                    <a:pt x="147" y="36"/>
                    <a:pt x="143" y="35"/>
                    <a:pt x="140" y="34"/>
                  </a:cubicBezTo>
                  <a:cubicBezTo>
                    <a:pt x="117" y="24"/>
                    <a:pt x="103" y="10"/>
                    <a:pt x="94" y="0"/>
                  </a:cubicBezTo>
                  <a:cubicBezTo>
                    <a:pt x="88" y="1"/>
                    <a:pt x="83" y="2"/>
                    <a:pt x="78" y="2"/>
                  </a:cubicBezTo>
                  <a:cubicBezTo>
                    <a:pt x="78" y="2"/>
                    <a:pt x="78" y="2"/>
                    <a:pt x="77" y="2"/>
                  </a:cubicBezTo>
                  <a:cubicBezTo>
                    <a:pt x="84" y="11"/>
                    <a:pt x="102" y="32"/>
                    <a:pt x="135" y="47"/>
                  </a:cubicBezTo>
                  <a:cubicBezTo>
                    <a:pt x="138" y="48"/>
                    <a:pt x="143" y="49"/>
                    <a:pt x="150" y="51"/>
                  </a:cubicBezTo>
                  <a:cubicBezTo>
                    <a:pt x="187" y="58"/>
                    <a:pt x="222" y="70"/>
                    <a:pt x="212" y="122"/>
                  </a:cubicBezTo>
                  <a:cubicBezTo>
                    <a:pt x="211" y="124"/>
                    <a:pt x="201" y="169"/>
                    <a:pt x="150" y="169"/>
                  </a:cubicBezTo>
                  <a:cubicBezTo>
                    <a:pt x="137" y="169"/>
                    <a:pt x="123" y="166"/>
                    <a:pt x="107" y="161"/>
                  </a:cubicBezTo>
                  <a:cubicBezTo>
                    <a:pt x="107" y="161"/>
                    <a:pt x="107" y="161"/>
                    <a:pt x="107" y="161"/>
                  </a:cubicBezTo>
                  <a:cubicBezTo>
                    <a:pt x="106" y="161"/>
                    <a:pt x="41" y="142"/>
                    <a:pt x="11" y="33"/>
                  </a:cubicBezTo>
                  <a:cubicBezTo>
                    <a:pt x="8" y="37"/>
                    <a:pt x="4" y="41"/>
                    <a:pt x="0" y="45"/>
                  </a:cubicBezTo>
                  <a:cubicBezTo>
                    <a:pt x="33" y="152"/>
                    <a:pt x="97" y="173"/>
                    <a:pt x="103" y="174"/>
                  </a:cubicBezTo>
                  <a:cubicBezTo>
                    <a:pt x="120" y="180"/>
                    <a:pt x="135" y="183"/>
                    <a:pt x="150" y="183"/>
                  </a:cubicBezTo>
                  <a:cubicBezTo>
                    <a:pt x="213" y="183"/>
                    <a:pt x="225" y="125"/>
                    <a:pt x="225" y="125"/>
                  </a:cubicBezTo>
                  <a:cubicBezTo>
                    <a:pt x="240" y="55"/>
                    <a:pt x="181" y="43"/>
                    <a:pt x="153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0" name="Freeform 113">
              <a:extLst>
                <a:ext uri="{FF2B5EF4-FFF2-40B4-BE49-F238E27FC236}">
                  <a16:creationId xmlns="" xmlns:a16="http://schemas.microsoft.com/office/drawing/2014/main" id="{903534EA-9B41-4113-BFBC-C5AA4A6A0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4046" y="1928992"/>
              <a:ext cx="184652" cy="171462"/>
            </a:xfrm>
            <a:custGeom>
              <a:avLst/>
              <a:gdLst>
                <a:gd name="T0" fmla="*/ 33 w 47"/>
                <a:gd name="T1" fmla="*/ 39 h 44"/>
                <a:gd name="T2" fmla="*/ 39 w 47"/>
                <a:gd name="T3" fmla="*/ 44 h 44"/>
                <a:gd name="T4" fmla="*/ 41 w 47"/>
                <a:gd name="T5" fmla="*/ 44 h 44"/>
                <a:gd name="T6" fmla="*/ 46 w 47"/>
                <a:gd name="T7" fmla="*/ 35 h 44"/>
                <a:gd name="T8" fmla="*/ 7 w 47"/>
                <a:gd name="T9" fmla="*/ 0 h 44"/>
                <a:gd name="T10" fmla="*/ 0 w 47"/>
                <a:gd name="T11" fmla="*/ 7 h 44"/>
                <a:gd name="T12" fmla="*/ 7 w 47"/>
                <a:gd name="T13" fmla="*/ 14 h 44"/>
                <a:gd name="T14" fmla="*/ 33 w 47"/>
                <a:gd name="T15" fmla="*/ 3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44">
                  <a:moveTo>
                    <a:pt x="33" y="39"/>
                  </a:moveTo>
                  <a:cubicBezTo>
                    <a:pt x="33" y="42"/>
                    <a:pt x="36" y="44"/>
                    <a:pt x="39" y="44"/>
                  </a:cubicBezTo>
                  <a:cubicBezTo>
                    <a:pt x="40" y="44"/>
                    <a:pt x="40" y="44"/>
                    <a:pt x="41" y="44"/>
                  </a:cubicBezTo>
                  <a:cubicBezTo>
                    <a:pt x="45" y="43"/>
                    <a:pt x="47" y="39"/>
                    <a:pt x="46" y="35"/>
                  </a:cubicBezTo>
                  <a:cubicBezTo>
                    <a:pt x="39" y="8"/>
                    <a:pt x="17" y="1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7" y="14"/>
                    <a:pt x="27" y="15"/>
                    <a:pt x="33" y="3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81" name="组合 1280">
            <a:extLst>
              <a:ext uri="{FF2B5EF4-FFF2-40B4-BE49-F238E27FC236}">
                <a16:creationId xmlns="" xmlns:a16="http://schemas.microsoft.com/office/drawing/2014/main" id="{C53C26F1-79F2-4B6E-B465-2EAE3CF4EB62}"/>
              </a:ext>
            </a:extLst>
          </p:cNvPr>
          <p:cNvGrpSpPr>
            <a:grpSpLocks noChangeAspect="1"/>
          </p:cNvGrpSpPr>
          <p:nvPr/>
        </p:nvGrpSpPr>
        <p:grpSpPr>
          <a:xfrm>
            <a:off x="8316904" y="3240801"/>
            <a:ext cx="434775" cy="371212"/>
            <a:chOff x="8682465" y="3091310"/>
            <a:chExt cx="1127695" cy="962827"/>
          </a:xfrm>
        </p:grpSpPr>
        <p:sp>
          <p:nvSpPr>
            <p:cNvPr id="1282" name="Freeform 114">
              <a:extLst>
                <a:ext uri="{FF2B5EF4-FFF2-40B4-BE49-F238E27FC236}">
                  <a16:creationId xmlns="" xmlns:a16="http://schemas.microsoft.com/office/drawing/2014/main" id="{17FB6E80-BDDD-4F2F-A1A2-935A14E727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82465" y="3091310"/>
              <a:ext cx="1127695" cy="962827"/>
            </a:xfrm>
            <a:custGeom>
              <a:avLst/>
              <a:gdLst>
                <a:gd name="T0" fmla="*/ 289 w 289"/>
                <a:gd name="T1" fmla="*/ 144 h 247"/>
                <a:gd name="T2" fmla="*/ 224 w 289"/>
                <a:gd name="T3" fmla="*/ 78 h 247"/>
                <a:gd name="T4" fmla="*/ 206 w 289"/>
                <a:gd name="T5" fmla="*/ 77 h 247"/>
                <a:gd name="T6" fmla="*/ 189 w 289"/>
                <a:gd name="T7" fmla="*/ 78 h 247"/>
                <a:gd name="T8" fmla="*/ 123 w 289"/>
                <a:gd name="T9" fmla="*/ 144 h 247"/>
                <a:gd name="T10" fmla="*/ 141 w 289"/>
                <a:gd name="T11" fmla="*/ 177 h 247"/>
                <a:gd name="T12" fmla="*/ 113 w 289"/>
                <a:gd name="T13" fmla="*/ 216 h 247"/>
                <a:gd name="T14" fmla="*/ 87 w 289"/>
                <a:gd name="T15" fmla="*/ 143 h 247"/>
                <a:gd name="T16" fmla="*/ 89 w 289"/>
                <a:gd name="T17" fmla="*/ 143 h 247"/>
                <a:gd name="T18" fmla="*/ 113 w 289"/>
                <a:gd name="T19" fmla="*/ 129 h 247"/>
                <a:gd name="T20" fmla="*/ 89 w 289"/>
                <a:gd name="T21" fmla="*/ 129 h 247"/>
                <a:gd name="T22" fmla="*/ 14 w 289"/>
                <a:gd name="T23" fmla="*/ 91 h 247"/>
                <a:gd name="T24" fmla="*/ 14 w 289"/>
                <a:gd name="T25" fmla="*/ 89 h 247"/>
                <a:gd name="T26" fmla="*/ 112 w 289"/>
                <a:gd name="T27" fmla="*/ 14 h 247"/>
                <a:gd name="T28" fmla="*/ 114 w 289"/>
                <a:gd name="T29" fmla="*/ 14 h 247"/>
                <a:gd name="T30" fmla="*/ 208 w 289"/>
                <a:gd name="T31" fmla="*/ 66 h 247"/>
                <a:gd name="T32" fmla="*/ 137 w 289"/>
                <a:gd name="T33" fmla="*/ 1 h 247"/>
                <a:gd name="T34" fmla="*/ 113 w 289"/>
                <a:gd name="T35" fmla="*/ 0 h 247"/>
                <a:gd name="T36" fmla="*/ 89 w 289"/>
                <a:gd name="T37" fmla="*/ 1 h 247"/>
                <a:gd name="T38" fmla="*/ 0 w 289"/>
                <a:gd name="T39" fmla="*/ 90 h 247"/>
                <a:gd name="T40" fmla="*/ 73 w 289"/>
                <a:gd name="T41" fmla="*/ 142 h 247"/>
                <a:gd name="T42" fmla="*/ 72 w 289"/>
                <a:gd name="T43" fmla="*/ 226 h 247"/>
                <a:gd name="T44" fmla="*/ 112 w 289"/>
                <a:gd name="T45" fmla="*/ 230 h 247"/>
                <a:gd name="T46" fmla="*/ 115 w 289"/>
                <a:gd name="T47" fmla="*/ 230 h 247"/>
                <a:gd name="T48" fmla="*/ 161 w 289"/>
                <a:gd name="T49" fmla="*/ 218 h 247"/>
                <a:gd name="T50" fmla="*/ 176 w 289"/>
                <a:gd name="T51" fmla="*/ 182 h 247"/>
                <a:gd name="T52" fmla="*/ 172 w 289"/>
                <a:gd name="T53" fmla="*/ 237 h 247"/>
                <a:gd name="T54" fmla="*/ 208 w 289"/>
                <a:gd name="T55" fmla="*/ 247 h 247"/>
                <a:gd name="T56" fmla="*/ 240 w 289"/>
                <a:gd name="T57" fmla="*/ 245 h 247"/>
                <a:gd name="T58" fmla="*/ 242 w 289"/>
                <a:gd name="T59" fmla="*/ 183 h 247"/>
                <a:gd name="T60" fmla="*/ 289 w 289"/>
                <a:gd name="T61" fmla="*/ 144 h 247"/>
                <a:gd name="T62" fmla="*/ 208 w 289"/>
                <a:gd name="T63" fmla="*/ 233 h 247"/>
                <a:gd name="T64" fmla="*/ 190 w 289"/>
                <a:gd name="T65" fmla="*/ 183 h 247"/>
                <a:gd name="T66" fmla="*/ 205 w 289"/>
                <a:gd name="T67" fmla="*/ 183 h 247"/>
                <a:gd name="T68" fmla="*/ 207 w 289"/>
                <a:gd name="T69" fmla="*/ 183 h 247"/>
                <a:gd name="T70" fmla="*/ 223 w 289"/>
                <a:gd name="T71" fmla="*/ 183 h 247"/>
                <a:gd name="T72" fmla="*/ 228 w 289"/>
                <a:gd name="T73" fmla="*/ 183 h 247"/>
                <a:gd name="T74" fmla="*/ 209 w 289"/>
                <a:gd name="T75" fmla="*/ 233 h 247"/>
                <a:gd name="T76" fmla="*/ 234 w 289"/>
                <a:gd name="T77" fmla="*/ 169 h 247"/>
                <a:gd name="T78" fmla="*/ 207 w 289"/>
                <a:gd name="T79" fmla="*/ 169 h 247"/>
                <a:gd name="T80" fmla="*/ 205 w 289"/>
                <a:gd name="T81" fmla="*/ 169 h 247"/>
                <a:gd name="T82" fmla="*/ 178 w 289"/>
                <a:gd name="T83" fmla="*/ 169 h 247"/>
                <a:gd name="T84" fmla="*/ 137 w 289"/>
                <a:gd name="T85" fmla="*/ 144 h 247"/>
                <a:gd name="T86" fmla="*/ 190 w 289"/>
                <a:gd name="T87" fmla="*/ 92 h 247"/>
                <a:gd name="T88" fmla="*/ 206 w 289"/>
                <a:gd name="T89" fmla="*/ 91 h 247"/>
                <a:gd name="T90" fmla="*/ 223 w 289"/>
                <a:gd name="T91" fmla="*/ 92 h 247"/>
                <a:gd name="T92" fmla="*/ 275 w 289"/>
                <a:gd name="T93" fmla="*/ 144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9" h="247">
                  <a:moveTo>
                    <a:pt x="289" y="144"/>
                  </a:moveTo>
                  <a:cubicBezTo>
                    <a:pt x="289" y="144"/>
                    <a:pt x="289" y="144"/>
                    <a:pt x="289" y="144"/>
                  </a:cubicBezTo>
                  <a:cubicBezTo>
                    <a:pt x="289" y="143"/>
                    <a:pt x="289" y="143"/>
                    <a:pt x="289" y="143"/>
                  </a:cubicBezTo>
                  <a:cubicBezTo>
                    <a:pt x="289" y="108"/>
                    <a:pt x="262" y="81"/>
                    <a:pt x="224" y="78"/>
                  </a:cubicBezTo>
                  <a:cubicBezTo>
                    <a:pt x="223" y="78"/>
                    <a:pt x="215" y="77"/>
                    <a:pt x="207" y="77"/>
                  </a:cubicBezTo>
                  <a:cubicBezTo>
                    <a:pt x="206" y="77"/>
                    <a:pt x="206" y="77"/>
                    <a:pt x="206" y="77"/>
                  </a:cubicBezTo>
                  <a:cubicBezTo>
                    <a:pt x="206" y="77"/>
                    <a:pt x="206" y="77"/>
                    <a:pt x="205" y="77"/>
                  </a:cubicBezTo>
                  <a:cubicBezTo>
                    <a:pt x="197" y="77"/>
                    <a:pt x="189" y="78"/>
                    <a:pt x="189" y="78"/>
                  </a:cubicBezTo>
                  <a:cubicBezTo>
                    <a:pt x="150" y="81"/>
                    <a:pt x="123" y="108"/>
                    <a:pt x="123" y="143"/>
                  </a:cubicBezTo>
                  <a:cubicBezTo>
                    <a:pt x="123" y="143"/>
                    <a:pt x="123" y="143"/>
                    <a:pt x="123" y="144"/>
                  </a:cubicBezTo>
                  <a:cubicBezTo>
                    <a:pt x="123" y="144"/>
                    <a:pt x="123" y="144"/>
                    <a:pt x="123" y="144"/>
                  </a:cubicBezTo>
                  <a:cubicBezTo>
                    <a:pt x="123" y="163"/>
                    <a:pt x="130" y="173"/>
                    <a:pt x="141" y="177"/>
                  </a:cubicBezTo>
                  <a:cubicBezTo>
                    <a:pt x="142" y="188"/>
                    <a:pt x="144" y="200"/>
                    <a:pt x="146" y="214"/>
                  </a:cubicBezTo>
                  <a:cubicBezTo>
                    <a:pt x="139" y="215"/>
                    <a:pt x="127" y="216"/>
                    <a:pt x="113" y="216"/>
                  </a:cubicBezTo>
                  <a:cubicBezTo>
                    <a:pt x="100" y="216"/>
                    <a:pt x="88" y="215"/>
                    <a:pt x="81" y="214"/>
                  </a:cubicBezTo>
                  <a:cubicBezTo>
                    <a:pt x="86" y="182"/>
                    <a:pt x="87" y="159"/>
                    <a:pt x="87" y="143"/>
                  </a:cubicBezTo>
                  <a:cubicBezTo>
                    <a:pt x="88" y="143"/>
                    <a:pt x="88" y="143"/>
                    <a:pt x="89" y="143"/>
                  </a:cubicBezTo>
                  <a:cubicBezTo>
                    <a:pt x="89" y="143"/>
                    <a:pt x="89" y="143"/>
                    <a:pt x="89" y="143"/>
                  </a:cubicBezTo>
                  <a:cubicBezTo>
                    <a:pt x="89" y="143"/>
                    <a:pt x="101" y="143"/>
                    <a:pt x="112" y="143"/>
                  </a:cubicBezTo>
                  <a:cubicBezTo>
                    <a:pt x="112" y="138"/>
                    <a:pt x="112" y="133"/>
                    <a:pt x="113" y="129"/>
                  </a:cubicBezTo>
                  <a:cubicBezTo>
                    <a:pt x="113" y="129"/>
                    <a:pt x="112" y="129"/>
                    <a:pt x="112" y="129"/>
                  </a:cubicBezTo>
                  <a:cubicBezTo>
                    <a:pt x="102" y="129"/>
                    <a:pt x="91" y="129"/>
                    <a:pt x="89" y="129"/>
                  </a:cubicBezTo>
                  <a:cubicBezTo>
                    <a:pt x="84" y="128"/>
                    <a:pt x="79" y="128"/>
                    <a:pt x="74" y="128"/>
                  </a:cubicBezTo>
                  <a:cubicBezTo>
                    <a:pt x="26" y="125"/>
                    <a:pt x="14" y="123"/>
                    <a:pt x="14" y="91"/>
                  </a:cubicBezTo>
                  <a:cubicBezTo>
                    <a:pt x="14" y="91"/>
                    <a:pt x="14" y="91"/>
                    <a:pt x="14" y="90"/>
                  </a:cubicBezTo>
                  <a:cubicBezTo>
                    <a:pt x="14" y="90"/>
                    <a:pt x="14" y="90"/>
                    <a:pt x="14" y="89"/>
                  </a:cubicBezTo>
                  <a:cubicBezTo>
                    <a:pt x="14" y="49"/>
                    <a:pt x="44" y="19"/>
                    <a:pt x="90" y="15"/>
                  </a:cubicBezTo>
                  <a:cubicBezTo>
                    <a:pt x="90" y="15"/>
                    <a:pt x="102" y="14"/>
                    <a:pt x="112" y="14"/>
                  </a:cubicBezTo>
                  <a:cubicBezTo>
                    <a:pt x="112" y="14"/>
                    <a:pt x="113" y="14"/>
                    <a:pt x="113" y="14"/>
                  </a:cubicBezTo>
                  <a:cubicBezTo>
                    <a:pt x="113" y="14"/>
                    <a:pt x="113" y="14"/>
                    <a:pt x="114" y="14"/>
                  </a:cubicBezTo>
                  <a:cubicBezTo>
                    <a:pt x="124" y="14"/>
                    <a:pt x="136" y="15"/>
                    <a:pt x="136" y="15"/>
                  </a:cubicBezTo>
                  <a:cubicBezTo>
                    <a:pt x="172" y="18"/>
                    <a:pt x="198" y="37"/>
                    <a:pt x="208" y="66"/>
                  </a:cubicBezTo>
                  <a:cubicBezTo>
                    <a:pt x="214" y="66"/>
                    <a:pt x="220" y="66"/>
                    <a:pt x="223" y="66"/>
                  </a:cubicBezTo>
                  <a:cubicBezTo>
                    <a:pt x="213" y="30"/>
                    <a:pt x="180" y="5"/>
                    <a:pt x="137" y="1"/>
                  </a:cubicBezTo>
                  <a:cubicBezTo>
                    <a:pt x="137" y="1"/>
                    <a:pt x="125" y="0"/>
                    <a:pt x="114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3" y="0"/>
                    <a:pt x="112" y="0"/>
                    <a:pt x="112" y="0"/>
                  </a:cubicBezTo>
                  <a:cubicBezTo>
                    <a:pt x="101" y="0"/>
                    <a:pt x="89" y="1"/>
                    <a:pt x="89" y="1"/>
                  </a:cubicBezTo>
                  <a:cubicBezTo>
                    <a:pt x="36" y="5"/>
                    <a:pt x="0" y="42"/>
                    <a:pt x="0" y="8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0"/>
                    <a:pt x="0" y="91"/>
                    <a:pt x="0" y="91"/>
                  </a:cubicBezTo>
                  <a:cubicBezTo>
                    <a:pt x="0" y="138"/>
                    <a:pt x="29" y="139"/>
                    <a:pt x="73" y="142"/>
                  </a:cubicBezTo>
                  <a:cubicBezTo>
                    <a:pt x="73" y="159"/>
                    <a:pt x="72" y="184"/>
                    <a:pt x="66" y="218"/>
                  </a:cubicBezTo>
                  <a:cubicBezTo>
                    <a:pt x="65" y="222"/>
                    <a:pt x="68" y="226"/>
                    <a:pt x="72" y="226"/>
                  </a:cubicBezTo>
                  <a:cubicBezTo>
                    <a:pt x="72" y="226"/>
                    <a:pt x="89" y="229"/>
                    <a:pt x="112" y="230"/>
                  </a:cubicBezTo>
                  <a:cubicBezTo>
                    <a:pt x="112" y="230"/>
                    <a:pt x="112" y="230"/>
                    <a:pt x="112" y="230"/>
                  </a:cubicBezTo>
                  <a:cubicBezTo>
                    <a:pt x="115" y="230"/>
                    <a:pt x="115" y="230"/>
                    <a:pt x="115" y="230"/>
                  </a:cubicBezTo>
                  <a:cubicBezTo>
                    <a:pt x="115" y="230"/>
                    <a:pt x="115" y="230"/>
                    <a:pt x="115" y="230"/>
                  </a:cubicBezTo>
                  <a:cubicBezTo>
                    <a:pt x="138" y="229"/>
                    <a:pt x="155" y="226"/>
                    <a:pt x="155" y="226"/>
                  </a:cubicBezTo>
                  <a:cubicBezTo>
                    <a:pt x="159" y="226"/>
                    <a:pt x="162" y="222"/>
                    <a:pt x="161" y="218"/>
                  </a:cubicBezTo>
                  <a:cubicBezTo>
                    <a:pt x="158" y="204"/>
                    <a:pt x="157" y="192"/>
                    <a:pt x="156" y="181"/>
                  </a:cubicBezTo>
                  <a:cubicBezTo>
                    <a:pt x="162" y="182"/>
                    <a:pt x="169" y="182"/>
                    <a:pt x="176" y="182"/>
                  </a:cubicBezTo>
                  <a:cubicBezTo>
                    <a:pt x="176" y="183"/>
                    <a:pt x="176" y="183"/>
                    <a:pt x="176" y="183"/>
                  </a:cubicBezTo>
                  <a:cubicBezTo>
                    <a:pt x="176" y="195"/>
                    <a:pt x="175" y="213"/>
                    <a:pt x="172" y="237"/>
                  </a:cubicBezTo>
                  <a:cubicBezTo>
                    <a:pt x="171" y="240"/>
                    <a:pt x="174" y="244"/>
                    <a:pt x="177" y="245"/>
                  </a:cubicBezTo>
                  <a:cubicBezTo>
                    <a:pt x="178" y="245"/>
                    <a:pt x="190" y="247"/>
                    <a:pt x="208" y="247"/>
                  </a:cubicBezTo>
                  <a:cubicBezTo>
                    <a:pt x="209" y="247"/>
                    <a:pt x="209" y="247"/>
                    <a:pt x="209" y="247"/>
                  </a:cubicBezTo>
                  <a:cubicBezTo>
                    <a:pt x="227" y="247"/>
                    <a:pt x="239" y="245"/>
                    <a:pt x="240" y="245"/>
                  </a:cubicBezTo>
                  <a:cubicBezTo>
                    <a:pt x="243" y="244"/>
                    <a:pt x="246" y="240"/>
                    <a:pt x="245" y="237"/>
                  </a:cubicBezTo>
                  <a:cubicBezTo>
                    <a:pt x="242" y="213"/>
                    <a:pt x="242" y="195"/>
                    <a:pt x="242" y="183"/>
                  </a:cubicBezTo>
                  <a:cubicBezTo>
                    <a:pt x="242" y="183"/>
                    <a:pt x="242" y="182"/>
                    <a:pt x="242" y="182"/>
                  </a:cubicBezTo>
                  <a:cubicBezTo>
                    <a:pt x="269" y="180"/>
                    <a:pt x="289" y="177"/>
                    <a:pt x="289" y="144"/>
                  </a:cubicBezTo>
                  <a:close/>
                  <a:moveTo>
                    <a:pt x="209" y="233"/>
                  </a:moveTo>
                  <a:cubicBezTo>
                    <a:pt x="208" y="233"/>
                    <a:pt x="208" y="233"/>
                    <a:pt x="208" y="233"/>
                  </a:cubicBezTo>
                  <a:cubicBezTo>
                    <a:pt x="199" y="233"/>
                    <a:pt x="192" y="232"/>
                    <a:pt x="187" y="232"/>
                  </a:cubicBezTo>
                  <a:cubicBezTo>
                    <a:pt x="189" y="211"/>
                    <a:pt x="190" y="195"/>
                    <a:pt x="190" y="183"/>
                  </a:cubicBezTo>
                  <a:cubicBezTo>
                    <a:pt x="192" y="183"/>
                    <a:pt x="199" y="183"/>
                    <a:pt x="205" y="183"/>
                  </a:cubicBezTo>
                  <a:cubicBezTo>
                    <a:pt x="205" y="183"/>
                    <a:pt x="205" y="183"/>
                    <a:pt x="205" y="183"/>
                  </a:cubicBezTo>
                  <a:cubicBezTo>
                    <a:pt x="206" y="183"/>
                    <a:pt x="206" y="183"/>
                    <a:pt x="206" y="183"/>
                  </a:cubicBezTo>
                  <a:cubicBezTo>
                    <a:pt x="206" y="183"/>
                    <a:pt x="206" y="183"/>
                    <a:pt x="207" y="183"/>
                  </a:cubicBezTo>
                  <a:cubicBezTo>
                    <a:pt x="207" y="183"/>
                    <a:pt x="207" y="183"/>
                    <a:pt x="207" y="183"/>
                  </a:cubicBezTo>
                  <a:cubicBezTo>
                    <a:pt x="215" y="183"/>
                    <a:pt x="223" y="183"/>
                    <a:pt x="223" y="183"/>
                  </a:cubicBezTo>
                  <a:cubicBezTo>
                    <a:pt x="223" y="183"/>
                    <a:pt x="223" y="183"/>
                    <a:pt x="224" y="183"/>
                  </a:cubicBezTo>
                  <a:cubicBezTo>
                    <a:pt x="225" y="183"/>
                    <a:pt x="226" y="183"/>
                    <a:pt x="228" y="183"/>
                  </a:cubicBezTo>
                  <a:cubicBezTo>
                    <a:pt x="228" y="194"/>
                    <a:pt x="228" y="211"/>
                    <a:pt x="230" y="232"/>
                  </a:cubicBezTo>
                  <a:cubicBezTo>
                    <a:pt x="226" y="232"/>
                    <a:pt x="218" y="233"/>
                    <a:pt x="209" y="233"/>
                  </a:cubicBezTo>
                  <a:close/>
                  <a:moveTo>
                    <a:pt x="275" y="144"/>
                  </a:moveTo>
                  <a:cubicBezTo>
                    <a:pt x="275" y="165"/>
                    <a:pt x="268" y="167"/>
                    <a:pt x="234" y="169"/>
                  </a:cubicBezTo>
                  <a:cubicBezTo>
                    <a:pt x="230" y="169"/>
                    <a:pt x="227" y="169"/>
                    <a:pt x="223" y="169"/>
                  </a:cubicBezTo>
                  <a:cubicBezTo>
                    <a:pt x="221" y="169"/>
                    <a:pt x="214" y="169"/>
                    <a:pt x="207" y="169"/>
                  </a:cubicBezTo>
                  <a:cubicBezTo>
                    <a:pt x="206" y="169"/>
                    <a:pt x="206" y="169"/>
                    <a:pt x="206" y="169"/>
                  </a:cubicBezTo>
                  <a:cubicBezTo>
                    <a:pt x="206" y="169"/>
                    <a:pt x="206" y="169"/>
                    <a:pt x="205" y="169"/>
                  </a:cubicBezTo>
                  <a:cubicBezTo>
                    <a:pt x="198" y="169"/>
                    <a:pt x="191" y="169"/>
                    <a:pt x="189" y="169"/>
                  </a:cubicBezTo>
                  <a:cubicBezTo>
                    <a:pt x="185" y="169"/>
                    <a:pt x="182" y="169"/>
                    <a:pt x="178" y="169"/>
                  </a:cubicBezTo>
                  <a:cubicBezTo>
                    <a:pt x="144" y="167"/>
                    <a:pt x="137" y="165"/>
                    <a:pt x="137" y="144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3"/>
                    <a:pt x="137" y="143"/>
                    <a:pt x="137" y="143"/>
                  </a:cubicBezTo>
                  <a:cubicBezTo>
                    <a:pt x="137" y="115"/>
                    <a:pt x="158" y="94"/>
                    <a:pt x="190" y="92"/>
                  </a:cubicBezTo>
                  <a:cubicBezTo>
                    <a:pt x="190" y="92"/>
                    <a:pt x="198" y="91"/>
                    <a:pt x="205" y="91"/>
                  </a:cubicBezTo>
                  <a:cubicBezTo>
                    <a:pt x="206" y="91"/>
                    <a:pt x="206" y="91"/>
                    <a:pt x="206" y="91"/>
                  </a:cubicBezTo>
                  <a:cubicBezTo>
                    <a:pt x="206" y="91"/>
                    <a:pt x="206" y="91"/>
                    <a:pt x="207" y="91"/>
                  </a:cubicBezTo>
                  <a:cubicBezTo>
                    <a:pt x="214" y="91"/>
                    <a:pt x="222" y="92"/>
                    <a:pt x="223" y="92"/>
                  </a:cubicBezTo>
                  <a:cubicBezTo>
                    <a:pt x="254" y="94"/>
                    <a:pt x="275" y="115"/>
                    <a:pt x="275" y="143"/>
                  </a:cubicBezTo>
                  <a:cubicBezTo>
                    <a:pt x="275" y="143"/>
                    <a:pt x="275" y="143"/>
                    <a:pt x="275" y="144"/>
                  </a:cubicBezTo>
                  <a:cubicBezTo>
                    <a:pt x="275" y="144"/>
                    <a:pt x="275" y="144"/>
                    <a:pt x="275" y="14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3" name="Freeform 115">
              <a:extLst>
                <a:ext uri="{FF2B5EF4-FFF2-40B4-BE49-F238E27FC236}">
                  <a16:creationId xmlns="" xmlns:a16="http://schemas.microsoft.com/office/drawing/2014/main" id="{DBC74A36-547A-4B92-B8A8-536E2512F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4359" y="3211663"/>
              <a:ext cx="163220" cy="145084"/>
            </a:xfrm>
            <a:custGeom>
              <a:avLst/>
              <a:gdLst>
                <a:gd name="T0" fmla="*/ 31 w 42"/>
                <a:gd name="T1" fmla="*/ 2 h 37"/>
                <a:gd name="T2" fmla="*/ 1 w 42"/>
                <a:gd name="T3" fmla="*/ 27 h 37"/>
                <a:gd name="T4" fmla="*/ 5 w 42"/>
                <a:gd name="T5" fmla="*/ 37 h 37"/>
                <a:gd name="T6" fmla="*/ 8 w 42"/>
                <a:gd name="T7" fmla="*/ 37 h 37"/>
                <a:gd name="T8" fmla="*/ 14 w 42"/>
                <a:gd name="T9" fmla="*/ 33 h 37"/>
                <a:gd name="T10" fmla="*/ 36 w 42"/>
                <a:gd name="T11" fmla="*/ 15 h 37"/>
                <a:gd name="T12" fmla="*/ 40 w 42"/>
                <a:gd name="T13" fmla="*/ 6 h 37"/>
                <a:gd name="T14" fmla="*/ 31 w 42"/>
                <a:gd name="T1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37">
                  <a:moveTo>
                    <a:pt x="31" y="2"/>
                  </a:moveTo>
                  <a:cubicBezTo>
                    <a:pt x="31" y="2"/>
                    <a:pt x="10" y="9"/>
                    <a:pt x="1" y="27"/>
                  </a:cubicBezTo>
                  <a:cubicBezTo>
                    <a:pt x="0" y="31"/>
                    <a:pt x="1" y="35"/>
                    <a:pt x="5" y="37"/>
                  </a:cubicBezTo>
                  <a:cubicBezTo>
                    <a:pt x="6" y="37"/>
                    <a:pt x="7" y="37"/>
                    <a:pt x="8" y="37"/>
                  </a:cubicBezTo>
                  <a:cubicBezTo>
                    <a:pt x="10" y="37"/>
                    <a:pt x="13" y="36"/>
                    <a:pt x="14" y="33"/>
                  </a:cubicBezTo>
                  <a:cubicBezTo>
                    <a:pt x="20" y="21"/>
                    <a:pt x="36" y="15"/>
                    <a:pt x="36" y="15"/>
                  </a:cubicBezTo>
                  <a:cubicBezTo>
                    <a:pt x="40" y="14"/>
                    <a:pt x="42" y="10"/>
                    <a:pt x="40" y="6"/>
                  </a:cubicBezTo>
                  <a:cubicBezTo>
                    <a:pt x="39" y="2"/>
                    <a:pt x="35" y="0"/>
                    <a:pt x="31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4" name="Freeform 116">
              <a:extLst>
                <a:ext uri="{FF2B5EF4-FFF2-40B4-BE49-F238E27FC236}">
                  <a16:creationId xmlns="" xmlns:a16="http://schemas.microsoft.com/office/drawing/2014/main" id="{A40FD7F6-3E7A-4234-BF59-E8037C457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7530" y="3493587"/>
              <a:ext cx="123651" cy="112110"/>
            </a:xfrm>
            <a:custGeom>
              <a:avLst/>
              <a:gdLst>
                <a:gd name="T0" fmla="*/ 22 w 32"/>
                <a:gd name="T1" fmla="*/ 1 h 29"/>
                <a:gd name="T2" fmla="*/ 2 w 32"/>
                <a:gd name="T3" fmla="*/ 18 h 29"/>
                <a:gd name="T4" fmla="*/ 4 w 32"/>
                <a:gd name="T5" fmla="*/ 28 h 29"/>
                <a:gd name="T6" fmla="*/ 8 w 32"/>
                <a:gd name="T7" fmla="*/ 29 h 29"/>
                <a:gd name="T8" fmla="*/ 13 w 32"/>
                <a:gd name="T9" fmla="*/ 26 h 29"/>
                <a:gd name="T10" fmla="*/ 27 w 32"/>
                <a:gd name="T11" fmla="*/ 15 h 29"/>
                <a:gd name="T12" fmla="*/ 31 w 32"/>
                <a:gd name="T13" fmla="*/ 6 h 29"/>
                <a:gd name="T14" fmla="*/ 22 w 32"/>
                <a:gd name="T1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9">
                  <a:moveTo>
                    <a:pt x="22" y="1"/>
                  </a:moveTo>
                  <a:cubicBezTo>
                    <a:pt x="21" y="2"/>
                    <a:pt x="10" y="6"/>
                    <a:pt x="2" y="18"/>
                  </a:cubicBezTo>
                  <a:cubicBezTo>
                    <a:pt x="0" y="21"/>
                    <a:pt x="0" y="26"/>
                    <a:pt x="4" y="28"/>
                  </a:cubicBezTo>
                  <a:cubicBezTo>
                    <a:pt x="5" y="29"/>
                    <a:pt x="6" y="29"/>
                    <a:pt x="8" y="29"/>
                  </a:cubicBezTo>
                  <a:cubicBezTo>
                    <a:pt x="10" y="29"/>
                    <a:pt x="12" y="28"/>
                    <a:pt x="13" y="26"/>
                  </a:cubicBezTo>
                  <a:cubicBezTo>
                    <a:pt x="19" y="18"/>
                    <a:pt x="26" y="15"/>
                    <a:pt x="27" y="15"/>
                  </a:cubicBezTo>
                  <a:cubicBezTo>
                    <a:pt x="30" y="13"/>
                    <a:pt x="32" y="9"/>
                    <a:pt x="31" y="6"/>
                  </a:cubicBezTo>
                  <a:cubicBezTo>
                    <a:pt x="30" y="2"/>
                    <a:pt x="26" y="0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96" name="组合 1295">
            <a:extLst>
              <a:ext uri="{FF2B5EF4-FFF2-40B4-BE49-F238E27FC236}">
                <a16:creationId xmlns="" xmlns:a16="http://schemas.microsoft.com/office/drawing/2014/main" id="{835A21DD-A919-4E10-9864-0ACC897F4569}"/>
              </a:ext>
            </a:extLst>
          </p:cNvPr>
          <p:cNvGrpSpPr>
            <a:grpSpLocks noChangeAspect="1"/>
          </p:cNvGrpSpPr>
          <p:nvPr/>
        </p:nvGrpSpPr>
        <p:grpSpPr>
          <a:xfrm>
            <a:off x="10469451" y="3270774"/>
            <a:ext cx="382851" cy="311266"/>
            <a:chOff x="4626769" y="3943350"/>
            <a:chExt cx="950913" cy="773113"/>
          </a:xfrm>
          <a:solidFill>
            <a:schemeClr val="accent2"/>
          </a:solidFill>
        </p:grpSpPr>
        <p:sp>
          <p:nvSpPr>
            <p:cNvPr id="1297" name="Freeform 143">
              <a:extLst>
                <a:ext uri="{FF2B5EF4-FFF2-40B4-BE49-F238E27FC236}">
                  <a16:creationId xmlns="" xmlns:a16="http://schemas.microsoft.com/office/drawing/2014/main" id="{0DB7F923-7A82-475B-BF32-2AD9CC201E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02981" y="4221163"/>
              <a:ext cx="214313" cy="214313"/>
            </a:xfrm>
            <a:custGeom>
              <a:avLst/>
              <a:gdLst>
                <a:gd name="T0" fmla="*/ 28 w 57"/>
                <a:gd name="T1" fmla="*/ 0 h 57"/>
                <a:gd name="T2" fmla="*/ 0 w 57"/>
                <a:gd name="T3" fmla="*/ 28 h 57"/>
                <a:gd name="T4" fmla="*/ 28 w 57"/>
                <a:gd name="T5" fmla="*/ 57 h 57"/>
                <a:gd name="T6" fmla="*/ 57 w 57"/>
                <a:gd name="T7" fmla="*/ 28 h 57"/>
                <a:gd name="T8" fmla="*/ 28 w 57"/>
                <a:gd name="T9" fmla="*/ 0 h 57"/>
                <a:gd name="T10" fmla="*/ 28 w 57"/>
                <a:gd name="T11" fmla="*/ 43 h 57"/>
                <a:gd name="T12" fmla="*/ 14 w 57"/>
                <a:gd name="T13" fmla="*/ 28 h 57"/>
                <a:gd name="T14" fmla="*/ 28 w 57"/>
                <a:gd name="T15" fmla="*/ 14 h 57"/>
                <a:gd name="T16" fmla="*/ 43 w 57"/>
                <a:gd name="T17" fmla="*/ 28 h 57"/>
                <a:gd name="T18" fmla="*/ 28 w 57"/>
                <a:gd name="T19" fmla="*/ 4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57">
                  <a:moveTo>
                    <a:pt x="28" y="0"/>
                  </a:moveTo>
                  <a:cubicBezTo>
                    <a:pt x="12" y="0"/>
                    <a:pt x="0" y="12"/>
                    <a:pt x="0" y="28"/>
                  </a:cubicBezTo>
                  <a:cubicBezTo>
                    <a:pt x="0" y="44"/>
                    <a:pt x="12" y="57"/>
                    <a:pt x="28" y="57"/>
                  </a:cubicBezTo>
                  <a:cubicBezTo>
                    <a:pt x="44" y="57"/>
                    <a:pt x="57" y="44"/>
                    <a:pt x="57" y="28"/>
                  </a:cubicBezTo>
                  <a:cubicBezTo>
                    <a:pt x="57" y="12"/>
                    <a:pt x="44" y="0"/>
                    <a:pt x="28" y="0"/>
                  </a:cubicBezTo>
                  <a:close/>
                  <a:moveTo>
                    <a:pt x="28" y="43"/>
                  </a:moveTo>
                  <a:cubicBezTo>
                    <a:pt x="20" y="43"/>
                    <a:pt x="14" y="36"/>
                    <a:pt x="14" y="28"/>
                  </a:cubicBezTo>
                  <a:cubicBezTo>
                    <a:pt x="14" y="20"/>
                    <a:pt x="20" y="14"/>
                    <a:pt x="28" y="14"/>
                  </a:cubicBezTo>
                  <a:cubicBezTo>
                    <a:pt x="36" y="14"/>
                    <a:pt x="43" y="20"/>
                    <a:pt x="43" y="28"/>
                  </a:cubicBezTo>
                  <a:cubicBezTo>
                    <a:pt x="43" y="36"/>
                    <a:pt x="36" y="43"/>
                    <a:pt x="28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8" name="Freeform 144">
              <a:extLst>
                <a:ext uri="{FF2B5EF4-FFF2-40B4-BE49-F238E27FC236}">
                  <a16:creationId xmlns="" xmlns:a16="http://schemas.microsoft.com/office/drawing/2014/main" id="{77CDFE52-E347-4815-A3DC-997BFFC17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006" y="4270375"/>
              <a:ext cx="319088" cy="52388"/>
            </a:xfrm>
            <a:custGeom>
              <a:avLst/>
              <a:gdLst>
                <a:gd name="T0" fmla="*/ 78 w 85"/>
                <a:gd name="T1" fmla="*/ 14 h 14"/>
                <a:gd name="T2" fmla="*/ 7 w 85"/>
                <a:gd name="T3" fmla="*/ 14 h 14"/>
                <a:gd name="T4" fmla="*/ 0 w 85"/>
                <a:gd name="T5" fmla="*/ 7 h 14"/>
                <a:gd name="T6" fmla="*/ 7 w 85"/>
                <a:gd name="T7" fmla="*/ 0 h 14"/>
                <a:gd name="T8" fmla="*/ 78 w 85"/>
                <a:gd name="T9" fmla="*/ 0 h 14"/>
                <a:gd name="T10" fmla="*/ 85 w 85"/>
                <a:gd name="T11" fmla="*/ 7 h 14"/>
                <a:gd name="T12" fmla="*/ 78 w 85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14">
                  <a:moveTo>
                    <a:pt x="78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2" y="0"/>
                    <a:pt x="85" y="3"/>
                    <a:pt x="85" y="7"/>
                  </a:cubicBezTo>
                  <a:cubicBezTo>
                    <a:pt x="85" y="11"/>
                    <a:pt x="82" y="14"/>
                    <a:pt x="7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9" name="Freeform 145">
              <a:extLst>
                <a:ext uri="{FF2B5EF4-FFF2-40B4-BE49-F238E27FC236}">
                  <a16:creationId xmlns="" xmlns:a16="http://schemas.microsoft.com/office/drawing/2014/main" id="{57788C3F-3248-4723-8F52-2996F4BA9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006" y="4383088"/>
              <a:ext cx="319088" cy="52388"/>
            </a:xfrm>
            <a:custGeom>
              <a:avLst/>
              <a:gdLst>
                <a:gd name="T0" fmla="*/ 78 w 85"/>
                <a:gd name="T1" fmla="*/ 14 h 14"/>
                <a:gd name="T2" fmla="*/ 7 w 85"/>
                <a:gd name="T3" fmla="*/ 14 h 14"/>
                <a:gd name="T4" fmla="*/ 0 w 85"/>
                <a:gd name="T5" fmla="*/ 7 h 14"/>
                <a:gd name="T6" fmla="*/ 7 w 85"/>
                <a:gd name="T7" fmla="*/ 0 h 14"/>
                <a:gd name="T8" fmla="*/ 78 w 85"/>
                <a:gd name="T9" fmla="*/ 0 h 14"/>
                <a:gd name="T10" fmla="*/ 85 w 85"/>
                <a:gd name="T11" fmla="*/ 7 h 14"/>
                <a:gd name="T12" fmla="*/ 78 w 85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14">
                  <a:moveTo>
                    <a:pt x="78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0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2" y="0"/>
                    <a:pt x="85" y="3"/>
                    <a:pt x="85" y="7"/>
                  </a:cubicBezTo>
                  <a:cubicBezTo>
                    <a:pt x="85" y="10"/>
                    <a:pt x="82" y="14"/>
                    <a:pt x="7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0" name="Freeform 146">
              <a:extLst>
                <a:ext uri="{FF2B5EF4-FFF2-40B4-BE49-F238E27FC236}">
                  <a16:creationId xmlns="" xmlns:a16="http://schemas.microsoft.com/office/drawing/2014/main" id="{39570F1E-7294-49C2-9CDE-09752C5FB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006" y="4491038"/>
              <a:ext cx="319088" cy="52388"/>
            </a:xfrm>
            <a:custGeom>
              <a:avLst/>
              <a:gdLst>
                <a:gd name="T0" fmla="*/ 78 w 85"/>
                <a:gd name="T1" fmla="*/ 14 h 14"/>
                <a:gd name="T2" fmla="*/ 7 w 85"/>
                <a:gd name="T3" fmla="*/ 14 h 14"/>
                <a:gd name="T4" fmla="*/ 0 w 85"/>
                <a:gd name="T5" fmla="*/ 7 h 14"/>
                <a:gd name="T6" fmla="*/ 7 w 85"/>
                <a:gd name="T7" fmla="*/ 0 h 14"/>
                <a:gd name="T8" fmla="*/ 78 w 85"/>
                <a:gd name="T9" fmla="*/ 0 h 14"/>
                <a:gd name="T10" fmla="*/ 85 w 85"/>
                <a:gd name="T11" fmla="*/ 7 h 14"/>
                <a:gd name="T12" fmla="*/ 78 w 85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14">
                  <a:moveTo>
                    <a:pt x="78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4"/>
                    <a:pt x="3" y="0"/>
                    <a:pt x="7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82" y="0"/>
                    <a:pt x="85" y="4"/>
                    <a:pt x="85" y="7"/>
                  </a:cubicBezTo>
                  <a:cubicBezTo>
                    <a:pt x="85" y="11"/>
                    <a:pt x="82" y="14"/>
                    <a:pt x="7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1" name="Freeform 147">
              <a:extLst>
                <a:ext uri="{FF2B5EF4-FFF2-40B4-BE49-F238E27FC236}">
                  <a16:creationId xmlns="" xmlns:a16="http://schemas.microsoft.com/office/drawing/2014/main" id="{9EC3C99B-B072-478F-A595-7B294274A7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5231" y="3943350"/>
              <a:ext cx="173038" cy="247650"/>
            </a:xfrm>
            <a:custGeom>
              <a:avLst/>
              <a:gdLst>
                <a:gd name="T0" fmla="*/ 0 w 109"/>
                <a:gd name="T1" fmla="*/ 0 h 156"/>
                <a:gd name="T2" fmla="*/ 0 w 109"/>
                <a:gd name="T3" fmla="*/ 156 h 156"/>
                <a:gd name="T4" fmla="*/ 109 w 109"/>
                <a:gd name="T5" fmla="*/ 156 h 156"/>
                <a:gd name="T6" fmla="*/ 109 w 109"/>
                <a:gd name="T7" fmla="*/ 154 h 156"/>
                <a:gd name="T8" fmla="*/ 109 w 109"/>
                <a:gd name="T9" fmla="*/ 0 h 156"/>
                <a:gd name="T10" fmla="*/ 0 w 109"/>
                <a:gd name="T11" fmla="*/ 0 h 156"/>
                <a:gd name="T12" fmla="*/ 75 w 109"/>
                <a:gd name="T13" fmla="*/ 123 h 156"/>
                <a:gd name="T14" fmla="*/ 33 w 109"/>
                <a:gd name="T15" fmla="*/ 123 h 156"/>
                <a:gd name="T16" fmla="*/ 33 w 109"/>
                <a:gd name="T17" fmla="*/ 33 h 156"/>
                <a:gd name="T18" fmla="*/ 75 w 109"/>
                <a:gd name="T19" fmla="*/ 33 h 156"/>
                <a:gd name="T20" fmla="*/ 75 w 109"/>
                <a:gd name="T21" fmla="*/ 12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0" y="156"/>
                  </a:lnTo>
                  <a:lnTo>
                    <a:pt x="109" y="156"/>
                  </a:lnTo>
                  <a:lnTo>
                    <a:pt x="109" y="154"/>
                  </a:lnTo>
                  <a:lnTo>
                    <a:pt x="109" y="0"/>
                  </a:lnTo>
                  <a:lnTo>
                    <a:pt x="0" y="0"/>
                  </a:lnTo>
                  <a:close/>
                  <a:moveTo>
                    <a:pt x="75" y="123"/>
                  </a:moveTo>
                  <a:lnTo>
                    <a:pt x="33" y="123"/>
                  </a:lnTo>
                  <a:lnTo>
                    <a:pt x="33" y="33"/>
                  </a:lnTo>
                  <a:lnTo>
                    <a:pt x="75" y="33"/>
                  </a:lnTo>
                  <a:lnTo>
                    <a:pt x="75" y="1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2" name="Freeform 173">
              <a:extLst>
                <a:ext uri="{FF2B5EF4-FFF2-40B4-BE49-F238E27FC236}">
                  <a16:creationId xmlns="" xmlns:a16="http://schemas.microsoft.com/office/drawing/2014/main" id="{82A5FED7-1221-4B9F-AD63-C74314E014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26769" y="4081463"/>
              <a:ext cx="950913" cy="635000"/>
            </a:xfrm>
            <a:custGeom>
              <a:avLst/>
              <a:gdLst>
                <a:gd name="T0" fmla="*/ 233 w 253"/>
                <a:gd name="T1" fmla="*/ 0 h 169"/>
                <a:gd name="T2" fmla="*/ 166 w 253"/>
                <a:gd name="T3" fmla="*/ 0 h 169"/>
                <a:gd name="T4" fmla="*/ 166 w 253"/>
                <a:gd name="T5" fmla="*/ 14 h 169"/>
                <a:gd name="T6" fmla="*/ 233 w 253"/>
                <a:gd name="T7" fmla="*/ 14 h 169"/>
                <a:gd name="T8" fmla="*/ 239 w 253"/>
                <a:gd name="T9" fmla="*/ 20 h 169"/>
                <a:gd name="T10" fmla="*/ 239 w 253"/>
                <a:gd name="T11" fmla="*/ 149 h 169"/>
                <a:gd name="T12" fmla="*/ 233 w 253"/>
                <a:gd name="T13" fmla="*/ 155 h 169"/>
                <a:gd name="T14" fmla="*/ 119 w 253"/>
                <a:gd name="T15" fmla="*/ 155 h 169"/>
                <a:gd name="T16" fmla="*/ 119 w 253"/>
                <a:gd name="T17" fmla="*/ 155 h 169"/>
                <a:gd name="T18" fmla="*/ 119 w 253"/>
                <a:gd name="T19" fmla="*/ 133 h 169"/>
                <a:gd name="T20" fmla="*/ 91 w 253"/>
                <a:gd name="T21" fmla="*/ 105 h 169"/>
                <a:gd name="T22" fmla="*/ 61 w 253"/>
                <a:gd name="T23" fmla="*/ 105 h 169"/>
                <a:gd name="T24" fmla="*/ 33 w 253"/>
                <a:gd name="T25" fmla="*/ 133 h 169"/>
                <a:gd name="T26" fmla="*/ 33 w 253"/>
                <a:gd name="T27" fmla="*/ 155 h 169"/>
                <a:gd name="T28" fmla="*/ 33 w 253"/>
                <a:gd name="T29" fmla="*/ 155 h 169"/>
                <a:gd name="T30" fmla="*/ 20 w 253"/>
                <a:gd name="T31" fmla="*/ 155 h 169"/>
                <a:gd name="T32" fmla="*/ 14 w 253"/>
                <a:gd name="T33" fmla="*/ 149 h 169"/>
                <a:gd name="T34" fmla="*/ 14 w 253"/>
                <a:gd name="T35" fmla="*/ 20 h 169"/>
                <a:gd name="T36" fmla="*/ 20 w 253"/>
                <a:gd name="T37" fmla="*/ 14 h 169"/>
                <a:gd name="T38" fmla="*/ 92 w 253"/>
                <a:gd name="T39" fmla="*/ 14 h 169"/>
                <a:gd name="T40" fmla="*/ 92 w 253"/>
                <a:gd name="T41" fmla="*/ 0 h 169"/>
                <a:gd name="T42" fmla="*/ 20 w 253"/>
                <a:gd name="T43" fmla="*/ 0 h 169"/>
                <a:gd name="T44" fmla="*/ 0 w 253"/>
                <a:gd name="T45" fmla="*/ 20 h 169"/>
                <a:gd name="T46" fmla="*/ 0 w 253"/>
                <a:gd name="T47" fmla="*/ 149 h 169"/>
                <a:gd name="T48" fmla="*/ 20 w 253"/>
                <a:gd name="T49" fmla="*/ 169 h 169"/>
                <a:gd name="T50" fmla="*/ 233 w 253"/>
                <a:gd name="T51" fmla="*/ 169 h 169"/>
                <a:gd name="T52" fmla="*/ 253 w 253"/>
                <a:gd name="T53" fmla="*/ 149 h 169"/>
                <a:gd name="T54" fmla="*/ 253 w 253"/>
                <a:gd name="T55" fmla="*/ 20 h 169"/>
                <a:gd name="T56" fmla="*/ 233 w 253"/>
                <a:gd name="T57" fmla="*/ 0 h 169"/>
                <a:gd name="T58" fmla="*/ 105 w 253"/>
                <a:gd name="T59" fmla="*/ 155 h 169"/>
                <a:gd name="T60" fmla="*/ 105 w 253"/>
                <a:gd name="T61" fmla="*/ 155 h 169"/>
                <a:gd name="T62" fmla="*/ 47 w 253"/>
                <a:gd name="T63" fmla="*/ 155 h 169"/>
                <a:gd name="T64" fmla="*/ 47 w 253"/>
                <a:gd name="T65" fmla="*/ 155 h 169"/>
                <a:gd name="T66" fmla="*/ 47 w 253"/>
                <a:gd name="T67" fmla="*/ 133 h 169"/>
                <a:gd name="T68" fmla="*/ 61 w 253"/>
                <a:gd name="T69" fmla="*/ 119 h 169"/>
                <a:gd name="T70" fmla="*/ 91 w 253"/>
                <a:gd name="T71" fmla="*/ 119 h 169"/>
                <a:gd name="T72" fmla="*/ 105 w 253"/>
                <a:gd name="T73" fmla="*/ 133 h 169"/>
                <a:gd name="T74" fmla="*/ 105 w 253"/>
                <a:gd name="T75" fmla="*/ 15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3" h="169">
                  <a:moveTo>
                    <a:pt x="233" y="0"/>
                  </a:moveTo>
                  <a:cubicBezTo>
                    <a:pt x="166" y="0"/>
                    <a:pt x="166" y="0"/>
                    <a:pt x="166" y="0"/>
                  </a:cubicBezTo>
                  <a:cubicBezTo>
                    <a:pt x="166" y="14"/>
                    <a:pt x="166" y="14"/>
                    <a:pt x="166" y="14"/>
                  </a:cubicBezTo>
                  <a:cubicBezTo>
                    <a:pt x="233" y="14"/>
                    <a:pt x="233" y="14"/>
                    <a:pt x="233" y="14"/>
                  </a:cubicBezTo>
                  <a:cubicBezTo>
                    <a:pt x="236" y="14"/>
                    <a:pt x="239" y="17"/>
                    <a:pt x="239" y="20"/>
                  </a:cubicBezTo>
                  <a:cubicBezTo>
                    <a:pt x="239" y="149"/>
                    <a:pt x="239" y="149"/>
                    <a:pt x="239" y="149"/>
                  </a:cubicBezTo>
                  <a:cubicBezTo>
                    <a:pt x="239" y="152"/>
                    <a:pt x="236" y="155"/>
                    <a:pt x="233" y="155"/>
                  </a:cubicBezTo>
                  <a:cubicBezTo>
                    <a:pt x="119" y="155"/>
                    <a:pt x="119" y="155"/>
                    <a:pt x="119" y="155"/>
                  </a:cubicBezTo>
                  <a:cubicBezTo>
                    <a:pt x="119" y="155"/>
                    <a:pt x="119" y="155"/>
                    <a:pt x="119" y="155"/>
                  </a:cubicBezTo>
                  <a:cubicBezTo>
                    <a:pt x="119" y="133"/>
                    <a:pt x="119" y="133"/>
                    <a:pt x="119" y="133"/>
                  </a:cubicBezTo>
                  <a:cubicBezTo>
                    <a:pt x="119" y="118"/>
                    <a:pt x="106" y="105"/>
                    <a:pt x="91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45" y="105"/>
                    <a:pt x="33" y="118"/>
                    <a:pt x="33" y="133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33" y="155"/>
                    <a:pt x="33" y="155"/>
                    <a:pt x="33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17" y="155"/>
                    <a:pt x="14" y="152"/>
                    <a:pt x="14" y="14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7"/>
                    <a:pt x="17" y="14"/>
                    <a:pt x="20" y="14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60"/>
                    <a:pt x="9" y="169"/>
                    <a:pt x="20" y="169"/>
                  </a:cubicBezTo>
                  <a:cubicBezTo>
                    <a:pt x="233" y="169"/>
                    <a:pt x="233" y="169"/>
                    <a:pt x="233" y="169"/>
                  </a:cubicBezTo>
                  <a:cubicBezTo>
                    <a:pt x="244" y="169"/>
                    <a:pt x="253" y="160"/>
                    <a:pt x="253" y="149"/>
                  </a:cubicBezTo>
                  <a:cubicBezTo>
                    <a:pt x="253" y="20"/>
                    <a:pt x="253" y="20"/>
                    <a:pt x="253" y="20"/>
                  </a:cubicBezTo>
                  <a:cubicBezTo>
                    <a:pt x="253" y="9"/>
                    <a:pt x="244" y="0"/>
                    <a:pt x="233" y="0"/>
                  </a:cubicBezTo>
                  <a:close/>
                  <a:moveTo>
                    <a:pt x="105" y="155"/>
                  </a:moveTo>
                  <a:cubicBezTo>
                    <a:pt x="105" y="155"/>
                    <a:pt x="105" y="155"/>
                    <a:pt x="105" y="155"/>
                  </a:cubicBezTo>
                  <a:cubicBezTo>
                    <a:pt x="47" y="155"/>
                    <a:pt x="47" y="155"/>
                    <a:pt x="47" y="155"/>
                  </a:cubicBezTo>
                  <a:cubicBezTo>
                    <a:pt x="47" y="155"/>
                    <a:pt x="47" y="155"/>
                    <a:pt x="47" y="155"/>
                  </a:cubicBezTo>
                  <a:cubicBezTo>
                    <a:pt x="47" y="133"/>
                    <a:pt x="47" y="133"/>
                    <a:pt x="47" y="133"/>
                  </a:cubicBezTo>
                  <a:cubicBezTo>
                    <a:pt x="47" y="125"/>
                    <a:pt x="53" y="119"/>
                    <a:pt x="61" y="119"/>
                  </a:cubicBezTo>
                  <a:cubicBezTo>
                    <a:pt x="91" y="119"/>
                    <a:pt x="91" y="119"/>
                    <a:pt x="91" y="119"/>
                  </a:cubicBezTo>
                  <a:cubicBezTo>
                    <a:pt x="99" y="119"/>
                    <a:pt x="105" y="125"/>
                    <a:pt x="105" y="133"/>
                  </a:cubicBezTo>
                  <a:lnTo>
                    <a:pt x="105" y="1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31" name="组合 1330">
            <a:extLst>
              <a:ext uri="{FF2B5EF4-FFF2-40B4-BE49-F238E27FC236}">
                <a16:creationId xmlns="" xmlns:a16="http://schemas.microsoft.com/office/drawing/2014/main" id="{129D942E-8A53-4703-A9ED-79BE7EAB5B08}"/>
              </a:ext>
            </a:extLst>
          </p:cNvPr>
          <p:cNvGrpSpPr>
            <a:grpSpLocks noChangeAspect="1"/>
          </p:cNvGrpSpPr>
          <p:nvPr/>
        </p:nvGrpSpPr>
        <p:grpSpPr>
          <a:xfrm>
            <a:off x="9804905" y="3206795"/>
            <a:ext cx="342608" cy="439225"/>
            <a:chOff x="6695810" y="2997335"/>
            <a:chExt cx="888637" cy="1139236"/>
          </a:xfrm>
        </p:grpSpPr>
        <p:sp>
          <p:nvSpPr>
            <p:cNvPr id="1332" name="Freeform 108">
              <a:extLst>
                <a:ext uri="{FF2B5EF4-FFF2-40B4-BE49-F238E27FC236}">
                  <a16:creationId xmlns="" xmlns:a16="http://schemas.microsoft.com/office/drawing/2014/main" id="{CA3AF8AA-CED9-456D-B8CF-77C621F8C2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95810" y="3290799"/>
              <a:ext cx="888637" cy="845772"/>
            </a:xfrm>
            <a:custGeom>
              <a:avLst/>
              <a:gdLst>
                <a:gd name="T0" fmla="*/ 139 w 228"/>
                <a:gd name="T1" fmla="*/ 0 h 217"/>
                <a:gd name="T2" fmla="*/ 114 w 228"/>
                <a:gd name="T3" fmla="*/ 4 h 217"/>
                <a:gd name="T4" fmla="*/ 89 w 228"/>
                <a:gd name="T5" fmla="*/ 0 h 217"/>
                <a:gd name="T6" fmla="*/ 0 w 228"/>
                <a:gd name="T7" fmla="*/ 109 h 217"/>
                <a:gd name="T8" fmla="*/ 89 w 228"/>
                <a:gd name="T9" fmla="*/ 217 h 217"/>
                <a:gd name="T10" fmla="*/ 114 w 228"/>
                <a:gd name="T11" fmla="*/ 213 h 217"/>
                <a:gd name="T12" fmla="*/ 139 w 228"/>
                <a:gd name="T13" fmla="*/ 217 h 217"/>
                <a:gd name="T14" fmla="*/ 228 w 228"/>
                <a:gd name="T15" fmla="*/ 109 h 217"/>
                <a:gd name="T16" fmla="*/ 139 w 228"/>
                <a:gd name="T17" fmla="*/ 0 h 217"/>
                <a:gd name="T18" fmla="*/ 139 w 228"/>
                <a:gd name="T19" fmla="*/ 203 h 217"/>
                <a:gd name="T20" fmla="*/ 133 w 228"/>
                <a:gd name="T21" fmla="*/ 203 h 217"/>
                <a:gd name="T22" fmla="*/ 176 w 228"/>
                <a:gd name="T23" fmla="*/ 127 h 217"/>
                <a:gd name="T24" fmla="*/ 170 w 228"/>
                <a:gd name="T25" fmla="*/ 119 h 217"/>
                <a:gd name="T26" fmla="*/ 162 w 228"/>
                <a:gd name="T27" fmla="*/ 125 h 217"/>
                <a:gd name="T28" fmla="*/ 89 w 228"/>
                <a:gd name="T29" fmla="*/ 203 h 217"/>
                <a:gd name="T30" fmla="*/ 14 w 228"/>
                <a:gd name="T31" fmla="*/ 109 h 217"/>
                <a:gd name="T32" fmla="*/ 89 w 228"/>
                <a:gd name="T33" fmla="*/ 14 h 217"/>
                <a:gd name="T34" fmla="*/ 139 w 228"/>
                <a:gd name="T35" fmla="*/ 38 h 217"/>
                <a:gd name="T36" fmla="*/ 149 w 228"/>
                <a:gd name="T37" fmla="*/ 39 h 217"/>
                <a:gd name="T38" fmla="*/ 149 w 228"/>
                <a:gd name="T39" fmla="*/ 29 h 217"/>
                <a:gd name="T40" fmla="*/ 133 w 228"/>
                <a:gd name="T41" fmla="*/ 14 h 217"/>
                <a:gd name="T42" fmla="*/ 139 w 228"/>
                <a:gd name="T43" fmla="*/ 14 h 217"/>
                <a:gd name="T44" fmla="*/ 214 w 228"/>
                <a:gd name="T45" fmla="*/ 109 h 217"/>
                <a:gd name="T46" fmla="*/ 139 w 228"/>
                <a:gd name="T47" fmla="*/ 203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8" h="217">
                  <a:moveTo>
                    <a:pt x="139" y="0"/>
                  </a:moveTo>
                  <a:cubicBezTo>
                    <a:pt x="131" y="0"/>
                    <a:pt x="122" y="1"/>
                    <a:pt x="114" y="4"/>
                  </a:cubicBezTo>
                  <a:cubicBezTo>
                    <a:pt x="106" y="1"/>
                    <a:pt x="98" y="0"/>
                    <a:pt x="89" y="0"/>
                  </a:cubicBezTo>
                  <a:cubicBezTo>
                    <a:pt x="37" y="0"/>
                    <a:pt x="0" y="45"/>
                    <a:pt x="0" y="109"/>
                  </a:cubicBezTo>
                  <a:cubicBezTo>
                    <a:pt x="0" y="167"/>
                    <a:pt x="49" y="217"/>
                    <a:pt x="89" y="217"/>
                  </a:cubicBezTo>
                  <a:cubicBezTo>
                    <a:pt x="98" y="217"/>
                    <a:pt x="106" y="216"/>
                    <a:pt x="114" y="213"/>
                  </a:cubicBezTo>
                  <a:cubicBezTo>
                    <a:pt x="123" y="216"/>
                    <a:pt x="132" y="217"/>
                    <a:pt x="139" y="217"/>
                  </a:cubicBezTo>
                  <a:cubicBezTo>
                    <a:pt x="179" y="217"/>
                    <a:pt x="228" y="167"/>
                    <a:pt x="228" y="109"/>
                  </a:cubicBezTo>
                  <a:cubicBezTo>
                    <a:pt x="228" y="49"/>
                    <a:pt x="188" y="0"/>
                    <a:pt x="139" y="0"/>
                  </a:cubicBezTo>
                  <a:close/>
                  <a:moveTo>
                    <a:pt x="139" y="203"/>
                  </a:moveTo>
                  <a:cubicBezTo>
                    <a:pt x="137" y="203"/>
                    <a:pt x="135" y="203"/>
                    <a:pt x="133" y="203"/>
                  </a:cubicBezTo>
                  <a:cubicBezTo>
                    <a:pt x="156" y="187"/>
                    <a:pt x="172" y="160"/>
                    <a:pt x="176" y="127"/>
                  </a:cubicBezTo>
                  <a:cubicBezTo>
                    <a:pt x="177" y="123"/>
                    <a:pt x="174" y="119"/>
                    <a:pt x="170" y="119"/>
                  </a:cubicBezTo>
                  <a:cubicBezTo>
                    <a:pt x="167" y="118"/>
                    <a:pt x="163" y="121"/>
                    <a:pt x="162" y="125"/>
                  </a:cubicBezTo>
                  <a:cubicBezTo>
                    <a:pt x="156" y="170"/>
                    <a:pt x="125" y="203"/>
                    <a:pt x="89" y="203"/>
                  </a:cubicBezTo>
                  <a:cubicBezTo>
                    <a:pt x="60" y="203"/>
                    <a:pt x="14" y="163"/>
                    <a:pt x="14" y="109"/>
                  </a:cubicBezTo>
                  <a:cubicBezTo>
                    <a:pt x="14" y="53"/>
                    <a:pt x="45" y="14"/>
                    <a:pt x="89" y="14"/>
                  </a:cubicBezTo>
                  <a:cubicBezTo>
                    <a:pt x="107" y="14"/>
                    <a:pt x="125" y="22"/>
                    <a:pt x="139" y="38"/>
                  </a:cubicBezTo>
                  <a:cubicBezTo>
                    <a:pt x="141" y="41"/>
                    <a:pt x="146" y="41"/>
                    <a:pt x="149" y="39"/>
                  </a:cubicBezTo>
                  <a:cubicBezTo>
                    <a:pt x="152" y="36"/>
                    <a:pt x="152" y="32"/>
                    <a:pt x="149" y="29"/>
                  </a:cubicBezTo>
                  <a:cubicBezTo>
                    <a:pt x="144" y="23"/>
                    <a:pt x="139" y="18"/>
                    <a:pt x="133" y="14"/>
                  </a:cubicBezTo>
                  <a:cubicBezTo>
                    <a:pt x="135" y="14"/>
                    <a:pt x="137" y="14"/>
                    <a:pt x="139" y="14"/>
                  </a:cubicBezTo>
                  <a:cubicBezTo>
                    <a:pt x="180" y="14"/>
                    <a:pt x="214" y="57"/>
                    <a:pt x="214" y="109"/>
                  </a:cubicBezTo>
                  <a:cubicBezTo>
                    <a:pt x="214" y="161"/>
                    <a:pt x="169" y="203"/>
                    <a:pt x="139" y="20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3" name="Freeform 109">
              <a:extLst>
                <a:ext uri="{FF2B5EF4-FFF2-40B4-BE49-F238E27FC236}">
                  <a16:creationId xmlns="" xmlns:a16="http://schemas.microsoft.com/office/drawing/2014/main" id="{2606AA29-D822-46A0-BB1F-D81160A99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731" y="3411153"/>
              <a:ext cx="151678" cy="176409"/>
            </a:xfrm>
            <a:custGeom>
              <a:avLst/>
              <a:gdLst>
                <a:gd name="T0" fmla="*/ 28 w 39"/>
                <a:gd name="T1" fmla="*/ 1 h 45"/>
                <a:gd name="T2" fmla="*/ 1 w 39"/>
                <a:gd name="T3" fmla="*/ 36 h 45"/>
                <a:gd name="T4" fmla="*/ 6 w 39"/>
                <a:gd name="T5" fmla="*/ 45 h 45"/>
                <a:gd name="T6" fmla="*/ 8 w 39"/>
                <a:gd name="T7" fmla="*/ 45 h 45"/>
                <a:gd name="T8" fmla="*/ 15 w 39"/>
                <a:gd name="T9" fmla="*/ 39 h 45"/>
                <a:gd name="T10" fmla="*/ 33 w 39"/>
                <a:gd name="T11" fmla="*/ 14 h 45"/>
                <a:gd name="T12" fmla="*/ 37 w 39"/>
                <a:gd name="T13" fmla="*/ 5 h 45"/>
                <a:gd name="T14" fmla="*/ 28 w 39"/>
                <a:gd name="T1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45">
                  <a:moveTo>
                    <a:pt x="28" y="1"/>
                  </a:moveTo>
                  <a:cubicBezTo>
                    <a:pt x="19" y="4"/>
                    <a:pt x="7" y="13"/>
                    <a:pt x="1" y="36"/>
                  </a:cubicBezTo>
                  <a:cubicBezTo>
                    <a:pt x="0" y="40"/>
                    <a:pt x="2" y="44"/>
                    <a:pt x="6" y="45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11" y="45"/>
                    <a:pt x="14" y="43"/>
                    <a:pt x="15" y="39"/>
                  </a:cubicBezTo>
                  <a:cubicBezTo>
                    <a:pt x="18" y="26"/>
                    <a:pt x="24" y="17"/>
                    <a:pt x="33" y="14"/>
                  </a:cubicBezTo>
                  <a:cubicBezTo>
                    <a:pt x="37" y="13"/>
                    <a:pt x="39" y="9"/>
                    <a:pt x="37" y="5"/>
                  </a:cubicBezTo>
                  <a:cubicBezTo>
                    <a:pt x="36" y="1"/>
                    <a:pt x="32" y="0"/>
                    <a:pt x="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4" name="Freeform 110">
              <a:extLst>
                <a:ext uri="{FF2B5EF4-FFF2-40B4-BE49-F238E27FC236}">
                  <a16:creationId xmlns="" xmlns:a16="http://schemas.microsoft.com/office/drawing/2014/main" id="{6EA07798-9F53-4848-B128-3DB1F2B2B8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04112" y="2997335"/>
              <a:ext cx="366006" cy="262140"/>
            </a:xfrm>
            <a:custGeom>
              <a:avLst/>
              <a:gdLst>
                <a:gd name="T0" fmla="*/ 5 w 94"/>
                <a:gd name="T1" fmla="*/ 35 h 67"/>
                <a:gd name="T2" fmla="*/ 26 w 94"/>
                <a:gd name="T3" fmla="*/ 61 h 67"/>
                <a:gd name="T4" fmla="*/ 29 w 94"/>
                <a:gd name="T5" fmla="*/ 65 h 67"/>
                <a:gd name="T6" fmla="*/ 33 w 94"/>
                <a:gd name="T7" fmla="*/ 67 h 67"/>
                <a:gd name="T8" fmla="*/ 35 w 94"/>
                <a:gd name="T9" fmla="*/ 67 h 67"/>
                <a:gd name="T10" fmla="*/ 77 w 94"/>
                <a:gd name="T11" fmla="*/ 50 h 67"/>
                <a:gd name="T12" fmla="*/ 94 w 94"/>
                <a:gd name="T13" fmla="*/ 9 h 67"/>
                <a:gd name="T14" fmla="*/ 92 w 94"/>
                <a:gd name="T15" fmla="*/ 3 h 67"/>
                <a:gd name="T16" fmla="*/ 85 w 94"/>
                <a:gd name="T17" fmla="*/ 1 h 67"/>
                <a:gd name="T18" fmla="*/ 43 w 94"/>
                <a:gd name="T19" fmla="*/ 15 h 67"/>
                <a:gd name="T20" fmla="*/ 29 w 94"/>
                <a:gd name="T21" fmla="*/ 39 h 67"/>
                <a:gd name="T22" fmla="*/ 10 w 94"/>
                <a:gd name="T23" fmla="*/ 22 h 67"/>
                <a:gd name="T24" fmla="*/ 1 w 94"/>
                <a:gd name="T25" fmla="*/ 26 h 67"/>
                <a:gd name="T26" fmla="*/ 5 w 94"/>
                <a:gd name="T27" fmla="*/ 35 h 67"/>
                <a:gd name="T28" fmla="*/ 51 w 94"/>
                <a:gd name="T29" fmla="*/ 26 h 67"/>
                <a:gd name="T30" fmla="*/ 77 w 94"/>
                <a:gd name="T31" fmla="*/ 17 h 67"/>
                <a:gd name="T32" fmla="*/ 67 w 94"/>
                <a:gd name="T33" fmla="*/ 41 h 67"/>
                <a:gd name="T34" fmla="*/ 41 w 94"/>
                <a:gd name="T35" fmla="*/ 52 h 67"/>
                <a:gd name="T36" fmla="*/ 51 w 94"/>
                <a:gd name="T37" fmla="*/ 2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4" h="67">
                  <a:moveTo>
                    <a:pt x="5" y="35"/>
                  </a:moveTo>
                  <a:cubicBezTo>
                    <a:pt x="5" y="35"/>
                    <a:pt x="17" y="40"/>
                    <a:pt x="26" y="61"/>
                  </a:cubicBezTo>
                  <a:cubicBezTo>
                    <a:pt x="26" y="63"/>
                    <a:pt x="27" y="64"/>
                    <a:pt x="29" y="65"/>
                  </a:cubicBezTo>
                  <a:cubicBezTo>
                    <a:pt x="30" y="66"/>
                    <a:pt x="32" y="67"/>
                    <a:pt x="33" y="67"/>
                  </a:cubicBezTo>
                  <a:cubicBezTo>
                    <a:pt x="33" y="67"/>
                    <a:pt x="34" y="67"/>
                    <a:pt x="35" y="67"/>
                  </a:cubicBezTo>
                  <a:cubicBezTo>
                    <a:pt x="42" y="67"/>
                    <a:pt x="65" y="66"/>
                    <a:pt x="77" y="50"/>
                  </a:cubicBezTo>
                  <a:cubicBezTo>
                    <a:pt x="87" y="38"/>
                    <a:pt x="93" y="12"/>
                    <a:pt x="94" y="9"/>
                  </a:cubicBezTo>
                  <a:cubicBezTo>
                    <a:pt x="94" y="7"/>
                    <a:pt x="93" y="4"/>
                    <a:pt x="92" y="3"/>
                  </a:cubicBezTo>
                  <a:cubicBezTo>
                    <a:pt x="90" y="1"/>
                    <a:pt x="88" y="0"/>
                    <a:pt x="85" y="1"/>
                  </a:cubicBezTo>
                  <a:cubicBezTo>
                    <a:pt x="82" y="1"/>
                    <a:pt x="55" y="6"/>
                    <a:pt x="43" y="15"/>
                  </a:cubicBezTo>
                  <a:cubicBezTo>
                    <a:pt x="35" y="20"/>
                    <a:pt x="31" y="30"/>
                    <a:pt x="29" y="39"/>
                  </a:cubicBezTo>
                  <a:cubicBezTo>
                    <a:pt x="20" y="26"/>
                    <a:pt x="12" y="22"/>
                    <a:pt x="10" y="22"/>
                  </a:cubicBezTo>
                  <a:cubicBezTo>
                    <a:pt x="7" y="21"/>
                    <a:pt x="3" y="22"/>
                    <a:pt x="1" y="26"/>
                  </a:cubicBezTo>
                  <a:cubicBezTo>
                    <a:pt x="0" y="30"/>
                    <a:pt x="2" y="34"/>
                    <a:pt x="5" y="35"/>
                  </a:cubicBezTo>
                  <a:close/>
                  <a:moveTo>
                    <a:pt x="51" y="26"/>
                  </a:moveTo>
                  <a:cubicBezTo>
                    <a:pt x="57" y="22"/>
                    <a:pt x="68" y="19"/>
                    <a:pt x="77" y="17"/>
                  </a:cubicBezTo>
                  <a:cubicBezTo>
                    <a:pt x="75" y="25"/>
                    <a:pt x="71" y="36"/>
                    <a:pt x="67" y="41"/>
                  </a:cubicBezTo>
                  <a:cubicBezTo>
                    <a:pt x="60" y="49"/>
                    <a:pt x="48" y="52"/>
                    <a:pt x="41" y="52"/>
                  </a:cubicBezTo>
                  <a:cubicBezTo>
                    <a:pt x="42" y="44"/>
                    <a:pt x="44" y="31"/>
                    <a:pt x="51" y="2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44" name="组合 1343">
            <a:extLst>
              <a:ext uri="{FF2B5EF4-FFF2-40B4-BE49-F238E27FC236}">
                <a16:creationId xmlns="" xmlns:a16="http://schemas.microsoft.com/office/drawing/2014/main" id="{3D311C40-65F5-4AAC-8CA7-4D74905E02BB}"/>
              </a:ext>
            </a:extLst>
          </p:cNvPr>
          <p:cNvGrpSpPr>
            <a:grpSpLocks noChangeAspect="1"/>
          </p:cNvGrpSpPr>
          <p:nvPr/>
        </p:nvGrpSpPr>
        <p:grpSpPr>
          <a:xfrm>
            <a:off x="11174246" y="3254080"/>
            <a:ext cx="344654" cy="344654"/>
            <a:chOff x="2629505" y="1484864"/>
            <a:chExt cx="893944" cy="893943"/>
          </a:xfrm>
        </p:grpSpPr>
        <p:sp>
          <p:nvSpPr>
            <p:cNvPr id="1345" name="Freeform 136">
              <a:extLst>
                <a:ext uri="{FF2B5EF4-FFF2-40B4-BE49-F238E27FC236}">
                  <a16:creationId xmlns="" xmlns:a16="http://schemas.microsoft.com/office/drawing/2014/main" id="{F3ED221A-ACE5-4E51-8956-AF9DE1F083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14956" y="1484864"/>
              <a:ext cx="808493" cy="805206"/>
            </a:xfrm>
            <a:custGeom>
              <a:avLst/>
              <a:gdLst>
                <a:gd name="T0" fmla="*/ 193 w 208"/>
                <a:gd name="T1" fmla="*/ 20 h 207"/>
                <a:gd name="T2" fmla="*/ 188 w 208"/>
                <a:gd name="T3" fmla="*/ 15 h 207"/>
                <a:gd name="T4" fmla="*/ 160 w 208"/>
                <a:gd name="T5" fmla="*/ 3 h 207"/>
                <a:gd name="T6" fmla="*/ 131 w 208"/>
                <a:gd name="T7" fmla="*/ 15 h 207"/>
                <a:gd name="T8" fmla="*/ 112 w 208"/>
                <a:gd name="T9" fmla="*/ 34 h 207"/>
                <a:gd name="T10" fmla="*/ 103 w 208"/>
                <a:gd name="T11" fmla="*/ 24 h 207"/>
                <a:gd name="T12" fmla="*/ 115 w 208"/>
                <a:gd name="T13" fmla="*/ 13 h 207"/>
                <a:gd name="T14" fmla="*/ 115 w 208"/>
                <a:gd name="T15" fmla="*/ 3 h 207"/>
                <a:gd name="T16" fmla="*/ 105 w 208"/>
                <a:gd name="T17" fmla="*/ 3 h 207"/>
                <a:gd name="T18" fmla="*/ 52 w 208"/>
                <a:gd name="T19" fmla="*/ 56 h 207"/>
                <a:gd name="T20" fmla="*/ 52 w 208"/>
                <a:gd name="T21" fmla="*/ 66 h 207"/>
                <a:gd name="T22" fmla="*/ 56 w 208"/>
                <a:gd name="T23" fmla="*/ 68 h 207"/>
                <a:gd name="T24" fmla="*/ 61 w 208"/>
                <a:gd name="T25" fmla="*/ 66 h 207"/>
                <a:gd name="T26" fmla="*/ 93 w 208"/>
                <a:gd name="T27" fmla="*/ 34 h 207"/>
                <a:gd name="T28" fmla="*/ 103 w 208"/>
                <a:gd name="T29" fmla="*/ 44 h 207"/>
                <a:gd name="T30" fmla="*/ 16 w 208"/>
                <a:gd name="T31" fmla="*/ 130 h 207"/>
                <a:gd name="T32" fmla="*/ 15 w 208"/>
                <a:gd name="T33" fmla="*/ 132 h 207"/>
                <a:gd name="T34" fmla="*/ 15 w 208"/>
                <a:gd name="T35" fmla="*/ 132 h 207"/>
                <a:gd name="T36" fmla="*/ 15 w 208"/>
                <a:gd name="T37" fmla="*/ 132 h 207"/>
                <a:gd name="T38" fmla="*/ 13 w 208"/>
                <a:gd name="T39" fmla="*/ 134 h 207"/>
                <a:gd name="T40" fmla="*/ 0 w 208"/>
                <a:gd name="T41" fmla="*/ 192 h 207"/>
                <a:gd name="T42" fmla="*/ 2 w 208"/>
                <a:gd name="T43" fmla="*/ 199 h 207"/>
                <a:gd name="T44" fmla="*/ 3 w 208"/>
                <a:gd name="T45" fmla="*/ 200 h 207"/>
                <a:gd name="T46" fmla="*/ 8 w 208"/>
                <a:gd name="T47" fmla="*/ 205 h 207"/>
                <a:gd name="T48" fmla="*/ 8 w 208"/>
                <a:gd name="T49" fmla="*/ 205 h 207"/>
                <a:gd name="T50" fmla="*/ 9 w 208"/>
                <a:gd name="T51" fmla="*/ 206 h 207"/>
                <a:gd name="T52" fmla="*/ 9 w 208"/>
                <a:gd name="T53" fmla="*/ 206 h 207"/>
                <a:gd name="T54" fmla="*/ 10 w 208"/>
                <a:gd name="T55" fmla="*/ 206 h 207"/>
                <a:gd name="T56" fmla="*/ 11 w 208"/>
                <a:gd name="T57" fmla="*/ 207 h 207"/>
                <a:gd name="T58" fmla="*/ 12 w 208"/>
                <a:gd name="T59" fmla="*/ 207 h 207"/>
                <a:gd name="T60" fmla="*/ 12 w 208"/>
                <a:gd name="T61" fmla="*/ 207 h 207"/>
                <a:gd name="T62" fmla="*/ 13 w 208"/>
                <a:gd name="T63" fmla="*/ 207 h 207"/>
                <a:gd name="T64" fmla="*/ 15 w 208"/>
                <a:gd name="T65" fmla="*/ 207 h 207"/>
                <a:gd name="T66" fmla="*/ 15 w 208"/>
                <a:gd name="T67" fmla="*/ 207 h 207"/>
                <a:gd name="T68" fmla="*/ 15 w 208"/>
                <a:gd name="T69" fmla="*/ 207 h 207"/>
                <a:gd name="T70" fmla="*/ 73 w 208"/>
                <a:gd name="T71" fmla="*/ 194 h 207"/>
                <a:gd name="T72" fmla="*/ 76 w 208"/>
                <a:gd name="T73" fmla="*/ 193 h 207"/>
                <a:gd name="T74" fmla="*/ 76 w 208"/>
                <a:gd name="T75" fmla="*/ 193 h 207"/>
                <a:gd name="T76" fmla="*/ 76 w 208"/>
                <a:gd name="T77" fmla="*/ 193 h 207"/>
                <a:gd name="T78" fmla="*/ 78 w 208"/>
                <a:gd name="T79" fmla="*/ 191 h 207"/>
                <a:gd name="T80" fmla="*/ 193 w 208"/>
                <a:gd name="T81" fmla="*/ 76 h 207"/>
                <a:gd name="T82" fmla="*/ 193 w 208"/>
                <a:gd name="T83" fmla="*/ 20 h 207"/>
                <a:gd name="T84" fmla="*/ 17 w 208"/>
                <a:gd name="T85" fmla="*/ 190 h 207"/>
                <a:gd name="T86" fmla="*/ 26 w 208"/>
                <a:gd name="T87" fmla="*/ 150 h 207"/>
                <a:gd name="T88" fmla="*/ 57 w 208"/>
                <a:gd name="T89" fmla="*/ 181 h 207"/>
                <a:gd name="T90" fmla="*/ 17 w 208"/>
                <a:gd name="T91" fmla="*/ 190 h 207"/>
                <a:gd name="T92" fmla="*/ 73 w 208"/>
                <a:gd name="T93" fmla="*/ 177 h 207"/>
                <a:gd name="T94" fmla="*/ 31 w 208"/>
                <a:gd name="T95" fmla="*/ 135 h 207"/>
                <a:gd name="T96" fmla="*/ 112 w 208"/>
                <a:gd name="T97" fmla="*/ 54 h 207"/>
                <a:gd name="T98" fmla="*/ 154 w 208"/>
                <a:gd name="T99" fmla="*/ 95 h 207"/>
                <a:gd name="T100" fmla="*/ 73 w 208"/>
                <a:gd name="T101" fmla="*/ 177 h 207"/>
                <a:gd name="T102" fmla="*/ 183 w 208"/>
                <a:gd name="T103" fmla="*/ 67 h 207"/>
                <a:gd name="T104" fmla="*/ 164 w 208"/>
                <a:gd name="T105" fmla="*/ 85 h 207"/>
                <a:gd name="T106" fmla="*/ 122 w 208"/>
                <a:gd name="T107" fmla="*/ 44 h 207"/>
                <a:gd name="T108" fmla="*/ 141 w 208"/>
                <a:gd name="T109" fmla="*/ 25 h 207"/>
                <a:gd name="T110" fmla="*/ 160 w 208"/>
                <a:gd name="T111" fmla="*/ 17 h 207"/>
                <a:gd name="T112" fmla="*/ 178 w 208"/>
                <a:gd name="T113" fmla="*/ 25 h 207"/>
                <a:gd name="T114" fmla="*/ 183 w 208"/>
                <a:gd name="T115" fmla="*/ 30 h 207"/>
                <a:gd name="T116" fmla="*/ 190 w 208"/>
                <a:gd name="T117" fmla="*/ 48 h 207"/>
                <a:gd name="T118" fmla="*/ 183 w 208"/>
                <a:gd name="T119" fmla="*/ 6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8" h="207">
                  <a:moveTo>
                    <a:pt x="193" y="20"/>
                  </a:moveTo>
                  <a:cubicBezTo>
                    <a:pt x="188" y="15"/>
                    <a:pt x="188" y="15"/>
                    <a:pt x="188" y="15"/>
                  </a:cubicBezTo>
                  <a:cubicBezTo>
                    <a:pt x="180" y="7"/>
                    <a:pt x="170" y="3"/>
                    <a:pt x="160" y="3"/>
                  </a:cubicBezTo>
                  <a:cubicBezTo>
                    <a:pt x="149" y="3"/>
                    <a:pt x="139" y="7"/>
                    <a:pt x="131" y="15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8" y="10"/>
                    <a:pt x="118" y="5"/>
                    <a:pt x="115" y="3"/>
                  </a:cubicBezTo>
                  <a:cubicBezTo>
                    <a:pt x="112" y="0"/>
                    <a:pt x="108" y="0"/>
                    <a:pt x="105" y="3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49" y="59"/>
                    <a:pt x="49" y="63"/>
                    <a:pt x="52" y="66"/>
                  </a:cubicBezTo>
                  <a:cubicBezTo>
                    <a:pt x="53" y="68"/>
                    <a:pt x="55" y="68"/>
                    <a:pt x="56" y="68"/>
                  </a:cubicBezTo>
                  <a:cubicBezTo>
                    <a:pt x="58" y="68"/>
                    <a:pt x="60" y="68"/>
                    <a:pt x="61" y="66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5" y="131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14" y="132"/>
                    <a:pt x="14" y="133"/>
                    <a:pt x="13" y="134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5"/>
                    <a:pt x="1" y="198"/>
                    <a:pt x="2" y="199"/>
                  </a:cubicBezTo>
                  <a:cubicBezTo>
                    <a:pt x="3" y="200"/>
                    <a:pt x="3" y="200"/>
                    <a:pt x="3" y="200"/>
                  </a:cubicBezTo>
                  <a:cubicBezTo>
                    <a:pt x="8" y="205"/>
                    <a:pt x="8" y="205"/>
                    <a:pt x="8" y="205"/>
                  </a:cubicBezTo>
                  <a:cubicBezTo>
                    <a:pt x="8" y="205"/>
                    <a:pt x="8" y="205"/>
                    <a:pt x="8" y="205"/>
                  </a:cubicBezTo>
                  <a:cubicBezTo>
                    <a:pt x="8" y="205"/>
                    <a:pt x="9" y="205"/>
                    <a:pt x="9" y="206"/>
                  </a:cubicBezTo>
                  <a:cubicBezTo>
                    <a:pt x="9" y="206"/>
                    <a:pt x="9" y="206"/>
                    <a:pt x="9" y="206"/>
                  </a:cubicBezTo>
                  <a:cubicBezTo>
                    <a:pt x="10" y="206"/>
                    <a:pt x="10" y="206"/>
                    <a:pt x="10" y="206"/>
                  </a:cubicBezTo>
                  <a:cubicBezTo>
                    <a:pt x="10" y="206"/>
                    <a:pt x="10" y="207"/>
                    <a:pt x="11" y="207"/>
                  </a:cubicBezTo>
                  <a:cubicBezTo>
                    <a:pt x="11" y="207"/>
                    <a:pt x="11" y="207"/>
                    <a:pt x="12" y="207"/>
                  </a:cubicBezTo>
                  <a:cubicBezTo>
                    <a:pt x="12" y="207"/>
                    <a:pt x="12" y="207"/>
                    <a:pt x="12" y="207"/>
                  </a:cubicBezTo>
                  <a:cubicBezTo>
                    <a:pt x="12" y="207"/>
                    <a:pt x="13" y="207"/>
                    <a:pt x="13" y="207"/>
                  </a:cubicBezTo>
                  <a:cubicBezTo>
                    <a:pt x="14" y="207"/>
                    <a:pt x="14" y="207"/>
                    <a:pt x="15" y="207"/>
                  </a:cubicBezTo>
                  <a:cubicBezTo>
                    <a:pt x="15" y="207"/>
                    <a:pt x="15" y="207"/>
                    <a:pt x="15" y="207"/>
                  </a:cubicBezTo>
                  <a:cubicBezTo>
                    <a:pt x="15" y="207"/>
                    <a:pt x="15" y="207"/>
                    <a:pt x="15" y="207"/>
                  </a:cubicBezTo>
                  <a:cubicBezTo>
                    <a:pt x="73" y="194"/>
                    <a:pt x="73" y="194"/>
                    <a:pt x="73" y="194"/>
                  </a:cubicBezTo>
                  <a:cubicBezTo>
                    <a:pt x="74" y="194"/>
                    <a:pt x="75" y="194"/>
                    <a:pt x="76" y="193"/>
                  </a:cubicBezTo>
                  <a:cubicBezTo>
                    <a:pt x="76" y="193"/>
                    <a:pt x="76" y="193"/>
                    <a:pt x="76" y="193"/>
                  </a:cubicBezTo>
                  <a:cubicBezTo>
                    <a:pt x="76" y="193"/>
                    <a:pt x="76" y="193"/>
                    <a:pt x="76" y="193"/>
                  </a:cubicBezTo>
                  <a:cubicBezTo>
                    <a:pt x="77" y="192"/>
                    <a:pt x="77" y="192"/>
                    <a:pt x="78" y="191"/>
                  </a:cubicBezTo>
                  <a:cubicBezTo>
                    <a:pt x="193" y="76"/>
                    <a:pt x="193" y="76"/>
                    <a:pt x="193" y="76"/>
                  </a:cubicBezTo>
                  <a:cubicBezTo>
                    <a:pt x="208" y="61"/>
                    <a:pt x="208" y="35"/>
                    <a:pt x="193" y="20"/>
                  </a:cubicBezTo>
                  <a:close/>
                  <a:moveTo>
                    <a:pt x="17" y="190"/>
                  </a:moveTo>
                  <a:cubicBezTo>
                    <a:pt x="26" y="150"/>
                    <a:pt x="26" y="150"/>
                    <a:pt x="26" y="150"/>
                  </a:cubicBezTo>
                  <a:cubicBezTo>
                    <a:pt x="57" y="181"/>
                    <a:pt x="57" y="181"/>
                    <a:pt x="57" y="181"/>
                  </a:cubicBezTo>
                  <a:lnTo>
                    <a:pt x="17" y="190"/>
                  </a:lnTo>
                  <a:close/>
                  <a:moveTo>
                    <a:pt x="73" y="177"/>
                  </a:moveTo>
                  <a:cubicBezTo>
                    <a:pt x="31" y="135"/>
                    <a:pt x="31" y="135"/>
                    <a:pt x="31" y="135"/>
                  </a:cubicBezTo>
                  <a:cubicBezTo>
                    <a:pt x="112" y="54"/>
                    <a:pt x="112" y="54"/>
                    <a:pt x="112" y="54"/>
                  </a:cubicBezTo>
                  <a:cubicBezTo>
                    <a:pt x="154" y="95"/>
                    <a:pt x="154" y="95"/>
                    <a:pt x="154" y="95"/>
                  </a:cubicBezTo>
                  <a:lnTo>
                    <a:pt x="73" y="177"/>
                  </a:lnTo>
                  <a:close/>
                  <a:moveTo>
                    <a:pt x="183" y="67"/>
                  </a:moveTo>
                  <a:cubicBezTo>
                    <a:pt x="164" y="85"/>
                    <a:pt x="164" y="85"/>
                    <a:pt x="164" y="85"/>
                  </a:cubicBezTo>
                  <a:cubicBezTo>
                    <a:pt x="122" y="44"/>
                    <a:pt x="122" y="44"/>
                    <a:pt x="122" y="44"/>
                  </a:cubicBezTo>
                  <a:cubicBezTo>
                    <a:pt x="141" y="25"/>
                    <a:pt x="141" y="25"/>
                    <a:pt x="141" y="25"/>
                  </a:cubicBezTo>
                  <a:cubicBezTo>
                    <a:pt x="146" y="20"/>
                    <a:pt x="153" y="17"/>
                    <a:pt x="160" y="17"/>
                  </a:cubicBezTo>
                  <a:cubicBezTo>
                    <a:pt x="167" y="17"/>
                    <a:pt x="173" y="20"/>
                    <a:pt x="178" y="25"/>
                  </a:cubicBezTo>
                  <a:cubicBezTo>
                    <a:pt x="183" y="30"/>
                    <a:pt x="183" y="30"/>
                    <a:pt x="183" y="30"/>
                  </a:cubicBezTo>
                  <a:cubicBezTo>
                    <a:pt x="188" y="35"/>
                    <a:pt x="190" y="41"/>
                    <a:pt x="190" y="48"/>
                  </a:cubicBezTo>
                  <a:cubicBezTo>
                    <a:pt x="190" y="55"/>
                    <a:pt x="188" y="62"/>
                    <a:pt x="183" y="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6" name="Freeform 137">
              <a:extLst>
                <a:ext uri="{FF2B5EF4-FFF2-40B4-BE49-F238E27FC236}">
                  <a16:creationId xmlns="" xmlns:a16="http://schemas.microsoft.com/office/drawing/2014/main" id="{AD2336E8-9EF2-4F9F-BB8E-ADE56D697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9505" y="2293356"/>
              <a:ext cx="88737" cy="85451"/>
            </a:xfrm>
            <a:custGeom>
              <a:avLst/>
              <a:gdLst>
                <a:gd name="T0" fmla="*/ 2 w 23"/>
                <a:gd name="T1" fmla="*/ 10 h 22"/>
                <a:gd name="T2" fmla="*/ 2 w 23"/>
                <a:gd name="T3" fmla="*/ 20 h 22"/>
                <a:gd name="T4" fmla="*/ 7 w 23"/>
                <a:gd name="T5" fmla="*/ 22 h 22"/>
                <a:gd name="T6" fmla="*/ 12 w 23"/>
                <a:gd name="T7" fmla="*/ 20 h 22"/>
                <a:gd name="T8" fmla="*/ 23 w 23"/>
                <a:gd name="T9" fmla="*/ 9 h 22"/>
                <a:gd name="T10" fmla="*/ 13 w 23"/>
                <a:gd name="T11" fmla="*/ 0 h 22"/>
                <a:gd name="T12" fmla="*/ 2 w 23"/>
                <a:gd name="T13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2">
                  <a:moveTo>
                    <a:pt x="2" y="10"/>
                  </a:moveTo>
                  <a:cubicBezTo>
                    <a:pt x="0" y="13"/>
                    <a:pt x="0" y="17"/>
                    <a:pt x="2" y="20"/>
                  </a:cubicBezTo>
                  <a:cubicBezTo>
                    <a:pt x="4" y="21"/>
                    <a:pt x="5" y="22"/>
                    <a:pt x="7" y="22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" y="1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47" name="组合 1346">
            <a:extLst>
              <a:ext uri="{FF2B5EF4-FFF2-40B4-BE49-F238E27FC236}">
                <a16:creationId xmlns="" xmlns:a16="http://schemas.microsoft.com/office/drawing/2014/main" id="{1A7BB370-911D-49B9-8EF7-47CB5CC5D06D}"/>
              </a:ext>
            </a:extLst>
          </p:cNvPr>
          <p:cNvGrpSpPr>
            <a:grpSpLocks noChangeAspect="1"/>
          </p:cNvGrpSpPr>
          <p:nvPr/>
        </p:nvGrpSpPr>
        <p:grpSpPr>
          <a:xfrm>
            <a:off x="685800" y="1244196"/>
            <a:ext cx="350894" cy="410973"/>
            <a:chOff x="8738393" y="469900"/>
            <a:chExt cx="871538" cy="1020763"/>
          </a:xfrm>
          <a:solidFill>
            <a:schemeClr val="accent2"/>
          </a:solidFill>
        </p:grpSpPr>
        <p:sp>
          <p:nvSpPr>
            <p:cNvPr id="1348" name="Oval 45">
              <a:extLst>
                <a:ext uri="{FF2B5EF4-FFF2-40B4-BE49-F238E27FC236}">
                  <a16:creationId xmlns="" xmlns:a16="http://schemas.microsoft.com/office/drawing/2014/main" id="{C7F86435-4B29-474F-BBF7-B473B47E6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01981" y="968375"/>
              <a:ext cx="107950" cy="109538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9" name="Oval 46">
              <a:extLst>
                <a:ext uri="{FF2B5EF4-FFF2-40B4-BE49-F238E27FC236}">
                  <a16:creationId xmlns="" xmlns:a16="http://schemas.microsoft.com/office/drawing/2014/main" id="{D57F7584-DBF4-42F5-AF8E-D622B9208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01981" y="635000"/>
              <a:ext cx="107950" cy="107950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0" name="Oval 47">
              <a:extLst>
                <a:ext uri="{FF2B5EF4-FFF2-40B4-BE49-F238E27FC236}">
                  <a16:creationId xmlns="" xmlns:a16="http://schemas.microsoft.com/office/drawing/2014/main" id="{FE618858-C7CD-4F0F-B960-67B477618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01981" y="1298575"/>
              <a:ext cx="107950" cy="11271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1" name="Freeform 48">
              <a:extLst>
                <a:ext uri="{FF2B5EF4-FFF2-40B4-BE49-F238E27FC236}">
                  <a16:creationId xmlns="" xmlns:a16="http://schemas.microsoft.com/office/drawing/2014/main" id="{7550059D-B24A-4406-AE10-F9005C9DB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5281" y="665163"/>
              <a:ext cx="209550" cy="715963"/>
            </a:xfrm>
            <a:custGeom>
              <a:avLst/>
              <a:gdLst>
                <a:gd name="T0" fmla="*/ 49 w 56"/>
                <a:gd name="T1" fmla="*/ 102 h 191"/>
                <a:gd name="T2" fmla="*/ 56 w 56"/>
                <a:gd name="T3" fmla="*/ 95 h 191"/>
                <a:gd name="T4" fmla="*/ 49 w 56"/>
                <a:gd name="T5" fmla="*/ 88 h 191"/>
                <a:gd name="T6" fmla="*/ 34 w 56"/>
                <a:gd name="T7" fmla="*/ 88 h 191"/>
                <a:gd name="T8" fmla="*/ 34 w 56"/>
                <a:gd name="T9" fmla="*/ 14 h 191"/>
                <a:gd name="T10" fmla="*/ 48 w 56"/>
                <a:gd name="T11" fmla="*/ 14 h 191"/>
                <a:gd name="T12" fmla="*/ 55 w 56"/>
                <a:gd name="T13" fmla="*/ 7 h 191"/>
                <a:gd name="T14" fmla="*/ 48 w 56"/>
                <a:gd name="T15" fmla="*/ 0 h 191"/>
                <a:gd name="T16" fmla="*/ 27 w 56"/>
                <a:gd name="T17" fmla="*/ 0 h 191"/>
                <a:gd name="T18" fmla="*/ 21 w 56"/>
                <a:gd name="T19" fmla="*/ 3 h 191"/>
                <a:gd name="T20" fmla="*/ 20 w 56"/>
                <a:gd name="T21" fmla="*/ 7 h 191"/>
                <a:gd name="T22" fmla="*/ 20 w 56"/>
                <a:gd name="T23" fmla="*/ 88 h 191"/>
                <a:gd name="T24" fmla="*/ 7 w 56"/>
                <a:gd name="T25" fmla="*/ 88 h 191"/>
                <a:gd name="T26" fmla="*/ 0 w 56"/>
                <a:gd name="T27" fmla="*/ 95 h 191"/>
                <a:gd name="T28" fmla="*/ 7 w 56"/>
                <a:gd name="T29" fmla="*/ 102 h 191"/>
                <a:gd name="T30" fmla="*/ 20 w 56"/>
                <a:gd name="T31" fmla="*/ 102 h 191"/>
                <a:gd name="T32" fmla="*/ 20 w 56"/>
                <a:gd name="T33" fmla="*/ 183 h 191"/>
                <a:gd name="T34" fmla="*/ 21 w 56"/>
                <a:gd name="T35" fmla="*/ 186 h 191"/>
                <a:gd name="T36" fmla="*/ 27 w 56"/>
                <a:gd name="T37" fmla="*/ 191 h 191"/>
                <a:gd name="T38" fmla="*/ 48 w 56"/>
                <a:gd name="T39" fmla="*/ 191 h 191"/>
                <a:gd name="T40" fmla="*/ 55 w 56"/>
                <a:gd name="T41" fmla="*/ 184 h 191"/>
                <a:gd name="T42" fmla="*/ 48 w 56"/>
                <a:gd name="T43" fmla="*/ 177 h 191"/>
                <a:gd name="T44" fmla="*/ 34 w 56"/>
                <a:gd name="T45" fmla="*/ 177 h 191"/>
                <a:gd name="T46" fmla="*/ 34 w 56"/>
                <a:gd name="T47" fmla="*/ 102 h 191"/>
                <a:gd name="T48" fmla="*/ 49 w 56"/>
                <a:gd name="T49" fmla="*/ 10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6" h="191">
                  <a:moveTo>
                    <a:pt x="49" y="102"/>
                  </a:moveTo>
                  <a:cubicBezTo>
                    <a:pt x="52" y="102"/>
                    <a:pt x="56" y="99"/>
                    <a:pt x="56" y="95"/>
                  </a:cubicBezTo>
                  <a:cubicBezTo>
                    <a:pt x="56" y="91"/>
                    <a:pt x="52" y="88"/>
                    <a:pt x="49" y="88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52" y="14"/>
                    <a:pt x="55" y="11"/>
                    <a:pt x="55" y="7"/>
                  </a:cubicBezTo>
                  <a:cubicBezTo>
                    <a:pt x="55" y="3"/>
                    <a:pt x="52" y="0"/>
                    <a:pt x="48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5" y="0"/>
                    <a:pt x="22" y="1"/>
                    <a:pt x="21" y="3"/>
                  </a:cubicBezTo>
                  <a:cubicBezTo>
                    <a:pt x="20" y="4"/>
                    <a:pt x="20" y="5"/>
                    <a:pt x="20" y="7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3" y="88"/>
                    <a:pt x="0" y="91"/>
                    <a:pt x="0" y="95"/>
                  </a:cubicBezTo>
                  <a:cubicBezTo>
                    <a:pt x="0" y="99"/>
                    <a:pt x="3" y="102"/>
                    <a:pt x="7" y="102"/>
                  </a:cubicBezTo>
                  <a:cubicBezTo>
                    <a:pt x="20" y="102"/>
                    <a:pt x="20" y="102"/>
                    <a:pt x="20" y="102"/>
                  </a:cubicBezTo>
                  <a:cubicBezTo>
                    <a:pt x="20" y="183"/>
                    <a:pt x="20" y="183"/>
                    <a:pt x="20" y="183"/>
                  </a:cubicBezTo>
                  <a:cubicBezTo>
                    <a:pt x="20" y="184"/>
                    <a:pt x="20" y="185"/>
                    <a:pt x="21" y="186"/>
                  </a:cubicBezTo>
                  <a:cubicBezTo>
                    <a:pt x="22" y="189"/>
                    <a:pt x="24" y="191"/>
                    <a:pt x="27" y="191"/>
                  </a:cubicBezTo>
                  <a:cubicBezTo>
                    <a:pt x="48" y="191"/>
                    <a:pt x="48" y="191"/>
                    <a:pt x="48" y="191"/>
                  </a:cubicBezTo>
                  <a:cubicBezTo>
                    <a:pt x="52" y="191"/>
                    <a:pt x="55" y="188"/>
                    <a:pt x="55" y="184"/>
                  </a:cubicBezTo>
                  <a:cubicBezTo>
                    <a:pt x="55" y="180"/>
                    <a:pt x="52" y="177"/>
                    <a:pt x="48" y="177"/>
                  </a:cubicBezTo>
                  <a:cubicBezTo>
                    <a:pt x="34" y="177"/>
                    <a:pt x="34" y="177"/>
                    <a:pt x="34" y="177"/>
                  </a:cubicBezTo>
                  <a:cubicBezTo>
                    <a:pt x="34" y="102"/>
                    <a:pt x="34" y="102"/>
                    <a:pt x="34" y="102"/>
                  </a:cubicBezTo>
                  <a:lnTo>
                    <a:pt x="49" y="10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2" name="Rectangle 49">
              <a:extLst>
                <a:ext uri="{FF2B5EF4-FFF2-40B4-BE49-F238E27FC236}">
                  <a16:creationId xmlns="" xmlns:a16="http://schemas.microsoft.com/office/drawing/2014/main" id="{35CF2A51-C859-417E-AB54-8BFD18188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66981" y="712788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3" name="Rectangle 50">
              <a:extLst>
                <a:ext uri="{FF2B5EF4-FFF2-40B4-BE49-F238E27FC236}">
                  <a16:creationId xmlns="" xmlns:a16="http://schemas.microsoft.com/office/drawing/2014/main" id="{E7A8E086-998B-49EF-ACD4-F1413EFDD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3" y="712788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4" name="Rectangle 51">
              <a:extLst>
                <a:ext uri="{FF2B5EF4-FFF2-40B4-BE49-F238E27FC236}">
                  <a16:creationId xmlns="" xmlns:a16="http://schemas.microsoft.com/office/drawing/2014/main" id="{8EDB7760-2FED-469E-8EA4-EFD26619E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66981" y="825500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5" name="Rectangle 52">
              <a:extLst>
                <a:ext uri="{FF2B5EF4-FFF2-40B4-BE49-F238E27FC236}">
                  <a16:creationId xmlns="" xmlns:a16="http://schemas.microsoft.com/office/drawing/2014/main" id="{8BF64C9B-1191-4B17-A86B-3475EC90B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3" y="825500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6" name="Rectangle 53">
              <a:extLst>
                <a:ext uri="{FF2B5EF4-FFF2-40B4-BE49-F238E27FC236}">
                  <a16:creationId xmlns="" xmlns:a16="http://schemas.microsoft.com/office/drawing/2014/main" id="{E7DBA246-A762-464C-A497-53AB6267A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66981" y="938213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7" name="Rectangle 54">
              <a:extLst>
                <a:ext uri="{FF2B5EF4-FFF2-40B4-BE49-F238E27FC236}">
                  <a16:creationId xmlns="" xmlns:a16="http://schemas.microsoft.com/office/drawing/2014/main" id="{2D4EE316-F890-4756-9C9E-759932216D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3" y="938213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8" name="Rectangle 55">
              <a:extLst>
                <a:ext uri="{FF2B5EF4-FFF2-40B4-BE49-F238E27FC236}">
                  <a16:creationId xmlns="" xmlns:a16="http://schemas.microsoft.com/office/drawing/2014/main" id="{8C7EC423-7A36-47CB-B241-FAFBB11A5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66981" y="1050925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9" name="Rectangle 56">
              <a:extLst>
                <a:ext uri="{FF2B5EF4-FFF2-40B4-BE49-F238E27FC236}">
                  <a16:creationId xmlns="" xmlns:a16="http://schemas.microsoft.com/office/drawing/2014/main" id="{B8144830-8469-4D90-BBA7-2869F3F87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3" y="1050925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0" name="Rectangle 57">
              <a:extLst>
                <a:ext uri="{FF2B5EF4-FFF2-40B4-BE49-F238E27FC236}">
                  <a16:creationId xmlns="" xmlns:a16="http://schemas.microsoft.com/office/drawing/2014/main" id="{1F133162-968D-41D0-BE1C-725B388C1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66981" y="1163638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" name="Rectangle 58">
              <a:extLst>
                <a:ext uri="{FF2B5EF4-FFF2-40B4-BE49-F238E27FC236}">
                  <a16:creationId xmlns="" xmlns:a16="http://schemas.microsoft.com/office/drawing/2014/main" id="{522B69B3-978D-4C57-BD1F-B510E84FF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3" y="1163638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" name="Rectangle 59">
              <a:extLst>
                <a:ext uri="{FF2B5EF4-FFF2-40B4-BE49-F238E27FC236}">
                  <a16:creationId xmlns="" xmlns:a16="http://schemas.microsoft.com/office/drawing/2014/main" id="{984FFF9C-465E-4507-A873-2B4B88FF9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66981" y="1276350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" name="Rectangle 60">
              <a:extLst>
                <a:ext uri="{FF2B5EF4-FFF2-40B4-BE49-F238E27FC236}">
                  <a16:creationId xmlns="" xmlns:a16="http://schemas.microsoft.com/office/drawing/2014/main" id="{639608D1-93F8-4CD0-AA31-C3907C34E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93" y="1276350"/>
              <a:ext cx="5873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" name="Rectangle 61">
              <a:extLst>
                <a:ext uri="{FF2B5EF4-FFF2-40B4-BE49-F238E27FC236}">
                  <a16:creationId xmlns="" xmlns:a16="http://schemas.microsoft.com/office/drawing/2014/main" id="{8B909CC0-FF91-46FF-907D-7E24835C2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2543" y="1397000"/>
              <a:ext cx="60325" cy="936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" name="Freeform 62">
              <a:extLst>
                <a:ext uri="{FF2B5EF4-FFF2-40B4-BE49-F238E27FC236}">
                  <a16:creationId xmlns="" xmlns:a16="http://schemas.microsoft.com/office/drawing/2014/main" id="{CE319670-B380-4E84-A3D7-6305EA36C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8393" y="469900"/>
              <a:ext cx="431800" cy="1020763"/>
            </a:xfrm>
            <a:custGeom>
              <a:avLst/>
              <a:gdLst>
                <a:gd name="T0" fmla="*/ 95 w 115"/>
                <a:gd name="T1" fmla="*/ 32 h 272"/>
                <a:gd name="T2" fmla="*/ 64 w 115"/>
                <a:gd name="T3" fmla="*/ 32 h 272"/>
                <a:gd name="T4" fmla="*/ 64 w 115"/>
                <a:gd name="T5" fmla="*/ 7 h 272"/>
                <a:gd name="T6" fmla="*/ 57 w 115"/>
                <a:gd name="T7" fmla="*/ 0 h 272"/>
                <a:gd name="T8" fmla="*/ 50 w 115"/>
                <a:gd name="T9" fmla="*/ 7 h 272"/>
                <a:gd name="T10" fmla="*/ 50 w 115"/>
                <a:gd name="T11" fmla="*/ 32 h 272"/>
                <a:gd name="T12" fmla="*/ 20 w 115"/>
                <a:gd name="T13" fmla="*/ 32 h 272"/>
                <a:gd name="T14" fmla="*/ 0 w 115"/>
                <a:gd name="T15" fmla="*/ 52 h 272"/>
                <a:gd name="T16" fmla="*/ 0 w 115"/>
                <a:gd name="T17" fmla="*/ 272 h 272"/>
                <a:gd name="T18" fmla="*/ 14 w 115"/>
                <a:gd name="T19" fmla="*/ 272 h 272"/>
                <a:gd name="T20" fmla="*/ 14 w 115"/>
                <a:gd name="T21" fmla="*/ 52 h 272"/>
                <a:gd name="T22" fmla="*/ 20 w 115"/>
                <a:gd name="T23" fmla="*/ 46 h 272"/>
                <a:gd name="T24" fmla="*/ 95 w 115"/>
                <a:gd name="T25" fmla="*/ 46 h 272"/>
                <a:gd name="T26" fmla="*/ 101 w 115"/>
                <a:gd name="T27" fmla="*/ 52 h 272"/>
                <a:gd name="T28" fmla="*/ 101 w 115"/>
                <a:gd name="T29" fmla="*/ 272 h 272"/>
                <a:gd name="T30" fmla="*/ 115 w 115"/>
                <a:gd name="T31" fmla="*/ 272 h 272"/>
                <a:gd name="T32" fmla="*/ 115 w 115"/>
                <a:gd name="T33" fmla="*/ 52 h 272"/>
                <a:gd name="T34" fmla="*/ 95 w 115"/>
                <a:gd name="T35" fmla="*/ 3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5" h="272">
                  <a:moveTo>
                    <a:pt x="95" y="3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3"/>
                    <a:pt x="61" y="0"/>
                    <a:pt x="57" y="0"/>
                  </a:cubicBezTo>
                  <a:cubicBezTo>
                    <a:pt x="53" y="0"/>
                    <a:pt x="50" y="3"/>
                    <a:pt x="50" y="7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9" y="32"/>
                    <a:pt x="0" y="41"/>
                    <a:pt x="0" y="52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14" y="272"/>
                    <a:pt x="14" y="272"/>
                    <a:pt x="14" y="27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48"/>
                    <a:pt x="17" y="46"/>
                    <a:pt x="20" y="46"/>
                  </a:cubicBezTo>
                  <a:cubicBezTo>
                    <a:pt x="95" y="46"/>
                    <a:pt x="95" y="46"/>
                    <a:pt x="95" y="46"/>
                  </a:cubicBezTo>
                  <a:cubicBezTo>
                    <a:pt x="98" y="46"/>
                    <a:pt x="101" y="48"/>
                    <a:pt x="101" y="52"/>
                  </a:cubicBezTo>
                  <a:cubicBezTo>
                    <a:pt x="101" y="272"/>
                    <a:pt x="101" y="272"/>
                    <a:pt x="101" y="272"/>
                  </a:cubicBezTo>
                  <a:cubicBezTo>
                    <a:pt x="115" y="272"/>
                    <a:pt x="115" y="272"/>
                    <a:pt x="115" y="272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5" y="41"/>
                    <a:pt x="106" y="32"/>
                    <a:pt x="95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66" name="组合 1365">
            <a:extLst>
              <a:ext uri="{FF2B5EF4-FFF2-40B4-BE49-F238E27FC236}">
                <a16:creationId xmlns="" xmlns:a16="http://schemas.microsoft.com/office/drawing/2014/main" id="{B958B677-6288-4E02-AD36-61296D52D286}"/>
              </a:ext>
            </a:extLst>
          </p:cNvPr>
          <p:cNvGrpSpPr>
            <a:grpSpLocks noChangeAspect="1"/>
          </p:cNvGrpSpPr>
          <p:nvPr/>
        </p:nvGrpSpPr>
        <p:grpSpPr>
          <a:xfrm>
            <a:off x="1476686" y="1260813"/>
            <a:ext cx="497898" cy="377738"/>
            <a:chOff x="6531777" y="1384921"/>
            <a:chExt cx="1291420" cy="979755"/>
          </a:xfrm>
          <a:solidFill>
            <a:schemeClr val="accent2"/>
          </a:solidFill>
        </p:grpSpPr>
        <p:sp>
          <p:nvSpPr>
            <p:cNvPr id="1367" name="Freeform 63">
              <a:extLst>
                <a:ext uri="{FF2B5EF4-FFF2-40B4-BE49-F238E27FC236}">
                  <a16:creationId xmlns="" xmlns:a16="http://schemas.microsoft.com/office/drawing/2014/main" id="{73756933-CCEC-4BE7-883D-EDDB7EEAD2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68961" y="1757924"/>
              <a:ext cx="454236" cy="270220"/>
            </a:xfrm>
            <a:custGeom>
              <a:avLst/>
              <a:gdLst>
                <a:gd name="T0" fmla="*/ 116 w 116"/>
                <a:gd name="T1" fmla="*/ 33 h 69"/>
                <a:gd name="T2" fmla="*/ 116 w 116"/>
                <a:gd name="T3" fmla="*/ 32 h 69"/>
                <a:gd name="T4" fmla="*/ 116 w 116"/>
                <a:gd name="T5" fmla="*/ 31 h 69"/>
                <a:gd name="T6" fmla="*/ 91 w 116"/>
                <a:gd name="T7" fmla="*/ 4 h 69"/>
                <a:gd name="T8" fmla="*/ 28 w 116"/>
                <a:gd name="T9" fmla="*/ 27 h 69"/>
                <a:gd name="T10" fmla="*/ 12 w 116"/>
                <a:gd name="T11" fmla="*/ 9 h 69"/>
                <a:gd name="T12" fmla="*/ 0 w 116"/>
                <a:gd name="T13" fmla="*/ 18 h 69"/>
                <a:gd name="T14" fmla="*/ 17 w 116"/>
                <a:gd name="T15" fmla="*/ 36 h 69"/>
                <a:gd name="T16" fmla="*/ 1 w 116"/>
                <a:gd name="T17" fmla="*/ 55 h 69"/>
                <a:gd name="T18" fmla="*/ 12 w 116"/>
                <a:gd name="T19" fmla="*/ 64 h 69"/>
                <a:gd name="T20" fmla="*/ 28 w 116"/>
                <a:gd name="T21" fmla="*/ 46 h 69"/>
                <a:gd name="T22" fmla="*/ 83 w 116"/>
                <a:gd name="T23" fmla="*/ 69 h 69"/>
                <a:gd name="T24" fmla="*/ 91 w 116"/>
                <a:gd name="T25" fmla="*/ 69 h 69"/>
                <a:gd name="T26" fmla="*/ 116 w 116"/>
                <a:gd name="T27" fmla="*/ 36 h 69"/>
                <a:gd name="T28" fmla="*/ 116 w 116"/>
                <a:gd name="T29" fmla="*/ 33 h 69"/>
                <a:gd name="T30" fmla="*/ 90 w 116"/>
                <a:gd name="T31" fmla="*/ 55 h 69"/>
                <a:gd name="T32" fmla="*/ 89 w 116"/>
                <a:gd name="T33" fmla="*/ 55 h 69"/>
                <a:gd name="T34" fmla="*/ 38 w 116"/>
                <a:gd name="T35" fmla="*/ 36 h 69"/>
                <a:gd name="T36" fmla="*/ 89 w 116"/>
                <a:gd name="T37" fmla="*/ 18 h 69"/>
                <a:gd name="T38" fmla="*/ 90 w 116"/>
                <a:gd name="T39" fmla="*/ 18 h 69"/>
                <a:gd name="T40" fmla="*/ 102 w 116"/>
                <a:gd name="T41" fmla="*/ 33 h 69"/>
                <a:gd name="T42" fmla="*/ 102 w 116"/>
                <a:gd name="T43" fmla="*/ 36 h 69"/>
                <a:gd name="T44" fmla="*/ 90 w 116"/>
                <a:gd name="T45" fmla="*/ 55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6" h="69">
                  <a:moveTo>
                    <a:pt x="116" y="33"/>
                  </a:moveTo>
                  <a:cubicBezTo>
                    <a:pt x="116" y="32"/>
                    <a:pt x="116" y="32"/>
                    <a:pt x="116" y="32"/>
                  </a:cubicBezTo>
                  <a:cubicBezTo>
                    <a:pt x="116" y="31"/>
                    <a:pt x="116" y="31"/>
                    <a:pt x="116" y="31"/>
                  </a:cubicBezTo>
                  <a:cubicBezTo>
                    <a:pt x="113" y="11"/>
                    <a:pt x="99" y="5"/>
                    <a:pt x="91" y="4"/>
                  </a:cubicBezTo>
                  <a:cubicBezTo>
                    <a:pt x="67" y="0"/>
                    <a:pt x="44" y="13"/>
                    <a:pt x="28" y="27"/>
                  </a:cubicBezTo>
                  <a:cubicBezTo>
                    <a:pt x="18" y="18"/>
                    <a:pt x="12" y="9"/>
                    <a:pt x="12" y="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7" y="27"/>
                    <a:pt x="17" y="36"/>
                  </a:cubicBezTo>
                  <a:cubicBezTo>
                    <a:pt x="7" y="46"/>
                    <a:pt x="1" y="54"/>
                    <a:pt x="1" y="55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3"/>
                    <a:pt x="18" y="55"/>
                    <a:pt x="28" y="46"/>
                  </a:cubicBezTo>
                  <a:cubicBezTo>
                    <a:pt x="42" y="58"/>
                    <a:pt x="62" y="69"/>
                    <a:pt x="83" y="69"/>
                  </a:cubicBezTo>
                  <a:cubicBezTo>
                    <a:pt x="85" y="69"/>
                    <a:pt x="88" y="69"/>
                    <a:pt x="91" y="69"/>
                  </a:cubicBezTo>
                  <a:cubicBezTo>
                    <a:pt x="100" y="68"/>
                    <a:pt x="116" y="61"/>
                    <a:pt x="116" y="36"/>
                  </a:cubicBezTo>
                  <a:cubicBezTo>
                    <a:pt x="116" y="35"/>
                    <a:pt x="116" y="34"/>
                    <a:pt x="116" y="33"/>
                  </a:cubicBezTo>
                  <a:close/>
                  <a:moveTo>
                    <a:pt x="90" y="55"/>
                  </a:moveTo>
                  <a:cubicBezTo>
                    <a:pt x="89" y="55"/>
                    <a:pt x="89" y="55"/>
                    <a:pt x="89" y="55"/>
                  </a:cubicBezTo>
                  <a:cubicBezTo>
                    <a:pt x="71" y="58"/>
                    <a:pt x="53" y="48"/>
                    <a:pt x="38" y="36"/>
                  </a:cubicBezTo>
                  <a:cubicBezTo>
                    <a:pt x="53" y="25"/>
                    <a:pt x="71" y="15"/>
                    <a:pt x="89" y="18"/>
                  </a:cubicBezTo>
                  <a:cubicBezTo>
                    <a:pt x="89" y="18"/>
                    <a:pt x="90" y="18"/>
                    <a:pt x="90" y="18"/>
                  </a:cubicBezTo>
                  <a:cubicBezTo>
                    <a:pt x="92" y="18"/>
                    <a:pt x="100" y="19"/>
                    <a:pt x="102" y="33"/>
                  </a:cubicBezTo>
                  <a:cubicBezTo>
                    <a:pt x="102" y="34"/>
                    <a:pt x="102" y="35"/>
                    <a:pt x="102" y="36"/>
                  </a:cubicBezTo>
                  <a:cubicBezTo>
                    <a:pt x="102" y="53"/>
                    <a:pt x="92" y="55"/>
                    <a:pt x="90" y="5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Oval 64">
              <a:extLst>
                <a:ext uri="{FF2B5EF4-FFF2-40B4-BE49-F238E27FC236}">
                  <a16:creationId xmlns="" xmlns:a16="http://schemas.microsoft.com/office/drawing/2014/main" id="{585AD1E4-0AE3-4518-B519-18B164C81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62391" y="1870655"/>
              <a:ext cx="54707" cy="56365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Oval 65">
              <a:extLst>
                <a:ext uri="{FF2B5EF4-FFF2-40B4-BE49-F238E27FC236}">
                  <a16:creationId xmlns="" xmlns:a16="http://schemas.microsoft.com/office/drawing/2014/main" id="{1F2E10D0-6F79-4713-A4D4-744F958A6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3183" y="1628617"/>
              <a:ext cx="62997" cy="62997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66">
              <a:extLst>
                <a:ext uri="{FF2B5EF4-FFF2-40B4-BE49-F238E27FC236}">
                  <a16:creationId xmlns="" xmlns:a16="http://schemas.microsoft.com/office/drawing/2014/main" id="{422933E6-68D1-49A5-8EEF-7A7D3B43F6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31777" y="1384921"/>
              <a:ext cx="978097" cy="979755"/>
            </a:xfrm>
            <a:custGeom>
              <a:avLst/>
              <a:gdLst>
                <a:gd name="T0" fmla="*/ 155 w 249"/>
                <a:gd name="T1" fmla="*/ 128 h 250"/>
                <a:gd name="T2" fmla="*/ 164 w 249"/>
                <a:gd name="T3" fmla="*/ 120 h 250"/>
                <a:gd name="T4" fmla="*/ 249 w 249"/>
                <a:gd name="T5" fmla="*/ 82 h 250"/>
                <a:gd name="T6" fmla="*/ 177 w 249"/>
                <a:gd name="T7" fmla="*/ 33 h 250"/>
                <a:gd name="T8" fmla="*/ 104 w 249"/>
                <a:gd name="T9" fmla="*/ 0 h 250"/>
                <a:gd name="T10" fmla="*/ 100 w 249"/>
                <a:gd name="T11" fmla="*/ 13 h 250"/>
                <a:gd name="T12" fmla="*/ 61 w 249"/>
                <a:gd name="T13" fmla="*/ 84 h 250"/>
                <a:gd name="T14" fmla="*/ 4 w 249"/>
                <a:gd name="T15" fmla="*/ 62 h 250"/>
                <a:gd name="T16" fmla="*/ 28 w 249"/>
                <a:gd name="T17" fmla="*/ 126 h 250"/>
                <a:gd name="T18" fmla="*/ 2 w 249"/>
                <a:gd name="T19" fmla="*/ 186 h 250"/>
                <a:gd name="T20" fmla="*/ 11 w 249"/>
                <a:gd name="T21" fmla="*/ 187 h 250"/>
                <a:gd name="T22" fmla="*/ 110 w 249"/>
                <a:gd name="T23" fmla="*/ 216 h 250"/>
                <a:gd name="T24" fmla="*/ 84 w 249"/>
                <a:gd name="T25" fmla="*/ 230 h 250"/>
                <a:gd name="T26" fmla="*/ 122 w 249"/>
                <a:gd name="T27" fmla="*/ 250 h 250"/>
                <a:gd name="T28" fmla="*/ 239 w 249"/>
                <a:gd name="T29" fmla="*/ 188 h 250"/>
                <a:gd name="T30" fmla="*/ 237 w 249"/>
                <a:gd name="T31" fmla="*/ 177 h 250"/>
                <a:gd name="T32" fmla="*/ 170 w 249"/>
                <a:gd name="T33" fmla="*/ 210 h 250"/>
                <a:gd name="T34" fmla="*/ 159 w 249"/>
                <a:gd name="T35" fmla="*/ 215 h 250"/>
                <a:gd name="T36" fmla="*/ 149 w 249"/>
                <a:gd name="T37" fmla="*/ 225 h 250"/>
                <a:gd name="T38" fmla="*/ 109 w 249"/>
                <a:gd name="T39" fmla="*/ 234 h 250"/>
                <a:gd name="T40" fmla="*/ 125 w 249"/>
                <a:gd name="T41" fmla="*/ 221 h 250"/>
                <a:gd name="T42" fmla="*/ 126 w 249"/>
                <a:gd name="T43" fmla="*/ 220 h 250"/>
                <a:gd name="T44" fmla="*/ 117 w 249"/>
                <a:gd name="T45" fmla="*/ 204 h 250"/>
                <a:gd name="T46" fmla="*/ 65 w 249"/>
                <a:gd name="T47" fmla="*/ 144 h 250"/>
                <a:gd name="T48" fmla="*/ 51 w 249"/>
                <a:gd name="T49" fmla="*/ 146 h 250"/>
                <a:gd name="T50" fmla="*/ 26 w 249"/>
                <a:gd name="T51" fmla="*/ 164 h 250"/>
                <a:gd name="T52" fmla="*/ 26 w 249"/>
                <a:gd name="T53" fmla="*/ 82 h 250"/>
                <a:gd name="T54" fmla="*/ 53 w 249"/>
                <a:gd name="T55" fmla="*/ 101 h 250"/>
                <a:gd name="T56" fmla="*/ 67 w 249"/>
                <a:gd name="T57" fmla="*/ 105 h 250"/>
                <a:gd name="T58" fmla="*/ 122 w 249"/>
                <a:gd name="T59" fmla="*/ 50 h 250"/>
                <a:gd name="T60" fmla="*/ 127 w 249"/>
                <a:gd name="T61" fmla="*/ 35 h 250"/>
                <a:gd name="T62" fmla="*/ 120 w 249"/>
                <a:gd name="T63" fmla="*/ 15 h 250"/>
                <a:gd name="T64" fmla="*/ 159 w 249"/>
                <a:gd name="T65" fmla="*/ 30 h 250"/>
                <a:gd name="T66" fmla="*/ 164 w 249"/>
                <a:gd name="T67" fmla="*/ 37 h 250"/>
                <a:gd name="T68" fmla="*/ 173 w 249"/>
                <a:gd name="T69" fmla="*/ 47 h 250"/>
                <a:gd name="T70" fmla="*/ 225 w 249"/>
                <a:gd name="T71" fmla="*/ 75 h 250"/>
                <a:gd name="T72" fmla="*/ 154 w 249"/>
                <a:gd name="T73" fmla="*/ 109 h 250"/>
                <a:gd name="T74" fmla="*/ 148 w 249"/>
                <a:gd name="T75" fmla="*/ 116 h 250"/>
                <a:gd name="T76" fmla="*/ 124 w 249"/>
                <a:gd name="T77" fmla="*/ 148 h 250"/>
                <a:gd name="T78" fmla="*/ 134 w 249"/>
                <a:gd name="T79" fmla="*/ 148 h 250"/>
                <a:gd name="T80" fmla="*/ 222 w 249"/>
                <a:gd name="T81" fmla="*/ 185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9" h="250">
                  <a:moveTo>
                    <a:pt x="155" y="129"/>
                  </a:moveTo>
                  <a:cubicBezTo>
                    <a:pt x="155" y="128"/>
                    <a:pt x="155" y="128"/>
                    <a:pt x="155" y="128"/>
                  </a:cubicBezTo>
                  <a:cubicBezTo>
                    <a:pt x="160" y="123"/>
                    <a:pt x="164" y="120"/>
                    <a:pt x="164" y="120"/>
                  </a:cubicBezTo>
                  <a:cubicBezTo>
                    <a:pt x="164" y="120"/>
                    <a:pt x="164" y="120"/>
                    <a:pt x="164" y="120"/>
                  </a:cubicBezTo>
                  <a:cubicBezTo>
                    <a:pt x="178" y="109"/>
                    <a:pt x="208" y="96"/>
                    <a:pt x="240" y="85"/>
                  </a:cubicBezTo>
                  <a:cubicBezTo>
                    <a:pt x="249" y="82"/>
                    <a:pt x="249" y="82"/>
                    <a:pt x="249" y="82"/>
                  </a:cubicBezTo>
                  <a:cubicBezTo>
                    <a:pt x="243" y="74"/>
                    <a:pt x="243" y="74"/>
                    <a:pt x="243" y="74"/>
                  </a:cubicBezTo>
                  <a:cubicBezTo>
                    <a:pt x="227" y="53"/>
                    <a:pt x="204" y="39"/>
                    <a:pt x="177" y="33"/>
                  </a:cubicBezTo>
                  <a:cubicBezTo>
                    <a:pt x="177" y="33"/>
                    <a:pt x="177" y="33"/>
                    <a:pt x="177" y="33"/>
                  </a:cubicBezTo>
                  <a:cubicBezTo>
                    <a:pt x="177" y="32"/>
                    <a:pt x="167" y="0"/>
                    <a:pt x="104" y="0"/>
                  </a:cubicBezTo>
                  <a:cubicBezTo>
                    <a:pt x="101" y="0"/>
                    <a:pt x="98" y="3"/>
                    <a:pt x="97" y="6"/>
                  </a:cubicBezTo>
                  <a:cubicBezTo>
                    <a:pt x="96" y="9"/>
                    <a:pt x="98" y="12"/>
                    <a:pt x="100" y="13"/>
                  </a:cubicBezTo>
                  <a:cubicBezTo>
                    <a:pt x="101" y="14"/>
                    <a:pt x="110" y="19"/>
                    <a:pt x="114" y="39"/>
                  </a:cubicBezTo>
                  <a:cubicBezTo>
                    <a:pt x="91" y="48"/>
                    <a:pt x="72" y="64"/>
                    <a:pt x="61" y="84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9" y="59"/>
                    <a:pt x="6" y="60"/>
                    <a:pt x="4" y="62"/>
                  </a:cubicBezTo>
                  <a:cubicBezTo>
                    <a:pt x="2" y="64"/>
                    <a:pt x="1" y="68"/>
                    <a:pt x="3" y="70"/>
                  </a:cubicBezTo>
                  <a:cubicBezTo>
                    <a:pt x="13" y="86"/>
                    <a:pt x="28" y="116"/>
                    <a:pt x="28" y="126"/>
                  </a:cubicBezTo>
                  <a:cubicBezTo>
                    <a:pt x="28" y="135"/>
                    <a:pt x="13" y="161"/>
                    <a:pt x="2" y="177"/>
                  </a:cubicBezTo>
                  <a:cubicBezTo>
                    <a:pt x="0" y="180"/>
                    <a:pt x="0" y="183"/>
                    <a:pt x="2" y="186"/>
                  </a:cubicBezTo>
                  <a:cubicBezTo>
                    <a:pt x="4" y="187"/>
                    <a:pt x="6" y="188"/>
                    <a:pt x="8" y="188"/>
                  </a:cubicBezTo>
                  <a:cubicBezTo>
                    <a:pt x="9" y="188"/>
                    <a:pt x="10" y="188"/>
                    <a:pt x="11" y="187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67" y="188"/>
                    <a:pt x="86" y="206"/>
                    <a:pt x="110" y="216"/>
                  </a:cubicBezTo>
                  <a:cubicBezTo>
                    <a:pt x="106" y="220"/>
                    <a:pt x="99" y="225"/>
                    <a:pt x="91" y="225"/>
                  </a:cubicBezTo>
                  <a:cubicBezTo>
                    <a:pt x="88" y="225"/>
                    <a:pt x="85" y="227"/>
                    <a:pt x="84" y="230"/>
                  </a:cubicBezTo>
                  <a:cubicBezTo>
                    <a:pt x="83" y="232"/>
                    <a:pt x="84" y="235"/>
                    <a:pt x="86" y="237"/>
                  </a:cubicBezTo>
                  <a:cubicBezTo>
                    <a:pt x="87" y="238"/>
                    <a:pt x="101" y="250"/>
                    <a:pt x="122" y="250"/>
                  </a:cubicBezTo>
                  <a:cubicBezTo>
                    <a:pt x="136" y="250"/>
                    <a:pt x="153" y="244"/>
                    <a:pt x="171" y="224"/>
                  </a:cubicBezTo>
                  <a:cubicBezTo>
                    <a:pt x="198" y="221"/>
                    <a:pt x="222" y="208"/>
                    <a:pt x="239" y="188"/>
                  </a:cubicBezTo>
                  <a:cubicBezTo>
                    <a:pt x="244" y="181"/>
                    <a:pt x="244" y="181"/>
                    <a:pt x="244" y="181"/>
                  </a:cubicBezTo>
                  <a:cubicBezTo>
                    <a:pt x="237" y="177"/>
                    <a:pt x="237" y="177"/>
                    <a:pt x="237" y="177"/>
                  </a:cubicBezTo>
                  <a:cubicBezTo>
                    <a:pt x="202" y="159"/>
                    <a:pt x="162" y="136"/>
                    <a:pt x="155" y="129"/>
                  </a:cubicBezTo>
                  <a:close/>
                  <a:moveTo>
                    <a:pt x="170" y="210"/>
                  </a:moveTo>
                  <a:cubicBezTo>
                    <a:pt x="170" y="210"/>
                    <a:pt x="170" y="210"/>
                    <a:pt x="170" y="210"/>
                  </a:cubicBezTo>
                  <a:cubicBezTo>
                    <a:pt x="162" y="211"/>
                    <a:pt x="159" y="215"/>
                    <a:pt x="159" y="215"/>
                  </a:cubicBezTo>
                  <a:cubicBezTo>
                    <a:pt x="157" y="218"/>
                    <a:pt x="151" y="224"/>
                    <a:pt x="150" y="225"/>
                  </a:cubicBezTo>
                  <a:cubicBezTo>
                    <a:pt x="150" y="225"/>
                    <a:pt x="149" y="225"/>
                    <a:pt x="149" y="225"/>
                  </a:cubicBezTo>
                  <a:cubicBezTo>
                    <a:pt x="149" y="225"/>
                    <a:pt x="149" y="226"/>
                    <a:pt x="149" y="226"/>
                  </a:cubicBezTo>
                  <a:cubicBezTo>
                    <a:pt x="133" y="237"/>
                    <a:pt x="119" y="237"/>
                    <a:pt x="109" y="234"/>
                  </a:cubicBezTo>
                  <a:cubicBezTo>
                    <a:pt x="117" y="230"/>
                    <a:pt x="122" y="225"/>
                    <a:pt x="124" y="222"/>
                  </a:cubicBezTo>
                  <a:cubicBezTo>
                    <a:pt x="125" y="221"/>
                    <a:pt x="125" y="221"/>
                    <a:pt x="125" y="221"/>
                  </a:cubicBezTo>
                  <a:cubicBezTo>
                    <a:pt x="125" y="221"/>
                    <a:pt x="125" y="221"/>
                    <a:pt x="125" y="221"/>
                  </a:cubicBezTo>
                  <a:cubicBezTo>
                    <a:pt x="125" y="221"/>
                    <a:pt x="125" y="220"/>
                    <a:pt x="126" y="220"/>
                  </a:cubicBezTo>
                  <a:cubicBezTo>
                    <a:pt x="127" y="218"/>
                    <a:pt x="127" y="216"/>
                    <a:pt x="127" y="216"/>
                  </a:cubicBezTo>
                  <a:cubicBezTo>
                    <a:pt x="129" y="208"/>
                    <a:pt x="117" y="204"/>
                    <a:pt x="117" y="204"/>
                  </a:cubicBezTo>
                  <a:cubicBezTo>
                    <a:pt x="117" y="204"/>
                    <a:pt x="117" y="204"/>
                    <a:pt x="117" y="204"/>
                  </a:cubicBezTo>
                  <a:cubicBezTo>
                    <a:pt x="91" y="193"/>
                    <a:pt x="70" y="171"/>
                    <a:pt x="65" y="144"/>
                  </a:cubicBezTo>
                  <a:cubicBezTo>
                    <a:pt x="64" y="140"/>
                    <a:pt x="60" y="137"/>
                    <a:pt x="56" y="138"/>
                  </a:cubicBezTo>
                  <a:cubicBezTo>
                    <a:pt x="53" y="139"/>
                    <a:pt x="50" y="143"/>
                    <a:pt x="51" y="146"/>
                  </a:cubicBezTo>
                  <a:cubicBezTo>
                    <a:pt x="51" y="148"/>
                    <a:pt x="52" y="150"/>
                    <a:pt x="52" y="152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34" y="151"/>
                    <a:pt x="42" y="135"/>
                    <a:pt x="42" y="126"/>
                  </a:cubicBezTo>
                  <a:cubicBezTo>
                    <a:pt x="42" y="115"/>
                    <a:pt x="33" y="97"/>
                    <a:pt x="26" y="82"/>
                  </a:cubicBezTo>
                  <a:cubicBezTo>
                    <a:pt x="55" y="96"/>
                    <a:pt x="55" y="96"/>
                    <a:pt x="55" y="96"/>
                  </a:cubicBezTo>
                  <a:cubicBezTo>
                    <a:pt x="54" y="98"/>
                    <a:pt x="54" y="99"/>
                    <a:pt x="53" y="101"/>
                  </a:cubicBezTo>
                  <a:cubicBezTo>
                    <a:pt x="52" y="104"/>
                    <a:pt x="54" y="108"/>
                    <a:pt x="58" y="110"/>
                  </a:cubicBezTo>
                  <a:cubicBezTo>
                    <a:pt x="62" y="111"/>
                    <a:pt x="66" y="109"/>
                    <a:pt x="67" y="105"/>
                  </a:cubicBezTo>
                  <a:cubicBezTo>
                    <a:pt x="75" y="81"/>
                    <a:pt x="94" y="61"/>
                    <a:pt x="119" y="52"/>
                  </a:cubicBezTo>
                  <a:cubicBezTo>
                    <a:pt x="120" y="51"/>
                    <a:pt x="121" y="51"/>
                    <a:pt x="122" y="50"/>
                  </a:cubicBezTo>
                  <a:cubicBezTo>
                    <a:pt x="126" y="49"/>
                    <a:pt x="127" y="46"/>
                    <a:pt x="127" y="42"/>
                  </a:cubicBezTo>
                  <a:cubicBezTo>
                    <a:pt x="127" y="40"/>
                    <a:pt x="127" y="37"/>
                    <a:pt x="127" y="35"/>
                  </a:cubicBezTo>
                  <a:cubicBezTo>
                    <a:pt x="127" y="34"/>
                    <a:pt x="127" y="34"/>
                    <a:pt x="127" y="33"/>
                  </a:cubicBezTo>
                  <a:cubicBezTo>
                    <a:pt x="125" y="26"/>
                    <a:pt x="123" y="20"/>
                    <a:pt x="120" y="15"/>
                  </a:cubicBezTo>
                  <a:cubicBezTo>
                    <a:pt x="142" y="17"/>
                    <a:pt x="153" y="24"/>
                    <a:pt x="159" y="30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31"/>
                    <a:pt x="160" y="31"/>
                    <a:pt x="160" y="31"/>
                  </a:cubicBezTo>
                  <a:cubicBezTo>
                    <a:pt x="162" y="34"/>
                    <a:pt x="164" y="37"/>
                    <a:pt x="164" y="37"/>
                  </a:cubicBezTo>
                  <a:cubicBezTo>
                    <a:pt x="166" y="44"/>
                    <a:pt x="170" y="46"/>
                    <a:pt x="172" y="47"/>
                  </a:cubicBezTo>
                  <a:cubicBezTo>
                    <a:pt x="172" y="47"/>
                    <a:pt x="173" y="47"/>
                    <a:pt x="173" y="47"/>
                  </a:cubicBezTo>
                  <a:cubicBezTo>
                    <a:pt x="173" y="47"/>
                    <a:pt x="173" y="47"/>
                    <a:pt x="173" y="47"/>
                  </a:cubicBezTo>
                  <a:cubicBezTo>
                    <a:pt x="193" y="50"/>
                    <a:pt x="212" y="60"/>
                    <a:pt x="225" y="75"/>
                  </a:cubicBezTo>
                  <a:cubicBezTo>
                    <a:pt x="205" y="82"/>
                    <a:pt x="174" y="95"/>
                    <a:pt x="156" y="108"/>
                  </a:cubicBezTo>
                  <a:cubicBezTo>
                    <a:pt x="155" y="109"/>
                    <a:pt x="155" y="109"/>
                    <a:pt x="154" y="109"/>
                  </a:cubicBezTo>
                  <a:cubicBezTo>
                    <a:pt x="154" y="110"/>
                    <a:pt x="153" y="110"/>
                    <a:pt x="152" y="111"/>
                  </a:cubicBezTo>
                  <a:cubicBezTo>
                    <a:pt x="151" y="113"/>
                    <a:pt x="149" y="114"/>
                    <a:pt x="148" y="116"/>
                  </a:cubicBezTo>
                  <a:cubicBezTo>
                    <a:pt x="141" y="122"/>
                    <a:pt x="130" y="132"/>
                    <a:pt x="124" y="138"/>
                  </a:cubicBezTo>
                  <a:cubicBezTo>
                    <a:pt x="121" y="141"/>
                    <a:pt x="121" y="145"/>
                    <a:pt x="124" y="148"/>
                  </a:cubicBezTo>
                  <a:cubicBezTo>
                    <a:pt x="125" y="149"/>
                    <a:pt x="127" y="150"/>
                    <a:pt x="129" y="150"/>
                  </a:cubicBezTo>
                  <a:cubicBezTo>
                    <a:pt x="131" y="150"/>
                    <a:pt x="133" y="149"/>
                    <a:pt x="134" y="148"/>
                  </a:cubicBezTo>
                  <a:cubicBezTo>
                    <a:pt x="137" y="145"/>
                    <a:pt x="140" y="142"/>
                    <a:pt x="144" y="138"/>
                  </a:cubicBezTo>
                  <a:cubicBezTo>
                    <a:pt x="151" y="145"/>
                    <a:pt x="170" y="159"/>
                    <a:pt x="222" y="185"/>
                  </a:cubicBezTo>
                  <a:cubicBezTo>
                    <a:pt x="208" y="199"/>
                    <a:pt x="190" y="207"/>
                    <a:pt x="170" y="21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71" name="组合 1370">
            <a:extLst>
              <a:ext uri="{FF2B5EF4-FFF2-40B4-BE49-F238E27FC236}">
                <a16:creationId xmlns="" xmlns:a16="http://schemas.microsoft.com/office/drawing/2014/main" id="{C7256EE7-A835-42C8-BD91-699A495CF530}"/>
              </a:ext>
            </a:extLst>
          </p:cNvPr>
          <p:cNvGrpSpPr>
            <a:grpSpLocks noChangeAspect="1"/>
          </p:cNvGrpSpPr>
          <p:nvPr/>
        </p:nvGrpSpPr>
        <p:grpSpPr>
          <a:xfrm>
            <a:off x="2414576" y="1300121"/>
            <a:ext cx="358565" cy="299123"/>
            <a:chOff x="6660356" y="3998913"/>
            <a:chExt cx="890588" cy="742950"/>
          </a:xfrm>
          <a:solidFill>
            <a:schemeClr val="accent2"/>
          </a:solidFill>
        </p:grpSpPr>
        <p:sp>
          <p:nvSpPr>
            <p:cNvPr id="1372" name="Freeform 67">
              <a:extLst>
                <a:ext uri="{FF2B5EF4-FFF2-40B4-BE49-F238E27FC236}">
                  <a16:creationId xmlns="" xmlns:a16="http://schemas.microsoft.com/office/drawing/2014/main" id="{3C1E38AE-C296-441C-BB07-2372B08A94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57256" y="3998913"/>
              <a:ext cx="290513" cy="619125"/>
            </a:xfrm>
            <a:custGeom>
              <a:avLst/>
              <a:gdLst>
                <a:gd name="T0" fmla="*/ 77 w 77"/>
                <a:gd name="T1" fmla="*/ 110 h 165"/>
                <a:gd name="T2" fmla="*/ 46 w 77"/>
                <a:gd name="T3" fmla="*/ 76 h 165"/>
                <a:gd name="T4" fmla="*/ 46 w 77"/>
                <a:gd name="T5" fmla="*/ 36 h 165"/>
                <a:gd name="T6" fmla="*/ 63 w 77"/>
                <a:gd name="T7" fmla="*/ 52 h 165"/>
                <a:gd name="T8" fmla="*/ 75 w 77"/>
                <a:gd name="T9" fmla="*/ 45 h 165"/>
                <a:gd name="T10" fmla="*/ 46 w 77"/>
                <a:gd name="T11" fmla="*/ 21 h 165"/>
                <a:gd name="T12" fmla="*/ 46 w 77"/>
                <a:gd name="T13" fmla="*/ 0 h 165"/>
                <a:gd name="T14" fmla="*/ 32 w 77"/>
                <a:gd name="T15" fmla="*/ 0 h 165"/>
                <a:gd name="T16" fmla="*/ 32 w 77"/>
                <a:gd name="T17" fmla="*/ 21 h 165"/>
                <a:gd name="T18" fmla="*/ 0 w 77"/>
                <a:gd name="T19" fmla="*/ 55 h 165"/>
                <a:gd name="T20" fmla="*/ 32 w 77"/>
                <a:gd name="T21" fmla="*/ 88 h 165"/>
                <a:gd name="T22" fmla="*/ 32 w 77"/>
                <a:gd name="T23" fmla="*/ 129 h 165"/>
                <a:gd name="T24" fmla="*/ 14 w 77"/>
                <a:gd name="T25" fmla="*/ 111 h 165"/>
                <a:gd name="T26" fmla="*/ 1 w 77"/>
                <a:gd name="T27" fmla="*/ 117 h 165"/>
                <a:gd name="T28" fmla="*/ 32 w 77"/>
                <a:gd name="T29" fmla="*/ 143 h 165"/>
                <a:gd name="T30" fmla="*/ 32 w 77"/>
                <a:gd name="T31" fmla="*/ 165 h 165"/>
                <a:gd name="T32" fmla="*/ 46 w 77"/>
                <a:gd name="T33" fmla="*/ 165 h 165"/>
                <a:gd name="T34" fmla="*/ 46 w 77"/>
                <a:gd name="T35" fmla="*/ 143 h 165"/>
                <a:gd name="T36" fmla="*/ 77 w 77"/>
                <a:gd name="T37" fmla="*/ 110 h 165"/>
                <a:gd name="T38" fmla="*/ 14 w 77"/>
                <a:gd name="T39" fmla="*/ 55 h 165"/>
                <a:gd name="T40" fmla="*/ 32 w 77"/>
                <a:gd name="T41" fmla="*/ 35 h 165"/>
                <a:gd name="T42" fmla="*/ 32 w 77"/>
                <a:gd name="T43" fmla="*/ 74 h 165"/>
                <a:gd name="T44" fmla="*/ 14 w 77"/>
                <a:gd name="T45" fmla="*/ 55 h 165"/>
                <a:gd name="T46" fmla="*/ 46 w 77"/>
                <a:gd name="T47" fmla="*/ 129 h 165"/>
                <a:gd name="T48" fmla="*/ 46 w 77"/>
                <a:gd name="T49" fmla="*/ 90 h 165"/>
                <a:gd name="T50" fmla="*/ 63 w 77"/>
                <a:gd name="T51" fmla="*/ 110 h 165"/>
                <a:gd name="T52" fmla="*/ 46 w 77"/>
                <a:gd name="T53" fmla="*/ 12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7" h="165">
                  <a:moveTo>
                    <a:pt x="77" y="110"/>
                  </a:moveTo>
                  <a:cubicBezTo>
                    <a:pt x="77" y="93"/>
                    <a:pt x="64" y="79"/>
                    <a:pt x="46" y="7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55" y="38"/>
                    <a:pt x="62" y="44"/>
                    <a:pt x="63" y="52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1" y="33"/>
                    <a:pt x="60" y="24"/>
                    <a:pt x="46" y="21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14" y="24"/>
                    <a:pt x="0" y="38"/>
                    <a:pt x="0" y="55"/>
                  </a:cubicBezTo>
                  <a:cubicBezTo>
                    <a:pt x="0" y="72"/>
                    <a:pt x="14" y="86"/>
                    <a:pt x="32" y="88"/>
                  </a:cubicBezTo>
                  <a:cubicBezTo>
                    <a:pt x="32" y="129"/>
                    <a:pt x="32" y="129"/>
                    <a:pt x="32" y="129"/>
                  </a:cubicBezTo>
                  <a:cubicBezTo>
                    <a:pt x="22" y="127"/>
                    <a:pt x="15" y="120"/>
                    <a:pt x="14" y="111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4" y="130"/>
                    <a:pt x="17" y="141"/>
                    <a:pt x="32" y="143"/>
                  </a:cubicBezTo>
                  <a:cubicBezTo>
                    <a:pt x="32" y="165"/>
                    <a:pt x="32" y="165"/>
                    <a:pt x="32" y="165"/>
                  </a:cubicBezTo>
                  <a:cubicBezTo>
                    <a:pt x="46" y="165"/>
                    <a:pt x="46" y="165"/>
                    <a:pt x="46" y="165"/>
                  </a:cubicBezTo>
                  <a:cubicBezTo>
                    <a:pt x="46" y="143"/>
                    <a:pt x="46" y="143"/>
                    <a:pt x="46" y="143"/>
                  </a:cubicBezTo>
                  <a:cubicBezTo>
                    <a:pt x="64" y="140"/>
                    <a:pt x="77" y="126"/>
                    <a:pt x="77" y="110"/>
                  </a:cubicBezTo>
                  <a:close/>
                  <a:moveTo>
                    <a:pt x="14" y="55"/>
                  </a:moveTo>
                  <a:cubicBezTo>
                    <a:pt x="14" y="46"/>
                    <a:pt x="22" y="38"/>
                    <a:pt x="32" y="35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22" y="72"/>
                    <a:pt x="14" y="64"/>
                    <a:pt x="14" y="55"/>
                  </a:cubicBezTo>
                  <a:close/>
                  <a:moveTo>
                    <a:pt x="46" y="129"/>
                  </a:moveTo>
                  <a:cubicBezTo>
                    <a:pt x="46" y="90"/>
                    <a:pt x="46" y="90"/>
                    <a:pt x="46" y="90"/>
                  </a:cubicBezTo>
                  <a:cubicBezTo>
                    <a:pt x="56" y="93"/>
                    <a:pt x="63" y="101"/>
                    <a:pt x="63" y="110"/>
                  </a:cubicBezTo>
                  <a:cubicBezTo>
                    <a:pt x="63" y="119"/>
                    <a:pt x="56" y="126"/>
                    <a:pt x="46" y="1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Freeform 68">
              <a:extLst>
                <a:ext uri="{FF2B5EF4-FFF2-40B4-BE49-F238E27FC236}">
                  <a16:creationId xmlns="" xmlns:a16="http://schemas.microsoft.com/office/drawing/2014/main" id="{6611ACA2-1EBD-42BF-A6CD-9667FD306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8468" y="4381500"/>
              <a:ext cx="177800" cy="236538"/>
            </a:xfrm>
            <a:custGeom>
              <a:avLst/>
              <a:gdLst>
                <a:gd name="T0" fmla="*/ 14 w 47"/>
                <a:gd name="T1" fmla="*/ 62 h 63"/>
                <a:gd name="T2" fmla="*/ 14 w 47"/>
                <a:gd name="T3" fmla="*/ 19 h 63"/>
                <a:gd name="T4" fmla="*/ 19 w 47"/>
                <a:gd name="T5" fmla="*/ 14 h 63"/>
                <a:gd name="T6" fmla="*/ 28 w 47"/>
                <a:gd name="T7" fmla="*/ 14 h 63"/>
                <a:gd name="T8" fmla="*/ 33 w 47"/>
                <a:gd name="T9" fmla="*/ 19 h 63"/>
                <a:gd name="T10" fmla="*/ 33 w 47"/>
                <a:gd name="T11" fmla="*/ 62 h 63"/>
                <a:gd name="T12" fmla="*/ 33 w 47"/>
                <a:gd name="T13" fmla="*/ 63 h 63"/>
                <a:gd name="T14" fmla="*/ 47 w 47"/>
                <a:gd name="T15" fmla="*/ 63 h 63"/>
                <a:gd name="T16" fmla="*/ 47 w 47"/>
                <a:gd name="T17" fmla="*/ 62 h 63"/>
                <a:gd name="T18" fmla="*/ 47 w 47"/>
                <a:gd name="T19" fmla="*/ 19 h 63"/>
                <a:gd name="T20" fmla="*/ 28 w 47"/>
                <a:gd name="T21" fmla="*/ 0 h 63"/>
                <a:gd name="T22" fmla="*/ 19 w 47"/>
                <a:gd name="T23" fmla="*/ 0 h 63"/>
                <a:gd name="T24" fmla="*/ 0 w 47"/>
                <a:gd name="T25" fmla="*/ 19 h 63"/>
                <a:gd name="T26" fmla="*/ 0 w 47"/>
                <a:gd name="T27" fmla="*/ 62 h 63"/>
                <a:gd name="T28" fmla="*/ 0 w 47"/>
                <a:gd name="T29" fmla="*/ 63 h 63"/>
                <a:gd name="T30" fmla="*/ 14 w 47"/>
                <a:gd name="T31" fmla="*/ 63 h 63"/>
                <a:gd name="T32" fmla="*/ 14 w 47"/>
                <a:gd name="T33" fmla="*/ 6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63">
                  <a:moveTo>
                    <a:pt x="14" y="62"/>
                  </a:moveTo>
                  <a:cubicBezTo>
                    <a:pt x="14" y="19"/>
                    <a:pt x="14" y="19"/>
                    <a:pt x="14" y="19"/>
                  </a:cubicBezTo>
                  <a:cubicBezTo>
                    <a:pt x="14" y="16"/>
                    <a:pt x="16" y="14"/>
                    <a:pt x="19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0" y="14"/>
                    <a:pt x="33" y="16"/>
                    <a:pt x="33" y="19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63"/>
                    <a:pt x="47" y="63"/>
                    <a:pt x="47" y="62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8"/>
                    <a:pt x="38" y="0"/>
                    <a:pt x="2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8" y="0"/>
                    <a:pt x="0" y="8"/>
                    <a:pt x="0" y="19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3"/>
                    <a:pt x="14" y="63"/>
                    <a:pt x="14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4" name="Freeform 69">
              <a:extLst>
                <a:ext uri="{FF2B5EF4-FFF2-40B4-BE49-F238E27FC236}">
                  <a16:creationId xmlns="" xmlns:a16="http://schemas.microsoft.com/office/drawing/2014/main" id="{0E7825A7-60D1-4FB3-B5AF-B7CABC49D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1831" y="4227513"/>
              <a:ext cx="173038" cy="390525"/>
            </a:xfrm>
            <a:custGeom>
              <a:avLst/>
              <a:gdLst>
                <a:gd name="T0" fmla="*/ 14 w 46"/>
                <a:gd name="T1" fmla="*/ 19 h 104"/>
                <a:gd name="T2" fmla="*/ 19 w 46"/>
                <a:gd name="T3" fmla="*/ 14 h 104"/>
                <a:gd name="T4" fmla="*/ 27 w 46"/>
                <a:gd name="T5" fmla="*/ 14 h 104"/>
                <a:gd name="T6" fmla="*/ 32 w 46"/>
                <a:gd name="T7" fmla="*/ 19 h 104"/>
                <a:gd name="T8" fmla="*/ 32 w 46"/>
                <a:gd name="T9" fmla="*/ 104 h 104"/>
                <a:gd name="T10" fmla="*/ 46 w 46"/>
                <a:gd name="T11" fmla="*/ 104 h 104"/>
                <a:gd name="T12" fmla="*/ 46 w 46"/>
                <a:gd name="T13" fmla="*/ 19 h 104"/>
                <a:gd name="T14" fmla="*/ 27 w 46"/>
                <a:gd name="T15" fmla="*/ 0 h 104"/>
                <a:gd name="T16" fmla="*/ 19 w 46"/>
                <a:gd name="T17" fmla="*/ 0 h 104"/>
                <a:gd name="T18" fmla="*/ 0 w 46"/>
                <a:gd name="T19" fmla="*/ 19 h 104"/>
                <a:gd name="T20" fmla="*/ 0 w 46"/>
                <a:gd name="T21" fmla="*/ 104 h 104"/>
                <a:gd name="T22" fmla="*/ 14 w 46"/>
                <a:gd name="T23" fmla="*/ 104 h 104"/>
                <a:gd name="T24" fmla="*/ 14 w 46"/>
                <a:gd name="T25" fmla="*/ 1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104">
                  <a:moveTo>
                    <a:pt x="14" y="19"/>
                  </a:moveTo>
                  <a:cubicBezTo>
                    <a:pt x="14" y="16"/>
                    <a:pt x="16" y="14"/>
                    <a:pt x="19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30" y="14"/>
                    <a:pt x="32" y="16"/>
                    <a:pt x="32" y="19"/>
                  </a:cubicBezTo>
                  <a:cubicBezTo>
                    <a:pt x="32" y="104"/>
                    <a:pt x="32" y="104"/>
                    <a:pt x="32" y="104"/>
                  </a:cubicBezTo>
                  <a:cubicBezTo>
                    <a:pt x="46" y="104"/>
                    <a:pt x="46" y="104"/>
                    <a:pt x="46" y="104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8"/>
                    <a:pt x="38" y="0"/>
                    <a:pt x="27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8" y="0"/>
                    <a:pt x="0" y="8"/>
                    <a:pt x="0" y="19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14" y="104"/>
                    <a:pt x="14" y="104"/>
                    <a:pt x="14" y="104"/>
                  </a:cubicBezTo>
                  <a:lnTo>
                    <a:pt x="14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5" name="Freeform 70">
              <a:extLst>
                <a:ext uri="{FF2B5EF4-FFF2-40B4-BE49-F238E27FC236}">
                  <a16:creationId xmlns="" xmlns:a16="http://schemas.microsoft.com/office/drawing/2014/main" id="{27F06F50-DBE8-4CF4-9131-E1CF05DA9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0356" y="4014788"/>
              <a:ext cx="890588" cy="727075"/>
            </a:xfrm>
            <a:custGeom>
              <a:avLst/>
              <a:gdLst>
                <a:gd name="T0" fmla="*/ 33 w 561"/>
                <a:gd name="T1" fmla="*/ 425 h 458"/>
                <a:gd name="T2" fmla="*/ 33 w 561"/>
                <a:gd name="T3" fmla="*/ 0 h 458"/>
                <a:gd name="T4" fmla="*/ 0 w 561"/>
                <a:gd name="T5" fmla="*/ 0 h 458"/>
                <a:gd name="T6" fmla="*/ 0 w 561"/>
                <a:gd name="T7" fmla="*/ 458 h 458"/>
                <a:gd name="T8" fmla="*/ 0 w 561"/>
                <a:gd name="T9" fmla="*/ 458 h 458"/>
                <a:gd name="T10" fmla="*/ 561 w 561"/>
                <a:gd name="T11" fmla="*/ 458 h 458"/>
                <a:gd name="T12" fmla="*/ 561 w 561"/>
                <a:gd name="T13" fmla="*/ 425 h 458"/>
                <a:gd name="T14" fmla="*/ 33 w 561"/>
                <a:gd name="T15" fmla="*/ 425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61" h="458">
                  <a:moveTo>
                    <a:pt x="33" y="425"/>
                  </a:moveTo>
                  <a:lnTo>
                    <a:pt x="33" y="0"/>
                  </a:lnTo>
                  <a:lnTo>
                    <a:pt x="0" y="0"/>
                  </a:lnTo>
                  <a:lnTo>
                    <a:pt x="0" y="458"/>
                  </a:lnTo>
                  <a:lnTo>
                    <a:pt x="0" y="458"/>
                  </a:lnTo>
                  <a:lnTo>
                    <a:pt x="561" y="458"/>
                  </a:lnTo>
                  <a:lnTo>
                    <a:pt x="561" y="425"/>
                  </a:lnTo>
                  <a:lnTo>
                    <a:pt x="33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76" name="组合 1375">
            <a:extLst>
              <a:ext uri="{FF2B5EF4-FFF2-40B4-BE49-F238E27FC236}">
                <a16:creationId xmlns="" xmlns:a16="http://schemas.microsoft.com/office/drawing/2014/main" id="{74B081DF-30A0-4DE4-9D6B-DF2A3558F407}"/>
              </a:ext>
            </a:extLst>
          </p:cNvPr>
          <p:cNvGrpSpPr>
            <a:grpSpLocks noChangeAspect="1"/>
          </p:cNvGrpSpPr>
          <p:nvPr/>
        </p:nvGrpSpPr>
        <p:grpSpPr>
          <a:xfrm>
            <a:off x="3213133" y="1230454"/>
            <a:ext cx="335555" cy="438457"/>
            <a:chOff x="10606881" y="450850"/>
            <a:chExt cx="833438" cy="1089025"/>
          </a:xfrm>
          <a:solidFill>
            <a:schemeClr val="accent2"/>
          </a:solidFill>
        </p:grpSpPr>
        <p:sp>
          <p:nvSpPr>
            <p:cNvPr id="1377" name="Freeform 71">
              <a:extLst>
                <a:ext uri="{FF2B5EF4-FFF2-40B4-BE49-F238E27FC236}">
                  <a16:creationId xmlns="" xmlns:a16="http://schemas.microsoft.com/office/drawing/2014/main" id="{6920A127-FCEF-4D6E-A94A-ACB4C7007F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75156" y="1254125"/>
              <a:ext cx="496888" cy="285750"/>
            </a:xfrm>
            <a:custGeom>
              <a:avLst/>
              <a:gdLst>
                <a:gd name="T0" fmla="*/ 125 w 132"/>
                <a:gd name="T1" fmla="*/ 0 h 76"/>
                <a:gd name="T2" fmla="*/ 7 w 132"/>
                <a:gd name="T3" fmla="*/ 0 h 76"/>
                <a:gd name="T4" fmla="*/ 0 w 132"/>
                <a:gd name="T5" fmla="*/ 7 h 76"/>
                <a:gd name="T6" fmla="*/ 0 w 132"/>
                <a:gd name="T7" fmla="*/ 32 h 76"/>
                <a:gd name="T8" fmla="*/ 7 w 132"/>
                <a:gd name="T9" fmla="*/ 39 h 76"/>
                <a:gd name="T10" fmla="*/ 16 w 132"/>
                <a:gd name="T11" fmla="*/ 39 h 76"/>
                <a:gd name="T12" fmla="*/ 21 w 132"/>
                <a:gd name="T13" fmla="*/ 71 h 76"/>
                <a:gd name="T14" fmla="*/ 28 w 132"/>
                <a:gd name="T15" fmla="*/ 76 h 76"/>
                <a:gd name="T16" fmla="*/ 105 w 132"/>
                <a:gd name="T17" fmla="*/ 76 h 76"/>
                <a:gd name="T18" fmla="*/ 112 w 132"/>
                <a:gd name="T19" fmla="*/ 71 h 76"/>
                <a:gd name="T20" fmla="*/ 117 w 132"/>
                <a:gd name="T21" fmla="*/ 39 h 76"/>
                <a:gd name="T22" fmla="*/ 125 w 132"/>
                <a:gd name="T23" fmla="*/ 39 h 76"/>
                <a:gd name="T24" fmla="*/ 132 w 132"/>
                <a:gd name="T25" fmla="*/ 32 h 76"/>
                <a:gd name="T26" fmla="*/ 132 w 132"/>
                <a:gd name="T27" fmla="*/ 7 h 76"/>
                <a:gd name="T28" fmla="*/ 125 w 132"/>
                <a:gd name="T29" fmla="*/ 0 h 76"/>
                <a:gd name="T30" fmla="*/ 99 w 132"/>
                <a:gd name="T31" fmla="*/ 62 h 76"/>
                <a:gd name="T32" fmla="*/ 34 w 132"/>
                <a:gd name="T33" fmla="*/ 62 h 76"/>
                <a:gd name="T34" fmla="*/ 30 w 132"/>
                <a:gd name="T35" fmla="*/ 39 h 76"/>
                <a:gd name="T36" fmla="*/ 103 w 132"/>
                <a:gd name="T37" fmla="*/ 39 h 76"/>
                <a:gd name="T38" fmla="*/ 99 w 132"/>
                <a:gd name="T39" fmla="*/ 62 h 76"/>
                <a:gd name="T40" fmla="*/ 118 w 132"/>
                <a:gd name="T41" fmla="*/ 25 h 76"/>
                <a:gd name="T42" fmla="*/ 14 w 132"/>
                <a:gd name="T43" fmla="*/ 25 h 76"/>
                <a:gd name="T44" fmla="*/ 14 w 132"/>
                <a:gd name="T45" fmla="*/ 14 h 76"/>
                <a:gd name="T46" fmla="*/ 118 w 132"/>
                <a:gd name="T47" fmla="*/ 14 h 76"/>
                <a:gd name="T48" fmla="*/ 118 w 132"/>
                <a:gd name="T49" fmla="*/ 2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76">
                  <a:moveTo>
                    <a:pt x="125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6"/>
                    <a:pt x="4" y="39"/>
                    <a:pt x="7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21" y="71"/>
                    <a:pt x="21" y="71"/>
                    <a:pt x="21" y="71"/>
                  </a:cubicBezTo>
                  <a:cubicBezTo>
                    <a:pt x="22" y="74"/>
                    <a:pt x="25" y="76"/>
                    <a:pt x="28" y="76"/>
                  </a:cubicBezTo>
                  <a:cubicBezTo>
                    <a:pt x="105" y="76"/>
                    <a:pt x="105" y="76"/>
                    <a:pt x="105" y="76"/>
                  </a:cubicBezTo>
                  <a:cubicBezTo>
                    <a:pt x="108" y="76"/>
                    <a:pt x="111" y="74"/>
                    <a:pt x="112" y="71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9" y="39"/>
                    <a:pt x="132" y="36"/>
                    <a:pt x="132" y="32"/>
                  </a:cubicBezTo>
                  <a:cubicBezTo>
                    <a:pt x="132" y="7"/>
                    <a:pt x="132" y="7"/>
                    <a:pt x="132" y="7"/>
                  </a:cubicBezTo>
                  <a:cubicBezTo>
                    <a:pt x="132" y="3"/>
                    <a:pt x="129" y="0"/>
                    <a:pt x="125" y="0"/>
                  </a:cubicBezTo>
                  <a:close/>
                  <a:moveTo>
                    <a:pt x="99" y="62"/>
                  </a:moveTo>
                  <a:cubicBezTo>
                    <a:pt x="34" y="62"/>
                    <a:pt x="34" y="62"/>
                    <a:pt x="34" y="62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103" y="39"/>
                    <a:pt x="103" y="39"/>
                    <a:pt x="103" y="39"/>
                  </a:cubicBezTo>
                  <a:lnTo>
                    <a:pt x="99" y="62"/>
                  </a:lnTo>
                  <a:close/>
                  <a:moveTo>
                    <a:pt x="118" y="25"/>
                  </a:moveTo>
                  <a:cubicBezTo>
                    <a:pt x="14" y="25"/>
                    <a:pt x="14" y="25"/>
                    <a:pt x="14" y="2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18" y="14"/>
                    <a:pt x="118" y="14"/>
                    <a:pt x="118" y="14"/>
                  </a:cubicBezTo>
                  <a:lnTo>
                    <a:pt x="118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Freeform 72">
              <a:extLst>
                <a:ext uri="{FF2B5EF4-FFF2-40B4-BE49-F238E27FC236}">
                  <a16:creationId xmlns="" xmlns:a16="http://schemas.microsoft.com/office/drawing/2014/main" id="{D1793BEC-C98C-4206-8480-30C1B17C52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64043" y="569913"/>
              <a:ext cx="241300" cy="296863"/>
            </a:xfrm>
            <a:custGeom>
              <a:avLst/>
              <a:gdLst>
                <a:gd name="T0" fmla="*/ 58 w 64"/>
                <a:gd name="T1" fmla="*/ 41 h 79"/>
                <a:gd name="T2" fmla="*/ 55 w 64"/>
                <a:gd name="T3" fmla="*/ 39 h 79"/>
                <a:gd name="T4" fmla="*/ 38 w 64"/>
                <a:gd name="T5" fmla="*/ 35 h 79"/>
                <a:gd name="T6" fmla="*/ 38 w 64"/>
                <a:gd name="T7" fmla="*/ 19 h 79"/>
                <a:gd name="T8" fmla="*/ 51 w 64"/>
                <a:gd name="T9" fmla="*/ 25 h 79"/>
                <a:gd name="T10" fmla="*/ 62 w 64"/>
                <a:gd name="T11" fmla="*/ 21 h 79"/>
                <a:gd name="T12" fmla="*/ 38 w 64"/>
                <a:gd name="T13" fmla="*/ 7 h 79"/>
                <a:gd name="T14" fmla="*/ 38 w 64"/>
                <a:gd name="T15" fmla="*/ 0 h 79"/>
                <a:gd name="T16" fmla="*/ 26 w 64"/>
                <a:gd name="T17" fmla="*/ 0 h 79"/>
                <a:gd name="T18" fmla="*/ 26 w 64"/>
                <a:gd name="T19" fmla="*/ 7 h 79"/>
                <a:gd name="T20" fmla="*/ 0 w 64"/>
                <a:gd name="T21" fmla="*/ 26 h 79"/>
                <a:gd name="T22" fmla="*/ 8 w 64"/>
                <a:gd name="T23" fmla="*/ 39 h 79"/>
                <a:gd name="T24" fmla="*/ 8 w 64"/>
                <a:gd name="T25" fmla="*/ 39 h 79"/>
                <a:gd name="T26" fmla="*/ 9 w 64"/>
                <a:gd name="T27" fmla="*/ 39 h 79"/>
                <a:gd name="T28" fmla="*/ 26 w 64"/>
                <a:gd name="T29" fmla="*/ 44 h 79"/>
                <a:gd name="T30" fmla="*/ 26 w 64"/>
                <a:gd name="T31" fmla="*/ 59 h 79"/>
                <a:gd name="T32" fmla="*/ 12 w 64"/>
                <a:gd name="T33" fmla="*/ 53 h 79"/>
                <a:gd name="T34" fmla="*/ 0 w 64"/>
                <a:gd name="T35" fmla="*/ 56 h 79"/>
                <a:gd name="T36" fmla="*/ 26 w 64"/>
                <a:gd name="T37" fmla="*/ 71 h 79"/>
                <a:gd name="T38" fmla="*/ 26 w 64"/>
                <a:gd name="T39" fmla="*/ 79 h 79"/>
                <a:gd name="T40" fmla="*/ 38 w 64"/>
                <a:gd name="T41" fmla="*/ 79 h 79"/>
                <a:gd name="T42" fmla="*/ 38 w 64"/>
                <a:gd name="T43" fmla="*/ 71 h 79"/>
                <a:gd name="T44" fmla="*/ 64 w 64"/>
                <a:gd name="T45" fmla="*/ 52 h 79"/>
                <a:gd name="T46" fmla="*/ 58 w 64"/>
                <a:gd name="T47" fmla="*/ 41 h 79"/>
                <a:gd name="T48" fmla="*/ 26 w 64"/>
                <a:gd name="T49" fmla="*/ 32 h 79"/>
                <a:gd name="T50" fmla="*/ 12 w 64"/>
                <a:gd name="T51" fmla="*/ 26 h 79"/>
                <a:gd name="T52" fmla="*/ 26 w 64"/>
                <a:gd name="T53" fmla="*/ 19 h 79"/>
                <a:gd name="T54" fmla="*/ 26 w 64"/>
                <a:gd name="T55" fmla="*/ 32 h 79"/>
                <a:gd name="T56" fmla="*/ 38 w 64"/>
                <a:gd name="T57" fmla="*/ 59 h 79"/>
                <a:gd name="T58" fmla="*/ 38 w 64"/>
                <a:gd name="T59" fmla="*/ 46 h 79"/>
                <a:gd name="T60" fmla="*/ 52 w 64"/>
                <a:gd name="T61" fmla="*/ 52 h 79"/>
                <a:gd name="T62" fmla="*/ 38 w 64"/>
                <a:gd name="T63" fmla="*/ 5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4" h="79">
                  <a:moveTo>
                    <a:pt x="58" y="41"/>
                  </a:moveTo>
                  <a:cubicBezTo>
                    <a:pt x="57" y="40"/>
                    <a:pt x="56" y="40"/>
                    <a:pt x="55" y="39"/>
                  </a:cubicBezTo>
                  <a:cubicBezTo>
                    <a:pt x="50" y="37"/>
                    <a:pt x="43" y="35"/>
                    <a:pt x="38" y="35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45" y="20"/>
                    <a:pt x="50" y="23"/>
                    <a:pt x="51" y="25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59" y="14"/>
                    <a:pt x="50" y="9"/>
                    <a:pt x="38" y="7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11" y="9"/>
                    <a:pt x="0" y="16"/>
                    <a:pt x="0" y="26"/>
                  </a:cubicBezTo>
                  <a:cubicBezTo>
                    <a:pt x="0" y="31"/>
                    <a:pt x="3" y="36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2" y="41"/>
                    <a:pt x="17" y="43"/>
                    <a:pt x="26" y="44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18" y="58"/>
                    <a:pt x="13" y="55"/>
                    <a:pt x="12" y="53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3" y="64"/>
                    <a:pt x="13" y="70"/>
                    <a:pt x="26" y="71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53" y="69"/>
                    <a:pt x="64" y="62"/>
                    <a:pt x="64" y="52"/>
                  </a:cubicBezTo>
                  <a:cubicBezTo>
                    <a:pt x="64" y="48"/>
                    <a:pt x="61" y="44"/>
                    <a:pt x="58" y="41"/>
                  </a:cubicBezTo>
                  <a:close/>
                  <a:moveTo>
                    <a:pt x="26" y="32"/>
                  </a:moveTo>
                  <a:cubicBezTo>
                    <a:pt x="17" y="31"/>
                    <a:pt x="12" y="28"/>
                    <a:pt x="12" y="26"/>
                  </a:cubicBezTo>
                  <a:cubicBezTo>
                    <a:pt x="12" y="24"/>
                    <a:pt x="17" y="20"/>
                    <a:pt x="26" y="19"/>
                  </a:cubicBezTo>
                  <a:lnTo>
                    <a:pt x="26" y="32"/>
                  </a:lnTo>
                  <a:close/>
                  <a:moveTo>
                    <a:pt x="38" y="59"/>
                  </a:moveTo>
                  <a:cubicBezTo>
                    <a:pt x="38" y="46"/>
                    <a:pt x="38" y="46"/>
                    <a:pt x="38" y="46"/>
                  </a:cubicBezTo>
                  <a:cubicBezTo>
                    <a:pt x="47" y="47"/>
                    <a:pt x="52" y="50"/>
                    <a:pt x="52" y="52"/>
                  </a:cubicBezTo>
                  <a:cubicBezTo>
                    <a:pt x="52" y="54"/>
                    <a:pt x="47" y="57"/>
                    <a:pt x="38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9" name="Freeform 73">
              <a:extLst>
                <a:ext uri="{FF2B5EF4-FFF2-40B4-BE49-F238E27FC236}">
                  <a16:creationId xmlns="" xmlns:a16="http://schemas.microsoft.com/office/drawing/2014/main" id="{4C717EE5-B35B-4519-9645-22D4A86337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606881" y="450850"/>
              <a:ext cx="833438" cy="758825"/>
            </a:xfrm>
            <a:custGeom>
              <a:avLst/>
              <a:gdLst>
                <a:gd name="T0" fmla="*/ 218 w 222"/>
                <a:gd name="T1" fmla="*/ 131 h 202"/>
                <a:gd name="T2" fmla="*/ 174 w 222"/>
                <a:gd name="T3" fmla="*/ 117 h 202"/>
                <a:gd name="T4" fmla="*/ 172 w 222"/>
                <a:gd name="T5" fmla="*/ 117 h 202"/>
                <a:gd name="T6" fmla="*/ 135 w 222"/>
                <a:gd name="T7" fmla="*/ 134 h 202"/>
                <a:gd name="T8" fmla="*/ 129 w 222"/>
                <a:gd name="T9" fmla="*/ 146 h 202"/>
                <a:gd name="T10" fmla="*/ 109 w 222"/>
                <a:gd name="T11" fmla="*/ 158 h 202"/>
                <a:gd name="T12" fmla="*/ 103 w 222"/>
                <a:gd name="T13" fmla="*/ 139 h 202"/>
                <a:gd name="T14" fmla="*/ 145 w 222"/>
                <a:gd name="T15" fmla="*/ 73 h 202"/>
                <a:gd name="T16" fmla="*/ 73 w 222"/>
                <a:gd name="T17" fmla="*/ 0 h 202"/>
                <a:gd name="T18" fmla="*/ 0 w 222"/>
                <a:gd name="T19" fmla="*/ 73 h 202"/>
                <a:gd name="T20" fmla="*/ 73 w 222"/>
                <a:gd name="T21" fmla="*/ 145 h 202"/>
                <a:gd name="T22" fmla="*/ 90 w 222"/>
                <a:gd name="T23" fmla="*/ 143 h 202"/>
                <a:gd name="T24" fmla="*/ 97 w 222"/>
                <a:gd name="T25" fmla="*/ 175 h 202"/>
                <a:gd name="T26" fmla="*/ 76 w 222"/>
                <a:gd name="T27" fmla="*/ 170 h 202"/>
                <a:gd name="T28" fmla="*/ 69 w 222"/>
                <a:gd name="T29" fmla="*/ 177 h 202"/>
                <a:gd name="T30" fmla="*/ 75 w 222"/>
                <a:gd name="T31" fmla="*/ 184 h 202"/>
                <a:gd name="T32" fmla="*/ 99 w 222"/>
                <a:gd name="T33" fmla="*/ 192 h 202"/>
                <a:gd name="T34" fmla="*/ 99 w 222"/>
                <a:gd name="T35" fmla="*/ 192 h 202"/>
                <a:gd name="T36" fmla="*/ 100 w 222"/>
                <a:gd name="T37" fmla="*/ 202 h 202"/>
                <a:gd name="T38" fmla="*/ 114 w 222"/>
                <a:gd name="T39" fmla="*/ 202 h 202"/>
                <a:gd name="T40" fmla="*/ 111 w 222"/>
                <a:gd name="T41" fmla="*/ 175 h 202"/>
                <a:gd name="T42" fmla="*/ 132 w 222"/>
                <a:gd name="T43" fmla="*/ 160 h 202"/>
                <a:gd name="T44" fmla="*/ 164 w 222"/>
                <a:gd name="T45" fmla="*/ 173 h 202"/>
                <a:gd name="T46" fmla="*/ 184 w 222"/>
                <a:gd name="T47" fmla="*/ 169 h 202"/>
                <a:gd name="T48" fmla="*/ 220 w 222"/>
                <a:gd name="T49" fmla="*/ 140 h 202"/>
                <a:gd name="T50" fmla="*/ 218 w 222"/>
                <a:gd name="T51" fmla="*/ 131 h 202"/>
                <a:gd name="T52" fmla="*/ 14 w 222"/>
                <a:gd name="T53" fmla="*/ 73 h 202"/>
                <a:gd name="T54" fmla="*/ 73 w 222"/>
                <a:gd name="T55" fmla="*/ 14 h 202"/>
                <a:gd name="T56" fmla="*/ 131 w 222"/>
                <a:gd name="T57" fmla="*/ 73 h 202"/>
                <a:gd name="T58" fmla="*/ 73 w 222"/>
                <a:gd name="T59" fmla="*/ 131 h 202"/>
                <a:gd name="T60" fmla="*/ 14 w 222"/>
                <a:gd name="T61" fmla="*/ 73 h 202"/>
                <a:gd name="T62" fmla="*/ 178 w 222"/>
                <a:gd name="T63" fmla="*/ 156 h 202"/>
                <a:gd name="T64" fmla="*/ 164 w 222"/>
                <a:gd name="T65" fmla="*/ 159 h 202"/>
                <a:gd name="T66" fmla="*/ 143 w 222"/>
                <a:gd name="T67" fmla="*/ 150 h 202"/>
                <a:gd name="T68" fmla="*/ 146 w 222"/>
                <a:gd name="T69" fmla="*/ 143 h 202"/>
                <a:gd name="T70" fmla="*/ 172 w 222"/>
                <a:gd name="T71" fmla="*/ 131 h 202"/>
                <a:gd name="T72" fmla="*/ 173 w 222"/>
                <a:gd name="T73" fmla="*/ 131 h 202"/>
                <a:gd name="T74" fmla="*/ 203 w 222"/>
                <a:gd name="T75" fmla="*/ 138 h 202"/>
                <a:gd name="T76" fmla="*/ 178 w 222"/>
                <a:gd name="T77" fmla="*/ 156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2" h="202">
                  <a:moveTo>
                    <a:pt x="218" y="131"/>
                  </a:moveTo>
                  <a:cubicBezTo>
                    <a:pt x="218" y="130"/>
                    <a:pt x="201" y="118"/>
                    <a:pt x="174" y="117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58" y="117"/>
                    <a:pt x="143" y="124"/>
                    <a:pt x="135" y="134"/>
                  </a:cubicBezTo>
                  <a:cubicBezTo>
                    <a:pt x="132" y="138"/>
                    <a:pt x="130" y="142"/>
                    <a:pt x="129" y="146"/>
                  </a:cubicBezTo>
                  <a:cubicBezTo>
                    <a:pt x="127" y="146"/>
                    <a:pt x="118" y="151"/>
                    <a:pt x="109" y="158"/>
                  </a:cubicBezTo>
                  <a:cubicBezTo>
                    <a:pt x="107" y="149"/>
                    <a:pt x="105" y="143"/>
                    <a:pt x="103" y="139"/>
                  </a:cubicBezTo>
                  <a:cubicBezTo>
                    <a:pt x="128" y="127"/>
                    <a:pt x="145" y="102"/>
                    <a:pt x="145" y="73"/>
                  </a:cubicBezTo>
                  <a:cubicBezTo>
                    <a:pt x="145" y="33"/>
                    <a:pt x="113" y="0"/>
                    <a:pt x="73" y="0"/>
                  </a:cubicBezTo>
                  <a:cubicBezTo>
                    <a:pt x="33" y="0"/>
                    <a:pt x="0" y="33"/>
                    <a:pt x="0" y="73"/>
                  </a:cubicBezTo>
                  <a:cubicBezTo>
                    <a:pt x="0" y="113"/>
                    <a:pt x="33" y="145"/>
                    <a:pt x="73" y="145"/>
                  </a:cubicBezTo>
                  <a:cubicBezTo>
                    <a:pt x="79" y="145"/>
                    <a:pt x="84" y="145"/>
                    <a:pt x="90" y="143"/>
                  </a:cubicBezTo>
                  <a:cubicBezTo>
                    <a:pt x="91" y="146"/>
                    <a:pt x="94" y="154"/>
                    <a:pt x="97" y="175"/>
                  </a:cubicBezTo>
                  <a:cubicBezTo>
                    <a:pt x="88" y="171"/>
                    <a:pt x="79" y="170"/>
                    <a:pt x="76" y="170"/>
                  </a:cubicBezTo>
                  <a:cubicBezTo>
                    <a:pt x="72" y="170"/>
                    <a:pt x="69" y="173"/>
                    <a:pt x="69" y="177"/>
                  </a:cubicBezTo>
                  <a:cubicBezTo>
                    <a:pt x="69" y="181"/>
                    <a:pt x="71" y="184"/>
                    <a:pt x="75" y="184"/>
                  </a:cubicBezTo>
                  <a:cubicBezTo>
                    <a:pt x="83" y="185"/>
                    <a:pt x="96" y="188"/>
                    <a:pt x="99" y="192"/>
                  </a:cubicBezTo>
                  <a:cubicBezTo>
                    <a:pt x="99" y="192"/>
                    <a:pt x="99" y="192"/>
                    <a:pt x="99" y="192"/>
                  </a:cubicBezTo>
                  <a:cubicBezTo>
                    <a:pt x="99" y="195"/>
                    <a:pt x="99" y="198"/>
                    <a:pt x="100" y="202"/>
                  </a:cubicBezTo>
                  <a:cubicBezTo>
                    <a:pt x="114" y="202"/>
                    <a:pt x="114" y="202"/>
                    <a:pt x="114" y="202"/>
                  </a:cubicBezTo>
                  <a:cubicBezTo>
                    <a:pt x="113" y="191"/>
                    <a:pt x="112" y="183"/>
                    <a:pt x="111" y="175"/>
                  </a:cubicBezTo>
                  <a:cubicBezTo>
                    <a:pt x="118" y="167"/>
                    <a:pt x="128" y="162"/>
                    <a:pt x="132" y="160"/>
                  </a:cubicBezTo>
                  <a:cubicBezTo>
                    <a:pt x="138" y="168"/>
                    <a:pt x="152" y="173"/>
                    <a:pt x="164" y="173"/>
                  </a:cubicBezTo>
                  <a:cubicBezTo>
                    <a:pt x="171" y="173"/>
                    <a:pt x="178" y="172"/>
                    <a:pt x="184" y="169"/>
                  </a:cubicBezTo>
                  <a:cubicBezTo>
                    <a:pt x="207" y="159"/>
                    <a:pt x="219" y="141"/>
                    <a:pt x="220" y="140"/>
                  </a:cubicBezTo>
                  <a:cubicBezTo>
                    <a:pt x="222" y="137"/>
                    <a:pt x="221" y="133"/>
                    <a:pt x="218" y="131"/>
                  </a:cubicBezTo>
                  <a:close/>
                  <a:moveTo>
                    <a:pt x="14" y="73"/>
                  </a:moveTo>
                  <a:cubicBezTo>
                    <a:pt x="14" y="40"/>
                    <a:pt x="40" y="14"/>
                    <a:pt x="73" y="14"/>
                  </a:cubicBezTo>
                  <a:cubicBezTo>
                    <a:pt x="105" y="14"/>
                    <a:pt x="131" y="40"/>
                    <a:pt x="131" y="73"/>
                  </a:cubicBezTo>
                  <a:cubicBezTo>
                    <a:pt x="131" y="105"/>
                    <a:pt x="105" y="131"/>
                    <a:pt x="73" y="131"/>
                  </a:cubicBezTo>
                  <a:cubicBezTo>
                    <a:pt x="40" y="131"/>
                    <a:pt x="14" y="105"/>
                    <a:pt x="14" y="73"/>
                  </a:cubicBezTo>
                  <a:close/>
                  <a:moveTo>
                    <a:pt x="178" y="156"/>
                  </a:moveTo>
                  <a:cubicBezTo>
                    <a:pt x="174" y="158"/>
                    <a:pt x="169" y="159"/>
                    <a:pt x="164" y="159"/>
                  </a:cubicBezTo>
                  <a:cubicBezTo>
                    <a:pt x="152" y="159"/>
                    <a:pt x="144" y="154"/>
                    <a:pt x="143" y="150"/>
                  </a:cubicBezTo>
                  <a:cubicBezTo>
                    <a:pt x="142" y="147"/>
                    <a:pt x="144" y="144"/>
                    <a:pt x="146" y="143"/>
                  </a:cubicBezTo>
                  <a:cubicBezTo>
                    <a:pt x="150" y="137"/>
                    <a:pt x="161" y="131"/>
                    <a:pt x="172" y="131"/>
                  </a:cubicBezTo>
                  <a:cubicBezTo>
                    <a:pt x="173" y="131"/>
                    <a:pt x="173" y="131"/>
                    <a:pt x="173" y="131"/>
                  </a:cubicBezTo>
                  <a:cubicBezTo>
                    <a:pt x="187" y="131"/>
                    <a:pt x="197" y="135"/>
                    <a:pt x="203" y="138"/>
                  </a:cubicBezTo>
                  <a:cubicBezTo>
                    <a:pt x="198" y="143"/>
                    <a:pt x="190" y="151"/>
                    <a:pt x="178" y="1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80" name="组合 1379">
            <a:extLst>
              <a:ext uri="{FF2B5EF4-FFF2-40B4-BE49-F238E27FC236}">
                <a16:creationId xmlns="" xmlns:a16="http://schemas.microsoft.com/office/drawing/2014/main" id="{FE710F1E-F8A7-4609-9448-370C1C541E69}"/>
              </a:ext>
            </a:extLst>
          </p:cNvPr>
          <p:cNvGrpSpPr>
            <a:grpSpLocks noChangeAspect="1"/>
          </p:cNvGrpSpPr>
          <p:nvPr/>
        </p:nvGrpSpPr>
        <p:grpSpPr>
          <a:xfrm>
            <a:off x="3988680" y="1260813"/>
            <a:ext cx="376459" cy="377738"/>
            <a:chOff x="6638131" y="2230438"/>
            <a:chExt cx="935038" cy="938213"/>
          </a:xfrm>
          <a:solidFill>
            <a:schemeClr val="accent2"/>
          </a:solidFill>
        </p:grpSpPr>
        <p:sp>
          <p:nvSpPr>
            <p:cNvPr id="1381" name="Freeform 74">
              <a:extLst>
                <a:ext uri="{FF2B5EF4-FFF2-40B4-BE49-F238E27FC236}">
                  <a16:creationId xmlns="" xmlns:a16="http://schemas.microsoft.com/office/drawing/2014/main" id="{484A7E00-6323-4FDE-B88E-D0864BA698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38131" y="2230438"/>
              <a:ext cx="935038" cy="938213"/>
            </a:xfrm>
            <a:custGeom>
              <a:avLst/>
              <a:gdLst>
                <a:gd name="T0" fmla="*/ 248 w 249"/>
                <a:gd name="T1" fmla="*/ 36 h 250"/>
                <a:gd name="T2" fmla="*/ 242 w 249"/>
                <a:gd name="T3" fmla="*/ 33 h 250"/>
                <a:gd name="T4" fmla="*/ 210 w 249"/>
                <a:gd name="T5" fmla="*/ 33 h 250"/>
                <a:gd name="T6" fmla="*/ 208 w 249"/>
                <a:gd name="T7" fmla="*/ 47 h 250"/>
                <a:gd name="T8" fmla="*/ 232 w 249"/>
                <a:gd name="T9" fmla="*/ 47 h 250"/>
                <a:gd name="T10" fmla="*/ 167 w 249"/>
                <a:gd name="T11" fmla="*/ 121 h 250"/>
                <a:gd name="T12" fmla="*/ 196 w 249"/>
                <a:gd name="T13" fmla="*/ 15 h 250"/>
                <a:gd name="T14" fmla="*/ 196 w 249"/>
                <a:gd name="T15" fmla="*/ 8 h 250"/>
                <a:gd name="T16" fmla="*/ 196 w 249"/>
                <a:gd name="T17" fmla="*/ 8 h 250"/>
                <a:gd name="T18" fmla="*/ 196 w 249"/>
                <a:gd name="T19" fmla="*/ 7 h 250"/>
                <a:gd name="T20" fmla="*/ 189 w 249"/>
                <a:gd name="T21" fmla="*/ 0 h 250"/>
                <a:gd name="T22" fmla="*/ 60 w 249"/>
                <a:gd name="T23" fmla="*/ 0 h 250"/>
                <a:gd name="T24" fmla="*/ 53 w 249"/>
                <a:gd name="T25" fmla="*/ 6 h 250"/>
                <a:gd name="T26" fmla="*/ 53 w 249"/>
                <a:gd name="T27" fmla="*/ 6 h 250"/>
                <a:gd name="T28" fmla="*/ 53 w 249"/>
                <a:gd name="T29" fmla="*/ 13 h 250"/>
                <a:gd name="T30" fmla="*/ 83 w 249"/>
                <a:gd name="T31" fmla="*/ 121 h 250"/>
                <a:gd name="T32" fmla="*/ 17 w 249"/>
                <a:gd name="T33" fmla="*/ 47 h 250"/>
                <a:gd name="T34" fmla="*/ 41 w 249"/>
                <a:gd name="T35" fmla="*/ 47 h 250"/>
                <a:gd name="T36" fmla="*/ 39 w 249"/>
                <a:gd name="T37" fmla="*/ 33 h 250"/>
                <a:gd name="T38" fmla="*/ 7 w 249"/>
                <a:gd name="T39" fmla="*/ 33 h 250"/>
                <a:gd name="T40" fmla="*/ 1 w 249"/>
                <a:gd name="T41" fmla="*/ 36 h 250"/>
                <a:gd name="T42" fmla="*/ 0 w 249"/>
                <a:gd name="T43" fmla="*/ 42 h 250"/>
                <a:gd name="T44" fmla="*/ 102 w 249"/>
                <a:gd name="T45" fmla="*/ 141 h 250"/>
                <a:gd name="T46" fmla="*/ 84 w 249"/>
                <a:gd name="T47" fmla="*/ 188 h 250"/>
                <a:gd name="T48" fmla="*/ 66 w 249"/>
                <a:gd name="T49" fmla="*/ 188 h 250"/>
                <a:gd name="T50" fmla="*/ 58 w 249"/>
                <a:gd name="T51" fmla="*/ 199 h 250"/>
                <a:gd name="T52" fmla="*/ 58 w 249"/>
                <a:gd name="T53" fmla="*/ 240 h 250"/>
                <a:gd name="T54" fmla="*/ 66 w 249"/>
                <a:gd name="T55" fmla="*/ 250 h 250"/>
                <a:gd name="T56" fmla="*/ 183 w 249"/>
                <a:gd name="T57" fmla="*/ 250 h 250"/>
                <a:gd name="T58" fmla="*/ 191 w 249"/>
                <a:gd name="T59" fmla="*/ 240 h 250"/>
                <a:gd name="T60" fmla="*/ 191 w 249"/>
                <a:gd name="T61" fmla="*/ 199 h 250"/>
                <a:gd name="T62" fmla="*/ 183 w 249"/>
                <a:gd name="T63" fmla="*/ 188 h 250"/>
                <a:gd name="T64" fmla="*/ 165 w 249"/>
                <a:gd name="T65" fmla="*/ 188 h 250"/>
                <a:gd name="T66" fmla="*/ 147 w 249"/>
                <a:gd name="T67" fmla="*/ 141 h 250"/>
                <a:gd name="T68" fmla="*/ 249 w 249"/>
                <a:gd name="T69" fmla="*/ 42 h 250"/>
                <a:gd name="T70" fmla="*/ 248 w 249"/>
                <a:gd name="T71" fmla="*/ 36 h 250"/>
                <a:gd name="T72" fmla="*/ 152 w 249"/>
                <a:gd name="T73" fmla="*/ 116 h 250"/>
                <a:gd name="T74" fmla="*/ 125 w 249"/>
                <a:gd name="T75" fmla="*/ 129 h 250"/>
                <a:gd name="T76" fmla="*/ 97 w 249"/>
                <a:gd name="T77" fmla="*/ 116 h 250"/>
                <a:gd name="T78" fmla="*/ 67 w 249"/>
                <a:gd name="T79" fmla="*/ 14 h 250"/>
                <a:gd name="T80" fmla="*/ 182 w 249"/>
                <a:gd name="T81" fmla="*/ 14 h 250"/>
                <a:gd name="T82" fmla="*/ 182 w 249"/>
                <a:gd name="T83" fmla="*/ 15 h 250"/>
                <a:gd name="T84" fmla="*/ 152 w 249"/>
                <a:gd name="T85" fmla="*/ 116 h 250"/>
                <a:gd name="T86" fmla="*/ 177 w 249"/>
                <a:gd name="T87" fmla="*/ 236 h 250"/>
                <a:gd name="T88" fmla="*/ 72 w 249"/>
                <a:gd name="T89" fmla="*/ 236 h 250"/>
                <a:gd name="T90" fmla="*/ 72 w 249"/>
                <a:gd name="T91" fmla="*/ 202 h 250"/>
                <a:gd name="T92" fmla="*/ 177 w 249"/>
                <a:gd name="T93" fmla="*/ 202 h 250"/>
                <a:gd name="T94" fmla="*/ 177 w 249"/>
                <a:gd name="T95" fmla="*/ 236 h 250"/>
                <a:gd name="T96" fmla="*/ 101 w 249"/>
                <a:gd name="T97" fmla="*/ 188 h 250"/>
                <a:gd name="T98" fmla="*/ 116 w 249"/>
                <a:gd name="T99" fmla="*/ 144 h 250"/>
                <a:gd name="T100" fmla="*/ 118 w 249"/>
                <a:gd name="T101" fmla="*/ 144 h 250"/>
                <a:gd name="T102" fmla="*/ 120 w 249"/>
                <a:gd name="T103" fmla="*/ 144 h 250"/>
                <a:gd name="T104" fmla="*/ 124 w 249"/>
                <a:gd name="T105" fmla="*/ 144 h 250"/>
                <a:gd name="T106" fmla="*/ 125 w 249"/>
                <a:gd name="T107" fmla="*/ 144 h 250"/>
                <a:gd name="T108" fmla="*/ 129 w 249"/>
                <a:gd name="T109" fmla="*/ 144 h 250"/>
                <a:gd name="T110" fmla="*/ 131 w 249"/>
                <a:gd name="T111" fmla="*/ 144 h 250"/>
                <a:gd name="T112" fmla="*/ 133 w 249"/>
                <a:gd name="T113" fmla="*/ 144 h 250"/>
                <a:gd name="T114" fmla="*/ 148 w 249"/>
                <a:gd name="T115" fmla="*/ 188 h 250"/>
                <a:gd name="T116" fmla="*/ 101 w 249"/>
                <a:gd name="T117" fmla="*/ 188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9" h="250">
                  <a:moveTo>
                    <a:pt x="248" y="36"/>
                  </a:moveTo>
                  <a:cubicBezTo>
                    <a:pt x="246" y="34"/>
                    <a:pt x="244" y="33"/>
                    <a:pt x="242" y="33"/>
                  </a:cubicBezTo>
                  <a:cubicBezTo>
                    <a:pt x="210" y="33"/>
                    <a:pt x="210" y="33"/>
                    <a:pt x="210" y="33"/>
                  </a:cubicBezTo>
                  <a:cubicBezTo>
                    <a:pt x="208" y="47"/>
                    <a:pt x="208" y="47"/>
                    <a:pt x="208" y="47"/>
                  </a:cubicBezTo>
                  <a:cubicBezTo>
                    <a:pt x="232" y="47"/>
                    <a:pt x="232" y="47"/>
                    <a:pt x="232" y="47"/>
                  </a:cubicBezTo>
                  <a:cubicBezTo>
                    <a:pt x="225" y="65"/>
                    <a:pt x="205" y="104"/>
                    <a:pt x="167" y="121"/>
                  </a:cubicBezTo>
                  <a:cubicBezTo>
                    <a:pt x="196" y="85"/>
                    <a:pt x="196" y="17"/>
                    <a:pt x="196" y="15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3"/>
                    <a:pt x="193" y="0"/>
                    <a:pt x="189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7" y="0"/>
                    <a:pt x="54" y="3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6"/>
                    <a:pt x="53" y="85"/>
                    <a:pt x="83" y="121"/>
                  </a:cubicBezTo>
                  <a:cubicBezTo>
                    <a:pt x="44" y="104"/>
                    <a:pt x="24" y="65"/>
                    <a:pt x="17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5" y="33"/>
                    <a:pt x="3" y="34"/>
                    <a:pt x="1" y="36"/>
                  </a:cubicBezTo>
                  <a:cubicBezTo>
                    <a:pt x="0" y="38"/>
                    <a:pt x="0" y="40"/>
                    <a:pt x="0" y="42"/>
                  </a:cubicBezTo>
                  <a:cubicBezTo>
                    <a:pt x="1" y="43"/>
                    <a:pt x="27" y="127"/>
                    <a:pt x="102" y="141"/>
                  </a:cubicBezTo>
                  <a:cubicBezTo>
                    <a:pt x="102" y="149"/>
                    <a:pt x="99" y="169"/>
                    <a:pt x="84" y="188"/>
                  </a:cubicBezTo>
                  <a:cubicBezTo>
                    <a:pt x="66" y="188"/>
                    <a:pt x="66" y="188"/>
                    <a:pt x="66" y="188"/>
                  </a:cubicBezTo>
                  <a:cubicBezTo>
                    <a:pt x="62" y="188"/>
                    <a:pt x="58" y="193"/>
                    <a:pt x="58" y="199"/>
                  </a:cubicBezTo>
                  <a:cubicBezTo>
                    <a:pt x="58" y="240"/>
                    <a:pt x="58" y="240"/>
                    <a:pt x="58" y="240"/>
                  </a:cubicBezTo>
                  <a:cubicBezTo>
                    <a:pt x="58" y="245"/>
                    <a:pt x="62" y="250"/>
                    <a:pt x="66" y="250"/>
                  </a:cubicBezTo>
                  <a:cubicBezTo>
                    <a:pt x="183" y="250"/>
                    <a:pt x="183" y="250"/>
                    <a:pt x="183" y="250"/>
                  </a:cubicBezTo>
                  <a:cubicBezTo>
                    <a:pt x="187" y="250"/>
                    <a:pt x="191" y="245"/>
                    <a:pt x="191" y="240"/>
                  </a:cubicBezTo>
                  <a:cubicBezTo>
                    <a:pt x="191" y="199"/>
                    <a:pt x="191" y="199"/>
                    <a:pt x="191" y="199"/>
                  </a:cubicBezTo>
                  <a:cubicBezTo>
                    <a:pt x="191" y="193"/>
                    <a:pt x="187" y="188"/>
                    <a:pt x="183" y="188"/>
                  </a:cubicBezTo>
                  <a:cubicBezTo>
                    <a:pt x="165" y="188"/>
                    <a:pt x="165" y="188"/>
                    <a:pt x="165" y="188"/>
                  </a:cubicBezTo>
                  <a:cubicBezTo>
                    <a:pt x="150" y="169"/>
                    <a:pt x="147" y="149"/>
                    <a:pt x="147" y="141"/>
                  </a:cubicBezTo>
                  <a:cubicBezTo>
                    <a:pt x="222" y="127"/>
                    <a:pt x="249" y="43"/>
                    <a:pt x="249" y="42"/>
                  </a:cubicBezTo>
                  <a:cubicBezTo>
                    <a:pt x="249" y="40"/>
                    <a:pt x="249" y="38"/>
                    <a:pt x="248" y="36"/>
                  </a:cubicBezTo>
                  <a:close/>
                  <a:moveTo>
                    <a:pt x="152" y="116"/>
                  </a:moveTo>
                  <a:cubicBezTo>
                    <a:pt x="144" y="124"/>
                    <a:pt x="135" y="128"/>
                    <a:pt x="125" y="129"/>
                  </a:cubicBezTo>
                  <a:cubicBezTo>
                    <a:pt x="114" y="128"/>
                    <a:pt x="105" y="124"/>
                    <a:pt x="97" y="116"/>
                  </a:cubicBezTo>
                  <a:cubicBezTo>
                    <a:pt x="69" y="87"/>
                    <a:pt x="67" y="22"/>
                    <a:pt x="67" y="14"/>
                  </a:cubicBezTo>
                  <a:cubicBezTo>
                    <a:pt x="182" y="14"/>
                    <a:pt x="182" y="14"/>
                    <a:pt x="182" y="14"/>
                  </a:cubicBezTo>
                  <a:cubicBezTo>
                    <a:pt x="182" y="15"/>
                    <a:pt x="182" y="15"/>
                    <a:pt x="182" y="15"/>
                  </a:cubicBezTo>
                  <a:cubicBezTo>
                    <a:pt x="182" y="15"/>
                    <a:pt x="182" y="86"/>
                    <a:pt x="152" y="116"/>
                  </a:cubicBezTo>
                  <a:close/>
                  <a:moveTo>
                    <a:pt x="177" y="236"/>
                  </a:moveTo>
                  <a:cubicBezTo>
                    <a:pt x="72" y="236"/>
                    <a:pt x="72" y="236"/>
                    <a:pt x="72" y="236"/>
                  </a:cubicBezTo>
                  <a:cubicBezTo>
                    <a:pt x="72" y="202"/>
                    <a:pt x="72" y="202"/>
                    <a:pt x="72" y="202"/>
                  </a:cubicBezTo>
                  <a:cubicBezTo>
                    <a:pt x="177" y="202"/>
                    <a:pt x="177" y="202"/>
                    <a:pt x="177" y="202"/>
                  </a:cubicBezTo>
                  <a:lnTo>
                    <a:pt x="177" y="236"/>
                  </a:lnTo>
                  <a:close/>
                  <a:moveTo>
                    <a:pt x="101" y="188"/>
                  </a:moveTo>
                  <a:cubicBezTo>
                    <a:pt x="113" y="170"/>
                    <a:pt x="115" y="153"/>
                    <a:pt x="116" y="144"/>
                  </a:cubicBezTo>
                  <a:cubicBezTo>
                    <a:pt x="118" y="144"/>
                    <a:pt x="118" y="144"/>
                    <a:pt x="118" y="144"/>
                  </a:cubicBezTo>
                  <a:cubicBezTo>
                    <a:pt x="120" y="144"/>
                    <a:pt x="120" y="144"/>
                    <a:pt x="120" y="144"/>
                  </a:cubicBezTo>
                  <a:cubicBezTo>
                    <a:pt x="124" y="144"/>
                    <a:pt x="124" y="144"/>
                    <a:pt x="124" y="144"/>
                  </a:cubicBezTo>
                  <a:cubicBezTo>
                    <a:pt x="125" y="144"/>
                    <a:pt x="125" y="144"/>
                    <a:pt x="125" y="144"/>
                  </a:cubicBezTo>
                  <a:cubicBezTo>
                    <a:pt x="129" y="144"/>
                    <a:pt x="129" y="144"/>
                    <a:pt x="129" y="144"/>
                  </a:cubicBezTo>
                  <a:cubicBezTo>
                    <a:pt x="131" y="144"/>
                    <a:pt x="131" y="144"/>
                    <a:pt x="131" y="144"/>
                  </a:cubicBezTo>
                  <a:cubicBezTo>
                    <a:pt x="133" y="144"/>
                    <a:pt x="133" y="144"/>
                    <a:pt x="133" y="144"/>
                  </a:cubicBezTo>
                  <a:cubicBezTo>
                    <a:pt x="134" y="153"/>
                    <a:pt x="136" y="170"/>
                    <a:pt x="148" y="188"/>
                  </a:cubicBezTo>
                  <a:lnTo>
                    <a:pt x="101" y="1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2" name="Freeform 75">
              <a:extLst>
                <a:ext uri="{FF2B5EF4-FFF2-40B4-BE49-F238E27FC236}">
                  <a16:creationId xmlns="" xmlns:a16="http://schemas.microsoft.com/office/drawing/2014/main" id="{8E75E279-2C2A-4270-80EF-99ECA3687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9443" y="3025775"/>
              <a:ext cx="252413" cy="53975"/>
            </a:xfrm>
            <a:custGeom>
              <a:avLst/>
              <a:gdLst>
                <a:gd name="T0" fmla="*/ 7 w 67"/>
                <a:gd name="T1" fmla="*/ 14 h 14"/>
                <a:gd name="T2" fmla="*/ 60 w 67"/>
                <a:gd name="T3" fmla="*/ 14 h 14"/>
                <a:gd name="T4" fmla="*/ 67 w 67"/>
                <a:gd name="T5" fmla="*/ 7 h 14"/>
                <a:gd name="T6" fmla="*/ 60 w 67"/>
                <a:gd name="T7" fmla="*/ 0 h 14"/>
                <a:gd name="T8" fmla="*/ 7 w 67"/>
                <a:gd name="T9" fmla="*/ 0 h 14"/>
                <a:gd name="T10" fmla="*/ 0 w 67"/>
                <a:gd name="T11" fmla="*/ 7 h 14"/>
                <a:gd name="T12" fmla="*/ 7 w 67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14">
                  <a:moveTo>
                    <a:pt x="7" y="14"/>
                  </a:moveTo>
                  <a:cubicBezTo>
                    <a:pt x="60" y="14"/>
                    <a:pt x="60" y="14"/>
                    <a:pt x="60" y="14"/>
                  </a:cubicBezTo>
                  <a:cubicBezTo>
                    <a:pt x="64" y="14"/>
                    <a:pt x="67" y="11"/>
                    <a:pt x="67" y="7"/>
                  </a:cubicBezTo>
                  <a:cubicBezTo>
                    <a:pt x="67" y="3"/>
                    <a:pt x="64" y="0"/>
                    <a:pt x="6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83" name="组合 1382">
            <a:extLst>
              <a:ext uri="{FF2B5EF4-FFF2-40B4-BE49-F238E27FC236}">
                <a16:creationId xmlns="" xmlns:a16="http://schemas.microsoft.com/office/drawing/2014/main" id="{0463CAB8-3C3B-423D-B621-190FA6F716F3}"/>
              </a:ext>
            </a:extLst>
          </p:cNvPr>
          <p:cNvGrpSpPr>
            <a:grpSpLocks noChangeAspect="1"/>
          </p:cNvGrpSpPr>
          <p:nvPr/>
        </p:nvGrpSpPr>
        <p:grpSpPr>
          <a:xfrm>
            <a:off x="4805131" y="1253144"/>
            <a:ext cx="406500" cy="393077"/>
            <a:chOff x="10689519" y="4867941"/>
            <a:chExt cx="1054355" cy="1019543"/>
          </a:xfrm>
        </p:grpSpPr>
        <p:sp>
          <p:nvSpPr>
            <p:cNvPr id="1384" name="Freeform 88">
              <a:extLst>
                <a:ext uri="{FF2B5EF4-FFF2-40B4-BE49-F238E27FC236}">
                  <a16:creationId xmlns="" xmlns:a16="http://schemas.microsoft.com/office/drawing/2014/main" id="{0D9A8D82-5518-4E92-ADA5-CDE63D5B8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9525" y="5463087"/>
              <a:ext cx="434341" cy="208882"/>
            </a:xfrm>
            <a:custGeom>
              <a:avLst/>
              <a:gdLst>
                <a:gd name="T0" fmla="*/ 29 w 111"/>
                <a:gd name="T1" fmla="*/ 14 h 53"/>
                <a:gd name="T2" fmla="*/ 82 w 111"/>
                <a:gd name="T3" fmla="*/ 14 h 53"/>
                <a:gd name="T4" fmla="*/ 97 w 111"/>
                <a:gd name="T5" fmla="*/ 28 h 53"/>
                <a:gd name="T6" fmla="*/ 97 w 111"/>
                <a:gd name="T7" fmla="*/ 53 h 53"/>
                <a:gd name="T8" fmla="*/ 111 w 111"/>
                <a:gd name="T9" fmla="*/ 44 h 53"/>
                <a:gd name="T10" fmla="*/ 111 w 111"/>
                <a:gd name="T11" fmla="*/ 28 h 53"/>
                <a:gd name="T12" fmla="*/ 82 w 111"/>
                <a:gd name="T13" fmla="*/ 0 h 53"/>
                <a:gd name="T14" fmla="*/ 29 w 111"/>
                <a:gd name="T15" fmla="*/ 0 h 53"/>
                <a:gd name="T16" fmla="*/ 0 w 111"/>
                <a:gd name="T17" fmla="*/ 28 h 53"/>
                <a:gd name="T18" fmla="*/ 0 w 111"/>
                <a:gd name="T19" fmla="*/ 44 h 53"/>
                <a:gd name="T20" fmla="*/ 14 w 111"/>
                <a:gd name="T21" fmla="*/ 53 h 53"/>
                <a:gd name="T22" fmla="*/ 14 w 111"/>
                <a:gd name="T23" fmla="*/ 28 h 53"/>
                <a:gd name="T24" fmla="*/ 29 w 111"/>
                <a:gd name="T25" fmla="*/ 1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" h="53">
                  <a:moveTo>
                    <a:pt x="29" y="14"/>
                  </a:moveTo>
                  <a:cubicBezTo>
                    <a:pt x="82" y="14"/>
                    <a:pt x="82" y="14"/>
                    <a:pt x="82" y="14"/>
                  </a:cubicBezTo>
                  <a:cubicBezTo>
                    <a:pt x="90" y="14"/>
                    <a:pt x="97" y="20"/>
                    <a:pt x="97" y="28"/>
                  </a:cubicBezTo>
                  <a:cubicBezTo>
                    <a:pt x="97" y="53"/>
                    <a:pt x="97" y="53"/>
                    <a:pt x="97" y="53"/>
                  </a:cubicBezTo>
                  <a:cubicBezTo>
                    <a:pt x="102" y="50"/>
                    <a:pt x="106" y="47"/>
                    <a:pt x="111" y="44"/>
                  </a:cubicBezTo>
                  <a:cubicBezTo>
                    <a:pt x="111" y="28"/>
                    <a:pt x="111" y="28"/>
                    <a:pt x="111" y="28"/>
                  </a:cubicBezTo>
                  <a:cubicBezTo>
                    <a:pt x="111" y="13"/>
                    <a:pt x="98" y="0"/>
                    <a:pt x="82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3" y="0"/>
                    <a:pt x="0" y="13"/>
                    <a:pt x="0" y="28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" y="47"/>
                    <a:pt x="10" y="50"/>
                    <a:pt x="14" y="53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0"/>
                    <a:pt x="21" y="14"/>
                    <a:pt x="29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5" name="Freeform 89">
              <a:extLst>
                <a:ext uri="{FF2B5EF4-FFF2-40B4-BE49-F238E27FC236}">
                  <a16:creationId xmlns="" xmlns:a16="http://schemas.microsoft.com/office/drawing/2014/main" id="{ED0DF136-91F7-4E57-A9B7-D0D8C3976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9519" y="4867941"/>
              <a:ext cx="1054355" cy="1019543"/>
            </a:xfrm>
            <a:custGeom>
              <a:avLst/>
              <a:gdLst>
                <a:gd name="T0" fmla="*/ 192 w 269"/>
                <a:gd name="T1" fmla="*/ 228 h 260"/>
                <a:gd name="T2" fmla="*/ 238 w 269"/>
                <a:gd name="T3" fmla="*/ 68 h 260"/>
                <a:gd name="T4" fmla="*/ 230 w 269"/>
                <a:gd name="T5" fmla="*/ 55 h 260"/>
                <a:gd name="T6" fmla="*/ 244 w 269"/>
                <a:gd name="T7" fmla="*/ 57 h 260"/>
                <a:gd name="T8" fmla="*/ 252 w 269"/>
                <a:gd name="T9" fmla="*/ 51 h 260"/>
                <a:gd name="T10" fmla="*/ 246 w 269"/>
                <a:gd name="T11" fmla="*/ 43 h 260"/>
                <a:gd name="T12" fmla="*/ 213 w 269"/>
                <a:gd name="T13" fmla="*/ 39 h 260"/>
                <a:gd name="T14" fmla="*/ 209 w 269"/>
                <a:gd name="T15" fmla="*/ 40 h 260"/>
                <a:gd name="T16" fmla="*/ 209 w 269"/>
                <a:gd name="T17" fmla="*/ 40 h 260"/>
                <a:gd name="T18" fmla="*/ 209 w 269"/>
                <a:gd name="T19" fmla="*/ 40 h 260"/>
                <a:gd name="T20" fmla="*/ 205 w 269"/>
                <a:gd name="T21" fmla="*/ 46 h 260"/>
                <a:gd name="T22" fmla="*/ 202 w 269"/>
                <a:gd name="T23" fmla="*/ 78 h 260"/>
                <a:gd name="T24" fmla="*/ 208 w 269"/>
                <a:gd name="T25" fmla="*/ 86 h 260"/>
                <a:gd name="T26" fmla="*/ 216 w 269"/>
                <a:gd name="T27" fmla="*/ 79 h 260"/>
                <a:gd name="T28" fmla="*/ 218 w 269"/>
                <a:gd name="T29" fmla="*/ 63 h 260"/>
                <a:gd name="T30" fmla="*/ 226 w 269"/>
                <a:gd name="T31" fmla="*/ 75 h 260"/>
                <a:gd name="T32" fmla="*/ 185 w 269"/>
                <a:gd name="T33" fmla="*/ 216 h 260"/>
                <a:gd name="T34" fmla="*/ 44 w 269"/>
                <a:gd name="T35" fmla="*/ 175 h 260"/>
                <a:gd name="T36" fmla="*/ 85 w 269"/>
                <a:gd name="T37" fmla="*/ 34 h 260"/>
                <a:gd name="T38" fmla="*/ 192 w 269"/>
                <a:gd name="T39" fmla="*/ 39 h 260"/>
                <a:gd name="T40" fmla="*/ 200 w 269"/>
                <a:gd name="T41" fmla="*/ 27 h 260"/>
                <a:gd name="T42" fmla="*/ 78 w 269"/>
                <a:gd name="T43" fmla="*/ 22 h 260"/>
                <a:gd name="T44" fmla="*/ 32 w 269"/>
                <a:gd name="T45" fmla="*/ 182 h 260"/>
                <a:gd name="T46" fmla="*/ 192 w 269"/>
                <a:gd name="T47" fmla="*/ 22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9" h="260">
                  <a:moveTo>
                    <a:pt x="192" y="228"/>
                  </a:moveTo>
                  <a:cubicBezTo>
                    <a:pt x="249" y="197"/>
                    <a:pt x="269" y="125"/>
                    <a:pt x="238" y="68"/>
                  </a:cubicBezTo>
                  <a:cubicBezTo>
                    <a:pt x="235" y="64"/>
                    <a:pt x="233" y="59"/>
                    <a:pt x="230" y="55"/>
                  </a:cubicBezTo>
                  <a:cubicBezTo>
                    <a:pt x="244" y="57"/>
                    <a:pt x="244" y="57"/>
                    <a:pt x="244" y="57"/>
                  </a:cubicBezTo>
                  <a:cubicBezTo>
                    <a:pt x="248" y="57"/>
                    <a:pt x="251" y="55"/>
                    <a:pt x="252" y="51"/>
                  </a:cubicBezTo>
                  <a:cubicBezTo>
                    <a:pt x="252" y="47"/>
                    <a:pt x="249" y="44"/>
                    <a:pt x="246" y="43"/>
                  </a:cubicBezTo>
                  <a:cubicBezTo>
                    <a:pt x="213" y="39"/>
                    <a:pt x="213" y="39"/>
                    <a:pt x="213" y="39"/>
                  </a:cubicBezTo>
                  <a:cubicBezTo>
                    <a:pt x="212" y="39"/>
                    <a:pt x="210" y="40"/>
                    <a:pt x="209" y="40"/>
                  </a:cubicBezTo>
                  <a:cubicBezTo>
                    <a:pt x="209" y="40"/>
                    <a:pt x="209" y="40"/>
                    <a:pt x="209" y="40"/>
                  </a:cubicBezTo>
                  <a:cubicBezTo>
                    <a:pt x="209" y="40"/>
                    <a:pt x="209" y="40"/>
                    <a:pt x="209" y="40"/>
                  </a:cubicBezTo>
                  <a:cubicBezTo>
                    <a:pt x="207" y="41"/>
                    <a:pt x="206" y="43"/>
                    <a:pt x="205" y="46"/>
                  </a:cubicBezTo>
                  <a:cubicBezTo>
                    <a:pt x="202" y="78"/>
                    <a:pt x="202" y="78"/>
                    <a:pt x="202" y="78"/>
                  </a:cubicBezTo>
                  <a:cubicBezTo>
                    <a:pt x="201" y="82"/>
                    <a:pt x="204" y="85"/>
                    <a:pt x="208" y="86"/>
                  </a:cubicBezTo>
                  <a:cubicBezTo>
                    <a:pt x="212" y="86"/>
                    <a:pt x="215" y="83"/>
                    <a:pt x="216" y="79"/>
                  </a:cubicBezTo>
                  <a:cubicBezTo>
                    <a:pt x="218" y="63"/>
                    <a:pt x="218" y="63"/>
                    <a:pt x="218" y="63"/>
                  </a:cubicBezTo>
                  <a:cubicBezTo>
                    <a:pt x="221" y="67"/>
                    <a:pt x="223" y="71"/>
                    <a:pt x="226" y="75"/>
                  </a:cubicBezTo>
                  <a:cubicBezTo>
                    <a:pt x="253" y="125"/>
                    <a:pt x="235" y="188"/>
                    <a:pt x="185" y="216"/>
                  </a:cubicBezTo>
                  <a:cubicBezTo>
                    <a:pt x="135" y="244"/>
                    <a:pt x="72" y="225"/>
                    <a:pt x="44" y="175"/>
                  </a:cubicBezTo>
                  <a:cubicBezTo>
                    <a:pt x="16" y="125"/>
                    <a:pt x="35" y="62"/>
                    <a:pt x="85" y="34"/>
                  </a:cubicBezTo>
                  <a:cubicBezTo>
                    <a:pt x="120" y="15"/>
                    <a:pt x="161" y="18"/>
                    <a:pt x="192" y="39"/>
                  </a:cubicBezTo>
                  <a:cubicBezTo>
                    <a:pt x="192" y="35"/>
                    <a:pt x="194" y="30"/>
                    <a:pt x="200" y="27"/>
                  </a:cubicBezTo>
                  <a:cubicBezTo>
                    <a:pt x="165" y="4"/>
                    <a:pt x="118" y="0"/>
                    <a:pt x="78" y="22"/>
                  </a:cubicBezTo>
                  <a:cubicBezTo>
                    <a:pt x="21" y="53"/>
                    <a:pt x="0" y="125"/>
                    <a:pt x="32" y="182"/>
                  </a:cubicBezTo>
                  <a:cubicBezTo>
                    <a:pt x="63" y="239"/>
                    <a:pt x="135" y="260"/>
                    <a:pt x="192" y="2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6" name="Freeform 90">
              <a:extLst>
                <a:ext uri="{FF2B5EF4-FFF2-40B4-BE49-F238E27FC236}">
                  <a16:creationId xmlns="" xmlns:a16="http://schemas.microsoft.com/office/drawing/2014/main" id="{1F852FC4-D82E-4B41-80E2-099B3A1ED9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74125" y="5114952"/>
              <a:ext cx="290115" cy="290115"/>
            </a:xfrm>
            <a:custGeom>
              <a:avLst/>
              <a:gdLst>
                <a:gd name="T0" fmla="*/ 37 w 74"/>
                <a:gd name="T1" fmla="*/ 74 h 74"/>
                <a:gd name="T2" fmla="*/ 74 w 74"/>
                <a:gd name="T3" fmla="*/ 37 h 74"/>
                <a:gd name="T4" fmla="*/ 37 w 74"/>
                <a:gd name="T5" fmla="*/ 0 h 74"/>
                <a:gd name="T6" fmla="*/ 0 w 74"/>
                <a:gd name="T7" fmla="*/ 37 h 74"/>
                <a:gd name="T8" fmla="*/ 37 w 74"/>
                <a:gd name="T9" fmla="*/ 74 h 74"/>
                <a:gd name="T10" fmla="*/ 37 w 74"/>
                <a:gd name="T11" fmla="*/ 14 h 74"/>
                <a:gd name="T12" fmla="*/ 60 w 74"/>
                <a:gd name="T13" fmla="*/ 37 h 74"/>
                <a:gd name="T14" fmla="*/ 37 w 74"/>
                <a:gd name="T15" fmla="*/ 60 h 74"/>
                <a:gd name="T16" fmla="*/ 14 w 74"/>
                <a:gd name="T17" fmla="*/ 37 h 74"/>
                <a:gd name="T18" fmla="*/ 37 w 74"/>
                <a:gd name="T19" fmla="*/ 1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74">
                  <a:moveTo>
                    <a:pt x="37" y="74"/>
                  </a:moveTo>
                  <a:cubicBezTo>
                    <a:pt x="57" y="74"/>
                    <a:pt x="74" y="57"/>
                    <a:pt x="74" y="37"/>
                  </a:cubicBezTo>
                  <a:cubicBezTo>
                    <a:pt x="74" y="16"/>
                    <a:pt x="57" y="0"/>
                    <a:pt x="37" y="0"/>
                  </a:cubicBezTo>
                  <a:cubicBezTo>
                    <a:pt x="16" y="0"/>
                    <a:pt x="0" y="16"/>
                    <a:pt x="0" y="37"/>
                  </a:cubicBezTo>
                  <a:cubicBezTo>
                    <a:pt x="0" y="57"/>
                    <a:pt x="16" y="74"/>
                    <a:pt x="37" y="74"/>
                  </a:cubicBezTo>
                  <a:close/>
                  <a:moveTo>
                    <a:pt x="37" y="14"/>
                  </a:moveTo>
                  <a:cubicBezTo>
                    <a:pt x="49" y="14"/>
                    <a:pt x="60" y="24"/>
                    <a:pt x="60" y="37"/>
                  </a:cubicBezTo>
                  <a:cubicBezTo>
                    <a:pt x="60" y="49"/>
                    <a:pt x="49" y="60"/>
                    <a:pt x="37" y="60"/>
                  </a:cubicBezTo>
                  <a:cubicBezTo>
                    <a:pt x="24" y="60"/>
                    <a:pt x="14" y="49"/>
                    <a:pt x="14" y="37"/>
                  </a:cubicBezTo>
                  <a:cubicBezTo>
                    <a:pt x="14" y="24"/>
                    <a:pt x="24" y="14"/>
                    <a:pt x="37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87" name="组合 1386">
            <a:extLst>
              <a:ext uri="{FF2B5EF4-FFF2-40B4-BE49-F238E27FC236}">
                <a16:creationId xmlns="" xmlns:a16="http://schemas.microsoft.com/office/drawing/2014/main" id="{71E44B07-DCCD-49D5-8308-07926EF016D4}"/>
              </a:ext>
            </a:extLst>
          </p:cNvPr>
          <p:cNvGrpSpPr>
            <a:grpSpLocks noChangeAspect="1"/>
          </p:cNvGrpSpPr>
          <p:nvPr/>
        </p:nvGrpSpPr>
        <p:grpSpPr>
          <a:xfrm>
            <a:off x="5651623" y="1260813"/>
            <a:ext cx="405222" cy="377738"/>
            <a:chOff x="8801292" y="3153785"/>
            <a:chExt cx="1051040" cy="979755"/>
          </a:xfrm>
        </p:grpSpPr>
        <p:sp>
          <p:nvSpPr>
            <p:cNvPr id="1388" name="Freeform 105">
              <a:extLst>
                <a:ext uri="{FF2B5EF4-FFF2-40B4-BE49-F238E27FC236}">
                  <a16:creationId xmlns="" xmlns:a16="http://schemas.microsoft.com/office/drawing/2014/main" id="{E6DE37CB-9533-4838-A2DB-BCFBC6860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6221" y="3314591"/>
              <a:ext cx="364713" cy="356425"/>
            </a:xfrm>
            <a:custGeom>
              <a:avLst/>
              <a:gdLst>
                <a:gd name="T0" fmla="*/ 0 w 93"/>
                <a:gd name="T1" fmla="*/ 87 h 91"/>
                <a:gd name="T2" fmla="*/ 44 w 93"/>
                <a:gd name="T3" fmla="*/ 25 h 91"/>
                <a:gd name="T4" fmla="*/ 50 w 93"/>
                <a:gd name="T5" fmla="*/ 23 h 91"/>
                <a:gd name="T6" fmla="*/ 56 w 93"/>
                <a:gd name="T7" fmla="*/ 32 h 91"/>
                <a:gd name="T8" fmla="*/ 89 w 93"/>
                <a:gd name="T9" fmla="*/ 1 h 91"/>
                <a:gd name="T10" fmla="*/ 92 w 93"/>
                <a:gd name="T11" fmla="*/ 4 h 91"/>
                <a:gd name="T12" fmla="*/ 54 w 93"/>
                <a:gd name="T13" fmla="*/ 66 h 91"/>
                <a:gd name="T14" fmla="*/ 48 w 93"/>
                <a:gd name="T15" fmla="*/ 65 h 91"/>
                <a:gd name="T16" fmla="*/ 42 w 93"/>
                <a:gd name="T17" fmla="*/ 56 h 91"/>
                <a:gd name="T18" fmla="*/ 3 w 93"/>
                <a:gd name="T19" fmla="*/ 90 h 91"/>
                <a:gd name="T20" fmla="*/ 0 w 93"/>
                <a:gd name="T21" fmla="*/ 8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91">
                  <a:moveTo>
                    <a:pt x="0" y="87"/>
                  </a:move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8" y="19"/>
                    <a:pt x="50" y="23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9" y="1"/>
                    <a:pt x="93" y="0"/>
                    <a:pt x="92" y="4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4" y="66"/>
                    <a:pt x="50" y="70"/>
                    <a:pt x="48" y="65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0" y="91"/>
                    <a:pt x="0" y="8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9" name="Freeform 106">
              <a:extLst>
                <a:ext uri="{FF2B5EF4-FFF2-40B4-BE49-F238E27FC236}">
                  <a16:creationId xmlns="" xmlns:a16="http://schemas.microsoft.com/office/drawing/2014/main" id="{80F9BE33-639E-4064-975B-8E2731362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1292" y="3153785"/>
              <a:ext cx="1051040" cy="979755"/>
            </a:xfrm>
            <a:custGeom>
              <a:avLst/>
              <a:gdLst>
                <a:gd name="T0" fmla="*/ 199 w 268"/>
                <a:gd name="T1" fmla="*/ 21 h 250"/>
                <a:gd name="T2" fmla="*/ 129 w 268"/>
                <a:gd name="T3" fmla="*/ 0 h 250"/>
                <a:gd name="T4" fmla="*/ 65 w 268"/>
                <a:gd name="T5" fmla="*/ 17 h 250"/>
                <a:gd name="T6" fmla="*/ 31 w 268"/>
                <a:gd name="T7" fmla="*/ 95 h 250"/>
                <a:gd name="T8" fmla="*/ 29 w 268"/>
                <a:gd name="T9" fmla="*/ 112 h 250"/>
                <a:gd name="T10" fmla="*/ 4 w 268"/>
                <a:gd name="T11" fmla="*/ 141 h 250"/>
                <a:gd name="T12" fmla="*/ 3 w 268"/>
                <a:gd name="T13" fmla="*/ 143 h 250"/>
                <a:gd name="T14" fmla="*/ 4 w 268"/>
                <a:gd name="T15" fmla="*/ 156 h 250"/>
                <a:gd name="T16" fmla="*/ 15 w 268"/>
                <a:gd name="T17" fmla="*/ 163 h 250"/>
                <a:gd name="T18" fmla="*/ 27 w 268"/>
                <a:gd name="T19" fmla="*/ 165 h 250"/>
                <a:gd name="T20" fmla="*/ 32 w 268"/>
                <a:gd name="T21" fmla="*/ 182 h 250"/>
                <a:gd name="T22" fmla="*/ 31 w 268"/>
                <a:gd name="T23" fmla="*/ 201 h 250"/>
                <a:gd name="T24" fmla="*/ 36 w 268"/>
                <a:gd name="T25" fmla="*/ 230 h 250"/>
                <a:gd name="T26" fmla="*/ 38 w 268"/>
                <a:gd name="T27" fmla="*/ 231 h 250"/>
                <a:gd name="T28" fmla="*/ 38 w 268"/>
                <a:gd name="T29" fmla="*/ 231 h 250"/>
                <a:gd name="T30" fmla="*/ 56 w 268"/>
                <a:gd name="T31" fmla="*/ 234 h 250"/>
                <a:gd name="T32" fmla="*/ 90 w 268"/>
                <a:gd name="T33" fmla="*/ 230 h 250"/>
                <a:gd name="T34" fmla="*/ 94 w 268"/>
                <a:gd name="T35" fmla="*/ 250 h 250"/>
                <a:gd name="T36" fmla="*/ 108 w 268"/>
                <a:gd name="T37" fmla="*/ 250 h 250"/>
                <a:gd name="T38" fmla="*/ 99 w 268"/>
                <a:gd name="T39" fmla="*/ 217 h 250"/>
                <a:gd name="T40" fmla="*/ 93 w 268"/>
                <a:gd name="T41" fmla="*/ 215 h 250"/>
                <a:gd name="T42" fmla="*/ 56 w 268"/>
                <a:gd name="T43" fmla="*/ 220 h 250"/>
                <a:gd name="T44" fmla="*/ 45 w 268"/>
                <a:gd name="T45" fmla="*/ 218 h 250"/>
                <a:gd name="T46" fmla="*/ 44 w 268"/>
                <a:gd name="T47" fmla="*/ 218 h 250"/>
                <a:gd name="T48" fmla="*/ 44 w 268"/>
                <a:gd name="T49" fmla="*/ 206 h 250"/>
                <a:gd name="T50" fmla="*/ 44 w 268"/>
                <a:gd name="T51" fmla="*/ 205 h 250"/>
                <a:gd name="T52" fmla="*/ 46 w 268"/>
                <a:gd name="T53" fmla="*/ 189 h 250"/>
                <a:gd name="T54" fmla="*/ 60 w 268"/>
                <a:gd name="T55" fmla="*/ 189 h 250"/>
                <a:gd name="T56" fmla="*/ 61 w 268"/>
                <a:gd name="T57" fmla="*/ 189 h 250"/>
                <a:gd name="T58" fmla="*/ 68 w 268"/>
                <a:gd name="T59" fmla="*/ 182 h 250"/>
                <a:gd name="T60" fmla="*/ 61 w 268"/>
                <a:gd name="T61" fmla="*/ 175 h 250"/>
                <a:gd name="T62" fmla="*/ 45 w 268"/>
                <a:gd name="T63" fmla="*/ 175 h 250"/>
                <a:gd name="T64" fmla="*/ 38 w 268"/>
                <a:gd name="T65" fmla="*/ 156 h 250"/>
                <a:gd name="T66" fmla="*/ 33 w 268"/>
                <a:gd name="T67" fmla="*/ 152 h 250"/>
                <a:gd name="T68" fmla="*/ 18 w 268"/>
                <a:gd name="T69" fmla="*/ 149 h 250"/>
                <a:gd name="T70" fmla="*/ 17 w 268"/>
                <a:gd name="T71" fmla="*/ 149 h 250"/>
                <a:gd name="T72" fmla="*/ 16 w 268"/>
                <a:gd name="T73" fmla="*/ 149 h 250"/>
                <a:gd name="T74" fmla="*/ 40 w 268"/>
                <a:gd name="T75" fmla="*/ 120 h 250"/>
                <a:gd name="T76" fmla="*/ 41 w 268"/>
                <a:gd name="T77" fmla="*/ 120 h 250"/>
                <a:gd name="T78" fmla="*/ 45 w 268"/>
                <a:gd name="T79" fmla="*/ 93 h 250"/>
                <a:gd name="T80" fmla="*/ 71 w 268"/>
                <a:gd name="T81" fmla="*/ 30 h 250"/>
                <a:gd name="T82" fmla="*/ 72 w 268"/>
                <a:gd name="T83" fmla="*/ 30 h 250"/>
                <a:gd name="T84" fmla="*/ 129 w 268"/>
                <a:gd name="T85" fmla="*/ 14 h 250"/>
                <a:gd name="T86" fmla="*/ 191 w 268"/>
                <a:gd name="T87" fmla="*/ 32 h 250"/>
                <a:gd name="T88" fmla="*/ 211 w 268"/>
                <a:gd name="T89" fmla="*/ 145 h 250"/>
                <a:gd name="T90" fmla="*/ 189 w 268"/>
                <a:gd name="T91" fmla="*/ 197 h 250"/>
                <a:gd name="T92" fmla="*/ 189 w 268"/>
                <a:gd name="T93" fmla="*/ 198 h 250"/>
                <a:gd name="T94" fmla="*/ 193 w 268"/>
                <a:gd name="T95" fmla="*/ 250 h 250"/>
                <a:gd name="T96" fmla="*/ 207 w 268"/>
                <a:gd name="T97" fmla="*/ 250 h 250"/>
                <a:gd name="T98" fmla="*/ 203 w 268"/>
                <a:gd name="T99" fmla="*/ 200 h 250"/>
                <a:gd name="T100" fmla="*/ 222 w 268"/>
                <a:gd name="T101" fmla="*/ 153 h 250"/>
                <a:gd name="T102" fmla="*/ 223 w 268"/>
                <a:gd name="T103" fmla="*/ 152 h 250"/>
                <a:gd name="T104" fmla="*/ 199 w 268"/>
                <a:gd name="T105" fmla="*/ 21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8" h="250">
                  <a:moveTo>
                    <a:pt x="199" y="21"/>
                  </a:moveTo>
                  <a:cubicBezTo>
                    <a:pt x="198" y="20"/>
                    <a:pt x="170" y="0"/>
                    <a:pt x="129" y="0"/>
                  </a:cubicBezTo>
                  <a:cubicBezTo>
                    <a:pt x="107" y="0"/>
                    <a:pt x="86" y="6"/>
                    <a:pt x="65" y="17"/>
                  </a:cubicBezTo>
                  <a:cubicBezTo>
                    <a:pt x="61" y="20"/>
                    <a:pt x="23" y="40"/>
                    <a:pt x="31" y="95"/>
                  </a:cubicBezTo>
                  <a:cubicBezTo>
                    <a:pt x="32" y="99"/>
                    <a:pt x="31" y="108"/>
                    <a:pt x="29" y="112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4" y="142"/>
                    <a:pt x="3" y="143"/>
                    <a:pt x="3" y="143"/>
                  </a:cubicBezTo>
                  <a:cubicBezTo>
                    <a:pt x="2" y="144"/>
                    <a:pt x="0" y="151"/>
                    <a:pt x="4" y="156"/>
                  </a:cubicBezTo>
                  <a:cubicBezTo>
                    <a:pt x="5" y="159"/>
                    <a:pt x="9" y="162"/>
                    <a:pt x="15" y="163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9" y="169"/>
                    <a:pt x="32" y="176"/>
                    <a:pt x="32" y="182"/>
                  </a:cubicBezTo>
                  <a:cubicBezTo>
                    <a:pt x="33" y="189"/>
                    <a:pt x="31" y="199"/>
                    <a:pt x="31" y="201"/>
                  </a:cubicBezTo>
                  <a:cubicBezTo>
                    <a:pt x="28" y="209"/>
                    <a:pt x="26" y="223"/>
                    <a:pt x="36" y="230"/>
                  </a:cubicBezTo>
                  <a:cubicBezTo>
                    <a:pt x="37" y="230"/>
                    <a:pt x="37" y="231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40" y="232"/>
                    <a:pt x="45" y="234"/>
                    <a:pt x="56" y="234"/>
                  </a:cubicBezTo>
                  <a:cubicBezTo>
                    <a:pt x="65" y="234"/>
                    <a:pt x="77" y="233"/>
                    <a:pt x="90" y="230"/>
                  </a:cubicBezTo>
                  <a:cubicBezTo>
                    <a:pt x="92" y="233"/>
                    <a:pt x="93" y="240"/>
                    <a:pt x="94" y="250"/>
                  </a:cubicBezTo>
                  <a:cubicBezTo>
                    <a:pt x="108" y="250"/>
                    <a:pt x="108" y="250"/>
                    <a:pt x="108" y="250"/>
                  </a:cubicBezTo>
                  <a:cubicBezTo>
                    <a:pt x="106" y="227"/>
                    <a:pt x="102" y="219"/>
                    <a:pt x="99" y="217"/>
                  </a:cubicBezTo>
                  <a:cubicBezTo>
                    <a:pt x="97" y="216"/>
                    <a:pt x="95" y="215"/>
                    <a:pt x="93" y="215"/>
                  </a:cubicBezTo>
                  <a:cubicBezTo>
                    <a:pt x="78" y="219"/>
                    <a:pt x="65" y="220"/>
                    <a:pt x="56" y="220"/>
                  </a:cubicBezTo>
                  <a:cubicBezTo>
                    <a:pt x="48" y="220"/>
                    <a:pt x="46" y="219"/>
                    <a:pt x="45" y="218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1" y="215"/>
                    <a:pt x="43" y="208"/>
                    <a:pt x="44" y="206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44" y="204"/>
                    <a:pt x="46" y="197"/>
                    <a:pt x="46" y="189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60" y="189"/>
                    <a:pt x="61" y="189"/>
                    <a:pt x="61" y="189"/>
                  </a:cubicBezTo>
                  <a:cubicBezTo>
                    <a:pt x="64" y="189"/>
                    <a:pt x="68" y="186"/>
                    <a:pt x="68" y="182"/>
                  </a:cubicBezTo>
                  <a:cubicBezTo>
                    <a:pt x="68" y="179"/>
                    <a:pt x="65" y="175"/>
                    <a:pt x="61" y="175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3" y="166"/>
                    <a:pt x="39" y="157"/>
                    <a:pt x="38" y="156"/>
                  </a:cubicBezTo>
                  <a:cubicBezTo>
                    <a:pt x="37" y="154"/>
                    <a:pt x="35" y="152"/>
                    <a:pt x="33" y="152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6" y="149"/>
                    <a:pt x="16" y="149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41" y="120"/>
                    <a:pt x="41" y="120"/>
                    <a:pt x="41" y="120"/>
                  </a:cubicBezTo>
                  <a:cubicBezTo>
                    <a:pt x="47" y="111"/>
                    <a:pt x="45" y="96"/>
                    <a:pt x="45" y="93"/>
                  </a:cubicBezTo>
                  <a:cubicBezTo>
                    <a:pt x="38" y="45"/>
                    <a:pt x="70" y="30"/>
                    <a:pt x="71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91" y="19"/>
                    <a:pt x="110" y="14"/>
                    <a:pt x="129" y="14"/>
                  </a:cubicBezTo>
                  <a:cubicBezTo>
                    <a:pt x="165" y="14"/>
                    <a:pt x="191" y="32"/>
                    <a:pt x="191" y="32"/>
                  </a:cubicBezTo>
                  <a:cubicBezTo>
                    <a:pt x="249" y="75"/>
                    <a:pt x="213" y="140"/>
                    <a:pt x="211" y="145"/>
                  </a:cubicBezTo>
                  <a:cubicBezTo>
                    <a:pt x="196" y="165"/>
                    <a:pt x="190" y="196"/>
                    <a:pt x="189" y="197"/>
                  </a:cubicBezTo>
                  <a:cubicBezTo>
                    <a:pt x="189" y="198"/>
                    <a:pt x="189" y="198"/>
                    <a:pt x="189" y="198"/>
                  </a:cubicBezTo>
                  <a:cubicBezTo>
                    <a:pt x="188" y="217"/>
                    <a:pt x="191" y="238"/>
                    <a:pt x="193" y="250"/>
                  </a:cubicBezTo>
                  <a:cubicBezTo>
                    <a:pt x="207" y="250"/>
                    <a:pt x="207" y="250"/>
                    <a:pt x="207" y="250"/>
                  </a:cubicBezTo>
                  <a:cubicBezTo>
                    <a:pt x="205" y="239"/>
                    <a:pt x="202" y="218"/>
                    <a:pt x="203" y="200"/>
                  </a:cubicBezTo>
                  <a:cubicBezTo>
                    <a:pt x="204" y="196"/>
                    <a:pt x="211" y="169"/>
                    <a:pt x="222" y="153"/>
                  </a:cubicBezTo>
                  <a:cubicBezTo>
                    <a:pt x="222" y="152"/>
                    <a:pt x="223" y="152"/>
                    <a:pt x="223" y="152"/>
                  </a:cubicBezTo>
                  <a:cubicBezTo>
                    <a:pt x="223" y="151"/>
                    <a:pt x="268" y="72"/>
                    <a:pt x="199" y="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90" name="组合 1389">
            <a:extLst>
              <a:ext uri="{FF2B5EF4-FFF2-40B4-BE49-F238E27FC236}">
                <a16:creationId xmlns="" xmlns:a16="http://schemas.microsoft.com/office/drawing/2014/main" id="{429D0EAB-CB05-41B2-AE7E-B846AC1922A1}"/>
              </a:ext>
            </a:extLst>
          </p:cNvPr>
          <p:cNvGrpSpPr>
            <a:grpSpLocks noChangeAspect="1"/>
          </p:cNvGrpSpPr>
          <p:nvPr/>
        </p:nvGrpSpPr>
        <p:grpSpPr>
          <a:xfrm>
            <a:off x="6496837" y="1260813"/>
            <a:ext cx="405859" cy="377738"/>
            <a:chOff x="10739253" y="3153785"/>
            <a:chExt cx="1052697" cy="979755"/>
          </a:xfrm>
        </p:grpSpPr>
        <p:sp>
          <p:nvSpPr>
            <p:cNvPr id="1391" name="Freeform 107">
              <a:extLst>
                <a:ext uri="{FF2B5EF4-FFF2-40B4-BE49-F238E27FC236}">
                  <a16:creationId xmlns="" xmlns:a16="http://schemas.microsoft.com/office/drawing/2014/main" id="{4276DFCA-43F7-4CA7-A742-1771F6681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9253" y="3153785"/>
              <a:ext cx="1052697" cy="979755"/>
            </a:xfrm>
            <a:custGeom>
              <a:avLst/>
              <a:gdLst>
                <a:gd name="T0" fmla="*/ 199 w 268"/>
                <a:gd name="T1" fmla="*/ 21 h 250"/>
                <a:gd name="T2" fmla="*/ 129 w 268"/>
                <a:gd name="T3" fmla="*/ 0 h 250"/>
                <a:gd name="T4" fmla="*/ 65 w 268"/>
                <a:gd name="T5" fmla="*/ 17 h 250"/>
                <a:gd name="T6" fmla="*/ 31 w 268"/>
                <a:gd name="T7" fmla="*/ 95 h 250"/>
                <a:gd name="T8" fmla="*/ 29 w 268"/>
                <a:gd name="T9" fmla="*/ 112 h 250"/>
                <a:gd name="T10" fmla="*/ 4 w 268"/>
                <a:gd name="T11" fmla="*/ 141 h 250"/>
                <a:gd name="T12" fmla="*/ 2 w 268"/>
                <a:gd name="T13" fmla="*/ 143 h 250"/>
                <a:gd name="T14" fmla="*/ 3 w 268"/>
                <a:gd name="T15" fmla="*/ 156 h 250"/>
                <a:gd name="T16" fmla="*/ 15 w 268"/>
                <a:gd name="T17" fmla="*/ 163 h 250"/>
                <a:gd name="T18" fmla="*/ 27 w 268"/>
                <a:gd name="T19" fmla="*/ 165 h 250"/>
                <a:gd name="T20" fmla="*/ 32 w 268"/>
                <a:gd name="T21" fmla="*/ 182 h 250"/>
                <a:gd name="T22" fmla="*/ 30 w 268"/>
                <a:gd name="T23" fmla="*/ 201 h 250"/>
                <a:gd name="T24" fmla="*/ 36 w 268"/>
                <a:gd name="T25" fmla="*/ 230 h 250"/>
                <a:gd name="T26" fmla="*/ 38 w 268"/>
                <a:gd name="T27" fmla="*/ 231 h 250"/>
                <a:gd name="T28" fmla="*/ 38 w 268"/>
                <a:gd name="T29" fmla="*/ 231 h 250"/>
                <a:gd name="T30" fmla="*/ 56 w 268"/>
                <a:gd name="T31" fmla="*/ 234 h 250"/>
                <a:gd name="T32" fmla="*/ 90 w 268"/>
                <a:gd name="T33" fmla="*/ 230 h 250"/>
                <a:gd name="T34" fmla="*/ 94 w 268"/>
                <a:gd name="T35" fmla="*/ 250 h 250"/>
                <a:gd name="T36" fmla="*/ 108 w 268"/>
                <a:gd name="T37" fmla="*/ 250 h 250"/>
                <a:gd name="T38" fmla="*/ 99 w 268"/>
                <a:gd name="T39" fmla="*/ 217 h 250"/>
                <a:gd name="T40" fmla="*/ 92 w 268"/>
                <a:gd name="T41" fmla="*/ 215 h 250"/>
                <a:gd name="T42" fmla="*/ 56 w 268"/>
                <a:gd name="T43" fmla="*/ 220 h 250"/>
                <a:gd name="T44" fmla="*/ 44 w 268"/>
                <a:gd name="T45" fmla="*/ 218 h 250"/>
                <a:gd name="T46" fmla="*/ 44 w 268"/>
                <a:gd name="T47" fmla="*/ 218 h 250"/>
                <a:gd name="T48" fmla="*/ 44 w 268"/>
                <a:gd name="T49" fmla="*/ 206 h 250"/>
                <a:gd name="T50" fmla="*/ 44 w 268"/>
                <a:gd name="T51" fmla="*/ 205 h 250"/>
                <a:gd name="T52" fmla="*/ 46 w 268"/>
                <a:gd name="T53" fmla="*/ 189 h 250"/>
                <a:gd name="T54" fmla="*/ 60 w 268"/>
                <a:gd name="T55" fmla="*/ 189 h 250"/>
                <a:gd name="T56" fmla="*/ 60 w 268"/>
                <a:gd name="T57" fmla="*/ 189 h 250"/>
                <a:gd name="T58" fmla="*/ 67 w 268"/>
                <a:gd name="T59" fmla="*/ 182 h 250"/>
                <a:gd name="T60" fmla="*/ 60 w 268"/>
                <a:gd name="T61" fmla="*/ 175 h 250"/>
                <a:gd name="T62" fmla="*/ 45 w 268"/>
                <a:gd name="T63" fmla="*/ 175 h 250"/>
                <a:gd name="T64" fmla="*/ 38 w 268"/>
                <a:gd name="T65" fmla="*/ 156 h 250"/>
                <a:gd name="T66" fmla="*/ 33 w 268"/>
                <a:gd name="T67" fmla="*/ 152 h 250"/>
                <a:gd name="T68" fmla="*/ 17 w 268"/>
                <a:gd name="T69" fmla="*/ 149 h 250"/>
                <a:gd name="T70" fmla="*/ 16 w 268"/>
                <a:gd name="T71" fmla="*/ 149 h 250"/>
                <a:gd name="T72" fmla="*/ 16 w 268"/>
                <a:gd name="T73" fmla="*/ 149 h 250"/>
                <a:gd name="T74" fmla="*/ 40 w 268"/>
                <a:gd name="T75" fmla="*/ 120 h 250"/>
                <a:gd name="T76" fmla="*/ 40 w 268"/>
                <a:gd name="T77" fmla="*/ 120 h 250"/>
                <a:gd name="T78" fmla="*/ 45 w 268"/>
                <a:gd name="T79" fmla="*/ 93 h 250"/>
                <a:gd name="T80" fmla="*/ 71 w 268"/>
                <a:gd name="T81" fmla="*/ 30 h 250"/>
                <a:gd name="T82" fmla="*/ 72 w 268"/>
                <a:gd name="T83" fmla="*/ 30 h 250"/>
                <a:gd name="T84" fmla="*/ 129 w 268"/>
                <a:gd name="T85" fmla="*/ 14 h 250"/>
                <a:gd name="T86" fmla="*/ 191 w 268"/>
                <a:gd name="T87" fmla="*/ 32 h 250"/>
                <a:gd name="T88" fmla="*/ 210 w 268"/>
                <a:gd name="T89" fmla="*/ 145 h 250"/>
                <a:gd name="T90" fmla="*/ 189 w 268"/>
                <a:gd name="T91" fmla="*/ 197 h 250"/>
                <a:gd name="T92" fmla="*/ 189 w 268"/>
                <a:gd name="T93" fmla="*/ 198 h 250"/>
                <a:gd name="T94" fmla="*/ 192 w 268"/>
                <a:gd name="T95" fmla="*/ 250 h 250"/>
                <a:gd name="T96" fmla="*/ 207 w 268"/>
                <a:gd name="T97" fmla="*/ 250 h 250"/>
                <a:gd name="T98" fmla="*/ 203 w 268"/>
                <a:gd name="T99" fmla="*/ 200 h 250"/>
                <a:gd name="T100" fmla="*/ 222 w 268"/>
                <a:gd name="T101" fmla="*/ 153 h 250"/>
                <a:gd name="T102" fmla="*/ 222 w 268"/>
                <a:gd name="T103" fmla="*/ 152 h 250"/>
                <a:gd name="T104" fmla="*/ 199 w 268"/>
                <a:gd name="T105" fmla="*/ 21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8" h="250">
                  <a:moveTo>
                    <a:pt x="199" y="21"/>
                  </a:moveTo>
                  <a:cubicBezTo>
                    <a:pt x="198" y="20"/>
                    <a:pt x="170" y="0"/>
                    <a:pt x="129" y="0"/>
                  </a:cubicBezTo>
                  <a:cubicBezTo>
                    <a:pt x="107" y="0"/>
                    <a:pt x="85" y="6"/>
                    <a:pt x="65" y="17"/>
                  </a:cubicBezTo>
                  <a:cubicBezTo>
                    <a:pt x="60" y="20"/>
                    <a:pt x="22" y="40"/>
                    <a:pt x="31" y="95"/>
                  </a:cubicBezTo>
                  <a:cubicBezTo>
                    <a:pt x="31" y="99"/>
                    <a:pt x="31" y="108"/>
                    <a:pt x="29" y="112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3" y="142"/>
                    <a:pt x="3" y="143"/>
                    <a:pt x="2" y="143"/>
                  </a:cubicBezTo>
                  <a:cubicBezTo>
                    <a:pt x="2" y="144"/>
                    <a:pt x="0" y="151"/>
                    <a:pt x="3" y="156"/>
                  </a:cubicBezTo>
                  <a:cubicBezTo>
                    <a:pt x="5" y="159"/>
                    <a:pt x="8" y="162"/>
                    <a:pt x="15" y="163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9" y="169"/>
                    <a:pt x="31" y="176"/>
                    <a:pt x="32" y="182"/>
                  </a:cubicBezTo>
                  <a:cubicBezTo>
                    <a:pt x="32" y="189"/>
                    <a:pt x="31" y="199"/>
                    <a:pt x="30" y="201"/>
                  </a:cubicBezTo>
                  <a:cubicBezTo>
                    <a:pt x="28" y="209"/>
                    <a:pt x="26" y="223"/>
                    <a:pt x="36" y="230"/>
                  </a:cubicBezTo>
                  <a:cubicBezTo>
                    <a:pt x="37" y="230"/>
                    <a:pt x="37" y="231"/>
                    <a:pt x="38" y="231"/>
                  </a:cubicBezTo>
                  <a:cubicBezTo>
                    <a:pt x="38" y="231"/>
                    <a:pt x="38" y="231"/>
                    <a:pt x="38" y="231"/>
                  </a:cubicBezTo>
                  <a:cubicBezTo>
                    <a:pt x="40" y="232"/>
                    <a:pt x="44" y="234"/>
                    <a:pt x="56" y="234"/>
                  </a:cubicBezTo>
                  <a:cubicBezTo>
                    <a:pt x="65" y="234"/>
                    <a:pt x="76" y="233"/>
                    <a:pt x="90" y="230"/>
                  </a:cubicBezTo>
                  <a:cubicBezTo>
                    <a:pt x="91" y="233"/>
                    <a:pt x="93" y="240"/>
                    <a:pt x="94" y="250"/>
                  </a:cubicBezTo>
                  <a:cubicBezTo>
                    <a:pt x="108" y="250"/>
                    <a:pt x="108" y="250"/>
                    <a:pt x="108" y="250"/>
                  </a:cubicBezTo>
                  <a:cubicBezTo>
                    <a:pt x="105" y="227"/>
                    <a:pt x="101" y="219"/>
                    <a:pt x="99" y="217"/>
                  </a:cubicBezTo>
                  <a:cubicBezTo>
                    <a:pt x="97" y="216"/>
                    <a:pt x="95" y="215"/>
                    <a:pt x="92" y="215"/>
                  </a:cubicBezTo>
                  <a:cubicBezTo>
                    <a:pt x="77" y="219"/>
                    <a:pt x="65" y="220"/>
                    <a:pt x="56" y="220"/>
                  </a:cubicBezTo>
                  <a:cubicBezTo>
                    <a:pt x="48" y="220"/>
                    <a:pt x="45" y="219"/>
                    <a:pt x="44" y="218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1" y="215"/>
                    <a:pt x="43" y="208"/>
                    <a:pt x="44" y="206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44" y="204"/>
                    <a:pt x="45" y="197"/>
                    <a:pt x="46" y="189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64" y="189"/>
                    <a:pt x="67" y="186"/>
                    <a:pt x="67" y="182"/>
                  </a:cubicBezTo>
                  <a:cubicBezTo>
                    <a:pt x="67" y="179"/>
                    <a:pt x="64" y="175"/>
                    <a:pt x="60" y="175"/>
                  </a:cubicBezTo>
                  <a:cubicBezTo>
                    <a:pt x="45" y="175"/>
                    <a:pt x="45" y="175"/>
                    <a:pt x="45" y="175"/>
                  </a:cubicBezTo>
                  <a:cubicBezTo>
                    <a:pt x="43" y="166"/>
                    <a:pt x="38" y="157"/>
                    <a:pt x="38" y="156"/>
                  </a:cubicBezTo>
                  <a:cubicBezTo>
                    <a:pt x="37" y="154"/>
                    <a:pt x="35" y="152"/>
                    <a:pt x="33" y="152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40" y="120"/>
                    <a:pt x="40" y="120"/>
                    <a:pt x="40" y="120"/>
                  </a:cubicBezTo>
                  <a:cubicBezTo>
                    <a:pt x="46" y="111"/>
                    <a:pt x="45" y="96"/>
                    <a:pt x="45" y="93"/>
                  </a:cubicBezTo>
                  <a:cubicBezTo>
                    <a:pt x="37" y="45"/>
                    <a:pt x="70" y="30"/>
                    <a:pt x="71" y="30"/>
                  </a:cubicBezTo>
                  <a:cubicBezTo>
                    <a:pt x="71" y="30"/>
                    <a:pt x="71" y="30"/>
                    <a:pt x="72" y="30"/>
                  </a:cubicBezTo>
                  <a:cubicBezTo>
                    <a:pt x="90" y="19"/>
                    <a:pt x="109" y="14"/>
                    <a:pt x="129" y="14"/>
                  </a:cubicBezTo>
                  <a:cubicBezTo>
                    <a:pt x="165" y="14"/>
                    <a:pt x="190" y="32"/>
                    <a:pt x="191" y="32"/>
                  </a:cubicBezTo>
                  <a:cubicBezTo>
                    <a:pt x="249" y="75"/>
                    <a:pt x="213" y="140"/>
                    <a:pt x="210" y="145"/>
                  </a:cubicBezTo>
                  <a:cubicBezTo>
                    <a:pt x="196" y="165"/>
                    <a:pt x="189" y="196"/>
                    <a:pt x="189" y="197"/>
                  </a:cubicBezTo>
                  <a:cubicBezTo>
                    <a:pt x="189" y="198"/>
                    <a:pt x="189" y="198"/>
                    <a:pt x="189" y="198"/>
                  </a:cubicBezTo>
                  <a:cubicBezTo>
                    <a:pt x="188" y="217"/>
                    <a:pt x="190" y="238"/>
                    <a:pt x="192" y="250"/>
                  </a:cubicBezTo>
                  <a:cubicBezTo>
                    <a:pt x="207" y="250"/>
                    <a:pt x="207" y="250"/>
                    <a:pt x="207" y="250"/>
                  </a:cubicBezTo>
                  <a:cubicBezTo>
                    <a:pt x="205" y="239"/>
                    <a:pt x="202" y="218"/>
                    <a:pt x="203" y="200"/>
                  </a:cubicBezTo>
                  <a:cubicBezTo>
                    <a:pt x="204" y="196"/>
                    <a:pt x="210" y="169"/>
                    <a:pt x="222" y="153"/>
                  </a:cubicBezTo>
                  <a:cubicBezTo>
                    <a:pt x="222" y="152"/>
                    <a:pt x="222" y="152"/>
                    <a:pt x="222" y="152"/>
                  </a:cubicBezTo>
                  <a:cubicBezTo>
                    <a:pt x="223" y="151"/>
                    <a:pt x="268" y="72"/>
                    <a:pt x="199" y="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2" name="Freeform 108">
              <a:extLst>
                <a:ext uri="{FF2B5EF4-FFF2-40B4-BE49-F238E27FC236}">
                  <a16:creationId xmlns="" xmlns:a16="http://schemas.microsoft.com/office/drawing/2014/main" id="{F1B7127A-7F83-4AB2-BF6A-3E1881890E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080757" y="3291381"/>
              <a:ext cx="334874" cy="427710"/>
            </a:xfrm>
            <a:custGeom>
              <a:avLst/>
              <a:gdLst>
                <a:gd name="T0" fmla="*/ 85 w 85"/>
                <a:gd name="T1" fmla="*/ 72 h 109"/>
                <a:gd name="T2" fmla="*/ 50 w 85"/>
                <a:gd name="T3" fmla="*/ 48 h 109"/>
                <a:gd name="T4" fmla="*/ 50 w 85"/>
                <a:gd name="T5" fmla="*/ 26 h 109"/>
                <a:gd name="T6" fmla="*/ 70 w 85"/>
                <a:gd name="T7" fmla="*/ 34 h 109"/>
                <a:gd name="T8" fmla="*/ 84 w 85"/>
                <a:gd name="T9" fmla="*/ 30 h 109"/>
                <a:gd name="T10" fmla="*/ 50 w 85"/>
                <a:gd name="T11" fmla="*/ 11 h 109"/>
                <a:gd name="T12" fmla="*/ 50 w 85"/>
                <a:gd name="T13" fmla="*/ 0 h 109"/>
                <a:gd name="T14" fmla="*/ 36 w 85"/>
                <a:gd name="T15" fmla="*/ 0 h 109"/>
                <a:gd name="T16" fmla="*/ 36 w 85"/>
                <a:gd name="T17" fmla="*/ 11 h 109"/>
                <a:gd name="T18" fmla="*/ 0 w 85"/>
                <a:gd name="T19" fmla="*/ 36 h 109"/>
                <a:gd name="T20" fmla="*/ 36 w 85"/>
                <a:gd name="T21" fmla="*/ 61 h 109"/>
                <a:gd name="T22" fmla="*/ 36 w 85"/>
                <a:gd name="T23" fmla="*/ 83 h 109"/>
                <a:gd name="T24" fmla="*/ 14 w 85"/>
                <a:gd name="T25" fmla="*/ 74 h 109"/>
                <a:gd name="T26" fmla="*/ 0 w 85"/>
                <a:gd name="T27" fmla="*/ 77 h 109"/>
                <a:gd name="T28" fmla="*/ 36 w 85"/>
                <a:gd name="T29" fmla="*/ 97 h 109"/>
                <a:gd name="T30" fmla="*/ 36 w 85"/>
                <a:gd name="T31" fmla="*/ 109 h 109"/>
                <a:gd name="T32" fmla="*/ 50 w 85"/>
                <a:gd name="T33" fmla="*/ 109 h 109"/>
                <a:gd name="T34" fmla="*/ 50 w 85"/>
                <a:gd name="T35" fmla="*/ 97 h 109"/>
                <a:gd name="T36" fmla="*/ 85 w 85"/>
                <a:gd name="T37" fmla="*/ 72 h 109"/>
                <a:gd name="T38" fmla="*/ 14 w 85"/>
                <a:gd name="T39" fmla="*/ 36 h 109"/>
                <a:gd name="T40" fmla="*/ 36 w 85"/>
                <a:gd name="T41" fmla="*/ 25 h 109"/>
                <a:gd name="T42" fmla="*/ 36 w 85"/>
                <a:gd name="T43" fmla="*/ 47 h 109"/>
                <a:gd name="T44" fmla="*/ 14 w 85"/>
                <a:gd name="T45" fmla="*/ 36 h 109"/>
                <a:gd name="T46" fmla="*/ 50 w 85"/>
                <a:gd name="T47" fmla="*/ 83 h 109"/>
                <a:gd name="T48" fmla="*/ 50 w 85"/>
                <a:gd name="T49" fmla="*/ 62 h 109"/>
                <a:gd name="T50" fmla="*/ 71 w 85"/>
                <a:gd name="T51" fmla="*/ 72 h 109"/>
                <a:gd name="T52" fmla="*/ 50 w 85"/>
                <a:gd name="T53" fmla="*/ 8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5" h="109">
                  <a:moveTo>
                    <a:pt x="85" y="72"/>
                  </a:moveTo>
                  <a:cubicBezTo>
                    <a:pt x="85" y="60"/>
                    <a:pt x="70" y="50"/>
                    <a:pt x="50" y="48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61" y="27"/>
                    <a:pt x="68" y="31"/>
                    <a:pt x="70" y="34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79" y="20"/>
                    <a:pt x="66" y="13"/>
                    <a:pt x="50" y="11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15" y="13"/>
                    <a:pt x="0" y="23"/>
                    <a:pt x="0" y="36"/>
                  </a:cubicBezTo>
                  <a:cubicBezTo>
                    <a:pt x="0" y="49"/>
                    <a:pt x="15" y="59"/>
                    <a:pt x="36" y="61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23" y="82"/>
                    <a:pt x="15" y="77"/>
                    <a:pt x="14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3" y="88"/>
                    <a:pt x="17" y="96"/>
                    <a:pt x="36" y="97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50" y="109"/>
                    <a:pt x="50" y="109"/>
                    <a:pt x="50" y="109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70" y="95"/>
                    <a:pt x="85" y="85"/>
                    <a:pt x="85" y="72"/>
                  </a:cubicBezTo>
                  <a:close/>
                  <a:moveTo>
                    <a:pt x="14" y="36"/>
                  </a:moveTo>
                  <a:cubicBezTo>
                    <a:pt x="14" y="33"/>
                    <a:pt x="22" y="27"/>
                    <a:pt x="36" y="25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22" y="45"/>
                    <a:pt x="14" y="39"/>
                    <a:pt x="14" y="36"/>
                  </a:cubicBezTo>
                  <a:close/>
                  <a:moveTo>
                    <a:pt x="50" y="83"/>
                  </a:moveTo>
                  <a:cubicBezTo>
                    <a:pt x="50" y="62"/>
                    <a:pt x="50" y="62"/>
                    <a:pt x="50" y="62"/>
                  </a:cubicBezTo>
                  <a:cubicBezTo>
                    <a:pt x="63" y="64"/>
                    <a:pt x="71" y="69"/>
                    <a:pt x="71" y="72"/>
                  </a:cubicBezTo>
                  <a:cubicBezTo>
                    <a:pt x="71" y="76"/>
                    <a:pt x="63" y="81"/>
                    <a:pt x="50" y="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393" name="组合 1392">
            <a:extLst>
              <a:ext uri="{FF2B5EF4-FFF2-40B4-BE49-F238E27FC236}">
                <a16:creationId xmlns="" xmlns:a16="http://schemas.microsoft.com/office/drawing/2014/main" id="{DECC9918-ADED-499E-A945-CF58931BD061}"/>
              </a:ext>
            </a:extLst>
          </p:cNvPr>
          <p:cNvGrpSpPr>
            <a:grpSpLocks noChangeAspect="1"/>
          </p:cNvGrpSpPr>
          <p:nvPr/>
        </p:nvGrpSpPr>
        <p:grpSpPr>
          <a:xfrm>
            <a:off x="7342688" y="1245474"/>
            <a:ext cx="309987" cy="408417"/>
            <a:chOff x="8779668" y="3806825"/>
            <a:chExt cx="769938" cy="1014413"/>
          </a:xfrm>
          <a:solidFill>
            <a:schemeClr val="accent2"/>
          </a:solidFill>
        </p:grpSpPr>
        <p:sp>
          <p:nvSpPr>
            <p:cNvPr id="1394" name="Freeform 109">
              <a:extLst>
                <a:ext uri="{FF2B5EF4-FFF2-40B4-BE49-F238E27FC236}">
                  <a16:creationId xmlns="" xmlns:a16="http://schemas.microsoft.com/office/drawing/2014/main" id="{F505D6A4-FD02-4D3D-BD9A-04266F327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9668" y="4122738"/>
              <a:ext cx="384175" cy="665163"/>
            </a:xfrm>
            <a:custGeom>
              <a:avLst/>
              <a:gdLst>
                <a:gd name="T0" fmla="*/ 74 w 102"/>
                <a:gd name="T1" fmla="*/ 0 h 177"/>
                <a:gd name="T2" fmla="*/ 28 w 102"/>
                <a:gd name="T3" fmla="*/ 0 h 177"/>
                <a:gd name="T4" fmla="*/ 0 w 102"/>
                <a:gd name="T5" fmla="*/ 28 h 177"/>
                <a:gd name="T6" fmla="*/ 0 w 102"/>
                <a:gd name="T7" fmla="*/ 87 h 177"/>
                <a:gd name="T8" fmla="*/ 22 w 102"/>
                <a:gd name="T9" fmla="*/ 114 h 177"/>
                <a:gd name="T10" fmla="*/ 22 w 102"/>
                <a:gd name="T11" fmla="*/ 177 h 177"/>
                <a:gd name="T12" fmla="*/ 36 w 102"/>
                <a:gd name="T13" fmla="*/ 177 h 177"/>
                <a:gd name="T14" fmla="*/ 36 w 102"/>
                <a:gd name="T15" fmla="*/ 101 h 177"/>
                <a:gd name="T16" fmla="*/ 28 w 102"/>
                <a:gd name="T17" fmla="*/ 101 h 177"/>
                <a:gd name="T18" fmla="*/ 14 w 102"/>
                <a:gd name="T19" fmla="*/ 87 h 177"/>
                <a:gd name="T20" fmla="*/ 14 w 102"/>
                <a:gd name="T21" fmla="*/ 28 h 177"/>
                <a:gd name="T22" fmla="*/ 28 w 102"/>
                <a:gd name="T23" fmla="*/ 14 h 177"/>
                <a:gd name="T24" fmla="*/ 74 w 102"/>
                <a:gd name="T25" fmla="*/ 14 h 177"/>
                <a:gd name="T26" fmla="*/ 88 w 102"/>
                <a:gd name="T27" fmla="*/ 28 h 177"/>
                <a:gd name="T28" fmla="*/ 88 w 102"/>
                <a:gd name="T29" fmla="*/ 40 h 177"/>
                <a:gd name="T30" fmla="*/ 102 w 102"/>
                <a:gd name="T31" fmla="*/ 33 h 177"/>
                <a:gd name="T32" fmla="*/ 102 w 102"/>
                <a:gd name="T33" fmla="*/ 28 h 177"/>
                <a:gd name="T34" fmla="*/ 74 w 102"/>
                <a:gd name="T3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" h="177">
                  <a:moveTo>
                    <a:pt x="74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13" y="0"/>
                    <a:pt x="0" y="12"/>
                    <a:pt x="0" y="28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100"/>
                    <a:pt x="9" y="111"/>
                    <a:pt x="22" y="114"/>
                  </a:cubicBezTo>
                  <a:cubicBezTo>
                    <a:pt x="22" y="177"/>
                    <a:pt x="22" y="177"/>
                    <a:pt x="22" y="177"/>
                  </a:cubicBezTo>
                  <a:cubicBezTo>
                    <a:pt x="36" y="177"/>
                    <a:pt x="36" y="177"/>
                    <a:pt x="36" y="177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20" y="101"/>
                    <a:pt x="14" y="95"/>
                    <a:pt x="14" y="87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0"/>
                    <a:pt x="20" y="14"/>
                    <a:pt x="28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82" y="14"/>
                    <a:pt x="88" y="20"/>
                    <a:pt x="88" y="28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92" y="37"/>
                    <a:pt x="97" y="35"/>
                    <a:pt x="102" y="33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2" y="12"/>
                    <a:pt x="89" y="0"/>
                    <a:pt x="7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5" name="Freeform 110">
              <a:extLst>
                <a:ext uri="{FF2B5EF4-FFF2-40B4-BE49-F238E27FC236}">
                  <a16:creationId xmlns="" xmlns:a16="http://schemas.microsoft.com/office/drawing/2014/main" id="{7877BD7C-C8BA-4564-90A3-1B23534736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43168" y="3806825"/>
              <a:ext cx="255588" cy="260350"/>
            </a:xfrm>
            <a:custGeom>
              <a:avLst/>
              <a:gdLst>
                <a:gd name="T0" fmla="*/ 34 w 68"/>
                <a:gd name="T1" fmla="*/ 69 h 69"/>
                <a:gd name="T2" fmla="*/ 68 w 68"/>
                <a:gd name="T3" fmla="*/ 34 h 69"/>
                <a:gd name="T4" fmla="*/ 34 w 68"/>
                <a:gd name="T5" fmla="*/ 0 h 69"/>
                <a:gd name="T6" fmla="*/ 0 w 68"/>
                <a:gd name="T7" fmla="*/ 34 h 69"/>
                <a:gd name="T8" fmla="*/ 34 w 68"/>
                <a:gd name="T9" fmla="*/ 69 h 69"/>
                <a:gd name="T10" fmla="*/ 34 w 68"/>
                <a:gd name="T11" fmla="*/ 14 h 69"/>
                <a:gd name="T12" fmla="*/ 54 w 68"/>
                <a:gd name="T13" fmla="*/ 34 h 69"/>
                <a:gd name="T14" fmla="*/ 34 w 68"/>
                <a:gd name="T15" fmla="*/ 55 h 69"/>
                <a:gd name="T16" fmla="*/ 14 w 68"/>
                <a:gd name="T17" fmla="*/ 34 h 69"/>
                <a:gd name="T18" fmla="*/ 34 w 68"/>
                <a:gd name="T19" fmla="*/ 1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69">
                  <a:moveTo>
                    <a:pt x="34" y="69"/>
                  </a:moveTo>
                  <a:cubicBezTo>
                    <a:pt x="53" y="69"/>
                    <a:pt x="68" y="53"/>
                    <a:pt x="68" y="34"/>
                  </a:cubicBezTo>
                  <a:cubicBezTo>
                    <a:pt x="68" y="15"/>
                    <a:pt x="53" y="0"/>
                    <a:pt x="34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53"/>
                    <a:pt x="15" y="69"/>
                    <a:pt x="34" y="69"/>
                  </a:cubicBezTo>
                  <a:close/>
                  <a:moveTo>
                    <a:pt x="34" y="14"/>
                  </a:moveTo>
                  <a:cubicBezTo>
                    <a:pt x="45" y="14"/>
                    <a:pt x="54" y="23"/>
                    <a:pt x="54" y="34"/>
                  </a:cubicBezTo>
                  <a:cubicBezTo>
                    <a:pt x="54" y="46"/>
                    <a:pt x="45" y="55"/>
                    <a:pt x="34" y="55"/>
                  </a:cubicBezTo>
                  <a:cubicBezTo>
                    <a:pt x="23" y="55"/>
                    <a:pt x="14" y="46"/>
                    <a:pt x="14" y="34"/>
                  </a:cubicBezTo>
                  <a:cubicBezTo>
                    <a:pt x="14" y="23"/>
                    <a:pt x="23" y="14"/>
                    <a:pt x="3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6" name="Freeform 111">
              <a:extLst>
                <a:ext uri="{FF2B5EF4-FFF2-40B4-BE49-F238E27FC236}">
                  <a16:creationId xmlns="" xmlns:a16="http://schemas.microsoft.com/office/drawing/2014/main" id="{D6D0A8A5-511A-431E-AE61-EB9C14E39E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05093" y="4276725"/>
              <a:ext cx="544513" cy="544513"/>
            </a:xfrm>
            <a:custGeom>
              <a:avLst/>
              <a:gdLst>
                <a:gd name="T0" fmla="*/ 72 w 145"/>
                <a:gd name="T1" fmla="*/ 0 h 145"/>
                <a:gd name="T2" fmla="*/ 0 w 145"/>
                <a:gd name="T3" fmla="*/ 72 h 145"/>
                <a:gd name="T4" fmla="*/ 72 w 145"/>
                <a:gd name="T5" fmla="*/ 145 h 145"/>
                <a:gd name="T6" fmla="*/ 145 w 145"/>
                <a:gd name="T7" fmla="*/ 72 h 145"/>
                <a:gd name="T8" fmla="*/ 72 w 145"/>
                <a:gd name="T9" fmla="*/ 0 h 145"/>
                <a:gd name="T10" fmla="*/ 72 w 145"/>
                <a:gd name="T11" fmla="*/ 131 h 145"/>
                <a:gd name="T12" fmla="*/ 14 w 145"/>
                <a:gd name="T13" fmla="*/ 72 h 145"/>
                <a:gd name="T14" fmla="*/ 72 w 145"/>
                <a:gd name="T15" fmla="*/ 14 h 145"/>
                <a:gd name="T16" fmla="*/ 131 w 145"/>
                <a:gd name="T17" fmla="*/ 72 h 145"/>
                <a:gd name="T18" fmla="*/ 72 w 145"/>
                <a:gd name="T19" fmla="*/ 13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" h="145">
                  <a:moveTo>
                    <a:pt x="72" y="0"/>
                  </a:moveTo>
                  <a:cubicBezTo>
                    <a:pt x="32" y="0"/>
                    <a:pt x="0" y="32"/>
                    <a:pt x="0" y="72"/>
                  </a:cubicBezTo>
                  <a:cubicBezTo>
                    <a:pt x="0" y="112"/>
                    <a:pt x="32" y="145"/>
                    <a:pt x="72" y="145"/>
                  </a:cubicBezTo>
                  <a:cubicBezTo>
                    <a:pt x="113" y="145"/>
                    <a:pt x="145" y="112"/>
                    <a:pt x="145" y="72"/>
                  </a:cubicBezTo>
                  <a:cubicBezTo>
                    <a:pt x="145" y="32"/>
                    <a:pt x="113" y="0"/>
                    <a:pt x="72" y="0"/>
                  </a:cubicBezTo>
                  <a:close/>
                  <a:moveTo>
                    <a:pt x="72" y="131"/>
                  </a:moveTo>
                  <a:cubicBezTo>
                    <a:pt x="40" y="131"/>
                    <a:pt x="14" y="105"/>
                    <a:pt x="14" y="72"/>
                  </a:cubicBezTo>
                  <a:cubicBezTo>
                    <a:pt x="14" y="40"/>
                    <a:pt x="40" y="14"/>
                    <a:pt x="72" y="14"/>
                  </a:cubicBezTo>
                  <a:cubicBezTo>
                    <a:pt x="105" y="14"/>
                    <a:pt x="131" y="40"/>
                    <a:pt x="131" y="72"/>
                  </a:cubicBezTo>
                  <a:cubicBezTo>
                    <a:pt x="131" y="105"/>
                    <a:pt x="105" y="131"/>
                    <a:pt x="72" y="1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7" name="Freeform 112">
              <a:extLst>
                <a:ext uri="{FF2B5EF4-FFF2-40B4-BE49-F238E27FC236}">
                  <a16:creationId xmlns="" xmlns:a16="http://schemas.microsoft.com/office/drawing/2014/main" id="{F4921D85-FF58-4828-9671-19ED0577C2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47968" y="4375150"/>
              <a:ext cx="263525" cy="344488"/>
            </a:xfrm>
            <a:custGeom>
              <a:avLst/>
              <a:gdLst>
                <a:gd name="T0" fmla="*/ 29 w 70"/>
                <a:gd name="T1" fmla="*/ 92 h 92"/>
                <a:gd name="T2" fmla="*/ 29 w 70"/>
                <a:gd name="T3" fmla="*/ 81 h 92"/>
                <a:gd name="T4" fmla="*/ 28 w 70"/>
                <a:gd name="T5" fmla="*/ 81 h 92"/>
                <a:gd name="T6" fmla="*/ 1 w 70"/>
                <a:gd name="T7" fmla="*/ 66 h 92"/>
                <a:gd name="T8" fmla="*/ 12 w 70"/>
                <a:gd name="T9" fmla="*/ 63 h 92"/>
                <a:gd name="T10" fmla="*/ 28 w 70"/>
                <a:gd name="T11" fmla="*/ 69 h 92"/>
                <a:gd name="T12" fmla="*/ 29 w 70"/>
                <a:gd name="T13" fmla="*/ 69 h 92"/>
                <a:gd name="T14" fmla="*/ 29 w 70"/>
                <a:gd name="T15" fmla="*/ 51 h 92"/>
                <a:gd name="T16" fmla="*/ 28 w 70"/>
                <a:gd name="T17" fmla="*/ 51 h 92"/>
                <a:gd name="T18" fmla="*/ 9 w 70"/>
                <a:gd name="T19" fmla="*/ 45 h 92"/>
                <a:gd name="T20" fmla="*/ 8 w 70"/>
                <a:gd name="T21" fmla="*/ 45 h 92"/>
                <a:gd name="T22" fmla="*/ 0 w 70"/>
                <a:gd name="T23" fmla="*/ 31 h 92"/>
                <a:gd name="T24" fmla="*/ 28 w 70"/>
                <a:gd name="T25" fmla="*/ 11 h 92"/>
                <a:gd name="T26" fmla="*/ 29 w 70"/>
                <a:gd name="T27" fmla="*/ 11 h 92"/>
                <a:gd name="T28" fmla="*/ 29 w 70"/>
                <a:gd name="T29" fmla="*/ 0 h 92"/>
                <a:gd name="T30" fmla="*/ 41 w 70"/>
                <a:gd name="T31" fmla="*/ 0 h 92"/>
                <a:gd name="T32" fmla="*/ 41 w 70"/>
                <a:gd name="T33" fmla="*/ 11 h 92"/>
                <a:gd name="T34" fmla="*/ 42 w 70"/>
                <a:gd name="T35" fmla="*/ 11 h 92"/>
                <a:gd name="T36" fmla="*/ 69 w 70"/>
                <a:gd name="T37" fmla="*/ 25 h 92"/>
                <a:gd name="T38" fmla="*/ 57 w 70"/>
                <a:gd name="T39" fmla="*/ 29 h 92"/>
                <a:gd name="T40" fmla="*/ 42 w 70"/>
                <a:gd name="T41" fmla="*/ 23 h 92"/>
                <a:gd name="T42" fmla="*/ 41 w 70"/>
                <a:gd name="T43" fmla="*/ 23 h 92"/>
                <a:gd name="T44" fmla="*/ 41 w 70"/>
                <a:gd name="T45" fmla="*/ 42 h 92"/>
                <a:gd name="T46" fmla="*/ 42 w 70"/>
                <a:gd name="T47" fmla="*/ 42 h 92"/>
                <a:gd name="T48" fmla="*/ 61 w 70"/>
                <a:gd name="T49" fmla="*/ 47 h 92"/>
                <a:gd name="T50" fmla="*/ 65 w 70"/>
                <a:gd name="T51" fmla="*/ 50 h 92"/>
                <a:gd name="T52" fmla="*/ 66 w 70"/>
                <a:gd name="T53" fmla="*/ 51 h 92"/>
                <a:gd name="T54" fmla="*/ 70 w 70"/>
                <a:gd name="T55" fmla="*/ 61 h 92"/>
                <a:gd name="T56" fmla="*/ 42 w 70"/>
                <a:gd name="T57" fmla="*/ 81 h 92"/>
                <a:gd name="T58" fmla="*/ 41 w 70"/>
                <a:gd name="T59" fmla="*/ 81 h 92"/>
                <a:gd name="T60" fmla="*/ 41 w 70"/>
                <a:gd name="T61" fmla="*/ 92 h 92"/>
                <a:gd name="T62" fmla="*/ 29 w 70"/>
                <a:gd name="T63" fmla="*/ 92 h 92"/>
                <a:gd name="T64" fmla="*/ 41 w 70"/>
                <a:gd name="T65" fmla="*/ 69 h 92"/>
                <a:gd name="T66" fmla="*/ 42 w 70"/>
                <a:gd name="T67" fmla="*/ 69 h 92"/>
                <a:gd name="T68" fmla="*/ 58 w 70"/>
                <a:gd name="T69" fmla="*/ 61 h 92"/>
                <a:gd name="T70" fmla="*/ 42 w 70"/>
                <a:gd name="T71" fmla="*/ 53 h 92"/>
                <a:gd name="T72" fmla="*/ 41 w 70"/>
                <a:gd name="T73" fmla="*/ 53 h 92"/>
                <a:gd name="T74" fmla="*/ 41 w 70"/>
                <a:gd name="T75" fmla="*/ 69 h 92"/>
                <a:gd name="T76" fmla="*/ 28 w 70"/>
                <a:gd name="T77" fmla="*/ 23 h 92"/>
                <a:gd name="T78" fmla="*/ 11 w 70"/>
                <a:gd name="T79" fmla="*/ 31 h 92"/>
                <a:gd name="T80" fmla="*/ 28 w 70"/>
                <a:gd name="T81" fmla="*/ 39 h 92"/>
                <a:gd name="T82" fmla="*/ 29 w 70"/>
                <a:gd name="T83" fmla="*/ 39 h 92"/>
                <a:gd name="T84" fmla="*/ 29 w 70"/>
                <a:gd name="T85" fmla="*/ 22 h 92"/>
                <a:gd name="T86" fmla="*/ 28 w 70"/>
                <a:gd name="T87" fmla="*/ 23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0" h="92">
                  <a:moveTo>
                    <a:pt x="29" y="92"/>
                  </a:moveTo>
                  <a:cubicBezTo>
                    <a:pt x="29" y="81"/>
                    <a:pt x="29" y="81"/>
                    <a:pt x="29" y="8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14" y="80"/>
                    <a:pt x="4" y="74"/>
                    <a:pt x="1" y="66"/>
                  </a:cubicBezTo>
                  <a:cubicBezTo>
                    <a:pt x="12" y="63"/>
                    <a:pt x="12" y="63"/>
                    <a:pt x="12" y="63"/>
                  </a:cubicBezTo>
                  <a:cubicBezTo>
                    <a:pt x="14" y="65"/>
                    <a:pt x="20" y="68"/>
                    <a:pt x="28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18" y="49"/>
                    <a:pt x="11" y="46"/>
                    <a:pt x="9" y="4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3" y="41"/>
                    <a:pt x="0" y="36"/>
                    <a:pt x="0" y="31"/>
                  </a:cubicBezTo>
                  <a:cubicBezTo>
                    <a:pt x="0" y="21"/>
                    <a:pt x="11" y="12"/>
                    <a:pt x="28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55" y="12"/>
                    <a:pt x="65" y="17"/>
                    <a:pt x="69" y="25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55" y="26"/>
                    <a:pt x="50" y="24"/>
                    <a:pt x="42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50" y="43"/>
                    <a:pt x="56" y="45"/>
                    <a:pt x="61" y="47"/>
                  </a:cubicBezTo>
                  <a:cubicBezTo>
                    <a:pt x="63" y="48"/>
                    <a:pt x="64" y="49"/>
                    <a:pt x="65" y="50"/>
                  </a:cubicBezTo>
                  <a:cubicBezTo>
                    <a:pt x="66" y="50"/>
                    <a:pt x="66" y="51"/>
                    <a:pt x="66" y="51"/>
                  </a:cubicBezTo>
                  <a:cubicBezTo>
                    <a:pt x="69" y="54"/>
                    <a:pt x="70" y="57"/>
                    <a:pt x="70" y="61"/>
                  </a:cubicBezTo>
                  <a:cubicBezTo>
                    <a:pt x="70" y="71"/>
                    <a:pt x="59" y="79"/>
                    <a:pt x="42" y="81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1" y="92"/>
                    <a:pt x="41" y="92"/>
                    <a:pt x="41" y="92"/>
                  </a:cubicBezTo>
                  <a:lnTo>
                    <a:pt x="29" y="92"/>
                  </a:lnTo>
                  <a:close/>
                  <a:moveTo>
                    <a:pt x="41" y="69"/>
                  </a:moveTo>
                  <a:cubicBezTo>
                    <a:pt x="42" y="69"/>
                    <a:pt x="42" y="69"/>
                    <a:pt x="42" y="69"/>
                  </a:cubicBezTo>
                  <a:cubicBezTo>
                    <a:pt x="52" y="68"/>
                    <a:pt x="58" y="64"/>
                    <a:pt x="58" y="61"/>
                  </a:cubicBezTo>
                  <a:cubicBezTo>
                    <a:pt x="58" y="58"/>
                    <a:pt x="52" y="54"/>
                    <a:pt x="42" y="53"/>
                  </a:cubicBezTo>
                  <a:cubicBezTo>
                    <a:pt x="41" y="53"/>
                    <a:pt x="41" y="53"/>
                    <a:pt x="41" y="53"/>
                  </a:cubicBezTo>
                  <a:lnTo>
                    <a:pt x="41" y="69"/>
                  </a:lnTo>
                  <a:close/>
                  <a:moveTo>
                    <a:pt x="28" y="23"/>
                  </a:moveTo>
                  <a:cubicBezTo>
                    <a:pt x="18" y="24"/>
                    <a:pt x="12" y="28"/>
                    <a:pt x="11" y="31"/>
                  </a:cubicBezTo>
                  <a:cubicBezTo>
                    <a:pt x="11" y="34"/>
                    <a:pt x="18" y="38"/>
                    <a:pt x="28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22"/>
                    <a:pt x="29" y="22"/>
                    <a:pt x="29" y="22"/>
                  </a:cubicBezTo>
                  <a:lnTo>
                    <a:pt x="28" y="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398" name="Freeform 125">
            <a:extLst>
              <a:ext uri="{FF2B5EF4-FFF2-40B4-BE49-F238E27FC236}">
                <a16:creationId xmlns="" xmlns:a16="http://schemas.microsoft.com/office/drawing/2014/main" id="{F84A3081-72A1-431C-BAF7-5303D86859D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8092667" y="1273596"/>
            <a:ext cx="354090" cy="352172"/>
          </a:xfrm>
          <a:custGeom>
            <a:avLst/>
            <a:gdLst>
              <a:gd name="T0" fmla="*/ 0 w 234"/>
              <a:gd name="T1" fmla="*/ 117 h 233"/>
              <a:gd name="T2" fmla="*/ 234 w 234"/>
              <a:gd name="T3" fmla="*/ 117 h 233"/>
              <a:gd name="T4" fmla="*/ 124 w 234"/>
              <a:gd name="T5" fmla="*/ 77 h 233"/>
              <a:gd name="T6" fmla="*/ 166 w 234"/>
              <a:gd name="T7" fmla="*/ 110 h 233"/>
              <a:gd name="T8" fmla="*/ 124 w 234"/>
              <a:gd name="T9" fmla="*/ 77 h 233"/>
              <a:gd name="T10" fmla="*/ 124 w 234"/>
              <a:gd name="T11" fmla="*/ 14 h 233"/>
              <a:gd name="T12" fmla="*/ 124 w 234"/>
              <a:gd name="T13" fmla="*/ 62 h 233"/>
              <a:gd name="T14" fmla="*/ 81 w 234"/>
              <a:gd name="T15" fmla="*/ 58 h 233"/>
              <a:gd name="T16" fmla="*/ 110 w 234"/>
              <a:gd name="T17" fmla="*/ 62 h 233"/>
              <a:gd name="T18" fmla="*/ 110 w 234"/>
              <a:gd name="T19" fmla="*/ 110 h 233"/>
              <a:gd name="T20" fmla="*/ 76 w 234"/>
              <a:gd name="T21" fmla="*/ 71 h 233"/>
              <a:gd name="T22" fmla="*/ 110 w 234"/>
              <a:gd name="T23" fmla="*/ 217 h 233"/>
              <a:gd name="T24" fmla="*/ 110 w 234"/>
              <a:gd name="T25" fmla="*/ 170 h 233"/>
              <a:gd name="T26" fmla="*/ 110 w 234"/>
              <a:gd name="T27" fmla="*/ 157 h 233"/>
              <a:gd name="T28" fmla="*/ 69 w 234"/>
              <a:gd name="T29" fmla="*/ 124 h 233"/>
              <a:gd name="T30" fmla="*/ 110 w 234"/>
              <a:gd name="T31" fmla="*/ 157 h 233"/>
              <a:gd name="T32" fmla="*/ 15 w 234"/>
              <a:gd name="T33" fmla="*/ 110 h 233"/>
              <a:gd name="T34" fmla="*/ 63 w 234"/>
              <a:gd name="T35" fmla="*/ 67 h 233"/>
              <a:gd name="T36" fmla="*/ 55 w 234"/>
              <a:gd name="T37" fmla="*/ 124 h 233"/>
              <a:gd name="T38" fmla="*/ 35 w 234"/>
              <a:gd name="T39" fmla="*/ 178 h 233"/>
              <a:gd name="T40" fmla="*/ 55 w 234"/>
              <a:gd name="T41" fmla="*/ 124 h 233"/>
              <a:gd name="T42" fmla="*/ 92 w 234"/>
              <a:gd name="T43" fmla="*/ 216 h 233"/>
              <a:gd name="T44" fmla="*/ 70 w 234"/>
              <a:gd name="T45" fmla="*/ 179 h 233"/>
              <a:gd name="T46" fmla="*/ 152 w 234"/>
              <a:gd name="T47" fmla="*/ 174 h 233"/>
              <a:gd name="T48" fmla="*/ 124 w 234"/>
              <a:gd name="T49" fmla="*/ 170 h 233"/>
              <a:gd name="T50" fmla="*/ 124 w 234"/>
              <a:gd name="T51" fmla="*/ 124 h 233"/>
              <a:gd name="T52" fmla="*/ 157 w 234"/>
              <a:gd name="T53" fmla="*/ 162 h 233"/>
              <a:gd name="T54" fmla="*/ 179 w 234"/>
              <a:gd name="T55" fmla="*/ 124 h 233"/>
              <a:gd name="T56" fmla="*/ 199 w 234"/>
              <a:gd name="T57" fmla="*/ 178 h 233"/>
              <a:gd name="T58" fmla="*/ 179 w 234"/>
              <a:gd name="T59" fmla="*/ 124 h 233"/>
              <a:gd name="T60" fmla="*/ 172 w 234"/>
              <a:gd name="T61" fmla="*/ 67 h 233"/>
              <a:gd name="T62" fmla="*/ 220 w 234"/>
              <a:gd name="T63" fmla="*/ 110 h 233"/>
              <a:gd name="T64" fmla="*/ 190 w 234"/>
              <a:gd name="T65" fmla="*/ 44 h 233"/>
              <a:gd name="T66" fmla="*/ 145 w 234"/>
              <a:gd name="T67" fmla="*/ 18 h 233"/>
              <a:gd name="T68" fmla="*/ 89 w 234"/>
              <a:gd name="T69" fmla="*/ 18 h 233"/>
              <a:gd name="T70" fmla="*/ 45 w 234"/>
              <a:gd name="T71" fmla="*/ 44 h 233"/>
              <a:gd name="T72" fmla="*/ 143 w 234"/>
              <a:gd name="T73" fmla="*/ 216 h 233"/>
              <a:gd name="T74" fmla="*/ 190 w 234"/>
              <a:gd name="T75" fmla="*/ 189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34" h="233">
                <a:moveTo>
                  <a:pt x="117" y="0"/>
                </a:moveTo>
                <a:cubicBezTo>
                  <a:pt x="53" y="0"/>
                  <a:pt x="0" y="52"/>
                  <a:pt x="0" y="117"/>
                </a:cubicBezTo>
                <a:cubicBezTo>
                  <a:pt x="0" y="181"/>
                  <a:pt x="53" y="233"/>
                  <a:pt x="117" y="233"/>
                </a:cubicBezTo>
                <a:cubicBezTo>
                  <a:pt x="182" y="233"/>
                  <a:pt x="234" y="181"/>
                  <a:pt x="234" y="117"/>
                </a:cubicBezTo>
                <a:cubicBezTo>
                  <a:pt x="234" y="52"/>
                  <a:pt x="182" y="0"/>
                  <a:pt x="117" y="0"/>
                </a:cubicBezTo>
                <a:close/>
                <a:moveTo>
                  <a:pt x="124" y="77"/>
                </a:moveTo>
                <a:cubicBezTo>
                  <a:pt x="137" y="76"/>
                  <a:pt x="148" y="74"/>
                  <a:pt x="159" y="71"/>
                </a:cubicBezTo>
                <a:cubicBezTo>
                  <a:pt x="163" y="83"/>
                  <a:pt x="165" y="96"/>
                  <a:pt x="166" y="110"/>
                </a:cubicBezTo>
                <a:cubicBezTo>
                  <a:pt x="124" y="110"/>
                  <a:pt x="124" y="110"/>
                  <a:pt x="124" y="110"/>
                </a:cubicBezTo>
                <a:lnTo>
                  <a:pt x="124" y="77"/>
                </a:lnTo>
                <a:close/>
                <a:moveTo>
                  <a:pt x="124" y="62"/>
                </a:moveTo>
                <a:cubicBezTo>
                  <a:pt x="124" y="14"/>
                  <a:pt x="124" y="14"/>
                  <a:pt x="124" y="14"/>
                </a:cubicBezTo>
                <a:cubicBezTo>
                  <a:pt x="130" y="21"/>
                  <a:pt x="144" y="36"/>
                  <a:pt x="154" y="58"/>
                </a:cubicBezTo>
                <a:cubicBezTo>
                  <a:pt x="145" y="60"/>
                  <a:pt x="135" y="62"/>
                  <a:pt x="124" y="62"/>
                </a:cubicBezTo>
                <a:close/>
                <a:moveTo>
                  <a:pt x="110" y="62"/>
                </a:moveTo>
                <a:cubicBezTo>
                  <a:pt x="101" y="62"/>
                  <a:pt x="91" y="60"/>
                  <a:pt x="81" y="58"/>
                </a:cubicBezTo>
                <a:cubicBezTo>
                  <a:pt x="91" y="36"/>
                  <a:pt x="104" y="21"/>
                  <a:pt x="110" y="14"/>
                </a:cubicBezTo>
                <a:lnTo>
                  <a:pt x="110" y="62"/>
                </a:lnTo>
                <a:close/>
                <a:moveTo>
                  <a:pt x="110" y="76"/>
                </a:moveTo>
                <a:cubicBezTo>
                  <a:pt x="110" y="110"/>
                  <a:pt x="110" y="110"/>
                  <a:pt x="110" y="110"/>
                </a:cubicBezTo>
                <a:cubicBezTo>
                  <a:pt x="69" y="110"/>
                  <a:pt x="69" y="110"/>
                  <a:pt x="69" y="110"/>
                </a:cubicBezTo>
                <a:cubicBezTo>
                  <a:pt x="69" y="95"/>
                  <a:pt x="72" y="83"/>
                  <a:pt x="76" y="71"/>
                </a:cubicBezTo>
                <a:cubicBezTo>
                  <a:pt x="88" y="74"/>
                  <a:pt x="99" y="76"/>
                  <a:pt x="110" y="76"/>
                </a:cubicBezTo>
                <a:close/>
                <a:moveTo>
                  <a:pt x="110" y="217"/>
                </a:moveTo>
                <a:cubicBezTo>
                  <a:pt x="98" y="203"/>
                  <a:pt x="89" y="188"/>
                  <a:pt x="83" y="175"/>
                </a:cubicBezTo>
                <a:cubicBezTo>
                  <a:pt x="92" y="172"/>
                  <a:pt x="102" y="171"/>
                  <a:pt x="110" y="170"/>
                </a:cubicBezTo>
                <a:lnTo>
                  <a:pt x="110" y="217"/>
                </a:lnTo>
                <a:close/>
                <a:moveTo>
                  <a:pt x="110" y="157"/>
                </a:moveTo>
                <a:cubicBezTo>
                  <a:pt x="100" y="157"/>
                  <a:pt x="89" y="159"/>
                  <a:pt x="78" y="162"/>
                </a:cubicBezTo>
                <a:cubicBezTo>
                  <a:pt x="73" y="148"/>
                  <a:pt x="70" y="136"/>
                  <a:pt x="69" y="124"/>
                </a:cubicBezTo>
                <a:cubicBezTo>
                  <a:pt x="110" y="124"/>
                  <a:pt x="110" y="124"/>
                  <a:pt x="110" y="124"/>
                </a:cubicBezTo>
                <a:lnTo>
                  <a:pt x="110" y="157"/>
                </a:lnTo>
                <a:close/>
                <a:moveTo>
                  <a:pt x="55" y="110"/>
                </a:moveTo>
                <a:cubicBezTo>
                  <a:pt x="15" y="110"/>
                  <a:pt x="15" y="110"/>
                  <a:pt x="15" y="110"/>
                </a:cubicBezTo>
                <a:cubicBezTo>
                  <a:pt x="16" y="89"/>
                  <a:pt x="23" y="70"/>
                  <a:pt x="35" y="55"/>
                </a:cubicBezTo>
                <a:cubicBezTo>
                  <a:pt x="45" y="60"/>
                  <a:pt x="54" y="64"/>
                  <a:pt x="63" y="67"/>
                </a:cubicBezTo>
                <a:cubicBezTo>
                  <a:pt x="59" y="80"/>
                  <a:pt x="56" y="94"/>
                  <a:pt x="55" y="110"/>
                </a:cubicBezTo>
                <a:close/>
                <a:moveTo>
                  <a:pt x="55" y="124"/>
                </a:moveTo>
                <a:cubicBezTo>
                  <a:pt x="56" y="137"/>
                  <a:pt x="59" y="151"/>
                  <a:pt x="64" y="166"/>
                </a:cubicBezTo>
                <a:cubicBezTo>
                  <a:pt x="55" y="169"/>
                  <a:pt x="45" y="173"/>
                  <a:pt x="35" y="178"/>
                </a:cubicBezTo>
                <a:cubicBezTo>
                  <a:pt x="24" y="163"/>
                  <a:pt x="16" y="144"/>
                  <a:pt x="15" y="124"/>
                </a:cubicBezTo>
                <a:lnTo>
                  <a:pt x="55" y="124"/>
                </a:lnTo>
                <a:close/>
                <a:moveTo>
                  <a:pt x="70" y="179"/>
                </a:moveTo>
                <a:cubicBezTo>
                  <a:pt x="75" y="191"/>
                  <a:pt x="82" y="203"/>
                  <a:pt x="92" y="216"/>
                </a:cubicBezTo>
                <a:cubicBezTo>
                  <a:pt x="74" y="211"/>
                  <a:pt x="57" y="202"/>
                  <a:pt x="45" y="189"/>
                </a:cubicBezTo>
                <a:cubicBezTo>
                  <a:pt x="53" y="185"/>
                  <a:pt x="61" y="181"/>
                  <a:pt x="70" y="179"/>
                </a:cubicBezTo>
                <a:close/>
                <a:moveTo>
                  <a:pt x="124" y="170"/>
                </a:moveTo>
                <a:cubicBezTo>
                  <a:pt x="134" y="171"/>
                  <a:pt x="143" y="172"/>
                  <a:pt x="152" y="174"/>
                </a:cubicBezTo>
                <a:cubicBezTo>
                  <a:pt x="145" y="188"/>
                  <a:pt x="136" y="202"/>
                  <a:pt x="124" y="217"/>
                </a:cubicBezTo>
                <a:lnTo>
                  <a:pt x="124" y="170"/>
                </a:lnTo>
                <a:close/>
                <a:moveTo>
                  <a:pt x="124" y="157"/>
                </a:moveTo>
                <a:cubicBezTo>
                  <a:pt x="124" y="124"/>
                  <a:pt x="124" y="124"/>
                  <a:pt x="124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4" y="136"/>
                  <a:pt x="162" y="148"/>
                  <a:pt x="157" y="162"/>
                </a:cubicBezTo>
                <a:cubicBezTo>
                  <a:pt x="147" y="159"/>
                  <a:pt x="136" y="157"/>
                  <a:pt x="124" y="157"/>
                </a:cubicBezTo>
                <a:close/>
                <a:moveTo>
                  <a:pt x="179" y="124"/>
                </a:moveTo>
                <a:cubicBezTo>
                  <a:pt x="220" y="124"/>
                  <a:pt x="220" y="124"/>
                  <a:pt x="220" y="124"/>
                </a:cubicBezTo>
                <a:cubicBezTo>
                  <a:pt x="218" y="144"/>
                  <a:pt x="211" y="163"/>
                  <a:pt x="199" y="178"/>
                </a:cubicBezTo>
                <a:cubicBezTo>
                  <a:pt x="191" y="174"/>
                  <a:pt x="181" y="169"/>
                  <a:pt x="170" y="165"/>
                </a:cubicBezTo>
                <a:cubicBezTo>
                  <a:pt x="175" y="151"/>
                  <a:pt x="178" y="137"/>
                  <a:pt x="179" y="124"/>
                </a:cubicBezTo>
                <a:close/>
                <a:moveTo>
                  <a:pt x="179" y="110"/>
                </a:moveTo>
                <a:cubicBezTo>
                  <a:pt x="179" y="94"/>
                  <a:pt x="176" y="80"/>
                  <a:pt x="172" y="67"/>
                </a:cubicBezTo>
                <a:cubicBezTo>
                  <a:pt x="182" y="64"/>
                  <a:pt x="191" y="59"/>
                  <a:pt x="199" y="55"/>
                </a:cubicBezTo>
                <a:cubicBezTo>
                  <a:pt x="211" y="70"/>
                  <a:pt x="218" y="89"/>
                  <a:pt x="220" y="110"/>
                </a:cubicBezTo>
                <a:lnTo>
                  <a:pt x="179" y="110"/>
                </a:lnTo>
                <a:close/>
                <a:moveTo>
                  <a:pt x="190" y="44"/>
                </a:moveTo>
                <a:cubicBezTo>
                  <a:pt x="183" y="48"/>
                  <a:pt x="175" y="51"/>
                  <a:pt x="167" y="54"/>
                </a:cubicBezTo>
                <a:cubicBezTo>
                  <a:pt x="160" y="39"/>
                  <a:pt x="152" y="27"/>
                  <a:pt x="145" y="18"/>
                </a:cubicBezTo>
                <a:cubicBezTo>
                  <a:pt x="162" y="23"/>
                  <a:pt x="178" y="32"/>
                  <a:pt x="190" y="44"/>
                </a:cubicBezTo>
                <a:close/>
                <a:moveTo>
                  <a:pt x="89" y="18"/>
                </a:moveTo>
                <a:cubicBezTo>
                  <a:pt x="82" y="27"/>
                  <a:pt x="74" y="39"/>
                  <a:pt x="68" y="54"/>
                </a:cubicBezTo>
                <a:cubicBezTo>
                  <a:pt x="60" y="51"/>
                  <a:pt x="52" y="48"/>
                  <a:pt x="45" y="44"/>
                </a:cubicBezTo>
                <a:cubicBezTo>
                  <a:pt x="57" y="32"/>
                  <a:pt x="72" y="23"/>
                  <a:pt x="89" y="18"/>
                </a:cubicBezTo>
                <a:close/>
                <a:moveTo>
                  <a:pt x="143" y="216"/>
                </a:moveTo>
                <a:cubicBezTo>
                  <a:pt x="152" y="203"/>
                  <a:pt x="160" y="190"/>
                  <a:pt x="165" y="178"/>
                </a:cubicBezTo>
                <a:cubicBezTo>
                  <a:pt x="174" y="181"/>
                  <a:pt x="183" y="185"/>
                  <a:pt x="190" y="189"/>
                </a:cubicBezTo>
                <a:cubicBezTo>
                  <a:pt x="177" y="202"/>
                  <a:pt x="161" y="211"/>
                  <a:pt x="143" y="2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399" name="组合 1398">
            <a:extLst>
              <a:ext uri="{FF2B5EF4-FFF2-40B4-BE49-F238E27FC236}">
                <a16:creationId xmlns="" xmlns:a16="http://schemas.microsoft.com/office/drawing/2014/main" id="{6352218A-FCA4-4F95-8E8A-23CD3D4B34AF}"/>
              </a:ext>
            </a:extLst>
          </p:cNvPr>
          <p:cNvGrpSpPr>
            <a:grpSpLocks noChangeAspect="1"/>
          </p:cNvGrpSpPr>
          <p:nvPr/>
        </p:nvGrpSpPr>
        <p:grpSpPr>
          <a:xfrm>
            <a:off x="8886749" y="1284143"/>
            <a:ext cx="369430" cy="331078"/>
            <a:chOff x="459287" y="4919333"/>
            <a:chExt cx="958204" cy="858735"/>
          </a:xfrm>
        </p:grpSpPr>
        <p:sp>
          <p:nvSpPr>
            <p:cNvPr id="1400" name="Freeform 126">
              <a:extLst>
                <a:ext uri="{FF2B5EF4-FFF2-40B4-BE49-F238E27FC236}">
                  <a16:creationId xmlns="" xmlns:a16="http://schemas.microsoft.com/office/drawing/2014/main" id="{DF6F90A5-B556-4495-922C-7FF3DB71A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663" y="4919333"/>
              <a:ext cx="356425" cy="121019"/>
            </a:xfrm>
            <a:custGeom>
              <a:avLst/>
              <a:gdLst>
                <a:gd name="T0" fmla="*/ 14 w 91"/>
                <a:gd name="T1" fmla="*/ 20 h 31"/>
                <a:gd name="T2" fmla="*/ 20 w 91"/>
                <a:gd name="T3" fmla="*/ 14 h 31"/>
                <a:gd name="T4" fmla="*/ 71 w 91"/>
                <a:gd name="T5" fmla="*/ 14 h 31"/>
                <a:gd name="T6" fmla="*/ 77 w 91"/>
                <a:gd name="T7" fmla="*/ 20 h 31"/>
                <a:gd name="T8" fmla="*/ 77 w 91"/>
                <a:gd name="T9" fmla="*/ 31 h 31"/>
                <a:gd name="T10" fmla="*/ 91 w 91"/>
                <a:gd name="T11" fmla="*/ 31 h 31"/>
                <a:gd name="T12" fmla="*/ 91 w 91"/>
                <a:gd name="T13" fmla="*/ 20 h 31"/>
                <a:gd name="T14" fmla="*/ 71 w 91"/>
                <a:gd name="T15" fmla="*/ 0 h 31"/>
                <a:gd name="T16" fmla="*/ 20 w 91"/>
                <a:gd name="T17" fmla="*/ 0 h 31"/>
                <a:gd name="T18" fmla="*/ 0 w 91"/>
                <a:gd name="T19" fmla="*/ 20 h 31"/>
                <a:gd name="T20" fmla="*/ 0 w 91"/>
                <a:gd name="T21" fmla="*/ 31 h 31"/>
                <a:gd name="T22" fmla="*/ 14 w 91"/>
                <a:gd name="T23" fmla="*/ 31 h 31"/>
                <a:gd name="T24" fmla="*/ 14 w 91"/>
                <a:gd name="T25" fmla="*/ 2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1" h="31">
                  <a:moveTo>
                    <a:pt x="14" y="20"/>
                  </a:moveTo>
                  <a:cubicBezTo>
                    <a:pt x="14" y="16"/>
                    <a:pt x="16" y="14"/>
                    <a:pt x="20" y="14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4" y="14"/>
                    <a:pt x="77" y="16"/>
                    <a:pt x="77" y="20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9"/>
                    <a:pt x="82" y="0"/>
                    <a:pt x="7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4" y="31"/>
                    <a:pt x="14" y="31"/>
                    <a:pt x="14" y="31"/>
                  </a:cubicBezTo>
                  <a:lnTo>
                    <a:pt x="14" y="2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1" name="Freeform 127">
              <a:extLst>
                <a:ext uri="{FF2B5EF4-FFF2-40B4-BE49-F238E27FC236}">
                  <a16:creationId xmlns="" xmlns:a16="http://schemas.microsoft.com/office/drawing/2014/main" id="{57412919-D736-436F-A59C-DDBA435F88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9287" y="5103347"/>
              <a:ext cx="958204" cy="674721"/>
            </a:xfrm>
            <a:custGeom>
              <a:avLst/>
              <a:gdLst>
                <a:gd name="T0" fmla="*/ 224 w 244"/>
                <a:gd name="T1" fmla="*/ 0 h 172"/>
                <a:gd name="T2" fmla="*/ 20 w 244"/>
                <a:gd name="T3" fmla="*/ 0 h 172"/>
                <a:gd name="T4" fmla="*/ 0 w 244"/>
                <a:gd name="T5" fmla="*/ 20 h 172"/>
                <a:gd name="T6" fmla="*/ 0 w 244"/>
                <a:gd name="T7" fmla="*/ 152 h 172"/>
                <a:gd name="T8" fmla="*/ 20 w 244"/>
                <a:gd name="T9" fmla="*/ 172 h 172"/>
                <a:gd name="T10" fmla="*/ 224 w 244"/>
                <a:gd name="T11" fmla="*/ 172 h 172"/>
                <a:gd name="T12" fmla="*/ 244 w 244"/>
                <a:gd name="T13" fmla="*/ 152 h 172"/>
                <a:gd name="T14" fmla="*/ 244 w 244"/>
                <a:gd name="T15" fmla="*/ 20 h 172"/>
                <a:gd name="T16" fmla="*/ 224 w 244"/>
                <a:gd name="T17" fmla="*/ 0 h 172"/>
                <a:gd name="T18" fmla="*/ 230 w 244"/>
                <a:gd name="T19" fmla="*/ 152 h 172"/>
                <a:gd name="T20" fmla="*/ 224 w 244"/>
                <a:gd name="T21" fmla="*/ 158 h 172"/>
                <a:gd name="T22" fmla="*/ 20 w 244"/>
                <a:gd name="T23" fmla="*/ 158 h 172"/>
                <a:gd name="T24" fmla="*/ 14 w 244"/>
                <a:gd name="T25" fmla="*/ 152 h 172"/>
                <a:gd name="T26" fmla="*/ 14 w 244"/>
                <a:gd name="T27" fmla="*/ 20 h 172"/>
                <a:gd name="T28" fmla="*/ 20 w 244"/>
                <a:gd name="T29" fmla="*/ 14 h 172"/>
                <a:gd name="T30" fmla="*/ 224 w 244"/>
                <a:gd name="T31" fmla="*/ 14 h 172"/>
                <a:gd name="T32" fmla="*/ 230 w 244"/>
                <a:gd name="T33" fmla="*/ 20 h 172"/>
                <a:gd name="T34" fmla="*/ 230 w 244"/>
                <a:gd name="T35" fmla="*/ 15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4" h="172">
                  <a:moveTo>
                    <a:pt x="224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63"/>
                    <a:pt x="9" y="172"/>
                    <a:pt x="20" y="172"/>
                  </a:cubicBezTo>
                  <a:cubicBezTo>
                    <a:pt x="224" y="172"/>
                    <a:pt x="224" y="172"/>
                    <a:pt x="224" y="172"/>
                  </a:cubicBezTo>
                  <a:cubicBezTo>
                    <a:pt x="235" y="172"/>
                    <a:pt x="244" y="163"/>
                    <a:pt x="244" y="152"/>
                  </a:cubicBezTo>
                  <a:cubicBezTo>
                    <a:pt x="244" y="20"/>
                    <a:pt x="244" y="20"/>
                    <a:pt x="244" y="20"/>
                  </a:cubicBezTo>
                  <a:cubicBezTo>
                    <a:pt x="244" y="9"/>
                    <a:pt x="235" y="0"/>
                    <a:pt x="224" y="0"/>
                  </a:cubicBezTo>
                  <a:close/>
                  <a:moveTo>
                    <a:pt x="230" y="152"/>
                  </a:moveTo>
                  <a:cubicBezTo>
                    <a:pt x="230" y="155"/>
                    <a:pt x="227" y="158"/>
                    <a:pt x="224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7" y="158"/>
                    <a:pt x="14" y="155"/>
                    <a:pt x="14" y="152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6"/>
                    <a:pt x="17" y="14"/>
                    <a:pt x="20" y="14"/>
                  </a:cubicBezTo>
                  <a:cubicBezTo>
                    <a:pt x="224" y="14"/>
                    <a:pt x="224" y="14"/>
                    <a:pt x="224" y="14"/>
                  </a:cubicBezTo>
                  <a:cubicBezTo>
                    <a:pt x="227" y="14"/>
                    <a:pt x="230" y="16"/>
                    <a:pt x="230" y="20"/>
                  </a:cubicBezTo>
                  <a:lnTo>
                    <a:pt x="230" y="15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2" name="Freeform 128">
              <a:extLst>
                <a:ext uri="{FF2B5EF4-FFF2-40B4-BE49-F238E27FC236}">
                  <a16:creationId xmlns="" xmlns:a16="http://schemas.microsoft.com/office/drawing/2014/main" id="{12680621-98E4-4DD1-9FFE-37D65A7AA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86" y="5287361"/>
              <a:ext cx="596806" cy="54707"/>
            </a:xfrm>
            <a:custGeom>
              <a:avLst/>
              <a:gdLst>
                <a:gd name="T0" fmla="*/ 145 w 152"/>
                <a:gd name="T1" fmla="*/ 14 h 14"/>
                <a:gd name="T2" fmla="*/ 7 w 152"/>
                <a:gd name="T3" fmla="*/ 14 h 14"/>
                <a:gd name="T4" fmla="*/ 0 w 152"/>
                <a:gd name="T5" fmla="*/ 7 h 14"/>
                <a:gd name="T6" fmla="*/ 7 w 152"/>
                <a:gd name="T7" fmla="*/ 0 h 14"/>
                <a:gd name="T8" fmla="*/ 145 w 152"/>
                <a:gd name="T9" fmla="*/ 0 h 14"/>
                <a:gd name="T10" fmla="*/ 152 w 152"/>
                <a:gd name="T11" fmla="*/ 7 h 14"/>
                <a:gd name="T12" fmla="*/ 145 w 152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4">
                  <a:moveTo>
                    <a:pt x="145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4" y="14"/>
                    <a:pt x="0" y="11"/>
                    <a:pt x="0" y="7"/>
                  </a:cubicBezTo>
                  <a:cubicBezTo>
                    <a:pt x="0" y="3"/>
                    <a:pt x="4" y="0"/>
                    <a:pt x="7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9" y="0"/>
                    <a:pt x="152" y="3"/>
                    <a:pt x="152" y="7"/>
                  </a:cubicBezTo>
                  <a:cubicBezTo>
                    <a:pt x="152" y="11"/>
                    <a:pt x="149" y="14"/>
                    <a:pt x="145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3" name="Freeform 129">
              <a:extLst>
                <a:ext uri="{FF2B5EF4-FFF2-40B4-BE49-F238E27FC236}">
                  <a16:creationId xmlns="" xmlns:a16="http://schemas.microsoft.com/office/drawing/2014/main" id="{05A4978F-A35D-49D4-8B65-022445A49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86" y="5534374"/>
              <a:ext cx="596806" cy="54707"/>
            </a:xfrm>
            <a:custGeom>
              <a:avLst/>
              <a:gdLst>
                <a:gd name="T0" fmla="*/ 145 w 152"/>
                <a:gd name="T1" fmla="*/ 14 h 14"/>
                <a:gd name="T2" fmla="*/ 7 w 152"/>
                <a:gd name="T3" fmla="*/ 14 h 14"/>
                <a:gd name="T4" fmla="*/ 0 w 152"/>
                <a:gd name="T5" fmla="*/ 7 h 14"/>
                <a:gd name="T6" fmla="*/ 7 w 152"/>
                <a:gd name="T7" fmla="*/ 0 h 14"/>
                <a:gd name="T8" fmla="*/ 145 w 152"/>
                <a:gd name="T9" fmla="*/ 0 h 14"/>
                <a:gd name="T10" fmla="*/ 152 w 152"/>
                <a:gd name="T11" fmla="*/ 7 h 14"/>
                <a:gd name="T12" fmla="*/ 145 w 152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4">
                  <a:moveTo>
                    <a:pt x="145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4" y="14"/>
                    <a:pt x="0" y="11"/>
                    <a:pt x="0" y="7"/>
                  </a:cubicBezTo>
                  <a:cubicBezTo>
                    <a:pt x="0" y="4"/>
                    <a:pt x="4" y="0"/>
                    <a:pt x="7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9" y="0"/>
                    <a:pt x="152" y="4"/>
                    <a:pt x="152" y="7"/>
                  </a:cubicBezTo>
                  <a:cubicBezTo>
                    <a:pt x="152" y="11"/>
                    <a:pt x="149" y="14"/>
                    <a:pt x="145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4" name="Freeform 130">
              <a:extLst>
                <a:ext uri="{FF2B5EF4-FFF2-40B4-BE49-F238E27FC236}">
                  <a16:creationId xmlns="" xmlns:a16="http://schemas.microsoft.com/office/drawing/2014/main" id="{77505ADB-FF62-416D-B1B3-25918ED1D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86" y="5413353"/>
              <a:ext cx="596806" cy="54707"/>
            </a:xfrm>
            <a:custGeom>
              <a:avLst/>
              <a:gdLst>
                <a:gd name="T0" fmla="*/ 145 w 152"/>
                <a:gd name="T1" fmla="*/ 14 h 14"/>
                <a:gd name="T2" fmla="*/ 7 w 152"/>
                <a:gd name="T3" fmla="*/ 14 h 14"/>
                <a:gd name="T4" fmla="*/ 0 w 152"/>
                <a:gd name="T5" fmla="*/ 7 h 14"/>
                <a:gd name="T6" fmla="*/ 7 w 152"/>
                <a:gd name="T7" fmla="*/ 0 h 14"/>
                <a:gd name="T8" fmla="*/ 145 w 152"/>
                <a:gd name="T9" fmla="*/ 0 h 14"/>
                <a:gd name="T10" fmla="*/ 152 w 152"/>
                <a:gd name="T11" fmla="*/ 7 h 14"/>
                <a:gd name="T12" fmla="*/ 145 w 152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4">
                  <a:moveTo>
                    <a:pt x="145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4" y="14"/>
                    <a:pt x="0" y="10"/>
                    <a:pt x="0" y="7"/>
                  </a:cubicBezTo>
                  <a:cubicBezTo>
                    <a:pt x="0" y="3"/>
                    <a:pt x="4" y="0"/>
                    <a:pt x="7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9" y="0"/>
                    <a:pt x="152" y="3"/>
                    <a:pt x="152" y="7"/>
                  </a:cubicBezTo>
                  <a:cubicBezTo>
                    <a:pt x="152" y="10"/>
                    <a:pt x="149" y="14"/>
                    <a:pt x="145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05" name="组合 1404">
            <a:extLst>
              <a:ext uri="{FF2B5EF4-FFF2-40B4-BE49-F238E27FC236}">
                <a16:creationId xmlns="" xmlns:a16="http://schemas.microsoft.com/office/drawing/2014/main" id="{37128AEA-DEAE-4BD1-9B09-BC3501E6E36B}"/>
              </a:ext>
            </a:extLst>
          </p:cNvPr>
          <p:cNvGrpSpPr>
            <a:grpSpLocks noChangeAspect="1"/>
          </p:cNvGrpSpPr>
          <p:nvPr/>
        </p:nvGrpSpPr>
        <p:grpSpPr>
          <a:xfrm>
            <a:off x="9696171" y="1269122"/>
            <a:ext cx="385407" cy="361120"/>
            <a:chOff x="2544788" y="1295400"/>
            <a:chExt cx="999648" cy="936653"/>
          </a:xfrm>
          <a:solidFill>
            <a:schemeClr val="accent2"/>
          </a:solidFill>
        </p:grpSpPr>
        <p:sp>
          <p:nvSpPr>
            <p:cNvPr id="1406" name="Freeform 138">
              <a:extLst>
                <a:ext uri="{FF2B5EF4-FFF2-40B4-BE49-F238E27FC236}">
                  <a16:creationId xmlns="" xmlns:a16="http://schemas.microsoft.com/office/drawing/2014/main" id="{0E3FC9BE-B7C6-4ABE-9847-D812C54D6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788" y="1680008"/>
              <a:ext cx="933338" cy="552045"/>
            </a:xfrm>
            <a:custGeom>
              <a:avLst/>
              <a:gdLst>
                <a:gd name="T0" fmla="*/ 224 w 238"/>
                <a:gd name="T1" fmla="*/ 127 h 141"/>
                <a:gd name="T2" fmla="*/ 14 w 238"/>
                <a:gd name="T3" fmla="*/ 127 h 141"/>
                <a:gd name="T4" fmla="*/ 14 w 238"/>
                <a:gd name="T5" fmla="*/ 14 h 141"/>
                <a:gd name="T6" fmla="*/ 146 w 238"/>
                <a:gd name="T7" fmla="*/ 14 h 141"/>
                <a:gd name="T8" fmla="*/ 148 w 238"/>
                <a:gd name="T9" fmla="*/ 11 h 141"/>
                <a:gd name="T10" fmla="*/ 152 w 238"/>
                <a:gd name="T11" fmla="*/ 0 h 141"/>
                <a:gd name="T12" fmla="*/ 0 w 238"/>
                <a:gd name="T13" fmla="*/ 0 h 141"/>
                <a:gd name="T14" fmla="*/ 0 w 238"/>
                <a:gd name="T15" fmla="*/ 141 h 141"/>
                <a:gd name="T16" fmla="*/ 238 w 238"/>
                <a:gd name="T17" fmla="*/ 141 h 141"/>
                <a:gd name="T18" fmla="*/ 238 w 238"/>
                <a:gd name="T19" fmla="*/ 7 h 141"/>
                <a:gd name="T20" fmla="*/ 224 w 238"/>
                <a:gd name="T21" fmla="*/ 42 h 141"/>
                <a:gd name="T22" fmla="*/ 224 w 238"/>
                <a:gd name="T23" fmla="*/ 12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8" h="141">
                  <a:moveTo>
                    <a:pt x="224" y="127"/>
                  </a:moveTo>
                  <a:cubicBezTo>
                    <a:pt x="14" y="127"/>
                    <a:pt x="14" y="127"/>
                    <a:pt x="14" y="127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6" y="14"/>
                    <a:pt x="146" y="14"/>
                    <a:pt x="146" y="14"/>
                  </a:cubicBezTo>
                  <a:cubicBezTo>
                    <a:pt x="147" y="13"/>
                    <a:pt x="147" y="12"/>
                    <a:pt x="148" y="11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38" y="141"/>
                    <a:pt x="238" y="141"/>
                    <a:pt x="238" y="141"/>
                  </a:cubicBezTo>
                  <a:cubicBezTo>
                    <a:pt x="238" y="7"/>
                    <a:pt x="238" y="7"/>
                    <a:pt x="238" y="7"/>
                  </a:cubicBezTo>
                  <a:cubicBezTo>
                    <a:pt x="224" y="42"/>
                    <a:pt x="224" y="42"/>
                    <a:pt x="224" y="42"/>
                  </a:cubicBezTo>
                  <a:lnTo>
                    <a:pt x="224" y="127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7" name="Freeform 139">
              <a:extLst>
                <a:ext uri="{FF2B5EF4-FFF2-40B4-BE49-F238E27FC236}">
                  <a16:creationId xmlns="" xmlns:a16="http://schemas.microsoft.com/office/drawing/2014/main" id="{FBBEDF21-56C6-4DE6-8DE5-7CC48544DC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33304" y="1295400"/>
              <a:ext cx="411132" cy="717825"/>
            </a:xfrm>
            <a:custGeom>
              <a:avLst/>
              <a:gdLst>
                <a:gd name="T0" fmla="*/ 12 w 105"/>
                <a:gd name="T1" fmla="*/ 182 h 183"/>
                <a:gd name="T2" fmla="*/ 12 w 105"/>
                <a:gd name="T3" fmla="*/ 163 h 183"/>
                <a:gd name="T4" fmla="*/ 5 w 105"/>
                <a:gd name="T5" fmla="*/ 124 h 183"/>
                <a:gd name="T6" fmla="*/ 36 w 105"/>
                <a:gd name="T7" fmla="*/ 46 h 183"/>
                <a:gd name="T8" fmla="*/ 35 w 105"/>
                <a:gd name="T9" fmla="*/ 44 h 183"/>
                <a:gd name="T10" fmla="*/ 24 w 105"/>
                <a:gd name="T11" fmla="*/ 40 h 183"/>
                <a:gd name="T12" fmla="*/ 13 w 105"/>
                <a:gd name="T13" fmla="*/ 65 h 183"/>
                <a:gd name="T14" fmla="*/ 4 w 105"/>
                <a:gd name="T15" fmla="*/ 69 h 183"/>
                <a:gd name="T16" fmla="*/ 1 w 105"/>
                <a:gd name="T17" fmla="*/ 60 h 183"/>
                <a:gd name="T18" fmla="*/ 26 w 105"/>
                <a:gd name="T19" fmla="*/ 9 h 183"/>
                <a:gd name="T20" fmla="*/ 32 w 105"/>
                <a:gd name="T21" fmla="*/ 18 h 183"/>
                <a:gd name="T22" fmla="*/ 29 w 105"/>
                <a:gd name="T23" fmla="*/ 27 h 183"/>
                <a:gd name="T24" fmla="*/ 40 w 105"/>
                <a:gd name="T25" fmla="*/ 31 h 183"/>
                <a:gd name="T26" fmla="*/ 42 w 105"/>
                <a:gd name="T27" fmla="*/ 31 h 183"/>
                <a:gd name="T28" fmla="*/ 70 w 105"/>
                <a:gd name="T29" fmla="*/ 0 h 183"/>
                <a:gd name="T30" fmla="*/ 90 w 105"/>
                <a:gd name="T31" fmla="*/ 6 h 183"/>
                <a:gd name="T32" fmla="*/ 103 w 105"/>
                <a:gd name="T33" fmla="*/ 36 h 183"/>
                <a:gd name="T34" fmla="*/ 58 w 105"/>
                <a:gd name="T35" fmla="*/ 145 h 183"/>
                <a:gd name="T36" fmla="*/ 25 w 105"/>
                <a:gd name="T37" fmla="*/ 168 h 183"/>
                <a:gd name="T38" fmla="*/ 21 w 105"/>
                <a:gd name="T39" fmla="*/ 178 h 183"/>
                <a:gd name="T40" fmla="*/ 22 w 105"/>
                <a:gd name="T41" fmla="*/ 132 h 183"/>
                <a:gd name="T42" fmla="*/ 21 w 105"/>
                <a:gd name="T43" fmla="*/ 133 h 183"/>
                <a:gd name="T44" fmla="*/ 25 w 105"/>
                <a:gd name="T45" fmla="*/ 151 h 183"/>
                <a:gd name="T46" fmla="*/ 26 w 105"/>
                <a:gd name="T47" fmla="*/ 151 h 183"/>
                <a:gd name="T48" fmla="*/ 40 w 105"/>
                <a:gd name="T49" fmla="*/ 140 h 183"/>
                <a:gd name="T50" fmla="*/ 23 w 105"/>
                <a:gd name="T51" fmla="*/ 132 h 183"/>
                <a:gd name="T52" fmla="*/ 50 w 105"/>
                <a:gd name="T53" fmla="*/ 50 h 183"/>
                <a:gd name="T54" fmla="*/ 23 w 105"/>
                <a:gd name="T55" fmla="*/ 116 h 183"/>
                <a:gd name="T56" fmla="*/ 23 w 105"/>
                <a:gd name="T57" fmla="*/ 117 h 183"/>
                <a:gd name="T58" fmla="*/ 50 w 105"/>
                <a:gd name="T59" fmla="*/ 128 h 183"/>
                <a:gd name="T60" fmla="*/ 77 w 105"/>
                <a:gd name="T61" fmla="*/ 62 h 183"/>
                <a:gd name="T62" fmla="*/ 77 w 105"/>
                <a:gd name="T63" fmla="*/ 61 h 183"/>
                <a:gd name="T64" fmla="*/ 50 w 105"/>
                <a:gd name="T65" fmla="*/ 50 h 183"/>
                <a:gd name="T66" fmla="*/ 61 w 105"/>
                <a:gd name="T67" fmla="*/ 20 h 183"/>
                <a:gd name="T68" fmla="*/ 55 w 105"/>
                <a:gd name="T69" fmla="*/ 38 h 183"/>
                <a:gd name="T70" fmla="*/ 82 w 105"/>
                <a:gd name="T71" fmla="*/ 48 h 183"/>
                <a:gd name="T72" fmla="*/ 90 w 105"/>
                <a:gd name="T73" fmla="*/ 31 h 183"/>
                <a:gd name="T74" fmla="*/ 85 w 105"/>
                <a:gd name="T75" fmla="*/ 18 h 183"/>
                <a:gd name="T76" fmla="*/ 71 w 105"/>
                <a:gd name="T77" fmla="*/ 1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5" h="183">
                  <a:moveTo>
                    <a:pt x="14" y="183"/>
                  </a:moveTo>
                  <a:cubicBezTo>
                    <a:pt x="13" y="183"/>
                    <a:pt x="13" y="183"/>
                    <a:pt x="12" y="182"/>
                  </a:cubicBezTo>
                  <a:cubicBezTo>
                    <a:pt x="8" y="181"/>
                    <a:pt x="7" y="177"/>
                    <a:pt x="8" y="17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5" y="124"/>
                    <a:pt x="5" y="124"/>
                    <a:pt x="5" y="124"/>
                  </a:cubicBezTo>
                  <a:cubicBezTo>
                    <a:pt x="6" y="121"/>
                    <a:pt x="7" y="118"/>
                    <a:pt x="8" y="115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6" y="44"/>
                    <a:pt x="35" y="44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4" y="40"/>
                    <a:pt x="24" y="40"/>
                  </a:cubicBezTo>
                  <a:cubicBezTo>
                    <a:pt x="24" y="40"/>
                    <a:pt x="23" y="40"/>
                    <a:pt x="23" y="41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2" y="67"/>
                    <a:pt x="10" y="69"/>
                    <a:pt x="7" y="69"/>
                  </a:cubicBezTo>
                  <a:cubicBezTo>
                    <a:pt x="6" y="69"/>
                    <a:pt x="5" y="69"/>
                    <a:pt x="4" y="69"/>
                  </a:cubicBezTo>
                  <a:cubicBezTo>
                    <a:pt x="3" y="68"/>
                    <a:pt x="1" y="67"/>
                    <a:pt x="1" y="65"/>
                  </a:cubicBezTo>
                  <a:cubicBezTo>
                    <a:pt x="0" y="63"/>
                    <a:pt x="0" y="61"/>
                    <a:pt x="1" y="60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0"/>
                    <a:pt x="23" y="9"/>
                    <a:pt x="26" y="9"/>
                  </a:cubicBezTo>
                  <a:cubicBezTo>
                    <a:pt x="27" y="9"/>
                    <a:pt x="28" y="9"/>
                    <a:pt x="28" y="9"/>
                  </a:cubicBezTo>
                  <a:cubicBezTo>
                    <a:pt x="32" y="10"/>
                    <a:pt x="34" y="14"/>
                    <a:pt x="32" y="18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6"/>
                    <a:pt x="29" y="27"/>
                  </a:cubicBezTo>
                  <a:cubicBezTo>
                    <a:pt x="29" y="27"/>
                    <a:pt x="30" y="27"/>
                    <a:pt x="30" y="27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2"/>
                    <a:pt x="42" y="31"/>
                    <a:pt x="42" y="31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2" y="6"/>
                    <a:pt x="61" y="0"/>
                    <a:pt x="70" y="0"/>
                  </a:cubicBezTo>
                  <a:cubicBezTo>
                    <a:pt x="73" y="0"/>
                    <a:pt x="76" y="0"/>
                    <a:pt x="79" y="1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95" y="8"/>
                    <a:pt x="100" y="12"/>
                    <a:pt x="102" y="18"/>
                  </a:cubicBezTo>
                  <a:cubicBezTo>
                    <a:pt x="105" y="24"/>
                    <a:pt x="105" y="30"/>
                    <a:pt x="103" y="36"/>
                  </a:cubicBezTo>
                  <a:cubicBezTo>
                    <a:pt x="62" y="137"/>
                    <a:pt x="62" y="137"/>
                    <a:pt x="62" y="137"/>
                  </a:cubicBezTo>
                  <a:cubicBezTo>
                    <a:pt x="61" y="139"/>
                    <a:pt x="60" y="142"/>
                    <a:pt x="58" y="145"/>
                  </a:cubicBezTo>
                  <a:cubicBezTo>
                    <a:pt x="58" y="145"/>
                    <a:pt x="58" y="145"/>
                    <a:pt x="58" y="145"/>
                  </a:cubicBezTo>
                  <a:cubicBezTo>
                    <a:pt x="25" y="168"/>
                    <a:pt x="25" y="168"/>
                    <a:pt x="25" y="168"/>
                  </a:cubicBezTo>
                  <a:cubicBezTo>
                    <a:pt x="25" y="168"/>
                    <a:pt x="25" y="168"/>
                    <a:pt x="25" y="168"/>
                  </a:cubicBezTo>
                  <a:cubicBezTo>
                    <a:pt x="21" y="178"/>
                    <a:pt x="21" y="178"/>
                    <a:pt x="21" y="178"/>
                  </a:cubicBezTo>
                  <a:cubicBezTo>
                    <a:pt x="20" y="181"/>
                    <a:pt x="17" y="183"/>
                    <a:pt x="14" y="183"/>
                  </a:cubicBezTo>
                  <a:close/>
                  <a:moveTo>
                    <a:pt x="22" y="132"/>
                  </a:moveTo>
                  <a:cubicBezTo>
                    <a:pt x="22" y="132"/>
                    <a:pt x="22" y="132"/>
                    <a:pt x="21" y="132"/>
                  </a:cubicBezTo>
                  <a:cubicBezTo>
                    <a:pt x="21" y="132"/>
                    <a:pt x="21" y="133"/>
                    <a:pt x="21" y="133"/>
                  </a:cubicBezTo>
                  <a:cubicBezTo>
                    <a:pt x="24" y="150"/>
                    <a:pt x="24" y="150"/>
                    <a:pt x="24" y="150"/>
                  </a:cubicBezTo>
                  <a:cubicBezTo>
                    <a:pt x="24" y="150"/>
                    <a:pt x="24" y="151"/>
                    <a:pt x="25" y="151"/>
                  </a:cubicBezTo>
                  <a:cubicBezTo>
                    <a:pt x="25" y="151"/>
                    <a:pt x="25" y="151"/>
                    <a:pt x="25" y="151"/>
                  </a:cubicBezTo>
                  <a:cubicBezTo>
                    <a:pt x="25" y="151"/>
                    <a:pt x="26" y="151"/>
                    <a:pt x="26" y="151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40" y="141"/>
                    <a:pt x="40" y="140"/>
                    <a:pt x="40" y="140"/>
                  </a:cubicBezTo>
                  <a:cubicBezTo>
                    <a:pt x="40" y="139"/>
                    <a:pt x="40" y="139"/>
                    <a:pt x="40" y="139"/>
                  </a:cubicBezTo>
                  <a:cubicBezTo>
                    <a:pt x="23" y="132"/>
                    <a:pt x="23" y="132"/>
                    <a:pt x="23" y="132"/>
                  </a:cubicBezTo>
                  <a:cubicBezTo>
                    <a:pt x="22" y="132"/>
                    <a:pt x="22" y="132"/>
                    <a:pt x="22" y="132"/>
                  </a:cubicBezTo>
                  <a:close/>
                  <a:moveTo>
                    <a:pt x="50" y="50"/>
                  </a:moveTo>
                  <a:cubicBezTo>
                    <a:pt x="49" y="50"/>
                    <a:pt x="49" y="50"/>
                    <a:pt x="49" y="51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2" y="116"/>
                    <a:pt x="22" y="117"/>
                    <a:pt x="23" y="117"/>
                  </a:cubicBezTo>
                  <a:cubicBezTo>
                    <a:pt x="23" y="117"/>
                    <a:pt x="23" y="117"/>
                    <a:pt x="23" y="117"/>
                  </a:cubicBezTo>
                  <a:cubicBezTo>
                    <a:pt x="50" y="128"/>
                    <a:pt x="50" y="128"/>
                    <a:pt x="50" y="128"/>
                  </a:cubicBezTo>
                  <a:cubicBezTo>
                    <a:pt x="50" y="128"/>
                    <a:pt x="50" y="128"/>
                    <a:pt x="50" y="128"/>
                  </a:cubicBezTo>
                  <a:cubicBezTo>
                    <a:pt x="51" y="128"/>
                    <a:pt x="51" y="128"/>
                    <a:pt x="51" y="127"/>
                  </a:cubicBezTo>
                  <a:cubicBezTo>
                    <a:pt x="77" y="62"/>
                    <a:pt x="77" y="62"/>
                    <a:pt x="77" y="62"/>
                  </a:cubicBezTo>
                  <a:cubicBezTo>
                    <a:pt x="77" y="62"/>
                    <a:pt x="77" y="62"/>
                    <a:pt x="77" y="61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lose/>
                  <a:moveTo>
                    <a:pt x="71" y="13"/>
                  </a:moveTo>
                  <a:cubicBezTo>
                    <a:pt x="67" y="13"/>
                    <a:pt x="63" y="16"/>
                    <a:pt x="61" y="20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7"/>
                    <a:pt x="55" y="37"/>
                    <a:pt x="55" y="38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3" y="48"/>
                    <a:pt x="83" y="48"/>
                    <a:pt x="83" y="47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1" y="29"/>
                    <a:pt x="91" y="26"/>
                    <a:pt x="90" y="24"/>
                  </a:cubicBezTo>
                  <a:cubicBezTo>
                    <a:pt x="89" y="21"/>
                    <a:pt x="87" y="19"/>
                    <a:pt x="85" y="18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4"/>
                    <a:pt x="72" y="13"/>
                    <a:pt x="71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8" name="Freeform 140">
              <a:extLst>
                <a:ext uri="{FF2B5EF4-FFF2-40B4-BE49-F238E27FC236}">
                  <a16:creationId xmlns="" xmlns:a16="http://schemas.microsoft.com/office/drawing/2014/main" id="{7C0C5499-FC39-400A-94AE-022C5C36D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123" y="1812631"/>
              <a:ext cx="384608" cy="54707"/>
            </a:xfrm>
            <a:custGeom>
              <a:avLst/>
              <a:gdLst>
                <a:gd name="T0" fmla="*/ 91 w 98"/>
                <a:gd name="T1" fmla="*/ 14 h 14"/>
                <a:gd name="T2" fmla="*/ 7 w 98"/>
                <a:gd name="T3" fmla="*/ 14 h 14"/>
                <a:gd name="T4" fmla="*/ 0 w 98"/>
                <a:gd name="T5" fmla="*/ 7 h 14"/>
                <a:gd name="T6" fmla="*/ 7 w 98"/>
                <a:gd name="T7" fmla="*/ 0 h 14"/>
                <a:gd name="T8" fmla="*/ 91 w 98"/>
                <a:gd name="T9" fmla="*/ 0 h 14"/>
                <a:gd name="T10" fmla="*/ 98 w 98"/>
                <a:gd name="T11" fmla="*/ 7 h 14"/>
                <a:gd name="T12" fmla="*/ 91 w 98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4">
                  <a:moveTo>
                    <a:pt x="91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5" y="0"/>
                    <a:pt x="98" y="3"/>
                    <a:pt x="98" y="7"/>
                  </a:cubicBezTo>
                  <a:cubicBezTo>
                    <a:pt x="98" y="11"/>
                    <a:pt x="95" y="14"/>
                    <a:pt x="91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9" name="Freeform 141">
              <a:extLst>
                <a:ext uri="{FF2B5EF4-FFF2-40B4-BE49-F238E27FC236}">
                  <a16:creationId xmlns="" xmlns:a16="http://schemas.microsoft.com/office/drawing/2014/main" id="{37E182D1-C651-430D-8DE4-999D82E74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123" y="1922045"/>
              <a:ext cx="384608" cy="54707"/>
            </a:xfrm>
            <a:custGeom>
              <a:avLst/>
              <a:gdLst>
                <a:gd name="T0" fmla="*/ 91 w 98"/>
                <a:gd name="T1" fmla="*/ 14 h 14"/>
                <a:gd name="T2" fmla="*/ 7 w 98"/>
                <a:gd name="T3" fmla="*/ 14 h 14"/>
                <a:gd name="T4" fmla="*/ 0 w 98"/>
                <a:gd name="T5" fmla="*/ 7 h 14"/>
                <a:gd name="T6" fmla="*/ 7 w 98"/>
                <a:gd name="T7" fmla="*/ 0 h 14"/>
                <a:gd name="T8" fmla="*/ 91 w 98"/>
                <a:gd name="T9" fmla="*/ 0 h 14"/>
                <a:gd name="T10" fmla="*/ 98 w 98"/>
                <a:gd name="T11" fmla="*/ 7 h 14"/>
                <a:gd name="T12" fmla="*/ 91 w 98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4">
                  <a:moveTo>
                    <a:pt x="91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5" y="0"/>
                    <a:pt x="98" y="3"/>
                    <a:pt x="98" y="7"/>
                  </a:cubicBezTo>
                  <a:cubicBezTo>
                    <a:pt x="98" y="11"/>
                    <a:pt x="95" y="14"/>
                    <a:pt x="91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0" name="Freeform 142">
              <a:extLst>
                <a:ext uri="{FF2B5EF4-FFF2-40B4-BE49-F238E27FC236}">
                  <a16:creationId xmlns="" xmlns:a16="http://schemas.microsoft.com/office/drawing/2014/main" id="{44506192-AA6D-4F1A-B488-33F009EF9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416" y="2056327"/>
              <a:ext cx="266904" cy="54707"/>
            </a:xfrm>
            <a:custGeom>
              <a:avLst/>
              <a:gdLst>
                <a:gd name="T0" fmla="*/ 61 w 68"/>
                <a:gd name="T1" fmla="*/ 14 h 14"/>
                <a:gd name="T2" fmla="*/ 7 w 68"/>
                <a:gd name="T3" fmla="*/ 14 h 14"/>
                <a:gd name="T4" fmla="*/ 0 w 68"/>
                <a:gd name="T5" fmla="*/ 7 h 14"/>
                <a:gd name="T6" fmla="*/ 7 w 68"/>
                <a:gd name="T7" fmla="*/ 0 h 14"/>
                <a:gd name="T8" fmla="*/ 61 w 68"/>
                <a:gd name="T9" fmla="*/ 0 h 14"/>
                <a:gd name="T10" fmla="*/ 68 w 68"/>
                <a:gd name="T11" fmla="*/ 7 h 14"/>
                <a:gd name="T12" fmla="*/ 61 w 68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14">
                  <a:moveTo>
                    <a:pt x="61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4" y="0"/>
                    <a:pt x="68" y="3"/>
                    <a:pt x="68" y="7"/>
                  </a:cubicBezTo>
                  <a:cubicBezTo>
                    <a:pt x="68" y="11"/>
                    <a:pt x="64" y="14"/>
                    <a:pt x="61" y="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411" name="Freeform 148">
            <a:extLst>
              <a:ext uri="{FF2B5EF4-FFF2-40B4-BE49-F238E27FC236}">
                <a16:creationId xmlns="" xmlns:a16="http://schemas.microsoft.com/office/drawing/2014/main" id="{F881347D-7F49-40ED-9BD4-708561D84F01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0521570" y="1248670"/>
            <a:ext cx="234568" cy="402025"/>
          </a:xfrm>
          <a:custGeom>
            <a:avLst/>
            <a:gdLst>
              <a:gd name="T0" fmla="*/ 155 w 155"/>
              <a:gd name="T1" fmla="*/ 168 h 266"/>
              <a:gd name="T2" fmla="*/ 148 w 155"/>
              <a:gd name="T3" fmla="*/ 139 h 266"/>
              <a:gd name="T4" fmla="*/ 147 w 155"/>
              <a:gd name="T5" fmla="*/ 136 h 266"/>
              <a:gd name="T6" fmla="*/ 90 w 155"/>
              <a:gd name="T7" fmla="*/ 55 h 266"/>
              <a:gd name="T8" fmla="*/ 91 w 155"/>
              <a:gd name="T9" fmla="*/ 54 h 266"/>
              <a:gd name="T10" fmla="*/ 95 w 155"/>
              <a:gd name="T11" fmla="*/ 8 h 266"/>
              <a:gd name="T12" fmla="*/ 94 w 155"/>
              <a:gd name="T13" fmla="*/ 2 h 266"/>
              <a:gd name="T14" fmla="*/ 88 w 155"/>
              <a:gd name="T15" fmla="*/ 0 h 266"/>
              <a:gd name="T16" fmla="*/ 21 w 155"/>
              <a:gd name="T17" fmla="*/ 0 h 266"/>
              <a:gd name="T18" fmla="*/ 16 w 155"/>
              <a:gd name="T19" fmla="*/ 2 h 266"/>
              <a:gd name="T20" fmla="*/ 15 w 155"/>
              <a:gd name="T21" fmla="*/ 8 h 266"/>
              <a:gd name="T22" fmla="*/ 21 w 155"/>
              <a:gd name="T23" fmla="*/ 54 h 266"/>
              <a:gd name="T24" fmla="*/ 28 w 155"/>
              <a:gd name="T25" fmla="*/ 60 h 266"/>
              <a:gd name="T26" fmla="*/ 69 w 155"/>
              <a:gd name="T27" fmla="*/ 60 h 266"/>
              <a:gd name="T28" fmla="*/ 97 w 155"/>
              <a:gd name="T29" fmla="*/ 199 h 266"/>
              <a:gd name="T30" fmla="*/ 56 w 155"/>
              <a:gd name="T31" fmla="*/ 249 h 266"/>
              <a:gd name="T32" fmla="*/ 15 w 155"/>
              <a:gd name="T33" fmla="*/ 199 h 266"/>
              <a:gd name="T34" fmla="*/ 40 w 155"/>
              <a:gd name="T35" fmla="*/ 75 h 266"/>
              <a:gd name="T36" fmla="*/ 40 w 155"/>
              <a:gd name="T37" fmla="*/ 74 h 266"/>
              <a:gd name="T38" fmla="*/ 26 w 155"/>
              <a:gd name="T39" fmla="*/ 74 h 266"/>
              <a:gd name="T40" fmla="*/ 0 w 155"/>
              <a:gd name="T41" fmla="*/ 200 h 266"/>
              <a:gd name="T42" fmla="*/ 2 w 155"/>
              <a:gd name="T43" fmla="*/ 205 h 266"/>
              <a:gd name="T44" fmla="*/ 50 w 155"/>
              <a:gd name="T45" fmla="*/ 264 h 266"/>
              <a:gd name="T46" fmla="*/ 55 w 155"/>
              <a:gd name="T47" fmla="*/ 266 h 266"/>
              <a:gd name="T48" fmla="*/ 56 w 155"/>
              <a:gd name="T49" fmla="*/ 266 h 266"/>
              <a:gd name="T50" fmla="*/ 56 w 155"/>
              <a:gd name="T51" fmla="*/ 266 h 266"/>
              <a:gd name="T52" fmla="*/ 62 w 155"/>
              <a:gd name="T53" fmla="*/ 264 h 266"/>
              <a:gd name="T54" fmla="*/ 110 w 155"/>
              <a:gd name="T55" fmla="*/ 205 h 266"/>
              <a:gd name="T56" fmla="*/ 111 w 155"/>
              <a:gd name="T57" fmla="*/ 200 h 266"/>
              <a:gd name="T58" fmla="*/ 102 w 155"/>
              <a:gd name="T59" fmla="*/ 154 h 266"/>
              <a:gd name="T60" fmla="*/ 114 w 155"/>
              <a:gd name="T61" fmla="*/ 165 h 266"/>
              <a:gd name="T62" fmla="*/ 117 w 155"/>
              <a:gd name="T63" fmla="*/ 167 h 266"/>
              <a:gd name="T64" fmla="*/ 146 w 155"/>
              <a:gd name="T65" fmla="*/ 177 h 266"/>
              <a:gd name="T66" fmla="*/ 148 w 155"/>
              <a:gd name="T67" fmla="*/ 177 h 266"/>
              <a:gd name="T68" fmla="*/ 148 w 155"/>
              <a:gd name="T69" fmla="*/ 177 h 266"/>
              <a:gd name="T70" fmla="*/ 155 w 155"/>
              <a:gd name="T71" fmla="*/ 170 h 266"/>
              <a:gd name="T72" fmla="*/ 155 w 155"/>
              <a:gd name="T73" fmla="*/ 168 h 266"/>
              <a:gd name="T74" fmla="*/ 77 w 155"/>
              <a:gd name="T75" fmla="*/ 46 h 266"/>
              <a:gd name="T76" fmla="*/ 34 w 155"/>
              <a:gd name="T77" fmla="*/ 46 h 266"/>
              <a:gd name="T78" fmla="*/ 30 w 155"/>
              <a:gd name="T79" fmla="*/ 14 h 266"/>
              <a:gd name="T80" fmla="*/ 81 w 155"/>
              <a:gd name="T81" fmla="*/ 14 h 266"/>
              <a:gd name="T82" fmla="*/ 77 w 155"/>
              <a:gd name="T83" fmla="*/ 46 h 266"/>
              <a:gd name="T84" fmla="*/ 123 w 155"/>
              <a:gd name="T85" fmla="*/ 154 h 266"/>
              <a:gd name="T86" fmla="*/ 97 w 155"/>
              <a:gd name="T87" fmla="*/ 131 h 266"/>
              <a:gd name="T88" fmla="*/ 85 w 155"/>
              <a:gd name="T89" fmla="*/ 72 h 266"/>
              <a:gd name="T90" fmla="*/ 135 w 155"/>
              <a:gd name="T91" fmla="*/ 143 h 266"/>
              <a:gd name="T92" fmla="*/ 139 w 155"/>
              <a:gd name="T93" fmla="*/ 159 h 266"/>
              <a:gd name="T94" fmla="*/ 123 w 155"/>
              <a:gd name="T95" fmla="*/ 154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5" h="266">
                <a:moveTo>
                  <a:pt x="155" y="168"/>
                </a:moveTo>
                <a:cubicBezTo>
                  <a:pt x="148" y="139"/>
                  <a:pt x="148" y="139"/>
                  <a:pt x="148" y="139"/>
                </a:cubicBezTo>
                <a:cubicBezTo>
                  <a:pt x="148" y="138"/>
                  <a:pt x="147" y="137"/>
                  <a:pt x="147" y="136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54"/>
                  <a:pt x="91" y="54"/>
                  <a:pt x="91" y="54"/>
                </a:cubicBezTo>
                <a:cubicBezTo>
                  <a:pt x="95" y="8"/>
                  <a:pt x="95" y="8"/>
                  <a:pt x="95" y="8"/>
                </a:cubicBezTo>
                <a:cubicBezTo>
                  <a:pt x="96" y="6"/>
                  <a:pt x="95" y="4"/>
                  <a:pt x="94" y="2"/>
                </a:cubicBezTo>
                <a:cubicBezTo>
                  <a:pt x="92" y="1"/>
                  <a:pt x="90" y="0"/>
                  <a:pt x="88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7" y="1"/>
                  <a:pt x="16" y="2"/>
                </a:cubicBezTo>
                <a:cubicBezTo>
                  <a:pt x="15" y="4"/>
                  <a:pt x="14" y="6"/>
                  <a:pt x="15" y="8"/>
                </a:cubicBezTo>
                <a:cubicBezTo>
                  <a:pt x="21" y="54"/>
                  <a:pt x="21" y="54"/>
                  <a:pt x="21" y="54"/>
                </a:cubicBezTo>
                <a:cubicBezTo>
                  <a:pt x="22" y="58"/>
                  <a:pt x="25" y="60"/>
                  <a:pt x="28" y="60"/>
                </a:cubicBezTo>
                <a:cubicBezTo>
                  <a:pt x="69" y="60"/>
                  <a:pt x="69" y="60"/>
                  <a:pt x="69" y="60"/>
                </a:cubicBezTo>
                <a:cubicBezTo>
                  <a:pt x="97" y="199"/>
                  <a:pt x="97" y="199"/>
                  <a:pt x="97" y="199"/>
                </a:cubicBezTo>
                <a:cubicBezTo>
                  <a:pt x="56" y="249"/>
                  <a:pt x="56" y="249"/>
                  <a:pt x="56" y="249"/>
                </a:cubicBezTo>
                <a:cubicBezTo>
                  <a:pt x="15" y="199"/>
                  <a:pt x="15" y="199"/>
                  <a:pt x="15" y="199"/>
                </a:cubicBezTo>
                <a:cubicBezTo>
                  <a:pt x="40" y="75"/>
                  <a:pt x="40" y="75"/>
                  <a:pt x="40" y="75"/>
                </a:cubicBezTo>
                <a:cubicBezTo>
                  <a:pt x="40" y="75"/>
                  <a:pt x="40" y="75"/>
                  <a:pt x="40" y="74"/>
                </a:cubicBezTo>
                <a:cubicBezTo>
                  <a:pt x="26" y="74"/>
                  <a:pt x="26" y="74"/>
                  <a:pt x="26" y="74"/>
                </a:cubicBezTo>
                <a:cubicBezTo>
                  <a:pt x="0" y="200"/>
                  <a:pt x="0" y="200"/>
                  <a:pt x="0" y="200"/>
                </a:cubicBezTo>
                <a:cubicBezTo>
                  <a:pt x="0" y="202"/>
                  <a:pt x="0" y="204"/>
                  <a:pt x="2" y="205"/>
                </a:cubicBezTo>
                <a:cubicBezTo>
                  <a:pt x="50" y="264"/>
                  <a:pt x="50" y="264"/>
                  <a:pt x="50" y="264"/>
                </a:cubicBezTo>
                <a:cubicBezTo>
                  <a:pt x="51" y="266"/>
                  <a:pt x="53" y="266"/>
                  <a:pt x="55" y="266"/>
                </a:cubicBezTo>
                <a:cubicBezTo>
                  <a:pt x="55" y="266"/>
                  <a:pt x="56" y="266"/>
                  <a:pt x="56" y="266"/>
                </a:cubicBezTo>
                <a:cubicBezTo>
                  <a:pt x="56" y="266"/>
                  <a:pt x="56" y="266"/>
                  <a:pt x="56" y="266"/>
                </a:cubicBezTo>
                <a:cubicBezTo>
                  <a:pt x="58" y="266"/>
                  <a:pt x="60" y="266"/>
                  <a:pt x="62" y="264"/>
                </a:cubicBezTo>
                <a:cubicBezTo>
                  <a:pt x="110" y="205"/>
                  <a:pt x="110" y="205"/>
                  <a:pt x="110" y="205"/>
                </a:cubicBezTo>
                <a:cubicBezTo>
                  <a:pt x="111" y="204"/>
                  <a:pt x="112" y="202"/>
                  <a:pt x="111" y="200"/>
                </a:cubicBezTo>
                <a:cubicBezTo>
                  <a:pt x="102" y="154"/>
                  <a:pt x="102" y="154"/>
                  <a:pt x="102" y="154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5" y="166"/>
                  <a:pt x="116" y="166"/>
                  <a:pt x="117" y="167"/>
                </a:cubicBezTo>
                <a:cubicBezTo>
                  <a:pt x="146" y="177"/>
                  <a:pt x="146" y="177"/>
                  <a:pt x="146" y="177"/>
                </a:cubicBezTo>
                <a:cubicBezTo>
                  <a:pt x="147" y="177"/>
                  <a:pt x="148" y="177"/>
                  <a:pt x="148" y="177"/>
                </a:cubicBezTo>
                <a:cubicBezTo>
                  <a:pt x="148" y="177"/>
                  <a:pt x="148" y="177"/>
                  <a:pt x="148" y="177"/>
                </a:cubicBezTo>
                <a:cubicBezTo>
                  <a:pt x="152" y="177"/>
                  <a:pt x="155" y="174"/>
                  <a:pt x="155" y="170"/>
                </a:cubicBezTo>
                <a:cubicBezTo>
                  <a:pt x="155" y="169"/>
                  <a:pt x="155" y="168"/>
                  <a:pt x="155" y="168"/>
                </a:cubicBezTo>
                <a:close/>
                <a:moveTo>
                  <a:pt x="77" y="46"/>
                </a:moveTo>
                <a:cubicBezTo>
                  <a:pt x="34" y="46"/>
                  <a:pt x="34" y="46"/>
                  <a:pt x="34" y="46"/>
                </a:cubicBezTo>
                <a:cubicBezTo>
                  <a:pt x="30" y="14"/>
                  <a:pt x="30" y="14"/>
                  <a:pt x="30" y="14"/>
                </a:cubicBezTo>
                <a:cubicBezTo>
                  <a:pt x="81" y="14"/>
                  <a:pt x="81" y="14"/>
                  <a:pt x="81" y="14"/>
                </a:cubicBezTo>
                <a:lnTo>
                  <a:pt x="77" y="46"/>
                </a:lnTo>
                <a:close/>
                <a:moveTo>
                  <a:pt x="123" y="154"/>
                </a:moveTo>
                <a:cubicBezTo>
                  <a:pt x="97" y="131"/>
                  <a:pt x="97" y="131"/>
                  <a:pt x="97" y="131"/>
                </a:cubicBezTo>
                <a:cubicBezTo>
                  <a:pt x="85" y="72"/>
                  <a:pt x="85" y="72"/>
                  <a:pt x="85" y="72"/>
                </a:cubicBezTo>
                <a:cubicBezTo>
                  <a:pt x="135" y="143"/>
                  <a:pt x="135" y="143"/>
                  <a:pt x="135" y="143"/>
                </a:cubicBezTo>
                <a:cubicBezTo>
                  <a:pt x="139" y="159"/>
                  <a:pt x="139" y="159"/>
                  <a:pt x="139" y="159"/>
                </a:cubicBezTo>
                <a:lnTo>
                  <a:pt x="123" y="15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412" name="组合 1411">
            <a:extLst>
              <a:ext uri="{FF2B5EF4-FFF2-40B4-BE49-F238E27FC236}">
                <a16:creationId xmlns="" xmlns:a16="http://schemas.microsoft.com/office/drawing/2014/main" id="{5182A1EB-4181-4D31-955D-C6EEA6BD57EC}"/>
              </a:ext>
            </a:extLst>
          </p:cNvPr>
          <p:cNvGrpSpPr>
            <a:grpSpLocks noChangeAspect="1"/>
          </p:cNvGrpSpPr>
          <p:nvPr/>
        </p:nvGrpSpPr>
        <p:grpSpPr>
          <a:xfrm>
            <a:off x="11196130" y="1253783"/>
            <a:ext cx="322770" cy="391798"/>
            <a:chOff x="522284" y="3110682"/>
            <a:chExt cx="837185" cy="1016225"/>
          </a:xfrm>
        </p:grpSpPr>
        <p:sp>
          <p:nvSpPr>
            <p:cNvPr id="1413" name="Freeform 149">
              <a:extLst>
                <a:ext uri="{FF2B5EF4-FFF2-40B4-BE49-F238E27FC236}">
                  <a16:creationId xmlns="" xmlns:a16="http://schemas.microsoft.com/office/drawing/2014/main" id="{B68AE927-CB7C-4CDB-9BE5-455CAFDE0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778" y="3503578"/>
              <a:ext cx="258616" cy="238721"/>
            </a:xfrm>
            <a:custGeom>
              <a:avLst/>
              <a:gdLst>
                <a:gd name="T0" fmla="*/ 48 w 66"/>
                <a:gd name="T1" fmla="*/ 9 h 61"/>
                <a:gd name="T2" fmla="*/ 52 w 66"/>
                <a:gd name="T3" fmla="*/ 23 h 61"/>
                <a:gd name="T4" fmla="*/ 28 w 66"/>
                <a:gd name="T5" fmla="*/ 47 h 61"/>
                <a:gd name="T6" fmla="*/ 11 w 66"/>
                <a:gd name="T7" fmla="*/ 40 h 61"/>
                <a:gd name="T8" fmla="*/ 0 w 66"/>
                <a:gd name="T9" fmla="*/ 49 h 61"/>
                <a:gd name="T10" fmla="*/ 28 w 66"/>
                <a:gd name="T11" fmla="*/ 61 h 61"/>
                <a:gd name="T12" fmla="*/ 66 w 66"/>
                <a:gd name="T13" fmla="*/ 23 h 61"/>
                <a:gd name="T14" fmla="*/ 59 w 66"/>
                <a:gd name="T15" fmla="*/ 0 h 61"/>
                <a:gd name="T16" fmla="*/ 48 w 66"/>
                <a:gd name="T17" fmla="*/ 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61">
                  <a:moveTo>
                    <a:pt x="48" y="9"/>
                  </a:moveTo>
                  <a:cubicBezTo>
                    <a:pt x="51" y="13"/>
                    <a:pt x="52" y="18"/>
                    <a:pt x="52" y="23"/>
                  </a:cubicBezTo>
                  <a:cubicBezTo>
                    <a:pt x="52" y="36"/>
                    <a:pt x="41" y="47"/>
                    <a:pt x="28" y="47"/>
                  </a:cubicBezTo>
                  <a:cubicBezTo>
                    <a:pt x="21" y="47"/>
                    <a:pt x="15" y="44"/>
                    <a:pt x="11" y="4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7" y="56"/>
                    <a:pt x="17" y="61"/>
                    <a:pt x="28" y="61"/>
                  </a:cubicBezTo>
                  <a:cubicBezTo>
                    <a:pt x="49" y="61"/>
                    <a:pt x="66" y="44"/>
                    <a:pt x="66" y="23"/>
                  </a:cubicBezTo>
                  <a:cubicBezTo>
                    <a:pt x="66" y="14"/>
                    <a:pt x="63" y="7"/>
                    <a:pt x="59" y="0"/>
                  </a:cubicBezTo>
                  <a:lnTo>
                    <a:pt x="48" y="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4" name="Oval 150">
              <a:extLst>
                <a:ext uri="{FF2B5EF4-FFF2-40B4-BE49-F238E27FC236}">
                  <a16:creationId xmlns="" xmlns:a16="http://schemas.microsoft.com/office/drawing/2014/main" id="{9467731E-382C-4ED8-B27D-FFBAD177D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284" y="3564917"/>
              <a:ext cx="102783" cy="106099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5" name="Freeform 151">
              <a:extLst>
                <a:ext uri="{FF2B5EF4-FFF2-40B4-BE49-F238E27FC236}">
                  <a16:creationId xmlns="" xmlns:a16="http://schemas.microsoft.com/office/drawing/2014/main" id="{49A228E0-D2E1-42F2-A429-9ED418E2A2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093" y="3110682"/>
              <a:ext cx="739376" cy="623330"/>
            </a:xfrm>
            <a:custGeom>
              <a:avLst/>
              <a:gdLst>
                <a:gd name="T0" fmla="*/ 188 w 188"/>
                <a:gd name="T1" fmla="*/ 62 h 159"/>
                <a:gd name="T2" fmla="*/ 182 w 188"/>
                <a:gd name="T3" fmla="*/ 57 h 159"/>
                <a:gd name="T4" fmla="*/ 117 w 188"/>
                <a:gd name="T5" fmla="*/ 44 h 159"/>
                <a:gd name="T6" fmla="*/ 117 w 188"/>
                <a:gd name="T7" fmla="*/ 44 h 159"/>
                <a:gd name="T8" fmla="*/ 82 w 188"/>
                <a:gd name="T9" fmla="*/ 2 h 159"/>
                <a:gd name="T10" fmla="*/ 77 w 188"/>
                <a:gd name="T11" fmla="*/ 0 h 159"/>
                <a:gd name="T12" fmla="*/ 72 w 188"/>
                <a:gd name="T13" fmla="*/ 2 h 159"/>
                <a:gd name="T14" fmla="*/ 29 w 188"/>
                <a:gd name="T15" fmla="*/ 38 h 159"/>
                <a:gd name="T16" fmla="*/ 28 w 188"/>
                <a:gd name="T17" fmla="*/ 48 h 159"/>
                <a:gd name="T18" fmla="*/ 44 w 188"/>
                <a:gd name="T19" fmla="*/ 66 h 159"/>
                <a:gd name="T20" fmla="*/ 1 w 188"/>
                <a:gd name="T21" fmla="*/ 106 h 159"/>
                <a:gd name="T22" fmla="*/ 0 w 188"/>
                <a:gd name="T23" fmla="*/ 107 h 159"/>
                <a:gd name="T24" fmla="*/ 10 w 188"/>
                <a:gd name="T25" fmla="*/ 117 h 159"/>
                <a:gd name="T26" fmla="*/ 11 w 188"/>
                <a:gd name="T27" fmla="*/ 116 h 159"/>
                <a:gd name="T28" fmla="*/ 53 w 188"/>
                <a:gd name="T29" fmla="*/ 77 h 159"/>
                <a:gd name="T30" fmla="*/ 63 w 188"/>
                <a:gd name="T31" fmla="*/ 88 h 159"/>
                <a:gd name="T32" fmla="*/ 63 w 188"/>
                <a:gd name="T33" fmla="*/ 90 h 159"/>
                <a:gd name="T34" fmla="*/ 67 w 188"/>
                <a:gd name="T35" fmla="*/ 153 h 159"/>
                <a:gd name="T36" fmla="*/ 71 w 188"/>
                <a:gd name="T37" fmla="*/ 159 h 159"/>
                <a:gd name="T38" fmla="*/ 74 w 188"/>
                <a:gd name="T39" fmla="*/ 159 h 159"/>
                <a:gd name="T40" fmla="*/ 78 w 188"/>
                <a:gd name="T41" fmla="*/ 158 h 159"/>
                <a:gd name="T42" fmla="*/ 185 w 188"/>
                <a:gd name="T43" fmla="*/ 69 h 159"/>
                <a:gd name="T44" fmla="*/ 188 w 188"/>
                <a:gd name="T45" fmla="*/ 62 h 159"/>
                <a:gd name="T46" fmla="*/ 72 w 188"/>
                <a:gd name="T47" fmla="*/ 78 h 159"/>
                <a:gd name="T48" fmla="*/ 44 w 188"/>
                <a:gd name="T49" fmla="*/ 44 h 159"/>
                <a:gd name="T50" fmla="*/ 75 w 188"/>
                <a:gd name="T51" fmla="*/ 17 h 159"/>
                <a:gd name="T52" fmla="*/ 104 w 188"/>
                <a:gd name="T53" fmla="*/ 50 h 159"/>
                <a:gd name="T54" fmla="*/ 72 w 188"/>
                <a:gd name="T55" fmla="*/ 78 h 159"/>
                <a:gd name="T56" fmla="*/ 80 w 188"/>
                <a:gd name="T57" fmla="*/ 138 h 159"/>
                <a:gd name="T58" fmla="*/ 77 w 188"/>
                <a:gd name="T59" fmla="*/ 93 h 159"/>
                <a:gd name="T60" fmla="*/ 118 w 188"/>
                <a:gd name="T61" fmla="*/ 58 h 159"/>
                <a:gd name="T62" fmla="*/ 165 w 188"/>
                <a:gd name="T63" fmla="*/ 68 h 159"/>
                <a:gd name="T64" fmla="*/ 80 w 188"/>
                <a:gd name="T65" fmla="*/ 138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8" h="159">
                  <a:moveTo>
                    <a:pt x="188" y="62"/>
                  </a:moveTo>
                  <a:cubicBezTo>
                    <a:pt x="187" y="60"/>
                    <a:pt x="185" y="58"/>
                    <a:pt x="182" y="57"/>
                  </a:cubicBezTo>
                  <a:cubicBezTo>
                    <a:pt x="117" y="44"/>
                    <a:pt x="117" y="44"/>
                    <a:pt x="117" y="44"/>
                  </a:cubicBezTo>
                  <a:cubicBezTo>
                    <a:pt x="117" y="44"/>
                    <a:pt x="117" y="44"/>
                    <a:pt x="117" y="44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0" y="1"/>
                    <a:pt x="79" y="0"/>
                    <a:pt x="77" y="0"/>
                  </a:cubicBezTo>
                  <a:cubicBezTo>
                    <a:pt x="75" y="0"/>
                    <a:pt x="73" y="0"/>
                    <a:pt x="72" y="2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6" y="41"/>
                    <a:pt x="26" y="45"/>
                    <a:pt x="28" y="48"/>
                  </a:cubicBezTo>
                  <a:cubicBezTo>
                    <a:pt x="44" y="66"/>
                    <a:pt x="44" y="66"/>
                    <a:pt x="44" y="6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1" y="106"/>
                    <a:pt x="0" y="107"/>
                    <a:pt x="0" y="107"/>
                  </a:cubicBezTo>
                  <a:cubicBezTo>
                    <a:pt x="4" y="110"/>
                    <a:pt x="7" y="113"/>
                    <a:pt x="10" y="117"/>
                  </a:cubicBezTo>
                  <a:cubicBezTo>
                    <a:pt x="10" y="117"/>
                    <a:pt x="11" y="116"/>
                    <a:pt x="11" y="116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3" y="89"/>
                    <a:pt x="63" y="90"/>
                    <a:pt x="63" y="90"/>
                  </a:cubicBezTo>
                  <a:cubicBezTo>
                    <a:pt x="67" y="153"/>
                    <a:pt x="67" y="153"/>
                    <a:pt x="67" y="153"/>
                  </a:cubicBezTo>
                  <a:cubicBezTo>
                    <a:pt x="67" y="155"/>
                    <a:pt x="69" y="158"/>
                    <a:pt x="71" y="159"/>
                  </a:cubicBezTo>
                  <a:cubicBezTo>
                    <a:pt x="72" y="159"/>
                    <a:pt x="73" y="159"/>
                    <a:pt x="74" y="159"/>
                  </a:cubicBezTo>
                  <a:cubicBezTo>
                    <a:pt x="76" y="159"/>
                    <a:pt x="77" y="159"/>
                    <a:pt x="78" y="158"/>
                  </a:cubicBezTo>
                  <a:cubicBezTo>
                    <a:pt x="185" y="69"/>
                    <a:pt x="185" y="69"/>
                    <a:pt x="185" y="69"/>
                  </a:cubicBezTo>
                  <a:cubicBezTo>
                    <a:pt x="187" y="68"/>
                    <a:pt x="188" y="65"/>
                    <a:pt x="188" y="62"/>
                  </a:cubicBezTo>
                  <a:close/>
                  <a:moveTo>
                    <a:pt x="72" y="78"/>
                  </a:moveTo>
                  <a:cubicBezTo>
                    <a:pt x="44" y="44"/>
                    <a:pt x="44" y="44"/>
                    <a:pt x="44" y="44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104" y="50"/>
                    <a:pt x="104" y="50"/>
                    <a:pt x="104" y="50"/>
                  </a:cubicBezTo>
                  <a:lnTo>
                    <a:pt x="72" y="78"/>
                  </a:lnTo>
                  <a:close/>
                  <a:moveTo>
                    <a:pt x="80" y="138"/>
                  </a:moveTo>
                  <a:cubicBezTo>
                    <a:pt x="77" y="93"/>
                    <a:pt x="77" y="93"/>
                    <a:pt x="77" y="93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65" y="68"/>
                    <a:pt x="165" y="68"/>
                    <a:pt x="165" y="68"/>
                  </a:cubicBezTo>
                  <a:lnTo>
                    <a:pt x="80" y="13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6" name="Freeform 152">
              <a:extLst>
                <a:ext uri="{FF2B5EF4-FFF2-40B4-BE49-F238E27FC236}">
                  <a16:creationId xmlns="" xmlns:a16="http://schemas.microsoft.com/office/drawing/2014/main" id="{1923E549-38C3-4E49-B500-7740B90037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5172" y="3682619"/>
              <a:ext cx="620014" cy="444288"/>
            </a:xfrm>
            <a:custGeom>
              <a:avLst/>
              <a:gdLst>
                <a:gd name="T0" fmla="*/ 83 w 158"/>
                <a:gd name="T1" fmla="*/ 63 h 113"/>
                <a:gd name="T2" fmla="*/ 59 w 158"/>
                <a:gd name="T3" fmla="*/ 67 h 113"/>
                <a:gd name="T4" fmla="*/ 11 w 158"/>
                <a:gd name="T5" fmla="*/ 0 h 113"/>
                <a:gd name="T6" fmla="*/ 0 w 158"/>
                <a:gd name="T7" fmla="*/ 8 h 113"/>
                <a:gd name="T8" fmla="*/ 45 w 158"/>
                <a:gd name="T9" fmla="*/ 72 h 113"/>
                <a:gd name="T10" fmla="*/ 9 w 158"/>
                <a:gd name="T11" fmla="*/ 113 h 113"/>
                <a:gd name="T12" fmla="*/ 18 w 158"/>
                <a:gd name="T13" fmla="*/ 113 h 113"/>
                <a:gd name="T14" fmla="*/ 18 w 158"/>
                <a:gd name="T15" fmla="*/ 113 h 113"/>
                <a:gd name="T16" fmla="*/ 147 w 158"/>
                <a:gd name="T17" fmla="*/ 113 h 113"/>
                <a:gd name="T18" fmla="*/ 147 w 158"/>
                <a:gd name="T19" fmla="*/ 113 h 113"/>
                <a:gd name="T20" fmla="*/ 158 w 158"/>
                <a:gd name="T21" fmla="*/ 113 h 113"/>
                <a:gd name="T22" fmla="*/ 83 w 158"/>
                <a:gd name="T23" fmla="*/ 63 h 113"/>
                <a:gd name="T24" fmla="*/ 34 w 158"/>
                <a:gd name="T25" fmla="*/ 99 h 113"/>
                <a:gd name="T26" fmla="*/ 83 w 158"/>
                <a:gd name="T27" fmla="*/ 77 h 113"/>
                <a:gd name="T28" fmla="*/ 133 w 158"/>
                <a:gd name="T29" fmla="*/ 99 h 113"/>
                <a:gd name="T30" fmla="*/ 34 w 158"/>
                <a:gd name="T31" fmla="*/ 9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8" h="113">
                  <a:moveTo>
                    <a:pt x="83" y="63"/>
                  </a:moveTo>
                  <a:cubicBezTo>
                    <a:pt x="75" y="63"/>
                    <a:pt x="66" y="64"/>
                    <a:pt x="59" y="6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4"/>
                    <a:pt x="4" y="6"/>
                    <a:pt x="0" y="8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29" y="81"/>
                    <a:pt x="16" y="95"/>
                    <a:pt x="9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47" y="113"/>
                    <a:pt x="147" y="113"/>
                    <a:pt x="147" y="113"/>
                  </a:cubicBezTo>
                  <a:cubicBezTo>
                    <a:pt x="147" y="113"/>
                    <a:pt x="147" y="113"/>
                    <a:pt x="147" y="113"/>
                  </a:cubicBezTo>
                  <a:cubicBezTo>
                    <a:pt x="158" y="113"/>
                    <a:pt x="158" y="113"/>
                    <a:pt x="158" y="113"/>
                  </a:cubicBezTo>
                  <a:cubicBezTo>
                    <a:pt x="147" y="84"/>
                    <a:pt x="118" y="63"/>
                    <a:pt x="83" y="63"/>
                  </a:cubicBezTo>
                  <a:close/>
                  <a:moveTo>
                    <a:pt x="34" y="99"/>
                  </a:moveTo>
                  <a:cubicBezTo>
                    <a:pt x="45" y="85"/>
                    <a:pt x="63" y="77"/>
                    <a:pt x="83" y="77"/>
                  </a:cubicBezTo>
                  <a:cubicBezTo>
                    <a:pt x="103" y="77"/>
                    <a:pt x="121" y="85"/>
                    <a:pt x="133" y="99"/>
                  </a:cubicBezTo>
                  <a:lnTo>
                    <a:pt x="34" y="9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17" name="组合 1416">
            <a:extLst>
              <a:ext uri="{FF2B5EF4-FFF2-40B4-BE49-F238E27FC236}">
                <a16:creationId xmlns="" xmlns:a16="http://schemas.microsoft.com/office/drawing/2014/main" id="{4E0A942D-FFC2-4E0E-9B89-B6D42ED1D8B5}"/>
              </a:ext>
            </a:extLst>
          </p:cNvPr>
          <p:cNvGrpSpPr>
            <a:grpSpLocks noChangeAspect="1"/>
          </p:cNvGrpSpPr>
          <p:nvPr/>
        </p:nvGrpSpPr>
        <p:grpSpPr>
          <a:xfrm>
            <a:off x="4428216" y="5820386"/>
            <a:ext cx="405261" cy="346914"/>
            <a:chOff x="4474854" y="1361810"/>
            <a:chExt cx="1051142" cy="899804"/>
          </a:xfrm>
        </p:grpSpPr>
        <p:sp>
          <p:nvSpPr>
            <p:cNvPr id="1418" name="Freeform 24">
              <a:extLst>
                <a:ext uri="{FF2B5EF4-FFF2-40B4-BE49-F238E27FC236}">
                  <a16:creationId xmlns="" xmlns:a16="http://schemas.microsoft.com/office/drawing/2014/main" id="{A2087BB9-3414-4AC4-991C-B90772B1D3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74854" y="1361810"/>
              <a:ext cx="1051142" cy="899804"/>
            </a:xfrm>
            <a:custGeom>
              <a:avLst/>
              <a:gdLst>
                <a:gd name="T0" fmla="*/ 220 w 270"/>
                <a:gd name="T1" fmla="*/ 22 h 231"/>
                <a:gd name="T2" fmla="*/ 204 w 270"/>
                <a:gd name="T3" fmla="*/ 13 h 231"/>
                <a:gd name="T4" fmla="*/ 75 w 270"/>
                <a:gd name="T5" fmla="*/ 99 h 231"/>
                <a:gd name="T6" fmla="*/ 78 w 270"/>
                <a:gd name="T7" fmla="*/ 109 h 231"/>
                <a:gd name="T8" fmla="*/ 49 w 270"/>
                <a:gd name="T9" fmla="*/ 155 h 231"/>
                <a:gd name="T10" fmla="*/ 39 w 270"/>
                <a:gd name="T11" fmla="*/ 158 h 231"/>
                <a:gd name="T12" fmla="*/ 2 w 270"/>
                <a:gd name="T13" fmla="*/ 220 h 231"/>
                <a:gd name="T14" fmla="*/ 8 w 270"/>
                <a:gd name="T15" fmla="*/ 231 h 231"/>
                <a:gd name="T16" fmla="*/ 73 w 270"/>
                <a:gd name="T17" fmla="*/ 230 h 231"/>
                <a:gd name="T18" fmla="*/ 97 w 270"/>
                <a:gd name="T19" fmla="*/ 211 h 231"/>
                <a:gd name="T20" fmla="*/ 120 w 270"/>
                <a:gd name="T21" fmla="*/ 229 h 231"/>
                <a:gd name="T22" fmla="*/ 263 w 270"/>
                <a:gd name="T23" fmla="*/ 230 h 231"/>
                <a:gd name="T24" fmla="*/ 270 w 270"/>
                <a:gd name="T25" fmla="*/ 160 h 231"/>
                <a:gd name="T26" fmla="*/ 130 w 270"/>
                <a:gd name="T27" fmla="*/ 217 h 231"/>
                <a:gd name="T28" fmla="*/ 65 w 270"/>
                <a:gd name="T29" fmla="*/ 217 h 231"/>
                <a:gd name="T30" fmla="*/ 48 w 270"/>
                <a:gd name="T31" fmla="*/ 170 h 231"/>
                <a:gd name="T32" fmla="*/ 93 w 270"/>
                <a:gd name="T33" fmla="*/ 151 h 231"/>
                <a:gd name="T34" fmla="*/ 124 w 270"/>
                <a:gd name="T35" fmla="*/ 44 h 231"/>
                <a:gd name="T36" fmla="*/ 201 w 270"/>
                <a:gd name="T37" fmla="*/ 27 h 231"/>
                <a:gd name="T38" fmla="*/ 218 w 270"/>
                <a:gd name="T39" fmla="*/ 101 h 231"/>
                <a:gd name="T40" fmla="*/ 200 w 270"/>
                <a:gd name="T41" fmla="*/ 114 h 231"/>
                <a:gd name="T42" fmla="*/ 160 w 270"/>
                <a:gd name="T43" fmla="*/ 162 h 231"/>
                <a:gd name="T44" fmla="*/ 149 w 270"/>
                <a:gd name="T45" fmla="*/ 217 h 231"/>
                <a:gd name="T46" fmla="*/ 208 w 270"/>
                <a:gd name="T47" fmla="*/ 160 h 231"/>
                <a:gd name="T48" fmla="*/ 181 w 270"/>
                <a:gd name="T49" fmla="*/ 173 h 231"/>
                <a:gd name="T50" fmla="*/ 179 w 270"/>
                <a:gd name="T51" fmla="*/ 142 h 231"/>
                <a:gd name="T52" fmla="*/ 206 w 270"/>
                <a:gd name="T53" fmla="*/ 130 h 231"/>
                <a:gd name="T54" fmla="*/ 256 w 270"/>
                <a:gd name="T55" fmla="*/ 216 h 231"/>
                <a:gd name="T56" fmla="*/ 182 w 270"/>
                <a:gd name="T57" fmla="*/ 188 h 231"/>
                <a:gd name="T58" fmla="*/ 220 w 270"/>
                <a:gd name="T59" fmla="*/ 167 h 231"/>
                <a:gd name="T60" fmla="*/ 230 w 270"/>
                <a:gd name="T61" fmla="*/ 108 h 231"/>
                <a:gd name="T62" fmla="*/ 256 w 270"/>
                <a:gd name="T63" fmla="*/ 16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0" h="231">
                  <a:moveTo>
                    <a:pt x="220" y="22"/>
                  </a:moveTo>
                  <a:cubicBezTo>
                    <a:pt x="220" y="22"/>
                    <a:pt x="220" y="22"/>
                    <a:pt x="220" y="22"/>
                  </a:cubicBezTo>
                  <a:cubicBezTo>
                    <a:pt x="216" y="18"/>
                    <a:pt x="211" y="16"/>
                    <a:pt x="206" y="14"/>
                  </a:cubicBezTo>
                  <a:cubicBezTo>
                    <a:pt x="204" y="13"/>
                    <a:pt x="204" y="13"/>
                    <a:pt x="204" y="13"/>
                  </a:cubicBezTo>
                  <a:cubicBezTo>
                    <a:pt x="164" y="0"/>
                    <a:pt x="130" y="8"/>
                    <a:pt x="112" y="37"/>
                  </a:cubicBezTo>
                  <a:cubicBezTo>
                    <a:pt x="75" y="99"/>
                    <a:pt x="75" y="99"/>
                    <a:pt x="75" y="99"/>
                  </a:cubicBezTo>
                  <a:cubicBezTo>
                    <a:pt x="73" y="102"/>
                    <a:pt x="74" y="106"/>
                    <a:pt x="76" y="108"/>
                  </a:cubicBezTo>
                  <a:cubicBezTo>
                    <a:pt x="77" y="108"/>
                    <a:pt x="77" y="108"/>
                    <a:pt x="78" y="109"/>
                  </a:cubicBezTo>
                  <a:cubicBezTo>
                    <a:pt x="87" y="115"/>
                    <a:pt x="89" y="131"/>
                    <a:pt x="81" y="143"/>
                  </a:cubicBezTo>
                  <a:cubicBezTo>
                    <a:pt x="73" y="156"/>
                    <a:pt x="59" y="161"/>
                    <a:pt x="49" y="155"/>
                  </a:cubicBezTo>
                  <a:cubicBezTo>
                    <a:pt x="46" y="153"/>
                    <a:pt x="42" y="154"/>
                    <a:pt x="40" y="157"/>
                  </a:cubicBezTo>
                  <a:cubicBezTo>
                    <a:pt x="39" y="157"/>
                    <a:pt x="39" y="157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2" y="220"/>
                    <a:pt x="2" y="220"/>
                    <a:pt x="2" y="220"/>
                  </a:cubicBezTo>
                  <a:cubicBezTo>
                    <a:pt x="0" y="222"/>
                    <a:pt x="0" y="225"/>
                    <a:pt x="2" y="227"/>
                  </a:cubicBezTo>
                  <a:cubicBezTo>
                    <a:pt x="3" y="229"/>
                    <a:pt x="5" y="231"/>
                    <a:pt x="8" y="231"/>
                  </a:cubicBezTo>
                  <a:cubicBezTo>
                    <a:pt x="70" y="231"/>
                    <a:pt x="70" y="231"/>
                    <a:pt x="70" y="231"/>
                  </a:cubicBezTo>
                  <a:cubicBezTo>
                    <a:pt x="71" y="231"/>
                    <a:pt x="72" y="230"/>
                    <a:pt x="73" y="230"/>
                  </a:cubicBezTo>
                  <a:cubicBezTo>
                    <a:pt x="76" y="229"/>
                    <a:pt x="78" y="227"/>
                    <a:pt x="78" y="223"/>
                  </a:cubicBezTo>
                  <a:cubicBezTo>
                    <a:pt x="78" y="217"/>
                    <a:pt x="87" y="211"/>
                    <a:pt x="97" y="211"/>
                  </a:cubicBezTo>
                  <a:cubicBezTo>
                    <a:pt x="108" y="211"/>
                    <a:pt x="117" y="217"/>
                    <a:pt x="117" y="223"/>
                  </a:cubicBezTo>
                  <a:cubicBezTo>
                    <a:pt x="117" y="226"/>
                    <a:pt x="118" y="228"/>
                    <a:pt x="120" y="229"/>
                  </a:cubicBezTo>
                  <a:cubicBezTo>
                    <a:pt x="121" y="230"/>
                    <a:pt x="123" y="231"/>
                    <a:pt x="124" y="231"/>
                  </a:cubicBezTo>
                  <a:cubicBezTo>
                    <a:pt x="263" y="230"/>
                    <a:pt x="263" y="230"/>
                    <a:pt x="263" y="230"/>
                  </a:cubicBezTo>
                  <a:cubicBezTo>
                    <a:pt x="267" y="230"/>
                    <a:pt x="270" y="227"/>
                    <a:pt x="270" y="223"/>
                  </a:cubicBezTo>
                  <a:cubicBezTo>
                    <a:pt x="270" y="160"/>
                    <a:pt x="270" y="160"/>
                    <a:pt x="270" y="160"/>
                  </a:cubicBezTo>
                  <a:cubicBezTo>
                    <a:pt x="270" y="47"/>
                    <a:pt x="222" y="23"/>
                    <a:pt x="220" y="22"/>
                  </a:cubicBezTo>
                  <a:close/>
                  <a:moveTo>
                    <a:pt x="130" y="217"/>
                  </a:moveTo>
                  <a:cubicBezTo>
                    <a:pt x="126" y="205"/>
                    <a:pt x="113" y="197"/>
                    <a:pt x="97" y="197"/>
                  </a:cubicBezTo>
                  <a:cubicBezTo>
                    <a:pt x="82" y="197"/>
                    <a:pt x="69" y="205"/>
                    <a:pt x="65" y="217"/>
                  </a:cubicBezTo>
                  <a:cubicBezTo>
                    <a:pt x="20" y="217"/>
                    <a:pt x="20" y="217"/>
                    <a:pt x="20" y="217"/>
                  </a:cubicBezTo>
                  <a:cubicBezTo>
                    <a:pt x="48" y="170"/>
                    <a:pt x="48" y="170"/>
                    <a:pt x="48" y="170"/>
                  </a:cubicBezTo>
                  <a:cubicBezTo>
                    <a:pt x="51" y="171"/>
                    <a:pt x="55" y="171"/>
                    <a:pt x="58" y="171"/>
                  </a:cubicBezTo>
                  <a:cubicBezTo>
                    <a:pt x="71" y="171"/>
                    <a:pt x="84" y="164"/>
                    <a:pt x="93" y="151"/>
                  </a:cubicBezTo>
                  <a:cubicBezTo>
                    <a:pt x="104" y="134"/>
                    <a:pt x="102" y="112"/>
                    <a:pt x="90" y="101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39" y="21"/>
                    <a:pt x="165" y="15"/>
                    <a:pt x="199" y="26"/>
                  </a:cubicBezTo>
                  <a:cubicBezTo>
                    <a:pt x="201" y="27"/>
                    <a:pt x="201" y="27"/>
                    <a:pt x="201" y="27"/>
                  </a:cubicBezTo>
                  <a:cubicBezTo>
                    <a:pt x="214" y="32"/>
                    <a:pt x="221" y="42"/>
                    <a:pt x="223" y="50"/>
                  </a:cubicBezTo>
                  <a:cubicBezTo>
                    <a:pt x="229" y="66"/>
                    <a:pt x="227" y="87"/>
                    <a:pt x="218" y="101"/>
                  </a:cubicBezTo>
                  <a:cubicBezTo>
                    <a:pt x="209" y="116"/>
                    <a:pt x="209" y="116"/>
                    <a:pt x="209" y="116"/>
                  </a:cubicBezTo>
                  <a:cubicBezTo>
                    <a:pt x="206" y="115"/>
                    <a:pt x="203" y="114"/>
                    <a:pt x="200" y="114"/>
                  </a:cubicBezTo>
                  <a:cubicBezTo>
                    <a:pt x="187" y="114"/>
                    <a:pt x="175" y="122"/>
                    <a:pt x="167" y="135"/>
                  </a:cubicBezTo>
                  <a:cubicBezTo>
                    <a:pt x="162" y="144"/>
                    <a:pt x="159" y="153"/>
                    <a:pt x="160" y="162"/>
                  </a:cubicBezTo>
                  <a:cubicBezTo>
                    <a:pt x="161" y="170"/>
                    <a:pt x="164" y="177"/>
                    <a:pt x="169" y="181"/>
                  </a:cubicBezTo>
                  <a:cubicBezTo>
                    <a:pt x="149" y="217"/>
                    <a:pt x="149" y="217"/>
                    <a:pt x="149" y="217"/>
                  </a:cubicBezTo>
                  <a:lnTo>
                    <a:pt x="130" y="217"/>
                  </a:lnTo>
                  <a:close/>
                  <a:moveTo>
                    <a:pt x="208" y="160"/>
                  </a:moveTo>
                  <a:cubicBezTo>
                    <a:pt x="203" y="169"/>
                    <a:pt x="195" y="174"/>
                    <a:pt x="187" y="174"/>
                  </a:cubicBezTo>
                  <a:cubicBezTo>
                    <a:pt x="185" y="174"/>
                    <a:pt x="182" y="174"/>
                    <a:pt x="181" y="173"/>
                  </a:cubicBezTo>
                  <a:cubicBezTo>
                    <a:pt x="177" y="170"/>
                    <a:pt x="175" y="166"/>
                    <a:pt x="174" y="161"/>
                  </a:cubicBezTo>
                  <a:cubicBezTo>
                    <a:pt x="174" y="155"/>
                    <a:pt x="175" y="148"/>
                    <a:pt x="179" y="142"/>
                  </a:cubicBezTo>
                  <a:cubicBezTo>
                    <a:pt x="184" y="134"/>
                    <a:pt x="192" y="128"/>
                    <a:pt x="200" y="128"/>
                  </a:cubicBezTo>
                  <a:cubicBezTo>
                    <a:pt x="202" y="128"/>
                    <a:pt x="205" y="129"/>
                    <a:pt x="206" y="130"/>
                  </a:cubicBezTo>
                  <a:cubicBezTo>
                    <a:pt x="214" y="134"/>
                    <a:pt x="215" y="148"/>
                    <a:pt x="208" y="160"/>
                  </a:cubicBezTo>
                  <a:close/>
                  <a:moveTo>
                    <a:pt x="256" y="216"/>
                  </a:moveTo>
                  <a:cubicBezTo>
                    <a:pt x="165" y="216"/>
                    <a:pt x="165" y="216"/>
                    <a:pt x="165" y="216"/>
                  </a:cubicBezTo>
                  <a:cubicBezTo>
                    <a:pt x="182" y="188"/>
                    <a:pt x="182" y="188"/>
                    <a:pt x="182" y="188"/>
                  </a:cubicBezTo>
                  <a:cubicBezTo>
                    <a:pt x="183" y="188"/>
                    <a:pt x="185" y="188"/>
                    <a:pt x="187" y="188"/>
                  </a:cubicBezTo>
                  <a:cubicBezTo>
                    <a:pt x="200" y="188"/>
                    <a:pt x="212" y="180"/>
                    <a:pt x="220" y="167"/>
                  </a:cubicBezTo>
                  <a:cubicBezTo>
                    <a:pt x="229" y="152"/>
                    <a:pt x="229" y="135"/>
                    <a:pt x="221" y="124"/>
                  </a:cubicBezTo>
                  <a:cubicBezTo>
                    <a:pt x="230" y="108"/>
                    <a:pt x="230" y="108"/>
                    <a:pt x="230" y="108"/>
                  </a:cubicBezTo>
                  <a:cubicBezTo>
                    <a:pt x="237" y="97"/>
                    <a:pt x="241" y="83"/>
                    <a:pt x="241" y="69"/>
                  </a:cubicBezTo>
                  <a:cubicBezTo>
                    <a:pt x="249" y="89"/>
                    <a:pt x="256" y="117"/>
                    <a:pt x="256" y="160"/>
                  </a:cubicBezTo>
                  <a:lnTo>
                    <a:pt x="256" y="21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9" name="Freeform 25">
              <a:extLst>
                <a:ext uri="{FF2B5EF4-FFF2-40B4-BE49-F238E27FC236}">
                  <a16:creationId xmlns="" xmlns:a16="http://schemas.microsoft.com/office/drawing/2014/main" id="{BB68F817-78BA-4929-BB6E-6824B70608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8478" y="1569077"/>
              <a:ext cx="225363" cy="197398"/>
            </a:xfrm>
            <a:custGeom>
              <a:avLst/>
              <a:gdLst>
                <a:gd name="T0" fmla="*/ 29 w 58"/>
                <a:gd name="T1" fmla="*/ 51 h 51"/>
                <a:gd name="T2" fmla="*/ 58 w 58"/>
                <a:gd name="T3" fmla="*/ 26 h 51"/>
                <a:gd name="T4" fmla="*/ 29 w 58"/>
                <a:gd name="T5" fmla="*/ 0 h 51"/>
                <a:gd name="T6" fmla="*/ 0 w 58"/>
                <a:gd name="T7" fmla="*/ 26 h 51"/>
                <a:gd name="T8" fmla="*/ 29 w 58"/>
                <a:gd name="T9" fmla="*/ 51 h 51"/>
                <a:gd name="T10" fmla="*/ 29 w 58"/>
                <a:gd name="T11" fmla="*/ 14 h 51"/>
                <a:gd name="T12" fmla="*/ 44 w 58"/>
                <a:gd name="T13" fmla="*/ 26 h 51"/>
                <a:gd name="T14" fmla="*/ 29 w 58"/>
                <a:gd name="T15" fmla="*/ 37 h 51"/>
                <a:gd name="T16" fmla="*/ 14 w 58"/>
                <a:gd name="T17" fmla="*/ 26 h 51"/>
                <a:gd name="T18" fmla="*/ 29 w 58"/>
                <a:gd name="T19" fmla="*/ 1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1">
                  <a:moveTo>
                    <a:pt x="29" y="51"/>
                  </a:moveTo>
                  <a:cubicBezTo>
                    <a:pt x="45" y="51"/>
                    <a:pt x="58" y="40"/>
                    <a:pt x="58" y="26"/>
                  </a:cubicBezTo>
                  <a:cubicBezTo>
                    <a:pt x="58" y="11"/>
                    <a:pt x="45" y="0"/>
                    <a:pt x="29" y="0"/>
                  </a:cubicBezTo>
                  <a:cubicBezTo>
                    <a:pt x="13" y="0"/>
                    <a:pt x="0" y="11"/>
                    <a:pt x="0" y="26"/>
                  </a:cubicBezTo>
                  <a:cubicBezTo>
                    <a:pt x="0" y="40"/>
                    <a:pt x="13" y="51"/>
                    <a:pt x="29" y="51"/>
                  </a:cubicBezTo>
                  <a:close/>
                  <a:moveTo>
                    <a:pt x="29" y="14"/>
                  </a:moveTo>
                  <a:cubicBezTo>
                    <a:pt x="37" y="14"/>
                    <a:pt x="44" y="19"/>
                    <a:pt x="44" y="26"/>
                  </a:cubicBezTo>
                  <a:cubicBezTo>
                    <a:pt x="44" y="32"/>
                    <a:pt x="37" y="37"/>
                    <a:pt x="29" y="37"/>
                  </a:cubicBezTo>
                  <a:cubicBezTo>
                    <a:pt x="21" y="37"/>
                    <a:pt x="14" y="32"/>
                    <a:pt x="14" y="26"/>
                  </a:cubicBezTo>
                  <a:cubicBezTo>
                    <a:pt x="14" y="19"/>
                    <a:pt x="21" y="14"/>
                    <a:pt x="29" y="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0" name="Freeform 26">
              <a:extLst>
                <a:ext uri="{FF2B5EF4-FFF2-40B4-BE49-F238E27FC236}">
                  <a16:creationId xmlns="" xmlns:a16="http://schemas.microsoft.com/office/drawing/2014/main" id="{FE79F4C2-0FE3-465C-B226-A7DB3D59CD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4713" y="1930973"/>
              <a:ext cx="174368" cy="159564"/>
            </a:xfrm>
            <a:custGeom>
              <a:avLst/>
              <a:gdLst>
                <a:gd name="T0" fmla="*/ 45 w 45"/>
                <a:gd name="T1" fmla="*/ 21 h 41"/>
                <a:gd name="T2" fmla="*/ 22 w 45"/>
                <a:gd name="T3" fmla="*/ 0 h 41"/>
                <a:gd name="T4" fmla="*/ 0 w 45"/>
                <a:gd name="T5" fmla="*/ 21 h 41"/>
                <a:gd name="T6" fmla="*/ 22 w 45"/>
                <a:gd name="T7" fmla="*/ 41 h 41"/>
                <a:gd name="T8" fmla="*/ 45 w 45"/>
                <a:gd name="T9" fmla="*/ 21 h 41"/>
                <a:gd name="T10" fmla="*/ 22 w 45"/>
                <a:gd name="T11" fmla="*/ 27 h 41"/>
                <a:gd name="T12" fmla="*/ 14 w 45"/>
                <a:gd name="T13" fmla="*/ 21 h 41"/>
                <a:gd name="T14" fmla="*/ 22 w 45"/>
                <a:gd name="T15" fmla="*/ 14 h 41"/>
                <a:gd name="T16" fmla="*/ 31 w 45"/>
                <a:gd name="T17" fmla="*/ 21 h 41"/>
                <a:gd name="T18" fmla="*/ 22 w 45"/>
                <a:gd name="T19" fmla="*/ 2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41">
                  <a:moveTo>
                    <a:pt x="45" y="21"/>
                  </a:moveTo>
                  <a:cubicBezTo>
                    <a:pt x="45" y="9"/>
                    <a:pt x="35" y="0"/>
                    <a:pt x="22" y="0"/>
                  </a:cubicBezTo>
                  <a:cubicBezTo>
                    <a:pt x="10" y="0"/>
                    <a:pt x="0" y="9"/>
                    <a:pt x="0" y="21"/>
                  </a:cubicBezTo>
                  <a:cubicBezTo>
                    <a:pt x="0" y="32"/>
                    <a:pt x="10" y="41"/>
                    <a:pt x="22" y="41"/>
                  </a:cubicBezTo>
                  <a:cubicBezTo>
                    <a:pt x="35" y="41"/>
                    <a:pt x="45" y="32"/>
                    <a:pt x="45" y="21"/>
                  </a:cubicBezTo>
                  <a:close/>
                  <a:moveTo>
                    <a:pt x="22" y="27"/>
                  </a:moveTo>
                  <a:cubicBezTo>
                    <a:pt x="18" y="27"/>
                    <a:pt x="14" y="24"/>
                    <a:pt x="14" y="21"/>
                  </a:cubicBezTo>
                  <a:cubicBezTo>
                    <a:pt x="14" y="17"/>
                    <a:pt x="18" y="14"/>
                    <a:pt x="22" y="14"/>
                  </a:cubicBezTo>
                  <a:cubicBezTo>
                    <a:pt x="27" y="14"/>
                    <a:pt x="31" y="17"/>
                    <a:pt x="31" y="21"/>
                  </a:cubicBezTo>
                  <a:cubicBezTo>
                    <a:pt x="31" y="24"/>
                    <a:pt x="27" y="27"/>
                    <a:pt x="22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21" name="组合 1420">
            <a:extLst>
              <a:ext uri="{FF2B5EF4-FFF2-40B4-BE49-F238E27FC236}">
                <a16:creationId xmlns="" xmlns:a16="http://schemas.microsoft.com/office/drawing/2014/main" id="{C6229DC8-8F9B-4A11-B213-591216FE7891}"/>
              </a:ext>
            </a:extLst>
          </p:cNvPr>
          <p:cNvGrpSpPr>
            <a:grpSpLocks noChangeAspect="1"/>
          </p:cNvGrpSpPr>
          <p:nvPr/>
        </p:nvGrpSpPr>
        <p:grpSpPr>
          <a:xfrm>
            <a:off x="1448527" y="5820386"/>
            <a:ext cx="262023" cy="326579"/>
            <a:chOff x="6781289" y="3190990"/>
            <a:chExt cx="679621" cy="847064"/>
          </a:xfrm>
        </p:grpSpPr>
        <p:sp>
          <p:nvSpPr>
            <p:cNvPr id="1422" name="Freeform 94">
              <a:extLst>
                <a:ext uri="{FF2B5EF4-FFF2-40B4-BE49-F238E27FC236}">
                  <a16:creationId xmlns="" xmlns:a16="http://schemas.microsoft.com/office/drawing/2014/main" id="{ABFBCEB4-4246-4861-B04A-A396340921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81289" y="3190990"/>
              <a:ext cx="679621" cy="847064"/>
            </a:xfrm>
            <a:custGeom>
              <a:avLst/>
              <a:gdLst>
                <a:gd name="T0" fmla="*/ 158 w 175"/>
                <a:gd name="T1" fmla="*/ 204 h 218"/>
                <a:gd name="T2" fmla="*/ 125 w 175"/>
                <a:gd name="T3" fmla="*/ 117 h 218"/>
                <a:gd name="T4" fmla="*/ 115 w 175"/>
                <a:gd name="T5" fmla="*/ 112 h 218"/>
                <a:gd name="T6" fmla="*/ 115 w 175"/>
                <a:gd name="T7" fmla="*/ 108 h 218"/>
                <a:gd name="T8" fmla="*/ 115 w 175"/>
                <a:gd name="T9" fmla="*/ 106 h 218"/>
                <a:gd name="T10" fmla="*/ 158 w 175"/>
                <a:gd name="T11" fmla="*/ 65 h 218"/>
                <a:gd name="T12" fmla="*/ 168 w 175"/>
                <a:gd name="T13" fmla="*/ 14 h 218"/>
                <a:gd name="T14" fmla="*/ 168 w 175"/>
                <a:gd name="T15" fmla="*/ 0 h 218"/>
                <a:gd name="T16" fmla="*/ 0 w 175"/>
                <a:gd name="T17" fmla="*/ 7 h 218"/>
                <a:gd name="T18" fmla="*/ 16 w 175"/>
                <a:gd name="T19" fmla="*/ 14 h 218"/>
                <a:gd name="T20" fmla="*/ 49 w 175"/>
                <a:gd name="T21" fmla="*/ 100 h 218"/>
                <a:gd name="T22" fmla="*/ 59 w 175"/>
                <a:gd name="T23" fmla="*/ 106 h 218"/>
                <a:gd name="T24" fmla="*/ 59 w 175"/>
                <a:gd name="T25" fmla="*/ 111 h 218"/>
                <a:gd name="T26" fmla="*/ 59 w 175"/>
                <a:gd name="T27" fmla="*/ 112 h 218"/>
                <a:gd name="T28" fmla="*/ 16 w 175"/>
                <a:gd name="T29" fmla="*/ 152 h 218"/>
                <a:gd name="T30" fmla="*/ 7 w 175"/>
                <a:gd name="T31" fmla="*/ 204 h 218"/>
                <a:gd name="T32" fmla="*/ 7 w 175"/>
                <a:gd name="T33" fmla="*/ 218 h 218"/>
                <a:gd name="T34" fmla="*/ 175 w 175"/>
                <a:gd name="T35" fmla="*/ 211 h 218"/>
                <a:gd name="T36" fmla="*/ 56 w 175"/>
                <a:gd name="T37" fmla="*/ 204 h 218"/>
                <a:gd name="T38" fmla="*/ 87 w 175"/>
                <a:gd name="T39" fmla="*/ 165 h 218"/>
                <a:gd name="T40" fmla="*/ 56 w 175"/>
                <a:gd name="T41" fmla="*/ 204 h 218"/>
                <a:gd name="T42" fmla="*/ 133 w 175"/>
                <a:gd name="T43" fmla="*/ 204 h 218"/>
                <a:gd name="T44" fmla="*/ 60 w 175"/>
                <a:gd name="T45" fmla="*/ 165 h 218"/>
                <a:gd name="T46" fmla="*/ 30 w 175"/>
                <a:gd name="T47" fmla="*/ 204 h 218"/>
                <a:gd name="T48" fmla="*/ 55 w 175"/>
                <a:gd name="T49" fmla="*/ 130 h 218"/>
                <a:gd name="T50" fmla="*/ 73 w 175"/>
                <a:gd name="T51" fmla="*/ 111 h 218"/>
                <a:gd name="T52" fmla="*/ 73 w 175"/>
                <a:gd name="T53" fmla="*/ 104 h 218"/>
                <a:gd name="T54" fmla="*/ 55 w 175"/>
                <a:gd name="T55" fmla="*/ 88 h 218"/>
                <a:gd name="T56" fmla="*/ 30 w 175"/>
                <a:gd name="T57" fmla="*/ 14 h 218"/>
                <a:gd name="T58" fmla="*/ 144 w 175"/>
                <a:gd name="T59" fmla="*/ 65 h 218"/>
                <a:gd name="T60" fmla="*/ 102 w 175"/>
                <a:gd name="T61" fmla="*/ 103 h 218"/>
                <a:gd name="T62" fmla="*/ 101 w 175"/>
                <a:gd name="T63" fmla="*/ 104 h 218"/>
                <a:gd name="T64" fmla="*/ 101 w 175"/>
                <a:gd name="T65" fmla="*/ 113 h 218"/>
                <a:gd name="T66" fmla="*/ 144 w 175"/>
                <a:gd name="T67" fmla="*/ 152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5" h="218">
                  <a:moveTo>
                    <a:pt x="168" y="204"/>
                  </a:moveTo>
                  <a:cubicBezTo>
                    <a:pt x="158" y="204"/>
                    <a:pt x="158" y="204"/>
                    <a:pt x="158" y="204"/>
                  </a:cubicBezTo>
                  <a:cubicBezTo>
                    <a:pt x="158" y="201"/>
                    <a:pt x="158" y="160"/>
                    <a:pt x="158" y="152"/>
                  </a:cubicBezTo>
                  <a:cubicBezTo>
                    <a:pt x="158" y="133"/>
                    <a:pt x="138" y="124"/>
                    <a:pt x="125" y="117"/>
                  </a:cubicBezTo>
                  <a:cubicBezTo>
                    <a:pt x="122" y="115"/>
                    <a:pt x="117" y="113"/>
                    <a:pt x="115" y="112"/>
                  </a:cubicBezTo>
                  <a:cubicBezTo>
                    <a:pt x="115" y="112"/>
                    <a:pt x="115" y="112"/>
                    <a:pt x="115" y="112"/>
                  </a:cubicBezTo>
                  <a:cubicBezTo>
                    <a:pt x="115" y="112"/>
                    <a:pt x="115" y="111"/>
                    <a:pt x="115" y="111"/>
                  </a:cubicBezTo>
                  <a:cubicBezTo>
                    <a:pt x="114" y="110"/>
                    <a:pt x="115" y="108"/>
                    <a:pt x="115" y="108"/>
                  </a:cubicBezTo>
                  <a:cubicBezTo>
                    <a:pt x="115" y="107"/>
                    <a:pt x="115" y="106"/>
                    <a:pt x="115" y="106"/>
                  </a:cubicBezTo>
                  <a:cubicBezTo>
                    <a:pt x="115" y="106"/>
                    <a:pt x="115" y="106"/>
                    <a:pt x="115" y="106"/>
                  </a:cubicBezTo>
                  <a:cubicBezTo>
                    <a:pt x="117" y="104"/>
                    <a:pt x="122" y="102"/>
                    <a:pt x="125" y="100"/>
                  </a:cubicBezTo>
                  <a:cubicBezTo>
                    <a:pt x="138" y="94"/>
                    <a:pt x="158" y="84"/>
                    <a:pt x="158" y="65"/>
                  </a:cubicBezTo>
                  <a:cubicBezTo>
                    <a:pt x="158" y="57"/>
                    <a:pt x="158" y="18"/>
                    <a:pt x="158" y="14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172" y="14"/>
                    <a:pt x="175" y="11"/>
                    <a:pt x="175" y="7"/>
                  </a:cubicBezTo>
                  <a:cubicBezTo>
                    <a:pt x="175" y="3"/>
                    <a:pt x="172" y="0"/>
                    <a:pt x="16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8"/>
                    <a:pt x="16" y="57"/>
                    <a:pt x="16" y="65"/>
                  </a:cubicBezTo>
                  <a:cubicBezTo>
                    <a:pt x="16" y="84"/>
                    <a:pt x="36" y="94"/>
                    <a:pt x="49" y="100"/>
                  </a:cubicBezTo>
                  <a:cubicBezTo>
                    <a:pt x="52" y="102"/>
                    <a:pt x="57" y="104"/>
                    <a:pt x="59" y="106"/>
                  </a:cubicBezTo>
                  <a:cubicBezTo>
                    <a:pt x="59" y="106"/>
                    <a:pt x="59" y="106"/>
                    <a:pt x="59" y="106"/>
                  </a:cubicBezTo>
                  <a:cubicBezTo>
                    <a:pt x="59" y="106"/>
                    <a:pt x="59" y="107"/>
                    <a:pt x="59" y="108"/>
                  </a:cubicBezTo>
                  <a:cubicBezTo>
                    <a:pt x="59" y="108"/>
                    <a:pt x="60" y="110"/>
                    <a:pt x="59" y="111"/>
                  </a:cubicBezTo>
                  <a:cubicBezTo>
                    <a:pt x="59" y="111"/>
                    <a:pt x="59" y="112"/>
                    <a:pt x="59" y="112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57" y="113"/>
                    <a:pt x="52" y="115"/>
                    <a:pt x="49" y="117"/>
                  </a:cubicBezTo>
                  <a:cubicBezTo>
                    <a:pt x="36" y="124"/>
                    <a:pt x="16" y="133"/>
                    <a:pt x="16" y="152"/>
                  </a:cubicBezTo>
                  <a:cubicBezTo>
                    <a:pt x="16" y="160"/>
                    <a:pt x="16" y="201"/>
                    <a:pt x="16" y="204"/>
                  </a:cubicBezTo>
                  <a:cubicBezTo>
                    <a:pt x="7" y="204"/>
                    <a:pt x="7" y="204"/>
                    <a:pt x="7" y="204"/>
                  </a:cubicBezTo>
                  <a:cubicBezTo>
                    <a:pt x="3" y="204"/>
                    <a:pt x="0" y="207"/>
                    <a:pt x="0" y="211"/>
                  </a:cubicBezTo>
                  <a:cubicBezTo>
                    <a:pt x="0" y="215"/>
                    <a:pt x="3" y="218"/>
                    <a:pt x="7" y="218"/>
                  </a:cubicBezTo>
                  <a:cubicBezTo>
                    <a:pt x="168" y="218"/>
                    <a:pt x="168" y="218"/>
                    <a:pt x="168" y="218"/>
                  </a:cubicBezTo>
                  <a:cubicBezTo>
                    <a:pt x="172" y="218"/>
                    <a:pt x="175" y="215"/>
                    <a:pt x="175" y="211"/>
                  </a:cubicBezTo>
                  <a:cubicBezTo>
                    <a:pt x="175" y="207"/>
                    <a:pt x="172" y="204"/>
                    <a:pt x="168" y="204"/>
                  </a:cubicBezTo>
                  <a:close/>
                  <a:moveTo>
                    <a:pt x="56" y="204"/>
                  </a:moveTo>
                  <a:cubicBezTo>
                    <a:pt x="57" y="189"/>
                    <a:pt x="66" y="179"/>
                    <a:pt x="70" y="174"/>
                  </a:cubicBezTo>
                  <a:cubicBezTo>
                    <a:pt x="77" y="168"/>
                    <a:pt x="83" y="165"/>
                    <a:pt x="87" y="165"/>
                  </a:cubicBezTo>
                  <a:cubicBezTo>
                    <a:pt x="95" y="165"/>
                    <a:pt x="116" y="181"/>
                    <a:pt x="119" y="204"/>
                  </a:cubicBezTo>
                  <a:lnTo>
                    <a:pt x="56" y="204"/>
                  </a:lnTo>
                  <a:close/>
                  <a:moveTo>
                    <a:pt x="144" y="204"/>
                  </a:moveTo>
                  <a:cubicBezTo>
                    <a:pt x="133" y="204"/>
                    <a:pt x="133" y="204"/>
                    <a:pt x="133" y="204"/>
                  </a:cubicBezTo>
                  <a:cubicBezTo>
                    <a:pt x="130" y="174"/>
                    <a:pt x="104" y="151"/>
                    <a:pt x="87" y="151"/>
                  </a:cubicBezTo>
                  <a:cubicBezTo>
                    <a:pt x="78" y="151"/>
                    <a:pt x="69" y="156"/>
                    <a:pt x="60" y="165"/>
                  </a:cubicBezTo>
                  <a:cubicBezTo>
                    <a:pt x="49" y="176"/>
                    <a:pt x="43" y="190"/>
                    <a:pt x="42" y="204"/>
                  </a:cubicBezTo>
                  <a:cubicBezTo>
                    <a:pt x="30" y="204"/>
                    <a:pt x="30" y="204"/>
                    <a:pt x="30" y="204"/>
                  </a:cubicBezTo>
                  <a:cubicBezTo>
                    <a:pt x="30" y="202"/>
                    <a:pt x="30" y="160"/>
                    <a:pt x="30" y="152"/>
                  </a:cubicBezTo>
                  <a:cubicBezTo>
                    <a:pt x="30" y="142"/>
                    <a:pt x="44" y="135"/>
                    <a:pt x="55" y="130"/>
                  </a:cubicBezTo>
                  <a:cubicBezTo>
                    <a:pt x="65" y="125"/>
                    <a:pt x="73" y="121"/>
                    <a:pt x="73" y="113"/>
                  </a:cubicBezTo>
                  <a:cubicBezTo>
                    <a:pt x="73" y="111"/>
                    <a:pt x="73" y="111"/>
                    <a:pt x="73" y="111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3" y="104"/>
                    <a:pt x="72" y="103"/>
                    <a:pt x="72" y="103"/>
                  </a:cubicBezTo>
                  <a:cubicBezTo>
                    <a:pt x="71" y="96"/>
                    <a:pt x="64" y="92"/>
                    <a:pt x="55" y="88"/>
                  </a:cubicBezTo>
                  <a:cubicBezTo>
                    <a:pt x="44" y="82"/>
                    <a:pt x="30" y="75"/>
                    <a:pt x="30" y="65"/>
                  </a:cubicBezTo>
                  <a:cubicBezTo>
                    <a:pt x="30" y="57"/>
                    <a:pt x="30" y="18"/>
                    <a:pt x="30" y="14"/>
                  </a:cubicBezTo>
                  <a:cubicBezTo>
                    <a:pt x="144" y="14"/>
                    <a:pt x="144" y="14"/>
                    <a:pt x="144" y="14"/>
                  </a:cubicBezTo>
                  <a:cubicBezTo>
                    <a:pt x="144" y="18"/>
                    <a:pt x="144" y="57"/>
                    <a:pt x="144" y="65"/>
                  </a:cubicBezTo>
                  <a:cubicBezTo>
                    <a:pt x="144" y="75"/>
                    <a:pt x="130" y="82"/>
                    <a:pt x="119" y="88"/>
                  </a:cubicBezTo>
                  <a:cubicBezTo>
                    <a:pt x="110" y="92"/>
                    <a:pt x="103" y="96"/>
                    <a:pt x="102" y="103"/>
                  </a:cubicBezTo>
                  <a:cubicBezTo>
                    <a:pt x="102" y="103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11"/>
                    <a:pt x="101" y="111"/>
                    <a:pt x="101" y="111"/>
                  </a:cubicBezTo>
                  <a:cubicBezTo>
                    <a:pt x="101" y="113"/>
                    <a:pt x="101" y="113"/>
                    <a:pt x="101" y="113"/>
                  </a:cubicBezTo>
                  <a:cubicBezTo>
                    <a:pt x="101" y="121"/>
                    <a:pt x="109" y="125"/>
                    <a:pt x="119" y="130"/>
                  </a:cubicBezTo>
                  <a:cubicBezTo>
                    <a:pt x="130" y="135"/>
                    <a:pt x="144" y="142"/>
                    <a:pt x="144" y="152"/>
                  </a:cubicBezTo>
                  <a:cubicBezTo>
                    <a:pt x="144" y="160"/>
                    <a:pt x="144" y="202"/>
                    <a:pt x="144" y="20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3" name="Freeform 95">
              <a:extLst>
                <a:ext uri="{FF2B5EF4-FFF2-40B4-BE49-F238E27FC236}">
                  <a16:creationId xmlns="" xmlns:a16="http://schemas.microsoft.com/office/drawing/2014/main" id="{D359AB81-AB05-4CFE-9069-B18DEF8CF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8731" y="3404398"/>
              <a:ext cx="341452" cy="128045"/>
            </a:xfrm>
            <a:custGeom>
              <a:avLst/>
              <a:gdLst>
                <a:gd name="T0" fmla="*/ 86 w 88"/>
                <a:gd name="T1" fmla="*/ 5 h 33"/>
                <a:gd name="T2" fmla="*/ 76 w 88"/>
                <a:gd name="T3" fmla="*/ 2 h 33"/>
                <a:gd name="T4" fmla="*/ 44 w 88"/>
                <a:gd name="T5" fmla="*/ 19 h 33"/>
                <a:gd name="T6" fmla="*/ 12 w 88"/>
                <a:gd name="T7" fmla="*/ 2 h 33"/>
                <a:gd name="T8" fmla="*/ 2 w 88"/>
                <a:gd name="T9" fmla="*/ 5 h 33"/>
                <a:gd name="T10" fmla="*/ 5 w 88"/>
                <a:gd name="T11" fmla="*/ 14 h 33"/>
                <a:gd name="T12" fmla="*/ 44 w 88"/>
                <a:gd name="T13" fmla="*/ 33 h 33"/>
                <a:gd name="T14" fmla="*/ 84 w 88"/>
                <a:gd name="T15" fmla="*/ 14 h 33"/>
                <a:gd name="T16" fmla="*/ 86 w 88"/>
                <a:gd name="T17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33">
                  <a:moveTo>
                    <a:pt x="86" y="5"/>
                  </a:moveTo>
                  <a:cubicBezTo>
                    <a:pt x="84" y="1"/>
                    <a:pt x="80" y="0"/>
                    <a:pt x="76" y="2"/>
                  </a:cubicBezTo>
                  <a:cubicBezTo>
                    <a:pt x="64" y="10"/>
                    <a:pt x="48" y="18"/>
                    <a:pt x="44" y="19"/>
                  </a:cubicBezTo>
                  <a:cubicBezTo>
                    <a:pt x="40" y="18"/>
                    <a:pt x="24" y="10"/>
                    <a:pt x="12" y="2"/>
                  </a:cubicBezTo>
                  <a:cubicBezTo>
                    <a:pt x="9" y="0"/>
                    <a:pt x="4" y="1"/>
                    <a:pt x="2" y="5"/>
                  </a:cubicBezTo>
                  <a:cubicBezTo>
                    <a:pt x="0" y="8"/>
                    <a:pt x="1" y="12"/>
                    <a:pt x="5" y="14"/>
                  </a:cubicBezTo>
                  <a:cubicBezTo>
                    <a:pt x="13" y="20"/>
                    <a:pt x="35" y="33"/>
                    <a:pt x="44" y="33"/>
                  </a:cubicBezTo>
                  <a:cubicBezTo>
                    <a:pt x="53" y="33"/>
                    <a:pt x="75" y="20"/>
                    <a:pt x="84" y="14"/>
                  </a:cubicBezTo>
                  <a:cubicBezTo>
                    <a:pt x="87" y="12"/>
                    <a:pt x="88" y="8"/>
                    <a:pt x="86" y="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424" name="Freeform 163">
            <a:extLst>
              <a:ext uri="{FF2B5EF4-FFF2-40B4-BE49-F238E27FC236}">
                <a16:creationId xmlns="" xmlns:a16="http://schemas.microsoft.com/office/drawing/2014/main" id="{8BA03A30-BC3E-4D05-802E-07015DAB58C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2093778" y="5820386"/>
            <a:ext cx="388374" cy="467828"/>
          </a:xfrm>
          <a:custGeom>
            <a:avLst/>
            <a:gdLst>
              <a:gd name="T0" fmla="*/ 248 w 258"/>
              <a:gd name="T1" fmla="*/ 111 h 311"/>
              <a:gd name="T2" fmla="*/ 129 w 258"/>
              <a:gd name="T3" fmla="*/ 0 h 311"/>
              <a:gd name="T4" fmla="*/ 82 w 258"/>
              <a:gd name="T5" fmla="*/ 128 h 311"/>
              <a:gd name="T6" fmla="*/ 159 w 258"/>
              <a:gd name="T7" fmla="*/ 46 h 311"/>
              <a:gd name="T8" fmla="*/ 152 w 258"/>
              <a:gd name="T9" fmla="*/ 39 h 311"/>
              <a:gd name="T10" fmla="*/ 138 w 258"/>
              <a:gd name="T11" fmla="*/ 41 h 311"/>
              <a:gd name="T12" fmla="*/ 129 w 258"/>
              <a:gd name="T13" fmla="*/ 46 h 311"/>
              <a:gd name="T14" fmla="*/ 122 w 258"/>
              <a:gd name="T15" fmla="*/ 33 h 311"/>
              <a:gd name="T16" fmla="*/ 115 w 258"/>
              <a:gd name="T17" fmla="*/ 46 h 311"/>
              <a:gd name="T18" fmla="*/ 105 w 258"/>
              <a:gd name="T19" fmla="*/ 53 h 311"/>
              <a:gd name="T20" fmla="*/ 115 w 258"/>
              <a:gd name="T21" fmla="*/ 60 h 311"/>
              <a:gd name="T22" fmla="*/ 106 w 258"/>
              <a:gd name="T23" fmla="*/ 73 h 311"/>
              <a:gd name="T24" fmla="*/ 106 w 258"/>
              <a:gd name="T25" fmla="*/ 87 h 311"/>
              <a:gd name="T26" fmla="*/ 115 w 258"/>
              <a:gd name="T27" fmla="*/ 100 h 311"/>
              <a:gd name="T28" fmla="*/ 94 w 258"/>
              <a:gd name="T29" fmla="*/ 107 h 311"/>
              <a:gd name="T30" fmla="*/ 115 w 258"/>
              <a:gd name="T31" fmla="*/ 114 h 311"/>
              <a:gd name="T32" fmla="*/ 99 w 258"/>
              <a:gd name="T33" fmla="*/ 127 h 311"/>
              <a:gd name="T34" fmla="*/ 99 w 258"/>
              <a:gd name="T35" fmla="*/ 141 h 311"/>
              <a:gd name="T36" fmla="*/ 115 w 258"/>
              <a:gd name="T37" fmla="*/ 150 h 311"/>
              <a:gd name="T38" fmla="*/ 115 w 258"/>
              <a:gd name="T39" fmla="*/ 154 h 311"/>
              <a:gd name="T40" fmla="*/ 129 w 258"/>
              <a:gd name="T41" fmla="*/ 168 h 311"/>
              <a:gd name="T42" fmla="*/ 130 w 258"/>
              <a:gd name="T43" fmla="*/ 193 h 311"/>
              <a:gd name="T44" fmla="*/ 1 w 258"/>
              <a:gd name="T45" fmla="*/ 115 h 311"/>
              <a:gd name="T46" fmla="*/ 61 w 258"/>
              <a:gd name="T47" fmla="*/ 187 h 311"/>
              <a:gd name="T48" fmla="*/ 81 w 258"/>
              <a:gd name="T49" fmla="*/ 267 h 311"/>
              <a:gd name="T50" fmla="*/ 108 w 258"/>
              <a:gd name="T51" fmla="*/ 304 h 311"/>
              <a:gd name="T52" fmla="*/ 142 w 258"/>
              <a:gd name="T53" fmla="*/ 311 h 311"/>
              <a:gd name="T54" fmla="*/ 149 w 258"/>
              <a:gd name="T55" fmla="*/ 283 h 311"/>
              <a:gd name="T56" fmla="*/ 196 w 258"/>
              <a:gd name="T57" fmla="*/ 219 h 311"/>
              <a:gd name="T58" fmla="*/ 253 w 258"/>
              <a:gd name="T59" fmla="*/ 124 h 311"/>
              <a:gd name="T60" fmla="*/ 176 w 258"/>
              <a:gd name="T61" fmla="*/ 141 h 311"/>
              <a:gd name="T62" fmla="*/ 161 w 258"/>
              <a:gd name="T63" fmla="*/ 141 h 311"/>
              <a:gd name="T64" fmla="*/ 176 w 258"/>
              <a:gd name="T65" fmla="*/ 141 h 311"/>
              <a:gd name="T66" fmla="*/ 160 w 258"/>
              <a:gd name="T67" fmla="*/ 127 h 311"/>
              <a:gd name="T68" fmla="*/ 175 w 258"/>
              <a:gd name="T69" fmla="*/ 114 h 311"/>
              <a:gd name="T70" fmla="*/ 173 w 258"/>
              <a:gd name="T71" fmla="*/ 100 h 311"/>
              <a:gd name="T72" fmla="*/ 156 w 258"/>
              <a:gd name="T73" fmla="*/ 87 h 311"/>
              <a:gd name="T74" fmla="*/ 173 w 258"/>
              <a:gd name="T75" fmla="*/ 100 h 311"/>
              <a:gd name="T76" fmla="*/ 168 w 258"/>
              <a:gd name="T77" fmla="*/ 73 h 311"/>
              <a:gd name="T78" fmla="*/ 154 w 258"/>
              <a:gd name="T79" fmla="*/ 60 h 311"/>
              <a:gd name="T80" fmla="*/ 129 w 258"/>
              <a:gd name="T81" fmla="*/ 60 h 311"/>
              <a:gd name="T82" fmla="*/ 141 w 258"/>
              <a:gd name="T83" fmla="*/ 73 h 311"/>
              <a:gd name="T84" fmla="*/ 129 w 258"/>
              <a:gd name="T85" fmla="*/ 60 h 311"/>
              <a:gd name="T86" fmla="*/ 142 w 258"/>
              <a:gd name="T87" fmla="*/ 87 h 311"/>
              <a:gd name="T88" fmla="*/ 129 w 258"/>
              <a:gd name="T89" fmla="*/ 100 h 311"/>
              <a:gd name="T90" fmla="*/ 129 w 258"/>
              <a:gd name="T91" fmla="*/ 114 h 311"/>
              <a:gd name="T92" fmla="*/ 146 w 258"/>
              <a:gd name="T93" fmla="*/ 127 h 311"/>
              <a:gd name="T94" fmla="*/ 129 w 258"/>
              <a:gd name="T95" fmla="*/ 114 h 311"/>
              <a:gd name="T96" fmla="*/ 129 w 258"/>
              <a:gd name="T97" fmla="*/ 141 h 311"/>
              <a:gd name="T98" fmla="*/ 148 w 258"/>
              <a:gd name="T99" fmla="*/ 154 h 311"/>
              <a:gd name="T100" fmla="*/ 122 w 258"/>
              <a:gd name="T101" fmla="*/ 297 h 311"/>
              <a:gd name="T102" fmla="*/ 135 w 258"/>
              <a:gd name="T103" fmla="*/ 286 h 311"/>
              <a:gd name="T104" fmla="*/ 122 w 258"/>
              <a:gd name="T105" fmla="*/ 297 h 311"/>
              <a:gd name="T106" fmla="*/ 182 w 258"/>
              <a:gd name="T107" fmla="*/ 219 h 311"/>
              <a:gd name="T108" fmla="*/ 129 w 258"/>
              <a:gd name="T109" fmla="*/ 273 h 311"/>
              <a:gd name="T110" fmla="*/ 75 w 258"/>
              <a:gd name="T111" fmla="*/ 219 h 311"/>
              <a:gd name="T112" fmla="*/ 49 w 258"/>
              <a:gd name="T113" fmla="*/ 139 h 311"/>
              <a:gd name="T114" fmla="*/ 117 w 258"/>
              <a:gd name="T115" fmla="*/ 246 h 311"/>
              <a:gd name="T116" fmla="*/ 131 w 258"/>
              <a:gd name="T117" fmla="*/ 245 h 311"/>
              <a:gd name="T118" fmla="*/ 182 w 258"/>
              <a:gd name="T119" fmla="*/ 187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58" h="311">
                <a:moveTo>
                  <a:pt x="256" y="115"/>
                </a:moveTo>
                <a:cubicBezTo>
                  <a:pt x="255" y="112"/>
                  <a:pt x="252" y="110"/>
                  <a:pt x="248" y="111"/>
                </a:cubicBezTo>
                <a:cubicBezTo>
                  <a:pt x="225" y="117"/>
                  <a:pt x="206" y="124"/>
                  <a:pt x="190" y="133"/>
                </a:cubicBezTo>
                <a:cubicBezTo>
                  <a:pt x="188" y="58"/>
                  <a:pt x="162" y="0"/>
                  <a:pt x="129" y="0"/>
                </a:cubicBezTo>
                <a:cubicBezTo>
                  <a:pt x="98" y="0"/>
                  <a:pt x="73" y="51"/>
                  <a:pt x="68" y="120"/>
                </a:cubicBezTo>
                <a:cubicBezTo>
                  <a:pt x="72" y="122"/>
                  <a:pt x="76" y="124"/>
                  <a:pt x="82" y="128"/>
                </a:cubicBezTo>
                <a:cubicBezTo>
                  <a:pt x="85" y="60"/>
                  <a:pt x="108" y="14"/>
                  <a:pt x="129" y="14"/>
                </a:cubicBezTo>
                <a:cubicBezTo>
                  <a:pt x="139" y="14"/>
                  <a:pt x="150" y="26"/>
                  <a:pt x="159" y="46"/>
                </a:cubicBezTo>
                <a:cubicBezTo>
                  <a:pt x="153" y="46"/>
                  <a:pt x="153" y="46"/>
                  <a:pt x="153" y="46"/>
                </a:cubicBezTo>
                <a:cubicBezTo>
                  <a:pt x="152" y="39"/>
                  <a:pt x="152" y="39"/>
                  <a:pt x="152" y="39"/>
                </a:cubicBezTo>
                <a:cubicBezTo>
                  <a:pt x="152" y="36"/>
                  <a:pt x="148" y="33"/>
                  <a:pt x="144" y="33"/>
                </a:cubicBezTo>
                <a:cubicBezTo>
                  <a:pt x="141" y="33"/>
                  <a:pt x="138" y="37"/>
                  <a:pt x="138" y="41"/>
                </a:cubicBezTo>
                <a:cubicBezTo>
                  <a:pt x="139" y="46"/>
                  <a:pt x="139" y="46"/>
                  <a:pt x="139" y="46"/>
                </a:cubicBezTo>
                <a:cubicBezTo>
                  <a:pt x="129" y="46"/>
                  <a:pt x="129" y="46"/>
                  <a:pt x="129" y="46"/>
                </a:cubicBezTo>
                <a:cubicBezTo>
                  <a:pt x="129" y="40"/>
                  <a:pt x="129" y="40"/>
                  <a:pt x="129" y="40"/>
                </a:cubicBezTo>
                <a:cubicBezTo>
                  <a:pt x="129" y="36"/>
                  <a:pt x="126" y="33"/>
                  <a:pt x="122" y="33"/>
                </a:cubicBezTo>
                <a:cubicBezTo>
                  <a:pt x="118" y="33"/>
                  <a:pt x="115" y="36"/>
                  <a:pt x="115" y="40"/>
                </a:cubicBezTo>
                <a:cubicBezTo>
                  <a:pt x="115" y="46"/>
                  <a:pt x="115" y="46"/>
                  <a:pt x="115" y="46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08" y="46"/>
                  <a:pt x="105" y="49"/>
                  <a:pt x="105" y="53"/>
                </a:cubicBezTo>
                <a:cubicBezTo>
                  <a:pt x="105" y="57"/>
                  <a:pt x="108" y="60"/>
                  <a:pt x="112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5" y="73"/>
                  <a:pt x="115" y="73"/>
                  <a:pt x="115" y="73"/>
                </a:cubicBezTo>
                <a:cubicBezTo>
                  <a:pt x="106" y="73"/>
                  <a:pt x="106" y="73"/>
                  <a:pt x="106" y="73"/>
                </a:cubicBezTo>
                <a:cubicBezTo>
                  <a:pt x="102" y="73"/>
                  <a:pt x="99" y="76"/>
                  <a:pt x="99" y="80"/>
                </a:cubicBezTo>
                <a:cubicBezTo>
                  <a:pt x="99" y="84"/>
                  <a:pt x="102" y="87"/>
                  <a:pt x="106" y="87"/>
                </a:cubicBezTo>
                <a:cubicBezTo>
                  <a:pt x="115" y="87"/>
                  <a:pt x="115" y="87"/>
                  <a:pt x="115" y="87"/>
                </a:cubicBezTo>
                <a:cubicBezTo>
                  <a:pt x="115" y="100"/>
                  <a:pt x="115" y="100"/>
                  <a:pt x="115" y="100"/>
                </a:cubicBezTo>
                <a:cubicBezTo>
                  <a:pt x="101" y="100"/>
                  <a:pt x="101" y="100"/>
                  <a:pt x="101" y="100"/>
                </a:cubicBezTo>
                <a:cubicBezTo>
                  <a:pt x="98" y="100"/>
                  <a:pt x="94" y="103"/>
                  <a:pt x="94" y="107"/>
                </a:cubicBezTo>
                <a:cubicBezTo>
                  <a:pt x="94" y="111"/>
                  <a:pt x="98" y="114"/>
                  <a:pt x="101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27"/>
                  <a:pt x="115" y="127"/>
                  <a:pt x="115" y="127"/>
                </a:cubicBezTo>
                <a:cubicBezTo>
                  <a:pt x="99" y="127"/>
                  <a:pt x="99" y="127"/>
                  <a:pt x="99" y="127"/>
                </a:cubicBezTo>
                <a:cubicBezTo>
                  <a:pt x="95" y="127"/>
                  <a:pt x="92" y="130"/>
                  <a:pt x="92" y="134"/>
                </a:cubicBezTo>
                <a:cubicBezTo>
                  <a:pt x="92" y="138"/>
                  <a:pt x="95" y="141"/>
                  <a:pt x="99" y="141"/>
                </a:cubicBezTo>
                <a:cubicBezTo>
                  <a:pt x="115" y="141"/>
                  <a:pt x="115" y="141"/>
                  <a:pt x="115" y="141"/>
                </a:cubicBezTo>
                <a:cubicBezTo>
                  <a:pt x="115" y="150"/>
                  <a:pt x="115" y="150"/>
                  <a:pt x="115" y="150"/>
                </a:cubicBezTo>
                <a:cubicBezTo>
                  <a:pt x="115" y="154"/>
                  <a:pt x="115" y="154"/>
                  <a:pt x="115" y="154"/>
                </a:cubicBezTo>
                <a:cubicBezTo>
                  <a:pt x="115" y="154"/>
                  <a:pt x="115" y="154"/>
                  <a:pt x="115" y="154"/>
                </a:cubicBezTo>
                <a:cubicBezTo>
                  <a:pt x="120" y="158"/>
                  <a:pt x="124" y="163"/>
                  <a:pt x="128" y="168"/>
                </a:cubicBezTo>
                <a:cubicBezTo>
                  <a:pt x="129" y="168"/>
                  <a:pt x="129" y="168"/>
                  <a:pt x="129" y="168"/>
                </a:cubicBezTo>
                <a:cubicBezTo>
                  <a:pt x="146" y="168"/>
                  <a:pt x="146" y="168"/>
                  <a:pt x="146" y="168"/>
                </a:cubicBezTo>
                <a:cubicBezTo>
                  <a:pt x="139" y="176"/>
                  <a:pt x="134" y="185"/>
                  <a:pt x="130" y="193"/>
                </a:cubicBezTo>
                <a:cubicBezTo>
                  <a:pt x="116" y="166"/>
                  <a:pt x="84" y="130"/>
                  <a:pt x="9" y="111"/>
                </a:cubicBezTo>
                <a:cubicBezTo>
                  <a:pt x="6" y="110"/>
                  <a:pt x="2" y="112"/>
                  <a:pt x="1" y="115"/>
                </a:cubicBezTo>
                <a:cubicBezTo>
                  <a:pt x="0" y="119"/>
                  <a:pt x="1" y="122"/>
                  <a:pt x="4" y="124"/>
                </a:cubicBezTo>
                <a:cubicBezTo>
                  <a:pt x="20" y="133"/>
                  <a:pt x="61" y="160"/>
                  <a:pt x="61" y="187"/>
                </a:cubicBezTo>
                <a:cubicBezTo>
                  <a:pt x="61" y="219"/>
                  <a:pt x="61" y="219"/>
                  <a:pt x="61" y="219"/>
                </a:cubicBezTo>
                <a:cubicBezTo>
                  <a:pt x="61" y="220"/>
                  <a:pt x="61" y="248"/>
                  <a:pt x="81" y="267"/>
                </a:cubicBezTo>
                <a:cubicBezTo>
                  <a:pt x="88" y="275"/>
                  <a:pt x="97" y="280"/>
                  <a:pt x="108" y="283"/>
                </a:cubicBezTo>
                <a:cubicBezTo>
                  <a:pt x="108" y="304"/>
                  <a:pt x="108" y="304"/>
                  <a:pt x="108" y="304"/>
                </a:cubicBezTo>
                <a:cubicBezTo>
                  <a:pt x="108" y="308"/>
                  <a:pt x="111" y="311"/>
                  <a:pt x="115" y="311"/>
                </a:cubicBezTo>
                <a:cubicBezTo>
                  <a:pt x="142" y="311"/>
                  <a:pt x="142" y="311"/>
                  <a:pt x="142" y="311"/>
                </a:cubicBezTo>
                <a:cubicBezTo>
                  <a:pt x="146" y="311"/>
                  <a:pt x="149" y="308"/>
                  <a:pt x="149" y="304"/>
                </a:cubicBezTo>
                <a:cubicBezTo>
                  <a:pt x="149" y="283"/>
                  <a:pt x="149" y="283"/>
                  <a:pt x="149" y="283"/>
                </a:cubicBezTo>
                <a:cubicBezTo>
                  <a:pt x="160" y="280"/>
                  <a:pt x="169" y="275"/>
                  <a:pt x="177" y="267"/>
                </a:cubicBezTo>
                <a:cubicBezTo>
                  <a:pt x="196" y="248"/>
                  <a:pt x="196" y="220"/>
                  <a:pt x="196" y="219"/>
                </a:cubicBezTo>
                <a:cubicBezTo>
                  <a:pt x="196" y="187"/>
                  <a:pt x="196" y="187"/>
                  <a:pt x="196" y="187"/>
                </a:cubicBezTo>
                <a:cubicBezTo>
                  <a:pt x="196" y="160"/>
                  <a:pt x="237" y="133"/>
                  <a:pt x="253" y="124"/>
                </a:cubicBezTo>
                <a:cubicBezTo>
                  <a:pt x="256" y="122"/>
                  <a:pt x="258" y="119"/>
                  <a:pt x="256" y="115"/>
                </a:cubicBezTo>
                <a:close/>
                <a:moveTo>
                  <a:pt x="176" y="141"/>
                </a:moveTo>
                <a:cubicBezTo>
                  <a:pt x="171" y="145"/>
                  <a:pt x="167" y="148"/>
                  <a:pt x="162" y="152"/>
                </a:cubicBezTo>
                <a:cubicBezTo>
                  <a:pt x="161" y="141"/>
                  <a:pt x="161" y="141"/>
                  <a:pt x="161" y="141"/>
                </a:cubicBezTo>
                <a:cubicBezTo>
                  <a:pt x="176" y="141"/>
                  <a:pt x="176" y="141"/>
                  <a:pt x="176" y="141"/>
                </a:cubicBezTo>
                <a:cubicBezTo>
                  <a:pt x="176" y="141"/>
                  <a:pt x="176" y="141"/>
                  <a:pt x="176" y="141"/>
                </a:cubicBezTo>
                <a:close/>
                <a:moveTo>
                  <a:pt x="176" y="127"/>
                </a:moveTo>
                <a:cubicBezTo>
                  <a:pt x="160" y="127"/>
                  <a:pt x="160" y="127"/>
                  <a:pt x="160" y="127"/>
                </a:cubicBezTo>
                <a:cubicBezTo>
                  <a:pt x="159" y="114"/>
                  <a:pt x="159" y="114"/>
                  <a:pt x="159" y="114"/>
                </a:cubicBezTo>
                <a:cubicBezTo>
                  <a:pt x="175" y="114"/>
                  <a:pt x="175" y="114"/>
                  <a:pt x="175" y="114"/>
                </a:cubicBezTo>
                <a:cubicBezTo>
                  <a:pt x="175" y="118"/>
                  <a:pt x="176" y="122"/>
                  <a:pt x="176" y="127"/>
                </a:cubicBezTo>
                <a:close/>
                <a:moveTo>
                  <a:pt x="173" y="100"/>
                </a:moveTo>
                <a:cubicBezTo>
                  <a:pt x="158" y="100"/>
                  <a:pt x="158" y="100"/>
                  <a:pt x="158" y="100"/>
                </a:cubicBezTo>
                <a:cubicBezTo>
                  <a:pt x="156" y="87"/>
                  <a:pt x="156" y="87"/>
                  <a:pt x="156" y="87"/>
                </a:cubicBezTo>
                <a:cubicBezTo>
                  <a:pt x="171" y="87"/>
                  <a:pt x="171" y="87"/>
                  <a:pt x="171" y="87"/>
                </a:cubicBezTo>
                <a:cubicBezTo>
                  <a:pt x="172" y="91"/>
                  <a:pt x="173" y="95"/>
                  <a:pt x="173" y="100"/>
                </a:cubicBezTo>
                <a:close/>
                <a:moveTo>
                  <a:pt x="164" y="60"/>
                </a:moveTo>
                <a:cubicBezTo>
                  <a:pt x="166" y="64"/>
                  <a:pt x="167" y="68"/>
                  <a:pt x="168" y="73"/>
                </a:cubicBezTo>
                <a:cubicBezTo>
                  <a:pt x="155" y="73"/>
                  <a:pt x="155" y="73"/>
                  <a:pt x="155" y="73"/>
                </a:cubicBezTo>
                <a:cubicBezTo>
                  <a:pt x="154" y="60"/>
                  <a:pt x="154" y="60"/>
                  <a:pt x="154" y="60"/>
                </a:cubicBezTo>
                <a:lnTo>
                  <a:pt x="164" y="60"/>
                </a:lnTo>
                <a:close/>
                <a:moveTo>
                  <a:pt x="129" y="60"/>
                </a:moveTo>
                <a:cubicBezTo>
                  <a:pt x="140" y="60"/>
                  <a:pt x="140" y="60"/>
                  <a:pt x="140" y="60"/>
                </a:cubicBezTo>
                <a:cubicBezTo>
                  <a:pt x="141" y="73"/>
                  <a:pt x="141" y="73"/>
                  <a:pt x="141" y="73"/>
                </a:cubicBezTo>
                <a:cubicBezTo>
                  <a:pt x="129" y="73"/>
                  <a:pt x="129" y="73"/>
                  <a:pt x="129" y="73"/>
                </a:cubicBezTo>
                <a:lnTo>
                  <a:pt x="129" y="60"/>
                </a:lnTo>
                <a:close/>
                <a:moveTo>
                  <a:pt x="129" y="87"/>
                </a:moveTo>
                <a:cubicBezTo>
                  <a:pt x="142" y="87"/>
                  <a:pt x="142" y="87"/>
                  <a:pt x="142" y="87"/>
                </a:cubicBezTo>
                <a:cubicBezTo>
                  <a:pt x="143" y="100"/>
                  <a:pt x="143" y="100"/>
                  <a:pt x="143" y="100"/>
                </a:cubicBezTo>
                <a:cubicBezTo>
                  <a:pt x="129" y="100"/>
                  <a:pt x="129" y="100"/>
                  <a:pt x="129" y="100"/>
                </a:cubicBezTo>
                <a:lnTo>
                  <a:pt x="129" y="87"/>
                </a:lnTo>
                <a:close/>
                <a:moveTo>
                  <a:pt x="129" y="114"/>
                </a:moveTo>
                <a:cubicBezTo>
                  <a:pt x="145" y="114"/>
                  <a:pt x="145" y="114"/>
                  <a:pt x="145" y="114"/>
                </a:cubicBezTo>
                <a:cubicBezTo>
                  <a:pt x="146" y="127"/>
                  <a:pt x="146" y="127"/>
                  <a:pt x="146" y="127"/>
                </a:cubicBezTo>
                <a:cubicBezTo>
                  <a:pt x="129" y="127"/>
                  <a:pt x="129" y="127"/>
                  <a:pt x="129" y="127"/>
                </a:cubicBezTo>
                <a:lnTo>
                  <a:pt x="129" y="114"/>
                </a:lnTo>
                <a:close/>
                <a:moveTo>
                  <a:pt x="129" y="154"/>
                </a:moveTo>
                <a:cubicBezTo>
                  <a:pt x="129" y="141"/>
                  <a:pt x="129" y="141"/>
                  <a:pt x="129" y="141"/>
                </a:cubicBezTo>
                <a:cubicBezTo>
                  <a:pt x="147" y="141"/>
                  <a:pt x="147" y="141"/>
                  <a:pt x="147" y="141"/>
                </a:cubicBezTo>
                <a:cubicBezTo>
                  <a:pt x="148" y="154"/>
                  <a:pt x="148" y="154"/>
                  <a:pt x="148" y="154"/>
                </a:cubicBezTo>
                <a:lnTo>
                  <a:pt x="129" y="154"/>
                </a:lnTo>
                <a:close/>
                <a:moveTo>
                  <a:pt x="122" y="297"/>
                </a:moveTo>
                <a:cubicBezTo>
                  <a:pt x="122" y="286"/>
                  <a:pt x="122" y="286"/>
                  <a:pt x="122" y="286"/>
                </a:cubicBezTo>
                <a:cubicBezTo>
                  <a:pt x="125" y="286"/>
                  <a:pt x="131" y="287"/>
                  <a:pt x="135" y="286"/>
                </a:cubicBezTo>
                <a:cubicBezTo>
                  <a:pt x="135" y="297"/>
                  <a:pt x="135" y="297"/>
                  <a:pt x="135" y="297"/>
                </a:cubicBezTo>
                <a:lnTo>
                  <a:pt x="122" y="297"/>
                </a:lnTo>
                <a:close/>
                <a:moveTo>
                  <a:pt x="182" y="187"/>
                </a:moveTo>
                <a:cubicBezTo>
                  <a:pt x="182" y="219"/>
                  <a:pt x="182" y="219"/>
                  <a:pt x="182" y="219"/>
                </a:cubicBezTo>
                <a:cubicBezTo>
                  <a:pt x="182" y="219"/>
                  <a:pt x="182" y="242"/>
                  <a:pt x="167" y="258"/>
                </a:cubicBezTo>
                <a:cubicBezTo>
                  <a:pt x="158" y="267"/>
                  <a:pt x="145" y="272"/>
                  <a:pt x="129" y="273"/>
                </a:cubicBezTo>
                <a:cubicBezTo>
                  <a:pt x="113" y="272"/>
                  <a:pt x="100" y="267"/>
                  <a:pt x="91" y="258"/>
                </a:cubicBezTo>
                <a:cubicBezTo>
                  <a:pt x="75" y="242"/>
                  <a:pt x="75" y="219"/>
                  <a:pt x="75" y="219"/>
                </a:cubicBezTo>
                <a:cubicBezTo>
                  <a:pt x="75" y="187"/>
                  <a:pt x="75" y="187"/>
                  <a:pt x="75" y="187"/>
                </a:cubicBezTo>
                <a:cubicBezTo>
                  <a:pt x="75" y="169"/>
                  <a:pt x="63" y="152"/>
                  <a:pt x="49" y="139"/>
                </a:cubicBezTo>
                <a:cubicBezTo>
                  <a:pt x="98" y="161"/>
                  <a:pt x="116" y="192"/>
                  <a:pt x="122" y="211"/>
                </a:cubicBezTo>
                <a:cubicBezTo>
                  <a:pt x="116" y="231"/>
                  <a:pt x="117" y="246"/>
                  <a:pt x="117" y="246"/>
                </a:cubicBezTo>
                <a:cubicBezTo>
                  <a:pt x="118" y="250"/>
                  <a:pt x="121" y="253"/>
                  <a:pt x="125" y="252"/>
                </a:cubicBezTo>
                <a:cubicBezTo>
                  <a:pt x="129" y="252"/>
                  <a:pt x="132" y="249"/>
                  <a:pt x="131" y="245"/>
                </a:cubicBezTo>
                <a:cubicBezTo>
                  <a:pt x="131" y="244"/>
                  <a:pt x="126" y="178"/>
                  <a:pt x="208" y="140"/>
                </a:cubicBezTo>
                <a:cubicBezTo>
                  <a:pt x="194" y="153"/>
                  <a:pt x="182" y="169"/>
                  <a:pt x="182" y="18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425" name="组合 1424">
            <a:extLst>
              <a:ext uri="{FF2B5EF4-FFF2-40B4-BE49-F238E27FC236}">
                <a16:creationId xmlns="" xmlns:a16="http://schemas.microsoft.com/office/drawing/2014/main" id="{7E1E6E3A-E2DD-421E-834D-49783E28E760}"/>
              </a:ext>
            </a:extLst>
          </p:cNvPr>
          <p:cNvGrpSpPr>
            <a:grpSpLocks noChangeAspect="1"/>
          </p:cNvGrpSpPr>
          <p:nvPr/>
        </p:nvGrpSpPr>
        <p:grpSpPr>
          <a:xfrm>
            <a:off x="3644143" y="5820386"/>
            <a:ext cx="400845" cy="394359"/>
            <a:chOff x="10821593" y="1315910"/>
            <a:chExt cx="1039687" cy="1022864"/>
          </a:xfrm>
        </p:grpSpPr>
        <p:sp>
          <p:nvSpPr>
            <p:cNvPr id="1426" name="Freeform 160">
              <a:extLst>
                <a:ext uri="{FF2B5EF4-FFF2-40B4-BE49-F238E27FC236}">
                  <a16:creationId xmlns="" xmlns:a16="http://schemas.microsoft.com/office/drawing/2014/main" id="{A9B7D442-A7B0-430E-972D-15F502AB53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21593" y="1315910"/>
              <a:ext cx="1039687" cy="1022864"/>
            </a:xfrm>
            <a:custGeom>
              <a:avLst/>
              <a:gdLst>
                <a:gd name="T0" fmla="*/ 225 w 261"/>
                <a:gd name="T1" fmla="*/ 24 h 257"/>
                <a:gd name="T2" fmla="*/ 169 w 261"/>
                <a:gd name="T3" fmla="*/ 17 h 257"/>
                <a:gd name="T4" fmla="*/ 224 w 261"/>
                <a:gd name="T5" fmla="*/ 42 h 257"/>
                <a:gd name="T6" fmla="*/ 191 w 261"/>
                <a:gd name="T7" fmla="*/ 155 h 257"/>
                <a:gd name="T8" fmla="*/ 186 w 261"/>
                <a:gd name="T9" fmla="*/ 160 h 257"/>
                <a:gd name="T10" fmla="*/ 181 w 261"/>
                <a:gd name="T11" fmla="*/ 163 h 257"/>
                <a:gd name="T12" fmla="*/ 177 w 261"/>
                <a:gd name="T13" fmla="*/ 166 h 257"/>
                <a:gd name="T14" fmla="*/ 172 w 261"/>
                <a:gd name="T15" fmla="*/ 168 h 257"/>
                <a:gd name="T16" fmla="*/ 158 w 261"/>
                <a:gd name="T17" fmla="*/ 171 h 257"/>
                <a:gd name="T18" fmla="*/ 145 w 261"/>
                <a:gd name="T19" fmla="*/ 171 h 257"/>
                <a:gd name="T20" fmla="*/ 132 w 261"/>
                <a:gd name="T21" fmla="*/ 168 h 257"/>
                <a:gd name="T22" fmla="*/ 128 w 261"/>
                <a:gd name="T23" fmla="*/ 167 h 257"/>
                <a:gd name="T24" fmla="*/ 123 w 261"/>
                <a:gd name="T25" fmla="*/ 164 h 257"/>
                <a:gd name="T26" fmla="*/ 119 w 261"/>
                <a:gd name="T27" fmla="*/ 162 h 257"/>
                <a:gd name="T28" fmla="*/ 115 w 261"/>
                <a:gd name="T29" fmla="*/ 159 h 257"/>
                <a:gd name="T30" fmla="*/ 102 w 261"/>
                <a:gd name="T31" fmla="*/ 146 h 257"/>
                <a:gd name="T32" fmla="*/ 98 w 261"/>
                <a:gd name="T33" fmla="*/ 141 h 257"/>
                <a:gd name="T34" fmla="*/ 94 w 261"/>
                <a:gd name="T35" fmla="*/ 136 h 257"/>
                <a:gd name="T36" fmla="*/ 92 w 261"/>
                <a:gd name="T37" fmla="*/ 131 h 257"/>
                <a:gd name="T38" fmla="*/ 90 w 261"/>
                <a:gd name="T39" fmla="*/ 127 h 257"/>
                <a:gd name="T40" fmla="*/ 86 w 261"/>
                <a:gd name="T41" fmla="*/ 113 h 257"/>
                <a:gd name="T42" fmla="*/ 86 w 261"/>
                <a:gd name="T43" fmla="*/ 99 h 257"/>
                <a:gd name="T44" fmla="*/ 86 w 261"/>
                <a:gd name="T45" fmla="*/ 99 h 257"/>
                <a:gd name="T46" fmla="*/ 78 w 261"/>
                <a:gd name="T47" fmla="*/ 77 h 257"/>
                <a:gd name="T48" fmla="*/ 72 w 261"/>
                <a:gd name="T49" fmla="*/ 98 h 257"/>
                <a:gd name="T50" fmla="*/ 62 w 261"/>
                <a:gd name="T51" fmla="*/ 173 h 257"/>
                <a:gd name="T52" fmla="*/ 54 w 261"/>
                <a:gd name="T53" fmla="*/ 175 h 257"/>
                <a:gd name="T54" fmla="*/ 3 w 261"/>
                <a:gd name="T55" fmla="*/ 236 h 257"/>
                <a:gd name="T56" fmla="*/ 21 w 261"/>
                <a:gd name="T57" fmla="*/ 255 h 257"/>
                <a:gd name="T58" fmla="*/ 31 w 261"/>
                <a:gd name="T59" fmla="*/ 255 h 257"/>
                <a:gd name="T60" fmla="*/ 84 w 261"/>
                <a:gd name="T61" fmla="*/ 196 h 257"/>
                <a:gd name="T62" fmla="*/ 159 w 261"/>
                <a:gd name="T63" fmla="*/ 185 h 257"/>
                <a:gd name="T64" fmla="*/ 201 w 261"/>
                <a:gd name="T65" fmla="*/ 165 h 257"/>
                <a:gd name="T66" fmla="*/ 233 w 261"/>
                <a:gd name="T67" fmla="*/ 32 h 257"/>
                <a:gd name="T68" fmla="*/ 18 w 261"/>
                <a:gd name="T69" fmla="*/ 232 h 257"/>
                <a:gd name="T70" fmla="*/ 67 w 261"/>
                <a:gd name="T71" fmla="*/ 198 h 257"/>
                <a:gd name="T72" fmla="*/ 74 w 261"/>
                <a:gd name="T73" fmla="*/ 184 h 257"/>
                <a:gd name="T74" fmla="*/ 83 w 261"/>
                <a:gd name="T75" fmla="*/ 144 h 257"/>
                <a:gd name="T76" fmla="*/ 101 w 261"/>
                <a:gd name="T77" fmla="*/ 165 h 257"/>
                <a:gd name="T78" fmla="*/ 74 w 261"/>
                <a:gd name="T79" fmla="*/ 184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1" h="257">
                  <a:moveTo>
                    <a:pt x="233" y="32"/>
                  </a:moveTo>
                  <a:cubicBezTo>
                    <a:pt x="225" y="24"/>
                    <a:pt x="225" y="24"/>
                    <a:pt x="225" y="24"/>
                  </a:cubicBezTo>
                  <a:cubicBezTo>
                    <a:pt x="207" y="6"/>
                    <a:pt x="183" y="0"/>
                    <a:pt x="160" y="5"/>
                  </a:cubicBezTo>
                  <a:cubicBezTo>
                    <a:pt x="164" y="9"/>
                    <a:pt x="167" y="13"/>
                    <a:pt x="169" y="17"/>
                  </a:cubicBezTo>
                  <a:cubicBezTo>
                    <a:pt x="185" y="16"/>
                    <a:pt x="202" y="21"/>
                    <a:pt x="215" y="34"/>
                  </a:cubicBezTo>
                  <a:cubicBezTo>
                    <a:pt x="224" y="42"/>
                    <a:pt x="224" y="42"/>
                    <a:pt x="224" y="42"/>
                  </a:cubicBezTo>
                  <a:cubicBezTo>
                    <a:pt x="246" y="65"/>
                    <a:pt x="246" y="101"/>
                    <a:pt x="224" y="123"/>
                  </a:cubicBezTo>
                  <a:cubicBezTo>
                    <a:pt x="191" y="155"/>
                    <a:pt x="191" y="155"/>
                    <a:pt x="191" y="155"/>
                  </a:cubicBezTo>
                  <a:cubicBezTo>
                    <a:pt x="190" y="156"/>
                    <a:pt x="189" y="157"/>
                    <a:pt x="187" y="159"/>
                  </a:cubicBezTo>
                  <a:cubicBezTo>
                    <a:pt x="187" y="159"/>
                    <a:pt x="186" y="159"/>
                    <a:pt x="186" y="160"/>
                  </a:cubicBezTo>
                  <a:cubicBezTo>
                    <a:pt x="185" y="160"/>
                    <a:pt x="184" y="161"/>
                    <a:pt x="183" y="162"/>
                  </a:cubicBezTo>
                  <a:cubicBezTo>
                    <a:pt x="183" y="162"/>
                    <a:pt x="182" y="163"/>
                    <a:pt x="181" y="163"/>
                  </a:cubicBezTo>
                  <a:cubicBezTo>
                    <a:pt x="181" y="163"/>
                    <a:pt x="180" y="164"/>
                    <a:pt x="179" y="164"/>
                  </a:cubicBezTo>
                  <a:cubicBezTo>
                    <a:pt x="178" y="165"/>
                    <a:pt x="177" y="165"/>
                    <a:pt x="177" y="166"/>
                  </a:cubicBezTo>
                  <a:cubicBezTo>
                    <a:pt x="176" y="166"/>
                    <a:pt x="175" y="166"/>
                    <a:pt x="175" y="166"/>
                  </a:cubicBezTo>
                  <a:cubicBezTo>
                    <a:pt x="174" y="167"/>
                    <a:pt x="173" y="167"/>
                    <a:pt x="172" y="168"/>
                  </a:cubicBezTo>
                  <a:cubicBezTo>
                    <a:pt x="172" y="168"/>
                    <a:pt x="171" y="168"/>
                    <a:pt x="171" y="168"/>
                  </a:cubicBezTo>
                  <a:cubicBezTo>
                    <a:pt x="167" y="169"/>
                    <a:pt x="163" y="171"/>
                    <a:pt x="158" y="171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54" y="172"/>
                    <a:pt x="149" y="172"/>
                    <a:pt x="145" y="171"/>
                  </a:cubicBezTo>
                  <a:cubicBezTo>
                    <a:pt x="145" y="171"/>
                    <a:pt x="145" y="171"/>
                    <a:pt x="145" y="171"/>
                  </a:cubicBezTo>
                  <a:cubicBezTo>
                    <a:pt x="140" y="171"/>
                    <a:pt x="136" y="170"/>
                    <a:pt x="132" y="168"/>
                  </a:cubicBezTo>
                  <a:cubicBezTo>
                    <a:pt x="132" y="168"/>
                    <a:pt x="131" y="168"/>
                    <a:pt x="131" y="168"/>
                  </a:cubicBezTo>
                  <a:cubicBezTo>
                    <a:pt x="130" y="167"/>
                    <a:pt x="129" y="167"/>
                    <a:pt x="128" y="167"/>
                  </a:cubicBezTo>
                  <a:cubicBezTo>
                    <a:pt x="127" y="166"/>
                    <a:pt x="127" y="166"/>
                    <a:pt x="126" y="166"/>
                  </a:cubicBezTo>
                  <a:cubicBezTo>
                    <a:pt x="125" y="165"/>
                    <a:pt x="124" y="165"/>
                    <a:pt x="123" y="164"/>
                  </a:cubicBezTo>
                  <a:cubicBezTo>
                    <a:pt x="123" y="164"/>
                    <a:pt x="122" y="163"/>
                    <a:pt x="121" y="163"/>
                  </a:cubicBezTo>
                  <a:cubicBezTo>
                    <a:pt x="120" y="163"/>
                    <a:pt x="120" y="162"/>
                    <a:pt x="119" y="162"/>
                  </a:cubicBezTo>
                  <a:cubicBezTo>
                    <a:pt x="118" y="161"/>
                    <a:pt x="117" y="160"/>
                    <a:pt x="116" y="160"/>
                  </a:cubicBezTo>
                  <a:cubicBezTo>
                    <a:pt x="116" y="159"/>
                    <a:pt x="115" y="159"/>
                    <a:pt x="115" y="159"/>
                  </a:cubicBezTo>
                  <a:cubicBezTo>
                    <a:pt x="113" y="157"/>
                    <a:pt x="112" y="156"/>
                    <a:pt x="111" y="155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1" y="145"/>
                    <a:pt x="100" y="144"/>
                    <a:pt x="99" y="142"/>
                  </a:cubicBezTo>
                  <a:cubicBezTo>
                    <a:pt x="98" y="142"/>
                    <a:pt x="98" y="141"/>
                    <a:pt x="98" y="141"/>
                  </a:cubicBezTo>
                  <a:cubicBezTo>
                    <a:pt x="97" y="140"/>
                    <a:pt x="96" y="139"/>
                    <a:pt x="96" y="138"/>
                  </a:cubicBezTo>
                  <a:cubicBezTo>
                    <a:pt x="95" y="138"/>
                    <a:pt x="95" y="137"/>
                    <a:pt x="94" y="136"/>
                  </a:cubicBezTo>
                  <a:cubicBezTo>
                    <a:pt x="94" y="135"/>
                    <a:pt x="93" y="135"/>
                    <a:pt x="93" y="134"/>
                  </a:cubicBezTo>
                  <a:cubicBezTo>
                    <a:pt x="92" y="133"/>
                    <a:pt x="92" y="132"/>
                    <a:pt x="92" y="131"/>
                  </a:cubicBezTo>
                  <a:cubicBezTo>
                    <a:pt x="91" y="131"/>
                    <a:pt x="91" y="130"/>
                    <a:pt x="91" y="129"/>
                  </a:cubicBezTo>
                  <a:cubicBezTo>
                    <a:pt x="90" y="128"/>
                    <a:pt x="90" y="128"/>
                    <a:pt x="90" y="127"/>
                  </a:cubicBezTo>
                  <a:cubicBezTo>
                    <a:pt x="89" y="126"/>
                    <a:pt x="89" y="126"/>
                    <a:pt x="89" y="125"/>
                  </a:cubicBezTo>
                  <a:cubicBezTo>
                    <a:pt x="88" y="121"/>
                    <a:pt x="87" y="117"/>
                    <a:pt x="86" y="113"/>
                  </a:cubicBezTo>
                  <a:cubicBezTo>
                    <a:pt x="86" y="113"/>
                    <a:pt x="86" y="113"/>
                    <a:pt x="86" y="113"/>
                  </a:cubicBezTo>
                  <a:cubicBezTo>
                    <a:pt x="86" y="108"/>
                    <a:pt x="86" y="104"/>
                    <a:pt x="86" y="99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87" y="95"/>
                    <a:pt x="88" y="91"/>
                    <a:pt x="89" y="87"/>
                  </a:cubicBezTo>
                  <a:cubicBezTo>
                    <a:pt x="85" y="84"/>
                    <a:pt x="81" y="81"/>
                    <a:pt x="78" y="77"/>
                  </a:cubicBezTo>
                  <a:cubicBezTo>
                    <a:pt x="75" y="84"/>
                    <a:pt x="73" y="91"/>
                    <a:pt x="72" y="98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2" y="103"/>
                    <a:pt x="72" y="108"/>
                    <a:pt x="72" y="113"/>
                  </a:cubicBezTo>
                  <a:cubicBezTo>
                    <a:pt x="71" y="127"/>
                    <a:pt x="69" y="149"/>
                    <a:pt x="62" y="173"/>
                  </a:cubicBezTo>
                  <a:cubicBezTo>
                    <a:pt x="61" y="173"/>
                    <a:pt x="60" y="173"/>
                    <a:pt x="59" y="173"/>
                  </a:cubicBezTo>
                  <a:cubicBezTo>
                    <a:pt x="58" y="173"/>
                    <a:pt x="56" y="174"/>
                    <a:pt x="54" y="175"/>
                  </a:cubicBezTo>
                  <a:cubicBezTo>
                    <a:pt x="3" y="227"/>
                    <a:pt x="3" y="227"/>
                    <a:pt x="3" y="227"/>
                  </a:cubicBezTo>
                  <a:cubicBezTo>
                    <a:pt x="0" y="229"/>
                    <a:pt x="0" y="234"/>
                    <a:pt x="3" y="236"/>
                  </a:cubicBezTo>
                  <a:cubicBezTo>
                    <a:pt x="21" y="255"/>
                    <a:pt x="21" y="255"/>
                    <a:pt x="21" y="255"/>
                  </a:cubicBezTo>
                  <a:cubicBezTo>
                    <a:pt x="21" y="255"/>
                    <a:pt x="21" y="255"/>
                    <a:pt x="21" y="255"/>
                  </a:cubicBezTo>
                  <a:cubicBezTo>
                    <a:pt x="22" y="256"/>
                    <a:pt x="24" y="257"/>
                    <a:pt x="26" y="257"/>
                  </a:cubicBezTo>
                  <a:cubicBezTo>
                    <a:pt x="28" y="257"/>
                    <a:pt x="29" y="256"/>
                    <a:pt x="31" y="255"/>
                  </a:cubicBezTo>
                  <a:cubicBezTo>
                    <a:pt x="82" y="203"/>
                    <a:pt x="82" y="203"/>
                    <a:pt x="82" y="203"/>
                  </a:cubicBezTo>
                  <a:cubicBezTo>
                    <a:pt x="84" y="201"/>
                    <a:pt x="85" y="198"/>
                    <a:pt x="84" y="196"/>
                  </a:cubicBezTo>
                  <a:cubicBezTo>
                    <a:pt x="108" y="188"/>
                    <a:pt x="130" y="186"/>
                    <a:pt x="144" y="185"/>
                  </a:cubicBezTo>
                  <a:cubicBezTo>
                    <a:pt x="149" y="186"/>
                    <a:pt x="154" y="186"/>
                    <a:pt x="159" y="185"/>
                  </a:cubicBezTo>
                  <a:cubicBezTo>
                    <a:pt x="160" y="185"/>
                    <a:pt x="160" y="185"/>
                    <a:pt x="160" y="185"/>
                  </a:cubicBezTo>
                  <a:cubicBezTo>
                    <a:pt x="175" y="183"/>
                    <a:pt x="190" y="177"/>
                    <a:pt x="201" y="165"/>
                  </a:cubicBezTo>
                  <a:cubicBezTo>
                    <a:pt x="233" y="133"/>
                    <a:pt x="233" y="133"/>
                    <a:pt x="233" y="133"/>
                  </a:cubicBezTo>
                  <a:cubicBezTo>
                    <a:pt x="261" y="105"/>
                    <a:pt x="261" y="60"/>
                    <a:pt x="233" y="32"/>
                  </a:cubicBezTo>
                  <a:close/>
                  <a:moveTo>
                    <a:pt x="26" y="240"/>
                  </a:moveTo>
                  <a:cubicBezTo>
                    <a:pt x="18" y="232"/>
                    <a:pt x="18" y="232"/>
                    <a:pt x="18" y="232"/>
                  </a:cubicBezTo>
                  <a:cubicBezTo>
                    <a:pt x="59" y="190"/>
                    <a:pt x="59" y="190"/>
                    <a:pt x="59" y="190"/>
                  </a:cubicBezTo>
                  <a:cubicBezTo>
                    <a:pt x="67" y="198"/>
                    <a:pt x="67" y="198"/>
                    <a:pt x="67" y="198"/>
                  </a:cubicBezTo>
                  <a:lnTo>
                    <a:pt x="26" y="240"/>
                  </a:lnTo>
                  <a:close/>
                  <a:moveTo>
                    <a:pt x="74" y="184"/>
                  </a:moveTo>
                  <a:cubicBezTo>
                    <a:pt x="73" y="184"/>
                    <a:pt x="73" y="184"/>
                    <a:pt x="73" y="184"/>
                  </a:cubicBezTo>
                  <a:cubicBezTo>
                    <a:pt x="78" y="170"/>
                    <a:pt x="81" y="156"/>
                    <a:pt x="83" y="144"/>
                  </a:cubicBezTo>
                  <a:cubicBezTo>
                    <a:pt x="86" y="149"/>
                    <a:pt x="89" y="153"/>
                    <a:pt x="92" y="156"/>
                  </a:cubicBezTo>
                  <a:cubicBezTo>
                    <a:pt x="101" y="165"/>
                    <a:pt x="101" y="165"/>
                    <a:pt x="101" y="165"/>
                  </a:cubicBezTo>
                  <a:cubicBezTo>
                    <a:pt x="105" y="169"/>
                    <a:pt x="109" y="172"/>
                    <a:pt x="113" y="174"/>
                  </a:cubicBezTo>
                  <a:cubicBezTo>
                    <a:pt x="101" y="176"/>
                    <a:pt x="88" y="180"/>
                    <a:pt x="74" y="1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7" name="Freeform 161">
              <a:extLst>
                <a:ext uri="{FF2B5EF4-FFF2-40B4-BE49-F238E27FC236}">
                  <a16:creationId xmlns="" xmlns:a16="http://schemas.microsoft.com/office/drawing/2014/main" id="{C9295102-AFC9-4539-AA8B-5736B85792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132826" y="1315910"/>
              <a:ext cx="333104" cy="334786"/>
            </a:xfrm>
            <a:custGeom>
              <a:avLst/>
              <a:gdLst>
                <a:gd name="T0" fmla="*/ 42 w 84"/>
                <a:gd name="T1" fmla="*/ 0 h 84"/>
                <a:gd name="T2" fmla="*/ 0 w 84"/>
                <a:gd name="T3" fmla="*/ 42 h 84"/>
                <a:gd name="T4" fmla="*/ 42 w 84"/>
                <a:gd name="T5" fmla="*/ 84 h 84"/>
                <a:gd name="T6" fmla="*/ 42 w 84"/>
                <a:gd name="T7" fmla="*/ 84 h 84"/>
                <a:gd name="T8" fmla="*/ 71 w 84"/>
                <a:gd name="T9" fmla="*/ 71 h 84"/>
                <a:gd name="T10" fmla="*/ 84 w 84"/>
                <a:gd name="T11" fmla="*/ 42 h 84"/>
                <a:gd name="T12" fmla="*/ 42 w 84"/>
                <a:gd name="T13" fmla="*/ 0 h 84"/>
                <a:gd name="T14" fmla="*/ 42 w 84"/>
                <a:gd name="T15" fmla="*/ 70 h 84"/>
                <a:gd name="T16" fmla="*/ 14 w 84"/>
                <a:gd name="T17" fmla="*/ 42 h 84"/>
                <a:gd name="T18" fmla="*/ 19 w 84"/>
                <a:gd name="T19" fmla="*/ 26 h 84"/>
                <a:gd name="T20" fmla="*/ 40 w 84"/>
                <a:gd name="T21" fmla="*/ 47 h 84"/>
                <a:gd name="T22" fmla="*/ 48 w 84"/>
                <a:gd name="T23" fmla="*/ 68 h 84"/>
                <a:gd name="T24" fmla="*/ 48 w 84"/>
                <a:gd name="T25" fmla="*/ 69 h 84"/>
                <a:gd name="T26" fmla="*/ 42 w 84"/>
                <a:gd name="T27" fmla="*/ 70 h 84"/>
                <a:gd name="T28" fmla="*/ 61 w 84"/>
                <a:gd name="T29" fmla="*/ 61 h 84"/>
                <a:gd name="T30" fmla="*/ 61 w 84"/>
                <a:gd name="T31" fmla="*/ 62 h 84"/>
                <a:gd name="T32" fmla="*/ 44 w 84"/>
                <a:gd name="T33" fmla="*/ 34 h 84"/>
                <a:gd name="T34" fmla="*/ 32 w 84"/>
                <a:gd name="T35" fmla="*/ 16 h 84"/>
                <a:gd name="T36" fmla="*/ 42 w 84"/>
                <a:gd name="T37" fmla="*/ 14 h 84"/>
                <a:gd name="T38" fmla="*/ 70 w 84"/>
                <a:gd name="T39" fmla="*/ 42 h 84"/>
                <a:gd name="T40" fmla="*/ 61 w 84"/>
                <a:gd name="T41" fmla="*/ 6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4" h="84">
                  <a:moveTo>
                    <a:pt x="42" y="0"/>
                  </a:moveTo>
                  <a:cubicBezTo>
                    <a:pt x="19" y="0"/>
                    <a:pt x="0" y="19"/>
                    <a:pt x="0" y="42"/>
                  </a:cubicBezTo>
                  <a:cubicBezTo>
                    <a:pt x="0" y="65"/>
                    <a:pt x="19" y="84"/>
                    <a:pt x="42" y="84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53" y="84"/>
                    <a:pt x="63" y="79"/>
                    <a:pt x="71" y="71"/>
                  </a:cubicBezTo>
                  <a:cubicBezTo>
                    <a:pt x="79" y="63"/>
                    <a:pt x="84" y="53"/>
                    <a:pt x="84" y="42"/>
                  </a:cubicBezTo>
                  <a:cubicBezTo>
                    <a:pt x="84" y="19"/>
                    <a:pt x="65" y="0"/>
                    <a:pt x="42" y="0"/>
                  </a:cubicBezTo>
                  <a:close/>
                  <a:moveTo>
                    <a:pt x="42" y="70"/>
                  </a:moveTo>
                  <a:cubicBezTo>
                    <a:pt x="26" y="70"/>
                    <a:pt x="14" y="57"/>
                    <a:pt x="14" y="42"/>
                  </a:cubicBezTo>
                  <a:cubicBezTo>
                    <a:pt x="14" y="36"/>
                    <a:pt x="16" y="31"/>
                    <a:pt x="19" y="26"/>
                  </a:cubicBezTo>
                  <a:cubicBezTo>
                    <a:pt x="21" y="35"/>
                    <a:pt x="26" y="43"/>
                    <a:pt x="40" y="47"/>
                  </a:cubicBezTo>
                  <a:cubicBezTo>
                    <a:pt x="45" y="49"/>
                    <a:pt x="47" y="61"/>
                    <a:pt x="48" y="68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6" y="69"/>
                    <a:pt x="44" y="70"/>
                    <a:pt x="42" y="70"/>
                  </a:cubicBezTo>
                  <a:close/>
                  <a:moveTo>
                    <a:pt x="61" y="61"/>
                  </a:moveTo>
                  <a:cubicBezTo>
                    <a:pt x="61" y="62"/>
                    <a:pt x="61" y="62"/>
                    <a:pt x="61" y="62"/>
                  </a:cubicBezTo>
                  <a:cubicBezTo>
                    <a:pt x="60" y="53"/>
                    <a:pt x="56" y="37"/>
                    <a:pt x="44" y="34"/>
                  </a:cubicBezTo>
                  <a:cubicBezTo>
                    <a:pt x="34" y="31"/>
                    <a:pt x="32" y="27"/>
                    <a:pt x="32" y="16"/>
                  </a:cubicBezTo>
                  <a:cubicBezTo>
                    <a:pt x="35" y="15"/>
                    <a:pt x="38" y="14"/>
                    <a:pt x="42" y="14"/>
                  </a:cubicBezTo>
                  <a:cubicBezTo>
                    <a:pt x="57" y="14"/>
                    <a:pt x="70" y="26"/>
                    <a:pt x="70" y="42"/>
                  </a:cubicBezTo>
                  <a:cubicBezTo>
                    <a:pt x="70" y="49"/>
                    <a:pt x="67" y="56"/>
                    <a:pt x="61" y="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28" name="组合 1427">
            <a:extLst>
              <a:ext uri="{FF2B5EF4-FFF2-40B4-BE49-F238E27FC236}">
                <a16:creationId xmlns="" xmlns:a16="http://schemas.microsoft.com/office/drawing/2014/main" id="{6014D663-F6BF-4CDE-9999-BBD217021A1A}"/>
              </a:ext>
            </a:extLst>
          </p:cNvPr>
          <p:cNvGrpSpPr>
            <a:grpSpLocks noChangeAspect="1"/>
          </p:cNvGrpSpPr>
          <p:nvPr/>
        </p:nvGrpSpPr>
        <p:grpSpPr>
          <a:xfrm>
            <a:off x="685800" y="5820386"/>
            <a:ext cx="379499" cy="347187"/>
            <a:chOff x="672306" y="7207250"/>
            <a:chExt cx="950913" cy="869950"/>
          </a:xfrm>
          <a:solidFill>
            <a:schemeClr val="accent2"/>
          </a:solidFill>
        </p:grpSpPr>
        <p:sp>
          <p:nvSpPr>
            <p:cNvPr id="1429" name="Freeform 161">
              <a:extLst>
                <a:ext uri="{FF2B5EF4-FFF2-40B4-BE49-F238E27FC236}">
                  <a16:creationId xmlns="" xmlns:a16="http://schemas.microsoft.com/office/drawing/2014/main" id="{74F59771-DFA9-49DB-BFB9-D6E980A6E7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8194" y="7600950"/>
              <a:ext cx="52388" cy="296863"/>
            </a:xfrm>
            <a:custGeom>
              <a:avLst/>
              <a:gdLst>
                <a:gd name="T0" fmla="*/ 33 w 33"/>
                <a:gd name="T1" fmla="*/ 187 h 187"/>
                <a:gd name="T2" fmla="*/ 0 w 33"/>
                <a:gd name="T3" fmla="*/ 187 h 187"/>
                <a:gd name="T4" fmla="*/ 0 w 33"/>
                <a:gd name="T5" fmla="*/ 154 h 187"/>
                <a:gd name="T6" fmla="*/ 33 w 33"/>
                <a:gd name="T7" fmla="*/ 154 h 187"/>
                <a:gd name="T8" fmla="*/ 33 w 33"/>
                <a:gd name="T9" fmla="*/ 187 h 187"/>
                <a:gd name="T10" fmla="*/ 33 w 33"/>
                <a:gd name="T11" fmla="*/ 109 h 187"/>
                <a:gd name="T12" fmla="*/ 0 w 33"/>
                <a:gd name="T13" fmla="*/ 109 h 187"/>
                <a:gd name="T14" fmla="*/ 0 w 33"/>
                <a:gd name="T15" fmla="*/ 76 h 187"/>
                <a:gd name="T16" fmla="*/ 33 w 33"/>
                <a:gd name="T17" fmla="*/ 76 h 187"/>
                <a:gd name="T18" fmla="*/ 33 w 33"/>
                <a:gd name="T19" fmla="*/ 109 h 187"/>
                <a:gd name="T20" fmla="*/ 33 w 33"/>
                <a:gd name="T21" fmla="*/ 33 h 187"/>
                <a:gd name="T22" fmla="*/ 0 w 33"/>
                <a:gd name="T23" fmla="*/ 33 h 187"/>
                <a:gd name="T24" fmla="*/ 0 w 33"/>
                <a:gd name="T25" fmla="*/ 0 h 187"/>
                <a:gd name="T26" fmla="*/ 33 w 33"/>
                <a:gd name="T27" fmla="*/ 0 h 187"/>
                <a:gd name="T28" fmla="*/ 33 w 33"/>
                <a:gd name="T29" fmla="*/ 3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187">
                  <a:moveTo>
                    <a:pt x="33" y="187"/>
                  </a:moveTo>
                  <a:lnTo>
                    <a:pt x="0" y="187"/>
                  </a:lnTo>
                  <a:lnTo>
                    <a:pt x="0" y="154"/>
                  </a:lnTo>
                  <a:lnTo>
                    <a:pt x="33" y="154"/>
                  </a:lnTo>
                  <a:lnTo>
                    <a:pt x="33" y="187"/>
                  </a:lnTo>
                  <a:close/>
                  <a:moveTo>
                    <a:pt x="33" y="109"/>
                  </a:moveTo>
                  <a:lnTo>
                    <a:pt x="0" y="109"/>
                  </a:lnTo>
                  <a:lnTo>
                    <a:pt x="0" y="76"/>
                  </a:lnTo>
                  <a:lnTo>
                    <a:pt x="33" y="76"/>
                  </a:lnTo>
                  <a:lnTo>
                    <a:pt x="33" y="109"/>
                  </a:lnTo>
                  <a:close/>
                  <a:moveTo>
                    <a:pt x="33" y="33"/>
                  </a:moveTo>
                  <a:lnTo>
                    <a:pt x="0" y="33"/>
                  </a:lnTo>
                  <a:lnTo>
                    <a:pt x="0" y="0"/>
                  </a:lnTo>
                  <a:lnTo>
                    <a:pt x="33" y="0"/>
                  </a:lnTo>
                  <a:lnTo>
                    <a:pt x="33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0" name="Freeform 162">
              <a:extLst>
                <a:ext uri="{FF2B5EF4-FFF2-40B4-BE49-F238E27FC236}">
                  <a16:creationId xmlns="" xmlns:a16="http://schemas.microsoft.com/office/drawing/2014/main" id="{DD6B3C10-875A-4D9B-8219-75C4EE2F3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306" y="7207250"/>
              <a:ext cx="684213" cy="869950"/>
            </a:xfrm>
            <a:custGeom>
              <a:avLst/>
              <a:gdLst>
                <a:gd name="T0" fmla="*/ 182 w 182"/>
                <a:gd name="T1" fmla="*/ 53 h 232"/>
                <a:gd name="T2" fmla="*/ 182 w 182"/>
                <a:gd name="T3" fmla="*/ 20 h 232"/>
                <a:gd name="T4" fmla="*/ 162 w 182"/>
                <a:gd name="T5" fmla="*/ 0 h 232"/>
                <a:gd name="T6" fmla="*/ 60 w 182"/>
                <a:gd name="T7" fmla="*/ 0 h 232"/>
                <a:gd name="T8" fmla="*/ 59 w 182"/>
                <a:gd name="T9" fmla="*/ 0 h 232"/>
                <a:gd name="T10" fmla="*/ 55 w 182"/>
                <a:gd name="T11" fmla="*/ 1 h 232"/>
                <a:gd name="T12" fmla="*/ 2 w 182"/>
                <a:gd name="T13" fmla="*/ 46 h 232"/>
                <a:gd name="T14" fmla="*/ 0 w 182"/>
                <a:gd name="T15" fmla="*/ 51 h 232"/>
                <a:gd name="T16" fmla="*/ 0 w 182"/>
                <a:gd name="T17" fmla="*/ 51 h 232"/>
                <a:gd name="T18" fmla="*/ 0 w 182"/>
                <a:gd name="T19" fmla="*/ 212 h 232"/>
                <a:gd name="T20" fmla="*/ 20 w 182"/>
                <a:gd name="T21" fmla="*/ 232 h 232"/>
                <a:gd name="T22" fmla="*/ 162 w 182"/>
                <a:gd name="T23" fmla="*/ 232 h 232"/>
                <a:gd name="T24" fmla="*/ 182 w 182"/>
                <a:gd name="T25" fmla="*/ 212 h 232"/>
                <a:gd name="T26" fmla="*/ 182 w 182"/>
                <a:gd name="T27" fmla="*/ 204 h 232"/>
                <a:gd name="T28" fmla="*/ 168 w 182"/>
                <a:gd name="T29" fmla="*/ 202 h 232"/>
                <a:gd name="T30" fmla="*/ 168 w 182"/>
                <a:gd name="T31" fmla="*/ 212 h 232"/>
                <a:gd name="T32" fmla="*/ 162 w 182"/>
                <a:gd name="T33" fmla="*/ 218 h 232"/>
                <a:gd name="T34" fmla="*/ 20 w 182"/>
                <a:gd name="T35" fmla="*/ 218 h 232"/>
                <a:gd name="T36" fmla="*/ 14 w 182"/>
                <a:gd name="T37" fmla="*/ 212 h 232"/>
                <a:gd name="T38" fmla="*/ 14 w 182"/>
                <a:gd name="T39" fmla="*/ 55 h 232"/>
                <a:gd name="T40" fmla="*/ 58 w 182"/>
                <a:gd name="T41" fmla="*/ 17 h 232"/>
                <a:gd name="T42" fmla="*/ 58 w 182"/>
                <a:gd name="T43" fmla="*/ 59 h 232"/>
                <a:gd name="T44" fmla="*/ 36 w 182"/>
                <a:gd name="T45" fmla="*/ 59 h 232"/>
                <a:gd name="T46" fmla="*/ 36 w 182"/>
                <a:gd name="T47" fmla="*/ 73 h 232"/>
                <a:gd name="T48" fmla="*/ 72 w 182"/>
                <a:gd name="T49" fmla="*/ 73 h 232"/>
                <a:gd name="T50" fmla="*/ 72 w 182"/>
                <a:gd name="T51" fmla="*/ 14 h 232"/>
                <a:gd name="T52" fmla="*/ 162 w 182"/>
                <a:gd name="T53" fmla="*/ 14 h 232"/>
                <a:gd name="T54" fmla="*/ 168 w 182"/>
                <a:gd name="T55" fmla="*/ 20 h 232"/>
                <a:gd name="T56" fmla="*/ 168 w 182"/>
                <a:gd name="T57" fmla="*/ 56 h 232"/>
                <a:gd name="T58" fmla="*/ 182 w 182"/>
                <a:gd name="T59" fmla="*/ 5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2" h="232">
                  <a:moveTo>
                    <a:pt x="182" y="53"/>
                  </a:moveTo>
                  <a:cubicBezTo>
                    <a:pt x="182" y="20"/>
                    <a:pt x="182" y="20"/>
                    <a:pt x="182" y="20"/>
                  </a:cubicBezTo>
                  <a:cubicBezTo>
                    <a:pt x="182" y="9"/>
                    <a:pt x="173" y="0"/>
                    <a:pt x="162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6" y="0"/>
                    <a:pt x="55" y="1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1" y="47"/>
                    <a:pt x="0" y="49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0" y="223"/>
                    <a:pt x="9" y="232"/>
                    <a:pt x="20" y="232"/>
                  </a:cubicBezTo>
                  <a:cubicBezTo>
                    <a:pt x="162" y="232"/>
                    <a:pt x="162" y="232"/>
                    <a:pt x="162" y="232"/>
                  </a:cubicBezTo>
                  <a:cubicBezTo>
                    <a:pt x="173" y="232"/>
                    <a:pt x="182" y="223"/>
                    <a:pt x="182" y="212"/>
                  </a:cubicBezTo>
                  <a:cubicBezTo>
                    <a:pt x="182" y="204"/>
                    <a:pt x="182" y="204"/>
                    <a:pt x="182" y="204"/>
                  </a:cubicBezTo>
                  <a:cubicBezTo>
                    <a:pt x="177" y="204"/>
                    <a:pt x="172" y="203"/>
                    <a:pt x="168" y="202"/>
                  </a:cubicBezTo>
                  <a:cubicBezTo>
                    <a:pt x="168" y="212"/>
                    <a:pt x="168" y="212"/>
                    <a:pt x="168" y="212"/>
                  </a:cubicBezTo>
                  <a:cubicBezTo>
                    <a:pt x="168" y="215"/>
                    <a:pt x="165" y="218"/>
                    <a:pt x="162" y="218"/>
                  </a:cubicBezTo>
                  <a:cubicBezTo>
                    <a:pt x="20" y="218"/>
                    <a:pt x="20" y="218"/>
                    <a:pt x="20" y="218"/>
                  </a:cubicBezTo>
                  <a:cubicBezTo>
                    <a:pt x="16" y="218"/>
                    <a:pt x="14" y="215"/>
                    <a:pt x="14" y="212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72" y="73"/>
                    <a:pt x="72" y="73"/>
                    <a:pt x="72" y="73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162" y="14"/>
                    <a:pt x="162" y="14"/>
                    <a:pt x="162" y="14"/>
                  </a:cubicBezTo>
                  <a:cubicBezTo>
                    <a:pt x="165" y="14"/>
                    <a:pt x="168" y="16"/>
                    <a:pt x="168" y="20"/>
                  </a:cubicBezTo>
                  <a:cubicBezTo>
                    <a:pt x="168" y="56"/>
                    <a:pt x="168" y="56"/>
                    <a:pt x="168" y="56"/>
                  </a:cubicBezTo>
                  <a:cubicBezTo>
                    <a:pt x="172" y="54"/>
                    <a:pt x="177" y="53"/>
                    <a:pt x="182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1" name="Rectangle 163">
              <a:extLst>
                <a:ext uri="{FF2B5EF4-FFF2-40B4-BE49-F238E27FC236}">
                  <a16:creationId xmlns="" xmlns:a16="http://schemas.microsoft.com/office/drawing/2014/main" id="{BDE7B39E-E4E2-4AED-841E-1E221AC0A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194" y="7721600"/>
              <a:ext cx="5238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2" name="Freeform 164">
              <a:extLst>
                <a:ext uri="{FF2B5EF4-FFF2-40B4-BE49-F238E27FC236}">
                  <a16:creationId xmlns="" xmlns:a16="http://schemas.microsoft.com/office/drawing/2014/main" id="{933F4958-FCB4-4D9A-9B66-A4A5A3556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669" y="7721600"/>
              <a:ext cx="206375" cy="52388"/>
            </a:xfrm>
            <a:custGeom>
              <a:avLst/>
              <a:gdLst>
                <a:gd name="T0" fmla="*/ 0 w 55"/>
                <a:gd name="T1" fmla="*/ 14 h 14"/>
                <a:gd name="T2" fmla="*/ 55 w 55"/>
                <a:gd name="T3" fmla="*/ 14 h 14"/>
                <a:gd name="T4" fmla="*/ 52 w 55"/>
                <a:gd name="T5" fmla="*/ 0 h 14"/>
                <a:gd name="T6" fmla="*/ 0 w 55"/>
                <a:gd name="T7" fmla="*/ 0 h 14"/>
                <a:gd name="T8" fmla="*/ 0 w 55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4">
                  <a:moveTo>
                    <a:pt x="0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4" y="10"/>
                    <a:pt x="53" y="5"/>
                    <a:pt x="5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3" name="Rectangle 165">
              <a:extLst>
                <a:ext uri="{FF2B5EF4-FFF2-40B4-BE49-F238E27FC236}">
                  <a16:creationId xmlns="" xmlns:a16="http://schemas.microsoft.com/office/drawing/2014/main" id="{DE61A1A0-A130-49BB-BEE1-929C5AF1A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194" y="7600950"/>
              <a:ext cx="5238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4" name="Freeform 166">
              <a:extLst>
                <a:ext uri="{FF2B5EF4-FFF2-40B4-BE49-F238E27FC236}">
                  <a16:creationId xmlns="" xmlns:a16="http://schemas.microsoft.com/office/drawing/2014/main" id="{259495B0-2C4A-4DE9-B59E-8E7D3F900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669" y="7600950"/>
              <a:ext cx="209550" cy="52388"/>
            </a:xfrm>
            <a:custGeom>
              <a:avLst/>
              <a:gdLst>
                <a:gd name="T0" fmla="*/ 0 w 56"/>
                <a:gd name="T1" fmla="*/ 14 h 14"/>
                <a:gd name="T2" fmla="*/ 53 w 56"/>
                <a:gd name="T3" fmla="*/ 14 h 14"/>
                <a:gd name="T4" fmla="*/ 56 w 56"/>
                <a:gd name="T5" fmla="*/ 0 h 14"/>
                <a:gd name="T6" fmla="*/ 0 w 56"/>
                <a:gd name="T7" fmla="*/ 0 h 14"/>
                <a:gd name="T8" fmla="*/ 0 w 56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4">
                  <a:moveTo>
                    <a:pt x="0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9"/>
                    <a:pt x="54" y="5"/>
                    <a:pt x="56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5" name="Rectangle 167">
              <a:extLst>
                <a:ext uri="{FF2B5EF4-FFF2-40B4-BE49-F238E27FC236}">
                  <a16:creationId xmlns="" xmlns:a16="http://schemas.microsoft.com/office/drawing/2014/main" id="{544DCF97-697B-4A69-B247-A5E05715F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8194" y="7845425"/>
              <a:ext cx="52388" cy="523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6" name="Freeform 168">
              <a:extLst>
                <a:ext uri="{FF2B5EF4-FFF2-40B4-BE49-F238E27FC236}">
                  <a16:creationId xmlns="" xmlns:a16="http://schemas.microsoft.com/office/drawing/2014/main" id="{9D440748-5794-459C-A287-698394745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669" y="7845425"/>
              <a:ext cx="280988" cy="52388"/>
            </a:xfrm>
            <a:custGeom>
              <a:avLst/>
              <a:gdLst>
                <a:gd name="T0" fmla="*/ 0 w 75"/>
                <a:gd name="T1" fmla="*/ 14 h 14"/>
                <a:gd name="T2" fmla="*/ 75 w 75"/>
                <a:gd name="T3" fmla="*/ 14 h 14"/>
                <a:gd name="T4" fmla="*/ 64 w 75"/>
                <a:gd name="T5" fmla="*/ 0 h 14"/>
                <a:gd name="T6" fmla="*/ 0 w 75"/>
                <a:gd name="T7" fmla="*/ 0 h 14"/>
                <a:gd name="T8" fmla="*/ 0 w 75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4">
                  <a:moveTo>
                    <a:pt x="0" y="14"/>
                  </a:moveTo>
                  <a:cubicBezTo>
                    <a:pt x="75" y="14"/>
                    <a:pt x="75" y="14"/>
                    <a:pt x="75" y="14"/>
                  </a:cubicBezTo>
                  <a:cubicBezTo>
                    <a:pt x="71" y="9"/>
                    <a:pt x="67" y="5"/>
                    <a:pt x="6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7" name="Freeform 169">
              <a:extLst>
                <a:ext uri="{FF2B5EF4-FFF2-40B4-BE49-F238E27FC236}">
                  <a16:creationId xmlns="" xmlns:a16="http://schemas.microsoft.com/office/drawing/2014/main" id="{E578DB5B-7744-444D-B73B-FA0487683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144" y="7593013"/>
              <a:ext cx="230188" cy="195263"/>
            </a:xfrm>
            <a:custGeom>
              <a:avLst/>
              <a:gdLst>
                <a:gd name="T0" fmla="*/ 66 w 145"/>
                <a:gd name="T1" fmla="*/ 123 h 123"/>
                <a:gd name="T2" fmla="*/ 0 w 145"/>
                <a:gd name="T3" fmla="*/ 69 h 123"/>
                <a:gd name="T4" fmla="*/ 19 w 145"/>
                <a:gd name="T5" fmla="*/ 43 h 123"/>
                <a:gd name="T6" fmla="*/ 59 w 145"/>
                <a:gd name="T7" fmla="*/ 76 h 123"/>
                <a:gd name="T8" fmla="*/ 118 w 145"/>
                <a:gd name="T9" fmla="*/ 0 h 123"/>
                <a:gd name="T10" fmla="*/ 145 w 145"/>
                <a:gd name="T11" fmla="*/ 21 h 123"/>
                <a:gd name="T12" fmla="*/ 66 w 145"/>
                <a:gd name="T13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23">
                  <a:moveTo>
                    <a:pt x="66" y="123"/>
                  </a:moveTo>
                  <a:lnTo>
                    <a:pt x="0" y="69"/>
                  </a:lnTo>
                  <a:lnTo>
                    <a:pt x="19" y="43"/>
                  </a:lnTo>
                  <a:lnTo>
                    <a:pt x="59" y="76"/>
                  </a:lnTo>
                  <a:lnTo>
                    <a:pt x="118" y="0"/>
                  </a:lnTo>
                  <a:lnTo>
                    <a:pt x="145" y="21"/>
                  </a:lnTo>
                  <a:lnTo>
                    <a:pt x="66" y="12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8" name="Freeform 170">
              <a:extLst>
                <a:ext uri="{FF2B5EF4-FFF2-40B4-BE49-F238E27FC236}">
                  <a16:creationId xmlns="" xmlns:a16="http://schemas.microsoft.com/office/drawing/2014/main" id="{C0E505C5-E1ED-45B7-BA21-EDCB3DC7D4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3319" y="7454900"/>
              <a:ext cx="469900" cy="468313"/>
            </a:xfrm>
            <a:custGeom>
              <a:avLst/>
              <a:gdLst>
                <a:gd name="T0" fmla="*/ 62 w 125"/>
                <a:gd name="T1" fmla="*/ 125 h 125"/>
                <a:gd name="T2" fmla="*/ 0 w 125"/>
                <a:gd name="T3" fmla="*/ 63 h 125"/>
                <a:gd name="T4" fmla="*/ 62 w 125"/>
                <a:gd name="T5" fmla="*/ 0 h 125"/>
                <a:gd name="T6" fmla="*/ 125 w 125"/>
                <a:gd name="T7" fmla="*/ 63 h 125"/>
                <a:gd name="T8" fmla="*/ 62 w 125"/>
                <a:gd name="T9" fmla="*/ 125 h 125"/>
                <a:gd name="T10" fmla="*/ 62 w 125"/>
                <a:gd name="T11" fmla="*/ 14 h 125"/>
                <a:gd name="T12" fmla="*/ 14 w 125"/>
                <a:gd name="T13" fmla="*/ 63 h 125"/>
                <a:gd name="T14" fmla="*/ 62 w 125"/>
                <a:gd name="T15" fmla="*/ 111 h 125"/>
                <a:gd name="T16" fmla="*/ 111 w 125"/>
                <a:gd name="T17" fmla="*/ 63 h 125"/>
                <a:gd name="T18" fmla="*/ 62 w 125"/>
                <a:gd name="T19" fmla="*/ 1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62" y="125"/>
                  </a:moveTo>
                  <a:cubicBezTo>
                    <a:pt x="28" y="125"/>
                    <a:pt x="0" y="97"/>
                    <a:pt x="0" y="63"/>
                  </a:cubicBezTo>
                  <a:cubicBezTo>
                    <a:pt x="0" y="28"/>
                    <a:pt x="28" y="0"/>
                    <a:pt x="62" y="0"/>
                  </a:cubicBezTo>
                  <a:cubicBezTo>
                    <a:pt x="97" y="0"/>
                    <a:pt x="125" y="28"/>
                    <a:pt x="125" y="63"/>
                  </a:cubicBezTo>
                  <a:cubicBezTo>
                    <a:pt x="125" y="97"/>
                    <a:pt x="97" y="125"/>
                    <a:pt x="62" y="125"/>
                  </a:cubicBezTo>
                  <a:close/>
                  <a:moveTo>
                    <a:pt x="62" y="14"/>
                  </a:moveTo>
                  <a:cubicBezTo>
                    <a:pt x="36" y="14"/>
                    <a:pt x="14" y="36"/>
                    <a:pt x="14" y="63"/>
                  </a:cubicBezTo>
                  <a:cubicBezTo>
                    <a:pt x="14" y="89"/>
                    <a:pt x="36" y="111"/>
                    <a:pt x="62" y="111"/>
                  </a:cubicBezTo>
                  <a:cubicBezTo>
                    <a:pt x="89" y="111"/>
                    <a:pt x="111" y="89"/>
                    <a:pt x="111" y="63"/>
                  </a:cubicBezTo>
                  <a:cubicBezTo>
                    <a:pt x="111" y="36"/>
                    <a:pt x="89" y="14"/>
                    <a:pt x="6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39" name="组合 1438">
            <a:extLst>
              <a:ext uri="{FF2B5EF4-FFF2-40B4-BE49-F238E27FC236}">
                <a16:creationId xmlns="" xmlns:a16="http://schemas.microsoft.com/office/drawing/2014/main" id="{1A1D38B8-9452-465A-8A0E-42ADAB2D9406}"/>
              </a:ext>
            </a:extLst>
          </p:cNvPr>
          <p:cNvGrpSpPr>
            <a:grpSpLocks noChangeAspect="1"/>
          </p:cNvGrpSpPr>
          <p:nvPr/>
        </p:nvGrpSpPr>
        <p:grpSpPr>
          <a:xfrm>
            <a:off x="2865380" y="5820386"/>
            <a:ext cx="395535" cy="312132"/>
            <a:chOff x="6619280" y="5143332"/>
            <a:chExt cx="1025918" cy="809590"/>
          </a:xfrm>
        </p:grpSpPr>
        <p:sp>
          <p:nvSpPr>
            <p:cNvPr id="1440" name="Freeform 128">
              <a:extLst>
                <a:ext uri="{FF2B5EF4-FFF2-40B4-BE49-F238E27FC236}">
                  <a16:creationId xmlns="" xmlns:a16="http://schemas.microsoft.com/office/drawing/2014/main" id="{1F2160ED-4D37-4141-B9E0-D834929F5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863" y="5143332"/>
              <a:ext cx="1001335" cy="809590"/>
            </a:xfrm>
            <a:custGeom>
              <a:avLst/>
              <a:gdLst>
                <a:gd name="T0" fmla="*/ 233 w 258"/>
                <a:gd name="T1" fmla="*/ 20 h 209"/>
                <a:gd name="T2" fmla="*/ 232 w 258"/>
                <a:gd name="T3" fmla="*/ 19 h 209"/>
                <a:gd name="T4" fmla="*/ 187 w 258"/>
                <a:gd name="T5" fmla="*/ 0 h 209"/>
                <a:gd name="T6" fmla="*/ 143 w 258"/>
                <a:gd name="T7" fmla="*/ 19 h 209"/>
                <a:gd name="T8" fmla="*/ 129 w 258"/>
                <a:gd name="T9" fmla="*/ 32 h 209"/>
                <a:gd name="T10" fmla="*/ 115 w 258"/>
                <a:gd name="T11" fmla="*/ 19 h 209"/>
                <a:gd name="T12" fmla="*/ 70 w 258"/>
                <a:gd name="T13" fmla="*/ 0 h 209"/>
                <a:gd name="T14" fmla="*/ 26 w 258"/>
                <a:gd name="T15" fmla="*/ 19 h 209"/>
                <a:gd name="T16" fmla="*/ 24 w 258"/>
                <a:gd name="T17" fmla="*/ 20 h 209"/>
                <a:gd name="T18" fmla="*/ 13 w 258"/>
                <a:gd name="T19" fmla="*/ 94 h 209"/>
                <a:gd name="T20" fmla="*/ 30 w 258"/>
                <a:gd name="T21" fmla="*/ 94 h 209"/>
                <a:gd name="T22" fmla="*/ 34 w 258"/>
                <a:gd name="T23" fmla="*/ 30 h 209"/>
                <a:gd name="T24" fmla="*/ 36 w 258"/>
                <a:gd name="T25" fmla="*/ 28 h 209"/>
                <a:gd name="T26" fmla="*/ 70 w 258"/>
                <a:gd name="T27" fmla="*/ 14 h 209"/>
                <a:gd name="T28" fmla="*/ 105 w 258"/>
                <a:gd name="T29" fmla="*/ 28 h 209"/>
                <a:gd name="T30" fmla="*/ 119 w 258"/>
                <a:gd name="T31" fmla="*/ 42 h 209"/>
                <a:gd name="T32" fmla="*/ 119 w 258"/>
                <a:gd name="T33" fmla="*/ 42 h 209"/>
                <a:gd name="T34" fmla="*/ 119 w 258"/>
                <a:gd name="T35" fmla="*/ 42 h 209"/>
                <a:gd name="T36" fmla="*/ 129 w 258"/>
                <a:gd name="T37" fmla="*/ 47 h 209"/>
                <a:gd name="T38" fmla="*/ 139 w 258"/>
                <a:gd name="T39" fmla="*/ 42 h 209"/>
                <a:gd name="T40" fmla="*/ 139 w 258"/>
                <a:gd name="T41" fmla="*/ 42 h 209"/>
                <a:gd name="T42" fmla="*/ 139 w 258"/>
                <a:gd name="T43" fmla="*/ 42 h 209"/>
                <a:gd name="T44" fmla="*/ 142 w 258"/>
                <a:gd name="T45" fmla="*/ 39 h 209"/>
                <a:gd name="T46" fmla="*/ 143 w 258"/>
                <a:gd name="T47" fmla="*/ 38 h 209"/>
                <a:gd name="T48" fmla="*/ 152 w 258"/>
                <a:gd name="T49" fmla="*/ 28 h 209"/>
                <a:gd name="T50" fmla="*/ 187 w 258"/>
                <a:gd name="T51" fmla="*/ 14 h 209"/>
                <a:gd name="T52" fmla="*/ 222 w 258"/>
                <a:gd name="T53" fmla="*/ 28 h 209"/>
                <a:gd name="T54" fmla="*/ 223 w 258"/>
                <a:gd name="T55" fmla="*/ 30 h 209"/>
                <a:gd name="T56" fmla="*/ 223 w 258"/>
                <a:gd name="T57" fmla="*/ 99 h 209"/>
                <a:gd name="T58" fmla="*/ 129 w 258"/>
                <a:gd name="T59" fmla="*/ 194 h 209"/>
                <a:gd name="T60" fmla="*/ 70 w 258"/>
                <a:gd name="T61" fmla="*/ 136 h 209"/>
                <a:gd name="T62" fmla="*/ 51 w 258"/>
                <a:gd name="T63" fmla="*/ 136 h 209"/>
                <a:gd name="T64" fmla="*/ 118 w 258"/>
                <a:gd name="T65" fmla="*/ 203 h 209"/>
                <a:gd name="T66" fmla="*/ 118 w 258"/>
                <a:gd name="T67" fmla="*/ 203 h 209"/>
                <a:gd name="T68" fmla="*/ 118 w 258"/>
                <a:gd name="T69" fmla="*/ 203 h 209"/>
                <a:gd name="T70" fmla="*/ 129 w 258"/>
                <a:gd name="T71" fmla="*/ 209 h 209"/>
                <a:gd name="T72" fmla="*/ 139 w 258"/>
                <a:gd name="T73" fmla="*/ 203 h 209"/>
                <a:gd name="T74" fmla="*/ 139 w 258"/>
                <a:gd name="T75" fmla="*/ 203 h 209"/>
                <a:gd name="T76" fmla="*/ 233 w 258"/>
                <a:gd name="T77" fmla="*/ 109 h 209"/>
                <a:gd name="T78" fmla="*/ 233 w 258"/>
                <a:gd name="T79" fmla="*/ 2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8" h="209">
                  <a:moveTo>
                    <a:pt x="233" y="20"/>
                  </a:moveTo>
                  <a:cubicBezTo>
                    <a:pt x="232" y="19"/>
                    <a:pt x="232" y="19"/>
                    <a:pt x="232" y="19"/>
                  </a:cubicBezTo>
                  <a:cubicBezTo>
                    <a:pt x="220" y="7"/>
                    <a:pt x="204" y="0"/>
                    <a:pt x="187" y="0"/>
                  </a:cubicBezTo>
                  <a:cubicBezTo>
                    <a:pt x="170" y="0"/>
                    <a:pt x="154" y="7"/>
                    <a:pt x="143" y="19"/>
                  </a:cubicBezTo>
                  <a:cubicBezTo>
                    <a:pt x="129" y="32"/>
                    <a:pt x="129" y="32"/>
                    <a:pt x="129" y="32"/>
                  </a:cubicBezTo>
                  <a:cubicBezTo>
                    <a:pt x="115" y="19"/>
                    <a:pt x="115" y="19"/>
                    <a:pt x="115" y="19"/>
                  </a:cubicBezTo>
                  <a:cubicBezTo>
                    <a:pt x="103" y="7"/>
                    <a:pt x="87" y="0"/>
                    <a:pt x="70" y="0"/>
                  </a:cubicBezTo>
                  <a:cubicBezTo>
                    <a:pt x="53" y="0"/>
                    <a:pt x="38" y="7"/>
                    <a:pt x="26" y="19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4" y="40"/>
                    <a:pt x="0" y="70"/>
                    <a:pt x="13" y="94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15" y="75"/>
                    <a:pt x="17" y="47"/>
                    <a:pt x="34" y="30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45" y="19"/>
                    <a:pt x="57" y="14"/>
                    <a:pt x="70" y="14"/>
                  </a:cubicBezTo>
                  <a:cubicBezTo>
                    <a:pt x="83" y="14"/>
                    <a:pt x="96" y="19"/>
                    <a:pt x="105" y="28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21" y="44"/>
                    <a:pt x="125" y="47"/>
                    <a:pt x="129" y="47"/>
                  </a:cubicBezTo>
                  <a:cubicBezTo>
                    <a:pt x="133" y="47"/>
                    <a:pt x="136" y="45"/>
                    <a:pt x="139" y="42"/>
                  </a:cubicBezTo>
                  <a:cubicBezTo>
                    <a:pt x="139" y="42"/>
                    <a:pt x="139" y="42"/>
                    <a:pt x="139" y="42"/>
                  </a:cubicBezTo>
                  <a:cubicBezTo>
                    <a:pt x="139" y="42"/>
                    <a:pt x="139" y="42"/>
                    <a:pt x="139" y="42"/>
                  </a:cubicBezTo>
                  <a:cubicBezTo>
                    <a:pt x="142" y="39"/>
                    <a:pt x="142" y="39"/>
                    <a:pt x="142" y="39"/>
                  </a:cubicBezTo>
                  <a:cubicBezTo>
                    <a:pt x="143" y="38"/>
                    <a:pt x="143" y="38"/>
                    <a:pt x="143" y="38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62" y="19"/>
                    <a:pt x="174" y="14"/>
                    <a:pt x="187" y="14"/>
                  </a:cubicBezTo>
                  <a:cubicBezTo>
                    <a:pt x="200" y="14"/>
                    <a:pt x="213" y="19"/>
                    <a:pt x="222" y="28"/>
                  </a:cubicBezTo>
                  <a:cubicBezTo>
                    <a:pt x="223" y="30"/>
                    <a:pt x="223" y="30"/>
                    <a:pt x="223" y="30"/>
                  </a:cubicBezTo>
                  <a:cubicBezTo>
                    <a:pt x="242" y="49"/>
                    <a:pt x="242" y="80"/>
                    <a:pt x="223" y="99"/>
                  </a:cubicBezTo>
                  <a:cubicBezTo>
                    <a:pt x="129" y="194"/>
                    <a:pt x="129" y="194"/>
                    <a:pt x="129" y="194"/>
                  </a:cubicBezTo>
                  <a:cubicBezTo>
                    <a:pt x="70" y="136"/>
                    <a:pt x="70" y="136"/>
                    <a:pt x="70" y="136"/>
                  </a:cubicBezTo>
                  <a:cubicBezTo>
                    <a:pt x="51" y="136"/>
                    <a:pt x="51" y="136"/>
                    <a:pt x="51" y="136"/>
                  </a:cubicBezTo>
                  <a:cubicBezTo>
                    <a:pt x="118" y="203"/>
                    <a:pt x="118" y="203"/>
                    <a:pt x="118" y="203"/>
                  </a:cubicBezTo>
                  <a:cubicBezTo>
                    <a:pt x="118" y="203"/>
                    <a:pt x="118" y="203"/>
                    <a:pt x="118" y="203"/>
                  </a:cubicBezTo>
                  <a:cubicBezTo>
                    <a:pt x="118" y="203"/>
                    <a:pt x="118" y="203"/>
                    <a:pt x="118" y="203"/>
                  </a:cubicBezTo>
                  <a:cubicBezTo>
                    <a:pt x="121" y="206"/>
                    <a:pt x="125" y="209"/>
                    <a:pt x="129" y="209"/>
                  </a:cubicBezTo>
                  <a:cubicBezTo>
                    <a:pt x="133" y="209"/>
                    <a:pt x="136" y="206"/>
                    <a:pt x="139" y="203"/>
                  </a:cubicBezTo>
                  <a:cubicBezTo>
                    <a:pt x="139" y="203"/>
                    <a:pt x="139" y="203"/>
                    <a:pt x="139" y="203"/>
                  </a:cubicBezTo>
                  <a:cubicBezTo>
                    <a:pt x="233" y="109"/>
                    <a:pt x="233" y="109"/>
                    <a:pt x="233" y="109"/>
                  </a:cubicBezTo>
                  <a:cubicBezTo>
                    <a:pt x="258" y="85"/>
                    <a:pt x="258" y="45"/>
                    <a:pt x="233" y="2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1" name="Freeform 129">
              <a:extLst>
                <a:ext uri="{FF2B5EF4-FFF2-40B4-BE49-F238E27FC236}">
                  <a16:creationId xmlns="" xmlns:a16="http://schemas.microsoft.com/office/drawing/2014/main" id="{B0112325-7C5A-41AF-A034-EFF767585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9280" y="5379326"/>
              <a:ext cx="717815" cy="329409"/>
            </a:xfrm>
            <a:custGeom>
              <a:avLst/>
              <a:gdLst>
                <a:gd name="T0" fmla="*/ 113 w 185"/>
                <a:gd name="T1" fmla="*/ 85 h 85"/>
                <a:gd name="T2" fmla="*/ 106 w 185"/>
                <a:gd name="T3" fmla="*/ 81 h 85"/>
                <a:gd name="T4" fmla="*/ 89 w 185"/>
                <a:gd name="T5" fmla="*/ 46 h 85"/>
                <a:gd name="T6" fmla="*/ 80 w 185"/>
                <a:gd name="T7" fmla="*/ 58 h 85"/>
                <a:gd name="T8" fmla="*/ 74 w 185"/>
                <a:gd name="T9" fmla="*/ 61 h 85"/>
                <a:gd name="T10" fmla="*/ 7 w 185"/>
                <a:gd name="T11" fmla="*/ 61 h 85"/>
                <a:gd name="T12" fmla="*/ 0 w 185"/>
                <a:gd name="T13" fmla="*/ 54 h 85"/>
                <a:gd name="T14" fmla="*/ 7 w 185"/>
                <a:gd name="T15" fmla="*/ 47 h 85"/>
                <a:gd name="T16" fmla="*/ 71 w 185"/>
                <a:gd name="T17" fmla="*/ 47 h 85"/>
                <a:gd name="T18" fmla="*/ 85 w 185"/>
                <a:gd name="T19" fmla="*/ 28 h 85"/>
                <a:gd name="T20" fmla="*/ 91 w 185"/>
                <a:gd name="T21" fmla="*/ 25 h 85"/>
                <a:gd name="T22" fmla="*/ 97 w 185"/>
                <a:gd name="T23" fmla="*/ 29 h 85"/>
                <a:gd name="T24" fmla="*/ 111 w 185"/>
                <a:gd name="T25" fmla="*/ 59 h 85"/>
                <a:gd name="T26" fmla="*/ 128 w 185"/>
                <a:gd name="T27" fmla="*/ 5 h 85"/>
                <a:gd name="T28" fmla="*/ 134 w 185"/>
                <a:gd name="T29" fmla="*/ 1 h 85"/>
                <a:gd name="T30" fmla="*/ 141 w 185"/>
                <a:gd name="T31" fmla="*/ 5 h 85"/>
                <a:gd name="T32" fmla="*/ 156 w 185"/>
                <a:gd name="T33" fmla="*/ 47 h 85"/>
                <a:gd name="T34" fmla="*/ 178 w 185"/>
                <a:gd name="T35" fmla="*/ 47 h 85"/>
                <a:gd name="T36" fmla="*/ 185 w 185"/>
                <a:gd name="T37" fmla="*/ 54 h 85"/>
                <a:gd name="T38" fmla="*/ 178 w 185"/>
                <a:gd name="T39" fmla="*/ 61 h 85"/>
                <a:gd name="T40" fmla="*/ 151 w 185"/>
                <a:gd name="T41" fmla="*/ 61 h 85"/>
                <a:gd name="T42" fmla="*/ 145 w 185"/>
                <a:gd name="T43" fmla="*/ 57 h 85"/>
                <a:gd name="T44" fmla="*/ 135 w 185"/>
                <a:gd name="T45" fmla="*/ 30 h 85"/>
                <a:gd name="T46" fmla="*/ 119 w 185"/>
                <a:gd name="T47" fmla="*/ 80 h 85"/>
                <a:gd name="T48" fmla="*/ 113 w 185"/>
                <a:gd name="T49" fmla="*/ 85 h 85"/>
                <a:gd name="T50" fmla="*/ 113 w 185"/>
                <a:gd name="T51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5" h="85">
                  <a:moveTo>
                    <a:pt x="113" y="85"/>
                  </a:moveTo>
                  <a:cubicBezTo>
                    <a:pt x="110" y="85"/>
                    <a:pt x="108" y="84"/>
                    <a:pt x="106" y="81"/>
                  </a:cubicBezTo>
                  <a:cubicBezTo>
                    <a:pt x="89" y="46"/>
                    <a:pt x="89" y="46"/>
                    <a:pt x="89" y="46"/>
                  </a:cubicBezTo>
                  <a:cubicBezTo>
                    <a:pt x="80" y="58"/>
                    <a:pt x="80" y="58"/>
                    <a:pt x="80" y="58"/>
                  </a:cubicBezTo>
                  <a:cubicBezTo>
                    <a:pt x="79" y="60"/>
                    <a:pt x="76" y="61"/>
                    <a:pt x="74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3" y="61"/>
                    <a:pt x="0" y="58"/>
                    <a:pt x="0" y="54"/>
                  </a:cubicBezTo>
                  <a:cubicBezTo>
                    <a:pt x="0" y="50"/>
                    <a:pt x="3" y="47"/>
                    <a:pt x="7" y="47"/>
                  </a:cubicBezTo>
                  <a:cubicBezTo>
                    <a:pt x="71" y="47"/>
                    <a:pt x="71" y="47"/>
                    <a:pt x="71" y="47"/>
                  </a:cubicBezTo>
                  <a:cubicBezTo>
                    <a:pt x="85" y="28"/>
                    <a:pt x="85" y="28"/>
                    <a:pt x="85" y="28"/>
                  </a:cubicBezTo>
                  <a:cubicBezTo>
                    <a:pt x="86" y="26"/>
                    <a:pt x="88" y="25"/>
                    <a:pt x="91" y="25"/>
                  </a:cubicBezTo>
                  <a:cubicBezTo>
                    <a:pt x="93" y="26"/>
                    <a:pt x="95" y="27"/>
                    <a:pt x="97" y="29"/>
                  </a:cubicBezTo>
                  <a:cubicBezTo>
                    <a:pt x="111" y="59"/>
                    <a:pt x="111" y="59"/>
                    <a:pt x="111" y="59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9" y="3"/>
                    <a:pt x="131" y="1"/>
                    <a:pt x="134" y="1"/>
                  </a:cubicBezTo>
                  <a:cubicBezTo>
                    <a:pt x="137" y="0"/>
                    <a:pt x="140" y="2"/>
                    <a:pt x="141" y="5"/>
                  </a:cubicBezTo>
                  <a:cubicBezTo>
                    <a:pt x="156" y="47"/>
                    <a:pt x="156" y="47"/>
                    <a:pt x="156" y="47"/>
                  </a:cubicBezTo>
                  <a:cubicBezTo>
                    <a:pt x="178" y="47"/>
                    <a:pt x="178" y="47"/>
                    <a:pt x="178" y="47"/>
                  </a:cubicBezTo>
                  <a:cubicBezTo>
                    <a:pt x="182" y="47"/>
                    <a:pt x="185" y="50"/>
                    <a:pt x="185" y="54"/>
                  </a:cubicBezTo>
                  <a:cubicBezTo>
                    <a:pt x="185" y="58"/>
                    <a:pt x="182" y="61"/>
                    <a:pt x="178" y="61"/>
                  </a:cubicBezTo>
                  <a:cubicBezTo>
                    <a:pt x="151" y="61"/>
                    <a:pt x="151" y="61"/>
                    <a:pt x="151" y="61"/>
                  </a:cubicBezTo>
                  <a:cubicBezTo>
                    <a:pt x="148" y="61"/>
                    <a:pt x="146" y="59"/>
                    <a:pt x="145" y="57"/>
                  </a:cubicBezTo>
                  <a:cubicBezTo>
                    <a:pt x="135" y="30"/>
                    <a:pt x="135" y="30"/>
                    <a:pt x="135" y="30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19" y="83"/>
                    <a:pt x="116" y="85"/>
                    <a:pt x="113" y="85"/>
                  </a:cubicBezTo>
                  <a:cubicBezTo>
                    <a:pt x="113" y="85"/>
                    <a:pt x="113" y="85"/>
                    <a:pt x="113" y="8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442" name="组合 1441">
            <a:extLst>
              <a:ext uri="{FF2B5EF4-FFF2-40B4-BE49-F238E27FC236}">
                <a16:creationId xmlns="" xmlns:a16="http://schemas.microsoft.com/office/drawing/2014/main" id="{453FA539-A4A9-4B80-A2F0-3960F7F79804}"/>
              </a:ext>
            </a:extLst>
          </p:cNvPr>
          <p:cNvGrpSpPr>
            <a:grpSpLocks noChangeAspect="1"/>
          </p:cNvGrpSpPr>
          <p:nvPr/>
        </p:nvGrpSpPr>
        <p:grpSpPr>
          <a:xfrm>
            <a:off x="5216705" y="5820386"/>
            <a:ext cx="335605" cy="425985"/>
            <a:chOff x="539911" y="1324883"/>
            <a:chExt cx="870472" cy="1104894"/>
          </a:xfrm>
        </p:grpSpPr>
        <p:sp>
          <p:nvSpPr>
            <p:cNvPr id="1443" name="Freeform 38">
              <a:extLst>
                <a:ext uri="{FF2B5EF4-FFF2-40B4-BE49-F238E27FC236}">
                  <a16:creationId xmlns="" xmlns:a16="http://schemas.microsoft.com/office/drawing/2014/main" id="{218CCA8A-460A-43C9-B9B1-B12FCEB49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377" y="2008475"/>
              <a:ext cx="65572" cy="324583"/>
            </a:xfrm>
            <a:custGeom>
              <a:avLst/>
              <a:gdLst>
                <a:gd name="T0" fmla="*/ 7 w 17"/>
                <a:gd name="T1" fmla="*/ 0 h 84"/>
                <a:gd name="T2" fmla="*/ 0 w 17"/>
                <a:gd name="T3" fmla="*/ 8 h 84"/>
                <a:gd name="T4" fmla="*/ 3 w 17"/>
                <a:gd name="T5" fmla="*/ 84 h 84"/>
                <a:gd name="T6" fmla="*/ 17 w 17"/>
                <a:gd name="T7" fmla="*/ 84 h 84"/>
                <a:gd name="T8" fmla="*/ 14 w 17"/>
                <a:gd name="T9" fmla="*/ 7 h 84"/>
                <a:gd name="T10" fmla="*/ 7 w 17"/>
                <a:gd name="T1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84">
                  <a:moveTo>
                    <a:pt x="7" y="0"/>
                  </a:moveTo>
                  <a:cubicBezTo>
                    <a:pt x="3" y="0"/>
                    <a:pt x="0" y="4"/>
                    <a:pt x="0" y="8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" name="Freeform 39">
              <a:extLst>
                <a:ext uri="{FF2B5EF4-FFF2-40B4-BE49-F238E27FC236}">
                  <a16:creationId xmlns="" xmlns:a16="http://schemas.microsoft.com/office/drawing/2014/main" id="{ACA6C0D2-583F-42C8-8907-7B524B7FD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734" y="2008475"/>
              <a:ext cx="65572" cy="324583"/>
            </a:xfrm>
            <a:custGeom>
              <a:avLst/>
              <a:gdLst>
                <a:gd name="T0" fmla="*/ 11 w 17"/>
                <a:gd name="T1" fmla="*/ 0 h 84"/>
                <a:gd name="T2" fmla="*/ 3 w 17"/>
                <a:gd name="T3" fmla="*/ 7 h 84"/>
                <a:gd name="T4" fmla="*/ 0 w 17"/>
                <a:gd name="T5" fmla="*/ 84 h 84"/>
                <a:gd name="T6" fmla="*/ 14 w 17"/>
                <a:gd name="T7" fmla="*/ 84 h 84"/>
                <a:gd name="T8" fmla="*/ 17 w 17"/>
                <a:gd name="T9" fmla="*/ 8 h 84"/>
                <a:gd name="T10" fmla="*/ 11 w 17"/>
                <a:gd name="T1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84">
                  <a:moveTo>
                    <a:pt x="11" y="0"/>
                  </a:moveTo>
                  <a:cubicBezTo>
                    <a:pt x="7" y="0"/>
                    <a:pt x="3" y="3"/>
                    <a:pt x="3" y="7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4"/>
                    <a:pt x="14" y="0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" name="Freeform 40">
              <a:extLst>
                <a:ext uri="{FF2B5EF4-FFF2-40B4-BE49-F238E27FC236}">
                  <a16:creationId xmlns="" xmlns:a16="http://schemas.microsoft.com/office/drawing/2014/main" id="{3BFC4EA1-DA42-4481-836E-4A92153FE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293" y="2008475"/>
              <a:ext cx="54098" cy="324583"/>
            </a:xfrm>
            <a:custGeom>
              <a:avLst/>
              <a:gdLst>
                <a:gd name="T0" fmla="*/ 7 w 14"/>
                <a:gd name="T1" fmla="*/ 0 h 84"/>
                <a:gd name="T2" fmla="*/ 0 w 14"/>
                <a:gd name="T3" fmla="*/ 7 h 84"/>
                <a:gd name="T4" fmla="*/ 0 w 14"/>
                <a:gd name="T5" fmla="*/ 84 h 84"/>
                <a:gd name="T6" fmla="*/ 14 w 14"/>
                <a:gd name="T7" fmla="*/ 84 h 84"/>
                <a:gd name="T8" fmla="*/ 14 w 14"/>
                <a:gd name="T9" fmla="*/ 7 h 84"/>
                <a:gd name="T10" fmla="*/ 7 w 14"/>
                <a:gd name="T1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84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14" y="84"/>
                    <a:pt x="14" y="84"/>
                    <a:pt x="14" y="84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" name="Freeform 41">
              <a:extLst>
                <a:ext uri="{FF2B5EF4-FFF2-40B4-BE49-F238E27FC236}">
                  <a16:creationId xmlns="" xmlns:a16="http://schemas.microsoft.com/office/drawing/2014/main" id="{D678F531-A512-448D-855C-D3E9CFD9D9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7938" y="1324883"/>
              <a:ext cx="652445" cy="1104894"/>
            </a:xfrm>
            <a:custGeom>
              <a:avLst/>
              <a:gdLst>
                <a:gd name="T0" fmla="*/ 161 w 168"/>
                <a:gd name="T1" fmla="*/ 77 h 285"/>
                <a:gd name="T2" fmla="*/ 113 w 168"/>
                <a:gd name="T3" fmla="*/ 77 h 285"/>
                <a:gd name="T4" fmla="*/ 113 w 168"/>
                <a:gd name="T5" fmla="*/ 33 h 285"/>
                <a:gd name="T6" fmla="*/ 149 w 168"/>
                <a:gd name="T7" fmla="*/ 14 h 285"/>
                <a:gd name="T8" fmla="*/ 152 w 168"/>
                <a:gd name="T9" fmla="*/ 4 h 285"/>
                <a:gd name="T10" fmla="*/ 142 w 168"/>
                <a:gd name="T11" fmla="*/ 1 h 285"/>
                <a:gd name="T12" fmla="*/ 103 w 168"/>
                <a:gd name="T13" fmla="*/ 22 h 285"/>
                <a:gd name="T14" fmla="*/ 102 w 168"/>
                <a:gd name="T15" fmla="*/ 22 h 285"/>
                <a:gd name="T16" fmla="*/ 102 w 168"/>
                <a:gd name="T17" fmla="*/ 23 h 285"/>
                <a:gd name="T18" fmla="*/ 101 w 168"/>
                <a:gd name="T19" fmla="*/ 23 h 285"/>
                <a:gd name="T20" fmla="*/ 101 w 168"/>
                <a:gd name="T21" fmla="*/ 24 h 285"/>
                <a:gd name="T22" fmla="*/ 100 w 168"/>
                <a:gd name="T23" fmla="*/ 24 h 285"/>
                <a:gd name="T24" fmla="*/ 100 w 168"/>
                <a:gd name="T25" fmla="*/ 25 h 285"/>
                <a:gd name="T26" fmla="*/ 100 w 168"/>
                <a:gd name="T27" fmla="*/ 25 h 285"/>
                <a:gd name="T28" fmla="*/ 99 w 168"/>
                <a:gd name="T29" fmla="*/ 26 h 285"/>
                <a:gd name="T30" fmla="*/ 99 w 168"/>
                <a:gd name="T31" fmla="*/ 27 h 285"/>
                <a:gd name="T32" fmla="*/ 99 w 168"/>
                <a:gd name="T33" fmla="*/ 27 h 285"/>
                <a:gd name="T34" fmla="*/ 99 w 168"/>
                <a:gd name="T35" fmla="*/ 28 h 285"/>
                <a:gd name="T36" fmla="*/ 99 w 168"/>
                <a:gd name="T37" fmla="*/ 28 h 285"/>
                <a:gd name="T38" fmla="*/ 99 w 168"/>
                <a:gd name="T39" fmla="*/ 134 h 285"/>
                <a:gd name="T40" fmla="*/ 24 w 168"/>
                <a:gd name="T41" fmla="*/ 134 h 285"/>
                <a:gd name="T42" fmla="*/ 22 w 168"/>
                <a:gd name="T43" fmla="*/ 91 h 285"/>
                <a:gd name="T44" fmla="*/ 87 w 168"/>
                <a:gd name="T45" fmla="*/ 91 h 285"/>
                <a:gd name="T46" fmla="*/ 87 w 168"/>
                <a:gd name="T47" fmla="*/ 91 h 285"/>
                <a:gd name="T48" fmla="*/ 87 w 168"/>
                <a:gd name="T49" fmla="*/ 77 h 285"/>
                <a:gd name="T50" fmla="*/ 87 w 168"/>
                <a:gd name="T51" fmla="*/ 77 h 285"/>
                <a:gd name="T52" fmla="*/ 7 w 168"/>
                <a:gd name="T53" fmla="*/ 77 h 285"/>
                <a:gd name="T54" fmla="*/ 0 w 168"/>
                <a:gd name="T55" fmla="*/ 84 h 285"/>
                <a:gd name="T56" fmla="*/ 7 w 168"/>
                <a:gd name="T57" fmla="*/ 91 h 285"/>
                <a:gd name="T58" fmla="*/ 8 w 168"/>
                <a:gd name="T59" fmla="*/ 91 h 285"/>
                <a:gd name="T60" fmla="*/ 11 w 168"/>
                <a:gd name="T61" fmla="*/ 175 h 285"/>
                <a:gd name="T62" fmla="*/ 12 w 168"/>
                <a:gd name="T63" fmla="*/ 178 h 285"/>
                <a:gd name="T64" fmla="*/ 22 w 168"/>
                <a:gd name="T65" fmla="*/ 198 h 285"/>
                <a:gd name="T66" fmla="*/ 28 w 168"/>
                <a:gd name="T67" fmla="*/ 279 h 285"/>
                <a:gd name="T68" fmla="*/ 35 w 168"/>
                <a:gd name="T69" fmla="*/ 285 h 285"/>
                <a:gd name="T70" fmla="*/ 133 w 168"/>
                <a:gd name="T71" fmla="*/ 285 h 285"/>
                <a:gd name="T72" fmla="*/ 140 w 168"/>
                <a:gd name="T73" fmla="*/ 279 h 285"/>
                <a:gd name="T74" fmla="*/ 146 w 168"/>
                <a:gd name="T75" fmla="*/ 198 h 285"/>
                <a:gd name="T76" fmla="*/ 156 w 168"/>
                <a:gd name="T77" fmla="*/ 178 h 285"/>
                <a:gd name="T78" fmla="*/ 157 w 168"/>
                <a:gd name="T79" fmla="*/ 175 h 285"/>
                <a:gd name="T80" fmla="*/ 160 w 168"/>
                <a:gd name="T81" fmla="*/ 91 h 285"/>
                <a:gd name="T82" fmla="*/ 161 w 168"/>
                <a:gd name="T83" fmla="*/ 91 h 285"/>
                <a:gd name="T84" fmla="*/ 168 w 168"/>
                <a:gd name="T85" fmla="*/ 84 h 285"/>
                <a:gd name="T86" fmla="*/ 161 w 168"/>
                <a:gd name="T87" fmla="*/ 77 h 285"/>
                <a:gd name="T88" fmla="*/ 113 w 168"/>
                <a:gd name="T89" fmla="*/ 91 h 285"/>
                <a:gd name="T90" fmla="*/ 146 w 168"/>
                <a:gd name="T91" fmla="*/ 91 h 285"/>
                <a:gd name="T92" fmla="*/ 145 w 168"/>
                <a:gd name="T93" fmla="*/ 134 h 285"/>
                <a:gd name="T94" fmla="*/ 113 w 168"/>
                <a:gd name="T95" fmla="*/ 134 h 285"/>
                <a:gd name="T96" fmla="*/ 113 w 168"/>
                <a:gd name="T97" fmla="*/ 91 h 285"/>
                <a:gd name="T98" fmla="*/ 133 w 168"/>
                <a:gd name="T99" fmla="*/ 193 h 285"/>
                <a:gd name="T100" fmla="*/ 132 w 168"/>
                <a:gd name="T101" fmla="*/ 195 h 285"/>
                <a:gd name="T102" fmla="*/ 127 w 168"/>
                <a:gd name="T103" fmla="*/ 271 h 285"/>
                <a:gd name="T104" fmla="*/ 41 w 168"/>
                <a:gd name="T105" fmla="*/ 271 h 285"/>
                <a:gd name="T106" fmla="*/ 36 w 168"/>
                <a:gd name="T107" fmla="*/ 195 h 285"/>
                <a:gd name="T108" fmla="*/ 36 w 168"/>
                <a:gd name="T109" fmla="*/ 193 h 285"/>
                <a:gd name="T110" fmla="*/ 25 w 168"/>
                <a:gd name="T111" fmla="*/ 173 h 285"/>
                <a:gd name="T112" fmla="*/ 24 w 168"/>
                <a:gd name="T113" fmla="*/ 148 h 285"/>
                <a:gd name="T114" fmla="*/ 144 w 168"/>
                <a:gd name="T115" fmla="*/ 148 h 285"/>
                <a:gd name="T116" fmla="*/ 143 w 168"/>
                <a:gd name="T117" fmla="*/ 173 h 285"/>
                <a:gd name="T118" fmla="*/ 133 w 168"/>
                <a:gd name="T119" fmla="*/ 193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8" h="285">
                  <a:moveTo>
                    <a:pt x="161" y="77"/>
                  </a:moveTo>
                  <a:cubicBezTo>
                    <a:pt x="113" y="77"/>
                    <a:pt x="113" y="77"/>
                    <a:pt x="113" y="77"/>
                  </a:cubicBezTo>
                  <a:cubicBezTo>
                    <a:pt x="113" y="33"/>
                    <a:pt x="113" y="33"/>
                    <a:pt x="113" y="33"/>
                  </a:cubicBezTo>
                  <a:cubicBezTo>
                    <a:pt x="149" y="14"/>
                    <a:pt x="149" y="14"/>
                    <a:pt x="149" y="14"/>
                  </a:cubicBezTo>
                  <a:cubicBezTo>
                    <a:pt x="152" y="12"/>
                    <a:pt x="154" y="8"/>
                    <a:pt x="152" y="4"/>
                  </a:cubicBezTo>
                  <a:cubicBezTo>
                    <a:pt x="150" y="1"/>
                    <a:pt x="146" y="0"/>
                    <a:pt x="142" y="1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3" y="22"/>
                    <a:pt x="102" y="22"/>
                    <a:pt x="102" y="22"/>
                  </a:cubicBezTo>
                  <a:cubicBezTo>
                    <a:pt x="102" y="23"/>
                    <a:pt x="102" y="23"/>
                    <a:pt x="102" y="23"/>
                  </a:cubicBezTo>
                  <a:cubicBezTo>
                    <a:pt x="102" y="23"/>
                    <a:pt x="101" y="23"/>
                    <a:pt x="101" y="23"/>
                  </a:cubicBezTo>
                  <a:cubicBezTo>
                    <a:pt x="101" y="23"/>
                    <a:pt x="101" y="24"/>
                    <a:pt x="101" y="24"/>
                  </a:cubicBezTo>
                  <a:cubicBezTo>
                    <a:pt x="101" y="24"/>
                    <a:pt x="100" y="24"/>
                    <a:pt x="100" y="24"/>
                  </a:cubicBezTo>
                  <a:cubicBezTo>
                    <a:pt x="100" y="24"/>
                    <a:pt x="100" y="25"/>
                    <a:pt x="100" y="25"/>
                  </a:cubicBezTo>
                  <a:cubicBezTo>
                    <a:pt x="100" y="25"/>
                    <a:pt x="100" y="25"/>
                    <a:pt x="100" y="25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99" y="26"/>
                    <a:pt x="99" y="26"/>
                    <a:pt x="99" y="27"/>
                  </a:cubicBezTo>
                  <a:cubicBezTo>
                    <a:pt x="99" y="27"/>
                    <a:pt x="99" y="27"/>
                    <a:pt x="99" y="27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2" y="91"/>
                    <a:pt x="22" y="91"/>
                    <a:pt x="22" y="91"/>
                  </a:cubicBezTo>
                  <a:cubicBezTo>
                    <a:pt x="87" y="91"/>
                    <a:pt x="87" y="91"/>
                    <a:pt x="87" y="91"/>
                  </a:cubicBezTo>
                  <a:cubicBezTo>
                    <a:pt x="87" y="91"/>
                    <a:pt x="87" y="91"/>
                    <a:pt x="87" y="91"/>
                  </a:cubicBezTo>
                  <a:cubicBezTo>
                    <a:pt x="87" y="77"/>
                    <a:pt x="87" y="77"/>
                    <a:pt x="87" y="77"/>
                  </a:cubicBezTo>
                  <a:cubicBezTo>
                    <a:pt x="87" y="77"/>
                    <a:pt x="87" y="77"/>
                    <a:pt x="87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4" y="77"/>
                    <a:pt x="0" y="80"/>
                    <a:pt x="0" y="84"/>
                  </a:cubicBezTo>
                  <a:cubicBezTo>
                    <a:pt x="0" y="88"/>
                    <a:pt x="4" y="91"/>
                    <a:pt x="7" y="91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11" y="175"/>
                    <a:pt x="11" y="175"/>
                    <a:pt x="11" y="175"/>
                  </a:cubicBezTo>
                  <a:cubicBezTo>
                    <a:pt x="11" y="176"/>
                    <a:pt x="12" y="177"/>
                    <a:pt x="12" y="178"/>
                  </a:cubicBezTo>
                  <a:cubicBezTo>
                    <a:pt x="22" y="198"/>
                    <a:pt x="22" y="198"/>
                    <a:pt x="22" y="198"/>
                  </a:cubicBezTo>
                  <a:cubicBezTo>
                    <a:pt x="28" y="279"/>
                    <a:pt x="28" y="279"/>
                    <a:pt x="28" y="279"/>
                  </a:cubicBezTo>
                  <a:cubicBezTo>
                    <a:pt x="28" y="283"/>
                    <a:pt x="31" y="285"/>
                    <a:pt x="35" y="285"/>
                  </a:cubicBezTo>
                  <a:cubicBezTo>
                    <a:pt x="133" y="285"/>
                    <a:pt x="133" y="285"/>
                    <a:pt x="133" y="285"/>
                  </a:cubicBezTo>
                  <a:cubicBezTo>
                    <a:pt x="137" y="285"/>
                    <a:pt x="140" y="283"/>
                    <a:pt x="140" y="279"/>
                  </a:cubicBezTo>
                  <a:cubicBezTo>
                    <a:pt x="146" y="198"/>
                    <a:pt x="146" y="198"/>
                    <a:pt x="146" y="198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7" y="177"/>
                    <a:pt x="157" y="176"/>
                    <a:pt x="157" y="175"/>
                  </a:cubicBezTo>
                  <a:cubicBezTo>
                    <a:pt x="160" y="91"/>
                    <a:pt x="160" y="91"/>
                    <a:pt x="160" y="91"/>
                  </a:cubicBezTo>
                  <a:cubicBezTo>
                    <a:pt x="161" y="91"/>
                    <a:pt x="161" y="91"/>
                    <a:pt x="161" y="91"/>
                  </a:cubicBezTo>
                  <a:cubicBezTo>
                    <a:pt x="165" y="91"/>
                    <a:pt x="168" y="88"/>
                    <a:pt x="168" y="84"/>
                  </a:cubicBezTo>
                  <a:cubicBezTo>
                    <a:pt x="168" y="80"/>
                    <a:pt x="165" y="77"/>
                    <a:pt x="161" y="77"/>
                  </a:cubicBezTo>
                  <a:close/>
                  <a:moveTo>
                    <a:pt x="113" y="91"/>
                  </a:moveTo>
                  <a:cubicBezTo>
                    <a:pt x="146" y="91"/>
                    <a:pt x="146" y="91"/>
                    <a:pt x="146" y="91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13" y="134"/>
                    <a:pt x="113" y="134"/>
                    <a:pt x="113" y="134"/>
                  </a:cubicBezTo>
                  <a:lnTo>
                    <a:pt x="113" y="91"/>
                  </a:lnTo>
                  <a:close/>
                  <a:moveTo>
                    <a:pt x="133" y="193"/>
                  </a:moveTo>
                  <a:cubicBezTo>
                    <a:pt x="132" y="193"/>
                    <a:pt x="132" y="194"/>
                    <a:pt x="132" y="195"/>
                  </a:cubicBezTo>
                  <a:cubicBezTo>
                    <a:pt x="127" y="271"/>
                    <a:pt x="127" y="271"/>
                    <a:pt x="127" y="271"/>
                  </a:cubicBezTo>
                  <a:cubicBezTo>
                    <a:pt x="41" y="271"/>
                    <a:pt x="41" y="271"/>
                    <a:pt x="41" y="271"/>
                  </a:cubicBezTo>
                  <a:cubicBezTo>
                    <a:pt x="36" y="195"/>
                    <a:pt x="36" y="195"/>
                    <a:pt x="36" y="195"/>
                  </a:cubicBezTo>
                  <a:cubicBezTo>
                    <a:pt x="36" y="194"/>
                    <a:pt x="36" y="193"/>
                    <a:pt x="36" y="193"/>
                  </a:cubicBezTo>
                  <a:cubicBezTo>
                    <a:pt x="25" y="173"/>
                    <a:pt x="25" y="173"/>
                    <a:pt x="25" y="173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144" y="148"/>
                    <a:pt x="144" y="148"/>
                    <a:pt x="144" y="148"/>
                  </a:cubicBezTo>
                  <a:cubicBezTo>
                    <a:pt x="143" y="173"/>
                    <a:pt x="143" y="173"/>
                    <a:pt x="143" y="173"/>
                  </a:cubicBezTo>
                  <a:lnTo>
                    <a:pt x="133" y="1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" name="Freeform 42">
              <a:extLst>
                <a:ext uri="{FF2B5EF4-FFF2-40B4-BE49-F238E27FC236}">
                  <a16:creationId xmlns="" xmlns:a16="http://schemas.microsoft.com/office/drawing/2014/main" id="{62DB32D7-C247-4A30-B4E9-4F1D9A700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911" y="1406848"/>
              <a:ext cx="431139" cy="431137"/>
            </a:xfrm>
            <a:custGeom>
              <a:avLst/>
              <a:gdLst>
                <a:gd name="T0" fmla="*/ 44 w 111"/>
                <a:gd name="T1" fmla="*/ 66 h 111"/>
                <a:gd name="T2" fmla="*/ 30 w 111"/>
                <a:gd name="T3" fmla="*/ 90 h 111"/>
                <a:gd name="T4" fmla="*/ 17 w 111"/>
                <a:gd name="T5" fmla="*/ 72 h 111"/>
                <a:gd name="T6" fmla="*/ 16 w 111"/>
                <a:gd name="T7" fmla="*/ 69 h 111"/>
                <a:gd name="T8" fmla="*/ 44 w 111"/>
                <a:gd name="T9" fmla="*/ 64 h 111"/>
                <a:gd name="T10" fmla="*/ 41 w 111"/>
                <a:gd name="T11" fmla="*/ 56 h 111"/>
                <a:gd name="T12" fmla="*/ 41 w 111"/>
                <a:gd name="T13" fmla="*/ 53 h 111"/>
                <a:gd name="T14" fmla="*/ 14 w 111"/>
                <a:gd name="T15" fmla="*/ 57 h 111"/>
                <a:gd name="T16" fmla="*/ 17 w 111"/>
                <a:gd name="T17" fmla="*/ 39 h 111"/>
                <a:gd name="T18" fmla="*/ 21 w 111"/>
                <a:gd name="T19" fmla="*/ 33 h 111"/>
                <a:gd name="T20" fmla="*/ 42 w 111"/>
                <a:gd name="T21" fmla="*/ 51 h 111"/>
                <a:gd name="T22" fmla="*/ 50 w 111"/>
                <a:gd name="T23" fmla="*/ 42 h 111"/>
                <a:gd name="T24" fmla="*/ 28 w 111"/>
                <a:gd name="T25" fmla="*/ 24 h 111"/>
                <a:gd name="T26" fmla="*/ 52 w 111"/>
                <a:gd name="T27" fmla="*/ 13 h 111"/>
                <a:gd name="T28" fmla="*/ 51 w 111"/>
                <a:gd name="T29" fmla="*/ 41 h 111"/>
                <a:gd name="T30" fmla="*/ 57 w 111"/>
                <a:gd name="T31" fmla="*/ 40 h 111"/>
                <a:gd name="T32" fmla="*/ 63 w 111"/>
                <a:gd name="T33" fmla="*/ 41 h 111"/>
                <a:gd name="T34" fmla="*/ 64 w 111"/>
                <a:gd name="T35" fmla="*/ 13 h 111"/>
                <a:gd name="T36" fmla="*/ 75 w 111"/>
                <a:gd name="T37" fmla="*/ 16 h 111"/>
                <a:gd name="T38" fmla="*/ 88 w 111"/>
                <a:gd name="T39" fmla="*/ 25 h 111"/>
                <a:gd name="T40" fmla="*/ 66 w 111"/>
                <a:gd name="T41" fmla="*/ 42 h 111"/>
                <a:gd name="T42" fmla="*/ 73 w 111"/>
                <a:gd name="T43" fmla="*/ 51 h 111"/>
                <a:gd name="T44" fmla="*/ 95 w 111"/>
                <a:gd name="T45" fmla="*/ 34 h 111"/>
                <a:gd name="T46" fmla="*/ 98 w 111"/>
                <a:gd name="T47" fmla="*/ 40 h 111"/>
                <a:gd name="T48" fmla="*/ 99 w 111"/>
                <a:gd name="T49" fmla="*/ 44 h 111"/>
                <a:gd name="T50" fmla="*/ 111 w 111"/>
                <a:gd name="T51" fmla="*/ 44 h 111"/>
                <a:gd name="T52" fmla="*/ 109 w 111"/>
                <a:gd name="T53" fmla="*/ 35 h 111"/>
                <a:gd name="T54" fmla="*/ 79 w 111"/>
                <a:gd name="T55" fmla="*/ 5 h 111"/>
                <a:gd name="T56" fmla="*/ 57 w 111"/>
                <a:gd name="T57" fmla="*/ 0 h 111"/>
                <a:gd name="T58" fmla="*/ 6 w 111"/>
                <a:gd name="T59" fmla="*/ 34 h 111"/>
                <a:gd name="T60" fmla="*/ 6 w 111"/>
                <a:gd name="T61" fmla="*/ 76 h 111"/>
                <a:gd name="T62" fmla="*/ 35 w 111"/>
                <a:gd name="T63" fmla="*/ 107 h 111"/>
                <a:gd name="T64" fmla="*/ 53 w 111"/>
                <a:gd name="T65" fmla="*/ 111 h 111"/>
                <a:gd name="T66" fmla="*/ 53 w 111"/>
                <a:gd name="T67" fmla="*/ 99 h 111"/>
                <a:gd name="T68" fmla="*/ 40 w 111"/>
                <a:gd name="T69" fmla="*/ 96 h 111"/>
                <a:gd name="T70" fmla="*/ 55 w 111"/>
                <a:gd name="T71" fmla="*/ 72 h 111"/>
                <a:gd name="T72" fmla="*/ 44 w 111"/>
                <a:gd name="T73" fmla="*/ 6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1" h="111">
                  <a:moveTo>
                    <a:pt x="44" y="66"/>
                  </a:moveTo>
                  <a:cubicBezTo>
                    <a:pt x="30" y="90"/>
                    <a:pt x="30" y="90"/>
                    <a:pt x="30" y="90"/>
                  </a:cubicBezTo>
                  <a:cubicBezTo>
                    <a:pt x="24" y="85"/>
                    <a:pt x="20" y="79"/>
                    <a:pt x="17" y="72"/>
                  </a:cubicBezTo>
                  <a:cubicBezTo>
                    <a:pt x="17" y="71"/>
                    <a:pt x="16" y="70"/>
                    <a:pt x="16" y="69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42" y="62"/>
                    <a:pt x="41" y="59"/>
                    <a:pt x="41" y="56"/>
                  </a:cubicBezTo>
                  <a:cubicBezTo>
                    <a:pt x="41" y="55"/>
                    <a:pt x="41" y="54"/>
                    <a:pt x="41" y="53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1"/>
                    <a:pt x="15" y="45"/>
                    <a:pt x="17" y="39"/>
                  </a:cubicBezTo>
                  <a:cubicBezTo>
                    <a:pt x="18" y="37"/>
                    <a:pt x="19" y="35"/>
                    <a:pt x="21" y="33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3" y="47"/>
                    <a:pt x="46" y="44"/>
                    <a:pt x="50" y="42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35" y="18"/>
                    <a:pt x="43" y="14"/>
                    <a:pt x="52" y="13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3" y="40"/>
                    <a:pt x="55" y="40"/>
                    <a:pt x="57" y="40"/>
                  </a:cubicBezTo>
                  <a:cubicBezTo>
                    <a:pt x="59" y="40"/>
                    <a:pt x="62" y="40"/>
                    <a:pt x="63" y="41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7" y="14"/>
                    <a:pt x="71" y="15"/>
                    <a:pt x="75" y="16"/>
                  </a:cubicBezTo>
                  <a:cubicBezTo>
                    <a:pt x="80" y="18"/>
                    <a:pt x="84" y="21"/>
                    <a:pt x="88" y="25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9" y="44"/>
                    <a:pt x="72" y="47"/>
                    <a:pt x="73" y="51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6" y="36"/>
                    <a:pt x="97" y="38"/>
                    <a:pt x="98" y="40"/>
                  </a:cubicBezTo>
                  <a:cubicBezTo>
                    <a:pt x="98" y="41"/>
                    <a:pt x="99" y="43"/>
                    <a:pt x="99" y="44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11" y="41"/>
                    <a:pt x="110" y="38"/>
                    <a:pt x="109" y="35"/>
                  </a:cubicBezTo>
                  <a:cubicBezTo>
                    <a:pt x="103" y="22"/>
                    <a:pt x="93" y="11"/>
                    <a:pt x="79" y="5"/>
                  </a:cubicBezTo>
                  <a:cubicBezTo>
                    <a:pt x="72" y="2"/>
                    <a:pt x="65" y="0"/>
                    <a:pt x="57" y="0"/>
                  </a:cubicBezTo>
                  <a:cubicBezTo>
                    <a:pt x="35" y="0"/>
                    <a:pt x="15" y="14"/>
                    <a:pt x="6" y="34"/>
                  </a:cubicBezTo>
                  <a:cubicBezTo>
                    <a:pt x="1" y="48"/>
                    <a:pt x="0" y="63"/>
                    <a:pt x="6" y="76"/>
                  </a:cubicBezTo>
                  <a:cubicBezTo>
                    <a:pt x="11" y="90"/>
                    <a:pt x="22" y="101"/>
                    <a:pt x="35" y="107"/>
                  </a:cubicBezTo>
                  <a:cubicBezTo>
                    <a:pt x="41" y="109"/>
                    <a:pt x="47" y="111"/>
                    <a:pt x="53" y="111"/>
                  </a:cubicBezTo>
                  <a:cubicBezTo>
                    <a:pt x="53" y="99"/>
                    <a:pt x="53" y="99"/>
                    <a:pt x="53" y="99"/>
                  </a:cubicBezTo>
                  <a:cubicBezTo>
                    <a:pt x="49" y="99"/>
                    <a:pt x="44" y="98"/>
                    <a:pt x="40" y="96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1" y="71"/>
                    <a:pt x="47" y="69"/>
                    <a:pt x="44" y="6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94114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底部色块">
            <a:extLst>
              <a:ext uri="{FF2B5EF4-FFF2-40B4-BE49-F238E27FC236}">
                <a16:creationId xmlns="" xmlns:a16="http://schemas.microsoft.com/office/drawing/2014/main" id="{7B274602-5AB9-4A24-B0B7-2A00621949B2}"/>
              </a:ext>
            </a:extLst>
          </p:cNvPr>
          <p:cNvSpPr>
            <a:spLocks noChangeAspect="1"/>
          </p:cNvSpPr>
          <p:nvPr/>
        </p:nvSpPr>
        <p:spPr>
          <a:xfrm rot="5400000">
            <a:off x="4381500" y="-952500"/>
            <a:ext cx="3429000" cy="12192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CONTACT ME">
            <a:extLst>
              <a:ext uri="{FF2B5EF4-FFF2-40B4-BE49-F238E27FC236}">
                <a16:creationId xmlns="" xmlns:a16="http://schemas.microsoft.com/office/drawing/2014/main" id="{BE0DDB36-3A3B-42DF-A06D-BF8FEEED9760}"/>
              </a:ext>
            </a:extLst>
          </p:cNvPr>
          <p:cNvSpPr>
            <a:spLocks noChangeAspect="1"/>
          </p:cNvSpPr>
          <p:nvPr/>
        </p:nvSpPr>
        <p:spPr>
          <a:xfrm>
            <a:off x="685800" y="1422400"/>
            <a:ext cx="1722120" cy="2946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1400" spc="300" dirty="0"/>
              <a:t>CONTACT ME</a:t>
            </a:r>
            <a:endParaRPr lang="zh-CN" altLang="en-US" sz="1400" spc="300" dirty="0"/>
          </a:p>
        </p:txBody>
      </p:sp>
      <p:sp>
        <p:nvSpPr>
          <p:cNvPr id="11" name="标题">
            <a:extLst>
              <a:ext uri="{FF2B5EF4-FFF2-40B4-BE49-F238E27FC236}">
                <a16:creationId xmlns="" xmlns:a16="http://schemas.microsoft.com/office/drawing/2014/main" id="{09D5F5F6-CB0A-456D-BAA5-735A90B726D4}"/>
              </a:ext>
            </a:extLst>
          </p:cNvPr>
          <p:cNvSpPr txBox="1">
            <a:spLocks noChangeAspect="1"/>
          </p:cNvSpPr>
          <p:nvPr/>
        </p:nvSpPr>
        <p:spPr>
          <a:xfrm>
            <a:off x="685800" y="1978221"/>
            <a:ext cx="3975100" cy="73327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zh-CN" altLang="en-US" sz="4000" spc="100" dirty="0">
                <a:latin typeface="+mj-ea"/>
                <a:ea typeface="+mj-ea"/>
              </a:rPr>
              <a:t>如何勾搭作者</a:t>
            </a:r>
          </a:p>
        </p:txBody>
      </p:sp>
      <p:grpSp>
        <p:nvGrpSpPr>
          <p:cNvPr id="20" name="手机">
            <a:extLst>
              <a:ext uri="{FF2B5EF4-FFF2-40B4-BE49-F238E27FC236}">
                <a16:creationId xmlns="" xmlns:a16="http://schemas.microsoft.com/office/drawing/2014/main" id="{06FED580-4588-49A4-8C39-CBE821D0FF75}"/>
              </a:ext>
            </a:extLst>
          </p:cNvPr>
          <p:cNvGrpSpPr>
            <a:grpSpLocks noChangeAspect="1"/>
          </p:cNvGrpSpPr>
          <p:nvPr/>
        </p:nvGrpSpPr>
        <p:grpSpPr>
          <a:xfrm>
            <a:off x="7310254" y="721360"/>
            <a:ext cx="2881746" cy="5943600"/>
            <a:chOff x="7400175" y="721360"/>
            <a:chExt cx="2881746" cy="5943600"/>
          </a:xfrm>
        </p:grpSpPr>
        <p:pic>
          <p:nvPicPr>
            <p:cNvPr id="19" name="图片 18">
              <a:extLst>
                <a:ext uri="{FF2B5EF4-FFF2-40B4-BE49-F238E27FC236}">
                  <a16:creationId xmlns="" xmlns:a16="http://schemas.microsoft.com/office/drawing/2014/main" id="{215718A1-9196-4B15-BA9D-BB2175FCD16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7606855" y="5161279"/>
              <a:ext cx="2468386" cy="1027039"/>
            </a:xfrm>
            <a:prstGeom prst="rect">
              <a:avLst/>
            </a:prstGeom>
          </p:spPr>
        </p:pic>
        <p:pic>
          <p:nvPicPr>
            <p:cNvPr id="16" name="图片 15">
              <a:extLst>
                <a:ext uri="{FF2B5EF4-FFF2-40B4-BE49-F238E27FC236}">
                  <a16:creationId xmlns="" xmlns:a16="http://schemas.microsoft.com/office/drawing/2014/main" id="{51AAE740-87CB-4548-A5E6-0558D629FDEA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606855" y="1260719"/>
              <a:ext cx="2468386" cy="4388241"/>
            </a:xfrm>
            <a:prstGeom prst="rect">
              <a:avLst/>
            </a:prstGeom>
          </p:spPr>
        </p:pic>
        <p:pic>
          <p:nvPicPr>
            <p:cNvPr id="18" name="图片 17">
              <a:extLst>
                <a:ext uri="{FF2B5EF4-FFF2-40B4-BE49-F238E27FC236}">
                  <a16:creationId xmlns="" xmlns:a16="http://schemas.microsoft.com/office/drawing/2014/main" id="{222BBD4A-4586-4E6A-BA22-E5CCA265F3B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400175" y="721360"/>
              <a:ext cx="2881746" cy="5943600"/>
            </a:xfrm>
            <a:prstGeom prst="rect">
              <a:avLst/>
            </a:prstGeom>
          </p:spPr>
        </p:pic>
      </p:grpSp>
      <p:sp>
        <p:nvSpPr>
          <p:cNvPr id="24" name="正文">
            <a:extLst>
              <a:ext uri="{FF2B5EF4-FFF2-40B4-BE49-F238E27FC236}">
                <a16:creationId xmlns="" xmlns:a16="http://schemas.microsoft.com/office/drawing/2014/main" id="{38699EA5-0A64-487B-94C1-2144BB1EF82B}"/>
              </a:ext>
            </a:extLst>
          </p:cNvPr>
          <p:cNvSpPr txBox="1">
            <a:spLocks noChangeAspect="1"/>
          </p:cNvSpPr>
          <p:nvPr/>
        </p:nvSpPr>
        <p:spPr>
          <a:xfrm>
            <a:off x="685799" y="3693160"/>
            <a:ext cx="5830747" cy="197708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285750" indent="-28575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400" spc="100" dirty="0">
                <a:solidFill>
                  <a:schemeClr val="bg1"/>
                </a:solidFill>
                <a:latin typeface="+mn-ea"/>
              </a:rPr>
              <a:t>添加时请备注要干嘛</a:t>
            </a:r>
            <a:r>
              <a:rPr lang="zh-CN" altLang="en-US" sz="1400" spc="100" dirty="0">
                <a:solidFill>
                  <a:schemeClr val="bg1">
                    <a:alpha val="70000"/>
                  </a:schemeClr>
                </a:solidFill>
                <a:latin typeface="+mn-ea"/>
              </a:rPr>
              <a:t>（不加陌生人）</a:t>
            </a:r>
            <a:endParaRPr lang="en-US" altLang="zh-CN" sz="1400" spc="100" dirty="0">
              <a:solidFill>
                <a:schemeClr val="bg1">
                  <a:alpha val="70000"/>
                </a:schemeClr>
              </a:solidFill>
              <a:latin typeface="+mn-ea"/>
            </a:endParaRPr>
          </a:p>
          <a:p>
            <a:pPr marL="285750" indent="-28575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400" spc="100" dirty="0">
                <a:solidFill>
                  <a:schemeClr val="bg1"/>
                </a:solidFill>
                <a:latin typeface="+mn-ea"/>
              </a:rPr>
              <a:t>不要问“湜”怎么读</a:t>
            </a:r>
            <a:r>
              <a:rPr lang="zh-CN" altLang="en-US" sz="1400" spc="100" dirty="0">
                <a:solidFill>
                  <a:schemeClr val="bg1">
                    <a:alpha val="70000"/>
                  </a:schemeClr>
                </a:solidFill>
                <a:latin typeface="+mn-ea"/>
              </a:rPr>
              <a:t>（百度一下 你就知道）</a:t>
            </a:r>
            <a:endParaRPr lang="en-US" altLang="zh-CN" sz="1400" spc="100" dirty="0">
              <a:solidFill>
                <a:schemeClr val="bg1">
                  <a:alpha val="70000"/>
                </a:schemeClr>
              </a:solidFill>
              <a:latin typeface="+mn-ea"/>
            </a:endParaRPr>
          </a:p>
          <a:p>
            <a:pPr marL="285750" indent="-28575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400" spc="100" dirty="0">
                <a:solidFill>
                  <a:schemeClr val="bg1"/>
                </a:solidFill>
                <a:latin typeface="+mn-ea"/>
              </a:rPr>
              <a:t>不要问完「在吗」就没后话了</a:t>
            </a:r>
            <a:r>
              <a:rPr lang="zh-CN" altLang="en-US" sz="1400" spc="100" dirty="0">
                <a:solidFill>
                  <a:schemeClr val="bg1">
                    <a:alpha val="70000"/>
                  </a:schemeClr>
                </a:solidFill>
                <a:latin typeface="+mn-ea"/>
              </a:rPr>
              <a:t>（我不在）</a:t>
            </a:r>
            <a:endParaRPr lang="en-US" altLang="zh-CN" sz="1400" spc="100" dirty="0">
              <a:solidFill>
                <a:schemeClr val="bg1">
                  <a:alpha val="70000"/>
                </a:schemeClr>
              </a:solidFill>
              <a:latin typeface="+mn-ea"/>
            </a:endParaRPr>
          </a:p>
          <a:p>
            <a:pPr marL="285750" indent="-28575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400" spc="100" dirty="0">
                <a:solidFill>
                  <a:schemeClr val="bg1"/>
                </a:solidFill>
                <a:latin typeface="+mn-ea"/>
              </a:rPr>
              <a:t>开门见山，不要客套和绕弯子</a:t>
            </a:r>
            <a:r>
              <a:rPr lang="zh-CN" altLang="en-US" sz="1400" spc="100" dirty="0">
                <a:solidFill>
                  <a:schemeClr val="bg1">
                    <a:alpha val="70000"/>
                  </a:schemeClr>
                </a:solidFill>
                <a:latin typeface="+mn-ea"/>
              </a:rPr>
              <a:t>（脑筋不会急转弯）</a:t>
            </a:r>
            <a:endParaRPr lang="en-US" altLang="zh-CN" sz="1400" spc="100" dirty="0">
              <a:solidFill>
                <a:schemeClr val="bg1">
                  <a:alpha val="70000"/>
                </a:schemeClr>
              </a:solidFill>
              <a:latin typeface="+mn-ea"/>
            </a:endParaRPr>
          </a:p>
          <a:p>
            <a:pPr marL="285750" indent="-28575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400" spc="100" dirty="0">
                <a:solidFill>
                  <a:schemeClr val="bg1"/>
                </a:solidFill>
                <a:latin typeface="+mn-ea"/>
              </a:rPr>
              <a:t>不要频繁发表情包</a:t>
            </a:r>
            <a:r>
              <a:rPr lang="zh-CN" altLang="en-US" sz="1400" spc="100" dirty="0">
                <a:solidFill>
                  <a:schemeClr val="bg1">
                    <a:alpha val="70000"/>
                  </a:schemeClr>
                </a:solidFill>
                <a:latin typeface="+mn-ea"/>
              </a:rPr>
              <a:t>（流量不够）</a:t>
            </a:r>
            <a:endParaRPr lang="en-US" altLang="zh-CN" sz="1400" spc="100" dirty="0">
              <a:solidFill>
                <a:schemeClr val="bg1">
                  <a:alpha val="70000"/>
                </a:schemeClr>
              </a:solidFill>
              <a:latin typeface="+mn-ea"/>
            </a:endParaRPr>
          </a:p>
          <a:p>
            <a:pPr marL="285750" indent="-28575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400" spc="100" dirty="0">
                <a:solidFill>
                  <a:schemeClr val="bg1"/>
                </a:solidFill>
                <a:latin typeface="+mn-ea"/>
              </a:rPr>
              <a:t>不要问如何安装</a:t>
            </a:r>
            <a:r>
              <a:rPr lang="en-US" altLang="zh-CN" sz="1400" spc="100" dirty="0">
                <a:solidFill>
                  <a:schemeClr val="bg1"/>
                </a:solidFill>
                <a:latin typeface="+mn-ea"/>
              </a:rPr>
              <a:t>office</a:t>
            </a:r>
            <a:r>
              <a:rPr lang="zh-CN" altLang="en-US" sz="1400" spc="100" dirty="0">
                <a:solidFill>
                  <a:schemeClr val="bg1">
                    <a:alpha val="70000"/>
                  </a:schemeClr>
                </a:solidFill>
                <a:latin typeface="+mn-ea"/>
              </a:rPr>
              <a:t>（百度一下 你就知道）</a:t>
            </a:r>
            <a:endParaRPr lang="en-US" altLang="zh-CN" sz="1400" spc="100" dirty="0">
              <a:solidFill>
                <a:schemeClr val="bg1">
                  <a:alpha val="70000"/>
                </a:schemeClr>
              </a:solidFill>
              <a:latin typeface="+mn-ea"/>
            </a:endParaRPr>
          </a:p>
          <a:p>
            <a:pPr marL="285750" indent="-285750" algn="just">
              <a:lnSpc>
                <a:spcPct val="130000"/>
              </a:lnSpc>
              <a:buFont typeface="Arial" panose="020B0604020202020204" pitchFamily="34" charset="0"/>
              <a:buChar char="•"/>
            </a:pPr>
            <a:r>
              <a:rPr lang="zh-CN" altLang="en-US" sz="1400" spc="100" dirty="0">
                <a:solidFill>
                  <a:schemeClr val="bg1"/>
                </a:solidFill>
                <a:latin typeface="+mn-ea"/>
              </a:rPr>
              <a:t>爱过，不后悔，不约，明天有事</a:t>
            </a:r>
            <a:r>
              <a:rPr lang="en-US" altLang="zh-CN" sz="1400" spc="100" dirty="0">
                <a:solidFill>
                  <a:schemeClr val="bg1"/>
                </a:solidFill>
                <a:latin typeface="+mn-ea"/>
              </a:rPr>
              <a:t>……</a:t>
            </a:r>
            <a:r>
              <a:rPr lang="zh-CN" altLang="en-US" sz="1400" spc="100" dirty="0">
                <a:solidFill>
                  <a:schemeClr val="bg1">
                    <a:alpha val="70000"/>
                  </a:schemeClr>
                </a:solidFill>
                <a:latin typeface="+mn-ea"/>
              </a:rPr>
              <a:t>（我提前说了啊）</a:t>
            </a:r>
          </a:p>
        </p:txBody>
      </p:sp>
      <p:cxnSp>
        <p:nvCxnSpPr>
          <p:cNvPr id="26" name="左下角横线">
            <a:extLst>
              <a:ext uri="{FF2B5EF4-FFF2-40B4-BE49-F238E27FC236}">
                <a16:creationId xmlns="" xmlns:a16="http://schemas.microsoft.com/office/drawing/2014/main" id="{1BD73254-F5B7-4C59-9626-F792F9DFC714}"/>
              </a:ext>
            </a:extLst>
          </p:cNvPr>
          <p:cNvCxnSpPr>
            <a:cxnSpLocks noChangeAspect="1"/>
          </p:cNvCxnSpPr>
          <p:nvPr/>
        </p:nvCxnSpPr>
        <p:spPr>
          <a:xfrm>
            <a:off x="685800" y="5904680"/>
            <a:ext cx="1127760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标题英文">
            <a:extLst>
              <a:ext uri="{FF2B5EF4-FFF2-40B4-BE49-F238E27FC236}">
                <a16:creationId xmlns="" xmlns:a16="http://schemas.microsoft.com/office/drawing/2014/main" id="{49A2874C-C523-4EE1-866E-8B3525E235DC}"/>
              </a:ext>
            </a:extLst>
          </p:cNvPr>
          <p:cNvSpPr txBox="1">
            <a:spLocks noChangeAspect="1"/>
          </p:cNvSpPr>
          <p:nvPr/>
        </p:nvSpPr>
        <p:spPr>
          <a:xfrm>
            <a:off x="685800" y="2745189"/>
            <a:ext cx="3975100" cy="256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en-US" altLang="zh-CN" sz="1400" spc="100" dirty="0">
                <a:solidFill>
                  <a:schemeClr val="bg2"/>
                </a:solidFill>
                <a:latin typeface="思源黑体 CN ExtraLight" panose="020B0200000000000000" pitchFamily="34" charset="-122"/>
                <a:ea typeface="思源黑体 CN ExtraLight" panose="020B0200000000000000" pitchFamily="34" charset="-122"/>
              </a:rPr>
              <a:t>HOW TO CONTACT THE PPTER</a:t>
            </a:r>
            <a:endParaRPr lang="zh-CN" altLang="en-US" sz="1400" spc="100" dirty="0">
              <a:solidFill>
                <a:schemeClr val="bg2"/>
              </a:solidFill>
              <a:latin typeface="思源黑体 CN ExtraLight" panose="020B0200000000000000" pitchFamily="34" charset="-122"/>
              <a:ea typeface="思源黑体 CN ExtraLight" panose="020B0200000000000000" pitchFamily="34" charset="-122"/>
            </a:endParaRPr>
          </a:p>
        </p:txBody>
      </p:sp>
      <p:sp>
        <p:nvSpPr>
          <p:cNvPr id="316" name="右下角修饰文字">
            <a:extLst>
              <a:ext uri="{FF2B5EF4-FFF2-40B4-BE49-F238E27FC236}">
                <a16:creationId xmlns="" xmlns:a16="http://schemas.microsoft.com/office/drawing/2014/main" id="{F6F4E71F-C999-4E5F-9B23-09F842374A1C}"/>
              </a:ext>
            </a:extLst>
          </p:cNvPr>
          <p:cNvSpPr txBox="1">
            <a:spLocks noChangeAspect="1"/>
          </p:cNvSpPr>
          <p:nvPr/>
        </p:nvSpPr>
        <p:spPr>
          <a:xfrm rot="5400000">
            <a:off x="10129503" y="5384920"/>
            <a:ext cx="2616198" cy="32996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dist">
              <a:lnSpc>
                <a:spcPct val="130000"/>
              </a:lnSpc>
            </a:pPr>
            <a:r>
              <a:rPr lang="en-US" altLang="zh-CN" spc="100" dirty="0">
                <a:solidFill>
                  <a:schemeClr val="bg1">
                    <a:alpha val="5000"/>
                  </a:schemeClr>
                </a:solidFill>
                <a:latin typeface="+mj-ea"/>
                <a:ea typeface="+mj-ea"/>
              </a:rPr>
              <a:t>DON’T CONTACT ME</a:t>
            </a:r>
            <a:endParaRPr lang="zh-CN" altLang="en-US" spc="100" dirty="0">
              <a:solidFill>
                <a:schemeClr val="bg1">
                  <a:alpha val="5000"/>
                </a:schemeClr>
              </a:solidFill>
              <a:latin typeface="+mj-ea"/>
              <a:ea typeface="+mj-ea"/>
            </a:endParaRPr>
          </a:p>
        </p:txBody>
      </p:sp>
      <p:pic>
        <p:nvPicPr>
          <p:cNvPr id="317" name="LOGO">
            <a:extLst>
              <a:ext uri="{FF2B5EF4-FFF2-40B4-BE49-F238E27FC236}">
                <a16:creationId xmlns="" xmlns:a16="http://schemas.microsoft.com/office/drawing/2014/main" id="{2846E108-8329-4113-9028-D374B073F6C1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11280206" y="535656"/>
            <a:ext cx="302194" cy="1689729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2710977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0" grpId="0" animBg="1"/>
      <p:bldP spid="11" grpId="0"/>
      <p:bldP spid="49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695489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479899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748043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1277196" y="3263999"/>
            <a:ext cx="5194371" cy="147732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/>
              <a:t>#我给母校送模板#第二</a:t>
            </a:r>
            <a:r>
              <a:rPr lang="zh-CN" altLang="en-US" dirty="0" smtClean="0"/>
              <a:t>届   获奖作品</a:t>
            </a:r>
            <a:endParaRPr lang="en-US" altLang="zh-CN" dirty="0" smtClean="0"/>
          </a:p>
          <a:p>
            <a:endParaRPr lang="en-US" altLang="zh-CN" dirty="0"/>
          </a:p>
          <a:p>
            <a:endParaRPr lang="en-US" altLang="zh-CN" dirty="0" smtClean="0"/>
          </a:p>
          <a:p>
            <a:endParaRPr lang="en-US" altLang="zh-CN" dirty="0"/>
          </a:p>
          <a:p>
            <a:r>
              <a:rPr lang="en-US" altLang="zh-CN" dirty="0" smtClean="0"/>
              <a:t>51PPT</a:t>
            </a:r>
            <a:r>
              <a:rPr lang="zh-CN" altLang="en-US" dirty="0" smtClean="0"/>
              <a:t>模板网   </a:t>
            </a:r>
            <a:r>
              <a:rPr lang="en-US" altLang="zh-CN" dirty="0" smtClean="0">
                <a:hlinkClick r:id="rId2"/>
              </a:rPr>
              <a:t>www.51pptmoban.com</a:t>
            </a:r>
            <a:r>
              <a:rPr lang="en-US" altLang="zh-CN" dirty="0" smtClean="0"/>
              <a:t>   </a:t>
            </a:r>
            <a:r>
              <a:rPr lang="zh-CN" altLang="en-US" dirty="0" smtClean="0"/>
              <a:t>授权发布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3381764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图片占位符 4">
            <a:extLst>
              <a:ext uri="{FF2B5EF4-FFF2-40B4-BE49-F238E27FC236}">
                <a16:creationId xmlns="" xmlns:a16="http://schemas.microsoft.com/office/drawing/2014/main" id="{F1119E0E-A985-4421-B778-75F42AEF5F26}"/>
              </a:ext>
            </a:extLst>
          </p:cNvPr>
          <p:cNvSpPr>
            <a:spLocks noGrp="1" noChangeAspect="1"/>
          </p:cNvSpPr>
          <p:nvPr>
            <p:ph type="pic" sz="quarter" idx="15"/>
          </p:nvPr>
        </p:nvSpPr>
        <p:spPr/>
      </p:sp>
      <p:pic>
        <p:nvPicPr>
          <p:cNvPr id="33" name="图形 32" hidden="1">
            <a:extLst>
              <a:ext uri="{FF2B5EF4-FFF2-40B4-BE49-F238E27FC236}">
                <a16:creationId xmlns="" xmlns:a16="http://schemas.microsoft.com/office/drawing/2014/main" id="{04C4A790-22E9-448F-B26D-8E856D29A061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040877" y="439972"/>
            <a:ext cx="1541523" cy="360128"/>
          </a:xfrm>
          <a:prstGeom prst="rect">
            <a:avLst/>
          </a:prstGeom>
        </p:spPr>
      </p:pic>
      <p:sp>
        <p:nvSpPr>
          <p:cNvPr id="4" name="文本占位符 3">
            <a:extLst>
              <a:ext uri="{FF2B5EF4-FFF2-40B4-BE49-F238E27FC236}">
                <a16:creationId xmlns="" xmlns:a16="http://schemas.microsoft.com/office/drawing/2014/main" id="{F4B0D22C-F158-4968-B860-BFA1687EBCCC}"/>
              </a:ext>
            </a:extLst>
          </p:cNvPr>
          <p:cNvSpPr>
            <a:spLocks noGrp="1" noChangeAspect="1"/>
          </p:cNvSpPr>
          <p:nvPr>
            <p:ph type="body" idx="13"/>
          </p:nvPr>
        </p:nvSpPr>
        <p:spPr/>
        <p:txBody>
          <a:bodyPr/>
          <a:lstStyle/>
          <a:p>
            <a:r>
              <a:rPr lang="zh-CN" altLang="en-US" dirty="0"/>
              <a:t>活动背景</a:t>
            </a:r>
            <a:r>
              <a:rPr lang="en-US" altLang="zh-CN" dirty="0"/>
              <a:t>-</a:t>
            </a:r>
            <a:r>
              <a:rPr lang="zh-CN" altLang="en-US" dirty="0"/>
              <a:t>图文</a:t>
            </a:r>
          </a:p>
        </p:txBody>
      </p:sp>
      <p:sp>
        <p:nvSpPr>
          <p:cNvPr id="13" name="文本占位符 12">
            <a:extLst>
              <a:ext uri="{FF2B5EF4-FFF2-40B4-BE49-F238E27FC236}">
                <a16:creationId xmlns="" xmlns:a16="http://schemas.microsoft.com/office/drawing/2014/main" id="{66342CF4-C087-406B-ABD3-B9FB0D86F1B8}"/>
              </a:ext>
            </a:extLst>
          </p:cNvPr>
          <p:cNvSpPr>
            <a:spLocks noGrp="1" noChangeAspect="1"/>
          </p:cNvSpPr>
          <p:nvPr>
            <p:ph type="body" idx="14"/>
          </p:nvPr>
        </p:nvSpPr>
        <p:spPr/>
        <p:txBody>
          <a:bodyPr/>
          <a:lstStyle/>
          <a:p>
            <a:r>
              <a:rPr lang="en-US" altLang="zh-CN" dirty="0"/>
              <a:t>ACTIVITY BACKGROUND</a:t>
            </a:r>
          </a:p>
        </p:txBody>
      </p:sp>
      <p:sp>
        <p:nvSpPr>
          <p:cNvPr id="7" name="PA-TextPlaceholder 6">
            <a:extLst>
              <a:ext uri="{FF2B5EF4-FFF2-40B4-BE49-F238E27FC236}">
                <a16:creationId xmlns="" xmlns:a16="http://schemas.microsoft.com/office/drawing/2014/main" id="{0565BF9C-C04F-494D-B8CB-81273A60E899}"/>
              </a:ext>
            </a:extLst>
          </p:cNvPr>
          <p:cNvSpPr>
            <a:spLocks noGrp="1" noChangeAspect="1"/>
          </p:cNvSpPr>
          <p:nvPr>
            <p:ph type="body" sz="quarter" idx="16"/>
            <p:custDataLst>
              <p:tags r:id="rId1"/>
            </p:custDataLst>
          </p:nvPr>
        </p:nvSpPr>
        <p:spPr/>
        <p:txBody>
          <a:bodyPr/>
          <a:lstStyle/>
          <a:p>
            <a:r>
              <a:rPr lang="zh-CN" altLang="en-US" dirty="0"/>
              <a:t>在此填写标题</a:t>
            </a:r>
          </a:p>
        </p:txBody>
      </p:sp>
      <p:sp>
        <p:nvSpPr>
          <p:cNvPr id="8" name="PA-TextPlaceholder 7">
            <a:extLst>
              <a:ext uri="{FF2B5EF4-FFF2-40B4-BE49-F238E27FC236}">
                <a16:creationId xmlns="" xmlns:a16="http://schemas.microsoft.com/office/drawing/2014/main" id="{8647EFEF-E319-409C-896F-7F0ED04B27D8}"/>
              </a:ext>
            </a:extLst>
          </p:cNvPr>
          <p:cNvSpPr>
            <a:spLocks noGrp="1" noChangeAspect="1"/>
          </p:cNvSpPr>
          <p:nvPr>
            <p:ph type="body" sz="quarter" idx="17"/>
            <p:custDataLst>
              <p:tags r:id="rId2"/>
            </p:custDataLst>
          </p:nvPr>
        </p:nvSpPr>
        <p:spPr/>
        <p:txBody>
          <a:bodyPr/>
          <a:lstStyle/>
          <a:p>
            <a:r>
              <a:rPr lang="zh-CN" altLang="en-US" dirty="0"/>
              <a:t>南京林业大学简称“南林”，位于江苏南京，是一所由国家林业局和江苏省人民政府共建、教育部与江苏省人民政府共建的省属重点大学，是国家首批世界一流学科建设高校，入选国家首批“卓越农林人才教育培养计划”、国家“特色重点学科项目”建设高校、“国家建设高水平大学公派研究生项目”。</a:t>
            </a:r>
          </a:p>
        </p:txBody>
      </p:sp>
      <p:sp>
        <p:nvSpPr>
          <p:cNvPr id="2" name="矩形 1">
            <a:extLst>
              <a:ext uri="{FF2B5EF4-FFF2-40B4-BE49-F238E27FC236}">
                <a16:creationId xmlns="" xmlns:a16="http://schemas.microsoft.com/office/drawing/2014/main" id="{8351E937-B72E-4203-B390-D46D98B3511D}"/>
              </a:ext>
            </a:extLst>
          </p:cNvPr>
          <p:cNvSpPr>
            <a:spLocks noChangeAspect="1"/>
          </p:cNvSpPr>
          <p:nvPr/>
        </p:nvSpPr>
        <p:spPr>
          <a:xfrm>
            <a:off x="0" y="1178566"/>
            <a:ext cx="12192000" cy="2801937"/>
          </a:xfrm>
          <a:prstGeom prst="rect">
            <a:avLst/>
          </a:prstGeom>
          <a:solidFill>
            <a:schemeClr val="accent1">
              <a:alpha val="5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858813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100"/>
                                  </p:stCondLst>
                                  <p:childTnLst>
                                    <p:animMotion origin="layout" path="M -8.33333E-07 0.0257 L -8.33333E-07 -2.59259E-06 E" pathEditMode="relative" ptsTypes="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7" grpId="1"/>
      <p:bldP spid="8" grpId="0"/>
      <p:bldP spid="8" grpId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GUIDESSETTING" val="{&quot;Id&quot;:null,&quot;Name&quot;:&quot;适中&quot;,&quot;HeaderHeight&quot;:13.0,&quot;FooterHeight&quot;:6.0,&quot;SideMargin&quot;:4.0,&quot;TopMargin&quot;:0.0,&quot;BottomMargin&quot;:0.0,&quot;IntervalMargin&quot;:1.5,&quot;SettingType&quot;:&quot;System&quot;}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XEDSHAPES" val="true"/>
</p:tagLst>
</file>

<file path=ppt/tags/tag10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XEDSHAPES" val="true"/>
</p:tagLst>
</file>

<file path=ppt/tags/tag10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0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1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XEDSHAPES" val="true"/>
</p:tagLst>
</file>

<file path=ppt/tags/tag12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XEDSHAPES" val="true"/>
</p:tagLst>
</file>

<file path=ppt/tags/tag12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2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XEDSHAPES" val="true"/>
</p:tagLst>
</file>

<file path=ppt/tags/tag13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XEDSHAPES" val="true"/>
</p:tagLst>
</file>

<file path=ppt/tags/tag13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3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4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24047;#174029;#36116;"/>
</p:tagLst>
</file>

<file path=ppt/tags/tag15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24047;#174029;#36116;"/>
</p:tagLst>
</file>

<file path=ppt/tags/tag15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05338;#405085;"/>
</p:tagLst>
</file>

<file path=ppt/tags/tag15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05338;#405085;"/>
</p:tagLst>
</file>

<file path=ppt/tags/tag1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05095;#405097;#405366;#407172;#405332;"/>
</p:tagLst>
</file>

<file path=ppt/tags/tag15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80326;"/>
</p:tagLst>
</file>

<file path=ppt/tags/tag15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80326;"/>
</p:tagLst>
</file>

<file path=ppt/tags/tag15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05340;"/>
</p:tagLst>
</file>

<file path=ppt/tags/tag1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05340;"/>
</p:tagLst>
</file>

<file path=ppt/tags/tag15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11672;"/>
</p:tagLst>
</file>

<file path=ppt/tags/tag15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04893;#405085;"/>
</p:tagLst>
</file>

<file path=ppt/tags/tag15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04893;#405085;"/>
</p:tagLst>
</file>

<file path=ppt/tags/tag15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05332;"/>
</p:tagLst>
</file>

<file path=ppt/tags/tag15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#199653;#191530;#190944;#379303;#245991;"/>
</p:tagLst>
</file>

<file path=ppt/tags/tag15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VECTOR" val="#199653;#191530;#190944;#379303;#245991;"/>
</p:tagLst>
</file>

<file path=ppt/tags/tag1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32243;"/>
</p:tagLst>
</file>

<file path=ppt/tags/tag15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5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05085;"/>
</p:tagLst>
</file>

<file path=ppt/tags/tag1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1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XEDSHAPES" val="tru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2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XEDSHAPES" val="tru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XEDSHAPES" val="true"/>
</p:tagLst>
</file>

<file path=ppt/tags/tag6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XEDSHAPES" val="true"/>
</p:tagLst>
</file>

<file path=ppt/tags/tag6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6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XEDSHAPES" val="true"/>
</p:tagLst>
</file>

<file path=ppt/tags/tag7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XEDSHAPES" val="true"/>
</p:tagLst>
</file>

<file path=ppt/tags/tag7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7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8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XEDSHAPES" val="true"/>
</p:tagLst>
</file>

<file path=ppt/tags/tag9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XEDSHAPES" val="true"/>
</p:tagLst>
</file>

<file path=ppt/tags/tag9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9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heme/theme1.xml><?xml version="1.0" encoding="utf-8"?>
<a:theme xmlns:a="http://schemas.openxmlformats.org/drawingml/2006/main" name="主要框架">
  <a:themeElements>
    <a:clrScheme name="南林">
      <a:dk1>
        <a:srgbClr val="404040"/>
      </a:dk1>
      <a:lt1>
        <a:sysClr val="window" lastClr="FFFFFF"/>
      </a:lt1>
      <a:dk2>
        <a:srgbClr val="997848"/>
      </a:dk2>
      <a:lt2>
        <a:srgbClr val="9FA0A0"/>
      </a:lt2>
      <a:accent1>
        <a:srgbClr val="006F4F"/>
      </a:accent1>
      <a:accent2>
        <a:srgbClr val="016266"/>
      </a:accent2>
      <a:accent3>
        <a:srgbClr val="007838"/>
      </a:accent3>
      <a:accent4>
        <a:srgbClr val="45B035"/>
      </a:accent4>
      <a:accent5>
        <a:srgbClr val="2F9C54"/>
      </a:accent5>
      <a:accent6>
        <a:srgbClr val="6FBC39"/>
      </a:accent6>
      <a:hlink>
        <a:srgbClr val="FFFFFF"/>
      </a:hlink>
      <a:folHlink>
        <a:srgbClr val="FFFFFF"/>
      </a:folHlink>
    </a:clrScheme>
    <a:fontScheme name="南林">
      <a:majorFont>
        <a:latin typeface="Arial"/>
        <a:ea typeface="思源黑体 CN Bold"/>
        <a:cs typeface=""/>
      </a:majorFont>
      <a:minorFont>
        <a:latin typeface="思源黑体 CN ExtraLight"/>
        <a:ea typeface="思源黑体 CN Normal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square" lIns="0" tIns="0" rIns="0" bIns="0" rtlCol="0">
        <a:spAutoFit/>
      </a:bodyPr>
      <a:lstStyle>
        <a:defPPr algn="just">
          <a:lnSpc>
            <a:spcPct val="130000"/>
          </a:lnSpc>
          <a:defRPr sz="2000" spc="100" dirty="0" smtClean="0">
            <a:latin typeface="+mn-ea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01-总体思路">
  <a:themeElements>
    <a:clrScheme name="南林">
      <a:dk1>
        <a:srgbClr val="404040"/>
      </a:dk1>
      <a:lt1>
        <a:sysClr val="window" lastClr="FFFFFF"/>
      </a:lt1>
      <a:dk2>
        <a:srgbClr val="997848"/>
      </a:dk2>
      <a:lt2>
        <a:srgbClr val="9FA0A0"/>
      </a:lt2>
      <a:accent1>
        <a:srgbClr val="006F4F"/>
      </a:accent1>
      <a:accent2>
        <a:srgbClr val="016266"/>
      </a:accent2>
      <a:accent3>
        <a:srgbClr val="007838"/>
      </a:accent3>
      <a:accent4>
        <a:srgbClr val="45B035"/>
      </a:accent4>
      <a:accent5>
        <a:srgbClr val="2F9C54"/>
      </a:accent5>
      <a:accent6>
        <a:srgbClr val="6FBC39"/>
      </a:accent6>
      <a:hlink>
        <a:srgbClr val="FFFFFF"/>
      </a:hlink>
      <a:folHlink>
        <a:srgbClr val="FFFFFF"/>
      </a:folHlink>
    </a:clrScheme>
    <a:fontScheme name="南林">
      <a:majorFont>
        <a:latin typeface="Arial"/>
        <a:ea typeface="思源黑体 CN Bold"/>
        <a:cs typeface=""/>
      </a:majorFont>
      <a:minorFont>
        <a:latin typeface="思源黑体 CN ExtraLight"/>
        <a:ea typeface="思源黑体 CN Normal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02-内容构成">
  <a:themeElements>
    <a:clrScheme name="南林">
      <a:dk1>
        <a:srgbClr val="404040"/>
      </a:dk1>
      <a:lt1>
        <a:sysClr val="window" lastClr="FFFFFF"/>
      </a:lt1>
      <a:dk2>
        <a:srgbClr val="997848"/>
      </a:dk2>
      <a:lt2>
        <a:srgbClr val="9FA0A0"/>
      </a:lt2>
      <a:accent1>
        <a:srgbClr val="006F4F"/>
      </a:accent1>
      <a:accent2>
        <a:srgbClr val="016266"/>
      </a:accent2>
      <a:accent3>
        <a:srgbClr val="007838"/>
      </a:accent3>
      <a:accent4>
        <a:srgbClr val="45B035"/>
      </a:accent4>
      <a:accent5>
        <a:srgbClr val="2F9C54"/>
      </a:accent5>
      <a:accent6>
        <a:srgbClr val="6FBC39"/>
      </a:accent6>
      <a:hlink>
        <a:srgbClr val="FFFFFF"/>
      </a:hlink>
      <a:folHlink>
        <a:srgbClr val="FFFFFF"/>
      </a:folHlink>
    </a:clrScheme>
    <a:fontScheme name="南林">
      <a:majorFont>
        <a:latin typeface="Arial"/>
        <a:ea typeface="思源黑体 CN Bold"/>
        <a:cs typeface=""/>
      </a:majorFont>
      <a:minorFont>
        <a:latin typeface="思源黑体 CN ExtraLight"/>
        <a:ea typeface="思源黑体 CN Normal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03-运作方式">
  <a:themeElements>
    <a:clrScheme name="南林">
      <a:dk1>
        <a:srgbClr val="404040"/>
      </a:dk1>
      <a:lt1>
        <a:sysClr val="window" lastClr="FFFFFF"/>
      </a:lt1>
      <a:dk2>
        <a:srgbClr val="997848"/>
      </a:dk2>
      <a:lt2>
        <a:srgbClr val="9FA0A0"/>
      </a:lt2>
      <a:accent1>
        <a:srgbClr val="006F4F"/>
      </a:accent1>
      <a:accent2>
        <a:srgbClr val="016266"/>
      </a:accent2>
      <a:accent3>
        <a:srgbClr val="007838"/>
      </a:accent3>
      <a:accent4>
        <a:srgbClr val="45B035"/>
      </a:accent4>
      <a:accent5>
        <a:srgbClr val="2F9C54"/>
      </a:accent5>
      <a:accent6>
        <a:srgbClr val="6FBC39"/>
      </a:accent6>
      <a:hlink>
        <a:srgbClr val="FFFFFF"/>
      </a:hlink>
      <a:folHlink>
        <a:srgbClr val="FFFFFF"/>
      </a:folHlink>
    </a:clrScheme>
    <a:fontScheme name="南林">
      <a:majorFont>
        <a:latin typeface="Arial"/>
        <a:ea typeface="思源黑体 CN Bold"/>
        <a:cs typeface=""/>
      </a:majorFont>
      <a:minorFont>
        <a:latin typeface="思源黑体 CN ExtraLight"/>
        <a:ea typeface="思源黑体 CN Normal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04-风险控制">
  <a:themeElements>
    <a:clrScheme name="南林">
      <a:dk1>
        <a:srgbClr val="404040"/>
      </a:dk1>
      <a:lt1>
        <a:sysClr val="window" lastClr="FFFFFF"/>
      </a:lt1>
      <a:dk2>
        <a:srgbClr val="997848"/>
      </a:dk2>
      <a:lt2>
        <a:srgbClr val="9FA0A0"/>
      </a:lt2>
      <a:accent1>
        <a:srgbClr val="006F4F"/>
      </a:accent1>
      <a:accent2>
        <a:srgbClr val="016266"/>
      </a:accent2>
      <a:accent3>
        <a:srgbClr val="007838"/>
      </a:accent3>
      <a:accent4>
        <a:srgbClr val="45B035"/>
      </a:accent4>
      <a:accent5>
        <a:srgbClr val="2F9C54"/>
      </a:accent5>
      <a:accent6>
        <a:srgbClr val="6FBC39"/>
      </a:accent6>
      <a:hlink>
        <a:srgbClr val="FFFFFF"/>
      </a:hlink>
      <a:folHlink>
        <a:srgbClr val="FFFFFF"/>
      </a:folHlink>
    </a:clrScheme>
    <a:fontScheme name="南林">
      <a:majorFont>
        <a:latin typeface="Arial"/>
        <a:ea typeface="思源黑体 CN Bold"/>
        <a:cs typeface=""/>
      </a:majorFont>
      <a:minorFont>
        <a:latin typeface="思源黑体 CN ExtraLight"/>
        <a:ea typeface="思源黑体 CN Normal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05-费用预算">
  <a:themeElements>
    <a:clrScheme name="南林">
      <a:dk1>
        <a:srgbClr val="404040"/>
      </a:dk1>
      <a:lt1>
        <a:sysClr val="window" lastClr="FFFFFF"/>
      </a:lt1>
      <a:dk2>
        <a:srgbClr val="997848"/>
      </a:dk2>
      <a:lt2>
        <a:srgbClr val="9FA0A0"/>
      </a:lt2>
      <a:accent1>
        <a:srgbClr val="006F4F"/>
      </a:accent1>
      <a:accent2>
        <a:srgbClr val="016266"/>
      </a:accent2>
      <a:accent3>
        <a:srgbClr val="007838"/>
      </a:accent3>
      <a:accent4>
        <a:srgbClr val="45B035"/>
      </a:accent4>
      <a:accent5>
        <a:srgbClr val="2F9C54"/>
      </a:accent5>
      <a:accent6>
        <a:srgbClr val="6FBC39"/>
      </a:accent6>
      <a:hlink>
        <a:srgbClr val="FFFFFF"/>
      </a:hlink>
      <a:folHlink>
        <a:srgbClr val="FFFFFF"/>
      </a:folHlink>
    </a:clrScheme>
    <a:fontScheme name="南林">
      <a:majorFont>
        <a:latin typeface="Arial"/>
        <a:ea typeface="思源黑体 CN Bold"/>
        <a:cs typeface=""/>
      </a:majorFont>
      <a:minorFont>
        <a:latin typeface="思源黑体 CN ExtraLight"/>
        <a:ea typeface="思源黑体 CN Normal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06-预算效果">
  <a:themeElements>
    <a:clrScheme name="南林">
      <a:dk1>
        <a:srgbClr val="404040"/>
      </a:dk1>
      <a:lt1>
        <a:sysClr val="window" lastClr="FFFFFF"/>
      </a:lt1>
      <a:dk2>
        <a:srgbClr val="997848"/>
      </a:dk2>
      <a:lt2>
        <a:srgbClr val="9FA0A0"/>
      </a:lt2>
      <a:accent1>
        <a:srgbClr val="006F4F"/>
      </a:accent1>
      <a:accent2>
        <a:srgbClr val="016266"/>
      </a:accent2>
      <a:accent3>
        <a:srgbClr val="007838"/>
      </a:accent3>
      <a:accent4>
        <a:srgbClr val="45B035"/>
      </a:accent4>
      <a:accent5>
        <a:srgbClr val="2F9C54"/>
      </a:accent5>
      <a:accent6>
        <a:srgbClr val="6FBC39"/>
      </a:accent6>
      <a:hlink>
        <a:srgbClr val="FFFFFF"/>
      </a:hlink>
      <a:folHlink>
        <a:srgbClr val="FFFFFF"/>
      </a:folHlink>
    </a:clrScheme>
    <a:fontScheme name="南林">
      <a:majorFont>
        <a:latin typeface="Arial"/>
        <a:ea typeface="思源黑体 CN Bold"/>
        <a:cs typeface=""/>
      </a:majorFont>
      <a:minorFont>
        <a:latin typeface="思源黑体 CN ExtraLight"/>
        <a:ea typeface="思源黑体 CN Normal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2412</TotalTime>
  <Words>6041</Words>
  <Application>Microsoft Office PowerPoint</Application>
  <PresentationFormat>宽屏</PresentationFormat>
  <Paragraphs>659</Paragraphs>
  <Slides>86</Slides>
  <Notes>4</Notes>
  <HiddenSlides>0</HiddenSlides>
  <MMClips>0</MMClips>
  <ScaleCrop>false</ScaleCrop>
  <HeadingPairs>
    <vt:vector size="6" baseType="variant">
      <vt:variant>
        <vt:lpstr>已用的字体</vt:lpstr>
      </vt:variant>
      <vt:variant>
        <vt:i4>17</vt:i4>
      </vt:variant>
      <vt:variant>
        <vt:lpstr>主题</vt:lpstr>
      </vt:variant>
      <vt:variant>
        <vt:i4>7</vt:i4>
      </vt:variant>
      <vt:variant>
        <vt:lpstr>幻灯片标题</vt:lpstr>
      </vt:variant>
      <vt:variant>
        <vt:i4>86</vt:i4>
      </vt:variant>
    </vt:vector>
  </HeadingPairs>
  <TitlesOfParts>
    <vt:vector size="110" baseType="lpstr">
      <vt:lpstr>Cordia New</vt:lpstr>
      <vt:lpstr>FontAwesome</vt:lpstr>
      <vt:lpstr>Gill Sans</vt:lpstr>
      <vt:lpstr>Lato</vt:lpstr>
      <vt:lpstr>MS PGothic</vt:lpstr>
      <vt:lpstr>Open Sans</vt:lpstr>
      <vt:lpstr>Open Sans Condensed</vt:lpstr>
      <vt:lpstr>Open Sans Light</vt:lpstr>
      <vt:lpstr>Roboto Condensed Light</vt:lpstr>
      <vt:lpstr>等线</vt:lpstr>
      <vt:lpstr>黑体</vt:lpstr>
      <vt:lpstr>思源黑体 CN Bold</vt:lpstr>
      <vt:lpstr>思源黑体 CN ExtraLight</vt:lpstr>
      <vt:lpstr>思源黑体 CN Normal</vt:lpstr>
      <vt:lpstr>字魂111号-金榜招牌体</vt:lpstr>
      <vt:lpstr>Arial</vt:lpstr>
      <vt:lpstr>Calibri</vt:lpstr>
      <vt:lpstr>主要框架</vt:lpstr>
      <vt:lpstr>01-总体思路</vt:lpstr>
      <vt:lpstr>02-内容构成</vt:lpstr>
      <vt:lpstr>03-运作方式</vt:lpstr>
      <vt:lpstr>04-风险控制</vt:lpstr>
      <vt:lpstr>05-费用预算</vt:lpstr>
      <vt:lpstr>06-预算效果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ZY</dc:creator>
  <cp:lastModifiedBy>阳光 男孩</cp:lastModifiedBy>
  <cp:revision>645</cp:revision>
  <dcterms:created xsi:type="dcterms:W3CDTF">2020-04-12T13:10:27Z</dcterms:created>
  <dcterms:modified xsi:type="dcterms:W3CDTF">2020-05-14T13:40:24Z</dcterms:modified>
</cp:coreProperties>
</file>